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7"/>
  </p:notesMasterIdLst>
  <p:sldIdLst>
    <p:sldId id="273" r:id="rId2"/>
    <p:sldId id="274" r:id="rId3"/>
    <p:sldId id="275" r:id="rId4"/>
    <p:sldId id="276" r:id="rId5"/>
    <p:sldId id="257" r:id="rId6"/>
    <p:sldId id="266" r:id="rId7"/>
    <p:sldId id="258" r:id="rId8"/>
    <p:sldId id="277" r:id="rId9"/>
    <p:sldId id="278" r:id="rId10"/>
    <p:sldId id="279" r:id="rId11"/>
    <p:sldId id="284" r:id="rId12"/>
    <p:sldId id="283" r:id="rId13"/>
    <p:sldId id="272" r:id="rId14"/>
    <p:sldId id="280" r:id="rId15"/>
    <p:sldId id="281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11515"/>
    <a:srgbClr val="F6C53D"/>
    <a:srgbClr val="3D4756"/>
    <a:srgbClr val="808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78F77C4-84B0-4463-B0D1-FED649BDC43E}" v="47" dt="2020-12-04T09:22:12.11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610"/>
    <p:restoredTop sz="84436" autoAdjust="0"/>
  </p:normalViewPr>
  <p:slideViewPr>
    <p:cSldViewPr snapToGrid="0">
      <p:cViewPr varScale="1">
        <p:scale>
          <a:sx n="101" d="100"/>
          <a:sy n="101" d="100"/>
        </p:scale>
        <p:origin x="876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my Rodgers" userId="c2797fad-911b-4654-a6db-cadf6b5040f8" providerId="ADAL" clId="{178F77C4-84B0-4463-B0D1-FED649BDC43E}"/>
    <pc:docChg chg="undo custSel modSld">
      <pc:chgData name="Amy Rodgers" userId="c2797fad-911b-4654-a6db-cadf6b5040f8" providerId="ADAL" clId="{178F77C4-84B0-4463-B0D1-FED649BDC43E}" dt="2020-12-04T09:22:12.113" v="53"/>
      <pc:docMkLst>
        <pc:docMk/>
      </pc:docMkLst>
      <pc:sldChg chg="modAnim">
        <pc:chgData name="Amy Rodgers" userId="c2797fad-911b-4654-a6db-cadf6b5040f8" providerId="ADAL" clId="{178F77C4-84B0-4463-B0D1-FED649BDC43E}" dt="2020-12-04T09:11:26.608" v="41"/>
        <pc:sldMkLst>
          <pc:docMk/>
          <pc:sldMk cId="1436697378" sldId="266"/>
        </pc:sldMkLst>
      </pc:sldChg>
      <pc:sldChg chg="modAnim">
        <pc:chgData name="Amy Rodgers" userId="c2797fad-911b-4654-a6db-cadf6b5040f8" providerId="ADAL" clId="{178F77C4-84B0-4463-B0D1-FED649BDC43E}" dt="2020-12-04T09:15:00.785" v="45"/>
        <pc:sldMkLst>
          <pc:docMk/>
          <pc:sldMk cId="2687208539" sldId="279"/>
        </pc:sldMkLst>
      </pc:sldChg>
      <pc:sldChg chg="addSp modSp mod modAnim">
        <pc:chgData name="Amy Rodgers" userId="c2797fad-911b-4654-a6db-cadf6b5040f8" providerId="ADAL" clId="{178F77C4-84B0-4463-B0D1-FED649BDC43E}" dt="2020-12-04T09:09:33.384" v="40"/>
        <pc:sldMkLst>
          <pc:docMk/>
          <pc:sldMk cId="3582162772" sldId="280"/>
        </pc:sldMkLst>
        <pc:spChg chg="mod">
          <ac:chgData name="Amy Rodgers" userId="c2797fad-911b-4654-a6db-cadf6b5040f8" providerId="ADAL" clId="{178F77C4-84B0-4463-B0D1-FED649BDC43E}" dt="2020-12-04T09:06:54.595" v="2" actId="164"/>
          <ac:spMkLst>
            <pc:docMk/>
            <pc:sldMk cId="3582162772" sldId="280"/>
            <ac:spMk id="3" creationId="{86B1E711-660D-4F0B-9824-82616A6D237C}"/>
          </ac:spMkLst>
        </pc:spChg>
        <pc:spChg chg="mod">
          <ac:chgData name="Amy Rodgers" userId="c2797fad-911b-4654-a6db-cadf6b5040f8" providerId="ADAL" clId="{178F77C4-84B0-4463-B0D1-FED649BDC43E}" dt="2020-12-04T09:06:54.595" v="2" actId="164"/>
          <ac:spMkLst>
            <pc:docMk/>
            <pc:sldMk cId="3582162772" sldId="280"/>
            <ac:spMk id="5" creationId="{FAB5DE2A-C1CC-4449-98D3-7ED50F4225D9}"/>
          </ac:spMkLst>
        </pc:spChg>
        <pc:spChg chg="mod">
          <ac:chgData name="Amy Rodgers" userId="c2797fad-911b-4654-a6db-cadf6b5040f8" providerId="ADAL" clId="{178F77C4-84B0-4463-B0D1-FED649BDC43E}" dt="2020-12-04T09:06:54.595" v="2" actId="164"/>
          <ac:spMkLst>
            <pc:docMk/>
            <pc:sldMk cId="3582162772" sldId="280"/>
            <ac:spMk id="6" creationId="{05E2C070-4662-425F-8976-A6C55D8083EE}"/>
          </ac:spMkLst>
        </pc:spChg>
        <pc:grpChg chg="add mod">
          <ac:chgData name="Amy Rodgers" userId="c2797fad-911b-4654-a6db-cadf6b5040f8" providerId="ADAL" clId="{178F77C4-84B0-4463-B0D1-FED649BDC43E}" dt="2020-12-04T09:06:58.755" v="4" actId="1076"/>
          <ac:grpSpMkLst>
            <pc:docMk/>
            <pc:sldMk cId="3582162772" sldId="280"/>
            <ac:grpSpMk id="2" creationId="{306362C6-9495-4B46-A50F-40184F843BED}"/>
          </ac:grpSpMkLst>
        </pc:grpChg>
      </pc:sldChg>
      <pc:sldChg chg="modSp mod modTransition">
        <pc:chgData name="Amy Rodgers" userId="c2797fad-911b-4654-a6db-cadf6b5040f8" providerId="ADAL" clId="{178F77C4-84B0-4463-B0D1-FED649BDC43E}" dt="2020-12-04T09:22:12.113" v="53"/>
        <pc:sldMkLst>
          <pc:docMk/>
          <pc:sldMk cId="1774455023" sldId="281"/>
        </pc:sldMkLst>
        <pc:picChg chg="mod modCrop">
          <ac:chgData name="Amy Rodgers" userId="c2797fad-911b-4654-a6db-cadf6b5040f8" providerId="ADAL" clId="{178F77C4-84B0-4463-B0D1-FED649BDC43E}" dt="2020-12-04T09:17:51.846" v="51" actId="732"/>
          <ac:picMkLst>
            <pc:docMk/>
            <pc:sldMk cId="1774455023" sldId="281"/>
            <ac:picMk id="4" creationId="{DA0BE586-D06A-43E7-BD2B-19D78B48EF85}"/>
          </ac:picMkLst>
        </pc:picChg>
      </pc:sldChg>
      <pc:sldChg chg="modAnim">
        <pc:chgData name="Amy Rodgers" userId="c2797fad-911b-4654-a6db-cadf6b5040f8" providerId="ADAL" clId="{178F77C4-84B0-4463-B0D1-FED649BDC43E}" dt="2020-12-04T09:11:47.324" v="42"/>
        <pc:sldMkLst>
          <pc:docMk/>
          <pc:sldMk cId="2433409839" sldId="283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D3BBE02-EA2B-4E30-9497-4C9BDD34FD3A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6C978EB-EB9A-416B-A7D8-41DE299D94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053805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1-How did I get lost on the wrong Earth??</a:t>
            </a:r>
          </a:p>
          <a:p>
            <a:r>
              <a:rPr lang="en-GB" sz="1200" dirty="0">
                <a:solidFill>
                  <a:srgbClr val="FF0000"/>
                </a:solidFill>
              </a:rPr>
              <a:t>Landscape at the bottom pans to the left to show RS flying. RS looks very sad (sad music). As RS flies overhead a couple of puzzled children look at him and are confused. 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2-I need to get back to Robot Earth in time to save </a:t>
            </a:r>
            <a:r>
              <a:rPr lang="en-GB" sz="1200" dirty="0" err="1">
                <a:solidFill>
                  <a:schemeClr val="tx1"/>
                </a:solidFill>
              </a:rPr>
              <a:t>Circuitmas</a:t>
            </a:r>
            <a:r>
              <a:rPr lang="en-GB" sz="1200" dirty="0">
                <a:solidFill>
                  <a:schemeClr val="tx1"/>
                </a:solidFill>
              </a:rPr>
              <a:t>!</a:t>
            </a:r>
          </a:p>
          <a:p>
            <a:r>
              <a:rPr lang="en-GB" sz="1200" dirty="0">
                <a:solidFill>
                  <a:srgbClr val="FF0000"/>
                </a:solidFill>
              </a:rPr>
              <a:t>Thought bubble pops up showing mountain of robot presents. Thought bubble changes to show a glimpse of Robot Earth city.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3-Could this be my ticket home </a:t>
            </a:r>
            <a:r>
              <a:rPr lang="en-GB" sz="1200" i="1" dirty="0">
                <a:solidFill>
                  <a:schemeClr val="tx1"/>
                </a:solidFill>
              </a:rPr>
              <a:t>(or robot equivalent of this phrase)?!</a:t>
            </a:r>
          </a:p>
          <a:p>
            <a:r>
              <a:rPr lang="en-GB" sz="1200" dirty="0">
                <a:solidFill>
                  <a:srgbClr val="FF0000"/>
                </a:solidFill>
              </a:rPr>
              <a:t>A wormhole appears in the sky, and suddenly RS looks excited. He flies in.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endParaRPr lang="en-US" sz="1200" dirty="0">
              <a:solidFill>
                <a:srgbClr val="FF0000"/>
              </a:solidFill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22498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1-These don’t look right…</a:t>
            </a:r>
          </a:p>
          <a:p>
            <a:r>
              <a:rPr lang="en-GB" sz="1200" dirty="0">
                <a:solidFill>
                  <a:srgbClr val="FF0000"/>
                </a:solidFill>
              </a:rPr>
              <a:t>RS is flying through the wormhole (spacey music). He passes a few portals but doesn’t enter.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2-Could this be it?!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As RS approaches the next portal he is curious/excited. He flies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85259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1-These don’t look right…</a:t>
            </a:r>
          </a:p>
          <a:p>
            <a:r>
              <a:rPr lang="en-GB" sz="1200" dirty="0">
                <a:solidFill>
                  <a:srgbClr val="FF0000"/>
                </a:solidFill>
              </a:rPr>
              <a:t>RS is flying through the wormhole (spacey music). He passes a few portals but doesn’t enter.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2-Could this be it?!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As RS approaches the next portal he is curious/excited. He flies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245950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1-Oh no, this doesn’t look like Robot Earth! Where am I?</a:t>
            </a:r>
          </a:p>
          <a:p>
            <a:r>
              <a:rPr lang="en-GB" sz="1200" dirty="0">
                <a:solidFill>
                  <a:srgbClr val="FF0000"/>
                </a:solidFill>
              </a:rPr>
              <a:t>Landscape at the bottom pans to the left to show RS flying. RS looks very sad (sad music). As RS flies overhead a couple of puzzled alien children look at him and are confused. 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2-What about the poor robot children!?!?</a:t>
            </a:r>
          </a:p>
          <a:p>
            <a:r>
              <a:rPr lang="en-GB" sz="1200" dirty="0">
                <a:solidFill>
                  <a:srgbClr val="FF0000"/>
                </a:solidFill>
              </a:rPr>
              <a:t>Thought bubble pops up showing some sad robot children.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3-Who’s this?</a:t>
            </a:r>
          </a:p>
          <a:p>
            <a:r>
              <a:rPr lang="en-GB" sz="1200" dirty="0">
                <a:solidFill>
                  <a:srgbClr val="FF0000"/>
                </a:solidFill>
              </a:rPr>
              <a:t>RS comes across Alien Santa 1 flying in the other direction. They hover their sleighs next to each other. RS speech bubble shows Robot Earth, map, and question mark. Alien Santa 1 looks confused and shakes their head/shrugs. Alien Santa 1 waves and flies off to the left. RS begins to fly to the right again.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4-Let’s try that again, I guess…</a:t>
            </a:r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rgbClr val="FF0000"/>
                </a:solidFill>
              </a:rPr>
              <a:t>Another wormhole appears. RS looks unsure/dejected. He flies in.</a:t>
            </a:r>
            <a:endParaRPr lang="en-US" sz="1200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27223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1-These don’t look right…</a:t>
            </a:r>
          </a:p>
          <a:p>
            <a:r>
              <a:rPr lang="en-GB" sz="1200" dirty="0">
                <a:solidFill>
                  <a:srgbClr val="FF0000"/>
                </a:solidFill>
              </a:rPr>
              <a:t>RS is flying through the wormhole (spacey music). He passes a few portals but doesn’t enter.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2-Could this be it?!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As RS approaches the next portal he is curious/excited. He flies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43862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1-These don’t look right…</a:t>
            </a:r>
          </a:p>
          <a:p>
            <a:r>
              <a:rPr lang="en-GB" sz="1200" dirty="0">
                <a:solidFill>
                  <a:srgbClr val="FF0000"/>
                </a:solidFill>
              </a:rPr>
              <a:t>RS is flying through the wormhole (spacey music). He passes a few portals but doesn’t enter.</a:t>
            </a:r>
          </a:p>
          <a:p>
            <a:endParaRPr lang="en-GB" sz="1200" dirty="0">
              <a:solidFill>
                <a:srgbClr val="FF0000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2-Could this be it?!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As RS approaches the next portal he is curious/excited. He flies in.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373292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dirty="0">
                <a:solidFill>
                  <a:schemeClr val="tx1"/>
                </a:solidFill>
              </a:rPr>
              <a:t>1-I made it! </a:t>
            </a:r>
            <a:r>
              <a:rPr lang="en-GB" sz="1200" dirty="0" err="1">
                <a:solidFill>
                  <a:schemeClr val="tx1"/>
                </a:solidFill>
              </a:rPr>
              <a:t>Circuitmas</a:t>
            </a:r>
            <a:r>
              <a:rPr lang="en-GB" sz="1200" dirty="0">
                <a:solidFill>
                  <a:schemeClr val="tx1"/>
                </a:solidFill>
              </a:rPr>
              <a:t> is saved!!!</a:t>
            </a:r>
          </a:p>
          <a:p>
            <a:r>
              <a:rPr lang="en-GB" sz="1200" dirty="0">
                <a:solidFill>
                  <a:srgbClr val="FF0000"/>
                </a:solidFill>
              </a:rPr>
              <a:t>Landscape at the bottom pans to the left to show RS flying. RS is very happy (happy/epic music). As RS flies overhead robot children see him and cheer. Fireworks go off around RS.</a:t>
            </a:r>
          </a:p>
          <a:p>
            <a:endParaRPr lang="en-GB" sz="1200" dirty="0">
              <a:solidFill>
                <a:schemeClr val="tx1"/>
              </a:solidFill>
            </a:endParaRPr>
          </a:p>
          <a:p>
            <a:r>
              <a:rPr lang="en-GB" sz="1200" dirty="0">
                <a:solidFill>
                  <a:schemeClr val="tx1"/>
                </a:solidFill>
              </a:rPr>
              <a:t>2-Home is where the heart is. Happy holidays from all of us at </a:t>
            </a:r>
            <a:r>
              <a:rPr lang="en-GB" sz="1200" dirty="0" err="1">
                <a:solidFill>
                  <a:schemeClr val="tx1"/>
                </a:solidFill>
              </a:rPr>
              <a:t>BrightCarbon</a:t>
            </a:r>
            <a:r>
              <a:rPr lang="en-GB" sz="1200" dirty="0">
                <a:solidFill>
                  <a:schemeClr val="tx1"/>
                </a:solidFill>
              </a:rPr>
              <a:t>.</a:t>
            </a:r>
          </a:p>
          <a:p>
            <a:r>
              <a:rPr lang="en-GB" sz="1200" dirty="0">
                <a:solidFill>
                  <a:srgbClr val="FF0000"/>
                </a:solidFill>
              </a:rPr>
              <a:t>Zoom into RS’s robotic heart whirring and beeping. His heart has a cute little robot face which winks and smiles.</a:t>
            </a:r>
            <a:endParaRPr lang="en-GB" sz="1200" dirty="0">
              <a:solidFill>
                <a:schemeClr val="tx1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6C978EB-EB9A-416B-A7D8-41DE299D94A1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52563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4CA88B-E225-4A31-AB0D-6B05B502C03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B5CB53C-A99E-43DF-8F28-ABAC97CF245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CD2A014-B2A3-4523-B325-054E8A4A7F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58A1F41-24D9-481B-93A4-0CD7DED16B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3B7B4A1-4752-4724-8E8C-4800A70275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9735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4CF809-570A-40BA-9B44-FDE709918A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AAAD9B5-D478-4AAD-98F1-23AA054C2D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93FCAF6-4D74-4426-96F5-110BAFB241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175CE0-164C-4DF8-8C4C-0032180CA8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111497-730A-493E-A148-CC8A3D93AC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174822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7E77F3-E7EC-41C9-9564-5653363EC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7100F62-9DB8-49EC-8E06-A5B2ADD98DB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0BB654A-A1B1-4B35-9FEA-1C53FC4904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78941D-5E87-45A9-B9F0-412933F794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4CB704E-4796-402E-B092-7133585E1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4081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DCD701-1008-4661-BADA-FE5E292FA3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620E71-B3DC-452E-B71F-A024738C286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AB9DB0A-CDB1-493C-A8D3-4217BFB04AF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2298026-297C-42C1-A8FB-30F534BC7D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95BA649-4CB7-44A9-8317-14A1A81F23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C20D5A2-800F-42B7-80BE-374E9CCED2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424248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7A8B8F-AA10-4950-86B8-2438E102FB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CFEC349-A602-4275-BCD7-CC6B0396B2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63A3E6F-3B4F-4B92-B561-D198252A5DE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A54ED7E-E384-4E3C-A1E7-DDC5E9443FB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006F21C-104E-4A55-AB11-5A4A73C6465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EA3E48E-6CCA-43BB-BC6C-EE0EB7D0DA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6D4B410-0319-4AA4-82B5-3D05E4966C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5F652F7-41F5-46E1-90F1-009BB9E7C9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208607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0C6016-40BA-4D48-B0DF-12759830EF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3A65D1D-1A4B-454F-A902-9B76D4CCEF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8D87AD0-3902-4892-961C-044718418F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D046B-3935-435F-A953-9FD6DEB687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69494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F1815B-E343-47FF-92EB-53B32148E7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E8D268A-673E-4E6C-87E6-C300D71C13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C32A76-8811-4EF0-A5FC-38BDEEE4D8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3457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D4E866-92B6-49DD-8167-71112E43BD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BAAAC4-DA1D-410C-9510-0B343CB750D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7C35180-AED3-4023-8A9E-6230A899AC4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4EF9288-8B60-4429-8987-B2E20C48A4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ED14F9-3B5D-4A10-BEA2-8FB6D9E9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C2C97E5-DB51-4050-A686-2CFDA7D06E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75285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116F04-991D-4AFC-8270-DC22707439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0BEE34C-9280-4140-8C13-03F9AB30DDC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4C69E54-8BF7-4BD1-9E37-70643E45825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25ED840-132A-4204-AA38-B1F44DAFBB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A930470-AEAF-4C2C-B44F-896F093288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185BAAF-F461-4054-A7C2-14C85F3C20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243096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046F32-D69A-4A31-9782-18B567EB8E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6C30610-D3BC-4E13-8E09-8D9892F2C11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B6474B-4FFD-49F9-8277-3FFABBEA707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250F93-0DD7-488F-9723-31F9BB673F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CF20029-041C-45CF-933B-C49A3A6473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526062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E7EA6F8-D58E-4D6F-BECF-6E046F4FF22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468B82D-3EDD-4543-AE38-368F3AA47E4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DB3B762-7D89-40A3-A493-A9030C54CC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65CCF48-8B4E-4EF9-AF0F-913D29A65C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66C7A53-11F4-4C13-91C3-B63D4D90B2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87237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02EB0A9-E887-4124-9625-0C92391201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F1B398-C3ED-47A4-B6DC-7B4ADE29E8E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50D0BDB-38C9-4469-A640-6026C781082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2B44605-A1D1-44AF-96EF-F1FB77E82537}" type="datetimeFigureOut">
              <a:rPr lang="en-US" smtClean="0"/>
              <a:t>12/4/2020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8C769B6-546D-44C0-B706-E1532600D40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DC48204-1161-4249-8654-673019DE90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6D1B754-F96D-409F-ABDF-C9ECE06DF3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8715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svg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svg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EB4022E-7A24-435B-AC2D-A5296455F0AF}"/>
              </a:ext>
            </a:extLst>
          </p:cNvPr>
          <p:cNvSpPr/>
          <p:nvPr/>
        </p:nvSpPr>
        <p:spPr>
          <a:xfrm>
            <a:off x="-11313" y="1402601"/>
            <a:ext cx="12214277" cy="5463041"/>
          </a:xfrm>
          <a:custGeom>
            <a:avLst/>
            <a:gdLst>
              <a:gd name="connsiteX0" fmla="*/ 0 w 12214277"/>
              <a:gd name="connsiteY0" fmla="*/ 222165 h 5463041"/>
              <a:gd name="connsiteX1" fmla="*/ 505743 w 12214277"/>
              <a:gd name="connsiteY1" fmla="*/ 592874 h 5463041"/>
              <a:gd name="connsiteX2" fmla="*/ 1307035 w 12214277"/>
              <a:gd name="connsiteY2" fmla="*/ 525357 h 5463041"/>
              <a:gd name="connsiteX3" fmla="*/ 2342726 w 12214277"/>
              <a:gd name="connsiteY3" fmla="*/ 625996 h 5463041"/>
              <a:gd name="connsiteX4" fmla="*/ 3397526 w 12214277"/>
              <a:gd name="connsiteY4" fmla="*/ 665487 h 5463041"/>
              <a:gd name="connsiteX5" fmla="*/ 4425574 w 12214277"/>
              <a:gd name="connsiteY5" fmla="*/ 220892 h 5463041"/>
              <a:gd name="connsiteX6" fmla="*/ 5486744 w 12214277"/>
              <a:gd name="connsiteY6" fmla="*/ 671857 h 5463041"/>
              <a:gd name="connsiteX7" fmla="*/ 7838387 w 12214277"/>
              <a:gd name="connsiteY7" fmla="*/ 147005 h 5463041"/>
              <a:gd name="connsiteX8" fmla="*/ 8708469 w 12214277"/>
              <a:gd name="connsiteY8" fmla="*/ 958487 h 5463041"/>
              <a:gd name="connsiteX9" fmla="*/ 9745435 w 12214277"/>
              <a:gd name="connsiteY9" fmla="*/ 493509 h 5463041"/>
              <a:gd name="connsiteX10" fmla="*/ 10908517 w 12214277"/>
              <a:gd name="connsiteY10" fmla="*/ 451470 h 5463041"/>
              <a:gd name="connsiteX11" fmla="*/ 11573500 w 12214277"/>
              <a:gd name="connsiteY11" fmla="*/ 883326 h 5463041"/>
              <a:gd name="connsiteX12" fmla="*/ 11872869 w 12214277"/>
              <a:gd name="connsiteY12" fmla="*/ 981417 h 5463041"/>
              <a:gd name="connsiteX13" fmla="*/ 12214278 w 12214277"/>
              <a:gd name="connsiteY13" fmla="*/ 948296 h 5463041"/>
              <a:gd name="connsiteX14" fmla="*/ 12214278 w 12214277"/>
              <a:gd name="connsiteY14" fmla="*/ 5463042 h 5463041"/>
              <a:gd name="connsiteX15" fmla="*/ 0 w 12214277"/>
              <a:gd name="connsiteY15" fmla="*/ 5463042 h 5463041"/>
              <a:gd name="connsiteX16" fmla="*/ 0 w 12214277"/>
              <a:gd name="connsiteY16" fmla="*/ 222165 h 5463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214277" h="5463041">
                <a:moveTo>
                  <a:pt x="0" y="222165"/>
                </a:moveTo>
                <a:cubicBezTo>
                  <a:pt x="0" y="469305"/>
                  <a:pt x="360517" y="555930"/>
                  <a:pt x="505743" y="592874"/>
                </a:cubicBezTo>
                <a:cubicBezTo>
                  <a:pt x="786004" y="662939"/>
                  <a:pt x="1034417" y="636187"/>
                  <a:pt x="1307035" y="525357"/>
                </a:cubicBezTo>
                <a:cubicBezTo>
                  <a:pt x="1714687" y="358474"/>
                  <a:pt x="1960552" y="410704"/>
                  <a:pt x="2342726" y="625996"/>
                </a:cubicBezTo>
                <a:cubicBezTo>
                  <a:pt x="2693052" y="822178"/>
                  <a:pt x="3052296" y="939378"/>
                  <a:pt x="3397526" y="665487"/>
                </a:cubicBezTo>
                <a:cubicBezTo>
                  <a:pt x="3712183" y="415800"/>
                  <a:pt x="4024291" y="139361"/>
                  <a:pt x="4425574" y="220892"/>
                </a:cubicBezTo>
                <a:cubicBezTo>
                  <a:pt x="4800104" y="297326"/>
                  <a:pt x="5099474" y="651474"/>
                  <a:pt x="5486744" y="671857"/>
                </a:cubicBezTo>
                <a:cubicBezTo>
                  <a:pt x="6285487" y="712622"/>
                  <a:pt x="7016713" y="-388039"/>
                  <a:pt x="7838387" y="147005"/>
                </a:cubicBezTo>
                <a:cubicBezTo>
                  <a:pt x="8163235" y="358474"/>
                  <a:pt x="8275339" y="966130"/>
                  <a:pt x="8708469" y="958487"/>
                </a:cubicBezTo>
                <a:cubicBezTo>
                  <a:pt x="9090643" y="952117"/>
                  <a:pt x="9406574" y="665487"/>
                  <a:pt x="9745435" y="493509"/>
                </a:cubicBezTo>
                <a:cubicBezTo>
                  <a:pt x="10117417" y="304970"/>
                  <a:pt x="10532713" y="240000"/>
                  <a:pt x="10908517" y="451470"/>
                </a:cubicBezTo>
                <a:cubicBezTo>
                  <a:pt x="11137821" y="580135"/>
                  <a:pt x="11336552" y="769948"/>
                  <a:pt x="11573500" y="883326"/>
                </a:cubicBezTo>
                <a:cubicBezTo>
                  <a:pt x="11663947" y="926639"/>
                  <a:pt x="11773504" y="982691"/>
                  <a:pt x="11872869" y="981417"/>
                </a:cubicBezTo>
                <a:cubicBezTo>
                  <a:pt x="11965865" y="980143"/>
                  <a:pt x="12144213" y="796700"/>
                  <a:pt x="12214278" y="948296"/>
                </a:cubicBezTo>
                <a:lnTo>
                  <a:pt x="12214278" y="5463042"/>
                </a:lnTo>
                <a:lnTo>
                  <a:pt x="0" y="5463042"/>
                </a:lnTo>
                <a:cubicBezTo>
                  <a:pt x="0" y="5460495"/>
                  <a:pt x="0" y="232357"/>
                  <a:pt x="0" y="222165"/>
                </a:cubicBezTo>
                <a:close/>
              </a:path>
            </a:pathLst>
          </a:custGeom>
          <a:solidFill>
            <a:srgbClr val="0F0F13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722D71F-8585-48E7-A686-261E74E9A752}"/>
              </a:ext>
            </a:extLst>
          </p:cNvPr>
          <p:cNvSpPr/>
          <p:nvPr/>
        </p:nvSpPr>
        <p:spPr>
          <a:xfrm>
            <a:off x="-11313" y="1783681"/>
            <a:ext cx="12214277" cy="5079414"/>
          </a:xfrm>
          <a:custGeom>
            <a:avLst/>
            <a:gdLst>
              <a:gd name="connsiteX0" fmla="*/ 0 w 12214277"/>
              <a:gd name="connsiteY0" fmla="*/ 317529 h 5079414"/>
              <a:gd name="connsiteX1" fmla="*/ 313383 w 12214277"/>
              <a:gd name="connsiteY1" fmla="*/ 134085 h 5079414"/>
              <a:gd name="connsiteX2" fmla="*/ 889191 w 12214277"/>
              <a:gd name="connsiteY2" fmla="*/ 6694 h 5079414"/>
              <a:gd name="connsiteX3" fmla="*/ 1792396 w 12214277"/>
              <a:gd name="connsiteY3" fmla="*/ 726454 h 5079414"/>
              <a:gd name="connsiteX4" fmla="*/ 2504513 w 12214277"/>
              <a:gd name="connsiteY4" fmla="*/ 573585 h 5079414"/>
              <a:gd name="connsiteX5" fmla="*/ 3462496 w 12214277"/>
              <a:gd name="connsiteY5" fmla="*/ 447468 h 5079414"/>
              <a:gd name="connsiteX6" fmla="*/ 4058687 w 12214277"/>
              <a:gd name="connsiteY6" fmla="*/ 957033 h 5079414"/>
              <a:gd name="connsiteX7" fmla="*/ 4619209 w 12214277"/>
              <a:gd name="connsiteY7" fmla="*/ 744289 h 5079414"/>
              <a:gd name="connsiteX8" fmla="*/ 5556809 w 12214277"/>
              <a:gd name="connsiteY8" fmla="*/ 721359 h 5079414"/>
              <a:gd name="connsiteX9" fmla="*/ 6703331 w 12214277"/>
              <a:gd name="connsiteY9" fmla="*/ 971046 h 5079414"/>
              <a:gd name="connsiteX10" fmla="*/ 7624370 w 12214277"/>
              <a:gd name="connsiteY10" fmla="*/ 671676 h 5079414"/>
              <a:gd name="connsiteX11" fmla="*/ 8676621 w 12214277"/>
              <a:gd name="connsiteY11" fmla="*/ 1019454 h 5079414"/>
              <a:gd name="connsiteX12" fmla="*/ 9866456 w 12214277"/>
              <a:gd name="connsiteY12" fmla="*/ 918815 h 5079414"/>
              <a:gd name="connsiteX13" fmla="*/ 11018074 w 12214277"/>
              <a:gd name="connsiteY13" fmla="*/ 764672 h 5079414"/>
              <a:gd name="connsiteX14" fmla="*/ 12214278 w 12214277"/>
              <a:gd name="connsiteY14" fmla="*/ 929007 h 5079414"/>
              <a:gd name="connsiteX15" fmla="*/ 12214278 w 12214277"/>
              <a:gd name="connsiteY15" fmla="*/ 5079414 h 5079414"/>
              <a:gd name="connsiteX16" fmla="*/ 0 w 12214277"/>
              <a:gd name="connsiteY16" fmla="*/ 5079414 h 5079414"/>
              <a:gd name="connsiteX17" fmla="*/ 0 w 12214277"/>
              <a:gd name="connsiteY17" fmla="*/ 317529 h 507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214277" h="5079414">
                <a:moveTo>
                  <a:pt x="0" y="317529"/>
                </a:moveTo>
                <a:cubicBezTo>
                  <a:pt x="0" y="272942"/>
                  <a:pt x="271343" y="155742"/>
                  <a:pt x="313383" y="134085"/>
                </a:cubicBezTo>
                <a:cubicBezTo>
                  <a:pt x="489183" y="48733"/>
                  <a:pt x="686639" y="-22606"/>
                  <a:pt x="889191" y="6694"/>
                </a:cubicBezTo>
                <a:cubicBezTo>
                  <a:pt x="1352896" y="74211"/>
                  <a:pt x="1417865" y="569763"/>
                  <a:pt x="1792396" y="726454"/>
                </a:cubicBezTo>
                <a:cubicBezTo>
                  <a:pt x="2020426" y="821998"/>
                  <a:pt x="2299413" y="658937"/>
                  <a:pt x="2504513" y="573585"/>
                </a:cubicBezTo>
                <a:cubicBezTo>
                  <a:pt x="2822991" y="441098"/>
                  <a:pt x="3130004" y="229629"/>
                  <a:pt x="3462496" y="447468"/>
                </a:cubicBezTo>
                <a:cubicBezTo>
                  <a:pt x="3681609" y="591420"/>
                  <a:pt x="3842122" y="807985"/>
                  <a:pt x="4058687" y="957033"/>
                </a:cubicBezTo>
                <a:cubicBezTo>
                  <a:pt x="4354235" y="1160859"/>
                  <a:pt x="4454874" y="945567"/>
                  <a:pt x="4619209" y="744289"/>
                </a:cubicBezTo>
                <a:cubicBezTo>
                  <a:pt x="4842144" y="470398"/>
                  <a:pt x="5274000" y="630911"/>
                  <a:pt x="5556809" y="721359"/>
                </a:cubicBezTo>
                <a:cubicBezTo>
                  <a:pt x="5917326" y="836011"/>
                  <a:pt x="6312239" y="1013085"/>
                  <a:pt x="6703331" y="971046"/>
                </a:cubicBezTo>
                <a:cubicBezTo>
                  <a:pt x="7039643" y="935376"/>
                  <a:pt x="7270222" y="642376"/>
                  <a:pt x="7624370" y="671676"/>
                </a:cubicBezTo>
                <a:cubicBezTo>
                  <a:pt x="8002722" y="703524"/>
                  <a:pt x="8313556" y="936650"/>
                  <a:pt x="8676621" y="1019454"/>
                </a:cubicBezTo>
                <a:cubicBezTo>
                  <a:pt x="9067713" y="1108628"/>
                  <a:pt x="9489378" y="1024550"/>
                  <a:pt x="9866456" y="918815"/>
                </a:cubicBezTo>
                <a:cubicBezTo>
                  <a:pt x="10235891" y="815628"/>
                  <a:pt x="10629531" y="614350"/>
                  <a:pt x="11018074" y="764672"/>
                </a:cubicBezTo>
                <a:cubicBezTo>
                  <a:pt x="11442287" y="927733"/>
                  <a:pt x="11777326" y="1340480"/>
                  <a:pt x="12214278" y="929007"/>
                </a:cubicBezTo>
                <a:lnTo>
                  <a:pt x="12214278" y="5079414"/>
                </a:lnTo>
                <a:lnTo>
                  <a:pt x="0" y="5079414"/>
                </a:lnTo>
                <a:cubicBezTo>
                  <a:pt x="0" y="5079414"/>
                  <a:pt x="0" y="331542"/>
                  <a:pt x="0" y="317529"/>
                </a:cubicBezTo>
                <a:close/>
              </a:path>
            </a:pathLst>
          </a:custGeom>
          <a:solidFill>
            <a:srgbClr val="1F1F26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67E3B67-B735-4E30-8203-6EB8CD936155}"/>
              </a:ext>
            </a:extLst>
          </p:cNvPr>
          <p:cNvSpPr/>
          <p:nvPr/>
        </p:nvSpPr>
        <p:spPr>
          <a:xfrm>
            <a:off x="-11313" y="2699558"/>
            <a:ext cx="12211729" cy="4163536"/>
          </a:xfrm>
          <a:custGeom>
            <a:avLst/>
            <a:gdLst>
              <a:gd name="connsiteX0" fmla="*/ 0 w 12211729"/>
              <a:gd name="connsiteY0" fmla="*/ 244982 h 4163536"/>
              <a:gd name="connsiteX1" fmla="*/ 1031870 w 12211729"/>
              <a:gd name="connsiteY1" fmla="*/ 406768 h 4163536"/>
              <a:gd name="connsiteX2" fmla="*/ 2044630 w 12211729"/>
              <a:gd name="connsiteY2" fmla="*/ 383838 h 4163536"/>
              <a:gd name="connsiteX3" fmla="*/ 3231917 w 12211729"/>
              <a:gd name="connsiteY3" fmla="*/ 743081 h 4163536"/>
              <a:gd name="connsiteX4" fmla="*/ 4302005 w 12211729"/>
              <a:gd name="connsiteY4" fmla="*/ 494668 h 4163536"/>
              <a:gd name="connsiteX5" fmla="*/ 5149157 w 12211729"/>
              <a:gd name="connsiteY5" fmla="*/ 374921 h 4163536"/>
              <a:gd name="connsiteX6" fmla="*/ 6657469 w 12211729"/>
              <a:gd name="connsiteY6" fmla="*/ 680660 h 4163536"/>
              <a:gd name="connsiteX7" fmla="*/ 7840935 w 12211729"/>
              <a:gd name="connsiteY7" fmla="*/ 543077 h 4163536"/>
              <a:gd name="connsiteX8" fmla="*/ 8570887 w 12211729"/>
              <a:gd name="connsiteY8" fmla="*/ 131603 h 4163536"/>
              <a:gd name="connsiteX9" fmla="*/ 9605304 w 12211729"/>
              <a:gd name="connsiteY9" fmla="*/ 323964 h 4163536"/>
              <a:gd name="connsiteX10" fmla="*/ 10312326 w 12211729"/>
              <a:gd name="connsiteY10" fmla="*/ 797860 h 4163536"/>
              <a:gd name="connsiteX11" fmla="*/ 11355661 w 12211729"/>
              <a:gd name="connsiteY11" fmla="*/ 809325 h 4163536"/>
              <a:gd name="connsiteX12" fmla="*/ 11792613 w 12211729"/>
              <a:gd name="connsiteY12" fmla="*/ 623334 h 4163536"/>
              <a:gd name="connsiteX13" fmla="*/ 12211730 w 12211729"/>
              <a:gd name="connsiteY13" fmla="*/ 673016 h 4163536"/>
              <a:gd name="connsiteX14" fmla="*/ 12211730 w 12211729"/>
              <a:gd name="connsiteY14" fmla="*/ 4163537 h 4163536"/>
              <a:gd name="connsiteX15" fmla="*/ 0 w 12211729"/>
              <a:gd name="connsiteY15" fmla="*/ 4163537 h 4163536"/>
              <a:gd name="connsiteX16" fmla="*/ 0 w 12211729"/>
              <a:gd name="connsiteY16" fmla="*/ 244982 h 416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211729" h="4163536">
                <a:moveTo>
                  <a:pt x="0" y="244982"/>
                </a:moveTo>
                <a:cubicBezTo>
                  <a:pt x="0" y="344347"/>
                  <a:pt x="931230" y="414412"/>
                  <a:pt x="1031870" y="406768"/>
                </a:cubicBezTo>
                <a:cubicBezTo>
                  <a:pt x="1386017" y="378742"/>
                  <a:pt x="1686661" y="294664"/>
                  <a:pt x="2044630" y="383838"/>
                </a:cubicBezTo>
                <a:cubicBezTo>
                  <a:pt x="2448461" y="484477"/>
                  <a:pt x="2814074" y="685755"/>
                  <a:pt x="3231917" y="743081"/>
                </a:cubicBezTo>
                <a:cubicBezTo>
                  <a:pt x="3628104" y="797860"/>
                  <a:pt x="3940213" y="601677"/>
                  <a:pt x="4302005" y="494668"/>
                </a:cubicBezTo>
                <a:cubicBezTo>
                  <a:pt x="4577170" y="413138"/>
                  <a:pt x="4858704" y="359634"/>
                  <a:pt x="5149157" y="374921"/>
                </a:cubicBezTo>
                <a:cubicBezTo>
                  <a:pt x="5661270" y="400399"/>
                  <a:pt x="6146631" y="619512"/>
                  <a:pt x="6657469" y="680660"/>
                </a:cubicBezTo>
                <a:cubicBezTo>
                  <a:pt x="7086778" y="732890"/>
                  <a:pt x="7435831" y="680660"/>
                  <a:pt x="7840935" y="543077"/>
                </a:cubicBezTo>
                <a:cubicBezTo>
                  <a:pt x="8121196" y="448808"/>
                  <a:pt x="8342857" y="302308"/>
                  <a:pt x="8570887" y="131603"/>
                </a:cubicBezTo>
                <a:cubicBezTo>
                  <a:pt x="8939048" y="-144836"/>
                  <a:pt x="9312304" y="60264"/>
                  <a:pt x="9605304" y="323964"/>
                </a:cubicBezTo>
                <a:cubicBezTo>
                  <a:pt x="9814226" y="512503"/>
                  <a:pt x="10028243" y="708686"/>
                  <a:pt x="10312326" y="797860"/>
                </a:cubicBezTo>
                <a:cubicBezTo>
                  <a:pt x="10642270" y="902320"/>
                  <a:pt x="11019348" y="869199"/>
                  <a:pt x="11355661" y="809325"/>
                </a:cubicBezTo>
                <a:cubicBezTo>
                  <a:pt x="11517447" y="780025"/>
                  <a:pt x="11639743" y="670468"/>
                  <a:pt x="11792613" y="623334"/>
                </a:cubicBezTo>
                <a:cubicBezTo>
                  <a:pt x="11857582" y="602951"/>
                  <a:pt x="12211730" y="560912"/>
                  <a:pt x="12211730" y="673016"/>
                </a:cubicBezTo>
                <a:cubicBezTo>
                  <a:pt x="12211730" y="722699"/>
                  <a:pt x="12211730" y="4163537"/>
                  <a:pt x="12211730" y="4163537"/>
                </a:cubicBezTo>
                <a:lnTo>
                  <a:pt x="0" y="4163537"/>
                </a:lnTo>
                <a:cubicBezTo>
                  <a:pt x="0" y="4163537"/>
                  <a:pt x="0" y="273008"/>
                  <a:pt x="0" y="244982"/>
                </a:cubicBezTo>
                <a:close/>
              </a:path>
            </a:pathLst>
          </a:custGeom>
          <a:solidFill>
            <a:srgbClr val="2E2E39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52B7032-2B3D-4747-B05B-81448C0C49BA}"/>
              </a:ext>
            </a:extLst>
          </p:cNvPr>
          <p:cNvSpPr/>
          <p:nvPr/>
        </p:nvSpPr>
        <p:spPr>
          <a:xfrm>
            <a:off x="-11313" y="4405075"/>
            <a:ext cx="12214277" cy="2458020"/>
          </a:xfrm>
          <a:custGeom>
            <a:avLst/>
            <a:gdLst>
              <a:gd name="connsiteX0" fmla="*/ 0 w 12214277"/>
              <a:gd name="connsiteY0" fmla="*/ 520399 h 2458020"/>
              <a:gd name="connsiteX1" fmla="*/ 387270 w 12214277"/>
              <a:gd name="connsiteY1" fmla="*/ 566260 h 2458020"/>
              <a:gd name="connsiteX2" fmla="*/ 1052252 w 12214277"/>
              <a:gd name="connsiteY2" fmla="*/ 600656 h 2458020"/>
              <a:gd name="connsiteX3" fmla="*/ 1798765 w 12214277"/>
              <a:gd name="connsiteY3" fmla="*/ 232495 h 2458020"/>
              <a:gd name="connsiteX4" fmla="*/ 2912165 w 12214277"/>
              <a:gd name="connsiteY4" fmla="*/ 589191 h 2458020"/>
              <a:gd name="connsiteX5" fmla="*/ 3536383 w 12214277"/>
              <a:gd name="connsiteY5" fmla="*/ 221029 h 2458020"/>
              <a:gd name="connsiteX6" fmla="*/ 5015396 w 12214277"/>
              <a:gd name="connsiteY6" fmla="*/ 266890 h 2458020"/>
              <a:gd name="connsiteX7" fmla="*/ 5788661 w 12214277"/>
              <a:gd name="connsiteY7" fmla="*/ 163703 h 2458020"/>
              <a:gd name="connsiteX8" fmla="*/ 6779766 w 12214277"/>
              <a:gd name="connsiteY8" fmla="*/ 163703 h 2458020"/>
              <a:gd name="connsiteX9" fmla="*/ 7349205 w 12214277"/>
              <a:gd name="connsiteY9" fmla="*/ 140773 h 2458020"/>
              <a:gd name="connsiteX10" fmla="*/ 7810361 w 12214277"/>
              <a:gd name="connsiteY10" fmla="*/ 324216 h 2458020"/>
              <a:gd name="connsiteX11" fmla="*/ 8760700 w 12214277"/>
              <a:gd name="connsiteY11" fmla="*/ 13382 h 2458020"/>
              <a:gd name="connsiteX12" fmla="*/ 9927604 w 12214277"/>
              <a:gd name="connsiteY12" fmla="*/ 450334 h 2458020"/>
              <a:gd name="connsiteX13" fmla="*/ 10484304 w 12214277"/>
              <a:gd name="connsiteY13" fmla="*/ 243960 h 2458020"/>
              <a:gd name="connsiteX14" fmla="*/ 11094509 w 12214277"/>
              <a:gd name="connsiteY14" fmla="*/ 289821 h 2458020"/>
              <a:gd name="connsiteX15" fmla="*/ 12098352 w 12214277"/>
              <a:gd name="connsiteY15" fmla="*/ 232495 h 2458020"/>
              <a:gd name="connsiteX16" fmla="*/ 12214278 w 12214277"/>
              <a:gd name="connsiteY16" fmla="*/ 83447 h 2458020"/>
              <a:gd name="connsiteX17" fmla="*/ 12214278 w 12214277"/>
              <a:gd name="connsiteY17" fmla="*/ 2458021 h 2458020"/>
              <a:gd name="connsiteX18" fmla="*/ 0 w 12214277"/>
              <a:gd name="connsiteY18" fmla="*/ 2458021 h 2458020"/>
              <a:gd name="connsiteX19" fmla="*/ 0 w 12214277"/>
              <a:gd name="connsiteY19" fmla="*/ 520399 h 2458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214277" h="2458020">
                <a:moveTo>
                  <a:pt x="0" y="520399"/>
                </a:moveTo>
                <a:cubicBezTo>
                  <a:pt x="0" y="520399"/>
                  <a:pt x="196183" y="394282"/>
                  <a:pt x="387270" y="566260"/>
                </a:cubicBezTo>
                <a:cubicBezTo>
                  <a:pt x="577083" y="738238"/>
                  <a:pt x="970722" y="635051"/>
                  <a:pt x="1052252" y="600656"/>
                </a:cubicBezTo>
                <a:cubicBezTo>
                  <a:pt x="1133783" y="566260"/>
                  <a:pt x="1568187" y="129308"/>
                  <a:pt x="1798765" y="232495"/>
                </a:cubicBezTo>
                <a:cubicBezTo>
                  <a:pt x="2029344" y="335682"/>
                  <a:pt x="2775857" y="715308"/>
                  <a:pt x="2912165" y="589191"/>
                </a:cubicBezTo>
                <a:cubicBezTo>
                  <a:pt x="3048474" y="463073"/>
                  <a:pt x="3279052" y="140773"/>
                  <a:pt x="3536383" y="221029"/>
                </a:cubicBezTo>
                <a:cubicBezTo>
                  <a:pt x="3793713" y="301286"/>
                  <a:pt x="4839596" y="393008"/>
                  <a:pt x="5015396" y="266890"/>
                </a:cubicBezTo>
                <a:cubicBezTo>
                  <a:pt x="5192470" y="140773"/>
                  <a:pt x="5584835" y="71982"/>
                  <a:pt x="5788661" y="163703"/>
                </a:cubicBezTo>
                <a:cubicBezTo>
                  <a:pt x="5992487" y="255425"/>
                  <a:pt x="6616705" y="324216"/>
                  <a:pt x="6779766" y="163703"/>
                </a:cubicBezTo>
                <a:cubicBezTo>
                  <a:pt x="6942826" y="3191"/>
                  <a:pt x="7187418" y="26121"/>
                  <a:pt x="7349205" y="140773"/>
                </a:cubicBezTo>
                <a:cubicBezTo>
                  <a:pt x="7512265" y="255425"/>
                  <a:pt x="7579783" y="359886"/>
                  <a:pt x="7810361" y="324216"/>
                </a:cubicBezTo>
                <a:cubicBezTo>
                  <a:pt x="8040939" y="289821"/>
                  <a:pt x="8679169" y="117843"/>
                  <a:pt x="8760700" y="13382"/>
                </a:cubicBezTo>
                <a:cubicBezTo>
                  <a:pt x="8842230" y="-91079"/>
                  <a:pt x="9656261" y="450334"/>
                  <a:pt x="9927604" y="450334"/>
                </a:cubicBezTo>
                <a:cubicBezTo>
                  <a:pt x="10198947" y="450334"/>
                  <a:pt x="10253726" y="219756"/>
                  <a:pt x="10484304" y="243960"/>
                </a:cubicBezTo>
                <a:cubicBezTo>
                  <a:pt x="10714882" y="266890"/>
                  <a:pt x="10714882" y="358612"/>
                  <a:pt x="11094509" y="289821"/>
                </a:cubicBezTo>
                <a:cubicBezTo>
                  <a:pt x="11474135" y="221029"/>
                  <a:pt x="11983700" y="163703"/>
                  <a:pt x="12098352" y="232495"/>
                </a:cubicBezTo>
                <a:cubicBezTo>
                  <a:pt x="12214278" y="301286"/>
                  <a:pt x="12214278" y="117843"/>
                  <a:pt x="12214278" y="83447"/>
                </a:cubicBezTo>
                <a:cubicBezTo>
                  <a:pt x="12214278" y="49051"/>
                  <a:pt x="12214278" y="2458021"/>
                  <a:pt x="12214278" y="2458021"/>
                </a:cubicBezTo>
                <a:lnTo>
                  <a:pt x="0" y="2458021"/>
                </a:lnTo>
                <a:lnTo>
                  <a:pt x="0" y="520399"/>
                </a:lnTo>
                <a:close/>
              </a:path>
            </a:pathLst>
          </a:custGeom>
          <a:solidFill>
            <a:srgbClr val="646470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5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268975" y="3529378"/>
            <a:ext cx="11623612" cy="1867443"/>
            <a:chOff x="268975" y="3529378"/>
            <a:chExt cx="11623612" cy="1867443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B3075E9-7BE0-4A86-A26B-19AD5C7BD203}"/>
                </a:ext>
              </a:extLst>
            </p:cNvPr>
            <p:cNvSpPr/>
            <p:nvPr/>
          </p:nvSpPr>
          <p:spPr>
            <a:xfrm>
              <a:off x="5012999" y="3564935"/>
              <a:ext cx="2575851" cy="1821695"/>
            </a:xfrm>
            <a:custGeom>
              <a:avLst/>
              <a:gdLst>
                <a:gd name="connsiteX0" fmla="*/ 1800039 w 2575851"/>
                <a:gd name="connsiteY0" fmla="*/ 0 h 1821695"/>
                <a:gd name="connsiteX1" fmla="*/ 1447165 w 2575851"/>
                <a:gd name="connsiteY1" fmla="*/ 340135 h 1821695"/>
                <a:gd name="connsiteX2" fmla="*/ 1447165 w 2575851"/>
                <a:gd name="connsiteY2" fmla="*/ 57326 h 1821695"/>
                <a:gd name="connsiteX3" fmla="*/ 1266270 w 2575851"/>
                <a:gd name="connsiteY3" fmla="*/ 57326 h 1821695"/>
                <a:gd name="connsiteX4" fmla="*/ 1266270 w 2575851"/>
                <a:gd name="connsiteY4" fmla="*/ 508291 h 1821695"/>
                <a:gd name="connsiteX5" fmla="*/ 1272639 w 2575851"/>
                <a:gd name="connsiteY5" fmla="*/ 508291 h 1821695"/>
                <a:gd name="connsiteX6" fmla="*/ 1186013 w 2575851"/>
                <a:gd name="connsiteY6" fmla="*/ 591095 h 1821695"/>
                <a:gd name="connsiteX7" fmla="*/ 891739 w 2575851"/>
                <a:gd name="connsiteY7" fmla="*/ 397461 h 1821695"/>
                <a:gd name="connsiteX8" fmla="*/ 0 w 2575851"/>
                <a:gd name="connsiteY8" fmla="*/ 979639 h 1821695"/>
                <a:gd name="connsiteX9" fmla="*/ 91722 w 2575851"/>
                <a:gd name="connsiteY9" fmla="*/ 979639 h 1821695"/>
                <a:gd name="connsiteX10" fmla="*/ 91722 w 2575851"/>
                <a:gd name="connsiteY10" fmla="*/ 1820421 h 1821695"/>
                <a:gd name="connsiteX11" fmla="*/ 1109578 w 2575851"/>
                <a:gd name="connsiteY11" fmla="*/ 1820421 h 1821695"/>
                <a:gd name="connsiteX12" fmla="*/ 1109578 w 2575851"/>
                <a:gd name="connsiteY12" fmla="*/ 1821695 h 1821695"/>
                <a:gd name="connsiteX13" fmla="*/ 2495596 w 2575851"/>
                <a:gd name="connsiteY13" fmla="*/ 1821695 h 1821695"/>
                <a:gd name="connsiteX14" fmla="*/ 2495596 w 2575851"/>
                <a:gd name="connsiteY14" fmla="*/ 743965 h 1821695"/>
                <a:gd name="connsiteX15" fmla="*/ 2575852 w 2575851"/>
                <a:gd name="connsiteY15" fmla="*/ 745239 h 182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75851" h="1821695">
                  <a:moveTo>
                    <a:pt x="1800039" y="0"/>
                  </a:moveTo>
                  <a:lnTo>
                    <a:pt x="1447165" y="340135"/>
                  </a:lnTo>
                  <a:lnTo>
                    <a:pt x="1447165" y="57326"/>
                  </a:lnTo>
                  <a:lnTo>
                    <a:pt x="1266270" y="57326"/>
                  </a:lnTo>
                  <a:lnTo>
                    <a:pt x="1266270" y="508291"/>
                  </a:lnTo>
                  <a:lnTo>
                    <a:pt x="1272639" y="508291"/>
                  </a:lnTo>
                  <a:lnTo>
                    <a:pt x="1186013" y="591095"/>
                  </a:lnTo>
                  <a:lnTo>
                    <a:pt x="891739" y="397461"/>
                  </a:lnTo>
                  <a:lnTo>
                    <a:pt x="0" y="979639"/>
                  </a:lnTo>
                  <a:lnTo>
                    <a:pt x="91722" y="979639"/>
                  </a:lnTo>
                  <a:lnTo>
                    <a:pt x="91722" y="1820421"/>
                  </a:lnTo>
                  <a:lnTo>
                    <a:pt x="1109578" y="1820421"/>
                  </a:lnTo>
                  <a:lnTo>
                    <a:pt x="1109578" y="1821695"/>
                  </a:lnTo>
                  <a:lnTo>
                    <a:pt x="2495596" y="1821695"/>
                  </a:lnTo>
                  <a:lnTo>
                    <a:pt x="2495596" y="743965"/>
                  </a:lnTo>
                  <a:lnTo>
                    <a:pt x="2575852" y="745239"/>
                  </a:lnTo>
                  <a:close/>
                </a:path>
              </a:pathLst>
            </a:custGeom>
            <a:solidFill>
              <a:srgbClr val="D1151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9093EC6-ABF9-4C8A-B360-03D4540764D0}"/>
                </a:ext>
              </a:extLst>
            </p:cNvPr>
            <p:cNvSpPr/>
            <p:nvPr/>
          </p:nvSpPr>
          <p:spPr>
            <a:xfrm>
              <a:off x="8080582" y="3934370"/>
              <a:ext cx="2183486" cy="1462451"/>
            </a:xfrm>
            <a:custGeom>
              <a:avLst/>
              <a:gdLst>
                <a:gd name="connsiteX0" fmla="*/ 1587295 w 2183486"/>
                <a:gd name="connsiteY0" fmla="*/ 273891 h 1462451"/>
                <a:gd name="connsiteX1" fmla="*/ 1440795 w 2183486"/>
                <a:gd name="connsiteY1" fmla="*/ 436952 h 1462451"/>
                <a:gd name="connsiteX2" fmla="*/ 1384744 w 2183486"/>
                <a:gd name="connsiteY2" fmla="*/ 388543 h 1462451"/>
                <a:gd name="connsiteX3" fmla="*/ 1384744 w 2183486"/>
                <a:gd name="connsiteY3" fmla="*/ 380900 h 1462451"/>
                <a:gd name="connsiteX4" fmla="*/ 1377100 w 2183486"/>
                <a:gd name="connsiteY4" fmla="*/ 380900 h 1462451"/>
                <a:gd name="connsiteX5" fmla="*/ 946517 w 2183486"/>
                <a:gd name="connsiteY5" fmla="*/ 0 h 1462451"/>
                <a:gd name="connsiteX6" fmla="*/ 463704 w 2183486"/>
                <a:gd name="connsiteY6" fmla="*/ 425487 h 1462451"/>
                <a:gd name="connsiteX7" fmla="*/ 463704 w 2183486"/>
                <a:gd name="connsiteY7" fmla="*/ 149048 h 1462451"/>
                <a:gd name="connsiteX8" fmla="*/ 299370 w 2183486"/>
                <a:gd name="connsiteY8" fmla="*/ 149048 h 1462451"/>
                <a:gd name="connsiteX9" fmla="*/ 299370 w 2183486"/>
                <a:gd name="connsiteY9" fmla="*/ 569439 h 1462451"/>
                <a:gd name="connsiteX10" fmla="*/ 0 w 2183486"/>
                <a:gd name="connsiteY10" fmla="*/ 833139 h 1462451"/>
                <a:gd name="connsiteX11" fmla="*/ 179621 w 2183486"/>
                <a:gd name="connsiteY11" fmla="*/ 833139 h 1462451"/>
                <a:gd name="connsiteX12" fmla="*/ 179621 w 2183486"/>
                <a:gd name="connsiteY12" fmla="*/ 1462452 h 1462451"/>
                <a:gd name="connsiteX13" fmla="*/ 1091744 w 2183486"/>
                <a:gd name="connsiteY13" fmla="*/ 1462452 h 1462451"/>
                <a:gd name="connsiteX14" fmla="*/ 1705769 w 2183486"/>
                <a:gd name="connsiteY14" fmla="*/ 1462452 h 1462451"/>
                <a:gd name="connsiteX15" fmla="*/ 2079026 w 2183486"/>
                <a:gd name="connsiteY15" fmla="*/ 1462452 h 1462451"/>
                <a:gd name="connsiteX16" fmla="*/ 2079026 w 2183486"/>
                <a:gd name="connsiteY16" fmla="*/ 942695 h 1462451"/>
                <a:gd name="connsiteX17" fmla="*/ 2183487 w 2183486"/>
                <a:gd name="connsiteY17" fmla="*/ 942695 h 146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83486" h="1462451">
                  <a:moveTo>
                    <a:pt x="1587295" y="273891"/>
                  </a:moveTo>
                  <a:lnTo>
                    <a:pt x="1440795" y="436952"/>
                  </a:lnTo>
                  <a:lnTo>
                    <a:pt x="1384744" y="388543"/>
                  </a:lnTo>
                  <a:lnTo>
                    <a:pt x="1384744" y="380900"/>
                  </a:lnTo>
                  <a:lnTo>
                    <a:pt x="1377100" y="380900"/>
                  </a:lnTo>
                  <a:lnTo>
                    <a:pt x="946517" y="0"/>
                  </a:lnTo>
                  <a:lnTo>
                    <a:pt x="463704" y="425487"/>
                  </a:lnTo>
                  <a:lnTo>
                    <a:pt x="463704" y="149048"/>
                  </a:lnTo>
                  <a:lnTo>
                    <a:pt x="299370" y="149048"/>
                  </a:lnTo>
                  <a:lnTo>
                    <a:pt x="299370" y="569439"/>
                  </a:lnTo>
                  <a:lnTo>
                    <a:pt x="0" y="833139"/>
                  </a:lnTo>
                  <a:lnTo>
                    <a:pt x="179621" y="833139"/>
                  </a:lnTo>
                  <a:lnTo>
                    <a:pt x="179621" y="1462452"/>
                  </a:lnTo>
                  <a:lnTo>
                    <a:pt x="1091744" y="1462452"/>
                  </a:lnTo>
                  <a:lnTo>
                    <a:pt x="1705769" y="1462452"/>
                  </a:lnTo>
                  <a:lnTo>
                    <a:pt x="2079026" y="1462452"/>
                  </a:lnTo>
                  <a:lnTo>
                    <a:pt x="2079026" y="942695"/>
                  </a:lnTo>
                  <a:lnTo>
                    <a:pt x="2183487" y="942695"/>
                  </a:lnTo>
                  <a:close/>
                </a:path>
              </a:pathLst>
            </a:custGeom>
            <a:solidFill>
              <a:srgbClr val="8D612E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0EBF546-BE8E-4D58-95A1-4258358B030D}"/>
                </a:ext>
              </a:extLst>
            </p:cNvPr>
            <p:cNvSpPr/>
            <p:nvPr/>
          </p:nvSpPr>
          <p:spPr>
            <a:xfrm>
              <a:off x="10633503" y="3953479"/>
              <a:ext cx="1206395" cy="1428056"/>
            </a:xfrm>
            <a:custGeom>
              <a:avLst/>
              <a:gdLst>
                <a:gd name="connsiteX0" fmla="*/ 0 w 1206395"/>
                <a:gd name="connsiteY0" fmla="*/ 584726 h 1428056"/>
                <a:gd name="connsiteX1" fmla="*/ 605109 w 1206395"/>
                <a:gd name="connsiteY1" fmla="*/ 0 h 1428056"/>
                <a:gd name="connsiteX2" fmla="*/ 880274 w 1206395"/>
                <a:gd name="connsiteY2" fmla="*/ 267522 h 1428056"/>
                <a:gd name="connsiteX3" fmla="*/ 880274 w 1206395"/>
                <a:gd name="connsiteY3" fmla="*/ 45861 h 1428056"/>
                <a:gd name="connsiteX4" fmla="*/ 1021678 w 1206395"/>
                <a:gd name="connsiteY4" fmla="*/ 45861 h 1428056"/>
                <a:gd name="connsiteX5" fmla="*/ 1021678 w 1206395"/>
                <a:gd name="connsiteY5" fmla="*/ 398735 h 1428056"/>
                <a:gd name="connsiteX6" fmla="*/ 1016583 w 1206395"/>
                <a:gd name="connsiteY6" fmla="*/ 398735 h 1428056"/>
                <a:gd name="connsiteX7" fmla="*/ 1206396 w 1206395"/>
                <a:gd name="connsiteY7" fmla="*/ 582178 h 1428056"/>
                <a:gd name="connsiteX8" fmla="*/ 1143975 w 1206395"/>
                <a:gd name="connsiteY8" fmla="*/ 582178 h 1428056"/>
                <a:gd name="connsiteX9" fmla="*/ 1143975 w 1206395"/>
                <a:gd name="connsiteY9" fmla="*/ 1428056 h 1428056"/>
                <a:gd name="connsiteX10" fmla="*/ 62422 w 1206395"/>
                <a:gd name="connsiteY10" fmla="*/ 1428056 h 1428056"/>
                <a:gd name="connsiteX11" fmla="*/ 62422 w 1206395"/>
                <a:gd name="connsiteY11" fmla="*/ 584726 h 142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06395" h="1428056">
                  <a:moveTo>
                    <a:pt x="0" y="584726"/>
                  </a:moveTo>
                  <a:lnTo>
                    <a:pt x="605109" y="0"/>
                  </a:lnTo>
                  <a:lnTo>
                    <a:pt x="880274" y="267522"/>
                  </a:lnTo>
                  <a:lnTo>
                    <a:pt x="880274" y="45861"/>
                  </a:lnTo>
                  <a:lnTo>
                    <a:pt x="1021678" y="45861"/>
                  </a:lnTo>
                  <a:lnTo>
                    <a:pt x="1021678" y="398735"/>
                  </a:lnTo>
                  <a:lnTo>
                    <a:pt x="1016583" y="398735"/>
                  </a:lnTo>
                  <a:lnTo>
                    <a:pt x="1206396" y="582178"/>
                  </a:lnTo>
                  <a:lnTo>
                    <a:pt x="1143975" y="582178"/>
                  </a:lnTo>
                  <a:lnTo>
                    <a:pt x="1143975" y="1428056"/>
                  </a:lnTo>
                  <a:lnTo>
                    <a:pt x="62422" y="1428056"/>
                  </a:lnTo>
                  <a:lnTo>
                    <a:pt x="62422" y="584726"/>
                  </a:lnTo>
                  <a:close/>
                </a:path>
              </a:pathLst>
            </a:custGeom>
            <a:solidFill>
              <a:srgbClr val="DCA526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21EF610-49E9-4230-96D0-6DF24954C437}"/>
                </a:ext>
              </a:extLst>
            </p:cNvPr>
            <p:cNvSpPr/>
            <p:nvPr/>
          </p:nvSpPr>
          <p:spPr>
            <a:xfrm>
              <a:off x="332643" y="3953479"/>
              <a:ext cx="2203869" cy="1403851"/>
            </a:xfrm>
            <a:custGeom>
              <a:avLst/>
              <a:gdLst>
                <a:gd name="connsiteX0" fmla="*/ 1449713 w 2203869"/>
                <a:gd name="connsiteY0" fmla="*/ 262426 h 1403851"/>
                <a:gd name="connsiteX1" fmla="*/ 1229326 w 2203869"/>
                <a:gd name="connsiteY1" fmla="*/ 450965 h 1403851"/>
                <a:gd name="connsiteX2" fmla="*/ 1050978 w 2203869"/>
                <a:gd name="connsiteY2" fmla="*/ 300643 h 1403851"/>
                <a:gd name="connsiteX3" fmla="*/ 1050978 w 2203869"/>
                <a:gd name="connsiteY3" fmla="*/ 90448 h 1403851"/>
                <a:gd name="connsiteX4" fmla="*/ 924861 w 2203869"/>
                <a:gd name="connsiteY4" fmla="*/ 90448 h 1403851"/>
                <a:gd name="connsiteX5" fmla="*/ 924861 w 2203869"/>
                <a:gd name="connsiteY5" fmla="*/ 196182 h 1403851"/>
                <a:gd name="connsiteX6" fmla="*/ 689187 w 2203869"/>
                <a:gd name="connsiteY6" fmla="*/ 0 h 1403851"/>
                <a:gd name="connsiteX7" fmla="*/ 0 w 2203869"/>
                <a:gd name="connsiteY7" fmla="*/ 575809 h 1403851"/>
                <a:gd name="connsiteX8" fmla="*/ 208922 w 2203869"/>
                <a:gd name="connsiteY8" fmla="*/ 575809 h 1403851"/>
                <a:gd name="connsiteX9" fmla="*/ 208922 w 2203869"/>
                <a:gd name="connsiteY9" fmla="*/ 1403852 h 1403851"/>
                <a:gd name="connsiteX10" fmla="*/ 835687 w 2203869"/>
                <a:gd name="connsiteY10" fmla="*/ 1403852 h 1403851"/>
                <a:gd name="connsiteX11" fmla="*/ 1173274 w 2203869"/>
                <a:gd name="connsiteY11" fmla="*/ 1403852 h 1403851"/>
                <a:gd name="connsiteX12" fmla="*/ 2059917 w 2203869"/>
                <a:gd name="connsiteY12" fmla="*/ 1403852 h 1403851"/>
                <a:gd name="connsiteX13" fmla="*/ 2059917 w 2203869"/>
                <a:gd name="connsiteY13" fmla="*/ 910848 h 1403851"/>
                <a:gd name="connsiteX14" fmla="*/ 2203870 w 2203869"/>
                <a:gd name="connsiteY14" fmla="*/ 910848 h 140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03869" h="1403851">
                  <a:moveTo>
                    <a:pt x="1449713" y="262426"/>
                  </a:moveTo>
                  <a:lnTo>
                    <a:pt x="1229326" y="450965"/>
                  </a:lnTo>
                  <a:lnTo>
                    <a:pt x="1050978" y="300643"/>
                  </a:lnTo>
                  <a:lnTo>
                    <a:pt x="1050978" y="90448"/>
                  </a:lnTo>
                  <a:lnTo>
                    <a:pt x="924861" y="90448"/>
                  </a:lnTo>
                  <a:lnTo>
                    <a:pt x="924861" y="196182"/>
                  </a:lnTo>
                  <a:lnTo>
                    <a:pt x="689187" y="0"/>
                  </a:lnTo>
                  <a:lnTo>
                    <a:pt x="0" y="575809"/>
                  </a:lnTo>
                  <a:lnTo>
                    <a:pt x="208922" y="575809"/>
                  </a:lnTo>
                  <a:lnTo>
                    <a:pt x="208922" y="1403852"/>
                  </a:lnTo>
                  <a:lnTo>
                    <a:pt x="835687" y="1403852"/>
                  </a:lnTo>
                  <a:lnTo>
                    <a:pt x="1173274" y="1403852"/>
                  </a:lnTo>
                  <a:lnTo>
                    <a:pt x="2059917" y="1403852"/>
                  </a:lnTo>
                  <a:lnTo>
                    <a:pt x="2059917" y="910848"/>
                  </a:lnTo>
                  <a:lnTo>
                    <a:pt x="2203870" y="910848"/>
                  </a:lnTo>
                  <a:close/>
                </a:path>
              </a:pathLst>
            </a:custGeom>
            <a:solidFill>
              <a:srgbClr val="DCA526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0ED862C-55AD-4BC3-BBD3-7C1949DA53E5}"/>
                </a:ext>
              </a:extLst>
            </p:cNvPr>
            <p:cNvSpPr/>
            <p:nvPr/>
          </p:nvSpPr>
          <p:spPr>
            <a:xfrm>
              <a:off x="2978560" y="3786596"/>
              <a:ext cx="1628060" cy="1589843"/>
            </a:xfrm>
            <a:custGeom>
              <a:avLst/>
              <a:gdLst>
                <a:gd name="connsiteX0" fmla="*/ 1628061 w 1628060"/>
                <a:gd name="connsiteY0" fmla="*/ 898108 h 1589843"/>
                <a:gd name="connsiteX1" fmla="*/ 1301939 w 1628060"/>
                <a:gd name="connsiteY1" fmla="*/ 538865 h 1589843"/>
                <a:gd name="connsiteX2" fmla="*/ 1301939 w 1628060"/>
                <a:gd name="connsiteY2" fmla="*/ 142678 h 1589843"/>
                <a:gd name="connsiteX3" fmla="*/ 1086648 w 1628060"/>
                <a:gd name="connsiteY3" fmla="*/ 142678 h 1589843"/>
                <a:gd name="connsiteX4" fmla="*/ 1086648 w 1628060"/>
                <a:gd name="connsiteY4" fmla="*/ 301917 h 1589843"/>
                <a:gd name="connsiteX5" fmla="*/ 811483 w 1628060"/>
                <a:gd name="connsiteY5" fmla="*/ 0 h 1589843"/>
                <a:gd name="connsiteX6" fmla="*/ 0 w 1628060"/>
                <a:gd name="connsiteY6" fmla="*/ 895561 h 1589843"/>
                <a:gd name="connsiteX7" fmla="*/ 142678 w 1628060"/>
                <a:gd name="connsiteY7" fmla="*/ 895561 h 1589843"/>
                <a:gd name="connsiteX8" fmla="*/ 142678 w 1628060"/>
                <a:gd name="connsiteY8" fmla="*/ 1589843 h 1589843"/>
                <a:gd name="connsiteX9" fmla="*/ 1486657 w 1628060"/>
                <a:gd name="connsiteY9" fmla="*/ 1589843 h 1589843"/>
                <a:gd name="connsiteX10" fmla="*/ 1486657 w 1628060"/>
                <a:gd name="connsiteY10" fmla="*/ 898108 h 158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28060" h="1589843">
                  <a:moveTo>
                    <a:pt x="1628061" y="898108"/>
                  </a:moveTo>
                  <a:lnTo>
                    <a:pt x="1301939" y="538865"/>
                  </a:lnTo>
                  <a:lnTo>
                    <a:pt x="1301939" y="142678"/>
                  </a:lnTo>
                  <a:lnTo>
                    <a:pt x="1086648" y="142678"/>
                  </a:lnTo>
                  <a:lnTo>
                    <a:pt x="1086648" y="301917"/>
                  </a:lnTo>
                  <a:lnTo>
                    <a:pt x="811483" y="0"/>
                  </a:lnTo>
                  <a:lnTo>
                    <a:pt x="0" y="895561"/>
                  </a:lnTo>
                  <a:lnTo>
                    <a:pt x="142678" y="895561"/>
                  </a:lnTo>
                  <a:lnTo>
                    <a:pt x="142678" y="1589843"/>
                  </a:lnTo>
                  <a:lnTo>
                    <a:pt x="1486657" y="1589843"/>
                  </a:lnTo>
                  <a:lnTo>
                    <a:pt x="1486657" y="898108"/>
                  </a:lnTo>
                  <a:close/>
                </a:path>
              </a:pathLst>
            </a:custGeom>
            <a:solidFill>
              <a:srgbClr val="8D612E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9C92F89-2F6A-4613-A862-51639EB92F86}"/>
                </a:ext>
              </a:extLst>
            </p:cNvPr>
            <p:cNvSpPr/>
            <p:nvPr/>
          </p:nvSpPr>
          <p:spPr>
            <a:xfrm>
              <a:off x="5581165" y="4097431"/>
              <a:ext cx="574534" cy="574534"/>
            </a:xfrm>
            <a:custGeom>
              <a:avLst/>
              <a:gdLst>
                <a:gd name="connsiteX0" fmla="*/ 284082 w 574534"/>
                <a:gd name="connsiteY0" fmla="*/ 0 h 574534"/>
                <a:gd name="connsiteX1" fmla="*/ 0 w 574534"/>
                <a:gd name="connsiteY1" fmla="*/ 211470 h 574534"/>
                <a:gd name="connsiteX2" fmla="*/ 0 w 574534"/>
                <a:gd name="connsiteY2" fmla="*/ 574535 h 574534"/>
                <a:gd name="connsiteX3" fmla="*/ 574535 w 574534"/>
                <a:gd name="connsiteY3" fmla="*/ 574535 h 574534"/>
                <a:gd name="connsiteX4" fmla="*/ 574535 w 574534"/>
                <a:gd name="connsiteY4" fmla="*/ 211470 h 57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534" h="574534">
                  <a:moveTo>
                    <a:pt x="284082" y="0"/>
                  </a:moveTo>
                  <a:lnTo>
                    <a:pt x="0" y="211470"/>
                  </a:lnTo>
                  <a:lnTo>
                    <a:pt x="0" y="574535"/>
                  </a:lnTo>
                  <a:lnTo>
                    <a:pt x="574535" y="574535"/>
                  </a:lnTo>
                  <a:lnTo>
                    <a:pt x="574535" y="211470"/>
                  </a:lnTo>
                  <a:close/>
                </a:path>
              </a:pathLst>
            </a:custGeom>
            <a:solidFill>
              <a:srgbClr val="C9AC6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8B84516-1D26-488B-8231-B3E55FB113F8}"/>
                </a:ext>
              </a:extLst>
            </p:cNvPr>
            <p:cNvSpPr/>
            <p:nvPr/>
          </p:nvSpPr>
          <p:spPr>
            <a:xfrm>
              <a:off x="732652" y="4219726"/>
              <a:ext cx="574534" cy="933778"/>
            </a:xfrm>
            <a:custGeom>
              <a:avLst/>
              <a:gdLst>
                <a:gd name="connsiteX0" fmla="*/ 284083 w 574534"/>
                <a:gd name="connsiteY0" fmla="*/ 0 h 933778"/>
                <a:gd name="connsiteX1" fmla="*/ 0 w 574534"/>
                <a:gd name="connsiteY1" fmla="*/ 212744 h 933778"/>
                <a:gd name="connsiteX2" fmla="*/ 0 w 574534"/>
                <a:gd name="connsiteY2" fmla="*/ 571987 h 933778"/>
                <a:gd name="connsiteX3" fmla="*/ 0 w 574534"/>
                <a:gd name="connsiteY3" fmla="*/ 574535 h 933778"/>
                <a:gd name="connsiteX4" fmla="*/ 0 w 574534"/>
                <a:gd name="connsiteY4" fmla="*/ 933778 h 933778"/>
                <a:gd name="connsiteX5" fmla="*/ 574535 w 574534"/>
                <a:gd name="connsiteY5" fmla="*/ 933778 h 933778"/>
                <a:gd name="connsiteX6" fmla="*/ 574535 w 574534"/>
                <a:gd name="connsiteY6" fmla="*/ 574535 h 933778"/>
                <a:gd name="connsiteX7" fmla="*/ 574535 w 574534"/>
                <a:gd name="connsiteY7" fmla="*/ 571987 h 933778"/>
                <a:gd name="connsiteX8" fmla="*/ 574535 w 574534"/>
                <a:gd name="connsiteY8" fmla="*/ 212744 h 93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534" h="933778">
                  <a:moveTo>
                    <a:pt x="284083" y="0"/>
                  </a:moveTo>
                  <a:lnTo>
                    <a:pt x="0" y="212744"/>
                  </a:lnTo>
                  <a:lnTo>
                    <a:pt x="0" y="571987"/>
                  </a:lnTo>
                  <a:lnTo>
                    <a:pt x="0" y="574535"/>
                  </a:lnTo>
                  <a:lnTo>
                    <a:pt x="0" y="933778"/>
                  </a:lnTo>
                  <a:lnTo>
                    <a:pt x="574535" y="933778"/>
                  </a:lnTo>
                  <a:lnTo>
                    <a:pt x="574535" y="574535"/>
                  </a:lnTo>
                  <a:lnTo>
                    <a:pt x="574535" y="571987"/>
                  </a:lnTo>
                  <a:lnTo>
                    <a:pt x="574535" y="212744"/>
                  </a:lnTo>
                  <a:close/>
                </a:path>
              </a:pathLst>
            </a:custGeom>
            <a:solidFill>
              <a:srgbClr val="573609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4E49DA3-325D-4289-9AA2-F715D7EE99CD}"/>
                </a:ext>
              </a:extLst>
            </p:cNvPr>
            <p:cNvSpPr/>
            <p:nvPr/>
          </p:nvSpPr>
          <p:spPr>
            <a:xfrm>
              <a:off x="3420608" y="4111444"/>
              <a:ext cx="574534" cy="913395"/>
            </a:xfrm>
            <a:custGeom>
              <a:avLst/>
              <a:gdLst>
                <a:gd name="connsiteX0" fmla="*/ 284083 w 574534"/>
                <a:gd name="connsiteY0" fmla="*/ 0 h 913395"/>
                <a:gd name="connsiteX1" fmla="*/ 0 w 574534"/>
                <a:gd name="connsiteY1" fmla="*/ 212744 h 913395"/>
                <a:gd name="connsiteX2" fmla="*/ 0 w 574534"/>
                <a:gd name="connsiteY2" fmla="*/ 551604 h 913395"/>
                <a:gd name="connsiteX3" fmla="*/ 0 w 574534"/>
                <a:gd name="connsiteY3" fmla="*/ 574535 h 913395"/>
                <a:gd name="connsiteX4" fmla="*/ 0 w 574534"/>
                <a:gd name="connsiteY4" fmla="*/ 913396 h 913395"/>
                <a:gd name="connsiteX5" fmla="*/ 574535 w 574534"/>
                <a:gd name="connsiteY5" fmla="*/ 913396 h 913395"/>
                <a:gd name="connsiteX6" fmla="*/ 574535 w 574534"/>
                <a:gd name="connsiteY6" fmla="*/ 574535 h 913395"/>
                <a:gd name="connsiteX7" fmla="*/ 574535 w 574534"/>
                <a:gd name="connsiteY7" fmla="*/ 551604 h 913395"/>
                <a:gd name="connsiteX8" fmla="*/ 574535 w 574534"/>
                <a:gd name="connsiteY8" fmla="*/ 212744 h 9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534" h="913395">
                  <a:moveTo>
                    <a:pt x="284083" y="0"/>
                  </a:moveTo>
                  <a:lnTo>
                    <a:pt x="0" y="212744"/>
                  </a:lnTo>
                  <a:lnTo>
                    <a:pt x="0" y="551604"/>
                  </a:lnTo>
                  <a:lnTo>
                    <a:pt x="0" y="574535"/>
                  </a:lnTo>
                  <a:lnTo>
                    <a:pt x="0" y="913396"/>
                  </a:lnTo>
                  <a:lnTo>
                    <a:pt x="574535" y="913396"/>
                  </a:lnTo>
                  <a:lnTo>
                    <a:pt x="574535" y="574535"/>
                  </a:lnTo>
                  <a:lnTo>
                    <a:pt x="574535" y="551604"/>
                  </a:lnTo>
                  <a:lnTo>
                    <a:pt x="574535" y="212744"/>
                  </a:lnTo>
                  <a:close/>
                </a:path>
              </a:pathLst>
            </a:custGeom>
            <a:solidFill>
              <a:srgbClr val="0A3542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D61810E-3E2E-479B-A96F-52762F3DD236}"/>
                </a:ext>
              </a:extLst>
            </p:cNvPr>
            <p:cNvSpPr/>
            <p:nvPr/>
          </p:nvSpPr>
          <p:spPr>
            <a:xfrm>
              <a:off x="6535326" y="3810800"/>
              <a:ext cx="574534" cy="1375825"/>
            </a:xfrm>
            <a:custGeom>
              <a:avLst/>
              <a:gdLst>
                <a:gd name="connsiteX0" fmla="*/ 574534 w 574534"/>
                <a:gd name="connsiteY0" fmla="*/ 573261 h 1375825"/>
                <a:gd name="connsiteX1" fmla="*/ 574534 w 574534"/>
                <a:gd name="connsiteY1" fmla="*/ 211470 h 1375825"/>
                <a:gd name="connsiteX2" fmla="*/ 284082 w 574534"/>
                <a:gd name="connsiteY2" fmla="*/ 0 h 1375825"/>
                <a:gd name="connsiteX3" fmla="*/ 0 w 574534"/>
                <a:gd name="connsiteY3" fmla="*/ 211470 h 1375825"/>
                <a:gd name="connsiteX4" fmla="*/ 0 w 574534"/>
                <a:gd name="connsiteY4" fmla="*/ 573261 h 1375825"/>
                <a:gd name="connsiteX5" fmla="*/ 0 w 574534"/>
                <a:gd name="connsiteY5" fmla="*/ 573261 h 1375825"/>
                <a:gd name="connsiteX6" fmla="*/ 0 w 574534"/>
                <a:gd name="connsiteY6" fmla="*/ 605109 h 1375825"/>
                <a:gd name="connsiteX7" fmla="*/ 0 w 574534"/>
                <a:gd name="connsiteY7" fmla="*/ 605109 h 1375825"/>
                <a:gd name="connsiteX8" fmla="*/ 0 w 574534"/>
                <a:gd name="connsiteY8" fmla="*/ 966900 h 1375825"/>
                <a:gd name="connsiteX9" fmla="*/ 0 w 574534"/>
                <a:gd name="connsiteY9" fmla="*/ 966900 h 1375825"/>
                <a:gd name="connsiteX10" fmla="*/ 0 w 574534"/>
                <a:gd name="connsiteY10" fmla="*/ 982187 h 1375825"/>
                <a:gd name="connsiteX11" fmla="*/ 0 w 574534"/>
                <a:gd name="connsiteY11" fmla="*/ 1375826 h 1375825"/>
                <a:gd name="connsiteX12" fmla="*/ 574534 w 574534"/>
                <a:gd name="connsiteY12" fmla="*/ 1375826 h 1375825"/>
                <a:gd name="connsiteX13" fmla="*/ 574534 w 574534"/>
                <a:gd name="connsiteY13" fmla="*/ 982187 h 1375825"/>
                <a:gd name="connsiteX14" fmla="*/ 574534 w 574534"/>
                <a:gd name="connsiteY14" fmla="*/ 966900 h 1375825"/>
                <a:gd name="connsiteX15" fmla="*/ 574534 w 574534"/>
                <a:gd name="connsiteY15" fmla="*/ 966900 h 1375825"/>
                <a:gd name="connsiteX16" fmla="*/ 574534 w 574534"/>
                <a:gd name="connsiteY16" fmla="*/ 605109 h 1375825"/>
                <a:gd name="connsiteX17" fmla="*/ 574534 w 574534"/>
                <a:gd name="connsiteY17" fmla="*/ 605109 h 1375825"/>
                <a:gd name="connsiteX18" fmla="*/ 574534 w 574534"/>
                <a:gd name="connsiteY18" fmla="*/ 573261 h 137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4534" h="1375825">
                  <a:moveTo>
                    <a:pt x="574534" y="573261"/>
                  </a:moveTo>
                  <a:lnTo>
                    <a:pt x="574534" y="211470"/>
                  </a:lnTo>
                  <a:lnTo>
                    <a:pt x="284082" y="0"/>
                  </a:lnTo>
                  <a:lnTo>
                    <a:pt x="0" y="211470"/>
                  </a:lnTo>
                  <a:lnTo>
                    <a:pt x="0" y="573261"/>
                  </a:lnTo>
                  <a:lnTo>
                    <a:pt x="0" y="573261"/>
                  </a:lnTo>
                  <a:lnTo>
                    <a:pt x="0" y="605109"/>
                  </a:lnTo>
                  <a:lnTo>
                    <a:pt x="0" y="605109"/>
                  </a:lnTo>
                  <a:lnTo>
                    <a:pt x="0" y="966900"/>
                  </a:lnTo>
                  <a:lnTo>
                    <a:pt x="0" y="966900"/>
                  </a:lnTo>
                  <a:lnTo>
                    <a:pt x="0" y="982187"/>
                  </a:lnTo>
                  <a:lnTo>
                    <a:pt x="0" y="1375826"/>
                  </a:lnTo>
                  <a:lnTo>
                    <a:pt x="574534" y="1375826"/>
                  </a:lnTo>
                  <a:lnTo>
                    <a:pt x="574534" y="982187"/>
                  </a:lnTo>
                  <a:lnTo>
                    <a:pt x="574534" y="966900"/>
                  </a:lnTo>
                  <a:lnTo>
                    <a:pt x="574534" y="966900"/>
                  </a:lnTo>
                  <a:lnTo>
                    <a:pt x="574534" y="605109"/>
                  </a:lnTo>
                  <a:lnTo>
                    <a:pt x="574534" y="605109"/>
                  </a:lnTo>
                  <a:lnTo>
                    <a:pt x="574534" y="573261"/>
                  </a:lnTo>
                  <a:close/>
                </a:path>
              </a:pathLst>
            </a:custGeom>
            <a:solidFill>
              <a:srgbClr val="C9AC6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FA0837A-D185-429F-84F9-4B375BCC6F1C}"/>
                </a:ext>
              </a:extLst>
            </p:cNvPr>
            <p:cNvSpPr/>
            <p:nvPr/>
          </p:nvSpPr>
          <p:spPr>
            <a:xfrm>
              <a:off x="8629638" y="4306353"/>
              <a:ext cx="838234" cy="927408"/>
            </a:xfrm>
            <a:custGeom>
              <a:avLst/>
              <a:gdLst>
                <a:gd name="connsiteX0" fmla="*/ 415296 w 838234"/>
                <a:gd name="connsiteY0" fmla="*/ 0 h 927408"/>
                <a:gd name="connsiteX1" fmla="*/ 0 w 838234"/>
                <a:gd name="connsiteY1" fmla="*/ 211469 h 927408"/>
                <a:gd name="connsiteX2" fmla="*/ 0 w 838234"/>
                <a:gd name="connsiteY2" fmla="*/ 564343 h 927408"/>
                <a:gd name="connsiteX3" fmla="*/ 0 w 838234"/>
                <a:gd name="connsiteY3" fmla="*/ 574534 h 927408"/>
                <a:gd name="connsiteX4" fmla="*/ 0 w 838234"/>
                <a:gd name="connsiteY4" fmla="*/ 927408 h 927408"/>
                <a:gd name="connsiteX5" fmla="*/ 838235 w 838234"/>
                <a:gd name="connsiteY5" fmla="*/ 927408 h 927408"/>
                <a:gd name="connsiteX6" fmla="*/ 838235 w 838234"/>
                <a:gd name="connsiteY6" fmla="*/ 574534 h 927408"/>
                <a:gd name="connsiteX7" fmla="*/ 838235 w 838234"/>
                <a:gd name="connsiteY7" fmla="*/ 564343 h 927408"/>
                <a:gd name="connsiteX8" fmla="*/ 838235 w 838234"/>
                <a:gd name="connsiteY8" fmla="*/ 211469 h 927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8234" h="927408">
                  <a:moveTo>
                    <a:pt x="415296" y="0"/>
                  </a:moveTo>
                  <a:lnTo>
                    <a:pt x="0" y="211469"/>
                  </a:lnTo>
                  <a:lnTo>
                    <a:pt x="0" y="564343"/>
                  </a:lnTo>
                  <a:lnTo>
                    <a:pt x="0" y="574534"/>
                  </a:lnTo>
                  <a:lnTo>
                    <a:pt x="0" y="927408"/>
                  </a:lnTo>
                  <a:lnTo>
                    <a:pt x="838235" y="927408"/>
                  </a:lnTo>
                  <a:lnTo>
                    <a:pt x="838235" y="574534"/>
                  </a:lnTo>
                  <a:lnTo>
                    <a:pt x="838235" y="564343"/>
                  </a:lnTo>
                  <a:lnTo>
                    <a:pt x="838235" y="211469"/>
                  </a:lnTo>
                  <a:close/>
                </a:path>
              </a:pathLst>
            </a:custGeom>
            <a:solidFill>
              <a:srgbClr val="0A3542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187955A-D60E-4D06-8CB4-4D6B184ECAEA}"/>
                </a:ext>
              </a:extLst>
            </p:cNvPr>
            <p:cNvSpPr/>
            <p:nvPr/>
          </p:nvSpPr>
          <p:spPr>
            <a:xfrm>
              <a:off x="11084469" y="4970061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1073003" y="4959870"/>
              <a:ext cx="143952" cy="203826"/>
              <a:chOff x="11073003" y="4959870"/>
              <a:chExt cx="143952" cy="203826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AB4968C5-53E1-45D4-ACD9-68414D8C97E9}"/>
                  </a:ext>
                </a:extLst>
              </p:cNvPr>
              <p:cNvSpPr/>
              <p:nvPr/>
            </p:nvSpPr>
            <p:spPr>
              <a:xfrm>
                <a:off x="11090838" y="5065604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EB01377C-182D-4CB7-9334-62C48F73C4AC}"/>
                  </a:ext>
                </a:extLst>
              </p:cNvPr>
              <p:cNvSpPr/>
              <p:nvPr/>
            </p:nvSpPr>
            <p:spPr>
              <a:xfrm>
                <a:off x="11090838" y="4976431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9F077D3-C857-435B-B612-5883843DA42F}"/>
                  </a:ext>
                </a:extLst>
              </p:cNvPr>
              <p:cNvSpPr/>
              <p:nvPr/>
            </p:nvSpPr>
            <p:spPr>
              <a:xfrm>
                <a:off x="11154534" y="4976431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08AC5BB0-E1B9-45D6-96D6-84C67B30F49A}"/>
                  </a:ext>
                </a:extLst>
              </p:cNvPr>
              <p:cNvSpPr/>
              <p:nvPr/>
            </p:nvSpPr>
            <p:spPr>
              <a:xfrm>
                <a:off x="11154534" y="5065604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15CA995-E2FD-41BC-848E-4C39D50EB691}"/>
                  </a:ext>
                </a:extLst>
              </p:cNvPr>
              <p:cNvSpPr/>
              <p:nvPr/>
            </p:nvSpPr>
            <p:spPr>
              <a:xfrm>
                <a:off x="11073003" y="4959870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4717 h 203826"/>
                  <a:gd name="connsiteX14" fmla="*/ 17835 w 143952"/>
                  <a:gd name="connsiteY14" fmla="*/ 184717 h 203826"/>
                  <a:gd name="connsiteX15" fmla="*/ 17835 w 143952"/>
                  <a:gd name="connsiteY15" fmla="*/ 105735 h 203826"/>
                  <a:gd name="connsiteX16" fmla="*/ 63696 w 143952"/>
                  <a:gd name="connsiteY16" fmla="*/ 105735 h 203826"/>
                  <a:gd name="connsiteX17" fmla="*/ 63696 w 143952"/>
                  <a:gd name="connsiteY17" fmla="*/ 184717 h 203826"/>
                  <a:gd name="connsiteX18" fmla="*/ 63696 w 143952"/>
                  <a:gd name="connsiteY18" fmla="*/ 87900 h 203826"/>
                  <a:gd name="connsiteX19" fmla="*/ 17835 w 143952"/>
                  <a:gd name="connsiteY19" fmla="*/ 87900 h 203826"/>
                  <a:gd name="connsiteX20" fmla="*/ 17835 w 143952"/>
                  <a:gd name="connsiteY20" fmla="*/ 16561 h 203826"/>
                  <a:gd name="connsiteX21" fmla="*/ 63696 w 143952"/>
                  <a:gd name="connsiteY21" fmla="*/ 16561 h 203826"/>
                  <a:gd name="connsiteX22" fmla="*/ 63696 w 143952"/>
                  <a:gd name="connsiteY22" fmla="*/ 87900 h 203826"/>
                  <a:gd name="connsiteX23" fmla="*/ 127391 w 143952"/>
                  <a:gd name="connsiteY23" fmla="*/ 184717 h 203826"/>
                  <a:gd name="connsiteX24" fmla="*/ 81531 w 143952"/>
                  <a:gd name="connsiteY24" fmla="*/ 184717 h 203826"/>
                  <a:gd name="connsiteX25" fmla="*/ 81531 w 143952"/>
                  <a:gd name="connsiteY25" fmla="*/ 105735 h 203826"/>
                  <a:gd name="connsiteX26" fmla="*/ 127391 w 143952"/>
                  <a:gd name="connsiteY26" fmla="*/ 105735 h 203826"/>
                  <a:gd name="connsiteX27" fmla="*/ 127391 w 143952"/>
                  <a:gd name="connsiteY27" fmla="*/ 184717 h 203826"/>
                  <a:gd name="connsiteX28" fmla="*/ 127391 w 143952"/>
                  <a:gd name="connsiteY28" fmla="*/ 87900 h 203826"/>
                  <a:gd name="connsiteX29" fmla="*/ 81531 w 143952"/>
                  <a:gd name="connsiteY29" fmla="*/ 87900 h 203826"/>
                  <a:gd name="connsiteX30" fmla="*/ 81531 w 143952"/>
                  <a:gd name="connsiteY30" fmla="*/ 16561 h 203826"/>
                  <a:gd name="connsiteX31" fmla="*/ 127391 w 143952"/>
                  <a:gd name="connsiteY31" fmla="*/ 16561 h 203826"/>
                  <a:gd name="connsiteX32" fmla="*/ 127391 w 143952"/>
                  <a:gd name="connsiteY32" fmla="*/ 87900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4717"/>
                    </a:moveTo>
                    <a:lnTo>
                      <a:pt x="17835" y="184717"/>
                    </a:lnTo>
                    <a:lnTo>
                      <a:pt x="17835" y="105735"/>
                    </a:lnTo>
                    <a:lnTo>
                      <a:pt x="63696" y="105735"/>
                    </a:lnTo>
                    <a:lnTo>
                      <a:pt x="63696" y="184717"/>
                    </a:lnTo>
                    <a:close/>
                    <a:moveTo>
                      <a:pt x="63696" y="87900"/>
                    </a:moveTo>
                    <a:lnTo>
                      <a:pt x="17835" y="87900"/>
                    </a:lnTo>
                    <a:lnTo>
                      <a:pt x="17835" y="16561"/>
                    </a:lnTo>
                    <a:lnTo>
                      <a:pt x="63696" y="16561"/>
                    </a:lnTo>
                    <a:lnTo>
                      <a:pt x="63696" y="87900"/>
                    </a:lnTo>
                    <a:close/>
                    <a:moveTo>
                      <a:pt x="127391" y="184717"/>
                    </a:moveTo>
                    <a:lnTo>
                      <a:pt x="81531" y="184717"/>
                    </a:lnTo>
                    <a:lnTo>
                      <a:pt x="81531" y="105735"/>
                    </a:lnTo>
                    <a:lnTo>
                      <a:pt x="127391" y="105735"/>
                    </a:lnTo>
                    <a:lnTo>
                      <a:pt x="127391" y="184717"/>
                    </a:lnTo>
                    <a:close/>
                    <a:moveTo>
                      <a:pt x="127391" y="87900"/>
                    </a:moveTo>
                    <a:lnTo>
                      <a:pt x="81531" y="87900"/>
                    </a:lnTo>
                    <a:lnTo>
                      <a:pt x="81531" y="16561"/>
                    </a:lnTo>
                    <a:lnTo>
                      <a:pt x="127391" y="16561"/>
                    </a:lnTo>
                    <a:lnTo>
                      <a:pt x="127391" y="87900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4AF2285-3B41-4153-A115-2247943FE0C8}"/>
                </a:ext>
              </a:extLst>
            </p:cNvPr>
            <p:cNvSpPr/>
            <p:nvPr/>
          </p:nvSpPr>
          <p:spPr>
            <a:xfrm>
              <a:off x="10904847" y="4970061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4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0894656" y="4959870"/>
              <a:ext cx="143952" cy="203826"/>
              <a:chOff x="10894656" y="4959870"/>
              <a:chExt cx="143952" cy="203826"/>
            </a:xfrm>
          </p:grpSpPr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32A5802-8E31-4042-A63D-EAEA10CD6260}"/>
                  </a:ext>
                </a:extLst>
              </p:cNvPr>
              <p:cNvSpPr/>
              <p:nvPr/>
            </p:nvSpPr>
            <p:spPr>
              <a:xfrm>
                <a:off x="10911217" y="4976431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34C7247-F233-49B3-B0DF-4D4C1F98E356}"/>
                  </a:ext>
                </a:extLst>
              </p:cNvPr>
              <p:cNvSpPr/>
              <p:nvPr/>
            </p:nvSpPr>
            <p:spPr>
              <a:xfrm>
                <a:off x="10911217" y="5065604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BD5F536-2449-4970-85CA-CC81BC96000B}"/>
                  </a:ext>
                </a:extLst>
              </p:cNvPr>
              <p:cNvSpPr/>
              <p:nvPr/>
            </p:nvSpPr>
            <p:spPr>
              <a:xfrm>
                <a:off x="10974912" y="4976431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DEC00791-7F73-4246-96E2-BB02C87970F5}"/>
                  </a:ext>
                </a:extLst>
              </p:cNvPr>
              <p:cNvSpPr/>
              <p:nvPr/>
            </p:nvSpPr>
            <p:spPr>
              <a:xfrm>
                <a:off x="10974912" y="5065604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E536A55F-FFD2-4E21-86C4-96D72F405754}"/>
                  </a:ext>
                </a:extLst>
              </p:cNvPr>
              <p:cNvSpPr/>
              <p:nvPr/>
            </p:nvSpPr>
            <p:spPr>
              <a:xfrm>
                <a:off x="10894656" y="4959870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4717 h 203826"/>
                  <a:gd name="connsiteX14" fmla="*/ 17835 w 143952"/>
                  <a:gd name="connsiteY14" fmla="*/ 184717 h 203826"/>
                  <a:gd name="connsiteX15" fmla="*/ 17835 w 143952"/>
                  <a:gd name="connsiteY15" fmla="*/ 105735 h 203826"/>
                  <a:gd name="connsiteX16" fmla="*/ 63696 w 143952"/>
                  <a:gd name="connsiteY16" fmla="*/ 105735 h 203826"/>
                  <a:gd name="connsiteX17" fmla="*/ 63696 w 143952"/>
                  <a:gd name="connsiteY17" fmla="*/ 184717 h 203826"/>
                  <a:gd name="connsiteX18" fmla="*/ 63696 w 143952"/>
                  <a:gd name="connsiteY18" fmla="*/ 87900 h 203826"/>
                  <a:gd name="connsiteX19" fmla="*/ 17835 w 143952"/>
                  <a:gd name="connsiteY19" fmla="*/ 87900 h 203826"/>
                  <a:gd name="connsiteX20" fmla="*/ 17835 w 143952"/>
                  <a:gd name="connsiteY20" fmla="*/ 16561 h 203826"/>
                  <a:gd name="connsiteX21" fmla="*/ 63696 w 143952"/>
                  <a:gd name="connsiteY21" fmla="*/ 16561 h 203826"/>
                  <a:gd name="connsiteX22" fmla="*/ 63696 w 143952"/>
                  <a:gd name="connsiteY22" fmla="*/ 87900 h 203826"/>
                  <a:gd name="connsiteX23" fmla="*/ 126118 w 143952"/>
                  <a:gd name="connsiteY23" fmla="*/ 184717 h 203826"/>
                  <a:gd name="connsiteX24" fmla="*/ 80257 w 143952"/>
                  <a:gd name="connsiteY24" fmla="*/ 184717 h 203826"/>
                  <a:gd name="connsiteX25" fmla="*/ 80257 w 143952"/>
                  <a:gd name="connsiteY25" fmla="*/ 105735 h 203826"/>
                  <a:gd name="connsiteX26" fmla="*/ 126118 w 143952"/>
                  <a:gd name="connsiteY26" fmla="*/ 105735 h 203826"/>
                  <a:gd name="connsiteX27" fmla="*/ 126118 w 143952"/>
                  <a:gd name="connsiteY27" fmla="*/ 184717 h 203826"/>
                  <a:gd name="connsiteX28" fmla="*/ 126118 w 143952"/>
                  <a:gd name="connsiteY28" fmla="*/ 87900 h 203826"/>
                  <a:gd name="connsiteX29" fmla="*/ 80257 w 143952"/>
                  <a:gd name="connsiteY29" fmla="*/ 87900 h 203826"/>
                  <a:gd name="connsiteX30" fmla="*/ 80257 w 143952"/>
                  <a:gd name="connsiteY30" fmla="*/ 16561 h 203826"/>
                  <a:gd name="connsiteX31" fmla="*/ 126118 w 143952"/>
                  <a:gd name="connsiteY31" fmla="*/ 16561 h 203826"/>
                  <a:gd name="connsiteX32" fmla="*/ 126118 w 143952"/>
                  <a:gd name="connsiteY32" fmla="*/ 87900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4717"/>
                    </a:moveTo>
                    <a:lnTo>
                      <a:pt x="17835" y="184717"/>
                    </a:lnTo>
                    <a:lnTo>
                      <a:pt x="17835" y="105735"/>
                    </a:lnTo>
                    <a:lnTo>
                      <a:pt x="63696" y="105735"/>
                    </a:lnTo>
                    <a:lnTo>
                      <a:pt x="63696" y="184717"/>
                    </a:lnTo>
                    <a:close/>
                    <a:moveTo>
                      <a:pt x="63696" y="87900"/>
                    </a:moveTo>
                    <a:lnTo>
                      <a:pt x="17835" y="87900"/>
                    </a:lnTo>
                    <a:lnTo>
                      <a:pt x="17835" y="16561"/>
                    </a:lnTo>
                    <a:lnTo>
                      <a:pt x="63696" y="16561"/>
                    </a:lnTo>
                    <a:lnTo>
                      <a:pt x="63696" y="87900"/>
                    </a:lnTo>
                    <a:close/>
                    <a:moveTo>
                      <a:pt x="126118" y="184717"/>
                    </a:moveTo>
                    <a:lnTo>
                      <a:pt x="80257" y="184717"/>
                    </a:lnTo>
                    <a:lnTo>
                      <a:pt x="80257" y="105735"/>
                    </a:lnTo>
                    <a:lnTo>
                      <a:pt x="126118" y="105735"/>
                    </a:lnTo>
                    <a:lnTo>
                      <a:pt x="126118" y="184717"/>
                    </a:lnTo>
                    <a:close/>
                    <a:moveTo>
                      <a:pt x="126118" y="87900"/>
                    </a:moveTo>
                    <a:lnTo>
                      <a:pt x="80257" y="87900"/>
                    </a:lnTo>
                    <a:lnTo>
                      <a:pt x="80257" y="16561"/>
                    </a:lnTo>
                    <a:lnTo>
                      <a:pt x="126118" y="16561"/>
                    </a:lnTo>
                    <a:lnTo>
                      <a:pt x="126118" y="87900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7FE8D2B-9BEB-40C5-9D97-3498DF6ECDA0}"/>
                </a:ext>
              </a:extLst>
            </p:cNvPr>
            <p:cNvSpPr/>
            <p:nvPr/>
          </p:nvSpPr>
          <p:spPr>
            <a:xfrm>
              <a:off x="11084469" y="4698718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1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1073003" y="4687252"/>
              <a:ext cx="143952" cy="203826"/>
              <a:chOff x="11073003" y="4687252"/>
              <a:chExt cx="143952" cy="203826"/>
            </a:xfrm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AD414699-04AF-4C40-8E13-8401DA2A14CB}"/>
                  </a:ext>
                </a:extLst>
              </p:cNvPr>
              <p:cNvSpPr/>
              <p:nvPr/>
            </p:nvSpPr>
            <p:spPr>
              <a:xfrm>
                <a:off x="11090838" y="4794261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C995D1D-69B8-40FB-A197-A7062DFF1568}"/>
                  </a:ext>
                </a:extLst>
              </p:cNvPr>
              <p:cNvSpPr/>
              <p:nvPr/>
            </p:nvSpPr>
            <p:spPr>
              <a:xfrm>
                <a:off x="11090838" y="4705087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D52D47D-58B0-499A-AEDF-E3437F23AA95}"/>
                  </a:ext>
                </a:extLst>
              </p:cNvPr>
              <p:cNvSpPr/>
              <p:nvPr/>
            </p:nvSpPr>
            <p:spPr>
              <a:xfrm>
                <a:off x="11154534" y="4705087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6120AE3A-97EE-4CE7-B6DC-91DEEF7F9973}"/>
                  </a:ext>
                </a:extLst>
              </p:cNvPr>
              <p:cNvSpPr/>
              <p:nvPr/>
            </p:nvSpPr>
            <p:spPr>
              <a:xfrm>
                <a:off x="11154534" y="4794261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AFC83AF-AD3A-472A-B802-EF082CFE572C}"/>
                  </a:ext>
                </a:extLst>
              </p:cNvPr>
              <p:cNvSpPr/>
              <p:nvPr/>
            </p:nvSpPr>
            <p:spPr>
              <a:xfrm>
                <a:off x="11073003" y="4687252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7391 w 143952"/>
                  <a:gd name="connsiteY23" fmla="*/ 185991 h 203826"/>
                  <a:gd name="connsiteX24" fmla="*/ 81531 w 143952"/>
                  <a:gd name="connsiteY24" fmla="*/ 185991 h 203826"/>
                  <a:gd name="connsiteX25" fmla="*/ 81531 w 143952"/>
                  <a:gd name="connsiteY25" fmla="*/ 107009 h 203826"/>
                  <a:gd name="connsiteX26" fmla="*/ 127391 w 143952"/>
                  <a:gd name="connsiteY26" fmla="*/ 107009 h 203826"/>
                  <a:gd name="connsiteX27" fmla="*/ 127391 w 143952"/>
                  <a:gd name="connsiteY27" fmla="*/ 185991 h 203826"/>
                  <a:gd name="connsiteX28" fmla="*/ 127391 w 143952"/>
                  <a:gd name="connsiteY28" fmla="*/ 89174 h 203826"/>
                  <a:gd name="connsiteX29" fmla="*/ 81531 w 143952"/>
                  <a:gd name="connsiteY29" fmla="*/ 89174 h 203826"/>
                  <a:gd name="connsiteX30" fmla="*/ 81531 w 143952"/>
                  <a:gd name="connsiteY30" fmla="*/ 17835 h 203826"/>
                  <a:gd name="connsiteX31" fmla="*/ 127391 w 143952"/>
                  <a:gd name="connsiteY31" fmla="*/ 17835 h 203826"/>
                  <a:gd name="connsiteX32" fmla="*/ 127391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7391" y="185991"/>
                    </a:moveTo>
                    <a:lnTo>
                      <a:pt x="81531" y="185991"/>
                    </a:lnTo>
                    <a:lnTo>
                      <a:pt x="81531" y="107009"/>
                    </a:lnTo>
                    <a:lnTo>
                      <a:pt x="127391" y="107009"/>
                    </a:lnTo>
                    <a:lnTo>
                      <a:pt x="127391" y="185991"/>
                    </a:lnTo>
                    <a:close/>
                    <a:moveTo>
                      <a:pt x="127391" y="89174"/>
                    </a:moveTo>
                    <a:lnTo>
                      <a:pt x="81531" y="89174"/>
                    </a:lnTo>
                    <a:lnTo>
                      <a:pt x="81531" y="17835"/>
                    </a:lnTo>
                    <a:lnTo>
                      <a:pt x="127391" y="17835"/>
                    </a:lnTo>
                    <a:lnTo>
                      <a:pt x="127391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7EF5B01-5BE5-4886-8AEC-F7AD43DAA122}"/>
                </a:ext>
              </a:extLst>
            </p:cNvPr>
            <p:cNvSpPr/>
            <p:nvPr/>
          </p:nvSpPr>
          <p:spPr>
            <a:xfrm>
              <a:off x="10904847" y="4698718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8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0894656" y="4687252"/>
              <a:ext cx="143952" cy="203826"/>
              <a:chOff x="10894656" y="4687252"/>
              <a:chExt cx="143952" cy="203826"/>
            </a:xfrm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74CD256E-1DBB-4C50-9C36-C10184803A0D}"/>
                  </a:ext>
                </a:extLst>
              </p:cNvPr>
              <p:cNvSpPr/>
              <p:nvPr/>
            </p:nvSpPr>
            <p:spPr>
              <a:xfrm>
                <a:off x="10911217" y="4705087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A22801C8-34D1-449B-B542-1C8C700A0816}"/>
                  </a:ext>
                </a:extLst>
              </p:cNvPr>
              <p:cNvSpPr/>
              <p:nvPr/>
            </p:nvSpPr>
            <p:spPr>
              <a:xfrm>
                <a:off x="10911217" y="4794261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CE2EEFB-FEE2-4BAD-AAAD-1FAAF22C1CA4}"/>
                  </a:ext>
                </a:extLst>
              </p:cNvPr>
              <p:cNvSpPr/>
              <p:nvPr/>
            </p:nvSpPr>
            <p:spPr>
              <a:xfrm>
                <a:off x="10974912" y="4705087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8F5DE7A6-01DB-4126-9120-F80DFF58D6DD}"/>
                  </a:ext>
                </a:extLst>
              </p:cNvPr>
              <p:cNvSpPr/>
              <p:nvPr/>
            </p:nvSpPr>
            <p:spPr>
              <a:xfrm>
                <a:off x="10974912" y="4794261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07FF2F7-56C0-44A2-80F1-79D634FAB795}"/>
                  </a:ext>
                </a:extLst>
              </p:cNvPr>
              <p:cNvSpPr/>
              <p:nvPr/>
            </p:nvSpPr>
            <p:spPr>
              <a:xfrm>
                <a:off x="10894656" y="4687252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6118 w 143952"/>
                  <a:gd name="connsiteY23" fmla="*/ 185991 h 203826"/>
                  <a:gd name="connsiteX24" fmla="*/ 80257 w 143952"/>
                  <a:gd name="connsiteY24" fmla="*/ 185991 h 203826"/>
                  <a:gd name="connsiteX25" fmla="*/ 80257 w 143952"/>
                  <a:gd name="connsiteY25" fmla="*/ 107009 h 203826"/>
                  <a:gd name="connsiteX26" fmla="*/ 126118 w 143952"/>
                  <a:gd name="connsiteY26" fmla="*/ 107009 h 203826"/>
                  <a:gd name="connsiteX27" fmla="*/ 126118 w 143952"/>
                  <a:gd name="connsiteY27" fmla="*/ 185991 h 203826"/>
                  <a:gd name="connsiteX28" fmla="*/ 126118 w 143952"/>
                  <a:gd name="connsiteY28" fmla="*/ 89174 h 203826"/>
                  <a:gd name="connsiteX29" fmla="*/ 80257 w 143952"/>
                  <a:gd name="connsiteY29" fmla="*/ 89174 h 203826"/>
                  <a:gd name="connsiteX30" fmla="*/ 80257 w 143952"/>
                  <a:gd name="connsiteY30" fmla="*/ 17835 h 203826"/>
                  <a:gd name="connsiteX31" fmla="*/ 126118 w 143952"/>
                  <a:gd name="connsiteY31" fmla="*/ 17835 h 203826"/>
                  <a:gd name="connsiteX32" fmla="*/ 126118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6118" y="185991"/>
                    </a:moveTo>
                    <a:lnTo>
                      <a:pt x="80257" y="185991"/>
                    </a:lnTo>
                    <a:lnTo>
                      <a:pt x="80257" y="107009"/>
                    </a:lnTo>
                    <a:lnTo>
                      <a:pt x="126118" y="107009"/>
                    </a:lnTo>
                    <a:lnTo>
                      <a:pt x="126118" y="185991"/>
                    </a:lnTo>
                    <a:close/>
                    <a:moveTo>
                      <a:pt x="126118" y="89174"/>
                    </a:moveTo>
                    <a:lnTo>
                      <a:pt x="80257" y="89174"/>
                    </a:lnTo>
                    <a:lnTo>
                      <a:pt x="80257" y="17835"/>
                    </a:lnTo>
                    <a:lnTo>
                      <a:pt x="126118" y="17835"/>
                    </a:lnTo>
                    <a:lnTo>
                      <a:pt x="126118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51BA123-0DFE-41DB-B358-83B02EC49526}"/>
                </a:ext>
              </a:extLst>
            </p:cNvPr>
            <p:cNvSpPr/>
            <p:nvPr/>
          </p:nvSpPr>
          <p:spPr>
            <a:xfrm>
              <a:off x="11084469" y="4427374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1073003" y="4415909"/>
              <a:ext cx="143952" cy="203826"/>
              <a:chOff x="11073003" y="4415909"/>
              <a:chExt cx="143952" cy="203826"/>
            </a:xfrm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36074A2-66A6-490F-A5EB-5AEBC97FC0F2}"/>
                  </a:ext>
                </a:extLst>
              </p:cNvPr>
              <p:cNvSpPr/>
              <p:nvPr/>
            </p:nvSpPr>
            <p:spPr>
              <a:xfrm>
                <a:off x="11090838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63CD3865-6CCB-4473-80E0-D61B15C82869}"/>
                  </a:ext>
                </a:extLst>
              </p:cNvPr>
              <p:cNvSpPr/>
              <p:nvPr/>
            </p:nvSpPr>
            <p:spPr>
              <a:xfrm>
                <a:off x="11090838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74B966CB-8432-4870-B023-5116EC732A3A}"/>
                  </a:ext>
                </a:extLst>
              </p:cNvPr>
              <p:cNvSpPr/>
              <p:nvPr/>
            </p:nvSpPr>
            <p:spPr>
              <a:xfrm>
                <a:off x="11154534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816D607-2677-41C9-BE21-D21EDE7C7001}"/>
                  </a:ext>
                </a:extLst>
              </p:cNvPr>
              <p:cNvSpPr/>
              <p:nvPr/>
            </p:nvSpPr>
            <p:spPr>
              <a:xfrm>
                <a:off x="11154534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84A714F-AF66-4131-B38B-D0A08AA56788}"/>
                  </a:ext>
                </a:extLst>
              </p:cNvPr>
              <p:cNvSpPr/>
              <p:nvPr/>
            </p:nvSpPr>
            <p:spPr>
              <a:xfrm>
                <a:off x="11073003" y="4415909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7391 w 143952"/>
                  <a:gd name="connsiteY23" fmla="*/ 185991 h 203826"/>
                  <a:gd name="connsiteX24" fmla="*/ 81531 w 143952"/>
                  <a:gd name="connsiteY24" fmla="*/ 185991 h 203826"/>
                  <a:gd name="connsiteX25" fmla="*/ 81531 w 143952"/>
                  <a:gd name="connsiteY25" fmla="*/ 107009 h 203826"/>
                  <a:gd name="connsiteX26" fmla="*/ 127391 w 143952"/>
                  <a:gd name="connsiteY26" fmla="*/ 107009 h 203826"/>
                  <a:gd name="connsiteX27" fmla="*/ 127391 w 143952"/>
                  <a:gd name="connsiteY27" fmla="*/ 185991 h 203826"/>
                  <a:gd name="connsiteX28" fmla="*/ 127391 w 143952"/>
                  <a:gd name="connsiteY28" fmla="*/ 89174 h 203826"/>
                  <a:gd name="connsiteX29" fmla="*/ 81531 w 143952"/>
                  <a:gd name="connsiteY29" fmla="*/ 89174 h 203826"/>
                  <a:gd name="connsiteX30" fmla="*/ 81531 w 143952"/>
                  <a:gd name="connsiteY30" fmla="*/ 17835 h 203826"/>
                  <a:gd name="connsiteX31" fmla="*/ 127391 w 143952"/>
                  <a:gd name="connsiteY31" fmla="*/ 17835 h 203826"/>
                  <a:gd name="connsiteX32" fmla="*/ 127391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7391" y="185991"/>
                    </a:moveTo>
                    <a:lnTo>
                      <a:pt x="81531" y="185991"/>
                    </a:lnTo>
                    <a:lnTo>
                      <a:pt x="81531" y="107009"/>
                    </a:lnTo>
                    <a:lnTo>
                      <a:pt x="127391" y="107009"/>
                    </a:lnTo>
                    <a:lnTo>
                      <a:pt x="127391" y="185991"/>
                    </a:lnTo>
                    <a:close/>
                    <a:moveTo>
                      <a:pt x="127391" y="89174"/>
                    </a:moveTo>
                    <a:lnTo>
                      <a:pt x="81531" y="89174"/>
                    </a:lnTo>
                    <a:lnTo>
                      <a:pt x="81531" y="17835"/>
                    </a:lnTo>
                    <a:lnTo>
                      <a:pt x="127391" y="17835"/>
                    </a:lnTo>
                    <a:lnTo>
                      <a:pt x="127391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EFE57E5-F7D5-4EFD-81C5-BCF618D666E7}"/>
                </a:ext>
              </a:extLst>
            </p:cNvPr>
            <p:cNvSpPr/>
            <p:nvPr/>
          </p:nvSpPr>
          <p:spPr>
            <a:xfrm>
              <a:off x="11260269" y="4427374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2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1250078" y="4415909"/>
              <a:ext cx="143952" cy="203826"/>
              <a:chOff x="11250078" y="4415909"/>
              <a:chExt cx="143952" cy="203826"/>
            </a:xfrm>
          </p:grpSpPr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6300E988-B445-4831-B996-DF8A401A055A}"/>
                  </a:ext>
                </a:extLst>
              </p:cNvPr>
              <p:cNvSpPr/>
              <p:nvPr/>
            </p:nvSpPr>
            <p:spPr>
              <a:xfrm>
                <a:off x="11266638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0 w 45860"/>
                  <a:gd name="connsiteY1" fmla="*/ 0 h 78982"/>
                  <a:gd name="connsiteX2" fmla="*/ 45860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0" y="0"/>
                    </a:lnTo>
                    <a:lnTo>
                      <a:pt x="45860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1CF098D1-740F-4C6B-A80E-E7588A5FD3C0}"/>
                  </a:ext>
                </a:extLst>
              </p:cNvPr>
              <p:cNvSpPr/>
              <p:nvPr/>
            </p:nvSpPr>
            <p:spPr>
              <a:xfrm>
                <a:off x="11266638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0 w 45860"/>
                  <a:gd name="connsiteY1" fmla="*/ 0 h 71339"/>
                  <a:gd name="connsiteX2" fmla="*/ 45860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0" y="0"/>
                    </a:lnTo>
                    <a:lnTo>
                      <a:pt x="45860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C893CE7A-C6A0-4F49-B64D-E82A069C1878}"/>
                  </a:ext>
                </a:extLst>
              </p:cNvPr>
              <p:cNvSpPr/>
              <p:nvPr/>
            </p:nvSpPr>
            <p:spPr>
              <a:xfrm>
                <a:off x="11330334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0 w 45860"/>
                  <a:gd name="connsiteY1" fmla="*/ 0 h 71339"/>
                  <a:gd name="connsiteX2" fmla="*/ 45860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0" y="0"/>
                    </a:lnTo>
                    <a:lnTo>
                      <a:pt x="45860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EA89BCFB-B4A6-4F21-BE6E-1D0079D7F468}"/>
                  </a:ext>
                </a:extLst>
              </p:cNvPr>
              <p:cNvSpPr/>
              <p:nvPr/>
            </p:nvSpPr>
            <p:spPr>
              <a:xfrm>
                <a:off x="11330334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0 w 45860"/>
                  <a:gd name="connsiteY1" fmla="*/ 0 h 78982"/>
                  <a:gd name="connsiteX2" fmla="*/ 45860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0" y="0"/>
                    </a:lnTo>
                    <a:lnTo>
                      <a:pt x="45860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1CB734A-A4BA-4FD9-B76A-E3CDCDCF350E}"/>
                  </a:ext>
                </a:extLst>
              </p:cNvPr>
              <p:cNvSpPr/>
              <p:nvPr/>
            </p:nvSpPr>
            <p:spPr>
              <a:xfrm>
                <a:off x="11250078" y="4415909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2 w 143952"/>
                  <a:gd name="connsiteY6" fmla="*/ 203826 h 203826"/>
                  <a:gd name="connsiteX7" fmla="*/ 137582 w 143952"/>
                  <a:gd name="connsiteY7" fmla="*/ 203826 h 203826"/>
                  <a:gd name="connsiteX8" fmla="*/ 143952 w 143952"/>
                  <a:gd name="connsiteY8" fmla="*/ 203826 h 203826"/>
                  <a:gd name="connsiteX9" fmla="*/ 143952 w 143952"/>
                  <a:gd name="connsiteY9" fmla="*/ 17835 h 203826"/>
                  <a:gd name="connsiteX10" fmla="*/ 143952 w 143952"/>
                  <a:gd name="connsiteY10" fmla="*/ 17835 h 203826"/>
                  <a:gd name="connsiteX11" fmla="*/ 143952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6118 w 143952"/>
                  <a:gd name="connsiteY23" fmla="*/ 185991 h 203826"/>
                  <a:gd name="connsiteX24" fmla="*/ 80256 w 143952"/>
                  <a:gd name="connsiteY24" fmla="*/ 185991 h 203826"/>
                  <a:gd name="connsiteX25" fmla="*/ 80256 w 143952"/>
                  <a:gd name="connsiteY25" fmla="*/ 107009 h 203826"/>
                  <a:gd name="connsiteX26" fmla="*/ 126118 w 143952"/>
                  <a:gd name="connsiteY26" fmla="*/ 107009 h 203826"/>
                  <a:gd name="connsiteX27" fmla="*/ 126118 w 143952"/>
                  <a:gd name="connsiteY27" fmla="*/ 185991 h 203826"/>
                  <a:gd name="connsiteX28" fmla="*/ 126118 w 143952"/>
                  <a:gd name="connsiteY28" fmla="*/ 89174 h 203826"/>
                  <a:gd name="connsiteX29" fmla="*/ 80256 w 143952"/>
                  <a:gd name="connsiteY29" fmla="*/ 89174 h 203826"/>
                  <a:gd name="connsiteX30" fmla="*/ 80256 w 143952"/>
                  <a:gd name="connsiteY30" fmla="*/ 17835 h 203826"/>
                  <a:gd name="connsiteX31" fmla="*/ 126118 w 143952"/>
                  <a:gd name="connsiteY31" fmla="*/ 17835 h 203826"/>
                  <a:gd name="connsiteX32" fmla="*/ 126118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2" y="203826"/>
                    </a:lnTo>
                    <a:lnTo>
                      <a:pt x="137582" y="203826"/>
                    </a:lnTo>
                    <a:lnTo>
                      <a:pt x="143952" y="203826"/>
                    </a:lnTo>
                    <a:lnTo>
                      <a:pt x="143952" y="17835"/>
                    </a:lnTo>
                    <a:lnTo>
                      <a:pt x="143952" y="17835"/>
                    </a:lnTo>
                    <a:lnTo>
                      <a:pt x="143952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6118" y="185991"/>
                    </a:moveTo>
                    <a:lnTo>
                      <a:pt x="80256" y="185991"/>
                    </a:lnTo>
                    <a:lnTo>
                      <a:pt x="80256" y="107009"/>
                    </a:lnTo>
                    <a:lnTo>
                      <a:pt x="126118" y="107009"/>
                    </a:lnTo>
                    <a:lnTo>
                      <a:pt x="126118" y="185991"/>
                    </a:lnTo>
                    <a:close/>
                    <a:moveTo>
                      <a:pt x="126118" y="89174"/>
                    </a:moveTo>
                    <a:lnTo>
                      <a:pt x="80256" y="89174"/>
                    </a:lnTo>
                    <a:lnTo>
                      <a:pt x="80256" y="17835"/>
                    </a:lnTo>
                    <a:lnTo>
                      <a:pt x="126118" y="17835"/>
                    </a:lnTo>
                    <a:lnTo>
                      <a:pt x="126118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1254E96-3E39-486B-8703-2E284B40242E}"/>
                </a:ext>
              </a:extLst>
            </p:cNvPr>
            <p:cNvSpPr/>
            <p:nvPr/>
          </p:nvSpPr>
          <p:spPr>
            <a:xfrm>
              <a:off x="11437343" y="4427374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9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1425877" y="4415909"/>
              <a:ext cx="143952" cy="203826"/>
              <a:chOff x="11425877" y="4415909"/>
              <a:chExt cx="143952" cy="203826"/>
            </a:xfrm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6C547B62-B3A3-4ED1-AC59-CACE95B563FD}"/>
                  </a:ext>
                </a:extLst>
              </p:cNvPr>
              <p:cNvSpPr/>
              <p:nvPr/>
            </p:nvSpPr>
            <p:spPr>
              <a:xfrm>
                <a:off x="11443712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8F17094-AC97-44DC-B618-884766030497}"/>
                  </a:ext>
                </a:extLst>
              </p:cNvPr>
              <p:cNvSpPr/>
              <p:nvPr/>
            </p:nvSpPr>
            <p:spPr>
              <a:xfrm>
                <a:off x="11443712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BDB76AB0-41E2-4E82-A728-DD058219BF3D}"/>
                  </a:ext>
                </a:extLst>
              </p:cNvPr>
              <p:cNvSpPr/>
              <p:nvPr/>
            </p:nvSpPr>
            <p:spPr>
              <a:xfrm>
                <a:off x="11507408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C280462C-0A9C-4336-8FEC-6DE9BD77AF5B}"/>
                  </a:ext>
                </a:extLst>
              </p:cNvPr>
              <p:cNvSpPr/>
              <p:nvPr/>
            </p:nvSpPr>
            <p:spPr>
              <a:xfrm>
                <a:off x="11507408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6E7D5F71-69A7-4926-A8D9-5C1BA97222AD}"/>
                  </a:ext>
                </a:extLst>
              </p:cNvPr>
              <p:cNvSpPr/>
              <p:nvPr/>
            </p:nvSpPr>
            <p:spPr>
              <a:xfrm>
                <a:off x="11425877" y="4415909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2 w 143952"/>
                  <a:gd name="connsiteY6" fmla="*/ 203826 h 203826"/>
                  <a:gd name="connsiteX7" fmla="*/ 137582 w 143952"/>
                  <a:gd name="connsiteY7" fmla="*/ 203826 h 203826"/>
                  <a:gd name="connsiteX8" fmla="*/ 143952 w 143952"/>
                  <a:gd name="connsiteY8" fmla="*/ 203826 h 203826"/>
                  <a:gd name="connsiteX9" fmla="*/ 143952 w 143952"/>
                  <a:gd name="connsiteY9" fmla="*/ 17835 h 203826"/>
                  <a:gd name="connsiteX10" fmla="*/ 143952 w 143952"/>
                  <a:gd name="connsiteY10" fmla="*/ 17835 h 203826"/>
                  <a:gd name="connsiteX11" fmla="*/ 143952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7391 w 143952"/>
                  <a:gd name="connsiteY23" fmla="*/ 185991 h 203826"/>
                  <a:gd name="connsiteX24" fmla="*/ 81531 w 143952"/>
                  <a:gd name="connsiteY24" fmla="*/ 185991 h 203826"/>
                  <a:gd name="connsiteX25" fmla="*/ 81531 w 143952"/>
                  <a:gd name="connsiteY25" fmla="*/ 107009 h 203826"/>
                  <a:gd name="connsiteX26" fmla="*/ 127391 w 143952"/>
                  <a:gd name="connsiteY26" fmla="*/ 107009 h 203826"/>
                  <a:gd name="connsiteX27" fmla="*/ 127391 w 143952"/>
                  <a:gd name="connsiteY27" fmla="*/ 185991 h 203826"/>
                  <a:gd name="connsiteX28" fmla="*/ 127391 w 143952"/>
                  <a:gd name="connsiteY28" fmla="*/ 89174 h 203826"/>
                  <a:gd name="connsiteX29" fmla="*/ 81531 w 143952"/>
                  <a:gd name="connsiteY29" fmla="*/ 89174 h 203826"/>
                  <a:gd name="connsiteX30" fmla="*/ 81531 w 143952"/>
                  <a:gd name="connsiteY30" fmla="*/ 17835 h 203826"/>
                  <a:gd name="connsiteX31" fmla="*/ 127391 w 143952"/>
                  <a:gd name="connsiteY31" fmla="*/ 17835 h 203826"/>
                  <a:gd name="connsiteX32" fmla="*/ 127391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2" y="203826"/>
                    </a:lnTo>
                    <a:lnTo>
                      <a:pt x="137582" y="203826"/>
                    </a:lnTo>
                    <a:lnTo>
                      <a:pt x="143952" y="203826"/>
                    </a:lnTo>
                    <a:lnTo>
                      <a:pt x="143952" y="17835"/>
                    </a:lnTo>
                    <a:lnTo>
                      <a:pt x="143952" y="17835"/>
                    </a:lnTo>
                    <a:lnTo>
                      <a:pt x="143952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7391" y="185991"/>
                    </a:moveTo>
                    <a:lnTo>
                      <a:pt x="81531" y="185991"/>
                    </a:lnTo>
                    <a:lnTo>
                      <a:pt x="81531" y="107009"/>
                    </a:lnTo>
                    <a:lnTo>
                      <a:pt x="127391" y="107009"/>
                    </a:lnTo>
                    <a:lnTo>
                      <a:pt x="127391" y="185991"/>
                    </a:lnTo>
                    <a:close/>
                    <a:moveTo>
                      <a:pt x="127391" y="89174"/>
                    </a:moveTo>
                    <a:lnTo>
                      <a:pt x="81531" y="89174"/>
                    </a:lnTo>
                    <a:lnTo>
                      <a:pt x="81531" y="17835"/>
                    </a:lnTo>
                    <a:lnTo>
                      <a:pt x="127391" y="17835"/>
                    </a:lnTo>
                    <a:lnTo>
                      <a:pt x="127391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600E5A9-B9C8-4981-9D23-573E314910B5}"/>
                </a:ext>
              </a:extLst>
            </p:cNvPr>
            <p:cNvSpPr/>
            <p:nvPr/>
          </p:nvSpPr>
          <p:spPr>
            <a:xfrm>
              <a:off x="10904847" y="4427374"/>
              <a:ext cx="118473" cy="178347"/>
            </a:xfrm>
            <a:custGeom>
              <a:avLst/>
              <a:gdLst>
                <a:gd name="connsiteX0" fmla="*/ 0 w 118473"/>
                <a:gd name="connsiteY0" fmla="*/ 0 h 178347"/>
                <a:gd name="connsiteX1" fmla="*/ 118474 w 118473"/>
                <a:gd name="connsiteY1" fmla="*/ 0 h 178347"/>
                <a:gd name="connsiteX2" fmla="*/ 118474 w 118473"/>
                <a:gd name="connsiteY2" fmla="*/ 178348 h 178347"/>
                <a:gd name="connsiteX3" fmla="*/ 0 w 118473"/>
                <a:gd name="connsiteY3" fmla="*/ 178348 h 17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73" h="178347">
                  <a:moveTo>
                    <a:pt x="0" y="0"/>
                  </a:moveTo>
                  <a:lnTo>
                    <a:pt x="118474" y="0"/>
                  </a:lnTo>
                  <a:lnTo>
                    <a:pt x="118474" y="178348"/>
                  </a:lnTo>
                  <a:lnTo>
                    <a:pt x="0" y="178348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6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0894656" y="4415909"/>
              <a:ext cx="143952" cy="203826"/>
              <a:chOff x="10894656" y="4415909"/>
              <a:chExt cx="143952" cy="203826"/>
            </a:xfrm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E3B910DC-BEA3-4635-BF99-E5991DCEF8EB}"/>
                  </a:ext>
                </a:extLst>
              </p:cNvPr>
              <p:cNvSpPr/>
              <p:nvPr/>
            </p:nvSpPr>
            <p:spPr>
              <a:xfrm>
                <a:off x="10911217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C6C4C08C-4DFB-4DC6-8C02-074534C8BB2C}"/>
                  </a:ext>
                </a:extLst>
              </p:cNvPr>
              <p:cNvSpPr/>
              <p:nvPr/>
            </p:nvSpPr>
            <p:spPr>
              <a:xfrm>
                <a:off x="10911217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B7E929AB-2E56-4D6F-B053-823785C15E35}"/>
                  </a:ext>
                </a:extLst>
              </p:cNvPr>
              <p:cNvSpPr/>
              <p:nvPr/>
            </p:nvSpPr>
            <p:spPr>
              <a:xfrm>
                <a:off x="10974912" y="4433744"/>
                <a:ext cx="45860" cy="71339"/>
              </a:xfrm>
              <a:custGeom>
                <a:avLst/>
                <a:gdLst>
                  <a:gd name="connsiteX0" fmla="*/ 0 w 45860"/>
                  <a:gd name="connsiteY0" fmla="*/ 0 h 71339"/>
                  <a:gd name="connsiteX1" fmla="*/ 45861 w 45860"/>
                  <a:gd name="connsiteY1" fmla="*/ 0 h 71339"/>
                  <a:gd name="connsiteX2" fmla="*/ 45861 w 45860"/>
                  <a:gd name="connsiteY2" fmla="*/ 71339 h 71339"/>
                  <a:gd name="connsiteX3" fmla="*/ 0 w 45860"/>
                  <a:gd name="connsiteY3" fmla="*/ 71339 h 71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1339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1339"/>
                    </a:lnTo>
                    <a:lnTo>
                      <a:pt x="0" y="71339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FF8A8B5D-7D81-4FF4-9FAA-3F15D3E06A03}"/>
                  </a:ext>
                </a:extLst>
              </p:cNvPr>
              <p:cNvSpPr/>
              <p:nvPr/>
            </p:nvSpPr>
            <p:spPr>
              <a:xfrm>
                <a:off x="10974912" y="4522918"/>
                <a:ext cx="45860" cy="78982"/>
              </a:xfrm>
              <a:custGeom>
                <a:avLst/>
                <a:gdLst>
                  <a:gd name="connsiteX0" fmla="*/ 0 w 45860"/>
                  <a:gd name="connsiteY0" fmla="*/ 0 h 78982"/>
                  <a:gd name="connsiteX1" fmla="*/ 45861 w 45860"/>
                  <a:gd name="connsiteY1" fmla="*/ 0 h 78982"/>
                  <a:gd name="connsiteX2" fmla="*/ 45861 w 45860"/>
                  <a:gd name="connsiteY2" fmla="*/ 78983 h 78982"/>
                  <a:gd name="connsiteX3" fmla="*/ 0 w 45860"/>
                  <a:gd name="connsiteY3" fmla="*/ 78983 h 7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0" h="78982">
                    <a:moveTo>
                      <a:pt x="0" y="0"/>
                    </a:moveTo>
                    <a:lnTo>
                      <a:pt x="45861" y="0"/>
                    </a:lnTo>
                    <a:lnTo>
                      <a:pt x="45861" y="78983"/>
                    </a:lnTo>
                    <a:lnTo>
                      <a:pt x="0" y="789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6F6AFEA-131F-4FE4-A6B7-D599450E2249}"/>
                  </a:ext>
                </a:extLst>
              </p:cNvPr>
              <p:cNvSpPr/>
              <p:nvPr/>
            </p:nvSpPr>
            <p:spPr>
              <a:xfrm>
                <a:off x="10894656" y="4415909"/>
                <a:ext cx="143952" cy="203826"/>
              </a:xfrm>
              <a:custGeom>
                <a:avLst/>
                <a:gdLst>
                  <a:gd name="connsiteX0" fmla="*/ 0 w 143952"/>
                  <a:gd name="connsiteY0" fmla="*/ 0 h 203826"/>
                  <a:gd name="connsiteX1" fmla="*/ 0 w 143952"/>
                  <a:gd name="connsiteY1" fmla="*/ 1274 h 203826"/>
                  <a:gd name="connsiteX2" fmla="*/ 0 w 143952"/>
                  <a:gd name="connsiteY2" fmla="*/ 17835 h 203826"/>
                  <a:gd name="connsiteX3" fmla="*/ 0 w 143952"/>
                  <a:gd name="connsiteY3" fmla="*/ 203826 h 203826"/>
                  <a:gd name="connsiteX4" fmla="*/ 3822 w 143952"/>
                  <a:gd name="connsiteY4" fmla="*/ 203826 h 203826"/>
                  <a:gd name="connsiteX5" fmla="*/ 17835 w 143952"/>
                  <a:gd name="connsiteY5" fmla="*/ 203826 h 203826"/>
                  <a:gd name="connsiteX6" fmla="*/ 137583 w 143952"/>
                  <a:gd name="connsiteY6" fmla="*/ 203826 h 203826"/>
                  <a:gd name="connsiteX7" fmla="*/ 137583 w 143952"/>
                  <a:gd name="connsiteY7" fmla="*/ 203826 h 203826"/>
                  <a:gd name="connsiteX8" fmla="*/ 143953 w 143952"/>
                  <a:gd name="connsiteY8" fmla="*/ 203826 h 203826"/>
                  <a:gd name="connsiteX9" fmla="*/ 143953 w 143952"/>
                  <a:gd name="connsiteY9" fmla="*/ 17835 h 203826"/>
                  <a:gd name="connsiteX10" fmla="*/ 143953 w 143952"/>
                  <a:gd name="connsiteY10" fmla="*/ 17835 h 203826"/>
                  <a:gd name="connsiteX11" fmla="*/ 143953 w 143952"/>
                  <a:gd name="connsiteY11" fmla="*/ 0 h 203826"/>
                  <a:gd name="connsiteX12" fmla="*/ 0 w 143952"/>
                  <a:gd name="connsiteY12" fmla="*/ 0 h 203826"/>
                  <a:gd name="connsiteX13" fmla="*/ 63696 w 143952"/>
                  <a:gd name="connsiteY13" fmla="*/ 185991 h 203826"/>
                  <a:gd name="connsiteX14" fmla="*/ 17835 w 143952"/>
                  <a:gd name="connsiteY14" fmla="*/ 185991 h 203826"/>
                  <a:gd name="connsiteX15" fmla="*/ 17835 w 143952"/>
                  <a:gd name="connsiteY15" fmla="*/ 107009 h 203826"/>
                  <a:gd name="connsiteX16" fmla="*/ 63696 w 143952"/>
                  <a:gd name="connsiteY16" fmla="*/ 107009 h 203826"/>
                  <a:gd name="connsiteX17" fmla="*/ 63696 w 143952"/>
                  <a:gd name="connsiteY17" fmla="*/ 185991 h 203826"/>
                  <a:gd name="connsiteX18" fmla="*/ 63696 w 143952"/>
                  <a:gd name="connsiteY18" fmla="*/ 89174 h 203826"/>
                  <a:gd name="connsiteX19" fmla="*/ 17835 w 143952"/>
                  <a:gd name="connsiteY19" fmla="*/ 89174 h 203826"/>
                  <a:gd name="connsiteX20" fmla="*/ 17835 w 143952"/>
                  <a:gd name="connsiteY20" fmla="*/ 17835 h 203826"/>
                  <a:gd name="connsiteX21" fmla="*/ 63696 w 143952"/>
                  <a:gd name="connsiteY21" fmla="*/ 17835 h 203826"/>
                  <a:gd name="connsiteX22" fmla="*/ 63696 w 143952"/>
                  <a:gd name="connsiteY22" fmla="*/ 89174 h 203826"/>
                  <a:gd name="connsiteX23" fmla="*/ 126118 w 143952"/>
                  <a:gd name="connsiteY23" fmla="*/ 185991 h 203826"/>
                  <a:gd name="connsiteX24" fmla="*/ 80257 w 143952"/>
                  <a:gd name="connsiteY24" fmla="*/ 185991 h 203826"/>
                  <a:gd name="connsiteX25" fmla="*/ 80257 w 143952"/>
                  <a:gd name="connsiteY25" fmla="*/ 107009 h 203826"/>
                  <a:gd name="connsiteX26" fmla="*/ 126118 w 143952"/>
                  <a:gd name="connsiteY26" fmla="*/ 107009 h 203826"/>
                  <a:gd name="connsiteX27" fmla="*/ 126118 w 143952"/>
                  <a:gd name="connsiteY27" fmla="*/ 185991 h 203826"/>
                  <a:gd name="connsiteX28" fmla="*/ 126118 w 143952"/>
                  <a:gd name="connsiteY28" fmla="*/ 89174 h 203826"/>
                  <a:gd name="connsiteX29" fmla="*/ 80257 w 143952"/>
                  <a:gd name="connsiteY29" fmla="*/ 89174 h 203826"/>
                  <a:gd name="connsiteX30" fmla="*/ 80257 w 143952"/>
                  <a:gd name="connsiteY30" fmla="*/ 17835 h 203826"/>
                  <a:gd name="connsiteX31" fmla="*/ 126118 w 143952"/>
                  <a:gd name="connsiteY31" fmla="*/ 17835 h 203826"/>
                  <a:gd name="connsiteX32" fmla="*/ 126118 w 143952"/>
                  <a:gd name="connsiteY32" fmla="*/ 89174 h 20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3952" h="203826">
                    <a:moveTo>
                      <a:pt x="0" y="0"/>
                    </a:moveTo>
                    <a:lnTo>
                      <a:pt x="0" y="1274"/>
                    </a:lnTo>
                    <a:lnTo>
                      <a:pt x="0" y="17835"/>
                    </a:lnTo>
                    <a:lnTo>
                      <a:pt x="0" y="203826"/>
                    </a:lnTo>
                    <a:lnTo>
                      <a:pt x="3822" y="203826"/>
                    </a:lnTo>
                    <a:lnTo>
                      <a:pt x="17835" y="203826"/>
                    </a:lnTo>
                    <a:lnTo>
                      <a:pt x="137583" y="203826"/>
                    </a:lnTo>
                    <a:lnTo>
                      <a:pt x="137583" y="203826"/>
                    </a:lnTo>
                    <a:lnTo>
                      <a:pt x="143953" y="203826"/>
                    </a:lnTo>
                    <a:lnTo>
                      <a:pt x="143953" y="17835"/>
                    </a:lnTo>
                    <a:lnTo>
                      <a:pt x="143953" y="17835"/>
                    </a:lnTo>
                    <a:lnTo>
                      <a:pt x="143953" y="0"/>
                    </a:lnTo>
                    <a:lnTo>
                      <a:pt x="0" y="0"/>
                    </a:lnTo>
                    <a:close/>
                    <a:moveTo>
                      <a:pt x="63696" y="185991"/>
                    </a:moveTo>
                    <a:lnTo>
                      <a:pt x="17835" y="185991"/>
                    </a:lnTo>
                    <a:lnTo>
                      <a:pt x="17835" y="107009"/>
                    </a:lnTo>
                    <a:lnTo>
                      <a:pt x="63696" y="107009"/>
                    </a:lnTo>
                    <a:lnTo>
                      <a:pt x="63696" y="185991"/>
                    </a:lnTo>
                    <a:close/>
                    <a:moveTo>
                      <a:pt x="63696" y="89174"/>
                    </a:moveTo>
                    <a:lnTo>
                      <a:pt x="17835" y="89174"/>
                    </a:lnTo>
                    <a:lnTo>
                      <a:pt x="17835" y="17835"/>
                    </a:lnTo>
                    <a:lnTo>
                      <a:pt x="63696" y="17835"/>
                    </a:lnTo>
                    <a:lnTo>
                      <a:pt x="63696" y="89174"/>
                    </a:lnTo>
                    <a:close/>
                    <a:moveTo>
                      <a:pt x="126118" y="185991"/>
                    </a:moveTo>
                    <a:lnTo>
                      <a:pt x="80257" y="185991"/>
                    </a:lnTo>
                    <a:lnTo>
                      <a:pt x="80257" y="107009"/>
                    </a:lnTo>
                    <a:lnTo>
                      <a:pt x="126118" y="107009"/>
                    </a:lnTo>
                    <a:lnTo>
                      <a:pt x="126118" y="185991"/>
                    </a:lnTo>
                    <a:close/>
                    <a:moveTo>
                      <a:pt x="126118" y="89174"/>
                    </a:moveTo>
                    <a:lnTo>
                      <a:pt x="80257" y="89174"/>
                    </a:lnTo>
                    <a:lnTo>
                      <a:pt x="80257" y="17835"/>
                    </a:lnTo>
                    <a:lnTo>
                      <a:pt x="126118" y="17835"/>
                    </a:lnTo>
                    <a:lnTo>
                      <a:pt x="126118" y="8917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CF940ECC-9EAA-4E2E-833C-71480562BDF3}"/>
                </a:ext>
              </a:extLst>
            </p:cNvPr>
            <p:cNvSpPr/>
            <p:nvPr/>
          </p:nvSpPr>
          <p:spPr>
            <a:xfrm>
              <a:off x="11419508" y="4906365"/>
              <a:ext cx="219113" cy="473895"/>
            </a:xfrm>
            <a:custGeom>
              <a:avLst/>
              <a:gdLst>
                <a:gd name="connsiteX0" fmla="*/ 0 w 219113"/>
                <a:gd name="connsiteY0" fmla="*/ 0 h 473895"/>
                <a:gd name="connsiteX1" fmla="*/ 219113 w 219113"/>
                <a:gd name="connsiteY1" fmla="*/ 0 h 473895"/>
                <a:gd name="connsiteX2" fmla="*/ 219113 w 219113"/>
                <a:gd name="connsiteY2" fmla="*/ 473896 h 473895"/>
                <a:gd name="connsiteX3" fmla="*/ 0 w 219113"/>
                <a:gd name="connsiteY3" fmla="*/ 473896 h 47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113" h="473895">
                  <a:moveTo>
                    <a:pt x="0" y="0"/>
                  </a:moveTo>
                  <a:lnTo>
                    <a:pt x="219113" y="0"/>
                  </a:lnTo>
                  <a:lnTo>
                    <a:pt x="219113" y="473896"/>
                  </a:lnTo>
                  <a:lnTo>
                    <a:pt x="0" y="473896"/>
                  </a:lnTo>
                  <a:close/>
                </a:path>
              </a:pathLst>
            </a:custGeom>
            <a:solidFill>
              <a:srgbClr val="8D612E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D924E2E-5308-45AC-AD52-EC087C0E1996}"/>
                </a:ext>
              </a:extLst>
            </p:cNvPr>
            <p:cNvSpPr/>
            <p:nvPr/>
          </p:nvSpPr>
          <p:spPr>
            <a:xfrm>
              <a:off x="5741678" y="4878339"/>
              <a:ext cx="233126" cy="504469"/>
            </a:xfrm>
            <a:custGeom>
              <a:avLst/>
              <a:gdLst>
                <a:gd name="connsiteX0" fmla="*/ 0 w 233126"/>
                <a:gd name="connsiteY0" fmla="*/ 0 h 504469"/>
                <a:gd name="connsiteX1" fmla="*/ 233126 w 233126"/>
                <a:gd name="connsiteY1" fmla="*/ 0 h 504469"/>
                <a:gd name="connsiteX2" fmla="*/ 233126 w 233126"/>
                <a:gd name="connsiteY2" fmla="*/ 504470 h 504469"/>
                <a:gd name="connsiteX3" fmla="*/ 0 w 233126"/>
                <a:gd name="connsiteY3" fmla="*/ 504470 h 50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126" h="504469">
                  <a:moveTo>
                    <a:pt x="0" y="0"/>
                  </a:moveTo>
                  <a:lnTo>
                    <a:pt x="233126" y="0"/>
                  </a:lnTo>
                  <a:lnTo>
                    <a:pt x="233126" y="504470"/>
                  </a:lnTo>
                  <a:lnTo>
                    <a:pt x="0" y="504470"/>
                  </a:lnTo>
                  <a:close/>
                </a:path>
              </a:pathLst>
            </a:custGeom>
            <a:solidFill>
              <a:srgbClr val="C9AC6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D9487AF-2EEC-4BB0-9E60-033CC06A4148}"/>
                </a:ext>
              </a:extLst>
            </p:cNvPr>
            <p:cNvSpPr/>
            <p:nvPr/>
          </p:nvSpPr>
          <p:spPr>
            <a:xfrm>
              <a:off x="4072852" y="4871970"/>
              <a:ext cx="233126" cy="504469"/>
            </a:xfrm>
            <a:custGeom>
              <a:avLst/>
              <a:gdLst>
                <a:gd name="connsiteX0" fmla="*/ 0 w 233126"/>
                <a:gd name="connsiteY0" fmla="*/ 0 h 504469"/>
                <a:gd name="connsiteX1" fmla="*/ 233126 w 233126"/>
                <a:gd name="connsiteY1" fmla="*/ 0 h 504469"/>
                <a:gd name="connsiteX2" fmla="*/ 233126 w 233126"/>
                <a:gd name="connsiteY2" fmla="*/ 504470 h 504469"/>
                <a:gd name="connsiteX3" fmla="*/ 0 w 233126"/>
                <a:gd name="connsiteY3" fmla="*/ 504470 h 50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126" h="504469">
                  <a:moveTo>
                    <a:pt x="0" y="0"/>
                  </a:moveTo>
                  <a:lnTo>
                    <a:pt x="233126" y="0"/>
                  </a:lnTo>
                  <a:lnTo>
                    <a:pt x="233126" y="504470"/>
                  </a:lnTo>
                  <a:lnTo>
                    <a:pt x="0" y="504470"/>
                  </a:lnTo>
                  <a:close/>
                </a:path>
              </a:pathLst>
            </a:custGeom>
            <a:solidFill>
              <a:srgbClr val="0A3542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621FBA6-7318-4775-85EA-2C6ED5E46747}"/>
                </a:ext>
              </a:extLst>
            </p:cNvPr>
            <p:cNvSpPr/>
            <p:nvPr/>
          </p:nvSpPr>
          <p:spPr>
            <a:xfrm>
              <a:off x="1652417" y="4851587"/>
              <a:ext cx="233126" cy="504469"/>
            </a:xfrm>
            <a:custGeom>
              <a:avLst/>
              <a:gdLst>
                <a:gd name="connsiteX0" fmla="*/ 0 w 233126"/>
                <a:gd name="connsiteY0" fmla="*/ 0 h 504469"/>
                <a:gd name="connsiteX1" fmla="*/ 233126 w 233126"/>
                <a:gd name="connsiteY1" fmla="*/ 0 h 504469"/>
                <a:gd name="connsiteX2" fmla="*/ 233126 w 233126"/>
                <a:gd name="connsiteY2" fmla="*/ 504469 h 504469"/>
                <a:gd name="connsiteX3" fmla="*/ 0 w 233126"/>
                <a:gd name="connsiteY3" fmla="*/ 504469 h 50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126" h="504469">
                  <a:moveTo>
                    <a:pt x="0" y="0"/>
                  </a:moveTo>
                  <a:lnTo>
                    <a:pt x="233126" y="0"/>
                  </a:lnTo>
                  <a:lnTo>
                    <a:pt x="233126" y="504469"/>
                  </a:lnTo>
                  <a:lnTo>
                    <a:pt x="0" y="504469"/>
                  </a:lnTo>
                  <a:close/>
                </a:path>
              </a:pathLst>
            </a:custGeom>
            <a:solidFill>
              <a:srgbClr val="8D612E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F65DD1E-AD30-4B38-A986-DBD2839D85CB}"/>
                </a:ext>
              </a:extLst>
            </p:cNvPr>
            <p:cNvSpPr/>
            <p:nvPr/>
          </p:nvSpPr>
          <p:spPr>
            <a:xfrm>
              <a:off x="5630847" y="4692348"/>
              <a:ext cx="456061" cy="667530"/>
            </a:xfrm>
            <a:custGeom>
              <a:avLst/>
              <a:gdLst>
                <a:gd name="connsiteX0" fmla="*/ 444596 w 456061"/>
                <a:gd name="connsiteY0" fmla="*/ 141404 h 667530"/>
                <a:gd name="connsiteX1" fmla="*/ 231852 w 456061"/>
                <a:gd name="connsiteY1" fmla="*/ 0 h 667530"/>
                <a:gd name="connsiteX2" fmla="*/ 19109 w 456061"/>
                <a:gd name="connsiteY2" fmla="*/ 141404 h 667530"/>
                <a:gd name="connsiteX3" fmla="*/ 0 w 456061"/>
                <a:gd name="connsiteY3" fmla="*/ 141404 h 667530"/>
                <a:gd name="connsiteX4" fmla="*/ 0 w 456061"/>
                <a:gd name="connsiteY4" fmla="*/ 667530 h 667530"/>
                <a:gd name="connsiteX5" fmla="*/ 48409 w 456061"/>
                <a:gd name="connsiteY5" fmla="*/ 667530 h 667530"/>
                <a:gd name="connsiteX6" fmla="*/ 48409 w 456061"/>
                <a:gd name="connsiteY6" fmla="*/ 149048 h 667530"/>
                <a:gd name="connsiteX7" fmla="*/ 406378 w 456061"/>
                <a:gd name="connsiteY7" fmla="*/ 149048 h 667530"/>
                <a:gd name="connsiteX8" fmla="*/ 406378 w 456061"/>
                <a:gd name="connsiteY8" fmla="*/ 667530 h 667530"/>
                <a:gd name="connsiteX9" fmla="*/ 456061 w 456061"/>
                <a:gd name="connsiteY9" fmla="*/ 667530 h 667530"/>
                <a:gd name="connsiteX10" fmla="*/ 456061 w 456061"/>
                <a:gd name="connsiteY10" fmla="*/ 141404 h 66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6061" h="667530">
                  <a:moveTo>
                    <a:pt x="444596" y="141404"/>
                  </a:moveTo>
                  <a:lnTo>
                    <a:pt x="231852" y="0"/>
                  </a:lnTo>
                  <a:lnTo>
                    <a:pt x="19109" y="141404"/>
                  </a:lnTo>
                  <a:lnTo>
                    <a:pt x="0" y="141404"/>
                  </a:lnTo>
                  <a:lnTo>
                    <a:pt x="0" y="667530"/>
                  </a:lnTo>
                  <a:lnTo>
                    <a:pt x="48409" y="667530"/>
                  </a:lnTo>
                  <a:lnTo>
                    <a:pt x="48409" y="149048"/>
                  </a:lnTo>
                  <a:lnTo>
                    <a:pt x="406378" y="149048"/>
                  </a:lnTo>
                  <a:lnTo>
                    <a:pt x="406378" y="667530"/>
                  </a:lnTo>
                  <a:lnTo>
                    <a:pt x="456061" y="667530"/>
                  </a:lnTo>
                  <a:lnTo>
                    <a:pt x="456061" y="141404"/>
                  </a:lnTo>
                  <a:close/>
                </a:path>
              </a:pathLst>
            </a:custGeom>
            <a:solidFill>
              <a:srgbClr val="8D612E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BEF5430-53D9-412A-9CC3-5D4CB6DEAD8B}"/>
                </a:ext>
              </a:extLst>
            </p:cNvPr>
            <p:cNvSpPr/>
            <p:nvPr/>
          </p:nvSpPr>
          <p:spPr>
            <a:xfrm>
              <a:off x="1061321" y="4828657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044760" y="4812096"/>
              <a:ext cx="217839" cy="308287"/>
              <a:chOff x="1044760" y="4812096"/>
              <a:chExt cx="217839" cy="308287"/>
            </a:xfrm>
          </p:grpSpPr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F00A81DA-C97E-4D65-9ADD-A7CADC9E9D1D}"/>
                  </a:ext>
                </a:extLst>
              </p:cNvPr>
              <p:cNvSpPr/>
              <p:nvPr/>
            </p:nvSpPr>
            <p:spPr>
              <a:xfrm>
                <a:off x="1071513" y="4973883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C2B7696-4E09-4F4F-BAD8-D7E20701BC7B}"/>
                  </a:ext>
                </a:extLst>
              </p:cNvPr>
              <p:cNvSpPr/>
              <p:nvPr/>
            </p:nvSpPr>
            <p:spPr>
              <a:xfrm>
                <a:off x="1071513" y="4838848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6EA3B4CA-8312-4956-9D57-F2E0E4966371}"/>
                  </a:ext>
                </a:extLst>
              </p:cNvPr>
              <p:cNvSpPr/>
              <p:nvPr/>
            </p:nvSpPr>
            <p:spPr>
              <a:xfrm>
                <a:off x="1168330" y="4973883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EF0EF38A-FC0A-4D50-972C-B6D997EECD5D}"/>
                  </a:ext>
                </a:extLst>
              </p:cNvPr>
              <p:cNvSpPr/>
              <p:nvPr/>
            </p:nvSpPr>
            <p:spPr>
              <a:xfrm>
                <a:off x="1168330" y="4838848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13D5CFB8-03B6-4CF5-9E09-5AD90ADE9397}"/>
                  </a:ext>
                </a:extLst>
              </p:cNvPr>
              <p:cNvSpPr/>
              <p:nvPr/>
            </p:nvSpPr>
            <p:spPr>
              <a:xfrm>
                <a:off x="1044760" y="4812096"/>
                <a:ext cx="217839" cy="308287"/>
              </a:xfrm>
              <a:custGeom>
                <a:avLst/>
                <a:gdLst>
                  <a:gd name="connsiteX0" fmla="*/ 217839 w 217839"/>
                  <a:gd name="connsiteY0" fmla="*/ 0 h 308287"/>
                  <a:gd name="connsiteX1" fmla="*/ 0 w 217839"/>
                  <a:gd name="connsiteY1" fmla="*/ 0 h 308287"/>
                  <a:gd name="connsiteX2" fmla="*/ 0 w 217839"/>
                  <a:gd name="connsiteY2" fmla="*/ 2548 h 308287"/>
                  <a:gd name="connsiteX3" fmla="*/ 0 w 217839"/>
                  <a:gd name="connsiteY3" fmla="*/ 2548 h 308287"/>
                  <a:gd name="connsiteX4" fmla="*/ 0 w 217839"/>
                  <a:gd name="connsiteY4" fmla="*/ 308287 h 308287"/>
                  <a:gd name="connsiteX5" fmla="*/ 6370 w 217839"/>
                  <a:gd name="connsiteY5" fmla="*/ 308287 h 308287"/>
                  <a:gd name="connsiteX6" fmla="*/ 26752 w 217839"/>
                  <a:gd name="connsiteY6" fmla="*/ 308287 h 308287"/>
                  <a:gd name="connsiteX7" fmla="*/ 208922 w 217839"/>
                  <a:gd name="connsiteY7" fmla="*/ 308287 h 308287"/>
                  <a:gd name="connsiteX8" fmla="*/ 208922 w 217839"/>
                  <a:gd name="connsiteY8" fmla="*/ 308287 h 308287"/>
                  <a:gd name="connsiteX9" fmla="*/ 217839 w 217839"/>
                  <a:gd name="connsiteY9" fmla="*/ 308287 h 308287"/>
                  <a:gd name="connsiteX10" fmla="*/ 217839 w 217839"/>
                  <a:gd name="connsiteY10" fmla="*/ 26752 h 308287"/>
                  <a:gd name="connsiteX11" fmla="*/ 217839 w 217839"/>
                  <a:gd name="connsiteY11" fmla="*/ 26752 h 308287"/>
                  <a:gd name="connsiteX12" fmla="*/ 217839 w 217839"/>
                  <a:gd name="connsiteY12" fmla="*/ 0 h 308287"/>
                  <a:gd name="connsiteX13" fmla="*/ 26752 w 217839"/>
                  <a:gd name="connsiteY13" fmla="*/ 26752 h 308287"/>
                  <a:gd name="connsiteX14" fmla="*/ 96817 w 217839"/>
                  <a:gd name="connsiteY14" fmla="*/ 26752 h 308287"/>
                  <a:gd name="connsiteX15" fmla="*/ 96817 w 217839"/>
                  <a:gd name="connsiteY15" fmla="*/ 135035 h 308287"/>
                  <a:gd name="connsiteX16" fmla="*/ 26752 w 217839"/>
                  <a:gd name="connsiteY16" fmla="*/ 135035 h 308287"/>
                  <a:gd name="connsiteX17" fmla="*/ 26752 w 217839"/>
                  <a:gd name="connsiteY17" fmla="*/ 26752 h 308287"/>
                  <a:gd name="connsiteX18" fmla="*/ 26752 w 217839"/>
                  <a:gd name="connsiteY18" fmla="*/ 161787 h 308287"/>
                  <a:gd name="connsiteX19" fmla="*/ 96817 w 217839"/>
                  <a:gd name="connsiteY19" fmla="*/ 161787 h 308287"/>
                  <a:gd name="connsiteX20" fmla="*/ 96817 w 217839"/>
                  <a:gd name="connsiteY20" fmla="*/ 281535 h 308287"/>
                  <a:gd name="connsiteX21" fmla="*/ 26752 w 217839"/>
                  <a:gd name="connsiteY21" fmla="*/ 281535 h 308287"/>
                  <a:gd name="connsiteX22" fmla="*/ 26752 w 217839"/>
                  <a:gd name="connsiteY22" fmla="*/ 161787 h 308287"/>
                  <a:gd name="connsiteX23" fmla="*/ 191087 w 217839"/>
                  <a:gd name="connsiteY23" fmla="*/ 281535 h 308287"/>
                  <a:gd name="connsiteX24" fmla="*/ 122296 w 217839"/>
                  <a:gd name="connsiteY24" fmla="*/ 281535 h 308287"/>
                  <a:gd name="connsiteX25" fmla="*/ 122296 w 217839"/>
                  <a:gd name="connsiteY25" fmla="*/ 161787 h 308287"/>
                  <a:gd name="connsiteX26" fmla="*/ 191087 w 217839"/>
                  <a:gd name="connsiteY26" fmla="*/ 161787 h 308287"/>
                  <a:gd name="connsiteX27" fmla="*/ 191087 w 217839"/>
                  <a:gd name="connsiteY27" fmla="*/ 281535 h 308287"/>
                  <a:gd name="connsiteX28" fmla="*/ 191087 w 217839"/>
                  <a:gd name="connsiteY28" fmla="*/ 135035 h 308287"/>
                  <a:gd name="connsiteX29" fmla="*/ 122296 w 217839"/>
                  <a:gd name="connsiteY29" fmla="*/ 135035 h 308287"/>
                  <a:gd name="connsiteX30" fmla="*/ 122296 w 217839"/>
                  <a:gd name="connsiteY30" fmla="*/ 26752 h 308287"/>
                  <a:gd name="connsiteX31" fmla="*/ 191087 w 217839"/>
                  <a:gd name="connsiteY31" fmla="*/ 26752 h 308287"/>
                  <a:gd name="connsiteX32" fmla="*/ 191087 w 217839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839" h="308287">
                    <a:moveTo>
                      <a:pt x="217839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6817" y="26752"/>
                    </a:ln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1087" y="281535"/>
                    </a:moveTo>
                    <a:lnTo>
                      <a:pt x="122296" y="281535"/>
                    </a:lnTo>
                    <a:lnTo>
                      <a:pt x="122296" y="161787"/>
                    </a:lnTo>
                    <a:lnTo>
                      <a:pt x="191087" y="161787"/>
                    </a:lnTo>
                    <a:lnTo>
                      <a:pt x="191087" y="281535"/>
                    </a:lnTo>
                    <a:close/>
                    <a:moveTo>
                      <a:pt x="191087" y="135035"/>
                    </a:moveTo>
                    <a:lnTo>
                      <a:pt x="122296" y="135035"/>
                    </a:lnTo>
                    <a:lnTo>
                      <a:pt x="122296" y="26752"/>
                    </a:lnTo>
                    <a:lnTo>
                      <a:pt x="191087" y="26752"/>
                    </a:lnTo>
                    <a:lnTo>
                      <a:pt x="191087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209C33-76AF-4B5E-BCDD-BFBD8A830682}"/>
                </a:ext>
              </a:extLst>
            </p:cNvPr>
            <p:cNvSpPr/>
            <p:nvPr/>
          </p:nvSpPr>
          <p:spPr>
            <a:xfrm>
              <a:off x="1061321" y="4469413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044760" y="4452853"/>
              <a:ext cx="217839" cy="308286"/>
              <a:chOff x="1044760" y="4452853"/>
              <a:chExt cx="217839" cy="308286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6322A0D7-14C2-4E5D-BE17-118092178AC3}"/>
                  </a:ext>
                </a:extLst>
              </p:cNvPr>
              <p:cNvSpPr/>
              <p:nvPr/>
            </p:nvSpPr>
            <p:spPr>
              <a:xfrm>
                <a:off x="1071513" y="4613365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7F604427-6B0A-4B8E-9760-570C89D0EC4C}"/>
                  </a:ext>
                </a:extLst>
              </p:cNvPr>
              <p:cNvSpPr/>
              <p:nvPr/>
            </p:nvSpPr>
            <p:spPr>
              <a:xfrm>
                <a:off x="1071513" y="4479605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362C3FDC-A75A-4D5B-9D82-8BF1B8F3D3AF}"/>
                  </a:ext>
                </a:extLst>
              </p:cNvPr>
              <p:cNvSpPr/>
              <p:nvPr/>
            </p:nvSpPr>
            <p:spPr>
              <a:xfrm>
                <a:off x="1168330" y="4479605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FFDC8E98-C282-4416-A3F5-96CB229F8945}"/>
                  </a:ext>
                </a:extLst>
              </p:cNvPr>
              <p:cNvSpPr/>
              <p:nvPr/>
            </p:nvSpPr>
            <p:spPr>
              <a:xfrm>
                <a:off x="1168330" y="4613365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C8223C31-BE6E-4327-BF11-31BCF40110EE}"/>
                  </a:ext>
                </a:extLst>
              </p:cNvPr>
              <p:cNvSpPr/>
              <p:nvPr/>
            </p:nvSpPr>
            <p:spPr>
              <a:xfrm>
                <a:off x="1044760" y="4452853"/>
                <a:ext cx="217839" cy="308286"/>
              </a:xfrm>
              <a:custGeom>
                <a:avLst/>
                <a:gdLst>
                  <a:gd name="connsiteX0" fmla="*/ 217839 w 217839"/>
                  <a:gd name="connsiteY0" fmla="*/ 0 h 308286"/>
                  <a:gd name="connsiteX1" fmla="*/ 0 w 217839"/>
                  <a:gd name="connsiteY1" fmla="*/ 0 h 308286"/>
                  <a:gd name="connsiteX2" fmla="*/ 0 w 217839"/>
                  <a:gd name="connsiteY2" fmla="*/ 2548 h 308286"/>
                  <a:gd name="connsiteX3" fmla="*/ 0 w 217839"/>
                  <a:gd name="connsiteY3" fmla="*/ 2548 h 308286"/>
                  <a:gd name="connsiteX4" fmla="*/ 0 w 217839"/>
                  <a:gd name="connsiteY4" fmla="*/ 308287 h 308286"/>
                  <a:gd name="connsiteX5" fmla="*/ 6370 w 217839"/>
                  <a:gd name="connsiteY5" fmla="*/ 308287 h 308286"/>
                  <a:gd name="connsiteX6" fmla="*/ 26752 w 217839"/>
                  <a:gd name="connsiteY6" fmla="*/ 308287 h 308286"/>
                  <a:gd name="connsiteX7" fmla="*/ 208922 w 217839"/>
                  <a:gd name="connsiteY7" fmla="*/ 308287 h 308286"/>
                  <a:gd name="connsiteX8" fmla="*/ 208922 w 217839"/>
                  <a:gd name="connsiteY8" fmla="*/ 308287 h 308286"/>
                  <a:gd name="connsiteX9" fmla="*/ 217839 w 217839"/>
                  <a:gd name="connsiteY9" fmla="*/ 308287 h 308286"/>
                  <a:gd name="connsiteX10" fmla="*/ 217839 w 217839"/>
                  <a:gd name="connsiteY10" fmla="*/ 26752 h 308286"/>
                  <a:gd name="connsiteX11" fmla="*/ 217839 w 217839"/>
                  <a:gd name="connsiteY11" fmla="*/ 26752 h 308286"/>
                  <a:gd name="connsiteX12" fmla="*/ 217839 w 217839"/>
                  <a:gd name="connsiteY12" fmla="*/ 0 h 308286"/>
                  <a:gd name="connsiteX13" fmla="*/ 26752 w 217839"/>
                  <a:gd name="connsiteY13" fmla="*/ 26752 h 308286"/>
                  <a:gd name="connsiteX14" fmla="*/ 96817 w 217839"/>
                  <a:gd name="connsiteY14" fmla="*/ 26752 h 308286"/>
                  <a:gd name="connsiteX15" fmla="*/ 96817 w 217839"/>
                  <a:gd name="connsiteY15" fmla="*/ 135034 h 308286"/>
                  <a:gd name="connsiteX16" fmla="*/ 26752 w 217839"/>
                  <a:gd name="connsiteY16" fmla="*/ 135034 h 308286"/>
                  <a:gd name="connsiteX17" fmla="*/ 26752 w 217839"/>
                  <a:gd name="connsiteY17" fmla="*/ 26752 h 308286"/>
                  <a:gd name="connsiteX18" fmla="*/ 26752 w 217839"/>
                  <a:gd name="connsiteY18" fmla="*/ 160513 h 308286"/>
                  <a:gd name="connsiteX19" fmla="*/ 96817 w 217839"/>
                  <a:gd name="connsiteY19" fmla="*/ 160513 h 308286"/>
                  <a:gd name="connsiteX20" fmla="*/ 96817 w 217839"/>
                  <a:gd name="connsiteY20" fmla="*/ 280261 h 308286"/>
                  <a:gd name="connsiteX21" fmla="*/ 26752 w 217839"/>
                  <a:gd name="connsiteY21" fmla="*/ 280261 h 308286"/>
                  <a:gd name="connsiteX22" fmla="*/ 26752 w 217839"/>
                  <a:gd name="connsiteY22" fmla="*/ 160513 h 308286"/>
                  <a:gd name="connsiteX23" fmla="*/ 191087 w 217839"/>
                  <a:gd name="connsiteY23" fmla="*/ 281534 h 308286"/>
                  <a:gd name="connsiteX24" fmla="*/ 122296 w 217839"/>
                  <a:gd name="connsiteY24" fmla="*/ 281534 h 308286"/>
                  <a:gd name="connsiteX25" fmla="*/ 122296 w 217839"/>
                  <a:gd name="connsiteY25" fmla="*/ 161787 h 308286"/>
                  <a:gd name="connsiteX26" fmla="*/ 191087 w 217839"/>
                  <a:gd name="connsiteY26" fmla="*/ 161787 h 308286"/>
                  <a:gd name="connsiteX27" fmla="*/ 191087 w 217839"/>
                  <a:gd name="connsiteY27" fmla="*/ 281534 h 308286"/>
                  <a:gd name="connsiteX28" fmla="*/ 191087 w 217839"/>
                  <a:gd name="connsiteY28" fmla="*/ 135034 h 308286"/>
                  <a:gd name="connsiteX29" fmla="*/ 122296 w 217839"/>
                  <a:gd name="connsiteY29" fmla="*/ 135034 h 308286"/>
                  <a:gd name="connsiteX30" fmla="*/ 122296 w 217839"/>
                  <a:gd name="connsiteY30" fmla="*/ 26752 h 308286"/>
                  <a:gd name="connsiteX31" fmla="*/ 191087 w 217839"/>
                  <a:gd name="connsiteY31" fmla="*/ 26752 h 308286"/>
                  <a:gd name="connsiteX32" fmla="*/ 191087 w 217839"/>
                  <a:gd name="connsiteY32" fmla="*/ 135034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839" h="308286">
                    <a:moveTo>
                      <a:pt x="217839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6817" y="26752"/>
                    </a:lnTo>
                    <a:lnTo>
                      <a:pt x="96817" y="135034"/>
                    </a:lnTo>
                    <a:lnTo>
                      <a:pt x="26752" y="135034"/>
                    </a:lnTo>
                    <a:lnTo>
                      <a:pt x="26752" y="26752"/>
                    </a:lnTo>
                    <a:close/>
                    <a:moveTo>
                      <a:pt x="26752" y="160513"/>
                    </a:moveTo>
                    <a:lnTo>
                      <a:pt x="96817" y="160513"/>
                    </a:lnTo>
                    <a:lnTo>
                      <a:pt x="96817" y="280261"/>
                    </a:lnTo>
                    <a:lnTo>
                      <a:pt x="26752" y="280261"/>
                    </a:lnTo>
                    <a:lnTo>
                      <a:pt x="26752" y="160513"/>
                    </a:lnTo>
                    <a:close/>
                    <a:moveTo>
                      <a:pt x="191087" y="281534"/>
                    </a:moveTo>
                    <a:lnTo>
                      <a:pt x="122296" y="281534"/>
                    </a:lnTo>
                    <a:lnTo>
                      <a:pt x="122296" y="161787"/>
                    </a:lnTo>
                    <a:lnTo>
                      <a:pt x="191087" y="161787"/>
                    </a:lnTo>
                    <a:lnTo>
                      <a:pt x="191087" y="281534"/>
                    </a:lnTo>
                    <a:close/>
                    <a:moveTo>
                      <a:pt x="191087" y="135034"/>
                    </a:moveTo>
                    <a:lnTo>
                      <a:pt x="122296" y="135034"/>
                    </a:lnTo>
                    <a:lnTo>
                      <a:pt x="122296" y="26752"/>
                    </a:lnTo>
                    <a:lnTo>
                      <a:pt x="191087" y="26752"/>
                    </a:lnTo>
                    <a:lnTo>
                      <a:pt x="191087" y="13503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C2645499-DAF5-4CE5-AD77-F7A0552C75AC}"/>
                </a:ext>
              </a:extLst>
            </p:cNvPr>
            <p:cNvSpPr/>
            <p:nvPr/>
          </p:nvSpPr>
          <p:spPr>
            <a:xfrm>
              <a:off x="1535217" y="4661774"/>
              <a:ext cx="456060" cy="668804"/>
            </a:xfrm>
            <a:custGeom>
              <a:avLst/>
              <a:gdLst>
                <a:gd name="connsiteX0" fmla="*/ 444596 w 456060"/>
                <a:gd name="connsiteY0" fmla="*/ 142678 h 668804"/>
                <a:gd name="connsiteX1" fmla="*/ 231852 w 456060"/>
                <a:gd name="connsiteY1" fmla="*/ 0 h 668804"/>
                <a:gd name="connsiteX2" fmla="*/ 20383 w 456060"/>
                <a:gd name="connsiteY2" fmla="*/ 142678 h 668804"/>
                <a:gd name="connsiteX3" fmla="*/ 0 w 456060"/>
                <a:gd name="connsiteY3" fmla="*/ 142678 h 668804"/>
                <a:gd name="connsiteX4" fmla="*/ 0 w 456060"/>
                <a:gd name="connsiteY4" fmla="*/ 668804 h 668804"/>
                <a:gd name="connsiteX5" fmla="*/ 48409 w 456060"/>
                <a:gd name="connsiteY5" fmla="*/ 668804 h 668804"/>
                <a:gd name="connsiteX6" fmla="*/ 48409 w 456060"/>
                <a:gd name="connsiteY6" fmla="*/ 150322 h 668804"/>
                <a:gd name="connsiteX7" fmla="*/ 407652 w 456060"/>
                <a:gd name="connsiteY7" fmla="*/ 150322 h 668804"/>
                <a:gd name="connsiteX8" fmla="*/ 407652 w 456060"/>
                <a:gd name="connsiteY8" fmla="*/ 668804 h 668804"/>
                <a:gd name="connsiteX9" fmla="*/ 456061 w 456060"/>
                <a:gd name="connsiteY9" fmla="*/ 668804 h 668804"/>
                <a:gd name="connsiteX10" fmla="*/ 456061 w 456060"/>
                <a:gd name="connsiteY10" fmla="*/ 142678 h 6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6060" h="668804">
                  <a:moveTo>
                    <a:pt x="444596" y="142678"/>
                  </a:moveTo>
                  <a:lnTo>
                    <a:pt x="231852" y="0"/>
                  </a:lnTo>
                  <a:lnTo>
                    <a:pt x="20383" y="142678"/>
                  </a:lnTo>
                  <a:lnTo>
                    <a:pt x="0" y="142678"/>
                  </a:lnTo>
                  <a:lnTo>
                    <a:pt x="0" y="668804"/>
                  </a:lnTo>
                  <a:lnTo>
                    <a:pt x="48409" y="668804"/>
                  </a:lnTo>
                  <a:lnTo>
                    <a:pt x="48409" y="150322"/>
                  </a:lnTo>
                  <a:lnTo>
                    <a:pt x="407652" y="150322"/>
                  </a:lnTo>
                  <a:lnTo>
                    <a:pt x="407652" y="668804"/>
                  </a:lnTo>
                  <a:lnTo>
                    <a:pt x="456061" y="668804"/>
                  </a:lnTo>
                  <a:lnTo>
                    <a:pt x="456061" y="142678"/>
                  </a:lnTo>
                  <a:close/>
                </a:path>
              </a:pathLst>
            </a:custGeom>
            <a:solidFill>
              <a:srgbClr val="573609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EC6BEB5-B3F2-4324-8BD2-BA9E7B82AC36}"/>
                </a:ext>
              </a:extLst>
            </p:cNvPr>
            <p:cNvSpPr/>
            <p:nvPr/>
          </p:nvSpPr>
          <p:spPr>
            <a:xfrm>
              <a:off x="3956926" y="4680883"/>
              <a:ext cx="456060" cy="668804"/>
            </a:xfrm>
            <a:custGeom>
              <a:avLst/>
              <a:gdLst>
                <a:gd name="connsiteX0" fmla="*/ 444596 w 456060"/>
                <a:gd name="connsiteY0" fmla="*/ 141404 h 668804"/>
                <a:gd name="connsiteX1" fmla="*/ 233126 w 456060"/>
                <a:gd name="connsiteY1" fmla="*/ 0 h 668804"/>
                <a:gd name="connsiteX2" fmla="*/ 20383 w 456060"/>
                <a:gd name="connsiteY2" fmla="*/ 141404 h 668804"/>
                <a:gd name="connsiteX3" fmla="*/ 0 w 456060"/>
                <a:gd name="connsiteY3" fmla="*/ 141404 h 668804"/>
                <a:gd name="connsiteX4" fmla="*/ 0 w 456060"/>
                <a:gd name="connsiteY4" fmla="*/ 668804 h 668804"/>
                <a:gd name="connsiteX5" fmla="*/ 49683 w 456060"/>
                <a:gd name="connsiteY5" fmla="*/ 668804 h 668804"/>
                <a:gd name="connsiteX6" fmla="*/ 49683 w 456060"/>
                <a:gd name="connsiteY6" fmla="*/ 149048 h 668804"/>
                <a:gd name="connsiteX7" fmla="*/ 407652 w 456060"/>
                <a:gd name="connsiteY7" fmla="*/ 149048 h 668804"/>
                <a:gd name="connsiteX8" fmla="*/ 407652 w 456060"/>
                <a:gd name="connsiteY8" fmla="*/ 668804 h 668804"/>
                <a:gd name="connsiteX9" fmla="*/ 456061 w 456060"/>
                <a:gd name="connsiteY9" fmla="*/ 668804 h 668804"/>
                <a:gd name="connsiteX10" fmla="*/ 456061 w 456060"/>
                <a:gd name="connsiteY10" fmla="*/ 141404 h 6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6060" h="668804">
                  <a:moveTo>
                    <a:pt x="444596" y="141404"/>
                  </a:moveTo>
                  <a:lnTo>
                    <a:pt x="233126" y="0"/>
                  </a:lnTo>
                  <a:lnTo>
                    <a:pt x="20383" y="141404"/>
                  </a:lnTo>
                  <a:lnTo>
                    <a:pt x="0" y="141404"/>
                  </a:lnTo>
                  <a:lnTo>
                    <a:pt x="0" y="668804"/>
                  </a:lnTo>
                  <a:lnTo>
                    <a:pt x="49683" y="668804"/>
                  </a:lnTo>
                  <a:lnTo>
                    <a:pt x="49683" y="149048"/>
                  </a:lnTo>
                  <a:lnTo>
                    <a:pt x="407652" y="149048"/>
                  </a:lnTo>
                  <a:lnTo>
                    <a:pt x="407652" y="668804"/>
                  </a:lnTo>
                  <a:lnTo>
                    <a:pt x="456061" y="668804"/>
                  </a:lnTo>
                  <a:lnTo>
                    <a:pt x="456061" y="141404"/>
                  </a:lnTo>
                  <a:close/>
                </a:path>
              </a:pathLst>
            </a:custGeom>
            <a:solidFill>
              <a:srgbClr val="C9AC6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FAE7BF1-D81E-4CB2-AB06-A8E4B8896711}"/>
                </a:ext>
              </a:extLst>
            </p:cNvPr>
            <p:cNvSpPr/>
            <p:nvPr/>
          </p:nvSpPr>
          <p:spPr>
            <a:xfrm>
              <a:off x="11309952" y="4734387"/>
              <a:ext cx="428034" cy="629313"/>
            </a:xfrm>
            <a:custGeom>
              <a:avLst/>
              <a:gdLst>
                <a:gd name="connsiteX0" fmla="*/ 417843 w 428034"/>
                <a:gd name="connsiteY0" fmla="*/ 133761 h 629313"/>
                <a:gd name="connsiteX1" fmla="*/ 217839 w 428034"/>
                <a:gd name="connsiteY1" fmla="*/ 0 h 629313"/>
                <a:gd name="connsiteX2" fmla="*/ 17834 w 428034"/>
                <a:gd name="connsiteY2" fmla="*/ 133761 h 629313"/>
                <a:gd name="connsiteX3" fmla="*/ 0 w 428034"/>
                <a:gd name="connsiteY3" fmla="*/ 133761 h 629313"/>
                <a:gd name="connsiteX4" fmla="*/ 0 w 428034"/>
                <a:gd name="connsiteY4" fmla="*/ 629313 h 629313"/>
                <a:gd name="connsiteX5" fmla="*/ 45861 w 428034"/>
                <a:gd name="connsiteY5" fmla="*/ 629313 h 629313"/>
                <a:gd name="connsiteX6" fmla="*/ 45861 w 428034"/>
                <a:gd name="connsiteY6" fmla="*/ 141404 h 629313"/>
                <a:gd name="connsiteX7" fmla="*/ 382174 w 428034"/>
                <a:gd name="connsiteY7" fmla="*/ 141404 h 629313"/>
                <a:gd name="connsiteX8" fmla="*/ 382174 w 428034"/>
                <a:gd name="connsiteY8" fmla="*/ 629313 h 629313"/>
                <a:gd name="connsiteX9" fmla="*/ 428034 w 428034"/>
                <a:gd name="connsiteY9" fmla="*/ 629313 h 629313"/>
                <a:gd name="connsiteX10" fmla="*/ 428034 w 428034"/>
                <a:gd name="connsiteY10" fmla="*/ 133761 h 62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034" h="629313">
                  <a:moveTo>
                    <a:pt x="417843" y="133761"/>
                  </a:moveTo>
                  <a:lnTo>
                    <a:pt x="217839" y="0"/>
                  </a:lnTo>
                  <a:lnTo>
                    <a:pt x="17834" y="133761"/>
                  </a:lnTo>
                  <a:lnTo>
                    <a:pt x="0" y="133761"/>
                  </a:lnTo>
                  <a:lnTo>
                    <a:pt x="0" y="629313"/>
                  </a:lnTo>
                  <a:lnTo>
                    <a:pt x="45861" y="629313"/>
                  </a:lnTo>
                  <a:lnTo>
                    <a:pt x="45861" y="141404"/>
                  </a:lnTo>
                  <a:lnTo>
                    <a:pt x="382174" y="141404"/>
                  </a:lnTo>
                  <a:lnTo>
                    <a:pt x="382174" y="629313"/>
                  </a:lnTo>
                  <a:lnTo>
                    <a:pt x="428034" y="629313"/>
                  </a:lnTo>
                  <a:lnTo>
                    <a:pt x="428034" y="133761"/>
                  </a:lnTo>
                  <a:close/>
                </a:path>
              </a:pathLst>
            </a:custGeom>
            <a:solidFill>
              <a:srgbClr val="573609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16745541-E565-40E8-9530-83C612C78E3F}"/>
                </a:ext>
              </a:extLst>
            </p:cNvPr>
            <p:cNvSpPr/>
            <p:nvPr/>
          </p:nvSpPr>
          <p:spPr>
            <a:xfrm rot="-5386261">
              <a:off x="5860668" y="4393258"/>
              <a:ext cx="271345" cy="179623"/>
            </a:xfrm>
            <a:custGeom>
              <a:avLst/>
              <a:gdLst>
                <a:gd name="connsiteX0" fmla="*/ 0 w 271345"/>
                <a:gd name="connsiteY0" fmla="*/ 0 h 179623"/>
                <a:gd name="connsiteX1" fmla="*/ 271345 w 271345"/>
                <a:gd name="connsiteY1" fmla="*/ 0 h 179623"/>
                <a:gd name="connsiteX2" fmla="*/ 271345 w 271345"/>
                <a:gd name="connsiteY2" fmla="*/ 179623 h 179623"/>
                <a:gd name="connsiteX3" fmla="*/ 0 w 271345"/>
                <a:gd name="connsiteY3" fmla="*/ 179623 h 179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345" h="179623">
                  <a:moveTo>
                    <a:pt x="0" y="0"/>
                  </a:moveTo>
                  <a:lnTo>
                    <a:pt x="271345" y="0"/>
                  </a:lnTo>
                  <a:lnTo>
                    <a:pt x="271345" y="179623"/>
                  </a:lnTo>
                  <a:lnTo>
                    <a:pt x="0" y="17962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889452" y="4330557"/>
              <a:ext cx="219112" cy="308286"/>
              <a:chOff x="5889452" y="4330557"/>
              <a:chExt cx="219112" cy="308286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D8BF3C3-755C-4FFE-BCFD-D0E1E0930783}"/>
                  </a:ext>
                </a:extLst>
              </p:cNvPr>
              <p:cNvSpPr/>
              <p:nvPr/>
            </p:nvSpPr>
            <p:spPr>
              <a:xfrm>
                <a:off x="5916204" y="4357309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D6DE1DA-094D-47BD-9501-7859BCE91DE2}"/>
                  </a:ext>
                </a:extLst>
              </p:cNvPr>
              <p:cNvSpPr/>
              <p:nvPr/>
            </p:nvSpPr>
            <p:spPr>
              <a:xfrm>
                <a:off x="5916204" y="4492344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B9C60750-7F18-4ACB-8622-A74E36E58380}"/>
                  </a:ext>
                </a:extLst>
              </p:cNvPr>
              <p:cNvSpPr/>
              <p:nvPr/>
            </p:nvSpPr>
            <p:spPr>
              <a:xfrm>
                <a:off x="6013021" y="4492344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9439E39F-0547-49E9-B3A6-1EC94B951430}"/>
                  </a:ext>
                </a:extLst>
              </p:cNvPr>
              <p:cNvSpPr/>
              <p:nvPr/>
            </p:nvSpPr>
            <p:spPr>
              <a:xfrm>
                <a:off x="6013021" y="4357309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749BDA5A-37EF-47DA-8C3F-25107871933E}"/>
                  </a:ext>
                </a:extLst>
              </p:cNvPr>
              <p:cNvSpPr/>
              <p:nvPr/>
            </p:nvSpPr>
            <p:spPr>
              <a:xfrm>
                <a:off x="5889452" y="4330557"/>
                <a:ext cx="219112" cy="308286"/>
              </a:xfrm>
              <a:custGeom>
                <a:avLst/>
                <a:gdLst>
                  <a:gd name="connsiteX0" fmla="*/ 219113 w 219112"/>
                  <a:gd name="connsiteY0" fmla="*/ 0 h 308286"/>
                  <a:gd name="connsiteX1" fmla="*/ 0 w 219112"/>
                  <a:gd name="connsiteY1" fmla="*/ 0 h 308286"/>
                  <a:gd name="connsiteX2" fmla="*/ 0 w 219112"/>
                  <a:gd name="connsiteY2" fmla="*/ 2548 h 308286"/>
                  <a:gd name="connsiteX3" fmla="*/ 0 w 219112"/>
                  <a:gd name="connsiteY3" fmla="*/ 26752 h 308286"/>
                  <a:gd name="connsiteX4" fmla="*/ 0 w 219112"/>
                  <a:gd name="connsiteY4" fmla="*/ 308287 h 308286"/>
                  <a:gd name="connsiteX5" fmla="*/ 6370 w 219112"/>
                  <a:gd name="connsiteY5" fmla="*/ 308287 h 308286"/>
                  <a:gd name="connsiteX6" fmla="*/ 26752 w 219112"/>
                  <a:gd name="connsiteY6" fmla="*/ 308287 h 308286"/>
                  <a:gd name="connsiteX7" fmla="*/ 208922 w 219112"/>
                  <a:gd name="connsiteY7" fmla="*/ 308287 h 308286"/>
                  <a:gd name="connsiteX8" fmla="*/ 208922 w 219112"/>
                  <a:gd name="connsiteY8" fmla="*/ 308287 h 308286"/>
                  <a:gd name="connsiteX9" fmla="*/ 217839 w 219112"/>
                  <a:gd name="connsiteY9" fmla="*/ 308287 h 308286"/>
                  <a:gd name="connsiteX10" fmla="*/ 217839 w 219112"/>
                  <a:gd name="connsiteY10" fmla="*/ 26752 h 308286"/>
                  <a:gd name="connsiteX11" fmla="*/ 217839 w 219112"/>
                  <a:gd name="connsiteY11" fmla="*/ 26752 h 308286"/>
                  <a:gd name="connsiteX12" fmla="*/ 217839 w 219112"/>
                  <a:gd name="connsiteY12" fmla="*/ 0 h 308286"/>
                  <a:gd name="connsiteX13" fmla="*/ 96817 w 219112"/>
                  <a:gd name="connsiteY13" fmla="*/ 26752 h 308286"/>
                  <a:gd name="connsiteX14" fmla="*/ 96817 w 219112"/>
                  <a:gd name="connsiteY14" fmla="*/ 135035 h 308286"/>
                  <a:gd name="connsiteX15" fmla="*/ 26752 w 219112"/>
                  <a:gd name="connsiteY15" fmla="*/ 135035 h 308286"/>
                  <a:gd name="connsiteX16" fmla="*/ 26752 w 219112"/>
                  <a:gd name="connsiteY16" fmla="*/ 26752 h 308286"/>
                  <a:gd name="connsiteX17" fmla="*/ 96817 w 219112"/>
                  <a:gd name="connsiteY17" fmla="*/ 26752 h 308286"/>
                  <a:gd name="connsiteX18" fmla="*/ 26752 w 219112"/>
                  <a:gd name="connsiteY18" fmla="*/ 161787 h 308286"/>
                  <a:gd name="connsiteX19" fmla="*/ 96817 w 219112"/>
                  <a:gd name="connsiteY19" fmla="*/ 161787 h 308286"/>
                  <a:gd name="connsiteX20" fmla="*/ 96817 w 219112"/>
                  <a:gd name="connsiteY20" fmla="*/ 281535 h 308286"/>
                  <a:gd name="connsiteX21" fmla="*/ 26752 w 219112"/>
                  <a:gd name="connsiteY21" fmla="*/ 281535 h 308286"/>
                  <a:gd name="connsiteX22" fmla="*/ 26752 w 219112"/>
                  <a:gd name="connsiteY22" fmla="*/ 161787 h 308286"/>
                  <a:gd name="connsiteX23" fmla="*/ 192361 w 219112"/>
                  <a:gd name="connsiteY23" fmla="*/ 281535 h 308286"/>
                  <a:gd name="connsiteX24" fmla="*/ 123569 w 219112"/>
                  <a:gd name="connsiteY24" fmla="*/ 281535 h 308286"/>
                  <a:gd name="connsiteX25" fmla="*/ 123569 w 219112"/>
                  <a:gd name="connsiteY25" fmla="*/ 161787 h 308286"/>
                  <a:gd name="connsiteX26" fmla="*/ 192361 w 219112"/>
                  <a:gd name="connsiteY26" fmla="*/ 161787 h 308286"/>
                  <a:gd name="connsiteX27" fmla="*/ 192361 w 219112"/>
                  <a:gd name="connsiteY27" fmla="*/ 281535 h 308286"/>
                  <a:gd name="connsiteX28" fmla="*/ 192361 w 219112"/>
                  <a:gd name="connsiteY28" fmla="*/ 135035 h 308286"/>
                  <a:gd name="connsiteX29" fmla="*/ 123569 w 219112"/>
                  <a:gd name="connsiteY29" fmla="*/ 135035 h 308286"/>
                  <a:gd name="connsiteX30" fmla="*/ 123569 w 219112"/>
                  <a:gd name="connsiteY30" fmla="*/ 26752 h 308286"/>
                  <a:gd name="connsiteX31" fmla="*/ 192361 w 219112"/>
                  <a:gd name="connsiteY31" fmla="*/ 26752 h 308286"/>
                  <a:gd name="connsiteX32" fmla="*/ 192361 w 219112"/>
                  <a:gd name="connsiteY32" fmla="*/ 135035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2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1535"/>
                    </a:moveTo>
                    <a:lnTo>
                      <a:pt x="123569" y="281535"/>
                    </a:lnTo>
                    <a:lnTo>
                      <a:pt x="123569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69" y="135035"/>
                    </a:lnTo>
                    <a:lnTo>
                      <a:pt x="123569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AA6DE61-7A28-4D9B-B922-429974D20869}"/>
                </a:ext>
              </a:extLst>
            </p:cNvPr>
            <p:cNvSpPr/>
            <p:nvPr/>
          </p:nvSpPr>
          <p:spPr>
            <a:xfrm>
              <a:off x="5634669" y="4347118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2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618108" y="4330557"/>
              <a:ext cx="219113" cy="308286"/>
              <a:chOff x="5618108" y="4330557"/>
              <a:chExt cx="219113" cy="308286"/>
            </a:xfrm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A15E7D8-BDEA-4848-85FE-A5F791B9B779}"/>
                  </a:ext>
                </a:extLst>
              </p:cNvPr>
              <p:cNvSpPr/>
              <p:nvPr/>
            </p:nvSpPr>
            <p:spPr>
              <a:xfrm>
                <a:off x="5644860" y="4357309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968C972-A2BA-4F11-A4E8-7FD438D6D2E7}"/>
                  </a:ext>
                </a:extLst>
              </p:cNvPr>
              <p:cNvSpPr/>
              <p:nvPr/>
            </p:nvSpPr>
            <p:spPr>
              <a:xfrm>
                <a:off x="5741678" y="4492344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4D354E22-1701-4B1A-81D2-6EAFC5563A13}"/>
                  </a:ext>
                </a:extLst>
              </p:cNvPr>
              <p:cNvSpPr/>
              <p:nvPr/>
            </p:nvSpPr>
            <p:spPr>
              <a:xfrm>
                <a:off x="5644860" y="4492344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2F6EAEE9-8F9C-4D6B-B1E2-0F746DC2C9B2}"/>
                  </a:ext>
                </a:extLst>
              </p:cNvPr>
              <p:cNvSpPr/>
              <p:nvPr/>
            </p:nvSpPr>
            <p:spPr>
              <a:xfrm>
                <a:off x="5741678" y="4357309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63B9985B-565F-4BB4-AD4A-BA9FFC06CBCA}"/>
                  </a:ext>
                </a:extLst>
              </p:cNvPr>
              <p:cNvSpPr/>
              <p:nvPr/>
            </p:nvSpPr>
            <p:spPr>
              <a:xfrm>
                <a:off x="5618108" y="4330557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548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2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39 w 219113"/>
                  <a:gd name="connsiteY9" fmla="*/ 308287 h 308286"/>
                  <a:gd name="connsiteX10" fmla="*/ 217839 w 219113"/>
                  <a:gd name="connsiteY10" fmla="*/ 26752 h 308286"/>
                  <a:gd name="connsiteX11" fmla="*/ 217839 w 219113"/>
                  <a:gd name="connsiteY11" fmla="*/ 26752 h 308286"/>
                  <a:gd name="connsiteX12" fmla="*/ 217839 w 219113"/>
                  <a:gd name="connsiteY12" fmla="*/ 0 h 308286"/>
                  <a:gd name="connsiteX13" fmla="*/ 26752 w 219113"/>
                  <a:gd name="connsiteY13" fmla="*/ 26752 h 308286"/>
                  <a:gd name="connsiteX14" fmla="*/ 96817 w 219113"/>
                  <a:gd name="connsiteY14" fmla="*/ 26752 h 308286"/>
                  <a:gd name="connsiteX15" fmla="*/ 96817 w 219113"/>
                  <a:gd name="connsiteY15" fmla="*/ 135035 h 308286"/>
                  <a:gd name="connsiteX16" fmla="*/ 26752 w 219113"/>
                  <a:gd name="connsiteY16" fmla="*/ 135035 h 308286"/>
                  <a:gd name="connsiteX17" fmla="*/ 26752 w 219113"/>
                  <a:gd name="connsiteY17" fmla="*/ 26752 h 308286"/>
                  <a:gd name="connsiteX18" fmla="*/ 26752 w 219113"/>
                  <a:gd name="connsiteY18" fmla="*/ 161787 h 308286"/>
                  <a:gd name="connsiteX19" fmla="*/ 96817 w 219113"/>
                  <a:gd name="connsiteY19" fmla="*/ 161787 h 308286"/>
                  <a:gd name="connsiteX20" fmla="*/ 96817 w 219113"/>
                  <a:gd name="connsiteY20" fmla="*/ 281535 h 308286"/>
                  <a:gd name="connsiteX21" fmla="*/ 26752 w 219113"/>
                  <a:gd name="connsiteY21" fmla="*/ 281535 h 308286"/>
                  <a:gd name="connsiteX22" fmla="*/ 26752 w 219113"/>
                  <a:gd name="connsiteY22" fmla="*/ 161787 h 308286"/>
                  <a:gd name="connsiteX23" fmla="*/ 192361 w 219113"/>
                  <a:gd name="connsiteY23" fmla="*/ 281535 h 308286"/>
                  <a:gd name="connsiteX24" fmla="*/ 123570 w 219113"/>
                  <a:gd name="connsiteY24" fmla="*/ 281535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5 h 308286"/>
                  <a:gd name="connsiteX28" fmla="*/ 192361 w 219113"/>
                  <a:gd name="connsiteY28" fmla="*/ 135035 h 308286"/>
                  <a:gd name="connsiteX29" fmla="*/ 123570 w 219113"/>
                  <a:gd name="connsiteY29" fmla="*/ 135035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5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6817" y="26752"/>
                    </a:ln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BFA14B2-0570-4B54-A09D-BF86889F45F9}"/>
                </a:ext>
              </a:extLst>
            </p:cNvPr>
            <p:cNvSpPr/>
            <p:nvPr/>
          </p:nvSpPr>
          <p:spPr>
            <a:xfrm>
              <a:off x="6863995" y="4061761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9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846160" y="4045201"/>
              <a:ext cx="219113" cy="308286"/>
              <a:chOff x="6846160" y="4045201"/>
              <a:chExt cx="219113" cy="308286"/>
            </a:xfrm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57E4C1C7-EF0D-43E7-A7A9-47D06091C6DF}"/>
                  </a:ext>
                </a:extLst>
              </p:cNvPr>
              <p:cNvSpPr/>
              <p:nvPr/>
            </p:nvSpPr>
            <p:spPr>
              <a:xfrm>
                <a:off x="6872912" y="4071953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6 w 70065"/>
                  <a:gd name="connsiteY1" fmla="*/ 0 h 108282"/>
                  <a:gd name="connsiteX2" fmla="*/ 70066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90819C0F-0830-40B4-8CD6-0BF822AD56A9}"/>
                  </a:ext>
                </a:extLst>
              </p:cNvPr>
              <p:cNvSpPr/>
              <p:nvPr/>
            </p:nvSpPr>
            <p:spPr>
              <a:xfrm>
                <a:off x="6872912" y="420698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6 w 70065"/>
                  <a:gd name="connsiteY1" fmla="*/ 0 h 119747"/>
                  <a:gd name="connsiteX2" fmla="*/ 70066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2C6D3CD-BFE9-4FF3-ACD2-E8C30DB340AE}"/>
                  </a:ext>
                </a:extLst>
              </p:cNvPr>
              <p:cNvSpPr/>
              <p:nvPr/>
            </p:nvSpPr>
            <p:spPr>
              <a:xfrm>
                <a:off x="6969730" y="420698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F6292B5-C3C5-4E6D-9F67-FF1C2A3C6230}"/>
                  </a:ext>
                </a:extLst>
              </p:cNvPr>
              <p:cNvSpPr/>
              <p:nvPr/>
            </p:nvSpPr>
            <p:spPr>
              <a:xfrm>
                <a:off x="6969730" y="4071953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A34A849-51E8-4AB0-9DD6-669DF7313029}"/>
                  </a:ext>
                </a:extLst>
              </p:cNvPr>
              <p:cNvSpPr/>
              <p:nvPr/>
            </p:nvSpPr>
            <p:spPr>
              <a:xfrm>
                <a:off x="6846160" y="4045201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3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40 w 219113"/>
                  <a:gd name="connsiteY9" fmla="*/ 308287 h 308286"/>
                  <a:gd name="connsiteX10" fmla="*/ 217840 w 219113"/>
                  <a:gd name="connsiteY10" fmla="*/ 26752 h 308286"/>
                  <a:gd name="connsiteX11" fmla="*/ 217840 w 219113"/>
                  <a:gd name="connsiteY11" fmla="*/ 26752 h 308286"/>
                  <a:gd name="connsiteX12" fmla="*/ 217840 w 219113"/>
                  <a:gd name="connsiteY12" fmla="*/ 0 h 308286"/>
                  <a:gd name="connsiteX13" fmla="*/ 96818 w 219113"/>
                  <a:gd name="connsiteY13" fmla="*/ 26752 h 308286"/>
                  <a:gd name="connsiteX14" fmla="*/ 96818 w 219113"/>
                  <a:gd name="connsiteY14" fmla="*/ 135034 h 308286"/>
                  <a:gd name="connsiteX15" fmla="*/ 26753 w 219113"/>
                  <a:gd name="connsiteY15" fmla="*/ 135034 h 308286"/>
                  <a:gd name="connsiteX16" fmla="*/ 26753 w 219113"/>
                  <a:gd name="connsiteY16" fmla="*/ 26752 h 308286"/>
                  <a:gd name="connsiteX17" fmla="*/ 96818 w 219113"/>
                  <a:gd name="connsiteY17" fmla="*/ 26752 h 308286"/>
                  <a:gd name="connsiteX18" fmla="*/ 26753 w 219113"/>
                  <a:gd name="connsiteY18" fmla="*/ 161787 h 308286"/>
                  <a:gd name="connsiteX19" fmla="*/ 96818 w 219113"/>
                  <a:gd name="connsiteY19" fmla="*/ 161787 h 308286"/>
                  <a:gd name="connsiteX20" fmla="*/ 96818 w 219113"/>
                  <a:gd name="connsiteY20" fmla="*/ 281534 h 308286"/>
                  <a:gd name="connsiteX21" fmla="*/ 26753 w 219113"/>
                  <a:gd name="connsiteY21" fmla="*/ 281534 h 308286"/>
                  <a:gd name="connsiteX22" fmla="*/ 26753 w 219113"/>
                  <a:gd name="connsiteY22" fmla="*/ 161787 h 308286"/>
                  <a:gd name="connsiteX23" fmla="*/ 192361 w 219113"/>
                  <a:gd name="connsiteY23" fmla="*/ 281534 h 308286"/>
                  <a:gd name="connsiteX24" fmla="*/ 123570 w 219113"/>
                  <a:gd name="connsiteY24" fmla="*/ 281534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4 h 308286"/>
                  <a:gd name="connsiteX28" fmla="*/ 192361 w 219113"/>
                  <a:gd name="connsiteY28" fmla="*/ 135034 h 308286"/>
                  <a:gd name="connsiteX29" fmla="*/ 123570 w 219113"/>
                  <a:gd name="connsiteY29" fmla="*/ 135034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4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3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40" y="308287"/>
                    </a:lnTo>
                    <a:lnTo>
                      <a:pt x="217840" y="26752"/>
                    </a:lnTo>
                    <a:lnTo>
                      <a:pt x="217840" y="26752"/>
                    </a:lnTo>
                    <a:lnTo>
                      <a:pt x="217840" y="0"/>
                    </a:lnTo>
                    <a:close/>
                    <a:moveTo>
                      <a:pt x="96818" y="26752"/>
                    </a:moveTo>
                    <a:lnTo>
                      <a:pt x="96818" y="135034"/>
                    </a:lnTo>
                    <a:lnTo>
                      <a:pt x="26753" y="135034"/>
                    </a:lnTo>
                    <a:lnTo>
                      <a:pt x="26753" y="26752"/>
                    </a:lnTo>
                    <a:lnTo>
                      <a:pt x="96818" y="26752"/>
                    </a:lnTo>
                    <a:close/>
                    <a:moveTo>
                      <a:pt x="26753" y="161787"/>
                    </a:moveTo>
                    <a:lnTo>
                      <a:pt x="96818" y="161787"/>
                    </a:lnTo>
                    <a:lnTo>
                      <a:pt x="96818" y="281534"/>
                    </a:lnTo>
                    <a:lnTo>
                      <a:pt x="26753" y="281534"/>
                    </a:lnTo>
                    <a:lnTo>
                      <a:pt x="26753" y="161787"/>
                    </a:lnTo>
                    <a:close/>
                    <a:moveTo>
                      <a:pt x="192361" y="281534"/>
                    </a:moveTo>
                    <a:lnTo>
                      <a:pt x="123570" y="281534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4"/>
                    </a:lnTo>
                    <a:close/>
                    <a:moveTo>
                      <a:pt x="192361" y="135034"/>
                    </a:moveTo>
                    <a:lnTo>
                      <a:pt x="123570" y="135034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2D3703A1-500C-45B2-B36D-710039EFD37E}"/>
                </a:ext>
              </a:extLst>
            </p:cNvPr>
            <p:cNvSpPr/>
            <p:nvPr/>
          </p:nvSpPr>
          <p:spPr>
            <a:xfrm>
              <a:off x="6592652" y="4061761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6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574817" y="4045201"/>
              <a:ext cx="219113" cy="308286"/>
              <a:chOff x="6574817" y="4045201"/>
              <a:chExt cx="219113" cy="308286"/>
            </a:xfrm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04862322-F944-4366-8D2D-C21604B96B9A}"/>
                  </a:ext>
                </a:extLst>
              </p:cNvPr>
              <p:cNvSpPr/>
              <p:nvPr/>
            </p:nvSpPr>
            <p:spPr>
              <a:xfrm>
                <a:off x="6601569" y="4071953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AFCF6F13-D3F0-4C66-9EAA-9948BF5F59C3}"/>
                  </a:ext>
                </a:extLst>
              </p:cNvPr>
              <p:cNvSpPr/>
              <p:nvPr/>
            </p:nvSpPr>
            <p:spPr>
              <a:xfrm>
                <a:off x="6698386" y="420698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721585C-FDBE-4A05-B39E-D618270E0ADB}"/>
                  </a:ext>
                </a:extLst>
              </p:cNvPr>
              <p:cNvSpPr/>
              <p:nvPr/>
            </p:nvSpPr>
            <p:spPr>
              <a:xfrm>
                <a:off x="6601569" y="420698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401D537-8A9F-4F0F-8AD1-B378D8200EA4}"/>
                  </a:ext>
                </a:extLst>
              </p:cNvPr>
              <p:cNvSpPr/>
              <p:nvPr/>
            </p:nvSpPr>
            <p:spPr>
              <a:xfrm>
                <a:off x="6698386" y="4071953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5D5F725F-3B00-4DA8-B85D-272F223A9953}"/>
                  </a:ext>
                </a:extLst>
              </p:cNvPr>
              <p:cNvSpPr/>
              <p:nvPr/>
            </p:nvSpPr>
            <p:spPr>
              <a:xfrm>
                <a:off x="6574817" y="4045201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2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39 w 219113"/>
                  <a:gd name="connsiteY9" fmla="*/ 308287 h 308286"/>
                  <a:gd name="connsiteX10" fmla="*/ 217839 w 219113"/>
                  <a:gd name="connsiteY10" fmla="*/ 26752 h 308286"/>
                  <a:gd name="connsiteX11" fmla="*/ 217839 w 219113"/>
                  <a:gd name="connsiteY11" fmla="*/ 26752 h 308286"/>
                  <a:gd name="connsiteX12" fmla="*/ 217839 w 219113"/>
                  <a:gd name="connsiteY12" fmla="*/ 0 h 308286"/>
                  <a:gd name="connsiteX13" fmla="*/ 96817 w 219113"/>
                  <a:gd name="connsiteY13" fmla="*/ 26752 h 308286"/>
                  <a:gd name="connsiteX14" fmla="*/ 96817 w 219113"/>
                  <a:gd name="connsiteY14" fmla="*/ 135034 h 308286"/>
                  <a:gd name="connsiteX15" fmla="*/ 26752 w 219113"/>
                  <a:gd name="connsiteY15" fmla="*/ 135034 h 308286"/>
                  <a:gd name="connsiteX16" fmla="*/ 26752 w 219113"/>
                  <a:gd name="connsiteY16" fmla="*/ 26752 h 308286"/>
                  <a:gd name="connsiteX17" fmla="*/ 96817 w 219113"/>
                  <a:gd name="connsiteY17" fmla="*/ 26752 h 308286"/>
                  <a:gd name="connsiteX18" fmla="*/ 26752 w 219113"/>
                  <a:gd name="connsiteY18" fmla="*/ 161787 h 308286"/>
                  <a:gd name="connsiteX19" fmla="*/ 96817 w 219113"/>
                  <a:gd name="connsiteY19" fmla="*/ 161787 h 308286"/>
                  <a:gd name="connsiteX20" fmla="*/ 96817 w 219113"/>
                  <a:gd name="connsiteY20" fmla="*/ 281534 h 308286"/>
                  <a:gd name="connsiteX21" fmla="*/ 26752 w 219113"/>
                  <a:gd name="connsiteY21" fmla="*/ 281534 h 308286"/>
                  <a:gd name="connsiteX22" fmla="*/ 26752 w 219113"/>
                  <a:gd name="connsiteY22" fmla="*/ 161787 h 308286"/>
                  <a:gd name="connsiteX23" fmla="*/ 192361 w 219113"/>
                  <a:gd name="connsiteY23" fmla="*/ 281534 h 308286"/>
                  <a:gd name="connsiteX24" fmla="*/ 123570 w 219113"/>
                  <a:gd name="connsiteY24" fmla="*/ 281534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4 h 308286"/>
                  <a:gd name="connsiteX28" fmla="*/ 192361 w 219113"/>
                  <a:gd name="connsiteY28" fmla="*/ 135034 h 308286"/>
                  <a:gd name="connsiteX29" fmla="*/ 123570 w 219113"/>
                  <a:gd name="connsiteY29" fmla="*/ 135034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4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4"/>
                    </a:lnTo>
                    <a:lnTo>
                      <a:pt x="26752" y="135034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4"/>
                    </a:lnTo>
                    <a:lnTo>
                      <a:pt x="26752" y="281534"/>
                    </a:lnTo>
                    <a:lnTo>
                      <a:pt x="26752" y="161787"/>
                    </a:lnTo>
                    <a:close/>
                    <a:moveTo>
                      <a:pt x="192361" y="281534"/>
                    </a:moveTo>
                    <a:lnTo>
                      <a:pt x="123570" y="281534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4"/>
                    </a:lnTo>
                    <a:close/>
                    <a:moveTo>
                      <a:pt x="192361" y="135034"/>
                    </a:moveTo>
                    <a:lnTo>
                      <a:pt x="123570" y="135034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3034195-C7F5-46E1-AD17-A0BFF0FF2A13}"/>
                </a:ext>
              </a:extLst>
            </p:cNvPr>
            <p:cNvSpPr/>
            <p:nvPr/>
          </p:nvSpPr>
          <p:spPr>
            <a:xfrm>
              <a:off x="6863995" y="4469413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33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846160" y="4452853"/>
              <a:ext cx="219113" cy="308286"/>
              <a:chOff x="6846160" y="4452853"/>
              <a:chExt cx="219113" cy="308286"/>
            </a:xfrm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8AE76917-3213-40B5-B45F-2B16940B3071}"/>
                  </a:ext>
                </a:extLst>
              </p:cNvPr>
              <p:cNvSpPr/>
              <p:nvPr/>
            </p:nvSpPr>
            <p:spPr>
              <a:xfrm>
                <a:off x="6872912" y="4479605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6 w 70065"/>
                  <a:gd name="connsiteY1" fmla="*/ 0 h 108282"/>
                  <a:gd name="connsiteX2" fmla="*/ 70066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5E9DAA7F-DD3E-4099-92CE-787D605FA95C}"/>
                  </a:ext>
                </a:extLst>
              </p:cNvPr>
              <p:cNvSpPr/>
              <p:nvPr/>
            </p:nvSpPr>
            <p:spPr>
              <a:xfrm>
                <a:off x="6872912" y="4613365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6 w 70065"/>
                  <a:gd name="connsiteY1" fmla="*/ 0 h 119747"/>
                  <a:gd name="connsiteX2" fmla="*/ 70066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42891FC2-653F-457E-9B06-FB9298C7DFBD}"/>
                  </a:ext>
                </a:extLst>
              </p:cNvPr>
              <p:cNvSpPr/>
              <p:nvPr/>
            </p:nvSpPr>
            <p:spPr>
              <a:xfrm>
                <a:off x="6969730" y="4613365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9072D5D5-DFE8-4D58-AE7A-CC57A918713C}"/>
                  </a:ext>
                </a:extLst>
              </p:cNvPr>
              <p:cNvSpPr/>
              <p:nvPr/>
            </p:nvSpPr>
            <p:spPr>
              <a:xfrm>
                <a:off x="6969730" y="4479605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3D574CA-616B-4F26-9E48-8C994B0E6C22}"/>
                  </a:ext>
                </a:extLst>
              </p:cNvPr>
              <p:cNvSpPr/>
              <p:nvPr/>
            </p:nvSpPr>
            <p:spPr>
              <a:xfrm>
                <a:off x="6846160" y="4452853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3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40 w 219113"/>
                  <a:gd name="connsiteY9" fmla="*/ 308287 h 308286"/>
                  <a:gd name="connsiteX10" fmla="*/ 217840 w 219113"/>
                  <a:gd name="connsiteY10" fmla="*/ 26752 h 308286"/>
                  <a:gd name="connsiteX11" fmla="*/ 217840 w 219113"/>
                  <a:gd name="connsiteY11" fmla="*/ 26752 h 308286"/>
                  <a:gd name="connsiteX12" fmla="*/ 217840 w 219113"/>
                  <a:gd name="connsiteY12" fmla="*/ 0 h 308286"/>
                  <a:gd name="connsiteX13" fmla="*/ 96818 w 219113"/>
                  <a:gd name="connsiteY13" fmla="*/ 26752 h 308286"/>
                  <a:gd name="connsiteX14" fmla="*/ 96818 w 219113"/>
                  <a:gd name="connsiteY14" fmla="*/ 135034 h 308286"/>
                  <a:gd name="connsiteX15" fmla="*/ 26753 w 219113"/>
                  <a:gd name="connsiteY15" fmla="*/ 135034 h 308286"/>
                  <a:gd name="connsiteX16" fmla="*/ 26753 w 219113"/>
                  <a:gd name="connsiteY16" fmla="*/ 26752 h 308286"/>
                  <a:gd name="connsiteX17" fmla="*/ 96818 w 219113"/>
                  <a:gd name="connsiteY17" fmla="*/ 26752 h 308286"/>
                  <a:gd name="connsiteX18" fmla="*/ 26753 w 219113"/>
                  <a:gd name="connsiteY18" fmla="*/ 160513 h 308286"/>
                  <a:gd name="connsiteX19" fmla="*/ 96818 w 219113"/>
                  <a:gd name="connsiteY19" fmla="*/ 160513 h 308286"/>
                  <a:gd name="connsiteX20" fmla="*/ 96818 w 219113"/>
                  <a:gd name="connsiteY20" fmla="*/ 280261 h 308286"/>
                  <a:gd name="connsiteX21" fmla="*/ 26753 w 219113"/>
                  <a:gd name="connsiteY21" fmla="*/ 280261 h 308286"/>
                  <a:gd name="connsiteX22" fmla="*/ 26753 w 219113"/>
                  <a:gd name="connsiteY22" fmla="*/ 160513 h 308286"/>
                  <a:gd name="connsiteX23" fmla="*/ 192361 w 219113"/>
                  <a:gd name="connsiteY23" fmla="*/ 281534 h 308286"/>
                  <a:gd name="connsiteX24" fmla="*/ 123570 w 219113"/>
                  <a:gd name="connsiteY24" fmla="*/ 281534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4 h 308286"/>
                  <a:gd name="connsiteX28" fmla="*/ 192361 w 219113"/>
                  <a:gd name="connsiteY28" fmla="*/ 135034 h 308286"/>
                  <a:gd name="connsiteX29" fmla="*/ 123570 w 219113"/>
                  <a:gd name="connsiteY29" fmla="*/ 135034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4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3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40" y="308287"/>
                    </a:lnTo>
                    <a:lnTo>
                      <a:pt x="217840" y="26752"/>
                    </a:lnTo>
                    <a:lnTo>
                      <a:pt x="217840" y="26752"/>
                    </a:lnTo>
                    <a:lnTo>
                      <a:pt x="217840" y="0"/>
                    </a:lnTo>
                    <a:close/>
                    <a:moveTo>
                      <a:pt x="96818" y="26752"/>
                    </a:moveTo>
                    <a:lnTo>
                      <a:pt x="96818" y="135034"/>
                    </a:lnTo>
                    <a:lnTo>
                      <a:pt x="26753" y="135034"/>
                    </a:lnTo>
                    <a:lnTo>
                      <a:pt x="26753" y="26752"/>
                    </a:lnTo>
                    <a:lnTo>
                      <a:pt x="96818" y="26752"/>
                    </a:lnTo>
                    <a:close/>
                    <a:moveTo>
                      <a:pt x="26753" y="160513"/>
                    </a:moveTo>
                    <a:lnTo>
                      <a:pt x="96818" y="160513"/>
                    </a:lnTo>
                    <a:lnTo>
                      <a:pt x="96818" y="280261"/>
                    </a:lnTo>
                    <a:lnTo>
                      <a:pt x="26753" y="280261"/>
                    </a:lnTo>
                    <a:lnTo>
                      <a:pt x="26753" y="160513"/>
                    </a:lnTo>
                    <a:close/>
                    <a:moveTo>
                      <a:pt x="192361" y="281534"/>
                    </a:moveTo>
                    <a:lnTo>
                      <a:pt x="123570" y="281534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4"/>
                    </a:lnTo>
                    <a:close/>
                    <a:moveTo>
                      <a:pt x="192361" y="135034"/>
                    </a:moveTo>
                    <a:lnTo>
                      <a:pt x="123570" y="135034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5D9A9C9-AB8A-4AC6-9D1A-557341D04DFA}"/>
                </a:ext>
              </a:extLst>
            </p:cNvPr>
            <p:cNvSpPr/>
            <p:nvPr/>
          </p:nvSpPr>
          <p:spPr>
            <a:xfrm>
              <a:off x="6592652" y="4469413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0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574817" y="4452853"/>
              <a:ext cx="219113" cy="308286"/>
              <a:chOff x="6574817" y="4452853"/>
              <a:chExt cx="219113" cy="308286"/>
            </a:xfrm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425BFC7A-59BD-4C8D-937A-722E49E2A33C}"/>
                  </a:ext>
                </a:extLst>
              </p:cNvPr>
              <p:cNvSpPr/>
              <p:nvPr/>
            </p:nvSpPr>
            <p:spPr>
              <a:xfrm>
                <a:off x="6601569" y="4613365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4532AE6C-0E20-4243-84DE-D8AF3B68653B}"/>
                  </a:ext>
                </a:extLst>
              </p:cNvPr>
              <p:cNvSpPr/>
              <p:nvPr/>
            </p:nvSpPr>
            <p:spPr>
              <a:xfrm>
                <a:off x="6601569" y="4479605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3C139299-0F08-42F4-A0B8-CA477383E462}"/>
                  </a:ext>
                </a:extLst>
              </p:cNvPr>
              <p:cNvSpPr/>
              <p:nvPr/>
            </p:nvSpPr>
            <p:spPr>
              <a:xfrm>
                <a:off x="6698386" y="4613365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EACD38F3-F493-439B-B714-63711EAA5A40}"/>
                  </a:ext>
                </a:extLst>
              </p:cNvPr>
              <p:cNvSpPr/>
              <p:nvPr/>
            </p:nvSpPr>
            <p:spPr>
              <a:xfrm>
                <a:off x="6698386" y="4479605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49829D5-C60F-401D-ABAA-A07CCF3E17B0}"/>
                  </a:ext>
                </a:extLst>
              </p:cNvPr>
              <p:cNvSpPr/>
              <p:nvPr/>
            </p:nvSpPr>
            <p:spPr>
              <a:xfrm>
                <a:off x="6574817" y="4452853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2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39 w 219113"/>
                  <a:gd name="connsiteY9" fmla="*/ 308287 h 308286"/>
                  <a:gd name="connsiteX10" fmla="*/ 217839 w 219113"/>
                  <a:gd name="connsiteY10" fmla="*/ 26752 h 308286"/>
                  <a:gd name="connsiteX11" fmla="*/ 217839 w 219113"/>
                  <a:gd name="connsiteY11" fmla="*/ 26752 h 308286"/>
                  <a:gd name="connsiteX12" fmla="*/ 217839 w 219113"/>
                  <a:gd name="connsiteY12" fmla="*/ 0 h 308286"/>
                  <a:gd name="connsiteX13" fmla="*/ 96817 w 219113"/>
                  <a:gd name="connsiteY13" fmla="*/ 26752 h 308286"/>
                  <a:gd name="connsiteX14" fmla="*/ 96817 w 219113"/>
                  <a:gd name="connsiteY14" fmla="*/ 135034 h 308286"/>
                  <a:gd name="connsiteX15" fmla="*/ 26752 w 219113"/>
                  <a:gd name="connsiteY15" fmla="*/ 135034 h 308286"/>
                  <a:gd name="connsiteX16" fmla="*/ 26752 w 219113"/>
                  <a:gd name="connsiteY16" fmla="*/ 26752 h 308286"/>
                  <a:gd name="connsiteX17" fmla="*/ 96817 w 219113"/>
                  <a:gd name="connsiteY17" fmla="*/ 26752 h 308286"/>
                  <a:gd name="connsiteX18" fmla="*/ 26752 w 219113"/>
                  <a:gd name="connsiteY18" fmla="*/ 160513 h 308286"/>
                  <a:gd name="connsiteX19" fmla="*/ 96817 w 219113"/>
                  <a:gd name="connsiteY19" fmla="*/ 160513 h 308286"/>
                  <a:gd name="connsiteX20" fmla="*/ 96817 w 219113"/>
                  <a:gd name="connsiteY20" fmla="*/ 280261 h 308286"/>
                  <a:gd name="connsiteX21" fmla="*/ 26752 w 219113"/>
                  <a:gd name="connsiteY21" fmla="*/ 280261 h 308286"/>
                  <a:gd name="connsiteX22" fmla="*/ 26752 w 219113"/>
                  <a:gd name="connsiteY22" fmla="*/ 160513 h 308286"/>
                  <a:gd name="connsiteX23" fmla="*/ 192361 w 219113"/>
                  <a:gd name="connsiteY23" fmla="*/ 281534 h 308286"/>
                  <a:gd name="connsiteX24" fmla="*/ 123570 w 219113"/>
                  <a:gd name="connsiteY24" fmla="*/ 281534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4 h 308286"/>
                  <a:gd name="connsiteX28" fmla="*/ 192361 w 219113"/>
                  <a:gd name="connsiteY28" fmla="*/ 135034 h 308286"/>
                  <a:gd name="connsiteX29" fmla="*/ 123570 w 219113"/>
                  <a:gd name="connsiteY29" fmla="*/ 135034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4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4"/>
                    </a:lnTo>
                    <a:lnTo>
                      <a:pt x="26752" y="135034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0513"/>
                    </a:moveTo>
                    <a:lnTo>
                      <a:pt x="96817" y="160513"/>
                    </a:lnTo>
                    <a:lnTo>
                      <a:pt x="96817" y="280261"/>
                    </a:lnTo>
                    <a:lnTo>
                      <a:pt x="26752" y="280261"/>
                    </a:lnTo>
                    <a:lnTo>
                      <a:pt x="26752" y="160513"/>
                    </a:lnTo>
                    <a:close/>
                    <a:moveTo>
                      <a:pt x="192361" y="281534"/>
                    </a:moveTo>
                    <a:lnTo>
                      <a:pt x="123570" y="281534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4"/>
                    </a:lnTo>
                    <a:close/>
                    <a:moveTo>
                      <a:pt x="192361" y="135034"/>
                    </a:moveTo>
                    <a:lnTo>
                      <a:pt x="123570" y="135034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4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7DE0CAFF-A88F-4746-90EB-A2AF510F4C3D}"/>
                </a:ext>
              </a:extLst>
            </p:cNvPr>
            <p:cNvSpPr/>
            <p:nvPr/>
          </p:nvSpPr>
          <p:spPr>
            <a:xfrm>
              <a:off x="6863995" y="4863052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7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846160" y="4846492"/>
              <a:ext cx="219113" cy="308286"/>
              <a:chOff x="6846160" y="4846492"/>
              <a:chExt cx="219113" cy="308286"/>
            </a:xfrm>
          </p:grpSpPr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2F16DEF0-4575-4826-A889-981F38040E4C}"/>
                  </a:ext>
                </a:extLst>
              </p:cNvPr>
              <p:cNvSpPr/>
              <p:nvPr/>
            </p:nvSpPr>
            <p:spPr>
              <a:xfrm>
                <a:off x="6872912" y="5007004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6 w 70065"/>
                  <a:gd name="connsiteY1" fmla="*/ 0 h 119747"/>
                  <a:gd name="connsiteX2" fmla="*/ 70066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5B919CFF-992C-4EB0-9A44-7F5EEAA28014}"/>
                  </a:ext>
                </a:extLst>
              </p:cNvPr>
              <p:cNvSpPr/>
              <p:nvPr/>
            </p:nvSpPr>
            <p:spPr>
              <a:xfrm>
                <a:off x="6872912" y="4873244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6 w 70065"/>
                  <a:gd name="connsiteY1" fmla="*/ 0 h 108282"/>
                  <a:gd name="connsiteX2" fmla="*/ 70066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C1012F75-BD59-4A16-833F-6A1E0679B832}"/>
                  </a:ext>
                </a:extLst>
              </p:cNvPr>
              <p:cNvSpPr/>
              <p:nvPr/>
            </p:nvSpPr>
            <p:spPr>
              <a:xfrm>
                <a:off x="6969730" y="5007004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3C7656B6-478C-44A8-BA49-5A6C47D8B1FE}"/>
                  </a:ext>
                </a:extLst>
              </p:cNvPr>
              <p:cNvSpPr/>
              <p:nvPr/>
            </p:nvSpPr>
            <p:spPr>
              <a:xfrm>
                <a:off x="6969730" y="4873244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79FCEFB3-3654-4EB0-B2A1-BF6E3C44D35B}"/>
                  </a:ext>
                </a:extLst>
              </p:cNvPr>
              <p:cNvSpPr/>
              <p:nvPr/>
            </p:nvSpPr>
            <p:spPr>
              <a:xfrm>
                <a:off x="6846160" y="4846492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3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40 w 219113"/>
                  <a:gd name="connsiteY9" fmla="*/ 308287 h 308286"/>
                  <a:gd name="connsiteX10" fmla="*/ 217840 w 219113"/>
                  <a:gd name="connsiteY10" fmla="*/ 26752 h 308286"/>
                  <a:gd name="connsiteX11" fmla="*/ 217840 w 219113"/>
                  <a:gd name="connsiteY11" fmla="*/ 26752 h 308286"/>
                  <a:gd name="connsiteX12" fmla="*/ 217840 w 219113"/>
                  <a:gd name="connsiteY12" fmla="*/ 0 h 308286"/>
                  <a:gd name="connsiteX13" fmla="*/ 96818 w 219113"/>
                  <a:gd name="connsiteY13" fmla="*/ 26752 h 308286"/>
                  <a:gd name="connsiteX14" fmla="*/ 96818 w 219113"/>
                  <a:gd name="connsiteY14" fmla="*/ 135035 h 308286"/>
                  <a:gd name="connsiteX15" fmla="*/ 26753 w 219113"/>
                  <a:gd name="connsiteY15" fmla="*/ 135035 h 308286"/>
                  <a:gd name="connsiteX16" fmla="*/ 26753 w 219113"/>
                  <a:gd name="connsiteY16" fmla="*/ 26752 h 308286"/>
                  <a:gd name="connsiteX17" fmla="*/ 96818 w 219113"/>
                  <a:gd name="connsiteY17" fmla="*/ 26752 h 308286"/>
                  <a:gd name="connsiteX18" fmla="*/ 26753 w 219113"/>
                  <a:gd name="connsiteY18" fmla="*/ 160513 h 308286"/>
                  <a:gd name="connsiteX19" fmla="*/ 96818 w 219113"/>
                  <a:gd name="connsiteY19" fmla="*/ 160513 h 308286"/>
                  <a:gd name="connsiteX20" fmla="*/ 96818 w 219113"/>
                  <a:gd name="connsiteY20" fmla="*/ 280261 h 308286"/>
                  <a:gd name="connsiteX21" fmla="*/ 26753 w 219113"/>
                  <a:gd name="connsiteY21" fmla="*/ 280261 h 308286"/>
                  <a:gd name="connsiteX22" fmla="*/ 26753 w 219113"/>
                  <a:gd name="connsiteY22" fmla="*/ 160513 h 308286"/>
                  <a:gd name="connsiteX23" fmla="*/ 192361 w 219113"/>
                  <a:gd name="connsiteY23" fmla="*/ 281535 h 308286"/>
                  <a:gd name="connsiteX24" fmla="*/ 123570 w 219113"/>
                  <a:gd name="connsiteY24" fmla="*/ 281535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5 h 308286"/>
                  <a:gd name="connsiteX28" fmla="*/ 192361 w 219113"/>
                  <a:gd name="connsiteY28" fmla="*/ 135035 h 308286"/>
                  <a:gd name="connsiteX29" fmla="*/ 123570 w 219113"/>
                  <a:gd name="connsiteY29" fmla="*/ 135035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5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3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40" y="308287"/>
                    </a:lnTo>
                    <a:lnTo>
                      <a:pt x="217840" y="26752"/>
                    </a:lnTo>
                    <a:lnTo>
                      <a:pt x="217840" y="26752"/>
                    </a:lnTo>
                    <a:lnTo>
                      <a:pt x="217840" y="0"/>
                    </a:lnTo>
                    <a:close/>
                    <a:moveTo>
                      <a:pt x="96818" y="26752"/>
                    </a:moveTo>
                    <a:lnTo>
                      <a:pt x="96818" y="135035"/>
                    </a:lnTo>
                    <a:lnTo>
                      <a:pt x="26753" y="135035"/>
                    </a:lnTo>
                    <a:lnTo>
                      <a:pt x="26753" y="26752"/>
                    </a:lnTo>
                    <a:lnTo>
                      <a:pt x="96818" y="26752"/>
                    </a:lnTo>
                    <a:close/>
                    <a:moveTo>
                      <a:pt x="26753" y="160513"/>
                    </a:moveTo>
                    <a:lnTo>
                      <a:pt x="96818" y="160513"/>
                    </a:lnTo>
                    <a:lnTo>
                      <a:pt x="96818" y="280261"/>
                    </a:lnTo>
                    <a:lnTo>
                      <a:pt x="26753" y="280261"/>
                    </a:lnTo>
                    <a:lnTo>
                      <a:pt x="26753" y="160513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92432AF-38AF-4BC4-A3B1-34ED75647423}"/>
                </a:ext>
              </a:extLst>
            </p:cNvPr>
            <p:cNvSpPr/>
            <p:nvPr/>
          </p:nvSpPr>
          <p:spPr>
            <a:xfrm>
              <a:off x="6592652" y="4863052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54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574817" y="4846492"/>
              <a:ext cx="219113" cy="308286"/>
              <a:chOff x="6574817" y="4846492"/>
              <a:chExt cx="219113" cy="308286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49B8911C-3172-4E38-8E43-2186BBD6E782}"/>
                  </a:ext>
                </a:extLst>
              </p:cNvPr>
              <p:cNvSpPr/>
              <p:nvPr/>
            </p:nvSpPr>
            <p:spPr>
              <a:xfrm>
                <a:off x="6601569" y="4873244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DBA51F86-D836-458F-865F-57FC0E765613}"/>
                  </a:ext>
                </a:extLst>
              </p:cNvPr>
              <p:cNvSpPr/>
              <p:nvPr/>
            </p:nvSpPr>
            <p:spPr>
              <a:xfrm>
                <a:off x="6698386" y="5007004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6740376-31D3-4618-BE52-79EA7F60FB3E}"/>
                  </a:ext>
                </a:extLst>
              </p:cNvPr>
              <p:cNvSpPr/>
              <p:nvPr/>
            </p:nvSpPr>
            <p:spPr>
              <a:xfrm>
                <a:off x="6601569" y="5007004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A10A43E7-57FE-478F-A6FB-54A9DD912FDB}"/>
                  </a:ext>
                </a:extLst>
              </p:cNvPr>
              <p:cNvSpPr/>
              <p:nvPr/>
            </p:nvSpPr>
            <p:spPr>
              <a:xfrm>
                <a:off x="6698386" y="4873244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86FCB06D-DE4A-4DBB-9C26-E769FEA0B8DF}"/>
                  </a:ext>
                </a:extLst>
              </p:cNvPr>
              <p:cNvSpPr/>
              <p:nvPr/>
            </p:nvSpPr>
            <p:spPr>
              <a:xfrm>
                <a:off x="6574817" y="4846492"/>
                <a:ext cx="219113" cy="308286"/>
              </a:xfrm>
              <a:custGeom>
                <a:avLst/>
                <a:gdLst>
                  <a:gd name="connsiteX0" fmla="*/ 219113 w 219113"/>
                  <a:gd name="connsiteY0" fmla="*/ 0 h 308286"/>
                  <a:gd name="connsiteX1" fmla="*/ 0 w 219113"/>
                  <a:gd name="connsiteY1" fmla="*/ 0 h 308286"/>
                  <a:gd name="connsiteX2" fmla="*/ 0 w 219113"/>
                  <a:gd name="connsiteY2" fmla="*/ 2548 h 308286"/>
                  <a:gd name="connsiteX3" fmla="*/ 0 w 219113"/>
                  <a:gd name="connsiteY3" fmla="*/ 26752 h 308286"/>
                  <a:gd name="connsiteX4" fmla="*/ 0 w 219113"/>
                  <a:gd name="connsiteY4" fmla="*/ 308287 h 308286"/>
                  <a:gd name="connsiteX5" fmla="*/ 6370 w 219113"/>
                  <a:gd name="connsiteY5" fmla="*/ 308287 h 308286"/>
                  <a:gd name="connsiteX6" fmla="*/ 26752 w 219113"/>
                  <a:gd name="connsiteY6" fmla="*/ 308287 h 308286"/>
                  <a:gd name="connsiteX7" fmla="*/ 208922 w 219113"/>
                  <a:gd name="connsiteY7" fmla="*/ 308287 h 308286"/>
                  <a:gd name="connsiteX8" fmla="*/ 208922 w 219113"/>
                  <a:gd name="connsiteY8" fmla="*/ 308287 h 308286"/>
                  <a:gd name="connsiteX9" fmla="*/ 217839 w 219113"/>
                  <a:gd name="connsiteY9" fmla="*/ 308287 h 308286"/>
                  <a:gd name="connsiteX10" fmla="*/ 217839 w 219113"/>
                  <a:gd name="connsiteY10" fmla="*/ 26752 h 308286"/>
                  <a:gd name="connsiteX11" fmla="*/ 217839 w 219113"/>
                  <a:gd name="connsiteY11" fmla="*/ 26752 h 308286"/>
                  <a:gd name="connsiteX12" fmla="*/ 217839 w 219113"/>
                  <a:gd name="connsiteY12" fmla="*/ 0 h 308286"/>
                  <a:gd name="connsiteX13" fmla="*/ 96817 w 219113"/>
                  <a:gd name="connsiteY13" fmla="*/ 26752 h 308286"/>
                  <a:gd name="connsiteX14" fmla="*/ 96817 w 219113"/>
                  <a:gd name="connsiteY14" fmla="*/ 135035 h 308286"/>
                  <a:gd name="connsiteX15" fmla="*/ 26752 w 219113"/>
                  <a:gd name="connsiteY15" fmla="*/ 135035 h 308286"/>
                  <a:gd name="connsiteX16" fmla="*/ 26752 w 219113"/>
                  <a:gd name="connsiteY16" fmla="*/ 26752 h 308286"/>
                  <a:gd name="connsiteX17" fmla="*/ 96817 w 219113"/>
                  <a:gd name="connsiteY17" fmla="*/ 26752 h 308286"/>
                  <a:gd name="connsiteX18" fmla="*/ 26752 w 219113"/>
                  <a:gd name="connsiteY18" fmla="*/ 160513 h 308286"/>
                  <a:gd name="connsiteX19" fmla="*/ 96817 w 219113"/>
                  <a:gd name="connsiteY19" fmla="*/ 160513 h 308286"/>
                  <a:gd name="connsiteX20" fmla="*/ 96817 w 219113"/>
                  <a:gd name="connsiteY20" fmla="*/ 280261 h 308286"/>
                  <a:gd name="connsiteX21" fmla="*/ 26752 w 219113"/>
                  <a:gd name="connsiteY21" fmla="*/ 280261 h 308286"/>
                  <a:gd name="connsiteX22" fmla="*/ 26752 w 219113"/>
                  <a:gd name="connsiteY22" fmla="*/ 160513 h 308286"/>
                  <a:gd name="connsiteX23" fmla="*/ 192361 w 219113"/>
                  <a:gd name="connsiteY23" fmla="*/ 281535 h 308286"/>
                  <a:gd name="connsiteX24" fmla="*/ 123570 w 219113"/>
                  <a:gd name="connsiteY24" fmla="*/ 281535 h 308286"/>
                  <a:gd name="connsiteX25" fmla="*/ 123570 w 219113"/>
                  <a:gd name="connsiteY25" fmla="*/ 161787 h 308286"/>
                  <a:gd name="connsiteX26" fmla="*/ 192361 w 219113"/>
                  <a:gd name="connsiteY26" fmla="*/ 161787 h 308286"/>
                  <a:gd name="connsiteX27" fmla="*/ 192361 w 219113"/>
                  <a:gd name="connsiteY27" fmla="*/ 281535 h 308286"/>
                  <a:gd name="connsiteX28" fmla="*/ 192361 w 219113"/>
                  <a:gd name="connsiteY28" fmla="*/ 135035 h 308286"/>
                  <a:gd name="connsiteX29" fmla="*/ 123570 w 219113"/>
                  <a:gd name="connsiteY29" fmla="*/ 135035 h 308286"/>
                  <a:gd name="connsiteX30" fmla="*/ 123570 w 219113"/>
                  <a:gd name="connsiteY30" fmla="*/ 26752 h 308286"/>
                  <a:gd name="connsiteX31" fmla="*/ 192361 w 219113"/>
                  <a:gd name="connsiteY31" fmla="*/ 26752 h 308286"/>
                  <a:gd name="connsiteX32" fmla="*/ 192361 w 219113"/>
                  <a:gd name="connsiteY32" fmla="*/ 135035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6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0513"/>
                    </a:moveTo>
                    <a:lnTo>
                      <a:pt x="96817" y="160513"/>
                    </a:lnTo>
                    <a:lnTo>
                      <a:pt x="96817" y="280261"/>
                    </a:lnTo>
                    <a:lnTo>
                      <a:pt x="26752" y="280261"/>
                    </a:lnTo>
                    <a:lnTo>
                      <a:pt x="26752" y="160513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9EDE0E1A-448B-4AB2-8E11-F2DDCEC15025}"/>
                </a:ext>
              </a:extLst>
            </p:cNvPr>
            <p:cNvSpPr/>
            <p:nvPr/>
          </p:nvSpPr>
          <p:spPr>
            <a:xfrm>
              <a:off x="9227104" y="491273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1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9210543" y="4896174"/>
              <a:ext cx="219112" cy="308287"/>
              <a:chOff x="9210543" y="4896174"/>
              <a:chExt cx="219112" cy="308287"/>
            </a:xfrm>
          </p:grpSpPr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052D1C24-30B8-4091-BCDD-84C4ADC3EA66}"/>
                  </a:ext>
                </a:extLst>
              </p:cNvPr>
              <p:cNvSpPr/>
              <p:nvPr/>
            </p:nvSpPr>
            <p:spPr>
              <a:xfrm>
                <a:off x="9237295" y="5057961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63A785AA-47A3-4425-BA57-25E7E177CE78}"/>
                  </a:ext>
                </a:extLst>
              </p:cNvPr>
              <p:cNvSpPr/>
              <p:nvPr/>
            </p:nvSpPr>
            <p:spPr>
              <a:xfrm>
                <a:off x="9334112" y="5057961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089DECB9-B25D-46BF-9EA2-D713F26AB2E1}"/>
                  </a:ext>
                </a:extLst>
              </p:cNvPr>
              <p:cNvSpPr/>
              <p:nvPr/>
            </p:nvSpPr>
            <p:spPr>
              <a:xfrm>
                <a:off x="9237295" y="4922926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562EF18-6134-45C2-9FDE-A195341519F1}"/>
                  </a:ext>
                </a:extLst>
              </p:cNvPr>
              <p:cNvSpPr/>
              <p:nvPr/>
            </p:nvSpPr>
            <p:spPr>
              <a:xfrm>
                <a:off x="9334112" y="4922926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AF73B0CD-67A6-4648-AB1E-013AD1BB9155}"/>
                  </a:ext>
                </a:extLst>
              </p:cNvPr>
              <p:cNvSpPr/>
              <p:nvPr/>
            </p:nvSpPr>
            <p:spPr>
              <a:xfrm>
                <a:off x="9210543" y="4896174"/>
                <a:ext cx="219112" cy="308287"/>
              </a:xfrm>
              <a:custGeom>
                <a:avLst/>
                <a:gdLst>
                  <a:gd name="connsiteX0" fmla="*/ 219112 w 219112"/>
                  <a:gd name="connsiteY0" fmla="*/ 0 h 308287"/>
                  <a:gd name="connsiteX1" fmla="*/ 0 w 219112"/>
                  <a:gd name="connsiteY1" fmla="*/ 0 h 308287"/>
                  <a:gd name="connsiteX2" fmla="*/ 0 w 219112"/>
                  <a:gd name="connsiteY2" fmla="*/ 2548 h 308287"/>
                  <a:gd name="connsiteX3" fmla="*/ 0 w 219112"/>
                  <a:gd name="connsiteY3" fmla="*/ 26752 h 308287"/>
                  <a:gd name="connsiteX4" fmla="*/ 0 w 219112"/>
                  <a:gd name="connsiteY4" fmla="*/ 308287 h 308287"/>
                  <a:gd name="connsiteX5" fmla="*/ 6370 w 219112"/>
                  <a:gd name="connsiteY5" fmla="*/ 308287 h 308287"/>
                  <a:gd name="connsiteX6" fmla="*/ 26752 w 219112"/>
                  <a:gd name="connsiteY6" fmla="*/ 308287 h 308287"/>
                  <a:gd name="connsiteX7" fmla="*/ 208921 w 219112"/>
                  <a:gd name="connsiteY7" fmla="*/ 308287 h 308287"/>
                  <a:gd name="connsiteX8" fmla="*/ 208921 w 219112"/>
                  <a:gd name="connsiteY8" fmla="*/ 308287 h 308287"/>
                  <a:gd name="connsiteX9" fmla="*/ 217839 w 219112"/>
                  <a:gd name="connsiteY9" fmla="*/ 308287 h 308287"/>
                  <a:gd name="connsiteX10" fmla="*/ 217839 w 219112"/>
                  <a:gd name="connsiteY10" fmla="*/ 26752 h 308287"/>
                  <a:gd name="connsiteX11" fmla="*/ 217839 w 219112"/>
                  <a:gd name="connsiteY11" fmla="*/ 26752 h 308287"/>
                  <a:gd name="connsiteX12" fmla="*/ 217839 w 219112"/>
                  <a:gd name="connsiteY12" fmla="*/ 0 h 308287"/>
                  <a:gd name="connsiteX13" fmla="*/ 96817 w 219112"/>
                  <a:gd name="connsiteY13" fmla="*/ 26752 h 308287"/>
                  <a:gd name="connsiteX14" fmla="*/ 96817 w 219112"/>
                  <a:gd name="connsiteY14" fmla="*/ 135035 h 308287"/>
                  <a:gd name="connsiteX15" fmla="*/ 26752 w 219112"/>
                  <a:gd name="connsiteY15" fmla="*/ 135035 h 308287"/>
                  <a:gd name="connsiteX16" fmla="*/ 26752 w 219112"/>
                  <a:gd name="connsiteY16" fmla="*/ 26752 h 308287"/>
                  <a:gd name="connsiteX17" fmla="*/ 96817 w 219112"/>
                  <a:gd name="connsiteY17" fmla="*/ 26752 h 308287"/>
                  <a:gd name="connsiteX18" fmla="*/ 26752 w 219112"/>
                  <a:gd name="connsiteY18" fmla="*/ 161787 h 308287"/>
                  <a:gd name="connsiteX19" fmla="*/ 96817 w 219112"/>
                  <a:gd name="connsiteY19" fmla="*/ 161787 h 308287"/>
                  <a:gd name="connsiteX20" fmla="*/ 96817 w 219112"/>
                  <a:gd name="connsiteY20" fmla="*/ 281535 h 308287"/>
                  <a:gd name="connsiteX21" fmla="*/ 26752 w 219112"/>
                  <a:gd name="connsiteY21" fmla="*/ 281535 h 308287"/>
                  <a:gd name="connsiteX22" fmla="*/ 26752 w 219112"/>
                  <a:gd name="connsiteY22" fmla="*/ 161787 h 308287"/>
                  <a:gd name="connsiteX23" fmla="*/ 192361 w 219112"/>
                  <a:gd name="connsiteY23" fmla="*/ 281535 h 308287"/>
                  <a:gd name="connsiteX24" fmla="*/ 123569 w 219112"/>
                  <a:gd name="connsiteY24" fmla="*/ 281535 h 308287"/>
                  <a:gd name="connsiteX25" fmla="*/ 123569 w 219112"/>
                  <a:gd name="connsiteY25" fmla="*/ 161787 h 308287"/>
                  <a:gd name="connsiteX26" fmla="*/ 192361 w 219112"/>
                  <a:gd name="connsiteY26" fmla="*/ 161787 h 308287"/>
                  <a:gd name="connsiteX27" fmla="*/ 192361 w 219112"/>
                  <a:gd name="connsiteY27" fmla="*/ 281535 h 308287"/>
                  <a:gd name="connsiteX28" fmla="*/ 192361 w 219112"/>
                  <a:gd name="connsiteY28" fmla="*/ 135035 h 308287"/>
                  <a:gd name="connsiteX29" fmla="*/ 123569 w 219112"/>
                  <a:gd name="connsiteY29" fmla="*/ 135035 h 308287"/>
                  <a:gd name="connsiteX30" fmla="*/ 123569 w 219112"/>
                  <a:gd name="connsiteY30" fmla="*/ 26752 h 308287"/>
                  <a:gd name="connsiteX31" fmla="*/ 192361 w 219112"/>
                  <a:gd name="connsiteY31" fmla="*/ 26752 h 308287"/>
                  <a:gd name="connsiteX32" fmla="*/ 192361 w 219112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2" h="308287">
                    <a:moveTo>
                      <a:pt x="219112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1" y="308287"/>
                    </a:lnTo>
                    <a:lnTo>
                      <a:pt x="208921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1535"/>
                    </a:moveTo>
                    <a:lnTo>
                      <a:pt x="123569" y="281535"/>
                    </a:lnTo>
                    <a:lnTo>
                      <a:pt x="123569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69" y="135035"/>
                    </a:lnTo>
                    <a:lnTo>
                      <a:pt x="123569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2D4F39C-4ECD-4051-B0CC-D75FD2C3F7C4}"/>
                </a:ext>
              </a:extLst>
            </p:cNvPr>
            <p:cNvSpPr/>
            <p:nvPr/>
          </p:nvSpPr>
          <p:spPr>
            <a:xfrm>
              <a:off x="8955760" y="491273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8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8937925" y="4896174"/>
              <a:ext cx="219113" cy="308287"/>
              <a:chOff x="8937925" y="4896174"/>
              <a:chExt cx="219113" cy="308287"/>
            </a:xfrm>
          </p:grpSpPr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F0157628-7D56-490D-AAF7-FA295922E909}"/>
                  </a:ext>
                </a:extLst>
              </p:cNvPr>
              <p:cNvSpPr/>
              <p:nvPr/>
            </p:nvSpPr>
            <p:spPr>
              <a:xfrm>
                <a:off x="8965952" y="4922926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955792A-BAAD-4104-86F9-A8AB8D80BC61}"/>
                  </a:ext>
                </a:extLst>
              </p:cNvPr>
              <p:cNvSpPr/>
              <p:nvPr/>
            </p:nvSpPr>
            <p:spPr>
              <a:xfrm>
                <a:off x="8965952" y="5057961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1E6FAF97-1598-43BC-9FC2-65CC21AD0D5C}"/>
                  </a:ext>
                </a:extLst>
              </p:cNvPr>
              <p:cNvSpPr/>
              <p:nvPr/>
            </p:nvSpPr>
            <p:spPr>
              <a:xfrm>
                <a:off x="9062769" y="5057961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011D55F3-8153-4DEE-A25C-58386F6C5EBD}"/>
                  </a:ext>
                </a:extLst>
              </p:cNvPr>
              <p:cNvSpPr/>
              <p:nvPr/>
            </p:nvSpPr>
            <p:spPr>
              <a:xfrm>
                <a:off x="9062769" y="4922926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7C00B1E0-23A9-4DDE-B4E0-DD8D1A79AADC}"/>
                  </a:ext>
                </a:extLst>
              </p:cNvPr>
              <p:cNvSpPr/>
              <p:nvPr/>
            </p:nvSpPr>
            <p:spPr>
              <a:xfrm>
                <a:off x="8937925" y="4896174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6752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10196 w 219113"/>
                  <a:gd name="connsiteY7" fmla="*/ 308287 h 308287"/>
                  <a:gd name="connsiteX8" fmla="*/ 210196 w 219113"/>
                  <a:gd name="connsiteY8" fmla="*/ 308287 h 308287"/>
                  <a:gd name="connsiteX9" fmla="*/ 219113 w 219113"/>
                  <a:gd name="connsiteY9" fmla="*/ 308287 h 308287"/>
                  <a:gd name="connsiteX10" fmla="*/ 219113 w 219113"/>
                  <a:gd name="connsiteY10" fmla="*/ 26752 h 308287"/>
                  <a:gd name="connsiteX11" fmla="*/ 219113 w 219113"/>
                  <a:gd name="connsiteY11" fmla="*/ 26752 h 308287"/>
                  <a:gd name="connsiteX12" fmla="*/ 219113 w 219113"/>
                  <a:gd name="connsiteY12" fmla="*/ 0 h 308287"/>
                  <a:gd name="connsiteX13" fmla="*/ 98091 w 219113"/>
                  <a:gd name="connsiteY13" fmla="*/ 26752 h 308287"/>
                  <a:gd name="connsiteX14" fmla="*/ 98091 w 219113"/>
                  <a:gd name="connsiteY14" fmla="*/ 135035 h 308287"/>
                  <a:gd name="connsiteX15" fmla="*/ 28026 w 219113"/>
                  <a:gd name="connsiteY15" fmla="*/ 135035 h 308287"/>
                  <a:gd name="connsiteX16" fmla="*/ 28026 w 219113"/>
                  <a:gd name="connsiteY16" fmla="*/ 26752 h 308287"/>
                  <a:gd name="connsiteX17" fmla="*/ 98091 w 219113"/>
                  <a:gd name="connsiteY17" fmla="*/ 26752 h 308287"/>
                  <a:gd name="connsiteX18" fmla="*/ 28026 w 219113"/>
                  <a:gd name="connsiteY18" fmla="*/ 161787 h 308287"/>
                  <a:gd name="connsiteX19" fmla="*/ 98091 w 219113"/>
                  <a:gd name="connsiteY19" fmla="*/ 161787 h 308287"/>
                  <a:gd name="connsiteX20" fmla="*/ 98091 w 219113"/>
                  <a:gd name="connsiteY20" fmla="*/ 281535 h 308287"/>
                  <a:gd name="connsiteX21" fmla="*/ 28026 w 219113"/>
                  <a:gd name="connsiteY21" fmla="*/ 281535 h 308287"/>
                  <a:gd name="connsiteX22" fmla="*/ 28026 w 219113"/>
                  <a:gd name="connsiteY22" fmla="*/ 161787 h 308287"/>
                  <a:gd name="connsiteX23" fmla="*/ 193635 w 219113"/>
                  <a:gd name="connsiteY23" fmla="*/ 281535 h 308287"/>
                  <a:gd name="connsiteX24" fmla="*/ 124843 w 219113"/>
                  <a:gd name="connsiteY24" fmla="*/ 281535 h 308287"/>
                  <a:gd name="connsiteX25" fmla="*/ 124843 w 219113"/>
                  <a:gd name="connsiteY25" fmla="*/ 161787 h 308287"/>
                  <a:gd name="connsiteX26" fmla="*/ 193635 w 219113"/>
                  <a:gd name="connsiteY26" fmla="*/ 161787 h 308287"/>
                  <a:gd name="connsiteX27" fmla="*/ 193635 w 219113"/>
                  <a:gd name="connsiteY27" fmla="*/ 281535 h 308287"/>
                  <a:gd name="connsiteX28" fmla="*/ 193635 w 219113"/>
                  <a:gd name="connsiteY28" fmla="*/ 135035 h 308287"/>
                  <a:gd name="connsiteX29" fmla="*/ 124843 w 219113"/>
                  <a:gd name="connsiteY29" fmla="*/ 135035 h 308287"/>
                  <a:gd name="connsiteX30" fmla="*/ 124843 w 219113"/>
                  <a:gd name="connsiteY30" fmla="*/ 26752 h 308287"/>
                  <a:gd name="connsiteX31" fmla="*/ 193635 w 219113"/>
                  <a:gd name="connsiteY31" fmla="*/ 26752 h 308287"/>
                  <a:gd name="connsiteX32" fmla="*/ 193635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10196" y="308287"/>
                    </a:lnTo>
                    <a:lnTo>
                      <a:pt x="210196" y="308287"/>
                    </a:lnTo>
                    <a:lnTo>
                      <a:pt x="219113" y="308287"/>
                    </a:lnTo>
                    <a:lnTo>
                      <a:pt x="219113" y="26752"/>
                    </a:lnTo>
                    <a:lnTo>
                      <a:pt x="219113" y="26752"/>
                    </a:lnTo>
                    <a:lnTo>
                      <a:pt x="219113" y="0"/>
                    </a:lnTo>
                    <a:close/>
                    <a:moveTo>
                      <a:pt x="98091" y="26752"/>
                    </a:moveTo>
                    <a:lnTo>
                      <a:pt x="98091" y="135035"/>
                    </a:lnTo>
                    <a:lnTo>
                      <a:pt x="28026" y="135035"/>
                    </a:lnTo>
                    <a:lnTo>
                      <a:pt x="28026" y="26752"/>
                    </a:lnTo>
                    <a:lnTo>
                      <a:pt x="98091" y="26752"/>
                    </a:lnTo>
                    <a:close/>
                    <a:moveTo>
                      <a:pt x="28026" y="161787"/>
                    </a:moveTo>
                    <a:lnTo>
                      <a:pt x="98091" y="161787"/>
                    </a:lnTo>
                    <a:lnTo>
                      <a:pt x="98091" y="281535"/>
                    </a:lnTo>
                    <a:lnTo>
                      <a:pt x="28026" y="281535"/>
                    </a:lnTo>
                    <a:lnTo>
                      <a:pt x="28026" y="161787"/>
                    </a:lnTo>
                    <a:close/>
                    <a:moveTo>
                      <a:pt x="193635" y="281535"/>
                    </a:moveTo>
                    <a:lnTo>
                      <a:pt x="124843" y="281535"/>
                    </a:lnTo>
                    <a:lnTo>
                      <a:pt x="124843" y="161787"/>
                    </a:lnTo>
                    <a:lnTo>
                      <a:pt x="193635" y="161787"/>
                    </a:lnTo>
                    <a:lnTo>
                      <a:pt x="193635" y="281535"/>
                    </a:lnTo>
                    <a:close/>
                    <a:moveTo>
                      <a:pt x="193635" y="135035"/>
                    </a:moveTo>
                    <a:lnTo>
                      <a:pt x="124843" y="135035"/>
                    </a:lnTo>
                    <a:lnTo>
                      <a:pt x="124843" y="26752"/>
                    </a:lnTo>
                    <a:lnTo>
                      <a:pt x="193635" y="26752"/>
                    </a:lnTo>
                    <a:lnTo>
                      <a:pt x="193635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B0E139C-80BE-47A2-BAE6-3C1FB85644C9}"/>
                </a:ext>
              </a:extLst>
            </p:cNvPr>
            <p:cNvSpPr/>
            <p:nvPr/>
          </p:nvSpPr>
          <p:spPr>
            <a:xfrm>
              <a:off x="8684417" y="491273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1 w 179621"/>
                <a:gd name="connsiteY1" fmla="*/ 0 h 271343"/>
                <a:gd name="connsiteX2" fmla="*/ 179621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1" y="0"/>
                  </a:lnTo>
                  <a:lnTo>
                    <a:pt x="179621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8666582" y="4896174"/>
              <a:ext cx="219113" cy="308287"/>
              <a:chOff x="8666582" y="4896174"/>
              <a:chExt cx="219113" cy="308287"/>
            </a:xfrm>
          </p:grpSpPr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4966FFAD-F071-4393-AAFE-DDD17B9BDA54}"/>
                  </a:ext>
                </a:extLst>
              </p:cNvPr>
              <p:cNvSpPr/>
              <p:nvPr/>
            </p:nvSpPr>
            <p:spPr>
              <a:xfrm>
                <a:off x="8694608" y="4922926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6 w 70065"/>
                  <a:gd name="connsiteY1" fmla="*/ 0 h 108282"/>
                  <a:gd name="connsiteX2" fmla="*/ 70066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767D755-E351-43C3-B39C-A4E41D176E0E}"/>
                  </a:ext>
                </a:extLst>
              </p:cNvPr>
              <p:cNvSpPr/>
              <p:nvPr/>
            </p:nvSpPr>
            <p:spPr>
              <a:xfrm>
                <a:off x="8790152" y="5057961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824D6311-C799-493A-A859-B14C4A67C023}"/>
                  </a:ext>
                </a:extLst>
              </p:cNvPr>
              <p:cNvSpPr/>
              <p:nvPr/>
            </p:nvSpPr>
            <p:spPr>
              <a:xfrm>
                <a:off x="8694608" y="5057961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6 w 70065"/>
                  <a:gd name="connsiteY1" fmla="*/ 0 h 119747"/>
                  <a:gd name="connsiteX2" fmla="*/ 70066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0FA13FEE-948B-46F3-BEF8-5374D6C5D8EB}"/>
                  </a:ext>
                </a:extLst>
              </p:cNvPr>
              <p:cNvSpPr/>
              <p:nvPr/>
            </p:nvSpPr>
            <p:spPr>
              <a:xfrm>
                <a:off x="8790152" y="4922926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CB26826D-837A-4712-B2A7-89317EACFE95}"/>
                  </a:ext>
                </a:extLst>
              </p:cNvPr>
              <p:cNvSpPr/>
              <p:nvPr/>
            </p:nvSpPr>
            <p:spPr>
              <a:xfrm>
                <a:off x="8666582" y="4896174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6752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08921 w 219113"/>
                  <a:gd name="connsiteY7" fmla="*/ 308287 h 308287"/>
                  <a:gd name="connsiteX8" fmla="*/ 208921 w 219113"/>
                  <a:gd name="connsiteY8" fmla="*/ 308287 h 308287"/>
                  <a:gd name="connsiteX9" fmla="*/ 217839 w 219113"/>
                  <a:gd name="connsiteY9" fmla="*/ 308287 h 308287"/>
                  <a:gd name="connsiteX10" fmla="*/ 217839 w 219113"/>
                  <a:gd name="connsiteY10" fmla="*/ 26752 h 308287"/>
                  <a:gd name="connsiteX11" fmla="*/ 217839 w 219113"/>
                  <a:gd name="connsiteY11" fmla="*/ 26752 h 308287"/>
                  <a:gd name="connsiteX12" fmla="*/ 217839 w 219113"/>
                  <a:gd name="connsiteY12" fmla="*/ 0 h 308287"/>
                  <a:gd name="connsiteX13" fmla="*/ 96817 w 219113"/>
                  <a:gd name="connsiteY13" fmla="*/ 26752 h 308287"/>
                  <a:gd name="connsiteX14" fmla="*/ 96817 w 219113"/>
                  <a:gd name="connsiteY14" fmla="*/ 135035 h 308287"/>
                  <a:gd name="connsiteX15" fmla="*/ 26752 w 219113"/>
                  <a:gd name="connsiteY15" fmla="*/ 135035 h 308287"/>
                  <a:gd name="connsiteX16" fmla="*/ 26752 w 219113"/>
                  <a:gd name="connsiteY16" fmla="*/ 26752 h 308287"/>
                  <a:gd name="connsiteX17" fmla="*/ 96817 w 219113"/>
                  <a:gd name="connsiteY17" fmla="*/ 26752 h 308287"/>
                  <a:gd name="connsiteX18" fmla="*/ 28026 w 219113"/>
                  <a:gd name="connsiteY18" fmla="*/ 161787 h 308287"/>
                  <a:gd name="connsiteX19" fmla="*/ 98091 w 219113"/>
                  <a:gd name="connsiteY19" fmla="*/ 161787 h 308287"/>
                  <a:gd name="connsiteX20" fmla="*/ 98091 w 219113"/>
                  <a:gd name="connsiteY20" fmla="*/ 281535 h 308287"/>
                  <a:gd name="connsiteX21" fmla="*/ 28026 w 219113"/>
                  <a:gd name="connsiteY21" fmla="*/ 281535 h 308287"/>
                  <a:gd name="connsiteX22" fmla="*/ 28026 w 219113"/>
                  <a:gd name="connsiteY22" fmla="*/ 161787 h 308287"/>
                  <a:gd name="connsiteX23" fmla="*/ 192361 w 219113"/>
                  <a:gd name="connsiteY23" fmla="*/ 281535 h 308287"/>
                  <a:gd name="connsiteX24" fmla="*/ 123570 w 219113"/>
                  <a:gd name="connsiteY24" fmla="*/ 281535 h 308287"/>
                  <a:gd name="connsiteX25" fmla="*/ 123570 w 219113"/>
                  <a:gd name="connsiteY25" fmla="*/ 161787 h 308287"/>
                  <a:gd name="connsiteX26" fmla="*/ 192361 w 219113"/>
                  <a:gd name="connsiteY26" fmla="*/ 161787 h 308287"/>
                  <a:gd name="connsiteX27" fmla="*/ 192361 w 219113"/>
                  <a:gd name="connsiteY27" fmla="*/ 281535 h 308287"/>
                  <a:gd name="connsiteX28" fmla="*/ 192361 w 219113"/>
                  <a:gd name="connsiteY28" fmla="*/ 135035 h 308287"/>
                  <a:gd name="connsiteX29" fmla="*/ 123570 w 219113"/>
                  <a:gd name="connsiteY29" fmla="*/ 135035 h 308287"/>
                  <a:gd name="connsiteX30" fmla="*/ 123570 w 219113"/>
                  <a:gd name="connsiteY30" fmla="*/ 26752 h 308287"/>
                  <a:gd name="connsiteX31" fmla="*/ 192361 w 219113"/>
                  <a:gd name="connsiteY31" fmla="*/ 26752 h 308287"/>
                  <a:gd name="connsiteX32" fmla="*/ 192361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1" y="308287"/>
                    </a:lnTo>
                    <a:lnTo>
                      <a:pt x="208921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8026" y="161787"/>
                    </a:moveTo>
                    <a:lnTo>
                      <a:pt x="98091" y="161787"/>
                    </a:lnTo>
                    <a:lnTo>
                      <a:pt x="98091" y="281535"/>
                    </a:lnTo>
                    <a:lnTo>
                      <a:pt x="28026" y="281535"/>
                    </a:lnTo>
                    <a:lnTo>
                      <a:pt x="28026" y="161787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C5228114-85CB-4301-A982-BDF1DF81B7B3}"/>
                </a:ext>
              </a:extLst>
            </p:cNvPr>
            <p:cNvSpPr/>
            <p:nvPr/>
          </p:nvSpPr>
          <p:spPr>
            <a:xfrm>
              <a:off x="9227104" y="4559861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2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9210543" y="4543300"/>
              <a:ext cx="219112" cy="308287"/>
              <a:chOff x="9210543" y="4543300"/>
              <a:chExt cx="219112" cy="308287"/>
            </a:xfrm>
          </p:grpSpPr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884AA179-859A-4B6A-9086-4A904A797B77}"/>
                  </a:ext>
                </a:extLst>
              </p:cNvPr>
              <p:cNvSpPr/>
              <p:nvPr/>
            </p:nvSpPr>
            <p:spPr>
              <a:xfrm>
                <a:off x="9237295" y="4570052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EE1EDFB8-D238-49CB-8EE7-8B80C2256BEC}"/>
                  </a:ext>
                </a:extLst>
              </p:cNvPr>
              <p:cNvSpPr/>
              <p:nvPr/>
            </p:nvSpPr>
            <p:spPr>
              <a:xfrm>
                <a:off x="9237295" y="470508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A0A8F678-1750-4A02-AE07-B921AAB52EE5}"/>
                  </a:ext>
                </a:extLst>
              </p:cNvPr>
              <p:cNvSpPr/>
              <p:nvPr/>
            </p:nvSpPr>
            <p:spPr>
              <a:xfrm>
                <a:off x="9334112" y="470508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2206F2E2-E541-40DA-A5D5-EB5290F49DF7}"/>
                  </a:ext>
                </a:extLst>
              </p:cNvPr>
              <p:cNvSpPr/>
              <p:nvPr/>
            </p:nvSpPr>
            <p:spPr>
              <a:xfrm>
                <a:off x="9334112" y="4570052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4F8676AD-2EC4-40B3-8E4B-CB4CFC9FE4F8}"/>
                  </a:ext>
                </a:extLst>
              </p:cNvPr>
              <p:cNvSpPr/>
              <p:nvPr/>
            </p:nvSpPr>
            <p:spPr>
              <a:xfrm>
                <a:off x="9210543" y="4543300"/>
                <a:ext cx="219112" cy="308287"/>
              </a:xfrm>
              <a:custGeom>
                <a:avLst/>
                <a:gdLst>
                  <a:gd name="connsiteX0" fmla="*/ 219112 w 219112"/>
                  <a:gd name="connsiteY0" fmla="*/ 0 h 308287"/>
                  <a:gd name="connsiteX1" fmla="*/ 0 w 219112"/>
                  <a:gd name="connsiteY1" fmla="*/ 0 h 308287"/>
                  <a:gd name="connsiteX2" fmla="*/ 0 w 219112"/>
                  <a:gd name="connsiteY2" fmla="*/ 2548 h 308287"/>
                  <a:gd name="connsiteX3" fmla="*/ 0 w 219112"/>
                  <a:gd name="connsiteY3" fmla="*/ 26752 h 308287"/>
                  <a:gd name="connsiteX4" fmla="*/ 0 w 219112"/>
                  <a:gd name="connsiteY4" fmla="*/ 308287 h 308287"/>
                  <a:gd name="connsiteX5" fmla="*/ 6370 w 219112"/>
                  <a:gd name="connsiteY5" fmla="*/ 308287 h 308287"/>
                  <a:gd name="connsiteX6" fmla="*/ 26752 w 219112"/>
                  <a:gd name="connsiteY6" fmla="*/ 308287 h 308287"/>
                  <a:gd name="connsiteX7" fmla="*/ 208921 w 219112"/>
                  <a:gd name="connsiteY7" fmla="*/ 308287 h 308287"/>
                  <a:gd name="connsiteX8" fmla="*/ 208921 w 219112"/>
                  <a:gd name="connsiteY8" fmla="*/ 308287 h 308287"/>
                  <a:gd name="connsiteX9" fmla="*/ 217839 w 219112"/>
                  <a:gd name="connsiteY9" fmla="*/ 308287 h 308287"/>
                  <a:gd name="connsiteX10" fmla="*/ 217839 w 219112"/>
                  <a:gd name="connsiteY10" fmla="*/ 26752 h 308287"/>
                  <a:gd name="connsiteX11" fmla="*/ 217839 w 219112"/>
                  <a:gd name="connsiteY11" fmla="*/ 26752 h 308287"/>
                  <a:gd name="connsiteX12" fmla="*/ 217839 w 219112"/>
                  <a:gd name="connsiteY12" fmla="*/ 0 h 308287"/>
                  <a:gd name="connsiteX13" fmla="*/ 96817 w 219112"/>
                  <a:gd name="connsiteY13" fmla="*/ 26752 h 308287"/>
                  <a:gd name="connsiteX14" fmla="*/ 96817 w 219112"/>
                  <a:gd name="connsiteY14" fmla="*/ 135035 h 308287"/>
                  <a:gd name="connsiteX15" fmla="*/ 26752 w 219112"/>
                  <a:gd name="connsiteY15" fmla="*/ 135035 h 308287"/>
                  <a:gd name="connsiteX16" fmla="*/ 26752 w 219112"/>
                  <a:gd name="connsiteY16" fmla="*/ 26752 h 308287"/>
                  <a:gd name="connsiteX17" fmla="*/ 96817 w 219112"/>
                  <a:gd name="connsiteY17" fmla="*/ 26752 h 308287"/>
                  <a:gd name="connsiteX18" fmla="*/ 26752 w 219112"/>
                  <a:gd name="connsiteY18" fmla="*/ 161787 h 308287"/>
                  <a:gd name="connsiteX19" fmla="*/ 96817 w 219112"/>
                  <a:gd name="connsiteY19" fmla="*/ 161787 h 308287"/>
                  <a:gd name="connsiteX20" fmla="*/ 96817 w 219112"/>
                  <a:gd name="connsiteY20" fmla="*/ 281535 h 308287"/>
                  <a:gd name="connsiteX21" fmla="*/ 26752 w 219112"/>
                  <a:gd name="connsiteY21" fmla="*/ 281535 h 308287"/>
                  <a:gd name="connsiteX22" fmla="*/ 26752 w 219112"/>
                  <a:gd name="connsiteY22" fmla="*/ 161787 h 308287"/>
                  <a:gd name="connsiteX23" fmla="*/ 192361 w 219112"/>
                  <a:gd name="connsiteY23" fmla="*/ 281535 h 308287"/>
                  <a:gd name="connsiteX24" fmla="*/ 123569 w 219112"/>
                  <a:gd name="connsiteY24" fmla="*/ 281535 h 308287"/>
                  <a:gd name="connsiteX25" fmla="*/ 123569 w 219112"/>
                  <a:gd name="connsiteY25" fmla="*/ 161787 h 308287"/>
                  <a:gd name="connsiteX26" fmla="*/ 192361 w 219112"/>
                  <a:gd name="connsiteY26" fmla="*/ 161787 h 308287"/>
                  <a:gd name="connsiteX27" fmla="*/ 192361 w 219112"/>
                  <a:gd name="connsiteY27" fmla="*/ 281535 h 308287"/>
                  <a:gd name="connsiteX28" fmla="*/ 192361 w 219112"/>
                  <a:gd name="connsiteY28" fmla="*/ 135035 h 308287"/>
                  <a:gd name="connsiteX29" fmla="*/ 123569 w 219112"/>
                  <a:gd name="connsiteY29" fmla="*/ 135035 h 308287"/>
                  <a:gd name="connsiteX30" fmla="*/ 123569 w 219112"/>
                  <a:gd name="connsiteY30" fmla="*/ 26752 h 308287"/>
                  <a:gd name="connsiteX31" fmla="*/ 192361 w 219112"/>
                  <a:gd name="connsiteY31" fmla="*/ 26752 h 308287"/>
                  <a:gd name="connsiteX32" fmla="*/ 192361 w 219112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2" h="308287">
                    <a:moveTo>
                      <a:pt x="219112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1" y="308287"/>
                    </a:lnTo>
                    <a:lnTo>
                      <a:pt x="208921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1535"/>
                    </a:moveTo>
                    <a:lnTo>
                      <a:pt x="123569" y="281535"/>
                    </a:lnTo>
                    <a:lnTo>
                      <a:pt x="123569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69" y="135035"/>
                    </a:lnTo>
                    <a:lnTo>
                      <a:pt x="123569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696FC0-518B-403A-BAAA-56FC615B75C5}"/>
                </a:ext>
              </a:extLst>
            </p:cNvPr>
            <p:cNvSpPr/>
            <p:nvPr/>
          </p:nvSpPr>
          <p:spPr>
            <a:xfrm>
              <a:off x="8955760" y="4559861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9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8937925" y="4543300"/>
              <a:ext cx="219113" cy="308287"/>
              <a:chOff x="8937925" y="4543300"/>
              <a:chExt cx="219113" cy="308287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5CF789FB-4034-45FD-BD4F-97E4FE3E0338}"/>
                  </a:ext>
                </a:extLst>
              </p:cNvPr>
              <p:cNvSpPr/>
              <p:nvPr/>
            </p:nvSpPr>
            <p:spPr>
              <a:xfrm>
                <a:off x="8965952" y="470508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0DF2C5A0-5079-45A4-BA30-7803D581C712}"/>
                  </a:ext>
                </a:extLst>
              </p:cNvPr>
              <p:cNvSpPr/>
              <p:nvPr/>
            </p:nvSpPr>
            <p:spPr>
              <a:xfrm>
                <a:off x="9062769" y="470508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B6CA227-1F3A-49B5-941F-8742EA63678C}"/>
                  </a:ext>
                </a:extLst>
              </p:cNvPr>
              <p:cNvSpPr/>
              <p:nvPr/>
            </p:nvSpPr>
            <p:spPr>
              <a:xfrm>
                <a:off x="8965952" y="4570052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D5E06ECF-2D56-4AD8-BFC6-A2FB13923483}"/>
                  </a:ext>
                </a:extLst>
              </p:cNvPr>
              <p:cNvSpPr/>
              <p:nvPr/>
            </p:nvSpPr>
            <p:spPr>
              <a:xfrm>
                <a:off x="9062769" y="4570052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295301DB-4B0E-4EA2-97A2-3D40CC6EE1BE}"/>
                  </a:ext>
                </a:extLst>
              </p:cNvPr>
              <p:cNvSpPr/>
              <p:nvPr/>
            </p:nvSpPr>
            <p:spPr>
              <a:xfrm>
                <a:off x="8937925" y="4543300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6752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10196 w 219113"/>
                  <a:gd name="connsiteY7" fmla="*/ 308287 h 308287"/>
                  <a:gd name="connsiteX8" fmla="*/ 210196 w 219113"/>
                  <a:gd name="connsiteY8" fmla="*/ 308287 h 308287"/>
                  <a:gd name="connsiteX9" fmla="*/ 219113 w 219113"/>
                  <a:gd name="connsiteY9" fmla="*/ 308287 h 308287"/>
                  <a:gd name="connsiteX10" fmla="*/ 219113 w 219113"/>
                  <a:gd name="connsiteY10" fmla="*/ 26752 h 308287"/>
                  <a:gd name="connsiteX11" fmla="*/ 219113 w 219113"/>
                  <a:gd name="connsiteY11" fmla="*/ 26752 h 308287"/>
                  <a:gd name="connsiteX12" fmla="*/ 219113 w 219113"/>
                  <a:gd name="connsiteY12" fmla="*/ 0 h 308287"/>
                  <a:gd name="connsiteX13" fmla="*/ 98091 w 219113"/>
                  <a:gd name="connsiteY13" fmla="*/ 26752 h 308287"/>
                  <a:gd name="connsiteX14" fmla="*/ 98091 w 219113"/>
                  <a:gd name="connsiteY14" fmla="*/ 135035 h 308287"/>
                  <a:gd name="connsiteX15" fmla="*/ 28026 w 219113"/>
                  <a:gd name="connsiteY15" fmla="*/ 135035 h 308287"/>
                  <a:gd name="connsiteX16" fmla="*/ 28026 w 219113"/>
                  <a:gd name="connsiteY16" fmla="*/ 26752 h 308287"/>
                  <a:gd name="connsiteX17" fmla="*/ 98091 w 219113"/>
                  <a:gd name="connsiteY17" fmla="*/ 26752 h 308287"/>
                  <a:gd name="connsiteX18" fmla="*/ 28026 w 219113"/>
                  <a:gd name="connsiteY18" fmla="*/ 161787 h 308287"/>
                  <a:gd name="connsiteX19" fmla="*/ 98091 w 219113"/>
                  <a:gd name="connsiteY19" fmla="*/ 161787 h 308287"/>
                  <a:gd name="connsiteX20" fmla="*/ 98091 w 219113"/>
                  <a:gd name="connsiteY20" fmla="*/ 281535 h 308287"/>
                  <a:gd name="connsiteX21" fmla="*/ 28026 w 219113"/>
                  <a:gd name="connsiteY21" fmla="*/ 281535 h 308287"/>
                  <a:gd name="connsiteX22" fmla="*/ 28026 w 219113"/>
                  <a:gd name="connsiteY22" fmla="*/ 161787 h 308287"/>
                  <a:gd name="connsiteX23" fmla="*/ 193635 w 219113"/>
                  <a:gd name="connsiteY23" fmla="*/ 281535 h 308287"/>
                  <a:gd name="connsiteX24" fmla="*/ 124843 w 219113"/>
                  <a:gd name="connsiteY24" fmla="*/ 281535 h 308287"/>
                  <a:gd name="connsiteX25" fmla="*/ 124843 w 219113"/>
                  <a:gd name="connsiteY25" fmla="*/ 161787 h 308287"/>
                  <a:gd name="connsiteX26" fmla="*/ 193635 w 219113"/>
                  <a:gd name="connsiteY26" fmla="*/ 161787 h 308287"/>
                  <a:gd name="connsiteX27" fmla="*/ 193635 w 219113"/>
                  <a:gd name="connsiteY27" fmla="*/ 281535 h 308287"/>
                  <a:gd name="connsiteX28" fmla="*/ 193635 w 219113"/>
                  <a:gd name="connsiteY28" fmla="*/ 135035 h 308287"/>
                  <a:gd name="connsiteX29" fmla="*/ 124843 w 219113"/>
                  <a:gd name="connsiteY29" fmla="*/ 135035 h 308287"/>
                  <a:gd name="connsiteX30" fmla="*/ 124843 w 219113"/>
                  <a:gd name="connsiteY30" fmla="*/ 26752 h 308287"/>
                  <a:gd name="connsiteX31" fmla="*/ 193635 w 219113"/>
                  <a:gd name="connsiteY31" fmla="*/ 26752 h 308287"/>
                  <a:gd name="connsiteX32" fmla="*/ 193635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10196" y="308287"/>
                    </a:lnTo>
                    <a:lnTo>
                      <a:pt x="210196" y="308287"/>
                    </a:lnTo>
                    <a:lnTo>
                      <a:pt x="219113" y="308287"/>
                    </a:lnTo>
                    <a:lnTo>
                      <a:pt x="219113" y="26752"/>
                    </a:lnTo>
                    <a:lnTo>
                      <a:pt x="219113" y="26752"/>
                    </a:lnTo>
                    <a:lnTo>
                      <a:pt x="219113" y="0"/>
                    </a:lnTo>
                    <a:close/>
                    <a:moveTo>
                      <a:pt x="98091" y="26752"/>
                    </a:moveTo>
                    <a:lnTo>
                      <a:pt x="98091" y="135035"/>
                    </a:lnTo>
                    <a:lnTo>
                      <a:pt x="28026" y="135035"/>
                    </a:lnTo>
                    <a:lnTo>
                      <a:pt x="28026" y="26752"/>
                    </a:lnTo>
                    <a:lnTo>
                      <a:pt x="98091" y="26752"/>
                    </a:lnTo>
                    <a:close/>
                    <a:moveTo>
                      <a:pt x="28026" y="161787"/>
                    </a:moveTo>
                    <a:lnTo>
                      <a:pt x="98091" y="161787"/>
                    </a:lnTo>
                    <a:lnTo>
                      <a:pt x="98091" y="281535"/>
                    </a:lnTo>
                    <a:lnTo>
                      <a:pt x="28026" y="281535"/>
                    </a:lnTo>
                    <a:lnTo>
                      <a:pt x="28026" y="161787"/>
                    </a:lnTo>
                    <a:close/>
                    <a:moveTo>
                      <a:pt x="193635" y="281535"/>
                    </a:moveTo>
                    <a:lnTo>
                      <a:pt x="124843" y="281535"/>
                    </a:lnTo>
                    <a:lnTo>
                      <a:pt x="124843" y="161787"/>
                    </a:lnTo>
                    <a:lnTo>
                      <a:pt x="193635" y="161787"/>
                    </a:lnTo>
                    <a:lnTo>
                      <a:pt x="193635" y="281535"/>
                    </a:lnTo>
                    <a:close/>
                    <a:moveTo>
                      <a:pt x="193635" y="135035"/>
                    </a:moveTo>
                    <a:lnTo>
                      <a:pt x="124843" y="135035"/>
                    </a:lnTo>
                    <a:lnTo>
                      <a:pt x="124843" y="26752"/>
                    </a:lnTo>
                    <a:lnTo>
                      <a:pt x="193635" y="26752"/>
                    </a:lnTo>
                    <a:lnTo>
                      <a:pt x="193635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0DF59A-7562-4A40-A051-DBCA0296F2D0}"/>
                </a:ext>
              </a:extLst>
            </p:cNvPr>
            <p:cNvSpPr/>
            <p:nvPr/>
          </p:nvSpPr>
          <p:spPr>
            <a:xfrm>
              <a:off x="8684417" y="4559861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1 w 179621"/>
                <a:gd name="connsiteY1" fmla="*/ 0 h 271343"/>
                <a:gd name="connsiteX2" fmla="*/ 179621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1" y="0"/>
                  </a:lnTo>
                  <a:lnTo>
                    <a:pt x="179621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6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8666582" y="4543300"/>
              <a:ext cx="219113" cy="308287"/>
              <a:chOff x="8666582" y="4543300"/>
              <a:chExt cx="219113" cy="308287"/>
            </a:xfrm>
          </p:grpSpPr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633E28A0-76E9-4E06-A617-28DE936A539E}"/>
                  </a:ext>
                </a:extLst>
              </p:cNvPr>
              <p:cNvSpPr/>
              <p:nvPr/>
            </p:nvSpPr>
            <p:spPr>
              <a:xfrm>
                <a:off x="8694608" y="470508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6 w 70065"/>
                  <a:gd name="connsiteY1" fmla="*/ 0 h 119747"/>
                  <a:gd name="connsiteX2" fmla="*/ 70066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B0F66B7F-6DC5-4FC5-9270-715C82D7B724}"/>
                  </a:ext>
                </a:extLst>
              </p:cNvPr>
              <p:cNvSpPr/>
              <p:nvPr/>
            </p:nvSpPr>
            <p:spPr>
              <a:xfrm>
                <a:off x="8694608" y="4570052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6 w 70065"/>
                  <a:gd name="connsiteY1" fmla="*/ 0 h 108282"/>
                  <a:gd name="connsiteX2" fmla="*/ 70066 w 70065"/>
                  <a:gd name="connsiteY2" fmla="*/ 108282 h 108282"/>
                  <a:gd name="connsiteX3" fmla="*/ 0 w 70065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6" y="0"/>
                    </a:lnTo>
                    <a:lnTo>
                      <a:pt x="70066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E57D29CF-6CF5-4173-A9BA-963891A62BAE}"/>
                  </a:ext>
                </a:extLst>
              </p:cNvPr>
              <p:cNvSpPr/>
              <p:nvPr/>
            </p:nvSpPr>
            <p:spPr>
              <a:xfrm>
                <a:off x="8790152" y="4570052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2 w 68791"/>
                  <a:gd name="connsiteY1" fmla="*/ 0 h 108282"/>
                  <a:gd name="connsiteX2" fmla="*/ 68792 w 68791"/>
                  <a:gd name="connsiteY2" fmla="*/ 108282 h 108282"/>
                  <a:gd name="connsiteX3" fmla="*/ 0 w 68791"/>
                  <a:gd name="connsiteY3" fmla="*/ 108282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08282"/>
                    </a:lnTo>
                    <a:lnTo>
                      <a:pt x="0" y="108282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938F78D9-3058-4BB6-8C30-CB2ECFB2F22E}"/>
                  </a:ext>
                </a:extLst>
              </p:cNvPr>
              <p:cNvSpPr/>
              <p:nvPr/>
            </p:nvSpPr>
            <p:spPr>
              <a:xfrm>
                <a:off x="8790152" y="470508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2 w 68791"/>
                  <a:gd name="connsiteY1" fmla="*/ 0 h 119747"/>
                  <a:gd name="connsiteX2" fmla="*/ 68792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2" y="0"/>
                    </a:lnTo>
                    <a:lnTo>
                      <a:pt x="68792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BE71AF3B-E4BB-48AB-9814-5CDEB0F30D8D}"/>
                  </a:ext>
                </a:extLst>
              </p:cNvPr>
              <p:cNvSpPr/>
              <p:nvPr/>
            </p:nvSpPr>
            <p:spPr>
              <a:xfrm>
                <a:off x="8666582" y="4543300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6752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08921 w 219113"/>
                  <a:gd name="connsiteY7" fmla="*/ 308287 h 308287"/>
                  <a:gd name="connsiteX8" fmla="*/ 208921 w 219113"/>
                  <a:gd name="connsiteY8" fmla="*/ 308287 h 308287"/>
                  <a:gd name="connsiteX9" fmla="*/ 217839 w 219113"/>
                  <a:gd name="connsiteY9" fmla="*/ 308287 h 308287"/>
                  <a:gd name="connsiteX10" fmla="*/ 217839 w 219113"/>
                  <a:gd name="connsiteY10" fmla="*/ 26752 h 308287"/>
                  <a:gd name="connsiteX11" fmla="*/ 217839 w 219113"/>
                  <a:gd name="connsiteY11" fmla="*/ 26752 h 308287"/>
                  <a:gd name="connsiteX12" fmla="*/ 217839 w 219113"/>
                  <a:gd name="connsiteY12" fmla="*/ 0 h 308287"/>
                  <a:gd name="connsiteX13" fmla="*/ 96817 w 219113"/>
                  <a:gd name="connsiteY13" fmla="*/ 26752 h 308287"/>
                  <a:gd name="connsiteX14" fmla="*/ 96817 w 219113"/>
                  <a:gd name="connsiteY14" fmla="*/ 135035 h 308287"/>
                  <a:gd name="connsiteX15" fmla="*/ 26752 w 219113"/>
                  <a:gd name="connsiteY15" fmla="*/ 135035 h 308287"/>
                  <a:gd name="connsiteX16" fmla="*/ 26752 w 219113"/>
                  <a:gd name="connsiteY16" fmla="*/ 26752 h 308287"/>
                  <a:gd name="connsiteX17" fmla="*/ 96817 w 219113"/>
                  <a:gd name="connsiteY17" fmla="*/ 26752 h 308287"/>
                  <a:gd name="connsiteX18" fmla="*/ 28026 w 219113"/>
                  <a:gd name="connsiteY18" fmla="*/ 161787 h 308287"/>
                  <a:gd name="connsiteX19" fmla="*/ 98091 w 219113"/>
                  <a:gd name="connsiteY19" fmla="*/ 161787 h 308287"/>
                  <a:gd name="connsiteX20" fmla="*/ 98091 w 219113"/>
                  <a:gd name="connsiteY20" fmla="*/ 281535 h 308287"/>
                  <a:gd name="connsiteX21" fmla="*/ 28026 w 219113"/>
                  <a:gd name="connsiteY21" fmla="*/ 281535 h 308287"/>
                  <a:gd name="connsiteX22" fmla="*/ 28026 w 219113"/>
                  <a:gd name="connsiteY22" fmla="*/ 161787 h 308287"/>
                  <a:gd name="connsiteX23" fmla="*/ 192361 w 219113"/>
                  <a:gd name="connsiteY23" fmla="*/ 281535 h 308287"/>
                  <a:gd name="connsiteX24" fmla="*/ 123570 w 219113"/>
                  <a:gd name="connsiteY24" fmla="*/ 281535 h 308287"/>
                  <a:gd name="connsiteX25" fmla="*/ 123570 w 219113"/>
                  <a:gd name="connsiteY25" fmla="*/ 161787 h 308287"/>
                  <a:gd name="connsiteX26" fmla="*/ 192361 w 219113"/>
                  <a:gd name="connsiteY26" fmla="*/ 161787 h 308287"/>
                  <a:gd name="connsiteX27" fmla="*/ 192361 w 219113"/>
                  <a:gd name="connsiteY27" fmla="*/ 281535 h 308287"/>
                  <a:gd name="connsiteX28" fmla="*/ 192361 w 219113"/>
                  <a:gd name="connsiteY28" fmla="*/ 135035 h 308287"/>
                  <a:gd name="connsiteX29" fmla="*/ 123570 w 219113"/>
                  <a:gd name="connsiteY29" fmla="*/ 135035 h 308287"/>
                  <a:gd name="connsiteX30" fmla="*/ 123570 w 219113"/>
                  <a:gd name="connsiteY30" fmla="*/ 26752 h 308287"/>
                  <a:gd name="connsiteX31" fmla="*/ 192361 w 219113"/>
                  <a:gd name="connsiteY31" fmla="*/ 26752 h 308287"/>
                  <a:gd name="connsiteX32" fmla="*/ 192361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6752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1" y="308287"/>
                    </a:lnTo>
                    <a:lnTo>
                      <a:pt x="208921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8026" y="161787"/>
                    </a:moveTo>
                    <a:lnTo>
                      <a:pt x="98091" y="161787"/>
                    </a:lnTo>
                    <a:lnTo>
                      <a:pt x="98091" y="281535"/>
                    </a:lnTo>
                    <a:lnTo>
                      <a:pt x="28026" y="281535"/>
                    </a:lnTo>
                    <a:lnTo>
                      <a:pt x="28026" y="161787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BBA11CD-4904-41B4-A07D-64E2C9950C18}"/>
                </a:ext>
              </a:extLst>
            </p:cNvPr>
            <p:cNvSpPr/>
            <p:nvPr/>
          </p:nvSpPr>
          <p:spPr>
            <a:xfrm>
              <a:off x="3749278" y="468470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03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3731443" y="4666870"/>
              <a:ext cx="219113" cy="308287"/>
              <a:chOff x="3731443" y="4666870"/>
              <a:chExt cx="219113" cy="308287"/>
            </a:xfrm>
          </p:grpSpPr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7D368F65-4310-494F-B6C1-7942831C6F6F}"/>
                  </a:ext>
                </a:extLst>
              </p:cNvPr>
              <p:cNvSpPr/>
              <p:nvPr/>
            </p:nvSpPr>
            <p:spPr>
              <a:xfrm>
                <a:off x="3758195" y="482865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BC044DAD-C6F4-4C84-A47B-8B977406009B}"/>
                  </a:ext>
                </a:extLst>
              </p:cNvPr>
              <p:cNvSpPr/>
              <p:nvPr/>
            </p:nvSpPr>
            <p:spPr>
              <a:xfrm>
                <a:off x="3758195" y="4693622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3793C598-1E0E-4D09-93C6-4BE98607CC02}"/>
                  </a:ext>
                </a:extLst>
              </p:cNvPr>
              <p:cNvSpPr/>
              <p:nvPr/>
            </p:nvSpPr>
            <p:spPr>
              <a:xfrm>
                <a:off x="3855013" y="482865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6823BF76-5CBB-4B10-AD45-9C44717950C9}"/>
                  </a:ext>
                </a:extLst>
              </p:cNvPr>
              <p:cNvSpPr/>
              <p:nvPr/>
            </p:nvSpPr>
            <p:spPr>
              <a:xfrm>
                <a:off x="3855013" y="4693622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A96110A9-A8D8-42F6-9B81-688D63AA8734}"/>
                  </a:ext>
                </a:extLst>
              </p:cNvPr>
              <p:cNvSpPr/>
              <p:nvPr/>
            </p:nvSpPr>
            <p:spPr>
              <a:xfrm>
                <a:off x="3731443" y="4666870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548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08922 w 219113"/>
                  <a:gd name="connsiteY7" fmla="*/ 308287 h 308287"/>
                  <a:gd name="connsiteX8" fmla="*/ 208922 w 219113"/>
                  <a:gd name="connsiteY8" fmla="*/ 308287 h 308287"/>
                  <a:gd name="connsiteX9" fmla="*/ 217839 w 219113"/>
                  <a:gd name="connsiteY9" fmla="*/ 308287 h 308287"/>
                  <a:gd name="connsiteX10" fmla="*/ 217839 w 219113"/>
                  <a:gd name="connsiteY10" fmla="*/ 26752 h 308287"/>
                  <a:gd name="connsiteX11" fmla="*/ 217839 w 219113"/>
                  <a:gd name="connsiteY11" fmla="*/ 26752 h 308287"/>
                  <a:gd name="connsiteX12" fmla="*/ 217839 w 219113"/>
                  <a:gd name="connsiteY12" fmla="*/ 0 h 308287"/>
                  <a:gd name="connsiteX13" fmla="*/ 26752 w 219113"/>
                  <a:gd name="connsiteY13" fmla="*/ 26752 h 308287"/>
                  <a:gd name="connsiteX14" fmla="*/ 96817 w 219113"/>
                  <a:gd name="connsiteY14" fmla="*/ 26752 h 308287"/>
                  <a:gd name="connsiteX15" fmla="*/ 96817 w 219113"/>
                  <a:gd name="connsiteY15" fmla="*/ 135035 h 308287"/>
                  <a:gd name="connsiteX16" fmla="*/ 26752 w 219113"/>
                  <a:gd name="connsiteY16" fmla="*/ 135035 h 308287"/>
                  <a:gd name="connsiteX17" fmla="*/ 26752 w 219113"/>
                  <a:gd name="connsiteY17" fmla="*/ 26752 h 308287"/>
                  <a:gd name="connsiteX18" fmla="*/ 26752 w 219113"/>
                  <a:gd name="connsiteY18" fmla="*/ 161787 h 308287"/>
                  <a:gd name="connsiteX19" fmla="*/ 96817 w 219113"/>
                  <a:gd name="connsiteY19" fmla="*/ 161787 h 308287"/>
                  <a:gd name="connsiteX20" fmla="*/ 96817 w 219113"/>
                  <a:gd name="connsiteY20" fmla="*/ 281535 h 308287"/>
                  <a:gd name="connsiteX21" fmla="*/ 26752 w 219113"/>
                  <a:gd name="connsiteY21" fmla="*/ 281535 h 308287"/>
                  <a:gd name="connsiteX22" fmla="*/ 26752 w 219113"/>
                  <a:gd name="connsiteY22" fmla="*/ 161787 h 308287"/>
                  <a:gd name="connsiteX23" fmla="*/ 192361 w 219113"/>
                  <a:gd name="connsiteY23" fmla="*/ 282809 h 308287"/>
                  <a:gd name="connsiteX24" fmla="*/ 123570 w 219113"/>
                  <a:gd name="connsiteY24" fmla="*/ 282809 h 308287"/>
                  <a:gd name="connsiteX25" fmla="*/ 123570 w 219113"/>
                  <a:gd name="connsiteY25" fmla="*/ 163061 h 308287"/>
                  <a:gd name="connsiteX26" fmla="*/ 192361 w 219113"/>
                  <a:gd name="connsiteY26" fmla="*/ 163061 h 308287"/>
                  <a:gd name="connsiteX27" fmla="*/ 192361 w 219113"/>
                  <a:gd name="connsiteY27" fmla="*/ 282809 h 308287"/>
                  <a:gd name="connsiteX28" fmla="*/ 192361 w 219113"/>
                  <a:gd name="connsiteY28" fmla="*/ 135035 h 308287"/>
                  <a:gd name="connsiteX29" fmla="*/ 123570 w 219113"/>
                  <a:gd name="connsiteY29" fmla="*/ 135035 h 308287"/>
                  <a:gd name="connsiteX30" fmla="*/ 123570 w 219113"/>
                  <a:gd name="connsiteY30" fmla="*/ 26752 h 308287"/>
                  <a:gd name="connsiteX31" fmla="*/ 192361 w 219113"/>
                  <a:gd name="connsiteY31" fmla="*/ 26752 h 308287"/>
                  <a:gd name="connsiteX32" fmla="*/ 192361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6817" y="26752"/>
                    </a:ln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2809"/>
                    </a:moveTo>
                    <a:lnTo>
                      <a:pt x="123570" y="282809"/>
                    </a:lnTo>
                    <a:lnTo>
                      <a:pt x="123570" y="163061"/>
                    </a:lnTo>
                    <a:lnTo>
                      <a:pt x="192361" y="163061"/>
                    </a:lnTo>
                    <a:lnTo>
                      <a:pt x="192361" y="282809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A01A7BC-400A-42BD-BFB1-8D21083208DE}"/>
                </a:ext>
              </a:extLst>
            </p:cNvPr>
            <p:cNvSpPr/>
            <p:nvPr/>
          </p:nvSpPr>
          <p:spPr>
            <a:xfrm>
              <a:off x="3476660" y="468470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10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3460099" y="4666870"/>
              <a:ext cx="217839" cy="308287"/>
              <a:chOff x="3460099" y="4666870"/>
              <a:chExt cx="217839" cy="308287"/>
            </a:xfrm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552FA0C7-7F20-40BE-9B7D-9555F941B34D}"/>
                  </a:ext>
                </a:extLst>
              </p:cNvPr>
              <p:cNvSpPr/>
              <p:nvPr/>
            </p:nvSpPr>
            <p:spPr>
              <a:xfrm>
                <a:off x="3583669" y="4693622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CA4213B1-B61C-4950-81EF-ACA5D29B8540}"/>
                  </a:ext>
                </a:extLst>
              </p:cNvPr>
              <p:cNvSpPr/>
              <p:nvPr/>
            </p:nvSpPr>
            <p:spPr>
              <a:xfrm>
                <a:off x="3486852" y="4693622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4294DE66-834E-46D1-9F57-CFAFCBBBE1D4}"/>
                  </a:ext>
                </a:extLst>
              </p:cNvPr>
              <p:cNvSpPr/>
              <p:nvPr/>
            </p:nvSpPr>
            <p:spPr>
              <a:xfrm>
                <a:off x="3583669" y="4828657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FF85319-780B-477C-83B2-CA20EAB9ACE0}"/>
                  </a:ext>
                </a:extLst>
              </p:cNvPr>
              <p:cNvSpPr/>
              <p:nvPr/>
            </p:nvSpPr>
            <p:spPr>
              <a:xfrm>
                <a:off x="3486852" y="4828657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DFA8A436-3F9F-4D55-AA54-22D9951B3561}"/>
                  </a:ext>
                </a:extLst>
              </p:cNvPr>
              <p:cNvSpPr/>
              <p:nvPr/>
            </p:nvSpPr>
            <p:spPr>
              <a:xfrm>
                <a:off x="3460099" y="4666870"/>
                <a:ext cx="217839" cy="308287"/>
              </a:xfrm>
              <a:custGeom>
                <a:avLst/>
                <a:gdLst>
                  <a:gd name="connsiteX0" fmla="*/ 0 w 217839"/>
                  <a:gd name="connsiteY0" fmla="*/ 0 h 308287"/>
                  <a:gd name="connsiteX1" fmla="*/ 0 w 217839"/>
                  <a:gd name="connsiteY1" fmla="*/ 2548 h 308287"/>
                  <a:gd name="connsiteX2" fmla="*/ 0 w 217839"/>
                  <a:gd name="connsiteY2" fmla="*/ 2548 h 308287"/>
                  <a:gd name="connsiteX3" fmla="*/ 0 w 217839"/>
                  <a:gd name="connsiteY3" fmla="*/ 308287 h 308287"/>
                  <a:gd name="connsiteX4" fmla="*/ 6370 w 217839"/>
                  <a:gd name="connsiteY4" fmla="*/ 308287 h 308287"/>
                  <a:gd name="connsiteX5" fmla="*/ 26752 w 217839"/>
                  <a:gd name="connsiteY5" fmla="*/ 308287 h 308287"/>
                  <a:gd name="connsiteX6" fmla="*/ 208922 w 217839"/>
                  <a:gd name="connsiteY6" fmla="*/ 308287 h 308287"/>
                  <a:gd name="connsiteX7" fmla="*/ 208922 w 217839"/>
                  <a:gd name="connsiteY7" fmla="*/ 308287 h 308287"/>
                  <a:gd name="connsiteX8" fmla="*/ 217839 w 217839"/>
                  <a:gd name="connsiteY8" fmla="*/ 308287 h 308287"/>
                  <a:gd name="connsiteX9" fmla="*/ 217839 w 217839"/>
                  <a:gd name="connsiteY9" fmla="*/ 26752 h 308287"/>
                  <a:gd name="connsiteX10" fmla="*/ 217839 w 217839"/>
                  <a:gd name="connsiteY10" fmla="*/ 26752 h 308287"/>
                  <a:gd name="connsiteX11" fmla="*/ 217839 w 217839"/>
                  <a:gd name="connsiteY11" fmla="*/ 0 h 308287"/>
                  <a:gd name="connsiteX12" fmla="*/ 0 w 217839"/>
                  <a:gd name="connsiteY12" fmla="*/ 0 h 308287"/>
                  <a:gd name="connsiteX13" fmla="*/ 192361 w 217839"/>
                  <a:gd name="connsiteY13" fmla="*/ 26752 h 308287"/>
                  <a:gd name="connsiteX14" fmla="*/ 192361 w 217839"/>
                  <a:gd name="connsiteY14" fmla="*/ 135035 h 308287"/>
                  <a:gd name="connsiteX15" fmla="*/ 123570 w 217839"/>
                  <a:gd name="connsiteY15" fmla="*/ 135035 h 308287"/>
                  <a:gd name="connsiteX16" fmla="*/ 123570 w 217839"/>
                  <a:gd name="connsiteY16" fmla="*/ 26752 h 308287"/>
                  <a:gd name="connsiteX17" fmla="*/ 192361 w 217839"/>
                  <a:gd name="connsiteY17" fmla="*/ 26752 h 308287"/>
                  <a:gd name="connsiteX18" fmla="*/ 96817 w 217839"/>
                  <a:gd name="connsiteY18" fmla="*/ 26752 h 308287"/>
                  <a:gd name="connsiteX19" fmla="*/ 96817 w 217839"/>
                  <a:gd name="connsiteY19" fmla="*/ 135035 h 308287"/>
                  <a:gd name="connsiteX20" fmla="*/ 26752 w 217839"/>
                  <a:gd name="connsiteY20" fmla="*/ 135035 h 308287"/>
                  <a:gd name="connsiteX21" fmla="*/ 26752 w 217839"/>
                  <a:gd name="connsiteY21" fmla="*/ 26752 h 308287"/>
                  <a:gd name="connsiteX22" fmla="*/ 96817 w 217839"/>
                  <a:gd name="connsiteY22" fmla="*/ 26752 h 308287"/>
                  <a:gd name="connsiteX23" fmla="*/ 26752 w 217839"/>
                  <a:gd name="connsiteY23" fmla="*/ 282809 h 308287"/>
                  <a:gd name="connsiteX24" fmla="*/ 26752 w 217839"/>
                  <a:gd name="connsiteY24" fmla="*/ 163061 h 308287"/>
                  <a:gd name="connsiteX25" fmla="*/ 96817 w 217839"/>
                  <a:gd name="connsiteY25" fmla="*/ 163061 h 308287"/>
                  <a:gd name="connsiteX26" fmla="*/ 96817 w 217839"/>
                  <a:gd name="connsiteY26" fmla="*/ 282809 h 308287"/>
                  <a:gd name="connsiteX27" fmla="*/ 26752 w 217839"/>
                  <a:gd name="connsiteY27" fmla="*/ 282809 h 308287"/>
                  <a:gd name="connsiteX28" fmla="*/ 123570 w 217839"/>
                  <a:gd name="connsiteY28" fmla="*/ 282809 h 308287"/>
                  <a:gd name="connsiteX29" fmla="*/ 123570 w 217839"/>
                  <a:gd name="connsiteY29" fmla="*/ 163061 h 308287"/>
                  <a:gd name="connsiteX30" fmla="*/ 192361 w 217839"/>
                  <a:gd name="connsiteY30" fmla="*/ 163061 h 308287"/>
                  <a:gd name="connsiteX31" fmla="*/ 192361 w 217839"/>
                  <a:gd name="connsiteY31" fmla="*/ 282809 h 308287"/>
                  <a:gd name="connsiteX32" fmla="*/ 123570 w 217839"/>
                  <a:gd name="connsiteY32" fmla="*/ 282809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839" h="308287">
                    <a:moveTo>
                      <a:pt x="0" y="0"/>
                    </a:move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lnTo>
                      <a:pt x="0" y="0"/>
                    </a:lnTo>
                    <a:close/>
                    <a:moveTo>
                      <a:pt x="192361" y="26752"/>
                    </a:moveTo>
                    <a:lnTo>
                      <a:pt x="192361" y="135035"/>
                    </a:ln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close/>
                    <a:moveTo>
                      <a:pt x="96817" y="26752"/>
                    </a:move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lnTo>
                      <a:pt x="96817" y="26752"/>
                    </a:lnTo>
                    <a:close/>
                    <a:moveTo>
                      <a:pt x="26752" y="282809"/>
                    </a:moveTo>
                    <a:lnTo>
                      <a:pt x="26752" y="163061"/>
                    </a:lnTo>
                    <a:lnTo>
                      <a:pt x="96817" y="163061"/>
                    </a:lnTo>
                    <a:lnTo>
                      <a:pt x="96817" y="282809"/>
                    </a:lnTo>
                    <a:lnTo>
                      <a:pt x="26752" y="282809"/>
                    </a:lnTo>
                    <a:close/>
                    <a:moveTo>
                      <a:pt x="123570" y="282809"/>
                    </a:moveTo>
                    <a:lnTo>
                      <a:pt x="123570" y="163061"/>
                    </a:lnTo>
                    <a:lnTo>
                      <a:pt x="192361" y="163061"/>
                    </a:lnTo>
                    <a:lnTo>
                      <a:pt x="192361" y="282809"/>
                    </a:lnTo>
                    <a:lnTo>
                      <a:pt x="123570" y="282809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C2E86B5-F1A4-4DBE-83C3-2FB4478DB4B1}"/>
                </a:ext>
              </a:extLst>
            </p:cNvPr>
            <p:cNvSpPr/>
            <p:nvPr/>
          </p:nvSpPr>
          <p:spPr>
            <a:xfrm>
              <a:off x="3749278" y="4344570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E1A9AE4B-D978-4855-980E-722AA789D417}"/>
                </a:ext>
              </a:extLst>
            </p:cNvPr>
            <p:cNvSpPr/>
            <p:nvPr/>
          </p:nvSpPr>
          <p:spPr>
            <a:xfrm>
              <a:off x="3855013" y="4489796"/>
              <a:ext cx="68791" cy="119747"/>
            </a:xfrm>
            <a:custGeom>
              <a:avLst/>
              <a:gdLst>
                <a:gd name="connsiteX0" fmla="*/ 0 w 68791"/>
                <a:gd name="connsiteY0" fmla="*/ 0 h 119747"/>
                <a:gd name="connsiteX1" fmla="*/ 68791 w 68791"/>
                <a:gd name="connsiteY1" fmla="*/ 0 h 119747"/>
                <a:gd name="connsiteX2" fmla="*/ 68791 w 68791"/>
                <a:gd name="connsiteY2" fmla="*/ 119748 h 119747"/>
                <a:gd name="connsiteX3" fmla="*/ 0 w 68791"/>
                <a:gd name="connsiteY3" fmla="*/ 119748 h 11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91" h="119747">
                  <a:moveTo>
                    <a:pt x="0" y="0"/>
                  </a:moveTo>
                  <a:lnTo>
                    <a:pt x="68791" y="0"/>
                  </a:lnTo>
                  <a:lnTo>
                    <a:pt x="68791" y="119748"/>
                  </a:lnTo>
                  <a:lnTo>
                    <a:pt x="0" y="119748"/>
                  </a:lnTo>
                  <a:close/>
                </a:path>
              </a:pathLst>
            </a:custGeom>
            <a:noFill/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67762D0-09AC-4822-B913-C0584A9264AE}"/>
                </a:ext>
              </a:extLst>
            </p:cNvPr>
            <p:cNvSpPr/>
            <p:nvPr/>
          </p:nvSpPr>
          <p:spPr>
            <a:xfrm>
              <a:off x="3758195" y="4489796"/>
              <a:ext cx="70065" cy="119747"/>
            </a:xfrm>
            <a:custGeom>
              <a:avLst/>
              <a:gdLst>
                <a:gd name="connsiteX0" fmla="*/ 0 w 70065"/>
                <a:gd name="connsiteY0" fmla="*/ 0 h 119747"/>
                <a:gd name="connsiteX1" fmla="*/ 70065 w 70065"/>
                <a:gd name="connsiteY1" fmla="*/ 0 h 119747"/>
                <a:gd name="connsiteX2" fmla="*/ 70065 w 70065"/>
                <a:gd name="connsiteY2" fmla="*/ 119748 h 119747"/>
                <a:gd name="connsiteX3" fmla="*/ 0 w 70065"/>
                <a:gd name="connsiteY3" fmla="*/ 119748 h 11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65" h="119747">
                  <a:moveTo>
                    <a:pt x="0" y="0"/>
                  </a:moveTo>
                  <a:lnTo>
                    <a:pt x="70065" y="0"/>
                  </a:lnTo>
                  <a:lnTo>
                    <a:pt x="70065" y="119748"/>
                  </a:lnTo>
                  <a:lnTo>
                    <a:pt x="0" y="119748"/>
                  </a:lnTo>
                  <a:close/>
                </a:path>
              </a:pathLst>
            </a:custGeom>
            <a:noFill/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6C473EA-9E3E-48C5-AA8C-6B0440CB3C9F}"/>
                </a:ext>
              </a:extLst>
            </p:cNvPr>
            <p:cNvSpPr/>
            <p:nvPr/>
          </p:nvSpPr>
          <p:spPr>
            <a:xfrm>
              <a:off x="3758195" y="4354761"/>
              <a:ext cx="70065" cy="108282"/>
            </a:xfrm>
            <a:custGeom>
              <a:avLst/>
              <a:gdLst>
                <a:gd name="connsiteX0" fmla="*/ 0 w 70065"/>
                <a:gd name="connsiteY0" fmla="*/ 0 h 108282"/>
                <a:gd name="connsiteX1" fmla="*/ 70065 w 70065"/>
                <a:gd name="connsiteY1" fmla="*/ 0 h 108282"/>
                <a:gd name="connsiteX2" fmla="*/ 70065 w 70065"/>
                <a:gd name="connsiteY2" fmla="*/ 108283 h 108282"/>
                <a:gd name="connsiteX3" fmla="*/ 0 w 70065"/>
                <a:gd name="connsiteY3" fmla="*/ 108283 h 10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65" h="108282">
                  <a:moveTo>
                    <a:pt x="0" y="0"/>
                  </a:moveTo>
                  <a:lnTo>
                    <a:pt x="70065" y="0"/>
                  </a:lnTo>
                  <a:lnTo>
                    <a:pt x="70065" y="108283"/>
                  </a:lnTo>
                  <a:lnTo>
                    <a:pt x="0" y="108283"/>
                  </a:lnTo>
                  <a:close/>
                </a:path>
              </a:pathLst>
            </a:custGeom>
            <a:noFill/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795E8C1C-8CC6-4DDA-BC42-E2C7C93CDC3D}"/>
                </a:ext>
              </a:extLst>
            </p:cNvPr>
            <p:cNvSpPr/>
            <p:nvPr/>
          </p:nvSpPr>
          <p:spPr>
            <a:xfrm>
              <a:off x="3855013" y="4354761"/>
              <a:ext cx="68791" cy="108282"/>
            </a:xfrm>
            <a:custGeom>
              <a:avLst/>
              <a:gdLst>
                <a:gd name="connsiteX0" fmla="*/ 0 w 68791"/>
                <a:gd name="connsiteY0" fmla="*/ 0 h 108282"/>
                <a:gd name="connsiteX1" fmla="*/ 68791 w 68791"/>
                <a:gd name="connsiteY1" fmla="*/ 0 h 108282"/>
                <a:gd name="connsiteX2" fmla="*/ 68791 w 68791"/>
                <a:gd name="connsiteY2" fmla="*/ 108283 h 108282"/>
                <a:gd name="connsiteX3" fmla="*/ 0 w 68791"/>
                <a:gd name="connsiteY3" fmla="*/ 108283 h 10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91" h="108282">
                  <a:moveTo>
                    <a:pt x="0" y="0"/>
                  </a:moveTo>
                  <a:lnTo>
                    <a:pt x="68791" y="0"/>
                  </a:lnTo>
                  <a:lnTo>
                    <a:pt x="68791" y="108283"/>
                  </a:lnTo>
                  <a:lnTo>
                    <a:pt x="0" y="108283"/>
                  </a:lnTo>
                  <a:close/>
                </a:path>
              </a:pathLst>
            </a:custGeom>
            <a:noFill/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F00C703-B978-4A9E-8103-51179DAC95D7}"/>
                </a:ext>
              </a:extLst>
            </p:cNvPr>
            <p:cNvSpPr/>
            <p:nvPr/>
          </p:nvSpPr>
          <p:spPr>
            <a:xfrm>
              <a:off x="3731443" y="4328009"/>
              <a:ext cx="219113" cy="308287"/>
            </a:xfrm>
            <a:custGeom>
              <a:avLst/>
              <a:gdLst>
                <a:gd name="connsiteX0" fmla="*/ 219113 w 219113"/>
                <a:gd name="connsiteY0" fmla="*/ 0 h 308287"/>
                <a:gd name="connsiteX1" fmla="*/ 0 w 219113"/>
                <a:gd name="connsiteY1" fmla="*/ 0 h 308287"/>
                <a:gd name="connsiteX2" fmla="*/ 0 w 219113"/>
                <a:gd name="connsiteY2" fmla="*/ 2548 h 308287"/>
                <a:gd name="connsiteX3" fmla="*/ 0 w 219113"/>
                <a:gd name="connsiteY3" fmla="*/ 2548 h 308287"/>
                <a:gd name="connsiteX4" fmla="*/ 0 w 219113"/>
                <a:gd name="connsiteY4" fmla="*/ 308287 h 308287"/>
                <a:gd name="connsiteX5" fmla="*/ 6370 w 219113"/>
                <a:gd name="connsiteY5" fmla="*/ 308287 h 308287"/>
                <a:gd name="connsiteX6" fmla="*/ 26752 w 219113"/>
                <a:gd name="connsiteY6" fmla="*/ 308287 h 308287"/>
                <a:gd name="connsiteX7" fmla="*/ 208922 w 219113"/>
                <a:gd name="connsiteY7" fmla="*/ 308287 h 308287"/>
                <a:gd name="connsiteX8" fmla="*/ 208922 w 219113"/>
                <a:gd name="connsiteY8" fmla="*/ 308287 h 308287"/>
                <a:gd name="connsiteX9" fmla="*/ 217839 w 219113"/>
                <a:gd name="connsiteY9" fmla="*/ 308287 h 308287"/>
                <a:gd name="connsiteX10" fmla="*/ 217839 w 219113"/>
                <a:gd name="connsiteY10" fmla="*/ 26752 h 308287"/>
                <a:gd name="connsiteX11" fmla="*/ 217839 w 219113"/>
                <a:gd name="connsiteY11" fmla="*/ 26752 h 308287"/>
                <a:gd name="connsiteX12" fmla="*/ 217839 w 219113"/>
                <a:gd name="connsiteY12" fmla="*/ 0 h 308287"/>
                <a:gd name="connsiteX13" fmla="*/ 26752 w 219113"/>
                <a:gd name="connsiteY13" fmla="*/ 26752 h 308287"/>
                <a:gd name="connsiteX14" fmla="*/ 96817 w 219113"/>
                <a:gd name="connsiteY14" fmla="*/ 26752 h 308287"/>
                <a:gd name="connsiteX15" fmla="*/ 96817 w 219113"/>
                <a:gd name="connsiteY15" fmla="*/ 135035 h 308287"/>
                <a:gd name="connsiteX16" fmla="*/ 26752 w 219113"/>
                <a:gd name="connsiteY16" fmla="*/ 135035 h 308287"/>
                <a:gd name="connsiteX17" fmla="*/ 26752 w 219113"/>
                <a:gd name="connsiteY17" fmla="*/ 26752 h 308287"/>
                <a:gd name="connsiteX18" fmla="*/ 26752 w 219113"/>
                <a:gd name="connsiteY18" fmla="*/ 161787 h 308287"/>
                <a:gd name="connsiteX19" fmla="*/ 96817 w 219113"/>
                <a:gd name="connsiteY19" fmla="*/ 161787 h 308287"/>
                <a:gd name="connsiteX20" fmla="*/ 96817 w 219113"/>
                <a:gd name="connsiteY20" fmla="*/ 281535 h 308287"/>
                <a:gd name="connsiteX21" fmla="*/ 26752 w 219113"/>
                <a:gd name="connsiteY21" fmla="*/ 281535 h 308287"/>
                <a:gd name="connsiteX22" fmla="*/ 26752 w 219113"/>
                <a:gd name="connsiteY22" fmla="*/ 161787 h 308287"/>
                <a:gd name="connsiteX23" fmla="*/ 192361 w 219113"/>
                <a:gd name="connsiteY23" fmla="*/ 281535 h 308287"/>
                <a:gd name="connsiteX24" fmla="*/ 123570 w 219113"/>
                <a:gd name="connsiteY24" fmla="*/ 281535 h 308287"/>
                <a:gd name="connsiteX25" fmla="*/ 123570 w 219113"/>
                <a:gd name="connsiteY25" fmla="*/ 161787 h 308287"/>
                <a:gd name="connsiteX26" fmla="*/ 192361 w 219113"/>
                <a:gd name="connsiteY26" fmla="*/ 161787 h 308287"/>
                <a:gd name="connsiteX27" fmla="*/ 192361 w 219113"/>
                <a:gd name="connsiteY27" fmla="*/ 281535 h 308287"/>
                <a:gd name="connsiteX28" fmla="*/ 192361 w 219113"/>
                <a:gd name="connsiteY28" fmla="*/ 135035 h 308287"/>
                <a:gd name="connsiteX29" fmla="*/ 123570 w 219113"/>
                <a:gd name="connsiteY29" fmla="*/ 135035 h 308287"/>
                <a:gd name="connsiteX30" fmla="*/ 123570 w 219113"/>
                <a:gd name="connsiteY30" fmla="*/ 26752 h 308287"/>
                <a:gd name="connsiteX31" fmla="*/ 192361 w 219113"/>
                <a:gd name="connsiteY31" fmla="*/ 26752 h 308287"/>
                <a:gd name="connsiteX32" fmla="*/ 192361 w 219113"/>
                <a:gd name="connsiteY32" fmla="*/ 135035 h 30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9113" h="308287">
                  <a:moveTo>
                    <a:pt x="219113" y="0"/>
                  </a:moveTo>
                  <a:lnTo>
                    <a:pt x="0" y="0"/>
                  </a:lnTo>
                  <a:lnTo>
                    <a:pt x="0" y="2548"/>
                  </a:lnTo>
                  <a:lnTo>
                    <a:pt x="0" y="2548"/>
                  </a:lnTo>
                  <a:lnTo>
                    <a:pt x="0" y="308287"/>
                  </a:lnTo>
                  <a:lnTo>
                    <a:pt x="6370" y="308287"/>
                  </a:lnTo>
                  <a:lnTo>
                    <a:pt x="26752" y="308287"/>
                  </a:lnTo>
                  <a:lnTo>
                    <a:pt x="208922" y="308287"/>
                  </a:lnTo>
                  <a:lnTo>
                    <a:pt x="208922" y="308287"/>
                  </a:lnTo>
                  <a:lnTo>
                    <a:pt x="217839" y="308287"/>
                  </a:lnTo>
                  <a:lnTo>
                    <a:pt x="217839" y="26752"/>
                  </a:lnTo>
                  <a:lnTo>
                    <a:pt x="217839" y="26752"/>
                  </a:lnTo>
                  <a:lnTo>
                    <a:pt x="217839" y="0"/>
                  </a:lnTo>
                  <a:close/>
                  <a:moveTo>
                    <a:pt x="26752" y="26752"/>
                  </a:moveTo>
                  <a:lnTo>
                    <a:pt x="96817" y="26752"/>
                  </a:lnTo>
                  <a:lnTo>
                    <a:pt x="96817" y="135035"/>
                  </a:lnTo>
                  <a:lnTo>
                    <a:pt x="26752" y="135035"/>
                  </a:lnTo>
                  <a:lnTo>
                    <a:pt x="26752" y="26752"/>
                  </a:lnTo>
                  <a:close/>
                  <a:moveTo>
                    <a:pt x="26752" y="161787"/>
                  </a:moveTo>
                  <a:lnTo>
                    <a:pt x="96817" y="161787"/>
                  </a:lnTo>
                  <a:lnTo>
                    <a:pt x="96817" y="281535"/>
                  </a:lnTo>
                  <a:lnTo>
                    <a:pt x="26752" y="281535"/>
                  </a:lnTo>
                  <a:lnTo>
                    <a:pt x="26752" y="161787"/>
                  </a:lnTo>
                  <a:close/>
                  <a:moveTo>
                    <a:pt x="192361" y="281535"/>
                  </a:moveTo>
                  <a:lnTo>
                    <a:pt x="123570" y="281535"/>
                  </a:lnTo>
                  <a:lnTo>
                    <a:pt x="123570" y="161787"/>
                  </a:lnTo>
                  <a:lnTo>
                    <a:pt x="192361" y="161787"/>
                  </a:lnTo>
                  <a:lnTo>
                    <a:pt x="192361" y="281535"/>
                  </a:lnTo>
                  <a:close/>
                  <a:moveTo>
                    <a:pt x="192361" y="135035"/>
                  </a:moveTo>
                  <a:lnTo>
                    <a:pt x="123570" y="135035"/>
                  </a:lnTo>
                  <a:lnTo>
                    <a:pt x="123570" y="26752"/>
                  </a:lnTo>
                  <a:lnTo>
                    <a:pt x="192361" y="26752"/>
                  </a:lnTo>
                  <a:lnTo>
                    <a:pt x="192361" y="135035"/>
                  </a:lnTo>
                  <a:close/>
                </a:path>
              </a:pathLst>
            </a:custGeom>
            <a:solidFill>
              <a:srgbClr val="4A5559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7EBD210-21B4-411D-AD13-AE0A455B236B}"/>
                </a:ext>
              </a:extLst>
            </p:cNvPr>
            <p:cNvSpPr/>
            <p:nvPr/>
          </p:nvSpPr>
          <p:spPr>
            <a:xfrm>
              <a:off x="3476660" y="4344570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23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3460099" y="4328009"/>
              <a:ext cx="219113" cy="308287"/>
              <a:chOff x="3460099" y="4328009"/>
              <a:chExt cx="219113" cy="308287"/>
            </a:xfrm>
          </p:grpSpPr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BD039BCC-8D88-4B6D-BA1D-388095115579}"/>
                  </a:ext>
                </a:extLst>
              </p:cNvPr>
              <p:cNvSpPr/>
              <p:nvPr/>
            </p:nvSpPr>
            <p:spPr>
              <a:xfrm>
                <a:off x="3486852" y="4354761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4EA2FEC2-1A62-4B27-B882-A3B32723A7F7}"/>
                  </a:ext>
                </a:extLst>
              </p:cNvPr>
              <p:cNvSpPr/>
              <p:nvPr/>
            </p:nvSpPr>
            <p:spPr>
              <a:xfrm>
                <a:off x="3486852" y="4489796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127FFD0D-FED5-4ED0-ABA9-A16464E22A6C}"/>
                  </a:ext>
                </a:extLst>
              </p:cNvPr>
              <p:cNvSpPr/>
              <p:nvPr/>
            </p:nvSpPr>
            <p:spPr>
              <a:xfrm>
                <a:off x="3583669" y="4354761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A46088EA-D6BB-4D34-9F35-22654F06E0D2}"/>
                  </a:ext>
                </a:extLst>
              </p:cNvPr>
              <p:cNvSpPr/>
              <p:nvPr/>
            </p:nvSpPr>
            <p:spPr>
              <a:xfrm>
                <a:off x="3583669" y="4489796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7C772802-8DB5-47CF-A8DE-A7932DA20CAA}"/>
                  </a:ext>
                </a:extLst>
              </p:cNvPr>
              <p:cNvSpPr/>
              <p:nvPr/>
            </p:nvSpPr>
            <p:spPr>
              <a:xfrm>
                <a:off x="3460099" y="4328009"/>
                <a:ext cx="219113" cy="308287"/>
              </a:xfrm>
              <a:custGeom>
                <a:avLst/>
                <a:gdLst>
                  <a:gd name="connsiteX0" fmla="*/ 219113 w 219113"/>
                  <a:gd name="connsiteY0" fmla="*/ 0 h 308287"/>
                  <a:gd name="connsiteX1" fmla="*/ 0 w 219113"/>
                  <a:gd name="connsiteY1" fmla="*/ 0 h 308287"/>
                  <a:gd name="connsiteX2" fmla="*/ 0 w 219113"/>
                  <a:gd name="connsiteY2" fmla="*/ 2548 h 308287"/>
                  <a:gd name="connsiteX3" fmla="*/ 0 w 219113"/>
                  <a:gd name="connsiteY3" fmla="*/ 2548 h 308287"/>
                  <a:gd name="connsiteX4" fmla="*/ 0 w 219113"/>
                  <a:gd name="connsiteY4" fmla="*/ 308287 h 308287"/>
                  <a:gd name="connsiteX5" fmla="*/ 6370 w 219113"/>
                  <a:gd name="connsiteY5" fmla="*/ 308287 h 308287"/>
                  <a:gd name="connsiteX6" fmla="*/ 26752 w 219113"/>
                  <a:gd name="connsiteY6" fmla="*/ 308287 h 308287"/>
                  <a:gd name="connsiteX7" fmla="*/ 208922 w 219113"/>
                  <a:gd name="connsiteY7" fmla="*/ 308287 h 308287"/>
                  <a:gd name="connsiteX8" fmla="*/ 208922 w 219113"/>
                  <a:gd name="connsiteY8" fmla="*/ 308287 h 308287"/>
                  <a:gd name="connsiteX9" fmla="*/ 217839 w 219113"/>
                  <a:gd name="connsiteY9" fmla="*/ 308287 h 308287"/>
                  <a:gd name="connsiteX10" fmla="*/ 217839 w 219113"/>
                  <a:gd name="connsiteY10" fmla="*/ 26752 h 308287"/>
                  <a:gd name="connsiteX11" fmla="*/ 217839 w 219113"/>
                  <a:gd name="connsiteY11" fmla="*/ 26752 h 308287"/>
                  <a:gd name="connsiteX12" fmla="*/ 217839 w 219113"/>
                  <a:gd name="connsiteY12" fmla="*/ 0 h 308287"/>
                  <a:gd name="connsiteX13" fmla="*/ 26752 w 219113"/>
                  <a:gd name="connsiteY13" fmla="*/ 26752 h 308287"/>
                  <a:gd name="connsiteX14" fmla="*/ 96817 w 219113"/>
                  <a:gd name="connsiteY14" fmla="*/ 26752 h 308287"/>
                  <a:gd name="connsiteX15" fmla="*/ 96817 w 219113"/>
                  <a:gd name="connsiteY15" fmla="*/ 135035 h 308287"/>
                  <a:gd name="connsiteX16" fmla="*/ 26752 w 219113"/>
                  <a:gd name="connsiteY16" fmla="*/ 135035 h 308287"/>
                  <a:gd name="connsiteX17" fmla="*/ 26752 w 219113"/>
                  <a:gd name="connsiteY17" fmla="*/ 26752 h 308287"/>
                  <a:gd name="connsiteX18" fmla="*/ 26752 w 219113"/>
                  <a:gd name="connsiteY18" fmla="*/ 161787 h 308287"/>
                  <a:gd name="connsiteX19" fmla="*/ 96817 w 219113"/>
                  <a:gd name="connsiteY19" fmla="*/ 161787 h 308287"/>
                  <a:gd name="connsiteX20" fmla="*/ 96817 w 219113"/>
                  <a:gd name="connsiteY20" fmla="*/ 281535 h 308287"/>
                  <a:gd name="connsiteX21" fmla="*/ 26752 w 219113"/>
                  <a:gd name="connsiteY21" fmla="*/ 281535 h 308287"/>
                  <a:gd name="connsiteX22" fmla="*/ 26752 w 219113"/>
                  <a:gd name="connsiteY22" fmla="*/ 161787 h 308287"/>
                  <a:gd name="connsiteX23" fmla="*/ 192361 w 219113"/>
                  <a:gd name="connsiteY23" fmla="*/ 281535 h 308287"/>
                  <a:gd name="connsiteX24" fmla="*/ 123570 w 219113"/>
                  <a:gd name="connsiteY24" fmla="*/ 281535 h 308287"/>
                  <a:gd name="connsiteX25" fmla="*/ 123570 w 219113"/>
                  <a:gd name="connsiteY25" fmla="*/ 161787 h 308287"/>
                  <a:gd name="connsiteX26" fmla="*/ 192361 w 219113"/>
                  <a:gd name="connsiteY26" fmla="*/ 161787 h 308287"/>
                  <a:gd name="connsiteX27" fmla="*/ 192361 w 219113"/>
                  <a:gd name="connsiteY27" fmla="*/ 281535 h 308287"/>
                  <a:gd name="connsiteX28" fmla="*/ 192361 w 219113"/>
                  <a:gd name="connsiteY28" fmla="*/ 135035 h 308287"/>
                  <a:gd name="connsiteX29" fmla="*/ 123570 w 219113"/>
                  <a:gd name="connsiteY29" fmla="*/ 135035 h 308287"/>
                  <a:gd name="connsiteX30" fmla="*/ 123570 w 219113"/>
                  <a:gd name="connsiteY30" fmla="*/ 26752 h 308287"/>
                  <a:gd name="connsiteX31" fmla="*/ 192361 w 219113"/>
                  <a:gd name="connsiteY31" fmla="*/ 26752 h 308287"/>
                  <a:gd name="connsiteX32" fmla="*/ 192361 w 219113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113" h="308287">
                    <a:moveTo>
                      <a:pt x="219113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6817" y="26752"/>
                    </a:lnTo>
                    <a:lnTo>
                      <a:pt x="96817" y="135035"/>
                    </a:lnTo>
                    <a:lnTo>
                      <a:pt x="26752" y="135035"/>
                    </a:lnTo>
                    <a:lnTo>
                      <a:pt x="26752" y="26752"/>
                    </a:lnTo>
                    <a:close/>
                    <a:moveTo>
                      <a:pt x="26752" y="161787"/>
                    </a:moveTo>
                    <a:lnTo>
                      <a:pt x="96817" y="161787"/>
                    </a:lnTo>
                    <a:lnTo>
                      <a:pt x="96817" y="281535"/>
                    </a:lnTo>
                    <a:lnTo>
                      <a:pt x="26752" y="281535"/>
                    </a:lnTo>
                    <a:lnTo>
                      <a:pt x="26752" y="161787"/>
                    </a:lnTo>
                    <a:close/>
                    <a:moveTo>
                      <a:pt x="192361" y="281535"/>
                    </a:moveTo>
                    <a:lnTo>
                      <a:pt x="123570" y="281535"/>
                    </a:lnTo>
                    <a:lnTo>
                      <a:pt x="123570" y="161787"/>
                    </a:lnTo>
                    <a:lnTo>
                      <a:pt x="192361" y="161787"/>
                    </a:lnTo>
                    <a:lnTo>
                      <a:pt x="192361" y="281535"/>
                    </a:lnTo>
                    <a:close/>
                    <a:moveTo>
                      <a:pt x="192361" y="135035"/>
                    </a:moveTo>
                    <a:lnTo>
                      <a:pt x="123570" y="135035"/>
                    </a:lnTo>
                    <a:lnTo>
                      <a:pt x="123570" y="26752"/>
                    </a:lnTo>
                    <a:lnTo>
                      <a:pt x="192361" y="26752"/>
                    </a:lnTo>
                    <a:lnTo>
                      <a:pt x="192361" y="135035"/>
                    </a:lnTo>
                    <a:close/>
                  </a:path>
                </a:pathLst>
              </a:custGeom>
              <a:solidFill>
                <a:srgbClr val="4A555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91F72B6-DE14-4989-B3CB-0EABD6EE322F}"/>
                </a:ext>
              </a:extLst>
            </p:cNvPr>
            <p:cNvSpPr/>
            <p:nvPr/>
          </p:nvSpPr>
          <p:spPr>
            <a:xfrm>
              <a:off x="788704" y="4465592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0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772143" y="4449031"/>
              <a:ext cx="217839" cy="308287"/>
              <a:chOff x="772143" y="4449031"/>
              <a:chExt cx="217839" cy="308287"/>
            </a:xfrm>
          </p:grpSpPr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93B96FD3-A61F-46E8-9F0F-700C02658087}"/>
                  </a:ext>
                </a:extLst>
              </p:cNvPr>
              <p:cNvSpPr/>
              <p:nvPr/>
            </p:nvSpPr>
            <p:spPr>
              <a:xfrm>
                <a:off x="798895" y="4610818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33641B2F-D1CD-4AFD-873C-8EBAA9D1D1DB}"/>
                  </a:ext>
                </a:extLst>
              </p:cNvPr>
              <p:cNvSpPr/>
              <p:nvPr/>
            </p:nvSpPr>
            <p:spPr>
              <a:xfrm>
                <a:off x="894439" y="4610818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9DBB178A-08C5-42CA-849F-063175E8E546}"/>
                  </a:ext>
                </a:extLst>
              </p:cNvPr>
              <p:cNvSpPr/>
              <p:nvPr/>
            </p:nvSpPr>
            <p:spPr>
              <a:xfrm>
                <a:off x="798895" y="4475783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EBA3EC0B-620F-45EE-965D-18844ED84408}"/>
                  </a:ext>
                </a:extLst>
              </p:cNvPr>
              <p:cNvSpPr/>
              <p:nvPr/>
            </p:nvSpPr>
            <p:spPr>
              <a:xfrm>
                <a:off x="894439" y="4475783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331DC6A5-A1E5-4C04-AAA1-064611266BF2}"/>
                  </a:ext>
                </a:extLst>
              </p:cNvPr>
              <p:cNvSpPr/>
              <p:nvPr/>
            </p:nvSpPr>
            <p:spPr>
              <a:xfrm>
                <a:off x="772143" y="4449031"/>
                <a:ext cx="217839" cy="308287"/>
              </a:xfrm>
              <a:custGeom>
                <a:avLst/>
                <a:gdLst>
                  <a:gd name="connsiteX0" fmla="*/ 217839 w 217839"/>
                  <a:gd name="connsiteY0" fmla="*/ 0 h 308287"/>
                  <a:gd name="connsiteX1" fmla="*/ 0 w 217839"/>
                  <a:gd name="connsiteY1" fmla="*/ 0 h 308287"/>
                  <a:gd name="connsiteX2" fmla="*/ 0 w 217839"/>
                  <a:gd name="connsiteY2" fmla="*/ 2548 h 308287"/>
                  <a:gd name="connsiteX3" fmla="*/ 0 w 217839"/>
                  <a:gd name="connsiteY3" fmla="*/ 2548 h 308287"/>
                  <a:gd name="connsiteX4" fmla="*/ 0 w 217839"/>
                  <a:gd name="connsiteY4" fmla="*/ 308287 h 308287"/>
                  <a:gd name="connsiteX5" fmla="*/ 6370 w 217839"/>
                  <a:gd name="connsiteY5" fmla="*/ 308287 h 308287"/>
                  <a:gd name="connsiteX6" fmla="*/ 26752 w 217839"/>
                  <a:gd name="connsiteY6" fmla="*/ 308287 h 308287"/>
                  <a:gd name="connsiteX7" fmla="*/ 208922 w 217839"/>
                  <a:gd name="connsiteY7" fmla="*/ 308287 h 308287"/>
                  <a:gd name="connsiteX8" fmla="*/ 208922 w 217839"/>
                  <a:gd name="connsiteY8" fmla="*/ 308287 h 308287"/>
                  <a:gd name="connsiteX9" fmla="*/ 217839 w 217839"/>
                  <a:gd name="connsiteY9" fmla="*/ 308287 h 308287"/>
                  <a:gd name="connsiteX10" fmla="*/ 217839 w 217839"/>
                  <a:gd name="connsiteY10" fmla="*/ 26752 h 308287"/>
                  <a:gd name="connsiteX11" fmla="*/ 217839 w 217839"/>
                  <a:gd name="connsiteY11" fmla="*/ 26752 h 308287"/>
                  <a:gd name="connsiteX12" fmla="*/ 217839 w 217839"/>
                  <a:gd name="connsiteY12" fmla="*/ 0 h 308287"/>
                  <a:gd name="connsiteX13" fmla="*/ 26752 w 217839"/>
                  <a:gd name="connsiteY13" fmla="*/ 26752 h 308287"/>
                  <a:gd name="connsiteX14" fmla="*/ 95543 w 217839"/>
                  <a:gd name="connsiteY14" fmla="*/ 26752 h 308287"/>
                  <a:gd name="connsiteX15" fmla="*/ 95543 w 217839"/>
                  <a:gd name="connsiteY15" fmla="*/ 135035 h 308287"/>
                  <a:gd name="connsiteX16" fmla="*/ 25478 w 217839"/>
                  <a:gd name="connsiteY16" fmla="*/ 135035 h 308287"/>
                  <a:gd name="connsiteX17" fmla="*/ 25478 w 217839"/>
                  <a:gd name="connsiteY17" fmla="*/ 26752 h 308287"/>
                  <a:gd name="connsiteX18" fmla="*/ 26752 w 217839"/>
                  <a:gd name="connsiteY18" fmla="*/ 161787 h 308287"/>
                  <a:gd name="connsiteX19" fmla="*/ 95543 w 217839"/>
                  <a:gd name="connsiteY19" fmla="*/ 161787 h 308287"/>
                  <a:gd name="connsiteX20" fmla="*/ 95543 w 217839"/>
                  <a:gd name="connsiteY20" fmla="*/ 281535 h 308287"/>
                  <a:gd name="connsiteX21" fmla="*/ 25478 w 217839"/>
                  <a:gd name="connsiteY21" fmla="*/ 281535 h 308287"/>
                  <a:gd name="connsiteX22" fmla="*/ 25478 w 217839"/>
                  <a:gd name="connsiteY22" fmla="*/ 161787 h 308287"/>
                  <a:gd name="connsiteX23" fmla="*/ 191087 w 217839"/>
                  <a:gd name="connsiteY23" fmla="*/ 281535 h 308287"/>
                  <a:gd name="connsiteX24" fmla="*/ 122296 w 217839"/>
                  <a:gd name="connsiteY24" fmla="*/ 281535 h 308287"/>
                  <a:gd name="connsiteX25" fmla="*/ 122296 w 217839"/>
                  <a:gd name="connsiteY25" fmla="*/ 161787 h 308287"/>
                  <a:gd name="connsiteX26" fmla="*/ 191087 w 217839"/>
                  <a:gd name="connsiteY26" fmla="*/ 161787 h 308287"/>
                  <a:gd name="connsiteX27" fmla="*/ 191087 w 217839"/>
                  <a:gd name="connsiteY27" fmla="*/ 281535 h 308287"/>
                  <a:gd name="connsiteX28" fmla="*/ 191087 w 217839"/>
                  <a:gd name="connsiteY28" fmla="*/ 135035 h 308287"/>
                  <a:gd name="connsiteX29" fmla="*/ 122296 w 217839"/>
                  <a:gd name="connsiteY29" fmla="*/ 135035 h 308287"/>
                  <a:gd name="connsiteX30" fmla="*/ 122296 w 217839"/>
                  <a:gd name="connsiteY30" fmla="*/ 26752 h 308287"/>
                  <a:gd name="connsiteX31" fmla="*/ 191087 w 217839"/>
                  <a:gd name="connsiteY31" fmla="*/ 26752 h 308287"/>
                  <a:gd name="connsiteX32" fmla="*/ 191087 w 217839"/>
                  <a:gd name="connsiteY32" fmla="*/ 135035 h 308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839" h="308287">
                    <a:moveTo>
                      <a:pt x="217839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5543" y="26752"/>
                    </a:lnTo>
                    <a:lnTo>
                      <a:pt x="95543" y="135035"/>
                    </a:lnTo>
                    <a:lnTo>
                      <a:pt x="25478" y="135035"/>
                    </a:lnTo>
                    <a:lnTo>
                      <a:pt x="25478" y="26752"/>
                    </a:lnTo>
                    <a:close/>
                    <a:moveTo>
                      <a:pt x="26752" y="161787"/>
                    </a:moveTo>
                    <a:lnTo>
                      <a:pt x="95543" y="161787"/>
                    </a:lnTo>
                    <a:lnTo>
                      <a:pt x="95543" y="281535"/>
                    </a:lnTo>
                    <a:lnTo>
                      <a:pt x="25478" y="281535"/>
                    </a:lnTo>
                    <a:lnTo>
                      <a:pt x="25478" y="161787"/>
                    </a:lnTo>
                    <a:close/>
                    <a:moveTo>
                      <a:pt x="191087" y="281535"/>
                    </a:moveTo>
                    <a:lnTo>
                      <a:pt x="122296" y="281535"/>
                    </a:lnTo>
                    <a:lnTo>
                      <a:pt x="122296" y="161787"/>
                    </a:lnTo>
                    <a:lnTo>
                      <a:pt x="191087" y="161787"/>
                    </a:lnTo>
                    <a:lnTo>
                      <a:pt x="191087" y="281535"/>
                    </a:lnTo>
                    <a:close/>
                    <a:moveTo>
                      <a:pt x="191087" y="135035"/>
                    </a:moveTo>
                    <a:lnTo>
                      <a:pt x="122296" y="135035"/>
                    </a:lnTo>
                    <a:lnTo>
                      <a:pt x="122296" y="26752"/>
                    </a:lnTo>
                    <a:lnTo>
                      <a:pt x="191087" y="26752"/>
                    </a:lnTo>
                    <a:lnTo>
                      <a:pt x="191087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07855A58-AA75-4BBE-A2DA-E405AA440742}"/>
                </a:ext>
              </a:extLst>
            </p:cNvPr>
            <p:cNvSpPr/>
            <p:nvPr/>
          </p:nvSpPr>
          <p:spPr>
            <a:xfrm>
              <a:off x="788704" y="4824835"/>
              <a:ext cx="179621" cy="271343"/>
            </a:xfrm>
            <a:custGeom>
              <a:avLst/>
              <a:gdLst>
                <a:gd name="connsiteX0" fmla="*/ 0 w 179621"/>
                <a:gd name="connsiteY0" fmla="*/ 0 h 271343"/>
                <a:gd name="connsiteX1" fmla="*/ 179622 w 179621"/>
                <a:gd name="connsiteY1" fmla="*/ 0 h 271343"/>
                <a:gd name="connsiteX2" fmla="*/ 179622 w 179621"/>
                <a:gd name="connsiteY2" fmla="*/ 271343 h 271343"/>
                <a:gd name="connsiteX3" fmla="*/ 0 w 179621"/>
                <a:gd name="connsiteY3" fmla="*/ 271343 h 271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21" h="271343">
                  <a:moveTo>
                    <a:pt x="0" y="0"/>
                  </a:moveTo>
                  <a:lnTo>
                    <a:pt x="179622" y="0"/>
                  </a:lnTo>
                  <a:lnTo>
                    <a:pt x="179622" y="271343"/>
                  </a:lnTo>
                  <a:lnTo>
                    <a:pt x="0" y="271343"/>
                  </a:lnTo>
                  <a:close/>
                </a:path>
              </a:pathLst>
            </a:custGeom>
            <a:solidFill>
              <a:srgbClr val="FFFFED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7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772143" y="4808274"/>
              <a:ext cx="217839" cy="308286"/>
              <a:chOff x="772143" y="4808274"/>
              <a:chExt cx="217839" cy="308286"/>
            </a:xfrm>
          </p:grpSpPr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7FE73899-A254-430F-811E-BF04D1409DD4}"/>
                  </a:ext>
                </a:extLst>
              </p:cNvPr>
              <p:cNvSpPr/>
              <p:nvPr/>
            </p:nvSpPr>
            <p:spPr>
              <a:xfrm>
                <a:off x="798895" y="4970061"/>
                <a:ext cx="70065" cy="119747"/>
              </a:xfrm>
              <a:custGeom>
                <a:avLst/>
                <a:gdLst>
                  <a:gd name="connsiteX0" fmla="*/ 0 w 70065"/>
                  <a:gd name="connsiteY0" fmla="*/ 0 h 119747"/>
                  <a:gd name="connsiteX1" fmla="*/ 70065 w 70065"/>
                  <a:gd name="connsiteY1" fmla="*/ 0 h 119747"/>
                  <a:gd name="connsiteX2" fmla="*/ 70065 w 70065"/>
                  <a:gd name="connsiteY2" fmla="*/ 119748 h 119747"/>
                  <a:gd name="connsiteX3" fmla="*/ 0 w 70065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19747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713CCE16-B807-42C1-B3B1-2F3D4BDC5247}"/>
                  </a:ext>
                </a:extLst>
              </p:cNvPr>
              <p:cNvSpPr/>
              <p:nvPr/>
            </p:nvSpPr>
            <p:spPr>
              <a:xfrm>
                <a:off x="798895" y="4835026"/>
                <a:ext cx="70065" cy="108282"/>
              </a:xfrm>
              <a:custGeom>
                <a:avLst/>
                <a:gdLst>
                  <a:gd name="connsiteX0" fmla="*/ 0 w 70065"/>
                  <a:gd name="connsiteY0" fmla="*/ 0 h 108282"/>
                  <a:gd name="connsiteX1" fmla="*/ 70065 w 70065"/>
                  <a:gd name="connsiteY1" fmla="*/ 0 h 108282"/>
                  <a:gd name="connsiteX2" fmla="*/ 70065 w 70065"/>
                  <a:gd name="connsiteY2" fmla="*/ 108283 h 108282"/>
                  <a:gd name="connsiteX3" fmla="*/ 0 w 70065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065" h="108282">
                    <a:moveTo>
                      <a:pt x="0" y="0"/>
                    </a:moveTo>
                    <a:lnTo>
                      <a:pt x="70065" y="0"/>
                    </a:lnTo>
                    <a:lnTo>
                      <a:pt x="70065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2FB8CFE9-947E-41DF-930A-04217C78ACFA}"/>
                  </a:ext>
                </a:extLst>
              </p:cNvPr>
              <p:cNvSpPr/>
              <p:nvPr/>
            </p:nvSpPr>
            <p:spPr>
              <a:xfrm>
                <a:off x="894439" y="4970061"/>
                <a:ext cx="68791" cy="119747"/>
              </a:xfrm>
              <a:custGeom>
                <a:avLst/>
                <a:gdLst>
                  <a:gd name="connsiteX0" fmla="*/ 0 w 68791"/>
                  <a:gd name="connsiteY0" fmla="*/ 0 h 119747"/>
                  <a:gd name="connsiteX1" fmla="*/ 68791 w 68791"/>
                  <a:gd name="connsiteY1" fmla="*/ 0 h 119747"/>
                  <a:gd name="connsiteX2" fmla="*/ 68791 w 68791"/>
                  <a:gd name="connsiteY2" fmla="*/ 119748 h 119747"/>
                  <a:gd name="connsiteX3" fmla="*/ 0 w 68791"/>
                  <a:gd name="connsiteY3" fmla="*/ 119748 h 11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19747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19748"/>
                    </a:lnTo>
                    <a:lnTo>
                      <a:pt x="0" y="119748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162A82E3-A948-4784-B7CE-A3DC893284C4}"/>
                  </a:ext>
                </a:extLst>
              </p:cNvPr>
              <p:cNvSpPr/>
              <p:nvPr/>
            </p:nvSpPr>
            <p:spPr>
              <a:xfrm>
                <a:off x="894439" y="4835026"/>
                <a:ext cx="68791" cy="108282"/>
              </a:xfrm>
              <a:custGeom>
                <a:avLst/>
                <a:gdLst>
                  <a:gd name="connsiteX0" fmla="*/ 0 w 68791"/>
                  <a:gd name="connsiteY0" fmla="*/ 0 h 108282"/>
                  <a:gd name="connsiteX1" fmla="*/ 68791 w 68791"/>
                  <a:gd name="connsiteY1" fmla="*/ 0 h 108282"/>
                  <a:gd name="connsiteX2" fmla="*/ 68791 w 68791"/>
                  <a:gd name="connsiteY2" fmla="*/ 108283 h 108282"/>
                  <a:gd name="connsiteX3" fmla="*/ 0 w 68791"/>
                  <a:gd name="connsiteY3" fmla="*/ 108283 h 10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91" h="108282">
                    <a:moveTo>
                      <a:pt x="0" y="0"/>
                    </a:moveTo>
                    <a:lnTo>
                      <a:pt x="68791" y="0"/>
                    </a:lnTo>
                    <a:lnTo>
                      <a:pt x="68791" y="108283"/>
                    </a:lnTo>
                    <a:lnTo>
                      <a:pt x="0" y="108283"/>
                    </a:lnTo>
                    <a:close/>
                  </a:path>
                </a:pathLst>
              </a:custGeom>
              <a:noFill/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16EA51CD-01B3-49E4-98DD-4C66957253D1}"/>
                  </a:ext>
                </a:extLst>
              </p:cNvPr>
              <p:cNvSpPr/>
              <p:nvPr/>
            </p:nvSpPr>
            <p:spPr>
              <a:xfrm>
                <a:off x="772143" y="4808274"/>
                <a:ext cx="217839" cy="308286"/>
              </a:xfrm>
              <a:custGeom>
                <a:avLst/>
                <a:gdLst>
                  <a:gd name="connsiteX0" fmla="*/ 217839 w 217839"/>
                  <a:gd name="connsiteY0" fmla="*/ 0 h 308286"/>
                  <a:gd name="connsiteX1" fmla="*/ 0 w 217839"/>
                  <a:gd name="connsiteY1" fmla="*/ 0 h 308286"/>
                  <a:gd name="connsiteX2" fmla="*/ 0 w 217839"/>
                  <a:gd name="connsiteY2" fmla="*/ 2548 h 308286"/>
                  <a:gd name="connsiteX3" fmla="*/ 0 w 217839"/>
                  <a:gd name="connsiteY3" fmla="*/ 2548 h 308286"/>
                  <a:gd name="connsiteX4" fmla="*/ 0 w 217839"/>
                  <a:gd name="connsiteY4" fmla="*/ 308287 h 308286"/>
                  <a:gd name="connsiteX5" fmla="*/ 6370 w 217839"/>
                  <a:gd name="connsiteY5" fmla="*/ 308287 h 308286"/>
                  <a:gd name="connsiteX6" fmla="*/ 26752 w 217839"/>
                  <a:gd name="connsiteY6" fmla="*/ 308287 h 308286"/>
                  <a:gd name="connsiteX7" fmla="*/ 208922 w 217839"/>
                  <a:gd name="connsiteY7" fmla="*/ 308287 h 308286"/>
                  <a:gd name="connsiteX8" fmla="*/ 208922 w 217839"/>
                  <a:gd name="connsiteY8" fmla="*/ 308287 h 308286"/>
                  <a:gd name="connsiteX9" fmla="*/ 217839 w 217839"/>
                  <a:gd name="connsiteY9" fmla="*/ 308287 h 308286"/>
                  <a:gd name="connsiteX10" fmla="*/ 217839 w 217839"/>
                  <a:gd name="connsiteY10" fmla="*/ 26752 h 308286"/>
                  <a:gd name="connsiteX11" fmla="*/ 217839 w 217839"/>
                  <a:gd name="connsiteY11" fmla="*/ 26752 h 308286"/>
                  <a:gd name="connsiteX12" fmla="*/ 217839 w 217839"/>
                  <a:gd name="connsiteY12" fmla="*/ 0 h 308286"/>
                  <a:gd name="connsiteX13" fmla="*/ 26752 w 217839"/>
                  <a:gd name="connsiteY13" fmla="*/ 26752 h 308286"/>
                  <a:gd name="connsiteX14" fmla="*/ 95543 w 217839"/>
                  <a:gd name="connsiteY14" fmla="*/ 26752 h 308286"/>
                  <a:gd name="connsiteX15" fmla="*/ 95543 w 217839"/>
                  <a:gd name="connsiteY15" fmla="*/ 135035 h 308286"/>
                  <a:gd name="connsiteX16" fmla="*/ 25478 w 217839"/>
                  <a:gd name="connsiteY16" fmla="*/ 135035 h 308286"/>
                  <a:gd name="connsiteX17" fmla="*/ 25478 w 217839"/>
                  <a:gd name="connsiteY17" fmla="*/ 26752 h 308286"/>
                  <a:gd name="connsiteX18" fmla="*/ 26752 w 217839"/>
                  <a:gd name="connsiteY18" fmla="*/ 161787 h 308286"/>
                  <a:gd name="connsiteX19" fmla="*/ 95543 w 217839"/>
                  <a:gd name="connsiteY19" fmla="*/ 161787 h 308286"/>
                  <a:gd name="connsiteX20" fmla="*/ 95543 w 217839"/>
                  <a:gd name="connsiteY20" fmla="*/ 281535 h 308286"/>
                  <a:gd name="connsiteX21" fmla="*/ 25478 w 217839"/>
                  <a:gd name="connsiteY21" fmla="*/ 281535 h 308286"/>
                  <a:gd name="connsiteX22" fmla="*/ 25478 w 217839"/>
                  <a:gd name="connsiteY22" fmla="*/ 161787 h 308286"/>
                  <a:gd name="connsiteX23" fmla="*/ 191087 w 217839"/>
                  <a:gd name="connsiteY23" fmla="*/ 281535 h 308286"/>
                  <a:gd name="connsiteX24" fmla="*/ 122296 w 217839"/>
                  <a:gd name="connsiteY24" fmla="*/ 281535 h 308286"/>
                  <a:gd name="connsiteX25" fmla="*/ 122296 w 217839"/>
                  <a:gd name="connsiteY25" fmla="*/ 161787 h 308286"/>
                  <a:gd name="connsiteX26" fmla="*/ 191087 w 217839"/>
                  <a:gd name="connsiteY26" fmla="*/ 161787 h 308286"/>
                  <a:gd name="connsiteX27" fmla="*/ 191087 w 217839"/>
                  <a:gd name="connsiteY27" fmla="*/ 281535 h 308286"/>
                  <a:gd name="connsiteX28" fmla="*/ 191087 w 217839"/>
                  <a:gd name="connsiteY28" fmla="*/ 135035 h 308286"/>
                  <a:gd name="connsiteX29" fmla="*/ 122296 w 217839"/>
                  <a:gd name="connsiteY29" fmla="*/ 135035 h 308286"/>
                  <a:gd name="connsiteX30" fmla="*/ 122296 w 217839"/>
                  <a:gd name="connsiteY30" fmla="*/ 26752 h 308286"/>
                  <a:gd name="connsiteX31" fmla="*/ 191087 w 217839"/>
                  <a:gd name="connsiteY31" fmla="*/ 26752 h 308286"/>
                  <a:gd name="connsiteX32" fmla="*/ 191087 w 217839"/>
                  <a:gd name="connsiteY32" fmla="*/ 135035 h 30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839" h="308286">
                    <a:moveTo>
                      <a:pt x="217839" y="0"/>
                    </a:moveTo>
                    <a:lnTo>
                      <a:pt x="0" y="0"/>
                    </a:lnTo>
                    <a:lnTo>
                      <a:pt x="0" y="2548"/>
                    </a:lnTo>
                    <a:lnTo>
                      <a:pt x="0" y="2548"/>
                    </a:lnTo>
                    <a:lnTo>
                      <a:pt x="0" y="308287"/>
                    </a:lnTo>
                    <a:lnTo>
                      <a:pt x="6370" y="308287"/>
                    </a:lnTo>
                    <a:lnTo>
                      <a:pt x="26752" y="308287"/>
                    </a:lnTo>
                    <a:lnTo>
                      <a:pt x="208922" y="308287"/>
                    </a:lnTo>
                    <a:lnTo>
                      <a:pt x="208922" y="308287"/>
                    </a:lnTo>
                    <a:lnTo>
                      <a:pt x="217839" y="308287"/>
                    </a:lnTo>
                    <a:lnTo>
                      <a:pt x="217839" y="26752"/>
                    </a:lnTo>
                    <a:lnTo>
                      <a:pt x="217839" y="26752"/>
                    </a:lnTo>
                    <a:lnTo>
                      <a:pt x="217839" y="0"/>
                    </a:lnTo>
                    <a:close/>
                    <a:moveTo>
                      <a:pt x="26752" y="26752"/>
                    </a:moveTo>
                    <a:lnTo>
                      <a:pt x="95543" y="26752"/>
                    </a:lnTo>
                    <a:lnTo>
                      <a:pt x="95543" y="135035"/>
                    </a:lnTo>
                    <a:lnTo>
                      <a:pt x="25478" y="135035"/>
                    </a:lnTo>
                    <a:lnTo>
                      <a:pt x="25478" y="26752"/>
                    </a:lnTo>
                    <a:close/>
                    <a:moveTo>
                      <a:pt x="26752" y="161787"/>
                    </a:moveTo>
                    <a:lnTo>
                      <a:pt x="95543" y="161787"/>
                    </a:lnTo>
                    <a:lnTo>
                      <a:pt x="95543" y="281535"/>
                    </a:lnTo>
                    <a:lnTo>
                      <a:pt x="25478" y="281535"/>
                    </a:lnTo>
                    <a:lnTo>
                      <a:pt x="25478" y="161787"/>
                    </a:lnTo>
                    <a:close/>
                    <a:moveTo>
                      <a:pt x="191087" y="281535"/>
                    </a:moveTo>
                    <a:lnTo>
                      <a:pt x="122296" y="281535"/>
                    </a:lnTo>
                    <a:lnTo>
                      <a:pt x="122296" y="161787"/>
                    </a:lnTo>
                    <a:lnTo>
                      <a:pt x="191087" y="161787"/>
                    </a:lnTo>
                    <a:lnTo>
                      <a:pt x="191087" y="281535"/>
                    </a:lnTo>
                    <a:close/>
                    <a:moveTo>
                      <a:pt x="191087" y="135035"/>
                    </a:moveTo>
                    <a:lnTo>
                      <a:pt x="122296" y="135035"/>
                    </a:lnTo>
                    <a:lnTo>
                      <a:pt x="122296" y="26752"/>
                    </a:lnTo>
                    <a:lnTo>
                      <a:pt x="191087" y="26752"/>
                    </a:lnTo>
                    <a:lnTo>
                      <a:pt x="191087" y="135035"/>
                    </a:lnTo>
                    <a:close/>
                  </a:path>
                </a:pathLst>
              </a:custGeom>
              <a:solidFill>
                <a:srgbClr val="8D612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5C071EC-AB9D-414D-8AA7-1CE3F422F409}"/>
                </a:ext>
              </a:extLst>
            </p:cNvPr>
            <p:cNvSpPr/>
            <p:nvPr/>
          </p:nvSpPr>
          <p:spPr>
            <a:xfrm>
              <a:off x="9689534" y="4906365"/>
              <a:ext cx="219113" cy="473895"/>
            </a:xfrm>
            <a:custGeom>
              <a:avLst/>
              <a:gdLst>
                <a:gd name="connsiteX0" fmla="*/ 0 w 219113"/>
                <a:gd name="connsiteY0" fmla="*/ 0 h 473895"/>
                <a:gd name="connsiteX1" fmla="*/ 219113 w 219113"/>
                <a:gd name="connsiteY1" fmla="*/ 0 h 473895"/>
                <a:gd name="connsiteX2" fmla="*/ 219113 w 219113"/>
                <a:gd name="connsiteY2" fmla="*/ 473896 h 473895"/>
                <a:gd name="connsiteX3" fmla="*/ 0 w 219113"/>
                <a:gd name="connsiteY3" fmla="*/ 473896 h 47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113" h="473895">
                  <a:moveTo>
                    <a:pt x="0" y="0"/>
                  </a:moveTo>
                  <a:lnTo>
                    <a:pt x="219113" y="0"/>
                  </a:lnTo>
                  <a:lnTo>
                    <a:pt x="219113" y="473896"/>
                  </a:lnTo>
                  <a:lnTo>
                    <a:pt x="0" y="473896"/>
                  </a:lnTo>
                  <a:close/>
                </a:path>
              </a:pathLst>
            </a:custGeom>
            <a:solidFill>
              <a:srgbClr val="0A3542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3B2EC3A-7AF9-4B93-9D03-9E9C02EF8C22}"/>
                </a:ext>
              </a:extLst>
            </p:cNvPr>
            <p:cNvSpPr/>
            <p:nvPr/>
          </p:nvSpPr>
          <p:spPr>
            <a:xfrm>
              <a:off x="9579978" y="4734387"/>
              <a:ext cx="428034" cy="629313"/>
            </a:xfrm>
            <a:custGeom>
              <a:avLst/>
              <a:gdLst>
                <a:gd name="connsiteX0" fmla="*/ 417843 w 428034"/>
                <a:gd name="connsiteY0" fmla="*/ 133761 h 629313"/>
                <a:gd name="connsiteX1" fmla="*/ 217839 w 428034"/>
                <a:gd name="connsiteY1" fmla="*/ 0 h 629313"/>
                <a:gd name="connsiteX2" fmla="*/ 17834 w 428034"/>
                <a:gd name="connsiteY2" fmla="*/ 133761 h 629313"/>
                <a:gd name="connsiteX3" fmla="*/ 0 w 428034"/>
                <a:gd name="connsiteY3" fmla="*/ 133761 h 629313"/>
                <a:gd name="connsiteX4" fmla="*/ 0 w 428034"/>
                <a:gd name="connsiteY4" fmla="*/ 629313 h 629313"/>
                <a:gd name="connsiteX5" fmla="*/ 45861 w 428034"/>
                <a:gd name="connsiteY5" fmla="*/ 629313 h 629313"/>
                <a:gd name="connsiteX6" fmla="*/ 45861 w 428034"/>
                <a:gd name="connsiteY6" fmla="*/ 141404 h 629313"/>
                <a:gd name="connsiteX7" fmla="*/ 382174 w 428034"/>
                <a:gd name="connsiteY7" fmla="*/ 141404 h 629313"/>
                <a:gd name="connsiteX8" fmla="*/ 382174 w 428034"/>
                <a:gd name="connsiteY8" fmla="*/ 629313 h 629313"/>
                <a:gd name="connsiteX9" fmla="*/ 428034 w 428034"/>
                <a:gd name="connsiteY9" fmla="*/ 629313 h 629313"/>
                <a:gd name="connsiteX10" fmla="*/ 428034 w 428034"/>
                <a:gd name="connsiteY10" fmla="*/ 133761 h 62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034" h="629313">
                  <a:moveTo>
                    <a:pt x="417843" y="133761"/>
                  </a:moveTo>
                  <a:lnTo>
                    <a:pt x="217839" y="0"/>
                  </a:lnTo>
                  <a:lnTo>
                    <a:pt x="17834" y="133761"/>
                  </a:lnTo>
                  <a:lnTo>
                    <a:pt x="0" y="133761"/>
                  </a:lnTo>
                  <a:lnTo>
                    <a:pt x="0" y="629313"/>
                  </a:lnTo>
                  <a:lnTo>
                    <a:pt x="45861" y="629313"/>
                  </a:lnTo>
                  <a:lnTo>
                    <a:pt x="45861" y="141404"/>
                  </a:lnTo>
                  <a:lnTo>
                    <a:pt x="382174" y="141404"/>
                  </a:lnTo>
                  <a:lnTo>
                    <a:pt x="382174" y="629313"/>
                  </a:lnTo>
                  <a:lnTo>
                    <a:pt x="428034" y="629313"/>
                  </a:lnTo>
                  <a:lnTo>
                    <a:pt x="428034" y="133761"/>
                  </a:lnTo>
                  <a:close/>
                </a:path>
              </a:pathLst>
            </a:custGeom>
            <a:solidFill>
              <a:srgbClr val="C9AC6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4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268975" y="3529378"/>
              <a:ext cx="11623612" cy="1393313"/>
              <a:chOff x="268975" y="3529378"/>
              <a:chExt cx="11623612" cy="1393313"/>
            </a:xfrm>
          </p:grpSpPr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7C71E8D9-87BA-4E67-A771-A9F0570F21A9}"/>
                  </a:ext>
                </a:extLst>
              </p:cNvPr>
              <p:cNvSpPr/>
              <p:nvPr/>
            </p:nvSpPr>
            <p:spPr>
              <a:xfrm>
                <a:off x="1522618" y="4650507"/>
                <a:ext cx="496220" cy="183106"/>
              </a:xfrm>
              <a:custGeom>
                <a:avLst/>
                <a:gdLst>
                  <a:gd name="connsiteX0" fmla="*/ 495412 w 496220"/>
                  <a:gd name="connsiteY0" fmla="*/ 166685 h 183106"/>
                  <a:gd name="connsiteX1" fmla="*/ 397321 w 496220"/>
                  <a:gd name="connsiteY1" fmla="*/ 96619 h 183106"/>
                  <a:gd name="connsiteX2" fmla="*/ 346364 w 496220"/>
                  <a:gd name="connsiteY2" fmla="*/ 24007 h 183106"/>
                  <a:gd name="connsiteX3" fmla="*/ 154003 w 496220"/>
                  <a:gd name="connsiteY3" fmla="*/ 36746 h 183106"/>
                  <a:gd name="connsiteX4" fmla="*/ 1134 w 496220"/>
                  <a:gd name="connsiteY4" fmla="*/ 166685 h 183106"/>
                  <a:gd name="connsiteX5" fmla="*/ 234260 w 496220"/>
                  <a:gd name="connsiteY5" fmla="*/ 44389 h 183106"/>
                  <a:gd name="connsiteX6" fmla="*/ 387129 w 496220"/>
                  <a:gd name="connsiteY6" fmla="*/ 137385 h 183106"/>
                  <a:gd name="connsiteX7" fmla="*/ 436812 w 496220"/>
                  <a:gd name="connsiteY7" fmla="*/ 169233 h 183106"/>
                  <a:gd name="connsiteX8" fmla="*/ 495412 w 496220"/>
                  <a:gd name="connsiteY8" fmla="*/ 166685 h 183106"/>
                  <a:gd name="connsiteX9" fmla="*/ 495412 w 496220"/>
                  <a:gd name="connsiteY9" fmla="*/ 166685 h 18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6220" h="183106">
                    <a:moveTo>
                      <a:pt x="495412" y="166685"/>
                    </a:moveTo>
                    <a:cubicBezTo>
                      <a:pt x="505603" y="134837"/>
                      <a:pt x="416429" y="105537"/>
                      <a:pt x="397321" y="96619"/>
                    </a:cubicBezTo>
                    <a:cubicBezTo>
                      <a:pt x="357829" y="78785"/>
                      <a:pt x="392225" y="53306"/>
                      <a:pt x="346364" y="24007"/>
                    </a:cubicBezTo>
                    <a:cubicBezTo>
                      <a:pt x="286490" y="-15485"/>
                      <a:pt x="211329" y="-2746"/>
                      <a:pt x="154003" y="36746"/>
                    </a:cubicBezTo>
                    <a:cubicBezTo>
                      <a:pt x="129799" y="53306"/>
                      <a:pt x="-14153" y="145028"/>
                      <a:pt x="1134" y="166685"/>
                    </a:cubicBezTo>
                    <a:cubicBezTo>
                      <a:pt x="38077" y="216367"/>
                      <a:pt x="180755" y="48211"/>
                      <a:pt x="234260" y="44389"/>
                    </a:cubicBezTo>
                    <a:cubicBezTo>
                      <a:pt x="281395" y="40567"/>
                      <a:pt x="339995" y="119550"/>
                      <a:pt x="387129" y="137385"/>
                    </a:cubicBezTo>
                    <a:cubicBezTo>
                      <a:pt x="413881" y="147576"/>
                      <a:pt x="425347" y="136111"/>
                      <a:pt x="436812" y="169233"/>
                    </a:cubicBezTo>
                    <a:cubicBezTo>
                      <a:pt x="449551" y="206176"/>
                      <a:pt x="486495" y="156493"/>
                      <a:pt x="495412" y="166685"/>
                    </a:cubicBezTo>
                    <a:lnTo>
                      <a:pt x="495412" y="166685"/>
                    </a:ln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7CD3607-02B8-4909-B7C3-A2771BE75067}"/>
                  </a:ext>
                </a:extLst>
              </p:cNvPr>
              <p:cNvSpPr/>
              <p:nvPr/>
            </p:nvSpPr>
            <p:spPr>
              <a:xfrm>
                <a:off x="268975" y="3945787"/>
                <a:ext cx="2305401" cy="945177"/>
              </a:xfrm>
              <a:custGeom>
                <a:avLst/>
                <a:gdLst>
                  <a:gd name="connsiteX0" fmla="*/ 2298111 w 2305401"/>
                  <a:gd name="connsiteY0" fmla="*/ 853570 h 945177"/>
                  <a:gd name="connsiteX1" fmla="*/ 2183459 w 2305401"/>
                  <a:gd name="connsiteY1" fmla="*/ 774587 h 945177"/>
                  <a:gd name="connsiteX2" fmla="*/ 2072628 w 2305401"/>
                  <a:gd name="connsiteY2" fmla="*/ 670126 h 945177"/>
                  <a:gd name="connsiteX3" fmla="*/ 2015302 w 2305401"/>
                  <a:gd name="connsiteY3" fmla="*/ 606431 h 945177"/>
                  <a:gd name="connsiteX4" fmla="*/ 1978359 w 2305401"/>
                  <a:gd name="connsiteY4" fmla="*/ 607705 h 945177"/>
                  <a:gd name="connsiteX5" fmla="*/ 1899376 w 2305401"/>
                  <a:gd name="connsiteY5" fmla="*/ 535092 h 945177"/>
                  <a:gd name="connsiteX6" fmla="*/ 1394907 w 2305401"/>
                  <a:gd name="connsiteY6" fmla="*/ 258653 h 945177"/>
                  <a:gd name="connsiteX7" fmla="*/ 1313376 w 2305401"/>
                  <a:gd name="connsiteY7" fmla="*/ 368209 h 945177"/>
                  <a:gd name="connsiteX8" fmla="*/ 1196176 w 2305401"/>
                  <a:gd name="connsiteY8" fmla="*/ 287953 h 945177"/>
                  <a:gd name="connsiteX9" fmla="*/ 1094263 w 2305401"/>
                  <a:gd name="connsiteY9" fmla="*/ 219161 h 945177"/>
                  <a:gd name="connsiteX10" fmla="*/ 994898 w 2305401"/>
                  <a:gd name="connsiteY10" fmla="*/ 131261 h 945177"/>
                  <a:gd name="connsiteX11" fmla="*/ 842028 w 2305401"/>
                  <a:gd name="connsiteY11" fmla="*/ 38266 h 945177"/>
                  <a:gd name="connsiteX12" fmla="*/ 768142 w 2305401"/>
                  <a:gd name="connsiteY12" fmla="*/ 6418 h 945177"/>
                  <a:gd name="connsiteX13" fmla="*/ 678968 w 2305401"/>
                  <a:gd name="connsiteY13" fmla="*/ 8966 h 945177"/>
                  <a:gd name="connsiteX14" fmla="*/ 514633 w 2305401"/>
                  <a:gd name="connsiteY14" fmla="*/ 99414 h 945177"/>
                  <a:gd name="connsiteX15" fmla="*/ 309533 w 2305401"/>
                  <a:gd name="connsiteY15" fmla="*/ 299418 h 945177"/>
                  <a:gd name="connsiteX16" fmla="*/ 26724 w 2305401"/>
                  <a:gd name="connsiteY16" fmla="*/ 523626 h 945177"/>
                  <a:gd name="connsiteX17" fmla="*/ 95515 w 2305401"/>
                  <a:gd name="connsiteY17" fmla="*/ 610252 h 945177"/>
                  <a:gd name="connsiteX18" fmla="*/ 256028 w 2305401"/>
                  <a:gd name="connsiteY18" fmla="*/ 465026 h 945177"/>
                  <a:gd name="connsiteX19" fmla="*/ 440746 w 2305401"/>
                  <a:gd name="connsiteY19" fmla="*/ 333814 h 945177"/>
                  <a:gd name="connsiteX20" fmla="*/ 506989 w 2305401"/>
                  <a:gd name="connsiteY20" fmla="*/ 257379 h 945177"/>
                  <a:gd name="connsiteX21" fmla="*/ 597437 w 2305401"/>
                  <a:gd name="connsiteY21" fmla="*/ 201327 h 945177"/>
                  <a:gd name="connsiteX22" fmla="*/ 765594 w 2305401"/>
                  <a:gd name="connsiteY22" fmla="*/ 91770 h 945177"/>
                  <a:gd name="connsiteX23" fmla="*/ 842028 w 2305401"/>
                  <a:gd name="connsiteY23" fmla="*/ 159287 h 945177"/>
                  <a:gd name="connsiteX24" fmla="*/ 937572 w 2305401"/>
                  <a:gd name="connsiteY24" fmla="*/ 182218 h 945177"/>
                  <a:gd name="connsiteX25" fmla="*/ 984707 w 2305401"/>
                  <a:gd name="connsiteY25" fmla="*/ 254831 h 945177"/>
                  <a:gd name="connsiteX26" fmla="*/ 1073881 w 2305401"/>
                  <a:gd name="connsiteY26" fmla="*/ 341457 h 945177"/>
                  <a:gd name="connsiteX27" fmla="*/ 1201272 w 2305401"/>
                  <a:gd name="connsiteY27" fmla="*/ 406426 h 945177"/>
                  <a:gd name="connsiteX28" fmla="*/ 1290446 w 2305401"/>
                  <a:gd name="connsiteY28" fmla="*/ 490505 h 945177"/>
                  <a:gd name="connsiteX29" fmla="*/ 1382168 w 2305401"/>
                  <a:gd name="connsiteY29" fmla="*/ 411522 h 945177"/>
                  <a:gd name="connsiteX30" fmla="*/ 1484081 w 2305401"/>
                  <a:gd name="connsiteY30" fmla="*/ 350374 h 945177"/>
                  <a:gd name="connsiteX31" fmla="*/ 1588542 w 2305401"/>
                  <a:gd name="connsiteY31" fmla="*/ 414070 h 945177"/>
                  <a:gd name="connsiteX32" fmla="*/ 1691729 w 2305401"/>
                  <a:gd name="connsiteY32" fmla="*/ 477765 h 945177"/>
                  <a:gd name="connsiteX33" fmla="*/ 1821668 w 2305401"/>
                  <a:gd name="connsiteY33" fmla="*/ 574583 h 945177"/>
                  <a:gd name="connsiteX34" fmla="*/ 1923581 w 2305401"/>
                  <a:gd name="connsiteY34" fmla="*/ 639553 h 945177"/>
                  <a:gd name="connsiteX35" fmla="*/ 1986002 w 2305401"/>
                  <a:gd name="connsiteY35" fmla="*/ 727452 h 945177"/>
                  <a:gd name="connsiteX36" fmla="*/ 2036959 w 2305401"/>
                  <a:gd name="connsiteY36" fmla="*/ 750383 h 945177"/>
                  <a:gd name="connsiteX37" fmla="*/ 2082820 w 2305401"/>
                  <a:gd name="connsiteY37" fmla="*/ 831913 h 945177"/>
                  <a:gd name="connsiteX38" fmla="*/ 2182185 w 2305401"/>
                  <a:gd name="connsiteY38" fmla="*/ 866309 h 945177"/>
                  <a:gd name="connsiteX39" fmla="*/ 2245881 w 2305401"/>
                  <a:gd name="connsiteY39" fmla="*/ 941470 h 945177"/>
                  <a:gd name="connsiteX40" fmla="*/ 2298111 w 2305401"/>
                  <a:gd name="connsiteY40" fmla="*/ 853570 h 945177"/>
                  <a:gd name="connsiteX41" fmla="*/ 2298111 w 2305401"/>
                  <a:gd name="connsiteY41" fmla="*/ 853570 h 94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2305401" h="945177">
                    <a:moveTo>
                      <a:pt x="2298111" y="853570"/>
                    </a:moveTo>
                    <a:cubicBezTo>
                      <a:pt x="2276455" y="822996"/>
                      <a:pt x="2154159" y="831913"/>
                      <a:pt x="2183459" y="774587"/>
                    </a:cubicBezTo>
                    <a:cubicBezTo>
                      <a:pt x="2220403" y="703248"/>
                      <a:pt x="2110846" y="681592"/>
                      <a:pt x="2072628" y="670126"/>
                    </a:cubicBezTo>
                    <a:cubicBezTo>
                      <a:pt x="2047150" y="662483"/>
                      <a:pt x="2048424" y="612800"/>
                      <a:pt x="2015302" y="606431"/>
                    </a:cubicBezTo>
                    <a:cubicBezTo>
                      <a:pt x="2003837" y="603883"/>
                      <a:pt x="1991098" y="611526"/>
                      <a:pt x="1978359" y="607705"/>
                    </a:cubicBezTo>
                    <a:cubicBezTo>
                      <a:pt x="1945237" y="598787"/>
                      <a:pt x="1924855" y="555474"/>
                      <a:pt x="1899376" y="535092"/>
                    </a:cubicBezTo>
                    <a:cubicBezTo>
                      <a:pt x="1834407" y="480313"/>
                      <a:pt x="1486628" y="25526"/>
                      <a:pt x="1394907" y="258653"/>
                    </a:cubicBezTo>
                    <a:cubicBezTo>
                      <a:pt x="1387263" y="279035"/>
                      <a:pt x="1329937" y="358018"/>
                      <a:pt x="1313376" y="368209"/>
                    </a:cubicBezTo>
                    <a:cubicBezTo>
                      <a:pt x="1240763" y="415344"/>
                      <a:pt x="1225476" y="329992"/>
                      <a:pt x="1196176" y="287953"/>
                    </a:cubicBezTo>
                    <a:cubicBezTo>
                      <a:pt x="1182163" y="267570"/>
                      <a:pt x="1119742" y="226805"/>
                      <a:pt x="1094263" y="219161"/>
                    </a:cubicBezTo>
                    <a:cubicBezTo>
                      <a:pt x="1007637" y="194957"/>
                      <a:pt x="1049676" y="179670"/>
                      <a:pt x="994898" y="131261"/>
                    </a:cubicBezTo>
                    <a:cubicBezTo>
                      <a:pt x="928655" y="71387"/>
                      <a:pt x="946489" y="49731"/>
                      <a:pt x="842028" y="38266"/>
                    </a:cubicBezTo>
                    <a:cubicBezTo>
                      <a:pt x="812729" y="35718"/>
                      <a:pt x="793620" y="16609"/>
                      <a:pt x="768142" y="6418"/>
                    </a:cubicBezTo>
                    <a:cubicBezTo>
                      <a:pt x="736294" y="-7595"/>
                      <a:pt x="712089" y="5144"/>
                      <a:pt x="678968" y="8966"/>
                    </a:cubicBezTo>
                    <a:cubicBezTo>
                      <a:pt x="607628" y="17883"/>
                      <a:pt x="569411" y="58648"/>
                      <a:pt x="514633" y="99414"/>
                    </a:cubicBezTo>
                    <a:cubicBezTo>
                      <a:pt x="431829" y="159287"/>
                      <a:pt x="378324" y="220435"/>
                      <a:pt x="309533" y="299418"/>
                    </a:cubicBezTo>
                    <a:cubicBezTo>
                      <a:pt x="230550" y="389866"/>
                      <a:pt x="118446" y="454835"/>
                      <a:pt x="26724" y="523626"/>
                    </a:cubicBezTo>
                    <a:cubicBezTo>
                      <a:pt x="-42067" y="574583"/>
                      <a:pt x="36915" y="630635"/>
                      <a:pt x="95515" y="610252"/>
                    </a:cubicBezTo>
                    <a:cubicBezTo>
                      <a:pt x="166855" y="586048"/>
                      <a:pt x="208894" y="518531"/>
                      <a:pt x="256028" y="465026"/>
                    </a:cubicBezTo>
                    <a:cubicBezTo>
                      <a:pt x="308259" y="405153"/>
                      <a:pt x="385968" y="388592"/>
                      <a:pt x="440746" y="333814"/>
                    </a:cubicBezTo>
                    <a:cubicBezTo>
                      <a:pt x="464950" y="309609"/>
                      <a:pt x="477689" y="275213"/>
                      <a:pt x="506989" y="257379"/>
                    </a:cubicBezTo>
                    <a:cubicBezTo>
                      <a:pt x="538837" y="238270"/>
                      <a:pt x="568137" y="226805"/>
                      <a:pt x="597437" y="201327"/>
                    </a:cubicBezTo>
                    <a:cubicBezTo>
                      <a:pt x="659859" y="147822"/>
                      <a:pt x="667502" y="80305"/>
                      <a:pt x="765594" y="91770"/>
                    </a:cubicBezTo>
                    <a:cubicBezTo>
                      <a:pt x="806359" y="96866"/>
                      <a:pt x="815276" y="156740"/>
                      <a:pt x="842028" y="159287"/>
                    </a:cubicBezTo>
                    <a:cubicBezTo>
                      <a:pt x="894259" y="165657"/>
                      <a:pt x="900628" y="119796"/>
                      <a:pt x="937572" y="182218"/>
                    </a:cubicBezTo>
                    <a:cubicBezTo>
                      <a:pt x="954133" y="210244"/>
                      <a:pt x="946489" y="248461"/>
                      <a:pt x="984707" y="254831"/>
                    </a:cubicBezTo>
                    <a:cubicBezTo>
                      <a:pt x="1029294" y="262474"/>
                      <a:pt x="1047128" y="312157"/>
                      <a:pt x="1073881" y="341457"/>
                    </a:cubicBezTo>
                    <a:cubicBezTo>
                      <a:pt x="1108276" y="378400"/>
                      <a:pt x="1170698" y="368209"/>
                      <a:pt x="1201272" y="406426"/>
                    </a:cubicBezTo>
                    <a:cubicBezTo>
                      <a:pt x="1233120" y="448466"/>
                      <a:pt x="1229298" y="482861"/>
                      <a:pt x="1290446" y="490505"/>
                    </a:cubicBezTo>
                    <a:cubicBezTo>
                      <a:pt x="1360511" y="499422"/>
                      <a:pt x="1352868" y="458657"/>
                      <a:pt x="1382168" y="411522"/>
                    </a:cubicBezTo>
                    <a:cubicBezTo>
                      <a:pt x="1400002" y="382222"/>
                      <a:pt x="1454781" y="368209"/>
                      <a:pt x="1484081" y="350374"/>
                    </a:cubicBezTo>
                    <a:cubicBezTo>
                      <a:pt x="1554146" y="307061"/>
                      <a:pt x="1552872" y="354196"/>
                      <a:pt x="1588542" y="414070"/>
                    </a:cubicBezTo>
                    <a:cubicBezTo>
                      <a:pt x="1621663" y="471396"/>
                      <a:pt x="1625485" y="482861"/>
                      <a:pt x="1691729" y="477765"/>
                    </a:cubicBezTo>
                    <a:cubicBezTo>
                      <a:pt x="1773259" y="471396"/>
                      <a:pt x="1769437" y="513435"/>
                      <a:pt x="1821668" y="574583"/>
                    </a:cubicBezTo>
                    <a:cubicBezTo>
                      <a:pt x="1850968" y="608979"/>
                      <a:pt x="1898102" y="594966"/>
                      <a:pt x="1923581" y="639553"/>
                    </a:cubicBezTo>
                    <a:cubicBezTo>
                      <a:pt x="1941415" y="671400"/>
                      <a:pt x="1946511" y="714713"/>
                      <a:pt x="1986002" y="727452"/>
                    </a:cubicBezTo>
                    <a:cubicBezTo>
                      <a:pt x="2008933" y="735096"/>
                      <a:pt x="2024220" y="727452"/>
                      <a:pt x="2036959" y="750383"/>
                    </a:cubicBezTo>
                    <a:cubicBezTo>
                      <a:pt x="2054794" y="780957"/>
                      <a:pt x="2047150" y="812805"/>
                      <a:pt x="2082820" y="831913"/>
                    </a:cubicBezTo>
                    <a:cubicBezTo>
                      <a:pt x="2114668" y="847200"/>
                      <a:pt x="2154159" y="839557"/>
                      <a:pt x="2182185" y="866309"/>
                    </a:cubicBezTo>
                    <a:cubicBezTo>
                      <a:pt x="2203842" y="886692"/>
                      <a:pt x="2216581" y="927457"/>
                      <a:pt x="2245881" y="941470"/>
                    </a:cubicBezTo>
                    <a:cubicBezTo>
                      <a:pt x="2290468" y="963126"/>
                      <a:pt x="2319768" y="884144"/>
                      <a:pt x="2298111" y="853570"/>
                    </a:cubicBezTo>
                    <a:lnTo>
                      <a:pt x="2298111" y="853570"/>
                    </a:ln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A8997F86-75F6-471E-A5B2-754E56A0A78A}"/>
                  </a:ext>
                </a:extLst>
              </p:cNvPr>
              <p:cNvSpPr/>
              <p:nvPr/>
            </p:nvSpPr>
            <p:spPr>
              <a:xfrm>
                <a:off x="2869722" y="3746057"/>
                <a:ext cx="1773982" cy="980440"/>
              </a:xfrm>
              <a:custGeom>
                <a:avLst/>
                <a:gdLst>
                  <a:gd name="connsiteX0" fmla="*/ 1759830 w 1773982"/>
                  <a:gd name="connsiteY0" fmla="*/ 862213 h 980440"/>
                  <a:gd name="connsiteX1" fmla="*/ 1609508 w 1773982"/>
                  <a:gd name="connsiteY1" fmla="*/ 743739 h 980440"/>
                  <a:gd name="connsiteX2" fmla="*/ 1527978 w 1773982"/>
                  <a:gd name="connsiteY2" fmla="*/ 587047 h 980440"/>
                  <a:gd name="connsiteX3" fmla="*/ 1317782 w 1773982"/>
                  <a:gd name="connsiteY3" fmla="*/ 381948 h 980440"/>
                  <a:gd name="connsiteX4" fmla="*/ 1143256 w 1773982"/>
                  <a:gd name="connsiteY4" fmla="*/ 252008 h 980440"/>
                  <a:gd name="connsiteX5" fmla="*/ 1037521 w 1773982"/>
                  <a:gd name="connsiteY5" fmla="*/ 59648 h 980440"/>
                  <a:gd name="connsiteX6" fmla="*/ 889747 w 1773982"/>
                  <a:gd name="connsiteY6" fmla="*/ 1048 h 980440"/>
                  <a:gd name="connsiteX7" fmla="*/ 781465 w 1773982"/>
                  <a:gd name="connsiteY7" fmla="*/ 138630 h 980440"/>
                  <a:gd name="connsiteX8" fmla="*/ 609486 w 1773982"/>
                  <a:gd name="connsiteY8" fmla="*/ 213791 h 980440"/>
                  <a:gd name="connsiteX9" fmla="*/ 613308 w 1773982"/>
                  <a:gd name="connsiteY9" fmla="*/ 373030 h 980440"/>
                  <a:gd name="connsiteX10" fmla="*/ 474452 w 1773982"/>
                  <a:gd name="connsiteY10" fmla="*/ 445643 h 980440"/>
                  <a:gd name="connsiteX11" fmla="*/ 366169 w 1773982"/>
                  <a:gd name="connsiteY11" fmla="*/ 532269 h 980440"/>
                  <a:gd name="connsiteX12" fmla="*/ 251517 w 1773982"/>
                  <a:gd name="connsiteY12" fmla="*/ 663482 h 980440"/>
                  <a:gd name="connsiteX13" fmla="*/ 119030 w 1773982"/>
                  <a:gd name="connsiteY13" fmla="*/ 736095 h 980440"/>
                  <a:gd name="connsiteX14" fmla="*/ 105017 w 1773982"/>
                  <a:gd name="connsiteY14" fmla="*/ 859665 h 980440"/>
                  <a:gd name="connsiteX15" fmla="*/ 29856 w 1773982"/>
                  <a:gd name="connsiteY15" fmla="*/ 969221 h 980440"/>
                  <a:gd name="connsiteX16" fmla="*/ 175082 w 1773982"/>
                  <a:gd name="connsiteY16" fmla="*/ 939921 h 980440"/>
                  <a:gd name="connsiteX17" fmla="*/ 273173 w 1773982"/>
                  <a:gd name="connsiteY17" fmla="*/ 817626 h 980440"/>
                  <a:gd name="connsiteX18" fmla="*/ 373812 w 1773982"/>
                  <a:gd name="connsiteY18" fmla="*/ 714439 h 980440"/>
                  <a:gd name="connsiteX19" fmla="*/ 417125 w 1773982"/>
                  <a:gd name="connsiteY19" fmla="*/ 699152 h 980440"/>
                  <a:gd name="connsiteX20" fmla="*/ 437508 w 1773982"/>
                  <a:gd name="connsiteY20" fmla="*/ 622717 h 980440"/>
                  <a:gd name="connsiteX21" fmla="*/ 668086 w 1773982"/>
                  <a:gd name="connsiteY21" fmla="*/ 365387 h 980440"/>
                  <a:gd name="connsiteX22" fmla="*/ 823504 w 1773982"/>
                  <a:gd name="connsiteY22" fmla="*/ 276213 h 980440"/>
                  <a:gd name="connsiteX23" fmla="*/ 947073 w 1773982"/>
                  <a:gd name="connsiteY23" fmla="*/ 166656 h 980440"/>
                  <a:gd name="connsiteX24" fmla="*/ 1034973 w 1773982"/>
                  <a:gd name="connsiteY24" fmla="*/ 324622 h 980440"/>
                  <a:gd name="connsiteX25" fmla="*/ 1139434 w 1773982"/>
                  <a:gd name="connsiteY25" fmla="*/ 343730 h 980440"/>
                  <a:gd name="connsiteX26" fmla="*/ 1204404 w 1773982"/>
                  <a:gd name="connsiteY26" fmla="*/ 411248 h 980440"/>
                  <a:gd name="connsiteX27" fmla="*/ 1311413 w 1773982"/>
                  <a:gd name="connsiteY27" fmla="*/ 556474 h 980440"/>
                  <a:gd name="connsiteX28" fmla="*/ 1589125 w 1773982"/>
                  <a:gd name="connsiteY28" fmla="*/ 813804 h 980440"/>
                  <a:gd name="connsiteX29" fmla="*/ 1707600 w 1773982"/>
                  <a:gd name="connsiteY29" fmla="*/ 946291 h 980440"/>
                  <a:gd name="connsiteX30" fmla="*/ 1759830 w 1773982"/>
                  <a:gd name="connsiteY30" fmla="*/ 862213 h 980440"/>
                  <a:gd name="connsiteX31" fmla="*/ 1759830 w 1773982"/>
                  <a:gd name="connsiteY31" fmla="*/ 862213 h 98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73982" h="980440">
                    <a:moveTo>
                      <a:pt x="1759830" y="862213"/>
                    </a:moveTo>
                    <a:cubicBezTo>
                      <a:pt x="1724160" y="780682"/>
                      <a:pt x="1680847" y="780682"/>
                      <a:pt x="1609508" y="743739"/>
                    </a:cubicBezTo>
                    <a:cubicBezTo>
                      <a:pt x="1553456" y="714439"/>
                      <a:pt x="1570017" y="630361"/>
                      <a:pt x="1527978" y="587047"/>
                    </a:cubicBezTo>
                    <a:cubicBezTo>
                      <a:pt x="1465556" y="524626"/>
                      <a:pt x="1403134" y="413796"/>
                      <a:pt x="1317782" y="381948"/>
                    </a:cubicBezTo>
                    <a:cubicBezTo>
                      <a:pt x="1254086" y="357743"/>
                      <a:pt x="1203130" y="286404"/>
                      <a:pt x="1143256" y="252008"/>
                    </a:cubicBezTo>
                    <a:cubicBezTo>
                      <a:pt x="1149625" y="183217"/>
                      <a:pt x="1083382" y="104235"/>
                      <a:pt x="1037521" y="59648"/>
                    </a:cubicBezTo>
                    <a:cubicBezTo>
                      <a:pt x="1005673" y="29074"/>
                      <a:pt x="936882" y="-6596"/>
                      <a:pt x="889747" y="1048"/>
                    </a:cubicBezTo>
                    <a:cubicBezTo>
                      <a:pt x="810765" y="12513"/>
                      <a:pt x="817134" y="90221"/>
                      <a:pt x="781465" y="138630"/>
                    </a:cubicBezTo>
                    <a:cubicBezTo>
                      <a:pt x="743247" y="188313"/>
                      <a:pt x="656621" y="170478"/>
                      <a:pt x="609486" y="213791"/>
                    </a:cubicBezTo>
                    <a:cubicBezTo>
                      <a:pt x="557256" y="263474"/>
                      <a:pt x="634965" y="323348"/>
                      <a:pt x="613308" y="373030"/>
                    </a:cubicBezTo>
                    <a:cubicBezTo>
                      <a:pt x="587830" y="432904"/>
                      <a:pt x="499930" y="367935"/>
                      <a:pt x="474452" y="445643"/>
                    </a:cubicBezTo>
                    <a:cubicBezTo>
                      <a:pt x="456617" y="500421"/>
                      <a:pt x="414578" y="510613"/>
                      <a:pt x="366169" y="532269"/>
                    </a:cubicBezTo>
                    <a:cubicBezTo>
                      <a:pt x="320308" y="553926"/>
                      <a:pt x="224765" y="592143"/>
                      <a:pt x="251517" y="663482"/>
                    </a:cubicBezTo>
                    <a:cubicBezTo>
                      <a:pt x="203108" y="708069"/>
                      <a:pt x="172534" y="711891"/>
                      <a:pt x="119030" y="736095"/>
                    </a:cubicBezTo>
                    <a:cubicBezTo>
                      <a:pt x="78265" y="753930"/>
                      <a:pt x="83360" y="830365"/>
                      <a:pt x="105017" y="859665"/>
                    </a:cubicBezTo>
                    <a:cubicBezTo>
                      <a:pt x="76991" y="874952"/>
                      <a:pt x="-59318" y="933552"/>
                      <a:pt x="29856" y="969221"/>
                    </a:cubicBezTo>
                    <a:cubicBezTo>
                      <a:pt x="76991" y="988330"/>
                      <a:pt x="144508" y="985782"/>
                      <a:pt x="175082" y="939921"/>
                    </a:cubicBezTo>
                    <a:cubicBezTo>
                      <a:pt x="204382" y="894060"/>
                      <a:pt x="255339" y="880047"/>
                      <a:pt x="273173" y="817626"/>
                    </a:cubicBezTo>
                    <a:cubicBezTo>
                      <a:pt x="291008" y="755204"/>
                      <a:pt x="392921" y="799791"/>
                      <a:pt x="373812" y="714439"/>
                    </a:cubicBezTo>
                    <a:cubicBezTo>
                      <a:pt x="380182" y="704248"/>
                      <a:pt x="405660" y="708069"/>
                      <a:pt x="417125" y="699152"/>
                    </a:cubicBezTo>
                    <a:cubicBezTo>
                      <a:pt x="440056" y="682591"/>
                      <a:pt x="432413" y="645647"/>
                      <a:pt x="437508" y="622717"/>
                    </a:cubicBezTo>
                    <a:cubicBezTo>
                      <a:pt x="462986" y="513161"/>
                      <a:pt x="623500" y="480039"/>
                      <a:pt x="668086" y="365387"/>
                    </a:cubicBezTo>
                    <a:cubicBezTo>
                      <a:pt x="701208" y="281308"/>
                      <a:pt x="775095" y="318252"/>
                      <a:pt x="823504" y="276213"/>
                    </a:cubicBezTo>
                    <a:cubicBezTo>
                      <a:pt x="856625" y="248187"/>
                      <a:pt x="884652" y="91495"/>
                      <a:pt x="947073" y="166656"/>
                    </a:cubicBezTo>
                    <a:cubicBezTo>
                      <a:pt x="982743" y="209970"/>
                      <a:pt x="984017" y="294047"/>
                      <a:pt x="1034973" y="324622"/>
                    </a:cubicBezTo>
                    <a:cubicBezTo>
                      <a:pt x="1079560" y="351374"/>
                      <a:pt x="1091025" y="313156"/>
                      <a:pt x="1139434" y="343730"/>
                    </a:cubicBezTo>
                    <a:cubicBezTo>
                      <a:pt x="1162365" y="359017"/>
                      <a:pt x="1181473" y="409974"/>
                      <a:pt x="1204404" y="411248"/>
                    </a:cubicBezTo>
                    <a:cubicBezTo>
                      <a:pt x="1335617" y="418891"/>
                      <a:pt x="1199308" y="545008"/>
                      <a:pt x="1311413" y="556474"/>
                    </a:cubicBezTo>
                    <a:cubicBezTo>
                      <a:pt x="1431160" y="569213"/>
                      <a:pt x="1512691" y="733547"/>
                      <a:pt x="1589125" y="813804"/>
                    </a:cubicBezTo>
                    <a:cubicBezTo>
                      <a:pt x="1631165" y="858391"/>
                      <a:pt x="1652821" y="915717"/>
                      <a:pt x="1707600" y="946291"/>
                    </a:cubicBezTo>
                    <a:cubicBezTo>
                      <a:pt x="1787856" y="989604"/>
                      <a:pt x="1781486" y="913169"/>
                      <a:pt x="1759830" y="862213"/>
                    </a:cubicBezTo>
                    <a:cubicBezTo>
                      <a:pt x="1741995" y="821448"/>
                      <a:pt x="1768747" y="883869"/>
                      <a:pt x="1759830" y="8622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A3CF8B62-4F65-47C2-A7C1-EAD92A64F851}"/>
                  </a:ext>
                </a:extLst>
              </p:cNvPr>
              <p:cNvSpPr/>
              <p:nvPr/>
            </p:nvSpPr>
            <p:spPr>
              <a:xfrm>
                <a:off x="3391567" y="4078363"/>
                <a:ext cx="642544" cy="273321"/>
              </a:xfrm>
              <a:custGeom>
                <a:avLst/>
                <a:gdLst>
                  <a:gd name="connsiteX0" fmla="*/ 615041 w 642544"/>
                  <a:gd name="connsiteY0" fmla="*/ 182128 h 273321"/>
                  <a:gd name="connsiteX1" fmla="*/ 244332 w 642544"/>
                  <a:gd name="connsiteY1" fmla="*/ 24163 h 273321"/>
                  <a:gd name="connsiteX2" fmla="*/ 79998 w 642544"/>
                  <a:gd name="connsiteY2" fmla="*/ 159198 h 273321"/>
                  <a:gd name="connsiteX3" fmla="*/ 4837 w 642544"/>
                  <a:gd name="connsiteY3" fmla="*/ 222893 h 273321"/>
                  <a:gd name="connsiteX4" fmla="*/ 31589 w 642544"/>
                  <a:gd name="connsiteY4" fmla="*/ 266207 h 273321"/>
                  <a:gd name="connsiteX5" fmla="*/ 101654 w 642544"/>
                  <a:gd name="connsiteY5" fmla="*/ 208881 h 273321"/>
                  <a:gd name="connsiteX6" fmla="*/ 194650 w 642544"/>
                  <a:gd name="connsiteY6" fmla="*/ 184676 h 273321"/>
                  <a:gd name="connsiteX7" fmla="*/ 344972 w 642544"/>
                  <a:gd name="connsiteY7" fmla="*/ 124802 h 273321"/>
                  <a:gd name="connsiteX8" fmla="*/ 551346 w 642544"/>
                  <a:gd name="connsiteY8" fmla="*/ 227989 h 273321"/>
                  <a:gd name="connsiteX9" fmla="*/ 615041 w 642544"/>
                  <a:gd name="connsiteY9" fmla="*/ 182128 h 273321"/>
                  <a:gd name="connsiteX10" fmla="*/ 615041 w 642544"/>
                  <a:gd name="connsiteY10" fmla="*/ 182128 h 273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2544" h="273321">
                    <a:moveTo>
                      <a:pt x="615041" y="182128"/>
                    </a:moveTo>
                    <a:cubicBezTo>
                      <a:pt x="483828" y="156650"/>
                      <a:pt x="394654" y="-73928"/>
                      <a:pt x="244332" y="24163"/>
                    </a:cubicBezTo>
                    <a:cubicBezTo>
                      <a:pt x="181911" y="64928"/>
                      <a:pt x="125859" y="99324"/>
                      <a:pt x="79998" y="159198"/>
                    </a:cubicBezTo>
                    <a:cubicBezTo>
                      <a:pt x="58341" y="187224"/>
                      <a:pt x="22672" y="192320"/>
                      <a:pt x="4837" y="222893"/>
                    </a:cubicBezTo>
                    <a:cubicBezTo>
                      <a:pt x="-6628" y="242002"/>
                      <a:pt x="2289" y="291685"/>
                      <a:pt x="31589" y="266207"/>
                    </a:cubicBezTo>
                    <a:cubicBezTo>
                      <a:pt x="51972" y="248372"/>
                      <a:pt x="79998" y="224167"/>
                      <a:pt x="101654" y="208881"/>
                    </a:cubicBezTo>
                    <a:cubicBezTo>
                      <a:pt x="129680" y="188498"/>
                      <a:pt x="178089" y="197415"/>
                      <a:pt x="194650" y="184676"/>
                    </a:cubicBezTo>
                    <a:cubicBezTo>
                      <a:pt x="230320" y="156650"/>
                      <a:pt x="299111" y="36902"/>
                      <a:pt x="344972" y="124802"/>
                    </a:cubicBezTo>
                    <a:cubicBezTo>
                      <a:pt x="388285" y="207607"/>
                      <a:pt x="506759" y="163020"/>
                      <a:pt x="551346" y="227989"/>
                    </a:cubicBezTo>
                    <a:cubicBezTo>
                      <a:pt x="615041" y="319711"/>
                      <a:pt x="681285" y="194867"/>
                      <a:pt x="615041" y="182128"/>
                    </a:cubicBezTo>
                    <a:cubicBezTo>
                      <a:pt x="581919" y="175759"/>
                      <a:pt x="646889" y="187224"/>
                      <a:pt x="615041" y="1821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1A5D7F62-32F4-4F1D-9F9F-75DF9580BA51}"/>
                  </a:ext>
                </a:extLst>
              </p:cNvPr>
              <p:cNvSpPr/>
              <p:nvPr/>
            </p:nvSpPr>
            <p:spPr>
              <a:xfrm>
                <a:off x="3945558" y="4650938"/>
                <a:ext cx="488603" cy="194381"/>
              </a:xfrm>
              <a:custGeom>
                <a:avLst/>
                <a:gdLst>
                  <a:gd name="connsiteX0" fmla="*/ 453416 w 488603"/>
                  <a:gd name="connsiteY0" fmla="*/ 133132 h 194381"/>
                  <a:gd name="connsiteX1" fmla="*/ 417746 w 488603"/>
                  <a:gd name="connsiteY1" fmla="*/ 75806 h 194381"/>
                  <a:gd name="connsiteX2" fmla="*/ 241946 w 488603"/>
                  <a:gd name="connsiteY2" fmla="*/ 645 h 194381"/>
                  <a:gd name="connsiteX3" fmla="*/ 59776 w 488603"/>
                  <a:gd name="connsiteY3" fmla="*/ 107654 h 194381"/>
                  <a:gd name="connsiteX4" fmla="*/ 15189 w 488603"/>
                  <a:gd name="connsiteY4" fmla="*/ 159884 h 194381"/>
                  <a:gd name="connsiteX5" fmla="*/ 89076 w 488603"/>
                  <a:gd name="connsiteY5" fmla="*/ 158610 h 194381"/>
                  <a:gd name="connsiteX6" fmla="*/ 229207 w 488603"/>
                  <a:gd name="connsiteY6" fmla="*/ 57971 h 194381"/>
                  <a:gd name="connsiteX7" fmla="*/ 346407 w 488603"/>
                  <a:gd name="connsiteY7" fmla="*/ 135680 h 194381"/>
                  <a:gd name="connsiteX8" fmla="*/ 450868 w 488603"/>
                  <a:gd name="connsiteY8" fmla="*/ 187910 h 194381"/>
                  <a:gd name="connsiteX9" fmla="*/ 453416 w 488603"/>
                  <a:gd name="connsiteY9" fmla="*/ 133132 h 194381"/>
                  <a:gd name="connsiteX10" fmla="*/ 453416 w 488603"/>
                  <a:gd name="connsiteY10" fmla="*/ 133132 h 194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8603" h="194381">
                    <a:moveTo>
                      <a:pt x="453416" y="133132"/>
                    </a:moveTo>
                    <a:cubicBezTo>
                      <a:pt x="463607" y="96188"/>
                      <a:pt x="454689" y="87271"/>
                      <a:pt x="417746" y="75806"/>
                    </a:cubicBezTo>
                    <a:cubicBezTo>
                      <a:pt x="346407" y="55423"/>
                      <a:pt x="334941" y="-6998"/>
                      <a:pt x="241946" y="645"/>
                    </a:cubicBezTo>
                    <a:cubicBezTo>
                      <a:pt x="202455" y="3193"/>
                      <a:pt x="40667" y="57971"/>
                      <a:pt x="59776" y="107654"/>
                    </a:cubicBezTo>
                    <a:cubicBezTo>
                      <a:pt x="76337" y="153514"/>
                      <a:pt x="59776" y="144597"/>
                      <a:pt x="15189" y="159884"/>
                    </a:cubicBezTo>
                    <a:cubicBezTo>
                      <a:pt x="-33219" y="177719"/>
                      <a:pt x="45763" y="195554"/>
                      <a:pt x="89076" y="158610"/>
                    </a:cubicBezTo>
                    <a:cubicBezTo>
                      <a:pt x="95446" y="153514"/>
                      <a:pt x="236850" y="84723"/>
                      <a:pt x="229207" y="57971"/>
                    </a:cubicBezTo>
                    <a:cubicBezTo>
                      <a:pt x="269972" y="29945"/>
                      <a:pt x="320928" y="112749"/>
                      <a:pt x="346407" y="135680"/>
                    </a:cubicBezTo>
                    <a:cubicBezTo>
                      <a:pt x="376981" y="162432"/>
                      <a:pt x="415198" y="170075"/>
                      <a:pt x="450868" y="187910"/>
                    </a:cubicBezTo>
                    <a:cubicBezTo>
                      <a:pt x="508194" y="214662"/>
                      <a:pt x="492907" y="150967"/>
                      <a:pt x="453416" y="133132"/>
                    </a:cubicBezTo>
                    <a:cubicBezTo>
                      <a:pt x="453416" y="128036"/>
                      <a:pt x="476346" y="143323"/>
                      <a:pt x="453416" y="1331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CC1ADC21-CA3D-46E3-9C04-5200C8CAE926}"/>
                  </a:ext>
                </a:extLst>
              </p:cNvPr>
              <p:cNvSpPr/>
              <p:nvPr/>
            </p:nvSpPr>
            <p:spPr>
              <a:xfrm>
                <a:off x="5602716" y="4669638"/>
                <a:ext cx="505848" cy="199575"/>
              </a:xfrm>
              <a:custGeom>
                <a:avLst/>
                <a:gdLst>
                  <a:gd name="connsiteX0" fmla="*/ 490561 w 505848"/>
                  <a:gd name="connsiteY0" fmla="*/ 152650 h 199575"/>
                  <a:gd name="connsiteX1" fmla="*/ 201383 w 505848"/>
                  <a:gd name="connsiteY1" fmla="*/ 13793 h 199575"/>
                  <a:gd name="connsiteX2" fmla="*/ 105 w 505848"/>
                  <a:gd name="connsiteY2" fmla="*/ 189593 h 199575"/>
                  <a:gd name="connsiteX3" fmla="*/ 230683 w 505848"/>
                  <a:gd name="connsiteY3" fmla="*/ 78763 h 199575"/>
                  <a:gd name="connsiteX4" fmla="*/ 505848 w 505848"/>
                  <a:gd name="connsiteY4" fmla="*/ 169210 h 199575"/>
                  <a:gd name="connsiteX5" fmla="*/ 490561 w 505848"/>
                  <a:gd name="connsiteY5" fmla="*/ 152650 h 199575"/>
                  <a:gd name="connsiteX6" fmla="*/ 490561 w 505848"/>
                  <a:gd name="connsiteY6" fmla="*/ 152650 h 19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5848" h="199575">
                    <a:moveTo>
                      <a:pt x="490561" y="152650"/>
                    </a:moveTo>
                    <a:cubicBezTo>
                      <a:pt x="416674" y="105515"/>
                      <a:pt x="302022" y="-46081"/>
                      <a:pt x="201383" y="13793"/>
                    </a:cubicBezTo>
                    <a:cubicBezTo>
                      <a:pt x="177179" y="27806"/>
                      <a:pt x="-4991" y="185771"/>
                      <a:pt x="105" y="189593"/>
                    </a:cubicBezTo>
                    <a:cubicBezTo>
                      <a:pt x="57431" y="236728"/>
                      <a:pt x="192465" y="102967"/>
                      <a:pt x="230683" y="78763"/>
                    </a:cubicBezTo>
                    <a:cubicBezTo>
                      <a:pt x="266353" y="54558"/>
                      <a:pt x="503301" y="229085"/>
                      <a:pt x="505848" y="169210"/>
                    </a:cubicBezTo>
                    <a:cubicBezTo>
                      <a:pt x="500753" y="162841"/>
                      <a:pt x="495657" y="157745"/>
                      <a:pt x="490561" y="152650"/>
                    </a:cubicBezTo>
                    <a:cubicBezTo>
                      <a:pt x="479096" y="145006"/>
                      <a:pt x="512218" y="165389"/>
                      <a:pt x="490561" y="1526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5BDEA769-3006-4F37-9276-BB5928C9B3E7}"/>
                  </a:ext>
                </a:extLst>
              </p:cNvPr>
              <p:cNvSpPr/>
              <p:nvPr/>
            </p:nvSpPr>
            <p:spPr>
              <a:xfrm>
                <a:off x="699296" y="4196914"/>
                <a:ext cx="632732" cy="263878"/>
              </a:xfrm>
              <a:custGeom>
                <a:avLst/>
                <a:gdLst>
                  <a:gd name="connsiteX0" fmla="*/ 15521 w 632732"/>
                  <a:gd name="connsiteY0" fmla="*/ 215173 h 263878"/>
                  <a:gd name="connsiteX1" fmla="*/ 21891 w 632732"/>
                  <a:gd name="connsiteY1" fmla="*/ 262308 h 263878"/>
                  <a:gd name="connsiteX2" fmla="*/ 105969 w 632732"/>
                  <a:gd name="connsiteY2" fmla="*/ 210077 h 263878"/>
                  <a:gd name="connsiteX3" fmla="*/ 176034 w 632732"/>
                  <a:gd name="connsiteY3" fmla="*/ 136190 h 263878"/>
                  <a:gd name="connsiteX4" fmla="*/ 238456 w 632732"/>
                  <a:gd name="connsiteY4" fmla="*/ 82686 h 263878"/>
                  <a:gd name="connsiteX5" fmla="*/ 353108 w 632732"/>
                  <a:gd name="connsiteY5" fmla="*/ 97973 h 263878"/>
                  <a:gd name="connsiteX6" fmla="*/ 444830 w 632732"/>
                  <a:gd name="connsiteY6" fmla="*/ 146382 h 263878"/>
                  <a:gd name="connsiteX7" fmla="*/ 495787 w 632732"/>
                  <a:gd name="connsiteY7" fmla="*/ 199886 h 263878"/>
                  <a:gd name="connsiteX8" fmla="*/ 606617 w 632732"/>
                  <a:gd name="connsiteY8" fmla="*/ 257212 h 263878"/>
                  <a:gd name="connsiteX9" fmla="*/ 612987 w 632732"/>
                  <a:gd name="connsiteY9" fmla="*/ 220268 h 263878"/>
                  <a:gd name="connsiteX10" fmla="*/ 544195 w 632732"/>
                  <a:gd name="connsiteY10" fmla="*/ 180777 h 263878"/>
                  <a:gd name="connsiteX11" fmla="*/ 307247 w 632732"/>
                  <a:gd name="connsiteY11" fmla="*/ 3703 h 263878"/>
                  <a:gd name="connsiteX12" fmla="*/ 137817 w 632732"/>
                  <a:gd name="connsiteY12" fmla="*/ 118355 h 263878"/>
                  <a:gd name="connsiteX13" fmla="*/ 15521 w 632732"/>
                  <a:gd name="connsiteY13" fmla="*/ 215173 h 263878"/>
                  <a:gd name="connsiteX14" fmla="*/ 15521 w 632732"/>
                  <a:gd name="connsiteY14" fmla="*/ 215173 h 26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2732" h="263878">
                    <a:moveTo>
                      <a:pt x="15521" y="215173"/>
                    </a:moveTo>
                    <a:cubicBezTo>
                      <a:pt x="234" y="234282"/>
                      <a:pt x="-12505" y="243199"/>
                      <a:pt x="21891" y="262308"/>
                    </a:cubicBezTo>
                    <a:cubicBezTo>
                      <a:pt x="42274" y="273773"/>
                      <a:pt x="80491" y="218994"/>
                      <a:pt x="105969" y="210077"/>
                    </a:cubicBezTo>
                    <a:cubicBezTo>
                      <a:pt x="144187" y="198612"/>
                      <a:pt x="151830" y="162942"/>
                      <a:pt x="176034" y="136190"/>
                    </a:cubicBezTo>
                    <a:cubicBezTo>
                      <a:pt x="195143" y="115808"/>
                      <a:pt x="215526" y="97973"/>
                      <a:pt x="238456" y="82686"/>
                    </a:cubicBezTo>
                    <a:cubicBezTo>
                      <a:pt x="289413" y="48290"/>
                      <a:pt x="314891" y="53386"/>
                      <a:pt x="353108" y="97973"/>
                    </a:cubicBezTo>
                    <a:cubicBezTo>
                      <a:pt x="381134" y="129821"/>
                      <a:pt x="412982" y="123451"/>
                      <a:pt x="444830" y="146382"/>
                    </a:cubicBezTo>
                    <a:cubicBezTo>
                      <a:pt x="465213" y="160395"/>
                      <a:pt x="477952" y="183325"/>
                      <a:pt x="495787" y="199886"/>
                    </a:cubicBezTo>
                    <a:cubicBezTo>
                      <a:pt x="523813" y="225364"/>
                      <a:pt x="568400" y="253390"/>
                      <a:pt x="606617" y="257212"/>
                    </a:cubicBezTo>
                    <a:cubicBezTo>
                      <a:pt x="643561" y="261034"/>
                      <a:pt x="637191" y="241925"/>
                      <a:pt x="612987" y="220268"/>
                    </a:cubicBezTo>
                    <a:cubicBezTo>
                      <a:pt x="592604" y="202434"/>
                      <a:pt x="565852" y="196064"/>
                      <a:pt x="544195" y="180777"/>
                    </a:cubicBezTo>
                    <a:cubicBezTo>
                      <a:pt x="463939" y="124725"/>
                      <a:pt x="402791" y="38099"/>
                      <a:pt x="307247" y="3703"/>
                    </a:cubicBezTo>
                    <a:cubicBezTo>
                      <a:pt x="233360" y="-21775"/>
                      <a:pt x="192595" y="91603"/>
                      <a:pt x="137817" y="118355"/>
                    </a:cubicBezTo>
                    <a:cubicBezTo>
                      <a:pt x="93230" y="140012"/>
                      <a:pt x="38452" y="165490"/>
                      <a:pt x="15521" y="215173"/>
                    </a:cubicBezTo>
                    <a:lnTo>
                      <a:pt x="15521" y="215173"/>
                    </a:lnTo>
                    <a:close/>
                  </a:path>
                </a:pathLst>
              </a:custGeom>
              <a:solidFill>
                <a:srgbClr val="FCFCFC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9C83AB9-3565-4C2A-9ED6-15052203A2DE}"/>
                  </a:ext>
                </a:extLst>
              </p:cNvPr>
              <p:cNvSpPr/>
              <p:nvPr/>
            </p:nvSpPr>
            <p:spPr>
              <a:xfrm>
                <a:off x="5538748" y="4081774"/>
                <a:ext cx="658557" cy="257701"/>
              </a:xfrm>
              <a:custGeom>
                <a:avLst/>
                <a:gdLst>
                  <a:gd name="connsiteX0" fmla="*/ 19487 w 658557"/>
                  <a:gd name="connsiteY0" fmla="*/ 204196 h 257701"/>
                  <a:gd name="connsiteX1" fmla="*/ 92100 w 658557"/>
                  <a:gd name="connsiteY1" fmla="*/ 204196 h 257701"/>
                  <a:gd name="connsiteX2" fmla="*/ 304843 w 658557"/>
                  <a:gd name="connsiteY2" fmla="*/ 51326 h 257701"/>
                  <a:gd name="connsiteX3" fmla="*/ 430961 w 658557"/>
                  <a:gd name="connsiteY3" fmla="*/ 149417 h 257701"/>
                  <a:gd name="connsiteX4" fmla="*/ 642430 w 658557"/>
                  <a:gd name="connsiteY4" fmla="*/ 256426 h 257701"/>
                  <a:gd name="connsiteX5" fmla="*/ 548161 w 658557"/>
                  <a:gd name="connsiteY5" fmla="*/ 144322 h 257701"/>
                  <a:gd name="connsiteX6" fmla="*/ 327774 w 658557"/>
                  <a:gd name="connsiteY6" fmla="*/ 370 h 257701"/>
                  <a:gd name="connsiteX7" fmla="*/ 164713 w 658557"/>
                  <a:gd name="connsiteY7" fmla="*/ 95913 h 257701"/>
                  <a:gd name="connsiteX8" fmla="*/ 19487 w 658557"/>
                  <a:gd name="connsiteY8" fmla="*/ 204196 h 257701"/>
                  <a:gd name="connsiteX9" fmla="*/ 19487 w 658557"/>
                  <a:gd name="connsiteY9" fmla="*/ 204196 h 25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8557" h="257701">
                    <a:moveTo>
                      <a:pt x="19487" y="204196"/>
                    </a:moveTo>
                    <a:cubicBezTo>
                      <a:pt x="-51852" y="274261"/>
                      <a:pt x="95922" y="204196"/>
                      <a:pt x="92100" y="204196"/>
                    </a:cubicBezTo>
                    <a:cubicBezTo>
                      <a:pt x="178726" y="179992"/>
                      <a:pt x="234778" y="101009"/>
                      <a:pt x="304843" y="51326"/>
                    </a:cubicBezTo>
                    <a:cubicBezTo>
                      <a:pt x="369813" y="5465"/>
                      <a:pt x="388922" y="126487"/>
                      <a:pt x="430961" y="149417"/>
                    </a:cubicBezTo>
                    <a:cubicBezTo>
                      <a:pt x="460260" y="164704"/>
                      <a:pt x="616952" y="270439"/>
                      <a:pt x="642430" y="256426"/>
                    </a:cubicBezTo>
                    <a:cubicBezTo>
                      <a:pt x="704852" y="220756"/>
                      <a:pt x="567269" y="150691"/>
                      <a:pt x="548161" y="144322"/>
                    </a:cubicBezTo>
                    <a:cubicBezTo>
                      <a:pt x="461534" y="115022"/>
                      <a:pt x="414400" y="16930"/>
                      <a:pt x="327774" y="370"/>
                    </a:cubicBezTo>
                    <a:cubicBezTo>
                      <a:pt x="295926" y="-6000"/>
                      <a:pt x="185096" y="71709"/>
                      <a:pt x="164713" y="95913"/>
                    </a:cubicBezTo>
                    <a:cubicBezTo>
                      <a:pt x="122674" y="144322"/>
                      <a:pt x="65347" y="158335"/>
                      <a:pt x="19487" y="204196"/>
                    </a:cubicBezTo>
                    <a:cubicBezTo>
                      <a:pt x="16939" y="206743"/>
                      <a:pt x="24582" y="199100"/>
                      <a:pt x="19487" y="2041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B388D6FF-690B-42F3-A94D-BCE42D8A39E0}"/>
                  </a:ext>
                </a:extLst>
              </p:cNvPr>
              <p:cNvSpPr/>
              <p:nvPr/>
            </p:nvSpPr>
            <p:spPr>
              <a:xfrm>
                <a:off x="6500972" y="3784965"/>
                <a:ext cx="620686" cy="249672"/>
              </a:xfrm>
              <a:custGeom>
                <a:avLst/>
                <a:gdLst>
                  <a:gd name="connsiteX0" fmla="*/ 5054 w 620686"/>
                  <a:gd name="connsiteY0" fmla="*/ 222018 h 249672"/>
                  <a:gd name="connsiteX1" fmla="*/ 98050 w 620686"/>
                  <a:gd name="connsiteY1" fmla="*/ 222018 h 249672"/>
                  <a:gd name="connsiteX2" fmla="*/ 271301 w 620686"/>
                  <a:gd name="connsiteY2" fmla="*/ 78066 h 249672"/>
                  <a:gd name="connsiteX3" fmla="*/ 338819 w 620686"/>
                  <a:gd name="connsiteY3" fmla="*/ 61505 h 249672"/>
                  <a:gd name="connsiteX4" fmla="*/ 407610 w 620686"/>
                  <a:gd name="connsiteY4" fmla="*/ 113735 h 249672"/>
                  <a:gd name="connsiteX5" fmla="*/ 509523 w 620686"/>
                  <a:gd name="connsiteY5" fmla="*/ 196540 h 249672"/>
                  <a:gd name="connsiteX6" fmla="*/ 584684 w 620686"/>
                  <a:gd name="connsiteY6" fmla="*/ 242400 h 249672"/>
                  <a:gd name="connsiteX7" fmla="*/ 568123 w 620686"/>
                  <a:gd name="connsiteY7" fmla="*/ 165966 h 249672"/>
                  <a:gd name="connsiteX8" fmla="*/ 396145 w 620686"/>
                  <a:gd name="connsiteY8" fmla="*/ 37301 h 249672"/>
                  <a:gd name="connsiteX9" fmla="*/ 197415 w 620686"/>
                  <a:gd name="connsiteY9" fmla="*/ 80614 h 249672"/>
                  <a:gd name="connsiteX10" fmla="*/ 96775 w 620686"/>
                  <a:gd name="connsiteY10" fmla="*/ 158322 h 249672"/>
                  <a:gd name="connsiteX11" fmla="*/ 5054 w 620686"/>
                  <a:gd name="connsiteY11" fmla="*/ 222018 h 249672"/>
                  <a:gd name="connsiteX12" fmla="*/ 5054 w 620686"/>
                  <a:gd name="connsiteY12" fmla="*/ 222018 h 249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0686" h="249672">
                    <a:moveTo>
                      <a:pt x="5054" y="222018"/>
                    </a:moveTo>
                    <a:cubicBezTo>
                      <a:pt x="-24247" y="280618"/>
                      <a:pt x="82762" y="224566"/>
                      <a:pt x="98050" y="222018"/>
                    </a:cubicBezTo>
                    <a:cubicBezTo>
                      <a:pt x="155376" y="215648"/>
                      <a:pt x="206332" y="78066"/>
                      <a:pt x="271301" y="78066"/>
                    </a:cubicBezTo>
                    <a:cubicBezTo>
                      <a:pt x="303149" y="78066"/>
                      <a:pt x="309519" y="25835"/>
                      <a:pt x="338819" y="61505"/>
                    </a:cubicBezTo>
                    <a:cubicBezTo>
                      <a:pt x="359202" y="85709"/>
                      <a:pt x="389775" y="92079"/>
                      <a:pt x="407610" y="113735"/>
                    </a:cubicBezTo>
                    <a:cubicBezTo>
                      <a:pt x="421623" y="131570"/>
                      <a:pt x="482771" y="205457"/>
                      <a:pt x="509523" y="196540"/>
                    </a:cubicBezTo>
                    <a:cubicBezTo>
                      <a:pt x="554110" y="181253"/>
                      <a:pt x="552836" y="220744"/>
                      <a:pt x="584684" y="242400"/>
                    </a:cubicBezTo>
                    <a:cubicBezTo>
                      <a:pt x="636915" y="276796"/>
                      <a:pt x="633093" y="178705"/>
                      <a:pt x="568123" y="165966"/>
                    </a:cubicBezTo>
                    <a:cubicBezTo>
                      <a:pt x="519714" y="157048"/>
                      <a:pt x="422897" y="76792"/>
                      <a:pt x="396145" y="37301"/>
                    </a:cubicBezTo>
                    <a:cubicBezTo>
                      <a:pt x="327354" y="-63339"/>
                      <a:pt x="262384" y="70422"/>
                      <a:pt x="197415" y="80614"/>
                    </a:cubicBezTo>
                    <a:cubicBezTo>
                      <a:pt x="149006" y="89531"/>
                      <a:pt x="147732" y="153226"/>
                      <a:pt x="96775" y="158322"/>
                    </a:cubicBezTo>
                    <a:cubicBezTo>
                      <a:pt x="52188" y="163418"/>
                      <a:pt x="27984" y="185074"/>
                      <a:pt x="5054" y="222018"/>
                    </a:cubicBezTo>
                    <a:cubicBezTo>
                      <a:pt x="-1316" y="232209"/>
                      <a:pt x="5054" y="222018"/>
                      <a:pt x="5054" y="2220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70BB2BA6-B0FD-43FB-A9CD-F6D6ABA2F1AD}"/>
                  </a:ext>
                </a:extLst>
              </p:cNvPr>
              <p:cNvSpPr/>
              <p:nvPr/>
            </p:nvSpPr>
            <p:spPr>
              <a:xfrm>
                <a:off x="8604443" y="4289277"/>
                <a:ext cx="907582" cy="247406"/>
              </a:xfrm>
              <a:custGeom>
                <a:avLst/>
                <a:gdLst>
                  <a:gd name="connsiteX0" fmla="*/ 12456 w 907582"/>
                  <a:gd name="connsiteY0" fmla="*/ 205615 h 247406"/>
                  <a:gd name="connsiteX1" fmla="*/ 51948 w 907582"/>
                  <a:gd name="connsiteY1" fmla="*/ 238736 h 247406"/>
                  <a:gd name="connsiteX2" fmla="*/ 129656 w 907582"/>
                  <a:gd name="connsiteY2" fmla="*/ 195423 h 247406"/>
                  <a:gd name="connsiteX3" fmla="*/ 374248 w 907582"/>
                  <a:gd name="connsiteY3" fmla="*/ 69306 h 247406"/>
                  <a:gd name="connsiteX4" fmla="*/ 590813 w 907582"/>
                  <a:gd name="connsiteY4" fmla="*/ 108797 h 247406"/>
                  <a:gd name="connsiteX5" fmla="*/ 672343 w 907582"/>
                  <a:gd name="connsiteY5" fmla="*/ 171219 h 247406"/>
                  <a:gd name="connsiteX6" fmla="*/ 769161 w 907582"/>
                  <a:gd name="connsiteY6" fmla="*/ 201793 h 247406"/>
                  <a:gd name="connsiteX7" fmla="*/ 844321 w 907582"/>
                  <a:gd name="connsiteY7" fmla="*/ 243832 h 247406"/>
                  <a:gd name="connsiteX8" fmla="*/ 887635 w 907582"/>
                  <a:gd name="connsiteY8" fmla="*/ 183958 h 247406"/>
                  <a:gd name="connsiteX9" fmla="*/ 781900 w 907582"/>
                  <a:gd name="connsiteY9" fmla="*/ 164849 h 247406"/>
                  <a:gd name="connsiteX10" fmla="*/ 598456 w 907582"/>
                  <a:gd name="connsiteY10" fmla="*/ 66758 h 247406"/>
                  <a:gd name="connsiteX11" fmla="*/ 481256 w 907582"/>
                  <a:gd name="connsiteY11" fmla="*/ 5610 h 247406"/>
                  <a:gd name="connsiteX12" fmla="*/ 315647 w 907582"/>
                  <a:gd name="connsiteY12" fmla="*/ 38732 h 247406"/>
                  <a:gd name="connsiteX13" fmla="*/ 188256 w 907582"/>
                  <a:gd name="connsiteY13" fmla="*/ 113893 h 247406"/>
                  <a:gd name="connsiteX14" fmla="*/ 12456 w 907582"/>
                  <a:gd name="connsiteY14" fmla="*/ 205615 h 247406"/>
                  <a:gd name="connsiteX15" fmla="*/ 12456 w 907582"/>
                  <a:gd name="connsiteY15" fmla="*/ 205615 h 24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7582" h="247406">
                    <a:moveTo>
                      <a:pt x="12456" y="205615"/>
                    </a:moveTo>
                    <a:cubicBezTo>
                      <a:pt x="-15570" y="231093"/>
                      <a:pt x="32839" y="248928"/>
                      <a:pt x="51948" y="238736"/>
                    </a:cubicBezTo>
                    <a:cubicBezTo>
                      <a:pt x="82521" y="223449"/>
                      <a:pt x="85069" y="204341"/>
                      <a:pt x="129656" y="195423"/>
                    </a:cubicBezTo>
                    <a:cubicBezTo>
                      <a:pt x="216282" y="180136"/>
                      <a:pt x="292717" y="101154"/>
                      <a:pt x="374248" y="69306"/>
                    </a:cubicBezTo>
                    <a:cubicBezTo>
                      <a:pt x="467243" y="33636"/>
                      <a:pt x="501639" y="97332"/>
                      <a:pt x="590813" y="108797"/>
                    </a:cubicBezTo>
                    <a:cubicBezTo>
                      <a:pt x="622661" y="112619"/>
                      <a:pt x="639222" y="163576"/>
                      <a:pt x="672343" y="171219"/>
                    </a:cubicBezTo>
                    <a:cubicBezTo>
                      <a:pt x="708013" y="178862"/>
                      <a:pt x="729669" y="178862"/>
                      <a:pt x="769161" y="201793"/>
                    </a:cubicBezTo>
                    <a:cubicBezTo>
                      <a:pt x="793365" y="215806"/>
                      <a:pt x="817569" y="233641"/>
                      <a:pt x="844321" y="243832"/>
                    </a:cubicBezTo>
                    <a:cubicBezTo>
                      <a:pt x="886361" y="260393"/>
                      <a:pt x="936043" y="215806"/>
                      <a:pt x="887635" y="183958"/>
                    </a:cubicBezTo>
                    <a:cubicBezTo>
                      <a:pt x="857060" y="162302"/>
                      <a:pt x="809926" y="191601"/>
                      <a:pt x="781900" y="164849"/>
                    </a:cubicBezTo>
                    <a:cubicBezTo>
                      <a:pt x="744956" y="129180"/>
                      <a:pt x="651961" y="62936"/>
                      <a:pt x="598456" y="66758"/>
                    </a:cubicBezTo>
                    <a:cubicBezTo>
                      <a:pt x="556417" y="65484"/>
                      <a:pt x="523296" y="17076"/>
                      <a:pt x="481256" y="5610"/>
                    </a:cubicBezTo>
                    <a:cubicBezTo>
                      <a:pt x="412465" y="-13499"/>
                      <a:pt x="380617" y="20897"/>
                      <a:pt x="315647" y="38732"/>
                    </a:cubicBezTo>
                    <a:cubicBezTo>
                      <a:pt x="263417" y="52745"/>
                      <a:pt x="235391" y="88414"/>
                      <a:pt x="188256" y="113893"/>
                    </a:cubicBezTo>
                    <a:cubicBezTo>
                      <a:pt x="129656" y="144467"/>
                      <a:pt x="62139" y="159754"/>
                      <a:pt x="12456" y="205615"/>
                    </a:cubicBezTo>
                    <a:cubicBezTo>
                      <a:pt x="-15570" y="229819"/>
                      <a:pt x="12456" y="204341"/>
                      <a:pt x="12456" y="205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BEC162F0-FC63-443D-8B74-C69E2D6F4BEA}"/>
                  </a:ext>
                </a:extLst>
              </p:cNvPr>
              <p:cNvSpPr/>
              <p:nvPr/>
            </p:nvSpPr>
            <p:spPr>
              <a:xfrm>
                <a:off x="8017890" y="3915447"/>
                <a:ext cx="2313271" cy="948181"/>
              </a:xfrm>
              <a:custGeom>
                <a:avLst/>
                <a:gdLst>
                  <a:gd name="connsiteX0" fmla="*/ 2238535 w 2313271"/>
                  <a:gd name="connsiteY0" fmla="*/ 832953 h 948181"/>
                  <a:gd name="connsiteX1" fmla="*/ 1844896 w 2313271"/>
                  <a:gd name="connsiteY1" fmla="*/ 446958 h 948181"/>
                  <a:gd name="connsiteX2" fmla="*/ 1646166 w 2313271"/>
                  <a:gd name="connsiteY2" fmla="*/ 252049 h 948181"/>
                  <a:gd name="connsiteX3" fmla="*/ 1490748 w 2313271"/>
                  <a:gd name="connsiteY3" fmla="*/ 422753 h 948181"/>
                  <a:gd name="connsiteX4" fmla="*/ 1244883 w 2313271"/>
                  <a:gd name="connsiteY4" fmla="*/ 181984 h 948181"/>
                  <a:gd name="connsiteX5" fmla="*/ 945514 w 2313271"/>
                  <a:gd name="connsiteY5" fmla="*/ 21471 h 948181"/>
                  <a:gd name="connsiteX6" fmla="*/ 630857 w 2313271"/>
                  <a:gd name="connsiteY6" fmla="*/ 282623 h 948181"/>
                  <a:gd name="connsiteX7" fmla="*/ 531492 w 2313271"/>
                  <a:gd name="connsiteY7" fmla="*/ 366701 h 948181"/>
                  <a:gd name="connsiteX8" fmla="*/ 410470 w 2313271"/>
                  <a:gd name="connsiteY8" fmla="*/ 435493 h 948181"/>
                  <a:gd name="connsiteX9" fmla="*/ 252505 w 2313271"/>
                  <a:gd name="connsiteY9" fmla="*/ 606197 h 948181"/>
                  <a:gd name="connsiteX10" fmla="*/ 140400 w 2313271"/>
                  <a:gd name="connsiteY10" fmla="*/ 658427 h 948181"/>
                  <a:gd name="connsiteX11" fmla="*/ 56322 w 2313271"/>
                  <a:gd name="connsiteY11" fmla="*/ 757792 h 948181"/>
                  <a:gd name="connsiteX12" fmla="*/ 16831 w 2313271"/>
                  <a:gd name="connsiteY12" fmla="*/ 843145 h 948181"/>
                  <a:gd name="connsiteX13" fmla="*/ 165879 w 2313271"/>
                  <a:gd name="connsiteY13" fmla="*/ 802379 h 948181"/>
                  <a:gd name="connsiteX14" fmla="*/ 289448 w 2313271"/>
                  <a:gd name="connsiteY14" fmla="*/ 666070 h 948181"/>
                  <a:gd name="connsiteX15" fmla="*/ 406649 w 2313271"/>
                  <a:gd name="connsiteY15" fmla="*/ 615114 h 948181"/>
                  <a:gd name="connsiteX16" fmla="*/ 457605 w 2313271"/>
                  <a:gd name="connsiteY16" fmla="*/ 548871 h 948181"/>
                  <a:gd name="connsiteX17" fmla="*/ 568436 w 2313271"/>
                  <a:gd name="connsiteY17" fmla="*/ 467340 h 948181"/>
                  <a:gd name="connsiteX18" fmla="*/ 851244 w 2313271"/>
                  <a:gd name="connsiteY18" fmla="*/ 244406 h 948181"/>
                  <a:gd name="connsiteX19" fmla="*/ 1495844 w 2313271"/>
                  <a:gd name="connsiteY19" fmla="*/ 477532 h 948181"/>
                  <a:gd name="connsiteX20" fmla="*/ 1688205 w 2313271"/>
                  <a:gd name="connsiteY20" fmla="*/ 452053 h 948181"/>
                  <a:gd name="connsiteX21" fmla="*/ 1815596 w 2313271"/>
                  <a:gd name="connsiteY21" fmla="*/ 519570 h 948181"/>
                  <a:gd name="connsiteX22" fmla="*/ 1890757 w 2313271"/>
                  <a:gd name="connsiteY22" fmla="*/ 635497 h 948181"/>
                  <a:gd name="connsiteX23" fmla="*/ 1986301 w 2313271"/>
                  <a:gd name="connsiteY23" fmla="*/ 718301 h 948181"/>
                  <a:gd name="connsiteX24" fmla="*/ 2067831 w 2313271"/>
                  <a:gd name="connsiteY24" fmla="*/ 818940 h 948181"/>
                  <a:gd name="connsiteX25" fmla="*/ 2165922 w 2313271"/>
                  <a:gd name="connsiteY25" fmla="*/ 914483 h 948181"/>
                  <a:gd name="connsiteX26" fmla="*/ 2238535 w 2313271"/>
                  <a:gd name="connsiteY26" fmla="*/ 832953 h 948181"/>
                  <a:gd name="connsiteX27" fmla="*/ 2238535 w 2313271"/>
                  <a:gd name="connsiteY27" fmla="*/ 832953 h 94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13271" h="948181">
                    <a:moveTo>
                      <a:pt x="2238535" y="832953"/>
                    </a:moveTo>
                    <a:cubicBezTo>
                      <a:pt x="2065284" y="755244"/>
                      <a:pt x="2010505" y="533584"/>
                      <a:pt x="1844896" y="446958"/>
                    </a:cubicBezTo>
                    <a:cubicBezTo>
                      <a:pt x="1768461" y="407466"/>
                      <a:pt x="1734066" y="246953"/>
                      <a:pt x="1646166" y="252049"/>
                    </a:cubicBezTo>
                    <a:cubicBezTo>
                      <a:pt x="1567183" y="257145"/>
                      <a:pt x="1532787" y="370523"/>
                      <a:pt x="1490748" y="422753"/>
                    </a:cubicBezTo>
                    <a:cubicBezTo>
                      <a:pt x="1502214" y="364153"/>
                      <a:pt x="1281827" y="222749"/>
                      <a:pt x="1244883" y="181984"/>
                    </a:cubicBezTo>
                    <a:cubicBezTo>
                      <a:pt x="1183736" y="111918"/>
                      <a:pt x="1053796" y="-60060"/>
                      <a:pt x="945514" y="21471"/>
                    </a:cubicBezTo>
                    <a:cubicBezTo>
                      <a:pt x="833409" y="105549"/>
                      <a:pt x="753153" y="206188"/>
                      <a:pt x="630857" y="282623"/>
                    </a:cubicBezTo>
                    <a:cubicBezTo>
                      <a:pt x="595188" y="305553"/>
                      <a:pt x="559518" y="333580"/>
                      <a:pt x="531492" y="366701"/>
                    </a:cubicBezTo>
                    <a:cubicBezTo>
                      <a:pt x="498370" y="406192"/>
                      <a:pt x="437222" y="387084"/>
                      <a:pt x="410470" y="435493"/>
                    </a:cubicBezTo>
                    <a:cubicBezTo>
                      <a:pt x="376074" y="500462"/>
                      <a:pt x="330214" y="583266"/>
                      <a:pt x="252505" y="606197"/>
                    </a:cubicBezTo>
                    <a:cubicBezTo>
                      <a:pt x="202822" y="620210"/>
                      <a:pt x="164605" y="598553"/>
                      <a:pt x="140400" y="658427"/>
                    </a:cubicBezTo>
                    <a:cubicBezTo>
                      <a:pt x="121292" y="705562"/>
                      <a:pt x="109827" y="743779"/>
                      <a:pt x="56322" y="757792"/>
                    </a:cubicBezTo>
                    <a:cubicBezTo>
                      <a:pt x="14284" y="767983"/>
                      <a:pt x="-22660" y="798558"/>
                      <a:pt x="16831" y="843145"/>
                    </a:cubicBezTo>
                    <a:cubicBezTo>
                      <a:pt x="74157" y="908114"/>
                      <a:pt x="127661" y="846966"/>
                      <a:pt x="165879" y="802379"/>
                    </a:cubicBezTo>
                    <a:cubicBezTo>
                      <a:pt x="211740" y="748875"/>
                      <a:pt x="253779" y="732314"/>
                      <a:pt x="289448" y="666070"/>
                    </a:cubicBezTo>
                    <a:cubicBezTo>
                      <a:pt x="314927" y="617662"/>
                      <a:pt x="360787" y="624032"/>
                      <a:pt x="406649" y="615114"/>
                    </a:cubicBezTo>
                    <a:cubicBezTo>
                      <a:pt x="444866" y="607471"/>
                      <a:pt x="439770" y="576897"/>
                      <a:pt x="457605" y="548871"/>
                    </a:cubicBezTo>
                    <a:cubicBezTo>
                      <a:pt x="490727" y="492819"/>
                      <a:pt x="513657" y="488997"/>
                      <a:pt x="568436" y="467340"/>
                    </a:cubicBezTo>
                    <a:cubicBezTo>
                      <a:pt x="685635" y="420205"/>
                      <a:pt x="759523" y="323388"/>
                      <a:pt x="851244" y="244406"/>
                    </a:cubicBezTo>
                    <a:cubicBezTo>
                      <a:pt x="1132779" y="4910"/>
                      <a:pt x="1246157" y="503010"/>
                      <a:pt x="1495844" y="477532"/>
                    </a:cubicBezTo>
                    <a:cubicBezTo>
                      <a:pt x="1560814" y="471162"/>
                      <a:pt x="1621961" y="441862"/>
                      <a:pt x="1688205" y="452053"/>
                    </a:cubicBezTo>
                    <a:cubicBezTo>
                      <a:pt x="1737888" y="458423"/>
                      <a:pt x="1769736" y="500462"/>
                      <a:pt x="1815596" y="519570"/>
                    </a:cubicBezTo>
                    <a:cubicBezTo>
                      <a:pt x="1869101" y="542501"/>
                      <a:pt x="1885661" y="579445"/>
                      <a:pt x="1890757" y="635497"/>
                    </a:cubicBezTo>
                    <a:cubicBezTo>
                      <a:pt x="1897127" y="711931"/>
                      <a:pt x="1928975" y="696645"/>
                      <a:pt x="1986301" y="718301"/>
                    </a:cubicBezTo>
                    <a:cubicBezTo>
                      <a:pt x="2033436" y="736136"/>
                      <a:pt x="2052544" y="774353"/>
                      <a:pt x="2067831" y="818940"/>
                    </a:cubicBezTo>
                    <a:cubicBezTo>
                      <a:pt x="2083118" y="864801"/>
                      <a:pt x="2128979" y="889005"/>
                      <a:pt x="2165922" y="914483"/>
                    </a:cubicBezTo>
                    <a:cubicBezTo>
                      <a:pt x="2292040" y="1002384"/>
                      <a:pt x="2385035" y="897923"/>
                      <a:pt x="2238535" y="832953"/>
                    </a:cubicBezTo>
                    <a:cubicBezTo>
                      <a:pt x="2187579" y="810023"/>
                      <a:pt x="2272931" y="848240"/>
                      <a:pt x="2238535" y="832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AD918A28-7487-4696-B0AA-DD5A5D9D4697}"/>
                  </a:ext>
                </a:extLst>
              </p:cNvPr>
              <p:cNvSpPr/>
              <p:nvPr/>
            </p:nvSpPr>
            <p:spPr>
              <a:xfrm>
                <a:off x="10585561" y="3926773"/>
                <a:ext cx="1307027" cy="633323"/>
              </a:xfrm>
              <a:custGeom>
                <a:avLst/>
                <a:gdLst>
                  <a:gd name="connsiteX0" fmla="*/ 1265804 w 1307027"/>
                  <a:gd name="connsiteY0" fmla="*/ 518436 h 633323"/>
                  <a:gd name="connsiteX1" fmla="*/ 1047964 w 1307027"/>
                  <a:gd name="connsiteY1" fmla="*/ 398688 h 633323"/>
                  <a:gd name="connsiteX2" fmla="*/ 877261 w 1307027"/>
                  <a:gd name="connsiteY2" fmla="*/ 188493 h 633323"/>
                  <a:gd name="connsiteX3" fmla="*/ 700186 w 1307027"/>
                  <a:gd name="connsiteY3" fmla="*/ 15240 h 633323"/>
                  <a:gd name="connsiteX4" fmla="*/ 474704 w 1307027"/>
                  <a:gd name="connsiteY4" fmla="*/ 137536 h 633323"/>
                  <a:gd name="connsiteX5" fmla="*/ 315464 w 1307027"/>
                  <a:gd name="connsiteY5" fmla="*/ 267475 h 633323"/>
                  <a:gd name="connsiteX6" fmla="*/ 109091 w 1307027"/>
                  <a:gd name="connsiteY6" fmla="*/ 462384 h 633323"/>
                  <a:gd name="connsiteX7" fmla="*/ 84887 w 1307027"/>
                  <a:gd name="connsiteY7" fmla="*/ 631814 h 633323"/>
                  <a:gd name="connsiteX8" fmla="*/ 582986 w 1307027"/>
                  <a:gd name="connsiteY8" fmla="*/ 155371 h 633323"/>
                  <a:gd name="connsiteX9" fmla="*/ 1120578 w 1307027"/>
                  <a:gd name="connsiteY9" fmla="*/ 506971 h 633323"/>
                  <a:gd name="connsiteX10" fmla="*/ 1244147 w 1307027"/>
                  <a:gd name="connsiteY10" fmla="*/ 617801 h 633323"/>
                  <a:gd name="connsiteX11" fmla="*/ 1296378 w 1307027"/>
                  <a:gd name="connsiteY11" fmla="*/ 531175 h 633323"/>
                  <a:gd name="connsiteX12" fmla="*/ 1265804 w 1307027"/>
                  <a:gd name="connsiteY12" fmla="*/ 518436 h 633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07027" h="633323">
                    <a:moveTo>
                      <a:pt x="1265804" y="518436"/>
                    </a:moveTo>
                    <a:cubicBezTo>
                      <a:pt x="1202108" y="485314"/>
                      <a:pt x="1112935" y="345184"/>
                      <a:pt x="1047964" y="398688"/>
                    </a:cubicBezTo>
                    <a:cubicBezTo>
                      <a:pt x="1032678" y="324801"/>
                      <a:pt x="946051" y="219066"/>
                      <a:pt x="877261" y="188493"/>
                    </a:cubicBezTo>
                    <a:cubicBezTo>
                      <a:pt x="784265" y="146453"/>
                      <a:pt x="777896" y="67471"/>
                      <a:pt x="700186" y="15240"/>
                    </a:cubicBezTo>
                    <a:cubicBezTo>
                      <a:pt x="611012" y="-44634"/>
                      <a:pt x="530756" y="87853"/>
                      <a:pt x="474704" y="137536"/>
                    </a:cubicBezTo>
                    <a:cubicBezTo>
                      <a:pt x="421200" y="184671"/>
                      <a:pt x="332026" y="189766"/>
                      <a:pt x="315464" y="267475"/>
                    </a:cubicBezTo>
                    <a:cubicBezTo>
                      <a:pt x="291261" y="373210"/>
                      <a:pt x="190621" y="402510"/>
                      <a:pt x="109091" y="462384"/>
                    </a:cubicBezTo>
                    <a:cubicBezTo>
                      <a:pt x="51765" y="504423"/>
                      <a:pt x="-90913" y="649649"/>
                      <a:pt x="84887" y="631814"/>
                    </a:cubicBezTo>
                    <a:cubicBezTo>
                      <a:pt x="314191" y="607610"/>
                      <a:pt x="379160" y="240723"/>
                      <a:pt x="582986" y="155371"/>
                    </a:cubicBezTo>
                    <a:cubicBezTo>
                      <a:pt x="781717" y="71292"/>
                      <a:pt x="972804" y="626718"/>
                      <a:pt x="1120578" y="506971"/>
                    </a:cubicBezTo>
                    <a:cubicBezTo>
                      <a:pt x="1140961" y="563023"/>
                      <a:pt x="1176630" y="607610"/>
                      <a:pt x="1244147" y="617801"/>
                    </a:cubicBezTo>
                    <a:cubicBezTo>
                      <a:pt x="1290008" y="625444"/>
                      <a:pt x="1325678" y="552831"/>
                      <a:pt x="1296378" y="531175"/>
                    </a:cubicBezTo>
                    <a:cubicBezTo>
                      <a:pt x="1293830" y="527353"/>
                      <a:pt x="1272174" y="522257"/>
                      <a:pt x="1265804" y="5184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A17FA6E4-13FF-4B35-807C-8A7795BD0224}"/>
                  </a:ext>
                </a:extLst>
              </p:cNvPr>
              <p:cNvSpPr/>
              <p:nvPr/>
            </p:nvSpPr>
            <p:spPr>
              <a:xfrm>
                <a:off x="4966859" y="3529378"/>
                <a:ext cx="2686450" cy="1048167"/>
              </a:xfrm>
              <a:custGeom>
                <a:avLst/>
                <a:gdLst>
                  <a:gd name="connsiteX0" fmla="*/ 2683141 w 2686450"/>
                  <a:gd name="connsiteY0" fmla="*/ 740031 h 1048167"/>
                  <a:gd name="connsiteX1" fmla="*/ 2543010 w 2686450"/>
                  <a:gd name="connsiteY1" fmla="*/ 620283 h 1048167"/>
                  <a:gd name="connsiteX2" fmla="*/ 2506067 w 2686450"/>
                  <a:gd name="connsiteY2" fmla="*/ 537479 h 1048167"/>
                  <a:gd name="connsiteX3" fmla="*/ 2413071 w 2686450"/>
                  <a:gd name="connsiteY3" fmla="*/ 497987 h 1048167"/>
                  <a:gd name="connsiteX4" fmla="*/ 2221984 w 2686450"/>
                  <a:gd name="connsiteY4" fmla="*/ 306900 h 1048167"/>
                  <a:gd name="connsiteX5" fmla="*/ 1996501 w 2686450"/>
                  <a:gd name="connsiteY5" fmla="*/ 76322 h 1048167"/>
                  <a:gd name="connsiteX6" fmla="*/ 1856371 w 2686450"/>
                  <a:gd name="connsiteY6" fmla="*/ 4983 h 1048167"/>
                  <a:gd name="connsiteX7" fmla="*/ 1708597 w 2686450"/>
                  <a:gd name="connsiteY7" fmla="*/ 87787 h 1048167"/>
                  <a:gd name="connsiteX8" fmla="*/ 1520058 w 2686450"/>
                  <a:gd name="connsiteY8" fmla="*/ 273779 h 1048167"/>
                  <a:gd name="connsiteX9" fmla="*/ 1322601 w 2686450"/>
                  <a:gd name="connsiteY9" fmla="*/ 436839 h 1048167"/>
                  <a:gd name="connsiteX10" fmla="*/ 1261453 w 2686450"/>
                  <a:gd name="connsiteY10" fmla="*/ 482700 h 1048167"/>
                  <a:gd name="connsiteX11" fmla="*/ 1209223 w 2686450"/>
                  <a:gd name="connsiteY11" fmla="*/ 548944 h 1048167"/>
                  <a:gd name="connsiteX12" fmla="*/ 1065271 w 2686450"/>
                  <a:gd name="connsiteY12" fmla="*/ 472509 h 1048167"/>
                  <a:gd name="connsiteX13" fmla="*/ 889471 w 2686450"/>
                  <a:gd name="connsiteY13" fmla="*/ 382061 h 1048167"/>
                  <a:gd name="connsiteX14" fmla="*/ 647428 w 2686450"/>
                  <a:gd name="connsiteY14" fmla="*/ 565505 h 1048167"/>
                  <a:gd name="connsiteX15" fmla="*/ 447423 w 2686450"/>
                  <a:gd name="connsiteY15" fmla="*/ 652131 h 1048167"/>
                  <a:gd name="connsiteX16" fmla="*/ 288184 w 2686450"/>
                  <a:gd name="connsiteY16" fmla="*/ 747674 h 1048167"/>
                  <a:gd name="connsiteX17" fmla="*/ 136588 w 2686450"/>
                  <a:gd name="connsiteY17" fmla="*/ 890352 h 1048167"/>
                  <a:gd name="connsiteX18" fmla="*/ 279 w 2686450"/>
                  <a:gd name="connsiteY18" fmla="*/ 1003731 h 1048167"/>
                  <a:gd name="connsiteX19" fmla="*/ 116206 w 2686450"/>
                  <a:gd name="connsiteY19" fmla="*/ 992265 h 1048167"/>
                  <a:gd name="connsiteX20" fmla="*/ 219393 w 2686450"/>
                  <a:gd name="connsiteY20" fmla="*/ 957870 h 1048167"/>
                  <a:gd name="connsiteX21" fmla="*/ 290732 w 2686450"/>
                  <a:gd name="connsiteY21" fmla="*/ 883983 h 1048167"/>
                  <a:gd name="connsiteX22" fmla="*/ 500927 w 2686450"/>
                  <a:gd name="connsiteY22" fmla="*/ 782070 h 1048167"/>
                  <a:gd name="connsiteX23" fmla="*/ 541692 w 2686450"/>
                  <a:gd name="connsiteY23" fmla="*/ 701813 h 1048167"/>
                  <a:gd name="connsiteX24" fmla="*/ 671632 w 2686450"/>
                  <a:gd name="connsiteY24" fmla="*/ 649583 h 1048167"/>
                  <a:gd name="connsiteX25" fmla="*/ 1013040 w 2686450"/>
                  <a:gd name="connsiteY25" fmla="*/ 515822 h 1048167"/>
                  <a:gd name="connsiteX26" fmla="*/ 1328971 w 2686450"/>
                  <a:gd name="connsiteY26" fmla="*/ 608818 h 1048167"/>
                  <a:gd name="connsiteX27" fmla="*/ 1348080 w 2686450"/>
                  <a:gd name="connsiteY27" fmla="*/ 526013 h 1048167"/>
                  <a:gd name="connsiteX28" fmla="*/ 1435980 w 2686450"/>
                  <a:gd name="connsiteY28" fmla="*/ 477605 h 1048167"/>
                  <a:gd name="connsiteX29" fmla="*/ 1467827 w 2686450"/>
                  <a:gd name="connsiteY29" fmla="*/ 385883 h 1048167"/>
                  <a:gd name="connsiteX30" fmla="*/ 1540441 w 2686450"/>
                  <a:gd name="connsiteY30" fmla="*/ 382061 h 1048167"/>
                  <a:gd name="connsiteX31" fmla="*/ 1679297 w 2686450"/>
                  <a:gd name="connsiteY31" fmla="*/ 220274 h 1048167"/>
                  <a:gd name="connsiteX32" fmla="*/ 1899684 w 2686450"/>
                  <a:gd name="connsiteY32" fmla="*/ 117087 h 1048167"/>
                  <a:gd name="connsiteX33" fmla="*/ 2028349 w 2686450"/>
                  <a:gd name="connsiteY33" fmla="*/ 259766 h 1048167"/>
                  <a:gd name="connsiteX34" fmla="*/ 2202875 w 2686450"/>
                  <a:gd name="connsiteY34" fmla="*/ 416457 h 1048167"/>
                  <a:gd name="connsiteX35" fmla="*/ 2392688 w 2686450"/>
                  <a:gd name="connsiteY35" fmla="*/ 588435 h 1048167"/>
                  <a:gd name="connsiteX36" fmla="*/ 2572310 w 2686450"/>
                  <a:gd name="connsiteY36" fmla="*/ 761687 h 1048167"/>
                  <a:gd name="connsiteX37" fmla="*/ 2683141 w 2686450"/>
                  <a:gd name="connsiteY37" fmla="*/ 740031 h 1048167"/>
                  <a:gd name="connsiteX38" fmla="*/ 2683141 w 2686450"/>
                  <a:gd name="connsiteY38" fmla="*/ 740031 h 104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86450" h="1048167">
                    <a:moveTo>
                      <a:pt x="2683141" y="740031"/>
                    </a:moveTo>
                    <a:cubicBezTo>
                      <a:pt x="2666579" y="677609"/>
                      <a:pt x="2578680" y="666144"/>
                      <a:pt x="2543010" y="620283"/>
                    </a:cubicBezTo>
                    <a:cubicBezTo>
                      <a:pt x="2523902" y="596079"/>
                      <a:pt x="2530271" y="557861"/>
                      <a:pt x="2506067" y="537479"/>
                    </a:cubicBezTo>
                    <a:cubicBezTo>
                      <a:pt x="2481862" y="517096"/>
                      <a:pt x="2441097" y="510726"/>
                      <a:pt x="2413071" y="497987"/>
                    </a:cubicBezTo>
                    <a:cubicBezTo>
                      <a:pt x="2321349" y="455948"/>
                      <a:pt x="2294597" y="368048"/>
                      <a:pt x="2221984" y="306900"/>
                    </a:cubicBezTo>
                    <a:cubicBezTo>
                      <a:pt x="2135358" y="234287"/>
                      <a:pt x="2061471" y="170592"/>
                      <a:pt x="1996501" y="76322"/>
                    </a:cubicBezTo>
                    <a:cubicBezTo>
                      <a:pt x="1978666" y="50844"/>
                      <a:pt x="1885671" y="15174"/>
                      <a:pt x="1856371" y="4983"/>
                    </a:cubicBezTo>
                    <a:cubicBezTo>
                      <a:pt x="1790127" y="-17948"/>
                      <a:pt x="1739171" y="43201"/>
                      <a:pt x="1708597" y="87787"/>
                    </a:cubicBezTo>
                    <a:cubicBezTo>
                      <a:pt x="1657641" y="162948"/>
                      <a:pt x="1579932" y="206261"/>
                      <a:pt x="1520058" y="273779"/>
                    </a:cubicBezTo>
                    <a:cubicBezTo>
                      <a:pt x="1476745" y="322187"/>
                      <a:pt x="1382475" y="404992"/>
                      <a:pt x="1322601" y="436839"/>
                    </a:cubicBezTo>
                    <a:cubicBezTo>
                      <a:pt x="1298397" y="449579"/>
                      <a:pt x="1255084" y="441935"/>
                      <a:pt x="1261453" y="482700"/>
                    </a:cubicBezTo>
                    <a:cubicBezTo>
                      <a:pt x="1267823" y="519644"/>
                      <a:pt x="1243619" y="531109"/>
                      <a:pt x="1209223" y="548944"/>
                    </a:cubicBezTo>
                    <a:cubicBezTo>
                      <a:pt x="1177375" y="565505"/>
                      <a:pt x="1117501" y="476331"/>
                      <a:pt x="1065271" y="472509"/>
                    </a:cubicBezTo>
                    <a:cubicBezTo>
                      <a:pt x="988836" y="466139"/>
                      <a:pt x="979919" y="347666"/>
                      <a:pt x="889471" y="382061"/>
                    </a:cubicBezTo>
                    <a:cubicBezTo>
                      <a:pt x="792654" y="419005"/>
                      <a:pt x="746793" y="528561"/>
                      <a:pt x="647428" y="565505"/>
                    </a:cubicBezTo>
                    <a:cubicBezTo>
                      <a:pt x="574814" y="592257"/>
                      <a:pt x="485640" y="565505"/>
                      <a:pt x="447423" y="652131"/>
                    </a:cubicBezTo>
                    <a:cubicBezTo>
                      <a:pt x="410480" y="737483"/>
                      <a:pt x="379906" y="752770"/>
                      <a:pt x="288184" y="747674"/>
                    </a:cubicBezTo>
                    <a:cubicBezTo>
                      <a:pt x="177354" y="741305"/>
                      <a:pt x="206653" y="845766"/>
                      <a:pt x="136588" y="890352"/>
                    </a:cubicBezTo>
                    <a:cubicBezTo>
                      <a:pt x="89453" y="919652"/>
                      <a:pt x="6649" y="929844"/>
                      <a:pt x="279" y="1003731"/>
                    </a:cubicBezTo>
                    <a:cubicBezTo>
                      <a:pt x="-6090" y="1087809"/>
                      <a:pt x="98371" y="1034304"/>
                      <a:pt x="116206" y="992265"/>
                    </a:cubicBezTo>
                    <a:cubicBezTo>
                      <a:pt x="132767" y="954048"/>
                      <a:pt x="187545" y="961692"/>
                      <a:pt x="219393" y="957870"/>
                    </a:cubicBezTo>
                    <a:cubicBezTo>
                      <a:pt x="270349" y="950226"/>
                      <a:pt x="271623" y="923474"/>
                      <a:pt x="290732" y="883983"/>
                    </a:cubicBezTo>
                    <a:cubicBezTo>
                      <a:pt x="335319" y="794809"/>
                      <a:pt x="442327" y="839396"/>
                      <a:pt x="500927" y="782070"/>
                    </a:cubicBezTo>
                    <a:cubicBezTo>
                      <a:pt x="522584" y="760413"/>
                      <a:pt x="527680" y="727291"/>
                      <a:pt x="541692" y="701813"/>
                    </a:cubicBezTo>
                    <a:cubicBezTo>
                      <a:pt x="568445" y="653405"/>
                      <a:pt x="628319" y="668692"/>
                      <a:pt x="671632" y="649583"/>
                    </a:cubicBezTo>
                    <a:cubicBezTo>
                      <a:pt x="777366" y="603722"/>
                      <a:pt x="900936" y="397348"/>
                      <a:pt x="1013040" y="515822"/>
                    </a:cubicBezTo>
                    <a:cubicBezTo>
                      <a:pt x="1083106" y="589709"/>
                      <a:pt x="1229606" y="750222"/>
                      <a:pt x="1328971" y="608818"/>
                    </a:cubicBezTo>
                    <a:cubicBezTo>
                      <a:pt x="1346806" y="583339"/>
                      <a:pt x="1364640" y="557861"/>
                      <a:pt x="1348080" y="526013"/>
                    </a:cubicBezTo>
                    <a:cubicBezTo>
                      <a:pt x="1378654" y="503083"/>
                      <a:pt x="1411775" y="512000"/>
                      <a:pt x="1435980" y="477605"/>
                    </a:cubicBezTo>
                    <a:cubicBezTo>
                      <a:pt x="1451267" y="455948"/>
                      <a:pt x="1447445" y="399896"/>
                      <a:pt x="1467827" y="385883"/>
                    </a:cubicBezTo>
                    <a:cubicBezTo>
                      <a:pt x="1486936" y="373144"/>
                      <a:pt x="1520058" y="388431"/>
                      <a:pt x="1540441" y="382061"/>
                    </a:cubicBezTo>
                    <a:cubicBezTo>
                      <a:pt x="1587576" y="368048"/>
                      <a:pt x="1647449" y="259766"/>
                      <a:pt x="1679297" y="220274"/>
                    </a:cubicBezTo>
                    <a:cubicBezTo>
                      <a:pt x="1732801" y="152757"/>
                      <a:pt x="1807962" y="92883"/>
                      <a:pt x="1899684" y="117087"/>
                    </a:cubicBezTo>
                    <a:cubicBezTo>
                      <a:pt x="1968475" y="134922"/>
                      <a:pt x="1996501" y="203714"/>
                      <a:pt x="2028349" y="259766"/>
                    </a:cubicBezTo>
                    <a:cubicBezTo>
                      <a:pt x="2070388" y="334926"/>
                      <a:pt x="2136632" y="368048"/>
                      <a:pt x="2202875" y="416457"/>
                    </a:cubicBezTo>
                    <a:cubicBezTo>
                      <a:pt x="2272941" y="467413"/>
                      <a:pt x="2317528" y="543848"/>
                      <a:pt x="2392688" y="588435"/>
                    </a:cubicBezTo>
                    <a:cubicBezTo>
                      <a:pt x="2471671" y="635570"/>
                      <a:pt x="2502245" y="713279"/>
                      <a:pt x="2572310" y="761687"/>
                    </a:cubicBezTo>
                    <a:cubicBezTo>
                      <a:pt x="2599062" y="782070"/>
                      <a:pt x="2699702" y="802453"/>
                      <a:pt x="2683141" y="740031"/>
                    </a:cubicBezTo>
                    <a:cubicBezTo>
                      <a:pt x="2671675" y="695444"/>
                      <a:pt x="2694606" y="783344"/>
                      <a:pt x="2683141" y="7400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790516B6-86DE-4EF4-A3E4-336F698BA9EB}"/>
                  </a:ext>
                </a:extLst>
              </p:cNvPr>
              <p:cNvSpPr/>
              <p:nvPr/>
            </p:nvSpPr>
            <p:spPr>
              <a:xfrm>
                <a:off x="11294568" y="4712581"/>
                <a:ext cx="466911" cy="210111"/>
              </a:xfrm>
              <a:custGeom>
                <a:avLst/>
                <a:gdLst>
                  <a:gd name="connsiteX0" fmla="*/ 3918 w 466911"/>
                  <a:gd name="connsiteY0" fmla="*/ 164485 h 210111"/>
                  <a:gd name="connsiteX1" fmla="*/ 170801 w 466911"/>
                  <a:gd name="connsiteY1" fmla="*/ 80407 h 210111"/>
                  <a:gd name="connsiteX2" fmla="*/ 451062 w 466911"/>
                  <a:gd name="connsiteY2" fmla="*/ 203976 h 210111"/>
                  <a:gd name="connsiteX3" fmla="*/ 267618 w 466911"/>
                  <a:gd name="connsiteY3" fmla="*/ 20533 h 210111"/>
                  <a:gd name="connsiteX4" fmla="*/ 132584 w 466911"/>
                  <a:gd name="connsiteY4" fmla="*/ 82955 h 210111"/>
                  <a:gd name="connsiteX5" fmla="*/ 3918 w 466911"/>
                  <a:gd name="connsiteY5" fmla="*/ 164485 h 210111"/>
                  <a:gd name="connsiteX6" fmla="*/ 3918 w 466911"/>
                  <a:gd name="connsiteY6" fmla="*/ 164485 h 21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911" h="210111">
                    <a:moveTo>
                      <a:pt x="3918" y="164485"/>
                    </a:moveTo>
                    <a:cubicBezTo>
                      <a:pt x="-27930" y="271493"/>
                      <a:pt x="144048" y="100789"/>
                      <a:pt x="170801" y="80407"/>
                    </a:cubicBezTo>
                    <a:cubicBezTo>
                      <a:pt x="294370" y="-17685"/>
                      <a:pt x="375901" y="253659"/>
                      <a:pt x="451062" y="203976"/>
                    </a:cubicBezTo>
                    <a:cubicBezTo>
                      <a:pt x="530044" y="150472"/>
                      <a:pt x="289275" y="53654"/>
                      <a:pt x="267618" y="20533"/>
                    </a:cubicBezTo>
                    <a:cubicBezTo>
                      <a:pt x="224305" y="-46985"/>
                      <a:pt x="164431" y="72763"/>
                      <a:pt x="132584" y="82955"/>
                    </a:cubicBezTo>
                    <a:cubicBezTo>
                      <a:pt x="93092" y="94420"/>
                      <a:pt x="15383" y="124993"/>
                      <a:pt x="3918" y="164485"/>
                    </a:cubicBezTo>
                    <a:cubicBezTo>
                      <a:pt x="2644" y="168306"/>
                      <a:pt x="6466" y="156841"/>
                      <a:pt x="3918" y="1644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326926C7-4335-4943-BC77-D7CC5FC537E0}"/>
                  </a:ext>
                </a:extLst>
              </p:cNvPr>
              <p:cNvSpPr/>
              <p:nvPr/>
            </p:nvSpPr>
            <p:spPr>
              <a:xfrm>
                <a:off x="9564594" y="4712581"/>
                <a:ext cx="466911" cy="210111"/>
              </a:xfrm>
              <a:custGeom>
                <a:avLst/>
                <a:gdLst>
                  <a:gd name="connsiteX0" fmla="*/ 3918 w 466911"/>
                  <a:gd name="connsiteY0" fmla="*/ 164485 h 210111"/>
                  <a:gd name="connsiteX1" fmla="*/ 170800 w 466911"/>
                  <a:gd name="connsiteY1" fmla="*/ 80407 h 210111"/>
                  <a:gd name="connsiteX2" fmla="*/ 451061 w 466911"/>
                  <a:gd name="connsiteY2" fmla="*/ 203976 h 210111"/>
                  <a:gd name="connsiteX3" fmla="*/ 267618 w 466911"/>
                  <a:gd name="connsiteY3" fmla="*/ 20533 h 210111"/>
                  <a:gd name="connsiteX4" fmla="*/ 132583 w 466911"/>
                  <a:gd name="connsiteY4" fmla="*/ 82955 h 210111"/>
                  <a:gd name="connsiteX5" fmla="*/ 3918 w 466911"/>
                  <a:gd name="connsiteY5" fmla="*/ 164485 h 210111"/>
                  <a:gd name="connsiteX6" fmla="*/ 3918 w 466911"/>
                  <a:gd name="connsiteY6" fmla="*/ 164485 h 21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911" h="210111">
                    <a:moveTo>
                      <a:pt x="3918" y="164485"/>
                    </a:moveTo>
                    <a:cubicBezTo>
                      <a:pt x="-27930" y="271493"/>
                      <a:pt x="144048" y="100789"/>
                      <a:pt x="170800" y="80407"/>
                    </a:cubicBezTo>
                    <a:cubicBezTo>
                      <a:pt x="294370" y="-17685"/>
                      <a:pt x="375901" y="253659"/>
                      <a:pt x="451061" y="203976"/>
                    </a:cubicBezTo>
                    <a:cubicBezTo>
                      <a:pt x="530044" y="150472"/>
                      <a:pt x="289275" y="53654"/>
                      <a:pt x="267618" y="20533"/>
                    </a:cubicBezTo>
                    <a:cubicBezTo>
                      <a:pt x="224305" y="-46985"/>
                      <a:pt x="164431" y="72763"/>
                      <a:pt x="132583" y="82955"/>
                    </a:cubicBezTo>
                    <a:cubicBezTo>
                      <a:pt x="93092" y="94420"/>
                      <a:pt x="15383" y="124993"/>
                      <a:pt x="3918" y="164485"/>
                    </a:cubicBezTo>
                    <a:cubicBezTo>
                      <a:pt x="2644" y="168306"/>
                      <a:pt x="6466" y="156841"/>
                      <a:pt x="3918" y="1644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677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-11312" y="5118701"/>
            <a:ext cx="12222770" cy="1745667"/>
            <a:chOff x="-11312" y="5118701"/>
            <a:chExt cx="12222770" cy="1745667"/>
          </a:xfrm>
        </p:grpSpPr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A1F7F2EA-66D5-4E26-8D4C-CE139B4315DF}"/>
                </a:ext>
              </a:extLst>
            </p:cNvPr>
            <p:cNvSpPr/>
            <p:nvPr/>
          </p:nvSpPr>
          <p:spPr>
            <a:xfrm>
              <a:off x="11512503" y="5940782"/>
              <a:ext cx="15287" cy="15287"/>
            </a:xfrm>
            <a:custGeom>
              <a:avLst/>
              <a:gdLst>
                <a:gd name="connsiteX0" fmla="*/ 15287 w 15287"/>
                <a:gd name="connsiteY0" fmla="*/ 7644 h 15287"/>
                <a:gd name="connsiteX1" fmla="*/ 7644 w 15287"/>
                <a:gd name="connsiteY1" fmla="*/ 15287 h 15287"/>
                <a:gd name="connsiteX2" fmla="*/ 0 w 15287"/>
                <a:gd name="connsiteY2" fmla="*/ 7644 h 15287"/>
                <a:gd name="connsiteX3" fmla="*/ 7644 w 15287"/>
                <a:gd name="connsiteY3" fmla="*/ 0 h 15287"/>
                <a:gd name="connsiteX4" fmla="*/ 15287 w 15287"/>
                <a:gd name="connsiteY4" fmla="*/ 7644 h 1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87" h="15287">
                  <a:moveTo>
                    <a:pt x="15287" y="7644"/>
                  </a:moveTo>
                  <a:cubicBezTo>
                    <a:pt x="15287" y="11465"/>
                    <a:pt x="11466" y="15287"/>
                    <a:pt x="7644" y="15287"/>
                  </a:cubicBezTo>
                  <a:cubicBezTo>
                    <a:pt x="3822" y="15287"/>
                    <a:pt x="0" y="11465"/>
                    <a:pt x="0" y="7644"/>
                  </a:cubicBezTo>
                  <a:cubicBezTo>
                    <a:pt x="0" y="3822"/>
                    <a:pt x="3822" y="0"/>
                    <a:pt x="7644" y="0"/>
                  </a:cubicBezTo>
                  <a:cubicBezTo>
                    <a:pt x="12739" y="0"/>
                    <a:pt x="15287" y="2548"/>
                    <a:pt x="15287" y="7644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69CAFDF8-CC12-4333-852F-929D36C7DD22}"/>
                </a:ext>
              </a:extLst>
            </p:cNvPr>
            <p:cNvSpPr/>
            <p:nvPr/>
          </p:nvSpPr>
          <p:spPr>
            <a:xfrm>
              <a:off x="11223326" y="5914030"/>
              <a:ext cx="15286" cy="15287"/>
            </a:xfrm>
            <a:custGeom>
              <a:avLst/>
              <a:gdLst>
                <a:gd name="connsiteX0" fmla="*/ 15286 w 15286"/>
                <a:gd name="connsiteY0" fmla="*/ 7644 h 15287"/>
                <a:gd name="connsiteX1" fmla="*/ 7643 w 15286"/>
                <a:gd name="connsiteY1" fmla="*/ 15287 h 15287"/>
                <a:gd name="connsiteX2" fmla="*/ 0 w 15286"/>
                <a:gd name="connsiteY2" fmla="*/ 7644 h 15287"/>
                <a:gd name="connsiteX3" fmla="*/ 7643 w 15286"/>
                <a:gd name="connsiteY3" fmla="*/ 0 h 15287"/>
                <a:gd name="connsiteX4" fmla="*/ 15286 w 15286"/>
                <a:gd name="connsiteY4" fmla="*/ 7644 h 1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86" h="15287">
                  <a:moveTo>
                    <a:pt x="15286" y="7644"/>
                  </a:moveTo>
                  <a:cubicBezTo>
                    <a:pt x="15286" y="11465"/>
                    <a:pt x="11465" y="15287"/>
                    <a:pt x="7643" y="15287"/>
                  </a:cubicBezTo>
                  <a:cubicBezTo>
                    <a:pt x="3822" y="15287"/>
                    <a:pt x="0" y="11465"/>
                    <a:pt x="0" y="7644"/>
                  </a:cubicBezTo>
                  <a:cubicBezTo>
                    <a:pt x="0" y="3822"/>
                    <a:pt x="3822" y="0"/>
                    <a:pt x="7643" y="0"/>
                  </a:cubicBezTo>
                  <a:cubicBezTo>
                    <a:pt x="11465" y="0"/>
                    <a:pt x="15286" y="3822"/>
                    <a:pt x="15286" y="7644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BFEEBA31-60AB-43E9-93AC-15180CCA9266}"/>
                </a:ext>
              </a:extLst>
            </p:cNvPr>
            <p:cNvSpPr/>
            <p:nvPr/>
          </p:nvSpPr>
          <p:spPr>
            <a:xfrm>
              <a:off x="10967269" y="5661796"/>
              <a:ext cx="12739" cy="12739"/>
            </a:xfrm>
            <a:custGeom>
              <a:avLst/>
              <a:gdLst>
                <a:gd name="connsiteX0" fmla="*/ 12739 w 12739"/>
                <a:gd name="connsiteY0" fmla="*/ 6370 h 12739"/>
                <a:gd name="connsiteX1" fmla="*/ 6369 w 12739"/>
                <a:gd name="connsiteY1" fmla="*/ 12739 h 12739"/>
                <a:gd name="connsiteX2" fmla="*/ 0 w 12739"/>
                <a:gd name="connsiteY2" fmla="*/ 6370 h 12739"/>
                <a:gd name="connsiteX3" fmla="*/ 6369 w 12739"/>
                <a:gd name="connsiteY3" fmla="*/ 0 h 12739"/>
                <a:gd name="connsiteX4" fmla="*/ 12739 w 12739"/>
                <a:gd name="connsiteY4" fmla="*/ 6370 h 12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9" h="12739">
                  <a:moveTo>
                    <a:pt x="12739" y="6370"/>
                  </a:moveTo>
                  <a:cubicBezTo>
                    <a:pt x="12739" y="9888"/>
                    <a:pt x="9887" y="12739"/>
                    <a:pt x="6369" y="12739"/>
                  </a:cubicBezTo>
                  <a:cubicBezTo>
                    <a:pt x="2852" y="12739"/>
                    <a:pt x="0" y="9888"/>
                    <a:pt x="0" y="6370"/>
                  </a:cubicBezTo>
                  <a:cubicBezTo>
                    <a:pt x="0" y="2852"/>
                    <a:pt x="2852" y="0"/>
                    <a:pt x="6369" y="0"/>
                  </a:cubicBezTo>
                  <a:cubicBezTo>
                    <a:pt x="9887" y="0"/>
                    <a:pt x="12739" y="2852"/>
                    <a:pt x="12739" y="6370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364319A8-675C-4BD3-8CCF-7408C216946F}"/>
                </a:ext>
              </a:extLst>
            </p:cNvPr>
            <p:cNvSpPr/>
            <p:nvPr/>
          </p:nvSpPr>
          <p:spPr>
            <a:xfrm>
              <a:off x="11465369" y="5521665"/>
              <a:ext cx="12739" cy="12739"/>
            </a:xfrm>
            <a:custGeom>
              <a:avLst/>
              <a:gdLst>
                <a:gd name="connsiteX0" fmla="*/ 12739 w 12739"/>
                <a:gd name="connsiteY0" fmla="*/ 6370 h 12739"/>
                <a:gd name="connsiteX1" fmla="*/ 6370 w 12739"/>
                <a:gd name="connsiteY1" fmla="*/ 12739 h 12739"/>
                <a:gd name="connsiteX2" fmla="*/ 0 w 12739"/>
                <a:gd name="connsiteY2" fmla="*/ 6370 h 12739"/>
                <a:gd name="connsiteX3" fmla="*/ 6370 w 12739"/>
                <a:gd name="connsiteY3" fmla="*/ 0 h 12739"/>
                <a:gd name="connsiteX4" fmla="*/ 12739 w 12739"/>
                <a:gd name="connsiteY4" fmla="*/ 6370 h 12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9" h="12739">
                  <a:moveTo>
                    <a:pt x="12739" y="6370"/>
                  </a:moveTo>
                  <a:cubicBezTo>
                    <a:pt x="12739" y="9888"/>
                    <a:pt x="9887" y="12739"/>
                    <a:pt x="6370" y="12739"/>
                  </a:cubicBezTo>
                  <a:cubicBezTo>
                    <a:pt x="2852" y="12739"/>
                    <a:pt x="0" y="9888"/>
                    <a:pt x="0" y="6370"/>
                  </a:cubicBezTo>
                  <a:cubicBezTo>
                    <a:pt x="0" y="2852"/>
                    <a:pt x="2852" y="0"/>
                    <a:pt x="6370" y="0"/>
                  </a:cubicBezTo>
                  <a:cubicBezTo>
                    <a:pt x="9887" y="0"/>
                    <a:pt x="12739" y="2852"/>
                    <a:pt x="12739" y="6370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CCEF7A84-7729-4832-BB32-3BB394797502}"/>
                </a:ext>
              </a:extLst>
            </p:cNvPr>
            <p:cNvSpPr/>
            <p:nvPr/>
          </p:nvSpPr>
          <p:spPr>
            <a:xfrm>
              <a:off x="11948182" y="5521665"/>
              <a:ext cx="20383" cy="20382"/>
            </a:xfrm>
            <a:custGeom>
              <a:avLst/>
              <a:gdLst>
                <a:gd name="connsiteX0" fmla="*/ 20383 w 20383"/>
                <a:gd name="connsiteY0" fmla="*/ 10191 h 20382"/>
                <a:gd name="connsiteX1" fmla="*/ 10191 w 20383"/>
                <a:gd name="connsiteY1" fmla="*/ 20383 h 20382"/>
                <a:gd name="connsiteX2" fmla="*/ 0 w 20383"/>
                <a:gd name="connsiteY2" fmla="*/ 10191 h 20382"/>
                <a:gd name="connsiteX3" fmla="*/ 10191 w 20383"/>
                <a:gd name="connsiteY3" fmla="*/ 0 h 20382"/>
                <a:gd name="connsiteX4" fmla="*/ 20383 w 20383"/>
                <a:gd name="connsiteY4" fmla="*/ 10191 h 2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83" h="20382">
                  <a:moveTo>
                    <a:pt x="20383" y="10191"/>
                  </a:moveTo>
                  <a:cubicBezTo>
                    <a:pt x="20383" y="16561"/>
                    <a:pt x="15287" y="20383"/>
                    <a:pt x="10191" y="20383"/>
                  </a:cubicBezTo>
                  <a:cubicBezTo>
                    <a:pt x="3822" y="20383"/>
                    <a:pt x="0" y="15287"/>
                    <a:pt x="0" y="10191"/>
                  </a:cubicBezTo>
                  <a:cubicBezTo>
                    <a:pt x="0" y="3822"/>
                    <a:pt x="5096" y="0"/>
                    <a:pt x="10191" y="0"/>
                  </a:cubicBezTo>
                  <a:cubicBezTo>
                    <a:pt x="15287" y="0"/>
                    <a:pt x="20383" y="5096"/>
                    <a:pt x="20383" y="10191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1C630B88-C185-4845-959E-ED50463AECDF}"/>
                </a:ext>
              </a:extLst>
            </p:cNvPr>
            <p:cNvSpPr/>
            <p:nvPr/>
          </p:nvSpPr>
          <p:spPr>
            <a:xfrm>
              <a:off x="-7491" y="5170856"/>
              <a:ext cx="12218949" cy="1685870"/>
            </a:xfrm>
            <a:custGeom>
              <a:avLst/>
              <a:gdLst>
                <a:gd name="connsiteX0" fmla="*/ 0 w 12218949"/>
                <a:gd name="connsiteY0" fmla="*/ 117683 h 1685870"/>
                <a:gd name="connsiteX1" fmla="*/ 103187 w 12218949"/>
                <a:gd name="connsiteY1" fmla="*/ 139340 h 1685870"/>
                <a:gd name="connsiteX2" fmla="*/ 324848 w 12218949"/>
                <a:gd name="connsiteY2" fmla="*/ 124053 h 1685870"/>
                <a:gd name="connsiteX3" fmla="*/ 529948 w 12218949"/>
                <a:gd name="connsiteY3" fmla="*/ 152079 h 1685870"/>
                <a:gd name="connsiteX4" fmla="*/ 722309 w 12218949"/>
                <a:gd name="connsiteY4" fmla="*/ 93479 h 1685870"/>
                <a:gd name="connsiteX5" fmla="*/ 1005117 w 12218949"/>
                <a:gd name="connsiteY5" fmla="*/ 107492 h 1685870"/>
                <a:gd name="connsiteX6" fmla="*/ 1285378 w 12218949"/>
                <a:gd name="connsiteY6" fmla="*/ 94753 h 1685870"/>
                <a:gd name="connsiteX7" fmla="*/ 1610226 w 12218949"/>
                <a:gd name="connsiteY7" fmla="*/ 115136 h 1685870"/>
                <a:gd name="connsiteX8" fmla="*/ 1729974 w 12218949"/>
                <a:gd name="connsiteY8" fmla="*/ 94753 h 1685870"/>
                <a:gd name="connsiteX9" fmla="*/ 1877748 w 12218949"/>
                <a:gd name="connsiteY9" fmla="*/ 84562 h 1685870"/>
                <a:gd name="connsiteX10" fmla="*/ 2132530 w 12218949"/>
                <a:gd name="connsiteY10" fmla="*/ 78192 h 1685870"/>
                <a:gd name="connsiteX11" fmla="*/ 2402600 w 12218949"/>
                <a:gd name="connsiteY11" fmla="*/ 75644 h 1685870"/>
                <a:gd name="connsiteX12" fmla="*/ 2670122 w 12218949"/>
                <a:gd name="connsiteY12" fmla="*/ 108766 h 1685870"/>
                <a:gd name="connsiteX13" fmla="*/ 2794965 w 12218949"/>
                <a:gd name="connsiteY13" fmla="*/ 113862 h 1685870"/>
                <a:gd name="connsiteX14" fmla="*/ 2854839 w 12218949"/>
                <a:gd name="connsiteY14" fmla="*/ 99849 h 1685870"/>
                <a:gd name="connsiteX15" fmla="*/ 3086691 w 12218949"/>
                <a:gd name="connsiteY15" fmla="*/ 107492 h 1685870"/>
                <a:gd name="connsiteX16" fmla="*/ 3279052 w 12218949"/>
                <a:gd name="connsiteY16" fmla="*/ 138066 h 1685870"/>
                <a:gd name="connsiteX17" fmla="*/ 3531287 w 12218949"/>
                <a:gd name="connsiteY17" fmla="*/ 108766 h 1685870"/>
                <a:gd name="connsiteX18" fmla="*/ 3565683 w 12218949"/>
                <a:gd name="connsiteY18" fmla="*/ 110040 h 1685870"/>
                <a:gd name="connsiteX19" fmla="*/ 3555491 w 12218949"/>
                <a:gd name="connsiteY19" fmla="*/ 107492 h 1685870"/>
                <a:gd name="connsiteX20" fmla="*/ 3905817 w 12218949"/>
                <a:gd name="connsiteY20" fmla="*/ 88384 h 1685870"/>
                <a:gd name="connsiteX21" fmla="*/ 4122383 w 12218949"/>
                <a:gd name="connsiteY21" fmla="*/ 101123 h 1685870"/>
                <a:gd name="connsiteX22" fmla="*/ 4361879 w 12218949"/>
                <a:gd name="connsiteY22" fmla="*/ 96027 h 1685870"/>
                <a:gd name="connsiteX23" fmla="*/ 4603922 w 12218949"/>
                <a:gd name="connsiteY23" fmla="*/ 57810 h 1685870"/>
                <a:gd name="connsiteX24" fmla="*/ 4780996 w 12218949"/>
                <a:gd name="connsiteY24" fmla="*/ 94753 h 1685870"/>
                <a:gd name="connsiteX25" fmla="*/ 5030683 w 12218949"/>
                <a:gd name="connsiteY25" fmla="*/ 45071 h 1685870"/>
                <a:gd name="connsiteX26" fmla="*/ 5217948 w 12218949"/>
                <a:gd name="connsiteY26" fmla="*/ 3031 h 1685870"/>
                <a:gd name="connsiteX27" fmla="*/ 5366996 w 12218949"/>
                <a:gd name="connsiteY27" fmla="*/ 22140 h 1685870"/>
                <a:gd name="connsiteX28" fmla="*/ 5588657 w 12218949"/>
                <a:gd name="connsiteY28" fmla="*/ 45071 h 1685870"/>
                <a:gd name="connsiteX29" fmla="*/ 5793757 w 12218949"/>
                <a:gd name="connsiteY29" fmla="*/ 118957 h 1685870"/>
                <a:gd name="connsiteX30" fmla="*/ 5987391 w 12218949"/>
                <a:gd name="connsiteY30" fmla="*/ 111314 h 1685870"/>
                <a:gd name="connsiteX31" fmla="*/ 6216696 w 12218949"/>
                <a:gd name="connsiteY31" fmla="*/ 79466 h 1685870"/>
                <a:gd name="connsiteX32" fmla="*/ 6489313 w 12218949"/>
                <a:gd name="connsiteY32" fmla="*/ 101123 h 1685870"/>
                <a:gd name="connsiteX33" fmla="*/ 6727535 w 12218949"/>
                <a:gd name="connsiteY33" fmla="*/ 106218 h 1685870"/>
                <a:gd name="connsiteX34" fmla="*/ 7164487 w 12218949"/>
                <a:gd name="connsiteY34" fmla="*/ 55262 h 1685870"/>
                <a:gd name="connsiteX35" fmla="*/ 7389970 w 12218949"/>
                <a:gd name="connsiteY35" fmla="*/ 55262 h 1685870"/>
                <a:gd name="connsiteX36" fmla="*/ 7651122 w 12218949"/>
                <a:gd name="connsiteY36" fmla="*/ 34879 h 1685870"/>
                <a:gd name="connsiteX37" fmla="*/ 8153043 w 12218949"/>
                <a:gd name="connsiteY37" fmla="*/ 66727 h 1685870"/>
                <a:gd name="connsiteX38" fmla="*/ 8379800 w 12218949"/>
                <a:gd name="connsiteY38" fmla="*/ 51440 h 1685870"/>
                <a:gd name="connsiteX39" fmla="*/ 8568339 w 12218949"/>
                <a:gd name="connsiteY39" fmla="*/ 112588 h 1685870"/>
                <a:gd name="connsiteX40" fmla="*/ 8774713 w 12218949"/>
                <a:gd name="connsiteY40" fmla="*/ 136792 h 1685870"/>
                <a:gd name="connsiteX41" fmla="*/ 8993826 w 12218949"/>
                <a:gd name="connsiteY41" fmla="*/ 73096 h 1685870"/>
                <a:gd name="connsiteX42" fmla="*/ 9248608 w 12218949"/>
                <a:gd name="connsiteY42" fmla="*/ 115136 h 1685870"/>
                <a:gd name="connsiteX43" fmla="*/ 9497021 w 12218949"/>
                <a:gd name="connsiteY43" fmla="*/ 116410 h 1685870"/>
                <a:gd name="connsiteX44" fmla="*/ 9713587 w 12218949"/>
                <a:gd name="connsiteY44" fmla="*/ 140614 h 1685870"/>
                <a:gd name="connsiteX45" fmla="*/ 9913591 w 12218949"/>
                <a:gd name="connsiteY45" fmla="*/ 93479 h 1685870"/>
                <a:gd name="connsiteX46" fmla="*/ 10063913 w 12218949"/>
                <a:gd name="connsiteY46" fmla="*/ 122779 h 1685870"/>
                <a:gd name="connsiteX47" fmla="*/ 10243535 w 12218949"/>
                <a:gd name="connsiteY47" fmla="*/ 125327 h 1685870"/>
                <a:gd name="connsiteX48" fmla="*/ 10435895 w 12218949"/>
                <a:gd name="connsiteY48" fmla="*/ 83288 h 1685870"/>
                <a:gd name="connsiteX49" fmla="*/ 10647365 w 12218949"/>
                <a:gd name="connsiteY49" fmla="*/ 115136 h 1685870"/>
                <a:gd name="connsiteX50" fmla="*/ 10837178 w 12218949"/>
                <a:gd name="connsiteY50" fmla="*/ 97301 h 1685870"/>
                <a:gd name="connsiteX51" fmla="*/ 11080495 w 12218949"/>
                <a:gd name="connsiteY51" fmla="*/ 99849 h 1685870"/>
                <a:gd name="connsiteX52" fmla="*/ 11312347 w 12218949"/>
                <a:gd name="connsiteY52" fmla="*/ 104944 h 1685870"/>
                <a:gd name="connsiteX53" fmla="*/ 11439739 w 12218949"/>
                <a:gd name="connsiteY53" fmla="*/ 75644 h 1685870"/>
                <a:gd name="connsiteX54" fmla="*/ 11730191 w 12218949"/>
                <a:gd name="connsiteY54" fmla="*/ 116410 h 1685870"/>
                <a:gd name="connsiteX55" fmla="*/ 11978604 w 12218949"/>
                <a:gd name="connsiteY55" fmla="*/ 88384 h 1685870"/>
                <a:gd name="connsiteX56" fmla="*/ 12215552 w 12218949"/>
                <a:gd name="connsiteY56" fmla="*/ 113862 h 1685870"/>
                <a:gd name="connsiteX57" fmla="*/ 12215552 w 12218949"/>
                <a:gd name="connsiteY57" fmla="*/ 269279 h 1685870"/>
                <a:gd name="connsiteX58" fmla="*/ 12215552 w 12218949"/>
                <a:gd name="connsiteY58" fmla="*/ 647631 h 1685870"/>
                <a:gd name="connsiteX59" fmla="*/ 12215552 w 12218949"/>
                <a:gd name="connsiteY59" fmla="*/ 1101144 h 1685870"/>
                <a:gd name="connsiteX60" fmla="*/ 12215552 w 12218949"/>
                <a:gd name="connsiteY60" fmla="*/ 1494783 h 1685870"/>
                <a:gd name="connsiteX61" fmla="*/ 12215552 w 12218949"/>
                <a:gd name="connsiteY61" fmla="*/ 1622175 h 1685870"/>
                <a:gd name="connsiteX62" fmla="*/ 12215552 w 12218949"/>
                <a:gd name="connsiteY62" fmla="*/ 1678226 h 1685870"/>
                <a:gd name="connsiteX63" fmla="*/ 12215552 w 12218949"/>
                <a:gd name="connsiteY63" fmla="*/ 1685870 h 1685870"/>
                <a:gd name="connsiteX64" fmla="*/ 12156952 w 12218949"/>
                <a:gd name="connsiteY64" fmla="*/ 1685870 h 1685870"/>
                <a:gd name="connsiteX65" fmla="*/ 12086886 w 12218949"/>
                <a:gd name="connsiteY65" fmla="*/ 1685870 h 1685870"/>
                <a:gd name="connsiteX66" fmla="*/ 11995165 w 12218949"/>
                <a:gd name="connsiteY66" fmla="*/ 1685870 h 1685870"/>
                <a:gd name="connsiteX67" fmla="*/ 11874144 w 12218949"/>
                <a:gd name="connsiteY67" fmla="*/ 1685870 h 1685870"/>
                <a:gd name="connsiteX68" fmla="*/ 11717452 w 12218949"/>
                <a:gd name="connsiteY68" fmla="*/ 1685870 h 1685870"/>
                <a:gd name="connsiteX69" fmla="*/ 11522543 w 12218949"/>
                <a:gd name="connsiteY69" fmla="*/ 1685870 h 1685870"/>
                <a:gd name="connsiteX70" fmla="*/ 11289417 w 12218949"/>
                <a:gd name="connsiteY70" fmla="*/ 1685870 h 1685870"/>
                <a:gd name="connsiteX71" fmla="*/ 11021895 w 12218949"/>
                <a:gd name="connsiteY71" fmla="*/ 1685870 h 1685870"/>
                <a:gd name="connsiteX72" fmla="*/ 10722526 w 12218949"/>
                <a:gd name="connsiteY72" fmla="*/ 1685870 h 1685870"/>
                <a:gd name="connsiteX73" fmla="*/ 10396404 w 12218949"/>
                <a:gd name="connsiteY73" fmla="*/ 1685870 h 1685870"/>
                <a:gd name="connsiteX74" fmla="*/ 10047352 w 12218949"/>
                <a:gd name="connsiteY74" fmla="*/ 1685870 h 1685870"/>
                <a:gd name="connsiteX75" fmla="*/ 9680465 w 12218949"/>
                <a:gd name="connsiteY75" fmla="*/ 1685870 h 1685870"/>
                <a:gd name="connsiteX76" fmla="*/ 9298291 w 12218949"/>
                <a:gd name="connsiteY76" fmla="*/ 1685870 h 1685870"/>
                <a:gd name="connsiteX77" fmla="*/ 8903378 w 12218949"/>
                <a:gd name="connsiteY77" fmla="*/ 1685870 h 1685870"/>
                <a:gd name="connsiteX78" fmla="*/ 8497000 w 12218949"/>
                <a:gd name="connsiteY78" fmla="*/ 1685870 h 1685870"/>
                <a:gd name="connsiteX79" fmla="*/ 8079157 w 12218949"/>
                <a:gd name="connsiteY79" fmla="*/ 1685870 h 1685870"/>
                <a:gd name="connsiteX80" fmla="*/ 7652396 w 12218949"/>
                <a:gd name="connsiteY80" fmla="*/ 1685870 h 1685870"/>
                <a:gd name="connsiteX81" fmla="*/ 7216717 w 12218949"/>
                <a:gd name="connsiteY81" fmla="*/ 1685870 h 1685870"/>
                <a:gd name="connsiteX82" fmla="*/ 6774669 w 12218949"/>
                <a:gd name="connsiteY82" fmla="*/ 1685870 h 1685870"/>
                <a:gd name="connsiteX83" fmla="*/ 6327526 w 12218949"/>
                <a:gd name="connsiteY83" fmla="*/ 1685870 h 1685870"/>
                <a:gd name="connsiteX84" fmla="*/ 5879109 w 12218949"/>
                <a:gd name="connsiteY84" fmla="*/ 1685870 h 1685870"/>
                <a:gd name="connsiteX85" fmla="*/ 5431966 w 12218949"/>
                <a:gd name="connsiteY85" fmla="*/ 1685870 h 1685870"/>
                <a:gd name="connsiteX86" fmla="*/ 4989918 w 12218949"/>
                <a:gd name="connsiteY86" fmla="*/ 1685870 h 1685870"/>
                <a:gd name="connsiteX87" fmla="*/ 4554239 w 12218949"/>
                <a:gd name="connsiteY87" fmla="*/ 1685870 h 1685870"/>
                <a:gd name="connsiteX88" fmla="*/ 4127478 w 12218949"/>
                <a:gd name="connsiteY88" fmla="*/ 1685870 h 1685870"/>
                <a:gd name="connsiteX89" fmla="*/ 3710909 w 12218949"/>
                <a:gd name="connsiteY89" fmla="*/ 1685870 h 1685870"/>
                <a:gd name="connsiteX90" fmla="*/ 3304531 w 12218949"/>
                <a:gd name="connsiteY90" fmla="*/ 1685870 h 1685870"/>
                <a:gd name="connsiteX91" fmla="*/ 2909617 w 12218949"/>
                <a:gd name="connsiteY91" fmla="*/ 1685870 h 1685870"/>
                <a:gd name="connsiteX92" fmla="*/ 2527444 w 12218949"/>
                <a:gd name="connsiteY92" fmla="*/ 1685870 h 1685870"/>
                <a:gd name="connsiteX93" fmla="*/ 2160557 w 12218949"/>
                <a:gd name="connsiteY93" fmla="*/ 1685870 h 1685870"/>
                <a:gd name="connsiteX94" fmla="*/ 1812778 w 12218949"/>
                <a:gd name="connsiteY94" fmla="*/ 1685870 h 1685870"/>
                <a:gd name="connsiteX95" fmla="*/ 1486657 w 12218949"/>
                <a:gd name="connsiteY95" fmla="*/ 1685870 h 1685870"/>
                <a:gd name="connsiteX96" fmla="*/ 1188561 w 12218949"/>
                <a:gd name="connsiteY96" fmla="*/ 1685870 h 1685870"/>
                <a:gd name="connsiteX97" fmla="*/ 922313 w 12218949"/>
                <a:gd name="connsiteY97" fmla="*/ 1685870 h 1685870"/>
                <a:gd name="connsiteX98" fmla="*/ 691735 w 12218949"/>
                <a:gd name="connsiteY98" fmla="*/ 1685870 h 1685870"/>
                <a:gd name="connsiteX99" fmla="*/ 498100 w 12218949"/>
                <a:gd name="connsiteY99" fmla="*/ 1685870 h 1685870"/>
                <a:gd name="connsiteX100" fmla="*/ 342683 w 12218949"/>
                <a:gd name="connsiteY100" fmla="*/ 1685870 h 1685870"/>
                <a:gd name="connsiteX101" fmla="*/ 221661 w 12218949"/>
                <a:gd name="connsiteY101" fmla="*/ 1685870 h 1685870"/>
                <a:gd name="connsiteX102" fmla="*/ 131213 w 12218949"/>
                <a:gd name="connsiteY102" fmla="*/ 1685870 h 1685870"/>
                <a:gd name="connsiteX103" fmla="*/ 61148 w 12218949"/>
                <a:gd name="connsiteY103" fmla="*/ 1685870 h 1685870"/>
                <a:gd name="connsiteX104" fmla="*/ 3822 w 12218949"/>
                <a:gd name="connsiteY104" fmla="*/ 1685870 h 1685870"/>
                <a:gd name="connsiteX105" fmla="*/ 3822 w 12218949"/>
                <a:gd name="connsiteY105" fmla="*/ 1531726 h 1685870"/>
                <a:gd name="connsiteX106" fmla="*/ 3822 w 12218949"/>
                <a:gd name="connsiteY106" fmla="*/ 1154649 h 1685870"/>
                <a:gd name="connsiteX107" fmla="*/ 3822 w 12218949"/>
                <a:gd name="connsiteY107" fmla="*/ 701136 h 1685870"/>
                <a:gd name="connsiteX108" fmla="*/ 3822 w 12218949"/>
                <a:gd name="connsiteY108" fmla="*/ 306223 h 1685870"/>
                <a:gd name="connsiteX109" fmla="*/ 3822 w 12218949"/>
                <a:gd name="connsiteY109" fmla="*/ 177557 h 1685870"/>
                <a:gd name="connsiteX110" fmla="*/ 3822 w 12218949"/>
                <a:gd name="connsiteY110" fmla="*/ 118957 h 1685870"/>
                <a:gd name="connsiteX111" fmla="*/ 0 w 12218949"/>
                <a:gd name="connsiteY111" fmla="*/ 117683 h 168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2218949" h="1685870">
                  <a:moveTo>
                    <a:pt x="0" y="117683"/>
                  </a:moveTo>
                  <a:cubicBezTo>
                    <a:pt x="30574" y="130423"/>
                    <a:pt x="70065" y="134245"/>
                    <a:pt x="103187" y="139340"/>
                  </a:cubicBezTo>
                  <a:cubicBezTo>
                    <a:pt x="185991" y="154627"/>
                    <a:pt x="247139" y="149531"/>
                    <a:pt x="324848" y="124053"/>
                  </a:cubicBezTo>
                  <a:cubicBezTo>
                    <a:pt x="408926" y="97301"/>
                    <a:pt x="452239" y="139340"/>
                    <a:pt x="529948" y="152079"/>
                  </a:cubicBezTo>
                  <a:cubicBezTo>
                    <a:pt x="605109" y="164818"/>
                    <a:pt x="654791" y="110040"/>
                    <a:pt x="722309" y="93479"/>
                  </a:cubicBezTo>
                  <a:cubicBezTo>
                    <a:pt x="816578" y="70549"/>
                    <a:pt x="912122" y="93479"/>
                    <a:pt x="1005117" y="107492"/>
                  </a:cubicBezTo>
                  <a:cubicBezTo>
                    <a:pt x="1100661" y="121505"/>
                    <a:pt x="1192383" y="115136"/>
                    <a:pt x="1285378" y="94753"/>
                  </a:cubicBezTo>
                  <a:cubicBezTo>
                    <a:pt x="1397483" y="70549"/>
                    <a:pt x="1499396" y="110040"/>
                    <a:pt x="1610226" y="115136"/>
                  </a:cubicBezTo>
                  <a:cubicBezTo>
                    <a:pt x="1653539" y="117683"/>
                    <a:pt x="1689209" y="103671"/>
                    <a:pt x="1729974" y="94753"/>
                  </a:cubicBezTo>
                  <a:cubicBezTo>
                    <a:pt x="1778383" y="84562"/>
                    <a:pt x="1828065" y="80740"/>
                    <a:pt x="1877748" y="84562"/>
                  </a:cubicBezTo>
                  <a:cubicBezTo>
                    <a:pt x="1966922" y="92205"/>
                    <a:pt x="2045904" y="104944"/>
                    <a:pt x="2132530" y="78192"/>
                  </a:cubicBezTo>
                  <a:cubicBezTo>
                    <a:pt x="2214061" y="53988"/>
                    <a:pt x="2318522" y="59084"/>
                    <a:pt x="2402600" y="75644"/>
                  </a:cubicBezTo>
                  <a:cubicBezTo>
                    <a:pt x="2490500" y="92205"/>
                    <a:pt x="2579674" y="101123"/>
                    <a:pt x="2670122" y="108766"/>
                  </a:cubicBezTo>
                  <a:cubicBezTo>
                    <a:pt x="2709613" y="112588"/>
                    <a:pt x="2756748" y="120231"/>
                    <a:pt x="2794965" y="113862"/>
                  </a:cubicBezTo>
                  <a:cubicBezTo>
                    <a:pt x="2815348" y="110040"/>
                    <a:pt x="2833183" y="102397"/>
                    <a:pt x="2854839" y="99849"/>
                  </a:cubicBezTo>
                  <a:cubicBezTo>
                    <a:pt x="2923631" y="92205"/>
                    <a:pt x="3020448" y="90932"/>
                    <a:pt x="3086691" y="107492"/>
                  </a:cubicBezTo>
                  <a:cubicBezTo>
                    <a:pt x="3150387" y="124053"/>
                    <a:pt x="3210261" y="135519"/>
                    <a:pt x="3279052" y="138066"/>
                  </a:cubicBezTo>
                  <a:cubicBezTo>
                    <a:pt x="3364404" y="140614"/>
                    <a:pt x="3444661" y="108766"/>
                    <a:pt x="3531287" y="108766"/>
                  </a:cubicBezTo>
                  <a:cubicBezTo>
                    <a:pt x="3542752" y="108766"/>
                    <a:pt x="3554217" y="108766"/>
                    <a:pt x="3565683" y="110040"/>
                  </a:cubicBezTo>
                  <a:cubicBezTo>
                    <a:pt x="3561861" y="108766"/>
                    <a:pt x="3558039" y="107492"/>
                    <a:pt x="3555491" y="107492"/>
                  </a:cubicBezTo>
                  <a:cubicBezTo>
                    <a:pt x="3675239" y="145710"/>
                    <a:pt x="3788618" y="101123"/>
                    <a:pt x="3905817" y="88384"/>
                  </a:cubicBezTo>
                  <a:cubicBezTo>
                    <a:pt x="3978431" y="80740"/>
                    <a:pt x="4052317" y="85836"/>
                    <a:pt x="4122383" y="101123"/>
                  </a:cubicBezTo>
                  <a:cubicBezTo>
                    <a:pt x="4207735" y="120231"/>
                    <a:pt x="4275252" y="117683"/>
                    <a:pt x="4361879" y="96027"/>
                  </a:cubicBezTo>
                  <a:cubicBezTo>
                    <a:pt x="4438313" y="76918"/>
                    <a:pt x="4522391" y="43797"/>
                    <a:pt x="4603922" y="57810"/>
                  </a:cubicBezTo>
                  <a:cubicBezTo>
                    <a:pt x="4663796" y="68001"/>
                    <a:pt x="4718574" y="88384"/>
                    <a:pt x="4780996" y="94753"/>
                  </a:cubicBezTo>
                  <a:cubicBezTo>
                    <a:pt x="4865074" y="102397"/>
                    <a:pt x="4951700" y="68001"/>
                    <a:pt x="5030683" y="45071"/>
                  </a:cubicBezTo>
                  <a:cubicBezTo>
                    <a:pt x="5091831" y="27236"/>
                    <a:pt x="5154252" y="15770"/>
                    <a:pt x="5217948" y="3031"/>
                  </a:cubicBezTo>
                  <a:cubicBezTo>
                    <a:pt x="5272726" y="-7160"/>
                    <a:pt x="5313491" y="10675"/>
                    <a:pt x="5366996" y="22140"/>
                  </a:cubicBezTo>
                  <a:cubicBezTo>
                    <a:pt x="5440883" y="38701"/>
                    <a:pt x="5517317" y="31058"/>
                    <a:pt x="5588657" y="45071"/>
                  </a:cubicBezTo>
                  <a:cubicBezTo>
                    <a:pt x="5661270" y="59084"/>
                    <a:pt x="5726239" y="96027"/>
                    <a:pt x="5793757" y="118957"/>
                  </a:cubicBezTo>
                  <a:cubicBezTo>
                    <a:pt x="5865096" y="143162"/>
                    <a:pt x="5918600" y="138066"/>
                    <a:pt x="5987391" y="111314"/>
                  </a:cubicBezTo>
                  <a:cubicBezTo>
                    <a:pt x="6067648" y="79466"/>
                    <a:pt x="6127522" y="51440"/>
                    <a:pt x="6216696" y="79466"/>
                  </a:cubicBezTo>
                  <a:cubicBezTo>
                    <a:pt x="6312239" y="110040"/>
                    <a:pt x="6387400" y="115136"/>
                    <a:pt x="6489313" y="101123"/>
                  </a:cubicBezTo>
                  <a:cubicBezTo>
                    <a:pt x="6575939" y="89658"/>
                    <a:pt x="6643456" y="88384"/>
                    <a:pt x="6727535" y="106218"/>
                  </a:cubicBezTo>
                  <a:cubicBezTo>
                    <a:pt x="6889322" y="140614"/>
                    <a:pt x="7015439" y="99849"/>
                    <a:pt x="7164487" y="55262"/>
                  </a:cubicBezTo>
                  <a:cubicBezTo>
                    <a:pt x="7247292" y="31058"/>
                    <a:pt x="7307166" y="45071"/>
                    <a:pt x="7389970" y="55262"/>
                  </a:cubicBezTo>
                  <a:cubicBezTo>
                    <a:pt x="7481691" y="66727"/>
                    <a:pt x="7560674" y="39975"/>
                    <a:pt x="7651122" y="34879"/>
                  </a:cubicBezTo>
                  <a:cubicBezTo>
                    <a:pt x="7819278" y="24688"/>
                    <a:pt x="7984887" y="104944"/>
                    <a:pt x="8153043" y="66727"/>
                  </a:cubicBezTo>
                  <a:cubicBezTo>
                    <a:pt x="8229478" y="48892"/>
                    <a:pt x="8299543" y="36153"/>
                    <a:pt x="8379800" y="51440"/>
                  </a:cubicBezTo>
                  <a:cubicBezTo>
                    <a:pt x="8446043" y="64179"/>
                    <a:pt x="8503369" y="96027"/>
                    <a:pt x="8568339" y="112588"/>
                  </a:cubicBezTo>
                  <a:cubicBezTo>
                    <a:pt x="8630761" y="127875"/>
                    <a:pt x="8708470" y="146984"/>
                    <a:pt x="8774713" y="136792"/>
                  </a:cubicBezTo>
                  <a:cubicBezTo>
                    <a:pt x="8851147" y="124053"/>
                    <a:pt x="8916117" y="83288"/>
                    <a:pt x="8993826" y="73096"/>
                  </a:cubicBezTo>
                  <a:cubicBezTo>
                    <a:pt x="9084274" y="61631"/>
                    <a:pt x="9160709" y="107492"/>
                    <a:pt x="9248608" y="115136"/>
                  </a:cubicBezTo>
                  <a:cubicBezTo>
                    <a:pt x="9332687" y="122779"/>
                    <a:pt x="9414217" y="103671"/>
                    <a:pt x="9497021" y="116410"/>
                  </a:cubicBezTo>
                  <a:cubicBezTo>
                    <a:pt x="9565813" y="126601"/>
                    <a:pt x="9642248" y="154627"/>
                    <a:pt x="9713587" y="140614"/>
                  </a:cubicBezTo>
                  <a:cubicBezTo>
                    <a:pt x="9782378" y="126601"/>
                    <a:pt x="9839704" y="97301"/>
                    <a:pt x="9913591" y="93479"/>
                  </a:cubicBezTo>
                  <a:cubicBezTo>
                    <a:pt x="9970917" y="90932"/>
                    <a:pt x="10010408" y="113862"/>
                    <a:pt x="10063913" y="122779"/>
                  </a:cubicBezTo>
                  <a:cubicBezTo>
                    <a:pt x="10118691" y="131697"/>
                    <a:pt x="10188756" y="139340"/>
                    <a:pt x="10243535" y="125327"/>
                  </a:cubicBezTo>
                  <a:cubicBezTo>
                    <a:pt x="10308504" y="108766"/>
                    <a:pt x="10364557" y="82014"/>
                    <a:pt x="10435895" y="83288"/>
                  </a:cubicBezTo>
                  <a:cubicBezTo>
                    <a:pt x="10507234" y="84562"/>
                    <a:pt x="10574752" y="112588"/>
                    <a:pt x="10647365" y="115136"/>
                  </a:cubicBezTo>
                  <a:cubicBezTo>
                    <a:pt x="10713608" y="118957"/>
                    <a:pt x="10773482" y="104944"/>
                    <a:pt x="10837178" y="97301"/>
                  </a:cubicBezTo>
                  <a:cubicBezTo>
                    <a:pt x="10918709" y="88384"/>
                    <a:pt x="11000239" y="89658"/>
                    <a:pt x="11080495" y="99849"/>
                  </a:cubicBezTo>
                  <a:cubicBezTo>
                    <a:pt x="11158204" y="111314"/>
                    <a:pt x="11233365" y="113862"/>
                    <a:pt x="11312347" y="104944"/>
                  </a:cubicBezTo>
                  <a:cubicBezTo>
                    <a:pt x="11358209" y="99849"/>
                    <a:pt x="11395152" y="83288"/>
                    <a:pt x="11439739" y="75644"/>
                  </a:cubicBezTo>
                  <a:cubicBezTo>
                    <a:pt x="11534009" y="59084"/>
                    <a:pt x="11639743" y="101123"/>
                    <a:pt x="11730191" y="116410"/>
                  </a:cubicBezTo>
                  <a:cubicBezTo>
                    <a:pt x="11825734" y="134245"/>
                    <a:pt x="11886883" y="98575"/>
                    <a:pt x="11978604" y="88384"/>
                  </a:cubicBezTo>
                  <a:cubicBezTo>
                    <a:pt x="12057587" y="79466"/>
                    <a:pt x="12141665" y="89658"/>
                    <a:pt x="12215552" y="113862"/>
                  </a:cubicBezTo>
                  <a:cubicBezTo>
                    <a:pt x="12215552" y="166092"/>
                    <a:pt x="12215552" y="217049"/>
                    <a:pt x="12215552" y="269279"/>
                  </a:cubicBezTo>
                  <a:cubicBezTo>
                    <a:pt x="12215552" y="395397"/>
                    <a:pt x="12215552" y="521514"/>
                    <a:pt x="12215552" y="647631"/>
                  </a:cubicBezTo>
                  <a:cubicBezTo>
                    <a:pt x="12215552" y="799227"/>
                    <a:pt x="12215552" y="949549"/>
                    <a:pt x="12215552" y="1101144"/>
                  </a:cubicBezTo>
                  <a:cubicBezTo>
                    <a:pt x="12215552" y="1232357"/>
                    <a:pt x="12215552" y="1363570"/>
                    <a:pt x="12215552" y="1494783"/>
                  </a:cubicBezTo>
                  <a:cubicBezTo>
                    <a:pt x="12215552" y="1536822"/>
                    <a:pt x="12215552" y="1580135"/>
                    <a:pt x="12215552" y="1622175"/>
                  </a:cubicBezTo>
                  <a:cubicBezTo>
                    <a:pt x="12215552" y="1634914"/>
                    <a:pt x="12223195" y="1666762"/>
                    <a:pt x="12215552" y="1678226"/>
                  </a:cubicBezTo>
                  <a:cubicBezTo>
                    <a:pt x="12214278" y="1679501"/>
                    <a:pt x="12215552" y="1683322"/>
                    <a:pt x="12215552" y="1685870"/>
                  </a:cubicBezTo>
                  <a:cubicBezTo>
                    <a:pt x="12196443" y="1685870"/>
                    <a:pt x="12176060" y="1685870"/>
                    <a:pt x="12156952" y="1685870"/>
                  </a:cubicBezTo>
                  <a:cubicBezTo>
                    <a:pt x="12134021" y="1685870"/>
                    <a:pt x="12109817" y="1685870"/>
                    <a:pt x="12086886" y="1685870"/>
                  </a:cubicBezTo>
                  <a:cubicBezTo>
                    <a:pt x="12056313" y="1685870"/>
                    <a:pt x="12025739" y="1685870"/>
                    <a:pt x="11995165" y="1685870"/>
                  </a:cubicBezTo>
                  <a:cubicBezTo>
                    <a:pt x="11954400" y="1685870"/>
                    <a:pt x="11913635" y="1685870"/>
                    <a:pt x="11874144" y="1685870"/>
                  </a:cubicBezTo>
                  <a:cubicBezTo>
                    <a:pt x="11821913" y="1685870"/>
                    <a:pt x="11769683" y="1685870"/>
                    <a:pt x="11717452" y="1685870"/>
                  </a:cubicBezTo>
                  <a:cubicBezTo>
                    <a:pt x="11652482" y="1685870"/>
                    <a:pt x="11587513" y="1685870"/>
                    <a:pt x="11522543" y="1685870"/>
                  </a:cubicBezTo>
                  <a:cubicBezTo>
                    <a:pt x="11444835" y="1685870"/>
                    <a:pt x="11367126" y="1685870"/>
                    <a:pt x="11289417" y="1685870"/>
                  </a:cubicBezTo>
                  <a:cubicBezTo>
                    <a:pt x="11200243" y="1685870"/>
                    <a:pt x="11111069" y="1685870"/>
                    <a:pt x="11021895" y="1685870"/>
                  </a:cubicBezTo>
                  <a:cubicBezTo>
                    <a:pt x="10922530" y="1685870"/>
                    <a:pt x="10821891" y="1685870"/>
                    <a:pt x="10722526" y="1685870"/>
                  </a:cubicBezTo>
                  <a:cubicBezTo>
                    <a:pt x="10614243" y="1685870"/>
                    <a:pt x="10504687" y="1685870"/>
                    <a:pt x="10396404" y="1685870"/>
                  </a:cubicBezTo>
                  <a:cubicBezTo>
                    <a:pt x="10280478" y="1685870"/>
                    <a:pt x="10164552" y="1685870"/>
                    <a:pt x="10047352" y="1685870"/>
                  </a:cubicBezTo>
                  <a:cubicBezTo>
                    <a:pt x="9925057" y="1685870"/>
                    <a:pt x="9802761" y="1685870"/>
                    <a:pt x="9680465" y="1685870"/>
                  </a:cubicBezTo>
                  <a:cubicBezTo>
                    <a:pt x="9553074" y="1685870"/>
                    <a:pt x="9425683" y="1685870"/>
                    <a:pt x="9298291" y="1685870"/>
                  </a:cubicBezTo>
                  <a:cubicBezTo>
                    <a:pt x="9167078" y="1685870"/>
                    <a:pt x="9034591" y="1685870"/>
                    <a:pt x="8903378" y="1685870"/>
                  </a:cubicBezTo>
                  <a:cubicBezTo>
                    <a:pt x="8768343" y="1685870"/>
                    <a:pt x="8632035" y="1685870"/>
                    <a:pt x="8497000" y="1685870"/>
                  </a:cubicBezTo>
                  <a:cubicBezTo>
                    <a:pt x="8358144" y="1685870"/>
                    <a:pt x="8218013" y="1685870"/>
                    <a:pt x="8079157" y="1685870"/>
                  </a:cubicBezTo>
                  <a:cubicBezTo>
                    <a:pt x="7936478" y="1685870"/>
                    <a:pt x="7793800" y="1685870"/>
                    <a:pt x="7652396" y="1685870"/>
                  </a:cubicBezTo>
                  <a:cubicBezTo>
                    <a:pt x="7507169" y="1685870"/>
                    <a:pt x="7361944" y="1685870"/>
                    <a:pt x="7216717" y="1685870"/>
                  </a:cubicBezTo>
                  <a:cubicBezTo>
                    <a:pt x="7068944" y="1685870"/>
                    <a:pt x="6921169" y="1685870"/>
                    <a:pt x="6774669" y="1685870"/>
                  </a:cubicBezTo>
                  <a:cubicBezTo>
                    <a:pt x="6625622" y="1685870"/>
                    <a:pt x="6476574" y="1685870"/>
                    <a:pt x="6327526" y="1685870"/>
                  </a:cubicBezTo>
                  <a:cubicBezTo>
                    <a:pt x="6178478" y="1685870"/>
                    <a:pt x="6028157" y="1685870"/>
                    <a:pt x="5879109" y="1685870"/>
                  </a:cubicBezTo>
                  <a:cubicBezTo>
                    <a:pt x="5730061" y="1685870"/>
                    <a:pt x="5581013" y="1685870"/>
                    <a:pt x="5431966" y="1685870"/>
                  </a:cubicBezTo>
                  <a:cubicBezTo>
                    <a:pt x="5284192" y="1685870"/>
                    <a:pt x="5136418" y="1685870"/>
                    <a:pt x="4989918" y="1685870"/>
                  </a:cubicBezTo>
                  <a:cubicBezTo>
                    <a:pt x="4844692" y="1685870"/>
                    <a:pt x="4699466" y="1685870"/>
                    <a:pt x="4554239" y="1685870"/>
                  </a:cubicBezTo>
                  <a:cubicBezTo>
                    <a:pt x="4411561" y="1685870"/>
                    <a:pt x="4270157" y="1685870"/>
                    <a:pt x="4127478" y="1685870"/>
                  </a:cubicBezTo>
                  <a:cubicBezTo>
                    <a:pt x="3988622" y="1685870"/>
                    <a:pt x="3849765" y="1685870"/>
                    <a:pt x="3710909" y="1685870"/>
                  </a:cubicBezTo>
                  <a:cubicBezTo>
                    <a:pt x="3575874" y="1685870"/>
                    <a:pt x="3439565" y="1685870"/>
                    <a:pt x="3304531" y="1685870"/>
                  </a:cubicBezTo>
                  <a:cubicBezTo>
                    <a:pt x="3173317" y="1685870"/>
                    <a:pt x="3040831" y="1685870"/>
                    <a:pt x="2909617" y="1685870"/>
                  </a:cubicBezTo>
                  <a:cubicBezTo>
                    <a:pt x="2782226" y="1685870"/>
                    <a:pt x="2654835" y="1685870"/>
                    <a:pt x="2527444" y="1685870"/>
                  </a:cubicBezTo>
                  <a:cubicBezTo>
                    <a:pt x="2405148" y="1685870"/>
                    <a:pt x="2282852" y="1685870"/>
                    <a:pt x="2160557" y="1685870"/>
                  </a:cubicBezTo>
                  <a:cubicBezTo>
                    <a:pt x="2044630" y="1685870"/>
                    <a:pt x="1928704" y="1685870"/>
                    <a:pt x="1812778" y="1685870"/>
                  </a:cubicBezTo>
                  <a:cubicBezTo>
                    <a:pt x="1704496" y="1685870"/>
                    <a:pt x="1596213" y="1685870"/>
                    <a:pt x="1486657" y="1685870"/>
                  </a:cubicBezTo>
                  <a:cubicBezTo>
                    <a:pt x="1387291" y="1685870"/>
                    <a:pt x="1287926" y="1685870"/>
                    <a:pt x="1188561" y="1685870"/>
                  </a:cubicBezTo>
                  <a:cubicBezTo>
                    <a:pt x="1099387" y="1685870"/>
                    <a:pt x="1010213" y="1685870"/>
                    <a:pt x="922313" y="1685870"/>
                  </a:cubicBezTo>
                  <a:cubicBezTo>
                    <a:pt x="845878" y="1685870"/>
                    <a:pt x="768170" y="1685870"/>
                    <a:pt x="691735" y="1685870"/>
                  </a:cubicBezTo>
                  <a:cubicBezTo>
                    <a:pt x="626765" y="1685870"/>
                    <a:pt x="563070" y="1685870"/>
                    <a:pt x="498100" y="1685870"/>
                  </a:cubicBezTo>
                  <a:cubicBezTo>
                    <a:pt x="445870" y="1685870"/>
                    <a:pt x="394913" y="1685870"/>
                    <a:pt x="342683" y="1685870"/>
                  </a:cubicBezTo>
                  <a:cubicBezTo>
                    <a:pt x="301917" y="1685870"/>
                    <a:pt x="262426" y="1685870"/>
                    <a:pt x="221661" y="1685870"/>
                  </a:cubicBezTo>
                  <a:cubicBezTo>
                    <a:pt x="191087" y="1685870"/>
                    <a:pt x="160513" y="1685870"/>
                    <a:pt x="131213" y="1685870"/>
                  </a:cubicBezTo>
                  <a:cubicBezTo>
                    <a:pt x="108283" y="1685870"/>
                    <a:pt x="84078" y="1685870"/>
                    <a:pt x="61148" y="1685870"/>
                  </a:cubicBezTo>
                  <a:cubicBezTo>
                    <a:pt x="42039" y="1685870"/>
                    <a:pt x="22930" y="1685870"/>
                    <a:pt x="3822" y="1685870"/>
                  </a:cubicBezTo>
                  <a:cubicBezTo>
                    <a:pt x="3822" y="1634914"/>
                    <a:pt x="3822" y="1583957"/>
                    <a:pt x="3822" y="1531726"/>
                  </a:cubicBezTo>
                  <a:cubicBezTo>
                    <a:pt x="3822" y="1405610"/>
                    <a:pt x="3822" y="1279492"/>
                    <a:pt x="3822" y="1154649"/>
                  </a:cubicBezTo>
                  <a:cubicBezTo>
                    <a:pt x="3822" y="1003053"/>
                    <a:pt x="3822" y="852731"/>
                    <a:pt x="3822" y="701136"/>
                  </a:cubicBezTo>
                  <a:cubicBezTo>
                    <a:pt x="3822" y="569922"/>
                    <a:pt x="3822" y="437436"/>
                    <a:pt x="3822" y="306223"/>
                  </a:cubicBezTo>
                  <a:cubicBezTo>
                    <a:pt x="3822" y="262910"/>
                    <a:pt x="3822" y="220870"/>
                    <a:pt x="3822" y="177557"/>
                  </a:cubicBezTo>
                  <a:cubicBezTo>
                    <a:pt x="3822" y="164818"/>
                    <a:pt x="-3822" y="130423"/>
                    <a:pt x="3822" y="118957"/>
                  </a:cubicBezTo>
                  <a:cubicBezTo>
                    <a:pt x="1274" y="124053"/>
                    <a:pt x="0" y="118957"/>
                    <a:pt x="0" y="117683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EF1EDAAA-9841-4A92-871F-37A3C9E3C81F}"/>
                </a:ext>
              </a:extLst>
            </p:cNvPr>
            <p:cNvSpPr/>
            <p:nvPr/>
          </p:nvSpPr>
          <p:spPr>
            <a:xfrm>
              <a:off x="-11312" y="5128912"/>
              <a:ext cx="12218099" cy="1731635"/>
            </a:xfrm>
            <a:custGeom>
              <a:avLst/>
              <a:gdLst>
                <a:gd name="connsiteX0" fmla="*/ 11331456 w 12218099"/>
                <a:gd name="connsiteY0" fmla="*/ 132875 h 1731635"/>
                <a:gd name="connsiteX1" fmla="*/ 11020621 w 12218099"/>
                <a:gd name="connsiteY1" fmla="*/ 163449 h 1731635"/>
                <a:gd name="connsiteX2" fmla="*/ 10488126 w 12218099"/>
                <a:gd name="connsiteY2" fmla="*/ 287018 h 1731635"/>
                <a:gd name="connsiteX3" fmla="*/ 9941618 w 12218099"/>
                <a:gd name="connsiteY3" fmla="*/ 256444 h 1731635"/>
                <a:gd name="connsiteX4" fmla="*/ 9295743 w 12218099"/>
                <a:gd name="connsiteY4" fmla="*/ 267909 h 1731635"/>
                <a:gd name="connsiteX5" fmla="*/ 8712291 w 12218099"/>
                <a:gd name="connsiteY5" fmla="*/ 294661 h 1731635"/>
                <a:gd name="connsiteX6" fmla="*/ 8177248 w 12218099"/>
                <a:gd name="connsiteY6" fmla="*/ 172366 h 1731635"/>
                <a:gd name="connsiteX7" fmla="*/ 7539017 w 12218099"/>
                <a:gd name="connsiteY7" fmla="*/ 192748 h 1731635"/>
                <a:gd name="connsiteX8" fmla="*/ 6491861 w 12218099"/>
                <a:gd name="connsiteY8" fmla="*/ 160901 h 1731635"/>
                <a:gd name="connsiteX9" fmla="*/ 6052361 w 12218099"/>
                <a:gd name="connsiteY9" fmla="*/ 355809 h 1731635"/>
                <a:gd name="connsiteX10" fmla="*/ 5305848 w 12218099"/>
                <a:gd name="connsiteY10" fmla="*/ 97205 h 1731635"/>
                <a:gd name="connsiteX11" fmla="*/ 4498187 w 12218099"/>
                <a:gd name="connsiteY11" fmla="*/ 276827 h 1731635"/>
                <a:gd name="connsiteX12" fmla="*/ 3784796 w 12218099"/>
                <a:gd name="connsiteY12" fmla="*/ 176188 h 1731635"/>
                <a:gd name="connsiteX13" fmla="*/ 3003887 w 12218099"/>
                <a:gd name="connsiteY13" fmla="*/ 306127 h 1731635"/>
                <a:gd name="connsiteX14" fmla="*/ 2569483 w 12218099"/>
                <a:gd name="connsiteY14" fmla="*/ 42427 h 1731635"/>
                <a:gd name="connsiteX15" fmla="*/ 1926157 w 12218099"/>
                <a:gd name="connsiteY15" fmla="*/ 219501 h 1731635"/>
                <a:gd name="connsiteX16" fmla="*/ 1142700 w 12218099"/>
                <a:gd name="connsiteY16" fmla="*/ 312496 h 1731635"/>
                <a:gd name="connsiteX17" fmla="*/ 338861 w 12218099"/>
                <a:gd name="connsiteY17" fmla="*/ 295935 h 1731635"/>
                <a:gd name="connsiteX18" fmla="*/ 0 w 12218099"/>
                <a:gd name="connsiteY18" fmla="*/ 271731 h 1731635"/>
                <a:gd name="connsiteX19" fmla="*/ 0 w 12218099"/>
                <a:gd name="connsiteY19" fmla="*/ 1574944 h 1731635"/>
                <a:gd name="connsiteX20" fmla="*/ 0 w 12218099"/>
                <a:gd name="connsiteY20" fmla="*/ 1731635 h 1731635"/>
                <a:gd name="connsiteX21" fmla="*/ 12218099 w 12218099"/>
                <a:gd name="connsiteY21" fmla="*/ 1731635 h 1731635"/>
                <a:gd name="connsiteX22" fmla="*/ 12218099 w 12218099"/>
                <a:gd name="connsiteY22" fmla="*/ 364727 h 1731635"/>
                <a:gd name="connsiteX23" fmla="*/ 11865226 w 12218099"/>
                <a:gd name="connsiteY23" fmla="*/ 273005 h 1731635"/>
                <a:gd name="connsiteX24" fmla="*/ 11331456 w 12218099"/>
                <a:gd name="connsiteY24" fmla="*/ 132875 h 173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218099" h="1731635">
                  <a:moveTo>
                    <a:pt x="11331456" y="132875"/>
                  </a:moveTo>
                  <a:cubicBezTo>
                    <a:pt x="11233365" y="130327"/>
                    <a:pt x="11131452" y="139244"/>
                    <a:pt x="11020621" y="163449"/>
                  </a:cubicBezTo>
                  <a:cubicBezTo>
                    <a:pt x="10843548" y="201666"/>
                    <a:pt x="10674118" y="271731"/>
                    <a:pt x="10488126" y="287018"/>
                  </a:cubicBezTo>
                  <a:cubicBezTo>
                    <a:pt x="10305956" y="302305"/>
                    <a:pt x="10122513" y="267909"/>
                    <a:pt x="9941618" y="256444"/>
                  </a:cubicBezTo>
                  <a:cubicBezTo>
                    <a:pt x="9722504" y="242431"/>
                    <a:pt x="9513582" y="242431"/>
                    <a:pt x="9295743" y="267909"/>
                  </a:cubicBezTo>
                  <a:cubicBezTo>
                    <a:pt x="9099561" y="290840"/>
                    <a:pt x="8911022" y="325235"/>
                    <a:pt x="8712291" y="294661"/>
                  </a:cubicBezTo>
                  <a:cubicBezTo>
                    <a:pt x="8527574" y="266636"/>
                    <a:pt x="8364513" y="194022"/>
                    <a:pt x="8177248" y="172366"/>
                  </a:cubicBezTo>
                  <a:cubicBezTo>
                    <a:pt x="7964505" y="146887"/>
                    <a:pt x="7751761" y="185105"/>
                    <a:pt x="7539017" y="192748"/>
                  </a:cubicBezTo>
                  <a:cubicBezTo>
                    <a:pt x="7211622" y="204214"/>
                    <a:pt x="6791230" y="33509"/>
                    <a:pt x="6491861" y="160901"/>
                  </a:cubicBezTo>
                  <a:cubicBezTo>
                    <a:pt x="6341539" y="224596"/>
                    <a:pt x="6224339" y="316318"/>
                    <a:pt x="6052361" y="355809"/>
                  </a:cubicBezTo>
                  <a:cubicBezTo>
                    <a:pt x="5709679" y="434792"/>
                    <a:pt x="5556809" y="208036"/>
                    <a:pt x="5305848" y="97205"/>
                  </a:cubicBezTo>
                  <a:cubicBezTo>
                    <a:pt x="4956796" y="-56939"/>
                    <a:pt x="4793735" y="224596"/>
                    <a:pt x="4498187" y="276827"/>
                  </a:cubicBezTo>
                  <a:cubicBezTo>
                    <a:pt x="4252322" y="320140"/>
                    <a:pt x="4021744" y="191474"/>
                    <a:pt x="3784796" y="176188"/>
                  </a:cubicBezTo>
                  <a:cubicBezTo>
                    <a:pt x="3507083" y="157079"/>
                    <a:pt x="3271409" y="322688"/>
                    <a:pt x="3003887" y="306127"/>
                  </a:cubicBezTo>
                  <a:cubicBezTo>
                    <a:pt x="2784774" y="292114"/>
                    <a:pt x="2721078" y="129053"/>
                    <a:pt x="2569483" y="42427"/>
                  </a:cubicBezTo>
                  <a:cubicBezTo>
                    <a:pt x="2327439" y="-97704"/>
                    <a:pt x="2129983" y="148161"/>
                    <a:pt x="1926157" y="219501"/>
                  </a:cubicBezTo>
                  <a:cubicBezTo>
                    <a:pt x="1684113" y="304853"/>
                    <a:pt x="1405126" y="302305"/>
                    <a:pt x="1142700" y="312496"/>
                  </a:cubicBezTo>
                  <a:cubicBezTo>
                    <a:pt x="875178" y="322688"/>
                    <a:pt x="602561" y="343070"/>
                    <a:pt x="338861" y="295935"/>
                  </a:cubicBezTo>
                  <a:cubicBezTo>
                    <a:pt x="289178" y="287018"/>
                    <a:pt x="0" y="181283"/>
                    <a:pt x="0" y="271731"/>
                  </a:cubicBezTo>
                  <a:cubicBezTo>
                    <a:pt x="0" y="706135"/>
                    <a:pt x="0" y="1140539"/>
                    <a:pt x="0" y="1574944"/>
                  </a:cubicBezTo>
                  <a:cubicBezTo>
                    <a:pt x="0" y="1627174"/>
                    <a:pt x="0" y="1679404"/>
                    <a:pt x="0" y="1731635"/>
                  </a:cubicBezTo>
                  <a:cubicBezTo>
                    <a:pt x="4072700" y="1731635"/>
                    <a:pt x="8145400" y="1731635"/>
                    <a:pt x="12218099" y="1731635"/>
                  </a:cubicBezTo>
                  <a:cubicBezTo>
                    <a:pt x="12218099" y="1731635"/>
                    <a:pt x="12218099" y="364727"/>
                    <a:pt x="12218099" y="364727"/>
                  </a:cubicBezTo>
                  <a:cubicBezTo>
                    <a:pt x="12218099" y="442435"/>
                    <a:pt x="11899621" y="289566"/>
                    <a:pt x="11865226" y="273005"/>
                  </a:cubicBezTo>
                  <a:cubicBezTo>
                    <a:pt x="11686878" y="188927"/>
                    <a:pt x="11517447" y="137970"/>
                    <a:pt x="11331456" y="132875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BBC8C072-6450-4153-830D-C20B7EFDF124}"/>
                </a:ext>
              </a:extLst>
            </p:cNvPr>
            <p:cNvSpPr/>
            <p:nvPr/>
          </p:nvSpPr>
          <p:spPr>
            <a:xfrm>
              <a:off x="-8765" y="5118701"/>
              <a:ext cx="12218099" cy="1745667"/>
            </a:xfrm>
            <a:custGeom>
              <a:avLst/>
              <a:gdLst>
                <a:gd name="connsiteX0" fmla="*/ 885370 w 12218099"/>
                <a:gd name="connsiteY0" fmla="*/ 83212 h 1745667"/>
                <a:gd name="connsiteX1" fmla="*/ 1196204 w 12218099"/>
                <a:gd name="connsiteY1" fmla="*/ 113786 h 1745667"/>
                <a:gd name="connsiteX2" fmla="*/ 1728700 w 12218099"/>
                <a:gd name="connsiteY2" fmla="*/ 242451 h 1745667"/>
                <a:gd name="connsiteX3" fmla="*/ 2275209 w 12218099"/>
                <a:gd name="connsiteY3" fmla="*/ 210603 h 1745667"/>
                <a:gd name="connsiteX4" fmla="*/ 2921083 w 12218099"/>
                <a:gd name="connsiteY4" fmla="*/ 223342 h 1745667"/>
                <a:gd name="connsiteX5" fmla="*/ 3504535 w 12218099"/>
                <a:gd name="connsiteY5" fmla="*/ 251368 h 1745667"/>
                <a:gd name="connsiteX6" fmla="*/ 4039578 w 12218099"/>
                <a:gd name="connsiteY6" fmla="*/ 123977 h 1745667"/>
                <a:gd name="connsiteX7" fmla="*/ 4677809 w 12218099"/>
                <a:gd name="connsiteY7" fmla="*/ 145633 h 1745667"/>
                <a:gd name="connsiteX8" fmla="*/ 5724965 w 12218099"/>
                <a:gd name="connsiteY8" fmla="*/ 112512 h 1745667"/>
                <a:gd name="connsiteX9" fmla="*/ 6164465 w 12218099"/>
                <a:gd name="connsiteY9" fmla="*/ 316338 h 1745667"/>
                <a:gd name="connsiteX10" fmla="*/ 6910979 w 12218099"/>
                <a:gd name="connsiteY10" fmla="*/ 47542 h 1745667"/>
                <a:gd name="connsiteX11" fmla="*/ 7718639 w 12218099"/>
                <a:gd name="connsiteY11" fmla="*/ 233533 h 1745667"/>
                <a:gd name="connsiteX12" fmla="*/ 8432030 w 12218099"/>
                <a:gd name="connsiteY12" fmla="*/ 129073 h 1745667"/>
                <a:gd name="connsiteX13" fmla="*/ 9033317 w 12218099"/>
                <a:gd name="connsiteY13" fmla="*/ 262833 h 1745667"/>
                <a:gd name="connsiteX14" fmla="*/ 9639700 w 12218099"/>
                <a:gd name="connsiteY14" fmla="*/ 90855 h 1745667"/>
                <a:gd name="connsiteX15" fmla="*/ 10392582 w 12218099"/>
                <a:gd name="connsiteY15" fmla="*/ 201685 h 1745667"/>
                <a:gd name="connsiteX16" fmla="*/ 11075399 w 12218099"/>
                <a:gd name="connsiteY16" fmla="*/ 270477 h 1745667"/>
                <a:gd name="connsiteX17" fmla="*/ 11879239 w 12218099"/>
                <a:gd name="connsiteY17" fmla="*/ 253916 h 1745667"/>
                <a:gd name="connsiteX18" fmla="*/ 12218100 w 12218099"/>
                <a:gd name="connsiteY18" fmla="*/ 228438 h 1745667"/>
                <a:gd name="connsiteX19" fmla="*/ 12218100 w 12218099"/>
                <a:gd name="connsiteY19" fmla="*/ 1583881 h 1745667"/>
                <a:gd name="connsiteX20" fmla="*/ 12218100 w 12218099"/>
                <a:gd name="connsiteY20" fmla="*/ 1745668 h 1745667"/>
                <a:gd name="connsiteX21" fmla="*/ 0 w 12218099"/>
                <a:gd name="connsiteY21" fmla="*/ 1745668 h 1745667"/>
                <a:gd name="connsiteX22" fmla="*/ 0 w 12218099"/>
                <a:gd name="connsiteY22" fmla="*/ 323981 h 1745667"/>
                <a:gd name="connsiteX23" fmla="*/ 352874 w 12218099"/>
                <a:gd name="connsiteY23" fmla="*/ 228438 h 1745667"/>
                <a:gd name="connsiteX24" fmla="*/ 885370 w 12218099"/>
                <a:gd name="connsiteY24" fmla="*/ 83212 h 1745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218099" h="1745667">
                  <a:moveTo>
                    <a:pt x="885370" y="83212"/>
                  </a:moveTo>
                  <a:cubicBezTo>
                    <a:pt x="983461" y="79390"/>
                    <a:pt x="1085374" y="89581"/>
                    <a:pt x="1196204" y="113786"/>
                  </a:cubicBezTo>
                  <a:cubicBezTo>
                    <a:pt x="1373278" y="153277"/>
                    <a:pt x="1542709" y="225890"/>
                    <a:pt x="1728700" y="242451"/>
                  </a:cubicBezTo>
                  <a:cubicBezTo>
                    <a:pt x="1910870" y="257738"/>
                    <a:pt x="2094313" y="222068"/>
                    <a:pt x="2275209" y="210603"/>
                  </a:cubicBezTo>
                  <a:cubicBezTo>
                    <a:pt x="2494322" y="196590"/>
                    <a:pt x="2703243" y="196590"/>
                    <a:pt x="2921083" y="223342"/>
                  </a:cubicBezTo>
                  <a:cubicBezTo>
                    <a:pt x="3117265" y="247546"/>
                    <a:pt x="3305805" y="281942"/>
                    <a:pt x="3504535" y="251368"/>
                  </a:cubicBezTo>
                  <a:cubicBezTo>
                    <a:pt x="3689252" y="222068"/>
                    <a:pt x="3852313" y="146907"/>
                    <a:pt x="4039578" y="123977"/>
                  </a:cubicBezTo>
                  <a:cubicBezTo>
                    <a:pt x="4252322" y="98499"/>
                    <a:pt x="4465066" y="137990"/>
                    <a:pt x="4677809" y="145633"/>
                  </a:cubicBezTo>
                  <a:cubicBezTo>
                    <a:pt x="5005205" y="158372"/>
                    <a:pt x="5425596" y="-19975"/>
                    <a:pt x="5724965" y="112512"/>
                  </a:cubicBezTo>
                  <a:cubicBezTo>
                    <a:pt x="5875287" y="178755"/>
                    <a:pt x="5992487" y="274299"/>
                    <a:pt x="6164465" y="316338"/>
                  </a:cubicBezTo>
                  <a:cubicBezTo>
                    <a:pt x="6507148" y="399142"/>
                    <a:pt x="6660018" y="163468"/>
                    <a:pt x="6910979" y="47542"/>
                  </a:cubicBezTo>
                  <a:cubicBezTo>
                    <a:pt x="7260030" y="-112971"/>
                    <a:pt x="7423092" y="180029"/>
                    <a:pt x="7718639" y="233533"/>
                  </a:cubicBezTo>
                  <a:cubicBezTo>
                    <a:pt x="7964505" y="278120"/>
                    <a:pt x="8193809" y="145633"/>
                    <a:pt x="8432030" y="129073"/>
                  </a:cubicBezTo>
                  <a:cubicBezTo>
                    <a:pt x="8649870" y="113786"/>
                    <a:pt x="8820573" y="253916"/>
                    <a:pt x="9033317" y="262833"/>
                  </a:cubicBezTo>
                  <a:cubicBezTo>
                    <a:pt x="9265169" y="271751"/>
                    <a:pt x="9435874" y="154551"/>
                    <a:pt x="9639700" y="90855"/>
                  </a:cubicBezTo>
                  <a:cubicBezTo>
                    <a:pt x="9926331" y="407"/>
                    <a:pt x="10131430" y="113786"/>
                    <a:pt x="10392582" y="201685"/>
                  </a:cubicBezTo>
                  <a:cubicBezTo>
                    <a:pt x="10604052" y="274299"/>
                    <a:pt x="10851191" y="261559"/>
                    <a:pt x="11075399" y="270477"/>
                  </a:cubicBezTo>
                  <a:cubicBezTo>
                    <a:pt x="11342921" y="280668"/>
                    <a:pt x="11615539" y="302325"/>
                    <a:pt x="11879239" y="253916"/>
                  </a:cubicBezTo>
                  <a:cubicBezTo>
                    <a:pt x="11928921" y="244999"/>
                    <a:pt x="12218100" y="135442"/>
                    <a:pt x="12218100" y="228438"/>
                  </a:cubicBezTo>
                  <a:cubicBezTo>
                    <a:pt x="12218100" y="680677"/>
                    <a:pt x="12218100" y="1131642"/>
                    <a:pt x="12218100" y="1583881"/>
                  </a:cubicBezTo>
                  <a:cubicBezTo>
                    <a:pt x="12218100" y="1637385"/>
                    <a:pt x="12218100" y="1692163"/>
                    <a:pt x="12218100" y="1745668"/>
                  </a:cubicBezTo>
                  <a:cubicBezTo>
                    <a:pt x="8145400" y="1745668"/>
                    <a:pt x="4072700" y="1745668"/>
                    <a:pt x="0" y="1745668"/>
                  </a:cubicBezTo>
                  <a:cubicBezTo>
                    <a:pt x="0" y="1745668"/>
                    <a:pt x="0" y="323981"/>
                    <a:pt x="0" y="323981"/>
                  </a:cubicBezTo>
                  <a:cubicBezTo>
                    <a:pt x="0" y="404238"/>
                    <a:pt x="318478" y="244999"/>
                    <a:pt x="352874" y="228438"/>
                  </a:cubicBezTo>
                  <a:cubicBezTo>
                    <a:pt x="529948" y="141812"/>
                    <a:pt x="700652" y="89581"/>
                    <a:pt x="885370" y="83212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2629B2E2-E68F-4C46-9592-7A508B81D2A8}"/>
                </a:ext>
              </a:extLst>
            </p:cNvPr>
            <p:cNvSpPr/>
            <p:nvPr/>
          </p:nvSpPr>
          <p:spPr>
            <a:xfrm>
              <a:off x="-11312" y="5699526"/>
              <a:ext cx="12218099" cy="1163569"/>
            </a:xfrm>
            <a:custGeom>
              <a:avLst/>
              <a:gdLst>
                <a:gd name="connsiteX0" fmla="*/ 11331456 w 12218099"/>
                <a:gd name="connsiteY0" fmla="*/ 90935 h 1163569"/>
                <a:gd name="connsiteX1" fmla="*/ 11020621 w 12218099"/>
                <a:gd name="connsiteY1" fmla="*/ 111317 h 1163569"/>
                <a:gd name="connsiteX2" fmla="*/ 10488126 w 12218099"/>
                <a:gd name="connsiteY2" fmla="*/ 194121 h 1163569"/>
                <a:gd name="connsiteX3" fmla="*/ 9941618 w 12218099"/>
                <a:gd name="connsiteY3" fmla="*/ 173739 h 1163569"/>
                <a:gd name="connsiteX4" fmla="*/ 9295743 w 12218099"/>
                <a:gd name="connsiteY4" fmla="*/ 181382 h 1163569"/>
                <a:gd name="connsiteX5" fmla="*/ 8712291 w 12218099"/>
                <a:gd name="connsiteY5" fmla="*/ 199217 h 1163569"/>
                <a:gd name="connsiteX6" fmla="*/ 8177248 w 12218099"/>
                <a:gd name="connsiteY6" fmla="*/ 116413 h 1163569"/>
                <a:gd name="connsiteX7" fmla="*/ 7539017 w 12218099"/>
                <a:gd name="connsiteY7" fmla="*/ 130426 h 1163569"/>
                <a:gd name="connsiteX8" fmla="*/ 6491861 w 12218099"/>
                <a:gd name="connsiteY8" fmla="*/ 108769 h 1163569"/>
                <a:gd name="connsiteX9" fmla="*/ 6052361 w 12218099"/>
                <a:gd name="connsiteY9" fmla="*/ 239982 h 1163569"/>
                <a:gd name="connsiteX10" fmla="*/ 5305848 w 12218099"/>
                <a:gd name="connsiteY10" fmla="*/ 65457 h 1163569"/>
                <a:gd name="connsiteX11" fmla="*/ 4498187 w 12218099"/>
                <a:gd name="connsiteY11" fmla="*/ 186478 h 1163569"/>
                <a:gd name="connsiteX12" fmla="*/ 3784796 w 12218099"/>
                <a:gd name="connsiteY12" fmla="*/ 118961 h 1163569"/>
                <a:gd name="connsiteX13" fmla="*/ 3003887 w 12218099"/>
                <a:gd name="connsiteY13" fmla="*/ 205587 h 1163569"/>
                <a:gd name="connsiteX14" fmla="*/ 2569483 w 12218099"/>
                <a:gd name="connsiteY14" fmla="*/ 28513 h 1163569"/>
                <a:gd name="connsiteX15" fmla="*/ 1926157 w 12218099"/>
                <a:gd name="connsiteY15" fmla="*/ 148261 h 1163569"/>
                <a:gd name="connsiteX16" fmla="*/ 1142700 w 12218099"/>
                <a:gd name="connsiteY16" fmla="*/ 210682 h 1163569"/>
                <a:gd name="connsiteX17" fmla="*/ 338861 w 12218099"/>
                <a:gd name="connsiteY17" fmla="*/ 199217 h 1163569"/>
                <a:gd name="connsiteX18" fmla="*/ 0 w 12218099"/>
                <a:gd name="connsiteY18" fmla="*/ 182656 h 1163569"/>
                <a:gd name="connsiteX19" fmla="*/ 0 w 12218099"/>
                <a:gd name="connsiteY19" fmla="*/ 1059108 h 1163569"/>
                <a:gd name="connsiteX20" fmla="*/ 0 w 12218099"/>
                <a:gd name="connsiteY20" fmla="*/ 1163569 h 1163569"/>
                <a:gd name="connsiteX21" fmla="*/ 12218099 w 12218099"/>
                <a:gd name="connsiteY21" fmla="*/ 1163569 h 1163569"/>
                <a:gd name="connsiteX22" fmla="*/ 12218099 w 12218099"/>
                <a:gd name="connsiteY22" fmla="*/ 245078 h 1163569"/>
                <a:gd name="connsiteX23" fmla="*/ 11865226 w 12218099"/>
                <a:gd name="connsiteY23" fmla="*/ 183930 h 1163569"/>
                <a:gd name="connsiteX24" fmla="*/ 11331456 w 12218099"/>
                <a:gd name="connsiteY24" fmla="*/ 90935 h 116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218099" h="1163569">
                  <a:moveTo>
                    <a:pt x="11331456" y="90935"/>
                  </a:moveTo>
                  <a:cubicBezTo>
                    <a:pt x="11233365" y="88387"/>
                    <a:pt x="11131452" y="94756"/>
                    <a:pt x="11020621" y="111317"/>
                  </a:cubicBezTo>
                  <a:cubicBezTo>
                    <a:pt x="10843548" y="136795"/>
                    <a:pt x="10674118" y="183930"/>
                    <a:pt x="10488126" y="194121"/>
                  </a:cubicBezTo>
                  <a:cubicBezTo>
                    <a:pt x="10305956" y="204313"/>
                    <a:pt x="10122513" y="181382"/>
                    <a:pt x="9941618" y="173739"/>
                  </a:cubicBezTo>
                  <a:cubicBezTo>
                    <a:pt x="9722504" y="164822"/>
                    <a:pt x="9513582" y="164822"/>
                    <a:pt x="9295743" y="181382"/>
                  </a:cubicBezTo>
                  <a:cubicBezTo>
                    <a:pt x="9099561" y="196669"/>
                    <a:pt x="8911022" y="219600"/>
                    <a:pt x="8712291" y="199217"/>
                  </a:cubicBezTo>
                  <a:cubicBezTo>
                    <a:pt x="8527574" y="180109"/>
                    <a:pt x="8364513" y="131700"/>
                    <a:pt x="8177248" y="116413"/>
                  </a:cubicBezTo>
                  <a:cubicBezTo>
                    <a:pt x="7964505" y="99852"/>
                    <a:pt x="7751761" y="125330"/>
                    <a:pt x="7539017" y="130426"/>
                  </a:cubicBezTo>
                  <a:cubicBezTo>
                    <a:pt x="7211622" y="138069"/>
                    <a:pt x="6791230" y="23417"/>
                    <a:pt x="6491861" y="108769"/>
                  </a:cubicBezTo>
                  <a:cubicBezTo>
                    <a:pt x="6341539" y="152082"/>
                    <a:pt x="6224339" y="213230"/>
                    <a:pt x="6052361" y="239982"/>
                  </a:cubicBezTo>
                  <a:cubicBezTo>
                    <a:pt x="5709679" y="293487"/>
                    <a:pt x="5556809" y="140617"/>
                    <a:pt x="5305848" y="65457"/>
                  </a:cubicBezTo>
                  <a:cubicBezTo>
                    <a:pt x="4956796" y="-39004"/>
                    <a:pt x="4793735" y="150808"/>
                    <a:pt x="4498187" y="186478"/>
                  </a:cubicBezTo>
                  <a:cubicBezTo>
                    <a:pt x="4252322" y="215778"/>
                    <a:pt x="4021744" y="129152"/>
                    <a:pt x="3784796" y="118961"/>
                  </a:cubicBezTo>
                  <a:cubicBezTo>
                    <a:pt x="3507083" y="106222"/>
                    <a:pt x="3271409" y="217052"/>
                    <a:pt x="3003887" y="205587"/>
                  </a:cubicBezTo>
                  <a:cubicBezTo>
                    <a:pt x="2784774" y="196669"/>
                    <a:pt x="2721078" y="87113"/>
                    <a:pt x="2569483" y="28513"/>
                  </a:cubicBezTo>
                  <a:cubicBezTo>
                    <a:pt x="2327439" y="-65757"/>
                    <a:pt x="2129983" y="99852"/>
                    <a:pt x="1926157" y="148261"/>
                  </a:cubicBezTo>
                  <a:cubicBezTo>
                    <a:pt x="1684113" y="205587"/>
                    <a:pt x="1405126" y="204313"/>
                    <a:pt x="1142700" y="210682"/>
                  </a:cubicBezTo>
                  <a:cubicBezTo>
                    <a:pt x="875178" y="217052"/>
                    <a:pt x="602561" y="231065"/>
                    <a:pt x="338861" y="199217"/>
                  </a:cubicBezTo>
                  <a:cubicBezTo>
                    <a:pt x="289178" y="192848"/>
                    <a:pt x="0" y="122783"/>
                    <a:pt x="0" y="182656"/>
                  </a:cubicBezTo>
                  <a:cubicBezTo>
                    <a:pt x="0" y="474382"/>
                    <a:pt x="0" y="766109"/>
                    <a:pt x="0" y="1059108"/>
                  </a:cubicBezTo>
                  <a:cubicBezTo>
                    <a:pt x="0" y="1093504"/>
                    <a:pt x="0" y="1129174"/>
                    <a:pt x="0" y="1163569"/>
                  </a:cubicBezTo>
                  <a:cubicBezTo>
                    <a:pt x="4072700" y="1163569"/>
                    <a:pt x="8145400" y="1163569"/>
                    <a:pt x="12218099" y="1163569"/>
                  </a:cubicBezTo>
                  <a:cubicBezTo>
                    <a:pt x="12218099" y="1163569"/>
                    <a:pt x="12218099" y="245078"/>
                    <a:pt x="12218099" y="245078"/>
                  </a:cubicBezTo>
                  <a:cubicBezTo>
                    <a:pt x="12218099" y="297308"/>
                    <a:pt x="11899621" y="194121"/>
                    <a:pt x="11865226" y="183930"/>
                  </a:cubicBezTo>
                  <a:cubicBezTo>
                    <a:pt x="11686878" y="127878"/>
                    <a:pt x="11517447" y="94756"/>
                    <a:pt x="11331456" y="90935"/>
                  </a:cubicBezTo>
                  <a:close/>
                </a:path>
              </a:pathLst>
            </a:custGeom>
            <a:solidFill>
              <a:srgbClr val="FCFCF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87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10427391" y="259393"/>
            <a:ext cx="1370208" cy="1370208"/>
            <a:chOff x="10427391" y="259393"/>
            <a:chExt cx="1370208" cy="1370208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4EC21288-CD4E-4D5E-B632-73660B5DFEF3}"/>
                </a:ext>
              </a:extLst>
            </p:cNvPr>
            <p:cNvSpPr/>
            <p:nvPr/>
          </p:nvSpPr>
          <p:spPr>
            <a:xfrm>
              <a:off x="10427391" y="259393"/>
              <a:ext cx="1370208" cy="1370208"/>
            </a:xfrm>
            <a:custGeom>
              <a:avLst/>
              <a:gdLst>
                <a:gd name="connsiteX0" fmla="*/ 604848 w 1370208"/>
                <a:gd name="connsiteY0" fmla="*/ 1365373 h 1370208"/>
                <a:gd name="connsiteX1" fmla="*/ 4835 w 1370208"/>
                <a:gd name="connsiteY1" fmla="*/ 604848 h 1370208"/>
                <a:gd name="connsiteX2" fmla="*/ 765361 w 1370208"/>
                <a:gd name="connsiteY2" fmla="*/ 4835 h 1370208"/>
                <a:gd name="connsiteX3" fmla="*/ 1365374 w 1370208"/>
                <a:gd name="connsiteY3" fmla="*/ 765361 h 1370208"/>
                <a:gd name="connsiteX4" fmla="*/ 604848 w 1370208"/>
                <a:gd name="connsiteY4" fmla="*/ 1365373 h 137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0208" h="1370208">
                  <a:moveTo>
                    <a:pt x="604848" y="1365373"/>
                  </a:moveTo>
                  <a:cubicBezTo>
                    <a:pt x="229044" y="1320787"/>
                    <a:pt x="-39752" y="980652"/>
                    <a:pt x="4835" y="604848"/>
                  </a:cubicBezTo>
                  <a:cubicBezTo>
                    <a:pt x="49422" y="229043"/>
                    <a:pt x="389557" y="-39752"/>
                    <a:pt x="765361" y="4835"/>
                  </a:cubicBezTo>
                  <a:cubicBezTo>
                    <a:pt x="1141165" y="49422"/>
                    <a:pt x="1409961" y="389556"/>
                    <a:pt x="1365374" y="765361"/>
                  </a:cubicBezTo>
                  <a:cubicBezTo>
                    <a:pt x="1320787" y="1141165"/>
                    <a:pt x="979378" y="1409960"/>
                    <a:pt x="604848" y="1365373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FA760804-07DC-4563-B812-B2563567AEF6}"/>
                </a:ext>
              </a:extLst>
            </p:cNvPr>
            <p:cNvSpPr/>
            <p:nvPr/>
          </p:nvSpPr>
          <p:spPr>
            <a:xfrm>
              <a:off x="10427391" y="259393"/>
              <a:ext cx="1370208" cy="1370208"/>
            </a:xfrm>
            <a:custGeom>
              <a:avLst/>
              <a:gdLst>
                <a:gd name="connsiteX0" fmla="*/ 604848 w 1370208"/>
                <a:gd name="connsiteY0" fmla="*/ 1365373 h 1370208"/>
                <a:gd name="connsiteX1" fmla="*/ 4835 w 1370208"/>
                <a:gd name="connsiteY1" fmla="*/ 604848 h 1370208"/>
                <a:gd name="connsiteX2" fmla="*/ 765361 w 1370208"/>
                <a:gd name="connsiteY2" fmla="*/ 4835 h 1370208"/>
                <a:gd name="connsiteX3" fmla="*/ 1365374 w 1370208"/>
                <a:gd name="connsiteY3" fmla="*/ 765361 h 1370208"/>
                <a:gd name="connsiteX4" fmla="*/ 604848 w 1370208"/>
                <a:gd name="connsiteY4" fmla="*/ 1365373 h 137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0208" h="1370208">
                  <a:moveTo>
                    <a:pt x="604848" y="1365373"/>
                  </a:moveTo>
                  <a:cubicBezTo>
                    <a:pt x="229044" y="1320787"/>
                    <a:pt x="-39752" y="980652"/>
                    <a:pt x="4835" y="604848"/>
                  </a:cubicBezTo>
                  <a:cubicBezTo>
                    <a:pt x="49422" y="229043"/>
                    <a:pt x="389557" y="-39752"/>
                    <a:pt x="765361" y="4835"/>
                  </a:cubicBezTo>
                  <a:cubicBezTo>
                    <a:pt x="1141165" y="49422"/>
                    <a:pt x="1409961" y="389556"/>
                    <a:pt x="1365374" y="765361"/>
                  </a:cubicBezTo>
                  <a:cubicBezTo>
                    <a:pt x="1320787" y="1141165"/>
                    <a:pt x="979378" y="1409960"/>
                    <a:pt x="604848" y="1365373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A7347E88-A1DF-49F6-9060-3CC2DCDB965D}"/>
                </a:ext>
              </a:extLst>
            </p:cNvPr>
            <p:cNvSpPr/>
            <p:nvPr/>
          </p:nvSpPr>
          <p:spPr>
            <a:xfrm>
              <a:off x="10557706" y="496717"/>
              <a:ext cx="1237245" cy="1131872"/>
            </a:xfrm>
            <a:custGeom>
              <a:avLst/>
              <a:gdLst>
                <a:gd name="connsiteX0" fmla="*/ 1235059 w 1237245"/>
                <a:gd name="connsiteY0" fmla="*/ 528037 h 1131872"/>
                <a:gd name="connsiteX1" fmla="*/ 1074546 w 1237245"/>
                <a:gd name="connsiteY1" fmla="*/ 1911 h 1131872"/>
                <a:gd name="connsiteX2" fmla="*/ 1074546 w 1237245"/>
                <a:gd name="connsiteY2" fmla="*/ 1911 h 1131872"/>
                <a:gd name="connsiteX3" fmla="*/ 1194294 w 1237245"/>
                <a:gd name="connsiteY3" fmla="*/ 475806 h 1131872"/>
                <a:gd name="connsiteX4" fmla="*/ 433768 w 1237245"/>
                <a:gd name="connsiteY4" fmla="*/ 1075819 h 1131872"/>
                <a:gd name="connsiteX5" fmla="*/ 1911 w 1237245"/>
                <a:gd name="connsiteY5" fmla="*/ 847789 h 1131872"/>
                <a:gd name="connsiteX6" fmla="*/ 1911 w 1237245"/>
                <a:gd name="connsiteY6" fmla="*/ 847789 h 1131872"/>
                <a:gd name="connsiteX7" fmla="*/ 475807 w 1237245"/>
                <a:gd name="connsiteY7" fmla="*/ 1126776 h 1131872"/>
                <a:gd name="connsiteX8" fmla="*/ 1235059 w 1237245"/>
                <a:gd name="connsiteY8" fmla="*/ 528037 h 113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7245" h="1131872">
                  <a:moveTo>
                    <a:pt x="1235059" y="528037"/>
                  </a:moveTo>
                  <a:cubicBezTo>
                    <a:pt x="1259263" y="328033"/>
                    <a:pt x="1074546" y="1911"/>
                    <a:pt x="1074546" y="1911"/>
                  </a:cubicBezTo>
                  <a:cubicBezTo>
                    <a:pt x="1073272" y="-637"/>
                    <a:pt x="1073272" y="-637"/>
                    <a:pt x="1074546" y="1911"/>
                  </a:cubicBezTo>
                  <a:cubicBezTo>
                    <a:pt x="1074546" y="1911"/>
                    <a:pt x="1215950" y="300006"/>
                    <a:pt x="1194294" y="475806"/>
                  </a:cubicBezTo>
                  <a:cubicBezTo>
                    <a:pt x="1149707" y="851611"/>
                    <a:pt x="809572" y="1120406"/>
                    <a:pt x="433768" y="1075819"/>
                  </a:cubicBezTo>
                  <a:cubicBezTo>
                    <a:pt x="257968" y="1055437"/>
                    <a:pt x="1911" y="847789"/>
                    <a:pt x="1911" y="847789"/>
                  </a:cubicBezTo>
                  <a:cubicBezTo>
                    <a:pt x="-637" y="846515"/>
                    <a:pt x="-637" y="846515"/>
                    <a:pt x="1911" y="847789"/>
                  </a:cubicBezTo>
                  <a:cubicBezTo>
                    <a:pt x="1911" y="847789"/>
                    <a:pt x="275802" y="1103845"/>
                    <a:pt x="475807" y="1126776"/>
                  </a:cubicBezTo>
                  <a:cubicBezTo>
                    <a:pt x="849063" y="1172637"/>
                    <a:pt x="1190472" y="903841"/>
                    <a:pt x="1235059" y="528037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EE1BC75A-5F9D-468B-8363-48DDC2AD1924}"/>
                </a:ext>
              </a:extLst>
            </p:cNvPr>
            <p:cNvSpPr/>
            <p:nvPr/>
          </p:nvSpPr>
          <p:spPr>
            <a:xfrm>
              <a:off x="10557706" y="496717"/>
              <a:ext cx="1237245" cy="1131872"/>
            </a:xfrm>
            <a:custGeom>
              <a:avLst/>
              <a:gdLst>
                <a:gd name="connsiteX0" fmla="*/ 1235059 w 1237245"/>
                <a:gd name="connsiteY0" fmla="*/ 528037 h 1131872"/>
                <a:gd name="connsiteX1" fmla="*/ 1074546 w 1237245"/>
                <a:gd name="connsiteY1" fmla="*/ 1911 h 1131872"/>
                <a:gd name="connsiteX2" fmla="*/ 1074546 w 1237245"/>
                <a:gd name="connsiteY2" fmla="*/ 1911 h 1131872"/>
                <a:gd name="connsiteX3" fmla="*/ 1194294 w 1237245"/>
                <a:gd name="connsiteY3" fmla="*/ 475806 h 1131872"/>
                <a:gd name="connsiteX4" fmla="*/ 433768 w 1237245"/>
                <a:gd name="connsiteY4" fmla="*/ 1075819 h 1131872"/>
                <a:gd name="connsiteX5" fmla="*/ 1911 w 1237245"/>
                <a:gd name="connsiteY5" fmla="*/ 847789 h 1131872"/>
                <a:gd name="connsiteX6" fmla="*/ 1911 w 1237245"/>
                <a:gd name="connsiteY6" fmla="*/ 847789 h 1131872"/>
                <a:gd name="connsiteX7" fmla="*/ 475807 w 1237245"/>
                <a:gd name="connsiteY7" fmla="*/ 1126776 h 1131872"/>
                <a:gd name="connsiteX8" fmla="*/ 1235059 w 1237245"/>
                <a:gd name="connsiteY8" fmla="*/ 528037 h 113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7245" h="1131872">
                  <a:moveTo>
                    <a:pt x="1235059" y="528037"/>
                  </a:moveTo>
                  <a:cubicBezTo>
                    <a:pt x="1259263" y="328033"/>
                    <a:pt x="1074546" y="1911"/>
                    <a:pt x="1074546" y="1911"/>
                  </a:cubicBezTo>
                  <a:cubicBezTo>
                    <a:pt x="1073272" y="-637"/>
                    <a:pt x="1073272" y="-637"/>
                    <a:pt x="1074546" y="1911"/>
                  </a:cubicBezTo>
                  <a:cubicBezTo>
                    <a:pt x="1074546" y="1911"/>
                    <a:pt x="1215950" y="300006"/>
                    <a:pt x="1194294" y="475806"/>
                  </a:cubicBezTo>
                  <a:cubicBezTo>
                    <a:pt x="1149707" y="851611"/>
                    <a:pt x="809572" y="1120406"/>
                    <a:pt x="433768" y="1075819"/>
                  </a:cubicBezTo>
                  <a:cubicBezTo>
                    <a:pt x="257968" y="1055437"/>
                    <a:pt x="1911" y="847789"/>
                    <a:pt x="1911" y="847789"/>
                  </a:cubicBezTo>
                  <a:cubicBezTo>
                    <a:pt x="-637" y="846515"/>
                    <a:pt x="-637" y="846515"/>
                    <a:pt x="1911" y="847789"/>
                  </a:cubicBezTo>
                  <a:cubicBezTo>
                    <a:pt x="1911" y="847789"/>
                    <a:pt x="275802" y="1103845"/>
                    <a:pt x="475807" y="1126776"/>
                  </a:cubicBezTo>
                  <a:cubicBezTo>
                    <a:pt x="849063" y="1172637"/>
                    <a:pt x="1190472" y="903841"/>
                    <a:pt x="1235059" y="528037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D85DEBF-B56C-47D2-A630-1919063EC7D2}"/>
                </a:ext>
              </a:extLst>
            </p:cNvPr>
            <p:cNvSpPr/>
            <p:nvPr/>
          </p:nvSpPr>
          <p:spPr>
            <a:xfrm>
              <a:off x="10925230" y="1381605"/>
              <a:ext cx="204325" cy="124586"/>
            </a:xfrm>
            <a:custGeom>
              <a:avLst/>
              <a:gdLst>
                <a:gd name="connsiteX0" fmla="*/ 151596 w 204325"/>
                <a:gd name="connsiteY0" fmla="*/ 123413 h 124586"/>
                <a:gd name="connsiteX1" fmla="*/ 165609 w 204325"/>
                <a:gd name="connsiteY1" fmla="*/ 90292 h 124586"/>
                <a:gd name="connsiteX2" fmla="*/ 201278 w 204325"/>
                <a:gd name="connsiteY2" fmla="*/ 71183 h 124586"/>
                <a:gd name="connsiteX3" fmla="*/ 203826 w 204325"/>
                <a:gd name="connsiteY3" fmla="*/ 66087 h 124586"/>
                <a:gd name="connsiteX4" fmla="*/ 170705 w 204325"/>
                <a:gd name="connsiteY4" fmla="*/ 27870 h 124586"/>
                <a:gd name="connsiteX5" fmla="*/ 143952 w 204325"/>
                <a:gd name="connsiteY5" fmla="*/ 16405 h 124586"/>
                <a:gd name="connsiteX6" fmla="*/ 135034 w 204325"/>
                <a:gd name="connsiteY6" fmla="*/ 17679 h 124586"/>
                <a:gd name="connsiteX7" fmla="*/ 104461 w 204325"/>
                <a:gd name="connsiteY7" fmla="*/ 30418 h 124586"/>
                <a:gd name="connsiteX8" fmla="*/ 68792 w 204325"/>
                <a:gd name="connsiteY8" fmla="*/ 1118 h 124586"/>
                <a:gd name="connsiteX9" fmla="*/ 3822 w 204325"/>
                <a:gd name="connsiteY9" fmla="*/ 17679 h 124586"/>
                <a:gd name="connsiteX10" fmla="*/ 0 w 204325"/>
                <a:gd name="connsiteY10" fmla="*/ 24048 h 124586"/>
                <a:gd name="connsiteX11" fmla="*/ 24205 w 204325"/>
                <a:gd name="connsiteY11" fmla="*/ 73731 h 124586"/>
                <a:gd name="connsiteX12" fmla="*/ 73887 w 204325"/>
                <a:gd name="connsiteY12" fmla="*/ 105579 h 124586"/>
                <a:gd name="connsiteX13" fmla="*/ 82804 w 204325"/>
                <a:gd name="connsiteY13" fmla="*/ 108126 h 124586"/>
                <a:gd name="connsiteX14" fmla="*/ 151596 w 204325"/>
                <a:gd name="connsiteY14" fmla="*/ 123413 h 12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4325" h="124586">
                  <a:moveTo>
                    <a:pt x="151596" y="123413"/>
                  </a:moveTo>
                  <a:cubicBezTo>
                    <a:pt x="159239" y="115770"/>
                    <a:pt x="155418" y="104305"/>
                    <a:pt x="165609" y="90292"/>
                  </a:cubicBezTo>
                  <a:cubicBezTo>
                    <a:pt x="175800" y="76279"/>
                    <a:pt x="201278" y="71183"/>
                    <a:pt x="201278" y="71183"/>
                  </a:cubicBezTo>
                  <a:cubicBezTo>
                    <a:pt x="203826" y="71183"/>
                    <a:pt x="205100" y="68635"/>
                    <a:pt x="203826" y="66087"/>
                  </a:cubicBezTo>
                  <a:cubicBezTo>
                    <a:pt x="203826" y="66087"/>
                    <a:pt x="192361" y="41883"/>
                    <a:pt x="170705" y="27870"/>
                  </a:cubicBezTo>
                  <a:cubicBezTo>
                    <a:pt x="159239" y="20226"/>
                    <a:pt x="143952" y="16405"/>
                    <a:pt x="143952" y="16405"/>
                  </a:cubicBezTo>
                  <a:cubicBezTo>
                    <a:pt x="141404" y="15131"/>
                    <a:pt x="137582" y="16405"/>
                    <a:pt x="135034" y="17679"/>
                  </a:cubicBezTo>
                  <a:cubicBezTo>
                    <a:pt x="135034" y="17679"/>
                    <a:pt x="117200" y="31692"/>
                    <a:pt x="104461" y="30418"/>
                  </a:cubicBezTo>
                  <a:cubicBezTo>
                    <a:pt x="87900" y="27870"/>
                    <a:pt x="85352" y="8761"/>
                    <a:pt x="68792" y="1118"/>
                  </a:cubicBezTo>
                  <a:cubicBezTo>
                    <a:pt x="57326" y="-5252"/>
                    <a:pt x="3822" y="17679"/>
                    <a:pt x="3822" y="17679"/>
                  </a:cubicBezTo>
                  <a:cubicBezTo>
                    <a:pt x="1274" y="18953"/>
                    <a:pt x="0" y="21500"/>
                    <a:pt x="0" y="24048"/>
                  </a:cubicBezTo>
                  <a:cubicBezTo>
                    <a:pt x="0" y="24048"/>
                    <a:pt x="5096" y="52074"/>
                    <a:pt x="24205" y="73731"/>
                  </a:cubicBezTo>
                  <a:cubicBezTo>
                    <a:pt x="44587" y="97935"/>
                    <a:pt x="73887" y="105579"/>
                    <a:pt x="73887" y="105579"/>
                  </a:cubicBezTo>
                  <a:cubicBezTo>
                    <a:pt x="76435" y="106853"/>
                    <a:pt x="80256" y="108126"/>
                    <a:pt x="82804" y="108126"/>
                  </a:cubicBezTo>
                  <a:cubicBezTo>
                    <a:pt x="84078" y="108126"/>
                    <a:pt x="143952" y="129783"/>
                    <a:pt x="151596" y="123413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29E7406-F455-4AC5-B08A-DA017C956C49}"/>
                </a:ext>
              </a:extLst>
            </p:cNvPr>
            <p:cNvSpPr/>
            <p:nvPr/>
          </p:nvSpPr>
          <p:spPr>
            <a:xfrm>
              <a:off x="10925230" y="1381605"/>
              <a:ext cx="204325" cy="124586"/>
            </a:xfrm>
            <a:custGeom>
              <a:avLst/>
              <a:gdLst>
                <a:gd name="connsiteX0" fmla="*/ 151596 w 204325"/>
                <a:gd name="connsiteY0" fmla="*/ 123413 h 124586"/>
                <a:gd name="connsiteX1" fmla="*/ 165609 w 204325"/>
                <a:gd name="connsiteY1" fmla="*/ 90292 h 124586"/>
                <a:gd name="connsiteX2" fmla="*/ 201278 w 204325"/>
                <a:gd name="connsiteY2" fmla="*/ 71183 h 124586"/>
                <a:gd name="connsiteX3" fmla="*/ 203826 w 204325"/>
                <a:gd name="connsiteY3" fmla="*/ 66087 h 124586"/>
                <a:gd name="connsiteX4" fmla="*/ 170705 w 204325"/>
                <a:gd name="connsiteY4" fmla="*/ 27870 h 124586"/>
                <a:gd name="connsiteX5" fmla="*/ 143952 w 204325"/>
                <a:gd name="connsiteY5" fmla="*/ 16405 h 124586"/>
                <a:gd name="connsiteX6" fmla="*/ 135034 w 204325"/>
                <a:gd name="connsiteY6" fmla="*/ 17679 h 124586"/>
                <a:gd name="connsiteX7" fmla="*/ 104461 w 204325"/>
                <a:gd name="connsiteY7" fmla="*/ 30418 h 124586"/>
                <a:gd name="connsiteX8" fmla="*/ 68792 w 204325"/>
                <a:gd name="connsiteY8" fmla="*/ 1118 h 124586"/>
                <a:gd name="connsiteX9" fmla="*/ 3822 w 204325"/>
                <a:gd name="connsiteY9" fmla="*/ 17679 h 124586"/>
                <a:gd name="connsiteX10" fmla="*/ 0 w 204325"/>
                <a:gd name="connsiteY10" fmla="*/ 24048 h 124586"/>
                <a:gd name="connsiteX11" fmla="*/ 24205 w 204325"/>
                <a:gd name="connsiteY11" fmla="*/ 73731 h 124586"/>
                <a:gd name="connsiteX12" fmla="*/ 73887 w 204325"/>
                <a:gd name="connsiteY12" fmla="*/ 105579 h 124586"/>
                <a:gd name="connsiteX13" fmla="*/ 82804 w 204325"/>
                <a:gd name="connsiteY13" fmla="*/ 108126 h 124586"/>
                <a:gd name="connsiteX14" fmla="*/ 151596 w 204325"/>
                <a:gd name="connsiteY14" fmla="*/ 123413 h 12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4325" h="124586">
                  <a:moveTo>
                    <a:pt x="151596" y="123413"/>
                  </a:moveTo>
                  <a:cubicBezTo>
                    <a:pt x="159239" y="115770"/>
                    <a:pt x="155418" y="104305"/>
                    <a:pt x="165609" y="90292"/>
                  </a:cubicBezTo>
                  <a:cubicBezTo>
                    <a:pt x="175800" y="76279"/>
                    <a:pt x="201278" y="71183"/>
                    <a:pt x="201278" y="71183"/>
                  </a:cubicBezTo>
                  <a:cubicBezTo>
                    <a:pt x="203826" y="71183"/>
                    <a:pt x="205100" y="68635"/>
                    <a:pt x="203826" y="66087"/>
                  </a:cubicBezTo>
                  <a:cubicBezTo>
                    <a:pt x="203826" y="66087"/>
                    <a:pt x="192361" y="41883"/>
                    <a:pt x="170705" y="27870"/>
                  </a:cubicBezTo>
                  <a:cubicBezTo>
                    <a:pt x="159239" y="20226"/>
                    <a:pt x="143952" y="16405"/>
                    <a:pt x="143952" y="16405"/>
                  </a:cubicBezTo>
                  <a:cubicBezTo>
                    <a:pt x="141404" y="15131"/>
                    <a:pt x="137582" y="16405"/>
                    <a:pt x="135034" y="17679"/>
                  </a:cubicBezTo>
                  <a:cubicBezTo>
                    <a:pt x="135034" y="17679"/>
                    <a:pt x="117200" y="31692"/>
                    <a:pt x="104461" y="30418"/>
                  </a:cubicBezTo>
                  <a:cubicBezTo>
                    <a:pt x="87900" y="27870"/>
                    <a:pt x="85352" y="8761"/>
                    <a:pt x="68792" y="1118"/>
                  </a:cubicBezTo>
                  <a:cubicBezTo>
                    <a:pt x="57326" y="-5252"/>
                    <a:pt x="3822" y="17679"/>
                    <a:pt x="3822" y="17679"/>
                  </a:cubicBezTo>
                  <a:cubicBezTo>
                    <a:pt x="1274" y="18953"/>
                    <a:pt x="0" y="21500"/>
                    <a:pt x="0" y="24048"/>
                  </a:cubicBezTo>
                  <a:cubicBezTo>
                    <a:pt x="0" y="24048"/>
                    <a:pt x="5096" y="52074"/>
                    <a:pt x="24205" y="73731"/>
                  </a:cubicBezTo>
                  <a:cubicBezTo>
                    <a:pt x="44587" y="97935"/>
                    <a:pt x="73887" y="105579"/>
                    <a:pt x="73887" y="105579"/>
                  </a:cubicBezTo>
                  <a:cubicBezTo>
                    <a:pt x="76435" y="106853"/>
                    <a:pt x="80256" y="108126"/>
                    <a:pt x="82804" y="108126"/>
                  </a:cubicBezTo>
                  <a:cubicBezTo>
                    <a:pt x="84078" y="108126"/>
                    <a:pt x="143952" y="129783"/>
                    <a:pt x="151596" y="123413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51C89ABE-25B6-48D5-81EC-E670EC2B0F91}"/>
                </a:ext>
              </a:extLst>
            </p:cNvPr>
            <p:cNvSpPr/>
            <p:nvPr/>
          </p:nvSpPr>
          <p:spPr>
            <a:xfrm>
              <a:off x="10822595" y="454041"/>
              <a:ext cx="760564" cy="958188"/>
            </a:xfrm>
            <a:custGeom>
              <a:avLst/>
              <a:gdLst>
                <a:gd name="connsiteX0" fmla="*/ 297544 w 760564"/>
                <a:gd name="connsiteY0" fmla="*/ 943969 h 958188"/>
                <a:gd name="connsiteX1" fmla="*/ 315379 w 760564"/>
                <a:gd name="connsiteY1" fmla="*/ 921039 h 958188"/>
                <a:gd name="connsiteX2" fmla="*/ 349774 w 760564"/>
                <a:gd name="connsiteY2" fmla="*/ 957982 h 958188"/>
                <a:gd name="connsiteX3" fmla="*/ 402005 w 760564"/>
                <a:gd name="connsiteY3" fmla="*/ 923587 h 958188"/>
                <a:gd name="connsiteX4" fmla="*/ 430031 w 760564"/>
                <a:gd name="connsiteY4" fmla="*/ 895561 h 958188"/>
                <a:gd name="connsiteX5" fmla="*/ 393087 w 760564"/>
                <a:gd name="connsiteY5" fmla="*/ 850974 h 958188"/>
                <a:gd name="connsiteX6" fmla="*/ 479713 w 760564"/>
                <a:gd name="connsiteY6" fmla="*/ 838235 h 958188"/>
                <a:gd name="connsiteX7" fmla="*/ 557422 w 760564"/>
                <a:gd name="connsiteY7" fmla="*/ 816578 h 958188"/>
                <a:gd name="connsiteX8" fmla="*/ 591818 w 760564"/>
                <a:gd name="connsiteY8" fmla="*/ 775813 h 958188"/>
                <a:gd name="connsiteX9" fmla="*/ 614748 w 760564"/>
                <a:gd name="connsiteY9" fmla="*/ 728678 h 958188"/>
                <a:gd name="connsiteX10" fmla="*/ 554874 w 760564"/>
                <a:gd name="connsiteY10" fmla="*/ 659887 h 958188"/>
                <a:gd name="connsiteX11" fmla="*/ 464427 w 760564"/>
                <a:gd name="connsiteY11" fmla="*/ 624217 h 958188"/>
                <a:gd name="connsiteX12" fmla="*/ 436400 w 760564"/>
                <a:gd name="connsiteY12" fmla="*/ 575809 h 958188"/>
                <a:gd name="connsiteX13" fmla="*/ 437674 w 760564"/>
                <a:gd name="connsiteY13" fmla="*/ 566891 h 958188"/>
                <a:gd name="connsiteX14" fmla="*/ 444043 w 760564"/>
                <a:gd name="connsiteY14" fmla="*/ 555426 h 958188"/>
                <a:gd name="connsiteX15" fmla="*/ 468248 w 760564"/>
                <a:gd name="connsiteY15" fmla="*/ 513387 h 958188"/>
                <a:gd name="connsiteX16" fmla="*/ 489905 w 760564"/>
                <a:gd name="connsiteY16" fmla="*/ 557974 h 958188"/>
                <a:gd name="connsiteX17" fmla="*/ 535765 w 760564"/>
                <a:gd name="connsiteY17" fmla="*/ 542687 h 958188"/>
                <a:gd name="connsiteX18" fmla="*/ 579079 w 760564"/>
                <a:gd name="connsiteY18" fmla="*/ 518482 h 958188"/>
                <a:gd name="connsiteX19" fmla="*/ 607104 w 760564"/>
                <a:gd name="connsiteY19" fmla="*/ 575809 h 958188"/>
                <a:gd name="connsiteX20" fmla="*/ 680992 w 760564"/>
                <a:gd name="connsiteY20" fmla="*/ 608930 h 958188"/>
                <a:gd name="connsiteX21" fmla="*/ 745961 w 760564"/>
                <a:gd name="connsiteY21" fmla="*/ 522304 h 958188"/>
                <a:gd name="connsiteX22" fmla="*/ 724304 w 760564"/>
                <a:gd name="connsiteY22" fmla="*/ 355422 h 958188"/>
                <a:gd name="connsiteX23" fmla="*/ 752331 w 760564"/>
                <a:gd name="connsiteY23" fmla="*/ 252235 h 958188"/>
                <a:gd name="connsiteX24" fmla="*/ 744687 w 760564"/>
                <a:gd name="connsiteY24" fmla="*/ 166883 h 958188"/>
                <a:gd name="connsiteX25" fmla="*/ 642774 w 760564"/>
                <a:gd name="connsiteY25" fmla="*/ 66243 h 958188"/>
                <a:gd name="connsiteX26" fmla="*/ 493726 w 760564"/>
                <a:gd name="connsiteY26" fmla="*/ 0 h 958188"/>
                <a:gd name="connsiteX27" fmla="*/ 422387 w 760564"/>
                <a:gd name="connsiteY27" fmla="*/ 17835 h 958188"/>
                <a:gd name="connsiteX28" fmla="*/ 337035 w 760564"/>
                <a:gd name="connsiteY28" fmla="*/ 35670 h 958188"/>
                <a:gd name="connsiteX29" fmla="*/ 256778 w 760564"/>
                <a:gd name="connsiteY29" fmla="*/ 39491 h 958188"/>
                <a:gd name="connsiteX30" fmla="*/ 265696 w 760564"/>
                <a:gd name="connsiteY30" fmla="*/ 94270 h 958188"/>
                <a:gd name="connsiteX31" fmla="*/ 231300 w 760564"/>
                <a:gd name="connsiteY31" fmla="*/ 159239 h 958188"/>
                <a:gd name="connsiteX32" fmla="*/ 203274 w 760564"/>
                <a:gd name="connsiteY32" fmla="*/ 198730 h 958188"/>
                <a:gd name="connsiteX33" fmla="*/ 137031 w 760564"/>
                <a:gd name="connsiteY33" fmla="*/ 136309 h 958188"/>
                <a:gd name="connsiteX34" fmla="*/ 74609 w 760564"/>
                <a:gd name="connsiteY34" fmla="*/ 94270 h 958188"/>
                <a:gd name="connsiteX35" fmla="*/ 722 w 760564"/>
                <a:gd name="connsiteY35" fmla="*/ 129939 h 958188"/>
                <a:gd name="connsiteX36" fmla="*/ 65691 w 760564"/>
                <a:gd name="connsiteY36" fmla="*/ 203826 h 958188"/>
                <a:gd name="connsiteX37" fmla="*/ 114100 w 760564"/>
                <a:gd name="connsiteY37" fmla="*/ 208922 h 958188"/>
                <a:gd name="connsiteX38" fmla="*/ 158687 w 760564"/>
                <a:gd name="connsiteY38" fmla="*/ 216565 h 958188"/>
                <a:gd name="connsiteX39" fmla="*/ 195630 w 760564"/>
                <a:gd name="connsiteY39" fmla="*/ 296822 h 958188"/>
                <a:gd name="connsiteX40" fmla="*/ 156139 w 760564"/>
                <a:gd name="connsiteY40" fmla="*/ 300643 h 958188"/>
                <a:gd name="connsiteX41" fmla="*/ 91169 w 760564"/>
                <a:gd name="connsiteY41" fmla="*/ 305739 h 958188"/>
                <a:gd name="connsiteX42" fmla="*/ 46582 w 760564"/>
                <a:gd name="connsiteY42" fmla="*/ 405104 h 958188"/>
                <a:gd name="connsiteX43" fmla="*/ 72061 w 760564"/>
                <a:gd name="connsiteY43" fmla="*/ 454787 h 958188"/>
                <a:gd name="connsiteX44" fmla="*/ 185439 w 760564"/>
                <a:gd name="connsiteY44" fmla="*/ 447143 h 958188"/>
                <a:gd name="connsiteX45" fmla="*/ 258053 w 760564"/>
                <a:gd name="connsiteY45" fmla="*/ 433130 h 958188"/>
                <a:gd name="connsiteX46" fmla="*/ 233848 w 760564"/>
                <a:gd name="connsiteY46" fmla="*/ 326122 h 958188"/>
                <a:gd name="connsiteX47" fmla="*/ 292448 w 760564"/>
                <a:gd name="connsiteY47" fmla="*/ 276439 h 958188"/>
                <a:gd name="connsiteX48" fmla="*/ 373978 w 760564"/>
                <a:gd name="connsiteY48" fmla="*/ 242043 h 958188"/>
                <a:gd name="connsiteX49" fmla="*/ 423661 w 760564"/>
                <a:gd name="connsiteY49" fmla="*/ 178348 h 958188"/>
                <a:gd name="connsiteX50" fmla="*/ 470796 w 760564"/>
                <a:gd name="connsiteY50" fmla="*/ 169430 h 958188"/>
                <a:gd name="connsiteX51" fmla="*/ 528122 w 760564"/>
                <a:gd name="connsiteY51" fmla="*/ 160513 h 958188"/>
                <a:gd name="connsiteX52" fmla="*/ 596913 w 760564"/>
                <a:gd name="connsiteY52" fmla="*/ 129939 h 958188"/>
                <a:gd name="connsiteX53" fmla="*/ 632582 w 760564"/>
                <a:gd name="connsiteY53" fmla="*/ 143952 h 958188"/>
                <a:gd name="connsiteX54" fmla="*/ 679717 w 760564"/>
                <a:gd name="connsiteY54" fmla="*/ 201278 h 958188"/>
                <a:gd name="connsiteX55" fmla="*/ 642774 w 760564"/>
                <a:gd name="connsiteY55" fmla="*/ 270069 h 958188"/>
                <a:gd name="connsiteX56" fmla="*/ 599461 w 760564"/>
                <a:gd name="connsiteY56" fmla="*/ 262426 h 958188"/>
                <a:gd name="connsiteX57" fmla="*/ 594365 w 760564"/>
                <a:gd name="connsiteY57" fmla="*/ 267522 h 958188"/>
                <a:gd name="connsiteX58" fmla="*/ 565065 w 760564"/>
                <a:gd name="connsiteY58" fmla="*/ 338861 h 958188"/>
                <a:gd name="connsiteX59" fmla="*/ 497548 w 760564"/>
                <a:gd name="connsiteY59" fmla="*/ 357969 h 958188"/>
                <a:gd name="connsiteX60" fmla="*/ 460604 w 760564"/>
                <a:gd name="connsiteY60" fmla="*/ 407652 h 958188"/>
                <a:gd name="connsiteX61" fmla="*/ 387992 w 760564"/>
                <a:gd name="connsiteY61" fmla="*/ 428035 h 958188"/>
                <a:gd name="connsiteX62" fmla="*/ 309009 w 760564"/>
                <a:gd name="connsiteY62" fmla="*/ 389817 h 958188"/>
                <a:gd name="connsiteX63" fmla="*/ 277161 w 760564"/>
                <a:gd name="connsiteY63" fmla="*/ 478991 h 958188"/>
                <a:gd name="connsiteX64" fmla="*/ 309009 w 760564"/>
                <a:gd name="connsiteY64" fmla="*/ 485361 h 958188"/>
                <a:gd name="connsiteX65" fmla="*/ 352322 w 760564"/>
                <a:gd name="connsiteY65" fmla="*/ 491730 h 958188"/>
                <a:gd name="connsiteX66" fmla="*/ 390539 w 760564"/>
                <a:gd name="connsiteY66" fmla="*/ 578356 h 958188"/>
                <a:gd name="connsiteX67" fmla="*/ 358691 w 760564"/>
                <a:gd name="connsiteY67" fmla="*/ 624217 h 958188"/>
                <a:gd name="connsiteX68" fmla="*/ 391813 w 760564"/>
                <a:gd name="connsiteY68" fmla="*/ 685365 h 958188"/>
                <a:gd name="connsiteX69" fmla="*/ 394361 w 760564"/>
                <a:gd name="connsiteY69" fmla="*/ 693008 h 958188"/>
                <a:gd name="connsiteX70" fmla="*/ 349774 w 760564"/>
                <a:gd name="connsiteY70" fmla="*/ 764348 h 958188"/>
                <a:gd name="connsiteX71" fmla="*/ 307735 w 760564"/>
                <a:gd name="connsiteY71" fmla="*/ 755430 h 958188"/>
                <a:gd name="connsiteX72" fmla="*/ 268244 w 760564"/>
                <a:gd name="connsiteY72" fmla="*/ 747787 h 958188"/>
                <a:gd name="connsiteX73" fmla="*/ 240217 w 760564"/>
                <a:gd name="connsiteY73" fmla="*/ 784730 h 958188"/>
                <a:gd name="connsiteX74" fmla="*/ 190535 w 760564"/>
                <a:gd name="connsiteY74" fmla="*/ 811482 h 958188"/>
                <a:gd name="connsiteX75" fmla="*/ 272065 w 760564"/>
                <a:gd name="connsiteY75" fmla="*/ 875178 h 958188"/>
                <a:gd name="connsiteX76" fmla="*/ 250409 w 760564"/>
                <a:gd name="connsiteY76" fmla="*/ 907026 h 958188"/>
                <a:gd name="connsiteX77" fmla="*/ 297544 w 760564"/>
                <a:gd name="connsiteY77" fmla="*/ 943969 h 95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60564" h="958188">
                  <a:moveTo>
                    <a:pt x="297544" y="943969"/>
                  </a:moveTo>
                  <a:cubicBezTo>
                    <a:pt x="309009" y="940148"/>
                    <a:pt x="307735" y="922313"/>
                    <a:pt x="315379" y="921039"/>
                  </a:cubicBezTo>
                  <a:cubicBezTo>
                    <a:pt x="326843" y="919765"/>
                    <a:pt x="330666" y="954161"/>
                    <a:pt x="349774" y="957982"/>
                  </a:cubicBezTo>
                  <a:cubicBezTo>
                    <a:pt x="357418" y="959256"/>
                    <a:pt x="362514" y="955435"/>
                    <a:pt x="402005" y="923587"/>
                  </a:cubicBezTo>
                  <a:cubicBezTo>
                    <a:pt x="424935" y="905752"/>
                    <a:pt x="430031" y="901930"/>
                    <a:pt x="430031" y="895561"/>
                  </a:cubicBezTo>
                  <a:cubicBezTo>
                    <a:pt x="431304" y="875178"/>
                    <a:pt x="389265" y="862439"/>
                    <a:pt x="393087" y="850974"/>
                  </a:cubicBezTo>
                  <a:cubicBezTo>
                    <a:pt x="395635" y="842056"/>
                    <a:pt x="424935" y="844604"/>
                    <a:pt x="479713" y="838235"/>
                  </a:cubicBezTo>
                  <a:cubicBezTo>
                    <a:pt x="535765" y="831865"/>
                    <a:pt x="549778" y="822948"/>
                    <a:pt x="557422" y="816578"/>
                  </a:cubicBezTo>
                  <a:cubicBezTo>
                    <a:pt x="571435" y="806387"/>
                    <a:pt x="580352" y="792374"/>
                    <a:pt x="591818" y="775813"/>
                  </a:cubicBezTo>
                  <a:cubicBezTo>
                    <a:pt x="607104" y="752882"/>
                    <a:pt x="614748" y="741417"/>
                    <a:pt x="614748" y="728678"/>
                  </a:cubicBezTo>
                  <a:cubicBezTo>
                    <a:pt x="614748" y="693008"/>
                    <a:pt x="566340" y="666256"/>
                    <a:pt x="554874" y="659887"/>
                  </a:cubicBezTo>
                  <a:cubicBezTo>
                    <a:pt x="510287" y="635682"/>
                    <a:pt x="488630" y="649696"/>
                    <a:pt x="464427" y="624217"/>
                  </a:cubicBezTo>
                  <a:cubicBezTo>
                    <a:pt x="442770" y="602561"/>
                    <a:pt x="436400" y="575809"/>
                    <a:pt x="436400" y="575809"/>
                  </a:cubicBezTo>
                  <a:cubicBezTo>
                    <a:pt x="435126" y="573261"/>
                    <a:pt x="436400" y="569439"/>
                    <a:pt x="437674" y="566891"/>
                  </a:cubicBezTo>
                  <a:cubicBezTo>
                    <a:pt x="437674" y="566891"/>
                    <a:pt x="441496" y="560522"/>
                    <a:pt x="444043" y="555426"/>
                  </a:cubicBezTo>
                  <a:cubicBezTo>
                    <a:pt x="458057" y="531222"/>
                    <a:pt x="461879" y="513387"/>
                    <a:pt x="468248" y="513387"/>
                  </a:cubicBezTo>
                  <a:cubicBezTo>
                    <a:pt x="477166" y="514661"/>
                    <a:pt x="472070" y="550330"/>
                    <a:pt x="489905" y="557974"/>
                  </a:cubicBezTo>
                  <a:cubicBezTo>
                    <a:pt x="500096" y="563069"/>
                    <a:pt x="512835" y="555426"/>
                    <a:pt x="535765" y="542687"/>
                  </a:cubicBezTo>
                  <a:cubicBezTo>
                    <a:pt x="565065" y="526126"/>
                    <a:pt x="570161" y="515935"/>
                    <a:pt x="579079" y="518482"/>
                  </a:cubicBezTo>
                  <a:cubicBezTo>
                    <a:pt x="593091" y="523578"/>
                    <a:pt x="587996" y="550330"/>
                    <a:pt x="607104" y="575809"/>
                  </a:cubicBezTo>
                  <a:cubicBezTo>
                    <a:pt x="623666" y="597465"/>
                    <a:pt x="654239" y="614026"/>
                    <a:pt x="680992" y="608930"/>
                  </a:cubicBezTo>
                  <a:cubicBezTo>
                    <a:pt x="729400" y="600013"/>
                    <a:pt x="745961" y="524852"/>
                    <a:pt x="745961" y="522304"/>
                  </a:cubicBezTo>
                  <a:cubicBezTo>
                    <a:pt x="761248" y="453513"/>
                    <a:pt x="712840" y="433130"/>
                    <a:pt x="724304" y="355422"/>
                  </a:cubicBezTo>
                  <a:cubicBezTo>
                    <a:pt x="729400" y="321026"/>
                    <a:pt x="717935" y="301917"/>
                    <a:pt x="752331" y="252235"/>
                  </a:cubicBezTo>
                  <a:cubicBezTo>
                    <a:pt x="771439" y="224209"/>
                    <a:pt x="752331" y="182170"/>
                    <a:pt x="744687" y="166883"/>
                  </a:cubicBezTo>
                  <a:cubicBezTo>
                    <a:pt x="739591" y="156691"/>
                    <a:pt x="720483" y="115926"/>
                    <a:pt x="642774" y="66243"/>
                  </a:cubicBezTo>
                  <a:cubicBezTo>
                    <a:pt x="575256" y="22930"/>
                    <a:pt x="542135" y="1274"/>
                    <a:pt x="493726" y="0"/>
                  </a:cubicBezTo>
                  <a:cubicBezTo>
                    <a:pt x="461879" y="0"/>
                    <a:pt x="442770" y="8917"/>
                    <a:pt x="422387" y="17835"/>
                  </a:cubicBezTo>
                  <a:cubicBezTo>
                    <a:pt x="400731" y="26752"/>
                    <a:pt x="377800" y="36943"/>
                    <a:pt x="337035" y="35670"/>
                  </a:cubicBezTo>
                  <a:cubicBezTo>
                    <a:pt x="298818" y="34396"/>
                    <a:pt x="266970" y="24204"/>
                    <a:pt x="256778" y="39491"/>
                  </a:cubicBezTo>
                  <a:cubicBezTo>
                    <a:pt x="249135" y="52230"/>
                    <a:pt x="268244" y="64970"/>
                    <a:pt x="265696" y="94270"/>
                  </a:cubicBezTo>
                  <a:cubicBezTo>
                    <a:pt x="264422" y="108283"/>
                    <a:pt x="260600" y="110830"/>
                    <a:pt x="231300" y="159239"/>
                  </a:cubicBezTo>
                  <a:cubicBezTo>
                    <a:pt x="212191" y="192361"/>
                    <a:pt x="209644" y="197456"/>
                    <a:pt x="203274" y="198730"/>
                  </a:cubicBezTo>
                  <a:cubicBezTo>
                    <a:pt x="186713" y="201278"/>
                    <a:pt x="177796" y="175800"/>
                    <a:pt x="137031" y="136309"/>
                  </a:cubicBezTo>
                  <a:cubicBezTo>
                    <a:pt x="110278" y="110830"/>
                    <a:pt x="96265" y="96817"/>
                    <a:pt x="74609" y="94270"/>
                  </a:cubicBezTo>
                  <a:cubicBezTo>
                    <a:pt x="44035" y="89174"/>
                    <a:pt x="5818" y="105735"/>
                    <a:pt x="722" y="129939"/>
                  </a:cubicBezTo>
                  <a:cubicBezTo>
                    <a:pt x="-5648" y="157965"/>
                    <a:pt x="31296" y="191087"/>
                    <a:pt x="65691" y="203826"/>
                  </a:cubicBezTo>
                  <a:cubicBezTo>
                    <a:pt x="86074" y="211470"/>
                    <a:pt x="101361" y="210196"/>
                    <a:pt x="114100" y="208922"/>
                  </a:cubicBezTo>
                  <a:cubicBezTo>
                    <a:pt x="129387" y="207648"/>
                    <a:pt x="142126" y="206374"/>
                    <a:pt x="158687" y="216565"/>
                  </a:cubicBezTo>
                  <a:cubicBezTo>
                    <a:pt x="190535" y="235674"/>
                    <a:pt x="208370" y="278987"/>
                    <a:pt x="195630" y="296822"/>
                  </a:cubicBezTo>
                  <a:cubicBezTo>
                    <a:pt x="187987" y="307013"/>
                    <a:pt x="173974" y="303191"/>
                    <a:pt x="156139" y="300643"/>
                  </a:cubicBezTo>
                  <a:cubicBezTo>
                    <a:pt x="137031" y="296822"/>
                    <a:pt x="114100" y="294274"/>
                    <a:pt x="91169" y="305739"/>
                  </a:cubicBezTo>
                  <a:cubicBezTo>
                    <a:pt x="59322" y="323574"/>
                    <a:pt x="40213" y="366887"/>
                    <a:pt x="46582" y="405104"/>
                  </a:cubicBezTo>
                  <a:cubicBezTo>
                    <a:pt x="47857" y="415296"/>
                    <a:pt x="51678" y="440774"/>
                    <a:pt x="72061" y="454787"/>
                  </a:cubicBezTo>
                  <a:cubicBezTo>
                    <a:pt x="92444" y="468800"/>
                    <a:pt x="110278" y="456061"/>
                    <a:pt x="185439" y="447143"/>
                  </a:cubicBezTo>
                  <a:cubicBezTo>
                    <a:pt x="238944" y="440774"/>
                    <a:pt x="251683" y="444595"/>
                    <a:pt x="258053" y="433130"/>
                  </a:cubicBezTo>
                  <a:cubicBezTo>
                    <a:pt x="273340" y="407652"/>
                    <a:pt x="219835" y="368161"/>
                    <a:pt x="233848" y="326122"/>
                  </a:cubicBezTo>
                  <a:cubicBezTo>
                    <a:pt x="241492" y="305739"/>
                    <a:pt x="260600" y="294274"/>
                    <a:pt x="292448" y="276439"/>
                  </a:cubicBezTo>
                  <a:cubicBezTo>
                    <a:pt x="334487" y="252235"/>
                    <a:pt x="347226" y="262426"/>
                    <a:pt x="373978" y="242043"/>
                  </a:cubicBezTo>
                  <a:cubicBezTo>
                    <a:pt x="407100" y="216565"/>
                    <a:pt x="395635" y="197456"/>
                    <a:pt x="423661" y="178348"/>
                  </a:cubicBezTo>
                  <a:cubicBezTo>
                    <a:pt x="441496" y="166883"/>
                    <a:pt x="455509" y="168156"/>
                    <a:pt x="470796" y="169430"/>
                  </a:cubicBezTo>
                  <a:cubicBezTo>
                    <a:pt x="486082" y="170704"/>
                    <a:pt x="503918" y="171978"/>
                    <a:pt x="528122" y="160513"/>
                  </a:cubicBezTo>
                  <a:cubicBezTo>
                    <a:pt x="558696" y="146500"/>
                    <a:pt x="570161" y="127391"/>
                    <a:pt x="596913" y="129939"/>
                  </a:cubicBezTo>
                  <a:cubicBezTo>
                    <a:pt x="612200" y="131213"/>
                    <a:pt x="622391" y="137583"/>
                    <a:pt x="632582" y="143952"/>
                  </a:cubicBezTo>
                  <a:cubicBezTo>
                    <a:pt x="640226" y="149048"/>
                    <a:pt x="675896" y="170704"/>
                    <a:pt x="679717" y="201278"/>
                  </a:cubicBezTo>
                  <a:cubicBezTo>
                    <a:pt x="683539" y="231852"/>
                    <a:pt x="652966" y="253509"/>
                    <a:pt x="642774" y="270069"/>
                  </a:cubicBezTo>
                  <a:cubicBezTo>
                    <a:pt x="627487" y="262426"/>
                    <a:pt x="599461" y="262426"/>
                    <a:pt x="599461" y="262426"/>
                  </a:cubicBezTo>
                  <a:cubicBezTo>
                    <a:pt x="596913" y="262426"/>
                    <a:pt x="594365" y="264974"/>
                    <a:pt x="594365" y="267522"/>
                  </a:cubicBezTo>
                  <a:cubicBezTo>
                    <a:pt x="594365" y="267522"/>
                    <a:pt x="590544" y="315930"/>
                    <a:pt x="565065" y="338861"/>
                  </a:cubicBezTo>
                  <a:cubicBezTo>
                    <a:pt x="544683" y="356696"/>
                    <a:pt x="524300" y="338861"/>
                    <a:pt x="497548" y="357969"/>
                  </a:cubicBezTo>
                  <a:cubicBezTo>
                    <a:pt x="475891" y="373256"/>
                    <a:pt x="483535" y="388543"/>
                    <a:pt x="460604" y="407652"/>
                  </a:cubicBezTo>
                  <a:cubicBezTo>
                    <a:pt x="441496" y="424213"/>
                    <a:pt x="413470" y="431856"/>
                    <a:pt x="387992" y="428035"/>
                  </a:cubicBezTo>
                  <a:cubicBezTo>
                    <a:pt x="343405" y="421665"/>
                    <a:pt x="333213" y="384722"/>
                    <a:pt x="309009" y="389817"/>
                  </a:cubicBezTo>
                  <a:cubicBezTo>
                    <a:pt x="279709" y="396187"/>
                    <a:pt x="259326" y="457335"/>
                    <a:pt x="277161" y="478991"/>
                  </a:cubicBezTo>
                  <a:cubicBezTo>
                    <a:pt x="284804" y="487909"/>
                    <a:pt x="296270" y="486635"/>
                    <a:pt x="309009" y="485361"/>
                  </a:cubicBezTo>
                  <a:cubicBezTo>
                    <a:pt x="321748" y="484087"/>
                    <a:pt x="337035" y="482813"/>
                    <a:pt x="352322" y="491730"/>
                  </a:cubicBezTo>
                  <a:cubicBezTo>
                    <a:pt x="381622" y="509565"/>
                    <a:pt x="385444" y="551604"/>
                    <a:pt x="390539" y="578356"/>
                  </a:cubicBezTo>
                  <a:cubicBezTo>
                    <a:pt x="372705" y="588548"/>
                    <a:pt x="358691" y="606382"/>
                    <a:pt x="358691" y="624217"/>
                  </a:cubicBezTo>
                  <a:cubicBezTo>
                    <a:pt x="357418" y="650969"/>
                    <a:pt x="391813" y="685365"/>
                    <a:pt x="391813" y="685365"/>
                  </a:cubicBezTo>
                  <a:cubicBezTo>
                    <a:pt x="393087" y="687913"/>
                    <a:pt x="394361" y="690461"/>
                    <a:pt x="394361" y="693008"/>
                  </a:cubicBezTo>
                  <a:cubicBezTo>
                    <a:pt x="394361" y="693008"/>
                    <a:pt x="377800" y="756704"/>
                    <a:pt x="349774" y="764348"/>
                  </a:cubicBezTo>
                  <a:cubicBezTo>
                    <a:pt x="334487" y="768169"/>
                    <a:pt x="320474" y="761800"/>
                    <a:pt x="307735" y="755430"/>
                  </a:cubicBezTo>
                  <a:cubicBezTo>
                    <a:pt x="293722" y="747787"/>
                    <a:pt x="280983" y="741417"/>
                    <a:pt x="268244" y="747787"/>
                  </a:cubicBezTo>
                  <a:cubicBezTo>
                    <a:pt x="254231" y="754156"/>
                    <a:pt x="259326" y="768169"/>
                    <a:pt x="240217" y="784730"/>
                  </a:cubicBezTo>
                  <a:cubicBezTo>
                    <a:pt x="217287" y="806387"/>
                    <a:pt x="191809" y="802565"/>
                    <a:pt x="190535" y="811482"/>
                  </a:cubicBezTo>
                  <a:cubicBezTo>
                    <a:pt x="187987" y="829317"/>
                    <a:pt x="273340" y="847152"/>
                    <a:pt x="272065" y="875178"/>
                  </a:cubicBezTo>
                  <a:cubicBezTo>
                    <a:pt x="272065" y="887917"/>
                    <a:pt x="251683" y="891739"/>
                    <a:pt x="250409" y="907026"/>
                  </a:cubicBezTo>
                  <a:cubicBezTo>
                    <a:pt x="252957" y="926135"/>
                    <a:pt x="282256" y="949065"/>
                    <a:pt x="297544" y="943969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6B6A3E08-80EC-4C79-9B9C-8F086561EB33}"/>
                </a:ext>
              </a:extLst>
            </p:cNvPr>
            <p:cNvSpPr/>
            <p:nvPr/>
          </p:nvSpPr>
          <p:spPr>
            <a:xfrm>
              <a:off x="10822595" y="454041"/>
              <a:ext cx="760564" cy="958188"/>
            </a:xfrm>
            <a:custGeom>
              <a:avLst/>
              <a:gdLst>
                <a:gd name="connsiteX0" fmla="*/ 297544 w 760564"/>
                <a:gd name="connsiteY0" fmla="*/ 943969 h 958188"/>
                <a:gd name="connsiteX1" fmla="*/ 315379 w 760564"/>
                <a:gd name="connsiteY1" fmla="*/ 921039 h 958188"/>
                <a:gd name="connsiteX2" fmla="*/ 349774 w 760564"/>
                <a:gd name="connsiteY2" fmla="*/ 957982 h 958188"/>
                <a:gd name="connsiteX3" fmla="*/ 402005 w 760564"/>
                <a:gd name="connsiteY3" fmla="*/ 923587 h 958188"/>
                <a:gd name="connsiteX4" fmla="*/ 430031 w 760564"/>
                <a:gd name="connsiteY4" fmla="*/ 895561 h 958188"/>
                <a:gd name="connsiteX5" fmla="*/ 393087 w 760564"/>
                <a:gd name="connsiteY5" fmla="*/ 850974 h 958188"/>
                <a:gd name="connsiteX6" fmla="*/ 479713 w 760564"/>
                <a:gd name="connsiteY6" fmla="*/ 838235 h 958188"/>
                <a:gd name="connsiteX7" fmla="*/ 557422 w 760564"/>
                <a:gd name="connsiteY7" fmla="*/ 816578 h 958188"/>
                <a:gd name="connsiteX8" fmla="*/ 591818 w 760564"/>
                <a:gd name="connsiteY8" fmla="*/ 775813 h 958188"/>
                <a:gd name="connsiteX9" fmla="*/ 614748 w 760564"/>
                <a:gd name="connsiteY9" fmla="*/ 728678 h 958188"/>
                <a:gd name="connsiteX10" fmla="*/ 554874 w 760564"/>
                <a:gd name="connsiteY10" fmla="*/ 659887 h 958188"/>
                <a:gd name="connsiteX11" fmla="*/ 464427 w 760564"/>
                <a:gd name="connsiteY11" fmla="*/ 624217 h 958188"/>
                <a:gd name="connsiteX12" fmla="*/ 436400 w 760564"/>
                <a:gd name="connsiteY12" fmla="*/ 575809 h 958188"/>
                <a:gd name="connsiteX13" fmla="*/ 437674 w 760564"/>
                <a:gd name="connsiteY13" fmla="*/ 566891 h 958188"/>
                <a:gd name="connsiteX14" fmla="*/ 444043 w 760564"/>
                <a:gd name="connsiteY14" fmla="*/ 555426 h 958188"/>
                <a:gd name="connsiteX15" fmla="*/ 468248 w 760564"/>
                <a:gd name="connsiteY15" fmla="*/ 513387 h 958188"/>
                <a:gd name="connsiteX16" fmla="*/ 489905 w 760564"/>
                <a:gd name="connsiteY16" fmla="*/ 557974 h 958188"/>
                <a:gd name="connsiteX17" fmla="*/ 535765 w 760564"/>
                <a:gd name="connsiteY17" fmla="*/ 542687 h 958188"/>
                <a:gd name="connsiteX18" fmla="*/ 579079 w 760564"/>
                <a:gd name="connsiteY18" fmla="*/ 518482 h 958188"/>
                <a:gd name="connsiteX19" fmla="*/ 607104 w 760564"/>
                <a:gd name="connsiteY19" fmla="*/ 575809 h 958188"/>
                <a:gd name="connsiteX20" fmla="*/ 680992 w 760564"/>
                <a:gd name="connsiteY20" fmla="*/ 608930 h 958188"/>
                <a:gd name="connsiteX21" fmla="*/ 745961 w 760564"/>
                <a:gd name="connsiteY21" fmla="*/ 522304 h 958188"/>
                <a:gd name="connsiteX22" fmla="*/ 724304 w 760564"/>
                <a:gd name="connsiteY22" fmla="*/ 355422 h 958188"/>
                <a:gd name="connsiteX23" fmla="*/ 752331 w 760564"/>
                <a:gd name="connsiteY23" fmla="*/ 252235 h 958188"/>
                <a:gd name="connsiteX24" fmla="*/ 744687 w 760564"/>
                <a:gd name="connsiteY24" fmla="*/ 166883 h 958188"/>
                <a:gd name="connsiteX25" fmla="*/ 642774 w 760564"/>
                <a:gd name="connsiteY25" fmla="*/ 66243 h 958188"/>
                <a:gd name="connsiteX26" fmla="*/ 493726 w 760564"/>
                <a:gd name="connsiteY26" fmla="*/ 0 h 958188"/>
                <a:gd name="connsiteX27" fmla="*/ 422387 w 760564"/>
                <a:gd name="connsiteY27" fmla="*/ 17835 h 958188"/>
                <a:gd name="connsiteX28" fmla="*/ 337035 w 760564"/>
                <a:gd name="connsiteY28" fmla="*/ 35670 h 958188"/>
                <a:gd name="connsiteX29" fmla="*/ 256778 w 760564"/>
                <a:gd name="connsiteY29" fmla="*/ 39491 h 958188"/>
                <a:gd name="connsiteX30" fmla="*/ 265696 w 760564"/>
                <a:gd name="connsiteY30" fmla="*/ 94270 h 958188"/>
                <a:gd name="connsiteX31" fmla="*/ 231300 w 760564"/>
                <a:gd name="connsiteY31" fmla="*/ 159239 h 958188"/>
                <a:gd name="connsiteX32" fmla="*/ 203274 w 760564"/>
                <a:gd name="connsiteY32" fmla="*/ 198730 h 958188"/>
                <a:gd name="connsiteX33" fmla="*/ 137031 w 760564"/>
                <a:gd name="connsiteY33" fmla="*/ 136309 h 958188"/>
                <a:gd name="connsiteX34" fmla="*/ 74609 w 760564"/>
                <a:gd name="connsiteY34" fmla="*/ 94270 h 958188"/>
                <a:gd name="connsiteX35" fmla="*/ 722 w 760564"/>
                <a:gd name="connsiteY35" fmla="*/ 129939 h 958188"/>
                <a:gd name="connsiteX36" fmla="*/ 65691 w 760564"/>
                <a:gd name="connsiteY36" fmla="*/ 203826 h 958188"/>
                <a:gd name="connsiteX37" fmla="*/ 114100 w 760564"/>
                <a:gd name="connsiteY37" fmla="*/ 208922 h 958188"/>
                <a:gd name="connsiteX38" fmla="*/ 158687 w 760564"/>
                <a:gd name="connsiteY38" fmla="*/ 216565 h 958188"/>
                <a:gd name="connsiteX39" fmla="*/ 195630 w 760564"/>
                <a:gd name="connsiteY39" fmla="*/ 296822 h 958188"/>
                <a:gd name="connsiteX40" fmla="*/ 156139 w 760564"/>
                <a:gd name="connsiteY40" fmla="*/ 300643 h 958188"/>
                <a:gd name="connsiteX41" fmla="*/ 91169 w 760564"/>
                <a:gd name="connsiteY41" fmla="*/ 305739 h 958188"/>
                <a:gd name="connsiteX42" fmla="*/ 46582 w 760564"/>
                <a:gd name="connsiteY42" fmla="*/ 405104 h 958188"/>
                <a:gd name="connsiteX43" fmla="*/ 72061 w 760564"/>
                <a:gd name="connsiteY43" fmla="*/ 454787 h 958188"/>
                <a:gd name="connsiteX44" fmla="*/ 185439 w 760564"/>
                <a:gd name="connsiteY44" fmla="*/ 447143 h 958188"/>
                <a:gd name="connsiteX45" fmla="*/ 258053 w 760564"/>
                <a:gd name="connsiteY45" fmla="*/ 433130 h 958188"/>
                <a:gd name="connsiteX46" fmla="*/ 233848 w 760564"/>
                <a:gd name="connsiteY46" fmla="*/ 326122 h 958188"/>
                <a:gd name="connsiteX47" fmla="*/ 292448 w 760564"/>
                <a:gd name="connsiteY47" fmla="*/ 276439 h 958188"/>
                <a:gd name="connsiteX48" fmla="*/ 373978 w 760564"/>
                <a:gd name="connsiteY48" fmla="*/ 242043 h 958188"/>
                <a:gd name="connsiteX49" fmla="*/ 423661 w 760564"/>
                <a:gd name="connsiteY49" fmla="*/ 178348 h 958188"/>
                <a:gd name="connsiteX50" fmla="*/ 470796 w 760564"/>
                <a:gd name="connsiteY50" fmla="*/ 169430 h 958188"/>
                <a:gd name="connsiteX51" fmla="*/ 528122 w 760564"/>
                <a:gd name="connsiteY51" fmla="*/ 160513 h 958188"/>
                <a:gd name="connsiteX52" fmla="*/ 596913 w 760564"/>
                <a:gd name="connsiteY52" fmla="*/ 129939 h 958188"/>
                <a:gd name="connsiteX53" fmla="*/ 632582 w 760564"/>
                <a:gd name="connsiteY53" fmla="*/ 143952 h 958188"/>
                <a:gd name="connsiteX54" fmla="*/ 679717 w 760564"/>
                <a:gd name="connsiteY54" fmla="*/ 201278 h 958188"/>
                <a:gd name="connsiteX55" fmla="*/ 642774 w 760564"/>
                <a:gd name="connsiteY55" fmla="*/ 270069 h 958188"/>
                <a:gd name="connsiteX56" fmla="*/ 599461 w 760564"/>
                <a:gd name="connsiteY56" fmla="*/ 262426 h 958188"/>
                <a:gd name="connsiteX57" fmla="*/ 594365 w 760564"/>
                <a:gd name="connsiteY57" fmla="*/ 267522 h 958188"/>
                <a:gd name="connsiteX58" fmla="*/ 565065 w 760564"/>
                <a:gd name="connsiteY58" fmla="*/ 338861 h 958188"/>
                <a:gd name="connsiteX59" fmla="*/ 497548 w 760564"/>
                <a:gd name="connsiteY59" fmla="*/ 357969 h 958188"/>
                <a:gd name="connsiteX60" fmla="*/ 460604 w 760564"/>
                <a:gd name="connsiteY60" fmla="*/ 407652 h 958188"/>
                <a:gd name="connsiteX61" fmla="*/ 387992 w 760564"/>
                <a:gd name="connsiteY61" fmla="*/ 428035 h 958188"/>
                <a:gd name="connsiteX62" fmla="*/ 309009 w 760564"/>
                <a:gd name="connsiteY62" fmla="*/ 389817 h 958188"/>
                <a:gd name="connsiteX63" fmla="*/ 277161 w 760564"/>
                <a:gd name="connsiteY63" fmla="*/ 478991 h 958188"/>
                <a:gd name="connsiteX64" fmla="*/ 309009 w 760564"/>
                <a:gd name="connsiteY64" fmla="*/ 485361 h 958188"/>
                <a:gd name="connsiteX65" fmla="*/ 352322 w 760564"/>
                <a:gd name="connsiteY65" fmla="*/ 491730 h 958188"/>
                <a:gd name="connsiteX66" fmla="*/ 390539 w 760564"/>
                <a:gd name="connsiteY66" fmla="*/ 578356 h 958188"/>
                <a:gd name="connsiteX67" fmla="*/ 358691 w 760564"/>
                <a:gd name="connsiteY67" fmla="*/ 624217 h 958188"/>
                <a:gd name="connsiteX68" fmla="*/ 391813 w 760564"/>
                <a:gd name="connsiteY68" fmla="*/ 685365 h 958188"/>
                <a:gd name="connsiteX69" fmla="*/ 394361 w 760564"/>
                <a:gd name="connsiteY69" fmla="*/ 693008 h 958188"/>
                <a:gd name="connsiteX70" fmla="*/ 349774 w 760564"/>
                <a:gd name="connsiteY70" fmla="*/ 764348 h 958188"/>
                <a:gd name="connsiteX71" fmla="*/ 307735 w 760564"/>
                <a:gd name="connsiteY71" fmla="*/ 755430 h 958188"/>
                <a:gd name="connsiteX72" fmla="*/ 268244 w 760564"/>
                <a:gd name="connsiteY72" fmla="*/ 747787 h 958188"/>
                <a:gd name="connsiteX73" fmla="*/ 240217 w 760564"/>
                <a:gd name="connsiteY73" fmla="*/ 784730 h 958188"/>
                <a:gd name="connsiteX74" fmla="*/ 190535 w 760564"/>
                <a:gd name="connsiteY74" fmla="*/ 811482 h 958188"/>
                <a:gd name="connsiteX75" fmla="*/ 272065 w 760564"/>
                <a:gd name="connsiteY75" fmla="*/ 875178 h 958188"/>
                <a:gd name="connsiteX76" fmla="*/ 250409 w 760564"/>
                <a:gd name="connsiteY76" fmla="*/ 907026 h 958188"/>
                <a:gd name="connsiteX77" fmla="*/ 297544 w 760564"/>
                <a:gd name="connsiteY77" fmla="*/ 943969 h 95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60564" h="958188">
                  <a:moveTo>
                    <a:pt x="297544" y="943969"/>
                  </a:moveTo>
                  <a:cubicBezTo>
                    <a:pt x="309009" y="940148"/>
                    <a:pt x="307735" y="922313"/>
                    <a:pt x="315379" y="921039"/>
                  </a:cubicBezTo>
                  <a:cubicBezTo>
                    <a:pt x="326843" y="919765"/>
                    <a:pt x="330666" y="954161"/>
                    <a:pt x="349774" y="957982"/>
                  </a:cubicBezTo>
                  <a:cubicBezTo>
                    <a:pt x="357418" y="959256"/>
                    <a:pt x="362514" y="955435"/>
                    <a:pt x="402005" y="923587"/>
                  </a:cubicBezTo>
                  <a:cubicBezTo>
                    <a:pt x="424935" y="905752"/>
                    <a:pt x="430031" y="901930"/>
                    <a:pt x="430031" y="895561"/>
                  </a:cubicBezTo>
                  <a:cubicBezTo>
                    <a:pt x="431304" y="875178"/>
                    <a:pt x="389265" y="862439"/>
                    <a:pt x="393087" y="850974"/>
                  </a:cubicBezTo>
                  <a:cubicBezTo>
                    <a:pt x="395635" y="842056"/>
                    <a:pt x="424935" y="844604"/>
                    <a:pt x="479713" y="838235"/>
                  </a:cubicBezTo>
                  <a:cubicBezTo>
                    <a:pt x="535765" y="831865"/>
                    <a:pt x="549778" y="822948"/>
                    <a:pt x="557422" y="816578"/>
                  </a:cubicBezTo>
                  <a:cubicBezTo>
                    <a:pt x="571435" y="806387"/>
                    <a:pt x="580352" y="792374"/>
                    <a:pt x="591818" y="775813"/>
                  </a:cubicBezTo>
                  <a:cubicBezTo>
                    <a:pt x="607104" y="752882"/>
                    <a:pt x="614748" y="741417"/>
                    <a:pt x="614748" y="728678"/>
                  </a:cubicBezTo>
                  <a:cubicBezTo>
                    <a:pt x="614748" y="693008"/>
                    <a:pt x="566340" y="666256"/>
                    <a:pt x="554874" y="659887"/>
                  </a:cubicBezTo>
                  <a:cubicBezTo>
                    <a:pt x="510287" y="635682"/>
                    <a:pt x="488630" y="649696"/>
                    <a:pt x="464427" y="624217"/>
                  </a:cubicBezTo>
                  <a:cubicBezTo>
                    <a:pt x="442770" y="602561"/>
                    <a:pt x="436400" y="575809"/>
                    <a:pt x="436400" y="575809"/>
                  </a:cubicBezTo>
                  <a:cubicBezTo>
                    <a:pt x="435126" y="573261"/>
                    <a:pt x="436400" y="569439"/>
                    <a:pt x="437674" y="566891"/>
                  </a:cubicBezTo>
                  <a:cubicBezTo>
                    <a:pt x="437674" y="566891"/>
                    <a:pt x="441496" y="560522"/>
                    <a:pt x="444043" y="555426"/>
                  </a:cubicBezTo>
                  <a:cubicBezTo>
                    <a:pt x="458057" y="531222"/>
                    <a:pt x="461879" y="513387"/>
                    <a:pt x="468248" y="513387"/>
                  </a:cubicBezTo>
                  <a:cubicBezTo>
                    <a:pt x="477166" y="514661"/>
                    <a:pt x="472070" y="550330"/>
                    <a:pt x="489905" y="557974"/>
                  </a:cubicBezTo>
                  <a:cubicBezTo>
                    <a:pt x="500096" y="563069"/>
                    <a:pt x="512835" y="555426"/>
                    <a:pt x="535765" y="542687"/>
                  </a:cubicBezTo>
                  <a:cubicBezTo>
                    <a:pt x="565065" y="526126"/>
                    <a:pt x="570161" y="515935"/>
                    <a:pt x="579079" y="518482"/>
                  </a:cubicBezTo>
                  <a:cubicBezTo>
                    <a:pt x="593091" y="523578"/>
                    <a:pt x="587996" y="550330"/>
                    <a:pt x="607104" y="575809"/>
                  </a:cubicBezTo>
                  <a:cubicBezTo>
                    <a:pt x="623666" y="597465"/>
                    <a:pt x="654239" y="614026"/>
                    <a:pt x="680992" y="608930"/>
                  </a:cubicBezTo>
                  <a:cubicBezTo>
                    <a:pt x="729400" y="600013"/>
                    <a:pt x="745961" y="524852"/>
                    <a:pt x="745961" y="522304"/>
                  </a:cubicBezTo>
                  <a:cubicBezTo>
                    <a:pt x="761248" y="453513"/>
                    <a:pt x="712840" y="433130"/>
                    <a:pt x="724304" y="355422"/>
                  </a:cubicBezTo>
                  <a:cubicBezTo>
                    <a:pt x="729400" y="321026"/>
                    <a:pt x="717935" y="301917"/>
                    <a:pt x="752331" y="252235"/>
                  </a:cubicBezTo>
                  <a:cubicBezTo>
                    <a:pt x="771439" y="224209"/>
                    <a:pt x="752331" y="182170"/>
                    <a:pt x="744687" y="166883"/>
                  </a:cubicBezTo>
                  <a:cubicBezTo>
                    <a:pt x="739591" y="156691"/>
                    <a:pt x="720483" y="115926"/>
                    <a:pt x="642774" y="66243"/>
                  </a:cubicBezTo>
                  <a:cubicBezTo>
                    <a:pt x="575256" y="22930"/>
                    <a:pt x="542135" y="1274"/>
                    <a:pt x="493726" y="0"/>
                  </a:cubicBezTo>
                  <a:cubicBezTo>
                    <a:pt x="461879" y="0"/>
                    <a:pt x="442770" y="8917"/>
                    <a:pt x="422387" y="17835"/>
                  </a:cubicBezTo>
                  <a:cubicBezTo>
                    <a:pt x="400731" y="26752"/>
                    <a:pt x="377800" y="36943"/>
                    <a:pt x="337035" y="35670"/>
                  </a:cubicBezTo>
                  <a:cubicBezTo>
                    <a:pt x="298818" y="34396"/>
                    <a:pt x="266970" y="24204"/>
                    <a:pt x="256778" y="39491"/>
                  </a:cubicBezTo>
                  <a:cubicBezTo>
                    <a:pt x="249135" y="52230"/>
                    <a:pt x="268244" y="64970"/>
                    <a:pt x="265696" y="94270"/>
                  </a:cubicBezTo>
                  <a:cubicBezTo>
                    <a:pt x="264422" y="108283"/>
                    <a:pt x="260600" y="110830"/>
                    <a:pt x="231300" y="159239"/>
                  </a:cubicBezTo>
                  <a:cubicBezTo>
                    <a:pt x="212191" y="192361"/>
                    <a:pt x="209644" y="197456"/>
                    <a:pt x="203274" y="198730"/>
                  </a:cubicBezTo>
                  <a:cubicBezTo>
                    <a:pt x="186713" y="201278"/>
                    <a:pt x="177796" y="175800"/>
                    <a:pt x="137031" y="136309"/>
                  </a:cubicBezTo>
                  <a:cubicBezTo>
                    <a:pt x="110278" y="110830"/>
                    <a:pt x="96265" y="96817"/>
                    <a:pt x="74609" y="94270"/>
                  </a:cubicBezTo>
                  <a:cubicBezTo>
                    <a:pt x="44035" y="89174"/>
                    <a:pt x="5818" y="105735"/>
                    <a:pt x="722" y="129939"/>
                  </a:cubicBezTo>
                  <a:cubicBezTo>
                    <a:pt x="-5648" y="157965"/>
                    <a:pt x="31296" y="191087"/>
                    <a:pt x="65691" y="203826"/>
                  </a:cubicBezTo>
                  <a:cubicBezTo>
                    <a:pt x="86074" y="211470"/>
                    <a:pt x="101361" y="210196"/>
                    <a:pt x="114100" y="208922"/>
                  </a:cubicBezTo>
                  <a:cubicBezTo>
                    <a:pt x="129387" y="207648"/>
                    <a:pt x="142126" y="206374"/>
                    <a:pt x="158687" y="216565"/>
                  </a:cubicBezTo>
                  <a:cubicBezTo>
                    <a:pt x="190535" y="235674"/>
                    <a:pt x="208370" y="278987"/>
                    <a:pt x="195630" y="296822"/>
                  </a:cubicBezTo>
                  <a:cubicBezTo>
                    <a:pt x="187987" y="307013"/>
                    <a:pt x="173974" y="303191"/>
                    <a:pt x="156139" y="300643"/>
                  </a:cubicBezTo>
                  <a:cubicBezTo>
                    <a:pt x="137031" y="296822"/>
                    <a:pt x="114100" y="294274"/>
                    <a:pt x="91169" y="305739"/>
                  </a:cubicBezTo>
                  <a:cubicBezTo>
                    <a:pt x="59322" y="323574"/>
                    <a:pt x="40213" y="366887"/>
                    <a:pt x="46582" y="405104"/>
                  </a:cubicBezTo>
                  <a:cubicBezTo>
                    <a:pt x="47857" y="415296"/>
                    <a:pt x="51678" y="440774"/>
                    <a:pt x="72061" y="454787"/>
                  </a:cubicBezTo>
                  <a:cubicBezTo>
                    <a:pt x="92444" y="468800"/>
                    <a:pt x="110278" y="456061"/>
                    <a:pt x="185439" y="447143"/>
                  </a:cubicBezTo>
                  <a:cubicBezTo>
                    <a:pt x="238944" y="440774"/>
                    <a:pt x="251683" y="444595"/>
                    <a:pt x="258053" y="433130"/>
                  </a:cubicBezTo>
                  <a:cubicBezTo>
                    <a:pt x="273340" y="407652"/>
                    <a:pt x="219835" y="368161"/>
                    <a:pt x="233848" y="326122"/>
                  </a:cubicBezTo>
                  <a:cubicBezTo>
                    <a:pt x="241492" y="305739"/>
                    <a:pt x="260600" y="294274"/>
                    <a:pt x="292448" y="276439"/>
                  </a:cubicBezTo>
                  <a:cubicBezTo>
                    <a:pt x="334487" y="252235"/>
                    <a:pt x="347226" y="262426"/>
                    <a:pt x="373978" y="242043"/>
                  </a:cubicBezTo>
                  <a:cubicBezTo>
                    <a:pt x="407100" y="216565"/>
                    <a:pt x="395635" y="197456"/>
                    <a:pt x="423661" y="178348"/>
                  </a:cubicBezTo>
                  <a:cubicBezTo>
                    <a:pt x="441496" y="166883"/>
                    <a:pt x="455509" y="168156"/>
                    <a:pt x="470796" y="169430"/>
                  </a:cubicBezTo>
                  <a:cubicBezTo>
                    <a:pt x="486082" y="170704"/>
                    <a:pt x="503918" y="171978"/>
                    <a:pt x="528122" y="160513"/>
                  </a:cubicBezTo>
                  <a:cubicBezTo>
                    <a:pt x="558696" y="146500"/>
                    <a:pt x="570161" y="127391"/>
                    <a:pt x="596913" y="129939"/>
                  </a:cubicBezTo>
                  <a:cubicBezTo>
                    <a:pt x="612200" y="131213"/>
                    <a:pt x="622391" y="137583"/>
                    <a:pt x="632582" y="143952"/>
                  </a:cubicBezTo>
                  <a:cubicBezTo>
                    <a:pt x="640226" y="149048"/>
                    <a:pt x="675896" y="170704"/>
                    <a:pt x="679717" y="201278"/>
                  </a:cubicBezTo>
                  <a:cubicBezTo>
                    <a:pt x="683539" y="231852"/>
                    <a:pt x="652966" y="253509"/>
                    <a:pt x="642774" y="270069"/>
                  </a:cubicBezTo>
                  <a:cubicBezTo>
                    <a:pt x="627487" y="262426"/>
                    <a:pt x="599461" y="262426"/>
                    <a:pt x="599461" y="262426"/>
                  </a:cubicBezTo>
                  <a:cubicBezTo>
                    <a:pt x="596913" y="262426"/>
                    <a:pt x="594365" y="264974"/>
                    <a:pt x="594365" y="267522"/>
                  </a:cubicBezTo>
                  <a:cubicBezTo>
                    <a:pt x="594365" y="267522"/>
                    <a:pt x="590544" y="315930"/>
                    <a:pt x="565065" y="338861"/>
                  </a:cubicBezTo>
                  <a:cubicBezTo>
                    <a:pt x="544683" y="356696"/>
                    <a:pt x="524300" y="338861"/>
                    <a:pt x="497548" y="357969"/>
                  </a:cubicBezTo>
                  <a:cubicBezTo>
                    <a:pt x="475891" y="373256"/>
                    <a:pt x="483535" y="388543"/>
                    <a:pt x="460604" y="407652"/>
                  </a:cubicBezTo>
                  <a:cubicBezTo>
                    <a:pt x="441496" y="424213"/>
                    <a:pt x="413470" y="431856"/>
                    <a:pt x="387992" y="428035"/>
                  </a:cubicBezTo>
                  <a:cubicBezTo>
                    <a:pt x="343405" y="421665"/>
                    <a:pt x="333213" y="384722"/>
                    <a:pt x="309009" y="389817"/>
                  </a:cubicBezTo>
                  <a:cubicBezTo>
                    <a:pt x="279709" y="396187"/>
                    <a:pt x="259326" y="457335"/>
                    <a:pt x="277161" y="478991"/>
                  </a:cubicBezTo>
                  <a:cubicBezTo>
                    <a:pt x="284804" y="487909"/>
                    <a:pt x="296270" y="486635"/>
                    <a:pt x="309009" y="485361"/>
                  </a:cubicBezTo>
                  <a:cubicBezTo>
                    <a:pt x="321748" y="484087"/>
                    <a:pt x="337035" y="482813"/>
                    <a:pt x="352322" y="491730"/>
                  </a:cubicBezTo>
                  <a:cubicBezTo>
                    <a:pt x="381622" y="509565"/>
                    <a:pt x="385444" y="551604"/>
                    <a:pt x="390539" y="578356"/>
                  </a:cubicBezTo>
                  <a:cubicBezTo>
                    <a:pt x="372705" y="588548"/>
                    <a:pt x="358691" y="606382"/>
                    <a:pt x="358691" y="624217"/>
                  </a:cubicBezTo>
                  <a:cubicBezTo>
                    <a:pt x="357418" y="650969"/>
                    <a:pt x="391813" y="685365"/>
                    <a:pt x="391813" y="685365"/>
                  </a:cubicBezTo>
                  <a:cubicBezTo>
                    <a:pt x="393087" y="687913"/>
                    <a:pt x="394361" y="690461"/>
                    <a:pt x="394361" y="693008"/>
                  </a:cubicBezTo>
                  <a:cubicBezTo>
                    <a:pt x="394361" y="693008"/>
                    <a:pt x="377800" y="756704"/>
                    <a:pt x="349774" y="764348"/>
                  </a:cubicBezTo>
                  <a:cubicBezTo>
                    <a:pt x="334487" y="768169"/>
                    <a:pt x="320474" y="761800"/>
                    <a:pt x="307735" y="755430"/>
                  </a:cubicBezTo>
                  <a:cubicBezTo>
                    <a:pt x="293722" y="747787"/>
                    <a:pt x="280983" y="741417"/>
                    <a:pt x="268244" y="747787"/>
                  </a:cubicBezTo>
                  <a:cubicBezTo>
                    <a:pt x="254231" y="754156"/>
                    <a:pt x="259326" y="768169"/>
                    <a:pt x="240217" y="784730"/>
                  </a:cubicBezTo>
                  <a:cubicBezTo>
                    <a:pt x="217287" y="806387"/>
                    <a:pt x="191809" y="802565"/>
                    <a:pt x="190535" y="811482"/>
                  </a:cubicBezTo>
                  <a:cubicBezTo>
                    <a:pt x="187987" y="829317"/>
                    <a:pt x="273340" y="847152"/>
                    <a:pt x="272065" y="875178"/>
                  </a:cubicBezTo>
                  <a:cubicBezTo>
                    <a:pt x="272065" y="887917"/>
                    <a:pt x="251683" y="891739"/>
                    <a:pt x="250409" y="907026"/>
                  </a:cubicBezTo>
                  <a:cubicBezTo>
                    <a:pt x="252957" y="926135"/>
                    <a:pt x="282256" y="949065"/>
                    <a:pt x="297544" y="943969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C3C3955A-3378-4B5F-93FD-FA0634BE1456}"/>
                </a:ext>
              </a:extLst>
            </p:cNvPr>
            <p:cNvSpPr/>
            <p:nvPr/>
          </p:nvSpPr>
          <p:spPr>
            <a:xfrm>
              <a:off x="10427391" y="259393"/>
              <a:ext cx="1370208" cy="1370208"/>
            </a:xfrm>
            <a:custGeom>
              <a:avLst/>
              <a:gdLst>
                <a:gd name="connsiteX0" fmla="*/ 604848 w 1370208"/>
                <a:gd name="connsiteY0" fmla="*/ 1365373 h 1370208"/>
                <a:gd name="connsiteX1" fmla="*/ 4835 w 1370208"/>
                <a:gd name="connsiteY1" fmla="*/ 604848 h 1370208"/>
                <a:gd name="connsiteX2" fmla="*/ 765361 w 1370208"/>
                <a:gd name="connsiteY2" fmla="*/ 4835 h 1370208"/>
                <a:gd name="connsiteX3" fmla="*/ 1365374 w 1370208"/>
                <a:gd name="connsiteY3" fmla="*/ 765361 h 1370208"/>
                <a:gd name="connsiteX4" fmla="*/ 604848 w 1370208"/>
                <a:gd name="connsiteY4" fmla="*/ 1365373 h 137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0208" h="1370208">
                  <a:moveTo>
                    <a:pt x="604848" y="1365373"/>
                  </a:moveTo>
                  <a:cubicBezTo>
                    <a:pt x="229044" y="1320787"/>
                    <a:pt x="-39752" y="980652"/>
                    <a:pt x="4835" y="604848"/>
                  </a:cubicBezTo>
                  <a:cubicBezTo>
                    <a:pt x="49422" y="229043"/>
                    <a:pt x="389557" y="-39752"/>
                    <a:pt x="765361" y="4835"/>
                  </a:cubicBezTo>
                  <a:cubicBezTo>
                    <a:pt x="1141165" y="49422"/>
                    <a:pt x="1409961" y="389556"/>
                    <a:pt x="1365374" y="765361"/>
                  </a:cubicBezTo>
                  <a:cubicBezTo>
                    <a:pt x="1320787" y="1141165"/>
                    <a:pt x="979378" y="1409960"/>
                    <a:pt x="604848" y="1365373"/>
                  </a:cubicBezTo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AFBCEF5B-38EA-4D1B-89F9-8E6F48D4B920}"/>
                </a:ext>
              </a:extLst>
            </p:cNvPr>
            <p:cNvSpPr/>
            <p:nvPr/>
          </p:nvSpPr>
          <p:spPr>
            <a:xfrm>
              <a:off x="10557706" y="496717"/>
              <a:ext cx="1237245" cy="1131872"/>
            </a:xfrm>
            <a:custGeom>
              <a:avLst/>
              <a:gdLst>
                <a:gd name="connsiteX0" fmla="*/ 1235059 w 1237245"/>
                <a:gd name="connsiteY0" fmla="*/ 528037 h 1131872"/>
                <a:gd name="connsiteX1" fmla="*/ 1074546 w 1237245"/>
                <a:gd name="connsiteY1" fmla="*/ 1911 h 1131872"/>
                <a:gd name="connsiteX2" fmla="*/ 1074546 w 1237245"/>
                <a:gd name="connsiteY2" fmla="*/ 1911 h 1131872"/>
                <a:gd name="connsiteX3" fmla="*/ 1194294 w 1237245"/>
                <a:gd name="connsiteY3" fmla="*/ 475806 h 1131872"/>
                <a:gd name="connsiteX4" fmla="*/ 433768 w 1237245"/>
                <a:gd name="connsiteY4" fmla="*/ 1075819 h 1131872"/>
                <a:gd name="connsiteX5" fmla="*/ 1911 w 1237245"/>
                <a:gd name="connsiteY5" fmla="*/ 847789 h 1131872"/>
                <a:gd name="connsiteX6" fmla="*/ 1911 w 1237245"/>
                <a:gd name="connsiteY6" fmla="*/ 847789 h 1131872"/>
                <a:gd name="connsiteX7" fmla="*/ 475807 w 1237245"/>
                <a:gd name="connsiteY7" fmla="*/ 1126776 h 1131872"/>
                <a:gd name="connsiteX8" fmla="*/ 1235059 w 1237245"/>
                <a:gd name="connsiteY8" fmla="*/ 528037 h 113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7245" h="1131872">
                  <a:moveTo>
                    <a:pt x="1235059" y="528037"/>
                  </a:moveTo>
                  <a:cubicBezTo>
                    <a:pt x="1259263" y="328033"/>
                    <a:pt x="1074546" y="1911"/>
                    <a:pt x="1074546" y="1911"/>
                  </a:cubicBezTo>
                  <a:cubicBezTo>
                    <a:pt x="1073272" y="-637"/>
                    <a:pt x="1073272" y="-637"/>
                    <a:pt x="1074546" y="1911"/>
                  </a:cubicBezTo>
                  <a:cubicBezTo>
                    <a:pt x="1074546" y="1911"/>
                    <a:pt x="1215950" y="300006"/>
                    <a:pt x="1194294" y="475806"/>
                  </a:cubicBezTo>
                  <a:cubicBezTo>
                    <a:pt x="1149707" y="851611"/>
                    <a:pt x="809572" y="1120406"/>
                    <a:pt x="433768" y="1075819"/>
                  </a:cubicBezTo>
                  <a:cubicBezTo>
                    <a:pt x="257968" y="1055437"/>
                    <a:pt x="1911" y="847789"/>
                    <a:pt x="1911" y="847789"/>
                  </a:cubicBezTo>
                  <a:cubicBezTo>
                    <a:pt x="-637" y="846515"/>
                    <a:pt x="-637" y="846515"/>
                    <a:pt x="1911" y="847789"/>
                  </a:cubicBezTo>
                  <a:cubicBezTo>
                    <a:pt x="1911" y="847789"/>
                    <a:pt x="275802" y="1103845"/>
                    <a:pt x="475807" y="1126776"/>
                  </a:cubicBezTo>
                  <a:cubicBezTo>
                    <a:pt x="849063" y="1172637"/>
                    <a:pt x="1190472" y="903841"/>
                    <a:pt x="1235059" y="528037"/>
                  </a:cubicBezTo>
                  <a:close/>
                </a:path>
              </a:pathLst>
            </a:custGeom>
            <a:solidFill>
              <a:srgbClr val="FFFF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27E0303-112E-4670-BF16-8ACCAE04E6BA}"/>
                </a:ext>
              </a:extLst>
            </p:cNvPr>
            <p:cNvSpPr/>
            <p:nvPr/>
          </p:nvSpPr>
          <p:spPr>
            <a:xfrm>
              <a:off x="10925230" y="1380175"/>
              <a:ext cx="204325" cy="124843"/>
            </a:xfrm>
            <a:custGeom>
              <a:avLst/>
              <a:gdLst>
                <a:gd name="connsiteX0" fmla="*/ 63696 w 204325"/>
                <a:gd name="connsiteY0" fmla="*/ 0 h 124843"/>
                <a:gd name="connsiteX1" fmla="*/ 3822 w 204325"/>
                <a:gd name="connsiteY1" fmla="*/ 17835 h 124843"/>
                <a:gd name="connsiteX2" fmla="*/ 0 w 204325"/>
                <a:gd name="connsiteY2" fmla="*/ 24204 h 124843"/>
                <a:gd name="connsiteX3" fmla="*/ 24205 w 204325"/>
                <a:gd name="connsiteY3" fmla="*/ 73887 h 124843"/>
                <a:gd name="connsiteX4" fmla="*/ 73887 w 204325"/>
                <a:gd name="connsiteY4" fmla="*/ 105735 h 124843"/>
                <a:gd name="connsiteX5" fmla="*/ 82804 w 204325"/>
                <a:gd name="connsiteY5" fmla="*/ 108283 h 124843"/>
                <a:gd name="connsiteX6" fmla="*/ 145226 w 204325"/>
                <a:gd name="connsiteY6" fmla="*/ 124843 h 124843"/>
                <a:gd name="connsiteX7" fmla="*/ 151596 w 204325"/>
                <a:gd name="connsiteY7" fmla="*/ 123569 h 124843"/>
                <a:gd name="connsiteX8" fmla="*/ 165609 w 204325"/>
                <a:gd name="connsiteY8" fmla="*/ 90448 h 124843"/>
                <a:gd name="connsiteX9" fmla="*/ 201278 w 204325"/>
                <a:gd name="connsiteY9" fmla="*/ 71339 h 124843"/>
                <a:gd name="connsiteX10" fmla="*/ 203826 w 204325"/>
                <a:gd name="connsiteY10" fmla="*/ 66243 h 124843"/>
                <a:gd name="connsiteX11" fmla="*/ 170705 w 204325"/>
                <a:gd name="connsiteY11" fmla="*/ 28026 h 124843"/>
                <a:gd name="connsiteX12" fmla="*/ 143952 w 204325"/>
                <a:gd name="connsiteY12" fmla="*/ 16561 h 124843"/>
                <a:gd name="connsiteX13" fmla="*/ 141404 w 204325"/>
                <a:gd name="connsiteY13" fmla="*/ 16561 h 124843"/>
                <a:gd name="connsiteX14" fmla="*/ 135034 w 204325"/>
                <a:gd name="connsiteY14" fmla="*/ 19109 h 124843"/>
                <a:gd name="connsiteX15" fmla="*/ 107009 w 204325"/>
                <a:gd name="connsiteY15" fmla="*/ 31848 h 124843"/>
                <a:gd name="connsiteX16" fmla="*/ 104461 w 204325"/>
                <a:gd name="connsiteY16" fmla="*/ 31848 h 124843"/>
                <a:gd name="connsiteX17" fmla="*/ 68792 w 204325"/>
                <a:gd name="connsiteY17" fmla="*/ 2548 h 124843"/>
                <a:gd name="connsiteX18" fmla="*/ 63696 w 204325"/>
                <a:gd name="connsiteY18" fmla="*/ 0 h 12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4325" h="124843">
                  <a:moveTo>
                    <a:pt x="63696" y="0"/>
                  </a:moveTo>
                  <a:cubicBezTo>
                    <a:pt x="45861" y="0"/>
                    <a:pt x="3822" y="17835"/>
                    <a:pt x="3822" y="17835"/>
                  </a:cubicBezTo>
                  <a:cubicBezTo>
                    <a:pt x="1274" y="19109"/>
                    <a:pt x="0" y="21656"/>
                    <a:pt x="0" y="24204"/>
                  </a:cubicBezTo>
                  <a:cubicBezTo>
                    <a:pt x="0" y="24204"/>
                    <a:pt x="5096" y="52230"/>
                    <a:pt x="24205" y="73887"/>
                  </a:cubicBezTo>
                  <a:cubicBezTo>
                    <a:pt x="44587" y="98091"/>
                    <a:pt x="73887" y="105735"/>
                    <a:pt x="73887" y="105735"/>
                  </a:cubicBezTo>
                  <a:cubicBezTo>
                    <a:pt x="76435" y="107009"/>
                    <a:pt x="80256" y="108283"/>
                    <a:pt x="82804" y="108283"/>
                  </a:cubicBezTo>
                  <a:cubicBezTo>
                    <a:pt x="82804" y="108283"/>
                    <a:pt x="127391" y="124843"/>
                    <a:pt x="145226" y="124843"/>
                  </a:cubicBezTo>
                  <a:cubicBezTo>
                    <a:pt x="147774" y="124843"/>
                    <a:pt x="150322" y="124843"/>
                    <a:pt x="151596" y="123569"/>
                  </a:cubicBezTo>
                  <a:cubicBezTo>
                    <a:pt x="159239" y="115926"/>
                    <a:pt x="155418" y="104461"/>
                    <a:pt x="165609" y="90448"/>
                  </a:cubicBezTo>
                  <a:cubicBezTo>
                    <a:pt x="175800" y="76435"/>
                    <a:pt x="201278" y="71339"/>
                    <a:pt x="201278" y="71339"/>
                  </a:cubicBezTo>
                  <a:cubicBezTo>
                    <a:pt x="203826" y="71339"/>
                    <a:pt x="205100" y="68791"/>
                    <a:pt x="203826" y="66243"/>
                  </a:cubicBezTo>
                  <a:cubicBezTo>
                    <a:pt x="203826" y="66243"/>
                    <a:pt x="192361" y="42039"/>
                    <a:pt x="170705" y="28026"/>
                  </a:cubicBezTo>
                  <a:cubicBezTo>
                    <a:pt x="159239" y="20383"/>
                    <a:pt x="143952" y="16561"/>
                    <a:pt x="143952" y="16561"/>
                  </a:cubicBezTo>
                  <a:cubicBezTo>
                    <a:pt x="142678" y="16561"/>
                    <a:pt x="142678" y="16561"/>
                    <a:pt x="141404" y="16561"/>
                  </a:cubicBezTo>
                  <a:cubicBezTo>
                    <a:pt x="138857" y="16561"/>
                    <a:pt x="136309" y="17835"/>
                    <a:pt x="135034" y="19109"/>
                  </a:cubicBezTo>
                  <a:cubicBezTo>
                    <a:pt x="135034" y="19109"/>
                    <a:pt x="119748" y="31848"/>
                    <a:pt x="107009" y="31848"/>
                  </a:cubicBezTo>
                  <a:cubicBezTo>
                    <a:pt x="105735" y="31848"/>
                    <a:pt x="104461" y="31848"/>
                    <a:pt x="104461" y="31848"/>
                  </a:cubicBezTo>
                  <a:cubicBezTo>
                    <a:pt x="87900" y="29300"/>
                    <a:pt x="85352" y="10191"/>
                    <a:pt x="68792" y="2548"/>
                  </a:cubicBezTo>
                  <a:cubicBezTo>
                    <a:pt x="68792" y="0"/>
                    <a:pt x="66244" y="0"/>
                    <a:pt x="63696" y="0"/>
                  </a:cubicBezTo>
                </a:path>
              </a:pathLst>
            </a:custGeom>
            <a:solidFill>
              <a:srgbClr val="ECF0F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0C3DC1C-CCA0-42E2-B4E5-00DB8E86B268}"/>
                </a:ext>
              </a:extLst>
            </p:cNvPr>
            <p:cNvSpPr/>
            <p:nvPr/>
          </p:nvSpPr>
          <p:spPr>
            <a:xfrm>
              <a:off x="10823868" y="454041"/>
              <a:ext cx="763112" cy="960530"/>
            </a:xfrm>
            <a:custGeom>
              <a:avLst/>
              <a:gdLst>
                <a:gd name="connsiteX0" fmla="*/ 491178 w 763112"/>
                <a:gd name="connsiteY0" fmla="*/ 0 h 960530"/>
                <a:gd name="connsiteX1" fmla="*/ 422388 w 763112"/>
                <a:gd name="connsiteY1" fmla="*/ 17835 h 960530"/>
                <a:gd name="connsiteX2" fmla="*/ 344678 w 763112"/>
                <a:gd name="connsiteY2" fmla="*/ 35670 h 960530"/>
                <a:gd name="connsiteX3" fmla="*/ 337035 w 763112"/>
                <a:gd name="connsiteY3" fmla="*/ 35670 h 960530"/>
                <a:gd name="connsiteX4" fmla="*/ 279709 w 763112"/>
                <a:gd name="connsiteY4" fmla="*/ 31848 h 960530"/>
                <a:gd name="connsiteX5" fmla="*/ 256779 w 763112"/>
                <a:gd name="connsiteY5" fmla="*/ 40765 h 960530"/>
                <a:gd name="connsiteX6" fmla="*/ 265696 w 763112"/>
                <a:gd name="connsiteY6" fmla="*/ 95543 h 960530"/>
                <a:gd name="connsiteX7" fmla="*/ 231301 w 763112"/>
                <a:gd name="connsiteY7" fmla="*/ 160513 h 960530"/>
                <a:gd name="connsiteX8" fmla="*/ 203274 w 763112"/>
                <a:gd name="connsiteY8" fmla="*/ 200004 h 960530"/>
                <a:gd name="connsiteX9" fmla="*/ 200726 w 763112"/>
                <a:gd name="connsiteY9" fmla="*/ 200004 h 960530"/>
                <a:gd name="connsiteX10" fmla="*/ 137031 w 763112"/>
                <a:gd name="connsiteY10" fmla="*/ 137583 h 960530"/>
                <a:gd name="connsiteX11" fmla="*/ 74609 w 763112"/>
                <a:gd name="connsiteY11" fmla="*/ 95543 h 960530"/>
                <a:gd name="connsiteX12" fmla="*/ 64418 w 763112"/>
                <a:gd name="connsiteY12" fmla="*/ 94270 h 960530"/>
                <a:gd name="connsiteX13" fmla="*/ 722 w 763112"/>
                <a:gd name="connsiteY13" fmla="*/ 131213 h 960530"/>
                <a:gd name="connsiteX14" fmla="*/ 65692 w 763112"/>
                <a:gd name="connsiteY14" fmla="*/ 205100 h 960530"/>
                <a:gd name="connsiteX15" fmla="*/ 100088 w 763112"/>
                <a:gd name="connsiteY15" fmla="*/ 211470 h 960530"/>
                <a:gd name="connsiteX16" fmla="*/ 115374 w 763112"/>
                <a:gd name="connsiteY16" fmla="*/ 210196 h 960530"/>
                <a:gd name="connsiteX17" fmla="*/ 129388 w 763112"/>
                <a:gd name="connsiteY17" fmla="*/ 208922 h 960530"/>
                <a:gd name="connsiteX18" fmla="*/ 159961 w 763112"/>
                <a:gd name="connsiteY18" fmla="*/ 216565 h 960530"/>
                <a:gd name="connsiteX19" fmla="*/ 196905 w 763112"/>
                <a:gd name="connsiteY19" fmla="*/ 296822 h 960530"/>
                <a:gd name="connsiteX20" fmla="*/ 181618 w 763112"/>
                <a:gd name="connsiteY20" fmla="*/ 303191 h 960530"/>
                <a:gd name="connsiteX21" fmla="*/ 158687 w 763112"/>
                <a:gd name="connsiteY21" fmla="*/ 300643 h 960530"/>
                <a:gd name="connsiteX22" fmla="*/ 130661 w 763112"/>
                <a:gd name="connsiteY22" fmla="*/ 298096 h 960530"/>
                <a:gd name="connsiteX23" fmla="*/ 94992 w 763112"/>
                <a:gd name="connsiteY23" fmla="*/ 307013 h 960530"/>
                <a:gd name="connsiteX24" fmla="*/ 50405 w 763112"/>
                <a:gd name="connsiteY24" fmla="*/ 406378 h 960530"/>
                <a:gd name="connsiteX25" fmla="*/ 75883 w 763112"/>
                <a:gd name="connsiteY25" fmla="*/ 456061 h 960530"/>
                <a:gd name="connsiteX26" fmla="*/ 97540 w 763112"/>
                <a:gd name="connsiteY26" fmla="*/ 462430 h 960530"/>
                <a:gd name="connsiteX27" fmla="*/ 189262 w 763112"/>
                <a:gd name="connsiteY27" fmla="*/ 448417 h 960530"/>
                <a:gd name="connsiteX28" fmla="*/ 261874 w 763112"/>
                <a:gd name="connsiteY28" fmla="*/ 434404 h 960530"/>
                <a:gd name="connsiteX29" fmla="*/ 237670 w 763112"/>
                <a:gd name="connsiteY29" fmla="*/ 327396 h 960530"/>
                <a:gd name="connsiteX30" fmla="*/ 296270 w 763112"/>
                <a:gd name="connsiteY30" fmla="*/ 277713 h 960530"/>
                <a:gd name="connsiteX31" fmla="*/ 377801 w 763112"/>
                <a:gd name="connsiteY31" fmla="*/ 243317 h 960530"/>
                <a:gd name="connsiteX32" fmla="*/ 427483 w 763112"/>
                <a:gd name="connsiteY32" fmla="*/ 179622 h 960530"/>
                <a:gd name="connsiteX33" fmla="*/ 460605 w 763112"/>
                <a:gd name="connsiteY33" fmla="*/ 169430 h 960530"/>
                <a:gd name="connsiteX34" fmla="*/ 474618 w 763112"/>
                <a:gd name="connsiteY34" fmla="*/ 170704 h 960530"/>
                <a:gd name="connsiteX35" fmla="*/ 488631 w 763112"/>
                <a:gd name="connsiteY35" fmla="*/ 171978 h 960530"/>
                <a:gd name="connsiteX36" fmla="*/ 531944 w 763112"/>
                <a:gd name="connsiteY36" fmla="*/ 161787 h 960530"/>
                <a:gd name="connsiteX37" fmla="*/ 596914 w 763112"/>
                <a:gd name="connsiteY37" fmla="*/ 131213 h 960530"/>
                <a:gd name="connsiteX38" fmla="*/ 600735 w 763112"/>
                <a:gd name="connsiteY38" fmla="*/ 131213 h 960530"/>
                <a:gd name="connsiteX39" fmla="*/ 636405 w 763112"/>
                <a:gd name="connsiteY39" fmla="*/ 145226 h 960530"/>
                <a:gd name="connsiteX40" fmla="*/ 683540 w 763112"/>
                <a:gd name="connsiteY40" fmla="*/ 202552 h 960530"/>
                <a:gd name="connsiteX41" fmla="*/ 646596 w 763112"/>
                <a:gd name="connsiteY41" fmla="*/ 271343 h 960530"/>
                <a:gd name="connsiteX42" fmla="*/ 607105 w 763112"/>
                <a:gd name="connsiteY42" fmla="*/ 263700 h 960530"/>
                <a:gd name="connsiteX43" fmla="*/ 604557 w 763112"/>
                <a:gd name="connsiteY43" fmla="*/ 263700 h 960530"/>
                <a:gd name="connsiteX44" fmla="*/ 599461 w 763112"/>
                <a:gd name="connsiteY44" fmla="*/ 268796 h 960530"/>
                <a:gd name="connsiteX45" fmla="*/ 570161 w 763112"/>
                <a:gd name="connsiteY45" fmla="*/ 340135 h 960530"/>
                <a:gd name="connsiteX46" fmla="*/ 502644 w 763112"/>
                <a:gd name="connsiteY46" fmla="*/ 359243 h 960530"/>
                <a:gd name="connsiteX47" fmla="*/ 465700 w 763112"/>
                <a:gd name="connsiteY47" fmla="*/ 408926 h 960530"/>
                <a:gd name="connsiteX48" fmla="*/ 404553 w 763112"/>
                <a:gd name="connsiteY48" fmla="*/ 430582 h 960530"/>
                <a:gd name="connsiteX49" fmla="*/ 393088 w 763112"/>
                <a:gd name="connsiteY49" fmla="*/ 429309 h 960530"/>
                <a:gd name="connsiteX50" fmla="*/ 319200 w 763112"/>
                <a:gd name="connsiteY50" fmla="*/ 391091 h 960530"/>
                <a:gd name="connsiteX51" fmla="*/ 314105 w 763112"/>
                <a:gd name="connsiteY51" fmla="*/ 391091 h 960530"/>
                <a:gd name="connsiteX52" fmla="*/ 282257 w 763112"/>
                <a:gd name="connsiteY52" fmla="*/ 480265 h 960530"/>
                <a:gd name="connsiteX53" fmla="*/ 301366 w 763112"/>
                <a:gd name="connsiteY53" fmla="*/ 487909 h 960530"/>
                <a:gd name="connsiteX54" fmla="*/ 315379 w 763112"/>
                <a:gd name="connsiteY54" fmla="*/ 486635 h 960530"/>
                <a:gd name="connsiteX55" fmla="*/ 330666 w 763112"/>
                <a:gd name="connsiteY55" fmla="*/ 485361 h 960530"/>
                <a:gd name="connsiteX56" fmla="*/ 358692 w 763112"/>
                <a:gd name="connsiteY56" fmla="*/ 493004 h 960530"/>
                <a:gd name="connsiteX57" fmla="*/ 396909 w 763112"/>
                <a:gd name="connsiteY57" fmla="*/ 579630 h 960530"/>
                <a:gd name="connsiteX58" fmla="*/ 365062 w 763112"/>
                <a:gd name="connsiteY58" fmla="*/ 625491 h 960530"/>
                <a:gd name="connsiteX59" fmla="*/ 398183 w 763112"/>
                <a:gd name="connsiteY59" fmla="*/ 686639 h 960530"/>
                <a:gd name="connsiteX60" fmla="*/ 400731 w 763112"/>
                <a:gd name="connsiteY60" fmla="*/ 694282 h 960530"/>
                <a:gd name="connsiteX61" fmla="*/ 356144 w 763112"/>
                <a:gd name="connsiteY61" fmla="*/ 765622 h 960530"/>
                <a:gd name="connsiteX62" fmla="*/ 347226 w 763112"/>
                <a:gd name="connsiteY62" fmla="*/ 766895 h 960530"/>
                <a:gd name="connsiteX63" fmla="*/ 315379 w 763112"/>
                <a:gd name="connsiteY63" fmla="*/ 756704 h 960530"/>
                <a:gd name="connsiteX64" fmla="*/ 286079 w 763112"/>
                <a:gd name="connsiteY64" fmla="*/ 746513 h 960530"/>
                <a:gd name="connsiteX65" fmla="*/ 275888 w 763112"/>
                <a:gd name="connsiteY65" fmla="*/ 749061 h 960530"/>
                <a:gd name="connsiteX66" fmla="*/ 247861 w 763112"/>
                <a:gd name="connsiteY66" fmla="*/ 786004 h 960530"/>
                <a:gd name="connsiteX67" fmla="*/ 198178 w 763112"/>
                <a:gd name="connsiteY67" fmla="*/ 812756 h 960530"/>
                <a:gd name="connsiteX68" fmla="*/ 279709 w 763112"/>
                <a:gd name="connsiteY68" fmla="*/ 876452 h 960530"/>
                <a:gd name="connsiteX69" fmla="*/ 258053 w 763112"/>
                <a:gd name="connsiteY69" fmla="*/ 908300 h 960530"/>
                <a:gd name="connsiteX70" fmla="*/ 296270 w 763112"/>
                <a:gd name="connsiteY70" fmla="*/ 947791 h 960530"/>
                <a:gd name="connsiteX71" fmla="*/ 301366 w 763112"/>
                <a:gd name="connsiteY71" fmla="*/ 946517 h 960530"/>
                <a:gd name="connsiteX72" fmla="*/ 319200 w 763112"/>
                <a:gd name="connsiteY72" fmla="*/ 923587 h 960530"/>
                <a:gd name="connsiteX73" fmla="*/ 320475 w 763112"/>
                <a:gd name="connsiteY73" fmla="*/ 923587 h 960530"/>
                <a:gd name="connsiteX74" fmla="*/ 353596 w 763112"/>
                <a:gd name="connsiteY74" fmla="*/ 960530 h 960530"/>
                <a:gd name="connsiteX75" fmla="*/ 356144 w 763112"/>
                <a:gd name="connsiteY75" fmla="*/ 960530 h 960530"/>
                <a:gd name="connsiteX76" fmla="*/ 405827 w 763112"/>
                <a:gd name="connsiteY76" fmla="*/ 926135 h 960530"/>
                <a:gd name="connsiteX77" fmla="*/ 433852 w 763112"/>
                <a:gd name="connsiteY77" fmla="*/ 898108 h 960530"/>
                <a:gd name="connsiteX78" fmla="*/ 396909 w 763112"/>
                <a:gd name="connsiteY78" fmla="*/ 853522 h 960530"/>
                <a:gd name="connsiteX79" fmla="*/ 483535 w 763112"/>
                <a:gd name="connsiteY79" fmla="*/ 840782 h 960530"/>
                <a:gd name="connsiteX80" fmla="*/ 561244 w 763112"/>
                <a:gd name="connsiteY80" fmla="*/ 819126 h 960530"/>
                <a:gd name="connsiteX81" fmla="*/ 595639 w 763112"/>
                <a:gd name="connsiteY81" fmla="*/ 778361 h 960530"/>
                <a:gd name="connsiteX82" fmla="*/ 618570 w 763112"/>
                <a:gd name="connsiteY82" fmla="*/ 731226 h 960530"/>
                <a:gd name="connsiteX83" fmla="*/ 558696 w 763112"/>
                <a:gd name="connsiteY83" fmla="*/ 662435 h 960530"/>
                <a:gd name="connsiteX84" fmla="*/ 468248 w 763112"/>
                <a:gd name="connsiteY84" fmla="*/ 626765 h 960530"/>
                <a:gd name="connsiteX85" fmla="*/ 440222 w 763112"/>
                <a:gd name="connsiteY85" fmla="*/ 578356 h 960530"/>
                <a:gd name="connsiteX86" fmla="*/ 441496 w 763112"/>
                <a:gd name="connsiteY86" fmla="*/ 569439 h 960530"/>
                <a:gd name="connsiteX87" fmla="*/ 447866 w 763112"/>
                <a:gd name="connsiteY87" fmla="*/ 557974 h 960530"/>
                <a:gd name="connsiteX88" fmla="*/ 472070 w 763112"/>
                <a:gd name="connsiteY88" fmla="*/ 515935 h 960530"/>
                <a:gd name="connsiteX89" fmla="*/ 472070 w 763112"/>
                <a:gd name="connsiteY89" fmla="*/ 515935 h 960530"/>
                <a:gd name="connsiteX90" fmla="*/ 493726 w 763112"/>
                <a:gd name="connsiteY90" fmla="*/ 560522 h 960530"/>
                <a:gd name="connsiteX91" fmla="*/ 500096 w 763112"/>
                <a:gd name="connsiteY91" fmla="*/ 561796 h 960530"/>
                <a:gd name="connsiteX92" fmla="*/ 539588 w 763112"/>
                <a:gd name="connsiteY92" fmla="*/ 545235 h 960530"/>
                <a:gd name="connsiteX93" fmla="*/ 580352 w 763112"/>
                <a:gd name="connsiteY93" fmla="*/ 521030 h 960530"/>
                <a:gd name="connsiteX94" fmla="*/ 582900 w 763112"/>
                <a:gd name="connsiteY94" fmla="*/ 521030 h 960530"/>
                <a:gd name="connsiteX95" fmla="*/ 610927 w 763112"/>
                <a:gd name="connsiteY95" fmla="*/ 578356 h 960530"/>
                <a:gd name="connsiteX96" fmla="*/ 674622 w 763112"/>
                <a:gd name="connsiteY96" fmla="*/ 612752 h 960530"/>
                <a:gd name="connsiteX97" fmla="*/ 683540 w 763112"/>
                <a:gd name="connsiteY97" fmla="*/ 611478 h 960530"/>
                <a:gd name="connsiteX98" fmla="*/ 748509 w 763112"/>
                <a:gd name="connsiteY98" fmla="*/ 524852 h 960530"/>
                <a:gd name="connsiteX99" fmla="*/ 726852 w 763112"/>
                <a:gd name="connsiteY99" fmla="*/ 357969 h 960530"/>
                <a:gd name="connsiteX100" fmla="*/ 754879 w 763112"/>
                <a:gd name="connsiteY100" fmla="*/ 254783 h 960530"/>
                <a:gd name="connsiteX101" fmla="*/ 747235 w 763112"/>
                <a:gd name="connsiteY101" fmla="*/ 169430 h 960530"/>
                <a:gd name="connsiteX102" fmla="*/ 645322 w 763112"/>
                <a:gd name="connsiteY102" fmla="*/ 68791 h 960530"/>
                <a:gd name="connsiteX103" fmla="*/ 496274 w 763112"/>
                <a:gd name="connsiteY103" fmla="*/ 2548 h 960530"/>
                <a:gd name="connsiteX104" fmla="*/ 491178 w 763112"/>
                <a:gd name="connsiteY104" fmla="*/ 0 h 96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63112" h="960530">
                  <a:moveTo>
                    <a:pt x="491178" y="0"/>
                  </a:moveTo>
                  <a:cubicBezTo>
                    <a:pt x="460605" y="0"/>
                    <a:pt x="441496" y="8917"/>
                    <a:pt x="422388" y="17835"/>
                  </a:cubicBezTo>
                  <a:cubicBezTo>
                    <a:pt x="402005" y="26752"/>
                    <a:pt x="381622" y="35670"/>
                    <a:pt x="344678" y="35670"/>
                  </a:cubicBezTo>
                  <a:cubicBezTo>
                    <a:pt x="342131" y="35670"/>
                    <a:pt x="339583" y="35670"/>
                    <a:pt x="337035" y="35670"/>
                  </a:cubicBezTo>
                  <a:cubicBezTo>
                    <a:pt x="315379" y="34396"/>
                    <a:pt x="294996" y="31848"/>
                    <a:pt x="279709" y="31848"/>
                  </a:cubicBezTo>
                  <a:cubicBezTo>
                    <a:pt x="268244" y="31848"/>
                    <a:pt x="260600" y="34396"/>
                    <a:pt x="256779" y="40765"/>
                  </a:cubicBezTo>
                  <a:cubicBezTo>
                    <a:pt x="249135" y="53504"/>
                    <a:pt x="268244" y="66243"/>
                    <a:pt x="265696" y="95543"/>
                  </a:cubicBezTo>
                  <a:cubicBezTo>
                    <a:pt x="264422" y="109557"/>
                    <a:pt x="260600" y="112104"/>
                    <a:pt x="231301" y="160513"/>
                  </a:cubicBezTo>
                  <a:cubicBezTo>
                    <a:pt x="212192" y="193635"/>
                    <a:pt x="209644" y="198730"/>
                    <a:pt x="203274" y="200004"/>
                  </a:cubicBezTo>
                  <a:cubicBezTo>
                    <a:pt x="202001" y="200004"/>
                    <a:pt x="202001" y="200004"/>
                    <a:pt x="200726" y="200004"/>
                  </a:cubicBezTo>
                  <a:cubicBezTo>
                    <a:pt x="185439" y="200004"/>
                    <a:pt x="175248" y="174526"/>
                    <a:pt x="137031" y="137583"/>
                  </a:cubicBezTo>
                  <a:cubicBezTo>
                    <a:pt x="110279" y="112104"/>
                    <a:pt x="96265" y="98091"/>
                    <a:pt x="74609" y="95543"/>
                  </a:cubicBezTo>
                  <a:cubicBezTo>
                    <a:pt x="70787" y="95543"/>
                    <a:pt x="68240" y="94270"/>
                    <a:pt x="64418" y="94270"/>
                  </a:cubicBezTo>
                  <a:cubicBezTo>
                    <a:pt x="36392" y="94270"/>
                    <a:pt x="5818" y="109557"/>
                    <a:pt x="722" y="131213"/>
                  </a:cubicBezTo>
                  <a:cubicBezTo>
                    <a:pt x="-5648" y="159239"/>
                    <a:pt x="31296" y="192361"/>
                    <a:pt x="65692" y="205100"/>
                  </a:cubicBezTo>
                  <a:cubicBezTo>
                    <a:pt x="78431" y="210196"/>
                    <a:pt x="89896" y="211470"/>
                    <a:pt x="100088" y="211470"/>
                  </a:cubicBezTo>
                  <a:cubicBezTo>
                    <a:pt x="105183" y="211470"/>
                    <a:pt x="110279" y="211470"/>
                    <a:pt x="115374" y="210196"/>
                  </a:cubicBezTo>
                  <a:cubicBezTo>
                    <a:pt x="120470" y="210196"/>
                    <a:pt x="124292" y="208922"/>
                    <a:pt x="129388" y="208922"/>
                  </a:cubicBezTo>
                  <a:cubicBezTo>
                    <a:pt x="139579" y="208922"/>
                    <a:pt x="148496" y="210196"/>
                    <a:pt x="159961" y="216565"/>
                  </a:cubicBezTo>
                  <a:cubicBezTo>
                    <a:pt x="191809" y="235674"/>
                    <a:pt x="209644" y="278987"/>
                    <a:pt x="196905" y="296822"/>
                  </a:cubicBezTo>
                  <a:cubicBezTo>
                    <a:pt x="193083" y="301917"/>
                    <a:pt x="187987" y="303191"/>
                    <a:pt x="181618" y="303191"/>
                  </a:cubicBezTo>
                  <a:cubicBezTo>
                    <a:pt x="175248" y="303191"/>
                    <a:pt x="167605" y="301917"/>
                    <a:pt x="158687" y="300643"/>
                  </a:cubicBezTo>
                  <a:cubicBezTo>
                    <a:pt x="149770" y="299369"/>
                    <a:pt x="139579" y="298096"/>
                    <a:pt x="130661" y="298096"/>
                  </a:cubicBezTo>
                  <a:cubicBezTo>
                    <a:pt x="119196" y="298096"/>
                    <a:pt x="106457" y="300643"/>
                    <a:pt x="94992" y="307013"/>
                  </a:cubicBezTo>
                  <a:cubicBezTo>
                    <a:pt x="63144" y="324848"/>
                    <a:pt x="44035" y="368161"/>
                    <a:pt x="50405" y="406378"/>
                  </a:cubicBezTo>
                  <a:cubicBezTo>
                    <a:pt x="51678" y="416569"/>
                    <a:pt x="55501" y="442048"/>
                    <a:pt x="75883" y="456061"/>
                  </a:cubicBezTo>
                  <a:cubicBezTo>
                    <a:pt x="82253" y="461156"/>
                    <a:pt x="88622" y="462430"/>
                    <a:pt x="97540" y="462430"/>
                  </a:cubicBezTo>
                  <a:cubicBezTo>
                    <a:pt x="114100" y="462430"/>
                    <a:pt x="139579" y="454787"/>
                    <a:pt x="189262" y="448417"/>
                  </a:cubicBezTo>
                  <a:cubicBezTo>
                    <a:pt x="242765" y="442048"/>
                    <a:pt x="255505" y="445869"/>
                    <a:pt x="261874" y="434404"/>
                  </a:cubicBezTo>
                  <a:cubicBezTo>
                    <a:pt x="277161" y="408926"/>
                    <a:pt x="223657" y="369435"/>
                    <a:pt x="237670" y="327396"/>
                  </a:cubicBezTo>
                  <a:cubicBezTo>
                    <a:pt x="245313" y="307013"/>
                    <a:pt x="264422" y="295548"/>
                    <a:pt x="296270" y="277713"/>
                  </a:cubicBezTo>
                  <a:cubicBezTo>
                    <a:pt x="338309" y="253509"/>
                    <a:pt x="351048" y="263700"/>
                    <a:pt x="377801" y="243317"/>
                  </a:cubicBezTo>
                  <a:cubicBezTo>
                    <a:pt x="410922" y="217839"/>
                    <a:pt x="399457" y="198730"/>
                    <a:pt x="427483" y="179622"/>
                  </a:cubicBezTo>
                  <a:cubicBezTo>
                    <a:pt x="440222" y="171978"/>
                    <a:pt x="450414" y="169430"/>
                    <a:pt x="460605" y="169430"/>
                  </a:cubicBezTo>
                  <a:cubicBezTo>
                    <a:pt x="464427" y="169430"/>
                    <a:pt x="469523" y="169430"/>
                    <a:pt x="474618" y="170704"/>
                  </a:cubicBezTo>
                  <a:cubicBezTo>
                    <a:pt x="479714" y="170704"/>
                    <a:pt x="483535" y="171978"/>
                    <a:pt x="488631" y="171978"/>
                  </a:cubicBezTo>
                  <a:cubicBezTo>
                    <a:pt x="500096" y="171978"/>
                    <a:pt x="514109" y="170704"/>
                    <a:pt x="531944" y="161787"/>
                  </a:cubicBezTo>
                  <a:cubicBezTo>
                    <a:pt x="561244" y="149048"/>
                    <a:pt x="572709" y="131213"/>
                    <a:pt x="596914" y="131213"/>
                  </a:cubicBezTo>
                  <a:cubicBezTo>
                    <a:pt x="598187" y="131213"/>
                    <a:pt x="599461" y="131213"/>
                    <a:pt x="600735" y="131213"/>
                  </a:cubicBezTo>
                  <a:cubicBezTo>
                    <a:pt x="616023" y="132487"/>
                    <a:pt x="626214" y="138857"/>
                    <a:pt x="636405" y="145226"/>
                  </a:cubicBezTo>
                  <a:cubicBezTo>
                    <a:pt x="644048" y="150322"/>
                    <a:pt x="679718" y="171978"/>
                    <a:pt x="683540" y="202552"/>
                  </a:cubicBezTo>
                  <a:cubicBezTo>
                    <a:pt x="687361" y="233126"/>
                    <a:pt x="656787" y="254783"/>
                    <a:pt x="646596" y="271343"/>
                  </a:cubicBezTo>
                  <a:cubicBezTo>
                    <a:pt x="633857" y="264974"/>
                    <a:pt x="614748" y="263700"/>
                    <a:pt x="607105" y="263700"/>
                  </a:cubicBezTo>
                  <a:cubicBezTo>
                    <a:pt x="604557" y="263700"/>
                    <a:pt x="604557" y="263700"/>
                    <a:pt x="604557" y="263700"/>
                  </a:cubicBezTo>
                  <a:cubicBezTo>
                    <a:pt x="602009" y="263700"/>
                    <a:pt x="599461" y="266248"/>
                    <a:pt x="599461" y="268796"/>
                  </a:cubicBezTo>
                  <a:cubicBezTo>
                    <a:pt x="599461" y="268796"/>
                    <a:pt x="595639" y="317204"/>
                    <a:pt x="570161" y="340135"/>
                  </a:cubicBezTo>
                  <a:cubicBezTo>
                    <a:pt x="549779" y="357969"/>
                    <a:pt x="529396" y="340135"/>
                    <a:pt x="502644" y="359243"/>
                  </a:cubicBezTo>
                  <a:cubicBezTo>
                    <a:pt x="480987" y="374530"/>
                    <a:pt x="488631" y="389817"/>
                    <a:pt x="465700" y="408926"/>
                  </a:cubicBezTo>
                  <a:cubicBezTo>
                    <a:pt x="449139" y="422939"/>
                    <a:pt x="426209" y="430582"/>
                    <a:pt x="404553" y="430582"/>
                  </a:cubicBezTo>
                  <a:cubicBezTo>
                    <a:pt x="400731" y="430582"/>
                    <a:pt x="396909" y="430582"/>
                    <a:pt x="393088" y="429309"/>
                  </a:cubicBezTo>
                  <a:cubicBezTo>
                    <a:pt x="352322" y="424213"/>
                    <a:pt x="340857" y="391091"/>
                    <a:pt x="319200" y="391091"/>
                  </a:cubicBezTo>
                  <a:cubicBezTo>
                    <a:pt x="317927" y="391091"/>
                    <a:pt x="316653" y="391091"/>
                    <a:pt x="314105" y="391091"/>
                  </a:cubicBezTo>
                  <a:cubicBezTo>
                    <a:pt x="284805" y="397461"/>
                    <a:pt x="264422" y="458609"/>
                    <a:pt x="282257" y="480265"/>
                  </a:cubicBezTo>
                  <a:cubicBezTo>
                    <a:pt x="287352" y="486635"/>
                    <a:pt x="293722" y="487909"/>
                    <a:pt x="301366" y="487909"/>
                  </a:cubicBezTo>
                  <a:cubicBezTo>
                    <a:pt x="305187" y="487909"/>
                    <a:pt x="310283" y="487909"/>
                    <a:pt x="315379" y="486635"/>
                  </a:cubicBezTo>
                  <a:cubicBezTo>
                    <a:pt x="320475" y="486635"/>
                    <a:pt x="325570" y="485361"/>
                    <a:pt x="330666" y="485361"/>
                  </a:cubicBezTo>
                  <a:cubicBezTo>
                    <a:pt x="339583" y="485361"/>
                    <a:pt x="349774" y="486635"/>
                    <a:pt x="358692" y="493004"/>
                  </a:cubicBezTo>
                  <a:cubicBezTo>
                    <a:pt x="387992" y="510839"/>
                    <a:pt x="391813" y="552878"/>
                    <a:pt x="396909" y="579630"/>
                  </a:cubicBezTo>
                  <a:cubicBezTo>
                    <a:pt x="379074" y="589822"/>
                    <a:pt x="365062" y="607656"/>
                    <a:pt x="365062" y="625491"/>
                  </a:cubicBezTo>
                  <a:cubicBezTo>
                    <a:pt x="363787" y="652243"/>
                    <a:pt x="398183" y="686639"/>
                    <a:pt x="398183" y="686639"/>
                  </a:cubicBezTo>
                  <a:cubicBezTo>
                    <a:pt x="399457" y="689187"/>
                    <a:pt x="400731" y="691735"/>
                    <a:pt x="400731" y="694282"/>
                  </a:cubicBezTo>
                  <a:cubicBezTo>
                    <a:pt x="400731" y="694282"/>
                    <a:pt x="384170" y="757978"/>
                    <a:pt x="356144" y="765622"/>
                  </a:cubicBezTo>
                  <a:cubicBezTo>
                    <a:pt x="353596" y="766895"/>
                    <a:pt x="349774" y="766895"/>
                    <a:pt x="347226" y="766895"/>
                  </a:cubicBezTo>
                  <a:cubicBezTo>
                    <a:pt x="335762" y="766895"/>
                    <a:pt x="325570" y="761800"/>
                    <a:pt x="315379" y="756704"/>
                  </a:cubicBezTo>
                  <a:cubicBezTo>
                    <a:pt x="305187" y="751609"/>
                    <a:pt x="296270" y="746513"/>
                    <a:pt x="286079" y="746513"/>
                  </a:cubicBezTo>
                  <a:cubicBezTo>
                    <a:pt x="282257" y="746513"/>
                    <a:pt x="278436" y="747787"/>
                    <a:pt x="275888" y="749061"/>
                  </a:cubicBezTo>
                  <a:cubicBezTo>
                    <a:pt x="261874" y="755430"/>
                    <a:pt x="266970" y="769443"/>
                    <a:pt x="247861" y="786004"/>
                  </a:cubicBezTo>
                  <a:cubicBezTo>
                    <a:pt x="224931" y="807661"/>
                    <a:pt x="199453" y="803839"/>
                    <a:pt x="198178" y="812756"/>
                  </a:cubicBezTo>
                  <a:cubicBezTo>
                    <a:pt x="195631" y="830591"/>
                    <a:pt x="280983" y="848426"/>
                    <a:pt x="279709" y="876452"/>
                  </a:cubicBezTo>
                  <a:cubicBezTo>
                    <a:pt x="279709" y="889191"/>
                    <a:pt x="259327" y="893013"/>
                    <a:pt x="258053" y="908300"/>
                  </a:cubicBezTo>
                  <a:cubicBezTo>
                    <a:pt x="256779" y="926135"/>
                    <a:pt x="280983" y="947791"/>
                    <a:pt x="296270" y="947791"/>
                  </a:cubicBezTo>
                  <a:cubicBezTo>
                    <a:pt x="297544" y="947791"/>
                    <a:pt x="300091" y="947791"/>
                    <a:pt x="301366" y="946517"/>
                  </a:cubicBezTo>
                  <a:cubicBezTo>
                    <a:pt x="312831" y="942695"/>
                    <a:pt x="311557" y="924861"/>
                    <a:pt x="319200" y="923587"/>
                  </a:cubicBezTo>
                  <a:cubicBezTo>
                    <a:pt x="319200" y="923587"/>
                    <a:pt x="319200" y="923587"/>
                    <a:pt x="320475" y="923587"/>
                  </a:cubicBezTo>
                  <a:cubicBezTo>
                    <a:pt x="331939" y="923587"/>
                    <a:pt x="335762" y="956708"/>
                    <a:pt x="353596" y="960530"/>
                  </a:cubicBezTo>
                  <a:cubicBezTo>
                    <a:pt x="354870" y="960530"/>
                    <a:pt x="354870" y="960530"/>
                    <a:pt x="356144" y="960530"/>
                  </a:cubicBezTo>
                  <a:cubicBezTo>
                    <a:pt x="362514" y="960530"/>
                    <a:pt x="370157" y="954161"/>
                    <a:pt x="405827" y="926135"/>
                  </a:cubicBezTo>
                  <a:cubicBezTo>
                    <a:pt x="428757" y="908300"/>
                    <a:pt x="433852" y="904478"/>
                    <a:pt x="433852" y="898108"/>
                  </a:cubicBezTo>
                  <a:cubicBezTo>
                    <a:pt x="435127" y="877726"/>
                    <a:pt x="393088" y="864987"/>
                    <a:pt x="396909" y="853522"/>
                  </a:cubicBezTo>
                  <a:cubicBezTo>
                    <a:pt x="399457" y="844604"/>
                    <a:pt x="428757" y="847152"/>
                    <a:pt x="483535" y="840782"/>
                  </a:cubicBezTo>
                  <a:cubicBezTo>
                    <a:pt x="539588" y="834413"/>
                    <a:pt x="553601" y="825495"/>
                    <a:pt x="561244" y="819126"/>
                  </a:cubicBezTo>
                  <a:cubicBezTo>
                    <a:pt x="575257" y="808935"/>
                    <a:pt x="584175" y="794921"/>
                    <a:pt x="595639" y="778361"/>
                  </a:cubicBezTo>
                  <a:cubicBezTo>
                    <a:pt x="610927" y="755430"/>
                    <a:pt x="618570" y="743965"/>
                    <a:pt x="618570" y="731226"/>
                  </a:cubicBezTo>
                  <a:cubicBezTo>
                    <a:pt x="618570" y="695556"/>
                    <a:pt x="570161" y="668804"/>
                    <a:pt x="558696" y="662435"/>
                  </a:cubicBezTo>
                  <a:cubicBezTo>
                    <a:pt x="514109" y="638230"/>
                    <a:pt x="492453" y="652243"/>
                    <a:pt x="468248" y="626765"/>
                  </a:cubicBezTo>
                  <a:cubicBezTo>
                    <a:pt x="446591" y="605109"/>
                    <a:pt x="440222" y="578356"/>
                    <a:pt x="440222" y="578356"/>
                  </a:cubicBezTo>
                  <a:cubicBezTo>
                    <a:pt x="438948" y="575809"/>
                    <a:pt x="440222" y="571987"/>
                    <a:pt x="441496" y="569439"/>
                  </a:cubicBezTo>
                  <a:cubicBezTo>
                    <a:pt x="441496" y="569439"/>
                    <a:pt x="445318" y="563069"/>
                    <a:pt x="447866" y="557974"/>
                  </a:cubicBezTo>
                  <a:cubicBezTo>
                    <a:pt x="461879" y="533769"/>
                    <a:pt x="465700" y="515935"/>
                    <a:pt x="472070" y="515935"/>
                  </a:cubicBezTo>
                  <a:cubicBezTo>
                    <a:pt x="472070" y="515935"/>
                    <a:pt x="472070" y="515935"/>
                    <a:pt x="472070" y="515935"/>
                  </a:cubicBezTo>
                  <a:cubicBezTo>
                    <a:pt x="480987" y="517209"/>
                    <a:pt x="475892" y="552878"/>
                    <a:pt x="493726" y="560522"/>
                  </a:cubicBezTo>
                  <a:cubicBezTo>
                    <a:pt x="496274" y="561796"/>
                    <a:pt x="497548" y="561796"/>
                    <a:pt x="500096" y="561796"/>
                  </a:cubicBezTo>
                  <a:cubicBezTo>
                    <a:pt x="509014" y="561796"/>
                    <a:pt x="521753" y="555426"/>
                    <a:pt x="539588" y="545235"/>
                  </a:cubicBezTo>
                  <a:cubicBezTo>
                    <a:pt x="565066" y="529948"/>
                    <a:pt x="572709" y="521030"/>
                    <a:pt x="580352" y="521030"/>
                  </a:cubicBezTo>
                  <a:cubicBezTo>
                    <a:pt x="581627" y="521030"/>
                    <a:pt x="581627" y="521030"/>
                    <a:pt x="582900" y="521030"/>
                  </a:cubicBezTo>
                  <a:cubicBezTo>
                    <a:pt x="596914" y="526126"/>
                    <a:pt x="591818" y="552878"/>
                    <a:pt x="610927" y="578356"/>
                  </a:cubicBezTo>
                  <a:cubicBezTo>
                    <a:pt x="624939" y="597465"/>
                    <a:pt x="650418" y="612752"/>
                    <a:pt x="674622" y="612752"/>
                  </a:cubicBezTo>
                  <a:cubicBezTo>
                    <a:pt x="677170" y="612752"/>
                    <a:pt x="680992" y="612752"/>
                    <a:pt x="683540" y="611478"/>
                  </a:cubicBezTo>
                  <a:cubicBezTo>
                    <a:pt x="731948" y="602561"/>
                    <a:pt x="748509" y="527400"/>
                    <a:pt x="748509" y="524852"/>
                  </a:cubicBezTo>
                  <a:cubicBezTo>
                    <a:pt x="763796" y="456061"/>
                    <a:pt x="715388" y="435678"/>
                    <a:pt x="726852" y="357969"/>
                  </a:cubicBezTo>
                  <a:cubicBezTo>
                    <a:pt x="731948" y="323574"/>
                    <a:pt x="720483" y="304465"/>
                    <a:pt x="754879" y="254783"/>
                  </a:cubicBezTo>
                  <a:cubicBezTo>
                    <a:pt x="773987" y="226756"/>
                    <a:pt x="754879" y="184717"/>
                    <a:pt x="747235" y="169430"/>
                  </a:cubicBezTo>
                  <a:cubicBezTo>
                    <a:pt x="742139" y="159239"/>
                    <a:pt x="723031" y="118474"/>
                    <a:pt x="645322" y="68791"/>
                  </a:cubicBezTo>
                  <a:cubicBezTo>
                    <a:pt x="577805" y="25478"/>
                    <a:pt x="544683" y="3822"/>
                    <a:pt x="496274" y="2548"/>
                  </a:cubicBezTo>
                  <a:cubicBezTo>
                    <a:pt x="492453" y="0"/>
                    <a:pt x="492453" y="0"/>
                    <a:pt x="491178" y="0"/>
                  </a:cubicBezTo>
                </a:path>
              </a:pathLst>
            </a:custGeom>
            <a:solidFill>
              <a:srgbClr val="ECF0F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01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7619545" y="4483426"/>
            <a:ext cx="1306040" cy="2001316"/>
            <a:chOff x="7619545" y="4483426"/>
            <a:chExt cx="1306040" cy="2001316"/>
          </a:xfrm>
        </p:grpSpPr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A6178367-1D3A-4B5E-99F4-31AD84E8AD6B}"/>
                </a:ext>
              </a:extLst>
            </p:cNvPr>
            <p:cNvSpPr/>
            <p:nvPr/>
          </p:nvSpPr>
          <p:spPr>
            <a:xfrm>
              <a:off x="7619545" y="5507535"/>
              <a:ext cx="153949" cy="122276"/>
            </a:xfrm>
            <a:custGeom>
              <a:avLst/>
              <a:gdLst>
                <a:gd name="connsiteX0" fmla="*/ 96697 w 153949"/>
                <a:gd name="connsiteY0" fmla="*/ 5212 h 122276"/>
                <a:gd name="connsiteX1" fmla="*/ 2428 w 153949"/>
                <a:gd name="connsiteY1" fmla="*/ 96934 h 122276"/>
                <a:gd name="connsiteX2" fmla="*/ 133641 w 153949"/>
                <a:gd name="connsiteY2" fmla="*/ 56169 h 122276"/>
                <a:gd name="connsiteX3" fmla="*/ 96697 w 153949"/>
                <a:gd name="connsiteY3" fmla="*/ 5212 h 12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949" h="122276">
                  <a:moveTo>
                    <a:pt x="96697" y="5212"/>
                  </a:moveTo>
                  <a:cubicBezTo>
                    <a:pt x="96697" y="5212"/>
                    <a:pt x="-17955" y="62539"/>
                    <a:pt x="2428" y="96934"/>
                  </a:cubicBezTo>
                  <a:cubicBezTo>
                    <a:pt x="47015" y="169547"/>
                    <a:pt x="83958" y="63813"/>
                    <a:pt x="133641" y="56169"/>
                  </a:cubicBezTo>
                  <a:cubicBezTo>
                    <a:pt x="184597" y="48525"/>
                    <a:pt x="127271" y="-18992"/>
                    <a:pt x="96697" y="5212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1CD818BE-0BA1-4861-8571-FADC31BD6289}"/>
                </a:ext>
              </a:extLst>
            </p:cNvPr>
            <p:cNvSpPr/>
            <p:nvPr/>
          </p:nvSpPr>
          <p:spPr>
            <a:xfrm>
              <a:off x="8666582" y="5782156"/>
              <a:ext cx="259003" cy="234952"/>
            </a:xfrm>
            <a:custGeom>
              <a:avLst/>
              <a:gdLst>
                <a:gd name="connsiteX0" fmla="*/ 42039 w 259003"/>
                <a:gd name="connsiteY0" fmla="*/ 147161 h 234952"/>
                <a:gd name="connsiteX1" fmla="*/ 0 w 259003"/>
                <a:gd name="connsiteY1" fmla="*/ 59261 h 234952"/>
                <a:gd name="connsiteX2" fmla="*/ 132486 w 259003"/>
                <a:gd name="connsiteY2" fmla="*/ 5757 h 234952"/>
                <a:gd name="connsiteX3" fmla="*/ 207648 w 259003"/>
                <a:gd name="connsiteY3" fmla="*/ 38879 h 234952"/>
                <a:gd name="connsiteX4" fmla="*/ 257331 w 259003"/>
                <a:gd name="connsiteY4" fmla="*/ 200665 h 234952"/>
                <a:gd name="connsiteX5" fmla="*/ 254783 w 259003"/>
                <a:gd name="connsiteY5" fmla="*/ 226144 h 234952"/>
                <a:gd name="connsiteX6" fmla="*/ 222935 w 259003"/>
                <a:gd name="connsiteY6" fmla="*/ 223596 h 234952"/>
                <a:gd name="connsiteX7" fmla="*/ 128665 w 259003"/>
                <a:gd name="connsiteY7" fmla="*/ 105122 h 234952"/>
                <a:gd name="connsiteX8" fmla="*/ 42039 w 259003"/>
                <a:gd name="connsiteY8" fmla="*/ 147161 h 23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003" h="234952">
                  <a:moveTo>
                    <a:pt x="42039" y="147161"/>
                  </a:moveTo>
                  <a:cubicBezTo>
                    <a:pt x="42039" y="147161"/>
                    <a:pt x="35669" y="83466"/>
                    <a:pt x="0" y="59261"/>
                  </a:cubicBezTo>
                  <a:cubicBezTo>
                    <a:pt x="0" y="59261"/>
                    <a:pt x="71339" y="21044"/>
                    <a:pt x="132486" y="5757"/>
                  </a:cubicBezTo>
                  <a:cubicBezTo>
                    <a:pt x="192361" y="-9530"/>
                    <a:pt x="197457" y="7031"/>
                    <a:pt x="207648" y="38879"/>
                  </a:cubicBezTo>
                  <a:lnTo>
                    <a:pt x="257331" y="200665"/>
                  </a:lnTo>
                  <a:cubicBezTo>
                    <a:pt x="259878" y="209583"/>
                    <a:pt x="259878" y="218500"/>
                    <a:pt x="254783" y="226144"/>
                  </a:cubicBezTo>
                  <a:cubicBezTo>
                    <a:pt x="249687" y="235061"/>
                    <a:pt x="240769" y="241431"/>
                    <a:pt x="222935" y="223596"/>
                  </a:cubicBezTo>
                  <a:cubicBezTo>
                    <a:pt x="192361" y="191748"/>
                    <a:pt x="157965" y="98752"/>
                    <a:pt x="128665" y="105122"/>
                  </a:cubicBezTo>
                  <a:cubicBezTo>
                    <a:pt x="101913" y="110218"/>
                    <a:pt x="42039" y="147161"/>
                    <a:pt x="42039" y="147161"/>
                  </a:cubicBezTo>
                  <a:close/>
                </a:path>
              </a:pathLst>
            </a:custGeom>
            <a:solidFill>
              <a:srgbClr val="BBBDB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457FFDF6-5759-424E-BFF1-AF559225CE02}"/>
                </a:ext>
              </a:extLst>
            </p:cNvPr>
            <p:cNvSpPr/>
            <p:nvPr/>
          </p:nvSpPr>
          <p:spPr>
            <a:xfrm>
              <a:off x="8357021" y="5744852"/>
              <a:ext cx="401282" cy="271132"/>
            </a:xfrm>
            <a:custGeom>
              <a:avLst/>
              <a:gdLst>
                <a:gd name="connsiteX0" fmla="*/ 171978 w 401282"/>
                <a:gd name="connsiteY0" fmla="*/ 7391 h 271132"/>
                <a:gd name="connsiteX1" fmla="*/ 184717 w 401282"/>
                <a:gd name="connsiteY1" fmla="*/ 110578 h 271132"/>
                <a:gd name="connsiteX2" fmla="*/ 361791 w 401282"/>
                <a:gd name="connsiteY2" fmla="*/ 72360 h 271132"/>
                <a:gd name="connsiteX3" fmla="*/ 401283 w 401282"/>
                <a:gd name="connsiteY3" fmla="*/ 158987 h 271132"/>
                <a:gd name="connsiteX4" fmla="*/ 149047 w 401282"/>
                <a:gd name="connsiteY4" fmla="*/ 271091 h 271132"/>
                <a:gd name="connsiteX5" fmla="*/ 0 w 401282"/>
                <a:gd name="connsiteY5" fmla="*/ 69813 h 271132"/>
                <a:gd name="connsiteX6" fmla="*/ 171978 w 401282"/>
                <a:gd name="connsiteY6" fmla="*/ 7391 h 27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1282" h="271132">
                  <a:moveTo>
                    <a:pt x="171978" y="7391"/>
                  </a:moveTo>
                  <a:cubicBezTo>
                    <a:pt x="171978" y="7391"/>
                    <a:pt x="175800" y="91469"/>
                    <a:pt x="184717" y="110578"/>
                  </a:cubicBezTo>
                  <a:lnTo>
                    <a:pt x="361791" y="72360"/>
                  </a:lnTo>
                  <a:cubicBezTo>
                    <a:pt x="361791" y="72360"/>
                    <a:pt x="393639" y="101660"/>
                    <a:pt x="401283" y="158987"/>
                  </a:cubicBezTo>
                  <a:cubicBezTo>
                    <a:pt x="401283" y="158987"/>
                    <a:pt x="225482" y="273639"/>
                    <a:pt x="149047" y="271091"/>
                  </a:cubicBezTo>
                  <a:cubicBezTo>
                    <a:pt x="71339" y="268543"/>
                    <a:pt x="0" y="69813"/>
                    <a:pt x="0" y="69813"/>
                  </a:cubicBezTo>
                  <a:cubicBezTo>
                    <a:pt x="0" y="69813"/>
                    <a:pt x="117199" y="-27005"/>
                    <a:pt x="171978" y="7391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3EC6FB26-B793-49A7-9525-F74C19D1D594}"/>
                </a:ext>
              </a:extLst>
            </p:cNvPr>
            <p:cNvSpPr/>
            <p:nvPr/>
          </p:nvSpPr>
          <p:spPr>
            <a:xfrm>
              <a:off x="8089545" y="5894279"/>
              <a:ext cx="199958" cy="439718"/>
            </a:xfrm>
            <a:custGeom>
              <a:avLst/>
              <a:gdLst>
                <a:gd name="connsiteX0" fmla="*/ 1229 w 199958"/>
                <a:gd name="connsiteY0" fmla="*/ 49052 h 439718"/>
                <a:gd name="connsiteX1" fmla="*/ 109511 w 199958"/>
                <a:gd name="connsiteY1" fmla="*/ 426130 h 439718"/>
                <a:gd name="connsiteX2" fmla="*/ 199959 w 199958"/>
                <a:gd name="connsiteY2" fmla="*/ 426130 h 439718"/>
                <a:gd name="connsiteX3" fmla="*/ 169385 w 199958"/>
                <a:gd name="connsiteY3" fmla="*/ 27395 h 439718"/>
                <a:gd name="connsiteX4" fmla="*/ 1229 w 199958"/>
                <a:gd name="connsiteY4" fmla="*/ 49052 h 43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958" h="439718">
                  <a:moveTo>
                    <a:pt x="1229" y="49052"/>
                  </a:moveTo>
                  <a:cubicBezTo>
                    <a:pt x="1229" y="49052"/>
                    <a:pt x="73842" y="340778"/>
                    <a:pt x="109511" y="426130"/>
                  </a:cubicBezTo>
                  <a:cubicBezTo>
                    <a:pt x="109511" y="426130"/>
                    <a:pt x="161741" y="456704"/>
                    <a:pt x="199959" y="426130"/>
                  </a:cubicBezTo>
                  <a:cubicBezTo>
                    <a:pt x="199959" y="426130"/>
                    <a:pt x="173207" y="57969"/>
                    <a:pt x="169385" y="27395"/>
                  </a:cubicBezTo>
                  <a:cubicBezTo>
                    <a:pt x="165564" y="-3179"/>
                    <a:pt x="-16606" y="-22287"/>
                    <a:pt x="1229" y="49052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44451509-3DEF-4CB2-9A47-A408C7854C03}"/>
                </a:ext>
              </a:extLst>
            </p:cNvPr>
            <p:cNvSpPr/>
            <p:nvPr/>
          </p:nvSpPr>
          <p:spPr>
            <a:xfrm>
              <a:off x="8337750" y="4761139"/>
              <a:ext cx="254370" cy="286630"/>
            </a:xfrm>
            <a:custGeom>
              <a:avLst/>
              <a:gdLst>
                <a:gd name="connsiteX0" fmla="*/ 131376 w 254370"/>
                <a:gd name="connsiteY0" fmla="*/ 58600 h 286630"/>
                <a:gd name="connsiteX1" fmla="*/ 145389 w 254370"/>
                <a:gd name="connsiteY1" fmla="*/ 92996 h 286630"/>
                <a:gd name="connsiteX2" fmla="*/ 198893 w 254370"/>
                <a:gd name="connsiteY2" fmla="*/ 112105 h 286630"/>
                <a:gd name="connsiteX3" fmla="*/ 248576 w 254370"/>
                <a:gd name="connsiteY3" fmla="*/ 146500 h 286630"/>
                <a:gd name="connsiteX4" fmla="*/ 252398 w 254370"/>
                <a:gd name="connsiteY4" fmla="*/ 200004 h 286630"/>
                <a:gd name="connsiteX5" fmla="*/ 224372 w 254370"/>
                <a:gd name="connsiteY5" fmla="*/ 267522 h 286630"/>
                <a:gd name="connsiteX6" fmla="*/ 163224 w 254370"/>
                <a:gd name="connsiteY6" fmla="*/ 286630 h 286630"/>
                <a:gd name="connsiteX7" fmla="*/ 136471 w 254370"/>
                <a:gd name="connsiteY7" fmla="*/ 281535 h 286630"/>
                <a:gd name="connsiteX8" fmla="*/ 119911 w 254370"/>
                <a:gd name="connsiteY8" fmla="*/ 268796 h 286630"/>
                <a:gd name="connsiteX9" fmla="*/ 68954 w 254370"/>
                <a:gd name="connsiteY9" fmla="*/ 253509 h 286630"/>
                <a:gd name="connsiteX10" fmla="*/ 23093 w 254370"/>
                <a:gd name="connsiteY10" fmla="*/ 230578 h 286630"/>
                <a:gd name="connsiteX11" fmla="*/ 24367 w 254370"/>
                <a:gd name="connsiteY11" fmla="*/ 164335 h 286630"/>
                <a:gd name="connsiteX12" fmla="*/ 25641 w 254370"/>
                <a:gd name="connsiteY12" fmla="*/ 150322 h 286630"/>
                <a:gd name="connsiteX13" fmla="*/ 2710 w 254370"/>
                <a:gd name="connsiteY13" fmla="*/ 118474 h 286630"/>
                <a:gd name="connsiteX14" fmla="*/ 6533 w 254370"/>
                <a:gd name="connsiteY14" fmla="*/ 86626 h 286630"/>
                <a:gd name="connsiteX15" fmla="*/ 24367 w 254370"/>
                <a:gd name="connsiteY15" fmla="*/ 58600 h 286630"/>
                <a:gd name="connsiteX16" fmla="*/ 79145 w 254370"/>
                <a:gd name="connsiteY16" fmla="*/ 0 h 286630"/>
                <a:gd name="connsiteX17" fmla="*/ 131376 w 254370"/>
                <a:gd name="connsiteY17" fmla="*/ 58600 h 28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4370" h="286630">
                  <a:moveTo>
                    <a:pt x="131376" y="58600"/>
                  </a:moveTo>
                  <a:cubicBezTo>
                    <a:pt x="133924" y="71339"/>
                    <a:pt x="136471" y="84078"/>
                    <a:pt x="145389" y="92996"/>
                  </a:cubicBezTo>
                  <a:cubicBezTo>
                    <a:pt x="158128" y="107009"/>
                    <a:pt x="179785" y="108283"/>
                    <a:pt x="198893" y="112105"/>
                  </a:cubicBezTo>
                  <a:cubicBezTo>
                    <a:pt x="219276" y="117200"/>
                    <a:pt x="239659" y="128665"/>
                    <a:pt x="248576" y="146500"/>
                  </a:cubicBezTo>
                  <a:cubicBezTo>
                    <a:pt x="256219" y="163061"/>
                    <a:pt x="254946" y="182170"/>
                    <a:pt x="252398" y="200004"/>
                  </a:cubicBezTo>
                  <a:cubicBezTo>
                    <a:pt x="248576" y="224209"/>
                    <a:pt x="243480" y="250961"/>
                    <a:pt x="224372" y="267522"/>
                  </a:cubicBezTo>
                  <a:cubicBezTo>
                    <a:pt x="207811" y="281535"/>
                    <a:pt x="184881" y="286630"/>
                    <a:pt x="163224" y="286630"/>
                  </a:cubicBezTo>
                  <a:cubicBezTo>
                    <a:pt x="154306" y="286630"/>
                    <a:pt x="144115" y="286630"/>
                    <a:pt x="136471" y="281535"/>
                  </a:cubicBezTo>
                  <a:cubicBezTo>
                    <a:pt x="130102" y="277713"/>
                    <a:pt x="126280" y="272617"/>
                    <a:pt x="119911" y="268796"/>
                  </a:cubicBezTo>
                  <a:cubicBezTo>
                    <a:pt x="105898" y="258605"/>
                    <a:pt x="86789" y="257331"/>
                    <a:pt x="68954" y="253509"/>
                  </a:cubicBezTo>
                  <a:cubicBezTo>
                    <a:pt x="51120" y="250961"/>
                    <a:pt x="32011" y="245865"/>
                    <a:pt x="23093" y="230578"/>
                  </a:cubicBezTo>
                  <a:cubicBezTo>
                    <a:pt x="10354" y="211470"/>
                    <a:pt x="19272" y="185991"/>
                    <a:pt x="24367" y="164335"/>
                  </a:cubicBezTo>
                  <a:cubicBezTo>
                    <a:pt x="25641" y="159239"/>
                    <a:pt x="26915" y="155418"/>
                    <a:pt x="25641" y="150322"/>
                  </a:cubicBezTo>
                  <a:cubicBezTo>
                    <a:pt x="23093" y="137583"/>
                    <a:pt x="7806" y="129939"/>
                    <a:pt x="2710" y="118474"/>
                  </a:cubicBezTo>
                  <a:cubicBezTo>
                    <a:pt x="-2385" y="108283"/>
                    <a:pt x="163" y="96817"/>
                    <a:pt x="6533" y="86626"/>
                  </a:cubicBezTo>
                  <a:cubicBezTo>
                    <a:pt x="11628" y="76435"/>
                    <a:pt x="19272" y="68791"/>
                    <a:pt x="24367" y="58600"/>
                  </a:cubicBezTo>
                  <a:cubicBezTo>
                    <a:pt x="37106" y="35670"/>
                    <a:pt x="47297" y="1274"/>
                    <a:pt x="79145" y="0"/>
                  </a:cubicBezTo>
                  <a:cubicBezTo>
                    <a:pt x="108446" y="1274"/>
                    <a:pt x="125006" y="33122"/>
                    <a:pt x="131376" y="58600"/>
                  </a:cubicBezTo>
                  <a:close/>
                </a:path>
              </a:pathLst>
            </a:custGeom>
            <a:solidFill>
              <a:srgbClr val="911317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CFB20BDD-7509-4211-83F1-E11E307071B4}"/>
                </a:ext>
              </a:extLst>
            </p:cNvPr>
            <p:cNvSpPr/>
            <p:nvPr/>
          </p:nvSpPr>
          <p:spPr>
            <a:xfrm>
              <a:off x="7954517" y="4690822"/>
              <a:ext cx="290593" cy="435930"/>
            </a:xfrm>
            <a:custGeom>
              <a:avLst/>
              <a:gdLst>
                <a:gd name="connsiteX0" fmla="*/ 133708 w 290593"/>
                <a:gd name="connsiteY0" fmla="*/ 7896 h 435930"/>
                <a:gd name="connsiteX1" fmla="*/ 86573 w 290593"/>
                <a:gd name="connsiteY1" fmla="*/ 30826 h 435930"/>
                <a:gd name="connsiteX2" fmla="*/ 59821 w 290593"/>
                <a:gd name="connsiteY2" fmla="*/ 88152 h 435930"/>
                <a:gd name="connsiteX3" fmla="*/ 87847 w 290593"/>
                <a:gd name="connsiteY3" fmla="*/ 122548 h 435930"/>
                <a:gd name="connsiteX4" fmla="*/ 98039 w 290593"/>
                <a:gd name="connsiteY4" fmla="*/ 162039 h 435930"/>
                <a:gd name="connsiteX5" fmla="*/ 85299 w 290593"/>
                <a:gd name="connsiteY5" fmla="*/ 173504 h 435930"/>
                <a:gd name="connsiteX6" fmla="*/ 24152 w 290593"/>
                <a:gd name="connsiteY6" fmla="*/ 225735 h 435930"/>
                <a:gd name="connsiteX7" fmla="*/ 1222 w 290593"/>
                <a:gd name="connsiteY7" fmla="*/ 300896 h 435930"/>
                <a:gd name="connsiteX8" fmla="*/ 57273 w 290593"/>
                <a:gd name="connsiteY8" fmla="*/ 362043 h 435930"/>
                <a:gd name="connsiteX9" fmla="*/ 80204 w 290593"/>
                <a:gd name="connsiteY9" fmla="*/ 373509 h 435930"/>
                <a:gd name="connsiteX10" fmla="*/ 82751 w 290593"/>
                <a:gd name="connsiteY10" fmla="*/ 388796 h 435930"/>
                <a:gd name="connsiteX11" fmla="*/ 138804 w 290593"/>
                <a:gd name="connsiteY11" fmla="*/ 435931 h 435930"/>
                <a:gd name="connsiteX12" fmla="*/ 203773 w 290593"/>
                <a:gd name="connsiteY12" fmla="*/ 395165 h 435930"/>
                <a:gd name="connsiteX13" fmla="*/ 226704 w 290593"/>
                <a:gd name="connsiteY13" fmla="*/ 348031 h 435930"/>
                <a:gd name="connsiteX14" fmla="*/ 289126 w 290593"/>
                <a:gd name="connsiteY14" fmla="*/ 275417 h 435930"/>
                <a:gd name="connsiteX15" fmla="*/ 273838 w 290593"/>
                <a:gd name="connsiteY15" fmla="*/ 214270 h 435930"/>
                <a:gd name="connsiteX16" fmla="*/ 244539 w 290593"/>
                <a:gd name="connsiteY16" fmla="*/ 155670 h 435930"/>
                <a:gd name="connsiteX17" fmla="*/ 248360 w 290593"/>
                <a:gd name="connsiteY17" fmla="*/ 102165 h 435930"/>
                <a:gd name="connsiteX18" fmla="*/ 230526 w 290593"/>
                <a:gd name="connsiteY18" fmla="*/ 7896 h 435930"/>
                <a:gd name="connsiteX19" fmla="*/ 133708 w 290593"/>
                <a:gd name="connsiteY19" fmla="*/ 7896 h 435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0593" h="435930">
                  <a:moveTo>
                    <a:pt x="133708" y="7896"/>
                  </a:moveTo>
                  <a:cubicBezTo>
                    <a:pt x="117147" y="12991"/>
                    <a:pt x="100587" y="20635"/>
                    <a:pt x="86573" y="30826"/>
                  </a:cubicBezTo>
                  <a:cubicBezTo>
                    <a:pt x="68739" y="44839"/>
                    <a:pt x="53452" y="67770"/>
                    <a:pt x="59821" y="88152"/>
                  </a:cubicBezTo>
                  <a:cubicBezTo>
                    <a:pt x="64917" y="102165"/>
                    <a:pt x="77656" y="111083"/>
                    <a:pt x="87847" y="122548"/>
                  </a:cubicBezTo>
                  <a:cubicBezTo>
                    <a:pt x="98039" y="132739"/>
                    <a:pt x="105682" y="150574"/>
                    <a:pt x="98039" y="162039"/>
                  </a:cubicBezTo>
                  <a:cubicBezTo>
                    <a:pt x="95491" y="167135"/>
                    <a:pt x="90395" y="169683"/>
                    <a:pt x="85299" y="173504"/>
                  </a:cubicBezTo>
                  <a:cubicBezTo>
                    <a:pt x="62369" y="188792"/>
                    <a:pt x="40713" y="204078"/>
                    <a:pt x="24152" y="225735"/>
                  </a:cubicBezTo>
                  <a:cubicBezTo>
                    <a:pt x="7591" y="247391"/>
                    <a:pt x="-3874" y="274143"/>
                    <a:pt x="1222" y="300896"/>
                  </a:cubicBezTo>
                  <a:cubicBezTo>
                    <a:pt x="5043" y="330196"/>
                    <a:pt x="27973" y="354400"/>
                    <a:pt x="57273" y="362043"/>
                  </a:cubicBezTo>
                  <a:cubicBezTo>
                    <a:pt x="66191" y="364591"/>
                    <a:pt x="75108" y="365865"/>
                    <a:pt x="80204" y="373509"/>
                  </a:cubicBezTo>
                  <a:cubicBezTo>
                    <a:pt x="82751" y="378604"/>
                    <a:pt x="82751" y="383700"/>
                    <a:pt x="82751" y="388796"/>
                  </a:cubicBezTo>
                  <a:cubicBezTo>
                    <a:pt x="85299" y="415548"/>
                    <a:pt x="112051" y="435931"/>
                    <a:pt x="138804" y="435931"/>
                  </a:cubicBezTo>
                  <a:cubicBezTo>
                    <a:pt x="165556" y="435931"/>
                    <a:pt x="189760" y="418096"/>
                    <a:pt x="203773" y="395165"/>
                  </a:cubicBezTo>
                  <a:cubicBezTo>
                    <a:pt x="212691" y="379878"/>
                    <a:pt x="216512" y="363317"/>
                    <a:pt x="226704" y="348031"/>
                  </a:cubicBezTo>
                  <a:cubicBezTo>
                    <a:pt x="244539" y="321278"/>
                    <a:pt x="280208" y="307265"/>
                    <a:pt x="289126" y="275417"/>
                  </a:cubicBezTo>
                  <a:cubicBezTo>
                    <a:pt x="294222" y="253761"/>
                    <a:pt x="285304" y="232105"/>
                    <a:pt x="273838" y="214270"/>
                  </a:cubicBezTo>
                  <a:cubicBezTo>
                    <a:pt x="262374" y="196435"/>
                    <a:pt x="249635" y="177326"/>
                    <a:pt x="244539" y="155670"/>
                  </a:cubicBezTo>
                  <a:cubicBezTo>
                    <a:pt x="240717" y="137835"/>
                    <a:pt x="244539" y="120000"/>
                    <a:pt x="248360" y="102165"/>
                  </a:cubicBezTo>
                  <a:cubicBezTo>
                    <a:pt x="254730" y="72865"/>
                    <a:pt x="262374" y="27005"/>
                    <a:pt x="230526" y="7896"/>
                  </a:cubicBezTo>
                  <a:cubicBezTo>
                    <a:pt x="206321" y="-6117"/>
                    <a:pt x="159186" y="1526"/>
                    <a:pt x="133708" y="7896"/>
                  </a:cubicBezTo>
                  <a:close/>
                </a:path>
              </a:pathLst>
            </a:custGeom>
            <a:solidFill>
              <a:srgbClr val="911317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653F69A9-31BB-47F9-86BE-5A0B7DA5BCC0}"/>
                </a:ext>
              </a:extLst>
            </p:cNvPr>
            <p:cNvSpPr/>
            <p:nvPr/>
          </p:nvSpPr>
          <p:spPr>
            <a:xfrm>
              <a:off x="7716800" y="4891078"/>
              <a:ext cx="891181" cy="1078114"/>
            </a:xfrm>
            <a:custGeom>
              <a:avLst/>
              <a:gdLst>
                <a:gd name="connsiteX0" fmla="*/ 465695 w 891181"/>
                <a:gd name="connsiteY0" fmla="*/ 38217 h 1078114"/>
                <a:gd name="connsiteX1" fmla="*/ 465695 w 891181"/>
                <a:gd name="connsiteY1" fmla="*/ 90448 h 1078114"/>
                <a:gd name="connsiteX2" fmla="*/ 321743 w 891181"/>
                <a:gd name="connsiteY2" fmla="*/ 225482 h 1078114"/>
                <a:gd name="connsiteX3" fmla="*/ 1990 w 891181"/>
                <a:gd name="connsiteY3" fmla="*/ 589821 h 1078114"/>
                <a:gd name="connsiteX4" fmla="*/ 47852 w 891181"/>
                <a:gd name="connsiteY4" fmla="*/ 686639 h 1078114"/>
                <a:gd name="connsiteX5" fmla="*/ 343399 w 891181"/>
                <a:gd name="connsiteY5" fmla="*/ 435678 h 1078114"/>
                <a:gd name="connsiteX6" fmla="*/ 339577 w 891181"/>
                <a:gd name="connsiteY6" fmla="*/ 1052252 h 1078114"/>
                <a:gd name="connsiteX7" fmla="*/ 577799 w 891181"/>
                <a:gd name="connsiteY7" fmla="*/ 1070087 h 1078114"/>
                <a:gd name="connsiteX8" fmla="*/ 891181 w 891181"/>
                <a:gd name="connsiteY8" fmla="*/ 941421 h 1078114"/>
                <a:gd name="connsiteX9" fmla="*/ 816021 w 891181"/>
                <a:gd name="connsiteY9" fmla="*/ 726130 h 1078114"/>
                <a:gd name="connsiteX10" fmla="*/ 754873 w 891181"/>
                <a:gd name="connsiteY10" fmla="*/ 374530 h 1078114"/>
                <a:gd name="connsiteX11" fmla="*/ 728121 w 891181"/>
                <a:gd name="connsiteY11" fmla="*/ 100639 h 1078114"/>
                <a:gd name="connsiteX12" fmla="*/ 644043 w 891181"/>
                <a:gd name="connsiteY12" fmla="*/ 80256 h 1078114"/>
                <a:gd name="connsiteX13" fmla="*/ 651686 w 891181"/>
                <a:gd name="connsiteY13" fmla="*/ 0 h 1078114"/>
                <a:gd name="connsiteX14" fmla="*/ 465695 w 891181"/>
                <a:gd name="connsiteY14" fmla="*/ 38217 h 107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1181" h="1078114">
                  <a:moveTo>
                    <a:pt x="465695" y="38217"/>
                  </a:moveTo>
                  <a:cubicBezTo>
                    <a:pt x="465695" y="38217"/>
                    <a:pt x="452956" y="52230"/>
                    <a:pt x="465695" y="90448"/>
                  </a:cubicBezTo>
                  <a:cubicBezTo>
                    <a:pt x="465695" y="90448"/>
                    <a:pt x="379069" y="113378"/>
                    <a:pt x="321743" y="225482"/>
                  </a:cubicBezTo>
                  <a:cubicBezTo>
                    <a:pt x="264417" y="337587"/>
                    <a:pt x="134477" y="528674"/>
                    <a:pt x="1990" y="589821"/>
                  </a:cubicBezTo>
                  <a:cubicBezTo>
                    <a:pt x="1990" y="589821"/>
                    <a:pt x="-14571" y="658613"/>
                    <a:pt x="47852" y="686639"/>
                  </a:cubicBezTo>
                  <a:cubicBezTo>
                    <a:pt x="47852" y="686639"/>
                    <a:pt x="191804" y="657339"/>
                    <a:pt x="343399" y="435678"/>
                  </a:cubicBezTo>
                  <a:cubicBezTo>
                    <a:pt x="343399" y="435678"/>
                    <a:pt x="274608" y="782182"/>
                    <a:pt x="339577" y="1052252"/>
                  </a:cubicBezTo>
                  <a:cubicBezTo>
                    <a:pt x="339577" y="1052252"/>
                    <a:pt x="328112" y="1095565"/>
                    <a:pt x="577799" y="1070087"/>
                  </a:cubicBezTo>
                  <a:cubicBezTo>
                    <a:pt x="827486" y="1044608"/>
                    <a:pt x="891181" y="941421"/>
                    <a:pt x="891181" y="941421"/>
                  </a:cubicBezTo>
                  <a:cubicBezTo>
                    <a:pt x="891181" y="941421"/>
                    <a:pt x="835130" y="802565"/>
                    <a:pt x="816021" y="726130"/>
                  </a:cubicBezTo>
                  <a:cubicBezTo>
                    <a:pt x="795638" y="650969"/>
                    <a:pt x="754873" y="444595"/>
                    <a:pt x="754873" y="374530"/>
                  </a:cubicBezTo>
                  <a:cubicBezTo>
                    <a:pt x="754873" y="374530"/>
                    <a:pt x="793091" y="123569"/>
                    <a:pt x="728121" y="100639"/>
                  </a:cubicBezTo>
                  <a:cubicBezTo>
                    <a:pt x="663151" y="77709"/>
                    <a:pt x="644043" y="80256"/>
                    <a:pt x="644043" y="80256"/>
                  </a:cubicBezTo>
                  <a:cubicBezTo>
                    <a:pt x="644043" y="80256"/>
                    <a:pt x="675891" y="31848"/>
                    <a:pt x="651686" y="0"/>
                  </a:cubicBezTo>
                  <a:cubicBezTo>
                    <a:pt x="651686" y="3822"/>
                    <a:pt x="582895" y="61148"/>
                    <a:pt x="465695" y="38217"/>
                  </a:cubicBezTo>
                  <a:close/>
                </a:path>
              </a:pathLst>
            </a:custGeom>
            <a:solidFill>
              <a:srgbClr val="F3732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95808C6F-E1E4-4B0C-B143-F04CAE176C56}"/>
                </a:ext>
              </a:extLst>
            </p:cNvPr>
            <p:cNvSpPr/>
            <p:nvPr/>
          </p:nvSpPr>
          <p:spPr>
            <a:xfrm>
              <a:off x="8044490" y="6280917"/>
              <a:ext cx="254240" cy="203826"/>
            </a:xfrm>
            <a:custGeom>
              <a:avLst/>
              <a:gdLst>
                <a:gd name="connsiteX0" fmla="*/ 145649 w 254240"/>
                <a:gd name="connsiteY0" fmla="*/ 14013 h 203826"/>
                <a:gd name="connsiteX1" fmla="*/ 242467 w 254240"/>
                <a:gd name="connsiteY1" fmla="*/ 0 h 203826"/>
                <a:gd name="connsiteX2" fmla="*/ 253931 w 254240"/>
                <a:gd name="connsiteY2" fmla="*/ 141404 h 203826"/>
                <a:gd name="connsiteX3" fmla="*/ 199153 w 254240"/>
                <a:gd name="connsiteY3" fmla="*/ 203826 h 203826"/>
                <a:gd name="connsiteX4" fmla="*/ 29723 w 254240"/>
                <a:gd name="connsiteY4" fmla="*/ 203826 h 203826"/>
                <a:gd name="connsiteX5" fmla="*/ 5518 w 254240"/>
                <a:gd name="connsiteY5" fmla="*/ 194908 h 203826"/>
                <a:gd name="connsiteX6" fmla="*/ 16984 w 254240"/>
                <a:gd name="connsiteY6" fmla="*/ 165609 h 203826"/>
                <a:gd name="connsiteX7" fmla="*/ 157114 w 254240"/>
                <a:gd name="connsiteY7" fmla="*/ 110830 h 203826"/>
                <a:gd name="connsiteX8" fmla="*/ 145649 w 254240"/>
                <a:gd name="connsiteY8" fmla="*/ 14013 h 203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4240" h="203826">
                  <a:moveTo>
                    <a:pt x="145649" y="14013"/>
                  </a:moveTo>
                  <a:cubicBezTo>
                    <a:pt x="145649" y="14013"/>
                    <a:pt x="208071" y="26752"/>
                    <a:pt x="242467" y="0"/>
                  </a:cubicBezTo>
                  <a:cubicBezTo>
                    <a:pt x="242467" y="0"/>
                    <a:pt x="256479" y="80256"/>
                    <a:pt x="253931" y="141404"/>
                  </a:cubicBezTo>
                  <a:cubicBezTo>
                    <a:pt x="251383" y="203826"/>
                    <a:pt x="233549" y="203826"/>
                    <a:pt x="199153" y="203826"/>
                  </a:cubicBezTo>
                  <a:lnTo>
                    <a:pt x="29723" y="203826"/>
                  </a:lnTo>
                  <a:cubicBezTo>
                    <a:pt x="20805" y="203826"/>
                    <a:pt x="11888" y="201278"/>
                    <a:pt x="5518" y="194908"/>
                  </a:cubicBezTo>
                  <a:cubicBezTo>
                    <a:pt x="-2125" y="187265"/>
                    <a:pt x="-4673" y="177074"/>
                    <a:pt x="16984" y="165609"/>
                  </a:cubicBezTo>
                  <a:cubicBezTo>
                    <a:pt x="56475" y="145226"/>
                    <a:pt x="154566" y="140130"/>
                    <a:pt x="157114" y="110830"/>
                  </a:cubicBezTo>
                  <a:cubicBezTo>
                    <a:pt x="162209" y="81530"/>
                    <a:pt x="145649" y="14013"/>
                    <a:pt x="145649" y="14013"/>
                  </a:cubicBezTo>
                  <a:close/>
                </a:path>
              </a:pathLst>
            </a:custGeom>
            <a:solidFill>
              <a:srgbClr val="BBBDB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2746A52C-4241-4CB7-8BC6-EF505CF580B9}"/>
                </a:ext>
              </a:extLst>
            </p:cNvPr>
            <p:cNvSpPr/>
            <p:nvPr/>
          </p:nvSpPr>
          <p:spPr>
            <a:xfrm>
              <a:off x="8140081" y="4654549"/>
              <a:ext cx="264091" cy="296355"/>
            </a:xfrm>
            <a:custGeom>
              <a:avLst/>
              <a:gdLst>
                <a:gd name="connsiteX0" fmla="*/ 32223 w 264091"/>
                <a:gd name="connsiteY0" fmla="*/ 40347 h 296355"/>
                <a:gd name="connsiteX1" fmla="*/ 2922 w 264091"/>
                <a:gd name="connsiteY1" fmla="*/ 125699 h 296355"/>
                <a:gd name="connsiteX2" fmla="*/ 87001 w 264091"/>
                <a:gd name="connsiteY2" fmla="*/ 295130 h 296355"/>
                <a:gd name="connsiteX3" fmla="*/ 251335 w 264091"/>
                <a:gd name="connsiteY3" fmla="*/ 188121 h 296355"/>
                <a:gd name="connsiteX4" fmla="*/ 257705 w 264091"/>
                <a:gd name="connsiteY4" fmla="*/ 60729 h 296355"/>
                <a:gd name="connsiteX5" fmla="*/ 32223 w 264091"/>
                <a:gd name="connsiteY5" fmla="*/ 40347 h 296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091" h="296355">
                  <a:moveTo>
                    <a:pt x="32223" y="40347"/>
                  </a:moveTo>
                  <a:cubicBezTo>
                    <a:pt x="16935" y="55634"/>
                    <a:pt x="8018" y="88756"/>
                    <a:pt x="2922" y="125699"/>
                  </a:cubicBezTo>
                  <a:cubicBezTo>
                    <a:pt x="-13639" y="240351"/>
                    <a:pt x="43687" y="290034"/>
                    <a:pt x="87001" y="295130"/>
                  </a:cubicBezTo>
                  <a:cubicBezTo>
                    <a:pt x="130313" y="300225"/>
                    <a:pt x="224583" y="293856"/>
                    <a:pt x="251335" y="188121"/>
                  </a:cubicBezTo>
                  <a:cubicBezTo>
                    <a:pt x="264074" y="135890"/>
                    <a:pt x="269170" y="90030"/>
                    <a:pt x="257705" y="60729"/>
                  </a:cubicBezTo>
                  <a:cubicBezTo>
                    <a:pt x="236049" y="856"/>
                    <a:pt x="102288" y="-29718"/>
                    <a:pt x="32223" y="40347"/>
                  </a:cubicBezTo>
                  <a:close/>
                </a:path>
              </a:pathLst>
            </a:custGeom>
            <a:solidFill>
              <a:srgbClr val="F5A78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F241A7F4-488F-4506-B277-DCE17AAC0B1E}"/>
                </a:ext>
              </a:extLst>
            </p:cNvPr>
            <p:cNvSpPr/>
            <p:nvPr/>
          </p:nvSpPr>
          <p:spPr>
            <a:xfrm>
              <a:off x="8198276" y="4773737"/>
              <a:ext cx="16587" cy="29567"/>
            </a:xfrm>
            <a:custGeom>
              <a:avLst/>
              <a:gdLst>
                <a:gd name="connsiteX0" fmla="*/ 8423 w 16587"/>
                <a:gd name="connsiteY0" fmla="*/ 29441 h 29567"/>
                <a:gd name="connsiteX1" fmla="*/ 780 w 16587"/>
                <a:gd name="connsiteY1" fmla="*/ 14154 h 29567"/>
                <a:gd name="connsiteX2" fmla="*/ 10971 w 16587"/>
                <a:gd name="connsiteY2" fmla="*/ 141 h 29567"/>
                <a:gd name="connsiteX3" fmla="*/ 16067 w 16587"/>
                <a:gd name="connsiteY3" fmla="*/ 15428 h 29567"/>
                <a:gd name="connsiteX4" fmla="*/ 8423 w 16587"/>
                <a:gd name="connsiteY4" fmla="*/ 29441 h 29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7" h="29567">
                  <a:moveTo>
                    <a:pt x="8423" y="29441"/>
                  </a:moveTo>
                  <a:cubicBezTo>
                    <a:pt x="8423" y="29441"/>
                    <a:pt x="-3042" y="31989"/>
                    <a:pt x="780" y="14154"/>
                  </a:cubicBezTo>
                  <a:cubicBezTo>
                    <a:pt x="4601" y="-2407"/>
                    <a:pt x="10971" y="141"/>
                    <a:pt x="10971" y="141"/>
                  </a:cubicBezTo>
                  <a:cubicBezTo>
                    <a:pt x="10971" y="141"/>
                    <a:pt x="18615" y="1415"/>
                    <a:pt x="16067" y="15428"/>
                  </a:cubicBezTo>
                  <a:cubicBezTo>
                    <a:pt x="13519" y="30715"/>
                    <a:pt x="8423" y="29441"/>
                    <a:pt x="8423" y="29441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85517F22-C030-417A-AFA9-E6333189987F}"/>
                </a:ext>
              </a:extLst>
            </p:cNvPr>
            <p:cNvSpPr/>
            <p:nvPr/>
          </p:nvSpPr>
          <p:spPr>
            <a:xfrm>
              <a:off x="8297641" y="4787750"/>
              <a:ext cx="16586" cy="29566"/>
            </a:xfrm>
            <a:custGeom>
              <a:avLst/>
              <a:gdLst>
                <a:gd name="connsiteX0" fmla="*/ 8424 w 16586"/>
                <a:gd name="connsiteY0" fmla="*/ 29441 h 29566"/>
                <a:gd name="connsiteX1" fmla="*/ 780 w 16586"/>
                <a:gd name="connsiteY1" fmla="*/ 14154 h 29566"/>
                <a:gd name="connsiteX2" fmla="*/ 10971 w 16586"/>
                <a:gd name="connsiteY2" fmla="*/ 141 h 29566"/>
                <a:gd name="connsiteX3" fmla="*/ 16067 w 16586"/>
                <a:gd name="connsiteY3" fmla="*/ 15428 h 29566"/>
                <a:gd name="connsiteX4" fmla="*/ 8424 w 16586"/>
                <a:gd name="connsiteY4" fmla="*/ 29441 h 2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6" h="29566">
                  <a:moveTo>
                    <a:pt x="8424" y="29441"/>
                  </a:moveTo>
                  <a:cubicBezTo>
                    <a:pt x="8424" y="29441"/>
                    <a:pt x="-3042" y="31989"/>
                    <a:pt x="780" y="14154"/>
                  </a:cubicBezTo>
                  <a:cubicBezTo>
                    <a:pt x="4601" y="-2407"/>
                    <a:pt x="10971" y="141"/>
                    <a:pt x="10971" y="141"/>
                  </a:cubicBezTo>
                  <a:cubicBezTo>
                    <a:pt x="10971" y="141"/>
                    <a:pt x="18615" y="1415"/>
                    <a:pt x="16067" y="15428"/>
                  </a:cubicBezTo>
                  <a:cubicBezTo>
                    <a:pt x="13519" y="29441"/>
                    <a:pt x="8424" y="29441"/>
                    <a:pt x="8424" y="29441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742A0707-BE30-4A3B-9F86-F8E869C2E4F8}"/>
                </a:ext>
              </a:extLst>
            </p:cNvPr>
            <p:cNvSpPr/>
            <p:nvPr/>
          </p:nvSpPr>
          <p:spPr>
            <a:xfrm>
              <a:off x="8195980" y="4743576"/>
              <a:ext cx="29579" cy="10122"/>
            </a:xfrm>
            <a:custGeom>
              <a:avLst/>
              <a:gdLst>
                <a:gd name="connsiteX0" fmla="*/ 28554 w 29579"/>
                <a:gd name="connsiteY0" fmla="*/ 4824 h 10122"/>
                <a:gd name="connsiteX1" fmla="*/ 528 w 29579"/>
                <a:gd name="connsiteY1" fmla="*/ 4824 h 10122"/>
                <a:gd name="connsiteX2" fmla="*/ 1802 w 29579"/>
                <a:gd name="connsiteY2" fmla="*/ 8646 h 10122"/>
                <a:gd name="connsiteX3" fmla="*/ 13267 w 29579"/>
                <a:gd name="connsiteY3" fmla="*/ 7372 h 10122"/>
                <a:gd name="connsiteX4" fmla="*/ 24732 w 29579"/>
                <a:gd name="connsiteY4" fmla="*/ 9920 h 10122"/>
                <a:gd name="connsiteX5" fmla="*/ 28554 w 29579"/>
                <a:gd name="connsiteY5" fmla="*/ 4824 h 1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9" h="10122">
                  <a:moveTo>
                    <a:pt x="28554" y="4824"/>
                  </a:moveTo>
                  <a:cubicBezTo>
                    <a:pt x="20911" y="-272"/>
                    <a:pt x="6897" y="-2820"/>
                    <a:pt x="528" y="4824"/>
                  </a:cubicBezTo>
                  <a:cubicBezTo>
                    <a:pt x="-746" y="6098"/>
                    <a:pt x="528" y="8646"/>
                    <a:pt x="1802" y="8646"/>
                  </a:cubicBezTo>
                  <a:cubicBezTo>
                    <a:pt x="5623" y="8646"/>
                    <a:pt x="9445" y="7372"/>
                    <a:pt x="13267" y="7372"/>
                  </a:cubicBezTo>
                  <a:cubicBezTo>
                    <a:pt x="17088" y="7372"/>
                    <a:pt x="20911" y="8646"/>
                    <a:pt x="24732" y="9920"/>
                  </a:cubicBezTo>
                  <a:cubicBezTo>
                    <a:pt x="28554" y="11194"/>
                    <a:pt x="31102" y="6098"/>
                    <a:pt x="28554" y="4824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B0235743-177F-4F53-B772-29018D0DADAF}"/>
                </a:ext>
              </a:extLst>
            </p:cNvPr>
            <p:cNvSpPr/>
            <p:nvPr/>
          </p:nvSpPr>
          <p:spPr>
            <a:xfrm>
              <a:off x="8295758" y="4759911"/>
              <a:ext cx="31962" cy="14467"/>
            </a:xfrm>
            <a:custGeom>
              <a:avLst/>
              <a:gdLst>
                <a:gd name="connsiteX0" fmla="*/ 31962 w 31962"/>
                <a:gd name="connsiteY0" fmla="*/ 11420 h 14467"/>
                <a:gd name="connsiteX1" fmla="*/ 1389 w 31962"/>
                <a:gd name="connsiteY1" fmla="*/ 2503 h 14467"/>
                <a:gd name="connsiteX2" fmla="*/ 2663 w 31962"/>
                <a:gd name="connsiteY2" fmla="*/ 7598 h 14467"/>
                <a:gd name="connsiteX3" fmla="*/ 16676 w 31962"/>
                <a:gd name="connsiteY3" fmla="*/ 8872 h 14467"/>
                <a:gd name="connsiteX4" fmla="*/ 28141 w 31962"/>
                <a:gd name="connsiteY4" fmla="*/ 13968 h 14467"/>
                <a:gd name="connsiteX5" fmla="*/ 31962 w 31962"/>
                <a:gd name="connsiteY5" fmla="*/ 1142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962" h="14467">
                  <a:moveTo>
                    <a:pt x="31962" y="11420"/>
                  </a:moveTo>
                  <a:cubicBezTo>
                    <a:pt x="29415" y="-45"/>
                    <a:pt x="10307" y="-2593"/>
                    <a:pt x="1389" y="2503"/>
                  </a:cubicBezTo>
                  <a:cubicBezTo>
                    <a:pt x="-1159" y="3776"/>
                    <a:pt x="115" y="6324"/>
                    <a:pt x="2663" y="7598"/>
                  </a:cubicBezTo>
                  <a:cubicBezTo>
                    <a:pt x="7759" y="10146"/>
                    <a:pt x="12854" y="8872"/>
                    <a:pt x="16676" y="8872"/>
                  </a:cubicBezTo>
                  <a:cubicBezTo>
                    <a:pt x="20498" y="10146"/>
                    <a:pt x="24319" y="11420"/>
                    <a:pt x="28141" y="13968"/>
                  </a:cubicBezTo>
                  <a:cubicBezTo>
                    <a:pt x="29415" y="15242"/>
                    <a:pt x="31962" y="13968"/>
                    <a:pt x="31962" y="11420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7AF76FD-AE96-48AF-B096-CD4AD97ADA4E}"/>
                </a:ext>
              </a:extLst>
            </p:cNvPr>
            <p:cNvSpPr/>
            <p:nvPr/>
          </p:nvSpPr>
          <p:spPr>
            <a:xfrm>
              <a:off x="8361624" y="4796874"/>
              <a:ext cx="75545" cy="99063"/>
            </a:xfrm>
            <a:custGeom>
              <a:avLst/>
              <a:gdLst>
                <a:gd name="connsiteX0" fmla="*/ 15780 w 75545"/>
                <a:gd name="connsiteY0" fmla="*/ 27961 h 99063"/>
                <a:gd name="connsiteX1" fmla="*/ 68010 w 75545"/>
                <a:gd name="connsiteY1" fmla="*/ 10126 h 99063"/>
                <a:gd name="connsiteX2" fmla="*/ 493 w 75545"/>
                <a:gd name="connsiteY2" fmla="*/ 98026 h 99063"/>
                <a:gd name="connsiteX3" fmla="*/ 15780 w 75545"/>
                <a:gd name="connsiteY3" fmla="*/ 27961 h 9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545" h="99063">
                  <a:moveTo>
                    <a:pt x="15780" y="27961"/>
                  </a:moveTo>
                  <a:cubicBezTo>
                    <a:pt x="15780" y="27961"/>
                    <a:pt x="39985" y="-20448"/>
                    <a:pt x="68010" y="10126"/>
                  </a:cubicBezTo>
                  <a:cubicBezTo>
                    <a:pt x="94763" y="40700"/>
                    <a:pt x="45080" y="108217"/>
                    <a:pt x="493" y="98026"/>
                  </a:cubicBezTo>
                  <a:cubicBezTo>
                    <a:pt x="-781" y="96752"/>
                    <a:pt x="-781" y="43248"/>
                    <a:pt x="15780" y="27961"/>
                  </a:cubicBezTo>
                  <a:close/>
                </a:path>
              </a:pathLst>
            </a:custGeom>
            <a:solidFill>
              <a:srgbClr val="F5A78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BBDC361C-E0BB-4CC9-87D2-ED8835E2D71E}"/>
                </a:ext>
              </a:extLst>
            </p:cNvPr>
            <p:cNvSpPr/>
            <p:nvPr/>
          </p:nvSpPr>
          <p:spPr>
            <a:xfrm>
              <a:off x="8377065" y="4827383"/>
              <a:ext cx="37397" cy="28525"/>
            </a:xfrm>
            <a:custGeom>
              <a:avLst/>
              <a:gdLst>
                <a:gd name="connsiteX0" fmla="*/ 34735 w 37397"/>
                <a:gd name="connsiteY0" fmla="*/ 0 h 28525"/>
                <a:gd name="connsiteX1" fmla="*/ 15626 w 37397"/>
                <a:gd name="connsiteY1" fmla="*/ 10191 h 28525"/>
                <a:gd name="connsiteX2" fmla="*/ 339 w 37397"/>
                <a:gd name="connsiteY2" fmla="*/ 25478 h 28525"/>
                <a:gd name="connsiteX3" fmla="*/ 4160 w 37397"/>
                <a:gd name="connsiteY3" fmla="*/ 28026 h 28525"/>
                <a:gd name="connsiteX4" fmla="*/ 15626 w 37397"/>
                <a:gd name="connsiteY4" fmla="*/ 17835 h 28525"/>
                <a:gd name="connsiteX5" fmla="*/ 23269 w 37397"/>
                <a:gd name="connsiteY5" fmla="*/ 25478 h 28525"/>
                <a:gd name="connsiteX6" fmla="*/ 27091 w 37397"/>
                <a:gd name="connsiteY6" fmla="*/ 21656 h 28525"/>
                <a:gd name="connsiteX7" fmla="*/ 20721 w 37397"/>
                <a:gd name="connsiteY7" fmla="*/ 14013 h 28525"/>
                <a:gd name="connsiteX8" fmla="*/ 36008 w 37397"/>
                <a:gd name="connsiteY8" fmla="*/ 5096 h 28525"/>
                <a:gd name="connsiteX9" fmla="*/ 34735 w 37397"/>
                <a:gd name="connsiteY9" fmla="*/ 0 h 28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97" h="28525">
                  <a:moveTo>
                    <a:pt x="34735" y="0"/>
                  </a:moveTo>
                  <a:cubicBezTo>
                    <a:pt x="28365" y="0"/>
                    <a:pt x="20721" y="6370"/>
                    <a:pt x="15626" y="10191"/>
                  </a:cubicBezTo>
                  <a:cubicBezTo>
                    <a:pt x="10530" y="14013"/>
                    <a:pt x="2887" y="19109"/>
                    <a:pt x="339" y="25478"/>
                  </a:cubicBezTo>
                  <a:cubicBezTo>
                    <a:pt x="-935" y="28026"/>
                    <a:pt x="1612" y="29300"/>
                    <a:pt x="4160" y="28026"/>
                  </a:cubicBezTo>
                  <a:cubicBezTo>
                    <a:pt x="7982" y="24204"/>
                    <a:pt x="11804" y="20383"/>
                    <a:pt x="15626" y="17835"/>
                  </a:cubicBezTo>
                  <a:cubicBezTo>
                    <a:pt x="18174" y="20383"/>
                    <a:pt x="20721" y="24204"/>
                    <a:pt x="23269" y="25478"/>
                  </a:cubicBezTo>
                  <a:cubicBezTo>
                    <a:pt x="25817" y="26752"/>
                    <a:pt x="28365" y="24204"/>
                    <a:pt x="27091" y="21656"/>
                  </a:cubicBezTo>
                  <a:cubicBezTo>
                    <a:pt x="25817" y="19109"/>
                    <a:pt x="23269" y="16561"/>
                    <a:pt x="20721" y="14013"/>
                  </a:cubicBezTo>
                  <a:cubicBezTo>
                    <a:pt x="25817" y="11465"/>
                    <a:pt x="32187" y="8917"/>
                    <a:pt x="36008" y="5096"/>
                  </a:cubicBezTo>
                  <a:cubicBezTo>
                    <a:pt x="38556" y="2548"/>
                    <a:pt x="37283" y="0"/>
                    <a:pt x="34735" y="0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AD1344E2-FAD0-44C1-9225-DD629AAF71EE}"/>
                </a:ext>
              </a:extLst>
            </p:cNvPr>
            <p:cNvSpPr/>
            <p:nvPr/>
          </p:nvSpPr>
          <p:spPr>
            <a:xfrm>
              <a:off x="8225927" y="4796281"/>
              <a:ext cx="33003" cy="50466"/>
            </a:xfrm>
            <a:custGeom>
              <a:avLst/>
              <a:gdLst>
                <a:gd name="connsiteX0" fmla="*/ 1155 w 33003"/>
                <a:gd name="connsiteY0" fmla="*/ 29828 h 50466"/>
                <a:gd name="connsiteX1" fmla="*/ 12620 w 33003"/>
                <a:gd name="connsiteY1" fmla="*/ 20910 h 50466"/>
                <a:gd name="connsiteX2" fmla="*/ 30455 w 33003"/>
                <a:gd name="connsiteY2" fmla="*/ 528 h 50466"/>
                <a:gd name="connsiteX3" fmla="*/ 33003 w 33003"/>
                <a:gd name="connsiteY3" fmla="*/ 1801 h 50466"/>
                <a:gd name="connsiteX4" fmla="*/ 21538 w 33003"/>
                <a:gd name="connsiteY4" fmla="*/ 24732 h 50466"/>
                <a:gd name="connsiteX5" fmla="*/ 10073 w 33003"/>
                <a:gd name="connsiteY5" fmla="*/ 29828 h 50466"/>
                <a:gd name="connsiteX6" fmla="*/ 21538 w 33003"/>
                <a:gd name="connsiteY6" fmla="*/ 46388 h 50466"/>
                <a:gd name="connsiteX7" fmla="*/ 20264 w 33003"/>
                <a:gd name="connsiteY7" fmla="*/ 50210 h 50466"/>
                <a:gd name="connsiteX8" fmla="*/ 1155 w 33003"/>
                <a:gd name="connsiteY8" fmla="*/ 29828 h 5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03" h="50466">
                  <a:moveTo>
                    <a:pt x="1155" y="29828"/>
                  </a:moveTo>
                  <a:cubicBezTo>
                    <a:pt x="3703" y="24732"/>
                    <a:pt x="7525" y="23458"/>
                    <a:pt x="12620" y="20910"/>
                  </a:cubicBezTo>
                  <a:cubicBezTo>
                    <a:pt x="22812" y="17088"/>
                    <a:pt x="25359" y="9445"/>
                    <a:pt x="30455" y="528"/>
                  </a:cubicBezTo>
                  <a:cubicBezTo>
                    <a:pt x="31729" y="-746"/>
                    <a:pt x="33003" y="528"/>
                    <a:pt x="33003" y="1801"/>
                  </a:cubicBezTo>
                  <a:cubicBezTo>
                    <a:pt x="33003" y="9445"/>
                    <a:pt x="27907" y="19636"/>
                    <a:pt x="21538" y="24732"/>
                  </a:cubicBezTo>
                  <a:cubicBezTo>
                    <a:pt x="17716" y="27280"/>
                    <a:pt x="12620" y="27280"/>
                    <a:pt x="10073" y="29828"/>
                  </a:cubicBezTo>
                  <a:cubicBezTo>
                    <a:pt x="3703" y="36197"/>
                    <a:pt x="16442" y="43841"/>
                    <a:pt x="21538" y="46388"/>
                  </a:cubicBezTo>
                  <a:cubicBezTo>
                    <a:pt x="24086" y="47662"/>
                    <a:pt x="21538" y="51484"/>
                    <a:pt x="20264" y="50210"/>
                  </a:cubicBezTo>
                  <a:cubicBezTo>
                    <a:pt x="8799" y="50210"/>
                    <a:pt x="-3941" y="41293"/>
                    <a:pt x="1155" y="29828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48D168D-D9B9-4522-849E-45CFA025B4BC}"/>
                </a:ext>
              </a:extLst>
            </p:cNvPr>
            <p:cNvSpPr/>
            <p:nvPr/>
          </p:nvSpPr>
          <p:spPr>
            <a:xfrm>
              <a:off x="8216638" y="4858731"/>
              <a:ext cx="60126" cy="26933"/>
            </a:xfrm>
            <a:custGeom>
              <a:avLst/>
              <a:gdLst>
                <a:gd name="connsiteX0" fmla="*/ 5348 w 60126"/>
                <a:gd name="connsiteY0" fmla="*/ 500 h 26933"/>
                <a:gd name="connsiteX1" fmla="*/ 38471 w 60126"/>
                <a:gd name="connsiteY1" fmla="*/ 18334 h 26933"/>
                <a:gd name="connsiteX2" fmla="*/ 53757 w 60126"/>
                <a:gd name="connsiteY2" fmla="*/ 11965 h 26933"/>
                <a:gd name="connsiteX3" fmla="*/ 60127 w 60126"/>
                <a:gd name="connsiteY3" fmla="*/ 11965 h 26933"/>
                <a:gd name="connsiteX4" fmla="*/ 60127 w 60126"/>
                <a:gd name="connsiteY4" fmla="*/ 13239 h 26933"/>
                <a:gd name="connsiteX5" fmla="*/ 43566 w 60126"/>
                <a:gd name="connsiteY5" fmla="*/ 25978 h 26933"/>
                <a:gd name="connsiteX6" fmla="*/ 25731 w 60126"/>
                <a:gd name="connsiteY6" fmla="*/ 25978 h 26933"/>
                <a:gd name="connsiteX7" fmla="*/ 253 w 60126"/>
                <a:gd name="connsiteY7" fmla="*/ 3047 h 26933"/>
                <a:gd name="connsiteX8" fmla="*/ 5348 w 60126"/>
                <a:gd name="connsiteY8" fmla="*/ 500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26" h="26933">
                  <a:moveTo>
                    <a:pt x="5348" y="500"/>
                  </a:moveTo>
                  <a:cubicBezTo>
                    <a:pt x="16814" y="8143"/>
                    <a:pt x="23183" y="19608"/>
                    <a:pt x="38471" y="18334"/>
                  </a:cubicBezTo>
                  <a:cubicBezTo>
                    <a:pt x="44840" y="17061"/>
                    <a:pt x="48662" y="14513"/>
                    <a:pt x="53757" y="11965"/>
                  </a:cubicBezTo>
                  <a:cubicBezTo>
                    <a:pt x="57579" y="10691"/>
                    <a:pt x="57579" y="10691"/>
                    <a:pt x="60127" y="11965"/>
                  </a:cubicBezTo>
                  <a:cubicBezTo>
                    <a:pt x="60127" y="11965"/>
                    <a:pt x="60127" y="13239"/>
                    <a:pt x="60127" y="13239"/>
                  </a:cubicBezTo>
                  <a:cubicBezTo>
                    <a:pt x="53757" y="18334"/>
                    <a:pt x="51210" y="23430"/>
                    <a:pt x="43566" y="25978"/>
                  </a:cubicBezTo>
                  <a:cubicBezTo>
                    <a:pt x="38471" y="27252"/>
                    <a:pt x="32101" y="27252"/>
                    <a:pt x="25731" y="25978"/>
                  </a:cubicBezTo>
                  <a:cubicBezTo>
                    <a:pt x="14266" y="23430"/>
                    <a:pt x="2800" y="14513"/>
                    <a:pt x="253" y="3047"/>
                  </a:cubicBezTo>
                  <a:cubicBezTo>
                    <a:pt x="-1021" y="500"/>
                    <a:pt x="2800" y="-774"/>
                    <a:pt x="5348" y="500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F5711DBD-F145-44FC-B3B3-B5B8943C7128}"/>
                </a:ext>
              </a:extLst>
            </p:cNvPr>
            <p:cNvSpPr/>
            <p:nvPr/>
          </p:nvSpPr>
          <p:spPr>
            <a:xfrm>
              <a:off x="8107010" y="4660819"/>
              <a:ext cx="157581" cy="117908"/>
            </a:xfrm>
            <a:custGeom>
              <a:avLst/>
              <a:gdLst>
                <a:gd name="connsiteX0" fmla="*/ 50007 w 157581"/>
                <a:gd name="connsiteY0" fmla="*/ 76116 h 117908"/>
                <a:gd name="connsiteX1" fmla="*/ 148099 w 157581"/>
                <a:gd name="connsiteY1" fmla="*/ 42995 h 117908"/>
                <a:gd name="connsiteX2" fmla="*/ 157016 w 157581"/>
                <a:gd name="connsiteY2" fmla="*/ 28981 h 117908"/>
                <a:gd name="connsiteX3" fmla="*/ 144277 w 157581"/>
                <a:gd name="connsiteY3" fmla="*/ 3503 h 117908"/>
                <a:gd name="connsiteX4" fmla="*/ 113703 w 157581"/>
                <a:gd name="connsiteY4" fmla="*/ 2230 h 117908"/>
                <a:gd name="connsiteX5" fmla="*/ 85677 w 157581"/>
                <a:gd name="connsiteY5" fmla="*/ 16242 h 117908"/>
                <a:gd name="connsiteX6" fmla="*/ 41090 w 157581"/>
                <a:gd name="connsiteY6" fmla="*/ 44268 h 117908"/>
                <a:gd name="connsiteX7" fmla="*/ 324 w 157581"/>
                <a:gd name="connsiteY7" fmla="*/ 92677 h 117908"/>
                <a:gd name="connsiteX8" fmla="*/ 6694 w 157581"/>
                <a:gd name="connsiteY8" fmla="*/ 114334 h 117908"/>
                <a:gd name="connsiteX9" fmla="*/ 50007 w 157581"/>
                <a:gd name="connsiteY9" fmla="*/ 76116 h 11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581" h="117908">
                  <a:moveTo>
                    <a:pt x="50007" y="76116"/>
                  </a:moveTo>
                  <a:cubicBezTo>
                    <a:pt x="76759" y="53186"/>
                    <a:pt x="121346" y="65925"/>
                    <a:pt x="148099" y="42995"/>
                  </a:cubicBezTo>
                  <a:cubicBezTo>
                    <a:pt x="151920" y="39173"/>
                    <a:pt x="155742" y="34077"/>
                    <a:pt x="157016" y="28981"/>
                  </a:cubicBezTo>
                  <a:cubicBezTo>
                    <a:pt x="159564" y="18790"/>
                    <a:pt x="153194" y="8599"/>
                    <a:pt x="144277" y="3503"/>
                  </a:cubicBezTo>
                  <a:cubicBezTo>
                    <a:pt x="135360" y="-1592"/>
                    <a:pt x="123894" y="-318"/>
                    <a:pt x="113703" y="2230"/>
                  </a:cubicBezTo>
                  <a:cubicBezTo>
                    <a:pt x="103512" y="4777"/>
                    <a:pt x="94594" y="11147"/>
                    <a:pt x="85677" y="16242"/>
                  </a:cubicBezTo>
                  <a:cubicBezTo>
                    <a:pt x="70390" y="25160"/>
                    <a:pt x="56377" y="35351"/>
                    <a:pt x="41090" y="44268"/>
                  </a:cubicBezTo>
                  <a:cubicBezTo>
                    <a:pt x="23255" y="55734"/>
                    <a:pt x="2872" y="71021"/>
                    <a:pt x="324" y="92677"/>
                  </a:cubicBezTo>
                  <a:cubicBezTo>
                    <a:pt x="-949" y="100321"/>
                    <a:pt x="1599" y="109238"/>
                    <a:pt x="6694" y="114334"/>
                  </a:cubicBezTo>
                  <a:cubicBezTo>
                    <a:pt x="27077" y="130894"/>
                    <a:pt x="38542" y="85034"/>
                    <a:pt x="50007" y="76116"/>
                  </a:cubicBezTo>
                  <a:close/>
                </a:path>
              </a:pathLst>
            </a:custGeom>
            <a:solidFill>
              <a:srgbClr val="911317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67633C6-B4C0-4C8C-977C-959E8D91CD5B}"/>
                </a:ext>
              </a:extLst>
            </p:cNvPr>
            <p:cNvSpPr/>
            <p:nvPr/>
          </p:nvSpPr>
          <p:spPr>
            <a:xfrm>
              <a:off x="8150062" y="4545185"/>
              <a:ext cx="317813" cy="246064"/>
            </a:xfrm>
            <a:custGeom>
              <a:avLst/>
              <a:gdLst>
                <a:gd name="connsiteX0" fmla="*/ 184028 w 317813"/>
                <a:gd name="connsiteY0" fmla="*/ 193024 h 246064"/>
                <a:gd name="connsiteX1" fmla="*/ 252820 w 317813"/>
                <a:gd name="connsiteY1" fmla="*/ 223598 h 246064"/>
                <a:gd name="connsiteX2" fmla="*/ 303776 w 317813"/>
                <a:gd name="connsiteY2" fmla="*/ 245255 h 246064"/>
                <a:gd name="connsiteX3" fmla="*/ 312694 w 317813"/>
                <a:gd name="connsiteY3" fmla="*/ 180285 h 246064"/>
                <a:gd name="connsiteX4" fmla="*/ 303776 w 317813"/>
                <a:gd name="connsiteY4" fmla="*/ 156081 h 246064"/>
                <a:gd name="connsiteX5" fmla="*/ 299955 w 317813"/>
                <a:gd name="connsiteY5" fmla="*/ 100028 h 246064"/>
                <a:gd name="connsiteX6" fmla="*/ 294859 w 317813"/>
                <a:gd name="connsiteY6" fmla="*/ 37607 h 246064"/>
                <a:gd name="connsiteX7" fmla="*/ 144537 w 317813"/>
                <a:gd name="connsiteY7" fmla="*/ 28690 h 246064"/>
                <a:gd name="connsiteX8" fmla="*/ 45172 w 317813"/>
                <a:gd name="connsiteY8" fmla="*/ 94933 h 246064"/>
                <a:gd name="connsiteX9" fmla="*/ 8228 w 317813"/>
                <a:gd name="connsiteY9" fmla="*/ 122959 h 246064"/>
                <a:gd name="connsiteX10" fmla="*/ 585 w 317813"/>
                <a:gd name="connsiteY10" fmla="*/ 145889 h 246064"/>
                <a:gd name="connsiteX11" fmla="*/ 19694 w 317813"/>
                <a:gd name="connsiteY11" fmla="*/ 149711 h 246064"/>
                <a:gd name="connsiteX12" fmla="*/ 75746 w 317813"/>
                <a:gd name="connsiteY12" fmla="*/ 156081 h 246064"/>
                <a:gd name="connsiteX13" fmla="*/ 184028 w 317813"/>
                <a:gd name="connsiteY13" fmla="*/ 193024 h 24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13" h="246064">
                  <a:moveTo>
                    <a:pt x="184028" y="193024"/>
                  </a:moveTo>
                  <a:cubicBezTo>
                    <a:pt x="206959" y="201941"/>
                    <a:pt x="231163" y="212133"/>
                    <a:pt x="252820" y="223598"/>
                  </a:cubicBezTo>
                  <a:cubicBezTo>
                    <a:pt x="265559" y="229968"/>
                    <a:pt x="289764" y="250350"/>
                    <a:pt x="303776" y="245255"/>
                  </a:cubicBezTo>
                  <a:cubicBezTo>
                    <a:pt x="324159" y="238885"/>
                    <a:pt x="317789" y="195572"/>
                    <a:pt x="312694" y="180285"/>
                  </a:cubicBezTo>
                  <a:cubicBezTo>
                    <a:pt x="310146" y="172642"/>
                    <a:pt x="306324" y="164998"/>
                    <a:pt x="303776" y="156081"/>
                  </a:cubicBezTo>
                  <a:cubicBezTo>
                    <a:pt x="297407" y="138246"/>
                    <a:pt x="299955" y="119137"/>
                    <a:pt x="299955" y="100028"/>
                  </a:cubicBezTo>
                  <a:cubicBezTo>
                    <a:pt x="299955" y="78372"/>
                    <a:pt x="298680" y="57989"/>
                    <a:pt x="294859" y="37607"/>
                  </a:cubicBezTo>
                  <a:cubicBezTo>
                    <a:pt x="283394" y="-27363"/>
                    <a:pt x="180207" y="7033"/>
                    <a:pt x="144537" y="28690"/>
                  </a:cubicBezTo>
                  <a:cubicBezTo>
                    <a:pt x="110141" y="49072"/>
                    <a:pt x="79568" y="75824"/>
                    <a:pt x="45172" y="94933"/>
                  </a:cubicBezTo>
                  <a:cubicBezTo>
                    <a:pt x="31159" y="102576"/>
                    <a:pt x="17146" y="110220"/>
                    <a:pt x="8228" y="122959"/>
                  </a:cubicBezTo>
                  <a:cubicBezTo>
                    <a:pt x="4407" y="128055"/>
                    <a:pt x="-1963" y="139520"/>
                    <a:pt x="585" y="145889"/>
                  </a:cubicBezTo>
                  <a:cubicBezTo>
                    <a:pt x="3133" y="153533"/>
                    <a:pt x="12050" y="149711"/>
                    <a:pt x="19694" y="149711"/>
                  </a:cubicBezTo>
                  <a:cubicBezTo>
                    <a:pt x="38803" y="149711"/>
                    <a:pt x="57911" y="152259"/>
                    <a:pt x="75746" y="156081"/>
                  </a:cubicBezTo>
                  <a:cubicBezTo>
                    <a:pt x="112689" y="164998"/>
                    <a:pt x="148359" y="179011"/>
                    <a:pt x="184028" y="193024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54644E7E-12FF-416B-868B-B8DC998399F5}"/>
                </a:ext>
              </a:extLst>
            </p:cNvPr>
            <p:cNvSpPr/>
            <p:nvPr/>
          </p:nvSpPr>
          <p:spPr>
            <a:xfrm>
              <a:off x="8379844" y="4483426"/>
              <a:ext cx="94561" cy="89686"/>
            </a:xfrm>
            <a:custGeom>
              <a:avLst/>
              <a:gdLst>
                <a:gd name="connsiteX0" fmla="*/ 23038 w 94561"/>
                <a:gd name="connsiteY0" fmla="*/ 8917 h 89686"/>
                <a:gd name="connsiteX1" fmla="*/ 51064 w 94561"/>
                <a:gd name="connsiteY1" fmla="*/ 0 h 89686"/>
                <a:gd name="connsiteX2" fmla="*/ 90555 w 94561"/>
                <a:gd name="connsiteY2" fmla="*/ 26752 h 89686"/>
                <a:gd name="connsiteX3" fmla="*/ 108 w 94561"/>
                <a:gd name="connsiteY3" fmla="*/ 49683 h 89686"/>
                <a:gd name="connsiteX4" fmla="*/ 23038 w 94561"/>
                <a:gd name="connsiteY4" fmla="*/ 8917 h 8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61" h="89686">
                  <a:moveTo>
                    <a:pt x="23038" y="8917"/>
                  </a:moveTo>
                  <a:cubicBezTo>
                    <a:pt x="30681" y="3822"/>
                    <a:pt x="40873" y="0"/>
                    <a:pt x="51064" y="0"/>
                  </a:cubicBezTo>
                  <a:cubicBezTo>
                    <a:pt x="67625" y="0"/>
                    <a:pt x="84186" y="11465"/>
                    <a:pt x="90555" y="26752"/>
                  </a:cubicBezTo>
                  <a:cubicBezTo>
                    <a:pt x="117308" y="90448"/>
                    <a:pt x="1381" y="118474"/>
                    <a:pt x="108" y="49683"/>
                  </a:cubicBezTo>
                  <a:cubicBezTo>
                    <a:pt x="-1167" y="34395"/>
                    <a:pt x="9025" y="17835"/>
                    <a:pt x="23038" y="8917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65AAFDC9-B984-4A5E-B48A-3E276368E24B}"/>
                </a:ext>
              </a:extLst>
            </p:cNvPr>
            <p:cNvSpPr/>
            <p:nvPr/>
          </p:nvSpPr>
          <p:spPr>
            <a:xfrm>
              <a:off x="8204037" y="4987201"/>
              <a:ext cx="142359" cy="35439"/>
            </a:xfrm>
            <a:custGeom>
              <a:avLst/>
              <a:gdLst>
                <a:gd name="connsiteX0" fmla="*/ 137698 w 142359"/>
                <a:gd name="connsiteY0" fmla="*/ 694 h 35439"/>
                <a:gd name="connsiteX1" fmla="*/ 2662 w 142359"/>
                <a:gd name="connsiteY1" fmla="*/ 13434 h 35439"/>
                <a:gd name="connsiteX2" fmla="*/ 1389 w 142359"/>
                <a:gd name="connsiteY2" fmla="*/ 15981 h 35439"/>
                <a:gd name="connsiteX3" fmla="*/ 141519 w 142359"/>
                <a:gd name="connsiteY3" fmla="*/ 5790 h 35439"/>
                <a:gd name="connsiteX4" fmla="*/ 137698 w 142359"/>
                <a:gd name="connsiteY4" fmla="*/ 694 h 3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59" h="35439">
                  <a:moveTo>
                    <a:pt x="137698" y="694"/>
                  </a:moveTo>
                  <a:cubicBezTo>
                    <a:pt x="96932" y="26173"/>
                    <a:pt x="47249" y="33816"/>
                    <a:pt x="2662" y="13434"/>
                  </a:cubicBezTo>
                  <a:cubicBezTo>
                    <a:pt x="115" y="12160"/>
                    <a:pt x="-1159" y="14707"/>
                    <a:pt x="1389" y="15981"/>
                  </a:cubicBezTo>
                  <a:cubicBezTo>
                    <a:pt x="45976" y="44007"/>
                    <a:pt x="102028" y="42733"/>
                    <a:pt x="141519" y="5790"/>
                  </a:cubicBezTo>
                  <a:cubicBezTo>
                    <a:pt x="144067" y="3242"/>
                    <a:pt x="140246" y="-1854"/>
                    <a:pt x="137698" y="694"/>
                  </a:cubicBezTo>
                  <a:close/>
                </a:path>
              </a:pathLst>
            </a:custGeom>
            <a:solidFill>
              <a:srgbClr val="D9672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19FA5870-8B5C-4939-B87E-D0C4EE2A5C6E}"/>
                </a:ext>
              </a:extLst>
            </p:cNvPr>
            <p:cNvSpPr/>
            <p:nvPr/>
          </p:nvSpPr>
          <p:spPr>
            <a:xfrm>
              <a:off x="8246191" y="5062555"/>
              <a:ext cx="61315" cy="807922"/>
            </a:xfrm>
            <a:custGeom>
              <a:avLst/>
              <a:gdLst>
                <a:gd name="connsiteX0" fmla="*/ 24204 w 61315"/>
                <a:gd name="connsiteY0" fmla="*/ 599241 h 807922"/>
                <a:gd name="connsiteX1" fmla="*/ 20382 w 61315"/>
                <a:gd name="connsiteY1" fmla="*/ 395415 h 807922"/>
                <a:gd name="connsiteX2" fmla="*/ 5095 w 61315"/>
                <a:gd name="connsiteY2" fmla="*/ 1776 h 807922"/>
                <a:gd name="connsiteX3" fmla="*/ 0 w 61315"/>
                <a:gd name="connsiteY3" fmla="*/ 3049 h 807922"/>
                <a:gd name="connsiteX4" fmla="*/ 14013 w 61315"/>
                <a:gd name="connsiteY4" fmla="*/ 206875 h 807922"/>
                <a:gd name="connsiteX5" fmla="*/ 11465 w 61315"/>
                <a:gd name="connsiteY5" fmla="*/ 413249 h 807922"/>
                <a:gd name="connsiteX6" fmla="*/ 54778 w 61315"/>
                <a:gd name="connsiteY6" fmla="*/ 805614 h 807922"/>
                <a:gd name="connsiteX7" fmla="*/ 61148 w 61315"/>
                <a:gd name="connsiteY7" fmla="*/ 804341 h 807922"/>
                <a:gd name="connsiteX8" fmla="*/ 24204 w 61315"/>
                <a:gd name="connsiteY8" fmla="*/ 599241 h 80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315" h="807922">
                  <a:moveTo>
                    <a:pt x="24204" y="599241"/>
                  </a:moveTo>
                  <a:cubicBezTo>
                    <a:pt x="19109" y="531723"/>
                    <a:pt x="19109" y="462932"/>
                    <a:pt x="20382" y="395415"/>
                  </a:cubicBezTo>
                  <a:cubicBezTo>
                    <a:pt x="21657" y="266750"/>
                    <a:pt x="34396" y="127893"/>
                    <a:pt x="5095" y="1776"/>
                  </a:cubicBezTo>
                  <a:cubicBezTo>
                    <a:pt x="3822" y="-772"/>
                    <a:pt x="0" y="-772"/>
                    <a:pt x="0" y="3049"/>
                  </a:cubicBezTo>
                  <a:cubicBezTo>
                    <a:pt x="6370" y="71841"/>
                    <a:pt x="12739" y="138084"/>
                    <a:pt x="14013" y="206875"/>
                  </a:cubicBezTo>
                  <a:cubicBezTo>
                    <a:pt x="14013" y="275667"/>
                    <a:pt x="11465" y="344458"/>
                    <a:pt x="11465" y="413249"/>
                  </a:cubicBezTo>
                  <a:cubicBezTo>
                    <a:pt x="8918" y="541915"/>
                    <a:pt x="5095" y="685867"/>
                    <a:pt x="54778" y="805614"/>
                  </a:cubicBezTo>
                  <a:cubicBezTo>
                    <a:pt x="56052" y="809436"/>
                    <a:pt x="62421" y="808162"/>
                    <a:pt x="61148" y="804341"/>
                  </a:cubicBezTo>
                  <a:cubicBezTo>
                    <a:pt x="44587" y="735549"/>
                    <a:pt x="29300" y="669306"/>
                    <a:pt x="24204" y="599241"/>
                  </a:cubicBezTo>
                  <a:close/>
                </a:path>
              </a:pathLst>
            </a:custGeom>
            <a:solidFill>
              <a:srgbClr val="D9672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400CE51F-7426-4932-8EC2-51473EC34517}"/>
                </a:ext>
              </a:extLst>
            </p:cNvPr>
            <p:cNvSpPr/>
            <p:nvPr/>
          </p:nvSpPr>
          <p:spPr>
            <a:xfrm>
              <a:off x="7751469" y="5482492"/>
              <a:ext cx="45597" cy="60829"/>
            </a:xfrm>
            <a:custGeom>
              <a:avLst/>
              <a:gdLst>
                <a:gd name="connsiteX0" fmla="*/ 45031 w 45597"/>
                <a:gd name="connsiteY0" fmla="*/ 55734 h 60829"/>
                <a:gd name="connsiteX1" fmla="*/ 19553 w 45597"/>
                <a:gd name="connsiteY1" fmla="*/ 31529 h 60829"/>
                <a:gd name="connsiteX2" fmla="*/ 2991 w 45597"/>
                <a:gd name="connsiteY2" fmla="*/ 955 h 60829"/>
                <a:gd name="connsiteX3" fmla="*/ 444 w 45597"/>
                <a:gd name="connsiteY3" fmla="*/ 955 h 60829"/>
                <a:gd name="connsiteX4" fmla="*/ 14457 w 45597"/>
                <a:gd name="connsiteY4" fmla="*/ 36625 h 60829"/>
                <a:gd name="connsiteX5" fmla="*/ 45031 w 45597"/>
                <a:gd name="connsiteY5" fmla="*/ 60829 h 60829"/>
                <a:gd name="connsiteX6" fmla="*/ 45031 w 45597"/>
                <a:gd name="connsiteY6" fmla="*/ 55734 h 6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97" h="60829">
                  <a:moveTo>
                    <a:pt x="45031" y="55734"/>
                  </a:moveTo>
                  <a:cubicBezTo>
                    <a:pt x="36113" y="48090"/>
                    <a:pt x="27196" y="40447"/>
                    <a:pt x="19553" y="31529"/>
                  </a:cubicBezTo>
                  <a:cubicBezTo>
                    <a:pt x="11909" y="22612"/>
                    <a:pt x="9361" y="9873"/>
                    <a:pt x="2991" y="955"/>
                  </a:cubicBezTo>
                  <a:cubicBezTo>
                    <a:pt x="1718" y="-318"/>
                    <a:pt x="444" y="-318"/>
                    <a:pt x="444" y="955"/>
                  </a:cubicBezTo>
                  <a:cubicBezTo>
                    <a:pt x="-2104" y="12421"/>
                    <a:pt x="6814" y="26434"/>
                    <a:pt x="14457" y="36625"/>
                  </a:cubicBezTo>
                  <a:cubicBezTo>
                    <a:pt x="22100" y="46816"/>
                    <a:pt x="32292" y="55734"/>
                    <a:pt x="45031" y="60829"/>
                  </a:cubicBezTo>
                  <a:cubicBezTo>
                    <a:pt x="45031" y="60829"/>
                    <a:pt x="46305" y="57008"/>
                    <a:pt x="45031" y="55734"/>
                  </a:cubicBezTo>
                  <a:close/>
                </a:path>
              </a:pathLst>
            </a:custGeom>
            <a:solidFill>
              <a:srgbClr val="D9672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25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6807433" y="4626104"/>
            <a:ext cx="972097" cy="1862460"/>
            <a:chOff x="6807433" y="4626104"/>
            <a:chExt cx="972097" cy="1862460"/>
          </a:xfrm>
        </p:grpSpPr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319AFEC3-2CAF-4F63-9019-E31F101E264A}"/>
                </a:ext>
              </a:extLst>
            </p:cNvPr>
            <p:cNvSpPr/>
            <p:nvPr/>
          </p:nvSpPr>
          <p:spPr>
            <a:xfrm>
              <a:off x="7617858" y="5525640"/>
              <a:ext cx="95327" cy="85390"/>
            </a:xfrm>
            <a:custGeom>
              <a:avLst/>
              <a:gdLst>
                <a:gd name="connsiteX0" fmla="*/ 6663 w 95327"/>
                <a:gd name="connsiteY0" fmla="*/ 34243 h 85390"/>
                <a:gd name="connsiteX1" fmla="*/ 67811 w 95327"/>
                <a:gd name="connsiteY1" fmla="*/ 85199 h 85390"/>
                <a:gd name="connsiteX2" fmla="*/ 93289 w 95327"/>
                <a:gd name="connsiteY2" fmla="*/ 34243 h 85390"/>
                <a:gd name="connsiteX3" fmla="*/ 294 w 95327"/>
                <a:gd name="connsiteY3" fmla="*/ 7491 h 85390"/>
                <a:gd name="connsiteX4" fmla="*/ 6663 w 95327"/>
                <a:gd name="connsiteY4" fmla="*/ 34243 h 85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327" h="85390">
                  <a:moveTo>
                    <a:pt x="6663" y="34243"/>
                  </a:moveTo>
                  <a:cubicBezTo>
                    <a:pt x="6663" y="34243"/>
                    <a:pt x="29593" y="89021"/>
                    <a:pt x="67811" y="85199"/>
                  </a:cubicBezTo>
                  <a:cubicBezTo>
                    <a:pt x="106028" y="82651"/>
                    <a:pt x="93289" y="34243"/>
                    <a:pt x="93289" y="34243"/>
                  </a:cubicBezTo>
                  <a:cubicBezTo>
                    <a:pt x="93289" y="34243"/>
                    <a:pt x="-6076" y="-19262"/>
                    <a:pt x="294" y="7491"/>
                  </a:cubicBezTo>
                  <a:cubicBezTo>
                    <a:pt x="6663" y="34243"/>
                    <a:pt x="6663" y="34243"/>
                    <a:pt x="6663" y="34243"/>
                  </a:cubicBezTo>
                  <a:close/>
                </a:path>
              </a:pathLst>
            </a:custGeom>
            <a:solidFill>
              <a:srgbClr val="E41E2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599739A9-C7D9-46B4-88F1-95E67AF8461A}"/>
                </a:ext>
              </a:extLst>
            </p:cNvPr>
            <p:cNvSpPr/>
            <p:nvPr/>
          </p:nvSpPr>
          <p:spPr>
            <a:xfrm>
              <a:off x="7592015" y="5490609"/>
              <a:ext cx="187516" cy="138591"/>
            </a:xfrm>
            <a:custGeom>
              <a:avLst/>
              <a:gdLst>
                <a:gd name="connsiteX0" fmla="*/ 26137 w 187516"/>
                <a:gd name="connsiteY0" fmla="*/ 70548 h 138591"/>
                <a:gd name="connsiteX1" fmla="*/ 143336 w 187516"/>
                <a:gd name="connsiteY1" fmla="*/ 134243 h 138591"/>
                <a:gd name="connsiteX2" fmla="*/ 184102 w 187516"/>
                <a:gd name="connsiteY2" fmla="*/ 122778 h 138591"/>
                <a:gd name="connsiteX3" fmla="*/ 57985 w 187516"/>
                <a:gd name="connsiteY3" fmla="*/ 3030 h 138591"/>
                <a:gd name="connsiteX4" fmla="*/ 26137 w 187516"/>
                <a:gd name="connsiteY4" fmla="*/ 70548 h 13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16" h="138591">
                  <a:moveTo>
                    <a:pt x="26137" y="70548"/>
                  </a:moveTo>
                  <a:cubicBezTo>
                    <a:pt x="28684" y="70548"/>
                    <a:pt x="117858" y="83287"/>
                    <a:pt x="143336" y="134243"/>
                  </a:cubicBezTo>
                  <a:cubicBezTo>
                    <a:pt x="143336" y="134243"/>
                    <a:pt x="164993" y="149530"/>
                    <a:pt x="184102" y="122778"/>
                  </a:cubicBezTo>
                  <a:cubicBezTo>
                    <a:pt x="201937" y="96026"/>
                    <a:pt x="148432" y="23413"/>
                    <a:pt x="57985" y="3030"/>
                  </a:cubicBezTo>
                  <a:cubicBezTo>
                    <a:pt x="-32464" y="-17353"/>
                    <a:pt x="4480" y="71821"/>
                    <a:pt x="26137" y="70548"/>
                  </a:cubicBezTo>
                  <a:close/>
                </a:path>
              </a:pathLst>
            </a:custGeom>
            <a:solidFill>
              <a:srgbClr val="E41E2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78DEF9D8-E319-4C53-A5F2-0FE36B6E1696}"/>
                </a:ext>
              </a:extLst>
            </p:cNvPr>
            <p:cNvSpPr/>
            <p:nvPr/>
          </p:nvSpPr>
          <p:spPr>
            <a:xfrm>
              <a:off x="7027056" y="5808696"/>
              <a:ext cx="247150" cy="528555"/>
            </a:xfrm>
            <a:custGeom>
              <a:avLst/>
              <a:gdLst>
                <a:gd name="connsiteX0" fmla="*/ 247139 w 247150"/>
                <a:gd name="connsiteY0" fmla="*/ 31447 h 528555"/>
                <a:gd name="connsiteX1" fmla="*/ 82804 w 247150"/>
                <a:gd name="connsiteY1" fmla="*/ 515534 h 528555"/>
                <a:gd name="connsiteX2" fmla="*/ 0 w 247150"/>
                <a:gd name="connsiteY2" fmla="*/ 515534 h 528555"/>
                <a:gd name="connsiteX3" fmla="*/ 81531 w 247150"/>
                <a:gd name="connsiteY3" fmla="*/ 21255 h 528555"/>
                <a:gd name="connsiteX4" fmla="*/ 247139 w 247150"/>
                <a:gd name="connsiteY4" fmla="*/ 31447 h 528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150" h="528555">
                  <a:moveTo>
                    <a:pt x="247139" y="31447"/>
                  </a:moveTo>
                  <a:cubicBezTo>
                    <a:pt x="248413" y="36542"/>
                    <a:pt x="143952" y="386868"/>
                    <a:pt x="82804" y="515534"/>
                  </a:cubicBezTo>
                  <a:cubicBezTo>
                    <a:pt x="82804" y="515534"/>
                    <a:pt x="47135" y="544834"/>
                    <a:pt x="0" y="515534"/>
                  </a:cubicBezTo>
                  <a:cubicBezTo>
                    <a:pt x="0" y="515534"/>
                    <a:pt x="59874" y="241643"/>
                    <a:pt x="81531" y="21255"/>
                  </a:cubicBezTo>
                  <a:cubicBezTo>
                    <a:pt x="82804" y="22529"/>
                    <a:pt x="235674" y="-33523"/>
                    <a:pt x="247139" y="31447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594B0B4-3529-4B80-9E25-CF9B90031C0A}"/>
                </a:ext>
              </a:extLst>
            </p:cNvPr>
            <p:cNvSpPr/>
            <p:nvPr/>
          </p:nvSpPr>
          <p:spPr>
            <a:xfrm>
              <a:off x="7011259" y="6287898"/>
              <a:ext cx="254441" cy="200667"/>
            </a:xfrm>
            <a:custGeom>
              <a:avLst/>
              <a:gdLst>
                <a:gd name="connsiteX0" fmla="*/ 103697 w 254441"/>
                <a:gd name="connsiteY0" fmla="*/ 12128 h 200667"/>
                <a:gd name="connsiteX1" fmla="*/ 25988 w 254441"/>
                <a:gd name="connsiteY1" fmla="*/ 663 h 200667"/>
                <a:gd name="connsiteX2" fmla="*/ 9427 w 254441"/>
                <a:gd name="connsiteY2" fmla="*/ 10854 h 200667"/>
                <a:gd name="connsiteX3" fmla="*/ 509 w 254441"/>
                <a:gd name="connsiteY3" fmla="*/ 138245 h 200667"/>
                <a:gd name="connsiteX4" fmla="*/ 55288 w 254441"/>
                <a:gd name="connsiteY4" fmla="*/ 200667 h 200667"/>
                <a:gd name="connsiteX5" fmla="*/ 224719 w 254441"/>
                <a:gd name="connsiteY5" fmla="*/ 200667 h 200667"/>
                <a:gd name="connsiteX6" fmla="*/ 248922 w 254441"/>
                <a:gd name="connsiteY6" fmla="*/ 191750 h 200667"/>
                <a:gd name="connsiteX7" fmla="*/ 237458 w 254441"/>
                <a:gd name="connsiteY7" fmla="*/ 162450 h 200667"/>
                <a:gd name="connsiteX8" fmla="*/ 104970 w 254441"/>
                <a:gd name="connsiteY8" fmla="*/ 105124 h 200667"/>
                <a:gd name="connsiteX9" fmla="*/ 117710 w 254441"/>
                <a:gd name="connsiteY9" fmla="*/ 28689 h 200667"/>
                <a:gd name="connsiteX10" fmla="*/ 103697 w 254441"/>
                <a:gd name="connsiteY10" fmla="*/ 12128 h 200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441" h="200667">
                  <a:moveTo>
                    <a:pt x="103697" y="12128"/>
                  </a:moveTo>
                  <a:cubicBezTo>
                    <a:pt x="84588" y="10854"/>
                    <a:pt x="54014" y="8306"/>
                    <a:pt x="25988" y="663"/>
                  </a:cubicBezTo>
                  <a:cubicBezTo>
                    <a:pt x="18345" y="-1885"/>
                    <a:pt x="10701" y="3211"/>
                    <a:pt x="9427" y="10854"/>
                  </a:cubicBezTo>
                  <a:cubicBezTo>
                    <a:pt x="5605" y="36332"/>
                    <a:pt x="-2039" y="92385"/>
                    <a:pt x="509" y="138245"/>
                  </a:cubicBezTo>
                  <a:cubicBezTo>
                    <a:pt x="3057" y="200667"/>
                    <a:pt x="20892" y="200667"/>
                    <a:pt x="55288" y="200667"/>
                  </a:cubicBezTo>
                  <a:lnTo>
                    <a:pt x="224719" y="200667"/>
                  </a:lnTo>
                  <a:cubicBezTo>
                    <a:pt x="233635" y="200667"/>
                    <a:pt x="242553" y="198119"/>
                    <a:pt x="248922" y="191750"/>
                  </a:cubicBezTo>
                  <a:cubicBezTo>
                    <a:pt x="256566" y="184106"/>
                    <a:pt x="259114" y="173915"/>
                    <a:pt x="237458" y="162450"/>
                  </a:cubicBezTo>
                  <a:cubicBezTo>
                    <a:pt x="197966" y="142067"/>
                    <a:pt x="107518" y="134423"/>
                    <a:pt x="104970" y="105124"/>
                  </a:cubicBezTo>
                  <a:cubicBezTo>
                    <a:pt x="103697" y="84741"/>
                    <a:pt x="111340" y="49072"/>
                    <a:pt x="117710" y="28689"/>
                  </a:cubicBezTo>
                  <a:cubicBezTo>
                    <a:pt x="117710" y="19771"/>
                    <a:pt x="111340" y="12128"/>
                    <a:pt x="103697" y="12128"/>
                  </a:cubicBezTo>
                  <a:close/>
                </a:path>
              </a:pathLst>
            </a:custGeom>
            <a:solidFill>
              <a:srgbClr val="BBBDB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B547922-7FCF-44F9-AAEB-509C2276D0C0}"/>
                </a:ext>
              </a:extLst>
            </p:cNvPr>
            <p:cNvSpPr/>
            <p:nvPr/>
          </p:nvSpPr>
          <p:spPr>
            <a:xfrm>
              <a:off x="6823230" y="5805819"/>
              <a:ext cx="247150" cy="528885"/>
            </a:xfrm>
            <a:custGeom>
              <a:avLst/>
              <a:gdLst>
                <a:gd name="connsiteX0" fmla="*/ 247139 w 247150"/>
                <a:gd name="connsiteY0" fmla="*/ 31777 h 528885"/>
                <a:gd name="connsiteX1" fmla="*/ 82804 w 247150"/>
                <a:gd name="connsiteY1" fmla="*/ 515864 h 528885"/>
                <a:gd name="connsiteX2" fmla="*/ 0 w 247150"/>
                <a:gd name="connsiteY2" fmla="*/ 515864 h 528885"/>
                <a:gd name="connsiteX3" fmla="*/ 81531 w 247150"/>
                <a:gd name="connsiteY3" fmla="*/ 21586 h 528885"/>
                <a:gd name="connsiteX4" fmla="*/ 247139 w 247150"/>
                <a:gd name="connsiteY4" fmla="*/ 31777 h 52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150" h="528885">
                  <a:moveTo>
                    <a:pt x="247139" y="31777"/>
                  </a:moveTo>
                  <a:cubicBezTo>
                    <a:pt x="248413" y="36872"/>
                    <a:pt x="143952" y="387198"/>
                    <a:pt x="82804" y="515864"/>
                  </a:cubicBezTo>
                  <a:cubicBezTo>
                    <a:pt x="82804" y="515864"/>
                    <a:pt x="47135" y="545164"/>
                    <a:pt x="0" y="515864"/>
                  </a:cubicBezTo>
                  <a:cubicBezTo>
                    <a:pt x="0" y="515864"/>
                    <a:pt x="59874" y="241972"/>
                    <a:pt x="81531" y="21586"/>
                  </a:cubicBezTo>
                  <a:cubicBezTo>
                    <a:pt x="82804" y="21586"/>
                    <a:pt x="235674" y="-33193"/>
                    <a:pt x="247139" y="31777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B20D5B86-6DFE-4BCE-A582-DF8AA35759BC}"/>
                </a:ext>
              </a:extLst>
            </p:cNvPr>
            <p:cNvSpPr/>
            <p:nvPr/>
          </p:nvSpPr>
          <p:spPr>
            <a:xfrm>
              <a:off x="6807433" y="6284076"/>
              <a:ext cx="254441" cy="200667"/>
            </a:xfrm>
            <a:custGeom>
              <a:avLst/>
              <a:gdLst>
                <a:gd name="connsiteX0" fmla="*/ 103697 w 254441"/>
                <a:gd name="connsiteY0" fmla="*/ 12128 h 200667"/>
                <a:gd name="connsiteX1" fmla="*/ 25988 w 254441"/>
                <a:gd name="connsiteY1" fmla="*/ 663 h 200667"/>
                <a:gd name="connsiteX2" fmla="*/ 9427 w 254441"/>
                <a:gd name="connsiteY2" fmla="*/ 10854 h 200667"/>
                <a:gd name="connsiteX3" fmla="*/ 509 w 254441"/>
                <a:gd name="connsiteY3" fmla="*/ 138245 h 200667"/>
                <a:gd name="connsiteX4" fmla="*/ 55288 w 254441"/>
                <a:gd name="connsiteY4" fmla="*/ 200667 h 200667"/>
                <a:gd name="connsiteX5" fmla="*/ 224719 w 254441"/>
                <a:gd name="connsiteY5" fmla="*/ 200667 h 200667"/>
                <a:gd name="connsiteX6" fmla="*/ 248922 w 254441"/>
                <a:gd name="connsiteY6" fmla="*/ 191750 h 200667"/>
                <a:gd name="connsiteX7" fmla="*/ 237458 w 254441"/>
                <a:gd name="connsiteY7" fmla="*/ 162450 h 200667"/>
                <a:gd name="connsiteX8" fmla="*/ 104970 w 254441"/>
                <a:gd name="connsiteY8" fmla="*/ 105124 h 200667"/>
                <a:gd name="connsiteX9" fmla="*/ 117710 w 254441"/>
                <a:gd name="connsiteY9" fmla="*/ 28689 h 200667"/>
                <a:gd name="connsiteX10" fmla="*/ 103697 w 254441"/>
                <a:gd name="connsiteY10" fmla="*/ 12128 h 200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441" h="200667">
                  <a:moveTo>
                    <a:pt x="103697" y="12128"/>
                  </a:moveTo>
                  <a:cubicBezTo>
                    <a:pt x="84588" y="10854"/>
                    <a:pt x="54014" y="8306"/>
                    <a:pt x="25988" y="663"/>
                  </a:cubicBezTo>
                  <a:cubicBezTo>
                    <a:pt x="18345" y="-1885"/>
                    <a:pt x="10701" y="3211"/>
                    <a:pt x="9427" y="10854"/>
                  </a:cubicBezTo>
                  <a:cubicBezTo>
                    <a:pt x="5605" y="36332"/>
                    <a:pt x="-2039" y="92385"/>
                    <a:pt x="509" y="138245"/>
                  </a:cubicBezTo>
                  <a:cubicBezTo>
                    <a:pt x="3057" y="200667"/>
                    <a:pt x="20892" y="200667"/>
                    <a:pt x="55288" y="200667"/>
                  </a:cubicBezTo>
                  <a:lnTo>
                    <a:pt x="224719" y="200667"/>
                  </a:lnTo>
                  <a:cubicBezTo>
                    <a:pt x="233635" y="200667"/>
                    <a:pt x="242553" y="198119"/>
                    <a:pt x="248922" y="191750"/>
                  </a:cubicBezTo>
                  <a:cubicBezTo>
                    <a:pt x="256566" y="184106"/>
                    <a:pt x="259114" y="173915"/>
                    <a:pt x="237458" y="162450"/>
                  </a:cubicBezTo>
                  <a:cubicBezTo>
                    <a:pt x="197966" y="142067"/>
                    <a:pt x="107518" y="134424"/>
                    <a:pt x="104970" y="105124"/>
                  </a:cubicBezTo>
                  <a:cubicBezTo>
                    <a:pt x="103697" y="84741"/>
                    <a:pt x="111340" y="49071"/>
                    <a:pt x="117710" y="28689"/>
                  </a:cubicBezTo>
                  <a:cubicBezTo>
                    <a:pt x="117710" y="21045"/>
                    <a:pt x="111340" y="13402"/>
                    <a:pt x="103697" y="12128"/>
                  </a:cubicBezTo>
                  <a:close/>
                </a:path>
              </a:pathLst>
            </a:custGeom>
            <a:solidFill>
              <a:srgbClr val="BBBDB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C486E61-9DAF-43DE-9082-431DB82D8826}"/>
                </a:ext>
              </a:extLst>
            </p:cNvPr>
            <p:cNvSpPr/>
            <p:nvPr/>
          </p:nvSpPr>
          <p:spPr>
            <a:xfrm>
              <a:off x="7189852" y="5066878"/>
              <a:ext cx="477982" cy="505764"/>
            </a:xfrm>
            <a:custGeom>
              <a:avLst/>
              <a:gdLst>
                <a:gd name="connsiteX0" fmla="*/ 56317 w 477982"/>
                <a:gd name="connsiteY0" fmla="*/ 0 h 505764"/>
                <a:gd name="connsiteX1" fmla="*/ 314922 w 477982"/>
                <a:gd name="connsiteY1" fmla="*/ 259878 h 505764"/>
                <a:gd name="connsiteX2" fmla="*/ 477982 w 477982"/>
                <a:gd name="connsiteY2" fmla="*/ 424213 h 505764"/>
                <a:gd name="connsiteX3" fmla="*/ 421931 w 477982"/>
                <a:gd name="connsiteY3" fmla="*/ 505743 h 505764"/>
                <a:gd name="connsiteX4" fmla="*/ 228296 w 477982"/>
                <a:gd name="connsiteY4" fmla="*/ 394913 h 505764"/>
                <a:gd name="connsiteX5" fmla="*/ 13004 w 477982"/>
                <a:gd name="connsiteY5" fmla="*/ 160513 h 505764"/>
                <a:gd name="connsiteX6" fmla="*/ 56317 w 477982"/>
                <a:gd name="connsiteY6" fmla="*/ 0 h 50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7982" h="505764">
                  <a:moveTo>
                    <a:pt x="56317" y="0"/>
                  </a:moveTo>
                  <a:cubicBezTo>
                    <a:pt x="56317" y="0"/>
                    <a:pt x="184982" y="99365"/>
                    <a:pt x="314922" y="259878"/>
                  </a:cubicBezTo>
                  <a:cubicBezTo>
                    <a:pt x="424478" y="396187"/>
                    <a:pt x="477982" y="424213"/>
                    <a:pt x="477982" y="424213"/>
                  </a:cubicBezTo>
                  <a:cubicBezTo>
                    <a:pt x="477982" y="424213"/>
                    <a:pt x="456326" y="503195"/>
                    <a:pt x="421931" y="505743"/>
                  </a:cubicBezTo>
                  <a:cubicBezTo>
                    <a:pt x="407917" y="507017"/>
                    <a:pt x="298361" y="450965"/>
                    <a:pt x="228296" y="394913"/>
                  </a:cubicBezTo>
                  <a:cubicBezTo>
                    <a:pt x="145491" y="329943"/>
                    <a:pt x="32113" y="208922"/>
                    <a:pt x="13004" y="160513"/>
                  </a:cubicBezTo>
                  <a:cubicBezTo>
                    <a:pt x="-4830" y="112105"/>
                    <a:pt x="-15022" y="5096"/>
                    <a:pt x="56317" y="0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748D67AE-A4F0-4A0B-A570-0A2EBE63A50A}"/>
                </a:ext>
              </a:extLst>
            </p:cNvPr>
            <p:cNvSpPr/>
            <p:nvPr/>
          </p:nvSpPr>
          <p:spPr>
            <a:xfrm>
              <a:off x="6885970" y="4626104"/>
              <a:ext cx="86307" cy="90731"/>
            </a:xfrm>
            <a:custGeom>
              <a:avLst/>
              <a:gdLst>
                <a:gd name="connsiteX0" fmla="*/ 13695 w 86307"/>
                <a:gd name="connsiteY0" fmla="*/ 84078 h 90731"/>
                <a:gd name="connsiteX1" fmla="*/ 4777 w 86307"/>
                <a:gd name="connsiteY1" fmla="*/ 72613 h 90731"/>
                <a:gd name="connsiteX2" fmla="*/ 4777 w 86307"/>
                <a:gd name="connsiteY2" fmla="*/ 25478 h 90731"/>
                <a:gd name="connsiteX3" fmla="*/ 42995 w 86307"/>
                <a:gd name="connsiteY3" fmla="*/ 0 h 90731"/>
                <a:gd name="connsiteX4" fmla="*/ 82486 w 86307"/>
                <a:gd name="connsiteY4" fmla="*/ 22931 h 90731"/>
                <a:gd name="connsiteX5" fmla="*/ 86308 w 86307"/>
                <a:gd name="connsiteY5" fmla="*/ 42039 h 90731"/>
                <a:gd name="connsiteX6" fmla="*/ 77390 w 86307"/>
                <a:gd name="connsiteY6" fmla="*/ 72613 h 90731"/>
                <a:gd name="connsiteX7" fmla="*/ 13695 w 86307"/>
                <a:gd name="connsiteY7" fmla="*/ 84078 h 9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07" h="90731">
                  <a:moveTo>
                    <a:pt x="13695" y="84078"/>
                  </a:moveTo>
                  <a:cubicBezTo>
                    <a:pt x="9873" y="81531"/>
                    <a:pt x="7325" y="76435"/>
                    <a:pt x="4777" y="72613"/>
                  </a:cubicBezTo>
                  <a:cubicBezTo>
                    <a:pt x="-1592" y="57326"/>
                    <a:pt x="-1592" y="40765"/>
                    <a:pt x="4777" y="25478"/>
                  </a:cubicBezTo>
                  <a:cubicBezTo>
                    <a:pt x="12421" y="11466"/>
                    <a:pt x="26434" y="0"/>
                    <a:pt x="42995" y="0"/>
                  </a:cubicBezTo>
                  <a:cubicBezTo>
                    <a:pt x="59555" y="0"/>
                    <a:pt x="76117" y="7644"/>
                    <a:pt x="82486" y="22931"/>
                  </a:cubicBezTo>
                  <a:cubicBezTo>
                    <a:pt x="85034" y="29300"/>
                    <a:pt x="86308" y="35670"/>
                    <a:pt x="86308" y="42039"/>
                  </a:cubicBezTo>
                  <a:cubicBezTo>
                    <a:pt x="86308" y="53504"/>
                    <a:pt x="83760" y="63696"/>
                    <a:pt x="77390" y="72613"/>
                  </a:cubicBezTo>
                  <a:cubicBezTo>
                    <a:pt x="67199" y="87900"/>
                    <a:pt x="30255" y="98091"/>
                    <a:pt x="13695" y="84078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39038BA7-9A65-4FF4-8F14-B358E3036007}"/>
                </a:ext>
              </a:extLst>
            </p:cNvPr>
            <p:cNvSpPr/>
            <p:nvPr/>
          </p:nvSpPr>
          <p:spPr>
            <a:xfrm>
              <a:off x="6892451" y="4684252"/>
              <a:ext cx="276014" cy="214469"/>
            </a:xfrm>
            <a:custGeom>
              <a:avLst/>
              <a:gdLst>
                <a:gd name="connsiteX0" fmla="*/ 23774 w 276014"/>
                <a:gd name="connsiteY0" fmla="*/ 214470 h 214469"/>
                <a:gd name="connsiteX1" fmla="*/ 13583 w 276014"/>
                <a:gd name="connsiteY1" fmla="*/ 34848 h 214469"/>
                <a:gd name="connsiteX2" fmla="*/ 154987 w 276014"/>
                <a:gd name="connsiteY2" fmla="*/ 20835 h 214469"/>
                <a:gd name="connsiteX3" fmla="*/ 276009 w 276014"/>
                <a:gd name="connsiteY3" fmla="*/ 107461 h 214469"/>
                <a:gd name="connsiteX4" fmla="*/ 23774 w 276014"/>
                <a:gd name="connsiteY4" fmla="*/ 214470 h 21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014" h="214469">
                  <a:moveTo>
                    <a:pt x="23774" y="214470"/>
                  </a:moveTo>
                  <a:cubicBezTo>
                    <a:pt x="23774" y="214470"/>
                    <a:pt x="-22086" y="99818"/>
                    <a:pt x="13583" y="34848"/>
                  </a:cubicBezTo>
                  <a:cubicBezTo>
                    <a:pt x="49252" y="-30122"/>
                    <a:pt x="112948" y="14465"/>
                    <a:pt x="154987" y="20835"/>
                  </a:cubicBezTo>
                  <a:cubicBezTo>
                    <a:pt x="197027" y="27204"/>
                    <a:pt x="250530" y="29752"/>
                    <a:pt x="276009" y="107461"/>
                  </a:cubicBezTo>
                  <a:cubicBezTo>
                    <a:pt x="277283" y="106187"/>
                    <a:pt x="58170" y="112557"/>
                    <a:pt x="23774" y="214470"/>
                  </a:cubicBezTo>
                  <a:close/>
                </a:path>
              </a:pathLst>
            </a:custGeom>
            <a:solidFill>
              <a:srgbClr val="E41E2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B8B1661C-1067-4424-851F-2D99AC5AEB95}"/>
                </a:ext>
              </a:extLst>
            </p:cNvPr>
            <p:cNvSpPr/>
            <p:nvPr/>
          </p:nvSpPr>
          <p:spPr>
            <a:xfrm>
              <a:off x="6940412" y="4778118"/>
              <a:ext cx="264091" cy="296355"/>
            </a:xfrm>
            <a:custGeom>
              <a:avLst/>
              <a:gdLst>
                <a:gd name="connsiteX0" fmla="*/ 231870 w 264091"/>
                <a:gd name="connsiteY0" fmla="*/ 40347 h 296355"/>
                <a:gd name="connsiteX1" fmla="*/ 261170 w 264091"/>
                <a:gd name="connsiteY1" fmla="*/ 125699 h 296355"/>
                <a:gd name="connsiteX2" fmla="*/ 177091 w 264091"/>
                <a:gd name="connsiteY2" fmla="*/ 295129 h 296355"/>
                <a:gd name="connsiteX3" fmla="*/ 12757 w 264091"/>
                <a:gd name="connsiteY3" fmla="*/ 188121 h 296355"/>
                <a:gd name="connsiteX4" fmla="*/ 6387 w 264091"/>
                <a:gd name="connsiteY4" fmla="*/ 60730 h 296355"/>
                <a:gd name="connsiteX5" fmla="*/ 231870 w 264091"/>
                <a:gd name="connsiteY5" fmla="*/ 40347 h 296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091" h="296355">
                  <a:moveTo>
                    <a:pt x="231870" y="40347"/>
                  </a:moveTo>
                  <a:cubicBezTo>
                    <a:pt x="247156" y="55634"/>
                    <a:pt x="256074" y="88756"/>
                    <a:pt x="261170" y="125699"/>
                  </a:cubicBezTo>
                  <a:cubicBezTo>
                    <a:pt x="277731" y="240351"/>
                    <a:pt x="220404" y="290034"/>
                    <a:pt x="177091" y="295129"/>
                  </a:cubicBezTo>
                  <a:cubicBezTo>
                    <a:pt x="133779" y="300225"/>
                    <a:pt x="39509" y="293856"/>
                    <a:pt x="12757" y="188121"/>
                  </a:cubicBezTo>
                  <a:cubicBezTo>
                    <a:pt x="18" y="135890"/>
                    <a:pt x="-5078" y="90029"/>
                    <a:pt x="6387" y="60730"/>
                  </a:cubicBezTo>
                  <a:cubicBezTo>
                    <a:pt x="28044" y="856"/>
                    <a:pt x="161805" y="-29718"/>
                    <a:pt x="231870" y="40347"/>
                  </a:cubicBezTo>
                  <a:close/>
                </a:path>
              </a:pathLst>
            </a:custGeom>
            <a:solidFill>
              <a:srgbClr val="F5A78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E32FC973-6951-44F2-8C43-EF0FAEB8D32D}"/>
                </a:ext>
              </a:extLst>
            </p:cNvPr>
            <p:cNvSpPr/>
            <p:nvPr/>
          </p:nvSpPr>
          <p:spPr>
            <a:xfrm>
              <a:off x="7129723" y="4897307"/>
              <a:ext cx="16586" cy="29566"/>
            </a:xfrm>
            <a:custGeom>
              <a:avLst/>
              <a:gdLst>
                <a:gd name="connsiteX0" fmla="*/ 8164 w 16586"/>
                <a:gd name="connsiteY0" fmla="*/ 29441 h 29566"/>
                <a:gd name="connsiteX1" fmla="*/ 15807 w 16586"/>
                <a:gd name="connsiteY1" fmla="*/ 14154 h 29566"/>
                <a:gd name="connsiteX2" fmla="*/ 5616 w 16586"/>
                <a:gd name="connsiteY2" fmla="*/ 141 h 29566"/>
                <a:gd name="connsiteX3" fmla="*/ 520 w 16586"/>
                <a:gd name="connsiteY3" fmla="*/ 15428 h 29566"/>
                <a:gd name="connsiteX4" fmla="*/ 8164 w 16586"/>
                <a:gd name="connsiteY4" fmla="*/ 29441 h 2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6" h="29566">
                  <a:moveTo>
                    <a:pt x="8164" y="29441"/>
                  </a:moveTo>
                  <a:cubicBezTo>
                    <a:pt x="8164" y="29441"/>
                    <a:pt x="19628" y="31989"/>
                    <a:pt x="15807" y="14154"/>
                  </a:cubicBezTo>
                  <a:cubicBezTo>
                    <a:pt x="11985" y="-2407"/>
                    <a:pt x="5616" y="141"/>
                    <a:pt x="5616" y="141"/>
                  </a:cubicBezTo>
                  <a:cubicBezTo>
                    <a:pt x="5616" y="141"/>
                    <a:pt x="-2027" y="1415"/>
                    <a:pt x="520" y="15428"/>
                  </a:cubicBezTo>
                  <a:cubicBezTo>
                    <a:pt x="3068" y="30715"/>
                    <a:pt x="8164" y="29441"/>
                    <a:pt x="8164" y="29441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A89B2B04-C2F3-4D44-BE40-7DD926365543}"/>
                </a:ext>
              </a:extLst>
            </p:cNvPr>
            <p:cNvSpPr/>
            <p:nvPr/>
          </p:nvSpPr>
          <p:spPr>
            <a:xfrm>
              <a:off x="7030358" y="4911320"/>
              <a:ext cx="16587" cy="29566"/>
            </a:xfrm>
            <a:custGeom>
              <a:avLst/>
              <a:gdLst>
                <a:gd name="connsiteX0" fmla="*/ 8164 w 16587"/>
                <a:gd name="connsiteY0" fmla="*/ 29441 h 29566"/>
                <a:gd name="connsiteX1" fmla="*/ 15807 w 16587"/>
                <a:gd name="connsiteY1" fmla="*/ 14154 h 29566"/>
                <a:gd name="connsiteX2" fmla="*/ 5616 w 16587"/>
                <a:gd name="connsiteY2" fmla="*/ 141 h 29566"/>
                <a:gd name="connsiteX3" fmla="*/ 520 w 16587"/>
                <a:gd name="connsiteY3" fmla="*/ 15428 h 29566"/>
                <a:gd name="connsiteX4" fmla="*/ 8164 w 16587"/>
                <a:gd name="connsiteY4" fmla="*/ 29441 h 2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7" h="29566">
                  <a:moveTo>
                    <a:pt x="8164" y="29441"/>
                  </a:moveTo>
                  <a:cubicBezTo>
                    <a:pt x="8164" y="29441"/>
                    <a:pt x="19629" y="31989"/>
                    <a:pt x="15807" y="14154"/>
                  </a:cubicBezTo>
                  <a:cubicBezTo>
                    <a:pt x="11986" y="-2407"/>
                    <a:pt x="5616" y="141"/>
                    <a:pt x="5616" y="141"/>
                  </a:cubicBezTo>
                  <a:cubicBezTo>
                    <a:pt x="5616" y="141"/>
                    <a:pt x="-2028" y="1415"/>
                    <a:pt x="520" y="15428"/>
                  </a:cubicBezTo>
                  <a:cubicBezTo>
                    <a:pt x="3068" y="29441"/>
                    <a:pt x="8164" y="29441"/>
                    <a:pt x="8164" y="29441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1B84F963-8516-4C2F-9D2F-0040D5D17C20}"/>
                </a:ext>
              </a:extLst>
            </p:cNvPr>
            <p:cNvSpPr/>
            <p:nvPr/>
          </p:nvSpPr>
          <p:spPr>
            <a:xfrm>
              <a:off x="7118468" y="4865872"/>
              <a:ext cx="30136" cy="10614"/>
            </a:xfrm>
            <a:custGeom>
              <a:avLst/>
              <a:gdLst>
                <a:gd name="connsiteX0" fmla="*/ 1583 w 30136"/>
                <a:gd name="connsiteY0" fmla="*/ 4824 h 10614"/>
                <a:gd name="connsiteX1" fmla="*/ 29609 w 30136"/>
                <a:gd name="connsiteY1" fmla="*/ 4824 h 10614"/>
                <a:gd name="connsiteX2" fmla="*/ 28336 w 30136"/>
                <a:gd name="connsiteY2" fmla="*/ 8646 h 10614"/>
                <a:gd name="connsiteX3" fmla="*/ 16870 w 30136"/>
                <a:gd name="connsiteY3" fmla="*/ 7372 h 10614"/>
                <a:gd name="connsiteX4" fmla="*/ 5405 w 30136"/>
                <a:gd name="connsiteY4" fmla="*/ 9920 h 10614"/>
                <a:gd name="connsiteX5" fmla="*/ 1583 w 30136"/>
                <a:gd name="connsiteY5" fmla="*/ 4824 h 1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36" h="10614">
                  <a:moveTo>
                    <a:pt x="1583" y="4824"/>
                  </a:moveTo>
                  <a:cubicBezTo>
                    <a:pt x="9227" y="-272"/>
                    <a:pt x="23240" y="-2820"/>
                    <a:pt x="29609" y="4824"/>
                  </a:cubicBezTo>
                  <a:cubicBezTo>
                    <a:pt x="30883" y="6098"/>
                    <a:pt x="29609" y="8646"/>
                    <a:pt x="28336" y="8646"/>
                  </a:cubicBezTo>
                  <a:cubicBezTo>
                    <a:pt x="24513" y="8646"/>
                    <a:pt x="20692" y="7372"/>
                    <a:pt x="16870" y="7372"/>
                  </a:cubicBezTo>
                  <a:cubicBezTo>
                    <a:pt x="13048" y="7372"/>
                    <a:pt x="9227" y="8646"/>
                    <a:pt x="5405" y="9920"/>
                  </a:cubicBezTo>
                  <a:cubicBezTo>
                    <a:pt x="1583" y="12468"/>
                    <a:pt x="-2239" y="7372"/>
                    <a:pt x="1583" y="4824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3B06463D-D0B8-4F50-A4DB-F4D3C39B9D75}"/>
                </a:ext>
              </a:extLst>
            </p:cNvPr>
            <p:cNvSpPr/>
            <p:nvPr/>
          </p:nvSpPr>
          <p:spPr>
            <a:xfrm>
              <a:off x="7016608" y="4883480"/>
              <a:ext cx="32218" cy="14467"/>
            </a:xfrm>
            <a:custGeom>
              <a:avLst/>
              <a:gdLst>
                <a:gd name="connsiteX0" fmla="*/ 257 w 32218"/>
                <a:gd name="connsiteY0" fmla="*/ 11420 h 14467"/>
                <a:gd name="connsiteX1" fmla="*/ 30830 w 32218"/>
                <a:gd name="connsiteY1" fmla="*/ 2503 h 14467"/>
                <a:gd name="connsiteX2" fmla="*/ 29556 w 32218"/>
                <a:gd name="connsiteY2" fmla="*/ 7598 h 14467"/>
                <a:gd name="connsiteX3" fmla="*/ 15544 w 32218"/>
                <a:gd name="connsiteY3" fmla="*/ 8872 h 14467"/>
                <a:gd name="connsiteX4" fmla="*/ 4078 w 32218"/>
                <a:gd name="connsiteY4" fmla="*/ 13968 h 14467"/>
                <a:gd name="connsiteX5" fmla="*/ 257 w 32218"/>
                <a:gd name="connsiteY5" fmla="*/ 1142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18" h="14467">
                  <a:moveTo>
                    <a:pt x="257" y="11420"/>
                  </a:moveTo>
                  <a:cubicBezTo>
                    <a:pt x="2805" y="-45"/>
                    <a:pt x="21913" y="-2593"/>
                    <a:pt x="30830" y="2503"/>
                  </a:cubicBezTo>
                  <a:cubicBezTo>
                    <a:pt x="33378" y="3776"/>
                    <a:pt x="32104" y="6324"/>
                    <a:pt x="29556" y="7598"/>
                  </a:cubicBezTo>
                  <a:cubicBezTo>
                    <a:pt x="24460" y="10146"/>
                    <a:pt x="19365" y="8872"/>
                    <a:pt x="15544" y="8872"/>
                  </a:cubicBezTo>
                  <a:cubicBezTo>
                    <a:pt x="11721" y="10146"/>
                    <a:pt x="7900" y="11420"/>
                    <a:pt x="4078" y="13968"/>
                  </a:cubicBezTo>
                  <a:cubicBezTo>
                    <a:pt x="2805" y="15242"/>
                    <a:pt x="-1018" y="13968"/>
                    <a:pt x="257" y="11420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370563B4-581E-4649-A604-29986850FA33}"/>
                </a:ext>
              </a:extLst>
            </p:cNvPr>
            <p:cNvSpPr/>
            <p:nvPr/>
          </p:nvSpPr>
          <p:spPr>
            <a:xfrm>
              <a:off x="7085656" y="4918577"/>
              <a:ext cx="33003" cy="50466"/>
            </a:xfrm>
            <a:custGeom>
              <a:avLst/>
              <a:gdLst>
                <a:gd name="connsiteX0" fmla="*/ 31848 w 33003"/>
                <a:gd name="connsiteY0" fmla="*/ 29828 h 50466"/>
                <a:gd name="connsiteX1" fmla="*/ 20383 w 33003"/>
                <a:gd name="connsiteY1" fmla="*/ 20910 h 50466"/>
                <a:gd name="connsiteX2" fmla="*/ 2548 w 33003"/>
                <a:gd name="connsiteY2" fmla="*/ 528 h 50466"/>
                <a:gd name="connsiteX3" fmla="*/ 0 w 33003"/>
                <a:gd name="connsiteY3" fmla="*/ 1802 h 50466"/>
                <a:gd name="connsiteX4" fmla="*/ 11466 w 33003"/>
                <a:gd name="connsiteY4" fmla="*/ 24732 h 50466"/>
                <a:gd name="connsiteX5" fmla="*/ 22931 w 33003"/>
                <a:gd name="connsiteY5" fmla="*/ 29828 h 50466"/>
                <a:gd name="connsiteX6" fmla="*/ 11466 w 33003"/>
                <a:gd name="connsiteY6" fmla="*/ 46388 h 50466"/>
                <a:gd name="connsiteX7" fmla="*/ 12739 w 33003"/>
                <a:gd name="connsiteY7" fmla="*/ 50210 h 50466"/>
                <a:gd name="connsiteX8" fmla="*/ 31848 w 33003"/>
                <a:gd name="connsiteY8" fmla="*/ 29828 h 5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03" h="50466">
                  <a:moveTo>
                    <a:pt x="31848" y="29828"/>
                  </a:moveTo>
                  <a:cubicBezTo>
                    <a:pt x="29301" y="24732"/>
                    <a:pt x="25478" y="23458"/>
                    <a:pt x="20383" y="20910"/>
                  </a:cubicBezTo>
                  <a:cubicBezTo>
                    <a:pt x="10192" y="17089"/>
                    <a:pt x="7644" y="9445"/>
                    <a:pt x="2548" y="528"/>
                  </a:cubicBezTo>
                  <a:cubicBezTo>
                    <a:pt x="1274" y="-746"/>
                    <a:pt x="0" y="528"/>
                    <a:pt x="0" y="1802"/>
                  </a:cubicBezTo>
                  <a:cubicBezTo>
                    <a:pt x="0" y="9445"/>
                    <a:pt x="5096" y="19636"/>
                    <a:pt x="11466" y="24732"/>
                  </a:cubicBezTo>
                  <a:cubicBezTo>
                    <a:pt x="15287" y="27280"/>
                    <a:pt x="20383" y="27280"/>
                    <a:pt x="22931" y="29828"/>
                  </a:cubicBezTo>
                  <a:cubicBezTo>
                    <a:pt x="29301" y="36197"/>
                    <a:pt x="16561" y="43841"/>
                    <a:pt x="11466" y="46388"/>
                  </a:cubicBezTo>
                  <a:cubicBezTo>
                    <a:pt x="8918" y="47662"/>
                    <a:pt x="11466" y="51484"/>
                    <a:pt x="12739" y="50210"/>
                  </a:cubicBezTo>
                  <a:cubicBezTo>
                    <a:pt x="24205" y="51484"/>
                    <a:pt x="36944" y="42567"/>
                    <a:pt x="31848" y="29828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094F284C-9516-41D8-B9E6-2DFDDD40E057}"/>
                </a:ext>
              </a:extLst>
            </p:cNvPr>
            <p:cNvSpPr/>
            <p:nvPr/>
          </p:nvSpPr>
          <p:spPr>
            <a:xfrm>
              <a:off x="7067821" y="4982300"/>
              <a:ext cx="60127" cy="26933"/>
            </a:xfrm>
            <a:custGeom>
              <a:avLst/>
              <a:gdLst>
                <a:gd name="connsiteX0" fmla="*/ 54778 w 60127"/>
                <a:gd name="connsiteY0" fmla="*/ 500 h 26933"/>
                <a:gd name="connsiteX1" fmla="*/ 21657 w 60127"/>
                <a:gd name="connsiteY1" fmla="*/ 18335 h 26933"/>
                <a:gd name="connsiteX2" fmla="*/ 6370 w 60127"/>
                <a:gd name="connsiteY2" fmla="*/ 11965 h 26933"/>
                <a:gd name="connsiteX3" fmla="*/ 0 w 60127"/>
                <a:gd name="connsiteY3" fmla="*/ 11965 h 26933"/>
                <a:gd name="connsiteX4" fmla="*/ 0 w 60127"/>
                <a:gd name="connsiteY4" fmla="*/ 13239 h 26933"/>
                <a:gd name="connsiteX5" fmla="*/ 16561 w 60127"/>
                <a:gd name="connsiteY5" fmla="*/ 25978 h 26933"/>
                <a:gd name="connsiteX6" fmla="*/ 34396 w 60127"/>
                <a:gd name="connsiteY6" fmla="*/ 25978 h 26933"/>
                <a:gd name="connsiteX7" fmla="*/ 59874 w 60127"/>
                <a:gd name="connsiteY7" fmla="*/ 3048 h 26933"/>
                <a:gd name="connsiteX8" fmla="*/ 54778 w 60127"/>
                <a:gd name="connsiteY8" fmla="*/ 500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27" h="26933">
                  <a:moveTo>
                    <a:pt x="54778" y="500"/>
                  </a:moveTo>
                  <a:cubicBezTo>
                    <a:pt x="43313" y="8143"/>
                    <a:pt x="36943" y="19608"/>
                    <a:pt x="21657" y="18335"/>
                  </a:cubicBezTo>
                  <a:cubicBezTo>
                    <a:pt x="15287" y="17061"/>
                    <a:pt x="11465" y="14513"/>
                    <a:pt x="6370" y="11965"/>
                  </a:cubicBezTo>
                  <a:cubicBezTo>
                    <a:pt x="2548" y="10691"/>
                    <a:pt x="2548" y="10691"/>
                    <a:pt x="0" y="11965"/>
                  </a:cubicBezTo>
                  <a:cubicBezTo>
                    <a:pt x="0" y="11965"/>
                    <a:pt x="0" y="13239"/>
                    <a:pt x="0" y="13239"/>
                  </a:cubicBezTo>
                  <a:cubicBezTo>
                    <a:pt x="6370" y="18335"/>
                    <a:pt x="8918" y="23430"/>
                    <a:pt x="16561" y="25978"/>
                  </a:cubicBezTo>
                  <a:cubicBezTo>
                    <a:pt x="21657" y="27252"/>
                    <a:pt x="28026" y="27252"/>
                    <a:pt x="34396" y="25978"/>
                  </a:cubicBezTo>
                  <a:cubicBezTo>
                    <a:pt x="45861" y="23430"/>
                    <a:pt x="57326" y="14513"/>
                    <a:pt x="59874" y="3048"/>
                  </a:cubicBezTo>
                  <a:cubicBezTo>
                    <a:pt x="61148" y="500"/>
                    <a:pt x="57326" y="-774"/>
                    <a:pt x="54778" y="500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9ADD7D02-03F7-4F46-AEA4-2EC903AD3342}"/>
                </a:ext>
              </a:extLst>
            </p:cNvPr>
            <p:cNvSpPr/>
            <p:nvPr/>
          </p:nvSpPr>
          <p:spPr>
            <a:xfrm>
              <a:off x="6912001" y="4724992"/>
              <a:ext cx="318880" cy="245068"/>
            </a:xfrm>
            <a:custGeom>
              <a:avLst/>
              <a:gdLst>
                <a:gd name="connsiteX0" fmla="*/ 62825 w 318880"/>
                <a:gd name="connsiteY0" fmla="*/ 197934 h 245068"/>
                <a:gd name="connsiteX1" fmla="*/ 61550 w 318880"/>
                <a:gd name="connsiteY1" fmla="*/ 178826 h 245068"/>
                <a:gd name="connsiteX2" fmla="*/ 145629 w 318880"/>
                <a:gd name="connsiteY2" fmla="*/ 101117 h 245068"/>
                <a:gd name="connsiteX3" fmla="*/ 214420 w 318880"/>
                <a:gd name="connsiteY3" fmla="*/ 99843 h 245068"/>
                <a:gd name="connsiteX4" fmla="*/ 281937 w 318880"/>
                <a:gd name="connsiteY4" fmla="*/ 85830 h 245068"/>
                <a:gd name="connsiteX5" fmla="*/ 318881 w 318880"/>
                <a:gd name="connsiteY5" fmla="*/ 31052 h 245068"/>
                <a:gd name="connsiteX6" fmla="*/ 317607 w 318880"/>
                <a:gd name="connsiteY6" fmla="*/ 23408 h 245068"/>
                <a:gd name="connsiteX7" fmla="*/ 308690 w 318880"/>
                <a:gd name="connsiteY7" fmla="*/ 18312 h 245068"/>
                <a:gd name="connsiteX8" fmla="*/ 252637 w 318880"/>
                <a:gd name="connsiteY8" fmla="*/ 33600 h 245068"/>
                <a:gd name="connsiteX9" fmla="*/ 261555 w 318880"/>
                <a:gd name="connsiteY9" fmla="*/ 19586 h 245068"/>
                <a:gd name="connsiteX10" fmla="*/ 259007 w 318880"/>
                <a:gd name="connsiteY10" fmla="*/ 4299 h 245068"/>
                <a:gd name="connsiteX11" fmla="*/ 243720 w 318880"/>
                <a:gd name="connsiteY11" fmla="*/ 478 h 245068"/>
                <a:gd name="connsiteX12" fmla="*/ 228433 w 318880"/>
                <a:gd name="connsiteY12" fmla="*/ 8121 h 245068"/>
                <a:gd name="connsiteX13" fmla="*/ 158368 w 318880"/>
                <a:gd name="connsiteY13" fmla="*/ 37421 h 245068"/>
                <a:gd name="connsiteX14" fmla="*/ 79385 w 318880"/>
                <a:gd name="connsiteY14" fmla="*/ 51434 h 245068"/>
                <a:gd name="connsiteX15" fmla="*/ 36072 w 318880"/>
                <a:gd name="connsiteY15" fmla="*/ 70543 h 245068"/>
                <a:gd name="connsiteX16" fmla="*/ 16963 w 318880"/>
                <a:gd name="connsiteY16" fmla="*/ 213221 h 245068"/>
                <a:gd name="connsiteX17" fmla="*/ 28429 w 318880"/>
                <a:gd name="connsiteY17" fmla="*/ 232330 h 245068"/>
                <a:gd name="connsiteX18" fmla="*/ 48811 w 318880"/>
                <a:gd name="connsiteY18" fmla="*/ 245069 h 245068"/>
                <a:gd name="connsiteX19" fmla="*/ 65372 w 318880"/>
                <a:gd name="connsiteY19" fmla="*/ 231056 h 245068"/>
                <a:gd name="connsiteX20" fmla="*/ 62825 w 318880"/>
                <a:gd name="connsiteY20" fmla="*/ 197934 h 2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8880" h="245068">
                  <a:moveTo>
                    <a:pt x="62825" y="197934"/>
                  </a:moveTo>
                  <a:cubicBezTo>
                    <a:pt x="61550" y="191565"/>
                    <a:pt x="60277" y="185195"/>
                    <a:pt x="61550" y="178826"/>
                  </a:cubicBezTo>
                  <a:cubicBezTo>
                    <a:pt x="65372" y="132965"/>
                    <a:pt x="102316" y="106212"/>
                    <a:pt x="145629" y="101117"/>
                  </a:cubicBezTo>
                  <a:cubicBezTo>
                    <a:pt x="168559" y="98569"/>
                    <a:pt x="191490" y="99843"/>
                    <a:pt x="214420" y="99843"/>
                  </a:cubicBezTo>
                  <a:cubicBezTo>
                    <a:pt x="237350" y="99843"/>
                    <a:pt x="261555" y="97295"/>
                    <a:pt x="281937" y="85830"/>
                  </a:cubicBezTo>
                  <a:cubicBezTo>
                    <a:pt x="302320" y="74365"/>
                    <a:pt x="318881" y="53982"/>
                    <a:pt x="318881" y="31052"/>
                  </a:cubicBezTo>
                  <a:cubicBezTo>
                    <a:pt x="318881" y="28504"/>
                    <a:pt x="318881" y="25956"/>
                    <a:pt x="317607" y="23408"/>
                  </a:cubicBezTo>
                  <a:cubicBezTo>
                    <a:pt x="315059" y="20860"/>
                    <a:pt x="312511" y="19586"/>
                    <a:pt x="308690" y="18312"/>
                  </a:cubicBezTo>
                  <a:cubicBezTo>
                    <a:pt x="289581" y="14491"/>
                    <a:pt x="269198" y="24682"/>
                    <a:pt x="252637" y="33600"/>
                  </a:cubicBezTo>
                  <a:cubicBezTo>
                    <a:pt x="256459" y="29778"/>
                    <a:pt x="260281" y="24682"/>
                    <a:pt x="261555" y="19586"/>
                  </a:cubicBezTo>
                  <a:cubicBezTo>
                    <a:pt x="262828" y="14491"/>
                    <a:pt x="262828" y="8121"/>
                    <a:pt x="259007" y="4299"/>
                  </a:cubicBezTo>
                  <a:cubicBezTo>
                    <a:pt x="255185" y="478"/>
                    <a:pt x="248816" y="-796"/>
                    <a:pt x="243720" y="478"/>
                  </a:cubicBezTo>
                  <a:cubicBezTo>
                    <a:pt x="238624" y="1752"/>
                    <a:pt x="233528" y="5573"/>
                    <a:pt x="228433" y="8121"/>
                  </a:cubicBezTo>
                  <a:cubicBezTo>
                    <a:pt x="206777" y="22134"/>
                    <a:pt x="182572" y="31052"/>
                    <a:pt x="158368" y="37421"/>
                  </a:cubicBezTo>
                  <a:cubicBezTo>
                    <a:pt x="132890" y="45065"/>
                    <a:pt x="104864" y="43791"/>
                    <a:pt x="79385" y="51434"/>
                  </a:cubicBezTo>
                  <a:cubicBezTo>
                    <a:pt x="64098" y="55256"/>
                    <a:pt x="48811" y="60351"/>
                    <a:pt x="36072" y="70543"/>
                  </a:cubicBezTo>
                  <a:cubicBezTo>
                    <a:pt x="-5967" y="101117"/>
                    <a:pt x="-9789" y="172456"/>
                    <a:pt x="16963" y="213221"/>
                  </a:cubicBezTo>
                  <a:cubicBezTo>
                    <a:pt x="20785" y="219590"/>
                    <a:pt x="23333" y="225960"/>
                    <a:pt x="28429" y="232330"/>
                  </a:cubicBezTo>
                  <a:cubicBezTo>
                    <a:pt x="33524" y="238699"/>
                    <a:pt x="39894" y="245069"/>
                    <a:pt x="48811" y="245069"/>
                  </a:cubicBezTo>
                  <a:cubicBezTo>
                    <a:pt x="56455" y="245069"/>
                    <a:pt x="62825" y="237426"/>
                    <a:pt x="65372" y="231056"/>
                  </a:cubicBezTo>
                  <a:cubicBezTo>
                    <a:pt x="66646" y="219590"/>
                    <a:pt x="65372" y="209399"/>
                    <a:pt x="62825" y="197934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2CA3A9E3-68A7-4A63-A9D5-53C5A32359C3}"/>
                </a:ext>
              </a:extLst>
            </p:cNvPr>
            <p:cNvSpPr/>
            <p:nvPr/>
          </p:nvSpPr>
          <p:spPr>
            <a:xfrm>
              <a:off x="6907416" y="4920444"/>
              <a:ext cx="75075" cy="99063"/>
            </a:xfrm>
            <a:custGeom>
              <a:avLst/>
              <a:gdLst>
                <a:gd name="connsiteX0" fmla="*/ 59766 w 75075"/>
                <a:gd name="connsiteY0" fmla="*/ 27961 h 99063"/>
                <a:gd name="connsiteX1" fmla="*/ 7535 w 75075"/>
                <a:gd name="connsiteY1" fmla="*/ 10126 h 99063"/>
                <a:gd name="connsiteX2" fmla="*/ 75053 w 75075"/>
                <a:gd name="connsiteY2" fmla="*/ 98026 h 99063"/>
                <a:gd name="connsiteX3" fmla="*/ 59766 w 75075"/>
                <a:gd name="connsiteY3" fmla="*/ 27961 h 9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75" h="99063">
                  <a:moveTo>
                    <a:pt x="59766" y="27961"/>
                  </a:moveTo>
                  <a:cubicBezTo>
                    <a:pt x="59766" y="27961"/>
                    <a:pt x="35562" y="-20448"/>
                    <a:pt x="7535" y="10126"/>
                  </a:cubicBezTo>
                  <a:cubicBezTo>
                    <a:pt x="-19217" y="40700"/>
                    <a:pt x="30466" y="108217"/>
                    <a:pt x="75053" y="98026"/>
                  </a:cubicBezTo>
                  <a:cubicBezTo>
                    <a:pt x="75053" y="96752"/>
                    <a:pt x="76326" y="43248"/>
                    <a:pt x="59766" y="27961"/>
                  </a:cubicBezTo>
                  <a:close/>
                </a:path>
              </a:pathLst>
            </a:custGeom>
            <a:solidFill>
              <a:srgbClr val="F5A784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62207A8C-3E3F-4F31-A7C7-F6C8CB2DF20A}"/>
                </a:ext>
              </a:extLst>
            </p:cNvPr>
            <p:cNvSpPr/>
            <p:nvPr/>
          </p:nvSpPr>
          <p:spPr>
            <a:xfrm>
              <a:off x="6929711" y="4950952"/>
              <a:ext cx="36535" cy="28526"/>
            </a:xfrm>
            <a:custGeom>
              <a:avLst/>
              <a:gdLst>
                <a:gd name="connsiteX0" fmla="*/ 1801 w 36535"/>
                <a:gd name="connsiteY0" fmla="*/ 0 h 28526"/>
                <a:gd name="connsiteX1" fmla="*/ 20910 w 36535"/>
                <a:gd name="connsiteY1" fmla="*/ 10192 h 28526"/>
                <a:gd name="connsiteX2" fmla="*/ 36197 w 36535"/>
                <a:gd name="connsiteY2" fmla="*/ 25478 h 28526"/>
                <a:gd name="connsiteX3" fmla="*/ 32376 w 36535"/>
                <a:gd name="connsiteY3" fmla="*/ 28026 h 28526"/>
                <a:gd name="connsiteX4" fmla="*/ 20910 w 36535"/>
                <a:gd name="connsiteY4" fmla="*/ 17835 h 28526"/>
                <a:gd name="connsiteX5" fmla="*/ 13267 w 36535"/>
                <a:gd name="connsiteY5" fmla="*/ 25478 h 28526"/>
                <a:gd name="connsiteX6" fmla="*/ 9445 w 36535"/>
                <a:gd name="connsiteY6" fmla="*/ 21657 h 28526"/>
                <a:gd name="connsiteX7" fmla="*/ 15814 w 36535"/>
                <a:gd name="connsiteY7" fmla="*/ 14013 h 28526"/>
                <a:gd name="connsiteX8" fmla="*/ 528 w 36535"/>
                <a:gd name="connsiteY8" fmla="*/ 5096 h 28526"/>
                <a:gd name="connsiteX9" fmla="*/ 1801 w 36535"/>
                <a:gd name="connsiteY9" fmla="*/ 0 h 2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35" h="28526">
                  <a:moveTo>
                    <a:pt x="1801" y="0"/>
                  </a:moveTo>
                  <a:cubicBezTo>
                    <a:pt x="8171" y="0"/>
                    <a:pt x="15814" y="6370"/>
                    <a:pt x="20910" y="10192"/>
                  </a:cubicBezTo>
                  <a:cubicBezTo>
                    <a:pt x="26006" y="14013"/>
                    <a:pt x="33649" y="19109"/>
                    <a:pt x="36197" y="25478"/>
                  </a:cubicBezTo>
                  <a:cubicBezTo>
                    <a:pt x="37471" y="28026"/>
                    <a:pt x="34923" y="29300"/>
                    <a:pt x="32376" y="28026"/>
                  </a:cubicBezTo>
                  <a:cubicBezTo>
                    <a:pt x="28553" y="24205"/>
                    <a:pt x="24732" y="20383"/>
                    <a:pt x="20910" y="17835"/>
                  </a:cubicBezTo>
                  <a:cubicBezTo>
                    <a:pt x="18362" y="20383"/>
                    <a:pt x="15814" y="24205"/>
                    <a:pt x="13267" y="25478"/>
                  </a:cubicBezTo>
                  <a:cubicBezTo>
                    <a:pt x="10719" y="26752"/>
                    <a:pt x="8171" y="24205"/>
                    <a:pt x="9445" y="21657"/>
                  </a:cubicBezTo>
                  <a:cubicBezTo>
                    <a:pt x="10719" y="19109"/>
                    <a:pt x="13267" y="16561"/>
                    <a:pt x="15814" y="14013"/>
                  </a:cubicBezTo>
                  <a:cubicBezTo>
                    <a:pt x="10719" y="11466"/>
                    <a:pt x="4349" y="8918"/>
                    <a:pt x="528" y="5096"/>
                  </a:cubicBezTo>
                  <a:cubicBezTo>
                    <a:pt x="-746" y="2548"/>
                    <a:pt x="528" y="0"/>
                    <a:pt x="1801" y="0"/>
                  </a:cubicBezTo>
                  <a:close/>
                </a:path>
              </a:pathLst>
            </a:custGeom>
            <a:solidFill>
              <a:srgbClr val="E0855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83AF579D-20B0-47CA-BA0E-D8646369503E}"/>
                </a:ext>
              </a:extLst>
            </p:cNvPr>
            <p:cNvSpPr/>
            <p:nvPr/>
          </p:nvSpPr>
          <p:spPr>
            <a:xfrm>
              <a:off x="6837243" y="5054139"/>
              <a:ext cx="509128" cy="817852"/>
            </a:xfrm>
            <a:custGeom>
              <a:avLst/>
              <a:gdLst>
                <a:gd name="connsiteX0" fmla="*/ 508292 w 509128"/>
                <a:gd name="connsiteY0" fmla="*/ 704474 h 817852"/>
                <a:gd name="connsiteX1" fmla="*/ 481540 w 509128"/>
                <a:gd name="connsiteY1" fmla="*/ 747787 h 817852"/>
                <a:gd name="connsiteX2" fmla="*/ 478992 w 509128"/>
                <a:gd name="connsiteY2" fmla="*/ 749061 h 817852"/>
                <a:gd name="connsiteX3" fmla="*/ 470074 w 509128"/>
                <a:gd name="connsiteY3" fmla="*/ 754156 h 817852"/>
                <a:gd name="connsiteX4" fmla="*/ 425487 w 509128"/>
                <a:gd name="connsiteY4" fmla="*/ 774539 h 817852"/>
                <a:gd name="connsiteX5" fmla="*/ 414022 w 509128"/>
                <a:gd name="connsiteY5" fmla="*/ 778361 h 817852"/>
                <a:gd name="connsiteX6" fmla="*/ 359244 w 509128"/>
                <a:gd name="connsiteY6" fmla="*/ 794921 h 817852"/>
                <a:gd name="connsiteX7" fmla="*/ 347779 w 509128"/>
                <a:gd name="connsiteY7" fmla="*/ 797469 h 817852"/>
                <a:gd name="connsiteX8" fmla="*/ 295548 w 509128"/>
                <a:gd name="connsiteY8" fmla="*/ 807661 h 817852"/>
                <a:gd name="connsiteX9" fmla="*/ 282809 w 509128"/>
                <a:gd name="connsiteY9" fmla="*/ 808935 h 817852"/>
                <a:gd name="connsiteX10" fmla="*/ 239496 w 509128"/>
                <a:gd name="connsiteY10" fmla="*/ 814030 h 817852"/>
                <a:gd name="connsiteX11" fmla="*/ 228031 w 509128"/>
                <a:gd name="connsiteY11" fmla="*/ 815304 h 817852"/>
                <a:gd name="connsiteX12" fmla="*/ 177074 w 509128"/>
                <a:gd name="connsiteY12" fmla="*/ 817852 h 817852"/>
                <a:gd name="connsiteX13" fmla="*/ 165609 w 509128"/>
                <a:gd name="connsiteY13" fmla="*/ 817852 h 817852"/>
                <a:gd name="connsiteX14" fmla="*/ 123570 w 509128"/>
                <a:gd name="connsiteY14" fmla="*/ 816578 h 817852"/>
                <a:gd name="connsiteX15" fmla="*/ 115927 w 509128"/>
                <a:gd name="connsiteY15" fmla="*/ 816578 h 817852"/>
                <a:gd name="connsiteX16" fmla="*/ 78983 w 509128"/>
                <a:gd name="connsiteY16" fmla="*/ 812757 h 817852"/>
                <a:gd name="connsiteX17" fmla="*/ 68792 w 509128"/>
                <a:gd name="connsiteY17" fmla="*/ 811483 h 817852"/>
                <a:gd name="connsiteX18" fmla="*/ 67518 w 509128"/>
                <a:gd name="connsiteY18" fmla="*/ 811483 h 817852"/>
                <a:gd name="connsiteX19" fmla="*/ 22931 w 509128"/>
                <a:gd name="connsiteY19" fmla="*/ 763074 h 817852"/>
                <a:gd name="connsiteX20" fmla="*/ 19109 w 509128"/>
                <a:gd name="connsiteY20" fmla="*/ 754156 h 817852"/>
                <a:gd name="connsiteX21" fmla="*/ 6370 w 509128"/>
                <a:gd name="connsiteY21" fmla="*/ 696830 h 817852"/>
                <a:gd name="connsiteX22" fmla="*/ 2548 w 509128"/>
                <a:gd name="connsiteY22" fmla="*/ 622943 h 817852"/>
                <a:gd name="connsiteX23" fmla="*/ 2548 w 509128"/>
                <a:gd name="connsiteY23" fmla="*/ 611478 h 817852"/>
                <a:gd name="connsiteX24" fmla="*/ 0 w 509128"/>
                <a:gd name="connsiteY24" fmla="*/ 493004 h 817852"/>
                <a:gd name="connsiteX25" fmla="*/ 0 w 509128"/>
                <a:gd name="connsiteY25" fmla="*/ 485361 h 817852"/>
                <a:gd name="connsiteX26" fmla="*/ 2548 w 509128"/>
                <a:gd name="connsiteY26" fmla="*/ 354148 h 817852"/>
                <a:gd name="connsiteX27" fmla="*/ 2548 w 509128"/>
                <a:gd name="connsiteY27" fmla="*/ 343956 h 817852"/>
                <a:gd name="connsiteX28" fmla="*/ 6370 w 509128"/>
                <a:gd name="connsiteY28" fmla="*/ 295548 h 817852"/>
                <a:gd name="connsiteX29" fmla="*/ 15287 w 509128"/>
                <a:gd name="connsiteY29" fmla="*/ 165609 h 817852"/>
                <a:gd name="connsiteX30" fmla="*/ 15287 w 509128"/>
                <a:gd name="connsiteY30" fmla="*/ 156691 h 817852"/>
                <a:gd name="connsiteX31" fmla="*/ 25478 w 509128"/>
                <a:gd name="connsiteY31" fmla="*/ 31848 h 817852"/>
                <a:gd name="connsiteX32" fmla="*/ 100639 w 509128"/>
                <a:gd name="connsiteY32" fmla="*/ 0 h 817852"/>
                <a:gd name="connsiteX33" fmla="*/ 309562 w 509128"/>
                <a:gd name="connsiteY33" fmla="*/ 21657 h 817852"/>
                <a:gd name="connsiteX34" fmla="*/ 407652 w 509128"/>
                <a:gd name="connsiteY34" fmla="*/ 14013 h 817852"/>
                <a:gd name="connsiteX35" fmla="*/ 424214 w 509128"/>
                <a:gd name="connsiteY35" fmla="*/ 135035 h 817852"/>
                <a:gd name="connsiteX36" fmla="*/ 426761 w 509128"/>
                <a:gd name="connsiteY36" fmla="*/ 146500 h 817852"/>
                <a:gd name="connsiteX37" fmla="*/ 457335 w 509128"/>
                <a:gd name="connsiteY37" fmla="*/ 308287 h 817852"/>
                <a:gd name="connsiteX38" fmla="*/ 458609 w 509128"/>
                <a:gd name="connsiteY38" fmla="*/ 317204 h 817852"/>
                <a:gd name="connsiteX39" fmla="*/ 485361 w 509128"/>
                <a:gd name="connsiteY39" fmla="*/ 463704 h 817852"/>
                <a:gd name="connsiteX40" fmla="*/ 486635 w 509128"/>
                <a:gd name="connsiteY40" fmla="*/ 473896 h 817852"/>
                <a:gd name="connsiteX41" fmla="*/ 490457 w 509128"/>
                <a:gd name="connsiteY41" fmla="*/ 504469 h 817852"/>
                <a:gd name="connsiteX42" fmla="*/ 498100 w 509128"/>
                <a:gd name="connsiteY42" fmla="*/ 589822 h 817852"/>
                <a:gd name="connsiteX43" fmla="*/ 499374 w 509128"/>
                <a:gd name="connsiteY43" fmla="*/ 601287 h 817852"/>
                <a:gd name="connsiteX44" fmla="*/ 507018 w 509128"/>
                <a:gd name="connsiteY44" fmla="*/ 690461 h 817852"/>
                <a:gd name="connsiteX45" fmla="*/ 507018 w 509128"/>
                <a:gd name="connsiteY45" fmla="*/ 691735 h 817852"/>
                <a:gd name="connsiteX46" fmla="*/ 508292 w 509128"/>
                <a:gd name="connsiteY46" fmla="*/ 704474 h 817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9128" h="817852">
                  <a:moveTo>
                    <a:pt x="508292" y="704474"/>
                  </a:moveTo>
                  <a:cubicBezTo>
                    <a:pt x="505744" y="722309"/>
                    <a:pt x="495552" y="737595"/>
                    <a:pt x="481540" y="747787"/>
                  </a:cubicBezTo>
                  <a:cubicBezTo>
                    <a:pt x="480265" y="747787"/>
                    <a:pt x="480265" y="749061"/>
                    <a:pt x="478992" y="749061"/>
                  </a:cubicBezTo>
                  <a:cubicBezTo>
                    <a:pt x="476444" y="750334"/>
                    <a:pt x="472622" y="752882"/>
                    <a:pt x="470074" y="754156"/>
                  </a:cubicBezTo>
                  <a:cubicBezTo>
                    <a:pt x="456061" y="761800"/>
                    <a:pt x="440774" y="769443"/>
                    <a:pt x="425487" y="774539"/>
                  </a:cubicBezTo>
                  <a:cubicBezTo>
                    <a:pt x="421666" y="775813"/>
                    <a:pt x="417844" y="777087"/>
                    <a:pt x="414022" y="778361"/>
                  </a:cubicBezTo>
                  <a:cubicBezTo>
                    <a:pt x="396187" y="784730"/>
                    <a:pt x="377079" y="789826"/>
                    <a:pt x="359244" y="794921"/>
                  </a:cubicBezTo>
                  <a:cubicBezTo>
                    <a:pt x="355422" y="796195"/>
                    <a:pt x="351600" y="796195"/>
                    <a:pt x="347779" y="797469"/>
                  </a:cubicBezTo>
                  <a:cubicBezTo>
                    <a:pt x="329944" y="801291"/>
                    <a:pt x="313383" y="805113"/>
                    <a:pt x="295548" y="807661"/>
                  </a:cubicBezTo>
                  <a:cubicBezTo>
                    <a:pt x="291726" y="807661"/>
                    <a:pt x="287905" y="808935"/>
                    <a:pt x="282809" y="808935"/>
                  </a:cubicBezTo>
                  <a:cubicBezTo>
                    <a:pt x="267522" y="811483"/>
                    <a:pt x="253509" y="812757"/>
                    <a:pt x="239496" y="814030"/>
                  </a:cubicBezTo>
                  <a:cubicBezTo>
                    <a:pt x="235674" y="814030"/>
                    <a:pt x="231852" y="815304"/>
                    <a:pt x="228031" y="815304"/>
                  </a:cubicBezTo>
                  <a:cubicBezTo>
                    <a:pt x="210196" y="816578"/>
                    <a:pt x="193635" y="817852"/>
                    <a:pt x="177074" y="817852"/>
                  </a:cubicBezTo>
                  <a:cubicBezTo>
                    <a:pt x="173253" y="817852"/>
                    <a:pt x="169431" y="817852"/>
                    <a:pt x="165609" y="817852"/>
                  </a:cubicBezTo>
                  <a:cubicBezTo>
                    <a:pt x="150322" y="817852"/>
                    <a:pt x="136309" y="817852"/>
                    <a:pt x="123570" y="816578"/>
                  </a:cubicBezTo>
                  <a:cubicBezTo>
                    <a:pt x="121022" y="816578"/>
                    <a:pt x="118475" y="816578"/>
                    <a:pt x="115927" y="816578"/>
                  </a:cubicBezTo>
                  <a:cubicBezTo>
                    <a:pt x="100639" y="815304"/>
                    <a:pt x="87900" y="814030"/>
                    <a:pt x="78983" y="812757"/>
                  </a:cubicBezTo>
                  <a:cubicBezTo>
                    <a:pt x="75161" y="812757"/>
                    <a:pt x="71340" y="811483"/>
                    <a:pt x="68792" y="811483"/>
                  </a:cubicBezTo>
                  <a:cubicBezTo>
                    <a:pt x="68792" y="811483"/>
                    <a:pt x="67518" y="811483"/>
                    <a:pt x="67518" y="811483"/>
                  </a:cubicBezTo>
                  <a:cubicBezTo>
                    <a:pt x="47135" y="806387"/>
                    <a:pt x="31848" y="788552"/>
                    <a:pt x="22931" y="763074"/>
                  </a:cubicBezTo>
                  <a:cubicBezTo>
                    <a:pt x="21657" y="760526"/>
                    <a:pt x="20383" y="756704"/>
                    <a:pt x="19109" y="754156"/>
                  </a:cubicBezTo>
                  <a:cubicBezTo>
                    <a:pt x="12739" y="737595"/>
                    <a:pt x="8918" y="717213"/>
                    <a:pt x="6370" y="696830"/>
                  </a:cubicBezTo>
                  <a:cubicBezTo>
                    <a:pt x="5096" y="682817"/>
                    <a:pt x="2548" y="656065"/>
                    <a:pt x="2548" y="622943"/>
                  </a:cubicBezTo>
                  <a:cubicBezTo>
                    <a:pt x="2548" y="619122"/>
                    <a:pt x="2548" y="615300"/>
                    <a:pt x="2548" y="611478"/>
                  </a:cubicBezTo>
                  <a:cubicBezTo>
                    <a:pt x="1274" y="575809"/>
                    <a:pt x="1274" y="535043"/>
                    <a:pt x="0" y="493004"/>
                  </a:cubicBezTo>
                  <a:lnTo>
                    <a:pt x="0" y="485361"/>
                  </a:lnTo>
                  <a:cubicBezTo>
                    <a:pt x="0" y="439500"/>
                    <a:pt x="0" y="392365"/>
                    <a:pt x="2548" y="354148"/>
                  </a:cubicBezTo>
                  <a:cubicBezTo>
                    <a:pt x="2548" y="350326"/>
                    <a:pt x="2548" y="347778"/>
                    <a:pt x="2548" y="343956"/>
                  </a:cubicBezTo>
                  <a:cubicBezTo>
                    <a:pt x="3822" y="324848"/>
                    <a:pt x="5096" y="308287"/>
                    <a:pt x="6370" y="295548"/>
                  </a:cubicBezTo>
                  <a:cubicBezTo>
                    <a:pt x="10192" y="257331"/>
                    <a:pt x="14014" y="210196"/>
                    <a:pt x="15287" y="165609"/>
                  </a:cubicBezTo>
                  <a:cubicBezTo>
                    <a:pt x="15287" y="163061"/>
                    <a:pt x="15287" y="159239"/>
                    <a:pt x="15287" y="156691"/>
                  </a:cubicBezTo>
                  <a:cubicBezTo>
                    <a:pt x="19109" y="90448"/>
                    <a:pt x="21657" y="34396"/>
                    <a:pt x="25478" y="31848"/>
                  </a:cubicBezTo>
                  <a:cubicBezTo>
                    <a:pt x="33122" y="26752"/>
                    <a:pt x="100639" y="0"/>
                    <a:pt x="100639" y="0"/>
                  </a:cubicBezTo>
                  <a:cubicBezTo>
                    <a:pt x="100639" y="0"/>
                    <a:pt x="245866" y="48409"/>
                    <a:pt x="309562" y="21657"/>
                  </a:cubicBezTo>
                  <a:cubicBezTo>
                    <a:pt x="371983" y="-5096"/>
                    <a:pt x="407652" y="14013"/>
                    <a:pt x="407652" y="14013"/>
                  </a:cubicBezTo>
                  <a:cubicBezTo>
                    <a:pt x="408927" y="42039"/>
                    <a:pt x="415296" y="85352"/>
                    <a:pt x="424214" y="135035"/>
                  </a:cubicBezTo>
                  <a:cubicBezTo>
                    <a:pt x="425487" y="138856"/>
                    <a:pt x="425487" y="142678"/>
                    <a:pt x="426761" y="146500"/>
                  </a:cubicBezTo>
                  <a:cubicBezTo>
                    <a:pt x="435678" y="197456"/>
                    <a:pt x="447144" y="253509"/>
                    <a:pt x="457335" y="308287"/>
                  </a:cubicBezTo>
                  <a:cubicBezTo>
                    <a:pt x="457335" y="310835"/>
                    <a:pt x="458609" y="313383"/>
                    <a:pt x="458609" y="317204"/>
                  </a:cubicBezTo>
                  <a:cubicBezTo>
                    <a:pt x="468801" y="370709"/>
                    <a:pt x="478992" y="422939"/>
                    <a:pt x="485361" y="463704"/>
                  </a:cubicBezTo>
                  <a:cubicBezTo>
                    <a:pt x="485361" y="467526"/>
                    <a:pt x="486635" y="471348"/>
                    <a:pt x="486635" y="473896"/>
                  </a:cubicBezTo>
                  <a:cubicBezTo>
                    <a:pt x="487909" y="485361"/>
                    <a:pt x="489183" y="495552"/>
                    <a:pt x="490457" y="504469"/>
                  </a:cubicBezTo>
                  <a:cubicBezTo>
                    <a:pt x="493005" y="533769"/>
                    <a:pt x="495552" y="563070"/>
                    <a:pt x="498100" y="589822"/>
                  </a:cubicBezTo>
                  <a:cubicBezTo>
                    <a:pt x="498100" y="593643"/>
                    <a:pt x="499374" y="597465"/>
                    <a:pt x="499374" y="601287"/>
                  </a:cubicBezTo>
                  <a:cubicBezTo>
                    <a:pt x="503196" y="636956"/>
                    <a:pt x="505744" y="667530"/>
                    <a:pt x="507018" y="690461"/>
                  </a:cubicBezTo>
                  <a:lnTo>
                    <a:pt x="507018" y="691735"/>
                  </a:lnTo>
                  <a:cubicBezTo>
                    <a:pt x="509565" y="695556"/>
                    <a:pt x="509565" y="699378"/>
                    <a:pt x="508292" y="704474"/>
                  </a:cubicBezTo>
                  <a:close/>
                </a:path>
              </a:pathLst>
            </a:custGeom>
            <a:solidFill>
              <a:srgbClr val="00A69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9BF48451-CC99-48B5-889C-80ED669A3515}"/>
                </a:ext>
              </a:extLst>
            </p:cNvPr>
            <p:cNvSpPr/>
            <p:nvPr/>
          </p:nvSpPr>
          <p:spPr>
            <a:xfrm>
              <a:off x="6928964" y="5009552"/>
              <a:ext cx="303021" cy="150321"/>
            </a:xfrm>
            <a:custGeom>
              <a:avLst/>
              <a:gdLst>
                <a:gd name="connsiteX0" fmla="*/ 45861 w 303021"/>
                <a:gd name="connsiteY0" fmla="*/ 8918 h 150321"/>
                <a:gd name="connsiteX1" fmla="*/ 0 w 303021"/>
                <a:gd name="connsiteY1" fmla="*/ 54778 h 150321"/>
                <a:gd name="connsiteX2" fmla="*/ 141405 w 303021"/>
                <a:gd name="connsiteY2" fmla="*/ 150322 h 150321"/>
                <a:gd name="connsiteX3" fmla="*/ 301918 w 303021"/>
                <a:gd name="connsiteY3" fmla="*/ 50957 h 150321"/>
                <a:gd name="connsiteX4" fmla="*/ 262427 w 303021"/>
                <a:gd name="connsiteY4" fmla="*/ 0 h 150321"/>
                <a:gd name="connsiteX5" fmla="*/ 155418 w 303021"/>
                <a:gd name="connsiteY5" fmla="*/ 50957 h 150321"/>
                <a:gd name="connsiteX6" fmla="*/ 45861 w 303021"/>
                <a:gd name="connsiteY6" fmla="*/ 8918 h 15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021" h="150321">
                  <a:moveTo>
                    <a:pt x="45861" y="8918"/>
                  </a:moveTo>
                  <a:cubicBezTo>
                    <a:pt x="45861" y="8918"/>
                    <a:pt x="7644" y="15287"/>
                    <a:pt x="0" y="54778"/>
                  </a:cubicBezTo>
                  <a:cubicBezTo>
                    <a:pt x="0" y="54778"/>
                    <a:pt x="22930" y="150322"/>
                    <a:pt x="141405" y="150322"/>
                  </a:cubicBezTo>
                  <a:cubicBezTo>
                    <a:pt x="259879" y="150322"/>
                    <a:pt x="301918" y="50957"/>
                    <a:pt x="301918" y="50957"/>
                  </a:cubicBezTo>
                  <a:cubicBezTo>
                    <a:pt x="301918" y="50957"/>
                    <a:pt x="313383" y="20383"/>
                    <a:pt x="262427" y="0"/>
                  </a:cubicBezTo>
                  <a:cubicBezTo>
                    <a:pt x="262427" y="0"/>
                    <a:pt x="225483" y="57326"/>
                    <a:pt x="155418" y="50957"/>
                  </a:cubicBezTo>
                  <a:cubicBezTo>
                    <a:pt x="86626" y="45861"/>
                    <a:pt x="45861" y="8918"/>
                    <a:pt x="45861" y="8918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E8176BA6-4A27-4366-96AA-3F213530D509}"/>
                </a:ext>
              </a:extLst>
            </p:cNvPr>
            <p:cNvSpPr/>
            <p:nvPr/>
          </p:nvSpPr>
          <p:spPr>
            <a:xfrm>
              <a:off x="6855078" y="5187900"/>
              <a:ext cx="410200" cy="48422"/>
            </a:xfrm>
            <a:custGeom>
              <a:avLst/>
              <a:gdLst>
                <a:gd name="connsiteX0" fmla="*/ 410200 w 410200"/>
                <a:gd name="connsiteY0" fmla="*/ 11465 h 48422"/>
                <a:gd name="connsiteX1" fmla="*/ 206374 w 410200"/>
                <a:gd name="connsiteY1" fmla="*/ 45861 h 48422"/>
                <a:gd name="connsiteX2" fmla="*/ 0 w 410200"/>
                <a:gd name="connsiteY2" fmla="*/ 30574 h 48422"/>
                <a:gd name="connsiteX3" fmla="*/ 0 w 410200"/>
                <a:gd name="connsiteY3" fmla="*/ 21657 h 48422"/>
                <a:gd name="connsiteX4" fmla="*/ 206374 w 410200"/>
                <a:gd name="connsiteY4" fmla="*/ 38217 h 48422"/>
                <a:gd name="connsiteX5" fmla="*/ 335039 w 410200"/>
                <a:gd name="connsiteY5" fmla="*/ 19109 h 48422"/>
                <a:gd name="connsiteX6" fmla="*/ 407652 w 410200"/>
                <a:gd name="connsiteY6" fmla="*/ 0 h 48422"/>
                <a:gd name="connsiteX7" fmla="*/ 410200 w 410200"/>
                <a:gd name="connsiteY7" fmla="*/ 11465 h 4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200" h="48422">
                  <a:moveTo>
                    <a:pt x="410200" y="11465"/>
                  </a:moveTo>
                  <a:cubicBezTo>
                    <a:pt x="345230" y="31848"/>
                    <a:pt x="272618" y="40765"/>
                    <a:pt x="206374" y="45861"/>
                  </a:cubicBezTo>
                  <a:cubicBezTo>
                    <a:pt x="140130" y="50957"/>
                    <a:pt x="66244" y="49683"/>
                    <a:pt x="0" y="30574"/>
                  </a:cubicBezTo>
                  <a:cubicBezTo>
                    <a:pt x="0" y="28026"/>
                    <a:pt x="0" y="24204"/>
                    <a:pt x="0" y="21657"/>
                  </a:cubicBezTo>
                  <a:cubicBezTo>
                    <a:pt x="68792" y="34396"/>
                    <a:pt x="135034" y="43313"/>
                    <a:pt x="206374" y="38217"/>
                  </a:cubicBezTo>
                  <a:cubicBezTo>
                    <a:pt x="249687" y="34396"/>
                    <a:pt x="293000" y="28026"/>
                    <a:pt x="335039" y="19109"/>
                  </a:cubicBezTo>
                  <a:cubicBezTo>
                    <a:pt x="359244" y="14013"/>
                    <a:pt x="383448" y="6370"/>
                    <a:pt x="407652" y="0"/>
                  </a:cubicBezTo>
                  <a:cubicBezTo>
                    <a:pt x="408926" y="3822"/>
                    <a:pt x="408926" y="7644"/>
                    <a:pt x="410200" y="11465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020E11E8-1879-4A9B-8999-80B8901CA850}"/>
                </a:ext>
              </a:extLst>
            </p:cNvPr>
            <p:cNvSpPr/>
            <p:nvPr/>
          </p:nvSpPr>
          <p:spPr>
            <a:xfrm>
              <a:off x="6839791" y="5361152"/>
              <a:ext cx="457335" cy="65223"/>
            </a:xfrm>
            <a:custGeom>
              <a:avLst/>
              <a:gdLst>
                <a:gd name="connsiteX0" fmla="*/ 457335 w 457335"/>
                <a:gd name="connsiteY0" fmla="*/ 8918 h 65223"/>
                <a:gd name="connsiteX1" fmla="*/ 205100 w 457335"/>
                <a:gd name="connsiteY1" fmla="*/ 61148 h 65223"/>
                <a:gd name="connsiteX2" fmla="*/ 0 w 457335"/>
                <a:gd name="connsiteY2" fmla="*/ 47135 h 65223"/>
                <a:gd name="connsiteX3" fmla="*/ 0 w 457335"/>
                <a:gd name="connsiteY3" fmla="*/ 36943 h 65223"/>
                <a:gd name="connsiteX4" fmla="*/ 94270 w 457335"/>
                <a:gd name="connsiteY4" fmla="*/ 52230 h 65223"/>
                <a:gd name="connsiteX5" fmla="*/ 210196 w 457335"/>
                <a:gd name="connsiteY5" fmla="*/ 49683 h 65223"/>
                <a:gd name="connsiteX6" fmla="*/ 456061 w 457335"/>
                <a:gd name="connsiteY6" fmla="*/ 0 h 65223"/>
                <a:gd name="connsiteX7" fmla="*/ 457335 w 457335"/>
                <a:gd name="connsiteY7" fmla="*/ 8918 h 6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335" h="65223">
                  <a:moveTo>
                    <a:pt x="457335" y="8918"/>
                  </a:moveTo>
                  <a:cubicBezTo>
                    <a:pt x="378352" y="36943"/>
                    <a:pt x="287905" y="53504"/>
                    <a:pt x="205100" y="61148"/>
                  </a:cubicBezTo>
                  <a:cubicBezTo>
                    <a:pt x="141405" y="67517"/>
                    <a:pt x="64970" y="68791"/>
                    <a:pt x="0" y="47135"/>
                  </a:cubicBezTo>
                  <a:cubicBezTo>
                    <a:pt x="0" y="43313"/>
                    <a:pt x="0" y="40765"/>
                    <a:pt x="0" y="36943"/>
                  </a:cubicBezTo>
                  <a:cubicBezTo>
                    <a:pt x="30574" y="43313"/>
                    <a:pt x="61148" y="49683"/>
                    <a:pt x="94270" y="52230"/>
                  </a:cubicBezTo>
                  <a:cubicBezTo>
                    <a:pt x="132487" y="54778"/>
                    <a:pt x="171978" y="53504"/>
                    <a:pt x="210196" y="49683"/>
                  </a:cubicBezTo>
                  <a:cubicBezTo>
                    <a:pt x="294274" y="40765"/>
                    <a:pt x="373256" y="14013"/>
                    <a:pt x="456061" y="0"/>
                  </a:cubicBezTo>
                  <a:cubicBezTo>
                    <a:pt x="457335" y="2548"/>
                    <a:pt x="457335" y="5096"/>
                    <a:pt x="457335" y="8918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586CBA24-61F9-4B48-AF97-97855222949A}"/>
                </a:ext>
              </a:extLst>
            </p:cNvPr>
            <p:cNvSpPr/>
            <p:nvPr/>
          </p:nvSpPr>
          <p:spPr>
            <a:xfrm>
              <a:off x="6837243" y="5515296"/>
              <a:ext cx="487909" cy="59725"/>
            </a:xfrm>
            <a:custGeom>
              <a:avLst/>
              <a:gdLst>
                <a:gd name="connsiteX0" fmla="*/ 487909 w 487909"/>
                <a:gd name="connsiteY0" fmla="*/ 11465 h 59725"/>
                <a:gd name="connsiteX1" fmla="*/ 248413 w 487909"/>
                <a:gd name="connsiteY1" fmla="*/ 58600 h 59725"/>
                <a:gd name="connsiteX2" fmla="*/ 0 w 487909"/>
                <a:gd name="connsiteY2" fmla="*/ 30574 h 59725"/>
                <a:gd name="connsiteX3" fmla="*/ 0 w 487909"/>
                <a:gd name="connsiteY3" fmla="*/ 22930 h 59725"/>
                <a:gd name="connsiteX4" fmla="*/ 243318 w 487909"/>
                <a:gd name="connsiteY4" fmla="*/ 48409 h 59725"/>
                <a:gd name="connsiteX5" fmla="*/ 383448 w 487909"/>
                <a:gd name="connsiteY5" fmla="*/ 30574 h 59725"/>
                <a:gd name="connsiteX6" fmla="*/ 485361 w 487909"/>
                <a:gd name="connsiteY6" fmla="*/ 0 h 59725"/>
                <a:gd name="connsiteX7" fmla="*/ 487909 w 487909"/>
                <a:gd name="connsiteY7" fmla="*/ 11465 h 5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7909" h="59725">
                  <a:moveTo>
                    <a:pt x="487909" y="11465"/>
                  </a:moveTo>
                  <a:cubicBezTo>
                    <a:pt x="415296" y="44587"/>
                    <a:pt x="324848" y="54778"/>
                    <a:pt x="248413" y="58600"/>
                  </a:cubicBezTo>
                  <a:cubicBezTo>
                    <a:pt x="166883" y="62422"/>
                    <a:pt x="78983" y="57326"/>
                    <a:pt x="0" y="30574"/>
                  </a:cubicBezTo>
                  <a:lnTo>
                    <a:pt x="0" y="22930"/>
                  </a:lnTo>
                  <a:cubicBezTo>
                    <a:pt x="80257" y="39491"/>
                    <a:pt x="159239" y="52230"/>
                    <a:pt x="243318" y="48409"/>
                  </a:cubicBezTo>
                  <a:cubicBezTo>
                    <a:pt x="290453" y="45861"/>
                    <a:pt x="337587" y="40765"/>
                    <a:pt x="383448" y="30574"/>
                  </a:cubicBezTo>
                  <a:cubicBezTo>
                    <a:pt x="417844" y="22930"/>
                    <a:pt x="452239" y="10191"/>
                    <a:pt x="485361" y="0"/>
                  </a:cubicBezTo>
                  <a:cubicBezTo>
                    <a:pt x="486635" y="5096"/>
                    <a:pt x="487909" y="8917"/>
                    <a:pt x="487909" y="11465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22FA1AD8-391D-4E1F-BA60-F5202F1F855D}"/>
                </a:ext>
              </a:extLst>
            </p:cNvPr>
            <p:cNvSpPr/>
            <p:nvPr/>
          </p:nvSpPr>
          <p:spPr>
            <a:xfrm>
              <a:off x="6839791" y="5642687"/>
              <a:ext cx="498100" cy="61739"/>
            </a:xfrm>
            <a:custGeom>
              <a:avLst/>
              <a:gdLst>
                <a:gd name="connsiteX0" fmla="*/ 498100 w 498100"/>
                <a:gd name="connsiteY0" fmla="*/ 11465 h 61739"/>
                <a:gd name="connsiteX1" fmla="*/ 375804 w 498100"/>
                <a:gd name="connsiteY1" fmla="*/ 45861 h 61739"/>
                <a:gd name="connsiteX2" fmla="*/ 236948 w 498100"/>
                <a:gd name="connsiteY2" fmla="*/ 61148 h 61739"/>
                <a:gd name="connsiteX3" fmla="*/ 0 w 498100"/>
                <a:gd name="connsiteY3" fmla="*/ 34395 h 61739"/>
                <a:gd name="connsiteX4" fmla="*/ 0 w 498100"/>
                <a:gd name="connsiteY4" fmla="*/ 22930 h 61739"/>
                <a:gd name="connsiteX5" fmla="*/ 89174 w 498100"/>
                <a:gd name="connsiteY5" fmla="*/ 42039 h 61739"/>
                <a:gd name="connsiteX6" fmla="*/ 235674 w 498100"/>
                <a:gd name="connsiteY6" fmla="*/ 50957 h 61739"/>
                <a:gd name="connsiteX7" fmla="*/ 382174 w 498100"/>
                <a:gd name="connsiteY7" fmla="*/ 33122 h 61739"/>
                <a:gd name="connsiteX8" fmla="*/ 496826 w 498100"/>
                <a:gd name="connsiteY8" fmla="*/ 0 h 61739"/>
                <a:gd name="connsiteX9" fmla="*/ 498100 w 498100"/>
                <a:gd name="connsiteY9" fmla="*/ 11465 h 6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8100" h="61739">
                  <a:moveTo>
                    <a:pt x="498100" y="11465"/>
                  </a:moveTo>
                  <a:cubicBezTo>
                    <a:pt x="459883" y="29300"/>
                    <a:pt x="415296" y="38217"/>
                    <a:pt x="375804" y="45861"/>
                  </a:cubicBezTo>
                  <a:cubicBezTo>
                    <a:pt x="329944" y="54778"/>
                    <a:pt x="284082" y="59874"/>
                    <a:pt x="236948" y="61148"/>
                  </a:cubicBezTo>
                  <a:cubicBezTo>
                    <a:pt x="161787" y="63696"/>
                    <a:pt x="75161" y="58600"/>
                    <a:pt x="0" y="34395"/>
                  </a:cubicBezTo>
                  <a:cubicBezTo>
                    <a:pt x="0" y="30574"/>
                    <a:pt x="0" y="26752"/>
                    <a:pt x="0" y="22930"/>
                  </a:cubicBezTo>
                  <a:cubicBezTo>
                    <a:pt x="29300" y="29300"/>
                    <a:pt x="59874" y="36943"/>
                    <a:pt x="89174" y="42039"/>
                  </a:cubicBezTo>
                  <a:cubicBezTo>
                    <a:pt x="137582" y="49683"/>
                    <a:pt x="187265" y="52230"/>
                    <a:pt x="235674" y="50957"/>
                  </a:cubicBezTo>
                  <a:cubicBezTo>
                    <a:pt x="285357" y="49683"/>
                    <a:pt x="333765" y="43313"/>
                    <a:pt x="382174" y="33122"/>
                  </a:cubicBezTo>
                  <a:cubicBezTo>
                    <a:pt x="421666" y="25478"/>
                    <a:pt x="458609" y="10191"/>
                    <a:pt x="496826" y="0"/>
                  </a:cubicBezTo>
                  <a:cubicBezTo>
                    <a:pt x="498100" y="3822"/>
                    <a:pt x="498100" y="7644"/>
                    <a:pt x="498100" y="11465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1FD35B1C-1857-4825-8D77-8613A037292F}"/>
                </a:ext>
              </a:extLst>
            </p:cNvPr>
            <p:cNvSpPr/>
            <p:nvPr/>
          </p:nvSpPr>
          <p:spPr>
            <a:xfrm>
              <a:off x="6856351" y="5745874"/>
              <a:ext cx="490138" cy="126117"/>
            </a:xfrm>
            <a:custGeom>
              <a:avLst/>
              <a:gdLst>
                <a:gd name="connsiteX0" fmla="*/ 489183 w 490138"/>
                <a:gd name="connsiteY0" fmla="*/ 12739 h 126117"/>
                <a:gd name="connsiteX1" fmla="*/ 452239 w 490138"/>
                <a:gd name="connsiteY1" fmla="*/ 29300 h 126117"/>
                <a:gd name="connsiteX2" fmla="*/ 462431 w 490138"/>
                <a:gd name="connsiteY2" fmla="*/ 56052 h 126117"/>
                <a:gd name="connsiteX3" fmla="*/ 459883 w 490138"/>
                <a:gd name="connsiteY3" fmla="*/ 57326 h 126117"/>
                <a:gd name="connsiteX4" fmla="*/ 450966 w 490138"/>
                <a:gd name="connsiteY4" fmla="*/ 62422 h 126117"/>
                <a:gd name="connsiteX5" fmla="*/ 444596 w 490138"/>
                <a:gd name="connsiteY5" fmla="*/ 33121 h 126117"/>
                <a:gd name="connsiteX6" fmla="*/ 405105 w 490138"/>
                <a:gd name="connsiteY6" fmla="*/ 48409 h 126117"/>
                <a:gd name="connsiteX7" fmla="*/ 396187 w 490138"/>
                <a:gd name="connsiteY7" fmla="*/ 50957 h 126117"/>
                <a:gd name="connsiteX8" fmla="*/ 405105 w 490138"/>
                <a:gd name="connsiteY8" fmla="*/ 78982 h 126117"/>
                <a:gd name="connsiteX9" fmla="*/ 406379 w 490138"/>
                <a:gd name="connsiteY9" fmla="*/ 84078 h 126117"/>
                <a:gd name="connsiteX10" fmla="*/ 394913 w 490138"/>
                <a:gd name="connsiteY10" fmla="*/ 87900 h 126117"/>
                <a:gd name="connsiteX11" fmla="*/ 393639 w 490138"/>
                <a:gd name="connsiteY11" fmla="*/ 81530 h 126117"/>
                <a:gd name="connsiteX12" fmla="*/ 387270 w 490138"/>
                <a:gd name="connsiteY12" fmla="*/ 53504 h 126117"/>
                <a:gd name="connsiteX13" fmla="*/ 328670 w 490138"/>
                <a:gd name="connsiteY13" fmla="*/ 70065 h 126117"/>
                <a:gd name="connsiteX14" fmla="*/ 329944 w 490138"/>
                <a:gd name="connsiteY14" fmla="*/ 71339 h 126117"/>
                <a:gd name="connsiteX15" fmla="*/ 340135 w 490138"/>
                <a:gd name="connsiteY15" fmla="*/ 105735 h 126117"/>
                <a:gd name="connsiteX16" fmla="*/ 328670 w 490138"/>
                <a:gd name="connsiteY16" fmla="*/ 108283 h 126117"/>
                <a:gd name="connsiteX17" fmla="*/ 323574 w 490138"/>
                <a:gd name="connsiteY17" fmla="*/ 73887 h 126117"/>
                <a:gd name="connsiteX18" fmla="*/ 323574 w 490138"/>
                <a:gd name="connsiteY18" fmla="*/ 72613 h 126117"/>
                <a:gd name="connsiteX19" fmla="*/ 267522 w 490138"/>
                <a:gd name="connsiteY19" fmla="*/ 82804 h 126117"/>
                <a:gd name="connsiteX20" fmla="*/ 275166 w 490138"/>
                <a:gd name="connsiteY20" fmla="*/ 118474 h 126117"/>
                <a:gd name="connsiteX21" fmla="*/ 262427 w 490138"/>
                <a:gd name="connsiteY21" fmla="*/ 119748 h 126117"/>
                <a:gd name="connsiteX22" fmla="*/ 258605 w 490138"/>
                <a:gd name="connsiteY22" fmla="*/ 84078 h 126117"/>
                <a:gd name="connsiteX23" fmla="*/ 253509 w 490138"/>
                <a:gd name="connsiteY23" fmla="*/ 85352 h 126117"/>
                <a:gd name="connsiteX24" fmla="*/ 212744 w 490138"/>
                <a:gd name="connsiteY24" fmla="*/ 89174 h 126117"/>
                <a:gd name="connsiteX25" fmla="*/ 217840 w 490138"/>
                <a:gd name="connsiteY25" fmla="*/ 113378 h 126117"/>
                <a:gd name="connsiteX26" fmla="*/ 219113 w 490138"/>
                <a:gd name="connsiteY26" fmla="*/ 123569 h 126117"/>
                <a:gd name="connsiteX27" fmla="*/ 207648 w 490138"/>
                <a:gd name="connsiteY27" fmla="*/ 124843 h 126117"/>
                <a:gd name="connsiteX28" fmla="*/ 205100 w 490138"/>
                <a:gd name="connsiteY28" fmla="*/ 109556 h 126117"/>
                <a:gd name="connsiteX29" fmla="*/ 202552 w 490138"/>
                <a:gd name="connsiteY29" fmla="*/ 89174 h 126117"/>
                <a:gd name="connsiteX30" fmla="*/ 150322 w 490138"/>
                <a:gd name="connsiteY30" fmla="*/ 90447 h 126117"/>
                <a:gd name="connsiteX31" fmla="*/ 157966 w 490138"/>
                <a:gd name="connsiteY31" fmla="*/ 126117 h 126117"/>
                <a:gd name="connsiteX32" fmla="*/ 146500 w 490138"/>
                <a:gd name="connsiteY32" fmla="*/ 126117 h 126117"/>
                <a:gd name="connsiteX33" fmla="*/ 142678 w 490138"/>
                <a:gd name="connsiteY33" fmla="*/ 90447 h 126117"/>
                <a:gd name="connsiteX34" fmla="*/ 99366 w 490138"/>
                <a:gd name="connsiteY34" fmla="*/ 87900 h 126117"/>
                <a:gd name="connsiteX35" fmla="*/ 99366 w 490138"/>
                <a:gd name="connsiteY35" fmla="*/ 90447 h 126117"/>
                <a:gd name="connsiteX36" fmla="*/ 104461 w 490138"/>
                <a:gd name="connsiteY36" fmla="*/ 126117 h 126117"/>
                <a:gd name="connsiteX37" fmla="*/ 96818 w 490138"/>
                <a:gd name="connsiteY37" fmla="*/ 126117 h 126117"/>
                <a:gd name="connsiteX38" fmla="*/ 92996 w 490138"/>
                <a:gd name="connsiteY38" fmla="*/ 104461 h 126117"/>
                <a:gd name="connsiteX39" fmla="*/ 91722 w 490138"/>
                <a:gd name="connsiteY39" fmla="*/ 87900 h 126117"/>
                <a:gd name="connsiteX40" fmla="*/ 45861 w 490138"/>
                <a:gd name="connsiteY40" fmla="*/ 81530 h 126117"/>
                <a:gd name="connsiteX41" fmla="*/ 59874 w 490138"/>
                <a:gd name="connsiteY41" fmla="*/ 122295 h 126117"/>
                <a:gd name="connsiteX42" fmla="*/ 49683 w 490138"/>
                <a:gd name="connsiteY42" fmla="*/ 121022 h 126117"/>
                <a:gd name="connsiteX43" fmla="*/ 48409 w 490138"/>
                <a:gd name="connsiteY43" fmla="*/ 121022 h 126117"/>
                <a:gd name="connsiteX44" fmla="*/ 40765 w 490138"/>
                <a:gd name="connsiteY44" fmla="*/ 81530 h 126117"/>
                <a:gd name="connsiteX45" fmla="*/ 3822 w 490138"/>
                <a:gd name="connsiteY45" fmla="*/ 73887 h 126117"/>
                <a:gd name="connsiteX46" fmla="*/ 0 w 490138"/>
                <a:gd name="connsiteY46" fmla="*/ 64969 h 126117"/>
                <a:gd name="connsiteX47" fmla="*/ 206374 w 490138"/>
                <a:gd name="connsiteY47" fmla="*/ 80256 h 126117"/>
                <a:gd name="connsiteX48" fmla="*/ 206374 w 490138"/>
                <a:gd name="connsiteY48" fmla="*/ 78982 h 126117"/>
                <a:gd name="connsiteX49" fmla="*/ 207648 w 490138"/>
                <a:gd name="connsiteY49" fmla="*/ 78982 h 126117"/>
                <a:gd name="connsiteX50" fmla="*/ 208922 w 490138"/>
                <a:gd name="connsiteY50" fmla="*/ 80256 h 126117"/>
                <a:gd name="connsiteX51" fmla="*/ 240770 w 490138"/>
                <a:gd name="connsiteY51" fmla="*/ 77708 h 126117"/>
                <a:gd name="connsiteX52" fmla="*/ 387270 w 490138"/>
                <a:gd name="connsiteY52" fmla="*/ 45861 h 126117"/>
                <a:gd name="connsiteX53" fmla="*/ 389818 w 490138"/>
                <a:gd name="connsiteY53" fmla="*/ 44587 h 126117"/>
                <a:gd name="connsiteX54" fmla="*/ 392366 w 490138"/>
                <a:gd name="connsiteY54" fmla="*/ 43313 h 126117"/>
                <a:gd name="connsiteX55" fmla="*/ 489183 w 490138"/>
                <a:gd name="connsiteY55" fmla="*/ 0 h 126117"/>
                <a:gd name="connsiteX56" fmla="*/ 489183 w 490138"/>
                <a:gd name="connsiteY56" fmla="*/ 12739 h 126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90138" h="126117">
                  <a:moveTo>
                    <a:pt x="489183" y="12739"/>
                  </a:moveTo>
                  <a:cubicBezTo>
                    <a:pt x="477717" y="19109"/>
                    <a:pt x="464978" y="24204"/>
                    <a:pt x="452239" y="29300"/>
                  </a:cubicBezTo>
                  <a:cubicBezTo>
                    <a:pt x="456061" y="38217"/>
                    <a:pt x="459883" y="47135"/>
                    <a:pt x="462431" y="56052"/>
                  </a:cubicBezTo>
                  <a:cubicBezTo>
                    <a:pt x="461157" y="56052"/>
                    <a:pt x="461157" y="57326"/>
                    <a:pt x="459883" y="57326"/>
                  </a:cubicBezTo>
                  <a:cubicBezTo>
                    <a:pt x="457335" y="58600"/>
                    <a:pt x="453514" y="61148"/>
                    <a:pt x="450966" y="62422"/>
                  </a:cubicBezTo>
                  <a:cubicBezTo>
                    <a:pt x="449692" y="52230"/>
                    <a:pt x="447144" y="42039"/>
                    <a:pt x="444596" y="33121"/>
                  </a:cubicBezTo>
                  <a:cubicBezTo>
                    <a:pt x="431857" y="38217"/>
                    <a:pt x="417844" y="43313"/>
                    <a:pt x="405105" y="48409"/>
                  </a:cubicBezTo>
                  <a:cubicBezTo>
                    <a:pt x="402557" y="49683"/>
                    <a:pt x="398735" y="50957"/>
                    <a:pt x="396187" y="50957"/>
                  </a:cubicBezTo>
                  <a:cubicBezTo>
                    <a:pt x="401283" y="59874"/>
                    <a:pt x="403831" y="70065"/>
                    <a:pt x="405105" y="78982"/>
                  </a:cubicBezTo>
                  <a:cubicBezTo>
                    <a:pt x="405105" y="80256"/>
                    <a:pt x="406379" y="82804"/>
                    <a:pt x="406379" y="84078"/>
                  </a:cubicBezTo>
                  <a:cubicBezTo>
                    <a:pt x="402557" y="85352"/>
                    <a:pt x="398735" y="86626"/>
                    <a:pt x="394913" y="87900"/>
                  </a:cubicBezTo>
                  <a:cubicBezTo>
                    <a:pt x="394913" y="85352"/>
                    <a:pt x="393639" y="84078"/>
                    <a:pt x="393639" y="81530"/>
                  </a:cubicBezTo>
                  <a:cubicBezTo>
                    <a:pt x="391091" y="72613"/>
                    <a:pt x="388543" y="62422"/>
                    <a:pt x="387270" y="53504"/>
                  </a:cubicBezTo>
                  <a:cubicBezTo>
                    <a:pt x="368161" y="59874"/>
                    <a:pt x="349052" y="64969"/>
                    <a:pt x="328670" y="70065"/>
                  </a:cubicBezTo>
                  <a:cubicBezTo>
                    <a:pt x="328670" y="70065"/>
                    <a:pt x="328670" y="70065"/>
                    <a:pt x="329944" y="71339"/>
                  </a:cubicBezTo>
                  <a:cubicBezTo>
                    <a:pt x="335040" y="81530"/>
                    <a:pt x="337587" y="94269"/>
                    <a:pt x="340135" y="105735"/>
                  </a:cubicBezTo>
                  <a:cubicBezTo>
                    <a:pt x="336313" y="107009"/>
                    <a:pt x="332492" y="107009"/>
                    <a:pt x="328670" y="108283"/>
                  </a:cubicBezTo>
                  <a:cubicBezTo>
                    <a:pt x="326122" y="96817"/>
                    <a:pt x="322301" y="85352"/>
                    <a:pt x="323574" y="73887"/>
                  </a:cubicBezTo>
                  <a:cubicBezTo>
                    <a:pt x="323574" y="73887"/>
                    <a:pt x="323574" y="72613"/>
                    <a:pt x="323574" y="72613"/>
                  </a:cubicBezTo>
                  <a:cubicBezTo>
                    <a:pt x="305739" y="76435"/>
                    <a:pt x="286630" y="80256"/>
                    <a:pt x="267522" y="82804"/>
                  </a:cubicBezTo>
                  <a:cubicBezTo>
                    <a:pt x="271344" y="92995"/>
                    <a:pt x="273891" y="105735"/>
                    <a:pt x="275166" y="118474"/>
                  </a:cubicBezTo>
                  <a:cubicBezTo>
                    <a:pt x="271344" y="118474"/>
                    <a:pt x="267522" y="119748"/>
                    <a:pt x="262427" y="119748"/>
                  </a:cubicBezTo>
                  <a:cubicBezTo>
                    <a:pt x="259879" y="108283"/>
                    <a:pt x="258605" y="95543"/>
                    <a:pt x="258605" y="84078"/>
                  </a:cubicBezTo>
                  <a:cubicBezTo>
                    <a:pt x="257331" y="84078"/>
                    <a:pt x="254783" y="84078"/>
                    <a:pt x="253509" y="85352"/>
                  </a:cubicBezTo>
                  <a:cubicBezTo>
                    <a:pt x="239496" y="86626"/>
                    <a:pt x="225483" y="87900"/>
                    <a:pt x="212744" y="89174"/>
                  </a:cubicBezTo>
                  <a:cubicBezTo>
                    <a:pt x="215292" y="96817"/>
                    <a:pt x="216565" y="105735"/>
                    <a:pt x="217840" y="113378"/>
                  </a:cubicBezTo>
                  <a:cubicBezTo>
                    <a:pt x="217840" y="117200"/>
                    <a:pt x="219113" y="121022"/>
                    <a:pt x="219113" y="123569"/>
                  </a:cubicBezTo>
                  <a:cubicBezTo>
                    <a:pt x="215292" y="123569"/>
                    <a:pt x="211470" y="124843"/>
                    <a:pt x="207648" y="124843"/>
                  </a:cubicBezTo>
                  <a:cubicBezTo>
                    <a:pt x="206374" y="119748"/>
                    <a:pt x="205100" y="114652"/>
                    <a:pt x="205100" y="109556"/>
                  </a:cubicBezTo>
                  <a:cubicBezTo>
                    <a:pt x="203826" y="103187"/>
                    <a:pt x="202552" y="95543"/>
                    <a:pt x="202552" y="89174"/>
                  </a:cubicBezTo>
                  <a:cubicBezTo>
                    <a:pt x="184717" y="90447"/>
                    <a:pt x="168157" y="90447"/>
                    <a:pt x="150322" y="90447"/>
                  </a:cubicBezTo>
                  <a:cubicBezTo>
                    <a:pt x="152870" y="101913"/>
                    <a:pt x="155418" y="114652"/>
                    <a:pt x="157966" y="126117"/>
                  </a:cubicBezTo>
                  <a:cubicBezTo>
                    <a:pt x="154144" y="126117"/>
                    <a:pt x="150322" y="126117"/>
                    <a:pt x="146500" y="126117"/>
                  </a:cubicBezTo>
                  <a:cubicBezTo>
                    <a:pt x="143953" y="113378"/>
                    <a:pt x="142678" y="101913"/>
                    <a:pt x="142678" y="90447"/>
                  </a:cubicBezTo>
                  <a:cubicBezTo>
                    <a:pt x="127391" y="90447"/>
                    <a:pt x="113379" y="89174"/>
                    <a:pt x="99366" y="87900"/>
                  </a:cubicBezTo>
                  <a:cubicBezTo>
                    <a:pt x="99366" y="87900"/>
                    <a:pt x="99366" y="89174"/>
                    <a:pt x="99366" y="90447"/>
                  </a:cubicBezTo>
                  <a:cubicBezTo>
                    <a:pt x="101913" y="101913"/>
                    <a:pt x="104461" y="114652"/>
                    <a:pt x="104461" y="126117"/>
                  </a:cubicBezTo>
                  <a:cubicBezTo>
                    <a:pt x="101913" y="126117"/>
                    <a:pt x="99366" y="126117"/>
                    <a:pt x="96818" y="126117"/>
                  </a:cubicBezTo>
                  <a:cubicBezTo>
                    <a:pt x="95543" y="119748"/>
                    <a:pt x="94270" y="112104"/>
                    <a:pt x="92996" y="104461"/>
                  </a:cubicBezTo>
                  <a:cubicBezTo>
                    <a:pt x="92996" y="101913"/>
                    <a:pt x="92996" y="94269"/>
                    <a:pt x="91722" y="87900"/>
                  </a:cubicBezTo>
                  <a:cubicBezTo>
                    <a:pt x="76435" y="86626"/>
                    <a:pt x="61148" y="84078"/>
                    <a:pt x="45861" y="81530"/>
                  </a:cubicBezTo>
                  <a:cubicBezTo>
                    <a:pt x="52231" y="94269"/>
                    <a:pt x="57326" y="108283"/>
                    <a:pt x="59874" y="122295"/>
                  </a:cubicBezTo>
                  <a:cubicBezTo>
                    <a:pt x="56052" y="122295"/>
                    <a:pt x="52231" y="121022"/>
                    <a:pt x="49683" y="121022"/>
                  </a:cubicBezTo>
                  <a:cubicBezTo>
                    <a:pt x="49683" y="121022"/>
                    <a:pt x="48409" y="121022"/>
                    <a:pt x="48409" y="121022"/>
                  </a:cubicBezTo>
                  <a:cubicBezTo>
                    <a:pt x="44587" y="108283"/>
                    <a:pt x="40765" y="94269"/>
                    <a:pt x="40765" y="81530"/>
                  </a:cubicBezTo>
                  <a:cubicBezTo>
                    <a:pt x="28026" y="78982"/>
                    <a:pt x="15287" y="76435"/>
                    <a:pt x="3822" y="73887"/>
                  </a:cubicBezTo>
                  <a:cubicBezTo>
                    <a:pt x="2548" y="71339"/>
                    <a:pt x="1274" y="67517"/>
                    <a:pt x="0" y="64969"/>
                  </a:cubicBezTo>
                  <a:cubicBezTo>
                    <a:pt x="67518" y="77708"/>
                    <a:pt x="136309" y="84078"/>
                    <a:pt x="206374" y="80256"/>
                  </a:cubicBezTo>
                  <a:cubicBezTo>
                    <a:pt x="206374" y="80256"/>
                    <a:pt x="206374" y="78982"/>
                    <a:pt x="206374" y="78982"/>
                  </a:cubicBezTo>
                  <a:cubicBezTo>
                    <a:pt x="206374" y="78982"/>
                    <a:pt x="207648" y="78982"/>
                    <a:pt x="207648" y="78982"/>
                  </a:cubicBezTo>
                  <a:cubicBezTo>
                    <a:pt x="207648" y="78982"/>
                    <a:pt x="208922" y="80256"/>
                    <a:pt x="208922" y="80256"/>
                  </a:cubicBezTo>
                  <a:cubicBezTo>
                    <a:pt x="219113" y="78982"/>
                    <a:pt x="230579" y="78982"/>
                    <a:pt x="240770" y="77708"/>
                  </a:cubicBezTo>
                  <a:cubicBezTo>
                    <a:pt x="290453" y="72613"/>
                    <a:pt x="340135" y="61148"/>
                    <a:pt x="387270" y="45861"/>
                  </a:cubicBezTo>
                  <a:cubicBezTo>
                    <a:pt x="387270" y="44587"/>
                    <a:pt x="388543" y="44587"/>
                    <a:pt x="389818" y="44587"/>
                  </a:cubicBezTo>
                  <a:cubicBezTo>
                    <a:pt x="391091" y="44587"/>
                    <a:pt x="392366" y="44587"/>
                    <a:pt x="392366" y="43313"/>
                  </a:cubicBezTo>
                  <a:cubicBezTo>
                    <a:pt x="426761" y="31848"/>
                    <a:pt x="457335" y="15287"/>
                    <a:pt x="489183" y="0"/>
                  </a:cubicBezTo>
                  <a:cubicBezTo>
                    <a:pt x="490457" y="3822"/>
                    <a:pt x="490457" y="7643"/>
                    <a:pt x="489183" y="12739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52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7115458" y="4454834"/>
            <a:ext cx="1118096" cy="2026796"/>
            <a:chOff x="7115458" y="4454834"/>
            <a:chExt cx="1118096" cy="2026796"/>
          </a:xfrm>
        </p:grpSpPr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92692C4-8AC6-459C-9792-B521F2E79029}"/>
                </a:ext>
              </a:extLst>
            </p:cNvPr>
            <p:cNvSpPr/>
            <p:nvPr/>
          </p:nvSpPr>
          <p:spPr>
            <a:xfrm>
              <a:off x="7115458" y="5452276"/>
              <a:ext cx="1118096" cy="1029353"/>
            </a:xfrm>
            <a:custGeom>
              <a:avLst/>
              <a:gdLst>
                <a:gd name="connsiteX0" fmla="*/ 1095063 w 1118096"/>
                <a:gd name="connsiteY0" fmla="*/ 711441 h 1029353"/>
                <a:gd name="connsiteX1" fmla="*/ 711615 w 1118096"/>
                <a:gd name="connsiteY1" fmla="*/ 1012084 h 1029353"/>
                <a:gd name="connsiteX2" fmla="*/ 238993 w 1118096"/>
                <a:gd name="connsiteY2" fmla="*/ 939471 h 1029353"/>
                <a:gd name="connsiteX3" fmla="*/ 28798 w 1118096"/>
                <a:gd name="connsiteY3" fmla="*/ 682141 h 1029353"/>
                <a:gd name="connsiteX4" fmla="*/ 60646 w 1118096"/>
                <a:gd name="connsiteY4" fmla="*/ 319076 h 1029353"/>
                <a:gd name="connsiteX5" fmla="*/ 216063 w 1118096"/>
                <a:gd name="connsiteY5" fmla="*/ 140728 h 1029353"/>
                <a:gd name="connsiteX6" fmla="*/ 259376 w 1118096"/>
                <a:gd name="connsiteY6" fmla="*/ 120346 h 1029353"/>
                <a:gd name="connsiteX7" fmla="*/ 726902 w 1118096"/>
                <a:gd name="connsiteY7" fmla="*/ 12063 h 1029353"/>
                <a:gd name="connsiteX8" fmla="*/ 775310 w 1118096"/>
                <a:gd name="connsiteY8" fmla="*/ 26076 h 1029353"/>
                <a:gd name="connsiteX9" fmla="*/ 879772 w 1118096"/>
                <a:gd name="connsiteY9" fmla="*/ 79580 h 1029353"/>
                <a:gd name="connsiteX10" fmla="*/ 1072132 w 1118096"/>
                <a:gd name="connsiteY10" fmla="*/ 308884 h 1029353"/>
                <a:gd name="connsiteX11" fmla="*/ 1095063 w 1118096"/>
                <a:gd name="connsiteY11" fmla="*/ 711441 h 10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8096" h="1029353">
                  <a:moveTo>
                    <a:pt x="1095063" y="711441"/>
                  </a:moveTo>
                  <a:cubicBezTo>
                    <a:pt x="1068311" y="806984"/>
                    <a:pt x="1013532" y="958580"/>
                    <a:pt x="711615" y="1012084"/>
                  </a:cubicBezTo>
                  <a:cubicBezTo>
                    <a:pt x="409697" y="1065589"/>
                    <a:pt x="330715" y="981511"/>
                    <a:pt x="238993" y="939471"/>
                  </a:cubicBezTo>
                  <a:cubicBezTo>
                    <a:pt x="147272" y="897432"/>
                    <a:pt x="65741" y="780232"/>
                    <a:pt x="28798" y="682141"/>
                  </a:cubicBezTo>
                  <a:cubicBezTo>
                    <a:pt x="-8146" y="582776"/>
                    <a:pt x="-20885" y="482137"/>
                    <a:pt x="60646" y="319076"/>
                  </a:cubicBezTo>
                  <a:cubicBezTo>
                    <a:pt x="110328" y="218437"/>
                    <a:pt x="175298" y="166206"/>
                    <a:pt x="216063" y="140728"/>
                  </a:cubicBezTo>
                  <a:cubicBezTo>
                    <a:pt x="242815" y="125441"/>
                    <a:pt x="259376" y="120346"/>
                    <a:pt x="259376" y="120346"/>
                  </a:cubicBezTo>
                  <a:cubicBezTo>
                    <a:pt x="259376" y="120346"/>
                    <a:pt x="481037" y="-45263"/>
                    <a:pt x="726902" y="12063"/>
                  </a:cubicBezTo>
                  <a:cubicBezTo>
                    <a:pt x="743463" y="15885"/>
                    <a:pt x="758750" y="20980"/>
                    <a:pt x="775310" y="26076"/>
                  </a:cubicBezTo>
                  <a:cubicBezTo>
                    <a:pt x="809706" y="38815"/>
                    <a:pt x="845376" y="55376"/>
                    <a:pt x="879772" y="79580"/>
                  </a:cubicBezTo>
                  <a:cubicBezTo>
                    <a:pt x="977863" y="145824"/>
                    <a:pt x="1037737" y="226080"/>
                    <a:pt x="1072132" y="308884"/>
                  </a:cubicBezTo>
                  <a:cubicBezTo>
                    <a:pt x="1146020" y="474493"/>
                    <a:pt x="1112897" y="647745"/>
                    <a:pt x="1095063" y="711441"/>
                  </a:cubicBezTo>
                  <a:close/>
                </a:path>
              </a:pathLst>
            </a:custGeom>
            <a:solidFill>
              <a:srgbClr val="E8F8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4ECA6C0-03D5-4C06-83B0-3CADB9CF3E8B}"/>
                </a:ext>
              </a:extLst>
            </p:cNvPr>
            <p:cNvSpPr/>
            <p:nvPr/>
          </p:nvSpPr>
          <p:spPr>
            <a:xfrm>
              <a:off x="7331521" y="5449728"/>
              <a:ext cx="858616" cy="373007"/>
            </a:xfrm>
            <a:custGeom>
              <a:avLst/>
              <a:gdLst>
                <a:gd name="connsiteX0" fmla="*/ 858617 w 858616"/>
                <a:gd name="connsiteY0" fmla="*/ 308885 h 373007"/>
                <a:gd name="connsiteX1" fmla="*/ 759252 w 858616"/>
                <a:gd name="connsiteY1" fmla="*/ 350924 h 373007"/>
                <a:gd name="connsiteX2" fmla="*/ 619121 w 858616"/>
                <a:gd name="connsiteY2" fmla="*/ 367485 h 373007"/>
                <a:gd name="connsiteX3" fmla="*/ 524852 w 858616"/>
                <a:gd name="connsiteY3" fmla="*/ 316528 h 373007"/>
                <a:gd name="connsiteX4" fmla="*/ 401283 w 858616"/>
                <a:gd name="connsiteY4" fmla="*/ 292324 h 373007"/>
                <a:gd name="connsiteX5" fmla="*/ 161786 w 858616"/>
                <a:gd name="connsiteY5" fmla="*/ 263024 h 373007"/>
                <a:gd name="connsiteX6" fmla="*/ 0 w 858616"/>
                <a:gd name="connsiteY6" fmla="*/ 140728 h 373007"/>
                <a:gd name="connsiteX7" fmla="*/ 43313 w 858616"/>
                <a:gd name="connsiteY7" fmla="*/ 120346 h 373007"/>
                <a:gd name="connsiteX8" fmla="*/ 510839 w 858616"/>
                <a:gd name="connsiteY8" fmla="*/ 12063 h 373007"/>
                <a:gd name="connsiteX9" fmla="*/ 512112 w 858616"/>
                <a:gd name="connsiteY9" fmla="*/ 12063 h 373007"/>
                <a:gd name="connsiteX10" fmla="*/ 559247 w 858616"/>
                <a:gd name="connsiteY10" fmla="*/ 26076 h 373007"/>
                <a:gd name="connsiteX11" fmla="*/ 663708 w 858616"/>
                <a:gd name="connsiteY11" fmla="*/ 79581 h 373007"/>
                <a:gd name="connsiteX12" fmla="*/ 858617 w 858616"/>
                <a:gd name="connsiteY12" fmla="*/ 308885 h 373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8616" h="373007">
                  <a:moveTo>
                    <a:pt x="858617" y="308885"/>
                  </a:moveTo>
                  <a:cubicBezTo>
                    <a:pt x="829317" y="327994"/>
                    <a:pt x="793648" y="340733"/>
                    <a:pt x="759252" y="350924"/>
                  </a:cubicBezTo>
                  <a:cubicBezTo>
                    <a:pt x="714665" y="366211"/>
                    <a:pt x="664982" y="381498"/>
                    <a:pt x="619121" y="367485"/>
                  </a:cubicBezTo>
                  <a:cubicBezTo>
                    <a:pt x="584726" y="357293"/>
                    <a:pt x="557974" y="331815"/>
                    <a:pt x="524852" y="316528"/>
                  </a:cubicBezTo>
                  <a:cubicBezTo>
                    <a:pt x="486634" y="298693"/>
                    <a:pt x="443322" y="294872"/>
                    <a:pt x="401283" y="292324"/>
                  </a:cubicBezTo>
                  <a:cubicBezTo>
                    <a:pt x="321025" y="288502"/>
                    <a:pt x="238221" y="288502"/>
                    <a:pt x="161786" y="263024"/>
                  </a:cubicBezTo>
                  <a:cubicBezTo>
                    <a:pt x="109556" y="246463"/>
                    <a:pt x="39491" y="198054"/>
                    <a:pt x="0" y="140728"/>
                  </a:cubicBezTo>
                  <a:cubicBezTo>
                    <a:pt x="26752" y="125441"/>
                    <a:pt x="43313" y="120346"/>
                    <a:pt x="43313" y="120346"/>
                  </a:cubicBezTo>
                  <a:cubicBezTo>
                    <a:pt x="43313" y="120346"/>
                    <a:pt x="264974" y="-45263"/>
                    <a:pt x="510839" y="12063"/>
                  </a:cubicBezTo>
                  <a:cubicBezTo>
                    <a:pt x="510839" y="12063"/>
                    <a:pt x="510839" y="12063"/>
                    <a:pt x="512112" y="12063"/>
                  </a:cubicBezTo>
                  <a:cubicBezTo>
                    <a:pt x="527400" y="18433"/>
                    <a:pt x="543960" y="23528"/>
                    <a:pt x="559247" y="26076"/>
                  </a:cubicBezTo>
                  <a:cubicBezTo>
                    <a:pt x="593643" y="38815"/>
                    <a:pt x="629313" y="55376"/>
                    <a:pt x="663708" y="79581"/>
                  </a:cubicBezTo>
                  <a:cubicBezTo>
                    <a:pt x="764348" y="145824"/>
                    <a:pt x="822948" y="227354"/>
                    <a:pt x="858617" y="308885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2D2BCF23-4A5F-4F77-B433-40B04A272483}"/>
                </a:ext>
              </a:extLst>
            </p:cNvPr>
            <p:cNvSpPr/>
            <p:nvPr/>
          </p:nvSpPr>
          <p:spPr>
            <a:xfrm>
              <a:off x="7319654" y="5060649"/>
              <a:ext cx="798934" cy="665118"/>
            </a:xfrm>
            <a:custGeom>
              <a:avLst/>
              <a:gdLst>
                <a:gd name="connsiteX0" fmla="*/ 721436 w 798934"/>
                <a:gd name="connsiteY0" fmla="*/ 552738 h 665118"/>
                <a:gd name="connsiteX1" fmla="*/ 378754 w 798934"/>
                <a:gd name="connsiteY1" fmla="*/ 663569 h 665118"/>
                <a:gd name="connsiteX2" fmla="*/ 48811 w 798934"/>
                <a:gd name="connsiteY2" fmla="*/ 534903 h 665118"/>
                <a:gd name="connsiteX3" fmla="*/ 2950 w 798934"/>
                <a:gd name="connsiteY3" fmla="*/ 313243 h 665118"/>
                <a:gd name="connsiteX4" fmla="*/ 121424 w 798934"/>
                <a:gd name="connsiteY4" fmla="*/ 97952 h 665118"/>
                <a:gd name="connsiteX5" fmla="*/ 223337 w 798934"/>
                <a:gd name="connsiteY5" fmla="*/ 41899 h 665118"/>
                <a:gd name="connsiteX6" fmla="*/ 304868 w 798934"/>
                <a:gd name="connsiteY6" fmla="*/ 17695 h 665118"/>
                <a:gd name="connsiteX7" fmla="*/ 662837 w 798934"/>
                <a:gd name="connsiteY7" fmla="*/ 62282 h 665118"/>
                <a:gd name="connsiteX8" fmla="*/ 689589 w 798934"/>
                <a:gd name="connsiteY8" fmla="*/ 81390 h 665118"/>
                <a:gd name="connsiteX9" fmla="*/ 797871 w 798934"/>
                <a:gd name="connsiteY9" fmla="*/ 329803 h 665118"/>
                <a:gd name="connsiteX10" fmla="*/ 721436 w 798934"/>
                <a:gd name="connsiteY10" fmla="*/ 552738 h 665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8934" h="665118">
                  <a:moveTo>
                    <a:pt x="721436" y="552738"/>
                  </a:moveTo>
                  <a:cubicBezTo>
                    <a:pt x="671754" y="616434"/>
                    <a:pt x="525254" y="649556"/>
                    <a:pt x="378754" y="663569"/>
                  </a:cubicBezTo>
                  <a:cubicBezTo>
                    <a:pt x="232254" y="677582"/>
                    <a:pt x="93398" y="593503"/>
                    <a:pt x="48811" y="534903"/>
                  </a:cubicBezTo>
                  <a:cubicBezTo>
                    <a:pt x="4224" y="476303"/>
                    <a:pt x="-5968" y="396047"/>
                    <a:pt x="2950" y="313243"/>
                  </a:cubicBezTo>
                  <a:cubicBezTo>
                    <a:pt x="11868" y="230438"/>
                    <a:pt x="25880" y="165469"/>
                    <a:pt x="121424" y="97952"/>
                  </a:cubicBezTo>
                  <a:cubicBezTo>
                    <a:pt x="158368" y="72473"/>
                    <a:pt x="194037" y="54639"/>
                    <a:pt x="223337" y="41899"/>
                  </a:cubicBezTo>
                  <a:cubicBezTo>
                    <a:pt x="270472" y="22791"/>
                    <a:pt x="304868" y="17695"/>
                    <a:pt x="304868" y="17695"/>
                  </a:cubicBezTo>
                  <a:cubicBezTo>
                    <a:pt x="387672" y="-7783"/>
                    <a:pt x="543089" y="-15427"/>
                    <a:pt x="662837" y="62282"/>
                  </a:cubicBezTo>
                  <a:cubicBezTo>
                    <a:pt x="671754" y="68651"/>
                    <a:pt x="680672" y="75021"/>
                    <a:pt x="689589" y="81390"/>
                  </a:cubicBezTo>
                  <a:cubicBezTo>
                    <a:pt x="783859" y="156552"/>
                    <a:pt x="790228" y="253369"/>
                    <a:pt x="797871" y="329803"/>
                  </a:cubicBezTo>
                  <a:cubicBezTo>
                    <a:pt x="805515" y="411334"/>
                    <a:pt x="771119" y="489042"/>
                    <a:pt x="721436" y="552738"/>
                  </a:cubicBezTo>
                  <a:close/>
                </a:path>
              </a:pathLst>
            </a:custGeom>
            <a:solidFill>
              <a:srgbClr val="E8F8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D1299255-5231-424B-8342-FB2E97AACEEF}"/>
                </a:ext>
              </a:extLst>
            </p:cNvPr>
            <p:cNvSpPr/>
            <p:nvPr/>
          </p:nvSpPr>
          <p:spPr>
            <a:xfrm>
              <a:off x="7621438" y="5200756"/>
              <a:ext cx="91559" cy="93525"/>
            </a:xfrm>
            <a:custGeom>
              <a:avLst/>
              <a:gdLst>
                <a:gd name="connsiteX0" fmla="*/ 23466 w 91559"/>
                <a:gd name="connsiteY0" fmla="*/ 3705 h 93525"/>
                <a:gd name="connsiteX1" fmla="*/ 535 w 91559"/>
                <a:gd name="connsiteY1" fmla="*/ 53388 h 93525"/>
                <a:gd name="connsiteX2" fmla="*/ 4357 w 91559"/>
                <a:gd name="connsiteY2" fmla="*/ 68675 h 93525"/>
                <a:gd name="connsiteX3" fmla="*/ 85888 w 91559"/>
                <a:gd name="connsiteY3" fmla="*/ 68675 h 93525"/>
                <a:gd name="connsiteX4" fmla="*/ 23466 w 91559"/>
                <a:gd name="connsiteY4" fmla="*/ 3705 h 9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559" h="93525">
                  <a:moveTo>
                    <a:pt x="23466" y="3705"/>
                  </a:moveTo>
                  <a:cubicBezTo>
                    <a:pt x="4357" y="11348"/>
                    <a:pt x="-2013" y="34279"/>
                    <a:pt x="535" y="53388"/>
                  </a:cubicBezTo>
                  <a:cubicBezTo>
                    <a:pt x="535" y="58483"/>
                    <a:pt x="1809" y="63579"/>
                    <a:pt x="4357" y="68675"/>
                  </a:cubicBezTo>
                  <a:cubicBezTo>
                    <a:pt x="19644" y="103070"/>
                    <a:pt x="68053" y="100522"/>
                    <a:pt x="85888" y="68675"/>
                  </a:cubicBezTo>
                  <a:cubicBezTo>
                    <a:pt x="107544" y="29184"/>
                    <a:pt x="62957" y="-12856"/>
                    <a:pt x="23466" y="3705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43B2B3DB-C4BE-4892-9247-F8D03DA902E1}"/>
                </a:ext>
              </a:extLst>
            </p:cNvPr>
            <p:cNvSpPr/>
            <p:nvPr/>
          </p:nvSpPr>
          <p:spPr>
            <a:xfrm>
              <a:off x="7595084" y="5541548"/>
              <a:ext cx="100075" cy="99834"/>
            </a:xfrm>
            <a:custGeom>
              <a:avLst/>
              <a:gdLst>
                <a:gd name="connsiteX0" fmla="*/ 98229 w 100075"/>
                <a:gd name="connsiteY0" fmla="*/ 31074 h 99834"/>
                <a:gd name="connsiteX1" fmla="*/ 66381 w 100075"/>
                <a:gd name="connsiteY1" fmla="*/ 500 h 99834"/>
                <a:gd name="connsiteX2" fmla="*/ 40903 w 100075"/>
                <a:gd name="connsiteY2" fmla="*/ 3047 h 99834"/>
                <a:gd name="connsiteX3" fmla="*/ 5233 w 100075"/>
                <a:gd name="connsiteY3" fmla="*/ 22156 h 99834"/>
                <a:gd name="connsiteX4" fmla="*/ 43451 w 100075"/>
                <a:gd name="connsiteY4" fmla="*/ 98591 h 99834"/>
                <a:gd name="connsiteX5" fmla="*/ 98229 w 100075"/>
                <a:gd name="connsiteY5" fmla="*/ 31074 h 9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75" h="99834">
                  <a:moveTo>
                    <a:pt x="98229" y="31074"/>
                  </a:moveTo>
                  <a:cubicBezTo>
                    <a:pt x="94407" y="15787"/>
                    <a:pt x="82942" y="3047"/>
                    <a:pt x="66381" y="500"/>
                  </a:cubicBezTo>
                  <a:cubicBezTo>
                    <a:pt x="58738" y="-774"/>
                    <a:pt x="48546" y="500"/>
                    <a:pt x="40903" y="3047"/>
                  </a:cubicBezTo>
                  <a:cubicBezTo>
                    <a:pt x="26890" y="3047"/>
                    <a:pt x="12876" y="8143"/>
                    <a:pt x="5233" y="22156"/>
                  </a:cubicBezTo>
                  <a:cubicBezTo>
                    <a:pt x="-11328" y="50182"/>
                    <a:pt x="14151" y="93495"/>
                    <a:pt x="43451" y="98591"/>
                  </a:cubicBezTo>
                  <a:cubicBezTo>
                    <a:pt x="82942" y="107508"/>
                    <a:pt x="107146" y="66743"/>
                    <a:pt x="98229" y="31074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2721E2F1-B763-4C52-9085-E84B167268C4}"/>
                </a:ext>
              </a:extLst>
            </p:cNvPr>
            <p:cNvSpPr/>
            <p:nvPr/>
          </p:nvSpPr>
          <p:spPr>
            <a:xfrm>
              <a:off x="7540720" y="5812013"/>
              <a:ext cx="102169" cy="102582"/>
            </a:xfrm>
            <a:custGeom>
              <a:avLst/>
              <a:gdLst>
                <a:gd name="connsiteX0" fmla="*/ 81254 w 102169"/>
                <a:gd name="connsiteY0" fmla="*/ 10296 h 102582"/>
                <a:gd name="connsiteX1" fmla="*/ 2271 w 102169"/>
                <a:gd name="connsiteY1" fmla="*/ 31952 h 102582"/>
                <a:gd name="connsiteX2" fmla="*/ 17558 w 102169"/>
                <a:gd name="connsiteY2" fmla="*/ 90552 h 102582"/>
                <a:gd name="connsiteX3" fmla="*/ 72336 w 102169"/>
                <a:gd name="connsiteY3" fmla="*/ 99470 h 102582"/>
                <a:gd name="connsiteX4" fmla="*/ 91445 w 102169"/>
                <a:gd name="connsiteY4" fmla="*/ 82908 h 102582"/>
                <a:gd name="connsiteX5" fmla="*/ 81254 w 102169"/>
                <a:gd name="connsiteY5" fmla="*/ 10296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169" h="102582">
                  <a:moveTo>
                    <a:pt x="81254" y="10296"/>
                  </a:moveTo>
                  <a:cubicBezTo>
                    <a:pt x="54501" y="-8813"/>
                    <a:pt x="13736" y="-1170"/>
                    <a:pt x="2271" y="31952"/>
                  </a:cubicBezTo>
                  <a:cubicBezTo>
                    <a:pt x="-4099" y="52335"/>
                    <a:pt x="3544" y="75265"/>
                    <a:pt x="17558" y="90552"/>
                  </a:cubicBezTo>
                  <a:cubicBezTo>
                    <a:pt x="31571" y="104565"/>
                    <a:pt x="54501" y="104565"/>
                    <a:pt x="72336" y="99470"/>
                  </a:cubicBezTo>
                  <a:cubicBezTo>
                    <a:pt x="79979" y="96922"/>
                    <a:pt x="87623" y="90552"/>
                    <a:pt x="91445" y="82908"/>
                  </a:cubicBezTo>
                  <a:cubicBezTo>
                    <a:pt x="109280" y="61252"/>
                    <a:pt x="104184" y="26856"/>
                    <a:pt x="81254" y="10296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57B498E1-4676-488D-9E85-DF2E040555E4}"/>
                </a:ext>
              </a:extLst>
            </p:cNvPr>
            <p:cNvSpPr/>
            <p:nvPr/>
          </p:nvSpPr>
          <p:spPr>
            <a:xfrm>
              <a:off x="7520747" y="6088460"/>
              <a:ext cx="107913" cy="115941"/>
            </a:xfrm>
            <a:custGeom>
              <a:avLst/>
              <a:gdLst>
                <a:gd name="connsiteX0" fmla="*/ 107596 w 107913"/>
                <a:gd name="connsiteY0" fmla="*/ 61244 h 115941"/>
                <a:gd name="connsiteX1" fmla="*/ 51543 w 107913"/>
                <a:gd name="connsiteY1" fmla="*/ 97 h 115941"/>
                <a:gd name="connsiteX2" fmla="*/ 4408 w 107913"/>
                <a:gd name="connsiteY2" fmla="*/ 80353 h 115941"/>
                <a:gd name="connsiteX3" fmla="*/ 99952 w 107913"/>
                <a:gd name="connsiteY3" fmla="*/ 95640 h 115941"/>
                <a:gd name="connsiteX4" fmla="*/ 107596 w 107913"/>
                <a:gd name="connsiteY4" fmla="*/ 61244 h 11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913" h="115941">
                  <a:moveTo>
                    <a:pt x="107596" y="61244"/>
                  </a:moveTo>
                  <a:cubicBezTo>
                    <a:pt x="110144" y="31944"/>
                    <a:pt x="82117" y="1371"/>
                    <a:pt x="51543" y="97"/>
                  </a:cubicBezTo>
                  <a:cubicBezTo>
                    <a:pt x="10778" y="-2451"/>
                    <a:pt x="-9605" y="45958"/>
                    <a:pt x="4408" y="80353"/>
                  </a:cubicBezTo>
                  <a:cubicBezTo>
                    <a:pt x="19695" y="116023"/>
                    <a:pt x="74473" y="131309"/>
                    <a:pt x="99952" y="95640"/>
                  </a:cubicBezTo>
                  <a:cubicBezTo>
                    <a:pt x="106321" y="85449"/>
                    <a:pt x="108869" y="72709"/>
                    <a:pt x="107596" y="61244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83C54BF-B373-454A-ACA9-273CD3A2B5B7}"/>
                </a:ext>
              </a:extLst>
            </p:cNvPr>
            <p:cNvSpPr/>
            <p:nvPr/>
          </p:nvSpPr>
          <p:spPr>
            <a:xfrm>
              <a:off x="7542991" y="5060649"/>
              <a:ext cx="466251" cy="101202"/>
            </a:xfrm>
            <a:custGeom>
              <a:avLst/>
              <a:gdLst>
                <a:gd name="connsiteX0" fmla="*/ 466252 w 466251"/>
                <a:gd name="connsiteY0" fmla="*/ 80117 h 101202"/>
                <a:gd name="connsiteX1" fmla="*/ 394913 w 466251"/>
                <a:gd name="connsiteY1" fmla="*/ 100499 h 101202"/>
                <a:gd name="connsiteX2" fmla="*/ 277713 w 466251"/>
                <a:gd name="connsiteY2" fmla="*/ 96678 h 101202"/>
                <a:gd name="connsiteX3" fmla="*/ 85352 w 466251"/>
                <a:gd name="connsiteY3" fmla="*/ 81390 h 101202"/>
                <a:gd name="connsiteX4" fmla="*/ 0 w 466251"/>
                <a:gd name="connsiteY4" fmla="*/ 41899 h 101202"/>
                <a:gd name="connsiteX5" fmla="*/ 81531 w 466251"/>
                <a:gd name="connsiteY5" fmla="*/ 17695 h 101202"/>
                <a:gd name="connsiteX6" fmla="*/ 439500 w 466251"/>
                <a:gd name="connsiteY6" fmla="*/ 62282 h 101202"/>
                <a:gd name="connsiteX7" fmla="*/ 466252 w 466251"/>
                <a:gd name="connsiteY7" fmla="*/ 80117 h 10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251" h="101202">
                  <a:moveTo>
                    <a:pt x="466252" y="80117"/>
                  </a:moveTo>
                  <a:cubicBezTo>
                    <a:pt x="444596" y="91582"/>
                    <a:pt x="420391" y="97952"/>
                    <a:pt x="394913" y="100499"/>
                  </a:cubicBezTo>
                  <a:cubicBezTo>
                    <a:pt x="355422" y="103047"/>
                    <a:pt x="317205" y="97952"/>
                    <a:pt x="277713" y="96678"/>
                  </a:cubicBezTo>
                  <a:cubicBezTo>
                    <a:pt x="212744" y="94130"/>
                    <a:pt x="146500" y="103047"/>
                    <a:pt x="85352" y="81390"/>
                  </a:cubicBezTo>
                  <a:cubicBezTo>
                    <a:pt x="64969" y="75021"/>
                    <a:pt x="25478" y="59734"/>
                    <a:pt x="0" y="41899"/>
                  </a:cubicBezTo>
                  <a:cubicBezTo>
                    <a:pt x="47135" y="22791"/>
                    <a:pt x="81531" y="17695"/>
                    <a:pt x="81531" y="17695"/>
                  </a:cubicBezTo>
                  <a:cubicBezTo>
                    <a:pt x="164335" y="-7783"/>
                    <a:pt x="319752" y="-15427"/>
                    <a:pt x="439500" y="62282"/>
                  </a:cubicBezTo>
                  <a:cubicBezTo>
                    <a:pt x="449691" y="67378"/>
                    <a:pt x="458609" y="73747"/>
                    <a:pt x="466252" y="80117"/>
                  </a:cubicBezTo>
                  <a:close/>
                </a:path>
              </a:pathLst>
            </a:custGeom>
            <a:solidFill>
              <a:srgbClr val="CDE8F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103F62A7-BD4B-4667-A5F8-72308F1A11AF}"/>
                </a:ext>
              </a:extLst>
            </p:cNvPr>
            <p:cNvSpPr/>
            <p:nvPr/>
          </p:nvSpPr>
          <p:spPr>
            <a:xfrm>
              <a:off x="7593947" y="4454834"/>
              <a:ext cx="365708" cy="308853"/>
            </a:xfrm>
            <a:custGeom>
              <a:avLst/>
              <a:gdLst>
                <a:gd name="connsiteX0" fmla="*/ 0 w 365708"/>
                <a:gd name="connsiteY0" fmla="*/ 227323 h 308853"/>
                <a:gd name="connsiteX1" fmla="*/ 43313 w 365708"/>
                <a:gd name="connsiteY1" fmla="*/ 73179 h 308853"/>
                <a:gd name="connsiteX2" fmla="*/ 98091 w 365708"/>
                <a:gd name="connsiteY2" fmla="*/ 13305 h 308853"/>
                <a:gd name="connsiteX3" fmla="*/ 205100 w 365708"/>
                <a:gd name="connsiteY3" fmla="*/ 566 h 308853"/>
                <a:gd name="connsiteX4" fmla="*/ 332491 w 365708"/>
                <a:gd name="connsiteY4" fmla="*/ 41331 h 308853"/>
                <a:gd name="connsiteX5" fmla="*/ 365613 w 365708"/>
                <a:gd name="connsiteY5" fmla="*/ 113944 h 308853"/>
                <a:gd name="connsiteX6" fmla="*/ 357969 w 365708"/>
                <a:gd name="connsiteY6" fmla="*/ 308853 h 308853"/>
                <a:gd name="connsiteX7" fmla="*/ 0 w 365708"/>
                <a:gd name="connsiteY7" fmla="*/ 227323 h 308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08" h="308853">
                  <a:moveTo>
                    <a:pt x="0" y="227323"/>
                  </a:moveTo>
                  <a:lnTo>
                    <a:pt x="43313" y="73179"/>
                  </a:lnTo>
                  <a:cubicBezTo>
                    <a:pt x="50957" y="45153"/>
                    <a:pt x="71339" y="23497"/>
                    <a:pt x="98091" y="13305"/>
                  </a:cubicBezTo>
                  <a:cubicBezTo>
                    <a:pt x="122295" y="4388"/>
                    <a:pt x="156691" y="-1982"/>
                    <a:pt x="205100" y="566"/>
                  </a:cubicBezTo>
                  <a:cubicBezTo>
                    <a:pt x="268795" y="4388"/>
                    <a:pt x="308287" y="22223"/>
                    <a:pt x="332491" y="41331"/>
                  </a:cubicBezTo>
                  <a:cubicBezTo>
                    <a:pt x="355422" y="59166"/>
                    <a:pt x="366887" y="85918"/>
                    <a:pt x="365613" y="113944"/>
                  </a:cubicBezTo>
                  <a:lnTo>
                    <a:pt x="357969" y="308853"/>
                  </a:lnTo>
                  <a:lnTo>
                    <a:pt x="0" y="227323"/>
                  </a:lnTo>
                  <a:close/>
                </a:path>
              </a:pathLst>
            </a:custGeom>
            <a:solidFill>
              <a:srgbClr val="ADB0B3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ED91EAF2-971B-45CA-88BD-45A78CA02AF5}"/>
                </a:ext>
              </a:extLst>
            </p:cNvPr>
            <p:cNvSpPr/>
            <p:nvPr/>
          </p:nvSpPr>
          <p:spPr>
            <a:xfrm>
              <a:off x="7421731" y="4645693"/>
              <a:ext cx="647706" cy="293916"/>
            </a:xfrm>
            <a:custGeom>
              <a:avLst/>
              <a:gdLst>
                <a:gd name="connsiteX0" fmla="*/ 85591 w 647706"/>
                <a:gd name="connsiteY0" fmla="*/ 237742 h 293916"/>
                <a:gd name="connsiteX1" fmla="*/ 21895 w 647706"/>
                <a:gd name="connsiteY1" fmla="*/ 200799 h 293916"/>
                <a:gd name="connsiteX2" fmla="*/ 9156 w 647706"/>
                <a:gd name="connsiteY2" fmla="*/ 102708 h 293916"/>
                <a:gd name="connsiteX3" fmla="*/ 379864 w 647706"/>
                <a:gd name="connsiteY3" fmla="*/ 9712 h 293916"/>
                <a:gd name="connsiteX4" fmla="*/ 646112 w 647706"/>
                <a:gd name="connsiteY4" fmla="*/ 140925 h 293916"/>
                <a:gd name="connsiteX5" fmla="*/ 498338 w 647706"/>
                <a:gd name="connsiteY5" fmla="*/ 292520 h 293916"/>
                <a:gd name="connsiteX6" fmla="*/ 85591 w 647706"/>
                <a:gd name="connsiteY6" fmla="*/ 237742 h 29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706" h="293916">
                  <a:moveTo>
                    <a:pt x="85591" y="237742"/>
                  </a:moveTo>
                  <a:cubicBezTo>
                    <a:pt x="61386" y="232647"/>
                    <a:pt x="38456" y="219908"/>
                    <a:pt x="21895" y="200799"/>
                  </a:cubicBezTo>
                  <a:cubicBezTo>
                    <a:pt x="4060" y="179142"/>
                    <a:pt x="-9953" y="147295"/>
                    <a:pt x="9156" y="102708"/>
                  </a:cubicBezTo>
                  <a:cubicBezTo>
                    <a:pt x="46099" y="14808"/>
                    <a:pt x="207886" y="-18314"/>
                    <a:pt x="379864" y="9712"/>
                  </a:cubicBezTo>
                  <a:cubicBezTo>
                    <a:pt x="551843" y="37738"/>
                    <a:pt x="637195" y="70860"/>
                    <a:pt x="646112" y="140925"/>
                  </a:cubicBezTo>
                  <a:cubicBezTo>
                    <a:pt x="653756" y="210990"/>
                    <a:pt x="638469" y="279781"/>
                    <a:pt x="498338" y="292520"/>
                  </a:cubicBezTo>
                  <a:cubicBezTo>
                    <a:pt x="381139" y="302712"/>
                    <a:pt x="158204" y="254303"/>
                    <a:pt x="85591" y="237742"/>
                  </a:cubicBezTo>
                  <a:close/>
                </a:path>
              </a:pathLst>
            </a:custGeom>
            <a:solidFill>
              <a:srgbClr val="81838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CE5BAB25-D46A-422D-BA2F-D7028A98F3EA}"/>
                </a:ext>
              </a:extLst>
            </p:cNvPr>
            <p:cNvSpPr/>
            <p:nvPr/>
          </p:nvSpPr>
          <p:spPr>
            <a:xfrm>
              <a:off x="7500097" y="4721025"/>
              <a:ext cx="462317" cy="400475"/>
            </a:xfrm>
            <a:custGeom>
              <a:avLst/>
              <a:gdLst>
                <a:gd name="connsiteX0" fmla="*/ 65824 w 462317"/>
                <a:gd name="connsiteY0" fmla="*/ 59223 h 400475"/>
                <a:gd name="connsiteX1" fmla="*/ 4676 w 462317"/>
                <a:gd name="connsiteY1" fmla="*/ 168780 h 400475"/>
                <a:gd name="connsiteX2" fmla="*/ 13594 w 462317"/>
                <a:gd name="connsiteY2" fmla="*/ 302540 h 400475"/>
                <a:gd name="connsiteX3" fmla="*/ 129519 w 462317"/>
                <a:gd name="connsiteY3" fmla="*/ 389166 h 400475"/>
                <a:gd name="connsiteX4" fmla="*/ 367741 w 462317"/>
                <a:gd name="connsiteY4" fmla="*/ 372606 h 400475"/>
                <a:gd name="connsiteX5" fmla="*/ 459463 w 462317"/>
                <a:gd name="connsiteY5" fmla="*/ 246488 h 400475"/>
                <a:gd name="connsiteX6" fmla="*/ 409780 w 462317"/>
                <a:gd name="connsiteY6" fmla="*/ 59223 h 400475"/>
                <a:gd name="connsiteX7" fmla="*/ 198311 w 462317"/>
                <a:gd name="connsiteY7" fmla="*/ 623 h 400475"/>
                <a:gd name="connsiteX8" fmla="*/ 65824 w 462317"/>
                <a:gd name="connsiteY8" fmla="*/ 59223 h 40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2317" h="400475">
                  <a:moveTo>
                    <a:pt x="65824" y="59223"/>
                  </a:moveTo>
                  <a:cubicBezTo>
                    <a:pt x="65824" y="59223"/>
                    <a:pt x="9772" y="110180"/>
                    <a:pt x="4676" y="168780"/>
                  </a:cubicBezTo>
                  <a:cubicBezTo>
                    <a:pt x="-420" y="227380"/>
                    <a:pt x="-5515" y="277062"/>
                    <a:pt x="13594" y="302540"/>
                  </a:cubicBezTo>
                  <a:cubicBezTo>
                    <a:pt x="32702" y="328019"/>
                    <a:pt x="41620" y="378975"/>
                    <a:pt x="129519" y="389166"/>
                  </a:cubicBezTo>
                  <a:cubicBezTo>
                    <a:pt x="217420" y="399358"/>
                    <a:pt x="311689" y="414645"/>
                    <a:pt x="367741" y="372606"/>
                  </a:cubicBezTo>
                  <a:cubicBezTo>
                    <a:pt x="423794" y="330567"/>
                    <a:pt x="454367" y="298719"/>
                    <a:pt x="459463" y="246488"/>
                  </a:cubicBezTo>
                  <a:cubicBezTo>
                    <a:pt x="464558" y="194258"/>
                    <a:pt x="469654" y="96166"/>
                    <a:pt x="409780" y="59223"/>
                  </a:cubicBezTo>
                  <a:cubicBezTo>
                    <a:pt x="349906" y="22280"/>
                    <a:pt x="277294" y="-4473"/>
                    <a:pt x="198311" y="623"/>
                  </a:cubicBezTo>
                  <a:cubicBezTo>
                    <a:pt x="118055" y="6993"/>
                    <a:pt x="65824" y="59223"/>
                    <a:pt x="65824" y="59223"/>
                  </a:cubicBezTo>
                  <a:close/>
                </a:path>
              </a:pathLst>
            </a:custGeom>
            <a:solidFill>
              <a:srgbClr val="E8F8FF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5E658D15-3BD1-4F44-99A1-234B51BDF2E8}"/>
                </a:ext>
              </a:extLst>
            </p:cNvPr>
            <p:cNvSpPr/>
            <p:nvPr/>
          </p:nvSpPr>
          <p:spPr>
            <a:xfrm>
              <a:off x="7410503" y="4913842"/>
              <a:ext cx="311018" cy="128831"/>
            </a:xfrm>
            <a:custGeom>
              <a:avLst/>
              <a:gdLst>
                <a:gd name="connsiteX0" fmla="*/ 86627 w 311018"/>
                <a:gd name="connsiteY0" fmla="*/ 72780 h 128831"/>
                <a:gd name="connsiteX1" fmla="*/ 0 w 311018"/>
                <a:gd name="connsiteY1" fmla="*/ 118641 h 128831"/>
                <a:gd name="connsiteX2" fmla="*/ 22931 w 311018"/>
                <a:gd name="connsiteY2" fmla="*/ 128832 h 128831"/>
                <a:gd name="connsiteX3" fmla="*/ 262427 w 311018"/>
                <a:gd name="connsiteY3" fmla="*/ 85519 h 128831"/>
                <a:gd name="connsiteX4" fmla="*/ 299370 w 311018"/>
                <a:gd name="connsiteY4" fmla="*/ 68958 h 128831"/>
                <a:gd name="connsiteX5" fmla="*/ 305739 w 311018"/>
                <a:gd name="connsiteY5" fmla="*/ 19275 h 128831"/>
                <a:gd name="connsiteX6" fmla="*/ 211470 w 311018"/>
                <a:gd name="connsiteY6" fmla="*/ 19275 h 128831"/>
                <a:gd name="connsiteX7" fmla="*/ 86627 w 311018"/>
                <a:gd name="connsiteY7" fmla="*/ 72780 h 12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1018" h="128831">
                  <a:moveTo>
                    <a:pt x="86627" y="72780"/>
                  </a:moveTo>
                  <a:cubicBezTo>
                    <a:pt x="56052" y="85519"/>
                    <a:pt x="25478" y="99532"/>
                    <a:pt x="0" y="118641"/>
                  </a:cubicBezTo>
                  <a:cubicBezTo>
                    <a:pt x="2548" y="127558"/>
                    <a:pt x="14014" y="128832"/>
                    <a:pt x="22931" y="128832"/>
                  </a:cubicBezTo>
                  <a:cubicBezTo>
                    <a:pt x="104461" y="125010"/>
                    <a:pt x="183444" y="105901"/>
                    <a:pt x="262427" y="85519"/>
                  </a:cubicBezTo>
                  <a:cubicBezTo>
                    <a:pt x="276439" y="81697"/>
                    <a:pt x="290453" y="77875"/>
                    <a:pt x="299370" y="68958"/>
                  </a:cubicBezTo>
                  <a:cubicBezTo>
                    <a:pt x="312109" y="56219"/>
                    <a:pt x="314657" y="34562"/>
                    <a:pt x="305739" y="19275"/>
                  </a:cubicBezTo>
                  <a:cubicBezTo>
                    <a:pt x="284083" y="-17668"/>
                    <a:pt x="239496" y="7810"/>
                    <a:pt x="211470" y="19275"/>
                  </a:cubicBezTo>
                  <a:cubicBezTo>
                    <a:pt x="169431" y="38384"/>
                    <a:pt x="127391" y="54945"/>
                    <a:pt x="86627" y="72780"/>
                  </a:cubicBezTo>
                  <a:close/>
                </a:path>
              </a:pathLst>
            </a:custGeom>
            <a:solidFill>
              <a:srgbClr val="F3732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3E4DBB47-E118-400E-994F-0F1D1C16C709}"/>
                </a:ext>
              </a:extLst>
            </p:cNvPr>
            <p:cNvSpPr/>
            <p:nvPr/>
          </p:nvSpPr>
          <p:spPr>
            <a:xfrm>
              <a:off x="7585985" y="4852361"/>
              <a:ext cx="24522" cy="51456"/>
            </a:xfrm>
            <a:custGeom>
              <a:avLst/>
              <a:gdLst>
                <a:gd name="connsiteX0" fmla="*/ 16879 w 24522"/>
                <a:gd name="connsiteY0" fmla="*/ 45087 h 51456"/>
                <a:gd name="connsiteX1" fmla="*/ 18153 w 24522"/>
                <a:gd name="connsiteY1" fmla="*/ 43813 h 51456"/>
                <a:gd name="connsiteX2" fmla="*/ 24523 w 24522"/>
                <a:gd name="connsiteY2" fmla="*/ 6869 h 51456"/>
                <a:gd name="connsiteX3" fmla="*/ 19427 w 24522"/>
                <a:gd name="connsiteY3" fmla="*/ 500 h 51456"/>
                <a:gd name="connsiteX4" fmla="*/ 2866 w 24522"/>
                <a:gd name="connsiteY4" fmla="*/ 13239 h 51456"/>
                <a:gd name="connsiteX5" fmla="*/ 319 w 24522"/>
                <a:gd name="connsiteY5" fmla="*/ 33622 h 51456"/>
                <a:gd name="connsiteX6" fmla="*/ 1592 w 24522"/>
                <a:gd name="connsiteY6" fmla="*/ 45087 h 51456"/>
                <a:gd name="connsiteX7" fmla="*/ 6688 w 24522"/>
                <a:gd name="connsiteY7" fmla="*/ 51456 h 51456"/>
                <a:gd name="connsiteX8" fmla="*/ 15605 w 24522"/>
                <a:gd name="connsiteY8" fmla="*/ 47634 h 51456"/>
                <a:gd name="connsiteX9" fmla="*/ 16879 w 24522"/>
                <a:gd name="connsiteY9" fmla="*/ 45087 h 5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2" h="51456">
                  <a:moveTo>
                    <a:pt x="16879" y="45087"/>
                  </a:moveTo>
                  <a:cubicBezTo>
                    <a:pt x="16879" y="43813"/>
                    <a:pt x="18153" y="43813"/>
                    <a:pt x="18153" y="43813"/>
                  </a:cubicBezTo>
                  <a:cubicBezTo>
                    <a:pt x="24523" y="33622"/>
                    <a:pt x="24523" y="15787"/>
                    <a:pt x="24523" y="6869"/>
                  </a:cubicBezTo>
                  <a:cubicBezTo>
                    <a:pt x="24523" y="4321"/>
                    <a:pt x="21975" y="1774"/>
                    <a:pt x="19427" y="500"/>
                  </a:cubicBezTo>
                  <a:cubicBezTo>
                    <a:pt x="9235" y="-2048"/>
                    <a:pt x="4140" y="5595"/>
                    <a:pt x="2866" y="13239"/>
                  </a:cubicBezTo>
                  <a:cubicBezTo>
                    <a:pt x="1592" y="19609"/>
                    <a:pt x="319" y="27252"/>
                    <a:pt x="319" y="33622"/>
                  </a:cubicBezTo>
                  <a:cubicBezTo>
                    <a:pt x="319" y="37443"/>
                    <a:pt x="-956" y="42539"/>
                    <a:pt x="1592" y="45087"/>
                  </a:cubicBezTo>
                  <a:cubicBezTo>
                    <a:pt x="1592" y="48908"/>
                    <a:pt x="4140" y="51456"/>
                    <a:pt x="6688" y="51456"/>
                  </a:cubicBezTo>
                  <a:cubicBezTo>
                    <a:pt x="10510" y="51456"/>
                    <a:pt x="13058" y="50182"/>
                    <a:pt x="15605" y="47634"/>
                  </a:cubicBezTo>
                  <a:cubicBezTo>
                    <a:pt x="16879" y="46361"/>
                    <a:pt x="16879" y="46361"/>
                    <a:pt x="16879" y="45087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EAC9598D-7D4A-499A-A2D1-71AEAD8A68C6}"/>
                </a:ext>
              </a:extLst>
            </p:cNvPr>
            <p:cNvSpPr/>
            <p:nvPr/>
          </p:nvSpPr>
          <p:spPr>
            <a:xfrm>
              <a:off x="7775061" y="4857957"/>
              <a:ext cx="24941" cy="50956"/>
            </a:xfrm>
            <a:custGeom>
              <a:avLst/>
              <a:gdLst>
                <a:gd name="connsiteX0" fmla="*/ 23986 w 24941"/>
                <a:gd name="connsiteY0" fmla="*/ 5096 h 50956"/>
                <a:gd name="connsiteX1" fmla="*/ 13795 w 24941"/>
                <a:gd name="connsiteY1" fmla="*/ 1274 h 50956"/>
                <a:gd name="connsiteX2" fmla="*/ 1056 w 24941"/>
                <a:gd name="connsiteY2" fmla="*/ 38217 h 50956"/>
                <a:gd name="connsiteX3" fmla="*/ 1056 w 24941"/>
                <a:gd name="connsiteY3" fmla="*/ 40765 h 50956"/>
                <a:gd name="connsiteX4" fmla="*/ 3604 w 24941"/>
                <a:gd name="connsiteY4" fmla="*/ 47135 h 50956"/>
                <a:gd name="connsiteX5" fmla="*/ 16343 w 24941"/>
                <a:gd name="connsiteY5" fmla="*/ 47135 h 50956"/>
                <a:gd name="connsiteX6" fmla="*/ 17616 w 24941"/>
                <a:gd name="connsiteY6" fmla="*/ 45861 h 50956"/>
                <a:gd name="connsiteX7" fmla="*/ 23986 w 24941"/>
                <a:gd name="connsiteY7" fmla="*/ 31848 h 50956"/>
                <a:gd name="connsiteX8" fmla="*/ 23986 w 24941"/>
                <a:gd name="connsiteY8" fmla="*/ 5096 h 5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41" h="50956">
                  <a:moveTo>
                    <a:pt x="23986" y="5096"/>
                  </a:moveTo>
                  <a:cubicBezTo>
                    <a:pt x="22712" y="0"/>
                    <a:pt x="17616" y="-1274"/>
                    <a:pt x="13795" y="1274"/>
                  </a:cubicBezTo>
                  <a:cubicBezTo>
                    <a:pt x="-218" y="8918"/>
                    <a:pt x="-1492" y="24204"/>
                    <a:pt x="1056" y="38217"/>
                  </a:cubicBezTo>
                  <a:cubicBezTo>
                    <a:pt x="1056" y="39491"/>
                    <a:pt x="1056" y="40765"/>
                    <a:pt x="1056" y="40765"/>
                  </a:cubicBezTo>
                  <a:cubicBezTo>
                    <a:pt x="1056" y="43313"/>
                    <a:pt x="2330" y="45861"/>
                    <a:pt x="3604" y="47135"/>
                  </a:cubicBezTo>
                  <a:cubicBezTo>
                    <a:pt x="6152" y="52231"/>
                    <a:pt x="13795" y="52231"/>
                    <a:pt x="16343" y="47135"/>
                  </a:cubicBezTo>
                  <a:cubicBezTo>
                    <a:pt x="16343" y="47135"/>
                    <a:pt x="16343" y="45861"/>
                    <a:pt x="17616" y="45861"/>
                  </a:cubicBezTo>
                  <a:cubicBezTo>
                    <a:pt x="21439" y="42039"/>
                    <a:pt x="22712" y="36943"/>
                    <a:pt x="23986" y="31848"/>
                  </a:cubicBezTo>
                  <a:cubicBezTo>
                    <a:pt x="25260" y="22930"/>
                    <a:pt x="25260" y="14013"/>
                    <a:pt x="23986" y="5096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E5949FF8-5CCE-45BC-A665-287C13989536}"/>
                </a:ext>
              </a:extLst>
            </p:cNvPr>
            <p:cNvSpPr/>
            <p:nvPr/>
          </p:nvSpPr>
          <p:spPr>
            <a:xfrm>
              <a:off x="7678025" y="4993240"/>
              <a:ext cx="111516" cy="53103"/>
            </a:xfrm>
            <a:custGeom>
              <a:avLst/>
              <a:gdLst>
                <a:gd name="connsiteX0" fmla="*/ 104461 w 111516"/>
                <a:gd name="connsiteY0" fmla="*/ 1026 h 53103"/>
                <a:gd name="connsiteX1" fmla="*/ 56052 w 111516"/>
                <a:gd name="connsiteY1" fmla="*/ 36695 h 53103"/>
                <a:gd name="connsiteX2" fmla="*/ 2548 w 111516"/>
                <a:gd name="connsiteY2" fmla="*/ 35421 h 53103"/>
                <a:gd name="connsiteX3" fmla="*/ 0 w 111516"/>
                <a:gd name="connsiteY3" fmla="*/ 37969 h 53103"/>
                <a:gd name="connsiteX4" fmla="*/ 56052 w 111516"/>
                <a:gd name="connsiteY4" fmla="*/ 49434 h 53103"/>
                <a:gd name="connsiteX5" fmla="*/ 110831 w 111516"/>
                <a:gd name="connsiteY5" fmla="*/ 4847 h 53103"/>
                <a:gd name="connsiteX6" fmla="*/ 104461 w 111516"/>
                <a:gd name="connsiteY6" fmla="*/ 1026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516" h="53103">
                  <a:moveTo>
                    <a:pt x="104461" y="1026"/>
                  </a:moveTo>
                  <a:cubicBezTo>
                    <a:pt x="89174" y="15038"/>
                    <a:pt x="76435" y="29051"/>
                    <a:pt x="56052" y="36695"/>
                  </a:cubicBezTo>
                  <a:cubicBezTo>
                    <a:pt x="36944" y="43065"/>
                    <a:pt x="21657" y="40517"/>
                    <a:pt x="2548" y="35421"/>
                  </a:cubicBezTo>
                  <a:cubicBezTo>
                    <a:pt x="1274" y="35421"/>
                    <a:pt x="0" y="36695"/>
                    <a:pt x="0" y="37969"/>
                  </a:cubicBezTo>
                  <a:cubicBezTo>
                    <a:pt x="10192" y="57078"/>
                    <a:pt x="38217" y="54530"/>
                    <a:pt x="56052" y="49434"/>
                  </a:cubicBezTo>
                  <a:cubicBezTo>
                    <a:pt x="78983" y="43065"/>
                    <a:pt x="103187" y="27778"/>
                    <a:pt x="110831" y="4847"/>
                  </a:cubicBezTo>
                  <a:cubicBezTo>
                    <a:pt x="113379" y="1026"/>
                    <a:pt x="108283" y="-1522"/>
                    <a:pt x="104461" y="1026"/>
                  </a:cubicBezTo>
                  <a:close/>
                </a:path>
              </a:pathLst>
            </a:custGeom>
            <a:solidFill>
              <a:srgbClr val="3B264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68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7903656" y="4992653"/>
            <a:ext cx="599956" cy="390968"/>
            <a:chOff x="7903656" y="4992653"/>
            <a:chExt cx="599956" cy="390968"/>
          </a:xfrm>
        </p:grpSpPr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EB69630-E75A-44D0-B227-A850931C4ABC}"/>
                </a:ext>
              </a:extLst>
            </p:cNvPr>
            <p:cNvSpPr/>
            <p:nvPr/>
          </p:nvSpPr>
          <p:spPr>
            <a:xfrm>
              <a:off x="7903656" y="5171962"/>
              <a:ext cx="208252" cy="141418"/>
            </a:xfrm>
            <a:custGeom>
              <a:avLst/>
              <a:gdLst>
                <a:gd name="connsiteX0" fmla="*/ 109409 w 208252"/>
                <a:gd name="connsiteY0" fmla="*/ 116577 h 141418"/>
                <a:gd name="connsiteX1" fmla="*/ 71192 w 208252"/>
                <a:gd name="connsiteY1" fmla="*/ 103838 h 141418"/>
                <a:gd name="connsiteX2" fmla="*/ 7496 w 208252"/>
                <a:gd name="connsiteY2" fmla="*/ 38869 h 141418"/>
                <a:gd name="connsiteX3" fmla="*/ 48261 w 208252"/>
                <a:gd name="connsiteY3" fmla="*/ 22308 h 141418"/>
                <a:gd name="connsiteX4" fmla="*/ 92848 w 208252"/>
                <a:gd name="connsiteY4" fmla="*/ 33773 h 141418"/>
                <a:gd name="connsiteX5" fmla="*/ 115779 w 208252"/>
                <a:gd name="connsiteY5" fmla="*/ 42690 h 141418"/>
                <a:gd name="connsiteX6" fmla="*/ 95396 w 208252"/>
                <a:gd name="connsiteY6" fmla="*/ 26130 h 141418"/>
                <a:gd name="connsiteX7" fmla="*/ 92848 w 208252"/>
                <a:gd name="connsiteY7" fmla="*/ 3199 h 141418"/>
                <a:gd name="connsiteX8" fmla="*/ 122148 w 208252"/>
                <a:gd name="connsiteY8" fmla="*/ 9568 h 141418"/>
                <a:gd name="connsiteX9" fmla="*/ 184570 w 208252"/>
                <a:gd name="connsiteY9" fmla="*/ 63073 h 141418"/>
                <a:gd name="connsiteX10" fmla="*/ 203678 w 208252"/>
                <a:gd name="connsiteY10" fmla="*/ 124221 h 141418"/>
                <a:gd name="connsiteX11" fmla="*/ 150174 w 208252"/>
                <a:gd name="connsiteY11" fmla="*/ 131864 h 141418"/>
                <a:gd name="connsiteX12" fmla="*/ 109409 w 208252"/>
                <a:gd name="connsiteY12" fmla="*/ 116577 h 14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8252" h="141418">
                  <a:moveTo>
                    <a:pt x="109409" y="116577"/>
                  </a:moveTo>
                  <a:cubicBezTo>
                    <a:pt x="96670" y="111482"/>
                    <a:pt x="83931" y="107660"/>
                    <a:pt x="71192" y="103838"/>
                  </a:cubicBezTo>
                  <a:cubicBezTo>
                    <a:pt x="48261" y="96195"/>
                    <a:pt x="-23078" y="78360"/>
                    <a:pt x="7496" y="38869"/>
                  </a:cubicBezTo>
                  <a:cubicBezTo>
                    <a:pt x="16413" y="26130"/>
                    <a:pt x="32974" y="21034"/>
                    <a:pt x="48261" y="22308"/>
                  </a:cubicBezTo>
                  <a:cubicBezTo>
                    <a:pt x="63548" y="22308"/>
                    <a:pt x="77561" y="28677"/>
                    <a:pt x="92848" y="33773"/>
                  </a:cubicBezTo>
                  <a:cubicBezTo>
                    <a:pt x="100492" y="36321"/>
                    <a:pt x="108135" y="38869"/>
                    <a:pt x="115779" y="42690"/>
                  </a:cubicBezTo>
                  <a:cubicBezTo>
                    <a:pt x="109409" y="36321"/>
                    <a:pt x="101765" y="32499"/>
                    <a:pt x="95396" y="26130"/>
                  </a:cubicBezTo>
                  <a:cubicBezTo>
                    <a:pt x="89026" y="19760"/>
                    <a:pt x="86478" y="8295"/>
                    <a:pt x="92848" y="3199"/>
                  </a:cubicBezTo>
                  <a:cubicBezTo>
                    <a:pt x="100492" y="-4445"/>
                    <a:pt x="113231" y="3199"/>
                    <a:pt x="122148" y="9568"/>
                  </a:cubicBezTo>
                  <a:cubicBezTo>
                    <a:pt x="142531" y="27403"/>
                    <a:pt x="162913" y="45238"/>
                    <a:pt x="184570" y="63073"/>
                  </a:cubicBezTo>
                  <a:cubicBezTo>
                    <a:pt x="203678" y="79634"/>
                    <a:pt x="215144" y="98742"/>
                    <a:pt x="203678" y="124221"/>
                  </a:cubicBezTo>
                  <a:cubicBezTo>
                    <a:pt x="192214" y="149699"/>
                    <a:pt x="170557" y="142055"/>
                    <a:pt x="150174" y="131864"/>
                  </a:cubicBezTo>
                  <a:cubicBezTo>
                    <a:pt x="136161" y="125495"/>
                    <a:pt x="123422" y="120399"/>
                    <a:pt x="109409" y="116577"/>
                  </a:cubicBezTo>
                  <a:close/>
                </a:path>
              </a:pathLst>
            </a:custGeom>
            <a:solidFill>
              <a:srgbClr val="262261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52DFBEA2-2C3E-4593-8D87-73C051FB4474}"/>
                </a:ext>
              </a:extLst>
            </p:cNvPr>
            <p:cNvSpPr/>
            <p:nvPr/>
          </p:nvSpPr>
          <p:spPr>
            <a:xfrm>
              <a:off x="8045562" y="4992653"/>
              <a:ext cx="458049" cy="390968"/>
            </a:xfrm>
            <a:custGeom>
              <a:avLst/>
              <a:gdLst>
                <a:gd name="connsiteX0" fmla="*/ 624 w 458049"/>
                <a:gd name="connsiteY0" fmla="*/ 317543 h 390968"/>
                <a:gd name="connsiteX1" fmla="*/ 31198 w 458049"/>
                <a:gd name="connsiteY1" fmla="*/ 206712 h 390968"/>
                <a:gd name="connsiteX2" fmla="*/ 243941 w 458049"/>
                <a:gd name="connsiteY2" fmla="*/ 255121 h 390968"/>
                <a:gd name="connsiteX3" fmla="*/ 329293 w 458049"/>
                <a:gd name="connsiteY3" fmla="*/ 80595 h 390968"/>
                <a:gd name="connsiteX4" fmla="*/ 375155 w 458049"/>
                <a:gd name="connsiteY4" fmla="*/ 2886 h 390968"/>
                <a:gd name="connsiteX5" fmla="*/ 442672 w 458049"/>
                <a:gd name="connsiteY5" fmla="*/ 37282 h 390968"/>
                <a:gd name="connsiteX6" fmla="*/ 312733 w 458049"/>
                <a:gd name="connsiteY6" fmla="*/ 371047 h 390968"/>
                <a:gd name="connsiteX7" fmla="*/ 624 w 458049"/>
                <a:gd name="connsiteY7" fmla="*/ 317543 h 390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049" h="390968">
                  <a:moveTo>
                    <a:pt x="624" y="317543"/>
                  </a:moveTo>
                  <a:cubicBezTo>
                    <a:pt x="624" y="317543"/>
                    <a:pt x="-7019" y="267860"/>
                    <a:pt x="31198" y="206712"/>
                  </a:cubicBezTo>
                  <a:cubicBezTo>
                    <a:pt x="31198" y="206712"/>
                    <a:pt x="196807" y="274230"/>
                    <a:pt x="243941" y="255121"/>
                  </a:cubicBezTo>
                  <a:cubicBezTo>
                    <a:pt x="243941" y="255121"/>
                    <a:pt x="294898" y="199069"/>
                    <a:pt x="329293" y="80595"/>
                  </a:cubicBezTo>
                  <a:cubicBezTo>
                    <a:pt x="334389" y="64034"/>
                    <a:pt x="349676" y="9255"/>
                    <a:pt x="375155" y="2886"/>
                  </a:cubicBezTo>
                  <a:cubicBezTo>
                    <a:pt x="396811" y="-3484"/>
                    <a:pt x="412098" y="-2210"/>
                    <a:pt x="442672" y="37282"/>
                  </a:cubicBezTo>
                  <a:cubicBezTo>
                    <a:pt x="498724" y="111169"/>
                    <a:pt x="389167" y="327734"/>
                    <a:pt x="312733" y="371047"/>
                  </a:cubicBezTo>
                  <a:cubicBezTo>
                    <a:pt x="237571" y="415634"/>
                    <a:pt x="106359" y="379964"/>
                    <a:pt x="624" y="317543"/>
                  </a:cubicBezTo>
                  <a:close/>
                </a:path>
              </a:pathLst>
            </a:custGeom>
            <a:solidFill>
              <a:srgbClr val="F37328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71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6803515" y="5087336"/>
            <a:ext cx="689647" cy="346463"/>
            <a:chOff x="6803515" y="5087336"/>
            <a:chExt cx="689647" cy="346463"/>
          </a:xfrm>
        </p:grpSpPr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DC98D920-650D-4100-ABC6-FF75446DC5B5}"/>
                </a:ext>
              </a:extLst>
            </p:cNvPr>
            <p:cNvSpPr/>
            <p:nvPr/>
          </p:nvSpPr>
          <p:spPr>
            <a:xfrm>
              <a:off x="7270515" y="5239040"/>
              <a:ext cx="222647" cy="150003"/>
            </a:xfrm>
            <a:custGeom>
              <a:avLst/>
              <a:gdLst>
                <a:gd name="connsiteX0" fmla="*/ 113237 w 222647"/>
                <a:gd name="connsiteY0" fmla="*/ 2364 h 150003"/>
                <a:gd name="connsiteX1" fmla="*/ 124702 w 222647"/>
                <a:gd name="connsiteY1" fmla="*/ 1090 h 150003"/>
                <a:gd name="connsiteX2" fmla="*/ 128524 w 222647"/>
                <a:gd name="connsiteY2" fmla="*/ 8734 h 150003"/>
                <a:gd name="connsiteX3" fmla="*/ 99224 w 222647"/>
                <a:gd name="connsiteY3" fmla="*/ 53321 h 150003"/>
                <a:gd name="connsiteX4" fmla="*/ 139988 w 222647"/>
                <a:gd name="connsiteY4" fmla="*/ 39308 h 150003"/>
                <a:gd name="connsiteX5" fmla="*/ 180754 w 222647"/>
                <a:gd name="connsiteY5" fmla="*/ 29116 h 150003"/>
                <a:gd name="connsiteX6" fmla="*/ 217698 w 222647"/>
                <a:gd name="connsiteY6" fmla="*/ 46951 h 150003"/>
                <a:gd name="connsiteX7" fmla="*/ 218971 w 222647"/>
                <a:gd name="connsiteY7" fmla="*/ 85169 h 150003"/>
                <a:gd name="connsiteX8" fmla="*/ 192219 w 222647"/>
                <a:gd name="connsiteY8" fmla="*/ 113194 h 150003"/>
                <a:gd name="connsiteX9" fmla="*/ 78841 w 222647"/>
                <a:gd name="connsiteY9" fmla="*/ 148864 h 150003"/>
                <a:gd name="connsiteX10" fmla="*/ 36802 w 222647"/>
                <a:gd name="connsiteY10" fmla="*/ 146316 h 150003"/>
                <a:gd name="connsiteX11" fmla="*/ 13872 w 222647"/>
                <a:gd name="connsiteY11" fmla="*/ 52047 h 150003"/>
                <a:gd name="connsiteX12" fmla="*/ 52089 w 222647"/>
                <a:gd name="connsiteY12" fmla="*/ 38034 h 150003"/>
                <a:gd name="connsiteX13" fmla="*/ 113237 w 222647"/>
                <a:gd name="connsiteY13" fmla="*/ 2364 h 150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2647" h="150003">
                  <a:moveTo>
                    <a:pt x="113237" y="2364"/>
                  </a:moveTo>
                  <a:cubicBezTo>
                    <a:pt x="117058" y="1090"/>
                    <a:pt x="120880" y="-1458"/>
                    <a:pt x="124702" y="1090"/>
                  </a:cubicBezTo>
                  <a:cubicBezTo>
                    <a:pt x="127249" y="2364"/>
                    <a:pt x="128524" y="6186"/>
                    <a:pt x="128524" y="8734"/>
                  </a:cubicBezTo>
                  <a:cubicBezTo>
                    <a:pt x="128524" y="26568"/>
                    <a:pt x="113237" y="41856"/>
                    <a:pt x="99224" y="53321"/>
                  </a:cubicBezTo>
                  <a:cubicBezTo>
                    <a:pt x="113237" y="48225"/>
                    <a:pt x="125976" y="43129"/>
                    <a:pt x="139988" y="39308"/>
                  </a:cubicBezTo>
                  <a:cubicBezTo>
                    <a:pt x="154002" y="34212"/>
                    <a:pt x="166741" y="29116"/>
                    <a:pt x="180754" y="29116"/>
                  </a:cubicBezTo>
                  <a:cubicBezTo>
                    <a:pt x="194767" y="29116"/>
                    <a:pt x="210054" y="34212"/>
                    <a:pt x="217698" y="46951"/>
                  </a:cubicBezTo>
                  <a:cubicBezTo>
                    <a:pt x="224067" y="58416"/>
                    <a:pt x="224067" y="72429"/>
                    <a:pt x="218971" y="85169"/>
                  </a:cubicBezTo>
                  <a:cubicBezTo>
                    <a:pt x="213876" y="96634"/>
                    <a:pt x="203684" y="106825"/>
                    <a:pt x="192219" y="113194"/>
                  </a:cubicBezTo>
                  <a:cubicBezTo>
                    <a:pt x="159097" y="136125"/>
                    <a:pt x="119606" y="143769"/>
                    <a:pt x="78841" y="148864"/>
                  </a:cubicBezTo>
                  <a:cubicBezTo>
                    <a:pt x="64828" y="150138"/>
                    <a:pt x="49541" y="151412"/>
                    <a:pt x="36802" y="146316"/>
                  </a:cubicBezTo>
                  <a:cubicBezTo>
                    <a:pt x="6228" y="133577"/>
                    <a:pt x="-15428" y="74977"/>
                    <a:pt x="13872" y="52047"/>
                  </a:cubicBezTo>
                  <a:cubicBezTo>
                    <a:pt x="24063" y="43129"/>
                    <a:pt x="40623" y="43129"/>
                    <a:pt x="52089" y="38034"/>
                  </a:cubicBezTo>
                  <a:cubicBezTo>
                    <a:pt x="73746" y="29116"/>
                    <a:pt x="92854" y="12555"/>
                    <a:pt x="113237" y="2364"/>
                  </a:cubicBezTo>
                  <a:close/>
                </a:path>
              </a:pathLst>
            </a:custGeom>
            <a:solidFill>
              <a:srgbClr val="E41E25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677F03A3-7476-42BB-9149-48085E4B019B}"/>
                </a:ext>
              </a:extLst>
            </p:cNvPr>
            <p:cNvSpPr/>
            <p:nvPr/>
          </p:nvSpPr>
          <p:spPr>
            <a:xfrm>
              <a:off x="6803515" y="5087336"/>
              <a:ext cx="474501" cy="324161"/>
            </a:xfrm>
            <a:custGeom>
              <a:avLst/>
              <a:gdLst>
                <a:gd name="connsiteX0" fmla="*/ 26084 w 474501"/>
                <a:gd name="connsiteY0" fmla="*/ 16485 h 324161"/>
                <a:gd name="connsiteX1" fmla="*/ 22263 w 474501"/>
                <a:gd name="connsiteY1" fmla="*/ 155342 h 324161"/>
                <a:gd name="connsiteX2" fmla="*/ 219719 w 474501"/>
                <a:gd name="connsiteY2" fmla="*/ 305664 h 324161"/>
                <a:gd name="connsiteX3" fmla="*/ 474502 w 474501"/>
                <a:gd name="connsiteY3" fmla="*/ 314581 h 324161"/>
                <a:gd name="connsiteX4" fmla="*/ 468132 w 474501"/>
                <a:gd name="connsiteY4" fmla="*/ 176998 h 324161"/>
                <a:gd name="connsiteX5" fmla="*/ 251567 w 474501"/>
                <a:gd name="connsiteY5" fmla="*/ 165533 h 324161"/>
                <a:gd name="connsiteX6" fmla="*/ 26084 w 474501"/>
                <a:gd name="connsiteY6" fmla="*/ 16485 h 32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501" h="324161">
                  <a:moveTo>
                    <a:pt x="26084" y="16485"/>
                  </a:moveTo>
                  <a:cubicBezTo>
                    <a:pt x="26084" y="16485"/>
                    <a:pt x="-29968" y="66168"/>
                    <a:pt x="22263" y="155342"/>
                  </a:cubicBezTo>
                  <a:cubicBezTo>
                    <a:pt x="74493" y="244516"/>
                    <a:pt x="177680" y="294199"/>
                    <a:pt x="219719" y="305664"/>
                  </a:cubicBezTo>
                  <a:cubicBezTo>
                    <a:pt x="261758" y="318403"/>
                    <a:pt x="362398" y="334964"/>
                    <a:pt x="474502" y="314581"/>
                  </a:cubicBezTo>
                  <a:lnTo>
                    <a:pt x="468132" y="176998"/>
                  </a:lnTo>
                  <a:cubicBezTo>
                    <a:pt x="468132" y="176998"/>
                    <a:pt x="352206" y="205025"/>
                    <a:pt x="251567" y="165533"/>
                  </a:cubicBezTo>
                  <a:cubicBezTo>
                    <a:pt x="149654" y="126042"/>
                    <a:pt x="111437" y="-54853"/>
                    <a:pt x="26084" y="16485"/>
                  </a:cubicBezTo>
                  <a:close/>
                </a:path>
              </a:pathLst>
            </a:custGeom>
            <a:solidFill>
              <a:srgbClr val="00827A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5EE4AED8-F787-42E3-AAF0-D53E200D166E}"/>
                </a:ext>
              </a:extLst>
            </p:cNvPr>
            <p:cNvSpPr/>
            <p:nvPr/>
          </p:nvSpPr>
          <p:spPr>
            <a:xfrm>
              <a:off x="7241073" y="5258099"/>
              <a:ext cx="94775" cy="175700"/>
            </a:xfrm>
            <a:custGeom>
              <a:avLst/>
              <a:gdLst>
                <a:gd name="connsiteX0" fmla="*/ 21657 w 94775"/>
                <a:gd name="connsiteY0" fmla="*/ 1140 h 175700"/>
                <a:gd name="connsiteX1" fmla="*/ 0 w 94775"/>
                <a:gd name="connsiteY1" fmla="*/ 73754 h 175700"/>
                <a:gd name="connsiteX2" fmla="*/ 36944 w 94775"/>
                <a:gd name="connsiteY2" fmla="*/ 175667 h 175700"/>
                <a:gd name="connsiteX3" fmla="*/ 94270 w 94775"/>
                <a:gd name="connsiteY3" fmla="*/ 89040 h 175700"/>
                <a:gd name="connsiteX4" fmla="*/ 21657 w 94775"/>
                <a:gd name="connsiteY4" fmla="*/ 1140 h 17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75" h="175700">
                  <a:moveTo>
                    <a:pt x="21657" y="1140"/>
                  </a:moveTo>
                  <a:cubicBezTo>
                    <a:pt x="21657" y="1140"/>
                    <a:pt x="0" y="4962"/>
                    <a:pt x="0" y="73754"/>
                  </a:cubicBezTo>
                  <a:cubicBezTo>
                    <a:pt x="0" y="142545"/>
                    <a:pt x="8918" y="176940"/>
                    <a:pt x="36944" y="175667"/>
                  </a:cubicBezTo>
                  <a:cubicBezTo>
                    <a:pt x="64970" y="174393"/>
                    <a:pt x="99365" y="162928"/>
                    <a:pt x="94270" y="89040"/>
                  </a:cubicBezTo>
                  <a:cubicBezTo>
                    <a:pt x="89174" y="13880"/>
                    <a:pt x="71340" y="-5229"/>
                    <a:pt x="21657" y="1140"/>
                  </a:cubicBezTo>
                  <a:close/>
                </a:path>
              </a:pathLst>
            </a:custGeom>
            <a:solidFill>
              <a:srgbClr val="00A69C"/>
            </a:solidFill>
            <a:ln w="127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1E60127-A473-4AE8-A42B-DFD169513338}"/>
              </a:ext>
            </a:extLst>
          </p:cNvPr>
          <p:cNvGrpSpPr/>
          <p:nvPr/>
        </p:nvGrpSpPr>
        <p:grpSpPr>
          <a:xfrm>
            <a:off x="483901" y="310865"/>
            <a:ext cx="2775856" cy="2323415"/>
            <a:chOff x="717365" y="242772"/>
            <a:chExt cx="2775856" cy="2323415"/>
          </a:xfrm>
        </p:grpSpPr>
        <p:grpSp>
          <p:nvGrpSpPr>
            <p:cNvPr id="77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1588519" y="242772"/>
              <a:ext cx="1275590" cy="1528494"/>
              <a:chOff x="1588519" y="242772"/>
              <a:chExt cx="1275590" cy="1528494"/>
            </a:xfrm>
          </p:grpSpPr>
          <p:grpSp>
            <p:nvGrpSpPr>
              <p:cNvPr id="776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1588519" y="242772"/>
                <a:ext cx="1275590" cy="1528494"/>
                <a:chOff x="1588519" y="242772"/>
                <a:chExt cx="1275590" cy="1528494"/>
              </a:xfrm>
            </p:grpSpPr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id="{AEC50B20-56B7-4F60-9A2B-DE12023BF032}"/>
                    </a:ext>
                  </a:extLst>
                </p:cNvPr>
                <p:cNvSpPr/>
                <p:nvPr/>
              </p:nvSpPr>
              <p:spPr>
                <a:xfrm>
                  <a:off x="2182365" y="854049"/>
                  <a:ext cx="82804" cy="160512"/>
                </a:xfrm>
                <a:custGeom>
                  <a:avLst/>
                  <a:gdLst>
                    <a:gd name="connsiteX0" fmla="*/ 0 w 82804"/>
                    <a:gd name="connsiteY0" fmla="*/ 0 h 160512"/>
                    <a:gd name="connsiteX1" fmla="*/ 82804 w 82804"/>
                    <a:gd name="connsiteY1" fmla="*/ 0 h 160512"/>
                    <a:gd name="connsiteX2" fmla="*/ 82804 w 82804"/>
                    <a:gd name="connsiteY2" fmla="*/ 160513 h 160512"/>
                    <a:gd name="connsiteX3" fmla="*/ 0 w 82804"/>
                    <a:gd name="connsiteY3" fmla="*/ 160513 h 16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804" h="160512">
                      <a:moveTo>
                        <a:pt x="0" y="0"/>
                      </a:moveTo>
                      <a:lnTo>
                        <a:pt x="82804" y="0"/>
                      </a:lnTo>
                      <a:lnTo>
                        <a:pt x="82804" y="160513"/>
                      </a:lnTo>
                      <a:lnTo>
                        <a:pt x="0" y="16051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78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2061343" y="372510"/>
                  <a:ext cx="335039" cy="173252"/>
                  <a:chOff x="2061343" y="372510"/>
                  <a:chExt cx="335039" cy="173252"/>
                </a:xfrm>
                <a:solidFill>
                  <a:srgbClr val="BCBCBC"/>
                </a:solidFill>
              </p:grpSpPr>
              <p:grpSp>
                <p:nvGrpSpPr>
                  <p:cNvPr id="779" name="Graphic 6">
                    <a:extLst>
                      <a:ext uri="{FF2B5EF4-FFF2-40B4-BE49-F238E27FC236}">
                        <a16:creationId xmlns:a16="http://schemas.microsoft.com/office/drawing/2014/main" id="{2BFB38A2-C7A2-4321-AED5-01032C8A7E69}"/>
                      </a:ext>
                    </a:extLst>
                  </p:cNvPr>
                  <p:cNvGrpSpPr/>
                  <p:nvPr/>
                </p:nvGrpSpPr>
                <p:grpSpPr>
                  <a:xfrm>
                    <a:off x="2061343" y="372510"/>
                    <a:ext cx="52230" cy="173252"/>
                    <a:chOff x="2061343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780" name="Freeform: Shape 779">
                      <a:extLst>
                        <a:ext uri="{FF2B5EF4-FFF2-40B4-BE49-F238E27FC236}">
                          <a16:creationId xmlns:a16="http://schemas.microsoft.com/office/drawing/2014/main" id="{D8DAAC64-D7DA-40B3-9E05-1D97812BCB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5356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81" name="Freeform: Shape 780">
                      <a:extLst>
                        <a:ext uri="{FF2B5EF4-FFF2-40B4-BE49-F238E27FC236}">
                          <a16:creationId xmlns:a16="http://schemas.microsoft.com/office/drawing/2014/main" id="{A52934D6-EB57-4DB3-A4F8-2F5AB05D98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452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82" name="Freeform: Shape 781">
                      <a:extLst>
                        <a:ext uri="{FF2B5EF4-FFF2-40B4-BE49-F238E27FC236}">
                          <a16:creationId xmlns:a16="http://schemas.microsoft.com/office/drawing/2014/main" id="{E14DE786-D519-4C2A-9DDA-8D94C5433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43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7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7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7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7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783" name="Graphic 6">
                    <a:extLst>
                      <a:ext uri="{FF2B5EF4-FFF2-40B4-BE49-F238E27FC236}">
                        <a16:creationId xmlns:a16="http://schemas.microsoft.com/office/drawing/2014/main" id="{2BFB38A2-C7A2-4321-AED5-01032C8A7E69}"/>
                      </a:ext>
                    </a:extLst>
                  </p:cNvPr>
                  <p:cNvGrpSpPr/>
                  <p:nvPr/>
                </p:nvGrpSpPr>
                <p:grpSpPr>
                  <a:xfrm>
                    <a:off x="2344152" y="372510"/>
                    <a:ext cx="52230" cy="173252"/>
                    <a:chOff x="2344152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784" name="Freeform: Shape 783">
                      <a:extLst>
                        <a:ext uri="{FF2B5EF4-FFF2-40B4-BE49-F238E27FC236}">
                          <a16:creationId xmlns:a16="http://schemas.microsoft.com/office/drawing/2014/main" id="{0281CF55-D58D-436F-BAFA-278F39489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165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85" name="Freeform: Shape 784">
                      <a:extLst>
                        <a:ext uri="{FF2B5EF4-FFF2-40B4-BE49-F238E27FC236}">
                          <a16:creationId xmlns:a16="http://schemas.microsoft.com/office/drawing/2014/main" id="{DE37E6A0-3598-4A54-A609-A3899996DF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34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86" name="Freeform: Shape 785">
                      <a:extLst>
                        <a:ext uri="{FF2B5EF4-FFF2-40B4-BE49-F238E27FC236}">
                          <a16:creationId xmlns:a16="http://schemas.microsoft.com/office/drawing/2014/main" id="{11E31825-13C0-4254-B059-B07A2DAC9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152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8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8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8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8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787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2007839" y="668058"/>
                  <a:ext cx="431856" cy="143952"/>
                  <a:chOff x="2007839" y="668058"/>
                  <a:chExt cx="431856" cy="143952"/>
                </a:xfrm>
                <a:solidFill>
                  <a:srgbClr val="BCBCBC"/>
                </a:solidFill>
              </p:grpSpPr>
              <p:sp>
                <p:nvSpPr>
                  <p:cNvPr id="788" name="Freeform: Shape 787">
                    <a:extLst>
                      <a:ext uri="{FF2B5EF4-FFF2-40B4-BE49-F238E27FC236}">
                        <a16:creationId xmlns:a16="http://schemas.microsoft.com/office/drawing/2014/main" id="{584718D8-1879-4F54-A63E-9B61CBFA547F}"/>
                      </a:ext>
                    </a:extLst>
                  </p:cNvPr>
                  <p:cNvSpPr/>
                  <p:nvPr/>
                </p:nvSpPr>
                <p:spPr>
                  <a:xfrm>
                    <a:off x="2007839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9" name="Freeform: Shape 788">
                    <a:extLst>
                      <a:ext uri="{FF2B5EF4-FFF2-40B4-BE49-F238E27FC236}">
                        <a16:creationId xmlns:a16="http://schemas.microsoft.com/office/drawing/2014/main" id="{3D1C9839-0B5D-4C22-9DF7-1033E909D362}"/>
                      </a:ext>
                    </a:extLst>
                  </p:cNvPr>
                  <p:cNvSpPr/>
                  <p:nvPr/>
                </p:nvSpPr>
                <p:spPr>
                  <a:xfrm>
                    <a:off x="2415491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90" name="Freeform: Shape 789">
                  <a:extLst>
                    <a:ext uri="{FF2B5EF4-FFF2-40B4-BE49-F238E27FC236}">
                      <a16:creationId xmlns:a16="http://schemas.microsoft.com/office/drawing/2014/main" id="{E698D7A6-610B-4E00-B2F5-8133E6CD6633}"/>
                    </a:ext>
                  </a:extLst>
                </p:cNvPr>
                <p:cNvSpPr/>
                <p:nvPr/>
              </p:nvSpPr>
              <p:spPr>
                <a:xfrm>
                  <a:off x="2020578" y="539393"/>
                  <a:ext cx="405104" cy="357969"/>
                </a:xfrm>
                <a:custGeom>
                  <a:avLst/>
                  <a:gdLst>
                    <a:gd name="connsiteX0" fmla="*/ 405104 w 405104"/>
                    <a:gd name="connsiteY0" fmla="*/ 127391 h 357969"/>
                    <a:gd name="connsiteX1" fmla="*/ 202552 w 405104"/>
                    <a:gd name="connsiteY1" fmla="*/ 0 h 357969"/>
                    <a:gd name="connsiteX2" fmla="*/ 0 w 405104"/>
                    <a:gd name="connsiteY2" fmla="*/ 127391 h 357969"/>
                    <a:gd name="connsiteX3" fmla="*/ 0 w 405104"/>
                    <a:gd name="connsiteY3" fmla="*/ 129939 h 357969"/>
                    <a:gd name="connsiteX4" fmla="*/ 0 w 405104"/>
                    <a:gd name="connsiteY4" fmla="*/ 332491 h 357969"/>
                    <a:gd name="connsiteX5" fmla="*/ 33122 w 405104"/>
                    <a:gd name="connsiteY5" fmla="*/ 357969 h 357969"/>
                    <a:gd name="connsiteX6" fmla="*/ 202552 w 405104"/>
                    <a:gd name="connsiteY6" fmla="*/ 357969 h 357969"/>
                    <a:gd name="connsiteX7" fmla="*/ 371983 w 405104"/>
                    <a:gd name="connsiteY7" fmla="*/ 357969 h 357969"/>
                    <a:gd name="connsiteX8" fmla="*/ 405104 w 405104"/>
                    <a:gd name="connsiteY8" fmla="*/ 332491 h 357969"/>
                    <a:gd name="connsiteX9" fmla="*/ 405104 w 405104"/>
                    <a:gd name="connsiteY9" fmla="*/ 128665 h 357969"/>
                    <a:gd name="connsiteX10" fmla="*/ 405104 w 405104"/>
                    <a:gd name="connsiteY10" fmla="*/ 127391 h 357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57969">
                      <a:moveTo>
                        <a:pt x="405104" y="127391"/>
                      </a:moveTo>
                      <a:cubicBezTo>
                        <a:pt x="401283" y="56052"/>
                        <a:pt x="312109" y="0"/>
                        <a:pt x="202552" y="0"/>
                      </a:cubicBezTo>
                      <a:cubicBezTo>
                        <a:pt x="92996" y="0"/>
                        <a:pt x="3822" y="56052"/>
                        <a:pt x="0" y="127391"/>
                      </a:cubicBezTo>
                      <a:cubicBezTo>
                        <a:pt x="0" y="128665"/>
                        <a:pt x="0" y="128665"/>
                        <a:pt x="0" y="129939"/>
                      </a:cubicBezTo>
                      <a:lnTo>
                        <a:pt x="0" y="332491"/>
                      </a:lnTo>
                      <a:cubicBezTo>
                        <a:pt x="0" y="346504"/>
                        <a:pt x="15287" y="357969"/>
                        <a:pt x="33122" y="357969"/>
                      </a:cubicBezTo>
                      <a:lnTo>
                        <a:pt x="202552" y="357969"/>
                      </a:lnTo>
                      <a:lnTo>
                        <a:pt x="371983" y="357969"/>
                      </a:lnTo>
                      <a:cubicBezTo>
                        <a:pt x="389817" y="357969"/>
                        <a:pt x="405104" y="346504"/>
                        <a:pt x="405104" y="332491"/>
                      </a:cubicBezTo>
                      <a:lnTo>
                        <a:pt x="405104" y="128665"/>
                      </a:lnTo>
                      <a:cubicBezTo>
                        <a:pt x="405104" y="128665"/>
                        <a:pt x="405104" y="127391"/>
                        <a:pt x="405104" y="127391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" name="Freeform: Shape 790">
                  <a:extLst>
                    <a:ext uri="{FF2B5EF4-FFF2-40B4-BE49-F238E27FC236}">
                      <a16:creationId xmlns:a16="http://schemas.microsoft.com/office/drawing/2014/main" id="{2C15A0D4-E181-4E19-9CED-800A3DDBFC48}"/>
                    </a:ext>
                  </a:extLst>
                </p:cNvPr>
                <p:cNvSpPr/>
                <p:nvPr/>
              </p:nvSpPr>
              <p:spPr>
                <a:xfrm>
                  <a:off x="2021852" y="862967"/>
                  <a:ext cx="405104" cy="33121"/>
                </a:xfrm>
                <a:custGeom>
                  <a:avLst/>
                  <a:gdLst>
                    <a:gd name="connsiteX0" fmla="*/ 371983 w 405104"/>
                    <a:gd name="connsiteY0" fmla="*/ 16561 h 33121"/>
                    <a:gd name="connsiteX1" fmla="*/ 202552 w 405104"/>
                    <a:gd name="connsiteY1" fmla="*/ 16561 h 33121"/>
                    <a:gd name="connsiteX2" fmla="*/ 33122 w 405104"/>
                    <a:gd name="connsiteY2" fmla="*/ 16561 h 33121"/>
                    <a:gd name="connsiteX3" fmla="*/ 0 w 405104"/>
                    <a:gd name="connsiteY3" fmla="*/ 0 h 33121"/>
                    <a:gd name="connsiteX4" fmla="*/ 0 w 405104"/>
                    <a:gd name="connsiteY4" fmla="*/ 16561 h 33121"/>
                    <a:gd name="connsiteX5" fmla="*/ 33122 w 405104"/>
                    <a:gd name="connsiteY5" fmla="*/ 33122 h 33121"/>
                    <a:gd name="connsiteX6" fmla="*/ 202552 w 405104"/>
                    <a:gd name="connsiteY6" fmla="*/ 33122 h 33121"/>
                    <a:gd name="connsiteX7" fmla="*/ 371983 w 405104"/>
                    <a:gd name="connsiteY7" fmla="*/ 33122 h 33121"/>
                    <a:gd name="connsiteX8" fmla="*/ 405104 w 405104"/>
                    <a:gd name="connsiteY8" fmla="*/ 16561 h 33121"/>
                    <a:gd name="connsiteX9" fmla="*/ 405104 w 405104"/>
                    <a:gd name="connsiteY9" fmla="*/ 0 h 33121"/>
                    <a:gd name="connsiteX10" fmla="*/ 371983 w 405104"/>
                    <a:gd name="connsiteY10" fmla="*/ 16561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3121">
                      <a:moveTo>
                        <a:pt x="371983" y="16561"/>
                      </a:moveTo>
                      <a:lnTo>
                        <a:pt x="202552" y="16561"/>
                      </a:lnTo>
                      <a:lnTo>
                        <a:pt x="33122" y="16561"/>
                      </a:lnTo>
                      <a:cubicBezTo>
                        <a:pt x="15287" y="16561"/>
                        <a:pt x="0" y="8917"/>
                        <a:pt x="0" y="0"/>
                      </a:cubicBezTo>
                      <a:lnTo>
                        <a:pt x="0" y="16561"/>
                      </a:lnTo>
                      <a:cubicBezTo>
                        <a:pt x="0" y="25478"/>
                        <a:pt x="15287" y="33122"/>
                        <a:pt x="33122" y="33122"/>
                      </a:cubicBezTo>
                      <a:lnTo>
                        <a:pt x="202552" y="33122"/>
                      </a:lnTo>
                      <a:lnTo>
                        <a:pt x="371983" y="33122"/>
                      </a:lnTo>
                      <a:cubicBezTo>
                        <a:pt x="389817" y="33122"/>
                        <a:pt x="405104" y="25478"/>
                        <a:pt x="405104" y="16561"/>
                      </a:cubicBezTo>
                      <a:lnTo>
                        <a:pt x="405104" y="0"/>
                      </a:lnTo>
                      <a:cubicBezTo>
                        <a:pt x="403830" y="8917"/>
                        <a:pt x="389817" y="16561"/>
                        <a:pt x="371983" y="16561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" name="Freeform: Shape 791">
                  <a:extLst>
                    <a:ext uri="{FF2B5EF4-FFF2-40B4-BE49-F238E27FC236}">
                      <a16:creationId xmlns:a16="http://schemas.microsoft.com/office/drawing/2014/main" id="{4779EFEA-50CD-43F9-948D-33AFD49A9ED7}"/>
                    </a:ext>
                  </a:extLst>
                </p:cNvPr>
                <p:cNvSpPr/>
                <p:nvPr/>
              </p:nvSpPr>
              <p:spPr>
                <a:xfrm>
                  <a:off x="2071534" y="603089"/>
                  <a:ext cx="303191" cy="216565"/>
                </a:xfrm>
                <a:custGeom>
                  <a:avLst/>
                  <a:gdLst>
                    <a:gd name="connsiteX0" fmla="*/ 303191 w 303191"/>
                    <a:gd name="connsiteY0" fmla="*/ 216565 h 216565"/>
                    <a:gd name="connsiteX1" fmla="*/ 303191 w 303191"/>
                    <a:gd name="connsiteY1" fmla="*/ 107009 h 216565"/>
                    <a:gd name="connsiteX2" fmla="*/ 303191 w 303191"/>
                    <a:gd name="connsiteY2" fmla="*/ 105735 h 216565"/>
                    <a:gd name="connsiteX3" fmla="*/ 151596 w 303191"/>
                    <a:gd name="connsiteY3" fmla="*/ 0 h 216565"/>
                    <a:gd name="connsiteX4" fmla="*/ 0 w 303191"/>
                    <a:gd name="connsiteY4" fmla="*/ 105735 h 216565"/>
                    <a:gd name="connsiteX5" fmla="*/ 0 w 303191"/>
                    <a:gd name="connsiteY5" fmla="*/ 107009 h 216565"/>
                    <a:gd name="connsiteX6" fmla="*/ 0 w 303191"/>
                    <a:gd name="connsiteY6" fmla="*/ 216565 h 216565"/>
                    <a:gd name="connsiteX7" fmla="*/ 303191 w 303191"/>
                    <a:gd name="connsiteY7" fmla="*/ 216565 h 216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16565">
                      <a:moveTo>
                        <a:pt x="303191" y="216565"/>
                      </a:moveTo>
                      <a:lnTo>
                        <a:pt x="303191" y="107009"/>
                      </a:lnTo>
                      <a:cubicBezTo>
                        <a:pt x="303191" y="107009"/>
                        <a:pt x="303191" y="105735"/>
                        <a:pt x="303191" y="105735"/>
                      </a:cubicBezTo>
                      <a:cubicBezTo>
                        <a:pt x="300644" y="47135"/>
                        <a:pt x="234400" y="0"/>
                        <a:pt x="151596" y="0"/>
                      </a:cubicBezTo>
                      <a:cubicBezTo>
                        <a:pt x="70065" y="0"/>
                        <a:pt x="2548" y="47135"/>
                        <a:pt x="0" y="105735"/>
                      </a:cubicBezTo>
                      <a:cubicBezTo>
                        <a:pt x="0" y="105735"/>
                        <a:pt x="0" y="107009"/>
                        <a:pt x="0" y="107009"/>
                      </a:cubicBezTo>
                      <a:lnTo>
                        <a:pt x="0" y="216565"/>
                      </a:lnTo>
                      <a:lnTo>
                        <a:pt x="303191" y="21656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" name="Freeform: Shape 792">
                  <a:extLst>
                    <a:ext uri="{FF2B5EF4-FFF2-40B4-BE49-F238E27FC236}">
                      <a16:creationId xmlns:a16="http://schemas.microsoft.com/office/drawing/2014/main" id="{3A4C26D6-4CFF-416E-BB99-D530255541DD}"/>
                    </a:ext>
                  </a:extLst>
                </p:cNvPr>
                <p:cNvSpPr/>
                <p:nvPr/>
              </p:nvSpPr>
              <p:spPr>
                <a:xfrm>
                  <a:off x="2071534" y="617102"/>
                  <a:ext cx="303191" cy="202552"/>
                </a:xfrm>
                <a:custGeom>
                  <a:avLst/>
                  <a:gdLst>
                    <a:gd name="connsiteX0" fmla="*/ 303191 w 303191"/>
                    <a:gd name="connsiteY0" fmla="*/ 202552 h 202552"/>
                    <a:gd name="connsiteX1" fmla="*/ 303191 w 303191"/>
                    <a:gd name="connsiteY1" fmla="*/ 100639 h 202552"/>
                    <a:gd name="connsiteX2" fmla="*/ 303191 w 303191"/>
                    <a:gd name="connsiteY2" fmla="*/ 99365 h 202552"/>
                    <a:gd name="connsiteX3" fmla="*/ 151596 w 303191"/>
                    <a:gd name="connsiteY3" fmla="*/ 0 h 202552"/>
                    <a:gd name="connsiteX4" fmla="*/ 0 w 303191"/>
                    <a:gd name="connsiteY4" fmla="*/ 99365 h 202552"/>
                    <a:gd name="connsiteX5" fmla="*/ 0 w 303191"/>
                    <a:gd name="connsiteY5" fmla="*/ 100639 h 202552"/>
                    <a:gd name="connsiteX6" fmla="*/ 0 w 303191"/>
                    <a:gd name="connsiteY6" fmla="*/ 202552 h 202552"/>
                    <a:gd name="connsiteX7" fmla="*/ 303191 w 303191"/>
                    <a:gd name="connsiteY7" fmla="*/ 202552 h 20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02552">
                      <a:moveTo>
                        <a:pt x="303191" y="202552"/>
                      </a:moveTo>
                      <a:lnTo>
                        <a:pt x="303191" y="100639"/>
                      </a:lnTo>
                      <a:cubicBezTo>
                        <a:pt x="303191" y="100639"/>
                        <a:pt x="303191" y="99365"/>
                        <a:pt x="303191" y="99365"/>
                      </a:cubicBezTo>
                      <a:cubicBezTo>
                        <a:pt x="300644" y="44587"/>
                        <a:pt x="234400" y="0"/>
                        <a:pt x="151596" y="0"/>
                      </a:cubicBezTo>
                      <a:cubicBezTo>
                        <a:pt x="70065" y="0"/>
                        <a:pt x="2548" y="44587"/>
                        <a:pt x="0" y="99365"/>
                      </a:cubicBezTo>
                      <a:cubicBezTo>
                        <a:pt x="0" y="99365"/>
                        <a:pt x="0" y="100639"/>
                        <a:pt x="0" y="100639"/>
                      </a:cubicBezTo>
                      <a:lnTo>
                        <a:pt x="0" y="202552"/>
                      </a:lnTo>
                      <a:lnTo>
                        <a:pt x="303191" y="202552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94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1978382" y="242772"/>
                  <a:ext cx="492043" cy="425755"/>
                  <a:chOff x="1978382" y="242772"/>
                  <a:chExt cx="492043" cy="425755"/>
                </a:xfrm>
              </p:grpSpPr>
              <p:sp>
                <p:nvSpPr>
                  <p:cNvPr id="795" name="Freeform: Shape 794">
                    <a:extLst>
                      <a:ext uri="{FF2B5EF4-FFF2-40B4-BE49-F238E27FC236}">
                        <a16:creationId xmlns:a16="http://schemas.microsoft.com/office/drawing/2014/main" id="{06C2FDC6-7E3F-4B61-901D-D066D372FC45}"/>
                      </a:ext>
                    </a:extLst>
                  </p:cNvPr>
                  <p:cNvSpPr/>
                  <p:nvPr/>
                </p:nvSpPr>
                <p:spPr>
                  <a:xfrm>
                    <a:off x="2085547" y="608184"/>
                    <a:ext cx="5095" cy="6369"/>
                  </a:xfrm>
                  <a:custGeom>
                    <a:avLst/>
                    <a:gdLst>
                      <a:gd name="connsiteX0" fmla="*/ 5096 w 5095"/>
                      <a:gd name="connsiteY0" fmla="*/ 0 h 6369"/>
                      <a:gd name="connsiteX1" fmla="*/ 0 w 5095"/>
                      <a:gd name="connsiteY1" fmla="*/ 6370 h 6369"/>
                      <a:gd name="connsiteX2" fmla="*/ 1274 w 5095"/>
                      <a:gd name="connsiteY2" fmla="*/ 6370 h 6369"/>
                      <a:gd name="connsiteX3" fmla="*/ 5096 w 5095"/>
                      <a:gd name="connsiteY3" fmla="*/ 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5" h="6369">
                        <a:moveTo>
                          <a:pt x="5096" y="0"/>
                        </a:moveTo>
                        <a:cubicBezTo>
                          <a:pt x="2548" y="1274"/>
                          <a:pt x="0" y="3822"/>
                          <a:pt x="0" y="6370"/>
                        </a:cubicBezTo>
                        <a:lnTo>
                          <a:pt x="1274" y="6370"/>
                        </a:lnTo>
                        <a:lnTo>
                          <a:pt x="5096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6" name="Freeform: Shape 795">
                    <a:extLst>
                      <a:ext uri="{FF2B5EF4-FFF2-40B4-BE49-F238E27FC236}">
                        <a16:creationId xmlns:a16="http://schemas.microsoft.com/office/drawing/2014/main" id="{CDD44316-720E-46F2-9B0D-50B0EE97C2AA}"/>
                      </a:ext>
                    </a:extLst>
                  </p:cNvPr>
                  <p:cNvSpPr/>
                  <p:nvPr/>
                </p:nvSpPr>
                <p:spPr>
                  <a:xfrm>
                    <a:off x="2037893" y="372192"/>
                    <a:ext cx="384713" cy="228348"/>
                  </a:xfrm>
                  <a:custGeom>
                    <a:avLst/>
                    <a:gdLst>
                      <a:gd name="connsiteX0" fmla="*/ 57846 w 384713"/>
                      <a:gd name="connsiteY0" fmla="*/ 228349 h 228348"/>
                      <a:gd name="connsiteX1" fmla="*/ 10711 w 384713"/>
                      <a:gd name="connsiteY1" fmla="*/ 174845 h 228348"/>
                      <a:gd name="connsiteX2" fmla="*/ 145746 w 384713"/>
                      <a:gd name="connsiteY2" fmla="*/ 21975 h 228348"/>
                      <a:gd name="connsiteX3" fmla="*/ 238742 w 384713"/>
                      <a:gd name="connsiteY3" fmla="*/ 21975 h 228348"/>
                      <a:gd name="connsiteX4" fmla="*/ 373777 w 384713"/>
                      <a:gd name="connsiteY4" fmla="*/ 174845 h 228348"/>
                      <a:gd name="connsiteX5" fmla="*/ 326642 w 384713"/>
                      <a:gd name="connsiteY5" fmla="*/ 228349 h 228348"/>
                      <a:gd name="connsiteX6" fmla="*/ 57846 w 384713"/>
                      <a:gd name="connsiteY6" fmla="*/ 228349 h 228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4713" h="228348">
                        <a:moveTo>
                          <a:pt x="57846" y="228349"/>
                        </a:moveTo>
                        <a:cubicBezTo>
                          <a:pt x="6889" y="228349"/>
                          <a:pt x="-14767" y="204145"/>
                          <a:pt x="10711" y="174845"/>
                        </a:cubicBezTo>
                        <a:lnTo>
                          <a:pt x="145746" y="21975"/>
                        </a:lnTo>
                        <a:cubicBezTo>
                          <a:pt x="171224" y="-7325"/>
                          <a:pt x="213264" y="-7325"/>
                          <a:pt x="238742" y="21975"/>
                        </a:cubicBezTo>
                        <a:lnTo>
                          <a:pt x="373777" y="174845"/>
                        </a:lnTo>
                        <a:cubicBezTo>
                          <a:pt x="399255" y="204145"/>
                          <a:pt x="378872" y="228349"/>
                          <a:pt x="326642" y="228349"/>
                        </a:cubicBezTo>
                        <a:lnTo>
                          <a:pt x="57846" y="22834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7" name="Freeform: Shape 796">
                    <a:extLst>
                      <a:ext uri="{FF2B5EF4-FFF2-40B4-BE49-F238E27FC236}">
                        <a16:creationId xmlns:a16="http://schemas.microsoft.com/office/drawing/2014/main" id="{49658EBA-FA8D-4F03-95D0-74AA60FB9022}"/>
                      </a:ext>
                    </a:extLst>
                  </p:cNvPr>
                  <p:cNvSpPr/>
                  <p:nvPr/>
                </p:nvSpPr>
                <p:spPr>
                  <a:xfrm>
                    <a:off x="1978382" y="530476"/>
                    <a:ext cx="492043" cy="138051"/>
                  </a:xfrm>
                  <a:custGeom>
                    <a:avLst/>
                    <a:gdLst>
                      <a:gd name="connsiteX0" fmla="*/ 435835 w 492043"/>
                      <a:gd name="connsiteY0" fmla="*/ 136309 h 138051"/>
                      <a:gd name="connsiteX1" fmla="*/ 56209 w 492043"/>
                      <a:gd name="connsiteY1" fmla="*/ 136309 h 138051"/>
                      <a:gd name="connsiteX2" fmla="*/ 21813 w 492043"/>
                      <a:gd name="connsiteY2" fmla="*/ 121022 h 138051"/>
                      <a:gd name="connsiteX3" fmla="*/ 1431 w 492043"/>
                      <a:gd name="connsiteY3" fmla="*/ 70065 h 138051"/>
                      <a:gd name="connsiteX4" fmla="*/ 21813 w 492043"/>
                      <a:gd name="connsiteY4" fmla="*/ 34396 h 138051"/>
                      <a:gd name="connsiteX5" fmla="*/ 470231 w 492043"/>
                      <a:gd name="connsiteY5" fmla="*/ 34396 h 138051"/>
                      <a:gd name="connsiteX6" fmla="*/ 490613 w 492043"/>
                      <a:gd name="connsiteY6" fmla="*/ 70065 h 138051"/>
                      <a:gd name="connsiteX7" fmla="*/ 470231 w 492043"/>
                      <a:gd name="connsiteY7" fmla="*/ 121022 h 138051"/>
                      <a:gd name="connsiteX8" fmla="*/ 435835 w 492043"/>
                      <a:gd name="connsiteY8" fmla="*/ 136309 h 138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043" h="138051">
                        <a:moveTo>
                          <a:pt x="435835" y="136309"/>
                        </a:moveTo>
                        <a:cubicBezTo>
                          <a:pt x="304622" y="98091"/>
                          <a:pt x="187422" y="98091"/>
                          <a:pt x="56209" y="136309"/>
                        </a:cubicBezTo>
                        <a:cubicBezTo>
                          <a:pt x="42196" y="141404"/>
                          <a:pt x="26909" y="135035"/>
                          <a:pt x="21813" y="121022"/>
                        </a:cubicBezTo>
                        <a:cubicBezTo>
                          <a:pt x="14170" y="100639"/>
                          <a:pt x="9074" y="90448"/>
                          <a:pt x="1431" y="70065"/>
                        </a:cubicBezTo>
                        <a:cubicBezTo>
                          <a:pt x="-3665" y="57326"/>
                          <a:pt x="5252" y="40765"/>
                          <a:pt x="21813" y="34396"/>
                        </a:cubicBezTo>
                        <a:cubicBezTo>
                          <a:pt x="174683" y="-11465"/>
                          <a:pt x="317361" y="-11465"/>
                          <a:pt x="470231" y="34396"/>
                        </a:cubicBezTo>
                        <a:cubicBezTo>
                          <a:pt x="486791" y="39491"/>
                          <a:pt x="495709" y="56052"/>
                          <a:pt x="490613" y="70065"/>
                        </a:cubicBezTo>
                        <a:cubicBezTo>
                          <a:pt x="482970" y="90448"/>
                          <a:pt x="477874" y="100639"/>
                          <a:pt x="470231" y="121022"/>
                        </a:cubicBezTo>
                        <a:cubicBezTo>
                          <a:pt x="465135" y="135035"/>
                          <a:pt x="449848" y="141404"/>
                          <a:pt x="435835" y="13630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8" name="Freeform: Shape 797">
                    <a:extLst>
                      <a:ext uri="{FF2B5EF4-FFF2-40B4-BE49-F238E27FC236}">
                        <a16:creationId xmlns:a16="http://schemas.microsoft.com/office/drawing/2014/main" id="{F40805C6-E6C6-43DB-901F-FF06A35B54E4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67183" y="267932"/>
                    <a:ext cx="127389" cy="127389"/>
                  </a:xfrm>
                  <a:custGeom>
                    <a:avLst/>
                    <a:gdLst>
                      <a:gd name="connsiteX0" fmla="*/ 127389 w 127389"/>
                      <a:gd name="connsiteY0" fmla="*/ 63695 h 127389"/>
                      <a:gd name="connsiteX1" fmla="*/ 63695 w 127389"/>
                      <a:gd name="connsiteY1" fmla="*/ 127389 h 127389"/>
                      <a:gd name="connsiteX2" fmla="*/ 0 w 127389"/>
                      <a:gd name="connsiteY2" fmla="*/ 63695 h 127389"/>
                      <a:gd name="connsiteX3" fmla="*/ 63695 w 127389"/>
                      <a:gd name="connsiteY3" fmla="*/ 0 h 127389"/>
                      <a:gd name="connsiteX4" fmla="*/ 127389 w 127389"/>
                      <a:gd name="connsiteY4" fmla="*/ 63695 h 12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389" h="127389">
                        <a:moveTo>
                          <a:pt x="127389" y="63695"/>
                        </a:moveTo>
                        <a:cubicBezTo>
                          <a:pt x="127389" y="98872"/>
                          <a:pt x="98872" y="127389"/>
                          <a:pt x="63695" y="127389"/>
                        </a:cubicBezTo>
                        <a:cubicBezTo>
                          <a:pt x="28517" y="127389"/>
                          <a:pt x="0" y="98872"/>
                          <a:pt x="0" y="63695"/>
                        </a:cubicBezTo>
                        <a:cubicBezTo>
                          <a:pt x="0" y="28517"/>
                          <a:pt x="28517" y="0"/>
                          <a:pt x="63695" y="0"/>
                        </a:cubicBezTo>
                        <a:cubicBezTo>
                          <a:pt x="98872" y="0"/>
                          <a:pt x="127389" y="28517"/>
                          <a:pt x="127389" y="63695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99" name="Freeform: Shape 798">
                  <a:extLst>
                    <a:ext uri="{FF2B5EF4-FFF2-40B4-BE49-F238E27FC236}">
                      <a16:creationId xmlns:a16="http://schemas.microsoft.com/office/drawing/2014/main" id="{FC0C360C-9FC5-4692-8749-B2FEC7286E52}"/>
                    </a:ext>
                  </a:extLst>
                </p:cNvPr>
                <p:cNvSpPr/>
                <p:nvPr/>
              </p:nvSpPr>
              <p:spPr>
                <a:xfrm>
                  <a:off x="1821847" y="962332"/>
                  <a:ext cx="808934" cy="808934"/>
                </a:xfrm>
                <a:custGeom>
                  <a:avLst/>
                  <a:gdLst>
                    <a:gd name="connsiteX0" fmla="*/ 703200 w 808934"/>
                    <a:gd name="connsiteY0" fmla="*/ 808935 h 808934"/>
                    <a:gd name="connsiteX1" fmla="*/ 105735 w 808934"/>
                    <a:gd name="connsiteY1" fmla="*/ 808935 h 808934"/>
                    <a:gd name="connsiteX2" fmla="*/ 0 w 808934"/>
                    <a:gd name="connsiteY2" fmla="*/ 703200 h 808934"/>
                    <a:gd name="connsiteX3" fmla="*/ 0 w 808934"/>
                    <a:gd name="connsiteY3" fmla="*/ 105735 h 808934"/>
                    <a:gd name="connsiteX4" fmla="*/ 105735 w 808934"/>
                    <a:gd name="connsiteY4" fmla="*/ 0 h 808934"/>
                    <a:gd name="connsiteX5" fmla="*/ 703200 w 808934"/>
                    <a:gd name="connsiteY5" fmla="*/ 0 h 808934"/>
                    <a:gd name="connsiteX6" fmla="*/ 808935 w 808934"/>
                    <a:gd name="connsiteY6" fmla="*/ 105735 h 808934"/>
                    <a:gd name="connsiteX7" fmla="*/ 808935 w 808934"/>
                    <a:gd name="connsiteY7" fmla="*/ 703200 h 808934"/>
                    <a:gd name="connsiteX8" fmla="*/ 703200 w 808934"/>
                    <a:gd name="connsiteY8" fmla="*/ 808935 h 80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8934" h="808934">
                      <a:moveTo>
                        <a:pt x="703200" y="808935"/>
                      </a:moveTo>
                      <a:lnTo>
                        <a:pt x="105735" y="808935"/>
                      </a:lnTo>
                      <a:cubicBezTo>
                        <a:pt x="47135" y="808935"/>
                        <a:pt x="0" y="761800"/>
                        <a:pt x="0" y="703200"/>
                      </a:cubicBezTo>
                      <a:lnTo>
                        <a:pt x="0" y="105735"/>
                      </a:lnTo>
                      <a:cubicBezTo>
                        <a:pt x="0" y="47135"/>
                        <a:pt x="47135" y="0"/>
                        <a:pt x="105735" y="0"/>
                      </a:cubicBezTo>
                      <a:lnTo>
                        <a:pt x="703200" y="0"/>
                      </a:lnTo>
                      <a:cubicBezTo>
                        <a:pt x="761800" y="0"/>
                        <a:pt x="808935" y="47135"/>
                        <a:pt x="808935" y="105735"/>
                      </a:cubicBezTo>
                      <a:lnTo>
                        <a:pt x="808935" y="703200"/>
                      </a:lnTo>
                      <a:cubicBezTo>
                        <a:pt x="807661" y="761800"/>
                        <a:pt x="760526" y="808935"/>
                        <a:pt x="703200" y="80893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00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2509569" y="1082080"/>
                  <a:ext cx="354540" cy="553591"/>
                  <a:chOff x="2509569" y="1082080"/>
                  <a:chExt cx="354540" cy="553591"/>
                </a:xfrm>
              </p:grpSpPr>
              <p:sp>
                <p:nvSpPr>
                  <p:cNvPr id="801" name="Freeform: Shape 800">
                    <a:extLst>
                      <a:ext uri="{FF2B5EF4-FFF2-40B4-BE49-F238E27FC236}">
                        <a16:creationId xmlns:a16="http://schemas.microsoft.com/office/drawing/2014/main" id="{82D900E0-88FD-4A5A-8909-5B51F8B3A246}"/>
                      </a:ext>
                    </a:extLst>
                  </p:cNvPr>
                  <p:cNvSpPr/>
                  <p:nvPr/>
                </p:nvSpPr>
                <p:spPr>
                  <a:xfrm>
                    <a:off x="2628234" y="1082080"/>
                    <a:ext cx="235875" cy="456060"/>
                  </a:xfrm>
                  <a:custGeom>
                    <a:avLst/>
                    <a:gdLst>
                      <a:gd name="connsiteX0" fmla="*/ 96817 w 235875"/>
                      <a:gd name="connsiteY0" fmla="*/ 19109 h 456060"/>
                      <a:gd name="connsiteX1" fmla="*/ 164335 w 235875"/>
                      <a:gd name="connsiteY1" fmla="*/ 63696 h 456060"/>
                      <a:gd name="connsiteX2" fmla="*/ 235674 w 235875"/>
                      <a:gd name="connsiteY2" fmla="*/ 220387 h 456060"/>
                      <a:gd name="connsiteX3" fmla="*/ 175800 w 235875"/>
                      <a:gd name="connsiteY3" fmla="*/ 382174 h 456060"/>
                      <a:gd name="connsiteX4" fmla="*/ 16561 w 235875"/>
                      <a:gd name="connsiteY4" fmla="*/ 456061 h 456060"/>
                      <a:gd name="connsiteX5" fmla="*/ 12739 w 235875"/>
                      <a:gd name="connsiteY5" fmla="*/ 392365 h 456060"/>
                      <a:gd name="connsiteX6" fmla="*/ 171978 w 235875"/>
                      <a:gd name="connsiteY6" fmla="*/ 221661 h 456060"/>
                      <a:gd name="connsiteX7" fmla="*/ 171978 w 235875"/>
                      <a:gd name="connsiteY7" fmla="*/ 221661 h 456060"/>
                      <a:gd name="connsiteX8" fmla="*/ 1274 w 235875"/>
                      <a:gd name="connsiteY8" fmla="*/ 63696 h 456060"/>
                      <a:gd name="connsiteX9" fmla="*/ 0 w 235875"/>
                      <a:gd name="connsiteY9" fmla="*/ 0 h 456060"/>
                      <a:gd name="connsiteX10" fmla="*/ 96817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96817" y="19109"/>
                        </a:moveTo>
                        <a:cubicBezTo>
                          <a:pt x="122296" y="29300"/>
                          <a:pt x="145226" y="44587"/>
                          <a:pt x="164335" y="63696"/>
                        </a:cubicBezTo>
                        <a:cubicBezTo>
                          <a:pt x="208922" y="105735"/>
                          <a:pt x="234400" y="160513"/>
                          <a:pt x="235674" y="220387"/>
                        </a:cubicBezTo>
                        <a:cubicBezTo>
                          <a:pt x="238222" y="280261"/>
                          <a:pt x="216565" y="337587"/>
                          <a:pt x="175800" y="382174"/>
                        </a:cubicBezTo>
                        <a:cubicBezTo>
                          <a:pt x="135035" y="426761"/>
                          <a:pt x="77709" y="453513"/>
                          <a:pt x="16561" y="456061"/>
                        </a:cubicBezTo>
                        <a:lnTo>
                          <a:pt x="12739" y="392365"/>
                        </a:lnTo>
                        <a:cubicBezTo>
                          <a:pt x="104461" y="387269"/>
                          <a:pt x="175800" y="310835"/>
                          <a:pt x="171978" y="221661"/>
                        </a:cubicBezTo>
                        <a:lnTo>
                          <a:pt x="171978" y="221661"/>
                        </a:lnTo>
                        <a:cubicBezTo>
                          <a:pt x="169430" y="132487"/>
                          <a:pt x="92996" y="62422"/>
                          <a:pt x="1274" y="63696"/>
                        </a:cubicBezTo>
                        <a:lnTo>
                          <a:pt x="0" y="0"/>
                        </a:lnTo>
                        <a:cubicBezTo>
                          <a:pt x="34396" y="0"/>
                          <a:pt x="66243" y="6370"/>
                          <a:pt x="96817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802" name="Graphic 6">
                    <a:extLst>
                      <a:ext uri="{FF2B5EF4-FFF2-40B4-BE49-F238E27FC236}">
                        <a16:creationId xmlns:a16="http://schemas.microsoft.com/office/drawing/2014/main" id="{2BFB38A2-C7A2-4321-AED5-01032C8A7E69}"/>
                      </a:ext>
                    </a:extLst>
                  </p:cNvPr>
                  <p:cNvGrpSpPr/>
                  <p:nvPr/>
                </p:nvGrpSpPr>
                <p:grpSpPr>
                  <a:xfrm>
                    <a:off x="2509569" y="1449066"/>
                    <a:ext cx="183825" cy="186605"/>
                    <a:chOff x="2509569" y="1449066"/>
                    <a:chExt cx="183825" cy="186605"/>
                  </a:xfrm>
                </p:grpSpPr>
                <p:sp>
                  <p:nvSpPr>
                    <p:cNvPr id="803" name="Freeform: Shape 802">
                      <a:extLst>
                        <a:ext uri="{FF2B5EF4-FFF2-40B4-BE49-F238E27FC236}">
                          <a16:creationId xmlns:a16="http://schemas.microsoft.com/office/drawing/2014/main" id="{A5806643-E2A9-48B5-B738-A69CDA809E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8169" y="1491006"/>
                      <a:ext cx="135225" cy="144665"/>
                    </a:xfrm>
                    <a:custGeom>
                      <a:avLst/>
                      <a:gdLst>
                        <a:gd name="connsiteX0" fmla="*/ 103187 w 135225"/>
                        <a:gd name="connsiteY0" fmla="*/ 0 h 144665"/>
                        <a:gd name="connsiteX1" fmla="*/ 119748 w 135225"/>
                        <a:gd name="connsiteY1" fmla="*/ 19109 h 144665"/>
                        <a:gd name="connsiteX2" fmla="*/ 135035 w 135225"/>
                        <a:gd name="connsiteY2" fmla="*/ 67517 h 144665"/>
                        <a:gd name="connsiteX3" fmla="*/ 112104 w 135225"/>
                        <a:gd name="connsiteY3" fmla="*/ 113378 h 144665"/>
                        <a:gd name="connsiteX4" fmla="*/ 94270 w 135225"/>
                        <a:gd name="connsiteY4" fmla="*/ 128665 h 144665"/>
                        <a:gd name="connsiteX5" fmla="*/ 0 w 135225"/>
                        <a:gd name="connsiteY5" fmla="*/ 121022 h 144665"/>
                        <a:gd name="connsiteX6" fmla="*/ 36944 w 135225"/>
                        <a:gd name="connsiteY6" fmla="*/ 89174 h 144665"/>
                        <a:gd name="connsiteX7" fmla="*/ 63696 w 135225"/>
                        <a:gd name="connsiteY7" fmla="*/ 91722 h 144665"/>
                        <a:gd name="connsiteX8" fmla="*/ 81531 w 135225"/>
                        <a:gd name="connsiteY8" fmla="*/ 76435 h 144665"/>
                        <a:gd name="connsiteX9" fmla="*/ 87900 w 135225"/>
                        <a:gd name="connsiteY9" fmla="*/ 63696 h 144665"/>
                        <a:gd name="connsiteX10" fmla="*/ 84078 w 135225"/>
                        <a:gd name="connsiteY10" fmla="*/ 49683 h 144665"/>
                        <a:gd name="connsiteX11" fmla="*/ 67517 w 135225"/>
                        <a:gd name="connsiteY11" fmla="*/ 30574 h 144665"/>
                        <a:gd name="connsiteX12" fmla="*/ 103187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103187" y="0"/>
                          </a:moveTo>
                          <a:lnTo>
                            <a:pt x="119748" y="19109"/>
                          </a:lnTo>
                          <a:cubicBezTo>
                            <a:pt x="131213" y="33122"/>
                            <a:pt x="136309" y="49683"/>
                            <a:pt x="135035" y="67517"/>
                          </a:cubicBezTo>
                          <a:cubicBezTo>
                            <a:pt x="133761" y="85352"/>
                            <a:pt x="124844" y="101913"/>
                            <a:pt x="112104" y="113378"/>
                          </a:cubicBezTo>
                          <a:lnTo>
                            <a:pt x="94270" y="128665"/>
                          </a:lnTo>
                          <a:cubicBezTo>
                            <a:pt x="66243" y="152870"/>
                            <a:pt x="22930" y="149048"/>
                            <a:pt x="0" y="121022"/>
                          </a:cubicBezTo>
                          <a:lnTo>
                            <a:pt x="36944" y="89174"/>
                          </a:lnTo>
                          <a:cubicBezTo>
                            <a:pt x="43313" y="96817"/>
                            <a:pt x="56052" y="98091"/>
                            <a:pt x="63696" y="91722"/>
                          </a:cubicBezTo>
                          <a:lnTo>
                            <a:pt x="81531" y="76435"/>
                          </a:lnTo>
                          <a:cubicBezTo>
                            <a:pt x="85352" y="72613"/>
                            <a:pt x="87900" y="68791"/>
                            <a:pt x="87900" y="63696"/>
                          </a:cubicBezTo>
                          <a:cubicBezTo>
                            <a:pt x="87900" y="58600"/>
                            <a:pt x="86626" y="53504"/>
                            <a:pt x="84078" y="49683"/>
                          </a:cubicBezTo>
                          <a:lnTo>
                            <a:pt x="67517" y="30574"/>
                          </a:lnTo>
                          <a:lnTo>
                            <a:pt x="10318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04" name="Freeform: Shape 803">
                      <a:extLst>
                        <a:ext uri="{FF2B5EF4-FFF2-40B4-BE49-F238E27FC236}">
                          <a16:creationId xmlns:a16="http://schemas.microsoft.com/office/drawing/2014/main" id="{31B7D71B-F18C-49F8-85A3-D2B13E716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9569" y="1449066"/>
                      <a:ext cx="153060" cy="126018"/>
                    </a:xfrm>
                    <a:custGeom>
                      <a:avLst/>
                      <a:gdLst>
                        <a:gd name="connsiteX0" fmla="*/ 111022 w 153060"/>
                        <a:gd name="connsiteY0" fmla="*/ 4996 h 126018"/>
                        <a:gd name="connsiteX1" fmla="*/ 136500 w 153060"/>
                        <a:gd name="connsiteY1" fmla="*/ 22831 h 126018"/>
                        <a:gd name="connsiteX2" fmla="*/ 153061 w 153060"/>
                        <a:gd name="connsiteY2" fmla="*/ 41940 h 126018"/>
                        <a:gd name="connsiteX3" fmla="*/ 116117 w 153060"/>
                        <a:gd name="connsiteY3" fmla="*/ 73788 h 126018"/>
                        <a:gd name="connsiteX4" fmla="*/ 99556 w 153060"/>
                        <a:gd name="connsiteY4" fmla="*/ 54679 h 126018"/>
                        <a:gd name="connsiteX5" fmla="*/ 72804 w 153060"/>
                        <a:gd name="connsiteY5" fmla="*/ 52131 h 126018"/>
                        <a:gd name="connsiteX6" fmla="*/ 54969 w 153060"/>
                        <a:gd name="connsiteY6" fmla="*/ 67418 h 126018"/>
                        <a:gd name="connsiteX7" fmla="*/ 48600 w 153060"/>
                        <a:gd name="connsiteY7" fmla="*/ 80157 h 126018"/>
                        <a:gd name="connsiteX8" fmla="*/ 52422 w 153060"/>
                        <a:gd name="connsiteY8" fmla="*/ 94170 h 126018"/>
                        <a:gd name="connsiteX9" fmla="*/ 15478 w 153060"/>
                        <a:gd name="connsiteY9" fmla="*/ 126018 h 126018"/>
                        <a:gd name="connsiteX10" fmla="*/ 191 w 153060"/>
                        <a:gd name="connsiteY10" fmla="*/ 77609 h 126018"/>
                        <a:gd name="connsiteX11" fmla="*/ 23122 w 153060"/>
                        <a:gd name="connsiteY11" fmla="*/ 31749 h 126018"/>
                        <a:gd name="connsiteX12" fmla="*/ 40956 w 153060"/>
                        <a:gd name="connsiteY12" fmla="*/ 16462 h 126018"/>
                        <a:gd name="connsiteX13" fmla="*/ 111022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111022" y="4996"/>
                          </a:moveTo>
                          <a:cubicBezTo>
                            <a:pt x="119939" y="8818"/>
                            <a:pt x="128856" y="15188"/>
                            <a:pt x="136500" y="22831"/>
                          </a:cubicBezTo>
                          <a:lnTo>
                            <a:pt x="153061" y="41940"/>
                          </a:lnTo>
                          <a:lnTo>
                            <a:pt x="116117" y="73788"/>
                          </a:lnTo>
                          <a:lnTo>
                            <a:pt x="99556" y="54679"/>
                          </a:lnTo>
                          <a:cubicBezTo>
                            <a:pt x="93187" y="47036"/>
                            <a:pt x="80448" y="45762"/>
                            <a:pt x="72804" y="52131"/>
                          </a:cubicBezTo>
                          <a:lnTo>
                            <a:pt x="54969" y="67418"/>
                          </a:lnTo>
                          <a:cubicBezTo>
                            <a:pt x="51148" y="71240"/>
                            <a:pt x="48600" y="75062"/>
                            <a:pt x="48600" y="80157"/>
                          </a:cubicBezTo>
                          <a:cubicBezTo>
                            <a:pt x="48600" y="85253"/>
                            <a:pt x="49874" y="90349"/>
                            <a:pt x="52422" y="94170"/>
                          </a:cubicBezTo>
                          <a:lnTo>
                            <a:pt x="15478" y="126018"/>
                          </a:lnTo>
                          <a:cubicBezTo>
                            <a:pt x="4013" y="112005"/>
                            <a:pt x="-1083" y="95444"/>
                            <a:pt x="191" y="77609"/>
                          </a:cubicBezTo>
                          <a:cubicBezTo>
                            <a:pt x="1465" y="59775"/>
                            <a:pt x="10382" y="43214"/>
                            <a:pt x="23122" y="31749"/>
                          </a:cubicBezTo>
                          <a:lnTo>
                            <a:pt x="40956" y="16462"/>
                          </a:lnTo>
                          <a:cubicBezTo>
                            <a:pt x="61339" y="-1373"/>
                            <a:pt x="89365" y="-3921"/>
                            <a:pt x="111022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05" name="Freeform: Shape 804">
                      <a:extLst>
                        <a:ext uri="{FF2B5EF4-FFF2-40B4-BE49-F238E27FC236}">
                          <a16:creationId xmlns:a16="http://schemas.microsoft.com/office/drawing/2014/main" id="{821134BD-1397-4388-8058-63B6E3C372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9723" y="1482494"/>
                      <a:ext cx="48870" cy="48870"/>
                    </a:xfrm>
                    <a:custGeom>
                      <a:avLst/>
                      <a:gdLst>
                        <a:gd name="connsiteX0" fmla="*/ 8511 w 48870"/>
                        <a:gd name="connsiteY0" fmla="*/ 5963 h 48870"/>
                        <a:gd name="connsiteX1" fmla="*/ 42907 w 48870"/>
                        <a:gd name="connsiteY1" fmla="*/ 8511 h 48870"/>
                        <a:gd name="connsiteX2" fmla="*/ 40359 w 48870"/>
                        <a:gd name="connsiteY2" fmla="*/ 42907 h 48870"/>
                        <a:gd name="connsiteX3" fmla="*/ 5963 w 48870"/>
                        <a:gd name="connsiteY3" fmla="*/ 40359 h 48870"/>
                        <a:gd name="connsiteX4" fmla="*/ 8511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8511" y="5963"/>
                          </a:moveTo>
                          <a:cubicBezTo>
                            <a:pt x="18702" y="-2954"/>
                            <a:pt x="33989" y="-1680"/>
                            <a:pt x="42907" y="8511"/>
                          </a:cubicBezTo>
                          <a:cubicBezTo>
                            <a:pt x="51824" y="18702"/>
                            <a:pt x="50550" y="33989"/>
                            <a:pt x="40359" y="42907"/>
                          </a:cubicBezTo>
                          <a:cubicBezTo>
                            <a:pt x="30168" y="51824"/>
                            <a:pt x="14881" y="50550"/>
                            <a:pt x="5963" y="40359"/>
                          </a:cubicBezTo>
                          <a:cubicBezTo>
                            <a:pt x="-2954" y="30168"/>
                            <a:pt x="-1680" y="14881"/>
                            <a:pt x="8511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06" name="Freeform: Shape 805">
                      <a:extLst>
                        <a:ext uri="{FF2B5EF4-FFF2-40B4-BE49-F238E27FC236}">
                          <a16:creationId xmlns:a16="http://schemas.microsoft.com/office/drawing/2014/main" id="{37F69EA5-AD4E-40BD-9C65-951E39CAE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102" y="1497615"/>
                      <a:ext cx="19370" cy="19902"/>
                    </a:xfrm>
                    <a:custGeom>
                      <a:avLst/>
                      <a:gdLst>
                        <a:gd name="connsiteX0" fmla="*/ 3049 w 19370"/>
                        <a:gd name="connsiteY0" fmla="*/ 2308 h 19902"/>
                        <a:gd name="connsiteX1" fmla="*/ 17063 w 19370"/>
                        <a:gd name="connsiteY1" fmla="*/ 3581 h 19902"/>
                        <a:gd name="connsiteX2" fmla="*/ 15789 w 19370"/>
                        <a:gd name="connsiteY2" fmla="*/ 17594 h 19902"/>
                        <a:gd name="connsiteX3" fmla="*/ 1776 w 19370"/>
                        <a:gd name="connsiteY3" fmla="*/ 16321 h 19902"/>
                        <a:gd name="connsiteX4" fmla="*/ 3049 w 19370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70" h="19902">
                          <a:moveTo>
                            <a:pt x="3049" y="2308"/>
                          </a:moveTo>
                          <a:cubicBezTo>
                            <a:pt x="6871" y="-1514"/>
                            <a:pt x="13241" y="-240"/>
                            <a:pt x="17063" y="3581"/>
                          </a:cubicBezTo>
                          <a:cubicBezTo>
                            <a:pt x="20884" y="7403"/>
                            <a:pt x="19610" y="13773"/>
                            <a:pt x="15789" y="17594"/>
                          </a:cubicBezTo>
                          <a:cubicBezTo>
                            <a:pt x="11967" y="21416"/>
                            <a:pt x="5597" y="20142"/>
                            <a:pt x="1776" y="16321"/>
                          </a:cubicBezTo>
                          <a:cubicBezTo>
                            <a:pt x="-772" y="11225"/>
                            <a:pt x="-772" y="6129"/>
                            <a:pt x="3049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807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1588519" y="1082080"/>
                  <a:ext cx="353266" cy="553591"/>
                  <a:chOff x="1588519" y="1082080"/>
                  <a:chExt cx="353266" cy="553591"/>
                </a:xfrm>
              </p:grpSpPr>
              <p:sp>
                <p:nvSpPr>
                  <p:cNvPr id="808" name="Freeform: Shape 807">
                    <a:extLst>
                      <a:ext uri="{FF2B5EF4-FFF2-40B4-BE49-F238E27FC236}">
                        <a16:creationId xmlns:a16="http://schemas.microsoft.com/office/drawing/2014/main" id="{F76258FE-FBF0-4EC1-A640-858442A2D7F5}"/>
                      </a:ext>
                    </a:extLst>
                  </p:cNvPr>
                  <p:cNvSpPr/>
                  <p:nvPr/>
                </p:nvSpPr>
                <p:spPr>
                  <a:xfrm>
                    <a:off x="1588519" y="1082080"/>
                    <a:ext cx="235875" cy="456060"/>
                  </a:xfrm>
                  <a:custGeom>
                    <a:avLst/>
                    <a:gdLst>
                      <a:gd name="connsiteX0" fmla="*/ 139058 w 235875"/>
                      <a:gd name="connsiteY0" fmla="*/ 19109 h 456060"/>
                      <a:gd name="connsiteX1" fmla="*/ 71541 w 235875"/>
                      <a:gd name="connsiteY1" fmla="*/ 63696 h 456060"/>
                      <a:gd name="connsiteX2" fmla="*/ 202 w 235875"/>
                      <a:gd name="connsiteY2" fmla="*/ 220387 h 456060"/>
                      <a:gd name="connsiteX3" fmla="*/ 60076 w 235875"/>
                      <a:gd name="connsiteY3" fmla="*/ 382174 h 456060"/>
                      <a:gd name="connsiteX4" fmla="*/ 219315 w 235875"/>
                      <a:gd name="connsiteY4" fmla="*/ 456061 h 456060"/>
                      <a:gd name="connsiteX5" fmla="*/ 223137 w 235875"/>
                      <a:gd name="connsiteY5" fmla="*/ 392365 h 456060"/>
                      <a:gd name="connsiteX6" fmla="*/ 63898 w 235875"/>
                      <a:gd name="connsiteY6" fmla="*/ 221661 h 456060"/>
                      <a:gd name="connsiteX7" fmla="*/ 63898 w 235875"/>
                      <a:gd name="connsiteY7" fmla="*/ 221661 h 456060"/>
                      <a:gd name="connsiteX8" fmla="*/ 234602 w 235875"/>
                      <a:gd name="connsiteY8" fmla="*/ 63696 h 456060"/>
                      <a:gd name="connsiteX9" fmla="*/ 235876 w 235875"/>
                      <a:gd name="connsiteY9" fmla="*/ 0 h 456060"/>
                      <a:gd name="connsiteX10" fmla="*/ 139058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139058" y="19109"/>
                        </a:moveTo>
                        <a:cubicBezTo>
                          <a:pt x="113580" y="29300"/>
                          <a:pt x="90650" y="44587"/>
                          <a:pt x="71541" y="63696"/>
                        </a:cubicBezTo>
                        <a:cubicBezTo>
                          <a:pt x="26954" y="105735"/>
                          <a:pt x="1476" y="160513"/>
                          <a:pt x="202" y="220387"/>
                        </a:cubicBezTo>
                        <a:cubicBezTo>
                          <a:pt x="-2346" y="280261"/>
                          <a:pt x="19311" y="337587"/>
                          <a:pt x="60076" y="382174"/>
                        </a:cubicBezTo>
                        <a:cubicBezTo>
                          <a:pt x="100841" y="426761"/>
                          <a:pt x="158167" y="453513"/>
                          <a:pt x="219315" y="456061"/>
                        </a:cubicBezTo>
                        <a:lnTo>
                          <a:pt x="223137" y="392365"/>
                        </a:lnTo>
                        <a:cubicBezTo>
                          <a:pt x="131415" y="387269"/>
                          <a:pt x="60076" y="310835"/>
                          <a:pt x="63898" y="221661"/>
                        </a:cubicBezTo>
                        <a:lnTo>
                          <a:pt x="63898" y="221661"/>
                        </a:lnTo>
                        <a:cubicBezTo>
                          <a:pt x="66445" y="132487"/>
                          <a:pt x="142880" y="62422"/>
                          <a:pt x="234602" y="63696"/>
                        </a:cubicBezTo>
                        <a:lnTo>
                          <a:pt x="235876" y="0"/>
                        </a:lnTo>
                        <a:cubicBezTo>
                          <a:pt x="201480" y="0"/>
                          <a:pt x="168358" y="6370"/>
                          <a:pt x="139058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809" name="Graphic 6">
                    <a:extLst>
                      <a:ext uri="{FF2B5EF4-FFF2-40B4-BE49-F238E27FC236}">
                        <a16:creationId xmlns:a16="http://schemas.microsoft.com/office/drawing/2014/main" id="{2BFB38A2-C7A2-4321-AED5-01032C8A7E69}"/>
                      </a:ext>
                    </a:extLst>
                  </p:cNvPr>
                  <p:cNvGrpSpPr/>
                  <p:nvPr/>
                </p:nvGrpSpPr>
                <p:grpSpPr>
                  <a:xfrm>
                    <a:off x="1757961" y="1449066"/>
                    <a:ext cx="183825" cy="186605"/>
                    <a:chOff x="1757961" y="1449066"/>
                    <a:chExt cx="183825" cy="186605"/>
                  </a:xfrm>
                </p:grpSpPr>
                <p:sp>
                  <p:nvSpPr>
                    <p:cNvPr id="810" name="Freeform: Shape 809">
                      <a:extLst>
                        <a:ext uri="{FF2B5EF4-FFF2-40B4-BE49-F238E27FC236}">
                          <a16:creationId xmlns:a16="http://schemas.microsoft.com/office/drawing/2014/main" id="{ED44E909-8749-4D51-9463-C237A9BF7D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7961" y="1491006"/>
                      <a:ext cx="135225" cy="144665"/>
                    </a:xfrm>
                    <a:custGeom>
                      <a:avLst/>
                      <a:gdLst>
                        <a:gd name="connsiteX0" fmla="*/ 32039 w 135225"/>
                        <a:gd name="connsiteY0" fmla="*/ 0 h 144665"/>
                        <a:gd name="connsiteX1" fmla="*/ 15478 w 135225"/>
                        <a:gd name="connsiteY1" fmla="*/ 19109 h 144665"/>
                        <a:gd name="connsiteX2" fmla="*/ 191 w 135225"/>
                        <a:gd name="connsiteY2" fmla="*/ 67517 h 144665"/>
                        <a:gd name="connsiteX3" fmla="*/ 23122 w 135225"/>
                        <a:gd name="connsiteY3" fmla="*/ 113378 h 144665"/>
                        <a:gd name="connsiteX4" fmla="*/ 40956 w 135225"/>
                        <a:gd name="connsiteY4" fmla="*/ 128665 h 144665"/>
                        <a:gd name="connsiteX5" fmla="*/ 135226 w 135225"/>
                        <a:gd name="connsiteY5" fmla="*/ 121022 h 144665"/>
                        <a:gd name="connsiteX6" fmla="*/ 98283 w 135225"/>
                        <a:gd name="connsiteY6" fmla="*/ 89174 h 144665"/>
                        <a:gd name="connsiteX7" fmla="*/ 71530 w 135225"/>
                        <a:gd name="connsiteY7" fmla="*/ 91722 h 144665"/>
                        <a:gd name="connsiteX8" fmla="*/ 53696 w 135225"/>
                        <a:gd name="connsiteY8" fmla="*/ 76435 h 144665"/>
                        <a:gd name="connsiteX9" fmla="*/ 47326 w 135225"/>
                        <a:gd name="connsiteY9" fmla="*/ 63696 h 144665"/>
                        <a:gd name="connsiteX10" fmla="*/ 51148 w 135225"/>
                        <a:gd name="connsiteY10" fmla="*/ 49683 h 144665"/>
                        <a:gd name="connsiteX11" fmla="*/ 67708 w 135225"/>
                        <a:gd name="connsiteY11" fmla="*/ 30574 h 144665"/>
                        <a:gd name="connsiteX12" fmla="*/ 32039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32039" y="0"/>
                          </a:moveTo>
                          <a:lnTo>
                            <a:pt x="15478" y="19109"/>
                          </a:lnTo>
                          <a:cubicBezTo>
                            <a:pt x="4013" y="33122"/>
                            <a:pt x="-1083" y="49683"/>
                            <a:pt x="191" y="67517"/>
                          </a:cubicBezTo>
                          <a:cubicBezTo>
                            <a:pt x="1465" y="85352"/>
                            <a:pt x="10382" y="101913"/>
                            <a:pt x="23122" y="113378"/>
                          </a:cubicBezTo>
                          <a:lnTo>
                            <a:pt x="40956" y="128665"/>
                          </a:lnTo>
                          <a:cubicBezTo>
                            <a:pt x="68982" y="152870"/>
                            <a:pt x="112295" y="149048"/>
                            <a:pt x="135226" y="121022"/>
                          </a:cubicBezTo>
                          <a:lnTo>
                            <a:pt x="98283" y="89174"/>
                          </a:lnTo>
                          <a:cubicBezTo>
                            <a:pt x="91913" y="96817"/>
                            <a:pt x="79174" y="98091"/>
                            <a:pt x="71530" y="91722"/>
                          </a:cubicBezTo>
                          <a:lnTo>
                            <a:pt x="53696" y="76435"/>
                          </a:lnTo>
                          <a:cubicBezTo>
                            <a:pt x="49874" y="72613"/>
                            <a:pt x="47326" y="68791"/>
                            <a:pt x="47326" y="63696"/>
                          </a:cubicBezTo>
                          <a:cubicBezTo>
                            <a:pt x="47326" y="58600"/>
                            <a:pt x="48600" y="53504"/>
                            <a:pt x="51148" y="49683"/>
                          </a:cubicBezTo>
                          <a:lnTo>
                            <a:pt x="67708" y="30574"/>
                          </a:lnTo>
                          <a:lnTo>
                            <a:pt x="32039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11" name="Freeform: Shape 810">
                      <a:extLst>
                        <a:ext uri="{FF2B5EF4-FFF2-40B4-BE49-F238E27FC236}">
                          <a16:creationId xmlns:a16="http://schemas.microsoft.com/office/drawing/2014/main" id="{268842CA-866E-4681-B3C0-5B64414F93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726" y="1449066"/>
                      <a:ext cx="153060" cy="126018"/>
                    </a:xfrm>
                    <a:custGeom>
                      <a:avLst/>
                      <a:gdLst>
                        <a:gd name="connsiteX0" fmla="*/ 42039 w 153060"/>
                        <a:gd name="connsiteY0" fmla="*/ 4996 h 126018"/>
                        <a:gd name="connsiteX1" fmla="*/ 16561 w 153060"/>
                        <a:gd name="connsiteY1" fmla="*/ 22831 h 126018"/>
                        <a:gd name="connsiteX2" fmla="*/ 0 w 153060"/>
                        <a:gd name="connsiteY2" fmla="*/ 41940 h 126018"/>
                        <a:gd name="connsiteX3" fmla="*/ 36943 w 153060"/>
                        <a:gd name="connsiteY3" fmla="*/ 73788 h 126018"/>
                        <a:gd name="connsiteX4" fmla="*/ 53504 w 153060"/>
                        <a:gd name="connsiteY4" fmla="*/ 54679 h 126018"/>
                        <a:gd name="connsiteX5" fmla="*/ 80257 w 153060"/>
                        <a:gd name="connsiteY5" fmla="*/ 52131 h 126018"/>
                        <a:gd name="connsiteX6" fmla="*/ 98091 w 153060"/>
                        <a:gd name="connsiteY6" fmla="*/ 67418 h 126018"/>
                        <a:gd name="connsiteX7" fmla="*/ 104461 w 153060"/>
                        <a:gd name="connsiteY7" fmla="*/ 80157 h 126018"/>
                        <a:gd name="connsiteX8" fmla="*/ 100639 w 153060"/>
                        <a:gd name="connsiteY8" fmla="*/ 94170 h 126018"/>
                        <a:gd name="connsiteX9" fmla="*/ 137583 w 153060"/>
                        <a:gd name="connsiteY9" fmla="*/ 126018 h 126018"/>
                        <a:gd name="connsiteX10" fmla="*/ 152870 w 153060"/>
                        <a:gd name="connsiteY10" fmla="*/ 77609 h 126018"/>
                        <a:gd name="connsiteX11" fmla="*/ 129939 w 153060"/>
                        <a:gd name="connsiteY11" fmla="*/ 31749 h 126018"/>
                        <a:gd name="connsiteX12" fmla="*/ 112104 w 153060"/>
                        <a:gd name="connsiteY12" fmla="*/ 16462 h 126018"/>
                        <a:gd name="connsiteX13" fmla="*/ 42039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42039" y="4996"/>
                          </a:moveTo>
                          <a:cubicBezTo>
                            <a:pt x="33122" y="8818"/>
                            <a:pt x="24204" y="15188"/>
                            <a:pt x="16561" y="22831"/>
                          </a:cubicBezTo>
                          <a:lnTo>
                            <a:pt x="0" y="41940"/>
                          </a:lnTo>
                          <a:lnTo>
                            <a:pt x="36943" y="73788"/>
                          </a:lnTo>
                          <a:lnTo>
                            <a:pt x="53504" y="54679"/>
                          </a:lnTo>
                          <a:cubicBezTo>
                            <a:pt x="59874" y="47036"/>
                            <a:pt x="72613" y="45762"/>
                            <a:pt x="80257" y="52131"/>
                          </a:cubicBezTo>
                          <a:lnTo>
                            <a:pt x="98091" y="67418"/>
                          </a:lnTo>
                          <a:cubicBezTo>
                            <a:pt x="101913" y="71240"/>
                            <a:pt x="104461" y="75062"/>
                            <a:pt x="104461" y="80157"/>
                          </a:cubicBezTo>
                          <a:cubicBezTo>
                            <a:pt x="104461" y="85253"/>
                            <a:pt x="103187" y="90349"/>
                            <a:pt x="100639" y="94170"/>
                          </a:cubicBezTo>
                          <a:lnTo>
                            <a:pt x="137583" y="126018"/>
                          </a:lnTo>
                          <a:cubicBezTo>
                            <a:pt x="149048" y="112005"/>
                            <a:pt x="154143" y="95444"/>
                            <a:pt x="152870" y="77609"/>
                          </a:cubicBezTo>
                          <a:cubicBezTo>
                            <a:pt x="151596" y="59775"/>
                            <a:pt x="142678" y="43214"/>
                            <a:pt x="129939" y="31749"/>
                          </a:cubicBezTo>
                          <a:lnTo>
                            <a:pt x="112104" y="16462"/>
                          </a:lnTo>
                          <a:cubicBezTo>
                            <a:pt x="91722" y="-1373"/>
                            <a:pt x="64969" y="-3921"/>
                            <a:pt x="42039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12" name="Freeform: Shape 811">
                      <a:extLst>
                        <a:ext uri="{FF2B5EF4-FFF2-40B4-BE49-F238E27FC236}">
                          <a16:creationId xmlns:a16="http://schemas.microsoft.com/office/drawing/2014/main" id="{01921137-E105-4BB0-BABA-F7456FDBF2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36" y="1482494"/>
                      <a:ext cx="48870" cy="48870"/>
                    </a:xfrm>
                    <a:custGeom>
                      <a:avLst/>
                      <a:gdLst>
                        <a:gd name="connsiteX0" fmla="*/ 40359 w 48870"/>
                        <a:gd name="connsiteY0" fmla="*/ 5963 h 48870"/>
                        <a:gd name="connsiteX1" fmla="*/ 5963 w 48870"/>
                        <a:gd name="connsiteY1" fmla="*/ 8511 h 48870"/>
                        <a:gd name="connsiteX2" fmla="*/ 8511 w 48870"/>
                        <a:gd name="connsiteY2" fmla="*/ 42907 h 48870"/>
                        <a:gd name="connsiteX3" fmla="*/ 42907 w 48870"/>
                        <a:gd name="connsiteY3" fmla="*/ 40359 h 48870"/>
                        <a:gd name="connsiteX4" fmla="*/ 40359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40359" y="5963"/>
                          </a:moveTo>
                          <a:cubicBezTo>
                            <a:pt x="30168" y="-2954"/>
                            <a:pt x="14881" y="-1680"/>
                            <a:pt x="5963" y="8511"/>
                          </a:cubicBezTo>
                          <a:cubicBezTo>
                            <a:pt x="-2954" y="18702"/>
                            <a:pt x="-1680" y="33989"/>
                            <a:pt x="8511" y="42907"/>
                          </a:cubicBezTo>
                          <a:cubicBezTo>
                            <a:pt x="18702" y="51824"/>
                            <a:pt x="33990" y="50550"/>
                            <a:pt x="42907" y="40359"/>
                          </a:cubicBezTo>
                          <a:cubicBezTo>
                            <a:pt x="51824" y="30168"/>
                            <a:pt x="50550" y="14881"/>
                            <a:pt x="40359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13" name="Freeform: Shape 812">
                      <a:extLst>
                        <a:ext uri="{FF2B5EF4-FFF2-40B4-BE49-F238E27FC236}">
                          <a16:creationId xmlns:a16="http://schemas.microsoft.com/office/drawing/2014/main" id="{75823945-C814-46C7-BD3A-0EA2ABD6CA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7883" y="1497615"/>
                      <a:ext cx="19902" cy="19902"/>
                    </a:xfrm>
                    <a:custGeom>
                      <a:avLst/>
                      <a:gdLst>
                        <a:gd name="connsiteX0" fmla="*/ 16321 w 19902"/>
                        <a:gd name="connsiteY0" fmla="*/ 2308 h 19902"/>
                        <a:gd name="connsiteX1" fmla="*/ 2308 w 19902"/>
                        <a:gd name="connsiteY1" fmla="*/ 3581 h 19902"/>
                        <a:gd name="connsiteX2" fmla="*/ 3582 w 19902"/>
                        <a:gd name="connsiteY2" fmla="*/ 17594 h 19902"/>
                        <a:gd name="connsiteX3" fmla="*/ 17594 w 19902"/>
                        <a:gd name="connsiteY3" fmla="*/ 16321 h 19902"/>
                        <a:gd name="connsiteX4" fmla="*/ 16321 w 19902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2" h="19902">
                          <a:moveTo>
                            <a:pt x="16321" y="2308"/>
                          </a:moveTo>
                          <a:cubicBezTo>
                            <a:pt x="12499" y="-1514"/>
                            <a:pt x="6129" y="-240"/>
                            <a:pt x="2308" y="3581"/>
                          </a:cubicBezTo>
                          <a:cubicBezTo>
                            <a:pt x="-1514" y="7403"/>
                            <a:pt x="-240" y="13773"/>
                            <a:pt x="3582" y="17594"/>
                          </a:cubicBezTo>
                          <a:cubicBezTo>
                            <a:pt x="7403" y="21416"/>
                            <a:pt x="13773" y="20142"/>
                            <a:pt x="17594" y="16321"/>
                          </a:cubicBezTo>
                          <a:cubicBezTo>
                            <a:pt x="21416" y="11225"/>
                            <a:pt x="20142" y="6129"/>
                            <a:pt x="16321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id="{412D6995-5BF1-4683-BFDF-F2787A81ABF1}"/>
                    </a:ext>
                  </a:extLst>
                </p:cNvPr>
                <p:cNvSpPr/>
                <p:nvPr/>
              </p:nvSpPr>
              <p:spPr>
                <a:xfrm>
                  <a:off x="2221856" y="963606"/>
                  <a:ext cx="3821" cy="807660"/>
                </a:xfrm>
                <a:custGeom>
                  <a:avLst/>
                  <a:gdLst>
                    <a:gd name="connsiteX0" fmla="*/ 0 w 3821"/>
                    <a:gd name="connsiteY0" fmla="*/ 0 h 807660"/>
                    <a:gd name="connsiteX1" fmla="*/ 3822 w 3821"/>
                    <a:gd name="connsiteY1" fmla="*/ 807661 h 80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1" h="807660">
                      <a:moveTo>
                        <a:pt x="0" y="0"/>
                      </a:moveTo>
                      <a:lnTo>
                        <a:pt x="3822" y="807661"/>
                      </a:lnTo>
                    </a:path>
                  </a:pathLst>
                </a:custGeom>
                <a:ln w="11215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3A4B62F8-7980-47BA-B949-670BA410BEDB}"/>
                    </a:ext>
                  </a:extLst>
                </p:cNvPr>
                <p:cNvSpPr/>
                <p:nvPr/>
              </p:nvSpPr>
              <p:spPr>
                <a:xfrm>
                  <a:off x="2393834" y="1018384"/>
                  <a:ext cx="183443" cy="150321"/>
                </a:xfrm>
                <a:custGeom>
                  <a:avLst/>
                  <a:gdLst>
                    <a:gd name="connsiteX0" fmla="*/ 143952 w 183443"/>
                    <a:gd name="connsiteY0" fmla="*/ 150322 h 150321"/>
                    <a:gd name="connsiteX1" fmla="*/ 39491 w 183443"/>
                    <a:gd name="connsiteY1" fmla="*/ 150322 h 150321"/>
                    <a:gd name="connsiteX2" fmla="*/ 0 w 183443"/>
                    <a:gd name="connsiteY2" fmla="*/ 110830 h 150321"/>
                    <a:gd name="connsiteX3" fmla="*/ 0 w 183443"/>
                    <a:gd name="connsiteY3" fmla="*/ 39491 h 150321"/>
                    <a:gd name="connsiteX4" fmla="*/ 39491 w 183443"/>
                    <a:gd name="connsiteY4" fmla="*/ 0 h 150321"/>
                    <a:gd name="connsiteX5" fmla="*/ 143952 w 183443"/>
                    <a:gd name="connsiteY5" fmla="*/ 0 h 150321"/>
                    <a:gd name="connsiteX6" fmla="*/ 183443 w 183443"/>
                    <a:gd name="connsiteY6" fmla="*/ 39491 h 150321"/>
                    <a:gd name="connsiteX7" fmla="*/ 183443 w 183443"/>
                    <a:gd name="connsiteY7" fmla="*/ 110830 h 150321"/>
                    <a:gd name="connsiteX8" fmla="*/ 143952 w 183443"/>
                    <a:gd name="connsiteY8" fmla="*/ 150322 h 15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43" h="150321">
                      <a:moveTo>
                        <a:pt x="143952" y="150322"/>
                      </a:moveTo>
                      <a:lnTo>
                        <a:pt x="39491" y="150322"/>
                      </a:lnTo>
                      <a:cubicBezTo>
                        <a:pt x="17835" y="150322"/>
                        <a:pt x="0" y="132487"/>
                        <a:pt x="0" y="110830"/>
                      </a:cubicBezTo>
                      <a:lnTo>
                        <a:pt x="0" y="39491"/>
                      </a:lnTo>
                      <a:cubicBezTo>
                        <a:pt x="0" y="17835"/>
                        <a:pt x="17835" y="0"/>
                        <a:pt x="39491" y="0"/>
                      </a:cubicBezTo>
                      <a:lnTo>
                        <a:pt x="143952" y="0"/>
                      </a:lnTo>
                      <a:cubicBezTo>
                        <a:pt x="165609" y="0"/>
                        <a:pt x="183443" y="17835"/>
                        <a:pt x="183443" y="39491"/>
                      </a:cubicBezTo>
                      <a:lnTo>
                        <a:pt x="183443" y="110830"/>
                      </a:lnTo>
                      <a:cubicBezTo>
                        <a:pt x="183443" y="132487"/>
                        <a:pt x="165609" y="150322"/>
                        <a:pt x="143952" y="150322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759C67D4-B121-4D27-85FB-827460D4CFC6}"/>
                    </a:ext>
                  </a:extLst>
                </p:cNvPr>
                <p:cNvSpPr/>
                <p:nvPr/>
              </p:nvSpPr>
              <p:spPr>
                <a:xfrm>
                  <a:off x="2386191" y="999275"/>
                  <a:ext cx="198730" cy="42039"/>
                </a:xfrm>
                <a:custGeom>
                  <a:avLst/>
                  <a:gdLst>
                    <a:gd name="connsiteX0" fmla="*/ 198731 w 198730"/>
                    <a:gd name="connsiteY0" fmla="*/ 42039 h 42039"/>
                    <a:gd name="connsiteX1" fmla="*/ 0 w 198730"/>
                    <a:gd name="connsiteY1" fmla="*/ 42039 h 42039"/>
                    <a:gd name="connsiteX2" fmla="*/ 8917 w 198730"/>
                    <a:gd name="connsiteY2" fmla="*/ 12739 h 42039"/>
                    <a:gd name="connsiteX3" fmla="*/ 29300 w 198730"/>
                    <a:gd name="connsiteY3" fmla="*/ 0 h 42039"/>
                    <a:gd name="connsiteX4" fmla="*/ 170704 w 198730"/>
                    <a:gd name="connsiteY4" fmla="*/ 0 h 42039"/>
                    <a:gd name="connsiteX5" fmla="*/ 198731 w 198730"/>
                    <a:gd name="connsiteY5" fmla="*/ 42039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730" h="42039">
                      <a:moveTo>
                        <a:pt x="198731" y="42039"/>
                      </a:moveTo>
                      <a:lnTo>
                        <a:pt x="0" y="42039"/>
                      </a:lnTo>
                      <a:cubicBezTo>
                        <a:pt x="0" y="30574"/>
                        <a:pt x="3822" y="20383"/>
                        <a:pt x="8917" y="12739"/>
                      </a:cubicBezTo>
                      <a:cubicBezTo>
                        <a:pt x="14013" y="5096"/>
                        <a:pt x="21656" y="0"/>
                        <a:pt x="29300" y="0"/>
                      </a:cubicBezTo>
                      <a:lnTo>
                        <a:pt x="170704" y="0"/>
                      </a:lnTo>
                      <a:cubicBezTo>
                        <a:pt x="185991" y="1274"/>
                        <a:pt x="198731" y="19109"/>
                        <a:pt x="198731" y="42039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17" name="Graphic 6">
                  <a:extLst>
                    <a:ext uri="{FF2B5EF4-FFF2-40B4-BE49-F238E27FC236}">
                      <a16:creationId xmlns:a16="http://schemas.microsoft.com/office/drawing/2014/main" id="{2BFB38A2-C7A2-4321-AED5-01032C8A7E69}"/>
                    </a:ext>
                  </a:extLst>
                </p:cNvPr>
                <p:cNvGrpSpPr/>
                <p:nvPr/>
              </p:nvGrpSpPr>
              <p:grpSpPr>
                <a:xfrm>
                  <a:off x="2423134" y="1045136"/>
                  <a:ext cx="128665" cy="113378"/>
                  <a:chOff x="2423134" y="1045136"/>
                  <a:chExt cx="128665" cy="113378"/>
                </a:xfrm>
                <a:solidFill>
                  <a:srgbClr val="69FF77"/>
                </a:solidFill>
              </p:grpSpPr>
              <p:sp>
                <p:nvSpPr>
                  <p:cNvPr id="818" name="Freeform: Shape 817">
                    <a:extLst>
                      <a:ext uri="{FF2B5EF4-FFF2-40B4-BE49-F238E27FC236}">
                        <a16:creationId xmlns:a16="http://schemas.microsoft.com/office/drawing/2014/main" id="{061C4A6B-32E8-44F5-B6CC-7F3754C4BD26}"/>
                      </a:ext>
                    </a:extLst>
                  </p:cNvPr>
                  <p:cNvSpPr/>
                  <p:nvPr/>
                </p:nvSpPr>
                <p:spPr>
                  <a:xfrm>
                    <a:off x="2490652" y="1110106"/>
                    <a:ext cx="17834" cy="17834"/>
                  </a:xfrm>
                  <a:custGeom>
                    <a:avLst/>
                    <a:gdLst>
                      <a:gd name="connsiteX0" fmla="*/ 8918 w 17834"/>
                      <a:gd name="connsiteY0" fmla="*/ 0 h 17834"/>
                      <a:gd name="connsiteX1" fmla="*/ 0 w 17834"/>
                      <a:gd name="connsiteY1" fmla="*/ 8917 h 17834"/>
                      <a:gd name="connsiteX2" fmla="*/ 8918 w 17834"/>
                      <a:gd name="connsiteY2" fmla="*/ 17835 h 17834"/>
                      <a:gd name="connsiteX3" fmla="*/ 17835 w 17834"/>
                      <a:gd name="connsiteY3" fmla="*/ 8917 h 17834"/>
                      <a:gd name="connsiteX4" fmla="*/ 8918 w 17834"/>
                      <a:gd name="connsiteY4" fmla="*/ 0 h 17834"/>
                      <a:gd name="connsiteX5" fmla="*/ 15287 w 17834"/>
                      <a:gd name="connsiteY5" fmla="*/ 6370 h 17834"/>
                      <a:gd name="connsiteX6" fmla="*/ 11465 w 17834"/>
                      <a:gd name="connsiteY6" fmla="*/ 7643 h 17834"/>
                      <a:gd name="connsiteX7" fmla="*/ 8918 w 17834"/>
                      <a:gd name="connsiteY7" fmla="*/ 6370 h 17834"/>
                      <a:gd name="connsiteX8" fmla="*/ 8918 w 17834"/>
                      <a:gd name="connsiteY8" fmla="*/ 2548 h 17834"/>
                      <a:gd name="connsiteX9" fmla="*/ 15287 w 17834"/>
                      <a:gd name="connsiteY9" fmla="*/ 6370 h 17834"/>
                      <a:gd name="connsiteX10" fmla="*/ 7644 w 17834"/>
                      <a:gd name="connsiteY10" fmla="*/ 8917 h 17834"/>
                      <a:gd name="connsiteX11" fmla="*/ 8918 w 17834"/>
                      <a:gd name="connsiteY11" fmla="*/ 7643 h 17834"/>
                      <a:gd name="connsiteX12" fmla="*/ 10191 w 17834"/>
                      <a:gd name="connsiteY12" fmla="*/ 8917 h 17834"/>
                      <a:gd name="connsiteX13" fmla="*/ 8918 w 17834"/>
                      <a:gd name="connsiteY13" fmla="*/ 10191 h 17834"/>
                      <a:gd name="connsiteX14" fmla="*/ 7644 w 17834"/>
                      <a:gd name="connsiteY14" fmla="*/ 8917 h 17834"/>
                      <a:gd name="connsiteX15" fmla="*/ 8918 w 17834"/>
                      <a:gd name="connsiteY15" fmla="*/ 2548 h 17834"/>
                      <a:gd name="connsiteX16" fmla="*/ 8918 w 17834"/>
                      <a:gd name="connsiteY16" fmla="*/ 6370 h 17834"/>
                      <a:gd name="connsiteX17" fmla="*/ 6370 w 17834"/>
                      <a:gd name="connsiteY17" fmla="*/ 7643 h 17834"/>
                      <a:gd name="connsiteX18" fmla="*/ 2548 w 17834"/>
                      <a:gd name="connsiteY18" fmla="*/ 6370 h 17834"/>
                      <a:gd name="connsiteX19" fmla="*/ 8918 w 17834"/>
                      <a:gd name="connsiteY19" fmla="*/ 2548 h 17834"/>
                      <a:gd name="connsiteX20" fmla="*/ 2548 w 17834"/>
                      <a:gd name="connsiteY20" fmla="*/ 8917 h 17834"/>
                      <a:gd name="connsiteX21" fmla="*/ 2548 w 17834"/>
                      <a:gd name="connsiteY21" fmla="*/ 7643 h 17834"/>
                      <a:gd name="connsiteX22" fmla="*/ 6370 w 17834"/>
                      <a:gd name="connsiteY22" fmla="*/ 8917 h 17834"/>
                      <a:gd name="connsiteX23" fmla="*/ 6370 w 17834"/>
                      <a:gd name="connsiteY23" fmla="*/ 8917 h 17834"/>
                      <a:gd name="connsiteX24" fmla="*/ 7644 w 17834"/>
                      <a:gd name="connsiteY24" fmla="*/ 10191 h 17834"/>
                      <a:gd name="connsiteX25" fmla="*/ 5096 w 17834"/>
                      <a:gd name="connsiteY25" fmla="*/ 12739 h 17834"/>
                      <a:gd name="connsiteX26" fmla="*/ 2548 w 17834"/>
                      <a:gd name="connsiteY26" fmla="*/ 8917 h 17834"/>
                      <a:gd name="connsiteX27" fmla="*/ 5096 w 17834"/>
                      <a:gd name="connsiteY27" fmla="*/ 14013 h 17834"/>
                      <a:gd name="connsiteX28" fmla="*/ 7644 w 17834"/>
                      <a:gd name="connsiteY28" fmla="*/ 11465 h 17834"/>
                      <a:gd name="connsiteX29" fmla="*/ 8918 w 17834"/>
                      <a:gd name="connsiteY29" fmla="*/ 11465 h 17834"/>
                      <a:gd name="connsiteX30" fmla="*/ 10191 w 17834"/>
                      <a:gd name="connsiteY30" fmla="*/ 11465 h 17834"/>
                      <a:gd name="connsiteX31" fmla="*/ 12739 w 17834"/>
                      <a:gd name="connsiteY31" fmla="*/ 14013 h 17834"/>
                      <a:gd name="connsiteX32" fmla="*/ 8918 w 17834"/>
                      <a:gd name="connsiteY32" fmla="*/ 15287 h 17834"/>
                      <a:gd name="connsiteX33" fmla="*/ 5096 w 17834"/>
                      <a:gd name="connsiteY33" fmla="*/ 14013 h 17834"/>
                      <a:gd name="connsiteX34" fmla="*/ 12739 w 17834"/>
                      <a:gd name="connsiteY34" fmla="*/ 14013 h 17834"/>
                      <a:gd name="connsiteX35" fmla="*/ 10191 w 17834"/>
                      <a:gd name="connsiteY35" fmla="*/ 11465 h 17834"/>
                      <a:gd name="connsiteX36" fmla="*/ 11465 w 17834"/>
                      <a:gd name="connsiteY36" fmla="*/ 8917 h 17834"/>
                      <a:gd name="connsiteX37" fmla="*/ 11465 w 17834"/>
                      <a:gd name="connsiteY37" fmla="*/ 8917 h 17834"/>
                      <a:gd name="connsiteX38" fmla="*/ 15287 w 17834"/>
                      <a:gd name="connsiteY38" fmla="*/ 7643 h 17834"/>
                      <a:gd name="connsiteX39" fmla="*/ 15287 w 17834"/>
                      <a:gd name="connsiteY39" fmla="*/ 8917 h 17834"/>
                      <a:gd name="connsiteX40" fmla="*/ 12739 w 17834"/>
                      <a:gd name="connsiteY40" fmla="*/ 14013 h 1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7834" h="17834">
                        <a:moveTo>
                          <a:pt x="8918" y="0"/>
                        </a:moveTo>
                        <a:cubicBezTo>
                          <a:pt x="3822" y="0"/>
                          <a:pt x="0" y="3822"/>
                          <a:pt x="0" y="8917"/>
                        </a:cubicBezTo>
                        <a:cubicBezTo>
                          <a:pt x="0" y="14013"/>
                          <a:pt x="3822" y="17835"/>
                          <a:pt x="8918" y="17835"/>
                        </a:cubicBezTo>
                        <a:cubicBezTo>
                          <a:pt x="14013" y="17835"/>
                          <a:pt x="17835" y="14013"/>
                          <a:pt x="17835" y="8917"/>
                        </a:cubicBezTo>
                        <a:cubicBezTo>
                          <a:pt x="17835" y="3822"/>
                          <a:pt x="14013" y="0"/>
                          <a:pt x="8918" y="0"/>
                        </a:cubicBezTo>
                        <a:close/>
                        <a:moveTo>
                          <a:pt x="15287" y="6370"/>
                        </a:moveTo>
                        <a:lnTo>
                          <a:pt x="11465" y="7643"/>
                        </a:lnTo>
                        <a:cubicBezTo>
                          <a:pt x="11465" y="6370"/>
                          <a:pt x="10191" y="6370"/>
                          <a:pt x="8918" y="6370"/>
                        </a:cubicBezTo>
                        <a:lnTo>
                          <a:pt x="8918" y="2548"/>
                        </a:lnTo>
                        <a:cubicBezTo>
                          <a:pt x="11465" y="2548"/>
                          <a:pt x="14013" y="3822"/>
                          <a:pt x="15287" y="6370"/>
                        </a:cubicBezTo>
                        <a:close/>
                        <a:moveTo>
                          <a:pt x="7644" y="8917"/>
                        </a:moveTo>
                        <a:cubicBezTo>
                          <a:pt x="7644" y="7643"/>
                          <a:pt x="7644" y="7643"/>
                          <a:pt x="8918" y="7643"/>
                        </a:cubicBezTo>
                        <a:cubicBezTo>
                          <a:pt x="10191" y="7643"/>
                          <a:pt x="10191" y="7643"/>
                          <a:pt x="10191" y="8917"/>
                        </a:cubicBezTo>
                        <a:cubicBezTo>
                          <a:pt x="10191" y="10191"/>
                          <a:pt x="10191" y="10191"/>
                          <a:pt x="8918" y="10191"/>
                        </a:cubicBezTo>
                        <a:cubicBezTo>
                          <a:pt x="8918" y="10191"/>
                          <a:pt x="7644" y="8917"/>
                          <a:pt x="7644" y="8917"/>
                        </a:cubicBezTo>
                        <a:close/>
                        <a:moveTo>
                          <a:pt x="8918" y="2548"/>
                        </a:moveTo>
                        <a:lnTo>
                          <a:pt x="8918" y="6370"/>
                        </a:lnTo>
                        <a:cubicBezTo>
                          <a:pt x="7644" y="6370"/>
                          <a:pt x="7644" y="7643"/>
                          <a:pt x="6370" y="7643"/>
                        </a:cubicBezTo>
                        <a:lnTo>
                          <a:pt x="2548" y="6370"/>
                        </a:lnTo>
                        <a:cubicBezTo>
                          <a:pt x="3822" y="3822"/>
                          <a:pt x="6370" y="2548"/>
                          <a:pt x="8918" y="2548"/>
                        </a:cubicBezTo>
                        <a:close/>
                        <a:moveTo>
                          <a:pt x="2548" y="8917"/>
                        </a:moveTo>
                        <a:cubicBezTo>
                          <a:pt x="2548" y="8917"/>
                          <a:pt x="2548" y="7643"/>
                          <a:pt x="2548" y="7643"/>
                        </a:cubicBezTo>
                        <a:lnTo>
                          <a:pt x="6370" y="8917"/>
                        </a:lnTo>
                        <a:cubicBezTo>
                          <a:pt x="6370" y="8917"/>
                          <a:pt x="6370" y="8917"/>
                          <a:pt x="6370" y="8917"/>
                        </a:cubicBezTo>
                        <a:cubicBezTo>
                          <a:pt x="6370" y="10191"/>
                          <a:pt x="6370" y="10191"/>
                          <a:pt x="7644" y="10191"/>
                        </a:cubicBezTo>
                        <a:lnTo>
                          <a:pt x="5096" y="12739"/>
                        </a:lnTo>
                        <a:cubicBezTo>
                          <a:pt x="3822" y="12739"/>
                          <a:pt x="2548" y="10191"/>
                          <a:pt x="2548" y="8917"/>
                        </a:cubicBezTo>
                        <a:close/>
                        <a:moveTo>
                          <a:pt x="5096" y="14013"/>
                        </a:moveTo>
                        <a:lnTo>
                          <a:pt x="7644" y="11465"/>
                        </a:lnTo>
                        <a:cubicBezTo>
                          <a:pt x="7644" y="11465"/>
                          <a:pt x="8918" y="11465"/>
                          <a:pt x="8918" y="11465"/>
                        </a:cubicBezTo>
                        <a:cubicBezTo>
                          <a:pt x="8918" y="11465"/>
                          <a:pt x="10191" y="11465"/>
                          <a:pt x="10191" y="11465"/>
                        </a:cubicBezTo>
                        <a:lnTo>
                          <a:pt x="12739" y="14013"/>
                        </a:lnTo>
                        <a:cubicBezTo>
                          <a:pt x="11465" y="14013"/>
                          <a:pt x="10191" y="15287"/>
                          <a:pt x="8918" y="15287"/>
                        </a:cubicBezTo>
                        <a:cubicBezTo>
                          <a:pt x="7644" y="15287"/>
                          <a:pt x="6370" y="14013"/>
                          <a:pt x="5096" y="14013"/>
                        </a:cubicBezTo>
                        <a:close/>
                        <a:moveTo>
                          <a:pt x="12739" y="14013"/>
                        </a:moveTo>
                        <a:lnTo>
                          <a:pt x="10191" y="11465"/>
                        </a:lnTo>
                        <a:cubicBezTo>
                          <a:pt x="10191" y="11465"/>
                          <a:pt x="11465" y="10191"/>
                          <a:pt x="11465" y="8917"/>
                        </a:cubicBezTo>
                        <a:cubicBezTo>
                          <a:pt x="11465" y="8917"/>
                          <a:pt x="11465" y="8917"/>
                          <a:pt x="11465" y="8917"/>
                        </a:cubicBezTo>
                        <a:lnTo>
                          <a:pt x="15287" y="7643"/>
                        </a:lnTo>
                        <a:cubicBezTo>
                          <a:pt x="15287" y="7643"/>
                          <a:pt x="15287" y="8917"/>
                          <a:pt x="15287" y="8917"/>
                        </a:cubicBezTo>
                        <a:cubicBezTo>
                          <a:pt x="15287" y="10191"/>
                          <a:pt x="14013" y="12739"/>
                          <a:pt x="12739" y="1401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9" name="Freeform: Shape 818">
                    <a:extLst>
                      <a:ext uri="{FF2B5EF4-FFF2-40B4-BE49-F238E27FC236}">
                        <a16:creationId xmlns:a16="http://schemas.microsoft.com/office/drawing/2014/main" id="{1540603D-31C9-4851-9C07-6B7EADC674A1}"/>
                      </a:ext>
                    </a:extLst>
                  </p:cNvPr>
                  <p:cNvSpPr/>
                  <p:nvPr/>
                </p:nvSpPr>
                <p:spPr>
                  <a:xfrm>
                    <a:off x="2484282" y="1134310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10191 h 20382"/>
                      <a:gd name="connsiteX1" fmla="*/ 19109 w 20382"/>
                      <a:gd name="connsiteY1" fmla="*/ 10191 h 20382"/>
                      <a:gd name="connsiteX2" fmla="*/ 17835 w 20382"/>
                      <a:gd name="connsiteY2" fmla="*/ 8917 h 20382"/>
                      <a:gd name="connsiteX3" fmla="*/ 19109 w 20382"/>
                      <a:gd name="connsiteY3" fmla="*/ 8917 h 20382"/>
                      <a:gd name="connsiteX4" fmla="*/ 19109 w 20382"/>
                      <a:gd name="connsiteY4" fmla="*/ 8917 h 20382"/>
                      <a:gd name="connsiteX5" fmla="*/ 19109 w 20382"/>
                      <a:gd name="connsiteY5" fmla="*/ 7644 h 20382"/>
                      <a:gd name="connsiteX6" fmla="*/ 19109 w 20382"/>
                      <a:gd name="connsiteY6" fmla="*/ 7644 h 20382"/>
                      <a:gd name="connsiteX7" fmla="*/ 19109 w 20382"/>
                      <a:gd name="connsiteY7" fmla="*/ 6370 h 20382"/>
                      <a:gd name="connsiteX8" fmla="*/ 20383 w 20382"/>
                      <a:gd name="connsiteY8" fmla="*/ 6370 h 20382"/>
                      <a:gd name="connsiteX9" fmla="*/ 20383 w 20382"/>
                      <a:gd name="connsiteY9" fmla="*/ 6370 h 20382"/>
                      <a:gd name="connsiteX10" fmla="*/ 20383 w 20382"/>
                      <a:gd name="connsiteY10" fmla="*/ 6370 h 20382"/>
                      <a:gd name="connsiteX11" fmla="*/ 20383 w 20382"/>
                      <a:gd name="connsiteY11" fmla="*/ 6370 h 20382"/>
                      <a:gd name="connsiteX12" fmla="*/ 19109 w 20382"/>
                      <a:gd name="connsiteY12" fmla="*/ 5096 h 20382"/>
                      <a:gd name="connsiteX13" fmla="*/ 19109 w 20382"/>
                      <a:gd name="connsiteY13" fmla="*/ 5096 h 20382"/>
                      <a:gd name="connsiteX14" fmla="*/ 19109 w 20382"/>
                      <a:gd name="connsiteY14" fmla="*/ 5096 h 20382"/>
                      <a:gd name="connsiteX15" fmla="*/ 17835 w 20382"/>
                      <a:gd name="connsiteY15" fmla="*/ 5096 h 20382"/>
                      <a:gd name="connsiteX16" fmla="*/ 17835 w 20382"/>
                      <a:gd name="connsiteY16" fmla="*/ 5096 h 20382"/>
                      <a:gd name="connsiteX17" fmla="*/ 16561 w 20382"/>
                      <a:gd name="connsiteY17" fmla="*/ 3822 h 20382"/>
                      <a:gd name="connsiteX18" fmla="*/ 16561 w 20382"/>
                      <a:gd name="connsiteY18" fmla="*/ 2548 h 20382"/>
                      <a:gd name="connsiteX19" fmla="*/ 16561 w 20382"/>
                      <a:gd name="connsiteY19" fmla="*/ 2548 h 20382"/>
                      <a:gd name="connsiteX20" fmla="*/ 15287 w 20382"/>
                      <a:gd name="connsiteY20" fmla="*/ 2548 h 20382"/>
                      <a:gd name="connsiteX21" fmla="*/ 15287 w 20382"/>
                      <a:gd name="connsiteY21" fmla="*/ 2548 h 20382"/>
                      <a:gd name="connsiteX22" fmla="*/ 14013 w 20382"/>
                      <a:gd name="connsiteY22" fmla="*/ 2548 h 20382"/>
                      <a:gd name="connsiteX23" fmla="*/ 14013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2739 w 20382"/>
                      <a:gd name="connsiteY25" fmla="*/ 1274 h 20382"/>
                      <a:gd name="connsiteX26" fmla="*/ 12739 w 20382"/>
                      <a:gd name="connsiteY26" fmla="*/ 2548 h 20382"/>
                      <a:gd name="connsiteX27" fmla="*/ 11465 w 20382"/>
                      <a:gd name="connsiteY27" fmla="*/ 2548 h 20382"/>
                      <a:gd name="connsiteX28" fmla="*/ 11465 w 20382"/>
                      <a:gd name="connsiteY28" fmla="*/ 1274 h 20382"/>
                      <a:gd name="connsiteX29" fmla="*/ 11465 w 20382"/>
                      <a:gd name="connsiteY29" fmla="*/ 1274 h 20382"/>
                      <a:gd name="connsiteX30" fmla="*/ 10191 w 20382"/>
                      <a:gd name="connsiteY30" fmla="*/ 1274 h 20382"/>
                      <a:gd name="connsiteX31" fmla="*/ 10191 w 20382"/>
                      <a:gd name="connsiteY31" fmla="*/ 2548 h 20382"/>
                      <a:gd name="connsiteX32" fmla="*/ 8918 w 20382"/>
                      <a:gd name="connsiteY32" fmla="*/ 2548 h 20382"/>
                      <a:gd name="connsiteX33" fmla="*/ 8918 w 20382"/>
                      <a:gd name="connsiteY33" fmla="*/ 1274 h 20382"/>
                      <a:gd name="connsiteX34" fmla="*/ 8918 w 20382"/>
                      <a:gd name="connsiteY34" fmla="*/ 1274 h 20382"/>
                      <a:gd name="connsiteX35" fmla="*/ 7644 w 20382"/>
                      <a:gd name="connsiteY35" fmla="*/ 1274 h 20382"/>
                      <a:gd name="connsiteX36" fmla="*/ 7644 w 20382"/>
                      <a:gd name="connsiteY36" fmla="*/ 1274 h 20382"/>
                      <a:gd name="connsiteX37" fmla="*/ 6370 w 20382"/>
                      <a:gd name="connsiteY37" fmla="*/ 1274 h 20382"/>
                      <a:gd name="connsiteX38" fmla="*/ 6370 w 20382"/>
                      <a:gd name="connsiteY38" fmla="*/ 0 h 20382"/>
                      <a:gd name="connsiteX39" fmla="*/ 6370 w 20382"/>
                      <a:gd name="connsiteY39" fmla="*/ 0 h 20382"/>
                      <a:gd name="connsiteX40" fmla="*/ 6370 w 20382"/>
                      <a:gd name="connsiteY40" fmla="*/ 0 h 20382"/>
                      <a:gd name="connsiteX41" fmla="*/ 6370 w 20382"/>
                      <a:gd name="connsiteY41" fmla="*/ 0 h 20382"/>
                      <a:gd name="connsiteX42" fmla="*/ 5096 w 20382"/>
                      <a:gd name="connsiteY42" fmla="*/ 1274 h 20382"/>
                      <a:gd name="connsiteX43" fmla="*/ 5096 w 20382"/>
                      <a:gd name="connsiteY43" fmla="*/ 1274 h 20382"/>
                      <a:gd name="connsiteX44" fmla="*/ 5096 w 20382"/>
                      <a:gd name="connsiteY44" fmla="*/ 1274 h 20382"/>
                      <a:gd name="connsiteX45" fmla="*/ 5096 w 20382"/>
                      <a:gd name="connsiteY45" fmla="*/ 2548 h 20382"/>
                      <a:gd name="connsiteX46" fmla="*/ 5096 w 20382"/>
                      <a:gd name="connsiteY46" fmla="*/ 2548 h 20382"/>
                      <a:gd name="connsiteX47" fmla="*/ 3822 w 20382"/>
                      <a:gd name="connsiteY47" fmla="*/ 3822 h 20382"/>
                      <a:gd name="connsiteX48" fmla="*/ 2548 w 20382"/>
                      <a:gd name="connsiteY48" fmla="*/ 3822 h 20382"/>
                      <a:gd name="connsiteX49" fmla="*/ 2548 w 20382"/>
                      <a:gd name="connsiteY49" fmla="*/ 3822 h 20382"/>
                      <a:gd name="connsiteX50" fmla="*/ 2548 w 20382"/>
                      <a:gd name="connsiteY50" fmla="*/ 5096 h 20382"/>
                      <a:gd name="connsiteX51" fmla="*/ 2548 w 20382"/>
                      <a:gd name="connsiteY51" fmla="*/ 5096 h 20382"/>
                      <a:gd name="connsiteX52" fmla="*/ 2548 w 20382"/>
                      <a:gd name="connsiteY52" fmla="*/ 6370 h 20382"/>
                      <a:gd name="connsiteX53" fmla="*/ 1274 w 20382"/>
                      <a:gd name="connsiteY53" fmla="*/ 6370 h 20382"/>
                      <a:gd name="connsiteX54" fmla="*/ 1274 w 20382"/>
                      <a:gd name="connsiteY54" fmla="*/ 6370 h 20382"/>
                      <a:gd name="connsiteX55" fmla="*/ 1274 w 20382"/>
                      <a:gd name="connsiteY55" fmla="*/ 7644 h 20382"/>
                      <a:gd name="connsiteX56" fmla="*/ 1274 w 20382"/>
                      <a:gd name="connsiteY56" fmla="*/ 7644 h 20382"/>
                      <a:gd name="connsiteX57" fmla="*/ 1274 w 20382"/>
                      <a:gd name="connsiteY57" fmla="*/ 8917 h 20382"/>
                      <a:gd name="connsiteX58" fmla="*/ 1274 w 20382"/>
                      <a:gd name="connsiteY58" fmla="*/ 8917 h 20382"/>
                      <a:gd name="connsiteX59" fmla="*/ 1274 w 20382"/>
                      <a:gd name="connsiteY59" fmla="*/ 8917 h 20382"/>
                      <a:gd name="connsiteX60" fmla="*/ 1274 w 20382"/>
                      <a:gd name="connsiteY60" fmla="*/ 10191 h 20382"/>
                      <a:gd name="connsiteX61" fmla="*/ 1274 w 20382"/>
                      <a:gd name="connsiteY61" fmla="*/ 10191 h 20382"/>
                      <a:gd name="connsiteX62" fmla="*/ 1274 w 20382"/>
                      <a:gd name="connsiteY62" fmla="*/ 11465 h 20382"/>
                      <a:gd name="connsiteX63" fmla="*/ 0 w 20382"/>
                      <a:gd name="connsiteY63" fmla="*/ 11465 h 20382"/>
                      <a:gd name="connsiteX64" fmla="*/ 0 w 20382"/>
                      <a:gd name="connsiteY64" fmla="*/ 11465 h 20382"/>
                      <a:gd name="connsiteX65" fmla="*/ 0 w 20382"/>
                      <a:gd name="connsiteY65" fmla="*/ 12739 h 20382"/>
                      <a:gd name="connsiteX66" fmla="*/ 0 w 20382"/>
                      <a:gd name="connsiteY66" fmla="*/ 12739 h 20382"/>
                      <a:gd name="connsiteX67" fmla="*/ 0 w 20382"/>
                      <a:gd name="connsiteY67" fmla="*/ 14013 h 20382"/>
                      <a:gd name="connsiteX68" fmla="*/ 0 w 20382"/>
                      <a:gd name="connsiteY68" fmla="*/ 14013 h 20382"/>
                      <a:gd name="connsiteX69" fmla="*/ 0 w 20382"/>
                      <a:gd name="connsiteY69" fmla="*/ 14013 h 20382"/>
                      <a:gd name="connsiteX70" fmla="*/ 0 w 20382"/>
                      <a:gd name="connsiteY70" fmla="*/ 14013 h 20382"/>
                      <a:gd name="connsiteX71" fmla="*/ 0 w 20382"/>
                      <a:gd name="connsiteY71" fmla="*/ 14013 h 20382"/>
                      <a:gd name="connsiteX72" fmla="*/ 1274 w 20382"/>
                      <a:gd name="connsiteY72" fmla="*/ 15287 h 20382"/>
                      <a:gd name="connsiteX73" fmla="*/ 1274 w 20382"/>
                      <a:gd name="connsiteY73" fmla="*/ 15287 h 20382"/>
                      <a:gd name="connsiteX74" fmla="*/ 1274 w 20382"/>
                      <a:gd name="connsiteY74" fmla="*/ 15287 h 20382"/>
                      <a:gd name="connsiteX75" fmla="*/ 2548 w 20382"/>
                      <a:gd name="connsiteY75" fmla="*/ 15287 h 20382"/>
                      <a:gd name="connsiteX76" fmla="*/ 2548 w 20382"/>
                      <a:gd name="connsiteY76" fmla="*/ 15287 h 20382"/>
                      <a:gd name="connsiteX77" fmla="*/ 3822 w 20382"/>
                      <a:gd name="connsiteY77" fmla="*/ 16561 h 20382"/>
                      <a:gd name="connsiteX78" fmla="*/ 3822 w 20382"/>
                      <a:gd name="connsiteY78" fmla="*/ 16561 h 20382"/>
                      <a:gd name="connsiteX79" fmla="*/ 3822 w 20382"/>
                      <a:gd name="connsiteY79" fmla="*/ 16561 h 20382"/>
                      <a:gd name="connsiteX80" fmla="*/ 5096 w 20382"/>
                      <a:gd name="connsiteY80" fmla="*/ 16561 h 20382"/>
                      <a:gd name="connsiteX81" fmla="*/ 5096 w 20382"/>
                      <a:gd name="connsiteY81" fmla="*/ 16561 h 20382"/>
                      <a:gd name="connsiteX82" fmla="*/ 6370 w 20382"/>
                      <a:gd name="connsiteY82" fmla="*/ 16561 h 20382"/>
                      <a:gd name="connsiteX83" fmla="*/ 6370 w 20382"/>
                      <a:gd name="connsiteY83" fmla="*/ 17835 h 20382"/>
                      <a:gd name="connsiteX84" fmla="*/ 6370 w 20382"/>
                      <a:gd name="connsiteY84" fmla="*/ 17835 h 20382"/>
                      <a:gd name="connsiteX85" fmla="*/ 7644 w 20382"/>
                      <a:gd name="connsiteY85" fmla="*/ 17835 h 20382"/>
                      <a:gd name="connsiteX86" fmla="*/ 7644 w 20382"/>
                      <a:gd name="connsiteY86" fmla="*/ 17835 h 20382"/>
                      <a:gd name="connsiteX87" fmla="*/ 8918 w 20382"/>
                      <a:gd name="connsiteY87" fmla="*/ 17835 h 20382"/>
                      <a:gd name="connsiteX88" fmla="*/ 8918 w 20382"/>
                      <a:gd name="connsiteY88" fmla="*/ 19109 h 20382"/>
                      <a:gd name="connsiteX89" fmla="*/ 8918 w 20382"/>
                      <a:gd name="connsiteY89" fmla="*/ 19109 h 20382"/>
                      <a:gd name="connsiteX90" fmla="*/ 10191 w 20382"/>
                      <a:gd name="connsiteY90" fmla="*/ 19109 h 20382"/>
                      <a:gd name="connsiteX91" fmla="*/ 10191 w 20382"/>
                      <a:gd name="connsiteY91" fmla="*/ 19109 h 20382"/>
                      <a:gd name="connsiteX92" fmla="*/ 11465 w 20382"/>
                      <a:gd name="connsiteY92" fmla="*/ 19109 h 20382"/>
                      <a:gd name="connsiteX93" fmla="*/ 11465 w 20382"/>
                      <a:gd name="connsiteY93" fmla="*/ 20383 h 20382"/>
                      <a:gd name="connsiteX94" fmla="*/ 11465 w 20382"/>
                      <a:gd name="connsiteY94" fmla="*/ 20383 h 20382"/>
                      <a:gd name="connsiteX95" fmla="*/ 12739 w 20382"/>
                      <a:gd name="connsiteY95" fmla="*/ 20383 h 20382"/>
                      <a:gd name="connsiteX96" fmla="*/ 12739 w 20382"/>
                      <a:gd name="connsiteY96" fmla="*/ 20383 h 20382"/>
                      <a:gd name="connsiteX97" fmla="*/ 14013 w 20382"/>
                      <a:gd name="connsiteY97" fmla="*/ 20383 h 20382"/>
                      <a:gd name="connsiteX98" fmla="*/ 14013 w 20382"/>
                      <a:gd name="connsiteY98" fmla="*/ 20383 h 20382"/>
                      <a:gd name="connsiteX99" fmla="*/ 14013 w 20382"/>
                      <a:gd name="connsiteY99" fmla="*/ 20383 h 20382"/>
                      <a:gd name="connsiteX100" fmla="*/ 14013 w 20382"/>
                      <a:gd name="connsiteY100" fmla="*/ 20383 h 20382"/>
                      <a:gd name="connsiteX101" fmla="*/ 14013 w 20382"/>
                      <a:gd name="connsiteY101" fmla="*/ 20383 h 20382"/>
                      <a:gd name="connsiteX102" fmla="*/ 15287 w 20382"/>
                      <a:gd name="connsiteY102" fmla="*/ 19109 h 20382"/>
                      <a:gd name="connsiteX103" fmla="*/ 15287 w 20382"/>
                      <a:gd name="connsiteY103" fmla="*/ 19109 h 20382"/>
                      <a:gd name="connsiteX104" fmla="*/ 15287 w 20382"/>
                      <a:gd name="connsiteY104" fmla="*/ 19109 h 20382"/>
                      <a:gd name="connsiteX105" fmla="*/ 15287 w 20382"/>
                      <a:gd name="connsiteY105" fmla="*/ 17835 h 20382"/>
                      <a:gd name="connsiteX106" fmla="*/ 15287 w 20382"/>
                      <a:gd name="connsiteY106" fmla="*/ 17835 h 20382"/>
                      <a:gd name="connsiteX107" fmla="*/ 16561 w 20382"/>
                      <a:gd name="connsiteY107" fmla="*/ 16561 h 20382"/>
                      <a:gd name="connsiteX108" fmla="*/ 16561 w 20382"/>
                      <a:gd name="connsiteY108" fmla="*/ 16561 h 20382"/>
                      <a:gd name="connsiteX109" fmla="*/ 16561 w 20382"/>
                      <a:gd name="connsiteY109" fmla="*/ 16561 h 20382"/>
                      <a:gd name="connsiteX110" fmla="*/ 16561 w 20382"/>
                      <a:gd name="connsiteY110" fmla="*/ 15287 h 20382"/>
                      <a:gd name="connsiteX111" fmla="*/ 16561 w 20382"/>
                      <a:gd name="connsiteY111" fmla="*/ 15287 h 20382"/>
                      <a:gd name="connsiteX112" fmla="*/ 16561 w 20382"/>
                      <a:gd name="connsiteY112" fmla="*/ 14013 h 20382"/>
                      <a:gd name="connsiteX113" fmla="*/ 17835 w 20382"/>
                      <a:gd name="connsiteY113" fmla="*/ 14013 h 20382"/>
                      <a:gd name="connsiteX114" fmla="*/ 17835 w 20382"/>
                      <a:gd name="connsiteY114" fmla="*/ 14013 h 20382"/>
                      <a:gd name="connsiteX115" fmla="*/ 17835 w 20382"/>
                      <a:gd name="connsiteY115" fmla="*/ 12739 h 20382"/>
                      <a:gd name="connsiteX116" fmla="*/ 17835 w 20382"/>
                      <a:gd name="connsiteY116" fmla="*/ 12739 h 20382"/>
                      <a:gd name="connsiteX117" fmla="*/ 19109 w 20382"/>
                      <a:gd name="connsiteY117" fmla="*/ 10191 h 20382"/>
                      <a:gd name="connsiteX118" fmla="*/ 19109 w 20382"/>
                      <a:gd name="connsiteY118" fmla="*/ 10191 h 20382"/>
                      <a:gd name="connsiteX119" fmla="*/ 19109 w 20382"/>
                      <a:gd name="connsiteY119" fmla="*/ 10191 h 20382"/>
                      <a:gd name="connsiteX120" fmla="*/ 19109 w 20382"/>
                      <a:gd name="connsiteY120" fmla="*/ 10191 h 20382"/>
                      <a:gd name="connsiteX121" fmla="*/ 11465 w 20382"/>
                      <a:gd name="connsiteY121" fmla="*/ 3822 h 20382"/>
                      <a:gd name="connsiteX122" fmla="*/ 17835 w 20382"/>
                      <a:gd name="connsiteY122" fmla="*/ 7644 h 20382"/>
                      <a:gd name="connsiteX123" fmla="*/ 17835 w 20382"/>
                      <a:gd name="connsiteY123" fmla="*/ 7644 h 20382"/>
                      <a:gd name="connsiteX124" fmla="*/ 14013 w 20382"/>
                      <a:gd name="connsiteY124" fmla="*/ 8917 h 20382"/>
                      <a:gd name="connsiteX125" fmla="*/ 14013 w 20382"/>
                      <a:gd name="connsiteY125" fmla="*/ 8917 h 20382"/>
                      <a:gd name="connsiteX126" fmla="*/ 11465 w 20382"/>
                      <a:gd name="connsiteY126" fmla="*/ 7644 h 20382"/>
                      <a:gd name="connsiteX127" fmla="*/ 11465 w 20382"/>
                      <a:gd name="connsiteY127" fmla="*/ 7644 h 20382"/>
                      <a:gd name="connsiteX128" fmla="*/ 11465 w 20382"/>
                      <a:gd name="connsiteY128" fmla="*/ 3822 h 20382"/>
                      <a:gd name="connsiteX129" fmla="*/ 11465 w 20382"/>
                      <a:gd name="connsiteY129" fmla="*/ 3822 h 20382"/>
                      <a:gd name="connsiteX130" fmla="*/ 11465 w 20382"/>
                      <a:gd name="connsiteY130" fmla="*/ 10191 h 20382"/>
                      <a:gd name="connsiteX131" fmla="*/ 10191 w 20382"/>
                      <a:gd name="connsiteY131" fmla="*/ 11465 h 20382"/>
                      <a:gd name="connsiteX132" fmla="*/ 8918 w 20382"/>
                      <a:gd name="connsiteY132" fmla="*/ 10191 h 20382"/>
                      <a:gd name="connsiteX133" fmla="*/ 10191 w 20382"/>
                      <a:gd name="connsiteY133" fmla="*/ 8917 h 20382"/>
                      <a:gd name="connsiteX134" fmla="*/ 11465 w 20382"/>
                      <a:gd name="connsiteY134" fmla="*/ 10191 h 20382"/>
                      <a:gd name="connsiteX135" fmla="*/ 3822 w 20382"/>
                      <a:gd name="connsiteY135" fmla="*/ 7644 h 20382"/>
                      <a:gd name="connsiteX136" fmla="*/ 10191 w 20382"/>
                      <a:gd name="connsiteY136" fmla="*/ 3822 h 20382"/>
                      <a:gd name="connsiteX137" fmla="*/ 10191 w 20382"/>
                      <a:gd name="connsiteY137" fmla="*/ 3822 h 20382"/>
                      <a:gd name="connsiteX138" fmla="*/ 10191 w 20382"/>
                      <a:gd name="connsiteY138" fmla="*/ 7644 h 20382"/>
                      <a:gd name="connsiteX139" fmla="*/ 10191 w 20382"/>
                      <a:gd name="connsiteY139" fmla="*/ 7644 h 20382"/>
                      <a:gd name="connsiteX140" fmla="*/ 7644 w 20382"/>
                      <a:gd name="connsiteY140" fmla="*/ 8917 h 20382"/>
                      <a:gd name="connsiteX141" fmla="*/ 7644 w 20382"/>
                      <a:gd name="connsiteY141" fmla="*/ 8917 h 20382"/>
                      <a:gd name="connsiteX142" fmla="*/ 3822 w 20382"/>
                      <a:gd name="connsiteY142" fmla="*/ 7644 h 20382"/>
                      <a:gd name="connsiteX143" fmla="*/ 3822 w 20382"/>
                      <a:gd name="connsiteY143" fmla="*/ 7644 h 20382"/>
                      <a:gd name="connsiteX144" fmla="*/ 6370 w 20382"/>
                      <a:gd name="connsiteY144" fmla="*/ 15287 h 20382"/>
                      <a:gd name="connsiteX145" fmla="*/ 3822 w 20382"/>
                      <a:gd name="connsiteY145" fmla="*/ 10191 h 20382"/>
                      <a:gd name="connsiteX146" fmla="*/ 3822 w 20382"/>
                      <a:gd name="connsiteY146" fmla="*/ 8917 h 20382"/>
                      <a:gd name="connsiteX147" fmla="*/ 3822 w 20382"/>
                      <a:gd name="connsiteY147" fmla="*/ 8917 h 20382"/>
                      <a:gd name="connsiteX148" fmla="*/ 7644 w 20382"/>
                      <a:gd name="connsiteY148" fmla="*/ 10191 h 20382"/>
                      <a:gd name="connsiteX149" fmla="*/ 7644 w 20382"/>
                      <a:gd name="connsiteY149" fmla="*/ 10191 h 20382"/>
                      <a:gd name="connsiteX150" fmla="*/ 7644 w 20382"/>
                      <a:gd name="connsiteY150" fmla="*/ 10191 h 20382"/>
                      <a:gd name="connsiteX151" fmla="*/ 8918 w 20382"/>
                      <a:gd name="connsiteY151" fmla="*/ 12739 h 20382"/>
                      <a:gd name="connsiteX152" fmla="*/ 8918 w 20382"/>
                      <a:gd name="connsiteY152" fmla="*/ 12739 h 20382"/>
                      <a:gd name="connsiteX153" fmla="*/ 6370 w 20382"/>
                      <a:gd name="connsiteY153" fmla="*/ 15287 h 20382"/>
                      <a:gd name="connsiteX154" fmla="*/ 6370 w 20382"/>
                      <a:gd name="connsiteY154" fmla="*/ 15287 h 20382"/>
                      <a:gd name="connsiteX155" fmla="*/ 14013 w 20382"/>
                      <a:gd name="connsiteY155" fmla="*/ 16561 h 20382"/>
                      <a:gd name="connsiteX156" fmla="*/ 10191 w 20382"/>
                      <a:gd name="connsiteY156" fmla="*/ 17835 h 20382"/>
                      <a:gd name="connsiteX157" fmla="*/ 6370 w 20382"/>
                      <a:gd name="connsiteY157" fmla="*/ 16561 h 20382"/>
                      <a:gd name="connsiteX158" fmla="*/ 6370 w 20382"/>
                      <a:gd name="connsiteY158" fmla="*/ 16561 h 20382"/>
                      <a:gd name="connsiteX159" fmla="*/ 8918 w 20382"/>
                      <a:gd name="connsiteY159" fmla="*/ 14013 h 20382"/>
                      <a:gd name="connsiteX160" fmla="*/ 8918 w 20382"/>
                      <a:gd name="connsiteY160" fmla="*/ 14013 h 20382"/>
                      <a:gd name="connsiteX161" fmla="*/ 10191 w 20382"/>
                      <a:gd name="connsiteY161" fmla="*/ 14013 h 20382"/>
                      <a:gd name="connsiteX162" fmla="*/ 11465 w 20382"/>
                      <a:gd name="connsiteY162" fmla="*/ 14013 h 20382"/>
                      <a:gd name="connsiteX163" fmla="*/ 11465 w 20382"/>
                      <a:gd name="connsiteY163" fmla="*/ 14013 h 20382"/>
                      <a:gd name="connsiteX164" fmla="*/ 14013 w 20382"/>
                      <a:gd name="connsiteY164" fmla="*/ 16561 h 20382"/>
                      <a:gd name="connsiteX165" fmla="*/ 14013 w 20382"/>
                      <a:gd name="connsiteY165" fmla="*/ 16561 h 20382"/>
                      <a:gd name="connsiteX166" fmla="*/ 15287 w 20382"/>
                      <a:gd name="connsiteY166" fmla="*/ 16561 h 20382"/>
                      <a:gd name="connsiteX167" fmla="*/ 15287 w 20382"/>
                      <a:gd name="connsiteY167" fmla="*/ 16561 h 20382"/>
                      <a:gd name="connsiteX168" fmla="*/ 12739 w 20382"/>
                      <a:gd name="connsiteY168" fmla="*/ 14013 h 20382"/>
                      <a:gd name="connsiteX169" fmla="*/ 12739 w 20382"/>
                      <a:gd name="connsiteY169" fmla="*/ 14013 h 20382"/>
                      <a:gd name="connsiteX170" fmla="*/ 14013 w 20382"/>
                      <a:gd name="connsiteY170" fmla="*/ 11465 h 20382"/>
                      <a:gd name="connsiteX171" fmla="*/ 14013 w 20382"/>
                      <a:gd name="connsiteY171" fmla="*/ 11465 h 20382"/>
                      <a:gd name="connsiteX172" fmla="*/ 14013 w 20382"/>
                      <a:gd name="connsiteY172" fmla="*/ 11465 h 20382"/>
                      <a:gd name="connsiteX173" fmla="*/ 17835 w 20382"/>
                      <a:gd name="connsiteY173" fmla="*/ 10191 h 20382"/>
                      <a:gd name="connsiteX174" fmla="*/ 17835 w 20382"/>
                      <a:gd name="connsiteY174" fmla="*/ 10191 h 20382"/>
                      <a:gd name="connsiteX175" fmla="*/ 17835 w 20382"/>
                      <a:gd name="connsiteY175" fmla="*/ 11465 h 20382"/>
                      <a:gd name="connsiteX176" fmla="*/ 15287 w 20382"/>
                      <a:gd name="connsiteY176" fmla="*/ 16561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10191"/>
                        </a:moveTo>
                        <a:lnTo>
                          <a:pt x="19109" y="10191"/>
                        </a:lnTo>
                        <a:cubicBezTo>
                          <a:pt x="17835" y="10191"/>
                          <a:pt x="17835" y="8917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7644"/>
                          <a:pt x="19109" y="7644"/>
                        </a:cubicBezTo>
                        <a:lnTo>
                          <a:pt x="19109" y="7644"/>
                        </a:lnTo>
                        <a:cubicBezTo>
                          <a:pt x="19109" y="7644"/>
                          <a:pt x="19109" y="6370"/>
                          <a:pt x="19109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6370"/>
                          <a:pt x="20383" y="6370"/>
                        </a:cubicBezTo>
                        <a:cubicBezTo>
                          <a:pt x="20383" y="6370"/>
                          <a:pt x="20383" y="5096"/>
                          <a:pt x="20383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5096"/>
                          <a:pt x="19109" y="5096"/>
                        </a:cubicBezTo>
                        <a:lnTo>
                          <a:pt x="19109" y="5096"/>
                        </a:lnTo>
                        <a:cubicBezTo>
                          <a:pt x="19109" y="5096"/>
                          <a:pt x="19109" y="5096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7835" y="5096"/>
                        </a:lnTo>
                        <a:cubicBezTo>
                          <a:pt x="17835" y="5096"/>
                          <a:pt x="16561" y="5096"/>
                          <a:pt x="16561" y="3822"/>
                        </a:cubicBezTo>
                        <a:lnTo>
                          <a:pt x="16561" y="2548"/>
                        </a:lnTo>
                        <a:cubicBezTo>
                          <a:pt x="16561" y="2548"/>
                          <a:pt x="16561" y="2548"/>
                          <a:pt x="16561" y="2548"/>
                        </a:cubicBezTo>
                        <a:cubicBezTo>
                          <a:pt x="16561" y="2548"/>
                          <a:pt x="16561" y="2548"/>
                          <a:pt x="15287" y="2548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4013" y="2548"/>
                          <a:pt x="14013" y="2548"/>
                        </a:cubicBezTo>
                        <a:lnTo>
                          <a:pt x="14013" y="1274"/>
                        </a:lnTo>
                        <a:cubicBezTo>
                          <a:pt x="14013" y="1274"/>
                          <a:pt x="14013" y="1274"/>
                          <a:pt x="14013" y="1274"/>
                        </a:cubicBezTo>
                        <a:cubicBezTo>
                          <a:pt x="14013" y="1274"/>
                          <a:pt x="12739" y="1274"/>
                          <a:pt x="12739" y="1274"/>
                        </a:cubicBezTo>
                        <a:lnTo>
                          <a:pt x="12739" y="2548"/>
                        </a:lnTo>
                        <a:cubicBezTo>
                          <a:pt x="12739" y="2548"/>
                          <a:pt x="11465" y="2548"/>
                          <a:pt x="11465" y="2548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0191" y="1274"/>
                          <a:pt x="10191" y="1274"/>
                        </a:cubicBezTo>
                        <a:lnTo>
                          <a:pt x="10191" y="2548"/>
                        </a:lnTo>
                        <a:cubicBezTo>
                          <a:pt x="10191" y="2548"/>
                          <a:pt x="8918" y="2548"/>
                          <a:pt x="8918" y="2548"/>
                        </a:cubicBezTo>
                        <a:lnTo>
                          <a:pt x="8918" y="1274"/>
                        </a:lnTo>
                        <a:cubicBezTo>
                          <a:pt x="8918" y="1274"/>
                          <a:pt x="8918" y="1274"/>
                          <a:pt x="8918" y="1274"/>
                        </a:cubicBezTo>
                        <a:cubicBezTo>
                          <a:pt x="8918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6370" y="1274"/>
                          <a:pt x="6370" y="1274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6370" y="0"/>
                          <a:pt x="6370" y="0"/>
                        </a:cubicBezTo>
                        <a:cubicBezTo>
                          <a:pt x="6370" y="0"/>
                          <a:pt x="5096" y="0"/>
                          <a:pt x="6370" y="0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5096" y="0"/>
                          <a:pt x="5096" y="1274"/>
                        </a:cubicBezTo>
                        <a:lnTo>
                          <a:pt x="5096" y="1274"/>
                        </a:lnTo>
                        <a:cubicBezTo>
                          <a:pt x="5096" y="1274"/>
                          <a:pt x="5096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3822"/>
                          <a:pt x="3822" y="3822"/>
                        </a:cubicBezTo>
                        <a:lnTo>
                          <a:pt x="2548" y="3822"/>
                        </a:lnTo>
                        <a:cubicBezTo>
                          <a:pt x="2548" y="3822"/>
                          <a:pt x="2548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6370"/>
                          <a:pt x="2548" y="6370"/>
                        </a:cubicBezTo>
                        <a:lnTo>
                          <a:pt x="1274" y="6370"/>
                        </a:lnTo>
                        <a:cubicBezTo>
                          <a:pt x="1274" y="6370"/>
                          <a:pt x="1274" y="6370"/>
                          <a:pt x="1274" y="6370"/>
                        </a:cubicBezTo>
                        <a:cubicBezTo>
                          <a:pt x="1274" y="6370"/>
                          <a:pt x="1274" y="7644"/>
                          <a:pt x="1274" y="7644"/>
                        </a:cubicBezTo>
                        <a:lnTo>
                          <a:pt x="1274" y="7644"/>
                        </a:lnTo>
                        <a:cubicBezTo>
                          <a:pt x="1274" y="7644"/>
                          <a:pt x="1274" y="8917"/>
                          <a:pt x="1274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10191"/>
                          <a:pt x="1274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1465"/>
                        </a:cubicBezTo>
                        <a:cubicBezTo>
                          <a:pt x="0" y="11465"/>
                          <a:pt x="0" y="12739"/>
                          <a:pt x="0" y="12739"/>
                        </a:cubicBezTo>
                        <a:lnTo>
                          <a:pt x="0" y="12739"/>
                        </a:lnTo>
                        <a:cubicBezTo>
                          <a:pt x="0" y="12739"/>
                          <a:pt x="0" y="14013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4013"/>
                          <a:pt x="0" y="14013"/>
                        </a:cubicBezTo>
                        <a:cubicBezTo>
                          <a:pt x="0" y="14013"/>
                          <a:pt x="0" y="15287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5287"/>
                          <a:pt x="1274" y="15287"/>
                        </a:cubicBezTo>
                        <a:lnTo>
                          <a:pt x="1274" y="15287"/>
                        </a:lnTo>
                        <a:cubicBezTo>
                          <a:pt x="1274" y="15287"/>
                          <a:pt x="1274" y="15287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2548" y="15287"/>
                        </a:lnTo>
                        <a:cubicBezTo>
                          <a:pt x="2548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6561"/>
                        </a:cubicBezTo>
                        <a:cubicBezTo>
                          <a:pt x="3822" y="16561"/>
                          <a:pt x="3822" y="16561"/>
                          <a:pt x="5096" y="16561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6370" y="16561"/>
                          <a:pt x="6370" y="16561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7644" y="17835"/>
                          <a:pt x="7644" y="17835"/>
                        </a:cubicBezTo>
                        <a:lnTo>
                          <a:pt x="7644" y="17835"/>
                        </a:lnTo>
                        <a:cubicBezTo>
                          <a:pt x="7644" y="17835"/>
                          <a:pt x="8918" y="17835"/>
                          <a:pt x="8918" y="17835"/>
                        </a:cubicBezTo>
                        <a:lnTo>
                          <a:pt x="8918" y="19109"/>
                        </a:lnTo>
                        <a:cubicBezTo>
                          <a:pt x="8918" y="19109"/>
                          <a:pt x="8918" y="19109"/>
                          <a:pt x="8918" y="19109"/>
                        </a:cubicBezTo>
                        <a:cubicBezTo>
                          <a:pt x="8918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1465" y="20383"/>
                        </a:cubicBezTo>
                        <a:cubicBezTo>
                          <a:pt x="11465" y="20383"/>
                          <a:pt x="12739" y="20383"/>
                          <a:pt x="12739" y="20383"/>
                        </a:cubicBezTo>
                        <a:lnTo>
                          <a:pt x="12739" y="20383"/>
                        </a:lnTo>
                        <a:cubicBezTo>
                          <a:pt x="12739" y="20383"/>
                          <a:pt x="14013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4013" y="20383"/>
                          <a:pt x="14013" y="20383"/>
                        </a:cubicBezTo>
                        <a:cubicBezTo>
                          <a:pt x="14013" y="20383"/>
                          <a:pt x="15287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5287" y="20383"/>
                          <a:pt x="15287" y="19109"/>
                        </a:cubicBezTo>
                        <a:lnTo>
                          <a:pt x="15287" y="19109"/>
                        </a:lnTo>
                        <a:cubicBezTo>
                          <a:pt x="15287" y="19109"/>
                          <a:pt x="15287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7835"/>
                        </a:lnTo>
                        <a:cubicBezTo>
                          <a:pt x="15287" y="17835"/>
                          <a:pt x="15287" y="16561"/>
                          <a:pt x="16561" y="16561"/>
                        </a:cubicBezTo>
                        <a:lnTo>
                          <a:pt x="16561" y="16561"/>
                        </a:lnTo>
                        <a:cubicBezTo>
                          <a:pt x="16561" y="16561"/>
                          <a:pt x="16561" y="16561"/>
                          <a:pt x="16561" y="16561"/>
                        </a:cubicBezTo>
                        <a:cubicBezTo>
                          <a:pt x="16561" y="16561"/>
                          <a:pt x="16561" y="16561"/>
                          <a:pt x="16561" y="15287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7835" y="14013"/>
                          <a:pt x="17835" y="14013"/>
                        </a:cubicBezTo>
                        <a:cubicBezTo>
                          <a:pt x="17835" y="14013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lnTo>
                          <a:pt x="19109" y="10191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cubicBezTo>
                          <a:pt x="20383" y="10191"/>
                          <a:pt x="20383" y="10191"/>
                          <a:pt x="19109" y="10191"/>
                        </a:cubicBezTo>
                        <a:close/>
                        <a:moveTo>
                          <a:pt x="11465" y="3822"/>
                        </a:moveTo>
                        <a:cubicBezTo>
                          <a:pt x="14013" y="3822"/>
                          <a:pt x="16561" y="6370"/>
                          <a:pt x="17835" y="7644"/>
                        </a:cubicBezTo>
                        <a:cubicBezTo>
                          <a:pt x="17835" y="7644"/>
                          <a:pt x="17835" y="7644"/>
                          <a:pt x="17835" y="7644"/>
                        </a:cubicBezTo>
                        <a:lnTo>
                          <a:pt x="14013" y="8917"/>
                        </a:lnTo>
                        <a:cubicBezTo>
                          <a:pt x="14013" y="8917"/>
                          <a:pt x="14013" y="8917"/>
                          <a:pt x="14013" y="8917"/>
                        </a:cubicBezTo>
                        <a:cubicBezTo>
                          <a:pt x="14013" y="7644"/>
                          <a:pt x="12739" y="7644"/>
                          <a:pt x="11465" y="7644"/>
                        </a:cubicBezTo>
                        <a:cubicBezTo>
                          <a:pt x="11465" y="7644"/>
                          <a:pt x="11465" y="7644"/>
                          <a:pt x="11465" y="7644"/>
                        </a:cubicBezTo>
                        <a:lnTo>
                          <a:pt x="11465" y="3822"/>
                        </a:lnTo>
                        <a:cubicBezTo>
                          <a:pt x="11465" y="3822"/>
                          <a:pt x="11465" y="3822"/>
                          <a:pt x="11465" y="3822"/>
                        </a:cubicBezTo>
                        <a:close/>
                        <a:moveTo>
                          <a:pt x="11465" y="10191"/>
                        </a:moveTo>
                        <a:cubicBezTo>
                          <a:pt x="11465" y="11465"/>
                          <a:pt x="10191" y="11465"/>
                          <a:pt x="10191" y="11465"/>
                        </a:cubicBezTo>
                        <a:cubicBezTo>
                          <a:pt x="8918" y="11465"/>
                          <a:pt x="8918" y="10191"/>
                          <a:pt x="8918" y="10191"/>
                        </a:cubicBezTo>
                        <a:cubicBezTo>
                          <a:pt x="8918" y="10191"/>
                          <a:pt x="10191" y="8917"/>
                          <a:pt x="10191" y="8917"/>
                        </a:cubicBezTo>
                        <a:cubicBezTo>
                          <a:pt x="11465" y="8917"/>
                          <a:pt x="11465" y="10191"/>
                          <a:pt x="11465" y="10191"/>
                        </a:cubicBezTo>
                        <a:close/>
                        <a:moveTo>
                          <a:pt x="3822" y="7644"/>
                        </a:moveTo>
                        <a:cubicBezTo>
                          <a:pt x="5096" y="5096"/>
                          <a:pt x="7644" y="3822"/>
                          <a:pt x="10191" y="3822"/>
                        </a:cubicBezTo>
                        <a:cubicBezTo>
                          <a:pt x="10191" y="3822"/>
                          <a:pt x="10191" y="3822"/>
                          <a:pt x="10191" y="3822"/>
                        </a:cubicBezTo>
                        <a:lnTo>
                          <a:pt x="10191" y="7644"/>
                        </a:lnTo>
                        <a:cubicBezTo>
                          <a:pt x="10191" y="7644"/>
                          <a:pt x="10191" y="7644"/>
                          <a:pt x="10191" y="7644"/>
                        </a:cubicBezTo>
                        <a:cubicBezTo>
                          <a:pt x="8918" y="7644"/>
                          <a:pt x="8918" y="8917"/>
                          <a:pt x="7644" y="8917"/>
                        </a:cubicBezTo>
                        <a:cubicBezTo>
                          <a:pt x="7644" y="8917"/>
                          <a:pt x="7644" y="8917"/>
                          <a:pt x="7644" y="8917"/>
                        </a:cubicBezTo>
                        <a:lnTo>
                          <a:pt x="3822" y="7644"/>
                        </a:lnTo>
                        <a:cubicBezTo>
                          <a:pt x="3822" y="7644"/>
                          <a:pt x="3822" y="7644"/>
                          <a:pt x="3822" y="7644"/>
                        </a:cubicBezTo>
                        <a:close/>
                        <a:moveTo>
                          <a:pt x="6370" y="15287"/>
                        </a:moveTo>
                        <a:cubicBezTo>
                          <a:pt x="5096" y="14013"/>
                          <a:pt x="3822" y="12739"/>
                          <a:pt x="3822" y="10191"/>
                        </a:cubicBezTo>
                        <a:cubicBezTo>
                          <a:pt x="3822" y="10191"/>
                          <a:pt x="3822" y="8917"/>
                          <a:pt x="3822" y="8917"/>
                        </a:cubicBezTo>
                        <a:cubicBezTo>
                          <a:pt x="3822" y="8917"/>
                          <a:pt x="3822" y="8917"/>
                          <a:pt x="3822" y="8917"/>
                        </a:cubicBezTo>
                        <a:lnTo>
                          <a:pt x="7644" y="10191"/>
                        </a:ln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1465"/>
                          <a:pt x="7644" y="11465"/>
                          <a:pt x="8918" y="12739"/>
                        </a:cubicBezTo>
                        <a:cubicBezTo>
                          <a:pt x="8918" y="12739"/>
                          <a:pt x="8918" y="12739"/>
                          <a:pt x="8918" y="12739"/>
                        </a:cubicBezTo>
                        <a:lnTo>
                          <a:pt x="6370" y="15287"/>
                        </a:lnTo>
                        <a:cubicBezTo>
                          <a:pt x="6370" y="16561"/>
                          <a:pt x="6370" y="16561"/>
                          <a:pt x="6370" y="15287"/>
                        </a:cubicBezTo>
                        <a:close/>
                        <a:moveTo>
                          <a:pt x="14013" y="16561"/>
                        </a:moveTo>
                        <a:cubicBezTo>
                          <a:pt x="12739" y="16561"/>
                          <a:pt x="11465" y="17835"/>
                          <a:pt x="10191" y="17835"/>
                        </a:cubicBezTo>
                        <a:cubicBezTo>
                          <a:pt x="8918" y="17835"/>
                          <a:pt x="7644" y="17835"/>
                          <a:pt x="6370" y="16561"/>
                        </a:cubicBezTo>
                        <a:cubicBezTo>
                          <a:pt x="6370" y="16561"/>
                          <a:pt x="6370" y="16561"/>
                          <a:pt x="6370" y="16561"/>
                        </a:cubicBezTo>
                        <a:lnTo>
                          <a:pt x="8918" y="14013"/>
                        </a:lnTo>
                        <a:cubicBezTo>
                          <a:pt x="8918" y="14013"/>
                          <a:pt x="8918" y="14013"/>
                          <a:pt x="8918" y="14013"/>
                        </a:cubicBezTo>
                        <a:cubicBezTo>
                          <a:pt x="8918" y="14013"/>
                          <a:pt x="10191" y="14013"/>
                          <a:pt x="10191" y="14013"/>
                        </a:cubicBezTo>
                        <a:cubicBezTo>
                          <a:pt x="10191" y="14013"/>
                          <a:pt x="11465" y="14013"/>
                          <a:pt x="11465" y="14013"/>
                        </a:cubicBezTo>
                        <a:cubicBezTo>
                          <a:pt x="11465" y="14013"/>
                          <a:pt x="11465" y="14013"/>
                          <a:pt x="11465" y="14013"/>
                        </a:cubicBezTo>
                        <a:lnTo>
                          <a:pt x="14013" y="16561"/>
                        </a:lnTo>
                        <a:cubicBezTo>
                          <a:pt x="14013" y="16561"/>
                          <a:pt x="14013" y="16561"/>
                          <a:pt x="14013" y="16561"/>
                        </a:cubicBezTo>
                        <a:close/>
                        <a:moveTo>
                          <a:pt x="15287" y="16561"/>
                        </a:move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2739" y="14013"/>
                        </a:lnTo>
                        <a:cubicBezTo>
                          <a:pt x="12739" y="14013"/>
                          <a:pt x="12739" y="14013"/>
                          <a:pt x="12739" y="14013"/>
                        </a:cubicBezTo>
                        <a:cubicBezTo>
                          <a:pt x="12739" y="14013"/>
                          <a:pt x="14013" y="12739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10191"/>
                        </a:cubicBezTo>
                        <a:cubicBezTo>
                          <a:pt x="17835" y="10191"/>
                          <a:pt x="17835" y="11465"/>
                          <a:pt x="17835" y="11465"/>
                        </a:cubicBezTo>
                        <a:cubicBezTo>
                          <a:pt x="17835" y="12739"/>
                          <a:pt x="16561" y="15287"/>
                          <a:pt x="15287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0" name="Freeform: Shape 819">
                    <a:extLst>
                      <a:ext uri="{FF2B5EF4-FFF2-40B4-BE49-F238E27FC236}">
                        <a16:creationId xmlns:a16="http://schemas.microsoft.com/office/drawing/2014/main" id="{5E37CCB3-AF6E-499B-9A7C-69DD49F4CB5C}"/>
                      </a:ext>
                    </a:extLst>
                  </p:cNvPr>
                  <p:cNvSpPr/>
                  <p:nvPr/>
                </p:nvSpPr>
                <p:spPr>
                  <a:xfrm>
                    <a:off x="2467155" y="1116475"/>
                    <a:ext cx="26044" cy="25478"/>
                  </a:xfrm>
                  <a:custGeom>
                    <a:avLst/>
                    <a:gdLst>
                      <a:gd name="connsiteX0" fmla="*/ 24770 w 26044"/>
                      <a:gd name="connsiteY0" fmla="*/ 11465 h 25478"/>
                      <a:gd name="connsiteX1" fmla="*/ 24770 w 26044"/>
                      <a:gd name="connsiteY1" fmla="*/ 11465 h 25478"/>
                      <a:gd name="connsiteX2" fmla="*/ 24770 w 26044"/>
                      <a:gd name="connsiteY2" fmla="*/ 11465 h 25478"/>
                      <a:gd name="connsiteX3" fmla="*/ 24770 w 26044"/>
                      <a:gd name="connsiteY3" fmla="*/ 11465 h 25478"/>
                      <a:gd name="connsiteX4" fmla="*/ 23496 w 26044"/>
                      <a:gd name="connsiteY4" fmla="*/ 8917 h 25478"/>
                      <a:gd name="connsiteX5" fmla="*/ 23496 w 26044"/>
                      <a:gd name="connsiteY5" fmla="*/ 8917 h 25478"/>
                      <a:gd name="connsiteX6" fmla="*/ 23496 w 26044"/>
                      <a:gd name="connsiteY6" fmla="*/ 7643 h 25478"/>
                      <a:gd name="connsiteX7" fmla="*/ 22223 w 26044"/>
                      <a:gd name="connsiteY7" fmla="*/ 7643 h 25478"/>
                      <a:gd name="connsiteX8" fmla="*/ 22223 w 26044"/>
                      <a:gd name="connsiteY8" fmla="*/ 7643 h 25478"/>
                      <a:gd name="connsiteX9" fmla="*/ 20949 w 26044"/>
                      <a:gd name="connsiteY9" fmla="*/ 6370 h 25478"/>
                      <a:gd name="connsiteX10" fmla="*/ 20949 w 26044"/>
                      <a:gd name="connsiteY10" fmla="*/ 6370 h 25478"/>
                      <a:gd name="connsiteX11" fmla="*/ 20949 w 26044"/>
                      <a:gd name="connsiteY11" fmla="*/ 5096 h 25478"/>
                      <a:gd name="connsiteX12" fmla="*/ 19675 w 26044"/>
                      <a:gd name="connsiteY12" fmla="*/ 5096 h 25478"/>
                      <a:gd name="connsiteX13" fmla="*/ 19675 w 26044"/>
                      <a:gd name="connsiteY13" fmla="*/ 5096 h 25478"/>
                      <a:gd name="connsiteX14" fmla="*/ 18401 w 26044"/>
                      <a:gd name="connsiteY14" fmla="*/ 3822 h 25478"/>
                      <a:gd name="connsiteX15" fmla="*/ 18401 w 26044"/>
                      <a:gd name="connsiteY15" fmla="*/ 2548 h 25478"/>
                      <a:gd name="connsiteX16" fmla="*/ 18401 w 26044"/>
                      <a:gd name="connsiteY16" fmla="*/ 1274 h 25478"/>
                      <a:gd name="connsiteX17" fmla="*/ 17127 w 26044"/>
                      <a:gd name="connsiteY17" fmla="*/ 1274 h 25478"/>
                      <a:gd name="connsiteX18" fmla="*/ 17127 w 26044"/>
                      <a:gd name="connsiteY18" fmla="*/ 2548 h 25478"/>
                      <a:gd name="connsiteX19" fmla="*/ 15853 w 26044"/>
                      <a:gd name="connsiteY19" fmla="*/ 2548 h 25478"/>
                      <a:gd name="connsiteX20" fmla="*/ 15853 w 26044"/>
                      <a:gd name="connsiteY20" fmla="*/ 1274 h 25478"/>
                      <a:gd name="connsiteX21" fmla="*/ 15853 w 26044"/>
                      <a:gd name="connsiteY21" fmla="*/ 0 h 25478"/>
                      <a:gd name="connsiteX22" fmla="*/ 14579 w 26044"/>
                      <a:gd name="connsiteY22" fmla="*/ 0 h 25478"/>
                      <a:gd name="connsiteX23" fmla="*/ 14579 w 26044"/>
                      <a:gd name="connsiteY23" fmla="*/ 1274 h 25478"/>
                      <a:gd name="connsiteX24" fmla="*/ 13305 w 26044"/>
                      <a:gd name="connsiteY24" fmla="*/ 1274 h 25478"/>
                      <a:gd name="connsiteX25" fmla="*/ 13305 w 26044"/>
                      <a:gd name="connsiteY25" fmla="*/ 0 h 25478"/>
                      <a:gd name="connsiteX26" fmla="*/ 13305 w 26044"/>
                      <a:gd name="connsiteY26" fmla="*/ 0 h 25478"/>
                      <a:gd name="connsiteX27" fmla="*/ 13305 w 26044"/>
                      <a:gd name="connsiteY27" fmla="*/ 0 h 25478"/>
                      <a:gd name="connsiteX28" fmla="*/ 13305 w 26044"/>
                      <a:gd name="connsiteY28" fmla="*/ 0 h 25478"/>
                      <a:gd name="connsiteX29" fmla="*/ 13305 w 26044"/>
                      <a:gd name="connsiteY29" fmla="*/ 1274 h 25478"/>
                      <a:gd name="connsiteX30" fmla="*/ 12031 w 26044"/>
                      <a:gd name="connsiteY30" fmla="*/ 1274 h 25478"/>
                      <a:gd name="connsiteX31" fmla="*/ 12031 w 26044"/>
                      <a:gd name="connsiteY31" fmla="*/ 0 h 25478"/>
                      <a:gd name="connsiteX32" fmla="*/ 10757 w 26044"/>
                      <a:gd name="connsiteY32" fmla="*/ 0 h 25478"/>
                      <a:gd name="connsiteX33" fmla="*/ 10757 w 26044"/>
                      <a:gd name="connsiteY33" fmla="*/ 1274 h 25478"/>
                      <a:gd name="connsiteX34" fmla="*/ 10757 w 26044"/>
                      <a:gd name="connsiteY34" fmla="*/ 2548 h 25478"/>
                      <a:gd name="connsiteX35" fmla="*/ 9484 w 26044"/>
                      <a:gd name="connsiteY35" fmla="*/ 2548 h 25478"/>
                      <a:gd name="connsiteX36" fmla="*/ 9484 w 26044"/>
                      <a:gd name="connsiteY36" fmla="*/ 1274 h 25478"/>
                      <a:gd name="connsiteX37" fmla="*/ 8210 w 26044"/>
                      <a:gd name="connsiteY37" fmla="*/ 1274 h 25478"/>
                      <a:gd name="connsiteX38" fmla="*/ 8210 w 26044"/>
                      <a:gd name="connsiteY38" fmla="*/ 1274 h 25478"/>
                      <a:gd name="connsiteX39" fmla="*/ 8210 w 26044"/>
                      <a:gd name="connsiteY39" fmla="*/ 2548 h 25478"/>
                      <a:gd name="connsiteX40" fmla="*/ 8210 w 26044"/>
                      <a:gd name="connsiteY40" fmla="*/ 3822 h 25478"/>
                      <a:gd name="connsiteX41" fmla="*/ 6936 w 26044"/>
                      <a:gd name="connsiteY41" fmla="*/ 5096 h 25478"/>
                      <a:gd name="connsiteX42" fmla="*/ 6936 w 26044"/>
                      <a:gd name="connsiteY42" fmla="*/ 5096 h 25478"/>
                      <a:gd name="connsiteX43" fmla="*/ 5662 w 26044"/>
                      <a:gd name="connsiteY43" fmla="*/ 5096 h 25478"/>
                      <a:gd name="connsiteX44" fmla="*/ 5662 w 26044"/>
                      <a:gd name="connsiteY44" fmla="*/ 6370 h 25478"/>
                      <a:gd name="connsiteX45" fmla="*/ 5662 w 26044"/>
                      <a:gd name="connsiteY45" fmla="*/ 6370 h 25478"/>
                      <a:gd name="connsiteX46" fmla="*/ 4388 w 26044"/>
                      <a:gd name="connsiteY46" fmla="*/ 7643 h 25478"/>
                      <a:gd name="connsiteX47" fmla="*/ 3114 w 26044"/>
                      <a:gd name="connsiteY47" fmla="*/ 7643 h 25478"/>
                      <a:gd name="connsiteX48" fmla="*/ 1840 w 26044"/>
                      <a:gd name="connsiteY48" fmla="*/ 7643 h 25478"/>
                      <a:gd name="connsiteX49" fmla="*/ 1840 w 26044"/>
                      <a:gd name="connsiteY49" fmla="*/ 8917 h 25478"/>
                      <a:gd name="connsiteX50" fmla="*/ 3114 w 26044"/>
                      <a:gd name="connsiteY50" fmla="*/ 8917 h 25478"/>
                      <a:gd name="connsiteX51" fmla="*/ 3114 w 26044"/>
                      <a:gd name="connsiteY51" fmla="*/ 10191 h 25478"/>
                      <a:gd name="connsiteX52" fmla="*/ 1840 w 26044"/>
                      <a:gd name="connsiteY52" fmla="*/ 10191 h 25478"/>
                      <a:gd name="connsiteX53" fmla="*/ 566 w 26044"/>
                      <a:gd name="connsiteY53" fmla="*/ 10191 h 25478"/>
                      <a:gd name="connsiteX54" fmla="*/ 566 w 26044"/>
                      <a:gd name="connsiteY54" fmla="*/ 11465 h 25478"/>
                      <a:gd name="connsiteX55" fmla="*/ 1840 w 26044"/>
                      <a:gd name="connsiteY55" fmla="*/ 11465 h 25478"/>
                      <a:gd name="connsiteX56" fmla="*/ 1840 w 26044"/>
                      <a:gd name="connsiteY56" fmla="*/ 12739 h 25478"/>
                      <a:gd name="connsiteX57" fmla="*/ 566 w 26044"/>
                      <a:gd name="connsiteY57" fmla="*/ 12739 h 25478"/>
                      <a:gd name="connsiteX58" fmla="*/ 566 w 26044"/>
                      <a:gd name="connsiteY58" fmla="*/ 12739 h 25478"/>
                      <a:gd name="connsiteX59" fmla="*/ 566 w 26044"/>
                      <a:gd name="connsiteY59" fmla="*/ 12739 h 25478"/>
                      <a:gd name="connsiteX60" fmla="*/ 1840 w 26044"/>
                      <a:gd name="connsiteY60" fmla="*/ 12739 h 25478"/>
                      <a:gd name="connsiteX61" fmla="*/ 1840 w 26044"/>
                      <a:gd name="connsiteY61" fmla="*/ 14013 h 25478"/>
                      <a:gd name="connsiteX62" fmla="*/ 566 w 26044"/>
                      <a:gd name="connsiteY62" fmla="*/ 14013 h 25478"/>
                      <a:gd name="connsiteX63" fmla="*/ 566 w 26044"/>
                      <a:gd name="connsiteY63" fmla="*/ 15287 h 25478"/>
                      <a:gd name="connsiteX64" fmla="*/ 1840 w 26044"/>
                      <a:gd name="connsiteY64" fmla="*/ 15287 h 25478"/>
                      <a:gd name="connsiteX65" fmla="*/ 3114 w 26044"/>
                      <a:gd name="connsiteY65" fmla="*/ 15287 h 25478"/>
                      <a:gd name="connsiteX66" fmla="*/ 3114 w 26044"/>
                      <a:gd name="connsiteY66" fmla="*/ 16561 h 25478"/>
                      <a:gd name="connsiteX67" fmla="*/ 3114 w 26044"/>
                      <a:gd name="connsiteY67" fmla="*/ 16561 h 25478"/>
                      <a:gd name="connsiteX68" fmla="*/ 3114 w 26044"/>
                      <a:gd name="connsiteY68" fmla="*/ 17835 h 25478"/>
                      <a:gd name="connsiteX69" fmla="*/ 4388 w 26044"/>
                      <a:gd name="connsiteY69" fmla="*/ 17835 h 25478"/>
                      <a:gd name="connsiteX70" fmla="*/ 4388 w 26044"/>
                      <a:gd name="connsiteY70" fmla="*/ 17835 h 25478"/>
                      <a:gd name="connsiteX71" fmla="*/ 5662 w 26044"/>
                      <a:gd name="connsiteY71" fmla="*/ 19109 h 25478"/>
                      <a:gd name="connsiteX72" fmla="*/ 5662 w 26044"/>
                      <a:gd name="connsiteY72" fmla="*/ 19109 h 25478"/>
                      <a:gd name="connsiteX73" fmla="*/ 5662 w 26044"/>
                      <a:gd name="connsiteY73" fmla="*/ 20383 h 25478"/>
                      <a:gd name="connsiteX74" fmla="*/ 6936 w 26044"/>
                      <a:gd name="connsiteY74" fmla="*/ 20383 h 25478"/>
                      <a:gd name="connsiteX75" fmla="*/ 6936 w 26044"/>
                      <a:gd name="connsiteY75" fmla="*/ 20383 h 25478"/>
                      <a:gd name="connsiteX76" fmla="*/ 8210 w 26044"/>
                      <a:gd name="connsiteY76" fmla="*/ 21656 h 25478"/>
                      <a:gd name="connsiteX77" fmla="*/ 8210 w 26044"/>
                      <a:gd name="connsiteY77" fmla="*/ 21656 h 25478"/>
                      <a:gd name="connsiteX78" fmla="*/ 8210 w 26044"/>
                      <a:gd name="connsiteY78" fmla="*/ 22930 h 25478"/>
                      <a:gd name="connsiteX79" fmla="*/ 9484 w 26044"/>
                      <a:gd name="connsiteY79" fmla="*/ 22930 h 25478"/>
                      <a:gd name="connsiteX80" fmla="*/ 9484 w 26044"/>
                      <a:gd name="connsiteY80" fmla="*/ 22930 h 25478"/>
                      <a:gd name="connsiteX81" fmla="*/ 10757 w 26044"/>
                      <a:gd name="connsiteY81" fmla="*/ 22930 h 25478"/>
                      <a:gd name="connsiteX82" fmla="*/ 10757 w 26044"/>
                      <a:gd name="connsiteY82" fmla="*/ 22930 h 25478"/>
                      <a:gd name="connsiteX83" fmla="*/ 10757 w 26044"/>
                      <a:gd name="connsiteY83" fmla="*/ 24204 h 25478"/>
                      <a:gd name="connsiteX84" fmla="*/ 12031 w 26044"/>
                      <a:gd name="connsiteY84" fmla="*/ 24204 h 25478"/>
                      <a:gd name="connsiteX85" fmla="*/ 12031 w 26044"/>
                      <a:gd name="connsiteY85" fmla="*/ 24204 h 25478"/>
                      <a:gd name="connsiteX86" fmla="*/ 13305 w 26044"/>
                      <a:gd name="connsiteY86" fmla="*/ 24204 h 25478"/>
                      <a:gd name="connsiteX87" fmla="*/ 13305 w 26044"/>
                      <a:gd name="connsiteY87" fmla="*/ 25478 h 25478"/>
                      <a:gd name="connsiteX88" fmla="*/ 13305 w 26044"/>
                      <a:gd name="connsiteY88" fmla="*/ 25478 h 25478"/>
                      <a:gd name="connsiteX89" fmla="*/ 13305 w 26044"/>
                      <a:gd name="connsiteY89" fmla="*/ 25478 h 25478"/>
                      <a:gd name="connsiteX90" fmla="*/ 13305 w 26044"/>
                      <a:gd name="connsiteY90" fmla="*/ 25478 h 25478"/>
                      <a:gd name="connsiteX91" fmla="*/ 13305 w 26044"/>
                      <a:gd name="connsiteY91" fmla="*/ 24204 h 25478"/>
                      <a:gd name="connsiteX92" fmla="*/ 14579 w 26044"/>
                      <a:gd name="connsiteY92" fmla="*/ 24204 h 25478"/>
                      <a:gd name="connsiteX93" fmla="*/ 14579 w 26044"/>
                      <a:gd name="connsiteY93" fmla="*/ 24204 h 25478"/>
                      <a:gd name="connsiteX94" fmla="*/ 15853 w 26044"/>
                      <a:gd name="connsiteY94" fmla="*/ 24204 h 25478"/>
                      <a:gd name="connsiteX95" fmla="*/ 15853 w 26044"/>
                      <a:gd name="connsiteY95" fmla="*/ 22930 h 25478"/>
                      <a:gd name="connsiteX96" fmla="*/ 15853 w 26044"/>
                      <a:gd name="connsiteY96" fmla="*/ 22930 h 25478"/>
                      <a:gd name="connsiteX97" fmla="*/ 17127 w 26044"/>
                      <a:gd name="connsiteY97" fmla="*/ 22930 h 25478"/>
                      <a:gd name="connsiteX98" fmla="*/ 17127 w 26044"/>
                      <a:gd name="connsiteY98" fmla="*/ 22930 h 25478"/>
                      <a:gd name="connsiteX99" fmla="*/ 18401 w 26044"/>
                      <a:gd name="connsiteY99" fmla="*/ 22930 h 25478"/>
                      <a:gd name="connsiteX100" fmla="*/ 18401 w 26044"/>
                      <a:gd name="connsiteY100" fmla="*/ 22930 h 25478"/>
                      <a:gd name="connsiteX101" fmla="*/ 18401 w 26044"/>
                      <a:gd name="connsiteY101" fmla="*/ 21656 h 25478"/>
                      <a:gd name="connsiteX102" fmla="*/ 18401 w 26044"/>
                      <a:gd name="connsiteY102" fmla="*/ 21656 h 25478"/>
                      <a:gd name="connsiteX103" fmla="*/ 19675 w 26044"/>
                      <a:gd name="connsiteY103" fmla="*/ 20383 h 25478"/>
                      <a:gd name="connsiteX104" fmla="*/ 19675 w 26044"/>
                      <a:gd name="connsiteY104" fmla="*/ 20383 h 25478"/>
                      <a:gd name="connsiteX105" fmla="*/ 20949 w 26044"/>
                      <a:gd name="connsiteY105" fmla="*/ 20383 h 25478"/>
                      <a:gd name="connsiteX106" fmla="*/ 20949 w 26044"/>
                      <a:gd name="connsiteY106" fmla="*/ 19109 h 25478"/>
                      <a:gd name="connsiteX107" fmla="*/ 20949 w 26044"/>
                      <a:gd name="connsiteY107" fmla="*/ 19109 h 25478"/>
                      <a:gd name="connsiteX108" fmla="*/ 22223 w 26044"/>
                      <a:gd name="connsiteY108" fmla="*/ 17835 h 25478"/>
                      <a:gd name="connsiteX109" fmla="*/ 22223 w 26044"/>
                      <a:gd name="connsiteY109" fmla="*/ 17835 h 25478"/>
                      <a:gd name="connsiteX110" fmla="*/ 23496 w 26044"/>
                      <a:gd name="connsiteY110" fmla="*/ 17835 h 25478"/>
                      <a:gd name="connsiteX111" fmla="*/ 23496 w 26044"/>
                      <a:gd name="connsiteY111" fmla="*/ 16561 h 25478"/>
                      <a:gd name="connsiteX112" fmla="*/ 23496 w 26044"/>
                      <a:gd name="connsiteY112" fmla="*/ 16561 h 25478"/>
                      <a:gd name="connsiteX113" fmla="*/ 23496 w 26044"/>
                      <a:gd name="connsiteY113" fmla="*/ 15287 h 25478"/>
                      <a:gd name="connsiteX114" fmla="*/ 24770 w 26044"/>
                      <a:gd name="connsiteY114" fmla="*/ 15287 h 25478"/>
                      <a:gd name="connsiteX115" fmla="*/ 26044 w 26044"/>
                      <a:gd name="connsiteY115" fmla="*/ 15287 h 25478"/>
                      <a:gd name="connsiteX116" fmla="*/ 26044 w 26044"/>
                      <a:gd name="connsiteY116" fmla="*/ 14013 h 25478"/>
                      <a:gd name="connsiteX117" fmla="*/ 24770 w 26044"/>
                      <a:gd name="connsiteY117" fmla="*/ 14013 h 25478"/>
                      <a:gd name="connsiteX118" fmla="*/ 24770 w 26044"/>
                      <a:gd name="connsiteY118" fmla="*/ 12739 h 25478"/>
                      <a:gd name="connsiteX119" fmla="*/ 26044 w 26044"/>
                      <a:gd name="connsiteY119" fmla="*/ 12739 h 25478"/>
                      <a:gd name="connsiteX120" fmla="*/ 26044 w 26044"/>
                      <a:gd name="connsiteY120" fmla="*/ 12739 h 25478"/>
                      <a:gd name="connsiteX121" fmla="*/ 26044 w 26044"/>
                      <a:gd name="connsiteY121" fmla="*/ 12739 h 25478"/>
                      <a:gd name="connsiteX122" fmla="*/ 24770 w 26044"/>
                      <a:gd name="connsiteY122" fmla="*/ 12739 h 25478"/>
                      <a:gd name="connsiteX123" fmla="*/ 24770 w 26044"/>
                      <a:gd name="connsiteY123" fmla="*/ 11465 h 25478"/>
                      <a:gd name="connsiteX124" fmla="*/ 24770 w 26044"/>
                      <a:gd name="connsiteY124" fmla="*/ 11465 h 25478"/>
                      <a:gd name="connsiteX125" fmla="*/ 20949 w 26044"/>
                      <a:gd name="connsiteY125" fmla="*/ 8917 h 25478"/>
                      <a:gd name="connsiteX126" fmla="*/ 20949 w 26044"/>
                      <a:gd name="connsiteY126" fmla="*/ 8917 h 25478"/>
                      <a:gd name="connsiteX127" fmla="*/ 19675 w 26044"/>
                      <a:gd name="connsiteY127" fmla="*/ 10191 h 25478"/>
                      <a:gd name="connsiteX128" fmla="*/ 20949 w 26044"/>
                      <a:gd name="connsiteY128" fmla="*/ 8917 h 25478"/>
                      <a:gd name="connsiteX129" fmla="*/ 20949 w 26044"/>
                      <a:gd name="connsiteY129" fmla="*/ 8917 h 25478"/>
                      <a:gd name="connsiteX130" fmla="*/ 14579 w 26044"/>
                      <a:gd name="connsiteY130" fmla="*/ 5096 h 25478"/>
                      <a:gd name="connsiteX131" fmla="*/ 14579 w 26044"/>
                      <a:gd name="connsiteY131" fmla="*/ 5096 h 25478"/>
                      <a:gd name="connsiteX132" fmla="*/ 20949 w 26044"/>
                      <a:gd name="connsiteY132" fmla="*/ 6370 h 25478"/>
                      <a:gd name="connsiteX133" fmla="*/ 20949 w 26044"/>
                      <a:gd name="connsiteY133" fmla="*/ 7643 h 25478"/>
                      <a:gd name="connsiteX134" fmla="*/ 18401 w 26044"/>
                      <a:gd name="connsiteY134" fmla="*/ 8917 h 25478"/>
                      <a:gd name="connsiteX135" fmla="*/ 18401 w 26044"/>
                      <a:gd name="connsiteY135" fmla="*/ 8917 h 25478"/>
                      <a:gd name="connsiteX136" fmla="*/ 17127 w 26044"/>
                      <a:gd name="connsiteY136" fmla="*/ 8917 h 25478"/>
                      <a:gd name="connsiteX137" fmla="*/ 17127 w 26044"/>
                      <a:gd name="connsiteY137" fmla="*/ 8917 h 25478"/>
                      <a:gd name="connsiteX138" fmla="*/ 14579 w 26044"/>
                      <a:gd name="connsiteY138" fmla="*/ 5096 h 25478"/>
                      <a:gd name="connsiteX139" fmla="*/ 13305 w 26044"/>
                      <a:gd name="connsiteY139" fmla="*/ 5096 h 25478"/>
                      <a:gd name="connsiteX140" fmla="*/ 13305 w 26044"/>
                      <a:gd name="connsiteY140" fmla="*/ 5096 h 25478"/>
                      <a:gd name="connsiteX141" fmla="*/ 13305 w 26044"/>
                      <a:gd name="connsiteY141" fmla="*/ 6370 h 25478"/>
                      <a:gd name="connsiteX142" fmla="*/ 13305 w 26044"/>
                      <a:gd name="connsiteY142" fmla="*/ 5096 h 25478"/>
                      <a:gd name="connsiteX143" fmla="*/ 13305 w 26044"/>
                      <a:gd name="connsiteY143" fmla="*/ 5096 h 25478"/>
                      <a:gd name="connsiteX144" fmla="*/ 14579 w 26044"/>
                      <a:gd name="connsiteY144" fmla="*/ 11465 h 25478"/>
                      <a:gd name="connsiteX145" fmla="*/ 15853 w 26044"/>
                      <a:gd name="connsiteY145" fmla="*/ 12739 h 25478"/>
                      <a:gd name="connsiteX146" fmla="*/ 14579 w 26044"/>
                      <a:gd name="connsiteY146" fmla="*/ 14013 h 25478"/>
                      <a:gd name="connsiteX147" fmla="*/ 13305 w 26044"/>
                      <a:gd name="connsiteY147" fmla="*/ 12739 h 25478"/>
                      <a:gd name="connsiteX148" fmla="*/ 14579 w 26044"/>
                      <a:gd name="connsiteY148" fmla="*/ 11465 h 25478"/>
                      <a:gd name="connsiteX149" fmla="*/ 6936 w 26044"/>
                      <a:gd name="connsiteY149" fmla="*/ 10191 h 25478"/>
                      <a:gd name="connsiteX150" fmla="*/ 10757 w 26044"/>
                      <a:gd name="connsiteY150" fmla="*/ 5096 h 25478"/>
                      <a:gd name="connsiteX151" fmla="*/ 12031 w 26044"/>
                      <a:gd name="connsiteY151" fmla="*/ 5096 h 25478"/>
                      <a:gd name="connsiteX152" fmla="*/ 13305 w 26044"/>
                      <a:gd name="connsiteY152" fmla="*/ 8917 h 25478"/>
                      <a:gd name="connsiteX153" fmla="*/ 13305 w 26044"/>
                      <a:gd name="connsiteY153" fmla="*/ 8917 h 25478"/>
                      <a:gd name="connsiteX154" fmla="*/ 12031 w 26044"/>
                      <a:gd name="connsiteY154" fmla="*/ 10191 h 25478"/>
                      <a:gd name="connsiteX155" fmla="*/ 12031 w 26044"/>
                      <a:gd name="connsiteY155" fmla="*/ 10191 h 25478"/>
                      <a:gd name="connsiteX156" fmla="*/ 6936 w 26044"/>
                      <a:gd name="connsiteY156" fmla="*/ 10191 h 25478"/>
                      <a:gd name="connsiteX157" fmla="*/ 6936 w 26044"/>
                      <a:gd name="connsiteY157" fmla="*/ 10191 h 25478"/>
                      <a:gd name="connsiteX158" fmla="*/ 12031 w 26044"/>
                      <a:gd name="connsiteY158" fmla="*/ 20383 h 25478"/>
                      <a:gd name="connsiteX159" fmla="*/ 12031 w 26044"/>
                      <a:gd name="connsiteY159" fmla="*/ 20383 h 25478"/>
                      <a:gd name="connsiteX160" fmla="*/ 13305 w 26044"/>
                      <a:gd name="connsiteY160" fmla="*/ 19109 h 25478"/>
                      <a:gd name="connsiteX161" fmla="*/ 12031 w 26044"/>
                      <a:gd name="connsiteY161" fmla="*/ 20383 h 25478"/>
                      <a:gd name="connsiteX162" fmla="*/ 12031 w 26044"/>
                      <a:gd name="connsiteY162" fmla="*/ 20383 h 25478"/>
                      <a:gd name="connsiteX163" fmla="*/ 8210 w 26044"/>
                      <a:gd name="connsiteY163" fmla="*/ 11465 h 25478"/>
                      <a:gd name="connsiteX164" fmla="*/ 8210 w 26044"/>
                      <a:gd name="connsiteY164" fmla="*/ 11465 h 25478"/>
                      <a:gd name="connsiteX165" fmla="*/ 8210 w 26044"/>
                      <a:gd name="connsiteY165" fmla="*/ 12739 h 25478"/>
                      <a:gd name="connsiteX166" fmla="*/ 8210 w 26044"/>
                      <a:gd name="connsiteY166" fmla="*/ 11465 h 25478"/>
                      <a:gd name="connsiteX167" fmla="*/ 8210 w 26044"/>
                      <a:gd name="connsiteY167" fmla="*/ 11465 h 25478"/>
                      <a:gd name="connsiteX168" fmla="*/ 9484 w 26044"/>
                      <a:gd name="connsiteY168" fmla="*/ 19109 h 25478"/>
                      <a:gd name="connsiteX169" fmla="*/ 6936 w 26044"/>
                      <a:gd name="connsiteY169" fmla="*/ 14013 h 25478"/>
                      <a:gd name="connsiteX170" fmla="*/ 6936 w 26044"/>
                      <a:gd name="connsiteY170" fmla="*/ 12739 h 25478"/>
                      <a:gd name="connsiteX171" fmla="*/ 6936 w 26044"/>
                      <a:gd name="connsiteY171" fmla="*/ 12739 h 25478"/>
                      <a:gd name="connsiteX172" fmla="*/ 10757 w 26044"/>
                      <a:gd name="connsiteY172" fmla="*/ 12739 h 25478"/>
                      <a:gd name="connsiteX173" fmla="*/ 10757 w 26044"/>
                      <a:gd name="connsiteY173" fmla="*/ 12739 h 25478"/>
                      <a:gd name="connsiteX174" fmla="*/ 12031 w 26044"/>
                      <a:gd name="connsiteY174" fmla="*/ 14013 h 25478"/>
                      <a:gd name="connsiteX175" fmla="*/ 12031 w 26044"/>
                      <a:gd name="connsiteY175" fmla="*/ 14013 h 25478"/>
                      <a:gd name="connsiteX176" fmla="*/ 9484 w 26044"/>
                      <a:gd name="connsiteY176" fmla="*/ 19109 h 25478"/>
                      <a:gd name="connsiteX177" fmla="*/ 9484 w 26044"/>
                      <a:gd name="connsiteY177" fmla="*/ 19109 h 25478"/>
                      <a:gd name="connsiteX178" fmla="*/ 19675 w 26044"/>
                      <a:gd name="connsiteY178" fmla="*/ 19109 h 25478"/>
                      <a:gd name="connsiteX179" fmla="*/ 17127 w 26044"/>
                      <a:gd name="connsiteY179" fmla="*/ 20383 h 25478"/>
                      <a:gd name="connsiteX180" fmla="*/ 13305 w 26044"/>
                      <a:gd name="connsiteY180" fmla="*/ 20383 h 25478"/>
                      <a:gd name="connsiteX181" fmla="*/ 13305 w 26044"/>
                      <a:gd name="connsiteY181" fmla="*/ 19109 h 25478"/>
                      <a:gd name="connsiteX182" fmla="*/ 14579 w 26044"/>
                      <a:gd name="connsiteY182" fmla="*/ 15287 h 25478"/>
                      <a:gd name="connsiteX183" fmla="*/ 14579 w 26044"/>
                      <a:gd name="connsiteY183" fmla="*/ 15287 h 25478"/>
                      <a:gd name="connsiteX184" fmla="*/ 15853 w 26044"/>
                      <a:gd name="connsiteY184" fmla="*/ 15287 h 25478"/>
                      <a:gd name="connsiteX185" fmla="*/ 15853 w 26044"/>
                      <a:gd name="connsiteY185" fmla="*/ 15287 h 25478"/>
                      <a:gd name="connsiteX186" fmla="*/ 15853 w 26044"/>
                      <a:gd name="connsiteY186" fmla="*/ 15287 h 25478"/>
                      <a:gd name="connsiteX187" fmla="*/ 19675 w 26044"/>
                      <a:gd name="connsiteY187" fmla="*/ 19109 h 25478"/>
                      <a:gd name="connsiteX188" fmla="*/ 19675 w 26044"/>
                      <a:gd name="connsiteY188" fmla="*/ 19109 h 25478"/>
                      <a:gd name="connsiteX189" fmla="*/ 19675 w 26044"/>
                      <a:gd name="connsiteY189" fmla="*/ 17835 h 25478"/>
                      <a:gd name="connsiteX190" fmla="*/ 19675 w 26044"/>
                      <a:gd name="connsiteY190" fmla="*/ 17835 h 25478"/>
                      <a:gd name="connsiteX191" fmla="*/ 20949 w 26044"/>
                      <a:gd name="connsiteY191" fmla="*/ 16561 h 25478"/>
                      <a:gd name="connsiteX192" fmla="*/ 19675 w 26044"/>
                      <a:gd name="connsiteY192" fmla="*/ 17835 h 25478"/>
                      <a:gd name="connsiteX193" fmla="*/ 19675 w 26044"/>
                      <a:gd name="connsiteY193" fmla="*/ 17835 h 25478"/>
                      <a:gd name="connsiteX194" fmla="*/ 20949 w 26044"/>
                      <a:gd name="connsiteY194" fmla="*/ 16561 h 25478"/>
                      <a:gd name="connsiteX195" fmla="*/ 18401 w 26044"/>
                      <a:gd name="connsiteY195" fmla="*/ 14013 h 25478"/>
                      <a:gd name="connsiteX196" fmla="*/ 18401 w 26044"/>
                      <a:gd name="connsiteY196" fmla="*/ 14013 h 25478"/>
                      <a:gd name="connsiteX197" fmla="*/ 18401 w 26044"/>
                      <a:gd name="connsiteY197" fmla="*/ 12739 h 25478"/>
                      <a:gd name="connsiteX198" fmla="*/ 18401 w 26044"/>
                      <a:gd name="connsiteY198" fmla="*/ 12739 h 25478"/>
                      <a:gd name="connsiteX199" fmla="*/ 20949 w 26044"/>
                      <a:gd name="connsiteY199" fmla="*/ 11465 h 25478"/>
                      <a:gd name="connsiteX200" fmla="*/ 22223 w 26044"/>
                      <a:gd name="connsiteY200" fmla="*/ 11465 h 25478"/>
                      <a:gd name="connsiteX201" fmla="*/ 22223 w 26044"/>
                      <a:gd name="connsiteY201" fmla="*/ 11465 h 25478"/>
                      <a:gd name="connsiteX202" fmla="*/ 20949 w 26044"/>
                      <a:gd name="connsiteY202" fmla="*/ 16561 h 25478"/>
                      <a:gd name="connsiteX203" fmla="*/ 20949 w 26044"/>
                      <a:gd name="connsiteY203" fmla="*/ 16561 h 2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6044" h="25478">
                        <a:moveTo>
                          <a:pt x="24770" y="11465"/>
                        </a:moveTo>
                        <a:cubicBezTo>
                          <a:pt x="24770" y="11465"/>
                          <a:pt x="24770" y="10191"/>
                          <a:pt x="24770" y="11465"/>
                        </a:cubicBezTo>
                        <a:cubicBezTo>
                          <a:pt x="24770" y="10191"/>
                          <a:pt x="24770" y="10191"/>
                          <a:pt x="24770" y="11465"/>
                        </a:cubicBezTo>
                        <a:lnTo>
                          <a:pt x="24770" y="11465"/>
                        </a:lnTo>
                        <a:cubicBezTo>
                          <a:pt x="23496" y="10191"/>
                          <a:pt x="23496" y="10191"/>
                          <a:pt x="23496" y="8917"/>
                        </a:cubicBezTo>
                        <a:lnTo>
                          <a:pt x="23496" y="8917"/>
                        </a:lnTo>
                        <a:cubicBezTo>
                          <a:pt x="23496" y="8917"/>
                          <a:pt x="23496" y="8917"/>
                          <a:pt x="23496" y="7643"/>
                        </a:cubicBezTo>
                        <a:cubicBezTo>
                          <a:pt x="23496" y="6370"/>
                          <a:pt x="23496" y="7643"/>
                          <a:pt x="22223" y="7643"/>
                        </a:cubicBezTo>
                        <a:lnTo>
                          <a:pt x="22223" y="7643"/>
                        </a:lnTo>
                        <a:cubicBezTo>
                          <a:pt x="22223" y="7643"/>
                          <a:pt x="22223" y="6370"/>
                          <a:pt x="20949" y="6370"/>
                        </a:cubicBezTo>
                        <a:lnTo>
                          <a:pt x="20949" y="6370"/>
                        </a:lnTo>
                        <a:cubicBezTo>
                          <a:pt x="20949" y="6370"/>
                          <a:pt x="20949" y="6370"/>
                          <a:pt x="20949" y="5096"/>
                        </a:cubicBezTo>
                        <a:cubicBezTo>
                          <a:pt x="20949" y="5096"/>
                          <a:pt x="20949" y="5096"/>
                          <a:pt x="19675" y="5096"/>
                        </a:cubicBezTo>
                        <a:lnTo>
                          <a:pt x="19675" y="5096"/>
                        </a:lnTo>
                        <a:cubicBezTo>
                          <a:pt x="19675" y="5096"/>
                          <a:pt x="18401" y="5096"/>
                          <a:pt x="18401" y="3822"/>
                        </a:cubicBezTo>
                        <a:lnTo>
                          <a:pt x="18401" y="2548"/>
                        </a:lnTo>
                        <a:cubicBezTo>
                          <a:pt x="18401" y="2548"/>
                          <a:pt x="18401" y="2548"/>
                          <a:pt x="18401" y="1274"/>
                        </a:cubicBezTo>
                        <a:cubicBezTo>
                          <a:pt x="18401" y="1274"/>
                          <a:pt x="18401" y="1274"/>
                          <a:pt x="17127" y="1274"/>
                        </a:cubicBezTo>
                        <a:lnTo>
                          <a:pt x="17127" y="2548"/>
                        </a:lnTo>
                        <a:cubicBezTo>
                          <a:pt x="17127" y="2548"/>
                          <a:pt x="15853" y="2548"/>
                          <a:pt x="15853" y="2548"/>
                        </a:cubicBezTo>
                        <a:lnTo>
                          <a:pt x="15853" y="1274"/>
                        </a:lnTo>
                        <a:cubicBezTo>
                          <a:pt x="15853" y="1274"/>
                          <a:pt x="15853" y="1274"/>
                          <a:pt x="15853" y="0"/>
                        </a:cubicBezTo>
                        <a:cubicBezTo>
                          <a:pt x="15853" y="0"/>
                          <a:pt x="15853" y="0"/>
                          <a:pt x="14579" y="0"/>
                        </a:cubicBezTo>
                        <a:lnTo>
                          <a:pt x="14579" y="1274"/>
                        </a:lnTo>
                        <a:cubicBezTo>
                          <a:pt x="14579" y="1274"/>
                          <a:pt x="13305" y="1274"/>
                          <a:pt x="13305" y="1274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1274"/>
                        </a:lnTo>
                        <a:cubicBezTo>
                          <a:pt x="13305" y="1274"/>
                          <a:pt x="12031" y="1274"/>
                          <a:pt x="12031" y="1274"/>
                        </a:cubicBezTo>
                        <a:lnTo>
                          <a:pt x="12031" y="0"/>
                        </a:lnTo>
                        <a:cubicBezTo>
                          <a:pt x="12031" y="0"/>
                          <a:pt x="12031" y="0"/>
                          <a:pt x="10757" y="0"/>
                        </a:cubicBezTo>
                        <a:cubicBezTo>
                          <a:pt x="10757" y="0"/>
                          <a:pt x="10757" y="0"/>
                          <a:pt x="10757" y="1274"/>
                        </a:cubicBezTo>
                        <a:lnTo>
                          <a:pt x="10757" y="2548"/>
                        </a:lnTo>
                        <a:cubicBezTo>
                          <a:pt x="10757" y="2548"/>
                          <a:pt x="9484" y="2548"/>
                          <a:pt x="9484" y="2548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2548"/>
                        </a:cubicBezTo>
                        <a:lnTo>
                          <a:pt x="8210" y="3822"/>
                        </a:lnTo>
                        <a:cubicBezTo>
                          <a:pt x="8210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5662" y="5096"/>
                        </a:cubicBezTo>
                        <a:cubicBezTo>
                          <a:pt x="4388" y="5096"/>
                          <a:pt x="5662" y="5096"/>
                          <a:pt x="5662" y="6370"/>
                        </a:cubicBezTo>
                        <a:lnTo>
                          <a:pt x="5662" y="6370"/>
                        </a:lnTo>
                        <a:cubicBezTo>
                          <a:pt x="5662" y="6370"/>
                          <a:pt x="5662" y="7643"/>
                          <a:pt x="4388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10191"/>
                          <a:pt x="3114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566" y="10191"/>
                        </a:cubicBezTo>
                        <a:cubicBezTo>
                          <a:pt x="-708" y="10191"/>
                          <a:pt x="566" y="10191"/>
                          <a:pt x="566" y="11465"/>
                        </a:cubicBezTo>
                        <a:lnTo>
                          <a:pt x="1840" y="11465"/>
                        </a:lnTo>
                        <a:cubicBezTo>
                          <a:pt x="1840" y="11465"/>
                          <a:pt x="1840" y="12739"/>
                          <a:pt x="1840" y="12739"/>
                        </a:cubicBezTo>
                        <a:lnTo>
                          <a:pt x="566" y="12739"/>
                        </a:lnTo>
                        <a:cubicBezTo>
                          <a:pt x="566" y="12739"/>
                          <a:pt x="566" y="12739"/>
                          <a:pt x="566" y="12739"/>
                        </a:cubicBezTo>
                        <a:cubicBezTo>
                          <a:pt x="566" y="12739"/>
                          <a:pt x="566" y="12739"/>
                          <a:pt x="566" y="12739"/>
                        </a:cubicBezTo>
                        <a:lnTo>
                          <a:pt x="1840" y="12739"/>
                        </a:lnTo>
                        <a:cubicBezTo>
                          <a:pt x="1840" y="12739"/>
                          <a:pt x="1840" y="14013"/>
                          <a:pt x="1840" y="14013"/>
                        </a:cubicBezTo>
                        <a:lnTo>
                          <a:pt x="566" y="14013"/>
                        </a:lnTo>
                        <a:cubicBezTo>
                          <a:pt x="566" y="14013"/>
                          <a:pt x="566" y="14013"/>
                          <a:pt x="566" y="15287"/>
                        </a:cubicBezTo>
                        <a:cubicBezTo>
                          <a:pt x="566" y="16561"/>
                          <a:pt x="566" y="15287"/>
                          <a:pt x="1840" y="15287"/>
                        </a:cubicBezTo>
                        <a:lnTo>
                          <a:pt x="3114" y="15287"/>
                        </a:lnTo>
                        <a:cubicBezTo>
                          <a:pt x="3114" y="15287"/>
                          <a:pt x="3114" y="16561"/>
                          <a:pt x="3114" y="16561"/>
                        </a:cubicBezTo>
                        <a:lnTo>
                          <a:pt x="3114" y="16561"/>
                        </a:lnTo>
                        <a:cubicBezTo>
                          <a:pt x="3114" y="16561"/>
                          <a:pt x="3114" y="16561"/>
                          <a:pt x="3114" y="17835"/>
                        </a:cubicBezTo>
                        <a:cubicBezTo>
                          <a:pt x="3114" y="17835"/>
                          <a:pt x="3114" y="17835"/>
                          <a:pt x="4388" y="17835"/>
                        </a:cubicBezTo>
                        <a:lnTo>
                          <a:pt x="4388" y="17835"/>
                        </a:lnTo>
                        <a:cubicBezTo>
                          <a:pt x="4388" y="17835"/>
                          <a:pt x="4388" y="19109"/>
                          <a:pt x="5662" y="19109"/>
                        </a:cubicBezTo>
                        <a:lnTo>
                          <a:pt x="5662" y="19109"/>
                        </a:lnTo>
                        <a:cubicBezTo>
                          <a:pt x="5662" y="19109"/>
                          <a:pt x="5662" y="19109"/>
                          <a:pt x="5662" y="20383"/>
                        </a:cubicBezTo>
                        <a:cubicBezTo>
                          <a:pt x="5662" y="20383"/>
                          <a:pt x="5662" y="20383"/>
                          <a:pt x="6936" y="20383"/>
                        </a:cubicBezTo>
                        <a:lnTo>
                          <a:pt x="6936" y="20383"/>
                        </a:lnTo>
                        <a:cubicBezTo>
                          <a:pt x="6936" y="20383"/>
                          <a:pt x="8210" y="20383"/>
                          <a:pt x="8210" y="21656"/>
                        </a:cubicBezTo>
                        <a:lnTo>
                          <a:pt x="8210" y="21656"/>
                        </a:lnTo>
                        <a:cubicBezTo>
                          <a:pt x="8210" y="21656"/>
                          <a:pt x="8210" y="21656"/>
                          <a:pt x="8210" y="22930"/>
                        </a:cubicBezTo>
                        <a:cubicBezTo>
                          <a:pt x="8210" y="22930"/>
                          <a:pt x="8210" y="22930"/>
                          <a:pt x="9484" y="22930"/>
                        </a:cubicBezTo>
                        <a:lnTo>
                          <a:pt x="9484" y="22930"/>
                        </a:lnTo>
                        <a:cubicBezTo>
                          <a:pt x="9484" y="22930"/>
                          <a:pt x="10757" y="22930"/>
                          <a:pt x="10757" y="22930"/>
                        </a:cubicBezTo>
                        <a:lnTo>
                          <a:pt x="10757" y="22930"/>
                        </a:lnTo>
                        <a:cubicBezTo>
                          <a:pt x="10757" y="22930"/>
                          <a:pt x="10757" y="22930"/>
                          <a:pt x="10757" y="24204"/>
                        </a:cubicBezTo>
                        <a:cubicBezTo>
                          <a:pt x="10757" y="24204"/>
                          <a:pt x="10757" y="24204"/>
                          <a:pt x="12031" y="24204"/>
                        </a:cubicBezTo>
                        <a:lnTo>
                          <a:pt x="12031" y="24204"/>
                        </a:lnTo>
                        <a:cubicBezTo>
                          <a:pt x="12031" y="24204"/>
                          <a:pt x="13305" y="24204"/>
                          <a:pt x="13305" y="24204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4204"/>
                        </a:lnTo>
                        <a:cubicBezTo>
                          <a:pt x="13305" y="24204"/>
                          <a:pt x="14579" y="24204"/>
                          <a:pt x="14579" y="24204"/>
                        </a:cubicBezTo>
                        <a:lnTo>
                          <a:pt x="14579" y="24204"/>
                        </a:lnTo>
                        <a:cubicBezTo>
                          <a:pt x="14579" y="24204"/>
                          <a:pt x="14579" y="24204"/>
                          <a:pt x="15853" y="24204"/>
                        </a:cubicBezTo>
                        <a:cubicBezTo>
                          <a:pt x="15853" y="24204"/>
                          <a:pt x="15853" y="24204"/>
                          <a:pt x="15853" y="22930"/>
                        </a:cubicBezTo>
                        <a:lnTo>
                          <a:pt x="15853" y="22930"/>
                        </a:lnTo>
                        <a:cubicBezTo>
                          <a:pt x="15853" y="22930"/>
                          <a:pt x="17127" y="22930"/>
                          <a:pt x="17127" y="22930"/>
                        </a:cubicBezTo>
                        <a:lnTo>
                          <a:pt x="17127" y="22930"/>
                        </a:lnTo>
                        <a:cubicBezTo>
                          <a:pt x="17127" y="22930"/>
                          <a:pt x="17127" y="22930"/>
                          <a:pt x="18401" y="22930"/>
                        </a:cubicBezTo>
                        <a:lnTo>
                          <a:pt x="18401" y="22930"/>
                        </a:lnTo>
                        <a:cubicBezTo>
                          <a:pt x="18401" y="22930"/>
                          <a:pt x="18401" y="22930"/>
                          <a:pt x="18401" y="21656"/>
                        </a:cubicBezTo>
                        <a:lnTo>
                          <a:pt x="18401" y="21656"/>
                        </a:lnTo>
                        <a:cubicBezTo>
                          <a:pt x="18401" y="21656"/>
                          <a:pt x="19675" y="21656"/>
                          <a:pt x="19675" y="20383"/>
                        </a:cubicBezTo>
                        <a:lnTo>
                          <a:pt x="19675" y="20383"/>
                        </a:lnTo>
                        <a:cubicBezTo>
                          <a:pt x="19675" y="20383"/>
                          <a:pt x="19675" y="20383"/>
                          <a:pt x="20949" y="20383"/>
                        </a:cubicBezTo>
                        <a:cubicBezTo>
                          <a:pt x="22223" y="20383"/>
                          <a:pt x="20949" y="20383"/>
                          <a:pt x="20949" y="19109"/>
                        </a:cubicBezTo>
                        <a:lnTo>
                          <a:pt x="20949" y="19109"/>
                        </a:lnTo>
                        <a:cubicBezTo>
                          <a:pt x="20949" y="19109"/>
                          <a:pt x="20949" y="17835"/>
                          <a:pt x="22223" y="17835"/>
                        </a:cubicBezTo>
                        <a:lnTo>
                          <a:pt x="22223" y="17835"/>
                        </a:lnTo>
                        <a:cubicBezTo>
                          <a:pt x="22223" y="17835"/>
                          <a:pt x="22223" y="17835"/>
                          <a:pt x="23496" y="17835"/>
                        </a:cubicBezTo>
                        <a:cubicBezTo>
                          <a:pt x="23496" y="17835"/>
                          <a:pt x="23496" y="17835"/>
                          <a:pt x="23496" y="16561"/>
                        </a:cubicBezTo>
                        <a:lnTo>
                          <a:pt x="23496" y="16561"/>
                        </a:lnTo>
                        <a:cubicBezTo>
                          <a:pt x="23496" y="16561"/>
                          <a:pt x="23496" y="15287"/>
                          <a:pt x="23496" y="15287"/>
                        </a:cubicBezTo>
                        <a:lnTo>
                          <a:pt x="24770" y="15287"/>
                        </a:lnTo>
                        <a:cubicBezTo>
                          <a:pt x="24770" y="15287"/>
                          <a:pt x="24770" y="15287"/>
                          <a:pt x="26044" y="15287"/>
                        </a:cubicBezTo>
                        <a:cubicBezTo>
                          <a:pt x="26044" y="15287"/>
                          <a:pt x="26044" y="15287"/>
                          <a:pt x="26044" y="14013"/>
                        </a:cubicBezTo>
                        <a:lnTo>
                          <a:pt x="24770" y="14013"/>
                        </a:lnTo>
                        <a:cubicBezTo>
                          <a:pt x="24770" y="14013"/>
                          <a:pt x="24770" y="12739"/>
                          <a:pt x="24770" y="12739"/>
                        </a:cubicBezTo>
                        <a:lnTo>
                          <a:pt x="26044" y="12739"/>
                        </a:lnTo>
                        <a:cubicBezTo>
                          <a:pt x="26044" y="12739"/>
                          <a:pt x="26044" y="12739"/>
                          <a:pt x="26044" y="12739"/>
                        </a:cubicBezTo>
                        <a:cubicBezTo>
                          <a:pt x="26044" y="12739"/>
                          <a:pt x="26044" y="12739"/>
                          <a:pt x="26044" y="12739"/>
                        </a:cubicBezTo>
                        <a:lnTo>
                          <a:pt x="24770" y="12739"/>
                        </a:lnTo>
                        <a:cubicBezTo>
                          <a:pt x="23496" y="11465"/>
                          <a:pt x="23496" y="11465"/>
                          <a:pt x="24770" y="11465"/>
                        </a:cubicBezTo>
                        <a:lnTo>
                          <a:pt x="24770" y="11465"/>
                        </a:lnTo>
                        <a:close/>
                        <a:moveTo>
                          <a:pt x="20949" y="8917"/>
                        </a:moveTo>
                        <a:cubicBezTo>
                          <a:pt x="22223" y="8917"/>
                          <a:pt x="20949" y="10191"/>
                          <a:pt x="20949" y="8917"/>
                        </a:cubicBezTo>
                        <a:cubicBezTo>
                          <a:pt x="19675" y="10191"/>
                          <a:pt x="19675" y="10191"/>
                          <a:pt x="19675" y="10191"/>
                        </a:cubicBezTo>
                        <a:cubicBezTo>
                          <a:pt x="19675" y="8917"/>
                          <a:pt x="19675" y="8917"/>
                          <a:pt x="20949" y="8917"/>
                        </a:cubicBezTo>
                        <a:cubicBezTo>
                          <a:pt x="20949" y="7643"/>
                          <a:pt x="20949" y="8917"/>
                          <a:pt x="20949" y="8917"/>
                        </a:cubicBezTo>
                        <a:close/>
                        <a:moveTo>
                          <a:pt x="14579" y="5096"/>
                        </a:moveTo>
                        <a:cubicBezTo>
                          <a:pt x="14579" y="5096"/>
                          <a:pt x="14579" y="5096"/>
                          <a:pt x="14579" y="5096"/>
                        </a:cubicBezTo>
                        <a:cubicBezTo>
                          <a:pt x="17127" y="5096"/>
                          <a:pt x="19675" y="5096"/>
                          <a:pt x="20949" y="6370"/>
                        </a:cubicBezTo>
                        <a:cubicBezTo>
                          <a:pt x="20949" y="6370"/>
                          <a:pt x="20949" y="6370"/>
                          <a:pt x="20949" y="7643"/>
                        </a:cubicBezTo>
                        <a:lnTo>
                          <a:pt x="18401" y="8917"/>
                        </a:lnTo>
                        <a:cubicBezTo>
                          <a:pt x="18401" y="8917"/>
                          <a:pt x="18401" y="8917"/>
                          <a:pt x="18401" y="8917"/>
                        </a:cubicBezTo>
                        <a:cubicBezTo>
                          <a:pt x="18401" y="8917"/>
                          <a:pt x="17127" y="8917"/>
                          <a:pt x="17127" y="8917"/>
                        </a:cubicBezTo>
                        <a:cubicBezTo>
                          <a:pt x="17127" y="8917"/>
                          <a:pt x="17127" y="8917"/>
                          <a:pt x="17127" y="8917"/>
                        </a:cubicBezTo>
                        <a:lnTo>
                          <a:pt x="14579" y="5096"/>
                        </a:lnTo>
                        <a:close/>
                        <a:moveTo>
                          <a:pt x="13305" y="5096"/>
                        </a:moveTo>
                        <a:cubicBezTo>
                          <a:pt x="13305" y="5096"/>
                          <a:pt x="14579" y="5096"/>
                          <a:pt x="13305" y="5096"/>
                        </a:cubicBezTo>
                        <a:cubicBezTo>
                          <a:pt x="14579" y="6370"/>
                          <a:pt x="14579" y="6370"/>
                          <a:pt x="13305" y="6370"/>
                        </a:cubicBezTo>
                        <a:cubicBezTo>
                          <a:pt x="12031" y="6370"/>
                          <a:pt x="12031" y="6370"/>
                          <a:pt x="13305" y="5096"/>
                        </a:cubicBezTo>
                        <a:cubicBezTo>
                          <a:pt x="12031" y="6370"/>
                          <a:pt x="12031" y="5096"/>
                          <a:pt x="13305" y="5096"/>
                        </a:cubicBezTo>
                        <a:close/>
                        <a:moveTo>
                          <a:pt x="14579" y="11465"/>
                        </a:moveTo>
                        <a:cubicBezTo>
                          <a:pt x="15853" y="11465"/>
                          <a:pt x="15853" y="11465"/>
                          <a:pt x="15853" y="12739"/>
                        </a:cubicBezTo>
                        <a:cubicBezTo>
                          <a:pt x="15853" y="14013"/>
                          <a:pt x="15853" y="14013"/>
                          <a:pt x="14579" y="14013"/>
                        </a:cubicBezTo>
                        <a:cubicBezTo>
                          <a:pt x="13305" y="14013"/>
                          <a:pt x="13305" y="14013"/>
                          <a:pt x="13305" y="12739"/>
                        </a:cubicBezTo>
                        <a:cubicBezTo>
                          <a:pt x="13305" y="11465"/>
                          <a:pt x="13305" y="11465"/>
                          <a:pt x="14579" y="11465"/>
                        </a:cubicBezTo>
                        <a:close/>
                        <a:moveTo>
                          <a:pt x="6936" y="10191"/>
                        </a:moveTo>
                        <a:cubicBezTo>
                          <a:pt x="8210" y="7643"/>
                          <a:pt x="9484" y="6370"/>
                          <a:pt x="10757" y="5096"/>
                        </a:cubicBezTo>
                        <a:cubicBezTo>
                          <a:pt x="10757" y="5096"/>
                          <a:pt x="12031" y="5096"/>
                          <a:pt x="12031" y="5096"/>
                        </a:cubicBezTo>
                        <a:lnTo>
                          <a:pt x="13305" y="8917"/>
                        </a:ln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8917"/>
                          <a:pt x="12031" y="10191"/>
                          <a:pt x="12031" y="10191"/>
                        </a:cubicBezTo>
                        <a:cubicBezTo>
                          <a:pt x="12031" y="10191"/>
                          <a:pt x="12031" y="10191"/>
                          <a:pt x="12031" y="10191"/>
                        </a:cubicBezTo>
                        <a:lnTo>
                          <a:pt x="6936" y="10191"/>
                        </a:lnTo>
                        <a:cubicBezTo>
                          <a:pt x="6936" y="11465"/>
                          <a:pt x="6936" y="10191"/>
                          <a:pt x="6936" y="10191"/>
                        </a:cubicBezTo>
                        <a:close/>
                        <a:moveTo>
                          <a:pt x="12031" y="20383"/>
                        </a:moveTo>
                        <a:cubicBezTo>
                          <a:pt x="12031" y="19109"/>
                          <a:pt x="12031" y="19109"/>
                          <a:pt x="12031" y="20383"/>
                        </a:cubicBezTo>
                        <a:cubicBezTo>
                          <a:pt x="12031" y="19109"/>
                          <a:pt x="12031" y="19109"/>
                          <a:pt x="13305" y="19109"/>
                        </a:cubicBezTo>
                        <a:cubicBezTo>
                          <a:pt x="13305" y="19109"/>
                          <a:pt x="13305" y="19109"/>
                          <a:pt x="12031" y="20383"/>
                        </a:cubicBezTo>
                        <a:cubicBezTo>
                          <a:pt x="13305" y="20383"/>
                          <a:pt x="12031" y="20383"/>
                          <a:pt x="12031" y="20383"/>
                        </a:cubicBezTo>
                        <a:close/>
                        <a:moveTo>
                          <a:pt x="8210" y="11465"/>
                        </a:moveTo>
                        <a:cubicBezTo>
                          <a:pt x="8210" y="11465"/>
                          <a:pt x="9484" y="11465"/>
                          <a:pt x="8210" y="11465"/>
                        </a:cubicBezTo>
                        <a:cubicBezTo>
                          <a:pt x="9484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6936" y="12739"/>
                          <a:pt x="8210" y="11465"/>
                        </a:cubicBezTo>
                        <a:cubicBezTo>
                          <a:pt x="6936" y="11465"/>
                          <a:pt x="8210" y="11465"/>
                          <a:pt x="8210" y="11465"/>
                        </a:cubicBezTo>
                        <a:close/>
                        <a:moveTo>
                          <a:pt x="9484" y="19109"/>
                        </a:moveTo>
                        <a:cubicBezTo>
                          <a:pt x="8210" y="17835"/>
                          <a:pt x="6936" y="16561"/>
                          <a:pt x="6936" y="14013"/>
                        </a:cubicBezTo>
                        <a:cubicBezTo>
                          <a:pt x="6936" y="14013"/>
                          <a:pt x="6936" y="14013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0757" y="12739"/>
                        </a:cubicBezTo>
                        <a:cubicBezTo>
                          <a:pt x="10757" y="12739"/>
                          <a:pt x="10757" y="14013"/>
                          <a:pt x="12031" y="14013"/>
                        </a:cubicBezTo>
                        <a:cubicBezTo>
                          <a:pt x="12031" y="14013"/>
                          <a:pt x="12031" y="14013"/>
                          <a:pt x="12031" y="14013"/>
                        </a:cubicBezTo>
                        <a:lnTo>
                          <a:pt x="9484" y="19109"/>
                        </a:lnTo>
                        <a:cubicBezTo>
                          <a:pt x="10757" y="19109"/>
                          <a:pt x="10757" y="19109"/>
                          <a:pt x="9484" y="19109"/>
                        </a:cubicBezTo>
                        <a:close/>
                        <a:moveTo>
                          <a:pt x="19675" y="19109"/>
                        </a:moveTo>
                        <a:cubicBezTo>
                          <a:pt x="18401" y="19109"/>
                          <a:pt x="18401" y="20383"/>
                          <a:pt x="17127" y="20383"/>
                        </a:cubicBezTo>
                        <a:cubicBezTo>
                          <a:pt x="15853" y="20383"/>
                          <a:pt x="14579" y="20383"/>
                          <a:pt x="13305" y="20383"/>
                        </a:cubicBezTo>
                        <a:cubicBezTo>
                          <a:pt x="13305" y="20383"/>
                          <a:pt x="13305" y="20383"/>
                          <a:pt x="13305" y="19109"/>
                        </a:cubicBezTo>
                        <a:lnTo>
                          <a:pt x="14579" y="15287"/>
                        </a:lnTo>
                        <a:cubicBezTo>
                          <a:pt x="14579" y="15287"/>
                          <a:pt x="14579" y="15287"/>
                          <a:pt x="14579" y="15287"/>
                        </a:cubicBezTo>
                        <a:cubicBezTo>
                          <a:pt x="14579" y="15287"/>
                          <a:pt x="14579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lnTo>
                          <a:pt x="19675" y="19109"/>
                        </a:lnTo>
                        <a:cubicBezTo>
                          <a:pt x="19675" y="19109"/>
                          <a:pt x="19675" y="19109"/>
                          <a:pt x="19675" y="19109"/>
                        </a:cubicBezTo>
                        <a:close/>
                        <a:moveTo>
                          <a:pt x="19675" y="17835"/>
                        </a:moveTo>
                        <a:cubicBezTo>
                          <a:pt x="19675" y="17835"/>
                          <a:pt x="19675" y="16561"/>
                          <a:pt x="19675" y="17835"/>
                        </a:cubicBezTo>
                        <a:cubicBezTo>
                          <a:pt x="19675" y="16561"/>
                          <a:pt x="20949" y="16561"/>
                          <a:pt x="20949" y="16561"/>
                        </a:cubicBezTo>
                        <a:cubicBezTo>
                          <a:pt x="20949" y="16561"/>
                          <a:pt x="20949" y="17835"/>
                          <a:pt x="19675" y="17835"/>
                        </a:cubicBezTo>
                        <a:cubicBezTo>
                          <a:pt x="20949" y="17835"/>
                          <a:pt x="19675" y="17835"/>
                          <a:pt x="19675" y="17835"/>
                        </a:cubicBezTo>
                        <a:close/>
                        <a:moveTo>
                          <a:pt x="20949" y="16561"/>
                        </a:moveTo>
                        <a:lnTo>
                          <a:pt x="18401" y="14013"/>
                        </a:lnTo>
                        <a:cubicBezTo>
                          <a:pt x="18401" y="14013"/>
                          <a:pt x="18401" y="14013"/>
                          <a:pt x="18401" y="14013"/>
                        </a:cubicBezTo>
                        <a:cubicBezTo>
                          <a:pt x="18401" y="14013"/>
                          <a:pt x="18401" y="12739"/>
                          <a:pt x="18401" y="12739"/>
                        </a:cubicBezTo>
                        <a:cubicBezTo>
                          <a:pt x="18401" y="12739"/>
                          <a:pt x="18401" y="12739"/>
                          <a:pt x="18401" y="12739"/>
                        </a:cubicBezTo>
                        <a:lnTo>
                          <a:pt x="20949" y="11465"/>
                        </a:lnTo>
                        <a:cubicBezTo>
                          <a:pt x="20949" y="11465"/>
                          <a:pt x="22223" y="11465"/>
                          <a:pt x="22223" y="11465"/>
                        </a:cubicBezTo>
                        <a:cubicBezTo>
                          <a:pt x="22223" y="11465"/>
                          <a:pt x="22223" y="11465"/>
                          <a:pt x="22223" y="11465"/>
                        </a:cubicBezTo>
                        <a:cubicBezTo>
                          <a:pt x="23496" y="12739"/>
                          <a:pt x="23496" y="15287"/>
                          <a:pt x="20949" y="16561"/>
                        </a:cubicBezTo>
                        <a:cubicBezTo>
                          <a:pt x="22223" y="16561"/>
                          <a:pt x="20949" y="16561"/>
                          <a:pt x="20949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1" name="Freeform: Shape 820">
                    <a:extLst>
                      <a:ext uri="{FF2B5EF4-FFF2-40B4-BE49-F238E27FC236}">
                        <a16:creationId xmlns:a16="http://schemas.microsoft.com/office/drawing/2014/main" id="{61E34F57-58ED-4C3A-A12A-C215E3EFDB1A}"/>
                      </a:ext>
                    </a:extLst>
                  </p:cNvPr>
                  <p:cNvSpPr/>
                  <p:nvPr/>
                </p:nvSpPr>
                <p:spPr>
                  <a:xfrm>
                    <a:off x="2423134" y="1048958"/>
                    <a:ext cx="63695" cy="63695"/>
                  </a:xfrm>
                  <a:custGeom>
                    <a:avLst/>
                    <a:gdLst>
                      <a:gd name="connsiteX0" fmla="*/ 54778 w 63695"/>
                      <a:gd name="connsiteY0" fmla="*/ 52230 h 63695"/>
                      <a:gd name="connsiteX1" fmla="*/ 52230 w 63695"/>
                      <a:gd name="connsiteY1" fmla="*/ 49683 h 63695"/>
                      <a:gd name="connsiteX2" fmla="*/ 53504 w 63695"/>
                      <a:gd name="connsiteY2" fmla="*/ 47135 h 63695"/>
                      <a:gd name="connsiteX3" fmla="*/ 57326 w 63695"/>
                      <a:gd name="connsiteY3" fmla="*/ 49683 h 63695"/>
                      <a:gd name="connsiteX4" fmla="*/ 58600 w 63695"/>
                      <a:gd name="connsiteY4" fmla="*/ 49683 h 63695"/>
                      <a:gd name="connsiteX5" fmla="*/ 58600 w 63695"/>
                      <a:gd name="connsiteY5" fmla="*/ 49683 h 63695"/>
                      <a:gd name="connsiteX6" fmla="*/ 58600 w 63695"/>
                      <a:gd name="connsiteY6" fmla="*/ 48409 h 63695"/>
                      <a:gd name="connsiteX7" fmla="*/ 54778 w 63695"/>
                      <a:gd name="connsiteY7" fmla="*/ 45861 h 63695"/>
                      <a:gd name="connsiteX8" fmla="*/ 56052 w 63695"/>
                      <a:gd name="connsiteY8" fmla="*/ 43313 h 63695"/>
                      <a:gd name="connsiteX9" fmla="*/ 59874 w 63695"/>
                      <a:gd name="connsiteY9" fmla="*/ 44587 h 63695"/>
                      <a:gd name="connsiteX10" fmla="*/ 61148 w 63695"/>
                      <a:gd name="connsiteY10" fmla="*/ 44587 h 63695"/>
                      <a:gd name="connsiteX11" fmla="*/ 61148 w 63695"/>
                      <a:gd name="connsiteY11" fmla="*/ 44587 h 63695"/>
                      <a:gd name="connsiteX12" fmla="*/ 61148 w 63695"/>
                      <a:gd name="connsiteY12" fmla="*/ 43313 h 63695"/>
                      <a:gd name="connsiteX13" fmla="*/ 57326 w 63695"/>
                      <a:gd name="connsiteY13" fmla="*/ 42039 h 63695"/>
                      <a:gd name="connsiteX14" fmla="*/ 58600 w 63695"/>
                      <a:gd name="connsiteY14" fmla="*/ 39491 h 63695"/>
                      <a:gd name="connsiteX15" fmla="*/ 62422 w 63695"/>
                      <a:gd name="connsiteY15" fmla="*/ 40765 h 63695"/>
                      <a:gd name="connsiteX16" fmla="*/ 63696 w 63695"/>
                      <a:gd name="connsiteY16" fmla="*/ 39491 h 63695"/>
                      <a:gd name="connsiteX17" fmla="*/ 63696 w 63695"/>
                      <a:gd name="connsiteY17" fmla="*/ 39491 h 63695"/>
                      <a:gd name="connsiteX18" fmla="*/ 62422 w 63695"/>
                      <a:gd name="connsiteY18" fmla="*/ 38217 h 63695"/>
                      <a:gd name="connsiteX19" fmla="*/ 58600 w 63695"/>
                      <a:gd name="connsiteY19" fmla="*/ 36943 h 63695"/>
                      <a:gd name="connsiteX20" fmla="*/ 58600 w 63695"/>
                      <a:gd name="connsiteY20" fmla="*/ 34396 h 63695"/>
                      <a:gd name="connsiteX21" fmla="*/ 62422 w 63695"/>
                      <a:gd name="connsiteY21" fmla="*/ 34396 h 63695"/>
                      <a:gd name="connsiteX22" fmla="*/ 63696 w 63695"/>
                      <a:gd name="connsiteY22" fmla="*/ 33122 h 63695"/>
                      <a:gd name="connsiteX23" fmla="*/ 63696 w 63695"/>
                      <a:gd name="connsiteY23" fmla="*/ 33122 h 63695"/>
                      <a:gd name="connsiteX24" fmla="*/ 62422 w 63695"/>
                      <a:gd name="connsiteY24" fmla="*/ 31848 h 63695"/>
                      <a:gd name="connsiteX25" fmla="*/ 58600 w 63695"/>
                      <a:gd name="connsiteY25" fmla="*/ 31848 h 63695"/>
                      <a:gd name="connsiteX26" fmla="*/ 58600 w 63695"/>
                      <a:gd name="connsiteY26" fmla="*/ 29300 h 63695"/>
                      <a:gd name="connsiteX27" fmla="*/ 62422 w 63695"/>
                      <a:gd name="connsiteY27" fmla="*/ 29300 h 63695"/>
                      <a:gd name="connsiteX28" fmla="*/ 63696 w 63695"/>
                      <a:gd name="connsiteY28" fmla="*/ 28026 h 63695"/>
                      <a:gd name="connsiteX29" fmla="*/ 63696 w 63695"/>
                      <a:gd name="connsiteY29" fmla="*/ 28026 h 63695"/>
                      <a:gd name="connsiteX30" fmla="*/ 62422 w 63695"/>
                      <a:gd name="connsiteY30" fmla="*/ 26752 h 63695"/>
                      <a:gd name="connsiteX31" fmla="*/ 58600 w 63695"/>
                      <a:gd name="connsiteY31" fmla="*/ 26752 h 63695"/>
                      <a:gd name="connsiteX32" fmla="*/ 58600 w 63695"/>
                      <a:gd name="connsiteY32" fmla="*/ 24204 h 63695"/>
                      <a:gd name="connsiteX33" fmla="*/ 62422 w 63695"/>
                      <a:gd name="connsiteY33" fmla="*/ 22930 h 63695"/>
                      <a:gd name="connsiteX34" fmla="*/ 62422 w 63695"/>
                      <a:gd name="connsiteY34" fmla="*/ 21656 h 63695"/>
                      <a:gd name="connsiteX35" fmla="*/ 62422 w 63695"/>
                      <a:gd name="connsiteY35" fmla="*/ 21656 h 63695"/>
                      <a:gd name="connsiteX36" fmla="*/ 61148 w 63695"/>
                      <a:gd name="connsiteY36" fmla="*/ 21656 h 63695"/>
                      <a:gd name="connsiteX37" fmla="*/ 57326 w 63695"/>
                      <a:gd name="connsiteY37" fmla="*/ 22930 h 63695"/>
                      <a:gd name="connsiteX38" fmla="*/ 56052 w 63695"/>
                      <a:gd name="connsiteY38" fmla="*/ 20383 h 63695"/>
                      <a:gd name="connsiteX39" fmla="*/ 59874 w 63695"/>
                      <a:gd name="connsiteY39" fmla="*/ 17835 h 63695"/>
                      <a:gd name="connsiteX40" fmla="*/ 59874 w 63695"/>
                      <a:gd name="connsiteY40" fmla="*/ 16561 h 63695"/>
                      <a:gd name="connsiteX41" fmla="*/ 59874 w 63695"/>
                      <a:gd name="connsiteY41" fmla="*/ 16561 h 63695"/>
                      <a:gd name="connsiteX42" fmla="*/ 58600 w 63695"/>
                      <a:gd name="connsiteY42" fmla="*/ 16561 h 63695"/>
                      <a:gd name="connsiteX43" fmla="*/ 54778 w 63695"/>
                      <a:gd name="connsiteY43" fmla="*/ 19109 h 63695"/>
                      <a:gd name="connsiteX44" fmla="*/ 53504 w 63695"/>
                      <a:gd name="connsiteY44" fmla="*/ 16561 h 63695"/>
                      <a:gd name="connsiteX45" fmla="*/ 57326 w 63695"/>
                      <a:gd name="connsiteY45" fmla="*/ 14013 h 63695"/>
                      <a:gd name="connsiteX46" fmla="*/ 57326 w 63695"/>
                      <a:gd name="connsiteY46" fmla="*/ 12739 h 63695"/>
                      <a:gd name="connsiteX47" fmla="*/ 57326 w 63695"/>
                      <a:gd name="connsiteY47" fmla="*/ 12739 h 63695"/>
                      <a:gd name="connsiteX48" fmla="*/ 56052 w 63695"/>
                      <a:gd name="connsiteY48" fmla="*/ 12739 h 63695"/>
                      <a:gd name="connsiteX49" fmla="*/ 52230 w 63695"/>
                      <a:gd name="connsiteY49" fmla="*/ 15287 h 63695"/>
                      <a:gd name="connsiteX50" fmla="*/ 50957 w 63695"/>
                      <a:gd name="connsiteY50" fmla="*/ 12739 h 63695"/>
                      <a:gd name="connsiteX51" fmla="*/ 53504 w 63695"/>
                      <a:gd name="connsiteY51" fmla="*/ 10191 h 63695"/>
                      <a:gd name="connsiteX52" fmla="*/ 53504 w 63695"/>
                      <a:gd name="connsiteY52" fmla="*/ 8917 h 63695"/>
                      <a:gd name="connsiteX53" fmla="*/ 53504 w 63695"/>
                      <a:gd name="connsiteY53" fmla="*/ 8917 h 63695"/>
                      <a:gd name="connsiteX54" fmla="*/ 52230 w 63695"/>
                      <a:gd name="connsiteY54" fmla="*/ 8917 h 63695"/>
                      <a:gd name="connsiteX55" fmla="*/ 49683 w 63695"/>
                      <a:gd name="connsiteY55" fmla="*/ 11465 h 63695"/>
                      <a:gd name="connsiteX56" fmla="*/ 47135 w 63695"/>
                      <a:gd name="connsiteY56" fmla="*/ 10191 h 63695"/>
                      <a:gd name="connsiteX57" fmla="*/ 49683 w 63695"/>
                      <a:gd name="connsiteY57" fmla="*/ 6370 h 63695"/>
                      <a:gd name="connsiteX58" fmla="*/ 49683 w 63695"/>
                      <a:gd name="connsiteY58" fmla="*/ 5096 h 63695"/>
                      <a:gd name="connsiteX59" fmla="*/ 49683 w 63695"/>
                      <a:gd name="connsiteY59" fmla="*/ 5096 h 63695"/>
                      <a:gd name="connsiteX60" fmla="*/ 48409 w 63695"/>
                      <a:gd name="connsiteY60" fmla="*/ 5096 h 63695"/>
                      <a:gd name="connsiteX61" fmla="*/ 45861 w 63695"/>
                      <a:gd name="connsiteY61" fmla="*/ 8917 h 63695"/>
                      <a:gd name="connsiteX62" fmla="*/ 43313 w 63695"/>
                      <a:gd name="connsiteY62" fmla="*/ 7643 h 63695"/>
                      <a:gd name="connsiteX63" fmla="*/ 44587 w 63695"/>
                      <a:gd name="connsiteY63" fmla="*/ 3822 h 63695"/>
                      <a:gd name="connsiteX64" fmla="*/ 44587 w 63695"/>
                      <a:gd name="connsiteY64" fmla="*/ 2548 h 63695"/>
                      <a:gd name="connsiteX65" fmla="*/ 44587 w 63695"/>
                      <a:gd name="connsiteY65" fmla="*/ 2548 h 63695"/>
                      <a:gd name="connsiteX66" fmla="*/ 43313 w 63695"/>
                      <a:gd name="connsiteY66" fmla="*/ 2548 h 63695"/>
                      <a:gd name="connsiteX67" fmla="*/ 42039 w 63695"/>
                      <a:gd name="connsiteY67" fmla="*/ 6370 h 63695"/>
                      <a:gd name="connsiteX68" fmla="*/ 39491 w 63695"/>
                      <a:gd name="connsiteY68" fmla="*/ 5096 h 63695"/>
                      <a:gd name="connsiteX69" fmla="*/ 40765 w 63695"/>
                      <a:gd name="connsiteY69" fmla="*/ 1274 h 63695"/>
                      <a:gd name="connsiteX70" fmla="*/ 39491 w 63695"/>
                      <a:gd name="connsiteY70" fmla="*/ 0 h 63695"/>
                      <a:gd name="connsiteX71" fmla="*/ 39491 w 63695"/>
                      <a:gd name="connsiteY71" fmla="*/ 0 h 63695"/>
                      <a:gd name="connsiteX72" fmla="*/ 38217 w 63695"/>
                      <a:gd name="connsiteY72" fmla="*/ 1274 h 63695"/>
                      <a:gd name="connsiteX73" fmla="*/ 36943 w 63695"/>
                      <a:gd name="connsiteY73" fmla="*/ 5096 h 63695"/>
                      <a:gd name="connsiteX74" fmla="*/ 34396 w 63695"/>
                      <a:gd name="connsiteY74" fmla="*/ 5096 h 63695"/>
                      <a:gd name="connsiteX75" fmla="*/ 34396 w 63695"/>
                      <a:gd name="connsiteY75" fmla="*/ 1274 h 63695"/>
                      <a:gd name="connsiteX76" fmla="*/ 33122 w 63695"/>
                      <a:gd name="connsiteY76" fmla="*/ 0 h 63695"/>
                      <a:gd name="connsiteX77" fmla="*/ 33122 w 63695"/>
                      <a:gd name="connsiteY77" fmla="*/ 0 h 63695"/>
                      <a:gd name="connsiteX78" fmla="*/ 31848 w 63695"/>
                      <a:gd name="connsiteY78" fmla="*/ 1274 h 63695"/>
                      <a:gd name="connsiteX79" fmla="*/ 31848 w 63695"/>
                      <a:gd name="connsiteY79" fmla="*/ 5096 h 63695"/>
                      <a:gd name="connsiteX80" fmla="*/ 29300 w 63695"/>
                      <a:gd name="connsiteY80" fmla="*/ 5096 h 63695"/>
                      <a:gd name="connsiteX81" fmla="*/ 29300 w 63695"/>
                      <a:gd name="connsiteY81" fmla="*/ 1274 h 63695"/>
                      <a:gd name="connsiteX82" fmla="*/ 28026 w 63695"/>
                      <a:gd name="connsiteY82" fmla="*/ 0 h 63695"/>
                      <a:gd name="connsiteX83" fmla="*/ 28026 w 63695"/>
                      <a:gd name="connsiteY83" fmla="*/ 0 h 63695"/>
                      <a:gd name="connsiteX84" fmla="*/ 26752 w 63695"/>
                      <a:gd name="connsiteY84" fmla="*/ 1274 h 63695"/>
                      <a:gd name="connsiteX85" fmla="*/ 26752 w 63695"/>
                      <a:gd name="connsiteY85" fmla="*/ 5096 h 63695"/>
                      <a:gd name="connsiteX86" fmla="*/ 24204 w 63695"/>
                      <a:gd name="connsiteY86" fmla="*/ 5096 h 63695"/>
                      <a:gd name="connsiteX87" fmla="*/ 22930 w 63695"/>
                      <a:gd name="connsiteY87" fmla="*/ 1274 h 63695"/>
                      <a:gd name="connsiteX88" fmla="*/ 21656 w 63695"/>
                      <a:gd name="connsiteY88" fmla="*/ 1274 h 63695"/>
                      <a:gd name="connsiteX89" fmla="*/ 21656 w 63695"/>
                      <a:gd name="connsiteY89" fmla="*/ 1274 h 63695"/>
                      <a:gd name="connsiteX90" fmla="*/ 21656 w 63695"/>
                      <a:gd name="connsiteY90" fmla="*/ 2548 h 63695"/>
                      <a:gd name="connsiteX91" fmla="*/ 22930 w 63695"/>
                      <a:gd name="connsiteY91" fmla="*/ 6370 h 63695"/>
                      <a:gd name="connsiteX92" fmla="*/ 20382 w 63695"/>
                      <a:gd name="connsiteY92" fmla="*/ 7643 h 63695"/>
                      <a:gd name="connsiteX93" fmla="*/ 17835 w 63695"/>
                      <a:gd name="connsiteY93" fmla="*/ 3822 h 63695"/>
                      <a:gd name="connsiteX94" fmla="*/ 16561 w 63695"/>
                      <a:gd name="connsiteY94" fmla="*/ 3822 h 63695"/>
                      <a:gd name="connsiteX95" fmla="*/ 16561 w 63695"/>
                      <a:gd name="connsiteY95" fmla="*/ 3822 h 63695"/>
                      <a:gd name="connsiteX96" fmla="*/ 16561 w 63695"/>
                      <a:gd name="connsiteY96" fmla="*/ 5096 h 63695"/>
                      <a:gd name="connsiteX97" fmla="*/ 19109 w 63695"/>
                      <a:gd name="connsiteY97" fmla="*/ 8917 h 63695"/>
                      <a:gd name="connsiteX98" fmla="*/ 16561 w 63695"/>
                      <a:gd name="connsiteY98" fmla="*/ 10191 h 63695"/>
                      <a:gd name="connsiteX99" fmla="*/ 14013 w 63695"/>
                      <a:gd name="connsiteY99" fmla="*/ 6370 h 63695"/>
                      <a:gd name="connsiteX100" fmla="*/ 12739 w 63695"/>
                      <a:gd name="connsiteY100" fmla="*/ 6370 h 63695"/>
                      <a:gd name="connsiteX101" fmla="*/ 12739 w 63695"/>
                      <a:gd name="connsiteY101" fmla="*/ 6370 h 63695"/>
                      <a:gd name="connsiteX102" fmla="*/ 12739 w 63695"/>
                      <a:gd name="connsiteY102" fmla="*/ 7643 h 63695"/>
                      <a:gd name="connsiteX103" fmla="*/ 15287 w 63695"/>
                      <a:gd name="connsiteY103" fmla="*/ 11465 h 63695"/>
                      <a:gd name="connsiteX104" fmla="*/ 12739 w 63695"/>
                      <a:gd name="connsiteY104" fmla="*/ 12739 h 63695"/>
                      <a:gd name="connsiteX105" fmla="*/ 10191 w 63695"/>
                      <a:gd name="connsiteY105" fmla="*/ 10191 h 63695"/>
                      <a:gd name="connsiteX106" fmla="*/ 8917 w 63695"/>
                      <a:gd name="connsiteY106" fmla="*/ 10191 h 63695"/>
                      <a:gd name="connsiteX107" fmla="*/ 8917 w 63695"/>
                      <a:gd name="connsiteY107" fmla="*/ 10191 h 63695"/>
                      <a:gd name="connsiteX108" fmla="*/ 8917 w 63695"/>
                      <a:gd name="connsiteY108" fmla="*/ 11465 h 63695"/>
                      <a:gd name="connsiteX109" fmla="*/ 11465 w 63695"/>
                      <a:gd name="connsiteY109" fmla="*/ 14013 h 63695"/>
                      <a:gd name="connsiteX110" fmla="*/ 10191 w 63695"/>
                      <a:gd name="connsiteY110" fmla="*/ 16561 h 63695"/>
                      <a:gd name="connsiteX111" fmla="*/ 6370 w 63695"/>
                      <a:gd name="connsiteY111" fmla="*/ 14013 h 63695"/>
                      <a:gd name="connsiteX112" fmla="*/ 5096 w 63695"/>
                      <a:gd name="connsiteY112" fmla="*/ 14013 h 63695"/>
                      <a:gd name="connsiteX113" fmla="*/ 5096 w 63695"/>
                      <a:gd name="connsiteY113" fmla="*/ 14013 h 63695"/>
                      <a:gd name="connsiteX114" fmla="*/ 5096 w 63695"/>
                      <a:gd name="connsiteY114" fmla="*/ 15287 h 63695"/>
                      <a:gd name="connsiteX115" fmla="*/ 8917 w 63695"/>
                      <a:gd name="connsiteY115" fmla="*/ 17835 h 63695"/>
                      <a:gd name="connsiteX116" fmla="*/ 7643 w 63695"/>
                      <a:gd name="connsiteY116" fmla="*/ 20383 h 63695"/>
                      <a:gd name="connsiteX117" fmla="*/ 3822 w 63695"/>
                      <a:gd name="connsiteY117" fmla="*/ 19109 h 63695"/>
                      <a:gd name="connsiteX118" fmla="*/ 2548 w 63695"/>
                      <a:gd name="connsiteY118" fmla="*/ 19109 h 63695"/>
                      <a:gd name="connsiteX119" fmla="*/ 2548 w 63695"/>
                      <a:gd name="connsiteY119" fmla="*/ 19109 h 63695"/>
                      <a:gd name="connsiteX120" fmla="*/ 2548 w 63695"/>
                      <a:gd name="connsiteY120" fmla="*/ 20383 h 63695"/>
                      <a:gd name="connsiteX121" fmla="*/ 6370 w 63695"/>
                      <a:gd name="connsiteY121" fmla="*/ 21656 h 63695"/>
                      <a:gd name="connsiteX122" fmla="*/ 5096 w 63695"/>
                      <a:gd name="connsiteY122" fmla="*/ 24204 h 63695"/>
                      <a:gd name="connsiteX123" fmla="*/ 1274 w 63695"/>
                      <a:gd name="connsiteY123" fmla="*/ 22930 h 63695"/>
                      <a:gd name="connsiteX124" fmla="*/ 0 w 63695"/>
                      <a:gd name="connsiteY124" fmla="*/ 24204 h 63695"/>
                      <a:gd name="connsiteX125" fmla="*/ 0 w 63695"/>
                      <a:gd name="connsiteY125" fmla="*/ 24204 h 63695"/>
                      <a:gd name="connsiteX126" fmla="*/ 1274 w 63695"/>
                      <a:gd name="connsiteY126" fmla="*/ 25478 h 63695"/>
                      <a:gd name="connsiteX127" fmla="*/ 5096 w 63695"/>
                      <a:gd name="connsiteY127" fmla="*/ 26752 h 63695"/>
                      <a:gd name="connsiteX128" fmla="*/ 5096 w 63695"/>
                      <a:gd name="connsiteY128" fmla="*/ 29300 h 63695"/>
                      <a:gd name="connsiteX129" fmla="*/ 1274 w 63695"/>
                      <a:gd name="connsiteY129" fmla="*/ 29300 h 63695"/>
                      <a:gd name="connsiteX130" fmla="*/ 0 w 63695"/>
                      <a:gd name="connsiteY130" fmla="*/ 30574 h 63695"/>
                      <a:gd name="connsiteX131" fmla="*/ 0 w 63695"/>
                      <a:gd name="connsiteY131" fmla="*/ 30574 h 63695"/>
                      <a:gd name="connsiteX132" fmla="*/ 1274 w 63695"/>
                      <a:gd name="connsiteY132" fmla="*/ 31848 h 63695"/>
                      <a:gd name="connsiteX133" fmla="*/ 5096 w 63695"/>
                      <a:gd name="connsiteY133" fmla="*/ 31848 h 63695"/>
                      <a:gd name="connsiteX134" fmla="*/ 5096 w 63695"/>
                      <a:gd name="connsiteY134" fmla="*/ 34396 h 63695"/>
                      <a:gd name="connsiteX135" fmla="*/ 1274 w 63695"/>
                      <a:gd name="connsiteY135" fmla="*/ 34396 h 63695"/>
                      <a:gd name="connsiteX136" fmla="*/ 0 w 63695"/>
                      <a:gd name="connsiteY136" fmla="*/ 35670 h 63695"/>
                      <a:gd name="connsiteX137" fmla="*/ 0 w 63695"/>
                      <a:gd name="connsiteY137" fmla="*/ 35670 h 63695"/>
                      <a:gd name="connsiteX138" fmla="*/ 1274 w 63695"/>
                      <a:gd name="connsiteY138" fmla="*/ 36943 h 63695"/>
                      <a:gd name="connsiteX139" fmla="*/ 5096 w 63695"/>
                      <a:gd name="connsiteY139" fmla="*/ 36943 h 63695"/>
                      <a:gd name="connsiteX140" fmla="*/ 5096 w 63695"/>
                      <a:gd name="connsiteY140" fmla="*/ 39491 h 63695"/>
                      <a:gd name="connsiteX141" fmla="*/ 1274 w 63695"/>
                      <a:gd name="connsiteY141" fmla="*/ 40765 h 63695"/>
                      <a:gd name="connsiteX142" fmla="*/ 1274 w 63695"/>
                      <a:gd name="connsiteY142" fmla="*/ 42039 h 63695"/>
                      <a:gd name="connsiteX143" fmla="*/ 1274 w 63695"/>
                      <a:gd name="connsiteY143" fmla="*/ 42039 h 63695"/>
                      <a:gd name="connsiteX144" fmla="*/ 2548 w 63695"/>
                      <a:gd name="connsiteY144" fmla="*/ 42039 h 63695"/>
                      <a:gd name="connsiteX145" fmla="*/ 6370 w 63695"/>
                      <a:gd name="connsiteY145" fmla="*/ 40765 h 63695"/>
                      <a:gd name="connsiteX146" fmla="*/ 7643 w 63695"/>
                      <a:gd name="connsiteY146" fmla="*/ 43313 h 63695"/>
                      <a:gd name="connsiteX147" fmla="*/ 3822 w 63695"/>
                      <a:gd name="connsiteY147" fmla="*/ 45861 h 63695"/>
                      <a:gd name="connsiteX148" fmla="*/ 3822 w 63695"/>
                      <a:gd name="connsiteY148" fmla="*/ 47135 h 63695"/>
                      <a:gd name="connsiteX149" fmla="*/ 3822 w 63695"/>
                      <a:gd name="connsiteY149" fmla="*/ 47135 h 63695"/>
                      <a:gd name="connsiteX150" fmla="*/ 5096 w 63695"/>
                      <a:gd name="connsiteY150" fmla="*/ 47135 h 63695"/>
                      <a:gd name="connsiteX151" fmla="*/ 8917 w 63695"/>
                      <a:gd name="connsiteY151" fmla="*/ 44587 h 63695"/>
                      <a:gd name="connsiteX152" fmla="*/ 10191 w 63695"/>
                      <a:gd name="connsiteY152" fmla="*/ 47135 h 63695"/>
                      <a:gd name="connsiteX153" fmla="*/ 6370 w 63695"/>
                      <a:gd name="connsiteY153" fmla="*/ 49683 h 63695"/>
                      <a:gd name="connsiteX154" fmla="*/ 6370 w 63695"/>
                      <a:gd name="connsiteY154" fmla="*/ 50957 h 63695"/>
                      <a:gd name="connsiteX155" fmla="*/ 6370 w 63695"/>
                      <a:gd name="connsiteY155" fmla="*/ 50957 h 63695"/>
                      <a:gd name="connsiteX156" fmla="*/ 7643 w 63695"/>
                      <a:gd name="connsiteY156" fmla="*/ 50957 h 63695"/>
                      <a:gd name="connsiteX157" fmla="*/ 11465 w 63695"/>
                      <a:gd name="connsiteY157" fmla="*/ 48409 h 63695"/>
                      <a:gd name="connsiteX158" fmla="*/ 12739 w 63695"/>
                      <a:gd name="connsiteY158" fmla="*/ 50957 h 63695"/>
                      <a:gd name="connsiteX159" fmla="*/ 10191 w 63695"/>
                      <a:gd name="connsiteY159" fmla="*/ 53504 h 63695"/>
                      <a:gd name="connsiteX160" fmla="*/ 10191 w 63695"/>
                      <a:gd name="connsiteY160" fmla="*/ 54778 h 63695"/>
                      <a:gd name="connsiteX161" fmla="*/ 10191 w 63695"/>
                      <a:gd name="connsiteY161" fmla="*/ 54778 h 63695"/>
                      <a:gd name="connsiteX162" fmla="*/ 11465 w 63695"/>
                      <a:gd name="connsiteY162" fmla="*/ 54778 h 63695"/>
                      <a:gd name="connsiteX163" fmla="*/ 14013 w 63695"/>
                      <a:gd name="connsiteY163" fmla="*/ 52230 h 63695"/>
                      <a:gd name="connsiteX164" fmla="*/ 16561 w 63695"/>
                      <a:gd name="connsiteY164" fmla="*/ 53504 h 63695"/>
                      <a:gd name="connsiteX165" fmla="*/ 14013 w 63695"/>
                      <a:gd name="connsiteY165" fmla="*/ 57326 h 63695"/>
                      <a:gd name="connsiteX166" fmla="*/ 14013 w 63695"/>
                      <a:gd name="connsiteY166" fmla="*/ 58600 h 63695"/>
                      <a:gd name="connsiteX167" fmla="*/ 14013 w 63695"/>
                      <a:gd name="connsiteY167" fmla="*/ 58600 h 63695"/>
                      <a:gd name="connsiteX168" fmla="*/ 15287 w 63695"/>
                      <a:gd name="connsiteY168" fmla="*/ 58600 h 63695"/>
                      <a:gd name="connsiteX169" fmla="*/ 17835 w 63695"/>
                      <a:gd name="connsiteY169" fmla="*/ 54778 h 63695"/>
                      <a:gd name="connsiteX170" fmla="*/ 20382 w 63695"/>
                      <a:gd name="connsiteY170" fmla="*/ 56052 h 63695"/>
                      <a:gd name="connsiteX171" fmla="*/ 19109 w 63695"/>
                      <a:gd name="connsiteY171" fmla="*/ 59874 h 63695"/>
                      <a:gd name="connsiteX172" fmla="*/ 19109 w 63695"/>
                      <a:gd name="connsiteY172" fmla="*/ 61148 h 63695"/>
                      <a:gd name="connsiteX173" fmla="*/ 19109 w 63695"/>
                      <a:gd name="connsiteY173" fmla="*/ 61148 h 63695"/>
                      <a:gd name="connsiteX174" fmla="*/ 20382 w 63695"/>
                      <a:gd name="connsiteY174" fmla="*/ 61148 h 63695"/>
                      <a:gd name="connsiteX175" fmla="*/ 21656 w 63695"/>
                      <a:gd name="connsiteY175" fmla="*/ 57326 h 63695"/>
                      <a:gd name="connsiteX176" fmla="*/ 24204 w 63695"/>
                      <a:gd name="connsiteY176" fmla="*/ 58600 h 63695"/>
                      <a:gd name="connsiteX177" fmla="*/ 22930 w 63695"/>
                      <a:gd name="connsiteY177" fmla="*/ 62422 h 63695"/>
                      <a:gd name="connsiteX178" fmla="*/ 24204 w 63695"/>
                      <a:gd name="connsiteY178" fmla="*/ 63696 h 63695"/>
                      <a:gd name="connsiteX179" fmla="*/ 24204 w 63695"/>
                      <a:gd name="connsiteY179" fmla="*/ 63696 h 63695"/>
                      <a:gd name="connsiteX180" fmla="*/ 25478 w 63695"/>
                      <a:gd name="connsiteY180" fmla="*/ 62422 h 63695"/>
                      <a:gd name="connsiteX181" fmla="*/ 26752 w 63695"/>
                      <a:gd name="connsiteY181" fmla="*/ 58600 h 63695"/>
                      <a:gd name="connsiteX182" fmla="*/ 29300 w 63695"/>
                      <a:gd name="connsiteY182" fmla="*/ 58600 h 63695"/>
                      <a:gd name="connsiteX183" fmla="*/ 29300 w 63695"/>
                      <a:gd name="connsiteY183" fmla="*/ 62422 h 63695"/>
                      <a:gd name="connsiteX184" fmla="*/ 30574 w 63695"/>
                      <a:gd name="connsiteY184" fmla="*/ 63696 h 63695"/>
                      <a:gd name="connsiteX185" fmla="*/ 30574 w 63695"/>
                      <a:gd name="connsiteY185" fmla="*/ 63696 h 63695"/>
                      <a:gd name="connsiteX186" fmla="*/ 31848 w 63695"/>
                      <a:gd name="connsiteY186" fmla="*/ 62422 h 63695"/>
                      <a:gd name="connsiteX187" fmla="*/ 31848 w 63695"/>
                      <a:gd name="connsiteY187" fmla="*/ 58600 h 63695"/>
                      <a:gd name="connsiteX188" fmla="*/ 34396 w 63695"/>
                      <a:gd name="connsiteY188" fmla="*/ 58600 h 63695"/>
                      <a:gd name="connsiteX189" fmla="*/ 34396 w 63695"/>
                      <a:gd name="connsiteY189" fmla="*/ 62422 h 63695"/>
                      <a:gd name="connsiteX190" fmla="*/ 35669 w 63695"/>
                      <a:gd name="connsiteY190" fmla="*/ 63696 h 63695"/>
                      <a:gd name="connsiteX191" fmla="*/ 35669 w 63695"/>
                      <a:gd name="connsiteY191" fmla="*/ 63696 h 63695"/>
                      <a:gd name="connsiteX192" fmla="*/ 36943 w 63695"/>
                      <a:gd name="connsiteY192" fmla="*/ 62422 h 63695"/>
                      <a:gd name="connsiteX193" fmla="*/ 36943 w 63695"/>
                      <a:gd name="connsiteY193" fmla="*/ 58600 h 63695"/>
                      <a:gd name="connsiteX194" fmla="*/ 39491 w 63695"/>
                      <a:gd name="connsiteY194" fmla="*/ 58600 h 63695"/>
                      <a:gd name="connsiteX195" fmla="*/ 40765 w 63695"/>
                      <a:gd name="connsiteY195" fmla="*/ 62422 h 63695"/>
                      <a:gd name="connsiteX196" fmla="*/ 42039 w 63695"/>
                      <a:gd name="connsiteY196" fmla="*/ 62422 h 63695"/>
                      <a:gd name="connsiteX197" fmla="*/ 42039 w 63695"/>
                      <a:gd name="connsiteY197" fmla="*/ 62422 h 63695"/>
                      <a:gd name="connsiteX198" fmla="*/ 42039 w 63695"/>
                      <a:gd name="connsiteY198" fmla="*/ 61148 h 63695"/>
                      <a:gd name="connsiteX199" fmla="*/ 40765 w 63695"/>
                      <a:gd name="connsiteY199" fmla="*/ 57326 h 63695"/>
                      <a:gd name="connsiteX200" fmla="*/ 43313 w 63695"/>
                      <a:gd name="connsiteY200" fmla="*/ 56052 h 63695"/>
                      <a:gd name="connsiteX201" fmla="*/ 45861 w 63695"/>
                      <a:gd name="connsiteY201" fmla="*/ 59874 h 63695"/>
                      <a:gd name="connsiteX202" fmla="*/ 47135 w 63695"/>
                      <a:gd name="connsiteY202" fmla="*/ 59874 h 63695"/>
                      <a:gd name="connsiteX203" fmla="*/ 47135 w 63695"/>
                      <a:gd name="connsiteY203" fmla="*/ 59874 h 63695"/>
                      <a:gd name="connsiteX204" fmla="*/ 47135 w 63695"/>
                      <a:gd name="connsiteY204" fmla="*/ 58600 h 63695"/>
                      <a:gd name="connsiteX205" fmla="*/ 44587 w 63695"/>
                      <a:gd name="connsiteY205" fmla="*/ 54778 h 63695"/>
                      <a:gd name="connsiteX206" fmla="*/ 47135 w 63695"/>
                      <a:gd name="connsiteY206" fmla="*/ 53504 h 63695"/>
                      <a:gd name="connsiteX207" fmla="*/ 49683 w 63695"/>
                      <a:gd name="connsiteY207" fmla="*/ 57326 h 63695"/>
                      <a:gd name="connsiteX208" fmla="*/ 50957 w 63695"/>
                      <a:gd name="connsiteY208" fmla="*/ 57326 h 63695"/>
                      <a:gd name="connsiteX209" fmla="*/ 50957 w 63695"/>
                      <a:gd name="connsiteY209" fmla="*/ 57326 h 63695"/>
                      <a:gd name="connsiteX210" fmla="*/ 50957 w 63695"/>
                      <a:gd name="connsiteY210" fmla="*/ 56052 h 63695"/>
                      <a:gd name="connsiteX211" fmla="*/ 48409 w 63695"/>
                      <a:gd name="connsiteY211" fmla="*/ 52230 h 63695"/>
                      <a:gd name="connsiteX212" fmla="*/ 50957 w 63695"/>
                      <a:gd name="connsiteY212" fmla="*/ 50957 h 63695"/>
                      <a:gd name="connsiteX213" fmla="*/ 53504 w 63695"/>
                      <a:gd name="connsiteY213" fmla="*/ 53504 h 63695"/>
                      <a:gd name="connsiteX214" fmla="*/ 54778 w 63695"/>
                      <a:gd name="connsiteY214" fmla="*/ 53504 h 63695"/>
                      <a:gd name="connsiteX215" fmla="*/ 54778 w 63695"/>
                      <a:gd name="connsiteY215" fmla="*/ 52230 h 63695"/>
                      <a:gd name="connsiteX216" fmla="*/ 54778 w 63695"/>
                      <a:gd name="connsiteY216" fmla="*/ 52230 h 63695"/>
                      <a:gd name="connsiteX217" fmla="*/ 49683 w 63695"/>
                      <a:gd name="connsiteY217" fmla="*/ 19109 h 63695"/>
                      <a:gd name="connsiteX218" fmla="*/ 50957 w 63695"/>
                      <a:gd name="connsiteY218" fmla="*/ 40765 h 63695"/>
                      <a:gd name="connsiteX219" fmla="*/ 48409 w 63695"/>
                      <a:gd name="connsiteY219" fmla="*/ 40765 h 63695"/>
                      <a:gd name="connsiteX220" fmla="*/ 39491 w 63695"/>
                      <a:gd name="connsiteY220" fmla="*/ 33122 h 63695"/>
                      <a:gd name="connsiteX221" fmla="*/ 39491 w 63695"/>
                      <a:gd name="connsiteY221" fmla="*/ 26752 h 63695"/>
                      <a:gd name="connsiteX222" fmla="*/ 47135 w 63695"/>
                      <a:gd name="connsiteY222" fmla="*/ 17835 h 63695"/>
                      <a:gd name="connsiteX223" fmla="*/ 49683 w 63695"/>
                      <a:gd name="connsiteY223" fmla="*/ 19109 h 63695"/>
                      <a:gd name="connsiteX224" fmla="*/ 40765 w 63695"/>
                      <a:gd name="connsiteY224" fmla="*/ 14013 h 63695"/>
                      <a:gd name="connsiteX225" fmla="*/ 33122 w 63695"/>
                      <a:gd name="connsiteY225" fmla="*/ 22930 h 63695"/>
                      <a:gd name="connsiteX226" fmla="*/ 26752 w 63695"/>
                      <a:gd name="connsiteY226" fmla="*/ 22930 h 63695"/>
                      <a:gd name="connsiteX227" fmla="*/ 17835 w 63695"/>
                      <a:gd name="connsiteY227" fmla="*/ 15287 h 63695"/>
                      <a:gd name="connsiteX228" fmla="*/ 17835 w 63695"/>
                      <a:gd name="connsiteY228" fmla="*/ 12739 h 63695"/>
                      <a:gd name="connsiteX229" fmla="*/ 39491 w 63695"/>
                      <a:gd name="connsiteY229" fmla="*/ 11465 h 63695"/>
                      <a:gd name="connsiteX230" fmla="*/ 40765 w 63695"/>
                      <a:gd name="connsiteY230" fmla="*/ 14013 h 63695"/>
                      <a:gd name="connsiteX231" fmla="*/ 10191 w 63695"/>
                      <a:gd name="connsiteY231" fmla="*/ 43313 h 63695"/>
                      <a:gd name="connsiteX232" fmla="*/ 8917 w 63695"/>
                      <a:gd name="connsiteY232" fmla="*/ 20383 h 63695"/>
                      <a:gd name="connsiteX233" fmla="*/ 11465 w 63695"/>
                      <a:gd name="connsiteY233" fmla="*/ 20383 h 63695"/>
                      <a:gd name="connsiteX234" fmla="*/ 20382 w 63695"/>
                      <a:gd name="connsiteY234" fmla="*/ 28026 h 63695"/>
                      <a:gd name="connsiteX235" fmla="*/ 20382 w 63695"/>
                      <a:gd name="connsiteY235" fmla="*/ 35670 h 63695"/>
                      <a:gd name="connsiteX236" fmla="*/ 12739 w 63695"/>
                      <a:gd name="connsiteY236" fmla="*/ 44587 h 63695"/>
                      <a:gd name="connsiteX237" fmla="*/ 10191 w 63695"/>
                      <a:gd name="connsiteY237" fmla="*/ 43313 h 63695"/>
                      <a:gd name="connsiteX238" fmla="*/ 28026 w 63695"/>
                      <a:gd name="connsiteY238" fmla="*/ 34396 h 63695"/>
                      <a:gd name="connsiteX239" fmla="*/ 28026 w 63695"/>
                      <a:gd name="connsiteY239" fmla="*/ 29300 h 63695"/>
                      <a:gd name="connsiteX240" fmla="*/ 33122 w 63695"/>
                      <a:gd name="connsiteY240" fmla="*/ 29300 h 63695"/>
                      <a:gd name="connsiteX241" fmla="*/ 33122 w 63695"/>
                      <a:gd name="connsiteY241" fmla="*/ 34396 h 63695"/>
                      <a:gd name="connsiteX242" fmla="*/ 28026 w 63695"/>
                      <a:gd name="connsiteY242" fmla="*/ 34396 h 63695"/>
                      <a:gd name="connsiteX243" fmla="*/ 19109 w 63695"/>
                      <a:gd name="connsiteY243" fmla="*/ 48409 h 63695"/>
                      <a:gd name="connsiteX244" fmla="*/ 26752 w 63695"/>
                      <a:gd name="connsiteY244" fmla="*/ 39491 h 63695"/>
                      <a:gd name="connsiteX245" fmla="*/ 33122 w 63695"/>
                      <a:gd name="connsiteY245" fmla="*/ 39491 h 63695"/>
                      <a:gd name="connsiteX246" fmla="*/ 42039 w 63695"/>
                      <a:gd name="connsiteY246" fmla="*/ 47135 h 63695"/>
                      <a:gd name="connsiteX247" fmla="*/ 42039 w 63695"/>
                      <a:gd name="connsiteY247" fmla="*/ 49683 h 63695"/>
                      <a:gd name="connsiteX248" fmla="*/ 19109 w 63695"/>
                      <a:gd name="connsiteY248" fmla="*/ 50957 h 63695"/>
                      <a:gd name="connsiteX249" fmla="*/ 19109 w 63695"/>
                      <a:gd name="connsiteY249" fmla="*/ 48409 h 6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3695" h="63695">
                        <a:moveTo>
                          <a:pt x="54778" y="52230"/>
                        </a:moveTo>
                        <a:lnTo>
                          <a:pt x="52230" y="49683"/>
                        </a:lnTo>
                        <a:cubicBezTo>
                          <a:pt x="52230" y="48409"/>
                          <a:pt x="53504" y="48409"/>
                          <a:pt x="53504" y="47135"/>
                        </a:cubicBezTo>
                        <a:lnTo>
                          <a:pt x="57326" y="49683"/>
                        </a:lnTo>
                        <a:cubicBezTo>
                          <a:pt x="57326" y="49683"/>
                          <a:pt x="58600" y="49683"/>
                          <a:pt x="58600" y="49683"/>
                        </a:cubicBezTo>
                        <a:lnTo>
                          <a:pt x="58600" y="49683"/>
                        </a:lnTo>
                        <a:cubicBezTo>
                          <a:pt x="58600" y="49683"/>
                          <a:pt x="58600" y="48409"/>
                          <a:pt x="58600" y="48409"/>
                        </a:cubicBezTo>
                        <a:lnTo>
                          <a:pt x="54778" y="45861"/>
                        </a:lnTo>
                        <a:cubicBezTo>
                          <a:pt x="54778" y="44587"/>
                          <a:pt x="56052" y="44587"/>
                          <a:pt x="56052" y="43313"/>
                        </a:cubicBezTo>
                        <a:lnTo>
                          <a:pt x="59874" y="44587"/>
                        </a:lnTo>
                        <a:cubicBezTo>
                          <a:pt x="59874" y="44587"/>
                          <a:pt x="61148" y="44587"/>
                          <a:pt x="61148" y="44587"/>
                        </a:cubicBezTo>
                        <a:lnTo>
                          <a:pt x="61148" y="44587"/>
                        </a:lnTo>
                        <a:cubicBezTo>
                          <a:pt x="61148" y="44587"/>
                          <a:pt x="61148" y="43313"/>
                          <a:pt x="61148" y="43313"/>
                        </a:cubicBezTo>
                        <a:lnTo>
                          <a:pt x="57326" y="42039"/>
                        </a:lnTo>
                        <a:cubicBezTo>
                          <a:pt x="57326" y="40765"/>
                          <a:pt x="57326" y="40765"/>
                          <a:pt x="58600" y="39491"/>
                        </a:cubicBezTo>
                        <a:lnTo>
                          <a:pt x="62422" y="40765"/>
                        </a:lnTo>
                        <a:cubicBezTo>
                          <a:pt x="62422" y="40765"/>
                          <a:pt x="63696" y="40765"/>
                          <a:pt x="63696" y="39491"/>
                        </a:cubicBezTo>
                        <a:lnTo>
                          <a:pt x="63696" y="39491"/>
                        </a:lnTo>
                        <a:cubicBezTo>
                          <a:pt x="63696" y="39491"/>
                          <a:pt x="63696" y="38217"/>
                          <a:pt x="62422" y="38217"/>
                        </a:cubicBezTo>
                        <a:lnTo>
                          <a:pt x="58600" y="36943"/>
                        </a:lnTo>
                        <a:cubicBezTo>
                          <a:pt x="58600" y="35670"/>
                          <a:pt x="58600" y="35670"/>
                          <a:pt x="58600" y="34396"/>
                        </a:cubicBezTo>
                        <a:lnTo>
                          <a:pt x="62422" y="34396"/>
                        </a:lnTo>
                        <a:cubicBezTo>
                          <a:pt x="62422" y="34396"/>
                          <a:pt x="63696" y="34396"/>
                          <a:pt x="63696" y="33122"/>
                        </a:cubicBezTo>
                        <a:lnTo>
                          <a:pt x="63696" y="33122"/>
                        </a:lnTo>
                        <a:cubicBezTo>
                          <a:pt x="63696" y="33122"/>
                          <a:pt x="63696" y="31848"/>
                          <a:pt x="62422" y="31848"/>
                        </a:cubicBezTo>
                        <a:lnTo>
                          <a:pt x="58600" y="31848"/>
                        </a:lnTo>
                        <a:cubicBezTo>
                          <a:pt x="58600" y="30574"/>
                          <a:pt x="58600" y="30574"/>
                          <a:pt x="58600" y="29300"/>
                        </a:cubicBezTo>
                        <a:lnTo>
                          <a:pt x="62422" y="29300"/>
                        </a:lnTo>
                        <a:cubicBezTo>
                          <a:pt x="62422" y="29300"/>
                          <a:pt x="63696" y="29300"/>
                          <a:pt x="63696" y="28026"/>
                        </a:cubicBezTo>
                        <a:lnTo>
                          <a:pt x="63696" y="28026"/>
                        </a:lnTo>
                        <a:cubicBezTo>
                          <a:pt x="63696" y="28026"/>
                          <a:pt x="63696" y="26752"/>
                          <a:pt x="62422" y="26752"/>
                        </a:cubicBezTo>
                        <a:lnTo>
                          <a:pt x="58600" y="26752"/>
                        </a:lnTo>
                        <a:cubicBezTo>
                          <a:pt x="58600" y="25478"/>
                          <a:pt x="58600" y="25478"/>
                          <a:pt x="58600" y="24204"/>
                        </a:cubicBezTo>
                        <a:lnTo>
                          <a:pt x="62422" y="22930"/>
                        </a:lnTo>
                        <a:cubicBezTo>
                          <a:pt x="62422" y="22930"/>
                          <a:pt x="63696" y="22930"/>
                          <a:pt x="62422" y="21656"/>
                        </a:cubicBezTo>
                        <a:lnTo>
                          <a:pt x="62422" y="21656"/>
                        </a:lnTo>
                        <a:cubicBezTo>
                          <a:pt x="62422" y="21656"/>
                          <a:pt x="62422" y="20383"/>
                          <a:pt x="61148" y="21656"/>
                        </a:cubicBezTo>
                        <a:lnTo>
                          <a:pt x="57326" y="22930"/>
                        </a:lnTo>
                        <a:cubicBezTo>
                          <a:pt x="57326" y="21656"/>
                          <a:pt x="56052" y="21656"/>
                          <a:pt x="56052" y="20383"/>
                        </a:cubicBezTo>
                        <a:lnTo>
                          <a:pt x="59874" y="17835"/>
                        </a:lnTo>
                        <a:cubicBezTo>
                          <a:pt x="59874" y="17835"/>
                          <a:pt x="59874" y="16561"/>
                          <a:pt x="59874" y="16561"/>
                        </a:cubicBezTo>
                        <a:lnTo>
                          <a:pt x="59874" y="16561"/>
                        </a:lnTo>
                        <a:cubicBezTo>
                          <a:pt x="59874" y="16561"/>
                          <a:pt x="58600" y="16561"/>
                          <a:pt x="58600" y="16561"/>
                        </a:cubicBezTo>
                        <a:lnTo>
                          <a:pt x="54778" y="19109"/>
                        </a:lnTo>
                        <a:cubicBezTo>
                          <a:pt x="54778" y="17835"/>
                          <a:pt x="53504" y="17835"/>
                          <a:pt x="53504" y="16561"/>
                        </a:cubicBezTo>
                        <a:lnTo>
                          <a:pt x="57326" y="14013"/>
                        </a:lnTo>
                        <a:cubicBezTo>
                          <a:pt x="57326" y="14013"/>
                          <a:pt x="57326" y="12739"/>
                          <a:pt x="57326" y="12739"/>
                        </a:cubicBezTo>
                        <a:lnTo>
                          <a:pt x="57326" y="12739"/>
                        </a:lnTo>
                        <a:cubicBezTo>
                          <a:pt x="57326" y="12739"/>
                          <a:pt x="56052" y="12739"/>
                          <a:pt x="56052" y="12739"/>
                        </a:cubicBezTo>
                        <a:lnTo>
                          <a:pt x="52230" y="15287"/>
                        </a:lnTo>
                        <a:cubicBezTo>
                          <a:pt x="52230" y="14013"/>
                          <a:pt x="50957" y="14013"/>
                          <a:pt x="50957" y="12739"/>
                        </a:cubicBezTo>
                        <a:lnTo>
                          <a:pt x="53504" y="10191"/>
                        </a:lnTo>
                        <a:cubicBezTo>
                          <a:pt x="53504" y="10191"/>
                          <a:pt x="53504" y="8917"/>
                          <a:pt x="53504" y="8917"/>
                        </a:cubicBezTo>
                        <a:lnTo>
                          <a:pt x="53504" y="8917"/>
                        </a:lnTo>
                        <a:cubicBezTo>
                          <a:pt x="53504" y="8917"/>
                          <a:pt x="52230" y="8917"/>
                          <a:pt x="52230" y="8917"/>
                        </a:cubicBezTo>
                        <a:lnTo>
                          <a:pt x="49683" y="11465"/>
                        </a:lnTo>
                        <a:cubicBezTo>
                          <a:pt x="48409" y="11465"/>
                          <a:pt x="48409" y="10191"/>
                          <a:pt x="47135" y="10191"/>
                        </a:cubicBezTo>
                        <a:lnTo>
                          <a:pt x="49683" y="6370"/>
                        </a:lnTo>
                        <a:cubicBezTo>
                          <a:pt x="49683" y="6370"/>
                          <a:pt x="49683" y="5096"/>
                          <a:pt x="49683" y="5096"/>
                        </a:cubicBezTo>
                        <a:lnTo>
                          <a:pt x="49683" y="5096"/>
                        </a:lnTo>
                        <a:cubicBezTo>
                          <a:pt x="49683" y="5096"/>
                          <a:pt x="48409" y="5096"/>
                          <a:pt x="48409" y="5096"/>
                        </a:cubicBezTo>
                        <a:lnTo>
                          <a:pt x="45861" y="8917"/>
                        </a:lnTo>
                        <a:cubicBezTo>
                          <a:pt x="44587" y="8917"/>
                          <a:pt x="44587" y="7643"/>
                          <a:pt x="43313" y="7643"/>
                        </a:cubicBezTo>
                        <a:lnTo>
                          <a:pt x="44587" y="3822"/>
                        </a:lnTo>
                        <a:cubicBezTo>
                          <a:pt x="44587" y="3822"/>
                          <a:pt x="44587" y="2548"/>
                          <a:pt x="44587" y="2548"/>
                        </a:cubicBezTo>
                        <a:lnTo>
                          <a:pt x="44587" y="2548"/>
                        </a:lnTo>
                        <a:cubicBezTo>
                          <a:pt x="44587" y="2548"/>
                          <a:pt x="43313" y="2548"/>
                          <a:pt x="43313" y="2548"/>
                        </a:cubicBezTo>
                        <a:lnTo>
                          <a:pt x="42039" y="6370"/>
                        </a:lnTo>
                        <a:cubicBezTo>
                          <a:pt x="40765" y="6370"/>
                          <a:pt x="40765" y="6370"/>
                          <a:pt x="39491" y="5096"/>
                        </a:cubicBezTo>
                        <a:lnTo>
                          <a:pt x="40765" y="1274"/>
                        </a:lnTo>
                        <a:cubicBezTo>
                          <a:pt x="40765" y="1274"/>
                          <a:pt x="40765" y="0"/>
                          <a:pt x="39491" y="0"/>
                        </a:cubicBezTo>
                        <a:lnTo>
                          <a:pt x="39491" y="0"/>
                        </a:lnTo>
                        <a:cubicBezTo>
                          <a:pt x="39491" y="0"/>
                          <a:pt x="38217" y="0"/>
                          <a:pt x="38217" y="1274"/>
                        </a:cubicBezTo>
                        <a:lnTo>
                          <a:pt x="36943" y="5096"/>
                        </a:lnTo>
                        <a:cubicBezTo>
                          <a:pt x="35669" y="5096"/>
                          <a:pt x="35669" y="5096"/>
                          <a:pt x="34396" y="5096"/>
                        </a:cubicBezTo>
                        <a:lnTo>
                          <a:pt x="34396" y="1274"/>
                        </a:lnTo>
                        <a:cubicBezTo>
                          <a:pt x="34396" y="1274"/>
                          <a:pt x="34396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3122" y="0"/>
                          <a:pt x="31848" y="0"/>
                          <a:pt x="31848" y="1274"/>
                        </a:cubicBezTo>
                        <a:lnTo>
                          <a:pt x="31848" y="5096"/>
                        </a:lnTo>
                        <a:cubicBezTo>
                          <a:pt x="30574" y="5096"/>
                          <a:pt x="30574" y="5096"/>
                          <a:pt x="29300" y="5096"/>
                        </a:cubicBezTo>
                        <a:lnTo>
                          <a:pt x="29300" y="1274"/>
                        </a:lnTo>
                        <a:cubicBezTo>
                          <a:pt x="29300" y="1274"/>
                          <a:pt x="29300" y="0"/>
                          <a:pt x="28026" y="0"/>
                        </a:cubicBezTo>
                        <a:lnTo>
                          <a:pt x="28026" y="0"/>
                        </a:lnTo>
                        <a:cubicBezTo>
                          <a:pt x="28026" y="0"/>
                          <a:pt x="26752" y="0"/>
                          <a:pt x="26752" y="1274"/>
                        </a:cubicBezTo>
                        <a:lnTo>
                          <a:pt x="26752" y="5096"/>
                        </a:lnTo>
                        <a:cubicBezTo>
                          <a:pt x="25478" y="5096"/>
                          <a:pt x="25478" y="5096"/>
                          <a:pt x="24204" y="5096"/>
                        </a:cubicBezTo>
                        <a:lnTo>
                          <a:pt x="22930" y="1274"/>
                        </a:lnTo>
                        <a:cubicBezTo>
                          <a:pt x="22930" y="1274"/>
                          <a:pt x="22930" y="0"/>
                          <a:pt x="21656" y="1274"/>
                        </a:cubicBezTo>
                        <a:lnTo>
                          <a:pt x="21656" y="1274"/>
                        </a:lnTo>
                        <a:cubicBezTo>
                          <a:pt x="21656" y="1274"/>
                          <a:pt x="20382" y="1274"/>
                          <a:pt x="21656" y="2548"/>
                        </a:cubicBezTo>
                        <a:lnTo>
                          <a:pt x="22930" y="6370"/>
                        </a:lnTo>
                        <a:cubicBezTo>
                          <a:pt x="21656" y="6370"/>
                          <a:pt x="21656" y="7643"/>
                          <a:pt x="20382" y="7643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6561" y="3822"/>
                          <a:pt x="16561" y="3822"/>
                        </a:cubicBezTo>
                        <a:lnTo>
                          <a:pt x="16561" y="3822"/>
                        </a:lnTo>
                        <a:cubicBezTo>
                          <a:pt x="16561" y="3822"/>
                          <a:pt x="16561" y="5096"/>
                          <a:pt x="16561" y="5096"/>
                        </a:cubicBezTo>
                        <a:lnTo>
                          <a:pt x="19109" y="8917"/>
                        </a:lnTo>
                        <a:cubicBezTo>
                          <a:pt x="17835" y="8917"/>
                          <a:pt x="17835" y="10191"/>
                          <a:pt x="16561" y="10191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2739" y="6370"/>
                          <a:pt x="12739" y="6370"/>
                        </a:cubicBezTo>
                        <a:lnTo>
                          <a:pt x="12739" y="6370"/>
                        </a:lnTo>
                        <a:cubicBezTo>
                          <a:pt x="12739" y="6370"/>
                          <a:pt x="12739" y="7643"/>
                          <a:pt x="12739" y="7643"/>
                        </a:cubicBezTo>
                        <a:lnTo>
                          <a:pt x="15287" y="11465"/>
                        </a:lnTo>
                        <a:cubicBezTo>
                          <a:pt x="14013" y="11465"/>
                          <a:pt x="14013" y="12739"/>
                          <a:pt x="12739" y="12739"/>
                        </a:cubicBezTo>
                        <a:lnTo>
                          <a:pt x="10191" y="10191"/>
                        </a:lnTo>
                        <a:cubicBezTo>
                          <a:pt x="10191" y="10191"/>
                          <a:pt x="8917" y="10191"/>
                          <a:pt x="8917" y="10191"/>
                        </a:cubicBezTo>
                        <a:lnTo>
                          <a:pt x="8917" y="10191"/>
                        </a:lnTo>
                        <a:cubicBezTo>
                          <a:pt x="8917" y="10191"/>
                          <a:pt x="8917" y="11465"/>
                          <a:pt x="8917" y="11465"/>
                        </a:cubicBezTo>
                        <a:lnTo>
                          <a:pt x="11465" y="14013"/>
                        </a:lnTo>
                        <a:cubicBezTo>
                          <a:pt x="11465" y="15287"/>
                          <a:pt x="10191" y="15287"/>
                          <a:pt x="10191" y="16561"/>
                        </a:cubicBezTo>
                        <a:lnTo>
                          <a:pt x="6370" y="14013"/>
                        </a:lnTo>
                        <a:cubicBezTo>
                          <a:pt x="6370" y="14013"/>
                          <a:pt x="5096" y="14013"/>
                          <a:pt x="5096" y="14013"/>
                        </a:cubicBezTo>
                        <a:lnTo>
                          <a:pt x="5096" y="14013"/>
                        </a:lnTo>
                        <a:cubicBezTo>
                          <a:pt x="5096" y="14013"/>
                          <a:pt x="5096" y="15287"/>
                          <a:pt x="5096" y="15287"/>
                        </a:cubicBezTo>
                        <a:lnTo>
                          <a:pt x="8917" y="17835"/>
                        </a:lnTo>
                        <a:cubicBezTo>
                          <a:pt x="8917" y="19109"/>
                          <a:pt x="7643" y="19109"/>
                          <a:pt x="7643" y="20383"/>
                        </a:cubicBezTo>
                        <a:lnTo>
                          <a:pt x="3822" y="19109"/>
                        </a:lnTo>
                        <a:cubicBezTo>
                          <a:pt x="3822" y="19109"/>
                          <a:pt x="2548" y="19109"/>
                          <a:pt x="2548" y="19109"/>
                        </a:cubicBezTo>
                        <a:lnTo>
                          <a:pt x="2548" y="19109"/>
                        </a:lnTo>
                        <a:cubicBezTo>
                          <a:pt x="2548" y="19109"/>
                          <a:pt x="2548" y="20383"/>
                          <a:pt x="2548" y="20383"/>
                        </a:cubicBezTo>
                        <a:lnTo>
                          <a:pt x="6370" y="21656"/>
                        </a:lnTo>
                        <a:cubicBezTo>
                          <a:pt x="6370" y="22930"/>
                          <a:pt x="6370" y="22930"/>
                          <a:pt x="5096" y="24204"/>
                        </a:cubicBezTo>
                        <a:lnTo>
                          <a:pt x="1274" y="22930"/>
                        </a:lnTo>
                        <a:cubicBezTo>
                          <a:pt x="1274" y="22930"/>
                          <a:pt x="0" y="22930"/>
                          <a:pt x="0" y="24204"/>
                        </a:cubicBezTo>
                        <a:lnTo>
                          <a:pt x="0" y="24204"/>
                        </a:lnTo>
                        <a:cubicBezTo>
                          <a:pt x="0" y="24204"/>
                          <a:pt x="0" y="25478"/>
                          <a:pt x="1274" y="25478"/>
                        </a:cubicBezTo>
                        <a:lnTo>
                          <a:pt x="5096" y="26752"/>
                        </a:lnTo>
                        <a:cubicBezTo>
                          <a:pt x="5096" y="28026"/>
                          <a:pt x="5096" y="28026"/>
                          <a:pt x="5096" y="29300"/>
                        </a:cubicBezTo>
                        <a:lnTo>
                          <a:pt x="1274" y="29300"/>
                        </a:lnTo>
                        <a:cubicBezTo>
                          <a:pt x="1274" y="29300"/>
                          <a:pt x="0" y="29300"/>
                          <a:pt x="0" y="30574"/>
                        </a:cubicBezTo>
                        <a:lnTo>
                          <a:pt x="0" y="30574"/>
                        </a:lnTo>
                        <a:cubicBezTo>
                          <a:pt x="0" y="30574"/>
                          <a:pt x="0" y="31848"/>
                          <a:pt x="1274" y="31848"/>
                        </a:cubicBezTo>
                        <a:lnTo>
                          <a:pt x="5096" y="31848"/>
                        </a:lnTo>
                        <a:cubicBezTo>
                          <a:pt x="5096" y="33122"/>
                          <a:pt x="5096" y="33122"/>
                          <a:pt x="5096" y="34396"/>
                        </a:cubicBezTo>
                        <a:lnTo>
                          <a:pt x="1274" y="34396"/>
                        </a:lnTo>
                        <a:cubicBezTo>
                          <a:pt x="1274" y="34396"/>
                          <a:pt x="0" y="34396"/>
                          <a:pt x="0" y="35670"/>
                        </a:cubicBezTo>
                        <a:lnTo>
                          <a:pt x="0" y="35670"/>
                        </a:lnTo>
                        <a:cubicBezTo>
                          <a:pt x="0" y="35670"/>
                          <a:pt x="0" y="36943"/>
                          <a:pt x="1274" y="36943"/>
                        </a:cubicBezTo>
                        <a:lnTo>
                          <a:pt x="5096" y="36943"/>
                        </a:lnTo>
                        <a:cubicBezTo>
                          <a:pt x="5096" y="38217"/>
                          <a:pt x="5096" y="38217"/>
                          <a:pt x="5096" y="39491"/>
                        </a:cubicBezTo>
                        <a:lnTo>
                          <a:pt x="1274" y="40765"/>
                        </a:lnTo>
                        <a:cubicBezTo>
                          <a:pt x="1274" y="40765"/>
                          <a:pt x="0" y="40765"/>
                          <a:pt x="1274" y="42039"/>
                        </a:cubicBezTo>
                        <a:lnTo>
                          <a:pt x="1274" y="42039"/>
                        </a:lnTo>
                        <a:cubicBezTo>
                          <a:pt x="1274" y="42039"/>
                          <a:pt x="1274" y="43313"/>
                          <a:pt x="2548" y="42039"/>
                        </a:cubicBezTo>
                        <a:lnTo>
                          <a:pt x="6370" y="40765"/>
                        </a:lnTo>
                        <a:cubicBezTo>
                          <a:pt x="6370" y="42039"/>
                          <a:pt x="7643" y="42039"/>
                          <a:pt x="7643" y="43313"/>
                        </a:cubicBezTo>
                        <a:lnTo>
                          <a:pt x="3822" y="45861"/>
                        </a:lnTo>
                        <a:cubicBezTo>
                          <a:pt x="3822" y="45861"/>
                          <a:pt x="3822" y="47135"/>
                          <a:pt x="3822" y="47135"/>
                        </a:cubicBezTo>
                        <a:lnTo>
                          <a:pt x="3822" y="47135"/>
                        </a:lnTo>
                        <a:cubicBezTo>
                          <a:pt x="3822" y="47135"/>
                          <a:pt x="5096" y="47135"/>
                          <a:pt x="5096" y="47135"/>
                        </a:cubicBezTo>
                        <a:lnTo>
                          <a:pt x="8917" y="44587"/>
                        </a:lnTo>
                        <a:cubicBezTo>
                          <a:pt x="8917" y="45861"/>
                          <a:pt x="10191" y="45861"/>
                          <a:pt x="10191" y="47135"/>
                        </a:cubicBezTo>
                        <a:lnTo>
                          <a:pt x="6370" y="49683"/>
                        </a:lnTo>
                        <a:cubicBezTo>
                          <a:pt x="6370" y="49683"/>
                          <a:pt x="6370" y="50957"/>
                          <a:pt x="6370" y="50957"/>
                        </a:cubicBezTo>
                        <a:lnTo>
                          <a:pt x="6370" y="50957"/>
                        </a:lnTo>
                        <a:cubicBezTo>
                          <a:pt x="6370" y="50957"/>
                          <a:pt x="7643" y="50957"/>
                          <a:pt x="7643" y="50957"/>
                        </a:cubicBezTo>
                        <a:lnTo>
                          <a:pt x="11465" y="48409"/>
                        </a:lnTo>
                        <a:cubicBezTo>
                          <a:pt x="11465" y="49683"/>
                          <a:pt x="12739" y="49683"/>
                          <a:pt x="12739" y="50957"/>
                        </a:cubicBezTo>
                        <a:lnTo>
                          <a:pt x="10191" y="53504"/>
                        </a:lnTo>
                        <a:cubicBezTo>
                          <a:pt x="10191" y="53504"/>
                          <a:pt x="10191" y="54778"/>
                          <a:pt x="10191" y="54778"/>
                        </a:cubicBezTo>
                        <a:lnTo>
                          <a:pt x="10191" y="54778"/>
                        </a:lnTo>
                        <a:cubicBezTo>
                          <a:pt x="10191" y="54778"/>
                          <a:pt x="11465" y="54778"/>
                          <a:pt x="11465" y="54778"/>
                        </a:cubicBezTo>
                        <a:lnTo>
                          <a:pt x="14013" y="52230"/>
                        </a:lnTo>
                        <a:cubicBezTo>
                          <a:pt x="15287" y="52230"/>
                          <a:pt x="15287" y="53504"/>
                          <a:pt x="16561" y="53504"/>
                        </a:cubicBezTo>
                        <a:lnTo>
                          <a:pt x="14013" y="57326"/>
                        </a:lnTo>
                        <a:cubicBezTo>
                          <a:pt x="14013" y="57326"/>
                          <a:pt x="14013" y="58600"/>
                          <a:pt x="14013" y="58600"/>
                        </a:cubicBezTo>
                        <a:lnTo>
                          <a:pt x="14013" y="58600"/>
                        </a:lnTo>
                        <a:cubicBezTo>
                          <a:pt x="14013" y="58600"/>
                          <a:pt x="15287" y="58600"/>
                          <a:pt x="15287" y="58600"/>
                        </a:cubicBezTo>
                        <a:lnTo>
                          <a:pt x="17835" y="54778"/>
                        </a:lnTo>
                        <a:cubicBezTo>
                          <a:pt x="19109" y="54778"/>
                          <a:pt x="19109" y="56052"/>
                          <a:pt x="20382" y="56052"/>
                        </a:cubicBezTo>
                        <a:lnTo>
                          <a:pt x="19109" y="59874"/>
                        </a:lnTo>
                        <a:cubicBezTo>
                          <a:pt x="19109" y="59874"/>
                          <a:pt x="19109" y="61148"/>
                          <a:pt x="19109" y="61148"/>
                        </a:cubicBezTo>
                        <a:lnTo>
                          <a:pt x="19109" y="61148"/>
                        </a:lnTo>
                        <a:cubicBezTo>
                          <a:pt x="19109" y="61148"/>
                          <a:pt x="20382" y="61148"/>
                          <a:pt x="20382" y="61148"/>
                        </a:cubicBezTo>
                        <a:lnTo>
                          <a:pt x="21656" y="57326"/>
                        </a:lnTo>
                        <a:cubicBezTo>
                          <a:pt x="22930" y="57326"/>
                          <a:pt x="22930" y="57326"/>
                          <a:pt x="24204" y="58600"/>
                        </a:cubicBezTo>
                        <a:lnTo>
                          <a:pt x="22930" y="62422"/>
                        </a:lnTo>
                        <a:cubicBezTo>
                          <a:pt x="22930" y="62422"/>
                          <a:pt x="22930" y="63696"/>
                          <a:pt x="24204" y="63696"/>
                        </a:cubicBezTo>
                        <a:lnTo>
                          <a:pt x="24204" y="63696"/>
                        </a:lnTo>
                        <a:cubicBezTo>
                          <a:pt x="24204" y="63696"/>
                          <a:pt x="25478" y="63696"/>
                          <a:pt x="25478" y="62422"/>
                        </a:cubicBezTo>
                        <a:lnTo>
                          <a:pt x="26752" y="58600"/>
                        </a:lnTo>
                        <a:cubicBezTo>
                          <a:pt x="28026" y="58600"/>
                          <a:pt x="28026" y="58600"/>
                          <a:pt x="29300" y="58600"/>
                        </a:cubicBezTo>
                        <a:lnTo>
                          <a:pt x="29300" y="62422"/>
                        </a:lnTo>
                        <a:cubicBezTo>
                          <a:pt x="29300" y="62422"/>
                          <a:pt x="29300" y="63696"/>
                          <a:pt x="30574" y="63696"/>
                        </a:cubicBezTo>
                        <a:lnTo>
                          <a:pt x="30574" y="63696"/>
                        </a:lnTo>
                        <a:cubicBezTo>
                          <a:pt x="30574" y="63696"/>
                          <a:pt x="31848" y="63696"/>
                          <a:pt x="31848" y="62422"/>
                        </a:cubicBezTo>
                        <a:lnTo>
                          <a:pt x="31848" y="58600"/>
                        </a:lnTo>
                        <a:cubicBezTo>
                          <a:pt x="33122" y="58600"/>
                          <a:pt x="33122" y="58600"/>
                          <a:pt x="34396" y="58600"/>
                        </a:cubicBezTo>
                        <a:lnTo>
                          <a:pt x="34396" y="62422"/>
                        </a:lnTo>
                        <a:cubicBezTo>
                          <a:pt x="34396" y="62422"/>
                          <a:pt x="34396" y="63696"/>
                          <a:pt x="35669" y="63696"/>
                        </a:cubicBezTo>
                        <a:lnTo>
                          <a:pt x="35669" y="63696"/>
                        </a:lnTo>
                        <a:cubicBezTo>
                          <a:pt x="35669" y="63696"/>
                          <a:pt x="36943" y="63696"/>
                          <a:pt x="36943" y="62422"/>
                        </a:cubicBezTo>
                        <a:lnTo>
                          <a:pt x="36943" y="58600"/>
                        </a:lnTo>
                        <a:cubicBezTo>
                          <a:pt x="38217" y="58600"/>
                          <a:pt x="38217" y="58600"/>
                          <a:pt x="39491" y="58600"/>
                        </a:cubicBezTo>
                        <a:lnTo>
                          <a:pt x="40765" y="62422"/>
                        </a:lnTo>
                        <a:cubicBezTo>
                          <a:pt x="40765" y="62422"/>
                          <a:pt x="40765" y="63696"/>
                          <a:pt x="42039" y="62422"/>
                        </a:cubicBezTo>
                        <a:lnTo>
                          <a:pt x="42039" y="62422"/>
                        </a:lnTo>
                        <a:cubicBezTo>
                          <a:pt x="42039" y="62422"/>
                          <a:pt x="43313" y="62422"/>
                          <a:pt x="42039" y="61148"/>
                        </a:cubicBezTo>
                        <a:lnTo>
                          <a:pt x="40765" y="57326"/>
                        </a:lnTo>
                        <a:cubicBezTo>
                          <a:pt x="42039" y="57326"/>
                          <a:pt x="42039" y="56052"/>
                          <a:pt x="43313" y="56052"/>
                        </a:cubicBezTo>
                        <a:lnTo>
                          <a:pt x="45861" y="59874"/>
                        </a:lnTo>
                        <a:cubicBezTo>
                          <a:pt x="45861" y="59874"/>
                          <a:pt x="47135" y="59874"/>
                          <a:pt x="47135" y="59874"/>
                        </a:cubicBezTo>
                        <a:lnTo>
                          <a:pt x="47135" y="59874"/>
                        </a:lnTo>
                        <a:cubicBezTo>
                          <a:pt x="47135" y="59874"/>
                          <a:pt x="47135" y="58600"/>
                          <a:pt x="47135" y="58600"/>
                        </a:cubicBezTo>
                        <a:lnTo>
                          <a:pt x="44587" y="54778"/>
                        </a:lnTo>
                        <a:cubicBezTo>
                          <a:pt x="45861" y="54778"/>
                          <a:pt x="45861" y="53504"/>
                          <a:pt x="47135" y="53504"/>
                        </a:cubicBezTo>
                        <a:lnTo>
                          <a:pt x="49683" y="57326"/>
                        </a:lnTo>
                        <a:cubicBezTo>
                          <a:pt x="49683" y="57326"/>
                          <a:pt x="50957" y="57326"/>
                          <a:pt x="50957" y="57326"/>
                        </a:cubicBezTo>
                        <a:lnTo>
                          <a:pt x="50957" y="57326"/>
                        </a:lnTo>
                        <a:cubicBezTo>
                          <a:pt x="50957" y="57326"/>
                          <a:pt x="50957" y="56052"/>
                          <a:pt x="50957" y="56052"/>
                        </a:cubicBezTo>
                        <a:lnTo>
                          <a:pt x="48409" y="52230"/>
                        </a:lnTo>
                        <a:cubicBezTo>
                          <a:pt x="49683" y="52230"/>
                          <a:pt x="49683" y="50957"/>
                          <a:pt x="50957" y="50957"/>
                        </a:cubicBezTo>
                        <a:lnTo>
                          <a:pt x="53504" y="53504"/>
                        </a:lnTo>
                        <a:cubicBezTo>
                          <a:pt x="53504" y="53504"/>
                          <a:pt x="54778" y="53504"/>
                          <a:pt x="54778" y="53504"/>
                        </a:cubicBezTo>
                        <a:lnTo>
                          <a:pt x="54778" y="52230"/>
                        </a:lnTo>
                        <a:cubicBezTo>
                          <a:pt x="54778" y="53504"/>
                          <a:pt x="54778" y="52230"/>
                          <a:pt x="54778" y="52230"/>
                        </a:cubicBezTo>
                        <a:close/>
                        <a:moveTo>
                          <a:pt x="49683" y="19109"/>
                        </a:moveTo>
                        <a:cubicBezTo>
                          <a:pt x="53504" y="25478"/>
                          <a:pt x="54778" y="34396"/>
                          <a:pt x="50957" y="40765"/>
                        </a:cubicBezTo>
                        <a:cubicBezTo>
                          <a:pt x="50957" y="42039"/>
                          <a:pt x="48409" y="42039"/>
                          <a:pt x="48409" y="40765"/>
                        </a:cubicBezTo>
                        <a:lnTo>
                          <a:pt x="39491" y="33122"/>
                        </a:lnTo>
                        <a:cubicBezTo>
                          <a:pt x="40765" y="30574"/>
                          <a:pt x="39491" y="28026"/>
                          <a:pt x="39491" y="26752"/>
                        </a:cubicBezTo>
                        <a:lnTo>
                          <a:pt x="47135" y="17835"/>
                        </a:lnTo>
                        <a:cubicBezTo>
                          <a:pt x="47135" y="17835"/>
                          <a:pt x="48409" y="17835"/>
                          <a:pt x="49683" y="19109"/>
                        </a:cubicBezTo>
                        <a:close/>
                        <a:moveTo>
                          <a:pt x="40765" y="14013"/>
                        </a:moveTo>
                        <a:lnTo>
                          <a:pt x="33122" y="22930"/>
                        </a:lnTo>
                        <a:cubicBezTo>
                          <a:pt x="30574" y="21656"/>
                          <a:pt x="28026" y="22930"/>
                          <a:pt x="26752" y="22930"/>
                        </a:cubicBezTo>
                        <a:lnTo>
                          <a:pt x="17835" y="15287"/>
                        </a:lnTo>
                        <a:cubicBezTo>
                          <a:pt x="16561" y="14013"/>
                          <a:pt x="16561" y="12739"/>
                          <a:pt x="17835" y="12739"/>
                        </a:cubicBezTo>
                        <a:cubicBezTo>
                          <a:pt x="24204" y="8917"/>
                          <a:pt x="33122" y="7643"/>
                          <a:pt x="39491" y="11465"/>
                        </a:cubicBezTo>
                        <a:cubicBezTo>
                          <a:pt x="40765" y="11465"/>
                          <a:pt x="42039" y="12739"/>
                          <a:pt x="40765" y="14013"/>
                        </a:cubicBezTo>
                        <a:close/>
                        <a:moveTo>
                          <a:pt x="10191" y="43313"/>
                        </a:moveTo>
                        <a:cubicBezTo>
                          <a:pt x="6370" y="36943"/>
                          <a:pt x="5096" y="28026"/>
                          <a:pt x="8917" y="20383"/>
                        </a:cubicBezTo>
                        <a:cubicBezTo>
                          <a:pt x="8917" y="19109"/>
                          <a:pt x="11465" y="19109"/>
                          <a:pt x="11465" y="20383"/>
                        </a:cubicBezTo>
                        <a:lnTo>
                          <a:pt x="20382" y="28026"/>
                        </a:lnTo>
                        <a:cubicBezTo>
                          <a:pt x="19109" y="30574"/>
                          <a:pt x="19109" y="33122"/>
                          <a:pt x="20382" y="35670"/>
                        </a:cubicBezTo>
                        <a:lnTo>
                          <a:pt x="12739" y="44587"/>
                        </a:lnTo>
                        <a:cubicBezTo>
                          <a:pt x="12739" y="44587"/>
                          <a:pt x="11465" y="44587"/>
                          <a:pt x="10191" y="43313"/>
                        </a:cubicBezTo>
                        <a:close/>
                        <a:moveTo>
                          <a:pt x="28026" y="34396"/>
                        </a:moveTo>
                        <a:cubicBezTo>
                          <a:pt x="26752" y="33122"/>
                          <a:pt x="26752" y="30574"/>
                          <a:pt x="28026" y="29300"/>
                        </a:cubicBezTo>
                        <a:cubicBezTo>
                          <a:pt x="29300" y="28026"/>
                          <a:pt x="31848" y="28026"/>
                          <a:pt x="33122" y="29300"/>
                        </a:cubicBezTo>
                        <a:cubicBezTo>
                          <a:pt x="34396" y="30574"/>
                          <a:pt x="34396" y="33122"/>
                          <a:pt x="33122" y="34396"/>
                        </a:cubicBezTo>
                        <a:cubicBezTo>
                          <a:pt x="31848" y="35670"/>
                          <a:pt x="29300" y="35670"/>
                          <a:pt x="28026" y="34396"/>
                        </a:cubicBezTo>
                        <a:close/>
                        <a:moveTo>
                          <a:pt x="19109" y="48409"/>
                        </a:moveTo>
                        <a:lnTo>
                          <a:pt x="26752" y="39491"/>
                        </a:lnTo>
                        <a:cubicBezTo>
                          <a:pt x="29300" y="40765"/>
                          <a:pt x="31848" y="39491"/>
                          <a:pt x="33122" y="39491"/>
                        </a:cubicBezTo>
                        <a:lnTo>
                          <a:pt x="42039" y="47135"/>
                        </a:lnTo>
                        <a:cubicBezTo>
                          <a:pt x="43313" y="48409"/>
                          <a:pt x="43313" y="49683"/>
                          <a:pt x="42039" y="49683"/>
                        </a:cubicBezTo>
                        <a:cubicBezTo>
                          <a:pt x="35669" y="53504"/>
                          <a:pt x="26752" y="54778"/>
                          <a:pt x="19109" y="50957"/>
                        </a:cubicBezTo>
                        <a:cubicBezTo>
                          <a:pt x="19109" y="50957"/>
                          <a:pt x="19109" y="49683"/>
                          <a:pt x="19109" y="4840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2" name="Freeform: Shape 821">
                    <a:extLst>
                      <a:ext uri="{FF2B5EF4-FFF2-40B4-BE49-F238E27FC236}">
                        <a16:creationId xmlns:a16="http://schemas.microsoft.com/office/drawing/2014/main" id="{2AE2A40A-62B5-4DDA-935C-D150BA797CB8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45136"/>
                    <a:ext cx="64969" cy="66243"/>
                  </a:xfrm>
                  <a:custGeom>
                    <a:avLst/>
                    <a:gdLst>
                      <a:gd name="connsiteX0" fmla="*/ 62422 w 64969"/>
                      <a:gd name="connsiteY0" fmla="*/ 29300 h 66243"/>
                      <a:gd name="connsiteX1" fmla="*/ 63696 w 64969"/>
                      <a:gd name="connsiteY1" fmla="*/ 26752 h 66243"/>
                      <a:gd name="connsiteX2" fmla="*/ 61148 w 64969"/>
                      <a:gd name="connsiteY2" fmla="*/ 25478 h 66243"/>
                      <a:gd name="connsiteX3" fmla="*/ 58600 w 64969"/>
                      <a:gd name="connsiteY3" fmla="*/ 25478 h 66243"/>
                      <a:gd name="connsiteX4" fmla="*/ 57326 w 64969"/>
                      <a:gd name="connsiteY4" fmla="*/ 21657 h 66243"/>
                      <a:gd name="connsiteX5" fmla="*/ 59874 w 64969"/>
                      <a:gd name="connsiteY5" fmla="*/ 20383 h 66243"/>
                      <a:gd name="connsiteX6" fmla="*/ 61148 w 64969"/>
                      <a:gd name="connsiteY6" fmla="*/ 17835 h 66243"/>
                      <a:gd name="connsiteX7" fmla="*/ 58600 w 64969"/>
                      <a:gd name="connsiteY7" fmla="*/ 16561 h 66243"/>
                      <a:gd name="connsiteX8" fmla="*/ 56052 w 64969"/>
                      <a:gd name="connsiteY8" fmla="*/ 17835 h 66243"/>
                      <a:gd name="connsiteX9" fmla="*/ 53504 w 64969"/>
                      <a:gd name="connsiteY9" fmla="*/ 14013 h 66243"/>
                      <a:gd name="connsiteX10" fmla="*/ 54778 w 64969"/>
                      <a:gd name="connsiteY10" fmla="*/ 12739 h 66243"/>
                      <a:gd name="connsiteX11" fmla="*/ 54778 w 64969"/>
                      <a:gd name="connsiteY11" fmla="*/ 10191 h 66243"/>
                      <a:gd name="connsiteX12" fmla="*/ 52230 w 64969"/>
                      <a:gd name="connsiteY12" fmla="*/ 10191 h 66243"/>
                      <a:gd name="connsiteX13" fmla="*/ 50957 w 64969"/>
                      <a:gd name="connsiteY13" fmla="*/ 11465 h 66243"/>
                      <a:gd name="connsiteX14" fmla="*/ 48409 w 64969"/>
                      <a:gd name="connsiteY14" fmla="*/ 8917 h 66243"/>
                      <a:gd name="connsiteX15" fmla="*/ 49683 w 64969"/>
                      <a:gd name="connsiteY15" fmla="*/ 6370 h 66243"/>
                      <a:gd name="connsiteX16" fmla="*/ 49683 w 64969"/>
                      <a:gd name="connsiteY16" fmla="*/ 3822 h 66243"/>
                      <a:gd name="connsiteX17" fmla="*/ 47135 w 64969"/>
                      <a:gd name="connsiteY17" fmla="*/ 3822 h 66243"/>
                      <a:gd name="connsiteX18" fmla="*/ 45861 w 64969"/>
                      <a:gd name="connsiteY18" fmla="*/ 6370 h 66243"/>
                      <a:gd name="connsiteX19" fmla="*/ 42039 w 64969"/>
                      <a:gd name="connsiteY19" fmla="*/ 5096 h 66243"/>
                      <a:gd name="connsiteX20" fmla="*/ 43313 w 64969"/>
                      <a:gd name="connsiteY20" fmla="*/ 2548 h 66243"/>
                      <a:gd name="connsiteX21" fmla="*/ 42039 w 64969"/>
                      <a:gd name="connsiteY21" fmla="*/ 0 h 66243"/>
                      <a:gd name="connsiteX22" fmla="*/ 39491 w 64969"/>
                      <a:gd name="connsiteY22" fmla="*/ 1274 h 66243"/>
                      <a:gd name="connsiteX23" fmla="*/ 38217 w 64969"/>
                      <a:gd name="connsiteY23" fmla="*/ 3822 h 66243"/>
                      <a:gd name="connsiteX24" fmla="*/ 34396 w 64969"/>
                      <a:gd name="connsiteY24" fmla="*/ 3822 h 66243"/>
                      <a:gd name="connsiteX25" fmla="*/ 34396 w 64969"/>
                      <a:gd name="connsiteY25" fmla="*/ 1274 h 66243"/>
                      <a:gd name="connsiteX26" fmla="*/ 33122 w 64969"/>
                      <a:gd name="connsiteY26" fmla="*/ 0 h 66243"/>
                      <a:gd name="connsiteX27" fmla="*/ 33122 w 64969"/>
                      <a:gd name="connsiteY27" fmla="*/ 0 h 66243"/>
                      <a:gd name="connsiteX28" fmla="*/ 31848 w 64969"/>
                      <a:gd name="connsiteY28" fmla="*/ 1274 h 66243"/>
                      <a:gd name="connsiteX29" fmla="*/ 31848 w 64969"/>
                      <a:gd name="connsiteY29" fmla="*/ 3822 h 66243"/>
                      <a:gd name="connsiteX30" fmla="*/ 28026 w 64969"/>
                      <a:gd name="connsiteY30" fmla="*/ 3822 h 66243"/>
                      <a:gd name="connsiteX31" fmla="*/ 28026 w 64969"/>
                      <a:gd name="connsiteY31" fmla="*/ 1274 h 66243"/>
                      <a:gd name="connsiteX32" fmla="*/ 25478 w 64969"/>
                      <a:gd name="connsiteY32" fmla="*/ 0 h 66243"/>
                      <a:gd name="connsiteX33" fmla="*/ 24204 w 64969"/>
                      <a:gd name="connsiteY33" fmla="*/ 2548 h 66243"/>
                      <a:gd name="connsiteX34" fmla="*/ 24204 w 64969"/>
                      <a:gd name="connsiteY34" fmla="*/ 5096 h 66243"/>
                      <a:gd name="connsiteX35" fmla="*/ 20382 w 64969"/>
                      <a:gd name="connsiteY35" fmla="*/ 6370 h 66243"/>
                      <a:gd name="connsiteX36" fmla="*/ 19109 w 64969"/>
                      <a:gd name="connsiteY36" fmla="*/ 3822 h 66243"/>
                      <a:gd name="connsiteX37" fmla="*/ 16561 w 64969"/>
                      <a:gd name="connsiteY37" fmla="*/ 2548 h 66243"/>
                      <a:gd name="connsiteX38" fmla="*/ 16561 w 64969"/>
                      <a:gd name="connsiteY38" fmla="*/ 2548 h 66243"/>
                      <a:gd name="connsiteX39" fmla="*/ 15287 w 64969"/>
                      <a:gd name="connsiteY39" fmla="*/ 5096 h 66243"/>
                      <a:gd name="connsiteX40" fmla="*/ 16561 w 64969"/>
                      <a:gd name="connsiteY40" fmla="*/ 7644 h 66243"/>
                      <a:gd name="connsiteX41" fmla="*/ 14013 w 64969"/>
                      <a:gd name="connsiteY41" fmla="*/ 10191 h 66243"/>
                      <a:gd name="connsiteX42" fmla="*/ 12739 w 64969"/>
                      <a:gd name="connsiteY42" fmla="*/ 8917 h 66243"/>
                      <a:gd name="connsiteX43" fmla="*/ 10191 w 64969"/>
                      <a:gd name="connsiteY43" fmla="*/ 8917 h 66243"/>
                      <a:gd name="connsiteX44" fmla="*/ 10191 w 64969"/>
                      <a:gd name="connsiteY44" fmla="*/ 11465 h 66243"/>
                      <a:gd name="connsiteX45" fmla="*/ 11465 w 64969"/>
                      <a:gd name="connsiteY45" fmla="*/ 12739 h 66243"/>
                      <a:gd name="connsiteX46" fmla="*/ 8917 w 64969"/>
                      <a:gd name="connsiteY46" fmla="*/ 15287 h 66243"/>
                      <a:gd name="connsiteX47" fmla="*/ 6370 w 64969"/>
                      <a:gd name="connsiteY47" fmla="*/ 14013 h 66243"/>
                      <a:gd name="connsiteX48" fmla="*/ 3822 w 64969"/>
                      <a:gd name="connsiteY48" fmla="*/ 14013 h 66243"/>
                      <a:gd name="connsiteX49" fmla="*/ 3822 w 64969"/>
                      <a:gd name="connsiteY49" fmla="*/ 16561 h 66243"/>
                      <a:gd name="connsiteX50" fmla="*/ 6370 w 64969"/>
                      <a:gd name="connsiteY50" fmla="*/ 17835 h 66243"/>
                      <a:gd name="connsiteX51" fmla="*/ 5096 w 64969"/>
                      <a:gd name="connsiteY51" fmla="*/ 21657 h 66243"/>
                      <a:gd name="connsiteX52" fmla="*/ 2548 w 64969"/>
                      <a:gd name="connsiteY52" fmla="*/ 20383 h 66243"/>
                      <a:gd name="connsiteX53" fmla="*/ 0 w 64969"/>
                      <a:gd name="connsiteY53" fmla="*/ 21657 h 66243"/>
                      <a:gd name="connsiteX54" fmla="*/ 1274 w 64969"/>
                      <a:gd name="connsiteY54" fmla="*/ 24204 h 66243"/>
                      <a:gd name="connsiteX55" fmla="*/ 3822 w 64969"/>
                      <a:gd name="connsiteY55" fmla="*/ 25478 h 66243"/>
                      <a:gd name="connsiteX56" fmla="*/ 3822 w 64969"/>
                      <a:gd name="connsiteY56" fmla="*/ 29300 h 66243"/>
                      <a:gd name="connsiteX57" fmla="*/ 1274 w 64969"/>
                      <a:gd name="connsiteY57" fmla="*/ 29300 h 66243"/>
                      <a:gd name="connsiteX58" fmla="*/ 0 w 64969"/>
                      <a:gd name="connsiteY58" fmla="*/ 30574 h 66243"/>
                      <a:gd name="connsiteX59" fmla="*/ 1274 w 64969"/>
                      <a:gd name="connsiteY59" fmla="*/ 31848 h 66243"/>
                      <a:gd name="connsiteX60" fmla="*/ 3822 w 64969"/>
                      <a:gd name="connsiteY60" fmla="*/ 31848 h 66243"/>
                      <a:gd name="connsiteX61" fmla="*/ 3822 w 64969"/>
                      <a:gd name="connsiteY61" fmla="*/ 35670 h 66243"/>
                      <a:gd name="connsiteX62" fmla="*/ 1274 w 64969"/>
                      <a:gd name="connsiteY62" fmla="*/ 35670 h 66243"/>
                      <a:gd name="connsiteX63" fmla="*/ 0 w 64969"/>
                      <a:gd name="connsiteY63" fmla="*/ 38217 h 66243"/>
                      <a:gd name="connsiteX64" fmla="*/ 2548 w 64969"/>
                      <a:gd name="connsiteY64" fmla="*/ 39491 h 66243"/>
                      <a:gd name="connsiteX65" fmla="*/ 5096 w 64969"/>
                      <a:gd name="connsiteY65" fmla="*/ 39491 h 66243"/>
                      <a:gd name="connsiteX66" fmla="*/ 6370 w 64969"/>
                      <a:gd name="connsiteY66" fmla="*/ 43313 h 66243"/>
                      <a:gd name="connsiteX67" fmla="*/ 5096 w 64969"/>
                      <a:gd name="connsiteY67" fmla="*/ 44587 h 66243"/>
                      <a:gd name="connsiteX68" fmla="*/ 3822 w 64969"/>
                      <a:gd name="connsiteY68" fmla="*/ 47135 h 66243"/>
                      <a:gd name="connsiteX69" fmla="*/ 6370 w 64969"/>
                      <a:gd name="connsiteY69" fmla="*/ 48409 h 66243"/>
                      <a:gd name="connsiteX70" fmla="*/ 7643 w 64969"/>
                      <a:gd name="connsiteY70" fmla="*/ 47135 h 66243"/>
                      <a:gd name="connsiteX71" fmla="*/ 10191 w 64969"/>
                      <a:gd name="connsiteY71" fmla="*/ 50957 h 66243"/>
                      <a:gd name="connsiteX72" fmla="*/ 8917 w 64969"/>
                      <a:gd name="connsiteY72" fmla="*/ 52230 h 66243"/>
                      <a:gd name="connsiteX73" fmla="*/ 8917 w 64969"/>
                      <a:gd name="connsiteY73" fmla="*/ 54778 h 66243"/>
                      <a:gd name="connsiteX74" fmla="*/ 11465 w 64969"/>
                      <a:gd name="connsiteY74" fmla="*/ 54778 h 66243"/>
                      <a:gd name="connsiteX75" fmla="*/ 12739 w 64969"/>
                      <a:gd name="connsiteY75" fmla="*/ 53504 h 66243"/>
                      <a:gd name="connsiteX76" fmla="*/ 15287 w 64969"/>
                      <a:gd name="connsiteY76" fmla="*/ 56052 h 66243"/>
                      <a:gd name="connsiteX77" fmla="*/ 14013 w 64969"/>
                      <a:gd name="connsiteY77" fmla="*/ 57326 h 66243"/>
                      <a:gd name="connsiteX78" fmla="*/ 14013 w 64969"/>
                      <a:gd name="connsiteY78" fmla="*/ 59874 h 66243"/>
                      <a:gd name="connsiteX79" fmla="*/ 16561 w 64969"/>
                      <a:gd name="connsiteY79" fmla="*/ 59874 h 66243"/>
                      <a:gd name="connsiteX80" fmla="*/ 17835 w 64969"/>
                      <a:gd name="connsiteY80" fmla="*/ 58600 h 66243"/>
                      <a:gd name="connsiteX81" fmla="*/ 21656 w 64969"/>
                      <a:gd name="connsiteY81" fmla="*/ 59874 h 66243"/>
                      <a:gd name="connsiteX82" fmla="*/ 21656 w 64969"/>
                      <a:gd name="connsiteY82" fmla="*/ 62422 h 66243"/>
                      <a:gd name="connsiteX83" fmla="*/ 22930 w 64969"/>
                      <a:gd name="connsiteY83" fmla="*/ 64970 h 66243"/>
                      <a:gd name="connsiteX84" fmla="*/ 25478 w 64969"/>
                      <a:gd name="connsiteY84" fmla="*/ 63696 h 66243"/>
                      <a:gd name="connsiteX85" fmla="*/ 25478 w 64969"/>
                      <a:gd name="connsiteY85" fmla="*/ 61148 h 66243"/>
                      <a:gd name="connsiteX86" fmla="*/ 29300 w 64969"/>
                      <a:gd name="connsiteY86" fmla="*/ 62422 h 66243"/>
                      <a:gd name="connsiteX87" fmla="*/ 29300 w 64969"/>
                      <a:gd name="connsiteY87" fmla="*/ 64970 h 66243"/>
                      <a:gd name="connsiteX88" fmla="*/ 30574 w 64969"/>
                      <a:gd name="connsiteY88" fmla="*/ 66244 h 66243"/>
                      <a:gd name="connsiteX89" fmla="*/ 30574 w 64969"/>
                      <a:gd name="connsiteY89" fmla="*/ 66244 h 66243"/>
                      <a:gd name="connsiteX90" fmla="*/ 31848 w 64969"/>
                      <a:gd name="connsiteY90" fmla="*/ 64970 h 66243"/>
                      <a:gd name="connsiteX91" fmla="*/ 31848 w 64969"/>
                      <a:gd name="connsiteY91" fmla="*/ 62422 h 66243"/>
                      <a:gd name="connsiteX92" fmla="*/ 35669 w 64969"/>
                      <a:gd name="connsiteY92" fmla="*/ 62422 h 66243"/>
                      <a:gd name="connsiteX93" fmla="*/ 35669 w 64969"/>
                      <a:gd name="connsiteY93" fmla="*/ 64970 h 66243"/>
                      <a:gd name="connsiteX94" fmla="*/ 38217 w 64969"/>
                      <a:gd name="connsiteY94" fmla="*/ 66244 h 66243"/>
                      <a:gd name="connsiteX95" fmla="*/ 39491 w 64969"/>
                      <a:gd name="connsiteY95" fmla="*/ 63696 h 66243"/>
                      <a:gd name="connsiteX96" fmla="*/ 39491 w 64969"/>
                      <a:gd name="connsiteY96" fmla="*/ 61148 h 66243"/>
                      <a:gd name="connsiteX97" fmla="*/ 43313 w 64969"/>
                      <a:gd name="connsiteY97" fmla="*/ 59874 h 66243"/>
                      <a:gd name="connsiteX98" fmla="*/ 44587 w 64969"/>
                      <a:gd name="connsiteY98" fmla="*/ 61148 h 66243"/>
                      <a:gd name="connsiteX99" fmla="*/ 47135 w 64969"/>
                      <a:gd name="connsiteY99" fmla="*/ 62422 h 66243"/>
                      <a:gd name="connsiteX100" fmla="*/ 47135 w 64969"/>
                      <a:gd name="connsiteY100" fmla="*/ 62422 h 66243"/>
                      <a:gd name="connsiteX101" fmla="*/ 48409 w 64969"/>
                      <a:gd name="connsiteY101" fmla="*/ 59874 h 66243"/>
                      <a:gd name="connsiteX102" fmla="*/ 47135 w 64969"/>
                      <a:gd name="connsiteY102" fmla="*/ 58600 h 66243"/>
                      <a:gd name="connsiteX103" fmla="*/ 50957 w 64969"/>
                      <a:gd name="connsiteY103" fmla="*/ 56052 h 66243"/>
                      <a:gd name="connsiteX104" fmla="*/ 52230 w 64969"/>
                      <a:gd name="connsiteY104" fmla="*/ 57326 h 66243"/>
                      <a:gd name="connsiteX105" fmla="*/ 54778 w 64969"/>
                      <a:gd name="connsiteY105" fmla="*/ 57326 h 66243"/>
                      <a:gd name="connsiteX106" fmla="*/ 54778 w 64969"/>
                      <a:gd name="connsiteY106" fmla="*/ 54778 h 66243"/>
                      <a:gd name="connsiteX107" fmla="*/ 53504 w 64969"/>
                      <a:gd name="connsiteY107" fmla="*/ 53504 h 66243"/>
                      <a:gd name="connsiteX108" fmla="*/ 56052 w 64969"/>
                      <a:gd name="connsiteY108" fmla="*/ 50957 h 66243"/>
                      <a:gd name="connsiteX109" fmla="*/ 57326 w 64969"/>
                      <a:gd name="connsiteY109" fmla="*/ 52230 h 66243"/>
                      <a:gd name="connsiteX110" fmla="*/ 59874 w 64969"/>
                      <a:gd name="connsiteY110" fmla="*/ 52230 h 66243"/>
                      <a:gd name="connsiteX111" fmla="*/ 59874 w 64969"/>
                      <a:gd name="connsiteY111" fmla="*/ 49683 h 66243"/>
                      <a:gd name="connsiteX112" fmla="*/ 58600 w 64969"/>
                      <a:gd name="connsiteY112" fmla="*/ 48409 h 66243"/>
                      <a:gd name="connsiteX113" fmla="*/ 59874 w 64969"/>
                      <a:gd name="connsiteY113" fmla="*/ 44587 h 66243"/>
                      <a:gd name="connsiteX114" fmla="*/ 62422 w 64969"/>
                      <a:gd name="connsiteY114" fmla="*/ 44587 h 66243"/>
                      <a:gd name="connsiteX115" fmla="*/ 64969 w 64969"/>
                      <a:gd name="connsiteY115" fmla="*/ 43313 h 66243"/>
                      <a:gd name="connsiteX116" fmla="*/ 63696 w 64969"/>
                      <a:gd name="connsiteY116" fmla="*/ 40765 h 66243"/>
                      <a:gd name="connsiteX117" fmla="*/ 61148 w 64969"/>
                      <a:gd name="connsiteY117" fmla="*/ 40765 h 66243"/>
                      <a:gd name="connsiteX118" fmla="*/ 61148 w 64969"/>
                      <a:gd name="connsiteY118" fmla="*/ 36943 h 66243"/>
                      <a:gd name="connsiteX119" fmla="*/ 63696 w 64969"/>
                      <a:gd name="connsiteY119" fmla="*/ 36943 h 66243"/>
                      <a:gd name="connsiteX120" fmla="*/ 64969 w 64969"/>
                      <a:gd name="connsiteY120" fmla="*/ 35670 h 66243"/>
                      <a:gd name="connsiteX121" fmla="*/ 63696 w 64969"/>
                      <a:gd name="connsiteY121" fmla="*/ 34396 h 66243"/>
                      <a:gd name="connsiteX122" fmla="*/ 61148 w 64969"/>
                      <a:gd name="connsiteY122" fmla="*/ 34396 h 66243"/>
                      <a:gd name="connsiteX123" fmla="*/ 61148 w 64969"/>
                      <a:gd name="connsiteY123" fmla="*/ 30574 h 66243"/>
                      <a:gd name="connsiteX124" fmla="*/ 62422 w 64969"/>
                      <a:gd name="connsiteY124" fmla="*/ 29300 h 66243"/>
                      <a:gd name="connsiteX125" fmla="*/ 52230 w 64969"/>
                      <a:gd name="connsiteY125" fmla="*/ 22930 h 66243"/>
                      <a:gd name="connsiteX126" fmla="*/ 50957 w 64969"/>
                      <a:gd name="connsiteY126" fmla="*/ 26752 h 66243"/>
                      <a:gd name="connsiteX127" fmla="*/ 47135 w 64969"/>
                      <a:gd name="connsiteY127" fmla="*/ 25478 h 66243"/>
                      <a:gd name="connsiteX128" fmla="*/ 48409 w 64969"/>
                      <a:gd name="connsiteY128" fmla="*/ 21657 h 66243"/>
                      <a:gd name="connsiteX129" fmla="*/ 52230 w 64969"/>
                      <a:gd name="connsiteY129" fmla="*/ 22930 h 66243"/>
                      <a:gd name="connsiteX130" fmla="*/ 30574 w 64969"/>
                      <a:gd name="connsiteY130" fmla="*/ 11465 h 66243"/>
                      <a:gd name="connsiteX131" fmla="*/ 31848 w 64969"/>
                      <a:gd name="connsiteY131" fmla="*/ 8917 h 66243"/>
                      <a:gd name="connsiteX132" fmla="*/ 49683 w 64969"/>
                      <a:gd name="connsiteY132" fmla="*/ 16561 h 66243"/>
                      <a:gd name="connsiteX133" fmla="*/ 49683 w 64969"/>
                      <a:gd name="connsiteY133" fmla="*/ 19109 h 66243"/>
                      <a:gd name="connsiteX134" fmla="*/ 40765 w 64969"/>
                      <a:gd name="connsiteY134" fmla="*/ 25478 h 66243"/>
                      <a:gd name="connsiteX135" fmla="*/ 39491 w 64969"/>
                      <a:gd name="connsiteY135" fmla="*/ 25478 h 66243"/>
                      <a:gd name="connsiteX136" fmla="*/ 35669 w 64969"/>
                      <a:gd name="connsiteY136" fmla="*/ 24204 h 66243"/>
                      <a:gd name="connsiteX137" fmla="*/ 34396 w 64969"/>
                      <a:gd name="connsiteY137" fmla="*/ 22930 h 66243"/>
                      <a:gd name="connsiteX138" fmla="*/ 30574 w 64969"/>
                      <a:gd name="connsiteY138" fmla="*/ 11465 h 66243"/>
                      <a:gd name="connsiteX139" fmla="*/ 26752 w 64969"/>
                      <a:gd name="connsiteY139" fmla="*/ 11465 h 66243"/>
                      <a:gd name="connsiteX140" fmla="*/ 30574 w 64969"/>
                      <a:gd name="connsiteY140" fmla="*/ 14013 h 66243"/>
                      <a:gd name="connsiteX141" fmla="*/ 28026 w 64969"/>
                      <a:gd name="connsiteY141" fmla="*/ 17835 h 66243"/>
                      <a:gd name="connsiteX142" fmla="*/ 24204 w 64969"/>
                      <a:gd name="connsiteY142" fmla="*/ 15287 h 66243"/>
                      <a:gd name="connsiteX143" fmla="*/ 26752 w 64969"/>
                      <a:gd name="connsiteY143" fmla="*/ 11465 h 66243"/>
                      <a:gd name="connsiteX144" fmla="*/ 31848 w 64969"/>
                      <a:gd name="connsiteY144" fmla="*/ 30574 h 66243"/>
                      <a:gd name="connsiteX145" fmla="*/ 36943 w 64969"/>
                      <a:gd name="connsiteY145" fmla="*/ 34396 h 66243"/>
                      <a:gd name="connsiteX146" fmla="*/ 33122 w 64969"/>
                      <a:gd name="connsiteY146" fmla="*/ 39491 h 66243"/>
                      <a:gd name="connsiteX147" fmla="*/ 28026 w 64969"/>
                      <a:gd name="connsiteY147" fmla="*/ 35670 h 66243"/>
                      <a:gd name="connsiteX148" fmla="*/ 31848 w 64969"/>
                      <a:gd name="connsiteY148" fmla="*/ 30574 h 66243"/>
                      <a:gd name="connsiteX149" fmla="*/ 8917 w 64969"/>
                      <a:gd name="connsiteY149" fmla="*/ 26752 h 66243"/>
                      <a:gd name="connsiteX150" fmla="*/ 21656 w 64969"/>
                      <a:gd name="connsiteY150" fmla="*/ 12739 h 66243"/>
                      <a:gd name="connsiteX151" fmla="*/ 24204 w 64969"/>
                      <a:gd name="connsiteY151" fmla="*/ 14013 h 66243"/>
                      <a:gd name="connsiteX152" fmla="*/ 26752 w 64969"/>
                      <a:gd name="connsiteY152" fmla="*/ 24204 h 66243"/>
                      <a:gd name="connsiteX153" fmla="*/ 26752 w 64969"/>
                      <a:gd name="connsiteY153" fmla="*/ 25478 h 66243"/>
                      <a:gd name="connsiteX154" fmla="*/ 24204 w 64969"/>
                      <a:gd name="connsiteY154" fmla="*/ 29300 h 66243"/>
                      <a:gd name="connsiteX155" fmla="*/ 22930 w 64969"/>
                      <a:gd name="connsiteY155" fmla="*/ 30574 h 66243"/>
                      <a:gd name="connsiteX156" fmla="*/ 11465 w 64969"/>
                      <a:gd name="connsiteY156" fmla="*/ 29300 h 66243"/>
                      <a:gd name="connsiteX157" fmla="*/ 8917 w 64969"/>
                      <a:gd name="connsiteY157" fmla="*/ 26752 h 66243"/>
                      <a:gd name="connsiteX158" fmla="*/ 22930 w 64969"/>
                      <a:gd name="connsiteY158" fmla="*/ 57326 h 66243"/>
                      <a:gd name="connsiteX159" fmla="*/ 21656 w 64969"/>
                      <a:gd name="connsiteY159" fmla="*/ 53504 h 66243"/>
                      <a:gd name="connsiteX160" fmla="*/ 25478 w 64969"/>
                      <a:gd name="connsiteY160" fmla="*/ 52230 h 66243"/>
                      <a:gd name="connsiteX161" fmla="*/ 26752 w 64969"/>
                      <a:gd name="connsiteY161" fmla="*/ 56052 h 66243"/>
                      <a:gd name="connsiteX162" fmla="*/ 22930 w 64969"/>
                      <a:gd name="connsiteY162" fmla="*/ 57326 h 66243"/>
                      <a:gd name="connsiteX163" fmla="*/ 11465 w 64969"/>
                      <a:gd name="connsiteY163" fmla="*/ 30574 h 66243"/>
                      <a:gd name="connsiteX164" fmla="*/ 14013 w 64969"/>
                      <a:gd name="connsiteY164" fmla="*/ 33122 h 66243"/>
                      <a:gd name="connsiteX165" fmla="*/ 11465 w 64969"/>
                      <a:gd name="connsiteY165" fmla="*/ 35670 h 66243"/>
                      <a:gd name="connsiteX166" fmla="*/ 8917 w 64969"/>
                      <a:gd name="connsiteY166" fmla="*/ 33122 h 66243"/>
                      <a:gd name="connsiteX167" fmla="*/ 11465 w 64969"/>
                      <a:gd name="connsiteY167" fmla="*/ 30574 h 66243"/>
                      <a:gd name="connsiteX168" fmla="*/ 16561 w 64969"/>
                      <a:gd name="connsiteY168" fmla="*/ 56052 h 66243"/>
                      <a:gd name="connsiteX169" fmla="*/ 7643 w 64969"/>
                      <a:gd name="connsiteY169" fmla="*/ 42039 h 66243"/>
                      <a:gd name="connsiteX170" fmla="*/ 7643 w 64969"/>
                      <a:gd name="connsiteY170" fmla="*/ 39491 h 66243"/>
                      <a:gd name="connsiteX171" fmla="*/ 8917 w 64969"/>
                      <a:gd name="connsiteY171" fmla="*/ 38217 h 66243"/>
                      <a:gd name="connsiteX172" fmla="*/ 20382 w 64969"/>
                      <a:gd name="connsiteY172" fmla="*/ 39491 h 66243"/>
                      <a:gd name="connsiteX173" fmla="*/ 21656 w 64969"/>
                      <a:gd name="connsiteY173" fmla="*/ 40765 h 66243"/>
                      <a:gd name="connsiteX174" fmla="*/ 24204 w 64969"/>
                      <a:gd name="connsiteY174" fmla="*/ 44587 h 66243"/>
                      <a:gd name="connsiteX175" fmla="*/ 24204 w 64969"/>
                      <a:gd name="connsiteY175" fmla="*/ 45861 h 66243"/>
                      <a:gd name="connsiteX176" fmla="*/ 20382 w 64969"/>
                      <a:gd name="connsiteY176" fmla="*/ 56052 h 66243"/>
                      <a:gd name="connsiteX177" fmla="*/ 16561 w 64969"/>
                      <a:gd name="connsiteY177" fmla="*/ 56052 h 66243"/>
                      <a:gd name="connsiteX178" fmla="*/ 47135 w 64969"/>
                      <a:gd name="connsiteY178" fmla="*/ 56052 h 66243"/>
                      <a:gd name="connsiteX179" fmla="*/ 38217 w 64969"/>
                      <a:gd name="connsiteY179" fmla="*/ 59874 h 66243"/>
                      <a:gd name="connsiteX180" fmla="*/ 28026 w 64969"/>
                      <a:gd name="connsiteY180" fmla="*/ 59874 h 66243"/>
                      <a:gd name="connsiteX181" fmla="*/ 26752 w 64969"/>
                      <a:gd name="connsiteY181" fmla="*/ 57326 h 66243"/>
                      <a:gd name="connsiteX182" fmla="*/ 30574 w 64969"/>
                      <a:gd name="connsiteY182" fmla="*/ 47135 h 66243"/>
                      <a:gd name="connsiteX183" fmla="*/ 31848 w 64969"/>
                      <a:gd name="connsiteY183" fmla="*/ 45861 h 66243"/>
                      <a:gd name="connsiteX184" fmla="*/ 34396 w 64969"/>
                      <a:gd name="connsiteY184" fmla="*/ 45861 h 66243"/>
                      <a:gd name="connsiteX185" fmla="*/ 35669 w 64969"/>
                      <a:gd name="connsiteY185" fmla="*/ 45861 h 66243"/>
                      <a:gd name="connsiteX186" fmla="*/ 36943 w 64969"/>
                      <a:gd name="connsiteY186" fmla="*/ 45861 h 66243"/>
                      <a:gd name="connsiteX187" fmla="*/ 45861 w 64969"/>
                      <a:gd name="connsiteY187" fmla="*/ 53504 h 66243"/>
                      <a:gd name="connsiteX188" fmla="*/ 47135 w 64969"/>
                      <a:gd name="connsiteY188" fmla="*/ 56052 h 66243"/>
                      <a:gd name="connsiteX189" fmla="*/ 47135 w 64969"/>
                      <a:gd name="connsiteY189" fmla="*/ 50957 h 66243"/>
                      <a:gd name="connsiteX190" fmla="*/ 47135 w 64969"/>
                      <a:gd name="connsiteY190" fmla="*/ 47135 h 66243"/>
                      <a:gd name="connsiteX191" fmla="*/ 50957 w 64969"/>
                      <a:gd name="connsiteY191" fmla="*/ 47135 h 66243"/>
                      <a:gd name="connsiteX192" fmla="*/ 50957 w 64969"/>
                      <a:gd name="connsiteY192" fmla="*/ 50957 h 66243"/>
                      <a:gd name="connsiteX193" fmla="*/ 47135 w 64969"/>
                      <a:gd name="connsiteY193" fmla="*/ 50957 h 66243"/>
                      <a:gd name="connsiteX194" fmla="*/ 52230 w 64969"/>
                      <a:gd name="connsiteY194" fmla="*/ 47135 h 66243"/>
                      <a:gd name="connsiteX195" fmla="*/ 43313 w 64969"/>
                      <a:gd name="connsiteY195" fmla="*/ 39491 h 66243"/>
                      <a:gd name="connsiteX196" fmla="*/ 43313 w 64969"/>
                      <a:gd name="connsiteY196" fmla="*/ 38217 h 66243"/>
                      <a:gd name="connsiteX197" fmla="*/ 43313 w 64969"/>
                      <a:gd name="connsiteY197" fmla="*/ 33122 h 66243"/>
                      <a:gd name="connsiteX198" fmla="*/ 44587 w 64969"/>
                      <a:gd name="connsiteY198" fmla="*/ 31848 h 66243"/>
                      <a:gd name="connsiteX199" fmla="*/ 53504 w 64969"/>
                      <a:gd name="connsiteY199" fmla="*/ 25478 h 66243"/>
                      <a:gd name="connsiteX200" fmla="*/ 56052 w 64969"/>
                      <a:gd name="connsiteY200" fmla="*/ 26752 h 66243"/>
                      <a:gd name="connsiteX201" fmla="*/ 56052 w 64969"/>
                      <a:gd name="connsiteY201" fmla="*/ 28026 h 66243"/>
                      <a:gd name="connsiteX202" fmla="*/ 53504 w 64969"/>
                      <a:gd name="connsiteY202" fmla="*/ 45861 h 66243"/>
                      <a:gd name="connsiteX203" fmla="*/ 52230 w 64969"/>
                      <a:gd name="connsiteY203" fmla="*/ 47135 h 6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4969" h="66243">
                        <a:moveTo>
                          <a:pt x="62422" y="29300"/>
                        </a:moveTo>
                        <a:cubicBezTo>
                          <a:pt x="63696" y="29300"/>
                          <a:pt x="63696" y="28026"/>
                          <a:pt x="63696" y="26752"/>
                        </a:cubicBezTo>
                        <a:cubicBezTo>
                          <a:pt x="63696" y="25478"/>
                          <a:pt x="62422" y="25478"/>
                          <a:pt x="61148" y="25478"/>
                        </a:cubicBezTo>
                        <a:lnTo>
                          <a:pt x="58600" y="25478"/>
                        </a:lnTo>
                        <a:cubicBezTo>
                          <a:pt x="58600" y="24204"/>
                          <a:pt x="57326" y="22930"/>
                          <a:pt x="57326" y="21657"/>
                        </a:cubicBezTo>
                        <a:lnTo>
                          <a:pt x="59874" y="20383"/>
                        </a:lnTo>
                        <a:cubicBezTo>
                          <a:pt x="61148" y="20383"/>
                          <a:pt x="61148" y="19109"/>
                          <a:pt x="61148" y="17835"/>
                        </a:cubicBezTo>
                        <a:cubicBezTo>
                          <a:pt x="61148" y="16561"/>
                          <a:pt x="59874" y="16561"/>
                          <a:pt x="58600" y="16561"/>
                        </a:cubicBezTo>
                        <a:lnTo>
                          <a:pt x="56052" y="17835"/>
                        </a:lnTo>
                        <a:cubicBezTo>
                          <a:pt x="54778" y="16561"/>
                          <a:pt x="54778" y="15287"/>
                          <a:pt x="53504" y="14013"/>
                        </a:cubicBezTo>
                        <a:lnTo>
                          <a:pt x="54778" y="12739"/>
                        </a:lnTo>
                        <a:cubicBezTo>
                          <a:pt x="56052" y="11465"/>
                          <a:pt x="56052" y="11465"/>
                          <a:pt x="54778" y="10191"/>
                        </a:cubicBezTo>
                        <a:cubicBezTo>
                          <a:pt x="53504" y="8917"/>
                          <a:pt x="53504" y="8917"/>
                          <a:pt x="52230" y="10191"/>
                        </a:cubicBezTo>
                        <a:lnTo>
                          <a:pt x="50957" y="11465"/>
                        </a:lnTo>
                        <a:cubicBezTo>
                          <a:pt x="49683" y="10191"/>
                          <a:pt x="48409" y="10191"/>
                          <a:pt x="48409" y="8917"/>
                        </a:cubicBezTo>
                        <a:lnTo>
                          <a:pt x="49683" y="6370"/>
                        </a:lnTo>
                        <a:cubicBezTo>
                          <a:pt x="49683" y="5096"/>
                          <a:pt x="49683" y="5096"/>
                          <a:pt x="49683" y="3822"/>
                        </a:cubicBezTo>
                        <a:cubicBezTo>
                          <a:pt x="48409" y="3822"/>
                          <a:pt x="48409" y="3822"/>
                          <a:pt x="47135" y="3822"/>
                        </a:cubicBezTo>
                        <a:lnTo>
                          <a:pt x="45861" y="6370"/>
                        </a:lnTo>
                        <a:cubicBezTo>
                          <a:pt x="44587" y="6370"/>
                          <a:pt x="43313" y="5096"/>
                          <a:pt x="42039" y="5096"/>
                        </a:cubicBezTo>
                        <a:lnTo>
                          <a:pt x="43313" y="2548"/>
                        </a:lnTo>
                        <a:cubicBezTo>
                          <a:pt x="43313" y="1274"/>
                          <a:pt x="43313" y="1274"/>
                          <a:pt x="42039" y="0"/>
                        </a:cubicBezTo>
                        <a:cubicBezTo>
                          <a:pt x="40765" y="0"/>
                          <a:pt x="40765" y="0"/>
                          <a:pt x="39491" y="1274"/>
                        </a:cubicBezTo>
                        <a:lnTo>
                          <a:pt x="38217" y="3822"/>
                        </a:lnTo>
                        <a:cubicBezTo>
                          <a:pt x="36943" y="3822"/>
                          <a:pt x="35669" y="3822"/>
                          <a:pt x="34396" y="3822"/>
                        </a:cubicBezTo>
                        <a:lnTo>
                          <a:pt x="34396" y="1274"/>
                        </a:lnTo>
                        <a:cubicBezTo>
                          <a:pt x="34396" y="0"/>
                          <a:pt x="33122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1848" y="0"/>
                          <a:pt x="31848" y="1274"/>
                          <a:pt x="31848" y="1274"/>
                        </a:cubicBezTo>
                        <a:lnTo>
                          <a:pt x="31848" y="3822"/>
                        </a:lnTo>
                        <a:cubicBezTo>
                          <a:pt x="30574" y="3822"/>
                          <a:pt x="29300" y="3822"/>
                          <a:pt x="28026" y="3822"/>
                        </a:cubicBezTo>
                        <a:lnTo>
                          <a:pt x="28026" y="1274"/>
                        </a:lnTo>
                        <a:cubicBezTo>
                          <a:pt x="28026" y="0"/>
                          <a:pt x="26752" y="0"/>
                          <a:pt x="25478" y="0"/>
                        </a:cubicBezTo>
                        <a:cubicBezTo>
                          <a:pt x="24204" y="0"/>
                          <a:pt x="24204" y="1274"/>
                          <a:pt x="24204" y="2548"/>
                        </a:cubicBezTo>
                        <a:lnTo>
                          <a:pt x="24204" y="5096"/>
                        </a:lnTo>
                        <a:cubicBezTo>
                          <a:pt x="22930" y="5096"/>
                          <a:pt x="21656" y="6370"/>
                          <a:pt x="20382" y="6370"/>
                        </a:cubicBezTo>
                        <a:lnTo>
                          <a:pt x="19109" y="3822"/>
                        </a:lnTo>
                        <a:cubicBezTo>
                          <a:pt x="19109" y="2548"/>
                          <a:pt x="17835" y="2548"/>
                          <a:pt x="16561" y="2548"/>
                        </a:cubicBezTo>
                        <a:lnTo>
                          <a:pt x="16561" y="2548"/>
                        </a:lnTo>
                        <a:cubicBezTo>
                          <a:pt x="15287" y="2548"/>
                          <a:pt x="15287" y="3822"/>
                          <a:pt x="15287" y="5096"/>
                        </a:cubicBezTo>
                        <a:lnTo>
                          <a:pt x="16561" y="7644"/>
                        </a:lnTo>
                        <a:cubicBezTo>
                          <a:pt x="15287" y="8917"/>
                          <a:pt x="14013" y="8917"/>
                          <a:pt x="14013" y="10191"/>
                        </a:cubicBezTo>
                        <a:lnTo>
                          <a:pt x="12739" y="8917"/>
                        </a:lnTo>
                        <a:cubicBezTo>
                          <a:pt x="11465" y="7644"/>
                          <a:pt x="11465" y="7644"/>
                          <a:pt x="10191" y="8917"/>
                        </a:cubicBezTo>
                        <a:cubicBezTo>
                          <a:pt x="8917" y="10191"/>
                          <a:pt x="8917" y="10191"/>
                          <a:pt x="10191" y="11465"/>
                        </a:cubicBezTo>
                        <a:lnTo>
                          <a:pt x="11465" y="12739"/>
                        </a:lnTo>
                        <a:cubicBezTo>
                          <a:pt x="10191" y="14013"/>
                          <a:pt x="10191" y="15287"/>
                          <a:pt x="8917" y="15287"/>
                        </a:cubicBezTo>
                        <a:lnTo>
                          <a:pt x="6370" y="14013"/>
                        </a:lnTo>
                        <a:cubicBezTo>
                          <a:pt x="5096" y="14013"/>
                          <a:pt x="5096" y="14013"/>
                          <a:pt x="3822" y="14013"/>
                        </a:cubicBez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6370" y="17835"/>
                        </a:lnTo>
                        <a:cubicBezTo>
                          <a:pt x="6370" y="19109"/>
                          <a:pt x="5096" y="20383"/>
                          <a:pt x="5096" y="21657"/>
                        </a:cubicBezTo>
                        <a:lnTo>
                          <a:pt x="2548" y="20383"/>
                        </a:lnTo>
                        <a:cubicBezTo>
                          <a:pt x="1274" y="20383"/>
                          <a:pt x="1274" y="20383"/>
                          <a:pt x="0" y="21657"/>
                        </a:cubicBezTo>
                        <a:cubicBezTo>
                          <a:pt x="0" y="22930"/>
                          <a:pt x="0" y="22930"/>
                          <a:pt x="1274" y="24204"/>
                        </a:cubicBezTo>
                        <a:lnTo>
                          <a:pt x="3822" y="25478"/>
                        </a:lnTo>
                        <a:cubicBezTo>
                          <a:pt x="3822" y="26752"/>
                          <a:pt x="3822" y="28026"/>
                          <a:pt x="3822" y="29300"/>
                        </a:cubicBezTo>
                        <a:lnTo>
                          <a:pt x="1274" y="29300"/>
                        </a:lnTo>
                        <a:cubicBezTo>
                          <a:pt x="0" y="29300"/>
                          <a:pt x="0" y="30574"/>
                          <a:pt x="0" y="30574"/>
                        </a:cubicBezTo>
                        <a:cubicBezTo>
                          <a:pt x="0" y="31848"/>
                          <a:pt x="1274" y="31848"/>
                          <a:pt x="1274" y="31848"/>
                        </a:cubicBezTo>
                        <a:lnTo>
                          <a:pt x="3822" y="31848"/>
                        </a:lnTo>
                        <a:cubicBezTo>
                          <a:pt x="3822" y="33122"/>
                          <a:pt x="3822" y="34396"/>
                          <a:pt x="3822" y="35670"/>
                        </a:cubicBezTo>
                        <a:lnTo>
                          <a:pt x="1274" y="35670"/>
                        </a:lnTo>
                        <a:cubicBezTo>
                          <a:pt x="0" y="35670"/>
                          <a:pt x="0" y="36943"/>
                          <a:pt x="0" y="38217"/>
                        </a:cubicBezTo>
                        <a:cubicBezTo>
                          <a:pt x="0" y="39491"/>
                          <a:pt x="1274" y="39491"/>
                          <a:pt x="2548" y="39491"/>
                        </a:cubicBezTo>
                        <a:lnTo>
                          <a:pt x="5096" y="39491"/>
                        </a:lnTo>
                        <a:cubicBezTo>
                          <a:pt x="5096" y="40765"/>
                          <a:pt x="6370" y="42039"/>
                          <a:pt x="6370" y="43313"/>
                        </a:cubicBezTo>
                        <a:lnTo>
                          <a:pt x="5096" y="44587"/>
                        </a:lnTo>
                        <a:cubicBezTo>
                          <a:pt x="3822" y="44587"/>
                          <a:pt x="3822" y="45861"/>
                          <a:pt x="3822" y="47135"/>
                        </a:cubicBezTo>
                        <a:cubicBezTo>
                          <a:pt x="3822" y="48409"/>
                          <a:pt x="5096" y="48409"/>
                          <a:pt x="6370" y="48409"/>
                        </a:cubicBezTo>
                        <a:lnTo>
                          <a:pt x="7643" y="47135"/>
                        </a:lnTo>
                        <a:cubicBezTo>
                          <a:pt x="8917" y="48409"/>
                          <a:pt x="8917" y="49683"/>
                          <a:pt x="10191" y="50957"/>
                        </a:cubicBezTo>
                        <a:lnTo>
                          <a:pt x="8917" y="52230"/>
                        </a:lnTo>
                        <a:cubicBezTo>
                          <a:pt x="7643" y="53504"/>
                          <a:pt x="7643" y="53504"/>
                          <a:pt x="8917" y="54778"/>
                        </a:cubicBezTo>
                        <a:cubicBezTo>
                          <a:pt x="10191" y="56052"/>
                          <a:pt x="10191" y="56052"/>
                          <a:pt x="11465" y="54778"/>
                        </a:cubicBezTo>
                        <a:lnTo>
                          <a:pt x="12739" y="53504"/>
                        </a:lnTo>
                        <a:cubicBezTo>
                          <a:pt x="14013" y="54778"/>
                          <a:pt x="15287" y="54778"/>
                          <a:pt x="15287" y="56052"/>
                        </a:cubicBezTo>
                        <a:lnTo>
                          <a:pt x="14013" y="57326"/>
                        </a:lnTo>
                        <a:cubicBezTo>
                          <a:pt x="14013" y="58600"/>
                          <a:pt x="14013" y="58600"/>
                          <a:pt x="14013" y="59874"/>
                        </a:cubicBezTo>
                        <a:cubicBezTo>
                          <a:pt x="14013" y="61148"/>
                          <a:pt x="15287" y="59874"/>
                          <a:pt x="16561" y="59874"/>
                        </a:cubicBezTo>
                        <a:lnTo>
                          <a:pt x="17835" y="58600"/>
                        </a:lnTo>
                        <a:cubicBezTo>
                          <a:pt x="19109" y="59874"/>
                          <a:pt x="20382" y="59874"/>
                          <a:pt x="21656" y="59874"/>
                        </a:cubicBezTo>
                        <a:lnTo>
                          <a:pt x="21656" y="62422"/>
                        </a:lnTo>
                        <a:cubicBezTo>
                          <a:pt x="21656" y="63696"/>
                          <a:pt x="21656" y="63696"/>
                          <a:pt x="22930" y="64970"/>
                        </a:cubicBezTo>
                        <a:cubicBezTo>
                          <a:pt x="24204" y="64970"/>
                          <a:pt x="24204" y="64970"/>
                          <a:pt x="25478" y="63696"/>
                        </a:cubicBezTo>
                        <a:lnTo>
                          <a:pt x="25478" y="61148"/>
                        </a:lnTo>
                        <a:cubicBezTo>
                          <a:pt x="26752" y="61148"/>
                          <a:pt x="28026" y="61148"/>
                          <a:pt x="29300" y="62422"/>
                        </a:cubicBezTo>
                        <a:lnTo>
                          <a:pt x="29300" y="64970"/>
                        </a:lnTo>
                        <a:cubicBezTo>
                          <a:pt x="29300" y="66244"/>
                          <a:pt x="30574" y="66244"/>
                          <a:pt x="30574" y="66244"/>
                        </a:cubicBezTo>
                        <a:lnTo>
                          <a:pt x="30574" y="66244"/>
                        </a:lnTo>
                        <a:cubicBezTo>
                          <a:pt x="31848" y="66244"/>
                          <a:pt x="31848" y="64970"/>
                          <a:pt x="31848" y="64970"/>
                        </a:cubicBezTo>
                        <a:lnTo>
                          <a:pt x="31848" y="62422"/>
                        </a:lnTo>
                        <a:cubicBezTo>
                          <a:pt x="33122" y="62422"/>
                          <a:pt x="34396" y="62422"/>
                          <a:pt x="35669" y="62422"/>
                        </a:cubicBezTo>
                        <a:lnTo>
                          <a:pt x="35669" y="64970"/>
                        </a:lnTo>
                        <a:cubicBezTo>
                          <a:pt x="35669" y="66244"/>
                          <a:pt x="36943" y="66244"/>
                          <a:pt x="38217" y="66244"/>
                        </a:cubicBezTo>
                        <a:cubicBezTo>
                          <a:pt x="39491" y="66244"/>
                          <a:pt x="39491" y="64970"/>
                          <a:pt x="39491" y="63696"/>
                        </a:cubicBezTo>
                        <a:lnTo>
                          <a:pt x="39491" y="61148"/>
                        </a:lnTo>
                        <a:cubicBezTo>
                          <a:pt x="40765" y="61148"/>
                          <a:pt x="42039" y="59874"/>
                          <a:pt x="43313" y="59874"/>
                        </a:cubicBezTo>
                        <a:lnTo>
                          <a:pt x="44587" y="61148"/>
                        </a:lnTo>
                        <a:cubicBezTo>
                          <a:pt x="44587" y="62422"/>
                          <a:pt x="45861" y="62422"/>
                          <a:pt x="47135" y="62422"/>
                        </a:cubicBezTo>
                        <a:lnTo>
                          <a:pt x="47135" y="62422"/>
                        </a:lnTo>
                        <a:cubicBezTo>
                          <a:pt x="48409" y="62422"/>
                          <a:pt x="48409" y="61148"/>
                          <a:pt x="48409" y="59874"/>
                        </a:cubicBezTo>
                        <a:lnTo>
                          <a:pt x="47135" y="58600"/>
                        </a:lnTo>
                        <a:cubicBezTo>
                          <a:pt x="48409" y="57326"/>
                          <a:pt x="49683" y="57326"/>
                          <a:pt x="50957" y="56052"/>
                        </a:cubicBezTo>
                        <a:lnTo>
                          <a:pt x="52230" y="57326"/>
                        </a:lnTo>
                        <a:cubicBezTo>
                          <a:pt x="53504" y="58600"/>
                          <a:pt x="53504" y="58600"/>
                          <a:pt x="54778" y="57326"/>
                        </a:cubicBezTo>
                        <a:cubicBezTo>
                          <a:pt x="56052" y="56052"/>
                          <a:pt x="56052" y="56052"/>
                          <a:pt x="54778" y="54778"/>
                        </a:cubicBezTo>
                        <a:lnTo>
                          <a:pt x="53504" y="53504"/>
                        </a:lnTo>
                        <a:cubicBezTo>
                          <a:pt x="54778" y="52230"/>
                          <a:pt x="54778" y="50957"/>
                          <a:pt x="56052" y="50957"/>
                        </a:cubicBezTo>
                        <a:lnTo>
                          <a:pt x="57326" y="52230"/>
                        </a:lnTo>
                        <a:cubicBezTo>
                          <a:pt x="58600" y="52230"/>
                          <a:pt x="58600" y="52230"/>
                          <a:pt x="59874" y="52230"/>
                        </a:cubicBezTo>
                        <a:cubicBezTo>
                          <a:pt x="59874" y="50957"/>
                          <a:pt x="59874" y="50957"/>
                          <a:pt x="59874" y="49683"/>
                        </a:cubicBezTo>
                        <a:lnTo>
                          <a:pt x="58600" y="48409"/>
                        </a:lnTo>
                        <a:cubicBezTo>
                          <a:pt x="58600" y="47135"/>
                          <a:pt x="59874" y="45861"/>
                          <a:pt x="59874" y="44587"/>
                        </a:cubicBezTo>
                        <a:lnTo>
                          <a:pt x="62422" y="44587"/>
                        </a:lnTo>
                        <a:cubicBezTo>
                          <a:pt x="63696" y="44587"/>
                          <a:pt x="63696" y="44587"/>
                          <a:pt x="64969" y="43313"/>
                        </a:cubicBezTo>
                        <a:cubicBezTo>
                          <a:pt x="64969" y="42039"/>
                          <a:pt x="64969" y="42039"/>
                          <a:pt x="63696" y="40765"/>
                        </a:cubicBezTo>
                        <a:lnTo>
                          <a:pt x="61148" y="40765"/>
                        </a:lnTo>
                        <a:cubicBezTo>
                          <a:pt x="61148" y="39491"/>
                          <a:pt x="61148" y="38217"/>
                          <a:pt x="61148" y="36943"/>
                        </a:cubicBezTo>
                        <a:lnTo>
                          <a:pt x="63696" y="36943"/>
                        </a:lnTo>
                        <a:cubicBezTo>
                          <a:pt x="64969" y="36943"/>
                          <a:pt x="64969" y="35670"/>
                          <a:pt x="64969" y="35670"/>
                        </a:cubicBezTo>
                        <a:cubicBezTo>
                          <a:pt x="64969" y="35670"/>
                          <a:pt x="63696" y="34396"/>
                          <a:pt x="63696" y="34396"/>
                        </a:cubicBezTo>
                        <a:lnTo>
                          <a:pt x="61148" y="34396"/>
                        </a:lnTo>
                        <a:cubicBezTo>
                          <a:pt x="61148" y="33122"/>
                          <a:pt x="61148" y="31848"/>
                          <a:pt x="61148" y="30574"/>
                        </a:cubicBezTo>
                        <a:lnTo>
                          <a:pt x="62422" y="29300"/>
                        </a:lnTo>
                        <a:close/>
                        <a:moveTo>
                          <a:pt x="52230" y="22930"/>
                        </a:moveTo>
                        <a:cubicBezTo>
                          <a:pt x="53504" y="24204"/>
                          <a:pt x="52230" y="25478"/>
                          <a:pt x="50957" y="26752"/>
                        </a:cubicBezTo>
                        <a:cubicBezTo>
                          <a:pt x="49683" y="28026"/>
                          <a:pt x="48409" y="26752"/>
                          <a:pt x="47135" y="25478"/>
                        </a:cubicBezTo>
                        <a:cubicBezTo>
                          <a:pt x="45861" y="24204"/>
                          <a:pt x="47135" y="22930"/>
                          <a:pt x="48409" y="21657"/>
                        </a:cubicBezTo>
                        <a:cubicBezTo>
                          <a:pt x="49683" y="20383"/>
                          <a:pt x="52230" y="21657"/>
                          <a:pt x="52230" y="22930"/>
                        </a:cubicBezTo>
                        <a:close/>
                        <a:moveTo>
                          <a:pt x="30574" y="11465"/>
                        </a:moveTo>
                        <a:cubicBezTo>
                          <a:pt x="30574" y="10191"/>
                          <a:pt x="30574" y="8917"/>
                          <a:pt x="31848" y="8917"/>
                        </a:cubicBezTo>
                        <a:cubicBezTo>
                          <a:pt x="38217" y="8917"/>
                          <a:pt x="44587" y="11465"/>
                          <a:pt x="49683" y="16561"/>
                        </a:cubicBezTo>
                        <a:cubicBezTo>
                          <a:pt x="50957" y="17835"/>
                          <a:pt x="49683" y="19109"/>
                          <a:pt x="49683" y="19109"/>
                        </a:cubicBezTo>
                        <a:lnTo>
                          <a:pt x="40765" y="25478"/>
                        </a:lnTo>
                        <a:cubicBezTo>
                          <a:pt x="40765" y="25478"/>
                          <a:pt x="39491" y="25478"/>
                          <a:pt x="39491" y="25478"/>
                        </a:cubicBezTo>
                        <a:cubicBezTo>
                          <a:pt x="38217" y="24204"/>
                          <a:pt x="36943" y="24204"/>
                          <a:pt x="35669" y="24204"/>
                        </a:cubicBezTo>
                        <a:cubicBezTo>
                          <a:pt x="35669" y="24204"/>
                          <a:pt x="34396" y="24204"/>
                          <a:pt x="34396" y="22930"/>
                        </a:cubicBezTo>
                        <a:lnTo>
                          <a:pt x="30574" y="11465"/>
                        </a:lnTo>
                        <a:close/>
                        <a:moveTo>
                          <a:pt x="26752" y="11465"/>
                        </a:moveTo>
                        <a:cubicBezTo>
                          <a:pt x="28026" y="11465"/>
                          <a:pt x="29300" y="11465"/>
                          <a:pt x="30574" y="14013"/>
                        </a:cubicBezTo>
                        <a:cubicBezTo>
                          <a:pt x="30574" y="15287"/>
                          <a:pt x="30574" y="16561"/>
                          <a:pt x="28026" y="17835"/>
                        </a:cubicBezTo>
                        <a:cubicBezTo>
                          <a:pt x="26752" y="17835"/>
                          <a:pt x="25478" y="17835"/>
                          <a:pt x="24204" y="15287"/>
                        </a:cubicBezTo>
                        <a:cubicBezTo>
                          <a:pt x="24204" y="14013"/>
                          <a:pt x="25478" y="12739"/>
                          <a:pt x="26752" y="11465"/>
                        </a:cubicBezTo>
                        <a:close/>
                        <a:moveTo>
                          <a:pt x="31848" y="30574"/>
                        </a:moveTo>
                        <a:cubicBezTo>
                          <a:pt x="34396" y="30574"/>
                          <a:pt x="36943" y="31848"/>
                          <a:pt x="36943" y="34396"/>
                        </a:cubicBezTo>
                        <a:cubicBezTo>
                          <a:pt x="36943" y="36943"/>
                          <a:pt x="35669" y="39491"/>
                          <a:pt x="33122" y="39491"/>
                        </a:cubicBezTo>
                        <a:cubicBezTo>
                          <a:pt x="30574" y="39491"/>
                          <a:pt x="28026" y="38217"/>
                          <a:pt x="28026" y="35670"/>
                        </a:cubicBezTo>
                        <a:cubicBezTo>
                          <a:pt x="28026" y="34396"/>
                          <a:pt x="29300" y="31848"/>
                          <a:pt x="31848" y="30574"/>
                        </a:cubicBezTo>
                        <a:close/>
                        <a:moveTo>
                          <a:pt x="8917" y="26752"/>
                        </a:moveTo>
                        <a:cubicBezTo>
                          <a:pt x="11465" y="20383"/>
                          <a:pt x="15287" y="15287"/>
                          <a:pt x="21656" y="12739"/>
                        </a:cubicBezTo>
                        <a:cubicBezTo>
                          <a:pt x="22930" y="12739"/>
                          <a:pt x="24204" y="12739"/>
                          <a:pt x="24204" y="14013"/>
                        </a:cubicBezTo>
                        <a:lnTo>
                          <a:pt x="26752" y="24204"/>
                        </a:lnTo>
                        <a:cubicBezTo>
                          <a:pt x="26752" y="24204"/>
                          <a:pt x="26752" y="25478"/>
                          <a:pt x="26752" y="25478"/>
                        </a:cubicBezTo>
                        <a:cubicBezTo>
                          <a:pt x="25478" y="26752"/>
                          <a:pt x="24204" y="28026"/>
                          <a:pt x="24204" y="29300"/>
                        </a:cubicBezTo>
                        <a:cubicBezTo>
                          <a:pt x="24204" y="29300"/>
                          <a:pt x="22930" y="30574"/>
                          <a:pt x="22930" y="30574"/>
                        </a:cubicBezTo>
                        <a:lnTo>
                          <a:pt x="11465" y="29300"/>
                        </a:lnTo>
                        <a:cubicBezTo>
                          <a:pt x="8917" y="29300"/>
                          <a:pt x="7643" y="28026"/>
                          <a:pt x="8917" y="26752"/>
                        </a:cubicBezTo>
                        <a:close/>
                        <a:moveTo>
                          <a:pt x="22930" y="57326"/>
                        </a:moveTo>
                        <a:cubicBezTo>
                          <a:pt x="21656" y="57326"/>
                          <a:pt x="20382" y="54778"/>
                          <a:pt x="21656" y="53504"/>
                        </a:cubicBezTo>
                        <a:cubicBezTo>
                          <a:pt x="21656" y="52230"/>
                          <a:pt x="24204" y="50957"/>
                          <a:pt x="25478" y="52230"/>
                        </a:cubicBezTo>
                        <a:cubicBezTo>
                          <a:pt x="26752" y="52230"/>
                          <a:pt x="28026" y="54778"/>
                          <a:pt x="26752" y="56052"/>
                        </a:cubicBezTo>
                        <a:cubicBezTo>
                          <a:pt x="26752" y="57326"/>
                          <a:pt x="24204" y="58600"/>
                          <a:pt x="22930" y="57326"/>
                        </a:cubicBezTo>
                        <a:close/>
                        <a:moveTo>
                          <a:pt x="11465" y="30574"/>
                        </a:moveTo>
                        <a:cubicBezTo>
                          <a:pt x="12739" y="30574"/>
                          <a:pt x="14013" y="31848"/>
                          <a:pt x="14013" y="33122"/>
                        </a:cubicBezTo>
                        <a:cubicBezTo>
                          <a:pt x="14013" y="34396"/>
                          <a:pt x="12739" y="35670"/>
                          <a:pt x="11465" y="35670"/>
                        </a:cubicBezTo>
                        <a:cubicBezTo>
                          <a:pt x="10191" y="35670"/>
                          <a:pt x="8917" y="34396"/>
                          <a:pt x="8917" y="33122"/>
                        </a:cubicBezTo>
                        <a:cubicBezTo>
                          <a:pt x="8917" y="31848"/>
                          <a:pt x="10191" y="30574"/>
                          <a:pt x="11465" y="30574"/>
                        </a:cubicBezTo>
                        <a:close/>
                        <a:moveTo>
                          <a:pt x="16561" y="56052"/>
                        </a:moveTo>
                        <a:cubicBezTo>
                          <a:pt x="11465" y="52230"/>
                          <a:pt x="8917" y="47135"/>
                          <a:pt x="7643" y="42039"/>
                        </a:cubicBezTo>
                        <a:cubicBezTo>
                          <a:pt x="7643" y="40765"/>
                          <a:pt x="7643" y="40765"/>
                          <a:pt x="7643" y="39491"/>
                        </a:cubicBezTo>
                        <a:cubicBezTo>
                          <a:pt x="7643" y="38217"/>
                          <a:pt x="8917" y="36943"/>
                          <a:pt x="8917" y="38217"/>
                        </a:cubicBezTo>
                        <a:lnTo>
                          <a:pt x="20382" y="39491"/>
                        </a:lnTo>
                        <a:cubicBezTo>
                          <a:pt x="20382" y="39491"/>
                          <a:pt x="21656" y="39491"/>
                          <a:pt x="21656" y="40765"/>
                        </a:cubicBezTo>
                        <a:cubicBezTo>
                          <a:pt x="21656" y="42039"/>
                          <a:pt x="22930" y="43313"/>
                          <a:pt x="24204" y="44587"/>
                        </a:cubicBezTo>
                        <a:cubicBezTo>
                          <a:pt x="24204" y="44587"/>
                          <a:pt x="24204" y="45861"/>
                          <a:pt x="24204" y="45861"/>
                        </a:cubicBezTo>
                        <a:lnTo>
                          <a:pt x="20382" y="56052"/>
                        </a:lnTo>
                        <a:cubicBezTo>
                          <a:pt x="19109" y="56052"/>
                          <a:pt x="17835" y="56052"/>
                          <a:pt x="16561" y="56052"/>
                        </a:cubicBezTo>
                        <a:close/>
                        <a:moveTo>
                          <a:pt x="47135" y="56052"/>
                        </a:moveTo>
                        <a:cubicBezTo>
                          <a:pt x="44587" y="57326"/>
                          <a:pt x="42039" y="58600"/>
                          <a:pt x="38217" y="59874"/>
                        </a:cubicBezTo>
                        <a:cubicBezTo>
                          <a:pt x="34396" y="61148"/>
                          <a:pt x="31848" y="61148"/>
                          <a:pt x="28026" y="59874"/>
                        </a:cubicBezTo>
                        <a:cubicBezTo>
                          <a:pt x="26752" y="59874"/>
                          <a:pt x="26752" y="58600"/>
                          <a:pt x="26752" y="57326"/>
                        </a:cubicBezTo>
                        <a:lnTo>
                          <a:pt x="30574" y="47135"/>
                        </a:lnTo>
                        <a:cubicBezTo>
                          <a:pt x="30574" y="47135"/>
                          <a:pt x="31848" y="45861"/>
                          <a:pt x="31848" y="45861"/>
                        </a:cubicBezTo>
                        <a:cubicBezTo>
                          <a:pt x="33122" y="45861"/>
                          <a:pt x="33122" y="45861"/>
                          <a:pt x="34396" y="45861"/>
                        </a:cubicBezTo>
                        <a:cubicBezTo>
                          <a:pt x="34396" y="45861"/>
                          <a:pt x="35669" y="45861"/>
                          <a:pt x="35669" y="45861"/>
                        </a:cubicBezTo>
                        <a:cubicBezTo>
                          <a:pt x="35669" y="45861"/>
                          <a:pt x="36943" y="45861"/>
                          <a:pt x="36943" y="45861"/>
                        </a:cubicBezTo>
                        <a:lnTo>
                          <a:pt x="45861" y="53504"/>
                        </a:lnTo>
                        <a:cubicBezTo>
                          <a:pt x="48409" y="54778"/>
                          <a:pt x="47135" y="56052"/>
                          <a:pt x="47135" y="56052"/>
                        </a:cubicBezTo>
                        <a:close/>
                        <a:moveTo>
                          <a:pt x="47135" y="50957"/>
                        </a:moveTo>
                        <a:cubicBezTo>
                          <a:pt x="45861" y="49683"/>
                          <a:pt x="45861" y="48409"/>
                          <a:pt x="47135" y="47135"/>
                        </a:cubicBezTo>
                        <a:cubicBezTo>
                          <a:pt x="48409" y="45861"/>
                          <a:pt x="49683" y="45861"/>
                          <a:pt x="50957" y="47135"/>
                        </a:cubicBezTo>
                        <a:cubicBezTo>
                          <a:pt x="52230" y="48409"/>
                          <a:pt x="52230" y="49683"/>
                          <a:pt x="50957" y="50957"/>
                        </a:cubicBezTo>
                        <a:cubicBezTo>
                          <a:pt x="49683" y="52230"/>
                          <a:pt x="48409" y="52230"/>
                          <a:pt x="47135" y="50957"/>
                        </a:cubicBezTo>
                        <a:close/>
                        <a:moveTo>
                          <a:pt x="52230" y="47135"/>
                        </a:moveTo>
                        <a:lnTo>
                          <a:pt x="43313" y="39491"/>
                        </a:lnTo>
                        <a:cubicBezTo>
                          <a:pt x="43313" y="39491"/>
                          <a:pt x="42039" y="38217"/>
                          <a:pt x="43313" y="38217"/>
                        </a:cubicBezTo>
                        <a:cubicBezTo>
                          <a:pt x="43313" y="36943"/>
                          <a:pt x="43313" y="35670"/>
                          <a:pt x="43313" y="33122"/>
                        </a:cubicBezTo>
                        <a:cubicBezTo>
                          <a:pt x="43313" y="33122"/>
                          <a:pt x="43313" y="31848"/>
                          <a:pt x="44587" y="31848"/>
                        </a:cubicBezTo>
                        <a:lnTo>
                          <a:pt x="53504" y="25478"/>
                        </a:lnTo>
                        <a:cubicBezTo>
                          <a:pt x="54778" y="25478"/>
                          <a:pt x="56052" y="25478"/>
                          <a:pt x="56052" y="26752"/>
                        </a:cubicBezTo>
                        <a:cubicBezTo>
                          <a:pt x="56052" y="26752"/>
                          <a:pt x="56052" y="28026"/>
                          <a:pt x="56052" y="28026"/>
                        </a:cubicBezTo>
                        <a:cubicBezTo>
                          <a:pt x="57326" y="34396"/>
                          <a:pt x="57326" y="40765"/>
                          <a:pt x="53504" y="45861"/>
                        </a:cubicBezTo>
                        <a:cubicBezTo>
                          <a:pt x="54778" y="48409"/>
                          <a:pt x="53504" y="48409"/>
                          <a:pt x="52230" y="4713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3" name="Freeform: Shape 822">
                    <a:extLst>
                      <a:ext uri="{FF2B5EF4-FFF2-40B4-BE49-F238E27FC236}">
                        <a16:creationId xmlns:a16="http://schemas.microsoft.com/office/drawing/2014/main" id="{B88F18FE-A957-47FC-9387-B06EDD213F57}"/>
                      </a:ext>
                    </a:extLst>
                  </p:cNvPr>
                  <p:cNvSpPr/>
                  <p:nvPr/>
                </p:nvSpPr>
                <p:spPr>
                  <a:xfrm>
                    <a:off x="2442243" y="1113927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7643 h 20382"/>
                      <a:gd name="connsiteX1" fmla="*/ 19109 w 20382"/>
                      <a:gd name="connsiteY1" fmla="*/ 7643 h 20382"/>
                      <a:gd name="connsiteX2" fmla="*/ 20382 w 20382"/>
                      <a:gd name="connsiteY2" fmla="*/ 6370 h 20382"/>
                      <a:gd name="connsiteX3" fmla="*/ 19109 w 20382"/>
                      <a:gd name="connsiteY3" fmla="*/ 6370 h 20382"/>
                      <a:gd name="connsiteX4" fmla="*/ 19109 w 20382"/>
                      <a:gd name="connsiteY4" fmla="*/ 7643 h 20382"/>
                      <a:gd name="connsiteX5" fmla="*/ 19109 w 20382"/>
                      <a:gd name="connsiteY5" fmla="*/ 7643 h 20382"/>
                      <a:gd name="connsiteX6" fmla="*/ 17835 w 20382"/>
                      <a:gd name="connsiteY6" fmla="*/ 6370 h 20382"/>
                      <a:gd name="connsiteX7" fmla="*/ 17835 w 20382"/>
                      <a:gd name="connsiteY7" fmla="*/ 6370 h 20382"/>
                      <a:gd name="connsiteX8" fmla="*/ 19109 w 20382"/>
                      <a:gd name="connsiteY8" fmla="*/ 6370 h 20382"/>
                      <a:gd name="connsiteX9" fmla="*/ 19109 w 20382"/>
                      <a:gd name="connsiteY9" fmla="*/ 5096 h 20382"/>
                      <a:gd name="connsiteX10" fmla="*/ 17835 w 20382"/>
                      <a:gd name="connsiteY10" fmla="*/ 5096 h 20382"/>
                      <a:gd name="connsiteX11" fmla="*/ 16561 w 20382"/>
                      <a:gd name="connsiteY11" fmla="*/ 5096 h 20382"/>
                      <a:gd name="connsiteX12" fmla="*/ 16561 w 20382"/>
                      <a:gd name="connsiteY12" fmla="*/ 5096 h 20382"/>
                      <a:gd name="connsiteX13" fmla="*/ 16561 w 20382"/>
                      <a:gd name="connsiteY13" fmla="*/ 5096 h 20382"/>
                      <a:gd name="connsiteX14" fmla="*/ 16561 w 20382"/>
                      <a:gd name="connsiteY14" fmla="*/ 5096 h 20382"/>
                      <a:gd name="connsiteX15" fmla="*/ 17835 w 20382"/>
                      <a:gd name="connsiteY15" fmla="*/ 3822 h 20382"/>
                      <a:gd name="connsiteX16" fmla="*/ 17835 w 20382"/>
                      <a:gd name="connsiteY16" fmla="*/ 2548 h 20382"/>
                      <a:gd name="connsiteX17" fmla="*/ 16561 w 20382"/>
                      <a:gd name="connsiteY17" fmla="*/ 2548 h 20382"/>
                      <a:gd name="connsiteX18" fmla="*/ 15287 w 20382"/>
                      <a:gd name="connsiteY18" fmla="*/ 3822 h 20382"/>
                      <a:gd name="connsiteX19" fmla="*/ 15287 w 20382"/>
                      <a:gd name="connsiteY19" fmla="*/ 3822 h 20382"/>
                      <a:gd name="connsiteX20" fmla="*/ 15287 w 20382"/>
                      <a:gd name="connsiteY20" fmla="*/ 3822 h 20382"/>
                      <a:gd name="connsiteX21" fmla="*/ 15287 w 20382"/>
                      <a:gd name="connsiteY21" fmla="*/ 3822 h 20382"/>
                      <a:gd name="connsiteX22" fmla="*/ 15287 w 20382"/>
                      <a:gd name="connsiteY22" fmla="*/ 2548 h 20382"/>
                      <a:gd name="connsiteX23" fmla="*/ 15287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4013 w 20382"/>
                      <a:gd name="connsiteY25" fmla="*/ 2548 h 20382"/>
                      <a:gd name="connsiteX26" fmla="*/ 14013 w 20382"/>
                      <a:gd name="connsiteY26" fmla="*/ 2548 h 20382"/>
                      <a:gd name="connsiteX27" fmla="*/ 12739 w 20382"/>
                      <a:gd name="connsiteY27" fmla="*/ 2548 h 20382"/>
                      <a:gd name="connsiteX28" fmla="*/ 12739 w 20382"/>
                      <a:gd name="connsiteY28" fmla="*/ 2548 h 20382"/>
                      <a:gd name="connsiteX29" fmla="*/ 12739 w 20382"/>
                      <a:gd name="connsiteY29" fmla="*/ 1274 h 20382"/>
                      <a:gd name="connsiteX30" fmla="*/ 12739 w 20382"/>
                      <a:gd name="connsiteY30" fmla="*/ 0 h 20382"/>
                      <a:gd name="connsiteX31" fmla="*/ 12739 w 20382"/>
                      <a:gd name="connsiteY31" fmla="*/ 0 h 20382"/>
                      <a:gd name="connsiteX32" fmla="*/ 11465 w 20382"/>
                      <a:gd name="connsiteY32" fmla="*/ 0 h 20382"/>
                      <a:gd name="connsiteX33" fmla="*/ 11465 w 20382"/>
                      <a:gd name="connsiteY33" fmla="*/ 1274 h 20382"/>
                      <a:gd name="connsiteX34" fmla="*/ 11465 w 20382"/>
                      <a:gd name="connsiteY34" fmla="*/ 1274 h 20382"/>
                      <a:gd name="connsiteX35" fmla="*/ 10191 w 20382"/>
                      <a:gd name="connsiteY35" fmla="*/ 1274 h 20382"/>
                      <a:gd name="connsiteX36" fmla="*/ 10191 w 20382"/>
                      <a:gd name="connsiteY36" fmla="*/ 1274 h 20382"/>
                      <a:gd name="connsiteX37" fmla="*/ 10191 w 20382"/>
                      <a:gd name="connsiteY37" fmla="*/ 0 h 20382"/>
                      <a:gd name="connsiteX38" fmla="*/ 10191 w 20382"/>
                      <a:gd name="connsiteY38" fmla="*/ 0 h 20382"/>
                      <a:gd name="connsiteX39" fmla="*/ 10191 w 20382"/>
                      <a:gd name="connsiteY39" fmla="*/ 0 h 20382"/>
                      <a:gd name="connsiteX40" fmla="*/ 10191 w 20382"/>
                      <a:gd name="connsiteY40" fmla="*/ 1274 h 20382"/>
                      <a:gd name="connsiteX41" fmla="*/ 10191 w 20382"/>
                      <a:gd name="connsiteY41" fmla="*/ 1274 h 20382"/>
                      <a:gd name="connsiteX42" fmla="*/ 8917 w 20382"/>
                      <a:gd name="connsiteY42" fmla="*/ 1274 h 20382"/>
                      <a:gd name="connsiteX43" fmla="*/ 8917 w 20382"/>
                      <a:gd name="connsiteY43" fmla="*/ 1274 h 20382"/>
                      <a:gd name="connsiteX44" fmla="*/ 8917 w 20382"/>
                      <a:gd name="connsiteY44" fmla="*/ 0 h 20382"/>
                      <a:gd name="connsiteX45" fmla="*/ 7643 w 20382"/>
                      <a:gd name="connsiteY45" fmla="*/ 0 h 20382"/>
                      <a:gd name="connsiteX46" fmla="*/ 7643 w 20382"/>
                      <a:gd name="connsiteY46" fmla="*/ 1274 h 20382"/>
                      <a:gd name="connsiteX47" fmla="*/ 7643 w 20382"/>
                      <a:gd name="connsiteY47" fmla="*/ 2548 h 20382"/>
                      <a:gd name="connsiteX48" fmla="*/ 7643 w 20382"/>
                      <a:gd name="connsiteY48" fmla="*/ 2548 h 20382"/>
                      <a:gd name="connsiteX49" fmla="*/ 6370 w 20382"/>
                      <a:gd name="connsiteY49" fmla="*/ 2548 h 20382"/>
                      <a:gd name="connsiteX50" fmla="*/ 6370 w 20382"/>
                      <a:gd name="connsiteY50" fmla="*/ 2548 h 20382"/>
                      <a:gd name="connsiteX51" fmla="*/ 6370 w 20382"/>
                      <a:gd name="connsiteY51" fmla="*/ 1274 h 20382"/>
                      <a:gd name="connsiteX52" fmla="*/ 5096 w 20382"/>
                      <a:gd name="connsiteY52" fmla="*/ 1274 h 20382"/>
                      <a:gd name="connsiteX53" fmla="*/ 5096 w 20382"/>
                      <a:gd name="connsiteY53" fmla="*/ 2548 h 20382"/>
                      <a:gd name="connsiteX54" fmla="*/ 5096 w 20382"/>
                      <a:gd name="connsiteY54" fmla="*/ 3822 h 20382"/>
                      <a:gd name="connsiteX55" fmla="*/ 5096 w 20382"/>
                      <a:gd name="connsiteY55" fmla="*/ 3822 h 20382"/>
                      <a:gd name="connsiteX56" fmla="*/ 5096 w 20382"/>
                      <a:gd name="connsiteY56" fmla="*/ 3822 h 20382"/>
                      <a:gd name="connsiteX57" fmla="*/ 5096 w 20382"/>
                      <a:gd name="connsiteY57" fmla="*/ 3822 h 20382"/>
                      <a:gd name="connsiteX58" fmla="*/ 3822 w 20382"/>
                      <a:gd name="connsiteY58" fmla="*/ 2548 h 20382"/>
                      <a:gd name="connsiteX59" fmla="*/ 2548 w 20382"/>
                      <a:gd name="connsiteY59" fmla="*/ 2548 h 20382"/>
                      <a:gd name="connsiteX60" fmla="*/ 2548 w 20382"/>
                      <a:gd name="connsiteY60" fmla="*/ 2548 h 20382"/>
                      <a:gd name="connsiteX61" fmla="*/ 2548 w 20382"/>
                      <a:gd name="connsiteY61" fmla="*/ 3822 h 20382"/>
                      <a:gd name="connsiteX62" fmla="*/ 3822 w 20382"/>
                      <a:gd name="connsiteY62" fmla="*/ 5096 h 20382"/>
                      <a:gd name="connsiteX63" fmla="*/ 3822 w 20382"/>
                      <a:gd name="connsiteY63" fmla="*/ 5096 h 20382"/>
                      <a:gd name="connsiteX64" fmla="*/ 3822 w 20382"/>
                      <a:gd name="connsiteY64" fmla="*/ 5096 h 20382"/>
                      <a:gd name="connsiteX65" fmla="*/ 3822 w 20382"/>
                      <a:gd name="connsiteY65" fmla="*/ 5096 h 20382"/>
                      <a:gd name="connsiteX66" fmla="*/ 2548 w 20382"/>
                      <a:gd name="connsiteY66" fmla="*/ 5096 h 20382"/>
                      <a:gd name="connsiteX67" fmla="*/ 1274 w 20382"/>
                      <a:gd name="connsiteY67" fmla="*/ 5096 h 20382"/>
                      <a:gd name="connsiteX68" fmla="*/ 1274 w 20382"/>
                      <a:gd name="connsiteY68" fmla="*/ 6370 h 20382"/>
                      <a:gd name="connsiteX69" fmla="*/ 2548 w 20382"/>
                      <a:gd name="connsiteY69" fmla="*/ 6370 h 20382"/>
                      <a:gd name="connsiteX70" fmla="*/ 2548 w 20382"/>
                      <a:gd name="connsiteY70" fmla="*/ 6370 h 20382"/>
                      <a:gd name="connsiteX71" fmla="*/ 2548 w 20382"/>
                      <a:gd name="connsiteY71" fmla="*/ 7643 h 20382"/>
                      <a:gd name="connsiteX72" fmla="*/ 2548 w 20382"/>
                      <a:gd name="connsiteY72" fmla="*/ 7643 h 20382"/>
                      <a:gd name="connsiteX73" fmla="*/ 1274 w 20382"/>
                      <a:gd name="connsiteY73" fmla="*/ 7643 h 20382"/>
                      <a:gd name="connsiteX74" fmla="*/ 0 w 20382"/>
                      <a:gd name="connsiteY74" fmla="*/ 7643 h 20382"/>
                      <a:gd name="connsiteX75" fmla="*/ 0 w 20382"/>
                      <a:gd name="connsiteY75" fmla="*/ 8917 h 20382"/>
                      <a:gd name="connsiteX76" fmla="*/ 1274 w 20382"/>
                      <a:gd name="connsiteY76" fmla="*/ 8917 h 20382"/>
                      <a:gd name="connsiteX77" fmla="*/ 1274 w 20382"/>
                      <a:gd name="connsiteY77" fmla="*/ 8917 h 20382"/>
                      <a:gd name="connsiteX78" fmla="*/ 1274 w 20382"/>
                      <a:gd name="connsiteY78" fmla="*/ 10191 h 20382"/>
                      <a:gd name="connsiteX79" fmla="*/ 1274 w 20382"/>
                      <a:gd name="connsiteY79" fmla="*/ 10191 h 20382"/>
                      <a:gd name="connsiteX80" fmla="*/ 0 w 20382"/>
                      <a:gd name="connsiteY80" fmla="*/ 10191 h 20382"/>
                      <a:gd name="connsiteX81" fmla="*/ 0 w 20382"/>
                      <a:gd name="connsiteY81" fmla="*/ 10191 h 20382"/>
                      <a:gd name="connsiteX82" fmla="*/ 0 w 20382"/>
                      <a:gd name="connsiteY82" fmla="*/ 10191 h 20382"/>
                      <a:gd name="connsiteX83" fmla="*/ 1274 w 20382"/>
                      <a:gd name="connsiteY83" fmla="*/ 10191 h 20382"/>
                      <a:gd name="connsiteX84" fmla="*/ 1274 w 20382"/>
                      <a:gd name="connsiteY84" fmla="*/ 10191 h 20382"/>
                      <a:gd name="connsiteX85" fmla="*/ 1274 w 20382"/>
                      <a:gd name="connsiteY85" fmla="*/ 11465 h 20382"/>
                      <a:gd name="connsiteX86" fmla="*/ 1274 w 20382"/>
                      <a:gd name="connsiteY86" fmla="*/ 11465 h 20382"/>
                      <a:gd name="connsiteX87" fmla="*/ 0 w 20382"/>
                      <a:gd name="connsiteY87" fmla="*/ 11465 h 20382"/>
                      <a:gd name="connsiteX88" fmla="*/ 0 w 20382"/>
                      <a:gd name="connsiteY88" fmla="*/ 12739 h 20382"/>
                      <a:gd name="connsiteX89" fmla="*/ 1274 w 20382"/>
                      <a:gd name="connsiteY89" fmla="*/ 12739 h 20382"/>
                      <a:gd name="connsiteX90" fmla="*/ 2548 w 20382"/>
                      <a:gd name="connsiteY90" fmla="*/ 12739 h 20382"/>
                      <a:gd name="connsiteX91" fmla="*/ 2548 w 20382"/>
                      <a:gd name="connsiteY91" fmla="*/ 12739 h 20382"/>
                      <a:gd name="connsiteX92" fmla="*/ 2548 w 20382"/>
                      <a:gd name="connsiteY92" fmla="*/ 14013 h 20382"/>
                      <a:gd name="connsiteX93" fmla="*/ 2548 w 20382"/>
                      <a:gd name="connsiteY93" fmla="*/ 14013 h 20382"/>
                      <a:gd name="connsiteX94" fmla="*/ 1274 w 20382"/>
                      <a:gd name="connsiteY94" fmla="*/ 14013 h 20382"/>
                      <a:gd name="connsiteX95" fmla="*/ 1274 w 20382"/>
                      <a:gd name="connsiteY95" fmla="*/ 15287 h 20382"/>
                      <a:gd name="connsiteX96" fmla="*/ 2548 w 20382"/>
                      <a:gd name="connsiteY96" fmla="*/ 15287 h 20382"/>
                      <a:gd name="connsiteX97" fmla="*/ 3822 w 20382"/>
                      <a:gd name="connsiteY97" fmla="*/ 15287 h 20382"/>
                      <a:gd name="connsiteX98" fmla="*/ 3822 w 20382"/>
                      <a:gd name="connsiteY98" fmla="*/ 15287 h 20382"/>
                      <a:gd name="connsiteX99" fmla="*/ 3822 w 20382"/>
                      <a:gd name="connsiteY99" fmla="*/ 15287 h 20382"/>
                      <a:gd name="connsiteX100" fmla="*/ 3822 w 20382"/>
                      <a:gd name="connsiteY100" fmla="*/ 15287 h 20382"/>
                      <a:gd name="connsiteX101" fmla="*/ 2548 w 20382"/>
                      <a:gd name="connsiteY101" fmla="*/ 16561 h 20382"/>
                      <a:gd name="connsiteX102" fmla="*/ 2548 w 20382"/>
                      <a:gd name="connsiteY102" fmla="*/ 17835 h 20382"/>
                      <a:gd name="connsiteX103" fmla="*/ 2548 w 20382"/>
                      <a:gd name="connsiteY103" fmla="*/ 17835 h 20382"/>
                      <a:gd name="connsiteX104" fmla="*/ 3822 w 20382"/>
                      <a:gd name="connsiteY104" fmla="*/ 17835 h 20382"/>
                      <a:gd name="connsiteX105" fmla="*/ 5096 w 20382"/>
                      <a:gd name="connsiteY105" fmla="*/ 16561 h 20382"/>
                      <a:gd name="connsiteX106" fmla="*/ 5096 w 20382"/>
                      <a:gd name="connsiteY106" fmla="*/ 16561 h 20382"/>
                      <a:gd name="connsiteX107" fmla="*/ 5096 w 20382"/>
                      <a:gd name="connsiteY107" fmla="*/ 16561 h 20382"/>
                      <a:gd name="connsiteX108" fmla="*/ 5096 w 20382"/>
                      <a:gd name="connsiteY108" fmla="*/ 16561 h 20382"/>
                      <a:gd name="connsiteX109" fmla="*/ 5096 w 20382"/>
                      <a:gd name="connsiteY109" fmla="*/ 17835 h 20382"/>
                      <a:gd name="connsiteX110" fmla="*/ 5096 w 20382"/>
                      <a:gd name="connsiteY110" fmla="*/ 19109 h 20382"/>
                      <a:gd name="connsiteX111" fmla="*/ 6370 w 20382"/>
                      <a:gd name="connsiteY111" fmla="*/ 19109 h 20382"/>
                      <a:gd name="connsiteX112" fmla="*/ 6370 w 20382"/>
                      <a:gd name="connsiteY112" fmla="*/ 17835 h 20382"/>
                      <a:gd name="connsiteX113" fmla="*/ 6370 w 20382"/>
                      <a:gd name="connsiteY113" fmla="*/ 17835 h 20382"/>
                      <a:gd name="connsiteX114" fmla="*/ 7643 w 20382"/>
                      <a:gd name="connsiteY114" fmla="*/ 17835 h 20382"/>
                      <a:gd name="connsiteX115" fmla="*/ 7643 w 20382"/>
                      <a:gd name="connsiteY115" fmla="*/ 17835 h 20382"/>
                      <a:gd name="connsiteX116" fmla="*/ 7643 w 20382"/>
                      <a:gd name="connsiteY116" fmla="*/ 19109 h 20382"/>
                      <a:gd name="connsiteX117" fmla="*/ 7643 w 20382"/>
                      <a:gd name="connsiteY117" fmla="*/ 20383 h 20382"/>
                      <a:gd name="connsiteX118" fmla="*/ 8917 w 20382"/>
                      <a:gd name="connsiteY118" fmla="*/ 20383 h 20382"/>
                      <a:gd name="connsiteX119" fmla="*/ 8917 w 20382"/>
                      <a:gd name="connsiteY119" fmla="*/ 19109 h 20382"/>
                      <a:gd name="connsiteX120" fmla="*/ 8917 w 20382"/>
                      <a:gd name="connsiteY120" fmla="*/ 19109 h 20382"/>
                      <a:gd name="connsiteX121" fmla="*/ 10191 w 20382"/>
                      <a:gd name="connsiteY121" fmla="*/ 19109 h 20382"/>
                      <a:gd name="connsiteX122" fmla="*/ 10191 w 20382"/>
                      <a:gd name="connsiteY122" fmla="*/ 19109 h 20382"/>
                      <a:gd name="connsiteX123" fmla="*/ 10191 w 20382"/>
                      <a:gd name="connsiteY123" fmla="*/ 20383 h 20382"/>
                      <a:gd name="connsiteX124" fmla="*/ 10191 w 20382"/>
                      <a:gd name="connsiteY124" fmla="*/ 20383 h 20382"/>
                      <a:gd name="connsiteX125" fmla="*/ 10191 w 20382"/>
                      <a:gd name="connsiteY125" fmla="*/ 20383 h 20382"/>
                      <a:gd name="connsiteX126" fmla="*/ 10191 w 20382"/>
                      <a:gd name="connsiteY126" fmla="*/ 19109 h 20382"/>
                      <a:gd name="connsiteX127" fmla="*/ 10191 w 20382"/>
                      <a:gd name="connsiteY127" fmla="*/ 19109 h 20382"/>
                      <a:gd name="connsiteX128" fmla="*/ 11465 w 20382"/>
                      <a:gd name="connsiteY128" fmla="*/ 19109 h 20382"/>
                      <a:gd name="connsiteX129" fmla="*/ 11465 w 20382"/>
                      <a:gd name="connsiteY129" fmla="*/ 19109 h 20382"/>
                      <a:gd name="connsiteX130" fmla="*/ 11465 w 20382"/>
                      <a:gd name="connsiteY130" fmla="*/ 20383 h 20382"/>
                      <a:gd name="connsiteX131" fmla="*/ 12739 w 20382"/>
                      <a:gd name="connsiteY131" fmla="*/ 20383 h 20382"/>
                      <a:gd name="connsiteX132" fmla="*/ 12739 w 20382"/>
                      <a:gd name="connsiteY132" fmla="*/ 19109 h 20382"/>
                      <a:gd name="connsiteX133" fmla="*/ 12739 w 20382"/>
                      <a:gd name="connsiteY133" fmla="*/ 17835 h 20382"/>
                      <a:gd name="connsiteX134" fmla="*/ 12739 w 20382"/>
                      <a:gd name="connsiteY134" fmla="*/ 17835 h 20382"/>
                      <a:gd name="connsiteX135" fmla="*/ 14013 w 20382"/>
                      <a:gd name="connsiteY135" fmla="*/ 17835 h 20382"/>
                      <a:gd name="connsiteX136" fmla="*/ 14013 w 20382"/>
                      <a:gd name="connsiteY136" fmla="*/ 17835 h 20382"/>
                      <a:gd name="connsiteX137" fmla="*/ 14013 w 20382"/>
                      <a:gd name="connsiteY137" fmla="*/ 19109 h 20382"/>
                      <a:gd name="connsiteX138" fmla="*/ 15287 w 20382"/>
                      <a:gd name="connsiteY138" fmla="*/ 19109 h 20382"/>
                      <a:gd name="connsiteX139" fmla="*/ 15287 w 20382"/>
                      <a:gd name="connsiteY139" fmla="*/ 17835 h 20382"/>
                      <a:gd name="connsiteX140" fmla="*/ 15287 w 20382"/>
                      <a:gd name="connsiteY140" fmla="*/ 16561 h 20382"/>
                      <a:gd name="connsiteX141" fmla="*/ 15287 w 20382"/>
                      <a:gd name="connsiteY141" fmla="*/ 16561 h 20382"/>
                      <a:gd name="connsiteX142" fmla="*/ 15287 w 20382"/>
                      <a:gd name="connsiteY142" fmla="*/ 16561 h 20382"/>
                      <a:gd name="connsiteX143" fmla="*/ 15287 w 20382"/>
                      <a:gd name="connsiteY143" fmla="*/ 16561 h 20382"/>
                      <a:gd name="connsiteX144" fmla="*/ 16561 w 20382"/>
                      <a:gd name="connsiteY144" fmla="*/ 17835 h 20382"/>
                      <a:gd name="connsiteX145" fmla="*/ 17835 w 20382"/>
                      <a:gd name="connsiteY145" fmla="*/ 17835 h 20382"/>
                      <a:gd name="connsiteX146" fmla="*/ 17835 w 20382"/>
                      <a:gd name="connsiteY146" fmla="*/ 16561 h 20382"/>
                      <a:gd name="connsiteX147" fmla="*/ 16561 w 20382"/>
                      <a:gd name="connsiteY147" fmla="*/ 15287 h 20382"/>
                      <a:gd name="connsiteX148" fmla="*/ 16561 w 20382"/>
                      <a:gd name="connsiteY148" fmla="*/ 15287 h 20382"/>
                      <a:gd name="connsiteX149" fmla="*/ 16561 w 20382"/>
                      <a:gd name="connsiteY149" fmla="*/ 14013 h 20382"/>
                      <a:gd name="connsiteX150" fmla="*/ 16561 w 20382"/>
                      <a:gd name="connsiteY150" fmla="*/ 14013 h 20382"/>
                      <a:gd name="connsiteX151" fmla="*/ 17835 w 20382"/>
                      <a:gd name="connsiteY151" fmla="*/ 14013 h 20382"/>
                      <a:gd name="connsiteX152" fmla="*/ 19109 w 20382"/>
                      <a:gd name="connsiteY152" fmla="*/ 14013 h 20382"/>
                      <a:gd name="connsiteX153" fmla="*/ 19109 w 20382"/>
                      <a:gd name="connsiteY153" fmla="*/ 12739 h 20382"/>
                      <a:gd name="connsiteX154" fmla="*/ 17835 w 20382"/>
                      <a:gd name="connsiteY154" fmla="*/ 12739 h 20382"/>
                      <a:gd name="connsiteX155" fmla="*/ 17835 w 20382"/>
                      <a:gd name="connsiteY155" fmla="*/ 12739 h 20382"/>
                      <a:gd name="connsiteX156" fmla="*/ 17835 w 20382"/>
                      <a:gd name="connsiteY156" fmla="*/ 11465 h 20382"/>
                      <a:gd name="connsiteX157" fmla="*/ 17835 w 20382"/>
                      <a:gd name="connsiteY157" fmla="*/ 11465 h 20382"/>
                      <a:gd name="connsiteX158" fmla="*/ 19109 w 20382"/>
                      <a:gd name="connsiteY158" fmla="*/ 11465 h 20382"/>
                      <a:gd name="connsiteX159" fmla="*/ 20382 w 20382"/>
                      <a:gd name="connsiteY159" fmla="*/ 11465 h 20382"/>
                      <a:gd name="connsiteX160" fmla="*/ 20382 w 20382"/>
                      <a:gd name="connsiteY160" fmla="*/ 11465 h 20382"/>
                      <a:gd name="connsiteX161" fmla="*/ 20382 w 20382"/>
                      <a:gd name="connsiteY161" fmla="*/ 10191 h 20382"/>
                      <a:gd name="connsiteX162" fmla="*/ 19109 w 20382"/>
                      <a:gd name="connsiteY162" fmla="*/ 10191 h 20382"/>
                      <a:gd name="connsiteX163" fmla="*/ 19109 w 20382"/>
                      <a:gd name="connsiteY163" fmla="*/ 10191 h 20382"/>
                      <a:gd name="connsiteX164" fmla="*/ 19109 w 20382"/>
                      <a:gd name="connsiteY164" fmla="*/ 8917 h 20382"/>
                      <a:gd name="connsiteX165" fmla="*/ 19109 w 20382"/>
                      <a:gd name="connsiteY165" fmla="*/ 8917 h 20382"/>
                      <a:gd name="connsiteX166" fmla="*/ 20382 w 20382"/>
                      <a:gd name="connsiteY166" fmla="*/ 8917 h 20382"/>
                      <a:gd name="connsiteX167" fmla="*/ 20382 w 20382"/>
                      <a:gd name="connsiteY167" fmla="*/ 8917 h 20382"/>
                      <a:gd name="connsiteX168" fmla="*/ 19109 w 20382"/>
                      <a:gd name="connsiteY168" fmla="*/ 7643 h 20382"/>
                      <a:gd name="connsiteX169" fmla="*/ 19109 w 20382"/>
                      <a:gd name="connsiteY169" fmla="*/ 7643 h 20382"/>
                      <a:gd name="connsiteX170" fmla="*/ 19109 w 20382"/>
                      <a:gd name="connsiteY170" fmla="*/ 7643 h 20382"/>
                      <a:gd name="connsiteX171" fmla="*/ 19109 w 20382"/>
                      <a:gd name="connsiteY171" fmla="*/ 7643 h 20382"/>
                      <a:gd name="connsiteX172" fmla="*/ 19109 w 20382"/>
                      <a:gd name="connsiteY172" fmla="*/ 7643 h 20382"/>
                      <a:gd name="connsiteX173" fmla="*/ 11465 w 20382"/>
                      <a:gd name="connsiteY173" fmla="*/ 2548 h 20382"/>
                      <a:gd name="connsiteX174" fmla="*/ 11465 w 20382"/>
                      <a:gd name="connsiteY174" fmla="*/ 2548 h 20382"/>
                      <a:gd name="connsiteX175" fmla="*/ 16561 w 20382"/>
                      <a:gd name="connsiteY175" fmla="*/ 3822 h 20382"/>
                      <a:gd name="connsiteX176" fmla="*/ 16561 w 20382"/>
                      <a:gd name="connsiteY176" fmla="*/ 5096 h 20382"/>
                      <a:gd name="connsiteX177" fmla="*/ 14013 w 20382"/>
                      <a:gd name="connsiteY177" fmla="*/ 6370 h 20382"/>
                      <a:gd name="connsiteX178" fmla="*/ 14013 w 20382"/>
                      <a:gd name="connsiteY178" fmla="*/ 6370 h 20382"/>
                      <a:gd name="connsiteX179" fmla="*/ 12739 w 20382"/>
                      <a:gd name="connsiteY179" fmla="*/ 6370 h 20382"/>
                      <a:gd name="connsiteX180" fmla="*/ 12739 w 20382"/>
                      <a:gd name="connsiteY180" fmla="*/ 6370 h 20382"/>
                      <a:gd name="connsiteX181" fmla="*/ 11465 w 20382"/>
                      <a:gd name="connsiteY181" fmla="*/ 2548 h 20382"/>
                      <a:gd name="connsiteX182" fmla="*/ 11465 w 20382"/>
                      <a:gd name="connsiteY182" fmla="*/ 7643 h 20382"/>
                      <a:gd name="connsiteX183" fmla="*/ 12739 w 20382"/>
                      <a:gd name="connsiteY183" fmla="*/ 8917 h 20382"/>
                      <a:gd name="connsiteX184" fmla="*/ 11465 w 20382"/>
                      <a:gd name="connsiteY184" fmla="*/ 10191 h 20382"/>
                      <a:gd name="connsiteX185" fmla="*/ 10191 w 20382"/>
                      <a:gd name="connsiteY185" fmla="*/ 8917 h 20382"/>
                      <a:gd name="connsiteX186" fmla="*/ 11465 w 20382"/>
                      <a:gd name="connsiteY186" fmla="*/ 7643 h 20382"/>
                      <a:gd name="connsiteX187" fmla="*/ 5096 w 20382"/>
                      <a:gd name="connsiteY187" fmla="*/ 7643 h 20382"/>
                      <a:gd name="connsiteX188" fmla="*/ 7643 w 20382"/>
                      <a:gd name="connsiteY188" fmla="*/ 3822 h 20382"/>
                      <a:gd name="connsiteX189" fmla="*/ 7643 w 20382"/>
                      <a:gd name="connsiteY189" fmla="*/ 3822 h 20382"/>
                      <a:gd name="connsiteX190" fmla="*/ 8917 w 20382"/>
                      <a:gd name="connsiteY190" fmla="*/ 6370 h 20382"/>
                      <a:gd name="connsiteX191" fmla="*/ 8917 w 20382"/>
                      <a:gd name="connsiteY191" fmla="*/ 6370 h 20382"/>
                      <a:gd name="connsiteX192" fmla="*/ 7643 w 20382"/>
                      <a:gd name="connsiteY192" fmla="*/ 7643 h 20382"/>
                      <a:gd name="connsiteX193" fmla="*/ 7643 w 20382"/>
                      <a:gd name="connsiteY193" fmla="*/ 7643 h 20382"/>
                      <a:gd name="connsiteX194" fmla="*/ 5096 w 20382"/>
                      <a:gd name="connsiteY194" fmla="*/ 7643 h 20382"/>
                      <a:gd name="connsiteX195" fmla="*/ 5096 w 20382"/>
                      <a:gd name="connsiteY195" fmla="*/ 7643 h 20382"/>
                      <a:gd name="connsiteX196" fmla="*/ 7643 w 20382"/>
                      <a:gd name="connsiteY196" fmla="*/ 14013 h 20382"/>
                      <a:gd name="connsiteX197" fmla="*/ 5096 w 20382"/>
                      <a:gd name="connsiteY197" fmla="*/ 10191 h 20382"/>
                      <a:gd name="connsiteX198" fmla="*/ 5096 w 20382"/>
                      <a:gd name="connsiteY198" fmla="*/ 10191 h 20382"/>
                      <a:gd name="connsiteX199" fmla="*/ 5096 w 20382"/>
                      <a:gd name="connsiteY199" fmla="*/ 10191 h 20382"/>
                      <a:gd name="connsiteX200" fmla="*/ 7643 w 20382"/>
                      <a:gd name="connsiteY200" fmla="*/ 10191 h 20382"/>
                      <a:gd name="connsiteX201" fmla="*/ 7643 w 20382"/>
                      <a:gd name="connsiteY201" fmla="*/ 10191 h 20382"/>
                      <a:gd name="connsiteX202" fmla="*/ 7643 w 20382"/>
                      <a:gd name="connsiteY202" fmla="*/ 11465 h 20382"/>
                      <a:gd name="connsiteX203" fmla="*/ 7643 w 20382"/>
                      <a:gd name="connsiteY203" fmla="*/ 11465 h 20382"/>
                      <a:gd name="connsiteX204" fmla="*/ 7643 w 20382"/>
                      <a:gd name="connsiteY204" fmla="*/ 14013 h 20382"/>
                      <a:gd name="connsiteX205" fmla="*/ 7643 w 20382"/>
                      <a:gd name="connsiteY205" fmla="*/ 14013 h 20382"/>
                      <a:gd name="connsiteX206" fmla="*/ 15287 w 20382"/>
                      <a:gd name="connsiteY206" fmla="*/ 14013 h 20382"/>
                      <a:gd name="connsiteX207" fmla="*/ 12739 w 20382"/>
                      <a:gd name="connsiteY207" fmla="*/ 15287 h 20382"/>
                      <a:gd name="connsiteX208" fmla="*/ 10191 w 20382"/>
                      <a:gd name="connsiteY208" fmla="*/ 15287 h 20382"/>
                      <a:gd name="connsiteX209" fmla="*/ 10191 w 20382"/>
                      <a:gd name="connsiteY209" fmla="*/ 15287 h 20382"/>
                      <a:gd name="connsiteX210" fmla="*/ 11465 w 20382"/>
                      <a:gd name="connsiteY210" fmla="*/ 12739 h 20382"/>
                      <a:gd name="connsiteX211" fmla="*/ 11465 w 20382"/>
                      <a:gd name="connsiteY211" fmla="*/ 12739 h 20382"/>
                      <a:gd name="connsiteX212" fmla="*/ 12739 w 20382"/>
                      <a:gd name="connsiteY212" fmla="*/ 12739 h 20382"/>
                      <a:gd name="connsiteX213" fmla="*/ 12739 w 20382"/>
                      <a:gd name="connsiteY213" fmla="*/ 12739 h 20382"/>
                      <a:gd name="connsiteX214" fmla="*/ 12739 w 20382"/>
                      <a:gd name="connsiteY214" fmla="*/ 12739 h 20382"/>
                      <a:gd name="connsiteX215" fmla="*/ 15287 w 20382"/>
                      <a:gd name="connsiteY215" fmla="*/ 14013 h 20382"/>
                      <a:gd name="connsiteX216" fmla="*/ 15287 w 20382"/>
                      <a:gd name="connsiteY216" fmla="*/ 14013 h 20382"/>
                      <a:gd name="connsiteX217" fmla="*/ 17835 w 20382"/>
                      <a:gd name="connsiteY217" fmla="*/ 11465 h 20382"/>
                      <a:gd name="connsiteX218" fmla="*/ 15287 w 20382"/>
                      <a:gd name="connsiteY218" fmla="*/ 10191 h 20382"/>
                      <a:gd name="connsiteX219" fmla="*/ 15287 w 20382"/>
                      <a:gd name="connsiteY219" fmla="*/ 10191 h 20382"/>
                      <a:gd name="connsiteX220" fmla="*/ 15287 w 20382"/>
                      <a:gd name="connsiteY220" fmla="*/ 8917 h 20382"/>
                      <a:gd name="connsiteX221" fmla="*/ 15287 w 20382"/>
                      <a:gd name="connsiteY221" fmla="*/ 8917 h 20382"/>
                      <a:gd name="connsiteX222" fmla="*/ 17835 w 20382"/>
                      <a:gd name="connsiteY222" fmla="*/ 7643 h 20382"/>
                      <a:gd name="connsiteX223" fmla="*/ 19109 w 20382"/>
                      <a:gd name="connsiteY223" fmla="*/ 7643 h 20382"/>
                      <a:gd name="connsiteX224" fmla="*/ 19109 w 20382"/>
                      <a:gd name="connsiteY224" fmla="*/ 7643 h 20382"/>
                      <a:gd name="connsiteX225" fmla="*/ 17835 w 20382"/>
                      <a:gd name="connsiteY225" fmla="*/ 11465 h 20382"/>
                      <a:gd name="connsiteX226" fmla="*/ 17835 w 20382"/>
                      <a:gd name="connsiteY226" fmla="*/ 11465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7643"/>
                        </a:moveTo>
                        <a:lnTo>
                          <a:pt x="19109" y="7643"/>
                        </a:lnTo>
                        <a:cubicBezTo>
                          <a:pt x="20382" y="7643"/>
                          <a:pt x="20382" y="6370"/>
                          <a:pt x="20382" y="6370"/>
                        </a:cubicBezTo>
                        <a:cubicBezTo>
                          <a:pt x="20382" y="6370"/>
                          <a:pt x="20382" y="6370"/>
                          <a:pt x="19109" y="6370"/>
                        </a:cubicBezTo>
                        <a:lnTo>
                          <a:pt x="19109" y="7643"/>
                        </a:lnTo>
                        <a:cubicBezTo>
                          <a:pt x="19109" y="6370"/>
                          <a:pt x="19109" y="6370"/>
                          <a:pt x="19109" y="7643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cubicBezTo>
                          <a:pt x="17835" y="6370"/>
                          <a:pt x="17835" y="6370"/>
                          <a:pt x="17835" y="6370"/>
                        </a:cubicBezTo>
                        <a:lnTo>
                          <a:pt x="19109" y="6370"/>
                        </a:lnTo>
                        <a:cubicBezTo>
                          <a:pt x="19109" y="6370"/>
                          <a:pt x="19109" y="6370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7835" y="2548"/>
                          <a:pt x="17835" y="2548"/>
                        </a:cubicBezTo>
                        <a:cubicBezTo>
                          <a:pt x="17835" y="2548"/>
                          <a:pt x="16561" y="2548"/>
                          <a:pt x="16561" y="2548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5287" y="1274"/>
                          <a:pt x="15287" y="1274"/>
                        </a:cubicBezTo>
                        <a:cubicBezTo>
                          <a:pt x="15287" y="1274"/>
                          <a:pt x="14013" y="1274"/>
                          <a:pt x="14013" y="1274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4013" y="2548"/>
                        </a:cubicBezTo>
                        <a:cubicBezTo>
                          <a:pt x="14013" y="2548"/>
                          <a:pt x="14013" y="2548"/>
                          <a:pt x="12739" y="2548"/>
                        </a:cubicBezTo>
                        <a:cubicBezTo>
                          <a:pt x="12739" y="2548"/>
                          <a:pt x="12739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0"/>
                          <a:pt x="12739" y="0"/>
                        </a:cubicBezTo>
                        <a:lnTo>
                          <a:pt x="12739" y="0"/>
                        </a:lnTo>
                        <a:cubicBezTo>
                          <a:pt x="12739" y="0"/>
                          <a:pt x="11465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1465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8917" y="1274"/>
                        </a:cubicBezTo>
                        <a:cubicBezTo>
                          <a:pt x="8917" y="1274"/>
                          <a:pt x="8917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7643" y="0"/>
                        </a:cubicBezTo>
                        <a:cubicBezTo>
                          <a:pt x="7643" y="0"/>
                          <a:pt x="7643" y="0"/>
                          <a:pt x="7643" y="1274"/>
                        </a:cubicBezTo>
                        <a:lnTo>
                          <a:pt x="7643" y="2548"/>
                        </a:lnTo>
                        <a:cubicBezTo>
                          <a:pt x="7643" y="2548"/>
                          <a:pt x="7643" y="2548"/>
                          <a:pt x="7643" y="2548"/>
                        </a:cubicBezTo>
                        <a:cubicBezTo>
                          <a:pt x="7643" y="2548"/>
                          <a:pt x="7643" y="2548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6370" y="1274"/>
                        </a:lnTo>
                        <a:cubicBezTo>
                          <a:pt x="6370" y="1274"/>
                          <a:pt x="6370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3822"/>
                        </a:ln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lnTo>
                          <a:pt x="3822" y="2548"/>
                        </a:lnTo>
                        <a:cubicBezTo>
                          <a:pt x="3822" y="2548"/>
                          <a:pt x="2548" y="2548"/>
                          <a:pt x="2548" y="2548"/>
                        </a:cubicBezTo>
                        <a:lnTo>
                          <a:pt x="2548" y="2548"/>
                        </a:lnTo>
                        <a:cubicBezTo>
                          <a:pt x="2548" y="2548"/>
                          <a:pt x="2548" y="3822"/>
                          <a:pt x="2548" y="3822"/>
                        </a:cubicBez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1274" y="5096"/>
                          <a:pt x="1274" y="5096"/>
                        </a:cubicBezTo>
                        <a:cubicBezTo>
                          <a:pt x="1274" y="5096"/>
                          <a:pt x="1274" y="6370"/>
                          <a:pt x="1274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ubicBezTo>
                          <a:pt x="2548" y="6370"/>
                          <a:pt x="2548" y="6370"/>
                          <a:pt x="2548" y="7643"/>
                        </a:cubicBezTo>
                        <a:cubicBezTo>
                          <a:pt x="2548" y="7643"/>
                          <a:pt x="2548" y="7643"/>
                          <a:pt x="2548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0" y="7643"/>
                          <a:pt x="0" y="7643"/>
                        </a:cubicBezTo>
                        <a:cubicBezTo>
                          <a:pt x="0" y="7643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8917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1465"/>
                        </a:cubicBezTo>
                        <a:cubicBezTo>
                          <a:pt x="1274" y="11465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2739"/>
                        </a:cubicBezTo>
                        <a:cubicBezTo>
                          <a:pt x="0" y="12739"/>
                          <a:pt x="0" y="12739"/>
                          <a:pt x="1274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2739"/>
                        </a:cubicBezTo>
                        <a:cubicBezTo>
                          <a:pt x="2548" y="12739"/>
                          <a:pt x="2548" y="12739"/>
                          <a:pt x="2548" y="14013"/>
                        </a:cubicBezTo>
                        <a:cubicBezTo>
                          <a:pt x="2548" y="14013"/>
                          <a:pt x="2548" y="14013"/>
                          <a:pt x="2548" y="14013"/>
                        </a:cubicBezTo>
                        <a:lnTo>
                          <a:pt x="1274" y="14013"/>
                        </a:lnTo>
                        <a:cubicBezTo>
                          <a:pt x="1274" y="14013"/>
                          <a:pt x="1274" y="14013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lnTo>
                          <a:pt x="2548" y="16561"/>
                        </a:lnTo>
                        <a:cubicBezTo>
                          <a:pt x="2548" y="16561"/>
                          <a:pt x="2548" y="17835"/>
                          <a:pt x="2548" y="17835"/>
                        </a:cubicBezTo>
                        <a:lnTo>
                          <a:pt x="2548" y="17835"/>
                        </a:lnTo>
                        <a:cubicBezTo>
                          <a:pt x="2548" y="17835"/>
                          <a:pt x="3822" y="17835"/>
                          <a:pt x="3822" y="17835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9109"/>
                          <a:pt x="5096" y="19109"/>
                        </a:cubicBezTo>
                        <a:cubicBezTo>
                          <a:pt x="5096" y="19109"/>
                          <a:pt x="6370" y="19109"/>
                          <a:pt x="6370" y="19109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6370" y="17835"/>
                          <a:pt x="7643" y="17835"/>
                        </a:cubicBezTo>
                        <a:cubicBezTo>
                          <a:pt x="7643" y="17835"/>
                          <a:pt x="7643" y="17835"/>
                          <a:pt x="7643" y="17835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20383"/>
                          <a:pt x="7643" y="20383"/>
                        </a:cubicBezTo>
                        <a:cubicBezTo>
                          <a:pt x="7643" y="20383"/>
                          <a:pt x="8917" y="20383"/>
                          <a:pt x="8917" y="20383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20383"/>
                        </a:lnTo>
                        <a:cubicBezTo>
                          <a:pt x="10191" y="20383"/>
                          <a:pt x="10191" y="20383"/>
                          <a:pt x="10191" y="20383"/>
                        </a:cubicBezTo>
                        <a:cubicBezTo>
                          <a:pt x="10191" y="20383"/>
                          <a:pt x="10191" y="20383"/>
                          <a:pt x="10191" y="20383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1465" y="19109"/>
                        </a:cubicBezTo>
                        <a:cubicBezTo>
                          <a:pt x="11465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2739" y="20383"/>
                        </a:cubicBezTo>
                        <a:cubicBezTo>
                          <a:pt x="14013" y="20383"/>
                          <a:pt x="12739" y="20383"/>
                          <a:pt x="12739" y="19109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2739" y="17835"/>
                        </a:cubicBezTo>
                        <a:cubicBezTo>
                          <a:pt x="12739" y="17835"/>
                          <a:pt x="12739" y="17835"/>
                          <a:pt x="14013" y="17835"/>
                        </a:cubicBezTo>
                        <a:cubicBezTo>
                          <a:pt x="14013" y="17835"/>
                          <a:pt x="14013" y="17835"/>
                          <a:pt x="14013" y="17835"/>
                        </a:cubicBezTo>
                        <a:lnTo>
                          <a:pt x="14013" y="19109"/>
                        </a:lnTo>
                        <a:cubicBezTo>
                          <a:pt x="14013" y="19109"/>
                          <a:pt x="14013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6561" y="17835"/>
                        </a:lnTo>
                        <a:cubicBezTo>
                          <a:pt x="16561" y="17835"/>
                          <a:pt x="17835" y="17835"/>
                          <a:pt x="17835" y="17835"/>
                        </a:cubicBezTo>
                        <a:cubicBezTo>
                          <a:pt x="17835" y="17835"/>
                          <a:pt x="17835" y="16561"/>
                          <a:pt x="17835" y="16561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5287"/>
                          <a:pt x="16561" y="15287"/>
                        </a:cubicBezTo>
                        <a:cubicBezTo>
                          <a:pt x="16561" y="15287"/>
                          <a:pt x="16561" y="15287"/>
                          <a:pt x="16561" y="14013"/>
                        </a:cubicBezTo>
                        <a:cubicBezTo>
                          <a:pt x="16561" y="14013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9109" y="14013"/>
                          <a:pt x="19109" y="14013"/>
                        </a:cubicBezTo>
                        <a:cubicBezTo>
                          <a:pt x="19109" y="14013"/>
                          <a:pt x="19109" y="12739"/>
                          <a:pt x="19109" y="12739"/>
                        </a:cubicBezTo>
                        <a:lnTo>
                          <a:pt x="17835" y="12739"/>
                        </a:ln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ubicBezTo>
                          <a:pt x="17835" y="11465"/>
                          <a:pt x="17835" y="11465"/>
                          <a:pt x="17835" y="11465"/>
                        </a:cubicBezTo>
                        <a:lnTo>
                          <a:pt x="19109" y="11465"/>
                        </a:lnTo>
                        <a:cubicBezTo>
                          <a:pt x="19109" y="11465"/>
                          <a:pt x="20382" y="11465"/>
                          <a:pt x="20382" y="11465"/>
                        </a:cubicBezTo>
                        <a:lnTo>
                          <a:pt x="20382" y="11465"/>
                        </a:lnTo>
                        <a:cubicBezTo>
                          <a:pt x="20382" y="11465"/>
                          <a:pt x="20382" y="10191"/>
                          <a:pt x="20382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20382" y="8917"/>
                        </a:lnTo>
                        <a:cubicBezTo>
                          <a:pt x="20382" y="8917"/>
                          <a:pt x="20382" y="8917"/>
                          <a:pt x="20382" y="8917"/>
                        </a:cubicBezTo>
                        <a:cubicBezTo>
                          <a:pt x="20382" y="8917"/>
                          <a:pt x="20382" y="7643"/>
                          <a:pt x="19109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lose/>
                        <a:moveTo>
                          <a:pt x="11465" y="2548"/>
                        </a:moveTo>
                        <a:cubicBezTo>
                          <a:pt x="11465" y="2548"/>
                          <a:pt x="11465" y="2548"/>
                          <a:pt x="11465" y="2548"/>
                        </a:cubicBezTo>
                        <a:cubicBezTo>
                          <a:pt x="14013" y="2548"/>
                          <a:pt x="15287" y="2548"/>
                          <a:pt x="16561" y="3822"/>
                        </a:cubicBezTo>
                        <a:cubicBezTo>
                          <a:pt x="16561" y="3822"/>
                          <a:pt x="16561" y="3822"/>
                          <a:pt x="16561" y="5096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4013" y="6370"/>
                          <a:pt x="14013" y="6370"/>
                        </a:cubicBezTo>
                        <a:cubicBezTo>
                          <a:pt x="14013" y="6370"/>
                          <a:pt x="12739" y="6370"/>
                          <a:pt x="12739" y="6370"/>
                        </a:cubicBezTo>
                        <a:cubicBezTo>
                          <a:pt x="12739" y="6370"/>
                          <a:pt x="12739" y="6370"/>
                          <a:pt x="12739" y="6370"/>
                        </a:cubicBezTo>
                        <a:lnTo>
                          <a:pt x="11465" y="2548"/>
                        </a:lnTo>
                        <a:close/>
                        <a:moveTo>
                          <a:pt x="11465" y="7643"/>
                        </a:moveTo>
                        <a:cubicBezTo>
                          <a:pt x="12739" y="7643"/>
                          <a:pt x="12739" y="7643"/>
                          <a:pt x="12739" y="8917"/>
                        </a:cubicBezTo>
                        <a:cubicBezTo>
                          <a:pt x="12739" y="10191"/>
                          <a:pt x="12739" y="10191"/>
                          <a:pt x="11465" y="10191"/>
                        </a:cubicBezTo>
                        <a:cubicBezTo>
                          <a:pt x="10191" y="10191"/>
                          <a:pt x="10191" y="10191"/>
                          <a:pt x="10191" y="8917"/>
                        </a:cubicBezTo>
                        <a:cubicBezTo>
                          <a:pt x="10191" y="7643"/>
                          <a:pt x="10191" y="7643"/>
                          <a:pt x="11465" y="7643"/>
                        </a:cubicBezTo>
                        <a:close/>
                        <a:moveTo>
                          <a:pt x="5096" y="7643"/>
                        </a:moveTo>
                        <a:cubicBezTo>
                          <a:pt x="5096" y="6370"/>
                          <a:pt x="6370" y="5096"/>
                          <a:pt x="7643" y="3822"/>
                        </a:cubicBezTo>
                        <a:cubicBezTo>
                          <a:pt x="7643" y="3822"/>
                          <a:pt x="7643" y="3822"/>
                          <a:pt x="7643" y="3822"/>
                        </a:cubicBezTo>
                        <a:lnTo>
                          <a:pt x="8917" y="6370"/>
                        </a:lnTo>
                        <a:cubicBezTo>
                          <a:pt x="8917" y="6370"/>
                          <a:pt x="8917" y="6370"/>
                          <a:pt x="8917" y="6370"/>
                        </a:cubicBezTo>
                        <a:cubicBezTo>
                          <a:pt x="8917" y="6370"/>
                          <a:pt x="8917" y="6370"/>
                          <a:pt x="7643" y="7643"/>
                        </a:cubicBezTo>
                        <a:cubicBezTo>
                          <a:pt x="7643" y="7643"/>
                          <a:pt x="7643" y="7643"/>
                          <a:pt x="7643" y="7643"/>
                        </a:cubicBezTo>
                        <a:lnTo>
                          <a:pt x="5096" y="7643"/>
                        </a:lnTo>
                        <a:cubicBezTo>
                          <a:pt x="5096" y="7643"/>
                          <a:pt x="5096" y="7643"/>
                          <a:pt x="5096" y="7643"/>
                        </a:cubicBezTo>
                        <a:close/>
                        <a:moveTo>
                          <a:pt x="7643" y="14013"/>
                        </a:moveTo>
                        <a:cubicBezTo>
                          <a:pt x="6370" y="12739"/>
                          <a:pt x="5096" y="11465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lnTo>
                          <a:pt x="7643" y="10191"/>
                        </a:lnTo>
                        <a:cubicBezTo>
                          <a:pt x="7643" y="10191"/>
                          <a:pt x="7643" y="10191"/>
                          <a:pt x="7643" y="10191"/>
                        </a:cubicBezTo>
                        <a:cubicBezTo>
                          <a:pt x="7643" y="10191"/>
                          <a:pt x="7643" y="11465"/>
                          <a:pt x="7643" y="11465"/>
                        </a:cubicBezTo>
                        <a:cubicBezTo>
                          <a:pt x="7643" y="11465"/>
                          <a:pt x="7643" y="11465"/>
                          <a:pt x="7643" y="11465"/>
                        </a:cubicBezTo>
                        <a:lnTo>
                          <a:pt x="7643" y="14013"/>
                        </a:lnTo>
                        <a:cubicBezTo>
                          <a:pt x="8917" y="15287"/>
                          <a:pt x="7643" y="15287"/>
                          <a:pt x="7643" y="14013"/>
                        </a:cubicBezTo>
                        <a:close/>
                        <a:moveTo>
                          <a:pt x="15287" y="14013"/>
                        </a:moveTo>
                        <a:cubicBezTo>
                          <a:pt x="14013" y="14013"/>
                          <a:pt x="14013" y="15287"/>
                          <a:pt x="12739" y="15287"/>
                        </a:cubicBezTo>
                        <a:cubicBezTo>
                          <a:pt x="11465" y="15287"/>
                          <a:pt x="11465" y="15287"/>
                          <a:pt x="10191" y="15287"/>
                        </a:cubicBezTo>
                        <a:cubicBezTo>
                          <a:pt x="10191" y="15287"/>
                          <a:pt x="10191" y="15287"/>
                          <a:pt x="10191" y="15287"/>
                        </a:cubicBezTo>
                        <a:lnTo>
                          <a:pt x="11465" y="12739"/>
                        </a:lnTo>
                        <a:cubicBezTo>
                          <a:pt x="11465" y="12739"/>
                          <a:pt x="11465" y="12739"/>
                          <a:pt x="11465" y="12739"/>
                        </a:cubicBezTo>
                        <a:cubicBezTo>
                          <a:pt x="11465" y="12739"/>
                          <a:pt x="11465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lnTo>
                          <a:pt x="15287" y="14013"/>
                        </a:lnTo>
                        <a:cubicBezTo>
                          <a:pt x="16561" y="14013"/>
                          <a:pt x="16561" y="14013"/>
                          <a:pt x="15287" y="14013"/>
                        </a:cubicBezTo>
                        <a:close/>
                        <a:moveTo>
                          <a:pt x="17835" y="11465"/>
                        </a:moveTo>
                        <a:lnTo>
                          <a:pt x="15287" y="10191"/>
                        </a:lnTo>
                        <a:cubicBezTo>
                          <a:pt x="15287" y="10191"/>
                          <a:pt x="15287" y="10191"/>
                          <a:pt x="15287" y="10191"/>
                        </a:cubicBezTo>
                        <a:cubicBezTo>
                          <a:pt x="15287" y="10191"/>
                          <a:pt x="15287" y="8917"/>
                          <a:pt x="15287" y="8917"/>
                        </a:cubicBezTo>
                        <a:cubicBezTo>
                          <a:pt x="15287" y="8917"/>
                          <a:pt x="15287" y="8917"/>
                          <a:pt x="15287" y="8917"/>
                        </a:cubicBezTo>
                        <a:lnTo>
                          <a:pt x="17835" y="7643"/>
                        </a:lnTo>
                        <a:cubicBezTo>
                          <a:pt x="17835" y="7643"/>
                          <a:pt x="17835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8917"/>
                          <a:pt x="19109" y="10191"/>
                          <a:pt x="17835" y="11465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4" name="Freeform: Shape 823">
                    <a:extLst>
                      <a:ext uri="{FF2B5EF4-FFF2-40B4-BE49-F238E27FC236}">
                        <a16:creationId xmlns:a16="http://schemas.microsoft.com/office/drawing/2014/main" id="{69484616-0CEE-4A46-B667-ECA726C344EF}"/>
                      </a:ext>
                    </a:extLst>
                  </p:cNvPr>
                  <p:cNvSpPr/>
                  <p:nvPr/>
                </p:nvSpPr>
                <p:spPr>
                  <a:xfrm>
                    <a:off x="2470977" y="1141954"/>
                    <a:ext cx="13305" cy="12739"/>
                  </a:xfrm>
                  <a:custGeom>
                    <a:avLst/>
                    <a:gdLst>
                      <a:gd name="connsiteX0" fmla="*/ 13305 w 13305"/>
                      <a:gd name="connsiteY0" fmla="*/ 8917 h 12739"/>
                      <a:gd name="connsiteX1" fmla="*/ 13305 w 13305"/>
                      <a:gd name="connsiteY1" fmla="*/ 8917 h 12739"/>
                      <a:gd name="connsiteX2" fmla="*/ 13305 w 13305"/>
                      <a:gd name="connsiteY2" fmla="*/ 8917 h 12739"/>
                      <a:gd name="connsiteX3" fmla="*/ 13305 w 13305"/>
                      <a:gd name="connsiteY3" fmla="*/ 8917 h 12739"/>
                      <a:gd name="connsiteX4" fmla="*/ 13305 w 13305"/>
                      <a:gd name="connsiteY4" fmla="*/ 7643 h 12739"/>
                      <a:gd name="connsiteX5" fmla="*/ 13305 w 13305"/>
                      <a:gd name="connsiteY5" fmla="*/ 7643 h 12739"/>
                      <a:gd name="connsiteX6" fmla="*/ 13305 w 13305"/>
                      <a:gd name="connsiteY6" fmla="*/ 7643 h 12739"/>
                      <a:gd name="connsiteX7" fmla="*/ 13305 w 13305"/>
                      <a:gd name="connsiteY7" fmla="*/ 7643 h 12739"/>
                      <a:gd name="connsiteX8" fmla="*/ 13305 w 13305"/>
                      <a:gd name="connsiteY8" fmla="*/ 7643 h 12739"/>
                      <a:gd name="connsiteX9" fmla="*/ 13305 w 13305"/>
                      <a:gd name="connsiteY9" fmla="*/ 6370 h 12739"/>
                      <a:gd name="connsiteX10" fmla="*/ 13305 w 13305"/>
                      <a:gd name="connsiteY10" fmla="*/ 6370 h 12739"/>
                      <a:gd name="connsiteX11" fmla="*/ 13305 w 13305"/>
                      <a:gd name="connsiteY11" fmla="*/ 6370 h 12739"/>
                      <a:gd name="connsiteX12" fmla="*/ 13305 w 13305"/>
                      <a:gd name="connsiteY12" fmla="*/ 6370 h 12739"/>
                      <a:gd name="connsiteX13" fmla="*/ 13305 w 13305"/>
                      <a:gd name="connsiteY13" fmla="*/ 6370 h 12739"/>
                      <a:gd name="connsiteX14" fmla="*/ 13305 w 13305"/>
                      <a:gd name="connsiteY14" fmla="*/ 5096 h 12739"/>
                      <a:gd name="connsiteX15" fmla="*/ 13305 w 13305"/>
                      <a:gd name="connsiteY15" fmla="*/ 5096 h 12739"/>
                      <a:gd name="connsiteX16" fmla="*/ 13305 w 13305"/>
                      <a:gd name="connsiteY16" fmla="*/ 5096 h 12739"/>
                      <a:gd name="connsiteX17" fmla="*/ 13305 w 13305"/>
                      <a:gd name="connsiteY17" fmla="*/ 5096 h 12739"/>
                      <a:gd name="connsiteX18" fmla="*/ 13305 w 13305"/>
                      <a:gd name="connsiteY18" fmla="*/ 5096 h 12739"/>
                      <a:gd name="connsiteX19" fmla="*/ 13305 w 13305"/>
                      <a:gd name="connsiteY19" fmla="*/ 3822 h 12739"/>
                      <a:gd name="connsiteX20" fmla="*/ 13305 w 13305"/>
                      <a:gd name="connsiteY20" fmla="*/ 3822 h 12739"/>
                      <a:gd name="connsiteX21" fmla="*/ 13305 w 13305"/>
                      <a:gd name="connsiteY21" fmla="*/ 2548 h 12739"/>
                      <a:gd name="connsiteX22" fmla="*/ 12031 w 13305"/>
                      <a:gd name="connsiteY22" fmla="*/ 2548 h 12739"/>
                      <a:gd name="connsiteX23" fmla="*/ 12031 w 13305"/>
                      <a:gd name="connsiteY23" fmla="*/ 2548 h 12739"/>
                      <a:gd name="connsiteX24" fmla="*/ 12031 w 13305"/>
                      <a:gd name="connsiteY24" fmla="*/ 2548 h 12739"/>
                      <a:gd name="connsiteX25" fmla="*/ 12031 w 13305"/>
                      <a:gd name="connsiteY25" fmla="*/ 2548 h 12739"/>
                      <a:gd name="connsiteX26" fmla="*/ 12031 w 13305"/>
                      <a:gd name="connsiteY26" fmla="*/ 1274 h 12739"/>
                      <a:gd name="connsiteX27" fmla="*/ 10757 w 13305"/>
                      <a:gd name="connsiteY27" fmla="*/ 1274 h 12739"/>
                      <a:gd name="connsiteX28" fmla="*/ 10757 w 13305"/>
                      <a:gd name="connsiteY28" fmla="*/ 1274 h 12739"/>
                      <a:gd name="connsiteX29" fmla="*/ 9484 w 13305"/>
                      <a:gd name="connsiteY29" fmla="*/ 1274 h 12739"/>
                      <a:gd name="connsiteX30" fmla="*/ 9484 w 13305"/>
                      <a:gd name="connsiteY30" fmla="*/ 1274 h 12739"/>
                      <a:gd name="connsiteX31" fmla="*/ 9484 w 13305"/>
                      <a:gd name="connsiteY31" fmla="*/ 1274 h 12739"/>
                      <a:gd name="connsiteX32" fmla="*/ 9484 w 13305"/>
                      <a:gd name="connsiteY32" fmla="*/ 1274 h 12739"/>
                      <a:gd name="connsiteX33" fmla="*/ 9484 w 13305"/>
                      <a:gd name="connsiteY33" fmla="*/ 1274 h 12739"/>
                      <a:gd name="connsiteX34" fmla="*/ 8210 w 13305"/>
                      <a:gd name="connsiteY34" fmla="*/ 1274 h 12739"/>
                      <a:gd name="connsiteX35" fmla="*/ 8210 w 13305"/>
                      <a:gd name="connsiteY35" fmla="*/ 0 h 12739"/>
                      <a:gd name="connsiteX36" fmla="*/ 8210 w 13305"/>
                      <a:gd name="connsiteY36" fmla="*/ 0 h 12739"/>
                      <a:gd name="connsiteX37" fmla="*/ 8210 w 13305"/>
                      <a:gd name="connsiteY37" fmla="*/ 0 h 12739"/>
                      <a:gd name="connsiteX38" fmla="*/ 8210 w 13305"/>
                      <a:gd name="connsiteY38" fmla="*/ 1274 h 12739"/>
                      <a:gd name="connsiteX39" fmla="*/ 6936 w 13305"/>
                      <a:gd name="connsiteY39" fmla="*/ 1274 h 12739"/>
                      <a:gd name="connsiteX40" fmla="*/ 6936 w 13305"/>
                      <a:gd name="connsiteY40" fmla="*/ 0 h 12739"/>
                      <a:gd name="connsiteX41" fmla="*/ 6936 w 13305"/>
                      <a:gd name="connsiteY41" fmla="*/ 0 h 12739"/>
                      <a:gd name="connsiteX42" fmla="*/ 6936 w 13305"/>
                      <a:gd name="connsiteY42" fmla="*/ 0 h 12739"/>
                      <a:gd name="connsiteX43" fmla="*/ 6936 w 13305"/>
                      <a:gd name="connsiteY43" fmla="*/ 1274 h 12739"/>
                      <a:gd name="connsiteX44" fmla="*/ 5662 w 13305"/>
                      <a:gd name="connsiteY44" fmla="*/ 1274 h 12739"/>
                      <a:gd name="connsiteX45" fmla="*/ 5662 w 13305"/>
                      <a:gd name="connsiteY45" fmla="*/ 1274 h 12739"/>
                      <a:gd name="connsiteX46" fmla="*/ 5662 w 13305"/>
                      <a:gd name="connsiteY46" fmla="*/ 1274 h 12739"/>
                      <a:gd name="connsiteX47" fmla="*/ 5662 w 13305"/>
                      <a:gd name="connsiteY47" fmla="*/ 1274 h 12739"/>
                      <a:gd name="connsiteX48" fmla="*/ 5662 w 13305"/>
                      <a:gd name="connsiteY48" fmla="*/ 1274 h 12739"/>
                      <a:gd name="connsiteX49" fmla="*/ 4388 w 13305"/>
                      <a:gd name="connsiteY49" fmla="*/ 1274 h 12739"/>
                      <a:gd name="connsiteX50" fmla="*/ 4388 w 13305"/>
                      <a:gd name="connsiteY50" fmla="*/ 1274 h 12739"/>
                      <a:gd name="connsiteX51" fmla="*/ 3114 w 13305"/>
                      <a:gd name="connsiteY51" fmla="*/ 1274 h 12739"/>
                      <a:gd name="connsiteX52" fmla="*/ 3114 w 13305"/>
                      <a:gd name="connsiteY52" fmla="*/ 2548 h 12739"/>
                      <a:gd name="connsiteX53" fmla="*/ 3114 w 13305"/>
                      <a:gd name="connsiteY53" fmla="*/ 2548 h 12739"/>
                      <a:gd name="connsiteX54" fmla="*/ 3114 w 13305"/>
                      <a:gd name="connsiteY54" fmla="*/ 2548 h 12739"/>
                      <a:gd name="connsiteX55" fmla="*/ 3114 w 13305"/>
                      <a:gd name="connsiteY55" fmla="*/ 2548 h 12739"/>
                      <a:gd name="connsiteX56" fmla="*/ 1840 w 13305"/>
                      <a:gd name="connsiteY56" fmla="*/ 2548 h 12739"/>
                      <a:gd name="connsiteX57" fmla="*/ 1840 w 13305"/>
                      <a:gd name="connsiteY57" fmla="*/ 3822 h 12739"/>
                      <a:gd name="connsiteX58" fmla="*/ 1840 w 13305"/>
                      <a:gd name="connsiteY58" fmla="*/ 3822 h 12739"/>
                      <a:gd name="connsiteX59" fmla="*/ 1840 w 13305"/>
                      <a:gd name="connsiteY59" fmla="*/ 5096 h 12739"/>
                      <a:gd name="connsiteX60" fmla="*/ 1840 w 13305"/>
                      <a:gd name="connsiteY60" fmla="*/ 5096 h 12739"/>
                      <a:gd name="connsiteX61" fmla="*/ 1840 w 13305"/>
                      <a:gd name="connsiteY61" fmla="*/ 5096 h 12739"/>
                      <a:gd name="connsiteX62" fmla="*/ 1840 w 13305"/>
                      <a:gd name="connsiteY62" fmla="*/ 5096 h 12739"/>
                      <a:gd name="connsiteX63" fmla="*/ 1840 w 13305"/>
                      <a:gd name="connsiteY63" fmla="*/ 5096 h 12739"/>
                      <a:gd name="connsiteX64" fmla="*/ 1840 w 13305"/>
                      <a:gd name="connsiteY64" fmla="*/ 6370 h 12739"/>
                      <a:gd name="connsiteX65" fmla="*/ 1840 w 13305"/>
                      <a:gd name="connsiteY65" fmla="*/ 6370 h 12739"/>
                      <a:gd name="connsiteX66" fmla="*/ 1840 w 13305"/>
                      <a:gd name="connsiteY66" fmla="*/ 6370 h 12739"/>
                      <a:gd name="connsiteX67" fmla="*/ 1840 w 13305"/>
                      <a:gd name="connsiteY67" fmla="*/ 6370 h 12739"/>
                      <a:gd name="connsiteX68" fmla="*/ 1840 w 13305"/>
                      <a:gd name="connsiteY68" fmla="*/ 6370 h 12739"/>
                      <a:gd name="connsiteX69" fmla="*/ 1840 w 13305"/>
                      <a:gd name="connsiteY69" fmla="*/ 7643 h 12739"/>
                      <a:gd name="connsiteX70" fmla="*/ 1840 w 13305"/>
                      <a:gd name="connsiteY70" fmla="*/ 7643 h 12739"/>
                      <a:gd name="connsiteX71" fmla="*/ 1840 w 13305"/>
                      <a:gd name="connsiteY71" fmla="*/ 7643 h 12739"/>
                      <a:gd name="connsiteX72" fmla="*/ 1840 w 13305"/>
                      <a:gd name="connsiteY72" fmla="*/ 7643 h 12739"/>
                      <a:gd name="connsiteX73" fmla="*/ 1840 w 13305"/>
                      <a:gd name="connsiteY73" fmla="*/ 7643 h 12739"/>
                      <a:gd name="connsiteX74" fmla="*/ 1840 w 13305"/>
                      <a:gd name="connsiteY74" fmla="*/ 8917 h 12739"/>
                      <a:gd name="connsiteX75" fmla="*/ 1840 w 13305"/>
                      <a:gd name="connsiteY75" fmla="*/ 8917 h 12739"/>
                      <a:gd name="connsiteX76" fmla="*/ 1840 w 13305"/>
                      <a:gd name="connsiteY76" fmla="*/ 8917 h 12739"/>
                      <a:gd name="connsiteX77" fmla="*/ 1840 w 13305"/>
                      <a:gd name="connsiteY77" fmla="*/ 8917 h 12739"/>
                      <a:gd name="connsiteX78" fmla="*/ 1840 w 13305"/>
                      <a:gd name="connsiteY78" fmla="*/ 8917 h 12739"/>
                      <a:gd name="connsiteX79" fmla="*/ 1840 w 13305"/>
                      <a:gd name="connsiteY79" fmla="*/ 8917 h 12739"/>
                      <a:gd name="connsiteX80" fmla="*/ 1840 w 13305"/>
                      <a:gd name="connsiteY80" fmla="*/ 10191 h 12739"/>
                      <a:gd name="connsiteX81" fmla="*/ 1840 w 13305"/>
                      <a:gd name="connsiteY81" fmla="*/ 10191 h 12739"/>
                      <a:gd name="connsiteX82" fmla="*/ 1840 w 13305"/>
                      <a:gd name="connsiteY82" fmla="*/ 11465 h 12739"/>
                      <a:gd name="connsiteX83" fmla="*/ 3114 w 13305"/>
                      <a:gd name="connsiteY83" fmla="*/ 11465 h 12739"/>
                      <a:gd name="connsiteX84" fmla="*/ 3114 w 13305"/>
                      <a:gd name="connsiteY84" fmla="*/ 11465 h 12739"/>
                      <a:gd name="connsiteX85" fmla="*/ 3114 w 13305"/>
                      <a:gd name="connsiteY85" fmla="*/ 11465 h 12739"/>
                      <a:gd name="connsiteX86" fmla="*/ 3114 w 13305"/>
                      <a:gd name="connsiteY86" fmla="*/ 11465 h 12739"/>
                      <a:gd name="connsiteX87" fmla="*/ 3114 w 13305"/>
                      <a:gd name="connsiteY87" fmla="*/ 12739 h 12739"/>
                      <a:gd name="connsiteX88" fmla="*/ 4388 w 13305"/>
                      <a:gd name="connsiteY88" fmla="*/ 12739 h 12739"/>
                      <a:gd name="connsiteX89" fmla="*/ 4388 w 13305"/>
                      <a:gd name="connsiteY89" fmla="*/ 12739 h 12739"/>
                      <a:gd name="connsiteX90" fmla="*/ 5662 w 13305"/>
                      <a:gd name="connsiteY90" fmla="*/ 12739 h 12739"/>
                      <a:gd name="connsiteX91" fmla="*/ 5662 w 13305"/>
                      <a:gd name="connsiteY91" fmla="*/ 12739 h 12739"/>
                      <a:gd name="connsiteX92" fmla="*/ 5662 w 13305"/>
                      <a:gd name="connsiteY92" fmla="*/ 12739 h 12739"/>
                      <a:gd name="connsiteX93" fmla="*/ 5662 w 13305"/>
                      <a:gd name="connsiteY93" fmla="*/ 12739 h 12739"/>
                      <a:gd name="connsiteX94" fmla="*/ 5662 w 13305"/>
                      <a:gd name="connsiteY94" fmla="*/ 12739 h 12739"/>
                      <a:gd name="connsiteX95" fmla="*/ 6936 w 13305"/>
                      <a:gd name="connsiteY95" fmla="*/ 12739 h 12739"/>
                      <a:gd name="connsiteX96" fmla="*/ 6936 w 13305"/>
                      <a:gd name="connsiteY96" fmla="*/ 12739 h 12739"/>
                      <a:gd name="connsiteX97" fmla="*/ 6936 w 13305"/>
                      <a:gd name="connsiteY97" fmla="*/ 12739 h 12739"/>
                      <a:gd name="connsiteX98" fmla="*/ 6936 w 13305"/>
                      <a:gd name="connsiteY98" fmla="*/ 12739 h 12739"/>
                      <a:gd name="connsiteX99" fmla="*/ 6936 w 13305"/>
                      <a:gd name="connsiteY99" fmla="*/ 12739 h 12739"/>
                      <a:gd name="connsiteX100" fmla="*/ 8210 w 13305"/>
                      <a:gd name="connsiteY100" fmla="*/ 12739 h 12739"/>
                      <a:gd name="connsiteX101" fmla="*/ 8210 w 13305"/>
                      <a:gd name="connsiteY101" fmla="*/ 12739 h 12739"/>
                      <a:gd name="connsiteX102" fmla="*/ 8210 w 13305"/>
                      <a:gd name="connsiteY102" fmla="*/ 12739 h 12739"/>
                      <a:gd name="connsiteX103" fmla="*/ 8210 w 13305"/>
                      <a:gd name="connsiteY103" fmla="*/ 12739 h 12739"/>
                      <a:gd name="connsiteX104" fmla="*/ 8210 w 13305"/>
                      <a:gd name="connsiteY104" fmla="*/ 12739 h 12739"/>
                      <a:gd name="connsiteX105" fmla="*/ 9484 w 13305"/>
                      <a:gd name="connsiteY105" fmla="*/ 12739 h 12739"/>
                      <a:gd name="connsiteX106" fmla="*/ 9484 w 13305"/>
                      <a:gd name="connsiteY106" fmla="*/ 12739 h 12739"/>
                      <a:gd name="connsiteX107" fmla="*/ 9484 w 13305"/>
                      <a:gd name="connsiteY107" fmla="*/ 12739 h 12739"/>
                      <a:gd name="connsiteX108" fmla="*/ 9484 w 13305"/>
                      <a:gd name="connsiteY108" fmla="*/ 12739 h 12739"/>
                      <a:gd name="connsiteX109" fmla="*/ 9484 w 13305"/>
                      <a:gd name="connsiteY109" fmla="*/ 12739 h 12739"/>
                      <a:gd name="connsiteX110" fmla="*/ 9484 w 13305"/>
                      <a:gd name="connsiteY110" fmla="*/ 12739 h 12739"/>
                      <a:gd name="connsiteX111" fmla="*/ 10757 w 13305"/>
                      <a:gd name="connsiteY111" fmla="*/ 12739 h 12739"/>
                      <a:gd name="connsiteX112" fmla="*/ 10757 w 13305"/>
                      <a:gd name="connsiteY112" fmla="*/ 12739 h 12739"/>
                      <a:gd name="connsiteX113" fmla="*/ 12031 w 13305"/>
                      <a:gd name="connsiteY113" fmla="*/ 12739 h 12739"/>
                      <a:gd name="connsiteX114" fmla="*/ 12031 w 13305"/>
                      <a:gd name="connsiteY114" fmla="*/ 11465 h 12739"/>
                      <a:gd name="connsiteX115" fmla="*/ 12031 w 13305"/>
                      <a:gd name="connsiteY115" fmla="*/ 11465 h 12739"/>
                      <a:gd name="connsiteX116" fmla="*/ 12031 w 13305"/>
                      <a:gd name="connsiteY116" fmla="*/ 11465 h 12739"/>
                      <a:gd name="connsiteX117" fmla="*/ 12031 w 13305"/>
                      <a:gd name="connsiteY117" fmla="*/ 11465 h 12739"/>
                      <a:gd name="connsiteX118" fmla="*/ 13305 w 13305"/>
                      <a:gd name="connsiteY118" fmla="*/ 11465 h 12739"/>
                      <a:gd name="connsiteX119" fmla="*/ 13305 w 13305"/>
                      <a:gd name="connsiteY119" fmla="*/ 8917 h 12739"/>
                      <a:gd name="connsiteX120" fmla="*/ 13305 w 13305"/>
                      <a:gd name="connsiteY120" fmla="*/ 8917 h 12739"/>
                      <a:gd name="connsiteX121" fmla="*/ 13305 w 13305"/>
                      <a:gd name="connsiteY121" fmla="*/ 8917 h 12739"/>
                      <a:gd name="connsiteX122" fmla="*/ 13305 w 13305"/>
                      <a:gd name="connsiteY122" fmla="*/ 8917 h 12739"/>
                      <a:gd name="connsiteX123" fmla="*/ 10757 w 13305"/>
                      <a:gd name="connsiteY123" fmla="*/ 3822 h 12739"/>
                      <a:gd name="connsiteX124" fmla="*/ 12031 w 13305"/>
                      <a:gd name="connsiteY124" fmla="*/ 5096 h 12739"/>
                      <a:gd name="connsiteX125" fmla="*/ 10757 w 13305"/>
                      <a:gd name="connsiteY125" fmla="*/ 6370 h 12739"/>
                      <a:gd name="connsiteX126" fmla="*/ 9484 w 13305"/>
                      <a:gd name="connsiteY126" fmla="*/ 5096 h 12739"/>
                      <a:gd name="connsiteX127" fmla="*/ 10757 w 13305"/>
                      <a:gd name="connsiteY127" fmla="*/ 3822 h 12739"/>
                      <a:gd name="connsiteX128" fmla="*/ 8210 w 13305"/>
                      <a:gd name="connsiteY128" fmla="*/ 0 h 12739"/>
                      <a:gd name="connsiteX129" fmla="*/ 9484 w 13305"/>
                      <a:gd name="connsiteY129" fmla="*/ 2548 h 12739"/>
                      <a:gd name="connsiteX130" fmla="*/ 6936 w 13305"/>
                      <a:gd name="connsiteY130" fmla="*/ 3822 h 12739"/>
                      <a:gd name="connsiteX131" fmla="*/ 5662 w 13305"/>
                      <a:gd name="connsiteY131" fmla="*/ 1274 h 12739"/>
                      <a:gd name="connsiteX132" fmla="*/ 8210 w 13305"/>
                      <a:gd name="connsiteY132" fmla="*/ 0 h 12739"/>
                      <a:gd name="connsiteX133" fmla="*/ 1840 w 13305"/>
                      <a:gd name="connsiteY133" fmla="*/ 3822 h 12739"/>
                      <a:gd name="connsiteX134" fmla="*/ 1840 w 13305"/>
                      <a:gd name="connsiteY134" fmla="*/ 1274 h 12739"/>
                      <a:gd name="connsiteX135" fmla="*/ 4388 w 13305"/>
                      <a:gd name="connsiteY135" fmla="*/ 1274 h 12739"/>
                      <a:gd name="connsiteX136" fmla="*/ 4388 w 13305"/>
                      <a:gd name="connsiteY136" fmla="*/ 3822 h 12739"/>
                      <a:gd name="connsiteX137" fmla="*/ 1840 w 13305"/>
                      <a:gd name="connsiteY137" fmla="*/ 3822 h 12739"/>
                      <a:gd name="connsiteX138" fmla="*/ 3114 w 13305"/>
                      <a:gd name="connsiteY138" fmla="*/ 8917 h 12739"/>
                      <a:gd name="connsiteX139" fmla="*/ 566 w 13305"/>
                      <a:gd name="connsiteY139" fmla="*/ 8917 h 12739"/>
                      <a:gd name="connsiteX140" fmla="*/ 566 w 13305"/>
                      <a:gd name="connsiteY140" fmla="*/ 6370 h 12739"/>
                      <a:gd name="connsiteX141" fmla="*/ 3114 w 13305"/>
                      <a:gd name="connsiteY141" fmla="*/ 6370 h 12739"/>
                      <a:gd name="connsiteX142" fmla="*/ 3114 w 13305"/>
                      <a:gd name="connsiteY142" fmla="*/ 8917 h 12739"/>
                      <a:gd name="connsiteX143" fmla="*/ 5662 w 13305"/>
                      <a:gd name="connsiteY143" fmla="*/ 6370 h 12739"/>
                      <a:gd name="connsiteX144" fmla="*/ 4388 w 13305"/>
                      <a:gd name="connsiteY144" fmla="*/ 5096 h 12739"/>
                      <a:gd name="connsiteX145" fmla="*/ 5662 w 13305"/>
                      <a:gd name="connsiteY145" fmla="*/ 3822 h 12739"/>
                      <a:gd name="connsiteX146" fmla="*/ 6936 w 13305"/>
                      <a:gd name="connsiteY146" fmla="*/ 5096 h 12739"/>
                      <a:gd name="connsiteX147" fmla="*/ 5662 w 13305"/>
                      <a:gd name="connsiteY147" fmla="*/ 6370 h 12739"/>
                      <a:gd name="connsiteX148" fmla="*/ 8210 w 13305"/>
                      <a:gd name="connsiteY148" fmla="*/ 11465 h 12739"/>
                      <a:gd name="connsiteX149" fmla="*/ 6936 w 13305"/>
                      <a:gd name="connsiteY149" fmla="*/ 10191 h 12739"/>
                      <a:gd name="connsiteX150" fmla="*/ 8210 w 13305"/>
                      <a:gd name="connsiteY150" fmla="*/ 8917 h 12739"/>
                      <a:gd name="connsiteX151" fmla="*/ 9484 w 13305"/>
                      <a:gd name="connsiteY151" fmla="*/ 10191 h 12739"/>
                      <a:gd name="connsiteX152" fmla="*/ 8210 w 13305"/>
                      <a:gd name="connsiteY152" fmla="*/ 11465 h 12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3305" h="12739">
                        <a:moveTo>
                          <a:pt x="13305" y="8917"/>
                        </a:move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7643"/>
                          <a:pt x="13305" y="7643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6370"/>
                        </a:cubicBezTo>
                        <a:cubicBezTo>
                          <a:pt x="13305" y="6370"/>
                          <a:pt x="13305" y="6370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5096"/>
                        </a:cubicBezTo>
                        <a:cubicBezTo>
                          <a:pt x="13305" y="5096"/>
                          <a:pt x="13305" y="5096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3822"/>
                        </a:cubicBezTo>
                        <a:lnTo>
                          <a:pt x="13305" y="3822"/>
                        </a:lnTo>
                        <a:cubicBezTo>
                          <a:pt x="13305" y="3822"/>
                          <a:pt x="13305" y="3822"/>
                          <a:pt x="13305" y="2548"/>
                        </a:cubicBezTo>
                        <a:cubicBezTo>
                          <a:pt x="13305" y="2548"/>
                          <a:pt x="13305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1274"/>
                        </a:cubicBezTo>
                        <a:cubicBezTo>
                          <a:pt x="12031" y="1274"/>
                          <a:pt x="12031" y="1274"/>
                          <a:pt x="10757" y="1274"/>
                        </a:cubicBezTo>
                        <a:lnTo>
                          <a:pt x="10757" y="1274"/>
                        </a:lnTo>
                        <a:cubicBezTo>
                          <a:pt x="10757" y="1274"/>
                          <a:pt x="10757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0"/>
                        </a:lnTo>
                        <a:cubicBezTo>
                          <a:pt x="8210" y="0"/>
                          <a:pt x="8210" y="0"/>
                          <a:pt x="8210" y="0"/>
                        </a:cubicBezTo>
                        <a:cubicBezTo>
                          <a:pt x="8210" y="0"/>
                          <a:pt x="8210" y="0"/>
                          <a:pt x="8210" y="0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6936" y="1274"/>
                        </a:cubicBezTo>
                        <a:lnTo>
                          <a:pt x="6936" y="0"/>
                        </a:lnTo>
                        <a:cubicBezTo>
                          <a:pt x="6936" y="0"/>
                          <a:pt x="6936" y="0"/>
                          <a:pt x="6936" y="0"/>
                        </a:cubicBezTo>
                        <a:cubicBezTo>
                          <a:pt x="6936" y="0"/>
                          <a:pt x="6936" y="0"/>
                          <a:pt x="6936" y="0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1274"/>
                        </a:cubicBezTo>
                        <a:cubicBezTo>
                          <a:pt x="3114" y="1274"/>
                          <a:pt x="3114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1840" y="2548"/>
                        </a:cubicBezTo>
                        <a:cubicBezTo>
                          <a:pt x="1840" y="2548"/>
                          <a:pt x="1840" y="2548"/>
                          <a:pt x="1840" y="3822"/>
                        </a:cubicBezTo>
                        <a:lnTo>
                          <a:pt x="1840" y="3822"/>
                        </a:lnTo>
                        <a:cubicBezTo>
                          <a:pt x="1840" y="3822"/>
                          <a:pt x="1840" y="3822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5096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6370"/>
                        </a:cubicBezTo>
                        <a:cubicBezTo>
                          <a:pt x="1840" y="6370"/>
                          <a:pt x="1840" y="6370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1840" y="11465"/>
                        </a:cubicBezTo>
                        <a:cubicBezTo>
                          <a:pt x="1840" y="11465"/>
                          <a:pt x="1840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2739"/>
                        </a:cubicBezTo>
                        <a:cubicBezTo>
                          <a:pt x="3114" y="12739"/>
                          <a:pt x="3114" y="12739"/>
                          <a:pt x="4388" y="12739"/>
                        </a:cubicBezTo>
                        <a:lnTo>
                          <a:pt x="4388" y="12739"/>
                        </a:lnTo>
                        <a:cubicBezTo>
                          <a:pt x="4388" y="12739"/>
                          <a:pt x="4388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5662" y="12739"/>
                        </a:cubicBezTo>
                        <a:cubicBezTo>
                          <a:pt x="5662" y="12739"/>
                          <a:pt x="5662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8210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10757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2031" y="12739"/>
                        </a:cubicBezTo>
                        <a:cubicBezTo>
                          <a:pt x="12031" y="12739"/>
                          <a:pt x="12031" y="12739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3305" y="11465"/>
                        </a:cubicBezTo>
                        <a:cubicBezTo>
                          <a:pt x="12031" y="10191"/>
                          <a:pt x="12031" y="10191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2031" y="8917"/>
                          <a:pt x="12031" y="8917"/>
                          <a:pt x="13305" y="8917"/>
                        </a:cubicBezTo>
                        <a:lnTo>
                          <a:pt x="13305" y="8917"/>
                        </a:lnTo>
                        <a:close/>
                        <a:moveTo>
                          <a:pt x="10757" y="3822"/>
                        </a:moveTo>
                        <a:cubicBezTo>
                          <a:pt x="12031" y="3822"/>
                          <a:pt x="12031" y="5096"/>
                          <a:pt x="12031" y="5096"/>
                        </a:cubicBezTo>
                        <a:cubicBezTo>
                          <a:pt x="12031" y="6370"/>
                          <a:pt x="10757" y="6370"/>
                          <a:pt x="10757" y="6370"/>
                        </a:cubicBezTo>
                        <a:cubicBezTo>
                          <a:pt x="9484" y="6370"/>
                          <a:pt x="9484" y="5096"/>
                          <a:pt x="9484" y="5096"/>
                        </a:cubicBezTo>
                        <a:cubicBezTo>
                          <a:pt x="9484" y="5096"/>
                          <a:pt x="9484" y="3822"/>
                          <a:pt x="10757" y="3822"/>
                        </a:cubicBezTo>
                        <a:close/>
                        <a:moveTo>
                          <a:pt x="8210" y="0"/>
                        </a:moveTo>
                        <a:cubicBezTo>
                          <a:pt x="9484" y="0"/>
                          <a:pt x="9484" y="1274"/>
                          <a:pt x="9484" y="2548"/>
                        </a:cubicBezTo>
                        <a:cubicBezTo>
                          <a:pt x="9484" y="3822"/>
                          <a:pt x="8210" y="3822"/>
                          <a:pt x="6936" y="3822"/>
                        </a:cubicBezTo>
                        <a:cubicBezTo>
                          <a:pt x="5662" y="3822"/>
                          <a:pt x="5662" y="2548"/>
                          <a:pt x="5662" y="1274"/>
                        </a:cubicBezTo>
                        <a:cubicBezTo>
                          <a:pt x="6936" y="0"/>
                          <a:pt x="8210" y="0"/>
                          <a:pt x="8210" y="0"/>
                        </a:cubicBezTo>
                        <a:close/>
                        <a:moveTo>
                          <a:pt x="1840" y="3822"/>
                        </a:moveTo>
                        <a:cubicBezTo>
                          <a:pt x="1840" y="3822"/>
                          <a:pt x="566" y="2548"/>
                          <a:pt x="1840" y="1274"/>
                        </a:cubicBezTo>
                        <a:cubicBezTo>
                          <a:pt x="1840" y="1274"/>
                          <a:pt x="3114" y="0"/>
                          <a:pt x="4388" y="1274"/>
                        </a:cubicBezTo>
                        <a:cubicBezTo>
                          <a:pt x="5662" y="2548"/>
                          <a:pt x="5662" y="2548"/>
                          <a:pt x="4388" y="3822"/>
                        </a:cubicBezTo>
                        <a:cubicBezTo>
                          <a:pt x="3114" y="3822"/>
                          <a:pt x="3114" y="3822"/>
                          <a:pt x="1840" y="3822"/>
                        </a:cubicBezTo>
                        <a:close/>
                        <a:moveTo>
                          <a:pt x="3114" y="8917"/>
                        </a:moveTo>
                        <a:cubicBezTo>
                          <a:pt x="1840" y="8917"/>
                          <a:pt x="1840" y="8917"/>
                          <a:pt x="566" y="8917"/>
                        </a:cubicBezTo>
                        <a:cubicBezTo>
                          <a:pt x="-708" y="8917"/>
                          <a:pt x="566" y="7643"/>
                          <a:pt x="566" y="6370"/>
                        </a:cubicBezTo>
                        <a:cubicBezTo>
                          <a:pt x="566" y="5096"/>
                          <a:pt x="1840" y="6370"/>
                          <a:pt x="3114" y="6370"/>
                        </a:cubicBezTo>
                        <a:cubicBezTo>
                          <a:pt x="4388" y="7643"/>
                          <a:pt x="4388" y="8917"/>
                          <a:pt x="3114" y="8917"/>
                        </a:cubicBezTo>
                        <a:close/>
                        <a:moveTo>
                          <a:pt x="5662" y="6370"/>
                        </a:moveTo>
                        <a:cubicBezTo>
                          <a:pt x="4388" y="6370"/>
                          <a:pt x="4388" y="5096"/>
                          <a:pt x="4388" y="5096"/>
                        </a:cubicBezTo>
                        <a:cubicBezTo>
                          <a:pt x="4388" y="3822"/>
                          <a:pt x="5662" y="3822"/>
                          <a:pt x="5662" y="3822"/>
                        </a:cubicBezTo>
                        <a:cubicBezTo>
                          <a:pt x="6936" y="3822"/>
                          <a:pt x="6936" y="5096"/>
                          <a:pt x="6936" y="5096"/>
                        </a:cubicBezTo>
                        <a:cubicBezTo>
                          <a:pt x="6936" y="6370"/>
                          <a:pt x="6936" y="7643"/>
                          <a:pt x="5662" y="6370"/>
                        </a:cubicBezTo>
                        <a:close/>
                        <a:moveTo>
                          <a:pt x="8210" y="11465"/>
                        </a:moveTo>
                        <a:cubicBezTo>
                          <a:pt x="6936" y="11465"/>
                          <a:pt x="6936" y="11465"/>
                          <a:pt x="6936" y="10191"/>
                        </a:cubicBezTo>
                        <a:cubicBezTo>
                          <a:pt x="6936" y="8917"/>
                          <a:pt x="6936" y="8917"/>
                          <a:pt x="8210" y="8917"/>
                        </a:cubicBezTo>
                        <a:cubicBezTo>
                          <a:pt x="9484" y="8917"/>
                          <a:pt x="9484" y="8917"/>
                          <a:pt x="9484" y="10191"/>
                        </a:cubicBezTo>
                        <a:cubicBezTo>
                          <a:pt x="9484" y="10191"/>
                          <a:pt x="8210" y="11465"/>
                          <a:pt x="8210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5" name="Freeform: Shape 824">
                    <a:extLst>
                      <a:ext uri="{FF2B5EF4-FFF2-40B4-BE49-F238E27FC236}">
                        <a16:creationId xmlns:a16="http://schemas.microsoft.com/office/drawing/2014/main" id="{08CA769F-5944-4FE9-92BB-2CFA6058753C}"/>
                      </a:ext>
                    </a:extLst>
                  </p:cNvPr>
                  <p:cNvSpPr/>
                  <p:nvPr/>
                </p:nvSpPr>
                <p:spPr>
                  <a:xfrm>
                    <a:off x="2474091" y="1099914"/>
                    <a:ext cx="19108" cy="19674"/>
                  </a:xfrm>
                  <a:custGeom>
                    <a:avLst/>
                    <a:gdLst>
                      <a:gd name="connsiteX0" fmla="*/ 17835 w 19108"/>
                      <a:gd name="connsiteY0" fmla="*/ 12739 h 19674"/>
                      <a:gd name="connsiteX1" fmla="*/ 17835 w 19108"/>
                      <a:gd name="connsiteY1" fmla="*/ 12739 h 19674"/>
                      <a:gd name="connsiteX2" fmla="*/ 17835 w 19108"/>
                      <a:gd name="connsiteY2" fmla="*/ 12739 h 19674"/>
                      <a:gd name="connsiteX3" fmla="*/ 17835 w 19108"/>
                      <a:gd name="connsiteY3" fmla="*/ 12739 h 19674"/>
                      <a:gd name="connsiteX4" fmla="*/ 17835 w 19108"/>
                      <a:gd name="connsiteY4" fmla="*/ 10191 h 19674"/>
                      <a:gd name="connsiteX5" fmla="*/ 19109 w 19108"/>
                      <a:gd name="connsiteY5" fmla="*/ 10191 h 19674"/>
                      <a:gd name="connsiteX6" fmla="*/ 19109 w 19108"/>
                      <a:gd name="connsiteY6" fmla="*/ 10191 h 19674"/>
                      <a:gd name="connsiteX7" fmla="*/ 19109 w 19108"/>
                      <a:gd name="connsiteY7" fmla="*/ 10191 h 19674"/>
                      <a:gd name="connsiteX8" fmla="*/ 17835 w 19108"/>
                      <a:gd name="connsiteY8" fmla="*/ 10191 h 19674"/>
                      <a:gd name="connsiteX9" fmla="*/ 17835 w 19108"/>
                      <a:gd name="connsiteY9" fmla="*/ 8917 h 19674"/>
                      <a:gd name="connsiteX10" fmla="*/ 19109 w 19108"/>
                      <a:gd name="connsiteY10" fmla="*/ 8917 h 19674"/>
                      <a:gd name="connsiteX11" fmla="*/ 19109 w 19108"/>
                      <a:gd name="connsiteY11" fmla="*/ 8917 h 19674"/>
                      <a:gd name="connsiteX12" fmla="*/ 19109 w 19108"/>
                      <a:gd name="connsiteY12" fmla="*/ 8917 h 19674"/>
                      <a:gd name="connsiteX13" fmla="*/ 17835 w 19108"/>
                      <a:gd name="connsiteY13" fmla="*/ 8917 h 19674"/>
                      <a:gd name="connsiteX14" fmla="*/ 17835 w 19108"/>
                      <a:gd name="connsiteY14" fmla="*/ 7643 h 19674"/>
                      <a:gd name="connsiteX15" fmla="*/ 19109 w 19108"/>
                      <a:gd name="connsiteY15" fmla="*/ 7643 h 19674"/>
                      <a:gd name="connsiteX16" fmla="*/ 19109 w 19108"/>
                      <a:gd name="connsiteY16" fmla="*/ 6370 h 19674"/>
                      <a:gd name="connsiteX17" fmla="*/ 17835 w 19108"/>
                      <a:gd name="connsiteY17" fmla="*/ 6370 h 19674"/>
                      <a:gd name="connsiteX18" fmla="*/ 16561 w 19108"/>
                      <a:gd name="connsiteY18" fmla="*/ 6370 h 19674"/>
                      <a:gd name="connsiteX19" fmla="*/ 16561 w 19108"/>
                      <a:gd name="connsiteY19" fmla="*/ 5096 h 19674"/>
                      <a:gd name="connsiteX20" fmla="*/ 16561 w 19108"/>
                      <a:gd name="connsiteY20" fmla="*/ 5096 h 19674"/>
                      <a:gd name="connsiteX21" fmla="*/ 16561 w 19108"/>
                      <a:gd name="connsiteY21" fmla="*/ 3822 h 19674"/>
                      <a:gd name="connsiteX22" fmla="*/ 15287 w 19108"/>
                      <a:gd name="connsiteY22" fmla="*/ 3822 h 19674"/>
                      <a:gd name="connsiteX23" fmla="*/ 15287 w 19108"/>
                      <a:gd name="connsiteY23" fmla="*/ 3822 h 19674"/>
                      <a:gd name="connsiteX24" fmla="*/ 15287 w 19108"/>
                      <a:gd name="connsiteY24" fmla="*/ 3822 h 19674"/>
                      <a:gd name="connsiteX25" fmla="*/ 15287 w 19108"/>
                      <a:gd name="connsiteY25" fmla="*/ 3822 h 19674"/>
                      <a:gd name="connsiteX26" fmla="*/ 15287 w 19108"/>
                      <a:gd name="connsiteY26" fmla="*/ 2548 h 19674"/>
                      <a:gd name="connsiteX27" fmla="*/ 14013 w 19108"/>
                      <a:gd name="connsiteY27" fmla="*/ 2548 h 19674"/>
                      <a:gd name="connsiteX28" fmla="*/ 14013 w 19108"/>
                      <a:gd name="connsiteY28" fmla="*/ 2548 h 19674"/>
                      <a:gd name="connsiteX29" fmla="*/ 12739 w 19108"/>
                      <a:gd name="connsiteY29" fmla="*/ 2548 h 19674"/>
                      <a:gd name="connsiteX30" fmla="*/ 12739 w 19108"/>
                      <a:gd name="connsiteY30" fmla="*/ 1274 h 19674"/>
                      <a:gd name="connsiteX31" fmla="*/ 12739 w 19108"/>
                      <a:gd name="connsiteY31" fmla="*/ 0 h 19674"/>
                      <a:gd name="connsiteX32" fmla="*/ 11465 w 19108"/>
                      <a:gd name="connsiteY32" fmla="*/ 0 h 19674"/>
                      <a:gd name="connsiteX33" fmla="*/ 11465 w 19108"/>
                      <a:gd name="connsiteY33" fmla="*/ 1274 h 19674"/>
                      <a:gd name="connsiteX34" fmla="*/ 10191 w 19108"/>
                      <a:gd name="connsiteY34" fmla="*/ 1274 h 19674"/>
                      <a:gd name="connsiteX35" fmla="*/ 10191 w 19108"/>
                      <a:gd name="connsiteY35" fmla="*/ 0 h 19674"/>
                      <a:gd name="connsiteX36" fmla="*/ 10191 w 19108"/>
                      <a:gd name="connsiteY36" fmla="*/ 0 h 19674"/>
                      <a:gd name="connsiteX37" fmla="*/ 10191 w 19108"/>
                      <a:gd name="connsiteY37" fmla="*/ 0 h 19674"/>
                      <a:gd name="connsiteX38" fmla="*/ 10191 w 19108"/>
                      <a:gd name="connsiteY38" fmla="*/ 1274 h 19674"/>
                      <a:gd name="connsiteX39" fmla="*/ 8917 w 19108"/>
                      <a:gd name="connsiteY39" fmla="*/ 1274 h 19674"/>
                      <a:gd name="connsiteX40" fmla="*/ 8917 w 19108"/>
                      <a:gd name="connsiteY40" fmla="*/ 0 h 19674"/>
                      <a:gd name="connsiteX41" fmla="*/ 8917 w 19108"/>
                      <a:gd name="connsiteY41" fmla="*/ 0 h 19674"/>
                      <a:gd name="connsiteX42" fmla="*/ 8917 w 19108"/>
                      <a:gd name="connsiteY42" fmla="*/ 0 h 19674"/>
                      <a:gd name="connsiteX43" fmla="*/ 8917 w 19108"/>
                      <a:gd name="connsiteY43" fmla="*/ 1274 h 19674"/>
                      <a:gd name="connsiteX44" fmla="*/ 7643 w 19108"/>
                      <a:gd name="connsiteY44" fmla="*/ 1274 h 19674"/>
                      <a:gd name="connsiteX45" fmla="*/ 7643 w 19108"/>
                      <a:gd name="connsiteY45" fmla="*/ 0 h 19674"/>
                      <a:gd name="connsiteX46" fmla="*/ 6370 w 19108"/>
                      <a:gd name="connsiteY46" fmla="*/ 0 h 19674"/>
                      <a:gd name="connsiteX47" fmla="*/ 6370 w 19108"/>
                      <a:gd name="connsiteY47" fmla="*/ 1274 h 19674"/>
                      <a:gd name="connsiteX48" fmla="*/ 6370 w 19108"/>
                      <a:gd name="connsiteY48" fmla="*/ 2548 h 19674"/>
                      <a:gd name="connsiteX49" fmla="*/ 5096 w 19108"/>
                      <a:gd name="connsiteY49" fmla="*/ 2548 h 19674"/>
                      <a:gd name="connsiteX50" fmla="*/ 5096 w 19108"/>
                      <a:gd name="connsiteY50" fmla="*/ 2548 h 19674"/>
                      <a:gd name="connsiteX51" fmla="*/ 3822 w 19108"/>
                      <a:gd name="connsiteY51" fmla="*/ 2548 h 19674"/>
                      <a:gd name="connsiteX52" fmla="*/ 3822 w 19108"/>
                      <a:gd name="connsiteY52" fmla="*/ 3822 h 19674"/>
                      <a:gd name="connsiteX53" fmla="*/ 3822 w 19108"/>
                      <a:gd name="connsiteY53" fmla="*/ 3822 h 19674"/>
                      <a:gd name="connsiteX54" fmla="*/ 3822 w 19108"/>
                      <a:gd name="connsiteY54" fmla="*/ 3822 h 19674"/>
                      <a:gd name="connsiteX55" fmla="*/ 3822 w 19108"/>
                      <a:gd name="connsiteY55" fmla="*/ 3822 h 19674"/>
                      <a:gd name="connsiteX56" fmla="*/ 2548 w 19108"/>
                      <a:gd name="connsiteY56" fmla="*/ 3822 h 19674"/>
                      <a:gd name="connsiteX57" fmla="*/ 2548 w 19108"/>
                      <a:gd name="connsiteY57" fmla="*/ 5096 h 19674"/>
                      <a:gd name="connsiteX58" fmla="*/ 2548 w 19108"/>
                      <a:gd name="connsiteY58" fmla="*/ 5096 h 19674"/>
                      <a:gd name="connsiteX59" fmla="*/ 2548 w 19108"/>
                      <a:gd name="connsiteY59" fmla="*/ 6370 h 19674"/>
                      <a:gd name="connsiteX60" fmla="*/ 2548 w 19108"/>
                      <a:gd name="connsiteY60" fmla="*/ 6370 h 19674"/>
                      <a:gd name="connsiteX61" fmla="*/ 1274 w 19108"/>
                      <a:gd name="connsiteY61" fmla="*/ 6370 h 19674"/>
                      <a:gd name="connsiteX62" fmla="*/ 1274 w 19108"/>
                      <a:gd name="connsiteY62" fmla="*/ 7643 h 19674"/>
                      <a:gd name="connsiteX63" fmla="*/ 1274 w 19108"/>
                      <a:gd name="connsiteY63" fmla="*/ 7643 h 19674"/>
                      <a:gd name="connsiteX64" fmla="*/ 1274 w 19108"/>
                      <a:gd name="connsiteY64" fmla="*/ 8917 h 19674"/>
                      <a:gd name="connsiteX65" fmla="*/ 0 w 19108"/>
                      <a:gd name="connsiteY65" fmla="*/ 8917 h 19674"/>
                      <a:gd name="connsiteX66" fmla="*/ 0 w 19108"/>
                      <a:gd name="connsiteY66" fmla="*/ 8917 h 19674"/>
                      <a:gd name="connsiteX67" fmla="*/ 0 w 19108"/>
                      <a:gd name="connsiteY67" fmla="*/ 8917 h 19674"/>
                      <a:gd name="connsiteX68" fmla="*/ 1274 w 19108"/>
                      <a:gd name="connsiteY68" fmla="*/ 8917 h 19674"/>
                      <a:gd name="connsiteX69" fmla="*/ 1274 w 19108"/>
                      <a:gd name="connsiteY69" fmla="*/ 10191 h 19674"/>
                      <a:gd name="connsiteX70" fmla="*/ 0 w 19108"/>
                      <a:gd name="connsiteY70" fmla="*/ 10191 h 19674"/>
                      <a:gd name="connsiteX71" fmla="*/ 0 w 19108"/>
                      <a:gd name="connsiteY71" fmla="*/ 10191 h 19674"/>
                      <a:gd name="connsiteX72" fmla="*/ 0 w 19108"/>
                      <a:gd name="connsiteY72" fmla="*/ 10191 h 19674"/>
                      <a:gd name="connsiteX73" fmla="*/ 1274 w 19108"/>
                      <a:gd name="connsiteY73" fmla="*/ 10191 h 19674"/>
                      <a:gd name="connsiteX74" fmla="*/ 1274 w 19108"/>
                      <a:gd name="connsiteY74" fmla="*/ 11465 h 19674"/>
                      <a:gd name="connsiteX75" fmla="*/ 1274 w 19108"/>
                      <a:gd name="connsiteY75" fmla="*/ 11465 h 19674"/>
                      <a:gd name="connsiteX76" fmla="*/ 1274 w 19108"/>
                      <a:gd name="connsiteY76" fmla="*/ 12739 h 19674"/>
                      <a:gd name="connsiteX77" fmla="*/ 1274 w 19108"/>
                      <a:gd name="connsiteY77" fmla="*/ 12739 h 19674"/>
                      <a:gd name="connsiteX78" fmla="*/ 2548 w 19108"/>
                      <a:gd name="connsiteY78" fmla="*/ 12739 h 19674"/>
                      <a:gd name="connsiteX79" fmla="*/ 2548 w 19108"/>
                      <a:gd name="connsiteY79" fmla="*/ 12739 h 19674"/>
                      <a:gd name="connsiteX80" fmla="*/ 2548 w 19108"/>
                      <a:gd name="connsiteY80" fmla="*/ 14013 h 19674"/>
                      <a:gd name="connsiteX81" fmla="*/ 2548 w 19108"/>
                      <a:gd name="connsiteY81" fmla="*/ 14013 h 19674"/>
                      <a:gd name="connsiteX82" fmla="*/ 2548 w 19108"/>
                      <a:gd name="connsiteY82" fmla="*/ 15287 h 19674"/>
                      <a:gd name="connsiteX83" fmla="*/ 3822 w 19108"/>
                      <a:gd name="connsiteY83" fmla="*/ 15287 h 19674"/>
                      <a:gd name="connsiteX84" fmla="*/ 3822 w 19108"/>
                      <a:gd name="connsiteY84" fmla="*/ 15287 h 19674"/>
                      <a:gd name="connsiteX85" fmla="*/ 3822 w 19108"/>
                      <a:gd name="connsiteY85" fmla="*/ 16561 h 19674"/>
                      <a:gd name="connsiteX86" fmla="*/ 3822 w 19108"/>
                      <a:gd name="connsiteY86" fmla="*/ 16561 h 19674"/>
                      <a:gd name="connsiteX87" fmla="*/ 3822 w 19108"/>
                      <a:gd name="connsiteY87" fmla="*/ 17835 h 19674"/>
                      <a:gd name="connsiteX88" fmla="*/ 5096 w 19108"/>
                      <a:gd name="connsiteY88" fmla="*/ 17835 h 19674"/>
                      <a:gd name="connsiteX89" fmla="*/ 5096 w 19108"/>
                      <a:gd name="connsiteY89" fmla="*/ 17835 h 19674"/>
                      <a:gd name="connsiteX90" fmla="*/ 6370 w 19108"/>
                      <a:gd name="connsiteY90" fmla="*/ 17835 h 19674"/>
                      <a:gd name="connsiteX91" fmla="*/ 6370 w 19108"/>
                      <a:gd name="connsiteY91" fmla="*/ 17835 h 19674"/>
                      <a:gd name="connsiteX92" fmla="*/ 6370 w 19108"/>
                      <a:gd name="connsiteY92" fmla="*/ 19109 h 19674"/>
                      <a:gd name="connsiteX93" fmla="*/ 7643 w 19108"/>
                      <a:gd name="connsiteY93" fmla="*/ 19109 h 19674"/>
                      <a:gd name="connsiteX94" fmla="*/ 7643 w 19108"/>
                      <a:gd name="connsiteY94" fmla="*/ 19109 h 19674"/>
                      <a:gd name="connsiteX95" fmla="*/ 8917 w 19108"/>
                      <a:gd name="connsiteY95" fmla="*/ 19109 h 19674"/>
                      <a:gd name="connsiteX96" fmla="*/ 8917 w 19108"/>
                      <a:gd name="connsiteY96" fmla="*/ 19109 h 19674"/>
                      <a:gd name="connsiteX97" fmla="*/ 8917 w 19108"/>
                      <a:gd name="connsiteY97" fmla="*/ 19109 h 19674"/>
                      <a:gd name="connsiteX98" fmla="*/ 8917 w 19108"/>
                      <a:gd name="connsiteY98" fmla="*/ 19109 h 19674"/>
                      <a:gd name="connsiteX99" fmla="*/ 8917 w 19108"/>
                      <a:gd name="connsiteY99" fmla="*/ 19109 h 19674"/>
                      <a:gd name="connsiteX100" fmla="*/ 10191 w 19108"/>
                      <a:gd name="connsiteY100" fmla="*/ 19109 h 19674"/>
                      <a:gd name="connsiteX101" fmla="*/ 10191 w 19108"/>
                      <a:gd name="connsiteY101" fmla="*/ 19109 h 19674"/>
                      <a:gd name="connsiteX102" fmla="*/ 10191 w 19108"/>
                      <a:gd name="connsiteY102" fmla="*/ 19109 h 19674"/>
                      <a:gd name="connsiteX103" fmla="*/ 10191 w 19108"/>
                      <a:gd name="connsiteY103" fmla="*/ 19109 h 19674"/>
                      <a:gd name="connsiteX104" fmla="*/ 10191 w 19108"/>
                      <a:gd name="connsiteY104" fmla="*/ 19109 h 19674"/>
                      <a:gd name="connsiteX105" fmla="*/ 11465 w 19108"/>
                      <a:gd name="connsiteY105" fmla="*/ 19109 h 19674"/>
                      <a:gd name="connsiteX106" fmla="*/ 11465 w 19108"/>
                      <a:gd name="connsiteY106" fmla="*/ 19109 h 19674"/>
                      <a:gd name="connsiteX107" fmla="*/ 12739 w 19108"/>
                      <a:gd name="connsiteY107" fmla="*/ 19109 h 19674"/>
                      <a:gd name="connsiteX108" fmla="*/ 12739 w 19108"/>
                      <a:gd name="connsiteY108" fmla="*/ 19109 h 19674"/>
                      <a:gd name="connsiteX109" fmla="*/ 12739 w 19108"/>
                      <a:gd name="connsiteY109" fmla="*/ 17835 h 19674"/>
                      <a:gd name="connsiteX110" fmla="*/ 12739 w 19108"/>
                      <a:gd name="connsiteY110" fmla="*/ 17835 h 19674"/>
                      <a:gd name="connsiteX111" fmla="*/ 14013 w 19108"/>
                      <a:gd name="connsiteY111" fmla="*/ 17835 h 19674"/>
                      <a:gd name="connsiteX112" fmla="*/ 14013 w 19108"/>
                      <a:gd name="connsiteY112" fmla="*/ 17835 h 19674"/>
                      <a:gd name="connsiteX113" fmla="*/ 15287 w 19108"/>
                      <a:gd name="connsiteY113" fmla="*/ 17835 h 19674"/>
                      <a:gd name="connsiteX114" fmla="*/ 15287 w 19108"/>
                      <a:gd name="connsiteY114" fmla="*/ 16561 h 19674"/>
                      <a:gd name="connsiteX115" fmla="*/ 15287 w 19108"/>
                      <a:gd name="connsiteY115" fmla="*/ 16561 h 19674"/>
                      <a:gd name="connsiteX116" fmla="*/ 15287 w 19108"/>
                      <a:gd name="connsiteY116" fmla="*/ 16561 h 19674"/>
                      <a:gd name="connsiteX117" fmla="*/ 15287 w 19108"/>
                      <a:gd name="connsiteY117" fmla="*/ 16561 h 19674"/>
                      <a:gd name="connsiteX118" fmla="*/ 16561 w 19108"/>
                      <a:gd name="connsiteY118" fmla="*/ 16561 h 19674"/>
                      <a:gd name="connsiteX119" fmla="*/ 17835 w 19108"/>
                      <a:gd name="connsiteY119" fmla="*/ 12739 h 19674"/>
                      <a:gd name="connsiteX120" fmla="*/ 17835 w 19108"/>
                      <a:gd name="connsiteY120" fmla="*/ 12739 h 19674"/>
                      <a:gd name="connsiteX121" fmla="*/ 17835 w 19108"/>
                      <a:gd name="connsiteY121" fmla="*/ 12739 h 19674"/>
                      <a:gd name="connsiteX122" fmla="*/ 17835 w 19108"/>
                      <a:gd name="connsiteY122" fmla="*/ 12739 h 19674"/>
                      <a:gd name="connsiteX123" fmla="*/ 15287 w 19108"/>
                      <a:gd name="connsiteY123" fmla="*/ 7643 h 19674"/>
                      <a:gd name="connsiteX124" fmla="*/ 16561 w 19108"/>
                      <a:gd name="connsiteY124" fmla="*/ 8917 h 19674"/>
                      <a:gd name="connsiteX125" fmla="*/ 15287 w 19108"/>
                      <a:gd name="connsiteY125" fmla="*/ 10191 h 19674"/>
                      <a:gd name="connsiteX126" fmla="*/ 14013 w 19108"/>
                      <a:gd name="connsiteY126" fmla="*/ 8917 h 19674"/>
                      <a:gd name="connsiteX127" fmla="*/ 15287 w 19108"/>
                      <a:gd name="connsiteY127" fmla="*/ 7643 h 19674"/>
                      <a:gd name="connsiteX128" fmla="*/ 12739 w 19108"/>
                      <a:gd name="connsiteY128" fmla="*/ 3822 h 19674"/>
                      <a:gd name="connsiteX129" fmla="*/ 14013 w 19108"/>
                      <a:gd name="connsiteY129" fmla="*/ 6370 h 19674"/>
                      <a:gd name="connsiteX130" fmla="*/ 11465 w 19108"/>
                      <a:gd name="connsiteY130" fmla="*/ 7643 h 19674"/>
                      <a:gd name="connsiteX131" fmla="*/ 10191 w 19108"/>
                      <a:gd name="connsiteY131" fmla="*/ 5096 h 19674"/>
                      <a:gd name="connsiteX132" fmla="*/ 12739 w 19108"/>
                      <a:gd name="connsiteY132" fmla="*/ 3822 h 19674"/>
                      <a:gd name="connsiteX133" fmla="*/ 5096 w 19108"/>
                      <a:gd name="connsiteY133" fmla="*/ 7643 h 19674"/>
                      <a:gd name="connsiteX134" fmla="*/ 5096 w 19108"/>
                      <a:gd name="connsiteY134" fmla="*/ 5096 h 19674"/>
                      <a:gd name="connsiteX135" fmla="*/ 7643 w 19108"/>
                      <a:gd name="connsiteY135" fmla="*/ 5096 h 19674"/>
                      <a:gd name="connsiteX136" fmla="*/ 7643 w 19108"/>
                      <a:gd name="connsiteY136" fmla="*/ 7643 h 19674"/>
                      <a:gd name="connsiteX137" fmla="*/ 5096 w 19108"/>
                      <a:gd name="connsiteY137" fmla="*/ 7643 h 19674"/>
                      <a:gd name="connsiteX138" fmla="*/ 6370 w 19108"/>
                      <a:gd name="connsiteY138" fmla="*/ 12739 h 19674"/>
                      <a:gd name="connsiteX139" fmla="*/ 3822 w 19108"/>
                      <a:gd name="connsiteY139" fmla="*/ 12739 h 19674"/>
                      <a:gd name="connsiteX140" fmla="*/ 3822 w 19108"/>
                      <a:gd name="connsiteY140" fmla="*/ 10191 h 19674"/>
                      <a:gd name="connsiteX141" fmla="*/ 6370 w 19108"/>
                      <a:gd name="connsiteY141" fmla="*/ 10191 h 19674"/>
                      <a:gd name="connsiteX142" fmla="*/ 6370 w 19108"/>
                      <a:gd name="connsiteY142" fmla="*/ 12739 h 19674"/>
                      <a:gd name="connsiteX143" fmla="*/ 8917 w 19108"/>
                      <a:gd name="connsiteY143" fmla="*/ 10191 h 19674"/>
                      <a:gd name="connsiteX144" fmla="*/ 7643 w 19108"/>
                      <a:gd name="connsiteY144" fmla="*/ 8917 h 19674"/>
                      <a:gd name="connsiteX145" fmla="*/ 8917 w 19108"/>
                      <a:gd name="connsiteY145" fmla="*/ 7643 h 19674"/>
                      <a:gd name="connsiteX146" fmla="*/ 10191 w 19108"/>
                      <a:gd name="connsiteY146" fmla="*/ 8917 h 19674"/>
                      <a:gd name="connsiteX147" fmla="*/ 8917 w 19108"/>
                      <a:gd name="connsiteY147" fmla="*/ 10191 h 19674"/>
                      <a:gd name="connsiteX148" fmla="*/ 11465 w 19108"/>
                      <a:gd name="connsiteY148" fmla="*/ 15287 h 19674"/>
                      <a:gd name="connsiteX149" fmla="*/ 8917 w 19108"/>
                      <a:gd name="connsiteY149" fmla="*/ 14013 h 19674"/>
                      <a:gd name="connsiteX150" fmla="*/ 10191 w 19108"/>
                      <a:gd name="connsiteY150" fmla="*/ 11465 h 19674"/>
                      <a:gd name="connsiteX151" fmla="*/ 12739 w 19108"/>
                      <a:gd name="connsiteY151" fmla="*/ 12739 h 19674"/>
                      <a:gd name="connsiteX152" fmla="*/ 11465 w 19108"/>
                      <a:gd name="connsiteY152" fmla="*/ 15287 h 1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9108" h="19674">
                        <a:moveTo>
                          <a:pt x="17835" y="12739"/>
                        </a:move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7835" y="11465"/>
                          <a:pt x="17835" y="11465"/>
                          <a:pt x="17835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10191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17835" y="8917"/>
                        </a:lnTo>
                        <a:cubicBezTo>
                          <a:pt x="17835" y="8917"/>
                          <a:pt x="17835" y="8917"/>
                          <a:pt x="17835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6370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lnTo>
                          <a:pt x="16561" y="6370"/>
                        </a:lnTo>
                        <a:cubicBezTo>
                          <a:pt x="16561" y="6370"/>
                          <a:pt x="16561" y="6370"/>
                          <a:pt x="16561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3822"/>
                        </a:cubicBezTo>
                        <a:cubicBezTo>
                          <a:pt x="16561" y="3822"/>
                          <a:pt x="16561" y="3822"/>
                          <a:pt x="15287" y="3822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2548"/>
                        </a:cubicBezTo>
                        <a:cubicBezTo>
                          <a:pt x="15287" y="2548"/>
                          <a:pt x="15287" y="2548"/>
                          <a:pt x="14013" y="2548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1274"/>
                          <a:pt x="12739" y="0"/>
                        </a:cubicBezTo>
                        <a:cubicBezTo>
                          <a:pt x="12739" y="0"/>
                          <a:pt x="12739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8917" y="0"/>
                        </a:cubicBezTo>
                        <a:cubicBezTo>
                          <a:pt x="8917" y="0"/>
                          <a:pt x="8917" y="0"/>
                          <a:pt x="8917" y="0"/>
                        </a:cubicBezTo>
                        <a:lnTo>
                          <a:pt x="8917" y="1274"/>
                        </a:lnTo>
                        <a:cubicBezTo>
                          <a:pt x="8917" y="1274"/>
                          <a:pt x="8917" y="1274"/>
                          <a:pt x="7643" y="1274"/>
                        </a:cubicBezTo>
                        <a:lnTo>
                          <a:pt x="7643" y="0"/>
                        </a:lnTo>
                        <a:cubicBezTo>
                          <a:pt x="7643" y="0"/>
                          <a:pt x="7643" y="0"/>
                          <a:pt x="6370" y="0"/>
                        </a:cubicBezTo>
                        <a:cubicBezTo>
                          <a:pt x="6370" y="0"/>
                          <a:pt x="6370" y="0"/>
                          <a:pt x="6370" y="1274"/>
                        </a:cubicBezTo>
                        <a:lnTo>
                          <a:pt x="6370" y="2548"/>
                        </a:lnTo>
                        <a:cubicBezTo>
                          <a:pt x="6370" y="2548"/>
                          <a:pt x="6370" y="2548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2548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lnTo>
                          <a:pt x="3822" y="3822"/>
                        </a:lnTo>
                        <a:cubicBezTo>
                          <a:pt x="3822" y="3822"/>
                          <a:pt x="3822" y="3822"/>
                          <a:pt x="3822" y="3822"/>
                        </a:cubicBezTo>
                        <a:lnTo>
                          <a:pt x="3822" y="3822"/>
                        </a:lnTo>
                        <a:cubicBezTo>
                          <a:pt x="3822" y="3822"/>
                          <a:pt x="3822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5096"/>
                          <a:pt x="2548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1274" y="6370"/>
                        </a:cubicBezTo>
                        <a:cubicBezTo>
                          <a:pt x="0" y="6370"/>
                          <a:pt x="1274" y="6370"/>
                          <a:pt x="1274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1274" y="7643"/>
                          <a:pt x="1274" y="8917"/>
                        </a:cubicBezTo>
                        <a:lnTo>
                          <a:pt x="0" y="8917"/>
                        </a:lnTo>
                        <a:cubicBezTo>
                          <a:pt x="0" y="8917"/>
                          <a:pt x="0" y="8917"/>
                          <a:pt x="0" y="8917"/>
                        </a:cubicBezTo>
                        <a:cubicBezTo>
                          <a:pt x="0" y="8917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1465"/>
                        </a:cubicBezTo>
                        <a:lnTo>
                          <a:pt x="1274" y="11465"/>
                        </a:lnTo>
                        <a:cubicBezTo>
                          <a:pt x="1274" y="11465"/>
                          <a:pt x="1274" y="11465"/>
                          <a:pt x="1274" y="12739"/>
                        </a:cubicBezTo>
                        <a:lnTo>
                          <a:pt x="1274" y="12739"/>
                        </a:lnTo>
                        <a:cubicBezTo>
                          <a:pt x="1274" y="12739"/>
                          <a:pt x="1274" y="12739"/>
                          <a:pt x="2548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4013"/>
                        </a:cubicBezTo>
                        <a:lnTo>
                          <a:pt x="2548" y="14013"/>
                        </a:lnTo>
                        <a:cubicBezTo>
                          <a:pt x="2548" y="14013"/>
                          <a:pt x="2548" y="14013"/>
                          <a:pt x="2548" y="15287"/>
                        </a:cubicBezTo>
                        <a:cubicBezTo>
                          <a:pt x="2548" y="15287"/>
                          <a:pt x="2548" y="15287"/>
                          <a:pt x="3822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7835"/>
                        </a:cubicBezTo>
                        <a:cubicBezTo>
                          <a:pt x="3822" y="17835"/>
                          <a:pt x="3822" y="17835"/>
                          <a:pt x="5096" y="17835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7835"/>
                          <a:pt x="6370" y="17835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9109"/>
                        </a:cubicBezTo>
                        <a:cubicBezTo>
                          <a:pt x="6370" y="20383"/>
                          <a:pt x="6370" y="19109"/>
                          <a:pt x="7643" y="19109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19109"/>
                          <a:pt x="8917" y="19109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8917" y="19109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1465" y="19109"/>
                        </a:cubicBezTo>
                        <a:lnTo>
                          <a:pt x="11465" y="19109"/>
                        </a:lnTo>
                        <a:cubicBezTo>
                          <a:pt x="11465" y="19109"/>
                          <a:pt x="11465" y="19109"/>
                          <a:pt x="12739" y="19109"/>
                        </a:cubicBezTo>
                        <a:lnTo>
                          <a:pt x="12739" y="19109"/>
                        </a:lnTo>
                        <a:cubicBezTo>
                          <a:pt x="12739" y="19109"/>
                          <a:pt x="12739" y="19109"/>
                          <a:pt x="12739" y="17835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4013" y="17835"/>
                        </a:cubicBezTo>
                        <a:lnTo>
                          <a:pt x="14013" y="17835"/>
                        </a:lnTo>
                        <a:cubicBezTo>
                          <a:pt x="14013" y="17835"/>
                          <a:pt x="14013" y="17835"/>
                          <a:pt x="15287" y="17835"/>
                        </a:cubicBezTo>
                        <a:cubicBezTo>
                          <a:pt x="15287" y="17835"/>
                          <a:pt x="15287" y="17835"/>
                          <a:pt x="15287" y="16561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6561" y="16561"/>
                        </a:cubicBezTo>
                        <a:cubicBezTo>
                          <a:pt x="16561" y="14013"/>
                          <a:pt x="16561" y="14013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6561" y="12739"/>
                          <a:pt x="16561" y="12739"/>
                          <a:pt x="17835" y="12739"/>
                        </a:cubicBezTo>
                        <a:lnTo>
                          <a:pt x="17835" y="12739"/>
                        </a:lnTo>
                        <a:close/>
                        <a:moveTo>
                          <a:pt x="15287" y="7643"/>
                        </a:moveTo>
                        <a:cubicBezTo>
                          <a:pt x="16561" y="7643"/>
                          <a:pt x="16561" y="8917"/>
                          <a:pt x="16561" y="8917"/>
                        </a:cubicBezTo>
                        <a:cubicBezTo>
                          <a:pt x="16561" y="10191"/>
                          <a:pt x="15287" y="10191"/>
                          <a:pt x="15287" y="10191"/>
                        </a:cubicBezTo>
                        <a:cubicBezTo>
                          <a:pt x="14013" y="10191"/>
                          <a:pt x="14013" y="8917"/>
                          <a:pt x="14013" y="8917"/>
                        </a:cubicBezTo>
                        <a:cubicBezTo>
                          <a:pt x="12739" y="8917"/>
                          <a:pt x="14013" y="7643"/>
                          <a:pt x="15287" y="7643"/>
                        </a:cubicBezTo>
                        <a:close/>
                        <a:moveTo>
                          <a:pt x="12739" y="3822"/>
                        </a:moveTo>
                        <a:cubicBezTo>
                          <a:pt x="14013" y="3822"/>
                          <a:pt x="14013" y="5096"/>
                          <a:pt x="14013" y="6370"/>
                        </a:cubicBezTo>
                        <a:cubicBezTo>
                          <a:pt x="14013" y="7643"/>
                          <a:pt x="12739" y="7643"/>
                          <a:pt x="11465" y="7643"/>
                        </a:cubicBezTo>
                        <a:cubicBezTo>
                          <a:pt x="10191" y="7643"/>
                          <a:pt x="10191" y="6370"/>
                          <a:pt x="10191" y="5096"/>
                        </a:cubicBezTo>
                        <a:cubicBezTo>
                          <a:pt x="10191" y="3822"/>
                          <a:pt x="11465" y="2548"/>
                          <a:pt x="12739" y="3822"/>
                        </a:cubicBezTo>
                        <a:close/>
                        <a:moveTo>
                          <a:pt x="5096" y="7643"/>
                        </a:moveTo>
                        <a:cubicBezTo>
                          <a:pt x="3822" y="7643"/>
                          <a:pt x="3822" y="6370"/>
                          <a:pt x="5096" y="5096"/>
                        </a:cubicBezTo>
                        <a:cubicBezTo>
                          <a:pt x="6370" y="3822"/>
                          <a:pt x="6370" y="3822"/>
                          <a:pt x="7643" y="5096"/>
                        </a:cubicBezTo>
                        <a:cubicBezTo>
                          <a:pt x="8917" y="5096"/>
                          <a:pt x="8917" y="6370"/>
                          <a:pt x="7643" y="7643"/>
                        </a:cubicBezTo>
                        <a:cubicBezTo>
                          <a:pt x="6370" y="7643"/>
                          <a:pt x="6370" y="7643"/>
                          <a:pt x="5096" y="7643"/>
                        </a:cubicBezTo>
                        <a:close/>
                        <a:moveTo>
                          <a:pt x="6370" y="12739"/>
                        </a:moveTo>
                        <a:cubicBezTo>
                          <a:pt x="5096" y="12739"/>
                          <a:pt x="5096" y="12739"/>
                          <a:pt x="3822" y="12739"/>
                        </a:cubicBezTo>
                        <a:cubicBezTo>
                          <a:pt x="3822" y="11465"/>
                          <a:pt x="3822" y="11465"/>
                          <a:pt x="3822" y="10191"/>
                        </a:cubicBezTo>
                        <a:cubicBezTo>
                          <a:pt x="5096" y="10191"/>
                          <a:pt x="5096" y="10191"/>
                          <a:pt x="6370" y="10191"/>
                        </a:cubicBezTo>
                        <a:cubicBezTo>
                          <a:pt x="7643" y="11465"/>
                          <a:pt x="7643" y="12739"/>
                          <a:pt x="6370" y="12739"/>
                        </a:cubicBezTo>
                        <a:close/>
                        <a:moveTo>
                          <a:pt x="8917" y="10191"/>
                        </a:moveTo>
                        <a:cubicBezTo>
                          <a:pt x="7643" y="10191"/>
                          <a:pt x="7643" y="8917"/>
                          <a:pt x="7643" y="8917"/>
                        </a:cubicBezTo>
                        <a:cubicBezTo>
                          <a:pt x="7643" y="7643"/>
                          <a:pt x="8917" y="7643"/>
                          <a:pt x="8917" y="7643"/>
                        </a:cubicBezTo>
                        <a:cubicBezTo>
                          <a:pt x="10191" y="7643"/>
                          <a:pt x="10191" y="8917"/>
                          <a:pt x="10191" y="8917"/>
                        </a:cubicBezTo>
                        <a:cubicBezTo>
                          <a:pt x="11465" y="10191"/>
                          <a:pt x="10191" y="11465"/>
                          <a:pt x="8917" y="10191"/>
                        </a:cubicBezTo>
                        <a:close/>
                        <a:moveTo>
                          <a:pt x="11465" y="15287"/>
                        </a:moveTo>
                        <a:cubicBezTo>
                          <a:pt x="10191" y="15287"/>
                          <a:pt x="10191" y="15287"/>
                          <a:pt x="8917" y="14013"/>
                        </a:cubicBezTo>
                        <a:cubicBezTo>
                          <a:pt x="8917" y="12739"/>
                          <a:pt x="8917" y="12739"/>
                          <a:pt x="10191" y="11465"/>
                        </a:cubicBezTo>
                        <a:cubicBezTo>
                          <a:pt x="11465" y="10191"/>
                          <a:pt x="11465" y="11465"/>
                          <a:pt x="12739" y="12739"/>
                        </a:cubicBezTo>
                        <a:cubicBezTo>
                          <a:pt x="12739" y="14013"/>
                          <a:pt x="12739" y="15287"/>
                          <a:pt x="11465" y="1528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6" name="Freeform: Shape 825">
                    <a:extLst>
                      <a:ext uri="{FF2B5EF4-FFF2-40B4-BE49-F238E27FC236}">
                        <a16:creationId xmlns:a16="http://schemas.microsoft.com/office/drawing/2014/main" id="{31D6F4C5-2704-4F5B-98A6-3DF126BBC411}"/>
                      </a:ext>
                    </a:extLst>
                  </p:cNvPr>
                  <p:cNvSpPr/>
                  <p:nvPr/>
                </p:nvSpPr>
                <p:spPr>
                  <a:xfrm>
                    <a:off x="2504098" y="1129215"/>
                    <a:ext cx="12031" cy="10191"/>
                  </a:xfrm>
                  <a:custGeom>
                    <a:avLst/>
                    <a:gdLst>
                      <a:gd name="connsiteX0" fmla="*/ 12031 w 12031"/>
                      <a:gd name="connsiteY0" fmla="*/ 6370 h 10191"/>
                      <a:gd name="connsiteX1" fmla="*/ 12031 w 12031"/>
                      <a:gd name="connsiteY1" fmla="*/ 6370 h 10191"/>
                      <a:gd name="connsiteX2" fmla="*/ 12031 w 12031"/>
                      <a:gd name="connsiteY2" fmla="*/ 6370 h 10191"/>
                      <a:gd name="connsiteX3" fmla="*/ 12031 w 12031"/>
                      <a:gd name="connsiteY3" fmla="*/ 6370 h 10191"/>
                      <a:gd name="connsiteX4" fmla="*/ 12031 w 12031"/>
                      <a:gd name="connsiteY4" fmla="*/ 5096 h 10191"/>
                      <a:gd name="connsiteX5" fmla="*/ 12031 w 12031"/>
                      <a:gd name="connsiteY5" fmla="*/ 5096 h 10191"/>
                      <a:gd name="connsiteX6" fmla="*/ 12031 w 12031"/>
                      <a:gd name="connsiteY6" fmla="*/ 5096 h 10191"/>
                      <a:gd name="connsiteX7" fmla="*/ 12031 w 12031"/>
                      <a:gd name="connsiteY7" fmla="*/ 5096 h 10191"/>
                      <a:gd name="connsiteX8" fmla="*/ 12031 w 12031"/>
                      <a:gd name="connsiteY8" fmla="*/ 5096 h 10191"/>
                      <a:gd name="connsiteX9" fmla="*/ 12031 w 12031"/>
                      <a:gd name="connsiteY9" fmla="*/ 3822 h 10191"/>
                      <a:gd name="connsiteX10" fmla="*/ 12031 w 12031"/>
                      <a:gd name="connsiteY10" fmla="*/ 3822 h 10191"/>
                      <a:gd name="connsiteX11" fmla="*/ 12031 w 12031"/>
                      <a:gd name="connsiteY11" fmla="*/ 3822 h 10191"/>
                      <a:gd name="connsiteX12" fmla="*/ 12031 w 12031"/>
                      <a:gd name="connsiteY12" fmla="*/ 3822 h 10191"/>
                      <a:gd name="connsiteX13" fmla="*/ 12031 w 12031"/>
                      <a:gd name="connsiteY13" fmla="*/ 3822 h 10191"/>
                      <a:gd name="connsiteX14" fmla="*/ 12031 w 12031"/>
                      <a:gd name="connsiteY14" fmla="*/ 2548 h 10191"/>
                      <a:gd name="connsiteX15" fmla="*/ 12031 w 12031"/>
                      <a:gd name="connsiteY15" fmla="*/ 2548 h 10191"/>
                      <a:gd name="connsiteX16" fmla="*/ 12031 w 12031"/>
                      <a:gd name="connsiteY16" fmla="*/ 2548 h 10191"/>
                      <a:gd name="connsiteX17" fmla="*/ 12031 w 12031"/>
                      <a:gd name="connsiteY17" fmla="*/ 2548 h 10191"/>
                      <a:gd name="connsiteX18" fmla="*/ 12031 w 12031"/>
                      <a:gd name="connsiteY18" fmla="*/ 2548 h 10191"/>
                      <a:gd name="connsiteX19" fmla="*/ 10758 w 12031"/>
                      <a:gd name="connsiteY19" fmla="*/ 1274 h 10191"/>
                      <a:gd name="connsiteX20" fmla="*/ 10758 w 12031"/>
                      <a:gd name="connsiteY20" fmla="*/ 1274 h 10191"/>
                      <a:gd name="connsiteX21" fmla="*/ 10758 w 12031"/>
                      <a:gd name="connsiteY21" fmla="*/ 1274 h 10191"/>
                      <a:gd name="connsiteX22" fmla="*/ 10758 w 12031"/>
                      <a:gd name="connsiteY22" fmla="*/ 1274 h 10191"/>
                      <a:gd name="connsiteX23" fmla="*/ 10758 w 12031"/>
                      <a:gd name="connsiteY23" fmla="*/ 1274 h 10191"/>
                      <a:gd name="connsiteX24" fmla="*/ 9484 w 12031"/>
                      <a:gd name="connsiteY24" fmla="*/ 1274 h 10191"/>
                      <a:gd name="connsiteX25" fmla="*/ 9484 w 12031"/>
                      <a:gd name="connsiteY25" fmla="*/ 1274 h 10191"/>
                      <a:gd name="connsiteX26" fmla="*/ 9484 w 12031"/>
                      <a:gd name="connsiteY26" fmla="*/ 1274 h 10191"/>
                      <a:gd name="connsiteX27" fmla="*/ 9484 w 12031"/>
                      <a:gd name="connsiteY27" fmla="*/ 1274 h 10191"/>
                      <a:gd name="connsiteX28" fmla="*/ 9484 w 12031"/>
                      <a:gd name="connsiteY28" fmla="*/ 1274 h 10191"/>
                      <a:gd name="connsiteX29" fmla="*/ 8210 w 12031"/>
                      <a:gd name="connsiteY29" fmla="*/ 1274 h 10191"/>
                      <a:gd name="connsiteX30" fmla="*/ 8210 w 12031"/>
                      <a:gd name="connsiteY30" fmla="*/ 1274 h 10191"/>
                      <a:gd name="connsiteX31" fmla="*/ 8210 w 12031"/>
                      <a:gd name="connsiteY31" fmla="*/ 1274 h 10191"/>
                      <a:gd name="connsiteX32" fmla="*/ 8210 w 12031"/>
                      <a:gd name="connsiteY32" fmla="*/ 1274 h 10191"/>
                      <a:gd name="connsiteX33" fmla="*/ 8210 w 12031"/>
                      <a:gd name="connsiteY33" fmla="*/ 1274 h 10191"/>
                      <a:gd name="connsiteX34" fmla="*/ 6936 w 12031"/>
                      <a:gd name="connsiteY34" fmla="*/ 1274 h 10191"/>
                      <a:gd name="connsiteX35" fmla="*/ 6936 w 12031"/>
                      <a:gd name="connsiteY35" fmla="*/ 1274 h 10191"/>
                      <a:gd name="connsiteX36" fmla="*/ 6936 w 12031"/>
                      <a:gd name="connsiteY36" fmla="*/ 1274 h 10191"/>
                      <a:gd name="connsiteX37" fmla="*/ 6936 w 12031"/>
                      <a:gd name="connsiteY37" fmla="*/ 1274 h 10191"/>
                      <a:gd name="connsiteX38" fmla="*/ 6936 w 12031"/>
                      <a:gd name="connsiteY38" fmla="*/ 1274 h 10191"/>
                      <a:gd name="connsiteX39" fmla="*/ 5662 w 12031"/>
                      <a:gd name="connsiteY39" fmla="*/ 1274 h 10191"/>
                      <a:gd name="connsiteX40" fmla="*/ 5662 w 12031"/>
                      <a:gd name="connsiteY40" fmla="*/ 1274 h 10191"/>
                      <a:gd name="connsiteX41" fmla="*/ 5662 w 12031"/>
                      <a:gd name="connsiteY41" fmla="*/ 1274 h 10191"/>
                      <a:gd name="connsiteX42" fmla="*/ 5662 w 12031"/>
                      <a:gd name="connsiteY42" fmla="*/ 1274 h 10191"/>
                      <a:gd name="connsiteX43" fmla="*/ 5662 w 12031"/>
                      <a:gd name="connsiteY43" fmla="*/ 1274 h 10191"/>
                      <a:gd name="connsiteX44" fmla="*/ 4388 w 12031"/>
                      <a:gd name="connsiteY44" fmla="*/ 1274 h 10191"/>
                      <a:gd name="connsiteX45" fmla="*/ 4388 w 12031"/>
                      <a:gd name="connsiteY45" fmla="*/ 1274 h 10191"/>
                      <a:gd name="connsiteX46" fmla="*/ 4388 w 12031"/>
                      <a:gd name="connsiteY46" fmla="*/ 1274 h 10191"/>
                      <a:gd name="connsiteX47" fmla="*/ 4388 w 12031"/>
                      <a:gd name="connsiteY47" fmla="*/ 1274 h 10191"/>
                      <a:gd name="connsiteX48" fmla="*/ 4388 w 12031"/>
                      <a:gd name="connsiteY48" fmla="*/ 1274 h 10191"/>
                      <a:gd name="connsiteX49" fmla="*/ 3114 w 12031"/>
                      <a:gd name="connsiteY49" fmla="*/ 2548 h 10191"/>
                      <a:gd name="connsiteX50" fmla="*/ 3114 w 12031"/>
                      <a:gd name="connsiteY50" fmla="*/ 2548 h 10191"/>
                      <a:gd name="connsiteX51" fmla="*/ 3114 w 12031"/>
                      <a:gd name="connsiteY51" fmla="*/ 2548 h 10191"/>
                      <a:gd name="connsiteX52" fmla="*/ 3114 w 12031"/>
                      <a:gd name="connsiteY52" fmla="*/ 2548 h 10191"/>
                      <a:gd name="connsiteX53" fmla="*/ 3114 w 12031"/>
                      <a:gd name="connsiteY53" fmla="*/ 2548 h 10191"/>
                      <a:gd name="connsiteX54" fmla="*/ 3114 w 12031"/>
                      <a:gd name="connsiteY54" fmla="*/ 3822 h 10191"/>
                      <a:gd name="connsiteX55" fmla="*/ 3114 w 12031"/>
                      <a:gd name="connsiteY55" fmla="*/ 3822 h 10191"/>
                      <a:gd name="connsiteX56" fmla="*/ 3114 w 12031"/>
                      <a:gd name="connsiteY56" fmla="*/ 3822 h 10191"/>
                      <a:gd name="connsiteX57" fmla="*/ 3114 w 12031"/>
                      <a:gd name="connsiteY57" fmla="*/ 3822 h 10191"/>
                      <a:gd name="connsiteX58" fmla="*/ 3114 w 12031"/>
                      <a:gd name="connsiteY58" fmla="*/ 3822 h 10191"/>
                      <a:gd name="connsiteX59" fmla="*/ 3114 w 12031"/>
                      <a:gd name="connsiteY59" fmla="*/ 5096 h 10191"/>
                      <a:gd name="connsiteX60" fmla="*/ 3114 w 12031"/>
                      <a:gd name="connsiteY60" fmla="*/ 5096 h 10191"/>
                      <a:gd name="connsiteX61" fmla="*/ 3114 w 12031"/>
                      <a:gd name="connsiteY61" fmla="*/ 5096 h 10191"/>
                      <a:gd name="connsiteX62" fmla="*/ 3114 w 12031"/>
                      <a:gd name="connsiteY62" fmla="*/ 5096 h 10191"/>
                      <a:gd name="connsiteX63" fmla="*/ 3114 w 12031"/>
                      <a:gd name="connsiteY63" fmla="*/ 5096 h 10191"/>
                      <a:gd name="connsiteX64" fmla="*/ 3114 w 12031"/>
                      <a:gd name="connsiteY64" fmla="*/ 6370 h 10191"/>
                      <a:gd name="connsiteX65" fmla="*/ 3114 w 12031"/>
                      <a:gd name="connsiteY65" fmla="*/ 6370 h 10191"/>
                      <a:gd name="connsiteX66" fmla="*/ 3114 w 12031"/>
                      <a:gd name="connsiteY66" fmla="*/ 6370 h 10191"/>
                      <a:gd name="connsiteX67" fmla="*/ 3114 w 12031"/>
                      <a:gd name="connsiteY67" fmla="*/ 6370 h 10191"/>
                      <a:gd name="connsiteX68" fmla="*/ 3114 w 12031"/>
                      <a:gd name="connsiteY68" fmla="*/ 6370 h 10191"/>
                      <a:gd name="connsiteX69" fmla="*/ 3114 w 12031"/>
                      <a:gd name="connsiteY69" fmla="*/ 7643 h 10191"/>
                      <a:gd name="connsiteX70" fmla="*/ 3114 w 12031"/>
                      <a:gd name="connsiteY70" fmla="*/ 7643 h 10191"/>
                      <a:gd name="connsiteX71" fmla="*/ 3114 w 12031"/>
                      <a:gd name="connsiteY71" fmla="*/ 7643 h 10191"/>
                      <a:gd name="connsiteX72" fmla="*/ 3114 w 12031"/>
                      <a:gd name="connsiteY72" fmla="*/ 7643 h 10191"/>
                      <a:gd name="connsiteX73" fmla="*/ 3114 w 12031"/>
                      <a:gd name="connsiteY73" fmla="*/ 7643 h 10191"/>
                      <a:gd name="connsiteX74" fmla="*/ 3114 w 12031"/>
                      <a:gd name="connsiteY74" fmla="*/ 8917 h 10191"/>
                      <a:gd name="connsiteX75" fmla="*/ 3114 w 12031"/>
                      <a:gd name="connsiteY75" fmla="*/ 8917 h 10191"/>
                      <a:gd name="connsiteX76" fmla="*/ 3114 w 12031"/>
                      <a:gd name="connsiteY76" fmla="*/ 8917 h 10191"/>
                      <a:gd name="connsiteX77" fmla="*/ 3114 w 12031"/>
                      <a:gd name="connsiteY77" fmla="*/ 8917 h 10191"/>
                      <a:gd name="connsiteX78" fmla="*/ 3114 w 12031"/>
                      <a:gd name="connsiteY78" fmla="*/ 8917 h 10191"/>
                      <a:gd name="connsiteX79" fmla="*/ 4388 w 12031"/>
                      <a:gd name="connsiteY79" fmla="*/ 10191 h 10191"/>
                      <a:gd name="connsiteX80" fmla="*/ 4388 w 12031"/>
                      <a:gd name="connsiteY80" fmla="*/ 10191 h 10191"/>
                      <a:gd name="connsiteX81" fmla="*/ 4388 w 12031"/>
                      <a:gd name="connsiteY81" fmla="*/ 10191 h 10191"/>
                      <a:gd name="connsiteX82" fmla="*/ 4388 w 12031"/>
                      <a:gd name="connsiteY82" fmla="*/ 10191 h 10191"/>
                      <a:gd name="connsiteX83" fmla="*/ 4388 w 12031"/>
                      <a:gd name="connsiteY83" fmla="*/ 10191 h 10191"/>
                      <a:gd name="connsiteX84" fmla="*/ 5662 w 12031"/>
                      <a:gd name="connsiteY84" fmla="*/ 10191 h 10191"/>
                      <a:gd name="connsiteX85" fmla="*/ 5662 w 12031"/>
                      <a:gd name="connsiteY85" fmla="*/ 10191 h 10191"/>
                      <a:gd name="connsiteX86" fmla="*/ 5662 w 12031"/>
                      <a:gd name="connsiteY86" fmla="*/ 10191 h 10191"/>
                      <a:gd name="connsiteX87" fmla="*/ 5662 w 12031"/>
                      <a:gd name="connsiteY87" fmla="*/ 10191 h 10191"/>
                      <a:gd name="connsiteX88" fmla="*/ 5662 w 12031"/>
                      <a:gd name="connsiteY88" fmla="*/ 10191 h 10191"/>
                      <a:gd name="connsiteX89" fmla="*/ 6936 w 12031"/>
                      <a:gd name="connsiteY89" fmla="*/ 10191 h 10191"/>
                      <a:gd name="connsiteX90" fmla="*/ 6936 w 12031"/>
                      <a:gd name="connsiteY90" fmla="*/ 10191 h 10191"/>
                      <a:gd name="connsiteX91" fmla="*/ 6936 w 12031"/>
                      <a:gd name="connsiteY91" fmla="*/ 10191 h 10191"/>
                      <a:gd name="connsiteX92" fmla="*/ 6936 w 12031"/>
                      <a:gd name="connsiteY92" fmla="*/ 10191 h 10191"/>
                      <a:gd name="connsiteX93" fmla="*/ 6936 w 12031"/>
                      <a:gd name="connsiteY93" fmla="*/ 10191 h 10191"/>
                      <a:gd name="connsiteX94" fmla="*/ 8210 w 12031"/>
                      <a:gd name="connsiteY94" fmla="*/ 10191 h 10191"/>
                      <a:gd name="connsiteX95" fmla="*/ 8210 w 12031"/>
                      <a:gd name="connsiteY95" fmla="*/ 10191 h 10191"/>
                      <a:gd name="connsiteX96" fmla="*/ 8210 w 12031"/>
                      <a:gd name="connsiteY96" fmla="*/ 10191 h 10191"/>
                      <a:gd name="connsiteX97" fmla="*/ 8210 w 12031"/>
                      <a:gd name="connsiteY97" fmla="*/ 10191 h 10191"/>
                      <a:gd name="connsiteX98" fmla="*/ 8210 w 12031"/>
                      <a:gd name="connsiteY98" fmla="*/ 10191 h 10191"/>
                      <a:gd name="connsiteX99" fmla="*/ 9484 w 12031"/>
                      <a:gd name="connsiteY99" fmla="*/ 10191 h 10191"/>
                      <a:gd name="connsiteX100" fmla="*/ 9484 w 12031"/>
                      <a:gd name="connsiteY100" fmla="*/ 10191 h 10191"/>
                      <a:gd name="connsiteX101" fmla="*/ 9484 w 12031"/>
                      <a:gd name="connsiteY101" fmla="*/ 10191 h 10191"/>
                      <a:gd name="connsiteX102" fmla="*/ 9484 w 12031"/>
                      <a:gd name="connsiteY102" fmla="*/ 10191 h 10191"/>
                      <a:gd name="connsiteX103" fmla="*/ 9484 w 12031"/>
                      <a:gd name="connsiteY103" fmla="*/ 10191 h 10191"/>
                      <a:gd name="connsiteX104" fmla="*/ 10758 w 12031"/>
                      <a:gd name="connsiteY104" fmla="*/ 10191 h 10191"/>
                      <a:gd name="connsiteX105" fmla="*/ 10758 w 12031"/>
                      <a:gd name="connsiteY105" fmla="*/ 10191 h 10191"/>
                      <a:gd name="connsiteX106" fmla="*/ 10758 w 12031"/>
                      <a:gd name="connsiteY106" fmla="*/ 10191 h 10191"/>
                      <a:gd name="connsiteX107" fmla="*/ 10758 w 12031"/>
                      <a:gd name="connsiteY107" fmla="*/ 10191 h 10191"/>
                      <a:gd name="connsiteX108" fmla="*/ 10758 w 12031"/>
                      <a:gd name="connsiteY108" fmla="*/ 10191 h 10191"/>
                      <a:gd name="connsiteX109" fmla="*/ 12031 w 12031"/>
                      <a:gd name="connsiteY109" fmla="*/ 8917 h 10191"/>
                      <a:gd name="connsiteX110" fmla="*/ 12031 w 12031"/>
                      <a:gd name="connsiteY110" fmla="*/ 8917 h 10191"/>
                      <a:gd name="connsiteX111" fmla="*/ 12031 w 12031"/>
                      <a:gd name="connsiteY111" fmla="*/ 8917 h 10191"/>
                      <a:gd name="connsiteX112" fmla="*/ 12031 w 12031"/>
                      <a:gd name="connsiteY112" fmla="*/ 8917 h 10191"/>
                      <a:gd name="connsiteX113" fmla="*/ 12031 w 12031"/>
                      <a:gd name="connsiteY113" fmla="*/ 8917 h 10191"/>
                      <a:gd name="connsiteX114" fmla="*/ 12031 w 12031"/>
                      <a:gd name="connsiteY114" fmla="*/ 7643 h 10191"/>
                      <a:gd name="connsiteX115" fmla="*/ 12031 w 12031"/>
                      <a:gd name="connsiteY115" fmla="*/ 7643 h 10191"/>
                      <a:gd name="connsiteX116" fmla="*/ 12031 w 12031"/>
                      <a:gd name="connsiteY116" fmla="*/ 7643 h 10191"/>
                      <a:gd name="connsiteX117" fmla="*/ 12031 w 12031"/>
                      <a:gd name="connsiteY117" fmla="*/ 6370 h 10191"/>
                      <a:gd name="connsiteX118" fmla="*/ 12031 w 12031"/>
                      <a:gd name="connsiteY118" fmla="*/ 6370 h 10191"/>
                      <a:gd name="connsiteX119" fmla="*/ 12031 w 12031"/>
                      <a:gd name="connsiteY119" fmla="*/ 6370 h 10191"/>
                      <a:gd name="connsiteX120" fmla="*/ 12031 w 12031"/>
                      <a:gd name="connsiteY120" fmla="*/ 6370 h 10191"/>
                      <a:gd name="connsiteX121" fmla="*/ 8210 w 12031"/>
                      <a:gd name="connsiteY121" fmla="*/ 2548 h 10191"/>
                      <a:gd name="connsiteX122" fmla="*/ 8210 w 12031"/>
                      <a:gd name="connsiteY122" fmla="*/ 2548 h 10191"/>
                      <a:gd name="connsiteX123" fmla="*/ 9484 w 12031"/>
                      <a:gd name="connsiteY123" fmla="*/ 3822 h 10191"/>
                      <a:gd name="connsiteX124" fmla="*/ 8210 w 12031"/>
                      <a:gd name="connsiteY124" fmla="*/ 2548 h 10191"/>
                      <a:gd name="connsiteX125" fmla="*/ 8210 w 12031"/>
                      <a:gd name="connsiteY125" fmla="*/ 2548 h 10191"/>
                      <a:gd name="connsiteX126" fmla="*/ 5662 w 12031"/>
                      <a:gd name="connsiteY126" fmla="*/ 0 h 10191"/>
                      <a:gd name="connsiteX127" fmla="*/ 5662 w 12031"/>
                      <a:gd name="connsiteY127" fmla="*/ 0 h 10191"/>
                      <a:gd name="connsiteX128" fmla="*/ 5662 w 12031"/>
                      <a:gd name="connsiteY128" fmla="*/ 1274 h 10191"/>
                      <a:gd name="connsiteX129" fmla="*/ 5662 w 12031"/>
                      <a:gd name="connsiteY129" fmla="*/ 0 h 10191"/>
                      <a:gd name="connsiteX130" fmla="*/ 5662 w 12031"/>
                      <a:gd name="connsiteY130" fmla="*/ 0 h 10191"/>
                      <a:gd name="connsiteX131" fmla="*/ 566 w 12031"/>
                      <a:gd name="connsiteY131" fmla="*/ 3822 h 10191"/>
                      <a:gd name="connsiteX132" fmla="*/ 566 w 12031"/>
                      <a:gd name="connsiteY132" fmla="*/ 3822 h 10191"/>
                      <a:gd name="connsiteX133" fmla="*/ 566 w 12031"/>
                      <a:gd name="connsiteY133" fmla="*/ 5096 h 10191"/>
                      <a:gd name="connsiteX134" fmla="*/ 566 w 12031"/>
                      <a:gd name="connsiteY134" fmla="*/ 3822 h 10191"/>
                      <a:gd name="connsiteX135" fmla="*/ 566 w 12031"/>
                      <a:gd name="connsiteY135" fmla="*/ 3822 h 10191"/>
                      <a:gd name="connsiteX136" fmla="*/ 1840 w 12031"/>
                      <a:gd name="connsiteY136" fmla="*/ 8917 h 10191"/>
                      <a:gd name="connsiteX137" fmla="*/ 1840 w 12031"/>
                      <a:gd name="connsiteY137" fmla="*/ 8917 h 10191"/>
                      <a:gd name="connsiteX138" fmla="*/ 566 w 12031"/>
                      <a:gd name="connsiteY138" fmla="*/ 7643 h 10191"/>
                      <a:gd name="connsiteX139" fmla="*/ 1840 w 12031"/>
                      <a:gd name="connsiteY139" fmla="*/ 8917 h 10191"/>
                      <a:gd name="connsiteX140" fmla="*/ 1840 w 12031"/>
                      <a:gd name="connsiteY140" fmla="*/ 8917 h 10191"/>
                      <a:gd name="connsiteX141" fmla="*/ 3114 w 12031"/>
                      <a:gd name="connsiteY141" fmla="*/ 2548 h 10191"/>
                      <a:gd name="connsiteX142" fmla="*/ 3114 w 12031"/>
                      <a:gd name="connsiteY142" fmla="*/ 2548 h 10191"/>
                      <a:gd name="connsiteX143" fmla="*/ 1840 w 12031"/>
                      <a:gd name="connsiteY143" fmla="*/ 1274 h 10191"/>
                      <a:gd name="connsiteX144" fmla="*/ 3114 w 12031"/>
                      <a:gd name="connsiteY144" fmla="*/ 2548 h 10191"/>
                      <a:gd name="connsiteX145" fmla="*/ 3114 w 12031"/>
                      <a:gd name="connsiteY145" fmla="*/ 2548 h 10191"/>
                      <a:gd name="connsiteX146" fmla="*/ 4388 w 12031"/>
                      <a:gd name="connsiteY146" fmla="*/ 10191 h 10191"/>
                      <a:gd name="connsiteX147" fmla="*/ 4388 w 12031"/>
                      <a:gd name="connsiteY147" fmla="*/ 10191 h 10191"/>
                      <a:gd name="connsiteX148" fmla="*/ 4388 w 12031"/>
                      <a:gd name="connsiteY148" fmla="*/ 8917 h 10191"/>
                      <a:gd name="connsiteX149" fmla="*/ 4388 w 12031"/>
                      <a:gd name="connsiteY149" fmla="*/ 10191 h 10191"/>
                      <a:gd name="connsiteX150" fmla="*/ 4388 w 12031"/>
                      <a:gd name="connsiteY150" fmla="*/ 10191 h 10191"/>
                      <a:gd name="connsiteX151" fmla="*/ 4388 w 12031"/>
                      <a:gd name="connsiteY151" fmla="*/ 6370 h 10191"/>
                      <a:gd name="connsiteX152" fmla="*/ 3114 w 12031"/>
                      <a:gd name="connsiteY152" fmla="*/ 5096 h 10191"/>
                      <a:gd name="connsiteX153" fmla="*/ 4388 w 12031"/>
                      <a:gd name="connsiteY153" fmla="*/ 3822 h 10191"/>
                      <a:gd name="connsiteX154" fmla="*/ 5662 w 12031"/>
                      <a:gd name="connsiteY154" fmla="*/ 5096 h 10191"/>
                      <a:gd name="connsiteX155" fmla="*/ 4388 w 12031"/>
                      <a:gd name="connsiteY155" fmla="*/ 6370 h 10191"/>
                      <a:gd name="connsiteX156" fmla="*/ 8210 w 12031"/>
                      <a:gd name="connsiteY156" fmla="*/ 10191 h 10191"/>
                      <a:gd name="connsiteX157" fmla="*/ 8210 w 12031"/>
                      <a:gd name="connsiteY157" fmla="*/ 10191 h 10191"/>
                      <a:gd name="connsiteX158" fmla="*/ 6936 w 12031"/>
                      <a:gd name="connsiteY158" fmla="*/ 8917 h 10191"/>
                      <a:gd name="connsiteX159" fmla="*/ 8210 w 12031"/>
                      <a:gd name="connsiteY159" fmla="*/ 10191 h 10191"/>
                      <a:gd name="connsiteX160" fmla="*/ 8210 w 12031"/>
                      <a:gd name="connsiteY160" fmla="*/ 10191 h 10191"/>
                      <a:gd name="connsiteX161" fmla="*/ 9484 w 12031"/>
                      <a:gd name="connsiteY161" fmla="*/ 7643 h 10191"/>
                      <a:gd name="connsiteX162" fmla="*/ 9484 w 12031"/>
                      <a:gd name="connsiteY162" fmla="*/ 7643 h 10191"/>
                      <a:gd name="connsiteX163" fmla="*/ 9484 w 12031"/>
                      <a:gd name="connsiteY163" fmla="*/ 6370 h 10191"/>
                      <a:gd name="connsiteX164" fmla="*/ 9484 w 12031"/>
                      <a:gd name="connsiteY164" fmla="*/ 7643 h 10191"/>
                      <a:gd name="connsiteX165" fmla="*/ 9484 w 12031"/>
                      <a:gd name="connsiteY165" fmla="*/ 7643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2031" h="10191">
                        <a:moveTo>
                          <a:pt x="12031" y="6370"/>
                        </a:moveTo>
                        <a:cubicBezTo>
                          <a:pt x="12031" y="7643"/>
                          <a:pt x="12031" y="6370"/>
                          <a:pt x="12031" y="6370"/>
                        </a:cubicBezTo>
                        <a:cubicBezTo>
                          <a:pt x="12031" y="6370"/>
                          <a:pt x="12031" y="6370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3822"/>
                        </a:cubicBezTo>
                        <a:cubicBezTo>
                          <a:pt x="12031" y="3822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10758" y="1274"/>
                        </a:cubicBezTo>
                        <a:cubicBezTo>
                          <a:pt x="10758" y="1274"/>
                          <a:pt x="10758" y="1274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1274"/>
                        </a:cubicBezTo>
                        <a:cubicBezTo>
                          <a:pt x="8210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6936" y="1274"/>
                        </a:cubicBezTo>
                        <a:cubicBezTo>
                          <a:pt x="6936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5096"/>
                          <a:pt x="3114" y="5096"/>
                        </a:cubicBezTo>
                        <a:cubicBezTo>
                          <a:pt x="3114" y="5096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7643"/>
                        </a:cubicBezTo>
                        <a:cubicBezTo>
                          <a:pt x="3114" y="7643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3114" y="8917"/>
                        </a:cubicBezTo>
                        <a:cubicBezTo>
                          <a:pt x="3114" y="8917"/>
                          <a:pt x="3114" y="8917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4388" y="10191"/>
                        </a:cubicBezTo>
                        <a:cubicBezTo>
                          <a:pt x="4388" y="10191"/>
                          <a:pt x="4388" y="10191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5662" y="10191"/>
                          <a:pt x="5662" y="10191"/>
                        </a:cubicBezTo>
                        <a:cubicBezTo>
                          <a:pt x="5662" y="10191"/>
                          <a:pt x="5662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6936" y="10191"/>
                          <a:pt x="6936" y="10191"/>
                        </a:cubicBezTo>
                        <a:cubicBezTo>
                          <a:pt x="6936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8210" y="10191"/>
                          <a:pt x="8210" y="10191"/>
                        </a:cubicBezTo>
                        <a:cubicBezTo>
                          <a:pt x="8210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9484" y="10191"/>
                          <a:pt x="9484" y="10191"/>
                        </a:cubicBezTo>
                        <a:cubicBezTo>
                          <a:pt x="9484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0758" y="10191"/>
                        </a:cubicBezTo>
                        <a:cubicBezTo>
                          <a:pt x="10758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8917"/>
                        </a:cubicBezTo>
                        <a:cubicBezTo>
                          <a:pt x="12031" y="8917"/>
                          <a:pt x="12031" y="8917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7643"/>
                        </a:cubicBezTo>
                        <a:lnTo>
                          <a:pt x="12031" y="7643"/>
                        </a:lnTo>
                        <a:cubicBezTo>
                          <a:pt x="12031" y="7643"/>
                          <a:pt x="12031" y="7643"/>
                          <a:pt x="12031" y="7643"/>
                        </a:cubicBezTo>
                        <a:cubicBezTo>
                          <a:pt x="12031" y="8917"/>
                          <a:pt x="12031" y="7643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0758" y="7643"/>
                          <a:pt x="10758" y="7643"/>
                          <a:pt x="12031" y="6370"/>
                        </a:cubicBezTo>
                        <a:lnTo>
                          <a:pt x="12031" y="6370"/>
                        </a:lnTo>
                        <a:close/>
                        <a:moveTo>
                          <a:pt x="8210" y="2548"/>
                        </a:moveTo>
                        <a:cubicBezTo>
                          <a:pt x="8210" y="2548"/>
                          <a:pt x="8210" y="2548"/>
                          <a:pt x="8210" y="2548"/>
                        </a:cubicBezTo>
                        <a:cubicBezTo>
                          <a:pt x="9484" y="2548"/>
                          <a:pt x="9484" y="3822"/>
                          <a:pt x="9484" y="3822"/>
                        </a:cubicBezTo>
                        <a:cubicBezTo>
                          <a:pt x="8210" y="3822"/>
                          <a:pt x="8210" y="3822"/>
                          <a:pt x="8210" y="2548"/>
                        </a:cubicBezTo>
                        <a:cubicBezTo>
                          <a:pt x="6936" y="2548"/>
                          <a:pt x="6936" y="2548"/>
                          <a:pt x="8210" y="2548"/>
                        </a:cubicBezTo>
                        <a:close/>
                        <a:moveTo>
                          <a:pt x="5662" y="0"/>
                        </a:moveTo>
                        <a:cubicBezTo>
                          <a:pt x="5662" y="0"/>
                          <a:pt x="6936" y="1274"/>
                          <a:pt x="5662" y="0"/>
                        </a:cubicBezTo>
                        <a:cubicBezTo>
                          <a:pt x="6936" y="1274"/>
                          <a:pt x="5662" y="1274"/>
                          <a:pt x="5662" y="1274"/>
                        </a:cubicBezTo>
                        <a:cubicBezTo>
                          <a:pt x="4388" y="2548"/>
                          <a:pt x="4388" y="1274"/>
                          <a:pt x="5662" y="0"/>
                        </a:cubicBezTo>
                        <a:cubicBezTo>
                          <a:pt x="4388" y="1274"/>
                          <a:pt x="5662" y="0"/>
                          <a:pt x="5662" y="0"/>
                        </a:cubicBezTo>
                        <a:close/>
                        <a:moveTo>
                          <a:pt x="566" y="3822"/>
                        </a:moveTo>
                        <a:cubicBezTo>
                          <a:pt x="1840" y="3822"/>
                          <a:pt x="1840" y="5096"/>
                          <a:pt x="566" y="3822"/>
                        </a:cubicBezTo>
                        <a:cubicBezTo>
                          <a:pt x="1840" y="5096"/>
                          <a:pt x="566" y="5096"/>
                          <a:pt x="566" y="5096"/>
                        </a:cubicBezTo>
                        <a:cubicBezTo>
                          <a:pt x="566" y="5096"/>
                          <a:pt x="-708" y="5096"/>
                          <a:pt x="566" y="3822"/>
                        </a:cubicBezTo>
                        <a:cubicBezTo>
                          <a:pt x="-708" y="3822"/>
                          <a:pt x="566" y="3822"/>
                          <a:pt x="566" y="3822"/>
                        </a:cubicBezTo>
                        <a:close/>
                        <a:moveTo>
                          <a:pt x="1840" y="8917"/>
                        </a:moveTo>
                        <a:cubicBezTo>
                          <a:pt x="1840" y="8917"/>
                          <a:pt x="566" y="8917"/>
                          <a:pt x="1840" y="8917"/>
                        </a:cubicBezTo>
                        <a:cubicBezTo>
                          <a:pt x="566" y="8917"/>
                          <a:pt x="566" y="7643"/>
                          <a:pt x="566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cubicBezTo>
                          <a:pt x="1840" y="7643"/>
                          <a:pt x="1840" y="8917"/>
                          <a:pt x="1840" y="8917"/>
                        </a:cubicBezTo>
                        <a:close/>
                        <a:moveTo>
                          <a:pt x="3114" y="2548"/>
                        </a:moveTo>
                        <a:cubicBezTo>
                          <a:pt x="3114" y="2548"/>
                          <a:pt x="1840" y="2548"/>
                          <a:pt x="3114" y="2548"/>
                        </a:cubicBezTo>
                        <a:cubicBezTo>
                          <a:pt x="1840" y="2548"/>
                          <a:pt x="1840" y="1274"/>
                          <a:pt x="1840" y="1274"/>
                        </a:cubicBezTo>
                        <a:cubicBezTo>
                          <a:pt x="1840" y="1274"/>
                          <a:pt x="3114" y="1274"/>
                          <a:pt x="3114" y="2548"/>
                        </a:cubicBezTo>
                        <a:cubicBezTo>
                          <a:pt x="3114" y="1274"/>
                          <a:pt x="3114" y="2548"/>
                          <a:pt x="3114" y="2548"/>
                        </a:cubicBezTo>
                        <a:close/>
                        <a:moveTo>
                          <a:pt x="4388" y="10191"/>
                        </a:moveTo>
                        <a:cubicBezTo>
                          <a:pt x="3114" y="10191"/>
                          <a:pt x="3114" y="10191"/>
                          <a:pt x="4388" y="10191"/>
                        </a:cubicBezTo>
                        <a:cubicBezTo>
                          <a:pt x="3114" y="8917"/>
                          <a:pt x="4388" y="8917"/>
                          <a:pt x="4388" y="8917"/>
                        </a:cubicBezTo>
                        <a:cubicBezTo>
                          <a:pt x="4388" y="8917"/>
                          <a:pt x="5662" y="8917"/>
                          <a:pt x="4388" y="10191"/>
                        </a:cubicBezTo>
                        <a:cubicBezTo>
                          <a:pt x="5662" y="10191"/>
                          <a:pt x="4388" y="10191"/>
                          <a:pt x="4388" y="10191"/>
                        </a:cubicBezTo>
                        <a:close/>
                        <a:moveTo>
                          <a:pt x="4388" y="6370"/>
                        </a:moveTo>
                        <a:cubicBezTo>
                          <a:pt x="3114" y="6370"/>
                          <a:pt x="3114" y="5096"/>
                          <a:pt x="3114" y="5096"/>
                        </a:cubicBezTo>
                        <a:cubicBezTo>
                          <a:pt x="3114" y="3822"/>
                          <a:pt x="4388" y="3822"/>
                          <a:pt x="4388" y="3822"/>
                        </a:cubicBezTo>
                        <a:cubicBezTo>
                          <a:pt x="5662" y="3822"/>
                          <a:pt x="5662" y="5096"/>
                          <a:pt x="5662" y="5096"/>
                        </a:cubicBezTo>
                        <a:cubicBezTo>
                          <a:pt x="5662" y="6370"/>
                          <a:pt x="5662" y="6370"/>
                          <a:pt x="4388" y="6370"/>
                        </a:cubicBezTo>
                        <a:close/>
                        <a:moveTo>
                          <a:pt x="8210" y="10191"/>
                        </a:moveTo>
                        <a:cubicBezTo>
                          <a:pt x="6936" y="10191"/>
                          <a:pt x="6936" y="10191"/>
                          <a:pt x="8210" y="10191"/>
                        </a:cubicBezTo>
                        <a:cubicBezTo>
                          <a:pt x="6936" y="10191"/>
                          <a:pt x="6936" y="8917"/>
                          <a:pt x="6936" y="8917"/>
                        </a:cubicBezTo>
                        <a:cubicBezTo>
                          <a:pt x="6936" y="7643"/>
                          <a:pt x="8210" y="7643"/>
                          <a:pt x="8210" y="10191"/>
                        </a:cubicBezTo>
                        <a:cubicBezTo>
                          <a:pt x="8210" y="8917"/>
                          <a:pt x="8210" y="8917"/>
                          <a:pt x="8210" y="10191"/>
                        </a:cubicBezTo>
                        <a:close/>
                        <a:moveTo>
                          <a:pt x="9484" y="7643"/>
                        </a:moveTo>
                        <a:cubicBezTo>
                          <a:pt x="8210" y="6370"/>
                          <a:pt x="8210" y="6370"/>
                          <a:pt x="9484" y="7643"/>
                        </a:cubicBezTo>
                        <a:cubicBezTo>
                          <a:pt x="8210" y="6370"/>
                          <a:pt x="9484" y="6370"/>
                          <a:pt x="9484" y="6370"/>
                        </a:cubicBezTo>
                        <a:cubicBezTo>
                          <a:pt x="9484" y="5096"/>
                          <a:pt x="9484" y="6370"/>
                          <a:pt x="9484" y="7643"/>
                        </a:cubicBezTo>
                        <a:cubicBezTo>
                          <a:pt x="9484" y="6370"/>
                          <a:pt x="9484" y="7643"/>
                          <a:pt x="9484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7" name="Freeform: Shape 826">
                    <a:extLst>
                      <a:ext uri="{FF2B5EF4-FFF2-40B4-BE49-F238E27FC236}">
                        <a16:creationId xmlns:a16="http://schemas.microsoft.com/office/drawing/2014/main" id="{7700B31F-5395-4FE9-9C7F-CD69F1C7CC99}"/>
                      </a:ext>
                    </a:extLst>
                  </p:cNvPr>
                  <p:cNvSpPr/>
                  <p:nvPr/>
                </p:nvSpPr>
                <p:spPr>
                  <a:xfrm>
                    <a:off x="2484990" y="1154693"/>
                    <a:ext cx="5661" cy="3821"/>
                  </a:xfrm>
                  <a:custGeom>
                    <a:avLst/>
                    <a:gdLst>
                      <a:gd name="connsiteX0" fmla="*/ 5662 w 5661"/>
                      <a:gd name="connsiteY0" fmla="*/ 2548 h 3821"/>
                      <a:gd name="connsiteX1" fmla="*/ 5662 w 5661"/>
                      <a:gd name="connsiteY1" fmla="*/ 2548 h 3821"/>
                      <a:gd name="connsiteX2" fmla="*/ 5662 w 5661"/>
                      <a:gd name="connsiteY2" fmla="*/ 2548 h 3821"/>
                      <a:gd name="connsiteX3" fmla="*/ 5662 w 5661"/>
                      <a:gd name="connsiteY3" fmla="*/ 2548 h 3821"/>
                      <a:gd name="connsiteX4" fmla="*/ 5662 w 5661"/>
                      <a:gd name="connsiteY4" fmla="*/ 2548 h 3821"/>
                      <a:gd name="connsiteX5" fmla="*/ 5662 w 5661"/>
                      <a:gd name="connsiteY5" fmla="*/ 2548 h 3821"/>
                      <a:gd name="connsiteX6" fmla="*/ 5662 w 5661"/>
                      <a:gd name="connsiteY6" fmla="*/ 2548 h 3821"/>
                      <a:gd name="connsiteX7" fmla="*/ 5662 w 5661"/>
                      <a:gd name="connsiteY7" fmla="*/ 2548 h 3821"/>
                      <a:gd name="connsiteX8" fmla="*/ 5662 w 5661"/>
                      <a:gd name="connsiteY8" fmla="*/ 2548 h 3821"/>
                      <a:gd name="connsiteX9" fmla="*/ 5662 w 5661"/>
                      <a:gd name="connsiteY9" fmla="*/ 1274 h 3821"/>
                      <a:gd name="connsiteX10" fmla="*/ 5662 w 5661"/>
                      <a:gd name="connsiteY10" fmla="*/ 1274 h 3821"/>
                      <a:gd name="connsiteX11" fmla="*/ 5662 w 5661"/>
                      <a:gd name="connsiteY11" fmla="*/ 1274 h 3821"/>
                      <a:gd name="connsiteX12" fmla="*/ 5662 w 5661"/>
                      <a:gd name="connsiteY12" fmla="*/ 1274 h 3821"/>
                      <a:gd name="connsiteX13" fmla="*/ 5662 w 5661"/>
                      <a:gd name="connsiteY13" fmla="*/ 1274 h 3821"/>
                      <a:gd name="connsiteX14" fmla="*/ 5662 w 5661"/>
                      <a:gd name="connsiteY14" fmla="*/ 1274 h 3821"/>
                      <a:gd name="connsiteX15" fmla="*/ 5662 w 5661"/>
                      <a:gd name="connsiteY15" fmla="*/ 1274 h 3821"/>
                      <a:gd name="connsiteX16" fmla="*/ 5662 w 5661"/>
                      <a:gd name="connsiteY16" fmla="*/ 1274 h 3821"/>
                      <a:gd name="connsiteX17" fmla="*/ 5662 w 5661"/>
                      <a:gd name="connsiteY17" fmla="*/ 1274 h 3821"/>
                      <a:gd name="connsiteX18" fmla="*/ 5662 w 5661"/>
                      <a:gd name="connsiteY18" fmla="*/ 1274 h 3821"/>
                      <a:gd name="connsiteX19" fmla="*/ 5662 w 5661"/>
                      <a:gd name="connsiteY19" fmla="*/ 1274 h 3821"/>
                      <a:gd name="connsiteX20" fmla="*/ 5662 w 5661"/>
                      <a:gd name="connsiteY20" fmla="*/ 1274 h 3821"/>
                      <a:gd name="connsiteX21" fmla="*/ 5662 w 5661"/>
                      <a:gd name="connsiteY21" fmla="*/ 1274 h 3821"/>
                      <a:gd name="connsiteX22" fmla="*/ 5662 w 5661"/>
                      <a:gd name="connsiteY22" fmla="*/ 1274 h 3821"/>
                      <a:gd name="connsiteX23" fmla="*/ 5662 w 5661"/>
                      <a:gd name="connsiteY23" fmla="*/ 1274 h 3821"/>
                      <a:gd name="connsiteX24" fmla="*/ 5662 w 5661"/>
                      <a:gd name="connsiteY24" fmla="*/ 1274 h 3821"/>
                      <a:gd name="connsiteX25" fmla="*/ 5662 w 5661"/>
                      <a:gd name="connsiteY25" fmla="*/ 1274 h 3821"/>
                      <a:gd name="connsiteX26" fmla="*/ 5662 w 5661"/>
                      <a:gd name="connsiteY26" fmla="*/ 1274 h 3821"/>
                      <a:gd name="connsiteX27" fmla="*/ 5662 w 5661"/>
                      <a:gd name="connsiteY27" fmla="*/ 1274 h 3821"/>
                      <a:gd name="connsiteX28" fmla="*/ 5662 w 5661"/>
                      <a:gd name="connsiteY28" fmla="*/ 1274 h 3821"/>
                      <a:gd name="connsiteX29" fmla="*/ 5662 w 5661"/>
                      <a:gd name="connsiteY29" fmla="*/ 1274 h 3821"/>
                      <a:gd name="connsiteX30" fmla="*/ 5662 w 5661"/>
                      <a:gd name="connsiteY30" fmla="*/ 1274 h 3821"/>
                      <a:gd name="connsiteX31" fmla="*/ 5662 w 5661"/>
                      <a:gd name="connsiteY31" fmla="*/ 1274 h 3821"/>
                      <a:gd name="connsiteX32" fmla="*/ 5662 w 5661"/>
                      <a:gd name="connsiteY32" fmla="*/ 1274 h 3821"/>
                      <a:gd name="connsiteX33" fmla="*/ 5662 w 5661"/>
                      <a:gd name="connsiteY33" fmla="*/ 1274 h 3821"/>
                      <a:gd name="connsiteX34" fmla="*/ 5662 w 5661"/>
                      <a:gd name="connsiteY34" fmla="*/ 1274 h 3821"/>
                      <a:gd name="connsiteX35" fmla="*/ 5662 w 5661"/>
                      <a:gd name="connsiteY35" fmla="*/ 1274 h 3821"/>
                      <a:gd name="connsiteX36" fmla="*/ 5662 w 5661"/>
                      <a:gd name="connsiteY36" fmla="*/ 1274 h 3821"/>
                      <a:gd name="connsiteX37" fmla="*/ 5662 w 5661"/>
                      <a:gd name="connsiteY37" fmla="*/ 1274 h 3821"/>
                      <a:gd name="connsiteX38" fmla="*/ 5662 w 5661"/>
                      <a:gd name="connsiteY38" fmla="*/ 1274 h 3821"/>
                      <a:gd name="connsiteX39" fmla="*/ 5662 w 5661"/>
                      <a:gd name="connsiteY39" fmla="*/ 1274 h 3821"/>
                      <a:gd name="connsiteX40" fmla="*/ 5662 w 5661"/>
                      <a:gd name="connsiteY40" fmla="*/ 1274 h 3821"/>
                      <a:gd name="connsiteX41" fmla="*/ 5662 w 5661"/>
                      <a:gd name="connsiteY41" fmla="*/ 1274 h 3821"/>
                      <a:gd name="connsiteX42" fmla="*/ 5662 w 5661"/>
                      <a:gd name="connsiteY42" fmla="*/ 1274 h 3821"/>
                      <a:gd name="connsiteX43" fmla="*/ 5662 w 5661"/>
                      <a:gd name="connsiteY43" fmla="*/ 1274 h 3821"/>
                      <a:gd name="connsiteX44" fmla="*/ 5662 w 5661"/>
                      <a:gd name="connsiteY44" fmla="*/ 1274 h 3821"/>
                      <a:gd name="connsiteX45" fmla="*/ 5662 w 5661"/>
                      <a:gd name="connsiteY45" fmla="*/ 0 h 3821"/>
                      <a:gd name="connsiteX46" fmla="*/ 5662 w 5661"/>
                      <a:gd name="connsiteY46" fmla="*/ 0 h 3821"/>
                      <a:gd name="connsiteX47" fmla="*/ 5662 w 5661"/>
                      <a:gd name="connsiteY47" fmla="*/ 0 h 3821"/>
                      <a:gd name="connsiteX48" fmla="*/ 5662 w 5661"/>
                      <a:gd name="connsiteY48" fmla="*/ 0 h 3821"/>
                      <a:gd name="connsiteX49" fmla="*/ 5662 w 5661"/>
                      <a:gd name="connsiteY49" fmla="*/ 1274 h 3821"/>
                      <a:gd name="connsiteX50" fmla="*/ 5662 w 5661"/>
                      <a:gd name="connsiteY50" fmla="*/ 1274 h 3821"/>
                      <a:gd name="connsiteX51" fmla="*/ 5662 w 5661"/>
                      <a:gd name="connsiteY51" fmla="*/ 0 h 3821"/>
                      <a:gd name="connsiteX52" fmla="*/ 5662 w 5661"/>
                      <a:gd name="connsiteY52" fmla="*/ 0 h 3821"/>
                      <a:gd name="connsiteX53" fmla="*/ 5662 w 5661"/>
                      <a:gd name="connsiteY53" fmla="*/ 0 h 3821"/>
                      <a:gd name="connsiteX54" fmla="*/ 5662 w 5661"/>
                      <a:gd name="connsiteY54" fmla="*/ 0 h 3821"/>
                      <a:gd name="connsiteX55" fmla="*/ 5662 w 5661"/>
                      <a:gd name="connsiteY55" fmla="*/ 1274 h 3821"/>
                      <a:gd name="connsiteX56" fmla="*/ 5662 w 5661"/>
                      <a:gd name="connsiteY56" fmla="*/ 1274 h 3821"/>
                      <a:gd name="connsiteX57" fmla="*/ 5662 w 5661"/>
                      <a:gd name="connsiteY57" fmla="*/ 0 h 3821"/>
                      <a:gd name="connsiteX58" fmla="*/ 5662 w 5661"/>
                      <a:gd name="connsiteY58" fmla="*/ 0 h 3821"/>
                      <a:gd name="connsiteX59" fmla="*/ 5662 w 5661"/>
                      <a:gd name="connsiteY59" fmla="*/ 0 h 3821"/>
                      <a:gd name="connsiteX60" fmla="*/ 5662 w 5661"/>
                      <a:gd name="connsiteY60" fmla="*/ 0 h 3821"/>
                      <a:gd name="connsiteX61" fmla="*/ 5662 w 5661"/>
                      <a:gd name="connsiteY61" fmla="*/ 1274 h 3821"/>
                      <a:gd name="connsiteX62" fmla="*/ 5662 w 5661"/>
                      <a:gd name="connsiteY62" fmla="*/ 1274 h 3821"/>
                      <a:gd name="connsiteX63" fmla="*/ 5662 w 5661"/>
                      <a:gd name="connsiteY63" fmla="*/ 1274 h 3821"/>
                      <a:gd name="connsiteX64" fmla="*/ 5662 w 5661"/>
                      <a:gd name="connsiteY64" fmla="*/ 1274 h 3821"/>
                      <a:gd name="connsiteX65" fmla="*/ 5662 w 5661"/>
                      <a:gd name="connsiteY65" fmla="*/ 1274 h 3821"/>
                      <a:gd name="connsiteX66" fmla="*/ 5662 w 5661"/>
                      <a:gd name="connsiteY66" fmla="*/ 1274 h 3821"/>
                      <a:gd name="connsiteX67" fmla="*/ 5662 w 5661"/>
                      <a:gd name="connsiteY67" fmla="*/ 1274 h 3821"/>
                      <a:gd name="connsiteX68" fmla="*/ 5662 w 5661"/>
                      <a:gd name="connsiteY68" fmla="*/ 1274 h 3821"/>
                      <a:gd name="connsiteX69" fmla="*/ 5662 w 5661"/>
                      <a:gd name="connsiteY69" fmla="*/ 1274 h 3821"/>
                      <a:gd name="connsiteX70" fmla="*/ 5662 w 5661"/>
                      <a:gd name="connsiteY70" fmla="*/ 1274 h 3821"/>
                      <a:gd name="connsiteX71" fmla="*/ 5662 w 5661"/>
                      <a:gd name="connsiteY71" fmla="*/ 1274 h 3821"/>
                      <a:gd name="connsiteX72" fmla="*/ 5662 w 5661"/>
                      <a:gd name="connsiteY72" fmla="*/ 1274 h 3821"/>
                      <a:gd name="connsiteX73" fmla="*/ 5662 w 5661"/>
                      <a:gd name="connsiteY73" fmla="*/ 1274 h 3821"/>
                      <a:gd name="connsiteX74" fmla="*/ 5662 w 5661"/>
                      <a:gd name="connsiteY74" fmla="*/ 1274 h 3821"/>
                      <a:gd name="connsiteX75" fmla="*/ 5662 w 5661"/>
                      <a:gd name="connsiteY75" fmla="*/ 1274 h 3821"/>
                      <a:gd name="connsiteX76" fmla="*/ 5662 w 5661"/>
                      <a:gd name="connsiteY76" fmla="*/ 1274 h 3821"/>
                      <a:gd name="connsiteX77" fmla="*/ 5662 w 5661"/>
                      <a:gd name="connsiteY77" fmla="*/ 1274 h 3821"/>
                      <a:gd name="connsiteX78" fmla="*/ 5662 w 5661"/>
                      <a:gd name="connsiteY78" fmla="*/ 1274 h 3821"/>
                      <a:gd name="connsiteX79" fmla="*/ 5662 w 5661"/>
                      <a:gd name="connsiteY79" fmla="*/ 1274 h 3821"/>
                      <a:gd name="connsiteX80" fmla="*/ 5662 w 5661"/>
                      <a:gd name="connsiteY80" fmla="*/ 1274 h 3821"/>
                      <a:gd name="connsiteX81" fmla="*/ 5662 w 5661"/>
                      <a:gd name="connsiteY81" fmla="*/ 1274 h 3821"/>
                      <a:gd name="connsiteX82" fmla="*/ 5662 w 5661"/>
                      <a:gd name="connsiteY82" fmla="*/ 1274 h 3821"/>
                      <a:gd name="connsiteX83" fmla="*/ 5662 w 5661"/>
                      <a:gd name="connsiteY83" fmla="*/ 1274 h 3821"/>
                      <a:gd name="connsiteX84" fmla="*/ 5662 w 5661"/>
                      <a:gd name="connsiteY84" fmla="*/ 1274 h 3821"/>
                      <a:gd name="connsiteX85" fmla="*/ 5662 w 5661"/>
                      <a:gd name="connsiteY85" fmla="*/ 1274 h 3821"/>
                      <a:gd name="connsiteX86" fmla="*/ 5662 w 5661"/>
                      <a:gd name="connsiteY86" fmla="*/ 1274 h 3821"/>
                      <a:gd name="connsiteX87" fmla="*/ 5662 w 5661"/>
                      <a:gd name="connsiteY87" fmla="*/ 1274 h 3821"/>
                      <a:gd name="connsiteX88" fmla="*/ 5662 w 5661"/>
                      <a:gd name="connsiteY88" fmla="*/ 1274 h 3821"/>
                      <a:gd name="connsiteX89" fmla="*/ 5662 w 5661"/>
                      <a:gd name="connsiteY89" fmla="*/ 1274 h 3821"/>
                      <a:gd name="connsiteX90" fmla="*/ 5662 w 5661"/>
                      <a:gd name="connsiteY90" fmla="*/ 1274 h 3821"/>
                      <a:gd name="connsiteX91" fmla="*/ 5662 w 5661"/>
                      <a:gd name="connsiteY91" fmla="*/ 1274 h 3821"/>
                      <a:gd name="connsiteX92" fmla="*/ 5662 w 5661"/>
                      <a:gd name="connsiteY92" fmla="*/ 1274 h 3821"/>
                      <a:gd name="connsiteX93" fmla="*/ 5662 w 5661"/>
                      <a:gd name="connsiteY93" fmla="*/ 1274 h 3821"/>
                      <a:gd name="connsiteX94" fmla="*/ 5662 w 5661"/>
                      <a:gd name="connsiteY94" fmla="*/ 1274 h 3821"/>
                      <a:gd name="connsiteX95" fmla="*/ 5662 w 5661"/>
                      <a:gd name="connsiteY95" fmla="*/ 1274 h 3821"/>
                      <a:gd name="connsiteX96" fmla="*/ 5662 w 5661"/>
                      <a:gd name="connsiteY96" fmla="*/ 1274 h 3821"/>
                      <a:gd name="connsiteX97" fmla="*/ 5662 w 5661"/>
                      <a:gd name="connsiteY97" fmla="*/ 1274 h 3821"/>
                      <a:gd name="connsiteX98" fmla="*/ 5662 w 5661"/>
                      <a:gd name="connsiteY98" fmla="*/ 1274 h 3821"/>
                      <a:gd name="connsiteX99" fmla="*/ 4388 w 5661"/>
                      <a:gd name="connsiteY99" fmla="*/ 1274 h 3821"/>
                      <a:gd name="connsiteX100" fmla="*/ 4388 w 5661"/>
                      <a:gd name="connsiteY100" fmla="*/ 1274 h 3821"/>
                      <a:gd name="connsiteX101" fmla="*/ 4388 w 5661"/>
                      <a:gd name="connsiteY101" fmla="*/ 1274 h 3821"/>
                      <a:gd name="connsiteX102" fmla="*/ 4388 w 5661"/>
                      <a:gd name="connsiteY102" fmla="*/ 1274 h 3821"/>
                      <a:gd name="connsiteX103" fmla="*/ 5662 w 5661"/>
                      <a:gd name="connsiteY103" fmla="*/ 1274 h 3821"/>
                      <a:gd name="connsiteX104" fmla="*/ 5662 w 5661"/>
                      <a:gd name="connsiteY104" fmla="*/ 1274 h 3821"/>
                      <a:gd name="connsiteX105" fmla="*/ 4388 w 5661"/>
                      <a:gd name="connsiteY105" fmla="*/ 1274 h 3821"/>
                      <a:gd name="connsiteX106" fmla="*/ 4388 w 5661"/>
                      <a:gd name="connsiteY106" fmla="*/ 1274 h 3821"/>
                      <a:gd name="connsiteX107" fmla="*/ 4388 w 5661"/>
                      <a:gd name="connsiteY107" fmla="*/ 1274 h 3821"/>
                      <a:gd name="connsiteX108" fmla="*/ 4388 w 5661"/>
                      <a:gd name="connsiteY108" fmla="*/ 1274 h 3821"/>
                      <a:gd name="connsiteX109" fmla="*/ 5662 w 5661"/>
                      <a:gd name="connsiteY109" fmla="*/ 1274 h 3821"/>
                      <a:gd name="connsiteX110" fmla="*/ 5662 w 5661"/>
                      <a:gd name="connsiteY110" fmla="*/ 1274 h 3821"/>
                      <a:gd name="connsiteX111" fmla="*/ 4388 w 5661"/>
                      <a:gd name="connsiteY111" fmla="*/ 1274 h 3821"/>
                      <a:gd name="connsiteX112" fmla="*/ 4388 w 5661"/>
                      <a:gd name="connsiteY112" fmla="*/ 1274 h 3821"/>
                      <a:gd name="connsiteX113" fmla="*/ 4388 w 5661"/>
                      <a:gd name="connsiteY113" fmla="*/ 1274 h 3821"/>
                      <a:gd name="connsiteX114" fmla="*/ 4388 w 5661"/>
                      <a:gd name="connsiteY114" fmla="*/ 1274 h 3821"/>
                      <a:gd name="connsiteX115" fmla="*/ 5662 w 5661"/>
                      <a:gd name="connsiteY115" fmla="*/ 1274 h 3821"/>
                      <a:gd name="connsiteX116" fmla="*/ 5662 w 5661"/>
                      <a:gd name="connsiteY116" fmla="*/ 1274 h 3821"/>
                      <a:gd name="connsiteX117" fmla="*/ 5662 w 5661"/>
                      <a:gd name="connsiteY117" fmla="*/ 1274 h 3821"/>
                      <a:gd name="connsiteX118" fmla="*/ 5662 w 5661"/>
                      <a:gd name="connsiteY118" fmla="*/ 1274 h 3821"/>
                      <a:gd name="connsiteX119" fmla="*/ 5662 w 5661"/>
                      <a:gd name="connsiteY119" fmla="*/ 1274 h 3821"/>
                      <a:gd name="connsiteX120" fmla="*/ 5662 w 5661"/>
                      <a:gd name="connsiteY120" fmla="*/ 1274 h 3821"/>
                      <a:gd name="connsiteX121" fmla="*/ 5662 w 5661"/>
                      <a:gd name="connsiteY121" fmla="*/ 1274 h 3821"/>
                      <a:gd name="connsiteX122" fmla="*/ 5662 w 5661"/>
                      <a:gd name="connsiteY122" fmla="*/ 1274 h 3821"/>
                      <a:gd name="connsiteX123" fmla="*/ 5662 w 5661"/>
                      <a:gd name="connsiteY123" fmla="*/ 1274 h 3821"/>
                      <a:gd name="connsiteX124" fmla="*/ 5662 w 5661"/>
                      <a:gd name="connsiteY124" fmla="*/ 1274 h 3821"/>
                      <a:gd name="connsiteX125" fmla="*/ 5662 w 5661"/>
                      <a:gd name="connsiteY125" fmla="*/ 1274 h 3821"/>
                      <a:gd name="connsiteX126" fmla="*/ 5662 w 5661"/>
                      <a:gd name="connsiteY126" fmla="*/ 1274 h 3821"/>
                      <a:gd name="connsiteX127" fmla="*/ 5662 w 5661"/>
                      <a:gd name="connsiteY127" fmla="*/ 1274 h 3821"/>
                      <a:gd name="connsiteX128" fmla="*/ 5662 w 5661"/>
                      <a:gd name="connsiteY128" fmla="*/ 1274 h 3821"/>
                      <a:gd name="connsiteX129" fmla="*/ 5662 w 5661"/>
                      <a:gd name="connsiteY129" fmla="*/ 1274 h 3821"/>
                      <a:gd name="connsiteX130" fmla="*/ 5662 w 5661"/>
                      <a:gd name="connsiteY130" fmla="*/ 1274 h 3821"/>
                      <a:gd name="connsiteX131" fmla="*/ 5662 w 5661"/>
                      <a:gd name="connsiteY131" fmla="*/ 1274 h 3821"/>
                      <a:gd name="connsiteX132" fmla="*/ 5662 w 5661"/>
                      <a:gd name="connsiteY132" fmla="*/ 1274 h 3821"/>
                      <a:gd name="connsiteX133" fmla="*/ 5662 w 5661"/>
                      <a:gd name="connsiteY133" fmla="*/ 1274 h 3821"/>
                      <a:gd name="connsiteX134" fmla="*/ 5662 w 5661"/>
                      <a:gd name="connsiteY134" fmla="*/ 1274 h 3821"/>
                      <a:gd name="connsiteX135" fmla="*/ 5662 w 5661"/>
                      <a:gd name="connsiteY135" fmla="*/ 1274 h 3821"/>
                      <a:gd name="connsiteX136" fmla="*/ 5662 w 5661"/>
                      <a:gd name="connsiteY136" fmla="*/ 1274 h 3821"/>
                      <a:gd name="connsiteX137" fmla="*/ 5662 w 5661"/>
                      <a:gd name="connsiteY137" fmla="*/ 1274 h 3821"/>
                      <a:gd name="connsiteX138" fmla="*/ 5662 w 5661"/>
                      <a:gd name="connsiteY138" fmla="*/ 1274 h 3821"/>
                      <a:gd name="connsiteX139" fmla="*/ 5662 w 5661"/>
                      <a:gd name="connsiteY139" fmla="*/ 1274 h 3821"/>
                      <a:gd name="connsiteX140" fmla="*/ 5662 w 5661"/>
                      <a:gd name="connsiteY140" fmla="*/ 1274 h 3821"/>
                      <a:gd name="connsiteX141" fmla="*/ 5662 w 5661"/>
                      <a:gd name="connsiteY141" fmla="*/ 1274 h 3821"/>
                      <a:gd name="connsiteX142" fmla="*/ 5662 w 5661"/>
                      <a:gd name="connsiteY142" fmla="*/ 1274 h 3821"/>
                      <a:gd name="connsiteX143" fmla="*/ 5662 w 5661"/>
                      <a:gd name="connsiteY143" fmla="*/ 1274 h 3821"/>
                      <a:gd name="connsiteX144" fmla="*/ 5662 w 5661"/>
                      <a:gd name="connsiteY144" fmla="*/ 1274 h 3821"/>
                      <a:gd name="connsiteX145" fmla="*/ 5662 w 5661"/>
                      <a:gd name="connsiteY145" fmla="*/ 1274 h 3821"/>
                      <a:gd name="connsiteX146" fmla="*/ 5662 w 5661"/>
                      <a:gd name="connsiteY146" fmla="*/ 1274 h 3821"/>
                      <a:gd name="connsiteX147" fmla="*/ 5662 w 5661"/>
                      <a:gd name="connsiteY147" fmla="*/ 1274 h 3821"/>
                      <a:gd name="connsiteX148" fmla="*/ 5662 w 5661"/>
                      <a:gd name="connsiteY148" fmla="*/ 1274 h 3821"/>
                      <a:gd name="connsiteX149" fmla="*/ 5662 w 5661"/>
                      <a:gd name="connsiteY149" fmla="*/ 1274 h 3821"/>
                      <a:gd name="connsiteX150" fmla="*/ 5662 w 5661"/>
                      <a:gd name="connsiteY150" fmla="*/ 1274 h 3821"/>
                      <a:gd name="connsiteX151" fmla="*/ 5662 w 5661"/>
                      <a:gd name="connsiteY151" fmla="*/ 1274 h 3821"/>
                      <a:gd name="connsiteX152" fmla="*/ 5662 w 5661"/>
                      <a:gd name="connsiteY152" fmla="*/ 1274 h 3821"/>
                      <a:gd name="connsiteX153" fmla="*/ 5662 w 5661"/>
                      <a:gd name="connsiteY153" fmla="*/ 2548 h 3821"/>
                      <a:gd name="connsiteX154" fmla="*/ 5662 w 5661"/>
                      <a:gd name="connsiteY154" fmla="*/ 2548 h 3821"/>
                      <a:gd name="connsiteX155" fmla="*/ 5662 w 5661"/>
                      <a:gd name="connsiteY155" fmla="*/ 2548 h 3821"/>
                      <a:gd name="connsiteX156" fmla="*/ 5662 w 5661"/>
                      <a:gd name="connsiteY156" fmla="*/ 2548 h 3821"/>
                      <a:gd name="connsiteX157" fmla="*/ 5662 w 5661"/>
                      <a:gd name="connsiteY157" fmla="*/ 1274 h 3821"/>
                      <a:gd name="connsiteX158" fmla="*/ 5662 w 5661"/>
                      <a:gd name="connsiteY158" fmla="*/ 1274 h 3821"/>
                      <a:gd name="connsiteX159" fmla="*/ 5662 w 5661"/>
                      <a:gd name="connsiteY159" fmla="*/ 2548 h 3821"/>
                      <a:gd name="connsiteX160" fmla="*/ 5662 w 5661"/>
                      <a:gd name="connsiteY160" fmla="*/ 2548 h 3821"/>
                      <a:gd name="connsiteX161" fmla="*/ 5662 w 5661"/>
                      <a:gd name="connsiteY161" fmla="*/ 2548 h 3821"/>
                      <a:gd name="connsiteX162" fmla="*/ 5662 w 5661"/>
                      <a:gd name="connsiteY162" fmla="*/ 2548 h 3821"/>
                      <a:gd name="connsiteX163" fmla="*/ 5662 w 5661"/>
                      <a:gd name="connsiteY163" fmla="*/ 1274 h 3821"/>
                      <a:gd name="connsiteX164" fmla="*/ 5662 w 5661"/>
                      <a:gd name="connsiteY164" fmla="*/ 1274 h 3821"/>
                      <a:gd name="connsiteX165" fmla="*/ 5662 w 5661"/>
                      <a:gd name="connsiteY165" fmla="*/ 2548 h 3821"/>
                      <a:gd name="connsiteX166" fmla="*/ 5662 w 5661"/>
                      <a:gd name="connsiteY166" fmla="*/ 2548 h 3821"/>
                      <a:gd name="connsiteX167" fmla="*/ 5662 w 5661"/>
                      <a:gd name="connsiteY167" fmla="*/ 2548 h 3821"/>
                      <a:gd name="connsiteX168" fmla="*/ 5662 w 5661"/>
                      <a:gd name="connsiteY168" fmla="*/ 2548 h 3821"/>
                      <a:gd name="connsiteX169" fmla="*/ 5662 w 5661"/>
                      <a:gd name="connsiteY169" fmla="*/ 1274 h 3821"/>
                      <a:gd name="connsiteX170" fmla="*/ 5662 w 5661"/>
                      <a:gd name="connsiteY170" fmla="*/ 1274 h 3821"/>
                      <a:gd name="connsiteX171" fmla="*/ 5662 w 5661"/>
                      <a:gd name="connsiteY171" fmla="*/ 1274 h 3821"/>
                      <a:gd name="connsiteX172" fmla="*/ 5662 w 5661"/>
                      <a:gd name="connsiteY172" fmla="*/ 1274 h 3821"/>
                      <a:gd name="connsiteX173" fmla="*/ 5662 w 5661"/>
                      <a:gd name="connsiteY173" fmla="*/ 1274 h 3821"/>
                      <a:gd name="connsiteX174" fmla="*/ 5662 w 5661"/>
                      <a:gd name="connsiteY174" fmla="*/ 1274 h 3821"/>
                      <a:gd name="connsiteX175" fmla="*/ 5662 w 5661"/>
                      <a:gd name="connsiteY175" fmla="*/ 1274 h 3821"/>
                      <a:gd name="connsiteX176" fmla="*/ 5662 w 5661"/>
                      <a:gd name="connsiteY176" fmla="*/ 1274 h 3821"/>
                      <a:gd name="connsiteX177" fmla="*/ 5662 w 5661"/>
                      <a:gd name="connsiteY177" fmla="*/ 1274 h 3821"/>
                      <a:gd name="connsiteX178" fmla="*/ 5662 w 5661"/>
                      <a:gd name="connsiteY178" fmla="*/ 1274 h 3821"/>
                      <a:gd name="connsiteX179" fmla="*/ 5662 w 5661"/>
                      <a:gd name="connsiteY179" fmla="*/ 1274 h 3821"/>
                      <a:gd name="connsiteX180" fmla="*/ 5662 w 5661"/>
                      <a:gd name="connsiteY180" fmla="*/ 1274 h 3821"/>
                      <a:gd name="connsiteX181" fmla="*/ 5662 w 5661"/>
                      <a:gd name="connsiteY181" fmla="*/ 1274 h 3821"/>
                      <a:gd name="connsiteX182" fmla="*/ 5662 w 5661"/>
                      <a:gd name="connsiteY182" fmla="*/ 1274 h 3821"/>
                      <a:gd name="connsiteX183" fmla="*/ 5662 w 5661"/>
                      <a:gd name="connsiteY183" fmla="*/ 1274 h 3821"/>
                      <a:gd name="connsiteX184" fmla="*/ 5662 w 5661"/>
                      <a:gd name="connsiteY184" fmla="*/ 1274 h 3821"/>
                      <a:gd name="connsiteX185" fmla="*/ 5662 w 5661"/>
                      <a:gd name="connsiteY185" fmla="*/ 1274 h 3821"/>
                      <a:gd name="connsiteX186" fmla="*/ 5662 w 5661"/>
                      <a:gd name="connsiteY186" fmla="*/ 1274 h 3821"/>
                      <a:gd name="connsiteX187" fmla="*/ 5662 w 5661"/>
                      <a:gd name="connsiteY187" fmla="*/ 1274 h 3821"/>
                      <a:gd name="connsiteX188" fmla="*/ 5662 w 5661"/>
                      <a:gd name="connsiteY188" fmla="*/ 1274 h 3821"/>
                      <a:gd name="connsiteX189" fmla="*/ 5662 w 5661"/>
                      <a:gd name="connsiteY189" fmla="*/ 1274 h 3821"/>
                      <a:gd name="connsiteX190" fmla="*/ 5662 w 5661"/>
                      <a:gd name="connsiteY190" fmla="*/ 1274 h 3821"/>
                      <a:gd name="connsiteX191" fmla="*/ 5662 w 5661"/>
                      <a:gd name="connsiteY191" fmla="*/ 1274 h 3821"/>
                      <a:gd name="connsiteX192" fmla="*/ 5662 w 5661"/>
                      <a:gd name="connsiteY192" fmla="*/ 1274 h 3821"/>
                      <a:gd name="connsiteX193" fmla="*/ 5662 w 5661"/>
                      <a:gd name="connsiteY193" fmla="*/ 1274 h 3821"/>
                      <a:gd name="connsiteX194" fmla="*/ 5662 w 5661"/>
                      <a:gd name="connsiteY194" fmla="*/ 1274 h 3821"/>
                      <a:gd name="connsiteX195" fmla="*/ 5662 w 5661"/>
                      <a:gd name="connsiteY195" fmla="*/ 1274 h 3821"/>
                      <a:gd name="connsiteX196" fmla="*/ 5662 w 5661"/>
                      <a:gd name="connsiteY196" fmla="*/ 1274 h 3821"/>
                      <a:gd name="connsiteX197" fmla="*/ 5662 w 5661"/>
                      <a:gd name="connsiteY197" fmla="*/ 1274 h 3821"/>
                      <a:gd name="connsiteX198" fmla="*/ 5662 w 5661"/>
                      <a:gd name="connsiteY198" fmla="*/ 1274 h 3821"/>
                      <a:gd name="connsiteX199" fmla="*/ 5662 w 5661"/>
                      <a:gd name="connsiteY199" fmla="*/ 1274 h 3821"/>
                      <a:gd name="connsiteX200" fmla="*/ 5662 w 5661"/>
                      <a:gd name="connsiteY200" fmla="*/ 1274 h 3821"/>
                      <a:gd name="connsiteX201" fmla="*/ 5662 w 5661"/>
                      <a:gd name="connsiteY201" fmla="*/ 1274 h 3821"/>
                      <a:gd name="connsiteX202" fmla="*/ 5662 w 5661"/>
                      <a:gd name="connsiteY202" fmla="*/ 1274 h 3821"/>
                      <a:gd name="connsiteX203" fmla="*/ 5662 w 5661"/>
                      <a:gd name="connsiteY203" fmla="*/ 1274 h 3821"/>
                      <a:gd name="connsiteX204" fmla="*/ 5662 w 5661"/>
                      <a:gd name="connsiteY204" fmla="*/ 1274 h 3821"/>
                      <a:gd name="connsiteX205" fmla="*/ 5662 w 5661"/>
                      <a:gd name="connsiteY205" fmla="*/ 1274 h 3821"/>
                      <a:gd name="connsiteX206" fmla="*/ 5662 w 5661"/>
                      <a:gd name="connsiteY206" fmla="*/ 2548 h 3821"/>
                      <a:gd name="connsiteX207" fmla="*/ 5662 w 5661"/>
                      <a:gd name="connsiteY207" fmla="*/ 2548 h 3821"/>
                      <a:gd name="connsiteX208" fmla="*/ 5662 w 5661"/>
                      <a:gd name="connsiteY208" fmla="*/ 2548 h 3821"/>
                      <a:gd name="connsiteX209" fmla="*/ 5662 w 5661"/>
                      <a:gd name="connsiteY209" fmla="*/ 2548 h 3821"/>
                      <a:gd name="connsiteX210" fmla="*/ 5662 w 5661"/>
                      <a:gd name="connsiteY210" fmla="*/ 2548 h 3821"/>
                      <a:gd name="connsiteX211" fmla="*/ 5662 w 5661"/>
                      <a:gd name="connsiteY211" fmla="*/ 2548 h 3821"/>
                      <a:gd name="connsiteX212" fmla="*/ 5662 w 5661"/>
                      <a:gd name="connsiteY212" fmla="*/ 2548 h 3821"/>
                      <a:gd name="connsiteX213" fmla="*/ 5662 w 5661"/>
                      <a:gd name="connsiteY213" fmla="*/ 2548 h 3821"/>
                      <a:gd name="connsiteX214" fmla="*/ 5662 w 5661"/>
                      <a:gd name="connsiteY214" fmla="*/ 2548 h 3821"/>
                      <a:gd name="connsiteX215" fmla="*/ 5662 w 5661"/>
                      <a:gd name="connsiteY215" fmla="*/ 2548 h 3821"/>
                      <a:gd name="connsiteX216" fmla="*/ 5662 w 5661"/>
                      <a:gd name="connsiteY216" fmla="*/ 2548 h 3821"/>
                      <a:gd name="connsiteX217" fmla="*/ 566 w 5661"/>
                      <a:gd name="connsiteY217" fmla="*/ 3822 h 3821"/>
                      <a:gd name="connsiteX218" fmla="*/ 566 w 5661"/>
                      <a:gd name="connsiteY218" fmla="*/ 3822 h 3821"/>
                      <a:gd name="connsiteX219" fmla="*/ 566 w 5661"/>
                      <a:gd name="connsiteY219" fmla="*/ 2548 h 3821"/>
                      <a:gd name="connsiteX220" fmla="*/ 566 w 5661"/>
                      <a:gd name="connsiteY220" fmla="*/ 3822 h 3821"/>
                      <a:gd name="connsiteX221" fmla="*/ 566 w 5661"/>
                      <a:gd name="connsiteY221" fmla="*/ 3822 h 3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61" h="3821">
                        <a:moveTo>
                          <a:pt x="5662" y="2548"/>
                        </a:move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close/>
                        <a:moveTo>
                          <a:pt x="566" y="3822"/>
                        </a:moveTo>
                        <a:cubicBezTo>
                          <a:pt x="566" y="3822"/>
                          <a:pt x="566" y="2548"/>
                          <a:pt x="566" y="3822"/>
                        </a:cubicBezTo>
                        <a:cubicBezTo>
                          <a:pt x="-708" y="2548"/>
                          <a:pt x="566" y="2548"/>
                          <a:pt x="566" y="2548"/>
                        </a:cubicBezTo>
                        <a:cubicBezTo>
                          <a:pt x="1840" y="1274"/>
                          <a:pt x="1840" y="2548"/>
                          <a:pt x="566" y="3822"/>
                        </a:cubicBezTo>
                        <a:cubicBezTo>
                          <a:pt x="1840" y="2548"/>
                          <a:pt x="1840" y="3822"/>
                          <a:pt x="566" y="382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8" name="Freeform: Shape 827">
                    <a:extLst>
                      <a:ext uri="{FF2B5EF4-FFF2-40B4-BE49-F238E27FC236}">
                        <a16:creationId xmlns:a16="http://schemas.microsoft.com/office/drawing/2014/main" id="{9A475B3B-39D3-4F6C-933B-55D21109F945}"/>
                      </a:ext>
                    </a:extLst>
                  </p:cNvPr>
                  <p:cNvSpPr/>
                  <p:nvPr/>
                </p:nvSpPr>
                <p:spPr>
                  <a:xfrm>
                    <a:off x="2469314" y="1113927"/>
                    <a:ext cx="4069" cy="2547"/>
                  </a:xfrm>
                  <a:custGeom>
                    <a:avLst/>
                    <a:gdLst>
                      <a:gd name="connsiteX0" fmla="*/ 3503 w 4069"/>
                      <a:gd name="connsiteY0" fmla="*/ 1274 h 2547"/>
                      <a:gd name="connsiteX1" fmla="*/ 3503 w 4069"/>
                      <a:gd name="connsiteY1" fmla="*/ 1274 h 2547"/>
                      <a:gd name="connsiteX2" fmla="*/ 3503 w 4069"/>
                      <a:gd name="connsiteY2" fmla="*/ 1274 h 2547"/>
                      <a:gd name="connsiteX3" fmla="*/ 3503 w 4069"/>
                      <a:gd name="connsiteY3" fmla="*/ 1274 h 2547"/>
                      <a:gd name="connsiteX4" fmla="*/ 3503 w 4069"/>
                      <a:gd name="connsiteY4" fmla="*/ 1274 h 2547"/>
                      <a:gd name="connsiteX5" fmla="*/ 3503 w 4069"/>
                      <a:gd name="connsiteY5" fmla="*/ 1274 h 2547"/>
                      <a:gd name="connsiteX6" fmla="*/ 3503 w 4069"/>
                      <a:gd name="connsiteY6" fmla="*/ 0 h 2547"/>
                      <a:gd name="connsiteX7" fmla="*/ 3503 w 4069"/>
                      <a:gd name="connsiteY7" fmla="*/ 1274 h 2547"/>
                      <a:gd name="connsiteX8" fmla="*/ 2229 w 4069"/>
                      <a:gd name="connsiteY8" fmla="*/ 0 h 2547"/>
                      <a:gd name="connsiteX9" fmla="*/ 2229 w 4069"/>
                      <a:gd name="connsiteY9" fmla="*/ 0 h 2547"/>
                      <a:gd name="connsiteX10" fmla="*/ 2229 w 4069"/>
                      <a:gd name="connsiteY10" fmla="*/ 0 h 2547"/>
                      <a:gd name="connsiteX11" fmla="*/ 2229 w 4069"/>
                      <a:gd name="connsiteY11" fmla="*/ 0 h 2547"/>
                      <a:gd name="connsiteX12" fmla="*/ 2229 w 4069"/>
                      <a:gd name="connsiteY12" fmla="*/ 0 h 2547"/>
                      <a:gd name="connsiteX13" fmla="*/ 2229 w 4069"/>
                      <a:gd name="connsiteY13" fmla="*/ 0 h 2547"/>
                      <a:gd name="connsiteX14" fmla="*/ 2229 w 4069"/>
                      <a:gd name="connsiteY14" fmla="*/ 0 h 2547"/>
                      <a:gd name="connsiteX15" fmla="*/ 2229 w 4069"/>
                      <a:gd name="connsiteY15" fmla="*/ 0 h 2547"/>
                      <a:gd name="connsiteX16" fmla="*/ 2229 w 4069"/>
                      <a:gd name="connsiteY16" fmla="*/ 0 h 2547"/>
                      <a:gd name="connsiteX17" fmla="*/ 2229 w 4069"/>
                      <a:gd name="connsiteY17" fmla="*/ 0 h 2547"/>
                      <a:gd name="connsiteX18" fmla="*/ 2229 w 4069"/>
                      <a:gd name="connsiteY18" fmla="*/ 0 h 2547"/>
                      <a:gd name="connsiteX19" fmla="*/ 2229 w 4069"/>
                      <a:gd name="connsiteY19" fmla="*/ 0 h 2547"/>
                      <a:gd name="connsiteX20" fmla="*/ 2229 w 4069"/>
                      <a:gd name="connsiteY20" fmla="*/ 0 h 2547"/>
                      <a:gd name="connsiteX21" fmla="*/ 2229 w 4069"/>
                      <a:gd name="connsiteY21" fmla="*/ 0 h 2547"/>
                      <a:gd name="connsiteX22" fmla="*/ 2229 w 4069"/>
                      <a:gd name="connsiteY22" fmla="*/ 0 h 2547"/>
                      <a:gd name="connsiteX23" fmla="*/ 2229 w 4069"/>
                      <a:gd name="connsiteY23" fmla="*/ 0 h 2547"/>
                      <a:gd name="connsiteX24" fmla="*/ 2229 w 4069"/>
                      <a:gd name="connsiteY24" fmla="*/ 0 h 2547"/>
                      <a:gd name="connsiteX25" fmla="*/ 2229 w 4069"/>
                      <a:gd name="connsiteY25" fmla="*/ 0 h 2547"/>
                      <a:gd name="connsiteX26" fmla="*/ 2229 w 4069"/>
                      <a:gd name="connsiteY26" fmla="*/ 0 h 2547"/>
                      <a:gd name="connsiteX27" fmla="*/ 2229 w 4069"/>
                      <a:gd name="connsiteY27" fmla="*/ 0 h 2547"/>
                      <a:gd name="connsiteX28" fmla="*/ 2229 w 4069"/>
                      <a:gd name="connsiteY28" fmla="*/ 0 h 2547"/>
                      <a:gd name="connsiteX29" fmla="*/ 2229 w 4069"/>
                      <a:gd name="connsiteY29" fmla="*/ 0 h 2547"/>
                      <a:gd name="connsiteX30" fmla="*/ 2229 w 4069"/>
                      <a:gd name="connsiteY30" fmla="*/ 0 h 2547"/>
                      <a:gd name="connsiteX31" fmla="*/ 2229 w 4069"/>
                      <a:gd name="connsiteY31" fmla="*/ 0 h 2547"/>
                      <a:gd name="connsiteX32" fmla="*/ 2229 w 4069"/>
                      <a:gd name="connsiteY32" fmla="*/ 0 h 2547"/>
                      <a:gd name="connsiteX33" fmla="*/ 2229 w 4069"/>
                      <a:gd name="connsiteY33" fmla="*/ 0 h 2547"/>
                      <a:gd name="connsiteX34" fmla="*/ 2229 w 4069"/>
                      <a:gd name="connsiteY34" fmla="*/ 0 h 2547"/>
                      <a:gd name="connsiteX35" fmla="*/ 2229 w 4069"/>
                      <a:gd name="connsiteY35" fmla="*/ 0 h 2547"/>
                      <a:gd name="connsiteX36" fmla="*/ 2229 w 4069"/>
                      <a:gd name="connsiteY36" fmla="*/ 0 h 2547"/>
                      <a:gd name="connsiteX37" fmla="*/ 2229 w 4069"/>
                      <a:gd name="connsiteY37" fmla="*/ 0 h 2547"/>
                      <a:gd name="connsiteX38" fmla="*/ 2229 w 4069"/>
                      <a:gd name="connsiteY38" fmla="*/ 0 h 2547"/>
                      <a:gd name="connsiteX39" fmla="*/ 2229 w 4069"/>
                      <a:gd name="connsiteY39" fmla="*/ 0 h 2547"/>
                      <a:gd name="connsiteX40" fmla="*/ 2229 w 4069"/>
                      <a:gd name="connsiteY40" fmla="*/ 0 h 2547"/>
                      <a:gd name="connsiteX41" fmla="*/ 2229 w 4069"/>
                      <a:gd name="connsiteY41" fmla="*/ 0 h 2547"/>
                      <a:gd name="connsiteX42" fmla="*/ 2229 w 4069"/>
                      <a:gd name="connsiteY42" fmla="*/ 0 h 2547"/>
                      <a:gd name="connsiteX43" fmla="*/ 2229 w 4069"/>
                      <a:gd name="connsiteY43" fmla="*/ 0 h 2547"/>
                      <a:gd name="connsiteX44" fmla="*/ 2229 w 4069"/>
                      <a:gd name="connsiteY44" fmla="*/ 0 h 2547"/>
                      <a:gd name="connsiteX45" fmla="*/ 2229 w 4069"/>
                      <a:gd name="connsiteY45" fmla="*/ 0 h 2547"/>
                      <a:gd name="connsiteX46" fmla="*/ 2229 w 4069"/>
                      <a:gd name="connsiteY46" fmla="*/ 0 h 2547"/>
                      <a:gd name="connsiteX47" fmla="*/ 2229 w 4069"/>
                      <a:gd name="connsiteY47" fmla="*/ 0 h 2547"/>
                      <a:gd name="connsiteX48" fmla="*/ 2229 w 4069"/>
                      <a:gd name="connsiteY48" fmla="*/ 0 h 2547"/>
                      <a:gd name="connsiteX49" fmla="*/ 2229 w 4069"/>
                      <a:gd name="connsiteY49" fmla="*/ 0 h 2547"/>
                      <a:gd name="connsiteX50" fmla="*/ 2229 w 4069"/>
                      <a:gd name="connsiteY50" fmla="*/ 0 h 2547"/>
                      <a:gd name="connsiteX51" fmla="*/ 2229 w 4069"/>
                      <a:gd name="connsiteY51" fmla="*/ 0 h 2547"/>
                      <a:gd name="connsiteX52" fmla="*/ 2229 w 4069"/>
                      <a:gd name="connsiteY52" fmla="*/ 0 h 2547"/>
                      <a:gd name="connsiteX53" fmla="*/ 2229 w 4069"/>
                      <a:gd name="connsiteY53" fmla="*/ 0 h 2547"/>
                      <a:gd name="connsiteX54" fmla="*/ 2229 w 4069"/>
                      <a:gd name="connsiteY54" fmla="*/ 0 h 2547"/>
                      <a:gd name="connsiteX55" fmla="*/ 2229 w 4069"/>
                      <a:gd name="connsiteY55" fmla="*/ 0 h 2547"/>
                      <a:gd name="connsiteX56" fmla="*/ 2229 w 4069"/>
                      <a:gd name="connsiteY56" fmla="*/ 0 h 2547"/>
                      <a:gd name="connsiteX57" fmla="*/ 2229 w 4069"/>
                      <a:gd name="connsiteY57" fmla="*/ 0 h 2547"/>
                      <a:gd name="connsiteX58" fmla="*/ 2229 w 4069"/>
                      <a:gd name="connsiteY58" fmla="*/ 0 h 2547"/>
                      <a:gd name="connsiteX59" fmla="*/ 2229 w 4069"/>
                      <a:gd name="connsiteY59" fmla="*/ 0 h 2547"/>
                      <a:gd name="connsiteX60" fmla="*/ 2229 w 4069"/>
                      <a:gd name="connsiteY60" fmla="*/ 0 h 2547"/>
                      <a:gd name="connsiteX61" fmla="*/ 2229 w 4069"/>
                      <a:gd name="connsiteY61" fmla="*/ 0 h 2547"/>
                      <a:gd name="connsiteX62" fmla="*/ 2229 w 4069"/>
                      <a:gd name="connsiteY62" fmla="*/ 0 h 2547"/>
                      <a:gd name="connsiteX63" fmla="*/ 2229 w 4069"/>
                      <a:gd name="connsiteY63" fmla="*/ 0 h 2547"/>
                      <a:gd name="connsiteX64" fmla="*/ 2229 w 4069"/>
                      <a:gd name="connsiteY64" fmla="*/ 0 h 2547"/>
                      <a:gd name="connsiteX65" fmla="*/ 2229 w 4069"/>
                      <a:gd name="connsiteY65" fmla="*/ 0 h 2547"/>
                      <a:gd name="connsiteX66" fmla="*/ 2229 w 4069"/>
                      <a:gd name="connsiteY66" fmla="*/ 0 h 2547"/>
                      <a:gd name="connsiteX67" fmla="*/ 2229 w 4069"/>
                      <a:gd name="connsiteY67" fmla="*/ 0 h 2547"/>
                      <a:gd name="connsiteX68" fmla="*/ 2229 w 4069"/>
                      <a:gd name="connsiteY68" fmla="*/ 0 h 2547"/>
                      <a:gd name="connsiteX69" fmla="*/ 2229 w 4069"/>
                      <a:gd name="connsiteY69" fmla="*/ 0 h 2547"/>
                      <a:gd name="connsiteX70" fmla="*/ 2229 w 4069"/>
                      <a:gd name="connsiteY70" fmla="*/ 0 h 2547"/>
                      <a:gd name="connsiteX71" fmla="*/ 2229 w 4069"/>
                      <a:gd name="connsiteY71" fmla="*/ 0 h 2547"/>
                      <a:gd name="connsiteX72" fmla="*/ 2229 w 4069"/>
                      <a:gd name="connsiteY72" fmla="*/ 0 h 2547"/>
                      <a:gd name="connsiteX73" fmla="*/ 2229 w 4069"/>
                      <a:gd name="connsiteY73" fmla="*/ 0 h 2547"/>
                      <a:gd name="connsiteX74" fmla="*/ 2229 w 4069"/>
                      <a:gd name="connsiteY74" fmla="*/ 0 h 2547"/>
                      <a:gd name="connsiteX75" fmla="*/ 2229 w 4069"/>
                      <a:gd name="connsiteY75" fmla="*/ 0 h 2547"/>
                      <a:gd name="connsiteX76" fmla="*/ 2229 w 4069"/>
                      <a:gd name="connsiteY76" fmla="*/ 0 h 2547"/>
                      <a:gd name="connsiteX77" fmla="*/ 2229 w 4069"/>
                      <a:gd name="connsiteY77" fmla="*/ 0 h 2547"/>
                      <a:gd name="connsiteX78" fmla="*/ 2229 w 4069"/>
                      <a:gd name="connsiteY78" fmla="*/ 0 h 2547"/>
                      <a:gd name="connsiteX79" fmla="*/ 2229 w 4069"/>
                      <a:gd name="connsiteY79" fmla="*/ 0 h 2547"/>
                      <a:gd name="connsiteX80" fmla="*/ 2229 w 4069"/>
                      <a:gd name="connsiteY80" fmla="*/ 0 h 2547"/>
                      <a:gd name="connsiteX81" fmla="*/ 2229 w 4069"/>
                      <a:gd name="connsiteY81" fmla="*/ 0 h 2547"/>
                      <a:gd name="connsiteX82" fmla="*/ 2229 w 4069"/>
                      <a:gd name="connsiteY82" fmla="*/ 0 h 2547"/>
                      <a:gd name="connsiteX83" fmla="*/ 2229 w 4069"/>
                      <a:gd name="connsiteY83" fmla="*/ 0 h 2547"/>
                      <a:gd name="connsiteX84" fmla="*/ 2229 w 4069"/>
                      <a:gd name="connsiteY84" fmla="*/ 0 h 2547"/>
                      <a:gd name="connsiteX85" fmla="*/ 2229 w 4069"/>
                      <a:gd name="connsiteY85" fmla="*/ 0 h 2547"/>
                      <a:gd name="connsiteX86" fmla="*/ 2229 w 4069"/>
                      <a:gd name="connsiteY86" fmla="*/ 0 h 2547"/>
                      <a:gd name="connsiteX87" fmla="*/ 2229 w 4069"/>
                      <a:gd name="connsiteY87" fmla="*/ 0 h 2547"/>
                      <a:gd name="connsiteX88" fmla="*/ 2229 w 4069"/>
                      <a:gd name="connsiteY88" fmla="*/ 0 h 2547"/>
                      <a:gd name="connsiteX89" fmla="*/ 2229 w 4069"/>
                      <a:gd name="connsiteY89" fmla="*/ 0 h 2547"/>
                      <a:gd name="connsiteX90" fmla="*/ 2229 w 4069"/>
                      <a:gd name="connsiteY90" fmla="*/ 0 h 2547"/>
                      <a:gd name="connsiteX91" fmla="*/ 2229 w 4069"/>
                      <a:gd name="connsiteY91" fmla="*/ 0 h 2547"/>
                      <a:gd name="connsiteX92" fmla="*/ 3503 w 4069"/>
                      <a:gd name="connsiteY92" fmla="*/ 1274 h 2547"/>
                      <a:gd name="connsiteX93" fmla="*/ 3503 w 4069"/>
                      <a:gd name="connsiteY93" fmla="*/ 1274 h 2547"/>
                      <a:gd name="connsiteX94" fmla="*/ 3503 w 4069"/>
                      <a:gd name="connsiteY94" fmla="*/ 1274 h 2547"/>
                      <a:gd name="connsiteX95" fmla="*/ 3503 w 4069"/>
                      <a:gd name="connsiteY95" fmla="*/ 1274 h 2547"/>
                      <a:gd name="connsiteX96" fmla="*/ 3503 w 4069"/>
                      <a:gd name="connsiteY96" fmla="*/ 1274 h 2547"/>
                      <a:gd name="connsiteX97" fmla="*/ 955 w 4069"/>
                      <a:gd name="connsiteY97" fmla="*/ 2548 h 2547"/>
                      <a:gd name="connsiteX98" fmla="*/ 955 w 4069"/>
                      <a:gd name="connsiteY98" fmla="*/ 2548 h 2547"/>
                      <a:gd name="connsiteX99" fmla="*/ 955 w 4069"/>
                      <a:gd name="connsiteY99" fmla="*/ 2548 h 2547"/>
                      <a:gd name="connsiteX100" fmla="*/ 955 w 4069"/>
                      <a:gd name="connsiteY100" fmla="*/ 2548 h 2547"/>
                      <a:gd name="connsiteX101" fmla="*/ 955 w 4069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069" h="2547">
                        <a:moveTo>
                          <a:pt x="3503" y="1274"/>
                        </a:move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0"/>
                          <a:pt x="3503" y="0"/>
                          <a:pt x="3503" y="0"/>
                        </a:cubicBezTo>
                        <a:lnTo>
                          <a:pt x="3503" y="1274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3503" y="2548"/>
                          <a:pt x="3503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2548"/>
                          <a:pt x="4777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4777" y="2548"/>
                          <a:pt x="3503" y="1274"/>
                          <a:pt x="3503" y="1274"/>
                        </a:cubicBezTo>
                        <a:close/>
                        <a:moveTo>
                          <a:pt x="955" y="2548"/>
                        </a:moveTo>
                        <a:cubicBezTo>
                          <a:pt x="955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955" y="2548"/>
                          <a:pt x="955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9" name="Freeform: Shape 828">
                    <a:extLst>
                      <a:ext uri="{FF2B5EF4-FFF2-40B4-BE49-F238E27FC236}">
                        <a16:creationId xmlns:a16="http://schemas.microsoft.com/office/drawing/2014/main" id="{E6A2FA4C-14F9-4A56-BABC-E5EC817B9151}"/>
                      </a:ext>
                    </a:extLst>
                  </p:cNvPr>
                  <p:cNvSpPr/>
                  <p:nvPr/>
                </p:nvSpPr>
                <p:spPr>
                  <a:xfrm>
                    <a:off x="2457530" y="1134310"/>
                    <a:ext cx="2547" cy="1592"/>
                  </a:xfrm>
                  <a:custGeom>
                    <a:avLst/>
                    <a:gdLst>
                      <a:gd name="connsiteX0" fmla="*/ 2548 w 2547"/>
                      <a:gd name="connsiteY0" fmla="*/ 1274 h 1592"/>
                      <a:gd name="connsiteX1" fmla="*/ 2548 w 2547"/>
                      <a:gd name="connsiteY1" fmla="*/ 1274 h 1592"/>
                      <a:gd name="connsiteX2" fmla="*/ 2548 w 2547"/>
                      <a:gd name="connsiteY2" fmla="*/ 1274 h 1592"/>
                      <a:gd name="connsiteX3" fmla="*/ 2548 w 2547"/>
                      <a:gd name="connsiteY3" fmla="*/ 1274 h 1592"/>
                      <a:gd name="connsiteX4" fmla="*/ 2548 w 2547"/>
                      <a:gd name="connsiteY4" fmla="*/ 1274 h 1592"/>
                      <a:gd name="connsiteX5" fmla="*/ 2548 w 2547"/>
                      <a:gd name="connsiteY5" fmla="*/ 1274 h 1592"/>
                      <a:gd name="connsiteX6" fmla="*/ 2548 w 2547"/>
                      <a:gd name="connsiteY6" fmla="*/ 1274 h 1592"/>
                      <a:gd name="connsiteX7" fmla="*/ 2548 w 2547"/>
                      <a:gd name="connsiteY7" fmla="*/ 1274 h 1592"/>
                      <a:gd name="connsiteX8" fmla="*/ 2548 w 2547"/>
                      <a:gd name="connsiteY8" fmla="*/ 1274 h 1592"/>
                      <a:gd name="connsiteX9" fmla="*/ 2548 w 2547"/>
                      <a:gd name="connsiteY9" fmla="*/ 0 h 1592"/>
                      <a:gd name="connsiteX10" fmla="*/ 2548 w 2547"/>
                      <a:gd name="connsiteY10" fmla="*/ 0 h 1592"/>
                      <a:gd name="connsiteX11" fmla="*/ 2548 w 2547"/>
                      <a:gd name="connsiteY11" fmla="*/ 0 h 1592"/>
                      <a:gd name="connsiteX12" fmla="*/ 2548 w 2547"/>
                      <a:gd name="connsiteY12" fmla="*/ 0 h 1592"/>
                      <a:gd name="connsiteX13" fmla="*/ 2548 w 2547"/>
                      <a:gd name="connsiteY13" fmla="*/ 0 h 1592"/>
                      <a:gd name="connsiteX14" fmla="*/ 2548 w 2547"/>
                      <a:gd name="connsiteY14" fmla="*/ 0 h 1592"/>
                      <a:gd name="connsiteX15" fmla="*/ 2548 w 2547"/>
                      <a:gd name="connsiteY15" fmla="*/ 0 h 1592"/>
                      <a:gd name="connsiteX16" fmla="*/ 2548 w 2547"/>
                      <a:gd name="connsiteY16" fmla="*/ 0 h 1592"/>
                      <a:gd name="connsiteX17" fmla="*/ 2548 w 2547"/>
                      <a:gd name="connsiteY17" fmla="*/ 0 h 1592"/>
                      <a:gd name="connsiteX18" fmla="*/ 2548 w 2547"/>
                      <a:gd name="connsiteY18" fmla="*/ 0 h 1592"/>
                      <a:gd name="connsiteX19" fmla="*/ 2548 w 2547"/>
                      <a:gd name="connsiteY19" fmla="*/ 0 h 1592"/>
                      <a:gd name="connsiteX20" fmla="*/ 2548 w 2547"/>
                      <a:gd name="connsiteY20" fmla="*/ 0 h 1592"/>
                      <a:gd name="connsiteX21" fmla="*/ 2548 w 2547"/>
                      <a:gd name="connsiteY21" fmla="*/ 0 h 1592"/>
                      <a:gd name="connsiteX22" fmla="*/ 2548 w 2547"/>
                      <a:gd name="connsiteY22" fmla="*/ 0 h 1592"/>
                      <a:gd name="connsiteX23" fmla="*/ 2548 w 2547"/>
                      <a:gd name="connsiteY23" fmla="*/ 0 h 1592"/>
                      <a:gd name="connsiteX24" fmla="*/ 2548 w 2547"/>
                      <a:gd name="connsiteY24" fmla="*/ 0 h 1592"/>
                      <a:gd name="connsiteX25" fmla="*/ 2548 w 2547"/>
                      <a:gd name="connsiteY25" fmla="*/ 0 h 1592"/>
                      <a:gd name="connsiteX26" fmla="*/ 2548 w 2547"/>
                      <a:gd name="connsiteY26" fmla="*/ 0 h 1592"/>
                      <a:gd name="connsiteX27" fmla="*/ 2548 w 2547"/>
                      <a:gd name="connsiteY27" fmla="*/ 0 h 1592"/>
                      <a:gd name="connsiteX28" fmla="*/ 2548 w 2547"/>
                      <a:gd name="connsiteY28" fmla="*/ 0 h 1592"/>
                      <a:gd name="connsiteX29" fmla="*/ 2548 w 2547"/>
                      <a:gd name="connsiteY29" fmla="*/ 0 h 1592"/>
                      <a:gd name="connsiteX30" fmla="*/ 2548 w 2547"/>
                      <a:gd name="connsiteY30" fmla="*/ 0 h 1592"/>
                      <a:gd name="connsiteX31" fmla="*/ 2548 w 2547"/>
                      <a:gd name="connsiteY31" fmla="*/ 0 h 1592"/>
                      <a:gd name="connsiteX32" fmla="*/ 2548 w 2547"/>
                      <a:gd name="connsiteY32" fmla="*/ 0 h 1592"/>
                      <a:gd name="connsiteX33" fmla="*/ 2548 w 2547"/>
                      <a:gd name="connsiteY33" fmla="*/ 0 h 1592"/>
                      <a:gd name="connsiteX34" fmla="*/ 2548 w 2547"/>
                      <a:gd name="connsiteY34" fmla="*/ 0 h 1592"/>
                      <a:gd name="connsiteX35" fmla="*/ 2548 w 2547"/>
                      <a:gd name="connsiteY35" fmla="*/ 0 h 1592"/>
                      <a:gd name="connsiteX36" fmla="*/ 2548 w 2547"/>
                      <a:gd name="connsiteY36" fmla="*/ 0 h 1592"/>
                      <a:gd name="connsiteX37" fmla="*/ 2548 w 2547"/>
                      <a:gd name="connsiteY37" fmla="*/ 0 h 1592"/>
                      <a:gd name="connsiteX38" fmla="*/ 2548 w 2547"/>
                      <a:gd name="connsiteY38" fmla="*/ 0 h 1592"/>
                      <a:gd name="connsiteX39" fmla="*/ 2548 w 2547"/>
                      <a:gd name="connsiteY39" fmla="*/ 0 h 1592"/>
                      <a:gd name="connsiteX40" fmla="*/ 2548 w 2547"/>
                      <a:gd name="connsiteY40" fmla="*/ 0 h 1592"/>
                      <a:gd name="connsiteX41" fmla="*/ 2548 w 2547"/>
                      <a:gd name="connsiteY41" fmla="*/ 0 h 1592"/>
                      <a:gd name="connsiteX42" fmla="*/ 2548 w 2547"/>
                      <a:gd name="connsiteY42" fmla="*/ 0 h 1592"/>
                      <a:gd name="connsiteX43" fmla="*/ 2548 w 2547"/>
                      <a:gd name="connsiteY43" fmla="*/ 0 h 1592"/>
                      <a:gd name="connsiteX44" fmla="*/ 2548 w 2547"/>
                      <a:gd name="connsiteY44" fmla="*/ 0 h 1592"/>
                      <a:gd name="connsiteX45" fmla="*/ 2548 w 2547"/>
                      <a:gd name="connsiteY45" fmla="*/ 0 h 1592"/>
                      <a:gd name="connsiteX46" fmla="*/ 2548 w 2547"/>
                      <a:gd name="connsiteY46" fmla="*/ 0 h 1592"/>
                      <a:gd name="connsiteX47" fmla="*/ 2548 w 2547"/>
                      <a:gd name="connsiteY47" fmla="*/ 0 h 1592"/>
                      <a:gd name="connsiteX48" fmla="*/ 2548 w 2547"/>
                      <a:gd name="connsiteY48" fmla="*/ 0 h 1592"/>
                      <a:gd name="connsiteX49" fmla="*/ 2548 w 2547"/>
                      <a:gd name="connsiteY49" fmla="*/ 0 h 1592"/>
                      <a:gd name="connsiteX50" fmla="*/ 2548 w 2547"/>
                      <a:gd name="connsiteY50" fmla="*/ 0 h 1592"/>
                      <a:gd name="connsiteX51" fmla="*/ 2548 w 2547"/>
                      <a:gd name="connsiteY51" fmla="*/ 0 h 1592"/>
                      <a:gd name="connsiteX52" fmla="*/ 2548 w 2547"/>
                      <a:gd name="connsiteY52" fmla="*/ 0 h 1592"/>
                      <a:gd name="connsiteX53" fmla="*/ 2548 w 2547"/>
                      <a:gd name="connsiteY53" fmla="*/ 0 h 1592"/>
                      <a:gd name="connsiteX54" fmla="*/ 2548 w 2547"/>
                      <a:gd name="connsiteY54" fmla="*/ 0 h 1592"/>
                      <a:gd name="connsiteX55" fmla="*/ 2548 w 2547"/>
                      <a:gd name="connsiteY55" fmla="*/ 0 h 1592"/>
                      <a:gd name="connsiteX56" fmla="*/ 2548 w 2547"/>
                      <a:gd name="connsiteY56" fmla="*/ 0 h 1592"/>
                      <a:gd name="connsiteX57" fmla="*/ 2548 w 2547"/>
                      <a:gd name="connsiteY57" fmla="*/ 0 h 1592"/>
                      <a:gd name="connsiteX58" fmla="*/ 2548 w 2547"/>
                      <a:gd name="connsiteY58" fmla="*/ 0 h 1592"/>
                      <a:gd name="connsiteX59" fmla="*/ 2548 w 2547"/>
                      <a:gd name="connsiteY59" fmla="*/ 0 h 1592"/>
                      <a:gd name="connsiteX60" fmla="*/ 2548 w 2547"/>
                      <a:gd name="connsiteY60" fmla="*/ 0 h 1592"/>
                      <a:gd name="connsiteX61" fmla="*/ 2548 w 2547"/>
                      <a:gd name="connsiteY61" fmla="*/ 0 h 1592"/>
                      <a:gd name="connsiteX62" fmla="*/ 2548 w 2547"/>
                      <a:gd name="connsiteY62" fmla="*/ 0 h 1592"/>
                      <a:gd name="connsiteX63" fmla="*/ 2548 w 2547"/>
                      <a:gd name="connsiteY63" fmla="*/ 0 h 1592"/>
                      <a:gd name="connsiteX64" fmla="*/ 2548 w 2547"/>
                      <a:gd name="connsiteY64" fmla="*/ 0 h 1592"/>
                      <a:gd name="connsiteX65" fmla="*/ 2548 w 2547"/>
                      <a:gd name="connsiteY65" fmla="*/ 0 h 1592"/>
                      <a:gd name="connsiteX66" fmla="*/ 2548 w 2547"/>
                      <a:gd name="connsiteY66" fmla="*/ 0 h 1592"/>
                      <a:gd name="connsiteX67" fmla="*/ 2548 w 2547"/>
                      <a:gd name="connsiteY67" fmla="*/ 0 h 1592"/>
                      <a:gd name="connsiteX68" fmla="*/ 2548 w 2547"/>
                      <a:gd name="connsiteY68" fmla="*/ 0 h 1592"/>
                      <a:gd name="connsiteX69" fmla="*/ 2548 w 2547"/>
                      <a:gd name="connsiteY69" fmla="*/ 0 h 1592"/>
                      <a:gd name="connsiteX70" fmla="*/ 2548 w 2547"/>
                      <a:gd name="connsiteY70" fmla="*/ 0 h 1592"/>
                      <a:gd name="connsiteX71" fmla="*/ 2548 w 2547"/>
                      <a:gd name="connsiteY71" fmla="*/ 0 h 1592"/>
                      <a:gd name="connsiteX72" fmla="*/ 2548 w 2547"/>
                      <a:gd name="connsiteY72" fmla="*/ 0 h 1592"/>
                      <a:gd name="connsiteX73" fmla="*/ 2548 w 2547"/>
                      <a:gd name="connsiteY73" fmla="*/ 0 h 1592"/>
                      <a:gd name="connsiteX74" fmla="*/ 2548 w 2547"/>
                      <a:gd name="connsiteY74" fmla="*/ 0 h 1592"/>
                      <a:gd name="connsiteX75" fmla="*/ 2548 w 2547"/>
                      <a:gd name="connsiteY75" fmla="*/ 0 h 1592"/>
                      <a:gd name="connsiteX76" fmla="*/ 2548 w 2547"/>
                      <a:gd name="connsiteY76" fmla="*/ 0 h 1592"/>
                      <a:gd name="connsiteX77" fmla="*/ 2548 w 2547"/>
                      <a:gd name="connsiteY77" fmla="*/ 0 h 1592"/>
                      <a:gd name="connsiteX78" fmla="*/ 2548 w 2547"/>
                      <a:gd name="connsiteY78" fmla="*/ 0 h 1592"/>
                      <a:gd name="connsiteX79" fmla="*/ 2548 w 2547"/>
                      <a:gd name="connsiteY79" fmla="*/ 0 h 1592"/>
                      <a:gd name="connsiteX80" fmla="*/ 2548 w 2547"/>
                      <a:gd name="connsiteY80" fmla="*/ 0 h 1592"/>
                      <a:gd name="connsiteX81" fmla="*/ 2548 w 2547"/>
                      <a:gd name="connsiteY81" fmla="*/ 0 h 1592"/>
                      <a:gd name="connsiteX82" fmla="*/ 2548 w 2547"/>
                      <a:gd name="connsiteY82" fmla="*/ 0 h 1592"/>
                      <a:gd name="connsiteX83" fmla="*/ 2548 w 2547"/>
                      <a:gd name="connsiteY83" fmla="*/ 0 h 1592"/>
                      <a:gd name="connsiteX84" fmla="*/ 2548 w 2547"/>
                      <a:gd name="connsiteY84" fmla="*/ 0 h 1592"/>
                      <a:gd name="connsiteX85" fmla="*/ 2548 w 2547"/>
                      <a:gd name="connsiteY85" fmla="*/ 0 h 1592"/>
                      <a:gd name="connsiteX86" fmla="*/ 2548 w 2547"/>
                      <a:gd name="connsiteY86" fmla="*/ 0 h 1592"/>
                      <a:gd name="connsiteX87" fmla="*/ 2548 w 2547"/>
                      <a:gd name="connsiteY87" fmla="*/ 0 h 1592"/>
                      <a:gd name="connsiteX88" fmla="*/ 2548 w 2547"/>
                      <a:gd name="connsiteY88" fmla="*/ 0 h 1592"/>
                      <a:gd name="connsiteX89" fmla="*/ 2548 w 2547"/>
                      <a:gd name="connsiteY89" fmla="*/ 0 h 1592"/>
                      <a:gd name="connsiteX90" fmla="*/ 2548 w 2547"/>
                      <a:gd name="connsiteY90" fmla="*/ 1274 h 1592"/>
                      <a:gd name="connsiteX91" fmla="*/ 2548 w 2547"/>
                      <a:gd name="connsiteY91" fmla="*/ 1274 h 1592"/>
                      <a:gd name="connsiteX92" fmla="*/ 2548 w 2547"/>
                      <a:gd name="connsiteY92" fmla="*/ 1274 h 1592"/>
                      <a:gd name="connsiteX93" fmla="*/ 2548 w 2547"/>
                      <a:gd name="connsiteY93" fmla="*/ 1274 h 1592"/>
                      <a:gd name="connsiteX94" fmla="*/ 2548 w 2547"/>
                      <a:gd name="connsiteY94" fmla="*/ 1274 h 1592"/>
                      <a:gd name="connsiteX95" fmla="*/ 2548 w 2547"/>
                      <a:gd name="connsiteY95" fmla="*/ 1274 h 1592"/>
                      <a:gd name="connsiteX96" fmla="*/ 2548 w 2547"/>
                      <a:gd name="connsiteY96" fmla="*/ 1274 h 1592"/>
                      <a:gd name="connsiteX97" fmla="*/ 0 w 2547"/>
                      <a:gd name="connsiteY97" fmla="*/ 1274 h 1592"/>
                      <a:gd name="connsiteX98" fmla="*/ 0 w 2547"/>
                      <a:gd name="connsiteY98" fmla="*/ 1274 h 1592"/>
                      <a:gd name="connsiteX99" fmla="*/ 0 w 2547"/>
                      <a:gd name="connsiteY99" fmla="*/ 1274 h 1592"/>
                      <a:gd name="connsiteX100" fmla="*/ 0 w 2547"/>
                      <a:gd name="connsiteY100" fmla="*/ 1274 h 1592"/>
                      <a:gd name="connsiteX101" fmla="*/ 0 w 2547"/>
                      <a:gd name="connsiteY101" fmla="*/ 1274 h 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1592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E37622A2-5895-44C5-8C6A-B86FA0F4C95F}"/>
                      </a:ext>
                    </a:extLst>
                  </p:cNvPr>
                  <p:cNvSpPr/>
                  <p:nvPr/>
                </p:nvSpPr>
                <p:spPr>
                  <a:xfrm>
                    <a:off x="2441677" y="1113927"/>
                    <a:ext cx="3114" cy="2229"/>
                  </a:xfrm>
                  <a:custGeom>
                    <a:avLst/>
                    <a:gdLst>
                      <a:gd name="connsiteX0" fmla="*/ 3114 w 3114"/>
                      <a:gd name="connsiteY0" fmla="*/ 1274 h 2229"/>
                      <a:gd name="connsiteX1" fmla="*/ 3114 w 3114"/>
                      <a:gd name="connsiteY1" fmla="*/ 1274 h 2229"/>
                      <a:gd name="connsiteX2" fmla="*/ 3114 w 3114"/>
                      <a:gd name="connsiteY2" fmla="*/ 1274 h 2229"/>
                      <a:gd name="connsiteX3" fmla="*/ 3114 w 3114"/>
                      <a:gd name="connsiteY3" fmla="*/ 1274 h 2229"/>
                      <a:gd name="connsiteX4" fmla="*/ 3114 w 3114"/>
                      <a:gd name="connsiteY4" fmla="*/ 1274 h 2229"/>
                      <a:gd name="connsiteX5" fmla="*/ 3114 w 3114"/>
                      <a:gd name="connsiteY5" fmla="*/ 1274 h 2229"/>
                      <a:gd name="connsiteX6" fmla="*/ 3114 w 3114"/>
                      <a:gd name="connsiteY6" fmla="*/ 1274 h 2229"/>
                      <a:gd name="connsiteX7" fmla="*/ 3114 w 3114"/>
                      <a:gd name="connsiteY7" fmla="*/ 1274 h 2229"/>
                      <a:gd name="connsiteX8" fmla="*/ 3114 w 3114"/>
                      <a:gd name="connsiteY8" fmla="*/ 1274 h 2229"/>
                      <a:gd name="connsiteX9" fmla="*/ 3114 w 3114"/>
                      <a:gd name="connsiteY9" fmla="*/ 0 h 2229"/>
                      <a:gd name="connsiteX10" fmla="*/ 3114 w 3114"/>
                      <a:gd name="connsiteY10" fmla="*/ 0 h 2229"/>
                      <a:gd name="connsiteX11" fmla="*/ 3114 w 3114"/>
                      <a:gd name="connsiteY11" fmla="*/ 0 h 2229"/>
                      <a:gd name="connsiteX12" fmla="*/ 3114 w 3114"/>
                      <a:gd name="connsiteY12" fmla="*/ 0 h 2229"/>
                      <a:gd name="connsiteX13" fmla="*/ 3114 w 3114"/>
                      <a:gd name="connsiteY13" fmla="*/ 0 h 2229"/>
                      <a:gd name="connsiteX14" fmla="*/ 3114 w 3114"/>
                      <a:gd name="connsiteY14" fmla="*/ 0 h 2229"/>
                      <a:gd name="connsiteX15" fmla="*/ 3114 w 3114"/>
                      <a:gd name="connsiteY15" fmla="*/ 0 h 2229"/>
                      <a:gd name="connsiteX16" fmla="*/ 3114 w 3114"/>
                      <a:gd name="connsiteY16" fmla="*/ 0 h 2229"/>
                      <a:gd name="connsiteX17" fmla="*/ 3114 w 3114"/>
                      <a:gd name="connsiteY17" fmla="*/ 0 h 2229"/>
                      <a:gd name="connsiteX18" fmla="*/ 3114 w 3114"/>
                      <a:gd name="connsiteY18" fmla="*/ 0 h 2229"/>
                      <a:gd name="connsiteX19" fmla="*/ 3114 w 3114"/>
                      <a:gd name="connsiteY19" fmla="*/ 0 h 2229"/>
                      <a:gd name="connsiteX20" fmla="*/ 3114 w 3114"/>
                      <a:gd name="connsiteY20" fmla="*/ 0 h 2229"/>
                      <a:gd name="connsiteX21" fmla="*/ 3114 w 3114"/>
                      <a:gd name="connsiteY21" fmla="*/ 0 h 2229"/>
                      <a:gd name="connsiteX22" fmla="*/ 3114 w 3114"/>
                      <a:gd name="connsiteY22" fmla="*/ 0 h 2229"/>
                      <a:gd name="connsiteX23" fmla="*/ 3114 w 3114"/>
                      <a:gd name="connsiteY23" fmla="*/ 0 h 2229"/>
                      <a:gd name="connsiteX24" fmla="*/ 3114 w 3114"/>
                      <a:gd name="connsiteY24" fmla="*/ 0 h 2229"/>
                      <a:gd name="connsiteX25" fmla="*/ 3114 w 3114"/>
                      <a:gd name="connsiteY25" fmla="*/ 0 h 2229"/>
                      <a:gd name="connsiteX26" fmla="*/ 3114 w 3114"/>
                      <a:gd name="connsiteY26" fmla="*/ 0 h 2229"/>
                      <a:gd name="connsiteX27" fmla="*/ 3114 w 3114"/>
                      <a:gd name="connsiteY27" fmla="*/ 0 h 2229"/>
                      <a:gd name="connsiteX28" fmla="*/ 3114 w 3114"/>
                      <a:gd name="connsiteY28" fmla="*/ 0 h 2229"/>
                      <a:gd name="connsiteX29" fmla="*/ 3114 w 3114"/>
                      <a:gd name="connsiteY29" fmla="*/ 0 h 2229"/>
                      <a:gd name="connsiteX30" fmla="*/ 3114 w 3114"/>
                      <a:gd name="connsiteY30" fmla="*/ 0 h 2229"/>
                      <a:gd name="connsiteX31" fmla="*/ 3114 w 3114"/>
                      <a:gd name="connsiteY31" fmla="*/ 0 h 2229"/>
                      <a:gd name="connsiteX32" fmla="*/ 3114 w 3114"/>
                      <a:gd name="connsiteY32" fmla="*/ 0 h 2229"/>
                      <a:gd name="connsiteX33" fmla="*/ 3114 w 3114"/>
                      <a:gd name="connsiteY33" fmla="*/ 0 h 2229"/>
                      <a:gd name="connsiteX34" fmla="*/ 3114 w 3114"/>
                      <a:gd name="connsiteY34" fmla="*/ 0 h 2229"/>
                      <a:gd name="connsiteX35" fmla="*/ 3114 w 3114"/>
                      <a:gd name="connsiteY35" fmla="*/ 0 h 2229"/>
                      <a:gd name="connsiteX36" fmla="*/ 3114 w 3114"/>
                      <a:gd name="connsiteY36" fmla="*/ 0 h 2229"/>
                      <a:gd name="connsiteX37" fmla="*/ 3114 w 3114"/>
                      <a:gd name="connsiteY37" fmla="*/ 0 h 2229"/>
                      <a:gd name="connsiteX38" fmla="*/ 3114 w 3114"/>
                      <a:gd name="connsiteY38" fmla="*/ 0 h 2229"/>
                      <a:gd name="connsiteX39" fmla="*/ 3114 w 3114"/>
                      <a:gd name="connsiteY39" fmla="*/ 0 h 2229"/>
                      <a:gd name="connsiteX40" fmla="*/ 3114 w 3114"/>
                      <a:gd name="connsiteY40" fmla="*/ 0 h 2229"/>
                      <a:gd name="connsiteX41" fmla="*/ 3114 w 3114"/>
                      <a:gd name="connsiteY41" fmla="*/ 0 h 2229"/>
                      <a:gd name="connsiteX42" fmla="*/ 3114 w 3114"/>
                      <a:gd name="connsiteY42" fmla="*/ 0 h 2229"/>
                      <a:gd name="connsiteX43" fmla="*/ 3114 w 3114"/>
                      <a:gd name="connsiteY43" fmla="*/ 0 h 2229"/>
                      <a:gd name="connsiteX44" fmla="*/ 3114 w 3114"/>
                      <a:gd name="connsiteY44" fmla="*/ 0 h 2229"/>
                      <a:gd name="connsiteX45" fmla="*/ 3114 w 3114"/>
                      <a:gd name="connsiteY45" fmla="*/ 0 h 2229"/>
                      <a:gd name="connsiteX46" fmla="*/ 3114 w 3114"/>
                      <a:gd name="connsiteY46" fmla="*/ 0 h 2229"/>
                      <a:gd name="connsiteX47" fmla="*/ 3114 w 3114"/>
                      <a:gd name="connsiteY47" fmla="*/ 0 h 2229"/>
                      <a:gd name="connsiteX48" fmla="*/ 3114 w 3114"/>
                      <a:gd name="connsiteY48" fmla="*/ 0 h 2229"/>
                      <a:gd name="connsiteX49" fmla="*/ 3114 w 3114"/>
                      <a:gd name="connsiteY49" fmla="*/ 0 h 2229"/>
                      <a:gd name="connsiteX50" fmla="*/ 3114 w 3114"/>
                      <a:gd name="connsiteY50" fmla="*/ 0 h 2229"/>
                      <a:gd name="connsiteX51" fmla="*/ 3114 w 3114"/>
                      <a:gd name="connsiteY51" fmla="*/ 0 h 2229"/>
                      <a:gd name="connsiteX52" fmla="*/ 3114 w 3114"/>
                      <a:gd name="connsiteY52" fmla="*/ 0 h 2229"/>
                      <a:gd name="connsiteX53" fmla="*/ 3114 w 3114"/>
                      <a:gd name="connsiteY53" fmla="*/ 0 h 2229"/>
                      <a:gd name="connsiteX54" fmla="*/ 3114 w 3114"/>
                      <a:gd name="connsiteY54" fmla="*/ 0 h 2229"/>
                      <a:gd name="connsiteX55" fmla="*/ 3114 w 3114"/>
                      <a:gd name="connsiteY55" fmla="*/ 0 h 2229"/>
                      <a:gd name="connsiteX56" fmla="*/ 3114 w 3114"/>
                      <a:gd name="connsiteY56" fmla="*/ 0 h 2229"/>
                      <a:gd name="connsiteX57" fmla="*/ 3114 w 3114"/>
                      <a:gd name="connsiteY57" fmla="*/ 0 h 2229"/>
                      <a:gd name="connsiteX58" fmla="*/ 3114 w 3114"/>
                      <a:gd name="connsiteY58" fmla="*/ 0 h 2229"/>
                      <a:gd name="connsiteX59" fmla="*/ 3114 w 3114"/>
                      <a:gd name="connsiteY59" fmla="*/ 0 h 2229"/>
                      <a:gd name="connsiteX60" fmla="*/ 3114 w 3114"/>
                      <a:gd name="connsiteY60" fmla="*/ 0 h 2229"/>
                      <a:gd name="connsiteX61" fmla="*/ 3114 w 3114"/>
                      <a:gd name="connsiteY61" fmla="*/ 0 h 2229"/>
                      <a:gd name="connsiteX62" fmla="*/ 3114 w 3114"/>
                      <a:gd name="connsiteY62" fmla="*/ 0 h 2229"/>
                      <a:gd name="connsiteX63" fmla="*/ 3114 w 3114"/>
                      <a:gd name="connsiteY63" fmla="*/ 0 h 2229"/>
                      <a:gd name="connsiteX64" fmla="*/ 3114 w 3114"/>
                      <a:gd name="connsiteY64" fmla="*/ 0 h 2229"/>
                      <a:gd name="connsiteX65" fmla="*/ 3114 w 3114"/>
                      <a:gd name="connsiteY65" fmla="*/ 0 h 2229"/>
                      <a:gd name="connsiteX66" fmla="*/ 3114 w 3114"/>
                      <a:gd name="connsiteY66" fmla="*/ 0 h 2229"/>
                      <a:gd name="connsiteX67" fmla="*/ 3114 w 3114"/>
                      <a:gd name="connsiteY67" fmla="*/ 0 h 2229"/>
                      <a:gd name="connsiteX68" fmla="*/ 3114 w 3114"/>
                      <a:gd name="connsiteY68" fmla="*/ 0 h 2229"/>
                      <a:gd name="connsiteX69" fmla="*/ 3114 w 3114"/>
                      <a:gd name="connsiteY69" fmla="*/ 0 h 2229"/>
                      <a:gd name="connsiteX70" fmla="*/ 3114 w 3114"/>
                      <a:gd name="connsiteY70" fmla="*/ 0 h 2229"/>
                      <a:gd name="connsiteX71" fmla="*/ 3114 w 3114"/>
                      <a:gd name="connsiteY71" fmla="*/ 0 h 2229"/>
                      <a:gd name="connsiteX72" fmla="*/ 3114 w 3114"/>
                      <a:gd name="connsiteY72" fmla="*/ 0 h 2229"/>
                      <a:gd name="connsiteX73" fmla="*/ 3114 w 3114"/>
                      <a:gd name="connsiteY73" fmla="*/ 0 h 2229"/>
                      <a:gd name="connsiteX74" fmla="*/ 3114 w 3114"/>
                      <a:gd name="connsiteY74" fmla="*/ 0 h 2229"/>
                      <a:gd name="connsiteX75" fmla="*/ 3114 w 3114"/>
                      <a:gd name="connsiteY75" fmla="*/ 0 h 2229"/>
                      <a:gd name="connsiteX76" fmla="*/ 3114 w 3114"/>
                      <a:gd name="connsiteY76" fmla="*/ 0 h 2229"/>
                      <a:gd name="connsiteX77" fmla="*/ 3114 w 3114"/>
                      <a:gd name="connsiteY77" fmla="*/ 0 h 2229"/>
                      <a:gd name="connsiteX78" fmla="*/ 3114 w 3114"/>
                      <a:gd name="connsiteY78" fmla="*/ 0 h 2229"/>
                      <a:gd name="connsiteX79" fmla="*/ 3114 w 3114"/>
                      <a:gd name="connsiteY79" fmla="*/ 0 h 2229"/>
                      <a:gd name="connsiteX80" fmla="*/ 3114 w 3114"/>
                      <a:gd name="connsiteY80" fmla="*/ 0 h 2229"/>
                      <a:gd name="connsiteX81" fmla="*/ 3114 w 3114"/>
                      <a:gd name="connsiteY81" fmla="*/ 0 h 2229"/>
                      <a:gd name="connsiteX82" fmla="*/ 3114 w 3114"/>
                      <a:gd name="connsiteY82" fmla="*/ 0 h 2229"/>
                      <a:gd name="connsiteX83" fmla="*/ 3114 w 3114"/>
                      <a:gd name="connsiteY83" fmla="*/ 0 h 2229"/>
                      <a:gd name="connsiteX84" fmla="*/ 3114 w 3114"/>
                      <a:gd name="connsiteY84" fmla="*/ 0 h 2229"/>
                      <a:gd name="connsiteX85" fmla="*/ 3114 w 3114"/>
                      <a:gd name="connsiteY85" fmla="*/ 0 h 2229"/>
                      <a:gd name="connsiteX86" fmla="*/ 3114 w 3114"/>
                      <a:gd name="connsiteY86" fmla="*/ 0 h 2229"/>
                      <a:gd name="connsiteX87" fmla="*/ 3114 w 3114"/>
                      <a:gd name="connsiteY87" fmla="*/ 0 h 2229"/>
                      <a:gd name="connsiteX88" fmla="*/ 3114 w 3114"/>
                      <a:gd name="connsiteY88" fmla="*/ 0 h 2229"/>
                      <a:gd name="connsiteX89" fmla="*/ 3114 w 3114"/>
                      <a:gd name="connsiteY89" fmla="*/ 0 h 2229"/>
                      <a:gd name="connsiteX90" fmla="*/ 3114 w 3114"/>
                      <a:gd name="connsiteY90" fmla="*/ 1274 h 2229"/>
                      <a:gd name="connsiteX91" fmla="*/ 3114 w 3114"/>
                      <a:gd name="connsiteY91" fmla="*/ 1274 h 2229"/>
                      <a:gd name="connsiteX92" fmla="*/ 3114 w 3114"/>
                      <a:gd name="connsiteY92" fmla="*/ 1274 h 2229"/>
                      <a:gd name="connsiteX93" fmla="*/ 3114 w 3114"/>
                      <a:gd name="connsiteY93" fmla="*/ 1274 h 2229"/>
                      <a:gd name="connsiteX94" fmla="*/ 3114 w 3114"/>
                      <a:gd name="connsiteY94" fmla="*/ 1274 h 2229"/>
                      <a:gd name="connsiteX95" fmla="*/ 3114 w 3114"/>
                      <a:gd name="connsiteY95" fmla="*/ 1274 h 2229"/>
                      <a:gd name="connsiteX96" fmla="*/ 3114 w 3114"/>
                      <a:gd name="connsiteY96" fmla="*/ 1274 h 2229"/>
                      <a:gd name="connsiteX97" fmla="*/ 566 w 3114"/>
                      <a:gd name="connsiteY97" fmla="*/ 1274 h 2229"/>
                      <a:gd name="connsiteX98" fmla="*/ 566 w 3114"/>
                      <a:gd name="connsiteY98" fmla="*/ 1274 h 2229"/>
                      <a:gd name="connsiteX99" fmla="*/ 566 w 3114"/>
                      <a:gd name="connsiteY99" fmla="*/ 1274 h 2229"/>
                      <a:gd name="connsiteX100" fmla="*/ 566 w 3114"/>
                      <a:gd name="connsiteY100" fmla="*/ 1274 h 2229"/>
                      <a:gd name="connsiteX101" fmla="*/ 566 w 3114"/>
                      <a:gd name="connsiteY101" fmla="*/ 1274 h 2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114" h="2229">
                        <a:moveTo>
                          <a:pt x="3114" y="1274"/>
                        </a:moveTo>
                        <a:lnTo>
                          <a:pt x="3114" y="1274"/>
                        </a:lnTo>
                        <a:cubicBezTo>
                          <a:pt x="1840" y="1274"/>
                          <a:pt x="1840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0"/>
                          <a:pt x="1840" y="0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0"/>
                          <a:pt x="1840" y="0"/>
                          <a:pt x="3114" y="1274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2548"/>
                          <a:pt x="1840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close/>
                        <a:moveTo>
                          <a:pt x="566" y="1274"/>
                        </a:moveTo>
                        <a:cubicBezTo>
                          <a:pt x="566" y="1274"/>
                          <a:pt x="566" y="2548"/>
                          <a:pt x="566" y="1274"/>
                        </a:cubicBezTo>
                        <a:cubicBezTo>
                          <a:pt x="566" y="2548"/>
                          <a:pt x="-708" y="1274"/>
                          <a:pt x="566" y="1274"/>
                        </a:cubicBezTo>
                        <a:cubicBezTo>
                          <a:pt x="-708" y="1274"/>
                          <a:pt x="566" y="1274"/>
                          <a:pt x="566" y="1274"/>
                        </a:cubicBezTo>
                        <a:cubicBezTo>
                          <a:pt x="566" y="1274"/>
                          <a:pt x="566" y="1274"/>
                          <a:pt x="566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1" name="Freeform: Shape 830">
                    <a:extLst>
                      <a:ext uri="{FF2B5EF4-FFF2-40B4-BE49-F238E27FC236}">
                        <a16:creationId xmlns:a16="http://schemas.microsoft.com/office/drawing/2014/main" id="{4E4230AB-9031-4F08-B668-8953E83F5306}"/>
                      </a:ext>
                    </a:extLst>
                  </p:cNvPr>
                  <p:cNvSpPr/>
                  <p:nvPr/>
                </p:nvSpPr>
                <p:spPr>
                  <a:xfrm>
                    <a:off x="2497021" y="1130488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2" name="Freeform: Shape 831">
                    <a:extLst>
                      <a:ext uri="{FF2B5EF4-FFF2-40B4-BE49-F238E27FC236}">
                        <a16:creationId xmlns:a16="http://schemas.microsoft.com/office/drawing/2014/main" id="{723BE74B-32C2-4765-94F6-EEA2573392FD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94819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3" name="Freeform: Shape 832">
                    <a:extLst>
                      <a:ext uri="{FF2B5EF4-FFF2-40B4-BE49-F238E27FC236}">
                        <a16:creationId xmlns:a16="http://schemas.microsoft.com/office/drawing/2014/main" id="{FF6F1AE0-CDF8-4F61-8BCE-7ABF9F6CF5DB}"/>
                      </a:ext>
                    </a:extLst>
                  </p:cNvPr>
                  <p:cNvSpPr/>
                  <p:nvPr/>
                </p:nvSpPr>
                <p:spPr>
                  <a:xfrm>
                    <a:off x="2513582" y="1117749"/>
                    <a:ext cx="3821" cy="2547"/>
                  </a:xfrm>
                  <a:custGeom>
                    <a:avLst/>
                    <a:gdLst>
                      <a:gd name="connsiteX0" fmla="*/ 3822 w 3821"/>
                      <a:gd name="connsiteY0" fmla="*/ 1274 h 2547"/>
                      <a:gd name="connsiteX1" fmla="*/ 3822 w 3821"/>
                      <a:gd name="connsiteY1" fmla="*/ 1274 h 2547"/>
                      <a:gd name="connsiteX2" fmla="*/ 3822 w 3821"/>
                      <a:gd name="connsiteY2" fmla="*/ 1274 h 2547"/>
                      <a:gd name="connsiteX3" fmla="*/ 3822 w 3821"/>
                      <a:gd name="connsiteY3" fmla="*/ 1274 h 2547"/>
                      <a:gd name="connsiteX4" fmla="*/ 3822 w 3821"/>
                      <a:gd name="connsiteY4" fmla="*/ 1274 h 2547"/>
                      <a:gd name="connsiteX5" fmla="*/ 3822 w 3821"/>
                      <a:gd name="connsiteY5" fmla="*/ 1274 h 2547"/>
                      <a:gd name="connsiteX6" fmla="*/ 3822 w 3821"/>
                      <a:gd name="connsiteY6" fmla="*/ 0 h 2547"/>
                      <a:gd name="connsiteX7" fmla="*/ 3822 w 3821"/>
                      <a:gd name="connsiteY7" fmla="*/ 1274 h 2547"/>
                      <a:gd name="connsiteX8" fmla="*/ 2548 w 3821"/>
                      <a:gd name="connsiteY8" fmla="*/ 0 h 2547"/>
                      <a:gd name="connsiteX9" fmla="*/ 2548 w 3821"/>
                      <a:gd name="connsiteY9" fmla="*/ 0 h 2547"/>
                      <a:gd name="connsiteX10" fmla="*/ 2548 w 3821"/>
                      <a:gd name="connsiteY10" fmla="*/ 0 h 2547"/>
                      <a:gd name="connsiteX11" fmla="*/ 2548 w 3821"/>
                      <a:gd name="connsiteY11" fmla="*/ 0 h 2547"/>
                      <a:gd name="connsiteX12" fmla="*/ 2548 w 3821"/>
                      <a:gd name="connsiteY12" fmla="*/ 0 h 2547"/>
                      <a:gd name="connsiteX13" fmla="*/ 2548 w 3821"/>
                      <a:gd name="connsiteY13" fmla="*/ 0 h 2547"/>
                      <a:gd name="connsiteX14" fmla="*/ 2548 w 3821"/>
                      <a:gd name="connsiteY14" fmla="*/ 0 h 2547"/>
                      <a:gd name="connsiteX15" fmla="*/ 2548 w 3821"/>
                      <a:gd name="connsiteY15" fmla="*/ 0 h 2547"/>
                      <a:gd name="connsiteX16" fmla="*/ 2548 w 3821"/>
                      <a:gd name="connsiteY16" fmla="*/ 0 h 2547"/>
                      <a:gd name="connsiteX17" fmla="*/ 2548 w 3821"/>
                      <a:gd name="connsiteY17" fmla="*/ 0 h 2547"/>
                      <a:gd name="connsiteX18" fmla="*/ 2548 w 3821"/>
                      <a:gd name="connsiteY18" fmla="*/ 0 h 2547"/>
                      <a:gd name="connsiteX19" fmla="*/ 2548 w 3821"/>
                      <a:gd name="connsiteY19" fmla="*/ 0 h 2547"/>
                      <a:gd name="connsiteX20" fmla="*/ 2548 w 3821"/>
                      <a:gd name="connsiteY20" fmla="*/ 0 h 2547"/>
                      <a:gd name="connsiteX21" fmla="*/ 2548 w 3821"/>
                      <a:gd name="connsiteY21" fmla="*/ 0 h 2547"/>
                      <a:gd name="connsiteX22" fmla="*/ 2548 w 3821"/>
                      <a:gd name="connsiteY22" fmla="*/ 0 h 2547"/>
                      <a:gd name="connsiteX23" fmla="*/ 2548 w 3821"/>
                      <a:gd name="connsiteY23" fmla="*/ 0 h 2547"/>
                      <a:gd name="connsiteX24" fmla="*/ 2548 w 3821"/>
                      <a:gd name="connsiteY24" fmla="*/ 0 h 2547"/>
                      <a:gd name="connsiteX25" fmla="*/ 2548 w 3821"/>
                      <a:gd name="connsiteY25" fmla="*/ 0 h 2547"/>
                      <a:gd name="connsiteX26" fmla="*/ 2548 w 3821"/>
                      <a:gd name="connsiteY26" fmla="*/ 0 h 2547"/>
                      <a:gd name="connsiteX27" fmla="*/ 2548 w 3821"/>
                      <a:gd name="connsiteY27" fmla="*/ 0 h 2547"/>
                      <a:gd name="connsiteX28" fmla="*/ 2548 w 3821"/>
                      <a:gd name="connsiteY28" fmla="*/ 0 h 2547"/>
                      <a:gd name="connsiteX29" fmla="*/ 2548 w 3821"/>
                      <a:gd name="connsiteY29" fmla="*/ 0 h 2547"/>
                      <a:gd name="connsiteX30" fmla="*/ 2548 w 3821"/>
                      <a:gd name="connsiteY30" fmla="*/ 0 h 2547"/>
                      <a:gd name="connsiteX31" fmla="*/ 2548 w 3821"/>
                      <a:gd name="connsiteY31" fmla="*/ 0 h 2547"/>
                      <a:gd name="connsiteX32" fmla="*/ 2548 w 3821"/>
                      <a:gd name="connsiteY32" fmla="*/ 0 h 2547"/>
                      <a:gd name="connsiteX33" fmla="*/ 2548 w 3821"/>
                      <a:gd name="connsiteY33" fmla="*/ 0 h 2547"/>
                      <a:gd name="connsiteX34" fmla="*/ 2548 w 3821"/>
                      <a:gd name="connsiteY34" fmla="*/ 0 h 2547"/>
                      <a:gd name="connsiteX35" fmla="*/ 2548 w 3821"/>
                      <a:gd name="connsiteY35" fmla="*/ 0 h 2547"/>
                      <a:gd name="connsiteX36" fmla="*/ 2548 w 3821"/>
                      <a:gd name="connsiteY36" fmla="*/ 0 h 2547"/>
                      <a:gd name="connsiteX37" fmla="*/ 2548 w 3821"/>
                      <a:gd name="connsiteY37" fmla="*/ 0 h 2547"/>
                      <a:gd name="connsiteX38" fmla="*/ 2548 w 3821"/>
                      <a:gd name="connsiteY38" fmla="*/ 0 h 2547"/>
                      <a:gd name="connsiteX39" fmla="*/ 2548 w 3821"/>
                      <a:gd name="connsiteY39" fmla="*/ 0 h 2547"/>
                      <a:gd name="connsiteX40" fmla="*/ 2548 w 3821"/>
                      <a:gd name="connsiteY40" fmla="*/ 0 h 2547"/>
                      <a:gd name="connsiteX41" fmla="*/ 2548 w 3821"/>
                      <a:gd name="connsiteY41" fmla="*/ 0 h 2547"/>
                      <a:gd name="connsiteX42" fmla="*/ 2548 w 3821"/>
                      <a:gd name="connsiteY42" fmla="*/ 0 h 2547"/>
                      <a:gd name="connsiteX43" fmla="*/ 2548 w 3821"/>
                      <a:gd name="connsiteY43" fmla="*/ 0 h 2547"/>
                      <a:gd name="connsiteX44" fmla="*/ 2548 w 3821"/>
                      <a:gd name="connsiteY44" fmla="*/ 0 h 2547"/>
                      <a:gd name="connsiteX45" fmla="*/ 2548 w 3821"/>
                      <a:gd name="connsiteY45" fmla="*/ 0 h 2547"/>
                      <a:gd name="connsiteX46" fmla="*/ 2548 w 3821"/>
                      <a:gd name="connsiteY46" fmla="*/ 0 h 2547"/>
                      <a:gd name="connsiteX47" fmla="*/ 2548 w 3821"/>
                      <a:gd name="connsiteY47" fmla="*/ 0 h 2547"/>
                      <a:gd name="connsiteX48" fmla="*/ 2548 w 3821"/>
                      <a:gd name="connsiteY48" fmla="*/ 0 h 2547"/>
                      <a:gd name="connsiteX49" fmla="*/ 2548 w 3821"/>
                      <a:gd name="connsiteY49" fmla="*/ 0 h 2547"/>
                      <a:gd name="connsiteX50" fmla="*/ 2548 w 3821"/>
                      <a:gd name="connsiteY50" fmla="*/ 0 h 2547"/>
                      <a:gd name="connsiteX51" fmla="*/ 2548 w 3821"/>
                      <a:gd name="connsiteY51" fmla="*/ 0 h 2547"/>
                      <a:gd name="connsiteX52" fmla="*/ 2548 w 3821"/>
                      <a:gd name="connsiteY52" fmla="*/ 0 h 2547"/>
                      <a:gd name="connsiteX53" fmla="*/ 2548 w 3821"/>
                      <a:gd name="connsiteY53" fmla="*/ 0 h 2547"/>
                      <a:gd name="connsiteX54" fmla="*/ 2548 w 3821"/>
                      <a:gd name="connsiteY54" fmla="*/ 0 h 2547"/>
                      <a:gd name="connsiteX55" fmla="*/ 2548 w 3821"/>
                      <a:gd name="connsiteY55" fmla="*/ 0 h 2547"/>
                      <a:gd name="connsiteX56" fmla="*/ 2548 w 3821"/>
                      <a:gd name="connsiteY56" fmla="*/ 0 h 2547"/>
                      <a:gd name="connsiteX57" fmla="*/ 2548 w 3821"/>
                      <a:gd name="connsiteY57" fmla="*/ 0 h 2547"/>
                      <a:gd name="connsiteX58" fmla="*/ 2548 w 3821"/>
                      <a:gd name="connsiteY58" fmla="*/ 0 h 2547"/>
                      <a:gd name="connsiteX59" fmla="*/ 2548 w 3821"/>
                      <a:gd name="connsiteY59" fmla="*/ 0 h 2547"/>
                      <a:gd name="connsiteX60" fmla="*/ 2548 w 3821"/>
                      <a:gd name="connsiteY60" fmla="*/ 0 h 2547"/>
                      <a:gd name="connsiteX61" fmla="*/ 2548 w 3821"/>
                      <a:gd name="connsiteY61" fmla="*/ 0 h 2547"/>
                      <a:gd name="connsiteX62" fmla="*/ 2548 w 3821"/>
                      <a:gd name="connsiteY62" fmla="*/ 0 h 2547"/>
                      <a:gd name="connsiteX63" fmla="*/ 2548 w 3821"/>
                      <a:gd name="connsiteY63" fmla="*/ 0 h 2547"/>
                      <a:gd name="connsiteX64" fmla="*/ 2548 w 3821"/>
                      <a:gd name="connsiteY64" fmla="*/ 0 h 2547"/>
                      <a:gd name="connsiteX65" fmla="*/ 2548 w 3821"/>
                      <a:gd name="connsiteY65" fmla="*/ 0 h 2547"/>
                      <a:gd name="connsiteX66" fmla="*/ 2548 w 3821"/>
                      <a:gd name="connsiteY66" fmla="*/ 0 h 2547"/>
                      <a:gd name="connsiteX67" fmla="*/ 2548 w 3821"/>
                      <a:gd name="connsiteY67" fmla="*/ 0 h 2547"/>
                      <a:gd name="connsiteX68" fmla="*/ 2548 w 3821"/>
                      <a:gd name="connsiteY68" fmla="*/ 0 h 2547"/>
                      <a:gd name="connsiteX69" fmla="*/ 2548 w 3821"/>
                      <a:gd name="connsiteY69" fmla="*/ 0 h 2547"/>
                      <a:gd name="connsiteX70" fmla="*/ 2548 w 3821"/>
                      <a:gd name="connsiteY70" fmla="*/ 0 h 2547"/>
                      <a:gd name="connsiteX71" fmla="*/ 2548 w 3821"/>
                      <a:gd name="connsiteY71" fmla="*/ 0 h 2547"/>
                      <a:gd name="connsiteX72" fmla="*/ 2548 w 3821"/>
                      <a:gd name="connsiteY72" fmla="*/ 0 h 2547"/>
                      <a:gd name="connsiteX73" fmla="*/ 2548 w 3821"/>
                      <a:gd name="connsiteY73" fmla="*/ 0 h 2547"/>
                      <a:gd name="connsiteX74" fmla="*/ 2548 w 3821"/>
                      <a:gd name="connsiteY74" fmla="*/ 0 h 2547"/>
                      <a:gd name="connsiteX75" fmla="*/ 2548 w 3821"/>
                      <a:gd name="connsiteY75" fmla="*/ 0 h 2547"/>
                      <a:gd name="connsiteX76" fmla="*/ 2548 w 3821"/>
                      <a:gd name="connsiteY76" fmla="*/ 0 h 2547"/>
                      <a:gd name="connsiteX77" fmla="*/ 2548 w 3821"/>
                      <a:gd name="connsiteY77" fmla="*/ 0 h 2547"/>
                      <a:gd name="connsiteX78" fmla="*/ 2548 w 3821"/>
                      <a:gd name="connsiteY78" fmla="*/ 0 h 2547"/>
                      <a:gd name="connsiteX79" fmla="*/ 2548 w 3821"/>
                      <a:gd name="connsiteY79" fmla="*/ 0 h 2547"/>
                      <a:gd name="connsiteX80" fmla="*/ 2548 w 3821"/>
                      <a:gd name="connsiteY80" fmla="*/ 0 h 2547"/>
                      <a:gd name="connsiteX81" fmla="*/ 2548 w 3821"/>
                      <a:gd name="connsiteY81" fmla="*/ 0 h 2547"/>
                      <a:gd name="connsiteX82" fmla="*/ 2548 w 3821"/>
                      <a:gd name="connsiteY82" fmla="*/ 0 h 2547"/>
                      <a:gd name="connsiteX83" fmla="*/ 2548 w 3821"/>
                      <a:gd name="connsiteY83" fmla="*/ 0 h 2547"/>
                      <a:gd name="connsiteX84" fmla="*/ 2548 w 3821"/>
                      <a:gd name="connsiteY84" fmla="*/ 0 h 2547"/>
                      <a:gd name="connsiteX85" fmla="*/ 2548 w 3821"/>
                      <a:gd name="connsiteY85" fmla="*/ 0 h 2547"/>
                      <a:gd name="connsiteX86" fmla="*/ 2548 w 3821"/>
                      <a:gd name="connsiteY86" fmla="*/ 0 h 2547"/>
                      <a:gd name="connsiteX87" fmla="*/ 2548 w 3821"/>
                      <a:gd name="connsiteY87" fmla="*/ 0 h 2547"/>
                      <a:gd name="connsiteX88" fmla="*/ 2548 w 3821"/>
                      <a:gd name="connsiteY88" fmla="*/ 0 h 2547"/>
                      <a:gd name="connsiteX89" fmla="*/ 2548 w 3821"/>
                      <a:gd name="connsiteY89" fmla="*/ 0 h 2547"/>
                      <a:gd name="connsiteX90" fmla="*/ 2548 w 3821"/>
                      <a:gd name="connsiteY90" fmla="*/ 0 h 2547"/>
                      <a:gd name="connsiteX91" fmla="*/ 2548 w 3821"/>
                      <a:gd name="connsiteY91" fmla="*/ 0 h 2547"/>
                      <a:gd name="connsiteX92" fmla="*/ 3822 w 3821"/>
                      <a:gd name="connsiteY92" fmla="*/ 1274 h 2547"/>
                      <a:gd name="connsiteX93" fmla="*/ 3822 w 3821"/>
                      <a:gd name="connsiteY93" fmla="*/ 1274 h 2547"/>
                      <a:gd name="connsiteX94" fmla="*/ 3822 w 3821"/>
                      <a:gd name="connsiteY94" fmla="*/ 1274 h 2547"/>
                      <a:gd name="connsiteX95" fmla="*/ 3822 w 3821"/>
                      <a:gd name="connsiteY95" fmla="*/ 1274 h 2547"/>
                      <a:gd name="connsiteX96" fmla="*/ 3822 w 3821"/>
                      <a:gd name="connsiteY96" fmla="*/ 1274 h 2547"/>
                      <a:gd name="connsiteX97" fmla="*/ 0 w 3821"/>
                      <a:gd name="connsiteY97" fmla="*/ 2548 h 2547"/>
                      <a:gd name="connsiteX98" fmla="*/ 0 w 3821"/>
                      <a:gd name="connsiteY98" fmla="*/ 2548 h 2547"/>
                      <a:gd name="connsiteX99" fmla="*/ 0 w 3821"/>
                      <a:gd name="connsiteY99" fmla="*/ 2548 h 2547"/>
                      <a:gd name="connsiteX100" fmla="*/ 0 w 3821"/>
                      <a:gd name="connsiteY100" fmla="*/ 2548 h 2547"/>
                      <a:gd name="connsiteX101" fmla="*/ 0 w 3821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21" h="2547">
                        <a:moveTo>
                          <a:pt x="3822" y="1274"/>
                        </a:move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lnTo>
                          <a:pt x="3822" y="1274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1274"/>
                          <a:pt x="3822" y="1274"/>
                        </a:cubicBezTo>
                        <a:close/>
                        <a:moveTo>
                          <a:pt x="0" y="2548"/>
                        </a:move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93D938DE-FCCA-4C76-BDA4-6B6025F6A970}"/>
                      </a:ext>
                    </a:extLst>
                  </p:cNvPr>
                  <p:cNvSpPr/>
                  <p:nvPr/>
                </p:nvSpPr>
                <p:spPr>
                  <a:xfrm>
                    <a:off x="2462626" y="1126667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1274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74A8BBD8-402E-47CD-B804-7219E3DF3246}"/>
                      </a:ext>
                    </a:extLst>
                  </p:cNvPr>
                  <p:cNvSpPr/>
                  <p:nvPr/>
                </p:nvSpPr>
                <p:spPr>
                  <a:xfrm>
                    <a:off x="2517404" y="1124119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6370" y="2548"/>
                          <a:pt x="6370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6370" y="3822"/>
                          <a:pt x="6370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66374A2B-AC98-42D1-A137-9A19DDB88C34}"/>
                      </a:ext>
                    </a:extLst>
                  </p:cNvPr>
                  <p:cNvSpPr/>
                  <p:nvPr/>
                </p:nvSpPr>
                <p:spPr>
                  <a:xfrm>
                    <a:off x="2462059" y="1136858"/>
                    <a:ext cx="7891" cy="7643"/>
                  </a:xfrm>
                  <a:custGeom>
                    <a:avLst/>
                    <a:gdLst>
                      <a:gd name="connsiteX0" fmla="*/ 6936 w 7891"/>
                      <a:gd name="connsiteY0" fmla="*/ 5096 h 7643"/>
                      <a:gd name="connsiteX1" fmla="*/ 6936 w 7891"/>
                      <a:gd name="connsiteY1" fmla="*/ 5096 h 7643"/>
                      <a:gd name="connsiteX2" fmla="*/ 6936 w 7891"/>
                      <a:gd name="connsiteY2" fmla="*/ 5096 h 7643"/>
                      <a:gd name="connsiteX3" fmla="*/ 6936 w 7891"/>
                      <a:gd name="connsiteY3" fmla="*/ 5096 h 7643"/>
                      <a:gd name="connsiteX4" fmla="*/ 6936 w 7891"/>
                      <a:gd name="connsiteY4" fmla="*/ 5096 h 7643"/>
                      <a:gd name="connsiteX5" fmla="*/ 6936 w 7891"/>
                      <a:gd name="connsiteY5" fmla="*/ 5096 h 7643"/>
                      <a:gd name="connsiteX6" fmla="*/ 6936 w 7891"/>
                      <a:gd name="connsiteY6" fmla="*/ 3822 h 7643"/>
                      <a:gd name="connsiteX7" fmla="*/ 6936 w 7891"/>
                      <a:gd name="connsiteY7" fmla="*/ 3822 h 7643"/>
                      <a:gd name="connsiteX8" fmla="*/ 6936 w 7891"/>
                      <a:gd name="connsiteY8" fmla="*/ 3822 h 7643"/>
                      <a:gd name="connsiteX9" fmla="*/ 6936 w 7891"/>
                      <a:gd name="connsiteY9" fmla="*/ 3822 h 7643"/>
                      <a:gd name="connsiteX10" fmla="*/ 6936 w 7891"/>
                      <a:gd name="connsiteY10" fmla="*/ 3822 h 7643"/>
                      <a:gd name="connsiteX11" fmla="*/ 6936 w 7891"/>
                      <a:gd name="connsiteY11" fmla="*/ 3822 h 7643"/>
                      <a:gd name="connsiteX12" fmla="*/ 6936 w 7891"/>
                      <a:gd name="connsiteY12" fmla="*/ 3822 h 7643"/>
                      <a:gd name="connsiteX13" fmla="*/ 6936 w 7891"/>
                      <a:gd name="connsiteY13" fmla="*/ 3822 h 7643"/>
                      <a:gd name="connsiteX14" fmla="*/ 6936 w 7891"/>
                      <a:gd name="connsiteY14" fmla="*/ 3822 h 7643"/>
                      <a:gd name="connsiteX15" fmla="*/ 6936 w 7891"/>
                      <a:gd name="connsiteY15" fmla="*/ 3822 h 7643"/>
                      <a:gd name="connsiteX16" fmla="*/ 6936 w 7891"/>
                      <a:gd name="connsiteY16" fmla="*/ 3822 h 7643"/>
                      <a:gd name="connsiteX17" fmla="*/ 6936 w 7891"/>
                      <a:gd name="connsiteY17" fmla="*/ 3822 h 7643"/>
                      <a:gd name="connsiteX18" fmla="*/ 6936 w 7891"/>
                      <a:gd name="connsiteY18" fmla="*/ 3822 h 7643"/>
                      <a:gd name="connsiteX19" fmla="*/ 6936 w 7891"/>
                      <a:gd name="connsiteY19" fmla="*/ 3822 h 7643"/>
                      <a:gd name="connsiteX20" fmla="*/ 6936 w 7891"/>
                      <a:gd name="connsiteY20" fmla="*/ 3822 h 7643"/>
                      <a:gd name="connsiteX21" fmla="*/ 6936 w 7891"/>
                      <a:gd name="connsiteY21" fmla="*/ 3822 h 7643"/>
                      <a:gd name="connsiteX22" fmla="*/ 6936 w 7891"/>
                      <a:gd name="connsiteY22" fmla="*/ 3822 h 7643"/>
                      <a:gd name="connsiteX23" fmla="*/ 6936 w 7891"/>
                      <a:gd name="connsiteY23" fmla="*/ 3822 h 7643"/>
                      <a:gd name="connsiteX24" fmla="*/ 6936 w 7891"/>
                      <a:gd name="connsiteY24" fmla="*/ 3822 h 7643"/>
                      <a:gd name="connsiteX25" fmla="*/ 6936 w 7891"/>
                      <a:gd name="connsiteY25" fmla="*/ 3822 h 7643"/>
                      <a:gd name="connsiteX26" fmla="*/ 6936 w 7891"/>
                      <a:gd name="connsiteY26" fmla="*/ 3822 h 7643"/>
                      <a:gd name="connsiteX27" fmla="*/ 6936 w 7891"/>
                      <a:gd name="connsiteY27" fmla="*/ 3822 h 7643"/>
                      <a:gd name="connsiteX28" fmla="*/ 6936 w 7891"/>
                      <a:gd name="connsiteY28" fmla="*/ 3822 h 7643"/>
                      <a:gd name="connsiteX29" fmla="*/ 6936 w 7891"/>
                      <a:gd name="connsiteY29" fmla="*/ 3822 h 7643"/>
                      <a:gd name="connsiteX30" fmla="*/ 6936 w 7891"/>
                      <a:gd name="connsiteY30" fmla="*/ 3822 h 7643"/>
                      <a:gd name="connsiteX31" fmla="*/ 6936 w 7891"/>
                      <a:gd name="connsiteY31" fmla="*/ 3822 h 7643"/>
                      <a:gd name="connsiteX32" fmla="*/ 6936 w 7891"/>
                      <a:gd name="connsiteY32" fmla="*/ 3822 h 7643"/>
                      <a:gd name="connsiteX33" fmla="*/ 6936 w 7891"/>
                      <a:gd name="connsiteY33" fmla="*/ 3822 h 7643"/>
                      <a:gd name="connsiteX34" fmla="*/ 6936 w 7891"/>
                      <a:gd name="connsiteY34" fmla="*/ 3822 h 7643"/>
                      <a:gd name="connsiteX35" fmla="*/ 6936 w 7891"/>
                      <a:gd name="connsiteY35" fmla="*/ 3822 h 7643"/>
                      <a:gd name="connsiteX36" fmla="*/ 6936 w 7891"/>
                      <a:gd name="connsiteY36" fmla="*/ 3822 h 7643"/>
                      <a:gd name="connsiteX37" fmla="*/ 6936 w 7891"/>
                      <a:gd name="connsiteY37" fmla="*/ 3822 h 7643"/>
                      <a:gd name="connsiteX38" fmla="*/ 6936 w 7891"/>
                      <a:gd name="connsiteY38" fmla="*/ 3822 h 7643"/>
                      <a:gd name="connsiteX39" fmla="*/ 6936 w 7891"/>
                      <a:gd name="connsiteY39" fmla="*/ 3822 h 7643"/>
                      <a:gd name="connsiteX40" fmla="*/ 6936 w 7891"/>
                      <a:gd name="connsiteY40" fmla="*/ 3822 h 7643"/>
                      <a:gd name="connsiteX41" fmla="*/ 6936 w 7891"/>
                      <a:gd name="connsiteY41" fmla="*/ 3822 h 7643"/>
                      <a:gd name="connsiteX42" fmla="*/ 6936 w 7891"/>
                      <a:gd name="connsiteY42" fmla="*/ 3822 h 7643"/>
                      <a:gd name="connsiteX43" fmla="*/ 6936 w 7891"/>
                      <a:gd name="connsiteY43" fmla="*/ 3822 h 7643"/>
                      <a:gd name="connsiteX44" fmla="*/ 6936 w 7891"/>
                      <a:gd name="connsiteY44" fmla="*/ 3822 h 7643"/>
                      <a:gd name="connsiteX45" fmla="*/ 6936 w 7891"/>
                      <a:gd name="connsiteY45" fmla="*/ 3822 h 7643"/>
                      <a:gd name="connsiteX46" fmla="*/ 6936 w 7891"/>
                      <a:gd name="connsiteY46" fmla="*/ 3822 h 7643"/>
                      <a:gd name="connsiteX47" fmla="*/ 6936 w 7891"/>
                      <a:gd name="connsiteY47" fmla="*/ 3822 h 7643"/>
                      <a:gd name="connsiteX48" fmla="*/ 6936 w 7891"/>
                      <a:gd name="connsiteY48" fmla="*/ 3822 h 7643"/>
                      <a:gd name="connsiteX49" fmla="*/ 6936 w 7891"/>
                      <a:gd name="connsiteY49" fmla="*/ 3822 h 7643"/>
                      <a:gd name="connsiteX50" fmla="*/ 6936 w 7891"/>
                      <a:gd name="connsiteY50" fmla="*/ 3822 h 7643"/>
                      <a:gd name="connsiteX51" fmla="*/ 6936 w 7891"/>
                      <a:gd name="connsiteY51" fmla="*/ 3822 h 7643"/>
                      <a:gd name="connsiteX52" fmla="*/ 6936 w 7891"/>
                      <a:gd name="connsiteY52" fmla="*/ 3822 h 7643"/>
                      <a:gd name="connsiteX53" fmla="*/ 6936 w 7891"/>
                      <a:gd name="connsiteY53" fmla="*/ 3822 h 7643"/>
                      <a:gd name="connsiteX54" fmla="*/ 6936 w 7891"/>
                      <a:gd name="connsiteY54" fmla="*/ 3822 h 7643"/>
                      <a:gd name="connsiteX55" fmla="*/ 6936 w 7891"/>
                      <a:gd name="connsiteY55" fmla="*/ 3822 h 7643"/>
                      <a:gd name="connsiteX56" fmla="*/ 6936 w 7891"/>
                      <a:gd name="connsiteY56" fmla="*/ 3822 h 7643"/>
                      <a:gd name="connsiteX57" fmla="*/ 6936 w 7891"/>
                      <a:gd name="connsiteY57" fmla="*/ 3822 h 7643"/>
                      <a:gd name="connsiteX58" fmla="*/ 6936 w 7891"/>
                      <a:gd name="connsiteY58" fmla="*/ 3822 h 7643"/>
                      <a:gd name="connsiteX59" fmla="*/ 6936 w 7891"/>
                      <a:gd name="connsiteY59" fmla="*/ 3822 h 7643"/>
                      <a:gd name="connsiteX60" fmla="*/ 6936 w 7891"/>
                      <a:gd name="connsiteY60" fmla="*/ 3822 h 7643"/>
                      <a:gd name="connsiteX61" fmla="*/ 6936 w 7891"/>
                      <a:gd name="connsiteY61" fmla="*/ 3822 h 7643"/>
                      <a:gd name="connsiteX62" fmla="*/ 6936 w 7891"/>
                      <a:gd name="connsiteY62" fmla="*/ 3822 h 7643"/>
                      <a:gd name="connsiteX63" fmla="*/ 6936 w 7891"/>
                      <a:gd name="connsiteY63" fmla="*/ 3822 h 7643"/>
                      <a:gd name="connsiteX64" fmla="*/ 6936 w 7891"/>
                      <a:gd name="connsiteY64" fmla="*/ 3822 h 7643"/>
                      <a:gd name="connsiteX65" fmla="*/ 6936 w 7891"/>
                      <a:gd name="connsiteY65" fmla="*/ 3822 h 7643"/>
                      <a:gd name="connsiteX66" fmla="*/ 6936 w 7891"/>
                      <a:gd name="connsiteY66" fmla="*/ 3822 h 7643"/>
                      <a:gd name="connsiteX67" fmla="*/ 6936 w 7891"/>
                      <a:gd name="connsiteY67" fmla="*/ 3822 h 7643"/>
                      <a:gd name="connsiteX68" fmla="*/ 6936 w 7891"/>
                      <a:gd name="connsiteY68" fmla="*/ 3822 h 7643"/>
                      <a:gd name="connsiteX69" fmla="*/ 6936 w 7891"/>
                      <a:gd name="connsiteY69" fmla="*/ 3822 h 7643"/>
                      <a:gd name="connsiteX70" fmla="*/ 6936 w 7891"/>
                      <a:gd name="connsiteY70" fmla="*/ 3822 h 7643"/>
                      <a:gd name="connsiteX71" fmla="*/ 6936 w 7891"/>
                      <a:gd name="connsiteY71" fmla="*/ 3822 h 7643"/>
                      <a:gd name="connsiteX72" fmla="*/ 6936 w 7891"/>
                      <a:gd name="connsiteY72" fmla="*/ 3822 h 7643"/>
                      <a:gd name="connsiteX73" fmla="*/ 6936 w 7891"/>
                      <a:gd name="connsiteY73" fmla="*/ 3822 h 7643"/>
                      <a:gd name="connsiteX74" fmla="*/ 6936 w 7891"/>
                      <a:gd name="connsiteY74" fmla="*/ 3822 h 7643"/>
                      <a:gd name="connsiteX75" fmla="*/ 6936 w 7891"/>
                      <a:gd name="connsiteY75" fmla="*/ 3822 h 7643"/>
                      <a:gd name="connsiteX76" fmla="*/ 6936 w 7891"/>
                      <a:gd name="connsiteY76" fmla="*/ 3822 h 7643"/>
                      <a:gd name="connsiteX77" fmla="*/ 6936 w 7891"/>
                      <a:gd name="connsiteY77" fmla="*/ 3822 h 7643"/>
                      <a:gd name="connsiteX78" fmla="*/ 6936 w 7891"/>
                      <a:gd name="connsiteY78" fmla="*/ 3822 h 7643"/>
                      <a:gd name="connsiteX79" fmla="*/ 6936 w 7891"/>
                      <a:gd name="connsiteY79" fmla="*/ 3822 h 7643"/>
                      <a:gd name="connsiteX80" fmla="*/ 6936 w 7891"/>
                      <a:gd name="connsiteY80" fmla="*/ 3822 h 7643"/>
                      <a:gd name="connsiteX81" fmla="*/ 6936 w 7891"/>
                      <a:gd name="connsiteY81" fmla="*/ 3822 h 7643"/>
                      <a:gd name="connsiteX82" fmla="*/ 6936 w 7891"/>
                      <a:gd name="connsiteY82" fmla="*/ 3822 h 7643"/>
                      <a:gd name="connsiteX83" fmla="*/ 6936 w 7891"/>
                      <a:gd name="connsiteY83" fmla="*/ 3822 h 7643"/>
                      <a:gd name="connsiteX84" fmla="*/ 6936 w 7891"/>
                      <a:gd name="connsiteY84" fmla="*/ 3822 h 7643"/>
                      <a:gd name="connsiteX85" fmla="*/ 6936 w 7891"/>
                      <a:gd name="connsiteY85" fmla="*/ 3822 h 7643"/>
                      <a:gd name="connsiteX86" fmla="*/ 6936 w 7891"/>
                      <a:gd name="connsiteY86" fmla="*/ 3822 h 7643"/>
                      <a:gd name="connsiteX87" fmla="*/ 6936 w 7891"/>
                      <a:gd name="connsiteY87" fmla="*/ 3822 h 7643"/>
                      <a:gd name="connsiteX88" fmla="*/ 6936 w 7891"/>
                      <a:gd name="connsiteY88" fmla="*/ 3822 h 7643"/>
                      <a:gd name="connsiteX89" fmla="*/ 6936 w 7891"/>
                      <a:gd name="connsiteY89" fmla="*/ 3822 h 7643"/>
                      <a:gd name="connsiteX90" fmla="*/ 6936 w 7891"/>
                      <a:gd name="connsiteY90" fmla="*/ 3822 h 7643"/>
                      <a:gd name="connsiteX91" fmla="*/ 6936 w 7891"/>
                      <a:gd name="connsiteY91" fmla="*/ 3822 h 7643"/>
                      <a:gd name="connsiteX92" fmla="*/ 6936 w 7891"/>
                      <a:gd name="connsiteY92" fmla="*/ 3822 h 7643"/>
                      <a:gd name="connsiteX93" fmla="*/ 6936 w 7891"/>
                      <a:gd name="connsiteY93" fmla="*/ 3822 h 7643"/>
                      <a:gd name="connsiteX94" fmla="*/ 6936 w 7891"/>
                      <a:gd name="connsiteY94" fmla="*/ 3822 h 7643"/>
                      <a:gd name="connsiteX95" fmla="*/ 6936 w 7891"/>
                      <a:gd name="connsiteY95" fmla="*/ 3822 h 7643"/>
                      <a:gd name="connsiteX96" fmla="*/ 6936 w 7891"/>
                      <a:gd name="connsiteY96" fmla="*/ 3822 h 7643"/>
                      <a:gd name="connsiteX97" fmla="*/ 6936 w 7891"/>
                      <a:gd name="connsiteY97" fmla="*/ 3822 h 7643"/>
                      <a:gd name="connsiteX98" fmla="*/ 6936 w 7891"/>
                      <a:gd name="connsiteY98" fmla="*/ 3822 h 7643"/>
                      <a:gd name="connsiteX99" fmla="*/ 6936 w 7891"/>
                      <a:gd name="connsiteY99" fmla="*/ 3822 h 7643"/>
                      <a:gd name="connsiteX100" fmla="*/ 6936 w 7891"/>
                      <a:gd name="connsiteY100" fmla="*/ 3822 h 7643"/>
                      <a:gd name="connsiteX101" fmla="*/ 6936 w 7891"/>
                      <a:gd name="connsiteY101" fmla="*/ 3822 h 7643"/>
                      <a:gd name="connsiteX102" fmla="*/ 6936 w 7891"/>
                      <a:gd name="connsiteY102" fmla="*/ 3822 h 7643"/>
                      <a:gd name="connsiteX103" fmla="*/ 6936 w 7891"/>
                      <a:gd name="connsiteY103" fmla="*/ 3822 h 7643"/>
                      <a:gd name="connsiteX104" fmla="*/ 6936 w 7891"/>
                      <a:gd name="connsiteY104" fmla="*/ 3822 h 7643"/>
                      <a:gd name="connsiteX105" fmla="*/ 6936 w 7891"/>
                      <a:gd name="connsiteY105" fmla="*/ 3822 h 7643"/>
                      <a:gd name="connsiteX106" fmla="*/ 6936 w 7891"/>
                      <a:gd name="connsiteY106" fmla="*/ 3822 h 7643"/>
                      <a:gd name="connsiteX107" fmla="*/ 6936 w 7891"/>
                      <a:gd name="connsiteY107" fmla="*/ 3822 h 7643"/>
                      <a:gd name="connsiteX108" fmla="*/ 6936 w 7891"/>
                      <a:gd name="connsiteY108" fmla="*/ 3822 h 7643"/>
                      <a:gd name="connsiteX109" fmla="*/ 6936 w 7891"/>
                      <a:gd name="connsiteY109" fmla="*/ 3822 h 7643"/>
                      <a:gd name="connsiteX110" fmla="*/ 6936 w 7891"/>
                      <a:gd name="connsiteY110" fmla="*/ 3822 h 7643"/>
                      <a:gd name="connsiteX111" fmla="*/ 6936 w 7891"/>
                      <a:gd name="connsiteY111" fmla="*/ 3822 h 7643"/>
                      <a:gd name="connsiteX112" fmla="*/ 6936 w 7891"/>
                      <a:gd name="connsiteY112" fmla="*/ 3822 h 7643"/>
                      <a:gd name="connsiteX113" fmla="*/ 6936 w 7891"/>
                      <a:gd name="connsiteY113" fmla="*/ 3822 h 7643"/>
                      <a:gd name="connsiteX114" fmla="*/ 6936 w 7891"/>
                      <a:gd name="connsiteY114" fmla="*/ 3822 h 7643"/>
                      <a:gd name="connsiteX115" fmla="*/ 6936 w 7891"/>
                      <a:gd name="connsiteY115" fmla="*/ 5096 h 7643"/>
                      <a:gd name="connsiteX116" fmla="*/ 6936 w 7891"/>
                      <a:gd name="connsiteY116" fmla="*/ 5096 h 7643"/>
                      <a:gd name="connsiteX117" fmla="*/ 6936 w 7891"/>
                      <a:gd name="connsiteY117" fmla="*/ 5096 h 7643"/>
                      <a:gd name="connsiteX118" fmla="*/ 6936 w 7891"/>
                      <a:gd name="connsiteY118" fmla="*/ 5096 h 7643"/>
                      <a:gd name="connsiteX119" fmla="*/ 6936 w 7891"/>
                      <a:gd name="connsiteY119" fmla="*/ 5096 h 7643"/>
                      <a:gd name="connsiteX120" fmla="*/ 6936 w 7891"/>
                      <a:gd name="connsiteY120" fmla="*/ 5096 h 7643"/>
                      <a:gd name="connsiteX121" fmla="*/ 6936 w 7891"/>
                      <a:gd name="connsiteY121" fmla="*/ 5096 h 7643"/>
                      <a:gd name="connsiteX122" fmla="*/ 6936 w 7891"/>
                      <a:gd name="connsiteY122" fmla="*/ 5096 h 7643"/>
                      <a:gd name="connsiteX123" fmla="*/ 5662 w 7891"/>
                      <a:gd name="connsiteY123" fmla="*/ 2548 h 7643"/>
                      <a:gd name="connsiteX124" fmla="*/ 5662 w 7891"/>
                      <a:gd name="connsiteY124" fmla="*/ 2548 h 7643"/>
                      <a:gd name="connsiteX125" fmla="*/ 5662 w 7891"/>
                      <a:gd name="connsiteY125" fmla="*/ 3822 h 7643"/>
                      <a:gd name="connsiteX126" fmla="*/ 5662 w 7891"/>
                      <a:gd name="connsiteY126" fmla="*/ 2548 h 7643"/>
                      <a:gd name="connsiteX127" fmla="*/ 5662 w 7891"/>
                      <a:gd name="connsiteY127" fmla="*/ 2548 h 7643"/>
                      <a:gd name="connsiteX128" fmla="*/ 4388 w 7891"/>
                      <a:gd name="connsiteY128" fmla="*/ 0 h 7643"/>
                      <a:gd name="connsiteX129" fmla="*/ 4388 w 7891"/>
                      <a:gd name="connsiteY129" fmla="*/ 0 h 7643"/>
                      <a:gd name="connsiteX130" fmla="*/ 4388 w 7891"/>
                      <a:gd name="connsiteY130" fmla="*/ 1274 h 7643"/>
                      <a:gd name="connsiteX131" fmla="*/ 4388 w 7891"/>
                      <a:gd name="connsiteY131" fmla="*/ 0 h 7643"/>
                      <a:gd name="connsiteX132" fmla="*/ 4388 w 7891"/>
                      <a:gd name="connsiteY132" fmla="*/ 0 h 7643"/>
                      <a:gd name="connsiteX133" fmla="*/ 566 w 7891"/>
                      <a:gd name="connsiteY133" fmla="*/ 2548 h 7643"/>
                      <a:gd name="connsiteX134" fmla="*/ 566 w 7891"/>
                      <a:gd name="connsiteY134" fmla="*/ 2548 h 7643"/>
                      <a:gd name="connsiteX135" fmla="*/ 1840 w 7891"/>
                      <a:gd name="connsiteY135" fmla="*/ 1274 h 7643"/>
                      <a:gd name="connsiteX136" fmla="*/ 566 w 7891"/>
                      <a:gd name="connsiteY136" fmla="*/ 2548 h 7643"/>
                      <a:gd name="connsiteX137" fmla="*/ 566 w 7891"/>
                      <a:gd name="connsiteY137" fmla="*/ 2548 h 7643"/>
                      <a:gd name="connsiteX138" fmla="*/ 1840 w 7891"/>
                      <a:gd name="connsiteY138" fmla="*/ 6370 h 7643"/>
                      <a:gd name="connsiteX139" fmla="*/ 566 w 7891"/>
                      <a:gd name="connsiteY139" fmla="*/ 6370 h 7643"/>
                      <a:gd name="connsiteX140" fmla="*/ 566 w 7891"/>
                      <a:gd name="connsiteY140" fmla="*/ 5096 h 7643"/>
                      <a:gd name="connsiteX141" fmla="*/ 1840 w 7891"/>
                      <a:gd name="connsiteY141" fmla="*/ 5096 h 7643"/>
                      <a:gd name="connsiteX142" fmla="*/ 1840 w 7891"/>
                      <a:gd name="connsiteY142" fmla="*/ 6370 h 7643"/>
                      <a:gd name="connsiteX143" fmla="*/ 3114 w 7891"/>
                      <a:gd name="connsiteY143" fmla="*/ 5096 h 7643"/>
                      <a:gd name="connsiteX144" fmla="*/ 3114 w 7891"/>
                      <a:gd name="connsiteY144" fmla="*/ 5096 h 7643"/>
                      <a:gd name="connsiteX145" fmla="*/ 3114 w 7891"/>
                      <a:gd name="connsiteY145" fmla="*/ 3822 h 7643"/>
                      <a:gd name="connsiteX146" fmla="*/ 3114 w 7891"/>
                      <a:gd name="connsiteY146" fmla="*/ 5096 h 7643"/>
                      <a:gd name="connsiteX147" fmla="*/ 3114 w 7891"/>
                      <a:gd name="connsiteY147" fmla="*/ 5096 h 7643"/>
                      <a:gd name="connsiteX148" fmla="*/ 4388 w 7891"/>
                      <a:gd name="connsiteY148" fmla="*/ 7643 h 7643"/>
                      <a:gd name="connsiteX149" fmla="*/ 4388 w 7891"/>
                      <a:gd name="connsiteY149" fmla="*/ 7643 h 7643"/>
                      <a:gd name="connsiteX150" fmla="*/ 3114 w 7891"/>
                      <a:gd name="connsiteY150" fmla="*/ 6370 h 7643"/>
                      <a:gd name="connsiteX151" fmla="*/ 4388 w 7891"/>
                      <a:gd name="connsiteY151" fmla="*/ 7643 h 7643"/>
                      <a:gd name="connsiteX152" fmla="*/ 4388 w 7891"/>
                      <a:gd name="connsiteY152" fmla="*/ 7643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891" h="7643">
                        <a:moveTo>
                          <a:pt x="6936" y="5096"/>
                        </a:moveTo>
                        <a:cubicBezTo>
                          <a:pt x="8210" y="5096"/>
                          <a:pt x="8210" y="5096"/>
                          <a:pt x="6936" y="5096"/>
                        </a:cubicBezTo>
                        <a:cubicBezTo>
                          <a:pt x="8210" y="5096"/>
                          <a:pt x="8210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cubicBezTo>
                          <a:pt x="6936" y="6370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lose/>
                        <a:moveTo>
                          <a:pt x="5662" y="2548"/>
                        </a:moveTo>
                        <a:cubicBezTo>
                          <a:pt x="5662" y="2548"/>
                          <a:pt x="6936" y="2548"/>
                          <a:pt x="5662" y="2548"/>
                        </a:cubicBezTo>
                        <a:cubicBezTo>
                          <a:pt x="6936" y="3822"/>
                          <a:pt x="5662" y="3822"/>
                          <a:pt x="5662" y="3822"/>
                        </a:cubicBezTo>
                        <a:cubicBezTo>
                          <a:pt x="5662" y="5096"/>
                          <a:pt x="4388" y="3822"/>
                          <a:pt x="5662" y="2548"/>
                        </a:cubicBezTo>
                        <a:cubicBezTo>
                          <a:pt x="4388" y="2548"/>
                          <a:pt x="5662" y="2548"/>
                          <a:pt x="5662" y="2548"/>
                        </a:cubicBezTo>
                        <a:close/>
                        <a:moveTo>
                          <a:pt x="4388" y="0"/>
                        </a:moveTo>
                        <a:cubicBezTo>
                          <a:pt x="4388" y="0"/>
                          <a:pt x="4388" y="1274"/>
                          <a:pt x="4388" y="0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3114" y="2548"/>
                          <a:pt x="3114" y="1274"/>
                          <a:pt x="4388" y="0"/>
                        </a:cubicBezTo>
                        <a:cubicBezTo>
                          <a:pt x="3114" y="0"/>
                          <a:pt x="3114" y="0"/>
                          <a:pt x="4388" y="0"/>
                        </a:cubicBezTo>
                        <a:close/>
                        <a:moveTo>
                          <a:pt x="566" y="2548"/>
                        </a:moveTo>
                        <a:cubicBezTo>
                          <a:pt x="566" y="2548"/>
                          <a:pt x="-708" y="2548"/>
                          <a:pt x="566" y="2548"/>
                        </a:cubicBezTo>
                        <a:cubicBezTo>
                          <a:pt x="566" y="1274"/>
                          <a:pt x="566" y="1274"/>
                          <a:pt x="1840" y="1274"/>
                        </a:cubicBezTo>
                        <a:cubicBezTo>
                          <a:pt x="1840" y="1274"/>
                          <a:pt x="1840" y="2548"/>
                          <a:pt x="566" y="2548"/>
                        </a:cubicBezTo>
                        <a:cubicBezTo>
                          <a:pt x="1840" y="3822"/>
                          <a:pt x="566" y="3822"/>
                          <a:pt x="566" y="2548"/>
                        </a:cubicBezTo>
                        <a:close/>
                        <a:moveTo>
                          <a:pt x="1840" y="6370"/>
                        </a:moveTo>
                        <a:cubicBezTo>
                          <a:pt x="1840" y="6370"/>
                          <a:pt x="566" y="6370"/>
                          <a:pt x="566" y="6370"/>
                        </a:cubicBezTo>
                        <a:cubicBezTo>
                          <a:pt x="566" y="6370"/>
                          <a:pt x="566" y="5096"/>
                          <a:pt x="566" y="5096"/>
                        </a:cubicBezTo>
                        <a:cubicBezTo>
                          <a:pt x="566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6370"/>
                          <a:pt x="1840" y="6370"/>
                        </a:cubicBezTo>
                        <a:close/>
                        <a:moveTo>
                          <a:pt x="3114" y="5096"/>
                        </a:moveTo>
                        <a:cubicBezTo>
                          <a:pt x="3114" y="3822"/>
                          <a:pt x="1840" y="3822"/>
                          <a:pt x="3114" y="5096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4388" y="3822"/>
                          <a:pt x="3114" y="5096"/>
                        </a:cubicBezTo>
                        <a:cubicBezTo>
                          <a:pt x="4388" y="3822"/>
                          <a:pt x="3114" y="5096"/>
                          <a:pt x="3114" y="5096"/>
                        </a:cubicBezTo>
                        <a:close/>
                        <a:moveTo>
                          <a:pt x="4388" y="7643"/>
                        </a:moveTo>
                        <a:cubicBezTo>
                          <a:pt x="4388" y="7643"/>
                          <a:pt x="3114" y="6370"/>
                          <a:pt x="4388" y="7643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4388" y="5096"/>
                          <a:pt x="4388" y="7643"/>
                        </a:cubicBezTo>
                        <a:cubicBezTo>
                          <a:pt x="5662" y="6370"/>
                          <a:pt x="4388" y="6370"/>
                          <a:pt x="4388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E755563F-112A-4A8C-ACE7-3E9B247A13CE}"/>
                      </a:ext>
                    </a:extLst>
                  </p:cNvPr>
                  <p:cNvSpPr/>
                  <p:nvPr/>
                </p:nvSpPr>
                <p:spPr>
                  <a:xfrm>
                    <a:off x="2521544" y="1114635"/>
                    <a:ext cx="7324" cy="6935"/>
                  </a:xfrm>
                  <a:custGeom>
                    <a:avLst/>
                    <a:gdLst>
                      <a:gd name="connsiteX0" fmla="*/ 7325 w 7324"/>
                      <a:gd name="connsiteY0" fmla="*/ 4388 h 6935"/>
                      <a:gd name="connsiteX1" fmla="*/ 7325 w 7324"/>
                      <a:gd name="connsiteY1" fmla="*/ 4388 h 6935"/>
                      <a:gd name="connsiteX2" fmla="*/ 7325 w 7324"/>
                      <a:gd name="connsiteY2" fmla="*/ 4388 h 6935"/>
                      <a:gd name="connsiteX3" fmla="*/ 7325 w 7324"/>
                      <a:gd name="connsiteY3" fmla="*/ 4388 h 6935"/>
                      <a:gd name="connsiteX4" fmla="*/ 7325 w 7324"/>
                      <a:gd name="connsiteY4" fmla="*/ 4388 h 6935"/>
                      <a:gd name="connsiteX5" fmla="*/ 7325 w 7324"/>
                      <a:gd name="connsiteY5" fmla="*/ 4388 h 6935"/>
                      <a:gd name="connsiteX6" fmla="*/ 7325 w 7324"/>
                      <a:gd name="connsiteY6" fmla="*/ 3114 h 6935"/>
                      <a:gd name="connsiteX7" fmla="*/ 7325 w 7324"/>
                      <a:gd name="connsiteY7" fmla="*/ 3114 h 6935"/>
                      <a:gd name="connsiteX8" fmla="*/ 7325 w 7324"/>
                      <a:gd name="connsiteY8" fmla="*/ 3114 h 6935"/>
                      <a:gd name="connsiteX9" fmla="*/ 7325 w 7324"/>
                      <a:gd name="connsiteY9" fmla="*/ 3114 h 6935"/>
                      <a:gd name="connsiteX10" fmla="*/ 7325 w 7324"/>
                      <a:gd name="connsiteY10" fmla="*/ 3114 h 6935"/>
                      <a:gd name="connsiteX11" fmla="*/ 7325 w 7324"/>
                      <a:gd name="connsiteY11" fmla="*/ 3114 h 6935"/>
                      <a:gd name="connsiteX12" fmla="*/ 7325 w 7324"/>
                      <a:gd name="connsiteY12" fmla="*/ 3114 h 6935"/>
                      <a:gd name="connsiteX13" fmla="*/ 7325 w 7324"/>
                      <a:gd name="connsiteY13" fmla="*/ 3114 h 6935"/>
                      <a:gd name="connsiteX14" fmla="*/ 7325 w 7324"/>
                      <a:gd name="connsiteY14" fmla="*/ 3114 h 6935"/>
                      <a:gd name="connsiteX15" fmla="*/ 7325 w 7324"/>
                      <a:gd name="connsiteY15" fmla="*/ 3114 h 6935"/>
                      <a:gd name="connsiteX16" fmla="*/ 7325 w 7324"/>
                      <a:gd name="connsiteY16" fmla="*/ 3114 h 6935"/>
                      <a:gd name="connsiteX17" fmla="*/ 7325 w 7324"/>
                      <a:gd name="connsiteY17" fmla="*/ 3114 h 6935"/>
                      <a:gd name="connsiteX18" fmla="*/ 7325 w 7324"/>
                      <a:gd name="connsiteY18" fmla="*/ 3114 h 6935"/>
                      <a:gd name="connsiteX19" fmla="*/ 7325 w 7324"/>
                      <a:gd name="connsiteY19" fmla="*/ 3114 h 6935"/>
                      <a:gd name="connsiteX20" fmla="*/ 7325 w 7324"/>
                      <a:gd name="connsiteY20" fmla="*/ 3114 h 6935"/>
                      <a:gd name="connsiteX21" fmla="*/ 7325 w 7324"/>
                      <a:gd name="connsiteY21" fmla="*/ 3114 h 6935"/>
                      <a:gd name="connsiteX22" fmla="*/ 7325 w 7324"/>
                      <a:gd name="connsiteY22" fmla="*/ 3114 h 6935"/>
                      <a:gd name="connsiteX23" fmla="*/ 7325 w 7324"/>
                      <a:gd name="connsiteY23" fmla="*/ 3114 h 6935"/>
                      <a:gd name="connsiteX24" fmla="*/ 7325 w 7324"/>
                      <a:gd name="connsiteY24" fmla="*/ 3114 h 6935"/>
                      <a:gd name="connsiteX25" fmla="*/ 7325 w 7324"/>
                      <a:gd name="connsiteY25" fmla="*/ 3114 h 6935"/>
                      <a:gd name="connsiteX26" fmla="*/ 7325 w 7324"/>
                      <a:gd name="connsiteY26" fmla="*/ 3114 h 6935"/>
                      <a:gd name="connsiteX27" fmla="*/ 7325 w 7324"/>
                      <a:gd name="connsiteY27" fmla="*/ 3114 h 6935"/>
                      <a:gd name="connsiteX28" fmla="*/ 7325 w 7324"/>
                      <a:gd name="connsiteY28" fmla="*/ 3114 h 6935"/>
                      <a:gd name="connsiteX29" fmla="*/ 7325 w 7324"/>
                      <a:gd name="connsiteY29" fmla="*/ 3114 h 6935"/>
                      <a:gd name="connsiteX30" fmla="*/ 7325 w 7324"/>
                      <a:gd name="connsiteY30" fmla="*/ 3114 h 6935"/>
                      <a:gd name="connsiteX31" fmla="*/ 7325 w 7324"/>
                      <a:gd name="connsiteY31" fmla="*/ 3114 h 6935"/>
                      <a:gd name="connsiteX32" fmla="*/ 7325 w 7324"/>
                      <a:gd name="connsiteY32" fmla="*/ 3114 h 6935"/>
                      <a:gd name="connsiteX33" fmla="*/ 7325 w 7324"/>
                      <a:gd name="connsiteY33" fmla="*/ 3114 h 6935"/>
                      <a:gd name="connsiteX34" fmla="*/ 7325 w 7324"/>
                      <a:gd name="connsiteY34" fmla="*/ 3114 h 6935"/>
                      <a:gd name="connsiteX35" fmla="*/ 7325 w 7324"/>
                      <a:gd name="connsiteY35" fmla="*/ 3114 h 6935"/>
                      <a:gd name="connsiteX36" fmla="*/ 7325 w 7324"/>
                      <a:gd name="connsiteY36" fmla="*/ 3114 h 6935"/>
                      <a:gd name="connsiteX37" fmla="*/ 7325 w 7324"/>
                      <a:gd name="connsiteY37" fmla="*/ 3114 h 6935"/>
                      <a:gd name="connsiteX38" fmla="*/ 7325 w 7324"/>
                      <a:gd name="connsiteY38" fmla="*/ 3114 h 6935"/>
                      <a:gd name="connsiteX39" fmla="*/ 7325 w 7324"/>
                      <a:gd name="connsiteY39" fmla="*/ 3114 h 6935"/>
                      <a:gd name="connsiteX40" fmla="*/ 7325 w 7324"/>
                      <a:gd name="connsiteY40" fmla="*/ 3114 h 6935"/>
                      <a:gd name="connsiteX41" fmla="*/ 7325 w 7324"/>
                      <a:gd name="connsiteY41" fmla="*/ 3114 h 6935"/>
                      <a:gd name="connsiteX42" fmla="*/ 7325 w 7324"/>
                      <a:gd name="connsiteY42" fmla="*/ 3114 h 6935"/>
                      <a:gd name="connsiteX43" fmla="*/ 7325 w 7324"/>
                      <a:gd name="connsiteY43" fmla="*/ 3114 h 6935"/>
                      <a:gd name="connsiteX44" fmla="*/ 7325 w 7324"/>
                      <a:gd name="connsiteY44" fmla="*/ 3114 h 6935"/>
                      <a:gd name="connsiteX45" fmla="*/ 7325 w 7324"/>
                      <a:gd name="connsiteY45" fmla="*/ 3114 h 6935"/>
                      <a:gd name="connsiteX46" fmla="*/ 7325 w 7324"/>
                      <a:gd name="connsiteY46" fmla="*/ 3114 h 6935"/>
                      <a:gd name="connsiteX47" fmla="*/ 7325 w 7324"/>
                      <a:gd name="connsiteY47" fmla="*/ 3114 h 6935"/>
                      <a:gd name="connsiteX48" fmla="*/ 7325 w 7324"/>
                      <a:gd name="connsiteY48" fmla="*/ 3114 h 6935"/>
                      <a:gd name="connsiteX49" fmla="*/ 7325 w 7324"/>
                      <a:gd name="connsiteY49" fmla="*/ 3114 h 6935"/>
                      <a:gd name="connsiteX50" fmla="*/ 7325 w 7324"/>
                      <a:gd name="connsiteY50" fmla="*/ 3114 h 6935"/>
                      <a:gd name="connsiteX51" fmla="*/ 7325 w 7324"/>
                      <a:gd name="connsiteY51" fmla="*/ 3114 h 6935"/>
                      <a:gd name="connsiteX52" fmla="*/ 7325 w 7324"/>
                      <a:gd name="connsiteY52" fmla="*/ 3114 h 6935"/>
                      <a:gd name="connsiteX53" fmla="*/ 7325 w 7324"/>
                      <a:gd name="connsiteY53" fmla="*/ 3114 h 6935"/>
                      <a:gd name="connsiteX54" fmla="*/ 7325 w 7324"/>
                      <a:gd name="connsiteY54" fmla="*/ 3114 h 6935"/>
                      <a:gd name="connsiteX55" fmla="*/ 7325 w 7324"/>
                      <a:gd name="connsiteY55" fmla="*/ 3114 h 6935"/>
                      <a:gd name="connsiteX56" fmla="*/ 7325 w 7324"/>
                      <a:gd name="connsiteY56" fmla="*/ 3114 h 6935"/>
                      <a:gd name="connsiteX57" fmla="*/ 7325 w 7324"/>
                      <a:gd name="connsiteY57" fmla="*/ 3114 h 6935"/>
                      <a:gd name="connsiteX58" fmla="*/ 7325 w 7324"/>
                      <a:gd name="connsiteY58" fmla="*/ 3114 h 6935"/>
                      <a:gd name="connsiteX59" fmla="*/ 7325 w 7324"/>
                      <a:gd name="connsiteY59" fmla="*/ 3114 h 6935"/>
                      <a:gd name="connsiteX60" fmla="*/ 7325 w 7324"/>
                      <a:gd name="connsiteY60" fmla="*/ 3114 h 6935"/>
                      <a:gd name="connsiteX61" fmla="*/ 7325 w 7324"/>
                      <a:gd name="connsiteY61" fmla="*/ 3114 h 6935"/>
                      <a:gd name="connsiteX62" fmla="*/ 7325 w 7324"/>
                      <a:gd name="connsiteY62" fmla="*/ 3114 h 6935"/>
                      <a:gd name="connsiteX63" fmla="*/ 7325 w 7324"/>
                      <a:gd name="connsiteY63" fmla="*/ 3114 h 6935"/>
                      <a:gd name="connsiteX64" fmla="*/ 7325 w 7324"/>
                      <a:gd name="connsiteY64" fmla="*/ 3114 h 6935"/>
                      <a:gd name="connsiteX65" fmla="*/ 7325 w 7324"/>
                      <a:gd name="connsiteY65" fmla="*/ 3114 h 6935"/>
                      <a:gd name="connsiteX66" fmla="*/ 7325 w 7324"/>
                      <a:gd name="connsiteY66" fmla="*/ 3114 h 6935"/>
                      <a:gd name="connsiteX67" fmla="*/ 7325 w 7324"/>
                      <a:gd name="connsiteY67" fmla="*/ 3114 h 6935"/>
                      <a:gd name="connsiteX68" fmla="*/ 7325 w 7324"/>
                      <a:gd name="connsiteY68" fmla="*/ 3114 h 6935"/>
                      <a:gd name="connsiteX69" fmla="*/ 7325 w 7324"/>
                      <a:gd name="connsiteY69" fmla="*/ 3114 h 6935"/>
                      <a:gd name="connsiteX70" fmla="*/ 7325 w 7324"/>
                      <a:gd name="connsiteY70" fmla="*/ 3114 h 6935"/>
                      <a:gd name="connsiteX71" fmla="*/ 7325 w 7324"/>
                      <a:gd name="connsiteY71" fmla="*/ 3114 h 6935"/>
                      <a:gd name="connsiteX72" fmla="*/ 7325 w 7324"/>
                      <a:gd name="connsiteY72" fmla="*/ 3114 h 6935"/>
                      <a:gd name="connsiteX73" fmla="*/ 7325 w 7324"/>
                      <a:gd name="connsiteY73" fmla="*/ 3114 h 6935"/>
                      <a:gd name="connsiteX74" fmla="*/ 7325 w 7324"/>
                      <a:gd name="connsiteY74" fmla="*/ 3114 h 6935"/>
                      <a:gd name="connsiteX75" fmla="*/ 7325 w 7324"/>
                      <a:gd name="connsiteY75" fmla="*/ 3114 h 6935"/>
                      <a:gd name="connsiteX76" fmla="*/ 7325 w 7324"/>
                      <a:gd name="connsiteY76" fmla="*/ 3114 h 6935"/>
                      <a:gd name="connsiteX77" fmla="*/ 7325 w 7324"/>
                      <a:gd name="connsiteY77" fmla="*/ 3114 h 6935"/>
                      <a:gd name="connsiteX78" fmla="*/ 7325 w 7324"/>
                      <a:gd name="connsiteY78" fmla="*/ 3114 h 6935"/>
                      <a:gd name="connsiteX79" fmla="*/ 7325 w 7324"/>
                      <a:gd name="connsiteY79" fmla="*/ 3114 h 6935"/>
                      <a:gd name="connsiteX80" fmla="*/ 7325 w 7324"/>
                      <a:gd name="connsiteY80" fmla="*/ 3114 h 6935"/>
                      <a:gd name="connsiteX81" fmla="*/ 7325 w 7324"/>
                      <a:gd name="connsiteY81" fmla="*/ 3114 h 6935"/>
                      <a:gd name="connsiteX82" fmla="*/ 7325 w 7324"/>
                      <a:gd name="connsiteY82" fmla="*/ 3114 h 6935"/>
                      <a:gd name="connsiteX83" fmla="*/ 7325 w 7324"/>
                      <a:gd name="connsiteY83" fmla="*/ 3114 h 6935"/>
                      <a:gd name="connsiteX84" fmla="*/ 7325 w 7324"/>
                      <a:gd name="connsiteY84" fmla="*/ 3114 h 6935"/>
                      <a:gd name="connsiteX85" fmla="*/ 7325 w 7324"/>
                      <a:gd name="connsiteY85" fmla="*/ 3114 h 6935"/>
                      <a:gd name="connsiteX86" fmla="*/ 7325 w 7324"/>
                      <a:gd name="connsiteY86" fmla="*/ 3114 h 6935"/>
                      <a:gd name="connsiteX87" fmla="*/ 7325 w 7324"/>
                      <a:gd name="connsiteY87" fmla="*/ 3114 h 6935"/>
                      <a:gd name="connsiteX88" fmla="*/ 7325 w 7324"/>
                      <a:gd name="connsiteY88" fmla="*/ 3114 h 6935"/>
                      <a:gd name="connsiteX89" fmla="*/ 7325 w 7324"/>
                      <a:gd name="connsiteY89" fmla="*/ 3114 h 6935"/>
                      <a:gd name="connsiteX90" fmla="*/ 7325 w 7324"/>
                      <a:gd name="connsiteY90" fmla="*/ 3114 h 6935"/>
                      <a:gd name="connsiteX91" fmla="*/ 7325 w 7324"/>
                      <a:gd name="connsiteY91" fmla="*/ 3114 h 6935"/>
                      <a:gd name="connsiteX92" fmla="*/ 7325 w 7324"/>
                      <a:gd name="connsiteY92" fmla="*/ 3114 h 6935"/>
                      <a:gd name="connsiteX93" fmla="*/ 7325 w 7324"/>
                      <a:gd name="connsiteY93" fmla="*/ 3114 h 6935"/>
                      <a:gd name="connsiteX94" fmla="*/ 7325 w 7324"/>
                      <a:gd name="connsiteY94" fmla="*/ 3114 h 6935"/>
                      <a:gd name="connsiteX95" fmla="*/ 7325 w 7324"/>
                      <a:gd name="connsiteY95" fmla="*/ 3114 h 6935"/>
                      <a:gd name="connsiteX96" fmla="*/ 7325 w 7324"/>
                      <a:gd name="connsiteY96" fmla="*/ 3114 h 6935"/>
                      <a:gd name="connsiteX97" fmla="*/ 7325 w 7324"/>
                      <a:gd name="connsiteY97" fmla="*/ 3114 h 6935"/>
                      <a:gd name="connsiteX98" fmla="*/ 7325 w 7324"/>
                      <a:gd name="connsiteY98" fmla="*/ 3114 h 6935"/>
                      <a:gd name="connsiteX99" fmla="*/ 7325 w 7324"/>
                      <a:gd name="connsiteY99" fmla="*/ 3114 h 6935"/>
                      <a:gd name="connsiteX100" fmla="*/ 7325 w 7324"/>
                      <a:gd name="connsiteY100" fmla="*/ 3114 h 6935"/>
                      <a:gd name="connsiteX101" fmla="*/ 7325 w 7324"/>
                      <a:gd name="connsiteY101" fmla="*/ 3114 h 6935"/>
                      <a:gd name="connsiteX102" fmla="*/ 7325 w 7324"/>
                      <a:gd name="connsiteY102" fmla="*/ 3114 h 6935"/>
                      <a:gd name="connsiteX103" fmla="*/ 7325 w 7324"/>
                      <a:gd name="connsiteY103" fmla="*/ 3114 h 6935"/>
                      <a:gd name="connsiteX104" fmla="*/ 7325 w 7324"/>
                      <a:gd name="connsiteY104" fmla="*/ 3114 h 6935"/>
                      <a:gd name="connsiteX105" fmla="*/ 7325 w 7324"/>
                      <a:gd name="connsiteY105" fmla="*/ 3114 h 6935"/>
                      <a:gd name="connsiteX106" fmla="*/ 7325 w 7324"/>
                      <a:gd name="connsiteY106" fmla="*/ 3114 h 6935"/>
                      <a:gd name="connsiteX107" fmla="*/ 7325 w 7324"/>
                      <a:gd name="connsiteY107" fmla="*/ 3114 h 6935"/>
                      <a:gd name="connsiteX108" fmla="*/ 7325 w 7324"/>
                      <a:gd name="connsiteY108" fmla="*/ 3114 h 6935"/>
                      <a:gd name="connsiteX109" fmla="*/ 7325 w 7324"/>
                      <a:gd name="connsiteY109" fmla="*/ 3114 h 6935"/>
                      <a:gd name="connsiteX110" fmla="*/ 7325 w 7324"/>
                      <a:gd name="connsiteY110" fmla="*/ 3114 h 6935"/>
                      <a:gd name="connsiteX111" fmla="*/ 7325 w 7324"/>
                      <a:gd name="connsiteY111" fmla="*/ 3114 h 6935"/>
                      <a:gd name="connsiteX112" fmla="*/ 7325 w 7324"/>
                      <a:gd name="connsiteY112" fmla="*/ 3114 h 6935"/>
                      <a:gd name="connsiteX113" fmla="*/ 7325 w 7324"/>
                      <a:gd name="connsiteY113" fmla="*/ 3114 h 6935"/>
                      <a:gd name="connsiteX114" fmla="*/ 7325 w 7324"/>
                      <a:gd name="connsiteY114" fmla="*/ 3114 h 6935"/>
                      <a:gd name="connsiteX115" fmla="*/ 7325 w 7324"/>
                      <a:gd name="connsiteY115" fmla="*/ 4388 h 6935"/>
                      <a:gd name="connsiteX116" fmla="*/ 7325 w 7324"/>
                      <a:gd name="connsiteY116" fmla="*/ 4388 h 6935"/>
                      <a:gd name="connsiteX117" fmla="*/ 7325 w 7324"/>
                      <a:gd name="connsiteY117" fmla="*/ 4388 h 6935"/>
                      <a:gd name="connsiteX118" fmla="*/ 7325 w 7324"/>
                      <a:gd name="connsiteY118" fmla="*/ 4388 h 6935"/>
                      <a:gd name="connsiteX119" fmla="*/ 7325 w 7324"/>
                      <a:gd name="connsiteY119" fmla="*/ 4388 h 6935"/>
                      <a:gd name="connsiteX120" fmla="*/ 7325 w 7324"/>
                      <a:gd name="connsiteY120" fmla="*/ 4388 h 6935"/>
                      <a:gd name="connsiteX121" fmla="*/ 7325 w 7324"/>
                      <a:gd name="connsiteY121" fmla="*/ 4388 h 6935"/>
                      <a:gd name="connsiteX122" fmla="*/ 7325 w 7324"/>
                      <a:gd name="connsiteY122" fmla="*/ 4388 h 6935"/>
                      <a:gd name="connsiteX123" fmla="*/ 6051 w 7324"/>
                      <a:gd name="connsiteY123" fmla="*/ 1840 h 6935"/>
                      <a:gd name="connsiteX124" fmla="*/ 6051 w 7324"/>
                      <a:gd name="connsiteY124" fmla="*/ 1840 h 6935"/>
                      <a:gd name="connsiteX125" fmla="*/ 6051 w 7324"/>
                      <a:gd name="connsiteY125" fmla="*/ 3114 h 6935"/>
                      <a:gd name="connsiteX126" fmla="*/ 6051 w 7324"/>
                      <a:gd name="connsiteY126" fmla="*/ 1840 h 6935"/>
                      <a:gd name="connsiteX127" fmla="*/ 6051 w 7324"/>
                      <a:gd name="connsiteY127" fmla="*/ 1840 h 6935"/>
                      <a:gd name="connsiteX128" fmla="*/ 3503 w 7324"/>
                      <a:gd name="connsiteY128" fmla="*/ 566 h 6935"/>
                      <a:gd name="connsiteX129" fmla="*/ 3503 w 7324"/>
                      <a:gd name="connsiteY129" fmla="*/ 566 h 6935"/>
                      <a:gd name="connsiteX130" fmla="*/ 3503 w 7324"/>
                      <a:gd name="connsiteY130" fmla="*/ 1840 h 6935"/>
                      <a:gd name="connsiteX131" fmla="*/ 3503 w 7324"/>
                      <a:gd name="connsiteY131" fmla="*/ 566 h 6935"/>
                      <a:gd name="connsiteX132" fmla="*/ 3503 w 7324"/>
                      <a:gd name="connsiteY132" fmla="*/ 566 h 6935"/>
                      <a:gd name="connsiteX133" fmla="*/ 955 w 7324"/>
                      <a:gd name="connsiteY133" fmla="*/ 3114 h 6935"/>
                      <a:gd name="connsiteX134" fmla="*/ 955 w 7324"/>
                      <a:gd name="connsiteY134" fmla="*/ 3114 h 6935"/>
                      <a:gd name="connsiteX135" fmla="*/ 2229 w 7324"/>
                      <a:gd name="connsiteY135" fmla="*/ 1840 h 6935"/>
                      <a:gd name="connsiteX136" fmla="*/ 955 w 7324"/>
                      <a:gd name="connsiteY136" fmla="*/ 3114 h 6935"/>
                      <a:gd name="connsiteX137" fmla="*/ 955 w 7324"/>
                      <a:gd name="connsiteY137" fmla="*/ 3114 h 6935"/>
                      <a:gd name="connsiteX138" fmla="*/ 2229 w 7324"/>
                      <a:gd name="connsiteY138" fmla="*/ 5662 h 6935"/>
                      <a:gd name="connsiteX139" fmla="*/ 955 w 7324"/>
                      <a:gd name="connsiteY139" fmla="*/ 5662 h 6935"/>
                      <a:gd name="connsiteX140" fmla="*/ 955 w 7324"/>
                      <a:gd name="connsiteY140" fmla="*/ 4388 h 6935"/>
                      <a:gd name="connsiteX141" fmla="*/ 2229 w 7324"/>
                      <a:gd name="connsiteY141" fmla="*/ 4388 h 6935"/>
                      <a:gd name="connsiteX142" fmla="*/ 2229 w 7324"/>
                      <a:gd name="connsiteY142" fmla="*/ 5662 h 6935"/>
                      <a:gd name="connsiteX143" fmla="*/ 3503 w 7324"/>
                      <a:gd name="connsiteY143" fmla="*/ 4388 h 6935"/>
                      <a:gd name="connsiteX144" fmla="*/ 3503 w 7324"/>
                      <a:gd name="connsiteY144" fmla="*/ 4388 h 6935"/>
                      <a:gd name="connsiteX145" fmla="*/ 3503 w 7324"/>
                      <a:gd name="connsiteY145" fmla="*/ 3114 h 6935"/>
                      <a:gd name="connsiteX146" fmla="*/ 3503 w 7324"/>
                      <a:gd name="connsiteY146" fmla="*/ 4388 h 6935"/>
                      <a:gd name="connsiteX147" fmla="*/ 3503 w 7324"/>
                      <a:gd name="connsiteY147" fmla="*/ 4388 h 6935"/>
                      <a:gd name="connsiteX148" fmla="*/ 4777 w 7324"/>
                      <a:gd name="connsiteY148" fmla="*/ 6936 h 6935"/>
                      <a:gd name="connsiteX149" fmla="*/ 4777 w 7324"/>
                      <a:gd name="connsiteY149" fmla="*/ 6936 h 6935"/>
                      <a:gd name="connsiteX150" fmla="*/ 3503 w 7324"/>
                      <a:gd name="connsiteY150" fmla="*/ 5662 h 6935"/>
                      <a:gd name="connsiteX151" fmla="*/ 4777 w 7324"/>
                      <a:gd name="connsiteY151" fmla="*/ 6936 h 6935"/>
                      <a:gd name="connsiteX152" fmla="*/ 4777 w 7324"/>
                      <a:gd name="connsiteY152" fmla="*/ 6936 h 6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24" h="6935">
                        <a:moveTo>
                          <a:pt x="7325" y="4388"/>
                        </a:moveTo>
                        <a:cubicBezTo>
                          <a:pt x="7325" y="4388"/>
                          <a:pt x="7325" y="4388"/>
                          <a:pt x="7325" y="4388"/>
                        </a:cubicBez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4388"/>
                        </a:lnTo>
                        <a:cubicBezTo>
                          <a:pt x="6051" y="5662"/>
                          <a:pt x="6051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5662"/>
                          <a:pt x="7325" y="5662"/>
                          <a:pt x="7325" y="4388"/>
                        </a:cubicBezTo>
                        <a:cubicBezTo>
                          <a:pt x="7325" y="5662"/>
                          <a:pt x="7325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lose/>
                        <a:moveTo>
                          <a:pt x="6051" y="1840"/>
                        </a:moveTo>
                        <a:cubicBezTo>
                          <a:pt x="6051" y="1840"/>
                          <a:pt x="6051" y="3114"/>
                          <a:pt x="6051" y="1840"/>
                        </a:cubicBezTo>
                        <a:cubicBezTo>
                          <a:pt x="7325" y="3114"/>
                          <a:pt x="6051" y="3114"/>
                          <a:pt x="6051" y="3114"/>
                        </a:cubicBezTo>
                        <a:cubicBezTo>
                          <a:pt x="4777" y="4388"/>
                          <a:pt x="4777" y="4388"/>
                          <a:pt x="6051" y="1840"/>
                        </a:cubicBezTo>
                        <a:cubicBezTo>
                          <a:pt x="4777" y="3114"/>
                          <a:pt x="4777" y="1840"/>
                          <a:pt x="6051" y="1840"/>
                        </a:cubicBezTo>
                        <a:close/>
                        <a:moveTo>
                          <a:pt x="3503" y="566"/>
                        </a:moveTo>
                        <a:cubicBezTo>
                          <a:pt x="4777" y="566"/>
                          <a:pt x="4777" y="566"/>
                          <a:pt x="3503" y="566"/>
                        </a:cubicBezTo>
                        <a:cubicBezTo>
                          <a:pt x="3503" y="1840"/>
                          <a:pt x="3503" y="1840"/>
                          <a:pt x="3503" y="1840"/>
                        </a:cubicBezTo>
                        <a:cubicBezTo>
                          <a:pt x="3503" y="1840"/>
                          <a:pt x="2229" y="566"/>
                          <a:pt x="3503" y="566"/>
                        </a:cubicBezTo>
                        <a:cubicBezTo>
                          <a:pt x="3503" y="566"/>
                          <a:pt x="3503" y="-708"/>
                          <a:pt x="3503" y="566"/>
                        </a:cubicBezTo>
                        <a:close/>
                        <a:moveTo>
                          <a:pt x="955" y="3114"/>
                        </a:moveTo>
                        <a:cubicBezTo>
                          <a:pt x="-318" y="1840"/>
                          <a:pt x="-318" y="1840"/>
                          <a:pt x="955" y="3114"/>
                        </a:cubicBezTo>
                        <a:cubicBezTo>
                          <a:pt x="955" y="1840"/>
                          <a:pt x="955" y="1840"/>
                          <a:pt x="2229" y="1840"/>
                        </a:cubicBezTo>
                        <a:cubicBezTo>
                          <a:pt x="3503" y="1840"/>
                          <a:pt x="2229" y="1840"/>
                          <a:pt x="955" y="3114"/>
                        </a:cubicBezTo>
                        <a:cubicBezTo>
                          <a:pt x="955" y="3114"/>
                          <a:pt x="955" y="3114"/>
                          <a:pt x="955" y="3114"/>
                        </a:cubicBezTo>
                        <a:close/>
                        <a:moveTo>
                          <a:pt x="2229" y="5662"/>
                        </a:moveTo>
                        <a:cubicBezTo>
                          <a:pt x="2229" y="5662"/>
                          <a:pt x="955" y="5662"/>
                          <a:pt x="955" y="5662"/>
                        </a:cubicBezTo>
                        <a:cubicBezTo>
                          <a:pt x="955" y="5662"/>
                          <a:pt x="955" y="4388"/>
                          <a:pt x="955" y="4388"/>
                        </a:cubicBezTo>
                        <a:cubicBezTo>
                          <a:pt x="955" y="4388"/>
                          <a:pt x="2229" y="4388"/>
                          <a:pt x="2229" y="4388"/>
                        </a:cubicBezTo>
                        <a:cubicBezTo>
                          <a:pt x="2229" y="4388"/>
                          <a:pt x="2229" y="5662"/>
                          <a:pt x="2229" y="5662"/>
                        </a:cubicBezTo>
                        <a:close/>
                        <a:moveTo>
                          <a:pt x="3503" y="4388"/>
                        </a:moveTo>
                        <a:cubicBezTo>
                          <a:pt x="2229" y="4388"/>
                          <a:pt x="2229" y="3114"/>
                          <a:pt x="3503" y="4388"/>
                        </a:cubicBezTo>
                        <a:cubicBezTo>
                          <a:pt x="3503" y="3114"/>
                          <a:pt x="3503" y="3114"/>
                          <a:pt x="3503" y="3114"/>
                        </a:cubicBezTo>
                        <a:cubicBezTo>
                          <a:pt x="3503" y="3114"/>
                          <a:pt x="3503" y="3114"/>
                          <a:pt x="3503" y="4388"/>
                        </a:cubicBezTo>
                        <a:cubicBezTo>
                          <a:pt x="3503" y="4388"/>
                          <a:pt x="3503" y="4388"/>
                          <a:pt x="3503" y="4388"/>
                        </a:cubicBezTo>
                        <a:close/>
                        <a:moveTo>
                          <a:pt x="4777" y="6936"/>
                        </a:moveTo>
                        <a:cubicBezTo>
                          <a:pt x="3503" y="6936"/>
                          <a:pt x="3503" y="6936"/>
                          <a:pt x="4777" y="6936"/>
                        </a:cubicBezTo>
                        <a:cubicBezTo>
                          <a:pt x="3503" y="5662"/>
                          <a:pt x="3503" y="5662"/>
                          <a:pt x="3503" y="5662"/>
                        </a:cubicBezTo>
                        <a:cubicBezTo>
                          <a:pt x="4777" y="4388"/>
                          <a:pt x="4777" y="4388"/>
                          <a:pt x="4777" y="6936"/>
                        </a:cubicBezTo>
                        <a:cubicBezTo>
                          <a:pt x="4777" y="5662"/>
                          <a:pt x="4777" y="6936"/>
                          <a:pt x="4777" y="693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838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2122491" y="689552"/>
                <a:ext cx="212743" cy="108444"/>
                <a:chOff x="2122491" y="689552"/>
                <a:chExt cx="212743" cy="108444"/>
              </a:xfrm>
              <a:solidFill>
                <a:srgbClr val="69FF77"/>
              </a:solidFill>
            </p:grpSpPr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13CFF2EE-2931-4B21-9C20-9348FEDC8754}"/>
                    </a:ext>
                  </a:extLst>
                </p:cNvPr>
                <p:cNvSpPr/>
                <p:nvPr/>
              </p:nvSpPr>
              <p:spPr>
                <a:xfrm>
                  <a:off x="2122491" y="689552"/>
                  <a:ext cx="28026" cy="28188"/>
                </a:xfrm>
                <a:custGeom>
                  <a:avLst/>
                  <a:gdLst>
                    <a:gd name="connsiteX0" fmla="*/ 28026 w 28026"/>
                    <a:gd name="connsiteY0" fmla="*/ 14175 h 28188"/>
                    <a:gd name="connsiteX1" fmla="*/ 14013 w 28026"/>
                    <a:gd name="connsiteY1" fmla="*/ 28188 h 28188"/>
                    <a:gd name="connsiteX2" fmla="*/ 0 w 28026"/>
                    <a:gd name="connsiteY2" fmla="*/ 14175 h 28188"/>
                    <a:gd name="connsiteX3" fmla="*/ 14013 w 28026"/>
                    <a:gd name="connsiteY3" fmla="*/ 162 h 28188"/>
                    <a:gd name="connsiteX4" fmla="*/ 28026 w 28026"/>
                    <a:gd name="connsiteY4" fmla="*/ 14175 h 2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8188">
                      <a:moveTo>
                        <a:pt x="28026" y="14175"/>
                      </a:moveTo>
                      <a:cubicBezTo>
                        <a:pt x="28026" y="21819"/>
                        <a:pt x="21656" y="28188"/>
                        <a:pt x="14013" y="28188"/>
                      </a:cubicBezTo>
                      <a:cubicBezTo>
                        <a:pt x="6370" y="28188"/>
                        <a:pt x="0" y="21819"/>
                        <a:pt x="0" y="14175"/>
                      </a:cubicBezTo>
                      <a:cubicBezTo>
                        <a:pt x="0" y="6532"/>
                        <a:pt x="6370" y="162"/>
                        <a:pt x="14013" y="162"/>
                      </a:cubicBezTo>
                      <a:cubicBezTo>
                        <a:pt x="21656" y="-1112"/>
                        <a:pt x="28026" y="5258"/>
                        <a:pt x="28026" y="1417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A2DCC482-B294-477B-8A48-48B7073FF605}"/>
                    </a:ext>
                  </a:extLst>
                </p:cNvPr>
                <p:cNvSpPr/>
                <p:nvPr/>
              </p:nvSpPr>
              <p:spPr>
                <a:xfrm>
                  <a:off x="2307208" y="689552"/>
                  <a:ext cx="28026" cy="28188"/>
                </a:xfrm>
                <a:custGeom>
                  <a:avLst/>
                  <a:gdLst>
                    <a:gd name="connsiteX0" fmla="*/ 28026 w 28026"/>
                    <a:gd name="connsiteY0" fmla="*/ 14175 h 28188"/>
                    <a:gd name="connsiteX1" fmla="*/ 14013 w 28026"/>
                    <a:gd name="connsiteY1" fmla="*/ 28188 h 28188"/>
                    <a:gd name="connsiteX2" fmla="*/ 0 w 28026"/>
                    <a:gd name="connsiteY2" fmla="*/ 14175 h 28188"/>
                    <a:gd name="connsiteX3" fmla="*/ 14013 w 28026"/>
                    <a:gd name="connsiteY3" fmla="*/ 162 h 28188"/>
                    <a:gd name="connsiteX4" fmla="*/ 28026 w 28026"/>
                    <a:gd name="connsiteY4" fmla="*/ 14175 h 2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8188">
                      <a:moveTo>
                        <a:pt x="28026" y="14175"/>
                      </a:moveTo>
                      <a:cubicBezTo>
                        <a:pt x="28026" y="21819"/>
                        <a:pt x="21656" y="28188"/>
                        <a:pt x="14013" y="28188"/>
                      </a:cubicBezTo>
                      <a:cubicBezTo>
                        <a:pt x="6370" y="28188"/>
                        <a:pt x="0" y="21819"/>
                        <a:pt x="0" y="14175"/>
                      </a:cubicBezTo>
                      <a:cubicBezTo>
                        <a:pt x="0" y="6532"/>
                        <a:pt x="6370" y="162"/>
                        <a:pt x="14013" y="162"/>
                      </a:cubicBezTo>
                      <a:cubicBezTo>
                        <a:pt x="21656" y="-1112"/>
                        <a:pt x="28026" y="5258"/>
                        <a:pt x="28026" y="1417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FEB4A7C0-D2E8-4FB8-ADD4-4406595B9643}"/>
                    </a:ext>
                  </a:extLst>
                </p:cNvPr>
                <p:cNvSpPr/>
                <p:nvPr/>
              </p:nvSpPr>
              <p:spPr>
                <a:xfrm>
                  <a:off x="2172173" y="753410"/>
                  <a:ext cx="103686" cy="44586"/>
                </a:xfrm>
                <a:custGeom>
                  <a:avLst/>
                  <a:gdLst>
                    <a:gd name="connsiteX0" fmla="*/ 100639 w 103686"/>
                    <a:gd name="connsiteY0" fmla="*/ 0 h 44586"/>
                    <a:gd name="connsiteX1" fmla="*/ 96817 w 103686"/>
                    <a:gd name="connsiteY1" fmla="*/ 3822 h 44586"/>
                    <a:gd name="connsiteX2" fmla="*/ 86626 w 103686"/>
                    <a:gd name="connsiteY2" fmla="*/ 28026 h 44586"/>
                    <a:gd name="connsiteX3" fmla="*/ 52231 w 103686"/>
                    <a:gd name="connsiteY3" fmla="*/ 38217 h 44586"/>
                    <a:gd name="connsiteX4" fmla="*/ 17835 w 103686"/>
                    <a:gd name="connsiteY4" fmla="*/ 28026 h 44586"/>
                    <a:gd name="connsiteX5" fmla="*/ 7644 w 103686"/>
                    <a:gd name="connsiteY5" fmla="*/ 3822 h 44586"/>
                    <a:gd name="connsiteX6" fmla="*/ 3822 w 103686"/>
                    <a:gd name="connsiteY6" fmla="*/ 0 h 44586"/>
                    <a:gd name="connsiteX7" fmla="*/ 0 w 103686"/>
                    <a:gd name="connsiteY7" fmla="*/ 3822 h 44586"/>
                    <a:gd name="connsiteX8" fmla="*/ 12739 w 103686"/>
                    <a:gd name="connsiteY8" fmla="*/ 33122 h 44586"/>
                    <a:gd name="connsiteX9" fmla="*/ 49683 w 103686"/>
                    <a:gd name="connsiteY9" fmla="*/ 44587 h 44586"/>
                    <a:gd name="connsiteX10" fmla="*/ 90448 w 103686"/>
                    <a:gd name="connsiteY10" fmla="*/ 33122 h 44586"/>
                    <a:gd name="connsiteX11" fmla="*/ 103187 w 103686"/>
                    <a:gd name="connsiteY11" fmla="*/ 3822 h 44586"/>
                    <a:gd name="connsiteX12" fmla="*/ 100639 w 103686"/>
                    <a:gd name="connsiteY12" fmla="*/ 0 h 44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686" h="44586">
                      <a:moveTo>
                        <a:pt x="100639" y="0"/>
                      </a:moveTo>
                      <a:cubicBezTo>
                        <a:pt x="99365" y="0"/>
                        <a:pt x="96817" y="1274"/>
                        <a:pt x="96817" y="3822"/>
                      </a:cubicBezTo>
                      <a:cubicBezTo>
                        <a:pt x="96817" y="3822"/>
                        <a:pt x="96817" y="19109"/>
                        <a:pt x="86626" y="28026"/>
                      </a:cubicBezTo>
                      <a:cubicBezTo>
                        <a:pt x="77709" y="35670"/>
                        <a:pt x="59874" y="38217"/>
                        <a:pt x="52231" y="38217"/>
                      </a:cubicBezTo>
                      <a:cubicBezTo>
                        <a:pt x="44587" y="38217"/>
                        <a:pt x="26752" y="35670"/>
                        <a:pt x="17835" y="28026"/>
                      </a:cubicBezTo>
                      <a:cubicBezTo>
                        <a:pt x="7644" y="20383"/>
                        <a:pt x="7644" y="3822"/>
                        <a:pt x="7644" y="3822"/>
                      </a:cubicBezTo>
                      <a:cubicBezTo>
                        <a:pt x="7644" y="2548"/>
                        <a:pt x="6370" y="0"/>
                        <a:pt x="3822" y="0"/>
                      </a:cubicBezTo>
                      <a:cubicBezTo>
                        <a:pt x="2548" y="0"/>
                        <a:pt x="0" y="1274"/>
                        <a:pt x="0" y="3822"/>
                      </a:cubicBezTo>
                      <a:cubicBezTo>
                        <a:pt x="0" y="5096"/>
                        <a:pt x="1274" y="22930"/>
                        <a:pt x="12739" y="33122"/>
                      </a:cubicBezTo>
                      <a:cubicBezTo>
                        <a:pt x="25478" y="43313"/>
                        <a:pt x="42039" y="44587"/>
                        <a:pt x="49683" y="44587"/>
                      </a:cubicBezTo>
                      <a:cubicBezTo>
                        <a:pt x="59874" y="44587"/>
                        <a:pt x="77709" y="43313"/>
                        <a:pt x="90448" y="33122"/>
                      </a:cubicBezTo>
                      <a:cubicBezTo>
                        <a:pt x="103187" y="22930"/>
                        <a:pt x="103187" y="5096"/>
                        <a:pt x="103187" y="3822"/>
                      </a:cubicBezTo>
                      <a:cubicBezTo>
                        <a:pt x="104461" y="2548"/>
                        <a:pt x="103187" y="0"/>
                        <a:pt x="100639" y="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842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717365" y="883349"/>
              <a:ext cx="2775856" cy="1682838"/>
              <a:chOff x="717365" y="883349"/>
              <a:chExt cx="2775856" cy="1682838"/>
            </a:xfrm>
          </p:grpSpPr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30A5A9F4-EA21-437D-88B4-3945922F4719}"/>
                  </a:ext>
                </a:extLst>
              </p:cNvPr>
              <p:cNvSpPr/>
              <p:nvPr/>
            </p:nvSpPr>
            <p:spPr>
              <a:xfrm>
                <a:off x="1024215" y="985734"/>
                <a:ext cx="128356" cy="235711"/>
              </a:xfrm>
              <a:custGeom>
                <a:avLst/>
                <a:gdLst>
                  <a:gd name="connsiteX0" fmla="*/ 6533 w 128356"/>
                  <a:gd name="connsiteY0" fmla="*/ 232655 h 235711"/>
                  <a:gd name="connsiteX1" fmla="*/ 2711 w 128356"/>
                  <a:gd name="connsiteY1" fmla="*/ 212272 h 235711"/>
                  <a:gd name="connsiteX2" fmla="*/ 95706 w 128356"/>
                  <a:gd name="connsiteY2" fmla="*/ 70868 h 235711"/>
                  <a:gd name="connsiteX3" fmla="*/ 88063 w 128356"/>
                  <a:gd name="connsiteY3" fmla="*/ 33924 h 235711"/>
                  <a:gd name="connsiteX4" fmla="*/ 51119 w 128356"/>
                  <a:gd name="connsiteY4" fmla="*/ 41568 h 235711"/>
                  <a:gd name="connsiteX5" fmla="*/ 30737 w 128356"/>
                  <a:gd name="connsiteY5" fmla="*/ 45389 h 235711"/>
                  <a:gd name="connsiteX6" fmla="*/ 26915 w 128356"/>
                  <a:gd name="connsiteY6" fmla="*/ 25007 h 235711"/>
                  <a:gd name="connsiteX7" fmla="*/ 103350 w 128356"/>
                  <a:gd name="connsiteY7" fmla="*/ 9720 h 235711"/>
                  <a:gd name="connsiteX8" fmla="*/ 118637 w 128356"/>
                  <a:gd name="connsiteY8" fmla="*/ 86155 h 235711"/>
                  <a:gd name="connsiteX9" fmla="*/ 25641 w 128356"/>
                  <a:gd name="connsiteY9" fmla="*/ 228833 h 235711"/>
                  <a:gd name="connsiteX10" fmla="*/ 6533 w 128356"/>
                  <a:gd name="connsiteY10" fmla="*/ 232655 h 2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8356" h="235711">
                    <a:moveTo>
                      <a:pt x="6533" y="232655"/>
                    </a:moveTo>
                    <a:cubicBezTo>
                      <a:pt x="163" y="228833"/>
                      <a:pt x="-2385" y="218641"/>
                      <a:pt x="2711" y="212272"/>
                    </a:cubicBezTo>
                    <a:lnTo>
                      <a:pt x="95706" y="70868"/>
                    </a:lnTo>
                    <a:cubicBezTo>
                      <a:pt x="103350" y="58129"/>
                      <a:pt x="100802" y="41568"/>
                      <a:pt x="88063" y="33924"/>
                    </a:cubicBezTo>
                    <a:cubicBezTo>
                      <a:pt x="75324" y="26281"/>
                      <a:pt x="58763" y="28829"/>
                      <a:pt x="51119" y="41568"/>
                    </a:cubicBezTo>
                    <a:cubicBezTo>
                      <a:pt x="47298" y="47937"/>
                      <a:pt x="37106" y="50485"/>
                      <a:pt x="30737" y="45389"/>
                    </a:cubicBezTo>
                    <a:cubicBezTo>
                      <a:pt x="24367" y="41568"/>
                      <a:pt x="21819" y="31376"/>
                      <a:pt x="26915" y="25007"/>
                    </a:cubicBezTo>
                    <a:cubicBezTo>
                      <a:pt x="43476" y="-471"/>
                      <a:pt x="77872" y="-8115"/>
                      <a:pt x="103350" y="9720"/>
                    </a:cubicBezTo>
                    <a:cubicBezTo>
                      <a:pt x="128828" y="26281"/>
                      <a:pt x="136472" y="60676"/>
                      <a:pt x="118637" y="86155"/>
                    </a:cubicBezTo>
                    <a:lnTo>
                      <a:pt x="25641" y="228833"/>
                    </a:lnTo>
                    <a:cubicBezTo>
                      <a:pt x="21819" y="236476"/>
                      <a:pt x="12902" y="237750"/>
                      <a:pt x="6533" y="232655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E9A89F88-AF02-4FD1-A000-398ACCFF8C34}"/>
                  </a:ext>
                </a:extLst>
              </p:cNvPr>
              <p:cNvSpPr/>
              <p:nvPr/>
            </p:nvSpPr>
            <p:spPr>
              <a:xfrm>
                <a:off x="1025652" y="1157241"/>
                <a:ext cx="62421" cy="42039"/>
              </a:xfrm>
              <a:custGeom>
                <a:avLst/>
                <a:gdLst>
                  <a:gd name="connsiteX0" fmla="*/ 52230 w 62421"/>
                  <a:gd name="connsiteY0" fmla="*/ 15287 h 42039"/>
                  <a:gd name="connsiteX1" fmla="*/ 62422 w 62421"/>
                  <a:gd name="connsiteY1" fmla="*/ 0 h 42039"/>
                  <a:gd name="connsiteX2" fmla="*/ 26752 w 62421"/>
                  <a:gd name="connsiteY2" fmla="*/ 1274 h 42039"/>
                  <a:gd name="connsiteX3" fmla="*/ 0 w 62421"/>
                  <a:gd name="connsiteY3" fmla="*/ 42039 h 42039"/>
                  <a:gd name="connsiteX4" fmla="*/ 0 w 62421"/>
                  <a:gd name="connsiteY4" fmla="*/ 42039 h 42039"/>
                  <a:gd name="connsiteX5" fmla="*/ 35670 w 62421"/>
                  <a:gd name="connsiteY5" fmla="*/ 42039 h 42039"/>
                  <a:gd name="connsiteX6" fmla="*/ 45861 w 62421"/>
                  <a:gd name="connsiteY6" fmla="*/ 26752 h 42039"/>
                  <a:gd name="connsiteX7" fmla="*/ 10191 w 62421"/>
                  <a:gd name="connsiteY7" fmla="*/ 28026 h 42039"/>
                  <a:gd name="connsiteX8" fmla="*/ 17835 w 62421"/>
                  <a:gd name="connsiteY8" fmla="*/ 16561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421" h="42039">
                    <a:moveTo>
                      <a:pt x="52230" y="15287"/>
                    </a:moveTo>
                    <a:lnTo>
                      <a:pt x="62422" y="0"/>
                    </a:lnTo>
                    <a:lnTo>
                      <a:pt x="26752" y="1274"/>
                    </a:lnTo>
                    <a:lnTo>
                      <a:pt x="0" y="42039"/>
                    </a:lnTo>
                    <a:lnTo>
                      <a:pt x="0" y="42039"/>
                    </a:lnTo>
                    <a:lnTo>
                      <a:pt x="35670" y="42039"/>
                    </a:lnTo>
                    <a:lnTo>
                      <a:pt x="45861" y="26752"/>
                    </a:lnTo>
                    <a:lnTo>
                      <a:pt x="10191" y="28026"/>
                    </a:lnTo>
                    <a:lnTo>
                      <a:pt x="17835" y="1656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77EA4C1E-361F-4E8B-8A7C-D7C990E3CD27}"/>
                  </a:ext>
                </a:extLst>
              </p:cNvPr>
              <p:cNvSpPr/>
              <p:nvPr/>
            </p:nvSpPr>
            <p:spPr>
              <a:xfrm>
                <a:off x="1054952" y="996728"/>
                <a:ext cx="22930" cy="38217"/>
              </a:xfrm>
              <a:custGeom>
                <a:avLst/>
                <a:gdLst>
                  <a:gd name="connsiteX0" fmla="*/ 11465 w 22930"/>
                  <a:gd name="connsiteY0" fmla="*/ 38217 h 38217"/>
                  <a:gd name="connsiteX1" fmla="*/ 20383 w 22930"/>
                  <a:gd name="connsiteY1" fmla="*/ 31848 h 38217"/>
                  <a:gd name="connsiteX2" fmla="*/ 22930 w 22930"/>
                  <a:gd name="connsiteY2" fmla="*/ 28026 h 38217"/>
                  <a:gd name="connsiteX3" fmla="*/ 11465 w 22930"/>
                  <a:gd name="connsiteY3" fmla="*/ 0 h 38217"/>
                  <a:gd name="connsiteX4" fmla="*/ 0 w 22930"/>
                  <a:gd name="connsiteY4" fmla="*/ 10191 h 38217"/>
                  <a:gd name="connsiteX5" fmla="*/ 11465 w 22930"/>
                  <a:gd name="connsiteY5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30" h="38217">
                    <a:moveTo>
                      <a:pt x="11465" y="38217"/>
                    </a:moveTo>
                    <a:cubicBezTo>
                      <a:pt x="15287" y="36943"/>
                      <a:pt x="17835" y="35669"/>
                      <a:pt x="20383" y="31848"/>
                    </a:cubicBezTo>
                    <a:cubicBezTo>
                      <a:pt x="21657" y="30574"/>
                      <a:pt x="21657" y="29300"/>
                      <a:pt x="22930" y="28026"/>
                    </a:cubicBezTo>
                    <a:lnTo>
                      <a:pt x="11465" y="0"/>
                    </a:lnTo>
                    <a:cubicBezTo>
                      <a:pt x="7644" y="2548"/>
                      <a:pt x="3822" y="6370"/>
                      <a:pt x="0" y="10191"/>
                    </a:cubicBezTo>
                    <a:lnTo>
                      <a:pt x="11465" y="3821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626DFC17-1F95-40BF-B30A-A702AFA17BD0}"/>
                  </a:ext>
                </a:extLst>
              </p:cNvPr>
              <p:cNvSpPr/>
              <p:nvPr/>
            </p:nvSpPr>
            <p:spPr>
              <a:xfrm>
                <a:off x="1060047" y="1105010"/>
                <a:ext cx="62421" cy="42039"/>
              </a:xfrm>
              <a:custGeom>
                <a:avLst/>
                <a:gdLst>
                  <a:gd name="connsiteX0" fmla="*/ 53504 w 62421"/>
                  <a:gd name="connsiteY0" fmla="*/ 15287 h 42039"/>
                  <a:gd name="connsiteX1" fmla="*/ 62422 w 62421"/>
                  <a:gd name="connsiteY1" fmla="*/ 0 h 42039"/>
                  <a:gd name="connsiteX2" fmla="*/ 28026 w 62421"/>
                  <a:gd name="connsiteY2" fmla="*/ 1274 h 42039"/>
                  <a:gd name="connsiteX3" fmla="*/ 0 w 62421"/>
                  <a:gd name="connsiteY3" fmla="*/ 42039 h 42039"/>
                  <a:gd name="connsiteX4" fmla="*/ 35670 w 62421"/>
                  <a:gd name="connsiteY4" fmla="*/ 42039 h 42039"/>
                  <a:gd name="connsiteX5" fmla="*/ 45861 w 62421"/>
                  <a:gd name="connsiteY5" fmla="*/ 26752 h 42039"/>
                  <a:gd name="connsiteX6" fmla="*/ 10191 w 62421"/>
                  <a:gd name="connsiteY6" fmla="*/ 28026 h 42039"/>
                  <a:gd name="connsiteX7" fmla="*/ 17835 w 62421"/>
                  <a:gd name="connsiteY7" fmla="*/ 16561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421" h="42039">
                    <a:moveTo>
                      <a:pt x="53504" y="15287"/>
                    </a:moveTo>
                    <a:lnTo>
                      <a:pt x="62422" y="0"/>
                    </a:lnTo>
                    <a:lnTo>
                      <a:pt x="28026" y="1274"/>
                    </a:lnTo>
                    <a:lnTo>
                      <a:pt x="0" y="42039"/>
                    </a:lnTo>
                    <a:lnTo>
                      <a:pt x="35670" y="42039"/>
                    </a:lnTo>
                    <a:lnTo>
                      <a:pt x="45861" y="26752"/>
                    </a:lnTo>
                    <a:lnTo>
                      <a:pt x="10191" y="28026"/>
                    </a:lnTo>
                    <a:lnTo>
                      <a:pt x="17835" y="1656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8EDA0E9D-D4F7-452E-8E61-15A34D1D6A73}"/>
                  </a:ext>
                </a:extLst>
              </p:cNvPr>
              <p:cNvSpPr/>
              <p:nvPr/>
            </p:nvSpPr>
            <p:spPr>
              <a:xfrm>
                <a:off x="1121195" y="1017110"/>
                <a:ext cx="30573" cy="30573"/>
              </a:xfrm>
              <a:custGeom>
                <a:avLst/>
                <a:gdLst>
                  <a:gd name="connsiteX0" fmla="*/ 2548 w 30573"/>
                  <a:gd name="connsiteY0" fmla="*/ 30574 h 30573"/>
                  <a:gd name="connsiteX1" fmla="*/ 30574 w 30573"/>
                  <a:gd name="connsiteY1" fmla="*/ 14013 h 30573"/>
                  <a:gd name="connsiteX2" fmla="*/ 25478 w 30573"/>
                  <a:gd name="connsiteY2" fmla="*/ 0 h 30573"/>
                  <a:gd name="connsiteX3" fmla="*/ 0 w 30573"/>
                  <a:gd name="connsiteY3" fmla="*/ 15287 h 30573"/>
                  <a:gd name="connsiteX4" fmla="*/ 2548 w 30573"/>
                  <a:gd name="connsiteY4" fmla="*/ 30574 h 3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3" h="30573">
                    <a:moveTo>
                      <a:pt x="2548" y="30574"/>
                    </a:moveTo>
                    <a:lnTo>
                      <a:pt x="30574" y="14013"/>
                    </a:lnTo>
                    <a:cubicBezTo>
                      <a:pt x="29300" y="8917"/>
                      <a:pt x="28026" y="5096"/>
                      <a:pt x="25478" y="0"/>
                    </a:cubicBezTo>
                    <a:lnTo>
                      <a:pt x="0" y="15287"/>
                    </a:lnTo>
                    <a:cubicBezTo>
                      <a:pt x="2548" y="20383"/>
                      <a:pt x="3822" y="25478"/>
                      <a:pt x="2548" y="30574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33F157A0-3B72-4322-B06C-97ED8AE4954F}"/>
                  </a:ext>
                </a:extLst>
              </p:cNvPr>
              <p:cNvSpPr/>
              <p:nvPr/>
            </p:nvSpPr>
            <p:spPr>
              <a:xfrm>
                <a:off x="1081704" y="987810"/>
                <a:ext cx="20382" cy="31847"/>
              </a:xfrm>
              <a:custGeom>
                <a:avLst/>
                <a:gdLst>
                  <a:gd name="connsiteX0" fmla="*/ 20383 w 20382"/>
                  <a:gd name="connsiteY0" fmla="*/ 0 h 31847"/>
                  <a:gd name="connsiteX1" fmla="*/ 5096 w 20382"/>
                  <a:gd name="connsiteY1" fmla="*/ 0 h 31847"/>
                  <a:gd name="connsiteX2" fmla="*/ 0 w 20382"/>
                  <a:gd name="connsiteY2" fmla="*/ 31848 h 31847"/>
                  <a:gd name="connsiteX3" fmla="*/ 15287 w 20382"/>
                  <a:gd name="connsiteY3" fmla="*/ 28026 h 31847"/>
                  <a:gd name="connsiteX4" fmla="*/ 20383 w 20382"/>
                  <a:gd name="connsiteY4" fmla="*/ 0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2" h="31847">
                    <a:moveTo>
                      <a:pt x="20383" y="0"/>
                    </a:moveTo>
                    <a:cubicBezTo>
                      <a:pt x="15287" y="0"/>
                      <a:pt x="10191" y="0"/>
                      <a:pt x="5096" y="0"/>
                    </a:cubicBezTo>
                    <a:lnTo>
                      <a:pt x="0" y="31848"/>
                    </a:lnTo>
                    <a:cubicBezTo>
                      <a:pt x="5096" y="29300"/>
                      <a:pt x="10191" y="28026"/>
                      <a:pt x="15287" y="28026"/>
                    </a:cubicBezTo>
                    <a:lnTo>
                      <a:pt x="203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4D88284E-6B9D-4F44-AAA3-A0681A24FB6A}"/>
                  </a:ext>
                </a:extLst>
              </p:cNvPr>
              <p:cNvSpPr/>
              <p:nvPr/>
            </p:nvSpPr>
            <p:spPr>
              <a:xfrm>
                <a:off x="1095717" y="1054054"/>
                <a:ext cx="57326" cy="42039"/>
              </a:xfrm>
              <a:custGeom>
                <a:avLst/>
                <a:gdLst>
                  <a:gd name="connsiteX0" fmla="*/ 52230 w 57326"/>
                  <a:gd name="connsiteY0" fmla="*/ 14013 h 42039"/>
                  <a:gd name="connsiteX1" fmla="*/ 57326 w 57326"/>
                  <a:gd name="connsiteY1" fmla="*/ 0 h 42039"/>
                  <a:gd name="connsiteX2" fmla="*/ 26752 w 57326"/>
                  <a:gd name="connsiteY2" fmla="*/ 1274 h 42039"/>
                  <a:gd name="connsiteX3" fmla="*/ 24204 w 57326"/>
                  <a:gd name="connsiteY3" fmla="*/ 5096 h 42039"/>
                  <a:gd name="connsiteX4" fmla="*/ 0 w 57326"/>
                  <a:gd name="connsiteY4" fmla="*/ 42039 h 42039"/>
                  <a:gd name="connsiteX5" fmla="*/ 35670 w 57326"/>
                  <a:gd name="connsiteY5" fmla="*/ 40765 h 42039"/>
                  <a:gd name="connsiteX6" fmla="*/ 45861 w 57326"/>
                  <a:gd name="connsiteY6" fmla="*/ 25478 h 42039"/>
                  <a:gd name="connsiteX7" fmla="*/ 10191 w 57326"/>
                  <a:gd name="connsiteY7" fmla="*/ 26752 h 42039"/>
                  <a:gd name="connsiteX8" fmla="*/ 17835 w 57326"/>
                  <a:gd name="connsiteY8" fmla="*/ 15287 h 42039"/>
                  <a:gd name="connsiteX9" fmla="*/ 52230 w 57326"/>
                  <a:gd name="connsiteY9" fmla="*/ 14013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326" h="42039">
                    <a:moveTo>
                      <a:pt x="52230" y="14013"/>
                    </a:moveTo>
                    <a:cubicBezTo>
                      <a:pt x="54778" y="8917"/>
                      <a:pt x="56052" y="3822"/>
                      <a:pt x="57326" y="0"/>
                    </a:cubicBezTo>
                    <a:lnTo>
                      <a:pt x="26752" y="1274"/>
                    </a:lnTo>
                    <a:cubicBezTo>
                      <a:pt x="26752" y="2548"/>
                      <a:pt x="25478" y="3822"/>
                      <a:pt x="24204" y="5096"/>
                    </a:cubicBezTo>
                    <a:lnTo>
                      <a:pt x="0" y="42039"/>
                    </a:lnTo>
                    <a:lnTo>
                      <a:pt x="35670" y="40765"/>
                    </a:lnTo>
                    <a:lnTo>
                      <a:pt x="45861" y="25478"/>
                    </a:lnTo>
                    <a:lnTo>
                      <a:pt x="10191" y="26752"/>
                    </a:lnTo>
                    <a:lnTo>
                      <a:pt x="17835" y="15287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B9D16787-E4AB-41C8-A9E6-F67A4F254253}"/>
                  </a:ext>
                </a:extLst>
              </p:cNvPr>
              <p:cNvSpPr/>
              <p:nvPr/>
            </p:nvSpPr>
            <p:spPr>
              <a:xfrm>
                <a:off x="1104634" y="994180"/>
                <a:ext cx="29300" cy="31847"/>
              </a:xfrm>
              <a:custGeom>
                <a:avLst/>
                <a:gdLst>
                  <a:gd name="connsiteX0" fmla="*/ 12739 w 29300"/>
                  <a:gd name="connsiteY0" fmla="*/ 31848 h 31847"/>
                  <a:gd name="connsiteX1" fmla="*/ 29300 w 29300"/>
                  <a:gd name="connsiteY1" fmla="*/ 7644 h 31847"/>
                  <a:gd name="connsiteX2" fmla="*/ 22930 w 29300"/>
                  <a:gd name="connsiteY2" fmla="*/ 3822 h 31847"/>
                  <a:gd name="connsiteX3" fmla="*/ 16561 w 29300"/>
                  <a:gd name="connsiteY3" fmla="*/ 0 h 31847"/>
                  <a:gd name="connsiteX4" fmla="*/ 0 w 29300"/>
                  <a:gd name="connsiteY4" fmla="*/ 24204 h 31847"/>
                  <a:gd name="connsiteX5" fmla="*/ 6370 w 29300"/>
                  <a:gd name="connsiteY5" fmla="*/ 26752 h 31847"/>
                  <a:gd name="connsiteX6" fmla="*/ 12739 w 29300"/>
                  <a:gd name="connsiteY6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300" h="31847">
                    <a:moveTo>
                      <a:pt x="12739" y="31848"/>
                    </a:moveTo>
                    <a:lnTo>
                      <a:pt x="29300" y="7644"/>
                    </a:lnTo>
                    <a:cubicBezTo>
                      <a:pt x="28026" y="6370"/>
                      <a:pt x="25478" y="5096"/>
                      <a:pt x="22930" y="3822"/>
                    </a:cubicBezTo>
                    <a:cubicBezTo>
                      <a:pt x="20383" y="2548"/>
                      <a:pt x="19109" y="1274"/>
                      <a:pt x="16561" y="0"/>
                    </a:cubicBezTo>
                    <a:lnTo>
                      <a:pt x="0" y="24204"/>
                    </a:lnTo>
                    <a:cubicBezTo>
                      <a:pt x="2548" y="25478"/>
                      <a:pt x="5096" y="25478"/>
                      <a:pt x="6370" y="26752"/>
                    </a:cubicBezTo>
                    <a:cubicBezTo>
                      <a:pt x="10191" y="28026"/>
                      <a:pt x="11465" y="30574"/>
                      <a:pt x="12739" y="31848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A7DA6E58-54B0-4064-B338-D08B0D932BA6}"/>
                  </a:ext>
                </a:extLst>
              </p:cNvPr>
              <p:cNvSpPr/>
              <p:nvPr/>
            </p:nvSpPr>
            <p:spPr>
              <a:xfrm>
                <a:off x="974746" y="883400"/>
                <a:ext cx="109700" cy="243461"/>
              </a:xfrm>
              <a:custGeom>
                <a:avLst/>
                <a:gdLst>
                  <a:gd name="connsiteX0" fmla="*/ 50906 w 109700"/>
                  <a:gd name="connsiteY0" fmla="*/ 243267 h 243461"/>
                  <a:gd name="connsiteX1" fmla="*/ 62371 w 109700"/>
                  <a:gd name="connsiteY1" fmla="*/ 226706 h 243461"/>
                  <a:gd name="connsiteX2" fmla="*/ 29249 w 109700"/>
                  <a:gd name="connsiteY2" fmla="*/ 61097 h 243461"/>
                  <a:gd name="connsiteX3" fmla="*/ 49632 w 109700"/>
                  <a:gd name="connsiteY3" fmla="*/ 29249 h 243461"/>
                  <a:gd name="connsiteX4" fmla="*/ 81480 w 109700"/>
                  <a:gd name="connsiteY4" fmla="*/ 49632 h 243461"/>
                  <a:gd name="connsiteX5" fmla="*/ 98041 w 109700"/>
                  <a:gd name="connsiteY5" fmla="*/ 61097 h 243461"/>
                  <a:gd name="connsiteX6" fmla="*/ 109506 w 109700"/>
                  <a:gd name="connsiteY6" fmla="*/ 44536 h 243461"/>
                  <a:gd name="connsiteX7" fmla="*/ 44536 w 109700"/>
                  <a:gd name="connsiteY7" fmla="*/ 1223 h 243461"/>
                  <a:gd name="connsiteX8" fmla="*/ 1223 w 109700"/>
                  <a:gd name="connsiteY8" fmla="*/ 66193 h 243461"/>
                  <a:gd name="connsiteX9" fmla="*/ 34345 w 109700"/>
                  <a:gd name="connsiteY9" fmla="*/ 231801 h 243461"/>
                  <a:gd name="connsiteX10" fmla="*/ 50906 w 109700"/>
                  <a:gd name="connsiteY10" fmla="*/ 243267 h 24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700" h="243461">
                    <a:moveTo>
                      <a:pt x="50906" y="243267"/>
                    </a:moveTo>
                    <a:cubicBezTo>
                      <a:pt x="58549" y="241993"/>
                      <a:pt x="63645" y="234349"/>
                      <a:pt x="62371" y="226706"/>
                    </a:cubicBezTo>
                    <a:lnTo>
                      <a:pt x="29249" y="61097"/>
                    </a:lnTo>
                    <a:cubicBezTo>
                      <a:pt x="26701" y="47084"/>
                      <a:pt x="35619" y="33071"/>
                      <a:pt x="49632" y="29249"/>
                    </a:cubicBezTo>
                    <a:cubicBezTo>
                      <a:pt x="63645" y="26701"/>
                      <a:pt x="77658" y="35619"/>
                      <a:pt x="81480" y="49632"/>
                    </a:cubicBezTo>
                    <a:cubicBezTo>
                      <a:pt x="82754" y="57275"/>
                      <a:pt x="90397" y="62371"/>
                      <a:pt x="98041" y="61097"/>
                    </a:cubicBezTo>
                    <a:cubicBezTo>
                      <a:pt x="105684" y="59823"/>
                      <a:pt x="110780" y="52180"/>
                      <a:pt x="109506" y="44536"/>
                    </a:cubicBezTo>
                    <a:cubicBezTo>
                      <a:pt x="103136" y="13962"/>
                      <a:pt x="73836" y="-5146"/>
                      <a:pt x="44536" y="1223"/>
                    </a:cubicBezTo>
                    <a:cubicBezTo>
                      <a:pt x="13962" y="7593"/>
                      <a:pt x="-5146" y="36893"/>
                      <a:pt x="1223" y="66193"/>
                    </a:cubicBezTo>
                    <a:lnTo>
                      <a:pt x="34345" y="231801"/>
                    </a:lnTo>
                    <a:cubicBezTo>
                      <a:pt x="35619" y="239445"/>
                      <a:pt x="43262" y="244540"/>
                      <a:pt x="50906" y="243267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CD0EF6D6-18FC-41DC-8006-188112CDB2F3}"/>
                  </a:ext>
                </a:extLst>
              </p:cNvPr>
              <p:cNvSpPr/>
              <p:nvPr/>
            </p:nvSpPr>
            <p:spPr>
              <a:xfrm>
                <a:off x="995078" y="1047684"/>
                <a:ext cx="42039" cy="62421"/>
              </a:xfrm>
              <a:custGeom>
                <a:avLst/>
                <a:gdLst>
                  <a:gd name="connsiteX0" fmla="*/ 3822 w 42039"/>
                  <a:gd name="connsiteY0" fmla="*/ 17835 h 62421"/>
                  <a:gd name="connsiteX1" fmla="*/ 0 w 42039"/>
                  <a:gd name="connsiteY1" fmla="*/ 0 h 62421"/>
                  <a:gd name="connsiteX2" fmla="*/ 33122 w 42039"/>
                  <a:gd name="connsiteY2" fmla="*/ 14013 h 62421"/>
                  <a:gd name="connsiteX3" fmla="*/ 42039 w 42039"/>
                  <a:gd name="connsiteY3" fmla="*/ 62422 h 62421"/>
                  <a:gd name="connsiteX4" fmla="*/ 42039 w 42039"/>
                  <a:gd name="connsiteY4" fmla="*/ 62422 h 62421"/>
                  <a:gd name="connsiteX5" fmla="*/ 10191 w 42039"/>
                  <a:gd name="connsiteY5" fmla="*/ 48409 h 62421"/>
                  <a:gd name="connsiteX6" fmla="*/ 6370 w 42039"/>
                  <a:gd name="connsiteY6" fmla="*/ 31848 h 62421"/>
                  <a:gd name="connsiteX7" fmla="*/ 39491 w 42039"/>
                  <a:gd name="connsiteY7" fmla="*/ 45861 h 62421"/>
                  <a:gd name="connsiteX8" fmla="*/ 36943 w 42039"/>
                  <a:gd name="connsiteY8" fmla="*/ 31848 h 6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039" h="62421">
                    <a:moveTo>
                      <a:pt x="3822" y="17835"/>
                    </a:moveTo>
                    <a:lnTo>
                      <a:pt x="0" y="0"/>
                    </a:lnTo>
                    <a:lnTo>
                      <a:pt x="33122" y="14013"/>
                    </a:lnTo>
                    <a:lnTo>
                      <a:pt x="42039" y="62422"/>
                    </a:lnTo>
                    <a:lnTo>
                      <a:pt x="42039" y="62422"/>
                    </a:lnTo>
                    <a:lnTo>
                      <a:pt x="10191" y="48409"/>
                    </a:lnTo>
                    <a:lnTo>
                      <a:pt x="6370" y="31848"/>
                    </a:lnTo>
                    <a:lnTo>
                      <a:pt x="39491" y="45861"/>
                    </a:lnTo>
                    <a:lnTo>
                      <a:pt x="36943" y="31848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7E5692FD-54B6-45EC-9F27-F079F7EC2E63}"/>
                  </a:ext>
                </a:extLst>
              </p:cNvPr>
              <p:cNvSpPr/>
              <p:nvPr/>
            </p:nvSpPr>
            <p:spPr>
              <a:xfrm>
                <a:off x="1054952" y="907554"/>
                <a:ext cx="26752" cy="34395"/>
              </a:xfrm>
              <a:custGeom>
                <a:avLst/>
                <a:gdLst>
                  <a:gd name="connsiteX0" fmla="*/ 7644 w 26752"/>
                  <a:gd name="connsiteY0" fmla="*/ 34396 h 34395"/>
                  <a:gd name="connsiteX1" fmla="*/ 1274 w 26752"/>
                  <a:gd name="connsiteY1" fmla="*/ 25478 h 34395"/>
                  <a:gd name="connsiteX2" fmla="*/ 0 w 26752"/>
                  <a:gd name="connsiteY2" fmla="*/ 21656 h 34395"/>
                  <a:gd name="connsiteX3" fmla="*/ 20383 w 26752"/>
                  <a:gd name="connsiteY3" fmla="*/ 0 h 34395"/>
                  <a:gd name="connsiteX4" fmla="*/ 26752 w 26752"/>
                  <a:gd name="connsiteY4" fmla="*/ 14013 h 34395"/>
                  <a:gd name="connsiteX5" fmla="*/ 7644 w 26752"/>
                  <a:gd name="connsiteY5" fmla="*/ 34396 h 3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52" h="34395">
                    <a:moveTo>
                      <a:pt x="7644" y="34396"/>
                    </a:moveTo>
                    <a:cubicBezTo>
                      <a:pt x="5096" y="31848"/>
                      <a:pt x="2548" y="29300"/>
                      <a:pt x="1274" y="25478"/>
                    </a:cubicBezTo>
                    <a:cubicBezTo>
                      <a:pt x="1274" y="24204"/>
                      <a:pt x="0" y="22930"/>
                      <a:pt x="0" y="21656"/>
                    </a:cubicBezTo>
                    <a:lnTo>
                      <a:pt x="20383" y="0"/>
                    </a:lnTo>
                    <a:cubicBezTo>
                      <a:pt x="22930" y="3822"/>
                      <a:pt x="25478" y="8917"/>
                      <a:pt x="26752" y="14013"/>
                    </a:cubicBezTo>
                    <a:lnTo>
                      <a:pt x="7644" y="3439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2583371A-0E81-4610-AFDE-D5C811D1D112}"/>
                  </a:ext>
                </a:extLst>
              </p:cNvPr>
              <p:cNvSpPr/>
              <p:nvPr/>
            </p:nvSpPr>
            <p:spPr>
              <a:xfrm>
                <a:off x="983613" y="986536"/>
                <a:ext cx="42039" cy="62421"/>
              </a:xfrm>
              <a:custGeom>
                <a:avLst/>
                <a:gdLst>
                  <a:gd name="connsiteX0" fmla="*/ 2548 w 42039"/>
                  <a:gd name="connsiteY0" fmla="*/ 17835 h 62421"/>
                  <a:gd name="connsiteX1" fmla="*/ 0 w 42039"/>
                  <a:gd name="connsiteY1" fmla="*/ 0 h 62421"/>
                  <a:gd name="connsiteX2" fmla="*/ 31848 w 42039"/>
                  <a:gd name="connsiteY2" fmla="*/ 14013 h 62421"/>
                  <a:gd name="connsiteX3" fmla="*/ 42039 w 42039"/>
                  <a:gd name="connsiteY3" fmla="*/ 62422 h 62421"/>
                  <a:gd name="connsiteX4" fmla="*/ 8917 w 42039"/>
                  <a:gd name="connsiteY4" fmla="*/ 48409 h 62421"/>
                  <a:gd name="connsiteX5" fmla="*/ 6370 w 42039"/>
                  <a:gd name="connsiteY5" fmla="*/ 30574 h 62421"/>
                  <a:gd name="connsiteX6" fmla="*/ 38217 w 42039"/>
                  <a:gd name="connsiteY6" fmla="*/ 44587 h 62421"/>
                  <a:gd name="connsiteX7" fmla="*/ 35670 w 42039"/>
                  <a:gd name="connsiteY7" fmla="*/ 31848 h 6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039" h="62421">
                    <a:moveTo>
                      <a:pt x="2548" y="17835"/>
                    </a:moveTo>
                    <a:lnTo>
                      <a:pt x="0" y="0"/>
                    </a:lnTo>
                    <a:lnTo>
                      <a:pt x="31848" y="14013"/>
                    </a:lnTo>
                    <a:lnTo>
                      <a:pt x="42039" y="62422"/>
                    </a:lnTo>
                    <a:lnTo>
                      <a:pt x="8917" y="48409"/>
                    </a:lnTo>
                    <a:lnTo>
                      <a:pt x="6370" y="30574"/>
                    </a:lnTo>
                    <a:lnTo>
                      <a:pt x="38217" y="44587"/>
                    </a:lnTo>
                    <a:lnTo>
                      <a:pt x="35670" y="31848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59D310BB-82B1-4A0C-8783-8D1B87D57A4C}"/>
                  </a:ext>
                </a:extLst>
              </p:cNvPr>
              <p:cNvSpPr/>
              <p:nvPr/>
            </p:nvSpPr>
            <p:spPr>
              <a:xfrm>
                <a:off x="984886" y="894815"/>
                <a:ext cx="28026" cy="38217"/>
              </a:xfrm>
              <a:custGeom>
                <a:avLst/>
                <a:gdLst>
                  <a:gd name="connsiteX0" fmla="*/ 19109 w 28026"/>
                  <a:gd name="connsiteY0" fmla="*/ 38217 h 38217"/>
                  <a:gd name="connsiteX1" fmla="*/ 0 w 28026"/>
                  <a:gd name="connsiteY1" fmla="*/ 11465 h 38217"/>
                  <a:gd name="connsiteX2" fmla="*/ 10191 w 28026"/>
                  <a:gd name="connsiteY2" fmla="*/ 0 h 38217"/>
                  <a:gd name="connsiteX3" fmla="*/ 28026 w 28026"/>
                  <a:gd name="connsiteY3" fmla="*/ 22930 h 38217"/>
                  <a:gd name="connsiteX4" fmla="*/ 19109 w 28026"/>
                  <a:gd name="connsiteY4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38217">
                    <a:moveTo>
                      <a:pt x="19109" y="38217"/>
                    </a:moveTo>
                    <a:lnTo>
                      <a:pt x="0" y="11465"/>
                    </a:lnTo>
                    <a:cubicBezTo>
                      <a:pt x="2548" y="7643"/>
                      <a:pt x="6370" y="3822"/>
                      <a:pt x="10191" y="0"/>
                    </a:cubicBezTo>
                    <a:lnTo>
                      <a:pt x="28026" y="22930"/>
                    </a:lnTo>
                    <a:cubicBezTo>
                      <a:pt x="22930" y="28026"/>
                      <a:pt x="20383" y="33122"/>
                      <a:pt x="19109" y="3821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FFC5A46-4008-411C-B29C-61AD20AE896F}"/>
                  </a:ext>
                </a:extLst>
              </p:cNvPr>
              <p:cNvSpPr/>
              <p:nvPr/>
            </p:nvSpPr>
            <p:spPr>
              <a:xfrm>
                <a:off x="1039665" y="885897"/>
                <a:ext cx="20382" cy="38217"/>
              </a:xfrm>
              <a:custGeom>
                <a:avLst/>
                <a:gdLst>
                  <a:gd name="connsiteX0" fmla="*/ 6370 w 20382"/>
                  <a:gd name="connsiteY0" fmla="*/ 0 h 38217"/>
                  <a:gd name="connsiteX1" fmla="*/ 20383 w 20382"/>
                  <a:gd name="connsiteY1" fmla="*/ 6370 h 38217"/>
                  <a:gd name="connsiteX2" fmla="*/ 12739 w 20382"/>
                  <a:gd name="connsiteY2" fmla="*/ 38217 h 38217"/>
                  <a:gd name="connsiteX3" fmla="*/ 0 w 20382"/>
                  <a:gd name="connsiteY3" fmla="*/ 28026 h 38217"/>
                  <a:gd name="connsiteX4" fmla="*/ 6370 w 20382"/>
                  <a:gd name="connsiteY4" fmla="*/ 0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2" h="38217">
                    <a:moveTo>
                      <a:pt x="6370" y="0"/>
                    </a:moveTo>
                    <a:cubicBezTo>
                      <a:pt x="11465" y="1274"/>
                      <a:pt x="15287" y="3822"/>
                      <a:pt x="20383" y="6370"/>
                    </a:cubicBezTo>
                    <a:lnTo>
                      <a:pt x="12739" y="38217"/>
                    </a:lnTo>
                    <a:cubicBezTo>
                      <a:pt x="10191" y="34396"/>
                      <a:pt x="5096" y="30574"/>
                      <a:pt x="0" y="28026"/>
                    </a:cubicBezTo>
                    <a:lnTo>
                      <a:pt x="6370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EE94A209-5AC5-4353-ABBD-7AB0C513E275}"/>
                  </a:ext>
                </a:extLst>
              </p:cNvPr>
              <p:cNvSpPr/>
              <p:nvPr/>
            </p:nvSpPr>
            <p:spPr>
              <a:xfrm>
                <a:off x="974695" y="927936"/>
                <a:ext cx="38217" cy="59873"/>
              </a:xfrm>
              <a:custGeom>
                <a:avLst/>
                <a:gdLst>
                  <a:gd name="connsiteX0" fmla="*/ 0 w 38217"/>
                  <a:gd name="connsiteY0" fmla="*/ 15287 h 59873"/>
                  <a:gd name="connsiteX1" fmla="*/ 1274 w 38217"/>
                  <a:gd name="connsiteY1" fmla="*/ 0 h 59873"/>
                  <a:gd name="connsiteX2" fmla="*/ 29300 w 38217"/>
                  <a:gd name="connsiteY2" fmla="*/ 11465 h 59873"/>
                  <a:gd name="connsiteX3" fmla="*/ 29300 w 38217"/>
                  <a:gd name="connsiteY3" fmla="*/ 16561 h 59873"/>
                  <a:gd name="connsiteX4" fmla="*/ 38217 w 38217"/>
                  <a:gd name="connsiteY4" fmla="*/ 59874 h 59873"/>
                  <a:gd name="connsiteX5" fmla="*/ 6370 w 38217"/>
                  <a:gd name="connsiteY5" fmla="*/ 45861 h 59873"/>
                  <a:gd name="connsiteX6" fmla="*/ 2548 w 38217"/>
                  <a:gd name="connsiteY6" fmla="*/ 28026 h 59873"/>
                  <a:gd name="connsiteX7" fmla="*/ 34396 w 38217"/>
                  <a:gd name="connsiteY7" fmla="*/ 42039 h 59873"/>
                  <a:gd name="connsiteX8" fmla="*/ 31848 w 38217"/>
                  <a:gd name="connsiteY8" fmla="*/ 28026 h 59873"/>
                  <a:gd name="connsiteX9" fmla="*/ 0 w 38217"/>
                  <a:gd name="connsiteY9" fmla="*/ 15287 h 5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217" h="59873">
                    <a:moveTo>
                      <a:pt x="0" y="15287"/>
                    </a:moveTo>
                    <a:cubicBezTo>
                      <a:pt x="0" y="10191"/>
                      <a:pt x="0" y="5096"/>
                      <a:pt x="1274" y="0"/>
                    </a:cubicBezTo>
                    <a:lnTo>
                      <a:pt x="29300" y="11465"/>
                    </a:lnTo>
                    <a:cubicBezTo>
                      <a:pt x="29300" y="12739"/>
                      <a:pt x="29300" y="14013"/>
                      <a:pt x="29300" y="16561"/>
                    </a:cubicBezTo>
                    <a:lnTo>
                      <a:pt x="38217" y="59874"/>
                    </a:lnTo>
                    <a:lnTo>
                      <a:pt x="6370" y="45861"/>
                    </a:lnTo>
                    <a:lnTo>
                      <a:pt x="2548" y="28026"/>
                    </a:lnTo>
                    <a:lnTo>
                      <a:pt x="34396" y="42039"/>
                    </a:lnTo>
                    <a:lnTo>
                      <a:pt x="31848" y="28026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8D0C09CB-2964-4376-A56D-0440E6497819}"/>
                  </a:ext>
                </a:extLst>
              </p:cNvPr>
              <p:cNvSpPr/>
              <p:nvPr/>
            </p:nvSpPr>
            <p:spPr>
              <a:xfrm>
                <a:off x="1011639" y="883349"/>
                <a:ext cx="21656" cy="31847"/>
              </a:xfrm>
              <a:custGeom>
                <a:avLst/>
                <a:gdLst>
                  <a:gd name="connsiteX0" fmla="*/ 6370 w 21656"/>
                  <a:gd name="connsiteY0" fmla="*/ 31848 h 31847"/>
                  <a:gd name="connsiteX1" fmla="*/ 0 w 21656"/>
                  <a:gd name="connsiteY1" fmla="*/ 2548 h 31847"/>
                  <a:gd name="connsiteX2" fmla="*/ 7643 w 21656"/>
                  <a:gd name="connsiteY2" fmla="*/ 1274 h 31847"/>
                  <a:gd name="connsiteX3" fmla="*/ 15287 w 21656"/>
                  <a:gd name="connsiteY3" fmla="*/ 0 h 31847"/>
                  <a:gd name="connsiteX4" fmla="*/ 21656 w 21656"/>
                  <a:gd name="connsiteY4" fmla="*/ 29300 h 31847"/>
                  <a:gd name="connsiteX5" fmla="*/ 14013 w 21656"/>
                  <a:gd name="connsiteY5" fmla="*/ 29300 h 31847"/>
                  <a:gd name="connsiteX6" fmla="*/ 6370 w 21656"/>
                  <a:gd name="connsiteY6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56" h="31847">
                    <a:moveTo>
                      <a:pt x="6370" y="31848"/>
                    </a:moveTo>
                    <a:lnTo>
                      <a:pt x="0" y="2548"/>
                    </a:lnTo>
                    <a:cubicBezTo>
                      <a:pt x="2548" y="1274"/>
                      <a:pt x="5096" y="1274"/>
                      <a:pt x="7643" y="1274"/>
                    </a:cubicBezTo>
                    <a:cubicBezTo>
                      <a:pt x="10191" y="1274"/>
                      <a:pt x="12739" y="0"/>
                      <a:pt x="15287" y="0"/>
                    </a:cubicBezTo>
                    <a:lnTo>
                      <a:pt x="21656" y="29300"/>
                    </a:lnTo>
                    <a:cubicBezTo>
                      <a:pt x="19109" y="29300"/>
                      <a:pt x="16561" y="29300"/>
                      <a:pt x="14013" y="29300"/>
                    </a:cubicBezTo>
                    <a:cubicBezTo>
                      <a:pt x="11465" y="29300"/>
                      <a:pt x="8917" y="30574"/>
                      <a:pt x="6370" y="31848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77637C3-1077-4BE5-93CD-5BD2A88C94BA}"/>
                  </a:ext>
                </a:extLst>
              </p:cNvPr>
              <p:cNvSpPr/>
              <p:nvPr/>
            </p:nvSpPr>
            <p:spPr>
              <a:xfrm>
                <a:off x="909600" y="1055137"/>
                <a:ext cx="556851" cy="560910"/>
              </a:xfrm>
              <a:custGeom>
                <a:avLst/>
                <a:gdLst>
                  <a:gd name="connsiteX0" fmla="*/ 541539 w 556851"/>
                  <a:gd name="connsiteY0" fmla="*/ 396377 h 560910"/>
                  <a:gd name="connsiteX1" fmla="*/ 191213 w 556851"/>
                  <a:gd name="connsiteY1" fmla="*/ 542877 h 560910"/>
                  <a:gd name="connsiteX2" fmla="*/ 137709 w 556851"/>
                  <a:gd name="connsiteY2" fmla="*/ 517399 h 560910"/>
                  <a:gd name="connsiteX3" fmla="*/ 14139 w 556851"/>
                  <a:gd name="connsiteY3" fmla="*/ 206564 h 560910"/>
                  <a:gd name="connsiteX4" fmla="*/ 313509 w 556851"/>
                  <a:gd name="connsiteY4" fmla="*/ 190 h 560910"/>
                  <a:gd name="connsiteX5" fmla="*/ 321152 w 556851"/>
                  <a:gd name="connsiteY5" fmla="*/ 5286 h 560910"/>
                  <a:gd name="connsiteX6" fmla="*/ 397587 w 556851"/>
                  <a:gd name="connsiteY6" fmla="*/ 33312 h 560910"/>
                  <a:gd name="connsiteX7" fmla="*/ 397587 w 556851"/>
                  <a:gd name="connsiteY7" fmla="*/ 33312 h 560910"/>
                  <a:gd name="connsiteX8" fmla="*/ 435804 w 556851"/>
                  <a:gd name="connsiteY8" fmla="*/ 47325 h 560910"/>
                  <a:gd name="connsiteX9" fmla="*/ 442174 w 556851"/>
                  <a:gd name="connsiteY9" fmla="*/ 48599 h 560910"/>
                  <a:gd name="connsiteX10" fmla="*/ 442174 w 556851"/>
                  <a:gd name="connsiteY10" fmla="*/ 48599 h 560910"/>
                  <a:gd name="connsiteX11" fmla="*/ 541539 w 556851"/>
                  <a:gd name="connsiteY11" fmla="*/ 396377 h 560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6851" h="560910">
                    <a:moveTo>
                      <a:pt x="541539" y="396377"/>
                    </a:moveTo>
                    <a:cubicBezTo>
                      <a:pt x="493130" y="530138"/>
                      <a:pt x="336439" y="595107"/>
                      <a:pt x="191213" y="542877"/>
                    </a:cubicBezTo>
                    <a:cubicBezTo>
                      <a:pt x="172104" y="536507"/>
                      <a:pt x="154270" y="527590"/>
                      <a:pt x="137709" y="517399"/>
                    </a:cubicBezTo>
                    <a:cubicBezTo>
                      <a:pt x="26878" y="451155"/>
                      <a:pt x="-27900" y="322490"/>
                      <a:pt x="14139" y="206564"/>
                    </a:cubicBezTo>
                    <a:cubicBezTo>
                      <a:pt x="54904" y="93186"/>
                      <a:pt x="186117" y="-4906"/>
                      <a:pt x="313509" y="190"/>
                    </a:cubicBezTo>
                    <a:cubicBezTo>
                      <a:pt x="316056" y="2738"/>
                      <a:pt x="318604" y="4012"/>
                      <a:pt x="321152" y="5286"/>
                    </a:cubicBezTo>
                    <a:lnTo>
                      <a:pt x="397587" y="33312"/>
                    </a:lnTo>
                    <a:lnTo>
                      <a:pt x="397587" y="33312"/>
                    </a:lnTo>
                    <a:lnTo>
                      <a:pt x="435804" y="47325"/>
                    </a:lnTo>
                    <a:cubicBezTo>
                      <a:pt x="438352" y="48599"/>
                      <a:pt x="440900" y="48599"/>
                      <a:pt x="442174" y="48599"/>
                    </a:cubicBezTo>
                    <a:lnTo>
                      <a:pt x="442174" y="48599"/>
                    </a:lnTo>
                    <a:cubicBezTo>
                      <a:pt x="542813" y="125034"/>
                      <a:pt x="581030" y="284273"/>
                      <a:pt x="541539" y="396377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90823184-F5D9-4CCB-87CB-C48F747AFF22}"/>
                  </a:ext>
                </a:extLst>
              </p:cNvPr>
              <p:cNvSpPr/>
              <p:nvPr/>
            </p:nvSpPr>
            <p:spPr>
              <a:xfrm>
                <a:off x="1223108" y="1054054"/>
                <a:ext cx="128665" cy="48408"/>
              </a:xfrm>
              <a:custGeom>
                <a:avLst/>
                <a:gdLst>
                  <a:gd name="connsiteX0" fmla="*/ 128665 w 128665"/>
                  <a:gd name="connsiteY0" fmla="*/ 48409 h 48408"/>
                  <a:gd name="connsiteX1" fmla="*/ 128665 w 128665"/>
                  <a:gd name="connsiteY1" fmla="*/ 48409 h 48408"/>
                  <a:gd name="connsiteX2" fmla="*/ 122296 w 128665"/>
                  <a:gd name="connsiteY2" fmla="*/ 47135 h 48408"/>
                  <a:gd name="connsiteX3" fmla="*/ 84078 w 128665"/>
                  <a:gd name="connsiteY3" fmla="*/ 33122 h 48408"/>
                  <a:gd name="connsiteX4" fmla="*/ 84078 w 128665"/>
                  <a:gd name="connsiteY4" fmla="*/ 33122 h 48408"/>
                  <a:gd name="connsiteX5" fmla="*/ 7643 w 128665"/>
                  <a:gd name="connsiteY5" fmla="*/ 5096 h 48408"/>
                  <a:gd name="connsiteX6" fmla="*/ 0 w 128665"/>
                  <a:gd name="connsiteY6" fmla="*/ 0 h 48408"/>
                  <a:gd name="connsiteX7" fmla="*/ 53504 w 128665"/>
                  <a:gd name="connsiteY7" fmla="*/ 7643 h 48408"/>
                  <a:gd name="connsiteX8" fmla="*/ 67517 w 128665"/>
                  <a:gd name="connsiteY8" fmla="*/ 12739 h 48408"/>
                  <a:gd name="connsiteX9" fmla="*/ 128665 w 128665"/>
                  <a:gd name="connsiteY9" fmla="*/ 48409 h 48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8665" h="48408">
                    <a:moveTo>
                      <a:pt x="128665" y="48409"/>
                    </a:moveTo>
                    <a:lnTo>
                      <a:pt x="128665" y="48409"/>
                    </a:lnTo>
                    <a:cubicBezTo>
                      <a:pt x="126117" y="48409"/>
                      <a:pt x="123570" y="48409"/>
                      <a:pt x="122296" y="47135"/>
                    </a:cubicBezTo>
                    <a:lnTo>
                      <a:pt x="84078" y="33122"/>
                    </a:lnTo>
                    <a:lnTo>
                      <a:pt x="84078" y="33122"/>
                    </a:lnTo>
                    <a:lnTo>
                      <a:pt x="7643" y="5096"/>
                    </a:lnTo>
                    <a:cubicBezTo>
                      <a:pt x="5096" y="3822"/>
                      <a:pt x="2548" y="2548"/>
                      <a:pt x="0" y="0"/>
                    </a:cubicBezTo>
                    <a:cubicBezTo>
                      <a:pt x="17835" y="0"/>
                      <a:pt x="35670" y="3822"/>
                      <a:pt x="53504" y="7643"/>
                    </a:cubicBezTo>
                    <a:cubicBezTo>
                      <a:pt x="58600" y="8917"/>
                      <a:pt x="63696" y="10191"/>
                      <a:pt x="67517" y="12739"/>
                    </a:cubicBezTo>
                    <a:cubicBezTo>
                      <a:pt x="89174" y="22930"/>
                      <a:pt x="110830" y="34396"/>
                      <a:pt x="128665" y="48409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BD13AD2B-09BE-442D-BFF1-CADFAFB74930}"/>
                  </a:ext>
                </a:extLst>
              </p:cNvPr>
              <p:cNvSpPr/>
              <p:nvPr/>
            </p:nvSpPr>
            <p:spPr>
              <a:xfrm>
                <a:off x="1248586" y="1023480"/>
                <a:ext cx="109556" cy="52230"/>
              </a:xfrm>
              <a:custGeom>
                <a:avLst/>
                <a:gdLst>
                  <a:gd name="connsiteX0" fmla="*/ 109557 w 109556"/>
                  <a:gd name="connsiteY0" fmla="*/ 39491 h 52230"/>
                  <a:gd name="connsiteX1" fmla="*/ 98091 w 109556"/>
                  <a:gd name="connsiteY1" fmla="*/ 52230 h 52230"/>
                  <a:gd name="connsiteX2" fmla="*/ 1274 w 109556"/>
                  <a:gd name="connsiteY2" fmla="*/ 16561 h 52230"/>
                  <a:gd name="connsiteX3" fmla="*/ 0 w 109556"/>
                  <a:gd name="connsiteY3" fmla="*/ 10191 h 52230"/>
                  <a:gd name="connsiteX4" fmla="*/ 0 w 109556"/>
                  <a:gd name="connsiteY4" fmla="*/ 0 h 52230"/>
                  <a:gd name="connsiteX5" fmla="*/ 44587 w 109556"/>
                  <a:gd name="connsiteY5" fmla="*/ 16561 h 5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556" h="52230">
                    <a:moveTo>
                      <a:pt x="109557" y="39491"/>
                    </a:moveTo>
                    <a:lnTo>
                      <a:pt x="98091" y="52230"/>
                    </a:lnTo>
                    <a:lnTo>
                      <a:pt x="1274" y="16561"/>
                    </a:lnTo>
                    <a:lnTo>
                      <a:pt x="0" y="10191"/>
                    </a:lnTo>
                    <a:lnTo>
                      <a:pt x="0" y="0"/>
                    </a:lnTo>
                    <a:lnTo>
                      <a:pt x="44587" y="16561"/>
                    </a:ln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73310EEF-C38E-43D4-A953-9F7A1053126A}"/>
                  </a:ext>
                </a:extLst>
              </p:cNvPr>
              <p:cNvSpPr/>
              <p:nvPr/>
            </p:nvSpPr>
            <p:spPr>
              <a:xfrm>
                <a:off x="1221834" y="1054054"/>
                <a:ext cx="84078" cy="33121"/>
              </a:xfrm>
              <a:custGeom>
                <a:avLst/>
                <a:gdLst>
                  <a:gd name="connsiteX0" fmla="*/ 84078 w 84078"/>
                  <a:gd name="connsiteY0" fmla="*/ 33122 h 33121"/>
                  <a:gd name="connsiteX1" fmla="*/ 7643 w 84078"/>
                  <a:gd name="connsiteY1" fmla="*/ 5096 h 33121"/>
                  <a:gd name="connsiteX2" fmla="*/ 0 w 84078"/>
                  <a:gd name="connsiteY2" fmla="*/ 0 h 33121"/>
                  <a:gd name="connsiteX3" fmla="*/ 53504 w 84078"/>
                  <a:gd name="connsiteY3" fmla="*/ 7643 h 33121"/>
                  <a:gd name="connsiteX4" fmla="*/ 84078 w 84078"/>
                  <a:gd name="connsiteY4" fmla="*/ 33122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78" h="33121">
                    <a:moveTo>
                      <a:pt x="84078" y="33122"/>
                    </a:moveTo>
                    <a:lnTo>
                      <a:pt x="7643" y="5096"/>
                    </a:lnTo>
                    <a:cubicBezTo>
                      <a:pt x="5096" y="3822"/>
                      <a:pt x="2548" y="2548"/>
                      <a:pt x="0" y="0"/>
                    </a:cubicBezTo>
                    <a:cubicBezTo>
                      <a:pt x="17835" y="0"/>
                      <a:pt x="35670" y="3822"/>
                      <a:pt x="53504" y="7643"/>
                    </a:cubicBezTo>
                    <a:cubicBezTo>
                      <a:pt x="64970" y="16561"/>
                      <a:pt x="75161" y="24204"/>
                      <a:pt x="84078" y="33122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2FEF5551-DADC-417D-BCD8-A38637DEC7FE}"/>
                  </a:ext>
                </a:extLst>
              </p:cNvPr>
              <p:cNvSpPr/>
              <p:nvPr/>
            </p:nvSpPr>
            <p:spPr>
              <a:xfrm>
                <a:off x="1243276" y="897857"/>
                <a:ext cx="182065" cy="165114"/>
              </a:xfrm>
              <a:custGeom>
                <a:avLst/>
                <a:gdLst>
                  <a:gd name="connsiteX0" fmla="*/ 163276 w 182065"/>
                  <a:gd name="connsiteY0" fmla="*/ 114158 h 165114"/>
                  <a:gd name="connsiteX1" fmla="*/ 114867 w 182065"/>
                  <a:gd name="connsiteY1" fmla="*/ 165114 h 165114"/>
                  <a:gd name="connsiteX2" fmla="*/ 49897 w 182065"/>
                  <a:gd name="connsiteY2" fmla="*/ 142184 h 165114"/>
                  <a:gd name="connsiteX3" fmla="*/ 5310 w 182065"/>
                  <a:gd name="connsiteY3" fmla="*/ 125623 h 165114"/>
                  <a:gd name="connsiteX4" fmla="*/ 215 w 182065"/>
                  <a:gd name="connsiteY4" fmla="*/ 55558 h 165114"/>
                  <a:gd name="connsiteX5" fmla="*/ 47350 w 182065"/>
                  <a:gd name="connsiteY5" fmla="*/ 2053 h 165114"/>
                  <a:gd name="connsiteX6" fmla="*/ 114867 w 182065"/>
                  <a:gd name="connsiteY6" fmla="*/ 26258 h 165114"/>
                  <a:gd name="connsiteX7" fmla="*/ 160728 w 182065"/>
                  <a:gd name="connsiteY7" fmla="*/ 42819 h 165114"/>
                  <a:gd name="connsiteX8" fmla="*/ 163276 w 182065"/>
                  <a:gd name="connsiteY8" fmla="*/ 114158 h 1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065" h="165114">
                    <a:moveTo>
                      <a:pt x="163276" y="114158"/>
                    </a:moveTo>
                    <a:lnTo>
                      <a:pt x="114867" y="165114"/>
                    </a:lnTo>
                    <a:lnTo>
                      <a:pt x="49897" y="142184"/>
                    </a:lnTo>
                    <a:lnTo>
                      <a:pt x="5310" y="125623"/>
                    </a:lnTo>
                    <a:lnTo>
                      <a:pt x="215" y="55558"/>
                    </a:lnTo>
                    <a:cubicBezTo>
                      <a:pt x="-2333" y="21162"/>
                      <a:pt x="18050" y="-8138"/>
                      <a:pt x="47350" y="2053"/>
                    </a:cubicBezTo>
                    <a:lnTo>
                      <a:pt x="114867" y="26258"/>
                    </a:lnTo>
                    <a:lnTo>
                      <a:pt x="160728" y="42819"/>
                    </a:lnTo>
                    <a:cubicBezTo>
                      <a:pt x="190028" y="54284"/>
                      <a:pt x="187480" y="89953"/>
                      <a:pt x="163276" y="114158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CE8214FE-8986-49B7-9DF9-D5F685D96364}"/>
                  </a:ext>
                </a:extLst>
              </p:cNvPr>
              <p:cNvSpPr/>
              <p:nvPr/>
            </p:nvSpPr>
            <p:spPr>
              <a:xfrm>
                <a:off x="1248586" y="1023480"/>
                <a:ext cx="44586" cy="24204"/>
              </a:xfrm>
              <a:custGeom>
                <a:avLst/>
                <a:gdLst>
                  <a:gd name="connsiteX0" fmla="*/ 44587 w 44586"/>
                  <a:gd name="connsiteY0" fmla="*/ 16561 h 24204"/>
                  <a:gd name="connsiteX1" fmla="*/ 36943 w 44586"/>
                  <a:gd name="connsiteY1" fmla="*/ 24204 h 24204"/>
                  <a:gd name="connsiteX2" fmla="*/ 0 w 44586"/>
                  <a:gd name="connsiteY2" fmla="*/ 10191 h 24204"/>
                  <a:gd name="connsiteX3" fmla="*/ 0 w 44586"/>
                  <a:gd name="connsiteY3" fmla="*/ 0 h 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86" h="24204">
                    <a:moveTo>
                      <a:pt x="44587" y="16561"/>
                    </a:moveTo>
                    <a:lnTo>
                      <a:pt x="36943" y="24204"/>
                    </a:lnTo>
                    <a:lnTo>
                      <a:pt x="0" y="101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194F2C4B-7397-4E4E-A51D-378C1568A7CB}"/>
                  </a:ext>
                </a:extLst>
              </p:cNvPr>
              <p:cNvSpPr/>
              <p:nvPr/>
            </p:nvSpPr>
            <p:spPr>
              <a:xfrm>
                <a:off x="1217013" y="1019658"/>
                <a:ext cx="155110" cy="84078"/>
              </a:xfrm>
              <a:custGeom>
                <a:avLst/>
                <a:gdLst>
                  <a:gd name="connsiteX0" fmla="*/ 153869 w 155110"/>
                  <a:gd name="connsiteY0" fmla="*/ 70065 h 84078"/>
                  <a:gd name="connsiteX1" fmla="*/ 134760 w 155110"/>
                  <a:gd name="connsiteY1" fmla="*/ 84078 h 84078"/>
                  <a:gd name="connsiteX2" fmla="*/ 134760 w 155110"/>
                  <a:gd name="connsiteY2" fmla="*/ 84078 h 84078"/>
                  <a:gd name="connsiteX3" fmla="*/ 128391 w 155110"/>
                  <a:gd name="connsiteY3" fmla="*/ 82804 h 84078"/>
                  <a:gd name="connsiteX4" fmla="*/ 90173 w 155110"/>
                  <a:gd name="connsiteY4" fmla="*/ 68791 h 84078"/>
                  <a:gd name="connsiteX5" fmla="*/ 90173 w 155110"/>
                  <a:gd name="connsiteY5" fmla="*/ 68791 h 84078"/>
                  <a:gd name="connsiteX6" fmla="*/ 13739 w 155110"/>
                  <a:gd name="connsiteY6" fmla="*/ 40765 h 84078"/>
                  <a:gd name="connsiteX7" fmla="*/ 6095 w 155110"/>
                  <a:gd name="connsiteY7" fmla="*/ 35670 h 84078"/>
                  <a:gd name="connsiteX8" fmla="*/ 1000 w 155110"/>
                  <a:gd name="connsiteY8" fmla="*/ 14013 h 84078"/>
                  <a:gd name="connsiteX9" fmla="*/ 20108 w 155110"/>
                  <a:gd name="connsiteY9" fmla="*/ 0 h 84078"/>
                  <a:gd name="connsiteX10" fmla="*/ 26478 w 155110"/>
                  <a:gd name="connsiteY10" fmla="*/ 1274 h 84078"/>
                  <a:gd name="connsiteX11" fmla="*/ 30300 w 155110"/>
                  <a:gd name="connsiteY11" fmla="*/ 2548 h 84078"/>
                  <a:gd name="connsiteX12" fmla="*/ 74887 w 155110"/>
                  <a:gd name="connsiteY12" fmla="*/ 19109 h 84078"/>
                  <a:gd name="connsiteX13" fmla="*/ 139856 w 155110"/>
                  <a:gd name="connsiteY13" fmla="*/ 42039 h 84078"/>
                  <a:gd name="connsiteX14" fmla="*/ 139856 w 155110"/>
                  <a:gd name="connsiteY14" fmla="*/ 42039 h 84078"/>
                  <a:gd name="connsiteX15" fmla="*/ 153869 w 155110"/>
                  <a:gd name="connsiteY15" fmla="*/ 70065 h 84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5110" h="84078">
                    <a:moveTo>
                      <a:pt x="153869" y="70065"/>
                    </a:moveTo>
                    <a:cubicBezTo>
                      <a:pt x="151321" y="77709"/>
                      <a:pt x="143678" y="82804"/>
                      <a:pt x="134760" y="84078"/>
                    </a:cubicBezTo>
                    <a:lnTo>
                      <a:pt x="134760" y="84078"/>
                    </a:lnTo>
                    <a:cubicBezTo>
                      <a:pt x="132213" y="84078"/>
                      <a:pt x="129665" y="84078"/>
                      <a:pt x="128391" y="82804"/>
                    </a:cubicBezTo>
                    <a:lnTo>
                      <a:pt x="90173" y="68791"/>
                    </a:lnTo>
                    <a:lnTo>
                      <a:pt x="90173" y="68791"/>
                    </a:lnTo>
                    <a:lnTo>
                      <a:pt x="13739" y="40765"/>
                    </a:lnTo>
                    <a:cubicBezTo>
                      <a:pt x="11191" y="39491"/>
                      <a:pt x="8643" y="38217"/>
                      <a:pt x="6095" y="35670"/>
                    </a:cubicBezTo>
                    <a:cubicBezTo>
                      <a:pt x="1000" y="30574"/>
                      <a:pt x="-1548" y="21657"/>
                      <a:pt x="1000" y="14013"/>
                    </a:cubicBezTo>
                    <a:cubicBezTo>
                      <a:pt x="3547" y="5096"/>
                      <a:pt x="11191" y="0"/>
                      <a:pt x="20108" y="0"/>
                    </a:cubicBezTo>
                    <a:cubicBezTo>
                      <a:pt x="22656" y="0"/>
                      <a:pt x="25204" y="0"/>
                      <a:pt x="26478" y="1274"/>
                    </a:cubicBezTo>
                    <a:lnTo>
                      <a:pt x="30300" y="2548"/>
                    </a:lnTo>
                    <a:lnTo>
                      <a:pt x="74887" y="19109"/>
                    </a:lnTo>
                    <a:lnTo>
                      <a:pt x="139856" y="42039"/>
                    </a:lnTo>
                    <a:lnTo>
                      <a:pt x="139856" y="42039"/>
                    </a:lnTo>
                    <a:cubicBezTo>
                      <a:pt x="152595" y="47135"/>
                      <a:pt x="157691" y="58600"/>
                      <a:pt x="153869" y="70065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179C706-DC02-4077-8512-44A34ADEC714}"/>
                  </a:ext>
                </a:extLst>
              </p:cNvPr>
              <p:cNvSpPr/>
              <p:nvPr/>
            </p:nvSpPr>
            <p:spPr>
              <a:xfrm>
                <a:off x="1150542" y="1129250"/>
                <a:ext cx="63648" cy="45369"/>
              </a:xfrm>
              <a:custGeom>
                <a:avLst/>
                <a:gdLst>
                  <a:gd name="connsiteX0" fmla="*/ 63649 w 63648"/>
                  <a:gd name="connsiteY0" fmla="*/ 29265 h 45369"/>
                  <a:gd name="connsiteX1" fmla="*/ 17788 w 63648"/>
                  <a:gd name="connsiteY1" fmla="*/ 44552 h 45369"/>
                  <a:gd name="connsiteX2" fmla="*/ 6323 w 63648"/>
                  <a:gd name="connsiteY2" fmla="*/ 20347 h 45369"/>
                  <a:gd name="connsiteX3" fmla="*/ 24157 w 63648"/>
                  <a:gd name="connsiteY3" fmla="*/ 1239 h 45369"/>
                  <a:gd name="connsiteX4" fmla="*/ 63649 w 63648"/>
                  <a:gd name="connsiteY4" fmla="*/ 29265 h 45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48" h="45369">
                    <a:moveTo>
                      <a:pt x="63649" y="29265"/>
                    </a:moveTo>
                    <a:cubicBezTo>
                      <a:pt x="63649" y="29265"/>
                      <a:pt x="48362" y="49647"/>
                      <a:pt x="17788" y="44552"/>
                    </a:cubicBezTo>
                    <a:cubicBezTo>
                      <a:pt x="-12786" y="39456"/>
                      <a:pt x="5049" y="31812"/>
                      <a:pt x="6323" y="20347"/>
                    </a:cubicBezTo>
                    <a:cubicBezTo>
                      <a:pt x="8871" y="7608"/>
                      <a:pt x="-6416" y="-3857"/>
                      <a:pt x="24157" y="1239"/>
                    </a:cubicBezTo>
                    <a:cubicBezTo>
                      <a:pt x="56005" y="6334"/>
                      <a:pt x="63649" y="29265"/>
                      <a:pt x="63649" y="292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6EF457EC-F9E0-4D47-AECF-52C855A99436}"/>
                  </a:ext>
                </a:extLst>
              </p:cNvPr>
              <p:cNvSpPr/>
              <p:nvPr/>
            </p:nvSpPr>
            <p:spPr>
              <a:xfrm>
                <a:off x="1234573" y="1114207"/>
                <a:ext cx="62055" cy="50650"/>
              </a:xfrm>
              <a:custGeom>
                <a:avLst/>
                <a:gdLst>
                  <a:gd name="connsiteX0" fmla="*/ 0 w 62055"/>
                  <a:gd name="connsiteY0" fmla="*/ 43034 h 50650"/>
                  <a:gd name="connsiteX1" fmla="*/ 47135 w 62055"/>
                  <a:gd name="connsiteY1" fmla="*/ 45582 h 50650"/>
                  <a:gd name="connsiteX2" fmla="*/ 50957 w 62055"/>
                  <a:gd name="connsiteY2" fmla="*/ 18829 h 50650"/>
                  <a:gd name="connsiteX3" fmla="*/ 28026 w 62055"/>
                  <a:gd name="connsiteY3" fmla="*/ 4816 h 50650"/>
                  <a:gd name="connsiteX4" fmla="*/ 0 w 62055"/>
                  <a:gd name="connsiteY4" fmla="*/ 43034 h 5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055" h="50650">
                    <a:moveTo>
                      <a:pt x="0" y="43034"/>
                    </a:moveTo>
                    <a:cubicBezTo>
                      <a:pt x="0" y="43034"/>
                      <a:pt x="20383" y="58321"/>
                      <a:pt x="47135" y="45582"/>
                    </a:cubicBezTo>
                    <a:cubicBezTo>
                      <a:pt x="75161" y="32843"/>
                      <a:pt x="56052" y="30295"/>
                      <a:pt x="50957" y="18829"/>
                    </a:cubicBezTo>
                    <a:cubicBezTo>
                      <a:pt x="45861" y="7364"/>
                      <a:pt x="56052" y="-7923"/>
                      <a:pt x="28026" y="4816"/>
                    </a:cubicBezTo>
                    <a:cubicBezTo>
                      <a:pt x="0" y="17556"/>
                      <a:pt x="0" y="43034"/>
                      <a:pt x="0" y="430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853C17A8-80E6-484A-84DB-6123EA8E8ADD}"/>
                  </a:ext>
                </a:extLst>
              </p:cNvPr>
              <p:cNvSpPr/>
              <p:nvPr/>
            </p:nvSpPr>
            <p:spPr>
              <a:xfrm>
                <a:off x="1198617" y="1148671"/>
                <a:ext cx="14389" cy="16779"/>
              </a:xfrm>
              <a:custGeom>
                <a:avLst/>
                <a:gdLst>
                  <a:gd name="connsiteX0" fmla="*/ 287 w 14389"/>
                  <a:gd name="connsiteY0" fmla="*/ 926 h 16779"/>
                  <a:gd name="connsiteX1" fmla="*/ 11752 w 14389"/>
                  <a:gd name="connsiteY1" fmla="*/ 9843 h 16779"/>
                  <a:gd name="connsiteX2" fmla="*/ 1561 w 14389"/>
                  <a:gd name="connsiteY2" fmla="*/ 14939 h 16779"/>
                  <a:gd name="connsiteX3" fmla="*/ 14300 w 14389"/>
                  <a:gd name="connsiteY3" fmla="*/ 11117 h 16779"/>
                  <a:gd name="connsiteX4" fmla="*/ 287 w 14389"/>
                  <a:gd name="connsiteY4" fmla="*/ 926 h 16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9" h="16779">
                    <a:moveTo>
                      <a:pt x="287" y="926"/>
                    </a:moveTo>
                    <a:cubicBezTo>
                      <a:pt x="-2261" y="4748"/>
                      <a:pt x="13026" y="6022"/>
                      <a:pt x="11752" y="9843"/>
                    </a:cubicBezTo>
                    <a:cubicBezTo>
                      <a:pt x="10478" y="13665"/>
                      <a:pt x="1561" y="9843"/>
                      <a:pt x="1561" y="14939"/>
                    </a:cubicBezTo>
                    <a:cubicBezTo>
                      <a:pt x="1561" y="18761"/>
                      <a:pt x="13026" y="16213"/>
                      <a:pt x="14300" y="11117"/>
                    </a:cubicBezTo>
                    <a:cubicBezTo>
                      <a:pt x="15574" y="6022"/>
                      <a:pt x="2835" y="-2896"/>
                      <a:pt x="287" y="926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C735124C-DD83-4698-B87C-E3A64292E50E}"/>
                  </a:ext>
                </a:extLst>
              </p:cNvPr>
              <p:cNvSpPr/>
              <p:nvPr/>
            </p:nvSpPr>
            <p:spPr>
              <a:xfrm>
                <a:off x="1234170" y="1143797"/>
                <a:ext cx="13241" cy="18715"/>
              </a:xfrm>
              <a:custGeom>
                <a:avLst/>
                <a:gdLst>
                  <a:gd name="connsiteX0" fmla="*/ 2952 w 13241"/>
                  <a:gd name="connsiteY0" fmla="*/ 12170 h 18715"/>
                  <a:gd name="connsiteX1" fmla="*/ 11869 w 13241"/>
                  <a:gd name="connsiteY1" fmla="*/ 704 h 18715"/>
                  <a:gd name="connsiteX2" fmla="*/ 404 w 13241"/>
                  <a:gd name="connsiteY2" fmla="*/ 14717 h 18715"/>
                  <a:gd name="connsiteX3" fmla="*/ 13143 w 13241"/>
                  <a:gd name="connsiteY3" fmla="*/ 15991 h 18715"/>
                  <a:gd name="connsiteX4" fmla="*/ 2952 w 13241"/>
                  <a:gd name="connsiteY4" fmla="*/ 12170 h 18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41" h="18715">
                    <a:moveTo>
                      <a:pt x="2952" y="12170"/>
                    </a:moveTo>
                    <a:cubicBezTo>
                      <a:pt x="404" y="8348"/>
                      <a:pt x="14417" y="3252"/>
                      <a:pt x="11869" y="704"/>
                    </a:cubicBezTo>
                    <a:cubicBezTo>
                      <a:pt x="8047" y="-3117"/>
                      <a:pt x="-2144" y="9622"/>
                      <a:pt x="404" y="14717"/>
                    </a:cubicBezTo>
                    <a:cubicBezTo>
                      <a:pt x="2952" y="19813"/>
                      <a:pt x="14417" y="19813"/>
                      <a:pt x="13143" y="15991"/>
                    </a:cubicBezTo>
                    <a:cubicBezTo>
                      <a:pt x="13143" y="9622"/>
                      <a:pt x="5499" y="14717"/>
                      <a:pt x="2952" y="12170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08623C9-C0C1-4F3E-8C7F-B7A786583B02}"/>
                  </a:ext>
                </a:extLst>
              </p:cNvPr>
              <p:cNvSpPr/>
              <p:nvPr/>
            </p:nvSpPr>
            <p:spPr>
              <a:xfrm rot="-443320">
                <a:off x="1147912" y="1190400"/>
                <a:ext cx="182170" cy="142678"/>
              </a:xfrm>
              <a:custGeom>
                <a:avLst/>
                <a:gdLst>
                  <a:gd name="connsiteX0" fmla="*/ 0 w 182170"/>
                  <a:gd name="connsiteY0" fmla="*/ 0 h 142678"/>
                  <a:gd name="connsiteX1" fmla="*/ 182170 w 182170"/>
                  <a:gd name="connsiteY1" fmla="*/ 0 h 142678"/>
                  <a:gd name="connsiteX2" fmla="*/ 182170 w 182170"/>
                  <a:gd name="connsiteY2" fmla="*/ 142679 h 142678"/>
                  <a:gd name="connsiteX3" fmla="*/ 0 w 182170"/>
                  <a:gd name="connsiteY3" fmla="*/ 142679 h 142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170" h="142678">
                    <a:moveTo>
                      <a:pt x="0" y="0"/>
                    </a:moveTo>
                    <a:lnTo>
                      <a:pt x="182170" y="0"/>
                    </a:lnTo>
                    <a:lnTo>
                      <a:pt x="182170" y="142679"/>
                    </a:lnTo>
                    <a:lnTo>
                      <a:pt x="0" y="142679"/>
                    </a:lnTo>
                    <a:close/>
                  </a:path>
                </a:pathLst>
              </a:custGeom>
              <a:solidFill>
                <a:srgbClr val="DCA52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A8960FE-7FA5-4D16-AB94-51A43B307CDB}"/>
                  </a:ext>
                </a:extLst>
              </p:cNvPr>
              <p:cNvSpPr/>
              <p:nvPr/>
            </p:nvSpPr>
            <p:spPr>
              <a:xfrm>
                <a:off x="1211399" y="1149138"/>
                <a:ext cx="24252" cy="12384"/>
              </a:xfrm>
              <a:custGeom>
                <a:avLst/>
                <a:gdLst>
                  <a:gd name="connsiteX0" fmla="*/ 23175 w 24252"/>
                  <a:gd name="connsiteY0" fmla="*/ 5555 h 12384"/>
                  <a:gd name="connsiteX1" fmla="*/ 9161 w 24252"/>
                  <a:gd name="connsiteY1" fmla="*/ 459 h 12384"/>
                  <a:gd name="connsiteX2" fmla="*/ 244 w 24252"/>
                  <a:gd name="connsiteY2" fmla="*/ 6829 h 12384"/>
                  <a:gd name="connsiteX3" fmla="*/ 11709 w 24252"/>
                  <a:gd name="connsiteY3" fmla="*/ 11925 h 12384"/>
                  <a:gd name="connsiteX4" fmla="*/ 23175 w 24252"/>
                  <a:gd name="connsiteY4" fmla="*/ 5555 h 1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2" h="12384">
                    <a:moveTo>
                      <a:pt x="23175" y="5555"/>
                    </a:moveTo>
                    <a:cubicBezTo>
                      <a:pt x="20627" y="459"/>
                      <a:pt x="20627" y="-814"/>
                      <a:pt x="9161" y="459"/>
                    </a:cubicBezTo>
                    <a:cubicBezTo>
                      <a:pt x="2792" y="1733"/>
                      <a:pt x="-1030" y="1733"/>
                      <a:pt x="244" y="6829"/>
                    </a:cubicBezTo>
                    <a:cubicBezTo>
                      <a:pt x="1518" y="11925"/>
                      <a:pt x="244" y="13199"/>
                      <a:pt x="11709" y="11925"/>
                    </a:cubicBezTo>
                    <a:cubicBezTo>
                      <a:pt x="24448" y="11925"/>
                      <a:pt x="25722" y="10651"/>
                      <a:pt x="23175" y="5555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EF6BB2D3-5228-4459-8B5F-8A97068BE6D1}"/>
                  </a:ext>
                </a:extLst>
              </p:cNvPr>
              <p:cNvSpPr/>
              <p:nvPr/>
            </p:nvSpPr>
            <p:spPr>
              <a:xfrm rot="-443320">
                <a:off x="1131382" y="1157249"/>
                <a:ext cx="192361" cy="36943"/>
              </a:xfrm>
              <a:custGeom>
                <a:avLst/>
                <a:gdLst>
                  <a:gd name="connsiteX0" fmla="*/ 0 w 192361"/>
                  <a:gd name="connsiteY0" fmla="*/ 0 h 36943"/>
                  <a:gd name="connsiteX1" fmla="*/ 192361 w 192361"/>
                  <a:gd name="connsiteY1" fmla="*/ 0 h 36943"/>
                  <a:gd name="connsiteX2" fmla="*/ 192361 w 192361"/>
                  <a:gd name="connsiteY2" fmla="*/ 36944 h 36943"/>
                  <a:gd name="connsiteX3" fmla="*/ 0 w 192361"/>
                  <a:gd name="connsiteY3" fmla="*/ 36944 h 3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61" h="36943">
                    <a:moveTo>
                      <a:pt x="0" y="0"/>
                    </a:moveTo>
                    <a:lnTo>
                      <a:pt x="192361" y="0"/>
                    </a:lnTo>
                    <a:lnTo>
                      <a:pt x="192361" y="36944"/>
                    </a:lnTo>
                    <a:lnTo>
                      <a:pt x="0" y="36944"/>
                    </a:lnTo>
                    <a:close/>
                  </a:path>
                </a:pathLst>
              </a:custGeom>
              <a:solidFill>
                <a:srgbClr val="F6C53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320B3E89-C3AC-4C80-A74A-D4AFB71ED291}"/>
                  </a:ext>
                </a:extLst>
              </p:cNvPr>
              <p:cNvSpPr/>
              <p:nvPr/>
            </p:nvSpPr>
            <p:spPr>
              <a:xfrm rot="-445410">
                <a:off x="1224350" y="1157264"/>
                <a:ext cx="21656" cy="178344"/>
              </a:xfrm>
              <a:custGeom>
                <a:avLst/>
                <a:gdLst>
                  <a:gd name="connsiteX0" fmla="*/ 0 w 21656"/>
                  <a:gd name="connsiteY0" fmla="*/ 0 h 178344"/>
                  <a:gd name="connsiteX1" fmla="*/ 21656 w 21656"/>
                  <a:gd name="connsiteY1" fmla="*/ 0 h 178344"/>
                  <a:gd name="connsiteX2" fmla="*/ 21656 w 21656"/>
                  <a:gd name="connsiteY2" fmla="*/ 178344 h 178344"/>
                  <a:gd name="connsiteX3" fmla="*/ 0 w 21656"/>
                  <a:gd name="connsiteY3" fmla="*/ 178344 h 17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8344">
                    <a:moveTo>
                      <a:pt x="0" y="0"/>
                    </a:moveTo>
                    <a:lnTo>
                      <a:pt x="21656" y="0"/>
                    </a:lnTo>
                    <a:lnTo>
                      <a:pt x="21656" y="178344"/>
                    </a:lnTo>
                    <a:lnTo>
                      <a:pt x="0" y="178344"/>
                    </a:ln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2EB15FCA-1DD5-4F59-AB4D-2D69C18718B6}"/>
                  </a:ext>
                </a:extLst>
              </p:cNvPr>
              <p:cNvSpPr/>
              <p:nvPr/>
            </p:nvSpPr>
            <p:spPr>
              <a:xfrm>
                <a:off x="936025" y="1057062"/>
                <a:ext cx="59273" cy="55180"/>
              </a:xfrm>
              <a:custGeom>
                <a:avLst/>
                <a:gdLst>
                  <a:gd name="connsiteX0" fmla="*/ 59053 w 59273"/>
                  <a:gd name="connsiteY0" fmla="*/ 51769 h 55180"/>
                  <a:gd name="connsiteX1" fmla="*/ 11918 w 59273"/>
                  <a:gd name="connsiteY1" fmla="*/ 44126 h 55180"/>
                  <a:gd name="connsiteX2" fmla="*/ 13192 w 59273"/>
                  <a:gd name="connsiteY2" fmla="*/ 17374 h 55180"/>
                  <a:gd name="connsiteX3" fmla="*/ 38671 w 59273"/>
                  <a:gd name="connsiteY3" fmla="*/ 8456 h 55180"/>
                  <a:gd name="connsiteX4" fmla="*/ 59053 w 59273"/>
                  <a:gd name="connsiteY4" fmla="*/ 51769 h 5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73" h="55180">
                    <a:moveTo>
                      <a:pt x="59053" y="51769"/>
                    </a:moveTo>
                    <a:cubicBezTo>
                      <a:pt x="59053" y="51769"/>
                      <a:pt x="36123" y="63235"/>
                      <a:pt x="11918" y="44126"/>
                    </a:cubicBezTo>
                    <a:cubicBezTo>
                      <a:pt x="-12286" y="25017"/>
                      <a:pt x="6823" y="27565"/>
                      <a:pt x="13192" y="17374"/>
                    </a:cubicBezTo>
                    <a:cubicBezTo>
                      <a:pt x="20836" y="7182"/>
                      <a:pt x="13192" y="-10652"/>
                      <a:pt x="38671" y="8456"/>
                    </a:cubicBezTo>
                    <a:cubicBezTo>
                      <a:pt x="62875" y="27565"/>
                      <a:pt x="59053" y="51769"/>
                      <a:pt x="59053" y="51769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903F3DA7-C76E-4F84-9AFF-4D0F420A5BB3}"/>
                  </a:ext>
                </a:extLst>
              </p:cNvPr>
              <p:cNvSpPr/>
              <p:nvPr/>
            </p:nvSpPr>
            <p:spPr>
              <a:xfrm>
                <a:off x="1014186" y="1095895"/>
                <a:ext cx="60530" cy="44892"/>
              </a:xfrm>
              <a:custGeom>
                <a:avLst/>
                <a:gdLst>
                  <a:gd name="connsiteX0" fmla="*/ 0 w 60530"/>
                  <a:gd name="connsiteY0" fmla="*/ 20580 h 44892"/>
                  <a:gd name="connsiteX1" fmla="*/ 40765 w 60530"/>
                  <a:gd name="connsiteY1" fmla="*/ 44785 h 44892"/>
                  <a:gd name="connsiteX2" fmla="*/ 56052 w 60530"/>
                  <a:gd name="connsiteY2" fmla="*/ 23128 h 44892"/>
                  <a:gd name="connsiteX3" fmla="*/ 42039 w 60530"/>
                  <a:gd name="connsiteY3" fmla="*/ 198 h 44892"/>
                  <a:gd name="connsiteX4" fmla="*/ 0 w 60530"/>
                  <a:gd name="connsiteY4" fmla="*/ 20580 h 4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30" h="44892">
                    <a:moveTo>
                      <a:pt x="0" y="20580"/>
                    </a:moveTo>
                    <a:cubicBezTo>
                      <a:pt x="0" y="20580"/>
                      <a:pt x="10191" y="43511"/>
                      <a:pt x="40765" y="44785"/>
                    </a:cubicBezTo>
                    <a:cubicBezTo>
                      <a:pt x="71339" y="46059"/>
                      <a:pt x="56052" y="35867"/>
                      <a:pt x="56052" y="23128"/>
                    </a:cubicBezTo>
                    <a:cubicBezTo>
                      <a:pt x="56052" y="10389"/>
                      <a:pt x="72613" y="1472"/>
                      <a:pt x="42039" y="198"/>
                    </a:cubicBezTo>
                    <a:cubicBezTo>
                      <a:pt x="11465" y="-2350"/>
                      <a:pt x="0" y="20580"/>
                      <a:pt x="0" y="20580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71D8ACE2-E6C7-4374-A431-991B4676B560}"/>
                  </a:ext>
                </a:extLst>
              </p:cNvPr>
              <p:cNvSpPr/>
              <p:nvPr/>
            </p:nvSpPr>
            <p:spPr>
              <a:xfrm>
                <a:off x="980955" y="1093238"/>
                <a:ext cx="13890" cy="18758"/>
              </a:xfrm>
              <a:custGeom>
                <a:avLst/>
                <a:gdLst>
                  <a:gd name="connsiteX0" fmla="*/ 5205 w 13890"/>
                  <a:gd name="connsiteY0" fmla="*/ 307 h 18758"/>
                  <a:gd name="connsiteX1" fmla="*/ 11575 w 13890"/>
                  <a:gd name="connsiteY1" fmla="*/ 14320 h 18758"/>
                  <a:gd name="connsiteX2" fmla="*/ 109 w 13890"/>
                  <a:gd name="connsiteY2" fmla="*/ 14320 h 18758"/>
                  <a:gd name="connsiteX3" fmla="*/ 12849 w 13890"/>
                  <a:gd name="connsiteY3" fmla="*/ 16868 h 18758"/>
                  <a:gd name="connsiteX4" fmla="*/ 5205 w 13890"/>
                  <a:gd name="connsiteY4" fmla="*/ 307 h 1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0" h="18758">
                    <a:moveTo>
                      <a:pt x="5205" y="307"/>
                    </a:moveTo>
                    <a:cubicBezTo>
                      <a:pt x="1383" y="2855"/>
                      <a:pt x="14122" y="11772"/>
                      <a:pt x="11575" y="14320"/>
                    </a:cubicBezTo>
                    <a:cubicBezTo>
                      <a:pt x="9027" y="16868"/>
                      <a:pt x="2657" y="9224"/>
                      <a:pt x="109" y="14320"/>
                    </a:cubicBezTo>
                    <a:cubicBezTo>
                      <a:pt x="-1164" y="18142"/>
                      <a:pt x="9027" y="20689"/>
                      <a:pt x="12849" y="16868"/>
                    </a:cubicBezTo>
                    <a:cubicBezTo>
                      <a:pt x="16670" y="11772"/>
                      <a:pt x="9027" y="-2241"/>
                      <a:pt x="5205" y="30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09F646C3-A99C-4C66-BBDD-6F277171FDEF}"/>
                  </a:ext>
                </a:extLst>
              </p:cNvPr>
              <p:cNvSpPr/>
              <p:nvPr/>
            </p:nvSpPr>
            <p:spPr>
              <a:xfrm>
                <a:off x="1012913" y="1108254"/>
                <a:ext cx="16642" cy="17738"/>
              </a:xfrm>
              <a:custGeom>
                <a:avLst/>
                <a:gdLst>
                  <a:gd name="connsiteX0" fmla="*/ 3822 w 16642"/>
                  <a:gd name="connsiteY0" fmla="*/ 8221 h 17738"/>
                  <a:gd name="connsiteX1" fmla="*/ 16561 w 16642"/>
                  <a:gd name="connsiteY1" fmla="*/ 1852 h 17738"/>
                  <a:gd name="connsiteX2" fmla="*/ 0 w 16642"/>
                  <a:gd name="connsiteY2" fmla="*/ 9495 h 17738"/>
                  <a:gd name="connsiteX3" fmla="*/ 11465 w 16642"/>
                  <a:gd name="connsiteY3" fmla="*/ 15865 h 17738"/>
                  <a:gd name="connsiteX4" fmla="*/ 3822 w 16642"/>
                  <a:gd name="connsiteY4" fmla="*/ 8221 h 17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42" h="17738">
                    <a:moveTo>
                      <a:pt x="3822" y="8221"/>
                    </a:moveTo>
                    <a:cubicBezTo>
                      <a:pt x="3822" y="4400"/>
                      <a:pt x="17835" y="6947"/>
                      <a:pt x="16561" y="1852"/>
                    </a:cubicBezTo>
                    <a:cubicBezTo>
                      <a:pt x="15287" y="-3244"/>
                      <a:pt x="0" y="3126"/>
                      <a:pt x="0" y="9495"/>
                    </a:cubicBezTo>
                    <a:cubicBezTo>
                      <a:pt x="0" y="14591"/>
                      <a:pt x="10191" y="20960"/>
                      <a:pt x="11465" y="15865"/>
                    </a:cubicBezTo>
                    <a:cubicBezTo>
                      <a:pt x="14013" y="10769"/>
                      <a:pt x="5096" y="12043"/>
                      <a:pt x="3822" y="82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E6DC58D7-870B-4732-9AE3-D1BA909EC721}"/>
                  </a:ext>
                </a:extLst>
              </p:cNvPr>
              <p:cNvSpPr/>
              <p:nvPr/>
            </p:nvSpPr>
            <p:spPr>
              <a:xfrm rot="-4185388">
                <a:off x="897923" y="1120250"/>
                <a:ext cx="142673" cy="182163"/>
              </a:xfrm>
              <a:custGeom>
                <a:avLst/>
                <a:gdLst>
                  <a:gd name="connsiteX0" fmla="*/ 0 w 142673"/>
                  <a:gd name="connsiteY0" fmla="*/ 0 h 182163"/>
                  <a:gd name="connsiteX1" fmla="*/ 142674 w 142673"/>
                  <a:gd name="connsiteY1" fmla="*/ 0 h 182163"/>
                  <a:gd name="connsiteX2" fmla="*/ 142674 w 142673"/>
                  <a:gd name="connsiteY2" fmla="*/ 182164 h 182163"/>
                  <a:gd name="connsiteX3" fmla="*/ 0 w 142673"/>
                  <a:gd name="connsiteY3" fmla="*/ 182164 h 182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673" h="182163">
                    <a:moveTo>
                      <a:pt x="0" y="0"/>
                    </a:moveTo>
                    <a:lnTo>
                      <a:pt x="142674" y="0"/>
                    </a:lnTo>
                    <a:lnTo>
                      <a:pt x="142674" y="182164"/>
                    </a:lnTo>
                    <a:lnTo>
                      <a:pt x="0" y="182164"/>
                    </a:lnTo>
                    <a:close/>
                  </a:path>
                </a:pathLst>
              </a:custGeom>
              <a:solidFill>
                <a:srgbClr val="003A6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185FF9-22C9-48D7-8588-0D6B6549DFB2}"/>
                  </a:ext>
                </a:extLst>
              </p:cNvPr>
              <p:cNvSpPr/>
              <p:nvPr/>
            </p:nvSpPr>
            <p:spPr>
              <a:xfrm>
                <a:off x="993912" y="1102781"/>
                <a:ext cx="21548" cy="16938"/>
              </a:xfrm>
              <a:custGeom>
                <a:avLst/>
                <a:gdLst>
                  <a:gd name="connsiteX0" fmla="*/ 21548 w 21548"/>
                  <a:gd name="connsiteY0" fmla="*/ 12421 h 16938"/>
                  <a:gd name="connsiteX1" fmla="*/ 11357 w 21548"/>
                  <a:gd name="connsiteY1" fmla="*/ 2229 h 16938"/>
                  <a:gd name="connsiteX2" fmla="*/ 1165 w 21548"/>
                  <a:gd name="connsiteY2" fmla="*/ 3503 h 16938"/>
                  <a:gd name="connsiteX3" fmla="*/ 8809 w 21548"/>
                  <a:gd name="connsiteY3" fmla="*/ 13695 h 16938"/>
                  <a:gd name="connsiteX4" fmla="*/ 21548 w 21548"/>
                  <a:gd name="connsiteY4" fmla="*/ 12421 h 16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48" h="16938">
                    <a:moveTo>
                      <a:pt x="21548" y="12421"/>
                    </a:moveTo>
                    <a:cubicBezTo>
                      <a:pt x="21548" y="7325"/>
                      <a:pt x="21548" y="4777"/>
                      <a:pt x="11357" y="2229"/>
                    </a:cubicBezTo>
                    <a:cubicBezTo>
                      <a:pt x="4987" y="-318"/>
                      <a:pt x="2439" y="-1592"/>
                      <a:pt x="1165" y="3503"/>
                    </a:cubicBezTo>
                    <a:cubicBezTo>
                      <a:pt x="-108" y="8599"/>
                      <a:pt x="-2656" y="8599"/>
                      <a:pt x="8809" y="13695"/>
                    </a:cubicBezTo>
                    <a:cubicBezTo>
                      <a:pt x="20274" y="18790"/>
                      <a:pt x="20274" y="17516"/>
                      <a:pt x="21548" y="124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6183D3E5-4A8A-4D2F-AFF9-9B87A163ABFE}"/>
                  </a:ext>
                </a:extLst>
              </p:cNvPr>
              <p:cNvSpPr/>
              <p:nvPr/>
            </p:nvSpPr>
            <p:spPr>
              <a:xfrm rot="-4185388">
                <a:off x="980395" y="1033903"/>
                <a:ext cx="36942" cy="192354"/>
              </a:xfrm>
              <a:custGeom>
                <a:avLst/>
                <a:gdLst>
                  <a:gd name="connsiteX0" fmla="*/ 0 w 36942"/>
                  <a:gd name="connsiteY0" fmla="*/ 0 h 192354"/>
                  <a:gd name="connsiteX1" fmla="*/ 36942 w 36942"/>
                  <a:gd name="connsiteY1" fmla="*/ 0 h 192354"/>
                  <a:gd name="connsiteX2" fmla="*/ 36942 w 36942"/>
                  <a:gd name="connsiteY2" fmla="*/ 192355 h 192354"/>
                  <a:gd name="connsiteX3" fmla="*/ 0 w 36942"/>
                  <a:gd name="connsiteY3" fmla="*/ 192355 h 19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942" h="192354">
                    <a:moveTo>
                      <a:pt x="0" y="0"/>
                    </a:moveTo>
                    <a:lnTo>
                      <a:pt x="36942" y="0"/>
                    </a:lnTo>
                    <a:lnTo>
                      <a:pt x="36942" y="192355"/>
                    </a:lnTo>
                    <a:lnTo>
                      <a:pt x="0" y="192355"/>
                    </a:lnTo>
                    <a:close/>
                  </a:path>
                </a:pathLst>
              </a:custGeom>
              <a:solidFill>
                <a:srgbClr val="04518C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BBC6075A-B256-4A2F-AEAA-415206788643}"/>
                  </a:ext>
                </a:extLst>
              </p:cNvPr>
              <p:cNvSpPr/>
              <p:nvPr/>
            </p:nvSpPr>
            <p:spPr>
              <a:xfrm rot="-4184301">
                <a:off x="884259" y="1185057"/>
                <a:ext cx="178343" cy="21656"/>
              </a:xfrm>
              <a:custGeom>
                <a:avLst/>
                <a:gdLst>
                  <a:gd name="connsiteX0" fmla="*/ 0 w 178343"/>
                  <a:gd name="connsiteY0" fmla="*/ 0 h 21656"/>
                  <a:gd name="connsiteX1" fmla="*/ 178344 w 178343"/>
                  <a:gd name="connsiteY1" fmla="*/ 0 h 21656"/>
                  <a:gd name="connsiteX2" fmla="*/ 178344 w 178343"/>
                  <a:gd name="connsiteY2" fmla="*/ 21656 h 21656"/>
                  <a:gd name="connsiteX3" fmla="*/ 0 w 178343"/>
                  <a:gd name="connsiteY3" fmla="*/ 21656 h 2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343" h="21656">
                    <a:moveTo>
                      <a:pt x="0" y="0"/>
                    </a:moveTo>
                    <a:lnTo>
                      <a:pt x="178344" y="0"/>
                    </a:lnTo>
                    <a:lnTo>
                      <a:pt x="178344" y="21656"/>
                    </a:lnTo>
                    <a:lnTo>
                      <a:pt x="0" y="2165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CD87F921-F00F-4F07-AD11-B1D4124CDB77}"/>
                  </a:ext>
                </a:extLst>
              </p:cNvPr>
              <p:cNvSpPr/>
              <p:nvPr/>
            </p:nvSpPr>
            <p:spPr>
              <a:xfrm>
                <a:off x="717731" y="1160528"/>
                <a:ext cx="63329" cy="51211"/>
              </a:xfrm>
              <a:custGeom>
                <a:avLst/>
                <a:gdLst>
                  <a:gd name="connsiteX0" fmla="*/ 63329 w 63329"/>
                  <a:gd name="connsiteY0" fmla="*/ 8178 h 51211"/>
                  <a:gd name="connsiteX1" fmla="*/ 34029 w 63329"/>
                  <a:gd name="connsiteY1" fmla="*/ 46395 h 51211"/>
                  <a:gd name="connsiteX2" fmla="*/ 11099 w 63329"/>
                  <a:gd name="connsiteY2" fmla="*/ 32382 h 51211"/>
                  <a:gd name="connsiteX3" fmla="*/ 14920 w 63329"/>
                  <a:gd name="connsiteY3" fmla="*/ 5630 h 51211"/>
                  <a:gd name="connsiteX4" fmla="*/ 63329 w 63329"/>
                  <a:gd name="connsiteY4" fmla="*/ 8178 h 5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29" h="51211">
                    <a:moveTo>
                      <a:pt x="63329" y="8178"/>
                    </a:moveTo>
                    <a:cubicBezTo>
                      <a:pt x="63329" y="8178"/>
                      <a:pt x="62055" y="33656"/>
                      <a:pt x="34029" y="46395"/>
                    </a:cubicBezTo>
                    <a:cubicBezTo>
                      <a:pt x="6003" y="59134"/>
                      <a:pt x="16194" y="43847"/>
                      <a:pt x="11099" y="32382"/>
                    </a:cubicBezTo>
                    <a:cubicBezTo>
                      <a:pt x="6003" y="20917"/>
                      <a:pt x="-13106" y="18369"/>
                      <a:pt x="14920" y="5630"/>
                    </a:cubicBezTo>
                    <a:cubicBezTo>
                      <a:pt x="44220" y="-8383"/>
                      <a:pt x="63329" y="8178"/>
                      <a:pt x="63329" y="8178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D309DB8C-CDEC-45A7-9A63-230B10413F20}"/>
                  </a:ext>
                </a:extLst>
              </p:cNvPr>
              <p:cNvSpPr/>
              <p:nvPr/>
            </p:nvSpPr>
            <p:spPr>
              <a:xfrm>
                <a:off x="790811" y="1092434"/>
                <a:ext cx="52498" cy="62268"/>
              </a:xfrm>
              <a:custGeom>
                <a:avLst/>
                <a:gdLst>
                  <a:gd name="connsiteX0" fmla="*/ 5537 w 52498"/>
                  <a:gd name="connsiteY0" fmla="*/ 62259 h 62268"/>
                  <a:gd name="connsiteX1" fmla="*/ 46302 w 52498"/>
                  <a:gd name="connsiteY1" fmla="*/ 36781 h 62268"/>
                  <a:gd name="connsiteX2" fmla="*/ 34837 w 52498"/>
                  <a:gd name="connsiteY2" fmla="*/ 12576 h 62268"/>
                  <a:gd name="connsiteX3" fmla="*/ 8084 w 52498"/>
                  <a:gd name="connsiteY3" fmla="*/ 13850 h 62268"/>
                  <a:gd name="connsiteX4" fmla="*/ 5537 w 52498"/>
                  <a:gd name="connsiteY4" fmla="*/ 62259 h 6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498" h="62268">
                    <a:moveTo>
                      <a:pt x="5537" y="62259"/>
                    </a:moveTo>
                    <a:cubicBezTo>
                      <a:pt x="5537" y="62259"/>
                      <a:pt x="31015" y="63533"/>
                      <a:pt x="46302" y="36781"/>
                    </a:cubicBezTo>
                    <a:cubicBezTo>
                      <a:pt x="61589" y="10028"/>
                      <a:pt x="45028" y="18946"/>
                      <a:pt x="34837" y="12576"/>
                    </a:cubicBezTo>
                    <a:cubicBezTo>
                      <a:pt x="24645" y="6207"/>
                      <a:pt x="23371" y="-12902"/>
                      <a:pt x="8084" y="13850"/>
                    </a:cubicBezTo>
                    <a:cubicBezTo>
                      <a:pt x="-8476" y="41876"/>
                      <a:pt x="5537" y="62259"/>
                      <a:pt x="5537" y="62259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2A2AB16B-17E8-4581-AA1C-B419DF3C327B}"/>
                  </a:ext>
                </a:extLst>
              </p:cNvPr>
              <p:cNvSpPr/>
              <p:nvPr/>
            </p:nvSpPr>
            <p:spPr>
              <a:xfrm>
                <a:off x="763226" y="1165462"/>
                <a:ext cx="18347" cy="15635"/>
              </a:xfrm>
              <a:custGeom>
                <a:avLst/>
                <a:gdLst>
                  <a:gd name="connsiteX0" fmla="*/ 0 w 18347"/>
                  <a:gd name="connsiteY0" fmla="*/ 3244 h 15635"/>
                  <a:gd name="connsiteX1" fmla="*/ 15287 w 18347"/>
                  <a:gd name="connsiteY1" fmla="*/ 4518 h 15635"/>
                  <a:gd name="connsiteX2" fmla="*/ 10191 w 18347"/>
                  <a:gd name="connsiteY2" fmla="*/ 14709 h 15635"/>
                  <a:gd name="connsiteX3" fmla="*/ 17835 w 18347"/>
                  <a:gd name="connsiteY3" fmla="*/ 4518 h 15635"/>
                  <a:gd name="connsiteX4" fmla="*/ 0 w 18347"/>
                  <a:gd name="connsiteY4" fmla="*/ 3244 h 1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7" h="15635">
                    <a:moveTo>
                      <a:pt x="0" y="3244"/>
                    </a:moveTo>
                    <a:cubicBezTo>
                      <a:pt x="0" y="8340"/>
                      <a:pt x="14013" y="696"/>
                      <a:pt x="15287" y="4518"/>
                    </a:cubicBezTo>
                    <a:cubicBezTo>
                      <a:pt x="16561" y="8340"/>
                      <a:pt x="6370" y="10887"/>
                      <a:pt x="10191" y="14709"/>
                    </a:cubicBezTo>
                    <a:cubicBezTo>
                      <a:pt x="12739" y="18531"/>
                      <a:pt x="20383" y="9613"/>
                      <a:pt x="17835" y="4518"/>
                    </a:cubicBezTo>
                    <a:cubicBezTo>
                      <a:pt x="15287" y="-578"/>
                      <a:pt x="0" y="-1852"/>
                      <a:pt x="0" y="3244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4E14EAE-9689-4EA7-9C3C-7946CF1D1653}"/>
                  </a:ext>
                </a:extLst>
              </p:cNvPr>
              <p:cNvSpPr/>
              <p:nvPr/>
            </p:nvSpPr>
            <p:spPr>
              <a:xfrm>
                <a:off x="793103" y="1136788"/>
                <a:ext cx="15157" cy="18494"/>
              </a:xfrm>
              <a:custGeom>
                <a:avLst/>
                <a:gdLst>
                  <a:gd name="connsiteX0" fmla="*/ 4518 w 15157"/>
                  <a:gd name="connsiteY0" fmla="*/ 15357 h 18494"/>
                  <a:gd name="connsiteX1" fmla="*/ 4518 w 15157"/>
                  <a:gd name="connsiteY1" fmla="*/ 70 h 18494"/>
                  <a:gd name="connsiteX2" fmla="*/ 3244 w 15157"/>
                  <a:gd name="connsiteY2" fmla="*/ 17905 h 18494"/>
                  <a:gd name="connsiteX3" fmla="*/ 14709 w 15157"/>
                  <a:gd name="connsiteY3" fmla="*/ 11535 h 18494"/>
                  <a:gd name="connsiteX4" fmla="*/ 4518 w 15157"/>
                  <a:gd name="connsiteY4" fmla="*/ 15357 h 1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57" h="18494">
                    <a:moveTo>
                      <a:pt x="4518" y="15357"/>
                    </a:moveTo>
                    <a:cubicBezTo>
                      <a:pt x="696" y="14083"/>
                      <a:pt x="9613" y="1344"/>
                      <a:pt x="4518" y="70"/>
                    </a:cubicBezTo>
                    <a:cubicBezTo>
                      <a:pt x="-578" y="-1204"/>
                      <a:pt x="-1852" y="15357"/>
                      <a:pt x="3244" y="17905"/>
                    </a:cubicBezTo>
                    <a:cubicBezTo>
                      <a:pt x="8340" y="20452"/>
                      <a:pt x="17257" y="14083"/>
                      <a:pt x="14709" y="11535"/>
                    </a:cubicBezTo>
                    <a:cubicBezTo>
                      <a:pt x="12161" y="7713"/>
                      <a:pt x="9613" y="16631"/>
                      <a:pt x="4518" y="15357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B24D1002-C64F-4CE6-A177-C4A73FC4CC02}"/>
                  </a:ext>
                </a:extLst>
              </p:cNvPr>
              <p:cNvSpPr/>
              <p:nvPr/>
            </p:nvSpPr>
            <p:spPr>
              <a:xfrm rot="-2475715">
                <a:off x="768478" y="1168602"/>
                <a:ext cx="182168" cy="142677"/>
              </a:xfrm>
              <a:custGeom>
                <a:avLst/>
                <a:gdLst>
                  <a:gd name="connsiteX0" fmla="*/ 0 w 182168"/>
                  <a:gd name="connsiteY0" fmla="*/ 0 h 142677"/>
                  <a:gd name="connsiteX1" fmla="*/ 182169 w 182168"/>
                  <a:gd name="connsiteY1" fmla="*/ 0 h 142677"/>
                  <a:gd name="connsiteX2" fmla="*/ 182169 w 182168"/>
                  <a:gd name="connsiteY2" fmla="*/ 142678 h 142677"/>
                  <a:gd name="connsiteX3" fmla="*/ 0 w 182168"/>
                  <a:gd name="connsiteY3" fmla="*/ 142678 h 14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168" h="142677">
                    <a:moveTo>
                      <a:pt x="0" y="0"/>
                    </a:moveTo>
                    <a:lnTo>
                      <a:pt x="182169" y="0"/>
                    </a:lnTo>
                    <a:lnTo>
                      <a:pt x="182169" y="142678"/>
                    </a:lnTo>
                    <a:lnTo>
                      <a:pt x="0" y="142678"/>
                    </a:lnTo>
                    <a:close/>
                  </a:path>
                </a:pathLst>
              </a:custGeom>
              <a:solidFill>
                <a:srgbClr val="FFFD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9B80ADD7-9770-4671-A9FC-4523B35CD813}"/>
                  </a:ext>
                </a:extLst>
              </p:cNvPr>
              <p:cNvSpPr/>
              <p:nvPr/>
            </p:nvSpPr>
            <p:spPr>
              <a:xfrm>
                <a:off x="786156" y="1194184"/>
                <a:ext cx="17834" cy="112104"/>
              </a:xfrm>
              <a:custGeom>
                <a:avLst/>
                <a:gdLst>
                  <a:gd name="connsiteX0" fmla="*/ 5096 w 17834"/>
                  <a:gd name="connsiteY0" fmla="*/ 10191 h 112104"/>
                  <a:gd name="connsiteX1" fmla="*/ 0 w 17834"/>
                  <a:gd name="connsiteY1" fmla="*/ 99365 h 112104"/>
                  <a:gd name="connsiteX2" fmla="*/ 10191 w 17834"/>
                  <a:gd name="connsiteY2" fmla="*/ 112104 h 112104"/>
                  <a:gd name="connsiteX3" fmla="*/ 17835 w 17834"/>
                  <a:gd name="connsiteY3" fmla="*/ 0 h 11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34" h="112104">
                    <a:moveTo>
                      <a:pt x="5096" y="10191"/>
                    </a:moveTo>
                    <a:lnTo>
                      <a:pt x="0" y="99365"/>
                    </a:lnTo>
                    <a:lnTo>
                      <a:pt x="10191" y="112104"/>
                    </a:lnTo>
                    <a:lnTo>
                      <a:pt x="17835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3E5673AF-3CE1-4737-ACD4-A6ACC594D8C0}"/>
                  </a:ext>
                </a:extLst>
              </p:cNvPr>
              <p:cNvSpPr/>
              <p:nvPr/>
            </p:nvSpPr>
            <p:spPr>
              <a:xfrm>
                <a:off x="801443" y="1177623"/>
                <a:ext cx="20382" cy="146499"/>
              </a:xfrm>
              <a:custGeom>
                <a:avLst/>
                <a:gdLst>
                  <a:gd name="connsiteX0" fmla="*/ 7644 w 20382"/>
                  <a:gd name="connsiteY0" fmla="*/ 10191 h 146499"/>
                  <a:gd name="connsiteX1" fmla="*/ 0 w 20382"/>
                  <a:gd name="connsiteY1" fmla="*/ 133761 h 146499"/>
                  <a:gd name="connsiteX2" fmla="*/ 10191 w 20382"/>
                  <a:gd name="connsiteY2" fmla="*/ 146500 h 146499"/>
                  <a:gd name="connsiteX3" fmla="*/ 20383 w 20382"/>
                  <a:gd name="connsiteY3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2" h="146499">
                    <a:moveTo>
                      <a:pt x="7644" y="10191"/>
                    </a:moveTo>
                    <a:lnTo>
                      <a:pt x="0" y="133761"/>
                    </a:lnTo>
                    <a:lnTo>
                      <a:pt x="10191" y="146500"/>
                    </a:lnTo>
                    <a:lnTo>
                      <a:pt x="203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515A359D-33A8-4AD8-B541-8D82723AD99D}"/>
                  </a:ext>
                </a:extLst>
              </p:cNvPr>
              <p:cNvSpPr/>
              <p:nvPr/>
            </p:nvSpPr>
            <p:spPr>
              <a:xfrm>
                <a:off x="833291" y="1145775"/>
                <a:ext cx="24204" cy="207647"/>
              </a:xfrm>
              <a:custGeom>
                <a:avLst/>
                <a:gdLst>
                  <a:gd name="connsiteX0" fmla="*/ 12739 w 24204"/>
                  <a:gd name="connsiteY0" fmla="*/ 11465 h 207647"/>
                  <a:gd name="connsiteX1" fmla="*/ 0 w 24204"/>
                  <a:gd name="connsiteY1" fmla="*/ 202552 h 207647"/>
                  <a:gd name="connsiteX2" fmla="*/ 5096 w 24204"/>
                  <a:gd name="connsiteY2" fmla="*/ 207648 h 207647"/>
                  <a:gd name="connsiteX3" fmla="*/ 11465 w 24204"/>
                  <a:gd name="connsiteY3" fmla="*/ 201278 h 207647"/>
                  <a:gd name="connsiteX4" fmla="*/ 24204 w 24204"/>
                  <a:gd name="connsiteY4" fmla="*/ 0 h 20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4" h="207647">
                    <a:moveTo>
                      <a:pt x="12739" y="11465"/>
                    </a:moveTo>
                    <a:lnTo>
                      <a:pt x="0" y="202552"/>
                    </a:lnTo>
                    <a:lnTo>
                      <a:pt x="5096" y="207648"/>
                    </a:lnTo>
                    <a:lnTo>
                      <a:pt x="11465" y="201278"/>
                    </a:lnTo>
                    <a:lnTo>
                      <a:pt x="2420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44124F36-7960-4E58-B2B0-FA9617B2B302}"/>
                  </a:ext>
                </a:extLst>
              </p:cNvPr>
              <p:cNvSpPr/>
              <p:nvPr/>
            </p:nvSpPr>
            <p:spPr>
              <a:xfrm>
                <a:off x="851126" y="1130488"/>
                <a:ext cx="24204" cy="211469"/>
              </a:xfrm>
              <a:custGeom>
                <a:avLst/>
                <a:gdLst>
                  <a:gd name="connsiteX0" fmla="*/ 12739 w 24204"/>
                  <a:gd name="connsiteY0" fmla="*/ 10191 h 211469"/>
                  <a:gd name="connsiteX1" fmla="*/ 0 w 24204"/>
                  <a:gd name="connsiteY1" fmla="*/ 211469 h 211469"/>
                  <a:gd name="connsiteX2" fmla="*/ 11465 w 24204"/>
                  <a:gd name="connsiteY2" fmla="*/ 201278 h 211469"/>
                  <a:gd name="connsiteX3" fmla="*/ 24204 w 24204"/>
                  <a:gd name="connsiteY3" fmla="*/ 0 h 211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04" h="211469">
                    <a:moveTo>
                      <a:pt x="12739" y="10191"/>
                    </a:moveTo>
                    <a:lnTo>
                      <a:pt x="0" y="211469"/>
                    </a:lnTo>
                    <a:lnTo>
                      <a:pt x="11465" y="201278"/>
                    </a:lnTo>
                    <a:lnTo>
                      <a:pt x="2420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00FF40EA-63C1-4F29-9898-5334F7C14FB7}"/>
                  </a:ext>
                </a:extLst>
              </p:cNvPr>
              <p:cNvSpPr/>
              <p:nvPr/>
            </p:nvSpPr>
            <p:spPr>
              <a:xfrm>
                <a:off x="754308" y="1226032"/>
                <a:ext cx="12739" cy="43313"/>
              </a:xfrm>
              <a:custGeom>
                <a:avLst/>
                <a:gdLst>
                  <a:gd name="connsiteX0" fmla="*/ 1274 w 12739"/>
                  <a:gd name="connsiteY0" fmla="*/ 10191 h 43313"/>
                  <a:gd name="connsiteX1" fmla="*/ 0 w 12739"/>
                  <a:gd name="connsiteY1" fmla="*/ 31848 h 43313"/>
                  <a:gd name="connsiteX2" fmla="*/ 10191 w 12739"/>
                  <a:gd name="connsiteY2" fmla="*/ 43313 h 43313"/>
                  <a:gd name="connsiteX3" fmla="*/ 12739 w 12739"/>
                  <a:gd name="connsiteY3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39" h="43313">
                    <a:moveTo>
                      <a:pt x="1274" y="10191"/>
                    </a:moveTo>
                    <a:lnTo>
                      <a:pt x="0" y="31848"/>
                    </a:lnTo>
                    <a:lnTo>
                      <a:pt x="10191" y="43313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48639DA7-2EC8-49F0-913C-2A9AA1FD08DA}"/>
                  </a:ext>
                </a:extLst>
              </p:cNvPr>
              <p:cNvSpPr/>
              <p:nvPr/>
            </p:nvSpPr>
            <p:spPr>
              <a:xfrm>
                <a:off x="769595" y="1209471"/>
                <a:ext cx="16560" cy="77708"/>
              </a:xfrm>
              <a:custGeom>
                <a:avLst/>
                <a:gdLst>
                  <a:gd name="connsiteX0" fmla="*/ 3822 w 16560"/>
                  <a:gd name="connsiteY0" fmla="*/ 10191 h 77708"/>
                  <a:gd name="connsiteX1" fmla="*/ 0 w 16560"/>
                  <a:gd name="connsiteY1" fmla="*/ 66244 h 77708"/>
                  <a:gd name="connsiteX2" fmla="*/ 11465 w 16560"/>
                  <a:gd name="connsiteY2" fmla="*/ 77709 h 77708"/>
                  <a:gd name="connsiteX3" fmla="*/ 16561 w 16560"/>
                  <a:gd name="connsiteY3" fmla="*/ 0 h 77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60" h="77708">
                    <a:moveTo>
                      <a:pt x="3822" y="10191"/>
                    </a:moveTo>
                    <a:lnTo>
                      <a:pt x="0" y="66244"/>
                    </a:lnTo>
                    <a:lnTo>
                      <a:pt x="11465" y="77709"/>
                    </a:lnTo>
                    <a:lnTo>
                      <a:pt x="1656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2FAA4502-DE66-4D3C-BF77-9922D8DADC92}"/>
                  </a:ext>
                </a:extLst>
              </p:cNvPr>
              <p:cNvSpPr/>
              <p:nvPr/>
            </p:nvSpPr>
            <p:spPr>
              <a:xfrm>
                <a:off x="818004" y="1162336"/>
                <a:ext cx="21656" cy="179621"/>
              </a:xfrm>
              <a:custGeom>
                <a:avLst/>
                <a:gdLst>
                  <a:gd name="connsiteX0" fmla="*/ 10191 w 21656"/>
                  <a:gd name="connsiteY0" fmla="*/ 10191 h 179621"/>
                  <a:gd name="connsiteX1" fmla="*/ 0 w 21656"/>
                  <a:gd name="connsiteY1" fmla="*/ 166883 h 179621"/>
                  <a:gd name="connsiteX2" fmla="*/ 10191 w 21656"/>
                  <a:gd name="connsiteY2" fmla="*/ 179622 h 179621"/>
                  <a:gd name="connsiteX3" fmla="*/ 21657 w 21656"/>
                  <a:gd name="connsiteY3" fmla="*/ 0 h 179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9621">
                    <a:moveTo>
                      <a:pt x="10191" y="10191"/>
                    </a:moveTo>
                    <a:lnTo>
                      <a:pt x="0" y="166883"/>
                    </a:lnTo>
                    <a:lnTo>
                      <a:pt x="10191" y="179622"/>
                    </a:lnTo>
                    <a:lnTo>
                      <a:pt x="2165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4A149AB8-7020-483E-88D4-DDD9C2E24EF4}"/>
                  </a:ext>
                </a:extLst>
              </p:cNvPr>
              <p:cNvSpPr/>
              <p:nvPr/>
            </p:nvSpPr>
            <p:spPr>
              <a:xfrm>
                <a:off x="744117" y="1241319"/>
                <a:ext cx="5095" cy="10191"/>
              </a:xfrm>
              <a:custGeom>
                <a:avLst/>
                <a:gdLst>
                  <a:gd name="connsiteX0" fmla="*/ 0 w 5095"/>
                  <a:gd name="connsiteY0" fmla="*/ 5096 h 10191"/>
                  <a:gd name="connsiteX1" fmla="*/ 5096 w 5095"/>
                  <a:gd name="connsiteY1" fmla="*/ 10191 h 10191"/>
                  <a:gd name="connsiteX2" fmla="*/ 5096 w 5095"/>
                  <a:gd name="connsiteY2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5" h="10191">
                    <a:moveTo>
                      <a:pt x="0" y="5096"/>
                    </a:moveTo>
                    <a:lnTo>
                      <a:pt x="5096" y="10191"/>
                    </a:lnTo>
                    <a:lnTo>
                      <a:pt x="509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188923AA-50E1-4AC5-BBFA-5A4F07922E81}"/>
                  </a:ext>
                </a:extLst>
              </p:cNvPr>
              <p:cNvSpPr/>
              <p:nvPr/>
            </p:nvSpPr>
            <p:spPr>
              <a:xfrm>
                <a:off x="940299" y="1199280"/>
                <a:ext cx="15287" cy="63695"/>
              </a:xfrm>
              <a:custGeom>
                <a:avLst/>
                <a:gdLst>
                  <a:gd name="connsiteX0" fmla="*/ 12739 w 15287"/>
                  <a:gd name="connsiteY0" fmla="*/ 53504 h 63695"/>
                  <a:gd name="connsiteX1" fmla="*/ 15287 w 15287"/>
                  <a:gd name="connsiteY1" fmla="*/ 11465 h 63695"/>
                  <a:gd name="connsiteX2" fmla="*/ 5096 w 15287"/>
                  <a:gd name="connsiteY2" fmla="*/ 0 h 63695"/>
                  <a:gd name="connsiteX3" fmla="*/ 0 w 15287"/>
                  <a:gd name="connsiteY3" fmla="*/ 63696 h 6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7" h="63695">
                    <a:moveTo>
                      <a:pt x="12739" y="53504"/>
                    </a:moveTo>
                    <a:lnTo>
                      <a:pt x="15287" y="11465"/>
                    </a:lnTo>
                    <a:lnTo>
                      <a:pt x="5096" y="0"/>
                    </a:lnTo>
                    <a:lnTo>
                      <a:pt x="0" y="6369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2800BB77-0B56-4870-BAF9-4370C16F4A0D}"/>
                  </a:ext>
                </a:extLst>
              </p:cNvPr>
              <p:cNvSpPr/>
              <p:nvPr/>
            </p:nvSpPr>
            <p:spPr>
              <a:xfrm>
                <a:off x="958134" y="1217114"/>
                <a:ext cx="16560" cy="30573"/>
              </a:xfrm>
              <a:custGeom>
                <a:avLst/>
                <a:gdLst>
                  <a:gd name="connsiteX0" fmla="*/ 16561 w 16560"/>
                  <a:gd name="connsiteY0" fmla="*/ 16561 h 30573"/>
                  <a:gd name="connsiteX1" fmla="*/ 2548 w 16560"/>
                  <a:gd name="connsiteY1" fmla="*/ 0 h 30573"/>
                  <a:gd name="connsiteX2" fmla="*/ 0 w 16560"/>
                  <a:gd name="connsiteY2" fmla="*/ 30574 h 3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560" h="30573">
                    <a:moveTo>
                      <a:pt x="16561" y="16561"/>
                    </a:moveTo>
                    <a:lnTo>
                      <a:pt x="2548" y="0"/>
                    </a:lnTo>
                    <a:lnTo>
                      <a:pt x="0" y="30574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9BE1201F-0A42-417F-BB3C-842098771473}"/>
                  </a:ext>
                </a:extLst>
              </p:cNvPr>
              <p:cNvSpPr/>
              <p:nvPr/>
            </p:nvSpPr>
            <p:spPr>
              <a:xfrm>
                <a:off x="904630" y="1163610"/>
                <a:ext cx="19108" cy="131213"/>
              </a:xfrm>
              <a:custGeom>
                <a:avLst/>
                <a:gdLst>
                  <a:gd name="connsiteX0" fmla="*/ 11465 w 19108"/>
                  <a:gd name="connsiteY0" fmla="*/ 121022 h 131213"/>
                  <a:gd name="connsiteX1" fmla="*/ 19109 w 19108"/>
                  <a:gd name="connsiteY1" fmla="*/ 11465 h 131213"/>
                  <a:gd name="connsiteX2" fmla="*/ 8917 w 19108"/>
                  <a:gd name="connsiteY2" fmla="*/ 0 h 131213"/>
                  <a:gd name="connsiteX3" fmla="*/ 0 w 19108"/>
                  <a:gd name="connsiteY3" fmla="*/ 131213 h 131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08" h="131213">
                    <a:moveTo>
                      <a:pt x="11465" y="121022"/>
                    </a:moveTo>
                    <a:lnTo>
                      <a:pt x="19109" y="11465"/>
                    </a:lnTo>
                    <a:lnTo>
                      <a:pt x="8917" y="0"/>
                    </a:lnTo>
                    <a:lnTo>
                      <a:pt x="0" y="1312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6C2E35BA-367C-45E7-9000-4BE547D8A5B0}"/>
                  </a:ext>
                </a:extLst>
              </p:cNvPr>
              <p:cNvSpPr/>
              <p:nvPr/>
            </p:nvSpPr>
            <p:spPr>
              <a:xfrm>
                <a:off x="886795" y="1145775"/>
                <a:ext cx="21656" cy="164334"/>
              </a:xfrm>
              <a:custGeom>
                <a:avLst/>
                <a:gdLst>
                  <a:gd name="connsiteX0" fmla="*/ 11465 w 21656"/>
                  <a:gd name="connsiteY0" fmla="*/ 154143 h 164334"/>
                  <a:gd name="connsiteX1" fmla="*/ 21656 w 21656"/>
                  <a:gd name="connsiteY1" fmla="*/ 11465 h 164334"/>
                  <a:gd name="connsiteX2" fmla="*/ 10191 w 21656"/>
                  <a:gd name="connsiteY2" fmla="*/ 0 h 164334"/>
                  <a:gd name="connsiteX3" fmla="*/ 0 w 21656"/>
                  <a:gd name="connsiteY3" fmla="*/ 164335 h 16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64334">
                    <a:moveTo>
                      <a:pt x="11465" y="154143"/>
                    </a:moveTo>
                    <a:lnTo>
                      <a:pt x="21656" y="11465"/>
                    </a:lnTo>
                    <a:lnTo>
                      <a:pt x="10191" y="0"/>
                    </a:lnTo>
                    <a:lnTo>
                      <a:pt x="0" y="164335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06384EA7-246F-49F4-BDEA-141CB1C2E6D0}"/>
                  </a:ext>
                </a:extLst>
              </p:cNvPr>
              <p:cNvSpPr/>
              <p:nvPr/>
            </p:nvSpPr>
            <p:spPr>
              <a:xfrm>
                <a:off x="922465" y="1181445"/>
                <a:ext cx="16560" cy="98091"/>
              </a:xfrm>
              <a:custGeom>
                <a:avLst/>
                <a:gdLst>
                  <a:gd name="connsiteX0" fmla="*/ 11465 w 16560"/>
                  <a:gd name="connsiteY0" fmla="*/ 86626 h 98091"/>
                  <a:gd name="connsiteX1" fmla="*/ 16561 w 16560"/>
                  <a:gd name="connsiteY1" fmla="*/ 11465 h 98091"/>
                  <a:gd name="connsiteX2" fmla="*/ 6370 w 16560"/>
                  <a:gd name="connsiteY2" fmla="*/ 0 h 98091"/>
                  <a:gd name="connsiteX3" fmla="*/ 0 w 16560"/>
                  <a:gd name="connsiteY3" fmla="*/ 98091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60" h="98091">
                    <a:moveTo>
                      <a:pt x="11465" y="86626"/>
                    </a:moveTo>
                    <a:lnTo>
                      <a:pt x="16561" y="11465"/>
                    </a:lnTo>
                    <a:lnTo>
                      <a:pt x="6370" y="0"/>
                    </a:lnTo>
                    <a:lnTo>
                      <a:pt x="0" y="9809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8489C0E0-9D1E-48CE-A67D-922536BDBE0E}"/>
                  </a:ext>
                </a:extLst>
              </p:cNvPr>
              <p:cNvSpPr/>
              <p:nvPr/>
            </p:nvSpPr>
            <p:spPr>
              <a:xfrm>
                <a:off x="868960" y="1127941"/>
                <a:ext cx="22930" cy="198730"/>
              </a:xfrm>
              <a:custGeom>
                <a:avLst/>
                <a:gdLst>
                  <a:gd name="connsiteX0" fmla="*/ 0 w 22930"/>
                  <a:gd name="connsiteY0" fmla="*/ 198730 h 198730"/>
                  <a:gd name="connsiteX1" fmla="*/ 11465 w 22930"/>
                  <a:gd name="connsiteY1" fmla="*/ 188539 h 198730"/>
                  <a:gd name="connsiteX2" fmla="*/ 22930 w 22930"/>
                  <a:gd name="connsiteY2" fmla="*/ 11465 h 198730"/>
                  <a:gd name="connsiteX3" fmla="*/ 12739 w 22930"/>
                  <a:gd name="connsiteY3" fmla="*/ 0 h 19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30" h="198730">
                    <a:moveTo>
                      <a:pt x="0" y="198730"/>
                    </a:moveTo>
                    <a:lnTo>
                      <a:pt x="11465" y="188539"/>
                    </a:lnTo>
                    <a:lnTo>
                      <a:pt x="22930" y="11465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AA2FBC93-0930-49A6-9654-C036698C399A}"/>
                  </a:ext>
                </a:extLst>
              </p:cNvPr>
              <p:cNvSpPr/>
              <p:nvPr/>
            </p:nvSpPr>
            <p:spPr>
              <a:xfrm>
                <a:off x="776672" y="1151446"/>
                <a:ext cx="22100" cy="19170"/>
              </a:xfrm>
              <a:custGeom>
                <a:avLst/>
                <a:gdLst>
                  <a:gd name="connsiteX0" fmla="*/ 19675 w 22100"/>
                  <a:gd name="connsiteY0" fmla="*/ 1973 h 19170"/>
                  <a:gd name="connsiteX1" fmla="*/ 5662 w 22100"/>
                  <a:gd name="connsiteY1" fmla="*/ 5794 h 19170"/>
                  <a:gd name="connsiteX2" fmla="*/ 1840 w 22100"/>
                  <a:gd name="connsiteY2" fmla="*/ 15986 h 19170"/>
                  <a:gd name="connsiteX3" fmla="*/ 14579 w 22100"/>
                  <a:gd name="connsiteY3" fmla="*/ 14712 h 19170"/>
                  <a:gd name="connsiteX4" fmla="*/ 19675 w 22100"/>
                  <a:gd name="connsiteY4" fmla="*/ 1973 h 19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00" h="19170">
                    <a:moveTo>
                      <a:pt x="19675" y="1973"/>
                    </a:moveTo>
                    <a:cubicBezTo>
                      <a:pt x="15853" y="-575"/>
                      <a:pt x="13305" y="-1849"/>
                      <a:pt x="5662" y="5794"/>
                    </a:cubicBezTo>
                    <a:cubicBezTo>
                      <a:pt x="566" y="10890"/>
                      <a:pt x="-1982" y="12164"/>
                      <a:pt x="1840" y="15986"/>
                    </a:cubicBezTo>
                    <a:cubicBezTo>
                      <a:pt x="5662" y="19807"/>
                      <a:pt x="5662" y="21081"/>
                      <a:pt x="14579" y="14712"/>
                    </a:cubicBezTo>
                    <a:cubicBezTo>
                      <a:pt x="23497" y="7068"/>
                      <a:pt x="23497" y="4520"/>
                      <a:pt x="19675" y="1973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B25F8C20-30FD-4D46-8A5B-1642CCA1E0A3}"/>
                  </a:ext>
                </a:extLst>
              </p:cNvPr>
              <p:cNvSpPr/>
              <p:nvPr/>
            </p:nvSpPr>
            <p:spPr>
              <a:xfrm rot="-2476200">
                <a:off x="705771" y="1156025"/>
                <a:ext cx="192358" cy="36942"/>
              </a:xfrm>
              <a:custGeom>
                <a:avLst/>
                <a:gdLst>
                  <a:gd name="connsiteX0" fmla="*/ 0 w 192358"/>
                  <a:gd name="connsiteY0" fmla="*/ 0 h 36942"/>
                  <a:gd name="connsiteX1" fmla="*/ 192358 w 192358"/>
                  <a:gd name="connsiteY1" fmla="*/ 0 h 36942"/>
                  <a:gd name="connsiteX2" fmla="*/ 192358 w 192358"/>
                  <a:gd name="connsiteY2" fmla="*/ 36943 h 36942"/>
                  <a:gd name="connsiteX3" fmla="*/ 0 w 192358"/>
                  <a:gd name="connsiteY3" fmla="*/ 36943 h 3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58" h="36942">
                    <a:moveTo>
                      <a:pt x="0" y="0"/>
                    </a:moveTo>
                    <a:lnTo>
                      <a:pt x="192358" y="0"/>
                    </a:lnTo>
                    <a:lnTo>
                      <a:pt x="192358" y="36943"/>
                    </a:lnTo>
                    <a:lnTo>
                      <a:pt x="0" y="36943"/>
                    </a:lnTo>
                    <a:close/>
                  </a:path>
                </a:pathLst>
              </a:custGeom>
              <a:solidFill>
                <a:srgbClr val="EEEEE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D83DAA2A-6FC0-4210-A86A-7AA13C6F007B}"/>
                  </a:ext>
                </a:extLst>
              </p:cNvPr>
              <p:cNvSpPr/>
              <p:nvPr/>
            </p:nvSpPr>
            <p:spPr>
              <a:xfrm>
                <a:off x="820552" y="1122845"/>
                <a:ext cx="64969" cy="14013"/>
              </a:xfrm>
              <a:custGeom>
                <a:avLst/>
                <a:gdLst>
                  <a:gd name="connsiteX0" fmla="*/ 64970 w 64969"/>
                  <a:gd name="connsiteY0" fmla="*/ 3822 h 14013"/>
                  <a:gd name="connsiteX1" fmla="*/ 12739 w 64969"/>
                  <a:gd name="connsiteY1" fmla="*/ 0 h 14013"/>
                  <a:gd name="connsiteX2" fmla="*/ 0 w 64969"/>
                  <a:gd name="connsiteY2" fmla="*/ 11465 h 14013"/>
                  <a:gd name="connsiteX3" fmla="*/ 52230 w 64969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4013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3A8DE2FF-A02A-4198-8177-B7915D244174}"/>
                  </a:ext>
                </a:extLst>
              </p:cNvPr>
              <p:cNvSpPr/>
              <p:nvPr/>
            </p:nvSpPr>
            <p:spPr>
              <a:xfrm>
                <a:off x="801443" y="1139406"/>
                <a:ext cx="64969" cy="14013"/>
              </a:xfrm>
              <a:custGeom>
                <a:avLst/>
                <a:gdLst>
                  <a:gd name="connsiteX0" fmla="*/ 64970 w 64969"/>
                  <a:gd name="connsiteY0" fmla="*/ 3822 h 14013"/>
                  <a:gd name="connsiteX1" fmla="*/ 12739 w 64969"/>
                  <a:gd name="connsiteY1" fmla="*/ 0 h 14013"/>
                  <a:gd name="connsiteX2" fmla="*/ 0 w 64969"/>
                  <a:gd name="connsiteY2" fmla="*/ 11465 h 14013"/>
                  <a:gd name="connsiteX3" fmla="*/ 52230 w 64969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4013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2B9F3D8-F2DA-4939-9251-496A6923A07A}"/>
                  </a:ext>
                </a:extLst>
              </p:cNvPr>
              <p:cNvSpPr/>
              <p:nvPr/>
            </p:nvSpPr>
            <p:spPr>
              <a:xfrm>
                <a:off x="763226" y="1172527"/>
                <a:ext cx="64969" cy="15287"/>
              </a:xfrm>
              <a:custGeom>
                <a:avLst/>
                <a:gdLst>
                  <a:gd name="connsiteX0" fmla="*/ 64970 w 64969"/>
                  <a:gd name="connsiteY0" fmla="*/ 3822 h 15287"/>
                  <a:gd name="connsiteX1" fmla="*/ 12739 w 64969"/>
                  <a:gd name="connsiteY1" fmla="*/ 0 h 15287"/>
                  <a:gd name="connsiteX2" fmla="*/ 0 w 64969"/>
                  <a:gd name="connsiteY2" fmla="*/ 11465 h 15287"/>
                  <a:gd name="connsiteX3" fmla="*/ 52230 w 64969"/>
                  <a:gd name="connsiteY3" fmla="*/ 15287 h 1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5287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3E87B9E6-962F-41D1-BB99-942B86429EB7}"/>
                  </a:ext>
                </a:extLst>
              </p:cNvPr>
              <p:cNvSpPr/>
              <p:nvPr/>
            </p:nvSpPr>
            <p:spPr>
              <a:xfrm>
                <a:off x="745391" y="1189088"/>
                <a:ext cx="63695" cy="15286"/>
              </a:xfrm>
              <a:custGeom>
                <a:avLst/>
                <a:gdLst>
                  <a:gd name="connsiteX0" fmla="*/ 63696 w 63695"/>
                  <a:gd name="connsiteY0" fmla="*/ 3822 h 15286"/>
                  <a:gd name="connsiteX1" fmla="*/ 11465 w 63695"/>
                  <a:gd name="connsiteY1" fmla="*/ 0 h 15286"/>
                  <a:gd name="connsiteX2" fmla="*/ 0 w 63695"/>
                  <a:gd name="connsiteY2" fmla="*/ 11465 h 15286"/>
                  <a:gd name="connsiteX3" fmla="*/ 50957 w 6369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95" h="15286">
                    <a:moveTo>
                      <a:pt x="63696" y="3822"/>
                    </a:moveTo>
                    <a:lnTo>
                      <a:pt x="11465" y="0"/>
                    </a:lnTo>
                    <a:lnTo>
                      <a:pt x="0" y="11465"/>
                    </a:lnTo>
                    <a:lnTo>
                      <a:pt x="50957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4B22A278-D31A-453B-B31C-EB0B22CA9879}"/>
                  </a:ext>
                </a:extLst>
              </p:cNvPr>
              <p:cNvSpPr/>
              <p:nvPr/>
            </p:nvSpPr>
            <p:spPr>
              <a:xfrm>
                <a:off x="839660" y="1106284"/>
                <a:ext cx="42039" cy="14013"/>
              </a:xfrm>
              <a:custGeom>
                <a:avLst/>
                <a:gdLst>
                  <a:gd name="connsiteX0" fmla="*/ 0 w 42039"/>
                  <a:gd name="connsiteY0" fmla="*/ 10191 h 14013"/>
                  <a:gd name="connsiteX1" fmla="*/ 42039 w 42039"/>
                  <a:gd name="connsiteY1" fmla="*/ 14013 h 14013"/>
                  <a:gd name="connsiteX2" fmla="*/ 31848 w 42039"/>
                  <a:gd name="connsiteY2" fmla="*/ 1274 h 14013"/>
                  <a:gd name="connsiteX3" fmla="*/ 12739 w 42039"/>
                  <a:gd name="connsiteY3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14013">
                    <a:moveTo>
                      <a:pt x="0" y="10191"/>
                    </a:moveTo>
                    <a:lnTo>
                      <a:pt x="42039" y="14013"/>
                    </a:lnTo>
                    <a:lnTo>
                      <a:pt x="31848" y="1274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578B97F5-9F17-4967-B889-2378A57364C2}"/>
                  </a:ext>
                </a:extLst>
              </p:cNvPr>
              <p:cNvSpPr/>
              <p:nvPr/>
            </p:nvSpPr>
            <p:spPr>
              <a:xfrm>
                <a:off x="782334" y="1155967"/>
                <a:ext cx="64969" cy="15286"/>
              </a:xfrm>
              <a:custGeom>
                <a:avLst/>
                <a:gdLst>
                  <a:gd name="connsiteX0" fmla="*/ 64970 w 64969"/>
                  <a:gd name="connsiteY0" fmla="*/ 3822 h 15286"/>
                  <a:gd name="connsiteX1" fmla="*/ 12739 w 64969"/>
                  <a:gd name="connsiteY1" fmla="*/ 0 h 15286"/>
                  <a:gd name="connsiteX2" fmla="*/ 0 w 64969"/>
                  <a:gd name="connsiteY2" fmla="*/ 11465 h 15286"/>
                  <a:gd name="connsiteX3" fmla="*/ 52230 w 64969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5286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C0D2B52B-16CA-49C0-AFCC-F5244F0A63B2}"/>
                  </a:ext>
                </a:extLst>
              </p:cNvPr>
              <p:cNvSpPr/>
              <p:nvPr/>
            </p:nvSpPr>
            <p:spPr>
              <a:xfrm>
                <a:off x="733926" y="1242593"/>
                <a:ext cx="17834" cy="8917"/>
              </a:xfrm>
              <a:custGeom>
                <a:avLst/>
                <a:gdLst>
                  <a:gd name="connsiteX0" fmla="*/ 17835 w 17834"/>
                  <a:gd name="connsiteY0" fmla="*/ 1274 h 8917"/>
                  <a:gd name="connsiteX1" fmla="*/ 0 w 17834"/>
                  <a:gd name="connsiteY1" fmla="*/ 0 h 8917"/>
                  <a:gd name="connsiteX2" fmla="*/ 7643 w 17834"/>
                  <a:gd name="connsiteY2" fmla="*/ 8917 h 8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834" h="8917">
                    <a:moveTo>
                      <a:pt x="17835" y="1274"/>
                    </a:moveTo>
                    <a:lnTo>
                      <a:pt x="0" y="0"/>
                    </a:lnTo>
                    <a:lnTo>
                      <a:pt x="7643" y="891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D4D28154-BDEC-4888-AD3B-B29CD3D69904}"/>
                  </a:ext>
                </a:extLst>
              </p:cNvPr>
              <p:cNvSpPr/>
              <p:nvPr/>
            </p:nvSpPr>
            <p:spPr>
              <a:xfrm>
                <a:off x="717365" y="1223484"/>
                <a:ext cx="53504" cy="14013"/>
              </a:xfrm>
              <a:custGeom>
                <a:avLst/>
                <a:gdLst>
                  <a:gd name="connsiteX0" fmla="*/ 53504 w 53504"/>
                  <a:gd name="connsiteY0" fmla="*/ 2548 h 14013"/>
                  <a:gd name="connsiteX1" fmla="*/ 1274 w 53504"/>
                  <a:gd name="connsiteY1" fmla="*/ 0 h 14013"/>
                  <a:gd name="connsiteX2" fmla="*/ 0 w 53504"/>
                  <a:gd name="connsiteY2" fmla="*/ 1274 h 14013"/>
                  <a:gd name="connsiteX3" fmla="*/ 10191 w 53504"/>
                  <a:gd name="connsiteY3" fmla="*/ 11465 h 14013"/>
                  <a:gd name="connsiteX4" fmla="*/ 40765 w 53504"/>
                  <a:gd name="connsiteY4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4" h="14013">
                    <a:moveTo>
                      <a:pt x="53504" y="2548"/>
                    </a:moveTo>
                    <a:lnTo>
                      <a:pt x="1274" y="0"/>
                    </a:lnTo>
                    <a:lnTo>
                      <a:pt x="0" y="1274"/>
                    </a:lnTo>
                    <a:lnTo>
                      <a:pt x="10191" y="11465"/>
                    </a:lnTo>
                    <a:lnTo>
                      <a:pt x="40765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0D4AE65F-2F7B-431D-A1AF-6AAC38E09B4E}"/>
                  </a:ext>
                </a:extLst>
              </p:cNvPr>
              <p:cNvSpPr/>
              <p:nvPr/>
            </p:nvSpPr>
            <p:spPr>
              <a:xfrm>
                <a:off x="726282" y="1206923"/>
                <a:ext cx="63695" cy="14013"/>
              </a:xfrm>
              <a:custGeom>
                <a:avLst/>
                <a:gdLst>
                  <a:gd name="connsiteX0" fmla="*/ 63696 w 63695"/>
                  <a:gd name="connsiteY0" fmla="*/ 2548 h 14013"/>
                  <a:gd name="connsiteX1" fmla="*/ 11465 w 63695"/>
                  <a:gd name="connsiteY1" fmla="*/ 0 h 14013"/>
                  <a:gd name="connsiteX2" fmla="*/ 0 w 63695"/>
                  <a:gd name="connsiteY2" fmla="*/ 10191 h 14013"/>
                  <a:gd name="connsiteX3" fmla="*/ 50957 w 63695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95" h="14013">
                    <a:moveTo>
                      <a:pt x="63696" y="2548"/>
                    </a:moveTo>
                    <a:lnTo>
                      <a:pt x="11465" y="0"/>
                    </a:lnTo>
                    <a:lnTo>
                      <a:pt x="0" y="10191"/>
                    </a:lnTo>
                    <a:lnTo>
                      <a:pt x="50957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7DA87C06-CCBB-4F28-A221-627CA538C5BC}"/>
                  </a:ext>
                </a:extLst>
              </p:cNvPr>
              <p:cNvSpPr/>
              <p:nvPr/>
            </p:nvSpPr>
            <p:spPr>
              <a:xfrm rot="-2476686">
                <a:off x="836716" y="1139168"/>
                <a:ext cx="21656" cy="178343"/>
              </a:xfrm>
              <a:custGeom>
                <a:avLst/>
                <a:gdLst>
                  <a:gd name="connsiteX0" fmla="*/ 0 w 21656"/>
                  <a:gd name="connsiteY0" fmla="*/ 0 h 178343"/>
                  <a:gd name="connsiteX1" fmla="*/ 21656 w 21656"/>
                  <a:gd name="connsiteY1" fmla="*/ 0 h 178343"/>
                  <a:gd name="connsiteX2" fmla="*/ 21656 w 21656"/>
                  <a:gd name="connsiteY2" fmla="*/ 178344 h 178343"/>
                  <a:gd name="connsiteX3" fmla="*/ 0 w 21656"/>
                  <a:gd name="connsiteY3" fmla="*/ 178344 h 178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8343">
                    <a:moveTo>
                      <a:pt x="0" y="0"/>
                    </a:moveTo>
                    <a:lnTo>
                      <a:pt x="21656" y="0"/>
                    </a:lnTo>
                    <a:lnTo>
                      <a:pt x="21656" y="178344"/>
                    </a:lnTo>
                    <a:lnTo>
                      <a:pt x="0" y="178344"/>
                    </a:ln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13DE9782-7025-4594-8656-07BA477D0B71}"/>
                  </a:ext>
                </a:extLst>
              </p:cNvPr>
              <p:cNvSpPr/>
              <p:nvPr/>
            </p:nvSpPr>
            <p:spPr>
              <a:xfrm>
                <a:off x="723734" y="1470623"/>
                <a:ext cx="371982" cy="411473"/>
              </a:xfrm>
              <a:custGeom>
                <a:avLst/>
                <a:gdLst>
                  <a:gd name="connsiteX0" fmla="*/ 0 w 371982"/>
                  <a:gd name="connsiteY0" fmla="*/ 0 h 411473"/>
                  <a:gd name="connsiteX1" fmla="*/ 371983 w 371982"/>
                  <a:gd name="connsiteY1" fmla="*/ 0 h 411473"/>
                  <a:gd name="connsiteX2" fmla="*/ 371983 w 371982"/>
                  <a:gd name="connsiteY2" fmla="*/ 411474 h 411473"/>
                  <a:gd name="connsiteX3" fmla="*/ 0 w 371982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982" h="411473">
                    <a:moveTo>
                      <a:pt x="0" y="0"/>
                    </a:moveTo>
                    <a:lnTo>
                      <a:pt x="371983" y="0"/>
                    </a:lnTo>
                    <a:lnTo>
                      <a:pt x="371983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909826F2-FF9C-4B36-90B6-AE98529F5F87}"/>
                  </a:ext>
                </a:extLst>
              </p:cNvPr>
              <p:cNvSpPr/>
              <p:nvPr/>
            </p:nvSpPr>
            <p:spPr>
              <a:xfrm>
                <a:off x="825647" y="1470623"/>
                <a:ext cx="42039" cy="411473"/>
              </a:xfrm>
              <a:custGeom>
                <a:avLst/>
                <a:gdLst>
                  <a:gd name="connsiteX0" fmla="*/ 0 w 42039"/>
                  <a:gd name="connsiteY0" fmla="*/ 0 h 411473"/>
                  <a:gd name="connsiteX1" fmla="*/ 42039 w 42039"/>
                  <a:gd name="connsiteY1" fmla="*/ 0 h 411473"/>
                  <a:gd name="connsiteX2" fmla="*/ 42039 w 42039"/>
                  <a:gd name="connsiteY2" fmla="*/ 411474 h 411473"/>
                  <a:gd name="connsiteX3" fmla="*/ 0 w 42039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411473">
                    <a:moveTo>
                      <a:pt x="0" y="0"/>
                    </a:moveTo>
                    <a:lnTo>
                      <a:pt x="42039" y="0"/>
                    </a:lnTo>
                    <a:lnTo>
                      <a:pt x="42039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332BC0D5-837B-40D6-B092-FD07D69FB73B}"/>
                  </a:ext>
                </a:extLst>
              </p:cNvPr>
              <p:cNvSpPr/>
              <p:nvPr/>
            </p:nvSpPr>
            <p:spPr>
              <a:xfrm>
                <a:off x="907178" y="1470623"/>
                <a:ext cx="42039" cy="411473"/>
              </a:xfrm>
              <a:custGeom>
                <a:avLst/>
                <a:gdLst>
                  <a:gd name="connsiteX0" fmla="*/ 0 w 42039"/>
                  <a:gd name="connsiteY0" fmla="*/ 0 h 411473"/>
                  <a:gd name="connsiteX1" fmla="*/ 42039 w 42039"/>
                  <a:gd name="connsiteY1" fmla="*/ 0 h 411473"/>
                  <a:gd name="connsiteX2" fmla="*/ 42039 w 42039"/>
                  <a:gd name="connsiteY2" fmla="*/ 411474 h 411473"/>
                  <a:gd name="connsiteX3" fmla="*/ 0 w 42039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411473">
                    <a:moveTo>
                      <a:pt x="0" y="0"/>
                    </a:moveTo>
                    <a:lnTo>
                      <a:pt x="42039" y="0"/>
                    </a:lnTo>
                    <a:lnTo>
                      <a:pt x="42039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C2FF8238-E957-4BEC-9398-BBE2255C0DD0}"/>
                  </a:ext>
                </a:extLst>
              </p:cNvPr>
              <p:cNvSpPr/>
              <p:nvPr/>
            </p:nvSpPr>
            <p:spPr>
              <a:xfrm>
                <a:off x="800169" y="1319027"/>
                <a:ext cx="756704" cy="631860"/>
              </a:xfrm>
              <a:custGeom>
                <a:avLst/>
                <a:gdLst>
                  <a:gd name="connsiteX0" fmla="*/ 756704 w 756704"/>
                  <a:gd name="connsiteY0" fmla="*/ 631861 h 631860"/>
                  <a:gd name="connsiteX1" fmla="*/ 429309 w 756704"/>
                  <a:gd name="connsiteY1" fmla="*/ 631861 h 631860"/>
                  <a:gd name="connsiteX2" fmla="*/ 0 w 756704"/>
                  <a:gd name="connsiteY2" fmla="*/ 202552 h 631860"/>
                  <a:gd name="connsiteX3" fmla="*/ 0 w 756704"/>
                  <a:gd name="connsiteY3" fmla="*/ 0 h 631860"/>
                  <a:gd name="connsiteX4" fmla="*/ 686639 w 756704"/>
                  <a:gd name="connsiteY4" fmla="*/ 0 h 631860"/>
                  <a:gd name="connsiteX5" fmla="*/ 594917 w 756704"/>
                  <a:gd name="connsiteY5" fmla="*/ 238222 h 631860"/>
                  <a:gd name="connsiteX6" fmla="*/ 603835 w 756704"/>
                  <a:gd name="connsiteY6" fmla="*/ 357970 h 631860"/>
                  <a:gd name="connsiteX7" fmla="*/ 756704 w 756704"/>
                  <a:gd name="connsiteY7" fmla="*/ 631861 h 631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6704" h="631860">
                    <a:moveTo>
                      <a:pt x="756704" y="631861"/>
                    </a:moveTo>
                    <a:lnTo>
                      <a:pt x="429309" y="631861"/>
                    </a:lnTo>
                    <a:cubicBezTo>
                      <a:pt x="192361" y="631861"/>
                      <a:pt x="0" y="439500"/>
                      <a:pt x="0" y="202552"/>
                    </a:cubicBezTo>
                    <a:lnTo>
                      <a:pt x="0" y="0"/>
                    </a:lnTo>
                    <a:lnTo>
                      <a:pt x="686639" y="0"/>
                    </a:lnTo>
                    <a:lnTo>
                      <a:pt x="594917" y="238222"/>
                    </a:lnTo>
                    <a:cubicBezTo>
                      <a:pt x="579630" y="277713"/>
                      <a:pt x="583452" y="321026"/>
                      <a:pt x="603835" y="357970"/>
                    </a:cubicBezTo>
                    <a:lnTo>
                      <a:pt x="756704" y="631861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081EA081-6BD0-4EBE-8E04-6486B99002AA}"/>
                  </a:ext>
                </a:extLst>
              </p:cNvPr>
              <p:cNvSpPr/>
              <p:nvPr/>
            </p:nvSpPr>
            <p:spPr>
              <a:xfrm>
                <a:off x="951765" y="1319027"/>
                <a:ext cx="624217" cy="477717"/>
              </a:xfrm>
              <a:custGeom>
                <a:avLst/>
                <a:gdLst>
                  <a:gd name="connsiteX0" fmla="*/ 624217 w 624217"/>
                  <a:gd name="connsiteY0" fmla="*/ 0 h 477717"/>
                  <a:gd name="connsiteX1" fmla="*/ 624217 w 624217"/>
                  <a:gd name="connsiteY1" fmla="*/ 477717 h 477717"/>
                  <a:gd name="connsiteX2" fmla="*/ 329944 w 624217"/>
                  <a:gd name="connsiteY2" fmla="*/ 477717 h 477717"/>
                  <a:gd name="connsiteX3" fmla="*/ 0 w 624217"/>
                  <a:gd name="connsiteY3" fmla="*/ 147774 h 477717"/>
                  <a:gd name="connsiteX4" fmla="*/ 0 w 624217"/>
                  <a:gd name="connsiteY4" fmla="*/ 0 h 477717"/>
                  <a:gd name="connsiteX5" fmla="*/ 624217 w 624217"/>
                  <a:gd name="connsiteY5" fmla="*/ 0 h 477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4217" h="477717">
                    <a:moveTo>
                      <a:pt x="624217" y="0"/>
                    </a:moveTo>
                    <a:lnTo>
                      <a:pt x="624217" y="477717"/>
                    </a:lnTo>
                    <a:lnTo>
                      <a:pt x="329944" y="477717"/>
                    </a:lnTo>
                    <a:cubicBezTo>
                      <a:pt x="147774" y="477717"/>
                      <a:pt x="0" y="329943"/>
                      <a:pt x="0" y="147774"/>
                    </a:cubicBezTo>
                    <a:lnTo>
                      <a:pt x="0" y="0"/>
                    </a:lnTo>
                    <a:lnTo>
                      <a:pt x="624217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5A0B605C-F997-441F-8D5B-861BB9694EF2}"/>
                  </a:ext>
                </a:extLst>
              </p:cNvPr>
              <p:cNvSpPr/>
              <p:nvPr/>
            </p:nvSpPr>
            <p:spPr>
              <a:xfrm>
                <a:off x="756856" y="1262975"/>
                <a:ext cx="670078" cy="178347"/>
              </a:xfrm>
              <a:custGeom>
                <a:avLst/>
                <a:gdLst>
                  <a:gd name="connsiteX0" fmla="*/ 668804 w 670078"/>
                  <a:gd name="connsiteY0" fmla="*/ 178348 h 178347"/>
                  <a:gd name="connsiteX1" fmla="*/ 89174 w 670078"/>
                  <a:gd name="connsiteY1" fmla="*/ 178348 h 178347"/>
                  <a:gd name="connsiteX2" fmla="*/ 0 w 670078"/>
                  <a:gd name="connsiteY2" fmla="*/ 89174 h 178347"/>
                  <a:gd name="connsiteX3" fmla="*/ 89174 w 670078"/>
                  <a:gd name="connsiteY3" fmla="*/ 0 h 178347"/>
                  <a:gd name="connsiteX4" fmla="*/ 670078 w 670078"/>
                  <a:gd name="connsiteY4" fmla="*/ 0 h 178347"/>
                  <a:gd name="connsiteX5" fmla="*/ 670078 w 670078"/>
                  <a:gd name="connsiteY5" fmla="*/ 178348 h 17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0078" h="178347">
                    <a:moveTo>
                      <a:pt x="668804" y="178348"/>
                    </a:moveTo>
                    <a:lnTo>
                      <a:pt x="89174" y="178348"/>
                    </a:lnTo>
                    <a:cubicBezTo>
                      <a:pt x="40765" y="178348"/>
                      <a:pt x="0" y="138856"/>
                      <a:pt x="0" y="89174"/>
                    </a:cubicBezTo>
                    <a:cubicBezTo>
                      <a:pt x="0" y="40765"/>
                      <a:pt x="39491" y="0"/>
                      <a:pt x="89174" y="0"/>
                    </a:cubicBezTo>
                    <a:lnTo>
                      <a:pt x="670078" y="0"/>
                    </a:lnTo>
                    <a:lnTo>
                      <a:pt x="670078" y="178348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AC387C00-11CE-41C2-99E6-C4365B5EBC06}"/>
                  </a:ext>
                </a:extLst>
              </p:cNvPr>
              <p:cNvSpPr/>
              <p:nvPr/>
            </p:nvSpPr>
            <p:spPr>
              <a:xfrm>
                <a:off x="1598913" y="2087197"/>
                <a:ext cx="1257352" cy="233126"/>
              </a:xfrm>
              <a:custGeom>
                <a:avLst/>
                <a:gdLst>
                  <a:gd name="connsiteX0" fmla="*/ 0 w 1257352"/>
                  <a:gd name="connsiteY0" fmla="*/ 0 h 233126"/>
                  <a:gd name="connsiteX1" fmla="*/ 1257352 w 1257352"/>
                  <a:gd name="connsiteY1" fmla="*/ 0 h 233126"/>
                  <a:gd name="connsiteX2" fmla="*/ 1257352 w 1257352"/>
                  <a:gd name="connsiteY2" fmla="*/ 233126 h 233126"/>
                  <a:gd name="connsiteX3" fmla="*/ 0 w 1257352"/>
                  <a:gd name="connsiteY3" fmla="*/ 233126 h 23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7352" h="233126">
                    <a:moveTo>
                      <a:pt x="0" y="0"/>
                    </a:moveTo>
                    <a:lnTo>
                      <a:pt x="1257352" y="0"/>
                    </a:lnTo>
                    <a:lnTo>
                      <a:pt x="1257352" y="233126"/>
                    </a:lnTo>
                    <a:lnTo>
                      <a:pt x="0" y="233126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17A21CEC-0014-4915-B0C0-3EC8A96A42D7}"/>
                  </a:ext>
                </a:extLst>
              </p:cNvPr>
              <p:cNvSpPr/>
              <p:nvPr/>
            </p:nvSpPr>
            <p:spPr>
              <a:xfrm>
                <a:off x="1188200" y="1138132"/>
                <a:ext cx="270582" cy="425486"/>
              </a:xfrm>
              <a:custGeom>
                <a:avLst/>
                <a:gdLst>
                  <a:gd name="connsiteX0" fmla="*/ 106247 w 270582"/>
                  <a:gd name="connsiteY0" fmla="*/ 425487 h 425486"/>
                  <a:gd name="connsiteX1" fmla="*/ 270582 w 270582"/>
                  <a:gd name="connsiteY1" fmla="*/ 0 h 425486"/>
                  <a:gd name="connsiteX2" fmla="*/ 169943 w 270582"/>
                  <a:gd name="connsiteY2" fmla="*/ 0 h 425486"/>
                  <a:gd name="connsiteX3" fmla="*/ 148287 w 270582"/>
                  <a:gd name="connsiteY3" fmla="*/ 15287 h 425486"/>
                  <a:gd name="connsiteX4" fmla="*/ 1787 w 270582"/>
                  <a:gd name="connsiteY4" fmla="*/ 393639 h 425486"/>
                  <a:gd name="connsiteX5" fmla="*/ 23443 w 270582"/>
                  <a:gd name="connsiteY5" fmla="*/ 425487 h 425486"/>
                  <a:gd name="connsiteX6" fmla="*/ 106247 w 270582"/>
                  <a:gd name="connsiteY6" fmla="*/ 425487 h 425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0582" h="425486">
                    <a:moveTo>
                      <a:pt x="106247" y="425487"/>
                    </a:moveTo>
                    <a:lnTo>
                      <a:pt x="270582" y="0"/>
                    </a:lnTo>
                    <a:lnTo>
                      <a:pt x="169943" y="0"/>
                    </a:lnTo>
                    <a:cubicBezTo>
                      <a:pt x="159752" y="0"/>
                      <a:pt x="150834" y="6370"/>
                      <a:pt x="148287" y="15287"/>
                    </a:cubicBezTo>
                    <a:lnTo>
                      <a:pt x="1787" y="393639"/>
                    </a:lnTo>
                    <a:cubicBezTo>
                      <a:pt x="-4583" y="408926"/>
                      <a:pt x="6882" y="425487"/>
                      <a:pt x="23443" y="425487"/>
                    </a:cubicBezTo>
                    <a:lnTo>
                      <a:pt x="106247" y="42548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42F57C21-C8A6-402B-BBEE-71FAA7499712}"/>
                  </a:ext>
                </a:extLst>
              </p:cNvPr>
              <p:cNvSpPr/>
              <p:nvPr/>
            </p:nvSpPr>
            <p:spPr>
              <a:xfrm>
                <a:off x="1211643" y="1138132"/>
                <a:ext cx="281534" cy="425486"/>
              </a:xfrm>
              <a:custGeom>
                <a:avLst/>
                <a:gdLst>
                  <a:gd name="connsiteX0" fmla="*/ 117200 w 281534"/>
                  <a:gd name="connsiteY0" fmla="*/ 425487 h 425486"/>
                  <a:gd name="connsiteX1" fmla="*/ 281535 w 281534"/>
                  <a:gd name="connsiteY1" fmla="*/ 0 h 425486"/>
                  <a:gd name="connsiteX2" fmla="*/ 165609 w 281534"/>
                  <a:gd name="connsiteY2" fmla="*/ 0 h 425486"/>
                  <a:gd name="connsiteX3" fmla="*/ 0 w 281534"/>
                  <a:gd name="connsiteY3" fmla="*/ 425487 h 425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534" h="425486">
                    <a:moveTo>
                      <a:pt x="117200" y="425487"/>
                    </a:moveTo>
                    <a:lnTo>
                      <a:pt x="281535" y="0"/>
                    </a:lnTo>
                    <a:lnTo>
                      <a:pt x="165609" y="0"/>
                    </a:lnTo>
                    <a:lnTo>
                      <a:pt x="0" y="425487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E44FDDB1-6C78-4045-AE8D-1AFD27BE7676}"/>
                  </a:ext>
                </a:extLst>
              </p:cNvPr>
              <p:cNvSpPr/>
              <p:nvPr/>
            </p:nvSpPr>
            <p:spPr>
              <a:xfrm>
                <a:off x="1476617" y="1237497"/>
                <a:ext cx="1457356" cy="784730"/>
              </a:xfrm>
              <a:custGeom>
                <a:avLst/>
                <a:gdLst>
                  <a:gd name="connsiteX0" fmla="*/ 1174548 w 1457356"/>
                  <a:gd name="connsiteY0" fmla="*/ 383448 h 784730"/>
                  <a:gd name="connsiteX1" fmla="*/ 1127413 w 1457356"/>
                  <a:gd name="connsiteY1" fmla="*/ 468800 h 784730"/>
                  <a:gd name="connsiteX2" fmla="*/ 1028048 w 1457356"/>
                  <a:gd name="connsiteY2" fmla="*/ 527400 h 784730"/>
                  <a:gd name="connsiteX3" fmla="*/ 471348 w 1457356"/>
                  <a:gd name="connsiteY3" fmla="*/ 527400 h 784730"/>
                  <a:gd name="connsiteX4" fmla="*/ 371983 w 1457356"/>
                  <a:gd name="connsiteY4" fmla="*/ 468800 h 784730"/>
                  <a:gd name="connsiteX5" fmla="*/ 109557 w 1457356"/>
                  <a:gd name="connsiteY5" fmla="*/ 0 h 784730"/>
                  <a:gd name="connsiteX6" fmla="*/ 0 w 1457356"/>
                  <a:gd name="connsiteY6" fmla="*/ 307013 h 784730"/>
                  <a:gd name="connsiteX7" fmla="*/ 146500 w 1457356"/>
                  <a:gd name="connsiteY7" fmla="*/ 569439 h 784730"/>
                  <a:gd name="connsiteX8" fmla="*/ 39491 w 1457356"/>
                  <a:gd name="connsiteY8" fmla="*/ 569439 h 784730"/>
                  <a:gd name="connsiteX9" fmla="*/ 39491 w 1457356"/>
                  <a:gd name="connsiteY9" fmla="*/ 784730 h 784730"/>
                  <a:gd name="connsiteX10" fmla="*/ 1387291 w 1457356"/>
                  <a:gd name="connsiteY10" fmla="*/ 784730 h 784730"/>
                  <a:gd name="connsiteX11" fmla="*/ 1387291 w 1457356"/>
                  <a:gd name="connsiteY11" fmla="*/ 569439 h 784730"/>
                  <a:gd name="connsiteX12" fmla="*/ 1352896 w 1457356"/>
                  <a:gd name="connsiteY12" fmla="*/ 569439 h 784730"/>
                  <a:gd name="connsiteX13" fmla="*/ 1457356 w 1457356"/>
                  <a:gd name="connsiteY13" fmla="*/ 383448 h 784730"/>
                  <a:gd name="connsiteX14" fmla="*/ 1174548 w 1457356"/>
                  <a:gd name="connsiteY14" fmla="*/ 383448 h 78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7356" h="784730">
                    <a:moveTo>
                      <a:pt x="1174548" y="383448"/>
                    </a:moveTo>
                    <a:lnTo>
                      <a:pt x="1127413" y="468800"/>
                    </a:lnTo>
                    <a:cubicBezTo>
                      <a:pt x="1107030" y="504469"/>
                      <a:pt x="1068813" y="527400"/>
                      <a:pt x="1028048" y="527400"/>
                    </a:cubicBezTo>
                    <a:lnTo>
                      <a:pt x="471348" y="527400"/>
                    </a:lnTo>
                    <a:cubicBezTo>
                      <a:pt x="430583" y="527400"/>
                      <a:pt x="392365" y="504469"/>
                      <a:pt x="371983" y="468800"/>
                    </a:cubicBezTo>
                    <a:lnTo>
                      <a:pt x="109557" y="0"/>
                    </a:lnTo>
                    <a:lnTo>
                      <a:pt x="0" y="307013"/>
                    </a:lnTo>
                    <a:lnTo>
                      <a:pt x="146500" y="569439"/>
                    </a:lnTo>
                    <a:lnTo>
                      <a:pt x="39491" y="569439"/>
                    </a:lnTo>
                    <a:lnTo>
                      <a:pt x="39491" y="784730"/>
                    </a:lnTo>
                    <a:lnTo>
                      <a:pt x="1387291" y="784730"/>
                    </a:lnTo>
                    <a:lnTo>
                      <a:pt x="1387291" y="569439"/>
                    </a:lnTo>
                    <a:lnTo>
                      <a:pt x="1352896" y="569439"/>
                    </a:lnTo>
                    <a:lnTo>
                      <a:pt x="1457356" y="383448"/>
                    </a:lnTo>
                    <a:lnTo>
                      <a:pt x="1174548" y="383448"/>
                    </a:lnTo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34AF3A5D-6310-43D7-8A35-A17AC095C295}"/>
                  </a:ext>
                </a:extLst>
              </p:cNvPr>
              <p:cNvSpPr/>
              <p:nvPr/>
            </p:nvSpPr>
            <p:spPr>
              <a:xfrm>
                <a:off x="1231601" y="1027301"/>
                <a:ext cx="513811" cy="996199"/>
              </a:xfrm>
              <a:custGeom>
                <a:avLst/>
                <a:gdLst>
                  <a:gd name="connsiteX0" fmla="*/ 211894 w 513811"/>
                  <a:gd name="connsiteY0" fmla="*/ 996200 h 996199"/>
                  <a:gd name="connsiteX1" fmla="*/ 18260 w 513811"/>
                  <a:gd name="connsiteY1" fmla="*/ 649695 h 996199"/>
                  <a:gd name="connsiteX2" fmla="*/ 9342 w 513811"/>
                  <a:gd name="connsiteY2" fmla="*/ 529948 h 996199"/>
                  <a:gd name="connsiteX3" fmla="*/ 201703 w 513811"/>
                  <a:gd name="connsiteY3" fmla="*/ 33122 h 996199"/>
                  <a:gd name="connsiteX4" fmla="*/ 248838 w 513811"/>
                  <a:gd name="connsiteY4" fmla="*/ 0 h 996199"/>
                  <a:gd name="connsiteX5" fmla="*/ 513812 w 513811"/>
                  <a:gd name="connsiteY5" fmla="*/ 0 h 996199"/>
                  <a:gd name="connsiteX6" fmla="*/ 308712 w 513811"/>
                  <a:gd name="connsiteY6" fmla="*/ 528674 h 996199"/>
                  <a:gd name="connsiteX7" fmla="*/ 317629 w 513811"/>
                  <a:gd name="connsiteY7" fmla="*/ 648421 h 996199"/>
                  <a:gd name="connsiteX8" fmla="*/ 511264 w 513811"/>
                  <a:gd name="connsiteY8" fmla="*/ 994926 h 996199"/>
                  <a:gd name="connsiteX9" fmla="*/ 211894 w 513811"/>
                  <a:gd name="connsiteY9" fmla="*/ 994926 h 99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3811" h="996199">
                    <a:moveTo>
                      <a:pt x="211894" y="996200"/>
                    </a:moveTo>
                    <a:lnTo>
                      <a:pt x="18260" y="649695"/>
                    </a:lnTo>
                    <a:cubicBezTo>
                      <a:pt x="-2123" y="612752"/>
                      <a:pt x="-5945" y="569439"/>
                      <a:pt x="9342" y="529948"/>
                    </a:cubicBezTo>
                    <a:lnTo>
                      <a:pt x="201703" y="33122"/>
                    </a:lnTo>
                    <a:cubicBezTo>
                      <a:pt x="209346" y="14013"/>
                      <a:pt x="228455" y="0"/>
                      <a:pt x="248838" y="0"/>
                    </a:cubicBezTo>
                    <a:lnTo>
                      <a:pt x="513812" y="0"/>
                    </a:lnTo>
                    <a:lnTo>
                      <a:pt x="308712" y="528674"/>
                    </a:lnTo>
                    <a:cubicBezTo>
                      <a:pt x="293425" y="568165"/>
                      <a:pt x="297247" y="611478"/>
                      <a:pt x="317629" y="648421"/>
                    </a:cubicBezTo>
                    <a:lnTo>
                      <a:pt x="511264" y="994926"/>
                    </a:lnTo>
                    <a:lnTo>
                      <a:pt x="211894" y="99492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EBAED921-25DA-4BB5-B744-667817A583D3}"/>
                  </a:ext>
                </a:extLst>
              </p:cNvPr>
              <p:cNvSpPr/>
              <p:nvPr/>
            </p:nvSpPr>
            <p:spPr>
              <a:xfrm>
                <a:off x="1232026" y="1620945"/>
                <a:ext cx="366886" cy="402556"/>
              </a:xfrm>
              <a:custGeom>
                <a:avLst/>
                <a:gdLst>
                  <a:gd name="connsiteX0" fmla="*/ 0 w 366886"/>
                  <a:gd name="connsiteY0" fmla="*/ 0 h 402556"/>
                  <a:gd name="connsiteX1" fmla="*/ 17835 w 366886"/>
                  <a:gd name="connsiteY1" fmla="*/ 56052 h 402556"/>
                  <a:gd name="connsiteX2" fmla="*/ 177074 w 366886"/>
                  <a:gd name="connsiteY2" fmla="*/ 340135 h 402556"/>
                  <a:gd name="connsiteX3" fmla="*/ 212744 w 366886"/>
                  <a:gd name="connsiteY3" fmla="*/ 402556 h 402556"/>
                  <a:gd name="connsiteX4" fmla="*/ 366887 w 366886"/>
                  <a:gd name="connsiteY4" fmla="*/ 402556 h 402556"/>
                  <a:gd name="connsiteX5" fmla="*/ 331217 w 366886"/>
                  <a:gd name="connsiteY5" fmla="*/ 340135 h 402556"/>
                  <a:gd name="connsiteX6" fmla="*/ 170704 w 366886"/>
                  <a:gd name="connsiteY6" fmla="*/ 56052 h 402556"/>
                  <a:gd name="connsiteX7" fmla="*/ 152870 w 366886"/>
                  <a:gd name="connsiteY7" fmla="*/ 0 h 402556"/>
                  <a:gd name="connsiteX8" fmla="*/ 0 w 366886"/>
                  <a:gd name="connsiteY8" fmla="*/ 0 h 402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6886" h="402556">
                    <a:moveTo>
                      <a:pt x="0" y="0"/>
                    </a:moveTo>
                    <a:cubicBezTo>
                      <a:pt x="1274" y="19109"/>
                      <a:pt x="7643" y="38217"/>
                      <a:pt x="17835" y="56052"/>
                    </a:cubicBezTo>
                    <a:lnTo>
                      <a:pt x="177074" y="340135"/>
                    </a:lnTo>
                    <a:lnTo>
                      <a:pt x="212744" y="402556"/>
                    </a:lnTo>
                    <a:lnTo>
                      <a:pt x="366887" y="402556"/>
                    </a:lnTo>
                    <a:lnTo>
                      <a:pt x="331217" y="340135"/>
                    </a:lnTo>
                    <a:lnTo>
                      <a:pt x="170704" y="56052"/>
                    </a:lnTo>
                    <a:cubicBezTo>
                      <a:pt x="160513" y="38217"/>
                      <a:pt x="155417" y="19109"/>
                      <a:pt x="1528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D1D947B1-7C10-46B5-96B5-30B6492C7024}"/>
                  </a:ext>
                </a:extLst>
              </p:cNvPr>
              <p:cNvSpPr/>
              <p:nvPr/>
            </p:nvSpPr>
            <p:spPr>
              <a:xfrm>
                <a:off x="2707217" y="1620945"/>
                <a:ext cx="512113" cy="402556"/>
              </a:xfrm>
              <a:custGeom>
                <a:avLst/>
                <a:gdLst>
                  <a:gd name="connsiteX0" fmla="*/ 193635 w 512113"/>
                  <a:gd name="connsiteY0" fmla="*/ 56052 h 402556"/>
                  <a:gd name="connsiteX1" fmla="*/ 0 w 512113"/>
                  <a:gd name="connsiteY1" fmla="*/ 402556 h 402556"/>
                  <a:gd name="connsiteX2" fmla="*/ 300644 w 512113"/>
                  <a:gd name="connsiteY2" fmla="*/ 402556 h 402556"/>
                  <a:gd name="connsiteX3" fmla="*/ 494278 w 512113"/>
                  <a:gd name="connsiteY3" fmla="*/ 56052 h 402556"/>
                  <a:gd name="connsiteX4" fmla="*/ 512113 w 512113"/>
                  <a:gd name="connsiteY4" fmla="*/ 0 h 402556"/>
                  <a:gd name="connsiteX5" fmla="*/ 211470 w 512113"/>
                  <a:gd name="connsiteY5" fmla="*/ 0 h 402556"/>
                  <a:gd name="connsiteX6" fmla="*/ 193635 w 512113"/>
                  <a:gd name="connsiteY6" fmla="*/ 56052 h 402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2113" h="402556">
                    <a:moveTo>
                      <a:pt x="193635" y="56052"/>
                    </a:moveTo>
                    <a:lnTo>
                      <a:pt x="0" y="402556"/>
                    </a:lnTo>
                    <a:lnTo>
                      <a:pt x="300644" y="402556"/>
                    </a:lnTo>
                    <a:lnTo>
                      <a:pt x="494278" y="56052"/>
                    </a:lnTo>
                    <a:cubicBezTo>
                      <a:pt x="504470" y="38217"/>
                      <a:pt x="509565" y="19109"/>
                      <a:pt x="512113" y="0"/>
                    </a:cubicBezTo>
                    <a:lnTo>
                      <a:pt x="211470" y="0"/>
                    </a:lnTo>
                    <a:cubicBezTo>
                      <a:pt x="208922" y="19109"/>
                      <a:pt x="202552" y="38217"/>
                      <a:pt x="193635" y="5605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F6C2F90E-B51B-4966-B712-E004E88D82DB}"/>
                  </a:ext>
                </a:extLst>
              </p:cNvPr>
              <p:cNvSpPr/>
              <p:nvPr/>
            </p:nvSpPr>
            <p:spPr>
              <a:xfrm>
                <a:off x="2707217" y="1622219"/>
                <a:ext cx="365613" cy="401282"/>
              </a:xfrm>
              <a:custGeom>
                <a:avLst/>
                <a:gdLst>
                  <a:gd name="connsiteX0" fmla="*/ 194909 w 365613"/>
                  <a:gd name="connsiteY0" fmla="*/ 53504 h 401282"/>
                  <a:gd name="connsiteX1" fmla="*/ 35670 w 365613"/>
                  <a:gd name="connsiteY1" fmla="*/ 338861 h 401282"/>
                  <a:gd name="connsiteX2" fmla="*/ 0 w 365613"/>
                  <a:gd name="connsiteY2" fmla="*/ 401282 h 401282"/>
                  <a:gd name="connsiteX3" fmla="*/ 154144 w 365613"/>
                  <a:gd name="connsiteY3" fmla="*/ 401282 h 401282"/>
                  <a:gd name="connsiteX4" fmla="*/ 189813 w 365613"/>
                  <a:gd name="connsiteY4" fmla="*/ 338861 h 401282"/>
                  <a:gd name="connsiteX5" fmla="*/ 349052 w 365613"/>
                  <a:gd name="connsiteY5" fmla="*/ 54778 h 401282"/>
                  <a:gd name="connsiteX6" fmla="*/ 365613 w 365613"/>
                  <a:gd name="connsiteY6" fmla="*/ 0 h 401282"/>
                  <a:gd name="connsiteX7" fmla="*/ 210196 w 365613"/>
                  <a:gd name="connsiteY7" fmla="*/ 0 h 401282"/>
                  <a:gd name="connsiteX8" fmla="*/ 194909 w 365613"/>
                  <a:gd name="connsiteY8" fmla="*/ 53504 h 401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5613" h="401282">
                    <a:moveTo>
                      <a:pt x="194909" y="53504"/>
                    </a:moveTo>
                    <a:lnTo>
                      <a:pt x="35670" y="338861"/>
                    </a:lnTo>
                    <a:lnTo>
                      <a:pt x="0" y="401282"/>
                    </a:lnTo>
                    <a:lnTo>
                      <a:pt x="154144" y="401282"/>
                    </a:lnTo>
                    <a:lnTo>
                      <a:pt x="189813" y="338861"/>
                    </a:lnTo>
                    <a:lnTo>
                      <a:pt x="349052" y="54778"/>
                    </a:lnTo>
                    <a:cubicBezTo>
                      <a:pt x="357970" y="38217"/>
                      <a:pt x="364339" y="19109"/>
                      <a:pt x="365613" y="0"/>
                    </a:cubicBezTo>
                    <a:lnTo>
                      <a:pt x="210196" y="0"/>
                    </a:lnTo>
                    <a:cubicBezTo>
                      <a:pt x="208922" y="17835"/>
                      <a:pt x="202552" y="38217"/>
                      <a:pt x="194909" y="5350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BA7F6354-9722-480F-B50C-59657DD2CA05}"/>
                  </a:ext>
                </a:extLst>
              </p:cNvPr>
              <p:cNvSpPr/>
              <p:nvPr/>
            </p:nvSpPr>
            <p:spPr>
              <a:xfrm>
                <a:off x="1347952" y="2023501"/>
                <a:ext cx="1749082" cy="63695"/>
              </a:xfrm>
              <a:custGeom>
                <a:avLst/>
                <a:gdLst>
                  <a:gd name="connsiteX0" fmla="*/ 1717235 w 1749082"/>
                  <a:gd name="connsiteY0" fmla="*/ 63696 h 63695"/>
                  <a:gd name="connsiteX1" fmla="*/ 31848 w 1749082"/>
                  <a:gd name="connsiteY1" fmla="*/ 63696 h 63695"/>
                  <a:gd name="connsiteX2" fmla="*/ 0 w 1749082"/>
                  <a:gd name="connsiteY2" fmla="*/ 31848 h 63695"/>
                  <a:gd name="connsiteX3" fmla="*/ 31848 w 1749082"/>
                  <a:gd name="connsiteY3" fmla="*/ 0 h 63695"/>
                  <a:gd name="connsiteX4" fmla="*/ 1717235 w 1749082"/>
                  <a:gd name="connsiteY4" fmla="*/ 0 h 63695"/>
                  <a:gd name="connsiteX5" fmla="*/ 1749083 w 1749082"/>
                  <a:gd name="connsiteY5" fmla="*/ 31848 h 63695"/>
                  <a:gd name="connsiteX6" fmla="*/ 1717235 w 1749082"/>
                  <a:gd name="connsiteY6" fmla="*/ 63696 h 6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9082" h="63695">
                    <a:moveTo>
                      <a:pt x="1717235" y="63696"/>
                    </a:moveTo>
                    <a:lnTo>
                      <a:pt x="31848" y="63696"/>
                    </a:lnTo>
                    <a:cubicBezTo>
                      <a:pt x="14013" y="63696"/>
                      <a:pt x="0" y="49683"/>
                      <a:pt x="0" y="31848"/>
                    </a:cubicBezTo>
                    <a:cubicBezTo>
                      <a:pt x="0" y="14013"/>
                      <a:pt x="14013" y="0"/>
                      <a:pt x="31848" y="0"/>
                    </a:cubicBezTo>
                    <a:lnTo>
                      <a:pt x="1717235" y="0"/>
                    </a:lnTo>
                    <a:cubicBezTo>
                      <a:pt x="1735070" y="0"/>
                      <a:pt x="1749083" y="14013"/>
                      <a:pt x="1749083" y="31848"/>
                    </a:cubicBezTo>
                    <a:cubicBezTo>
                      <a:pt x="1749083" y="49683"/>
                      <a:pt x="1735070" y="63696"/>
                      <a:pt x="1717235" y="63696"/>
                    </a:cubicBezTo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31A1EDBE-D6C4-4E9D-93A4-12BC959826B0}"/>
                  </a:ext>
                </a:extLst>
              </p:cNvPr>
              <p:cNvSpPr/>
              <p:nvPr/>
            </p:nvSpPr>
            <p:spPr>
              <a:xfrm>
                <a:off x="950491" y="2157262"/>
                <a:ext cx="1157986" cy="194908"/>
              </a:xfrm>
              <a:custGeom>
                <a:avLst/>
                <a:gdLst>
                  <a:gd name="connsiteX0" fmla="*/ 1157987 w 1157986"/>
                  <a:gd name="connsiteY0" fmla="*/ 68791 h 194908"/>
                  <a:gd name="connsiteX1" fmla="*/ 1157987 w 1157986"/>
                  <a:gd name="connsiteY1" fmla="*/ 194909 h 194908"/>
                  <a:gd name="connsiteX2" fmla="*/ 0 w 1157986"/>
                  <a:gd name="connsiteY2" fmla="*/ 194909 h 194908"/>
                  <a:gd name="connsiteX3" fmla="*/ 0 w 1157986"/>
                  <a:gd name="connsiteY3" fmla="*/ 68791 h 194908"/>
                  <a:gd name="connsiteX4" fmla="*/ 68791 w 1157986"/>
                  <a:gd name="connsiteY4" fmla="*/ 0 h 194908"/>
                  <a:gd name="connsiteX5" fmla="*/ 1089196 w 1157986"/>
                  <a:gd name="connsiteY5" fmla="*/ 0 h 194908"/>
                  <a:gd name="connsiteX6" fmla="*/ 1157987 w 1157986"/>
                  <a:gd name="connsiteY6" fmla="*/ 68791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7986" h="194908">
                    <a:moveTo>
                      <a:pt x="1157987" y="68791"/>
                    </a:moveTo>
                    <a:lnTo>
                      <a:pt x="1157987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1089196" y="0"/>
                    </a:lnTo>
                    <a:cubicBezTo>
                      <a:pt x="1127413" y="0"/>
                      <a:pt x="1157987" y="30574"/>
                      <a:pt x="1157987" y="687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49187619-5E93-4707-9F77-251B0F910928}"/>
                  </a:ext>
                </a:extLst>
              </p:cNvPr>
              <p:cNvSpPr/>
              <p:nvPr/>
            </p:nvSpPr>
            <p:spPr>
              <a:xfrm>
                <a:off x="950491" y="2157262"/>
                <a:ext cx="262426" cy="194908"/>
              </a:xfrm>
              <a:custGeom>
                <a:avLst/>
                <a:gdLst>
                  <a:gd name="connsiteX0" fmla="*/ 262426 w 262426"/>
                  <a:gd name="connsiteY0" fmla="*/ 0 h 194908"/>
                  <a:gd name="connsiteX1" fmla="*/ 193635 w 262426"/>
                  <a:gd name="connsiteY1" fmla="*/ 68791 h 194908"/>
                  <a:gd name="connsiteX2" fmla="*/ 193635 w 262426"/>
                  <a:gd name="connsiteY2" fmla="*/ 194909 h 194908"/>
                  <a:gd name="connsiteX3" fmla="*/ 0 w 262426"/>
                  <a:gd name="connsiteY3" fmla="*/ 194909 h 194908"/>
                  <a:gd name="connsiteX4" fmla="*/ 0 w 262426"/>
                  <a:gd name="connsiteY4" fmla="*/ 68791 h 194908"/>
                  <a:gd name="connsiteX5" fmla="*/ 68791 w 262426"/>
                  <a:gd name="connsiteY5" fmla="*/ 0 h 194908"/>
                  <a:gd name="connsiteX6" fmla="*/ 262426 w 262426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426" h="194908">
                    <a:moveTo>
                      <a:pt x="262426" y="0"/>
                    </a:moveTo>
                    <a:cubicBezTo>
                      <a:pt x="224209" y="0"/>
                      <a:pt x="193635" y="30574"/>
                      <a:pt x="193635" y="68791"/>
                    </a:cubicBezTo>
                    <a:lnTo>
                      <a:pt x="193635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262426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657601E4-50F4-43B7-8438-0BF27BA7D5EE}"/>
                  </a:ext>
                </a:extLst>
              </p:cNvPr>
              <p:cNvSpPr/>
              <p:nvPr/>
            </p:nvSpPr>
            <p:spPr>
              <a:xfrm>
                <a:off x="1945417" y="2157262"/>
                <a:ext cx="164334" cy="194908"/>
              </a:xfrm>
              <a:custGeom>
                <a:avLst/>
                <a:gdLst>
                  <a:gd name="connsiteX0" fmla="*/ 0 w 164334"/>
                  <a:gd name="connsiteY0" fmla="*/ 0 h 194908"/>
                  <a:gd name="connsiteX1" fmla="*/ 68791 w 164334"/>
                  <a:gd name="connsiteY1" fmla="*/ 68791 h 194908"/>
                  <a:gd name="connsiteX2" fmla="*/ 68791 w 164334"/>
                  <a:gd name="connsiteY2" fmla="*/ 194909 h 194908"/>
                  <a:gd name="connsiteX3" fmla="*/ 164335 w 164334"/>
                  <a:gd name="connsiteY3" fmla="*/ 194909 h 194908"/>
                  <a:gd name="connsiteX4" fmla="*/ 164335 w 164334"/>
                  <a:gd name="connsiteY4" fmla="*/ 68791 h 194908"/>
                  <a:gd name="connsiteX5" fmla="*/ 95543 w 164334"/>
                  <a:gd name="connsiteY5" fmla="*/ 0 h 194908"/>
                  <a:gd name="connsiteX6" fmla="*/ 0 w 164334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334" h="194908">
                    <a:moveTo>
                      <a:pt x="0" y="0"/>
                    </a:moveTo>
                    <a:cubicBezTo>
                      <a:pt x="38217" y="0"/>
                      <a:pt x="68791" y="30574"/>
                      <a:pt x="68791" y="68791"/>
                    </a:cubicBezTo>
                    <a:lnTo>
                      <a:pt x="68791" y="194909"/>
                    </a:lnTo>
                    <a:lnTo>
                      <a:pt x="164335" y="194909"/>
                    </a:lnTo>
                    <a:lnTo>
                      <a:pt x="164335" y="68791"/>
                    </a:lnTo>
                    <a:cubicBezTo>
                      <a:pt x="164335" y="30574"/>
                      <a:pt x="133761" y="0"/>
                      <a:pt x="955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1AC3FACC-D71E-4890-91BD-1328440254FA}"/>
                  </a:ext>
                </a:extLst>
              </p:cNvPr>
              <p:cNvSpPr/>
              <p:nvPr/>
            </p:nvSpPr>
            <p:spPr>
              <a:xfrm>
                <a:off x="1361965" y="2087197"/>
                <a:ext cx="463704" cy="31847"/>
              </a:xfrm>
              <a:custGeom>
                <a:avLst/>
                <a:gdLst>
                  <a:gd name="connsiteX0" fmla="*/ 0 w 463704"/>
                  <a:gd name="connsiteY0" fmla="*/ 0 h 31847"/>
                  <a:gd name="connsiteX1" fmla="*/ 463704 w 463704"/>
                  <a:gd name="connsiteY1" fmla="*/ 0 h 31847"/>
                  <a:gd name="connsiteX2" fmla="*/ 463704 w 463704"/>
                  <a:gd name="connsiteY2" fmla="*/ 31848 h 31847"/>
                  <a:gd name="connsiteX3" fmla="*/ 0 w 463704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704" h="31847">
                    <a:moveTo>
                      <a:pt x="0" y="0"/>
                    </a:moveTo>
                    <a:lnTo>
                      <a:pt x="463704" y="0"/>
                    </a:lnTo>
                    <a:lnTo>
                      <a:pt x="463704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2C6618B-46AC-4B7D-86C7-7028B9A7245D}"/>
                  </a:ext>
                </a:extLst>
              </p:cNvPr>
              <p:cNvSpPr/>
              <p:nvPr/>
            </p:nvSpPr>
            <p:spPr>
              <a:xfrm>
                <a:off x="1361965" y="2087197"/>
                <a:ext cx="114652" cy="31847"/>
              </a:xfrm>
              <a:custGeom>
                <a:avLst/>
                <a:gdLst>
                  <a:gd name="connsiteX0" fmla="*/ 0 w 114652"/>
                  <a:gd name="connsiteY0" fmla="*/ 0 h 31847"/>
                  <a:gd name="connsiteX1" fmla="*/ 114652 w 114652"/>
                  <a:gd name="connsiteY1" fmla="*/ 0 h 31847"/>
                  <a:gd name="connsiteX2" fmla="*/ 114652 w 114652"/>
                  <a:gd name="connsiteY2" fmla="*/ 31848 h 31847"/>
                  <a:gd name="connsiteX3" fmla="*/ 0 w 114652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2" h="31847">
                    <a:moveTo>
                      <a:pt x="0" y="0"/>
                    </a:moveTo>
                    <a:lnTo>
                      <a:pt x="114652" y="0"/>
                    </a:lnTo>
                    <a:lnTo>
                      <a:pt x="114652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3A6A9BB0-6B43-4FBB-B5AF-90D223BBECC2}"/>
                  </a:ext>
                </a:extLst>
              </p:cNvPr>
              <p:cNvSpPr/>
              <p:nvPr/>
            </p:nvSpPr>
            <p:spPr>
              <a:xfrm>
                <a:off x="919917" y="2352171"/>
                <a:ext cx="1216655" cy="67517"/>
              </a:xfrm>
              <a:custGeom>
                <a:avLst/>
                <a:gdLst>
                  <a:gd name="connsiteX0" fmla="*/ 1180917 w 1216655"/>
                  <a:gd name="connsiteY0" fmla="*/ 0 h 67517"/>
                  <a:gd name="connsiteX1" fmla="*/ 36943 w 1216655"/>
                  <a:gd name="connsiteY1" fmla="*/ 0 h 67517"/>
                  <a:gd name="connsiteX2" fmla="*/ 0 w 1216655"/>
                  <a:gd name="connsiteY2" fmla="*/ 36943 h 67517"/>
                  <a:gd name="connsiteX3" fmla="*/ 0 w 1216655"/>
                  <a:gd name="connsiteY3" fmla="*/ 67517 h 67517"/>
                  <a:gd name="connsiteX4" fmla="*/ 1216587 w 1216655"/>
                  <a:gd name="connsiteY4" fmla="*/ 67517 h 67517"/>
                  <a:gd name="connsiteX5" fmla="*/ 1216587 w 1216655"/>
                  <a:gd name="connsiteY5" fmla="*/ 36943 h 67517"/>
                  <a:gd name="connsiteX6" fmla="*/ 1180917 w 1216655"/>
                  <a:gd name="connsiteY6" fmla="*/ 0 h 67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6655" h="67517">
                    <a:moveTo>
                      <a:pt x="1180917" y="0"/>
                    </a:moveTo>
                    <a:lnTo>
                      <a:pt x="36943" y="0"/>
                    </a:lnTo>
                    <a:cubicBezTo>
                      <a:pt x="16561" y="0"/>
                      <a:pt x="0" y="16561"/>
                      <a:pt x="0" y="36943"/>
                    </a:cubicBezTo>
                    <a:lnTo>
                      <a:pt x="0" y="67517"/>
                    </a:lnTo>
                    <a:lnTo>
                      <a:pt x="1216587" y="67517"/>
                    </a:lnTo>
                    <a:lnTo>
                      <a:pt x="1216587" y="36943"/>
                    </a:lnTo>
                    <a:cubicBezTo>
                      <a:pt x="1217861" y="16561"/>
                      <a:pt x="1201300" y="0"/>
                      <a:pt x="1180917" y="0"/>
                    </a:cubicBezTo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55D86BFB-D57F-4D3A-9970-2A3BC3ABD499}"/>
                  </a:ext>
                </a:extLst>
              </p:cNvPr>
              <p:cNvSpPr/>
              <p:nvPr/>
            </p:nvSpPr>
            <p:spPr>
              <a:xfrm>
                <a:off x="2305934" y="2157262"/>
                <a:ext cx="1157986" cy="194908"/>
              </a:xfrm>
              <a:custGeom>
                <a:avLst/>
                <a:gdLst>
                  <a:gd name="connsiteX0" fmla="*/ 1157987 w 1157986"/>
                  <a:gd name="connsiteY0" fmla="*/ 68791 h 194908"/>
                  <a:gd name="connsiteX1" fmla="*/ 1157987 w 1157986"/>
                  <a:gd name="connsiteY1" fmla="*/ 194909 h 194908"/>
                  <a:gd name="connsiteX2" fmla="*/ 0 w 1157986"/>
                  <a:gd name="connsiteY2" fmla="*/ 194909 h 194908"/>
                  <a:gd name="connsiteX3" fmla="*/ 0 w 1157986"/>
                  <a:gd name="connsiteY3" fmla="*/ 68791 h 194908"/>
                  <a:gd name="connsiteX4" fmla="*/ 68791 w 1157986"/>
                  <a:gd name="connsiteY4" fmla="*/ 0 h 194908"/>
                  <a:gd name="connsiteX5" fmla="*/ 1090470 w 1157986"/>
                  <a:gd name="connsiteY5" fmla="*/ 0 h 194908"/>
                  <a:gd name="connsiteX6" fmla="*/ 1157987 w 1157986"/>
                  <a:gd name="connsiteY6" fmla="*/ 68791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7986" h="194908">
                    <a:moveTo>
                      <a:pt x="1157987" y="68791"/>
                    </a:moveTo>
                    <a:lnTo>
                      <a:pt x="1157987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1090470" y="0"/>
                    </a:lnTo>
                    <a:cubicBezTo>
                      <a:pt x="1127413" y="0"/>
                      <a:pt x="1157987" y="30574"/>
                      <a:pt x="1157987" y="687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6DAFE1FD-CE92-40E2-A29E-F909E650B63F}"/>
                  </a:ext>
                </a:extLst>
              </p:cNvPr>
              <p:cNvSpPr/>
              <p:nvPr/>
            </p:nvSpPr>
            <p:spPr>
              <a:xfrm>
                <a:off x="2305934" y="2157262"/>
                <a:ext cx="262426" cy="194908"/>
              </a:xfrm>
              <a:custGeom>
                <a:avLst/>
                <a:gdLst>
                  <a:gd name="connsiteX0" fmla="*/ 262426 w 262426"/>
                  <a:gd name="connsiteY0" fmla="*/ 0 h 194908"/>
                  <a:gd name="connsiteX1" fmla="*/ 193635 w 262426"/>
                  <a:gd name="connsiteY1" fmla="*/ 68791 h 194908"/>
                  <a:gd name="connsiteX2" fmla="*/ 193635 w 262426"/>
                  <a:gd name="connsiteY2" fmla="*/ 194909 h 194908"/>
                  <a:gd name="connsiteX3" fmla="*/ 0 w 262426"/>
                  <a:gd name="connsiteY3" fmla="*/ 194909 h 194908"/>
                  <a:gd name="connsiteX4" fmla="*/ 0 w 262426"/>
                  <a:gd name="connsiteY4" fmla="*/ 68791 h 194908"/>
                  <a:gd name="connsiteX5" fmla="*/ 68791 w 262426"/>
                  <a:gd name="connsiteY5" fmla="*/ 0 h 194908"/>
                  <a:gd name="connsiteX6" fmla="*/ 262426 w 262426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426" h="194908">
                    <a:moveTo>
                      <a:pt x="262426" y="0"/>
                    </a:moveTo>
                    <a:cubicBezTo>
                      <a:pt x="224209" y="0"/>
                      <a:pt x="193635" y="30574"/>
                      <a:pt x="193635" y="68791"/>
                    </a:cubicBezTo>
                    <a:lnTo>
                      <a:pt x="193635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262426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46F8F4B6-1A38-4D22-9A19-D4127E5B8720}"/>
                  </a:ext>
                </a:extLst>
              </p:cNvPr>
              <p:cNvSpPr/>
              <p:nvPr/>
            </p:nvSpPr>
            <p:spPr>
              <a:xfrm>
                <a:off x="3300860" y="2157262"/>
                <a:ext cx="164334" cy="194908"/>
              </a:xfrm>
              <a:custGeom>
                <a:avLst/>
                <a:gdLst>
                  <a:gd name="connsiteX0" fmla="*/ 0 w 164334"/>
                  <a:gd name="connsiteY0" fmla="*/ 0 h 194908"/>
                  <a:gd name="connsiteX1" fmla="*/ 68791 w 164334"/>
                  <a:gd name="connsiteY1" fmla="*/ 68791 h 194908"/>
                  <a:gd name="connsiteX2" fmla="*/ 68791 w 164334"/>
                  <a:gd name="connsiteY2" fmla="*/ 194909 h 194908"/>
                  <a:gd name="connsiteX3" fmla="*/ 164335 w 164334"/>
                  <a:gd name="connsiteY3" fmla="*/ 194909 h 194908"/>
                  <a:gd name="connsiteX4" fmla="*/ 164335 w 164334"/>
                  <a:gd name="connsiteY4" fmla="*/ 68791 h 194908"/>
                  <a:gd name="connsiteX5" fmla="*/ 95543 w 164334"/>
                  <a:gd name="connsiteY5" fmla="*/ 0 h 194908"/>
                  <a:gd name="connsiteX6" fmla="*/ 0 w 164334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334" h="194908">
                    <a:moveTo>
                      <a:pt x="0" y="0"/>
                    </a:moveTo>
                    <a:cubicBezTo>
                      <a:pt x="38217" y="0"/>
                      <a:pt x="68791" y="30574"/>
                      <a:pt x="68791" y="68791"/>
                    </a:cubicBezTo>
                    <a:lnTo>
                      <a:pt x="68791" y="194909"/>
                    </a:lnTo>
                    <a:lnTo>
                      <a:pt x="164335" y="194909"/>
                    </a:lnTo>
                    <a:lnTo>
                      <a:pt x="164335" y="68791"/>
                    </a:lnTo>
                    <a:cubicBezTo>
                      <a:pt x="164335" y="30574"/>
                      <a:pt x="133761" y="0"/>
                      <a:pt x="955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FB0285C8-6450-4E49-BE59-150687D14420}"/>
                  </a:ext>
                </a:extLst>
              </p:cNvPr>
              <p:cNvSpPr/>
              <p:nvPr/>
            </p:nvSpPr>
            <p:spPr>
              <a:xfrm>
                <a:off x="2590017" y="2087197"/>
                <a:ext cx="463704" cy="31847"/>
              </a:xfrm>
              <a:custGeom>
                <a:avLst/>
                <a:gdLst>
                  <a:gd name="connsiteX0" fmla="*/ 0 w 463704"/>
                  <a:gd name="connsiteY0" fmla="*/ 0 h 31847"/>
                  <a:gd name="connsiteX1" fmla="*/ 463704 w 463704"/>
                  <a:gd name="connsiteY1" fmla="*/ 0 h 31847"/>
                  <a:gd name="connsiteX2" fmla="*/ 463704 w 463704"/>
                  <a:gd name="connsiteY2" fmla="*/ 31848 h 31847"/>
                  <a:gd name="connsiteX3" fmla="*/ 0 w 463704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704" h="31847">
                    <a:moveTo>
                      <a:pt x="0" y="0"/>
                    </a:moveTo>
                    <a:lnTo>
                      <a:pt x="463704" y="0"/>
                    </a:lnTo>
                    <a:lnTo>
                      <a:pt x="463704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B737DEC1-E8E6-48CA-825B-4C3DBC7AB03B}"/>
                  </a:ext>
                </a:extLst>
              </p:cNvPr>
              <p:cNvSpPr/>
              <p:nvPr/>
            </p:nvSpPr>
            <p:spPr>
              <a:xfrm>
                <a:off x="2590017" y="2087197"/>
                <a:ext cx="114652" cy="31847"/>
              </a:xfrm>
              <a:custGeom>
                <a:avLst/>
                <a:gdLst>
                  <a:gd name="connsiteX0" fmla="*/ 0 w 114652"/>
                  <a:gd name="connsiteY0" fmla="*/ 0 h 31847"/>
                  <a:gd name="connsiteX1" fmla="*/ 114652 w 114652"/>
                  <a:gd name="connsiteY1" fmla="*/ 0 h 31847"/>
                  <a:gd name="connsiteX2" fmla="*/ 114652 w 114652"/>
                  <a:gd name="connsiteY2" fmla="*/ 31848 h 31847"/>
                  <a:gd name="connsiteX3" fmla="*/ 0 w 114652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2" h="31847">
                    <a:moveTo>
                      <a:pt x="0" y="0"/>
                    </a:moveTo>
                    <a:lnTo>
                      <a:pt x="114652" y="0"/>
                    </a:lnTo>
                    <a:lnTo>
                      <a:pt x="114652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43C7CF5E-2B22-4A4A-B533-A1FBD2B12577}"/>
                  </a:ext>
                </a:extLst>
              </p:cNvPr>
              <p:cNvSpPr/>
              <p:nvPr/>
            </p:nvSpPr>
            <p:spPr>
              <a:xfrm>
                <a:off x="2276634" y="2352171"/>
                <a:ext cx="1216586" cy="67517"/>
              </a:xfrm>
              <a:custGeom>
                <a:avLst/>
                <a:gdLst>
                  <a:gd name="connsiteX0" fmla="*/ 1180917 w 1216586"/>
                  <a:gd name="connsiteY0" fmla="*/ 0 h 67517"/>
                  <a:gd name="connsiteX1" fmla="*/ 36943 w 1216586"/>
                  <a:gd name="connsiteY1" fmla="*/ 0 h 67517"/>
                  <a:gd name="connsiteX2" fmla="*/ 0 w 1216586"/>
                  <a:gd name="connsiteY2" fmla="*/ 36943 h 67517"/>
                  <a:gd name="connsiteX3" fmla="*/ 0 w 1216586"/>
                  <a:gd name="connsiteY3" fmla="*/ 67517 h 67517"/>
                  <a:gd name="connsiteX4" fmla="*/ 1216587 w 1216586"/>
                  <a:gd name="connsiteY4" fmla="*/ 67517 h 67517"/>
                  <a:gd name="connsiteX5" fmla="*/ 1216587 w 1216586"/>
                  <a:gd name="connsiteY5" fmla="*/ 36943 h 67517"/>
                  <a:gd name="connsiteX6" fmla="*/ 1180917 w 1216586"/>
                  <a:gd name="connsiteY6" fmla="*/ 0 h 67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6586" h="67517">
                    <a:moveTo>
                      <a:pt x="1180917" y="0"/>
                    </a:moveTo>
                    <a:lnTo>
                      <a:pt x="36943" y="0"/>
                    </a:lnTo>
                    <a:cubicBezTo>
                      <a:pt x="16561" y="0"/>
                      <a:pt x="0" y="16561"/>
                      <a:pt x="0" y="36943"/>
                    </a:cubicBezTo>
                    <a:lnTo>
                      <a:pt x="0" y="67517"/>
                    </a:lnTo>
                    <a:lnTo>
                      <a:pt x="1216587" y="67517"/>
                    </a:lnTo>
                    <a:lnTo>
                      <a:pt x="1216587" y="36943"/>
                    </a:lnTo>
                    <a:cubicBezTo>
                      <a:pt x="1216587" y="16561"/>
                      <a:pt x="1201300" y="0"/>
                      <a:pt x="1180917" y="0"/>
                    </a:cubicBezTo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810F9E0F-B68D-46D5-AECA-C1395C86EF27}"/>
                  </a:ext>
                </a:extLst>
              </p:cNvPr>
              <p:cNvSpPr/>
              <p:nvPr/>
            </p:nvSpPr>
            <p:spPr>
              <a:xfrm>
                <a:off x="1471521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BF33C183-0776-4DE7-86A6-D382CC6FCBB6}"/>
                  </a:ext>
                </a:extLst>
              </p:cNvPr>
              <p:cNvSpPr/>
              <p:nvPr/>
            </p:nvSpPr>
            <p:spPr>
              <a:xfrm>
                <a:off x="1535217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37EFB48-057C-49C6-94ED-6AF51B3E0AFF}"/>
                  </a:ext>
                </a:extLst>
              </p:cNvPr>
              <p:cNvSpPr/>
              <p:nvPr/>
            </p:nvSpPr>
            <p:spPr>
              <a:xfrm>
                <a:off x="2886839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B0323EB1-1F20-4E77-9648-F3F8E27D4955}"/>
                  </a:ext>
                </a:extLst>
              </p:cNvPr>
              <p:cNvSpPr/>
              <p:nvPr/>
            </p:nvSpPr>
            <p:spPr>
              <a:xfrm>
                <a:off x="2950534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D8374396-FEE5-44C7-81AA-795F12DFA907}"/>
                  </a:ext>
                </a:extLst>
              </p:cNvPr>
              <p:cNvSpPr/>
              <p:nvPr/>
            </p:nvSpPr>
            <p:spPr>
              <a:xfrm>
                <a:off x="1077882" y="1980188"/>
                <a:ext cx="234400" cy="175799"/>
              </a:xfrm>
              <a:custGeom>
                <a:avLst/>
                <a:gdLst>
                  <a:gd name="connsiteX0" fmla="*/ 40765 w 234400"/>
                  <a:gd name="connsiteY0" fmla="*/ 91722 h 175799"/>
                  <a:gd name="connsiteX1" fmla="*/ 135035 w 234400"/>
                  <a:gd name="connsiteY1" fmla="*/ 0 h 175799"/>
                  <a:gd name="connsiteX2" fmla="*/ 234400 w 234400"/>
                  <a:gd name="connsiteY2" fmla="*/ 175800 h 175799"/>
                  <a:gd name="connsiteX3" fmla="*/ 0 w 234400"/>
                  <a:gd name="connsiteY3" fmla="*/ 175800 h 175799"/>
                  <a:gd name="connsiteX4" fmla="*/ 40765 w 234400"/>
                  <a:gd name="connsiteY4" fmla="*/ 91722 h 17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400" h="175799">
                    <a:moveTo>
                      <a:pt x="40765" y="91722"/>
                    </a:moveTo>
                    <a:cubicBezTo>
                      <a:pt x="81530" y="29300"/>
                      <a:pt x="135035" y="0"/>
                      <a:pt x="135035" y="0"/>
                    </a:cubicBezTo>
                    <a:lnTo>
                      <a:pt x="234400" y="175800"/>
                    </a:lnTo>
                    <a:lnTo>
                      <a:pt x="0" y="175800"/>
                    </a:lnTo>
                    <a:cubicBezTo>
                      <a:pt x="2548" y="165609"/>
                      <a:pt x="10191" y="137582"/>
                      <a:pt x="40765" y="9172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AD92C306-60DF-450B-B99B-F42DBE93722F}"/>
                  </a:ext>
                </a:extLst>
              </p:cNvPr>
              <p:cNvSpPr/>
              <p:nvPr/>
            </p:nvSpPr>
            <p:spPr>
              <a:xfrm>
                <a:off x="1128839" y="2019679"/>
                <a:ext cx="183443" cy="137582"/>
              </a:xfrm>
              <a:custGeom>
                <a:avLst/>
                <a:gdLst>
                  <a:gd name="connsiteX0" fmla="*/ 31848 w 183443"/>
                  <a:gd name="connsiteY0" fmla="*/ 71339 h 137582"/>
                  <a:gd name="connsiteX1" fmla="*/ 105735 w 183443"/>
                  <a:gd name="connsiteY1" fmla="*/ 0 h 137582"/>
                  <a:gd name="connsiteX2" fmla="*/ 183444 w 183443"/>
                  <a:gd name="connsiteY2" fmla="*/ 137583 h 137582"/>
                  <a:gd name="connsiteX3" fmla="*/ 0 w 183443"/>
                  <a:gd name="connsiteY3" fmla="*/ 137583 h 137582"/>
                  <a:gd name="connsiteX4" fmla="*/ 31848 w 183443"/>
                  <a:gd name="connsiteY4" fmla="*/ 71339 h 137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43" h="137582">
                    <a:moveTo>
                      <a:pt x="31848" y="71339"/>
                    </a:moveTo>
                    <a:cubicBezTo>
                      <a:pt x="63696" y="22930"/>
                      <a:pt x="105735" y="0"/>
                      <a:pt x="105735" y="0"/>
                    </a:cubicBezTo>
                    <a:lnTo>
                      <a:pt x="183444" y="137583"/>
                    </a:lnTo>
                    <a:lnTo>
                      <a:pt x="0" y="137583"/>
                    </a:lnTo>
                    <a:cubicBezTo>
                      <a:pt x="2548" y="128665"/>
                      <a:pt x="8917" y="107009"/>
                      <a:pt x="31848" y="713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E440BA63-6ACC-46A2-B9CF-D96ADD3E662D}"/>
                  </a:ext>
                </a:extLst>
              </p:cNvPr>
              <p:cNvSpPr/>
              <p:nvPr/>
            </p:nvSpPr>
            <p:spPr>
              <a:xfrm>
                <a:off x="3150539" y="1980188"/>
                <a:ext cx="234400" cy="175799"/>
              </a:xfrm>
              <a:custGeom>
                <a:avLst/>
                <a:gdLst>
                  <a:gd name="connsiteX0" fmla="*/ 193635 w 234400"/>
                  <a:gd name="connsiteY0" fmla="*/ 91722 h 175799"/>
                  <a:gd name="connsiteX1" fmla="*/ 99365 w 234400"/>
                  <a:gd name="connsiteY1" fmla="*/ 0 h 175799"/>
                  <a:gd name="connsiteX2" fmla="*/ 0 w 234400"/>
                  <a:gd name="connsiteY2" fmla="*/ 175800 h 175799"/>
                  <a:gd name="connsiteX3" fmla="*/ 234400 w 234400"/>
                  <a:gd name="connsiteY3" fmla="*/ 175800 h 175799"/>
                  <a:gd name="connsiteX4" fmla="*/ 193635 w 234400"/>
                  <a:gd name="connsiteY4" fmla="*/ 91722 h 17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400" h="175799">
                    <a:moveTo>
                      <a:pt x="193635" y="91722"/>
                    </a:moveTo>
                    <a:cubicBezTo>
                      <a:pt x="152870" y="29300"/>
                      <a:pt x="99365" y="0"/>
                      <a:pt x="99365" y="0"/>
                    </a:cubicBezTo>
                    <a:lnTo>
                      <a:pt x="0" y="175800"/>
                    </a:lnTo>
                    <a:lnTo>
                      <a:pt x="234400" y="175800"/>
                    </a:lnTo>
                    <a:cubicBezTo>
                      <a:pt x="231852" y="165609"/>
                      <a:pt x="224209" y="137582"/>
                      <a:pt x="193635" y="9172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DC65455A-D59F-4E85-9A8E-76CF5ACF1631}"/>
                  </a:ext>
                </a:extLst>
              </p:cNvPr>
              <p:cNvSpPr/>
              <p:nvPr/>
            </p:nvSpPr>
            <p:spPr>
              <a:xfrm>
                <a:off x="3150539" y="2019679"/>
                <a:ext cx="183443" cy="137582"/>
              </a:xfrm>
              <a:custGeom>
                <a:avLst/>
                <a:gdLst>
                  <a:gd name="connsiteX0" fmla="*/ 151596 w 183443"/>
                  <a:gd name="connsiteY0" fmla="*/ 71339 h 137582"/>
                  <a:gd name="connsiteX1" fmla="*/ 77709 w 183443"/>
                  <a:gd name="connsiteY1" fmla="*/ 0 h 137582"/>
                  <a:gd name="connsiteX2" fmla="*/ 0 w 183443"/>
                  <a:gd name="connsiteY2" fmla="*/ 137583 h 137582"/>
                  <a:gd name="connsiteX3" fmla="*/ 183444 w 183443"/>
                  <a:gd name="connsiteY3" fmla="*/ 137583 h 137582"/>
                  <a:gd name="connsiteX4" fmla="*/ 151596 w 183443"/>
                  <a:gd name="connsiteY4" fmla="*/ 71339 h 137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43" h="137582">
                    <a:moveTo>
                      <a:pt x="151596" y="71339"/>
                    </a:moveTo>
                    <a:cubicBezTo>
                      <a:pt x="119748" y="22930"/>
                      <a:pt x="77709" y="0"/>
                      <a:pt x="77709" y="0"/>
                    </a:cubicBezTo>
                    <a:lnTo>
                      <a:pt x="0" y="137583"/>
                    </a:lnTo>
                    <a:lnTo>
                      <a:pt x="183444" y="137583"/>
                    </a:lnTo>
                    <a:cubicBezTo>
                      <a:pt x="180896" y="128665"/>
                      <a:pt x="174526" y="107009"/>
                      <a:pt x="151596" y="713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9C1DBD90-3E23-4830-B38B-AC9B4DC83BE6}"/>
                  </a:ext>
                </a:extLst>
              </p:cNvPr>
              <p:cNvSpPr/>
              <p:nvPr/>
            </p:nvSpPr>
            <p:spPr>
              <a:xfrm>
                <a:off x="1946691" y="1764897"/>
                <a:ext cx="90447" cy="257330"/>
              </a:xfrm>
              <a:custGeom>
                <a:avLst/>
                <a:gdLst>
                  <a:gd name="connsiteX0" fmla="*/ 90448 w 90447"/>
                  <a:gd name="connsiteY0" fmla="*/ 0 h 257330"/>
                  <a:gd name="connsiteX1" fmla="*/ 0 w 90447"/>
                  <a:gd name="connsiteY1" fmla="*/ 0 h 257330"/>
                  <a:gd name="connsiteX2" fmla="*/ 0 w 90447"/>
                  <a:gd name="connsiteY2" fmla="*/ 257330 h 257330"/>
                  <a:gd name="connsiteX3" fmla="*/ 90448 w 90447"/>
                  <a:gd name="connsiteY3" fmla="*/ 257330 h 257330"/>
                  <a:gd name="connsiteX4" fmla="*/ 90448 w 90447"/>
                  <a:gd name="connsiteY4" fmla="*/ 0 h 25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447" h="257330">
                    <a:moveTo>
                      <a:pt x="90448" y="0"/>
                    </a:moveTo>
                    <a:lnTo>
                      <a:pt x="0" y="0"/>
                    </a:lnTo>
                    <a:lnTo>
                      <a:pt x="0" y="257330"/>
                    </a:lnTo>
                    <a:lnTo>
                      <a:pt x="90448" y="257330"/>
                    </a:lnTo>
                    <a:lnTo>
                      <a:pt x="90448" y="0"/>
                    </a:lnTo>
                  </a:path>
                </a:pathLst>
              </a:custGeom>
              <a:solidFill>
                <a:srgbClr val="5A595C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458F6EF2-9F11-4969-BCE3-5F5AA26E069C}"/>
                  </a:ext>
                </a:extLst>
              </p:cNvPr>
              <p:cNvSpPr/>
              <p:nvPr/>
            </p:nvSpPr>
            <p:spPr>
              <a:xfrm>
                <a:off x="1946691" y="2022227"/>
                <a:ext cx="90447" cy="12739"/>
              </a:xfrm>
              <a:custGeom>
                <a:avLst/>
                <a:gdLst>
                  <a:gd name="connsiteX0" fmla="*/ 90448 w 90447"/>
                  <a:gd name="connsiteY0" fmla="*/ 0 h 12739"/>
                  <a:gd name="connsiteX1" fmla="*/ 0 w 90447"/>
                  <a:gd name="connsiteY1" fmla="*/ 0 h 12739"/>
                  <a:gd name="connsiteX2" fmla="*/ 0 w 90447"/>
                  <a:gd name="connsiteY2" fmla="*/ 0 h 12739"/>
                  <a:gd name="connsiteX3" fmla="*/ 90448 w 90447"/>
                  <a:gd name="connsiteY3" fmla="*/ 0 h 12739"/>
                  <a:gd name="connsiteX4" fmla="*/ 90448 w 90447"/>
                  <a:gd name="connsiteY4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447" h="12739">
                    <a:moveTo>
                      <a:pt x="90448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0448" y="0"/>
                    </a:lnTo>
                    <a:lnTo>
                      <a:pt x="90448" y="0"/>
                    </a:lnTo>
                  </a:path>
                </a:pathLst>
              </a:custGeom>
              <a:solidFill>
                <a:srgbClr val="4E484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347F58B9-D9E6-4D79-9255-E36A08E63AB8}"/>
                  </a:ext>
                </a:extLst>
              </p:cNvPr>
              <p:cNvSpPr/>
              <p:nvPr/>
            </p:nvSpPr>
            <p:spPr>
              <a:xfrm>
                <a:off x="2068987" y="1764897"/>
                <a:ext cx="28026" cy="257330"/>
              </a:xfrm>
              <a:custGeom>
                <a:avLst/>
                <a:gdLst>
                  <a:gd name="connsiteX0" fmla="*/ 28026 w 28026"/>
                  <a:gd name="connsiteY0" fmla="*/ 0 h 257330"/>
                  <a:gd name="connsiteX1" fmla="*/ 0 w 28026"/>
                  <a:gd name="connsiteY1" fmla="*/ 0 h 257330"/>
                  <a:gd name="connsiteX2" fmla="*/ 0 w 28026"/>
                  <a:gd name="connsiteY2" fmla="*/ 257330 h 257330"/>
                  <a:gd name="connsiteX3" fmla="*/ 28026 w 28026"/>
                  <a:gd name="connsiteY3" fmla="*/ 257330 h 257330"/>
                  <a:gd name="connsiteX4" fmla="*/ 28026 w 28026"/>
                  <a:gd name="connsiteY4" fmla="*/ 0 h 25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257330">
                    <a:moveTo>
                      <a:pt x="28026" y="0"/>
                    </a:moveTo>
                    <a:lnTo>
                      <a:pt x="0" y="0"/>
                    </a:lnTo>
                    <a:lnTo>
                      <a:pt x="0" y="257330"/>
                    </a:lnTo>
                    <a:lnTo>
                      <a:pt x="28026" y="257330"/>
                    </a:lnTo>
                    <a:lnTo>
                      <a:pt x="28026" y="0"/>
                    </a:lnTo>
                  </a:path>
                </a:pathLst>
              </a:custGeom>
              <a:solidFill>
                <a:srgbClr val="53525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E4A03358-E2D8-4E0D-A3E7-B281C315B685}"/>
                  </a:ext>
                </a:extLst>
              </p:cNvPr>
              <p:cNvSpPr/>
              <p:nvPr/>
            </p:nvSpPr>
            <p:spPr>
              <a:xfrm>
                <a:off x="2068987" y="2022227"/>
                <a:ext cx="28026" cy="12739"/>
              </a:xfrm>
              <a:custGeom>
                <a:avLst/>
                <a:gdLst>
                  <a:gd name="connsiteX0" fmla="*/ 28026 w 28026"/>
                  <a:gd name="connsiteY0" fmla="*/ 0 h 12739"/>
                  <a:gd name="connsiteX1" fmla="*/ 0 w 28026"/>
                  <a:gd name="connsiteY1" fmla="*/ 0 h 12739"/>
                  <a:gd name="connsiteX2" fmla="*/ 0 w 28026"/>
                  <a:gd name="connsiteY2" fmla="*/ 0 h 12739"/>
                  <a:gd name="connsiteX3" fmla="*/ 28026 w 28026"/>
                  <a:gd name="connsiteY3" fmla="*/ 0 h 12739"/>
                  <a:gd name="connsiteX4" fmla="*/ 28026 w 28026"/>
                  <a:gd name="connsiteY4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12739">
                    <a:moveTo>
                      <a:pt x="2802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8026" y="0"/>
                    </a:lnTo>
                    <a:lnTo>
                      <a:pt x="28026" y="0"/>
                    </a:lnTo>
                  </a:path>
                </a:pathLst>
              </a:custGeom>
              <a:solidFill>
                <a:srgbClr val="464041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11FCFB-B6E6-4656-8085-7FAF0A7B2438}"/>
                  </a:ext>
                </a:extLst>
              </p:cNvPr>
              <p:cNvSpPr/>
              <p:nvPr/>
            </p:nvSpPr>
            <p:spPr>
              <a:xfrm>
                <a:off x="2279182" y="2419688"/>
                <a:ext cx="1212765" cy="146499"/>
              </a:xfrm>
              <a:custGeom>
                <a:avLst/>
                <a:gdLst>
                  <a:gd name="connsiteX0" fmla="*/ 1212765 w 1212765"/>
                  <a:gd name="connsiteY0" fmla="*/ 0 h 146499"/>
                  <a:gd name="connsiteX1" fmla="*/ 0 w 1212765"/>
                  <a:gd name="connsiteY1" fmla="*/ 0 h 146499"/>
                  <a:gd name="connsiteX2" fmla="*/ 0 w 1212765"/>
                  <a:gd name="connsiteY2" fmla="*/ 146500 h 146499"/>
                  <a:gd name="connsiteX3" fmla="*/ 1212765 w 1212765"/>
                  <a:gd name="connsiteY3" fmla="*/ 146500 h 146499"/>
                  <a:gd name="connsiteX4" fmla="*/ 1212765 w 1212765"/>
                  <a:gd name="connsiteY4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65" h="146499">
                    <a:moveTo>
                      <a:pt x="1212765" y="0"/>
                    </a:moveTo>
                    <a:lnTo>
                      <a:pt x="0" y="0"/>
                    </a:lnTo>
                    <a:lnTo>
                      <a:pt x="0" y="146500"/>
                    </a:lnTo>
                    <a:lnTo>
                      <a:pt x="1212765" y="146500"/>
                    </a:lnTo>
                    <a:lnTo>
                      <a:pt x="1212765" y="0"/>
                    </a:lnTo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544AFD80-D24B-456F-A305-2232EAC81376}"/>
                  </a:ext>
                </a:extLst>
              </p:cNvPr>
              <p:cNvSpPr/>
              <p:nvPr/>
            </p:nvSpPr>
            <p:spPr>
              <a:xfrm>
                <a:off x="925013" y="2419688"/>
                <a:ext cx="1212765" cy="146499"/>
              </a:xfrm>
              <a:custGeom>
                <a:avLst/>
                <a:gdLst>
                  <a:gd name="connsiteX0" fmla="*/ 1212765 w 1212765"/>
                  <a:gd name="connsiteY0" fmla="*/ 0 h 146499"/>
                  <a:gd name="connsiteX1" fmla="*/ 0 w 1212765"/>
                  <a:gd name="connsiteY1" fmla="*/ 0 h 146499"/>
                  <a:gd name="connsiteX2" fmla="*/ 0 w 1212765"/>
                  <a:gd name="connsiteY2" fmla="*/ 146500 h 146499"/>
                  <a:gd name="connsiteX3" fmla="*/ 1212765 w 1212765"/>
                  <a:gd name="connsiteY3" fmla="*/ 146500 h 146499"/>
                  <a:gd name="connsiteX4" fmla="*/ 1212765 w 1212765"/>
                  <a:gd name="connsiteY4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65" h="146499">
                    <a:moveTo>
                      <a:pt x="1212765" y="0"/>
                    </a:moveTo>
                    <a:lnTo>
                      <a:pt x="0" y="0"/>
                    </a:lnTo>
                    <a:lnTo>
                      <a:pt x="0" y="146500"/>
                    </a:lnTo>
                    <a:lnTo>
                      <a:pt x="1212765" y="146500"/>
                    </a:lnTo>
                    <a:lnTo>
                      <a:pt x="1212765" y="0"/>
                    </a:lnTo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54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3481680" y="1200310"/>
            <a:ext cx="1066215" cy="1330208"/>
            <a:chOff x="3776148" y="1200310"/>
            <a:chExt cx="1066215" cy="1330208"/>
          </a:xfrm>
        </p:grpSpPr>
        <p:grpSp>
          <p:nvGrpSpPr>
            <p:cNvPr id="95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4113384" y="1790127"/>
              <a:ext cx="327710" cy="698764"/>
              <a:chOff x="4113384" y="1790127"/>
              <a:chExt cx="327710" cy="698764"/>
            </a:xfrm>
          </p:grpSpPr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3048EC7B-EA11-4C45-82B9-A3250391A409}"/>
                  </a:ext>
                </a:extLst>
              </p:cNvPr>
              <p:cNvSpPr/>
              <p:nvPr/>
            </p:nvSpPr>
            <p:spPr>
              <a:xfrm rot="-1000736">
                <a:off x="4127425" y="2129306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01549539-453D-47AB-94AE-C454649BDFD9}"/>
                  </a:ext>
                </a:extLst>
              </p:cNvPr>
              <p:cNvSpPr/>
              <p:nvPr/>
            </p:nvSpPr>
            <p:spPr>
              <a:xfrm>
                <a:off x="4146297" y="2147903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236BBB19-A31C-4DA3-A177-C24975151C56}"/>
                  </a:ext>
                </a:extLst>
              </p:cNvPr>
              <p:cNvSpPr/>
              <p:nvPr/>
            </p:nvSpPr>
            <p:spPr>
              <a:xfrm>
                <a:off x="4152755" y="1790127"/>
                <a:ext cx="288339" cy="397510"/>
              </a:xfrm>
              <a:custGeom>
                <a:avLst/>
                <a:gdLst>
                  <a:gd name="connsiteX0" fmla="*/ 58954 w 288339"/>
                  <a:gd name="connsiteY0" fmla="*/ 390065 h 397510"/>
                  <a:gd name="connsiteX1" fmla="*/ 58954 w 288339"/>
                  <a:gd name="connsiteY1" fmla="*/ 390065 h 397510"/>
                  <a:gd name="connsiteX2" fmla="*/ 6723 w 288339"/>
                  <a:gd name="connsiteY2" fmla="*/ 266496 h 397510"/>
                  <a:gd name="connsiteX3" fmla="*/ 106089 w 288339"/>
                  <a:gd name="connsiteY3" fmla="*/ 23178 h 397510"/>
                  <a:gd name="connsiteX4" fmla="*/ 215645 w 288339"/>
                  <a:gd name="connsiteY4" fmla="*/ 29548 h 397510"/>
                  <a:gd name="connsiteX5" fmla="*/ 227110 w 288339"/>
                  <a:gd name="connsiteY5" fmla="*/ 43561 h 397510"/>
                  <a:gd name="connsiteX6" fmla="*/ 283162 w 288339"/>
                  <a:gd name="connsiteY6" fmla="*/ 90696 h 397510"/>
                  <a:gd name="connsiteX7" fmla="*/ 181249 w 288339"/>
                  <a:gd name="connsiteY7" fmla="*/ 339109 h 397510"/>
                  <a:gd name="connsiteX8" fmla="*/ 58954 w 288339"/>
                  <a:gd name="connsiteY8" fmla="*/ 390065 h 39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7510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3415" y="387517"/>
                      <a:pt x="107362" y="410448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FB31EC1A-BF1C-46C7-8863-2FEEE5F4D013}"/>
                  </a:ext>
                </a:extLst>
              </p:cNvPr>
              <p:cNvSpPr/>
              <p:nvPr/>
            </p:nvSpPr>
            <p:spPr>
              <a:xfrm>
                <a:off x="4161085" y="2161632"/>
                <a:ext cx="45194" cy="44978"/>
              </a:xfrm>
              <a:custGeom>
                <a:avLst/>
                <a:gdLst>
                  <a:gd name="connsiteX0" fmla="*/ 42980 w 45194"/>
                  <a:gd name="connsiteY0" fmla="*/ 12190 h 44978"/>
                  <a:gd name="connsiteX1" fmla="*/ 32789 w 45194"/>
                  <a:gd name="connsiteY1" fmla="*/ 42764 h 44978"/>
                  <a:gd name="connsiteX2" fmla="*/ 2215 w 45194"/>
                  <a:gd name="connsiteY2" fmla="*/ 32573 h 44978"/>
                  <a:gd name="connsiteX3" fmla="*/ 12406 w 45194"/>
                  <a:gd name="connsiteY3" fmla="*/ 1999 h 44978"/>
                  <a:gd name="connsiteX4" fmla="*/ 42980 w 45194"/>
                  <a:gd name="connsiteY4" fmla="*/ 12190 h 4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4978">
                    <a:moveTo>
                      <a:pt x="42980" y="12190"/>
                    </a:moveTo>
                    <a:cubicBezTo>
                      <a:pt x="48075" y="23655"/>
                      <a:pt x="44254" y="36395"/>
                      <a:pt x="32789" y="42764"/>
                    </a:cubicBezTo>
                    <a:cubicBezTo>
                      <a:pt x="21323" y="47860"/>
                      <a:pt x="8584" y="44038"/>
                      <a:pt x="2215" y="32573"/>
                    </a:cubicBezTo>
                    <a:cubicBezTo>
                      <a:pt x="-2881" y="21108"/>
                      <a:pt x="941" y="8369"/>
                      <a:pt x="12406" y="1999"/>
                    </a:cubicBezTo>
                    <a:cubicBezTo>
                      <a:pt x="23871" y="-3097"/>
                      <a:pt x="36610" y="1999"/>
                      <a:pt x="42980" y="1219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CB3DB315-6354-4EE8-85D5-6A935C07BE63}"/>
                  </a:ext>
                </a:extLst>
              </p:cNvPr>
              <p:cNvSpPr/>
              <p:nvPr/>
            </p:nvSpPr>
            <p:spPr>
              <a:xfrm>
                <a:off x="4212763" y="2067869"/>
                <a:ext cx="66150" cy="66682"/>
              </a:xfrm>
              <a:custGeom>
                <a:avLst/>
                <a:gdLst>
                  <a:gd name="connsiteX0" fmla="*/ 63915 w 66150"/>
                  <a:gd name="connsiteY0" fmla="*/ 46080 h 66682"/>
                  <a:gd name="connsiteX1" fmla="*/ 20602 w 66150"/>
                  <a:gd name="connsiteY1" fmla="*/ 63915 h 66682"/>
                  <a:gd name="connsiteX2" fmla="*/ 2767 w 66150"/>
                  <a:gd name="connsiteY2" fmla="*/ 20602 h 66682"/>
                  <a:gd name="connsiteX3" fmla="*/ 46080 w 66150"/>
                  <a:gd name="connsiteY3" fmla="*/ 2767 h 66682"/>
                  <a:gd name="connsiteX4" fmla="*/ 63915 w 66150"/>
                  <a:gd name="connsiteY4" fmla="*/ 46080 h 6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2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10411" y="4041"/>
                      <a:pt x="29519" y="-4876"/>
                      <a:pt x="46080" y="2767"/>
                    </a:cubicBezTo>
                    <a:cubicBezTo>
                      <a:pt x="62641" y="9137"/>
                      <a:pt x="70285" y="28245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61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4452478" y="1862360"/>
              <a:ext cx="210824" cy="611510"/>
              <a:chOff x="4452478" y="1862360"/>
              <a:chExt cx="210824" cy="611510"/>
            </a:xfrm>
            <a:solidFill>
              <a:srgbClr val="211D1E"/>
            </a:solidFill>
          </p:grpSpPr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7B54AC3E-1469-404E-B2BE-0A18CCD4A46A}"/>
                  </a:ext>
                </a:extLst>
              </p:cNvPr>
              <p:cNvSpPr/>
              <p:nvPr/>
            </p:nvSpPr>
            <p:spPr>
              <a:xfrm>
                <a:off x="4452478" y="2124511"/>
                <a:ext cx="206003" cy="349359"/>
              </a:xfrm>
              <a:custGeom>
                <a:avLst/>
                <a:gdLst>
                  <a:gd name="connsiteX0" fmla="*/ 31848 w 206003"/>
                  <a:gd name="connsiteY0" fmla="*/ 346133 h 349359"/>
                  <a:gd name="connsiteX1" fmla="*/ 0 w 206003"/>
                  <a:gd name="connsiteY1" fmla="*/ 332120 h 349359"/>
                  <a:gd name="connsiteX2" fmla="*/ 131213 w 206003"/>
                  <a:gd name="connsiteY2" fmla="*/ 23834 h 349359"/>
                  <a:gd name="connsiteX3" fmla="*/ 182170 w 206003"/>
                  <a:gd name="connsiteY3" fmla="*/ 3451 h 349359"/>
                  <a:gd name="connsiteX4" fmla="*/ 182170 w 206003"/>
                  <a:gd name="connsiteY4" fmla="*/ 3451 h 349359"/>
                  <a:gd name="connsiteX5" fmla="*/ 202552 w 206003"/>
                  <a:gd name="connsiteY5" fmla="*/ 54407 h 349359"/>
                  <a:gd name="connsiteX6" fmla="*/ 87900 w 206003"/>
                  <a:gd name="connsiteY6" fmla="*/ 323203 h 349359"/>
                  <a:gd name="connsiteX7" fmla="*/ 31848 w 206003"/>
                  <a:gd name="connsiteY7" fmla="*/ 346133 h 34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49359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4"/>
                    </a:lnTo>
                    <a:cubicBezTo>
                      <a:pt x="140130" y="3451"/>
                      <a:pt x="163061" y="-5466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4859"/>
                      <a:pt x="53505" y="355051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39323C57-5C21-4DCC-BCF2-0C249C28CCE1}"/>
                  </a:ext>
                </a:extLst>
              </p:cNvPr>
              <p:cNvSpPr/>
              <p:nvPr/>
            </p:nvSpPr>
            <p:spPr>
              <a:xfrm>
                <a:off x="4454397" y="1862360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5215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64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3847369" y="1200310"/>
              <a:ext cx="989084" cy="936070"/>
              <a:chOff x="3847369" y="1200310"/>
              <a:chExt cx="989084" cy="936070"/>
            </a:xfrm>
          </p:grpSpPr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4D9D1D76-88BC-4453-8187-4FE88568B072}"/>
                  </a:ext>
                </a:extLst>
              </p:cNvPr>
              <p:cNvSpPr/>
              <p:nvPr/>
            </p:nvSpPr>
            <p:spPr>
              <a:xfrm>
                <a:off x="4528912" y="1517758"/>
                <a:ext cx="266247" cy="445869"/>
              </a:xfrm>
              <a:custGeom>
                <a:avLst/>
                <a:gdLst>
                  <a:gd name="connsiteX0" fmla="*/ 266248 w 266247"/>
                  <a:gd name="connsiteY0" fmla="*/ 366887 h 445869"/>
                  <a:gd name="connsiteX1" fmla="*/ 38217 w 266247"/>
                  <a:gd name="connsiteY1" fmla="*/ 445869 h 445869"/>
                  <a:gd name="connsiteX2" fmla="*/ 0 w 266247"/>
                  <a:gd name="connsiteY2" fmla="*/ 0 h 445869"/>
                  <a:gd name="connsiteX3" fmla="*/ 163061 w 266247"/>
                  <a:gd name="connsiteY3" fmla="*/ 104461 h 445869"/>
                  <a:gd name="connsiteX4" fmla="*/ 214018 w 266247"/>
                  <a:gd name="connsiteY4" fmla="*/ 233126 h 445869"/>
                  <a:gd name="connsiteX5" fmla="*/ 221661 w 266247"/>
                  <a:gd name="connsiteY5" fmla="*/ 252235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5869">
                    <a:moveTo>
                      <a:pt x="266248" y="366887"/>
                    </a:moveTo>
                    <a:lnTo>
                      <a:pt x="38217" y="445869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4018" y="233126"/>
                    </a:lnTo>
                    <a:lnTo>
                      <a:pt x="221661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E9B81234-5A33-4187-9145-3A58FFB29B9A}"/>
                  </a:ext>
                </a:extLst>
              </p:cNvPr>
              <p:cNvSpPr/>
              <p:nvPr/>
            </p:nvSpPr>
            <p:spPr>
              <a:xfrm>
                <a:off x="4524952" y="1657749"/>
                <a:ext cx="35947" cy="35947"/>
              </a:xfrm>
              <a:custGeom>
                <a:avLst/>
                <a:gdLst>
                  <a:gd name="connsiteX0" fmla="*/ 35808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8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8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4534" y="6508"/>
                      <a:pt x="35808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8480788C-E8ED-453A-A077-4B62BDE51FF2}"/>
                  </a:ext>
                </a:extLst>
              </p:cNvPr>
              <p:cNvSpPr/>
              <p:nvPr/>
            </p:nvSpPr>
            <p:spPr>
              <a:xfrm>
                <a:off x="4528912" y="1660436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A7477F77-8C37-44F1-900D-4F6862DDCA2A}"/>
                  </a:ext>
                </a:extLst>
              </p:cNvPr>
              <p:cNvSpPr/>
              <p:nvPr/>
            </p:nvSpPr>
            <p:spPr>
              <a:xfrm>
                <a:off x="4579730" y="1660297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E2924DE9-C679-471A-ADA3-B8E4224F760E}"/>
                  </a:ext>
                </a:extLst>
              </p:cNvPr>
              <p:cNvSpPr/>
              <p:nvPr/>
            </p:nvSpPr>
            <p:spPr>
              <a:xfrm>
                <a:off x="4583970" y="1663862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8"/>
                      <a:pt x="994" y="18231"/>
                    </a:cubicBezTo>
                    <a:cubicBezTo>
                      <a:pt x="-2828" y="8039"/>
                      <a:pt x="4816" y="-2152"/>
                      <a:pt x="16281" y="396"/>
                    </a:cubicBezTo>
                    <a:cubicBezTo>
                      <a:pt x="20103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CFF7AC31-1F55-4323-8682-EA6F919CCCD0}"/>
                  </a:ext>
                </a:extLst>
              </p:cNvPr>
              <p:cNvSpPr/>
              <p:nvPr/>
            </p:nvSpPr>
            <p:spPr>
              <a:xfrm>
                <a:off x="4643426" y="1665532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4"/>
                      <a:pt x="139" y="29300"/>
                      <a:pt x="139" y="19109"/>
                    </a:cubicBezTo>
                    <a:cubicBezTo>
                      <a:pt x="-1135" y="8918"/>
                      <a:pt x="6508" y="0"/>
                      <a:pt x="16700" y="0"/>
                    </a:cubicBezTo>
                    <a:cubicBezTo>
                      <a:pt x="25617" y="0"/>
                      <a:pt x="34535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1B95E308-D13F-41DB-A604-E5B36B784596}"/>
                  </a:ext>
                </a:extLst>
              </p:cNvPr>
              <p:cNvSpPr/>
              <p:nvPr/>
            </p:nvSpPr>
            <p:spPr>
              <a:xfrm>
                <a:off x="4646113" y="1668080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2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5478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C1306997-3CAE-4E10-BD5D-182A05E58118}"/>
                  </a:ext>
                </a:extLst>
              </p:cNvPr>
              <p:cNvSpPr/>
              <p:nvPr/>
            </p:nvSpPr>
            <p:spPr>
              <a:xfrm>
                <a:off x="4700752" y="1683366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6891" y="0"/>
                      <a:pt x="35809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95C31D0C-1302-4406-A391-5F57F72F71B7}"/>
                  </a:ext>
                </a:extLst>
              </p:cNvPr>
              <p:cNvSpPr/>
              <p:nvPr/>
            </p:nvSpPr>
            <p:spPr>
              <a:xfrm>
                <a:off x="4704713" y="1685914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2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A0E224AF-B663-42DA-84A2-39F668612047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215291" cy="188319"/>
              </a:xfrm>
              <a:custGeom>
                <a:avLst/>
                <a:gdLst>
                  <a:gd name="connsiteX0" fmla="*/ 208922 w 215291"/>
                  <a:gd name="connsiteY0" fmla="*/ 112621 h 188319"/>
                  <a:gd name="connsiteX1" fmla="*/ 215291 w 215291"/>
                  <a:gd name="connsiteY1" fmla="*/ 181412 h 188319"/>
                  <a:gd name="connsiteX2" fmla="*/ 138856 w 215291"/>
                  <a:gd name="connsiteY2" fmla="*/ 187781 h 188319"/>
                  <a:gd name="connsiteX3" fmla="*/ 6370 w 215291"/>
                  <a:gd name="connsiteY3" fmla="*/ 75677 h 188319"/>
                  <a:gd name="connsiteX4" fmla="*/ 0 w 215291"/>
                  <a:gd name="connsiteY4" fmla="*/ 6886 h 188319"/>
                  <a:gd name="connsiteX5" fmla="*/ 76435 w 215291"/>
                  <a:gd name="connsiteY5" fmla="*/ 516 h 188319"/>
                  <a:gd name="connsiteX6" fmla="*/ 201278 w 215291"/>
                  <a:gd name="connsiteY6" fmla="*/ 78225 h 188319"/>
                  <a:gd name="connsiteX7" fmla="*/ 208922 w 215291"/>
                  <a:gd name="connsiteY7" fmla="*/ 112621 h 18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8319">
                    <a:moveTo>
                      <a:pt x="208922" y="112621"/>
                    </a:moveTo>
                    <a:lnTo>
                      <a:pt x="215291" y="181412"/>
                    </a:lnTo>
                    <a:lnTo>
                      <a:pt x="138856" y="187781"/>
                    </a:lnTo>
                    <a:cubicBezTo>
                      <a:pt x="71339" y="194151"/>
                      <a:pt x="11465" y="143194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101155"/>
                      <a:pt x="208922" y="11262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8B8AE2AA-E40F-4473-BEA6-B308BED9700A}"/>
                  </a:ext>
                </a:extLst>
              </p:cNvPr>
              <p:cNvSpPr/>
              <p:nvPr/>
            </p:nvSpPr>
            <p:spPr>
              <a:xfrm>
                <a:off x="4704713" y="1519032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2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D6DD0E7C-C7FF-4D81-B40D-B28402A0BCF4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2421" cy="188167"/>
              </a:xfrm>
              <a:custGeom>
                <a:avLst/>
                <a:gdLst>
                  <a:gd name="connsiteX0" fmla="*/ 310835 w 312421"/>
                  <a:gd name="connsiteY0" fmla="*/ 69307 h 188167"/>
                  <a:gd name="connsiteX1" fmla="*/ 312109 w 312421"/>
                  <a:gd name="connsiteY1" fmla="*/ 76951 h 188167"/>
                  <a:gd name="connsiteX2" fmla="*/ 303191 w 312421"/>
                  <a:gd name="connsiteY2" fmla="*/ 126634 h 188167"/>
                  <a:gd name="connsiteX3" fmla="*/ 225483 w 312421"/>
                  <a:gd name="connsiteY3" fmla="*/ 180138 h 188167"/>
                  <a:gd name="connsiteX4" fmla="*/ 140130 w 312421"/>
                  <a:gd name="connsiteY4" fmla="*/ 187781 h 188167"/>
                  <a:gd name="connsiteX5" fmla="*/ 7644 w 312421"/>
                  <a:gd name="connsiteY5" fmla="*/ 83320 h 188167"/>
                  <a:gd name="connsiteX6" fmla="*/ 6370 w 312421"/>
                  <a:gd name="connsiteY6" fmla="*/ 76951 h 188167"/>
                  <a:gd name="connsiteX7" fmla="*/ 0 w 312421"/>
                  <a:gd name="connsiteY7" fmla="*/ 6886 h 188167"/>
                  <a:gd name="connsiteX8" fmla="*/ 76435 w 312421"/>
                  <a:gd name="connsiteY8" fmla="*/ 516 h 188167"/>
                  <a:gd name="connsiteX9" fmla="*/ 201278 w 312421"/>
                  <a:gd name="connsiteY9" fmla="*/ 78225 h 188167"/>
                  <a:gd name="connsiteX10" fmla="*/ 310835 w 312421"/>
                  <a:gd name="connsiteY10" fmla="*/ 69307 h 18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8167">
                    <a:moveTo>
                      <a:pt x="310835" y="69307"/>
                    </a:moveTo>
                    <a:lnTo>
                      <a:pt x="312109" y="76951"/>
                    </a:lnTo>
                    <a:cubicBezTo>
                      <a:pt x="313383" y="94786"/>
                      <a:pt x="310835" y="111347"/>
                      <a:pt x="303191" y="126634"/>
                    </a:cubicBezTo>
                    <a:cubicBezTo>
                      <a:pt x="289178" y="155933"/>
                      <a:pt x="259878" y="177590"/>
                      <a:pt x="225483" y="180138"/>
                    </a:cubicBezTo>
                    <a:lnTo>
                      <a:pt x="140130" y="187781"/>
                    </a:lnTo>
                    <a:cubicBezTo>
                      <a:pt x="75161" y="192877"/>
                      <a:pt x="16561" y="147016"/>
                      <a:pt x="7644" y="83320"/>
                    </a:cubicBezTo>
                    <a:cubicBezTo>
                      <a:pt x="7644" y="80773"/>
                      <a:pt x="7644" y="78225"/>
                      <a:pt x="6370" y="76951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9307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0C18F4B4-F61B-4FD5-AA66-215B37539098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E62B2A6A-41DA-4D22-86B1-534AC803AF8E}"/>
                  </a:ext>
                </a:extLst>
              </p:cNvPr>
              <p:cNvSpPr/>
              <p:nvPr/>
            </p:nvSpPr>
            <p:spPr>
              <a:xfrm>
                <a:off x="4525091" y="1448453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67A01C31-BA3F-4E05-82D5-955BBE80D03C}"/>
                  </a:ext>
                </a:extLst>
              </p:cNvPr>
              <p:cNvSpPr/>
              <p:nvPr/>
            </p:nvSpPr>
            <p:spPr>
              <a:xfrm>
                <a:off x="4523817" y="1451001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68D27AD8-0A73-41DC-8A62-C528FBD9A875}"/>
                  </a:ext>
                </a:extLst>
              </p:cNvPr>
              <p:cNvSpPr/>
              <p:nvPr/>
            </p:nvSpPr>
            <p:spPr>
              <a:xfrm>
                <a:off x="4433369" y="1456610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45D67FBE-68F9-4710-9AEC-D9B7C250A6BF}"/>
                  </a:ext>
                </a:extLst>
              </p:cNvPr>
              <p:cNvSpPr/>
              <p:nvPr/>
            </p:nvSpPr>
            <p:spPr>
              <a:xfrm>
                <a:off x="4155954" y="1200310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8 h 253366"/>
                  <a:gd name="connsiteX12" fmla="*/ 174228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8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8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8"/>
                    </a:cubicBezTo>
                    <a:cubicBezTo>
                      <a:pt x="166585" y="32092"/>
                      <a:pt x="167859" y="24448"/>
                      <a:pt x="174228" y="20627"/>
                    </a:cubicBezTo>
                    <a:cubicBezTo>
                      <a:pt x="179324" y="18079"/>
                      <a:pt x="186967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8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1" y="11709"/>
                      <a:pt x="282511" y="11709"/>
                    </a:cubicBezTo>
                    <a:cubicBezTo>
                      <a:pt x="288880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0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39740"/>
                      <a:pt x="550033" y="246109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DC4C73BA-2EDA-4F5F-90E5-5068C4386AFD}"/>
                  </a:ext>
                </a:extLst>
              </p:cNvPr>
              <p:cNvSpPr/>
              <p:nvPr/>
            </p:nvSpPr>
            <p:spPr>
              <a:xfrm>
                <a:off x="4806626" y="1519032"/>
                <a:ext cx="29299" cy="43313"/>
              </a:xfrm>
              <a:custGeom>
                <a:avLst/>
                <a:gdLst>
                  <a:gd name="connsiteX0" fmla="*/ 28026 w 29299"/>
                  <a:gd name="connsiteY0" fmla="*/ 0 h 43313"/>
                  <a:gd name="connsiteX1" fmla="*/ 29300 w 29299"/>
                  <a:gd name="connsiteY1" fmla="*/ 7643 h 43313"/>
                  <a:gd name="connsiteX2" fmla="*/ 29300 w 29299"/>
                  <a:gd name="connsiteY2" fmla="*/ 16561 h 43313"/>
                  <a:gd name="connsiteX3" fmla="*/ 25478 w 29299"/>
                  <a:gd name="connsiteY3" fmla="*/ 43313 h 43313"/>
                  <a:gd name="connsiteX4" fmla="*/ 2548 w 29299"/>
                  <a:gd name="connsiteY4" fmla="*/ 19109 h 43313"/>
                  <a:gd name="connsiteX5" fmla="*/ 0 w 29299"/>
                  <a:gd name="connsiteY5" fmla="*/ 6370 h 43313"/>
                  <a:gd name="connsiteX6" fmla="*/ 0 w 29299"/>
                  <a:gd name="connsiteY6" fmla="*/ 2548 h 43313"/>
                  <a:gd name="connsiteX7" fmla="*/ 28026 w 29299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3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47833F6C-D4C2-4D14-B7C0-7033CFD97724}"/>
                  </a:ext>
                </a:extLst>
              </p:cNvPr>
              <p:cNvSpPr/>
              <p:nvPr/>
            </p:nvSpPr>
            <p:spPr>
              <a:xfrm>
                <a:off x="4433369" y="1462825"/>
                <a:ext cx="96817" cy="67839"/>
              </a:xfrm>
              <a:custGeom>
                <a:avLst/>
                <a:gdLst>
                  <a:gd name="connsiteX0" fmla="*/ 96817 w 96817"/>
                  <a:gd name="connsiteY0" fmla="*/ 65124 h 67839"/>
                  <a:gd name="connsiteX1" fmla="*/ 71339 w 96817"/>
                  <a:gd name="connsiteY1" fmla="*/ 67672 h 67839"/>
                  <a:gd name="connsiteX2" fmla="*/ 0 w 96817"/>
                  <a:gd name="connsiteY2" fmla="*/ 7798 h 67839"/>
                  <a:gd name="connsiteX3" fmla="*/ 0 w 96817"/>
                  <a:gd name="connsiteY3" fmla="*/ 1428 h 67839"/>
                  <a:gd name="connsiteX4" fmla="*/ 19109 w 96817"/>
                  <a:gd name="connsiteY4" fmla="*/ 154 h 67839"/>
                  <a:gd name="connsiteX5" fmla="*/ 96817 w 96817"/>
                  <a:gd name="connsiteY5" fmla="*/ 65124 h 6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7839">
                    <a:moveTo>
                      <a:pt x="96817" y="65124"/>
                    </a:moveTo>
                    <a:lnTo>
                      <a:pt x="71339" y="67672"/>
                    </a:lnTo>
                    <a:cubicBezTo>
                      <a:pt x="35670" y="70220"/>
                      <a:pt x="3822" y="43467"/>
                      <a:pt x="0" y="7798"/>
                    </a:cubicBezTo>
                    <a:lnTo>
                      <a:pt x="0" y="1428"/>
                    </a:lnTo>
                    <a:lnTo>
                      <a:pt x="19109" y="154"/>
                    </a:lnTo>
                    <a:cubicBezTo>
                      <a:pt x="58600" y="-2393"/>
                      <a:pt x="92996" y="26907"/>
                      <a:pt x="96817" y="651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9AC0EB64-72ED-470A-B214-EBDA90039BAE}"/>
                  </a:ext>
                </a:extLst>
              </p:cNvPr>
              <p:cNvSpPr/>
              <p:nvPr/>
            </p:nvSpPr>
            <p:spPr>
              <a:xfrm>
                <a:off x="3847369" y="1798019"/>
                <a:ext cx="256056" cy="104732"/>
              </a:xfrm>
              <a:custGeom>
                <a:avLst/>
                <a:gdLst>
                  <a:gd name="connsiteX0" fmla="*/ 98091 w 256056"/>
                  <a:gd name="connsiteY0" fmla="*/ 104461 h 104732"/>
                  <a:gd name="connsiteX1" fmla="*/ 256057 w 256056"/>
                  <a:gd name="connsiteY1" fmla="*/ 90448 h 104732"/>
                  <a:gd name="connsiteX2" fmla="*/ 248413 w 256056"/>
                  <a:gd name="connsiteY2" fmla="*/ 0 h 104732"/>
                  <a:gd name="connsiteX3" fmla="*/ 0 w 256056"/>
                  <a:gd name="connsiteY3" fmla="*/ 21656 h 104732"/>
                  <a:gd name="connsiteX4" fmla="*/ 0 w 256056"/>
                  <a:gd name="connsiteY4" fmla="*/ 21656 h 104732"/>
                  <a:gd name="connsiteX5" fmla="*/ 98091 w 256056"/>
                  <a:gd name="connsiteY5" fmla="*/ 104461 h 10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732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5096" y="71339"/>
                      <a:pt x="48409" y="108283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B8EB5970-83A6-4398-8610-0AA9EDE99B9B}"/>
                  </a:ext>
                </a:extLst>
              </p:cNvPr>
              <p:cNvSpPr/>
              <p:nvPr/>
            </p:nvSpPr>
            <p:spPr>
              <a:xfrm>
                <a:off x="4422460" y="1754335"/>
                <a:ext cx="382573" cy="382045"/>
              </a:xfrm>
              <a:custGeom>
                <a:avLst/>
                <a:gdLst>
                  <a:gd name="connsiteX0" fmla="*/ 381618 w 382573"/>
                  <a:gd name="connsiteY0" fmla="*/ 174897 h 382045"/>
                  <a:gd name="connsiteX1" fmla="*/ 381618 w 382573"/>
                  <a:gd name="connsiteY1" fmla="*/ 202923 h 382045"/>
                  <a:gd name="connsiteX2" fmla="*/ 207092 w 382573"/>
                  <a:gd name="connsiteY2" fmla="*/ 381271 h 382045"/>
                  <a:gd name="connsiteX3" fmla="*/ 126835 w 382573"/>
                  <a:gd name="connsiteY3" fmla="*/ 371079 h 382045"/>
                  <a:gd name="connsiteX4" fmla="*/ 126835 w 382573"/>
                  <a:gd name="connsiteY4" fmla="*/ 371079 h 382045"/>
                  <a:gd name="connsiteX5" fmla="*/ 40209 w 382573"/>
                  <a:gd name="connsiteY5" fmla="*/ 308658 h 382045"/>
                  <a:gd name="connsiteX6" fmla="*/ 718 w 382573"/>
                  <a:gd name="connsiteY6" fmla="*/ 206745 h 382045"/>
                  <a:gd name="connsiteX7" fmla="*/ 170148 w 382573"/>
                  <a:gd name="connsiteY7" fmla="*/ 371 h 382045"/>
                  <a:gd name="connsiteX8" fmla="*/ 175244 w 382573"/>
                  <a:gd name="connsiteY8" fmla="*/ 371 h 382045"/>
                  <a:gd name="connsiteX9" fmla="*/ 177792 w 382573"/>
                  <a:gd name="connsiteY9" fmla="*/ 371 h 382045"/>
                  <a:gd name="connsiteX10" fmla="*/ 177792 w 382573"/>
                  <a:gd name="connsiteY10" fmla="*/ 371 h 382045"/>
                  <a:gd name="connsiteX11" fmla="*/ 177792 w 382573"/>
                  <a:gd name="connsiteY11" fmla="*/ 371 h 382045"/>
                  <a:gd name="connsiteX12" fmla="*/ 381618 w 382573"/>
                  <a:gd name="connsiteY12" fmla="*/ 174897 h 382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45">
                    <a:moveTo>
                      <a:pt x="381618" y="174897"/>
                    </a:moveTo>
                    <a:cubicBezTo>
                      <a:pt x="382892" y="183814"/>
                      <a:pt x="382892" y="194006"/>
                      <a:pt x="381618" y="202923"/>
                    </a:cubicBezTo>
                    <a:cubicBezTo>
                      <a:pt x="376522" y="295919"/>
                      <a:pt x="302635" y="373627"/>
                      <a:pt x="207092" y="381271"/>
                    </a:cubicBezTo>
                    <a:cubicBezTo>
                      <a:pt x="179066" y="383818"/>
                      <a:pt x="152314" y="379997"/>
                      <a:pt x="126835" y="371079"/>
                    </a:cubicBezTo>
                    <a:lnTo>
                      <a:pt x="126835" y="371079"/>
                    </a:lnTo>
                    <a:cubicBezTo>
                      <a:pt x="92439" y="358340"/>
                      <a:pt x="61866" y="336684"/>
                      <a:pt x="40209" y="308658"/>
                    </a:cubicBezTo>
                    <a:cubicBezTo>
                      <a:pt x="18553" y="280631"/>
                      <a:pt x="3266" y="246236"/>
                      <a:pt x="718" y="206745"/>
                    </a:cubicBezTo>
                    <a:cubicBezTo>
                      <a:pt x="-8200" y="103558"/>
                      <a:pt x="66961" y="11836"/>
                      <a:pt x="170148" y="371"/>
                    </a:cubicBezTo>
                    <a:cubicBezTo>
                      <a:pt x="171422" y="371"/>
                      <a:pt x="173970" y="371"/>
                      <a:pt x="175244" y="371"/>
                    </a:cubicBezTo>
                    <a:cubicBezTo>
                      <a:pt x="176518" y="371"/>
                      <a:pt x="177792" y="371"/>
                      <a:pt x="177792" y="371"/>
                    </a:cubicBezTo>
                    <a:lnTo>
                      <a:pt x="177792" y="371"/>
                    </a:lnTo>
                    <a:lnTo>
                      <a:pt x="177792" y="371"/>
                    </a:lnTo>
                    <a:cubicBezTo>
                      <a:pt x="282253" y="-5999"/>
                      <a:pt x="372700" y="70436"/>
                      <a:pt x="381618" y="17489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752E35E6-B1B8-4281-9ABF-DF5DE5063B1F}"/>
                  </a:ext>
                </a:extLst>
              </p:cNvPr>
              <p:cNvSpPr/>
              <p:nvPr/>
            </p:nvSpPr>
            <p:spPr>
              <a:xfrm>
                <a:off x="3993589" y="1754705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3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3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DD2F498E-D375-41AE-8A4B-6F6D775D7B35}"/>
                  </a:ext>
                </a:extLst>
              </p:cNvPr>
              <p:cNvSpPr/>
              <p:nvPr/>
            </p:nvSpPr>
            <p:spPr>
              <a:xfrm>
                <a:off x="4130178" y="1901205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0 w 675173"/>
                  <a:gd name="connsiteY9" fmla="*/ 146500 h 235174"/>
                  <a:gd name="connsiteX10" fmla="*/ 346504 w 675173"/>
                  <a:gd name="connsiteY10" fmla="*/ 66244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1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0" y="146500"/>
                    </a:lnTo>
                    <a:cubicBezTo>
                      <a:pt x="307013" y="156691"/>
                      <a:pt x="351600" y="115926"/>
                      <a:pt x="346504" y="66244"/>
                    </a:cubicBezTo>
                    <a:lnTo>
                      <a:pt x="345231" y="56052"/>
                    </a:lnTo>
                    <a:lnTo>
                      <a:pt x="433130" y="81531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10AC39EE-0D26-40DC-877B-5F7F57E3E255}"/>
                  </a:ext>
                </a:extLst>
              </p:cNvPr>
              <p:cNvSpPr/>
              <p:nvPr/>
            </p:nvSpPr>
            <p:spPr>
              <a:xfrm rot="-4138070">
                <a:off x="4475038" y="1818752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CDB7D2D7-2935-4A42-8BE3-6B9C6B9DD9AE}"/>
                  </a:ext>
                </a:extLst>
              </p:cNvPr>
              <p:cNvSpPr/>
              <p:nvPr/>
            </p:nvSpPr>
            <p:spPr>
              <a:xfrm>
                <a:off x="3994863" y="1792923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90093" y="20383"/>
                      <a:pt x="214298" y="56052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A78D15C4-C6E7-4CFC-9500-98625A6F21A0}"/>
                  </a:ext>
                </a:extLst>
              </p:cNvPr>
              <p:cNvSpPr/>
              <p:nvPr/>
            </p:nvSpPr>
            <p:spPr>
              <a:xfrm>
                <a:off x="4234638" y="1766171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2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2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DA7911E9-7A9D-47CF-9A23-32F127096014}"/>
                  </a:ext>
                </a:extLst>
              </p:cNvPr>
              <p:cNvSpPr/>
              <p:nvPr/>
            </p:nvSpPr>
            <p:spPr>
              <a:xfrm>
                <a:off x="4503004" y="1844723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17EA166E-0756-4000-B6DB-41C9BD647353}"/>
                  </a:ext>
                </a:extLst>
              </p:cNvPr>
              <p:cNvSpPr/>
              <p:nvPr/>
            </p:nvSpPr>
            <p:spPr>
              <a:xfrm>
                <a:off x="3879217" y="1808210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9152C2DE-A4BD-41FD-A39E-6EF0C865771E}"/>
                  </a:ext>
                </a:extLst>
              </p:cNvPr>
              <p:cNvSpPr/>
              <p:nvPr/>
            </p:nvSpPr>
            <p:spPr>
              <a:xfrm>
                <a:off x="4809173" y="1534319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A825BBE1-6D93-43C8-90B0-3351CA8D34AB}"/>
                  </a:ext>
                </a:extLst>
              </p:cNvPr>
              <p:cNvSpPr/>
              <p:nvPr/>
            </p:nvSpPr>
            <p:spPr>
              <a:xfrm>
                <a:off x="4546747" y="1707374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9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4" y="47332"/>
                      <a:pt x="161787" y="37141"/>
                      <a:pt x="141404" y="29497"/>
                    </a:cubicBezTo>
                    <a:cubicBezTo>
                      <a:pt x="85352" y="9114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1" y="-2351"/>
                      <a:pt x="136309" y="15484"/>
                    </a:cubicBezTo>
                    <a:cubicBezTo>
                      <a:pt x="156692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C4D36CD5-59A3-4567-8E30-6DF66075AB76}"/>
                  </a:ext>
                </a:extLst>
              </p:cNvPr>
              <p:cNvSpPr/>
              <p:nvPr/>
            </p:nvSpPr>
            <p:spPr>
              <a:xfrm>
                <a:off x="4683056" y="1722858"/>
                <a:ext cx="67517" cy="47134"/>
              </a:xfrm>
              <a:custGeom>
                <a:avLst/>
                <a:gdLst>
                  <a:gd name="connsiteX0" fmla="*/ 67517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7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7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70"/>
                      <a:pt x="40765" y="15287"/>
                      <a:pt x="59874" y="28026"/>
                    </a:cubicBezTo>
                    <a:lnTo>
                      <a:pt x="67517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E74C40B7-1F7C-41F9-BDAA-8F228D9A6270}"/>
                  </a:ext>
                </a:extLst>
              </p:cNvPr>
              <p:cNvSpPr/>
              <p:nvPr/>
            </p:nvSpPr>
            <p:spPr>
              <a:xfrm>
                <a:off x="4666374" y="1497254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7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3776148" y="1799383"/>
              <a:ext cx="410120" cy="731135"/>
              <a:chOff x="3776148" y="1799383"/>
              <a:chExt cx="410120" cy="731135"/>
            </a:xfrm>
          </p:grpSpPr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78D55886-2213-454B-98AD-560AC31802D7}"/>
                  </a:ext>
                </a:extLst>
              </p:cNvPr>
              <p:cNvSpPr/>
              <p:nvPr/>
            </p:nvSpPr>
            <p:spPr>
              <a:xfrm rot="1266397">
                <a:off x="3788705" y="2432609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99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3776148" y="1799383"/>
                <a:ext cx="410120" cy="731135"/>
                <a:chOff x="3776148" y="1799383"/>
                <a:chExt cx="410120" cy="731135"/>
              </a:xfrm>
            </p:grpSpPr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F215F530-3C42-463D-839A-36C0D736A7FA}"/>
                    </a:ext>
                  </a:extLst>
                </p:cNvPr>
                <p:cNvSpPr/>
                <p:nvPr/>
              </p:nvSpPr>
              <p:spPr>
                <a:xfrm>
                  <a:off x="3869167" y="2142117"/>
                  <a:ext cx="114841" cy="114368"/>
                </a:xfrm>
                <a:custGeom>
                  <a:avLst/>
                  <a:gdLst>
                    <a:gd name="connsiteX0" fmla="*/ 111963 w 114841"/>
                    <a:gd name="connsiteY0" fmla="*/ 73745 h 114368"/>
                    <a:gd name="connsiteX1" fmla="*/ 40624 w 114841"/>
                    <a:gd name="connsiteY1" fmla="*/ 111963 h 114368"/>
                    <a:gd name="connsiteX2" fmla="*/ 2406 w 114841"/>
                    <a:gd name="connsiteY2" fmla="*/ 40624 h 114368"/>
                    <a:gd name="connsiteX3" fmla="*/ 73745 w 114841"/>
                    <a:gd name="connsiteY3" fmla="*/ 2406 h 114368"/>
                    <a:gd name="connsiteX4" fmla="*/ 111963 w 114841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1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2154" y="43171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A047D9FA-4414-4EE3-8EF5-758F174DC8B1}"/>
                    </a:ext>
                  </a:extLst>
                </p:cNvPr>
                <p:cNvSpPr/>
                <p:nvPr/>
              </p:nvSpPr>
              <p:spPr>
                <a:xfrm>
                  <a:off x="3776809" y="2163642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3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0" y="345220"/>
                        <a:pt x="-5875" y="321016"/>
                        <a:pt x="3043" y="298085"/>
                      </a:cubicBezTo>
                      <a:lnTo>
                        <a:pt x="107503" y="25468"/>
                      </a:lnTo>
                      <a:cubicBezTo>
                        <a:pt x="115147" y="5085"/>
                        <a:pt x="138078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EEFF6AE1-32EF-47FD-B4B7-FDDADDCF6607}"/>
                    </a:ext>
                  </a:extLst>
                </p:cNvPr>
                <p:cNvSpPr/>
                <p:nvPr/>
              </p:nvSpPr>
              <p:spPr>
                <a:xfrm>
                  <a:off x="3776148" y="2277010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8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5483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217E0DF3-141A-4B0A-AF8E-3B41233E143D}"/>
                    </a:ext>
                  </a:extLst>
                </p:cNvPr>
                <p:cNvSpPr/>
                <p:nvPr/>
              </p:nvSpPr>
              <p:spPr>
                <a:xfrm rot="1266397">
                  <a:off x="3786027" y="2445054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4" name="Freeform: Shape 1003">
                  <a:extLst>
                    <a:ext uri="{FF2B5EF4-FFF2-40B4-BE49-F238E27FC236}">
                      <a16:creationId xmlns:a16="http://schemas.microsoft.com/office/drawing/2014/main" id="{C1A6B3AB-4683-4F8B-B6ED-CC95376AD5E8}"/>
                    </a:ext>
                  </a:extLst>
                </p:cNvPr>
                <p:cNvSpPr/>
                <p:nvPr/>
              </p:nvSpPr>
              <p:spPr>
                <a:xfrm>
                  <a:off x="3923917" y="1799383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1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5813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45C0D6D7-B482-45A6-8550-B50B81DBD243}"/>
                    </a:ext>
                  </a:extLst>
                </p:cNvPr>
                <p:cNvSpPr/>
                <p:nvPr/>
              </p:nvSpPr>
              <p:spPr>
                <a:xfrm>
                  <a:off x="3923789" y="2112675"/>
                  <a:ext cx="180910" cy="114673"/>
                </a:xfrm>
                <a:custGeom>
                  <a:avLst/>
                  <a:gdLst>
                    <a:gd name="connsiteX0" fmla="*/ 180910 w 180910"/>
                    <a:gd name="connsiteY0" fmla="*/ 53504 h 114673"/>
                    <a:gd name="connsiteX1" fmla="*/ 66258 w 180910"/>
                    <a:gd name="connsiteY1" fmla="*/ 110830 h 114673"/>
                    <a:gd name="connsiteX2" fmla="*/ 2563 w 180910"/>
                    <a:gd name="connsiteY2" fmla="*/ 0 h 114673"/>
                    <a:gd name="connsiteX3" fmla="*/ 25493 w 180910"/>
                    <a:gd name="connsiteY3" fmla="*/ 6370 h 114673"/>
                    <a:gd name="connsiteX4" fmla="*/ 73902 w 180910"/>
                    <a:gd name="connsiteY4" fmla="*/ 84078 h 114673"/>
                    <a:gd name="connsiteX5" fmla="*/ 156706 w 180910"/>
                    <a:gd name="connsiteY5" fmla="*/ 47135 h 114673"/>
                    <a:gd name="connsiteX6" fmla="*/ 180910 w 180910"/>
                    <a:gd name="connsiteY6" fmla="*/ 53504 h 1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3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0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69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FEFCDE8C-7337-4F15-86C3-BFE52F42A58E}"/>
                    </a:ext>
                  </a:extLst>
                </p:cNvPr>
                <p:cNvSpPr/>
                <p:nvPr/>
              </p:nvSpPr>
              <p:spPr>
                <a:xfrm>
                  <a:off x="4021727" y="1843711"/>
                  <a:ext cx="131548" cy="131548"/>
                </a:xfrm>
                <a:custGeom>
                  <a:avLst/>
                  <a:gdLst>
                    <a:gd name="connsiteX0" fmla="*/ 131381 w 131548"/>
                    <a:gd name="connsiteY0" fmla="*/ 60042 h 131548"/>
                    <a:gd name="connsiteX1" fmla="*/ 71507 w 131548"/>
                    <a:gd name="connsiteY1" fmla="*/ 131381 h 131548"/>
                    <a:gd name="connsiteX2" fmla="*/ 168 w 131548"/>
                    <a:gd name="connsiteY2" fmla="*/ 71507 h 131548"/>
                    <a:gd name="connsiteX3" fmla="*/ 60042 w 131548"/>
                    <a:gd name="connsiteY3" fmla="*/ 168 h 131548"/>
                    <a:gd name="connsiteX4" fmla="*/ 131381 w 131548"/>
                    <a:gd name="connsiteY4" fmla="*/ 60042 h 131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548">
                      <a:moveTo>
                        <a:pt x="131381" y="60042"/>
                      </a:moveTo>
                      <a:cubicBezTo>
                        <a:pt x="133929" y="95711"/>
                        <a:pt x="107177" y="127559"/>
                        <a:pt x="71507" y="131381"/>
                      </a:cubicBezTo>
                      <a:cubicBezTo>
                        <a:pt x="35837" y="133929"/>
                        <a:pt x="3989" y="107177"/>
                        <a:pt x="168" y="71507"/>
                      </a:cubicBezTo>
                      <a:cubicBezTo>
                        <a:pt x="-2380" y="35837"/>
                        <a:pt x="24372" y="3990"/>
                        <a:pt x="60042" y="168"/>
                      </a:cubicBezTo>
                      <a:cubicBezTo>
                        <a:pt x="96985" y="-2380"/>
                        <a:pt x="128833" y="24372"/>
                        <a:pt x="131381" y="6004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91E261B4-36BE-4973-8076-0DFB9B10B84D}"/>
                    </a:ext>
                  </a:extLst>
                </p:cNvPr>
                <p:cNvSpPr/>
                <p:nvPr/>
              </p:nvSpPr>
              <p:spPr>
                <a:xfrm>
                  <a:off x="4038860" y="1861198"/>
                  <a:ext cx="97282" cy="96928"/>
                </a:xfrm>
                <a:custGeom>
                  <a:avLst/>
                  <a:gdLst>
                    <a:gd name="connsiteX0" fmla="*/ 96413 w 97282"/>
                    <a:gd name="connsiteY0" fmla="*/ 40007 h 96928"/>
                    <a:gd name="connsiteX1" fmla="*/ 56922 w 97282"/>
                    <a:gd name="connsiteY1" fmla="*/ 96059 h 96928"/>
                    <a:gd name="connsiteX2" fmla="*/ 870 w 97282"/>
                    <a:gd name="connsiteY2" fmla="*/ 56568 h 96928"/>
                    <a:gd name="connsiteX3" fmla="*/ 40361 w 97282"/>
                    <a:gd name="connsiteY3" fmla="*/ 516 h 96928"/>
                    <a:gd name="connsiteX4" fmla="*/ 96413 w 97282"/>
                    <a:gd name="connsiteY4" fmla="*/ 40007 h 9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6928">
                      <a:moveTo>
                        <a:pt x="96413" y="40007"/>
                      </a:moveTo>
                      <a:cubicBezTo>
                        <a:pt x="101509" y="66759"/>
                        <a:pt x="83674" y="90964"/>
                        <a:pt x="56922" y="96059"/>
                      </a:cubicBezTo>
                      <a:cubicBezTo>
                        <a:pt x="30169" y="101155"/>
                        <a:pt x="5965" y="83320"/>
                        <a:pt x="870" y="56568"/>
                      </a:cubicBezTo>
                      <a:cubicBezTo>
                        <a:pt x="-4226" y="29816"/>
                        <a:pt x="13609" y="5611"/>
                        <a:pt x="40361" y="516"/>
                      </a:cubicBezTo>
                      <a:cubicBezTo>
                        <a:pt x="67113" y="-3306"/>
                        <a:pt x="92591" y="14529"/>
                        <a:pt x="96413" y="4000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4E702119-0543-4194-9178-6AEF91DE5EE9}"/>
                    </a:ext>
                  </a:extLst>
                </p:cNvPr>
                <p:cNvSpPr/>
                <p:nvPr/>
              </p:nvSpPr>
              <p:spPr>
                <a:xfrm rot="1266397">
                  <a:off x="3782304" y="240825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7AE4CCDD-7C01-4A6F-AC9D-49F55F1072B5}"/>
                    </a:ext>
                  </a:extLst>
                </p:cNvPr>
                <p:cNvSpPr/>
                <p:nvPr/>
              </p:nvSpPr>
              <p:spPr>
                <a:xfrm rot="1266397">
                  <a:off x="3789867" y="238641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10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4535107" y="1878107"/>
              <a:ext cx="307256" cy="569606"/>
              <a:chOff x="4535107" y="1878107"/>
              <a:chExt cx="307256" cy="569606"/>
            </a:xfrm>
          </p:grpSpPr>
          <p:grpSp>
            <p:nvGrpSpPr>
              <p:cNvPr id="1011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4720681" y="2072906"/>
                <a:ext cx="119343" cy="374807"/>
                <a:chOff x="4720681" y="2072906"/>
                <a:chExt cx="119343" cy="374807"/>
              </a:xfrm>
            </p:grpSpPr>
            <p:sp>
              <p:nvSpPr>
                <p:cNvPr id="1012" name="Freeform: Shape 1011">
                  <a:extLst>
                    <a:ext uri="{FF2B5EF4-FFF2-40B4-BE49-F238E27FC236}">
                      <a16:creationId xmlns:a16="http://schemas.microsoft.com/office/drawing/2014/main" id="{85B63B6D-C45A-4042-A050-42AC9124DEA2}"/>
                    </a:ext>
                  </a:extLst>
                </p:cNvPr>
                <p:cNvSpPr/>
                <p:nvPr/>
              </p:nvSpPr>
              <p:spPr>
                <a:xfrm>
                  <a:off x="4733785" y="2072906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2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8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3" y="2825"/>
                        <a:pt x="108510" y="21934"/>
                        <a:pt x="105962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3" name="Freeform: Shape 1012">
                  <a:extLst>
                    <a:ext uri="{FF2B5EF4-FFF2-40B4-BE49-F238E27FC236}">
                      <a16:creationId xmlns:a16="http://schemas.microsoft.com/office/drawing/2014/main" id="{9189E903-3138-433B-B53B-454D539D0F8B}"/>
                    </a:ext>
                  </a:extLst>
                </p:cNvPr>
                <p:cNvSpPr/>
                <p:nvPr/>
              </p:nvSpPr>
              <p:spPr>
                <a:xfrm rot="347117">
                  <a:off x="4735199" y="2367450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00A7BE69-B47B-4B10-AA28-3C5A574C3CE1}"/>
                    </a:ext>
                  </a:extLst>
                </p:cNvPr>
                <p:cNvSpPr/>
                <p:nvPr/>
              </p:nvSpPr>
              <p:spPr>
                <a:xfrm>
                  <a:off x="4732642" y="2198027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6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6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6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0578"/>
                        <a:pt x="30670" y="235674"/>
                        <a:pt x="29396" y="23949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5" name="Freeform: Shape 1014">
                  <a:extLst>
                    <a:ext uri="{FF2B5EF4-FFF2-40B4-BE49-F238E27FC236}">
                      <a16:creationId xmlns:a16="http://schemas.microsoft.com/office/drawing/2014/main" id="{651183B8-1B1D-4794-A074-378E86577939}"/>
                    </a:ext>
                  </a:extLst>
                </p:cNvPr>
                <p:cNvSpPr/>
                <p:nvPr/>
              </p:nvSpPr>
              <p:spPr>
                <a:xfrm rot="347117">
                  <a:off x="4735202" y="2363695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6" name="Freeform: Shape 1015">
                  <a:extLst>
                    <a:ext uri="{FF2B5EF4-FFF2-40B4-BE49-F238E27FC236}">
                      <a16:creationId xmlns:a16="http://schemas.microsoft.com/office/drawing/2014/main" id="{573BA566-3BF8-4BAE-BB19-B6267C8568AE}"/>
                    </a:ext>
                  </a:extLst>
                </p:cNvPr>
                <p:cNvSpPr/>
                <p:nvPr/>
              </p:nvSpPr>
              <p:spPr>
                <a:xfrm rot="347117">
                  <a:off x="4721210" y="2339487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BAED5E1F-A66F-4C2B-88EE-1E75C15EE9B0}"/>
                    </a:ext>
                  </a:extLst>
                </p:cNvPr>
                <p:cNvSpPr/>
                <p:nvPr/>
              </p:nvSpPr>
              <p:spPr>
                <a:xfrm rot="347117">
                  <a:off x="4723767" y="2316526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CCEE31BC-74E0-4E5C-A75F-9B0E6373E4A1}"/>
                  </a:ext>
                </a:extLst>
              </p:cNvPr>
              <p:cNvSpPr/>
              <p:nvPr/>
            </p:nvSpPr>
            <p:spPr>
              <a:xfrm>
                <a:off x="4556683" y="1907320"/>
                <a:ext cx="284593" cy="265484"/>
              </a:xfrm>
              <a:custGeom>
                <a:avLst/>
                <a:gdLst>
                  <a:gd name="connsiteX0" fmla="*/ 12995 w 284593"/>
                  <a:gd name="connsiteY0" fmla="*/ 16816 h 265484"/>
                  <a:gd name="connsiteX1" fmla="*/ 12995 w 284593"/>
                  <a:gd name="connsiteY1" fmla="*/ 16816 h 265484"/>
                  <a:gd name="connsiteX2" fmla="*/ 85607 w 284593"/>
                  <a:gd name="connsiteY2" fmla="*/ 12994 h 265484"/>
                  <a:gd name="connsiteX3" fmla="*/ 267777 w 284593"/>
                  <a:gd name="connsiteY3" fmla="*/ 176055 h 265484"/>
                  <a:gd name="connsiteX4" fmla="*/ 271599 w 284593"/>
                  <a:gd name="connsiteY4" fmla="*/ 248668 h 265484"/>
                  <a:gd name="connsiteX5" fmla="*/ 271599 w 284593"/>
                  <a:gd name="connsiteY5" fmla="*/ 248668 h 265484"/>
                  <a:gd name="connsiteX6" fmla="*/ 198986 w 284593"/>
                  <a:gd name="connsiteY6" fmla="*/ 252490 h 265484"/>
                  <a:gd name="connsiteX7" fmla="*/ 16816 w 284593"/>
                  <a:gd name="connsiteY7" fmla="*/ 89429 h 265484"/>
                  <a:gd name="connsiteX8" fmla="*/ 12995 w 284593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593" h="265484">
                    <a:moveTo>
                      <a:pt x="12995" y="16816"/>
                    </a:moveTo>
                    <a:lnTo>
                      <a:pt x="12995" y="16816"/>
                    </a:lnTo>
                    <a:cubicBezTo>
                      <a:pt x="32103" y="-3566"/>
                      <a:pt x="63951" y="-6114"/>
                      <a:pt x="85607" y="12994"/>
                    </a:cubicBezTo>
                    <a:lnTo>
                      <a:pt x="267777" y="176055"/>
                    </a:lnTo>
                    <a:cubicBezTo>
                      <a:pt x="288160" y="195164"/>
                      <a:pt x="290707" y="227012"/>
                      <a:pt x="271599" y="248668"/>
                    </a:cubicBezTo>
                    <a:lnTo>
                      <a:pt x="271599" y="248668"/>
                    </a:lnTo>
                    <a:cubicBezTo>
                      <a:pt x="252490" y="269051"/>
                      <a:pt x="220642" y="271599"/>
                      <a:pt x="198986" y="252490"/>
                    </a:cubicBezTo>
                    <a:lnTo>
                      <a:pt x="16816" y="89429"/>
                    </a:lnTo>
                    <a:cubicBezTo>
                      <a:pt x="-3567" y="69047"/>
                      <a:pt x="-6114" y="37199"/>
                      <a:pt x="12995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D7321C39-B844-4EA0-AC75-605706326944}"/>
                  </a:ext>
                </a:extLst>
              </p:cNvPr>
              <p:cNvSpPr/>
              <p:nvPr/>
            </p:nvSpPr>
            <p:spPr>
              <a:xfrm>
                <a:off x="4737834" y="2066814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70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1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7392B3FF-D4AF-4C2C-8EB1-74E74A3F8B12}"/>
                  </a:ext>
                </a:extLst>
              </p:cNvPr>
              <p:cNvSpPr/>
              <p:nvPr/>
            </p:nvSpPr>
            <p:spPr>
              <a:xfrm>
                <a:off x="4535107" y="1878107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7567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35749152-4B43-4E4A-816E-1D97519DEADC}"/>
                  </a:ext>
                </a:extLst>
              </p:cNvPr>
              <p:cNvSpPr/>
              <p:nvPr/>
            </p:nvSpPr>
            <p:spPr>
              <a:xfrm>
                <a:off x="4551628" y="1894621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22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4704024" y="1097123"/>
            <a:ext cx="1066828" cy="1331482"/>
            <a:chOff x="4998492" y="1097123"/>
            <a:chExt cx="1066828" cy="1331482"/>
          </a:xfrm>
        </p:grpSpPr>
        <p:grpSp>
          <p:nvGrpSpPr>
            <p:cNvPr id="1023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335269" y="1688214"/>
              <a:ext cx="328781" cy="698764"/>
              <a:chOff x="5335269" y="1688214"/>
              <a:chExt cx="328781" cy="698764"/>
            </a:xfrm>
          </p:grpSpPr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F18DC4CC-E41C-4B99-B73F-6BFF4F1D2E9E}"/>
                  </a:ext>
                </a:extLst>
              </p:cNvPr>
              <p:cNvSpPr/>
              <p:nvPr/>
            </p:nvSpPr>
            <p:spPr>
              <a:xfrm rot="-1000736">
                <a:off x="5349310" y="2027667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93641739-DED7-4E0E-B481-63575DF83CF1}"/>
                  </a:ext>
                </a:extLst>
              </p:cNvPr>
              <p:cNvSpPr/>
              <p:nvPr/>
            </p:nvSpPr>
            <p:spPr>
              <a:xfrm>
                <a:off x="5369253" y="2045990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E4E6F953-B4AE-42BC-A5D4-8FB64DB6AED2}"/>
                  </a:ext>
                </a:extLst>
              </p:cNvPr>
              <p:cNvSpPr/>
              <p:nvPr/>
            </p:nvSpPr>
            <p:spPr>
              <a:xfrm>
                <a:off x="5375711" y="1688214"/>
                <a:ext cx="288339" cy="396805"/>
              </a:xfrm>
              <a:custGeom>
                <a:avLst/>
                <a:gdLst>
                  <a:gd name="connsiteX0" fmla="*/ 58954 w 288339"/>
                  <a:gd name="connsiteY0" fmla="*/ 390065 h 396805"/>
                  <a:gd name="connsiteX1" fmla="*/ 58954 w 288339"/>
                  <a:gd name="connsiteY1" fmla="*/ 390065 h 396805"/>
                  <a:gd name="connsiteX2" fmla="*/ 6723 w 288339"/>
                  <a:gd name="connsiteY2" fmla="*/ 266496 h 396805"/>
                  <a:gd name="connsiteX3" fmla="*/ 106089 w 288339"/>
                  <a:gd name="connsiteY3" fmla="*/ 23178 h 396805"/>
                  <a:gd name="connsiteX4" fmla="*/ 215645 w 288339"/>
                  <a:gd name="connsiteY4" fmla="*/ 29548 h 396805"/>
                  <a:gd name="connsiteX5" fmla="*/ 227110 w 288339"/>
                  <a:gd name="connsiteY5" fmla="*/ 43561 h 396805"/>
                  <a:gd name="connsiteX6" fmla="*/ 283162 w 288339"/>
                  <a:gd name="connsiteY6" fmla="*/ 90696 h 396805"/>
                  <a:gd name="connsiteX7" fmla="*/ 181249 w 288339"/>
                  <a:gd name="connsiteY7" fmla="*/ 339109 h 396805"/>
                  <a:gd name="connsiteX8" fmla="*/ 58954 w 288339"/>
                  <a:gd name="connsiteY8" fmla="*/ 390065 h 3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6805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2141" y="386243"/>
                      <a:pt x="107362" y="409174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4BB3C1B6-5845-47F1-8C82-A84947789256}"/>
                  </a:ext>
                </a:extLst>
              </p:cNvPr>
              <p:cNvSpPr/>
              <p:nvPr/>
            </p:nvSpPr>
            <p:spPr>
              <a:xfrm>
                <a:off x="5382768" y="2059504"/>
                <a:ext cx="45194" cy="45754"/>
              </a:xfrm>
              <a:custGeom>
                <a:avLst/>
                <a:gdLst>
                  <a:gd name="connsiteX0" fmla="*/ 42979 w 45194"/>
                  <a:gd name="connsiteY0" fmla="*/ 12406 h 45754"/>
                  <a:gd name="connsiteX1" fmla="*/ 32788 w 45194"/>
                  <a:gd name="connsiteY1" fmla="*/ 42980 h 45754"/>
                  <a:gd name="connsiteX2" fmla="*/ 2214 w 45194"/>
                  <a:gd name="connsiteY2" fmla="*/ 32788 h 45754"/>
                  <a:gd name="connsiteX3" fmla="*/ 12406 w 45194"/>
                  <a:gd name="connsiteY3" fmla="*/ 2214 h 45754"/>
                  <a:gd name="connsiteX4" fmla="*/ 42979 w 45194"/>
                  <a:gd name="connsiteY4" fmla="*/ 12406 h 4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5754">
                    <a:moveTo>
                      <a:pt x="42979" y="12406"/>
                    </a:moveTo>
                    <a:cubicBezTo>
                      <a:pt x="48075" y="23871"/>
                      <a:pt x="44253" y="36610"/>
                      <a:pt x="32788" y="42980"/>
                    </a:cubicBezTo>
                    <a:cubicBezTo>
                      <a:pt x="21323" y="49349"/>
                      <a:pt x="8584" y="44254"/>
                      <a:pt x="2214" y="32788"/>
                    </a:cubicBezTo>
                    <a:cubicBezTo>
                      <a:pt x="-2881" y="21323"/>
                      <a:pt x="941" y="8584"/>
                      <a:pt x="12406" y="2214"/>
                    </a:cubicBezTo>
                    <a:cubicBezTo>
                      <a:pt x="23871" y="-2881"/>
                      <a:pt x="37884" y="940"/>
                      <a:pt x="42979" y="1240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6A0796E1-BE02-4772-8A7A-1013B153D9BC}"/>
                  </a:ext>
                </a:extLst>
              </p:cNvPr>
              <p:cNvSpPr/>
              <p:nvPr/>
            </p:nvSpPr>
            <p:spPr>
              <a:xfrm>
                <a:off x="5435719" y="1964682"/>
                <a:ext cx="66150" cy="66681"/>
              </a:xfrm>
              <a:custGeom>
                <a:avLst/>
                <a:gdLst>
                  <a:gd name="connsiteX0" fmla="*/ 63915 w 66150"/>
                  <a:gd name="connsiteY0" fmla="*/ 46080 h 66681"/>
                  <a:gd name="connsiteX1" fmla="*/ 20602 w 66150"/>
                  <a:gd name="connsiteY1" fmla="*/ 63915 h 66681"/>
                  <a:gd name="connsiteX2" fmla="*/ 2767 w 66150"/>
                  <a:gd name="connsiteY2" fmla="*/ 20602 h 66681"/>
                  <a:gd name="connsiteX3" fmla="*/ 46080 w 66150"/>
                  <a:gd name="connsiteY3" fmla="*/ 2767 h 66681"/>
                  <a:gd name="connsiteX4" fmla="*/ 63915 w 66150"/>
                  <a:gd name="connsiteY4" fmla="*/ 46080 h 6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1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9137" y="4041"/>
                      <a:pt x="29519" y="-4876"/>
                      <a:pt x="46080" y="2767"/>
                    </a:cubicBezTo>
                    <a:cubicBezTo>
                      <a:pt x="62641" y="10411"/>
                      <a:pt x="70285" y="29519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29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675434" y="1759173"/>
              <a:ext cx="210824" cy="612235"/>
              <a:chOff x="5675434" y="1759173"/>
              <a:chExt cx="210824" cy="612235"/>
            </a:xfrm>
            <a:solidFill>
              <a:srgbClr val="211D1E"/>
            </a:solidFill>
          </p:grpSpPr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D5742640-1FA2-40E1-8DE0-759908F5CC53}"/>
                  </a:ext>
                </a:extLst>
              </p:cNvPr>
              <p:cNvSpPr/>
              <p:nvPr/>
            </p:nvSpPr>
            <p:spPr>
              <a:xfrm>
                <a:off x="5675434" y="2021324"/>
                <a:ext cx="206003" cy="350083"/>
              </a:xfrm>
              <a:custGeom>
                <a:avLst/>
                <a:gdLst>
                  <a:gd name="connsiteX0" fmla="*/ 31848 w 206003"/>
                  <a:gd name="connsiteY0" fmla="*/ 346133 h 350083"/>
                  <a:gd name="connsiteX1" fmla="*/ 0 w 206003"/>
                  <a:gd name="connsiteY1" fmla="*/ 332120 h 350083"/>
                  <a:gd name="connsiteX2" fmla="*/ 131213 w 206003"/>
                  <a:gd name="connsiteY2" fmla="*/ 23833 h 350083"/>
                  <a:gd name="connsiteX3" fmla="*/ 182170 w 206003"/>
                  <a:gd name="connsiteY3" fmla="*/ 3451 h 350083"/>
                  <a:gd name="connsiteX4" fmla="*/ 182170 w 206003"/>
                  <a:gd name="connsiteY4" fmla="*/ 3451 h 350083"/>
                  <a:gd name="connsiteX5" fmla="*/ 202552 w 206003"/>
                  <a:gd name="connsiteY5" fmla="*/ 54407 h 350083"/>
                  <a:gd name="connsiteX6" fmla="*/ 87900 w 206003"/>
                  <a:gd name="connsiteY6" fmla="*/ 323203 h 350083"/>
                  <a:gd name="connsiteX7" fmla="*/ 31848 w 206003"/>
                  <a:gd name="connsiteY7" fmla="*/ 346133 h 350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50083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3"/>
                    </a:lnTo>
                    <a:cubicBezTo>
                      <a:pt x="140130" y="3451"/>
                      <a:pt x="163061" y="-5467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6133"/>
                      <a:pt x="53505" y="356325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099A8C0F-9833-418A-9BFC-32EFBC85B9FF}"/>
                  </a:ext>
                </a:extLst>
              </p:cNvPr>
              <p:cNvSpPr/>
              <p:nvPr/>
            </p:nvSpPr>
            <p:spPr>
              <a:xfrm>
                <a:off x="5677354" y="1759173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6489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32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070325" y="1097123"/>
              <a:ext cx="989084" cy="936070"/>
              <a:chOff x="5070325" y="1097123"/>
              <a:chExt cx="989084" cy="936070"/>
            </a:xfrm>
          </p:grpSpPr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A509CC46-3C33-48B1-9887-C7E878A6AC79}"/>
                  </a:ext>
                </a:extLst>
              </p:cNvPr>
              <p:cNvSpPr/>
              <p:nvPr/>
            </p:nvSpPr>
            <p:spPr>
              <a:xfrm>
                <a:off x="5751869" y="1415845"/>
                <a:ext cx="266247" cy="444595"/>
              </a:xfrm>
              <a:custGeom>
                <a:avLst/>
                <a:gdLst>
                  <a:gd name="connsiteX0" fmla="*/ 266248 w 266247"/>
                  <a:gd name="connsiteY0" fmla="*/ 366887 h 444595"/>
                  <a:gd name="connsiteX1" fmla="*/ 38217 w 266247"/>
                  <a:gd name="connsiteY1" fmla="*/ 444595 h 444595"/>
                  <a:gd name="connsiteX2" fmla="*/ 0 w 266247"/>
                  <a:gd name="connsiteY2" fmla="*/ 0 h 444595"/>
                  <a:gd name="connsiteX3" fmla="*/ 163061 w 266247"/>
                  <a:gd name="connsiteY3" fmla="*/ 104461 h 444595"/>
                  <a:gd name="connsiteX4" fmla="*/ 212744 w 266247"/>
                  <a:gd name="connsiteY4" fmla="*/ 231852 h 444595"/>
                  <a:gd name="connsiteX5" fmla="*/ 220387 w 266247"/>
                  <a:gd name="connsiteY5" fmla="*/ 252235 h 44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4595">
                    <a:moveTo>
                      <a:pt x="266248" y="366887"/>
                    </a:moveTo>
                    <a:lnTo>
                      <a:pt x="38217" y="444595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2744" y="231852"/>
                    </a:lnTo>
                    <a:lnTo>
                      <a:pt x="220387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BEEDE2FA-59A9-498C-AEA1-9E593F73B155}"/>
                  </a:ext>
                </a:extLst>
              </p:cNvPr>
              <p:cNvSpPr/>
              <p:nvPr/>
            </p:nvSpPr>
            <p:spPr>
              <a:xfrm>
                <a:off x="5747908" y="1554701"/>
                <a:ext cx="35947" cy="35808"/>
              </a:xfrm>
              <a:custGeom>
                <a:avLst/>
                <a:gdLst>
                  <a:gd name="connsiteX0" fmla="*/ 35808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8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8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4" y="7644"/>
                      <a:pt x="35808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CF9BDAE8-50AC-4D2A-94B2-571609613543}"/>
                  </a:ext>
                </a:extLst>
              </p:cNvPr>
              <p:cNvSpPr/>
              <p:nvPr/>
            </p:nvSpPr>
            <p:spPr>
              <a:xfrm>
                <a:off x="5751869" y="1558328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73921F3F-139C-4442-A655-38B7574ADEBF}"/>
                  </a:ext>
                </a:extLst>
              </p:cNvPr>
              <p:cNvSpPr/>
              <p:nvPr/>
            </p:nvSpPr>
            <p:spPr>
              <a:xfrm>
                <a:off x="5802687" y="1557249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69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69"/>
                      <a:pt x="19248" y="35669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5" y="7643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2AC89A3D-FDAA-4E8F-B7EA-3C329ADE502B}"/>
                  </a:ext>
                </a:extLst>
              </p:cNvPr>
              <p:cNvSpPr/>
              <p:nvPr/>
            </p:nvSpPr>
            <p:spPr>
              <a:xfrm>
                <a:off x="5806927" y="1560675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9"/>
                      <a:pt x="994" y="18231"/>
                    </a:cubicBezTo>
                    <a:cubicBezTo>
                      <a:pt x="-2828" y="8040"/>
                      <a:pt x="4816" y="-2152"/>
                      <a:pt x="16281" y="396"/>
                    </a:cubicBezTo>
                    <a:cubicBezTo>
                      <a:pt x="18829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3CC84B57-EB35-4683-8182-634FD32240F4}"/>
                  </a:ext>
                </a:extLst>
              </p:cNvPr>
              <p:cNvSpPr/>
              <p:nvPr/>
            </p:nvSpPr>
            <p:spPr>
              <a:xfrm>
                <a:off x="5865108" y="1563480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3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4DAF5ED0-2A44-45A5-B2C7-D678F6B928E5}"/>
                  </a:ext>
                </a:extLst>
              </p:cNvPr>
              <p:cNvSpPr/>
              <p:nvPr/>
            </p:nvSpPr>
            <p:spPr>
              <a:xfrm>
                <a:off x="5869069" y="1565971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9109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D2A60D07-B379-4EDF-84F4-6A2999C74583}"/>
                  </a:ext>
                </a:extLst>
              </p:cNvPr>
              <p:cNvSpPr/>
              <p:nvPr/>
            </p:nvSpPr>
            <p:spPr>
              <a:xfrm>
                <a:off x="5923708" y="1581315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5617" y="-1135"/>
                      <a:pt x="34535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A664D42-C5DE-4180-B3A3-64637B888A4C}"/>
                  </a:ext>
                </a:extLst>
              </p:cNvPr>
              <p:cNvSpPr/>
              <p:nvPr/>
            </p:nvSpPr>
            <p:spPr>
              <a:xfrm>
                <a:off x="5927669" y="1583806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2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F17FFF1B-E756-4113-893A-002332F15085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215291" cy="187045"/>
              </a:xfrm>
              <a:custGeom>
                <a:avLst/>
                <a:gdLst>
                  <a:gd name="connsiteX0" fmla="*/ 208922 w 215291"/>
                  <a:gd name="connsiteY0" fmla="*/ 111347 h 187045"/>
                  <a:gd name="connsiteX1" fmla="*/ 215291 w 215291"/>
                  <a:gd name="connsiteY1" fmla="*/ 180138 h 187045"/>
                  <a:gd name="connsiteX2" fmla="*/ 138856 w 215291"/>
                  <a:gd name="connsiteY2" fmla="*/ 186507 h 187045"/>
                  <a:gd name="connsiteX3" fmla="*/ 6370 w 215291"/>
                  <a:gd name="connsiteY3" fmla="*/ 74403 h 187045"/>
                  <a:gd name="connsiteX4" fmla="*/ 0 w 215291"/>
                  <a:gd name="connsiteY4" fmla="*/ 6886 h 187045"/>
                  <a:gd name="connsiteX5" fmla="*/ 76435 w 215291"/>
                  <a:gd name="connsiteY5" fmla="*/ 516 h 187045"/>
                  <a:gd name="connsiteX6" fmla="*/ 201278 w 215291"/>
                  <a:gd name="connsiteY6" fmla="*/ 78225 h 187045"/>
                  <a:gd name="connsiteX7" fmla="*/ 208922 w 215291"/>
                  <a:gd name="connsiteY7" fmla="*/ 111347 h 187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7045">
                    <a:moveTo>
                      <a:pt x="208922" y="111347"/>
                    </a:moveTo>
                    <a:lnTo>
                      <a:pt x="215291" y="180138"/>
                    </a:lnTo>
                    <a:lnTo>
                      <a:pt x="138856" y="186507"/>
                    </a:lnTo>
                    <a:cubicBezTo>
                      <a:pt x="71339" y="192877"/>
                      <a:pt x="11465" y="141920"/>
                      <a:pt x="6370" y="74403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99881"/>
                      <a:pt x="208922" y="11134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7EE2FC2C-2BE5-4AF7-91CE-D13ED31B9299}"/>
                  </a:ext>
                </a:extLst>
              </p:cNvPr>
              <p:cNvSpPr/>
              <p:nvPr/>
            </p:nvSpPr>
            <p:spPr>
              <a:xfrm>
                <a:off x="5927669" y="1415845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3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07B8A068-789E-44AA-8EA1-07A0AC464652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2421" cy="186893"/>
              </a:xfrm>
              <a:custGeom>
                <a:avLst/>
                <a:gdLst>
                  <a:gd name="connsiteX0" fmla="*/ 310835 w 312421"/>
                  <a:gd name="connsiteY0" fmla="*/ 68034 h 186893"/>
                  <a:gd name="connsiteX1" fmla="*/ 312109 w 312421"/>
                  <a:gd name="connsiteY1" fmla="*/ 75677 h 186893"/>
                  <a:gd name="connsiteX2" fmla="*/ 303191 w 312421"/>
                  <a:gd name="connsiteY2" fmla="*/ 125360 h 186893"/>
                  <a:gd name="connsiteX3" fmla="*/ 225483 w 312421"/>
                  <a:gd name="connsiteY3" fmla="*/ 178864 h 186893"/>
                  <a:gd name="connsiteX4" fmla="*/ 140130 w 312421"/>
                  <a:gd name="connsiteY4" fmla="*/ 186507 h 186893"/>
                  <a:gd name="connsiteX5" fmla="*/ 7644 w 312421"/>
                  <a:gd name="connsiteY5" fmla="*/ 82047 h 186893"/>
                  <a:gd name="connsiteX6" fmla="*/ 6370 w 312421"/>
                  <a:gd name="connsiteY6" fmla="*/ 75677 h 186893"/>
                  <a:gd name="connsiteX7" fmla="*/ 0 w 312421"/>
                  <a:gd name="connsiteY7" fmla="*/ 6886 h 186893"/>
                  <a:gd name="connsiteX8" fmla="*/ 76435 w 312421"/>
                  <a:gd name="connsiteY8" fmla="*/ 516 h 186893"/>
                  <a:gd name="connsiteX9" fmla="*/ 201278 w 312421"/>
                  <a:gd name="connsiteY9" fmla="*/ 78225 h 186893"/>
                  <a:gd name="connsiteX10" fmla="*/ 310835 w 312421"/>
                  <a:gd name="connsiteY10" fmla="*/ 68034 h 186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6893">
                    <a:moveTo>
                      <a:pt x="310835" y="68034"/>
                    </a:moveTo>
                    <a:lnTo>
                      <a:pt x="312109" y="75677"/>
                    </a:lnTo>
                    <a:cubicBezTo>
                      <a:pt x="313383" y="93512"/>
                      <a:pt x="310835" y="110073"/>
                      <a:pt x="303191" y="125360"/>
                    </a:cubicBezTo>
                    <a:cubicBezTo>
                      <a:pt x="289178" y="154660"/>
                      <a:pt x="259878" y="176316"/>
                      <a:pt x="225483" y="178864"/>
                    </a:cubicBezTo>
                    <a:lnTo>
                      <a:pt x="140130" y="186507"/>
                    </a:lnTo>
                    <a:cubicBezTo>
                      <a:pt x="75161" y="191603"/>
                      <a:pt x="16561" y="145742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803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0E83376F-4B41-4251-859D-DAFB4467C8FF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95EFF632-34C3-469E-AEA1-9D311C3F48F8}"/>
                  </a:ext>
                </a:extLst>
              </p:cNvPr>
              <p:cNvSpPr/>
              <p:nvPr/>
            </p:nvSpPr>
            <p:spPr>
              <a:xfrm>
                <a:off x="5748047" y="1345267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964C33E4-B96C-42FC-B963-D428FB540A88}"/>
                  </a:ext>
                </a:extLst>
              </p:cNvPr>
              <p:cNvSpPr/>
              <p:nvPr/>
            </p:nvSpPr>
            <p:spPr>
              <a:xfrm>
                <a:off x="5656325" y="1354697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DD1FCDF1-5455-4BE0-B070-DDCB6F5AF49D}"/>
                  </a:ext>
                </a:extLst>
              </p:cNvPr>
              <p:cNvSpPr/>
              <p:nvPr/>
            </p:nvSpPr>
            <p:spPr>
              <a:xfrm>
                <a:off x="5377636" y="1097123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7 h 253366"/>
                  <a:gd name="connsiteX12" fmla="*/ 174229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7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7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7"/>
                    </a:cubicBezTo>
                    <a:cubicBezTo>
                      <a:pt x="166585" y="32092"/>
                      <a:pt x="167859" y="24448"/>
                      <a:pt x="174229" y="20627"/>
                    </a:cubicBezTo>
                    <a:cubicBezTo>
                      <a:pt x="179324" y="18079"/>
                      <a:pt x="186968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7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2" y="11709"/>
                      <a:pt x="282511" y="11709"/>
                    </a:cubicBezTo>
                    <a:cubicBezTo>
                      <a:pt x="288881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1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41014"/>
                      <a:pt x="550033" y="247383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48EB349F-4FDD-4F15-9112-0C26798D40AB}"/>
                  </a:ext>
                </a:extLst>
              </p:cNvPr>
              <p:cNvSpPr/>
              <p:nvPr/>
            </p:nvSpPr>
            <p:spPr>
              <a:xfrm>
                <a:off x="6029582" y="1415845"/>
                <a:ext cx="29299" cy="43312"/>
              </a:xfrm>
              <a:custGeom>
                <a:avLst/>
                <a:gdLst>
                  <a:gd name="connsiteX0" fmla="*/ 28026 w 29299"/>
                  <a:gd name="connsiteY0" fmla="*/ 0 h 43312"/>
                  <a:gd name="connsiteX1" fmla="*/ 29300 w 29299"/>
                  <a:gd name="connsiteY1" fmla="*/ 7643 h 43312"/>
                  <a:gd name="connsiteX2" fmla="*/ 29300 w 29299"/>
                  <a:gd name="connsiteY2" fmla="*/ 16561 h 43312"/>
                  <a:gd name="connsiteX3" fmla="*/ 25478 w 29299"/>
                  <a:gd name="connsiteY3" fmla="*/ 43313 h 43312"/>
                  <a:gd name="connsiteX4" fmla="*/ 2548 w 29299"/>
                  <a:gd name="connsiteY4" fmla="*/ 19109 h 43312"/>
                  <a:gd name="connsiteX5" fmla="*/ 0 w 29299"/>
                  <a:gd name="connsiteY5" fmla="*/ 6370 h 43312"/>
                  <a:gd name="connsiteX6" fmla="*/ 0 w 29299"/>
                  <a:gd name="connsiteY6" fmla="*/ 2548 h 43312"/>
                  <a:gd name="connsiteX7" fmla="*/ 28026 w 29299"/>
                  <a:gd name="connsiteY7" fmla="*/ 0 h 4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2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834CA866-9626-422D-BC39-17AE1814F390}"/>
                  </a:ext>
                </a:extLst>
              </p:cNvPr>
              <p:cNvSpPr/>
              <p:nvPr/>
            </p:nvSpPr>
            <p:spPr>
              <a:xfrm>
                <a:off x="5656325" y="1360731"/>
                <a:ext cx="96817" cy="68020"/>
              </a:xfrm>
              <a:custGeom>
                <a:avLst/>
                <a:gdLst>
                  <a:gd name="connsiteX0" fmla="*/ 96817 w 96817"/>
                  <a:gd name="connsiteY0" fmla="*/ 65305 h 68020"/>
                  <a:gd name="connsiteX1" fmla="*/ 71339 w 96817"/>
                  <a:gd name="connsiteY1" fmla="*/ 67853 h 68020"/>
                  <a:gd name="connsiteX2" fmla="*/ 0 w 96817"/>
                  <a:gd name="connsiteY2" fmla="*/ 7979 h 68020"/>
                  <a:gd name="connsiteX3" fmla="*/ 0 w 96817"/>
                  <a:gd name="connsiteY3" fmla="*/ 1609 h 68020"/>
                  <a:gd name="connsiteX4" fmla="*/ 19109 w 96817"/>
                  <a:gd name="connsiteY4" fmla="*/ 335 h 68020"/>
                  <a:gd name="connsiteX5" fmla="*/ 96817 w 96817"/>
                  <a:gd name="connsiteY5" fmla="*/ 65305 h 6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8020">
                    <a:moveTo>
                      <a:pt x="96817" y="65305"/>
                    </a:moveTo>
                    <a:lnTo>
                      <a:pt x="71339" y="67853"/>
                    </a:lnTo>
                    <a:cubicBezTo>
                      <a:pt x="35670" y="70400"/>
                      <a:pt x="3822" y="43648"/>
                      <a:pt x="0" y="7979"/>
                    </a:cubicBezTo>
                    <a:lnTo>
                      <a:pt x="0" y="1609"/>
                    </a:lnTo>
                    <a:lnTo>
                      <a:pt x="19109" y="335"/>
                    </a:lnTo>
                    <a:cubicBezTo>
                      <a:pt x="58600" y="-3487"/>
                      <a:pt x="92996" y="25814"/>
                      <a:pt x="96817" y="6530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711D5BD0-51F8-4A68-99BE-CAC6D8B8F32F}"/>
                  </a:ext>
                </a:extLst>
              </p:cNvPr>
              <p:cNvSpPr/>
              <p:nvPr/>
            </p:nvSpPr>
            <p:spPr>
              <a:xfrm>
                <a:off x="5070325" y="1694832"/>
                <a:ext cx="256056" cy="104930"/>
              </a:xfrm>
              <a:custGeom>
                <a:avLst/>
                <a:gdLst>
                  <a:gd name="connsiteX0" fmla="*/ 98091 w 256056"/>
                  <a:gd name="connsiteY0" fmla="*/ 104461 h 104930"/>
                  <a:gd name="connsiteX1" fmla="*/ 256057 w 256056"/>
                  <a:gd name="connsiteY1" fmla="*/ 90448 h 104930"/>
                  <a:gd name="connsiteX2" fmla="*/ 248413 w 256056"/>
                  <a:gd name="connsiteY2" fmla="*/ 0 h 104930"/>
                  <a:gd name="connsiteX3" fmla="*/ 0 w 256056"/>
                  <a:gd name="connsiteY3" fmla="*/ 21656 h 104930"/>
                  <a:gd name="connsiteX4" fmla="*/ 0 w 256056"/>
                  <a:gd name="connsiteY4" fmla="*/ 21656 h 104930"/>
                  <a:gd name="connsiteX5" fmla="*/ 98091 w 256056"/>
                  <a:gd name="connsiteY5" fmla="*/ 104461 h 10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930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3822" y="72613"/>
                      <a:pt x="48409" y="109557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D7225FD9-C7D6-4C74-8AE9-78297A556CF5}"/>
                  </a:ext>
                </a:extLst>
              </p:cNvPr>
              <p:cNvSpPr/>
              <p:nvPr/>
            </p:nvSpPr>
            <p:spPr>
              <a:xfrm>
                <a:off x="5645416" y="1651154"/>
                <a:ext cx="382573" cy="382039"/>
              </a:xfrm>
              <a:custGeom>
                <a:avLst/>
                <a:gdLst>
                  <a:gd name="connsiteX0" fmla="*/ 381618 w 382573"/>
                  <a:gd name="connsiteY0" fmla="*/ 174891 h 382039"/>
                  <a:gd name="connsiteX1" fmla="*/ 381618 w 382573"/>
                  <a:gd name="connsiteY1" fmla="*/ 202917 h 382039"/>
                  <a:gd name="connsiteX2" fmla="*/ 207092 w 382573"/>
                  <a:gd name="connsiteY2" fmla="*/ 381265 h 382039"/>
                  <a:gd name="connsiteX3" fmla="*/ 126835 w 382573"/>
                  <a:gd name="connsiteY3" fmla="*/ 371074 h 382039"/>
                  <a:gd name="connsiteX4" fmla="*/ 126835 w 382573"/>
                  <a:gd name="connsiteY4" fmla="*/ 371074 h 382039"/>
                  <a:gd name="connsiteX5" fmla="*/ 40209 w 382573"/>
                  <a:gd name="connsiteY5" fmla="*/ 308652 h 382039"/>
                  <a:gd name="connsiteX6" fmla="*/ 718 w 382573"/>
                  <a:gd name="connsiteY6" fmla="*/ 206739 h 382039"/>
                  <a:gd name="connsiteX7" fmla="*/ 170148 w 382573"/>
                  <a:gd name="connsiteY7" fmla="*/ 365 h 382039"/>
                  <a:gd name="connsiteX8" fmla="*/ 175244 w 382573"/>
                  <a:gd name="connsiteY8" fmla="*/ 365 h 382039"/>
                  <a:gd name="connsiteX9" fmla="*/ 177792 w 382573"/>
                  <a:gd name="connsiteY9" fmla="*/ 365 h 382039"/>
                  <a:gd name="connsiteX10" fmla="*/ 177792 w 382573"/>
                  <a:gd name="connsiteY10" fmla="*/ 365 h 382039"/>
                  <a:gd name="connsiteX11" fmla="*/ 177792 w 382573"/>
                  <a:gd name="connsiteY11" fmla="*/ 365 h 382039"/>
                  <a:gd name="connsiteX12" fmla="*/ 381618 w 382573"/>
                  <a:gd name="connsiteY12" fmla="*/ 174891 h 38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39">
                    <a:moveTo>
                      <a:pt x="381618" y="174891"/>
                    </a:moveTo>
                    <a:cubicBezTo>
                      <a:pt x="382892" y="183809"/>
                      <a:pt x="382892" y="194000"/>
                      <a:pt x="381618" y="202917"/>
                    </a:cubicBezTo>
                    <a:cubicBezTo>
                      <a:pt x="376522" y="295913"/>
                      <a:pt x="302635" y="373622"/>
                      <a:pt x="207092" y="381265"/>
                    </a:cubicBezTo>
                    <a:cubicBezTo>
                      <a:pt x="179066" y="383813"/>
                      <a:pt x="152314" y="379991"/>
                      <a:pt x="126835" y="371074"/>
                    </a:cubicBezTo>
                    <a:lnTo>
                      <a:pt x="126835" y="371074"/>
                    </a:lnTo>
                    <a:cubicBezTo>
                      <a:pt x="92439" y="358335"/>
                      <a:pt x="61866" y="336678"/>
                      <a:pt x="40209" y="308652"/>
                    </a:cubicBezTo>
                    <a:cubicBezTo>
                      <a:pt x="18553" y="280626"/>
                      <a:pt x="3266" y="246230"/>
                      <a:pt x="718" y="206739"/>
                    </a:cubicBezTo>
                    <a:cubicBezTo>
                      <a:pt x="-8200" y="103552"/>
                      <a:pt x="66961" y="11830"/>
                      <a:pt x="170148" y="365"/>
                    </a:cubicBezTo>
                    <a:cubicBezTo>
                      <a:pt x="171422" y="365"/>
                      <a:pt x="173970" y="365"/>
                      <a:pt x="175244" y="365"/>
                    </a:cubicBezTo>
                    <a:cubicBezTo>
                      <a:pt x="176518" y="365"/>
                      <a:pt x="177792" y="365"/>
                      <a:pt x="177792" y="365"/>
                    </a:cubicBezTo>
                    <a:lnTo>
                      <a:pt x="177792" y="365"/>
                    </a:lnTo>
                    <a:lnTo>
                      <a:pt x="177792" y="365"/>
                    </a:lnTo>
                    <a:cubicBezTo>
                      <a:pt x="282253" y="-6004"/>
                      <a:pt x="372700" y="71704"/>
                      <a:pt x="381618" y="1748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DFA9CC5D-D3D6-4ADD-B930-CB9FA4F816A2}"/>
                  </a:ext>
                </a:extLst>
              </p:cNvPr>
              <p:cNvSpPr/>
              <p:nvPr/>
            </p:nvSpPr>
            <p:spPr>
              <a:xfrm>
                <a:off x="5215271" y="1652792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4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4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84F36AD5-C4C0-42F2-9320-E0B415CF65B6}"/>
                  </a:ext>
                </a:extLst>
              </p:cNvPr>
              <p:cNvSpPr/>
              <p:nvPr/>
            </p:nvSpPr>
            <p:spPr>
              <a:xfrm>
                <a:off x="5351860" y="1798019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1 w 675173"/>
                  <a:gd name="connsiteY9" fmla="*/ 146500 h 235174"/>
                  <a:gd name="connsiteX10" fmla="*/ 346505 w 675173"/>
                  <a:gd name="connsiteY10" fmla="*/ 66243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0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1" y="146500"/>
                    </a:lnTo>
                    <a:cubicBezTo>
                      <a:pt x="307013" y="156691"/>
                      <a:pt x="351600" y="115926"/>
                      <a:pt x="346505" y="66243"/>
                    </a:cubicBezTo>
                    <a:lnTo>
                      <a:pt x="345231" y="56052"/>
                    </a:lnTo>
                    <a:lnTo>
                      <a:pt x="433130" y="81530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4AEB2D4D-753A-42FB-ACBD-B7D3946C936F}"/>
                  </a:ext>
                </a:extLst>
              </p:cNvPr>
              <p:cNvSpPr/>
              <p:nvPr/>
            </p:nvSpPr>
            <p:spPr>
              <a:xfrm rot="-4138070">
                <a:off x="5698392" y="1716054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F48B92C2-B405-442C-B503-6455EBD543B7}"/>
                  </a:ext>
                </a:extLst>
              </p:cNvPr>
              <p:cNvSpPr/>
              <p:nvPr/>
            </p:nvSpPr>
            <p:spPr>
              <a:xfrm>
                <a:off x="5217819" y="1691010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88819" y="19109"/>
                      <a:pt x="214298" y="54778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57E2CB55-A161-4981-ABFC-D58700AE72E4}"/>
                  </a:ext>
                </a:extLst>
              </p:cNvPr>
              <p:cNvSpPr/>
              <p:nvPr/>
            </p:nvSpPr>
            <p:spPr>
              <a:xfrm>
                <a:off x="5457595" y="1662984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3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3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2E84867-68C0-4F50-A5BC-BE427E4ECE69}"/>
                  </a:ext>
                </a:extLst>
              </p:cNvPr>
              <p:cNvSpPr/>
              <p:nvPr/>
            </p:nvSpPr>
            <p:spPr>
              <a:xfrm>
                <a:off x="5725960" y="1741536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C4FE9F3D-D5F4-476E-AA8D-D113FF167B8F}"/>
                  </a:ext>
                </a:extLst>
              </p:cNvPr>
              <p:cNvSpPr/>
              <p:nvPr/>
            </p:nvSpPr>
            <p:spPr>
              <a:xfrm>
                <a:off x="5100899" y="1705023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86A4194E-6687-486A-8B27-0906309369BE}"/>
                  </a:ext>
                </a:extLst>
              </p:cNvPr>
              <p:cNvSpPr/>
              <p:nvPr/>
            </p:nvSpPr>
            <p:spPr>
              <a:xfrm>
                <a:off x="6032130" y="1432406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5E017565-516F-45C2-912C-6D70E5426945}"/>
                  </a:ext>
                </a:extLst>
              </p:cNvPr>
              <p:cNvSpPr/>
              <p:nvPr/>
            </p:nvSpPr>
            <p:spPr>
              <a:xfrm>
                <a:off x="5768430" y="1605461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8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3" y="47332"/>
                      <a:pt x="161787" y="37141"/>
                      <a:pt x="141404" y="29497"/>
                    </a:cubicBezTo>
                    <a:cubicBezTo>
                      <a:pt x="85352" y="9115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0" y="-2351"/>
                      <a:pt x="136308" y="15484"/>
                    </a:cubicBezTo>
                    <a:cubicBezTo>
                      <a:pt x="156691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FE4389FA-5E00-46BB-B636-D986AB4FAC9D}"/>
                  </a:ext>
                </a:extLst>
              </p:cNvPr>
              <p:cNvSpPr/>
              <p:nvPr/>
            </p:nvSpPr>
            <p:spPr>
              <a:xfrm>
                <a:off x="5904738" y="1620945"/>
                <a:ext cx="67517" cy="47134"/>
              </a:xfrm>
              <a:custGeom>
                <a:avLst/>
                <a:gdLst>
                  <a:gd name="connsiteX0" fmla="*/ 67518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8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8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69"/>
                      <a:pt x="40765" y="15287"/>
                      <a:pt x="59874" y="28026"/>
                    </a:cubicBezTo>
                    <a:lnTo>
                      <a:pt x="67518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02D7BFCF-CE40-40C8-AFD2-31BC45A07802}"/>
                  </a:ext>
                </a:extLst>
              </p:cNvPr>
              <p:cNvSpPr/>
              <p:nvPr/>
            </p:nvSpPr>
            <p:spPr>
              <a:xfrm>
                <a:off x="5746773" y="1349088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B12C65A-5FB0-4AC4-B271-7DD40CAA61EC}"/>
                  </a:ext>
                </a:extLst>
              </p:cNvPr>
              <p:cNvSpPr/>
              <p:nvPr/>
            </p:nvSpPr>
            <p:spPr>
              <a:xfrm>
                <a:off x="5889330" y="1394067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65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4998492" y="1696196"/>
              <a:ext cx="410733" cy="732409"/>
              <a:chOff x="4998492" y="1696196"/>
              <a:chExt cx="410733" cy="732409"/>
            </a:xfrm>
          </p:grpSpPr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C2BD14D3-5465-49A8-BD96-B23DCE88D4A8}"/>
                  </a:ext>
                </a:extLst>
              </p:cNvPr>
              <p:cNvSpPr/>
              <p:nvPr/>
            </p:nvSpPr>
            <p:spPr>
              <a:xfrm rot="1266397">
                <a:off x="5010190" y="2330370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67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4998492" y="1696196"/>
                <a:ext cx="410733" cy="732409"/>
                <a:chOff x="4998492" y="1696196"/>
                <a:chExt cx="410733" cy="732409"/>
              </a:xfrm>
            </p:grpSpPr>
            <p:sp>
              <p:nvSpPr>
                <p:cNvPr id="1068" name="Freeform: Shape 1067">
                  <a:extLst>
                    <a:ext uri="{FF2B5EF4-FFF2-40B4-BE49-F238E27FC236}">
                      <a16:creationId xmlns:a16="http://schemas.microsoft.com/office/drawing/2014/main" id="{EF7BED6E-D7A8-44D5-81BD-85040E478CF1}"/>
                    </a:ext>
                  </a:extLst>
                </p:cNvPr>
                <p:cNvSpPr/>
                <p:nvPr/>
              </p:nvSpPr>
              <p:spPr>
                <a:xfrm>
                  <a:off x="5092124" y="2038930"/>
                  <a:ext cx="114368" cy="114368"/>
                </a:xfrm>
                <a:custGeom>
                  <a:avLst/>
                  <a:gdLst>
                    <a:gd name="connsiteX0" fmla="*/ 111963 w 114368"/>
                    <a:gd name="connsiteY0" fmla="*/ 73745 h 114368"/>
                    <a:gd name="connsiteX1" fmla="*/ 40624 w 114368"/>
                    <a:gd name="connsiteY1" fmla="*/ 111963 h 114368"/>
                    <a:gd name="connsiteX2" fmla="*/ 2406 w 114368"/>
                    <a:gd name="connsiteY2" fmla="*/ 40624 h 114368"/>
                    <a:gd name="connsiteX3" fmla="*/ 73745 w 114368"/>
                    <a:gd name="connsiteY3" fmla="*/ 2406 h 114368"/>
                    <a:gd name="connsiteX4" fmla="*/ 111963 w 114368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68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0880" y="43172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9" name="Freeform: Shape 1068">
                  <a:extLst>
                    <a:ext uri="{FF2B5EF4-FFF2-40B4-BE49-F238E27FC236}">
                      <a16:creationId xmlns:a16="http://schemas.microsoft.com/office/drawing/2014/main" id="{B72EA41B-5227-4DF0-B80E-E4B275695621}"/>
                    </a:ext>
                  </a:extLst>
                </p:cNvPr>
                <p:cNvSpPr/>
                <p:nvPr/>
              </p:nvSpPr>
              <p:spPr>
                <a:xfrm>
                  <a:off x="4998492" y="2061729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4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1" y="345220"/>
                        <a:pt x="-5875" y="321016"/>
                        <a:pt x="3043" y="298085"/>
                      </a:cubicBezTo>
                      <a:lnTo>
                        <a:pt x="107504" y="25468"/>
                      </a:lnTo>
                      <a:cubicBezTo>
                        <a:pt x="115147" y="5085"/>
                        <a:pt x="138077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0" name="Freeform: Shape 1069">
                  <a:extLst>
                    <a:ext uri="{FF2B5EF4-FFF2-40B4-BE49-F238E27FC236}">
                      <a16:creationId xmlns:a16="http://schemas.microsoft.com/office/drawing/2014/main" id="{E11BE2EF-AA26-4AC0-A040-6D3021966750}"/>
                    </a:ext>
                  </a:extLst>
                </p:cNvPr>
                <p:cNvSpPr/>
                <p:nvPr/>
              </p:nvSpPr>
              <p:spPr>
                <a:xfrm>
                  <a:off x="4999104" y="2173823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7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6756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1" name="Freeform: Shape 1070">
                  <a:extLst>
                    <a:ext uri="{FF2B5EF4-FFF2-40B4-BE49-F238E27FC236}">
                      <a16:creationId xmlns:a16="http://schemas.microsoft.com/office/drawing/2014/main" id="{E24C1FFF-88DE-4BCE-ABD9-7807617F968E}"/>
                    </a:ext>
                  </a:extLst>
                </p:cNvPr>
                <p:cNvSpPr/>
                <p:nvPr/>
              </p:nvSpPr>
              <p:spPr>
                <a:xfrm rot="1266397">
                  <a:off x="5009170" y="234205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2" name="Freeform: Shape 1071">
                  <a:extLst>
                    <a:ext uri="{FF2B5EF4-FFF2-40B4-BE49-F238E27FC236}">
                      <a16:creationId xmlns:a16="http://schemas.microsoft.com/office/drawing/2014/main" id="{6F7747F5-FC66-4DF4-89DC-C2FBAAA56173}"/>
                    </a:ext>
                  </a:extLst>
                </p:cNvPr>
                <p:cNvSpPr/>
                <p:nvPr/>
              </p:nvSpPr>
              <p:spPr>
                <a:xfrm>
                  <a:off x="5146873" y="1696196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0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4539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3" name="Freeform: Shape 1072">
                  <a:extLst>
                    <a:ext uri="{FF2B5EF4-FFF2-40B4-BE49-F238E27FC236}">
                      <a16:creationId xmlns:a16="http://schemas.microsoft.com/office/drawing/2014/main" id="{1304F555-51C1-40A9-A23F-DE2932C55D95}"/>
                    </a:ext>
                  </a:extLst>
                </p:cNvPr>
                <p:cNvSpPr/>
                <p:nvPr/>
              </p:nvSpPr>
              <p:spPr>
                <a:xfrm>
                  <a:off x="5146746" y="2009488"/>
                  <a:ext cx="180910" cy="114674"/>
                </a:xfrm>
                <a:custGeom>
                  <a:avLst/>
                  <a:gdLst>
                    <a:gd name="connsiteX0" fmla="*/ 180910 w 180910"/>
                    <a:gd name="connsiteY0" fmla="*/ 53504 h 114674"/>
                    <a:gd name="connsiteX1" fmla="*/ 66258 w 180910"/>
                    <a:gd name="connsiteY1" fmla="*/ 110831 h 114674"/>
                    <a:gd name="connsiteX2" fmla="*/ 2563 w 180910"/>
                    <a:gd name="connsiteY2" fmla="*/ 0 h 114674"/>
                    <a:gd name="connsiteX3" fmla="*/ 25493 w 180910"/>
                    <a:gd name="connsiteY3" fmla="*/ 6370 h 114674"/>
                    <a:gd name="connsiteX4" fmla="*/ 73902 w 180910"/>
                    <a:gd name="connsiteY4" fmla="*/ 84078 h 114674"/>
                    <a:gd name="connsiteX5" fmla="*/ 156706 w 180910"/>
                    <a:gd name="connsiteY5" fmla="*/ 47135 h 114674"/>
                    <a:gd name="connsiteX6" fmla="*/ 180910 w 180910"/>
                    <a:gd name="connsiteY6" fmla="*/ 53504 h 11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4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1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70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196E196A-AF04-422A-AD58-816E576FB4EE}"/>
                    </a:ext>
                  </a:extLst>
                </p:cNvPr>
                <p:cNvSpPr/>
                <p:nvPr/>
              </p:nvSpPr>
              <p:spPr>
                <a:xfrm>
                  <a:off x="5244684" y="1741603"/>
                  <a:ext cx="131548" cy="131744"/>
                </a:xfrm>
                <a:custGeom>
                  <a:avLst/>
                  <a:gdLst>
                    <a:gd name="connsiteX0" fmla="*/ 131381 w 131548"/>
                    <a:gd name="connsiteY0" fmla="*/ 60237 h 131744"/>
                    <a:gd name="connsiteX1" fmla="*/ 71507 w 131548"/>
                    <a:gd name="connsiteY1" fmla="*/ 131576 h 131744"/>
                    <a:gd name="connsiteX2" fmla="*/ 168 w 131548"/>
                    <a:gd name="connsiteY2" fmla="*/ 71703 h 131744"/>
                    <a:gd name="connsiteX3" fmla="*/ 60042 w 131548"/>
                    <a:gd name="connsiteY3" fmla="*/ 363 h 131744"/>
                    <a:gd name="connsiteX4" fmla="*/ 131381 w 131548"/>
                    <a:gd name="connsiteY4" fmla="*/ 60237 h 131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744">
                      <a:moveTo>
                        <a:pt x="131381" y="60237"/>
                      </a:moveTo>
                      <a:cubicBezTo>
                        <a:pt x="133929" y="95907"/>
                        <a:pt x="107177" y="127755"/>
                        <a:pt x="71507" y="131576"/>
                      </a:cubicBezTo>
                      <a:cubicBezTo>
                        <a:pt x="35837" y="134124"/>
                        <a:pt x="3989" y="107372"/>
                        <a:pt x="168" y="71703"/>
                      </a:cubicBezTo>
                      <a:cubicBezTo>
                        <a:pt x="-2380" y="36033"/>
                        <a:pt x="24372" y="4185"/>
                        <a:pt x="60042" y="363"/>
                      </a:cubicBezTo>
                      <a:cubicBezTo>
                        <a:pt x="96985" y="-3458"/>
                        <a:pt x="128833" y="23294"/>
                        <a:pt x="131381" y="6023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5" name="Freeform: Shape 1074">
                  <a:extLst>
                    <a:ext uri="{FF2B5EF4-FFF2-40B4-BE49-F238E27FC236}">
                      <a16:creationId xmlns:a16="http://schemas.microsoft.com/office/drawing/2014/main" id="{F20F2BD0-FAB1-4164-85CB-FF6B5ED97CB5}"/>
                    </a:ext>
                  </a:extLst>
                </p:cNvPr>
                <p:cNvSpPr/>
                <p:nvPr/>
              </p:nvSpPr>
              <p:spPr>
                <a:xfrm>
                  <a:off x="5261817" y="1758932"/>
                  <a:ext cx="97282" cy="97282"/>
                </a:xfrm>
                <a:custGeom>
                  <a:avLst/>
                  <a:gdLst>
                    <a:gd name="connsiteX0" fmla="*/ 96413 w 97282"/>
                    <a:gd name="connsiteY0" fmla="*/ 40361 h 97282"/>
                    <a:gd name="connsiteX1" fmla="*/ 56922 w 97282"/>
                    <a:gd name="connsiteY1" fmla="*/ 96413 h 97282"/>
                    <a:gd name="connsiteX2" fmla="*/ 870 w 97282"/>
                    <a:gd name="connsiteY2" fmla="*/ 56922 h 97282"/>
                    <a:gd name="connsiteX3" fmla="*/ 40361 w 97282"/>
                    <a:gd name="connsiteY3" fmla="*/ 870 h 97282"/>
                    <a:gd name="connsiteX4" fmla="*/ 96413 w 97282"/>
                    <a:gd name="connsiteY4" fmla="*/ 40361 h 97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7282">
                      <a:moveTo>
                        <a:pt x="96413" y="40361"/>
                      </a:moveTo>
                      <a:cubicBezTo>
                        <a:pt x="101509" y="67113"/>
                        <a:pt x="83674" y="91317"/>
                        <a:pt x="56922" y="96413"/>
                      </a:cubicBezTo>
                      <a:cubicBezTo>
                        <a:pt x="30169" y="101509"/>
                        <a:pt x="5965" y="83674"/>
                        <a:pt x="870" y="56922"/>
                      </a:cubicBezTo>
                      <a:cubicBezTo>
                        <a:pt x="-4226" y="30170"/>
                        <a:pt x="13609" y="5965"/>
                        <a:pt x="40361" y="870"/>
                      </a:cubicBezTo>
                      <a:cubicBezTo>
                        <a:pt x="67113" y="-4226"/>
                        <a:pt x="91317" y="13609"/>
                        <a:pt x="96413" y="4036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4E9DD584-5E6C-4C47-A0BB-C86FAAD57817}"/>
                    </a:ext>
                  </a:extLst>
                </p:cNvPr>
                <p:cNvSpPr/>
                <p:nvPr/>
              </p:nvSpPr>
              <p:spPr>
                <a:xfrm rot="1266397">
                  <a:off x="5004256" y="230480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7 w 44586"/>
                    <a:gd name="connsiteY1" fmla="*/ 0 h 12738"/>
                    <a:gd name="connsiteX2" fmla="*/ 44587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7" name="Freeform: Shape 1076">
                  <a:extLst>
                    <a:ext uri="{FF2B5EF4-FFF2-40B4-BE49-F238E27FC236}">
                      <a16:creationId xmlns:a16="http://schemas.microsoft.com/office/drawing/2014/main" id="{86675AD2-5BF0-4D4C-8329-FEB1FE572419}"/>
                    </a:ext>
                  </a:extLst>
                </p:cNvPr>
                <p:cNvSpPr/>
                <p:nvPr/>
              </p:nvSpPr>
              <p:spPr>
                <a:xfrm rot="1266397">
                  <a:off x="5013007" y="228342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78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5758063" y="1776194"/>
              <a:ext cx="307256" cy="568332"/>
              <a:chOff x="5758063" y="1776194"/>
              <a:chExt cx="307256" cy="568332"/>
            </a:xfrm>
          </p:grpSpPr>
          <p:grpSp>
            <p:nvGrpSpPr>
              <p:cNvPr id="1079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5943562" y="1969720"/>
                <a:ext cx="118144" cy="374807"/>
                <a:chOff x="5943562" y="1969720"/>
                <a:chExt cx="118144" cy="374807"/>
              </a:xfrm>
            </p:grpSpPr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38BEC8C0-16EE-46C6-BE5F-340DD2936127}"/>
                    </a:ext>
                  </a:extLst>
                </p:cNvPr>
                <p:cNvSpPr/>
                <p:nvPr/>
              </p:nvSpPr>
              <p:spPr>
                <a:xfrm>
                  <a:off x="5955467" y="1969720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3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9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4" y="2825"/>
                        <a:pt x="108510" y="21934"/>
                        <a:pt x="105963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DBEF51F5-0471-4C93-94D9-C90FA3D6D704}"/>
                    </a:ext>
                  </a:extLst>
                </p:cNvPr>
                <p:cNvSpPr/>
                <p:nvPr/>
              </p:nvSpPr>
              <p:spPr>
                <a:xfrm rot="347117">
                  <a:off x="5958210" y="2264314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9EB37ACB-6D44-46F5-B84F-8BE19F11A8CB}"/>
                    </a:ext>
                  </a:extLst>
                </p:cNvPr>
                <p:cNvSpPr/>
                <p:nvPr/>
              </p:nvSpPr>
              <p:spPr>
                <a:xfrm>
                  <a:off x="5955599" y="2094840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5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5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5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1852"/>
                        <a:pt x="29396" y="235674"/>
                        <a:pt x="29396" y="23949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45DC8185-9B12-441D-BA0C-8C3FDBE1A569}"/>
                    </a:ext>
                  </a:extLst>
                </p:cNvPr>
                <p:cNvSpPr/>
                <p:nvPr/>
              </p:nvSpPr>
              <p:spPr>
                <a:xfrm rot="347117">
                  <a:off x="5958085" y="2261846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7CC4132D-EC83-4A55-A691-C15EC2B7C6DA}"/>
                    </a:ext>
                  </a:extLst>
                </p:cNvPr>
                <p:cNvSpPr/>
                <p:nvPr/>
              </p:nvSpPr>
              <p:spPr>
                <a:xfrm rot="347117">
                  <a:off x="5944091" y="2237640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EB65A92B-1852-4C54-AB28-2B0DAAED1FE9}"/>
                    </a:ext>
                  </a:extLst>
                </p:cNvPr>
                <p:cNvSpPr/>
                <p:nvPr/>
              </p:nvSpPr>
              <p:spPr>
                <a:xfrm rot="347117">
                  <a:off x="5945509" y="2213262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085799CA-07AA-413F-BD16-0A59BF9F4E26}"/>
                  </a:ext>
                </a:extLst>
              </p:cNvPr>
              <p:cNvSpPr/>
              <p:nvPr/>
            </p:nvSpPr>
            <p:spPr>
              <a:xfrm>
                <a:off x="5779199" y="1804133"/>
                <a:ext cx="285034" cy="265484"/>
              </a:xfrm>
              <a:custGeom>
                <a:avLst/>
                <a:gdLst>
                  <a:gd name="connsiteX0" fmla="*/ 13436 w 285034"/>
                  <a:gd name="connsiteY0" fmla="*/ 16816 h 265484"/>
                  <a:gd name="connsiteX1" fmla="*/ 13436 w 285034"/>
                  <a:gd name="connsiteY1" fmla="*/ 16816 h 265484"/>
                  <a:gd name="connsiteX2" fmla="*/ 86049 w 285034"/>
                  <a:gd name="connsiteY2" fmla="*/ 12994 h 265484"/>
                  <a:gd name="connsiteX3" fmla="*/ 268218 w 285034"/>
                  <a:gd name="connsiteY3" fmla="*/ 176055 h 265484"/>
                  <a:gd name="connsiteX4" fmla="*/ 272040 w 285034"/>
                  <a:gd name="connsiteY4" fmla="*/ 248668 h 265484"/>
                  <a:gd name="connsiteX5" fmla="*/ 272040 w 285034"/>
                  <a:gd name="connsiteY5" fmla="*/ 248668 h 265484"/>
                  <a:gd name="connsiteX6" fmla="*/ 199427 w 285034"/>
                  <a:gd name="connsiteY6" fmla="*/ 252490 h 265484"/>
                  <a:gd name="connsiteX7" fmla="*/ 17257 w 285034"/>
                  <a:gd name="connsiteY7" fmla="*/ 89429 h 265484"/>
                  <a:gd name="connsiteX8" fmla="*/ 13436 w 285034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034" h="265484">
                    <a:moveTo>
                      <a:pt x="13436" y="16816"/>
                    </a:moveTo>
                    <a:lnTo>
                      <a:pt x="13436" y="16816"/>
                    </a:lnTo>
                    <a:cubicBezTo>
                      <a:pt x="32544" y="-3566"/>
                      <a:pt x="64392" y="-6114"/>
                      <a:pt x="86049" y="12994"/>
                    </a:cubicBezTo>
                    <a:lnTo>
                      <a:pt x="268218" y="176055"/>
                    </a:lnTo>
                    <a:cubicBezTo>
                      <a:pt x="288601" y="195164"/>
                      <a:pt x="291149" y="227012"/>
                      <a:pt x="272040" y="248668"/>
                    </a:cubicBezTo>
                    <a:lnTo>
                      <a:pt x="272040" y="248668"/>
                    </a:lnTo>
                    <a:cubicBezTo>
                      <a:pt x="252931" y="269051"/>
                      <a:pt x="221083" y="271599"/>
                      <a:pt x="199427" y="252490"/>
                    </a:cubicBezTo>
                    <a:lnTo>
                      <a:pt x="17257" y="89429"/>
                    </a:lnTo>
                    <a:cubicBezTo>
                      <a:pt x="-4399" y="70321"/>
                      <a:pt x="-5673" y="38473"/>
                      <a:pt x="13436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F73DF07F-8112-420B-B7DA-86F02E4B8FC6}"/>
                  </a:ext>
                </a:extLst>
              </p:cNvPr>
              <p:cNvSpPr/>
              <p:nvPr/>
            </p:nvSpPr>
            <p:spPr>
              <a:xfrm>
                <a:off x="5960791" y="1963627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69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0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8013388C-21C4-4A20-A21B-441F1671C3F5}"/>
                  </a:ext>
                </a:extLst>
              </p:cNvPr>
              <p:cNvSpPr/>
              <p:nvPr/>
            </p:nvSpPr>
            <p:spPr>
              <a:xfrm>
                <a:off x="5758063" y="1776194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6293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FB96D6D1-A4D2-41F2-85C1-48112675D055}"/>
                  </a:ext>
                </a:extLst>
              </p:cNvPr>
              <p:cNvSpPr/>
              <p:nvPr/>
            </p:nvSpPr>
            <p:spPr>
              <a:xfrm>
                <a:off x="5774584" y="1792708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90" name="Graphic 6">
            <a:extLst>
              <a:ext uri="{FF2B5EF4-FFF2-40B4-BE49-F238E27FC236}">
                <a16:creationId xmlns:a16="http://schemas.microsoft.com/office/drawing/2014/main" id="{2BFB38A2-C7A2-4321-AED5-01032C8A7E69}"/>
              </a:ext>
            </a:extLst>
          </p:cNvPr>
          <p:cNvGrpSpPr/>
          <p:nvPr/>
        </p:nvGrpSpPr>
        <p:grpSpPr>
          <a:xfrm>
            <a:off x="5865761" y="1143703"/>
            <a:ext cx="1149635" cy="1270888"/>
            <a:chOff x="6160229" y="1143703"/>
            <a:chExt cx="1149635" cy="1270888"/>
          </a:xfrm>
        </p:grpSpPr>
        <p:grpSp>
          <p:nvGrpSpPr>
            <p:cNvPr id="1091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529465" y="1709222"/>
              <a:ext cx="355543" cy="699479"/>
              <a:chOff x="6529465" y="1709222"/>
              <a:chExt cx="355543" cy="699479"/>
            </a:xfrm>
          </p:grpSpPr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05643084-1648-4F4F-88F9-D240C25E0FEC}"/>
                  </a:ext>
                </a:extLst>
              </p:cNvPr>
              <p:cNvSpPr/>
              <p:nvPr/>
            </p:nvSpPr>
            <p:spPr>
              <a:xfrm rot="-657157">
                <a:off x="6539313" y="2036048"/>
                <a:ext cx="114653" cy="114653"/>
              </a:xfrm>
              <a:custGeom>
                <a:avLst/>
                <a:gdLst>
                  <a:gd name="connsiteX0" fmla="*/ 114654 w 114653"/>
                  <a:gd name="connsiteY0" fmla="*/ 57327 h 114653"/>
                  <a:gd name="connsiteX1" fmla="*/ 57327 w 114653"/>
                  <a:gd name="connsiteY1" fmla="*/ 114654 h 114653"/>
                  <a:gd name="connsiteX2" fmla="*/ 0 w 114653"/>
                  <a:gd name="connsiteY2" fmla="*/ 57327 h 114653"/>
                  <a:gd name="connsiteX3" fmla="*/ 57327 w 114653"/>
                  <a:gd name="connsiteY3" fmla="*/ 0 h 114653"/>
                  <a:gd name="connsiteX4" fmla="*/ 114654 w 114653"/>
                  <a:gd name="connsiteY4" fmla="*/ 57327 h 1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53" h="114653">
                    <a:moveTo>
                      <a:pt x="114654" y="57327"/>
                    </a:moveTo>
                    <a:cubicBezTo>
                      <a:pt x="114654" y="88988"/>
                      <a:pt x="88988" y="114654"/>
                      <a:pt x="57327" y="114654"/>
                    </a:cubicBezTo>
                    <a:cubicBezTo>
                      <a:pt x="25666" y="114654"/>
                      <a:pt x="0" y="88988"/>
                      <a:pt x="0" y="57327"/>
                    </a:cubicBezTo>
                    <a:cubicBezTo>
                      <a:pt x="0" y="25666"/>
                      <a:pt x="25666" y="0"/>
                      <a:pt x="57327" y="0"/>
                    </a:cubicBezTo>
                    <a:cubicBezTo>
                      <a:pt x="88988" y="0"/>
                      <a:pt x="114654" y="25666"/>
                      <a:pt x="114654" y="5732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CBC79A9-0947-414E-AFDC-DA0FBD8D700B}"/>
                  </a:ext>
                </a:extLst>
              </p:cNvPr>
              <p:cNvSpPr/>
              <p:nvPr/>
            </p:nvSpPr>
            <p:spPr>
              <a:xfrm>
                <a:off x="6555718" y="2055359"/>
                <a:ext cx="194898" cy="353342"/>
              </a:xfrm>
              <a:custGeom>
                <a:avLst/>
                <a:gdLst>
                  <a:gd name="connsiteX0" fmla="*/ 194898 w 194898"/>
                  <a:gd name="connsiteY0" fmla="*/ 337577 h 353342"/>
                  <a:gd name="connsiteX1" fmla="*/ 161777 w 194898"/>
                  <a:gd name="connsiteY1" fmla="*/ 350316 h 353342"/>
                  <a:gd name="connsiteX2" fmla="*/ 105725 w 194898"/>
                  <a:gd name="connsiteY2" fmla="*/ 324838 h 353342"/>
                  <a:gd name="connsiteX3" fmla="*/ 2538 w 194898"/>
                  <a:gd name="connsiteY3" fmla="*/ 52220 h 353342"/>
                  <a:gd name="connsiteX4" fmla="*/ 25468 w 194898"/>
                  <a:gd name="connsiteY4" fmla="*/ 2538 h 353342"/>
                  <a:gd name="connsiteX5" fmla="*/ 25468 w 194898"/>
                  <a:gd name="connsiteY5" fmla="*/ 2538 h 353342"/>
                  <a:gd name="connsiteX6" fmla="*/ 75151 w 194898"/>
                  <a:gd name="connsiteY6" fmla="*/ 25468 h 353342"/>
                  <a:gd name="connsiteX7" fmla="*/ 194898 w 194898"/>
                  <a:gd name="connsiteY7" fmla="*/ 337577 h 35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898" h="353342">
                    <a:moveTo>
                      <a:pt x="194898" y="337577"/>
                    </a:moveTo>
                    <a:lnTo>
                      <a:pt x="161777" y="350316"/>
                    </a:lnTo>
                    <a:cubicBezTo>
                      <a:pt x="140120" y="359233"/>
                      <a:pt x="114642" y="347768"/>
                      <a:pt x="105725" y="324838"/>
                    </a:cubicBezTo>
                    <a:lnTo>
                      <a:pt x="2538" y="52220"/>
                    </a:lnTo>
                    <a:cubicBezTo>
                      <a:pt x="-5106" y="31838"/>
                      <a:pt x="5086" y="10181"/>
                      <a:pt x="25468" y="2538"/>
                    </a:cubicBezTo>
                    <a:lnTo>
                      <a:pt x="25468" y="2538"/>
                    </a:lnTo>
                    <a:cubicBezTo>
                      <a:pt x="45851" y="-5106"/>
                      <a:pt x="67507" y="5085"/>
                      <a:pt x="75151" y="25468"/>
                    </a:cubicBezTo>
                    <a:lnTo>
                      <a:pt x="194898" y="33757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D4976FFB-FBE5-414B-B192-2BCA1D5948EF}"/>
                  </a:ext>
                </a:extLst>
              </p:cNvPr>
              <p:cNvSpPr/>
              <p:nvPr/>
            </p:nvSpPr>
            <p:spPr>
              <a:xfrm>
                <a:off x="6574195" y="1709222"/>
                <a:ext cx="310813" cy="391621"/>
              </a:xfrm>
              <a:custGeom>
                <a:avLst/>
                <a:gdLst>
                  <a:gd name="connsiteX0" fmla="*/ 50304 w 310813"/>
                  <a:gd name="connsiteY0" fmla="*/ 380523 h 391621"/>
                  <a:gd name="connsiteX1" fmla="*/ 50304 w 310813"/>
                  <a:gd name="connsiteY1" fmla="*/ 380523 h 391621"/>
                  <a:gd name="connsiteX2" fmla="*/ 10813 w 310813"/>
                  <a:gd name="connsiteY2" fmla="*/ 251858 h 391621"/>
                  <a:gd name="connsiteX3" fmla="*/ 134382 w 310813"/>
                  <a:gd name="connsiteY3" fmla="*/ 20005 h 391621"/>
                  <a:gd name="connsiteX4" fmla="*/ 242665 w 310813"/>
                  <a:gd name="connsiteY4" fmla="*/ 37840 h 391621"/>
                  <a:gd name="connsiteX5" fmla="*/ 252856 w 310813"/>
                  <a:gd name="connsiteY5" fmla="*/ 53127 h 391621"/>
                  <a:gd name="connsiteX6" fmla="*/ 303813 w 310813"/>
                  <a:gd name="connsiteY6" fmla="*/ 105358 h 391621"/>
                  <a:gd name="connsiteX7" fmla="*/ 177696 w 310813"/>
                  <a:gd name="connsiteY7" fmla="*/ 342305 h 391621"/>
                  <a:gd name="connsiteX8" fmla="*/ 50304 w 310813"/>
                  <a:gd name="connsiteY8" fmla="*/ 380523 h 39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813" h="391621">
                    <a:moveTo>
                      <a:pt x="50304" y="380523"/>
                    </a:moveTo>
                    <a:lnTo>
                      <a:pt x="50304" y="380523"/>
                    </a:lnTo>
                    <a:cubicBezTo>
                      <a:pt x="4443" y="356318"/>
                      <a:pt x="-13391" y="298992"/>
                      <a:pt x="10813" y="251858"/>
                    </a:cubicBezTo>
                    <a:lnTo>
                      <a:pt x="134382" y="20005"/>
                    </a:lnTo>
                    <a:cubicBezTo>
                      <a:pt x="157313" y="-23308"/>
                      <a:pt x="199352" y="13636"/>
                      <a:pt x="242665" y="37840"/>
                    </a:cubicBezTo>
                    <a:lnTo>
                      <a:pt x="252856" y="53127"/>
                    </a:lnTo>
                    <a:cubicBezTo>
                      <a:pt x="293622" y="74784"/>
                      <a:pt x="325469" y="64592"/>
                      <a:pt x="303813" y="105358"/>
                    </a:cubicBezTo>
                    <a:lnTo>
                      <a:pt x="177696" y="342305"/>
                    </a:lnTo>
                    <a:cubicBezTo>
                      <a:pt x="153491" y="388166"/>
                      <a:pt x="96165" y="404727"/>
                      <a:pt x="50304" y="3805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AFCCA331-6703-4D48-A06B-3F82C50F8771}"/>
                  </a:ext>
                </a:extLst>
              </p:cNvPr>
              <p:cNvSpPr/>
              <p:nvPr/>
            </p:nvSpPr>
            <p:spPr>
              <a:xfrm>
                <a:off x="6573562" y="2068860"/>
                <a:ext cx="44548" cy="45069"/>
              </a:xfrm>
              <a:custGeom>
                <a:avLst/>
                <a:gdLst>
                  <a:gd name="connsiteX0" fmla="*/ 43294 w 44548"/>
                  <a:gd name="connsiteY0" fmla="*/ 14515 h 45069"/>
                  <a:gd name="connsiteX1" fmla="*/ 30555 w 44548"/>
                  <a:gd name="connsiteY1" fmla="*/ 43815 h 45069"/>
                  <a:gd name="connsiteX2" fmla="*/ 1255 w 44548"/>
                  <a:gd name="connsiteY2" fmla="*/ 31076 h 45069"/>
                  <a:gd name="connsiteX3" fmla="*/ 13994 w 44548"/>
                  <a:gd name="connsiteY3" fmla="*/ 1776 h 45069"/>
                  <a:gd name="connsiteX4" fmla="*/ 43294 w 44548"/>
                  <a:gd name="connsiteY4" fmla="*/ 14515 h 4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548" h="45069">
                    <a:moveTo>
                      <a:pt x="43294" y="14515"/>
                    </a:moveTo>
                    <a:cubicBezTo>
                      <a:pt x="47115" y="25980"/>
                      <a:pt x="42020" y="38719"/>
                      <a:pt x="30555" y="43815"/>
                    </a:cubicBezTo>
                    <a:cubicBezTo>
                      <a:pt x="19090" y="47637"/>
                      <a:pt x="6351" y="42541"/>
                      <a:pt x="1255" y="31076"/>
                    </a:cubicBezTo>
                    <a:cubicBezTo>
                      <a:pt x="-2567" y="19611"/>
                      <a:pt x="2528" y="6872"/>
                      <a:pt x="13994" y="1776"/>
                    </a:cubicBezTo>
                    <a:cubicBezTo>
                      <a:pt x="25459" y="-3320"/>
                      <a:pt x="38198" y="3050"/>
                      <a:pt x="43294" y="14515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F8F37DB5-9CD9-4FE1-823F-D0A2A39B2C9C}"/>
                  </a:ext>
                </a:extLst>
              </p:cNvPr>
              <p:cNvSpPr/>
              <p:nvPr/>
            </p:nvSpPr>
            <p:spPr>
              <a:xfrm>
                <a:off x="6633764" y="1982045"/>
                <a:ext cx="65549" cy="65313"/>
              </a:xfrm>
              <a:custGeom>
                <a:avLst/>
                <a:gdLst>
                  <a:gd name="connsiteX0" fmla="*/ 62075 w 65549"/>
                  <a:gd name="connsiteY0" fmla="*/ 47826 h 65313"/>
                  <a:gd name="connsiteX1" fmla="*/ 17488 w 65549"/>
                  <a:gd name="connsiteY1" fmla="*/ 61839 h 65313"/>
                  <a:gd name="connsiteX2" fmla="*/ 3475 w 65549"/>
                  <a:gd name="connsiteY2" fmla="*/ 17252 h 65313"/>
                  <a:gd name="connsiteX3" fmla="*/ 48062 w 65549"/>
                  <a:gd name="connsiteY3" fmla="*/ 3239 h 65313"/>
                  <a:gd name="connsiteX4" fmla="*/ 62075 w 65549"/>
                  <a:gd name="connsiteY4" fmla="*/ 47826 h 6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49" h="65313">
                    <a:moveTo>
                      <a:pt x="62075" y="47826"/>
                    </a:moveTo>
                    <a:cubicBezTo>
                      <a:pt x="53157" y="64387"/>
                      <a:pt x="32775" y="69482"/>
                      <a:pt x="17488" y="61839"/>
                    </a:cubicBezTo>
                    <a:cubicBezTo>
                      <a:pt x="927" y="52921"/>
                      <a:pt x="-4169" y="32539"/>
                      <a:pt x="3475" y="17252"/>
                    </a:cubicBezTo>
                    <a:cubicBezTo>
                      <a:pt x="11118" y="1965"/>
                      <a:pt x="32775" y="-4405"/>
                      <a:pt x="48062" y="3239"/>
                    </a:cubicBezTo>
                    <a:cubicBezTo>
                      <a:pt x="64623" y="12156"/>
                      <a:pt x="69718" y="31265"/>
                      <a:pt x="62075" y="4782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97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835969" y="1801707"/>
              <a:ext cx="240903" cy="609354"/>
              <a:chOff x="6835969" y="1801707"/>
              <a:chExt cx="240903" cy="609354"/>
            </a:xfrm>
            <a:solidFill>
              <a:srgbClr val="211D1E"/>
            </a:solidFill>
          </p:grpSpPr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0BB24D0D-9B9B-4ED9-8C57-676515197E4D}"/>
                  </a:ext>
                </a:extLst>
              </p:cNvPr>
              <p:cNvSpPr/>
              <p:nvPr/>
            </p:nvSpPr>
            <p:spPr>
              <a:xfrm>
                <a:off x="6835969" y="2076006"/>
                <a:ext cx="235399" cy="335056"/>
              </a:xfrm>
              <a:custGeom>
                <a:avLst/>
                <a:gdLst>
                  <a:gd name="connsiteX0" fmla="*/ 30574 w 235399"/>
                  <a:gd name="connsiteY0" fmla="*/ 329669 h 335056"/>
                  <a:gd name="connsiteX1" fmla="*/ 0 w 235399"/>
                  <a:gd name="connsiteY1" fmla="*/ 313108 h 335056"/>
                  <a:gd name="connsiteX2" fmla="*/ 161787 w 235399"/>
                  <a:gd name="connsiteY2" fmla="*/ 20108 h 335056"/>
                  <a:gd name="connsiteX3" fmla="*/ 215292 w 235399"/>
                  <a:gd name="connsiteY3" fmla="*/ 4821 h 335056"/>
                  <a:gd name="connsiteX4" fmla="*/ 215292 w 235399"/>
                  <a:gd name="connsiteY4" fmla="*/ 4821 h 335056"/>
                  <a:gd name="connsiteX5" fmla="*/ 230578 w 235399"/>
                  <a:gd name="connsiteY5" fmla="*/ 58326 h 335056"/>
                  <a:gd name="connsiteX6" fmla="*/ 90448 w 235399"/>
                  <a:gd name="connsiteY6" fmla="*/ 314382 h 335056"/>
                  <a:gd name="connsiteX7" fmla="*/ 30574 w 235399"/>
                  <a:gd name="connsiteY7" fmla="*/ 329669 h 33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399" h="335056">
                    <a:moveTo>
                      <a:pt x="30574" y="329669"/>
                    </a:moveTo>
                    <a:lnTo>
                      <a:pt x="0" y="313108"/>
                    </a:lnTo>
                    <a:lnTo>
                      <a:pt x="161787" y="20108"/>
                    </a:lnTo>
                    <a:cubicBezTo>
                      <a:pt x="171978" y="1000"/>
                      <a:pt x="196183" y="-5370"/>
                      <a:pt x="215292" y="4821"/>
                    </a:cubicBezTo>
                    <a:lnTo>
                      <a:pt x="215292" y="4821"/>
                    </a:lnTo>
                    <a:cubicBezTo>
                      <a:pt x="234400" y="15013"/>
                      <a:pt x="240770" y="39217"/>
                      <a:pt x="230578" y="58326"/>
                    </a:cubicBezTo>
                    <a:lnTo>
                      <a:pt x="90448" y="314382"/>
                    </a:lnTo>
                    <a:cubicBezTo>
                      <a:pt x="77708" y="333491"/>
                      <a:pt x="50957" y="341134"/>
                      <a:pt x="30574" y="32966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4C45459-7B93-4119-A9CF-F989669BC233}"/>
                  </a:ext>
                </a:extLst>
              </p:cNvPr>
              <p:cNvSpPr/>
              <p:nvPr/>
            </p:nvSpPr>
            <p:spPr>
              <a:xfrm>
                <a:off x="6891888" y="1801707"/>
                <a:ext cx="184984" cy="349318"/>
              </a:xfrm>
              <a:custGeom>
                <a:avLst/>
                <a:gdLst>
                  <a:gd name="connsiteX0" fmla="*/ 34529 w 184984"/>
                  <a:gd name="connsiteY0" fmla="*/ 2681 h 349318"/>
                  <a:gd name="connsiteX1" fmla="*/ 34529 w 184984"/>
                  <a:gd name="connsiteY1" fmla="*/ 2681 h 349318"/>
                  <a:gd name="connsiteX2" fmla="*/ 99499 w 184984"/>
                  <a:gd name="connsiteY2" fmla="*/ 34529 h 349318"/>
                  <a:gd name="connsiteX3" fmla="*/ 182303 w 184984"/>
                  <a:gd name="connsiteY3" fmla="*/ 281668 h 349318"/>
                  <a:gd name="connsiteX4" fmla="*/ 150455 w 184984"/>
                  <a:gd name="connsiteY4" fmla="*/ 346638 h 349318"/>
                  <a:gd name="connsiteX5" fmla="*/ 150455 w 184984"/>
                  <a:gd name="connsiteY5" fmla="*/ 346638 h 349318"/>
                  <a:gd name="connsiteX6" fmla="*/ 85485 w 184984"/>
                  <a:gd name="connsiteY6" fmla="*/ 314790 h 349318"/>
                  <a:gd name="connsiteX7" fmla="*/ 2681 w 184984"/>
                  <a:gd name="connsiteY7" fmla="*/ 67651 h 349318"/>
                  <a:gd name="connsiteX8" fmla="*/ 34529 w 184984"/>
                  <a:gd name="connsiteY8" fmla="*/ 2681 h 34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984" h="349318">
                    <a:moveTo>
                      <a:pt x="34529" y="2681"/>
                    </a:moveTo>
                    <a:lnTo>
                      <a:pt x="34529" y="2681"/>
                    </a:lnTo>
                    <a:cubicBezTo>
                      <a:pt x="61281" y="-6236"/>
                      <a:pt x="90581" y="7777"/>
                      <a:pt x="99499" y="34529"/>
                    </a:cubicBezTo>
                    <a:lnTo>
                      <a:pt x="182303" y="281668"/>
                    </a:lnTo>
                    <a:cubicBezTo>
                      <a:pt x="191221" y="308420"/>
                      <a:pt x="177207" y="337720"/>
                      <a:pt x="150455" y="346638"/>
                    </a:cubicBezTo>
                    <a:lnTo>
                      <a:pt x="150455" y="346638"/>
                    </a:lnTo>
                    <a:cubicBezTo>
                      <a:pt x="123703" y="355555"/>
                      <a:pt x="94403" y="341542"/>
                      <a:pt x="85485" y="314790"/>
                    </a:cubicBezTo>
                    <a:lnTo>
                      <a:pt x="2681" y="67651"/>
                    </a:lnTo>
                    <a:cubicBezTo>
                      <a:pt x="-6236" y="40899"/>
                      <a:pt x="7777" y="11598"/>
                      <a:pt x="34529" y="268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00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298348" y="1143703"/>
              <a:ext cx="1011517" cy="943510"/>
              <a:chOff x="6298348" y="1143703"/>
              <a:chExt cx="1011517" cy="943510"/>
            </a:xfrm>
          </p:grpSpPr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23F991DF-E896-4CBC-9E6B-1F39545AFD2B}"/>
                  </a:ext>
                </a:extLst>
              </p:cNvPr>
              <p:cNvSpPr/>
              <p:nvPr/>
            </p:nvSpPr>
            <p:spPr>
              <a:xfrm>
                <a:off x="7000304" y="1462980"/>
                <a:ext cx="234399" cy="445869"/>
              </a:xfrm>
              <a:custGeom>
                <a:avLst/>
                <a:gdLst>
                  <a:gd name="connsiteX0" fmla="*/ 234400 w 234399"/>
                  <a:gd name="connsiteY0" fmla="*/ 391091 h 445869"/>
                  <a:gd name="connsiteX1" fmla="*/ 0 w 234399"/>
                  <a:gd name="connsiteY1" fmla="*/ 445869 h 445869"/>
                  <a:gd name="connsiteX2" fmla="*/ 6370 w 234399"/>
                  <a:gd name="connsiteY2" fmla="*/ 0 h 445869"/>
                  <a:gd name="connsiteX3" fmla="*/ 157965 w 234399"/>
                  <a:gd name="connsiteY3" fmla="*/ 119748 h 445869"/>
                  <a:gd name="connsiteX4" fmla="*/ 194909 w 234399"/>
                  <a:gd name="connsiteY4" fmla="*/ 252235 h 445869"/>
                  <a:gd name="connsiteX5" fmla="*/ 200004 w 234399"/>
                  <a:gd name="connsiteY5" fmla="*/ 272617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399" h="445869">
                    <a:moveTo>
                      <a:pt x="234400" y="391091"/>
                    </a:moveTo>
                    <a:lnTo>
                      <a:pt x="0" y="445869"/>
                    </a:lnTo>
                    <a:lnTo>
                      <a:pt x="6370" y="0"/>
                    </a:lnTo>
                    <a:lnTo>
                      <a:pt x="157965" y="119748"/>
                    </a:lnTo>
                    <a:lnTo>
                      <a:pt x="194909" y="252235"/>
                    </a:lnTo>
                    <a:lnTo>
                      <a:pt x="200004" y="2726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C29C44D5-1F46-4DC9-944D-F5E9D454ED50}"/>
                  </a:ext>
                </a:extLst>
              </p:cNvPr>
              <p:cNvSpPr/>
              <p:nvPr/>
            </p:nvSpPr>
            <p:spPr>
              <a:xfrm>
                <a:off x="6986291" y="1603110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8918" y="35670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8026" y="0"/>
                      <a:pt x="35669" y="7643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01EE916D-6033-4652-9FF6-5B2330117F8F}"/>
                  </a:ext>
                </a:extLst>
              </p:cNvPr>
              <p:cNvSpPr/>
              <p:nvPr/>
            </p:nvSpPr>
            <p:spPr>
              <a:xfrm>
                <a:off x="6990112" y="1605658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8851F5BA-4140-4554-9DB6-EDC660B16986}"/>
                  </a:ext>
                </a:extLst>
              </p:cNvPr>
              <p:cNvSpPr/>
              <p:nvPr/>
            </p:nvSpPr>
            <p:spPr>
              <a:xfrm>
                <a:off x="7041069" y="1610753"/>
                <a:ext cx="35670" cy="35669"/>
              </a:xfrm>
              <a:custGeom>
                <a:avLst/>
                <a:gdLst>
                  <a:gd name="connsiteX0" fmla="*/ 35670 w 35670"/>
                  <a:gd name="connsiteY0" fmla="*/ 17835 h 35669"/>
                  <a:gd name="connsiteX1" fmla="*/ 17835 w 35670"/>
                  <a:gd name="connsiteY1" fmla="*/ 35669 h 35669"/>
                  <a:gd name="connsiteX2" fmla="*/ 0 w 35670"/>
                  <a:gd name="connsiteY2" fmla="*/ 17835 h 35669"/>
                  <a:gd name="connsiteX3" fmla="*/ 17835 w 35670"/>
                  <a:gd name="connsiteY3" fmla="*/ 0 h 35669"/>
                  <a:gd name="connsiteX4" fmla="*/ 35670 w 35670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0" h="35669">
                    <a:moveTo>
                      <a:pt x="35670" y="17835"/>
                    </a:moveTo>
                    <a:cubicBezTo>
                      <a:pt x="35670" y="28026"/>
                      <a:pt x="26753" y="35669"/>
                      <a:pt x="17835" y="35669"/>
                    </a:cubicBezTo>
                    <a:cubicBezTo>
                      <a:pt x="7644" y="35669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6753" y="0"/>
                      <a:pt x="35670" y="8917"/>
                      <a:pt x="35670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0EAC8648-AA3A-40A2-B7A1-D4D4D71C568E}"/>
                  </a:ext>
                </a:extLst>
              </p:cNvPr>
              <p:cNvSpPr/>
              <p:nvPr/>
            </p:nvSpPr>
            <p:spPr>
              <a:xfrm>
                <a:off x="7044069" y="1613754"/>
                <a:ext cx="25846" cy="25847"/>
              </a:xfrm>
              <a:custGeom>
                <a:avLst/>
                <a:gdLst>
                  <a:gd name="connsiteX0" fmla="*/ 25026 w 25846"/>
                  <a:gd name="connsiteY0" fmla="*/ 8465 h 25847"/>
                  <a:gd name="connsiteX1" fmla="*/ 8465 w 25846"/>
                  <a:gd name="connsiteY1" fmla="*/ 25026 h 25847"/>
                  <a:gd name="connsiteX2" fmla="*/ 822 w 25846"/>
                  <a:gd name="connsiteY2" fmla="*/ 17382 h 25847"/>
                  <a:gd name="connsiteX3" fmla="*/ 17382 w 25846"/>
                  <a:gd name="connsiteY3" fmla="*/ 821 h 25847"/>
                  <a:gd name="connsiteX4" fmla="*/ 25026 w 25846"/>
                  <a:gd name="connsiteY4" fmla="*/ 8465 h 2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46" h="25847">
                    <a:moveTo>
                      <a:pt x="25026" y="8465"/>
                    </a:moveTo>
                    <a:cubicBezTo>
                      <a:pt x="28847" y="18656"/>
                      <a:pt x="18656" y="28848"/>
                      <a:pt x="8465" y="25026"/>
                    </a:cubicBezTo>
                    <a:cubicBezTo>
                      <a:pt x="4643" y="23752"/>
                      <a:pt x="2095" y="21204"/>
                      <a:pt x="822" y="17382"/>
                    </a:cubicBezTo>
                    <a:cubicBezTo>
                      <a:pt x="-3001" y="7191"/>
                      <a:pt x="7191" y="-3000"/>
                      <a:pt x="17382" y="821"/>
                    </a:cubicBezTo>
                    <a:cubicBezTo>
                      <a:pt x="21204" y="821"/>
                      <a:pt x="23752" y="4643"/>
                      <a:pt x="25026" y="8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0989CBC0-7ADB-4140-9412-94F6ED69F897}"/>
                  </a:ext>
                </a:extLst>
              </p:cNvPr>
              <p:cNvSpPr/>
              <p:nvPr/>
            </p:nvSpPr>
            <p:spPr>
              <a:xfrm>
                <a:off x="7102217" y="1623371"/>
                <a:ext cx="35791" cy="35791"/>
              </a:xfrm>
              <a:custGeom>
                <a:avLst/>
                <a:gdLst>
                  <a:gd name="connsiteX0" fmla="*/ 35669 w 35791"/>
                  <a:gd name="connsiteY0" fmla="*/ 17956 h 35791"/>
                  <a:gd name="connsiteX1" fmla="*/ 17834 w 35791"/>
                  <a:gd name="connsiteY1" fmla="*/ 35791 h 35791"/>
                  <a:gd name="connsiteX2" fmla="*/ 0 w 35791"/>
                  <a:gd name="connsiteY2" fmla="*/ 17956 h 35791"/>
                  <a:gd name="connsiteX3" fmla="*/ 17834 w 35791"/>
                  <a:gd name="connsiteY3" fmla="*/ 122 h 35791"/>
                  <a:gd name="connsiteX4" fmla="*/ 35669 w 35791"/>
                  <a:gd name="connsiteY4" fmla="*/ 17956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91" h="35791">
                    <a:moveTo>
                      <a:pt x="35669" y="17956"/>
                    </a:moveTo>
                    <a:cubicBezTo>
                      <a:pt x="35669" y="28148"/>
                      <a:pt x="26752" y="35791"/>
                      <a:pt x="17834" y="35791"/>
                    </a:cubicBezTo>
                    <a:cubicBezTo>
                      <a:pt x="8917" y="35791"/>
                      <a:pt x="0" y="26874"/>
                      <a:pt x="0" y="17956"/>
                    </a:cubicBezTo>
                    <a:cubicBezTo>
                      <a:pt x="0" y="7765"/>
                      <a:pt x="8917" y="122"/>
                      <a:pt x="17834" y="122"/>
                    </a:cubicBezTo>
                    <a:cubicBezTo>
                      <a:pt x="28025" y="-1152"/>
                      <a:pt x="36943" y="7765"/>
                      <a:pt x="35669" y="17956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3CDAAB7A-3A29-49DD-861E-22974B8AD1DE}"/>
                  </a:ext>
                </a:extLst>
              </p:cNvPr>
              <p:cNvSpPr/>
              <p:nvPr/>
            </p:nvSpPr>
            <p:spPr>
              <a:xfrm>
                <a:off x="7106039" y="1624766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5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2" y="0"/>
                      <a:pt x="25478" y="6370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F9324C3B-D0BB-42F2-B979-A52B8282254F}"/>
                  </a:ext>
                </a:extLst>
              </p:cNvPr>
              <p:cNvSpPr/>
              <p:nvPr/>
            </p:nvSpPr>
            <p:spPr>
              <a:xfrm>
                <a:off x="7158269" y="1646423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7644" y="35670"/>
                      <a:pt x="0" y="26752"/>
                      <a:pt x="0" y="17835"/>
                    </a:cubicBezTo>
                    <a:cubicBezTo>
                      <a:pt x="0" y="7644"/>
                      <a:pt x="8918" y="0"/>
                      <a:pt x="17835" y="0"/>
                    </a:cubicBezTo>
                    <a:cubicBezTo>
                      <a:pt x="28026" y="0"/>
                      <a:pt x="35669" y="7644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128B333-8A87-4FB7-AEC0-381350136DDF}"/>
                  </a:ext>
                </a:extLst>
              </p:cNvPr>
              <p:cNvSpPr/>
              <p:nvPr/>
            </p:nvSpPr>
            <p:spPr>
              <a:xfrm>
                <a:off x="7162090" y="1648971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2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E5E5047C-CD56-45AC-8B3E-D4025D88708A}"/>
                  </a:ext>
                </a:extLst>
              </p:cNvPr>
              <p:cNvSpPr/>
              <p:nvPr/>
            </p:nvSpPr>
            <p:spPr>
              <a:xfrm>
                <a:off x="7005377" y="1400558"/>
                <a:ext cx="198752" cy="194908"/>
              </a:xfrm>
              <a:custGeom>
                <a:avLst/>
                <a:gdLst>
                  <a:gd name="connsiteX0" fmla="*/ 198753 w 198752"/>
                  <a:gd name="connsiteY0" fmla="*/ 126117 h 194908"/>
                  <a:gd name="connsiteX1" fmla="*/ 197478 w 198752"/>
                  <a:gd name="connsiteY1" fmla="*/ 194909 h 194908"/>
                  <a:gd name="connsiteX2" fmla="*/ 121044 w 198752"/>
                  <a:gd name="connsiteY2" fmla="*/ 193635 h 194908"/>
                  <a:gd name="connsiteX3" fmla="*/ 22 w 198752"/>
                  <a:gd name="connsiteY3" fmla="*/ 68791 h 194908"/>
                  <a:gd name="connsiteX4" fmla="*/ 1296 w 198752"/>
                  <a:gd name="connsiteY4" fmla="*/ 0 h 194908"/>
                  <a:gd name="connsiteX5" fmla="*/ 77731 w 198752"/>
                  <a:gd name="connsiteY5" fmla="*/ 1274 h 194908"/>
                  <a:gd name="connsiteX6" fmla="*/ 193657 w 198752"/>
                  <a:gd name="connsiteY6" fmla="*/ 90448 h 194908"/>
                  <a:gd name="connsiteX7" fmla="*/ 198753 w 198752"/>
                  <a:gd name="connsiteY7" fmla="*/ 126117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8752" h="194908">
                    <a:moveTo>
                      <a:pt x="198753" y="126117"/>
                    </a:moveTo>
                    <a:lnTo>
                      <a:pt x="197478" y="194909"/>
                    </a:lnTo>
                    <a:lnTo>
                      <a:pt x="121044" y="193635"/>
                    </a:lnTo>
                    <a:cubicBezTo>
                      <a:pt x="53526" y="192361"/>
                      <a:pt x="-1252" y="136309"/>
                      <a:pt x="22" y="68791"/>
                    </a:cubicBezTo>
                    <a:lnTo>
                      <a:pt x="1296" y="0"/>
                    </a:lnTo>
                    <a:lnTo>
                      <a:pt x="77731" y="1274"/>
                    </a:lnTo>
                    <a:cubicBezTo>
                      <a:pt x="133783" y="2548"/>
                      <a:pt x="179644" y="39491"/>
                      <a:pt x="193657" y="90448"/>
                    </a:cubicBezTo>
                    <a:cubicBezTo>
                      <a:pt x="197478" y="101913"/>
                      <a:pt x="198753" y="114652"/>
                      <a:pt x="198753" y="1261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F5472228-21EF-4330-B125-10DF1F6FC615}"/>
                  </a:ext>
                </a:extLst>
              </p:cNvPr>
              <p:cNvSpPr/>
              <p:nvPr/>
            </p:nvSpPr>
            <p:spPr>
              <a:xfrm>
                <a:off x="7177378" y="1492280"/>
                <a:ext cx="132487" cy="103246"/>
              </a:xfrm>
              <a:custGeom>
                <a:avLst/>
                <a:gdLst>
                  <a:gd name="connsiteX0" fmla="*/ 132487 w 132487"/>
                  <a:gd name="connsiteY0" fmla="*/ 1274 h 103246"/>
                  <a:gd name="connsiteX1" fmla="*/ 132487 w 132487"/>
                  <a:gd name="connsiteY1" fmla="*/ 8917 h 103246"/>
                  <a:gd name="connsiteX2" fmla="*/ 118474 w 132487"/>
                  <a:gd name="connsiteY2" fmla="*/ 57326 h 103246"/>
                  <a:gd name="connsiteX3" fmla="*/ 35669 w 132487"/>
                  <a:gd name="connsiteY3" fmla="*/ 103187 h 103246"/>
                  <a:gd name="connsiteX4" fmla="*/ 0 w 132487"/>
                  <a:gd name="connsiteY4" fmla="*/ 103187 h 103246"/>
                  <a:gd name="connsiteX5" fmla="*/ 1274 w 132487"/>
                  <a:gd name="connsiteY5" fmla="*/ 0 h 103246"/>
                  <a:gd name="connsiteX6" fmla="*/ 132487 w 132487"/>
                  <a:gd name="connsiteY6" fmla="*/ 1274 h 10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487" h="103246">
                    <a:moveTo>
                      <a:pt x="132487" y="1274"/>
                    </a:moveTo>
                    <a:lnTo>
                      <a:pt x="132487" y="8917"/>
                    </a:lnTo>
                    <a:cubicBezTo>
                      <a:pt x="132487" y="26752"/>
                      <a:pt x="127391" y="43313"/>
                      <a:pt x="118474" y="57326"/>
                    </a:cubicBezTo>
                    <a:cubicBezTo>
                      <a:pt x="101913" y="85352"/>
                      <a:pt x="70065" y="104461"/>
                      <a:pt x="35669" y="103187"/>
                    </a:cubicBezTo>
                    <a:lnTo>
                      <a:pt x="0" y="103187"/>
                    </a:lnTo>
                    <a:lnTo>
                      <a:pt x="1274" y="0"/>
                    </a:lnTo>
                    <a:lnTo>
                      <a:pt x="13248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9ECEAEBF-B05F-4596-8442-BD0CB14F6096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3191" cy="194968"/>
              </a:xfrm>
              <a:custGeom>
                <a:avLst/>
                <a:gdLst>
                  <a:gd name="connsiteX0" fmla="*/ 303191 w 303191"/>
                  <a:gd name="connsiteY0" fmla="*/ 92996 h 194968"/>
                  <a:gd name="connsiteX1" fmla="*/ 303191 w 303191"/>
                  <a:gd name="connsiteY1" fmla="*/ 100639 h 194968"/>
                  <a:gd name="connsiteX2" fmla="*/ 289178 w 303191"/>
                  <a:gd name="connsiteY2" fmla="*/ 149048 h 194968"/>
                  <a:gd name="connsiteX3" fmla="*/ 206373 w 303191"/>
                  <a:gd name="connsiteY3" fmla="*/ 194909 h 194968"/>
                  <a:gd name="connsiteX4" fmla="*/ 121022 w 303191"/>
                  <a:gd name="connsiteY4" fmla="*/ 193635 h 194968"/>
                  <a:gd name="connsiteX5" fmla="*/ 0 w 303191"/>
                  <a:gd name="connsiteY5" fmla="*/ 76435 h 194968"/>
                  <a:gd name="connsiteX6" fmla="*/ 0 w 303191"/>
                  <a:gd name="connsiteY6" fmla="*/ 68791 h 194968"/>
                  <a:gd name="connsiteX7" fmla="*/ 1274 w 303191"/>
                  <a:gd name="connsiteY7" fmla="*/ 0 h 194968"/>
                  <a:gd name="connsiteX8" fmla="*/ 77708 w 303191"/>
                  <a:gd name="connsiteY8" fmla="*/ 1274 h 194968"/>
                  <a:gd name="connsiteX9" fmla="*/ 193634 w 303191"/>
                  <a:gd name="connsiteY9" fmla="*/ 90448 h 194968"/>
                  <a:gd name="connsiteX10" fmla="*/ 303191 w 303191"/>
                  <a:gd name="connsiteY10" fmla="*/ 92996 h 19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3191" h="194968">
                    <a:moveTo>
                      <a:pt x="303191" y="92996"/>
                    </a:moveTo>
                    <a:lnTo>
                      <a:pt x="303191" y="100639"/>
                    </a:lnTo>
                    <a:cubicBezTo>
                      <a:pt x="303191" y="118474"/>
                      <a:pt x="298095" y="135035"/>
                      <a:pt x="289178" y="149048"/>
                    </a:cubicBezTo>
                    <a:cubicBezTo>
                      <a:pt x="272617" y="177074"/>
                      <a:pt x="240769" y="196183"/>
                      <a:pt x="206373" y="194909"/>
                    </a:cubicBezTo>
                    <a:lnTo>
                      <a:pt x="121022" y="193635"/>
                    </a:lnTo>
                    <a:cubicBezTo>
                      <a:pt x="56052" y="192361"/>
                      <a:pt x="2547" y="140130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303191" y="92996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38E57461-15BE-450A-98E0-DDEEB669A1AB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0838" cy="168216"/>
              </a:xfrm>
              <a:custGeom>
                <a:avLst/>
                <a:gdLst>
                  <a:gd name="connsiteX0" fmla="*/ 291726 w 300838"/>
                  <a:gd name="connsiteY0" fmla="*/ 92996 h 168216"/>
                  <a:gd name="connsiteX1" fmla="*/ 299370 w 300838"/>
                  <a:gd name="connsiteY1" fmla="*/ 122296 h 168216"/>
                  <a:gd name="connsiteX2" fmla="*/ 217839 w 300838"/>
                  <a:gd name="connsiteY2" fmla="*/ 168157 h 168216"/>
                  <a:gd name="connsiteX3" fmla="*/ 114652 w 300838"/>
                  <a:gd name="connsiteY3" fmla="*/ 166883 h 168216"/>
                  <a:gd name="connsiteX4" fmla="*/ 0 w 300838"/>
                  <a:gd name="connsiteY4" fmla="*/ 76435 h 168216"/>
                  <a:gd name="connsiteX5" fmla="*/ 0 w 300838"/>
                  <a:gd name="connsiteY5" fmla="*/ 68791 h 168216"/>
                  <a:gd name="connsiteX6" fmla="*/ 1274 w 300838"/>
                  <a:gd name="connsiteY6" fmla="*/ 0 h 168216"/>
                  <a:gd name="connsiteX7" fmla="*/ 77708 w 300838"/>
                  <a:gd name="connsiteY7" fmla="*/ 1274 h 168216"/>
                  <a:gd name="connsiteX8" fmla="*/ 193634 w 300838"/>
                  <a:gd name="connsiteY8" fmla="*/ 90448 h 168216"/>
                  <a:gd name="connsiteX9" fmla="*/ 291726 w 300838"/>
                  <a:gd name="connsiteY9" fmla="*/ 92996 h 168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838" h="168216">
                    <a:moveTo>
                      <a:pt x="291726" y="92996"/>
                    </a:moveTo>
                    <a:cubicBezTo>
                      <a:pt x="289178" y="103187"/>
                      <a:pt x="305739" y="113378"/>
                      <a:pt x="299370" y="122296"/>
                    </a:cubicBezTo>
                    <a:cubicBezTo>
                      <a:pt x="282808" y="150322"/>
                      <a:pt x="252235" y="169430"/>
                      <a:pt x="217839" y="168157"/>
                    </a:cubicBezTo>
                    <a:lnTo>
                      <a:pt x="114652" y="166883"/>
                    </a:lnTo>
                    <a:cubicBezTo>
                      <a:pt x="59873" y="165609"/>
                      <a:pt x="14013" y="127391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291726" y="9299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2DC2BFAA-663F-4F77-B252-5654AFCB120A}"/>
                  </a:ext>
                </a:extLst>
              </p:cNvPr>
              <p:cNvSpPr/>
              <p:nvPr/>
            </p:nvSpPr>
            <p:spPr>
              <a:xfrm>
                <a:off x="7007947" y="1401832"/>
                <a:ext cx="301917" cy="147773"/>
              </a:xfrm>
              <a:custGeom>
                <a:avLst/>
                <a:gdLst>
                  <a:gd name="connsiteX0" fmla="*/ 301918 w 301917"/>
                  <a:gd name="connsiteY0" fmla="*/ 91722 h 147773"/>
                  <a:gd name="connsiteX1" fmla="*/ 301918 w 301917"/>
                  <a:gd name="connsiteY1" fmla="*/ 99365 h 147773"/>
                  <a:gd name="connsiteX2" fmla="*/ 298096 w 301917"/>
                  <a:gd name="connsiteY2" fmla="*/ 123570 h 147773"/>
                  <a:gd name="connsiteX3" fmla="*/ 294274 w 301917"/>
                  <a:gd name="connsiteY3" fmla="*/ 133761 h 147773"/>
                  <a:gd name="connsiteX4" fmla="*/ 287904 w 301917"/>
                  <a:gd name="connsiteY4" fmla="*/ 147774 h 147773"/>
                  <a:gd name="connsiteX5" fmla="*/ 212744 w 301917"/>
                  <a:gd name="connsiteY5" fmla="*/ 146500 h 147773"/>
                  <a:gd name="connsiteX6" fmla="*/ 184717 w 301917"/>
                  <a:gd name="connsiteY6" fmla="*/ 140130 h 147773"/>
                  <a:gd name="connsiteX7" fmla="*/ 159239 w 301917"/>
                  <a:gd name="connsiteY7" fmla="*/ 118474 h 147773"/>
                  <a:gd name="connsiteX8" fmla="*/ 157966 w 301917"/>
                  <a:gd name="connsiteY8" fmla="*/ 117200 h 147773"/>
                  <a:gd name="connsiteX9" fmla="*/ 67517 w 301917"/>
                  <a:gd name="connsiteY9" fmla="*/ 72613 h 147773"/>
                  <a:gd name="connsiteX10" fmla="*/ 64969 w 301917"/>
                  <a:gd name="connsiteY10" fmla="*/ 72613 h 147773"/>
                  <a:gd name="connsiteX11" fmla="*/ 5096 w 301917"/>
                  <a:gd name="connsiteY11" fmla="*/ 31848 h 147773"/>
                  <a:gd name="connsiteX12" fmla="*/ 0 w 301917"/>
                  <a:gd name="connsiteY12" fmla="*/ 6370 h 147773"/>
                  <a:gd name="connsiteX13" fmla="*/ 0 w 301917"/>
                  <a:gd name="connsiteY13" fmla="*/ 0 h 147773"/>
                  <a:gd name="connsiteX14" fmla="*/ 76435 w 301917"/>
                  <a:gd name="connsiteY14" fmla="*/ 1274 h 147773"/>
                  <a:gd name="connsiteX15" fmla="*/ 175800 w 301917"/>
                  <a:gd name="connsiteY15" fmla="*/ 54778 h 147773"/>
                  <a:gd name="connsiteX16" fmla="*/ 240770 w 301917"/>
                  <a:gd name="connsiteY16" fmla="*/ 90448 h 147773"/>
                  <a:gd name="connsiteX17" fmla="*/ 301918 w 301917"/>
                  <a:gd name="connsiteY17" fmla="*/ 91722 h 147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1917" h="147773">
                    <a:moveTo>
                      <a:pt x="301918" y="91722"/>
                    </a:moveTo>
                    <a:lnTo>
                      <a:pt x="301918" y="99365"/>
                    </a:lnTo>
                    <a:cubicBezTo>
                      <a:pt x="301918" y="108283"/>
                      <a:pt x="300643" y="115926"/>
                      <a:pt x="298096" y="123570"/>
                    </a:cubicBezTo>
                    <a:cubicBezTo>
                      <a:pt x="296822" y="127391"/>
                      <a:pt x="295548" y="131213"/>
                      <a:pt x="294274" y="133761"/>
                    </a:cubicBezTo>
                    <a:cubicBezTo>
                      <a:pt x="291726" y="138857"/>
                      <a:pt x="290452" y="142678"/>
                      <a:pt x="287904" y="147774"/>
                    </a:cubicBezTo>
                    <a:lnTo>
                      <a:pt x="212744" y="146500"/>
                    </a:lnTo>
                    <a:cubicBezTo>
                      <a:pt x="202552" y="146500"/>
                      <a:pt x="193635" y="143952"/>
                      <a:pt x="184717" y="140130"/>
                    </a:cubicBezTo>
                    <a:cubicBezTo>
                      <a:pt x="174526" y="135035"/>
                      <a:pt x="165609" y="127391"/>
                      <a:pt x="159239" y="118474"/>
                    </a:cubicBezTo>
                    <a:cubicBezTo>
                      <a:pt x="159239" y="118474"/>
                      <a:pt x="157966" y="117200"/>
                      <a:pt x="157966" y="117200"/>
                    </a:cubicBezTo>
                    <a:cubicBezTo>
                      <a:pt x="136309" y="86626"/>
                      <a:pt x="110831" y="73887"/>
                      <a:pt x="67517" y="72613"/>
                    </a:cubicBezTo>
                    <a:lnTo>
                      <a:pt x="64969" y="72613"/>
                    </a:lnTo>
                    <a:cubicBezTo>
                      <a:pt x="38217" y="72613"/>
                      <a:pt x="15287" y="54778"/>
                      <a:pt x="5096" y="31848"/>
                    </a:cubicBez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70" y="90448"/>
                    </a:cubicBezTo>
                    <a:lnTo>
                      <a:pt x="301918" y="917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D9742F56-EFF3-44C5-83BB-2F76652CB9B1}"/>
                  </a:ext>
                </a:extLst>
              </p:cNvPr>
              <p:cNvSpPr/>
              <p:nvPr/>
            </p:nvSpPr>
            <p:spPr>
              <a:xfrm>
                <a:off x="7006674" y="1403106"/>
                <a:ext cx="272616" cy="122295"/>
              </a:xfrm>
              <a:custGeom>
                <a:avLst/>
                <a:gdLst>
                  <a:gd name="connsiteX0" fmla="*/ 263699 w 272616"/>
                  <a:gd name="connsiteY0" fmla="*/ 90448 h 122295"/>
                  <a:gd name="connsiteX1" fmla="*/ 272617 w 272616"/>
                  <a:gd name="connsiteY1" fmla="*/ 122296 h 122295"/>
                  <a:gd name="connsiteX2" fmla="*/ 231852 w 272616"/>
                  <a:gd name="connsiteY2" fmla="*/ 122296 h 122295"/>
                  <a:gd name="connsiteX3" fmla="*/ 166882 w 272616"/>
                  <a:gd name="connsiteY3" fmla="*/ 86626 h 122295"/>
                  <a:gd name="connsiteX4" fmla="*/ 67517 w 272616"/>
                  <a:gd name="connsiteY4" fmla="*/ 33122 h 122295"/>
                  <a:gd name="connsiteX5" fmla="*/ 5095 w 272616"/>
                  <a:gd name="connsiteY5" fmla="*/ 31848 h 122295"/>
                  <a:gd name="connsiteX6" fmla="*/ 0 w 272616"/>
                  <a:gd name="connsiteY6" fmla="*/ 6370 h 122295"/>
                  <a:gd name="connsiteX7" fmla="*/ 0 w 272616"/>
                  <a:gd name="connsiteY7" fmla="*/ 0 h 122295"/>
                  <a:gd name="connsiteX8" fmla="*/ 76435 w 272616"/>
                  <a:gd name="connsiteY8" fmla="*/ 1274 h 122295"/>
                  <a:gd name="connsiteX9" fmla="*/ 175800 w 272616"/>
                  <a:gd name="connsiteY9" fmla="*/ 54778 h 122295"/>
                  <a:gd name="connsiteX10" fmla="*/ 240769 w 272616"/>
                  <a:gd name="connsiteY10" fmla="*/ 90448 h 122295"/>
                  <a:gd name="connsiteX11" fmla="*/ 263699 w 272616"/>
                  <a:gd name="connsiteY11" fmla="*/ 90448 h 1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2616" h="122295">
                    <a:moveTo>
                      <a:pt x="263699" y="90448"/>
                    </a:moveTo>
                    <a:cubicBezTo>
                      <a:pt x="263699" y="90448"/>
                      <a:pt x="263699" y="112104"/>
                      <a:pt x="272617" y="122296"/>
                    </a:cubicBezTo>
                    <a:lnTo>
                      <a:pt x="231852" y="122296"/>
                    </a:lnTo>
                    <a:cubicBezTo>
                      <a:pt x="205100" y="122296"/>
                      <a:pt x="182169" y="108283"/>
                      <a:pt x="166882" y="86626"/>
                    </a:cubicBezTo>
                    <a:cubicBezTo>
                      <a:pt x="145226" y="54778"/>
                      <a:pt x="108283" y="33122"/>
                      <a:pt x="67517" y="33122"/>
                    </a:cubicBezTo>
                    <a:lnTo>
                      <a:pt x="5095" y="31848"/>
                    </a:ln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69" y="90448"/>
                    </a:cubicBezTo>
                    <a:lnTo>
                      <a:pt x="263699" y="9044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9D383FF5-B283-4E46-B93C-DE2DFF67275E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1721" cy="72613"/>
              </a:xfrm>
              <a:custGeom>
                <a:avLst/>
                <a:gdLst>
                  <a:gd name="connsiteX0" fmla="*/ 91722 w 91721"/>
                  <a:gd name="connsiteY0" fmla="*/ 1274 h 72613"/>
                  <a:gd name="connsiteX1" fmla="*/ 90448 w 91721"/>
                  <a:gd name="connsiteY1" fmla="*/ 72613 h 72613"/>
                  <a:gd name="connsiteX2" fmla="*/ 64969 w 91721"/>
                  <a:gd name="connsiteY2" fmla="*/ 72613 h 72613"/>
                  <a:gd name="connsiteX3" fmla="*/ 0 w 91721"/>
                  <a:gd name="connsiteY3" fmla="*/ 6370 h 72613"/>
                  <a:gd name="connsiteX4" fmla="*/ 0 w 91721"/>
                  <a:gd name="connsiteY4" fmla="*/ 0 h 72613"/>
                  <a:gd name="connsiteX5" fmla="*/ 91722 w 91721"/>
                  <a:gd name="connsiteY5" fmla="*/ 1274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721" h="72613">
                    <a:moveTo>
                      <a:pt x="91722" y="1274"/>
                    </a:moveTo>
                    <a:lnTo>
                      <a:pt x="90448" y="72613"/>
                    </a:ln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91722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B44A3A8F-10B5-43E4-A1AC-3E6EC7468D1D}"/>
                  </a:ext>
                </a:extLst>
              </p:cNvPr>
              <p:cNvSpPr/>
              <p:nvPr/>
            </p:nvSpPr>
            <p:spPr>
              <a:xfrm>
                <a:off x="6660645" y="1143703"/>
                <a:ext cx="533293" cy="268319"/>
              </a:xfrm>
              <a:custGeom>
                <a:avLst/>
                <a:gdLst>
                  <a:gd name="connsiteX0" fmla="*/ 521829 w 533293"/>
                  <a:gd name="connsiteY0" fmla="*/ 267046 h 268319"/>
                  <a:gd name="connsiteX1" fmla="*/ 493803 w 533293"/>
                  <a:gd name="connsiteY1" fmla="*/ 268320 h 268319"/>
                  <a:gd name="connsiteX2" fmla="*/ 339659 w 533293"/>
                  <a:gd name="connsiteY2" fmla="*/ 226281 h 268319"/>
                  <a:gd name="connsiteX3" fmla="*/ 283607 w 533293"/>
                  <a:gd name="connsiteY3" fmla="*/ 185515 h 268319"/>
                  <a:gd name="connsiteX4" fmla="*/ 258129 w 533293"/>
                  <a:gd name="connsiteY4" fmla="*/ 184241 h 268319"/>
                  <a:gd name="connsiteX5" fmla="*/ 56851 w 533293"/>
                  <a:gd name="connsiteY5" fmla="*/ 98889 h 268319"/>
                  <a:gd name="connsiteX6" fmla="*/ 798 w 533293"/>
                  <a:gd name="connsiteY6" fmla="*/ 16085 h 268319"/>
                  <a:gd name="connsiteX7" fmla="*/ 8442 w 533293"/>
                  <a:gd name="connsiteY7" fmla="*/ 798 h 268319"/>
                  <a:gd name="connsiteX8" fmla="*/ 23728 w 533293"/>
                  <a:gd name="connsiteY8" fmla="*/ 8442 h 268319"/>
                  <a:gd name="connsiteX9" fmla="*/ 74685 w 533293"/>
                  <a:gd name="connsiteY9" fmla="*/ 82328 h 268319"/>
                  <a:gd name="connsiteX10" fmla="*/ 259402 w 533293"/>
                  <a:gd name="connsiteY10" fmla="*/ 160037 h 268319"/>
                  <a:gd name="connsiteX11" fmla="*/ 170228 w 533293"/>
                  <a:gd name="connsiteY11" fmla="*/ 19907 h 268319"/>
                  <a:gd name="connsiteX12" fmla="*/ 176598 w 533293"/>
                  <a:gd name="connsiteY12" fmla="*/ 4620 h 268319"/>
                  <a:gd name="connsiteX13" fmla="*/ 191885 w 533293"/>
                  <a:gd name="connsiteY13" fmla="*/ 10989 h 268319"/>
                  <a:gd name="connsiteX14" fmla="*/ 315455 w 533293"/>
                  <a:gd name="connsiteY14" fmla="*/ 182968 h 268319"/>
                  <a:gd name="connsiteX15" fmla="*/ 352399 w 533293"/>
                  <a:gd name="connsiteY15" fmla="*/ 207172 h 268319"/>
                  <a:gd name="connsiteX16" fmla="*/ 418641 w 533293"/>
                  <a:gd name="connsiteY16" fmla="*/ 233924 h 268319"/>
                  <a:gd name="connsiteX17" fmla="*/ 394438 w 533293"/>
                  <a:gd name="connsiteY17" fmla="*/ 170228 h 268319"/>
                  <a:gd name="connsiteX18" fmla="*/ 393163 w 533293"/>
                  <a:gd name="connsiteY18" fmla="*/ 165133 h 268319"/>
                  <a:gd name="connsiteX19" fmla="*/ 312907 w 533293"/>
                  <a:gd name="connsiteY19" fmla="*/ 121820 h 268319"/>
                  <a:gd name="connsiteX20" fmla="*/ 273416 w 533293"/>
                  <a:gd name="connsiteY20" fmla="*/ 18633 h 268319"/>
                  <a:gd name="connsiteX21" fmla="*/ 284881 w 533293"/>
                  <a:gd name="connsiteY21" fmla="*/ 5894 h 268319"/>
                  <a:gd name="connsiteX22" fmla="*/ 297620 w 533293"/>
                  <a:gd name="connsiteY22" fmla="*/ 17359 h 268319"/>
                  <a:gd name="connsiteX23" fmla="*/ 329467 w 533293"/>
                  <a:gd name="connsiteY23" fmla="*/ 105259 h 268319"/>
                  <a:gd name="connsiteX24" fmla="*/ 389342 w 533293"/>
                  <a:gd name="connsiteY24" fmla="*/ 139655 h 268319"/>
                  <a:gd name="connsiteX25" fmla="*/ 404629 w 533293"/>
                  <a:gd name="connsiteY25" fmla="*/ 16085 h 268319"/>
                  <a:gd name="connsiteX26" fmla="*/ 419916 w 533293"/>
                  <a:gd name="connsiteY26" fmla="*/ 8442 h 268319"/>
                  <a:gd name="connsiteX27" fmla="*/ 427559 w 533293"/>
                  <a:gd name="connsiteY27" fmla="*/ 23729 h 268319"/>
                  <a:gd name="connsiteX28" fmla="*/ 413546 w 533293"/>
                  <a:gd name="connsiteY28" fmla="*/ 146024 h 268319"/>
                  <a:gd name="connsiteX29" fmla="*/ 417368 w 533293"/>
                  <a:gd name="connsiteY29" fmla="*/ 165133 h 268319"/>
                  <a:gd name="connsiteX30" fmla="*/ 450489 w 533293"/>
                  <a:gd name="connsiteY30" fmla="*/ 242841 h 268319"/>
                  <a:gd name="connsiteX31" fmla="*/ 519281 w 533293"/>
                  <a:gd name="connsiteY31" fmla="*/ 246663 h 268319"/>
                  <a:gd name="connsiteX32" fmla="*/ 533294 w 533293"/>
                  <a:gd name="connsiteY32" fmla="*/ 256854 h 268319"/>
                  <a:gd name="connsiteX33" fmla="*/ 521829 w 533293"/>
                  <a:gd name="connsiteY33" fmla="*/ 267046 h 2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33293" h="268319">
                    <a:moveTo>
                      <a:pt x="521829" y="267046"/>
                    </a:moveTo>
                    <a:cubicBezTo>
                      <a:pt x="520554" y="267046"/>
                      <a:pt x="510363" y="268320"/>
                      <a:pt x="493803" y="268320"/>
                    </a:cubicBezTo>
                    <a:cubicBezTo>
                      <a:pt x="461955" y="268320"/>
                      <a:pt x="407177" y="260676"/>
                      <a:pt x="339659" y="226281"/>
                    </a:cubicBezTo>
                    <a:cubicBezTo>
                      <a:pt x="319276" y="216089"/>
                      <a:pt x="300168" y="200802"/>
                      <a:pt x="283607" y="185515"/>
                    </a:cubicBezTo>
                    <a:cubicBezTo>
                      <a:pt x="274689" y="185515"/>
                      <a:pt x="267046" y="184241"/>
                      <a:pt x="258129" y="184241"/>
                    </a:cubicBezTo>
                    <a:cubicBezTo>
                      <a:pt x="154942" y="174050"/>
                      <a:pt x="92520" y="133285"/>
                      <a:pt x="56851" y="98889"/>
                    </a:cubicBezTo>
                    <a:cubicBezTo>
                      <a:pt x="14812" y="58124"/>
                      <a:pt x="798" y="17359"/>
                      <a:pt x="798" y="16085"/>
                    </a:cubicBezTo>
                    <a:cubicBezTo>
                      <a:pt x="-1750" y="9715"/>
                      <a:pt x="2072" y="3346"/>
                      <a:pt x="8442" y="798"/>
                    </a:cubicBezTo>
                    <a:cubicBezTo>
                      <a:pt x="14812" y="-1750"/>
                      <a:pt x="21181" y="2072"/>
                      <a:pt x="23728" y="8442"/>
                    </a:cubicBezTo>
                    <a:cubicBezTo>
                      <a:pt x="23728" y="8442"/>
                      <a:pt x="36467" y="45385"/>
                      <a:pt x="74685" y="82328"/>
                    </a:cubicBezTo>
                    <a:cubicBezTo>
                      <a:pt x="120546" y="125642"/>
                      <a:pt x="182967" y="152394"/>
                      <a:pt x="259402" y="160037"/>
                    </a:cubicBezTo>
                    <a:cubicBezTo>
                      <a:pt x="204624" y="97615"/>
                      <a:pt x="171503" y="23729"/>
                      <a:pt x="170228" y="19907"/>
                    </a:cubicBezTo>
                    <a:cubicBezTo>
                      <a:pt x="167681" y="13537"/>
                      <a:pt x="170228" y="7168"/>
                      <a:pt x="176598" y="4620"/>
                    </a:cubicBezTo>
                    <a:cubicBezTo>
                      <a:pt x="182967" y="2072"/>
                      <a:pt x="189337" y="4620"/>
                      <a:pt x="191885" y="10989"/>
                    </a:cubicBezTo>
                    <a:cubicBezTo>
                      <a:pt x="191885" y="12263"/>
                      <a:pt x="240294" y="120546"/>
                      <a:pt x="315455" y="182968"/>
                    </a:cubicBezTo>
                    <a:cubicBezTo>
                      <a:pt x="326920" y="191885"/>
                      <a:pt x="339659" y="200802"/>
                      <a:pt x="352399" y="207172"/>
                    </a:cubicBezTo>
                    <a:cubicBezTo>
                      <a:pt x="376602" y="219911"/>
                      <a:pt x="398259" y="227555"/>
                      <a:pt x="418641" y="233924"/>
                    </a:cubicBezTo>
                    <a:cubicBezTo>
                      <a:pt x="410998" y="218637"/>
                      <a:pt x="400807" y="195707"/>
                      <a:pt x="394438" y="170228"/>
                    </a:cubicBezTo>
                    <a:cubicBezTo>
                      <a:pt x="394438" y="168954"/>
                      <a:pt x="393163" y="166407"/>
                      <a:pt x="393163" y="165133"/>
                    </a:cubicBezTo>
                    <a:cubicBezTo>
                      <a:pt x="376602" y="161311"/>
                      <a:pt x="340933" y="148572"/>
                      <a:pt x="312907" y="121820"/>
                    </a:cubicBezTo>
                    <a:cubicBezTo>
                      <a:pt x="275964" y="86150"/>
                      <a:pt x="273416" y="21181"/>
                      <a:pt x="273416" y="18633"/>
                    </a:cubicBezTo>
                    <a:cubicBezTo>
                      <a:pt x="273416" y="12263"/>
                      <a:pt x="278511" y="7168"/>
                      <a:pt x="284881" y="5894"/>
                    </a:cubicBezTo>
                    <a:cubicBezTo>
                      <a:pt x="291250" y="5894"/>
                      <a:pt x="296346" y="10989"/>
                      <a:pt x="297620" y="17359"/>
                    </a:cubicBezTo>
                    <a:cubicBezTo>
                      <a:pt x="297620" y="18633"/>
                      <a:pt x="300168" y="75959"/>
                      <a:pt x="329467" y="105259"/>
                    </a:cubicBezTo>
                    <a:cubicBezTo>
                      <a:pt x="348576" y="124368"/>
                      <a:pt x="374054" y="134559"/>
                      <a:pt x="389342" y="139655"/>
                    </a:cubicBezTo>
                    <a:cubicBezTo>
                      <a:pt x="384246" y="75959"/>
                      <a:pt x="404629" y="18633"/>
                      <a:pt x="404629" y="16085"/>
                    </a:cubicBezTo>
                    <a:cubicBezTo>
                      <a:pt x="407177" y="9715"/>
                      <a:pt x="413546" y="7168"/>
                      <a:pt x="419916" y="8442"/>
                    </a:cubicBezTo>
                    <a:cubicBezTo>
                      <a:pt x="426285" y="10989"/>
                      <a:pt x="428833" y="17359"/>
                      <a:pt x="427559" y="23729"/>
                    </a:cubicBezTo>
                    <a:cubicBezTo>
                      <a:pt x="427559" y="23729"/>
                      <a:pt x="407177" y="83602"/>
                      <a:pt x="413546" y="146024"/>
                    </a:cubicBezTo>
                    <a:cubicBezTo>
                      <a:pt x="414820" y="152394"/>
                      <a:pt x="414820" y="158763"/>
                      <a:pt x="417368" y="165133"/>
                    </a:cubicBezTo>
                    <a:cubicBezTo>
                      <a:pt x="426285" y="204624"/>
                      <a:pt x="445394" y="235198"/>
                      <a:pt x="450489" y="242841"/>
                    </a:cubicBezTo>
                    <a:cubicBezTo>
                      <a:pt x="492529" y="250485"/>
                      <a:pt x="518007" y="246663"/>
                      <a:pt x="519281" y="246663"/>
                    </a:cubicBezTo>
                    <a:cubicBezTo>
                      <a:pt x="525650" y="245389"/>
                      <a:pt x="532020" y="250485"/>
                      <a:pt x="533294" y="256854"/>
                    </a:cubicBezTo>
                    <a:cubicBezTo>
                      <a:pt x="532020" y="259402"/>
                      <a:pt x="528198" y="265772"/>
                      <a:pt x="521829" y="267046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ABB163EE-0EB3-4BBF-A0FB-812C25CA3723}"/>
                  </a:ext>
                </a:extLst>
              </p:cNvPr>
              <p:cNvSpPr/>
              <p:nvPr/>
            </p:nvSpPr>
            <p:spPr>
              <a:xfrm>
                <a:off x="7281839" y="1493553"/>
                <a:ext cx="28026" cy="43313"/>
              </a:xfrm>
              <a:custGeom>
                <a:avLst/>
                <a:gdLst>
                  <a:gd name="connsiteX0" fmla="*/ 28026 w 28026"/>
                  <a:gd name="connsiteY0" fmla="*/ 0 h 43313"/>
                  <a:gd name="connsiteX1" fmla="*/ 28026 w 28026"/>
                  <a:gd name="connsiteY1" fmla="*/ 7643 h 43313"/>
                  <a:gd name="connsiteX2" fmla="*/ 28026 w 28026"/>
                  <a:gd name="connsiteY2" fmla="*/ 16561 h 43313"/>
                  <a:gd name="connsiteX3" fmla="*/ 21657 w 28026"/>
                  <a:gd name="connsiteY3" fmla="*/ 43313 h 43313"/>
                  <a:gd name="connsiteX4" fmla="*/ 1274 w 28026"/>
                  <a:gd name="connsiteY4" fmla="*/ 16561 h 43313"/>
                  <a:gd name="connsiteX5" fmla="*/ 0 w 28026"/>
                  <a:gd name="connsiteY5" fmla="*/ 3822 h 43313"/>
                  <a:gd name="connsiteX6" fmla="*/ 0 w 28026"/>
                  <a:gd name="connsiteY6" fmla="*/ 0 h 43313"/>
                  <a:gd name="connsiteX7" fmla="*/ 28026 w 28026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26" h="43313">
                    <a:moveTo>
                      <a:pt x="28026" y="0"/>
                    </a:moveTo>
                    <a:lnTo>
                      <a:pt x="28026" y="7643"/>
                    </a:lnTo>
                    <a:cubicBezTo>
                      <a:pt x="28026" y="10191"/>
                      <a:pt x="28026" y="14013"/>
                      <a:pt x="28026" y="16561"/>
                    </a:cubicBezTo>
                    <a:cubicBezTo>
                      <a:pt x="26752" y="25478"/>
                      <a:pt x="25478" y="34396"/>
                      <a:pt x="21657" y="43313"/>
                    </a:cubicBezTo>
                    <a:cubicBezTo>
                      <a:pt x="11466" y="38217"/>
                      <a:pt x="3822" y="28026"/>
                      <a:pt x="1274" y="16561"/>
                    </a:cubicBezTo>
                    <a:cubicBezTo>
                      <a:pt x="0" y="12739"/>
                      <a:pt x="0" y="8917"/>
                      <a:pt x="0" y="3822"/>
                    </a:cubicBezTo>
                    <a:lnTo>
                      <a:pt x="0" y="0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95BC998-0FE2-4A96-A89F-DEC8580DF796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0484" cy="72613"/>
              </a:xfrm>
              <a:custGeom>
                <a:avLst/>
                <a:gdLst>
                  <a:gd name="connsiteX0" fmla="*/ 90448 w 90484"/>
                  <a:gd name="connsiteY0" fmla="*/ 72613 h 72613"/>
                  <a:gd name="connsiteX1" fmla="*/ 64969 w 90484"/>
                  <a:gd name="connsiteY1" fmla="*/ 72613 h 72613"/>
                  <a:gd name="connsiteX2" fmla="*/ 0 w 90484"/>
                  <a:gd name="connsiteY2" fmla="*/ 6370 h 72613"/>
                  <a:gd name="connsiteX3" fmla="*/ 0 w 90484"/>
                  <a:gd name="connsiteY3" fmla="*/ 0 h 72613"/>
                  <a:gd name="connsiteX4" fmla="*/ 19109 w 90484"/>
                  <a:gd name="connsiteY4" fmla="*/ 0 h 72613"/>
                  <a:gd name="connsiteX5" fmla="*/ 90448 w 90484"/>
                  <a:gd name="connsiteY5" fmla="*/ 72613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484" h="72613">
                    <a:moveTo>
                      <a:pt x="90448" y="72613"/>
                    </a:move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19109" y="0"/>
                    </a:lnTo>
                    <a:cubicBezTo>
                      <a:pt x="59874" y="0"/>
                      <a:pt x="91722" y="33122"/>
                      <a:pt x="90448" y="7261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7D69687F-A7E4-49F5-A0E7-26C509043009}"/>
                  </a:ext>
                </a:extLst>
              </p:cNvPr>
              <p:cNvSpPr/>
              <p:nvPr/>
            </p:nvSpPr>
            <p:spPr>
              <a:xfrm>
                <a:off x="6298348" y="1694832"/>
                <a:ext cx="249717" cy="94269"/>
              </a:xfrm>
              <a:custGeom>
                <a:avLst/>
                <a:gdLst>
                  <a:gd name="connsiteX0" fmla="*/ 89204 w 249717"/>
                  <a:gd name="connsiteY0" fmla="*/ 91722 h 94269"/>
                  <a:gd name="connsiteX1" fmla="*/ 248443 w 249717"/>
                  <a:gd name="connsiteY1" fmla="*/ 94270 h 94269"/>
                  <a:gd name="connsiteX2" fmla="*/ 249717 w 249717"/>
                  <a:gd name="connsiteY2" fmla="*/ 3822 h 94269"/>
                  <a:gd name="connsiteX3" fmla="*/ 30 w 249717"/>
                  <a:gd name="connsiteY3" fmla="*/ 0 h 94269"/>
                  <a:gd name="connsiteX4" fmla="*/ 30 w 249717"/>
                  <a:gd name="connsiteY4" fmla="*/ 0 h 94269"/>
                  <a:gd name="connsiteX5" fmla="*/ 89204 w 249717"/>
                  <a:gd name="connsiteY5" fmla="*/ 91722 h 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717" h="94269">
                    <a:moveTo>
                      <a:pt x="89204" y="91722"/>
                    </a:moveTo>
                    <a:lnTo>
                      <a:pt x="248443" y="94270"/>
                    </a:lnTo>
                    <a:lnTo>
                      <a:pt x="249717" y="3822"/>
                    </a:lnTo>
                    <a:lnTo>
                      <a:pt x="30" y="0"/>
                    </a:lnTo>
                    <a:lnTo>
                      <a:pt x="30" y="0"/>
                    </a:lnTo>
                    <a:cubicBezTo>
                      <a:pt x="-1244" y="49683"/>
                      <a:pt x="38247" y="90448"/>
                      <a:pt x="89204" y="9172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409574DC-DC4F-44EF-8100-F842E314B815}"/>
                  </a:ext>
                </a:extLst>
              </p:cNvPr>
              <p:cNvSpPr/>
              <p:nvPr/>
            </p:nvSpPr>
            <p:spPr>
              <a:xfrm>
                <a:off x="6857529" y="1705023"/>
                <a:ext cx="381010" cy="382190"/>
              </a:xfrm>
              <a:custGeom>
                <a:avLst/>
                <a:gdLst>
                  <a:gd name="connsiteX0" fmla="*/ 380996 w 381010"/>
                  <a:gd name="connsiteY0" fmla="*/ 193635 h 382190"/>
                  <a:gd name="connsiteX1" fmla="*/ 378449 w 381010"/>
                  <a:gd name="connsiteY1" fmla="*/ 221661 h 382190"/>
                  <a:gd name="connsiteX2" fmla="*/ 187362 w 381010"/>
                  <a:gd name="connsiteY2" fmla="*/ 382174 h 382190"/>
                  <a:gd name="connsiteX3" fmla="*/ 109652 w 381010"/>
                  <a:gd name="connsiteY3" fmla="*/ 364339 h 382190"/>
                  <a:gd name="connsiteX4" fmla="*/ 109652 w 381010"/>
                  <a:gd name="connsiteY4" fmla="*/ 364339 h 382190"/>
                  <a:gd name="connsiteX5" fmla="*/ 29396 w 381010"/>
                  <a:gd name="connsiteY5" fmla="*/ 293000 h 382190"/>
                  <a:gd name="connsiteX6" fmla="*/ 96 w 381010"/>
                  <a:gd name="connsiteY6" fmla="*/ 188539 h 382190"/>
                  <a:gd name="connsiteX7" fmla="*/ 188635 w 381010"/>
                  <a:gd name="connsiteY7" fmla="*/ 0 h 382190"/>
                  <a:gd name="connsiteX8" fmla="*/ 193731 w 381010"/>
                  <a:gd name="connsiteY8" fmla="*/ 0 h 382190"/>
                  <a:gd name="connsiteX9" fmla="*/ 196278 w 381010"/>
                  <a:gd name="connsiteY9" fmla="*/ 0 h 382190"/>
                  <a:gd name="connsiteX10" fmla="*/ 196278 w 381010"/>
                  <a:gd name="connsiteY10" fmla="*/ 0 h 382190"/>
                  <a:gd name="connsiteX11" fmla="*/ 196278 w 381010"/>
                  <a:gd name="connsiteY11" fmla="*/ 0 h 382190"/>
                  <a:gd name="connsiteX12" fmla="*/ 380996 w 381010"/>
                  <a:gd name="connsiteY12" fmla="*/ 193635 h 38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1010" h="382190">
                    <a:moveTo>
                      <a:pt x="380996" y="193635"/>
                    </a:moveTo>
                    <a:cubicBezTo>
                      <a:pt x="380996" y="202552"/>
                      <a:pt x="379722" y="212743"/>
                      <a:pt x="378449" y="221661"/>
                    </a:cubicBezTo>
                    <a:cubicBezTo>
                      <a:pt x="363161" y="313383"/>
                      <a:pt x="282905" y="383448"/>
                      <a:pt x="187362" y="382174"/>
                    </a:cubicBezTo>
                    <a:cubicBezTo>
                      <a:pt x="159335" y="382174"/>
                      <a:pt x="132583" y="375804"/>
                      <a:pt x="109652" y="364339"/>
                    </a:cubicBezTo>
                    <a:lnTo>
                      <a:pt x="109652" y="364339"/>
                    </a:lnTo>
                    <a:cubicBezTo>
                      <a:pt x="76531" y="349052"/>
                      <a:pt x="48505" y="323574"/>
                      <a:pt x="29396" y="293000"/>
                    </a:cubicBezTo>
                    <a:cubicBezTo>
                      <a:pt x="10287" y="262426"/>
                      <a:pt x="-1178" y="226756"/>
                      <a:pt x="96" y="188539"/>
                    </a:cubicBezTo>
                    <a:cubicBezTo>
                      <a:pt x="1370" y="84078"/>
                      <a:pt x="85449" y="1274"/>
                      <a:pt x="188635" y="0"/>
                    </a:cubicBezTo>
                    <a:cubicBezTo>
                      <a:pt x="189909" y="0"/>
                      <a:pt x="192457" y="0"/>
                      <a:pt x="193731" y="0"/>
                    </a:cubicBezTo>
                    <a:cubicBezTo>
                      <a:pt x="195005" y="0"/>
                      <a:pt x="196278" y="0"/>
                      <a:pt x="196278" y="0"/>
                    </a:cubicBezTo>
                    <a:lnTo>
                      <a:pt x="196278" y="0"/>
                    </a:lnTo>
                    <a:lnTo>
                      <a:pt x="196278" y="0"/>
                    </a:lnTo>
                    <a:cubicBezTo>
                      <a:pt x="300739" y="3822"/>
                      <a:pt x="382270" y="89174"/>
                      <a:pt x="380996" y="19363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9355ACCF-AB88-4A98-B1B9-096F8B295823}"/>
                  </a:ext>
                </a:extLst>
              </p:cNvPr>
              <p:cNvSpPr/>
              <p:nvPr/>
            </p:nvSpPr>
            <p:spPr>
              <a:xfrm>
                <a:off x="6433412" y="1697349"/>
                <a:ext cx="620395" cy="383477"/>
              </a:xfrm>
              <a:custGeom>
                <a:avLst/>
                <a:gdLst>
                  <a:gd name="connsiteX0" fmla="*/ 620395 w 620395"/>
                  <a:gd name="connsiteY0" fmla="*/ 7674 h 383477"/>
                  <a:gd name="connsiteX1" fmla="*/ 591096 w 620395"/>
                  <a:gd name="connsiteY1" fmla="*/ 230608 h 383477"/>
                  <a:gd name="connsiteX2" fmla="*/ 570713 w 620395"/>
                  <a:gd name="connsiteY2" fmla="*/ 383478 h 383477"/>
                  <a:gd name="connsiteX3" fmla="*/ 532496 w 620395"/>
                  <a:gd name="connsiteY3" fmla="*/ 370739 h 383477"/>
                  <a:gd name="connsiteX4" fmla="*/ 532496 w 620395"/>
                  <a:gd name="connsiteY4" fmla="*/ 370739 h 383477"/>
                  <a:gd name="connsiteX5" fmla="*/ 123569 w 620395"/>
                  <a:gd name="connsiteY5" fmla="*/ 238252 h 383477"/>
                  <a:gd name="connsiteX6" fmla="*/ 85352 w 620395"/>
                  <a:gd name="connsiteY6" fmla="*/ 225513 h 383477"/>
                  <a:gd name="connsiteX7" fmla="*/ 33122 w 620395"/>
                  <a:gd name="connsiteY7" fmla="*/ 208952 h 383477"/>
                  <a:gd name="connsiteX8" fmla="*/ 0 w 620395"/>
                  <a:gd name="connsiteY8" fmla="*/ 198760 h 383477"/>
                  <a:gd name="connsiteX9" fmla="*/ 1274 w 620395"/>
                  <a:gd name="connsiteY9" fmla="*/ 87930 h 383477"/>
                  <a:gd name="connsiteX10" fmla="*/ 91722 w 620395"/>
                  <a:gd name="connsiteY10" fmla="*/ 30 h 383477"/>
                  <a:gd name="connsiteX11" fmla="*/ 620395 w 620395"/>
                  <a:gd name="connsiteY11" fmla="*/ 7674 h 38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395" h="383477">
                    <a:moveTo>
                      <a:pt x="620395" y="7674"/>
                    </a:moveTo>
                    <a:lnTo>
                      <a:pt x="591096" y="230608"/>
                    </a:lnTo>
                    <a:lnTo>
                      <a:pt x="570713" y="383478"/>
                    </a:lnTo>
                    <a:lnTo>
                      <a:pt x="532496" y="370739"/>
                    </a:lnTo>
                    <a:lnTo>
                      <a:pt x="532496" y="370739"/>
                    </a:lnTo>
                    <a:lnTo>
                      <a:pt x="123569" y="238252"/>
                    </a:lnTo>
                    <a:lnTo>
                      <a:pt x="85352" y="225513"/>
                    </a:lnTo>
                    <a:lnTo>
                      <a:pt x="33122" y="208952"/>
                    </a:lnTo>
                    <a:lnTo>
                      <a:pt x="0" y="198760"/>
                    </a:ln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620395" y="76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B18838E9-7581-44D5-A25C-25E86BA69599}"/>
                  </a:ext>
                </a:extLst>
              </p:cNvPr>
              <p:cNvSpPr/>
              <p:nvPr/>
            </p:nvSpPr>
            <p:spPr>
              <a:xfrm>
                <a:off x="6558256" y="1813306"/>
                <a:ext cx="677721" cy="273908"/>
              </a:xfrm>
              <a:custGeom>
                <a:avLst/>
                <a:gdLst>
                  <a:gd name="connsiteX0" fmla="*/ 677722 w 677721"/>
                  <a:gd name="connsiteY0" fmla="*/ 113378 h 273908"/>
                  <a:gd name="connsiteX1" fmla="*/ 486635 w 677721"/>
                  <a:gd name="connsiteY1" fmla="*/ 273891 h 273908"/>
                  <a:gd name="connsiteX2" fmla="*/ 408926 w 677721"/>
                  <a:gd name="connsiteY2" fmla="*/ 256057 h 273908"/>
                  <a:gd name="connsiteX3" fmla="*/ 408926 w 677721"/>
                  <a:gd name="connsiteY3" fmla="*/ 256057 h 273908"/>
                  <a:gd name="connsiteX4" fmla="*/ 0 w 677721"/>
                  <a:gd name="connsiteY4" fmla="*/ 123569 h 273908"/>
                  <a:gd name="connsiteX5" fmla="*/ 11465 w 677721"/>
                  <a:gd name="connsiteY5" fmla="*/ 33122 h 273908"/>
                  <a:gd name="connsiteX6" fmla="*/ 96817 w 677721"/>
                  <a:gd name="connsiteY6" fmla="*/ 0 h 273908"/>
                  <a:gd name="connsiteX7" fmla="*/ 95543 w 677721"/>
                  <a:gd name="connsiteY7" fmla="*/ 57326 h 273908"/>
                  <a:gd name="connsiteX8" fmla="*/ 149048 w 677721"/>
                  <a:gd name="connsiteY8" fmla="*/ 129939 h 273908"/>
                  <a:gd name="connsiteX9" fmla="*/ 254783 w 677721"/>
                  <a:gd name="connsiteY9" fmla="*/ 163061 h 273908"/>
                  <a:gd name="connsiteX10" fmla="*/ 351600 w 677721"/>
                  <a:gd name="connsiteY10" fmla="*/ 92996 h 273908"/>
                  <a:gd name="connsiteX11" fmla="*/ 351600 w 677721"/>
                  <a:gd name="connsiteY11" fmla="*/ 82804 h 273908"/>
                  <a:gd name="connsiteX12" fmla="*/ 436952 w 677721"/>
                  <a:gd name="connsiteY12" fmla="*/ 117200 h 273908"/>
                  <a:gd name="connsiteX13" fmla="*/ 601287 w 677721"/>
                  <a:gd name="connsiteY13" fmla="*/ 119748 h 273908"/>
                  <a:gd name="connsiteX14" fmla="*/ 677722 w 677721"/>
                  <a:gd name="connsiteY14" fmla="*/ 113378 h 27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7721" h="273908">
                    <a:moveTo>
                      <a:pt x="677722" y="113378"/>
                    </a:moveTo>
                    <a:cubicBezTo>
                      <a:pt x="662435" y="205100"/>
                      <a:pt x="582178" y="275165"/>
                      <a:pt x="486635" y="273891"/>
                    </a:cubicBezTo>
                    <a:cubicBezTo>
                      <a:pt x="458609" y="273891"/>
                      <a:pt x="431856" y="267522"/>
                      <a:pt x="408926" y="256057"/>
                    </a:cubicBezTo>
                    <a:lnTo>
                      <a:pt x="408926" y="256057"/>
                    </a:lnTo>
                    <a:lnTo>
                      <a:pt x="0" y="123569"/>
                    </a:lnTo>
                    <a:lnTo>
                      <a:pt x="11465" y="33122"/>
                    </a:lnTo>
                    <a:lnTo>
                      <a:pt x="96817" y="0"/>
                    </a:lnTo>
                    <a:lnTo>
                      <a:pt x="95543" y="57326"/>
                    </a:lnTo>
                    <a:cubicBezTo>
                      <a:pt x="95543" y="90448"/>
                      <a:pt x="117200" y="119748"/>
                      <a:pt x="149048" y="129939"/>
                    </a:cubicBezTo>
                    <a:lnTo>
                      <a:pt x="254783" y="163061"/>
                    </a:lnTo>
                    <a:cubicBezTo>
                      <a:pt x="303191" y="178348"/>
                      <a:pt x="351600" y="142678"/>
                      <a:pt x="351600" y="92996"/>
                    </a:cubicBezTo>
                    <a:lnTo>
                      <a:pt x="351600" y="82804"/>
                    </a:lnTo>
                    <a:lnTo>
                      <a:pt x="436952" y="117200"/>
                    </a:lnTo>
                    <a:lnTo>
                      <a:pt x="601287" y="119748"/>
                    </a:lnTo>
                    <a:lnTo>
                      <a:pt x="677722" y="113378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D232ACE0-0972-4156-83B9-D66E725B7393}"/>
                  </a:ext>
                </a:extLst>
              </p:cNvPr>
              <p:cNvSpPr/>
              <p:nvPr/>
            </p:nvSpPr>
            <p:spPr>
              <a:xfrm rot="-3794566">
                <a:off x="6908524" y="1768933"/>
                <a:ext cx="254776" cy="254776"/>
              </a:xfrm>
              <a:custGeom>
                <a:avLst/>
                <a:gdLst>
                  <a:gd name="connsiteX0" fmla="*/ 254776 w 254776"/>
                  <a:gd name="connsiteY0" fmla="*/ 127388 h 254776"/>
                  <a:gd name="connsiteX1" fmla="*/ 127388 w 254776"/>
                  <a:gd name="connsiteY1" fmla="*/ 254776 h 254776"/>
                  <a:gd name="connsiteX2" fmla="*/ 0 w 254776"/>
                  <a:gd name="connsiteY2" fmla="*/ 127388 h 254776"/>
                  <a:gd name="connsiteX3" fmla="*/ 127388 w 254776"/>
                  <a:gd name="connsiteY3" fmla="*/ 0 h 254776"/>
                  <a:gd name="connsiteX4" fmla="*/ 254776 w 254776"/>
                  <a:gd name="connsiteY4" fmla="*/ 127388 h 25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76" h="254776">
                    <a:moveTo>
                      <a:pt x="254776" y="127388"/>
                    </a:moveTo>
                    <a:cubicBezTo>
                      <a:pt x="254776" y="197743"/>
                      <a:pt x="197743" y="254776"/>
                      <a:pt x="127388" y="254776"/>
                    </a:cubicBezTo>
                    <a:cubicBezTo>
                      <a:pt x="57034" y="254776"/>
                      <a:pt x="0" y="197743"/>
                      <a:pt x="0" y="127388"/>
                    </a:cubicBezTo>
                    <a:cubicBezTo>
                      <a:pt x="0" y="57034"/>
                      <a:pt x="57034" y="0"/>
                      <a:pt x="127388" y="0"/>
                    </a:cubicBezTo>
                    <a:cubicBezTo>
                      <a:pt x="197743" y="0"/>
                      <a:pt x="254776" y="57034"/>
                      <a:pt x="254776" y="127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4A49B6E9-AC01-4B7C-AA76-3BBE039F1507}"/>
                  </a:ext>
                </a:extLst>
              </p:cNvPr>
              <p:cNvSpPr/>
              <p:nvPr/>
            </p:nvSpPr>
            <p:spPr>
              <a:xfrm>
                <a:off x="6435960" y="1698623"/>
                <a:ext cx="219112" cy="226786"/>
              </a:xfrm>
              <a:custGeom>
                <a:avLst/>
                <a:gdLst>
                  <a:gd name="connsiteX0" fmla="*/ 219113 w 219112"/>
                  <a:gd name="connsiteY0" fmla="*/ 104491 h 226786"/>
                  <a:gd name="connsiteX1" fmla="*/ 94269 w 219112"/>
                  <a:gd name="connsiteY1" fmla="*/ 226786 h 226786"/>
                  <a:gd name="connsiteX2" fmla="*/ 85352 w 219112"/>
                  <a:gd name="connsiteY2" fmla="*/ 226786 h 226786"/>
                  <a:gd name="connsiteX3" fmla="*/ 33122 w 219112"/>
                  <a:gd name="connsiteY3" fmla="*/ 210226 h 226786"/>
                  <a:gd name="connsiteX4" fmla="*/ 0 w 219112"/>
                  <a:gd name="connsiteY4" fmla="*/ 180926 h 226786"/>
                  <a:gd name="connsiteX5" fmla="*/ 1274 w 219112"/>
                  <a:gd name="connsiteY5" fmla="*/ 87930 h 226786"/>
                  <a:gd name="connsiteX6" fmla="*/ 91722 w 219112"/>
                  <a:gd name="connsiteY6" fmla="*/ 30 h 226786"/>
                  <a:gd name="connsiteX7" fmla="*/ 165608 w 219112"/>
                  <a:gd name="connsiteY7" fmla="*/ 1304 h 226786"/>
                  <a:gd name="connsiteX8" fmla="*/ 219113 w 219112"/>
                  <a:gd name="connsiteY8" fmla="*/ 104491 h 226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112" h="226786">
                    <a:moveTo>
                      <a:pt x="219113" y="104491"/>
                    </a:moveTo>
                    <a:cubicBezTo>
                      <a:pt x="217839" y="173282"/>
                      <a:pt x="161787" y="226786"/>
                      <a:pt x="94269" y="226786"/>
                    </a:cubicBezTo>
                    <a:cubicBezTo>
                      <a:pt x="90448" y="226786"/>
                      <a:pt x="87900" y="226786"/>
                      <a:pt x="85352" y="226786"/>
                    </a:cubicBezTo>
                    <a:cubicBezTo>
                      <a:pt x="66243" y="225512"/>
                      <a:pt x="48409" y="219143"/>
                      <a:pt x="33122" y="210226"/>
                    </a:cubicBezTo>
                    <a:cubicBezTo>
                      <a:pt x="20383" y="202582"/>
                      <a:pt x="8917" y="192391"/>
                      <a:pt x="0" y="180926"/>
                    </a:cubicBez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165608" y="1304"/>
                    </a:lnTo>
                    <a:cubicBezTo>
                      <a:pt x="197456" y="22960"/>
                      <a:pt x="219113" y="61178"/>
                      <a:pt x="219113" y="1044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FD01F37E-3A57-4F62-8E4C-5AFB44DD5357}"/>
                  </a:ext>
                </a:extLst>
              </p:cNvPr>
              <p:cNvSpPr/>
              <p:nvPr/>
            </p:nvSpPr>
            <p:spPr>
              <a:xfrm>
                <a:off x="6685625" y="1699927"/>
                <a:ext cx="240791" cy="122317"/>
              </a:xfrm>
              <a:custGeom>
                <a:avLst/>
                <a:gdLst>
                  <a:gd name="connsiteX0" fmla="*/ 240791 w 240791"/>
                  <a:gd name="connsiteY0" fmla="*/ 3822 h 122317"/>
                  <a:gd name="connsiteX1" fmla="*/ 118496 w 240791"/>
                  <a:gd name="connsiteY1" fmla="*/ 122295 h 122317"/>
                  <a:gd name="connsiteX2" fmla="*/ 22 w 240791"/>
                  <a:gd name="connsiteY2" fmla="*/ 0 h 122317"/>
                  <a:gd name="connsiteX3" fmla="*/ 240791 w 240791"/>
                  <a:gd name="connsiteY3" fmla="*/ 3822 h 12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791" h="122317">
                    <a:moveTo>
                      <a:pt x="240791" y="3822"/>
                    </a:moveTo>
                    <a:cubicBezTo>
                      <a:pt x="239518" y="70065"/>
                      <a:pt x="184740" y="123569"/>
                      <a:pt x="118496" y="122295"/>
                    </a:cubicBezTo>
                    <a:cubicBezTo>
                      <a:pt x="52252" y="121022"/>
                      <a:pt x="-1252" y="66243"/>
                      <a:pt x="22" y="0"/>
                    </a:cubicBezTo>
                    <a:lnTo>
                      <a:pt x="240791" y="38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E0C6A6A5-6B16-4CC1-861F-4D391D89F9D3}"/>
                  </a:ext>
                </a:extLst>
              </p:cNvPr>
              <p:cNvSpPr/>
              <p:nvPr/>
            </p:nvSpPr>
            <p:spPr>
              <a:xfrm>
                <a:off x="6937855" y="1794170"/>
                <a:ext cx="198756" cy="198783"/>
              </a:xfrm>
              <a:custGeom>
                <a:avLst/>
                <a:gdLst>
                  <a:gd name="connsiteX0" fmla="*/ 198757 w 198756"/>
                  <a:gd name="connsiteY0" fmla="*/ 100666 h 198783"/>
                  <a:gd name="connsiteX1" fmla="*/ 98118 w 198756"/>
                  <a:gd name="connsiteY1" fmla="*/ 198757 h 198783"/>
                  <a:gd name="connsiteX2" fmla="*/ 27 w 198756"/>
                  <a:gd name="connsiteY2" fmla="*/ 98118 h 198783"/>
                  <a:gd name="connsiteX3" fmla="*/ 100666 w 198756"/>
                  <a:gd name="connsiteY3" fmla="*/ 27 h 198783"/>
                  <a:gd name="connsiteX4" fmla="*/ 198757 w 198756"/>
                  <a:gd name="connsiteY4" fmla="*/ 100666 h 19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56" h="198783">
                    <a:moveTo>
                      <a:pt x="198757" y="100666"/>
                    </a:moveTo>
                    <a:cubicBezTo>
                      <a:pt x="197483" y="155444"/>
                      <a:pt x="152896" y="200031"/>
                      <a:pt x="98118" y="198757"/>
                    </a:cubicBezTo>
                    <a:cubicBezTo>
                      <a:pt x="43340" y="197483"/>
                      <a:pt x="-1247" y="152896"/>
                      <a:pt x="27" y="98118"/>
                    </a:cubicBezTo>
                    <a:cubicBezTo>
                      <a:pt x="1300" y="43340"/>
                      <a:pt x="45887" y="-1247"/>
                      <a:pt x="100666" y="27"/>
                    </a:cubicBezTo>
                    <a:cubicBezTo>
                      <a:pt x="155444" y="27"/>
                      <a:pt x="198757" y="45888"/>
                      <a:pt x="198757" y="1006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233639B1-92FE-45F1-BAFB-78A6A9965C5A}"/>
                  </a:ext>
                </a:extLst>
              </p:cNvPr>
              <p:cNvSpPr/>
              <p:nvPr/>
            </p:nvSpPr>
            <p:spPr>
              <a:xfrm>
                <a:off x="6328901" y="1694832"/>
                <a:ext cx="103237" cy="52281"/>
              </a:xfrm>
              <a:custGeom>
                <a:avLst/>
                <a:gdLst>
                  <a:gd name="connsiteX0" fmla="*/ 103237 w 103237"/>
                  <a:gd name="connsiteY0" fmla="*/ 1274 h 52281"/>
                  <a:gd name="connsiteX1" fmla="*/ 51007 w 103237"/>
                  <a:gd name="connsiteY1" fmla="*/ 52230 h 52281"/>
                  <a:gd name="connsiteX2" fmla="*/ 51 w 103237"/>
                  <a:gd name="connsiteY2" fmla="*/ 0 h 52281"/>
                  <a:gd name="connsiteX3" fmla="*/ 103237 w 103237"/>
                  <a:gd name="connsiteY3" fmla="*/ 1274 h 5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237" h="52281">
                    <a:moveTo>
                      <a:pt x="103237" y="1274"/>
                    </a:moveTo>
                    <a:cubicBezTo>
                      <a:pt x="103237" y="30574"/>
                      <a:pt x="79033" y="53504"/>
                      <a:pt x="51007" y="52230"/>
                    </a:cubicBezTo>
                    <a:cubicBezTo>
                      <a:pt x="21707" y="52230"/>
                      <a:pt x="-1223" y="28026"/>
                      <a:pt x="51" y="0"/>
                    </a:cubicBezTo>
                    <a:lnTo>
                      <a:pt x="10323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B210FC95-0196-4161-8D7E-17A9658E982C}"/>
                  </a:ext>
                </a:extLst>
              </p:cNvPr>
              <p:cNvSpPr/>
              <p:nvPr/>
            </p:nvSpPr>
            <p:spPr>
              <a:xfrm>
                <a:off x="7283112" y="1510114"/>
                <a:ext cx="26752" cy="26752"/>
              </a:xfrm>
              <a:custGeom>
                <a:avLst/>
                <a:gdLst>
                  <a:gd name="connsiteX0" fmla="*/ 26753 w 26752"/>
                  <a:gd name="connsiteY0" fmla="*/ 0 h 26752"/>
                  <a:gd name="connsiteX1" fmla="*/ 20383 w 26752"/>
                  <a:gd name="connsiteY1" fmla="*/ 26752 h 26752"/>
                  <a:gd name="connsiteX2" fmla="*/ 0 w 26752"/>
                  <a:gd name="connsiteY2" fmla="*/ 0 h 26752"/>
                  <a:gd name="connsiteX3" fmla="*/ 26753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3" y="0"/>
                    </a:moveTo>
                    <a:cubicBezTo>
                      <a:pt x="25478" y="8917"/>
                      <a:pt x="24205" y="17835"/>
                      <a:pt x="20383" y="26752"/>
                    </a:cubicBezTo>
                    <a:cubicBezTo>
                      <a:pt x="10192" y="21657"/>
                      <a:pt x="2548" y="11465"/>
                      <a:pt x="0" y="0"/>
                    </a:cubicBezTo>
                    <a:lnTo>
                      <a:pt x="26753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3DA7281A-6898-49A6-BD5D-B1BABFFADF19}"/>
                  </a:ext>
                </a:extLst>
              </p:cNvPr>
              <p:cNvSpPr/>
              <p:nvPr/>
            </p:nvSpPr>
            <p:spPr>
              <a:xfrm>
                <a:off x="7001578" y="1654066"/>
                <a:ext cx="198730" cy="81530"/>
              </a:xfrm>
              <a:custGeom>
                <a:avLst/>
                <a:gdLst>
                  <a:gd name="connsiteX0" fmla="*/ 198730 w 198730"/>
                  <a:gd name="connsiteY0" fmla="*/ 81530 h 81530"/>
                  <a:gd name="connsiteX1" fmla="*/ 138857 w 198730"/>
                  <a:gd name="connsiteY1" fmla="*/ 42039 h 81530"/>
                  <a:gd name="connsiteX2" fmla="*/ 0 w 198730"/>
                  <a:gd name="connsiteY2" fmla="*/ 11465 h 81530"/>
                  <a:gd name="connsiteX3" fmla="*/ 0 w 198730"/>
                  <a:gd name="connsiteY3" fmla="*/ 0 h 81530"/>
                  <a:gd name="connsiteX4" fmla="*/ 135034 w 198730"/>
                  <a:gd name="connsiteY4" fmla="*/ 26752 h 81530"/>
                  <a:gd name="connsiteX5" fmla="*/ 192361 w 198730"/>
                  <a:gd name="connsiteY5" fmla="*/ 59874 h 81530"/>
                  <a:gd name="connsiteX6" fmla="*/ 198730 w 198730"/>
                  <a:gd name="connsiteY6" fmla="*/ 81530 h 8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730" h="81530">
                    <a:moveTo>
                      <a:pt x="198730" y="81530"/>
                    </a:moveTo>
                    <a:cubicBezTo>
                      <a:pt x="179621" y="64970"/>
                      <a:pt x="160513" y="52230"/>
                      <a:pt x="138857" y="42039"/>
                    </a:cubicBezTo>
                    <a:cubicBezTo>
                      <a:pt x="85352" y="16561"/>
                      <a:pt x="29300" y="12739"/>
                      <a:pt x="0" y="11465"/>
                    </a:cubicBezTo>
                    <a:lnTo>
                      <a:pt x="0" y="0"/>
                    </a:lnTo>
                    <a:cubicBezTo>
                      <a:pt x="29300" y="0"/>
                      <a:pt x="81531" y="3822"/>
                      <a:pt x="135034" y="26752"/>
                    </a:cubicBezTo>
                    <a:cubicBezTo>
                      <a:pt x="154143" y="35670"/>
                      <a:pt x="174526" y="45861"/>
                      <a:pt x="192361" y="59874"/>
                    </a:cubicBezTo>
                    <a:lnTo>
                      <a:pt x="198730" y="8153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EDA4458F-6FC2-4A56-8B7F-A06921CBB887}"/>
                  </a:ext>
                </a:extLst>
              </p:cNvPr>
              <p:cNvSpPr/>
              <p:nvPr/>
            </p:nvSpPr>
            <p:spPr>
              <a:xfrm>
                <a:off x="7136612" y="1682093"/>
                <a:ext cx="63695" cy="53504"/>
              </a:xfrm>
              <a:custGeom>
                <a:avLst/>
                <a:gdLst>
                  <a:gd name="connsiteX0" fmla="*/ 63696 w 63695"/>
                  <a:gd name="connsiteY0" fmla="*/ 53504 h 53504"/>
                  <a:gd name="connsiteX1" fmla="*/ 3822 w 63695"/>
                  <a:gd name="connsiteY1" fmla="*/ 14013 h 53504"/>
                  <a:gd name="connsiteX2" fmla="*/ 0 w 63695"/>
                  <a:gd name="connsiteY2" fmla="*/ 0 h 53504"/>
                  <a:gd name="connsiteX3" fmla="*/ 57326 w 63695"/>
                  <a:gd name="connsiteY3" fmla="*/ 33122 h 53504"/>
                  <a:gd name="connsiteX4" fmla="*/ 63696 w 63695"/>
                  <a:gd name="connsiteY4" fmla="*/ 53504 h 5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95" h="53504">
                    <a:moveTo>
                      <a:pt x="63696" y="53504"/>
                    </a:moveTo>
                    <a:cubicBezTo>
                      <a:pt x="44587" y="36944"/>
                      <a:pt x="25478" y="24204"/>
                      <a:pt x="3822" y="14013"/>
                    </a:cubicBezTo>
                    <a:lnTo>
                      <a:pt x="0" y="0"/>
                    </a:lnTo>
                    <a:cubicBezTo>
                      <a:pt x="19109" y="8917"/>
                      <a:pt x="39492" y="19109"/>
                      <a:pt x="57326" y="33122"/>
                    </a:cubicBezTo>
                    <a:lnTo>
                      <a:pt x="63696" y="5350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F2041C9D-97DE-49AA-9E31-2F386457FBA2}"/>
                  </a:ext>
                </a:extLst>
              </p:cNvPr>
              <p:cNvSpPr/>
              <p:nvPr/>
            </p:nvSpPr>
            <p:spPr>
              <a:xfrm>
                <a:off x="7142982" y="1456610"/>
                <a:ext cx="39491" cy="20382"/>
              </a:xfrm>
              <a:custGeom>
                <a:avLst/>
                <a:gdLst>
                  <a:gd name="connsiteX0" fmla="*/ 0 w 39491"/>
                  <a:gd name="connsiteY0" fmla="*/ 20383 h 20382"/>
                  <a:gd name="connsiteX1" fmla="*/ 20383 w 39491"/>
                  <a:gd name="connsiteY1" fmla="*/ 0 h 20382"/>
                  <a:gd name="connsiteX2" fmla="*/ 39492 w 39491"/>
                  <a:gd name="connsiteY2" fmla="*/ 20383 h 20382"/>
                  <a:gd name="connsiteX3" fmla="*/ 0 w 39491"/>
                  <a:gd name="connsiteY3" fmla="*/ 20383 h 20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91" h="20382">
                    <a:moveTo>
                      <a:pt x="0" y="20383"/>
                    </a:moveTo>
                    <a:cubicBezTo>
                      <a:pt x="0" y="8917"/>
                      <a:pt x="8918" y="0"/>
                      <a:pt x="20383" y="0"/>
                    </a:cubicBezTo>
                    <a:cubicBezTo>
                      <a:pt x="31848" y="0"/>
                      <a:pt x="39492" y="8917"/>
                      <a:pt x="39492" y="20383"/>
                    </a:cubicBezTo>
                    <a:lnTo>
                      <a:pt x="0" y="20383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33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160229" y="1698056"/>
              <a:ext cx="468192" cy="702523"/>
              <a:chOff x="6160229" y="1698056"/>
              <a:chExt cx="468192" cy="702523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AD40954A-D671-4A67-AB79-65A4D12EC378}"/>
                  </a:ext>
                </a:extLst>
              </p:cNvPr>
              <p:cNvSpPr/>
              <p:nvPr/>
            </p:nvSpPr>
            <p:spPr>
              <a:xfrm rot="1610046">
                <a:off x="6176915" y="2299971"/>
                <a:ext cx="11464" cy="15286"/>
              </a:xfrm>
              <a:custGeom>
                <a:avLst/>
                <a:gdLst>
                  <a:gd name="connsiteX0" fmla="*/ 0 w 11464"/>
                  <a:gd name="connsiteY0" fmla="*/ 0 h 15286"/>
                  <a:gd name="connsiteX1" fmla="*/ 11465 w 11464"/>
                  <a:gd name="connsiteY1" fmla="*/ 0 h 15286"/>
                  <a:gd name="connsiteX2" fmla="*/ 11465 w 11464"/>
                  <a:gd name="connsiteY2" fmla="*/ 15287 h 15286"/>
                  <a:gd name="connsiteX3" fmla="*/ 0 w 11464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4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35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6160229" y="1698056"/>
                <a:ext cx="468192" cy="702523"/>
                <a:chOff x="6160229" y="1698056"/>
                <a:chExt cx="468192" cy="702523"/>
              </a:xfrm>
            </p:grpSpPr>
            <p:sp>
              <p:nvSpPr>
                <p:cNvPr id="1136" name="Freeform: Shape 1135">
                  <a:extLst>
                    <a:ext uri="{FF2B5EF4-FFF2-40B4-BE49-F238E27FC236}">
                      <a16:creationId xmlns:a16="http://schemas.microsoft.com/office/drawing/2014/main" id="{A6704E88-A035-4D2D-B660-5E8E5B3C486F}"/>
                    </a:ext>
                  </a:extLst>
                </p:cNvPr>
                <p:cNvSpPr/>
                <p:nvPr/>
              </p:nvSpPr>
              <p:spPr>
                <a:xfrm>
                  <a:off x="6280921" y="2021331"/>
                  <a:ext cx="115170" cy="115170"/>
                </a:xfrm>
                <a:custGeom>
                  <a:avLst/>
                  <a:gdLst>
                    <a:gd name="connsiteX0" fmla="*/ 110453 w 115170"/>
                    <a:gd name="connsiteY0" fmla="*/ 79879 h 115170"/>
                    <a:gd name="connsiteX1" fmla="*/ 35292 w 115170"/>
                    <a:gd name="connsiteY1" fmla="*/ 110452 h 115170"/>
                    <a:gd name="connsiteX2" fmla="*/ 4718 w 115170"/>
                    <a:gd name="connsiteY2" fmla="*/ 35292 h 115170"/>
                    <a:gd name="connsiteX3" fmla="*/ 79879 w 115170"/>
                    <a:gd name="connsiteY3" fmla="*/ 4718 h 115170"/>
                    <a:gd name="connsiteX4" fmla="*/ 110453 w 115170"/>
                    <a:gd name="connsiteY4" fmla="*/ 79879 h 1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70" h="115170">
                      <a:moveTo>
                        <a:pt x="110453" y="79879"/>
                      </a:moveTo>
                      <a:cubicBezTo>
                        <a:pt x="97714" y="109178"/>
                        <a:pt x="64592" y="123192"/>
                        <a:pt x="35292" y="110452"/>
                      </a:cubicBezTo>
                      <a:cubicBezTo>
                        <a:pt x="5992" y="97713"/>
                        <a:pt x="-8021" y="64591"/>
                        <a:pt x="4718" y="35292"/>
                      </a:cubicBezTo>
                      <a:cubicBezTo>
                        <a:pt x="17457" y="5992"/>
                        <a:pt x="50579" y="-8021"/>
                        <a:pt x="79879" y="4718"/>
                      </a:cubicBezTo>
                      <a:cubicBezTo>
                        <a:pt x="109179" y="17457"/>
                        <a:pt x="123192" y="50579"/>
                        <a:pt x="110453" y="798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7" name="Freeform: Shape 1136">
                  <a:extLst>
                    <a:ext uri="{FF2B5EF4-FFF2-40B4-BE49-F238E27FC236}">
                      <a16:creationId xmlns:a16="http://schemas.microsoft.com/office/drawing/2014/main" id="{6634AB7F-F178-4C48-9336-E448F213D67E}"/>
                    </a:ext>
                  </a:extLst>
                </p:cNvPr>
                <p:cNvSpPr/>
                <p:nvPr/>
              </p:nvSpPr>
              <p:spPr>
                <a:xfrm>
                  <a:off x="6161430" y="2046998"/>
                  <a:ext cx="208994" cy="353581"/>
                </a:xfrm>
                <a:custGeom>
                  <a:avLst/>
                  <a:gdLst>
                    <a:gd name="connsiteX0" fmla="*/ 54144 w 208994"/>
                    <a:gd name="connsiteY0" fmla="*/ 353581 h 353581"/>
                    <a:gd name="connsiteX1" fmla="*/ 23570 w 208994"/>
                    <a:gd name="connsiteY1" fmla="*/ 338294 h 353581"/>
                    <a:gd name="connsiteX2" fmla="*/ 4461 w 208994"/>
                    <a:gd name="connsiteY2" fmla="*/ 280968 h 353581"/>
                    <a:gd name="connsiteX3" fmla="*/ 135674 w 208994"/>
                    <a:gd name="connsiteY3" fmla="*/ 21090 h 353581"/>
                    <a:gd name="connsiteX4" fmla="*/ 187904 w 208994"/>
                    <a:gd name="connsiteY4" fmla="*/ 4529 h 353581"/>
                    <a:gd name="connsiteX5" fmla="*/ 187904 w 208994"/>
                    <a:gd name="connsiteY5" fmla="*/ 4529 h 353581"/>
                    <a:gd name="connsiteX6" fmla="*/ 204466 w 208994"/>
                    <a:gd name="connsiteY6" fmla="*/ 56759 h 353581"/>
                    <a:gd name="connsiteX7" fmla="*/ 54144 w 208994"/>
                    <a:gd name="connsiteY7" fmla="*/ 353581 h 353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8994" h="353581">
                      <a:moveTo>
                        <a:pt x="54144" y="353581"/>
                      </a:moveTo>
                      <a:lnTo>
                        <a:pt x="23570" y="338294"/>
                      </a:lnTo>
                      <a:cubicBezTo>
                        <a:pt x="1913" y="328103"/>
                        <a:pt x="-5730" y="301351"/>
                        <a:pt x="4461" y="280968"/>
                      </a:cubicBezTo>
                      <a:lnTo>
                        <a:pt x="135674" y="21090"/>
                      </a:lnTo>
                      <a:cubicBezTo>
                        <a:pt x="145866" y="1981"/>
                        <a:pt x="168796" y="-5662"/>
                        <a:pt x="187904" y="4529"/>
                      </a:cubicBezTo>
                      <a:lnTo>
                        <a:pt x="187904" y="4529"/>
                      </a:lnTo>
                      <a:cubicBezTo>
                        <a:pt x="207013" y="14720"/>
                        <a:pt x="214657" y="37651"/>
                        <a:pt x="204466" y="56759"/>
                      </a:cubicBezTo>
                      <a:lnTo>
                        <a:pt x="54144" y="35358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8" name="Freeform: Shape 1137">
                  <a:extLst>
                    <a:ext uri="{FF2B5EF4-FFF2-40B4-BE49-F238E27FC236}">
                      <a16:creationId xmlns:a16="http://schemas.microsoft.com/office/drawing/2014/main" id="{08D0BE83-EA39-406B-B005-70DF0CA8FEDA}"/>
                    </a:ext>
                  </a:extLst>
                </p:cNvPr>
                <p:cNvSpPr/>
                <p:nvPr/>
              </p:nvSpPr>
              <p:spPr>
                <a:xfrm>
                  <a:off x="6160229" y="2150892"/>
                  <a:ext cx="99657" cy="229304"/>
                </a:xfrm>
                <a:custGeom>
                  <a:avLst/>
                  <a:gdLst>
                    <a:gd name="connsiteX0" fmla="*/ 17127 w 99657"/>
                    <a:gd name="connsiteY0" fmla="*/ 226756 h 229304"/>
                    <a:gd name="connsiteX1" fmla="*/ 15853 w 99657"/>
                    <a:gd name="connsiteY1" fmla="*/ 229304 h 229304"/>
                    <a:gd name="connsiteX2" fmla="*/ 4388 w 99657"/>
                    <a:gd name="connsiteY2" fmla="*/ 177074 h 229304"/>
                    <a:gd name="connsiteX3" fmla="*/ 93562 w 99657"/>
                    <a:gd name="connsiteY3" fmla="*/ 0 h 229304"/>
                    <a:gd name="connsiteX4" fmla="*/ 93562 w 99657"/>
                    <a:gd name="connsiteY4" fmla="*/ 0 h 229304"/>
                    <a:gd name="connsiteX5" fmla="*/ 98658 w 99657"/>
                    <a:gd name="connsiteY5" fmla="*/ 15287 h 229304"/>
                    <a:gd name="connsiteX6" fmla="*/ 13305 w 99657"/>
                    <a:gd name="connsiteY6" fmla="*/ 184717 h 229304"/>
                    <a:gd name="connsiteX7" fmla="*/ 15853 w 99657"/>
                    <a:gd name="connsiteY7" fmla="*/ 216565 h 229304"/>
                    <a:gd name="connsiteX8" fmla="*/ 17127 w 99657"/>
                    <a:gd name="connsiteY8" fmla="*/ 226756 h 22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657" h="229304">
                      <a:moveTo>
                        <a:pt x="17127" y="226756"/>
                      </a:moveTo>
                      <a:lnTo>
                        <a:pt x="15853" y="229304"/>
                      </a:lnTo>
                      <a:cubicBezTo>
                        <a:pt x="566" y="216565"/>
                        <a:pt x="-4529" y="194909"/>
                        <a:pt x="4388" y="177074"/>
                      </a:cubicBezTo>
                      <a:lnTo>
                        <a:pt x="93562" y="0"/>
                      </a:lnTo>
                      <a:lnTo>
                        <a:pt x="93562" y="0"/>
                      </a:lnTo>
                      <a:cubicBezTo>
                        <a:pt x="98658" y="2548"/>
                        <a:pt x="101205" y="10191"/>
                        <a:pt x="98658" y="15287"/>
                      </a:cubicBezTo>
                      <a:lnTo>
                        <a:pt x="13305" y="184717"/>
                      </a:lnTo>
                      <a:cubicBezTo>
                        <a:pt x="8210" y="194909"/>
                        <a:pt x="9484" y="207648"/>
                        <a:pt x="15853" y="216565"/>
                      </a:cubicBezTo>
                      <a:cubicBezTo>
                        <a:pt x="19675" y="217839"/>
                        <a:pt x="19675" y="222935"/>
                        <a:pt x="17127" y="22675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9" name="Freeform: Shape 1138">
                  <a:extLst>
                    <a:ext uri="{FF2B5EF4-FFF2-40B4-BE49-F238E27FC236}">
                      <a16:creationId xmlns:a16="http://schemas.microsoft.com/office/drawing/2014/main" id="{65B80BD6-B002-40C2-B87A-B237DF65BD06}"/>
                    </a:ext>
                  </a:extLst>
                </p:cNvPr>
                <p:cNvSpPr/>
                <p:nvPr/>
              </p:nvSpPr>
              <p:spPr>
                <a:xfrm rot="1610046">
                  <a:off x="6173740" y="231379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7 w 77707"/>
                    <a:gd name="connsiteY1" fmla="*/ 0 h 15286"/>
                    <a:gd name="connsiteX2" fmla="*/ 77707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7" y="0"/>
                      </a:lnTo>
                      <a:lnTo>
                        <a:pt x="77707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0" name="Freeform: Shape 1139">
                  <a:extLst>
                    <a:ext uri="{FF2B5EF4-FFF2-40B4-BE49-F238E27FC236}">
                      <a16:creationId xmlns:a16="http://schemas.microsoft.com/office/drawing/2014/main" id="{5323DB7D-3024-4647-BD6C-699D73C505E6}"/>
                    </a:ext>
                  </a:extLst>
                </p:cNvPr>
                <p:cNvSpPr/>
                <p:nvPr/>
              </p:nvSpPr>
              <p:spPr>
                <a:xfrm>
                  <a:off x="6341870" y="1698056"/>
                  <a:ext cx="286552" cy="419555"/>
                </a:xfrm>
                <a:custGeom>
                  <a:avLst/>
                  <a:gdLst>
                    <a:gd name="connsiteX0" fmla="*/ 57147 w 286552"/>
                    <a:gd name="connsiteY0" fmla="*/ 412072 h 419555"/>
                    <a:gd name="connsiteX1" fmla="*/ 57147 w 286552"/>
                    <a:gd name="connsiteY1" fmla="*/ 412072 h 419555"/>
                    <a:gd name="connsiteX2" fmla="*/ 7464 w 286552"/>
                    <a:gd name="connsiteY2" fmla="*/ 291050 h 419555"/>
                    <a:gd name="connsiteX3" fmla="*/ 106830 w 286552"/>
                    <a:gd name="connsiteY3" fmla="*/ 54102 h 419555"/>
                    <a:gd name="connsiteX4" fmla="*/ 221482 w 286552"/>
                    <a:gd name="connsiteY4" fmla="*/ 6967 h 419555"/>
                    <a:gd name="connsiteX5" fmla="*/ 235495 w 286552"/>
                    <a:gd name="connsiteY5" fmla="*/ 13337 h 419555"/>
                    <a:gd name="connsiteX6" fmla="*/ 280082 w 286552"/>
                    <a:gd name="connsiteY6" fmla="*/ 121619 h 419555"/>
                    <a:gd name="connsiteX7" fmla="*/ 179443 w 286552"/>
                    <a:gd name="connsiteY7" fmla="*/ 363663 h 419555"/>
                    <a:gd name="connsiteX8" fmla="*/ 57147 w 286552"/>
                    <a:gd name="connsiteY8" fmla="*/ 412072 h 41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552" h="419555">
                      <a:moveTo>
                        <a:pt x="57147" y="412072"/>
                      </a:moveTo>
                      <a:lnTo>
                        <a:pt x="57147" y="412072"/>
                      </a:lnTo>
                      <a:cubicBezTo>
                        <a:pt x="10012" y="392963"/>
                        <a:pt x="-12918" y="338185"/>
                        <a:pt x="7464" y="291050"/>
                      </a:cubicBezTo>
                      <a:lnTo>
                        <a:pt x="106830" y="54102"/>
                      </a:lnTo>
                      <a:cubicBezTo>
                        <a:pt x="125938" y="9515"/>
                        <a:pt x="176895" y="-12141"/>
                        <a:pt x="221482" y="6967"/>
                      </a:cubicBezTo>
                      <a:lnTo>
                        <a:pt x="235495" y="13337"/>
                      </a:lnTo>
                      <a:cubicBezTo>
                        <a:pt x="277534" y="31172"/>
                        <a:pt x="297916" y="79580"/>
                        <a:pt x="280082" y="121619"/>
                      </a:cubicBezTo>
                      <a:lnTo>
                        <a:pt x="179443" y="363663"/>
                      </a:lnTo>
                      <a:cubicBezTo>
                        <a:pt x="159060" y="409524"/>
                        <a:pt x="104282" y="432454"/>
                        <a:pt x="57147" y="41207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1" name="Freeform: Shape 1140">
                  <a:extLst>
                    <a:ext uri="{FF2B5EF4-FFF2-40B4-BE49-F238E27FC236}">
                      <a16:creationId xmlns:a16="http://schemas.microsoft.com/office/drawing/2014/main" id="{883C5D74-2CA5-47EA-8571-1C81AAB12F74}"/>
                    </a:ext>
                  </a:extLst>
                </p:cNvPr>
                <p:cNvSpPr/>
                <p:nvPr/>
              </p:nvSpPr>
              <p:spPr>
                <a:xfrm>
                  <a:off x="6341414" y="1992927"/>
                  <a:ext cx="177350" cy="124367"/>
                </a:xfrm>
                <a:custGeom>
                  <a:avLst/>
                  <a:gdLst>
                    <a:gd name="connsiteX0" fmla="*/ 177350 w 177350"/>
                    <a:gd name="connsiteY0" fmla="*/ 71339 h 124367"/>
                    <a:gd name="connsiteX1" fmla="*/ 57603 w 177350"/>
                    <a:gd name="connsiteY1" fmla="*/ 117200 h 124367"/>
                    <a:gd name="connsiteX2" fmla="*/ 5372 w 177350"/>
                    <a:gd name="connsiteY2" fmla="*/ 0 h 124367"/>
                    <a:gd name="connsiteX3" fmla="*/ 27029 w 177350"/>
                    <a:gd name="connsiteY3" fmla="*/ 8917 h 124367"/>
                    <a:gd name="connsiteX4" fmla="*/ 67794 w 177350"/>
                    <a:gd name="connsiteY4" fmla="*/ 90448 h 124367"/>
                    <a:gd name="connsiteX5" fmla="*/ 154420 w 177350"/>
                    <a:gd name="connsiteY5" fmla="*/ 61148 h 124367"/>
                    <a:gd name="connsiteX6" fmla="*/ 177350 w 177350"/>
                    <a:gd name="connsiteY6" fmla="*/ 71339 h 1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50" h="124367">
                      <a:moveTo>
                        <a:pt x="177350" y="71339"/>
                      </a:moveTo>
                      <a:cubicBezTo>
                        <a:pt x="155694" y="115926"/>
                        <a:pt x="103464" y="136309"/>
                        <a:pt x="57603" y="117200"/>
                      </a:cubicBezTo>
                      <a:cubicBezTo>
                        <a:pt x="11742" y="98091"/>
                        <a:pt x="-11189" y="45861"/>
                        <a:pt x="5372" y="0"/>
                      </a:cubicBezTo>
                      <a:lnTo>
                        <a:pt x="27029" y="8917"/>
                      </a:lnTo>
                      <a:cubicBezTo>
                        <a:pt x="18112" y="42039"/>
                        <a:pt x="34672" y="77709"/>
                        <a:pt x="67794" y="90448"/>
                      </a:cubicBezTo>
                      <a:cubicBezTo>
                        <a:pt x="99642" y="104461"/>
                        <a:pt x="136585" y="90448"/>
                        <a:pt x="154420" y="61148"/>
                      </a:cubicBezTo>
                      <a:lnTo>
                        <a:pt x="177350" y="7133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2" name="Freeform: Shape 1141">
                  <a:extLst>
                    <a:ext uri="{FF2B5EF4-FFF2-40B4-BE49-F238E27FC236}">
                      <a16:creationId xmlns:a16="http://schemas.microsoft.com/office/drawing/2014/main" id="{4737EB03-FC75-499A-A92C-170E018FCFF8}"/>
                    </a:ext>
                  </a:extLst>
                </p:cNvPr>
                <p:cNvSpPr/>
                <p:nvPr/>
              </p:nvSpPr>
              <p:spPr>
                <a:xfrm>
                  <a:off x="6462713" y="1743240"/>
                  <a:ext cx="131212" cy="131213"/>
                </a:xfrm>
                <a:custGeom>
                  <a:avLst/>
                  <a:gdLst>
                    <a:gd name="connsiteX0" fmla="*/ 131213 w 131212"/>
                    <a:gd name="connsiteY0" fmla="*/ 66243 h 131213"/>
                    <a:gd name="connsiteX1" fmla="*/ 64969 w 131212"/>
                    <a:gd name="connsiteY1" fmla="*/ 131213 h 131213"/>
                    <a:gd name="connsiteX2" fmla="*/ 0 w 131212"/>
                    <a:gd name="connsiteY2" fmla="*/ 64970 h 131213"/>
                    <a:gd name="connsiteX3" fmla="*/ 66244 w 131212"/>
                    <a:gd name="connsiteY3" fmla="*/ 0 h 131213"/>
                    <a:gd name="connsiteX4" fmla="*/ 131213 w 131212"/>
                    <a:gd name="connsiteY4" fmla="*/ 6624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12" h="131213">
                      <a:moveTo>
                        <a:pt x="131213" y="66243"/>
                      </a:moveTo>
                      <a:cubicBezTo>
                        <a:pt x="131213" y="101913"/>
                        <a:pt x="100639" y="131213"/>
                        <a:pt x="64969" y="131213"/>
                      </a:cubicBezTo>
                      <a:cubicBezTo>
                        <a:pt x="29300" y="131213"/>
                        <a:pt x="0" y="100639"/>
                        <a:pt x="0" y="64970"/>
                      </a:cubicBezTo>
                      <a:cubicBezTo>
                        <a:pt x="0" y="29300"/>
                        <a:pt x="30574" y="0"/>
                        <a:pt x="66244" y="0"/>
                      </a:cubicBezTo>
                      <a:cubicBezTo>
                        <a:pt x="101913" y="0"/>
                        <a:pt x="131213" y="29300"/>
                        <a:pt x="131213" y="66243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3" name="Freeform: Shape 1142">
                  <a:extLst>
                    <a:ext uri="{FF2B5EF4-FFF2-40B4-BE49-F238E27FC236}">
                      <a16:creationId xmlns:a16="http://schemas.microsoft.com/office/drawing/2014/main" id="{DA540FC7-D8F3-45D5-B7F1-E0A1AD741F70}"/>
                    </a:ext>
                  </a:extLst>
                </p:cNvPr>
                <p:cNvSpPr/>
                <p:nvPr/>
              </p:nvSpPr>
              <p:spPr>
                <a:xfrm>
                  <a:off x="6480487" y="1759741"/>
                  <a:ext cx="95663" cy="95663"/>
                </a:xfrm>
                <a:custGeom>
                  <a:avLst/>
                  <a:gdLst>
                    <a:gd name="connsiteX0" fmla="*/ 95603 w 95663"/>
                    <a:gd name="connsiteY0" fmla="*/ 44647 h 95663"/>
                    <a:gd name="connsiteX1" fmla="*/ 51016 w 95663"/>
                    <a:gd name="connsiteY1" fmla="*/ 95604 h 95663"/>
                    <a:gd name="connsiteX2" fmla="*/ 60 w 95663"/>
                    <a:gd name="connsiteY2" fmla="*/ 51017 h 95663"/>
                    <a:gd name="connsiteX3" fmla="*/ 44647 w 95663"/>
                    <a:gd name="connsiteY3" fmla="*/ 60 h 95663"/>
                    <a:gd name="connsiteX4" fmla="*/ 95603 w 95663"/>
                    <a:gd name="connsiteY4" fmla="*/ 44647 h 95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663" h="95663">
                      <a:moveTo>
                        <a:pt x="95603" y="44647"/>
                      </a:moveTo>
                      <a:cubicBezTo>
                        <a:pt x="96878" y="71399"/>
                        <a:pt x="77769" y="94330"/>
                        <a:pt x="51016" y="95604"/>
                      </a:cubicBezTo>
                      <a:cubicBezTo>
                        <a:pt x="24264" y="96877"/>
                        <a:pt x="1334" y="77769"/>
                        <a:pt x="60" y="51017"/>
                      </a:cubicBezTo>
                      <a:cubicBezTo>
                        <a:pt x="-1214" y="24264"/>
                        <a:pt x="17895" y="1334"/>
                        <a:pt x="44647" y="60"/>
                      </a:cubicBezTo>
                      <a:cubicBezTo>
                        <a:pt x="70125" y="-1214"/>
                        <a:pt x="94330" y="17895"/>
                        <a:pt x="95603" y="4464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4" name="Freeform: Shape 1143">
                  <a:extLst>
                    <a:ext uri="{FF2B5EF4-FFF2-40B4-BE49-F238E27FC236}">
                      <a16:creationId xmlns:a16="http://schemas.microsoft.com/office/drawing/2014/main" id="{2B5A83A8-EB53-47DF-9259-13FCBC2E715C}"/>
                    </a:ext>
                  </a:extLst>
                </p:cNvPr>
                <p:cNvSpPr/>
                <p:nvPr/>
              </p:nvSpPr>
              <p:spPr>
                <a:xfrm rot="1610046">
                  <a:off x="6173591" y="227568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5" name="Freeform: Shape 1144">
                  <a:extLst>
                    <a:ext uri="{FF2B5EF4-FFF2-40B4-BE49-F238E27FC236}">
                      <a16:creationId xmlns:a16="http://schemas.microsoft.com/office/drawing/2014/main" id="{AA68EF20-A140-4723-9779-1D92AA9118C7}"/>
                    </a:ext>
                  </a:extLst>
                </p:cNvPr>
                <p:cNvSpPr/>
                <p:nvPr/>
              </p:nvSpPr>
              <p:spPr>
                <a:xfrm rot="1610046">
                  <a:off x="6184066" y="225407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46" name="Graphic 6">
              <a:extLst>
                <a:ext uri="{FF2B5EF4-FFF2-40B4-BE49-F238E27FC236}">
                  <a16:creationId xmlns:a16="http://schemas.microsoft.com/office/drawing/2014/main" id="{2BFB38A2-C7A2-4321-AED5-01032C8A7E69}"/>
                </a:ext>
              </a:extLst>
            </p:cNvPr>
            <p:cNvGrpSpPr/>
            <p:nvPr/>
          </p:nvGrpSpPr>
          <p:grpSpPr>
            <a:xfrm>
              <a:off x="6969690" y="1828552"/>
              <a:ext cx="287822" cy="586039"/>
              <a:chOff x="6969690" y="1828552"/>
              <a:chExt cx="287822" cy="586039"/>
            </a:xfrm>
          </p:grpSpPr>
          <p:grpSp>
            <p:nvGrpSpPr>
              <p:cNvPr id="1147" name="Graphic 6">
                <a:extLst>
                  <a:ext uri="{FF2B5EF4-FFF2-40B4-BE49-F238E27FC236}">
                    <a16:creationId xmlns:a16="http://schemas.microsoft.com/office/drawing/2014/main" id="{2BFB38A2-C7A2-4321-AED5-01032C8A7E69}"/>
                  </a:ext>
                </a:extLst>
              </p:cNvPr>
              <p:cNvGrpSpPr/>
              <p:nvPr/>
            </p:nvGrpSpPr>
            <p:grpSpPr>
              <a:xfrm>
                <a:off x="7114363" y="2039388"/>
                <a:ext cx="142670" cy="375203"/>
                <a:chOff x="7114363" y="2039388"/>
                <a:chExt cx="142670" cy="375203"/>
              </a:xfrm>
            </p:grpSpPr>
            <p:sp>
              <p:nvSpPr>
                <p:cNvPr id="1148" name="Freeform: Shape 1147">
                  <a:extLst>
                    <a:ext uri="{FF2B5EF4-FFF2-40B4-BE49-F238E27FC236}">
                      <a16:creationId xmlns:a16="http://schemas.microsoft.com/office/drawing/2014/main" id="{3FAE0657-445A-4FAB-B7C7-79F4923A471C}"/>
                    </a:ext>
                  </a:extLst>
                </p:cNvPr>
                <p:cNvSpPr/>
                <p:nvPr/>
              </p:nvSpPr>
              <p:spPr>
                <a:xfrm>
                  <a:off x="7121678" y="2039388"/>
                  <a:ext cx="135355" cy="375203"/>
                </a:xfrm>
                <a:custGeom>
                  <a:avLst/>
                  <a:gdLst>
                    <a:gd name="connsiteX0" fmla="*/ 67165 w 135355"/>
                    <a:gd name="connsiteY0" fmla="*/ 375204 h 375203"/>
                    <a:gd name="connsiteX1" fmla="*/ 37865 w 135355"/>
                    <a:gd name="connsiteY1" fmla="*/ 368834 h 375203"/>
                    <a:gd name="connsiteX2" fmla="*/ 921 w 135355"/>
                    <a:gd name="connsiteY2" fmla="*/ 312782 h 375203"/>
                    <a:gd name="connsiteX3" fmla="*/ 58247 w 135355"/>
                    <a:gd name="connsiteY3" fmla="*/ 31248 h 375203"/>
                    <a:gd name="connsiteX4" fmla="*/ 104108 w 135355"/>
                    <a:gd name="connsiteY4" fmla="*/ 674 h 375203"/>
                    <a:gd name="connsiteX5" fmla="*/ 104108 w 135355"/>
                    <a:gd name="connsiteY5" fmla="*/ 674 h 375203"/>
                    <a:gd name="connsiteX6" fmla="*/ 134682 w 135355"/>
                    <a:gd name="connsiteY6" fmla="*/ 46534 h 375203"/>
                    <a:gd name="connsiteX7" fmla="*/ 67165 w 135355"/>
                    <a:gd name="connsiteY7" fmla="*/ 375204 h 37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55" h="375203">
                      <a:moveTo>
                        <a:pt x="67165" y="375204"/>
                      </a:moveTo>
                      <a:lnTo>
                        <a:pt x="37865" y="368834"/>
                      </a:lnTo>
                      <a:cubicBezTo>
                        <a:pt x="12387" y="363739"/>
                        <a:pt x="-4175" y="338261"/>
                        <a:pt x="921" y="312782"/>
                      </a:cubicBezTo>
                      <a:lnTo>
                        <a:pt x="58247" y="31248"/>
                      </a:lnTo>
                      <a:cubicBezTo>
                        <a:pt x="62069" y="9591"/>
                        <a:pt x="83726" y="-3148"/>
                        <a:pt x="104108" y="674"/>
                      </a:cubicBezTo>
                      <a:lnTo>
                        <a:pt x="104108" y="674"/>
                      </a:lnTo>
                      <a:cubicBezTo>
                        <a:pt x="125765" y="4495"/>
                        <a:pt x="138504" y="26152"/>
                        <a:pt x="134682" y="46534"/>
                      </a:cubicBezTo>
                      <a:lnTo>
                        <a:pt x="67165" y="37520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9" name="Freeform: Shape 1148">
                  <a:extLst>
                    <a:ext uri="{FF2B5EF4-FFF2-40B4-BE49-F238E27FC236}">
                      <a16:creationId xmlns:a16="http://schemas.microsoft.com/office/drawing/2014/main" id="{983F313D-3180-44EA-9BC2-4DAC04CDD7F2}"/>
                    </a:ext>
                  </a:extLst>
                </p:cNvPr>
                <p:cNvSpPr/>
                <p:nvPr/>
              </p:nvSpPr>
              <p:spPr>
                <a:xfrm rot="690799">
                  <a:off x="7125381" y="2331626"/>
                  <a:ext cx="77710" cy="15287"/>
                </a:xfrm>
                <a:custGeom>
                  <a:avLst/>
                  <a:gdLst>
                    <a:gd name="connsiteX0" fmla="*/ 0 w 77710"/>
                    <a:gd name="connsiteY0" fmla="*/ 0 h 15287"/>
                    <a:gd name="connsiteX1" fmla="*/ 77710 w 77710"/>
                    <a:gd name="connsiteY1" fmla="*/ 0 h 15287"/>
                    <a:gd name="connsiteX2" fmla="*/ 77710 w 77710"/>
                    <a:gd name="connsiteY2" fmla="*/ 15287 h 15287"/>
                    <a:gd name="connsiteX3" fmla="*/ 0 w 77710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10" h="15287">
                      <a:moveTo>
                        <a:pt x="0" y="0"/>
                      </a:moveTo>
                      <a:lnTo>
                        <a:pt x="77710" y="0"/>
                      </a:lnTo>
                      <a:lnTo>
                        <a:pt x="77710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0" name="Freeform: Shape 1149">
                  <a:extLst>
                    <a:ext uri="{FF2B5EF4-FFF2-40B4-BE49-F238E27FC236}">
                      <a16:creationId xmlns:a16="http://schemas.microsoft.com/office/drawing/2014/main" id="{74077C2A-DDF2-4F8F-B50A-C0CD25C9269E}"/>
                    </a:ext>
                  </a:extLst>
                </p:cNvPr>
                <p:cNvSpPr/>
                <p:nvPr/>
              </p:nvSpPr>
              <p:spPr>
                <a:xfrm>
                  <a:off x="7121801" y="2159810"/>
                  <a:ext cx="49451" cy="243317"/>
                </a:xfrm>
                <a:custGeom>
                  <a:avLst/>
                  <a:gdLst>
                    <a:gd name="connsiteX0" fmla="*/ 25003 w 49451"/>
                    <a:gd name="connsiteY0" fmla="*/ 240770 h 243317"/>
                    <a:gd name="connsiteX1" fmla="*/ 25003 w 49451"/>
                    <a:gd name="connsiteY1" fmla="*/ 243317 h 243317"/>
                    <a:gd name="connsiteX2" fmla="*/ 799 w 49451"/>
                    <a:gd name="connsiteY2" fmla="*/ 194909 h 243317"/>
                    <a:gd name="connsiteX3" fmla="*/ 40290 w 49451"/>
                    <a:gd name="connsiteY3" fmla="*/ 0 h 243317"/>
                    <a:gd name="connsiteX4" fmla="*/ 40290 w 49451"/>
                    <a:gd name="connsiteY4" fmla="*/ 0 h 243317"/>
                    <a:gd name="connsiteX5" fmla="*/ 49207 w 49451"/>
                    <a:gd name="connsiteY5" fmla="*/ 12739 h 243317"/>
                    <a:gd name="connsiteX6" fmla="*/ 10990 w 49451"/>
                    <a:gd name="connsiteY6" fmla="*/ 198730 h 243317"/>
                    <a:gd name="connsiteX7" fmla="*/ 21181 w 49451"/>
                    <a:gd name="connsiteY7" fmla="*/ 228030 h 243317"/>
                    <a:gd name="connsiteX8" fmla="*/ 25003 w 49451"/>
                    <a:gd name="connsiteY8" fmla="*/ 240770 h 24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51" h="243317">
                      <a:moveTo>
                        <a:pt x="25003" y="240770"/>
                      </a:moveTo>
                      <a:lnTo>
                        <a:pt x="25003" y="243317"/>
                      </a:lnTo>
                      <a:cubicBezTo>
                        <a:pt x="7168" y="235674"/>
                        <a:pt x="-3023" y="215291"/>
                        <a:pt x="799" y="194909"/>
                      </a:cubicBezTo>
                      <a:lnTo>
                        <a:pt x="40290" y="0"/>
                      </a:lnTo>
                      <a:lnTo>
                        <a:pt x="40290" y="0"/>
                      </a:lnTo>
                      <a:cubicBezTo>
                        <a:pt x="46659" y="1274"/>
                        <a:pt x="50482" y="7644"/>
                        <a:pt x="49207" y="12739"/>
                      </a:cubicBezTo>
                      <a:lnTo>
                        <a:pt x="10990" y="198730"/>
                      </a:lnTo>
                      <a:cubicBezTo>
                        <a:pt x="8442" y="210196"/>
                        <a:pt x="13538" y="221661"/>
                        <a:pt x="21181" y="228030"/>
                      </a:cubicBezTo>
                      <a:cubicBezTo>
                        <a:pt x="23729" y="231852"/>
                        <a:pt x="25003" y="236948"/>
                        <a:pt x="25003" y="2407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1" name="Freeform: Shape 1150">
                  <a:extLst>
                    <a:ext uri="{FF2B5EF4-FFF2-40B4-BE49-F238E27FC236}">
                      <a16:creationId xmlns:a16="http://schemas.microsoft.com/office/drawing/2014/main" id="{150B20DD-7A37-448A-8209-6C9503F9F7DC}"/>
                    </a:ext>
                  </a:extLst>
                </p:cNvPr>
                <p:cNvSpPr/>
                <p:nvPr/>
              </p:nvSpPr>
              <p:spPr>
                <a:xfrm rot="690799">
                  <a:off x="7126529" y="2325499"/>
                  <a:ext cx="11465" cy="15287"/>
                </a:xfrm>
                <a:custGeom>
                  <a:avLst/>
                  <a:gdLst>
                    <a:gd name="connsiteX0" fmla="*/ 0 w 11465"/>
                    <a:gd name="connsiteY0" fmla="*/ 0 h 15287"/>
                    <a:gd name="connsiteX1" fmla="*/ 11466 w 11465"/>
                    <a:gd name="connsiteY1" fmla="*/ 0 h 15287"/>
                    <a:gd name="connsiteX2" fmla="*/ 11466 w 11465"/>
                    <a:gd name="connsiteY2" fmla="*/ 15287 h 15287"/>
                    <a:gd name="connsiteX3" fmla="*/ 0 w 11465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7">
                      <a:moveTo>
                        <a:pt x="0" y="0"/>
                      </a:moveTo>
                      <a:lnTo>
                        <a:pt x="11466" y="0"/>
                      </a:lnTo>
                      <a:lnTo>
                        <a:pt x="11466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2" name="Freeform: Shape 1151">
                  <a:extLst>
                    <a:ext uri="{FF2B5EF4-FFF2-40B4-BE49-F238E27FC236}">
                      <a16:creationId xmlns:a16="http://schemas.microsoft.com/office/drawing/2014/main" id="{CADFED95-35B3-44EE-8C8A-FCE6D49CC913}"/>
                    </a:ext>
                  </a:extLst>
                </p:cNvPr>
                <p:cNvSpPr/>
                <p:nvPr/>
              </p:nvSpPr>
              <p:spPr>
                <a:xfrm rot="690799">
                  <a:off x="7115186" y="2301295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3" name="Freeform: Shape 1152">
                  <a:extLst>
                    <a:ext uri="{FF2B5EF4-FFF2-40B4-BE49-F238E27FC236}">
                      <a16:creationId xmlns:a16="http://schemas.microsoft.com/office/drawing/2014/main" id="{6B785AA1-AEE2-4ADE-B607-7FE5B1594791}"/>
                    </a:ext>
                  </a:extLst>
                </p:cNvPr>
                <p:cNvSpPr/>
                <p:nvPr/>
              </p:nvSpPr>
              <p:spPr>
                <a:xfrm rot="690799">
                  <a:off x="7119071" y="2278149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9AE0D5F7-1289-4485-A9D8-F98E7E0A8835}"/>
                  </a:ext>
                </a:extLst>
              </p:cNvPr>
              <p:cNvSpPr/>
              <p:nvPr/>
            </p:nvSpPr>
            <p:spPr>
              <a:xfrm>
                <a:off x="6989093" y="1857062"/>
                <a:ext cx="266689" cy="281788"/>
              </a:xfrm>
              <a:custGeom>
                <a:avLst/>
                <a:gdLst>
                  <a:gd name="connsiteX0" fmla="*/ 16306 w 266689"/>
                  <a:gd name="connsiteY0" fmla="*/ 13570 h 281788"/>
                  <a:gd name="connsiteX1" fmla="*/ 16306 w 266689"/>
                  <a:gd name="connsiteY1" fmla="*/ 13570 h 281788"/>
                  <a:gd name="connsiteX2" fmla="*/ 88919 w 266689"/>
                  <a:gd name="connsiteY2" fmla="*/ 16118 h 281788"/>
                  <a:gd name="connsiteX3" fmla="*/ 253254 w 266689"/>
                  <a:gd name="connsiteY3" fmla="*/ 195740 h 281788"/>
                  <a:gd name="connsiteX4" fmla="*/ 249432 w 266689"/>
                  <a:gd name="connsiteY4" fmla="*/ 268352 h 281788"/>
                  <a:gd name="connsiteX5" fmla="*/ 249432 w 266689"/>
                  <a:gd name="connsiteY5" fmla="*/ 268352 h 281788"/>
                  <a:gd name="connsiteX6" fmla="*/ 176820 w 266689"/>
                  <a:gd name="connsiteY6" fmla="*/ 264531 h 281788"/>
                  <a:gd name="connsiteX7" fmla="*/ 12484 w 266689"/>
                  <a:gd name="connsiteY7" fmla="*/ 84909 h 281788"/>
                  <a:gd name="connsiteX8" fmla="*/ 16306 w 266689"/>
                  <a:gd name="connsiteY8" fmla="*/ 13570 h 28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89" h="281788">
                    <a:moveTo>
                      <a:pt x="16306" y="13570"/>
                    </a:moveTo>
                    <a:lnTo>
                      <a:pt x="16306" y="13570"/>
                    </a:lnTo>
                    <a:cubicBezTo>
                      <a:pt x="36689" y="-5539"/>
                      <a:pt x="69811" y="-4265"/>
                      <a:pt x="88919" y="16118"/>
                    </a:cubicBezTo>
                    <a:lnTo>
                      <a:pt x="253254" y="195740"/>
                    </a:lnTo>
                    <a:cubicBezTo>
                      <a:pt x="272363" y="216122"/>
                      <a:pt x="271089" y="249244"/>
                      <a:pt x="249432" y="268352"/>
                    </a:cubicBezTo>
                    <a:lnTo>
                      <a:pt x="249432" y="268352"/>
                    </a:lnTo>
                    <a:cubicBezTo>
                      <a:pt x="229050" y="287461"/>
                      <a:pt x="195928" y="286187"/>
                      <a:pt x="176820" y="264531"/>
                    </a:cubicBezTo>
                    <a:lnTo>
                      <a:pt x="12484" y="84909"/>
                    </a:lnTo>
                    <a:cubicBezTo>
                      <a:pt x="-5351" y="64526"/>
                      <a:pt x="-4076" y="31405"/>
                      <a:pt x="16306" y="1357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D0A82E3F-1AD5-424C-9194-2638161ED192}"/>
                  </a:ext>
                </a:extLst>
              </p:cNvPr>
              <p:cNvSpPr/>
              <p:nvPr/>
            </p:nvSpPr>
            <p:spPr>
              <a:xfrm>
                <a:off x="7150626" y="2034966"/>
                <a:ext cx="106886" cy="105612"/>
              </a:xfrm>
              <a:custGeom>
                <a:avLst/>
                <a:gdLst>
                  <a:gd name="connsiteX0" fmla="*/ 75160 w 106886"/>
                  <a:gd name="connsiteY0" fmla="*/ 0 h 105612"/>
                  <a:gd name="connsiteX1" fmla="*/ 94269 w 106886"/>
                  <a:gd name="connsiteY1" fmla="*/ 21657 h 105612"/>
                  <a:gd name="connsiteX2" fmla="*/ 91722 w 106886"/>
                  <a:gd name="connsiteY2" fmla="*/ 86626 h 105612"/>
                  <a:gd name="connsiteX3" fmla="*/ 84078 w 106886"/>
                  <a:gd name="connsiteY3" fmla="*/ 92996 h 105612"/>
                  <a:gd name="connsiteX4" fmla="*/ 19109 w 106886"/>
                  <a:gd name="connsiteY4" fmla="*/ 90448 h 105612"/>
                  <a:gd name="connsiteX5" fmla="*/ 0 w 106886"/>
                  <a:gd name="connsiteY5" fmla="*/ 68791 h 105612"/>
                  <a:gd name="connsiteX6" fmla="*/ 12739 w 106886"/>
                  <a:gd name="connsiteY6" fmla="*/ 57326 h 105612"/>
                  <a:gd name="connsiteX7" fmla="*/ 29300 w 106886"/>
                  <a:gd name="connsiteY7" fmla="*/ 75161 h 105612"/>
                  <a:gd name="connsiteX8" fmla="*/ 72613 w 106886"/>
                  <a:gd name="connsiteY8" fmla="*/ 76435 h 105612"/>
                  <a:gd name="connsiteX9" fmla="*/ 77708 w 106886"/>
                  <a:gd name="connsiteY9" fmla="*/ 72613 h 105612"/>
                  <a:gd name="connsiteX10" fmla="*/ 80256 w 106886"/>
                  <a:gd name="connsiteY10" fmla="*/ 29300 h 105612"/>
                  <a:gd name="connsiteX11" fmla="*/ 63696 w 106886"/>
                  <a:gd name="connsiteY11" fmla="*/ 11465 h 105612"/>
                  <a:gd name="connsiteX12" fmla="*/ 75160 w 106886"/>
                  <a:gd name="connsiteY12" fmla="*/ 0 h 1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6886" h="105612">
                    <a:moveTo>
                      <a:pt x="75160" y="0"/>
                    </a:moveTo>
                    <a:lnTo>
                      <a:pt x="94269" y="21657"/>
                    </a:lnTo>
                    <a:cubicBezTo>
                      <a:pt x="112104" y="40765"/>
                      <a:pt x="110831" y="70065"/>
                      <a:pt x="91722" y="86626"/>
                    </a:cubicBezTo>
                    <a:lnTo>
                      <a:pt x="84078" y="92996"/>
                    </a:lnTo>
                    <a:cubicBezTo>
                      <a:pt x="64969" y="110831"/>
                      <a:pt x="35669" y="109557"/>
                      <a:pt x="19109" y="90448"/>
                    </a:cubicBezTo>
                    <a:lnTo>
                      <a:pt x="0" y="68791"/>
                    </a:lnTo>
                    <a:lnTo>
                      <a:pt x="12739" y="57326"/>
                    </a:lnTo>
                    <a:lnTo>
                      <a:pt x="29300" y="75161"/>
                    </a:lnTo>
                    <a:cubicBezTo>
                      <a:pt x="40765" y="87900"/>
                      <a:pt x="59874" y="87900"/>
                      <a:pt x="72613" y="76435"/>
                    </a:cubicBezTo>
                    <a:lnTo>
                      <a:pt x="77708" y="72613"/>
                    </a:lnTo>
                    <a:cubicBezTo>
                      <a:pt x="90448" y="61148"/>
                      <a:pt x="90448" y="42039"/>
                      <a:pt x="80256" y="29300"/>
                    </a:cubicBezTo>
                    <a:lnTo>
                      <a:pt x="63696" y="11465"/>
                    </a:lnTo>
                    <a:lnTo>
                      <a:pt x="7516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F4BB6F6C-5C3C-425F-BCE4-B282C34B20BB}"/>
                  </a:ext>
                </a:extLst>
              </p:cNvPr>
              <p:cNvSpPr/>
              <p:nvPr/>
            </p:nvSpPr>
            <p:spPr>
              <a:xfrm>
                <a:off x="6969690" y="1828552"/>
                <a:ext cx="129979" cy="130019"/>
              </a:xfrm>
              <a:custGeom>
                <a:avLst/>
                <a:gdLst>
                  <a:gd name="connsiteX0" fmla="*/ 129979 w 129979"/>
                  <a:gd name="connsiteY0" fmla="*/ 66283 h 130019"/>
                  <a:gd name="connsiteX1" fmla="*/ 63736 w 129979"/>
                  <a:gd name="connsiteY1" fmla="*/ 129979 h 130019"/>
                  <a:gd name="connsiteX2" fmla="*/ 40 w 129979"/>
                  <a:gd name="connsiteY2" fmla="*/ 63736 h 130019"/>
                  <a:gd name="connsiteX3" fmla="*/ 66284 w 129979"/>
                  <a:gd name="connsiteY3" fmla="*/ 40 h 130019"/>
                  <a:gd name="connsiteX4" fmla="*/ 129979 w 129979"/>
                  <a:gd name="connsiteY4" fmla="*/ 66283 h 13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79" h="130019">
                    <a:moveTo>
                      <a:pt x="129979" y="66283"/>
                    </a:moveTo>
                    <a:cubicBezTo>
                      <a:pt x="129979" y="101953"/>
                      <a:pt x="99405" y="131253"/>
                      <a:pt x="63736" y="129979"/>
                    </a:cubicBezTo>
                    <a:cubicBezTo>
                      <a:pt x="28066" y="129979"/>
                      <a:pt x="-1234" y="99405"/>
                      <a:pt x="40" y="63736"/>
                    </a:cubicBezTo>
                    <a:cubicBezTo>
                      <a:pt x="40" y="28066"/>
                      <a:pt x="30614" y="-1234"/>
                      <a:pt x="66284" y="40"/>
                    </a:cubicBezTo>
                    <a:cubicBezTo>
                      <a:pt x="101953" y="40"/>
                      <a:pt x="129979" y="30614"/>
                      <a:pt x="129979" y="66283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D744B5F1-7B8F-4DA4-9F60-C2BDADDB1D1F}"/>
                  </a:ext>
                </a:extLst>
              </p:cNvPr>
              <p:cNvSpPr/>
              <p:nvPr/>
            </p:nvSpPr>
            <p:spPr>
              <a:xfrm>
                <a:off x="6986291" y="1845153"/>
                <a:ext cx="98091" cy="98091"/>
              </a:xfrm>
              <a:custGeom>
                <a:avLst/>
                <a:gdLst>
                  <a:gd name="connsiteX0" fmla="*/ 98091 w 98091"/>
                  <a:gd name="connsiteY0" fmla="*/ 49683 h 98091"/>
                  <a:gd name="connsiteX1" fmla="*/ 48409 w 98091"/>
                  <a:gd name="connsiteY1" fmla="*/ 98091 h 98091"/>
                  <a:gd name="connsiteX2" fmla="*/ 0 w 98091"/>
                  <a:gd name="connsiteY2" fmla="*/ 48409 h 98091"/>
                  <a:gd name="connsiteX3" fmla="*/ 49683 w 98091"/>
                  <a:gd name="connsiteY3" fmla="*/ 0 h 98091"/>
                  <a:gd name="connsiteX4" fmla="*/ 98091 w 98091"/>
                  <a:gd name="connsiteY4" fmla="*/ 49683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91" h="98091">
                    <a:moveTo>
                      <a:pt x="98091" y="49683"/>
                    </a:moveTo>
                    <a:cubicBezTo>
                      <a:pt x="98091" y="76435"/>
                      <a:pt x="75161" y="98091"/>
                      <a:pt x="48409" y="98091"/>
                    </a:cubicBezTo>
                    <a:cubicBezTo>
                      <a:pt x="21657" y="98091"/>
                      <a:pt x="0" y="75161"/>
                      <a:pt x="0" y="48409"/>
                    </a:cubicBezTo>
                    <a:cubicBezTo>
                      <a:pt x="0" y="21656"/>
                      <a:pt x="22930" y="0"/>
                      <a:pt x="49683" y="0"/>
                    </a:cubicBezTo>
                    <a:cubicBezTo>
                      <a:pt x="76435" y="0"/>
                      <a:pt x="98091" y="21656"/>
                      <a:pt x="98091" y="4968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158" name="Christmas-Fairy-Tale">
            <a:hlinkClick r:id="" action="ppaction://media"/>
            <a:extLst>
              <a:ext uri="{FF2B5EF4-FFF2-40B4-BE49-F238E27FC236}">
                <a16:creationId xmlns:a16="http://schemas.microsoft.com/office/drawing/2014/main" id="{5C0CEFFA-6982-4F76-B59D-4A27D0F4D0B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428132" y="14598"/>
            <a:ext cx="244475" cy="244475"/>
          </a:xfrm>
          <a:prstGeom prst="rect">
            <a:avLst/>
          </a:prstGeom>
        </p:spPr>
      </p:pic>
      <p:grpSp>
        <p:nvGrpSpPr>
          <p:cNvPr id="2770" name="Group 2769">
            <a:extLst>
              <a:ext uri="{FF2B5EF4-FFF2-40B4-BE49-F238E27FC236}">
                <a16:creationId xmlns:a16="http://schemas.microsoft.com/office/drawing/2014/main" id="{0DDDB46B-98B1-4DD3-B27E-B36834365BB8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2771" name="Graphic 3">
              <a:extLst>
                <a:ext uri="{FF2B5EF4-FFF2-40B4-BE49-F238E27FC236}">
                  <a16:creationId xmlns:a16="http://schemas.microsoft.com/office/drawing/2014/main" id="{80790E85-1E9B-4C8B-87C5-3C01C01CACBE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2872" name="Freeform: Shape 2871">
                <a:extLst>
                  <a:ext uri="{FF2B5EF4-FFF2-40B4-BE49-F238E27FC236}">
                    <a16:creationId xmlns:a16="http://schemas.microsoft.com/office/drawing/2014/main" id="{A30827E3-16DE-40A9-91FF-0A7B3D9B4A8A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3" name="Freeform: Shape 2872">
                <a:extLst>
                  <a:ext uri="{FF2B5EF4-FFF2-40B4-BE49-F238E27FC236}">
                    <a16:creationId xmlns:a16="http://schemas.microsoft.com/office/drawing/2014/main" id="{B2D0CDD7-3854-49DD-8231-90A34E72E612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4" name="Freeform: Shape 2873">
                <a:extLst>
                  <a:ext uri="{FF2B5EF4-FFF2-40B4-BE49-F238E27FC236}">
                    <a16:creationId xmlns:a16="http://schemas.microsoft.com/office/drawing/2014/main" id="{8F67F7BA-82C2-44FA-A427-3FA2B48B9E29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5" name="Freeform: Shape 2874">
                <a:extLst>
                  <a:ext uri="{FF2B5EF4-FFF2-40B4-BE49-F238E27FC236}">
                    <a16:creationId xmlns:a16="http://schemas.microsoft.com/office/drawing/2014/main" id="{088D51FE-4A85-4357-8A79-F627F1F8AA10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6" name="Freeform: Shape 2875">
                <a:extLst>
                  <a:ext uri="{FF2B5EF4-FFF2-40B4-BE49-F238E27FC236}">
                    <a16:creationId xmlns:a16="http://schemas.microsoft.com/office/drawing/2014/main" id="{257C855E-CDB2-4C66-AB46-68AE97155AFD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7" name="Freeform: Shape 2876">
                <a:extLst>
                  <a:ext uri="{FF2B5EF4-FFF2-40B4-BE49-F238E27FC236}">
                    <a16:creationId xmlns:a16="http://schemas.microsoft.com/office/drawing/2014/main" id="{4CCF3B71-395B-4CDD-8E84-A7028B1F90ED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8" name="Freeform: Shape 2877">
                <a:extLst>
                  <a:ext uri="{FF2B5EF4-FFF2-40B4-BE49-F238E27FC236}">
                    <a16:creationId xmlns:a16="http://schemas.microsoft.com/office/drawing/2014/main" id="{12B411A1-9AFB-4221-949E-E3D77B3440FE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9" name="Freeform: Shape 2878">
                <a:extLst>
                  <a:ext uri="{FF2B5EF4-FFF2-40B4-BE49-F238E27FC236}">
                    <a16:creationId xmlns:a16="http://schemas.microsoft.com/office/drawing/2014/main" id="{DB48E97F-CC9A-4F41-ACFE-0A4625C597AC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0" name="Freeform: Shape 2879">
                <a:extLst>
                  <a:ext uri="{FF2B5EF4-FFF2-40B4-BE49-F238E27FC236}">
                    <a16:creationId xmlns:a16="http://schemas.microsoft.com/office/drawing/2014/main" id="{714E62E1-2ECC-44EB-8660-A3DB511D6DE8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1" name="Freeform: Shape 2880">
                <a:extLst>
                  <a:ext uri="{FF2B5EF4-FFF2-40B4-BE49-F238E27FC236}">
                    <a16:creationId xmlns:a16="http://schemas.microsoft.com/office/drawing/2014/main" id="{4471B1BB-0DC8-4D0F-8C66-54F275489AEF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2" name="Freeform: Shape 2881">
                <a:extLst>
                  <a:ext uri="{FF2B5EF4-FFF2-40B4-BE49-F238E27FC236}">
                    <a16:creationId xmlns:a16="http://schemas.microsoft.com/office/drawing/2014/main" id="{DD71B82C-AB6A-4E54-9562-26F5CE69B10F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3" name="Freeform: Shape 2882">
                <a:extLst>
                  <a:ext uri="{FF2B5EF4-FFF2-40B4-BE49-F238E27FC236}">
                    <a16:creationId xmlns:a16="http://schemas.microsoft.com/office/drawing/2014/main" id="{F8CD0FC2-3FA1-4D1D-8952-E21D4F4CF037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4" name="Freeform: Shape 2883">
                <a:extLst>
                  <a:ext uri="{FF2B5EF4-FFF2-40B4-BE49-F238E27FC236}">
                    <a16:creationId xmlns:a16="http://schemas.microsoft.com/office/drawing/2014/main" id="{FEAC7CEA-CD8F-4492-B80E-E1543033B85C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5" name="Freeform: Shape 2884">
                <a:extLst>
                  <a:ext uri="{FF2B5EF4-FFF2-40B4-BE49-F238E27FC236}">
                    <a16:creationId xmlns:a16="http://schemas.microsoft.com/office/drawing/2014/main" id="{2BD4D43D-9FA8-4D57-A352-685D06CAF7F8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6" name="Freeform: Shape 2885">
                <a:extLst>
                  <a:ext uri="{FF2B5EF4-FFF2-40B4-BE49-F238E27FC236}">
                    <a16:creationId xmlns:a16="http://schemas.microsoft.com/office/drawing/2014/main" id="{8D94351E-EC9B-413D-A97C-7728227D7033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7" name="Freeform: Shape 2886">
                <a:extLst>
                  <a:ext uri="{FF2B5EF4-FFF2-40B4-BE49-F238E27FC236}">
                    <a16:creationId xmlns:a16="http://schemas.microsoft.com/office/drawing/2014/main" id="{0BCF5EB1-1892-42F7-8542-2D3C1FB59E7C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8" name="Freeform: Shape 2887">
                <a:extLst>
                  <a:ext uri="{FF2B5EF4-FFF2-40B4-BE49-F238E27FC236}">
                    <a16:creationId xmlns:a16="http://schemas.microsoft.com/office/drawing/2014/main" id="{0F1ACFB3-3C49-4E78-9259-E842317C1E74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9" name="Freeform: Shape 2888">
                <a:extLst>
                  <a:ext uri="{FF2B5EF4-FFF2-40B4-BE49-F238E27FC236}">
                    <a16:creationId xmlns:a16="http://schemas.microsoft.com/office/drawing/2014/main" id="{EA746179-0642-4D5E-BCF7-D336C83E5C3D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0" name="Freeform: Shape 2889">
                <a:extLst>
                  <a:ext uri="{FF2B5EF4-FFF2-40B4-BE49-F238E27FC236}">
                    <a16:creationId xmlns:a16="http://schemas.microsoft.com/office/drawing/2014/main" id="{9A4FF053-84F4-469E-A9B7-CB30305E6E44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1" name="Freeform: Shape 2890">
                <a:extLst>
                  <a:ext uri="{FF2B5EF4-FFF2-40B4-BE49-F238E27FC236}">
                    <a16:creationId xmlns:a16="http://schemas.microsoft.com/office/drawing/2014/main" id="{01F3BD54-FC15-488E-868D-732F562405A8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2" name="Freeform: Shape 2891">
                <a:extLst>
                  <a:ext uri="{FF2B5EF4-FFF2-40B4-BE49-F238E27FC236}">
                    <a16:creationId xmlns:a16="http://schemas.microsoft.com/office/drawing/2014/main" id="{FE75EC3C-4BA1-4C7F-9460-C242350D2850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3" name="Freeform: Shape 2892">
                <a:extLst>
                  <a:ext uri="{FF2B5EF4-FFF2-40B4-BE49-F238E27FC236}">
                    <a16:creationId xmlns:a16="http://schemas.microsoft.com/office/drawing/2014/main" id="{6C01D863-D354-4B60-BA64-9CBDB12A18AA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4" name="Freeform: Shape 2893">
                <a:extLst>
                  <a:ext uri="{FF2B5EF4-FFF2-40B4-BE49-F238E27FC236}">
                    <a16:creationId xmlns:a16="http://schemas.microsoft.com/office/drawing/2014/main" id="{D3C73849-B330-4F49-A81E-3D82862B23E5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5" name="Freeform: Shape 2894">
                <a:extLst>
                  <a:ext uri="{FF2B5EF4-FFF2-40B4-BE49-F238E27FC236}">
                    <a16:creationId xmlns:a16="http://schemas.microsoft.com/office/drawing/2014/main" id="{B5A8E622-3801-4947-A803-36AD1C03EF1E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6" name="Freeform: Shape 2895">
                <a:extLst>
                  <a:ext uri="{FF2B5EF4-FFF2-40B4-BE49-F238E27FC236}">
                    <a16:creationId xmlns:a16="http://schemas.microsoft.com/office/drawing/2014/main" id="{9F4C3C42-1052-4A8B-BE6B-C048F42D8632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7" name="Freeform: Shape 2896">
                <a:extLst>
                  <a:ext uri="{FF2B5EF4-FFF2-40B4-BE49-F238E27FC236}">
                    <a16:creationId xmlns:a16="http://schemas.microsoft.com/office/drawing/2014/main" id="{4E31A7FA-938A-43C4-9D5B-E21CB9A9C6B9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8" name="Freeform: Shape 2897">
                <a:extLst>
                  <a:ext uri="{FF2B5EF4-FFF2-40B4-BE49-F238E27FC236}">
                    <a16:creationId xmlns:a16="http://schemas.microsoft.com/office/drawing/2014/main" id="{D84B4793-427B-40C0-B868-0681603BB0F1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9" name="Freeform: Shape 2898">
                <a:extLst>
                  <a:ext uri="{FF2B5EF4-FFF2-40B4-BE49-F238E27FC236}">
                    <a16:creationId xmlns:a16="http://schemas.microsoft.com/office/drawing/2014/main" id="{DD3D6E10-4251-4D0F-AAD9-71A080F4EB79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0" name="Freeform: Shape 2899">
                <a:extLst>
                  <a:ext uri="{FF2B5EF4-FFF2-40B4-BE49-F238E27FC236}">
                    <a16:creationId xmlns:a16="http://schemas.microsoft.com/office/drawing/2014/main" id="{744DBB1B-A4AC-4675-9268-7D1776E3E8B0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1" name="Freeform: Shape 2900">
                <a:extLst>
                  <a:ext uri="{FF2B5EF4-FFF2-40B4-BE49-F238E27FC236}">
                    <a16:creationId xmlns:a16="http://schemas.microsoft.com/office/drawing/2014/main" id="{3715F557-C623-41CC-AF4E-0541EB7B9CDE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2" name="Freeform: Shape 2901">
                <a:extLst>
                  <a:ext uri="{FF2B5EF4-FFF2-40B4-BE49-F238E27FC236}">
                    <a16:creationId xmlns:a16="http://schemas.microsoft.com/office/drawing/2014/main" id="{9837C267-7EA6-41A1-A6C3-BA6EC0554D0D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3" name="Freeform: Shape 2902">
                <a:extLst>
                  <a:ext uri="{FF2B5EF4-FFF2-40B4-BE49-F238E27FC236}">
                    <a16:creationId xmlns:a16="http://schemas.microsoft.com/office/drawing/2014/main" id="{432F6956-CC91-4654-A41D-BA61CEA4DA72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4" name="Freeform: Shape 2903">
                <a:extLst>
                  <a:ext uri="{FF2B5EF4-FFF2-40B4-BE49-F238E27FC236}">
                    <a16:creationId xmlns:a16="http://schemas.microsoft.com/office/drawing/2014/main" id="{D4AFC9A1-7689-4CB8-8C75-075AEF6D6C87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5" name="Freeform: Shape 2904">
                <a:extLst>
                  <a:ext uri="{FF2B5EF4-FFF2-40B4-BE49-F238E27FC236}">
                    <a16:creationId xmlns:a16="http://schemas.microsoft.com/office/drawing/2014/main" id="{DBC9F460-EBD7-4FC0-88F6-615C7405B5D8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6" name="Freeform: Shape 2905">
                <a:extLst>
                  <a:ext uri="{FF2B5EF4-FFF2-40B4-BE49-F238E27FC236}">
                    <a16:creationId xmlns:a16="http://schemas.microsoft.com/office/drawing/2014/main" id="{3F425534-C607-4949-B9DA-81E662AD2EE8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7" name="Freeform: Shape 2906">
                <a:extLst>
                  <a:ext uri="{FF2B5EF4-FFF2-40B4-BE49-F238E27FC236}">
                    <a16:creationId xmlns:a16="http://schemas.microsoft.com/office/drawing/2014/main" id="{5BCF99AA-42F7-411E-91D4-7CE131578447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8" name="Freeform: Shape 2907">
                <a:extLst>
                  <a:ext uri="{FF2B5EF4-FFF2-40B4-BE49-F238E27FC236}">
                    <a16:creationId xmlns:a16="http://schemas.microsoft.com/office/drawing/2014/main" id="{26235BEC-67F4-4751-8415-B7E1087B8B23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9" name="Freeform: Shape 2908">
                <a:extLst>
                  <a:ext uri="{FF2B5EF4-FFF2-40B4-BE49-F238E27FC236}">
                    <a16:creationId xmlns:a16="http://schemas.microsoft.com/office/drawing/2014/main" id="{780C580A-D127-42BA-9281-CF0CF8CF5F81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0" name="Freeform: Shape 2909">
                <a:extLst>
                  <a:ext uri="{FF2B5EF4-FFF2-40B4-BE49-F238E27FC236}">
                    <a16:creationId xmlns:a16="http://schemas.microsoft.com/office/drawing/2014/main" id="{2A4CD507-C909-4DA3-A28B-B9EE6FEC2354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1" name="Freeform: Shape 2910">
                <a:extLst>
                  <a:ext uri="{FF2B5EF4-FFF2-40B4-BE49-F238E27FC236}">
                    <a16:creationId xmlns:a16="http://schemas.microsoft.com/office/drawing/2014/main" id="{25D23B30-8180-4B9D-8ABD-B1C4C3162BBB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2" name="Freeform: Shape 2911">
                <a:extLst>
                  <a:ext uri="{FF2B5EF4-FFF2-40B4-BE49-F238E27FC236}">
                    <a16:creationId xmlns:a16="http://schemas.microsoft.com/office/drawing/2014/main" id="{E39A1F3B-35F0-4CA3-BD78-CB7F21E7DAC3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3" name="Freeform: Shape 2912">
                <a:extLst>
                  <a:ext uri="{FF2B5EF4-FFF2-40B4-BE49-F238E27FC236}">
                    <a16:creationId xmlns:a16="http://schemas.microsoft.com/office/drawing/2014/main" id="{6FB3805B-F3C2-498C-9356-5E51AA493C42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4" name="Freeform: Shape 2913">
                <a:extLst>
                  <a:ext uri="{FF2B5EF4-FFF2-40B4-BE49-F238E27FC236}">
                    <a16:creationId xmlns:a16="http://schemas.microsoft.com/office/drawing/2014/main" id="{45A1A22C-F6B8-4395-8394-0E900D88E966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5" name="Freeform: Shape 2914">
                <a:extLst>
                  <a:ext uri="{FF2B5EF4-FFF2-40B4-BE49-F238E27FC236}">
                    <a16:creationId xmlns:a16="http://schemas.microsoft.com/office/drawing/2014/main" id="{CC4B134A-6019-4348-A9C3-5A3A77FFBD0B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6" name="Freeform: Shape 2915">
                <a:extLst>
                  <a:ext uri="{FF2B5EF4-FFF2-40B4-BE49-F238E27FC236}">
                    <a16:creationId xmlns:a16="http://schemas.microsoft.com/office/drawing/2014/main" id="{0480B9D8-D4BC-4238-91F7-2E60E26BD60B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7" name="Freeform: Shape 2916">
                <a:extLst>
                  <a:ext uri="{FF2B5EF4-FFF2-40B4-BE49-F238E27FC236}">
                    <a16:creationId xmlns:a16="http://schemas.microsoft.com/office/drawing/2014/main" id="{D5341E7F-2328-41B7-84D9-E6FC4AD00BB6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8" name="Freeform: Shape 2917">
                <a:extLst>
                  <a:ext uri="{FF2B5EF4-FFF2-40B4-BE49-F238E27FC236}">
                    <a16:creationId xmlns:a16="http://schemas.microsoft.com/office/drawing/2014/main" id="{A80DFDD4-1CA6-466A-A2E2-3EDD342E2D54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9" name="Freeform: Shape 2918">
                <a:extLst>
                  <a:ext uri="{FF2B5EF4-FFF2-40B4-BE49-F238E27FC236}">
                    <a16:creationId xmlns:a16="http://schemas.microsoft.com/office/drawing/2014/main" id="{A5670882-B25B-407D-A351-4473D93E5E1E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0" name="Freeform: Shape 2919">
                <a:extLst>
                  <a:ext uri="{FF2B5EF4-FFF2-40B4-BE49-F238E27FC236}">
                    <a16:creationId xmlns:a16="http://schemas.microsoft.com/office/drawing/2014/main" id="{2F9773FF-1F39-4B4D-B8E8-6F1A35339F48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1" name="Freeform: Shape 2920">
                <a:extLst>
                  <a:ext uri="{FF2B5EF4-FFF2-40B4-BE49-F238E27FC236}">
                    <a16:creationId xmlns:a16="http://schemas.microsoft.com/office/drawing/2014/main" id="{90AB15C3-AC00-4AB7-A481-9CD9ACF60F29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2" name="Freeform: Shape 2921">
                <a:extLst>
                  <a:ext uri="{FF2B5EF4-FFF2-40B4-BE49-F238E27FC236}">
                    <a16:creationId xmlns:a16="http://schemas.microsoft.com/office/drawing/2014/main" id="{593787A7-A03D-4D8A-8761-CAF7B4E108DE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3" name="Freeform: Shape 2922">
                <a:extLst>
                  <a:ext uri="{FF2B5EF4-FFF2-40B4-BE49-F238E27FC236}">
                    <a16:creationId xmlns:a16="http://schemas.microsoft.com/office/drawing/2014/main" id="{6C51D828-1E96-4D07-B6D5-21903281AF1B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4" name="Freeform: Shape 2923">
                <a:extLst>
                  <a:ext uri="{FF2B5EF4-FFF2-40B4-BE49-F238E27FC236}">
                    <a16:creationId xmlns:a16="http://schemas.microsoft.com/office/drawing/2014/main" id="{2DA56F9C-2600-4EC9-A4CB-AFD77D0F7D0F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5" name="Freeform: Shape 2924">
                <a:extLst>
                  <a:ext uri="{FF2B5EF4-FFF2-40B4-BE49-F238E27FC236}">
                    <a16:creationId xmlns:a16="http://schemas.microsoft.com/office/drawing/2014/main" id="{D790C55A-554E-4531-9DD4-187D16857ADD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6" name="Freeform: Shape 2925">
                <a:extLst>
                  <a:ext uri="{FF2B5EF4-FFF2-40B4-BE49-F238E27FC236}">
                    <a16:creationId xmlns:a16="http://schemas.microsoft.com/office/drawing/2014/main" id="{4787796C-4FE8-4A96-BB3F-F38E9614C020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7" name="Freeform: Shape 2926">
                <a:extLst>
                  <a:ext uri="{FF2B5EF4-FFF2-40B4-BE49-F238E27FC236}">
                    <a16:creationId xmlns:a16="http://schemas.microsoft.com/office/drawing/2014/main" id="{D566E84B-AD07-434C-BABE-343CAD6F388C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8" name="Freeform: Shape 2927">
                <a:extLst>
                  <a:ext uri="{FF2B5EF4-FFF2-40B4-BE49-F238E27FC236}">
                    <a16:creationId xmlns:a16="http://schemas.microsoft.com/office/drawing/2014/main" id="{602E1308-91E4-4CBA-9F12-920FAB5E80DF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9" name="Freeform: Shape 2928">
                <a:extLst>
                  <a:ext uri="{FF2B5EF4-FFF2-40B4-BE49-F238E27FC236}">
                    <a16:creationId xmlns:a16="http://schemas.microsoft.com/office/drawing/2014/main" id="{90B75E0A-898B-4E22-912E-47E486A960A0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0" name="Freeform: Shape 2929">
                <a:extLst>
                  <a:ext uri="{FF2B5EF4-FFF2-40B4-BE49-F238E27FC236}">
                    <a16:creationId xmlns:a16="http://schemas.microsoft.com/office/drawing/2014/main" id="{20AF81B1-3D7F-4CFC-BA00-F1F9F45B8DC2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1" name="Freeform: Shape 2930">
                <a:extLst>
                  <a:ext uri="{FF2B5EF4-FFF2-40B4-BE49-F238E27FC236}">
                    <a16:creationId xmlns:a16="http://schemas.microsoft.com/office/drawing/2014/main" id="{9A1D9B9D-A6D8-4D1C-9787-ECDB96CFF879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2" name="Freeform: Shape 2931">
                <a:extLst>
                  <a:ext uri="{FF2B5EF4-FFF2-40B4-BE49-F238E27FC236}">
                    <a16:creationId xmlns:a16="http://schemas.microsoft.com/office/drawing/2014/main" id="{4A474939-CE01-450E-9217-00D371BD021B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3" name="Freeform: Shape 2932">
                <a:extLst>
                  <a:ext uri="{FF2B5EF4-FFF2-40B4-BE49-F238E27FC236}">
                    <a16:creationId xmlns:a16="http://schemas.microsoft.com/office/drawing/2014/main" id="{019BAD82-97BB-4549-8049-1D0B90A50D3A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4" name="Freeform: Shape 2933">
                <a:extLst>
                  <a:ext uri="{FF2B5EF4-FFF2-40B4-BE49-F238E27FC236}">
                    <a16:creationId xmlns:a16="http://schemas.microsoft.com/office/drawing/2014/main" id="{584C767D-24CB-4FC5-91D9-76177BE96B1F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5" name="Freeform: Shape 2934">
                <a:extLst>
                  <a:ext uri="{FF2B5EF4-FFF2-40B4-BE49-F238E27FC236}">
                    <a16:creationId xmlns:a16="http://schemas.microsoft.com/office/drawing/2014/main" id="{D99C5F13-FF65-49FB-93FB-B46E156475B3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6" name="Freeform: Shape 2935">
                <a:extLst>
                  <a:ext uri="{FF2B5EF4-FFF2-40B4-BE49-F238E27FC236}">
                    <a16:creationId xmlns:a16="http://schemas.microsoft.com/office/drawing/2014/main" id="{45A702AF-4A53-45C6-BC6E-221CFC3EB931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7" name="Freeform: Shape 2936">
                <a:extLst>
                  <a:ext uri="{FF2B5EF4-FFF2-40B4-BE49-F238E27FC236}">
                    <a16:creationId xmlns:a16="http://schemas.microsoft.com/office/drawing/2014/main" id="{A7BE6F00-3863-413A-99DA-4EA9BDE22DBC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8" name="Freeform: Shape 2937">
                <a:extLst>
                  <a:ext uri="{FF2B5EF4-FFF2-40B4-BE49-F238E27FC236}">
                    <a16:creationId xmlns:a16="http://schemas.microsoft.com/office/drawing/2014/main" id="{DE38BAC8-03B6-4FAC-96FE-F7792B194E59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9" name="Freeform: Shape 2938">
                <a:extLst>
                  <a:ext uri="{FF2B5EF4-FFF2-40B4-BE49-F238E27FC236}">
                    <a16:creationId xmlns:a16="http://schemas.microsoft.com/office/drawing/2014/main" id="{60F1BFB0-E550-4420-9B9C-568829BC9600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0" name="Freeform: Shape 2939">
                <a:extLst>
                  <a:ext uri="{FF2B5EF4-FFF2-40B4-BE49-F238E27FC236}">
                    <a16:creationId xmlns:a16="http://schemas.microsoft.com/office/drawing/2014/main" id="{942FA020-EE64-47C4-BB7C-9676D133C8AF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1" name="Freeform: Shape 2940">
                <a:extLst>
                  <a:ext uri="{FF2B5EF4-FFF2-40B4-BE49-F238E27FC236}">
                    <a16:creationId xmlns:a16="http://schemas.microsoft.com/office/drawing/2014/main" id="{BD0314A1-293B-4F1D-A101-C82FADB7D2C2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2" name="Freeform: Shape 2941">
                <a:extLst>
                  <a:ext uri="{FF2B5EF4-FFF2-40B4-BE49-F238E27FC236}">
                    <a16:creationId xmlns:a16="http://schemas.microsoft.com/office/drawing/2014/main" id="{80640393-C039-4563-B9BE-485CF9E228F1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3" name="Freeform: Shape 2942">
                <a:extLst>
                  <a:ext uri="{FF2B5EF4-FFF2-40B4-BE49-F238E27FC236}">
                    <a16:creationId xmlns:a16="http://schemas.microsoft.com/office/drawing/2014/main" id="{1484646F-1ABF-4263-A805-CA29EC5C934F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4" name="Freeform: Shape 2943">
                <a:extLst>
                  <a:ext uri="{FF2B5EF4-FFF2-40B4-BE49-F238E27FC236}">
                    <a16:creationId xmlns:a16="http://schemas.microsoft.com/office/drawing/2014/main" id="{2863B63E-2A41-4617-9789-C2A2574C4CC4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5" name="Freeform: Shape 2944">
                <a:extLst>
                  <a:ext uri="{FF2B5EF4-FFF2-40B4-BE49-F238E27FC236}">
                    <a16:creationId xmlns:a16="http://schemas.microsoft.com/office/drawing/2014/main" id="{BBFEC526-1379-4053-8BA3-FFCA7C7CAAF8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6" name="Freeform: Shape 2945">
                <a:extLst>
                  <a:ext uri="{FF2B5EF4-FFF2-40B4-BE49-F238E27FC236}">
                    <a16:creationId xmlns:a16="http://schemas.microsoft.com/office/drawing/2014/main" id="{04FA0871-D9B5-4ADF-8D2F-30055848D529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7" name="Freeform: Shape 2946">
                <a:extLst>
                  <a:ext uri="{FF2B5EF4-FFF2-40B4-BE49-F238E27FC236}">
                    <a16:creationId xmlns:a16="http://schemas.microsoft.com/office/drawing/2014/main" id="{8E0DEFF8-C385-4875-96E9-4448A4C841B3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8" name="Freeform: Shape 2947">
                <a:extLst>
                  <a:ext uri="{FF2B5EF4-FFF2-40B4-BE49-F238E27FC236}">
                    <a16:creationId xmlns:a16="http://schemas.microsoft.com/office/drawing/2014/main" id="{84092A12-0F05-4A3A-AAD9-35EF43920402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9" name="Freeform: Shape 2948">
                <a:extLst>
                  <a:ext uri="{FF2B5EF4-FFF2-40B4-BE49-F238E27FC236}">
                    <a16:creationId xmlns:a16="http://schemas.microsoft.com/office/drawing/2014/main" id="{55CAC977-C283-4F64-A015-954626FC97F1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0" name="Freeform: Shape 2949">
                <a:extLst>
                  <a:ext uri="{FF2B5EF4-FFF2-40B4-BE49-F238E27FC236}">
                    <a16:creationId xmlns:a16="http://schemas.microsoft.com/office/drawing/2014/main" id="{2BC3D113-1FB5-42E8-965E-4CAC331EDF32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1" name="Freeform: Shape 2950">
                <a:extLst>
                  <a:ext uri="{FF2B5EF4-FFF2-40B4-BE49-F238E27FC236}">
                    <a16:creationId xmlns:a16="http://schemas.microsoft.com/office/drawing/2014/main" id="{DBA91278-B221-443C-B1E3-376D087595CD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2" name="Freeform: Shape 2951">
                <a:extLst>
                  <a:ext uri="{FF2B5EF4-FFF2-40B4-BE49-F238E27FC236}">
                    <a16:creationId xmlns:a16="http://schemas.microsoft.com/office/drawing/2014/main" id="{9CF5D428-C988-426D-884D-BC2ADFF1A147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3" name="Freeform: Shape 2952">
                <a:extLst>
                  <a:ext uri="{FF2B5EF4-FFF2-40B4-BE49-F238E27FC236}">
                    <a16:creationId xmlns:a16="http://schemas.microsoft.com/office/drawing/2014/main" id="{55C79128-C964-48EF-8500-079C0F23934D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4" name="Freeform: Shape 2953">
                <a:extLst>
                  <a:ext uri="{FF2B5EF4-FFF2-40B4-BE49-F238E27FC236}">
                    <a16:creationId xmlns:a16="http://schemas.microsoft.com/office/drawing/2014/main" id="{1BEF5042-EAD0-46B5-A116-586F91BAC698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5" name="Freeform: Shape 2954">
                <a:extLst>
                  <a:ext uri="{FF2B5EF4-FFF2-40B4-BE49-F238E27FC236}">
                    <a16:creationId xmlns:a16="http://schemas.microsoft.com/office/drawing/2014/main" id="{DF40D8E3-1B46-4A8D-ACAF-8923644C2180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6" name="Freeform: Shape 2955">
                <a:extLst>
                  <a:ext uri="{FF2B5EF4-FFF2-40B4-BE49-F238E27FC236}">
                    <a16:creationId xmlns:a16="http://schemas.microsoft.com/office/drawing/2014/main" id="{72D6C13E-EB5F-4704-A56A-4C27E6F5E1F5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7" name="Freeform: Shape 2956">
                <a:extLst>
                  <a:ext uri="{FF2B5EF4-FFF2-40B4-BE49-F238E27FC236}">
                    <a16:creationId xmlns:a16="http://schemas.microsoft.com/office/drawing/2014/main" id="{F6294249-2C20-45C3-8714-AADA8DE7A791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8" name="Freeform: Shape 2957">
                <a:extLst>
                  <a:ext uri="{FF2B5EF4-FFF2-40B4-BE49-F238E27FC236}">
                    <a16:creationId xmlns:a16="http://schemas.microsoft.com/office/drawing/2014/main" id="{F75ABC1E-BFAE-4C54-9373-7B440C1F3E91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9" name="Freeform: Shape 2958">
                <a:extLst>
                  <a:ext uri="{FF2B5EF4-FFF2-40B4-BE49-F238E27FC236}">
                    <a16:creationId xmlns:a16="http://schemas.microsoft.com/office/drawing/2014/main" id="{66C596C9-9077-4005-946D-8AB020396BED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0" name="Freeform: Shape 2959">
                <a:extLst>
                  <a:ext uri="{FF2B5EF4-FFF2-40B4-BE49-F238E27FC236}">
                    <a16:creationId xmlns:a16="http://schemas.microsoft.com/office/drawing/2014/main" id="{173CB833-769B-479B-A674-578E41657986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1" name="Freeform: Shape 2960">
                <a:extLst>
                  <a:ext uri="{FF2B5EF4-FFF2-40B4-BE49-F238E27FC236}">
                    <a16:creationId xmlns:a16="http://schemas.microsoft.com/office/drawing/2014/main" id="{1FE322F9-7119-4557-B742-BED135E25A0E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2" name="Freeform: Shape 2961">
                <a:extLst>
                  <a:ext uri="{FF2B5EF4-FFF2-40B4-BE49-F238E27FC236}">
                    <a16:creationId xmlns:a16="http://schemas.microsoft.com/office/drawing/2014/main" id="{702CA24C-571C-440D-8EE9-FC7F8DA2BCBC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3" name="Freeform: Shape 2962">
                <a:extLst>
                  <a:ext uri="{FF2B5EF4-FFF2-40B4-BE49-F238E27FC236}">
                    <a16:creationId xmlns:a16="http://schemas.microsoft.com/office/drawing/2014/main" id="{0E59C9AB-2C46-4625-A8D2-8E76C694B3D2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4" name="Freeform: Shape 2963">
                <a:extLst>
                  <a:ext uri="{FF2B5EF4-FFF2-40B4-BE49-F238E27FC236}">
                    <a16:creationId xmlns:a16="http://schemas.microsoft.com/office/drawing/2014/main" id="{8D457FFA-358C-47A7-873A-2B03537A5DEB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5" name="Freeform: Shape 2964">
                <a:extLst>
                  <a:ext uri="{FF2B5EF4-FFF2-40B4-BE49-F238E27FC236}">
                    <a16:creationId xmlns:a16="http://schemas.microsoft.com/office/drawing/2014/main" id="{2303DD08-18A4-4485-BFDB-77BCD4EFD6CD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6" name="Freeform: Shape 2965">
                <a:extLst>
                  <a:ext uri="{FF2B5EF4-FFF2-40B4-BE49-F238E27FC236}">
                    <a16:creationId xmlns:a16="http://schemas.microsoft.com/office/drawing/2014/main" id="{4461F50D-2F94-406E-875E-93CB0D416C57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7" name="Freeform: Shape 2966">
                <a:extLst>
                  <a:ext uri="{FF2B5EF4-FFF2-40B4-BE49-F238E27FC236}">
                    <a16:creationId xmlns:a16="http://schemas.microsoft.com/office/drawing/2014/main" id="{DB9EDC50-BE1E-44E0-95CC-7BC9CE1E1D85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8" name="Freeform: Shape 2967">
                <a:extLst>
                  <a:ext uri="{FF2B5EF4-FFF2-40B4-BE49-F238E27FC236}">
                    <a16:creationId xmlns:a16="http://schemas.microsoft.com/office/drawing/2014/main" id="{F445F97B-C038-4289-9E92-CC6E5BBFB5C1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9" name="Freeform: Shape 2968">
                <a:extLst>
                  <a:ext uri="{FF2B5EF4-FFF2-40B4-BE49-F238E27FC236}">
                    <a16:creationId xmlns:a16="http://schemas.microsoft.com/office/drawing/2014/main" id="{E026D3F9-4F91-41E1-ADE0-E07F5445A231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0" name="Freeform: Shape 2969">
                <a:extLst>
                  <a:ext uri="{FF2B5EF4-FFF2-40B4-BE49-F238E27FC236}">
                    <a16:creationId xmlns:a16="http://schemas.microsoft.com/office/drawing/2014/main" id="{5EB6DC44-AE62-4C1C-BF8D-4793473F2954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772" name="Graphic 3">
              <a:extLst>
                <a:ext uri="{FF2B5EF4-FFF2-40B4-BE49-F238E27FC236}">
                  <a16:creationId xmlns:a16="http://schemas.microsoft.com/office/drawing/2014/main" id="{EDAA08F3-86CA-482F-841F-FBFC02873749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2773" name="Freeform: Shape 2772">
                <a:extLst>
                  <a:ext uri="{FF2B5EF4-FFF2-40B4-BE49-F238E27FC236}">
                    <a16:creationId xmlns:a16="http://schemas.microsoft.com/office/drawing/2014/main" id="{C1D0FC9B-C0CE-4A13-9242-19B82D1AF8AE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4" name="Freeform: Shape 2773">
                <a:extLst>
                  <a:ext uri="{FF2B5EF4-FFF2-40B4-BE49-F238E27FC236}">
                    <a16:creationId xmlns:a16="http://schemas.microsoft.com/office/drawing/2014/main" id="{16731A62-7D3E-4966-BEBE-0286D2B2718E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5" name="Freeform: Shape 2774">
                <a:extLst>
                  <a:ext uri="{FF2B5EF4-FFF2-40B4-BE49-F238E27FC236}">
                    <a16:creationId xmlns:a16="http://schemas.microsoft.com/office/drawing/2014/main" id="{84F91ECE-88FD-43C2-893F-5BFA4ABEB1ED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6" name="Freeform: Shape 2775">
                <a:extLst>
                  <a:ext uri="{FF2B5EF4-FFF2-40B4-BE49-F238E27FC236}">
                    <a16:creationId xmlns:a16="http://schemas.microsoft.com/office/drawing/2014/main" id="{00F385C9-A09D-49A0-B4E3-368DAAAB05DC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7" name="Freeform: Shape 2776">
                <a:extLst>
                  <a:ext uri="{FF2B5EF4-FFF2-40B4-BE49-F238E27FC236}">
                    <a16:creationId xmlns:a16="http://schemas.microsoft.com/office/drawing/2014/main" id="{1F44C72F-7680-48D1-BD9C-C80C00725B4F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8" name="Freeform: Shape 2777">
                <a:extLst>
                  <a:ext uri="{FF2B5EF4-FFF2-40B4-BE49-F238E27FC236}">
                    <a16:creationId xmlns:a16="http://schemas.microsoft.com/office/drawing/2014/main" id="{792E1DA7-8D8C-4B5D-8C77-C6C6EA76F1F8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9" name="Freeform: Shape 2778">
                <a:extLst>
                  <a:ext uri="{FF2B5EF4-FFF2-40B4-BE49-F238E27FC236}">
                    <a16:creationId xmlns:a16="http://schemas.microsoft.com/office/drawing/2014/main" id="{DCEBE538-B36B-40D8-9C0E-E4FE83792359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0" name="Freeform: Shape 2779">
                <a:extLst>
                  <a:ext uri="{FF2B5EF4-FFF2-40B4-BE49-F238E27FC236}">
                    <a16:creationId xmlns:a16="http://schemas.microsoft.com/office/drawing/2014/main" id="{C8D277C5-3D3D-4EB5-A87B-9D7288733E1C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1" name="Freeform: Shape 2780">
                <a:extLst>
                  <a:ext uri="{FF2B5EF4-FFF2-40B4-BE49-F238E27FC236}">
                    <a16:creationId xmlns:a16="http://schemas.microsoft.com/office/drawing/2014/main" id="{05CFDB38-4DC8-47EF-BA7B-FF3B31583D89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2" name="Freeform: Shape 2781">
                <a:extLst>
                  <a:ext uri="{FF2B5EF4-FFF2-40B4-BE49-F238E27FC236}">
                    <a16:creationId xmlns:a16="http://schemas.microsoft.com/office/drawing/2014/main" id="{C228BAF3-C517-4B10-B134-4EF10F67DE53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3" name="Freeform: Shape 2782">
                <a:extLst>
                  <a:ext uri="{FF2B5EF4-FFF2-40B4-BE49-F238E27FC236}">
                    <a16:creationId xmlns:a16="http://schemas.microsoft.com/office/drawing/2014/main" id="{9472E0DE-04FF-4282-A0A6-D83869F6C9FD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4" name="Freeform: Shape 2783">
                <a:extLst>
                  <a:ext uri="{FF2B5EF4-FFF2-40B4-BE49-F238E27FC236}">
                    <a16:creationId xmlns:a16="http://schemas.microsoft.com/office/drawing/2014/main" id="{2C43B8FA-0565-4D53-AB4B-336264CC6587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5" name="Freeform: Shape 2784">
                <a:extLst>
                  <a:ext uri="{FF2B5EF4-FFF2-40B4-BE49-F238E27FC236}">
                    <a16:creationId xmlns:a16="http://schemas.microsoft.com/office/drawing/2014/main" id="{2A473B20-4FC0-4151-93FE-EFC8EA5395A7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6" name="Freeform: Shape 2785">
                <a:extLst>
                  <a:ext uri="{FF2B5EF4-FFF2-40B4-BE49-F238E27FC236}">
                    <a16:creationId xmlns:a16="http://schemas.microsoft.com/office/drawing/2014/main" id="{9F3F30A7-5269-4387-911C-374491C5C220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7" name="Freeform: Shape 2786">
                <a:extLst>
                  <a:ext uri="{FF2B5EF4-FFF2-40B4-BE49-F238E27FC236}">
                    <a16:creationId xmlns:a16="http://schemas.microsoft.com/office/drawing/2014/main" id="{8E639308-02A9-4B22-AC5C-40CE3E65003C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8" name="Freeform: Shape 2787">
                <a:extLst>
                  <a:ext uri="{FF2B5EF4-FFF2-40B4-BE49-F238E27FC236}">
                    <a16:creationId xmlns:a16="http://schemas.microsoft.com/office/drawing/2014/main" id="{37A996CF-1DEC-47E7-A035-7C03EADC42AF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9" name="Freeform: Shape 2788">
                <a:extLst>
                  <a:ext uri="{FF2B5EF4-FFF2-40B4-BE49-F238E27FC236}">
                    <a16:creationId xmlns:a16="http://schemas.microsoft.com/office/drawing/2014/main" id="{659E937A-E697-435F-A0F7-7327C8029415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0" name="Freeform: Shape 2789">
                <a:extLst>
                  <a:ext uri="{FF2B5EF4-FFF2-40B4-BE49-F238E27FC236}">
                    <a16:creationId xmlns:a16="http://schemas.microsoft.com/office/drawing/2014/main" id="{565DCF87-E7E7-411B-9EDB-B61546464489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1" name="Freeform: Shape 2790">
                <a:extLst>
                  <a:ext uri="{FF2B5EF4-FFF2-40B4-BE49-F238E27FC236}">
                    <a16:creationId xmlns:a16="http://schemas.microsoft.com/office/drawing/2014/main" id="{A1243B96-CC7B-4FAB-BE57-7C1D38CE4070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2" name="Freeform: Shape 2791">
                <a:extLst>
                  <a:ext uri="{FF2B5EF4-FFF2-40B4-BE49-F238E27FC236}">
                    <a16:creationId xmlns:a16="http://schemas.microsoft.com/office/drawing/2014/main" id="{AEAA4CB2-4EE2-4A5A-A8EC-AF65E1783CDC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3" name="Freeform: Shape 2792">
                <a:extLst>
                  <a:ext uri="{FF2B5EF4-FFF2-40B4-BE49-F238E27FC236}">
                    <a16:creationId xmlns:a16="http://schemas.microsoft.com/office/drawing/2014/main" id="{BD4719FD-8D73-4B41-B93E-9815F8AC5918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4" name="Freeform: Shape 2793">
                <a:extLst>
                  <a:ext uri="{FF2B5EF4-FFF2-40B4-BE49-F238E27FC236}">
                    <a16:creationId xmlns:a16="http://schemas.microsoft.com/office/drawing/2014/main" id="{C2734577-B76A-4EBE-80A5-437DB1DCF7A3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5" name="Freeform: Shape 2794">
                <a:extLst>
                  <a:ext uri="{FF2B5EF4-FFF2-40B4-BE49-F238E27FC236}">
                    <a16:creationId xmlns:a16="http://schemas.microsoft.com/office/drawing/2014/main" id="{EFAAAEBB-4070-40BD-9E27-A680E6B229C2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6" name="Freeform: Shape 2795">
                <a:extLst>
                  <a:ext uri="{FF2B5EF4-FFF2-40B4-BE49-F238E27FC236}">
                    <a16:creationId xmlns:a16="http://schemas.microsoft.com/office/drawing/2014/main" id="{BB6678BE-7AE1-4A0A-8783-74568DA1BC56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7" name="Freeform: Shape 2796">
                <a:extLst>
                  <a:ext uri="{FF2B5EF4-FFF2-40B4-BE49-F238E27FC236}">
                    <a16:creationId xmlns:a16="http://schemas.microsoft.com/office/drawing/2014/main" id="{41E7DEE6-AD20-4AC2-8ECB-44ADD3E3A156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8" name="Freeform: Shape 2797">
                <a:extLst>
                  <a:ext uri="{FF2B5EF4-FFF2-40B4-BE49-F238E27FC236}">
                    <a16:creationId xmlns:a16="http://schemas.microsoft.com/office/drawing/2014/main" id="{9117119C-143C-4EEF-AF9A-862122EAFB49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9" name="Freeform: Shape 2798">
                <a:extLst>
                  <a:ext uri="{FF2B5EF4-FFF2-40B4-BE49-F238E27FC236}">
                    <a16:creationId xmlns:a16="http://schemas.microsoft.com/office/drawing/2014/main" id="{11EAE866-FC59-47EA-B27D-0EB34409BAE4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0" name="Freeform: Shape 2799">
                <a:extLst>
                  <a:ext uri="{FF2B5EF4-FFF2-40B4-BE49-F238E27FC236}">
                    <a16:creationId xmlns:a16="http://schemas.microsoft.com/office/drawing/2014/main" id="{68802DFD-B8C9-45F1-AD5D-9DD3D36FAF05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1" name="Freeform: Shape 2800">
                <a:extLst>
                  <a:ext uri="{FF2B5EF4-FFF2-40B4-BE49-F238E27FC236}">
                    <a16:creationId xmlns:a16="http://schemas.microsoft.com/office/drawing/2014/main" id="{5DB3FAEB-2E9F-4A19-81EB-3F94F821F657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2" name="Freeform: Shape 2801">
                <a:extLst>
                  <a:ext uri="{FF2B5EF4-FFF2-40B4-BE49-F238E27FC236}">
                    <a16:creationId xmlns:a16="http://schemas.microsoft.com/office/drawing/2014/main" id="{44229171-E12D-4CF1-9DAD-25AF9A796A50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3" name="Freeform: Shape 2802">
                <a:extLst>
                  <a:ext uri="{FF2B5EF4-FFF2-40B4-BE49-F238E27FC236}">
                    <a16:creationId xmlns:a16="http://schemas.microsoft.com/office/drawing/2014/main" id="{FAA85A28-BDFB-4C68-AA42-62889A5FE5D3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4" name="Freeform: Shape 2803">
                <a:extLst>
                  <a:ext uri="{FF2B5EF4-FFF2-40B4-BE49-F238E27FC236}">
                    <a16:creationId xmlns:a16="http://schemas.microsoft.com/office/drawing/2014/main" id="{7E74BC06-2E48-49C5-8036-D9510F41C1AB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5" name="Freeform: Shape 2804">
                <a:extLst>
                  <a:ext uri="{FF2B5EF4-FFF2-40B4-BE49-F238E27FC236}">
                    <a16:creationId xmlns:a16="http://schemas.microsoft.com/office/drawing/2014/main" id="{3740BCCE-B939-44EA-8D9D-1BF5BC69BF74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6" name="Freeform: Shape 2805">
                <a:extLst>
                  <a:ext uri="{FF2B5EF4-FFF2-40B4-BE49-F238E27FC236}">
                    <a16:creationId xmlns:a16="http://schemas.microsoft.com/office/drawing/2014/main" id="{CD95B91E-C95F-4F66-9FC4-75D85C76B4E7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7" name="Freeform: Shape 2806">
                <a:extLst>
                  <a:ext uri="{FF2B5EF4-FFF2-40B4-BE49-F238E27FC236}">
                    <a16:creationId xmlns:a16="http://schemas.microsoft.com/office/drawing/2014/main" id="{5AF67BD9-B9A1-4E57-A095-6F93C61836CF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8" name="Freeform: Shape 2807">
                <a:extLst>
                  <a:ext uri="{FF2B5EF4-FFF2-40B4-BE49-F238E27FC236}">
                    <a16:creationId xmlns:a16="http://schemas.microsoft.com/office/drawing/2014/main" id="{82378029-748D-4647-9FB4-694CC841EF56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9" name="Freeform: Shape 2808">
                <a:extLst>
                  <a:ext uri="{FF2B5EF4-FFF2-40B4-BE49-F238E27FC236}">
                    <a16:creationId xmlns:a16="http://schemas.microsoft.com/office/drawing/2014/main" id="{CB5A50FA-DB9E-481D-ABB0-DBCC006D6C9A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0" name="Freeform: Shape 2809">
                <a:extLst>
                  <a:ext uri="{FF2B5EF4-FFF2-40B4-BE49-F238E27FC236}">
                    <a16:creationId xmlns:a16="http://schemas.microsoft.com/office/drawing/2014/main" id="{45496A4E-9594-4FA2-8A3C-85057304F2BC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1" name="Freeform: Shape 2810">
                <a:extLst>
                  <a:ext uri="{FF2B5EF4-FFF2-40B4-BE49-F238E27FC236}">
                    <a16:creationId xmlns:a16="http://schemas.microsoft.com/office/drawing/2014/main" id="{2DC9C754-0762-4992-A419-73AAF9510669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2" name="Freeform: Shape 2811">
                <a:extLst>
                  <a:ext uri="{FF2B5EF4-FFF2-40B4-BE49-F238E27FC236}">
                    <a16:creationId xmlns:a16="http://schemas.microsoft.com/office/drawing/2014/main" id="{D23A3C84-1AE5-408C-829F-D445A614C661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3" name="Freeform: Shape 2812">
                <a:extLst>
                  <a:ext uri="{FF2B5EF4-FFF2-40B4-BE49-F238E27FC236}">
                    <a16:creationId xmlns:a16="http://schemas.microsoft.com/office/drawing/2014/main" id="{344B815D-B6F6-4C5C-AC0B-5DC21B4508EA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4" name="Freeform: Shape 2813">
                <a:extLst>
                  <a:ext uri="{FF2B5EF4-FFF2-40B4-BE49-F238E27FC236}">
                    <a16:creationId xmlns:a16="http://schemas.microsoft.com/office/drawing/2014/main" id="{1E9C3FF7-87E6-4643-9C61-559AAF7A0459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5" name="Freeform: Shape 2814">
                <a:extLst>
                  <a:ext uri="{FF2B5EF4-FFF2-40B4-BE49-F238E27FC236}">
                    <a16:creationId xmlns:a16="http://schemas.microsoft.com/office/drawing/2014/main" id="{2296FFB4-E8E0-44E5-827C-E59E016CE5C7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6" name="Freeform: Shape 2815">
                <a:extLst>
                  <a:ext uri="{FF2B5EF4-FFF2-40B4-BE49-F238E27FC236}">
                    <a16:creationId xmlns:a16="http://schemas.microsoft.com/office/drawing/2014/main" id="{F3E32EC9-DF70-47C9-A8FC-F5222CF146B1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7" name="Freeform: Shape 2816">
                <a:extLst>
                  <a:ext uri="{FF2B5EF4-FFF2-40B4-BE49-F238E27FC236}">
                    <a16:creationId xmlns:a16="http://schemas.microsoft.com/office/drawing/2014/main" id="{47725DCA-3571-42CB-9F94-4D0CF3FF2359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8" name="Freeform: Shape 2817">
                <a:extLst>
                  <a:ext uri="{FF2B5EF4-FFF2-40B4-BE49-F238E27FC236}">
                    <a16:creationId xmlns:a16="http://schemas.microsoft.com/office/drawing/2014/main" id="{B65C0260-D832-4AB9-BA2B-64C7E5098F8E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9" name="Freeform: Shape 2818">
                <a:extLst>
                  <a:ext uri="{FF2B5EF4-FFF2-40B4-BE49-F238E27FC236}">
                    <a16:creationId xmlns:a16="http://schemas.microsoft.com/office/drawing/2014/main" id="{453DF78A-827E-499B-9F17-95261156C4BA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0" name="Freeform: Shape 2819">
                <a:extLst>
                  <a:ext uri="{FF2B5EF4-FFF2-40B4-BE49-F238E27FC236}">
                    <a16:creationId xmlns:a16="http://schemas.microsoft.com/office/drawing/2014/main" id="{2940F540-14CB-4168-BCF7-CA0A366286B5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1" name="Freeform: Shape 2820">
                <a:extLst>
                  <a:ext uri="{FF2B5EF4-FFF2-40B4-BE49-F238E27FC236}">
                    <a16:creationId xmlns:a16="http://schemas.microsoft.com/office/drawing/2014/main" id="{8BDB42D8-1572-4DBB-AFB4-DFA972DA9530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2" name="Freeform: Shape 2821">
                <a:extLst>
                  <a:ext uri="{FF2B5EF4-FFF2-40B4-BE49-F238E27FC236}">
                    <a16:creationId xmlns:a16="http://schemas.microsoft.com/office/drawing/2014/main" id="{3D414165-ABA1-456B-BAA5-0898ED439B7C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3" name="Freeform: Shape 2822">
                <a:extLst>
                  <a:ext uri="{FF2B5EF4-FFF2-40B4-BE49-F238E27FC236}">
                    <a16:creationId xmlns:a16="http://schemas.microsoft.com/office/drawing/2014/main" id="{30102721-232C-43B2-92BA-C9ED0E94D216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4" name="Freeform: Shape 2823">
                <a:extLst>
                  <a:ext uri="{FF2B5EF4-FFF2-40B4-BE49-F238E27FC236}">
                    <a16:creationId xmlns:a16="http://schemas.microsoft.com/office/drawing/2014/main" id="{4E8BBDB7-A105-41F3-8A8C-9E66C539E29B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5" name="Freeform: Shape 2824">
                <a:extLst>
                  <a:ext uri="{FF2B5EF4-FFF2-40B4-BE49-F238E27FC236}">
                    <a16:creationId xmlns:a16="http://schemas.microsoft.com/office/drawing/2014/main" id="{D938955F-AE60-4EB8-B225-4C697E31E176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6" name="Freeform: Shape 2825">
                <a:extLst>
                  <a:ext uri="{FF2B5EF4-FFF2-40B4-BE49-F238E27FC236}">
                    <a16:creationId xmlns:a16="http://schemas.microsoft.com/office/drawing/2014/main" id="{9C6BB9F2-B225-4545-9CC2-10DEE4DE676E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7" name="Freeform: Shape 2826">
                <a:extLst>
                  <a:ext uri="{FF2B5EF4-FFF2-40B4-BE49-F238E27FC236}">
                    <a16:creationId xmlns:a16="http://schemas.microsoft.com/office/drawing/2014/main" id="{D7B71D5D-1B6C-4074-9C2F-E14198E19315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8" name="Freeform: Shape 2827">
                <a:extLst>
                  <a:ext uri="{FF2B5EF4-FFF2-40B4-BE49-F238E27FC236}">
                    <a16:creationId xmlns:a16="http://schemas.microsoft.com/office/drawing/2014/main" id="{3CECEF2F-9CBF-4170-BFF7-49B099ADAB3A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9" name="Freeform: Shape 2828">
                <a:extLst>
                  <a:ext uri="{FF2B5EF4-FFF2-40B4-BE49-F238E27FC236}">
                    <a16:creationId xmlns:a16="http://schemas.microsoft.com/office/drawing/2014/main" id="{0922436A-2BE6-4DAD-AF3E-9299C90838F0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0" name="Freeform: Shape 2829">
                <a:extLst>
                  <a:ext uri="{FF2B5EF4-FFF2-40B4-BE49-F238E27FC236}">
                    <a16:creationId xmlns:a16="http://schemas.microsoft.com/office/drawing/2014/main" id="{808DEF79-C80F-4F7D-BF8C-C17914EC0D44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1" name="Freeform: Shape 2830">
                <a:extLst>
                  <a:ext uri="{FF2B5EF4-FFF2-40B4-BE49-F238E27FC236}">
                    <a16:creationId xmlns:a16="http://schemas.microsoft.com/office/drawing/2014/main" id="{F6B1AE8A-B077-4268-A85E-700B863383F9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2" name="Freeform: Shape 2831">
                <a:extLst>
                  <a:ext uri="{FF2B5EF4-FFF2-40B4-BE49-F238E27FC236}">
                    <a16:creationId xmlns:a16="http://schemas.microsoft.com/office/drawing/2014/main" id="{C4E58588-F23D-4B3A-8D8F-7E9BEB6C7BB5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3" name="Freeform: Shape 2832">
                <a:extLst>
                  <a:ext uri="{FF2B5EF4-FFF2-40B4-BE49-F238E27FC236}">
                    <a16:creationId xmlns:a16="http://schemas.microsoft.com/office/drawing/2014/main" id="{3E26EF57-03A8-4F0F-A421-5B1583E8A993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4" name="Freeform: Shape 2833">
                <a:extLst>
                  <a:ext uri="{FF2B5EF4-FFF2-40B4-BE49-F238E27FC236}">
                    <a16:creationId xmlns:a16="http://schemas.microsoft.com/office/drawing/2014/main" id="{EBBC0E5C-8D1C-421D-A3A2-2871B582802E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5" name="Freeform: Shape 2834">
                <a:extLst>
                  <a:ext uri="{FF2B5EF4-FFF2-40B4-BE49-F238E27FC236}">
                    <a16:creationId xmlns:a16="http://schemas.microsoft.com/office/drawing/2014/main" id="{C99A918A-58EF-4ACC-8AF1-E6B8571E4964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6" name="Freeform: Shape 2835">
                <a:extLst>
                  <a:ext uri="{FF2B5EF4-FFF2-40B4-BE49-F238E27FC236}">
                    <a16:creationId xmlns:a16="http://schemas.microsoft.com/office/drawing/2014/main" id="{AC1DD541-9EE5-4E75-B706-5CA028348E9F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7" name="Freeform: Shape 2836">
                <a:extLst>
                  <a:ext uri="{FF2B5EF4-FFF2-40B4-BE49-F238E27FC236}">
                    <a16:creationId xmlns:a16="http://schemas.microsoft.com/office/drawing/2014/main" id="{CF0AF323-C0E2-4DCD-8A65-1AD12A14EDFD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8" name="Freeform: Shape 2837">
                <a:extLst>
                  <a:ext uri="{FF2B5EF4-FFF2-40B4-BE49-F238E27FC236}">
                    <a16:creationId xmlns:a16="http://schemas.microsoft.com/office/drawing/2014/main" id="{0B8A61BB-3F7E-424D-8C9F-E03E7CF6AC33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9" name="Freeform: Shape 2838">
                <a:extLst>
                  <a:ext uri="{FF2B5EF4-FFF2-40B4-BE49-F238E27FC236}">
                    <a16:creationId xmlns:a16="http://schemas.microsoft.com/office/drawing/2014/main" id="{1A9FC8EE-8493-4E68-96A6-006482779D00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0" name="Freeform: Shape 2839">
                <a:extLst>
                  <a:ext uri="{FF2B5EF4-FFF2-40B4-BE49-F238E27FC236}">
                    <a16:creationId xmlns:a16="http://schemas.microsoft.com/office/drawing/2014/main" id="{787BF2F2-224B-4B22-8835-0D17B13181B6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1" name="Freeform: Shape 2840">
                <a:extLst>
                  <a:ext uri="{FF2B5EF4-FFF2-40B4-BE49-F238E27FC236}">
                    <a16:creationId xmlns:a16="http://schemas.microsoft.com/office/drawing/2014/main" id="{358157FB-EEA2-498E-93AD-5EC8FB1500A4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2" name="Freeform: Shape 2841">
                <a:extLst>
                  <a:ext uri="{FF2B5EF4-FFF2-40B4-BE49-F238E27FC236}">
                    <a16:creationId xmlns:a16="http://schemas.microsoft.com/office/drawing/2014/main" id="{837F68E6-26F1-4A9D-BFBD-583BCA53B4D6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3" name="Freeform: Shape 2842">
                <a:extLst>
                  <a:ext uri="{FF2B5EF4-FFF2-40B4-BE49-F238E27FC236}">
                    <a16:creationId xmlns:a16="http://schemas.microsoft.com/office/drawing/2014/main" id="{D7CE8BE5-7D17-4792-8140-CA2B4668D01C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4" name="Freeform: Shape 2843">
                <a:extLst>
                  <a:ext uri="{FF2B5EF4-FFF2-40B4-BE49-F238E27FC236}">
                    <a16:creationId xmlns:a16="http://schemas.microsoft.com/office/drawing/2014/main" id="{57A5A753-FBF8-45B6-8774-C4DA51B3D02B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5" name="Freeform: Shape 2844">
                <a:extLst>
                  <a:ext uri="{FF2B5EF4-FFF2-40B4-BE49-F238E27FC236}">
                    <a16:creationId xmlns:a16="http://schemas.microsoft.com/office/drawing/2014/main" id="{7656920B-90EB-4162-AC8E-1E46C90E6EEA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6" name="Freeform: Shape 2845">
                <a:extLst>
                  <a:ext uri="{FF2B5EF4-FFF2-40B4-BE49-F238E27FC236}">
                    <a16:creationId xmlns:a16="http://schemas.microsoft.com/office/drawing/2014/main" id="{4A0313F7-0934-4538-BEBD-F63D41D1D995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7" name="Freeform: Shape 2846">
                <a:extLst>
                  <a:ext uri="{FF2B5EF4-FFF2-40B4-BE49-F238E27FC236}">
                    <a16:creationId xmlns:a16="http://schemas.microsoft.com/office/drawing/2014/main" id="{6C800BF8-D7D5-43B5-AA1B-AF6D722073FF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8" name="Freeform: Shape 2847">
                <a:extLst>
                  <a:ext uri="{FF2B5EF4-FFF2-40B4-BE49-F238E27FC236}">
                    <a16:creationId xmlns:a16="http://schemas.microsoft.com/office/drawing/2014/main" id="{CE777EB1-FCAB-4F23-8B16-627018E26BC2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9" name="Freeform: Shape 2848">
                <a:extLst>
                  <a:ext uri="{FF2B5EF4-FFF2-40B4-BE49-F238E27FC236}">
                    <a16:creationId xmlns:a16="http://schemas.microsoft.com/office/drawing/2014/main" id="{B8994E01-9BE3-403C-A338-5CB86B2856F4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0" name="Freeform: Shape 2849">
                <a:extLst>
                  <a:ext uri="{FF2B5EF4-FFF2-40B4-BE49-F238E27FC236}">
                    <a16:creationId xmlns:a16="http://schemas.microsoft.com/office/drawing/2014/main" id="{1498E6AE-7A46-44B3-AF9D-AB98F63597BB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1" name="Freeform: Shape 2850">
                <a:extLst>
                  <a:ext uri="{FF2B5EF4-FFF2-40B4-BE49-F238E27FC236}">
                    <a16:creationId xmlns:a16="http://schemas.microsoft.com/office/drawing/2014/main" id="{5917CB2B-DBC4-479E-BAF7-9BAAD598BF0F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2" name="Freeform: Shape 2851">
                <a:extLst>
                  <a:ext uri="{FF2B5EF4-FFF2-40B4-BE49-F238E27FC236}">
                    <a16:creationId xmlns:a16="http://schemas.microsoft.com/office/drawing/2014/main" id="{50053C73-63A1-49A0-B3E9-0598E0B79C58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3" name="Freeform: Shape 2852">
                <a:extLst>
                  <a:ext uri="{FF2B5EF4-FFF2-40B4-BE49-F238E27FC236}">
                    <a16:creationId xmlns:a16="http://schemas.microsoft.com/office/drawing/2014/main" id="{4CDEBA38-F872-42E3-A8BD-D394DFDE4085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4" name="Freeform: Shape 2853">
                <a:extLst>
                  <a:ext uri="{FF2B5EF4-FFF2-40B4-BE49-F238E27FC236}">
                    <a16:creationId xmlns:a16="http://schemas.microsoft.com/office/drawing/2014/main" id="{CA3C9F19-F0CC-4370-B4F8-4A9853A0D396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5" name="Freeform: Shape 2854">
                <a:extLst>
                  <a:ext uri="{FF2B5EF4-FFF2-40B4-BE49-F238E27FC236}">
                    <a16:creationId xmlns:a16="http://schemas.microsoft.com/office/drawing/2014/main" id="{F80A249F-ECB6-47F2-AD67-051D910D1059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6" name="Freeform: Shape 2855">
                <a:extLst>
                  <a:ext uri="{FF2B5EF4-FFF2-40B4-BE49-F238E27FC236}">
                    <a16:creationId xmlns:a16="http://schemas.microsoft.com/office/drawing/2014/main" id="{4033DEE9-4986-4997-BD2D-42390621F3BC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7" name="Freeform: Shape 2856">
                <a:extLst>
                  <a:ext uri="{FF2B5EF4-FFF2-40B4-BE49-F238E27FC236}">
                    <a16:creationId xmlns:a16="http://schemas.microsoft.com/office/drawing/2014/main" id="{9EEFBE14-632F-4671-A197-FC5B78EF8569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8" name="Freeform: Shape 2857">
                <a:extLst>
                  <a:ext uri="{FF2B5EF4-FFF2-40B4-BE49-F238E27FC236}">
                    <a16:creationId xmlns:a16="http://schemas.microsoft.com/office/drawing/2014/main" id="{3FBC5246-E0FA-4E8B-A4EE-AEEDF63290BC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9" name="Freeform: Shape 2858">
                <a:extLst>
                  <a:ext uri="{FF2B5EF4-FFF2-40B4-BE49-F238E27FC236}">
                    <a16:creationId xmlns:a16="http://schemas.microsoft.com/office/drawing/2014/main" id="{0C96EBD0-2B9B-4AE2-9C11-D590C37F5DD3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0" name="Freeform: Shape 2859">
                <a:extLst>
                  <a:ext uri="{FF2B5EF4-FFF2-40B4-BE49-F238E27FC236}">
                    <a16:creationId xmlns:a16="http://schemas.microsoft.com/office/drawing/2014/main" id="{8343C0C6-1DF4-4274-A64D-D7BCCC779943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1" name="Freeform: Shape 2860">
                <a:extLst>
                  <a:ext uri="{FF2B5EF4-FFF2-40B4-BE49-F238E27FC236}">
                    <a16:creationId xmlns:a16="http://schemas.microsoft.com/office/drawing/2014/main" id="{94D5EAE6-B6CD-477B-AE6B-0278DD26F5BF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2" name="Freeform: Shape 2861">
                <a:extLst>
                  <a:ext uri="{FF2B5EF4-FFF2-40B4-BE49-F238E27FC236}">
                    <a16:creationId xmlns:a16="http://schemas.microsoft.com/office/drawing/2014/main" id="{112EF82F-45F6-46A5-B457-D81945522CEB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3" name="Freeform: Shape 2862">
                <a:extLst>
                  <a:ext uri="{FF2B5EF4-FFF2-40B4-BE49-F238E27FC236}">
                    <a16:creationId xmlns:a16="http://schemas.microsoft.com/office/drawing/2014/main" id="{042235BE-1D00-4C79-B195-726AF30E2B3A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4" name="Freeform: Shape 2863">
                <a:extLst>
                  <a:ext uri="{FF2B5EF4-FFF2-40B4-BE49-F238E27FC236}">
                    <a16:creationId xmlns:a16="http://schemas.microsoft.com/office/drawing/2014/main" id="{76F7A652-BA7C-495C-9BF7-D40FC5226A4B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5" name="Freeform: Shape 2864">
                <a:extLst>
                  <a:ext uri="{FF2B5EF4-FFF2-40B4-BE49-F238E27FC236}">
                    <a16:creationId xmlns:a16="http://schemas.microsoft.com/office/drawing/2014/main" id="{BB33EAE8-74A2-4322-9E3E-70A4600B7615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6" name="Freeform: Shape 2865">
                <a:extLst>
                  <a:ext uri="{FF2B5EF4-FFF2-40B4-BE49-F238E27FC236}">
                    <a16:creationId xmlns:a16="http://schemas.microsoft.com/office/drawing/2014/main" id="{97B1A193-6575-4963-983A-2C5D504F5235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7" name="Freeform: Shape 2866">
                <a:extLst>
                  <a:ext uri="{FF2B5EF4-FFF2-40B4-BE49-F238E27FC236}">
                    <a16:creationId xmlns:a16="http://schemas.microsoft.com/office/drawing/2014/main" id="{4D4A58D7-5ABB-4C37-A049-B2D526C69B90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8" name="Freeform: Shape 2867">
                <a:extLst>
                  <a:ext uri="{FF2B5EF4-FFF2-40B4-BE49-F238E27FC236}">
                    <a16:creationId xmlns:a16="http://schemas.microsoft.com/office/drawing/2014/main" id="{10E2D3B5-9A0E-4004-9E09-0AD6B2999E34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9" name="Freeform: Shape 2868">
                <a:extLst>
                  <a:ext uri="{FF2B5EF4-FFF2-40B4-BE49-F238E27FC236}">
                    <a16:creationId xmlns:a16="http://schemas.microsoft.com/office/drawing/2014/main" id="{9DBF3C68-8D09-483E-804F-029F473644DF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0" name="Freeform: Shape 2869">
                <a:extLst>
                  <a:ext uri="{FF2B5EF4-FFF2-40B4-BE49-F238E27FC236}">
                    <a16:creationId xmlns:a16="http://schemas.microsoft.com/office/drawing/2014/main" id="{065E2A18-B871-4191-88DC-10D42EF07F6B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1" name="Freeform: Shape 2870">
                <a:extLst>
                  <a:ext uri="{FF2B5EF4-FFF2-40B4-BE49-F238E27FC236}">
                    <a16:creationId xmlns:a16="http://schemas.microsoft.com/office/drawing/2014/main" id="{FE863744-B088-449C-9F92-B29836262E3A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1951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15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path" presetSubtype="0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7037E-7 L 0.00013 0.00694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47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48148E-6 L -0.00052 0.00718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34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12" dur="4000" fill="hold"/>
                                        <p:tgtEl>
                                          <p:spTgt spid="27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0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10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500" fill="hold"/>
                                        <p:tgtEl>
                                          <p:spTgt spid="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00" fill="hold"/>
                                        <p:tgtEl>
                                          <p:spTgt spid="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path" presetSubtype="0" accel="9000" decel="86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375E-6 -3.33333E-6 L -0.00013 0.01227 " pathEditMode="relative" rAng="0" ptsTypes="AA">
                                      <p:cBhvr>
                                        <p:cTn id="3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602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4" presetClass="path" presetSubtype="0" accel="9000" decel="86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3.125E-6 -7.40741E-7 L 3.125E-6 -0.00671 " pathEditMode="relative" rAng="0" ptsTypes="AA">
                                      <p:cBhvr>
                                        <p:cTn id="32" dur="1250" fill="hold"/>
                                        <p:tgtEl>
                                          <p:spTgt spid="9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9000" decel="86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2.70833E-6 -4.44444E-6 L -0.00039 0.00903 " pathEditMode="relative" rAng="0" ptsTypes="AA">
                                      <p:cBhvr>
                                        <p:cTn id="34" dur="125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4" presetClass="path" presetSubtype="0" accel="9000" decel="86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79167E-6 7.40741E-7 L 4.79167E-6 -0.00926 " pathEditMode="relative" rAng="0" ptsTypes="AA">
                                      <p:cBhvr>
                                        <p:cTn id="36" dur="1250" fill="hold"/>
                                        <p:tgtEl>
                                          <p:spTgt spid="10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3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58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aphic 3">
            <a:extLst>
              <a:ext uri="{FF2B5EF4-FFF2-40B4-BE49-F238E27FC236}">
                <a16:creationId xmlns:a16="http://schemas.microsoft.com/office/drawing/2014/main" id="{A9441DF9-8DD0-4B24-8B5B-736A70E11703}"/>
              </a:ext>
            </a:extLst>
          </p:cNvPr>
          <p:cNvGrpSpPr/>
          <p:nvPr/>
        </p:nvGrpSpPr>
        <p:grpSpPr>
          <a:xfrm>
            <a:off x="0" y="0"/>
            <a:ext cx="12192000" cy="6854190"/>
            <a:chOff x="0" y="0"/>
            <a:chExt cx="12192000" cy="685419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DB9DE61-A62D-4705-9A14-2DF6D33F4F38}"/>
                </a:ext>
              </a:extLst>
            </p:cNvPr>
            <p:cNvSpPr/>
            <p:nvPr/>
          </p:nvSpPr>
          <p:spPr>
            <a:xfrm>
              <a:off x="0" y="0"/>
              <a:ext cx="12192000" cy="6854190"/>
            </a:xfrm>
            <a:custGeom>
              <a:avLst/>
              <a:gdLst>
                <a:gd name="connsiteX0" fmla="*/ 0 w 12192000"/>
                <a:gd name="connsiteY0" fmla="*/ 0 h 6854190"/>
                <a:gd name="connsiteX1" fmla="*/ 12192000 w 12192000"/>
                <a:gd name="connsiteY1" fmla="*/ 0 h 6854190"/>
                <a:gd name="connsiteX2" fmla="*/ 12192000 w 12192000"/>
                <a:gd name="connsiteY2" fmla="*/ 6854190 h 6854190"/>
                <a:gd name="connsiteX3" fmla="*/ 0 w 12192000"/>
                <a:gd name="connsiteY3" fmla="*/ 6854190 h 6854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6854190">
                  <a:moveTo>
                    <a:pt x="0" y="0"/>
                  </a:moveTo>
                  <a:lnTo>
                    <a:pt x="12192000" y="0"/>
                  </a:lnTo>
                  <a:lnTo>
                    <a:pt x="12192000" y="6854190"/>
                  </a:lnTo>
                  <a:lnTo>
                    <a:pt x="0" y="685419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EBD31DD3-9B25-4063-AFF7-A33B9991814E}"/>
                </a:ext>
              </a:extLst>
            </p:cNvPr>
            <p:cNvSpPr/>
            <p:nvPr/>
          </p:nvSpPr>
          <p:spPr>
            <a:xfrm>
              <a:off x="0" y="0"/>
              <a:ext cx="12192000" cy="6854190"/>
            </a:xfrm>
            <a:custGeom>
              <a:avLst/>
              <a:gdLst>
                <a:gd name="connsiteX0" fmla="*/ 0 w 12192000"/>
                <a:gd name="connsiteY0" fmla="*/ 0 h 6854190"/>
                <a:gd name="connsiteX1" fmla="*/ 12192000 w 12192000"/>
                <a:gd name="connsiteY1" fmla="*/ 0 h 6854190"/>
                <a:gd name="connsiteX2" fmla="*/ 12192000 w 12192000"/>
                <a:gd name="connsiteY2" fmla="*/ 6854190 h 6854190"/>
                <a:gd name="connsiteX3" fmla="*/ 0 w 12192000"/>
                <a:gd name="connsiteY3" fmla="*/ 6854190 h 6854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6854190">
                  <a:moveTo>
                    <a:pt x="0" y="0"/>
                  </a:moveTo>
                  <a:lnTo>
                    <a:pt x="12192000" y="0"/>
                  </a:lnTo>
                  <a:lnTo>
                    <a:pt x="12192000" y="6854190"/>
                  </a:lnTo>
                  <a:lnTo>
                    <a:pt x="0" y="6854190"/>
                  </a:lnTo>
                  <a:close/>
                </a:path>
              </a:pathLst>
            </a:custGeom>
            <a:solidFill>
              <a:srgbClr val="0F0F1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90EE411-2D7E-45C3-B9ED-CCF0690D16B9}"/>
                </a:ext>
              </a:extLst>
            </p:cNvPr>
            <p:cNvSpPr/>
            <p:nvPr/>
          </p:nvSpPr>
          <p:spPr>
            <a:xfrm>
              <a:off x="0" y="0"/>
              <a:ext cx="12192000" cy="6854190"/>
            </a:xfrm>
            <a:custGeom>
              <a:avLst/>
              <a:gdLst>
                <a:gd name="connsiteX0" fmla="*/ 0 w 12192000"/>
                <a:gd name="connsiteY0" fmla="*/ 0 h 6854190"/>
                <a:gd name="connsiteX1" fmla="*/ 12192000 w 12192000"/>
                <a:gd name="connsiteY1" fmla="*/ 0 h 6854190"/>
                <a:gd name="connsiteX2" fmla="*/ 12192000 w 12192000"/>
                <a:gd name="connsiteY2" fmla="*/ 6854190 h 6854190"/>
                <a:gd name="connsiteX3" fmla="*/ 0 w 12192000"/>
                <a:gd name="connsiteY3" fmla="*/ 6854190 h 6854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6854190">
                  <a:moveTo>
                    <a:pt x="0" y="0"/>
                  </a:moveTo>
                  <a:lnTo>
                    <a:pt x="12192000" y="0"/>
                  </a:lnTo>
                  <a:lnTo>
                    <a:pt x="12192000" y="6854190"/>
                  </a:lnTo>
                  <a:lnTo>
                    <a:pt x="0" y="6854190"/>
                  </a:lnTo>
                  <a:close/>
                </a:path>
              </a:pathLst>
            </a:custGeom>
            <a:solidFill>
              <a:srgbClr val="1F1F2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130FD53-E29D-4F48-A735-8D277136960D}"/>
                </a:ext>
              </a:extLst>
            </p:cNvPr>
            <p:cNvSpPr/>
            <p:nvPr/>
          </p:nvSpPr>
          <p:spPr>
            <a:xfrm>
              <a:off x="0" y="0"/>
              <a:ext cx="12192000" cy="6854190"/>
            </a:xfrm>
            <a:custGeom>
              <a:avLst/>
              <a:gdLst>
                <a:gd name="connsiteX0" fmla="*/ 12192000 w 12192000"/>
                <a:gd name="connsiteY0" fmla="*/ 0 h 6854190"/>
                <a:gd name="connsiteX1" fmla="*/ 12192000 w 12192000"/>
                <a:gd name="connsiteY1" fmla="*/ 6854190 h 6854190"/>
                <a:gd name="connsiteX2" fmla="*/ 0 w 12192000"/>
                <a:gd name="connsiteY2" fmla="*/ 6854190 h 6854190"/>
                <a:gd name="connsiteX3" fmla="*/ 0 w 12192000"/>
                <a:gd name="connsiteY3" fmla="*/ 0 h 6854190"/>
                <a:gd name="connsiteX4" fmla="*/ 10924540 w 12192000"/>
                <a:gd name="connsiteY4" fmla="*/ 0 h 6854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92000" h="6854190">
                  <a:moveTo>
                    <a:pt x="12192000" y="0"/>
                  </a:moveTo>
                  <a:lnTo>
                    <a:pt x="12192000" y="6854190"/>
                  </a:lnTo>
                  <a:lnTo>
                    <a:pt x="0" y="6854190"/>
                  </a:lnTo>
                  <a:lnTo>
                    <a:pt x="0" y="0"/>
                  </a:lnTo>
                  <a:lnTo>
                    <a:pt x="10924540" y="0"/>
                  </a:lnTo>
                  <a:close/>
                </a:path>
              </a:pathLst>
            </a:custGeom>
            <a:solidFill>
              <a:srgbClr val="2E2E3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C7C722D-01BA-4DFD-931B-E22096B72B54}"/>
                </a:ext>
              </a:extLst>
            </p:cNvPr>
            <p:cNvSpPr/>
            <p:nvPr/>
          </p:nvSpPr>
          <p:spPr>
            <a:xfrm>
              <a:off x="0" y="1951014"/>
              <a:ext cx="12192000" cy="4903175"/>
            </a:xfrm>
            <a:custGeom>
              <a:avLst/>
              <a:gdLst>
                <a:gd name="connsiteX0" fmla="*/ 12192000 w 12192000"/>
                <a:gd name="connsiteY0" fmla="*/ 616926 h 4903175"/>
                <a:gd name="connsiteX1" fmla="*/ 12192000 w 12192000"/>
                <a:gd name="connsiteY1" fmla="*/ 4903176 h 4903175"/>
                <a:gd name="connsiteX2" fmla="*/ 0 w 12192000"/>
                <a:gd name="connsiteY2" fmla="*/ 4903176 h 4903175"/>
                <a:gd name="connsiteX3" fmla="*/ 0 w 12192000"/>
                <a:gd name="connsiteY3" fmla="*/ 653756 h 4903175"/>
                <a:gd name="connsiteX4" fmla="*/ 709930 w 12192000"/>
                <a:gd name="connsiteY4" fmla="*/ 531836 h 4903175"/>
                <a:gd name="connsiteX5" fmla="*/ 2250440 w 12192000"/>
                <a:gd name="connsiteY5" fmla="*/ 324826 h 4903175"/>
                <a:gd name="connsiteX6" fmla="*/ 4224020 w 12192000"/>
                <a:gd name="connsiteY6" fmla="*/ 324826 h 4903175"/>
                <a:gd name="connsiteX7" fmla="*/ 5359400 w 12192000"/>
                <a:gd name="connsiteY7" fmla="*/ 279106 h 4903175"/>
                <a:gd name="connsiteX8" fmla="*/ 6278880 w 12192000"/>
                <a:gd name="connsiteY8" fmla="*/ 646136 h 4903175"/>
                <a:gd name="connsiteX9" fmla="*/ 8171181 w 12192000"/>
                <a:gd name="connsiteY9" fmla="*/ 26376 h 4903175"/>
                <a:gd name="connsiteX10" fmla="*/ 10495280 w 12192000"/>
                <a:gd name="connsiteY10" fmla="*/ 898866 h 4903175"/>
                <a:gd name="connsiteX11" fmla="*/ 11603990 w 12192000"/>
                <a:gd name="connsiteY11" fmla="*/ 486116 h 4903175"/>
                <a:gd name="connsiteX12" fmla="*/ 12192000 w 12192000"/>
                <a:gd name="connsiteY12" fmla="*/ 616926 h 490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92000" h="4903175">
                  <a:moveTo>
                    <a:pt x="12192000" y="616926"/>
                  </a:moveTo>
                  <a:lnTo>
                    <a:pt x="12192000" y="4903176"/>
                  </a:lnTo>
                  <a:lnTo>
                    <a:pt x="0" y="4903176"/>
                  </a:lnTo>
                  <a:lnTo>
                    <a:pt x="0" y="653756"/>
                  </a:lnTo>
                  <a:cubicBezTo>
                    <a:pt x="335280" y="644866"/>
                    <a:pt x="601980" y="608036"/>
                    <a:pt x="709930" y="531836"/>
                  </a:cubicBezTo>
                  <a:cubicBezTo>
                    <a:pt x="1061720" y="279106"/>
                    <a:pt x="1845310" y="141946"/>
                    <a:pt x="2250440" y="324826"/>
                  </a:cubicBezTo>
                  <a:cubicBezTo>
                    <a:pt x="2655570" y="508976"/>
                    <a:pt x="3898900" y="646136"/>
                    <a:pt x="4224020" y="324826"/>
                  </a:cubicBezTo>
                  <a:cubicBezTo>
                    <a:pt x="4547870" y="3516"/>
                    <a:pt x="5034280" y="49236"/>
                    <a:pt x="5359400" y="279106"/>
                  </a:cubicBezTo>
                  <a:cubicBezTo>
                    <a:pt x="5683250" y="508976"/>
                    <a:pt x="5819140" y="714716"/>
                    <a:pt x="6278880" y="646136"/>
                  </a:cubicBezTo>
                  <a:cubicBezTo>
                    <a:pt x="6738620" y="577556"/>
                    <a:pt x="8008620" y="233386"/>
                    <a:pt x="8171181" y="26376"/>
                  </a:cubicBezTo>
                  <a:cubicBezTo>
                    <a:pt x="8333740" y="-180634"/>
                    <a:pt x="9955530" y="898866"/>
                    <a:pt x="10495280" y="898866"/>
                  </a:cubicBezTo>
                  <a:cubicBezTo>
                    <a:pt x="11036300" y="898866"/>
                    <a:pt x="11144250" y="440396"/>
                    <a:pt x="11603990" y="486116"/>
                  </a:cubicBezTo>
                  <a:cubicBezTo>
                    <a:pt x="11877040" y="512786"/>
                    <a:pt x="11987530" y="588986"/>
                    <a:pt x="12192000" y="616926"/>
                  </a:cubicBezTo>
                  <a:close/>
                </a:path>
              </a:pathLst>
            </a:custGeom>
            <a:solidFill>
              <a:srgbClr val="64647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" name="Graphic 3">
            <a:extLst>
              <a:ext uri="{FF2B5EF4-FFF2-40B4-BE49-F238E27FC236}">
                <a16:creationId xmlns:a16="http://schemas.microsoft.com/office/drawing/2014/main" id="{A9441DF9-8DD0-4B24-8B5B-736A70E11703}"/>
              </a:ext>
            </a:extLst>
          </p:cNvPr>
          <p:cNvGrpSpPr/>
          <p:nvPr/>
        </p:nvGrpSpPr>
        <p:grpSpPr>
          <a:xfrm>
            <a:off x="639519" y="211978"/>
            <a:ext cx="10680456" cy="3719941"/>
            <a:chOff x="639519" y="211978"/>
            <a:chExt cx="10680456" cy="371994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FA9DC07-D00F-4709-A6C1-7CB80DCB81B4}"/>
                </a:ext>
              </a:extLst>
            </p:cNvPr>
            <p:cNvSpPr/>
            <p:nvPr/>
          </p:nvSpPr>
          <p:spPr>
            <a:xfrm>
              <a:off x="728980" y="283209"/>
              <a:ext cx="5126990" cy="3629660"/>
            </a:xfrm>
            <a:custGeom>
              <a:avLst/>
              <a:gdLst>
                <a:gd name="connsiteX0" fmla="*/ 3582670 w 5126990"/>
                <a:gd name="connsiteY0" fmla="*/ 0 h 3629660"/>
                <a:gd name="connsiteX1" fmla="*/ 2880360 w 5126990"/>
                <a:gd name="connsiteY1" fmla="*/ 678180 h 3629660"/>
                <a:gd name="connsiteX2" fmla="*/ 2880360 w 5126990"/>
                <a:gd name="connsiteY2" fmla="*/ 115570 h 3629660"/>
                <a:gd name="connsiteX3" fmla="*/ 2519680 w 5126990"/>
                <a:gd name="connsiteY3" fmla="*/ 115570 h 3629660"/>
                <a:gd name="connsiteX4" fmla="*/ 2519680 w 5126990"/>
                <a:gd name="connsiteY4" fmla="*/ 1012190 h 3629660"/>
                <a:gd name="connsiteX5" fmla="*/ 2533650 w 5126990"/>
                <a:gd name="connsiteY5" fmla="*/ 1012190 h 3629660"/>
                <a:gd name="connsiteX6" fmla="*/ 2360930 w 5126990"/>
                <a:gd name="connsiteY6" fmla="*/ 1178560 h 3629660"/>
                <a:gd name="connsiteX7" fmla="*/ 1772920 w 5126990"/>
                <a:gd name="connsiteY7" fmla="*/ 793750 h 3629660"/>
                <a:gd name="connsiteX8" fmla="*/ 0 w 5126990"/>
                <a:gd name="connsiteY8" fmla="*/ 1951990 h 3629660"/>
                <a:gd name="connsiteX9" fmla="*/ 181610 w 5126990"/>
                <a:gd name="connsiteY9" fmla="*/ 1951990 h 3629660"/>
                <a:gd name="connsiteX10" fmla="*/ 181610 w 5126990"/>
                <a:gd name="connsiteY10" fmla="*/ 3625850 h 3629660"/>
                <a:gd name="connsiteX11" fmla="*/ 2207260 w 5126990"/>
                <a:gd name="connsiteY11" fmla="*/ 3625850 h 3629660"/>
                <a:gd name="connsiteX12" fmla="*/ 2207260 w 5126990"/>
                <a:gd name="connsiteY12" fmla="*/ 3629660 h 3629660"/>
                <a:gd name="connsiteX13" fmla="*/ 4968240 w 5126990"/>
                <a:gd name="connsiteY13" fmla="*/ 3629660 h 3629660"/>
                <a:gd name="connsiteX14" fmla="*/ 4968240 w 5126990"/>
                <a:gd name="connsiteY14" fmla="*/ 1483360 h 3629660"/>
                <a:gd name="connsiteX15" fmla="*/ 5126990 w 5126990"/>
                <a:gd name="connsiteY15" fmla="*/ 1484630 h 362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26990" h="3629660">
                  <a:moveTo>
                    <a:pt x="3582670" y="0"/>
                  </a:moveTo>
                  <a:lnTo>
                    <a:pt x="2880360" y="678180"/>
                  </a:lnTo>
                  <a:lnTo>
                    <a:pt x="2880360" y="115570"/>
                  </a:lnTo>
                  <a:lnTo>
                    <a:pt x="2519680" y="115570"/>
                  </a:lnTo>
                  <a:lnTo>
                    <a:pt x="2519680" y="1012190"/>
                  </a:lnTo>
                  <a:lnTo>
                    <a:pt x="2533650" y="1012190"/>
                  </a:lnTo>
                  <a:lnTo>
                    <a:pt x="2360930" y="1178560"/>
                  </a:lnTo>
                  <a:lnTo>
                    <a:pt x="1772920" y="793750"/>
                  </a:lnTo>
                  <a:lnTo>
                    <a:pt x="0" y="1951990"/>
                  </a:lnTo>
                  <a:lnTo>
                    <a:pt x="181610" y="1951990"/>
                  </a:lnTo>
                  <a:lnTo>
                    <a:pt x="181610" y="3625850"/>
                  </a:lnTo>
                  <a:lnTo>
                    <a:pt x="2207260" y="3625850"/>
                  </a:lnTo>
                  <a:lnTo>
                    <a:pt x="2207260" y="3629660"/>
                  </a:lnTo>
                  <a:lnTo>
                    <a:pt x="4968240" y="3629660"/>
                  </a:lnTo>
                  <a:lnTo>
                    <a:pt x="4968240" y="1483360"/>
                  </a:lnTo>
                  <a:lnTo>
                    <a:pt x="5126990" y="1484630"/>
                  </a:lnTo>
                  <a:close/>
                </a:path>
              </a:pathLst>
            </a:custGeom>
            <a:solidFill>
              <a:srgbClr val="D1151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D84C192-5FDE-439D-9289-2A14160456BB}"/>
                </a:ext>
              </a:extLst>
            </p:cNvPr>
            <p:cNvSpPr/>
            <p:nvPr/>
          </p:nvSpPr>
          <p:spPr>
            <a:xfrm>
              <a:off x="6837680" y="1021080"/>
              <a:ext cx="4348479" cy="2910840"/>
            </a:xfrm>
            <a:custGeom>
              <a:avLst/>
              <a:gdLst>
                <a:gd name="connsiteX0" fmla="*/ 3159760 w 4348479"/>
                <a:gd name="connsiteY0" fmla="*/ 544830 h 2910840"/>
                <a:gd name="connsiteX1" fmla="*/ 2868930 w 4348479"/>
                <a:gd name="connsiteY1" fmla="*/ 869950 h 2910840"/>
                <a:gd name="connsiteX2" fmla="*/ 2757170 w 4348479"/>
                <a:gd name="connsiteY2" fmla="*/ 772160 h 2910840"/>
                <a:gd name="connsiteX3" fmla="*/ 2757170 w 4348479"/>
                <a:gd name="connsiteY3" fmla="*/ 758190 h 2910840"/>
                <a:gd name="connsiteX4" fmla="*/ 2740660 w 4348479"/>
                <a:gd name="connsiteY4" fmla="*/ 758190 h 2910840"/>
                <a:gd name="connsiteX5" fmla="*/ 1883410 w 4348479"/>
                <a:gd name="connsiteY5" fmla="*/ 0 h 2910840"/>
                <a:gd name="connsiteX6" fmla="*/ 922020 w 4348479"/>
                <a:gd name="connsiteY6" fmla="*/ 845820 h 2910840"/>
                <a:gd name="connsiteX7" fmla="*/ 922020 w 4348479"/>
                <a:gd name="connsiteY7" fmla="*/ 295910 h 2910840"/>
                <a:gd name="connsiteX8" fmla="*/ 596900 w 4348479"/>
                <a:gd name="connsiteY8" fmla="*/ 295910 h 2910840"/>
                <a:gd name="connsiteX9" fmla="*/ 596900 w 4348479"/>
                <a:gd name="connsiteY9" fmla="*/ 1132840 h 2910840"/>
                <a:gd name="connsiteX10" fmla="*/ 0 w 4348479"/>
                <a:gd name="connsiteY10" fmla="*/ 1657350 h 2910840"/>
                <a:gd name="connsiteX11" fmla="*/ 358139 w 4348479"/>
                <a:gd name="connsiteY11" fmla="*/ 1657350 h 2910840"/>
                <a:gd name="connsiteX12" fmla="*/ 358139 w 4348479"/>
                <a:gd name="connsiteY12" fmla="*/ 2910840 h 2910840"/>
                <a:gd name="connsiteX13" fmla="*/ 2172970 w 4348479"/>
                <a:gd name="connsiteY13" fmla="*/ 2910840 h 2910840"/>
                <a:gd name="connsiteX14" fmla="*/ 3397250 w 4348479"/>
                <a:gd name="connsiteY14" fmla="*/ 2910840 h 2910840"/>
                <a:gd name="connsiteX15" fmla="*/ 4140200 w 4348479"/>
                <a:gd name="connsiteY15" fmla="*/ 2910840 h 2910840"/>
                <a:gd name="connsiteX16" fmla="*/ 4140200 w 4348479"/>
                <a:gd name="connsiteY16" fmla="*/ 1877060 h 2910840"/>
                <a:gd name="connsiteX17" fmla="*/ 4348480 w 4348479"/>
                <a:gd name="connsiteY17" fmla="*/ 1875790 h 291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479" h="2910840">
                  <a:moveTo>
                    <a:pt x="3159760" y="544830"/>
                  </a:moveTo>
                  <a:lnTo>
                    <a:pt x="2868930" y="869950"/>
                  </a:lnTo>
                  <a:lnTo>
                    <a:pt x="2757170" y="772160"/>
                  </a:lnTo>
                  <a:lnTo>
                    <a:pt x="2757170" y="758190"/>
                  </a:lnTo>
                  <a:lnTo>
                    <a:pt x="2740660" y="758190"/>
                  </a:lnTo>
                  <a:lnTo>
                    <a:pt x="1883410" y="0"/>
                  </a:lnTo>
                  <a:lnTo>
                    <a:pt x="922020" y="845820"/>
                  </a:lnTo>
                  <a:lnTo>
                    <a:pt x="922020" y="295910"/>
                  </a:lnTo>
                  <a:lnTo>
                    <a:pt x="596900" y="295910"/>
                  </a:lnTo>
                  <a:lnTo>
                    <a:pt x="596900" y="1132840"/>
                  </a:lnTo>
                  <a:lnTo>
                    <a:pt x="0" y="1657350"/>
                  </a:lnTo>
                  <a:lnTo>
                    <a:pt x="358139" y="1657350"/>
                  </a:lnTo>
                  <a:lnTo>
                    <a:pt x="358139" y="2910840"/>
                  </a:lnTo>
                  <a:lnTo>
                    <a:pt x="2172970" y="2910840"/>
                  </a:lnTo>
                  <a:lnTo>
                    <a:pt x="3397250" y="2910840"/>
                  </a:lnTo>
                  <a:lnTo>
                    <a:pt x="4140200" y="2910840"/>
                  </a:lnTo>
                  <a:lnTo>
                    <a:pt x="4140200" y="1877060"/>
                  </a:lnTo>
                  <a:lnTo>
                    <a:pt x="4348480" y="1875790"/>
                  </a:lnTo>
                  <a:close/>
                </a:path>
              </a:pathLst>
            </a:custGeom>
            <a:solidFill>
              <a:srgbClr val="8D612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0808013-3088-432B-B619-AED74253A3EB}"/>
                </a:ext>
              </a:extLst>
            </p:cNvPr>
            <p:cNvSpPr/>
            <p:nvPr/>
          </p:nvSpPr>
          <p:spPr>
            <a:xfrm>
              <a:off x="1858010" y="1344930"/>
              <a:ext cx="1145539" cy="1142999"/>
            </a:xfrm>
            <a:custGeom>
              <a:avLst/>
              <a:gdLst>
                <a:gd name="connsiteX0" fmla="*/ 567690 w 1145539"/>
                <a:gd name="connsiteY0" fmla="*/ 0 h 1142999"/>
                <a:gd name="connsiteX1" fmla="*/ 0 w 1145539"/>
                <a:gd name="connsiteY1" fmla="*/ 421640 h 1142999"/>
                <a:gd name="connsiteX2" fmla="*/ 0 w 1145539"/>
                <a:gd name="connsiteY2" fmla="*/ 1143000 h 1142999"/>
                <a:gd name="connsiteX3" fmla="*/ 1145540 w 1145539"/>
                <a:gd name="connsiteY3" fmla="*/ 1143000 h 1142999"/>
                <a:gd name="connsiteX4" fmla="*/ 1145540 w 1145539"/>
                <a:gd name="connsiteY4" fmla="*/ 421640 h 114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5539" h="1142999">
                  <a:moveTo>
                    <a:pt x="567690" y="0"/>
                  </a:moveTo>
                  <a:lnTo>
                    <a:pt x="0" y="421640"/>
                  </a:lnTo>
                  <a:lnTo>
                    <a:pt x="0" y="1143000"/>
                  </a:lnTo>
                  <a:lnTo>
                    <a:pt x="1145540" y="1143000"/>
                  </a:lnTo>
                  <a:lnTo>
                    <a:pt x="1145540" y="421640"/>
                  </a:lnTo>
                  <a:close/>
                </a:path>
              </a:pathLst>
            </a:custGeom>
            <a:solidFill>
              <a:srgbClr val="C9AC68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E1CC03D-58CD-4E3B-A26A-C21258C8A63C}"/>
                </a:ext>
              </a:extLst>
            </p:cNvPr>
            <p:cNvSpPr/>
            <p:nvPr/>
          </p:nvSpPr>
          <p:spPr>
            <a:xfrm>
              <a:off x="3759200" y="773430"/>
              <a:ext cx="1144270" cy="2740660"/>
            </a:xfrm>
            <a:custGeom>
              <a:avLst/>
              <a:gdLst>
                <a:gd name="connsiteX0" fmla="*/ 1144270 w 1144270"/>
                <a:gd name="connsiteY0" fmla="*/ 1143000 h 2740660"/>
                <a:gd name="connsiteX1" fmla="*/ 1144270 w 1144270"/>
                <a:gd name="connsiteY1" fmla="*/ 421640 h 2740660"/>
                <a:gd name="connsiteX2" fmla="*/ 566420 w 1144270"/>
                <a:gd name="connsiteY2" fmla="*/ 0 h 2740660"/>
                <a:gd name="connsiteX3" fmla="*/ 0 w 1144270"/>
                <a:gd name="connsiteY3" fmla="*/ 421640 h 2740660"/>
                <a:gd name="connsiteX4" fmla="*/ 0 w 1144270"/>
                <a:gd name="connsiteY4" fmla="*/ 1143000 h 2740660"/>
                <a:gd name="connsiteX5" fmla="*/ 0 w 1144270"/>
                <a:gd name="connsiteY5" fmla="*/ 1143000 h 2740660"/>
                <a:gd name="connsiteX6" fmla="*/ 0 w 1144270"/>
                <a:gd name="connsiteY6" fmla="*/ 1205230 h 2740660"/>
                <a:gd name="connsiteX7" fmla="*/ 0 w 1144270"/>
                <a:gd name="connsiteY7" fmla="*/ 1205230 h 2740660"/>
                <a:gd name="connsiteX8" fmla="*/ 0 w 1144270"/>
                <a:gd name="connsiteY8" fmla="*/ 1927860 h 2740660"/>
                <a:gd name="connsiteX9" fmla="*/ 0 w 1144270"/>
                <a:gd name="connsiteY9" fmla="*/ 1927860 h 2740660"/>
                <a:gd name="connsiteX10" fmla="*/ 0 w 1144270"/>
                <a:gd name="connsiteY10" fmla="*/ 1957070 h 2740660"/>
                <a:gd name="connsiteX11" fmla="*/ 0 w 1144270"/>
                <a:gd name="connsiteY11" fmla="*/ 2740660 h 2740660"/>
                <a:gd name="connsiteX12" fmla="*/ 1144270 w 1144270"/>
                <a:gd name="connsiteY12" fmla="*/ 2740660 h 2740660"/>
                <a:gd name="connsiteX13" fmla="*/ 1144270 w 1144270"/>
                <a:gd name="connsiteY13" fmla="*/ 1957070 h 2740660"/>
                <a:gd name="connsiteX14" fmla="*/ 1144270 w 1144270"/>
                <a:gd name="connsiteY14" fmla="*/ 1927860 h 2740660"/>
                <a:gd name="connsiteX15" fmla="*/ 1144270 w 1144270"/>
                <a:gd name="connsiteY15" fmla="*/ 1927860 h 2740660"/>
                <a:gd name="connsiteX16" fmla="*/ 1144270 w 1144270"/>
                <a:gd name="connsiteY16" fmla="*/ 1205230 h 2740660"/>
                <a:gd name="connsiteX17" fmla="*/ 1144270 w 1144270"/>
                <a:gd name="connsiteY17" fmla="*/ 1205230 h 2740660"/>
                <a:gd name="connsiteX18" fmla="*/ 1144270 w 1144270"/>
                <a:gd name="connsiteY18" fmla="*/ 1143000 h 274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44270" h="2740660">
                  <a:moveTo>
                    <a:pt x="1144270" y="1143000"/>
                  </a:moveTo>
                  <a:lnTo>
                    <a:pt x="1144270" y="421640"/>
                  </a:lnTo>
                  <a:lnTo>
                    <a:pt x="566420" y="0"/>
                  </a:lnTo>
                  <a:lnTo>
                    <a:pt x="0" y="421640"/>
                  </a:lnTo>
                  <a:lnTo>
                    <a:pt x="0" y="1143000"/>
                  </a:lnTo>
                  <a:lnTo>
                    <a:pt x="0" y="1143000"/>
                  </a:lnTo>
                  <a:lnTo>
                    <a:pt x="0" y="1205230"/>
                  </a:lnTo>
                  <a:lnTo>
                    <a:pt x="0" y="1205230"/>
                  </a:lnTo>
                  <a:lnTo>
                    <a:pt x="0" y="1927860"/>
                  </a:lnTo>
                  <a:lnTo>
                    <a:pt x="0" y="1927860"/>
                  </a:lnTo>
                  <a:lnTo>
                    <a:pt x="0" y="1957070"/>
                  </a:lnTo>
                  <a:lnTo>
                    <a:pt x="0" y="2740660"/>
                  </a:lnTo>
                  <a:lnTo>
                    <a:pt x="1144270" y="2740660"/>
                  </a:lnTo>
                  <a:lnTo>
                    <a:pt x="1144270" y="1957070"/>
                  </a:lnTo>
                  <a:lnTo>
                    <a:pt x="1144270" y="1927860"/>
                  </a:lnTo>
                  <a:lnTo>
                    <a:pt x="1144270" y="1927860"/>
                  </a:lnTo>
                  <a:lnTo>
                    <a:pt x="1144270" y="1205230"/>
                  </a:lnTo>
                  <a:lnTo>
                    <a:pt x="1144270" y="1205230"/>
                  </a:lnTo>
                  <a:lnTo>
                    <a:pt x="1144270" y="1143000"/>
                  </a:lnTo>
                  <a:close/>
                </a:path>
              </a:pathLst>
            </a:custGeom>
            <a:solidFill>
              <a:srgbClr val="C9AC68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1C77A4D-DAE8-426F-AEF4-B0C2C299B711}"/>
                </a:ext>
              </a:extLst>
            </p:cNvPr>
            <p:cNvSpPr/>
            <p:nvPr/>
          </p:nvSpPr>
          <p:spPr>
            <a:xfrm>
              <a:off x="7931150" y="1761489"/>
              <a:ext cx="1668780" cy="1846580"/>
            </a:xfrm>
            <a:custGeom>
              <a:avLst/>
              <a:gdLst>
                <a:gd name="connsiteX0" fmla="*/ 826770 w 1668780"/>
                <a:gd name="connsiteY0" fmla="*/ 0 h 1846580"/>
                <a:gd name="connsiteX1" fmla="*/ 0 w 1668780"/>
                <a:gd name="connsiteY1" fmla="*/ 421640 h 1846580"/>
                <a:gd name="connsiteX2" fmla="*/ 0 w 1668780"/>
                <a:gd name="connsiteY2" fmla="*/ 1123950 h 1846580"/>
                <a:gd name="connsiteX3" fmla="*/ 0 w 1668780"/>
                <a:gd name="connsiteY3" fmla="*/ 1143000 h 1846580"/>
                <a:gd name="connsiteX4" fmla="*/ 0 w 1668780"/>
                <a:gd name="connsiteY4" fmla="*/ 1846580 h 1846580"/>
                <a:gd name="connsiteX5" fmla="*/ 1668780 w 1668780"/>
                <a:gd name="connsiteY5" fmla="*/ 1846580 h 1846580"/>
                <a:gd name="connsiteX6" fmla="*/ 1668780 w 1668780"/>
                <a:gd name="connsiteY6" fmla="*/ 1143000 h 1846580"/>
                <a:gd name="connsiteX7" fmla="*/ 1668780 w 1668780"/>
                <a:gd name="connsiteY7" fmla="*/ 1123950 h 1846580"/>
                <a:gd name="connsiteX8" fmla="*/ 1668780 w 1668780"/>
                <a:gd name="connsiteY8" fmla="*/ 421640 h 184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8780" h="1846580">
                  <a:moveTo>
                    <a:pt x="826770" y="0"/>
                  </a:moveTo>
                  <a:lnTo>
                    <a:pt x="0" y="421640"/>
                  </a:lnTo>
                  <a:lnTo>
                    <a:pt x="0" y="1123950"/>
                  </a:lnTo>
                  <a:lnTo>
                    <a:pt x="0" y="1143000"/>
                  </a:lnTo>
                  <a:lnTo>
                    <a:pt x="0" y="1846580"/>
                  </a:lnTo>
                  <a:lnTo>
                    <a:pt x="1668780" y="1846580"/>
                  </a:lnTo>
                  <a:lnTo>
                    <a:pt x="1668780" y="1143000"/>
                  </a:lnTo>
                  <a:lnTo>
                    <a:pt x="1668780" y="1123950"/>
                  </a:lnTo>
                  <a:lnTo>
                    <a:pt x="1668780" y="421640"/>
                  </a:lnTo>
                  <a:close/>
                </a:path>
              </a:pathLst>
            </a:custGeom>
            <a:solidFill>
              <a:srgbClr val="0A354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48FD716-E6EC-4E30-AA89-337C7871B5D9}"/>
                </a:ext>
              </a:extLst>
            </p:cNvPr>
            <p:cNvSpPr/>
            <p:nvPr/>
          </p:nvSpPr>
          <p:spPr>
            <a:xfrm>
              <a:off x="2178050" y="2900680"/>
              <a:ext cx="463550" cy="1004569"/>
            </a:xfrm>
            <a:custGeom>
              <a:avLst/>
              <a:gdLst>
                <a:gd name="connsiteX0" fmla="*/ 0 w 463550"/>
                <a:gd name="connsiteY0" fmla="*/ 0 h 1004569"/>
                <a:gd name="connsiteX1" fmla="*/ 463550 w 463550"/>
                <a:gd name="connsiteY1" fmla="*/ 0 h 1004569"/>
                <a:gd name="connsiteX2" fmla="*/ 463550 w 463550"/>
                <a:gd name="connsiteY2" fmla="*/ 1004570 h 1004569"/>
                <a:gd name="connsiteX3" fmla="*/ 0 w 463550"/>
                <a:gd name="connsiteY3" fmla="*/ 1004570 h 100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550" h="1004569">
                  <a:moveTo>
                    <a:pt x="0" y="0"/>
                  </a:moveTo>
                  <a:lnTo>
                    <a:pt x="463550" y="0"/>
                  </a:lnTo>
                  <a:lnTo>
                    <a:pt x="463550" y="1004570"/>
                  </a:lnTo>
                  <a:lnTo>
                    <a:pt x="0" y="1004570"/>
                  </a:lnTo>
                  <a:close/>
                </a:path>
              </a:pathLst>
            </a:custGeom>
            <a:solidFill>
              <a:srgbClr val="C9AC68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A9B1005-C88B-4467-9842-589B04ACDC20}"/>
                </a:ext>
              </a:extLst>
            </p:cNvPr>
            <p:cNvSpPr/>
            <p:nvPr/>
          </p:nvSpPr>
          <p:spPr>
            <a:xfrm>
              <a:off x="1957070" y="2528570"/>
              <a:ext cx="908050" cy="1330959"/>
            </a:xfrm>
            <a:custGeom>
              <a:avLst/>
              <a:gdLst>
                <a:gd name="connsiteX0" fmla="*/ 885190 w 908050"/>
                <a:gd name="connsiteY0" fmla="*/ 281940 h 1330959"/>
                <a:gd name="connsiteX1" fmla="*/ 462280 w 908050"/>
                <a:gd name="connsiteY1" fmla="*/ 0 h 1330959"/>
                <a:gd name="connsiteX2" fmla="*/ 39370 w 908050"/>
                <a:gd name="connsiteY2" fmla="*/ 281940 h 1330959"/>
                <a:gd name="connsiteX3" fmla="*/ 0 w 908050"/>
                <a:gd name="connsiteY3" fmla="*/ 281940 h 1330959"/>
                <a:gd name="connsiteX4" fmla="*/ 0 w 908050"/>
                <a:gd name="connsiteY4" fmla="*/ 1330960 h 1330959"/>
                <a:gd name="connsiteX5" fmla="*/ 96520 w 908050"/>
                <a:gd name="connsiteY5" fmla="*/ 1330960 h 1330959"/>
                <a:gd name="connsiteX6" fmla="*/ 96520 w 908050"/>
                <a:gd name="connsiteY6" fmla="*/ 297180 h 1330959"/>
                <a:gd name="connsiteX7" fmla="*/ 810260 w 908050"/>
                <a:gd name="connsiteY7" fmla="*/ 297180 h 1330959"/>
                <a:gd name="connsiteX8" fmla="*/ 810260 w 908050"/>
                <a:gd name="connsiteY8" fmla="*/ 1330960 h 1330959"/>
                <a:gd name="connsiteX9" fmla="*/ 908050 w 908050"/>
                <a:gd name="connsiteY9" fmla="*/ 1330960 h 1330959"/>
                <a:gd name="connsiteX10" fmla="*/ 908050 w 908050"/>
                <a:gd name="connsiteY10" fmla="*/ 281940 h 133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8050" h="1330959">
                  <a:moveTo>
                    <a:pt x="885190" y="281940"/>
                  </a:moveTo>
                  <a:lnTo>
                    <a:pt x="462280" y="0"/>
                  </a:lnTo>
                  <a:lnTo>
                    <a:pt x="39370" y="281940"/>
                  </a:lnTo>
                  <a:lnTo>
                    <a:pt x="0" y="281940"/>
                  </a:lnTo>
                  <a:lnTo>
                    <a:pt x="0" y="1330960"/>
                  </a:lnTo>
                  <a:lnTo>
                    <a:pt x="96520" y="1330960"/>
                  </a:lnTo>
                  <a:lnTo>
                    <a:pt x="96520" y="297180"/>
                  </a:lnTo>
                  <a:lnTo>
                    <a:pt x="810260" y="297180"/>
                  </a:lnTo>
                  <a:lnTo>
                    <a:pt x="810260" y="1330960"/>
                  </a:lnTo>
                  <a:lnTo>
                    <a:pt x="908050" y="1330960"/>
                  </a:lnTo>
                  <a:lnTo>
                    <a:pt x="908050" y="281940"/>
                  </a:lnTo>
                  <a:close/>
                </a:path>
              </a:pathLst>
            </a:custGeom>
            <a:solidFill>
              <a:srgbClr val="8D612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1A306C8-AA3B-4C89-ABFE-973D9B5BD011}"/>
                </a:ext>
              </a:extLst>
            </p:cNvPr>
            <p:cNvSpPr/>
            <p:nvPr/>
          </p:nvSpPr>
          <p:spPr>
            <a:xfrm rot="-5386261">
              <a:off x="2416041" y="1933761"/>
              <a:ext cx="539754" cy="356872"/>
            </a:xfrm>
            <a:custGeom>
              <a:avLst/>
              <a:gdLst>
                <a:gd name="connsiteX0" fmla="*/ 0 w 539754"/>
                <a:gd name="connsiteY0" fmla="*/ 0 h 356872"/>
                <a:gd name="connsiteX1" fmla="*/ 539754 w 539754"/>
                <a:gd name="connsiteY1" fmla="*/ 0 h 356872"/>
                <a:gd name="connsiteX2" fmla="*/ 539754 w 539754"/>
                <a:gd name="connsiteY2" fmla="*/ 356873 h 356872"/>
                <a:gd name="connsiteX3" fmla="*/ 0 w 539754"/>
                <a:gd name="connsiteY3" fmla="*/ 356873 h 356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754" h="356872">
                  <a:moveTo>
                    <a:pt x="0" y="0"/>
                  </a:moveTo>
                  <a:lnTo>
                    <a:pt x="539754" y="0"/>
                  </a:lnTo>
                  <a:lnTo>
                    <a:pt x="539754" y="356873"/>
                  </a:lnTo>
                  <a:lnTo>
                    <a:pt x="0" y="356873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9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2473960" y="1808479"/>
              <a:ext cx="435610" cy="614680"/>
              <a:chOff x="2473960" y="1808479"/>
              <a:chExt cx="435610" cy="614680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2AF8EAC-7E45-4CD8-BF3F-941CEF8B8C84}"/>
                  </a:ext>
                </a:extLst>
              </p:cNvPr>
              <p:cNvSpPr/>
              <p:nvPr/>
            </p:nvSpPr>
            <p:spPr>
              <a:xfrm>
                <a:off x="2526030" y="1861820"/>
                <a:ext cx="138430" cy="214630"/>
              </a:xfrm>
              <a:custGeom>
                <a:avLst/>
                <a:gdLst>
                  <a:gd name="connsiteX0" fmla="*/ 0 w 138430"/>
                  <a:gd name="connsiteY0" fmla="*/ 0 h 214630"/>
                  <a:gd name="connsiteX1" fmla="*/ 138430 w 138430"/>
                  <a:gd name="connsiteY1" fmla="*/ 0 h 214630"/>
                  <a:gd name="connsiteX2" fmla="*/ 138430 w 138430"/>
                  <a:gd name="connsiteY2" fmla="*/ 214630 h 214630"/>
                  <a:gd name="connsiteX3" fmla="*/ 0 w 13843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30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5901060A-B90F-465A-A865-BF4126673F29}"/>
                  </a:ext>
                </a:extLst>
              </p:cNvPr>
              <p:cNvSpPr/>
              <p:nvPr/>
            </p:nvSpPr>
            <p:spPr>
              <a:xfrm>
                <a:off x="2526030" y="2129790"/>
                <a:ext cx="138430" cy="240030"/>
              </a:xfrm>
              <a:custGeom>
                <a:avLst/>
                <a:gdLst>
                  <a:gd name="connsiteX0" fmla="*/ 0 w 138430"/>
                  <a:gd name="connsiteY0" fmla="*/ 0 h 240030"/>
                  <a:gd name="connsiteX1" fmla="*/ 138430 w 138430"/>
                  <a:gd name="connsiteY1" fmla="*/ 0 h 240030"/>
                  <a:gd name="connsiteX2" fmla="*/ 138430 w 138430"/>
                  <a:gd name="connsiteY2" fmla="*/ 240030 h 240030"/>
                  <a:gd name="connsiteX3" fmla="*/ 0 w 13843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30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35CBD168-F342-494A-A5A4-7282495EB832}"/>
                  </a:ext>
                </a:extLst>
              </p:cNvPr>
              <p:cNvSpPr/>
              <p:nvPr/>
            </p:nvSpPr>
            <p:spPr>
              <a:xfrm>
                <a:off x="2719070" y="212979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1BD7297A-B22C-4B4F-B861-62B0A50955BC}"/>
                  </a:ext>
                </a:extLst>
              </p:cNvPr>
              <p:cNvSpPr/>
              <p:nvPr/>
            </p:nvSpPr>
            <p:spPr>
              <a:xfrm>
                <a:off x="2719070" y="186182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5D4DD27-FA0F-4E85-A3EB-ABCF62BAB470}"/>
                  </a:ext>
                </a:extLst>
              </p:cNvPr>
              <p:cNvSpPr/>
              <p:nvPr/>
            </p:nvSpPr>
            <p:spPr>
              <a:xfrm>
                <a:off x="2473960" y="1808479"/>
                <a:ext cx="435610" cy="614680"/>
              </a:xfrm>
              <a:custGeom>
                <a:avLst/>
                <a:gdLst>
                  <a:gd name="connsiteX0" fmla="*/ 435610 w 435610"/>
                  <a:gd name="connsiteY0" fmla="*/ 0 h 614680"/>
                  <a:gd name="connsiteX1" fmla="*/ 0 w 435610"/>
                  <a:gd name="connsiteY1" fmla="*/ 0 h 614680"/>
                  <a:gd name="connsiteX2" fmla="*/ 0 w 435610"/>
                  <a:gd name="connsiteY2" fmla="*/ 3810 h 614680"/>
                  <a:gd name="connsiteX3" fmla="*/ 0 w 435610"/>
                  <a:gd name="connsiteY3" fmla="*/ 53340 h 614680"/>
                  <a:gd name="connsiteX4" fmla="*/ 0 w 435610"/>
                  <a:gd name="connsiteY4" fmla="*/ 614680 h 614680"/>
                  <a:gd name="connsiteX5" fmla="*/ 11430 w 435610"/>
                  <a:gd name="connsiteY5" fmla="*/ 614680 h 614680"/>
                  <a:gd name="connsiteX6" fmla="*/ 53340 w 435610"/>
                  <a:gd name="connsiteY6" fmla="*/ 614680 h 614680"/>
                  <a:gd name="connsiteX7" fmla="*/ 416560 w 435610"/>
                  <a:gd name="connsiteY7" fmla="*/ 614680 h 614680"/>
                  <a:gd name="connsiteX8" fmla="*/ 416560 w 435610"/>
                  <a:gd name="connsiteY8" fmla="*/ 614680 h 614680"/>
                  <a:gd name="connsiteX9" fmla="*/ 435610 w 435610"/>
                  <a:gd name="connsiteY9" fmla="*/ 614680 h 614680"/>
                  <a:gd name="connsiteX10" fmla="*/ 435610 w 435610"/>
                  <a:gd name="connsiteY10" fmla="*/ 53340 h 614680"/>
                  <a:gd name="connsiteX11" fmla="*/ 435610 w 435610"/>
                  <a:gd name="connsiteY11" fmla="*/ 53340 h 614680"/>
                  <a:gd name="connsiteX12" fmla="*/ 435610 w 435610"/>
                  <a:gd name="connsiteY12" fmla="*/ 0 h 614680"/>
                  <a:gd name="connsiteX13" fmla="*/ 191770 w 435610"/>
                  <a:gd name="connsiteY13" fmla="*/ 53340 h 614680"/>
                  <a:gd name="connsiteX14" fmla="*/ 191770 w 435610"/>
                  <a:gd name="connsiteY14" fmla="*/ 267970 h 614680"/>
                  <a:gd name="connsiteX15" fmla="*/ 53340 w 435610"/>
                  <a:gd name="connsiteY15" fmla="*/ 267970 h 614680"/>
                  <a:gd name="connsiteX16" fmla="*/ 53340 w 435610"/>
                  <a:gd name="connsiteY16" fmla="*/ 53340 h 614680"/>
                  <a:gd name="connsiteX17" fmla="*/ 191770 w 435610"/>
                  <a:gd name="connsiteY17" fmla="*/ 53340 h 614680"/>
                  <a:gd name="connsiteX18" fmla="*/ 52070 w 435610"/>
                  <a:gd name="connsiteY18" fmla="*/ 321310 h 614680"/>
                  <a:gd name="connsiteX19" fmla="*/ 190500 w 435610"/>
                  <a:gd name="connsiteY19" fmla="*/ 321310 h 614680"/>
                  <a:gd name="connsiteX20" fmla="*/ 190500 w 435610"/>
                  <a:gd name="connsiteY20" fmla="*/ 561340 h 614680"/>
                  <a:gd name="connsiteX21" fmla="*/ 52070 w 435610"/>
                  <a:gd name="connsiteY21" fmla="*/ 561340 h 614680"/>
                  <a:gd name="connsiteX22" fmla="*/ 52070 w 435610"/>
                  <a:gd name="connsiteY22" fmla="*/ 321310 h 614680"/>
                  <a:gd name="connsiteX23" fmla="*/ 382270 w 435610"/>
                  <a:gd name="connsiteY23" fmla="*/ 561340 h 614680"/>
                  <a:gd name="connsiteX24" fmla="*/ 245110 w 435610"/>
                  <a:gd name="connsiteY24" fmla="*/ 561340 h 614680"/>
                  <a:gd name="connsiteX25" fmla="*/ 245110 w 435610"/>
                  <a:gd name="connsiteY25" fmla="*/ 321310 h 614680"/>
                  <a:gd name="connsiteX26" fmla="*/ 382270 w 435610"/>
                  <a:gd name="connsiteY26" fmla="*/ 321310 h 614680"/>
                  <a:gd name="connsiteX27" fmla="*/ 382270 w 435610"/>
                  <a:gd name="connsiteY27" fmla="*/ 561340 h 614680"/>
                  <a:gd name="connsiteX28" fmla="*/ 382270 w 435610"/>
                  <a:gd name="connsiteY28" fmla="*/ 269240 h 614680"/>
                  <a:gd name="connsiteX29" fmla="*/ 245110 w 435610"/>
                  <a:gd name="connsiteY29" fmla="*/ 269240 h 614680"/>
                  <a:gd name="connsiteX30" fmla="*/ 245110 w 435610"/>
                  <a:gd name="connsiteY30" fmla="*/ 54610 h 614680"/>
                  <a:gd name="connsiteX31" fmla="*/ 382270 w 435610"/>
                  <a:gd name="connsiteY31" fmla="*/ 54610 h 614680"/>
                  <a:gd name="connsiteX32" fmla="*/ 382270 w 435610"/>
                  <a:gd name="connsiteY32" fmla="*/ 269240 h 61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10" h="61468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2070" y="321310"/>
                    </a:moveTo>
                    <a:lnTo>
                      <a:pt x="190500" y="321310"/>
                    </a:lnTo>
                    <a:lnTo>
                      <a:pt x="190500" y="561340"/>
                    </a:lnTo>
                    <a:lnTo>
                      <a:pt x="52070" y="561340"/>
                    </a:lnTo>
                    <a:lnTo>
                      <a:pt x="5207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9240"/>
                    </a:moveTo>
                    <a:lnTo>
                      <a:pt x="245110" y="269240"/>
                    </a:lnTo>
                    <a:lnTo>
                      <a:pt x="245110" y="54610"/>
                    </a:lnTo>
                    <a:lnTo>
                      <a:pt x="382270" y="54610"/>
                    </a:lnTo>
                    <a:lnTo>
                      <a:pt x="382270" y="26924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6EA3B3B-D2D9-4BF0-BB76-D7EB4D62DCEE}"/>
                </a:ext>
              </a:extLst>
            </p:cNvPr>
            <p:cNvSpPr/>
            <p:nvPr/>
          </p:nvSpPr>
          <p:spPr>
            <a:xfrm>
              <a:off x="1965960" y="1842770"/>
              <a:ext cx="356869" cy="539750"/>
            </a:xfrm>
            <a:custGeom>
              <a:avLst/>
              <a:gdLst>
                <a:gd name="connsiteX0" fmla="*/ 0 w 356869"/>
                <a:gd name="connsiteY0" fmla="*/ 0 h 539750"/>
                <a:gd name="connsiteX1" fmla="*/ 356870 w 356869"/>
                <a:gd name="connsiteY1" fmla="*/ 0 h 539750"/>
                <a:gd name="connsiteX2" fmla="*/ 356870 w 356869"/>
                <a:gd name="connsiteY2" fmla="*/ 539750 h 539750"/>
                <a:gd name="connsiteX3" fmla="*/ 0 w 356869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69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6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1932939" y="1808479"/>
              <a:ext cx="435610" cy="613410"/>
              <a:chOff x="1932939" y="1808479"/>
              <a:chExt cx="435610" cy="613410"/>
            </a:xfrm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F9DDBE6-966B-4D41-B583-3CF4D062B740}"/>
                  </a:ext>
                </a:extLst>
              </p:cNvPr>
              <p:cNvSpPr/>
              <p:nvPr/>
            </p:nvSpPr>
            <p:spPr>
              <a:xfrm>
                <a:off x="1986280" y="1861820"/>
                <a:ext cx="138430" cy="214630"/>
              </a:xfrm>
              <a:custGeom>
                <a:avLst/>
                <a:gdLst>
                  <a:gd name="connsiteX0" fmla="*/ 0 w 138430"/>
                  <a:gd name="connsiteY0" fmla="*/ 0 h 214630"/>
                  <a:gd name="connsiteX1" fmla="*/ 138430 w 138430"/>
                  <a:gd name="connsiteY1" fmla="*/ 0 h 214630"/>
                  <a:gd name="connsiteX2" fmla="*/ 138430 w 138430"/>
                  <a:gd name="connsiteY2" fmla="*/ 214630 h 214630"/>
                  <a:gd name="connsiteX3" fmla="*/ 0 w 13843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30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185FF1B1-4BDE-48C1-9524-A934090019FB}"/>
                  </a:ext>
                </a:extLst>
              </p:cNvPr>
              <p:cNvSpPr/>
              <p:nvPr/>
            </p:nvSpPr>
            <p:spPr>
              <a:xfrm>
                <a:off x="2178050" y="212979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2E2FA970-3B33-453F-A35F-9DC94DBDB129}"/>
                  </a:ext>
                </a:extLst>
              </p:cNvPr>
              <p:cNvSpPr/>
              <p:nvPr/>
            </p:nvSpPr>
            <p:spPr>
              <a:xfrm>
                <a:off x="1986280" y="2129790"/>
                <a:ext cx="138430" cy="240030"/>
              </a:xfrm>
              <a:custGeom>
                <a:avLst/>
                <a:gdLst>
                  <a:gd name="connsiteX0" fmla="*/ 0 w 138430"/>
                  <a:gd name="connsiteY0" fmla="*/ 0 h 240030"/>
                  <a:gd name="connsiteX1" fmla="*/ 138430 w 138430"/>
                  <a:gd name="connsiteY1" fmla="*/ 0 h 240030"/>
                  <a:gd name="connsiteX2" fmla="*/ 138430 w 138430"/>
                  <a:gd name="connsiteY2" fmla="*/ 240030 h 240030"/>
                  <a:gd name="connsiteX3" fmla="*/ 0 w 13843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30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21D379B-BF7D-486F-AFA3-808DCD5ED7A2}"/>
                  </a:ext>
                </a:extLst>
              </p:cNvPr>
              <p:cNvSpPr/>
              <p:nvPr/>
            </p:nvSpPr>
            <p:spPr>
              <a:xfrm>
                <a:off x="2178050" y="186182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888E60A3-AFA9-499E-96A0-0B2C5D0122ED}"/>
                  </a:ext>
                </a:extLst>
              </p:cNvPr>
              <p:cNvSpPr/>
              <p:nvPr/>
            </p:nvSpPr>
            <p:spPr>
              <a:xfrm>
                <a:off x="1932939" y="1808479"/>
                <a:ext cx="435610" cy="613410"/>
              </a:xfrm>
              <a:custGeom>
                <a:avLst/>
                <a:gdLst>
                  <a:gd name="connsiteX0" fmla="*/ 435610 w 435610"/>
                  <a:gd name="connsiteY0" fmla="*/ 0 h 613410"/>
                  <a:gd name="connsiteX1" fmla="*/ 0 w 435610"/>
                  <a:gd name="connsiteY1" fmla="*/ 0 h 613410"/>
                  <a:gd name="connsiteX2" fmla="*/ 0 w 435610"/>
                  <a:gd name="connsiteY2" fmla="*/ 3810 h 613410"/>
                  <a:gd name="connsiteX3" fmla="*/ 0 w 435610"/>
                  <a:gd name="connsiteY3" fmla="*/ 3810 h 613410"/>
                  <a:gd name="connsiteX4" fmla="*/ 0 w 435610"/>
                  <a:gd name="connsiteY4" fmla="*/ 613410 h 613410"/>
                  <a:gd name="connsiteX5" fmla="*/ 11430 w 435610"/>
                  <a:gd name="connsiteY5" fmla="*/ 613410 h 613410"/>
                  <a:gd name="connsiteX6" fmla="*/ 53340 w 435610"/>
                  <a:gd name="connsiteY6" fmla="*/ 613410 h 613410"/>
                  <a:gd name="connsiteX7" fmla="*/ 416560 w 435610"/>
                  <a:gd name="connsiteY7" fmla="*/ 613410 h 613410"/>
                  <a:gd name="connsiteX8" fmla="*/ 416560 w 435610"/>
                  <a:gd name="connsiteY8" fmla="*/ 613410 h 613410"/>
                  <a:gd name="connsiteX9" fmla="*/ 435610 w 435610"/>
                  <a:gd name="connsiteY9" fmla="*/ 613410 h 613410"/>
                  <a:gd name="connsiteX10" fmla="*/ 435610 w 435610"/>
                  <a:gd name="connsiteY10" fmla="*/ 52070 h 613410"/>
                  <a:gd name="connsiteX11" fmla="*/ 435610 w 435610"/>
                  <a:gd name="connsiteY11" fmla="*/ 52070 h 613410"/>
                  <a:gd name="connsiteX12" fmla="*/ 435610 w 435610"/>
                  <a:gd name="connsiteY12" fmla="*/ 0 h 613410"/>
                  <a:gd name="connsiteX13" fmla="*/ 53340 w 435610"/>
                  <a:gd name="connsiteY13" fmla="*/ 53340 h 613410"/>
                  <a:gd name="connsiteX14" fmla="*/ 191770 w 435610"/>
                  <a:gd name="connsiteY14" fmla="*/ 53340 h 613410"/>
                  <a:gd name="connsiteX15" fmla="*/ 191770 w 435610"/>
                  <a:gd name="connsiteY15" fmla="*/ 267970 h 613410"/>
                  <a:gd name="connsiteX16" fmla="*/ 53340 w 435610"/>
                  <a:gd name="connsiteY16" fmla="*/ 267970 h 613410"/>
                  <a:gd name="connsiteX17" fmla="*/ 53340 w 435610"/>
                  <a:gd name="connsiteY17" fmla="*/ 53340 h 613410"/>
                  <a:gd name="connsiteX18" fmla="*/ 53340 w 435610"/>
                  <a:gd name="connsiteY18" fmla="*/ 321310 h 613410"/>
                  <a:gd name="connsiteX19" fmla="*/ 191770 w 435610"/>
                  <a:gd name="connsiteY19" fmla="*/ 321310 h 613410"/>
                  <a:gd name="connsiteX20" fmla="*/ 191770 w 435610"/>
                  <a:gd name="connsiteY20" fmla="*/ 561340 h 613410"/>
                  <a:gd name="connsiteX21" fmla="*/ 53340 w 435610"/>
                  <a:gd name="connsiteY21" fmla="*/ 561340 h 613410"/>
                  <a:gd name="connsiteX22" fmla="*/ 53340 w 435610"/>
                  <a:gd name="connsiteY22" fmla="*/ 321310 h 613410"/>
                  <a:gd name="connsiteX23" fmla="*/ 382270 w 435610"/>
                  <a:gd name="connsiteY23" fmla="*/ 561340 h 613410"/>
                  <a:gd name="connsiteX24" fmla="*/ 245110 w 435610"/>
                  <a:gd name="connsiteY24" fmla="*/ 561340 h 613410"/>
                  <a:gd name="connsiteX25" fmla="*/ 245110 w 435610"/>
                  <a:gd name="connsiteY25" fmla="*/ 321310 h 613410"/>
                  <a:gd name="connsiteX26" fmla="*/ 382270 w 435610"/>
                  <a:gd name="connsiteY26" fmla="*/ 321310 h 613410"/>
                  <a:gd name="connsiteX27" fmla="*/ 382270 w 435610"/>
                  <a:gd name="connsiteY27" fmla="*/ 561340 h 613410"/>
                  <a:gd name="connsiteX28" fmla="*/ 382270 w 435610"/>
                  <a:gd name="connsiteY28" fmla="*/ 269240 h 613410"/>
                  <a:gd name="connsiteX29" fmla="*/ 245110 w 435610"/>
                  <a:gd name="connsiteY29" fmla="*/ 269240 h 613410"/>
                  <a:gd name="connsiteX30" fmla="*/ 245110 w 435610"/>
                  <a:gd name="connsiteY30" fmla="*/ 54610 h 613410"/>
                  <a:gd name="connsiteX31" fmla="*/ 382270 w 435610"/>
                  <a:gd name="connsiteY31" fmla="*/ 54610 h 613410"/>
                  <a:gd name="connsiteX32" fmla="*/ 382270 w 435610"/>
                  <a:gd name="connsiteY32" fmla="*/ 269240 h 61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10" h="61341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3810"/>
                    </a:lnTo>
                    <a:lnTo>
                      <a:pt x="0" y="613410"/>
                    </a:lnTo>
                    <a:lnTo>
                      <a:pt x="11430" y="613410"/>
                    </a:lnTo>
                    <a:lnTo>
                      <a:pt x="53340" y="613410"/>
                    </a:lnTo>
                    <a:lnTo>
                      <a:pt x="416560" y="613410"/>
                    </a:lnTo>
                    <a:lnTo>
                      <a:pt x="416560" y="613410"/>
                    </a:lnTo>
                    <a:lnTo>
                      <a:pt x="435610" y="613410"/>
                    </a:lnTo>
                    <a:lnTo>
                      <a:pt x="435610" y="52070"/>
                    </a:lnTo>
                    <a:lnTo>
                      <a:pt x="435610" y="52070"/>
                    </a:lnTo>
                    <a:lnTo>
                      <a:pt x="435610" y="0"/>
                    </a:lnTo>
                    <a:close/>
                    <a:moveTo>
                      <a:pt x="53340" y="53340"/>
                    </a:moveTo>
                    <a:lnTo>
                      <a:pt x="191770" y="53340"/>
                    </a:ln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9240"/>
                    </a:moveTo>
                    <a:lnTo>
                      <a:pt x="245110" y="269240"/>
                    </a:lnTo>
                    <a:lnTo>
                      <a:pt x="245110" y="54610"/>
                    </a:lnTo>
                    <a:lnTo>
                      <a:pt x="382270" y="54610"/>
                    </a:lnTo>
                    <a:lnTo>
                      <a:pt x="382270" y="26924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D4A138C-D764-40DD-AD77-42DADF3C2FFF}"/>
                </a:ext>
              </a:extLst>
            </p:cNvPr>
            <p:cNvSpPr/>
            <p:nvPr/>
          </p:nvSpPr>
          <p:spPr>
            <a:xfrm>
              <a:off x="4413250" y="127508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3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4378959" y="1240789"/>
              <a:ext cx="435610" cy="614680"/>
              <a:chOff x="4378959" y="1240789"/>
              <a:chExt cx="435610" cy="614680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70445296-00EA-4675-88BD-38C81C6894F4}"/>
                  </a:ext>
                </a:extLst>
              </p:cNvPr>
              <p:cNvSpPr/>
              <p:nvPr/>
            </p:nvSpPr>
            <p:spPr>
              <a:xfrm>
                <a:off x="4432300" y="129413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40E39B7-8D8A-4B5D-B132-191129EB9967}"/>
                  </a:ext>
                </a:extLst>
              </p:cNvPr>
              <p:cNvSpPr/>
              <p:nvPr/>
            </p:nvSpPr>
            <p:spPr>
              <a:xfrm>
                <a:off x="4432300" y="156210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C7D99410-BA40-4BD3-8DD5-3B2A50BBF7F0}"/>
                  </a:ext>
                </a:extLst>
              </p:cNvPr>
              <p:cNvSpPr/>
              <p:nvPr/>
            </p:nvSpPr>
            <p:spPr>
              <a:xfrm>
                <a:off x="4624070" y="156210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7F4B6DA0-8204-4C67-887F-F637C29A0976}"/>
                  </a:ext>
                </a:extLst>
              </p:cNvPr>
              <p:cNvSpPr/>
              <p:nvPr/>
            </p:nvSpPr>
            <p:spPr>
              <a:xfrm>
                <a:off x="4624070" y="129413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CED3CD81-E843-45CC-A8C7-6A42ADDE2715}"/>
                  </a:ext>
                </a:extLst>
              </p:cNvPr>
              <p:cNvSpPr/>
              <p:nvPr/>
            </p:nvSpPr>
            <p:spPr>
              <a:xfrm>
                <a:off x="4378959" y="1240789"/>
                <a:ext cx="435610" cy="614680"/>
              </a:xfrm>
              <a:custGeom>
                <a:avLst/>
                <a:gdLst>
                  <a:gd name="connsiteX0" fmla="*/ 435610 w 435610"/>
                  <a:gd name="connsiteY0" fmla="*/ 0 h 614680"/>
                  <a:gd name="connsiteX1" fmla="*/ 0 w 435610"/>
                  <a:gd name="connsiteY1" fmla="*/ 0 h 614680"/>
                  <a:gd name="connsiteX2" fmla="*/ 0 w 435610"/>
                  <a:gd name="connsiteY2" fmla="*/ 3810 h 614680"/>
                  <a:gd name="connsiteX3" fmla="*/ 0 w 435610"/>
                  <a:gd name="connsiteY3" fmla="*/ 53340 h 614680"/>
                  <a:gd name="connsiteX4" fmla="*/ 0 w 435610"/>
                  <a:gd name="connsiteY4" fmla="*/ 614680 h 614680"/>
                  <a:gd name="connsiteX5" fmla="*/ 11430 w 435610"/>
                  <a:gd name="connsiteY5" fmla="*/ 614680 h 614680"/>
                  <a:gd name="connsiteX6" fmla="*/ 53340 w 435610"/>
                  <a:gd name="connsiteY6" fmla="*/ 614680 h 614680"/>
                  <a:gd name="connsiteX7" fmla="*/ 416560 w 435610"/>
                  <a:gd name="connsiteY7" fmla="*/ 614680 h 614680"/>
                  <a:gd name="connsiteX8" fmla="*/ 416560 w 435610"/>
                  <a:gd name="connsiteY8" fmla="*/ 614680 h 614680"/>
                  <a:gd name="connsiteX9" fmla="*/ 435610 w 435610"/>
                  <a:gd name="connsiteY9" fmla="*/ 614680 h 614680"/>
                  <a:gd name="connsiteX10" fmla="*/ 435610 w 435610"/>
                  <a:gd name="connsiteY10" fmla="*/ 53340 h 614680"/>
                  <a:gd name="connsiteX11" fmla="*/ 435610 w 435610"/>
                  <a:gd name="connsiteY11" fmla="*/ 53340 h 614680"/>
                  <a:gd name="connsiteX12" fmla="*/ 435610 w 435610"/>
                  <a:gd name="connsiteY12" fmla="*/ 0 h 614680"/>
                  <a:gd name="connsiteX13" fmla="*/ 191770 w 435610"/>
                  <a:gd name="connsiteY13" fmla="*/ 53340 h 614680"/>
                  <a:gd name="connsiteX14" fmla="*/ 191770 w 435610"/>
                  <a:gd name="connsiteY14" fmla="*/ 267970 h 614680"/>
                  <a:gd name="connsiteX15" fmla="*/ 53340 w 435610"/>
                  <a:gd name="connsiteY15" fmla="*/ 267970 h 614680"/>
                  <a:gd name="connsiteX16" fmla="*/ 53340 w 435610"/>
                  <a:gd name="connsiteY16" fmla="*/ 53340 h 614680"/>
                  <a:gd name="connsiteX17" fmla="*/ 191770 w 435610"/>
                  <a:gd name="connsiteY17" fmla="*/ 53340 h 614680"/>
                  <a:gd name="connsiteX18" fmla="*/ 53340 w 435610"/>
                  <a:gd name="connsiteY18" fmla="*/ 321310 h 614680"/>
                  <a:gd name="connsiteX19" fmla="*/ 191770 w 435610"/>
                  <a:gd name="connsiteY19" fmla="*/ 321310 h 614680"/>
                  <a:gd name="connsiteX20" fmla="*/ 191770 w 435610"/>
                  <a:gd name="connsiteY20" fmla="*/ 561340 h 614680"/>
                  <a:gd name="connsiteX21" fmla="*/ 53340 w 435610"/>
                  <a:gd name="connsiteY21" fmla="*/ 561340 h 614680"/>
                  <a:gd name="connsiteX22" fmla="*/ 53340 w 435610"/>
                  <a:gd name="connsiteY22" fmla="*/ 321310 h 614680"/>
                  <a:gd name="connsiteX23" fmla="*/ 382270 w 435610"/>
                  <a:gd name="connsiteY23" fmla="*/ 561340 h 614680"/>
                  <a:gd name="connsiteX24" fmla="*/ 245110 w 435610"/>
                  <a:gd name="connsiteY24" fmla="*/ 561340 h 614680"/>
                  <a:gd name="connsiteX25" fmla="*/ 245110 w 435610"/>
                  <a:gd name="connsiteY25" fmla="*/ 321310 h 614680"/>
                  <a:gd name="connsiteX26" fmla="*/ 382270 w 435610"/>
                  <a:gd name="connsiteY26" fmla="*/ 321310 h 614680"/>
                  <a:gd name="connsiteX27" fmla="*/ 382270 w 435610"/>
                  <a:gd name="connsiteY27" fmla="*/ 561340 h 614680"/>
                  <a:gd name="connsiteX28" fmla="*/ 382270 w 435610"/>
                  <a:gd name="connsiteY28" fmla="*/ 269240 h 614680"/>
                  <a:gd name="connsiteX29" fmla="*/ 245110 w 435610"/>
                  <a:gd name="connsiteY29" fmla="*/ 269240 h 614680"/>
                  <a:gd name="connsiteX30" fmla="*/ 245110 w 435610"/>
                  <a:gd name="connsiteY30" fmla="*/ 54610 h 614680"/>
                  <a:gd name="connsiteX31" fmla="*/ 382270 w 435610"/>
                  <a:gd name="connsiteY31" fmla="*/ 54610 h 614680"/>
                  <a:gd name="connsiteX32" fmla="*/ 382270 w 435610"/>
                  <a:gd name="connsiteY32" fmla="*/ 269240 h 61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10" h="61468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9240"/>
                    </a:moveTo>
                    <a:lnTo>
                      <a:pt x="245110" y="269240"/>
                    </a:lnTo>
                    <a:lnTo>
                      <a:pt x="245110" y="54610"/>
                    </a:lnTo>
                    <a:lnTo>
                      <a:pt x="382270" y="54610"/>
                    </a:lnTo>
                    <a:lnTo>
                      <a:pt x="382270" y="26924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14E68CE-A9D0-406D-9C25-4D1DA55DF8B9}"/>
                </a:ext>
              </a:extLst>
            </p:cNvPr>
            <p:cNvSpPr/>
            <p:nvPr/>
          </p:nvSpPr>
          <p:spPr>
            <a:xfrm>
              <a:off x="3872229" y="127508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0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3837940" y="1240789"/>
              <a:ext cx="435609" cy="614680"/>
              <a:chOff x="3837940" y="1240789"/>
              <a:chExt cx="435609" cy="614680"/>
            </a:xfrm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F96F21A-8D40-46C4-8C42-4C48EF6BB884}"/>
                  </a:ext>
                </a:extLst>
              </p:cNvPr>
              <p:cNvSpPr/>
              <p:nvPr/>
            </p:nvSpPr>
            <p:spPr>
              <a:xfrm>
                <a:off x="3891279" y="129413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20C41362-7901-4641-BB74-960921DB4229}"/>
                  </a:ext>
                </a:extLst>
              </p:cNvPr>
              <p:cNvSpPr/>
              <p:nvPr/>
            </p:nvSpPr>
            <p:spPr>
              <a:xfrm>
                <a:off x="4084320" y="156210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549A7EE-D09C-45E3-8B1A-B090FE6B51D5}"/>
                  </a:ext>
                </a:extLst>
              </p:cNvPr>
              <p:cNvSpPr/>
              <p:nvPr/>
            </p:nvSpPr>
            <p:spPr>
              <a:xfrm>
                <a:off x="3891279" y="156210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A151AF3-489D-4648-BD9E-9B6552AA8BD2}"/>
                  </a:ext>
                </a:extLst>
              </p:cNvPr>
              <p:cNvSpPr/>
              <p:nvPr/>
            </p:nvSpPr>
            <p:spPr>
              <a:xfrm>
                <a:off x="4084320" y="129413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0599BA29-DAD0-45E4-90BA-AA58C4A507A2}"/>
                  </a:ext>
                </a:extLst>
              </p:cNvPr>
              <p:cNvSpPr/>
              <p:nvPr/>
            </p:nvSpPr>
            <p:spPr>
              <a:xfrm>
                <a:off x="3837940" y="1240789"/>
                <a:ext cx="435609" cy="614680"/>
              </a:xfrm>
              <a:custGeom>
                <a:avLst/>
                <a:gdLst>
                  <a:gd name="connsiteX0" fmla="*/ 435610 w 435609"/>
                  <a:gd name="connsiteY0" fmla="*/ 0 h 614680"/>
                  <a:gd name="connsiteX1" fmla="*/ 0 w 435609"/>
                  <a:gd name="connsiteY1" fmla="*/ 0 h 614680"/>
                  <a:gd name="connsiteX2" fmla="*/ 0 w 435609"/>
                  <a:gd name="connsiteY2" fmla="*/ 3810 h 614680"/>
                  <a:gd name="connsiteX3" fmla="*/ 0 w 435609"/>
                  <a:gd name="connsiteY3" fmla="*/ 53340 h 614680"/>
                  <a:gd name="connsiteX4" fmla="*/ 0 w 435609"/>
                  <a:gd name="connsiteY4" fmla="*/ 614680 h 614680"/>
                  <a:gd name="connsiteX5" fmla="*/ 11430 w 435609"/>
                  <a:gd name="connsiteY5" fmla="*/ 614680 h 614680"/>
                  <a:gd name="connsiteX6" fmla="*/ 53340 w 435609"/>
                  <a:gd name="connsiteY6" fmla="*/ 614680 h 614680"/>
                  <a:gd name="connsiteX7" fmla="*/ 416560 w 435609"/>
                  <a:gd name="connsiteY7" fmla="*/ 614680 h 614680"/>
                  <a:gd name="connsiteX8" fmla="*/ 416560 w 435609"/>
                  <a:gd name="connsiteY8" fmla="*/ 614680 h 614680"/>
                  <a:gd name="connsiteX9" fmla="*/ 435610 w 435609"/>
                  <a:gd name="connsiteY9" fmla="*/ 614680 h 614680"/>
                  <a:gd name="connsiteX10" fmla="*/ 435610 w 435609"/>
                  <a:gd name="connsiteY10" fmla="*/ 53340 h 614680"/>
                  <a:gd name="connsiteX11" fmla="*/ 435610 w 435609"/>
                  <a:gd name="connsiteY11" fmla="*/ 53340 h 614680"/>
                  <a:gd name="connsiteX12" fmla="*/ 435610 w 435609"/>
                  <a:gd name="connsiteY12" fmla="*/ 0 h 614680"/>
                  <a:gd name="connsiteX13" fmla="*/ 193040 w 435609"/>
                  <a:gd name="connsiteY13" fmla="*/ 53340 h 614680"/>
                  <a:gd name="connsiteX14" fmla="*/ 193040 w 435609"/>
                  <a:gd name="connsiteY14" fmla="*/ 267970 h 614680"/>
                  <a:gd name="connsiteX15" fmla="*/ 54610 w 435609"/>
                  <a:gd name="connsiteY15" fmla="*/ 267970 h 614680"/>
                  <a:gd name="connsiteX16" fmla="*/ 54610 w 435609"/>
                  <a:gd name="connsiteY16" fmla="*/ 53340 h 614680"/>
                  <a:gd name="connsiteX17" fmla="*/ 193040 w 435609"/>
                  <a:gd name="connsiteY17" fmla="*/ 53340 h 614680"/>
                  <a:gd name="connsiteX18" fmla="*/ 53340 w 435609"/>
                  <a:gd name="connsiteY18" fmla="*/ 321310 h 614680"/>
                  <a:gd name="connsiteX19" fmla="*/ 191770 w 435609"/>
                  <a:gd name="connsiteY19" fmla="*/ 321310 h 614680"/>
                  <a:gd name="connsiteX20" fmla="*/ 191770 w 435609"/>
                  <a:gd name="connsiteY20" fmla="*/ 561340 h 614680"/>
                  <a:gd name="connsiteX21" fmla="*/ 53340 w 435609"/>
                  <a:gd name="connsiteY21" fmla="*/ 561340 h 614680"/>
                  <a:gd name="connsiteX22" fmla="*/ 53340 w 435609"/>
                  <a:gd name="connsiteY22" fmla="*/ 321310 h 614680"/>
                  <a:gd name="connsiteX23" fmla="*/ 382270 w 435609"/>
                  <a:gd name="connsiteY23" fmla="*/ 561340 h 614680"/>
                  <a:gd name="connsiteX24" fmla="*/ 245110 w 435609"/>
                  <a:gd name="connsiteY24" fmla="*/ 561340 h 614680"/>
                  <a:gd name="connsiteX25" fmla="*/ 245110 w 435609"/>
                  <a:gd name="connsiteY25" fmla="*/ 321310 h 614680"/>
                  <a:gd name="connsiteX26" fmla="*/ 382270 w 435609"/>
                  <a:gd name="connsiteY26" fmla="*/ 321310 h 614680"/>
                  <a:gd name="connsiteX27" fmla="*/ 382270 w 435609"/>
                  <a:gd name="connsiteY27" fmla="*/ 561340 h 614680"/>
                  <a:gd name="connsiteX28" fmla="*/ 382270 w 435609"/>
                  <a:gd name="connsiteY28" fmla="*/ 269240 h 614680"/>
                  <a:gd name="connsiteX29" fmla="*/ 245110 w 435609"/>
                  <a:gd name="connsiteY29" fmla="*/ 269240 h 614680"/>
                  <a:gd name="connsiteX30" fmla="*/ 245110 w 435609"/>
                  <a:gd name="connsiteY30" fmla="*/ 54610 h 614680"/>
                  <a:gd name="connsiteX31" fmla="*/ 382270 w 435609"/>
                  <a:gd name="connsiteY31" fmla="*/ 54610 h 614680"/>
                  <a:gd name="connsiteX32" fmla="*/ 382270 w 435609"/>
                  <a:gd name="connsiteY32" fmla="*/ 269240 h 61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8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3040" y="53340"/>
                    </a:moveTo>
                    <a:lnTo>
                      <a:pt x="193040" y="267970"/>
                    </a:lnTo>
                    <a:lnTo>
                      <a:pt x="54610" y="267970"/>
                    </a:lnTo>
                    <a:lnTo>
                      <a:pt x="54610" y="53340"/>
                    </a:lnTo>
                    <a:lnTo>
                      <a:pt x="19304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9240"/>
                    </a:moveTo>
                    <a:lnTo>
                      <a:pt x="245110" y="269240"/>
                    </a:lnTo>
                    <a:lnTo>
                      <a:pt x="245110" y="54610"/>
                    </a:lnTo>
                    <a:lnTo>
                      <a:pt x="382270" y="54610"/>
                    </a:lnTo>
                    <a:lnTo>
                      <a:pt x="382270" y="26924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2FB144F-B5E7-48F4-BBAB-6FE0A5D3F811}"/>
                </a:ext>
              </a:extLst>
            </p:cNvPr>
            <p:cNvSpPr/>
            <p:nvPr/>
          </p:nvSpPr>
          <p:spPr>
            <a:xfrm>
              <a:off x="4413250" y="2085339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7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4378959" y="2052320"/>
              <a:ext cx="435610" cy="614679"/>
              <a:chOff x="4378959" y="2052320"/>
              <a:chExt cx="435610" cy="614679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70A33D3C-843C-46EC-B38C-333BB224D9A4}"/>
                  </a:ext>
                </a:extLst>
              </p:cNvPr>
              <p:cNvSpPr/>
              <p:nvPr/>
            </p:nvSpPr>
            <p:spPr>
              <a:xfrm>
                <a:off x="4432300" y="210566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A7810D3-4BD1-4F7C-AD51-3AB14ABAAC04}"/>
                  </a:ext>
                </a:extLst>
              </p:cNvPr>
              <p:cNvSpPr/>
              <p:nvPr/>
            </p:nvSpPr>
            <p:spPr>
              <a:xfrm>
                <a:off x="4432300" y="237363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C458FAA-09C2-48BA-8430-3876B24D993A}"/>
                  </a:ext>
                </a:extLst>
              </p:cNvPr>
              <p:cNvSpPr/>
              <p:nvPr/>
            </p:nvSpPr>
            <p:spPr>
              <a:xfrm>
                <a:off x="4624070" y="237363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FFB59F5C-502D-497C-BCE4-9CCBD192FAA4}"/>
                  </a:ext>
                </a:extLst>
              </p:cNvPr>
              <p:cNvSpPr/>
              <p:nvPr/>
            </p:nvSpPr>
            <p:spPr>
              <a:xfrm>
                <a:off x="4624070" y="210566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859D24A-9539-417B-B5FE-38F128C432F9}"/>
                  </a:ext>
                </a:extLst>
              </p:cNvPr>
              <p:cNvSpPr/>
              <p:nvPr/>
            </p:nvSpPr>
            <p:spPr>
              <a:xfrm>
                <a:off x="4378959" y="2052320"/>
                <a:ext cx="435610" cy="614679"/>
              </a:xfrm>
              <a:custGeom>
                <a:avLst/>
                <a:gdLst>
                  <a:gd name="connsiteX0" fmla="*/ 435610 w 435610"/>
                  <a:gd name="connsiteY0" fmla="*/ 0 h 614679"/>
                  <a:gd name="connsiteX1" fmla="*/ 0 w 435610"/>
                  <a:gd name="connsiteY1" fmla="*/ 0 h 614679"/>
                  <a:gd name="connsiteX2" fmla="*/ 0 w 435610"/>
                  <a:gd name="connsiteY2" fmla="*/ 3810 h 614679"/>
                  <a:gd name="connsiteX3" fmla="*/ 0 w 435610"/>
                  <a:gd name="connsiteY3" fmla="*/ 53340 h 614679"/>
                  <a:gd name="connsiteX4" fmla="*/ 0 w 435610"/>
                  <a:gd name="connsiteY4" fmla="*/ 614680 h 614679"/>
                  <a:gd name="connsiteX5" fmla="*/ 11430 w 435610"/>
                  <a:gd name="connsiteY5" fmla="*/ 614680 h 614679"/>
                  <a:gd name="connsiteX6" fmla="*/ 53340 w 435610"/>
                  <a:gd name="connsiteY6" fmla="*/ 614680 h 614679"/>
                  <a:gd name="connsiteX7" fmla="*/ 416560 w 435610"/>
                  <a:gd name="connsiteY7" fmla="*/ 614680 h 614679"/>
                  <a:gd name="connsiteX8" fmla="*/ 416560 w 435610"/>
                  <a:gd name="connsiteY8" fmla="*/ 614680 h 614679"/>
                  <a:gd name="connsiteX9" fmla="*/ 435610 w 435610"/>
                  <a:gd name="connsiteY9" fmla="*/ 614680 h 614679"/>
                  <a:gd name="connsiteX10" fmla="*/ 435610 w 435610"/>
                  <a:gd name="connsiteY10" fmla="*/ 53340 h 614679"/>
                  <a:gd name="connsiteX11" fmla="*/ 435610 w 435610"/>
                  <a:gd name="connsiteY11" fmla="*/ 53340 h 614679"/>
                  <a:gd name="connsiteX12" fmla="*/ 435610 w 435610"/>
                  <a:gd name="connsiteY12" fmla="*/ 0 h 614679"/>
                  <a:gd name="connsiteX13" fmla="*/ 191770 w 435610"/>
                  <a:gd name="connsiteY13" fmla="*/ 53340 h 614679"/>
                  <a:gd name="connsiteX14" fmla="*/ 191770 w 435610"/>
                  <a:gd name="connsiteY14" fmla="*/ 267970 h 614679"/>
                  <a:gd name="connsiteX15" fmla="*/ 53340 w 435610"/>
                  <a:gd name="connsiteY15" fmla="*/ 267970 h 614679"/>
                  <a:gd name="connsiteX16" fmla="*/ 53340 w 435610"/>
                  <a:gd name="connsiteY16" fmla="*/ 53340 h 614679"/>
                  <a:gd name="connsiteX17" fmla="*/ 191770 w 435610"/>
                  <a:gd name="connsiteY17" fmla="*/ 53340 h 614679"/>
                  <a:gd name="connsiteX18" fmla="*/ 53340 w 435610"/>
                  <a:gd name="connsiteY18" fmla="*/ 321310 h 614679"/>
                  <a:gd name="connsiteX19" fmla="*/ 191770 w 435610"/>
                  <a:gd name="connsiteY19" fmla="*/ 321310 h 614679"/>
                  <a:gd name="connsiteX20" fmla="*/ 191770 w 435610"/>
                  <a:gd name="connsiteY20" fmla="*/ 561340 h 614679"/>
                  <a:gd name="connsiteX21" fmla="*/ 53340 w 435610"/>
                  <a:gd name="connsiteY21" fmla="*/ 561340 h 614679"/>
                  <a:gd name="connsiteX22" fmla="*/ 53340 w 435610"/>
                  <a:gd name="connsiteY22" fmla="*/ 321310 h 614679"/>
                  <a:gd name="connsiteX23" fmla="*/ 382270 w 435610"/>
                  <a:gd name="connsiteY23" fmla="*/ 561340 h 614679"/>
                  <a:gd name="connsiteX24" fmla="*/ 245110 w 435610"/>
                  <a:gd name="connsiteY24" fmla="*/ 561340 h 614679"/>
                  <a:gd name="connsiteX25" fmla="*/ 245110 w 435610"/>
                  <a:gd name="connsiteY25" fmla="*/ 321310 h 614679"/>
                  <a:gd name="connsiteX26" fmla="*/ 382270 w 435610"/>
                  <a:gd name="connsiteY26" fmla="*/ 321310 h 614679"/>
                  <a:gd name="connsiteX27" fmla="*/ 382270 w 435610"/>
                  <a:gd name="connsiteY27" fmla="*/ 561340 h 614679"/>
                  <a:gd name="connsiteX28" fmla="*/ 382270 w 435610"/>
                  <a:gd name="connsiteY28" fmla="*/ 267970 h 614679"/>
                  <a:gd name="connsiteX29" fmla="*/ 245110 w 435610"/>
                  <a:gd name="connsiteY29" fmla="*/ 267970 h 614679"/>
                  <a:gd name="connsiteX30" fmla="*/ 245110 w 435610"/>
                  <a:gd name="connsiteY30" fmla="*/ 53340 h 614679"/>
                  <a:gd name="connsiteX31" fmla="*/ 382270 w 435610"/>
                  <a:gd name="connsiteY31" fmla="*/ 53340 h 614679"/>
                  <a:gd name="connsiteX32" fmla="*/ 382270 w 435610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10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3098181-2999-44FF-A002-7681E0C7960A}"/>
                </a:ext>
              </a:extLst>
            </p:cNvPr>
            <p:cNvSpPr/>
            <p:nvPr/>
          </p:nvSpPr>
          <p:spPr>
            <a:xfrm>
              <a:off x="3872229" y="2085339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4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3837940" y="2052320"/>
              <a:ext cx="435609" cy="614679"/>
              <a:chOff x="3837940" y="2052320"/>
              <a:chExt cx="435609" cy="614679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4973AF4-84FD-4002-BDA8-B4BD6E865557}"/>
                  </a:ext>
                </a:extLst>
              </p:cNvPr>
              <p:cNvSpPr/>
              <p:nvPr/>
            </p:nvSpPr>
            <p:spPr>
              <a:xfrm>
                <a:off x="3891279" y="237363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1F6CD56-0FBE-49B6-8ECA-95ECAA87E27A}"/>
                  </a:ext>
                </a:extLst>
              </p:cNvPr>
              <p:cNvSpPr/>
              <p:nvPr/>
            </p:nvSpPr>
            <p:spPr>
              <a:xfrm>
                <a:off x="3891279" y="210566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9E3B8606-E2F0-4CE9-8F32-3CB7F76875B5}"/>
                  </a:ext>
                </a:extLst>
              </p:cNvPr>
              <p:cNvSpPr/>
              <p:nvPr/>
            </p:nvSpPr>
            <p:spPr>
              <a:xfrm>
                <a:off x="4084320" y="237363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0B2D2DD-E3DF-4DD2-ADDF-D908BAA01691}"/>
                  </a:ext>
                </a:extLst>
              </p:cNvPr>
              <p:cNvSpPr/>
              <p:nvPr/>
            </p:nvSpPr>
            <p:spPr>
              <a:xfrm>
                <a:off x="4084320" y="210566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C22AEEFD-8071-4B66-91A1-4921C35793F6}"/>
                  </a:ext>
                </a:extLst>
              </p:cNvPr>
              <p:cNvSpPr/>
              <p:nvPr/>
            </p:nvSpPr>
            <p:spPr>
              <a:xfrm>
                <a:off x="3837940" y="205232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40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3040 w 435609"/>
                  <a:gd name="connsiteY13" fmla="*/ 53340 h 614679"/>
                  <a:gd name="connsiteX14" fmla="*/ 193040 w 435609"/>
                  <a:gd name="connsiteY14" fmla="*/ 267970 h 614679"/>
                  <a:gd name="connsiteX15" fmla="*/ 54610 w 435609"/>
                  <a:gd name="connsiteY15" fmla="*/ 267970 h 614679"/>
                  <a:gd name="connsiteX16" fmla="*/ 54610 w 435609"/>
                  <a:gd name="connsiteY16" fmla="*/ 53340 h 614679"/>
                  <a:gd name="connsiteX17" fmla="*/ 193040 w 435609"/>
                  <a:gd name="connsiteY17" fmla="*/ 53340 h 614679"/>
                  <a:gd name="connsiteX18" fmla="*/ 53340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40 w 435609"/>
                  <a:gd name="connsiteY21" fmla="*/ 561340 h 614679"/>
                  <a:gd name="connsiteX22" fmla="*/ 53340 w 435609"/>
                  <a:gd name="connsiteY22" fmla="*/ 321310 h 614679"/>
                  <a:gd name="connsiteX23" fmla="*/ 382270 w 435609"/>
                  <a:gd name="connsiteY23" fmla="*/ 561340 h 614679"/>
                  <a:gd name="connsiteX24" fmla="*/ 245110 w 435609"/>
                  <a:gd name="connsiteY24" fmla="*/ 561340 h 614679"/>
                  <a:gd name="connsiteX25" fmla="*/ 245110 w 435609"/>
                  <a:gd name="connsiteY25" fmla="*/ 321310 h 614679"/>
                  <a:gd name="connsiteX26" fmla="*/ 382270 w 435609"/>
                  <a:gd name="connsiteY26" fmla="*/ 321310 h 614679"/>
                  <a:gd name="connsiteX27" fmla="*/ 382270 w 435609"/>
                  <a:gd name="connsiteY27" fmla="*/ 56134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3040" y="53340"/>
                    </a:moveTo>
                    <a:lnTo>
                      <a:pt x="193040" y="267970"/>
                    </a:lnTo>
                    <a:lnTo>
                      <a:pt x="54610" y="267970"/>
                    </a:lnTo>
                    <a:lnTo>
                      <a:pt x="54610" y="53340"/>
                    </a:lnTo>
                    <a:lnTo>
                      <a:pt x="19304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9A51FA3-4B06-4AA3-8376-ABDB24EB0A10}"/>
                </a:ext>
              </a:extLst>
            </p:cNvPr>
            <p:cNvSpPr/>
            <p:nvPr/>
          </p:nvSpPr>
          <p:spPr>
            <a:xfrm>
              <a:off x="4413250" y="2868930"/>
              <a:ext cx="356870" cy="539749"/>
            </a:xfrm>
            <a:custGeom>
              <a:avLst/>
              <a:gdLst>
                <a:gd name="connsiteX0" fmla="*/ 0 w 356870"/>
                <a:gd name="connsiteY0" fmla="*/ 0 h 539749"/>
                <a:gd name="connsiteX1" fmla="*/ 356870 w 356870"/>
                <a:gd name="connsiteY1" fmla="*/ 0 h 539749"/>
                <a:gd name="connsiteX2" fmla="*/ 356870 w 356870"/>
                <a:gd name="connsiteY2" fmla="*/ 539750 h 539749"/>
                <a:gd name="connsiteX3" fmla="*/ 0 w 356870"/>
                <a:gd name="connsiteY3" fmla="*/ 539750 h 53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49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1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4378959" y="2835910"/>
              <a:ext cx="435610" cy="614680"/>
              <a:chOff x="4378959" y="2835910"/>
              <a:chExt cx="435610" cy="614680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70E8F7B-FD23-4C40-A39D-8DB5CC385F96}"/>
                  </a:ext>
                </a:extLst>
              </p:cNvPr>
              <p:cNvSpPr/>
              <p:nvPr/>
            </p:nvSpPr>
            <p:spPr>
              <a:xfrm>
                <a:off x="4432300" y="315722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C7174DF-F7E6-49F0-B190-8FA2B14D4A7C}"/>
                  </a:ext>
                </a:extLst>
              </p:cNvPr>
              <p:cNvSpPr/>
              <p:nvPr/>
            </p:nvSpPr>
            <p:spPr>
              <a:xfrm>
                <a:off x="4432300" y="288925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CAFD918C-ACF4-49E4-8D0A-2B08ABD7A29B}"/>
                  </a:ext>
                </a:extLst>
              </p:cNvPr>
              <p:cNvSpPr/>
              <p:nvPr/>
            </p:nvSpPr>
            <p:spPr>
              <a:xfrm>
                <a:off x="4624070" y="315722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1FCF0D6-027F-45A2-914F-068C431AA8E7}"/>
                  </a:ext>
                </a:extLst>
              </p:cNvPr>
              <p:cNvSpPr/>
              <p:nvPr/>
            </p:nvSpPr>
            <p:spPr>
              <a:xfrm>
                <a:off x="4624070" y="288925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7D335339-3896-4211-96D9-19D072F228E1}"/>
                  </a:ext>
                </a:extLst>
              </p:cNvPr>
              <p:cNvSpPr/>
              <p:nvPr/>
            </p:nvSpPr>
            <p:spPr>
              <a:xfrm>
                <a:off x="4378959" y="2835910"/>
                <a:ext cx="435610" cy="614680"/>
              </a:xfrm>
              <a:custGeom>
                <a:avLst/>
                <a:gdLst>
                  <a:gd name="connsiteX0" fmla="*/ 435610 w 435610"/>
                  <a:gd name="connsiteY0" fmla="*/ 0 h 614680"/>
                  <a:gd name="connsiteX1" fmla="*/ 0 w 435610"/>
                  <a:gd name="connsiteY1" fmla="*/ 0 h 614680"/>
                  <a:gd name="connsiteX2" fmla="*/ 0 w 435610"/>
                  <a:gd name="connsiteY2" fmla="*/ 3810 h 614680"/>
                  <a:gd name="connsiteX3" fmla="*/ 0 w 435610"/>
                  <a:gd name="connsiteY3" fmla="*/ 53340 h 614680"/>
                  <a:gd name="connsiteX4" fmla="*/ 0 w 435610"/>
                  <a:gd name="connsiteY4" fmla="*/ 614680 h 614680"/>
                  <a:gd name="connsiteX5" fmla="*/ 11430 w 435610"/>
                  <a:gd name="connsiteY5" fmla="*/ 614680 h 614680"/>
                  <a:gd name="connsiteX6" fmla="*/ 53340 w 435610"/>
                  <a:gd name="connsiteY6" fmla="*/ 614680 h 614680"/>
                  <a:gd name="connsiteX7" fmla="*/ 416560 w 435610"/>
                  <a:gd name="connsiteY7" fmla="*/ 614680 h 614680"/>
                  <a:gd name="connsiteX8" fmla="*/ 416560 w 435610"/>
                  <a:gd name="connsiteY8" fmla="*/ 614680 h 614680"/>
                  <a:gd name="connsiteX9" fmla="*/ 435610 w 435610"/>
                  <a:gd name="connsiteY9" fmla="*/ 614680 h 614680"/>
                  <a:gd name="connsiteX10" fmla="*/ 435610 w 435610"/>
                  <a:gd name="connsiteY10" fmla="*/ 53340 h 614680"/>
                  <a:gd name="connsiteX11" fmla="*/ 435610 w 435610"/>
                  <a:gd name="connsiteY11" fmla="*/ 53340 h 614680"/>
                  <a:gd name="connsiteX12" fmla="*/ 435610 w 435610"/>
                  <a:gd name="connsiteY12" fmla="*/ 0 h 614680"/>
                  <a:gd name="connsiteX13" fmla="*/ 191770 w 435610"/>
                  <a:gd name="connsiteY13" fmla="*/ 53340 h 614680"/>
                  <a:gd name="connsiteX14" fmla="*/ 191770 w 435610"/>
                  <a:gd name="connsiteY14" fmla="*/ 267970 h 614680"/>
                  <a:gd name="connsiteX15" fmla="*/ 53340 w 435610"/>
                  <a:gd name="connsiteY15" fmla="*/ 267970 h 614680"/>
                  <a:gd name="connsiteX16" fmla="*/ 53340 w 435610"/>
                  <a:gd name="connsiteY16" fmla="*/ 53340 h 614680"/>
                  <a:gd name="connsiteX17" fmla="*/ 191770 w 435610"/>
                  <a:gd name="connsiteY17" fmla="*/ 53340 h 614680"/>
                  <a:gd name="connsiteX18" fmla="*/ 53340 w 435610"/>
                  <a:gd name="connsiteY18" fmla="*/ 321310 h 614680"/>
                  <a:gd name="connsiteX19" fmla="*/ 191770 w 435610"/>
                  <a:gd name="connsiteY19" fmla="*/ 321310 h 614680"/>
                  <a:gd name="connsiteX20" fmla="*/ 191770 w 435610"/>
                  <a:gd name="connsiteY20" fmla="*/ 561340 h 614680"/>
                  <a:gd name="connsiteX21" fmla="*/ 53340 w 435610"/>
                  <a:gd name="connsiteY21" fmla="*/ 561340 h 614680"/>
                  <a:gd name="connsiteX22" fmla="*/ 53340 w 435610"/>
                  <a:gd name="connsiteY22" fmla="*/ 321310 h 614680"/>
                  <a:gd name="connsiteX23" fmla="*/ 382270 w 435610"/>
                  <a:gd name="connsiteY23" fmla="*/ 561340 h 614680"/>
                  <a:gd name="connsiteX24" fmla="*/ 245110 w 435610"/>
                  <a:gd name="connsiteY24" fmla="*/ 561340 h 614680"/>
                  <a:gd name="connsiteX25" fmla="*/ 245110 w 435610"/>
                  <a:gd name="connsiteY25" fmla="*/ 321310 h 614680"/>
                  <a:gd name="connsiteX26" fmla="*/ 382270 w 435610"/>
                  <a:gd name="connsiteY26" fmla="*/ 321310 h 614680"/>
                  <a:gd name="connsiteX27" fmla="*/ 382270 w 435610"/>
                  <a:gd name="connsiteY27" fmla="*/ 561340 h 614680"/>
                  <a:gd name="connsiteX28" fmla="*/ 382270 w 435610"/>
                  <a:gd name="connsiteY28" fmla="*/ 267970 h 614680"/>
                  <a:gd name="connsiteX29" fmla="*/ 245110 w 435610"/>
                  <a:gd name="connsiteY29" fmla="*/ 267970 h 614680"/>
                  <a:gd name="connsiteX30" fmla="*/ 245110 w 435610"/>
                  <a:gd name="connsiteY30" fmla="*/ 53340 h 614680"/>
                  <a:gd name="connsiteX31" fmla="*/ 382270 w 435610"/>
                  <a:gd name="connsiteY31" fmla="*/ 53340 h 614680"/>
                  <a:gd name="connsiteX32" fmla="*/ 382270 w 435610"/>
                  <a:gd name="connsiteY32" fmla="*/ 267970 h 61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10" h="61468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95F0A70-0287-4A55-BBE7-5D9A7F011D15}"/>
                </a:ext>
              </a:extLst>
            </p:cNvPr>
            <p:cNvSpPr/>
            <p:nvPr/>
          </p:nvSpPr>
          <p:spPr>
            <a:xfrm>
              <a:off x="3872229" y="2868930"/>
              <a:ext cx="356870" cy="539749"/>
            </a:xfrm>
            <a:custGeom>
              <a:avLst/>
              <a:gdLst>
                <a:gd name="connsiteX0" fmla="*/ 0 w 356870"/>
                <a:gd name="connsiteY0" fmla="*/ 0 h 539749"/>
                <a:gd name="connsiteX1" fmla="*/ 356870 w 356870"/>
                <a:gd name="connsiteY1" fmla="*/ 0 h 539749"/>
                <a:gd name="connsiteX2" fmla="*/ 356870 w 356870"/>
                <a:gd name="connsiteY2" fmla="*/ 539750 h 539749"/>
                <a:gd name="connsiteX3" fmla="*/ 0 w 356870"/>
                <a:gd name="connsiteY3" fmla="*/ 539750 h 53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49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8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3837940" y="2835910"/>
              <a:ext cx="435609" cy="614680"/>
              <a:chOff x="3837940" y="2835910"/>
              <a:chExt cx="435609" cy="614680"/>
            </a:xfrm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0525F4A2-601B-4A27-A050-A8CB82A459AC}"/>
                  </a:ext>
                </a:extLst>
              </p:cNvPr>
              <p:cNvSpPr/>
              <p:nvPr/>
            </p:nvSpPr>
            <p:spPr>
              <a:xfrm>
                <a:off x="3891279" y="288925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3019FDD5-F521-44B5-BA08-41BE771E92CA}"/>
                  </a:ext>
                </a:extLst>
              </p:cNvPr>
              <p:cNvSpPr/>
              <p:nvPr/>
            </p:nvSpPr>
            <p:spPr>
              <a:xfrm>
                <a:off x="4084320" y="3157220"/>
                <a:ext cx="137160" cy="240030"/>
              </a:xfrm>
              <a:custGeom>
                <a:avLst/>
                <a:gdLst>
                  <a:gd name="connsiteX0" fmla="*/ 0 w 137160"/>
                  <a:gd name="connsiteY0" fmla="*/ 0 h 240030"/>
                  <a:gd name="connsiteX1" fmla="*/ 137160 w 137160"/>
                  <a:gd name="connsiteY1" fmla="*/ 0 h 240030"/>
                  <a:gd name="connsiteX2" fmla="*/ 137160 w 137160"/>
                  <a:gd name="connsiteY2" fmla="*/ 240030 h 240030"/>
                  <a:gd name="connsiteX3" fmla="*/ 0 w 137160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C738415-0B0F-4F66-8106-F74525487D38}"/>
                  </a:ext>
                </a:extLst>
              </p:cNvPr>
              <p:cNvSpPr/>
              <p:nvPr/>
            </p:nvSpPr>
            <p:spPr>
              <a:xfrm>
                <a:off x="3891279" y="315722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CC4751C2-217A-431E-A557-B5558B1A3819}"/>
                  </a:ext>
                </a:extLst>
              </p:cNvPr>
              <p:cNvSpPr/>
              <p:nvPr/>
            </p:nvSpPr>
            <p:spPr>
              <a:xfrm>
                <a:off x="4084320" y="2889250"/>
                <a:ext cx="137160" cy="214630"/>
              </a:xfrm>
              <a:custGeom>
                <a:avLst/>
                <a:gdLst>
                  <a:gd name="connsiteX0" fmla="*/ 0 w 137160"/>
                  <a:gd name="connsiteY0" fmla="*/ 0 h 214630"/>
                  <a:gd name="connsiteX1" fmla="*/ 137160 w 137160"/>
                  <a:gd name="connsiteY1" fmla="*/ 0 h 214630"/>
                  <a:gd name="connsiteX2" fmla="*/ 137160 w 137160"/>
                  <a:gd name="connsiteY2" fmla="*/ 214630 h 214630"/>
                  <a:gd name="connsiteX3" fmla="*/ 0 w 137160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60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6F2C87AA-09D8-404D-8FFC-C1BC4C5CBE6C}"/>
                  </a:ext>
                </a:extLst>
              </p:cNvPr>
              <p:cNvSpPr/>
              <p:nvPr/>
            </p:nvSpPr>
            <p:spPr>
              <a:xfrm>
                <a:off x="3837940" y="2835910"/>
                <a:ext cx="435609" cy="614680"/>
              </a:xfrm>
              <a:custGeom>
                <a:avLst/>
                <a:gdLst>
                  <a:gd name="connsiteX0" fmla="*/ 435610 w 435609"/>
                  <a:gd name="connsiteY0" fmla="*/ 0 h 614680"/>
                  <a:gd name="connsiteX1" fmla="*/ 0 w 435609"/>
                  <a:gd name="connsiteY1" fmla="*/ 0 h 614680"/>
                  <a:gd name="connsiteX2" fmla="*/ 0 w 435609"/>
                  <a:gd name="connsiteY2" fmla="*/ 3810 h 614680"/>
                  <a:gd name="connsiteX3" fmla="*/ 0 w 435609"/>
                  <a:gd name="connsiteY3" fmla="*/ 53340 h 614680"/>
                  <a:gd name="connsiteX4" fmla="*/ 0 w 435609"/>
                  <a:gd name="connsiteY4" fmla="*/ 614680 h 614680"/>
                  <a:gd name="connsiteX5" fmla="*/ 11430 w 435609"/>
                  <a:gd name="connsiteY5" fmla="*/ 614680 h 614680"/>
                  <a:gd name="connsiteX6" fmla="*/ 53340 w 435609"/>
                  <a:gd name="connsiteY6" fmla="*/ 614680 h 614680"/>
                  <a:gd name="connsiteX7" fmla="*/ 416560 w 435609"/>
                  <a:gd name="connsiteY7" fmla="*/ 614680 h 614680"/>
                  <a:gd name="connsiteX8" fmla="*/ 416560 w 435609"/>
                  <a:gd name="connsiteY8" fmla="*/ 614680 h 614680"/>
                  <a:gd name="connsiteX9" fmla="*/ 435610 w 435609"/>
                  <a:gd name="connsiteY9" fmla="*/ 614680 h 614680"/>
                  <a:gd name="connsiteX10" fmla="*/ 435610 w 435609"/>
                  <a:gd name="connsiteY10" fmla="*/ 53340 h 614680"/>
                  <a:gd name="connsiteX11" fmla="*/ 435610 w 435609"/>
                  <a:gd name="connsiteY11" fmla="*/ 53340 h 614680"/>
                  <a:gd name="connsiteX12" fmla="*/ 435610 w 435609"/>
                  <a:gd name="connsiteY12" fmla="*/ 0 h 614680"/>
                  <a:gd name="connsiteX13" fmla="*/ 193040 w 435609"/>
                  <a:gd name="connsiteY13" fmla="*/ 53340 h 614680"/>
                  <a:gd name="connsiteX14" fmla="*/ 193040 w 435609"/>
                  <a:gd name="connsiteY14" fmla="*/ 267970 h 614680"/>
                  <a:gd name="connsiteX15" fmla="*/ 54610 w 435609"/>
                  <a:gd name="connsiteY15" fmla="*/ 267970 h 614680"/>
                  <a:gd name="connsiteX16" fmla="*/ 54610 w 435609"/>
                  <a:gd name="connsiteY16" fmla="*/ 53340 h 614680"/>
                  <a:gd name="connsiteX17" fmla="*/ 193040 w 435609"/>
                  <a:gd name="connsiteY17" fmla="*/ 53340 h 614680"/>
                  <a:gd name="connsiteX18" fmla="*/ 53340 w 435609"/>
                  <a:gd name="connsiteY18" fmla="*/ 321310 h 614680"/>
                  <a:gd name="connsiteX19" fmla="*/ 191770 w 435609"/>
                  <a:gd name="connsiteY19" fmla="*/ 321310 h 614680"/>
                  <a:gd name="connsiteX20" fmla="*/ 191770 w 435609"/>
                  <a:gd name="connsiteY20" fmla="*/ 561340 h 614680"/>
                  <a:gd name="connsiteX21" fmla="*/ 53340 w 435609"/>
                  <a:gd name="connsiteY21" fmla="*/ 561340 h 614680"/>
                  <a:gd name="connsiteX22" fmla="*/ 53340 w 435609"/>
                  <a:gd name="connsiteY22" fmla="*/ 321310 h 614680"/>
                  <a:gd name="connsiteX23" fmla="*/ 382270 w 435609"/>
                  <a:gd name="connsiteY23" fmla="*/ 561340 h 614680"/>
                  <a:gd name="connsiteX24" fmla="*/ 245110 w 435609"/>
                  <a:gd name="connsiteY24" fmla="*/ 561340 h 614680"/>
                  <a:gd name="connsiteX25" fmla="*/ 245110 w 435609"/>
                  <a:gd name="connsiteY25" fmla="*/ 321310 h 614680"/>
                  <a:gd name="connsiteX26" fmla="*/ 382270 w 435609"/>
                  <a:gd name="connsiteY26" fmla="*/ 321310 h 614680"/>
                  <a:gd name="connsiteX27" fmla="*/ 382270 w 435609"/>
                  <a:gd name="connsiteY27" fmla="*/ 561340 h 614680"/>
                  <a:gd name="connsiteX28" fmla="*/ 382270 w 435609"/>
                  <a:gd name="connsiteY28" fmla="*/ 267970 h 614680"/>
                  <a:gd name="connsiteX29" fmla="*/ 245110 w 435609"/>
                  <a:gd name="connsiteY29" fmla="*/ 267970 h 614680"/>
                  <a:gd name="connsiteX30" fmla="*/ 245110 w 435609"/>
                  <a:gd name="connsiteY30" fmla="*/ 53340 h 614680"/>
                  <a:gd name="connsiteX31" fmla="*/ 382270 w 435609"/>
                  <a:gd name="connsiteY31" fmla="*/ 53340 h 614680"/>
                  <a:gd name="connsiteX32" fmla="*/ 382270 w 435609"/>
                  <a:gd name="connsiteY32" fmla="*/ 267970 h 61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80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3040" y="53340"/>
                    </a:moveTo>
                    <a:lnTo>
                      <a:pt x="193040" y="267970"/>
                    </a:lnTo>
                    <a:lnTo>
                      <a:pt x="54610" y="267970"/>
                    </a:lnTo>
                    <a:lnTo>
                      <a:pt x="54610" y="53340"/>
                    </a:lnTo>
                    <a:lnTo>
                      <a:pt x="19304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8D612E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6707FE8-1C78-4C2D-B92C-8BFA4BD80BBB}"/>
                </a:ext>
              </a:extLst>
            </p:cNvPr>
            <p:cNvSpPr/>
            <p:nvPr/>
          </p:nvSpPr>
          <p:spPr>
            <a:xfrm>
              <a:off x="9121140" y="296799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5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9086850" y="2934970"/>
              <a:ext cx="435609" cy="614679"/>
              <a:chOff x="9086850" y="2934970"/>
              <a:chExt cx="435609" cy="614679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1761FE6C-51FC-4F43-927D-510B986CE0C5}"/>
                  </a:ext>
                </a:extLst>
              </p:cNvPr>
              <p:cNvSpPr/>
              <p:nvPr/>
            </p:nvSpPr>
            <p:spPr>
              <a:xfrm>
                <a:off x="9140190" y="3256279"/>
                <a:ext cx="138429" cy="240029"/>
              </a:xfrm>
              <a:custGeom>
                <a:avLst/>
                <a:gdLst>
                  <a:gd name="connsiteX0" fmla="*/ 0 w 138429"/>
                  <a:gd name="connsiteY0" fmla="*/ 0 h 240029"/>
                  <a:gd name="connsiteX1" fmla="*/ 138430 w 138429"/>
                  <a:gd name="connsiteY1" fmla="*/ 0 h 240029"/>
                  <a:gd name="connsiteX2" fmla="*/ 138430 w 138429"/>
                  <a:gd name="connsiteY2" fmla="*/ 240030 h 240029"/>
                  <a:gd name="connsiteX3" fmla="*/ 0 w 13842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29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6EF27D8C-A9FD-4742-96BB-905F5E9E3DB9}"/>
                  </a:ext>
                </a:extLst>
              </p:cNvPr>
              <p:cNvSpPr/>
              <p:nvPr/>
            </p:nvSpPr>
            <p:spPr>
              <a:xfrm>
                <a:off x="9331960" y="3256279"/>
                <a:ext cx="137159" cy="240029"/>
              </a:xfrm>
              <a:custGeom>
                <a:avLst/>
                <a:gdLst>
                  <a:gd name="connsiteX0" fmla="*/ 0 w 137159"/>
                  <a:gd name="connsiteY0" fmla="*/ 0 h 240029"/>
                  <a:gd name="connsiteX1" fmla="*/ 137160 w 137159"/>
                  <a:gd name="connsiteY1" fmla="*/ 0 h 240029"/>
                  <a:gd name="connsiteX2" fmla="*/ 137160 w 137159"/>
                  <a:gd name="connsiteY2" fmla="*/ 240030 h 240029"/>
                  <a:gd name="connsiteX3" fmla="*/ 0 w 13715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29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FF918216-AFE7-41C4-BBD2-AF590D2E11DF}"/>
                  </a:ext>
                </a:extLst>
              </p:cNvPr>
              <p:cNvSpPr/>
              <p:nvPr/>
            </p:nvSpPr>
            <p:spPr>
              <a:xfrm>
                <a:off x="9140190" y="298831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CF4BE3DA-0C08-4AAF-AC2B-56EB2BACAAF6}"/>
                  </a:ext>
                </a:extLst>
              </p:cNvPr>
              <p:cNvSpPr/>
              <p:nvPr/>
            </p:nvSpPr>
            <p:spPr>
              <a:xfrm>
                <a:off x="9331960" y="298831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AC590D94-65B9-4343-8954-3243599B93C8}"/>
                  </a:ext>
                </a:extLst>
              </p:cNvPr>
              <p:cNvSpPr/>
              <p:nvPr/>
            </p:nvSpPr>
            <p:spPr>
              <a:xfrm>
                <a:off x="9086850" y="293497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40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1770 w 435609"/>
                  <a:gd name="connsiteY13" fmla="*/ 53340 h 614679"/>
                  <a:gd name="connsiteX14" fmla="*/ 191770 w 435609"/>
                  <a:gd name="connsiteY14" fmla="*/ 267970 h 614679"/>
                  <a:gd name="connsiteX15" fmla="*/ 53340 w 435609"/>
                  <a:gd name="connsiteY15" fmla="*/ 267970 h 614679"/>
                  <a:gd name="connsiteX16" fmla="*/ 53340 w 435609"/>
                  <a:gd name="connsiteY16" fmla="*/ 53340 h 614679"/>
                  <a:gd name="connsiteX17" fmla="*/ 191770 w 435609"/>
                  <a:gd name="connsiteY17" fmla="*/ 53340 h 614679"/>
                  <a:gd name="connsiteX18" fmla="*/ 53340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40 w 435609"/>
                  <a:gd name="connsiteY21" fmla="*/ 561340 h 614679"/>
                  <a:gd name="connsiteX22" fmla="*/ 53340 w 435609"/>
                  <a:gd name="connsiteY22" fmla="*/ 321310 h 614679"/>
                  <a:gd name="connsiteX23" fmla="*/ 382270 w 435609"/>
                  <a:gd name="connsiteY23" fmla="*/ 561340 h 614679"/>
                  <a:gd name="connsiteX24" fmla="*/ 245110 w 435609"/>
                  <a:gd name="connsiteY24" fmla="*/ 561340 h 614679"/>
                  <a:gd name="connsiteX25" fmla="*/ 245110 w 435609"/>
                  <a:gd name="connsiteY25" fmla="*/ 321310 h 614679"/>
                  <a:gd name="connsiteX26" fmla="*/ 382270 w 435609"/>
                  <a:gd name="connsiteY26" fmla="*/ 321310 h 614679"/>
                  <a:gd name="connsiteX27" fmla="*/ 382270 w 435609"/>
                  <a:gd name="connsiteY27" fmla="*/ 56134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8825673-FFA8-4323-9472-5652BABC9ABB}"/>
                </a:ext>
              </a:extLst>
            </p:cNvPr>
            <p:cNvSpPr/>
            <p:nvPr/>
          </p:nvSpPr>
          <p:spPr>
            <a:xfrm>
              <a:off x="8580120" y="296799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69 w 356870"/>
                <a:gd name="connsiteY1" fmla="*/ 0 h 539750"/>
                <a:gd name="connsiteX2" fmla="*/ 356869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69" y="0"/>
                  </a:lnTo>
                  <a:lnTo>
                    <a:pt x="356869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8545830" y="2934970"/>
              <a:ext cx="435609" cy="614679"/>
              <a:chOff x="8545830" y="2934970"/>
              <a:chExt cx="435609" cy="614679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A86EF464-E00F-44A6-B4D3-DEE1D74D560D}"/>
                  </a:ext>
                </a:extLst>
              </p:cNvPr>
              <p:cNvSpPr/>
              <p:nvPr/>
            </p:nvSpPr>
            <p:spPr>
              <a:xfrm>
                <a:off x="8599170" y="298831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1DF13C6-A59E-436A-B19A-7EABED777613}"/>
                  </a:ext>
                </a:extLst>
              </p:cNvPr>
              <p:cNvSpPr/>
              <p:nvPr/>
            </p:nvSpPr>
            <p:spPr>
              <a:xfrm>
                <a:off x="8599170" y="3256279"/>
                <a:ext cx="138429" cy="240029"/>
              </a:xfrm>
              <a:custGeom>
                <a:avLst/>
                <a:gdLst>
                  <a:gd name="connsiteX0" fmla="*/ 0 w 138429"/>
                  <a:gd name="connsiteY0" fmla="*/ 0 h 240029"/>
                  <a:gd name="connsiteX1" fmla="*/ 138430 w 138429"/>
                  <a:gd name="connsiteY1" fmla="*/ 0 h 240029"/>
                  <a:gd name="connsiteX2" fmla="*/ 138430 w 138429"/>
                  <a:gd name="connsiteY2" fmla="*/ 240030 h 240029"/>
                  <a:gd name="connsiteX3" fmla="*/ 0 w 13842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29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FD2239B4-B417-4A70-93F2-1966181420DC}"/>
                  </a:ext>
                </a:extLst>
              </p:cNvPr>
              <p:cNvSpPr/>
              <p:nvPr/>
            </p:nvSpPr>
            <p:spPr>
              <a:xfrm>
                <a:off x="8792210" y="3256279"/>
                <a:ext cx="137159" cy="240029"/>
              </a:xfrm>
              <a:custGeom>
                <a:avLst/>
                <a:gdLst>
                  <a:gd name="connsiteX0" fmla="*/ 0 w 137159"/>
                  <a:gd name="connsiteY0" fmla="*/ 0 h 240029"/>
                  <a:gd name="connsiteX1" fmla="*/ 137160 w 137159"/>
                  <a:gd name="connsiteY1" fmla="*/ 0 h 240029"/>
                  <a:gd name="connsiteX2" fmla="*/ 137160 w 137159"/>
                  <a:gd name="connsiteY2" fmla="*/ 240030 h 240029"/>
                  <a:gd name="connsiteX3" fmla="*/ 0 w 13715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29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82F5DF8C-25E0-49FF-926E-BFC9414F8380}"/>
                  </a:ext>
                </a:extLst>
              </p:cNvPr>
              <p:cNvSpPr/>
              <p:nvPr/>
            </p:nvSpPr>
            <p:spPr>
              <a:xfrm>
                <a:off x="8792210" y="298831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ED2DE7FD-0C37-4D9A-BB79-94605A0FD276}"/>
                  </a:ext>
                </a:extLst>
              </p:cNvPr>
              <p:cNvSpPr/>
              <p:nvPr/>
            </p:nvSpPr>
            <p:spPr>
              <a:xfrm>
                <a:off x="8545830" y="293497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39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3039 w 435609"/>
                  <a:gd name="connsiteY13" fmla="*/ 53340 h 614679"/>
                  <a:gd name="connsiteX14" fmla="*/ 193039 w 435609"/>
                  <a:gd name="connsiteY14" fmla="*/ 267970 h 614679"/>
                  <a:gd name="connsiteX15" fmla="*/ 54610 w 435609"/>
                  <a:gd name="connsiteY15" fmla="*/ 267970 h 614679"/>
                  <a:gd name="connsiteX16" fmla="*/ 54610 w 435609"/>
                  <a:gd name="connsiteY16" fmla="*/ 53340 h 614679"/>
                  <a:gd name="connsiteX17" fmla="*/ 193039 w 435609"/>
                  <a:gd name="connsiteY17" fmla="*/ 53340 h 614679"/>
                  <a:gd name="connsiteX18" fmla="*/ 53339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39 w 435609"/>
                  <a:gd name="connsiteY21" fmla="*/ 561340 h 614679"/>
                  <a:gd name="connsiteX22" fmla="*/ 53339 w 435609"/>
                  <a:gd name="connsiteY22" fmla="*/ 321310 h 614679"/>
                  <a:gd name="connsiteX23" fmla="*/ 382270 w 435609"/>
                  <a:gd name="connsiteY23" fmla="*/ 561340 h 614679"/>
                  <a:gd name="connsiteX24" fmla="*/ 245110 w 435609"/>
                  <a:gd name="connsiteY24" fmla="*/ 561340 h 614679"/>
                  <a:gd name="connsiteX25" fmla="*/ 245110 w 435609"/>
                  <a:gd name="connsiteY25" fmla="*/ 321310 h 614679"/>
                  <a:gd name="connsiteX26" fmla="*/ 382270 w 435609"/>
                  <a:gd name="connsiteY26" fmla="*/ 321310 h 614679"/>
                  <a:gd name="connsiteX27" fmla="*/ 382270 w 435609"/>
                  <a:gd name="connsiteY27" fmla="*/ 56134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39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3039" y="53340"/>
                    </a:moveTo>
                    <a:lnTo>
                      <a:pt x="193039" y="267970"/>
                    </a:lnTo>
                    <a:lnTo>
                      <a:pt x="54610" y="267970"/>
                    </a:lnTo>
                    <a:lnTo>
                      <a:pt x="54610" y="53340"/>
                    </a:lnTo>
                    <a:lnTo>
                      <a:pt x="193039" y="53340"/>
                    </a:lnTo>
                    <a:close/>
                    <a:moveTo>
                      <a:pt x="53339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39" y="561340"/>
                    </a:lnTo>
                    <a:lnTo>
                      <a:pt x="53339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DB16E84-FDCF-418F-BEC6-7F4A2ACE15A9}"/>
                </a:ext>
              </a:extLst>
            </p:cNvPr>
            <p:cNvSpPr/>
            <p:nvPr/>
          </p:nvSpPr>
          <p:spPr>
            <a:xfrm>
              <a:off x="8039100" y="296799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9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8006080" y="2934970"/>
              <a:ext cx="435609" cy="614679"/>
              <a:chOff x="8006080" y="2934970"/>
              <a:chExt cx="435609" cy="614679"/>
            </a:xfrm>
          </p:grpSpPr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B90F88A7-4821-4FD1-8D39-56719246B0AF}"/>
                  </a:ext>
                </a:extLst>
              </p:cNvPr>
              <p:cNvSpPr/>
              <p:nvPr/>
            </p:nvSpPr>
            <p:spPr>
              <a:xfrm>
                <a:off x="8059420" y="298831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44B4682-1FC5-4136-9E83-AB42AE8A5A3B}"/>
                  </a:ext>
                </a:extLst>
              </p:cNvPr>
              <p:cNvSpPr/>
              <p:nvPr/>
            </p:nvSpPr>
            <p:spPr>
              <a:xfrm>
                <a:off x="8251190" y="3256279"/>
                <a:ext cx="137159" cy="240029"/>
              </a:xfrm>
              <a:custGeom>
                <a:avLst/>
                <a:gdLst>
                  <a:gd name="connsiteX0" fmla="*/ 0 w 137159"/>
                  <a:gd name="connsiteY0" fmla="*/ 0 h 240029"/>
                  <a:gd name="connsiteX1" fmla="*/ 137160 w 137159"/>
                  <a:gd name="connsiteY1" fmla="*/ 0 h 240029"/>
                  <a:gd name="connsiteX2" fmla="*/ 137160 w 137159"/>
                  <a:gd name="connsiteY2" fmla="*/ 240030 h 240029"/>
                  <a:gd name="connsiteX3" fmla="*/ 0 w 13715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29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1628C13A-2532-4A9C-BBD6-9E06E58BF55D}"/>
                  </a:ext>
                </a:extLst>
              </p:cNvPr>
              <p:cNvSpPr/>
              <p:nvPr/>
            </p:nvSpPr>
            <p:spPr>
              <a:xfrm>
                <a:off x="8059420" y="3256279"/>
                <a:ext cx="138429" cy="240029"/>
              </a:xfrm>
              <a:custGeom>
                <a:avLst/>
                <a:gdLst>
                  <a:gd name="connsiteX0" fmla="*/ 0 w 138429"/>
                  <a:gd name="connsiteY0" fmla="*/ 0 h 240029"/>
                  <a:gd name="connsiteX1" fmla="*/ 138430 w 138429"/>
                  <a:gd name="connsiteY1" fmla="*/ 0 h 240029"/>
                  <a:gd name="connsiteX2" fmla="*/ 138430 w 138429"/>
                  <a:gd name="connsiteY2" fmla="*/ 240030 h 240029"/>
                  <a:gd name="connsiteX3" fmla="*/ 0 w 138429"/>
                  <a:gd name="connsiteY3" fmla="*/ 240030 h 24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29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E7AF5E47-283E-4835-888F-9EDDF7F95128}"/>
                  </a:ext>
                </a:extLst>
              </p:cNvPr>
              <p:cNvSpPr/>
              <p:nvPr/>
            </p:nvSpPr>
            <p:spPr>
              <a:xfrm>
                <a:off x="8251190" y="298831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74AE3DA5-D66B-4B84-83F7-DA92F9487CA7}"/>
                  </a:ext>
                </a:extLst>
              </p:cNvPr>
              <p:cNvSpPr/>
              <p:nvPr/>
            </p:nvSpPr>
            <p:spPr>
              <a:xfrm>
                <a:off x="8006080" y="293497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39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1770 w 435609"/>
                  <a:gd name="connsiteY13" fmla="*/ 53340 h 614679"/>
                  <a:gd name="connsiteX14" fmla="*/ 191770 w 435609"/>
                  <a:gd name="connsiteY14" fmla="*/ 267970 h 614679"/>
                  <a:gd name="connsiteX15" fmla="*/ 53339 w 435609"/>
                  <a:gd name="connsiteY15" fmla="*/ 267970 h 614679"/>
                  <a:gd name="connsiteX16" fmla="*/ 53339 w 435609"/>
                  <a:gd name="connsiteY16" fmla="*/ 53340 h 614679"/>
                  <a:gd name="connsiteX17" fmla="*/ 191770 w 435609"/>
                  <a:gd name="connsiteY17" fmla="*/ 53340 h 614679"/>
                  <a:gd name="connsiteX18" fmla="*/ 53339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39 w 435609"/>
                  <a:gd name="connsiteY21" fmla="*/ 561340 h 614679"/>
                  <a:gd name="connsiteX22" fmla="*/ 53339 w 435609"/>
                  <a:gd name="connsiteY22" fmla="*/ 321310 h 614679"/>
                  <a:gd name="connsiteX23" fmla="*/ 382270 w 435609"/>
                  <a:gd name="connsiteY23" fmla="*/ 561340 h 614679"/>
                  <a:gd name="connsiteX24" fmla="*/ 245110 w 435609"/>
                  <a:gd name="connsiteY24" fmla="*/ 561340 h 614679"/>
                  <a:gd name="connsiteX25" fmla="*/ 245110 w 435609"/>
                  <a:gd name="connsiteY25" fmla="*/ 321310 h 614679"/>
                  <a:gd name="connsiteX26" fmla="*/ 382270 w 435609"/>
                  <a:gd name="connsiteY26" fmla="*/ 321310 h 614679"/>
                  <a:gd name="connsiteX27" fmla="*/ 382270 w 435609"/>
                  <a:gd name="connsiteY27" fmla="*/ 56134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39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39" y="267970"/>
                    </a:lnTo>
                    <a:lnTo>
                      <a:pt x="53339" y="53340"/>
                    </a:lnTo>
                    <a:lnTo>
                      <a:pt x="191770" y="53340"/>
                    </a:lnTo>
                    <a:close/>
                    <a:moveTo>
                      <a:pt x="53339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39" y="561340"/>
                    </a:lnTo>
                    <a:lnTo>
                      <a:pt x="53339" y="321310"/>
                    </a:lnTo>
                    <a:close/>
                    <a:moveTo>
                      <a:pt x="382270" y="561340"/>
                    </a:moveTo>
                    <a:lnTo>
                      <a:pt x="245110" y="561340"/>
                    </a:lnTo>
                    <a:lnTo>
                      <a:pt x="245110" y="321310"/>
                    </a:lnTo>
                    <a:lnTo>
                      <a:pt x="382270" y="321310"/>
                    </a:lnTo>
                    <a:lnTo>
                      <a:pt x="382270" y="56134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3361B20-C755-4F69-A63E-AA91A4949344}"/>
                </a:ext>
              </a:extLst>
            </p:cNvPr>
            <p:cNvSpPr/>
            <p:nvPr/>
          </p:nvSpPr>
          <p:spPr>
            <a:xfrm>
              <a:off x="9121140" y="226568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6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9086850" y="2232660"/>
              <a:ext cx="435609" cy="614679"/>
              <a:chOff x="9086850" y="2232660"/>
              <a:chExt cx="435609" cy="614679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4AF668F-2CB5-4679-802E-51486817EE08}"/>
                  </a:ext>
                </a:extLst>
              </p:cNvPr>
              <p:cNvSpPr/>
              <p:nvPr/>
            </p:nvSpPr>
            <p:spPr>
              <a:xfrm>
                <a:off x="9140190" y="228600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BA838181-ECDA-45F3-8B79-8DAB2C7FD916}"/>
                  </a:ext>
                </a:extLst>
              </p:cNvPr>
              <p:cNvSpPr/>
              <p:nvPr/>
            </p:nvSpPr>
            <p:spPr>
              <a:xfrm>
                <a:off x="9140190" y="255397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D20BC0E1-E822-4324-B76E-B518A3C61F84}"/>
                  </a:ext>
                </a:extLst>
              </p:cNvPr>
              <p:cNvSpPr/>
              <p:nvPr/>
            </p:nvSpPr>
            <p:spPr>
              <a:xfrm>
                <a:off x="9331960" y="2553970"/>
                <a:ext cx="137159" cy="240030"/>
              </a:xfrm>
              <a:custGeom>
                <a:avLst/>
                <a:gdLst>
                  <a:gd name="connsiteX0" fmla="*/ 0 w 137159"/>
                  <a:gd name="connsiteY0" fmla="*/ 0 h 240030"/>
                  <a:gd name="connsiteX1" fmla="*/ 137160 w 137159"/>
                  <a:gd name="connsiteY1" fmla="*/ 0 h 240030"/>
                  <a:gd name="connsiteX2" fmla="*/ 137160 w 137159"/>
                  <a:gd name="connsiteY2" fmla="*/ 240030 h 240030"/>
                  <a:gd name="connsiteX3" fmla="*/ 0 w 13715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38AA30D-2328-4C85-B8E3-2A76C5BB59C2}"/>
                  </a:ext>
                </a:extLst>
              </p:cNvPr>
              <p:cNvSpPr/>
              <p:nvPr/>
            </p:nvSpPr>
            <p:spPr>
              <a:xfrm>
                <a:off x="9331960" y="228600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758758D-4883-4C7A-BA95-59876840DEEE}"/>
                  </a:ext>
                </a:extLst>
              </p:cNvPr>
              <p:cNvSpPr/>
              <p:nvPr/>
            </p:nvSpPr>
            <p:spPr>
              <a:xfrm>
                <a:off x="9086850" y="223266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40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1770 w 435609"/>
                  <a:gd name="connsiteY13" fmla="*/ 53340 h 614679"/>
                  <a:gd name="connsiteX14" fmla="*/ 191770 w 435609"/>
                  <a:gd name="connsiteY14" fmla="*/ 267970 h 614679"/>
                  <a:gd name="connsiteX15" fmla="*/ 53340 w 435609"/>
                  <a:gd name="connsiteY15" fmla="*/ 267970 h 614679"/>
                  <a:gd name="connsiteX16" fmla="*/ 53340 w 435609"/>
                  <a:gd name="connsiteY16" fmla="*/ 53340 h 614679"/>
                  <a:gd name="connsiteX17" fmla="*/ 191770 w 435609"/>
                  <a:gd name="connsiteY17" fmla="*/ 53340 h 614679"/>
                  <a:gd name="connsiteX18" fmla="*/ 53340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40 w 435609"/>
                  <a:gd name="connsiteY21" fmla="*/ 561340 h 614679"/>
                  <a:gd name="connsiteX22" fmla="*/ 53340 w 435609"/>
                  <a:gd name="connsiteY22" fmla="*/ 321310 h 614679"/>
                  <a:gd name="connsiteX23" fmla="*/ 382270 w 435609"/>
                  <a:gd name="connsiteY23" fmla="*/ 560070 h 614679"/>
                  <a:gd name="connsiteX24" fmla="*/ 245110 w 435609"/>
                  <a:gd name="connsiteY24" fmla="*/ 560070 h 614679"/>
                  <a:gd name="connsiteX25" fmla="*/ 245110 w 435609"/>
                  <a:gd name="connsiteY25" fmla="*/ 320040 h 614679"/>
                  <a:gd name="connsiteX26" fmla="*/ 382270 w 435609"/>
                  <a:gd name="connsiteY26" fmla="*/ 320040 h 614679"/>
                  <a:gd name="connsiteX27" fmla="*/ 382270 w 435609"/>
                  <a:gd name="connsiteY27" fmla="*/ 56007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40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40" y="267970"/>
                    </a:lnTo>
                    <a:lnTo>
                      <a:pt x="53340" y="53340"/>
                    </a:lnTo>
                    <a:lnTo>
                      <a:pt x="191770" y="53340"/>
                    </a:lnTo>
                    <a:close/>
                    <a:moveTo>
                      <a:pt x="53340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40" y="561340"/>
                    </a:lnTo>
                    <a:lnTo>
                      <a:pt x="53340" y="321310"/>
                    </a:lnTo>
                    <a:close/>
                    <a:moveTo>
                      <a:pt x="382270" y="560070"/>
                    </a:moveTo>
                    <a:lnTo>
                      <a:pt x="245110" y="560070"/>
                    </a:lnTo>
                    <a:lnTo>
                      <a:pt x="245110" y="320040"/>
                    </a:lnTo>
                    <a:lnTo>
                      <a:pt x="382270" y="320040"/>
                    </a:lnTo>
                    <a:lnTo>
                      <a:pt x="382270" y="56007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84D6CB7-41CD-4BC1-8F7A-CD8D0B8E7B65}"/>
                </a:ext>
              </a:extLst>
            </p:cNvPr>
            <p:cNvSpPr/>
            <p:nvPr/>
          </p:nvSpPr>
          <p:spPr>
            <a:xfrm>
              <a:off x="8580120" y="226568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69 w 356870"/>
                <a:gd name="connsiteY1" fmla="*/ 0 h 539750"/>
                <a:gd name="connsiteX2" fmla="*/ 356869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69" y="0"/>
                  </a:lnTo>
                  <a:lnTo>
                    <a:pt x="356869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3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8545830" y="2232660"/>
              <a:ext cx="435609" cy="614679"/>
              <a:chOff x="8545830" y="2232660"/>
              <a:chExt cx="435609" cy="614679"/>
            </a:xfrm>
          </p:grpSpPr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DEC145B5-5385-471D-92E5-7BE328CE09F1}"/>
                  </a:ext>
                </a:extLst>
              </p:cNvPr>
              <p:cNvSpPr/>
              <p:nvPr/>
            </p:nvSpPr>
            <p:spPr>
              <a:xfrm>
                <a:off x="8599170" y="255397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5E61DDD0-8BAE-40FE-A574-0B777B77CB7A}"/>
                  </a:ext>
                </a:extLst>
              </p:cNvPr>
              <p:cNvSpPr/>
              <p:nvPr/>
            </p:nvSpPr>
            <p:spPr>
              <a:xfrm>
                <a:off x="8792210" y="2553970"/>
                <a:ext cx="137159" cy="240030"/>
              </a:xfrm>
              <a:custGeom>
                <a:avLst/>
                <a:gdLst>
                  <a:gd name="connsiteX0" fmla="*/ 0 w 137159"/>
                  <a:gd name="connsiteY0" fmla="*/ 0 h 240030"/>
                  <a:gd name="connsiteX1" fmla="*/ 137160 w 137159"/>
                  <a:gd name="connsiteY1" fmla="*/ 0 h 240030"/>
                  <a:gd name="connsiteX2" fmla="*/ 137160 w 137159"/>
                  <a:gd name="connsiteY2" fmla="*/ 240030 h 240030"/>
                  <a:gd name="connsiteX3" fmla="*/ 0 w 13715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EA988A9-C69A-45BC-A5DD-3802110C90FF}"/>
                  </a:ext>
                </a:extLst>
              </p:cNvPr>
              <p:cNvSpPr/>
              <p:nvPr/>
            </p:nvSpPr>
            <p:spPr>
              <a:xfrm>
                <a:off x="8599170" y="228600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75A6F888-509D-4AED-B2ED-9FF486BB2C7D}"/>
                  </a:ext>
                </a:extLst>
              </p:cNvPr>
              <p:cNvSpPr/>
              <p:nvPr/>
            </p:nvSpPr>
            <p:spPr>
              <a:xfrm>
                <a:off x="8792210" y="228600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573010BB-8541-4684-B854-E45A82718FE6}"/>
                  </a:ext>
                </a:extLst>
              </p:cNvPr>
              <p:cNvSpPr/>
              <p:nvPr/>
            </p:nvSpPr>
            <p:spPr>
              <a:xfrm>
                <a:off x="8545830" y="223266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39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3039 w 435609"/>
                  <a:gd name="connsiteY13" fmla="*/ 53340 h 614679"/>
                  <a:gd name="connsiteX14" fmla="*/ 193039 w 435609"/>
                  <a:gd name="connsiteY14" fmla="*/ 267970 h 614679"/>
                  <a:gd name="connsiteX15" fmla="*/ 54610 w 435609"/>
                  <a:gd name="connsiteY15" fmla="*/ 267970 h 614679"/>
                  <a:gd name="connsiteX16" fmla="*/ 54610 w 435609"/>
                  <a:gd name="connsiteY16" fmla="*/ 53340 h 614679"/>
                  <a:gd name="connsiteX17" fmla="*/ 193039 w 435609"/>
                  <a:gd name="connsiteY17" fmla="*/ 53340 h 614679"/>
                  <a:gd name="connsiteX18" fmla="*/ 53339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39 w 435609"/>
                  <a:gd name="connsiteY21" fmla="*/ 561340 h 614679"/>
                  <a:gd name="connsiteX22" fmla="*/ 53339 w 435609"/>
                  <a:gd name="connsiteY22" fmla="*/ 321310 h 614679"/>
                  <a:gd name="connsiteX23" fmla="*/ 382270 w 435609"/>
                  <a:gd name="connsiteY23" fmla="*/ 560070 h 614679"/>
                  <a:gd name="connsiteX24" fmla="*/ 245110 w 435609"/>
                  <a:gd name="connsiteY24" fmla="*/ 560070 h 614679"/>
                  <a:gd name="connsiteX25" fmla="*/ 245110 w 435609"/>
                  <a:gd name="connsiteY25" fmla="*/ 320040 h 614679"/>
                  <a:gd name="connsiteX26" fmla="*/ 382270 w 435609"/>
                  <a:gd name="connsiteY26" fmla="*/ 320040 h 614679"/>
                  <a:gd name="connsiteX27" fmla="*/ 382270 w 435609"/>
                  <a:gd name="connsiteY27" fmla="*/ 56007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39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3039" y="53340"/>
                    </a:moveTo>
                    <a:lnTo>
                      <a:pt x="193039" y="267970"/>
                    </a:lnTo>
                    <a:lnTo>
                      <a:pt x="54610" y="267970"/>
                    </a:lnTo>
                    <a:lnTo>
                      <a:pt x="54610" y="53340"/>
                    </a:lnTo>
                    <a:lnTo>
                      <a:pt x="193039" y="53340"/>
                    </a:lnTo>
                    <a:close/>
                    <a:moveTo>
                      <a:pt x="53339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39" y="561340"/>
                    </a:lnTo>
                    <a:lnTo>
                      <a:pt x="53339" y="321310"/>
                    </a:lnTo>
                    <a:close/>
                    <a:moveTo>
                      <a:pt x="382270" y="560070"/>
                    </a:moveTo>
                    <a:lnTo>
                      <a:pt x="245110" y="560070"/>
                    </a:lnTo>
                    <a:lnTo>
                      <a:pt x="245110" y="320040"/>
                    </a:lnTo>
                    <a:lnTo>
                      <a:pt x="382270" y="320040"/>
                    </a:lnTo>
                    <a:lnTo>
                      <a:pt x="382270" y="56007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9EBCB5B-B826-451A-81A5-4D2CA03348ED}"/>
                </a:ext>
              </a:extLst>
            </p:cNvPr>
            <p:cNvSpPr/>
            <p:nvPr/>
          </p:nvSpPr>
          <p:spPr>
            <a:xfrm>
              <a:off x="8039100" y="2265680"/>
              <a:ext cx="356870" cy="539750"/>
            </a:xfrm>
            <a:custGeom>
              <a:avLst/>
              <a:gdLst>
                <a:gd name="connsiteX0" fmla="*/ 0 w 356870"/>
                <a:gd name="connsiteY0" fmla="*/ 0 h 539750"/>
                <a:gd name="connsiteX1" fmla="*/ 356870 w 356870"/>
                <a:gd name="connsiteY1" fmla="*/ 0 h 539750"/>
                <a:gd name="connsiteX2" fmla="*/ 356870 w 356870"/>
                <a:gd name="connsiteY2" fmla="*/ 539750 h 539750"/>
                <a:gd name="connsiteX3" fmla="*/ 0 w 356870"/>
                <a:gd name="connsiteY3" fmla="*/ 5397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870" h="539750">
                  <a:moveTo>
                    <a:pt x="0" y="0"/>
                  </a:moveTo>
                  <a:lnTo>
                    <a:pt x="356870" y="0"/>
                  </a:lnTo>
                  <a:lnTo>
                    <a:pt x="356870" y="539750"/>
                  </a:lnTo>
                  <a:lnTo>
                    <a:pt x="0" y="539750"/>
                  </a:lnTo>
                  <a:close/>
                </a:path>
              </a:pathLst>
            </a:custGeom>
            <a:solidFill>
              <a:srgbClr val="FFFFE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0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8006080" y="2232660"/>
              <a:ext cx="435609" cy="614679"/>
              <a:chOff x="8006080" y="2232660"/>
              <a:chExt cx="435609" cy="614679"/>
            </a:xfrm>
          </p:grpSpPr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B937049E-3D2E-4F49-9F97-F164D555DDA0}"/>
                  </a:ext>
                </a:extLst>
              </p:cNvPr>
              <p:cNvSpPr/>
              <p:nvPr/>
            </p:nvSpPr>
            <p:spPr>
              <a:xfrm>
                <a:off x="8059420" y="2553970"/>
                <a:ext cx="138429" cy="240030"/>
              </a:xfrm>
              <a:custGeom>
                <a:avLst/>
                <a:gdLst>
                  <a:gd name="connsiteX0" fmla="*/ 0 w 138429"/>
                  <a:gd name="connsiteY0" fmla="*/ 0 h 240030"/>
                  <a:gd name="connsiteX1" fmla="*/ 138430 w 138429"/>
                  <a:gd name="connsiteY1" fmla="*/ 0 h 240030"/>
                  <a:gd name="connsiteX2" fmla="*/ 138430 w 138429"/>
                  <a:gd name="connsiteY2" fmla="*/ 240030 h 240030"/>
                  <a:gd name="connsiteX3" fmla="*/ 0 w 13842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400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0449013-871A-4B9C-98FF-607144AF241B}"/>
                  </a:ext>
                </a:extLst>
              </p:cNvPr>
              <p:cNvSpPr/>
              <p:nvPr/>
            </p:nvSpPr>
            <p:spPr>
              <a:xfrm>
                <a:off x="8059420" y="2286000"/>
                <a:ext cx="138429" cy="214630"/>
              </a:xfrm>
              <a:custGeom>
                <a:avLst/>
                <a:gdLst>
                  <a:gd name="connsiteX0" fmla="*/ 0 w 138429"/>
                  <a:gd name="connsiteY0" fmla="*/ 0 h 214630"/>
                  <a:gd name="connsiteX1" fmla="*/ 138430 w 138429"/>
                  <a:gd name="connsiteY1" fmla="*/ 0 h 214630"/>
                  <a:gd name="connsiteX2" fmla="*/ 138430 w 138429"/>
                  <a:gd name="connsiteY2" fmla="*/ 214630 h 214630"/>
                  <a:gd name="connsiteX3" fmla="*/ 0 w 13842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429" h="214630">
                    <a:moveTo>
                      <a:pt x="0" y="0"/>
                    </a:moveTo>
                    <a:lnTo>
                      <a:pt x="138430" y="0"/>
                    </a:lnTo>
                    <a:lnTo>
                      <a:pt x="13843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1671C557-9712-43EF-9965-E613B0356CE2}"/>
                  </a:ext>
                </a:extLst>
              </p:cNvPr>
              <p:cNvSpPr/>
              <p:nvPr/>
            </p:nvSpPr>
            <p:spPr>
              <a:xfrm>
                <a:off x="8251190" y="2286000"/>
                <a:ext cx="137159" cy="214630"/>
              </a:xfrm>
              <a:custGeom>
                <a:avLst/>
                <a:gdLst>
                  <a:gd name="connsiteX0" fmla="*/ 0 w 137159"/>
                  <a:gd name="connsiteY0" fmla="*/ 0 h 214630"/>
                  <a:gd name="connsiteX1" fmla="*/ 137160 w 137159"/>
                  <a:gd name="connsiteY1" fmla="*/ 0 h 214630"/>
                  <a:gd name="connsiteX2" fmla="*/ 137160 w 137159"/>
                  <a:gd name="connsiteY2" fmla="*/ 214630 h 214630"/>
                  <a:gd name="connsiteX3" fmla="*/ 0 w 137159"/>
                  <a:gd name="connsiteY3" fmla="*/ 214630 h 21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146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14630"/>
                    </a:lnTo>
                    <a:lnTo>
                      <a:pt x="0" y="2146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4BAF3AA5-35AA-4EF3-AFD1-87BA0D9BE090}"/>
                  </a:ext>
                </a:extLst>
              </p:cNvPr>
              <p:cNvSpPr/>
              <p:nvPr/>
            </p:nvSpPr>
            <p:spPr>
              <a:xfrm>
                <a:off x="8251190" y="2553970"/>
                <a:ext cx="137159" cy="240030"/>
              </a:xfrm>
              <a:custGeom>
                <a:avLst/>
                <a:gdLst>
                  <a:gd name="connsiteX0" fmla="*/ 0 w 137159"/>
                  <a:gd name="connsiteY0" fmla="*/ 0 h 240030"/>
                  <a:gd name="connsiteX1" fmla="*/ 137160 w 137159"/>
                  <a:gd name="connsiteY1" fmla="*/ 0 h 240030"/>
                  <a:gd name="connsiteX2" fmla="*/ 137160 w 137159"/>
                  <a:gd name="connsiteY2" fmla="*/ 240030 h 240030"/>
                  <a:gd name="connsiteX3" fmla="*/ 0 w 137159"/>
                  <a:gd name="connsiteY3" fmla="*/ 240030 h 24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59" h="240030">
                    <a:moveTo>
                      <a:pt x="0" y="0"/>
                    </a:moveTo>
                    <a:lnTo>
                      <a:pt x="137160" y="0"/>
                    </a:lnTo>
                    <a:lnTo>
                      <a:pt x="137160" y="240030"/>
                    </a:lnTo>
                    <a:lnTo>
                      <a:pt x="0" y="240030"/>
                    </a:lnTo>
                    <a:close/>
                  </a:path>
                </a:pathLst>
              </a:custGeom>
              <a:noFill/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D0D13F5D-66BE-4EEA-AB64-1AC0544F86E3}"/>
                  </a:ext>
                </a:extLst>
              </p:cNvPr>
              <p:cNvSpPr/>
              <p:nvPr/>
            </p:nvSpPr>
            <p:spPr>
              <a:xfrm>
                <a:off x="8006080" y="2232660"/>
                <a:ext cx="435609" cy="614679"/>
              </a:xfrm>
              <a:custGeom>
                <a:avLst/>
                <a:gdLst>
                  <a:gd name="connsiteX0" fmla="*/ 435610 w 435609"/>
                  <a:gd name="connsiteY0" fmla="*/ 0 h 614679"/>
                  <a:gd name="connsiteX1" fmla="*/ 0 w 435609"/>
                  <a:gd name="connsiteY1" fmla="*/ 0 h 614679"/>
                  <a:gd name="connsiteX2" fmla="*/ 0 w 435609"/>
                  <a:gd name="connsiteY2" fmla="*/ 3810 h 614679"/>
                  <a:gd name="connsiteX3" fmla="*/ 0 w 435609"/>
                  <a:gd name="connsiteY3" fmla="*/ 53340 h 614679"/>
                  <a:gd name="connsiteX4" fmla="*/ 0 w 435609"/>
                  <a:gd name="connsiteY4" fmla="*/ 614680 h 614679"/>
                  <a:gd name="connsiteX5" fmla="*/ 11430 w 435609"/>
                  <a:gd name="connsiteY5" fmla="*/ 614680 h 614679"/>
                  <a:gd name="connsiteX6" fmla="*/ 53339 w 435609"/>
                  <a:gd name="connsiteY6" fmla="*/ 614680 h 614679"/>
                  <a:gd name="connsiteX7" fmla="*/ 416560 w 435609"/>
                  <a:gd name="connsiteY7" fmla="*/ 614680 h 614679"/>
                  <a:gd name="connsiteX8" fmla="*/ 416560 w 435609"/>
                  <a:gd name="connsiteY8" fmla="*/ 614680 h 614679"/>
                  <a:gd name="connsiteX9" fmla="*/ 435610 w 435609"/>
                  <a:gd name="connsiteY9" fmla="*/ 614680 h 614679"/>
                  <a:gd name="connsiteX10" fmla="*/ 435610 w 435609"/>
                  <a:gd name="connsiteY10" fmla="*/ 53340 h 614679"/>
                  <a:gd name="connsiteX11" fmla="*/ 435610 w 435609"/>
                  <a:gd name="connsiteY11" fmla="*/ 53340 h 614679"/>
                  <a:gd name="connsiteX12" fmla="*/ 435610 w 435609"/>
                  <a:gd name="connsiteY12" fmla="*/ 0 h 614679"/>
                  <a:gd name="connsiteX13" fmla="*/ 191770 w 435609"/>
                  <a:gd name="connsiteY13" fmla="*/ 53340 h 614679"/>
                  <a:gd name="connsiteX14" fmla="*/ 191770 w 435609"/>
                  <a:gd name="connsiteY14" fmla="*/ 267970 h 614679"/>
                  <a:gd name="connsiteX15" fmla="*/ 53339 w 435609"/>
                  <a:gd name="connsiteY15" fmla="*/ 267970 h 614679"/>
                  <a:gd name="connsiteX16" fmla="*/ 53339 w 435609"/>
                  <a:gd name="connsiteY16" fmla="*/ 53340 h 614679"/>
                  <a:gd name="connsiteX17" fmla="*/ 191770 w 435609"/>
                  <a:gd name="connsiteY17" fmla="*/ 53340 h 614679"/>
                  <a:gd name="connsiteX18" fmla="*/ 53339 w 435609"/>
                  <a:gd name="connsiteY18" fmla="*/ 321310 h 614679"/>
                  <a:gd name="connsiteX19" fmla="*/ 191770 w 435609"/>
                  <a:gd name="connsiteY19" fmla="*/ 321310 h 614679"/>
                  <a:gd name="connsiteX20" fmla="*/ 191770 w 435609"/>
                  <a:gd name="connsiteY20" fmla="*/ 561340 h 614679"/>
                  <a:gd name="connsiteX21" fmla="*/ 53339 w 435609"/>
                  <a:gd name="connsiteY21" fmla="*/ 561340 h 614679"/>
                  <a:gd name="connsiteX22" fmla="*/ 53339 w 435609"/>
                  <a:gd name="connsiteY22" fmla="*/ 321310 h 614679"/>
                  <a:gd name="connsiteX23" fmla="*/ 382270 w 435609"/>
                  <a:gd name="connsiteY23" fmla="*/ 560070 h 614679"/>
                  <a:gd name="connsiteX24" fmla="*/ 245110 w 435609"/>
                  <a:gd name="connsiteY24" fmla="*/ 560070 h 614679"/>
                  <a:gd name="connsiteX25" fmla="*/ 245110 w 435609"/>
                  <a:gd name="connsiteY25" fmla="*/ 320040 h 614679"/>
                  <a:gd name="connsiteX26" fmla="*/ 382270 w 435609"/>
                  <a:gd name="connsiteY26" fmla="*/ 320040 h 614679"/>
                  <a:gd name="connsiteX27" fmla="*/ 382270 w 435609"/>
                  <a:gd name="connsiteY27" fmla="*/ 560070 h 614679"/>
                  <a:gd name="connsiteX28" fmla="*/ 382270 w 435609"/>
                  <a:gd name="connsiteY28" fmla="*/ 267970 h 614679"/>
                  <a:gd name="connsiteX29" fmla="*/ 245110 w 435609"/>
                  <a:gd name="connsiteY29" fmla="*/ 267970 h 614679"/>
                  <a:gd name="connsiteX30" fmla="*/ 245110 w 435609"/>
                  <a:gd name="connsiteY30" fmla="*/ 53340 h 614679"/>
                  <a:gd name="connsiteX31" fmla="*/ 382270 w 435609"/>
                  <a:gd name="connsiteY31" fmla="*/ 53340 h 614679"/>
                  <a:gd name="connsiteX32" fmla="*/ 382270 w 435609"/>
                  <a:gd name="connsiteY32" fmla="*/ 267970 h 6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35609" h="614679">
                    <a:moveTo>
                      <a:pt x="435610" y="0"/>
                    </a:moveTo>
                    <a:lnTo>
                      <a:pt x="0" y="0"/>
                    </a:lnTo>
                    <a:lnTo>
                      <a:pt x="0" y="3810"/>
                    </a:lnTo>
                    <a:lnTo>
                      <a:pt x="0" y="53340"/>
                    </a:lnTo>
                    <a:lnTo>
                      <a:pt x="0" y="614680"/>
                    </a:lnTo>
                    <a:lnTo>
                      <a:pt x="11430" y="614680"/>
                    </a:lnTo>
                    <a:lnTo>
                      <a:pt x="53339" y="614680"/>
                    </a:lnTo>
                    <a:lnTo>
                      <a:pt x="416560" y="614680"/>
                    </a:lnTo>
                    <a:lnTo>
                      <a:pt x="416560" y="614680"/>
                    </a:lnTo>
                    <a:lnTo>
                      <a:pt x="435610" y="614680"/>
                    </a:lnTo>
                    <a:lnTo>
                      <a:pt x="435610" y="53340"/>
                    </a:lnTo>
                    <a:lnTo>
                      <a:pt x="435610" y="53340"/>
                    </a:lnTo>
                    <a:lnTo>
                      <a:pt x="435610" y="0"/>
                    </a:lnTo>
                    <a:close/>
                    <a:moveTo>
                      <a:pt x="191770" y="53340"/>
                    </a:moveTo>
                    <a:lnTo>
                      <a:pt x="191770" y="267970"/>
                    </a:lnTo>
                    <a:lnTo>
                      <a:pt x="53339" y="267970"/>
                    </a:lnTo>
                    <a:lnTo>
                      <a:pt x="53339" y="53340"/>
                    </a:lnTo>
                    <a:lnTo>
                      <a:pt x="191770" y="53340"/>
                    </a:lnTo>
                    <a:close/>
                    <a:moveTo>
                      <a:pt x="53339" y="321310"/>
                    </a:moveTo>
                    <a:lnTo>
                      <a:pt x="191770" y="321310"/>
                    </a:lnTo>
                    <a:lnTo>
                      <a:pt x="191770" y="561340"/>
                    </a:lnTo>
                    <a:lnTo>
                      <a:pt x="53339" y="561340"/>
                    </a:lnTo>
                    <a:lnTo>
                      <a:pt x="53339" y="321310"/>
                    </a:lnTo>
                    <a:close/>
                    <a:moveTo>
                      <a:pt x="382270" y="560070"/>
                    </a:moveTo>
                    <a:lnTo>
                      <a:pt x="245110" y="560070"/>
                    </a:lnTo>
                    <a:lnTo>
                      <a:pt x="245110" y="320040"/>
                    </a:lnTo>
                    <a:lnTo>
                      <a:pt x="382270" y="320040"/>
                    </a:lnTo>
                    <a:lnTo>
                      <a:pt x="382270" y="560070"/>
                    </a:lnTo>
                    <a:close/>
                    <a:moveTo>
                      <a:pt x="382270" y="267970"/>
                    </a:moveTo>
                    <a:lnTo>
                      <a:pt x="245110" y="267970"/>
                    </a:lnTo>
                    <a:lnTo>
                      <a:pt x="245110" y="53340"/>
                    </a:lnTo>
                    <a:lnTo>
                      <a:pt x="382270" y="53340"/>
                    </a:lnTo>
                    <a:lnTo>
                      <a:pt x="382270" y="267970"/>
                    </a:lnTo>
                    <a:close/>
                  </a:path>
                </a:pathLst>
              </a:custGeom>
              <a:solidFill>
                <a:srgbClr val="4A5559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09825EB-29AB-4920-BB35-AD17913A0EA3}"/>
                </a:ext>
              </a:extLst>
            </p:cNvPr>
            <p:cNvSpPr/>
            <p:nvPr/>
          </p:nvSpPr>
          <p:spPr>
            <a:xfrm>
              <a:off x="10041890" y="2956560"/>
              <a:ext cx="436879" cy="944880"/>
            </a:xfrm>
            <a:custGeom>
              <a:avLst/>
              <a:gdLst>
                <a:gd name="connsiteX0" fmla="*/ 0 w 436879"/>
                <a:gd name="connsiteY0" fmla="*/ 0 h 944880"/>
                <a:gd name="connsiteX1" fmla="*/ 436880 w 436879"/>
                <a:gd name="connsiteY1" fmla="*/ 0 h 944880"/>
                <a:gd name="connsiteX2" fmla="*/ 436880 w 436879"/>
                <a:gd name="connsiteY2" fmla="*/ 944880 h 944880"/>
                <a:gd name="connsiteX3" fmla="*/ 0 w 436879"/>
                <a:gd name="connsiteY3" fmla="*/ 944880 h 94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879" h="944880">
                  <a:moveTo>
                    <a:pt x="0" y="0"/>
                  </a:moveTo>
                  <a:lnTo>
                    <a:pt x="436880" y="0"/>
                  </a:lnTo>
                  <a:lnTo>
                    <a:pt x="436880" y="944880"/>
                  </a:lnTo>
                  <a:lnTo>
                    <a:pt x="0" y="944880"/>
                  </a:lnTo>
                  <a:close/>
                </a:path>
              </a:pathLst>
            </a:custGeom>
            <a:solidFill>
              <a:srgbClr val="0A354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AD0D0CC-3BA0-4AC6-B2E3-E034C1F8DB5F}"/>
                </a:ext>
              </a:extLst>
            </p:cNvPr>
            <p:cNvSpPr/>
            <p:nvPr/>
          </p:nvSpPr>
          <p:spPr>
            <a:xfrm>
              <a:off x="9822180" y="2614929"/>
              <a:ext cx="854709" cy="1250950"/>
            </a:xfrm>
            <a:custGeom>
              <a:avLst/>
              <a:gdLst>
                <a:gd name="connsiteX0" fmla="*/ 833120 w 854709"/>
                <a:gd name="connsiteY0" fmla="*/ 265430 h 1250950"/>
                <a:gd name="connsiteX1" fmla="*/ 435610 w 854709"/>
                <a:gd name="connsiteY1" fmla="*/ 0 h 1250950"/>
                <a:gd name="connsiteX2" fmla="*/ 38100 w 854709"/>
                <a:gd name="connsiteY2" fmla="*/ 265430 h 1250950"/>
                <a:gd name="connsiteX3" fmla="*/ 0 w 854709"/>
                <a:gd name="connsiteY3" fmla="*/ 265430 h 1250950"/>
                <a:gd name="connsiteX4" fmla="*/ 0 w 854709"/>
                <a:gd name="connsiteY4" fmla="*/ 1250950 h 1250950"/>
                <a:gd name="connsiteX5" fmla="*/ 91439 w 854709"/>
                <a:gd name="connsiteY5" fmla="*/ 1250950 h 1250950"/>
                <a:gd name="connsiteX6" fmla="*/ 91439 w 854709"/>
                <a:gd name="connsiteY6" fmla="*/ 279400 h 1250950"/>
                <a:gd name="connsiteX7" fmla="*/ 763270 w 854709"/>
                <a:gd name="connsiteY7" fmla="*/ 279400 h 1250950"/>
                <a:gd name="connsiteX8" fmla="*/ 763270 w 854709"/>
                <a:gd name="connsiteY8" fmla="*/ 1250950 h 1250950"/>
                <a:gd name="connsiteX9" fmla="*/ 854710 w 854709"/>
                <a:gd name="connsiteY9" fmla="*/ 1250950 h 1250950"/>
                <a:gd name="connsiteX10" fmla="*/ 854710 w 854709"/>
                <a:gd name="connsiteY10" fmla="*/ 265430 h 125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4709" h="1250950">
                  <a:moveTo>
                    <a:pt x="833120" y="265430"/>
                  </a:moveTo>
                  <a:lnTo>
                    <a:pt x="435610" y="0"/>
                  </a:lnTo>
                  <a:lnTo>
                    <a:pt x="38100" y="265430"/>
                  </a:lnTo>
                  <a:lnTo>
                    <a:pt x="0" y="265430"/>
                  </a:lnTo>
                  <a:lnTo>
                    <a:pt x="0" y="1250950"/>
                  </a:lnTo>
                  <a:lnTo>
                    <a:pt x="91439" y="1250950"/>
                  </a:lnTo>
                  <a:lnTo>
                    <a:pt x="91439" y="279400"/>
                  </a:lnTo>
                  <a:lnTo>
                    <a:pt x="763270" y="279400"/>
                  </a:lnTo>
                  <a:lnTo>
                    <a:pt x="763270" y="1250950"/>
                  </a:lnTo>
                  <a:lnTo>
                    <a:pt x="854710" y="1250950"/>
                  </a:lnTo>
                  <a:lnTo>
                    <a:pt x="854710" y="265430"/>
                  </a:lnTo>
                  <a:close/>
                </a:path>
              </a:pathLst>
            </a:custGeom>
            <a:solidFill>
              <a:srgbClr val="C9AC68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8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639519" y="211978"/>
              <a:ext cx="10680456" cy="2773648"/>
              <a:chOff x="639519" y="211978"/>
              <a:chExt cx="10680456" cy="2773648"/>
            </a:xfrm>
            <a:solidFill>
              <a:srgbClr val="FFFFFF"/>
            </a:solidFill>
          </p:grpSpPr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16F1319-B53B-4348-B455-96D1F5262EAE}"/>
                  </a:ext>
                </a:extLst>
              </p:cNvPr>
              <p:cNvSpPr/>
              <p:nvPr/>
            </p:nvSpPr>
            <p:spPr>
              <a:xfrm>
                <a:off x="1902250" y="2483637"/>
                <a:ext cx="1008589" cy="397572"/>
              </a:xfrm>
              <a:custGeom>
                <a:avLst/>
                <a:gdLst>
                  <a:gd name="connsiteX0" fmla="*/ 976839 w 1008589"/>
                  <a:gd name="connsiteY0" fmla="*/ 304013 h 397572"/>
                  <a:gd name="connsiteX1" fmla="*/ 401529 w 1008589"/>
                  <a:gd name="connsiteY1" fmla="*/ 27153 h 397572"/>
                  <a:gd name="connsiteX2" fmla="*/ 209 w 1008589"/>
                  <a:gd name="connsiteY2" fmla="*/ 377673 h 397572"/>
                  <a:gd name="connsiteX3" fmla="*/ 459949 w 1008589"/>
                  <a:gd name="connsiteY3" fmla="*/ 155423 h 397572"/>
                  <a:gd name="connsiteX4" fmla="*/ 1008589 w 1008589"/>
                  <a:gd name="connsiteY4" fmla="*/ 335763 h 397572"/>
                  <a:gd name="connsiteX5" fmla="*/ 976839 w 1008589"/>
                  <a:gd name="connsiteY5" fmla="*/ 304013 h 397572"/>
                  <a:gd name="connsiteX6" fmla="*/ 976839 w 1008589"/>
                  <a:gd name="connsiteY6" fmla="*/ 304013 h 39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8589" h="397572">
                    <a:moveTo>
                      <a:pt x="976839" y="304013"/>
                    </a:moveTo>
                    <a:cubicBezTo>
                      <a:pt x="829519" y="208763"/>
                      <a:pt x="602189" y="-90957"/>
                      <a:pt x="401529" y="27153"/>
                    </a:cubicBezTo>
                    <a:cubicBezTo>
                      <a:pt x="353269" y="56363"/>
                      <a:pt x="-9951" y="370053"/>
                      <a:pt x="209" y="377673"/>
                    </a:cubicBezTo>
                    <a:cubicBezTo>
                      <a:pt x="114509" y="471653"/>
                      <a:pt x="383749" y="204953"/>
                      <a:pt x="459949" y="155423"/>
                    </a:cubicBezTo>
                    <a:cubicBezTo>
                      <a:pt x="532339" y="108433"/>
                      <a:pt x="1002239" y="455143"/>
                      <a:pt x="1008589" y="335763"/>
                    </a:cubicBezTo>
                    <a:cubicBezTo>
                      <a:pt x="998429" y="325603"/>
                      <a:pt x="986999" y="315443"/>
                      <a:pt x="976839" y="304013"/>
                    </a:cubicBezTo>
                    <a:cubicBezTo>
                      <a:pt x="953979" y="290043"/>
                      <a:pt x="1018749" y="330683"/>
                      <a:pt x="976839" y="304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F5211F6A-7051-491A-B5C2-C5402BFAD337}"/>
                  </a:ext>
                </a:extLst>
              </p:cNvPr>
              <p:cNvSpPr/>
              <p:nvPr/>
            </p:nvSpPr>
            <p:spPr>
              <a:xfrm>
                <a:off x="1774116" y="1314977"/>
                <a:ext cx="1314922" cy="511512"/>
              </a:xfrm>
              <a:custGeom>
                <a:avLst/>
                <a:gdLst>
                  <a:gd name="connsiteX0" fmla="*/ 39444 w 1314922"/>
                  <a:gd name="connsiteY0" fmla="*/ 404603 h 511512"/>
                  <a:gd name="connsiteX1" fmla="*/ 185494 w 1314922"/>
                  <a:gd name="connsiteY1" fmla="*/ 404603 h 511512"/>
                  <a:gd name="connsiteX2" fmla="*/ 609674 w 1314922"/>
                  <a:gd name="connsiteY2" fmla="*/ 101073 h 511512"/>
                  <a:gd name="connsiteX3" fmla="*/ 862404 w 1314922"/>
                  <a:gd name="connsiteY3" fmla="*/ 296653 h 511512"/>
                  <a:gd name="connsiteX4" fmla="*/ 1282774 w 1314922"/>
                  <a:gd name="connsiteY4" fmla="*/ 508743 h 511512"/>
                  <a:gd name="connsiteX5" fmla="*/ 1093544 w 1314922"/>
                  <a:gd name="connsiteY5" fmla="*/ 286493 h 511512"/>
                  <a:gd name="connsiteX6" fmla="*/ 654124 w 1314922"/>
                  <a:gd name="connsiteY6" fmla="*/ 743 h 511512"/>
                  <a:gd name="connsiteX7" fmla="*/ 329004 w 1314922"/>
                  <a:gd name="connsiteY7" fmla="*/ 191243 h 511512"/>
                  <a:gd name="connsiteX8" fmla="*/ 39444 w 1314922"/>
                  <a:gd name="connsiteY8" fmla="*/ 404603 h 511512"/>
                  <a:gd name="connsiteX9" fmla="*/ 39444 w 1314922"/>
                  <a:gd name="connsiteY9" fmla="*/ 404603 h 511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14922" h="511512">
                    <a:moveTo>
                      <a:pt x="39444" y="404603"/>
                    </a:moveTo>
                    <a:cubicBezTo>
                      <a:pt x="-104066" y="545573"/>
                      <a:pt x="190574" y="403333"/>
                      <a:pt x="185494" y="404603"/>
                    </a:cubicBezTo>
                    <a:cubicBezTo>
                      <a:pt x="358214" y="356343"/>
                      <a:pt x="468704" y="200133"/>
                      <a:pt x="609674" y="101073"/>
                    </a:cubicBezTo>
                    <a:cubicBezTo>
                      <a:pt x="740484" y="8363"/>
                      <a:pt x="777314" y="250933"/>
                      <a:pt x="862404" y="296653"/>
                    </a:cubicBezTo>
                    <a:cubicBezTo>
                      <a:pt x="919554" y="327133"/>
                      <a:pt x="1233244" y="537953"/>
                      <a:pt x="1282774" y="508743"/>
                    </a:cubicBezTo>
                    <a:cubicBezTo>
                      <a:pt x="1407234" y="438893"/>
                      <a:pt x="1132914" y="299193"/>
                      <a:pt x="1093544" y="286493"/>
                    </a:cubicBezTo>
                    <a:cubicBezTo>
                      <a:pt x="920824" y="229343"/>
                      <a:pt x="828114" y="33763"/>
                      <a:pt x="654124" y="743"/>
                    </a:cubicBezTo>
                    <a:cubicBezTo>
                      <a:pt x="589354" y="-11957"/>
                      <a:pt x="370914" y="141713"/>
                      <a:pt x="329004" y="191243"/>
                    </a:cubicBezTo>
                    <a:cubicBezTo>
                      <a:pt x="245184" y="286493"/>
                      <a:pt x="130884" y="314433"/>
                      <a:pt x="39444" y="404603"/>
                    </a:cubicBezTo>
                    <a:cubicBezTo>
                      <a:pt x="33094" y="409683"/>
                      <a:pt x="48334" y="395713"/>
                      <a:pt x="39444" y="4046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494717F-7882-43EA-9BA1-7B4DD13FC496}"/>
                  </a:ext>
                </a:extLst>
              </p:cNvPr>
              <p:cNvSpPr/>
              <p:nvPr/>
            </p:nvSpPr>
            <p:spPr>
              <a:xfrm>
                <a:off x="3689383" y="723533"/>
                <a:ext cx="1234110" cy="497880"/>
              </a:xfrm>
              <a:custGeom>
                <a:avLst/>
                <a:gdLst>
                  <a:gd name="connsiteX0" fmla="*/ 10126 w 1234110"/>
                  <a:gd name="connsiteY0" fmla="*/ 439787 h 497880"/>
                  <a:gd name="connsiteX1" fmla="*/ 194276 w 1234110"/>
                  <a:gd name="connsiteY1" fmla="*/ 441057 h 497880"/>
                  <a:gd name="connsiteX2" fmla="*/ 539717 w 1234110"/>
                  <a:gd name="connsiteY2" fmla="*/ 155307 h 497880"/>
                  <a:gd name="connsiteX3" fmla="*/ 673067 w 1234110"/>
                  <a:gd name="connsiteY3" fmla="*/ 123557 h 497880"/>
                  <a:gd name="connsiteX4" fmla="*/ 810226 w 1234110"/>
                  <a:gd name="connsiteY4" fmla="*/ 227697 h 497880"/>
                  <a:gd name="connsiteX5" fmla="*/ 1012157 w 1234110"/>
                  <a:gd name="connsiteY5" fmla="*/ 392797 h 497880"/>
                  <a:gd name="connsiteX6" fmla="*/ 1162017 w 1234110"/>
                  <a:gd name="connsiteY6" fmla="*/ 482967 h 497880"/>
                  <a:gd name="connsiteX7" fmla="*/ 1127726 w 1234110"/>
                  <a:gd name="connsiteY7" fmla="*/ 331837 h 497880"/>
                  <a:gd name="connsiteX8" fmla="*/ 784826 w 1234110"/>
                  <a:gd name="connsiteY8" fmla="*/ 74027 h 497880"/>
                  <a:gd name="connsiteX9" fmla="*/ 389857 w 1234110"/>
                  <a:gd name="connsiteY9" fmla="*/ 160387 h 497880"/>
                  <a:gd name="connsiteX10" fmla="*/ 189196 w 1234110"/>
                  <a:gd name="connsiteY10" fmla="*/ 315327 h 497880"/>
                  <a:gd name="connsiteX11" fmla="*/ 10126 w 1234110"/>
                  <a:gd name="connsiteY11" fmla="*/ 439787 h 497880"/>
                  <a:gd name="connsiteX12" fmla="*/ 10126 w 1234110"/>
                  <a:gd name="connsiteY12" fmla="*/ 439787 h 497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34110" h="497880">
                    <a:moveTo>
                      <a:pt x="10126" y="439787"/>
                    </a:moveTo>
                    <a:cubicBezTo>
                      <a:pt x="-48293" y="556627"/>
                      <a:pt x="163796" y="444867"/>
                      <a:pt x="194276" y="441057"/>
                    </a:cubicBezTo>
                    <a:cubicBezTo>
                      <a:pt x="309846" y="428357"/>
                      <a:pt x="408907" y="155307"/>
                      <a:pt x="539717" y="155307"/>
                    </a:cubicBezTo>
                    <a:cubicBezTo>
                      <a:pt x="603217" y="155307"/>
                      <a:pt x="614646" y="52437"/>
                      <a:pt x="673067" y="123557"/>
                    </a:cubicBezTo>
                    <a:cubicBezTo>
                      <a:pt x="712437" y="171817"/>
                      <a:pt x="774667" y="183247"/>
                      <a:pt x="810226" y="227697"/>
                    </a:cubicBezTo>
                    <a:cubicBezTo>
                      <a:pt x="838167" y="261987"/>
                      <a:pt x="960087" y="410577"/>
                      <a:pt x="1012157" y="392797"/>
                    </a:cubicBezTo>
                    <a:cubicBezTo>
                      <a:pt x="1099787" y="363587"/>
                      <a:pt x="1098517" y="441057"/>
                      <a:pt x="1162017" y="482967"/>
                    </a:cubicBezTo>
                    <a:cubicBezTo>
                      <a:pt x="1266157" y="552817"/>
                      <a:pt x="1259807" y="355967"/>
                      <a:pt x="1127726" y="331837"/>
                    </a:cubicBezTo>
                    <a:cubicBezTo>
                      <a:pt x="1031207" y="314057"/>
                      <a:pt x="838167" y="152767"/>
                      <a:pt x="784826" y="74027"/>
                    </a:cubicBezTo>
                    <a:cubicBezTo>
                      <a:pt x="647667" y="-125363"/>
                      <a:pt x="516857" y="138797"/>
                      <a:pt x="389857" y="160387"/>
                    </a:cubicBezTo>
                    <a:cubicBezTo>
                      <a:pt x="293337" y="176897"/>
                      <a:pt x="289526" y="306437"/>
                      <a:pt x="189196" y="315327"/>
                    </a:cubicBezTo>
                    <a:cubicBezTo>
                      <a:pt x="104107" y="324217"/>
                      <a:pt x="57116" y="367397"/>
                      <a:pt x="10126" y="439787"/>
                    </a:cubicBezTo>
                    <a:cubicBezTo>
                      <a:pt x="-34" y="461377"/>
                      <a:pt x="10126" y="439787"/>
                      <a:pt x="10126" y="4397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339BCDE-7749-421C-BD90-D814C5FA35A8}"/>
                  </a:ext>
                </a:extLst>
              </p:cNvPr>
              <p:cNvSpPr/>
              <p:nvPr/>
            </p:nvSpPr>
            <p:spPr>
              <a:xfrm>
                <a:off x="7880488" y="1729972"/>
                <a:ext cx="1807474" cy="494231"/>
              </a:xfrm>
              <a:custGeom>
                <a:avLst/>
                <a:gdLst>
                  <a:gd name="connsiteX0" fmla="*/ 23992 w 1807474"/>
                  <a:gd name="connsiteY0" fmla="*/ 406167 h 494231"/>
                  <a:gd name="connsiteX1" fmla="*/ 102731 w 1807474"/>
                  <a:gd name="connsiteY1" fmla="*/ 473477 h 494231"/>
                  <a:gd name="connsiteX2" fmla="*/ 257671 w 1807474"/>
                  <a:gd name="connsiteY2" fmla="*/ 388387 h 494231"/>
                  <a:gd name="connsiteX3" fmla="*/ 745352 w 1807474"/>
                  <a:gd name="connsiteY3" fmla="*/ 138197 h 494231"/>
                  <a:gd name="connsiteX4" fmla="*/ 1175881 w 1807474"/>
                  <a:gd name="connsiteY4" fmla="*/ 216937 h 494231"/>
                  <a:gd name="connsiteX5" fmla="*/ 1339711 w 1807474"/>
                  <a:gd name="connsiteY5" fmla="*/ 341397 h 494231"/>
                  <a:gd name="connsiteX6" fmla="*/ 1531481 w 1807474"/>
                  <a:gd name="connsiteY6" fmla="*/ 402357 h 494231"/>
                  <a:gd name="connsiteX7" fmla="*/ 1681342 w 1807474"/>
                  <a:gd name="connsiteY7" fmla="*/ 487447 h 494231"/>
                  <a:gd name="connsiteX8" fmla="*/ 1767702 w 1807474"/>
                  <a:gd name="connsiteY8" fmla="*/ 366797 h 494231"/>
                  <a:gd name="connsiteX9" fmla="*/ 1556881 w 1807474"/>
                  <a:gd name="connsiteY9" fmla="*/ 328697 h 494231"/>
                  <a:gd name="connsiteX10" fmla="*/ 1192392 w 1807474"/>
                  <a:gd name="connsiteY10" fmla="*/ 133117 h 494231"/>
                  <a:gd name="connsiteX11" fmla="*/ 959981 w 1807474"/>
                  <a:gd name="connsiteY11" fmla="*/ 11197 h 494231"/>
                  <a:gd name="connsiteX12" fmla="*/ 631052 w 1807474"/>
                  <a:gd name="connsiteY12" fmla="*/ 75967 h 494231"/>
                  <a:gd name="connsiteX13" fmla="*/ 377052 w 1807474"/>
                  <a:gd name="connsiteY13" fmla="*/ 224557 h 494231"/>
                  <a:gd name="connsiteX14" fmla="*/ 23992 w 1807474"/>
                  <a:gd name="connsiteY14" fmla="*/ 406167 h 494231"/>
                  <a:gd name="connsiteX15" fmla="*/ 23992 w 1807474"/>
                  <a:gd name="connsiteY15" fmla="*/ 406167 h 49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07474" h="494231">
                    <a:moveTo>
                      <a:pt x="23992" y="406167"/>
                    </a:moveTo>
                    <a:cubicBezTo>
                      <a:pt x="-31889" y="456967"/>
                      <a:pt x="64631" y="491257"/>
                      <a:pt x="102731" y="473477"/>
                    </a:cubicBezTo>
                    <a:cubicBezTo>
                      <a:pt x="164961" y="444267"/>
                      <a:pt x="168771" y="404897"/>
                      <a:pt x="257671" y="388387"/>
                    </a:cubicBezTo>
                    <a:cubicBezTo>
                      <a:pt x="430392" y="356637"/>
                      <a:pt x="581521" y="201697"/>
                      <a:pt x="745352" y="138197"/>
                    </a:cubicBezTo>
                    <a:cubicBezTo>
                      <a:pt x="929502" y="67077"/>
                      <a:pt x="998081" y="194077"/>
                      <a:pt x="1175881" y="216937"/>
                    </a:cubicBezTo>
                    <a:cubicBezTo>
                      <a:pt x="1240652" y="225827"/>
                      <a:pt x="1271131" y="326157"/>
                      <a:pt x="1339711" y="341397"/>
                    </a:cubicBezTo>
                    <a:cubicBezTo>
                      <a:pt x="1410831" y="356637"/>
                      <a:pt x="1454011" y="356637"/>
                      <a:pt x="1531481" y="402357"/>
                    </a:cubicBezTo>
                    <a:cubicBezTo>
                      <a:pt x="1579742" y="430297"/>
                      <a:pt x="1629271" y="467127"/>
                      <a:pt x="1681342" y="487447"/>
                    </a:cubicBezTo>
                    <a:cubicBezTo>
                      <a:pt x="1765161" y="519197"/>
                      <a:pt x="1864221" y="432837"/>
                      <a:pt x="1767702" y="366797"/>
                    </a:cubicBezTo>
                    <a:cubicBezTo>
                      <a:pt x="1706742" y="324887"/>
                      <a:pt x="1614031" y="383307"/>
                      <a:pt x="1556881" y="328697"/>
                    </a:cubicBezTo>
                    <a:cubicBezTo>
                      <a:pt x="1483221" y="257577"/>
                      <a:pt x="1296531" y="124227"/>
                      <a:pt x="1192392" y="133117"/>
                    </a:cubicBezTo>
                    <a:cubicBezTo>
                      <a:pt x="1109842" y="129307"/>
                      <a:pt x="1042531" y="34057"/>
                      <a:pt x="959981" y="11197"/>
                    </a:cubicBezTo>
                    <a:cubicBezTo>
                      <a:pt x="821552" y="-26903"/>
                      <a:pt x="759321" y="41677"/>
                      <a:pt x="631052" y="75967"/>
                    </a:cubicBezTo>
                    <a:cubicBezTo>
                      <a:pt x="525642" y="103907"/>
                      <a:pt x="469761" y="176297"/>
                      <a:pt x="377052" y="224557"/>
                    </a:cubicBezTo>
                    <a:cubicBezTo>
                      <a:pt x="258942" y="284247"/>
                      <a:pt x="123052" y="315997"/>
                      <a:pt x="23992" y="406167"/>
                    </a:cubicBezTo>
                    <a:cubicBezTo>
                      <a:pt x="-30619" y="454427"/>
                      <a:pt x="25261" y="404897"/>
                      <a:pt x="23992" y="4061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DDF245D3-9D90-41D7-A317-42843712E23E}"/>
                  </a:ext>
                </a:extLst>
              </p:cNvPr>
              <p:cNvSpPr/>
              <p:nvPr/>
            </p:nvSpPr>
            <p:spPr>
              <a:xfrm>
                <a:off x="6716491" y="985890"/>
                <a:ext cx="4603485" cy="1886093"/>
              </a:xfrm>
              <a:custGeom>
                <a:avLst/>
                <a:gdLst>
                  <a:gd name="connsiteX0" fmla="*/ 4454429 w 4603485"/>
                  <a:gd name="connsiteY0" fmla="*/ 1655710 h 1886093"/>
                  <a:gd name="connsiteX1" fmla="*/ 3669569 w 4603485"/>
                  <a:gd name="connsiteY1" fmla="*/ 888630 h 1886093"/>
                  <a:gd name="connsiteX2" fmla="*/ 3274599 w 4603485"/>
                  <a:gd name="connsiteY2" fmla="*/ 501280 h 1886093"/>
                  <a:gd name="connsiteX3" fmla="*/ 2965989 w 4603485"/>
                  <a:gd name="connsiteY3" fmla="*/ 841640 h 1886093"/>
                  <a:gd name="connsiteX4" fmla="*/ 2477039 w 4603485"/>
                  <a:gd name="connsiteY4" fmla="*/ 362850 h 1886093"/>
                  <a:gd name="connsiteX5" fmla="*/ 1881409 w 4603485"/>
                  <a:gd name="connsiteY5" fmla="*/ 42810 h 1886093"/>
                  <a:gd name="connsiteX6" fmla="*/ 1255299 w 4603485"/>
                  <a:gd name="connsiteY6" fmla="*/ 562240 h 1886093"/>
                  <a:gd name="connsiteX7" fmla="*/ 1058449 w 4603485"/>
                  <a:gd name="connsiteY7" fmla="*/ 729880 h 1886093"/>
                  <a:gd name="connsiteX8" fmla="*/ 818419 w 4603485"/>
                  <a:gd name="connsiteY8" fmla="*/ 867040 h 1886093"/>
                  <a:gd name="connsiteX9" fmla="*/ 503459 w 4603485"/>
                  <a:gd name="connsiteY9" fmla="*/ 1206130 h 1886093"/>
                  <a:gd name="connsiteX10" fmla="*/ 279939 w 4603485"/>
                  <a:gd name="connsiteY10" fmla="*/ 1311540 h 1886093"/>
                  <a:gd name="connsiteX11" fmla="*/ 112299 w 4603485"/>
                  <a:gd name="connsiteY11" fmla="*/ 1509660 h 1886093"/>
                  <a:gd name="connsiteX12" fmla="*/ 33559 w 4603485"/>
                  <a:gd name="connsiteY12" fmla="*/ 1679840 h 1886093"/>
                  <a:gd name="connsiteX13" fmla="*/ 330739 w 4603485"/>
                  <a:gd name="connsiteY13" fmla="*/ 1597290 h 1886093"/>
                  <a:gd name="connsiteX14" fmla="*/ 575849 w 4603485"/>
                  <a:gd name="connsiteY14" fmla="*/ 1326780 h 1886093"/>
                  <a:gd name="connsiteX15" fmla="*/ 809528 w 4603485"/>
                  <a:gd name="connsiteY15" fmla="*/ 1223910 h 1886093"/>
                  <a:gd name="connsiteX16" fmla="*/ 911128 w 4603485"/>
                  <a:gd name="connsiteY16" fmla="*/ 1091830 h 1886093"/>
                  <a:gd name="connsiteX17" fmla="*/ 1133378 w 4603485"/>
                  <a:gd name="connsiteY17" fmla="*/ 928000 h 1886093"/>
                  <a:gd name="connsiteX18" fmla="*/ 1697259 w 4603485"/>
                  <a:gd name="connsiteY18" fmla="*/ 484770 h 1886093"/>
                  <a:gd name="connsiteX19" fmla="*/ 2982499 w 4603485"/>
                  <a:gd name="connsiteY19" fmla="*/ 950860 h 1886093"/>
                  <a:gd name="connsiteX20" fmla="*/ 3366039 w 4603485"/>
                  <a:gd name="connsiteY20" fmla="*/ 898790 h 1886093"/>
                  <a:gd name="connsiteX21" fmla="*/ 3620039 w 4603485"/>
                  <a:gd name="connsiteY21" fmla="*/ 1033410 h 1886093"/>
                  <a:gd name="connsiteX22" fmla="*/ 3769899 w 4603485"/>
                  <a:gd name="connsiteY22" fmla="*/ 1264550 h 1886093"/>
                  <a:gd name="connsiteX23" fmla="*/ 3960399 w 4603485"/>
                  <a:gd name="connsiteY23" fmla="*/ 1428380 h 1886093"/>
                  <a:gd name="connsiteX24" fmla="*/ 4121689 w 4603485"/>
                  <a:gd name="connsiteY24" fmla="*/ 1629040 h 1886093"/>
                  <a:gd name="connsiteX25" fmla="*/ 4317269 w 4603485"/>
                  <a:gd name="connsiteY25" fmla="*/ 1820810 h 1886093"/>
                  <a:gd name="connsiteX26" fmla="*/ 4454429 w 4603485"/>
                  <a:gd name="connsiteY26" fmla="*/ 1655710 h 1886093"/>
                  <a:gd name="connsiteX27" fmla="*/ 4454429 w 4603485"/>
                  <a:gd name="connsiteY27" fmla="*/ 1655710 h 188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603485" h="1886093">
                    <a:moveTo>
                      <a:pt x="4454429" y="1655710"/>
                    </a:moveTo>
                    <a:cubicBezTo>
                      <a:pt x="4108989" y="1500770"/>
                      <a:pt x="4001039" y="1060080"/>
                      <a:pt x="3669569" y="888630"/>
                    </a:cubicBezTo>
                    <a:cubicBezTo>
                      <a:pt x="3517169" y="809890"/>
                      <a:pt x="3449859" y="489850"/>
                      <a:pt x="3274599" y="501280"/>
                    </a:cubicBezTo>
                    <a:cubicBezTo>
                      <a:pt x="3117119" y="511440"/>
                      <a:pt x="3047269" y="737500"/>
                      <a:pt x="2965989" y="841640"/>
                    </a:cubicBezTo>
                    <a:cubicBezTo>
                      <a:pt x="2990119" y="726070"/>
                      <a:pt x="2549428" y="444130"/>
                      <a:pt x="2477039" y="362850"/>
                    </a:cubicBezTo>
                    <a:cubicBezTo>
                      <a:pt x="2353849" y="223150"/>
                      <a:pt x="2096039" y="-119750"/>
                      <a:pt x="1881409" y="42810"/>
                    </a:cubicBezTo>
                    <a:cubicBezTo>
                      <a:pt x="1659159" y="211720"/>
                      <a:pt x="1497869" y="411110"/>
                      <a:pt x="1255299" y="562240"/>
                    </a:cubicBezTo>
                    <a:cubicBezTo>
                      <a:pt x="1182909" y="607960"/>
                      <a:pt x="1113059" y="663840"/>
                      <a:pt x="1058449" y="729880"/>
                    </a:cubicBezTo>
                    <a:cubicBezTo>
                      <a:pt x="993678" y="808620"/>
                      <a:pt x="870489" y="769250"/>
                      <a:pt x="818419" y="867040"/>
                    </a:cubicBezTo>
                    <a:cubicBezTo>
                      <a:pt x="748569" y="996580"/>
                      <a:pt x="658399" y="1161680"/>
                      <a:pt x="503459" y="1206130"/>
                    </a:cubicBezTo>
                    <a:cubicBezTo>
                      <a:pt x="404399" y="1234070"/>
                      <a:pt x="326928" y="1190890"/>
                      <a:pt x="279939" y="1311540"/>
                    </a:cubicBezTo>
                    <a:cubicBezTo>
                      <a:pt x="241839" y="1406790"/>
                      <a:pt x="218978" y="1481720"/>
                      <a:pt x="112299" y="1509660"/>
                    </a:cubicBezTo>
                    <a:cubicBezTo>
                      <a:pt x="28478" y="1531250"/>
                      <a:pt x="-45181" y="1589670"/>
                      <a:pt x="33559" y="1679840"/>
                    </a:cubicBezTo>
                    <a:cubicBezTo>
                      <a:pt x="149128" y="1810650"/>
                      <a:pt x="253269" y="1687460"/>
                      <a:pt x="330739" y="1597290"/>
                    </a:cubicBezTo>
                    <a:cubicBezTo>
                      <a:pt x="422178" y="1490610"/>
                      <a:pt x="504728" y="1457590"/>
                      <a:pt x="575849" y="1326780"/>
                    </a:cubicBezTo>
                    <a:cubicBezTo>
                      <a:pt x="627919" y="1231530"/>
                      <a:pt x="718089" y="1244230"/>
                      <a:pt x="809528" y="1223910"/>
                    </a:cubicBezTo>
                    <a:cubicBezTo>
                      <a:pt x="884459" y="1207400"/>
                      <a:pt x="876839" y="1147710"/>
                      <a:pt x="911128" y="1091830"/>
                    </a:cubicBezTo>
                    <a:cubicBezTo>
                      <a:pt x="978439" y="980070"/>
                      <a:pt x="1022889" y="972450"/>
                      <a:pt x="1133378" y="928000"/>
                    </a:cubicBezTo>
                    <a:cubicBezTo>
                      <a:pt x="1365789" y="834020"/>
                      <a:pt x="1513109" y="640980"/>
                      <a:pt x="1697259" y="484770"/>
                    </a:cubicBezTo>
                    <a:cubicBezTo>
                      <a:pt x="2257328" y="5980"/>
                      <a:pt x="2484659" y="999120"/>
                      <a:pt x="2982499" y="950860"/>
                    </a:cubicBezTo>
                    <a:cubicBezTo>
                      <a:pt x="3110769" y="938160"/>
                      <a:pt x="3235228" y="881010"/>
                      <a:pt x="3366039" y="898790"/>
                    </a:cubicBezTo>
                    <a:cubicBezTo>
                      <a:pt x="3465099" y="912760"/>
                      <a:pt x="3528599" y="996580"/>
                      <a:pt x="3620039" y="1033410"/>
                    </a:cubicBezTo>
                    <a:cubicBezTo>
                      <a:pt x="3727989" y="1077860"/>
                      <a:pt x="3759739" y="1151520"/>
                      <a:pt x="3769899" y="1264550"/>
                    </a:cubicBezTo>
                    <a:cubicBezTo>
                      <a:pt x="3782599" y="1416950"/>
                      <a:pt x="3844828" y="1385200"/>
                      <a:pt x="3960399" y="1428380"/>
                    </a:cubicBezTo>
                    <a:cubicBezTo>
                      <a:pt x="4054378" y="1463940"/>
                      <a:pt x="4092478" y="1540140"/>
                      <a:pt x="4121689" y="1629040"/>
                    </a:cubicBezTo>
                    <a:cubicBezTo>
                      <a:pt x="4152169" y="1719210"/>
                      <a:pt x="4242339" y="1768740"/>
                      <a:pt x="4317269" y="1820810"/>
                    </a:cubicBezTo>
                    <a:cubicBezTo>
                      <a:pt x="4559839" y="1992260"/>
                      <a:pt x="4746529" y="1786520"/>
                      <a:pt x="4454429" y="1655710"/>
                    </a:cubicBezTo>
                    <a:cubicBezTo>
                      <a:pt x="4352829" y="1609990"/>
                      <a:pt x="4521739" y="1684920"/>
                      <a:pt x="4454429" y="16557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DE06744-0AC7-4082-84E5-A2C17203B957}"/>
                  </a:ext>
                </a:extLst>
              </p:cNvPr>
              <p:cNvSpPr/>
              <p:nvPr/>
            </p:nvSpPr>
            <p:spPr>
              <a:xfrm>
                <a:off x="639519" y="211978"/>
                <a:ext cx="5346742" cy="2085868"/>
              </a:xfrm>
              <a:custGeom>
                <a:avLst/>
                <a:gdLst>
                  <a:gd name="connsiteX0" fmla="*/ 5339640 w 5346742"/>
                  <a:gd name="connsiteY0" fmla="*/ 1474582 h 2085868"/>
                  <a:gd name="connsiteX1" fmla="*/ 5060240 w 5346742"/>
                  <a:gd name="connsiteY1" fmla="*/ 1234552 h 2085868"/>
                  <a:gd name="connsiteX2" fmla="*/ 4987851 w 5346742"/>
                  <a:gd name="connsiteY2" fmla="*/ 1069452 h 2085868"/>
                  <a:gd name="connsiteX3" fmla="*/ 4802431 w 5346742"/>
                  <a:gd name="connsiteY3" fmla="*/ 991982 h 2085868"/>
                  <a:gd name="connsiteX4" fmla="*/ 4421431 w 5346742"/>
                  <a:gd name="connsiteY4" fmla="*/ 610982 h 2085868"/>
                  <a:gd name="connsiteX5" fmla="*/ 3971851 w 5346742"/>
                  <a:gd name="connsiteY5" fmla="*/ 152512 h 2085868"/>
                  <a:gd name="connsiteX6" fmla="*/ 3693721 w 5346742"/>
                  <a:gd name="connsiteY6" fmla="*/ 10272 h 2085868"/>
                  <a:gd name="connsiteX7" fmla="*/ 3400351 w 5346742"/>
                  <a:gd name="connsiteY7" fmla="*/ 176642 h 2085868"/>
                  <a:gd name="connsiteX8" fmla="*/ 3024430 w 5346742"/>
                  <a:gd name="connsiteY8" fmla="*/ 546212 h 2085868"/>
                  <a:gd name="connsiteX9" fmla="*/ 2632001 w 5346742"/>
                  <a:gd name="connsiteY9" fmla="*/ 871332 h 2085868"/>
                  <a:gd name="connsiteX10" fmla="*/ 2511351 w 5346742"/>
                  <a:gd name="connsiteY10" fmla="*/ 961502 h 2085868"/>
                  <a:gd name="connsiteX11" fmla="*/ 2407210 w 5346742"/>
                  <a:gd name="connsiteY11" fmla="*/ 1093582 h 2085868"/>
                  <a:gd name="connsiteX12" fmla="*/ 2120191 w 5346742"/>
                  <a:gd name="connsiteY12" fmla="*/ 941182 h 2085868"/>
                  <a:gd name="connsiteX13" fmla="*/ 1769670 w 5346742"/>
                  <a:gd name="connsiteY13" fmla="*/ 759572 h 2085868"/>
                  <a:gd name="connsiteX14" fmla="*/ 1287070 w 5346742"/>
                  <a:gd name="connsiteY14" fmla="*/ 1125332 h 2085868"/>
                  <a:gd name="connsiteX15" fmla="*/ 889560 w 5346742"/>
                  <a:gd name="connsiteY15" fmla="*/ 1298052 h 2085868"/>
                  <a:gd name="connsiteX16" fmla="*/ 573330 w 5346742"/>
                  <a:gd name="connsiteY16" fmla="*/ 1488552 h 2085868"/>
                  <a:gd name="connsiteX17" fmla="*/ 271070 w 5346742"/>
                  <a:gd name="connsiteY17" fmla="*/ 1773032 h 2085868"/>
                  <a:gd name="connsiteX18" fmla="*/ 560 w 5346742"/>
                  <a:gd name="connsiteY18" fmla="*/ 1997822 h 2085868"/>
                  <a:gd name="connsiteX19" fmla="*/ 231700 w 5346742"/>
                  <a:gd name="connsiteY19" fmla="*/ 1974962 h 2085868"/>
                  <a:gd name="connsiteX20" fmla="*/ 437440 w 5346742"/>
                  <a:gd name="connsiteY20" fmla="*/ 1905112 h 2085868"/>
                  <a:gd name="connsiteX21" fmla="*/ 579680 w 5346742"/>
                  <a:gd name="connsiteY21" fmla="*/ 1759062 h 2085868"/>
                  <a:gd name="connsiteX22" fmla="*/ 998780 w 5346742"/>
                  <a:gd name="connsiteY22" fmla="*/ 1555862 h 2085868"/>
                  <a:gd name="connsiteX23" fmla="*/ 1080060 w 5346742"/>
                  <a:gd name="connsiteY23" fmla="*/ 1397112 h 2085868"/>
                  <a:gd name="connsiteX24" fmla="*/ 1337870 w 5346742"/>
                  <a:gd name="connsiteY24" fmla="*/ 1294242 h 2085868"/>
                  <a:gd name="connsiteX25" fmla="*/ 2018590 w 5346742"/>
                  <a:gd name="connsiteY25" fmla="*/ 1027542 h 2085868"/>
                  <a:gd name="connsiteX26" fmla="*/ 2647240 w 5346742"/>
                  <a:gd name="connsiteY26" fmla="*/ 1214232 h 2085868"/>
                  <a:gd name="connsiteX27" fmla="*/ 2685340 w 5346742"/>
                  <a:gd name="connsiteY27" fmla="*/ 1050402 h 2085868"/>
                  <a:gd name="connsiteX28" fmla="*/ 2860601 w 5346742"/>
                  <a:gd name="connsiteY28" fmla="*/ 953882 h 2085868"/>
                  <a:gd name="connsiteX29" fmla="*/ 2922830 w 5346742"/>
                  <a:gd name="connsiteY29" fmla="*/ 771002 h 2085868"/>
                  <a:gd name="connsiteX30" fmla="*/ 3068880 w 5346742"/>
                  <a:gd name="connsiteY30" fmla="*/ 764652 h 2085868"/>
                  <a:gd name="connsiteX31" fmla="*/ 3344471 w 5346742"/>
                  <a:gd name="connsiteY31" fmla="*/ 443342 h 2085868"/>
                  <a:gd name="connsiteX32" fmla="*/ 3785160 w 5346742"/>
                  <a:gd name="connsiteY32" fmla="*/ 237602 h 2085868"/>
                  <a:gd name="connsiteX33" fmla="*/ 4040430 w 5346742"/>
                  <a:gd name="connsiteY33" fmla="*/ 522082 h 2085868"/>
                  <a:gd name="connsiteX34" fmla="*/ 4388411 w 5346742"/>
                  <a:gd name="connsiteY34" fmla="*/ 835772 h 2085868"/>
                  <a:gd name="connsiteX35" fmla="*/ 4765601 w 5346742"/>
                  <a:gd name="connsiteY35" fmla="*/ 1177402 h 2085868"/>
                  <a:gd name="connsiteX36" fmla="*/ 5125011 w 5346742"/>
                  <a:gd name="connsiteY36" fmla="*/ 1524112 h 2085868"/>
                  <a:gd name="connsiteX37" fmla="*/ 5339640 w 5346742"/>
                  <a:gd name="connsiteY37" fmla="*/ 1474582 h 2085868"/>
                  <a:gd name="connsiteX38" fmla="*/ 5339640 w 5346742"/>
                  <a:gd name="connsiteY38" fmla="*/ 1474582 h 208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5346742" h="2085868">
                    <a:moveTo>
                      <a:pt x="5339640" y="1474582"/>
                    </a:moveTo>
                    <a:cubicBezTo>
                      <a:pt x="5306621" y="1351392"/>
                      <a:pt x="5132631" y="1328532"/>
                      <a:pt x="5060240" y="1234552"/>
                    </a:cubicBezTo>
                    <a:cubicBezTo>
                      <a:pt x="5023411" y="1186292"/>
                      <a:pt x="5034840" y="1110092"/>
                      <a:pt x="4987851" y="1069452"/>
                    </a:cubicBezTo>
                    <a:cubicBezTo>
                      <a:pt x="4940861" y="1028812"/>
                      <a:pt x="4858311" y="1017382"/>
                      <a:pt x="4802431" y="991982"/>
                    </a:cubicBezTo>
                    <a:cubicBezTo>
                      <a:pt x="4620821" y="908162"/>
                      <a:pt x="4566211" y="732902"/>
                      <a:pt x="4421431" y="610982"/>
                    </a:cubicBezTo>
                    <a:cubicBezTo>
                      <a:pt x="4248711" y="466202"/>
                      <a:pt x="4101390" y="339202"/>
                      <a:pt x="3971851" y="152512"/>
                    </a:cubicBezTo>
                    <a:cubicBezTo>
                      <a:pt x="3936290" y="101712"/>
                      <a:pt x="3752140" y="30592"/>
                      <a:pt x="3693721" y="10272"/>
                    </a:cubicBezTo>
                    <a:cubicBezTo>
                      <a:pt x="3561640" y="-36718"/>
                      <a:pt x="3461310" y="87742"/>
                      <a:pt x="3400351" y="176642"/>
                    </a:cubicBezTo>
                    <a:cubicBezTo>
                      <a:pt x="3297480" y="326502"/>
                      <a:pt x="3143810" y="412862"/>
                      <a:pt x="3024430" y="546212"/>
                    </a:cubicBezTo>
                    <a:cubicBezTo>
                      <a:pt x="2938071" y="642732"/>
                      <a:pt x="2751380" y="807832"/>
                      <a:pt x="2632001" y="871332"/>
                    </a:cubicBezTo>
                    <a:cubicBezTo>
                      <a:pt x="2583741" y="896732"/>
                      <a:pt x="2497380" y="881492"/>
                      <a:pt x="2511351" y="961502"/>
                    </a:cubicBezTo>
                    <a:cubicBezTo>
                      <a:pt x="2524051" y="1035162"/>
                      <a:pt x="2477060" y="1058022"/>
                      <a:pt x="2407210" y="1093582"/>
                    </a:cubicBezTo>
                    <a:cubicBezTo>
                      <a:pt x="2342441" y="1125332"/>
                      <a:pt x="2223060" y="948802"/>
                      <a:pt x="2120191" y="941182"/>
                    </a:cubicBezTo>
                    <a:cubicBezTo>
                      <a:pt x="1967790" y="929752"/>
                      <a:pt x="1948740" y="690992"/>
                      <a:pt x="1769670" y="759572"/>
                    </a:cubicBezTo>
                    <a:cubicBezTo>
                      <a:pt x="1576630" y="833232"/>
                      <a:pt x="1485190" y="1051672"/>
                      <a:pt x="1287070" y="1125332"/>
                    </a:cubicBezTo>
                    <a:cubicBezTo>
                      <a:pt x="1142290" y="1179942"/>
                      <a:pt x="964490" y="1125332"/>
                      <a:pt x="889560" y="1298052"/>
                    </a:cubicBezTo>
                    <a:cubicBezTo>
                      <a:pt x="815900" y="1466962"/>
                      <a:pt x="754940" y="1498712"/>
                      <a:pt x="573330" y="1488552"/>
                    </a:cubicBezTo>
                    <a:cubicBezTo>
                      <a:pt x="352350" y="1477122"/>
                      <a:pt x="410770" y="1684132"/>
                      <a:pt x="271070" y="1773032"/>
                    </a:cubicBezTo>
                    <a:cubicBezTo>
                      <a:pt x="178360" y="1832722"/>
                      <a:pt x="11990" y="1851772"/>
                      <a:pt x="560" y="1997822"/>
                    </a:cubicBezTo>
                    <a:cubicBezTo>
                      <a:pt x="-12140" y="2164192"/>
                      <a:pt x="194870" y="2058782"/>
                      <a:pt x="231700" y="1974962"/>
                    </a:cubicBezTo>
                    <a:cubicBezTo>
                      <a:pt x="265990" y="1898762"/>
                      <a:pt x="373940" y="1914002"/>
                      <a:pt x="437440" y="1905112"/>
                    </a:cubicBezTo>
                    <a:cubicBezTo>
                      <a:pt x="540310" y="1891142"/>
                      <a:pt x="540310" y="1836532"/>
                      <a:pt x="579680" y="1759062"/>
                    </a:cubicBezTo>
                    <a:cubicBezTo>
                      <a:pt x="668580" y="1579992"/>
                      <a:pt x="880670" y="1670162"/>
                      <a:pt x="998780" y="1555862"/>
                    </a:cubicBezTo>
                    <a:cubicBezTo>
                      <a:pt x="1043230" y="1513952"/>
                      <a:pt x="1050850" y="1447912"/>
                      <a:pt x="1080060" y="1397112"/>
                    </a:cubicBezTo>
                    <a:cubicBezTo>
                      <a:pt x="1134670" y="1301862"/>
                      <a:pt x="1251510" y="1332342"/>
                      <a:pt x="1337870" y="1294242"/>
                    </a:cubicBezTo>
                    <a:cubicBezTo>
                      <a:pt x="1547420" y="1201532"/>
                      <a:pt x="1795070" y="792592"/>
                      <a:pt x="2018590" y="1027542"/>
                    </a:cubicBezTo>
                    <a:cubicBezTo>
                      <a:pt x="2157020" y="1173592"/>
                      <a:pt x="2449120" y="1494902"/>
                      <a:pt x="2647240" y="1214232"/>
                    </a:cubicBezTo>
                    <a:cubicBezTo>
                      <a:pt x="2682801" y="1163432"/>
                      <a:pt x="2718360" y="1111362"/>
                      <a:pt x="2685340" y="1050402"/>
                    </a:cubicBezTo>
                    <a:cubicBezTo>
                      <a:pt x="2746301" y="1003412"/>
                      <a:pt x="2812340" y="1022462"/>
                      <a:pt x="2860601" y="953882"/>
                    </a:cubicBezTo>
                    <a:cubicBezTo>
                      <a:pt x="2891080" y="909432"/>
                      <a:pt x="2882190" y="798942"/>
                      <a:pt x="2922830" y="771002"/>
                    </a:cubicBezTo>
                    <a:cubicBezTo>
                      <a:pt x="2960930" y="744332"/>
                      <a:pt x="3025701" y="777352"/>
                      <a:pt x="3068880" y="764652"/>
                    </a:cubicBezTo>
                    <a:cubicBezTo>
                      <a:pt x="3161590" y="736712"/>
                      <a:pt x="3283510" y="519542"/>
                      <a:pt x="3344471" y="443342"/>
                    </a:cubicBezTo>
                    <a:cubicBezTo>
                      <a:pt x="3452421" y="308722"/>
                      <a:pt x="3599740" y="189342"/>
                      <a:pt x="3785160" y="237602"/>
                    </a:cubicBezTo>
                    <a:cubicBezTo>
                      <a:pt x="3921051" y="273162"/>
                      <a:pt x="3978201" y="410322"/>
                      <a:pt x="4040430" y="522082"/>
                    </a:cubicBezTo>
                    <a:cubicBezTo>
                      <a:pt x="4125521" y="670672"/>
                      <a:pt x="4255061" y="737982"/>
                      <a:pt x="4388411" y="835772"/>
                    </a:cubicBezTo>
                    <a:cubicBezTo>
                      <a:pt x="4526840" y="936102"/>
                      <a:pt x="4618281" y="1089772"/>
                      <a:pt x="4765601" y="1177402"/>
                    </a:cubicBezTo>
                    <a:cubicBezTo>
                      <a:pt x="4923081" y="1271382"/>
                      <a:pt x="4982771" y="1427592"/>
                      <a:pt x="5125011" y="1524112"/>
                    </a:cubicBezTo>
                    <a:cubicBezTo>
                      <a:pt x="5172001" y="1558402"/>
                      <a:pt x="5372661" y="1599042"/>
                      <a:pt x="5339640" y="1474582"/>
                    </a:cubicBezTo>
                    <a:cubicBezTo>
                      <a:pt x="5316781" y="1386952"/>
                      <a:pt x="5363771" y="1562212"/>
                      <a:pt x="5339640" y="1474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A5A17912-89DF-4B03-A6A7-5A5EAEAFF88A}"/>
                  </a:ext>
                </a:extLst>
              </p:cNvPr>
              <p:cNvSpPr/>
              <p:nvPr/>
            </p:nvSpPr>
            <p:spPr>
              <a:xfrm>
                <a:off x="9792777" y="2566370"/>
                <a:ext cx="927960" cy="419256"/>
              </a:xfrm>
              <a:custGeom>
                <a:avLst/>
                <a:gdLst>
                  <a:gd name="connsiteX0" fmla="*/ 7813 w 927960"/>
                  <a:gd name="connsiteY0" fmla="*/ 330499 h 419256"/>
                  <a:gd name="connsiteX1" fmla="*/ 339282 w 927960"/>
                  <a:gd name="connsiteY1" fmla="*/ 161589 h 419256"/>
                  <a:gd name="connsiteX2" fmla="*/ 896813 w 927960"/>
                  <a:gd name="connsiteY2" fmla="*/ 406699 h 419256"/>
                  <a:gd name="connsiteX3" fmla="*/ 532322 w 927960"/>
                  <a:gd name="connsiteY3" fmla="*/ 40939 h 419256"/>
                  <a:gd name="connsiteX4" fmla="*/ 263082 w 927960"/>
                  <a:gd name="connsiteY4" fmla="*/ 165399 h 419256"/>
                  <a:gd name="connsiteX5" fmla="*/ 7813 w 927960"/>
                  <a:gd name="connsiteY5" fmla="*/ 330499 h 419256"/>
                  <a:gd name="connsiteX6" fmla="*/ 7813 w 927960"/>
                  <a:gd name="connsiteY6" fmla="*/ 330499 h 41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7960" h="419256">
                    <a:moveTo>
                      <a:pt x="7813" y="330499"/>
                    </a:moveTo>
                    <a:cubicBezTo>
                      <a:pt x="-55687" y="542589"/>
                      <a:pt x="287213" y="203499"/>
                      <a:pt x="339282" y="161589"/>
                    </a:cubicBezTo>
                    <a:cubicBezTo>
                      <a:pt x="584392" y="-32721"/>
                      <a:pt x="746953" y="507029"/>
                      <a:pt x="896813" y="406699"/>
                    </a:cubicBezTo>
                    <a:cubicBezTo>
                      <a:pt x="1053023" y="301289"/>
                      <a:pt x="572963" y="105709"/>
                      <a:pt x="532322" y="40939"/>
                    </a:cubicBezTo>
                    <a:cubicBezTo>
                      <a:pt x="447232" y="-93681"/>
                      <a:pt x="326582" y="145079"/>
                      <a:pt x="263082" y="165399"/>
                    </a:cubicBezTo>
                    <a:cubicBezTo>
                      <a:pt x="184342" y="192069"/>
                      <a:pt x="31942" y="253029"/>
                      <a:pt x="7813" y="330499"/>
                    </a:cubicBezTo>
                    <a:cubicBezTo>
                      <a:pt x="5272" y="338119"/>
                      <a:pt x="12892" y="315259"/>
                      <a:pt x="7813" y="3304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26" name="Graphic 3">
            <a:extLst>
              <a:ext uri="{FF2B5EF4-FFF2-40B4-BE49-F238E27FC236}">
                <a16:creationId xmlns:a16="http://schemas.microsoft.com/office/drawing/2014/main" id="{A9441DF9-8DD0-4B24-8B5B-736A70E11703}"/>
              </a:ext>
            </a:extLst>
          </p:cNvPr>
          <p:cNvGrpSpPr/>
          <p:nvPr/>
        </p:nvGrpSpPr>
        <p:grpSpPr>
          <a:xfrm>
            <a:off x="0" y="3375185"/>
            <a:ext cx="12192000" cy="3479004"/>
            <a:chOff x="0" y="3375185"/>
            <a:chExt cx="12192000" cy="3479004"/>
          </a:xfrm>
        </p:grpSpPr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F1CED99B-D00F-4F89-980B-109DCA4C408D}"/>
                </a:ext>
              </a:extLst>
            </p:cNvPr>
            <p:cNvSpPr/>
            <p:nvPr/>
          </p:nvSpPr>
          <p:spPr>
            <a:xfrm>
              <a:off x="0" y="3482113"/>
              <a:ext cx="12192000" cy="3372076"/>
            </a:xfrm>
            <a:custGeom>
              <a:avLst/>
              <a:gdLst>
                <a:gd name="connsiteX0" fmla="*/ 12192000 w 12192000"/>
                <a:gd name="connsiteY0" fmla="*/ 368526 h 3372076"/>
                <a:gd name="connsiteX1" fmla="*/ 12192000 w 12192000"/>
                <a:gd name="connsiteY1" fmla="*/ 3372076 h 3372076"/>
                <a:gd name="connsiteX2" fmla="*/ 0 w 12192000"/>
                <a:gd name="connsiteY2" fmla="*/ 3372076 h 3372076"/>
                <a:gd name="connsiteX3" fmla="*/ 0 w 12192000"/>
                <a:gd name="connsiteY3" fmla="*/ 137386 h 3372076"/>
                <a:gd name="connsiteX4" fmla="*/ 213360 w 12192000"/>
                <a:gd name="connsiteY4" fmla="*/ 184376 h 3372076"/>
                <a:gd name="connsiteX5" fmla="*/ 252730 w 12192000"/>
                <a:gd name="connsiteY5" fmla="*/ 189456 h 3372076"/>
                <a:gd name="connsiteX6" fmla="*/ 336550 w 12192000"/>
                <a:gd name="connsiteY6" fmla="*/ 190726 h 3372076"/>
                <a:gd name="connsiteX7" fmla="*/ 551180 w 12192000"/>
                <a:gd name="connsiteY7" fmla="*/ 150086 h 3372076"/>
                <a:gd name="connsiteX8" fmla="*/ 749300 w 12192000"/>
                <a:gd name="connsiteY8" fmla="*/ 90396 h 3372076"/>
                <a:gd name="connsiteX9" fmla="*/ 1013460 w 12192000"/>
                <a:gd name="connsiteY9" fmla="*/ 28166 h 3372076"/>
                <a:gd name="connsiteX10" fmla="*/ 1122680 w 12192000"/>
                <a:gd name="connsiteY10" fmla="*/ 6576 h 3372076"/>
                <a:gd name="connsiteX11" fmla="*/ 1369060 w 12192000"/>
                <a:gd name="connsiteY11" fmla="*/ 31976 h 3372076"/>
                <a:gd name="connsiteX12" fmla="*/ 1419860 w 12192000"/>
                <a:gd name="connsiteY12" fmla="*/ 44676 h 3372076"/>
                <a:gd name="connsiteX13" fmla="*/ 1861820 w 12192000"/>
                <a:gd name="connsiteY13" fmla="*/ 90396 h 3372076"/>
                <a:gd name="connsiteX14" fmla="*/ 2270760 w 12192000"/>
                <a:gd name="connsiteY14" fmla="*/ 237716 h 3372076"/>
                <a:gd name="connsiteX15" fmla="*/ 2415540 w 12192000"/>
                <a:gd name="connsiteY15" fmla="*/ 268196 h 3372076"/>
                <a:gd name="connsiteX16" fmla="*/ 2656840 w 12192000"/>
                <a:gd name="connsiteY16" fmla="*/ 222476 h 3372076"/>
                <a:gd name="connsiteX17" fmla="*/ 3114040 w 12192000"/>
                <a:gd name="connsiteY17" fmla="*/ 160246 h 3372076"/>
                <a:gd name="connsiteX18" fmla="*/ 3657600 w 12192000"/>
                <a:gd name="connsiteY18" fmla="*/ 204696 h 3372076"/>
                <a:gd name="connsiteX19" fmla="*/ 3780790 w 12192000"/>
                <a:gd name="connsiteY19" fmla="*/ 191996 h 3372076"/>
                <a:gd name="connsiteX20" fmla="*/ 4113530 w 12192000"/>
                <a:gd name="connsiteY20" fmla="*/ 211046 h 3372076"/>
                <a:gd name="connsiteX21" fmla="*/ 4132580 w 12192000"/>
                <a:gd name="connsiteY21" fmla="*/ 214856 h 3372076"/>
                <a:gd name="connsiteX22" fmla="*/ 4734560 w 12192000"/>
                <a:gd name="connsiteY22" fmla="*/ 190726 h 3372076"/>
                <a:gd name="connsiteX23" fmla="*/ 5001260 w 12192000"/>
                <a:gd name="connsiteY23" fmla="*/ 114526 h 3372076"/>
                <a:gd name="connsiteX24" fmla="*/ 5450840 w 12192000"/>
                <a:gd name="connsiteY24" fmla="*/ 115796 h 3372076"/>
                <a:gd name="connsiteX25" fmla="*/ 5528310 w 12192000"/>
                <a:gd name="connsiteY25" fmla="*/ 120876 h 3372076"/>
                <a:gd name="connsiteX26" fmla="*/ 5970270 w 12192000"/>
                <a:gd name="connsiteY26" fmla="*/ 75156 h 3372076"/>
                <a:gd name="connsiteX27" fmla="*/ 6969760 w 12192000"/>
                <a:gd name="connsiteY27" fmla="*/ 139926 h 3372076"/>
                <a:gd name="connsiteX28" fmla="*/ 7420610 w 12192000"/>
                <a:gd name="connsiteY28" fmla="*/ 109446 h 3372076"/>
                <a:gd name="connsiteX29" fmla="*/ 7564120 w 12192000"/>
                <a:gd name="connsiteY29" fmla="*/ 150086 h 3372076"/>
                <a:gd name="connsiteX30" fmla="*/ 7796531 w 12192000"/>
                <a:gd name="connsiteY30" fmla="*/ 230096 h 3372076"/>
                <a:gd name="connsiteX31" fmla="*/ 8164831 w 12192000"/>
                <a:gd name="connsiteY31" fmla="*/ 283436 h 3372076"/>
                <a:gd name="connsiteX32" fmla="*/ 8206740 w 12192000"/>
                <a:gd name="connsiteY32" fmla="*/ 278356 h 3372076"/>
                <a:gd name="connsiteX33" fmla="*/ 8642350 w 12192000"/>
                <a:gd name="connsiteY33" fmla="*/ 152626 h 3372076"/>
                <a:gd name="connsiteX34" fmla="*/ 9149080 w 12192000"/>
                <a:gd name="connsiteY34" fmla="*/ 236446 h 3372076"/>
                <a:gd name="connsiteX35" fmla="*/ 9512300 w 12192000"/>
                <a:gd name="connsiteY35" fmla="*/ 230096 h 3372076"/>
                <a:gd name="connsiteX36" fmla="*/ 9644380 w 12192000"/>
                <a:gd name="connsiteY36" fmla="*/ 240256 h 3372076"/>
                <a:gd name="connsiteX37" fmla="*/ 10074910 w 12192000"/>
                <a:gd name="connsiteY37" fmla="*/ 287246 h 3372076"/>
                <a:gd name="connsiteX38" fmla="*/ 10473690 w 12192000"/>
                <a:gd name="connsiteY38" fmla="*/ 194536 h 3372076"/>
                <a:gd name="connsiteX39" fmla="*/ 10772140 w 12192000"/>
                <a:gd name="connsiteY39" fmla="*/ 252956 h 3372076"/>
                <a:gd name="connsiteX40" fmla="*/ 11129010 w 12192000"/>
                <a:gd name="connsiteY40" fmla="*/ 259306 h 3372076"/>
                <a:gd name="connsiteX41" fmla="*/ 11231880 w 12192000"/>
                <a:gd name="connsiteY41" fmla="*/ 228826 h 3372076"/>
                <a:gd name="connsiteX42" fmla="*/ 11511280 w 12192000"/>
                <a:gd name="connsiteY42" fmla="*/ 174216 h 3372076"/>
                <a:gd name="connsiteX43" fmla="*/ 11931650 w 12192000"/>
                <a:gd name="connsiteY43" fmla="*/ 238986 h 3372076"/>
                <a:gd name="connsiteX44" fmla="*/ 12190730 w 12192000"/>
                <a:gd name="connsiteY44" fmla="*/ 219936 h 337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92000" h="3372076">
                  <a:moveTo>
                    <a:pt x="12192000" y="368526"/>
                  </a:moveTo>
                  <a:lnTo>
                    <a:pt x="12192000" y="3372076"/>
                  </a:lnTo>
                  <a:lnTo>
                    <a:pt x="0" y="3372076"/>
                  </a:lnTo>
                  <a:lnTo>
                    <a:pt x="0" y="137386"/>
                  </a:lnTo>
                  <a:cubicBezTo>
                    <a:pt x="69850" y="153896"/>
                    <a:pt x="138430" y="174216"/>
                    <a:pt x="213360" y="184376"/>
                  </a:cubicBezTo>
                  <a:cubicBezTo>
                    <a:pt x="226060" y="186916"/>
                    <a:pt x="238760" y="188186"/>
                    <a:pt x="252730" y="189456"/>
                  </a:cubicBezTo>
                  <a:cubicBezTo>
                    <a:pt x="280670" y="191996"/>
                    <a:pt x="308610" y="191996"/>
                    <a:pt x="336550" y="190726"/>
                  </a:cubicBezTo>
                  <a:cubicBezTo>
                    <a:pt x="408940" y="186916"/>
                    <a:pt x="481330" y="170406"/>
                    <a:pt x="551180" y="150086"/>
                  </a:cubicBezTo>
                  <a:cubicBezTo>
                    <a:pt x="618490" y="131036"/>
                    <a:pt x="685800" y="108176"/>
                    <a:pt x="749300" y="90396"/>
                  </a:cubicBezTo>
                  <a:cubicBezTo>
                    <a:pt x="835660" y="64996"/>
                    <a:pt x="924560" y="45946"/>
                    <a:pt x="1013460" y="28166"/>
                  </a:cubicBezTo>
                  <a:cubicBezTo>
                    <a:pt x="1050290" y="20546"/>
                    <a:pt x="1085850" y="14196"/>
                    <a:pt x="1122680" y="6576"/>
                  </a:cubicBezTo>
                  <a:cubicBezTo>
                    <a:pt x="1214120" y="-11204"/>
                    <a:pt x="1285240" y="10386"/>
                    <a:pt x="1369060" y="31976"/>
                  </a:cubicBezTo>
                  <a:cubicBezTo>
                    <a:pt x="1385570" y="35786"/>
                    <a:pt x="1402080" y="40866"/>
                    <a:pt x="1419860" y="44676"/>
                  </a:cubicBezTo>
                  <a:cubicBezTo>
                    <a:pt x="1565910" y="76426"/>
                    <a:pt x="1718310" y="62456"/>
                    <a:pt x="1861820" y="90396"/>
                  </a:cubicBezTo>
                  <a:cubicBezTo>
                    <a:pt x="2005330" y="119606"/>
                    <a:pt x="2136140" y="191996"/>
                    <a:pt x="2270760" y="237716"/>
                  </a:cubicBezTo>
                  <a:cubicBezTo>
                    <a:pt x="2322830" y="255496"/>
                    <a:pt x="2369820" y="265656"/>
                    <a:pt x="2415540" y="268196"/>
                  </a:cubicBezTo>
                  <a:cubicBezTo>
                    <a:pt x="2495550" y="273276"/>
                    <a:pt x="2570480" y="256766"/>
                    <a:pt x="2656840" y="222476"/>
                  </a:cubicBezTo>
                  <a:cubicBezTo>
                    <a:pt x="2816860" y="158976"/>
                    <a:pt x="2936240" y="103096"/>
                    <a:pt x="3114040" y="160246"/>
                  </a:cubicBezTo>
                  <a:cubicBezTo>
                    <a:pt x="3304540" y="221206"/>
                    <a:pt x="3453130" y="231366"/>
                    <a:pt x="3657600" y="204696"/>
                  </a:cubicBezTo>
                  <a:cubicBezTo>
                    <a:pt x="3700780" y="199616"/>
                    <a:pt x="3741420" y="194536"/>
                    <a:pt x="3780790" y="191996"/>
                  </a:cubicBezTo>
                  <a:cubicBezTo>
                    <a:pt x="3892550" y="183106"/>
                    <a:pt x="3995420" y="188186"/>
                    <a:pt x="4113530" y="211046"/>
                  </a:cubicBezTo>
                  <a:cubicBezTo>
                    <a:pt x="4119880" y="212316"/>
                    <a:pt x="4126230" y="213586"/>
                    <a:pt x="4132580" y="214856"/>
                  </a:cubicBezTo>
                  <a:cubicBezTo>
                    <a:pt x="4353560" y="263116"/>
                    <a:pt x="4542790" y="238986"/>
                    <a:pt x="4734560" y="190726"/>
                  </a:cubicBezTo>
                  <a:cubicBezTo>
                    <a:pt x="4820920" y="169136"/>
                    <a:pt x="4909820" y="142466"/>
                    <a:pt x="5001260" y="114526"/>
                  </a:cubicBezTo>
                  <a:cubicBezTo>
                    <a:pt x="5165090" y="64996"/>
                    <a:pt x="5284470" y="95476"/>
                    <a:pt x="5450840" y="115796"/>
                  </a:cubicBezTo>
                  <a:cubicBezTo>
                    <a:pt x="5477510" y="119606"/>
                    <a:pt x="5502910" y="120876"/>
                    <a:pt x="5528310" y="120876"/>
                  </a:cubicBezTo>
                  <a:cubicBezTo>
                    <a:pt x="5679440" y="124686"/>
                    <a:pt x="5816600" y="84046"/>
                    <a:pt x="5970270" y="75156"/>
                  </a:cubicBezTo>
                  <a:cubicBezTo>
                    <a:pt x="6304280" y="54836"/>
                    <a:pt x="6635750" y="214856"/>
                    <a:pt x="6969760" y="139926"/>
                  </a:cubicBezTo>
                  <a:cubicBezTo>
                    <a:pt x="7123431" y="105636"/>
                    <a:pt x="7261860" y="78966"/>
                    <a:pt x="7420610" y="109446"/>
                  </a:cubicBezTo>
                  <a:cubicBezTo>
                    <a:pt x="7470140" y="119606"/>
                    <a:pt x="7517131" y="133576"/>
                    <a:pt x="7564120" y="150086"/>
                  </a:cubicBezTo>
                  <a:cubicBezTo>
                    <a:pt x="7641590" y="178026"/>
                    <a:pt x="7715250" y="209776"/>
                    <a:pt x="7796531" y="230096"/>
                  </a:cubicBezTo>
                  <a:cubicBezTo>
                    <a:pt x="7907020" y="258036"/>
                    <a:pt x="8044181" y="292326"/>
                    <a:pt x="8164831" y="283436"/>
                  </a:cubicBezTo>
                  <a:cubicBezTo>
                    <a:pt x="8178800" y="282166"/>
                    <a:pt x="8192770" y="280896"/>
                    <a:pt x="8206740" y="278356"/>
                  </a:cubicBezTo>
                  <a:cubicBezTo>
                    <a:pt x="8359140" y="254226"/>
                    <a:pt x="8487410" y="171676"/>
                    <a:pt x="8642350" y="152626"/>
                  </a:cubicBezTo>
                  <a:cubicBezTo>
                    <a:pt x="8821420" y="129766"/>
                    <a:pt x="8975090" y="219936"/>
                    <a:pt x="9149080" y="236446"/>
                  </a:cubicBezTo>
                  <a:cubicBezTo>
                    <a:pt x="9271000" y="247876"/>
                    <a:pt x="9391650" y="230096"/>
                    <a:pt x="9512300" y="230096"/>
                  </a:cubicBezTo>
                  <a:cubicBezTo>
                    <a:pt x="9555480" y="230096"/>
                    <a:pt x="9599930" y="232636"/>
                    <a:pt x="9644380" y="240256"/>
                  </a:cubicBezTo>
                  <a:cubicBezTo>
                    <a:pt x="9780270" y="261846"/>
                    <a:pt x="9935210" y="316456"/>
                    <a:pt x="10074910" y="287246"/>
                  </a:cubicBezTo>
                  <a:cubicBezTo>
                    <a:pt x="10212070" y="258036"/>
                    <a:pt x="10325100" y="199616"/>
                    <a:pt x="10473690" y="194536"/>
                  </a:cubicBezTo>
                  <a:cubicBezTo>
                    <a:pt x="10586720" y="190726"/>
                    <a:pt x="10665460" y="235176"/>
                    <a:pt x="10772140" y="252956"/>
                  </a:cubicBezTo>
                  <a:cubicBezTo>
                    <a:pt x="10881360" y="270736"/>
                    <a:pt x="11019790" y="285976"/>
                    <a:pt x="11129010" y="259306"/>
                  </a:cubicBezTo>
                  <a:cubicBezTo>
                    <a:pt x="11164570" y="250416"/>
                    <a:pt x="11198860" y="240256"/>
                    <a:pt x="11231880" y="228826"/>
                  </a:cubicBezTo>
                  <a:cubicBezTo>
                    <a:pt x="11320780" y="200886"/>
                    <a:pt x="11408410" y="172946"/>
                    <a:pt x="11511280" y="174216"/>
                  </a:cubicBezTo>
                  <a:cubicBezTo>
                    <a:pt x="11653520" y="176756"/>
                    <a:pt x="11788140" y="231366"/>
                    <a:pt x="11931650" y="238986"/>
                  </a:cubicBezTo>
                  <a:cubicBezTo>
                    <a:pt x="12021820" y="244066"/>
                    <a:pt x="12105640" y="232636"/>
                    <a:pt x="12190730" y="219936"/>
                  </a:cubicBezTo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71EEFFB-6D5B-48F5-AE79-0005DB1C10D5}"/>
                </a:ext>
              </a:extLst>
            </p:cNvPr>
            <p:cNvSpPr/>
            <p:nvPr/>
          </p:nvSpPr>
          <p:spPr>
            <a:xfrm>
              <a:off x="0" y="3501601"/>
              <a:ext cx="12192000" cy="3342428"/>
            </a:xfrm>
            <a:custGeom>
              <a:avLst/>
              <a:gdLst>
                <a:gd name="connsiteX0" fmla="*/ 12045950 w 12192000"/>
                <a:gd name="connsiteY0" fmla="*/ 388408 h 3342428"/>
                <a:gd name="connsiteX1" fmla="*/ 12192000 w 12192000"/>
                <a:gd name="connsiteY1" fmla="*/ 349039 h 3342428"/>
                <a:gd name="connsiteX2" fmla="*/ 12192000 w 12192000"/>
                <a:gd name="connsiteY2" fmla="*/ 3342429 h 3342428"/>
                <a:gd name="connsiteX3" fmla="*/ 0 w 12192000"/>
                <a:gd name="connsiteY3" fmla="*/ 3342429 h 3342428"/>
                <a:gd name="connsiteX4" fmla="*/ 0 w 12192000"/>
                <a:gd name="connsiteY4" fmla="*/ 345228 h 3342428"/>
                <a:gd name="connsiteX5" fmla="*/ 335280 w 12192000"/>
                <a:gd name="connsiteY5" fmla="*/ 171239 h 3342428"/>
                <a:gd name="connsiteX6" fmla="*/ 369570 w 12192000"/>
                <a:gd name="connsiteY6" fmla="*/ 153458 h 3342428"/>
                <a:gd name="connsiteX7" fmla="*/ 1013460 w 12192000"/>
                <a:gd name="connsiteY7" fmla="*/ 8678 h 3342428"/>
                <a:gd name="connsiteX8" fmla="*/ 1146810 w 12192000"/>
                <a:gd name="connsiteY8" fmla="*/ 37889 h 3342428"/>
                <a:gd name="connsiteX9" fmla="*/ 1290320 w 12192000"/>
                <a:gd name="connsiteY9" fmla="*/ 91228 h 3342428"/>
                <a:gd name="connsiteX10" fmla="*/ 2776220 w 12192000"/>
                <a:gd name="connsiteY10" fmla="*/ 606848 h 3342428"/>
                <a:gd name="connsiteX11" fmla="*/ 3049270 w 12192000"/>
                <a:gd name="connsiteY11" fmla="*/ 516678 h 3342428"/>
                <a:gd name="connsiteX12" fmla="*/ 3652520 w 12192000"/>
                <a:gd name="connsiteY12" fmla="*/ 218228 h 3342428"/>
                <a:gd name="connsiteX13" fmla="*/ 3782060 w 12192000"/>
                <a:gd name="connsiteY13" fmla="*/ 173778 h 3342428"/>
                <a:gd name="connsiteX14" fmla="*/ 4217670 w 12192000"/>
                <a:gd name="connsiteY14" fmla="*/ 124248 h 3342428"/>
                <a:gd name="connsiteX15" fmla="*/ 4735830 w 12192000"/>
                <a:gd name="connsiteY15" fmla="*/ 172508 h 3342428"/>
                <a:gd name="connsiteX16" fmla="*/ 5739130 w 12192000"/>
                <a:gd name="connsiteY16" fmla="*/ 281728 h 3342428"/>
                <a:gd name="connsiteX17" fmla="*/ 5871210 w 12192000"/>
                <a:gd name="connsiteY17" fmla="*/ 275378 h 3342428"/>
                <a:gd name="connsiteX18" fmla="*/ 6986270 w 12192000"/>
                <a:gd name="connsiteY18" fmla="*/ 238548 h 3342428"/>
                <a:gd name="connsiteX19" fmla="*/ 7009131 w 12192000"/>
                <a:gd name="connsiteY19" fmla="*/ 241089 h 3342428"/>
                <a:gd name="connsiteX20" fmla="*/ 8073390 w 12192000"/>
                <a:gd name="connsiteY20" fmla="*/ 486198 h 3342428"/>
                <a:gd name="connsiteX21" fmla="*/ 9235440 w 12192000"/>
                <a:gd name="connsiteY21" fmla="*/ 432858 h 3342428"/>
                <a:gd name="connsiteX22" fmla="*/ 10521950 w 12192000"/>
                <a:gd name="connsiteY22" fmla="*/ 408728 h 3342428"/>
                <a:gd name="connsiteX23" fmla="*/ 11610340 w 12192000"/>
                <a:gd name="connsiteY23" fmla="*/ 469689 h 3342428"/>
                <a:gd name="connsiteX24" fmla="*/ 12045950 w 12192000"/>
                <a:gd name="connsiteY24" fmla="*/ 388408 h 334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192000" h="3342428">
                  <a:moveTo>
                    <a:pt x="12045950" y="388408"/>
                  </a:moveTo>
                  <a:cubicBezTo>
                    <a:pt x="12095480" y="375708"/>
                    <a:pt x="12143740" y="363008"/>
                    <a:pt x="12192000" y="349039"/>
                  </a:cubicBezTo>
                  <a:lnTo>
                    <a:pt x="12192000" y="3342429"/>
                  </a:lnTo>
                  <a:lnTo>
                    <a:pt x="0" y="3342429"/>
                  </a:lnTo>
                  <a:lnTo>
                    <a:pt x="0" y="345228"/>
                  </a:lnTo>
                  <a:cubicBezTo>
                    <a:pt x="116840" y="291889"/>
                    <a:pt x="226060" y="228389"/>
                    <a:pt x="335280" y="171239"/>
                  </a:cubicBezTo>
                  <a:cubicBezTo>
                    <a:pt x="346710" y="164889"/>
                    <a:pt x="358140" y="159808"/>
                    <a:pt x="369570" y="153458"/>
                  </a:cubicBezTo>
                  <a:cubicBezTo>
                    <a:pt x="566420" y="51858"/>
                    <a:pt x="765810" y="-26882"/>
                    <a:pt x="1013460" y="8678"/>
                  </a:cubicBezTo>
                  <a:cubicBezTo>
                    <a:pt x="1056640" y="15028"/>
                    <a:pt x="1101090" y="23918"/>
                    <a:pt x="1146810" y="37889"/>
                  </a:cubicBezTo>
                  <a:cubicBezTo>
                    <a:pt x="1192530" y="51858"/>
                    <a:pt x="1240790" y="68368"/>
                    <a:pt x="1290320" y="91228"/>
                  </a:cubicBezTo>
                  <a:cubicBezTo>
                    <a:pt x="1790700" y="313478"/>
                    <a:pt x="2095500" y="764328"/>
                    <a:pt x="2776220" y="606848"/>
                  </a:cubicBezTo>
                  <a:cubicBezTo>
                    <a:pt x="2875280" y="583989"/>
                    <a:pt x="2964180" y="552239"/>
                    <a:pt x="3049270" y="516678"/>
                  </a:cubicBezTo>
                  <a:cubicBezTo>
                    <a:pt x="3258820" y="427778"/>
                    <a:pt x="3439160" y="308398"/>
                    <a:pt x="3652520" y="218228"/>
                  </a:cubicBezTo>
                  <a:cubicBezTo>
                    <a:pt x="3694430" y="200448"/>
                    <a:pt x="3737610" y="185208"/>
                    <a:pt x="3782060" y="173778"/>
                  </a:cubicBezTo>
                  <a:cubicBezTo>
                    <a:pt x="3919220" y="135678"/>
                    <a:pt x="4065270" y="122978"/>
                    <a:pt x="4217670" y="124248"/>
                  </a:cubicBezTo>
                  <a:cubicBezTo>
                    <a:pt x="4385310" y="126789"/>
                    <a:pt x="4560570" y="147108"/>
                    <a:pt x="4735830" y="172508"/>
                  </a:cubicBezTo>
                  <a:cubicBezTo>
                    <a:pt x="5081270" y="223308"/>
                    <a:pt x="5430520" y="293158"/>
                    <a:pt x="5739130" y="281728"/>
                  </a:cubicBezTo>
                  <a:cubicBezTo>
                    <a:pt x="5783580" y="280458"/>
                    <a:pt x="5826760" y="277918"/>
                    <a:pt x="5871210" y="275378"/>
                  </a:cubicBezTo>
                  <a:cubicBezTo>
                    <a:pt x="6243320" y="252518"/>
                    <a:pt x="6614160" y="199178"/>
                    <a:pt x="6986270" y="238548"/>
                  </a:cubicBezTo>
                  <a:cubicBezTo>
                    <a:pt x="6993890" y="239818"/>
                    <a:pt x="7001510" y="239818"/>
                    <a:pt x="7009131" y="241089"/>
                  </a:cubicBezTo>
                  <a:cubicBezTo>
                    <a:pt x="7381240" y="284268"/>
                    <a:pt x="7706360" y="430318"/>
                    <a:pt x="8073390" y="486198"/>
                  </a:cubicBezTo>
                  <a:cubicBezTo>
                    <a:pt x="8468360" y="545889"/>
                    <a:pt x="8845550" y="478578"/>
                    <a:pt x="9235440" y="432858"/>
                  </a:cubicBezTo>
                  <a:cubicBezTo>
                    <a:pt x="9669780" y="380789"/>
                    <a:pt x="10085070" y="382058"/>
                    <a:pt x="10521950" y="408728"/>
                  </a:cubicBezTo>
                  <a:cubicBezTo>
                    <a:pt x="10880090" y="431589"/>
                    <a:pt x="11248390" y="500168"/>
                    <a:pt x="11610340" y="469689"/>
                  </a:cubicBezTo>
                  <a:cubicBezTo>
                    <a:pt x="11758930" y="454448"/>
                    <a:pt x="11903710" y="425239"/>
                    <a:pt x="12045950" y="38840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3C7C7280-DE19-4A90-943D-368C3FB88E26}"/>
                </a:ext>
              </a:extLst>
            </p:cNvPr>
            <p:cNvSpPr/>
            <p:nvPr/>
          </p:nvSpPr>
          <p:spPr>
            <a:xfrm>
              <a:off x="0" y="3375185"/>
              <a:ext cx="12192000" cy="3477733"/>
            </a:xfrm>
            <a:custGeom>
              <a:avLst/>
              <a:gdLst>
                <a:gd name="connsiteX0" fmla="*/ 12045950 w 12192000"/>
                <a:gd name="connsiteY0" fmla="*/ 514824 h 3477733"/>
                <a:gd name="connsiteX1" fmla="*/ 12192000 w 12192000"/>
                <a:gd name="connsiteY1" fmla="*/ 522444 h 3477733"/>
                <a:gd name="connsiteX2" fmla="*/ 12192000 w 12192000"/>
                <a:gd name="connsiteY2" fmla="*/ 3477734 h 3477733"/>
                <a:gd name="connsiteX3" fmla="*/ 0 w 12192000"/>
                <a:gd name="connsiteY3" fmla="*/ 3477734 h 3477733"/>
                <a:gd name="connsiteX4" fmla="*/ 0 w 12192000"/>
                <a:gd name="connsiteY4" fmla="*/ 290034 h 3477733"/>
                <a:gd name="connsiteX5" fmla="*/ 39370 w 12192000"/>
                <a:gd name="connsiteY5" fmla="*/ 291304 h 3477733"/>
                <a:gd name="connsiteX6" fmla="*/ 213360 w 12192000"/>
                <a:gd name="connsiteY6" fmla="*/ 290034 h 3477733"/>
                <a:gd name="connsiteX7" fmla="*/ 369570 w 12192000"/>
                <a:gd name="connsiteY7" fmla="*/ 278604 h 3477733"/>
                <a:gd name="connsiteX8" fmla="*/ 551180 w 12192000"/>
                <a:gd name="connsiteY8" fmla="*/ 255744 h 3477733"/>
                <a:gd name="connsiteX9" fmla="*/ 1146810 w 12192000"/>
                <a:gd name="connsiteY9" fmla="*/ 163034 h 3477733"/>
                <a:gd name="connsiteX10" fmla="*/ 1369060 w 12192000"/>
                <a:gd name="connsiteY10" fmla="*/ 137634 h 3477733"/>
                <a:gd name="connsiteX11" fmla="*/ 2125980 w 12192000"/>
                <a:gd name="connsiteY11" fmla="*/ 225264 h 3477733"/>
                <a:gd name="connsiteX12" fmla="*/ 2415540 w 12192000"/>
                <a:gd name="connsiteY12" fmla="*/ 373854 h 3477733"/>
                <a:gd name="connsiteX13" fmla="*/ 3002280 w 12192000"/>
                <a:gd name="connsiteY13" fmla="*/ 630394 h 3477733"/>
                <a:gd name="connsiteX14" fmla="*/ 3049270 w 12192000"/>
                <a:gd name="connsiteY14" fmla="*/ 640554 h 3477733"/>
                <a:gd name="connsiteX15" fmla="*/ 4114800 w 12192000"/>
                <a:gd name="connsiteY15" fmla="*/ 316704 h 3477733"/>
                <a:gd name="connsiteX16" fmla="*/ 4217670 w 12192000"/>
                <a:gd name="connsiteY16" fmla="*/ 248124 h 3477733"/>
                <a:gd name="connsiteX17" fmla="*/ 4489450 w 12192000"/>
                <a:gd name="connsiteY17" fmla="*/ 94454 h 3477733"/>
                <a:gd name="connsiteX18" fmla="*/ 5530850 w 12192000"/>
                <a:gd name="connsiteY18" fmla="*/ 226534 h 3477733"/>
                <a:gd name="connsiteX19" fmla="*/ 5872480 w 12192000"/>
                <a:gd name="connsiteY19" fmla="*/ 399254 h 3477733"/>
                <a:gd name="connsiteX20" fmla="*/ 6099810 w 12192000"/>
                <a:gd name="connsiteY20" fmla="*/ 466564 h 3477733"/>
                <a:gd name="connsiteX21" fmla="*/ 6988810 w 12192000"/>
                <a:gd name="connsiteY21" fmla="*/ 362424 h 3477733"/>
                <a:gd name="connsiteX22" fmla="*/ 7520940 w 12192000"/>
                <a:gd name="connsiteY22" fmla="*/ 257014 h 3477733"/>
                <a:gd name="connsiteX23" fmla="*/ 7567931 w 12192000"/>
                <a:gd name="connsiteY23" fmla="*/ 254474 h 3477733"/>
                <a:gd name="connsiteX24" fmla="*/ 8168640 w 12192000"/>
                <a:gd name="connsiteY24" fmla="*/ 387824 h 3477733"/>
                <a:gd name="connsiteX25" fmla="*/ 8717280 w 12192000"/>
                <a:gd name="connsiteY25" fmla="*/ 522444 h 3477733"/>
                <a:gd name="connsiteX26" fmla="*/ 9517380 w 12192000"/>
                <a:gd name="connsiteY26" fmla="*/ 335754 h 3477733"/>
                <a:gd name="connsiteX27" fmla="*/ 9925050 w 12192000"/>
                <a:gd name="connsiteY27" fmla="*/ 179544 h 3477733"/>
                <a:gd name="connsiteX28" fmla="*/ 11236960 w 12192000"/>
                <a:gd name="connsiteY28" fmla="*/ 334484 h 3477733"/>
                <a:gd name="connsiteX29" fmla="*/ 11424920 w 12192000"/>
                <a:gd name="connsiteY29" fmla="*/ 401794 h 3477733"/>
                <a:gd name="connsiteX30" fmla="*/ 12045950 w 12192000"/>
                <a:gd name="connsiteY30" fmla="*/ 514824 h 347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192000" h="3477733">
                  <a:moveTo>
                    <a:pt x="12045950" y="514824"/>
                  </a:moveTo>
                  <a:cubicBezTo>
                    <a:pt x="12094210" y="518634"/>
                    <a:pt x="12143740" y="521174"/>
                    <a:pt x="12192000" y="522444"/>
                  </a:cubicBezTo>
                  <a:lnTo>
                    <a:pt x="12192000" y="3477734"/>
                  </a:lnTo>
                  <a:lnTo>
                    <a:pt x="0" y="3477734"/>
                  </a:lnTo>
                  <a:lnTo>
                    <a:pt x="0" y="290034"/>
                  </a:lnTo>
                  <a:cubicBezTo>
                    <a:pt x="12700" y="290034"/>
                    <a:pt x="26670" y="291304"/>
                    <a:pt x="39370" y="291304"/>
                  </a:cubicBezTo>
                  <a:cubicBezTo>
                    <a:pt x="96520" y="293844"/>
                    <a:pt x="153670" y="292574"/>
                    <a:pt x="213360" y="290034"/>
                  </a:cubicBezTo>
                  <a:cubicBezTo>
                    <a:pt x="265430" y="287494"/>
                    <a:pt x="317500" y="283684"/>
                    <a:pt x="369570" y="278604"/>
                  </a:cubicBezTo>
                  <a:cubicBezTo>
                    <a:pt x="429260" y="272254"/>
                    <a:pt x="490220" y="264634"/>
                    <a:pt x="551180" y="255744"/>
                  </a:cubicBezTo>
                  <a:cubicBezTo>
                    <a:pt x="746760" y="227804"/>
                    <a:pt x="948690" y="189704"/>
                    <a:pt x="1146810" y="163034"/>
                  </a:cubicBezTo>
                  <a:cubicBezTo>
                    <a:pt x="1221740" y="152874"/>
                    <a:pt x="1295400" y="143984"/>
                    <a:pt x="1369060" y="137634"/>
                  </a:cubicBezTo>
                  <a:cubicBezTo>
                    <a:pt x="1640840" y="114774"/>
                    <a:pt x="1899920" y="126204"/>
                    <a:pt x="2125980" y="225264"/>
                  </a:cubicBezTo>
                  <a:cubicBezTo>
                    <a:pt x="2227580" y="270984"/>
                    <a:pt x="2322830" y="321784"/>
                    <a:pt x="2415540" y="373854"/>
                  </a:cubicBezTo>
                  <a:cubicBezTo>
                    <a:pt x="2597150" y="474184"/>
                    <a:pt x="2774950" y="575784"/>
                    <a:pt x="3002280" y="630394"/>
                  </a:cubicBezTo>
                  <a:cubicBezTo>
                    <a:pt x="3017520" y="634204"/>
                    <a:pt x="3034030" y="638014"/>
                    <a:pt x="3049270" y="640554"/>
                  </a:cubicBezTo>
                  <a:cubicBezTo>
                    <a:pt x="3517900" y="735804"/>
                    <a:pt x="3806190" y="526254"/>
                    <a:pt x="4114800" y="316704"/>
                  </a:cubicBezTo>
                  <a:cubicBezTo>
                    <a:pt x="4149090" y="293844"/>
                    <a:pt x="4183380" y="270984"/>
                    <a:pt x="4217670" y="248124"/>
                  </a:cubicBezTo>
                  <a:cubicBezTo>
                    <a:pt x="4304030" y="192244"/>
                    <a:pt x="4392930" y="138904"/>
                    <a:pt x="4489450" y="94454"/>
                  </a:cubicBezTo>
                  <a:cubicBezTo>
                    <a:pt x="4931410" y="-108746"/>
                    <a:pt x="5224780" y="53814"/>
                    <a:pt x="5530850" y="226534"/>
                  </a:cubicBezTo>
                  <a:cubicBezTo>
                    <a:pt x="5640070" y="288764"/>
                    <a:pt x="5751830" y="350994"/>
                    <a:pt x="5872480" y="399254"/>
                  </a:cubicBezTo>
                  <a:cubicBezTo>
                    <a:pt x="5944870" y="428464"/>
                    <a:pt x="6019800" y="451324"/>
                    <a:pt x="6099810" y="466564"/>
                  </a:cubicBezTo>
                  <a:cubicBezTo>
                    <a:pt x="6404610" y="522444"/>
                    <a:pt x="6696710" y="439894"/>
                    <a:pt x="6988810" y="362424"/>
                  </a:cubicBezTo>
                  <a:cubicBezTo>
                    <a:pt x="7165340" y="315434"/>
                    <a:pt x="7341870" y="269714"/>
                    <a:pt x="7520940" y="257014"/>
                  </a:cubicBezTo>
                  <a:cubicBezTo>
                    <a:pt x="7536181" y="255744"/>
                    <a:pt x="7552690" y="255744"/>
                    <a:pt x="7567931" y="254474"/>
                  </a:cubicBezTo>
                  <a:cubicBezTo>
                    <a:pt x="7782560" y="249394"/>
                    <a:pt x="7975600" y="319244"/>
                    <a:pt x="8168640" y="387824"/>
                  </a:cubicBezTo>
                  <a:cubicBezTo>
                    <a:pt x="8345170" y="451324"/>
                    <a:pt x="8522970" y="514824"/>
                    <a:pt x="8717280" y="522444"/>
                  </a:cubicBezTo>
                  <a:cubicBezTo>
                    <a:pt x="9018270" y="533874"/>
                    <a:pt x="9267190" y="438624"/>
                    <a:pt x="9517380" y="335754"/>
                  </a:cubicBezTo>
                  <a:cubicBezTo>
                    <a:pt x="9650730" y="281144"/>
                    <a:pt x="9784080" y="223994"/>
                    <a:pt x="9925050" y="179544"/>
                  </a:cubicBezTo>
                  <a:cubicBezTo>
                    <a:pt x="10425430" y="22064"/>
                    <a:pt x="10801350" y="175734"/>
                    <a:pt x="11236960" y="334484"/>
                  </a:cubicBezTo>
                  <a:cubicBezTo>
                    <a:pt x="11297920" y="357344"/>
                    <a:pt x="11360150" y="378934"/>
                    <a:pt x="11424920" y="401794"/>
                  </a:cubicBezTo>
                  <a:cubicBezTo>
                    <a:pt x="11619230" y="469104"/>
                    <a:pt x="11830050" y="499584"/>
                    <a:pt x="12045950" y="51482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BBE9DF2-B680-49B7-824B-41FAD565E1AC}"/>
                </a:ext>
              </a:extLst>
            </p:cNvPr>
            <p:cNvSpPr/>
            <p:nvPr/>
          </p:nvSpPr>
          <p:spPr>
            <a:xfrm>
              <a:off x="0" y="4606060"/>
              <a:ext cx="12192000" cy="2246859"/>
            </a:xfrm>
            <a:custGeom>
              <a:avLst/>
              <a:gdLst>
                <a:gd name="connsiteX0" fmla="*/ 11610340 w 12192000"/>
                <a:gd name="connsiteY0" fmla="*/ 315189 h 2246859"/>
                <a:gd name="connsiteX1" fmla="*/ 12192000 w 12192000"/>
                <a:gd name="connsiteY1" fmla="*/ 235180 h 2246859"/>
                <a:gd name="connsiteX2" fmla="*/ 12192000 w 12192000"/>
                <a:gd name="connsiteY2" fmla="*/ 2246859 h 2246859"/>
                <a:gd name="connsiteX3" fmla="*/ 0 w 12192000"/>
                <a:gd name="connsiteY3" fmla="*/ 2246859 h 2246859"/>
                <a:gd name="connsiteX4" fmla="*/ 0 w 12192000"/>
                <a:gd name="connsiteY4" fmla="*/ 232639 h 2246859"/>
                <a:gd name="connsiteX5" fmla="*/ 1290320 w 12192000"/>
                <a:gd name="connsiteY5" fmla="*/ 61189 h 2246859"/>
                <a:gd name="connsiteX6" fmla="*/ 2776220 w 12192000"/>
                <a:gd name="connsiteY6" fmla="*/ 407899 h 2246859"/>
                <a:gd name="connsiteX7" fmla="*/ 3652520 w 12192000"/>
                <a:gd name="connsiteY7" fmla="*/ 146280 h 2246859"/>
                <a:gd name="connsiteX8" fmla="*/ 5739130 w 12192000"/>
                <a:gd name="connsiteY8" fmla="*/ 188189 h 2246859"/>
                <a:gd name="connsiteX9" fmla="*/ 7009131 w 12192000"/>
                <a:gd name="connsiteY9" fmla="*/ 160249 h 2246859"/>
                <a:gd name="connsiteX10" fmla="*/ 8073390 w 12192000"/>
                <a:gd name="connsiteY10" fmla="*/ 325349 h 2246859"/>
                <a:gd name="connsiteX11" fmla="*/ 9235440 w 12192000"/>
                <a:gd name="connsiteY11" fmla="*/ 289789 h 2246859"/>
                <a:gd name="connsiteX12" fmla="*/ 10521950 w 12192000"/>
                <a:gd name="connsiteY12" fmla="*/ 274549 h 2246859"/>
                <a:gd name="connsiteX13" fmla="*/ 11610340 w 12192000"/>
                <a:gd name="connsiteY13" fmla="*/ 315189 h 224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92000" h="2246859">
                  <a:moveTo>
                    <a:pt x="11610340" y="315189"/>
                  </a:moveTo>
                  <a:cubicBezTo>
                    <a:pt x="11811000" y="303760"/>
                    <a:pt x="12002770" y="270739"/>
                    <a:pt x="12192000" y="235180"/>
                  </a:cubicBezTo>
                  <a:lnTo>
                    <a:pt x="12192000" y="2246859"/>
                  </a:lnTo>
                  <a:lnTo>
                    <a:pt x="0" y="2246859"/>
                  </a:lnTo>
                  <a:lnTo>
                    <a:pt x="0" y="232639"/>
                  </a:lnTo>
                  <a:cubicBezTo>
                    <a:pt x="410210" y="106910"/>
                    <a:pt x="731520" y="-105181"/>
                    <a:pt x="1290320" y="61189"/>
                  </a:cubicBezTo>
                  <a:cubicBezTo>
                    <a:pt x="1790700" y="209780"/>
                    <a:pt x="2095500" y="514580"/>
                    <a:pt x="2776220" y="407899"/>
                  </a:cubicBezTo>
                  <a:cubicBezTo>
                    <a:pt x="3119120" y="354560"/>
                    <a:pt x="3352800" y="232639"/>
                    <a:pt x="3652520" y="146280"/>
                  </a:cubicBezTo>
                  <a:cubicBezTo>
                    <a:pt x="4249420" y="-25170"/>
                    <a:pt x="5086350" y="204699"/>
                    <a:pt x="5739130" y="188189"/>
                  </a:cubicBezTo>
                  <a:cubicBezTo>
                    <a:pt x="6163310" y="178030"/>
                    <a:pt x="6584950" y="127230"/>
                    <a:pt x="7009131" y="160249"/>
                  </a:cubicBezTo>
                  <a:cubicBezTo>
                    <a:pt x="7381240" y="189460"/>
                    <a:pt x="7706360" y="287249"/>
                    <a:pt x="8073390" y="325349"/>
                  </a:cubicBezTo>
                  <a:cubicBezTo>
                    <a:pt x="8468360" y="364719"/>
                    <a:pt x="8845550" y="320269"/>
                    <a:pt x="9235440" y="289789"/>
                  </a:cubicBezTo>
                  <a:cubicBezTo>
                    <a:pt x="9669780" y="255499"/>
                    <a:pt x="10085070" y="255499"/>
                    <a:pt x="10521950" y="274549"/>
                  </a:cubicBezTo>
                  <a:cubicBezTo>
                    <a:pt x="10880090" y="289789"/>
                    <a:pt x="11248390" y="335510"/>
                    <a:pt x="11610340" y="315189"/>
                  </a:cubicBezTo>
                  <a:close/>
                </a:path>
              </a:pathLst>
            </a:custGeom>
            <a:solidFill>
              <a:srgbClr val="FCFCF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1ECD99EB-FA39-4645-B6EE-5899B378CF6E}"/>
              </a:ext>
            </a:extLst>
          </p:cNvPr>
          <p:cNvGrpSpPr/>
          <p:nvPr/>
        </p:nvGrpSpPr>
        <p:grpSpPr>
          <a:xfrm>
            <a:off x="4915901" y="2057536"/>
            <a:ext cx="2226155" cy="4035701"/>
            <a:chOff x="4915901" y="2057536"/>
            <a:chExt cx="2226155" cy="4035701"/>
          </a:xfrm>
        </p:grpSpPr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1294AED0-D41B-4BEE-B6B3-0541141EE9DF}"/>
                </a:ext>
              </a:extLst>
            </p:cNvPr>
            <p:cNvGrpSpPr/>
            <p:nvPr/>
          </p:nvGrpSpPr>
          <p:grpSpPr>
            <a:xfrm>
              <a:off x="4915901" y="2057536"/>
              <a:ext cx="2226155" cy="4035701"/>
              <a:chOff x="4915901" y="2057536"/>
              <a:chExt cx="2226155" cy="4035701"/>
            </a:xfrm>
          </p:grpSpPr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E2C32D15-0553-4216-9450-963562CF9089}"/>
                  </a:ext>
                </a:extLst>
              </p:cNvPr>
              <p:cNvSpPr/>
              <p:nvPr/>
            </p:nvSpPr>
            <p:spPr>
              <a:xfrm>
                <a:off x="4915901" y="4039538"/>
                <a:ext cx="2226155" cy="2053699"/>
              </a:xfrm>
              <a:custGeom>
                <a:avLst/>
                <a:gdLst>
                  <a:gd name="connsiteX0" fmla="*/ 2180858 w 2226155"/>
                  <a:gd name="connsiteY0" fmla="*/ 1421461 h 2053699"/>
                  <a:gd name="connsiteX1" fmla="*/ 1417588 w 2226155"/>
                  <a:gd name="connsiteY1" fmla="*/ 2019631 h 2053699"/>
                  <a:gd name="connsiteX2" fmla="*/ 475248 w 2226155"/>
                  <a:gd name="connsiteY2" fmla="*/ 1874851 h 2053699"/>
                  <a:gd name="connsiteX3" fmla="*/ 57418 w 2226155"/>
                  <a:gd name="connsiteY3" fmla="*/ 1361771 h 2053699"/>
                  <a:gd name="connsiteX4" fmla="*/ 120918 w 2226155"/>
                  <a:gd name="connsiteY4" fmla="*/ 637871 h 2053699"/>
                  <a:gd name="connsiteX5" fmla="*/ 432068 w 2226155"/>
                  <a:gd name="connsiteY5" fmla="*/ 282271 h 2053699"/>
                  <a:gd name="connsiteX6" fmla="*/ 518428 w 2226155"/>
                  <a:gd name="connsiteY6" fmla="*/ 240361 h 2053699"/>
                  <a:gd name="connsiteX7" fmla="*/ 1450608 w 2226155"/>
                  <a:gd name="connsiteY7" fmla="*/ 24461 h 2053699"/>
                  <a:gd name="connsiteX8" fmla="*/ 1547128 w 2226155"/>
                  <a:gd name="connsiteY8" fmla="*/ 53671 h 2053699"/>
                  <a:gd name="connsiteX9" fmla="*/ 1755408 w 2226155"/>
                  <a:gd name="connsiteY9" fmla="*/ 160351 h 2053699"/>
                  <a:gd name="connsiteX10" fmla="*/ 2137679 w 2226155"/>
                  <a:gd name="connsiteY10" fmla="*/ 616281 h 2053699"/>
                  <a:gd name="connsiteX11" fmla="*/ 2180858 w 2226155"/>
                  <a:gd name="connsiteY11" fmla="*/ 1421461 h 205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26155" h="2053699">
                    <a:moveTo>
                      <a:pt x="2180858" y="1421461"/>
                    </a:moveTo>
                    <a:cubicBezTo>
                      <a:pt x="2127518" y="1611961"/>
                      <a:pt x="2019568" y="1914221"/>
                      <a:pt x="1417588" y="2019631"/>
                    </a:cubicBezTo>
                    <a:cubicBezTo>
                      <a:pt x="816878" y="2125041"/>
                      <a:pt x="658128" y="1959941"/>
                      <a:pt x="475248" y="1874851"/>
                    </a:cubicBezTo>
                    <a:cubicBezTo>
                      <a:pt x="292368" y="1791031"/>
                      <a:pt x="131078" y="1558621"/>
                      <a:pt x="57418" y="1361771"/>
                    </a:cubicBezTo>
                    <a:cubicBezTo>
                      <a:pt x="-16242" y="1164921"/>
                      <a:pt x="-41642" y="964261"/>
                      <a:pt x="120918" y="637871"/>
                    </a:cubicBezTo>
                    <a:cubicBezTo>
                      <a:pt x="219978" y="435941"/>
                      <a:pt x="348248" y="331801"/>
                      <a:pt x="432068" y="282271"/>
                    </a:cubicBezTo>
                    <a:cubicBezTo>
                      <a:pt x="484138" y="250521"/>
                      <a:pt x="518428" y="240361"/>
                      <a:pt x="518428" y="240361"/>
                    </a:cubicBezTo>
                    <a:cubicBezTo>
                      <a:pt x="518428" y="240361"/>
                      <a:pt x="960388" y="-91109"/>
                      <a:pt x="1450608" y="24461"/>
                    </a:cubicBezTo>
                    <a:cubicBezTo>
                      <a:pt x="1482358" y="32081"/>
                      <a:pt x="1515378" y="40971"/>
                      <a:pt x="1547128" y="53671"/>
                    </a:cubicBezTo>
                    <a:cubicBezTo>
                      <a:pt x="1616979" y="79071"/>
                      <a:pt x="1686829" y="113361"/>
                      <a:pt x="1755408" y="160351"/>
                    </a:cubicBezTo>
                    <a:cubicBezTo>
                      <a:pt x="1950988" y="292431"/>
                      <a:pt x="2069098" y="452451"/>
                      <a:pt x="2137679" y="616281"/>
                    </a:cubicBezTo>
                    <a:cubicBezTo>
                      <a:pt x="2279918" y="947751"/>
                      <a:pt x="2216418" y="1293191"/>
                      <a:pt x="2180858" y="1421461"/>
                    </a:cubicBezTo>
                    <a:close/>
                  </a:path>
                </a:pathLst>
              </a:custGeom>
              <a:solidFill>
                <a:srgbClr val="E8F8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F122A759-FFCC-41CE-9A52-0692F68FF320}"/>
                  </a:ext>
                </a:extLst>
              </p:cNvPr>
              <p:cNvSpPr/>
              <p:nvPr/>
            </p:nvSpPr>
            <p:spPr>
              <a:xfrm>
                <a:off x="5346700" y="4039538"/>
                <a:ext cx="1706880" cy="742311"/>
              </a:xfrm>
              <a:custGeom>
                <a:avLst/>
                <a:gdLst>
                  <a:gd name="connsiteX0" fmla="*/ 1706880 w 1706880"/>
                  <a:gd name="connsiteY0" fmla="*/ 613741 h 742311"/>
                  <a:gd name="connsiteX1" fmla="*/ 1510030 w 1706880"/>
                  <a:gd name="connsiteY1" fmla="*/ 698831 h 742311"/>
                  <a:gd name="connsiteX2" fmla="*/ 1231900 w 1706880"/>
                  <a:gd name="connsiteY2" fmla="*/ 731851 h 742311"/>
                  <a:gd name="connsiteX3" fmla="*/ 1045210 w 1706880"/>
                  <a:gd name="connsiteY3" fmla="*/ 631521 h 742311"/>
                  <a:gd name="connsiteX4" fmla="*/ 798830 w 1706880"/>
                  <a:gd name="connsiteY4" fmla="*/ 583261 h 742311"/>
                  <a:gd name="connsiteX5" fmla="*/ 322580 w 1706880"/>
                  <a:gd name="connsiteY5" fmla="*/ 526111 h 742311"/>
                  <a:gd name="connsiteX6" fmla="*/ 0 w 1706880"/>
                  <a:gd name="connsiteY6" fmla="*/ 282271 h 742311"/>
                  <a:gd name="connsiteX7" fmla="*/ 86360 w 1706880"/>
                  <a:gd name="connsiteY7" fmla="*/ 240361 h 742311"/>
                  <a:gd name="connsiteX8" fmla="*/ 1018540 w 1706880"/>
                  <a:gd name="connsiteY8" fmla="*/ 24461 h 742311"/>
                  <a:gd name="connsiteX9" fmla="*/ 1019810 w 1706880"/>
                  <a:gd name="connsiteY9" fmla="*/ 25731 h 742311"/>
                  <a:gd name="connsiteX10" fmla="*/ 1115060 w 1706880"/>
                  <a:gd name="connsiteY10" fmla="*/ 53671 h 742311"/>
                  <a:gd name="connsiteX11" fmla="*/ 1323340 w 1706880"/>
                  <a:gd name="connsiteY11" fmla="*/ 160351 h 742311"/>
                  <a:gd name="connsiteX12" fmla="*/ 1706880 w 1706880"/>
                  <a:gd name="connsiteY12" fmla="*/ 613741 h 74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06880" h="742311">
                    <a:moveTo>
                      <a:pt x="1706880" y="613741"/>
                    </a:moveTo>
                    <a:cubicBezTo>
                      <a:pt x="1647190" y="650571"/>
                      <a:pt x="1577340" y="675971"/>
                      <a:pt x="1510030" y="698831"/>
                    </a:cubicBezTo>
                    <a:cubicBezTo>
                      <a:pt x="1419860" y="729311"/>
                      <a:pt x="1323340" y="758521"/>
                      <a:pt x="1231900" y="731851"/>
                    </a:cubicBezTo>
                    <a:cubicBezTo>
                      <a:pt x="1163320" y="711531"/>
                      <a:pt x="1108710" y="662001"/>
                      <a:pt x="1045210" y="631521"/>
                    </a:cubicBezTo>
                    <a:cubicBezTo>
                      <a:pt x="969010" y="594691"/>
                      <a:pt x="882650" y="588341"/>
                      <a:pt x="798830" y="583261"/>
                    </a:cubicBezTo>
                    <a:cubicBezTo>
                      <a:pt x="638810" y="574371"/>
                      <a:pt x="474980" y="574371"/>
                      <a:pt x="322580" y="526111"/>
                    </a:cubicBezTo>
                    <a:cubicBezTo>
                      <a:pt x="217170" y="493091"/>
                      <a:pt x="78740" y="396571"/>
                      <a:pt x="0" y="282271"/>
                    </a:cubicBezTo>
                    <a:cubicBezTo>
                      <a:pt x="52070" y="250521"/>
                      <a:pt x="86360" y="240361"/>
                      <a:pt x="86360" y="240361"/>
                    </a:cubicBezTo>
                    <a:cubicBezTo>
                      <a:pt x="86360" y="240361"/>
                      <a:pt x="528320" y="-91109"/>
                      <a:pt x="1018540" y="24461"/>
                    </a:cubicBezTo>
                    <a:cubicBezTo>
                      <a:pt x="1019810" y="24461"/>
                      <a:pt x="1019810" y="25731"/>
                      <a:pt x="1019810" y="25731"/>
                    </a:cubicBezTo>
                    <a:cubicBezTo>
                      <a:pt x="1050290" y="38431"/>
                      <a:pt x="1082040" y="47321"/>
                      <a:pt x="1115060" y="53671"/>
                    </a:cubicBezTo>
                    <a:cubicBezTo>
                      <a:pt x="1184910" y="79071"/>
                      <a:pt x="1254760" y="113361"/>
                      <a:pt x="1323340" y="160351"/>
                    </a:cubicBezTo>
                    <a:cubicBezTo>
                      <a:pt x="1518920" y="289891"/>
                      <a:pt x="1638300" y="451181"/>
                      <a:pt x="1706880" y="613741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A0F44D22-466C-4866-8392-3084115279E3}"/>
                  </a:ext>
                </a:extLst>
              </p:cNvPr>
              <p:cNvSpPr/>
              <p:nvPr/>
            </p:nvSpPr>
            <p:spPr>
              <a:xfrm>
                <a:off x="5323174" y="3262472"/>
                <a:ext cx="1587810" cy="1324027"/>
              </a:xfrm>
              <a:custGeom>
                <a:avLst/>
                <a:gdLst>
                  <a:gd name="connsiteX0" fmla="*/ 1435766 w 1587810"/>
                  <a:gd name="connsiteY0" fmla="*/ 1099977 h 1324027"/>
                  <a:gd name="connsiteX1" fmla="*/ 753776 w 1587810"/>
                  <a:gd name="connsiteY1" fmla="*/ 1320957 h 1324027"/>
                  <a:gd name="connsiteX2" fmla="*/ 97186 w 1587810"/>
                  <a:gd name="connsiteY2" fmla="*/ 1064418 h 1324027"/>
                  <a:gd name="connsiteX3" fmla="*/ 5746 w 1587810"/>
                  <a:gd name="connsiteY3" fmla="*/ 622457 h 1324027"/>
                  <a:gd name="connsiteX4" fmla="*/ 240696 w 1587810"/>
                  <a:gd name="connsiteY4" fmla="*/ 194468 h 1324027"/>
                  <a:gd name="connsiteX5" fmla="*/ 445166 w 1587810"/>
                  <a:gd name="connsiteY5" fmla="*/ 82707 h 1324027"/>
                  <a:gd name="connsiteX6" fmla="*/ 606456 w 1587810"/>
                  <a:gd name="connsiteY6" fmla="*/ 34447 h 1324027"/>
                  <a:gd name="connsiteX7" fmla="*/ 1318926 w 1587810"/>
                  <a:gd name="connsiteY7" fmla="*/ 122077 h 1324027"/>
                  <a:gd name="connsiteX8" fmla="*/ 1370995 w 1587810"/>
                  <a:gd name="connsiteY8" fmla="*/ 160177 h 1324027"/>
                  <a:gd name="connsiteX9" fmla="*/ 1585626 w 1587810"/>
                  <a:gd name="connsiteY9" fmla="*/ 654207 h 1324027"/>
                  <a:gd name="connsiteX10" fmla="*/ 1435766 w 1587810"/>
                  <a:gd name="connsiteY10" fmla="*/ 1099977 h 1324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87810" h="1324027">
                    <a:moveTo>
                      <a:pt x="1435766" y="1099977"/>
                    </a:moveTo>
                    <a:cubicBezTo>
                      <a:pt x="1337976" y="1226977"/>
                      <a:pt x="1045876" y="1293018"/>
                      <a:pt x="753776" y="1320957"/>
                    </a:cubicBezTo>
                    <a:cubicBezTo>
                      <a:pt x="461676" y="1348897"/>
                      <a:pt x="184816" y="1179987"/>
                      <a:pt x="97186" y="1064418"/>
                    </a:cubicBezTo>
                    <a:cubicBezTo>
                      <a:pt x="9556" y="948847"/>
                      <a:pt x="-12034" y="787557"/>
                      <a:pt x="5746" y="622457"/>
                    </a:cubicBezTo>
                    <a:cubicBezTo>
                      <a:pt x="23526" y="457357"/>
                      <a:pt x="51466" y="327818"/>
                      <a:pt x="240696" y="194468"/>
                    </a:cubicBezTo>
                    <a:cubicBezTo>
                      <a:pt x="314356" y="142397"/>
                      <a:pt x="385476" y="106837"/>
                      <a:pt x="445166" y="82707"/>
                    </a:cubicBezTo>
                    <a:cubicBezTo>
                      <a:pt x="540416" y="44607"/>
                      <a:pt x="606456" y="34447"/>
                      <a:pt x="606456" y="34447"/>
                    </a:cubicBezTo>
                    <a:cubicBezTo>
                      <a:pt x="771556" y="-15083"/>
                      <a:pt x="1080166" y="-30323"/>
                      <a:pt x="1318926" y="122077"/>
                    </a:cubicBezTo>
                    <a:cubicBezTo>
                      <a:pt x="1337976" y="134777"/>
                      <a:pt x="1355756" y="146207"/>
                      <a:pt x="1370995" y="160177"/>
                    </a:cubicBezTo>
                    <a:cubicBezTo>
                      <a:pt x="1558956" y="308768"/>
                      <a:pt x="1572926" y="503077"/>
                      <a:pt x="1585626" y="654207"/>
                    </a:cubicBezTo>
                    <a:cubicBezTo>
                      <a:pt x="1600866" y="819307"/>
                      <a:pt x="1534826" y="974247"/>
                      <a:pt x="1435766" y="1099977"/>
                    </a:cubicBezTo>
                    <a:close/>
                  </a:path>
                </a:pathLst>
              </a:custGeom>
              <a:solidFill>
                <a:srgbClr val="E8F8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83734FF-434C-4A98-A99A-04A555C00EA0}"/>
                  </a:ext>
                </a:extLst>
              </p:cNvPr>
              <p:cNvSpPr/>
              <p:nvPr/>
            </p:nvSpPr>
            <p:spPr>
              <a:xfrm>
                <a:off x="5920535" y="3541490"/>
                <a:ext cx="182961" cy="187883"/>
              </a:xfrm>
              <a:custGeom>
                <a:avLst/>
                <a:gdLst>
                  <a:gd name="connsiteX0" fmla="*/ 47194 w 182961"/>
                  <a:gd name="connsiteY0" fmla="*/ 6890 h 187883"/>
                  <a:gd name="connsiteX1" fmla="*/ 1474 w 182961"/>
                  <a:gd name="connsiteY1" fmla="*/ 107220 h 187883"/>
                  <a:gd name="connsiteX2" fmla="*/ 9094 w 182961"/>
                  <a:gd name="connsiteY2" fmla="*/ 137700 h 187883"/>
                  <a:gd name="connsiteX3" fmla="*/ 170384 w 182961"/>
                  <a:gd name="connsiteY3" fmla="*/ 138970 h 187883"/>
                  <a:gd name="connsiteX4" fmla="*/ 47194 w 182961"/>
                  <a:gd name="connsiteY4" fmla="*/ 6890 h 187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961" h="187883">
                    <a:moveTo>
                      <a:pt x="47194" y="6890"/>
                    </a:moveTo>
                    <a:cubicBezTo>
                      <a:pt x="9094" y="22130"/>
                      <a:pt x="-4876" y="66580"/>
                      <a:pt x="1474" y="107220"/>
                    </a:cubicBezTo>
                    <a:cubicBezTo>
                      <a:pt x="2744" y="117380"/>
                      <a:pt x="5284" y="127540"/>
                      <a:pt x="9094" y="137700"/>
                    </a:cubicBezTo>
                    <a:cubicBezTo>
                      <a:pt x="39574" y="207550"/>
                      <a:pt x="136094" y="201200"/>
                      <a:pt x="170384" y="138970"/>
                    </a:cubicBezTo>
                    <a:cubicBezTo>
                      <a:pt x="216104" y="58960"/>
                      <a:pt x="128474" y="-24860"/>
                      <a:pt x="47194" y="6890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910F3627-A921-4B89-BD95-924A1DBBAFE2}"/>
                  </a:ext>
                </a:extLst>
              </p:cNvPr>
              <p:cNvSpPr/>
              <p:nvPr/>
            </p:nvSpPr>
            <p:spPr>
              <a:xfrm>
                <a:off x="5869535" y="4222793"/>
                <a:ext cx="199670" cy="199913"/>
              </a:xfrm>
              <a:custGeom>
                <a:avLst/>
                <a:gdLst>
                  <a:gd name="connsiteX0" fmla="*/ 195985 w 199670"/>
                  <a:gd name="connsiteY0" fmla="*/ 60916 h 199913"/>
                  <a:gd name="connsiteX1" fmla="*/ 132485 w 199670"/>
                  <a:gd name="connsiteY1" fmla="*/ 1227 h 199913"/>
                  <a:gd name="connsiteX2" fmla="*/ 81685 w 199670"/>
                  <a:gd name="connsiteY2" fmla="*/ 6307 h 199913"/>
                  <a:gd name="connsiteX3" fmla="*/ 10564 w 199670"/>
                  <a:gd name="connsiteY3" fmla="*/ 45677 h 199913"/>
                  <a:gd name="connsiteX4" fmla="*/ 88035 w 199670"/>
                  <a:gd name="connsiteY4" fmla="*/ 198077 h 199913"/>
                  <a:gd name="connsiteX5" fmla="*/ 195985 w 199670"/>
                  <a:gd name="connsiteY5" fmla="*/ 60916 h 199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670" h="199913">
                    <a:moveTo>
                      <a:pt x="195985" y="60916"/>
                    </a:moveTo>
                    <a:cubicBezTo>
                      <a:pt x="187094" y="29166"/>
                      <a:pt x="165505" y="5036"/>
                      <a:pt x="132485" y="1227"/>
                    </a:cubicBezTo>
                    <a:cubicBezTo>
                      <a:pt x="115974" y="-1314"/>
                      <a:pt x="96924" y="-43"/>
                      <a:pt x="81685" y="6307"/>
                    </a:cubicBezTo>
                    <a:cubicBezTo>
                      <a:pt x="53744" y="5036"/>
                      <a:pt x="25805" y="17736"/>
                      <a:pt x="10564" y="45677"/>
                    </a:cubicBezTo>
                    <a:cubicBezTo>
                      <a:pt x="-22456" y="102827"/>
                      <a:pt x="27074" y="186647"/>
                      <a:pt x="88035" y="198077"/>
                    </a:cubicBezTo>
                    <a:cubicBezTo>
                      <a:pt x="165505" y="213316"/>
                      <a:pt x="213765" y="130766"/>
                      <a:pt x="195985" y="60916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CD76804C-AC61-438D-B7A2-AA5202D25CD2}"/>
                  </a:ext>
                </a:extLst>
              </p:cNvPr>
              <p:cNvSpPr/>
              <p:nvPr/>
            </p:nvSpPr>
            <p:spPr>
              <a:xfrm>
                <a:off x="5761116" y="4758540"/>
                <a:ext cx="203235" cy="205977"/>
              </a:xfrm>
              <a:custGeom>
                <a:avLst/>
                <a:gdLst>
                  <a:gd name="connsiteX0" fmla="*/ 160893 w 203235"/>
                  <a:gd name="connsiteY0" fmla="*/ 20469 h 205977"/>
                  <a:gd name="connsiteX1" fmla="*/ 4683 w 203235"/>
                  <a:gd name="connsiteY1" fmla="*/ 64919 h 205977"/>
                  <a:gd name="connsiteX2" fmla="*/ 36433 w 203235"/>
                  <a:gd name="connsiteY2" fmla="*/ 181759 h 205977"/>
                  <a:gd name="connsiteX3" fmla="*/ 144383 w 203235"/>
                  <a:gd name="connsiteY3" fmla="*/ 199539 h 205977"/>
                  <a:gd name="connsiteX4" fmla="*/ 182483 w 203235"/>
                  <a:gd name="connsiteY4" fmla="*/ 167789 h 205977"/>
                  <a:gd name="connsiteX5" fmla="*/ 160893 w 203235"/>
                  <a:gd name="connsiteY5" fmla="*/ 20469 h 20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235" h="205977">
                    <a:moveTo>
                      <a:pt x="160893" y="20469"/>
                    </a:moveTo>
                    <a:cubicBezTo>
                      <a:pt x="107553" y="-17631"/>
                      <a:pt x="26273" y="-2391"/>
                      <a:pt x="4683" y="64919"/>
                    </a:cubicBezTo>
                    <a:cubicBezTo>
                      <a:pt x="-8017" y="105559"/>
                      <a:pt x="5953" y="151279"/>
                      <a:pt x="36433" y="181759"/>
                    </a:cubicBezTo>
                    <a:cubicBezTo>
                      <a:pt x="64373" y="208429"/>
                      <a:pt x="110093" y="210969"/>
                      <a:pt x="144383" y="199539"/>
                    </a:cubicBezTo>
                    <a:cubicBezTo>
                      <a:pt x="160893" y="194459"/>
                      <a:pt x="173593" y="183029"/>
                      <a:pt x="182483" y="167789"/>
                    </a:cubicBezTo>
                    <a:cubicBezTo>
                      <a:pt x="216773" y="123339"/>
                      <a:pt x="207883" y="54759"/>
                      <a:pt x="160893" y="20469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1F2078F-AE3F-4411-AE63-44B2BF4C9875}"/>
                  </a:ext>
                </a:extLst>
              </p:cNvPr>
              <p:cNvSpPr/>
              <p:nvPr/>
            </p:nvSpPr>
            <p:spPr>
              <a:xfrm>
                <a:off x="5722062" y="5308409"/>
                <a:ext cx="213885" cy="229628"/>
              </a:xfrm>
              <a:custGeom>
                <a:avLst/>
                <a:gdLst>
                  <a:gd name="connsiteX0" fmla="*/ 212647 w 213885"/>
                  <a:gd name="connsiteY0" fmla="*/ 123380 h 229628"/>
                  <a:gd name="connsiteX1" fmla="*/ 102158 w 213885"/>
                  <a:gd name="connsiteY1" fmla="*/ 190 h 229628"/>
                  <a:gd name="connsiteX2" fmla="*/ 9447 w 213885"/>
                  <a:gd name="connsiteY2" fmla="*/ 158940 h 229628"/>
                  <a:gd name="connsiteX3" fmla="*/ 198678 w 213885"/>
                  <a:gd name="connsiteY3" fmla="*/ 190690 h 229628"/>
                  <a:gd name="connsiteX4" fmla="*/ 212647 w 213885"/>
                  <a:gd name="connsiteY4" fmla="*/ 123380 h 22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885" h="229628">
                    <a:moveTo>
                      <a:pt x="212647" y="123380"/>
                    </a:moveTo>
                    <a:cubicBezTo>
                      <a:pt x="217728" y="63690"/>
                      <a:pt x="160578" y="4000"/>
                      <a:pt x="102158" y="190"/>
                    </a:cubicBezTo>
                    <a:cubicBezTo>
                      <a:pt x="20878" y="-4890"/>
                      <a:pt x="-19762" y="92900"/>
                      <a:pt x="9447" y="158940"/>
                    </a:cubicBezTo>
                    <a:cubicBezTo>
                      <a:pt x="41197" y="230060"/>
                      <a:pt x="150418" y="259270"/>
                      <a:pt x="198678" y="190690"/>
                    </a:cubicBezTo>
                    <a:cubicBezTo>
                      <a:pt x="211378" y="171640"/>
                      <a:pt x="216458" y="147510"/>
                      <a:pt x="212647" y="123380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82E73A15-3B16-47ED-B4D3-FC94929C492F}"/>
                  </a:ext>
                </a:extLst>
              </p:cNvPr>
              <p:cNvSpPr/>
              <p:nvPr/>
            </p:nvSpPr>
            <p:spPr>
              <a:xfrm>
                <a:off x="5768340" y="3262472"/>
                <a:ext cx="927100" cy="202700"/>
              </a:xfrm>
              <a:custGeom>
                <a:avLst/>
                <a:gdLst>
                  <a:gd name="connsiteX0" fmla="*/ 927100 w 927100"/>
                  <a:gd name="connsiteY0" fmla="*/ 160177 h 202700"/>
                  <a:gd name="connsiteX1" fmla="*/ 786130 w 927100"/>
                  <a:gd name="connsiteY1" fmla="*/ 200818 h 202700"/>
                  <a:gd name="connsiteX2" fmla="*/ 552450 w 927100"/>
                  <a:gd name="connsiteY2" fmla="*/ 191927 h 202700"/>
                  <a:gd name="connsiteX3" fmla="*/ 170180 w 927100"/>
                  <a:gd name="connsiteY3" fmla="*/ 161447 h 202700"/>
                  <a:gd name="connsiteX4" fmla="*/ 0 w 927100"/>
                  <a:gd name="connsiteY4" fmla="*/ 82707 h 202700"/>
                  <a:gd name="connsiteX5" fmla="*/ 161290 w 927100"/>
                  <a:gd name="connsiteY5" fmla="*/ 34447 h 202700"/>
                  <a:gd name="connsiteX6" fmla="*/ 873760 w 927100"/>
                  <a:gd name="connsiteY6" fmla="*/ 122077 h 202700"/>
                  <a:gd name="connsiteX7" fmla="*/ 927100 w 927100"/>
                  <a:gd name="connsiteY7" fmla="*/ 160177 h 20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7100" h="202700">
                    <a:moveTo>
                      <a:pt x="927100" y="160177"/>
                    </a:moveTo>
                    <a:cubicBezTo>
                      <a:pt x="885190" y="184307"/>
                      <a:pt x="834390" y="197007"/>
                      <a:pt x="786130" y="200818"/>
                    </a:cubicBezTo>
                    <a:cubicBezTo>
                      <a:pt x="708660" y="207168"/>
                      <a:pt x="631190" y="195737"/>
                      <a:pt x="552450" y="191927"/>
                    </a:cubicBezTo>
                    <a:cubicBezTo>
                      <a:pt x="424180" y="186847"/>
                      <a:pt x="290830" y="203357"/>
                      <a:pt x="170180" y="161447"/>
                    </a:cubicBezTo>
                    <a:cubicBezTo>
                      <a:pt x="129540" y="147477"/>
                      <a:pt x="52070" y="118268"/>
                      <a:pt x="0" y="82707"/>
                    </a:cubicBezTo>
                    <a:cubicBezTo>
                      <a:pt x="95250" y="44607"/>
                      <a:pt x="161290" y="34447"/>
                      <a:pt x="161290" y="34447"/>
                    </a:cubicBezTo>
                    <a:cubicBezTo>
                      <a:pt x="326390" y="-15083"/>
                      <a:pt x="635000" y="-30323"/>
                      <a:pt x="873760" y="122077"/>
                    </a:cubicBezTo>
                    <a:cubicBezTo>
                      <a:pt x="894080" y="134777"/>
                      <a:pt x="911860" y="147477"/>
                      <a:pt x="927100" y="160177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9D7D545C-02E1-4188-90BE-14997A4A0523}"/>
                  </a:ext>
                </a:extLst>
              </p:cNvPr>
              <p:cNvSpPr/>
              <p:nvPr/>
            </p:nvSpPr>
            <p:spPr>
              <a:xfrm>
                <a:off x="5867400" y="2057536"/>
                <a:ext cx="731567" cy="614543"/>
              </a:xfrm>
              <a:custGeom>
                <a:avLst/>
                <a:gdLst>
                  <a:gd name="connsiteX0" fmla="*/ 0 w 731567"/>
                  <a:gd name="connsiteY0" fmla="*/ 450713 h 614543"/>
                  <a:gd name="connsiteX1" fmla="*/ 85090 w 731567"/>
                  <a:gd name="connsiteY1" fmla="*/ 144643 h 614543"/>
                  <a:gd name="connsiteX2" fmla="*/ 195580 w 731567"/>
                  <a:gd name="connsiteY2" fmla="*/ 25263 h 614543"/>
                  <a:gd name="connsiteX3" fmla="*/ 410210 w 731567"/>
                  <a:gd name="connsiteY3" fmla="*/ 1133 h 614543"/>
                  <a:gd name="connsiteX4" fmla="*/ 664210 w 731567"/>
                  <a:gd name="connsiteY4" fmla="*/ 82413 h 614543"/>
                  <a:gd name="connsiteX5" fmla="*/ 731520 w 731567"/>
                  <a:gd name="connsiteY5" fmla="*/ 227193 h 614543"/>
                  <a:gd name="connsiteX6" fmla="*/ 717550 w 731567"/>
                  <a:gd name="connsiteY6" fmla="*/ 614543 h 614543"/>
                  <a:gd name="connsiteX7" fmla="*/ 0 w 731567"/>
                  <a:gd name="connsiteY7" fmla="*/ 450713 h 614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1567" h="614543">
                    <a:moveTo>
                      <a:pt x="0" y="450713"/>
                    </a:moveTo>
                    <a:lnTo>
                      <a:pt x="85090" y="144643"/>
                    </a:lnTo>
                    <a:cubicBezTo>
                      <a:pt x="100330" y="90033"/>
                      <a:pt x="140970" y="45583"/>
                      <a:pt x="195580" y="25263"/>
                    </a:cubicBezTo>
                    <a:cubicBezTo>
                      <a:pt x="242570" y="8753"/>
                      <a:pt x="311150" y="-3947"/>
                      <a:pt x="410210" y="1133"/>
                    </a:cubicBezTo>
                    <a:cubicBezTo>
                      <a:pt x="537210" y="7483"/>
                      <a:pt x="615950" y="45583"/>
                      <a:pt x="664210" y="82413"/>
                    </a:cubicBezTo>
                    <a:cubicBezTo>
                      <a:pt x="708660" y="116703"/>
                      <a:pt x="732790" y="171313"/>
                      <a:pt x="731520" y="227193"/>
                    </a:cubicBezTo>
                    <a:lnTo>
                      <a:pt x="717550" y="614543"/>
                    </a:lnTo>
                    <a:lnTo>
                      <a:pt x="0" y="450713"/>
                    </a:lnTo>
                    <a:close/>
                  </a:path>
                </a:pathLst>
              </a:custGeom>
              <a:solidFill>
                <a:srgbClr val="ADB0B3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941E0BE-15F0-401D-B396-FE61F8941E22}"/>
                  </a:ext>
                </a:extLst>
              </p:cNvPr>
              <p:cNvSpPr/>
              <p:nvPr/>
            </p:nvSpPr>
            <p:spPr>
              <a:xfrm>
                <a:off x="5525858" y="2435871"/>
                <a:ext cx="1288768" cy="584798"/>
              </a:xfrm>
              <a:custGeom>
                <a:avLst/>
                <a:gdLst>
                  <a:gd name="connsiteX0" fmla="*/ 170091 w 1288768"/>
                  <a:gd name="connsiteY0" fmla="*/ 474968 h 584798"/>
                  <a:gd name="connsiteX1" fmla="*/ 43091 w 1288768"/>
                  <a:gd name="connsiteY1" fmla="*/ 400038 h 584798"/>
                  <a:gd name="connsiteX2" fmla="*/ 17691 w 1288768"/>
                  <a:gd name="connsiteY2" fmla="*/ 205728 h 584798"/>
                  <a:gd name="connsiteX3" fmla="*/ 755561 w 1288768"/>
                  <a:gd name="connsiteY3" fmla="*/ 19038 h 584798"/>
                  <a:gd name="connsiteX4" fmla="*/ 1285151 w 1288768"/>
                  <a:gd name="connsiteY4" fmla="*/ 280658 h 584798"/>
                  <a:gd name="connsiteX5" fmla="*/ 990511 w 1288768"/>
                  <a:gd name="connsiteY5" fmla="*/ 581648 h 584798"/>
                  <a:gd name="connsiteX6" fmla="*/ 170091 w 1288768"/>
                  <a:gd name="connsiteY6" fmla="*/ 474968 h 58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8768" h="584798">
                    <a:moveTo>
                      <a:pt x="170091" y="474968"/>
                    </a:moveTo>
                    <a:cubicBezTo>
                      <a:pt x="120561" y="463538"/>
                      <a:pt x="76111" y="439408"/>
                      <a:pt x="43091" y="400038"/>
                    </a:cubicBezTo>
                    <a:cubicBezTo>
                      <a:pt x="7531" y="356858"/>
                      <a:pt x="-19139" y="292088"/>
                      <a:pt x="17691" y="205728"/>
                    </a:cubicBezTo>
                    <a:cubicBezTo>
                      <a:pt x="91351" y="31738"/>
                      <a:pt x="413931" y="-36842"/>
                      <a:pt x="755561" y="19038"/>
                    </a:cubicBezTo>
                    <a:cubicBezTo>
                      <a:pt x="1098461" y="74918"/>
                      <a:pt x="1268641" y="142228"/>
                      <a:pt x="1285151" y="280658"/>
                    </a:cubicBezTo>
                    <a:cubicBezTo>
                      <a:pt x="1301661" y="419088"/>
                      <a:pt x="1271181" y="556248"/>
                      <a:pt x="990511" y="581648"/>
                    </a:cubicBezTo>
                    <a:cubicBezTo>
                      <a:pt x="756831" y="603238"/>
                      <a:pt x="313601" y="507988"/>
                      <a:pt x="170091" y="474968"/>
                    </a:cubicBezTo>
                    <a:close/>
                  </a:path>
                </a:pathLst>
              </a:custGeom>
              <a:solidFill>
                <a:srgbClr val="818385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F7A40E2F-36B4-4EDE-95A1-78A80BF0E46E}"/>
                  </a:ext>
                </a:extLst>
              </p:cNvPr>
              <p:cNvSpPr/>
              <p:nvPr/>
            </p:nvSpPr>
            <p:spPr>
              <a:xfrm>
                <a:off x="5678568" y="2587985"/>
                <a:ext cx="922480" cy="796736"/>
              </a:xfrm>
              <a:custGeom>
                <a:avLst/>
                <a:gdLst>
                  <a:gd name="connsiteX0" fmla="*/ 132952 w 922480"/>
                  <a:gd name="connsiteY0" fmla="*/ 117115 h 796736"/>
                  <a:gd name="connsiteX1" fmla="*/ 9762 w 922480"/>
                  <a:gd name="connsiteY1" fmla="*/ 334285 h 796736"/>
                  <a:gd name="connsiteX2" fmla="*/ 27542 w 922480"/>
                  <a:gd name="connsiteY2" fmla="*/ 600985 h 796736"/>
                  <a:gd name="connsiteX3" fmla="*/ 259952 w 922480"/>
                  <a:gd name="connsiteY3" fmla="*/ 773705 h 796736"/>
                  <a:gd name="connsiteX4" fmla="*/ 733662 w 922480"/>
                  <a:gd name="connsiteY4" fmla="*/ 740685 h 796736"/>
                  <a:gd name="connsiteX5" fmla="*/ 916542 w 922480"/>
                  <a:gd name="connsiteY5" fmla="*/ 490495 h 796736"/>
                  <a:gd name="connsiteX6" fmla="*/ 818752 w 922480"/>
                  <a:gd name="connsiteY6" fmla="*/ 117115 h 796736"/>
                  <a:gd name="connsiteX7" fmla="*/ 397112 w 922480"/>
                  <a:gd name="connsiteY7" fmla="*/ 1545 h 796736"/>
                  <a:gd name="connsiteX8" fmla="*/ 132952 w 922480"/>
                  <a:gd name="connsiteY8" fmla="*/ 117115 h 796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2480" h="796736">
                    <a:moveTo>
                      <a:pt x="132952" y="117115"/>
                    </a:moveTo>
                    <a:cubicBezTo>
                      <a:pt x="132952" y="117115"/>
                      <a:pt x="19922" y="217445"/>
                      <a:pt x="9762" y="334285"/>
                    </a:cubicBezTo>
                    <a:cubicBezTo>
                      <a:pt x="-398" y="451125"/>
                      <a:pt x="-11828" y="551455"/>
                      <a:pt x="27542" y="600985"/>
                    </a:cubicBezTo>
                    <a:cubicBezTo>
                      <a:pt x="65642" y="650515"/>
                      <a:pt x="83422" y="753385"/>
                      <a:pt x="259952" y="773705"/>
                    </a:cubicBezTo>
                    <a:cubicBezTo>
                      <a:pt x="435212" y="795295"/>
                      <a:pt x="621902" y="824505"/>
                      <a:pt x="733662" y="740685"/>
                    </a:cubicBezTo>
                    <a:cubicBezTo>
                      <a:pt x="846692" y="656865"/>
                      <a:pt x="906382" y="593365"/>
                      <a:pt x="916542" y="490495"/>
                    </a:cubicBezTo>
                    <a:cubicBezTo>
                      <a:pt x="926702" y="387625"/>
                      <a:pt x="938132" y="190775"/>
                      <a:pt x="818752" y="117115"/>
                    </a:cubicBezTo>
                    <a:cubicBezTo>
                      <a:pt x="699372" y="43455"/>
                      <a:pt x="555862" y="-9885"/>
                      <a:pt x="397112" y="1545"/>
                    </a:cubicBezTo>
                    <a:cubicBezTo>
                      <a:pt x="237092" y="11705"/>
                      <a:pt x="132952" y="117115"/>
                      <a:pt x="132952" y="117115"/>
                    </a:cubicBezTo>
                    <a:close/>
                  </a:path>
                </a:pathLst>
              </a:custGeom>
              <a:solidFill>
                <a:srgbClr val="E8F8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2876783E-219A-4B42-9DE7-BD739D59ED9F}"/>
                  </a:ext>
                </a:extLst>
              </p:cNvPr>
              <p:cNvSpPr/>
              <p:nvPr/>
            </p:nvSpPr>
            <p:spPr>
              <a:xfrm>
                <a:off x="5500370" y="2972811"/>
                <a:ext cx="622235" cy="255806"/>
              </a:xfrm>
              <a:custGeom>
                <a:avLst/>
                <a:gdLst>
                  <a:gd name="connsiteX0" fmla="*/ 173990 w 622235"/>
                  <a:gd name="connsiteY0" fmla="*/ 143768 h 255806"/>
                  <a:gd name="connsiteX1" fmla="*/ 0 w 622235"/>
                  <a:gd name="connsiteY1" fmla="*/ 236478 h 255806"/>
                  <a:gd name="connsiteX2" fmla="*/ 45720 w 622235"/>
                  <a:gd name="connsiteY2" fmla="*/ 255528 h 255806"/>
                  <a:gd name="connsiteX3" fmla="*/ 523240 w 622235"/>
                  <a:gd name="connsiteY3" fmla="*/ 170438 h 255806"/>
                  <a:gd name="connsiteX4" fmla="*/ 598170 w 622235"/>
                  <a:gd name="connsiteY4" fmla="*/ 137418 h 255806"/>
                  <a:gd name="connsiteX5" fmla="*/ 612140 w 622235"/>
                  <a:gd name="connsiteY5" fmla="*/ 38358 h 255806"/>
                  <a:gd name="connsiteX6" fmla="*/ 424180 w 622235"/>
                  <a:gd name="connsiteY6" fmla="*/ 39628 h 255806"/>
                  <a:gd name="connsiteX7" fmla="*/ 173990 w 622235"/>
                  <a:gd name="connsiteY7" fmla="*/ 143768 h 255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35" h="255806">
                    <a:moveTo>
                      <a:pt x="173990" y="143768"/>
                    </a:moveTo>
                    <a:cubicBezTo>
                      <a:pt x="113030" y="169168"/>
                      <a:pt x="52070" y="195838"/>
                      <a:pt x="0" y="236478"/>
                    </a:cubicBezTo>
                    <a:cubicBezTo>
                      <a:pt x="3810" y="254258"/>
                      <a:pt x="27940" y="256798"/>
                      <a:pt x="45720" y="255528"/>
                    </a:cubicBezTo>
                    <a:cubicBezTo>
                      <a:pt x="207010" y="246638"/>
                      <a:pt x="365760" y="209808"/>
                      <a:pt x="523240" y="170438"/>
                    </a:cubicBezTo>
                    <a:cubicBezTo>
                      <a:pt x="549910" y="164088"/>
                      <a:pt x="577850" y="156468"/>
                      <a:pt x="598170" y="137418"/>
                    </a:cubicBezTo>
                    <a:cubicBezTo>
                      <a:pt x="623570" y="112018"/>
                      <a:pt x="629920" y="70108"/>
                      <a:pt x="612140" y="38358"/>
                    </a:cubicBezTo>
                    <a:cubicBezTo>
                      <a:pt x="568960" y="-35302"/>
                      <a:pt x="480060" y="15498"/>
                      <a:pt x="424180" y="39628"/>
                    </a:cubicBezTo>
                    <a:cubicBezTo>
                      <a:pt x="339090" y="73918"/>
                      <a:pt x="256540" y="108208"/>
                      <a:pt x="173990" y="143768"/>
                    </a:cubicBezTo>
                    <a:close/>
                  </a:path>
                </a:pathLst>
              </a:custGeom>
              <a:solidFill>
                <a:srgbClr val="F37328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62E83E4-B9F1-470B-8C59-EBB003B281F5}"/>
                </a:ext>
              </a:extLst>
            </p:cNvPr>
            <p:cNvSpPr/>
            <p:nvPr/>
          </p:nvSpPr>
          <p:spPr>
            <a:xfrm>
              <a:off x="6108700" y="3157220"/>
              <a:ext cx="127000" cy="127000"/>
            </a:xfrm>
            <a:custGeom>
              <a:avLst/>
              <a:gdLst>
                <a:gd name="connsiteX0" fmla="*/ 127000 w 127000"/>
                <a:gd name="connsiteY0" fmla="*/ 63500 h 127000"/>
                <a:gd name="connsiteX1" fmla="*/ 63500 w 127000"/>
                <a:gd name="connsiteY1" fmla="*/ 127000 h 127000"/>
                <a:gd name="connsiteX2" fmla="*/ 0 w 127000"/>
                <a:gd name="connsiteY2" fmla="*/ 63500 h 127000"/>
                <a:gd name="connsiteX3" fmla="*/ 63500 w 127000"/>
                <a:gd name="connsiteY3" fmla="*/ 0 h 127000"/>
                <a:gd name="connsiteX4" fmla="*/ 127000 w 127000"/>
                <a:gd name="connsiteY4" fmla="*/ 6350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00" h="127000">
                  <a:moveTo>
                    <a:pt x="127000" y="63500"/>
                  </a:moveTo>
                  <a:cubicBezTo>
                    <a:pt x="127000" y="98570"/>
                    <a:pt x="98570" y="127000"/>
                    <a:pt x="63500" y="127000"/>
                  </a:cubicBezTo>
                  <a:cubicBezTo>
                    <a:pt x="28430" y="127000"/>
                    <a:pt x="0" y="98570"/>
                    <a:pt x="0" y="63500"/>
                  </a:cubicBezTo>
                  <a:cubicBezTo>
                    <a:pt x="0" y="28430"/>
                    <a:pt x="28430" y="0"/>
                    <a:pt x="63500" y="0"/>
                  </a:cubicBezTo>
                  <a:cubicBezTo>
                    <a:pt x="98570" y="0"/>
                    <a:pt x="127000" y="28430"/>
                    <a:pt x="127000" y="6350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39724304-F646-4649-A3A3-E7744661094A}"/>
              </a:ext>
            </a:extLst>
          </p:cNvPr>
          <p:cNvGrpSpPr/>
          <p:nvPr/>
        </p:nvGrpSpPr>
        <p:grpSpPr>
          <a:xfrm>
            <a:off x="3837829" y="2262913"/>
            <a:ext cx="1806245" cy="3777206"/>
            <a:chOff x="3837829" y="2262913"/>
            <a:chExt cx="1806245" cy="3777206"/>
          </a:xfrm>
        </p:grpSpPr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15834FD-BA96-4805-BA17-92B74EFD18F0}"/>
                </a:ext>
              </a:extLst>
            </p:cNvPr>
            <p:cNvSpPr/>
            <p:nvPr/>
          </p:nvSpPr>
          <p:spPr>
            <a:xfrm>
              <a:off x="4532607" y="4672306"/>
              <a:ext cx="495322" cy="1064142"/>
            </a:xfrm>
            <a:custGeom>
              <a:avLst/>
              <a:gdLst>
                <a:gd name="connsiteX0" fmla="*/ 23 w 495322"/>
                <a:gd name="connsiteY0" fmla="*/ 63524 h 1064142"/>
                <a:gd name="connsiteX1" fmla="*/ 328953 w 495322"/>
                <a:gd name="connsiteY1" fmla="*/ 1037614 h 1064142"/>
                <a:gd name="connsiteX2" fmla="*/ 495323 w 495322"/>
                <a:gd name="connsiteY2" fmla="*/ 1037614 h 1064142"/>
                <a:gd name="connsiteX3" fmla="*/ 332763 w 495322"/>
                <a:gd name="connsiteY3" fmla="*/ 44474 h 1064142"/>
                <a:gd name="connsiteX4" fmla="*/ 23 w 495322"/>
                <a:gd name="connsiteY4" fmla="*/ 63524 h 106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322" h="1064142">
                  <a:moveTo>
                    <a:pt x="23" y="63524"/>
                  </a:moveTo>
                  <a:cubicBezTo>
                    <a:pt x="-2517" y="73684"/>
                    <a:pt x="207033" y="778534"/>
                    <a:pt x="328953" y="1037614"/>
                  </a:cubicBezTo>
                  <a:cubicBezTo>
                    <a:pt x="328953" y="1037614"/>
                    <a:pt x="400073" y="1097304"/>
                    <a:pt x="495323" y="1037614"/>
                  </a:cubicBezTo>
                  <a:cubicBezTo>
                    <a:pt x="495323" y="1037614"/>
                    <a:pt x="375943" y="487704"/>
                    <a:pt x="332763" y="44474"/>
                  </a:cubicBezTo>
                  <a:cubicBezTo>
                    <a:pt x="331493" y="44474"/>
                    <a:pt x="24153" y="-67286"/>
                    <a:pt x="23" y="63524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71F8D66-F923-4078-B444-8D16B7EAA622}"/>
                </a:ext>
              </a:extLst>
            </p:cNvPr>
            <p:cNvSpPr/>
            <p:nvPr/>
          </p:nvSpPr>
          <p:spPr>
            <a:xfrm>
              <a:off x="4555279" y="5636654"/>
              <a:ext cx="508812" cy="403465"/>
            </a:xfrm>
            <a:custGeom>
              <a:avLst/>
              <a:gdLst>
                <a:gd name="connsiteX0" fmla="*/ 298661 w 508812"/>
                <a:gd name="connsiteY0" fmla="*/ 22465 h 403465"/>
                <a:gd name="connsiteX1" fmla="*/ 456141 w 508812"/>
                <a:gd name="connsiteY1" fmla="*/ 875 h 403465"/>
                <a:gd name="connsiteX2" fmla="*/ 489161 w 508812"/>
                <a:gd name="connsiteY2" fmla="*/ 22465 h 403465"/>
                <a:gd name="connsiteX3" fmla="*/ 508211 w 508812"/>
                <a:gd name="connsiteY3" fmla="*/ 277735 h 403465"/>
                <a:gd name="connsiteX4" fmla="*/ 398991 w 508812"/>
                <a:gd name="connsiteY4" fmla="*/ 403465 h 403465"/>
                <a:gd name="connsiteX5" fmla="*/ 58631 w 508812"/>
                <a:gd name="connsiteY5" fmla="*/ 403465 h 403465"/>
                <a:gd name="connsiteX6" fmla="*/ 10371 w 508812"/>
                <a:gd name="connsiteY6" fmla="*/ 384415 h 403465"/>
                <a:gd name="connsiteX7" fmla="*/ 34501 w 508812"/>
                <a:gd name="connsiteY7" fmla="*/ 325995 h 403465"/>
                <a:gd name="connsiteX8" fmla="*/ 301201 w 508812"/>
                <a:gd name="connsiteY8" fmla="*/ 210425 h 403465"/>
                <a:gd name="connsiteX9" fmla="*/ 275801 w 508812"/>
                <a:gd name="connsiteY9" fmla="*/ 56755 h 403465"/>
                <a:gd name="connsiteX10" fmla="*/ 298661 w 508812"/>
                <a:gd name="connsiteY10" fmla="*/ 22465 h 4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812" h="403465">
                  <a:moveTo>
                    <a:pt x="298661" y="22465"/>
                  </a:moveTo>
                  <a:cubicBezTo>
                    <a:pt x="336761" y="21195"/>
                    <a:pt x="400261" y="16115"/>
                    <a:pt x="456141" y="875"/>
                  </a:cubicBezTo>
                  <a:cubicBezTo>
                    <a:pt x="471381" y="-2935"/>
                    <a:pt x="486621" y="5955"/>
                    <a:pt x="489161" y="22465"/>
                  </a:cubicBezTo>
                  <a:cubicBezTo>
                    <a:pt x="496781" y="74535"/>
                    <a:pt x="512021" y="186295"/>
                    <a:pt x="508211" y="277735"/>
                  </a:cubicBezTo>
                  <a:cubicBezTo>
                    <a:pt x="503131" y="403465"/>
                    <a:pt x="466301" y="403465"/>
                    <a:pt x="398991" y="403465"/>
                  </a:cubicBezTo>
                  <a:lnTo>
                    <a:pt x="58631" y="403465"/>
                  </a:lnTo>
                  <a:cubicBezTo>
                    <a:pt x="40851" y="403465"/>
                    <a:pt x="23071" y="397115"/>
                    <a:pt x="10371" y="384415"/>
                  </a:cubicBezTo>
                  <a:cubicBezTo>
                    <a:pt x="-3599" y="370445"/>
                    <a:pt x="-9949" y="348855"/>
                    <a:pt x="34501" y="325995"/>
                  </a:cubicBezTo>
                  <a:cubicBezTo>
                    <a:pt x="113241" y="285355"/>
                    <a:pt x="294851" y="270115"/>
                    <a:pt x="301201" y="210425"/>
                  </a:cubicBezTo>
                  <a:cubicBezTo>
                    <a:pt x="305011" y="169785"/>
                    <a:pt x="287231" y="98665"/>
                    <a:pt x="275801" y="56755"/>
                  </a:cubicBezTo>
                  <a:cubicBezTo>
                    <a:pt x="270721" y="38975"/>
                    <a:pt x="282151" y="23735"/>
                    <a:pt x="298661" y="22465"/>
                  </a:cubicBezTo>
                  <a:close/>
                </a:path>
              </a:pathLst>
            </a:custGeom>
            <a:solidFill>
              <a:srgbClr val="BBBDB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C3CFA7B-30A6-4447-ACEA-FC1C0F0C7EE6}"/>
                </a:ext>
              </a:extLst>
            </p:cNvPr>
            <p:cNvSpPr/>
            <p:nvPr/>
          </p:nvSpPr>
          <p:spPr>
            <a:xfrm>
              <a:off x="4886936" y="4672306"/>
              <a:ext cx="495322" cy="1064142"/>
            </a:xfrm>
            <a:custGeom>
              <a:avLst/>
              <a:gdLst>
                <a:gd name="connsiteX0" fmla="*/ 23 w 495322"/>
                <a:gd name="connsiteY0" fmla="*/ 63524 h 1064142"/>
                <a:gd name="connsiteX1" fmla="*/ 328953 w 495322"/>
                <a:gd name="connsiteY1" fmla="*/ 1037614 h 1064142"/>
                <a:gd name="connsiteX2" fmla="*/ 495323 w 495322"/>
                <a:gd name="connsiteY2" fmla="*/ 1037614 h 1064142"/>
                <a:gd name="connsiteX3" fmla="*/ 332763 w 495322"/>
                <a:gd name="connsiteY3" fmla="*/ 44474 h 1064142"/>
                <a:gd name="connsiteX4" fmla="*/ 23 w 495322"/>
                <a:gd name="connsiteY4" fmla="*/ 63524 h 106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322" h="1064142">
                  <a:moveTo>
                    <a:pt x="23" y="63524"/>
                  </a:moveTo>
                  <a:cubicBezTo>
                    <a:pt x="-2517" y="73684"/>
                    <a:pt x="207033" y="778534"/>
                    <a:pt x="328953" y="1037614"/>
                  </a:cubicBezTo>
                  <a:cubicBezTo>
                    <a:pt x="328953" y="1037614"/>
                    <a:pt x="400073" y="1097304"/>
                    <a:pt x="495323" y="1037614"/>
                  </a:cubicBezTo>
                  <a:cubicBezTo>
                    <a:pt x="495323" y="1037614"/>
                    <a:pt x="375943" y="487704"/>
                    <a:pt x="332763" y="44474"/>
                  </a:cubicBezTo>
                  <a:cubicBezTo>
                    <a:pt x="331493" y="44474"/>
                    <a:pt x="24153" y="-67286"/>
                    <a:pt x="23" y="63524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0C61504-AFD6-42F4-BF54-B91A1CB60BC2}"/>
                </a:ext>
              </a:extLst>
            </p:cNvPr>
            <p:cNvSpPr/>
            <p:nvPr/>
          </p:nvSpPr>
          <p:spPr>
            <a:xfrm>
              <a:off x="4909609" y="5636654"/>
              <a:ext cx="508812" cy="403465"/>
            </a:xfrm>
            <a:custGeom>
              <a:avLst/>
              <a:gdLst>
                <a:gd name="connsiteX0" fmla="*/ 298661 w 508812"/>
                <a:gd name="connsiteY0" fmla="*/ 22465 h 403465"/>
                <a:gd name="connsiteX1" fmla="*/ 456141 w 508812"/>
                <a:gd name="connsiteY1" fmla="*/ 875 h 403465"/>
                <a:gd name="connsiteX2" fmla="*/ 489161 w 508812"/>
                <a:gd name="connsiteY2" fmla="*/ 22465 h 403465"/>
                <a:gd name="connsiteX3" fmla="*/ 508211 w 508812"/>
                <a:gd name="connsiteY3" fmla="*/ 277735 h 403465"/>
                <a:gd name="connsiteX4" fmla="*/ 398991 w 508812"/>
                <a:gd name="connsiteY4" fmla="*/ 403465 h 403465"/>
                <a:gd name="connsiteX5" fmla="*/ 58631 w 508812"/>
                <a:gd name="connsiteY5" fmla="*/ 403465 h 403465"/>
                <a:gd name="connsiteX6" fmla="*/ 10371 w 508812"/>
                <a:gd name="connsiteY6" fmla="*/ 384415 h 403465"/>
                <a:gd name="connsiteX7" fmla="*/ 34501 w 508812"/>
                <a:gd name="connsiteY7" fmla="*/ 325995 h 403465"/>
                <a:gd name="connsiteX8" fmla="*/ 301201 w 508812"/>
                <a:gd name="connsiteY8" fmla="*/ 210425 h 403465"/>
                <a:gd name="connsiteX9" fmla="*/ 275801 w 508812"/>
                <a:gd name="connsiteY9" fmla="*/ 56755 h 403465"/>
                <a:gd name="connsiteX10" fmla="*/ 298661 w 508812"/>
                <a:gd name="connsiteY10" fmla="*/ 22465 h 4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812" h="403465">
                  <a:moveTo>
                    <a:pt x="298661" y="22465"/>
                  </a:moveTo>
                  <a:cubicBezTo>
                    <a:pt x="336761" y="21195"/>
                    <a:pt x="400261" y="16115"/>
                    <a:pt x="456141" y="875"/>
                  </a:cubicBezTo>
                  <a:cubicBezTo>
                    <a:pt x="471381" y="-2935"/>
                    <a:pt x="486621" y="5955"/>
                    <a:pt x="489161" y="22465"/>
                  </a:cubicBezTo>
                  <a:cubicBezTo>
                    <a:pt x="496781" y="74535"/>
                    <a:pt x="512021" y="186295"/>
                    <a:pt x="508211" y="277735"/>
                  </a:cubicBezTo>
                  <a:cubicBezTo>
                    <a:pt x="503131" y="403465"/>
                    <a:pt x="466301" y="403465"/>
                    <a:pt x="398991" y="403465"/>
                  </a:cubicBezTo>
                  <a:lnTo>
                    <a:pt x="58631" y="403465"/>
                  </a:lnTo>
                  <a:cubicBezTo>
                    <a:pt x="40851" y="403465"/>
                    <a:pt x="23071" y="397115"/>
                    <a:pt x="10371" y="384415"/>
                  </a:cubicBezTo>
                  <a:cubicBezTo>
                    <a:pt x="-3599" y="370445"/>
                    <a:pt x="-9949" y="348855"/>
                    <a:pt x="34501" y="325995"/>
                  </a:cubicBezTo>
                  <a:cubicBezTo>
                    <a:pt x="113241" y="285355"/>
                    <a:pt x="294851" y="270115"/>
                    <a:pt x="301201" y="210425"/>
                  </a:cubicBezTo>
                  <a:cubicBezTo>
                    <a:pt x="305011" y="169785"/>
                    <a:pt x="287231" y="98665"/>
                    <a:pt x="275801" y="56755"/>
                  </a:cubicBezTo>
                  <a:cubicBezTo>
                    <a:pt x="270721" y="38975"/>
                    <a:pt x="282151" y="23735"/>
                    <a:pt x="298661" y="22465"/>
                  </a:cubicBezTo>
                  <a:close/>
                </a:path>
              </a:pathLst>
            </a:custGeom>
            <a:solidFill>
              <a:srgbClr val="BBBDB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54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5078729" y="3151042"/>
              <a:ext cx="565345" cy="1502493"/>
              <a:chOff x="5078729" y="3151042"/>
              <a:chExt cx="565345" cy="1502493"/>
            </a:xfrm>
          </p:grpSpPr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AAD588F8-398D-4682-B669-BA1261FDD787}"/>
                  </a:ext>
                </a:extLst>
              </p:cNvPr>
              <p:cNvSpPr/>
              <p:nvPr/>
            </p:nvSpPr>
            <p:spPr>
              <a:xfrm>
                <a:off x="5516879" y="4286226"/>
                <a:ext cx="127195" cy="222871"/>
              </a:xfrm>
              <a:custGeom>
                <a:avLst/>
                <a:gdLst>
                  <a:gd name="connsiteX0" fmla="*/ 82550 w 127195"/>
                  <a:gd name="connsiteY0" fmla="*/ 40664 h 222871"/>
                  <a:gd name="connsiteX1" fmla="*/ 114300 w 127195"/>
                  <a:gd name="connsiteY1" fmla="*/ 195604 h 222871"/>
                  <a:gd name="connsiteX2" fmla="*/ 0 w 127195"/>
                  <a:gd name="connsiteY2" fmla="*/ 191794 h 222871"/>
                  <a:gd name="connsiteX3" fmla="*/ 41910 w 127195"/>
                  <a:gd name="connsiteY3" fmla="*/ 3834 h 222871"/>
                  <a:gd name="connsiteX4" fmla="*/ 82550 w 127195"/>
                  <a:gd name="connsiteY4" fmla="*/ 40664 h 222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95" h="222871">
                    <a:moveTo>
                      <a:pt x="82550" y="40664"/>
                    </a:moveTo>
                    <a:cubicBezTo>
                      <a:pt x="82550" y="40664"/>
                      <a:pt x="156210" y="132104"/>
                      <a:pt x="114300" y="195604"/>
                    </a:cubicBezTo>
                    <a:cubicBezTo>
                      <a:pt x="73660" y="259104"/>
                      <a:pt x="0" y="191794"/>
                      <a:pt x="0" y="191794"/>
                    </a:cubicBezTo>
                    <a:cubicBezTo>
                      <a:pt x="0" y="191794"/>
                      <a:pt x="1270" y="-31726"/>
                      <a:pt x="41910" y="3834"/>
                    </a:cubicBezTo>
                    <a:cubicBezTo>
                      <a:pt x="82550" y="40664"/>
                      <a:pt x="82550" y="40664"/>
                      <a:pt x="82550" y="40664"/>
                    </a:cubicBezTo>
                    <a:close/>
                  </a:path>
                </a:pathLst>
              </a:custGeom>
              <a:solidFill>
                <a:srgbClr val="E41E25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1BDFCD9-4E1B-4BEC-B7EF-516DC7B5850C}"/>
                  </a:ext>
                </a:extLst>
              </p:cNvPr>
              <p:cNvSpPr/>
              <p:nvPr/>
            </p:nvSpPr>
            <p:spPr>
              <a:xfrm>
                <a:off x="5438139" y="4234386"/>
                <a:ext cx="166929" cy="419149"/>
              </a:xfrm>
              <a:custGeom>
                <a:avLst/>
                <a:gdLst>
                  <a:gd name="connsiteX0" fmla="*/ 163831 w 166929"/>
                  <a:gd name="connsiteY0" fmla="*/ 93773 h 419149"/>
                  <a:gd name="connsiteX1" fmla="*/ 163831 w 166929"/>
                  <a:gd name="connsiteY1" fmla="*/ 359204 h 419149"/>
                  <a:gd name="connsiteX2" fmla="*/ 106681 w 166929"/>
                  <a:gd name="connsiteY2" fmla="*/ 418893 h 419149"/>
                  <a:gd name="connsiteX3" fmla="*/ 15241 w 166929"/>
                  <a:gd name="connsiteY3" fmla="*/ 84884 h 419149"/>
                  <a:gd name="connsiteX4" fmla="*/ 163831 w 166929"/>
                  <a:gd name="connsiteY4" fmla="*/ 93773 h 419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29" h="419149">
                    <a:moveTo>
                      <a:pt x="163831" y="93773"/>
                    </a:moveTo>
                    <a:cubicBezTo>
                      <a:pt x="161291" y="98854"/>
                      <a:pt x="99061" y="265223"/>
                      <a:pt x="163831" y="359204"/>
                    </a:cubicBezTo>
                    <a:cubicBezTo>
                      <a:pt x="163831" y="359204"/>
                      <a:pt x="170181" y="411273"/>
                      <a:pt x="106681" y="418893"/>
                    </a:cubicBezTo>
                    <a:cubicBezTo>
                      <a:pt x="43181" y="426514"/>
                      <a:pt x="-33019" y="262684"/>
                      <a:pt x="15241" y="84884"/>
                    </a:cubicBezTo>
                    <a:cubicBezTo>
                      <a:pt x="64770" y="-92916"/>
                      <a:pt x="187961" y="58214"/>
                      <a:pt x="163831" y="93773"/>
                    </a:cubicBezTo>
                    <a:close/>
                  </a:path>
                </a:pathLst>
              </a:custGeom>
              <a:solidFill>
                <a:srgbClr val="E41E25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0E100243-F715-4911-A54E-51400AD19A7D}"/>
                  </a:ext>
                </a:extLst>
              </p:cNvPr>
              <p:cNvSpPr/>
              <p:nvPr/>
            </p:nvSpPr>
            <p:spPr>
              <a:xfrm>
                <a:off x="5078729" y="3151042"/>
                <a:ext cx="558920" cy="1214724"/>
              </a:xfrm>
              <a:custGeom>
                <a:avLst/>
                <a:gdLst>
                  <a:gd name="connsiteX0" fmla="*/ 0 w 558920"/>
                  <a:gd name="connsiteY0" fmla="*/ 51897 h 1214724"/>
                  <a:gd name="connsiteX1" fmla="*/ 213360 w 558920"/>
                  <a:gd name="connsiteY1" fmla="*/ 756748 h 1214724"/>
                  <a:gd name="connsiteX2" fmla="*/ 349250 w 558920"/>
                  <a:gd name="connsiteY2" fmla="*/ 1202517 h 1214724"/>
                  <a:gd name="connsiteX3" fmla="*/ 547370 w 558920"/>
                  <a:gd name="connsiteY3" fmla="*/ 1182198 h 1214724"/>
                  <a:gd name="connsiteX4" fmla="*/ 535940 w 558920"/>
                  <a:gd name="connsiteY4" fmla="*/ 735157 h 1214724"/>
                  <a:gd name="connsiteX5" fmla="*/ 326390 w 558920"/>
                  <a:gd name="connsiteY5" fmla="*/ 130637 h 1214724"/>
                  <a:gd name="connsiteX6" fmla="*/ 0 w 558920"/>
                  <a:gd name="connsiteY6" fmla="*/ 51897 h 1214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8920" h="1214724">
                    <a:moveTo>
                      <a:pt x="0" y="51897"/>
                    </a:moveTo>
                    <a:cubicBezTo>
                      <a:pt x="0" y="51897"/>
                      <a:pt x="52070" y="373207"/>
                      <a:pt x="213360" y="756748"/>
                    </a:cubicBezTo>
                    <a:cubicBezTo>
                      <a:pt x="349250" y="1081867"/>
                      <a:pt x="349250" y="1202517"/>
                      <a:pt x="349250" y="1202517"/>
                    </a:cubicBezTo>
                    <a:cubicBezTo>
                      <a:pt x="349250" y="1202517"/>
                      <a:pt x="510540" y="1240617"/>
                      <a:pt x="547370" y="1182198"/>
                    </a:cubicBezTo>
                    <a:cubicBezTo>
                      <a:pt x="562610" y="1158067"/>
                      <a:pt x="566420" y="911687"/>
                      <a:pt x="535940" y="735157"/>
                    </a:cubicBezTo>
                    <a:cubicBezTo>
                      <a:pt x="500380" y="526877"/>
                      <a:pt x="393700" y="211917"/>
                      <a:pt x="326390" y="130637"/>
                    </a:cubicBezTo>
                    <a:cubicBezTo>
                      <a:pt x="259080" y="50627"/>
                      <a:pt x="77470" y="-70023"/>
                      <a:pt x="0" y="51897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311AE643-1E01-4706-9ABB-8254FC3B8E96}"/>
                </a:ext>
              </a:extLst>
            </p:cNvPr>
            <p:cNvSpPr/>
            <p:nvPr/>
          </p:nvSpPr>
          <p:spPr>
            <a:xfrm>
              <a:off x="4204609" y="4075454"/>
              <a:ext cx="175620" cy="308492"/>
            </a:xfrm>
            <a:custGeom>
              <a:avLst/>
              <a:gdLst>
                <a:gd name="connsiteX0" fmla="*/ 71481 w 175620"/>
                <a:gd name="connsiteY0" fmla="*/ 240006 h 308492"/>
                <a:gd name="connsiteX1" fmla="*/ 96881 w 175620"/>
                <a:gd name="connsiteY1" fmla="*/ 293346 h 308492"/>
                <a:gd name="connsiteX2" fmla="*/ 151490 w 175620"/>
                <a:gd name="connsiteY2" fmla="*/ 303506 h 308492"/>
                <a:gd name="connsiteX3" fmla="*/ 175620 w 175620"/>
                <a:gd name="connsiteY3" fmla="*/ 242546 h 308492"/>
                <a:gd name="connsiteX4" fmla="*/ 133710 w 175620"/>
                <a:gd name="connsiteY4" fmla="*/ 59666 h 308492"/>
                <a:gd name="connsiteX5" fmla="*/ 87990 w 175620"/>
                <a:gd name="connsiteY5" fmla="*/ 6326 h 308492"/>
                <a:gd name="connsiteX6" fmla="*/ 5440 w 175620"/>
                <a:gd name="connsiteY6" fmla="*/ 88876 h 308492"/>
                <a:gd name="connsiteX7" fmla="*/ 43540 w 175620"/>
                <a:gd name="connsiteY7" fmla="*/ 140946 h 308492"/>
                <a:gd name="connsiteX8" fmla="*/ 71481 w 175620"/>
                <a:gd name="connsiteY8" fmla="*/ 240006 h 3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620" h="308492">
                  <a:moveTo>
                    <a:pt x="71481" y="240006"/>
                  </a:moveTo>
                  <a:cubicBezTo>
                    <a:pt x="76560" y="259056"/>
                    <a:pt x="82910" y="279376"/>
                    <a:pt x="96881" y="293346"/>
                  </a:cubicBezTo>
                  <a:cubicBezTo>
                    <a:pt x="110850" y="307316"/>
                    <a:pt x="134981" y="313666"/>
                    <a:pt x="151490" y="303506"/>
                  </a:cubicBezTo>
                  <a:cubicBezTo>
                    <a:pt x="170540" y="292076"/>
                    <a:pt x="174350" y="265406"/>
                    <a:pt x="175620" y="242546"/>
                  </a:cubicBezTo>
                  <a:cubicBezTo>
                    <a:pt x="175620" y="179046"/>
                    <a:pt x="161650" y="115546"/>
                    <a:pt x="133710" y="59666"/>
                  </a:cubicBezTo>
                  <a:cubicBezTo>
                    <a:pt x="123550" y="38076"/>
                    <a:pt x="109581" y="16486"/>
                    <a:pt x="87990" y="6326"/>
                  </a:cubicBezTo>
                  <a:cubicBezTo>
                    <a:pt x="35920" y="-19074"/>
                    <a:pt x="-17419" y="36806"/>
                    <a:pt x="5440" y="88876"/>
                  </a:cubicBezTo>
                  <a:cubicBezTo>
                    <a:pt x="14331" y="109196"/>
                    <a:pt x="33381" y="121896"/>
                    <a:pt x="43540" y="140946"/>
                  </a:cubicBezTo>
                  <a:cubicBezTo>
                    <a:pt x="61320" y="172696"/>
                    <a:pt x="63860" y="206986"/>
                    <a:pt x="71481" y="240006"/>
                  </a:cubicBezTo>
                  <a:close/>
                </a:path>
              </a:pathLst>
            </a:custGeom>
            <a:solidFill>
              <a:srgbClr val="E41E2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A42CD70-9308-4AE9-8045-B61F2A6AE974}"/>
                </a:ext>
              </a:extLst>
            </p:cNvPr>
            <p:cNvSpPr/>
            <p:nvPr/>
          </p:nvSpPr>
          <p:spPr>
            <a:xfrm>
              <a:off x="3837829" y="3216910"/>
              <a:ext cx="626225" cy="993139"/>
            </a:xfrm>
            <a:custGeom>
              <a:avLst/>
              <a:gdLst>
                <a:gd name="connsiteX0" fmla="*/ 555100 w 626225"/>
                <a:gd name="connsiteY0" fmla="*/ 0 h 993139"/>
                <a:gd name="connsiteX1" fmla="*/ 57260 w 626225"/>
                <a:gd name="connsiteY1" fmla="*/ 444500 h 993139"/>
                <a:gd name="connsiteX2" fmla="*/ 238870 w 626225"/>
                <a:gd name="connsiteY2" fmla="*/ 947420 h 993139"/>
                <a:gd name="connsiteX3" fmla="*/ 398890 w 626225"/>
                <a:gd name="connsiteY3" fmla="*/ 993140 h 993139"/>
                <a:gd name="connsiteX4" fmla="*/ 499220 w 626225"/>
                <a:gd name="connsiteY4" fmla="*/ 882650 h 993139"/>
                <a:gd name="connsiteX5" fmla="*/ 275700 w 626225"/>
                <a:gd name="connsiteY5" fmla="*/ 637540 h 993139"/>
                <a:gd name="connsiteX6" fmla="*/ 609710 w 626225"/>
                <a:gd name="connsiteY6" fmla="*/ 379730 h 993139"/>
                <a:gd name="connsiteX7" fmla="*/ 555100 w 626225"/>
                <a:gd name="connsiteY7" fmla="*/ 0 h 993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225" h="993139">
                  <a:moveTo>
                    <a:pt x="555100" y="0"/>
                  </a:moveTo>
                  <a:cubicBezTo>
                    <a:pt x="555100" y="0"/>
                    <a:pt x="207120" y="203200"/>
                    <a:pt x="57260" y="444500"/>
                  </a:cubicBezTo>
                  <a:cubicBezTo>
                    <a:pt x="-92600" y="687070"/>
                    <a:pt x="81390" y="909320"/>
                    <a:pt x="238870" y="947420"/>
                  </a:cubicBezTo>
                  <a:cubicBezTo>
                    <a:pt x="238870" y="947420"/>
                    <a:pt x="355710" y="990600"/>
                    <a:pt x="398890" y="993140"/>
                  </a:cubicBezTo>
                  <a:cubicBezTo>
                    <a:pt x="398890" y="993140"/>
                    <a:pt x="503030" y="972820"/>
                    <a:pt x="499220" y="882650"/>
                  </a:cubicBezTo>
                  <a:cubicBezTo>
                    <a:pt x="499220" y="882650"/>
                    <a:pt x="356980" y="704850"/>
                    <a:pt x="275700" y="637540"/>
                  </a:cubicBezTo>
                  <a:cubicBezTo>
                    <a:pt x="275700" y="637540"/>
                    <a:pt x="440800" y="447040"/>
                    <a:pt x="609710" y="379730"/>
                  </a:cubicBezTo>
                  <a:cubicBezTo>
                    <a:pt x="612250" y="379730"/>
                    <a:pt x="669400" y="186690"/>
                    <a:pt x="555100" y="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556E8C6-5434-4CF9-ADEF-A3E372CC23C5}"/>
                </a:ext>
              </a:extLst>
            </p:cNvPr>
            <p:cNvSpPr/>
            <p:nvPr/>
          </p:nvSpPr>
          <p:spPr>
            <a:xfrm>
              <a:off x="5063490" y="2262913"/>
              <a:ext cx="177482" cy="182784"/>
            </a:xfrm>
            <a:custGeom>
              <a:avLst/>
              <a:gdLst>
                <a:gd name="connsiteX0" fmla="*/ 149860 w 177482"/>
                <a:gd name="connsiteY0" fmla="*/ 170407 h 182784"/>
                <a:gd name="connsiteX1" fmla="*/ 167640 w 177482"/>
                <a:gd name="connsiteY1" fmla="*/ 146277 h 182784"/>
                <a:gd name="connsiteX2" fmla="*/ 166370 w 177482"/>
                <a:gd name="connsiteY2" fmla="*/ 52297 h 182784"/>
                <a:gd name="connsiteX3" fmla="*/ 88900 w 177482"/>
                <a:gd name="connsiteY3" fmla="*/ 226 h 182784"/>
                <a:gd name="connsiteX4" fmla="*/ 8890 w 177482"/>
                <a:gd name="connsiteY4" fmla="*/ 45947 h 182784"/>
                <a:gd name="connsiteX5" fmla="*/ 0 w 177482"/>
                <a:gd name="connsiteY5" fmla="*/ 84047 h 182784"/>
                <a:gd name="connsiteX6" fmla="*/ 17780 w 177482"/>
                <a:gd name="connsiteY6" fmla="*/ 146277 h 182784"/>
                <a:gd name="connsiteX7" fmla="*/ 149860 w 177482"/>
                <a:gd name="connsiteY7" fmla="*/ 170407 h 18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482" h="182784">
                  <a:moveTo>
                    <a:pt x="149860" y="170407"/>
                  </a:moveTo>
                  <a:cubicBezTo>
                    <a:pt x="157480" y="164057"/>
                    <a:pt x="162560" y="155166"/>
                    <a:pt x="167640" y="146277"/>
                  </a:cubicBezTo>
                  <a:cubicBezTo>
                    <a:pt x="180340" y="117066"/>
                    <a:pt x="181610" y="81507"/>
                    <a:pt x="166370" y="52297"/>
                  </a:cubicBezTo>
                  <a:cubicBezTo>
                    <a:pt x="152400" y="23087"/>
                    <a:pt x="121920" y="1497"/>
                    <a:pt x="88900" y="226"/>
                  </a:cubicBezTo>
                  <a:cubicBezTo>
                    <a:pt x="55880" y="-2313"/>
                    <a:pt x="22860" y="16737"/>
                    <a:pt x="8890" y="45947"/>
                  </a:cubicBezTo>
                  <a:cubicBezTo>
                    <a:pt x="3810" y="57376"/>
                    <a:pt x="1270" y="70076"/>
                    <a:pt x="0" y="84047"/>
                  </a:cubicBezTo>
                  <a:cubicBezTo>
                    <a:pt x="0" y="105637"/>
                    <a:pt x="5080" y="128497"/>
                    <a:pt x="17780" y="146277"/>
                  </a:cubicBezTo>
                  <a:cubicBezTo>
                    <a:pt x="41910" y="176757"/>
                    <a:pt x="115570" y="197077"/>
                    <a:pt x="149860" y="170407"/>
                  </a:cubicBezTo>
                  <a:close/>
                </a:path>
              </a:pathLst>
            </a:custGeom>
            <a:solidFill>
              <a:srgbClr val="CDE8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4FF58332-7F61-40BC-93E3-709EE9450F5B}"/>
                </a:ext>
              </a:extLst>
            </p:cNvPr>
            <p:cNvSpPr/>
            <p:nvPr/>
          </p:nvSpPr>
          <p:spPr>
            <a:xfrm>
              <a:off x="4671057" y="2379337"/>
              <a:ext cx="554688" cy="431172"/>
            </a:xfrm>
            <a:custGeom>
              <a:avLst/>
              <a:gdLst>
                <a:gd name="connsiteX0" fmla="*/ 506733 w 554688"/>
                <a:gd name="connsiteY0" fmla="*/ 431172 h 431172"/>
                <a:gd name="connsiteX1" fmla="*/ 527053 w 554688"/>
                <a:gd name="connsiteY1" fmla="*/ 70492 h 431172"/>
                <a:gd name="connsiteX2" fmla="*/ 242573 w 554688"/>
                <a:gd name="connsiteY2" fmla="*/ 41282 h 431172"/>
                <a:gd name="connsiteX3" fmla="*/ 3 w 554688"/>
                <a:gd name="connsiteY3" fmla="*/ 215272 h 431172"/>
                <a:gd name="connsiteX4" fmla="*/ 506733 w 554688"/>
                <a:gd name="connsiteY4" fmla="*/ 431172 h 43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688" h="431172">
                  <a:moveTo>
                    <a:pt x="506733" y="431172"/>
                  </a:moveTo>
                  <a:cubicBezTo>
                    <a:pt x="506733" y="431172"/>
                    <a:pt x="599443" y="200032"/>
                    <a:pt x="527053" y="70492"/>
                  </a:cubicBezTo>
                  <a:cubicBezTo>
                    <a:pt x="454663" y="-60318"/>
                    <a:pt x="327663" y="28582"/>
                    <a:pt x="242573" y="41282"/>
                  </a:cubicBezTo>
                  <a:cubicBezTo>
                    <a:pt x="157483" y="53982"/>
                    <a:pt x="50803" y="57792"/>
                    <a:pt x="3" y="215272"/>
                  </a:cubicBezTo>
                  <a:cubicBezTo>
                    <a:pt x="-1267" y="215272"/>
                    <a:pt x="439423" y="226702"/>
                    <a:pt x="506733" y="431172"/>
                  </a:cubicBezTo>
                  <a:close/>
                </a:path>
              </a:pathLst>
            </a:custGeom>
            <a:solidFill>
              <a:srgbClr val="E41E2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D7517A-67FD-4564-AF23-4BBD098ACBEF}"/>
                </a:ext>
              </a:extLst>
            </p:cNvPr>
            <p:cNvSpPr/>
            <p:nvPr/>
          </p:nvSpPr>
          <p:spPr>
            <a:xfrm>
              <a:off x="4586132" y="2607238"/>
              <a:ext cx="525024" cy="586723"/>
            </a:xfrm>
            <a:custGeom>
              <a:avLst/>
              <a:gdLst>
                <a:gd name="connsiteX0" fmla="*/ 64607 w 525024"/>
                <a:gd name="connsiteY0" fmla="*/ 78812 h 586723"/>
                <a:gd name="connsiteX1" fmla="*/ 6187 w 525024"/>
                <a:gd name="connsiteY1" fmla="*/ 248992 h 586723"/>
                <a:gd name="connsiteX2" fmla="*/ 172557 w 525024"/>
                <a:gd name="connsiteY2" fmla="*/ 584272 h 586723"/>
                <a:gd name="connsiteX3" fmla="*/ 498947 w 525024"/>
                <a:gd name="connsiteY3" fmla="*/ 373452 h 586723"/>
                <a:gd name="connsiteX4" fmla="*/ 512917 w 525024"/>
                <a:gd name="connsiteY4" fmla="*/ 121992 h 586723"/>
                <a:gd name="connsiteX5" fmla="*/ 64607 w 525024"/>
                <a:gd name="connsiteY5" fmla="*/ 78812 h 58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5024" h="586723">
                  <a:moveTo>
                    <a:pt x="64607" y="78812"/>
                  </a:moveTo>
                  <a:cubicBezTo>
                    <a:pt x="32857" y="110562"/>
                    <a:pt x="17617" y="174062"/>
                    <a:pt x="6187" y="248992"/>
                  </a:cubicBezTo>
                  <a:cubicBezTo>
                    <a:pt x="-28103" y="476322"/>
                    <a:pt x="87467" y="575382"/>
                    <a:pt x="172557" y="584272"/>
                  </a:cubicBezTo>
                  <a:cubicBezTo>
                    <a:pt x="258917" y="594432"/>
                    <a:pt x="446877" y="581732"/>
                    <a:pt x="498947" y="373452"/>
                  </a:cubicBezTo>
                  <a:cubicBezTo>
                    <a:pt x="525617" y="269312"/>
                    <a:pt x="534507" y="179142"/>
                    <a:pt x="512917" y="121992"/>
                  </a:cubicBezTo>
                  <a:cubicBezTo>
                    <a:pt x="467197" y="1342"/>
                    <a:pt x="203037" y="-58348"/>
                    <a:pt x="64607" y="78812"/>
                  </a:cubicBezTo>
                  <a:close/>
                </a:path>
              </a:pathLst>
            </a:custGeom>
            <a:solidFill>
              <a:srgbClr val="F5A78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6A433D2B-CE60-467A-96BC-34D97F1AFC7C}"/>
                </a:ext>
              </a:extLst>
            </p:cNvPr>
            <p:cNvSpPr/>
            <p:nvPr/>
          </p:nvSpPr>
          <p:spPr>
            <a:xfrm>
              <a:off x="4713217" y="2746699"/>
              <a:ext cx="59532" cy="21397"/>
            </a:xfrm>
            <a:custGeom>
              <a:avLst/>
              <a:gdLst>
                <a:gd name="connsiteX0" fmla="*/ 56902 w 59532"/>
                <a:gd name="connsiteY0" fmla="*/ 9200 h 21397"/>
                <a:gd name="connsiteX1" fmla="*/ 1022 w 59532"/>
                <a:gd name="connsiteY1" fmla="*/ 9200 h 21397"/>
                <a:gd name="connsiteX2" fmla="*/ 4832 w 59532"/>
                <a:gd name="connsiteY2" fmla="*/ 16820 h 21397"/>
                <a:gd name="connsiteX3" fmla="*/ 27692 w 59532"/>
                <a:gd name="connsiteY3" fmla="*/ 14280 h 21397"/>
                <a:gd name="connsiteX4" fmla="*/ 50552 w 59532"/>
                <a:gd name="connsiteY4" fmla="*/ 20630 h 21397"/>
                <a:gd name="connsiteX5" fmla="*/ 56902 w 59532"/>
                <a:gd name="connsiteY5" fmla="*/ 9200 h 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532" h="21397">
                  <a:moveTo>
                    <a:pt x="56902" y="9200"/>
                  </a:moveTo>
                  <a:cubicBezTo>
                    <a:pt x="42932" y="310"/>
                    <a:pt x="13722" y="-6040"/>
                    <a:pt x="1022" y="9200"/>
                  </a:cubicBezTo>
                  <a:cubicBezTo>
                    <a:pt x="-1518" y="11740"/>
                    <a:pt x="1022" y="16820"/>
                    <a:pt x="4832" y="16820"/>
                  </a:cubicBezTo>
                  <a:cubicBezTo>
                    <a:pt x="12452" y="16820"/>
                    <a:pt x="20072" y="14280"/>
                    <a:pt x="27692" y="14280"/>
                  </a:cubicBezTo>
                  <a:cubicBezTo>
                    <a:pt x="36582" y="14280"/>
                    <a:pt x="44202" y="16820"/>
                    <a:pt x="50552" y="20630"/>
                  </a:cubicBezTo>
                  <a:cubicBezTo>
                    <a:pt x="56902" y="24440"/>
                    <a:pt x="63252" y="13010"/>
                    <a:pt x="56902" y="920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57FD57C3-004A-4A24-80D0-19CC781AC8C7}"/>
                </a:ext>
              </a:extLst>
            </p:cNvPr>
            <p:cNvSpPr/>
            <p:nvPr/>
          </p:nvSpPr>
          <p:spPr>
            <a:xfrm>
              <a:off x="4913869" y="2779556"/>
              <a:ext cx="63426" cy="30492"/>
            </a:xfrm>
            <a:custGeom>
              <a:avLst/>
              <a:gdLst>
                <a:gd name="connsiteX0" fmla="*/ 63260 w 63426"/>
                <a:gd name="connsiteY0" fmla="*/ 23334 h 30492"/>
                <a:gd name="connsiteX1" fmla="*/ 2301 w 63426"/>
                <a:gd name="connsiteY1" fmla="*/ 5554 h 30492"/>
                <a:gd name="connsiteX2" fmla="*/ 3571 w 63426"/>
                <a:gd name="connsiteY2" fmla="*/ 15714 h 30492"/>
                <a:gd name="connsiteX3" fmla="*/ 32781 w 63426"/>
                <a:gd name="connsiteY3" fmla="*/ 19524 h 30492"/>
                <a:gd name="connsiteX4" fmla="*/ 55640 w 63426"/>
                <a:gd name="connsiteY4" fmla="*/ 29684 h 30492"/>
                <a:gd name="connsiteX5" fmla="*/ 63260 w 63426"/>
                <a:gd name="connsiteY5" fmla="*/ 23334 h 30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426" h="30492">
                  <a:moveTo>
                    <a:pt x="63260" y="23334"/>
                  </a:moveTo>
                  <a:cubicBezTo>
                    <a:pt x="56910" y="474"/>
                    <a:pt x="18810" y="-5876"/>
                    <a:pt x="2301" y="5554"/>
                  </a:cubicBezTo>
                  <a:cubicBezTo>
                    <a:pt x="-1510" y="8094"/>
                    <a:pt x="-240" y="14444"/>
                    <a:pt x="3571" y="15714"/>
                  </a:cubicBezTo>
                  <a:cubicBezTo>
                    <a:pt x="12460" y="19524"/>
                    <a:pt x="22621" y="16984"/>
                    <a:pt x="32781" y="19524"/>
                  </a:cubicBezTo>
                  <a:cubicBezTo>
                    <a:pt x="41671" y="20794"/>
                    <a:pt x="48021" y="25874"/>
                    <a:pt x="55640" y="29684"/>
                  </a:cubicBezTo>
                  <a:cubicBezTo>
                    <a:pt x="58181" y="32224"/>
                    <a:pt x="64531" y="28414"/>
                    <a:pt x="63260" y="23334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83FE8822-0EAD-4400-BBCA-409E3DFC358F}"/>
                </a:ext>
              </a:extLst>
            </p:cNvPr>
            <p:cNvSpPr/>
            <p:nvPr/>
          </p:nvSpPr>
          <p:spPr>
            <a:xfrm>
              <a:off x="4772104" y="2853348"/>
              <a:ext cx="66595" cy="104481"/>
            </a:xfrm>
            <a:custGeom>
              <a:avLst/>
              <a:gdLst>
                <a:gd name="connsiteX0" fmla="*/ 1826 w 66595"/>
                <a:gd name="connsiteY0" fmla="*/ 58762 h 104481"/>
                <a:gd name="connsiteX1" fmla="*/ 24686 w 66595"/>
                <a:gd name="connsiteY1" fmla="*/ 40982 h 104481"/>
                <a:gd name="connsiteX2" fmla="*/ 60246 w 66595"/>
                <a:gd name="connsiteY2" fmla="*/ 1612 h 104481"/>
                <a:gd name="connsiteX3" fmla="*/ 66596 w 66595"/>
                <a:gd name="connsiteY3" fmla="*/ 4152 h 104481"/>
                <a:gd name="connsiteX4" fmla="*/ 43736 w 66595"/>
                <a:gd name="connsiteY4" fmla="*/ 49872 h 104481"/>
                <a:gd name="connsiteX5" fmla="*/ 19606 w 66595"/>
                <a:gd name="connsiteY5" fmla="*/ 61302 h 104481"/>
                <a:gd name="connsiteX6" fmla="*/ 42466 w 66595"/>
                <a:gd name="connsiteY6" fmla="*/ 95592 h 104481"/>
                <a:gd name="connsiteX7" fmla="*/ 38656 w 66595"/>
                <a:gd name="connsiteY7" fmla="*/ 104482 h 104481"/>
                <a:gd name="connsiteX8" fmla="*/ 1826 w 66595"/>
                <a:gd name="connsiteY8" fmla="*/ 58762 h 10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595" h="104481">
                  <a:moveTo>
                    <a:pt x="1826" y="58762"/>
                  </a:moveTo>
                  <a:cubicBezTo>
                    <a:pt x="5636" y="48602"/>
                    <a:pt x="15796" y="44792"/>
                    <a:pt x="24686" y="40982"/>
                  </a:cubicBezTo>
                  <a:cubicBezTo>
                    <a:pt x="45006" y="33362"/>
                    <a:pt x="50086" y="18122"/>
                    <a:pt x="60246" y="1612"/>
                  </a:cubicBezTo>
                  <a:cubicBezTo>
                    <a:pt x="62786" y="-2198"/>
                    <a:pt x="66596" y="1612"/>
                    <a:pt x="66596" y="4152"/>
                  </a:cubicBezTo>
                  <a:cubicBezTo>
                    <a:pt x="66596" y="19392"/>
                    <a:pt x="56436" y="39712"/>
                    <a:pt x="43736" y="49872"/>
                  </a:cubicBezTo>
                  <a:cubicBezTo>
                    <a:pt x="37386" y="54952"/>
                    <a:pt x="24686" y="54952"/>
                    <a:pt x="19606" y="61302"/>
                  </a:cubicBezTo>
                  <a:cubicBezTo>
                    <a:pt x="6906" y="75272"/>
                    <a:pt x="33576" y="87972"/>
                    <a:pt x="42466" y="95592"/>
                  </a:cubicBezTo>
                  <a:cubicBezTo>
                    <a:pt x="46276" y="98132"/>
                    <a:pt x="43736" y="104482"/>
                    <a:pt x="38656" y="104482"/>
                  </a:cubicBezTo>
                  <a:cubicBezTo>
                    <a:pt x="18336" y="101942"/>
                    <a:pt x="-7064" y="82892"/>
                    <a:pt x="1826" y="58762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9E74DA2-D74A-43F1-A9D1-50DDADF410FE}"/>
                </a:ext>
              </a:extLst>
            </p:cNvPr>
            <p:cNvSpPr/>
            <p:nvPr/>
          </p:nvSpPr>
          <p:spPr>
            <a:xfrm>
              <a:off x="4545329" y="2460779"/>
              <a:ext cx="645233" cy="497050"/>
            </a:xfrm>
            <a:custGeom>
              <a:avLst/>
              <a:gdLst>
                <a:gd name="connsiteX0" fmla="*/ 515620 w 645233"/>
                <a:gd name="connsiteY0" fmla="*/ 399260 h 497050"/>
                <a:gd name="connsiteX1" fmla="*/ 518160 w 645233"/>
                <a:gd name="connsiteY1" fmla="*/ 359891 h 497050"/>
                <a:gd name="connsiteX2" fmla="*/ 347980 w 645233"/>
                <a:gd name="connsiteY2" fmla="*/ 203680 h 497050"/>
                <a:gd name="connsiteX3" fmla="*/ 208280 w 645233"/>
                <a:gd name="connsiteY3" fmla="*/ 201141 h 497050"/>
                <a:gd name="connsiteX4" fmla="*/ 73660 w 645233"/>
                <a:gd name="connsiteY4" fmla="*/ 173200 h 497050"/>
                <a:gd name="connsiteX5" fmla="*/ 0 w 645233"/>
                <a:gd name="connsiteY5" fmla="*/ 62710 h 497050"/>
                <a:gd name="connsiteX6" fmla="*/ 3810 w 645233"/>
                <a:gd name="connsiteY6" fmla="*/ 47470 h 497050"/>
                <a:gd name="connsiteX7" fmla="*/ 21590 w 645233"/>
                <a:gd name="connsiteY7" fmla="*/ 37310 h 497050"/>
                <a:gd name="connsiteX8" fmla="*/ 134620 w 645233"/>
                <a:gd name="connsiteY8" fmla="*/ 67790 h 497050"/>
                <a:gd name="connsiteX9" fmla="*/ 116840 w 645233"/>
                <a:gd name="connsiteY9" fmla="*/ 39850 h 497050"/>
                <a:gd name="connsiteX10" fmla="*/ 121920 w 645233"/>
                <a:gd name="connsiteY10" fmla="*/ 8100 h 497050"/>
                <a:gd name="connsiteX11" fmla="*/ 153670 w 645233"/>
                <a:gd name="connsiteY11" fmla="*/ 1750 h 497050"/>
                <a:gd name="connsiteX12" fmla="*/ 184150 w 645233"/>
                <a:gd name="connsiteY12" fmla="*/ 18260 h 497050"/>
                <a:gd name="connsiteX13" fmla="*/ 325120 w 645233"/>
                <a:gd name="connsiteY13" fmla="*/ 77950 h 497050"/>
                <a:gd name="connsiteX14" fmla="*/ 483870 w 645233"/>
                <a:gd name="connsiteY14" fmla="*/ 105890 h 497050"/>
                <a:gd name="connsiteX15" fmla="*/ 572770 w 645233"/>
                <a:gd name="connsiteY15" fmla="*/ 143991 h 497050"/>
                <a:gd name="connsiteX16" fmla="*/ 610870 w 645233"/>
                <a:gd name="connsiteY16" fmla="*/ 432280 h 497050"/>
                <a:gd name="connsiteX17" fmla="*/ 589280 w 645233"/>
                <a:gd name="connsiteY17" fmla="*/ 471650 h 497050"/>
                <a:gd name="connsiteX18" fmla="*/ 548640 w 645233"/>
                <a:gd name="connsiteY18" fmla="*/ 497050 h 497050"/>
                <a:gd name="connsiteX19" fmla="*/ 515620 w 645233"/>
                <a:gd name="connsiteY19" fmla="*/ 467841 h 497050"/>
                <a:gd name="connsiteX20" fmla="*/ 515620 w 645233"/>
                <a:gd name="connsiteY20" fmla="*/ 399260 h 49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5233" h="497050">
                  <a:moveTo>
                    <a:pt x="515620" y="399260"/>
                  </a:moveTo>
                  <a:cubicBezTo>
                    <a:pt x="518160" y="386560"/>
                    <a:pt x="519430" y="372591"/>
                    <a:pt x="518160" y="359891"/>
                  </a:cubicBezTo>
                  <a:cubicBezTo>
                    <a:pt x="510540" y="267180"/>
                    <a:pt x="435610" y="213841"/>
                    <a:pt x="347980" y="203680"/>
                  </a:cubicBezTo>
                  <a:cubicBezTo>
                    <a:pt x="302260" y="198600"/>
                    <a:pt x="255270" y="201141"/>
                    <a:pt x="208280" y="201141"/>
                  </a:cubicBezTo>
                  <a:cubicBezTo>
                    <a:pt x="161290" y="199870"/>
                    <a:pt x="114300" y="194791"/>
                    <a:pt x="73660" y="173200"/>
                  </a:cubicBezTo>
                  <a:cubicBezTo>
                    <a:pt x="33020" y="150341"/>
                    <a:pt x="0" y="108430"/>
                    <a:pt x="0" y="62710"/>
                  </a:cubicBezTo>
                  <a:cubicBezTo>
                    <a:pt x="0" y="57630"/>
                    <a:pt x="0" y="51280"/>
                    <a:pt x="3810" y="47470"/>
                  </a:cubicBezTo>
                  <a:cubicBezTo>
                    <a:pt x="7620" y="41120"/>
                    <a:pt x="15240" y="38580"/>
                    <a:pt x="21590" y="37310"/>
                  </a:cubicBezTo>
                  <a:cubicBezTo>
                    <a:pt x="60960" y="29690"/>
                    <a:pt x="100330" y="48740"/>
                    <a:pt x="134620" y="67790"/>
                  </a:cubicBezTo>
                  <a:cubicBezTo>
                    <a:pt x="127000" y="58900"/>
                    <a:pt x="120650" y="50010"/>
                    <a:pt x="116840" y="39850"/>
                  </a:cubicBezTo>
                  <a:cubicBezTo>
                    <a:pt x="113030" y="29690"/>
                    <a:pt x="114300" y="16990"/>
                    <a:pt x="121920" y="8100"/>
                  </a:cubicBezTo>
                  <a:cubicBezTo>
                    <a:pt x="129540" y="480"/>
                    <a:pt x="142240" y="-2060"/>
                    <a:pt x="153670" y="1750"/>
                  </a:cubicBezTo>
                  <a:cubicBezTo>
                    <a:pt x="165100" y="4290"/>
                    <a:pt x="173990" y="11910"/>
                    <a:pt x="184150" y="18260"/>
                  </a:cubicBezTo>
                  <a:cubicBezTo>
                    <a:pt x="227330" y="46200"/>
                    <a:pt x="276860" y="63980"/>
                    <a:pt x="325120" y="77950"/>
                  </a:cubicBezTo>
                  <a:cubicBezTo>
                    <a:pt x="375920" y="93190"/>
                    <a:pt x="433070" y="91920"/>
                    <a:pt x="483870" y="105890"/>
                  </a:cubicBezTo>
                  <a:cubicBezTo>
                    <a:pt x="515620" y="114780"/>
                    <a:pt x="546100" y="124940"/>
                    <a:pt x="572770" y="143991"/>
                  </a:cubicBezTo>
                  <a:cubicBezTo>
                    <a:pt x="656590" y="206220"/>
                    <a:pt x="665480" y="348460"/>
                    <a:pt x="610870" y="432280"/>
                  </a:cubicBezTo>
                  <a:cubicBezTo>
                    <a:pt x="603250" y="444980"/>
                    <a:pt x="598170" y="458950"/>
                    <a:pt x="589280" y="471650"/>
                  </a:cubicBezTo>
                  <a:cubicBezTo>
                    <a:pt x="579120" y="484350"/>
                    <a:pt x="565150" y="497050"/>
                    <a:pt x="548640" y="497050"/>
                  </a:cubicBezTo>
                  <a:cubicBezTo>
                    <a:pt x="533400" y="495780"/>
                    <a:pt x="520700" y="483080"/>
                    <a:pt x="515620" y="467841"/>
                  </a:cubicBezTo>
                  <a:cubicBezTo>
                    <a:pt x="506730" y="443710"/>
                    <a:pt x="511810" y="422120"/>
                    <a:pt x="515620" y="39926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9360C1D-1FDA-4E89-93DD-0A85A727643B}"/>
                </a:ext>
              </a:extLst>
            </p:cNvPr>
            <p:cNvSpPr/>
            <p:nvPr/>
          </p:nvSpPr>
          <p:spPr>
            <a:xfrm>
              <a:off x="5044440" y="2854002"/>
              <a:ext cx="152647" cy="197568"/>
            </a:xfrm>
            <a:custGeom>
              <a:avLst/>
              <a:gdLst>
                <a:gd name="connsiteX0" fmla="*/ 33020 w 152647"/>
                <a:gd name="connsiteY0" fmla="*/ 56837 h 197568"/>
                <a:gd name="connsiteX1" fmla="*/ 137160 w 152647"/>
                <a:gd name="connsiteY1" fmla="*/ 20007 h 197568"/>
                <a:gd name="connsiteX2" fmla="*/ 0 w 152647"/>
                <a:gd name="connsiteY2" fmla="*/ 195267 h 197568"/>
                <a:gd name="connsiteX3" fmla="*/ 33020 w 152647"/>
                <a:gd name="connsiteY3" fmla="*/ 56837 h 19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647" h="197568">
                  <a:moveTo>
                    <a:pt x="33020" y="56837"/>
                  </a:moveTo>
                  <a:cubicBezTo>
                    <a:pt x="33020" y="56837"/>
                    <a:pt x="82550" y="-40953"/>
                    <a:pt x="137160" y="20007"/>
                  </a:cubicBezTo>
                  <a:cubicBezTo>
                    <a:pt x="191770" y="80967"/>
                    <a:pt x="91440" y="216857"/>
                    <a:pt x="0" y="195267"/>
                  </a:cubicBezTo>
                  <a:cubicBezTo>
                    <a:pt x="1270" y="195267"/>
                    <a:pt x="0" y="87317"/>
                    <a:pt x="33020" y="56837"/>
                  </a:cubicBezTo>
                  <a:close/>
                </a:path>
              </a:pathLst>
            </a:custGeom>
            <a:solidFill>
              <a:srgbClr val="F5A78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099B96E-7C82-48C5-956A-1522362212CF}"/>
                </a:ext>
              </a:extLst>
            </p:cNvPr>
            <p:cNvSpPr/>
            <p:nvPr/>
          </p:nvSpPr>
          <p:spPr>
            <a:xfrm>
              <a:off x="5076871" y="2915920"/>
              <a:ext cx="75848" cy="57972"/>
            </a:xfrm>
            <a:custGeom>
              <a:avLst/>
              <a:gdLst>
                <a:gd name="connsiteX0" fmla="*/ 70438 w 75848"/>
                <a:gd name="connsiteY0" fmla="*/ 0 h 57972"/>
                <a:gd name="connsiteX1" fmla="*/ 31069 w 75848"/>
                <a:gd name="connsiteY1" fmla="*/ 20320 h 57972"/>
                <a:gd name="connsiteX2" fmla="*/ 588 w 75848"/>
                <a:gd name="connsiteY2" fmla="*/ 52070 h 57972"/>
                <a:gd name="connsiteX3" fmla="*/ 6938 w 75848"/>
                <a:gd name="connsiteY3" fmla="*/ 57150 h 57972"/>
                <a:gd name="connsiteX4" fmla="*/ 31069 w 75848"/>
                <a:gd name="connsiteY4" fmla="*/ 35560 h 57972"/>
                <a:gd name="connsiteX5" fmla="*/ 47579 w 75848"/>
                <a:gd name="connsiteY5" fmla="*/ 52070 h 57972"/>
                <a:gd name="connsiteX6" fmla="*/ 56469 w 75848"/>
                <a:gd name="connsiteY6" fmla="*/ 43180 h 57972"/>
                <a:gd name="connsiteX7" fmla="*/ 43769 w 75848"/>
                <a:gd name="connsiteY7" fmla="*/ 27940 h 57972"/>
                <a:gd name="connsiteX8" fmla="*/ 75519 w 75848"/>
                <a:gd name="connsiteY8" fmla="*/ 8890 h 57972"/>
                <a:gd name="connsiteX9" fmla="*/ 70438 w 75848"/>
                <a:gd name="connsiteY9" fmla="*/ 0 h 5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48" h="57972">
                  <a:moveTo>
                    <a:pt x="70438" y="0"/>
                  </a:moveTo>
                  <a:cubicBezTo>
                    <a:pt x="56469" y="1270"/>
                    <a:pt x="41229" y="11430"/>
                    <a:pt x="31069" y="20320"/>
                  </a:cubicBezTo>
                  <a:cubicBezTo>
                    <a:pt x="19638" y="29210"/>
                    <a:pt x="6938" y="39370"/>
                    <a:pt x="588" y="52070"/>
                  </a:cubicBezTo>
                  <a:cubicBezTo>
                    <a:pt x="-1951" y="55880"/>
                    <a:pt x="4399" y="59690"/>
                    <a:pt x="6938" y="57150"/>
                  </a:cubicBezTo>
                  <a:cubicBezTo>
                    <a:pt x="15829" y="50800"/>
                    <a:pt x="23449" y="43180"/>
                    <a:pt x="31069" y="35560"/>
                  </a:cubicBezTo>
                  <a:cubicBezTo>
                    <a:pt x="36149" y="41910"/>
                    <a:pt x="39958" y="48260"/>
                    <a:pt x="47579" y="52070"/>
                  </a:cubicBezTo>
                  <a:cubicBezTo>
                    <a:pt x="52658" y="54610"/>
                    <a:pt x="57738" y="48260"/>
                    <a:pt x="56469" y="43180"/>
                  </a:cubicBezTo>
                  <a:cubicBezTo>
                    <a:pt x="53929" y="36830"/>
                    <a:pt x="48849" y="31750"/>
                    <a:pt x="43769" y="27940"/>
                  </a:cubicBezTo>
                  <a:cubicBezTo>
                    <a:pt x="53929" y="21590"/>
                    <a:pt x="66629" y="16510"/>
                    <a:pt x="75519" y="8890"/>
                  </a:cubicBezTo>
                  <a:cubicBezTo>
                    <a:pt x="76788" y="5080"/>
                    <a:pt x="74249" y="0"/>
                    <a:pt x="70438" y="0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4A580BF-F096-48DD-858A-D28C12F496A2}"/>
                </a:ext>
              </a:extLst>
            </p:cNvPr>
            <p:cNvSpPr/>
            <p:nvPr/>
          </p:nvSpPr>
          <p:spPr>
            <a:xfrm>
              <a:off x="4338320" y="3148329"/>
              <a:ext cx="1024889" cy="1648460"/>
            </a:xfrm>
            <a:custGeom>
              <a:avLst/>
              <a:gdLst>
                <a:gd name="connsiteX0" fmla="*/ 1021080 w 1024889"/>
                <a:gd name="connsiteY0" fmla="*/ 1423670 h 1648460"/>
                <a:gd name="connsiteX1" fmla="*/ 966470 w 1024889"/>
                <a:gd name="connsiteY1" fmla="*/ 1511300 h 1648460"/>
                <a:gd name="connsiteX2" fmla="*/ 961390 w 1024889"/>
                <a:gd name="connsiteY2" fmla="*/ 1513840 h 1648460"/>
                <a:gd name="connsiteX3" fmla="*/ 943610 w 1024889"/>
                <a:gd name="connsiteY3" fmla="*/ 1524000 h 1648460"/>
                <a:gd name="connsiteX4" fmla="*/ 854710 w 1024889"/>
                <a:gd name="connsiteY4" fmla="*/ 1565910 h 1648460"/>
                <a:gd name="connsiteX5" fmla="*/ 831850 w 1024889"/>
                <a:gd name="connsiteY5" fmla="*/ 1574800 h 1648460"/>
                <a:gd name="connsiteX6" fmla="*/ 721360 w 1024889"/>
                <a:gd name="connsiteY6" fmla="*/ 1607820 h 1648460"/>
                <a:gd name="connsiteX7" fmla="*/ 698500 w 1024889"/>
                <a:gd name="connsiteY7" fmla="*/ 1612900 h 1648460"/>
                <a:gd name="connsiteX8" fmla="*/ 593090 w 1024889"/>
                <a:gd name="connsiteY8" fmla="*/ 1631950 h 1648460"/>
                <a:gd name="connsiteX9" fmla="*/ 568960 w 1024889"/>
                <a:gd name="connsiteY9" fmla="*/ 1634490 h 1648460"/>
                <a:gd name="connsiteX10" fmla="*/ 481330 w 1024889"/>
                <a:gd name="connsiteY10" fmla="*/ 1643380 h 1648460"/>
                <a:gd name="connsiteX11" fmla="*/ 459740 w 1024889"/>
                <a:gd name="connsiteY11" fmla="*/ 1644650 h 1648460"/>
                <a:gd name="connsiteX12" fmla="*/ 356870 w 1024889"/>
                <a:gd name="connsiteY12" fmla="*/ 1648460 h 1648460"/>
                <a:gd name="connsiteX13" fmla="*/ 334010 w 1024889"/>
                <a:gd name="connsiteY13" fmla="*/ 1648460 h 1648460"/>
                <a:gd name="connsiteX14" fmla="*/ 248920 w 1024889"/>
                <a:gd name="connsiteY14" fmla="*/ 1647190 h 1648460"/>
                <a:gd name="connsiteX15" fmla="*/ 232410 w 1024889"/>
                <a:gd name="connsiteY15" fmla="*/ 1645920 h 1648460"/>
                <a:gd name="connsiteX16" fmla="*/ 158750 w 1024889"/>
                <a:gd name="connsiteY16" fmla="*/ 1639570 h 1648460"/>
                <a:gd name="connsiteX17" fmla="*/ 138430 w 1024889"/>
                <a:gd name="connsiteY17" fmla="*/ 1635760 h 1648460"/>
                <a:gd name="connsiteX18" fmla="*/ 134620 w 1024889"/>
                <a:gd name="connsiteY18" fmla="*/ 1634490 h 1648460"/>
                <a:gd name="connsiteX19" fmla="*/ 44450 w 1024889"/>
                <a:gd name="connsiteY19" fmla="*/ 1537970 h 1648460"/>
                <a:gd name="connsiteX20" fmla="*/ 38100 w 1024889"/>
                <a:gd name="connsiteY20" fmla="*/ 1518920 h 1648460"/>
                <a:gd name="connsiteX21" fmla="*/ 13970 w 1024889"/>
                <a:gd name="connsiteY21" fmla="*/ 1403350 h 1648460"/>
                <a:gd name="connsiteX22" fmla="*/ 5080 w 1024889"/>
                <a:gd name="connsiteY22" fmla="*/ 1254760 h 1648460"/>
                <a:gd name="connsiteX23" fmla="*/ 3810 w 1024889"/>
                <a:gd name="connsiteY23" fmla="*/ 1231900 h 1648460"/>
                <a:gd name="connsiteX24" fmla="*/ 0 w 1024889"/>
                <a:gd name="connsiteY24" fmla="*/ 993140 h 1648460"/>
                <a:gd name="connsiteX25" fmla="*/ 0 w 1024889"/>
                <a:gd name="connsiteY25" fmla="*/ 976630 h 1648460"/>
                <a:gd name="connsiteX26" fmla="*/ 5080 w 1024889"/>
                <a:gd name="connsiteY26" fmla="*/ 712470 h 1648460"/>
                <a:gd name="connsiteX27" fmla="*/ 6350 w 1024889"/>
                <a:gd name="connsiteY27" fmla="*/ 692150 h 1648460"/>
                <a:gd name="connsiteX28" fmla="*/ 13970 w 1024889"/>
                <a:gd name="connsiteY28" fmla="*/ 594360 h 1648460"/>
                <a:gd name="connsiteX29" fmla="*/ 33020 w 1024889"/>
                <a:gd name="connsiteY29" fmla="*/ 332740 h 1648460"/>
                <a:gd name="connsiteX30" fmla="*/ 34290 w 1024889"/>
                <a:gd name="connsiteY30" fmla="*/ 313690 h 1648460"/>
                <a:gd name="connsiteX31" fmla="*/ 55880 w 1024889"/>
                <a:gd name="connsiteY31" fmla="*/ 63500 h 1648460"/>
                <a:gd name="connsiteX32" fmla="*/ 207010 w 1024889"/>
                <a:gd name="connsiteY32" fmla="*/ 0 h 1648460"/>
                <a:gd name="connsiteX33" fmla="*/ 626110 w 1024889"/>
                <a:gd name="connsiteY33" fmla="*/ 43180 h 1648460"/>
                <a:gd name="connsiteX34" fmla="*/ 824230 w 1024889"/>
                <a:gd name="connsiteY34" fmla="*/ 26670 h 1648460"/>
                <a:gd name="connsiteX35" fmla="*/ 857250 w 1024889"/>
                <a:gd name="connsiteY35" fmla="*/ 270510 h 1648460"/>
                <a:gd name="connsiteX36" fmla="*/ 862330 w 1024889"/>
                <a:gd name="connsiteY36" fmla="*/ 294640 h 1648460"/>
                <a:gd name="connsiteX37" fmla="*/ 924560 w 1024889"/>
                <a:gd name="connsiteY37" fmla="*/ 618490 h 1648460"/>
                <a:gd name="connsiteX38" fmla="*/ 927100 w 1024889"/>
                <a:gd name="connsiteY38" fmla="*/ 636270 h 1648460"/>
                <a:gd name="connsiteX39" fmla="*/ 979170 w 1024889"/>
                <a:gd name="connsiteY39" fmla="*/ 932180 h 1648460"/>
                <a:gd name="connsiteX40" fmla="*/ 981710 w 1024889"/>
                <a:gd name="connsiteY40" fmla="*/ 953770 h 1648460"/>
                <a:gd name="connsiteX41" fmla="*/ 989330 w 1024889"/>
                <a:gd name="connsiteY41" fmla="*/ 1014730 h 1648460"/>
                <a:gd name="connsiteX42" fmla="*/ 1005840 w 1024889"/>
                <a:gd name="connsiteY42" fmla="*/ 1186180 h 1648460"/>
                <a:gd name="connsiteX43" fmla="*/ 1008380 w 1024889"/>
                <a:gd name="connsiteY43" fmla="*/ 1209040 h 1648460"/>
                <a:gd name="connsiteX44" fmla="*/ 1024890 w 1024889"/>
                <a:gd name="connsiteY44" fmla="*/ 1388110 h 1648460"/>
                <a:gd name="connsiteX45" fmla="*/ 1024890 w 1024889"/>
                <a:gd name="connsiteY45" fmla="*/ 1389380 h 1648460"/>
                <a:gd name="connsiteX46" fmla="*/ 1021080 w 1024889"/>
                <a:gd name="connsiteY46" fmla="*/ 1423670 h 1648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24889" h="1648460">
                  <a:moveTo>
                    <a:pt x="1021080" y="1423670"/>
                  </a:moveTo>
                  <a:cubicBezTo>
                    <a:pt x="1016000" y="1459230"/>
                    <a:pt x="996950" y="1490980"/>
                    <a:pt x="966470" y="1511300"/>
                  </a:cubicBezTo>
                  <a:cubicBezTo>
                    <a:pt x="965200" y="1512570"/>
                    <a:pt x="963930" y="1513840"/>
                    <a:pt x="961390" y="1513840"/>
                  </a:cubicBezTo>
                  <a:cubicBezTo>
                    <a:pt x="955040" y="1517650"/>
                    <a:pt x="949960" y="1520190"/>
                    <a:pt x="943610" y="1524000"/>
                  </a:cubicBezTo>
                  <a:cubicBezTo>
                    <a:pt x="915670" y="1540510"/>
                    <a:pt x="885190" y="1553210"/>
                    <a:pt x="854710" y="1565910"/>
                  </a:cubicBezTo>
                  <a:cubicBezTo>
                    <a:pt x="847090" y="1568450"/>
                    <a:pt x="839470" y="1572260"/>
                    <a:pt x="831850" y="1574800"/>
                  </a:cubicBezTo>
                  <a:cubicBezTo>
                    <a:pt x="796290" y="1587500"/>
                    <a:pt x="759460" y="1598930"/>
                    <a:pt x="721360" y="1607820"/>
                  </a:cubicBezTo>
                  <a:cubicBezTo>
                    <a:pt x="713740" y="1610360"/>
                    <a:pt x="706120" y="1611630"/>
                    <a:pt x="698500" y="1612900"/>
                  </a:cubicBezTo>
                  <a:cubicBezTo>
                    <a:pt x="664210" y="1620520"/>
                    <a:pt x="628650" y="1626870"/>
                    <a:pt x="593090" y="1631950"/>
                  </a:cubicBezTo>
                  <a:cubicBezTo>
                    <a:pt x="585470" y="1633220"/>
                    <a:pt x="576580" y="1634490"/>
                    <a:pt x="568960" y="1634490"/>
                  </a:cubicBezTo>
                  <a:cubicBezTo>
                    <a:pt x="539750" y="1638300"/>
                    <a:pt x="510540" y="1642110"/>
                    <a:pt x="481330" y="1643380"/>
                  </a:cubicBezTo>
                  <a:cubicBezTo>
                    <a:pt x="473710" y="1644650"/>
                    <a:pt x="466090" y="1644650"/>
                    <a:pt x="459740" y="1644650"/>
                  </a:cubicBezTo>
                  <a:cubicBezTo>
                    <a:pt x="424180" y="1647190"/>
                    <a:pt x="389890" y="1648460"/>
                    <a:pt x="356870" y="1648460"/>
                  </a:cubicBezTo>
                  <a:cubicBezTo>
                    <a:pt x="349250" y="1648460"/>
                    <a:pt x="341630" y="1648460"/>
                    <a:pt x="334010" y="1648460"/>
                  </a:cubicBezTo>
                  <a:cubicBezTo>
                    <a:pt x="302260" y="1648460"/>
                    <a:pt x="274320" y="1647190"/>
                    <a:pt x="248920" y="1647190"/>
                  </a:cubicBezTo>
                  <a:cubicBezTo>
                    <a:pt x="243840" y="1647190"/>
                    <a:pt x="237490" y="1647190"/>
                    <a:pt x="232410" y="1645920"/>
                  </a:cubicBezTo>
                  <a:cubicBezTo>
                    <a:pt x="201930" y="1644650"/>
                    <a:pt x="176530" y="1642110"/>
                    <a:pt x="158750" y="1639570"/>
                  </a:cubicBezTo>
                  <a:cubicBezTo>
                    <a:pt x="149860" y="1638300"/>
                    <a:pt x="143510" y="1637030"/>
                    <a:pt x="138430" y="1635760"/>
                  </a:cubicBezTo>
                  <a:cubicBezTo>
                    <a:pt x="137160" y="1635760"/>
                    <a:pt x="135890" y="1635760"/>
                    <a:pt x="134620" y="1634490"/>
                  </a:cubicBezTo>
                  <a:cubicBezTo>
                    <a:pt x="92710" y="1624330"/>
                    <a:pt x="63500" y="1587500"/>
                    <a:pt x="44450" y="1537970"/>
                  </a:cubicBezTo>
                  <a:cubicBezTo>
                    <a:pt x="41910" y="1531620"/>
                    <a:pt x="39370" y="1525270"/>
                    <a:pt x="38100" y="1518920"/>
                  </a:cubicBezTo>
                  <a:cubicBezTo>
                    <a:pt x="26670" y="1484630"/>
                    <a:pt x="19050" y="1445260"/>
                    <a:pt x="13970" y="1403350"/>
                  </a:cubicBezTo>
                  <a:cubicBezTo>
                    <a:pt x="10160" y="1375410"/>
                    <a:pt x="7620" y="1322070"/>
                    <a:pt x="5080" y="1254760"/>
                  </a:cubicBezTo>
                  <a:cubicBezTo>
                    <a:pt x="5080" y="1247140"/>
                    <a:pt x="5080" y="1239520"/>
                    <a:pt x="3810" y="1231900"/>
                  </a:cubicBezTo>
                  <a:cubicBezTo>
                    <a:pt x="1270" y="1160780"/>
                    <a:pt x="0" y="1076960"/>
                    <a:pt x="0" y="993140"/>
                  </a:cubicBezTo>
                  <a:lnTo>
                    <a:pt x="0" y="976630"/>
                  </a:lnTo>
                  <a:cubicBezTo>
                    <a:pt x="0" y="883920"/>
                    <a:pt x="1270" y="791210"/>
                    <a:pt x="5080" y="712470"/>
                  </a:cubicBezTo>
                  <a:cubicBezTo>
                    <a:pt x="5080" y="704850"/>
                    <a:pt x="6350" y="698500"/>
                    <a:pt x="6350" y="692150"/>
                  </a:cubicBezTo>
                  <a:cubicBezTo>
                    <a:pt x="7620" y="654050"/>
                    <a:pt x="10160" y="621030"/>
                    <a:pt x="13970" y="594360"/>
                  </a:cubicBezTo>
                  <a:cubicBezTo>
                    <a:pt x="22860" y="518160"/>
                    <a:pt x="27940" y="421640"/>
                    <a:pt x="33020" y="332740"/>
                  </a:cubicBezTo>
                  <a:cubicBezTo>
                    <a:pt x="33020" y="326390"/>
                    <a:pt x="34290" y="320040"/>
                    <a:pt x="34290" y="313690"/>
                  </a:cubicBezTo>
                  <a:cubicBezTo>
                    <a:pt x="40640" y="181610"/>
                    <a:pt x="45720" y="68580"/>
                    <a:pt x="55880" y="63500"/>
                  </a:cubicBezTo>
                  <a:cubicBezTo>
                    <a:pt x="72390" y="53340"/>
                    <a:pt x="207010" y="0"/>
                    <a:pt x="207010" y="0"/>
                  </a:cubicBezTo>
                  <a:cubicBezTo>
                    <a:pt x="207010" y="0"/>
                    <a:pt x="500380" y="97790"/>
                    <a:pt x="626110" y="43180"/>
                  </a:cubicBezTo>
                  <a:cubicBezTo>
                    <a:pt x="751840" y="-11430"/>
                    <a:pt x="824230" y="26670"/>
                    <a:pt x="824230" y="26670"/>
                  </a:cubicBezTo>
                  <a:cubicBezTo>
                    <a:pt x="826770" y="83820"/>
                    <a:pt x="839470" y="170180"/>
                    <a:pt x="857250" y="270510"/>
                  </a:cubicBezTo>
                  <a:cubicBezTo>
                    <a:pt x="858520" y="278130"/>
                    <a:pt x="859790" y="287020"/>
                    <a:pt x="862330" y="294640"/>
                  </a:cubicBezTo>
                  <a:cubicBezTo>
                    <a:pt x="880110" y="396240"/>
                    <a:pt x="902970" y="509270"/>
                    <a:pt x="924560" y="618490"/>
                  </a:cubicBezTo>
                  <a:cubicBezTo>
                    <a:pt x="925830" y="624840"/>
                    <a:pt x="927100" y="629920"/>
                    <a:pt x="927100" y="636270"/>
                  </a:cubicBezTo>
                  <a:cubicBezTo>
                    <a:pt x="948690" y="745490"/>
                    <a:pt x="967740" y="849630"/>
                    <a:pt x="979170" y="932180"/>
                  </a:cubicBezTo>
                  <a:cubicBezTo>
                    <a:pt x="980440" y="939800"/>
                    <a:pt x="981710" y="947420"/>
                    <a:pt x="981710" y="953770"/>
                  </a:cubicBezTo>
                  <a:cubicBezTo>
                    <a:pt x="984250" y="975360"/>
                    <a:pt x="986790" y="995680"/>
                    <a:pt x="989330" y="1014730"/>
                  </a:cubicBezTo>
                  <a:cubicBezTo>
                    <a:pt x="994410" y="1073150"/>
                    <a:pt x="1000760" y="1132840"/>
                    <a:pt x="1005840" y="1186180"/>
                  </a:cubicBezTo>
                  <a:cubicBezTo>
                    <a:pt x="1007110" y="1193800"/>
                    <a:pt x="1007110" y="1201420"/>
                    <a:pt x="1008380" y="1209040"/>
                  </a:cubicBezTo>
                  <a:cubicBezTo>
                    <a:pt x="1014730" y="1280160"/>
                    <a:pt x="1021080" y="1342390"/>
                    <a:pt x="1024890" y="1388110"/>
                  </a:cubicBezTo>
                  <a:lnTo>
                    <a:pt x="1024890" y="1389380"/>
                  </a:lnTo>
                  <a:cubicBezTo>
                    <a:pt x="1023620" y="1404620"/>
                    <a:pt x="1023620" y="1414780"/>
                    <a:pt x="1021080" y="1423670"/>
                  </a:cubicBezTo>
                  <a:close/>
                </a:path>
              </a:pathLst>
            </a:custGeom>
            <a:solidFill>
              <a:srgbClr val="00A69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1A51366-F059-4D1E-BDB3-3D971CB932C9}"/>
                </a:ext>
              </a:extLst>
            </p:cNvPr>
            <p:cNvSpPr/>
            <p:nvPr/>
          </p:nvSpPr>
          <p:spPr>
            <a:xfrm>
              <a:off x="4523740" y="3067050"/>
              <a:ext cx="609014" cy="300990"/>
            </a:xfrm>
            <a:custGeom>
              <a:avLst/>
              <a:gdLst>
                <a:gd name="connsiteX0" fmla="*/ 91440 w 609014"/>
                <a:gd name="connsiteY0" fmla="*/ 16510 h 300990"/>
                <a:gd name="connsiteX1" fmla="*/ 0 w 609014"/>
                <a:gd name="connsiteY1" fmla="*/ 107950 h 300990"/>
                <a:gd name="connsiteX2" fmla="*/ 284480 w 609014"/>
                <a:gd name="connsiteY2" fmla="*/ 300990 h 300990"/>
                <a:gd name="connsiteX3" fmla="*/ 607060 w 609014"/>
                <a:gd name="connsiteY3" fmla="*/ 102870 h 300990"/>
                <a:gd name="connsiteX4" fmla="*/ 528320 w 609014"/>
                <a:gd name="connsiteY4" fmla="*/ 0 h 300990"/>
                <a:gd name="connsiteX5" fmla="*/ 313690 w 609014"/>
                <a:gd name="connsiteY5" fmla="*/ 102870 h 300990"/>
                <a:gd name="connsiteX6" fmla="*/ 91440 w 609014"/>
                <a:gd name="connsiteY6" fmla="*/ 16510 h 30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14" h="300990">
                  <a:moveTo>
                    <a:pt x="91440" y="16510"/>
                  </a:moveTo>
                  <a:cubicBezTo>
                    <a:pt x="91440" y="16510"/>
                    <a:pt x="15240" y="29210"/>
                    <a:pt x="0" y="107950"/>
                  </a:cubicBezTo>
                  <a:cubicBezTo>
                    <a:pt x="0" y="107950"/>
                    <a:pt x="44450" y="300990"/>
                    <a:pt x="284480" y="300990"/>
                  </a:cubicBezTo>
                  <a:cubicBezTo>
                    <a:pt x="523240" y="300990"/>
                    <a:pt x="607060" y="102870"/>
                    <a:pt x="607060" y="102870"/>
                  </a:cubicBezTo>
                  <a:cubicBezTo>
                    <a:pt x="607060" y="102870"/>
                    <a:pt x="628650" y="40640"/>
                    <a:pt x="528320" y="0"/>
                  </a:cubicBezTo>
                  <a:cubicBezTo>
                    <a:pt x="528320" y="0"/>
                    <a:pt x="454660" y="114300"/>
                    <a:pt x="313690" y="102870"/>
                  </a:cubicBezTo>
                  <a:cubicBezTo>
                    <a:pt x="171450" y="91440"/>
                    <a:pt x="91440" y="16510"/>
                    <a:pt x="91440" y="1651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49732F8-D55D-4CD5-BBDA-E79AEAE88B52}"/>
                </a:ext>
              </a:extLst>
            </p:cNvPr>
            <p:cNvSpPr/>
            <p:nvPr/>
          </p:nvSpPr>
          <p:spPr>
            <a:xfrm>
              <a:off x="4371340" y="3422650"/>
              <a:ext cx="826769" cy="98524"/>
            </a:xfrm>
            <a:custGeom>
              <a:avLst/>
              <a:gdLst>
                <a:gd name="connsiteX0" fmla="*/ 826770 w 826769"/>
                <a:gd name="connsiteY0" fmla="*/ 25400 h 98524"/>
                <a:gd name="connsiteX1" fmla="*/ 416560 w 826769"/>
                <a:gd name="connsiteY1" fmla="*/ 93980 h 98524"/>
                <a:gd name="connsiteX2" fmla="*/ 0 w 826769"/>
                <a:gd name="connsiteY2" fmla="*/ 63500 h 98524"/>
                <a:gd name="connsiteX3" fmla="*/ 1270 w 826769"/>
                <a:gd name="connsiteY3" fmla="*/ 44450 h 98524"/>
                <a:gd name="connsiteX4" fmla="*/ 416560 w 826769"/>
                <a:gd name="connsiteY4" fmla="*/ 76200 h 98524"/>
                <a:gd name="connsiteX5" fmla="*/ 675640 w 826769"/>
                <a:gd name="connsiteY5" fmla="*/ 38100 h 98524"/>
                <a:gd name="connsiteX6" fmla="*/ 822960 w 826769"/>
                <a:gd name="connsiteY6" fmla="*/ 0 h 98524"/>
                <a:gd name="connsiteX7" fmla="*/ 826770 w 826769"/>
                <a:gd name="connsiteY7" fmla="*/ 25400 h 9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769" h="98524">
                  <a:moveTo>
                    <a:pt x="826770" y="25400"/>
                  </a:moveTo>
                  <a:cubicBezTo>
                    <a:pt x="694690" y="67310"/>
                    <a:pt x="549910" y="85090"/>
                    <a:pt x="416560" y="93980"/>
                  </a:cubicBezTo>
                  <a:cubicBezTo>
                    <a:pt x="283210" y="102870"/>
                    <a:pt x="133350" y="101600"/>
                    <a:pt x="0" y="63500"/>
                  </a:cubicBezTo>
                  <a:cubicBezTo>
                    <a:pt x="0" y="57150"/>
                    <a:pt x="1270" y="50800"/>
                    <a:pt x="1270" y="44450"/>
                  </a:cubicBezTo>
                  <a:cubicBezTo>
                    <a:pt x="139700" y="69850"/>
                    <a:pt x="273050" y="87630"/>
                    <a:pt x="416560" y="76200"/>
                  </a:cubicBezTo>
                  <a:cubicBezTo>
                    <a:pt x="504190" y="69850"/>
                    <a:pt x="590550" y="55880"/>
                    <a:pt x="675640" y="38100"/>
                  </a:cubicBezTo>
                  <a:cubicBezTo>
                    <a:pt x="725170" y="27940"/>
                    <a:pt x="773430" y="12700"/>
                    <a:pt x="822960" y="0"/>
                  </a:cubicBezTo>
                  <a:cubicBezTo>
                    <a:pt x="822960" y="10160"/>
                    <a:pt x="825500" y="17780"/>
                    <a:pt x="826770" y="2540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F0E7FA03-55DF-49E0-9ACC-6784584CB3FC}"/>
                </a:ext>
              </a:extLst>
            </p:cNvPr>
            <p:cNvSpPr/>
            <p:nvPr/>
          </p:nvSpPr>
          <p:spPr>
            <a:xfrm>
              <a:off x="4343400" y="3771900"/>
              <a:ext cx="919479" cy="130759"/>
            </a:xfrm>
            <a:custGeom>
              <a:avLst/>
              <a:gdLst>
                <a:gd name="connsiteX0" fmla="*/ 919480 w 919479"/>
                <a:gd name="connsiteY0" fmla="*/ 17780 h 130759"/>
                <a:gd name="connsiteX1" fmla="*/ 411480 w 919479"/>
                <a:gd name="connsiteY1" fmla="*/ 123190 h 130759"/>
                <a:gd name="connsiteX2" fmla="*/ 0 w 919479"/>
                <a:gd name="connsiteY2" fmla="*/ 95250 h 130759"/>
                <a:gd name="connsiteX3" fmla="*/ 1270 w 919479"/>
                <a:gd name="connsiteY3" fmla="*/ 74930 h 130759"/>
                <a:gd name="connsiteX4" fmla="*/ 189230 w 919479"/>
                <a:gd name="connsiteY4" fmla="*/ 105410 h 130759"/>
                <a:gd name="connsiteX5" fmla="*/ 422910 w 919479"/>
                <a:gd name="connsiteY5" fmla="*/ 100330 h 130759"/>
                <a:gd name="connsiteX6" fmla="*/ 915670 w 919479"/>
                <a:gd name="connsiteY6" fmla="*/ 0 h 130759"/>
                <a:gd name="connsiteX7" fmla="*/ 919480 w 919479"/>
                <a:gd name="connsiteY7" fmla="*/ 17780 h 13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9479" h="130759">
                  <a:moveTo>
                    <a:pt x="919480" y="17780"/>
                  </a:moveTo>
                  <a:cubicBezTo>
                    <a:pt x="760730" y="74930"/>
                    <a:pt x="579120" y="107950"/>
                    <a:pt x="411480" y="123190"/>
                  </a:cubicBezTo>
                  <a:cubicBezTo>
                    <a:pt x="283210" y="134620"/>
                    <a:pt x="128270" y="138430"/>
                    <a:pt x="0" y="95250"/>
                  </a:cubicBezTo>
                  <a:cubicBezTo>
                    <a:pt x="0" y="87630"/>
                    <a:pt x="1270" y="81280"/>
                    <a:pt x="1270" y="74930"/>
                  </a:cubicBezTo>
                  <a:cubicBezTo>
                    <a:pt x="63500" y="87630"/>
                    <a:pt x="125730" y="101600"/>
                    <a:pt x="189230" y="105410"/>
                  </a:cubicBezTo>
                  <a:cubicBezTo>
                    <a:pt x="266700" y="110490"/>
                    <a:pt x="345440" y="107950"/>
                    <a:pt x="422910" y="100330"/>
                  </a:cubicBezTo>
                  <a:cubicBezTo>
                    <a:pt x="591820" y="82550"/>
                    <a:pt x="750570" y="29210"/>
                    <a:pt x="915670" y="0"/>
                  </a:cubicBezTo>
                  <a:cubicBezTo>
                    <a:pt x="918210" y="6350"/>
                    <a:pt x="919480" y="11430"/>
                    <a:pt x="919480" y="1778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4F47A49D-D80F-4FE2-B5B1-3900093F6AB3}"/>
                </a:ext>
              </a:extLst>
            </p:cNvPr>
            <p:cNvSpPr/>
            <p:nvPr/>
          </p:nvSpPr>
          <p:spPr>
            <a:xfrm>
              <a:off x="4338320" y="4085590"/>
              <a:ext cx="980439" cy="118984"/>
            </a:xfrm>
            <a:custGeom>
              <a:avLst/>
              <a:gdLst>
                <a:gd name="connsiteX0" fmla="*/ 980440 w 980439"/>
                <a:gd name="connsiteY0" fmla="*/ 21590 h 118984"/>
                <a:gd name="connsiteX1" fmla="*/ 499110 w 980439"/>
                <a:gd name="connsiteY1" fmla="*/ 116840 h 118984"/>
                <a:gd name="connsiteX2" fmla="*/ 0 w 980439"/>
                <a:gd name="connsiteY2" fmla="*/ 62230 h 118984"/>
                <a:gd name="connsiteX3" fmla="*/ 0 w 980439"/>
                <a:gd name="connsiteY3" fmla="*/ 45720 h 118984"/>
                <a:gd name="connsiteX4" fmla="*/ 487680 w 980439"/>
                <a:gd name="connsiteY4" fmla="*/ 97790 h 118984"/>
                <a:gd name="connsiteX5" fmla="*/ 770890 w 980439"/>
                <a:gd name="connsiteY5" fmla="*/ 60960 h 118984"/>
                <a:gd name="connsiteX6" fmla="*/ 976630 w 980439"/>
                <a:gd name="connsiteY6" fmla="*/ 0 h 118984"/>
                <a:gd name="connsiteX7" fmla="*/ 980440 w 980439"/>
                <a:gd name="connsiteY7" fmla="*/ 21590 h 11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0439" h="118984">
                  <a:moveTo>
                    <a:pt x="980440" y="21590"/>
                  </a:moveTo>
                  <a:cubicBezTo>
                    <a:pt x="834390" y="87630"/>
                    <a:pt x="654050" y="109220"/>
                    <a:pt x="499110" y="116840"/>
                  </a:cubicBezTo>
                  <a:cubicBezTo>
                    <a:pt x="335280" y="124460"/>
                    <a:pt x="158750" y="113030"/>
                    <a:pt x="0" y="62230"/>
                  </a:cubicBezTo>
                  <a:lnTo>
                    <a:pt x="0" y="45720"/>
                  </a:lnTo>
                  <a:cubicBezTo>
                    <a:pt x="161290" y="78740"/>
                    <a:pt x="320040" y="104140"/>
                    <a:pt x="487680" y="97790"/>
                  </a:cubicBezTo>
                  <a:cubicBezTo>
                    <a:pt x="582930" y="93980"/>
                    <a:pt x="676910" y="81280"/>
                    <a:pt x="770890" y="60960"/>
                  </a:cubicBezTo>
                  <a:cubicBezTo>
                    <a:pt x="840740" y="45720"/>
                    <a:pt x="908050" y="21590"/>
                    <a:pt x="976630" y="0"/>
                  </a:cubicBezTo>
                  <a:cubicBezTo>
                    <a:pt x="979170" y="7620"/>
                    <a:pt x="980440" y="13970"/>
                    <a:pt x="980440" y="2159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7EE4D476-5A57-412A-9358-3542C700D23D}"/>
                </a:ext>
              </a:extLst>
            </p:cNvPr>
            <p:cNvSpPr/>
            <p:nvPr/>
          </p:nvSpPr>
          <p:spPr>
            <a:xfrm>
              <a:off x="4342129" y="4340859"/>
              <a:ext cx="1002029" cy="122703"/>
            </a:xfrm>
            <a:custGeom>
              <a:avLst/>
              <a:gdLst>
                <a:gd name="connsiteX0" fmla="*/ 1002030 w 1002029"/>
                <a:gd name="connsiteY0" fmla="*/ 21590 h 122703"/>
                <a:gd name="connsiteX1" fmla="*/ 754380 w 1002029"/>
                <a:gd name="connsiteY1" fmla="*/ 90170 h 122703"/>
                <a:gd name="connsiteX2" fmla="*/ 476250 w 1002029"/>
                <a:gd name="connsiteY2" fmla="*/ 121920 h 122703"/>
                <a:gd name="connsiteX3" fmla="*/ 1270 w 1002029"/>
                <a:gd name="connsiteY3" fmla="*/ 68580 h 122703"/>
                <a:gd name="connsiteX4" fmla="*/ 0 w 1002029"/>
                <a:gd name="connsiteY4" fmla="*/ 45720 h 122703"/>
                <a:gd name="connsiteX5" fmla="*/ 180340 w 1002029"/>
                <a:gd name="connsiteY5" fmla="*/ 83820 h 122703"/>
                <a:gd name="connsiteX6" fmla="*/ 476250 w 1002029"/>
                <a:gd name="connsiteY6" fmla="*/ 101600 h 122703"/>
                <a:gd name="connsiteX7" fmla="*/ 769620 w 1002029"/>
                <a:gd name="connsiteY7" fmla="*/ 67310 h 122703"/>
                <a:gd name="connsiteX8" fmla="*/ 999490 w 1002029"/>
                <a:gd name="connsiteY8" fmla="*/ 0 h 122703"/>
                <a:gd name="connsiteX9" fmla="*/ 1002030 w 1002029"/>
                <a:gd name="connsiteY9" fmla="*/ 21590 h 12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2029" h="122703">
                  <a:moveTo>
                    <a:pt x="1002030" y="21590"/>
                  </a:moveTo>
                  <a:cubicBezTo>
                    <a:pt x="924560" y="57150"/>
                    <a:pt x="834390" y="74930"/>
                    <a:pt x="754380" y="90170"/>
                  </a:cubicBezTo>
                  <a:cubicBezTo>
                    <a:pt x="662940" y="107950"/>
                    <a:pt x="568960" y="119380"/>
                    <a:pt x="476250" y="121920"/>
                  </a:cubicBezTo>
                  <a:cubicBezTo>
                    <a:pt x="325120" y="125730"/>
                    <a:pt x="151130" y="116840"/>
                    <a:pt x="1270" y="68580"/>
                  </a:cubicBezTo>
                  <a:cubicBezTo>
                    <a:pt x="1270" y="60960"/>
                    <a:pt x="1270" y="53340"/>
                    <a:pt x="0" y="45720"/>
                  </a:cubicBezTo>
                  <a:cubicBezTo>
                    <a:pt x="59690" y="59690"/>
                    <a:pt x="119380" y="74930"/>
                    <a:pt x="180340" y="83820"/>
                  </a:cubicBezTo>
                  <a:cubicBezTo>
                    <a:pt x="278130" y="97790"/>
                    <a:pt x="377190" y="104140"/>
                    <a:pt x="476250" y="101600"/>
                  </a:cubicBezTo>
                  <a:cubicBezTo>
                    <a:pt x="575310" y="99060"/>
                    <a:pt x="673100" y="87630"/>
                    <a:pt x="769620" y="67310"/>
                  </a:cubicBezTo>
                  <a:cubicBezTo>
                    <a:pt x="848360" y="50800"/>
                    <a:pt x="923290" y="21590"/>
                    <a:pt x="999490" y="0"/>
                  </a:cubicBezTo>
                  <a:cubicBezTo>
                    <a:pt x="1000760" y="6350"/>
                    <a:pt x="1002030" y="13970"/>
                    <a:pt x="1002030" y="2159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163905DD-E095-4A95-99FC-3B445B9640C2}"/>
                </a:ext>
              </a:extLst>
            </p:cNvPr>
            <p:cNvSpPr/>
            <p:nvPr/>
          </p:nvSpPr>
          <p:spPr>
            <a:xfrm>
              <a:off x="4380229" y="4545329"/>
              <a:ext cx="985520" cy="256540"/>
            </a:xfrm>
            <a:custGeom>
              <a:avLst/>
              <a:gdLst>
                <a:gd name="connsiteX0" fmla="*/ 979170 w 985520"/>
                <a:gd name="connsiteY0" fmla="*/ 26670 h 256540"/>
                <a:gd name="connsiteX1" fmla="*/ 904240 w 985520"/>
                <a:gd name="connsiteY1" fmla="*/ 60960 h 256540"/>
                <a:gd name="connsiteX2" fmla="*/ 923290 w 985520"/>
                <a:gd name="connsiteY2" fmla="*/ 114300 h 256540"/>
                <a:gd name="connsiteX3" fmla="*/ 918210 w 985520"/>
                <a:gd name="connsiteY3" fmla="*/ 116840 h 256540"/>
                <a:gd name="connsiteX4" fmla="*/ 900430 w 985520"/>
                <a:gd name="connsiteY4" fmla="*/ 127000 h 256540"/>
                <a:gd name="connsiteX5" fmla="*/ 887730 w 985520"/>
                <a:gd name="connsiteY5" fmla="*/ 67310 h 256540"/>
                <a:gd name="connsiteX6" fmla="*/ 808990 w 985520"/>
                <a:gd name="connsiteY6" fmla="*/ 96520 h 256540"/>
                <a:gd name="connsiteX7" fmla="*/ 791210 w 985520"/>
                <a:gd name="connsiteY7" fmla="*/ 102870 h 256540"/>
                <a:gd name="connsiteX8" fmla="*/ 810260 w 985520"/>
                <a:gd name="connsiteY8" fmla="*/ 160020 h 256540"/>
                <a:gd name="connsiteX9" fmla="*/ 812800 w 985520"/>
                <a:gd name="connsiteY9" fmla="*/ 170180 h 256540"/>
                <a:gd name="connsiteX10" fmla="*/ 789940 w 985520"/>
                <a:gd name="connsiteY10" fmla="*/ 179070 h 256540"/>
                <a:gd name="connsiteX11" fmla="*/ 787400 w 985520"/>
                <a:gd name="connsiteY11" fmla="*/ 166370 h 256540"/>
                <a:gd name="connsiteX12" fmla="*/ 774700 w 985520"/>
                <a:gd name="connsiteY12" fmla="*/ 109220 h 256540"/>
                <a:gd name="connsiteX13" fmla="*/ 657860 w 985520"/>
                <a:gd name="connsiteY13" fmla="*/ 142240 h 256540"/>
                <a:gd name="connsiteX14" fmla="*/ 659130 w 985520"/>
                <a:gd name="connsiteY14" fmla="*/ 143510 h 256540"/>
                <a:gd name="connsiteX15" fmla="*/ 679450 w 985520"/>
                <a:gd name="connsiteY15" fmla="*/ 212090 h 256540"/>
                <a:gd name="connsiteX16" fmla="*/ 656590 w 985520"/>
                <a:gd name="connsiteY16" fmla="*/ 217170 h 256540"/>
                <a:gd name="connsiteX17" fmla="*/ 646430 w 985520"/>
                <a:gd name="connsiteY17" fmla="*/ 147320 h 256540"/>
                <a:gd name="connsiteX18" fmla="*/ 647700 w 985520"/>
                <a:gd name="connsiteY18" fmla="*/ 144780 h 256540"/>
                <a:gd name="connsiteX19" fmla="*/ 535940 w 985520"/>
                <a:gd name="connsiteY19" fmla="*/ 166370 h 256540"/>
                <a:gd name="connsiteX20" fmla="*/ 552450 w 985520"/>
                <a:gd name="connsiteY20" fmla="*/ 237490 h 256540"/>
                <a:gd name="connsiteX21" fmla="*/ 528320 w 985520"/>
                <a:gd name="connsiteY21" fmla="*/ 240030 h 256540"/>
                <a:gd name="connsiteX22" fmla="*/ 520700 w 985520"/>
                <a:gd name="connsiteY22" fmla="*/ 168910 h 256540"/>
                <a:gd name="connsiteX23" fmla="*/ 510540 w 985520"/>
                <a:gd name="connsiteY23" fmla="*/ 170180 h 256540"/>
                <a:gd name="connsiteX24" fmla="*/ 427990 w 985520"/>
                <a:gd name="connsiteY24" fmla="*/ 179070 h 256540"/>
                <a:gd name="connsiteX25" fmla="*/ 438150 w 985520"/>
                <a:gd name="connsiteY25" fmla="*/ 228600 h 256540"/>
                <a:gd name="connsiteX26" fmla="*/ 441960 w 985520"/>
                <a:gd name="connsiteY26" fmla="*/ 250190 h 256540"/>
                <a:gd name="connsiteX27" fmla="*/ 420370 w 985520"/>
                <a:gd name="connsiteY27" fmla="*/ 251460 h 256540"/>
                <a:gd name="connsiteX28" fmla="*/ 414020 w 985520"/>
                <a:gd name="connsiteY28" fmla="*/ 222250 h 256540"/>
                <a:gd name="connsiteX29" fmla="*/ 407670 w 985520"/>
                <a:gd name="connsiteY29" fmla="*/ 181610 h 256540"/>
                <a:gd name="connsiteX30" fmla="*/ 303530 w 985520"/>
                <a:gd name="connsiteY30" fmla="*/ 184150 h 256540"/>
                <a:gd name="connsiteX31" fmla="*/ 317500 w 985520"/>
                <a:gd name="connsiteY31" fmla="*/ 256540 h 256540"/>
                <a:gd name="connsiteX32" fmla="*/ 294640 w 985520"/>
                <a:gd name="connsiteY32" fmla="*/ 256540 h 256540"/>
                <a:gd name="connsiteX33" fmla="*/ 287020 w 985520"/>
                <a:gd name="connsiteY33" fmla="*/ 184150 h 256540"/>
                <a:gd name="connsiteX34" fmla="*/ 199390 w 985520"/>
                <a:gd name="connsiteY34" fmla="*/ 180340 h 256540"/>
                <a:gd name="connsiteX35" fmla="*/ 200660 w 985520"/>
                <a:gd name="connsiteY35" fmla="*/ 184150 h 256540"/>
                <a:gd name="connsiteX36" fmla="*/ 209550 w 985520"/>
                <a:gd name="connsiteY36" fmla="*/ 255270 h 256540"/>
                <a:gd name="connsiteX37" fmla="*/ 193040 w 985520"/>
                <a:gd name="connsiteY37" fmla="*/ 254000 h 256540"/>
                <a:gd name="connsiteX38" fmla="*/ 186690 w 985520"/>
                <a:gd name="connsiteY38" fmla="*/ 210820 h 256540"/>
                <a:gd name="connsiteX39" fmla="*/ 184150 w 985520"/>
                <a:gd name="connsiteY39" fmla="*/ 177800 h 256540"/>
                <a:gd name="connsiteX40" fmla="*/ 91440 w 985520"/>
                <a:gd name="connsiteY40" fmla="*/ 165100 h 256540"/>
                <a:gd name="connsiteX41" fmla="*/ 120650 w 985520"/>
                <a:gd name="connsiteY41" fmla="*/ 247650 h 256540"/>
                <a:gd name="connsiteX42" fmla="*/ 100330 w 985520"/>
                <a:gd name="connsiteY42" fmla="*/ 243840 h 256540"/>
                <a:gd name="connsiteX43" fmla="*/ 96520 w 985520"/>
                <a:gd name="connsiteY43" fmla="*/ 242570 h 256540"/>
                <a:gd name="connsiteX44" fmla="*/ 81280 w 985520"/>
                <a:gd name="connsiteY44" fmla="*/ 162560 h 256540"/>
                <a:gd name="connsiteX45" fmla="*/ 6350 w 985520"/>
                <a:gd name="connsiteY45" fmla="*/ 146050 h 256540"/>
                <a:gd name="connsiteX46" fmla="*/ 0 w 985520"/>
                <a:gd name="connsiteY46" fmla="*/ 127000 h 256540"/>
                <a:gd name="connsiteX47" fmla="*/ 414020 w 985520"/>
                <a:gd name="connsiteY47" fmla="*/ 157480 h 256540"/>
                <a:gd name="connsiteX48" fmla="*/ 415290 w 985520"/>
                <a:gd name="connsiteY48" fmla="*/ 154940 h 256540"/>
                <a:gd name="connsiteX49" fmla="*/ 417830 w 985520"/>
                <a:gd name="connsiteY49" fmla="*/ 154940 h 256540"/>
                <a:gd name="connsiteX50" fmla="*/ 420370 w 985520"/>
                <a:gd name="connsiteY50" fmla="*/ 157480 h 256540"/>
                <a:gd name="connsiteX51" fmla="*/ 485140 w 985520"/>
                <a:gd name="connsiteY51" fmla="*/ 152400 h 256540"/>
                <a:gd name="connsiteX52" fmla="*/ 779780 w 985520"/>
                <a:gd name="connsiteY52" fmla="*/ 88900 h 256540"/>
                <a:gd name="connsiteX53" fmla="*/ 784860 w 985520"/>
                <a:gd name="connsiteY53" fmla="*/ 87630 h 256540"/>
                <a:gd name="connsiteX54" fmla="*/ 791210 w 985520"/>
                <a:gd name="connsiteY54" fmla="*/ 86360 h 256540"/>
                <a:gd name="connsiteX55" fmla="*/ 985520 w 985520"/>
                <a:gd name="connsiteY55" fmla="*/ 0 h 256540"/>
                <a:gd name="connsiteX56" fmla="*/ 979170 w 985520"/>
                <a:gd name="connsiteY56" fmla="*/ 26670 h 25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985520" h="256540">
                  <a:moveTo>
                    <a:pt x="979170" y="26670"/>
                  </a:moveTo>
                  <a:cubicBezTo>
                    <a:pt x="955040" y="39370"/>
                    <a:pt x="929640" y="50800"/>
                    <a:pt x="904240" y="60960"/>
                  </a:cubicBezTo>
                  <a:cubicBezTo>
                    <a:pt x="911860" y="77470"/>
                    <a:pt x="919480" y="95250"/>
                    <a:pt x="923290" y="114300"/>
                  </a:cubicBezTo>
                  <a:cubicBezTo>
                    <a:pt x="922020" y="115570"/>
                    <a:pt x="920750" y="116840"/>
                    <a:pt x="918210" y="116840"/>
                  </a:cubicBezTo>
                  <a:cubicBezTo>
                    <a:pt x="911860" y="120650"/>
                    <a:pt x="906780" y="123190"/>
                    <a:pt x="900430" y="127000"/>
                  </a:cubicBezTo>
                  <a:cubicBezTo>
                    <a:pt x="896620" y="106680"/>
                    <a:pt x="892810" y="86360"/>
                    <a:pt x="887730" y="67310"/>
                  </a:cubicBezTo>
                  <a:cubicBezTo>
                    <a:pt x="861060" y="77470"/>
                    <a:pt x="834390" y="87630"/>
                    <a:pt x="808990" y="96520"/>
                  </a:cubicBezTo>
                  <a:cubicBezTo>
                    <a:pt x="802640" y="99060"/>
                    <a:pt x="796290" y="100330"/>
                    <a:pt x="791210" y="102870"/>
                  </a:cubicBezTo>
                  <a:cubicBezTo>
                    <a:pt x="800100" y="120650"/>
                    <a:pt x="805180" y="140970"/>
                    <a:pt x="810260" y="160020"/>
                  </a:cubicBezTo>
                  <a:cubicBezTo>
                    <a:pt x="811530" y="162560"/>
                    <a:pt x="811530" y="166370"/>
                    <a:pt x="812800" y="170180"/>
                  </a:cubicBezTo>
                  <a:cubicBezTo>
                    <a:pt x="805180" y="172720"/>
                    <a:pt x="797560" y="176530"/>
                    <a:pt x="789940" y="179070"/>
                  </a:cubicBezTo>
                  <a:cubicBezTo>
                    <a:pt x="788670" y="175260"/>
                    <a:pt x="788670" y="171450"/>
                    <a:pt x="787400" y="166370"/>
                  </a:cubicBezTo>
                  <a:cubicBezTo>
                    <a:pt x="783590" y="147320"/>
                    <a:pt x="777240" y="128270"/>
                    <a:pt x="774700" y="109220"/>
                  </a:cubicBezTo>
                  <a:cubicBezTo>
                    <a:pt x="736600" y="121920"/>
                    <a:pt x="697230" y="133350"/>
                    <a:pt x="657860" y="142240"/>
                  </a:cubicBezTo>
                  <a:cubicBezTo>
                    <a:pt x="657860" y="142240"/>
                    <a:pt x="659130" y="143510"/>
                    <a:pt x="659130" y="143510"/>
                  </a:cubicBezTo>
                  <a:cubicBezTo>
                    <a:pt x="669290" y="165100"/>
                    <a:pt x="674370" y="189230"/>
                    <a:pt x="679450" y="212090"/>
                  </a:cubicBezTo>
                  <a:cubicBezTo>
                    <a:pt x="671830" y="214630"/>
                    <a:pt x="664210" y="215900"/>
                    <a:pt x="656590" y="217170"/>
                  </a:cubicBezTo>
                  <a:cubicBezTo>
                    <a:pt x="651510" y="194310"/>
                    <a:pt x="645160" y="170180"/>
                    <a:pt x="646430" y="147320"/>
                  </a:cubicBezTo>
                  <a:cubicBezTo>
                    <a:pt x="646430" y="146050"/>
                    <a:pt x="646430" y="146050"/>
                    <a:pt x="647700" y="144780"/>
                  </a:cubicBezTo>
                  <a:cubicBezTo>
                    <a:pt x="610870" y="153670"/>
                    <a:pt x="574040" y="160020"/>
                    <a:pt x="535940" y="166370"/>
                  </a:cubicBezTo>
                  <a:cubicBezTo>
                    <a:pt x="543560" y="187960"/>
                    <a:pt x="548640" y="212090"/>
                    <a:pt x="552450" y="237490"/>
                  </a:cubicBezTo>
                  <a:cubicBezTo>
                    <a:pt x="544830" y="238760"/>
                    <a:pt x="535940" y="240030"/>
                    <a:pt x="528320" y="240030"/>
                  </a:cubicBezTo>
                  <a:cubicBezTo>
                    <a:pt x="523240" y="215900"/>
                    <a:pt x="520700" y="191770"/>
                    <a:pt x="520700" y="168910"/>
                  </a:cubicBezTo>
                  <a:cubicBezTo>
                    <a:pt x="516890" y="168910"/>
                    <a:pt x="514350" y="170180"/>
                    <a:pt x="510540" y="170180"/>
                  </a:cubicBezTo>
                  <a:cubicBezTo>
                    <a:pt x="482600" y="173990"/>
                    <a:pt x="454660" y="176530"/>
                    <a:pt x="427990" y="179070"/>
                  </a:cubicBezTo>
                  <a:cubicBezTo>
                    <a:pt x="433070" y="194310"/>
                    <a:pt x="434340" y="212090"/>
                    <a:pt x="438150" y="228600"/>
                  </a:cubicBezTo>
                  <a:cubicBezTo>
                    <a:pt x="439420" y="236220"/>
                    <a:pt x="440690" y="242570"/>
                    <a:pt x="441960" y="250190"/>
                  </a:cubicBezTo>
                  <a:cubicBezTo>
                    <a:pt x="434340" y="251460"/>
                    <a:pt x="426720" y="251460"/>
                    <a:pt x="420370" y="251460"/>
                  </a:cubicBezTo>
                  <a:cubicBezTo>
                    <a:pt x="417830" y="241300"/>
                    <a:pt x="416560" y="231140"/>
                    <a:pt x="414020" y="222250"/>
                  </a:cubicBezTo>
                  <a:cubicBezTo>
                    <a:pt x="411480" y="208280"/>
                    <a:pt x="407670" y="194310"/>
                    <a:pt x="407670" y="181610"/>
                  </a:cubicBezTo>
                  <a:cubicBezTo>
                    <a:pt x="373380" y="184150"/>
                    <a:pt x="337820" y="184150"/>
                    <a:pt x="303530" y="184150"/>
                  </a:cubicBezTo>
                  <a:cubicBezTo>
                    <a:pt x="309880" y="207010"/>
                    <a:pt x="313690" y="232410"/>
                    <a:pt x="317500" y="256540"/>
                  </a:cubicBezTo>
                  <a:cubicBezTo>
                    <a:pt x="309880" y="256540"/>
                    <a:pt x="302260" y="256540"/>
                    <a:pt x="294640" y="256540"/>
                  </a:cubicBezTo>
                  <a:cubicBezTo>
                    <a:pt x="290830" y="232410"/>
                    <a:pt x="288290" y="208280"/>
                    <a:pt x="287020" y="184150"/>
                  </a:cubicBezTo>
                  <a:cubicBezTo>
                    <a:pt x="257810" y="184150"/>
                    <a:pt x="228600" y="181610"/>
                    <a:pt x="199390" y="180340"/>
                  </a:cubicBezTo>
                  <a:cubicBezTo>
                    <a:pt x="199390" y="181610"/>
                    <a:pt x="200660" y="182880"/>
                    <a:pt x="200660" y="184150"/>
                  </a:cubicBezTo>
                  <a:cubicBezTo>
                    <a:pt x="204470" y="207010"/>
                    <a:pt x="209550" y="232410"/>
                    <a:pt x="209550" y="255270"/>
                  </a:cubicBezTo>
                  <a:cubicBezTo>
                    <a:pt x="204470" y="255270"/>
                    <a:pt x="198120" y="255270"/>
                    <a:pt x="193040" y="254000"/>
                  </a:cubicBezTo>
                  <a:cubicBezTo>
                    <a:pt x="190500" y="240030"/>
                    <a:pt x="187960" y="224790"/>
                    <a:pt x="186690" y="210820"/>
                  </a:cubicBezTo>
                  <a:cubicBezTo>
                    <a:pt x="186690" y="205740"/>
                    <a:pt x="186690" y="189230"/>
                    <a:pt x="184150" y="177800"/>
                  </a:cubicBezTo>
                  <a:cubicBezTo>
                    <a:pt x="152400" y="175260"/>
                    <a:pt x="121920" y="170180"/>
                    <a:pt x="91440" y="165100"/>
                  </a:cubicBezTo>
                  <a:cubicBezTo>
                    <a:pt x="104140" y="190500"/>
                    <a:pt x="113030" y="218440"/>
                    <a:pt x="120650" y="247650"/>
                  </a:cubicBezTo>
                  <a:cubicBezTo>
                    <a:pt x="111760" y="246380"/>
                    <a:pt x="105410" y="245110"/>
                    <a:pt x="100330" y="243840"/>
                  </a:cubicBezTo>
                  <a:cubicBezTo>
                    <a:pt x="99060" y="243840"/>
                    <a:pt x="97790" y="243840"/>
                    <a:pt x="96520" y="242570"/>
                  </a:cubicBezTo>
                  <a:cubicBezTo>
                    <a:pt x="88900" y="215900"/>
                    <a:pt x="82550" y="189230"/>
                    <a:pt x="81280" y="162560"/>
                  </a:cubicBezTo>
                  <a:cubicBezTo>
                    <a:pt x="55880" y="157480"/>
                    <a:pt x="30480" y="152400"/>
                    <a:pt x="6350" y="146050"/>
                  </a:cubicBezTo>
                  <a:cubicBezTo>
                    <a:pt x="3810" y="139700"/>
                    <a:pt x="1270" y="133350"/>
                    <a:pt x="0" y="127000"/>
                  </a:cubicBezTo>
                  <a:cubicBezTo>
                    <a:pt x="137160" y="153670"/>
                    <a:pt x="274320" y="166370"/>
                    <a:pt x="414020" y="157480"/>
                  </a:cubicBezTo>
                  <a:cubicBezTo>
                    <a:pt x="414020" y="156210"/>
                    <a:pt x="415290" y="154940"/>
                    <a:pt x="415290" y="154940"/>
                  </a:cubicBezTo>
                  <a:cubicBezTo>
                    <a:pt x="415290" y="153670"/>
                    <a:pt x="416560" y="153670"/>
                    <a:pt x="417830" y="154940"/>
                  </a:cubicBezTo>
                  <a:cubicBezTo>
                    <a:pt x="419100" y="156210"/>
                    <a:pt x="419100" y="157480"/>
                    <a:pt x="420370" y="157480"/>
                  </a:cubicBezTo>
                  <a:cubicBezTo>
                    <a:pt x="441960" y="156210"/>
                    <a:pt x="463550" y="154940"/>
                    <a:pt x="485140" y="152400"/>
                  </a:cubicBezTo>
                  <a:cubicBezTo>
                    <a:pt x="585470" y="140970"/>
                    <a:pt x="684530" y="119380"/>
                    <a:pt x="779780" y="88900"/>
                  </a:cubicBezTo>
                  <a:cubicBezTo>
                    <a:pt x="781050" y="86360"/>
                    <a:pt x="783590" y="86360"/>
                    <a:pt x="784860" y="87630"/>
                  </a:cubicBezTo>
                  <a:cubicBezTo>
                    <a:pt x="787400" y="87630"/>
                    <a:pt x="788670" y="86360"/>
                    <a:pt x="791210" y="86360"/>
                  </a:cubicBezTo>
                  <a:cubicBezTo>
                    <a:pt x="859790" y="63500"/>
                    <a:pt x="922020" y="31750"/>
                    <a:pt x="985520" y="0"/>
                  </a:cubicBezTo>
                  <a:cubicBezTo>
                    <a:pt x="981710" y="7620"/>
                    <a:pt x="981710" y="17780"/>
                    <a:pt x="979170" y="26670"/>
                  </a:cubicBezTo>
                  <a:close/>
                </a:path>
              </a:pathLst>
            </a:custGeom>
            <a:solidFill>
              <a:srgbClr val="00827A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A8C66E7-A04B-4CB0-908D-D5E225024339}"/>
                </a:ext>
              </a:extLst>
            </p:cNvPr>
            <p:cNvSpPr/>
            <p:nvPr/>
          </p:nvSpPr>
          <p:spPr>
            <a:xfrm>
              <a:off x="4782820" y="3004820"/>
              <a:ext cx="88900" cy="88900"/>
            </a:xfrm>
            <a:custGeom>
              <a:avLst/>
              <a:gdLst>
                <a:gd name="connsiteX0" fmla="*/ 88900 w 88900"/>
                <a:gd name="connsiteY0" fmla="*/ 44450 h 88900"/>
                <a:gd name="connsiteX1" fmla="*/ 44450 w 88900"/>
                <a:gd name="connsiteY1" fmla="*/ 88900 h 88900"/>
                <a:gd name="connsiteX2" fmla="*/ 0 w 88900"/>
                <a:gd name="connsiteY2" fmla="*/ 44450 h 88900"/>
                <a:gd name="connsiteX3" fmla="*/ 44450 w 88900"/>
                <a:gd name="connsiteY3" fmla="*/ 0 h 88900"/>
                <a:gd name="connsiteX4" fmla="*/ 88900 w 88900"/>
                <a:gd name="connsiteY4" fmla="*/ 44450 h 8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00" h="88900">
                  <a:moveTo>
                    <a:pt x="88900" y="44450"/>
                  </a:moveTo>
                  <a:cubicBezTo>
                    <a:pt x="88900" y="68999"/>
                    <a:pt x="68999" y="88900"/>
                    <a:pt x="44450" y="88900"/>
                  </a:cubicBezTo>
                  <a:cubicBezTo>
                    <a:pt x="19901" y="88900"/>
                    <a:pt x="0" y="68999"/>
                    <a:pt x="0" y="44450"/>
                  </a:cubicBezTo>
                  <a:cubicBezTo>
                    <a:pt x="0" y="19901"/>
                    <a:pt x="19901" y="0"/>
                    <a:pt x="44450" y="0"/>
                  </a:cubicBezTo>
                  <a:cubicBezTo>
                    <a:pt x="68999" y="0"/>
                    <a:pt x="88900" y="19901"/>
                    <a:pt x="88900" y="44450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AE20608C-75B8-4098-B735-3E9BF395E93E}"/>
              </a:ext>
            </a:extLst>
          </p:cNvPr>
          <p:cNvGrpSpPr/>
          <p:nvPr/>
        </p:nvGrpSpPr>
        <p:grpSpPr>
          <a:xfrm>
            <a:off x="5979109" y="2092821"/>
            <a:ext cx="2374950" cy="3986669"/>
            <a:chOff x="5979109" y="2092821"/>
            <a:chExt cx="2374950" cy="3986669"/>
          </a:xfrm>
        </p:grpSpPr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A82A50F-A204-4BCB-A31E-D8BA19C8655D}"/>
                </a:ext>
              </a:extLst>
            </p:cNvPr>
            <p:cNvSpPr/>
            <p:nvPr/>
          </p:nvSpPr>
          <p:spPr>
            <a:xfrm>
              <a:off x="7344327" y="4901387"/>
              <a:ext cx="397591" cy="874995"/>
            </a:xfrm>
            <a:custGeom>
              <a:avLst/>
              <a:gdLst>
                <a:gd name="connsiteX0" fmla="*/ 2622 w 397591"/>
                <a:gd name="connsiteY0" fmla="*/ 97333 h 874995"/>
                <a:gd name="connsiteX1" fmla="*/ 218522 w 397591"/>
                <a:gd name="connsiteY1" fmla="*/ 847903 h 874995"/>
                <a:gd name="connsiteX2" fmla="*/ 397592 w 397591"/>
                <a:gd name="connsiteY2" fmla="*/ 847903 h 874995"/>
                <a:gd name="connsiteX3" fmla="*/ 336632 w 397591"/>
                <a:gd name="connsiteY3" fmla="*/ 54153 h 874995"/>
                <a:gd name="connsiteX4" fmla="*/ 2622 w 397591"/>
                <a:gd name="connsiteY4" fmla="*/ 97333 h 874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591" h="874995">
                  <a:moveTo>
                    <a:pt x="2622" y="97333"/>
                  </a:moveTo>
                  <a:cubicBezTo>
                    <a:pt x="2622" y="97333"/>
                    <a:pt x="146132" y="678992"/>
                    <a:pt x="218522" y="847903"/>
                  </a:cubicBezTo>
                  <a:cubicBezTo>
                    <a:pt x="218522" y="847903"/>
                    <a:pt x="322662" y="908863"/>
                    <a:pt x="397592" y="847903"/>
                  </a:cubicBezTo>
                  <a:cubicBezTo>
                    <a:pt x="397592" y="847903"/>
                    <a:pt x="344252" y="115113"/>
                    <a:pt x="336632" y="54153"/>
                  </a:cubicBezTo>
                  <a:cubicBezTo>
                    <a:pt x="329012" y="-6808"/>
                    <a:pt x="-34208" y="-43637"/>
                    <a:pt x="2622" y="97333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D62D3D2-D8A3-44EE-A556-F73620EAB1C3}"/>
                </a:ext>
              </a:extLst>
            </p:cNvPr>
            <p:cNvSpPr/>
            <p:nvPr/>
          </p:nvSpPr>
          <p:spPr>
            <a:xfrm>
              <a:off x="7257744" y="5671820"/>
              <a:ext cx="502548" cy="407670"/>
            </a:xfrm>
            <a:custGeom>
              <a:avLst/>
              <a:gdLst>
                <a:gd name="connsiteX0" fmla="*/ 284786 w 502548"/>
                <a:gd name="connsiteY0" fmla="*/ 27940 h 407670"/>
                <a:gd name="connsiteX1" fmla="*/ 477825 w 502548"/>
                <a:gd name="connsiteY1" fmla="*/ 0 h 407670"/>
                <a:gd name="connsiteX2" fmla="*/ 501956 w 502548"/>
                <a:gd name="connsiteY2" fmla="*/ 283210 h 407670"/>
                <a:gd name="connsiteX3" fmla="*/ 394006 w 502548"/>
                <a:gd name="connsiteY3" fmla="*/ 407670 h 407670"/>
                <a:gd name="connsiteX4" fmla="*/ 57456 w 502548"/>
                <a:gd name="connsiteY4" fmla="*/ 407670 h 407670"/>
                <a:gd name="connsiteX5" fmla="*/ 10465 w 502548"/>
                <a:gd name="connsiteY5" fmla="*/ 388620 h 407670"/>
                <a:gd name="connsiteX6" fmla="*/ 33325 w 502548"/>
                <a:gd name="connsiteY6" fmla="*/ 330200 h 407670"/>
                <a:gd name="connsiteX7" fmla="*/ 313996 w 502548"/>
                <a:gd name="connsiteY7" fmla="*/ 220980 h 407670"/>
                <a:gd name="connsiteX8" fmla="*/ 284786 w 502548"/>
                <a:gd name="connsiteY8" fmla="*/ 27940 h 40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2548" h="407670">
                  <a:moveTo>
                    <a:pt x="284786" y="27940"/>
                  </a:moveTo>
                  <a:cubicBezTo>
                    <a:pt x="284786" y="27940"/>
                    <a:pt x="407975" y="53340"/>
                    <a:pt x="477825" y="0"/>
                  </a:cubicBezTo>
                  <a:cubicBezTo>
                    <a:pt x="477825" y="0"/>
                    <a:pt x="507036" y="158750"/>
                    <a:pt x="501956" y="283210"/>
                  </a:cubicBezTo>
                  <a:cubicBezTo>
                    <a:pt x="496875" y="407670"/>
                    <a:pt x="461315" y="407670"/>
                    <a:pt x="394006" y="407670"/>
                  </a:cubicBezTo>
                  <a:lnTo>
                    <a:pt x="57456" y="407670"/>
                  </a:lnTo>
                  <a:cubicBezTo>
                    <a:pt x="39675" y="407670"/>
                    <a:pt x="21896" y="401320"/>
                    <a:pt x="10465" y="388620"/>
                  </a:cubicBezTo>
                  <a:cubicBezTo>
                    <a:pt x="-3504" y="374650"/>
                    <a:pt x="-9854" y="353060"/>
                    <a:pt x="33325" y="330200"/>
                  </a:cubicBezTo>
                  <a:cubicBezTo>
                    <a:pt x="112065" y="289560"/>
                    <a:pt x="307646" y="280670"/>
                    <a:pt x="313996" y="220980"/>
                  </a:cubicBezTo>
                  <a:cubicBezTo>
                    <a:pt x="319075" y="161290"/>
                    <a:pt x="284786" y="27940"/>
                    <a:pt x="284786" y="27940"/>
                  </a:cubicBezTo>
                  <a:close/>
                </a:path>
              </a:pathLst>
            </a:custGeom>
            <a:solidFill>
              <a:srgbClr val="BBBDB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2A6B0B24-31C2-468D-948D-7537B1649B57}"/>
                </a:ext>
              </a:extLst>
            </p:cNvPr>
            <p:cNvSpPr/>
            <p:nvPr/>
          </p:nvSpPr>
          <p:spPr>
            <a:xfrm>
              <a:off x="5979109" y="4131077"/>
              <a:ext cx="305882" cy="243446"/>
            </a:xfrm>
            <a:custGeom>
              <a:avLst/>
              <a:gdLst>
                <a:gd name="connsiteX0" fmla="*/ 191821 w 305882"/>
                <a:gd name="connsiteY0" fmla="*/ 10393 h 243446"/>
                <a:gd name="connsiteX1" fmla="*/ 5131 w 305882"/>
                <a:gd name="connsiteY1" fmla="*/ 193273 h 243446"/>
                <a:gd name="connsiteX2" fmla="*/ 266751 w 305882"/>
                <a:gd name="connsiteY2" fmla="*/ 111993 h 243446"/>
                <a:gd name="connsiteX3" fmla="*/ 191821 w 305882"/>
                <a:gd name="connsiteY3" fmla="*/ 10393 h 243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5882" h="243446">
                  <a:moveTo>
                    <a:pt x="191821" y="10393"/>
                  </a:moveTo>
                  <a:cubicBezTo>
                    <a:pt x="191821" y="10393"/>
                    <a:pt x="-36779" y="125963"/>
                    <a:pt x="5131" y="193273"/>
                  </a:cubicBezTo>
                  <a:cubicBezTo>
                    <a:pt x="92761" y="336783"/>
                    <a:pt x="167691" y="128503"/>
                    <a:pt x="266751" y="111993"/>
                  </a:cubicBezTo>
                  <a:cubicBezTo>
                    <a:pt x="365811" y="96753"/>
                    <a:pt x="252781" y="-37867"/>
                    <a:pt x="191821" y="10393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73AC4AC-D028-44D4-9D7B-6B5DE8940DB8}"/>
                </a:ext>
              </a:extLst>
            </p:cNvPr>
            <p:cNvSpPr/>
            <p:nvPr/>
          </p:nvSpPr>
          <p:spPr>
            <a:xfrm>
              <a:off x="8095492" y="4305393"/>
              <a:ext cx="258567" cy="251809"/>
            </a:xfrm>
            <a:custGeom>
              <a:avLst/>
              <a:gdLst>
                <a:gd name="connsiteX0" fmla="*/ 41398 w 258567"/>
                <a:gd name="connsiteY0" fmla="*/ 218347 h 251809"/>
                <a:gd name="connsiteX1" fmla="*/ 70608 w 258567"/>
                <a:gd name="connsiteY1" fmla="*/ 237397 h 251809"/>
                <a:gd name="connsiteX2" fmla="*/ 79498 w 258567"/>
                <a:gd name="connsiteY2" fmla="*/ 219617 h 251809"/>
                <a:gd name="connsiteX3" fmla="*/ 82038 w 258567"/>
                <a:gd name="connsiteY3" fmla="*/ 172627 h 251809"/>
                <a:gd name="connsiteX4" fmla="*/ 195067 w 258567"/>
                <a:gd name="connsiteY4" fmla="*/ 251367 h 251809"/>
                <a:gd name="connsiteX5" fmla="*/ 233167 w 258567"/>
                <a:gd name="connsiteY5" fmla="*/ 245017 h 251809"/>
                <a:gd name="connsiteX6" fmla="*/ 258567 w 258567"/>
                <a:gd name="connsiteY6" fmla="*/ 196757 h 251809"/>
                <a:gd name="connsiteX7" fmla="*/ 238248 w 258567"/>
                <a:gd name="connsiteY7" fmla="*/ 143417 h 251809"/>
                <a:gd name="connsiteX8" fmla="*/ 151888 w 258567"/>
                <a:gd name="connsiteY8" fmla="*/ 64677 h 251809"/>
                <a:gd name="connsiteX9" fmla="*/ 101088 w 258567"/>
                <a:gd name="connsiteY9" fmla="*/ 15147 h 251809"/>
                <a:gd name="connsiteX10" fmla="*/ 33777 w 258567"/>
                <a:gd name="connsiteY10" fmla="*/ 4987 h 251809"/>
                <a:gd name="connsiteX11" fmla="*/ 41398 w 258567"/>
                <a:gd name="connsiteY11" fmla="*/ 218347 h 251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567" h="251809">
                  <a:moveTo>
                    <a:pt x="41398" y="218347"/>
                  </a:moveTo>
                  <a:cubicBezTo>
                    <a:pt x="47748" y="229777"/>
                    <a:pt x="59177" y="243747"/>
                    <a:pt x="70608" y="237397"/>
                  </a:cubicBezTo>
                  <a:cubicBezTo>
                    <a:pt x="76958" y="233587"/>
                    <a:pt x="78227" y="225967"/>
                    <a:pt x="79498" y="219617"/>
                  </a:cubicBezTo>
                  <a:cubicBezTo>
                    <a:pt x="82038" y="204377"/>
                    <a:pt x="82038" y="187867"/>
                    <a:pt x="82038" y="172627"/>
                  </a:cubicBezTo>
                  <a:cubicBezTo>
                    <a:pt x="111248" y="209457"/>
                    <a:pt x="148077" y="246287"/>
                    <a:pt x="195067" y="251367"/>
                  </a:cubicBezTo>
                  <a:cubicBezTo>
                    <a:pt x="207767" y="252637"/>
                    <a:pt x="221738" y="251367"/>
                    <a:pt x="233167" y="245017"/>
                  </a:cubicBezTo>
                  <a:cubicBezTo>
                    <a:pt x="249677" y="236127"/>
                    <a:pt x="258567" y="215807"/>
                    <a:pt x="258567" y="196757"/>
                  </a:cubicBezTo>
                  <a:cubicBezTo>
                    <a:pt x="258567" y="177707"/>
                    <a:pt x="249677" y="158657"/>
                    <a:pt x="238248" y="143417"/>
                  </a:cubicBezTo>
                  <a:cubicBezTo>
                    <a:pt x="215388" y="111667"/>
                    <a:pt x="179827" y="91347"/>
                    <a:pt x="151888" y="64677"/>
                  </a:cubicBezTo>
                  <a:cubicBezTo>
                    <a:pt x="135377" y="48167"/>
                    <a:pt x="120138" y="29117"/>
                    <a:pt x="101088" y="15147"/>
                  </a:cubicBezTo>
                  <a:cubicBezTo>
                    <a:pt x="82038" y="1177"/>
                    <a:pt x="55367" y="-5173"/>
                    <a:pt x="33777" y="4987"/>
                  </a:cubicBezTo>
                  <a:cubicBezTo>
                    <a:pt x="-34802" y="40547"/>
                    <a:pt x="18538" y="171357"/>
                    <a:pt x="41398" y="218347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004F08D-BBDF-41AB-9DCD-20D7A18B333D}"/>
                </a:ext>
              </a:extLst>
            </p:cNvPr>
            <p:cNvSpPr/>
            <p:nvPr/>
          </p:nvSpPr>
          <p:spPr>
            <a:xfrm>
              <a:off x="6915240" y="4901387"/>
              <a:ext cx="397419" cy="874995"/>
            </a:xfrm>
            <a:custGeom>
              <a:avLst/>
              <a:gdLst>
                <a:gd name="connsiteX0" fmla="*/ 2450 w 397419"/>
                <a:gd name="connsiteY0" fmla="*/ 97333 h 874995"/>
                <a:gd name="connsiteX1" fmla="*/ 218350 w 397419"/>
                <a:gd name="connsiteY1" fmla="*/ 847903 h 874995"/>
                <a:gd name="connsiteX2" fmla="*/ 397420 w 397419"/>
                <a:gd name="connsiteY2" fmla="*/ 847903 h 874995"/>
                <a:gd name="connsiteX3" fmla="*/ 336460 w 397419"/>
                <a:gd name="connsiteY3" fmla="*/ 54153 h 874995"/>
                <a:gd name="connsiteX4" fmla="*/ 2450 w 397419"/>
                <a:gd name="connsiteY4" fmla="*/ 97333 h 874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419" h="874995">
                  <a:moveTo>
                    <a:pt x="2450" y="97333"/>
                  </a:moveTo>
                  <a:cubicBezTo>
                    <a:pt x="2450" y="97333"/>
                    <a:pt x="145960" y="678992"/>
                    <a:pt x="218350" y="847903"/>
                  </a:cubicBezTo>
                  <a:cubicBezTo>
                    <a:pt x="218350" y="847903"/>
                    <a:pt x="322490" y="908863"/>
                    <a:pt x="397420" y="847903"/>
                  </a:cubicBezTo>
                  <a:cubicBezTo>
                    <a:pt x="397420" y="847903"/>
                    <a:pt x="344079" y="115113"/>
                    <a:pt x="336460" y="54153"/>
                  </a:cubicBezTo>
                  <a:cubicBezTo>
                    <a:pt x="330110" y="-6808"/>
                    <a:pt x="-33110" y="-43637"/>
                    <a:pt x="2450" y="97333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E38BD1F-C38E-46D5-A952-F020268D32AD}"/>
                </a:ext>
              </a:extLst>
            </p:cNvPr>
            <p:cNvSpPr/>
            <p:nvPr/>
          </p:nvSpPr>
          <p:spPr>
            <a:xfrm>
              <a:off x="7405865" y="2651327"/>
              <a:ext cx="508045" cy="569393"/>
            </a:xfrm>
            <a:custGeom>
              <a:avLst/>
              <a:gdLst>
                <a:gd name="connsiteX0" fmla="*/ 263665 w 508045"/>
                <a:gd name="connsiteY0" fmla="*/ 110923 h 569393"/>
                <a:gd name="connsiteX1" fmla="*/ 291604 w 508045"/>
                <a:gd name="connsiteY1" fmla="*/ 179503 h 569393"/>
                <a:gd name="connsiteX2" fmla="*/ 398285 w 508045"/>
                <a:gd name="connsiteY2" fmla="*/ 218873 h 569393"/>
                <a:gd name="connsiteX3" fmla="*/ 496075 w 508045"/>
                <a:gd name="connsiteY3" fmla="*/ 288723 h 569393"/>
                <a:gd name="connsiteX4" fmla="*/ 503694 w 508045"/>
                <a:gd name="connsiteY4" fmla="*/ 396673 h 569393"/>
                <a:gd name="connsiteX5" fmla="*/ 449085 w 508045"/>
                <a:gd name="connsiteY5" fmla="*/ 531293 h 569393"/>
                <a:gd name="connsiteX6" fmla="*/ 325894 w 508045"/>
                <a:gd name="connsiteY6" fmla="*/ 569393 h 569393"/>
                <a:gd name="connsiteX7" fmla="*/ 271285 w 508045"/>
                <a:gd name="connsiteY7" fmla="*/ 559233 h 569393"/>
                <a:gd name="connsiteX8" fmla="*/ 239534 w 508045"/>
                <a:gd name="connsiteY8" fmla="*/ 533833 h 569393"/>
                <a:gd name="connsiteX9" fmla="*/ 139204 w 508045"/>
                <a:gd name="connsiteY9" fmla="*/ 504623 h 569393"/>
                <a:gd name="connsiteX10" fmla="*/ 46494 w 508045"/>
                <a:gd name="connsiteY10" fmla="*/ 458903 h 569393"/>
                <a:gd name="connsiteX11" fmla="*/ 49034 w 508045"/>
                <a:gd name="connsiteY11" fmla="*/ 326823 h 569393"/>
                <a:gd name="connsiteX12" fmla="*/ 51575 w 508045"/>
                <a:gd name="connsiteY12" fmla="*/ 298883 h 569393"/>
                <a:gd name="connsiteX13" fmla="*/ 4584 w 508045"/>
                <a:gd name="connsiteY13" fmla="*/ 235383 h 569393"/>
                <a:gd name="connsiteX14" fmla="*/ 10934 w 508045"/>
                <a:gd name="connsiteY14" fmla="*/ 171883 h 569393"/>
                <a:gd name="connsiteX15" fmla="*/ 47765 w 508045"/>
                <a:gd name="connsiteY15" fmla="*/ 116003 h 569393"/>
                <a:gd name="connsiteX16" fmla="*/ 158254 w 508045"/>
                <a:gd name="connsiteY16" fmla="*/ 433 h 569393"/>
                <a:gd name="connsiteX17" fmla="*/ 263665 w 508045"/>
                <a:gd name="connsiteY17" fmla="*/ 110923 h 56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8045" h="569393">
                  <a:moveTo>
                    <a:pt x="263665" y="110923"/>
                  </a:moveTo>
                  <a:cubicBezTo>
                    <a:pt x="268744" y="135053"/>
                    <a:pt x="275094" y="160453"/>
                    <a:pt x="291604" y="179503"/>
                  </a:cubicBezTo>
                  <a:cubicBezTo>
                    <a:pt x="318275" y="207443"/>
                    <a:pt x="360185" y="209983"/>
                    <a:pt x="398285" y="218873"/>
                  </a:cubicBezTo>
                  <a:cubicBezTo>
                    <a:pt x="438925" y="229033"/>
                    <a:pt x="478294" y="250623"/>
                    <a:pt x="496075" y="288723"/>
                  </a:cubicBezTo>
                  <a:cubicBezTo>
                    <a:pt x="512585" y="321743"/>
                    <a:pt x="508775" y="359843"/>
                    <a:pt x="503694" y="396673"/>
                  </a:cubicBezTo>
                  <a:cubicBezTo>
                    <a:pt x="497344" y="446203"/>
                    <a:pt x="485915" y="498273"/>
                    <a:pt x="449085" y="531293"/>
                  </a:cubicBezTo>
                  <a:cubicBezTo>
                    <a:pt x="416065" y="560503"/>
                    <a:pt x="370344" y="568123"/>
                    <a:pt x="325894" y="569393"/>
                  </a:cubicBezTo>
                  <a:cubicBezTo>
                    <a:pt x="306844" y="569393"/>
                    <a:pt x="287794" y="569393"/>
                    <a:pt x="271285" y="559233"/>
                  </a:cubicBezTo>
                  <a:cubicBezTo>
                    <a:pt x="259854" y="552883"/>
                    <a:pt x="249694" y="541453"/>
                    <a:pt x="239534" y="533833"/>
                  </a:cubicBezTo>
                  <a:cubicBezTo>
                    <a:pt x="211594" y="512243"/>
                    <a:pt x="173494" y="509703"/>
                    <a:pt x="139204" y="504623"/>
                  </a:cubicBezTo>
                  <a:cubicBezTo>
                    <a:pt x="104915" y="499543"/>
                    <a:pt x="65544" y="488113"/>
                    <a:pt x="46494" y="458903"/>
                  </a:cubicBezTo>
                  <a:cubicBezTo>
                    <a:pt x="22365" y="420803"/>
                    <a:pt x="38875" y="371273"/>
                    <a:pt x="49034" y="326823"/>
                  </a:cubicBezTo>
                  <a:cubicBezTo>
                    <a:pt x="51575" y="317933"/>
                    <a:pt x="52844" y="307773"/>
                    <a:pt x="51575" y="298883"/>
                  </a:cubicBezTo>
                  <a:cubicBezTo>
                    <a:pt x="46494" y="272213"/>
                    <a:pt x="16015" y="259513"/>
                    <a:pt x="4584" y="235383"/>
                  </a:cubicBezTo>
                  <a:cubicBezTo>
                    <a:pt x="-4306" y="215063"/>
                    <a:pt x="775" y="190933"/>
                    <a:pt x="10934" y="171883"/>
                  </a:cubicBezTo>
                  <a:cubicBezTo>
                    <a:pt x="21094" y="152833"/>
                    <a:pt x="36334" y="135053"/>
                    <a:pt x="47765" y="116003"/>
                  </a:cubicBezTo>
                  <a:cubicBezTo>
                    <a:pt x="73165" y="70283"/>
                    <a:pt x="93484" y="1703"/>
                    <a:pt x="158254" y="433"/>
                  </a:cubicBezTo>
                  <a:cubicBezTo>
                    <a:pt x="219215" y="-5917"/>
                    <a:pt x="252234" y="58853"/>
                    <a:pt x="263665" y="110923"/>
                  </a:cubicBezTo>
                  <a:close/>
                </a:path>
              </a:pathLst>
            </a:custGeom>
            <a:solidFill>
              <a:srgbClr val="91131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5D0F7F35-95B9-49DA-8A4F-B279BFD68A38}"/>
                </a:ext>
              </a:extLst>
            </p:cNvPr>
            <p:cNvSpPr/>
            <p:nvPr/>
          </p:nvSpPr>
          <p:spPr>
            <a:xfrm>
              <a:off x="6645647" y="2503010"/>
              <a:ext cx="573419" cy="868839"/>
            </a:xfrm>
            <a:custGeom>
              <a:avLst/>
              <a:gdLst>
                <a:gd name="connsiteX0" fmla="*/ 266963 w 573419"/>
                <a:gd name="connsiteY0" fmla="*/ 16669 h 868839"/>
                <a:gd name="connsiteX1" fmla="*/ 171713 w 573419"/>
                <a:gd name="connsiteY1" fmla="*/ 63659 h 868839"/>
                <a:gd name="connsiteX2" fmla="*/ 119643 w 573419"/>
                <a:gd name="connsiteY2" fmla="*/ 179229 h 868839"/>
                <a:gd name="connsiteX3" fmla="*/ 176793 w 573419"/>
                <a:gd name="connsiteY3" fmla="*/ 246539 h 868839"/>
                <a:gd name="connsiteX4" fmla="*/ 197113 w 573419"/>
                <a:gd name="connsiteY4" fmla="*/ 326549 h 868839"/>
                <a:gd name="connsiteX5" fmla="*/ 171713 w 573419"/>
                <a:gd name="connsiteY5" fmla="*/ 348139 h 868839"/>
                <a:gd name="connsiteX6" fmla="*/ 48522 w 573419"/>
                <a:gd name="connsiteY6" fmla="*/ 451009 h 868839"/>
                <a:gd name="connsiteX7" fmla="*/ 1533 w 573419"/>
                <a:gd name="connsiteY7" fmla="*/ 600869 h 868839"/>
                <a:gd name="connsiteX8" fmla="*/ 112022 w 573419"/>
                <a:gd name="connsiteY8" fmla="*/ 722789 h 868839"/>
                <a:gd name="connsiteX9" fmla="*/ 156472 w 573419"/>
                <a:gd name="connsiteY9" fmla="*/ 745649 h 868839"/>
                <a:gd name="connsiteX10" fmla="*/ 161553 w 573419"/>
                <a:gd name="connsiteY10" fmla="*/ 774859 h 868839"/>
                <a:gd name="connsiteX11" fmla="*/ 273313 w 573419"/>
                <a:gd name="connsiteY11" fmla="*/ 868839 h 868839"/>
                <a:gd name="connsiteX12" fmla="*/ 401583 w 573419"/>
                <a:gd name="connsiteY12" fmla="*/ 786289 h 868839"/>
                <a:gd name="connsiteX13" fmla="*/ 447303 w 573419"/>
                <a:gd name="connsiteY13" fmla="*/ 693579 h 868839"/>
                <a:gd name="connsiteX14" fmla="*/ 570493 w 573419"/>
                <a:gd name="connsiteY14" fmla="*/ 548799 h 868839"/>
                <a:gd name="connsiteX15" fmla="*/ 540013 w 573419"/>
                <a:gd name="connsiteY15" fmla="*/ 425609 h 868839"/>
                <a:gd name="connsiteX16" fmla="*/ 482863 w 573419"/>
                <a:gd name="connsiteY16" fmla="*/ 310039 h 868839"/>
                <a:gd name="connsiteX17" fmla="*/ 490483 w 573419"/>
                <a:gd name="connsiteY17" fmla="*/ 203359 h 868839"/>
                <a:gd name="connsiteX18" fmla="*/ 454922 w 573419"/>
                <a:gd name="connsiteY18" fmla="*/ 16669 h 868839"/>
                <a:gd name="connsiteX19" fmla="*/ 266963 w 573419"/>
                <a:gd name="connsiteY19" fmla="*/ 16669 h 86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3419" h="868839">
                  <a:moveTo>
                    <a:pt x="266963" y="16669"/>
                  </a:moveTo>
                  <a:cubicBezTo>
                    <a:pt x="232672" y="25559"/>
                    <a:pt x="200922" y="42069"/>
                    <a:pt x="171713" y="63659"/>
                  </a:cubicBezTo>
                  <a:cubicBezTo>
                    <a:pt x="136153" y="90329"/>
                    <a:pt x="104403" y="136049"/>
                    <a:pt x="119643" y="179229"/>
                  </a:cubicBezTo>
                  <a:cubicBezTo>
                    <a:pt x="129803" y="207169"/>
                    <a:pt x="155203" y="224949"/>
                    <a:pt x="176793" y="246539"/>
                  </a:cubicBezTo>
                  <a:cubicBezTo>
                    <a:pt x="197113" y="268129"/>
                    <a:pt x="213622" y="301149"/>
                    <a:pt x="197113" y="326549"/>
                  </a:cubicBezTo>
                  <a:cubicBezTo>
                    <a:pt x="190763" y="335439"/>
                    <a:pt x="181872" y="343059"/>
                    <a:pt x="171713" y="348139"/>
                  </a:cubicBezTo>
                  <a:cubicBezTo>
                    <a:pt x="127263" y="377349"/>
                    <a:pt x="82813" y="409099"/>
                    <a:pt x="48522" y="451009"/>
                  </a:cubicBezTo>
                  <a:cubicBezTo>
                    <a:pt x="15503" y="492919"/>
                    <a:pt x="-6087" y="547529"/>
                    <a:pt x="1533" y="600869"/>
                  </a:cubicBezTo>
                  <a:cubicBezTo>
                    <a:pt x="10422" y="658019"/>
                    <a:pt x="56143" y="708819"/>
                    <a:pt x="112022" y="722789"/>
                  </a:cubicBezTo>
                  <a:cubicBezTo>
                    <a:pt x="128533" y="726599"/>
                    <a:pt x="148853" y="730409"/>
                    <a:pt x="156472" y="745649"/>
                  </a:cubicBezTo>
                  <a:cubicBezTo>
                    <a:pt x="161553" y="754539"/>
                    <a:pt x="160283" y="764699"/>
                    <a:pt x="161553" y="774859"/>
                  </a:cubicBezTo>
                  <a:cubicBezTo>
                    <a:pt x="166633" y="828199"/>
                    <a:pt x="219972" y="868839"/>
                    <a:pt x="273313" y="868839"/>
                  </a:cubicBezTo>
                  <a:cubicBezTo>
                    <a:pt x="326653" y="868839"/>
                    <a:pt x="376183" y="833279"/>
                    <a:pt x="401583" y="786289"/>
                  </a:cubicBezTo>
                  <a:cubicBezTo>
                    <a:pt x="419363" y="755809"/>
                    <a:pt x="428253" y="721519"/>
                    <a:pt x="447303" y="693579"/>
                  </a:cubicBezTo>
                  <a:cubicBezTo>
                    <a:pt x="484133" y="641509"/>
                    <a:pt x="553983" y="611029"/>
                    <a:pt x="570493" y="548799"/>
                  </a:cubicBezTo>
                  <a:cubicBezTo>
                    <a:pt x="580653" y="506889"/>
                    <a:pt x="562872" y="462439"/>
                    <a:pt x="540013" y="425609"/>
                  </a:cubicBezTo>
                  <a:cubicBezTo>
                    <a:pt x="517153" y="388779"/>
                    <a:pt x="490483" y="351949"/>
                    <a:pt x="482863" y="310039"/>
                  </a:cubicBezTo>
                  <a:cubicBezTo>
                    <a:pt x="476513" y="274479"/>
                    <a:pt x="482863" y="238919"/>
                    <a:pt x="490483" y="203359"/>
                  </a:cubicBezTo>
                  <a:cubicBezTo>
                    <a:pt x="503183" y="144939"/>
                    <a:pt x="517153" y="54769"/>
                    <a:pt x="454922" y="16669"/>
                  </a:cubicBezTo>
                  <a:cubicBezTo>
                    <a:pt x="410472" y="-12541"/>
                    <a:pt x="316493" y="2699"/>
                    <a:pt x="266963" y="16669"/>
                  </a:cubicBezTo>
                  <a:close/>
                </a:path>
              </a:pathLst>
            </a:custGeom>
            <a:solidFill>
              <a:srgbClr val="91131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A968AD2-AE02-4182-A95A-C32C3784CBC3}"/>
                </a:ext>
              </a:extLst>
            </p:cNvPr>
            <p:cNvSpPr/>
            <p:nvPr/>
          </p:nvSpPr>
          <p:spPr>
            <a:xfrm>
              <a:off x="6173008" y="2910829"/>
              <a:ext cx="2069291" cy="2144536"/>
            </a:xfrm>
            <a:custGeom>
              <a:avLst/>
              <a:gdLst>
                <a:gd name="connsiteX0" fmla="*/ 927561 w 2069291"/>
                <a:gd name="connsiteY0" fmla="*/ 68591 h 2144536"/>
                <a:gd name="connsiteX1" fmla="*/ 927561 w 2069291"/>
                <a:gd name="connsiteY1" fmla="*/ 172731 h 2144536"/>
                <a:gd name="connsiteX2" fmla="*/ 640541 w 2069291"/>
                <a:gd name="connsiteY2" fmla="*/ 441971 h 2144536"/>
                <a:gd name="connsiteX3" fmla="*/ 4271 w 2069291"/>
                <a:gd name="connsiteY3" fmla="*/ 1168411 h 2144536"/>
                <a:gd name="connsiteX4" fmla="*/ 95712 w 2069291"/>
                <a:gd name="connsiteY4" fmla="*/ 1362721 h 2144536"/>
                <a:gd name="connsiteX5" fmla="*/ 683722 w 2069291"/>
                <a:gd name="connsiteY5" fmla="*/ 863611 h 2144536"/>
                <a:gd name="connsiteX6" fmla="*/ 676101 w 2069291"/>
                <a:gd name="connsiteY6" fmla="*/ 2092971 h 2144536"/>
                <a:gd name="connsiteX7" fmla="*/ 1151082 w 2069291"/>
                <a:gd name="connsiteY7" fmla="*/ 2128531 h 2144536"/>
                <a:gd name="connsiteX8" fmla="*/ 1774651 w 2069291"/>
                <a:gd name="connsiteY8" fmla="*/ 1873261 h 2144536"/>
                <a:gd name="connsiteX9" fmla="*/ 1623522 w 2069291"/>
                <a:gd name="connsiteY9" fmla="*/ 1445271 h 2144536"/>
                <a:gd name="connsiteX10" fmla="*/ 1501601 w 2069291"/>
                <a:gd name="connsiteY10" fmla="*/ 744230 h 2144536"/>
                <a:gd name="connsiteX11" fmla="*/ 1910541 w 2069291"/>
                <a:gd name="connsiteY11" fmla="*/ 1520201 h 2144536"/>
                <a:gd name="connsiteX12" fmla="*/ 2069291 w 2069291"/>
                <a:gd name="connsiteY12" fmla="*/ 1397011 h 2144536"/>
                <a:gd name="connsiteX13" fmla="*/ 1802591 w 2069291"/>
                <a:gd name="connsiteY13" fmla="*/ 873771 h 2144536"/>
                <a:gd name="connsiteX14" fmla="*/ 1446991 w 2069291"/>
                <a:gd name="connsiteY14" fmla="*/ 198131 h 2144536"/>
                <a:gd name="connsiteX15" fmla="*/ 1280622 w 2069291"/>
                <a:gd name="connsiteY15" fmla="*/ 158761 h 2144536"/>
                <a:gd name="connsiteX16" fmla="*/ 1295861 w 2069291"/>
                <a:gd name="connsiteY16" fmla="*/ 11 h 2144536"/>
                <a:gd name="connsiteX17" fmla="*/ 927561 w 2069291"/>
                <a:gd name="connsiteY17" fmla="*/ 68591 h 214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9291" h="2144536">
                  <a:moveTo>
                    <a:pt x="927561" y="68591"/>
                  </a:moveTo>
                  <a:cubicBezTo>
                    <a:pt x="927561" y="68591"/>
                    <a:pt x="900891" y="95261"/>
                    <a:pt x="927561" y="172731"/>
                  </a:cubicBezTo>
                  <a:cubicBezTo>
                    <a:pt x="927561" y="172731"/>
                    <a:pt x="756111" y="219721"/>
                    <a:pt x="640541" y="441971"/>
                  </a:cubicBezTo>
                  <a:cubicBezTo>
                    <a:pt x="524972" y="664221"/>
                    <a:pt x="267162" y="1045221"/>
                    <a:pt x="4271" y="1168411"/>
                  </a:cubicBezTo>
                  <a:cubicBezTo>
                    <a:pt x="4271" y="1168411"/>
                    <a:pt x="-30018" y="1305571"/>
                    <a:pt x="95712" y="1362721"/>
                  </a:cubicBezTo>
                  <a:cubicBezTo>
                    <a:pt x="95712" y="1362721"/>
                    <a:pt x="381461" y="1305571"/>
                    <a:pt x="683722" y="863611"/>
                  </a:cubicBezTo>
                  <a:cubicBezTo>
                    <a:pt x="683722" y="863611"/>
                    <a:pt x="546561" y="1553221"/>
                    <a:pt x="676101" y="2092971"/>
                  </a:cubicBezTo>
                  <a:cubicBezTo>
                    <a:pt x="676101" y="2092971"/>
                    <a:pt x="653241" y="2179331"/>
                    <a:pt x="1151082" y="2128531"/>
                  </a:cubicBezTo>
                  <a:cubicBezTo>
                    <a:pt x="1648922" y="2077730"/>
                    <a:pt x="1774651" y="1873261"/>
                    <a:pt x="1774651" y="1873261"/>
                  </a:cubicBezTo>
                  <a:cubicBezTo>
                    <a:pt x="1774651" y="1873261"/>
                    <a:pt x="1662891" y="1596401"/>
                    <a:pt x="1623522" y="1445271"/>
                  </a:cubicBezTo>
                  <a:cubicBezTo>
                    <a:pt x="1584151" y="1294141"/>
                    <a:pt x="1501601" y="885201"/>
                    <a:pt x="1501601" y="744230"/>
                  </a:cubicBezTo>
                  <a:cubicBezTo>
                    <a:pt x="1501601" y="744230"/>
                    <a:pt x="1590501" y="1172221"/>
                    <a:pt x="1910541" y="1520201"/>
                  </a:cubicBezTo>
                  <a:cubicBezTo>
                    <a:pt x="1910541" y="1520201"/>
                    <a:pt x="2051511" y="1501151"/>
                    <a:pt x="2069291" y="1397011"/>
                  </a:cubicBezTo>
                  <a:cubicBezTo>
                    <a:pt x="2069291" y="1397011"/>
                    <a:pt x="1961341" y="1276361"/>
                    <a:pt x="1802591" y="873771"/>
                  </a:cubicBezTo>
                  <a:cubicBezTo>
                    <a:pt x="1645111" y="471180"/>
                    <a:pt x="1576532" y="245121"/>
                    <a:pt x="1446991" y="198131"/>
                  </a:cubicBezTo>
                  <a:cubicBezTo>
                    <a:pt x="1317451" y="151141"/>
                    <a:pt x="1280622" y="158761"/>
                    <a:pt x="1280622" y="158761"/>
                  </a:cubicBezTo>
                  <a:cubicBezTo>
                    <a:pt x="1280622" y="158761"/>
                    <a:pt x="1344122" y="62241"/>
                    <a:pt x="1295861" y="11"/>
                  </a:cubicBezTo>
                  <a:cubicBezTo>
                    <a:pt x="1297132" y="-1259"/>
                    <a:pt x="1161241" y="113041"/>
                    <a:pt x="927561" y="68591"/>
                  </a:cubicBezTo>
                  <a:close/>
                </a:path>
              </a:pathLst>
            </a:custGeom>
            <a:solidFill>
              <a:srgbClr val="F37328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B156A05-4F36-4EDD-B2EF-618C5EF92D58}"/>
                </a:ext>
              </a:extLst>
            </p:cNvPr>
            <p:cNvSpPr/>
            <p:nvPr/>
          </p:nvSpPr>
          <p:spPr>
            <a:xfrm>
              <a:off x="6829754" y="5671820"/>
              <a:ext cx="502548" cy="407670"/>
            </a:xfrm>
            <a:custGeom>
              <a:avLst/>
              <a:gdLst>
                <a:gd name="connsiteX0" fmla="*/ 284786 w 502548"/>
                <a:gd name="connsiteY0" fmla="*/ 27940 h 407670"/>
                <a:gd name="connsiteX1" fmla="*/ 477826 w 502548"/>
                <a:gd name="connsiteY1" fmla="*/ 0 h 407670"/>
                <a:gd name="connsiteX2" fmla="*/ 501955 w 502548"/>
                <a:gd name="connsiteY2" fmla="*/ 283210 h 407670"/>
                <a:gd name="connsiteX3" fmla="*/ 394005 w 502548"/>
                <a:gd name="connsiteY3" fmla="*/ 407670 h 407670"/>
                <a:gd name="connsiteX4" fmla="*/ 57455 w 502548"/>
                <a:gd name="connsiteY4" fmla="*/ 407670 h 407670"/>
                <a:gd name="connsiteX5" fmla="*/ 10465 w 502548"/>
                <a:gd name="connsiteY5" fmla="*/ 388620 h 407670"/>
                <a:gd name="connsiteX6" fmla="*/ 33326 w 502548"/>
                <a:gd name="connsiteY6" fmla="*/ 330200 h 407670"/>
                <a:gd name="connsiteX7" fmla="*/ 313996 w 502548"/>
                <a:gd name="connsiteY7" fmla="*/ 220980 h 407670"/>
                <a:gd name="connsiteX8" fmla="*/ 284786 w 502548"/>
                <a:gd name="connsiteY8" fmla="*/ 27940 h 40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2548" h="407670">
                  <a:moveTo>
                    <a:pt x="284786" y="27940"/>
                  </a:moveTo>
                  <a:cubicBezTo>
                    <a:pt x="284786" y="27940"/>
                    <a:pt x="407976" y="53340"/>
                    <a:pt x="477826" y="0"/>
                  </a:cubicBezTo>
                  <a:cubicBezTo>
                    <a:pt x="477826" y="0"/>
                    <a:pt x="507036" y="158750"/>
                    <a:pt x="501955" y="283210"/>
                  </a:cubicBezTo>
                  <a:cubicBezTo>
                    <a:pt x="496876" y="407670"/>
                    <a:pt x="461315" y="407670"/>
                    <a:pt x="394005" y="407670"/>
                  </a:cubicBezTo>
                  <a:lnTo>
                    <a:pt x="57455" y="407670"/>
                  </a:lnTo>
                  <a:cubicBezTo>
                    <a:pt x="39676" y="407670"/>
                    <a:pt x="21896" y="401320"/>
                    <a:pt x="10465" y="388620"/>
                  </a:cubicBezTo>
                  <a:cubicBezTo>
                    <a:pt x="-3504" y="374650"/>
                    <a:pt x="-9854" y="353060"/>
                    <a:pt x="33326" y="330200"/>
                  </a:cubicBezTo>
                  <a:cubicBezTo>
                    <a:pt x="112065" y="289560"/>
                    <a:pt x="307646" y="280670"/>
                    <a:pt x="313996" y="220980"/>
                  </a:cubicBezTo>
                  <a:cubicBezTo>
                    <a:pt x="317805" y="161290"/>
                    <a:pt x="284786" y="27940"/>
                    <a:pt x="284786" y="27940"/>
                  </a:cubicBezTo>
                  <a:close/>
                </a:path>
              </a:pathLst>
            </a:custGeom>
            <a:solidFill>
              <a:srgbClr val="BBBDB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FE7EF5A-9A62-4FC3-B30A-92D1BEF33EFD}"/>
                </a:ext>
              </a:extLst>
            </p:cNvPr>
            <p:cNvSpPr/>
            <p:nvPr/>
          </p:nvSpPr>
          <p:spPr>
            <a:xfrm>
              <a:off x="7014423" y="2432329"/>
              <a:ext cx="526244" cy="590177"/>
            </a:xfrm>
            <a:custGeom>
              <a:avLst/>
              <a:gdLst>
                <a:gd name="connsiteX0" fmla="*/ 64557 w 526244"/>
                <a:gd name="connsiteY0" fmla="*/ 79730 h 590177"/>
                <a:gd name="connsiteX1" fmla="*/ 6136 w 526244"/>
                <a:gd name="connsiteY1" fmla="*/ 251180 h 590177"/>
                <a:gd name="connsiteX2" fmla="*/ 172507 w 526244"/>
                <a:gd name="connsiteY2" fmla="*/ 587730 h 590177"/>
                <a:gd name="connsiteX3" fmla="*/ 500167 w 526244"/>
                <a:gd name="connsiteY3" fmla="*/ 375640 h 590177"/>
                <a:gd name="connsiteX4" fmla="*/ 514136 w 526244"/>
                <a:gd name="connsiteY4" fmla="*/ 122910 h 590177"/>
                <a:gd name="connsiteX5" fmla="*/ 64557 w 526244"/>
                <a:gd name="connsiteY5" fmla="*/ 79730 h 590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244" h="590177">
                  <a:moveTo>
                    <a:pt x="64557" y="79730"/>
                  </a:moveTo>
                  <a:cubicBezTo>
                    <a:pt x="32807" y="111480"/>
                    <a:pt x="17567" y="174980"/>
                    <a:pt x="6136" y="251180"/>
                  </a:cubicBezTo>
                  <a:cubicBezTo>
                    <a:pt x="-28154" y="479780"/>
                    <a:pt x="88686" y="578840"/>
                    <a:pt x="172507" y="587730"/>
                  </a:cubicBezTo>
                  <a:cubicBezTo>
                    <a:pt x="260136" y="597890"/>
                    <a:pt x="448096" y="585190"/>
                    <a:pt x="500167" y="375640"/>
                  </a:cubicBezTo>
                  <a:cubicBezTo>
                    <a:pt x="526836" y="270230"/>
                    <a:pt x="535727" y="181330"/>
                    <a:pt x="514136" y="122910"/>
                  </a:cubicBezTo>
                  <a:cubicBezTo>
                    <a:pt x="469686" y="990"/>
                    <a:pt x="204257" y="-58700"/>
                    <a:pt x="64557" y="79730"/>
                  </a:cubicBezTo>
                  <a:close/>
                </a:path>
              </a:pathLst>
            </a:custGeom>
            <a:solidFill>
              <a:srgbClr val="F5A78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BB95E0-271E-48C2-B81A-19AFE3931D30}"/>
                </a:ext>
              </a:extLst>
            </p:cNvPr>
            <p:cNvSpPr/>
            <p:nvPr/>
          </p:nvSpPr>
          <p:spPr>
            <a:xfrm>
              <a:off x="7127487" y="2608794"/>
              <a:ext cx="57705" cy="20508"/>
            </a:xfrm>
            <a:custGeom>
              <a:avLst/>
              <a:gdLst>
                <a:gd name="connsiteX0" fmla="*/ 55632 w 57705"/>
                <a:gd name="connsiteY0" fmla="*/ 8676 h 20508"/>
                <a:gd name="connsiteX1" fmla="*/ 1022 w 57705"/>
                <a:gd name="connsiteY1" fmla="*/ 8676 h 20508"/>
                <a:gd name="connsiteX2" fmla="*/ 4832 w 57705"/>
                <a:gd name="connsiteY2" fmla="*/ 16296 h 20508"/>
                <a:gd name="connsiteX3" fmla="*/ 26422 w 57705"/>
                <a:gd name="connsiteY3" fmla="*/ 13756 h 20508"/>
                <a:gd name="connsiteX4" fmla="*/ 49282 w 57705"/>
                <a:gd name="connsiteY4" fmla="*/ 20106 h 20508"/>
                <a:gd name="connsiteX5" fmla="*/ 55632 w 57705"/>
                <a:gd name="connsiteY5" fmla="*/ 8676 h 2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05" h="20508">
                  <a:moveTo>
                    <a:pt x="55632" y="8676"/>
                  </a:moveTo>
                  <a:cubicBezTo>
                    <a:pt x="41663" y="-214"/>
                    <a:pt x="13722" y="-5294"/>
                    <a:pt x="1022" y="8676"/>
                  </a:cubicBezTo>
                  <a:cubicBezTo>
                    <a:pt x="-1518" y="11216"/>
                    <a:pt x="1022" y="16296"/>
                    <a:pt x="4832" y="16296"/>
                  </a:cubicBezTo>
                  <a:cubicBezTo>
                    <a:pt x="12453" y="16296"/>
                    <a:pt x="18803" y="13756"/>
                    <a:pt x="26422" y="13756"/>
                  </a:cubicBezTo>
                  <a:cubicBezTo>
                    <a:pt x="34043" y="13756"/>
                    <a:pt x="41663" y="16296"/>
                    <a:pt x="49282" y="20106"/>
                  </a:cubicBezTo>
                  <a:cubicBezTo>
                    <a:pt x="55632" y="22646"/>
                    <a:pt x="60713" y="12486"/>
                    <a:pt x="55632" y="8676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5BA9672-8F1A-40C7-B66B-FC20DF0CC5EC}"/>
                </a:ext>
              </a:extLst>
            </p:cNvPr>
            <p:cNvSpPr/>
            <p:nvPr/>
          </p:nvSpPr>
          <p:spPr>
            <a:xfrm>
              <a:off x="7324329" y="2641502"/>
              <a:ext cx="63459" cy="30577"/>
            </a:xfrm>
            <a:custGeom>
              <a:avLst/>
              <a:gdLst>
                <a:gd name="connsiteX0" fmla="*/ 63261 w 63459"/>
                <a:gd name="connsiteY0" fmla="*/ 22957 h 30577"/>
                <a:gd name="connsiteX1" fmla="*/ 2301 w 63459"/>
                <a:gd name="connsiteY1" fmla="*/ 6447 h 30577"/>
                <a:gd name="connsiteX2" fmla="*/ 3570 w 63459"/>
                <a:gd name="connsiteY2" fmla="*/ 16607 h 30577"/>
                <a:gd name="connsiteX3" fmla="*/ 32780 w 63459"/>
                <a:gd name="connsiteY3" fmla="*/ 20417 h 30577"/>
                <a:gd name="connsiteX4" fmla="*/ 55640 w 63459"/>
                <a:gd name="connsiteY4" fmla="*/ 30577 h 30577"/>
                <a:gd name="connsiteX5" fmla="*/ 63261 w 63459"/>
                <a:gd name="connsiteY5" fmla="*/ 22957 h 3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459" h="30577">
                  <a:moveTo>
                    <a:pt x="63261" y="22957"/>
                  </a:moveTo>
                  <a:cubicBezTo>
                    <a:pt x="56911" y="97"/>
                    <a:pt x="20080" y="-6253"/>
                    <a:pt x="2301" y="6447"/>
                  </a:cubicBezTo>
                  <a:cubicBezTo>
                    <a:pt x="-1510" y="8987"/>
                    <a:pt x="-239" y="15337"/>
                    <a:pt x="3570" y="16607"/>
                  </a:cubicBezTo>
                  <a:cubicBezTo>
                    <a:pt x="12461" y="20417"/>
                    <a:pt x="22620" y="17877"/>
                    <a:pt x="32780" y="20417"/>
                  </a:cubicBezTo>
                  <a:cubicBezTo>
                    <a:pt x="41670" y="21687"/>
                    <a:pt x="48020" y="26767"/>
                    <a:pt x="55640" y="30577"/>
                  </a:cubicBezTo>
                  <a:cubicBezTo>
                    <a:pt x="59451" y="30577"/>
                    <a:pt x="64530" y="26767"/>
                    <a:pt x="63261" y="22957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0E882D16-7F82-4EC5-B678-2A2FAE81F812}"/>
                </a:ext>
              </a:extLst>
            </p:cNvPr>
            <p:cNvSpPr/>
            <p:nvPr/>
          </p:nvSpPr>
          <p:spPr>
            <a:xfrm>
              <a:off x="7456163" y="2713558"/>
              <a:ext cx="151513" cy="195773"/>
            </a:xfrm>
            <a:custGeom>
              <a:avLst/>
              <a:gdLst>
                <a:gd name="connsiteX0" fmla="*/ 31756 w 151513"/>
                <a:gd name="connsiteY0" fmla="*/ 56312 h 195773"/>
                <a:gd name="connsiteX1" fmla="*/ 135897 w 151513"/>
                <a:gd name="connsiteY1" fmla="*/ 19482 h 195773"/>
                <a:gd name="connsiteX2" fmla="*/ 6 w 151513"/>
                <a:gd name="connsiteY2" fmla="*/ 193472 h 195773"/>
                <a:gd name="connsiteX3" fmla="*/ 31756 w 151513"/>
                <a:gd name="connsiteY3" fmla="*/ 56312 h 195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513" h="195773">
                  <a:moveTo>
                    <a:pt x="31756" y="56312"/>
                  </a:moveTo>
                  <a:cubicBezTo>
                    <a:pt x="31756" y="56312"/>
                    <a:pt x="81287" y="-40208"/>
                    <a:pt x="135897" y="19482"/>
                  </a:cubicBezTo>
                  <a:cubicBezTo>
                    <a:pt x="190506" y="79172"/>
                    <a:pt x="91447" y="215062"/>
                    <a:pt x="6" y="193472"/>
                  </a:cubicBezTo>
                  <a:cubicBezTo>
                    <a:pt x="6" y="193472"/>
                    <a:pt x="-1263" y="88062"/>
                    <a:pt x="31756" y="56312"/>
                  </a:cubicBezTo>
                  <a:close/>
                </a:path>
              </a:pathLst>
            </a:custGeom>
            <a:solidFill>
              <a:srgbClr val="F5A78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72014AC-AA64-4ECD-BF39-BED0216C864A}"/>
                </a:ext>
              </a:extLst>
            </p:cNvPr>
            <p:cNvSpPr/>
            <p:nvPr/>
          </p:nvSpPr>
          <p:spPr>
            <a:xfrm>
              <a:off x="7486061" y="2776220"/>
              <a:ext cx="76515" cy="57972"/>
            </a:xfrm>
            <a:custGeom>
              <a:avLst/>
              <a:gdLst>
                <a:gd name="connsiteX0" fmla="*/ 70439 w 76515"/>
                <a:gd name="connsiteY0" fmla="*/ 0 h 57972"/>
                <a:gd name="connsiteX1" fmla="*/ 31069 w 76515"/>
                <a:gd name="connsiteY1" fmla="*/ 20320 h 57972"/>
                <a:gd name="connsiteX2" fmla="*/ 589 w 76515"/>
                <a:gd name="connsiteY2" fmla="*/ 52070 h 57972"/>
                <a:gd name="connsiteX3" fmla="*/ 6939 w 76515"/>
                <a:gd name="connsiteY3" fmla="*/ 57150 h 57972"/>
                <a:gd name="connsiteX4" fmla="*/ 31069 w 76515"/>
                <a:gd name="connsiteY4" fmla="*/ 35560 h 57972"/>
                <a:gd name="connsiteX5" fmla="*/ 47579 w 76515"/>
                <a:gd name="connsiteY5" fmla="*/ 52070 h 57972"/>
                <a:gd name="connsiteX6" fmla="*/ 56469 w 76515"/>
                <a:gd name="connsiteY6" fmla="*/ 43180 h 57972"/>
                <a:gd name="connsiteX7" fmla="*/ 43769 w 76515"/>
                <a:gd name="connsiteY7" fmla="*/ 27940 h 57972"/>
                <a:gd name="connsiteX8" fmla="*/ 75519 w 76515"/>
                <a:gd name="connsiteY8" fmla="*/ 8890 h 57972"/>
                <a:gd name="connsiteX9" fmla="*/ 70439 w 76515"/>
                <a:gd name="connsiteY9" fmla="*/ 0 h 5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515" h="57972">
                  <a:moveTo>
                    <a:pt x="70439" y="0"/>
                  </a:moveTo>
                  <a:cubicBezTo>
                    <a:pt x="56469" y="1270"/>
                    <a:pt x="41229" y="11430"/>
                    <a:pt x="31069" y="20320"/>
                  </a:cubicBezTo>
                  <a:cubicBezTo>
                    <a:pt x="19639" y="29210"/>
                    <a:pt x="6939" y="39370"/>
                    <a:pt x="589" y="52070"/>
                  </a:cubicBezTo>
                  <a:cubicBezTo>
                    <a:pt x="-1952" y="55880"/>
                    <a:pt x="4398" y="59690"/>
                    <a:pt x="6939" y="57150"/>
                  </a:cubicBezTo>
                  <a:cubicBezTo>
                    <a:pt x="15829" y="50800"/>
                    <a:pt x="22179" y="43180"/>
                    <a:pt x="31069" y="35560"/>
                  </a:cubicBezTo>
                  <a:cubicBezTo>
                    <a:pt x="36148" y="41910"/>
                    <a:pt x="39958" y="48260"/>
                    <a:pt x="47579" y="52070"/>
                  </a:cubicBezTo>
                  <a:cubicBezTo>
                    <a:pt x="52658" y="54610"/>
                    <a:pt x="57739" y="48260"/>
                    <a:pt x="56469" y="43180"/>
                  </a:cubicBezTo>
                  <a:cubicBezTo>
                    <a:pt x="53929" y="36830"/>
                    <a:pt x="48848" y="31750"/>
                    <a:pt x="43769" y="27940"/>
                  </a:cubicBezTo>
                  <a:cubicBezTo>
                    <a:pt x="53929" y="21590"/>
                    <a:pt x="66629" y="16510"/>
                    <a:pt x="75519" y="8890"/>
                  </a:cubicBezTo>
                  <a:cubicBezTo>
                    <a:pt x="78058" y="3810"/>
                    <a:pt x="75519" y="0"/>
                    <a:pt x="70439" y="0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E24C8D1D-10A4-4D15-B846-62F2E5FCEC11}"/>
                </a:ext>
              </a:extLst>
            </p:cNvPr>
            <p:cNvSpPr/>
            <p:nvPr/>
          </p:nvSpPr>
          <p:spPr>
            <a:xfrm>
              <a:off x="7185104" y="2714918"/>
              <a:ext cx="66595" cy="103211"/>
            </a:xfrm>
            <a:custGeom>
              <a:avLst/>
              <a:gdLst>
                <a:gd name="connsiteX0" fmla="*/ 1826 w 66595"/>
                <a:gd name="connsiteY0" fmla="*/ 57492 h 103211"/>
                <a:gd name="connsiteX1" fmla="*/ 24686 w 66595"/>
                <a:gd name="connsiteY1" fmla="*/ 40982 h 103211"/>
                <a:gd name="connsiteX2" fmla="*/ 60245 w 66595"/>
                <a:gd name="connsiteY2" fmla="*/ 1612 h 103211"/>
                <a:gd name="connsiteX3" fmla="*/ 66595 w 66595"/>
                <a:gd name="connsiteY3" fmla="*/ 4152 h 103211"/>
                <a:gd name="connsiteX4" fmla="*/ 43736 w 66595"/>
                <a:gd name="connsiteY4" fmla="*/ 48602 h 103211"/>
                <a:gd name="connsiteX5" fmla="*/ 19605 w 66595"/>
                <a:gd name="connsiteY5" fmla="*/ 60032 h 103211"/>
                <a:gd name="connsiteX6" fmla="*/ 42465 w 66595"/>
                <a:gd name="connsiteY6" fmla="*/ 94322 h 103211"/>
                <a:gd name="connsiteX7" fmla="*/ 38655 w 66595"/>
                <a:gd name="connsiteY7" fmla="*/ 103212 h 103211"/>
                <a:gd name="connsiteX8" fmla="*/ 1826 w 66595"/>
                <a:gd name="connsiteY8" fmla="*/ 57492 h 10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595" h="103211">
                  <a:moveTo>
                    <a:pt x="1826" y="57492"/>
                  </a:moveTo>
                  <a:cubicBezTo>
                    <a:pt x="5636" y="47332"/>
                    <a:pt x="15795" y="43522"/>
                    <a:pt x="24686" y="40982"/>
                  </a:cubicBezTo>
                  <a:cubicBezTo>
                    <a:pt x="45005" y="33362"/>
                    <a:pt x="50086" y="18122"/>
                    <a:pt x="60245" y="1612"/>
                  </a:cubicBezTo>
                  <a:cubicBezTo>
                    <a:pt x="62786" y="-2198"/>
                    <a:pt x="66595" y="1612"/>
                    <a:pt x="66595" y="4152"/>
                  </a:cubicBezTo>
                  <a:cubicBezTo>
                    <a:pt x="66595" y="19392"/>
                    <a:pt x="56436" y="39712"/>
                    <a:pt x="43736" y="48602"/>
                  </a:cubicBezTo>
                  <a:cubicBezTo>
                    <a:pt x="37386" y="53682"/>
                    <a:pt x="25955" y="53682"/>
                    <a:pt x="19605" y="60032"/>
                  </a:cubicBezTo>
                  <a:cubicBezTo>
                    <a:pt x="6905" y="74002"/>
                    <a:pt x="33576" y="86702"/>
                    <a:pt x="42465" y="94322"/>
                  </a:cubicBezTo>
                  <a:cubicBezTo>
                    <a:pt x="46276" y="96862"/>
                    <a:pt x="43736" y="103212"/>
                    <a:pt x="38655" y="103212"/>
                  </a:cubicBezTo>
                  <a:cubicBezTo>
                    <a:pt x="18336" y="99402"/>
                    <a:pt x="-7064" y="81622"/>
                    <a:pt x="1826" y="57492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40C16B2-3AF0-49F1-BFD2-DEB89A49AD9C}"/>
                </a:ext>
              </a:extLst>
            </p:cNvPr>
            <p:cNvSpPr/>
            <p:nvPr/>
          </p:nvSpPr>
          <p:spPr>
            <a:xfrm>
              <a:off x="6950476" y="2443629"/>
              <a:ext cx="312507" cy="234805"/>
            </a:xfrm>
            <a:custGeom>
              <a:avLst/>
              <a:gdLst>
                <a:gd name="connsiteX0" fmla="*/ 98023 w 312507"/>
                <a:gd name="connsiteY0" fmla="*/ 152250 h 234805"/>
                <a:gd name="connsiteX1" fmla="*/ 292333 w 312507"/>
                <a:gd name="connsiteY1" fmla="*/ 87480 h 234805"/>
                <a:gd name="connsiteX2" fmla="*/ 311383 w 312507"/>
                <a:gd name="connsiteY2" fmla="*/ 58270 h 234805"/>
                <a:gd name="connsiteX3" fmla="*/ 284714 w 312507"/>
                <a:gd name="connsiteY3" fmla="*/ 7470 h 234805"/>
                <a:gd name="connsiteX4" fmla="*/ 225023 w 312507"/>
                <a:gd name="connsiteY4" fmla="*/ 4930 h 234805"/>
                <a:gd name="connsiteX5" fmla="*/ 170414 w 312507"/>
                <a:gd name="connsiteY5" fmla="*/ 32870 h 234805"/>
                <a:gd name="connsiteX6" fmla="*/ 81514 w 312507"/>
                <a:gd name="connsiteY6" fmla="*/ 90020 h 234805"/>
                <a:gd name="connsiteX7" fmla="*/ 233 w 312507"/>
                <a:gd name="connsiteY7" fmla="*/ 185270 h 234805"/>
                <a:gd name="connsiteX8" fmla="*/ 14204 w 312507"/>
                <a:gd name="connsiteY8" fmla="*/ 227180 h 234805"/>
                <a:gd name="connsiteX9" fmla="*/ 98023 w 312507"/>
                <a:gd name="connsiteY9" fmla="*/ 152250 h 23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507" h="234805">
                  <a:moveTo>
                    <a:pt x="98023" y="152250"/>
                  </a:moveTo>
                  <a:cubicBezTo>
                    <a:pt x="150093" y="106530"/>
                    <a:pt x="240264" y="131930"/>
                    <a:pt x="292333" y="87480"/>
                  </a:cubicBezTo>
                  <a:cubicBezTo>
                    <a:pt x="301223" y="79860"/>
                    <a:pt x="308843" y="69700"/>
                    <a:pt x="311383" y="58270"/>
                  </a:cubicBezTo>
                  <a:cubicBezTo>
                    <a:pt x="316464" y="37950"/>
                    <a:pt x="303764" y="16360"/>
                    <a:pt x="284714" y="7470"/>
                  </a:cubicBezTo>
                  <a:cubicBezTo>
                    <a:pt x="266933" y="-2690"/>
                    <a:pt x="244073" y="-1420"/>
                    <a:pt x="225023" y="4930"/>
                  </a:cubicBezTo>
                  <a:cubicBezTo>
                    <a:pt x="205973" y="11280"/>
                    <a:pt x="188193" y="22710"/>
                    <a:pt x="170414" y="32870"/>
                  </a:cubicBezTo>
                  <a:cubicBezTo>
                    <a:pt x="141204" y="51920"/>
                    <a:pt x="110723" y="70970"/>
                    <a:pt x="81514" y="90020"/>
                  </a:cubicBezTo>
                  <a:cubicBezTo>
                    <a:pt x="44683" y="112880"/>
                    <a:pt x="5314" y="142091"/>
                    <a:pt x="233" y="185270"/>
                  </a:cubicBezTo>
                  <a:cubicBezTo>
                    <a:pt x="-1036" y="200510"/>
                    <a:pt x="2773" y="217020"/>
                    <a:pt x="14204" y="227180"/>
                  </a:cubicBezTo>
                  <a:cubicBezTo>
                    <a:pt x="53573" y="261470"/>
                    <a:pt x="76433" y="170030"/>
                    <a:pt x="98023" y="152250"/>
                  </a:cubicBezTo>
                  <a:close/>
                </a:path>
              </a:pathLst>
            </a:custGeom>
            <a:solidFill>
              <a:srgbClr val="91131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04CE0DB2-7DB7-4D81-BB38-8A7D030BF29F}"/>
                </a:ext>
              </a:extLst>
            </p:cNvPr>
            <p:cNvSpPr/>
            <p:nvPr/>
          </p:nvSpPr>
          <p:spPr>
            <a:xfrm>
              <a:off x="7032562" y="2213323"/>
              <a:ext cx="635934" cy="489260"/>
            </a:xfrm>
            <a:custGeom>
              <a:avLst/>
              <a:gdLst>
                <a:gd name="connsiteX0" fmla="*/ 368997 w 635934"/>
                <a:gd name="connsiteY0" fmla="*/ 383826 h 489260"/>
                <a:gd name="connsiteX1" fmla="*/ 506157 w 635934"/>
                <a:gd name="connsiteY1" fmla="*/ 444786 h 489260"/>
                <a:gd name="connsiteX2" fmla="*/ 607757 w 635934"/>
                <a:gd name="connsiteY2" fmla="*/ 487966 h 489260"/>
                <a:gd name="connsiteX3" fmla="*/ 626807 w 635934"/>
                <a:gd name="connsiteY3" fmla="*/ 358426 h 489260"/>
                <a:gd name="connsiteX4" fmla="*/ 609027 w 635934"/>
                <a:gd name="connsiteY4" fmla="*/ 311436 h 489260"/>
                <a:gd name="connsiteX5" fmla="*/ 601407 w 635934"/>
                <a:gd name="connsiteY5" fmla="*/ 199676 h 489260"/>
                <a:gd name="connsiteX6" fmla="*/ 589977 w 635934"/>
                <a:gd name="connsiteY6" fmla="*/ 73946 h 489260"/>
                <a:gd name="connsiteX7" fmla="*/ 290257 w 635934"/>
                <a:gd name="connsiteY7" fmla="*/ 57436 h 489260"/>
                <a:gd name="connsiteX8" fmla="*/ 92137 w 635934"/>
                <a:gd name="connsiteY8" fmla="*/ 190786 h 489260"/>
                <a:gd name="connsiteX9" fmla="*/ 17207 w 635934"/>
                <a:gd name="connsiteY9" fmla="*/ 246666 h 489260"/>
                <a:gd name="connsiteX10" fmla="*/ 697 w 635934"/>
                <a:gd name="connsiteY10" fmla="*/ 293656 h 489260"/>
                <a:gd name="connsiteX11" fmla="*/ 37527 w 635934"/>
                <a:gd name="connsiteY11" fmla="*/ 302546 h 489260"/>
                <a:gd name="connsiteX12" fmla="*/ 150557 w 635934"/>
                <a:gd name="connsiteY12" fmla="*/ 313976 h 489260"/>
                <a:gd name="connsiteX13" fmla="*/ 368997 w 635934"/>
                <a:gd name="connsiteY13" fmla="*/ 383826 h 48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5934" h="489260">
                  <a:moveTo>
                    <a:pt x="368997" y="383826"/>
                  </a:moveTo>
                  <a:cubicBezTo>
                    <a:pt x="415987" y="401606"/>
                    <a:pt x="461707" y="421926"/>
                    <a:pt x="506157" y="444786"/>
                  </a:cubicBezTo>
                  <a:cubicBezTo>
                    <a:pt x="530287" y="457486"/>
                    <a:pt x="578547" y="496856"/>
                    <a:pt x="607757" y="487966"/>
                  </a:cubicBezTo>
                  <a:cubicBezTo>
                    <a:pt x="648397" y="475266"/>
                    <a:pt x="635697" y="388906"/>
                    <a:pt x="626807" y="358426"/>
                  </a:cubicBezTo>
                  <a:cubicBezTo>
                    <a:pt x="621727" y="341916"/>
                    <a:pt x="614107" y="326676"/>
                    <a:pt x="609027" y="311436"/>
                  </a:cubicBezTo>
                  <a:cubicBezTo>
                    <a:pt x="597597" y="275876"/>
                    <a:pt x="600137" y="237776"/>
                    <a:pt x="601407" y="199676"/>
                  </a:cubicBezTo>
                  <a:cubicBezTo>
                    <a:pt x="601407" y="157766"/>
                    <a:pt x="597597" y="115856"/>
                    <a:pt x="589977" y="73946"/>
                  </a:cubicBezTo>
                  <a:cubicBezTo>
                    <a:pt x="567117" y="-54324"/>
                    <a:pt x="362647" y="14256"/>
                    <a:pt x="290257" y="57436"/>
                  </a:cubicBezTo>
                  <a:cubicBezTo>
                    <a:pt x="221677" y="98076"/>
                    <a:pt x="160717" y="151416"/>
                    <a:pt x="92137" y="190786"/>
                  </a:cubicBezTo>
                  <a:cubicBezTo>
                    <a:pt x="65467" y="206026"/>
                    <a:pt x="36257" y="221266"/>
                    <a:pt x="17207" y="246666"/>
                  </a:cubicBezTo>
                  <a:cubicBezTo>
                    <a:pt x="9587" y="256826"/>
                    <a:pt x="-3113" y="280956"/>
                    <a:pt x="697" y="293656"/>
                  </a:cubicBezTo>
                  <a:cubicBezTo>
                    <a:pt x="5777" y="308896"/>
                    <a:pt x="22287" y="302546"/>
                    <a:pt x="37527" y="302546"/>
                  </a:cubicBezTo>
                  <a:cubicBezTo>
                    <a:pt x="75627" y="302546"/>
                    <a:pt x="112457" y="307626"/>
                    <a:pt x="150557" y="313976"/>
                  </a:cubicBezTo>
                  <a:cubicBezTo>
                    <a:pt x="225487" y="329216"/>
                    <a:pt x="297877" y="355886"/>
                    <a:pt x="368997" y="383826"/>
                  </a:cubicBezTo>
                  <a:close/>
                </a:path>
              </a:pathLst>
            </a:custGeom>
            <a:solidFill>
              <a:srgbClr val="26226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98D60E7C-E58F-4718-9DD9-488662F91227}"/>
                </a:ext>
              </a:extLst>
            </p:cNvPr>
            <p:cNvSpPr/>
            <p:nvPr/>
          </p:nvSpPr>
          <p:spPr>
            <a:xfrm>
              <a:off x="7490459" y="2092821"/>
              <a:ext cx="187978" cy="178960"/>
            </a:xfrm>
            <a:custGeom>
              <a:avLst/>
              <a:gdLst>
                <a:gd name="connsiteX0" fmla="*/ 48260 w 187978"/>
                <a:gd name="connsiteY0" fmla="*/ 16649 h 178960"/>
                <a:gd name="connsiteX1" fmla="*/ 102870 w 187978"/>
                <a:gd name="connsiteY1" fmla="*/ 138 h 178960"/>
                <a:gd name="connsiteX2" fmla="*/ 180340 w 187978"/>
                <a:gd name="connsiteY2" fmla="*/ 53478 h 178960"/>
                <a:gd name="connsiteX3" fmla="*/ 0 w 187978"/>
                <a:gd name="connsiteY3" fmla="*/ 99199 h 178960"/>
                <a:gd name="connsiteX4" fmla="*/ 48260 w 187978"/>
                <a:gd name="connsiteY4" fmla="*/ 16649 h 17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978" h="178960">
                  <a:moveTo>
                    <a:pt x="48260" y="16649"/>
                  </a:moveTo>
                  <a:cubicBezTo>
                    <a:pt x="64770" y="6488"/>
                    <a:pt x="83820" y="-1132"/>
                    <a:pt x="102870" y="138"/>
                  </a:cubicBezTo>
                  <a:cubicBezTo>
                    <a:pt x="135890" y="138"/>
                    <a:pt x="167640" y="22999"/>
                    <a:pt x="180340" y="53478"/>
                  </a:cubicBezTo>
                  <a:cubicBezTo>
                    <a:pt x="232410" y="180478"/>
                    <a:pt x="1270" y="236358"/>
                    <a:pt x="0" y="99199"/>
                  </a:cubicBezTo>
                  <a:cubicBezTo>
                    <a:pt x="0" y="64908"/>
                    <a:pt x="20320" y="34428"/>
                    <a:pt x="48260" y="16649"/>
                  </a:cubicBezTo>
                  <a:close/>
                </a:path>
              </a:pathLst>
            </a:custGeom>
            <a:solidFill>
              <a:srgbClr val="CDE8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B45D4D-624D-4033-ACED-78BB538F283C}"/>
                </a:ext>
              </a:extLst>
            </p:cNvPr>
            <p:cNvSpPr/>
            <p:nvPr/>
          </p:nvSpPr>
          <p:spPr>
            <a:xfrm>
              <a:off x="7143441" y="3094072"/>
              <a:ext cx="282653" cy="71464"/>
            </a:xfrm>
            <a:custGeom>
              <a:avLst/>
              <a:gdLst>
                <a:gd name="connsiteX0" fmla="*/ 273358 w 282653"/>
                <a:gd name="connsiteY0" fmla="*/ 917 h 71464"/>
                <a:gd name="connsiteX1" fmla="*/ 5389 w 282653"/>
                <a:gd name="connsiteY1" fmla="*/ 26317 h 71464"/>
                <a:gd name="connsiteX2" fmla="*/ 1578 w 282653"/>
                <a:gd name="connsiteY2" fmla="*/ 32667 h 71464"/>
                <a:gd name="connsiteX3" fmla="*/ 280978 w 282653"/>
                <a:gd name="connsiteY3" fmla="*/ 12347 h 71464"/>
                <a:gd name="connsiteX4" fmla="*/ 273358 w 282653"/>
                <a:gd name="connsiteY4" fmla="*/ 917 h 7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653" h="71464">
                  <a:moveTo>
                    <a:pt x="273358" y="917"/>
                  </a:moveTo>
                  <a:cubicBezTo>
                    <a:pt x="193349" y="51717"/>
                    <a:pt x="94289" y="66957"/>
                    <a:pt x="5389" y="26317"/>
                  </a:cubicBezTo>
                  <a:cubicBezTo>
                    <a:pt x="1578" y="25047"/>
                    <a:pt x="-2232" y="30127"/>
                    <a:pt x="1578" y="32667"/>
                  </a:cubicBezTo>
                  <a:cubicBezTo>
                    <a:pt x="89208" y="88547"/>
                    <a:pt x="202239" y="86007"/>
                    <a:pt x="280978" y="12347"/>
                  </a:cubicBezTo>
                  <a:cubicBezTo>
                    <a:pt x="286058" y="5997"/>
                    <a:pt x="278439" y="-2893"/>
                    <a:pt x="273358" y="917"/>
                  </a:cubicBezTo>
                  <a:close/>
                </a:path>
              </a:pathLst>
            </a:custGeom>
            <a:solidFill>
              <a:srgbClr val="D9672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C2104F41-B1F0-459A-9D00-0D3EAA10E7E9}"/>
                </a:ext>
              </a:extLst>
            </p:cNvPr>
            <p:cNvSpPr/>
            <p:nvPr/>
          </p:nvSpPr>
          <p:spPr>
            <a:xfrm>
              <a:off x="7222490" y="3241616"/>
              <a:ext cx="119744" cy="1607945"/>
            </a:xfrm>
            <a:custGeom>
              <a:avLst/>
              <a:gdLst>
                <a:gd name="connsiteX0" fmla="*/ 50800 w 119744"/>
                <a:gd name="connsiteY0" fmla="*/ 1195764 h 1607945"/>
                <a:gd name="connsiteX1" fmla="*/ 41910 w 119744"/>
                <a:gd name="connsiteY1" fmla="*/ 788094 h 1607945"/>
                <a:gd name="connsiteX2" fmla="*/ 10160 w 119744"/>
                <a:gd name="connsiteY2" fmla="*/ 3234 h 1607945"/>
                <a:gd name="connsiteX3" fmla="*/ 0 w 119744"/>
                <a:gd name="connsiteY3" fmla="*/ 4504 h 1607945"/>
                <a:gd name="connsiteX4" fmla="*/ 26670 w 119744"/>
                <a:gd name="connsiteY4" fmla="*/ 410904 h 1607945"/>
                <a:gd name="connsiteX5" fmla="*/ 20320 w 119744"/>
                <a:gd name="connsiteY5" fmla="*/ 821114 h 1607945"/>
                <a:gd name="connsiteX6" fmla="*/ 106680 w 119744"/>
                <a:gd name="connsiteY6" fmla="*/ 1603434 h 1607945"/>
                <a:gd name="connsiteX7" fmla="*/ 119380 w 119744"/>
                <a:gd name="connsiteY7" fmla="*/ 1599624 h 1607945"/>
                <a:gd name="connsiteX8" fmla="*/ 50800 w 119744"/>
                <a:gd name="connsiteY8" fmla="*/ 1195764 h 160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744" h="1607945">
                  <a:moveTo>
                    <a:pt x="50800" y="1195764"/>
                  </a:moveTo>
                  <a:cubicBezTo>
                    <a:pt x="40640" y="1059874"/>
                    <a:pt x="40640" y="923984"/>
                    <a:pt x="41910" y="788094"/>
                  </a:cubicBezTo>
                  <a:cubicBezTo>
                    <a:pt x="45720" y="531554"/>
                    <a:pt x="69850" y="255964"/>
                    <a:pt x="10160" y="3234"/>
                  </a:cubicBezTo>
                  <a:cubicBezTo>
                    <a:pt x="8890" y="-1846"/>
                    <a:pt x="0" y="-576"/>
                    <a:pt x="0" y="4504"/>
                  </a:cubicBezTo>
                  <a:cubicBezTo>
                    <a:pt x="11430" y="140394"/>
                    <a:pt x="25400" y="273744"/>
                    <a:pt x="26670" y="410904"/>
                  </a:cubicBezTo>
                  <a:cubicBezTo>
                    <a:pt x="27940" y="548064"/>
                    <a:pt x="22860" y="683954"/>
                    <a:pt x="20320" y="821114"/>
                  </a:cubicBezTo>
                  <a:cubicBezTo>
                    <a:pt x="16510" y="1076384"/>
                    <a:pt x="8890" y="1363404"/>
                    <a:pt x="106680" y="1603434"/>
                  </a:cubicBezTo>
                  <a:cubicBezTo>
                    <a:pt x="110490" y="1611054"/>
                    <a:pt x="121920" y="1608514"/>
                    <a:pt x="119380" y="1599624"/>
                  </a:cubicBezTo>
                  <a:cubicBezTo>
                    <a:pt x="91440" y="1466274"/>
                    <a:pt x="62230" y="1334194"/>
                    <a:pt x="50800" y="1195764"/>
                  </a:cubicBezTo>
                  <a:close/>
                </a:path>
              </a:pathLst>
            </a:custGeom>
            <a:solidFill>
              <a:srgbClr val="D9672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76F548-EFD5-42B0-A610-FDE8044A459A}"/>
                </a:ext>
              </a:extLst>
            </p:cNvPr>
            <p:cNvSpPr/>
            <p:nvPr/>
          </p:nvSpPr>
          <p:spPr>
            <a:xfrm>
              <a:off x="8055990" y="4259421"/>
              <a:ext cx="112747" cy="90770"/>
            </a:xfrm>
            <a:custGeom>
              <a:avLst/>
              <a:gdLst>
                <a:gd name="connsiteX0" fmla="*/ 98679 w 112747"/>
                <a:gd name="connsiteY0" fmla="*/ 3969 h 90770"/>
                <a:gd name="connsiteX1" fmla="*/ 60579 w 112747"/>
                <a:gd name="connsiteY1" fmla="*/ 52229 h 90770"/>
                <a:gd name="connsiteX2" fmla="*/ 4700 w 112747"/>
                <a:gd name="connsiteY2" fmla="*/ 77629 h 90770"/>
                <a:gd name="connsiteX3" fmla="*/ 5969 w 112747"/>
                <a:gd name="connsiteY3" fmla="*/ 90329 h 90770"/>
                <a:gd name="connsiteX4" fmla="*/ 112650 w 112747"/>
                <a:gd name="connsiteY4" fmla="*/ 7779 h 90770"/>
                <a:gd name="connsiteX5" fmla="*/ 98679 w 112747"/>
                <a:gd name="connsiteY5" fmla="*/ 3969 h 9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747" h="90770">
                  <a:moveTo>
                    <a:pt x="98679" y="3969"/>
                  </a:moveTo>
                  <a:cubicBezTo>
                    <a:pt x="85979" y="20479"/>
                    <a:pt x="78359" y="38259"/>
                    <a:pt x="60579" y="52229"/>
                  </a:cubicBezTo>
                  <a:cubicBezTo>
                    <a:pt x="44069" y="64929"/>
                    <a:pt x="23750" y="71279"/>
                    <a:pt x="4700" y="77629"/>
                  </a:cubicBezTo>
                  <a:cubicBezTo>
                    <a:pt x="-2921" y="80169"/>
                    <a:pt x="-381" y="90329"/>
                    <a:pt x="5969" y="90329"/>
                  </a:cubicBezTo>
                  <a:cubicBezTo>
                    <a:pt x="50419" y="95409"/>
                    <a:pt x="110109" y="56039"/>
                    <a:pt x="112650" y="7779"/>
                  </a:cubicBezTo>
                  <a:cubicBezTo>
                    <a:pt x="113919" y="-1111"/>
                    <a:pt x="102490" y="-2381"/>
                    <a:pt x="98679" y="3969"/>
                  </a:cubicBezTo>
                  <a:close/>
                </a:path>
              </a:pathLst>
            </a:custGeom>
            <a:solidFill>
              <a:srgbClr val="D9672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6837B557-87FC-4E86-AFCC-4C1E2EE92529}"/>
                </a:ext>
              </a:extLst>
            </p:cNvPr>
            <p:cNvSpPr/>
            <p:nvPr/>
          </p:nvSpPr>
          <p:spPr>
            <a:xfrm>
              <a:off x="7240270" y="2865120"/>
              <a:ext cx="88900" cy="88900"/>
            </a:xfrm>
            <a:custGeom>
              <a:avLst/>
              <a:gdLst>
                <a:gd name="connsiteX0" fmla="*/ 88900 w 88900"/>
                <a:gd name="connsiteY0" fmla="*/ 44450 h 88900"/>
                <a:gd name="connsiteX1" fmla="*/ 44450 w 88900"/>
                <a:gd name="connsiteY1" fmla="*/ 88900 h 88900"/>
                <a:gd name="connsiteX2" fmla="*/ 0 w 88900"/>
                <a:gd name="connsiteY2" fmla="*/ 44450 h 88900"/>
                <a:gd name="connsiteX3" fmla="*/ 44450 w 88900"/>
                <a:gd name="connsiteY3" fmla="*/ 0 h 88900"/>
                <a:gd name="connsiteX4" fmla="*/ 88900 w 88900"/>
                <a:gd name="connsiteY4" fmla="*/ 44450 h 8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00" h="88900">
                  <a:moveTo>
                    <a:pt x="88900" y="44450"/>
                  </a:moveTo>
                  <a:cubicBezTo>
                    <a:pt x="88900" y="68999"/>
                    <a:pt x="68999" y="88900"/>
                    <a:pt x="44450" y="88900"/>
                  </a:cubicBezTo>
                  <a:cubicBezTo>
                    <a:pt x="19901" y="88900"/>
                    <a:pt x="0" y="68999"/>
                    <a:pt x="0" y="44450"/>
                  </a:cubicBezTo>
                  <a:cubicBezTo>
                    <a:pt x="0" y="19901"/>
                    <a:pt x="19901" y="0"/>
                    <a:pt x="44450" y="0"/>
                  </a:cubicBezTo>
                  <a:cubicBezTo>
                    <a:pt x="68999" y="0"/>
                    <a:pt x="88900" y="19901"/>
                    <a:pt x="88900" y="44450"/>
                  </a:cubicBezTo>
                  <a:close/>
                </a:path>
              </a:pathLst>
            </a:custGeom>
            <a:solidFill>
              <a:srgbClr val="E0855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04" name="Freeform: Shape 303">
            <a:extLst>
              <a:ext uri="{FF2B5EF4-FFF2-40B4-BE49-F238E27FC236}">
                <a16:creationId xmlns:a16="http://schemas.microsoft.com/office/drawing/2014/main" id="{7CAB0AC8-31C6-4428-A7F4-A63837A31606}"/>
              </a:ext>
            </a:extLst>
          </p:cNvPr>
          <p:cNvSpPr/>
          <p:nvPr/>
        </p:nvSpPr>
        <p:spPr>
          <a:xfrm>
            <a:off x="0" y="3619500"/>
            <a:ext cx="12700" cy="227329"/>
          </a:xfrm>
          <a:custGeom>
            <a:avLst/>
            <a:gdLst>
              <a:gd name="connsiteX0" fmla="*/ 0 w 12700"/>
              <a:gd name="connsiteY0" fmla="*/ 0 h 227329"/>
              <a:gd name="connsiteX1" fmla="*/ 0 w 12700"/>
              <a:gd name="connsiteY1" fmla="*/ 227330 h 227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00" h="227329">
                <a:moveTo>
                  <a:pt x="0" y="0"/>
                </a:moveTo>
                <a:lnTo>
                  <a:pt x="0" y="227330"/>
                </a:lnTo>
              </a:path>
            </a:pathLst>
          </a:custGeom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03558585-451E-4E54-9FC7-E05B67AD08FD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126" name="Graphic 3">
              <a:extLst>
                <a:ext uri="{FF2B5EF4-FFF2-40B4-BE49-F238E27FC236}">
                  <a16:creationId xmlns:a16="http://schemas.microsoft.com/office/drawing/2014/main" id="{A9441DF9-8DD0-4B24-8B5B-736A70E11703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F98D1EFC-63C2-4DC5-BBD7-7F5F2C5FF124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AF8922B-63EA-45F6-9EAC-5A40E7067396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FBCA025-B57A-4D30-93D9-5E7B0129D8DF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20446C78-1DB2-46B3-8B5B-6BAEB32FA52C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4FC885E2-4CB1-42E0-8BCF-37856BCD783C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B75C438C-55BC-4A24-B772-C946B993F9B5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DEE08EE1-6627-483C-9D89-B2E33629B216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A8CDB5D4-2026-4DA6-99D2-2AAAEDE1C770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8D8B58D2-3B5A-4776-9C78-5F2D7BCB514C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E65E4FD-04BC-463A-84F6-6E6DE395AA66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7844326C-FF56-409F-BAE7-4B9745D48EC5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DF92F601-B730-4BA2-BE26-D0AE2A26F317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3B5C47C0-A501-437D-83D6-66C6A7B7428F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F999D04D-C4A4-4ACF-A5AF-1C43638B9F87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E4739D99-D978-4F28-A5B2-E30802D9C0D9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B7B13DCB-239A-49A9-A1E4-934F1C3C3CD9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A6558D3D-6F78-43D2-911A-02126D93F11D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ADD6C61-1F87-4584-BA28-2413D59617F7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B9B584C9-9AF8-4949-916C-41F587574171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797EAC42-46BA-46F4-A8E2-9243D5C6A0B3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5828DFB5-9121-4784-8454-225D1C4C3693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65075DE-F457-491B-AB85-52E5AA3D13BD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E0E3D835-B5C4-4594-86CA-C64686C95130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9BC5876-E787-422C-90B4-1765F6870F05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E746D0E5-A709-4B2D-965E-5D361A89A5E8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3EF7E809-7BBC-43A7-805D-6BB023DAA0DB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1232E542-4D20-4883-9517-95EB7831500F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D070C140-AC4C-494C-9041-F397BA5AB54C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399AEDC3-1C1E-496A-B7BC-6C4ABB9D3041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49DB9DBF-4308-4DF1-8042-B58F8210B8BD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137B6EAF-7C10-4229-BC0D-A844217A449F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1F068156-1FF2-4499-8370-C085A7FF5806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EACE3A47-66B9-4961-B1C8-6DAB8D84FDDF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5EB8C7B0-895B-425E-BEFC-687D5CB2AD69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4C78B2D-B3A3-41AA-8AEB-22662BDC8C41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8D57EB6F-0975-4C9A-A58E-37FCC964B010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D401F984-D9F1-405C-9F86-B837128F7F49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CFB1746E-21FB-465D-B9C2-1C65C4E0CC16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EBEF26EF-1695-455D-BF7C-206FD372E380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8BC7B5B-B05B-44DC-9C2A-D3EF8D775884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F6FEB957-9585-49BA-B70B-2AACE520053A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31AAF00E-9763-4917-9519-27797E404334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647D13AF-B98A-457B-93D6-B04A590FA78A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D8B8DB83-B854-4BBC-8CE4-B0C79443D440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AD90D0D9-577D-4164-8E12-027B0528AC0F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1B503597-4020-4212-B31F-5EFB6806A08A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276052F-7A66-4C6C-96AE-46993AC39370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063C326B-97AC-4B5D-89FF-F6C4E875E8FD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B3D5FB24-5C97-490F-B5A4-799A3669F7AC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7F18C859-BCD2-4B8C-AD85-415D6B644EDD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41B9C656-D483-47EA-B191-3A8075E2D52C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F925DC35-4D75-4563-A08B-47586BCDC5B2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EF781E5B-7A82-435E-95EA-A793865BF06D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3599A68C-0521-4C02-BAA9-5B35936D9EC9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FFAA62BE-E836-466E-B42A-8E59C9261E60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513F0ECB-63AE-464D-93C9-75722DC8B502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F26ACDB5-B408-4BC6-9E25-0E91C15236ED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A1F2072E-BD50-498B-818F-51022BCC1DE7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A5335A6-E738-406D-ADD5-EB0779D473C4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16038B0F-2E31-45E8-B648-383CBDE1DD6E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8400444A-B749-4242-9623-A7BBC3DFB6E8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CCBF7201-D530-4DFF-8B59-F7981B6DAE2A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8F21D019-9C4C-4E92-86F0-0BF6AFFBDB66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9DD0DC94-BBB8-4053-989F-811F5F6A9323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A1D4ABF-1058-4A13-AC42-3D20F3D45610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5DB0AD2-3E8C-4B6E-A6EF-C7E11B91B167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51C79CA-9565-416C-AFB2-86B18D180342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EEBFAFC-703D-4A1F-8592-7A9118AC9757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ACF15996-31B9-4370-B0A3-5033E74EB494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2F285A47-6B9B-45EF-8C5D-BF166482DF2F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DF71B62D-5B5D-427E-AE9F-478FEAD5591F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9C935DAF-368C-4EC8-B140-22993BE71658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92081E9B-CF11-45B8-8490-3B67AA6E8FEC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E4DDBCCC-4788-4169-975F-96B53F23A5CA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7AF9C51D-D0EE-4511-8D0E-AC4059C0EA4C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F3B8F41E-D693-4D0C-9447-DB00E95F5C6C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9AEFFC7-D928-4E25-9FB2-F364B5FFF33C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BE65256E-49E0-4953-A39D-77817A3F9E22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F01FE203-30A1-4D3A-BAA1-B06068DC26D7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F6567D3-1A6D-4E66-B421-63726506DA3D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59F881BA-D438-4353-BED5-18EDAECE3898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2A79247-D9A4-4DCC-8D8A-CB60B9B98AB3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4F487C90-5A71-42A1-B3CA-170EF03CC4F1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58E46791-1703-48AF-853C-C0709EA8ADEC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DC996215-A9A2-4F40-AAF2-4D9AC39E3421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15384134-1B0C-4A60-ABA4-7ED421992A01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E337397D-EFE2-4B39-B381-0CE7D03B25CF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8EEEC525-4AF2-481D-9E29-B8908625D86B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0D1607A2-B56B-4131-9F77-50CE5EF2A6DA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04C520A8-228E-45C8-BDD5-AEBB399AF932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E25E4384-1155-43A5-93F1-2700325BBF35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DFCD9F94-E1F4-4D2F-A5A4-322423BDC8B2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FA26D8D4-28BD-48B5-A4E9-7A5E98553E85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883541EB-7836-486F-911C-B18F5E98E1BE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EB7CC8A0-E8FE-4307-B833-7E730D23C3DF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D41CC52B-3F4B-4D3F-A10E-444DB0CDF1D8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781A1D-4E18-43D6-873E-53AE466C3D94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5AD73F59-DCED-480D-B45F-AAD50044ED53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D1A886A1-B2D1-4D60-9894-8206213CC13C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05" name="Graphic 3">
              <a:extLst>
                <a:ext uri="{FF2B5EF4-FFF2-40B4-BE49-F238E27FC236}">
                  <a16:creationId xmlns:a16="http://schemas.microsoft.com/office/drawing/2014/main" id="{01AAAA42-4392-46C6-BE10-00EA462F288A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0CCD7E75-5675-4BF0-A558-2C371E57A770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BBE672D7-CFDF-44EB-A714-EC9BC1BBD802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65667091-87AB-4297-BB96-3098053D11EA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041A2FD0-98A1-4591-9EB2-651A614C0791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862049D8-EB13-4CC1-A964-CCDEDBD9457F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CF893BD8-282D-4B9B-90D5-4067190F98D3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3B272EC1-9129-43AD-9635-2ECB79536461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5388DC74-AE8A-40E1-B33A-EB8D0163D7D2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831B8A78-9C2B-4429-804C-10DB4D01897C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1A621F12-B9A7-4DD7-B21B-C3E6AF89F8A1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EC1C7E77-9FE2-485C-9DA1-E3A21211AECD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4D489E2-261E-4012-9724-E216B4F7D4B2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A3600F03-CFF8-45D6-9570-783C70E1EB8B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F9A031C1-64C6-42BE-ABA0-5700E952F266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CA49226-3803-4068-B759-79051C45CE0C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56271589-6CB3-4AD8-ADCC-022270749084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6631F38C-B9E8-4CB4-B323-E540AB506EEB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9071226E-2BB3-41B0-8C0F-DD59AE31D8CF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C8C68DC4-9C2A-4FB9-B0FD-882766C93A8D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0881ADDA-3345-4798-9585-64C6F471A9AD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01486CC8-E20A-4044-BBA8-800D34E51A50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4EF42A5-0044-42D6-8470-D2E2A981D81C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76B13DEA-59F5-43E8-B6CB-ACA924A64B59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C8F05A2-1F87-4EE6-A481-DAFF9C12A2D5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875EA1BC-7295-4D2F-8E9E-F3B8CD66E6DB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99D17C44-BE23-4A0F-8A49-B3F41FCA4697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519A4E1C-3451-43D9-B815-77444AC5DE58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D0D8D666-D2C4-4A58-BD1D-E22B50780A46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E4077D16-D780-4956-9C57-A971630F3C3F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87131DE4-97BE-4091-A26C-4992D267C434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9ACB3840-6335-4940-9D77-5B1D89DAC240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8EBEE2DB-B41F-4CC6-BE17-04503BA0D3E5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C1DF838B-51E9-402F-A97B-6C6C221A5445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48625D48-C59D-4DD7-BF1F-475B0F4CC89D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E9C8540A-B853-4377-AA98-A0FB14228510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93F5BDED-2CB0-4C9B-A5D6-1C2CE772B328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0C93AA1F-9095-4F6A-AC52-B8067AAD6E3F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1B21D2F7-3DB1-4D7C-A8C0-30D8BAF82866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34419740-B2F1-47B6-922B-26E720923EB6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777A45B3-7155-41BC-9EFA-60D7D535EAA9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AACEF385-5638-48C1-926B-D77414DB0899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7CF67CF1-9BEA-4C92-AFFD-7E34EB39AECE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D388A1D6-7713-4BA9-8057-849885B7B39C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03EE6A1E-0D8E-4BBA-9850-12C178914994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1128C97A-3797-41A9-92D8-D3B09825264E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AA0D13C1-30A9-4775-BE0A-BF6771CA482C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39B0C411-2409-458B-8E07-B649C51772CE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35CC3EB4-C027-4D75-B8E5-2F7C8E68C430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910E86E5-4B97-4418-BB48-19C27E5B253A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CD37DA69-8727-4CF6-AED6-7F586454BE21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1E6CA261-9084-4CBC-9E0B-4B32D5D57BE4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2E27AF4E-4EAA-4A72-B781-111473ED98B4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DACFAFBC-8A6F-49C5-AAB9-AACE60C2C352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CFA2B4A9-B5A4-4CC8-A94C-2786367F82E0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A56F46B1-0350-47BD-BA28-DED2F42D3EB5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27E3143D-CD54-410D-B2C8-3D7AED1ED29D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34D9566D-FCFD-4E61-90DC-485FC97E93C8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5136F31F-38D8-4935-B719-2EDA8E6E2A36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75BC430B-7878-454E-A753-8FDC99EA35FF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78C3F07C-F7CB-4A93-A302-A9B8631A302C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984537BF-F3C1-481C-AE72-2B052EED8F07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FA80BB16-A85E-43E2-BDE0-DF09B8846A3F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768448EA-5758-40D8-81DA-35B480F00304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65197E32-CDE9-4940-BCBF-BF370010D6EB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33B6CB1C-DFA3-45CB-9F90-B52C0CD31827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8D186AAF-B0A0-4742-8D2B-226EB34253F9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A14ACBAD-45F4-4F3A-9A70-998CA3873478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0181957D-0002-4109-A65E-B5DDEC4C779F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9BCBADDE-1F6D-47FC-81E3-53478EBE1AC5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C0956CDC-E48A-48D0-B420-39885CE71215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14C948A3-3549-4641-B031-9ED5EBF5FD5B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92E3006B-120C-4856-8BB5-171357E671C3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1B2E5458-4DEB-4BA6-AC8A-69FB5AC020EF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7208A0D-0468-45C6-8354-00216B79E928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B8BEAC8B-FB3D-46BA-97C3-04C7387AB1F8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E14456EB-125E-4FFE-8273-788A7206F890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15DE1635-4A69-4E29-8C8D-8B3C33384D3E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0927FC99-21A2-4976-A2F9-80B0CB546ABF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9EA6127F-8A51-4563-8E9D-FD72CA0CE16E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04F004A5-0C85-4474-8BA4-020521141C60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B184C32C-E9C2-456D-A647-CB896A90A538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019A21C6-9976-4F7D-995F-4FDE7ABE9351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7A3590BD-EC7A-469E-9660-271190702F69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4109C6F-B526-4191-A904-CFA81CB861A5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35C1461F-35E7-4992-A2E7-BB5FC99249D4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3977CBC9-6178-476A-95F8-B79F29A69FAC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23E43F24-FB78-4383-A427-EB13F55CF52A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1E131117-DEA7-4B3E-82D0-EE1DE5144A72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AC098A20-A384-4B22-B672-779DD9F8EC2E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1821D410-02F9-4615-9165-51BB3081F533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C3F566EC-8B37-438D-AE6B-AF9BFE4DBCE6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24ABFFC5-777C-40F5-902C-751DC648F230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F87209D4-4539-4790-AF8E-205814FD8FC4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AAD36857-C4D3-47E9-ADF9-7D28B43922C7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191C4D3-F24A-4C39-8436-44BAEFC7EDF4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9006CE77-9BC0-45EC-A358-C74E77DECDFF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E6C16-6C88-48AF-8ACC-7D4FC7FB8647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B6DC866C-CF3B-4B0E-9B37-415B24B868DE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B8E246C3-0608-49CD-9536-4B89765EABF5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401F882D-6633-42BA-B508-4059B323D57D}"/>
              </a:ext>
            </a:extLst>
          </p:cNvPr>
          <p:cNvGrpSpPr/>
          <p:nvPr/>
        </p:nvGrpSpPr>
        <p:grpSpPr>
          <a:xfrm>
            <a:off x="4703640" y="2828234"/>
            <a:ext cx="259787" cy="45719"/>
            <a:chOff x="4703640" y="2828235"/>
            <a:chExt cx="259787" cy="43556"/>
          </a:xfrm>
        </p:grpSpPr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4A0FD63-75A0-43A8-ACB1-CDDE9C296CC7}"/>
                </a:ext>
              </a:extLst>
            </p:cNvPr>
            <p:cNvSpPr/>
            <p:nvPr/>
          </p:nvSpPr>
          <p:spPr>
            <a:xfrm rot="5400000">
              <a:off x="4726783" y="2805092"/>
              <a:ext cx="17338" cy="63623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34D752FD-35D9-4E8F-B7DA-AEC6E31C7867}"/>
                </a:ext>
              </a:extLst>
            </p:cNvPr>
            <p:cNvSpPr/>
            <p:nvPr/>
          </p:nvSpPr>
          <p:spPr>
            <a:xfrm rot="5400000">
              <a:off x="4922947" y="2831310"/>
              <a:ext cx="17338" cy="63623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A706AF11-70EF-4B11-BE52-392BB20E8451}"/>
              </a:ext>
            </a:extLst>
          </p:cNvPr>
          <p:cNvGrpSpPr/>
          <p:nvPr/>
        </p:nvGrpSpPr>
        <p:grpSpPr>
          <a:xfrm>
            <a:off x="4716881" y="2808749"/>
            <a:ext cx="233856" cy="87087"/>
            <a:chOff x="4716881" y="2808749"/>
            <a:chExt cx="233856" cy="87087"/>
          </a:xfrm>
        </p:grpSpPr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7EE30E27-307D-4740-A192-84BACA71DE1A}"/>
                </a:ext>
              </a:extLst>
            </p:cNvPr>
            <p:cNvSpPr/>
            <p:nvPr/>
          </p:nvSpPr>
          <p:spPr>
            <a:xfrm>
              <a:off x="4716881" y="2808749"/>
              <a:ext cx="33196" cy="59147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407D7AB1-78D8-47F4-815B-C3258644EFEF}"/>
                </a:ext>
              </a:extLst>
            </p:cNvPr>
            <p:cNvSpPr/>
            <p:nvPr/>
          </p:nvSpPr>
          <p:spPr>
            <a:xfrm>
              <a:off x="4917540" y="2836689"/>
              <a:ext cx="33197" cy="59147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65AC2FCF-3A60-468D-8788-7B8A7D6F9EC7}"/>
              </a:ext>
            </a:extLst>
          </p:cNvPr>
          <p:cNvGrpSpPr/>
          <p:nvPr/>
        </p:nvGrpSpPr>
        <p:grpSpPr>
          <a:xfrm>
            <a:off x="7109385" y="2689521"/>
            <a:ext cx="259787" cy="45719"/>
            <a:chOff x="4703640" y="2828235"/>
            <a:chExt cx="259787" cy="43556"/>
          </a:xfrm>
        </p:grpSpPr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9F27D77-1C55-435F-9070-236827530D21}"/>
                </a:ext>
              </a:extLst>
            </p:cNvPr>
            <p:cNvSpPr/>
            <p:nvPr/>
          </p:nvSpPr>
          <p:spPr>
            <a:xfrm rot="5400000">
              <a:off x="4726783" y="2805092"/>
              <a:ext cx="17338" cy="63623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3C11AAA0-070D-446C-AB77-23BC29161665}"/>
                </a:ext>
              </a:extLst>
            </p:cNvPr>
            <p:cNvSpPr/>
            <p:nvPr/>
          </p:nvSpPr>
          <p:spPr>
            <a:xfrm rot="5400000">
              <a:off x="4922947" y="2831310"/>
              <a:ext cx="17338" cy="63623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37E9B77F-B071-414B-B14D-1B1EC3322D0D}"/>
              </a:ext>
            </a:extLst>
          </p:cNvPr>
          <p:cNvGrpSpPr/>
          <p:nvPr/>
        </p:nvGrpSpPr>
        <p:grpSpPr>
          <a:xfrm>
            <a:off x="7122626" y="2670036"/>
            <a:ext cx="233856" cy="87087"/>
            <a:chOff x="4716881" y="2808749"/>
            <a:chExt cx="233856" cy="87087"/>
          </a:xfrm>
        </p:grpSpPr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89E2B9C-CC6E-42A3-8171-C92AE1302ADC}"/>
                </a:ext>
              </a:extLst>
            </p:cNvPr>
            <p:cNvSpPr/>
            <p:nvPr/>
          </p:nvSpPr>
          <p:spPr>
            <a:xfrm>
              <a:off x="4716881" y="2808749"/>
              <a:ext cx="33196" cy="59147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7B99BDF-0CFF-49A0-993E-CACED70B5508}"/>
                </a:ext>
              </a:extLst>
            </p:cNvPr>
            <p:cNvSpPr/>
            <p:nvPr/>
          </p:nvSpPr>
          <p:spPr>
            <a:xfrm>
              <a:off x="4917540" y="2836689"/>
              <a:ext cx="33197" cy="59147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6E6490FD-D523-4681-9A86-2E5479804287}"/>
              </a:ext>
            </a:extLst>
          </p:cNvPr>
          <p:cNvGrpSpPr/>
          <p:nvPr/>
        </p:nvGrpSpPr>
        <p:grpSpPr>
          <a:xfrm>
            <a:off x="5903146" y="2818687"/>
            <a:ext cx="443712" cy="78087"/>
            <a:chOff x="4703640" y="2828235"/>
            <a:chExt cx="259787" cy="43556"/>
          </a:xfrm>
        </p:grpSpPr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E5BF0CDC-1F19-4E20-ACF1-91BD5CBE5B77}"/>
                </a:ext>
              </a:extLst>
            </p:cNvPr>
            <p:cNvSpPr/>
            <p:nvPr/>
          </p:nvSpPr>
          <p:spPr>
            <a:xfrm rot="5400000">
              <a:off x="4726783" y="2805092"/>
              <a:ext cx="17338" cy="63623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A0690F63-81E3-43E8-93AA-C322A554FD1D}"/>
                </a:ext>
              </a:extLst>
            </p:cNvPr>
            <p:cNvSpPr/>
            <p:nvPr/>
          </p:nvSpPr>
          <p:spPr>
            <a:xfrm rot="5400000">
              <a:off x="4922947" y="2831310"/>
              <a:ext cx="17338" cy="63623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A96194F0-8529-41DC-8DA4-BFACDF8D652E}"/>
              </a:ext>
            </a:extLst>
          </p:cNvPr>
          <p:cNvGrpSpPr/>
          <p:nvPr/>
        </p:nvGrpSpPr>
        <p:grpSpPr>
          <a:xfrm>
            <a:off x="5924948" y="2786139"/>
            <a:ext cx="399422" cy="148743"/>
            <a:chOff x="4716881" y="2808749"/>
            <a:chExt cx="233856" cy="87087"/>
          </a:xfrm>
        </p:grpSpPr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F0D08ABC-F43C-4B43-834C-608D9E955045}"/>
                </a:ext>
              </a:extLst>
            </p:cNvPr>
            <p:cNvSpPr/>
            <p:nvPr/>
          </p:nvSpPr>
          <p:spPr>
            <a:xfrm>
              <a:off x="4716881" y="2808749"/>
              <a:ext cx="33196" cy="59147"/>
            </a:xfrm>
            <a:custGeom>
              <a:avLst/>
              <a:gdLst>
                <a:gd name="connsiteX0" fmla="*/ 16409 w 33196"/>
                <a:gd name="connsiteY0" fmla="*/ 58910 h 59147"/>
                <a:gd name="connsiteX1" fmla="*/ 1169 w 33196"/>
                <a:gd name="connsiteY1" fmla="*/ 27160 h 59147"/>
                <a:gd name="connsiteX2" fmla="*/ 22759 w 33196"/>
                <a:gd name="connsiteY2" fmla="*/ 490 h 59147"/>
                <a:gd name="connsiteX3" fmla="*/ 31649 w 33196"/>
                <a:gd name="connsiteY3" fmla="*/ 30970 h 59147"/>
                <a:gd name="connsiteX4" fmla="*/ 16409 w 33196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6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BDCC2B6-1582-4466-8628-9A7B10DFB64D}"/>
                </a:ext>
              </a:extLst>
            </p:cNvPr>
            <p:cNvSpPr/>
            <p:nvPr/>
          </p:nvSpPr>
          <p:spPr>
            <a:xfrm>
              <a:off x="4917540" y="2836689"/>
              <a:ext cx="33197" cy="59147"/>
            </a:xfrm>
            <a:custGeom>
              <a:avLst/>
              <a:gdLst>
                <a:gd name="connsiteX0" fmla="*/ 16409 w 33197"/>
                <a:gd name="connsiteY0" fmla="*/ 58910 h 59147"/>
                <a:gd name="connsiteX1" fmla="*/ 1169 w 33197"/>
                <a:gd name="connsiteY1" fmla="*/ 27160 h 59147"/>
                <a:gd name="connsiteX2" fmla="*/ 22759 w 33197"/>
                <a:gd name="connsiteY2" fmla="*/ 490 h 59147"/>
                <a:gd name="connsiteX3" fmla="*/ 31649 w 33197"/>
                <a:gd name="connsiteY3" fmla="*/ 30970 h 59147"/>
                <a:gd name="connsiteX4" fmla="*/ 16409 w 33197"/>
                <a:gd name="connsiteY4" fmla="*/ 58910 h 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7" h="59147">
                  <a:moveTo>
                    <a:pt x="16409" y="58910"/>
                  </a:moveTo>
                  <a:cubicBezTo>
                    <a:pt x="16409" y="58910"/>
                    <a:pt x="-5181" y="63990"/>
                    <a:pt x="1169" y="27160"/>
                  </a:cubicBezTo>
                  <a:cubicBezTo>
                    <a:pt x="7519" y="-5860"/>
                    <a:pt x="22759" y="490"/>
                    <a:pt x="22759" y="490"/>
                  </a:cubicBezTo>
                  <a:cubicBezTo>
                    <a:pt x="22759" y="490"/>
                    <a:pt x="37999" y="1760"/>
                    <a:pt x="31649" y="30970"/>
                  </a:cubicBezTo>
                  <a:cubicBezTo>
                    <a:pt x="26569" y="60180"/>
                    <a:pt x="16409" y="58910"/>
                    <a:pt x="16409" y="58910"/>
                  </a:cubicBezTo>
                  <a:close/>
                </a:path>
              </a:pathLst>
            </a:custGeom>
            <a:solidFill>
              <a:srgbClr val="3B264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72327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42" dur="15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20DCDBCF-DCF9-4A7B-89CB-5A1F7C76E838}"/>
              </a:ext>
            </a:extLst>
          </p:cNvPr>
          <p:cNvSpPr/>
          <p:nvPr/>
        </p:nvSpPr>
        <p:spPr>
          <a:xfrm>
            <a:off x="0" y="4158640"/>
            <a:ext cx="12192000" cy="2712059"/>
          </a:xfrm>
          <a:custGeom>
            <a:avLst/>
            <a:gdLst>
              <a:gd name="connsiteX0" fmla="*/ 12192000 w 12192000"/>
              <a:gd name="connsiteY0" fmla="*/ 609 h 2712059"/>
              <a:gd name="connsiteX1" fmla="*/ 12192000 w 12192000"/>
              <a:gd name="connsiteY1" fmla="*/ 2712059 h 2712059"/>
              <a:gd name="connsiteX2" fmla="*/ 0 w 12192000"/>
              <a:gd name="connsiteY2" fmla="*/ 2712059 h 2712059"/>
              <a:gd name="connsiteX3" fmla="*/ 0 w 12192000"/>
              <a:gd name="connsiteY3" fmla="*/ 51409 h 2712059"/>
              <a:gd name="connsiteX4" fmla="*/ 817880 w 12192000"/>
              <a:gd name="connsiteY4" fmla="*/ 920089 h 2712059"/>
              <a:gd name="connsiteX5" fmla="*/ 1435100 w 12192000"/>
              <a:gd name="connsiteY5" fmla="*/ 1106779 h 2712059"/>
              <a:gd name="connsiteX6" fmla="*/ 3487420 w 12192000"/>
              <a:gd name="connsiteY6" fmla="*/ 997559 h 2712059"/>
              <a:gd name="connsiteX7" fmla="*/ 3707130 w 12192000"/>
              <a:gd name="connsiteY7" fmla="*/ 912469 h 2712059"/>
              <a:gd name="connsiteX8" fmla="*/ 6644640 w 12192000"/>
              <a:gd name="connsiteY8" fmla="*/ 1198219 h 2712059"/>
              <a:gd name="connsiteX9" fmla="*/ 8009890 w 12192000"/>
              <a:gd name="connsiteY9" fmla="*/ 1737969 h 2712059"/>
              <a:gd name="connsiteX10" fmla="*/ 9277350 w 12192000"/>
              <a:gd name="connsiteY10" fmla="*/ 1547469 h 2712059"/>
              <a:gd name="connsiteX11" fmla="*/ 9634220 w 12192000"/>
              <a:gd name="connsiteY11" fmla="*/ 1311249 h 2712059"/>
              <a:gd name="connsiteX12" fmla="*/ 12192000 w 12192000"/>
              <a:gd name="connsiteY12" fmla="*/ 609 h 2712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92000" h="2712059">
                <a:moveTo>
                  <a:pt x="12192000" y="609"/>
                </a:moveTo>
                <a:lnTo>
                  <a:pt x="12192000" y="2712059"/>
                </a:lnTo>
                <a:lnTo>
                  <a:pt x="0" y="2712059"/>
                </a:lnTo>
                <a:lnTo>
                  <a:pt x="0" y="51409"/>
                </a:lnTo>
                <a:cubicBezTo>
                  <a:pt x="1270" y="498449"/>
                  <a:pt x="412750" y="761339"/>
                  <a:pt x="817880" y="920089"/>
                </a:cubicBezTo>
                <a:cubicBezTo>
                  <a:pt x="1051560" y="1011529"/>
                  <a:pt x="1283970" y="1068679"/>
                  <a:pt x="1435100" y="1106779"/>
                </a:cubicBezTo>
                <a:cubicBezTo>
                  <a:pt x="2152650" y="1288389"/>
                  <a:pt x="2797810" y="1243939"/>
                  <a:pt x="3487420" y="997559"/>
                </a:cubicBezTo>
                <a:cubicBezTo>
                  <a:pt x="3559810" y="972159"/>
                  <a:pt x="3633470" y="942949"/>
                  <a:pt x="3707130" y="912469"/>
                </a:cubicBezTo>
                <a:cubicBezTo>
                  <a:pt x="4864100" y="434949"/>
                  <a:pt x="5558790" y="587349"/>
                  <a:pt x="6644640" y="1198219"/>
                </a:cubicBezTo>
                <a:cubicBezTo>
                  <a:pt x="7096760" y="1452219"/>
                  <a:pt x="7553960" y="1660499"/>
                  <a:pt x="8009890" y="1737969"/>
                </a:cubicBezTo>
                <a:cubicBezTo>
                  <a:pt x="8435340" y="1810359"/>
                  <a:pt x="8859520" y="1769719"/>
                  <a:pt x="9277350" y="1547469"/>
                </a:cubicBezTo>
                <a:cubicBezTo>
                  <a:pt x="9396730" y="1483969"/>
                  <a:pt x="9516110" y="1405229"/>
                  <a:pt x="9634220" y="1311249"/>
                </a:cubicBezTo>
                <a:cubicBezTo>
                  <a:pt x="10431780" y="673709"/>
                  <a:pt x="11222990" y="-23521"/>
                  <a:pt x="12192000" y="609"/>
                </a:cubicBezTo>
                <a:close/>
              </a:path>
            </a:pathLst>
          </a:custGeom>
          <a:solidFill>
            <a:srgbClr val="0F0F13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61D6703-0E57-4ACB-A190-693212D45CFF}"/>
              </a:ext>
            </a:extLst>
          </p:cNvPr>
          <p:cNvSpPr/>
          <p:nvPr/>
        </p:nvSpPr>
        <p:spPr>
          <a:xfrm>
            <a:off x="0" y="4664040"/>
            <a:ext cx="10882630" cy="2206659"/>
          </a:xfrm>
          <a:custGeom>
            <a:avLst/>
            <a:gdLst>
              <a:gd name="connsiteX0" fmla="*/ 10882630 w 10882630"/>
              <a:gd name="connsiteY0" fmla="*/ 2206659 h 2206659"/>
              <a:gd name="connsiteX1" fmla="*/ 0 w 10882630"/>
              <a:gd name="connsiteY1" fmla="*/ 2206659 h 2206659"/>
              <a:gd name="connsiteX2" fmla="*/ 0 w 10882630"/>
              <a:gd name="connsiteY2" fmla="*/ 903639 h 2206659"/>
              <a:gd name="connsiteX3" fmla="*/ 817880 w 10882630"/>
              <a:gd name="connsiteY3" fmla="*/ 414689 h 2206659"/>
              <a:gd name="connsiteX4" fmla="*/ 889000 w 10882630"/>
              <a:gd name="connsiteY4" fmla="*/ 381669 h 2206659"/>
              <a:gd name="connsiteX5" fmla="*/ 2520950 w 10882630"/>
              <a:gd name="connsiteY5" fmla="*/ 19719 h 2206659"/>
              <a:gd name="connsiteX6" fmla="*/ 3486150 w 10882630"/>
              <a:gd name="connsiteY6" fmla="*/ 493429 h 2206659"/>
              <a:gd name="connsiteX7" fmla="*/ 5081270 w 10882630"/>
              <a:gd name="connsiteY7" fmla="*/ 2073309 h 2206659"/>
              <a:gd name="connsiteX8" fmla="*/ 7100570 w 10882630"/>
              <a:gd name="connsiteY8" fmla="*/ 1637699 h 2206659"/>
              <a:gd name="connsiteX9" fmla="*/ 8007350 w 10882630"/>
              <a:gd name="connsiteY9" fmla="*/ 1235109 h 2206659"/>
              <a:gd name="connsiteX10" fmla="*/ 9274810 w 10882630"/>
              <a:gd name="connsiteY10" fmla="*/ 1044609 h 2206659"/>
              <a:gd name="connsiteX11" fmla="*/ 9815830 w 10882630"/>
              <a:gd name="connsiteY11" fmla="*/ 1277019 h 2206659"/>
              <a:gd name="connsiteX12" fmla="*/ 10882630 w 10882630"/>
              <a:gd name="connsiteY12" fmla="*/ 2206659 h 2206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82630" h="2206659">
                <a:moveTo>
                  <a:pt x="10882630" y="2206659"/>
                </a:moveTo>
                <a:lnTo>
                  <a:pt x="0" y="2206659"/>
                </a:lnTo>
                <a:lnTo>
                  <a:pt x="0" y="903639"/>
                </a:lnTo>
                <a:cubicBezTo>
                  <a:pt x="0" y="793149"/>
                  <a:pt x="590550" y="520099"/>
                  <a:pt x="817880" y="414689"/>
                </a:cubicBezTo>
                <a:cubicBezTo>
                  <a:pt x="849630" y="399449"/>
                  <a:pt x="873760" y="388019"/>
                  <a:pt x="889000" y="381669"/>
                </a:cubicBezTo>
                <a:cubicBezTo>
                  <a:pt x="1386840" y="137829"/>
                  <a:pt x="1946910" y="-65371"/>
                  <a:pt x="2520950" y="19719"/>
                </a:cubicBezTo>
                <a:cubicBezTo>
                  <a:pt x="2932430" y="80679"/>
                  <a:pt x="3233420" y="261019"/>
                  <a:pt x="3486150" y="493429"/>
                </a:cubicBezTo>
                <a:cubicBezTo>
                  <a:pt x="4037330" y="1003969"/>
                  <a:pt x="4353560" y="1764699"/>
                  <a:pt x="5081270" y="2073309"/>
                </a:cubicBezTo>
                <a:cubicBezTo>
                  <a:pt x="5728970" y="2346359"/>
                  <a:pt x="6517640" y="1880269"/>
                  <a:pt x="7100570" y="1637699"/>
                </a:cubicBezTo>
                <a:cubicBezTo>
                  <a:pt x="7405370" y="1510699"/>
                  <a:pt x="7706360" y="1358299"/>
                  <a:pt x="8007350" y="1235109"/>
                </a:cubicBezTo>
                <a:cubicBezTo>
                  <a:pt x="8425180" y="1064929"/>
                  <a:pt x="8844280" y="950629"/>
                  <a:pt x="9274810" y="1044609"/>
                </a:cubicBezTo>
                <a:cubicBezTo>
                  <a:pt x="9452610" y="1082709"/>
                  <a:pt x="9632950" y="1157639"/>
                  <a:pt x="9815830" y="1277019"/>
                </a:cubicBezTo>
                <a:cubicBezTo>
                  <a:pt x="10212070" y="1534829"/>
                  <a:pt x="10539730" y="1880269"/>
                  <a:pt x="10882630" y="2206659"/>
                </a:cubicBezTo>
                <a:close/>
              </a:path>
            </a:pathLst>
          </a:custGeom>
          <a:solidFill>
            <a:srgbClr val="1F1F26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304F8E8F-05B0-4ADA-BBFA-AF4A083CE44F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504" name="Graphic 3">
              <a:extLst>
                <a:ext uri="{FF2B5EF4-FFF2-40B4-BE49-F238E27FC236}">
                  <a16:creationId xmlns:a16="http://schemas.microsoft.com/office/drawing/2014/main" id="{BA9571D4-41B3-4218-88DF-D77D90239D69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2C2FB69-9F23-4AE9-AFD3-43A1747556A6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427255C4-5070-4FF3-8AC0-86B31314840B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3B43E7F3-66E3-4D17-910E-201CBB5C761F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0F38AC5E-AC14-4523-B342-0E3D83B94288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445376D-4CA9-4F26-A1E7-63393A633900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AEF6034F-ED46-4DF5-849F-E6A10E7594F6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6030C90C-E42A-4512-8319-D2BE34733F63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AB62C937-6372-4A62-AD36-E1FF7E64FDE8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443BBEFF-6A26-413E-89B4-14DC7CCEE28C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28ED2743-B330-4666-96EB-CD3D8ECE1E9B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63F4D134-B485-43A9-A7FC-FCBA46BF3C11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D6626162-7FCF-4349-A220-769453D69791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CB610DD2-45B4-47BB-840D-B708E8A34FC1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4337CEB9-1B62-44DB-86DF-058B82AD1001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06C05538-24C7-4A12-B2C8-74042BD0746C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EC96F0A4-4078-4C4D-8DC4-B512FBCF6971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F18DB668-DE85-4A34-BDB6-FD478D2B5B53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980BB014-F572-4703-A5E9-DBFD3BA89AE4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420C4AE7-4B89-48AA-A641-FE0ABA43CA89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46F1E54D-1E29-4233-A61B-236A84EDA135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5495D0B7-6553-4283-9550-33ADB58B333B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D370ACCB-B382-4637-ACCF-6541FC10652A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66F0D3F7-B690-48C0-BE62-77BFF14EF2A3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8AE31AFD-9878-43B0-8E3A-1DA06E29E3CE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60B8E297-916D-40FE-899B-ED669E11303D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A4F7E21B-2AEF-4015-881F-5AD5E74D1A6D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B6BAC475-A307-4698-837A-D090AA47327C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8A5ACC2E-29D8-4C6F-A05E-06188288848D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F515240E-A949-41BE-940E-5A0E7BFEDB0C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9E6F08BA-40BF-4410-976B-239326E3B787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B943EC2F-181D-499A-B242-AA10234D9E34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8EE0BB26-AC4E-4A41-98D9-4CD1839FB4DC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68263E51-306E-4298-9B7E-39F8022FB1CC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2654473D-4100-43CF-A86A-2D5A034B7B69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EF6C24E0-C052-4E03-9DE8-223DB7281F8F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5361C4A8-1DFF-4425-B0F2-27506E80B45C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B4EB0451-78D6-4B41-B859-F136522C3225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AB34070B-8CBE-499A-B6D1-64C75DFEBCD3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D3A680FA-9546-47B3-9BF7-808450461C43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7BA32343-8B86-4A20-855A-8782511CF55D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FACF26A-A857-46B8-A74D-A2BE4616BDEF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DDD1F9FB-21A9-4963-8FF1-A957EEE9EE1E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8C5D6133-2A2F-4BA1-84B3-04D5362340A6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F1560ACC-A52C-4245-B975-3C7ADA50B241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D241DC7A-4969-497B-9604-0885856521B5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CC563943-9FD7-44F3-B561-6631CE6965CC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318D8191-090A-4A2C-BEFF-7F1DF9687863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0C95F4C7-E3A3-469C-8092-2C9268767D12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EE5089E7-710A-442C-A49B-CC99A847A648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4E602302-A1AC-4EEB-AF8F-EBABE182B94E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9AB7EA32-8B8E-4F5D-9978-794A2504D0F0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533D11F6-048B-404F-874C-73E51145AAC2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7651C3CE-C56F-4317-BC10-3EB81CBB5F7E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7A3108B-8FF2-47B3-956E-956CD46734CA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1E2BEC8A-6642-4A52-8B6B-90638F02DCEC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DD9FA65C-8258-43EA-8EA8-AFAAC4CC832E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C1D9F484-B531-4291-A844-11796986E144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3078EC7D-965A-4C4E-98E5-22093BE2984B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2E8B6699-5FE3-4A19-A38F-9DE2F26B4594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EC8C2B36-5C73-414D-9D06-1FD53A7B7614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78916579-22F9-4429-94D4-80CAF758C663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192549CF-3A35-4FA6-A369-9F3AC0A8B1D7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BE8166D6-F558-4BEA-95BA-B1E29B436A62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D4CC934B-CD8D-4AD1-B842-CD1F5B72F386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A09E18B0-E158-4E3A-8D95-B5C3FC749934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D52CB77B-FEED-404A-8DF2-539D0AB12DB4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52196F49-0337-4B5B-BFD8-E4752E550AC5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551271B7-8A48-4069-9C07-983ADDEFB6BF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54833980-D829-45CA-AFC0-EDA128143B25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C9265149-8288-48A2-B287-B29227D64547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1901F948-6943-4247-BA59-994B9CF054BE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10D6E317-3DBC-447A-BEB3-52D85F139807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C43BBE60-8DD0-473D-A83B-ECE0F46C0E75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F1C9A598-819C-4AA1-9DBE-9CA9F0853D6E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64F03A55-BCF9-4883-A5E3-459ED240A884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04A4211C-EE8E-460B-9563-985389C1BD57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07437858-EA3E-4553-8FFD-5055B0E3A46E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BA88BC60-79FD-4D1F-A0A4-C2BF5CF5C7A7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CB68ECF9-89FC-487E-B3F2-D5E06BFA6C47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83A4DDD-193E-4EDA-98BA-7018B879554B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63FEADF0-2398-47B6-BF23-8E6BEDE401D3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DF706501-6B89-4985-A0EA-E93EF67E8B49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40DFE44F-E429-4B85-BC8C-7A270B8D6CB0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F8E220B0-0BB9-431D-BFA4-D0D933EE45C3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632F80CA-3A7E-4E9D-8E1B-521EAE22081F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B883F6D2-4CA7-49C2-BDC3-DE6CD416750E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F5F2B770-9C2D-4918-BFF0-036AFB62AC22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561320A5-EF32-4254-8120-42AE9948079B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B7F11D0E-7EBF-459A-BD4A-B73C2422CBFA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FD86719F-1145-4B71-A88E-DBEEB1CB5452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6EAE6369-DDFE-4826-B65D-E9B7F02E2F2D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03B8843D-208F-4B10-9E95-360ACB41FA51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013AC768-C496-4FB4-9DC0-F06E201A1611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4CCE8F19-603D-4B8F-B134-1BCCD1A07CEC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EEDF8AED-2086-4DF4-BC24-1A8F309C6549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2BEF27FC-1F60-4BD8-BFCE-CF6663BBAB47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2E179B10-686C-4D7A-AB72-A4E5BB81CB99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59E9AF7E-81D3-44E7-940D-22F65B5BEC3B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157A7E8D-63BC-4791-832D-A571CD21F5DF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05" name="Graphic 3">
              <a:extLst>
                <a:ext uri="{FF2B5EF4-FFF2-40B4-BE49-F238E27FC236}">
                  <a16:creationId xmlns:a16="http://schemas.microsoft.com/office/drawing/2014/main" id="{E7BF5161-0BBA-46FF-983C-D506536D3EB7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3D2368C-C506-4BBB-B5E8-3382A1647B79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FA1D6F2A-C44F-4F80-9528-6732F16B3067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2D8A180-3A32-4F4F-9FF4-F226DD1A1699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21494B61-CFB9-45DA-AB94-A669B6C312DB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B87DC563-4C71-423F-920A-CAFA9E8A3FC2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953B31A9-931F-49B9-959F-CCD2A57135D6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1E0E2-DADA-4FAE-8101-F1B3B2E23F80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18817716-05F9-43F9-B406-762B5590756C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2D42B0C-E289-4B3A-93DD-9A85FA8BF037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1C4D21FB-5300-422C-8B5A-4327AD907353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C49970CD-67E4-425D-8841-DE00B5ACB209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82D31BA5-64A2-47E5-BBC8-E666FCEC6DCF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ADB302E0-8AC3-45F6-93F5-31F8D2D3B626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9F743024-680D-4C6F-9D51-B44F36B21727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2EECD215-2A25-4105-ABB1-4A15860B4FC9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AF10D85A-0990-4E16-8636-DC9A5DD5CE8D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F8F56AA5-6619-4012-B727-FCE5D06D0FBA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07066BB2-C619-436E-9BA9-1614ED803840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8B369464-54EF-4EB9-96D1-2EB449606925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ABAE1EA7-A376-45BD-A56E-8D7CD04FAEEC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D96D9710-B474-4E90-B45D-21C389B5BF06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FE2683EE-ABBD-43B9-ACB6-93E43C723D3E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E906F350-16CF-4EC3-BBA9-8C2849E2D73C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A7225323-53AD-423E-908C-E78949ED328E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AA2A5290-1197-4641-BA23-7A487F4526A0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E16067F2-CDA4-4B0B-9A0B-14EFB6F46ADF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47E64209-E4EB-45E0-ADB8-5035F3FA3D74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EAE34967-10B6-4709-AA6D-861D63242D96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1078927B-1F7C-4F18-9F10-D0A5603B490D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CFC07863-34B5-4D9E-A7B6-02853B6B3603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613CF67B-5D45-42F7-9616-E43C53DAB3A9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541624A-F294-44E7-8596-C90E45A60227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99FCFE0A-101E-4EA2-AF09-C0E48FCA19CE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D2EC7BD0-5C9E-44A2-85F2-ADEF32B5BD10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7C9F1735-A1E6-472D-BE8B-FB13EB7D72E0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6F0C2DF2-2598-4FFC-AB2B-710980CCFFC9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B57A9ED8-D48B-46BF-B75B-BF099C1F48DD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789FF971-0A95-4EF0-97EA-2CC909D34835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EFC11878-0307-48A2-B094-749119204275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679AC730-F621-48E8-B593-D5A45EBE7406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63F0E2B-DFEE-4857-BB4F-9400EBDE6034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62153BFD-3768-4D0B-AAF2-81BD3A552C6C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19B38990-FA8C-4BC7-9BF1-A0FDE993AF32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CB0B2717-FAB6-4197-A94F-F58F6D1EC2FB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5B81447A-0DB1-4297-8D49-DE22C9BC9D03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5AF55A98-6D38-469D-A9E0-9FFC28854CFD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860B1F0D-BD9C-47C5-8B2A-56F196680747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87923EE-EF27-44AE-9922-FACFC4C2E22D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D97C88AC-D9C2-40A0-B332-E03F029D0318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890B86B-BAC9-4C59-871D-3379CA2F3E70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75AB1B0F-5E85-4D44-B078-27DC1A8700E6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131DEE4F-5EBB-41CC-B555-13B7289FB8A9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FE8540F6-BD09-4EC3-AC92-BADC65785E3D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FB6FA36C-8BE3-4FDD-B135-B752883DA3D7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162502D6-875F-4F35-8A1F-0374EA83490E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05568ED7-968E-4B75-A248-396A2971FC25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7D62DE5C-C288-4842-84B7-15F19481B8C0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28C59020-0C87-4352-A71D-3EAA2E9E994B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B6BB29DE-3A97-4F6E-90EF-3E0875EE25E2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1627F9A3-E4A3-43E0-8741-3BB20D442624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C413502C-56FE-49F2-A26B-04C439A6C03F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640B5909-49E8-446E-9B7D-402EFA17E90F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6C12123-F190-45B6-906C-246BF090FF81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755F108C-D2BF-4364-96D3-F47F0BC6D090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4ADD1CF-C7E8-484A-A884-AB5ACAB31DD6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A9B9887B-038F-42F2-B84F-FFC03E5E59F2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C7711741-59ED-49DE-8386-2FBE627E34B0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BD17CCD-490B-4D21-B7E1-173E9FAF93C8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5E94F694-2E74-40D5-8327-7E154AC08863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E363D19B-A311-4DB0-87EC-06DE066D47DC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D45DD9C5-9536-4BCF-86F4-8E5C7C1A9DC5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E114C5F-1520-4D50-8A14-C6BF3D6A776E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6843D4B-1E03-41FC-B3F1-DAC0FE4A592D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A380DE1-7CAA-4425-9F84-A2F2F10C3223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C70912E8-8806-4800-BBFE-6486FF0EDB57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974492E7-334A-4CFD-A6D1-82148C58BE93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85544C2E-AFC7-424A-B68A-600EB6D565AC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B0050AD9-5B2F-4868-8313-74FE67D8DC95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89312E17-CD4B-4B9C-9131-502B9A227E61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213C51B-A546-46C3-9495-0363DEC8FD85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A004D881-EF20-4FC4-84C7-F850EF8AA590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6442A17-B7FF-40B6-AB5D-A668B63B636C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6A1524EE-5D6D-4DB2-B366-CDE61C62F377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E8C7866B-76D3-4993-B5C1-28C00B661819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516E25E5-A0EF-45D9-AD84-5DA3F013FEBB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E1EA1A2F-24EF-4480-BB53-BE97A5E20C84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28AAEC43-6FCC-4CF6-B73F-1B3EB4DF8163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34AAE3E5-D5DD-49AD-98EF-D608699EF193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48FFAC70-3227-46E4-8851-AB9793DD2E15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3DF7A5F-C9D8-4A10-97D3-85013206D6BC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59969144-A783-4EE5-9E43-885345AF8656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692C5D9A-6035-4C9F-A6B7-0C70D2F575BF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6BCBBEEF-078B-41F2-9F3A-B74DBD6B49F7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99B1FCF6-D46A-4436-812A-0429B3AEB539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94583446-871C-431B-99D0-617A9222EF66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559317EF-CCF1-4F9D-B6D4-39D33D0843FC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64DC0155-8EC5-4816-B726-9E67936476E8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E5793913-F5F5-4106-80CF-2B734980A326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0DBEAB66-6FF5-4D1C-9127-59A87DDB1868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1B152F93-F7AE-4D01-B9B0-7C05B25F8CDC}"/>
              </a:ext>
            </a:extLst>
          </p:cNvPr>
          <p:cNvSpPr/>
          <p:nvPr/>
        </p:nvSpPr>
        <p:spPr>
          <a:xfrm>
            <a:off x="12192000" y="5506720"/>
            <a:ext cx="12700" cy="123189"/>
          </a:xfrm>
          <a:custGeom>
            <a:avLst/>
            <a:gdLst>
              <a:gd name="connsiteX0" fmla="*/ 0 w 12700"/>
              <a:gd name="connsiteY0" fmla="*/ 123190 h 123189"/>
              <a:gd name="connsiteX1" fmla="*/ 0 w 12700"/>
              <a:gd name="connsiteY1" fmla="*/ 0 h 123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00" h="123189">
                <a:moveTo>
                  <a:pt x="0" y="123190"/>
                </a:moveTo>
                <a:lnTo>
                  <a:pt x="0" y="0"/>
                </a:lnTo>
              </a:path>
            </a:pathLst>
          </a:custGeom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F12E1992-8623-4419-8F71-D23F800EFA31}"/>
              </a:ext>
            </a:extLst>
          </p:cNvPr>
          <p:cNvGrpSpPr/>
          <p:nvPr/>
        </p:nvGrpSpPr>
        <p:grpSpPr>
          <a:xfrm>
            <a:off x="2052320" y="277829"/>
            <a:ext cx="7920989" cy="6591893"/>
            <a:chOff x="2052320" y="266106"/>
            <a:chExt cx="7920989" cy="6591893"/>
          </a:xfrm>
        </p:grpSpPr>
        <p:grpSp>
          <p:nvGrpSpPr>
            <p:cNvPr id="889" name="Group 888">
              <a:extLst>
                <a:ext uri="{FF2B5EF4-FFF2-40B4-BE49-F238E27FC236}">
                  <a16:creationId xmlns:a16="http://schemas.microsoft.com/office/drawing/2014/main" id="{6BDBFD71-EED2-4685-84F8-41ED71F949EE}"/>
                </a:ext>
              </a:extLst>
            </p:cNvPr>
            <p:cNvGrpSpPr/>
            <p:nvPr/>
          </p:nvGrpSpPr>
          <p:grpSpPr>
            <a:xfrm>
              <a:off x="2052320" y="266106"/>
              <a:ext cx="7920989" cy="6591893"/>
              <a:chOff x="2052320" y="266106"/>
              <a:chExt cx="7920989" cy="6591893"/>
            </a:xfrm>
          </p:grpSpPr>
          <p:grpSp>
            <p:nvGrpSpPr>
              <p:cNvPr id="888" name="Group 887">
                <a:extLst>
                  <a:ext uri="{FF2B5EF4-FFF2-40B4-BE49-F238E27FC236}">
                    <a16:creationId xmlns:a16="http://schemas.microsoft.com/office/drawing/2014/main" id="{EC866E59-2403-48BA-9F2A-10624D70BBA6}"/>
                  </a:ext>
                </a:extLst>
              </p:cNvPr>
              <p:cNvGrpSpPr/>
              <p:nvPr/>
            </p:nvGrpSpPr>
            <p:grpSpPr>
              <a:xfrm>
                <a:off x="4533263" y="266106"/>
                <a:ext cx="3644903" cy="4360504"/>
                <a:chOff x="4533263" y="266106"/>
                <a:chExt cx="3644903" cy="4360504"/>
              </a:xfrm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86025992-ABE2-4EDF-A278-7F8779975102}"/>
                    </a:ext>
                  </a:extLst>
                </p:cNvPr>
                <p:cNvSpPr/>
                <p:nvPr/>
              </p:nvSpPr>
              <p:spPr>
                <a:xfrm>
                  <a:off x="6233160" y="2011680"/>
                  <a:ext cx="234950" cy="458469"/>
                </a:xfrm>
                <a:custGeom>
                  <a:avLst/>
                  <a:gdLst>
                    <a:gd name="connsiteX0" fmla="*/ 0 w 234950"/>
                    <a:gd name="connsiteY0" fmla="*/ 0 h 458469"/>
                    <a:gd name="connsiteX1" fmla="*/ 234950 w 234950"/>
                    <a:gd name="connsiteY1" fmla="*/ 0 h 458469"/>
                    <a:gd name="connsiteX2" fmla="*/ 234950 w 234950"/>
                    <a:gd name="connsiteY2" fmla="*/ 458470 h 458469"/>
                    <a:gd name="connsiteX3" fmla="*/ 0 w 234950"/>
                    <a:gd name="connsiteY3" fmla="*/ 458470 h 458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4950" h="458469">
                      <a:moveTo>
                        <a:pt x="0" y="0"/>
                      </a:moveTo>
                      <a:lnTo>
                        <a:pt x="234950" y="0"/>
                      </a:lnTo>
                      <a:lnTo>
                        <a:pt x="234950" y="458470"/>
                      </a:lnTo>
                      <a:lnTo>
                        <a:pt x="0" y="458470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01" name="Graphic 4">
                  <a:extLst>
                    <a:ext uri="{FF2B5EF4-FFF2-40B4-BE49-F238E27FC236}">
                      <a16:creationId xmlns:a16="http://schemas.microsoft.com/office/drawing/2014/main" id="{3F288B3A-9614-47BA-9B7B-605420C29C9F}"/>
                    </a:ext>
                  </a:extLst>
                </p:cNvPr>
                <p:cNvGrpSpPr/>
                <p:nvPr/>
              </p:nvGrpSpPr>
              <p:grpSpPr>
                <a:xfrm>
                  <a:off x="5888990" y="631028"/>
                  <a:ext cx="955040" cy="499271"/>
                  <a:chOff x="5888990" y="631028"/>
                  <a:chExt cx="955040" cy="499271"/>
                </a:xfrm>
                <a:solidFill>
                  <a:srgbClr val="BCBCBC"/>
                </a:solidFill>
              </p:grpSpPr>
              <p:grpSp>
                <p:nvGrpSpPr>
                  <p:cNvPr id="102" name="Graphic 4">
                    <a:extLst>
                      <a:ext uri="{FF2B5EF4-FFF2-40B4-BE49-F238E27FC236}">
                        <a16:creationId xmlns:a16="http://schemas.microsoft.com/office/drawing/2014/main" id="{3F288B3A-9614-47BA-9B7B-605420C29C9F}"/>
                      </a:ext>
                    </a:extLst>
                  </p:cNvPr>
                  <p:cNvGrpSpPr/>
                  <p:nvPr/>
                </p:nvGrpSpPr>
                <p:grpSpPr>
                  <a:xfrm>
                    <a:off x="5888990" y="632906"/>
                    <a:ext cx="144779" cy="497393"/>
                    <a:chOff x="5888990" y="632906"/>
                    <a:chExt cx="144779" cy="497393"/>
                  </a:xfrm>
                  <a:solidFill>
                    <a:srgbClr val="BCBCBC"/>
                  </a:solidFill>
                </p:grpSpPr>
                <p:sp>
                  <p:nvSpPr>
                    <p:cNvPr id="103" name="Freeform: Shape 102">
                      <a:extLst>
                        <a:ext uri="{FF2B5EF4-FFF2-40B4-BE49-F238E27FC236}">
                          <a16:creationId xmlns:a16="http://schemas.microsoft.com/office/drawing/2014/main" id="{5D6D9674-3509-4104-A4B5-9934E5E908E3}"/>
                        </a:ext>
                      </a:extLst>
                    </p:cNvPr>
                    <p:cNvSpPr/>
                    <p:nvPr/>
                  </p:nvSpPr>
                  <p:spPr>
                    <a:xfrm rot="-4843734">
                      <a:off x="5926074" y="638170"/>
                      <a:ext cx="71117" cy="71117"/>
                    </a:xfrm>
                    <a:custGeom>
                      <a:avLst/>
                      <a:gdLst>
                        <a:gd name="connsiteX0" fmla="*/ 71118 w 71117"/>
                        <a:gd name="connsiteY0" fmla="*/ 35559 h 71117"/>
                        <a:gd name="connsiteX1" fmla="*/ 35559 w 71117"/>
                        <a:gd name="connsiteY1" fmla="*/ 71117 h 71117"/>
                        <a:gd name="connsiteX2" fmla="*/ 0 w 71117"/>
                        <a:gd name="connsiteY2" fmla="*/ 35559 h 71117"/>
                        <a:gd name="connsiteX3" fmla="*/ 35559 w 71117"/>
                        <a:gd name="connsiteY3" fmla="*/ 0 h 71117"/>
                        <a:gd name="connsiteX4" fmla="*/ 71118 w 71117"/>
                        <a:gd name="connsiteY4" fmla="*/ 35559 h 71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17" h="71117">
                          <a:moveTo>
                            <a:pt x="71118" y="35559"/>
                          </a:moveTo>
                          <a:cubicBezTo>
                            <a:pt x="71118" y="55197"/>
                            <a:pt x="55197" y="71117"/>
                            <a:pt x="35559" y="71117"/>
                          </a:cubicBezTo>
                          <a:cubicBezTo>
                            <a:pt x="15921" y="71117"/>
                            <a:pt x="0" y="55197"/>
                            <a:pt x="0" y="35559"/>
                          </a:cubicBezTo>
                          <a:cubicBezTo>
                            <a:pt x="0" y="15920"/>
                            <a:pt x="15921" y="0"/>
                            <a:pt x="35559" y="0"/>
                          </a:cubicBezTo>
                          <a:cubicBezTo>
                            <a:pt x="55197" y="0"/>
                            <a:pt x="71118" y="15920"/>
                            <a:pt x="71118" y="3555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" name="Freeform: Shape 103">
                      <a:extLst>
                        <a:ext uri="{FF2B5EF4-FFF2-40B4-BE49-F238E27FC236}">
                          <a16:creationId xmlns:a16="http://schemas.microsoft.com/office/drawing/2014/main" id="{81553A02-0C3A-4A95-A61C-83E87B7BC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1059" y="673100"/>
                      <a:ext cx="40640" cy="279400"/>
                    </a:xfrm>
                    <a:custGeom>
                      <a:avLst/>
                      <a:gdLst>
                        <a:gd name="connsiteX0" fmla="*/ 40640 w 40640"/>
                        <a:gd name="connsiteY0" fmla="*/ 279400 h 279400"/>
                        <a:gd name="connsiteX1" fmla="*/ 0 w 40640"/>
                        <a:gd name="connsiteY1" fmla="*/ 279400 h 279400"/>
                        <a:gd name="connsiteX2" fmla="*/ 10160 w 40640"/>
                        <a:gd name="connsiteY2" fmla="*/ 0 h 279400"/>
                        <a:gd name="connsiteX3" fmla="*/ 29210 w 40640"/>
                        <a:gd name="connsiteY3" fmla="*/ 0 h 279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640" h="279400">
                          <a:moveTo>
                            <a:pt x="40640" y="279400"/>
                          </a:moveTo>
                          <a:lnTo>
                            <a:pt x="0" y="279400"/>
                          </a:lnTo>
                          <a:lnTo>
                            <a:pt x="10160" y="0"/>
                          </a:lnTo>
                          <a:lnTo>
                            <a:pt x="29210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" name="Freeform: Shape 104">
                      <a:extLst>
                        <a:ext uri="{FF2B5EF4-FFF2-40B4-BE49-F238E27FC236}">
                          <a16:creationId xmlns:a16="http://schemas.microsoft.com/office/drawing/2014/main" id="{7356479B-946A-481F-8522-79A8861CD6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8990" y="897889"/>
                      <a:ext cx="144779" cy="232410"/>
                    </a:xfrm>
                    <a:custGeom>
                      <a:avLst/>
                      <a:gdLst>
                        <a:gd name="connsiteX0" fmla="*/ 144780 w 144779"/>
                        <a:gd name="connsiteY0" fmla="*/ 210820 h 232410"/>
                        <a:gd name="connsiteX1" fmla="*/ 120650 w 144779"/>
                        <a:gd name="connsiteY1" fmla="*/ 232410 h 232410"/>
                        <a:gd name="connsiteX2" fmla="*/ 24130 w 144779"/>
                        <a:gd name="connsiteY2" fmla="*/ 232410 h 232410"/>
                        <a:gd name="connsiteX3" fmla="*/ 0 w 144779"/>
                        <a:gd name="connsiteY3" fmla="*/ 210820 h 232410"/>
                        <a:gd name="connsiteX4" fmla="*/ 0 w 144779"/>
                        <a:gd name="connsiteY4" fmla="*/ 21590 h 232410"/>
                        <a:gd name="connsiteX5" fmla="*/ 24130 w 144779"/>
                        <a:gd name="connsiteY5" fmla="*/ 0 h 232410"/>
                        <a:gd name="connsiteX6" fmla="*/ 120650 w 144779"/>
                        <a:gd name="connsiteY6" fmla="*/ 0 h 232410"/>
                        <a:gd name="connsiteX7" fmla="*/ 144780 w 144779"/>
                        <a:gd name="connsiteY7" fmla="*/ 21590 h 232410"/>
                        <a:gd name="connsiteX8" fmla="*/ 144780 w 144779"/>
                        <a:gd name="connsiteY8" fmla="*/ 210820 h 232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779" h="232410">
                          <a:moveTo>
                            <a:pt x="144780" y="210820"/>
                          </a:moveTo>
                          <a:cubicBezTo>
                            <a:pt x="144780" y="222250"/>
                            <a:pt x="133350" y="232410"/>
                            <a:pt x="120650" y="232410"/>
                          </a:cubicBezTo>
                          <a:lnTo>
                            <a:pt x="24130" y="232410"/>
                          </a:lnTo>
                          <a:cubicBezTo>
                            <a:pt x="10160" y="232410"/>
                            <a:pt x="0" y="222250"/>
                            <a:pt x="0" y="210820"/>
                          </a:cubicBezTo>
                          <a:lnTo>
                            <a:pt x="0" y="21590"/>
                          </a:lnTo>
                          <a:cubicBezTo>
                            <a:pt x="0" y="10160"/>
                            <a:pt x="11430" y="0"/>
                            <a:pt x="24130" y="0"/>
                          </a:cubicBezTo>
                          <a:lnTo>
                            <a:pt x="120650" y="0"/>
                          </a:lnTo>
                          <a:cubicBezTo>
                            <a:pt x="134620" y="0"/>
                            <a:pt x="144780" y="10160"/>
                            <a:pt x="144780" y="21590"/>
                          </a:cubicBezTo>
                          <a:lnTo>
                            <a:pt x="144780" y="21082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06" name="Graphic 4">
                    <a:extLst>
                      <a:ext uri="{FF2B5EF4-FFF2-40B4-BE49-F238E27FC236}">
                        <a16:creationId xmlns:a16="http://schemas.microsoft.com/office/drawing/2014/main" id="{3F288B3A-9614-47BA-9B7B-605420C29C9F}"/>
                      </a:ext>
                    </a:extLst>
                  </p:cNvPr>
                  <p:cNvGrpSpPr/>
                  <p:nvPr/>
                </p:nvGrpSpPr>
                <p:grpSpPr>
                  <a:xfrm>
                    <a:off x="6699250" y="631028"/>
                    <a:ext cx="144780" cy="499271"/>
                    <a:chOff x="6699250" y="631028"/>
                    <a:chExt cx="144780" cy="499271"/>
                  </a:xfrm>
                  <a:solidFill>
                    <a:srgbClr val="BCBCBC"/>
                  </a:solidFill>
                </p:grpSpPr>
                <p:sp>
                  <p:nvSpPr>
                    <p:cNvPr id="107" name="Freeform: Shape 106">
                      <a:extLst>
                        <a:ext uri="{FF2B5EF4-FFF2-40B4-BE49-F238E27FC236}">
                          <a16:creationId xmlns:a16="http://schemas.microsoft.com/office/drawing/2014/main" id="{24999C19-0B8A-4B1B-A93D-B119A2B70AF2}"/>
                        </a:ext>
                      </a:extLst>
                    </p:cNvPr>
                    <p:cNvSpPr/>
                    <p:nvPr/>
                  </p:nvSpPr>
                  <p:spPr>
                    <a:xfrm rot="-4596848">
                      <a:off x="6734910" y="638294"/>
                      <a:ext cx="71117" cy="71117"/>
                    </a:xfrm>
                    <a:custGeom>
                      <a:avLst/>
                      <a:gdLst>
                        <a:gd name="connsiteX0" fmla="*/ 71118 w 71117"/>
                        <a:gd name="connsiteY0" fmla="*/ 35559 h 71117"/>
                        <a:gd name="connsiteX1" fmla="*/ 35559 w 71117"/>
                        <a:gd name="connsiteY1" fmla="*/ 71118 h 71117"/>
                        <a:gd name="connsiteX2" fmla="*/ 1 w 71117"/>
                        <a:gd name="connsiteY2" fmla="*/ 35559 h 71117"/>
                        <a:gd name="connsiteX3" fmla="*/ 35559 w 71117"/>
                        <a:gd name="connsiteY3" fmla="*/ 0 h 71117"/>
                        <a:gd name="connsiteX4" fmla="*/ 71118 w 71117"/>
                        <a:gd name="connsiteY4" fmla="*/ 35559 h 71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17" h="71117">
                          <a:moveTo>
                            <a:pt x="71118" y="35559"/>
                          </a:moveTo>
                          <a:cubicBezTo>
                            <a:pt x="71118" y="55197"/>
                            <a:pt x="55198" y="71118"/>
                            <a:pt x="35559" y="71118"/>
                          </a:cubicBezTo>
                          <a:cubicBezTo>
                            <a:pt x="15921" y="71118"/>
                            <a:pt x="1" y="55197"/>
                            <a:pt x="1" y="35559"/>
                          </a:cubicBezTo>
                          <a:cubicBezTo>
                            <a:pt x="1" y="15920"/>
                            <a:pt x="15921" y="0"/>
                            <a:pt x="35559" y="0"/>
                          </a:cubicBezTo>
                          <a:cubicBezTo>
                            <a:pt x="55198" y="0"/>
                            <a:pt x="71118" y="15920"/>
                            <a:pt x="71118" y="3555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8" name="Freeform: Shape 107">
                      <a:extLst>
                        <a:ext uri="{FF2B5EF4-FFF2-40B4-BE49-F238E27FC236}">
                          <a16:creationId xmlns:a16="http://schemas.microsoft.com/office/drawing/2014/main" id="{31C79C43-04B6-4F47-81DD-737320C5CE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050" y="673100"/>
                      <a:ext cx="40640" cy="279400"/>
                    </a:xfrm>
                    <a:custGeom>
                      <a:avLst/>
                      <a:gdLst>
                        <a:gd name="connsiteX0" fmla="*/ 40640 w 40640"/>
                        <a:gd name="connsiteY0" fmla="*/ 279400 h 279400"/>
                        <a:gd name="connsiteX1" fmla="*/ 0 w 40640"/>
                        <a:gd name="connsiteY1" fmla="*/ 279400 h 279400"/>
                        <a:gd name="connsiteX2" fmla="*/ 10160 w 40640"/>
                        <a:gd name="connsiteY2" fmla="*/ 0 h 279400"/>
                        <a:gd name="connsiteX3" fmla="*/ 29210 w 40640"/>
                        <a:gd name="connsiteY3" fmla="*/ 0 h 279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640" h="279400">
                          <a:moveTo>
                            <a:pt x="40640" y="279400"/>
                          </a:moveTo>
                          <a:lnTo>
                            <a:pt x="0" y="279400"/>
                          </a:lnTo>
                          <a:lnTo>
                            <a:pt x="10160" y="0"/>
                          </a:lnTo>
                          <a:lnTo>
                            <a:pt x="29210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9" name="Freeform: Shape 108">
                      <a:extLst>
                        <a:ext uri="{FF2B5EF4-FFF2-40B4-BE49-F238E27FC236}">
                          <a16:creationId xmlns:a16="http://schemas.microsoft.com/office/drawing/2014/main" id="{63237F0C-6990-4643-A764-25A0F23D9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9250" y="897889"/>
                      <a:ext cx="144780" cy="232410"/>
                    </a:xfrm>
                    <a:custGeom>
                      <a:avLst/>
                      <a:gdLst>
                        <a:gd name="connsiteX0" fmla="*/ 144780 w 144780"/>
                        <a:gd name="connsiteY0" fmla="*/ 210820 h 232410"/>
                        <a:gd name="connsiteX1" fmla="*/ 120650 w 144780"/>
                        <a:gd name="connsiteY1" fmla="*/ 232410 h 232410"/>
                        <a:gd name="connsiteX2" fmla="*/ 24130 w 144780"/>
                        <a:gd name="connsiteY2" fmla="*/ 232410 h 232410"/>
                        <a:gd name="connsiteX3" fmla="*/ 0 w 144780"/>
                        <a:gd name="connsiteY3" fmla="*/ 210820 h 232410"/>
                        <a:gd name="connsiteX4" fmla="*/ 0 w 144780"/>
                        <a:gd name="connsiteY4" fmla="*/ 21590 h 232410"/>
                        <a:gd name="connsiteX5" fmla="*/ 24130 w 144780"/>
                        <a:gd name="connsiteY5" fmla="*/ 0 h 232410"/>
                        <a:gd name="connsiteX6" fmla="*/ 120650 w 144780"/>
                        <a:gd name="connsiteY6" fmla="*/ 0 h 232410"/>
                        <a:gd name="connsiteX7" fmla="*/ 144780 w 144780"/>
                        <a:gd name="connsiteY7" fmla="*/ 21590 h 232410"/>
                        <a:gd name="connsiteX8" fmla="*/ 144780 w 144780"/>
                        <a:gd name="connsiteY8" fmla="*/ 210820 h 232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780" h="232410">
                          <a:moveTo>
                            <a:pt x="144780" y="210820"/>
                          </a:moveTo>
                          <a:cubicBezTo>
                            <a:pt x="144780" y="222250"/>
                            <a:pt x="133350" y="232410"/>
                            <a:pt x="120650" y="232410"/>
                          </a:cubicBezTo>
                          <a:lnTo>
                            <a:pt x="24130" y="232410"/>
                          </a:lnTo>
                          <a:cubicBezTo>
                            <a:pt x="10160" y="232410"/>
                            <a:pt x="0" y="222250"/>
                            <a:pt x="0" y="210820"/>
                          </a:cubicBezTo>
                          <a:lnTo>
                            <a:pt x="0" y="21590"/>
                          </a:lnTo>
                          <a:cubicBezTo>
                            <a:pt x="0" y="10160"/>
                            <a:pt x="11430" y="0"/>
                            <a:pt x="24130" y="0"/>
                          </a:cubicBezTo>
                          <a:lnTo>
                            <a:pt x="120650" y="0"/>
                          </a:lnTo>
                          <a:cubicBezTo>
                            <a:pt x="134620" y="0"/>
                            <a:pt x="144780" y="10160"/>
                            <a:pt x="144780" y="21590"/>
                          </a:cubicBezTo>
                          <a:lnTo>
                            <a:pt x="144780" y="21082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10" name="Graphic 4">
                  <a:extLst>
                    <a:ext uri="{FF2B5EF4-FFF2-40B4-BE49-F238E27FC236}">
                      <a16:creationId xmlns:a16="http://schemas.microsoft.com/office/drawing/2014/main" id="{3F288B3A-9614-47BA-9B7B-605420C29C9F}"/>
                    </a:ext>
                  </a:extLst>
                </p:cNvPr>
                <p:cNvGrpSpPr/>
                <p:nvPr/>
              </p:nvGrpSpPr>
              <p:grpSpPr>
                <a:xfrm>
                  <a:off x="5736590" y="1478280"/>
                  <a:ext cx="1228090" cy="412749"/>
                  <a:chOff x="5736590" y="1478280"/>
                  <a:chExt cx="1228090" cy="412749"/>
                </a:xfrm>
                <a:solidFill>
                  <a:srgbClr val="BCBCBC"/>
                </a:solidFill>
              </p:grpSpPr>
              <p:sp>
                <p:nvSpPr>
                  <p:cNvPr id="111" name="Freeform: Shape 110">
                    <a:extLst>
                      <a:ext uri="{FF2B5EF4-FFF2-40B4-BE49-F238E27FC236}">
                        <a16:creationId xmlns:a16="http://schemas.microsoft.com/office/drawing/2014/main" id="{DFDAF2C1-4C01-4A16-BD9D-032BAE146342}"/>
                      </a:ext>
                    </a:extLst>
                  </p:cNvPr>
                  <p:cNvSpPr/>
                  <p:nvPr/>
                </p:nvSpPr>
                <p:spPr>
                  <a:xfrm>
                    <a:off x="5736590" y="1478280"/>
                    <a:ext cx="66039" cy="412749"/>
                  </a:xfrm>
                  <a:custGeom>
                    <a:avLst/>
                    <a:gdLst>
                      <a:gd name="connsiteX0" fmla="*/ 66040 w 66039"/>
                      <a:gd name="connsiteY0" fmla="*/ 391160 h 412749"/>
                      <a:gd name="connsiteX1" fmla="*/ 38100 w 66039"/>
                      <a:gd name="connsiteY1" fmla="*/ 412750 h 412749"/>
                      <a:gd name="connsiteX2" fmla="*/ 27940 w 66039"/>
                      <a:gd name="connsiteY2" fmla="*/ 412750 h 412749"/>
                      <a:gd name="connsiteX3" fmla="*/ 0 w 66039"/>
                      <a:gd name="connsiteY3" fmla="*/ 391160 h 412749"/>
                      <a:gd name="connsiteX4" fmla="*/ 0 w 66039"/>
                      <a:gd name="connsiteY4" fmla="*/ 21590 h 412749"/>
                      <a:gd name="connsiteX5" fmla="*/ 27940 w 66039"/>
                      <a:gd name="connsiteY5" fmla="*/ 0 h 412749"/>
                      <a:gd name="connsiteX6" fmla="*/ 38100 w 66039"/>
                      <a:gd name="connsiteY6" fmla="*/ 0 h 412749"/>
                      <a:gd name="connsiteX7" fmla="*/ 66040 w 66039"/>
                      <a:gd name="connsiteY7" fmla="*/ 21590 h 412749"/>
                      <a:gd name="connsiteX8" fmla="*/ 66040 w 66039"/>
                      <a:gd name="connsiteY8" fmla="*/ 391160 h 41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039" h="412749">
                        <a:moveTo>
                          <a:pt x="66040" y="391160"/>
                        </a:moveTo>
                        <a:cubicBezTo>
                          <a:pt x="66040" y="402590"/>
                          <a:pt x="53340" y="412750"/>
                          <a:pt x="38100" y="412750"/>
                        </a:cubicBezTo>
                        <a:lnTo>
                          <a:pt x="27940" y="412750"/>
                        </a:lnTo>
                        <a:cubicBezTo>
                          <a:pt x="12700" y="412750"/>
                          <a:pt x="0" y="402590"/>
                          <a:pt x="0" y="391160"/>
                        </a:cubicBezTo>
                        <a:lnTo>
                          <a:pt x="0" y="21590"/>
                        </a:lnTo>
                        <a:cubicBezTo>
                          <a:pt x="0" y="10160"/>
                          <a:pt x="12700" y="0"/>
                          <a:pt x="27940" y="0"/>
                        </a:cubicBezTo>
                        <a:lnTo>
                          <a:pt x="38100" y="0"/>
                        </a:lnTo>
                        <a:cubicBezTo>
                          <a:pt x="53340" y="0"/>
                          <a:pt x="66040" y="10160"/>
                          <a:pt x="66040" y="21590"/>
                        </a:cubicBezTo>
                        <a:lnTo>
                          <a:pt x="66040" y="39116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" name="Freeform: Shape 111">
                    <a:extLst>
                      <a:ext uri="{FF2B5EF4-FFF2-40B4-BE49-F238E27FC236}">
                        <a16:creationId xmlns:a16="http://schemas.microsoft.com/office/drawing/2014/main" id="{E04CE2F1-04E4-4DD6-8E46-8CFA2118F965}"/>
                      </a:ext>
                    </a:extLst>
                  </p:cNvPr>
                  <p:cNvSpPr/>
                  <p:nvPr/>
                </p:nvSpPr>
                <p:spPr>
                  <a:xfrm>
                    <a:off x="6898640" y="1478280"/>
                    <a:ext cx="66040" cy="412749"/>
                  </a:xfrm>
                  <a:custGeom>
                    <a:avLst/>
                    <a:gdLst>
                      <a:gd name="connsiteX0" fmla="*/ 66040 w 66040"/>
                      <a:gd name="connsiteY0" fmla="*/ 391160 h 412749"/>
                      <a:gd name="connsiteX1" fmla="*/ 38100 w 66040"/>
                      <a:gd name="connsiteY1" fmla="*/ 412750 h 412749"/>
                      <a:gd name="connsiteX2" fmla="*/ 27940 w 66040"/>
                      <a:gd name="connsiteY2" fmla="*/ 412750 h 412749"/>
                      <a:gd name="connsiteX3" fmla="*/ 0 w 66040"/>
                      <a:gd name="connsiteY3" fmla="*/ 391160 h 412749"/>
                      <a:gd name="connsiteX4" fmla="*/ 0 w 66040"/>
                      <a:gd name="connsiteY4" fmla="*/ 21590 h 412749"/>
                      <a:gd name="connsiteX5" fmla="*/ 27940 w 66040"/>
                      <a:gd name="connsiteY5" fmla="*/ 0 h 412749"/>
                      <a:gd name="connsiteX6" fmla="*/ 38100 w 66040"/>
                      <a:gd name="connsiteY6" fmla="*/ 0 h 412749"/>
                      <a:gd name="connsiteX7" fmla="*/ 66040 w 66040"/>
                      <a:gd name="connsiteY7" fmla="*/ 21590 h 412749"/>
                      <a:gd name="connsiteX8" fmla="*/ 66040 w 66040"/>
                      <a:gd name="connsiteY8" fmla="*/ 391160 h 41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040" h="412749">
                        <a:moveTo>
                          <a:pt x="66040" y="391160"/>
                        </a:moveTo>
                        <a:cubicBezTo>
                          <a:pt x="66040" y="402590"/>
                          <a:pt x="53340" y="412750"/>
                          <a:pt x="38100" y="412750"/>
                        </a:cubicBezTo>
                        <a:lnTo>
                          <a:pt x="27940" y="412750"/>
                        </a:lnTo>
                        <a:cubicBezTo>
                          <a:pt x="12700" y="412750"/>
                          <a:pt x="0" y="402590"/>
                          <a:pt x="0" y="391160"/>
                        </a:cubicBezTo>
                        <a:lnTo>
                          <a:pt x="0" y="21590"/>
                        </a:lnTo>
                        <a:cubicBezTo>
                          <a:pt x="0" y="10160"/>
                          <a:pt x="12700" y="0"/>
                          <a:pt x="27940" y="0"/>
                        </a:cubicBezTo>
                        <a:lnTo>
                          <a:pt x="38100" y="0"/>
                        </a:lnTo>
                        <a:cubicBezTo>
                          <a:pt x="53340" y="0"/>
                          <a:pt x="66040" y="10160"/>
                          <a:pt x="66040" y="21590"/>
                        </a:cubicBezTo>
                        <a:lnTo>
                          <a:pt x="66040" y="39116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8D61A728-EA84-40D4-B685-E1FCF5643FBE}"/>
                    </a:ext>
                  </a:extLst>
                </p:cNvPr>
                <p:cNvSpPr/>
                <p:nvPr/>
              </p:nvSpPr>
              <p:spPr>
                <a:xfrm>
                  <a:off x="5773420" y="1111250"/>
                  <a:ext cx="1153160" cy="1021079"/>
                </a:xfrm>
                <a:custGeom>
                  <a:avLst/>
                  <a:gdLst>
                    <a:gd name="connsiteX0" fmla="*/ 1153160 w 1153160"/>
                    <a:gd name="connsiteY0" fmla="*/ 363220 h 1021079"/>
                    <a:gd name="connsiteX1" fmla="*/ 576580 w 1153160"/>
                    <a:gd name="connsiteY1" fmla="*/ 0 h 1021079"/>
                    <a:gd name="connsiteX2" fmla="*/ 0 w 1153160"/>
                    <a:gd name="connsiteY2" fmla="*/ 363220 h 1021079"/>
                    <a:gd name="connsiteX3" fmla="*/ 0 w 1153160"/>
                    <a:gd name="connsiteY3" fmla="*/ 369570 h 1021079"/>
                    <a:gd name="connsiteX4" fmla="*/ 0 w 1153160"/>
                    <a:gd name="connsiteY4" fmla="*/ 948690 h 1021079"/>
                    <a:gd name="connsiteX5" fmla="*/ 93980 w 1153160"/>
                    <a:gd name="connsiteY5" fmla="*/ 1021080 h 1021079"/>
                    <a:gd name="connsiteX6" fmla="*/ 576580 w 1153160"/>
                    <a:gd name="connsiteY6" fmla="*/ 1021080 h 1021079"/>
                    <a:gd name="connsiteX7" fmla="*/ 1059180 w 1153160"/>
                    <a:gd name="connsiteY7" fmla="*/ 1021080 h 1021079"/>
                    <a:gd name="connsiteX8" fmla="*/ 1153160 w 1153160"/>
                    <a:gd name="connsiteY8" fmla="*/ 948690 h 1021079"/>
                    <a:gd name="connsiteX9" fmla="*/ 1153160 w 1153160"/>
                    <a:gd name="connsiteY9" fmla="*/ 369570 h 1021079"/>
                    <a:gd name="connsiteX10" fmla="*/ 1153160 w 1153160"/>
                    <a:gd name="connsiteY10" fmla="*/ 363220 h 1021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3160" h="1021079">
                      <a:moveTo>
                        <a:pt x="1153160" y="363220"/>
                      </a:moveTo>
                      <a:cubicBezTo>
                        <a:pt x="1143000" y="161290"/>
                        <a:pt x="889000" y="0"/>
                        <a:pt x="576580" y="0"/>
                      </a:cubicBezTo>
                      <a:cubicBezTo>
                        <a:pt x="264160" y="0"/>
                        <a:pt x="10160" y="161290"/>
                        <a:pt x="0" y="363220"/>
                      </a:cubicBezTo>
                      <a:cubicBezTo>
                        <a:pt x="0" y="365760"/>
                        <a:pt x="0" y="367030"/>
                        <a:pt x="0" y="369570"/>
                      </a:cubicBezTo>
                      <a:lnTo>
                        <a:pt x="0" y="948690"/>
                      </a:lnTo>
                      <a:cubicBezTo>
                        <a:pt x="0" y="988060"/>
                        <a:pt x="41910" y="1021080"/>
                        <a:pt x="93980" y="1021080"/>
                      </a:cubicBezTo>
                      <a:lnTo>
                        <a:pt x="576580" y="1021080"/>
                      </a:lnTo>
                      <a:lnTo>
                        <a:pt x="1059180" y="1021080"/>
                      </a:lnTo>
                      <a:cubicBezTo>
                        <a:pt x="1111250" y="1021080"/>
                        <a:pt x="1153160" y="988060"/>
                        <a:pt x="1153160" y="948690"/>
                      </a:cubicBezTo>
                      <a:lnTo>
                        <a:pt x="1153160" y="369570"/>
                      </a:lnTo>
                      <a:cubicBezTo>
                        <a:pt x="1153160" y="367030"/>
                        <a:pt x="1153160" y="365760"/>
                        <a:pt x="1153160" y="363220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E76EEA1F-0B21-4C20-AC59-2AB89024B84B}"/>
                    </a:ext>
                  </a:extLst>
                </p:cNvPr>
                <p:cNvSpPr/>
                <p:nvPr/>
              </p:nvSpPr>
              <p:spPr>
                <a:xfrm>
                  <a:off x="5774690" y="2037079"/>
                  <a:ext cx="1153159" cy="93980"/>
                </a:xfrm>
                <a:custGeom>
                  <a:avLst/>
                  <a:gdLst>
                    <a:gd name="connsiteX0" fmla="*/ 1059180 w 1153159"/>
                    <a:gd name="connsiteY0" fmla="*/ 45720 h 93980"/>
                    <a:gd name="connsiteX1" fmla="*/ 576580 w 1153159"/>
                    <a:gd name="connsiteY1" fmla="*/ 45720 h 93980"/>
                    <a:gd name="connsiteX2" fmla="*/ 93980 w 1153159"/>
                    <a:gd name="connsiteY2" fmla="*/ 45720 h 93980"/>
                    <a:gd name="connsiteX3" fmla="*/ 0 w 1153159"/>
                    <a:gd name="connsiteY3" fmla="*/ 0 h 93980"/>
                    <a:gd name="connsiteX4" fmla="*/ 0 w 1153159"/>
                    <a:gd name="connsiteY4" fmla="*/ 48260 h 93980"/>
                    <a:gd name="connsiteX5" fmla="*/ 93980 w 1153159"/>
                    <a:gd name="connsiteY5" fmla="*/ 93980 h 93980"/>
                    <a:gd name="connsiteX6" fmla="*/ 576580 w 1153159"/>
                    <a:gd name="connsiteY6" fmla="*/ 93980 h 93980"/>
                    <a:gd name="connsiteX7" fmla="*/ 1059180 w 1153159"/>
                    <a:gd name="connsiteY7" fmla="*/ 93980 h 93980"/>
                    <a:gd name="connsiteX8" fmla="*/ 1153160 w 1153159"/>
                    <a:gd name="connsiteY8" fmla="*/ 48260 h 93980"/>
                    <a:gd name="connsiteX9" fmla="*/ 1153160 w 1153159"/>
                    <a:gd name="connsiteY9" fmla="*/ 0 h 93980"/>
                    <a:gd name="connsiteX10" fmla="*/ 1059180 w 1153159"/>
                    <a:gd name="connsiteY10" fmla="*/ 45720 h 93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53159" h="93980">
                      <a:moveTo>
                        <a:pt x="1059180" y="45720"/>
                      </a:moveTo>
                      <a:lnTo>
                        <a:pt x="576580" y="45720"/>
                      </a:lnTo>
                      <a:lnTo>
                        <a:pt x="93980" y="45720"/>
                      </a:lnTo>
                      <a:cubicBezTo>
                        <a:pt x="41910" y="45720"/>
                        <a:pt x="0" y="25400"/>
                        <a:pt x="0" y="0"/>
                      </a:cubicBezTo>
                      <a:lnTo>
                        <a:pt x="0" y="48260"/>
                      </a:lnTo>
                      <a:cubicBezTo>
                        <a:pt x="0" y="73660"/>
                        <a:pt x="41910" y="93980"/>
                        <a:pt x="93980" y="93980"/>
                      </a:cubicBezTo>
                      <a:lnTo>
                        <a:pt x="576580" y="93980"/>
                      </a:lnTo>
                      <a:lnTo>
                        <a:pt x="1059180" y="93980"/>
                      </a:lnTo>
                      <a:cubicBezTo>
                        <a:pt x="1111250" y="93980"/>
                        <a:pt x="1153160" y="73660"/>
                        <a:pt x="1153160" y="48260"/>
                      </a:cubicBezTo>
                      <a:lnTo>
                        <a:pt x="1153160" y="0"/>
                      </a:lnTo>
                      <a:cubicBezTo>
                        <a:pt x="1151890" y="25400"/>
                        <a:pt x="1109980" y="45720"/>
                        <a:pt x="1059180" y="45720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C89D4F59-AF5B-42CC-BCEE-AF6BE3DFFDFF}"/>
                    </a:ext>
                  </a:extLst>
                </p:cNvPr>
                <p:cNvSpPr/>
                <p:nvPr/>
              </p:nvSpPr>
              <p:spPr>
                <a:xfrm>
                  <a:off x="5918200" y="1291589"/>
                  <a:ext cx="863600" cy="619760"/>
                </a:xfrm>
                <a:custGeom>
                  <a:avLst/>
                  <a:gdLst>
                    <a:gd name="connsiteX0" fmla="*/ 863600 w 863600"/>
                    <a:gd name="connsiteY0" fmla="*/ 619760 h 619760"/>
                    <a:gd name="connsiteX1" fmla="*/ 863600 w 863600"/>
                    <a:gd name="connsiteY1" fmla="*/ 308610 h 619760"/>
                    <a:gd name="connsiteX2" fmla="*/ 863600 w 863600"/>
                    <a:gd name="connsiteY2" fmla="*/ 303530 h 619760"/>
                    <a:gd name="connsiteX3" fmla="*/ 431800 w 863600"/>
                    <a:gd name="connsiteY3" fmla="*/ 0 h 619760"/>
                    <a:gd name="connsiteX4" fmla="*/ 0 w 863600"/>
                    <a:gd name="connsiteY4" fmla="*/ 303530 h 619760"/>
                    <a:gd name="connsiteX5" fmla="*/ 0 w 863600"/>
                    <a:gd name="connsiteY5" fmla="*/ 308610 h 619760"/>
                    <a:gd name="connsiteX6" fmla="*/ 0 w 863600"/>
                    <a:gd name="connsiteY6" fmla="*/ 619760 h 619760"/>
                    <a:gd name="connsiteX7" fmla="*/ 863600 w 863600"/>
                    <a:gd name="connsiteY7" fmla="*/ 619760 h 619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3600" h="619760">
                      <a:moveTo>
                        <a:pt x="863600" y="619760"/>
                      </a:moveTo>
                      <a:lnTo>
                        <a:pt x="863600" y="308610"/>
                      </a:lnTo>
                      <a:cubicBezTo>
                        <a:pt x="863600" y="307340"/>
                        <a:pt x="863600" y="304800"/>
                        <a:pt x="863600" y="303530"/>
                      </a:cubicBezTo>
                      <a:cubicBezTo>
                        <a:pt x="855980" y="134620"/>
                        <a:pt x="665480" y="0"/>
                        <a:pt x="431800" y="0"/>
                      </a:cubicBezTo>
                      <a:cubicBezTo>
                        <a:pt x="198120" y="0"/>
                        <a:pt x="7620" y="134620"/>
                        <a:pt x="0" y="303530"/>
                      </a:cubicBezTo>
                      <a:cubicBezTo>
                        <a:pt x="0" y="304800"/>
                        <a:pt x="0" y="307340"/>
                        <a:pt x="0" y="308610"/>
                      </a:cubicBezTo>
                      <a:lnTo>
                        <a:pt x="0" y="619760"/>
                      </a:lnTo>
                      <a:lnTo>
                        <a:pt x="863600" y="61976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5EC59DE9-4431-46D0-AC2E-C90D01017860}"/>
                    </a:ext>
                  </a:extLst>
                </p:cNvPr>
                <p:cNvSpPr/>
                <p:nvPr/>
              </p:nvSpPr>
              <p:spPr>
                <a:xfrm>
                  <a:off x="5918200" y="1329689"/>
                  <a:ext cx="863600" cy="581660"/>
                </a:xfrm>
                <a:custGeom>
                  <a:avLst/>
                  <a:gdLst>
                    <a:gd name="connsiteX0" fmla="*/ 863600 w 863600"/>
                    <a:gd name="connsiteY0" fmla="*/ 581660 h 581660"/>
                    <a:gd name="connsiteX1" fmla="*/ 863600 w 863600"/>
                    <a:gd name="connsiteY1" fmla="*/ 289560 h 581660"/>
                    <a:gd name="connsiteX2" fmla="*/ 863600 w 863600"/>
                    <a:gd name="connsiteY2" fmla="*/ 284480 h 581660"/>
                    <a:gd name="connsiteX3" fmla="*/ 431800 w 863600"/>
                    <a:gd name="connsiteY3" fmla="*/ 0 h 581660"/>
                    <a:gd name="connsiteX4" fmla="*/ 0 w 863600"/>
                    <a:gd name="connsiteY4" fmla="*/ 284480 h 581660"/>
                    <a:gd name="connsiteX5" fmla="*/ 0 w 863600"/>
                    <a:gd name="connsiteY5" fmla="*/ 289560 h 581660"/>
                    <a:gd name="connsiteX6" fmla="*/ 0 w 863600"/>
                    <a:gd name="connsiteY6" fmla="*/ 581660 h 581660"/>
                    <a:gd name="connsiteX7" fmla="*/ 863600 w 863600"/>
                    <a:gd name="connsiteY7" fmla="*/ 581660 h 581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3600" h="581660">
                      <a:moveTo>
                        <a:pt x="863600" y="581660"/>
                      </a:moveTo>
                      <a:lnTo>
                        <a:pt x="863600" y="289560"/>
                      </a:lnTo>
                      <a:cubicBezTo>
                        <a:pt x="863600" y="288290"/>
                        <a:pt x="863600" y="287020"/>
                        <a:pt x="863600" y="284480"/>
                      </a:cubicBezTo>
                      <a:cubicBezTo>
                        <a:pt x="855980" y="127000"/>
                        <a:pt x="665480" y="0"/>
                        <a:pt x="431800" y="0"/>
                      </a:cubicBezTo>
                      <a:cubicBezTo>
                        <a:pt x="198120" y="0"/>
                        <a:pt x="7620" y="127000"/>
                        <a:pt x="0" y="284480"/>
                      </a:cubicBezTo>
                      <a:cubicBezTo>
                        <a:pt x="0" y="285750"/>
                        <a:pt x="0" y="287020"/>
                        <a:pt x="0" y="289560"/>
                      </a:cubicBezTo>
                      <a:lnTo>
                        <a:pt x="0" y="581660"/>
                      </a:lnTo>
                      <a:lnTo>
                        <a:pt x="863600" y="581660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7" name="Graphic 4">
                  <a:extLst>
                    <a:ext uri="{FF2B5EF4-FFF2-40B4-BE49-F238E27FC236}">
                      <a16:creationId xmlns:a16="http://schemas.microsoft.com/office/drawing/2014/main" id="{3F288B3A-9614-47BA-9B7B-605420C29C9F}"/>
                    </a:ext>
                  </a:extLst>
                </p:cNvPr>
                <p:cNvGrpSpPr/>
                <p:nvPr/>
              </p:nvGrpSpPr>
              <p:grpSpPr>
                <a:xfrm>
                  <a:off x="5648358" y="266106"/>
                  <a:ext cx="1405707" cy="1214373"/>
                  <a:chOff x="5648358" y="266106"/>
                  <a:chExt cx="1405707" cy="1214373"/>
                </a:xfrm>
              </p:grpSpPr>
              <p:sp>
                <p:nvSpPr>
                  <p:cNvPr id="118" name="Freeform: Shape 117">
                    <a:extLst>
                      <a:ext uri="{FF2B5EF4-FFF2-40B4-BE49-F238E27FC236}">
                        <a16:creationId xmlns:a16="http://schemas.microsoft.com/office/drawing/2014/main" id="{10E2FEE7-D1F5-480C-98BB-3D9E60CCEEC0}"/>
                      </a:ext>
                    </a:extLst>
                  </p:cNvPr>
                  <p:cNvSpPr/>
                  <p:nvPr/>
                </p:nvSpPr>
                <p:spPr>
                  <a:xfrm>
                    <a:off x="5952490" y="1308100"/>
                    <a:ext cx="16509" cy="19050"/>
                  </a:xfrm>
                  <a:custGeom>
                    <a:avLst/>
                    <a:gdLst>
                      <a:gd name="connsiteX0" fmla="*/ 16510 w 16509"/>
                      <a:gd name="connsiteY0" fmla="*/ 0 h 19050"/>
                      <a:gd name="connsiteX1" fmla="*/ 0 w 16509"/>
                      <a:gd name="connsiteY1" fmla="*/ 19050 h 19050"/>
                      <a:gd name="connsiteX2" fmla="*/ 2540 w 16509"/>
                      <a:gd name="connsiteY2" fmla="*/ 19050 h 19050"/>
                      <a:gd name="connsiteX3" fmla="*/ 16510 w 16509"/>
                      <a:gd name="connsiteY3" fmla="*/ 0 h 19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09" h="19050">
                        <a:moveTo>
                          <a:pt x="16510" y="0"/>
                        </a:moveTo>
                        <a:cubicBezTo>
                          <a:pt x="7620" y="2540"/>
                          <a:pt x="3810" y="10160"/>
                          <a:pt x="0" y="19050"/>
                        </a:cubicBezTo>
                        <a:lnTo>
                          <a:pt x="2540" y="19050"/>
                        </a:lnTo>
                        <a:lnTo>
                          <a:pt x="16510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9" name="Freeform: Shape 118">
                    <a:extLst>
                      <a:ext uri="{FF2B5EF4-FFF2-40B4-BE49-F238E27FC236}">
                        <a16:creationId xmlns:a16="http://schemas.microsoft.com/office/drawing/2014/main" id="{75053554-99C4-4C90-84D0-CFD80A1EC1FB}"/>
                      </a:ext>
                    </a:extLst>
                  </p:cNvPr>
                  <p:cNvSpPr/>
                  <p:nvPr/>
                </p:nvSpPr>
                <p:spPr>
                  <a:xfrm>
                    <a:off x="5820118" y="634364"/>
                    <a:ext cx="1098419" cy="650874"/>
                  </a:xfrm>
                  <a:custGeom>
                    <a:avLst/>
                    <a:gdLst>
                      <a:gd name="connsiteX0" fmla="*/ 164122 w 1098419"/>
                      <a:gd name="connsiteY0" fmla="*/ 650875 h 650874"/>
                      <a:gd name="connsiteX1" fmla="*/ 30772 w 1098419"/>
                      <a:gd name="connsiteY1" fmla="*/ 499745 h 650874"/>
                      <a:gd name="connsiteX2" fmla="*/ 415581 w 1098419"/>
                      <a:gd name="connsiteY2" fmla="*/ 62865 h 650874"/>
                      <a:gd name="connsiteX3" fmla="*/ 682281 w 1098419"/>
                      <a:gd name="connsiteY3" fmla="*/ 62865 h 650874"/>
                      <a:gd name="connsiteX4" fmla="*/ 1067091 w 1098419"/>
                      <a:gd name="connsiteY4" fmla="*/ 499745 h 650874"/>
                      <a:gd name="connsiteX5" fmla="*/ 933741 w 1098419"/>
                      <a:gd name="connsiteY5" fmla="*/ 650875 h 650874"/>
                      <a:gd name="connsiteX6" fmla="*/ 164122 w 1098419"/>
                      <a:gd name="connsiteY6" fmla="*/ 650875 h 65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8419" h="650874">
                        <a:moveTo>
                          <a:pt x="164122" y="650875"/>
                        </a:moveTo>
                        <a:cubicBezTo>
                          <a:pt x="18072" y="650875"/>
                          <a:pt x="-41619" y="582295"/>
                          <a:pt x="30772" y="499745"/>
                        </a:cubicBezTo>
                        <a:lnTo>
                          <a:pt x="415581" y="62865"/>
                        </a:lnTo>
                        <a:cubicBezTo>
                          <a:pt x="489241" y="-20955"/>
                          <a:pt x="608622" y="-20955"/>
                          <a:pt x="682281" y="62865"/>
                        </a:cubicBezTo>
                        <a:lnTo>
                          <a:pt x="1067091" y="499745"/>
                        </a:lnTo>
                        <a:cubicBezTo>
                          <a:pt x="1140751" y="583565"/>
                          <a:pt x="1079791" y="650875"/>
                          <a:pt x="933741" y="650875"/>
                        </a:cubicBezTo>
                        <a:lnTo>
                          <a:pt x="164122" y="650875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CB8B0927-B657-4BB5-B080-71B2CF9A8BED}"/>
                      </a:ext>
                    </a:extLst>
                  </p:cNvPr>
                  <p:cNvSpPr/>
                  <p:nvPr/>
                </p:nvSpPr>
                <p:spPr>
                  <a:xfrm>
                    <a:off x="5648358" y="1091565"/>
                    <a:ext cx="1405707" cy="388914"/>
                  </a:xfrm>
                  <a:custGeom>
                    <a:avLst/>
                    <a:gdLst>
                      <a:gd name="connsiteX0" fmla="*/ 1242661 w 1405707"/>
                      <a:gd name="connsiteY0" fmla="*/ 384175 h 388914"/>
                      <a:gd name="connsiteX1" fmla="*/ 160621 w 1405707"/>
                      <a:gd name="connsiteY1" fmla="*/ 384175 h 388914"/>
                      <a:gd name="connsiteX2" fmla="*/ 61561 w 1405707"/>
                      <a:gd name="connsiteY2" fmla="*/ 342265 h 388914"/>
                      <a:gd name="connsiteX3" fmla="*/ 4411 w 1405707"/>
                      <a:gd name="connsiteY3" fmla="*/ 197485 h 388914"/>
                      <a:gd name="connsiteX4" fmla="*/ 62831 w 1405707"/>
                      <a:gd name="connsiteY4" fmla="*/ 97155 h 388914"/>
                      <a:gd name="connsiteX5" fmla="*/ 1342991 w 1405707"/>
                      <a:gd name="connsiteY5" fmla="*/ 97155 h 388914"/>
                      <a:gd name="connsiteX6" fmla="*/ 1401411 w 1405707"/>
                      <a:gd name="connsiteY6" fmla="*/ 197485 h 388914"/>
                      <a:gd name="connsiteX7" fmla="*/ 1344261 w 1405707"/>
                      <a:gd name="connsiteY7" fmla="*/ 342265 h 388914"/>
                      <a:gd name="connsiteX8" fmla="*/ 1242661 w 1405707"/>
                      <a:gd name="connsiteY8" fmla="*/ 384175 h 388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05707" h="388914">
                        <a:moveTo>
                          <a:pt x="1242661" y="384175"/>
                        </a:moveTo>
                        <a:cubicBezTo>
                          <a:pt x="870551" y="276225"/>
                          <a:pt x="534001" y="276225"/>
                          <a:pt x="160621" y="384175"/>
                        </a:cubicBezTo>
                        <a:cubicBezTo>
                          <a:pt x="121251" y="398145"/>
                          <a:pt x="75531" y="379095"/>
                          <a:pt x="61561" y="342265"/>
                        </a:cubicBezTo>
                        <a:cubicBezTo>
                          <a:pt x="38701" y="283845"/>
                          <a:pt x="27271" y="254635"/>
                          <a:pt x="4411" y="197485"/>
                        </a:cubicBezTo>
                        <a:cubicBezTo>
                          <a:pt x="-10829" y="159385"/>
                          <a:pt x="14571" y="113665"/>
                          <a:pt x="62831" y="97155"/>
                        </a:cubicBezTo>
                        <a:cubicBezTo>
                          <a:pt x="499711" y="-32385"/>
                          <a:pt x="907381" y="-32385"/>
                          <a:pt x="1342991" y="97155"/>
                        </a:cubicBezTo>
                        <a:cubicBezTo>
                          <a:pt x="1389982" y="113665"/>
                          <a:pt x="1416651" y="159385"/>
                          <a:pt x="1401411" y="197485"/>
                        </a:cubicBezTo>
                        <a:cubicBezTo>
                          <a:pt x="1378551" y="255905"/>
                          <a:pt x="1367122" y="285115"/>
                          <a:pt x="1344261" y="342265"/>
                        </a:cubicBezTo>
                        <a:cubicBezTo>
                          <a:pt x="1327751" y="380365"/>
                          <a:pt x="1283301" y="398145"/>
                          <a:pt x="1242661" y="384175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B65BC412-2F6C-4B9D-9DBA-2BF5A86C100B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6187656" y="337844"/>
                    <a:ext cx="363214" cy="363214"/>
                  </a:xfrm>
                  <a:custGeom>
                    <a:avLst/>
                    <a:gdLst>
                      <a:gd name="connsiteX0" fmla="*/ 363215 w 363214"/>
                      <a:gd name="connsiteY0" fmla="*/ 181607 h 363214"/>
                      <a:gd name="connsiteX1" fmla="*/ 181607 w 363214"/>
                      <a:gd name="connsiteY1" fmla="*/ 363215 h 363214"/>
                      <a:gd name="connsiteX2" fmla="*/ 0 w 363214"/>
                      <a:gd name="connsiteY2" fmla="*/ 181607 h 363214"/>
                      <a:gd name="connsiteX3" fmla="*/ 181607 w 363214"/>
                      <a:gd name="connsiteY3" fmla="*/ 0 h 363214"/>
                      <a:gd name="connsiteX4" fmla="*/ 363215 w 363214"/>
                      <a:gd name="connsiteY4" fmla="*/ 181607 h 363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3214" h="363214">
                        <a:moveTo>
                          <a:pt x="363215" y="181607"/>
                        </a:moveTo>
                        <a:cubicBezTo>
                          <a:pt x="363215" y="281906"/>
                          <a:pt x="281906" y="363215"/>
                          <a:pt x="181607" y="363215"/>
                        </a:cubicBezTo>
                        <a:cubicBezTo>
                          <a:pt x="81308" y="363215"/>
                          <a:pt x="0" y="281906"/>
                          <a:pt x="0" y="181607"/>
                        </a:cubicBezTo>
                        <a:cubicBezTo>
                          <a:pt x="0" y="81308"/>
                          <a:pt x="81308" y="0"/>
                          <a:pt x="181607" y="0"/>
                        </a:cubicBezTo>
                        <a:cubicBezTo>
                          <a:pt x="281906" y="0"/>
                          <a:pt x="363215" y="81308"/>
                          <a:pt x="363215" y="181607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9F773166-5489-423E-BFB6-75E5D82E8CCC}"/>
                    </a:ext>
                  </a:extLst>
                </p:cNvPr>
                <p:cNvSpPr/>
                <p:nvPr/>
              </p:nvSpPr>
              <p:spPr>
                <a:xfrm>
                  <a:off x="5201920" y="2320289"/>
                  <a:ext cx="2307589" cy="2306319"/>
                </a:xfrm>
                <a:custGeom>
                  <a:avLst/>
                  <a:gdLst>
                    <a:gd name="connsiteX0" fmla="*/ 2202180 w 2307589"/>
                    <a:gd name="connsiteY0" fmla="*/ 2306320 h 2306319"/>
                    <a:gd name="connsiteX1" fmla="*/ 105410 w 2307589"/>
                    <a:gd name="connsiteY1" fmla="*/ 2306320 h 2306319"/>
                    <a:gd name="connsiteX2" fmla="*/ 0 w 2307589"/>
                    <a:gd name="connsiteY2" fmla="*/ 2200910 h 2306319"/>
                    <a:gd name="connsiteX3" fmla="*/ 0 w 2307589"/>
                    <a:gd name="connsiteY3" fmla="*/ 105410 h 2306319"/>
                    <a:gd name="connsiteX4" fmla="*/ 105410 w 2307589"/>
                    <a:gd name="connsiteY4" fmla="*/ 0 h 2306319"/>
                    <a:gd name="connsiteX5" fmla="*/ 2202180 w 2307589"/>
                    <a:gd name="connsiteY5" fmla="*/ 0 h 2306319"/>
                    <a:gd name="connsiteX6" fmla="*/ 2307590 w 2307589"/>
                    <a:gd name="connsiteY6" fmla="*/ 105410 h 2306319"/>
                    <a:gd name="connsiteX7" fmla="*/ 2307590 w 2307589"/>
                    <a:gd name="connsiteY7" fmla="*/ 2202180 h 2306319"/>
                    <a:gd name="connsiteX8" fmla="*/ 2202180 w 2307589"/>
                    <a:gd name="connsiteY8" fmla="*/ 2306320 h 2306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7589" h="2306319">
                      <a:moveTo>
                        <a:pt x="2202180" y="2306320"/>
                      </a:moveTo>
                      <a:lnTo>
                        <a:pt x="105410" y="2306320"/>
                      </a:lnTo>
                      <a:cubicBezTo>
                        <a:pt x="46990" y="2306320"/>
                        <a:pt x="0" y="2259330"/>
                        <a:pt x="0" y="2200910"/>
                      </a:cubicBezTo>
                      <a:lnTo>
                        <a:pt x="0" y="105410"/>
                      </a:lnTo>
                      <a:cubicBezTo>
                        <a:pt x="0" y="46990"/>
                        <a:pt x="46990" y="0"/>
                        <a:pt x="105410" y="0"/>
                      </a:cubicBezTo>
                      <a:lnTo>
                        <a:pt x="2202180" y="0"/>
                      </a:lnTo>
                      <a:cubicBezTo>
                        <a:pt x="2260600" y="0"/>
                        <a:pt x="2307590" y="46990"/>
                        <a:pt x="2307590" y="105410"/>
                      </a:cubicBezTo>
                      <a:lnTo>
                        <a:pt x="2307590" y="2202180"/>
                      </a:lnTo>
                      <a:cubicBezTo>
                        <a:pt x="2306320" y="2259330"/>
                        <a:pt x="2259330" y="2306320"/>
                        <a:pt x="2202180" y="230632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3" name="Graphic 4">
                  <a:extLst>
                    <a:ext uri="{FF2B5EF4-FFF2-40B4-BE49-F238E27FC236}">
                      <a16:creationId xmlns:a16="http://schemas.microsoft.com/office/drawing/2014/main" id="{3F288B3A-9614-47BA-9B7B-605420C29C9F}"/>
                    </a:ext>
                  </a:extLst>
                </p:cNvPr>
                <p:cNvGrpSpPr/>
                <p:nvPr/>
              </p:nvGrpSpPr>
              <p:grpSpPr>
                <a:xfrm>
                  <a:off x="7163164" y="2661860"/>
                  <a:ext cx="1015002" cy="1579780"/>
                  <a:chOff x="7163164" y="2661860"/>
                  <a:chExt cx="1015002" cy="1579780"/>
                </a:xfrm>
              </p:grpSpPr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30BB3488-7DA8-4072-9757-7A9A0E9ED8D6}"/>
                      </a:ext>
                    </a:extLst>
                  </p:cNvPr>
                  <p:cNvSpPr/>
                  <p:nvPr/>
                </p:nvSpPr>
                <p:spPr>
                  <a:xfrm>
                    <a:off x="7505700" y="2661860"/>
                    <a:ext cx="672467" cy="1301809"/>
                  </a:xfrm>
                  <a:custGeom>
                    <a:avLst/>
                    <a:gdLst>
                      <a:gd name="connsiteX0" fmla="*/ 273050 w 672467"/>
                      <a:gd name="connsiteY0" fmla="*/ 53400 h 1301809"/>
                      <a:gd name="connsiteX1" fmla="*/ 467360 w 672467"/>
                      <a:gd name="connsiteY1" fmla="*/ 179130 h 1301809"/>
                      <a:gd name="connsiteX2" fmla="*/ 671830 w 672467"/>
                      <a:gd name="connsiteY2" fmla="*/ 627440 h 1301809"/>
                      <a:gd name="connsiteX3" fmla="*/ 499110 w 672467"/>
                      <a:gd name="connsiteY3" fmla="*/ 1089720 h 1301809"/>
                      <a:gd name="connsiteX4" fmla="*/ 45720 w 672467"/>
                      <a:gd name="connsiteY4" fmla="*/ 1301810 h 1301809"/>
                      <a:gd name="connsiteX5" fmla="*/ 35560 w 672467"/>
                      <a:gd name="connsiteY5" fmla="*/ 1120199 h 1301809"/>
                      <a:gd name="connsiteX6" fmla="*/ 490220 w 672467"/>
                      <a:gd name="connsiteY6" fmla="*/ 635060 h 1301809"/>
                      <a:gd name="connsiteX7" fmla="*/ 490220 w 672467"/>
                      <a:gd name="connsiteY7" fmla="*/ 633790 h 1301809"/>
                      <a:gd name="connsiteX8" fmla="*/ 2540 w 672467"/>
                      <a:gd name="connsiteY8" fmla="*/ 181670 h 1301809"/>
                      <a:gd name="connsiteX9" fmla="*/ 0 w 672467"/>
                      <a:gd name="connsiteY9" fmla="*/ 60 h 1301809"/>
                      <a:gd name="connsiteX10" fmla="*/ 273050 w 672467"/>
                      <a:gd name="connsiteY10" fmla="*/ 53400 h 130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72467" h="1301809">
                        <a:moveTo>
                          <a:pt x="273050" y="53400"/>
                        </a:moveTo>
                        <a:cubicBezTo>
                          <a:pt x="344170" y="83880"/>
                          <a:pt x="410210" y="125790"/>
                          <a:pt x="467360" y="179130"/>
                        </a:cubicBezTo>
                        <a:cubicBezTo>
                          <a:pt x="594360" y="297240"/>
                          <a:pt x="668020" y="457260"/>
                          <a:pt x="671830" y="627440"/>
                        </a:cubicBezTo>
                        <a:cubicBezTo>
                          <a:pt x="679450" y="797620"/>
                          <a:pt x="618490" y="962720"/>
                          <a:pt x="499110" y="1089720"/>
                        </a:cubicBezTo>
                        <a:cubicBezTo>
                          <a:pt x="381000" y="1216720"/>
                          <a:pt x="219710" y="1291649"/>
                          <a:pt x="45720" y="1301810"/>
                        </a:cubicBezTo>
                        <a:lnTo>
                          <a:pt x="35560" y="1120199"/>
                        </a:lnTo>
                        <a:cubicBezTo>
                          <a:pt x="297180" y="1104960"/>
                          <a:pt x="501650" y="887790"/>
                          <a:pt x="490220" y="635060"/>
                        </a:cubicBezTo>
                        <a:lnTo>
                          <a:pt x="490220" y="633790"/>
                        </a:lnTo>
                        <a:cubicBezTo>
                          <a:pt x="483870" y="381060"/>
                          <a:pt x="264160" y="177860"/>
                          <a:pt x="2540" y="181670"/>
                        </a:cubicBezTo>
                        <a:lnTo>
                          <a:pt x="0" y="60"/>
                        </a:lnTo>
                        <a:cubicBezTo>
                          <a:pt x="95250" y="-1210"/>
                          <a:pt x="187960" y="17840"/>
                          <a:pt x="273050" y="53400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5" name="Graphic 4">
                    <a:extLst>
                      <a:ext uri="{FF2B5EF4-FFF2-40B4-BE49-F238E27FC236}">
                        <a16:creationId xmlns:a16="http://schemas.microsoft.com/office/drawing/2014/main" id="{3F288B3A-9614-47BA-9B7B-605420C29C9F}"/>
                      </a:ext>
                    </a:extLst>
                  </p:cNvPr>
                  <p:cNvGrpSpPr/>
                  <p:nvPr/>
                </p:nvGrpSpPr>
                <p:grpSpPr>
                  <a:xfrm>
                    <a:off x="7163164" y="3707499"/>
                    <a:ext cx="527590" cy="534141"/>
                    <a:chOff x="7163164" y="3707499"/>
                    <a:chExt cx="527590" cy="534141"/>
                  </a:xfrm>
                </p:grpSpPr>
                <p:sp>
                  <p:nvSpPr>
                    <p:cNvPr id="126" name="Freeform: Shape 125">
                      <a:extLst>
                        <a:ext uri="{FF2B5EF4-FFF2-40B4-BE49-F238E27FC236}">
                          <a16:creationId xmlns:a16="http://schemas.microsoft.com/office/drawing/2014/main" id="{271359C0-5A6E-40AD-A324-A95BFFC01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99959" y="3829050"/>
                      <a:ext cx="390795" cy="412590"/>
                    </a:xfrm>
                    <a:custGeom>
                      <a:avLst/>
                      <a:gdLst>
                        <a:gd name="connsiteX0" fmla="*/ 299720 w 390795"/>
                        <a:gd name="connsiteY0" fmla="*/ 0 h 412590"/>
                        <a:gd name="connsiteX1" fmla="*/ 345440 w 390795"/>
                        <a:gd name="connsiteY1" fmla="*/ 53340 h 412590"/>
                        <a:gd name="connsiteX2" fmla="*/ 389890 w 390795"/>
                        <a:gd name="connsiteY2" fmla="*/ 193040 h 412590"/>
                        <a:gd name="connsiteX3" fmla="*/ 322580 w 390795"/>
                        <a:gd name="connsiteY3" fmla="*/ 323850 h 412590"/>
                        <a:gd name="connsiteX4" fmla="*/ 270510 w 390795"/>
                        <a:gd name="connsiteY4" fmla="*/ 367030 h 412590"/>
                        <a:gd name="connsiteX5" fmla="*/ 0 w 390795"/>
                        <a:gd name="connsiteY5" fmla="*/ 345440 h 412590"/>
                        <a:gd name="connsiteX6" fmla="*/ 105410 w 390795"/>
                        <a:gd name="connsiteY6" fmla="*/ 256540 h 412590"/>
                        <a:gd name="connsiteX7" fmla="*/ 181610 w 390795"/>
                        <a:gd name="connsiteY7" fmla="*/ 262890 h 412590"/>
                        <a:gd name="connsiteX8" fmla="*/ 233680 w 390795"/>
                        <a:gd name="connsiteY8" fmla="*/ 219710 h 412590"/>
                        <a:gd name="connsiteX9" fmla="*/ 252730 w 390795"/>
                        <a:gd name="connsiteY9" fmla="*/ 182880 h 412590"/>
                        <a:gd name="connsiteX10" fmla="*/ 240030 w 390795"/>
                        <a:gd name="connsiteY10" fmla="*/ 143510 h 412590"/>
                        <a:gd name="connsiteX11" fmla="*/ 194310 w 390795"/>
                        <a:gd name="connsiteY11" fmla="*/ 90170 h 412590"/>
                        <a:gd name="connsiteX12" fmla="*/ 299720 w 390795"/>
                        <a:gd name="connsiteY12" fmla="*/ 0 h 412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0795" h="412590">
                          <a:moveTo>
                            <a:pt x="299720" y="0"/>
                          </a:moveTo>
                          <a:lnTo>
                            <a:pt x="345440" y="53340"/>
                          </a:lnTo>
                          <a:cubicBezTo>
                            <a:pt x="378460" y="92710"/>
                            <a:pt x="394970" y="142240"/>
                            <a:pt x="389890" y="193040"/>
                          </a:cubicBezTo>
                          <a:cubicBezTo>
                            <a:pt x="384810" y="243840"/>
                            <a:pt x="361950" y="290830"/>
                            <a:pt x="322580" y="323850"/>
                          </a:cubicBezTo>
                          <a:lnTo>
                            <a:pt x="270510" y="367030"/>
                          </a:lnTo>
                          <a:cubicBezTo>
                            <a:pt x="190500" y="435610"/>
                            <a:pt x="68580" y="425450"/>
                            <a:pt x="0" y="345440"/>
                          </a:cubicBezTo>
                          <a:lnTo>
                            <a:pt x="105410" y="256540"/>
                          </a:lnTo>
                          <a:cubicBezTo>
                            <a:pt x="124460" y="279400"/>
                            <a:pt x="158750" y="281940"/>
                            <a:pt x="181610" y="262890"/>
                          </a:cubicBezTo>
                          <a:lnTo>
                            <a:pt x="233680" y="219710"/>
                          </a:lnTo>
                          <a:cubicBezTo>
                            <a:pt x="245110" y="210820"/>
                            <a:pt x="251460" y="196850"/>
                            <a:pt x="252730" y="182880"/>
                          </a:cubicBezTo>
                          <a:cubicBezTo>
                            <a:pt x="254000" y="168910"/>
                            <a:pt x="248920" y="154940"/>
                            <a:pt x="240030" y="143510"/>
                          </a:cubicBezTo>
                          <a:lnTo>
                            <a:pt x="194310" y="90170"/>
                          </a:lnTo>
                          <a:lnTo>
                            <a:pt x="299720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" name="Freeform: Shape 126">
                      <a:extLst>
                        <a:ext uri="{FF2B5EF4-FFF2-40B4-BE49-F238E27FC236}">
                          <a16:creationId xmlns:a16="http://schemas.microsoft.com/office/drawing/2014/main" id="{907C2773-70A1-4A08-B090-9C2D93C7F2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3164" y="3707499"/>
                      <a:ext cx="436515" cy="357770"/>
                    </a:xfrm>
                    <a:custGeom>
                      <a:avLst/>
                      <a:gdLst>
                        <a:gd name="connsiteX0" fmla="*/ 319675 w 436515"/>
                        <a:gd name="connsiteY0" fmla="*/ 14871 h 357770"/>
                        <a:gd name="connsiteX1" fmla="*/ 390795 w 436515"/>
                        <a:gd name="connsiteY1" fmla="*/ 66941 h 357770"/>
                        <a:gd name="connsiteX2" fmla="*/ 436515 w 436515"/>
                        <a:gd name="connsiteY2" fmla="*/ 120280 h 357770"/>
                        <a:gd name="connsiteX3" fmla="*/ 331105 w 436515"/>
                        <a:gd name="connsiteY3" fmla="*/ 209180 h 357770"/>
                        <a:gd name="connsiteX4" fmla="*/ 285385 w 436515"/>
                        <a:gd name="connsiteY4" fmla="*/ 155841 h 357770"/>
                        <a:gd name="connsiteX5" fmla="*/ 209185 w 436515"/>
                        <a:gd name="connsiteY5" fmla="*/ 149491 h 357770"/>
                        <a:gd name="connsiteX6" fmla="*/ 157115 w 436515"/>
                        <a:gd name="connsiteY6" fmla="*/ 192671 h 357770"/>
                        <a:gd name="connsiteX7" fmla="*/ 138065 w 436515"/>
                        <a:gd name="connsiteY7" fmla="*/ 229501 h 357770"/>
                        <a:gd name="connsiteX8" fmla="*/ 150765 w 436515"/>
                        <a:gd name="connsiteY8" fmla="*/ 268871 h 357770"/>
                        <a:gd name="connsiteX9" fmla="*/ 45355 w 436515"/>
                        <a:gd name="connsiteY9" fmla="*/ 357771 h 357770"/>
                        <a:gd name="connsiteX10" fmla="*/ 905 w 436515"/>
                        <a:gd name="connsiteY10" fmla="*/ 218071 h 357770"/>
                        <a:gd name="connsiteX11" fmla="*/ 68215 w 436515"/>
                        <a:gd name="connsiteY11" fmla="*/ 87260 h 357770"/>
                        <a:gd name="connsiteX12" fmla="*/ 120285 w 436515"/>
                        <a:gd name="connsiteY12" fmla="*/ 44080 h 357770"/>
                        <a:gd name="connsiteX13" fmla="*/ 319675 w 436515"/>
                        <a:gd name="connsiteY13" fmla="*/ 14871 h 357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36515" h="357770">
                          <a:moveTo>
                            <a:pt x="319675" y="14871"/>
                          </a:moveTo>
                          <a:cubicBezTo>
                            <a:pt x="346345" y="26300"/>
                            <a:pt x="370475" y="44080"/>
                            <a:pt x="390795" y="66941"/>
                          </a:cubicBezTo>
                          <a:lnTo>
                            <a:pt x="436515" y="120280"/>
                          </a:lnTo>
                          <a:lnTo>
                            <a:pt x="331105" y="209180"/>
                          </a:lnTo>
                          <a:lnTo>
                            <a:pt x="285385" y="155841"/>
                          </a:lnTo>
                          <a:cubicBezTo>
                            <a:pt x="266335" y="132980"/>
                            <a:pt x="232045" y="130441"/>
                            <a:pt x="209185" y="149491"/>
                          </a:cubicBezTo>
                          <a:lnTo>
                            <a:pt x="157115" y="192671"/>
                          </a:lnTo>
                          <a:cubicBezTo>
                            <a:pt x="145685" y="201560"/>
                            <a:pt x="139335" y="215530"/>
                            <a:pt x="138065" y="229501"/>
                          </a:cubicBezTo>
                          <a:cubicBezTo>
                            <a:pt x="136795" y="243471"/>
                            <a:pt x="141875" y="257441"/>
                            <a:pt x="150765" y="268871"/>
                          </a:cubicBezTo>
                          <a:lnTo>
                            <a:pt x="45355" y="357771"/>
                          </a:lnTo>
                          <a:cubicBezTo>
                            <a:pt x="12335" y="318401"/>
                            <a:pt x="-4175" y="268871"/>
                            <a:pt x="905" y="218071"/>
                          </a:cubicBezTo>
                          <a:cubicBezTo>
                            <a:pt x="4715" y="167271"/>
                            <a:pt x="28845" y="120280"/>
                            <a:pt x="68215" y="87260"/>
                          </a:cubicBezTo>
                          <a:lnTo>
                            <a:pt x="120285" y="44080"/>
                          </a:lnTo>
                          <a:cubicBezTo>
                            <a:pt x="177435" y="-2909"/>
                            <a:pt x="254905" y="-11800"/>
                            <a:pt x="319675" y="14871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" name="Freeform: Shape 127">
                      <a:extLst>
                        <a:ext uri="{FF2B5EF4-FFF2-40B4-BE49-F238E27FC236}">
                          <a16:creationId xmlns:a16="http://schemas.microsoft.com/office/drawing/2014/main" id="{C78C2461-003B-49FE-8AF0-C064CA03DC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8647" y="3805056"/>
                      <a:ext cx="137406" cy="136887"/>
                    </a:xfrm>
                    <a:custGeom>
                      <a:avLst/>
                      <a:gdLst>
                        <a:gd name="connsiteX0" fmla="*/ 24512 w 137406"/>
                        <a:gd name="connsiteY0" fmla="*/ 16374 h 136887"/>
                        <a:gd name="connsiteX1" fmla="*/ 121033 w 137406"/>
                        <a:gd name="connsiteY1" fmla="*/ 23994 h 136887"/>
                        <a:gd name="connsiteX2" fmla="*/ 113412 w 137406"/>
                        <a:gd name="connsiteY2" fmla="*/ 120514 h 136887"/>
                        <a:gd name="connsiteX3" fmla="*/ 16893 w 137406"/>
                        <a:gd name="connsiteY3" fmla="*/ 112894 h 136887"/>
                        <a:gd name="connsiteX4" fmla="*/ 24512 w 137406"/>
                        <a:gd name="connsiteY4" fmla="*/ 16374 h 136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406" h="136887">
                          <a:moveTo>
                            <a:pt x="24512" y="16374"/>
                          </a:moveTo>
                          <a:cubicBezTo>
                            <a:pt x="53722" y="-7756"/>
                            <a:pt x="96902" y="-5216"/>
                            <a:pt x="121033" y="23994"/>
                          </a:cubicBezTo>
                          <a:cubicBezTo>
                            <a:pt x="145162" y="53204"/>
                            <a:pt x="142622" y="96384"/>
                            <a:pt x="113412" y="120514"/>
                          </a:cubicBezTo>
                          <a:cubicBezTo>
                            <a:pt x="84202" y="144644"/>
                            <a:pt x="41022" y="142104"/>
                            <a:pt x="16893" y="112894"/>
                          </a:cubicBezTo>
                          <a:cubicBezTo>
                            <a:pt x="-8507" y="83684"/>
                            <a:pt x="-4698" y="40504"/>
                            <a:pt x="24512" y="16374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" name="Freeform: Shape 128">
                      <a:extLst>
                        <a:ext uri="{FF2B5EF4-FFF2-40B4-BE49-F238E27FC236}">
                          <a16:creationId xmlns:a16="http://schemas.microsoft.com/office/drawing/2014/main" id="{B83EB6EE-23AD-46DA-8BDE-AB934FAFB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0401" y="3846290"/>
                      <a:ext cx="54418" cy="54418"/>
                    </a:xfrm>
                    <a:custGeom>
                      <a:avLst/>
                      <a:gdLst>
                        <a:gd name="connsiteX0" fmla="*/ 9429 w 54418"/>
                        <a:gd name="connsiteY0" fmla="*/ 6889 h 54418"/>
                        <a:gd name="connsiteX1" fmla="*/ 47529 w 54418"/>
                        <a:gd name="connsiteY1" fmla="*/ 9429 h 54418"/>
                        <a:gd name="connsiteX2" fmla="*/ 44989 w 54418"/>
                        <a:gd name="connsiteY2" fmla="*/ 47529 h 54418"/>
                        <a:gd name="connsiteX3" fmla="*/ 6889 w 54418"/>
                        <a:gd name="connsiteY3" fmla="*/ 44989 h 54418"/>
                        <a:gd name="connsiteX4" fmla="*/ 9429 w 54418"/>
                        <a:gd name="connsiteY4" fmla="*/ 6889 h 5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8" h="54418">
                          <a:moveTo>
                            <a:pt x="9429" y="6889"/>
                          </a:moveTo>
                          <a:cubicBezTo>
                            <a:pt x="20859" y="-3271"/>
                            <a:pt x="38639" y="-2001"/>
                            <a:pt x="47529" y="9429"/>
                          </a:cubicBezTo>
                          <a:cubicBezTo>
                            <a:pt x="57689" y="20859"/>
                            <a:pt x="56419" y="38639"/>
                            <a:pt x="44989" y="47529"/>
                          </a:cubicBezTo>
                          <a:cubicBezTo>
                            <a:pt x="33559" y="57689"/>
                            <a:pt x="15779" y="56419"/>
                            <a:pt x="6889" y="44989"/>
                          </a:cubicBezTo>
                          <a:cubicBezTo>
                            <a:pt x="-3271" y="33559"/>
                            <a:pt x="-2001" y="15779"/>
                            <a:pt x="9429" y="6889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30" name="Graphic 4">
                  <a:extLst>
                    <a:ext uri="{FF2B5EF4-FFF2-40B4-BE49-F238E27FC236}">
                      <a16:creationId xmlns:a16="http://schemas.microsoft.com/office/drawing/2014/main" id="{3F288B3A-9614-47BA-9B7B-605420C29C9F}"/>
                    </a:ext>
                  </a:extLst>
                </p:cNvPr>
                <p:cNvGrpSpPr/>
                <p:nvPr/>
              </p:nvGrpSpPr>
              <p:grpSpPr>
                <a:xfrm>
                  <a:off x="4533263" y="2661860"/>
                  <a:ext cx="1015001" cy="1579780"/>
                  <a:chOff x="4533263" y="2661860"/>
                  <a:chExt cx="1015001" cy="1579780"/>
                </a:xfrm>
              </p:grpSpPr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DCB55D45-E19F-4083-ABB5-C2C5929BBE04}"/>
                      </a:ext>
                    </a:extLst>
                  </p:cNvPr>
                  <p:cNvSpPr/>
                  <p:nvPr/>
                </p:nvSpPr>
                <p:spPr>
                  <a:xfrm>
                    <a:off x="4533263" y="2661860"/>
                    <a:ext cx="672466" cy="1301809"/>
                  </a:xfrm>
                  <a:custGeom>
                    <a:avLst/>
                    <a:gdLst>
                      <a:gd name="connsiteX0" fmla="*/ 399417 w 672466"/>
                      <a:gd name="connsiteY0" fmla="*/ 53400 h 1301809"/>
                      <a:gd name="connsiteX1" fmla="*/ 205107 w 672466"/>
                      <a:gd name="connsiteY1" fmla="*/ 179130 h 1301809"/>
                      <a:gd name="connsiteX2" fmla="*/ 637 w 672466"/>
                      <a:gd name="connsiteY2" fmla="*/ 627440 h 1301809"/>
                      <a:gd name="connsiteX3" fmla="*/ 173357 w 672466"/>
                      <a:gd name="connsiteY3" fmla="*/ 1089720 h 1301809"/>
                      <a:gd name="connsiteX4" fmla="*/ 626747 w 672466"/>
                      <a:gd name="connsiteY4" fmla="*/ 1301810 h 1301809"/>
                      <a:gd name="connsiteX5" fmla="*/ 636907 w 672466"/>
                      <a:gd name="connsiteY5" fmla="*/ 1120199 h 1301809"/>
                      <a:gd name="connsiteX6" fmla="*/ 182247 w 672466"/>
                      <a:gd name="connsiteY6" fmla="*/ 635060 h 1301809"/>
                      <a:gd name="connsiteX7" fmla="*/ 182247 w 672466"/>
                      <a:gd name="connsiteY7" fmla="*/ 633790 h 1301809"/>
                      <a:gd name="connsiteX8" fmla="*/ 669927 w 672466"/>
                      <a:gd name="connsiteY8" fmla="*/ 181670 h 1301809"/>
                      <a:gd name="connsiteX9" fmla="*/ 672467 w 672466"/>
                      <a:gd name="connsiteY9" fmla="*/ 60 h 1301809"/>
                      <a:gd name="connsiteX10" fmla="*/ 399417 w 672466"/>
                      <a:gd name="connsiteY10" fmla="*/ 53400 h 130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72466" h="1301809">
                        <a:moveTo>
                          <a:pt x="399417" y="53400"/>
                        </a:moveTo>
                        <a:cubicBezTo>
                          <a:pt x="328297" y="83880"/>
                          <a:pt x="262257" y="125790"/>
                          <a:pt x="205107" y="179130"/>
                        </a:cubicBezTo>
                        <a:cubicBezTo>
                          <a:pt x="78107" y="297240"/>
                          <a:pt x="4447" y="457260"/>
                          <a:pt x="637" y="627440"/>
                        </a:cubicBezTo>
                        <a:cubicBezTo>
                          <a:pt x="-6983" y="797620"/>
                          <a:pt x="53977" y="962720"/>
                          <a:pt x="173357" y="1089720"/>
                        </a:cubicBezTo>
                        <a:cubicBezTo>
                          <a:pt x="291467" y="1216720"/>
                          <a:pt x="452757" y="1291649"/>
                          <a:pt x="626747" y="1301810"/>
                        </a:cubicBezTo>
                        <a:lnTo>
                          <a:pt x="636907" y="1120199"/>
                        </a:lnTo>
                        <a:cubicBezTo>
                          <a:pt x="375287" y="1104960"/>
                          <a:pt x="170817" y="887790"/>
                          <a:pt x="182247" y="635060"/>
                        </a:cubicBezTo>
                        <a:lnTo>
                          <a:pt x="182247" y="633790"/>
                        </a:lnTo>
                        <a:cubicBezTo>
                          <a:pt x="188597" y="381060"/>
                          <a:pt x="408307" y="177860"/>
                          <a:pt x="669927" y="181670"/>
                        </a:cubicBezTo>
                        <a:lnTo>
                          <a:pt x="672467" y="60"/>
                        </a:lnTo>
                        <a:cubicBezTo>
                          <a:pt x="577217" y="-1210"/>
                          <a:pt x="484507" y="17840"/>
                          <a:pt x="399417" y="53400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0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2" name="Graphic 4">
                    <a:extLst>
                      <a:ext uri="{FF2B5EF4-FFF2-40B4-BE49-F238E27FC236}">
                        <a16:creationId xmlns:a16="http://schemas.microsoft.com/office/drawing/2014/main" id="{3F288B3A-9614-47BA-9B7B-605420C29C9F}"/>
                      </a:ext>
                    </a:extLst>
                  </p:cNvPr>
                  <p:cNvGrpSpPr/>
                  <p:nvPr/>
                </p:nvGrpSpPr>
                <p:grpSpPr>
                  <a:xfrm>
                    <a:off x="5020675" y="3707499"/>
                    <a:ext cx="527589" cy="534141"/>
                    <a:chOff x="5020675" y="3707499"/>
                    <a:chExt cx="527589" cy="534141"/>
                  </a:xfrm>
                </p:grpSpPr>
                <p:sp>
                  <p:nvSpPr>
                    <p:cNvPr id="133" name="Freeform: Shape 132">
                      <a:extLst>
                        <a:ext uri="{FF2B5EF4-FFF2-40B4-BE49-F238E27FC236}">
                          <a16:creationId xmlns:a16="http://schemas.microsoft.com/office/drawing/2014/main" id="{7CFF57D8-1131-4A3F-86FF-A6D1F054B8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0675" y="3829050"/>
                      <a:ext cx="390795" cy="412590"/>
                    </a:xfrm>
                    <a:custGeom>
                      <a:avLst/>
                      <a:gdLst>
                        <a:gd name="connsiteX0" fmla="*/ 91075 w 390795"/>
                        <a:gd name="connsiteY0" fmla="*/ 0 h 412590"/>
                        <a:gd name="connsiteX1" fmla="*/ 45355 w 390795"/>
                        <a:gd name="connsiteY1" fmla="*/ 53340 h 412590"/>
                        <a:gd name="connsiteX2" fmla="*/ 905 w 390795"/>
                        <a:gd name="connsiteY2" fmla="*/ 193040 h 412590"/>
                        <a:gd name="connsiteX3" fmla="*/ 68215 w 390795"/>
                        <a:gd name="connsiteY3" fmla="*/ 323850 h 412590"/>
                        <a:gd name="connsiteX4" fmla="*/ 120285 w 390795"/>
                        <a:gd name="connsiteY4" fmla="*/ 367030 h 412590"/>
                        <a:gd name="connsiteX5" fmla="*/ 390795 w 390795"/>
                        <a:gd name="connsiteY5" fmla="*/ 345440 h 412590"/>
                        <a:gd name="connsiteX6" fmla="*/ 285385 w 390795"/>
                        <a:gd name="connsiteY6" fmla="*/ 256540 h 412590"/>
                        <a:gd name="connsiteX7" fmla="*/ 209185 w 390795"/>
                        <a:gd name="connsiteY7" fmla="*/ 262890 h 412590"/>
                        <a:gd name="connsiteX8" fmla="*/ 157115 w 390795"/>
                        <a:gd name="connsiteY8" fmla="*/ 219710 h 412590"/>
                        <a:gd name="connsiteX9" fmla="*/ 138065 w 390795"/>
                        <a:gd name="connsiteY9" fmla="*/ 182880 h 412590"/>
                        <a:gd name="connsiteX10" fmla="*/ 150765 w 390795"/>
                        <a:gd name="connsiteY10" fmla="*/ 143510 h 412590"/>
                        <a:gd name="connsiteX11" fmla="*/ 196485 w 390795"/>
                        <a:gd name="connsiteY11" fmla="*/ 90170 h 412590"/>
                        <a:gd name="connsiteX12" fmla="*/ 91075 w 390795"/>
                        <a:gd name="connsiteY12" fmla="*/ 0 h 412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0795" h="412590">
                          <a:moveTo>
                            <a:pt x="91075" y="0"/>
                          </a:moveTo>
                          <a:lnTo>
                            <a:pt x="45355" y="53340"/>
                          </a:lnTo>
                          <a:cubicBezTo>
                            <a:pt x="12335" y="92710"/>
                            <a:pt x="-4175" y="142240"/>
                            <a:pt x="905" y="193040"/>
                          </a:cubicBezTo>
                          <a:cubicBezTo>
                            <a:pt x="4715" y="243840"/>
                            <a:pt x="28845" y="290830"/>
                            <a:pt x="68215" y="323850"/>
                          </a:cubicBezTo>
                          <a:lnTo>
                            <a:pt x="120285" y="367030"/>
                          </a:lnTo>
                          <a:cubicBezTo>
                            <a:pt x="200295" y="435610"/>
                            <a:pt x="322215" y="425450"/>
                            <a:pt x="390795" y="345440"/>
                          </a:cubicBezTo>
                          <a:lnTo>
                            <a:pt x="285385" y="256540"/>
                          </a:lnTo>
                          <a:cubicBezTo>
                            <a:pt x="266335" y="279400"/>
                            <a:pt x="232045" y="281940"/>
                            <a:pt x="209185" y="262890"/>
                          </a:cubicBezTo>
                          <a:lnTo>
                            <a:pt x="157115" y="219710"/>
                          </a:lnTo>
                          <a:cubicBezTo>
                            <a:pt x="145685" y="210820"/>
                            <a:pt x="139335" y="196850"/>
                            <a:pt x="138065" y="182880"/>
                          </a:cubicBezTo>
                          <a:cubicBezTo>
                            <a:pt x="136795" y="168910"/>
                            <a:pt x="141875" y="154940"/>
                            <a:pt x="150765" y="143510"/>
                          </a:cubicBezTo>
                          <a:lnTo>
                            <a:pt x="196485" y="90170"/>
                          </a:lnTo>
                          <a:lnTo>
                            <a:pt x="91075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" name="Freeform: Shape 133">
                      <a:extLst>
                        <a:ext uri="{FF2B5EF4-FFF2-40B4-BE49-F238E27FC236}">
                          <a16:creationId xmlns:a16="http://schemas.microsoft.com/office/drawing/2014/main" id="{54109826-696E-482C-8270-C9AA41E56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11750" y="3707499"/>
                      <a:ext cx="436514" cy="357770"/>
                    </a:xfrm>
                    <a:custGeom>
                      <a:avLst/>
                      <a:gdLst>
                        <a:gd name="connsiteX0" fmla="*/ 116840 w 436514"/>
                        <a:gd name="connsiteY0" fmla="*/ 14871 h 357770"/>
                        <a:gd name="connsiteX1" fmla="*/ 45720 w 436514"/>
                        <a:gd name="connsiteY1" fmla="*/ 66941 h 357770"/>
                        <a:gd name="connsiteX2" fmla="*/ 0 w 436514"/>
                        <a:gd name="connsiteY2" fmla="*/ 120280 h 357770"/>
                        <a:gd name="connsiteX3" fmla="*/ 105410 w 436514"/>
                        <a:gd name="connsiteY3" fmla="*/ 209180 h 357770"/>
                        <a:gd name="connsiteX4" fmla="*/ 151130 w 436514"/>
                        <a:gd name="connsiteY4" fmla="*/ 155841 h 357770"/>
                        <a:gd name="connsiteX5" fmla="*/ 227330 w 436514"/>
                        <a:gd name="connsiteY5" fmla="*/ 149491 h 357770"/>
                        <a:gd name="connsiteX6" fmla="*/ 279400 w 436514"/>
                        <a:gd name="connsiteY6" fmla="*/ 192671 h 357770"/>
                        <a:gd name="connsiteX7" fmla="*/ 298450 w 436514"/>
                        <a:gd name="connsiteY7" fmla="*/ 229501 h 357770"/>
                        <a:gd name="connsiteX8" fmla="*/ 285750 w 436514"/>
                        <a:gd name="connsiteY8" fmla="*/ 268871 h 357770"/>
                        <a:gd name="connsiteX9" fmla="*/ 391160 w 436514"/>
                        <a:gd name="connsiteY9" fmla="*/ 357771 h 357770"/>
                        <a:gd name="connsiteX10" fmla="*/ 435610 w 436514"/>
                        <a:gd name="connsiteY10" fmla="*/ 218071 h 357770"/>
                        <a:gd name="connsiteX11" fmla="*/ 368300 w 436514"/>
                        <a:gd name="connsiteY11" fmla="*/ 87260 h 357770"/>
                        <a:gd name="connsiteX12" fmla="*/ 316230 w 436514"/>
                        <a:gd name="connsiteY12" fmla="*/ 44080 h 357770"/>
                        <a:gd name="connsiteX13" fmla="*/ 116840 w 436514"/>
                        <a:gd name="connsiteY13" fmla="*/ 14871 h 357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36514" h="357770">
                          <a:moveTo>
                            <a:pt x="116840" y="14871"/>
                          </a:moveTo>
                          <a:cubicBezTo>
                            <a:pt x="90170" y="26300"/>
                            <a:pt x="66040" y="44080"/>
                            <a:pt x="45720" y="66941"/>
                          </a:cubicBezTo>
                          <a:lnTo>
                            <a:pt x="0" y="120280"/>
                          </a:lnTo>
                          <a:lnTo>
                            <a:pt x="105410" y="209180"/>
                          </a:lnTo>
                          <a:lnTo>
                            <a:pt x="151130" y="155841"/>
                          </a:lnTo>
                          <a:cubicBezTo>
                            <a:pt x="170180" y="132980"/>
                            <a:pt x="204470" y="130441"/>
                            <a:pt x="227330" y="149491"/>
                          </a:cubicBezTo>
                          <a:lnTo>
                            <a:pt x="279400" y="192671"/>
                          </a:lnTo>
                          <a:cubicBezTo>
                            <a:pt x="290830" y="201560"/>
                            <a:pt x="297180" y="215530"/>
                            <a:pt x="298450" y="229501"/>
                          </a:cubicBezTo>
                          <a:cubicBezTo>
                            <a:pt x="299720" y="243471"/>
                            <a:pt x="294640" y="257441"/>
                            <a:pt x="285750" y="268871"/>
                          </a:cubicBezTo>
                          <a:lnTo>
                            <a:pt x="391160" y="357771"/>
                          </a:lnTo>
                          <a:cubicBezTo>
                            <a:pt x="424180" y="318401"/>
                            <a:pt x="440690" y="268871"/>
                            <a:pt x="435610" y="218071"/>
                          </a:cubicBezTo>
                          <a:cubicBezTo>
                            <a:pt x="431800" y="167271"/>
                            <a:pt x="407670" y="120280"/>
                            <a:pt x="368300" y="87260"/>
                          </a:cubicBezTo>
                          <a:lnTo>
                            <a:pt x="316230" y="44080"/>
                          </a:lnTo>
                          <a:cubicBezTo>
                            <a:pt x="257810" y="-2909"/>
                            <a:pt x="180340" y="-11800"/>
                            <a:pt x="116840" y="14871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" name="Freeform: Shape 134">
                      <a:extLst>
                        <a:ext uri="{FF2B5EF4-FFF2-40B4-BE49-F238E27FC236}">
                          <a16:creationId xmlns:a16="http://schemas.microsoft.com/office/drawing/2014/main" id="{8FF36942-8ADC-4DAF-8DA9-D235A2B15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5376" y="3805056"/>
                      <a:ext cx="137406" cy="136887"/>
                    </a:xfrm>
                    <a:custGeom>
                      <a:avLst/>
                      <a:gdLst>
                        <a:gd name="connsiteX0" fmla="*/ 112894 w 137406"/>
                        <a:gd name="connsiteY0" fmla="*/ 16374 h 136887"/>
                        <a:gd name="connsiteX1" fmla="*/ 16374 w 137406"/>
                        <a:gd name="connsiteY1" fmla="*/ 23994 h 136887"/>
                        <a:gd name="connsiteX2" fmla="*/ 23994 w 137406"/>
                        <a:gd name="connsiteY2" fmla="*/ 120514 h 136887"/>
                        <a:gd name="connsiteX3" fmla="*/ 120514 w 137406"/>
                        <a:gd name="connsiteY3" fmla="*/ 112894 h 136887"/>
                        <a:gd name="connsiteX4" fmla="*/ 112894 w 137406"/>
                        <a:gd name="connsiteY4" fmla="*/ 16374 h 136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406" h="136887">
                          <a:moveTo>
                            <a:pt x="112894" y="16374"/>
                          </a:moveTo>
                          <a:cubicBezTo>
                            <a:pt x="83684" y="-7756"/>
                            <a:pt x="40504" y="-5216"/>
                            <a:pt x="16374" y="23994"/>
                          </a:cubicBezTo>
                          <a:cubicBezTo>
                            <a:pt x="-7756" y="53204"/>
                            <a:pt x="-5216" y="96384"/>
                            <a:pt x="23994" y="120514"/>
                          </a:cubicBezTo>
                          <a:cubicBezTo>
                            <a:pt x="53204" y="144644"/>
                            <a:pt x="96384" y="142104"/>
                            <a:pt x="120514" y="112894"/>
                          </a:cubicBezTo>
                          <a:cubicBezTo>
                            <a:pt x="145914" y="83684"/>
                            <a:pt x="142104" y="40504"/>
                            <a:pt x="112894" y="16374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" name="Freeform: Shape 135">
                      <a:extLst>
                        <a:ext uri="{FF2B5EF4-FFF2-40B4-BE49-F238E27FC236}">
                          <a16:creationId xmlns:a16="http://schemas.microsoft.com/office/drawing/2014/main" id="{496445B0-EF9C-4733-809C-63F2E8F09B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6610" y="3846290"/>
                      <a:ext cx="54418" cy="54418"/>
                    </a:xfrm>
                    <a:custGeom>
                      <a:avLst/>
                      <a:gdLst>
                        <a:gd name="connsiteX0" fmla="*/ 44989 w 54418"/>
                        <a:gd name="connsiteY0" fmla="*/ 6889 h 54418"/>
                        <a:gd name="connsiteX1" fmla="*/ 6889 w 54418"/>
                        <a:gd name="connsiteY1" fmla="*/ 9429 h 54418"/>
                        <a:gd name="connsiteX2" fmla="*/ 9429 w 54418"/>
                        <a:gd name="connsiteY2" fmla="*/ 47529 h 54418"/>
                        <a:gd name="connsiteX3" fmla="*/ 47529 w 54418"/>
                        <a:gd name="connsiteY3" fmla="*/ 44989 h 54418"/>
                        <a:gd name="connsiteX4" fmla="*/ 44989 w 54418"/>
                        <a:gd name="connsiteY4" fmla="*/ 6889 h 54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18" h="54418">
                          <a:moveTo>
                            <a:pt x="44989" y="6889"/>
                          </a:moveTo>
                          <a:cubicBezTo>
                            <a:pt x="33559" y="-3271"/>
                            <a:pt x="15779" y="-2001"/>
                            <a:pt x="6889" y="9429"/>
                          </a:cubicBezTo>
                          <a:cubicBezTo>
                            <a:pt x="-3271" y="20859"/>
                            <a:pt x="-2001" y="38639"/>
                            <a:pt x="9429" y="47529"/>
                          </a:cubicBezTo>
                          <a:cubicBezTo>
                            <a:pt x="20859" y="57689"/>
                            <a:pt x="38639" y="56419"/>
                            <a:pt x="47529" y="44989"/>
                          </a:cubicBezTo>
                          <a:cubicBezTo>
                            <a:pt x="57689" y="33559"/>
                            <a:pt x="56419" y="15779"/>
                            <a:pt x="44989" y="6889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0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FE25F369-0EDF-46EA-B583-0D18C0F76315}"/>
                    </a:ext>
                  </a:extLst>
                </p:cNvPr>
                <p:cNvSpPr/>
                <p:nvPr/>
              </p:nvSpPr>
              <p:spPr>
                <a:xfrm>
                  <a:off x="6344920" y="2321560"/>
                  <a:ext cx="11429" cy="2305050"/>
                </a:xfrm>
                <a:custGeom>
                  <a:avLst/>
                  <a:gdLst>
                    <a:gd name="connsiteX0" fmla="*/ 0 w 11429"/>
                    <a:gd name="connsiteY0" fmla="*/ 0 h 2305050"/>
                    <a:gd name="connsiteX1" fmla="*/ 11430 w 11429"/>
                    <a:gd name="connsiteY1" fmla="*/ 2305050 h 230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429" h="2305050">
                      <a:moveTo>
                        <a:pt x="0" y="0"/>
                      </a:moveTo>
                      <a:lnTo>
                        <a:pt x="11430" y="2305050"/>
                      </a:lnTo>
                    </a:path>
                  </a:pathLst>
                </a:custGeom>
                <a:ln w="32026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E577598B-08AA-4848-B8F9-E4F4DE5D893D}"/>
                    </a:ext>
                  </a:extLst>
                </p:cNvPr>
                <p:cNvSpPr/>
                <p:nvPr/>
              </p:nvSpPr>
              <p:spPr>
                <a:xfrm>
                  <a:off x="6836409" y="2480310"/>
                  <a:ext cx="523240" cy="427989"/>
                </a:xfrm>
                <a:custGeom>
                  <a:avLst/>
                  <a:gdLst>
                    <a:gd name="connsiteX0" fmla="*/ 483870 w 523240"/>
                    <a:gd name="connsiteY0" fmla="*/ 427990 h 427989"/>
                    <a:gd name="connsiteX1" fmla="*/ 39370 w 523240"/>
                    <a:gd name="connsiteY1" fmla="*/ 427990 h 427989"/>
                    <a:gd name="connsiteX2" fmla="*/ 0 w 523240"/>
                    <a:gd name="connsiteY2" fmla="*/ 388620 h 427989"/>
                    <a:gd name="connsiteX3" fmla="*/ 0 w 523240"/>
                    <a:gd name="connsiteY3" fmla="*/ 39370 h 427989"/>
                    <a:gd name="connsiteX4" fmla="*/ 39370 w 523240"/>
                    <a:gd name="connsiteY4" fmla="*/ 0 h 427989"/>
                    <a:gd name="connsiteX5" fmla="*/ 483870 w 523240"/>
                    <a:gd name="connsiteY5" fmla="*/ 0 h 427989"/>
                    <a:gd name="connsiteX6" fmla="*/ 523240 w 523240"/>
                    <a:gd name="connsiteY6" fmla="*/ 39370 h 427989"/>
                    <a:gd name="connsiteX7" fmla="*/ 523240 w 523240"/>
                    <a:gd name="connsiteY7" fmla="*/ 388620 h 427989"/>
                    <a:gd name="connsiteX8" fmla="*/ 483870 w 523240"/>
                    <a:gd name="connsiteY8" fmla="*/ 427990 h 427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3240" h="427989">
                      <a:moveTo>
                        <a:pt x="483870" y="427990"/>
                      </a:moveTo>
                      <a:lnTo>
                        <a:pt x="39370" y="427990"/>
                      </a:lnTo>
                      <a:cubicBezTo>
                        <a:pt x="17780" y="427990"/>
                        <a:pt x="0" y="410210"/>
                        <a:pt x="0" y="388620"/>
                      </a:cubicBezTo>
                      <a:lnTo>
                        <a:pt x="0" y="39370"/>
                      </a:lnTo>
                      <a:cubicBezTo>
                        <a:pt x="0" y="17780"/>
                        <a:pt x="17780" y="0"/>
                        <a:pt x="39370" y="0"/>
                      </a:cubicBezTo>
                      <a:lnTo>
                        <a:pt x="483870" y="0"/>
                      </a:lnTo>
                      <a:cubicBezTo>
                        <a:pt x="505460" y="0"/>
                        <a:pt x="523240" y="17780"/>
                        <a:pt x="523240" y="39370"/>
                      </a:cubicBezTo>
                      <a:lnTo>
                        <a:pt x="523240" y="388620"/>
                      </a:lnTo>
                      <a:cubicBezTo>
                        <a:pt x="523240" y="410210"/>
                        <a:pt x="505460" y="427990"/>
                        <a:pt x="483870" y="427990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618C3541-54C6-4936-ACE9-41A1E1A39423}"/>
                    </a:ext>
                  </a:extLst>
                </p:cNvPr>
                <p:cNvSpPr/>
                <p:nvPr/>
              </p:nvSpPr>
              <p:spPr>
                <a:xfrm>
                  <a:off x="6813550" y="2428239"/>
                  <a:ext cx="566419" cy="116839"/>
                </a:xfrm>
                <a:custGeom>
                  <a:avLst/>
                  <a:gdLst>
                    <a:gd name="connsiteX0" fmla="*/ 566420 w 566419"/>
                    <a:gd name="connsiteY0" fmla="*/ 116840 h 116839"/>
                    <a:gd name="connsiteX1" fmla="*/ 0 w 566419"/>
                    <a:gd name="connsiteY1" fmla="*/ 116840 h 116839"/>
                    <a:gd name="connsiteX2" fmla="*/ 24130 w 566419"/>
                    <a:gd name="connsiteY2" fmla="*/ 34290 h 116839"/>
                    <a:gd name="connsiteX3" fmla="*/ 81280 w 566419"/>
                    <a:gd name="connsiteY3" fmla="*/ 0 h 116839"/>
                    <a:gd name="connsiteX4" fmla="*/ 485140 w 566419"/>
                    <a:gd name="connsiteY4" fmla="*/ 0 h 116839"/>
                    <a:gd name="connsiteX5" fmla="*/ 566420 w 566419"/>
                    <a:gd name="connsiteY5" fmla="*/ 116840 h 116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6419" h="116839">
                      <a:moveTo>
                        <a:pt x="566420" y="116840"/>
                      </a:moveTo>
                      <a:lnTo>
                        <a:pt x="0" y="116840"/>
                      </a:lnTo>
                      <a:cubicBezTo>
                        <a:pt x="0" y="85090"/>
                        <a:pt x="8890" y="54610"/>
                        <a:pt x="24130" y="34290"/>
                      </a:cubicBezTo>
                      <a:cubicBezTo>
                        <a:pt x="38100" y="12700"/>
                        <a:pt x="58420" y="0"/>
                        <a:pt x="81280" y="0"/>
                      </a:cubicBezTo>
                      <a:lnTo>
                        <a:pt x="485140" y="0"/>
                      </a:lnTo>
                      <a:cubicBezTo>
                        <a:pt x="530860" y="0"/>
                        <a:pt x="566420" y="52070"/>
                        <a:pt x="566420" y="116840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9" name="Graphic 4">
                <a:extLst>
                  <a:ext uri="{FF2B5EF4-FFF2-40B4-BE49-F238E27FC236}">
                    <a16:creationId xmlns:a16="http://schemas.microsoft.com/office/drawing/2014/main" id="{3F288B3A-9614-47BA-9B7B-605420C29C9F}"/>
                  </a:ext>
                </a:extLst>
              </p:cNvPr>
              <p:cNvGrpSpPr/>
              <p:nvPr/>
            </p:nvGrpSpPr>
            <p:grpSpPr>
              <a:xfrm>
                <a:off x="2052320" y="2094229"/>
                <a:ext cx="7920989" cy="4763770"/>
                <a:chOff x="2052320" y="2094229"/>
                <a:chExt cx="7920989" cy="4763770"/>
              </a:xfrm>
            </p:grpSpPr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037883AA-06C0-495C-AFCA-555BBFA8EDFC}"/>
                    </a:ext>
                  </a:extLst>
                </p:cNvPr>
                <p:cNvSpPr/>
                <p:nvPr/>
              </p:nvSpPr>
              <p:spPr>
                <a:xfrm>
                  <a:off x="2925442" y="2393110"/>
                  <a:ext cx="368507" cy="665687"/>
                </a:xfrm>
                <a:custGeom>
                  <a:avLst/>
                  <a:gdLst>
                    <a:gd name="connsiteX0" fmla="*/ 18418 w 368507"/>
                    <a:gd name="connsiteY0" fmla="*/ 658700 h 665687"/>
                    <a:gd name="connsiteX1" fmla="*/ 6988 w 368507"/>
                    <a:gd name="connsiteY1" fmla="*/ 601550 h 665687"/>
                    <a:gd name="connsiteX2" fmla="*/ 273688 w 368507"/>
                    <a:gd name="connsiteY2" fmla="*/ 200230 h 665687"/>
                    <a:gd name="connsiteX3" fmla="*/ 252098 w 368507"/>
                    <a:gd name="connsiteY3" fmla="*/ 94820 h 665687"/>
                    <a:gd name="connsiteX4" fmla="*/ 146688 w 368507"/>
                    <a:gd name="connsiteY4" fmla="*/ 116410 h 665687"/>
                    <a:gd name="connsiteX5" fmla="*/ 89538 w 368507"/>
                    <a:gd name="connsiteY5" fmla="*/ 127840 h 665687"/>
                    <a:gd name="connsiteX6" fmla="*/ 78108 w 368507"/>
                    <a:gd name="connsiteY6" fmla="*/ 70690 h 665687"/>
                    <a:gd name="connsiteX7" fmla="*/ 297818 w 368507"/>
                    <a:gd name="connsiteY7" fmla="*/ 26240 h 665687"/>
                    <a:gd name="connsiteX8" fmla="*/ 342268 w 368507"/>
                    <a:gd name="connsiteY8" fmla="*/ 245950 h 665687"/>
                    <a:gd name="connsiteX9" fmla="*/ 75568 w 368507"/>
                    <a:gd name="connsiteY9" fmla="*/ 647270 h 665687"/>
                    <a:gd name="connsiteX10" fmla="*/ 18418 w 368507"/>
                    <a:gd name="connsiteY10" fmla="*/ 658700 h 665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8507" h="665687">
                      <a:moveTo>
                        <a:pt x="18418" y="658700"/>
                      </a:moveTo>
                      <a:cubicBezTo>
                        <a:pt x="-632" y="646000"/>
                        <a:pt x="-5712" y="620600"/>
                        <a:pt x="6988" y="601550"/>
                      </a:cubicBezTo>
                      <a:lnTo>
                        <a:pt x="273688" y="200230"/>
                      </a:lnTo>
                      <a:cubicBezTo>
                        <a:pt x="296548" y="165940"/>
                        <a:pt x="287658" y="117680"/>
                        <a:pt x="252098" y="94820"/>
                      </a:cubicBezTo>
                      <a:cubicBezTo>
                        <a:pt x="217808" y="71960"/>
                        <a:pt x="169548" y="80850"/>
                        <a:pt x="146688" y="116410"/>
                      </a:cubicBezTo>
                      <a:cubicBezTo>
                        <a:pt x="133988" y="135460"/>
                        <a:pt x="108588" y="140540"/>
                        <a:pt x="89538" y="127840"/>
                      </a:cubicBezTo>
                      <a:cubicBezTo>
                        <a:pt x="70488" y="115140"/>
                        <a:pt x="65408" y="89740"/>
                        <a:pt x="78108" y="70690"/>
                      </a:cubicBezTo>
                      <a:cubicBezTo>
                        <a:pt x="126368" y="-1700"/>
                        <a:pt x="225428" y="-22020"/>
                        <a:pt x="297818" y="26240"/>
                      </a:cubicBezTo>
                      <a:cubicBezTo>
                        <a:pt x="370208" y="74500"/>
                        <a:pt x="390528" y="173560"/>
                        <a:pt x="342268" y="245950"/>
                      </a:cubicBezTo>
                      <a:lnTo>
                        <a:pt x="75568" y="647270"/>
                      </a:lnTo>
                      <a:cubicBezTo>
                        <a:pt x="62868" y="666320"/>
                        <a:pt x="37468" y="671400"/>
                        <a:pt x="18418" y="658700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0ECF0A8A-6501-45FB-8024-4BF049F3F25E}"/>
                    </a:ext>
                  </a:extLst>
                </p:cNvPr>
                <p:cNvSpPr/>
                <p:nvPr/>
              </p:nvSpPr>
              <p:spPr>
                <a:xfrm>
                  <a:off x="2931160" y="2876550"/>
                  <a:ext cx="177800" cy="119379"/>
                </a:xfrm>
                <a:custGeom>
                  <a:avLst/>
                  <a:gdLst>
                    <a:gd name="connsiteX0" fmla="*/ 149860 w 177800"/>
                    <a:gd name="connsiteY0" fmla="*/ 41910 h 119379"/>
                    <a:gd name="connsiteX1" fmla="*/ 177800 w 177800"/>
                    <a:gd name="connsiteY1" fmla="*/ 0 h 119379"/>
                    <a:gd name="connsiteX2" fmla="*/ 77470 w 177800"/>
                    <a:gd name="connsiteY2" fmla="*/ 2540 h 119379"/>
                    <a:gd name="connsiteX3" fmla="*/ 1270 w 177800"/>
                    <a:gd name="connsiteY3" fmla="*/ 118110 h 119379"/>
                    <a:gd name="connsiteX4" fmla="*/ 0 w 177800"/>
                    <a:gd name="connsiteY4" fmla="*/ 119380 h 119379"/>
                    <a:gd name="connsiteX5" fmla="*/ 100330 w 177800"/>
                    <a:gd name="connsiteY5" fmla="*/ 116840 h 119379"/>
                    <a:gd name="connsiteX6" fmla="*/ 128270 w 177800"/>
                    <a:gd name="connsiteY6" fmla="*/ 74930 h 119379"/>
                    <a:gd name="connsiteX7" fmla="*/ 27940 w 177800"/>
                    <a:gd name="connsiteY7" fmla="*/ 77470 h 119379"/>
                    <a:gd name="connsiteX8" fmla="*/ 49530 w 177800"/>
                    <a:gd name="connsiteY8" fmla="*/ 44450 h 119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7800" h="119379">
                      <a:moveTo>
                        <a:pt x="149860" y="41910"/>
                      </a:moveTo>
                      <a:lnTo>
                        <a:pt x="177800" y="0"/>
                      </a:lnTo>
                      <a:lnTo>
                        <a:pt x="77470" y="2540"/>
                      </a:lnTo>
                      <a:lnTo>
                        <a:pt x="1270" y="118110"/>
                      </a:lnTo>
                      <a:lnTo>
                        <a:pt x="0" y="119380"/>
                      </a:lnTo>
                      <a:lnTo>
                        <a:pt x="100330" y="116840"/>
                      </a:lnTo>
                      <a:lnTo>
                        <a:pt x="128270" y="74930"/>
                      </a:lnTo>
                      <a:lnTo>
                        <a:pt x="27940" y="77470"/>
                      </a:lnTo>
                      <a:lnTo>
                        <a:pt x="49530" y="4445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B42C1A67-346A-41C1-8DB1-5900532EC9FD}"/>
                    </a:ext>
                  </a:extLst>
                </p:cNvPr>
                <p:cNvSpPr/>
                <p:nvPr/>
              </p:nvSpPr>
              <p:spPr>
                <a:xfrm>
                  <a:off x="3016250" y="2418079"/>
                  <a:ext cx="64770" cy="107950"/>
                </a:xfrm>
                <a:custGeom>
                  <a:avLst/>
                  <a:gdLst>
                    <a:gd name="connsiteX0" fmla="*/ 30480 w 64770"/>
                    <a:gd name="connsiteY0" fmla="*/ 107950 h 107950"/>
                    <a:gd name="connsiteX1" fmla="*/ 55880 w 64770"/>
                    <a:gd name="connsiteY1" fmla="*/ 90170 h 107950"/>
                    <a:gd name="connsiteX2" fmla="*/ 64770 w 64770"/>
                    <a:gd name="connsiteY2" fmla="*/ 80010 h 107950"/>
                    <a:gd name="connsiteX3" fmla="*/ 33020 w 64770"/>
                    <a:gd name="connsiteY3" fmla="*/ 0 h 107950"/>
                    <a:gd name="connsiteX4" fmla="*/ 0 w 64770"/>
                    <a:gd name="connsiteY4" fmla="*/ 29210 h 107950"/>
                    <a:gd name="connsiteX5" fmla="*/ 30480 w 64770"/>
                    <a:gd name="connsiteY5" fmla="*/ 107950 h 107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770" h="107950">
                      <a:moveTo>
                        <a:pt x="30480" y="107950"/>
                      </a:moveTo>
                      <a:cubicBezTo>
                        <a:pt x="40640" y="105410"/>
                        <a:pt x="49530" y="100330"/>
                        <a:pt x="55880" y="90170"/>
                      </a:cubicBezTo>
                      <a:cubicBezTo>
                        <a:pt x="58420" y="86360"/>
                        <a:pt x="60960" y="82550"/>
                        <a:pt x="64770" y="80010"/>
                      </a:cubicBezTo>
                      <a:lnTo>
                        <a:pt x="33020" y="0"/>
                      </a:lnTo>
                      <a:cubicBezTo>
                        <a:pt x="20320" y="7620"/>
                        <a:pt x="10160" y="17780"/>
                        <a:pt x="0" y="29210"/>
                      </a:cubicBezTo>
                      <a:lnTo>
                        <a:pt x="30480" y="10795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930937CB-39E8-4DC8-AD03-3A89DB523130}"/>
                    </a:ext>
                  </a:extLst>
                </p:cNvPr>
                <p:cNvSpPr/>
                <p:nvPr/>
              </p:nvSpPr>
              <p:spPr>
                <a:xfrm>
                  <a:off x="3030220" y="2727960"/>
                  <a:ext cx="177800" cy="118110"/>
                </a:xfrm>
                <a:custGeom>
                  <a:avLst/>
                  <a:gdLst>
                    <a:gd name="connsiteX0" fmla="*/ 149860 w 177800"/>
                    <a:gd name="connsiteY0" fmla="*/ 41910 h 118110"/>
                    <a:gd name="connsiteX1" fmla="*/ 177800 w 177800"/>
                    <a:gd name="connsiteY1" fmla="*/ 0 h 118110"/>
                    <a:gd name="connsiteX2" fmla="*/ 77470 w 177800"/>
                    <a:gd name="connsiteY2" fmla="*/ 2540 h 118110"/>
                    <a:gd name="connsiteX3" fmla="*/ 0 w 177800"/>
                    <a:gd name="connsiteY3" fmla="*/ 118110 h 118110"/>
                    <a:gd name="connsiteX4" fmla="*/ 100330 w 177800"/>
                    <a:gd name="connsiteY4" fmla="*/ 116840 h 118110"/>
                    <a:gd name="connsiteX5" fmla="*/ 128270 w 177800"/>
                    <a:gd name="connsiteY5" fmla="*/ 74930 h 118110"/>
                    <a:gd name="connsiteX6" fmla="*/ 27940 w 177800"/>
                    <a:gd name="connsiteY6" fmla="*/ 76200 h 118110"/>
                    <a:gd name="connsiteX7" fmla="*/ 49530 w 177800"/>
                    <a:gd name="connsiteY7" fmla="*/ 44450 h 118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7800" h="118110">
                      <a:moveTo>
                        <a:pt x="149860" y="41910"/>
                      </a:moveTo>
                      <a:lnTo>
                        <a:pt x="177800" y="0"/>
                      </a:lnTo>
                      <a:lnTo>
                        <a:pt x="77470" y="2540"/>
                      </a:lnTo>
                      <a:lnTo>
                        <a:pt x="0" y="118110"/>
                      </a:lnTo>
                      <a:lnTo>
                        <a:pt x="100330" y="116840"/>
                      </a:lnTo>
                      <a:lnTo>
                        <a:pt x="128270" y="74930"/>
                      </a:lnTo>
                      <a:lnTo>
                        <a:pt x="27940" y="76200"/>
                      </a:lnTo>
                      <a:lnTo>
                        <a:pt x="49530" y="4445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F0AD3CD3-1919-4EB9-AF66-E9207A921170}"/>
                    </a:ext>
                  </a:extLst>
                </p:cNvPr>
                <p:cNvSpPr/>
                <p:nvPr/>
              </p:nvSpPr>
              <p:spPr>
                <a:xfrm>
                  <a:off x="3204210" y="2476500"/>
                  <a:ext cx="86360" cy="87629"/>
                </a:xfrm>
                <a:custGeom>
                  <a:avLst/>
                  <a:gdLst>
                    <a:gd name="connsiteX0" fmla="*/ 6350 w 86360"/>
                    <a:gd name="connsiteY0" fmla="*/ 87630 h 87629"/>
                    <a:gd name="connsiteX1" fmla="*/ 86360 w 86360"/>
                    <a:gd name="connsiteY1" fmla="*/ 39370 h 87629"/>
                    <a:gd name="connsiteX2" fmla="*/ 71120 w 86360"/>
                    <a:gd name="connsiteY2" fmla="*/ 0 h 87629"/>
                    <a:gd name="connsiteX3" fmla="*/ 0 w 86360"/>
                    <a:gd name="connsiteY3" fmla="*/ 43180 h 87629"/>
                    <a:gd name="connsiteX4" fmla="*/ 6350 w 86360"/>
                    <a:gd name="connsiteY4" fmla="*/ 87630 h 87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360" h="87629">
                      <a:moveTo>
                        <a:pt x="6350" y="87630"/>
                      </a:moveTo>
                      <a:lnTo>
                        <a:pt x="86360" y="39370"/>
                      </a:lnTo>
                      <a:cubicBezTo>
                        <a:pt x="83820" y="25400"/>
                        <a:pt x="78740" y="12700"/>
                        <a:pt x="71120" y="0"/>
                      </a:cubicBezTo>
                      <a:lnTo>
                        <a:pt x="0" y="43180"/>
                      </a:lnTo>
                      <a:cubicBezTo>
                        <a:pt x="6350" y="55880"/>
                        <a:pt x="8890" y="72390"/>
                        <a:pt x="6350" y="8763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8A40D31A-30B6-4E8B-9409-231D11883697}"/>
                    </a:ext>
                  </a:extLst>
                </p:cNvPr>
                <p:cNvSpPr/>
                <p:nvPr/>
              </p:nvSpPr>
              <p:spPr>
                <a:xfrm>
                  <a:off x="3094989" y="2391845"/>
                  <a:ext cx="55880" cy="94814"/>
                </a:xfrm>
                <a:custGeom>
                  <a:avLst/>
                  <a:gdLst>
                    <a:gd name="connsiteX0" fmla="*/ 55880 w 55880"/>
                    <a:gd name="connsiteY0" fmla="*/ 834 h 94814"/>
                    <a:gd name="connsiteX1" fmla="*/ 13970 w 55880"/>
                    <a:gd name="connsiteY1" fmla="*/ 2104 h 94814"/>
                    <a:gd name="connsiteX2" fmla="*/ 0 w 55880"/>
                    <a:gd name="connsiteY2" fmla="*/ 94814 h 94814"/>
                    <a:gd name="connsiteX3" fmla="*/ 43180 w 55880"/>
                    <a:gd name="connsiteY3" fmla="*/ 83384 h 94814"/>
                    <a:gd name="connsiteX4" fmla="*/ 55880 w 55880"/>
                    <a:gd name="connsiteY4" fmla="*/ 834 h 9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880" h="94814">
                      <a:moveTo>
                        <a:pt x="55880" y="834"/>
                      </a:moveTo>
                      <a:cubicBezTo>
                        <a:pt x="41910" y="-436"/>
                        <a:pt x="27940" y="-436"/>
                        <a:pt x="13970" y="2104"/>
                      </a:cubicBezTo>
                      <a:lnTo>
                        <a:pt x="0" y="94814"/>
                      </a:lnTo>
                      <a:cubicBezTo>
                        <a:pt x="12700" y="85924"/>
                        <a:pt x="27940" y="82114"/>
                        <a:pt x="43180" y="83384"/>
                      </a:cubicBezTo>
                      <a:lnTo>
                        <a:pt x="55880" y="834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48574D54-FD73-4D6E-8516-1612877C08BD}"/>
                    </a:ext>
                  </a:extLst>
                </p:cNvPr>
                <p:cNvSpPr/>
                <p:nvPr/>
              </p:nvSpPr>
              <p:spPr>
                <a:xfrm>
                  <a:off x="3129279" y="2578100"/>
                  <a:ext cx="162560" cy="119379"/>
                </a:xfrm>
                <a:custGeom>
                  <a:avLst/>
                  <a:gdLst>
                    <a:gd name="connsiteX0" fmla="*/ 148590 w 162560"/>
                    <a:gd name="connsiteY0" fmla="*/ 41910 h 119379"/>
                    <a:gd name="connsiteX1" fmla="*/ 162560 w 162560"/>
                    <a:gd name="connsiteY1" fmla="*/ 0 h 119379"/>
                    <a:gd name="connsiteX2" fmla="*/ 76200 w 162560"/>
                    <a:gd name="connsiteY2" fmla="*/ 2540 h 119379"/>
                    <a:gd name="connsiteX3" fmla="*/ 69850 w 162560"/>
                    <a:gd name="connsiteY3" fmla="*/ 13970 h 119379"/>
                    <a:gd name="connsiteX4" fmla="*/ 0 w 162560"/>
                    <a:gd name="connsiteY4" fmla="*/ 119380 h 119379"/>
                    <a:gd name="connsiteX5" fmla="*/ 100330 w 162560"/>
                    <a:gd name="connsiteY5" fmla="*/ 116840 h 119379"/>
                    <a:gd name="connsiteX6" fmla="*/ 128270 w 162560"/>
                    <a:gd name="connsiteY6" fmla="*/ 74930 h 119379"/>
                    <a:gd name="connsiteX7" fmla="*/ 27940 w 162560"/>
                    <a:gd name="connsiteY7" fmla="*/ 77470 h 119379"/>
                    <a:gd name="connsiteX8" fmla="*/ 49530 w 162560"/>
                    <a:gd name="connsiteY8" fmla="*/ 44450 h 119379"/>
                    <a:gd name="connsiteX9" fmla="*/ 148590 w 162560"/>
                    <a:gd name="connsiteY9" fmla="*/ 41910 h 119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560" h="119379">
                      <a:moveTo>
                        <a:pt x="148590" y="41910"/>
                      </a:moveTo>
                      <a:cubicBezTo>
                        <a:pt x="154940" y="27940"/>
                        <a:pt x="160020" y="13970"/>
                        <a:pt x="162560" y="0"/>
                      </a:cubicBezTo>
                      <a:lnTo>
                        <a:pt x="76200" y="2540"/>
                      </a:lnTo>
                      <a:cubicBezTo>
                        <a:pt x="74930" y="6350"/>
                        <a:pt x="72390" y="10160"/>
                        <a:pt x="69850" y="13970"/>
                      </a:cubicBezTo>
                      <a:lnTo>
                        <a:pt x="0" y="119380"/>
                      </a:lnTo>
                      <a:lnTo>
                        <a:pt x="100330" y="116840"/>
                      </a:lnTo>
                      <a:lnTo>
                        <a:pt x="128270" y="74930"/>
                      </a:lnTo>
                      <a:lnTo>
                        <a:pt x="27940" y="77470"/>
                      </a:lnTo>
                      <a:lnTo>
                        <a:pt x="49530" y="44450"/>
                      </a:lnTo>
                      <a:lnTo>
                        <a:pt x="148590" y="419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6024FA08-C539-467D-848F-553791E25ED6}"/>
                    </a:ext>
                  </a:extLst>
                </p:cNvPr>
                <p:cNvSpPr/>
                <p:nvPr/>
              </p:nvSpPr>
              <p:spPr>
                <a:xfrm>
                  <a:off x="3158489" y="2407920"/>
                  <a:ext cx="81280" cy="92709"/>
                </a:xfrm>
                <a:custGeom>
                  <a:avLst/>
                  <a:gdLst>
                    <a:gd name="connsiteX0" fmla="*/ 34290 w 81280"/>
                    <a:gd name="connsiteY0" fmla="*/ 92710 h 92709"/>
                    <a:gd name="connsiteX1" fmla="*/ 81280 w 81280"/>
                    <a:gd name="connsiteY1" fmla="*/ 22860 h 92709"/>
                    <a:gd name="connsiteX2" fmla="*/ 64770 w 81280"/>
                    <a:gd name="connsiteY2" fmla="*/ 10160 h 92709"/>
                    <a:gd name="connsiteX3" fmla="*/ 46990 w 81280"/>
                    <a:gd name="connsiteY3" fmla="*/ 0 h 92709"/>
                    <a:gd name="connsiteX4" fmla="*/ 0 w 81280"/>
                    <a:gd name="connsiteY4" fmla="*/ 69850 h 92709"/>
                    <a:gd name="connsiteX5" fmla="*/ 19050 w 81280"/>
                    <a:gd name="connsiteY5" fmla="*/ 78740 h 92709"/>
                    <a:gd name="connsiteX6" fmla="*/ 34290 w 81280"/>
                    <a:gd name="connsiteY6" fmla="*/ 92710 h 9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280" h="92709">
                      <a:moveTo>
                        <a:pt x="34290" y="92710"/>
                      </a:moveTo>
                      <a:lnTo>
                        <a:pt x="81280" y="22860"/>
                      </a:lnTo>
                      <a:cubicBezTo>
                        <a:pt x="76200" y="17780"/>
                        <a:pt x="71120" y="13970"/>
                        <a:pt x="64770" y="10160"/>
                      </a:cubicBezTo>
                      <a:cubicBezTo>
                        <a:pt x="58420" y="6350"/>
                        <a:pt x="53340" y="2540"/>
                        <a:pt x="46990" y="0"/>
                      </a:cubicBezTo>
                      <a:lnTo>
                        <a:pt x="0" y="69850"/>
                      </a:lnTo>
                      <a:cubicBezTo>
                        <a:pt x="6350" y="72390"/>
                        <a:pt x="12700" y="74930"/>
                        <a:pt x="19050" y="78740"/>
                      </a:cubicBezTo>
                      <a:cubicBezTo>
                        <a:pt x="25400" y="83820"/>
                        <a:pt x="30480" y="87630"/>
                        <a:pt x="34290" y="9271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C9F824DF-DB9B-4CB2-A7FE-3E77A575DF04}"/>
                    </a:ext>
                  </a:extLst>
                </p:cNvPr>
                <p:cNvSpPr/>
                <p:nvPr/>
              </p:nvSpPr>
              <p:spPr>
                <a:xfrm>
                  <a:off x="2785980" y="2096370"/>
                  <a:ext cx="314712" cy="693176"/>
                </a:xfrm>
                <a:custGeom>
                  <a:avLst/>
                  <a:gdLst>
                    <a:gd name="connsiteX0" fmla="*/ 146449 w 314712"/>
                    <a:gd name="connsiteY0" fmla="*/ 692549 h 693176"/>
                    <a:gd name="connsiteX1" fmla="*/ 179469 w 314712"/>
                    <a:gd name="connsiteY1" fmla="*/ 644289 h 693176"/>
                    <a:gd name="connsiteX2" fmla="*/ 84219 w 314712"/>
                    <a:gd name="connsiteY2" fmla="*/ 171849 h 693176"/>
                    <a:gd name="connsiteX3" fmla="*/ 143909 w 314712"/>
                    <a:gd name="connsiteY3" fmla="*/ 82949 h 693176"/>
                    <a:gd name="connsiteX4" fmla="*/ 232809 w 314712"/>
                    <a:gd name="connsiteY4" fmla="*/ 142639 h 693176"/>
                    <a:gd name="connsiteX5" fmla="*/ 281069 w 314712"/>
                    <a:gd name="connsiteY5" fmla="*/ 175659 h 693176"/>
                    <a:gd name="connsiteX6" fmla="*/ 314089 w 314712"/>
                    <a:gd name="connsiteY6" fmla="*/ 127399 h 693176"/>
                    <a:gd name="connsiteX7" fmla="*/ 127399 w 314712"/>
                    <a:gd name="connsiteY7" fmla="*/ 2939 h 693176"/>
                    <a:gd name="connsiteX8" fmla="*/ 2939 w 314712"/>
                    <a:gd name="connsiteY8" fmla="*/ 189629 h 693176"/>
                    <a:gd name="connsiteX9" fmla="*/ 98189 w 314712"/>
                    <a:gd name="connsiteY9" fmla="*/ 662069 h 693176"/>
                    <a:gd name="connsiteX10" fmla="*/ 146449 w 314712"/>
                    <a:gd name="connsiteY10" fmla="*/ 692549 h 69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4712" h="693176">
                      <a:moveTo>
                        <a:pt x="146449" y="692549"/>
                      </a:moveTo>
                      <a:cubicBezTo>
                        <a:pt x="169309" y="687469"/>
                        <a:pt x="183279" y="665879"/>
                        <a:pt x="179469" y="644289"/>
                      </a:cubicBezTo>
                      <a:lnTo>
                        <a:pt x="84219" y="171849"/>
                      </a:lnTo>
                      <a:cubicBezTo>
                        <a:pt x="75329" y="131209"/>
                        <a:pt x="101999" y="90569"/>
                        <a:pt x="143909" y="82949"/>
                      </a:cubicBezTo>
                      <a:cubicBezTo>
                        <a:pt x="184549" y="74059"/>
                        <a:pt x="225189" y="100729"/>
                        <a:pt x="232809" y="142639"/>
                      </a:cubicBezTo>
                      <a:cubicBezTo>
                        <a:pt x="237889" y="165499"/>
                        <a:pt x="259479" y="179469"/>
                        <a:pt x="281069" y="175659"/>
                      </a:cubicBezTo>
                      <a:cubicBezTo>
                        <a:pt x="303929" y="170579"/>
                        <a:pt x="317899" y="148989"/>
                        <a:pt x="314089" y="127399"/>
                      </a:cubicBezTo>
                      <a:cubicBezTo>
                        <a:pt x="296309" y="41039"/>
                        <a:pt x="212489" y="-13571"/>
                        <a:pt x="127399" y="2939"/>
                      </a:cubicBezTo>
                      <a:cubicBezTo>
                        <a:pt x="41039" y="20719"/>
                        <a:pt x="-13571" y="104539"/>
                        <a:pt x="2939" y="189629"/>
                      </a:cubicBezTo>
                      <a:lnTo>
                        <a:pt x="98189" y="662069"/>
                      </a:lnTo>
                      <a:cubicBezTo>
                        <a:pt x="101999" y="682389"/>
                        <a:pt x="123589" y="696359"/>
                        <a:pt x="146449" y="692549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412D8070-B2A7-4FFF-9630-6CCAA0479A56}"/>
                    </a:ext>
                  </a:extLst>
                </p:cNvPr>
                <p:cNvSpPr/>
                <p:nvPr/>
              </p:nvSpPr>
              <p:spPr>
                <a:xfrm>
                  <a:off x="2844800" y="2564129"/>
                  <a:ext cx="120650" cy="177800"/>
                </a:xfrm>
                <a:custGeom>
                  <a:avLst/>
                  <a:gdLst>
                    <a:gd name="connsiteX0" fmla="*/ 10160 w 120650"/>
                    <a:gd name="connsiteY0" fmla="*/ 49530 h 177800"/>
                    <a:gd name="connsiteX1" fmla="*/ 0 w 120650"/>
                    <a:gd name="connsiteY1" fmla="*/ 0 h 177800"/>
                    <a:gd name="connsiteX2" fmla="*/ 92710 w 120650"/>
                    <a:gd name="connsiteY2" fmla="*/ 40640 h 177800"/>
                    <a:gd name="connsiteX3" fmla="*/ 120650 w 120650"/>
                    <a:gd name="connsiteY3" fmla="*/ 175260 h 177800"/>
                    <a:gd name="connsiteX4" fmla="*/ 120650 w 120650"/>
                    <a:gd name="connsiteY4" fmla="*/ 177800 h 177800"/>
                    <a:gd name="connsiteX5" fmla="*/ 27940 w 120650"/>
                    <a:gd name="connsiteY5" fmla="*/ 137160 h 177800"/>
                    <a:gd name="connsiteX6" fmla="*/ 17780 w 120650"/>
                    <a:gd name="connsiteY6" fmla="*/ 87630 h 177800"/>
                    <a:gd name="connsiteX7" fmla="*/ 110490 w 120650"/>
                    <a:gd name="connsiteY7" fmla="*/ 128270 h 177800"/>
                    <a:gd name="connsiteX8" fmla="*/ 102870 w 120650"/>
                    <a:gd name="connsiteY8" fmla="*/ 90170 h 177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650" h="177800">
                      <a:moveTo>
                        <a:pt x="10160" y="49530"/>
                      </a:moveTo>
                      <a:lnTo>
                        <a:pt x="0" y="0"/>
                      </a:lnTo>
                      <a:lnTo>
                        <a:pt x="92710" y="40640"/>
                      </a:lnTo>
                      <a:lnTo>
                        <a:pt x="120650" y="175260"/>
                      </a:lnTo>
                      <a:lnTo>
                        <a:pt x="120650" y="177800"/>
                      </a:lnTo>
                      <a:lnTo>
                        <a:pt x="27940" y="137160"/>
                      </a:lnTo>
                      <a:lnTo>
                        <a:pt x="17780" y="87630"/>
                      </a:lnTo>
                      <a:lnTo>
                        <a:pt x="110490" y="128270"/>
                      </a:lnTo>
                      <a:lnTo>
                        <a:pt x="102870" y="9017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354336CE-2F81-4E3B-B4A4-88FDBF27EDFC}"/>
                    </a:ext>
                  </a:extLst>
                </p:cNvPr>
                <p:cNvSpPr/>
                <p:nvPr/>
              </p:nvSpPr>
              <p:spPr>
                <a:xfrm>
                  <a:off x="3014979" y="2162810"/>
                  <a:ext cx="80010" cy="100329"/>
                </a:xfrm>
                <a:custGeom>
                  <a:avLst/>
                  <a:gdLst>
                    <a:gd name="connsiteX0" fmla="*/ 20320 w 80010"/>
                    <a:gd name="connsiteY0" fmla="*/ 100330 h 100329"/>
                    <a:gd name="connsiteX1" fmla="*/ 3810 w 80010"/>
                    <a:gd name="connsiteY1" fmla="*/ 74930 h 100329"/>
                    <a:gd name="connsiteX2" fmla="*/ 0 w 80010"/>
                    <a:gd name="connsiteY2" fmla="*/ 62230 h 100329"/>
                    <a:gd name="connsiteX3" fmla="*/ 59690 w 80010"/>
                    <a:gd name="connsiteY3" fmla="*/ 0 h 100329"/>
                    <a:gd name="connsiteX4" fmla="*/ 80010 w 80010"/>
                    <a:gd name="connsiteY4" fmla="*/ 39370 h 100329"/>
                    <a:gd name="connsiteX5" fmla="*/ 20320 w 80010"/>
                    <a:gd name="connsiteY5" fmla="*/ 100330 h 100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0010" h="100329">
                      <a:moveTo>
                        <a:pt x="20320" y="100330"/>
                      </a:moveTo>
                      <a:cubicBezTo>
                        <a:pt x="11430" y="93980"/>
                        <a:pt x="5080" y="85090"/>
                        <a:pt x="3810" y="74930"/>
                      </a:cubicBezTo>
                      <a:cubicBezTo>
                        <a:pt x="2540" y="71120"/>
                        <a:pt x="1270" y="66040"/>
                        <a:pt x="0" y="62230"/>
                      </a:cubicBezTo>
                      <a:lnTo>
                        <a:pt x="59690" y="0"/>
                      </a:lnTo>
                      <a:cubicBezTo>
                        <a:pt x="68580" y="11430"/>
                        <a:pt x="74930" y="25400"/>
                        <a:pt x="80010" y="39370"/>
                      </a:cubicBezTo>
                      <a:lnTo>
                        <a:pt x="20320" y="10033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212B9B3E-62C8-4508-8ACB-AB185677B05D}"/>
                    </a:ext>
                  </a:extLst>
                </p:cNvPr>
                <p:cNvSpPr/>
                <p:nvPr/>
              </p:nvSpPr>
              <p:spPr>
                <a:xfrm>
                  <a:off x="2809239" y="2388870"/>
                  <a:ext cx="120650" cy="176529"/>
                </a:xfrm>
                <a:custGeom>
                  <a:avLst/>
                  <a:gdLst>
                    <a:gd name="connsiteX0" fmla="*/ 10160 w 120650"/>
                    <a:gd name="connsiteY0" fmla="*/ 49530 h 176529"/>
                    <a:gd name="connsiteX1" fmla="*/ 0 w 120650"/>
                    <a:gd name="connsiteY1" fmla="*/ 0 h 176529"/>
                    <a:gd name="connsiteX2" fmla="*/ 92710 w 120650"/>
                    <a:gd name="connsiteY2" fmla="*/ 39370 h 176529"/>
                    <a:gd name="connsiteX3" fmla="*/ 120650 w 120650"/>
                    <a:gd name="connsiteY3" fmla="*/ 176530 h 176529"/>
                    <a:gd name="connsiteX4" fmla="*/ 27940 w 120650"/>
                    <a:gd name="connsiteY4" fmla="*/ 137160 h 176529"/>
                    <a:gd name="connsiteX5" fmla="*/ 17780 w 120650"/>
                    <a:gd name="connsiteY5" fmla="*/ 87630 h 176529"/>
                    <a:gd name="connsiteX6" fmla="*/ 110490 w 120650"/>
                    <a:gd name="connsiteY6" fmla="*/ 127000 h 176529"/>
                    <a:gd name="connsiteX7" fmla="*/ 102870 w 120650"/>
                    <a:gd name="connsiteY7" fmla="*/ 88900 h 176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0650" h="176529">
                      <a:moveTo>
                        <a:pt x="10160" y="49530"/>
                      </a:moveTo>
                      <a:lnTo>
                        <a:pt x="0" y="0"/>
                      </a:lnTo>
                      <a:lnTo>
                        <a:pt x="92710" y="39370"/>
                      </a:lnTo>
                      <a:lnTo>
                        <a:pt x="120650" y="176530"/>
                      </a:lnTo>
                      <a:lnTo>
                        <a:pt x="27940" y="137160"/>
                      </a:lnTo>
                      <a:lnTo>
                        <a:pt x="17780" y="87630"/>
                      </a:lnTo>
                      <a:lnTo>
                        <a:pt x="110490" y="127000"/>
                      </a:lnTo>
                      <a:lnTo>
                        <a:pt x="102870" y="8890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78B1FA17-3F13-4179-8E65-D36F0B18F7DA}"/>
                    </a:ext>
                  </a:extLst>
                </p:cNvPr>
                <p:cNvSpPr/>
                <p:nvPr/>
              </p:nvSpPr>
              <p:spPr>
                <a:xfrm>
                  <a:off x="2814320" y="2131060"/>
                  <a:ext cx="77469" cy="105410"/>
                </a:xfrm>
                <a:custGeom>
                  <a:avLst/>
                  <a:gdLst>
                    <a:gd name="connsiteX0" fmla="*/ 55880 w 77469"/>
                    <a:gd name="connsiteY0" fmla="*/ 105410 h 105410"/>
                    <a:gd name="connsiteX1" fmla="*/ 0 w 77469"/>
                    <a:gd name="connsiteY1" fmla="*/ 30480 h 105410"/>
                    <a:gd name="connsiteX2" fmla="*/ 27940 w 77469"/>
                    <a:gd name="connsiteY2" fmla="*/ 0 h 105410"/>
                    <a:gd name="connsiteX3" fmla="*/ 77470 w 77469"/>
                    <a:gd name="connsiteY3" fmla="*/ 67310 h 105410"/>
                    <a:gd name="connsiteX4" fmla="*/ 55880 w 77469"/>
                    <a:gd name="connsiteY4" fmla="*/ 105410 h 105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69" h="105410">
                      <a:moveTo>
                        <a:pt x="55880" y="105410"/>
                      </a:moveTo>
                      <a:lnTo>
                        <a:pt x="0" y="30480"/>
                      </a:lnTo>
                      <a:cubicBezTo>
                        <a:pt x="7620" y="19050"/>
                        <a:pt x="17780" y="8890"/>
                        <a:pt x="27940" y="0"/>
                      </a:cubicBezTo>
                      <a:lnTo>
                        <a:pt x="77470" y="67310"/>
                      </a:lnTo>
                      <a:cubicBezTo>
                        <a:pt x="66040" y="76200"/>
                        <a:pt x="58420" y="90170"/>
                        <a:pt x="55880" y="10541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BD1FE43B-C5FB-4DBC-AD41-98E3C9B98330}"/>
                    </a:ext>
                  </a:extLst>
                </p:cNvPr>
                <p:cNvSpPr/>
                <p:nvPr/>
              </p:nvSpPr>
              <p:spPr>
                <a:xfrm>
                  <a:off x="2970529" y="2100579"/>
                  <a:ext cx="57150" cy="109220"/>
                </a:xfrm>
                <a:custGeom>
                  <a:avLst/>
                  <a:gdLst>
                    <a:gd name="connsiteX0" fmla="*/ 19050 w 57150"/>
                    <a:gd name="connsiteY0" fmla="*/ 0 h 109220"/>
                    <a:gd name="connsiteX1" fmla="*/ 57150 w 57150"/>
                    <a:gd name="connsiteY1" fmla="*/ 17780 h 109220"/>
                    <a:gd name="connsiteX2" fmla="*/ 35560 w 57150"/>
                    <a:gd name="connsiteY2" fmla="*/ 109220 h 109220"/>
                    <a:gd name="connsiteX3" fmla="*/ 0 w 57150"/>
                    <a:gd name="connsiteY3" fmla="*/ 81280 h 109220"/>
                    <a:gd name="connsiteX4" fmla="*/ 19050 w 57150"/>
                    <a:gd name="connsiteY4" fmla="*/ 0 h 109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150" h="109220">
                      <a:moveTo>
                        <a:pt x="19050" y="0"/>
                      </a:moveTo>
                      <a:cubicBezTo>
                        <a:pt x="33020" y="3810"/>
                        <a:pt x="45720" y="10160"/>
                        <a:pt x="57150" y="17780"/>
                      </a:cubicBezTo>
                      <a:lnTo>
                        <a:pt x="35560" y="109220"/>
                      </a:lnTo>
                      <a:cubicBezTo>
                        <a:pt x="26670" y="96520"/>
                        <a:pt x="13970" y="86360"/>
                        <a:pt x="0" y="81280"/>
                      </a:cubicBezTo>
                      <a:lnTo>
                        <a:pt x="1905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7AC558F1-629A-4ED9-823E-3B08BE9F5563}"/>
                    </a:ext>
                  </a:extLst>
                </p:cNvPr>
                <p:cNvSpPr/>
                <p:nvPr/>
              </p:nvSpPr>
              <p:spPr>
                <a:xfrm>
                  <a:off x="2784611" y="2218689"/>
                  <a:ext cx="109718" cy="170180"/>
                </a:xfrm>
                <a:custGeom>
                  <a:avLst/>
                  <a:gdLst>
                    <a:gd name="connsiteX0" fmla="*/ 498 w 109718"/>
                    <a:gd name="connsiteY0" fmla="*/ 44450 h 170180"/>
                    <a:gd name="connsiteX1" fmla="*/ 3038 w 109718"/>
                    <a:gd name="connsiteY1" fmla="*/ 0 h 170180"/>
                    <a:gd name="connsiteX2" fmla="*/ 83048 w 109718"/>
                    <a:gd name="connsiteY2" fmla="*/ 34290 h 170180"/>
                    <a:gd name="connsiteX3" fmla="*/ 84318 w 109718"/>
                    <a:gd name="connsiteY3" fmla="*/ 46990 h 170180"/>
                    <a:gd name="connsiteX4" fmla="*/ 109718 w 109718"/>
                    <a:gd name="connsiteY4" fmla="*/ 170180 h 170180"/>
                    <a:gd name="connsiteX5" fmla="*/ 17008 w 109718"/>
                    <a:gd name="connsiteY5" fmla="*/ 129540 h 170180"/>
                    <a:gd name="connsiteX6" fmla="*/ 6848 w 109718"/>
                    <a:gd name="connsiteY6" fmla="*/ 80010 h 170180"/>
                    <a:gd name="connsiteX7" fmla="*/ 99558 w 109718"/>
                    <a:gd name="connsiteY7" fmla="*/ 120650 h 170180"/>
                    <a:gd name="connsiteX8" fmla="*/ 91938 w 109718"/>
                    <a:gd name="connsiteY8" fmla="*/ 82550 h 170180"/>
                    <a:gd name="connsiteX9" fmla="*/ 498 w 109718"/>
                    <a:gd name="connsiteY9" fmla="*/ 44450 h 170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9718" h="170180">
                      <a:moveTo>
                        <a:pt x="498" y="44450"/>
                      </a:moveTo>
                      <a:cubicBezTo>
                        <a:pt x="-772" y="29210"/>
                        <a:pt x="498" y="15240"/>
                        <a:pt x="3038" y="0"/>
                      </a:cubicBezTo>
                      <a:lnTo>
                        <a:pt x="83048" y="34290"/>
                      </a:lnTo>
                      <a:cubicBezTo>
                        <a:pt x="83048" y="38100"/>
                        <a:pt x="83048" y="43180"/>
                        <a:pt x="84318" y="46990"/>
                      </a:cubicBezTo>
                      <a:lnTo>
                        <a:pt x="109718" y="170180"/>
                      </a:lnTo>
                      <a:lnTo>
                        <a:pt x="17008" y="129540"/>
                      </a:lnTo>
                      <a:lnTo>
                        <a:pt x="6848" y="80010"/>
                      </a:lnTo>
                      <a:lnTo>
                        <a:pt x="99558" y="120650"/>
                      </a:lnTo>
                      <a:lnTo>
                        <a:pt x="91938" y="82550"/>
                      </a:lnTo>
                      <a:lnTo>
                        <a:pt x="498" y="4445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EBC0A09B-AEA8-4BBD-981B-8D47921C5080}"/>
                    </a:ext>
                  </a:extLst>
                </p:cNvPr>
                <p:cNvSpPr/>
                <p:nvPr/>
              </p:nvSpPr>
              <p:spPr>
                <a:xfrm>
                  <a:off x="2893060" y="2094229"/>
                  <a:ext cx="57150" cy="90170"/>
                </a:xfrm>
                <a:custGeom>
                  <a:avLst/>
                  <a:gdLst>
                    <a:gd name="connsiteX0" fmla="*/ 16510 w 57150"/>
                    <a:gd name="connsiteY0" fmla="*/ 90170 h 90170"/>
                    <a:gd name="connsiteX1" fmla="*/ 0 w 57150"/>
                    <a:gd name="connsiteY1" fmla="*/ 7620 h 90170"/>
                    <a:gd name="connsiteX2" fmla="*/ 20320 w 57150"/>
                    <a:gd name="connsiteY2" fmla="*/ 2540 h 90170"/>
                    <a:gd name="connsiteX3" fmla="*/ 40640 w 57150"/>
                    <a:gd name="connsiteY3" fmla="*/ 0 h 90170"/>
                    <a:gd name="connsiteX4" fmla="*/ 57150 w 57150"/>
                    <a:gd name="connsiteY4" fmla="*/ 82550 h 90170"/>
                    <a:gd name="connsiteX5" fmla="*/ 36830 w 57150"/>
                    <a:gd name="connsiteY5" fmla="*/ 83820 h 90170"/>
                    <a:gd name="connsiteX6" fmla="*/ 16510 w 57150"/>
                    <a:gd name="connsiteY6" fmla="*/ 90170 h 9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150" h="90170">
                      <a:moveTo>
                        <a:pt x="16510" y="90170"/>
                      </a:moveTo>
                      <a:lnTo>
                        <a:pt x="0" y="7620"/>
                      </a:lnTo>
                      <a:cubicBezTo>
                        <a:pt x="6350" y="5080"/>
                        <a:pt x="12700" y="3810"/>
                        <a:pt x="20320" y="2540"/>
                      </a:cubicBezTo>
                      <a:cubicBezTo>
                        <a:pt x="26670" y="1270"/>
                        <a:pt x="34290" y="0"/>
                        <a:pt x="40640" y="0"/>
                      </a:cubicBezTo>
                      <a:lnTo>
                        <a:pt x="57150" y="82550"/>
                      </a:lnTo>
                      <a:cubicBezTo>
                        <a:pt x="50800" y="82550"/>
                        <a:pt x="43180" y="82550"/>
                        <a:pt x="36830" y="83820"/>
                      </a:cubicBezTo>
                      <a:cubicBezTo>
                        <a:pt x="29210" y="85090"/>
                        <a:pt x="21590" y="87630"/>
                        <a:pt x="16510" y="9017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FFC834C6-CC79-49D8-8D3E-7E9CD660D59A}"/>
                    </a:ext>
                  </a:extLst>
                </p:cNvPr>
                <p:cNvSpPr/>
                <p:nvPr/>
              </p:nvSpPr>
              <p:spPr>
                <a:xfrm>
                  <a:off x="2596989" y="2585219"/>
                  <a:ext cx="1591652" cy="1598940"/>
                </a:xfrm>
                <a:custGeom>
                  <a:avLst/>
                  <a:gdLst>
                    <a:gd name="connsiteX0" fmla="*/ 1547020 w 1591652"/>
                    <a:gd name="connsiteY0" fmla="*/ 1129530 h 1598940"/>
                    <a:gd name="connsiteX1" fmla="*/ 546260 w 1591652"/>
                    <a:gd name="connsiteY1" fmla="*/ 1547360 h 1598940"/>
                    <a:gd name="connsiteX2" fmla="*/ 392590 w 1591652"/>
                    <a:gd name="connsiteY2" fmla="*/ 1474970 h 1598940"/>
                    <a:gd name="connsiteX3" fmla="*/ 39530 w 1591652"/>
                    <a:gd name="connsiteY3" fmla="*/ 589780 h 1598940"/>
                    <a:gd name="connsiteX4" fmla="*/ 895510 w 1591652"/>
                    <a:gd name="connsiteY4" fmla="*/ 500 h 1598940"/>
                    <a:gd name="connsiteX5" fmla="*/ 917100 w 1591652"/>
                    <a:gd name="connsiteY5" fmla="*/ 14470 h 1598940"/>
                    <a:gd name="connsiteX6" fmla="*/ 1135540 w 1591652"/>
                    <a:gd name="connsiteY6" fmla="*/ 93210 h 1598940"/>
                    <a:gd name="connsiteX7" fmla="*/ 1135540 w 1591652"/>
                    <a:gd name="connsiteY7" fmla="*/ 93210 h 1598940"/>
                    <a:gd name="connsiteX8" fmla="*/ 1246030 w 1591652"/>
                    <a:gd name="connsiteY8" fmla="*/ 132580 h 1598940"/>
                    <a:gd name="connsiteX9" fmla="*/ 1265080 w 1591652"/>
                    <a:gd name="connsiteY9" fmla="*/ 136390 h 1598940"/>
                    <a:gd name="connsiteX10" fmla="*/ 1265080 w 1591652"/>
                    <a:gd name="connsiteY10" fmla="*/ 136390 h 1598940"/>
                    <a:gd name="connsiteX11" fmla="*/ 1547020 w 1591652"/>
                    <a:gd name="connsiteY11" fmla="*/ 1129530 h 1598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91652" h="1598940">
                      <a:moveTo>
                        <a:pt x="1547020" y="1129530"/>
                      </a:moveTo>
                      <a:cubicBezTo>
                        <a:pt x="1411130" y="1509260"/>
                        <a:pt x="962820" y="1697220"/>
                        <a:pt x="546260" y="1547360"/>
                      </a:cubicBezTo>
                      <a:cubicBezTo>
                        <a:pt x="491650" y="1527040"/>
                        <a:pt x="439580" y="1502910"/>
                        <a:pt x="392590" y="1474970"/>
                      </a:cubicBezTo>
                      <a:cubicBezTo>
                        <a:pt x="76360" y="1287010"/>
                        <a:pt x="-78580" y="918710"/>
                        <a:pt x="39530" y="589780"/>
                      </a:cubicBezTo>
                      <a:cubicBezTo>
                        <a:pt x="155100" y="267200"/>
                        <a:pt x="529750" y="-13470"/>
                        <a:pt x="895510" y="500"/>
                      </a:cubicBezTo>
                      <a:cubicBezTo>
                        <a:pt x="901860" y="6850"/>
                        <a:pt x="908210" y="10660"/>
                        <a:pt x="917100" y="14470"/>
                      </a:cubicBezTo>
                      <a:lnTo>
                        <a:pt x="1135540" y="93210"/>
                      </a:lnTo>
                      <a:lnTo>
                        <a:pt x="1135540" y="93210"/>
                      </a:lnTo>
                      <a:lnTo>
                        <a:pt x="1246030" y="132580"/>
                      </a:lnTo>
                      <a:cubicBezTo>
                        <a:pt x="1252380" y="135120"/>
                        <a:pt x="1258730" y="136390"/>
                        <a:pt x="1265080" y="136390"/>
                      </a:cubicBezTo>
                      <a:lnTo>
                        <a:pt x="1265080" y="136390"/>
                      </a:lnTo>
                      <a:cubicBezTo>
                        <a:pt x="1552100" y="357370"/>
                        <a:pt x="1661320" y="809490"/>
                        <a:pt x="1547020" y="1129530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352266DF-4D2C-4776-A1B7-7D887516D14B}"/>
                    </a:ext>
                  </a:extLst>
                </p:cNvPr>
                <p:cNvSpPr/>
                <p:nvPr/>
              </p:nvSpPr>
              <p:spPr>
                <a:xfrm>
                  <a:off x="3491229" y="2583179"/>
                  <a:ext cx="370840" cy="135890"/>
                </a:xfrm>
                <a:custGeom>
                  <a:avLst/>
                  <a:gdLst>
                    <a:gd name="connsiteX0" fmla="*/ 370840 w 370840"/>
                    <a:gd name="connsiteY0" fmla="*/ 135890 h 135890"/>
                    <a:gd name="connsiteX1" fmla="*/ 370840 w 370840"/>
                    <a:gd name="connsiteY1" fmla="*/ 135890 h 135890"/>
                    <a:gd name="connsiteX2" fmla="*/ 350520 w 370840"/>
                    <a:gd name="connsiteY2" fmla="*/ 132080 h 135890"/>
                    <a:gd name="connsiteX3" fmla="*/ 240030 w 370840"/>
                    <a:gd name="connsiteY3" fmla="*/ 92710 h 135890"/>
                    <a:gd name="connsiteX4" fmla="*/ 240030 w 370840"/>
                    <a:gd name="connsiteY4" fmla="*/ 92710 h 135890"/>
                    <a:gd name="connsiteX5" fmla="*/ 21590 w 370840"/>
                    <a:gd name="connsiteY5" fmla="*/ 13970 h 135890"/>
                    <a:gd name="connsiteX6" fmla="*/ 0 w 370840"/>
                    <a:gd name="connsiteY6" fmla="*/ 0 h 135890"/>
                    <a:gd name="connsiteX7" fmla="*/ 151130 w 370840"/>
                    <a:gd name="connsiteY7" fmla="*/ 22860 h 135890"/>
                    <a:gd name="connsiteX8" fmla="*/ 193040 w 370840"/>
                    <a:gd name="connsiteY8" fmla="*/ 36830 h 135890"/>
                    <a:gd name="connsiteX9" fmla="*/ 370840 w 370840"/>
                    <a:gd name="connsiteY9" fmla="*/ 135890 h 135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0840" h="135890">
                      <a:moveTo>
                        <a:pt x="370840" y="135890"/>
                      </a:moveTo>
                      <a:lnTo>
                        <a:pt x="370840" y="135890"/>
                      </a:lnTo>
                      <a:cubicBezTo>
                        <a:pt x="364490" y="135890"/>
                        <a:pt x="356870" y="134620"/>
                        <a:pt x="350520" y="132080"/>
                      </a:cubicBezTo>
                      <a:lnTo>
                        <a:pt x="240030" y="92710"/>
                      </a:lnTo>
                      <a:lnTo>
                        <a:pt x="240030" y="92710"/>
                      </a:lnTo>
                      <a:lnTo>
                        <a:pt x="21590" y="13970"/>
                      </a:lnTo>
                      <a:cubicBezTo>
                        <a:pt x="13970" y="11430"/>
                        <a:pt x="6350" y="6350"/>
                        <a:pt x="0" y="0"/>
                      </a:cubicBezTo>
                      <a:cubicBezTo>
                        <a:pt x="50800" y="1270"/>
                        <a:pt x="101600" y="8890"/>
                        <a:pt x="151130" y="22860"/>
                      </a:cubicBezTo>
                      <a:cubicBezTo>
                        <a:pt x="165100" y="26670"/>
                        <a:pt x="179070" y="31750"/>
                        <a:pt x="193040" y="36830"/>
                      </a:cubicBezTo>
                      <a:cubicBezTo>
                        <a:pt x="259080" y="60960"/>
                        <a:pt x="318770" y="95250"/>
                        <a:pt x="370840" y="135890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42884A87-B91F-46BA-80DE-2EE7D8F762C0}"/>
                    </a:ext>
                  </a:extLst>
                </p:cNvPr>
                <p:cNvSpPr/>
                <p:nvPr/>
              </p:nvSpPr>
              <p:spPr>
                <a:xfrm>
                  <a:off x="3566159" y="2494279"/>
                  <a:ext cx="314960" cy="147320"/>
                </a:xfrm>
                <a:custGeom>
                  <a:avLst/>
                  <a:gdLst>
                    <a:gd name="connsiteX0" fmla="*/ 314960 w 314960"/>
                    <a:gd name="connsiteY0" fmla="*/ 113030 h 147320"/>
                    <a:gd name="connsiteX1" fmla="*/ 280670 w 314960"/>
                    <a:gd name="connsiteY1" fmla="*/ 147320 h 147320"/>
                    <a:gd name="connsiteX2" fmla="*/ 2540 w 314960"/>
                    <a:gd name="connsiteY2" fmla="*/ 48260 h 147320"/>
                    <a:gd name="connsiteX3" fmla="*/ 1270 w 314960"/>
                    <a:gd name="connsiteY3" fmla="*/ 30480 h 147320"/>
                    <a:gd name="connsiteX4" fmla="*/ 0 w 314960"/>
                    <a:gd name="connsiteY4" fmla="*/ 0 h 147320"/>
                    <a:gd name="connsiteX5" fmla="*/ 127000 w 314960"/>
                    <a:gd name="connsiteY5" fmla="*/ 45720 h 147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4960" h="147320">
                      <a:moveTo>
                        <a:pt x="314960" y="113030"/>
                      </a:moveTo>
                      <a:lnTo>
                        <a:pt x="280670" y="147320"/>
                      </a:lnTo>
                      <a:lnTo>
                        <a:pt x="2540" y="48260"/>
                      </a:lnTo>
                      <a:lnTo>
                        <a:pt x="1270" y="30480"/>
                      </a:lnTo>
                      <a:lnTo>
                        <a:pt x="0" y="0"/>
                      </a:lnTo>
                      <a:lnTo>
                        <a:pt x="127000" y="45720"/>
                      </a:lnTo>
                      <a:close/>
                    </a:path>
                  </a:pathLst>
                </a:custGeom>
                <a:solidFill>
                  <a:srgbClr val="B0152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8C8A4884-B3FC-4EBF-9ABF-2653C394ACCA}"/>
                    </a:ext>
                  </a:extLst>
                </p:cNvPr>
                <p:cNvSpPr/>
                <p:nvPr/>
              </p:nvSpPr>
              <p:spPr>
                <a:xfrm>
                  <a:off x="3492500" y="2584450"/>
                  <a:ext cx="240029" cy="92710"/>
                </a:xfrm>
                <a:custGeom>
                  <a:avLst/>
                  <a:gdLst>
                    <a:gd name="connsiteX0" fmla="*/ 240030 w 240029"/>
                    <a:gd name="connsiteY0" fmla="*/ 92710 h 92710"/>
                    <a:gd name="connsiteX1" fmla="*/ 21590 w 240029"/>
                    <a:gd name="connsiteY1" fmla="*/ 13970 h 92710"/>
                    <a:gd name="connsiteX2" fmla="*/ 0 w 240029"/>
                    <a:gd name="connsiteY2" fmla="*/ 0 h 92710"/>
                    <a:gd name="connsiteX3" fmla="*/ 151130 w 240029"/>
                    <a:gd name="connsiteY3" fmla="*/ 22860 h 92710"/>
                    <a:gd name="connsiteX4" fmla="*/ 240030 w 240029"/>
                    <a:gd name="connsiteY4" fmla="*/ 92710 h 92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029" h="92710">
                      <a:moveTo>
                        <a:pt x="240030" y="92710"/>
                      </a:moveTo>
                      <a:lnTo>
                        <a:pt x="21590" y="13970"/>
                      </a:lnTo>
                      <a:cubicBezTo>
                        <a:pt x="13970" y="11430"/>
                        <a:pt x="6350" y="6350"/>
                        <a:pt x="0" y="0"/>
                      </a:cubicBezTo>
                      <a:cubicBezTo>
                        <a:pt x="50800" y="1270"/>
                        <a:pt x="101600" y="8890"/>
                        <a:pt x="151130" y="22860"/>
                      </a:cubicBezTo>
                      <a:cubicBezTo>
                        <a:pt x="182880" y="43180"/>
                        <a:pt x="212090" y="67310"/>
                        <a:pt x="240030" y="92710"/>
                      </a:cubicBezTo>
                      <a:close/>
                    </a:path>
                  </a:pathLst>
                </a:custGeom>
                <a:solidFill>
                  <a:srgbClr val="C7263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89741CD0-E733-4B2C-88CC-4C07E3A687A9}"/>
                    </a:ext>
                  </a:extLst>
                </p:cNvPr>
                <p:cNvSpPr/>
                <p:nvPr/>
              </p:nvSpPr>
              <p:spPr>
                <a:xfrm>
                  <a:off x="3550448" y="2137335"/>
                  <a:ext cx="520696" cy="469974"/>
                </a:xfrm>
                <a:custGeom>
                  <a:avLst/>
                  <a:gdLst>
                    <a:gd name="connsiteX0" fmla="*/ 467832 w 520696"/>
                    <a:gd name="connsiteY0" fmla="*/ 325194 h 469974"/>
                    <a:gd name="connsiteX1" fmla="*/ 329402 w 520696"/>
                    <a:gd name="connsiteY1" fmla="*/ 469974 h 469974"/>
                    <a:gd name="connsiteX2" fmla="*/ 142711 w 520696"/>
                    <a:gd name="connsiteY2" fmla="*/ 402664 h 469974"/>
                    <a:gd name="connsiteX3" fmla="*/ 14442 w 520696"/>
                    <a:gd name="connsiteY3" fmla="*/ 356944 h 469974"/>
                    <a:gd name="connsiteX4" fmla="*/ 472 w 520696"/>
                    <a:gd name="connsiteY4" fmla="*/ 157554 h 469974"/>
                    <a:gd name="connsiteX5" fmla="*/ 136361 w 520696"/>
                    <a:gd name="connsiteY5" fmla="*/ 6424 h 469974"/>
                    <a:gd name="connsiteX6" fmla="*/ 330672 w 520696"/>
                    <a:gd name="connsiteY6" fmla="*/ 76274 h 469974"/>
                    <a:gd name="connsiteX7" fmla="*/ 460211 w 520696"/>
                    <a:gd name="connsiteY7" fmla="*/ 123264 h 469974"/>
                    <a:gd name="connsiteX8" fmla="*/ 467832 w 520696"/>
                    <a:gd name="connsiteY8" fmla="*/ 325194 h 46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0696" h="469974">
                      <a:moveTo>
                        <a:pt x="467832" y="325194"/>
                      </a:moveTo>
                      <a:lnTo>
                        <a:pt x="329402" y="469974"/>
                      </a:lnTo>
                      <a:lnTo>
                        <a:pt x="142711" y="402664"/>
                      </a:lnTo>
                      <a:lnTo>
                        <a:pt x="14442" y="356944"/>
                      </a:lnTo>
                      <a:lnTo>
                        <a:pt x="472" y="157554"/>
                      </a:lnTo>
                      <a:cubicBezTo>
                        <a:pt x="-5878" y="58494"/>
                        <a:pt x="52542" y="-24056"/>
                        <a:pt x="136361" y="6424"/>
                      </a:cubicBezTo>
                      <a:lnTo>
                        <a:pt x="330672" y="76274"/>
                      </a:lnTo>
                      <a:lnTo>
                        <a:pt x="460211" y="123264"/>
                      </a:lnTo>
                      <a:cubicBezTo>
                        <a:pt x="542761" y="151204"/>
                        <a:pt x="536411" y="252804"/>
                        <a:pt x="467832" y="325194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499A8E2C-A571-4FCD-9178-27353E9421F2}"/>
                    </a:ext>
                  </a:extLst>
                </p:cNvPr>
                <p:cNvSpPr/>
                <p:nvPr/>
              </p:nvSpPr>
              <p:spPr>
                <a:xfrm>
                  <a:off x="3566159" y="2494279"/>
                  <a:ext cx="127000" cy="67310"/>
                </a:xfrm>
                <a:custGeom>
                  <a:avLst/>
                  <a:gdLst>
                    <a:gd name="connsiteX0" fmla="*/ 127000 w 127000"/>
                    <a:gd name="connsiteY0" fmla="*/ 45720 h 67310"/>
                    <a:gd name="connsiteX1" fmla="*/ 106680 w 127000"/>
                    <a:gd name="connsiteY1" fmla="*/ 67310 h 67310"/>
                    <a:gd name="connsiteX2" fmla="*/ 1270 w 127000"/>
                    <a:gd name="connsiteY2" fmla="*/ 30480 h 67310"/>
                    <a:gd name="connsiteX3" fmla="*/ 0 w 127000"/>
                    <a:gd name="connsiteY3" fmla="*/ 0 h 67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000" h="67310">
                      <a:moveTo>
                        <a:pt x="127000" y="45720"/>
                      </a:moveTo>
                      <a:lnTo>
                        <a:pt x="106680" y="67310"/>
                      </a:lnTo>
                      <a:lnTo>
                        <a:pt x="1270" y="304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7263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6B5081FA-0C00-4315-9878-FBA82494FD9A}"/>
                    </a:ext>
                  </a:extLst>
                </p:cNvPr>
                <p:cNvSpPr/>
                <p:nvPr/>
              </p:nvSpPr>
              <p:spPr>
                <a:xfrm>
                  <a:off x="3475301" y="2485389"/>
                  <a:ext cx="445015" cy="233680"/>
                </a:xfrm>
                <a:custGeom>
                  <a:avLst/>
                  <a:gdLst>
                    <a:gd name="connsiteX0" fmla="*/ 441379 w 445015"/>
                    <a:gd name="connsiteY0" fmla="*/ 195580 h 233680"/>
                    <a:gd name="connsiteX1" fmla="*/ 386769 w 445015"/>
                    <a:gd name="connsiteY1" fmla="*/ 233680 h 233680"/>
                    <a:gd name="connsiteX2" fmla="*/ 386769 w 445015"/>
                    <a:gd name="connsiteY2" fmla="*/ 233680 h 233680"/>
                    <a:gd name="connsiteX3" fmla="*/ 367719 w 445015"/>
                    <a:gd name="connsiteY3" fmla="*/ 229870 h 233680"/>
                    <a:gd name="connsiteX4" fmla="*/ 257229 w 445015"/>
                    <a:gd name="connsiteY4" fmla="*/ 190500 h 233680"/>
                    <a:gd name="connsiteX5" fmla="*/ 257229 w 445015"/>
                    <a:gd name="connsiteY5" fmla="*/ 190500 h 233680"/>
                    <a:gd name="connsiteX6" fmla="*/ 38789 w 445015"/>
                    <a:gd name="connsiteY6" fmla="*/ 111760 h 233680"/>
                    <a:gd name="connsiteX7" fmla="*/ 17199 w 445015"/>
                    <a:gd name="connsiteY7" fmla="*/ 97790 h 233680"/>
                    <a:gd name="connsiteX8" fmla="*/ 3229 w 445015"/>
                    <a:gd name="connsiteY8" fmla="*/ 38100 h 233680"/>
                    <a:gd name="connsiteX9" fmla="*/ 57839 w 445015"/>
                    <a:gd name="connsiteY9" fmla="*/ 0 h 233680"/>
                    <a:gd name="connsiteX10" fmla="*/ 76889 w 445015"/>
                    <a:gd name="connsiteY10" fmla="*/ 3810 h 233680"/>
                    <a:gd name="connsiteX11" fmla="*/ 89589 w 445015"/>
                    <a:gd name="connsiteY11" fmla="*/ 7620 h 233680"/>
                    <a:gd name="connsiteX12" fmla="*/ 217859 w 445015"/>
                    <a:gd name="connsiteY12" fmla="*/ 53340 h 233680"/>
                    <a:gd name="connsiteX13" fmla="*/ 404549 w 445015"/>
                    <a:gd name="connsiteY13" fmla="*/ 120650 h 233680"/>
                    <a:gd name="connsiteX14" fmla="*/ 405819 w 445015"/>
                    <a:gd name="connsiteY14" fmla="*/ 120650 h 233680"/>
                    <a:gd name="connsiteX15" fmla="*/ 441379 w 445015"/>
                    <a:gd name="connsiteY15" fmla="*/ 195580 h 23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5015" h="233680">
                      <a:moveTo>
                        <a:pt x="441379" y="195580"/>
                      </a:moveTo>
                      <a:cubicBezTo>
                        <a:pt x="432489" y="218440"/>
                        <a:pt x="410899" y="233680"/>
                        <a:pt x="386769" y="233680"/>
                      </a:cubicBezTo>
                      <a:lnTo>
                        <a:pt x="386769" y="233680"/>
                      </a:lnTo>
                      <a:cubicBezTo>
                        <a:pt x="380419" y="233680"/>
                        <a:pt x="374069" y="232410"/>
                        <a:pt x="367719" y="229870"/>
                      </a:cubicBezTo>
                      <a:lnTo>
                        <a:pt x="257229" y="190500"/>
                      </a:lnTo>
                      <a:lnTo>
                        <a:pt x="257229" y="190500"/>
                      </a:lnTo>
                      <a:lnTo>
                        <a:pt x="38789" y="111760"/>
                      </a:lnTo>
                      <a:cubicBezTo>
                        <a:pt x="31169" y="109220"/>
                        <a:pt x="23549" y="104140"/>
                        <a:pt x="17199" y="97790"/>
                      </a:cubicBezTo>
                      <a:cubicBezTo>
                        <a:pt x="1959" y="82550"/>
                        <a:pt x="-4391" y="59690"/>
                        <a:pt x="3229" y="38100"/>
                      </a:cubicBezTo>
                      <a:cubicBezTo>
                        <a:pt x="12119" y="13970"/>
                        <a:pt x="33709" y="0"/>
                        <a:pt x="57839" y="0"/>
                      </a:cubicBezTo>
                      <a:cubicBezTo>
                        <a:pt x="64189" y="0"/>
                        <a:pt x="70539" y="1270"/>
                        <a:pt x="76889" y="3810"/>
                      </a:cubicBezTo>
                      <a:lnTo>
                        <a:pt x="89589" y="7620"/>
                      </a:lnTo>
                      <a:lnTo>
                        <a:pt x="217859" y="53340"/>
                      </a:lnTo>
                      <a:lnTo>
                        <a:pt x="404549" y="120650"/>
                      </a:lnTo>
                      <a:lnTo>
                        <a:pt x="405819" y="120650"/>
                      </a:lnTo>
                      <a:cubicBezTo>
                        <a:pt x="436299" y="132080"/>
                        <a:pt x="452809" y="166370"/>
                        <a:pt x="441379" y="195580"/>
                      </a:cubicBezTo>
                      <a:close/>
                    </a:path>
                  </a:pathLst>
                </a:custGeom>
                <a:solidFill>
                  <a:srgbClr val="5E1E2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30DB5BB7-F7CB-418D-80F9-2A4D8413F759}"/>
                    </a:ext>
                  </a:extLst>
                </p:cNvPr>
                <p:cNvSpPr/>
                <p:nvPr/>
              </p:nvSpPr>
              <p:spPr>
                <a:xfrm>
                  <a:off x="3287960" y="2794270"/>
                  <a:ext cx="180409" cy="131469"/>
                </a:xfrm>
                <a:custGeom>
                  <a:avLst/>
                  <a:gdLst>
                    <a:gd name="connsiteX0" fmla="*/ 180409 w 180409"/>
                    <a:gd name="connsiteY0" fmla="*/ 86090 h 131469"/>
                    <a:gd name="connsiteX1" fmla="*/ 50869 w 180409"/>
                    <a:gd name="connsiteY1" fmla="*/ 129270 h 131469"/>
                    <a:gd name="connsiteX2" fmla="*/ 20389 w 180409"/>
                    <a:gd name="connsiteY2" fmla="*/ 59420 h 131469"/>
                    <a:gd name="connsiteX3" fmla="*/ 72459 w 180409"/>
                    <a:gd name="connsiteY3" fmla="*/ 3540 h 131469"/>
                    <a:gd name="connsiteX4" fmla="*/ 180409 w 180409"/>
                    <a:gd name="connsiteY4" fmla="*/ 86090 h 13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409" h="131469">
                      <a:moveTo>
                        <a:pt x="180409" y="86090"/>
                      </a:moveTo>
                      <a:cubicBezTo>
                        <a:pt x="180409" y="86090"/>
                        <a:pt x="138499" y="143240"/>
                        <a:pt x="50869" y="129270"/>
                      </a:cubicBezTo>
                      <a:cubicBezTo>
                        <a:pt x="-36761" y="115300"/>
                        <a:pt x="14039" y="93710"/>
                        <a:pt x="20389" y="59420"/>
                      </a:cubicBezTo>
                      <a:cubicBezTo>
                        <a:pt x="26739" y="25130"/>
                        <a:pt x="-15171" y="-11700"/>
                        <a:pt x="72459" y="3540"/>
                      </a:cubicBezTo>
                      <a:cubicBezTo>
                        <a:pt x="158819" y="17510"/>
                        <a:pt x="180409" y="86090"/>
                        <a:pt x="180409" y="860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2EDE2E24-D562-46BA-8294-8702055B3000}"/>
                    </a:ext>
                  </a:extLst>
                </p:cNvPr>
                <p:cNvSpPr/>
                <p:nvPr/>
              </p:nvSpPr>
              <p:spPr>
                <a:xfrm>
                  <a:off x="3525520" y="2749065"/>
                  <a:ext cx="178419" cy="145734"/>
                </a:xfrm>
                <a:custGeom>
                  <a:avLst/>
                  <a:gdLst>
                    <a:gd name="connsiteX0" fmla="*/ 0 w 178419"/>
                    <a:gd name="connsiteY0" fmla="*/ 124944 h 145734"/>
                    <a:gd name="connsiteX1" fmla="*/ 135890 w 178419"/>
                    <a:gd name="connsiteY1" fmla="*/ 130024 h 145734"/>
                    <a:gd name="connsiteX2" fmla="*/ 146050 w 178419"/>
                    <a:gd name="connsiteY2" fmla="*/ 53824 h 145734"/>
                    <a:gd name="connsiteX3" fmla="*/ 80010 w 178419"/>
                    <a:gd name="connsiteY3" fmla="*/ 14454 h 145734"/>
                    <a:gd name="connsiteX4" fmla="*/ 0 w 178419"/>
                    <a:gd name="connsiteY4" fmla="*/ 124944 h 145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419" h="145734">
                      <a:moveTo>
                        <a:pt x="0" y="124944"/>
                      </a:moveTo>
                      <a:cubicBezTo>
                        <a:pt x="0" y="124944"/>
                        <a:pt x="57150" y="168124"/>
                        <a:pt x="135890" y="130024"/>
                      </a:cubicBezTo>
                      <a:cubicBezTo>
                        <a:pt x="215900" y="91924"/>
                        <a:pt x="161290" y="85574"/>
                        <a:pt x="146050" y="53824"/>
                      </a:cubicBezTo>
                      <a:cubicBezTo>
                        <a:pt x="130810" y="22074"/>
                        <a:pt x="160020" y="-23646"/>
                        <a:pt x="80010" y="14454"/>
                      </a:cubicBezTo>
                      <a:cubicBezTo>
                        <a:pt x="1270" y="53824"/>
                        <a:pt x="0" y="124944"/>
                        <a:pt x="0" y="1249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B3C7B8C6-3DA0-486B-A634-EC1DB47415B9}"/>
                    </a:ext>
                  </a:extLst>
                </p:cNvPr>
                <p:cNvSpPr/>
                <p:nvPr/>
              </p:nvSpPr>
              <p:spPr>
                <a:xfrm>
                  <a:off x="3424568" y="2850470"/>
                  <a:ext cx="42653" cy="51488"/>
                </a:xfrm>
                <a:custGeom>
                  <a:avLst/>
                  <a:gdLst>
                    <a:gd name="connsiteX0" fmla="*/ 622 w 42653"/>
                    <a:gd name="connsiteY0" fmla="*/ 3220 h 51488"/>
                    <a:gd name="connsiteX1" fmla="*/ 34912 w 42653"/>
                    <a:gd name="connsiteY1" fmla="*/ 29890 h 51488"/>
                    <a:gd name="connsiteX2" fmla="*/ 6972 w 42653"/>
                    <a:gd name="connsiteY2" fmla="*/ 45130 h 51488"/>
                    <a:gd name="connsiteX3" fmla="*/ 42532 w 42653"/>
                    <a:gd name="connsiteY3" fmla="*/ 33700 h 51488"/>
                    <a:gd name="connsiteX4" fmla="*/ 622 w 42653"/>
                    <a:gd name="connsiteY4" fmla="*/ 3220 h 5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653" h="51488">
                      <a:moveTo>
                        <a:pt x="622" y="3220"/>
                      </a:moveTo>
                      <a:cubicBezTo>
                        <a:pt x="-5728" y="14650"/>
                        <a:pt x="38722" y="18460"/>
                        <a:pt x="34912" y="29890"/>
                      </a:cubicBezTo>
                      <a:cubicBezTo>
                        <a:pt x="31102" y="41320"/>
                        <a:pt x="5702" y="31160"/>
                        <a:pt x="6972" y="45130"/>
                      </a:cubicBezTo>
                      <a:cubicBezTo>
                        <a:pt x="8242" y="57830"/>
                        <a:pt x="39992" y="50210"/>
                        <a:pt x="42532" y="33700"/>
                      </a:cubicBezTo>
                      <a:cubicBezTo>
                        <a:pt x="45072" y="18460"/>
                        <a:pt x="6972" y="-9480"/>
                        <a:pt x="622" y="3220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0902D8C6-22D4-4882-975B-57B90F7F2754}"/>
                    </a:ext>
                  </a:extLst>
                </p:cNvPr>
                <p:cNvSpPr/>
                <p:nvPr/>
              </p:nvSpPr>
              <p:spPr>
                <a:xfrm>
                  <a:off x="3527164" y="2834059"/>
                  <a:ext cx="39032" cy="52542"/>
                </a:xfrm>
                <a:custGeom>
                  <a:avLst/>
                  <a:gdLst>
                    <a:gd name="connsiteX0" fmla="*/ 7245 w 39032"/>
                    <a:gd name="connsiteY0" fmla="*/ 36140 h 52542"/>
                    <a:gd name="connsiteX1" fmla="*/ 32645 w 39032"/>
                    <a:gd name="connsiteY1" fmla="*/ 1850 h 52542"/>
                    <a:gd name="connsiteX2" fmla="*/ 895 w 39032"/>
                    <a:gd name="connsiteY2" fmla="*/ 41220 h 52542"/>
                    <a:gd name="connsiteX3" fmla="*/ 38995 w 39032"/>
                    <a:gd name="connsiteY3" fmla="*/ 43761 h 52542"/>
                    <a:gd name="connsiteX4" fmla="*/ 7245 w 39032"/>
                    <a:gd name="connsiteY4" fmla="*/ 36140 h 52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032" h="52542">
                      <a:moveTo>
                        <a:pt x="7245" y="36140"/>
                      </a:moveTo>
                      <a:cubicBezTo>
                        <a:pt x="895" y="25980"/>
                        <a:pt x="41535" y="12011"/>
                        <a:pt x="32645" y="1850"/>
                      </a:cubicBezTo>
                      <a:cubicBezTo>
                        <a:pt x="23755" y="-8310"/>
                        <a:pt x="-5455" y="25980"/>
                        <a:pt x="895" y="41220"/>
                      </a:cubicBezTo>
                      <a:cubicBezTo>
                        <a:pt x="8515" y="55190"/>
                        <a:pt x="40265" y="56461"/>
                        <a:pt x="38995" y="43761"/>
                      </a:cubicBezTo>
                      <a:cubicBezTo>
                        <a:pt x="36455" y="29790"/>
                        <a:pt x="14865" y="46300"/>
                        <a:pt x="7245" y="36140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CD8F48F7-D4CA-48CC-BFFC-D4EADF75DBA3}"/>
                    </a:ext>
                  </a:extLst>
                </p:cNvPr>
                <p:cNvSpPr/>
                <p:nvPr/>
              </p:nvSpPr>
              <p:spPr>
                <a:xfrm rot="-443320">
                  <a:off x="3280381" y="2970618"/>
                  <a:ext cx="518161" cy="406401"/>
                </a:xfrm>
                <a:custGeom>
                  <a:avLst/>
                  <a:gdLst>
                    <a:gd name="connsiteX0" fmla="*/ 0 w 518161"/>
                    <a:gd name="connsiteY0" fmla="*/ 0 h 406401"/>
                    <a:gd name="connsiteX1" fmla="*/ 518161 w 518161"/>
                    <a:gd name="connsiteY1" fmla="*/ 0 h 406401"/>
                    <a:gd name="connsiteX2" fmla="*/ 518161 w 518161"/>
                    <a:gd name="connsiteY2" fmla="*/ 406401 h 406401"/>
                    <a:gd name="connsiteX3" fmla="*/ 0 w 518161"/>
                    <a:gd name="connsiteY3" fmla="*/ 406401 h 406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8161" h="406401">
                      <a:moveTo>
                        <a:pt x="0" y="0"/>
                      </a:moveTo>
                      <a:lnTo>
                        <a:pt x="518161" y="0"/>
                      </a:lnTo>
                      <a:lnTo>
                        <a:pt x="518161" y="406401"/>
                      </a:lnTo>
                      <a:lnTo>
                        <a:pt x="0" y="406401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6601C982-7601-4853-B83D-780B80CD5E2C}"/>
                    </a:ext>
                  </a:extLst>
                </p:cNvPr>
                <p:cNvSpPr/>
                <p:nvPr/>
              </p:nvSpPr>
              <p:spPr>
                <a:xfrm>
                  <a:off x="3464134" y="2853206"/>
                  <a:ext cx="65772" cy="37417"/>
                </a:xfrm>
                <a:custGeom>
                  <a:avLst/>
                  <a:gdLst>
                    <a:gd name="connsiteX0" fmla="*/ 63925 w 65772"/>
                    <a:gd name="connsiteY0" fmla="*/ 15724 h 37417"/>
                    <a:gd name="connsiteX1" fmla="*/ 25825 w 65772"/>
                    <a:gd name="connsiteY1" fmla="*/ 1754 h 37417"/>
                    <a:gd name="connsiteX2" fmla="*/ 425 w 65772"/>
                    <a:gd name="connsiteY2" fmla="*/ 20804 h 37417"/>
                    <a:gd name="connsiteX3" fmla="*/ 32175 w 65772"/>
                    <a:gd name="connsiteY3" fmla="*/ 36044 h 37417"/>
                    <a:gd name="connsiteX4" fmla="*/ 63925 w 65772"/>
                    <a:gd name="connsiteY4" fmla="*/ 15724 h 3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772" h="37417">
                      <a:moveTo>
                        <a:pt x="63925" y="15724"/>
                      </a:moveTo>
                      <a:cubicBezTo>
                        <a:pt x="57575" y="3024"/>
                        <a:pt x="55035" y="-3326"/>
                        <a:pt x="25825" y="1754"/>
                      </a:cubicBezTo>
                      <a:cubicBezTo>
                        <a:pt x="6775" y="5564"/>
                        <a:pt x="-2115" y="5564"/>
                        <a:pt x="425" y="20804"/>
                      </a:cubicBezTo>
                      <a:cubicBezTo>
                        <a:pt x="2965" y="36044"/>
                        <a:pt x="-845" y="39854"/>
                        <a:pt x="32175" y="36044"/>
                      </a:cubicBezTo>
                      <a:cubicBezTo>
                        <a:pt x="65195" y="33504"/>
                        <a:pt x="69005" y="29694"/>
                        <a:pt x="63925" y="15724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73FE6683-1F98-49B5-B980-6599C9F4884D}"/>
                    </a:ext>
                  </a:extLst>
                </p:cNvPr>
                <p:cNvSpPr/>
                <p:nvPr/>
              </p:nvSpPr>
              <p:spPr>
                <a:xfrm rot="-443320">
                  <a:off x="3234765" y="2876352"/>
                  <a:ext cx="548641" cy="105410"/>
                </a:xfrm>
                <a:custGeom>
                  <a:avLst/>
                  <a:gdLst>
                    <a:gd name="connsiteX0" fmla="*/ 0 w 548641"/>
                    <a:gd name="connsiteY0" fmla="*/ 0 h 105410"/>
                    <a:gd name="connsiteX1" fmla="*/ 548642 w 548641"/>
                    <a:gd name="connsiteY1" fmla="*/ 0 h 105410"/>
                    <a:gd name="connsiteX2" fmla="*/ 548642 w 548641"/>
                    <a:gd name="connsiteY2" fmla="*/ 105410 h 105410"/>
                    <a:gd name="connsiteX3" fmla="*/ 0 w 548641"/>
                    <a:gd name="connsiteY3" fmla="*/ 105410 h 105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8641" h="105410">
                      <a:moveTo>
                        <a:pt x="0" y="0"/>
                      </a:moveTo>
                      <a:lnTo>
                        <a:pt x="548642" y="0"/>
                      </a:lnTo>
                      <a:lnTo>
                        <a:pt x="548642" y="105410"/>
                      </a:lnTo>
                      <a:lnTo>
                        <a:pt x="0" y="105410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BBFC9852-0F52-4F46-8BBE-78D2976F9367}"/>
                    </a:ext>
                  </a:extLst>
                </p:cNvPr>
                <p:cNvSpPr/>
                <p:nvPr/>
              </p:nvSpPr>
              <p:spPr>
                <a:xfrm rot="-445751">
                  <a:off x="3498889" y="2875104"/>
                  <a:ext cx="60959" cy="507997"/>
                </a:xfrm>
                <a:custGeom>
                  <a:avLst/>
                  <a:gdLst>
                    <a:gd name="connsiteX0" fmla="*/ 0 w 60959"/>
                    <a:gd name="connsiteY0" fmla="*/ 0 h 507997"/>
                    <a:gd name="connsiteX1" fmla="*/ 60960 w 60959"/>
                    <a:gd name="connsiteY1" fmla="*/ 0 h 507997"/>
                    <a:gd name="connsiteX2" fmla="*/ 60960 w 60959"/>
                    <a:gd name="connsiteY2" fmla="*/ 507997 h 507997"/>
                    <a:gd name="connsiteX3" fmla="*/ 0 w 60959"/>
                    <a:gd name="connsiteY3" fmla="*/ 507997 h 507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59" h="507997">
                      <a:moveTo>
                        <a:pt x="0" y="0"/>
                      </a:moveTo>
                      <a:lnTo>
                        <a:pt x="60960" y="0"/>
                      </a:lnTo>
                      <a:lnTo>
                        <a:pt x="60960" y="507997"/>
                      </a:lnTo>
                      <a:lnTo>
                        <a:pt x="0" y="5079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799843B1-5336-4D56-89ED-553B6704F21B}"/>
                    </a:ext>
                  </a:extLst>
                </p:cNvPr>
                <p:cNvSpPr/>
                <p:nvPr/>
              </p:nvSpPr>
              <p:spPr>
                <a:xfrm>
                  <a:off x="2674122" y="2590282"/>
                  <a:ext cx="170310" cy="155945"/>
                </a:xfrm>
                <a:custGeom>
                  <a:avLst/>
                  <a:gdLst>
                    <a:gd name="connsiteX0" fmla="*/ 169408 w 170310"/>
                    <a:gd name="connsiteY0" fmla="*/ 146567 h 155945"/>
                    <a:gd name="connsiteX1" fmla="*/ 34788 w 170310"/>
                    <a:gd name="connsiteY1" fmla="*/ 124977 h 155945"/>
                    <a:gd name="connsiteX2" fmla="*/ 39868 w 170310"/>
                    <a:gd name="connsiteY2" fmla="*/ 48777 h 155945"/>
                    <a:gd name="connsiteX3" fmla="*/ 112258 w 170310"/>
                    <a:gd name="connsiteY3" fmla="*/ 23377 h 155945"/>
                    <a:gd name="connsiteX4" fmla="*/ 169408 w 170310"/>
                    <a:gd name="connsiteY4" fmla="*/ 146567 h 155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310" h="155945">
                      <a:moveTo>
                        <a:pt x="169408" y="146567"/>
                      </a:moveTo>
                      <a:cubicBezTo>
                        <a:pt x="169408" y="146567"/>
                        <a:pt x="104638" y="178317"/>
                        <a:pt x="34788" y="124977"/>
                      </a:cubicBezTo>
                      <a:cubicBezTo>
                        <a:pt x="-35062" y="71637"/>
                        <a:pt x="18278" y="76717"/>
                        <a:pt x="39868" y="48777"/>
                      </a:cubicBezTo>
                      <a:cubicBezTo>
                        <a:pt x="61458" y="20837"/>
                        <a:pt x="41138" y="-29963"/>
                        <a:pt x="112258" y="23377"/>
                      </a:cubicBezTo>
                      <a:cubicBezTo>
                        <a:pt x="182108" y="75447"/>
                        <a:pt x="169408" y="146567"/>
                        <a:pt x="169408" y="146567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AC939404-F215-4601-881D-945972AFA805}"/>
                    </a:ext>
                  </a:extLst>
                </p:cNvPr>
                <p:cNvSpPr/>
                <p:nvPr/>
              </p:nvSpPr>
              <p:spPr>
                <a:xfrm>
                  <a:off x="2896870" y="2698581"/>
                  <a:ext cx="176271" cy="127490"/>
                </a:xfrm>
                <a:custGeom>
                  <a:avLst/>
                  <a:gdLst>
                    <a:gd name="connsiteX0" fmla="*/ 0 w 176271"/>
                    <a:gd name="connsiteY0" fmla="*/ 58588 h 127490"/>
                    <a:gd name="connsiteX1" fmla="*/ 118110 w 176271"/>
                    <a:gd name="connsiteY1" fmla="*/ 127168 h 127490"/>
                    <a:gd name="connsiteX2" fmla="*/ 162560 w 176271"/>
                    <a:gd name="connsiteY2" fmla="*/ 64938 h 127490"/>
                    <a:gd name="connsiteX3" fmla="*/ 123190 w 176271"/>
                    <a:gd name="connsiteY3" fmla="*/ 168 h 127490"/>
                    <a:gd name="connsiteX4" fmla="*/ 0 w 176271"/>
                    <a:gd name="connsiteY4" fmla="*/ 58588 h 12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271" h="127490">
                      <a:moveTo>
                        <a:pt x="0" y="58588"/>
                      </a:moveTo>
                      <a:cubicBezTo>
                        <a:pt x="0" y="58588"/>
                        <a:pt x="29210" y="123358"/>
                        <a:pt x="118110" y="127168"/>
                      </a:cubicBezTo>
                      <a:cubicBezTo>
                        <a:pt x="205740" y="130978"/>
                        <a:pt x="161290" y="100498"/>
                        <a:pt x="162560" y="64938"/>
                      </a:cubicBezTo>
                      <a:cubicBezTo>
                        <a:pt x="163830" y="29378"/>
                        <a:pt x="210820" y="2708"/>
                        <a:pt x="123190" y="168"/>
                      </a:cubicBezTo>
                      <a:cubicBezTo>
                        <a:pt x="34290" y="-3642"/>
                        <a:pt x="0" y="58588"/>
                        <a:pt x="0" y="58588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E88589B6-0B52-4E90-8FC8-0864167EEFC7}"/>
                    </a:ext>
                  </a:extLst>
                </p:cNvPr>
                <p:cNvSpPr/>
                <p:nvPr/>
              </p:nvSpPr>
              <p:spPr>
                <a:xfrm>
                  <a:off x="2803613" y="2692443"/>
                  <a:ext cx="39475" cy="53534"/>
                </a:xfrm>
                <a:custGeom>
                  <a:avLst/>
                  <a:gdLst>
                    <a:gd name="connsiteX0" fmla="*/ 14516 w 39475"/>
                    <a:gd name="connsiteY0" fmla="*/ 1227 h 53534"/>
                    <a:gd name="connsiteX1" fmla="*/ 32296 w 39475"/>
                    <a:gd name="connsiteY1" fmla="*/ 40597 h 53534"/>
                    <a:gd name="connsiteX2" fmla="*/ 546 w 39475"/>
                    <a:gd name="connsiteY2" fmla="*/ 40597 h 53534"/>
                    <a:gd name="connsiteX3" fmla="*/ 37376 w 39475"/>
                    <a:gd name="connsiteY3" fmla="*/ 46947 h 53534"/>
                    <a:gd name="connsiteX4" fmla="*/ 14516 w 39475"/>
                    <a:gd name="connsiteY4" fmla="*/ 1227 h 53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75" h="53534">
                      <a:moveTo>
                        <a:pt x="14516" y="1227"/>
                      </a:moveTo>
                      <a:cubicBezTo>
                        <a:pt x="4357" y="8847"/>
                        <a:pt x="41186" y="31707"/>
                        <a:pt x="32296" y="40597"/>
                      </a:cubicBezTo>
                      <a:cubicBezTo>
                        <a:pt x="23407" y="49487"/>
                        <a:pt x="5626" y="27897"/>
                        <a:pt x="546" y="40597"/>
                      </a:cubicBezTo>
                      <a:cubicBezTo>
                        <a:pt x="-4534" y="52027"/>
                        <a:pt x="27216" y="59647"/>
                        <a:pt x="37376" y="46947"/>
                      </a:cubicBezTo>
                      <a:cubicBezTo>
                        <a:pt x="46266" y="34247"/>
                        <a:pt x="24676" y="-7663"/>
                        <a:pt x="14516" y="122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E2A1668F-36F0-4114-9B63-C27AC1BA5312}"/>
                    </a:ext>
                  </a:extLst>
                </p:cNvPr>
                <p:cNvSpPr/>
                <p:nvPr/>
              </p:nvSpPr>
              <p:spPr>
                <a:xfrm>
                  <a:off x="2899410" y="2734885"/>
                  <a:ext cx="45958" cy="48583"/>
                </a:xfrm>
                <a:custGeom>
                  <a:avLst/>
                  <a:gdLst>
                    <a:gd name="connsiteX0" fmla="*/ 7620 w 45958"/>
                    <a:gd name="connsiteY0" fmla="*/ 23555 h 48583"/>
                    <a:gd name="connsiteX1" fmla="*/ 45720 w 45958"/>
                    <a:gd name="connsiteY1" fmla="*/ 4505 h 48583"/>
                    <a:gd name="connsiteX2" fmla="*/ 0 w 45958"/>
                    <a:gd name="connsiteY2" fmla="*/ 24825 h 48583"/>
                    <a:gd name="connsiteX3" fmla="*/ 31750 w 45958"/>
                    <a:gd name="connsiteY3" fmla="*/ 43875 h 48583"/>
                    <a:gd name="connsiteX4" fmla="*/ 7620 w 45958"/>
                    <a:gd name="connsiteY4" fmla="*/ 23555 h 48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958" h="48583">
                      <a:moveTo>
                        <a:pt x="7620" y="23555"/>
                      </a:moveTo>
                      <a:cubicBezTo>
                        <a:pt x="6350" y="10855"/>
                        <a:pt x="49530" y="18475"/>
                        <a:pt x="45720" y="4505"/>
                      </a:cubicBezTo>
                      <a:cubicBezTo>
                        <a:pt x="41910" y="-8195"/>
                        <a:pt x="0" y="8315"/>
                        <a:pt x="0" y="24825"/>
                      </a:cubicBezTo>
                      <a:cubicBezTo>
                        <a:pt x="0" y="41335"/>
                        <a:pt x="27940" y="56575"/>
                        <a:pt x="31750" y="43875"/>
                      </a:cubicBezTo>
                      <a:cubicBezTo>
                        <a:pt x="35560" y="31175"/>
                        <a:pt x="8890" y="36255"/>
                        <a:pt x="7620" y="2355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2303680A-6FB8-43F7-9FBD-EEFACDDE2D96}"/>
                    </a:ext>
                  </a:extLst>
                </p:cNvPr>
                <p:cNvSpPr/>
                <p:nvPr/>
              </p:nvSpPr>
              <p:spPr>
                <a:xfrm>
                  <a:off x="2456179" y="2749550"/>
                  <a:ext cx="627380" cy="561340"/>
                </a:xfrm>
                <a:custGeom>
                  <a:avLst/>
                  <a:gdLst>
                    <a:gd name="connsiteX0" fmla="*/ 486410 w 627380"/>
                    <a:gd name="connsiteY0" fmla="*/ 561340 h 561340"/>
                    <a:gd name="connsiteX1" fmla="*/ 0 w 627380"/>
                    <a:gd name="connsiteY1" fmla="*/ 382270 h 561340"/>
                    <a:gd name="connsiteX2" fmla="*/ 140970 w 627380"/>
                    <a:gd name="connsiteY2" fmla="*/ 0 h 561340"/>
                    <a:gd name="connsiteX3" fmla="*/ 627380 w 627380"/>
                    <a:gd name="connsiteY3" fmla="*/ 179070 h 561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7380" h="561340">
                      <a:moveTo>
                        <a:pt x="486410" y="561340"/>
                      </a:moveTo>
                      <a:lnTo>
                        <a:pt x="0" y="382270"/>
                      </a:lnTo>
                      <a:lnTo>
                        <a:pt x="140970" y="0"/>
                      </a:lnTo>
                      <a:lnTo>
                        <a:pt x="627380" y="179070"/>
                      </a:lnTo>
                      <a:close/>
                    </a:path>
                  </a:pathLst>
                </a:custGeom>
                <a:solidFill>
                  <a:srgbClr val="003A69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EFB2A078-5B84-471A-BF7A-0F13D8D518AF}"/>
                    </a:ext>
                  </a:extLst>
                </p:cNvPr>
                <p:cNvSpPr/>
                <p:nvPr/>
              </p:nvSpPr>
              <p:spPr>
                <a:xfrm>
                  <a:off x="2838976" y="2719070"/>
                  <a:ext cx="62103" cy="47393"/>
                </a:xfrm>
                <a:custGeom>
                  <a:avLst/>
                  <a:gdLst>
                    <a:gd name="connsiteX0" fmla="*/ 61704 w 62103"/>
                    <a:gd name="connsiteY0" fmla="*/ 35560 h 47393"/>
                    <a:gd name="connsiteX1" fmla="*/ 33764 w 62103"/>
                    <a:gd name="connsiteY1" fmla="*/ 5080 h 47393"/>
                    <a:gd name="connsiteX2" fmla="*/ 3284 w 62103"/>
                    <a:gd name="connsiteY2" fmla="*/ 10160 h 47393"/>
                    <a:gd name="connsiteX3" fmla="*/ 23604 w 62103"/>
                    <a:gd name="connsiteY3" fmla="*/ 38100 h 47393"/>
                    <a:gd name="connsiteX4" fmla="*/ 61704 w 62103"/>
                    <a:gd name="connsiteY4" fmla="*/ 35560 h 47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03" h="47393">
                      <a:moveTo>
                        <a:pt x="61704" y="35560"/>
                      </a:moveTo>
                      <a:cubicBezTo>
                        <a:pt x="62974" y="21590"/>
                        <a:pt x="62974" y="15240"/>
                        <a:pt x="33764" y="5080"/>
                      </a:cubicBezTo>
                      <a:cubicBezTo>
                        <a:pt x="15984" y="0"/>
                        <a:pt x="7094" y="-5080"/>
                        <a:pt x="3284" y="10160"/>
                      </a:cubicBezTo>
                      <a:cubicBezTo>
                        <a:pt x="-526" y="24130"/>
                        <a:pt x="-6876" y="26670"/>
                        <a:pt x="23604" y="38100"/>
                      </a:cubicBezTo>
                      <a:cubicBezTo>
                        <a:pt x="54084" y="52070"/>
                        <a:pt x="60434" y="49530"/>
                        <a:pt x="61704" y="3556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6F4CFB01-3708-4517-A05B-275FC95D0BFF}"/>
                    </a:ext>
                  </a:extLst>
                </p:cNvPr>
                <p:cNvSpPr/>
                <p:nvPr/>
              </p:nvSpPr>
              <p:spPr>
                <a:xfrm rot="-4185388">
                  <a:off x="2803255" y="2524757"/>
                  <a:ext cx="105406" cy="548622"/>
                </a:xfrm>
                <a:custGeom>
                  <a:avLst/>
                  <a:gdLst>
                    <a:gd name="connsiteX0" fmla="*/ 0 w 105406"/>
                    <a:gd name="connsiteY0" fmla="*/ 0 h 548622"/>
                    <a:gd name="connsiteX1" fmla="*/ 105407 w 105406"/>
                    <a:gd name="connsiteY1" fmla="*/ 0 h 548622"/>
                    <a:gd name="connsiteX2" fmla="*/ 105407 w 105406"/>
                    <a:gd name="connsiteY2" fmla="*/ 548622 h 548622"/>
                    <a:gd name="connsiteX3" fmla="*/ 0 w 105406"/>
                    <a:gd name="connsiteY3" fmla="*/ 548622 h 548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06" h="548622">
                      <a:moveTo>
                        <a:pt x="0" y="0"/>
                      </a:moveTo>
                      <a:lnTo>
                        <a:pt x="105407" y="0"/>
                      </a:lnTo>
                      <a:lnTo>
                        <a:pt x="105407" y="548622"/>
                      </a:lnTo>
                      <a:lnTo>
                        <a:pt x="0" y="548622"/>
                      </a:lnTo>
                      <a:close/>
                    </a:path>
                  </a:pathLst>
                </a:custGeom>
                <a:solidFill>
                  <a:srgbClr val="04518C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FAB30294-EFED-4915-A1A5-C3AF59292B43}"/>
                    </a:ext>
                  </a:extLst>
                </p:cNvPr>
                <p:cNvSpPr/>
                <p:nvPr/>
              </p:nvSpPr>
              <p:spPr>
                <a:xfrm rot="-4184624">
                  <a:off x="2527054" y="2955189"/>
                  <a:ext cx="507971" cy="60956"/>
                </a:xfrm>
                <a:custGeom>
                  <a:avLst/>
                  <a:gdLst>
                    <a:gd name="connsiteX0" fmla="*/ 0 w 507971"/>
                    <a:gd name="connsiteY0" fmla="*/ 0 h 60956"/>
                    <a:gd name="connsiteX1" fmla="*/ 507971 w 507971"/>
                    <a:gd name="connsiteY1" fmla="*/ 0 h 60956"/>
                    <a:gd name="connsiteX2" fmla="*/ 507971 w 507971"/>
                    <a:gd name="connsiteY2" fmla="*/ 60957 h 60956"/>
                    <a:gd name="connsiteX3" fmla="*/ 0 w 507971"/>
                    <a:gd name="connsiteY3" fmla="*/ 60957 h 60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7971" h="60956">
                      <a:moveTo>
                        <a:pt x="0" y="0"/>
                      </a:moveTo>
                      <a:lnTo>
                        <a:pt x="507971" y="0"/>
                      </a:lnTo>
                      <a:lnTo>
                        <a:pt x="507971" y="60957"/>
                      </a:lnTo>
                      <a:lnTo>
                        <a:pt x="0" y="6095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69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590A7DA8-7113-47FB-990C-5BD89E336C23}"/>
                    </a:ext>
                  </a:extLst>
                </p:cNvPr>
                <p:cNvSpPr/>
                <p:nvPr/>
              </p:nvSpPr>
              <p:spPr>
                <a:xfrm>
                  <a:off x="2052887" y="2884249"/>
                  <a:ext cx="179772" cy="144415"/>
                </a:xfrm>
                <a:custGeom>
                  <a:avLst/>
                  <a:gdLst>
                    <a:gd name="connsiteX0" fmla="*/ 179773 w 179772"/>
                    <a:gd name="connsiteY0" fmla="*/ 22781 h 144415"/>
                    <a:gd name="connsiteX1" fmla="*/ 95952 w 179772"/>
                    <a:gd name="connsiteY1" fmla="*/ 130731 h 144415"/>
                    <a:gd name="connsiteX2" fmla="*/ 31183 w 179772"/>
                    <a:gd name="connsiteY2" fmla="*/ 90091 h 144415"/>
                    <a:gd name="connsiteX3" fmla="*/ 42613 w 179772"/>
                    <a:gd name="connsiteY3" fmla="*/ 15161 h 144415"/>
                    <a:gd name="connsiteX4" fmla="*/ 179773 w 179772"/>
                    <a:gd name="connsiteY4" fmla="*/ 22781 h 144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772" h="144415">
                      <a:moveTo>
                        <a:pt x="179773" y="22781"/>
                      </a:moveTo>
                      <a:cubicBezTo>
                        <a:pt x="179773" y="22781"/>
                        <a:pt x="177233" y="93901"/>
                        <a:pt x="95952" y="130731"/>
                      </a:cubicBezTo>
                      <a:cubicBezTo>
                        <a:pt x="15942" y="167561"/>
                        <a:pt x="46423" y="121841"/>
                        <a:pt x="31183" y="90091"/>
                      </a:cubicBezTo>
                      <a:cubicBezTo>
                        <a:pt x="17213" y="58341"/>
                        <a:pt x="-37398" y="50721"/>
                        <a:pt x="42613" y="15161"/>
                      </a:cubicBezTo>
                      <a:cubicBezTo>
                        <a:pt x="123892" y="-22939"/>
                        <a:pt x="179773" y="22781"/>
                        <a:pt x="179773" y="22781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A6B0ACA6-16F3-4F90-A36B-6256636C86FB}"/>
                    </a:ext>
                  </a:extLst>
                </p:cNvPr>
                <p:cNvSpPr/>
                <p:nvPr/>
              </p:nvSpPr>
              <p:spPr>
                <a:xfrm>
                  <a:off x="2261352" y="2694899"/>
                  <a:ext cx="150123" cy="175371"/>
                </a:xfrm>
                <a:custGeom>
                  <a:avLst/>
                  <a:gdLst>
                    <a:gd name="connsiteX0" fmla="*/ 15758 w 150123"/>
                    <a:gd name="connsiteY0" fmla="*/ 175301 h 175371"/>
                    <a:gd name="connsiteX1" fmla="*/ 131328 w 150123"/>
                    <a:gd name="connsiteY1" fmla="*/ 104181 h 175371"/>
                    <a:gd name="connsiteX2" fmla="*/ 98308 w 150123"/>
                    <a:gd name="connsiteY2" fmla="*/ 35601 h 175371"/>
                    <a:gd name="connsiteX3" fmla="*/ 22108 w 150123"/>
                    <a:gd name="connsiteY3" fmla="*/ 39411 h 175371"/>
                    <a:gd name="connsiteX4" fmla="*/ 15758 w 150123"/>
                    <a:gd name="connsiteY4" fmla="*/ 175301 h 175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123" h="175371">
                      <a:moveTo>
                        <a:pt x="15758" y="175301"/>
                      </a:moveTo>
                      <a:cubicBezTo>
                        <a:pt x="15758" y="175301"/>
                        <a:pt x="86878" y="180381"/>
                        <a:pt x="131328" y="104181"/>
                      </a:cubicBezTo>
                      <a:cubicBezTo>
                        <a:pt x="177048" y="27981"/>
                        <a:pt x="128788" y="53381"/>
                        <a:pt x="98308" y="35601"/>
                      </a:cubicBezTo>
                      <a:cubicBezTo>
                        <a:pt x="67828" y="17821"/>
                        <a:pt x="66558" y="-36789"/>
                        <a:pt x="22108" y="39411"/>
                      </a:cubicBezTo>
                      <a:cubicBezTo>
                        <a:pt x="-23612" y="114341"/>
                        <a:pt x="15758" y="175301"/>
                        <a:pt x="15758" y="175301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9D9E5804-E30F-4E0A-BEEA-42144628EAEC}"/>
                    </a:ext>
                  </a:extLst>
                </p:cNvPr>
                <p:cNvSpPr/>
                <p:nvPr/>
              </p:nvSpPr>
              <p:spPr>
                <a:xfrm>
                  <a:off x="2181834" y="2898569"/>
                  <a:ext cx="52033" cy="43902"/>
                </a:xfrm>
                <a:custGeom>
                  <a:avLst/>
                  <a:gdLst>
                    <a:gd name="connsiteX0" fmla="*/ 25 w 52033"/>
                    <a:gd name="connsiteY0" fmla="*/ 9730 h 43902"/>
                    <a:gd name="connsiteX1" fmla="*/ 43205 w 52033"/>
                    <a:gd name="connsiteY1" fmla="*/ 13540 h 43902"/>
                    <a:gd name="connsiteX2" fmla="*/ 27965 w 52033"/>
                    <a:gd name="connsiteY2" fmla="*/ 41480 h 43902"/>
                    <a:gd name="connsiteX3" fmla="*/ 50825 w 52033"/>
                    <a:gd name="connsiteY3" fmla="*/ 12270 h 43902"/>
                    <a:gd name="connsiteX4" fmla="*/ 25 w 52033"/>
                    <a:gd name="connsiteY4" fmla="*/ 9730 h 4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033" h="43902">
                      <a:moveTo>
                        <a:pt x="25" y="9730"/>
                      </a:moveTo>
                      <a:cubicBezTo>
                        <a:pt x="1295" y="22430"/>
                        <a:pt x="39395" y="840"/>
                        <a:pt x="43205" y="13540"/>
                      </a:cubicBezTo>
                      <a:cubicBezTo>
                        <a:pt x="47015" y="24970"/>
                        <a:pt x="19075" y="30050"/>
                        <a:pt x="27965" y="41480"/>
                      </a:cubicBezTo>
                      <a:cubicBezTo>
                        <a:pt x="36855" y="51640"/>
                        <a:pt x="57175" y="27510"/>
                        <a:pt x="50825" y="12270"/>
                      </a:cubicBezTo>
                      <a:cubicBezTo>
                        <a:pt x="45745" y="-2970"/>
                        <a:pt x="-1245" y="-4240"/>
                        <a:pt x="25" y="9730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0AA4D305-49A8-45B7-B7CE-143727B72384}"/>
                    </a:ext>
                  </a:extLst>
                </p:cNvPr>
                <p:cNvSpPr/>
                <p:nvPr/>
              </p:nvSpPr>
              <p:spPr>
                <a:xfrm>
                  <a:off x="2271282" y="2819175"/>
                  <a:ext cx="43100" cy="52877"/>
                </a:xfrm>
                <a:custGeom>
                  <a:avLst/>
                  <a:gdLst>
                    <a:gd name="connsiteX0" fmla="*/ 10908 w 43100"/>
                    <a:gd name="connsiteY0" fmla="*/ 42135 h 52877"/>
                    <a:gd name="connsiteX1" fmla="*/ 12178 w 43100"/>
                    <a:gd name="connsiteY1" fmla="*/ 225 h 52877"/>
                    <a:gd name="connsiteX2" fmla="*/ 8368 w 43100"/>
                    <a:gd name="connsiteY2" fmla="*/ 51025 h 52877"/>
                    <a:gd name="connsiteX3" fmla="*/ 41388 w 43100"/>
                    <a:gd name="connsiteY3" fmla="*/ 31975 h 52877"/>
                    <a:gd name="connsiteX4" fmla="*/ 10908 w 43100"/>
                    <a:gd name="connsiteY4" fmla="*/ 42135 h 5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100" h="52877">
                      <a:moveTo>
                        <a:pt x="10908" y="42135"/>
                      </a:moveTo>
                      <a:cubicBezTo>
                        <a:pt x="-522" y="37055"/>
                        <a:pt x="26148" y="2765"/>
                        <a:pt x="12178" y="225"/>
                      </a:cubicBezTo>
                      <a:cubicBezTo>
                        <a:pt x="-522" y="-3585"/>
                        <a:pt x="-5602" y="42135"/>
                        <a:pt x="8368" y="51025"/>
                      </a:cubicBezTo>
                      <a:cubicBezTo>
                        <a:pt x="22338" y="58645"/>
                        <a:pt x="50278" y="40865"/>
                        <a:pt x="41388" y="31975"/>
                      </a:cubicBezTo>
                      <a:cubicBezTo>
                        <a:pt x="31228" y="20545"/>
                        <a:pt x="22338" y="47215"/>
                        <a:pt x="10908" y="42135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0F21C200-F0C4-44DC-938C-692F589658E9}"/>
                    </a:ext>
                  </a:extLst>
                </p:cNvPr>
                <p:cNvSpPr/>
                <p:nvPr/>
              </p:nvSpPr>
              <p:spPr>
                <a:xfrm rot="-2475715">
                  <a:off x="2196730" y="2907141"/>
                  <a:ext cx="518158" cy="406398"/>
                </a:xfrm>
                <a:custGeom>
                  <a:avLst/>
                  <a:gdLst>
                    <a:gd name="connsiteX0" fmla="*/ 0 w 518158"/>
                    <a:gd name="connsiteY0" fmla="*/ 0 h 406398"/>
                    <a:gd name="connsiteX1" fmla="*/ 518158 w 518158"/>
                    <a:gd name="connsiteY1" fmla="*/ 0 h 406398"/>
                    <a:gd name="connsiteX2" fmla="*/ 518158 w 518158"/>
                    <a:gd name="connsiteY2" fmla="*/ 406399 h 406398"/>
                    <a:gd name="connsiteX3" fmla="*/ 0 w 518158"/>
                    <a:gd name="connsiteY3" fmla="*/ 406399 h 406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8158" h="406398">
                      <a:moveTo>
                        <a:pt x="0" y="0"/>
                      </a:moveTo>
                      <a:lnTo>
                        <a:pt x="518158" y="0"/>
                      </a:lnTo>
                      <a:lnTo>
                        <a:pt x="518158" y="406399"/>
                      </a:lnTo>
                      <a:lnTo>
                        <a:pt x="0" y="406399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2786BF96-000F-4B51-80D1-1DE94232E7AA}"/>
                    </a:ext>
                  </a:extLst>
                </p:cNvPr>
                <p:cNvSpPr/>
                <p:nvPr/>
              </p:nvSpPr>
              <p:spPr>
                <a:xfrm>
                  <a:off x="2246629" y="2979420"/>
                  <a:ext cx="50800" cy="320039"/>
                </a:xfrm>
                <a:custGeom>
                  <a:avLst/>
                  <a:gdLst>
                    <a:gd name="connsiteX0" fmla="*/ 16510 w 50800"/>
                    <a:gd name="connsiteY0" fmla="*/ 29210 h 320039"/>
                    <a:gd name="connsiteX1" fmla="*/ 0 w 50800"/>
                    <a:gd name="connsiteY1" fmla="*/ 285750 h 320039"/>
                    <a:gd name="connsiteX2" fmla="*/ 29210 w 50800"/>
                    <a:gd name="connsiteY2" fmla="*/ 320040 h 320039"/>
                    <a:gd name="connsiteX3" fmla="*/ 50800 w 50800"/>
                    <a:gd name="connsiteY3" fmla="*/ 0 h 320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00" h="320039">
                      <a:moveTo>
                        <a:pt x="16510" y="29210"/>
                      </a:moveTo>
                      <a:lnTo>
                        <a:pt x="0" y="285750"/>
                      </a:lnTo>
                      <a:lnTo>
                        <a:pt x="29210" y="320040"/>
                      </a:lnTo>
                      <a:lnTo>
                        <a:pt x="5080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A9B91072-98E4-43B9-817B-164C693DE3CD}"/>
                    </a:ext>
                  </a:extLst>
                </p:cNvPr>
                <p:cNvSpPr/>
                <p:nvPr/>
              </p:nvSpPr>
              <p:spPr>
                <a:xfrm>
                  <a:off x="2291079" y="2934970"/>
                  <a:ext cx="57150" cy="415289"/>
                </a:xfrm>
                <a:custGeom>
                  <a:avLst/>
                  <a:gdLst>
                    <a:gd name="connsiteX0" fmla="*/ 22860 w 57150"/>
                    <a:gd name="connsiteY0" fmla="*/ 29210 h 415289"/>
                    <a:gd name="connsiteX1" fmla="*/ 0 w 57150"/>
                    <a:gd name="connsiteY1" fmla="*/ 381000 h 415289"/>
                    <a:gd name="connsiteX2" fmla="*/ 30480 w 57150"/>
                    <a:gd name="connsiteY2" fmla="*/ 415290 h 415289"/>
                    <a:gd name="connsiteX3" fmla="*/ 57150 w 57150"/>
                    <a:gd name="connsiteY3" fmla="*/ 0 h 415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150" h="415289">
                      <a:moveTo>
                        <a:pt x="22860" y="29210"/>
                      </a:moveTo>
                      <a:lnTo>
                        <a:pt x="0" y="381000"/>
                      </a:lnTo>
                      <a:lnTo>
                        <a:pt x="30480" y="415290"/>
                      </a:lnTo>
                      <a:lnTo>
                        <a:pt x="5715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A4BFF67F-A7B9-4A6D-8B64-BF309B26696C}"/>
                    </a:ext>
                  </a:extLst>
                </p:cNvPr>
                <p:cNvSpPr/>
                <p:nvPr/>
              </p:nvSpPr>
              <p:spPr>
                <a:xfrm>
                  <a:off x="2381250" y="2844800"/>
                  <a:ext cx="69850" cy="589279"/>
                </a:xfrm>
                <a:custGeom>
                  <a:avLst/>
                  <a:gdLst>
                    <a:gd name="connsiteX0" fmla="*/ 35560 w 69850"/>
                    <a:gd name="connsiteY0" fmla="*/ 29210 h 589279"/>
                    <a:gd name="connsiteX1" fmla="*/ 0 w 69850"/>
                    <a:gd name="connsiteY1" fmla="*/ 574040 h 589279"/>
                    <a:gd name="connsiteX2" fmla="*/ 13970 w 69850"/>
                    <a:gd name="connsiteY2" fmla="*/ 589280 h 589279"/>
                    <a:gd name="connsiteX3" fmla="*/ 33020 w 69850"/>
                    <a:gd name="connsiteY3" fmla="*/ 574040 h 589279"/>
                    <a:gd name="connsiteX4" fmla="*/ 69850 w 69850"/>
                    <a:gd name="connsiteY4" fmla="*/ 0 h 589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850" h="589279">
                      <a:moveTo>
                        <a:pt x="35560" y="29210"/>
                      </a:moveTo>
                      <a:lnTo>
                        <a:pt x="0" y="574040"/>
                      </a:lnTo>
                      <a:lnTo>
                        <a:pt x="13970" y="589280"/>
                      </a:lnTo>
                      <a:lnTo>
                        <a:pt x="33020" y="574040"/>
                      </a:lnTo>
                      <a:lnTo>
                        <a:pt x="6985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77652CA2-EBA6-48E9-9BD0-62C2EFD0ACC8}"/>
                    </a:ext>
                  </a:extLst>
                </p:cNvPr>
                <p:cNvSpPr/>
                <p:nvPr/>
              </p:nvSpPr>
              <p:spPr>
                <a:xfrm>
                  <a:off x="2430779" y="2799079"/>
                  <a:ext cx="72390" cy="603250"/>
                </a:xfrm>
                <a:custGeom>
                  <a:avLst/>
                  <a:gdLst>
                    <a:gd name="connsiteX0" fmla="*/ 38100 w 72390"/>
                    <a:gd name="connsiteY0" fmla="*/ 29210 h 603250"/>
                    <a:gd name="connsiteX1" fmla="*/ 0 w 72390"/>
                    <a:gd name="connsiteY1" fmla="*/ 603250 h 603250"/>
                    <a:gd name="connsiteX2" fmla="*/ 34290 w 72390"/>
                    <a:gd name="connsiteY2" fmla="*/ 574040 h 603250"/>
                    <a:gd name="connsiteX3" fmla="*/ 72390 w 72390"/>
                    <a:gd name="connsiteY3" fmla="*/ 0 h 60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390" h="603250">
                      <a:moveTo>
                        <a:pt x="38100" y="29210"/>
                      </a:moveTo>
                      <a:lnTo>
                        <a:pt x="0" y="603250"/>
                      </a:lnTo>
                      <a:lnTo>
                        <a:pt x="34290" y="574040"/>
                      </a:lnTo>
                      <a:lnTo>
                        <a:pt x="7239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B53084D4-707D-45A4-8CFF-89D654758B46}"/>
                    </a:ext>
                  </a:extLst>
                </p:cNvPr>
                <p:cNvSpPr/>
                <p:nvPr/>
              </p:nvSpPr>
              <p:spPr>
                <a:xfrm>
                  <a:off x="2156460" y="3069589"/>
                  <a:ext cx="38100" cy="127000"/>
                </a:xfrm>
                <a:custGeom>
                  <a:avLst/>
                  <a:gdLst>
                    <a:gd name="connsiteX0" fmla="*/ 3810 w 38100"/>
                    <a:gd name="connsiteY0" fmla="*/ 30480 h 127000"/>
                    <a:gd name="connsiteX1" fmla="*/ 0 w 38100"/>
                    <a:gd name="connsiteY1" fmla="*/ 92710 h 127000"/>
                    <a:gd name="connsiteX2" fmla="*/ 29210 w 38100"/>
                    <a:gd name="connsiteY2" fmla="*/ 127000 h 127000"/>
                    <a:gd name="connsiteX3" fmla="*/ 38100 w 38100"/>
                    <a:gd name="connsiteY3" fmla="*/ 0 h 127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127000">
                      <a:moveTo>
                        <a:pt x="3810" y="30480"/>
                      </a:moveTo>
                      <a:lnTo>
                        <a:pt x="0" y="92710"/>
                      </a:lnTo>
                      <a:lnTo>
                        <a:pt x="29210" y="127000"/>
                      </a:lnTo>
                      <a:lnTo>
                        <a:pt x="3810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F4761A4F-F6C6-4ADB-9D62-DB97EFE6591A}"/>
                    </a:ext>
                  </a:extLst>
                </p:cNvPr>
                <p:cNvSpPr/>
                <p:nvPr/>
              </p:nvSpPr>
              <p:spPr>
                <a:xfrm>
                  <a:off x="2200910" y="3025139"/>
                  <a:ext cx="44450" cy="222250"/>
                </a:xfrm>
                <a:custGeom>
                  <a:avLst/>
                  <a:gdLst>
                    <a:gd name="connsiteX0" fmla="*/ 10160 w 44450"/>
                    <a:gd name="connsiteY0" fmla="*/ 29210 h 222250"/>
                    <a:gd name="connsiteX1" fmla="*/ 0 w 44450"/>
                    <a:gd name="connsiteY1" fmla="*/ 187960 h 222250"/>
                    <a:gd name="connsiteX2" fmla="*/ 30480 w 44450"/>
                    <a:gd name="connsiteY2" fmla="*/ 222250 h 222250"/>
                    <a:gd name="connsiteX3" fmla="*/ 44450 w 44450"/>
                    <a:gd name="connsiteY3" fmla="*/ 0 h 22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450" h="222250">
                      <a:moveTo>
                        <a:pt x="10160" y="29210"/>
                      </a:moveTo>
                      <a:lnTo>
                        <a:pt x="0" y="187960"/>
                      </a:lnTo>
                      <a:lnTo>
                        <a:pt x="30480" y="222250"/>
                      </a:lnTo>
                      <a:lnTo>
                        <a:pt x="4445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E73BB013-7481-4A8A-95C8-0CDCE8991EDA}"/>
                    </a:ext>
                  </a:extLst>
                </p:cNvPr>
                <p:cNvSpPr/>
                <p:nvPr/>
              </p:nvSpPr>
              <p:spPr>
                <a:xfrm>
                  <a:off x="2336800" y="2889250"/>
                  <a:ext cx="63500" cy="511809"/>
                </a:xfrm>
                <a:custGeom>
                  <a:avLst/>
                  <a:gdLst>
                    <a:gd name="connsiteX0" fmla="*/ 29210 w 63500"/>
                    <a:gd name="connsiteY0" fmla="*/ 29210 h 511809"/>
                    <a:gd name="connsiteX1" fmla="*/ 0 w 63500"/>
                    <a:gd name="connsiteY1" fmla="*/ 478790 h 511809"/>
                    <a:gd name="connsiteX2" fmla="*/ 29210 w 63500"/>
                    <a:gd name="connsiteY2" fmla="*/ 511810 h 511809"/>
                    <a:gd name="connsiteX3" fmla="*/ 63500 w 63500"/>
                    <a:gd name="connsiteY3" fmla="*/ 0 h 511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00" h="511809">
                      <a:moveTo>
                        <a:pt x="29210" y="29210"/>
                      </a:moveTo>
                      <a:lnTo>
                        <a:pt x="0" y="478790"/>
                      </a:lnTo>
                      <a:lnTo>
                        <a:pt x="29210" y="511810"/>
                      </a:lnTo>
                      <a:lnTo>
                        <a:pt x="6350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481FEE6E-0892-41C1-91DC-E21B152F85EC}"/>
                    </a:ext>
                  </a:extLst>
                </p:cNvPr>
                <p:cNvSpPr/>
                <p:nvPr/>
              </p:nvSpPr>
              <p:spPr>
                <a:xfrm>
                  <a:off x="2127250" y="3115310"/>
                  <a:ext cx="15239" cy="29210"/>
                </a:xfrm>
                <a:custGeom>
                  <a:avLst/>
                  <a:gdLst>
                    <a:gd name="connsiteX0" fmla="*/ 0 w 15239"/>
                    <a:gd name="connsiteY0" fmla="*/ 13970 h 29210"/>
                    <a:gd name="connsiteX1" fmla="*/ 13970 w 15239"/>
                    <a:gd name="connsiteY1" fmla="*/ 29210 h 29210"/>
                    <a:gd name="connsiteX2" fmla="*/ 15240 w 15239"/>
                    <a:gd name="connsiteY2" fmla="*/ 0 h 29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239" h="29210">
                      <a:moveTo>
                        <a:pt x="0" y="13970"/>
                      </a:moveTo>
                      <a:lnTo>
                        <a:pt x="13970" y="29210"/>
                      </a:lnTo>
                      <a:lnTo>
                        <a:pt x="1524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6FA213D9-67AB-4AA5-977A-7F2891E6EA9D}"/>
                    </a:ext>
                  </a:extLst>
                </p:cNvPr>
                <p:cNvSpPr/>
                <p:nvPr/>
              </p:nvSpPr>
              <p:spPr>
                <a:xfrm>
                  <a:off x="2688589" y="2995929"/>
                  <a:ext cx="40639" cy="181610"/>
                </a:xfrm>
                <a:custGeom>
                  <a:avLst/>
                  <a:gdLst>
                    <a:gd name="connsiteX0" fmla="*/ 33020 w 40639"/>
                    <a:gd name="connsiteY0" fmla="*/ 151130 h 181610"/>
                    <a:gd name="connsiteX1" fmla="*/ 40640 w 40639"/>
                    <a:gd name="connsiteY1" fmla="*/ 34290 h 181610"/>
                    <a:gd name="connsiteX2" fmla="*/ 11430 w 40639"/>
                    <a:gd name="connsiteY2" fmla="*/ 0 h 181610"/>
                    <a:gd name="connsiteX3" fmla="*/ 0 w 40639"/>
                    <a:gd name="connsiteY3" fmla="*/ 181610 h 18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639" h="181610">
                      <a:moveTo>
                        <a:pt x="33020" y="151130"/>
                      </a:moveTo>
                      <a:lnTo>
                        <a:pt x="40640" y="34290"/>
                      </a:lnTo>
                      <a:lnTo>
                        <a:pt x="11430" y="0"/>
                      </a:lnTo>
                      <a:lnTo>
                        <a:pt x="0" y="1816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0A894FF4-9B0B-4D02-BF07-36198B7D6D18}"/>
                    </a:ext>
                  </a:extLst>
                </p:cNvPr>
                <p:cNvSpPr/>
                <p:nvPr/>
              </p:nvSpPr>
              <p:spPr>
                <a:xfrm>
                  <a:off x="2739389" y="3046729"/>
                  <a:ext cx="45720" cy="85090"/>
                </a:xfrm>
                <a:custGeom>
                  <a:avLst/>
                  <a:gdLst>
                    <a:gd name="connsiteX0" fmla="*/ 45720 w 45720"/>
                    <a:gd name="connsiteY0" fmla="*/ 45720 h 85090"/>
                    <a:gd name="connsiteX1" fmla="*/ 6350 w 45720"/>
                    <a:gd name="connsiteY1" fmla="*/ 0 h 85090"/>
                    <a:gd name="connsiteX2" fmla="*/ 0 w 45720"/>
                    <a:gd name="connsiteY2" fmla="*/ 85090 h 8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720" h="85090">
                      <a:moveTo>
                        <a:pt x="45720" y="45720"/>
                      </a:moveTo>
                      <a:lnTo>
                        <a:pt x="6350" y="0"/>
                      </a:lnTo>
                      <a:lnTo>
                        <a:pt x="0" y="8509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AEBEE3DA-F7B4-48F3-BEF0-D61CF5978A4C}"/>
                    </a:ext>
                  </a:extLst>
                </p:cNvPr>
                <p:cNvSpPr/>
                <p:nvPr/>
              </p:nvSpPr>
              <p:spPr>
                <a:xfrm>
                  <a:off x="2585720" y="2893060"/>
                  <a:ext cx="53339" cy="374649"/>
                </a:xfrm>
                <a:custGeom>
                  <a:avLst/>
                  <a:gdLst>
                    <a:gd name="connsiteX0" fmla="*/ 33020 w 53339"/>
                    <a:gd name="connsiteY0" fmla="*/ 344170 h 374649"/>
                    <a:gd name="connsiteX1" fmla="*/ 53340 w 53339"/>
                    <a:gd name="connsiteY1" fmla="*/ 34290 h 374649"/>
                    <a:gd name="connsiteX2" fmla="*/ 24130 w 53339"/>
                    <a:gd name="connsiteY2" fmla="*/ 0 h 374649"/>
                    <a:gd name="connsiteX3" fmla="*/ 0 w 53339"/>
                    <a:gd name="connsiteY3" fmla="*/ 374650 h 374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39" h="374649">
                      <a:moveTo>
                        <a:pt x="33020" y="344170"/>
                      </a:moveTo>
                      <a:lnTo>
                        <a:pt x="53340" y="34290"/>
                      </a:lnTo>
                      <a:lnTo>
                        <a:pt x="24130" y="0"/>
                      </a:lnTo>
                      <a:lnTo>
                        <a:pt x="0" y="37465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CDB94AE9-D681-4A45-8848-F67183F2F57B}"/>
                    </a:ext>
                  </a:extLst>
                </p:cNvPr>
                <p:cNvSpPr/>
                <p:nvPr/>
              </p:nvSpPr>
              <p:spPr>
                <a:xfrm>
                  <a:off x="2533650" y="2840989"/>
                  <a:ext cx="60960" cy="471169"/>
                </a:xfrm>
                <a:custGeom>
                  <a:avLst/>
                  <a:gdLst>
                    <a:gd name="connsiteX0" fmla="*/ 34290 w 60960"/>
                    <a:gd name="connsiteY0" fmla="*/ 441960 h 471169"/>
                    <a:gd name="connsiteX1" fmla="*/ 60960 w 60960"/>
                    <a:gd name="connsiteY1" fmla="*/ 34290 h 471169"/>
                    <a:gd name="connsiteX2" fmla="*/ 31750 w 60960"/>
                    <a:gd name="connsiteY2" fmla="*/ 0 h 471169"/>
                    <a:gd name="connsiteX3" fmla="*/ 0 w 60960"/>
                    <a:gd name="connsiteY3" fmla="*/ 471170 h 471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0" h="471169">
                      <a:moveTo>
                        <a:pt x="34290" y="441960"/>
                      </a:moveTo>
                      <a:lnTo>
                        <a:pt x="60960" y="34290"/>
                      </a:lnTo>
                      <a:lnTo>
                        <a:pt x="31750" y="0"/>
                      </a:lnTo>
                      <a:lnTo>
                        <a:pt x="0" y="47117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14AFE5EC-0158-42BD-B7F3-5DC1F44E8E95}"/>
                    </a:ext>
                  </a:extLst>
                </p:cNvPr>
                <p:cNvSpPr/>
                <p:nvPr/>
              </p:nvSpPr>
              <p:spPr>
                <a:xfrm>
                  <a:off x="2636520" y="2943860"/>
                  <a:ext cx="48259" cy="278129"/>
                </a:xfrm>
                <a:custGeom>
                  <a:avLst/>
                  <a:gdLst>
                    <a:gd name="connsiteX0" fmla="*/ 34290 w 48259"/>
                    <a:gd name="connsiteY0" fmla="*/ 248920 h 278129"/>
                    <a:gd name="connsiteX1" fmla="*/ 48260 w 48259"/>
                    <a:gd name="connsiteY1" fmla="*/ 34290 h 278129"/>
                    <a:gd name="connsiteX2" fmla="*/ 19050 w 48259"/>
                    <a:gd name="connsiteY2" fmla="*/ 0 h 278129"/>
                    <a:gd name="connsiteX3" fmla="*/ 0 w 48259"/>
                    <a:gd name="connsiteY3" fmla="*/ 278130 h 27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259" h="278129">
                      <a:moveTo>
                        <a:pt x="34290" y="248920"/>
                      </a:moveTo>
                      <a:lnTo>
                        <a:pt x="48260" y="34290"/>
                      </a:lnTo>
                      <a:lnTo>
                        <a:pt x="19050" y="0"/>
                      </a:lnTo>
                      <a:lnTo>
                        <a:pt x="0" y="27813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8DF3E073-9383-43E8-9337-3120A0E43D03}"/>
                    </a:ext>
                  </a:extLst>
                </p:cNvPr>
                <p:cNvSpPr/>
                <p:nvPr/>
              </p:nvSpPr>
              <p:spPr>
                <a:xfrm>
                  <a:off x="2482850" y="2790189"/>
                  <a:ext cx="66039" cy="567689"/>
                </a:xfrm>
                <a:custGeom>
                  <a:avLst/>
                  <a:gdLst>
                    <a:gd name="connsiteX0" fmla="*/ 0 w 66039"/>
                    <a:gd name="connsiteY0" fmla="*/ 567690 h 567689"/>
                    <a:gd name="connsiteX1" fmla="*/ 34290 w 66039"/>
                    <a:gd name="connsiteY1" fmla="*/ 538480 h 567689"/>
                    <a:gd name="connsiteX2" fmla="*/ 66040 w 66039"/>
                    <a:gd name="connsiteY2" fmla="*/ 34290 h 567689"/>
                    <a:gd name="connsiteX3" fmla="*/ 36830 w 66039"/>
                    <a:gd name="connsiteY3" fmla="*/ 0 h 567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039" h="567689">
                      <a:moveTo>
                        <a:pt x="0" y="567690"/>
                      </a:moveTo>
                      <a:lnTo>
                        <a:pt x="34290" y="538480"/>
                      </a:lnTo>
                      <a:lnTo>
                        <a:pt x="66040" y="34290"/>
                      </a:lnTo>
                      <a:lnTo>
                        <a:pt x="3683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8C02C20C-C1B9-43FC-BA3C-2313BD4DE948}"/>
                    </a:ext>
                  </a:extLst>
                </p:cNvPr>
                <p:cNvSpPr/>
                <p:nvPr/>
              </p:nvSpPr>
              <p:spPr>
                <a:xfrm>
                  <a:off x="2220758" y="2859113"/>
                  <a:ext cx="62056" cy="54747"/>
                </a:xfrm>
                <a:custGeom>
                  <a:avLst/>
                  <a:gdLst>
                    <a:gd name="connsiteX0" fmla="*/ 55081 w 62056"/>
                    <a:gd name="connsiteY0" fmla="*/ 6007 h 54747"/>
                    <a:gd name="connsiteX1" fmla="*/ 15711 w 62056"/>
                    <a:gd name="connsiteY1" fmla="*/ 16167 h 54747"/>
                    <a:gd name="connsiteX2" fmla="*/ 5551 w 62056"/>
                    <a:gd name="connsiteY2" fmla="*/ 45377 h 54747"/>
                    <a:gd name="connsiteX3" fmla="*/ 41111 w 62056"/>
                    <a:gd name="connsiteY3" fmla="*/ 40297 h 54747"/>
                    <a:gd name="connsiteX4" fmla="*/ 55081 w 62056"/>
                    <a:gd name="connsiteY4" fmla="*/ 6007 h 54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56" h="54747">
                      <a:moveTo>
                        <a:pt x="55081" y="6007"/>
                      </a:moveTo>
                      <a:cubicBezTo>
                        <a:pt x="43651" y="-1613"/>
                        <a:pt x="37301" y="-5423"/>
                        <a:pt x="15711" y="16167"/>
                      </a:cubicBezTo>
                      <a:cubicBezTo>
                        <a:pt x="1741" y="28867"/>
                        <a:pt x="-5879" y="33947"/>
                        <a:pt x="5551" y="45377"/>
                      </a:cubicBezTo>
                      <a:cubicBezTo>
                        <a:pt x="15711" y="55537"/>
                        <a:pt x="14441" y="61887"/>
                        <a:pt x="41111" y="40297"/>
                      </a:cubicBezTo>
                      <a:cubicBezTo>
                        <a:pt x="65241" y="18707"/>
                        <a:pt x="66511" y="12357"/>
                        <a:pt x="55081" y="6007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23B02EFA-D267-45F9-8C48-39E51301C4F0}"/>
                    </a:ext>
                  </a:extLst>
                </p:cNvPr>
                <p:cNvSpPr/>
                <p:nvPr/>
              </p:nvSpPr>
              <p:spPr>
                <a:xfrm rot="-2476200">
                  <a:off x="2019423" y="2872117"/>
                  <a:ext cx="548633" cy="105408"/>
                </a:xfrm>
                <a:custGeom>
                  <a:avLst/>
                  <a:gdLst>
                    <a:gd name="connsiteX0" fmla="*/ 0 w 548633"/>
                    <a:gd name="connsiteY0" fmla="*/ 0 h 105408"/>
                    <a:gd name="connsiteX1" fmla="*/ 548633 w 548633"/>
                    <a:gd name="connsiteY1" fmla="*/ 0 h 105408"/>
                    <a:gd name="connsiteX2" fmla="*/ 548633 w 548633"/>
                    <a:gd name="connsiteY2" fmla="*/ 105409 h 105408"/>
                    <a:gd name="connsiteX3" fmla="*/ 0 w 548633"/>
                    <a:gd name="connsiteY3" fmla="*/ 105409 h 105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8633" h="105408">
                      <a:moveTo>
                        <a:pt x="0" y="0"/>
                      </a:moveTo>
                      <a:lnTo>
                        <a:pt x="548633" y="0"/>
                      </a:lnTo>
                      <a:lnTo>
                        <a:pt x="548633" y="105409"/>
                      </a:lnTo>
                      <a:lnTo>
                        <a:pt x="0" y="10540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0F2A1923-1534-4DAD-85F0-F67680281534}"/>
                    </a:ext>
                  </a:extLst>
                </p:cNvPr>
                <p:cNvSpPr/>
                <p:nvPr/>
              </p:nvSpPr>
              <p:spPr>
                <a:xfrm>
                  <a:off x="2346960" y="2777489"/>
                  <a:ext cx="182879" cy="40639"/>
                </a:xfrm>
                <a:custGeom>
                  <a:avLst/>
                  <a:gdLst>
                    <a:gd name="connsiteX0" fmla="*/ 182880 w 182879"/>
                    <a:gd name="connsiteY0" fmla="*/ 10160 h 40639"/>
                    <a:gd name="connsiteX1" fmla="*/ 35560 w 182879"/>
                    <a:gd name="connsiteY1" fmla="*/ 0 h 40639"/>
                    <a:gd name="connsiteX2" fmla="*/ 0 w 182879"/>
                    <a:gd name="connsiteY2" fmla="*/ 30480 h 40639"/>
                    <a:gd name="connsiteX3" fmla="*/ 147320 w 182879"/>
                    <a:gd name="connsiteY3" fmla="*/ 40640 h 4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879" h="40639">
                      <a:moveTo>
                        <a:pt x="182880" y="10160"/>
                      </a:moveTo>
                      <a:lnTo>
                        <a:pt x="35560" y="0"/>
                      </a:lnTo>
                      <a:lnTo>
                        <a:pt x="0" y="30480"/>
                      </a:lnTo>
                      <a:lnTo>
                        <a:pt x="147320" y="4064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78A86C54-9B12-4698-96F1-80E57A7ADFCE}"/>
                    </a:ext>
                  </a:extLst>
                </p:cNvPr>
                <p:cNvSpPr/>
                <p:nvPr/>
              </p:nvSpPr>
              <p:spPr>
                <a:xfrm>
                  <a:off x="2292350" y="2824479"/>
                  <a:ext cx="182879" cy="41910"/>
                </a:xfrm>
                <a:custGeom>
                  <a:avLst/>
                  <a:gdLst>
                    <a:gd name="connsiteX0" fmla="*/ 182880 w 182879"/>
                    <a:gd name="connsiteY0" fmla="*/ 10160 h 41910"/>
                    <a:gd name="connsiteX1" fmla="*/ 35560 w 182879"/>
                    <a:gd name="connsiteY1" fmla="*/ 0 h 41910"/>
                    <a:gd name="connsiteX2" fmla="*/ 0 w 182879"/>
                    <a:gd name="connsiteY2" fmla="*/ 31750 h 41910"/>
                    <a:gd name="connsiteX3" fmla="*/ 147320 w 182879"/>
                    <a:gd name="connsiteY3" fmla="*/ 41910 h 41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879" h="41910">
                      <a:moveTo>
                        <a:pt x="182880" y="10160"/>
                      </a:moveTo>
                      <a:lnTo>
                        <a:pt x="35560" y="0"/>
                      </a:lnTo>
                      <a:lnTo>
                        <a:pt x="0" y="31750"/>
                      </a:lnTo>
                      <a:lnTo>
                        <a:pt x="147320" y="419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B6EF9594-100A-4BE2-8366-32C8BB73F329}"/>
                    </a:ext>
                  </a:extLst>
                </p:cNvPr>
                <p:cNvSpPr/>
                <p:nvPr/>
              </p:nvSpPr>
              <p:spPr>
                <a:xfrm>
                  <a:off x="2183129" y="2919729"/>
                  <a:ext cx="184150" cy="41910"/>
                </a:xfrm>
                <a:custGeom>
                  <a:avLst/>
                  <a:gdLst>
                    <a:gd name="connsiteX0" fmla="*/ 184150 w 184150"/>
                    <a:gd name="connsiteY0" fmla="*/ 10160 h 41910"/>
                    <a:gd name="connsiteX1" fmla="*/ 36830 w 184150"/>
                    <a:gd name="connsiteY1" fmla="*/ 0 h 41910"/>
                    <a:gd name="connsiteX2" fmla="*/ 0 w 184150"/>
                    <a:gd name="connsiteY2" fmla="*/ 31750 h 41910"/>
                    <a:gd name="connsiteX3" fmla="*/ 147320 w 184150"/>
                    <a:gd name="connsiteY3" fmla="*/ 41910 h 41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150" h="41910">
                      <a:moveTo>
                        <a:pt x="184150" y="10160"/>
                      </a:moveTo>
                      <a:lnTo>
                        <a:pt x="36830" y="0"/>
                      </a:lnTo>
                      <a:lnTo>
                        <a:pt x="0" y="31750"/>
                      </a:lnTo>
                      <a:lnTo>
                        <a:pt x="147320" y="419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42256916-603F-4DA2-8979-247CCCD27B4D}"/>
                    </a:ext>
                  </a:extLst>
                </p:cNvPr>
                <p:cNvSpPr/>
                <p:nvPr/>
              </p:nvSpPr>
              <p:spPr>
                <a:xfrm>
                  <a:off x="2129789" y="2967989"/>
                  <a:ext cx="182880" cy="40639"/>
                </a:xfrm>
                <a:custGeom>
                  <a:avLst/>
                  <a:gdLst>
                    <a:gd name="connsiteX0" fmla="*/ 182880 w 182880"/>
                    <a:gd name="connsiteY0" fmla="*/ 10160 h 40639"/>
                    <a:gd name="connsiteX1" fmla="*/ 35560 w 182880"/>
                    <a:gd name="connsiteY1" fmla="*/ 0 h 40639"/>
                    <a:gd name="connsiteX2" fmla="*/ 0 w 182880"/>
                    <a:gd name="connsiteY2" fmla="*/ 31750 h 40639"/>
                    <a:gd name="connsiteX3" fmla="*/ 147320 w 182880"/>
                    <a:gd name="connsiteY3" fmla="*/ 40640 h 4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880" h="40639">
                      <a:moveTo>
                        <a:pt x="182880" y="10160"/>
                      </a:moveTo>
                      <a:lnTo>
                        <a:pt x="35560" y="0"/>
                      </a:lnTo>
                      <a:lnTo>
                        <a:pt x="0" y="31750"/>
                      </a:lnTo>
                      <a:lnTo>
                        <a:pt x="147320" y="4064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3BFF770D-D916-428A-849E-2446233ACD37}"/>
                    </a:ext>
                  </a:extLst>
                </p:cNvPr>
                <p:cNvSpPr/>
                <p:nvPr/>
              </p:nvSpPr>
              <p:spPr>
                <a:xfrm>
                  <a:off x="2401570" y="2729229"/>
                  <a:ext cx="119379" cy="39370"/>
                </a:xfrm>
                <a:custGeom>
                  <a:avLst/>
                  <a:gdLst>
                    <a:gd name="connsiteX0" fmla="*/ 0 w 119379"/>
                    <a:gd name="connsiteY0" fmla="*/ 31750 h 39370"/>
                    <a:gd name="connsiteX1" fmla="*/ 119380 w 119379"/>
                    <a:gd name="connsiteY1" fmla="*/ 39370 h 39370"/>
                    <a:gd name="connsiteX2" fmla="*/ 87630 w 119379"/>
                    <a:gd name="connsiteY2" fmla="*/ 3810 h 39370"/>
                    <a:gd name="connsiteX3" fmla="*/ 35560 w 119379"/>
                    <a:gd name="connsiteY3" fmla="*/ 0 h 39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79" h="39370">
                      <a:moveTo>
                        <a:pt x="0" y="31750"/>
                      </a:moveTo>
                      <a:lnTo>
                        <a:pt x="119380" y="39370"/>
                      </a:lnTo>
                      <a:lnTo>
                        <a:pt x="87630" y="3810"/>
                      </a:lnTo>
                      <a:lnTo>
                        <a:pt x="3556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57F40092-8B20-4A32-BADA-715301576318}"/>
                    </a:ext>
                  </a:extLst>
                </p:cNvPr>
                <p:cNvSpPr/>
                <p:nvPr/>
              </p:nvSpPr>
              <p:spPr>
                <a:xfrm>
                  <a:off x="2237739" y="2872739"/>
                  <a:ext cx="182880" cy="40639"/>
                </a:xfrm>
                <a:custGeom>
                  <a:avLst/>
                  <a:gdLst>
                    <a:gd name="connsiteX0" fmla="*/ 182880 w 182880"/>
                    <a:gd name="connsiteY0" fmla="*/ 10160 h 40639"/>
                    <a:gd name="connsiteX1" fmla="*/ 35560 w 182880"/>
                    <a:gd name="connsiteY1" fmla="*/ 0 h 40639"/>
                    <a:gd name="connsiteX2" fmla="*/ 0 w 182880"/>
                    <a:gd name="connsiteY2" fmla="*/ 30480 h 40639"/>
                    <a:gd name="connsiteX3" fmla="*/ 147320 w 182880"/>
                    <a:gd name="connsiteY3" fmla="*/ 40640 h 4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880" h="40639">
                      <a:moveTo>
                        <a:pt x="182880" y="10160"/>
                      </a:moveTo>
                      <a:lnTo>
                        <a:pt x="35560" y="0"/>
                      </a:lnTo>
                      <a:lnTo>
                        <a:pt x="0" y="30480"/>
                      </a:lnTo>
                      <a:lnTo>
                        <a:pt x="147320" y="4064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AB36ABA7-190E-4779-A4DE-7274E570BDE5}"/>
                    </a:ext>
                  </a:extLst>
                </p:cNvPr>
                <p:cNvSpPr/>
                <p:nvPr/>
              </p:nvSpPr>
              <p:spPr>
                <a:xfrm>
                  <a:off x="2096770" y="3117850"/>
                  <a:ext cx="52069" cy="27939"/>
                </a:xfrm>
                <a:custGeom>
                  <a:avLst/>
                  <a:gdLst>
                    <a:gd name="connsiteX0" fmla="*/ 52070 w 52069"/>
                    <a:gd name="connsiteY0" fmla="*/ 2540 h 27939"/>
                    <a:gd name="connsiteX1" fmla="*/ 0 w 52069"/>
                    <a:gd name="connsiteY1" fmla="*/ 0 h 27939"/>
                    <a:gd name="connsiteX2" fmla="*/ 25400 w 52069"/>
                    <a:gd name="connsiteY2" fmla="*/ 27940 h 2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2069" h="27939">
                      <a:moveTo>
                        <a:pt x="52070" y="2540"/>
                      </a:moveTo>
                      <a:lnTo>
                        <a:pt x="0" y="0"/>
                      </a:lnTo>
                      <a:lnTo>
                        <a:pt x="25400" y="2794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E32115DC-B1F7-43DD-BBF0-E742BCE2BBCD}"/>
                    </a:ext>
                  </a:extLst>
                </p:cNvPr>
                <p:cNvSpPr/>
                <p:nvPr/>
              </p:nvSpPr>
              <p:spPr>
                <a:xfrm>
                  <a:off x="2052320" y="3063239"/>
                  <a:ext cx="151129" cy="41910"/>
                </a:xfrm>
                <a:custGeom>
                  <a:avLst/>
                  <a:gdLst>
                    <a:gd name="connsiteX0" fmla="*/ 151130 w 151129"/>
                    <a:gd name="connsiteY0" fmla="*/ 10160 h 41910"/>
                    <a:gd name="connsiteX1" fmla="*/ 3810 w 151129"/>
                    <a:gd name="connsiteY1" fmla="*/ 0 h 41910"/>
                    <a:gd name="connsiteX2" fmla="*/ 0 w 151129"/>
                    <a:gd name="connsiteY2" fmla="*/ 3810 h 41910"/>
                    <a:gd name="connsiteX3" fmla="*/ 27940 w 151129"/>
                    <a:gd name="connsiteY3" fmla="*/ 35560 h 41910"/>
                    <a:gd name="connsiteX4" fmla="*/ 115570 w 151129"/>
                    <a:gd name="connsiteY4" fmla="*/ 41910 h 41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129" h="41910">
                      <a:moveTo>
                        <a:pt x="151130" y="10160"/>
                      </a:moveTo>
                      <a:lnTo>
                        <a:pt x="3810" y="0"/>
                      </a:lnTo>
                      <a:lnTo>
                        <a:pt x="0" y="3810"/>
                      </a:lnTo>
                      <a:lnTo>
                        <a:pt x="27940" y="35560"/>
                      </a:lnTo>
                      <a:lnTo>
                        <a:pt x="115570" y="419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CEA6AE7A-B0D2-492C-9CBD-6C40FBA831C1}"/>
                    </a:ext>
                  </a:extLst>
                </p:cNvPr>
                <p:cNvSpPr/>
                <p:nvPr/>
              </p:nvSpPr>
              <p:spPr>
                <a:xfrm>
                  <a:off x="2075179" y="3014979"/>
                  <a:ext cx="182880" cy="41910"/>
                </a:xfrm>
                <a:custGeom>
                  <a:avLst/>
                  <a:gdLst>
                    <a:gd name="connsiteX0" fmla="*/ 182880 w 182880"/>
                    <a:gd name="connsiteY0" fmla="*/ 10160 h 41910"/>
                    <a:gd name="connsiteX1" fmla="*/ 35560 w 182880"/>
                    <a:gd name="connsiteY1" fmla="*/ 0 h 41910"/>
                    <a:gd name="connsiteX2" fmla="*/ 0 w 182880"/>
                    <a:gd name="connsiteY2" fmla="*/ 31750 h 41910"/>
                    <a:gd name="connsiteX3" fmla="*/ 147320 w 182880"/>
                    <a:gd name="connsiteY3" fmla="*/ 41910 h 41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880" h="41910">
                      <a:moveTo>
                        <a:pt x="182880" y="10160"/>
                      </a:moveTo>
                      <a:lnTo>
                        <a:pt x="35560" y="0"/>
                      </a:lnTo>
                      <a:lnTo>
                        <a:pt x="0" y="31750"/>
                      </a:lnTo>
                      <a:lnTo>
                        <a:pt x="147320" y="419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0C427070-9839-456E-8DB8-91F6B6C3B985}"/>
                    </a:ext>
                  </a:extLst>
                </p:cNvPr>
                <p:cNvSpPr/>
                <p:nvPr/>
              </p:nvSpPr>
              <p:spPr>
                <a:xfrm rot="-2476459">
                  <a:off x="2391637" y="2825937"/>
                  <a:ext cx="60963" cy="508027"/>
                </a:xfrm>
                <a:custGeom>
                  <a:avLst/>
                  <a:gdLst>
                    <a:gd name="connsiteX0" fmla="*/ 0 w 60963"/>
                    <a:gd name="connsiteY0" fmla="*/ 0 h 508027"/>
                    <a:gd name="connsiteX1" fmla="*/ 60963 w 60963"/>
                    <a:gd name="connsiteY1" fmla="*/ 0 h 508027"/>
                    <a:gd name="connsiteX2" fmla="*/ 60963 w 60963"/>
                    <a:gd name="connsiteY2" fmla="*/ 508027 h 508027"/>
                    <a:gd name="connsiteX3" fmla="*/ 0 w 60963"/>
                    <a:gd name="connsiteY3" fmla="*/ 508027 h 508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63" h="508027">
                      <a:moveTo>
                        <a:pt x="0" y="0"/>
                      </a:moveTo>
                      <a:lnTo>
                        <a:pt x="60963" y="0"/>
                      </a:lnTo>
                      <a:lnTo>
                        <a:pt x="60963" y="508027"/>
                      </a:lnTo>
                      <a:lnTo>
                        <a:pt x="0" y="508027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127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62FC0325-E7D6-46D5-B8D2-D2EBAA563E6E}"/>
                    </a:ext>
                  </a:extLst>
                </p:cNvPr>
                <p:cNvSpPr/>
                <p:nvPr/>
              </p:nvSpPr>
              <p:spPr>
                <a:xfrm>
                  <a:off x="2068830" y="3768090"/>
                  <a:ext cx="1061720" cy="1174750"/>
                </a:xfrm>
                <a:custGeom>
                  <a:avLst/>
                  <a:gdLst>
                    <a:gd name="connsiteX0" fmla="*/ 0 w 1061720"/>
                    <a:gd name="connsiteY0" fmla="*/ 0 h 1174750"/>
                    <a:gd name="connsiteX1" fmla="*/ 1061720 w 1061720"/>
                    <a:gd name="connsiteY1" fmla="*/ 0 h 1174750"/>
                    <a:gd name="connsiteX2" fmla="*/ 1061720 w 1061720"/>
                    <a:gd name="connsiteY2" fmla="*/ 1174750 h 1174750"/>
                    <a:gd name="connsiteX3" fmla="*/ 0 w 1061720"/>
                    <a:gd name="connsiteY3" fmla="*/ 1174750 h 117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1720" h="1174750">
                      <a:moveTo>
                        <a:pt x="0" y="0"/>
                      </a:moveTo>
                      <a:lnTo>
                        <a:pt x="1061720" y="0"/>
                      </a:lnTo>
                      <a:lnTo>
                        <a:pt x="1061720" y="1174750"/>
                      </a:lnTo>
                      <a:lnTo>
                        <a:pt x="0" y="117475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30C2048E-14F0-459D-B7A5-02D3BA8D2448}"/>
                    </a:ext>
                  </a:extLst>
                </p:cNvPr>
                <p:cNvSpPr/>
                <p:nvPr/>
              </p:nvSpPr>
              <p:spPr>
                <a:xfrm>
                  <a:off x="2359660" y="3768090"/>
                  <a:ext cx="120650" cy="1174750"/>
                </a:xfrm>
                <a:custGeom>
                  <a:avLst/>
                  <a:gdLst>
                    <a:gd name="connsiteX0" fmla="*/ 0 w 120650"/>
                    <a:gd name="connsiteY0" fmla="*/ 0 h 1174750"/>
                    <a:gd name="connsiteX1" fmla="*/ 120650 w 120650"/>
                    <a:gd name="connsiteY1" fmla="*/ 0 h 1174750"/>
                    <a:gd name="connsiteX2" fmla="*/ 120650 w 120650"/>
                    <a:gd name="connsiteY2" fmla="*/ 1174750 h 1174750"/>
                    <a:gd name="connsiteX3" fmla="*/ 0 w 120650"/>
                    <a:gd name="connsiteY3" fmla="*/ 1174750 h 117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0650" h="1174750">
                      <a:moveTo>
                        <a:pt x="0" y="0"/>
                      </a:moveTo>
                      <a:lnTo>
                        <a:pt x="120650" y="0"/>
                      </a:lnTo>
                      <a:lnTo>
                        <a:pt x="120650" y="1174750"/>
                      </a:lnTo>
                      <a:lnTo>
                        <a:pt x="0" y="117475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396BDA7A-EB77-4123-9D40-8530619D6337}"/>
                    </a:ext>
                  </a:extLst>
                </p:cNvPr>
                <p:cNvSpPr/>
                <p:nvPr/>
              </p:nvSpPr>
              <p:spPr>
                <a:xfrm>
                  <a:off x="2592070" y="3768090"/>
                  <a:ext cx="120650" cy="1174750"/>
                </a:xfrm>
                <a:custGeom>
                  <a:avLst/>
                  <a:gdLst>
                    <a:gd name="connsiteX0" fmla="*/ 0 w 120650"/>
                    <a:gd name="connsiteY0" fmla="*/ 0 h 1174750"/>
                    <a:gd name="connsiteX1" fmla="*/ 120650 w 120650"/>
                    <a:gd name="connsiteY1" fmla="*/ 0 h 1174750"/>
                    <a:gd name="connsiteX2" fmla="*/ 120650 w 120650"/>
                    <a:gd name="connsiteY2" fmla="*/ 1174750 h 1174750"/>
                    <a:gd name="connsiteX3" fmla="*/ 0 w 120650"/>
                    <a:gd name="connsiteY3" fmla="*/ 1174750 h 117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0650" h="1174750">
                      <a:moveTo>
                        <a:pt x="0" y="0"/>
                      </a:moveTo>
                      <a:lnTo>
                        <a:pt x="120650" y="0"/>
                      </a:lnTo>
                      <a:lnTo>
                        <a:pt x="120650" y="1174750"/>
                      </a:lnTo>
                      <a:lnTo>
                        <a:pt x="0" y="117475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80ECB0DF-7FF5-4994-B2A1-E1630D3DF32B}"/>
                    </a:ext>
                  </a:extLst>
                </p:cNvPr>
                <p:cNvSpPr/>
                <p:nvPr/>
              </p:nvSpPr>
              <p:spPr>
                <a:xfrm>
                  <a:off x="2286000" y="3337559"/>
                  <a:ext cx="2160270" cy="1802130"/>
                </a:xfrm>
                <a:custGeom>
                  <a:avLst/>
                  <a:gdLst>
                    <a:gd name="connsiteX0" fmla="*/ 2160270 w 2160270"/>
                    <a:gd name="connsiteY0" fmla="*/ 1802130 h 1802130"/>
                    <a:gd name="connsiteX1" fmla="*/ 1225550 w 2160270"/>
                    <a:gd name="connsiteY1" fmla="*/ 1802130 h 1802130"/>
                    <a:gd name="connsiteX2" fmla="*/ 0 w 2160270"/>
                    <a:gd name="connsiteY2" fmla="*/ 577850 h 1802130"/>
                    <a:gd name="connsiteX3" fmla="*/ 0 w 2160270"/>
                    <a:gd name="connsiteY3" fmla="*/ 0 h 1802130"/>
                    <a:gd name="connsiteX4" fmla="*/ 1959610 w 2160270"/>
                    <a:gd name="connsiteY4" fmla="*/ 0 h 1802130"/>
                    <a:gd name="connsiteX5" fmla="*/ 1696720 w 2160270"/>
                    <a:gd name="connsiteY5" fmla="*/ 679450 h 1802130"/>
                    <a:gd name="connsiteX6" fmla="*/ 1720850 w 2160270"/>
                    <a:gd name="connsiteY6" fmla="*/ 1021080 h 1802130"/>
                    <a:gd name="connsiteX7" fmla="*/ 2160270 w 2160270"/>
                    <a:gd name="connsiteY7" fmla="*/ 1802130 h 1802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0270" h="1802130">
                      <a:moveTo>
                        <a:pt x="2160270" y="1802130"/>
                      </a:moveTo>
                      <a:lnTo>
                        <a:pt x="1225550" y="1802130"/>
                      </a:lnTo>
                      <a:cubicBezTo>
                        <a:pt x="548640" y="1802130"/>
                        <a:pt x="0" y="1253490"/>
                        <a:pt x="0" y="577850"/>
                      </a:cubicBezTo>
                      <a:lnTo>
                        <a:pt x="0" y="0"/>
                      </a:lnTo>
                      <a:lnTo>
                        <a:pt x="1959610" y="0"/>
                      </a:lnTo>
                      <a:lnTo>
                        <a:pt x="1696720" y="679450"/>
                      </a:lnTo>
                      <a:cubicBezTo>
                        <a:pt x="1653540" y="791210"/>
                        <a:pt x="1662430" y="916940"/>
                        <a:pt x="1720850" y="1021080"/>
                      </a:cubicBezTo>
                      <a:lnTo>
                        <a:pt x="2160270" y="180213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92430412-557A-4C16-8C64-EB61F618E586}"/>
                    </a:ext>
                  </a:extLst>
                </p:cNvPr>
                <p:cNvSpPr/>
                <p:nvPr/>
              </p:nvSpPr>
              <p:spPr>
                <a:xfrm>
                  <a:off x="2720339" y="3336290"/>
                  <a:ext cx="1781810" cy="1362709"/>
                </a:xfrm>
                <a:custGeom>
                  <a:avLst/>
                  <a:gdLst>
                    <a:gd name="connsiteX0" fmla="*/ 1781810 w 1781810"/>
                    <a:gd name="connsiteY0" fmla="*/ 1270 h 1362709"/>
                    <a:gd name="connsiteX1" fmla="*/ 1781810 w 1781810"/>
                    <a:gd name="connsiteY1" fmla="*/ 1362710 h 1362709"/>
                    <a:gd name="connsiteX2" fmla="*/ 941070 w 1781810"/>
                    <a:gd name="connsiteY2" fmla="*/ 1362710 h 1362709"/>
                    <a:gd name="connsiteX3" fmla="*/ 0 w 1781810"/>
                    <a:gd name="connsiteY3" fmla="*/ 421640 h 1362709"/>
                    <a:gd name="connsiteX4" fmla="*/ 0 w 1781810"/>
                    <a:gd name="connsiteY4" fmla="*/ 0 h 1362709"/>
                    <a:gd name="connsiteX5" fmla="*/ 1781810 w 1781810"/>
                    <a:gd name="connsiteY5" fmla="*/ 0 h 136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81810" h="1362709">
                      <a:moveTo>
                        <a:pt x="1781810" y="1270"/>
                      </a:moveTo>
                      <a:lnTo>
                        <a:pt x="1781810" y="1362710"/>
                      </a:lnTo>
                      <a:lnTo>
                        <a:pt x="941070" y="1362710"/>
                      </a:lnTo>
                      <a:cubicBezTo>
                        <a:pt x="421640" y="1362710"/>
                        <a:pt x="0" y="941070"/>
                        <a:pt x="0" y="421640"/>
                      </a:cubicBezTo>
                      <a:lnTo>
                        <a:pt x="0" y="0"/>
                      </a:lnTo>
                      <a:lnTo>
                        <a:pt x="178181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8B38CF01-3EA6-48A7-AFAF-10CD7B53CBE9}"/>
                    </a:ext>
                  </a:extLst>
                </p:cNvPr>
                <p:cNvSpPr/>
                <p:nvPr/>
              </p:nvSpPr>
              <p:spPr>
                <a:xfrm>
                  <a:off x="2164079" y="3177539"/>
                  <a:ext cx="1910079" cy="506730"/>
                </a:xfrm>
                <a:custGeom>
                  <a:avLst/>
                  <a:gdLst>
                    <a:gd name="connsiteX0" fmla="*/ 1910080 w 1910079"/>
                    <a:gd name="connsiteY0" fmla="*/ 506730 h 506730"/>
                    <a:gd name="connsiteX1" fmla="*/ 88900 w 1910079"/>
                    <a:gd name="connsiteY1" fmla="*/ 506730 h 506730"/>
                    <a:gd name="connsiteX2" fmla="*/ 0 w 1910079"/>
                    <a:gd name="connsiteY2" fmla="*/ 417830 h 506730"/>
                    <a:gd name="connsiteX3" fmla="*/ 0 w 1910079"/>
                    <a:gd name="connsiteY3" fmla="*/ 88900 h 506730"/>
                    <a:gd name="connsiteX4" fmla="*/ 88900 w 1910079"/>
                    <a:gd name="connsiteY4" fmla="*/ 0 h 506730"/>
                    <a:gd name="connsiteX5" fmla="*/ 1910080 w 1910079"/>
                    <a:gd name="connsiteY5" fmla="*/ 0 h 506730"/>
                    <a:gd name="connsiteX6" fmla="*/ 1910080 w 1910079"/>
                    <a:gd name="connsiteY6" fmla="*/ 506730 h 506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10079" h="506730">
                      <a:moveTo>
                        <a:pt x="1910080" y="506730"/>
                      </a:moveTo>
                      <a:lnTo>
                        <a:pt x="88900" y="506730"/>
                      </a:lnTo>
                      <a:cubicBezTo>
                        <a:pt x="40640" y="506730"/>
                        <a:pt x="0" y="467360"/>
                        <a:pt x="0" y="417830"/>
                      </a:cubicBezTo>
                      <a:lnTo>
                        <a:pt x="0" y="88900"/>
                      </a:lnTo>
                      <a:cubicBezTo>
                        <a:pt x="0" y="40640"/>
                        <a:pt x="39370" y="0"/>
                        <a:pt x="88900" y="0"/>
                      </a:cubicBezTo>
                      <a:lnTo>
                        <a:pt x="1910080" y="0"/>
                      </a:lnTo>
                      <a:lnTo>
                        <a:pt x="1910080" y="50673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1F397784-C77E-4566-8E4D-EC26AB4DEAB5}"/>
                    </a:ext>
                  </a:extLst>
                </p:cNvPr>
                <p:cNvSpPr/>
                <p:nvPr/>
              </p:nvSpPr>
              <p:spPr>
                <a:xfrm>
                  <a:off x="4565650" y="5528310"/>
                  <a:ext cx="3589020" cy="665479"/>
                </a:xfrm>
                <a:custGeom>
                  <a:avLst/>
                  <a:gdLst>
                    <a:gd name="connsiteX0" fmla="*/ 0 w 3589020"/>
                    <a:gd name="connsiteY0" fmla="*/ 0 h 665479"/>
                    <a:gd name="connsiteX1" fmla="*/ 3589020 w 3589020"/>
                    <a:gd name="connsiteY1" fmla="*/ 0 h 665479"/>
                    <a:gd name="connsiteX2" fmla="*/ 3589020 w 3589020"/>
                    <a:gd name="connsiteY2" fmla="*/ 665480 h 665479"/>
                    <a:gd name="connsiteX3" fmla="*/ 0 w 3589020"/>
                    <a:gd name="connsiteY3" fmla="*/ 665480 h 665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89020" h="665479">
                      <a:moveTo>
                        <a:pt x="0" y="0"/>
                      </a:moveTo>
                      <a:lnTo>
                        <a:pt x="3589020" y="0"/>
                      </a:lnTo>
                      <a:lnTo>
                        <a:pt x="3589020" y="665480"/>
                      </a:lnTo>
                      <a:lnTo>
                        <a:pt x="0" y="66548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FB426963-C8E2-4B63-83B6-BE04530DCD07}"/>
                    </a:ext>
                  </a:extLst>
                </p:cNvPr>
                <p:cNvSpPr/>
                <p:nvPr/>
              </p:nvSpPr>
              <p:spPr>
                <a:xfrm>
                  <a:off x="3396182" y="2820670"/>
                  <a:ext cx="773227" cy="1215389"/>
                </a:xfrm>
                <a:custGeom>
                  <a:avLst/>
                  <a:gdLst>
                    <a:gd name="connsiteX0" fmla="*/ 302058 w 773227"/>
                    <a:gd name="connsiteY0" fmla="*/ 1215390 h 1215389"/>
                    <a:gd name="connsiteX1" fmla="*/ 773228 w 773227"/>
                    <a:gd name="connsiteY1" fmla="*/ 0 h 1215389"/>
                    <a:gd name="connsiteX2" fmla="*/ 486208 w 773227"/>
                    <a:gd name="connsiteY2" fmla="*/ 0 h 1215389"/>
                    <a:gd name="connsiteX3" fmla="*/ 422708 w 773227"/>
                    <a:gd name="connsiteY3" fmla="*/ 43180 h 1215389"/>
                    <a:gd name="connsiteX4" fmla="*/ 4878 w 773227"/>
                    <a:gd name="connsiteY4" fmla="*/ 1122680 h 1215389"/>
                    <a:gd name="connsiteX5" fmla="*/ 68378 w 773227"/>
                    <a:gd name="connsiteY5" fmla="*/ 1215390 h 1215389"/>
                    <a:gd name="connsiteX6" fmla="*/ 302058 w 773227"/>
                    <a:gd name="connsiteY6" fmla="*/ 1215390 h 1215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73227" h="1215389">
                      <a:moveTo>
                        <a:pt x="302058" y="1215390"/>
                      </a:moveTo>
                      <a:lnTo>
                        <a:pt x="773228" y="0"/>
                      </a:lnTo>
                      <a:lnTo>
                        <a:pt x="486208" y="0"/>
                      </a:lnTo>
                      <a:cubicBezTo>
                        <a:pt x="458268" y="0"/>
                        <a:pt x="432868" y="17780"/>
                        <a:pt x="422708" y="43180"/>
                      </a:cubicBezTo>
                      <a:lnTo>
                        <a:pt x="4878" y="1122680"/>
                      </a:lnTo>
                      <a:cubicBezTo>
                        <a:pt x="-12902" y="1167130"/>
                        <a:pt x="20118" y="1215390"/>
                        <a:pt x="68378" y="1215390"/>
                      </a:cubicBezTo>
                      <a:lnTo>
                        <a:pt x="302058" y="121539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2021B915-73DF-49A6-9C86-19E4B021C6D0}"/>
                    </a:ext>
                  </a:extLst>
                </p:cNvPr>
                <p:cNvSpPr/>
                <p:nvPr/>
              </p:nvSpPr>
              <p:spPr>
                <a:xfrm>
                  <a:off x="3462020" y="2820670"/>
                  <a:ext cx="803909" cy="1215389"/>
                </a:xfrm>
                <a:custGeom>
                  <a:avLst/>
                  <a:gdLst>
                    <a:gd name="connsiteX0" fmla="*/ 334010 w 803909"/>
                    <a:gd name="connsiteY0" fmla="*/ 1215390 h 1215389"/>
                    <a:gd name="connsiteX1" fmla="*/ 803910 w 803909"/>
                    <a:gd name="connsiteY1" fmla="*/ 0 h 1215389"/>
                    <a:gd name="connsiteX2" fmla="*/ 469900 w 803909"/>
                    <a:gd name="connsiteY2" fmla="*/ 0 h 1215389"/>
                    <a:gd name="connsiteX3" fmla="*/ 0 w 803909"/>
                    <a:gd name="connsiteY3" fmla="*/ 1215390 h 1215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03909" h="1215389">
                      <a:moveTo>
                        <a:pt x="334010" y="1215390"/>
                      </a:moveTo>
                      <a:lnTo>
                        <a:pt x="803910" y="0"/>
                      </a:lnTo>
                      <a:lnTo>
                        <a:pt x="469900" y="0"/>
                      </a:lnTo>
                      <a:lnTo>
                        <a:pt x="0" y="121539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376C450A-2E1B-44C4-B55D-2C60C70AD1E4}"/>
                    </a:ext>
                  </a:extLst>
                </p:cNvPr>
                <p:cNvSpPr/>
                <p:nvPr/>
              </p:nvSpPr>
              <p:spPr>
                <a:xfrm>
                  <a:off x="4215129" y="3106420"/>
                  <a:ext cx="4157979" cy="2240279"/>
                </a:xfrm>
                <a:custGeom>
                  <a:avLst/>
                  <a:gdLst>
                    <a:gd name="connsiteX0" fmla="*/ 3354070 w 4157979"/>
                    <a:gd name="connsiteY0" fmla="*/ 1093470 h 2240279"/>
                    <a:gd name="connsiteX1" fmla="*/ 3218180 w 4157979"/>
                    <a:gd name="connsiteY1" fmla="*/ 1336040 h 2240279"/>
                    <a:gd name="connsiteX2" fmla="*/ 2933701 w 4157979"/>
                    <a:gd name="connsiteY2" fmla="*/ 1502410 h 2240279"/>
                    <a:gd name="connsiteX3" fmla="*/ 1344930 w 4157979"/>
                    <a:gd name="connsiteY3" fmla="*/ 1502410 h 2240279"/>
                    <a:gd name="connsiteX4" fmla="*/ 1060450 w 4157979"/>
                    <a:gd name="connsiteY4" fmla="*/ 1336040 h 2240279"/>
                    <a:gd name="connsiteX5" fmla="*/ 311150 w 4157979"/>
                    <a:gd name="connsiteY5" fmla="*/ 0 h 2240279"/>
                    <a:gd name="connsiteX6" fmla="*/ 0 w 4157979"/>
                    <a:gd name="connsiteY6" fmla="*/ 877570 h 2240279"/>
                    <a:gd name="connsiteX7" fmla="*/ 419100 w 4157979"/>
                    <a:gd name="connsiteY7" fmla="*/ 1625600 h 2240279"/>
                    <a:gd name="connsiteX8" fmla="*/ 114300 w 4157979"/>
                    <a:gd name="connsiteY8" fmla="*/ 1625600 h 2240279"/>
                    <a:gd name="connsiteX9" fmla="*/ 114300 w 4157979"/>
                    <a:gd name="connsiteY9" fmla="*/ 2240280 h 2240279"/>
                    <a:gd name="connsiteX10" fmla="*/ 3959860 w 4157979"/>
                    <a:gd name="connsiteY10" fmla="*/ 2240280 h 2240279"/>
                    <a:gd name="connsiteX11" fmla="*/ 3959860 w 4157979"/>
                    <a:gd name="connsiteY11" fmla="*/ 1625600 h 2240279"/>
                    <a:gd name="connsiteX12" fmla="*/ 3859530 w 4157979"/>
                    <a:gd name="connsiteY12" fmla="*/ 1625600 h 2240279"/>
                    <a:gd name="connsiteX13" fmla="*/ 4157980 w 4157979"/>
                    <a:gd name="connsiteY13" fmla="*/ 1094740 h 2240279"/>
                    <a:gd name="connsiteX14" fmla="*/ 3354070 w 4157979"/>
                    <a:gd name="connsiteY14" fmla="*/ 1094740 h 2240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57979" h="2240279">
                      <a:moveTo>
                        <a:pt x="3354070" y="1093470"/>
                      </a:moveTo>
                      <a:lnTo>
                        <a:pt x="3218180" y="1336040"/>
                      </a:lnTo>
                      <a:cubicBezTo>
                        <a:pt x="3161030" y="1438910"/>
                        <a:pt x="3051810" y="1502410"/>
                        <a:pt x="2933701" y="1502410"/>
                      </a:cubicBezTo>
                      <a:lnTo>
                        <a:pt x="1344930" y="1502410"/>
                      </a:lnTo>
                      <a:cubicBezTo>
                        <a:pt x="1226820" y="1502410"/>
                        <a:pt x="1117600" y="1438910"/>
                        <a:pt x="1060450" y="1336040"/>
                      </a:cubicBezTo>
                      <a:lnTo>
                        <a:pt x="311150" y="0"/>
                      </a:lnTo>
                      <a:lnTo>
                        <a:pt x="0" y="877570"/>
                      </a:lnTo>
                      <a:lnTo>
                        <a:pt x="419100" y="1625600"/>
                      </a:lnTo>
                      <a:lnTo>
                        <a:pt x="114300" y="1625600"/>
                      </a:lnTo>
                      <a:lnTo>
                        <a:pt x="114300" y="2240280"/>
                      </a:lnTo>
                      <a:lnTo>
                        <a:pt x="3959860" y="2240280"/>
                      </a:lnTo>
                      <a:lnTo>
                        <a:pt x="3959860" y="1625600"/>
                      </a:lnTo>
                      <a:lnTo>
                        <a:pt x="3859530" y="1625600"/>
                      </a:lnTo>
                      <a:lnTo>
                        <a:pt x="4157980" y="1094740"/>
                      </a:lnTo>
                      <a:lnTo>
                        <a:pt x="3354070" y="1094740"/>
                      </a:lnTo>
                    </a:path>
                  </a:pathLst>
                </a:custGeom>
                <a:solidFill>
                  <a:srgbClr val="41404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F00EC247-F377-402A-B682-2C0E08F8308F}"/>
                    </a:ext>
                  </a:extLst>
                </p:cNvPr>
                <p:cNvSpPr/>
                <p:nvPr/>
              </p:nvSpPr>
              <p:spPr>
                <a:xfrm>
                  <a:off x="3517530" y="2506979"/>
                  <a:ext cx="1469759" cy="2839720"/>
                </a:xfrm>
                <a:custGeom>
                  <a:avLst/>
                  <a:gdLst>
                    <a:gd name="connsiteX0" fmla="*/ 604890 w 1469759"/>
                    <a:gd name="connsiteY0" fmla="*/ 2839720 h 2839720"/>
                    <a:gd name="connsiteX1" fmla="*/ 51170 w 1469759"/>
                    <a:gd name="connsiteY1" fmla="*/ 1850390 h 2839720"/>
                    <a:gd name="connsiteX2" fmla="*/ 27040 w 1469759"/>
                    <a:gd name="connsiteY2" fmla="*/ 1508760 h 2839720"/>
                    <a:gd name="connsiteX3" fmla="*/ 575680 w 1469759"/>
                    <a:gd name="connsiteY3" fmla="*/ 92710 h 2839720"/>
                    <a:gd name="connsiteX4" fmla="*/ 711570 w 1469759"/>
                    <a:gd name="connsiteY4" fmla="*/ 0 h 2839720"/>
                    <a:gd name="connsiteX5" fmla="*/ 1469760 w 1469759"/>
                    <a:gd name="connsiteY5" fmla="*/ 0 h 2839720"/>
                    <a:gd name="connsiteX6" fmla="*/ 885560 w 1469759"/>
                    <a:gd name="connsiteY6" fmla="*/ 1508760 h 2839720"/>
                    <a:gd name="connsiteX7" fmla="*/ 909690 w 1469759"/>
                    <a:gd name="connsiteY7" fmla="*/ 1850390 h 2839720"/>
                    <a:gd name="connsiteX8" fmla="*/ 1463410 w 1469759"/>
                    <a:gd name="connsiteY8" fmla="*/ 2839720 h 2839720"/>
                    <a:gd name="connsiteX9" fmla="*/ 604890 w 1469759"/>
                    <a:gd name="connsiteY9" fmla="*/ 2839720 h 2839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69759" h="2839720">
                      <a:moveTo>
                        <a:pt x="604890" y="2839720"/>
                      </a:moveTo>
                      <a:lnTo>
                        <a:pt x="51170" y="1850390"/>
                      </a:lnTo>
                      <a:cubicBezTo>
                        <a:pt x="-7250" y="1746250"/>
                        <a:pt x="-16140" y="1620520"/>
                        <a:pt x="27040" y="1508760"/>
                      </a:cubicBezTo>
                      <a:lnTo>
                        <a:pt x="575680" y="92710"/>
                      </a:lnTo>
                      <a:cubicBezTo>
                        <a:pt x="597270" y="36830"/>
                        <a:pt x="650610" y="0"/>
                        <a:pt x="711570" y="0"/>
                      </a:cubicBezTo>
                      <a:lnTo>
                        <a:pt x="1469760" y="0"/>
                      </a:lnTo>
                      <a:lnTo>
                        <a:pt x="885560" y="1508760"/>
                      </a:lnTo>
                      <a:cubicBezTo>
                        <a:pt x="842380" y="1620520"/>
                        <a:pt x="851270" y="1746250"/>
                        <a:pt x="909690" y="1850390"/>
                      </a:cubicBezTo>
                      <a:lnTo>
                        <a:pt x="1463410" y="2839720"/>
                      </a:lnTo>
                      <a:lnTo>
                        <a:pt x="604890" y="283972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164B528D-E400-470C-A897-43322AE67F31}"/>
                    </a:ext>
                  </a:extLst>
                </p:cNvPr>
                <p:cNvSpPr/>
                <p:nvPr/>
              </p:nvSpPr>
              <p:spPr>
                <a:xfrm>
                  <a:off x="3517900" y="4197350"/>
                  <a:ext cx="1045209" cy="1149350"/>
                </a:xfrm>
                <a:custGeom>
                  <a:avLst/>
                  <a:gdLst>
                    <a:gd name="connsiteX0" fmla="*/ 0 w 1045209"/>
                    <a:gd name="connsiteY0" fmla="*/ 0 h 1149350"/>
                    <a:gd name="connsiteX1" fmla="*/ 49530 w 1045209"/>
                    <a:gd name="connsiteY1" fmla="*/ 160020 h 1149350"/>
                    <a:gd name="connsiteX2" fmla="*/ 504190 w 1045209"/>
                    <a:gd name="connsiteY2" fmla="*/ 970280 h 1149350"/>
                    <a:gd name="connsiteX3" fmla="*/ 604520 w 1045209"/>
                    <a:gd name="connsiteY3" fmla="*/ 1149350 h 1149350"/>
                    <a:gd name="connsiteX4" fmla="*/ 1045210 w 1045209"/>
                    <a:gd name="connsiteY4" fmla="*/ 1149350 h 1149350"/>
                    <a:gd name="connsiteX5" fmla="*/ 944880 w 1045209"/>
                    <a:gd name="connsiteY5" fmla="*/ 970280 h 1149350"/>
                    <a:gd name="connsiteX6" fmla="*/ 490220 w 1045209"/>
                    <a:gd name="connsiteY6" fmla="*/ 160020 h 1149350"/>
                    <a:gd name="connsiteX7" fmla="*/ 440690 w 1045209"/>
                    <a:gd name="connsiteY7" fmla="*/ 0 h 1149350"/>
                    <a:gd name="connsiteX8" fmla="*/ 0 w 1045209"/>
                    <a:gd name="connsiteY8" fmla="*/ 0 h 1149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5209" h="1149350">
                      <a:moveTo>
                        <a:pt x="0" y="0"/>
                      </a:moveTo>
                      <a:cubicBezTo>
                        <a:pt x="5080" y="55880"/>
                        <a:pt x="21590" y="110490"/>
                        <a:pt x="49530" y="160020"/>
                      </a:cubicBezTo>
                      <a:lnTo>
                        <a:pt x="504190" y="970280"/>
                      </a:lnTo>
                      <a:lnTo>
                        <a:pt x="604520" y="1149350"/>
                      </a:lnTo>
                      <a:lnTo>
                        <a:pt x="1045210" y="1149350"/>
                      </a:lnTo>
                      <a:lnTo>
                        <a:pt x="944880" y="970280"/>
                      </a:lnTo>
                      <a:lnTo>
                        <a:pt x="490220" y="160020"/>
                      </a:lnTo>
                      <a:cubicBezTo>
                        <a:pt x="462280" y="110490"/>
                        <a:pt x="445770" y="54610"/>
                        <a:pt x="44069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715D967C-4704-4C4E-AEDD-E97BD9E0095D}"/>
                    </a:ext>
                  </a:extLst>
                </p:cNvPr>
                <p:cNvSpPr/>
                <p:nvPr/>
              </p:nvSpPr>
              <p:spPr>
                <a:xfrm>
                  <a:off x="7726680" y="4198620"/>
                  <a:ext cx="1460500" cy="1148079"/>
                </a:xfrm>
                <a:custGeom>
                  <a:avLst/>
                  <a:gdLst>
                    <a:gd name="connsiteX0" fmla="*/ 553720 w 1460500"/>
                    <a:gd name="connsiteY0" fmla="*/ 160020 h 1148079"/>
                    <a:gd name="connsiteX1" fmla="*/ 0 w 1460500"/>
                    <a:gd name="connsiteY1" fmla="*/ 1148080 h 1148079"/>
                    <a:gd name="connsiteX2" fmla="*/ 857250 w 1460500"/>
                    <a:gd name="connsiteY2" fmla="*/ 1148080 h 1148079"/>
                    <a:gd name="connsiteX3" fmla="*/ 1410970 w 1460500"/>
                    <a:gd name="connsiteY3" fmla="*/ 158750 h 1148079"/>
                    <a:gd name="connsiteX4" fmla="*/ 1460500 w 1460500"/>
                    <a:gd name="connsiteY4" fmla="*/ 0 h 1148079"/>
                    <a:gd name="connsiteX5" fmla="*/ 603250 w 1460500"/>
                    <a:gd name="connsiteY5" fmla="*/ 0 h 1148079"/>
                    <a:gd name="connsiteX6" fmla="*/ 553720 w 1460500"/>
                    <a:gd name="connsiteY6" fmla="*/ 160020 h 1148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0500" h="1148079">
                      <a:moveTo>
                        <a:pt x="553720" y="160020"/>
                      </a:moveTo>
                      <a:lnTo>
                        <a:pt x="0" y="1148080"/>
                      </a:lnTo>
                      <a:lnTo>
                        <a:pt x="857250" y="1148080"/>
                      </a:lnTo>
                      <a:lnTo>
                        <a:pt x="1410970" y="158750"/>
                      </a:lnTo>
                      <a:cubicBezTo>
                        <a:pt x="1438910" y="109220"/>
                        <a:pt x="1455420" y="54610"/>
                        <a:pt x="1460500" y="0"/>
                      </a:cubicBezTo>
                      <a:lnTo>
                        <a:pt x="603250" y="0"/>
                      </a:lnTo>
                      <a:cubicBezTo>
                        <a:pt x="598170" y="55880"/>
                        <a:pt x="581660" y="110490"/>
                        <a:pt x="553720" y="16002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6D3B7773-9AB0-499D-9B14-E795D2306A2F}"/>
                    </a:ext>
                  </a:extLst>
                </p:cNvPr>
                <p:cNvSpPr/>
                <p:nvPr/>
              </p:nvSpPr>
              <p:spPr>
                <a:xfrm>
                  <a:off x="7729219" y="4199890"/>
                  <a:ext cx="1045210" cy="1145539"/>
                </a:xfrm>
                <a:custGeom>
                  <a:avLst/>
                  <a:gdLst>
                    <a:gd name="connsiteX0" fmla="*/ 554990 w 1045210"/>
                    <a:gd name="connsiteY0" fmla="*/ 153670 h 1145539"/>
                    <a:gd name="connsiteX1" fmla="*/ 100330 w 1045210"/>
                    <a:gd name="connsiteY1" fmla="*/ 966470 h 1145539"/>
                    <a:gd name="connsiteX2" fmla="*/ 0 w 1045210"/>
                    <a:gd name="connsiteY2" fmla="*/ 1145540 h 1145539"/>
                    <a:gd name="connsiteX3" fmla="*/ 440690 w 1045210"/>
                    <a:gd name="connsiteY3" fmla="*/ 1145540 h 1145539"/>
                    <a:gd name="connsiteX4" fmla="*/ 541020 w 1045210"/>
                    <a:gd name="connsiteY4" fmla="*/ 966470 h 1145539"/>
                    <a:gd name="connsiteX5" fmla="*/ 995680 w 1045210"/>
                    <a:gd name="connsiteY5" fmla="*/ 156210 h 1145539"/>
                    <a:gd name="connsiteX6" fmla="*/ 1045211 w 1045210"/>
                    <a:gd name="connsiteY6" fmla="*/ 0 h 1145539"/>
                    <a:gd name="connsiteX7" fmla="*/ 601980 w 1045210"/>
                    <a:gd name="connsiteY7" fmla="*/ 0 h 1145539"/>
                    <a:gd name="connsiteX8" fmla="*/ 554990 w 1045210"/>
                    <a:gd name="connsiteY8" fmla="*/ 153670 h 1145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5210" h="1145539">
                      <a:moveTo>
                        <a:pt x="554990" y="153670"/>
                      </a:moveTo>
                      <a:lnTo>
                        <a:pt x="100330" y="966470"/>
                      </a:lnTo>
                      <a:lnTo>
                        <a:pt x="0" y="1145540"/>
                      </a:lnTo>
                      <a:lnTo>
                        <a:pt x="440690" y="1145540"/>
                      </a:lnTo>
                      <a:lnTo>
                        <a:pt x="541020" y="966470"/>
                      </a:lnTo>
                      <a:lnTo>
                        <a:pt x="995680" y="156210"/>
                      </a:lnTo>
                      <a:cubicBezTo>
                        <a:pt x="1022350" y="107950"/>
                        <a:pt x="1038861" y="54610"/>
                        <a:pt x="1045211" y="0"/>
                      </a:cubicBezTo>
                      <a:lnTo>
                        <a:pt x="601980" y="0"/>
                      </a:lnTo>
                      <a:cubicBezTo>
                        <a:pt x="595630" y="54610"/>
                        <a:pt x="577850" y="111760"/>
                        <a:pt x="554990" y="1536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2DCF05D2-F367-4DD5-86DC-7A92761B25E3}"/>
                    </a:ext>
                  </a:extLst>
                </p:cNvPr>
                <p:cNvSpPr/>
                <p:nvPr/>
              </p:nvSpPr>
              <p:spPr>
                <a:xfrm>
                  <a:off x="3849370" y="5345429"/>
                  <a:ext cx="4992444" cy="182879"/>
                </a:xfrm>
                <a:custGeom>
                  <a:avLst/>
                  <a:gdLst>
                    <a:gd name="connsiteX0" fmla="*/ 4960620 w 4992444"/>
                    <a:gd name="connsiteY0" fmla="*/ 182880 h 182879"/>
                    <a:gd name="connsiteX1" fmla="*/ 31750 w 4992444"/>
                    <a:gd name="connsiteY1" fmla="*/ 182880 h 182879"/>
                    <a:gd name="connsiteX2" fmla="*/ 0 w 4992444"/>
                    <a:gd name="connsiteY2" fmla="*/ 151130 h 182879"/>
                    <a:gd name="connsiteX3" fmla="*/ 0 w 4992444"/>
                    <a:gd name="connsiteY3" fmla="*/ 31750 h 182879"/>
                    <a:gd name="connsiteX4" fmla="*/ 31750 w 4992444"/>
                    <a:gd name="connsiteY4" fmla="*/ 0 h 182879"/>
                    <a:gd name="connsiteX5" fmla="*/ 4960620 w 4992444"/>
                    <a:gd name="connsiteY5" fmla="*/ 0 h 182879"/>
                    <a:gd name="connsiteX6" fmla="*/ 4992370 w 4992444"/>
                    <a:gd name="connsiteY6" fmla="*/ 31750 h 182879"/>
                    <a:gd name="connsiteX7" fmla="*/ 4992370 w 4992444"/>
                    <a:gd name="connsiteY7" fmla="*/ 151130 h 182879"/>
                    <a:gd name="connsiteX8" fmla="*/ 4960620 w 4992444"/>
                    <a:gd name="connsiteY8" fmla="*/ 182880 h 18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92444" h="182879">
                      <a:moveTo>
                        <a:pt x="4960620" y="182880"/>
                      </a:moveTo>
                      <a:lnTo>
                        <a:pt x="31750" y="182880"/>
                      </a:lnTo>
                      <a:cubicBezTo>
                        <a:pt x="13970" y="182880"/>
                        <a:pt x="0" y="168910"/>
                        <a:pt x="0" y="151130"/>
                      </a:cubicBezTo>
                      <a:lnTo>
                        <a:pt x="0" y="31750"/>
                      </a:lnTo>
                      <a:cubicBezTo>
                        <a:pt x="0" y="13970"/>
                        <a:pt x="13970" y="0"/>
                        <a:pt x="31750" y="0"/>
                      </a:cubicBezTo>
                      <a:lnTo>
                        <a:pt x="4960620" y="0"/>
                      </a:lnTo>
                      <a:cubicBezTo>
                        <a:pt x="4978400" y="0"/>
                        <a:pt x="4992370" y="13970"/>
                        <a:pt x="4992370" y="31750"/>
                      </a:cubicBezTo>
                      <a:lnTo>
                        <a:pt x="4992370" y="151130"/>
                      </a:lnTo>
                      <a:cubicBezTo>
                        <a:pt x="4993640" y="168910"/>
                        <a:pt x="4978400" y="182880"/>
                        <a:pt x="4960620" y="182880"/>
                      </a:cubicBezTo>
                    </a:path>
                  </a:pathLst>
                </a:custGeom>
                <a:solidFill>
                  <a:srgbClr val="332C2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51D168D3-C12C-45EE-AEA8-89DCEA3075A8}"/>
                    </a:ext>
                  </a:extLst>
                </p:cNvPr>
                <p:cNvSpPr/>
                <p:nvPr/>
              </p:nvSpPr>
              <p:spPr>
                <a:xfrm>
                  <a:off x="2715260" y="5727700"/>
                  <a:ext cx="3304539" cy="556259"/>
                </a:xfrm>
                <a:custGeom>
                  <a:avLst/>
                  <a:gdLst>
                    <a:gd name="connsiteX0" fmla="*/ 3304540 w 3304539"/>
                    <a:gd name="connsiteY0" fmla="*/ 195580 h 556259"/>
                    <a:gd name="connsiteX1" fmla="*/ 3304540 w 3304539"/>
                    <a:gd name="connsiteY1" fmla="*/ 556260 h 556259"/>
                    <a:gd name="connsiteX2" fmla="*/ 0 w 3304539"/>
                    <a:gd name="connsiteY2" fmla="*/ 556260 h 556259"/>
                    <a:gd name="connsiteX3" fmla="*/ 0 w 3304539"/>
                    <a:gd name="connsiteY3" fmla="*/ 195580 h 556259"/>
                    <a:gd name="connsiteX4" fmla="*/ 195580 w 3304539"/>
                    <a:gd name="connsiteY4" fmla="*/ 0 h 556259"/>
                    <a:gd name="connsiteX5" fmla="*/ 3110230 w 3304539"/>
                    <a:gd name="connsiteY5" fmla="*/ 0 h 556259"/>
                    <a:gd name="connsiteX6" fmla="*/ 3304540 w 3304539"/>
                    <a:gd name="connsiteY6" fmla="*/ 19558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04539" h="556259">
                      <a:moveTo>
                        <a:pt x="3304540" y="195580"/>
                      </a:moveTo>
                      <a:lnTo>
                        <a:pt x="3304540" y="556260"/>
                      </a:lnTo>
                      <a:lnTo>
                        <a:pt x="0" y="556260"/>
                      </a:lnTo>
                      <a:lnTo>
                        <a:pt x="0" y="195580"/>
                      </a:lnTo>
                      <a:cubicBezTo>
                        <a:pt x="0" y="87630"/>
                        <a:pt x="87630" y="0"/>
                        <a:pt x="195580" y="0"/>
                      </a:cubicBezTo>
                      <a:lnTo>
                        <a:pt x="3110230" y="0"/>
                      </a:lnTo>
                      <a:cubicBezTo>
                        <a:pt x="3216910" y="1270"/>
                        <a:pt x="3304540" y="87630"/>
                        <a:pt x="3304540" y="19558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03E98596-123E-4317-A53A-ECA510A844F0}"/>
                    </a:ext>
                  </a:extLst>
                </p:cNvPr>
                <p:cNvSpPr/>
                <p:nvPr/>
              </p:nvSpPr>
              <p:spPr>
                <a:xfrm>
                  <a:off x="2715260" y="5728970"/>
                  <a:ext cx="748030" cy="556259"/>
                </a:xfrm>
                <a:custGeom>
                  <a:avLst/>
                  <a:gdLst>
                    <a:gd name="connsiteX0" fmla="*/ 748030 w 748030"/>
                    <a:gd name="connsiteY0" fmla="*/ 0 h 556259"/>
                    <a:gd name="connsiteX1" fmla="*/ 552450 w 748030"/>
                    <a:gd name="connsiteY1" fmla="*/ 195580 h 556259"/>
                    <a:gd name="connsiteX2" fmla="*/ 552450 w 748030"/>
                    <a:gd name="connsiteY2" fmla="*/ 556260 h 556259"/>
                    <a:gd name="connsiteX3" fmla="*/ 0 w 748030"/>
                    <a:gd name="connsiteY3" fmla="*/ 556260 h 556259"/>
                    <a:gd name="connsiteX4" fmla="*/ 0 w 748030"/>
                    <a:gd name="connsiteY4" fmla="*/ 195580 h 556259"/>
                    <a:gd name="connsiteX5" fmla="*/ 195580 w 748030"/>
                    <a:gd name="connsiteY5" fmla="*/ 0 h 556259"/>
                    <a:gd name="connsiteX6" fmla="*/ 748030 w 748030"/>
                    <a:gd name="connsiteY6" fmla="*/ 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8030" h="556259">
                      <a:moveTo>
                        <a:pt x="748030" y="0"/>
                      </a:moveTo>
                      <a:cubicBezTo>
                        <a:pt x="640080" y="0"/>
                        <a:pt x="552450" y="87630"/>
                        <a:pt x="552450" y="195580"/>
                      </a:cubicBezTo>
                      <a:lnTo>
                        <a:pt x="552450" y="556260"/>
                      </a:lnTo>
                      <a:lnTo>
                        <a:pt x="0" y="556260"/>
                      </a:lnTo>
                      <a:lnTo>
                        <a:pt x="0" y="195580"/>
                      </a:lnTo>
                      <a:cubicBezTo>
                        <a:pt x="0" y="87630"/>
                        <a:pt x="87630" y="0"/>
                        <a:pt x="195580" y="0"/>
                      </a:cubicBezTo>
                      <a:lnTo>
                        <a:pt x="74803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A13532A6-E78C-4928-B3B2-BE5F364D6C67}"/>
                    </a:ext>
                  </a:extLst>
                </p:cNvPr>
                <p:cNvSpPr/>
                <p:nvPr/>
              </p:nvSpPr>
              <p:spPr>
                <a:xfrm>
                  <a:off x="5553709" y="5728970"/>
                  <a:ext cx="466090" cy="556259"/>
                </a:xfrm>
                <a:custGeom>
                  <a:avLst/>
                  <a:gdLst>
                    <a:gd name="connsiteX0" fmla="*/ 0 w 466090"/>
                    <a:gd name="connsiteY0" fmla="*/ 0 h 556259"/>
                    <a:gd name="connsiteX1" fmla="*/ 195580 w 466090"/>
                    <a:gd name="connsiteY1" fmla="*/ 195580 h 556259"/>
                    <a:gd name="connsiteX2" fmla="*/ 195580 w 466090"/>
                    <a:gd name="connsiteY2" fmla="*/ 556260 h 556259"/>
                    <a:gd name="connsiteX3" fmla="*/ 466090 w 466090"/>
                    <a:gd name="connsiteY3" fmla="*/ 556260 h 556259"/>
                    <a:gd name="connsiteX4" fmla="*/ 466090 w 466090"/>
                    <a:gd name="connsiteY4" fmla="*/ 195580 h 556259"/>
                    <a:gd name="connsiteX5" fmla="*/ 270510 w 466090"/>
                    <a:gd name="connsiteY5" fmla="*/ 0 h 556259"/>
                    <a:gd name="connsiteX6" fmla="*/ 0 w 466090"/>
                    <a:gd name="connsiteY6" fmla="*/ 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6090" h="556259">
                      <a:moveTo>
                        <a:pt x="0" y="0"/>
                      </a:moveTo>
                      <a:cubicBezTo>
                        <a:pt x="107950" y="0"/>
                        <a:pt x="195580" y="87630"/>
                        <a:pt x="195580" y="195580"/>
                      </a:cubicBezTo>
                      <a:lnTo>
                        <a:pt x="195580" y="556260"/>
                      </a:lnTo>
                      <a:lnTo>
                        <a:pt x="466090" y="556260"/>
                      </a:lnTo>
                      <a:lnTo>
                        <a:pt x="466090" y="195580"/>
                      </a:lnTo>
                      <a:cubicBezTo>
                        <a:pt x="466090" y="87630"/>
                        <a:pt x="378460" y="0"/>
                        <a:pt x="27051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EB432439-6F40-43B2-A2A7-9F658E0F8A39}"/>
                    </a:ext>
                  </a:extLst>
                </p:cNvPr>
                <p:cNvSpPr/>
                <p:nvPr/>
              </p:nvSpPr>
              <p:spPr>
                <a:xfrm>
                  <a:off x="3890010" y="5528310"/>
                  <a:ext cx="1322069" cy="90170"/>
                </a:xfrm>
                <a:custGeom>
                  <a:avLst/>
                  <a:gdLst>
                    <a:gd name="connsiteX0" fmla="*/ 0 w 1322069"/>
                    <a:gd name="connsiteY0" fmla="*/ 0 h 90170"/>
                    <a:gd name="connsiteX1" fmla="*/ 1322070 w 1322069"/>
                    <a:gd name="connsiteY1" fmla="*/ 0 h 90170"/>
                    <a:gd name="connsiteX2" fmla="*/ 1322070 w 1322069"/>
                    <a:gd name="connsiteY2" fmla="*/ 90170 h 90170"/>
                    <a:gd name="connsiteX3" fmla="*/ 0 w 1322069"/>
                    <a:gd name="connsiteY3" fmla="*/ 90170 h 9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22069" h="90170">
                      <a:moveTo>
                        <a:pt x="0" y="0"/>
                      </a:moveTo>
                      <a:lnTo>
                        <a:pt x="1322070" y="0"/>
                      </a:lnTo>
                      <a:lnTo>
                        <a:pt x="1322070" y="90170"/>
                      </a:lnTo>
                      <a:lnTo>
                        <a:pt x="0" y="9017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18B737D6-265A-441D-8DCF-F4B82EBEA447}"/>
                    </a:ext>
                  </a:extLst>
                </p:cNvPr>
                <p:cNvSpPr/>
                <p:nvPr/>
              </p:nvSpPr>
              <p:spPr>
                <a:xfrm>
                  <a:off x="3890010" y="5528310"/>
                  <a:ext cx="326389" cy="90170"/>
                </a:xfrm>
                <a:custGeom>
                  <a:avLst/>
                  <a:gdLst>
                    <a:gd name="connsiteX0" fmla="*/ 0 w 326389"/>
                    <a:gd name="connsiteY0" fmla="*/ 0 h 90170"/>
                    <a:gd name="connsiteX1" fmla="*/ 326390 w 326389"/>
                    <a:gd name="connsiteY1" fmla="*/ 0 h 90170"/>
                    <a:gd name="connsiteX2" fmla="*/ 326390 w 326389"/>
                    <a:gd name="connsiteY2" fmla="*/ 90170 h 90170"/>
                    <a:gd name="connsiteX3" fmla="*/ 0 w 326389"/>
                    <a:gd name="connsiteY3" fmla="*/ 90170 h 9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389" h="90170">
                      <a:moveTo>
                        <a:pt x="0" y="0"/>
                      </a:moveTo>
                      <a:lnTo>
                        <a:pt x="326390" y="0"/>
                      </a:lnTo>
                      <a:lnTo>
                        <a:pt x="326390" y="90170"/>
                      </a:lnTo>
                      <a:lnTo>
                        <a:pt x="0" y="90170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DCD6B0F6-4D07-4B78-8B0B-D5413E84BF4D}"/>
                    </a:ext>
                  </a:extLst>
                </p:cNvPr>
                <p:cNvSpPr/>
                <p:nvPr/>
              </p:nvSpPr>
              <p:spPr>
                <a:xfrm>
                  <a:off x="2631439" y="6285229"/>
                  <a:ext cx="3472180" cy="191770"/>
                </a:xfrm>
                <a:custGeom>
                  <a:avLst/>
                  <a:gdLst>
                    <a:gd name="connsiteX0" fmla="*/ 3435350 w 3472180"/>
                    <a:gd name="connsiteY0" fmla="*/ 0 h 191770"/>
                    <a:gd name="connsiteX1" fmla="*/ 36830 w 3472180"/>
                    <a:gd name="connsiteY1" fmla="*/ 0 h 191770"/>
                    <a:gd name="connsiteX2" fmla="*/ 0 w 3472180"/>
                    <a:gd name="connsiteY2" fmla="*/ 36830 h 191770"/>
                    <a:gd name="connsiteX3" fmla="*/ 0 w 3472180"/>
                    <a:gd name="connsiteY3" fmla="*/ 191770 h 191770"/>
                    <a:gd name="connsiteX4" fmla="*/ 3472180 w 3472180"/>
                    <a:gd name="connsiteY4" fmla="*/ 191770 h 191770"/>
                    <a:gd name="connsiteX5" fmla="*/ 3472180 w 3472180"/>
                    <a:gd name="connsiteY5" fmla="*/ 36830 h 191770"/>
                    <a:gd name="connsiteX6" fmla="*/ 3435350 w 3472180"/>
                    <a:gd name="connsiteY6" fmla="*/ 0 h 191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72180" h="191770">
                      <a:moveTo>
                        <a:pt x="3435350" y="0"/>
                      </a:moveTo>
                      <a:lnTo>
                        <a:pt x="36830" y="0"/>
                      </a:lnTo>
                      <a:cubicBezTo>
                        <a:pt x="16510" y="0"/>
                        <a:pt x="0" y="16510"/>
                        <a:pt x="0" y="36830"/>
                      </a:cubicBezTo>
                      <a:lnTo>
                        <a:pt x="0" y="191770"/>
                      </a:lnTo>
                      <a:lnTo>
                        <a:pt x="3472180" y="191770"/>
                      </a:lnTo>
                      <a:lnTo>
                        <a:pt x="3472180" y="36830"/>
                      </a:lnTo>
                      <a:cubicBezTo>
                        <a:pt x="3472180" y="16510"/>
                        <a:pt x="3455670" y="0"/>
                        <a:pt x="3435350" y="0"/>
                      </a:cubicBezTo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B5C19EFB-824D-4A41-9684-F2127D9C2F9F}"/>
                    </a:ext>
                  </a:extLst>
                </p:cNvPr>
                <p:cNvSpPr/>
                <p:nvPr/>
              </p:nvSpPr>
              <p:spPr>
                <a:xfrm>
                  <a:off x="6584950" y="5727700"/>
                  <a:ext cx="3304540" cy="556259"/>
                </a:xfrm>
                <a:custGeom>
                  <a:avLst/>
                  <a:gdLst>
                    <a:gd name="connsiteX0" fmla="*/ 3304540 w 3304540"/>
                    <a:gd name="connsiteY0" fmla="*/ 195580 h 556259"/>
                    <a:gd name="connsiteX1" fmla="*/ 3304540 w 3304540"/>
                    <a:gd name="connsiteY1" fmla="*/ 556260 h 556259"/>
                    <a:gd name="connsiteX2" fmla="*/ 0 w 3304540"/>
                    <a:gd name="connsiteY2" fmla="*/ 556260 h 556259"/>
                    <a:gd name="connsiteX3" fmla="*/ 0 w 3304540"/>
                    <a:gd name="connsiteY3" fmla="*/ 195580 h 556259"/>
                    <a:gd name="connsiteX4" fmla="*/ 195580 w 3304540"/>
                    <a:gd name="connsiteY4" fmla="*/ 0 h 556259"/>
                    <a:gd name="connsiteX5" fmla="*/ 3110230 w 3304540"/>
                    <a:gd name="connsiteY5" fmla="*/ 0 h 556259"/>
                    <a:gd name="connsiteX6" fmla="*/ 3304540 w 3304540"/>
                    <a:gd name="connsiteY6" fmla="*/ 19558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04540" h="556259">
                      <a:moveTo>
                        <a:pt x="3304540" y="195580"/>
                      </a:moveTo>
                      <a:lnTo>
                        <a:pt x="3304540" y="556260"/>
                      </a:lnTo>
                      <a:lnTo>
                        <a:pt x="0" y="556260"/>
                      </a:lnTo>
                      <a:lnTo>
                        <a:pt x="0" y="195580"/>
                      </a:lnTo>
                      <a:cubicBezTo>
                        <a:pt x="0" y="87630"/>
                        <a:pt x="87630" y="0"/>
                        <a:pt x="195580" y="0"/>
                      </a:cubicBezTo>
                      <a:lnTo>
                        <a:pt x="3110230" y="0"/>
                      </a:lnTo>
                      <a:cubicBezTo>
                        <a:pt x="3216910" y="1270"/>
                        <a:pt x="3304540" y="87630"/>
                        <a:pt x="3304540" y="19558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0202CD8D-6836-4A1C-A4A6-720566D01CC0}"/>
                    </a:ext>
                  </a:extLst>
                </p:cNvPr>
                <p:cNvSpPr/>
                <p:nvPr/>
              </p:nvSpPr>
              <p:spPr>
                <a:xfrm>
                  <a:off x="6584950" y="5728970"/>
                  <a:ext cx="748030" cy="556259"/>
                </a:xfrm>
                <a:custGeom>
                  <a:avLst/>
                  <a:gdLst>
                    <a:gd name="connsiteX0" fmla="*/ 748030 w 748030"/>
                    <a:gd name="connsiteY0" fmla="*/ 0 h 556259"/>
                    <a:gd name="connsiteX1" fmla="*/ 552450 w 748030"/>
                    <a:gd name="connsiteY1" fmla="*/ 195580 h 556259"/>
                    <a:gd name="connsiteX2" fmla="*/ 552450 w 748030"/>
                    <a:gd name="connsiteY2" fmla="*/ 556260 h 556259"/>
                    <a:gd name="connsiteX3" fmla="*/ 0 w 748030"/>
                    <a:gd name="connsiteY3" fmla="*/ 556260 h 556259"/>
                    <a:gd name="connsiteX4" fmla="*/ 0 w 748030"/>
                    <a:gd name="connsiteY4" fmla="*/ 195580 h 556259"/>
                    <a:gd name="connsiteX5" fmla="*/ 195580 w 748030"/>
                    <a:gd name="connsiteY5" fmla="*/ 0 h 556259"/>
                    <a:gd name="connsiteX6" fmla="*/ 748030 w 748030"/>
                    <a:gd name="connsiteY6" fmla="*/ 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8030" h="556259">
                      <a:moveTo>
                        <a:pt x="748030" y="0"/>
                      </a:moveTo>
                      <a:cubicBezTo>
                        <a:pt x="640080" y="0"/>
                        <a:pt x="552450" y="87630"/>
                        <a:pt x="552450" y="195580"/>
                      </a:cubicBezTo>
                      <a:lnTo>
                        <a:pt x="552450" y="556260"/>
                      </a:lnTo>
                      <a:lnTo>
                        <a:pt x="0" y="556260"/>
                      </a:lnTo>
                      <a:lnTo>
                        <a:pt x="0" y="195580"/>
                      </a:lnTo>
                      <a:cubicBezTo>
                        <a:pt x="0" y="87630"/>
                        <a:pt x="87630" y="0"/>
                        <a:pt x="195580" y="0"/>
                      </a:cubicBezTo>
                      <a:lnTo>
                        <a:pt x="74803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6E4E307B-8B26-4636-B9F0-337CE4FA9D18}"/>
                    </a:ext>
                  </a:extLst>
                </p:cNvPr>
                <p:cNvSpPr/>
                <p:nvPr/>
              </p:nvSpPr>
              <p:spPr>
                <a:xfrm>
                  <a:off x="9423400" y="5728970"/>
                  <a:ext cx="467359" cy="556259"/>
                </a:xfrm>
                <a:custGeom>
                  <a:avLst/>
                  <a:gdLst>
                    <a:gd name="connsiteX0" fmla="*/ 0 w 467359"/>
                    <a:gd name="connsiteY0" fmla="*/ 0 h 556259"/>
                    <a:gd name="connsiteX1" fmla="*/ 195580 w 467359"/>
                    <a:gd name="connsiteY1" fmla="*/ 195580 h 556259"/>
                    <a:gd name="connsiteX2" fmla="*/ 195580 w 467359"/>
                    <a:gd name="connsiteY2" fmla="*/ 556260 h 556259"/>
                    <a:gd name="connsiteX3" fmla="*/ 467360 w 467359"/>
                    <a:gd name="connsiteY3" fmla="*/ 556260 h 556259"/>
                    <a:gd name="connsiteX4" fmla="*/ 467360 w 467359"/>
                    <a:gd name="connsiteY4" fmla="*/ 195580 h 556259"/>
                    <a:gd name="connsiteX5" fmla="*/ 271780 w 467359"/>
                    <a:gd name="connsiteY5" fmla="*/ 0 h 556259"/>
                    <a:gd name="connsiteX6" fmla="*/ 0 w 467359"/>
                    <a:gd name="connsiteY6" fmla="*/ 0 h 55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7359" h="556259">
                      <a:moveTo>
                        <a:pt x="0" y="0"/>
                      </a:moveTo>
                      <a:cubicBezTo>
                        <a:pt x="107950" y="0"/>
                        <a:pt x="195580" y="87630"/>
                        <a:pt x="195580" y="195580"/>
                      </a:cubicBezTo>
                      <a:lnTo>
                        <a:pt x="195580" y="556260"/>
                      </a:lnTo>
                      <a:lnTo>
                        <a:pt x="467360" y="556260"/>
                      </a:lnTo>
                      <a:lnTo>
                        <a:pt x="467360" y="195580"/>
                      </a:lnTo>
                      <a:cubicBezTo>
                        <a:pt x="467360" y="87630"/>
                        <a:pt x="379730" y="0"/>
                        <a:pt x="2717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8157CDB7-650B-4057-A576-62D50B450CE8}"/>
                    </a:ext>
                  </a:extLst>
                </p:cNvPr>
                <p:cNvSpPr/>
                <p:nvPr/>
              </p:nvSpPr>
              <p:spPr>
                <a:xfrm>
                  <a:off x="7392670" y="5528310"/>
                  <a:ext cx="1322070" cy="90170"/>
                </a:xfrm>
                <a:custGeom>
                  <a:avLst/>
                  <a:gdLst>
                    <a:gd name="connsiteX0" fmla="*/ 0 w 1322070"/>
                    <a:gd name="connsiteY0" fmla="*/ 0 h 90170"/>
                    <a:gd name="connsiteX1" fmla="*/ 1322069 w 1322070"/>
                    <a:gd name="connsiteY1" fmla="*/ 0 h 90170"/>
                    <a:gd name="connsiteX2" fmla="*/ 1322069 w 1322070"/>
                    <a:gd name="connsiteY2" fmla="*/ 90170 h 90170"/>
                    <a:gd name="connsiteX3" fmla="*/ 0 w 1322070"/>
                    <a:gd name="connsiteY3" fmla="*/ 90170 h 9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22070" h="90170">
                      <a:moveTo>
                        <a:pt x="0" y="0"/>
                      </a:moveTo>
                      <a:lnTo>
                        <a:pt x="1322069" y="0"/>
                      </a:lnTo>
                      <a:lnTo>
                        <a:pt x="1322069" y="90170"/>
                      </a:lnTo>
                      <a:lnTo>
                        <a:pt x="0" y="9017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CBD7D45A-3A1C-4B6D-8F8C-B0B7A304C728}"/>
                    </a:ext>
                  </a:extLst>
                </p:cNvPr>
                <p:cNvSpPr/>
                <p:nvPr/>
              </p:nvSpPr>
              <p:spPr>
                <a:xfrm>
                  <a:off x="7392670" y="5528310"/>
                  <a:ext cx="326390" cy="90170"/>
                </a:xfrm>
                <a:custGeom>
                  <a:avLst/>
                  <a:gdLst>
                    <a:gd name="connsiteX0" fmla="*/ 0 w 326390"/>
                    <a:gd name="connsiteY0" fmla="*/ 0 h 90170"/>
                    <a:gd name="connsiteX1" fmla="*/ 326390 w 326390"/>
                    <a:gd name="connsiteY1" fmla="*/ 0 h 90170"/>
                    <a:gd name="connsiteX2" fmla="*/ 326390 w 326390"/>
                    <a:gd name="connsiteY2" fmla="*/ 90170 h 90170"/>
                    <a:gd name="connsiteX3" fmla="*/ 0 w 326390"/>
                    <a:gd name="connsiteY3" fmla="*/ 90170 h 90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6390" h="90170">
                      <a:moveTo>
                        <a:pt x="0" y="0"/>
                      </a:moveTo>
                      <a:lnTo>
                        <a:pt x="326390" y="0"/>
                      </a:lnTo>
                      <a:lnTo>
                        <a:pt x="326390" y="90170"/>
                      </a:lnTo>
                      <a:lnTo>
                        <a:pt x="0" y="90170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204FAF75-7D67-45F3-844B-9D821DCD11CB}"/>
                    </a:ext>
                  </a:extLst>
                </p:cNvPr>
                <p:cNvSpPr/>
                <p:nvPr/>
              </p:nvSpPr>
              <p:spPr>
                <a:xfrm>
                  <a:off x="6501129" y="6285229"/>
                  <a:ext cx="3472179" cy="191770"/>
                </a:xfrm>
                <a:custGeom>
                  <a:avLst/>
                  <a:gdLst>
                    <a:gd name="connsiteX0" fmla="*/ 3436620 w 3472179"/>
                    <a:gd name="connsiteY0" fmla="*/ 0 h 191770"/>
                    <a:gd name="connsiteX1" fmla="*/ 36830 w 3472179"/>
                    <a:gd name="connsiteY1" fmla="*/ 0 h 191770"/>
                    <a:gd name="connsiteX2" fmla="*/ 0 w 3472179"/>
                    <a:gd name="connsiteY2" fmla="*/ 36830 h 191770"/>
                    <a:gd name="connsiteX3" fmla="*/ 0 w 3472179"/>
                    <a:gd name="connsiteY3" fmla="*/ 191770 h 191770"/>
                    <a:gd name="connsiteX4" fmla="*/ 3472180 w 3472179"/>
                    <a:gd name="connsiteY4" fmla="*/ 191770 h 191770"/>
                    <a:gd name="connsiteX5" fmla="*/ 3472180 w 3472179"/>
                    <a:gd name="connsiteY5" fmla="*/ 36830 h 191770"/>
                    <a:gd name="connsiteX6" fmla="*/ 3436620 w 3472179"/>
                    <a:gd name="connsiteY6" fmla="*/ 0 h 191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72179" h="191770">
                      <a:moveTo>
                        <a:pt x="3436620" y="0"/>
                      </a:moveTo>
                      <a:lnTo>
                        <a:pt x="36830" y="0"/>
                      </a:lnTo>
                      <a:cubicBezTo>
                        <a:pt x="16510" y="0"/>
                        <a:pt x="0" y="16510"/>
                        <a:pt x="0" y="36830"/>
                      </a:cubicBezTo>
                      <a:lnTo>
                        <a:pt x="0" y="191770"/>
                      </a:lnTo>
                      <a:lnTo>
                        <a:pt x="3472180" y="191770"/>
                      </a:lnTo>
                      <a:lnTo>
                        <a:pt x="3472180" y="36830"/>
                      </a:lnTo>
                      <a:cubicBezTo>
                        <a:pt x="3472180" y="16510"/>
                        <a:pt x="3455670" y="0"/>
                        <a:pt x="3436620" y="0"/>
                      </a:cubicBezTo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5A8DD9F0-932F-4AF6-ACAA-3B3F2A5F017B}"/>
                    </a:ext>
                  </a:extLst>
                </p:cNvPr>
                <p:cNvSpPr/>
                <p:nvPr/>
              </p:nvSpPr>
              <p:spPr>
                <a:xfrm>
                  <a:off x="4204970" y="5618480"/>
                  <a:ext cx="92710" cy="110489"/>
                </a:xfrm>
                <a:custGeom>
                  <a:avLst/>
                  <a:gdLst>
                    <a:gd name="connsiteX0" fmla="*/ 0 w 92710"/>
                    <a:gd name="connsiteY0" fmla="*/ 0 h 110489"/>
                    <a:gd name="connsiteX1" fmla="*/ 92710 w 92710"/>
                    <a:gd name="connsiteY1" fmla="*/ 0 h 110489"/>
                    <a:gd name="connsiteX2" fmla="*/ 92710 w 92710"/>
                    <a:gd name="connsiteY2" fmla="*/ 110490 h 110489"/>
                    <a:gd name="connsiteX3" fmla="*/ 0 w 92710"/>
                    <a:gd name="connsiteY3" fmla="*/ 110490 h 11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710" h="110489">
                      <a:moveTo>
                        <a:pt x="0" y="0"/>
                      </a:moveTo>
                      <a:lnTo>
                        <a:pt x="92710" y="0"/>
                      </a:lnTo>
                      <a:lnTo>
                        <a:pt x="92710" y="110490"/>
                      </a:lnTo>
                      <a:lnTo>
                        <a:pt x="0" y="11049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274C644F-D4F2-48F3-83C7-D4F52B665772}"/>
                    </a:ext>
                  </a:extLst>
                </p:cNvPr>
                <p:cNvSpPr/>
                <p:nvPr/>
              </p:nvSpPr>
              <p:spPr>
                <a:xfrm>
                  <a:off x="4386580" y="5618480"/>
                  <a:ext cx="92710" cy="110489"/>
                </a:xfrm>
                <a:custGeom>
                  <a:avLst/>
                  <a:gdLst>
                    <a:gd name="connsiteX0" fmla="*/ 0 w 92710"/>
                    <a:gd name="connsiteY0" fmla="*/ 0 h 110489"/>
                    <a:gd name="connsiteX1" fmla="*/ 92710 w 92710"/>
                    <a:gd name="connsiteY1" fmla="*/ 0 h 110489"/>
                    <a:gd name="connsiteX2" fmla="*/ 92710 w 92710"/>
                    <a:gd name="connsiteY2" fmla="*/ 110490 h 110489"/>
                    <a:gd name="connsiteX3" fmla="*/ 0 w 92710"/>
                    <a:gd name="connsiteY3" fmla="*/ 110490 h 11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710" h="110489">
                      <a:moveTo>
                        <a:pt x="0" y="0"/>
                      </a:moveTo>
                      <a:lnTo>
                        <a:pt x="92710" y="0"/>
                      </a:lnTo>
                      <a:lnTo>
                        <a:pt x="92710" y="110490"/>
                      </a:lnTo>
                      <a:lnTo>
                        <a:pt x="0" y="11049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2A446527-07B9-437F-BC21-C5397D41FBE9}"/>
                    </a:ext>
                  </a:extLst>
                </p:cNvPr>
                <p:cNvSpPr/>
                <p:nvPr/>
              </p:nvSpPr>
              <p:spPr>
                <a:xfrm>
                  <a:off x="8242300" y="5618480"/>
                  <a:ext cx="92709" cy="110489"/>
                </a:xfrm>
                <a:custGeom>
                  <a:avLst/>
                  <a:gdLst>
                    <a:gd name="connsiteX0" fmla="*/ 0 w 92709"/>
                    <a:gd name="connsiteY0" fmla="*/ 0 h 110489"/>
                    <a:gd name="connsiteX1" fmla="*/ 92710 w 92709"/>
                    <a:gd name="connsiteY1" fmla="*/ 0 h 110489"/>
                    <a:gd name="connsiteX2" fmla="*/ 92710 w 92709"/>
                    <a:gd name="connsiteY2" fmla="*/ 110490 h 110489"/>
                    <a:gd name="connsiteX3" fmla="*/ 0 w 92709"/>
                    <a:gd name="connsiteY3" fmla="*/ 110490 h 11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709" h="110489">
                      <a:moveTo>
                        <a:pt x="0" y="0"/>
                      </a:moveTo>
                      <a:lnTo>
                        <a:pt x="92710" y="0"/>
                      </a:lnTo>
                      <a:lnTo>
                        <a:pt x="92710" y="110490"/>
                      </a:lnTo>
                      <a:lnTo>
                        <a:pt x="0" y="11049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7A726B86-8B2E-4162-95FE-FEC67EB0DA4F}"/>
                    </a:ext>
                  </a:extLst>
                </p:cNvPr>
                <p:cNvSpPr/>
                <p:nvPr/>
              </p:nvSpPr>
              <p:spPr>
                <a:xfrm>
                  <a:off x="8422640" y="5618480"/>
                  <a:ext cx="92709" cy="110489"/>
                </a:xfrm>
                <a:custGeom>
                  <a:avLst/>
                  <a:gdLst>
                    <a:gd name="connsiteX0" fmla="*/ 0 w 92709"/>
                    <a:gd name="connsiteY0" fmla="*/ 0 h 110489"/>
                    <a:gd name="connsiteX1" fmla="*/ 92710 w 92709"/>
                    <a:gd name="connsiteY1" fmla="*/ 0 h 110489"/>
                    <a:gd name="connsiteX2" fmla="*/ 92710 w 92709"/>
                    <a:gd name="connsiteY2" fmla="*/ 110490 h 110489"/>
                    <a:gd name="connsiteX3" fmla="*/ 0 w 92709"/>
                    <a:gd name="connsiteY3" fmla="*/ 110490 h 11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709" h="110489">
                      <a:moveTo>
                        <a:pt x="0" y="0"/>
                      </a:moveTo>
                      <a:lnTo>
                        <a:pt x="92710" y="0"/>
                      </a:lnTo>
                      <a:lnTo>
                        <a:pt x="92710" y="110490"/>
                      </a:lnTo>
                      <a:lnTo>
                        <a:pt x="0" y="11049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640C54B4-774A-4781-B284-54E74350B167}"/>
                    </a:ext>
                  </a:extLst>
                </p:cNvPr>
                <p:cNvSpPr/>
                <p:nvPr/>
              </p:nvSpPr>
              <p:spPr>
                <a:xfrm>
                  <a:off x="3079750" y="5224779"/>
                  <a:ext cx="668020" cy="502920"/>
                </a:xfrm>
                <a:custGeom>
                  <a:avLst/>
                  <a:gdLst>
                    <a:gd name="connsiteX0" fmla="*/ 115570 w 668020"/>
                    <a:gd name="connsiteY0" fmla="*/ 261620 h 502920"/>
                    <a:gd name="connsiteX1" fmla="*/ 386080 w 668020"/>
                    <a:gd name="connsiteY1" fmla="*/ 0 h 502920"/>
                    <a:gd name="connsiteX2" fmla="*/ 668020 w 668020"/>
                    <a:gd name="connsiteY2" fmla="*/ 502920 h 502920"/>
                    <a:gd name="connsiteX3" fmla="*/ 0 w 668020"/>
                    <a:gd name="connsiteY3" fmla="*/ 502920 h 502920"/>
                    <a:gd name="connsiteX4" fmla="*/ 115570 w 668020"/>
                    <a:gd name="connsiteY4" fmla="*/ 261620 h 50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8020" h="502920">
                      <a:moveTo>
                        <a:pt x="115570" y="261620"/>
                      </a:moveTo>
                      <a:cubicBezTo>
                        <a:pt x="232410" y="85090"/>
                        <a:pt x="386080" y="0"/>
                        <a:pt x="386080" y="0"/>
                      </a:cubicBezTo>
                      <a:lnTo>
                        <a:pt x="668020" y="502920"/>
                      </a:lnTo>
                      <a:lnTo>
                        <a:pt x="0" y="502920"/>
                      </a:lnTo>
                      <a:cubicBezTo>
                        <a:pt x="6350" y="471170"/>
                        <a:pt x="30480" y="391160"/>
                        <a:pt x="115570" y="26162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E6A81A04-8771-4D4A-B096-78337A939495}"/>
                    </a:ext>
                  </a:extLst>
                </p:cNvPr>
                <p:cNvSpPr/>
                <p:nvPr/>
              </p:nvSpPr>
              <p:spPr>
                <a:xfrm>
                  <a:off x="3225800" y="5335270"/>
                  <a:ext cx="521970" cy="392429"/>
                </a:xfrm>
                <a:custGeom>
                  <a:avLst/>
                  <a:gdLst>
                    <a:gd name="connsiteX0" fmla="*/ 91440 w 521970"/>
                    <a:gd name="connsiteY0" fmla="*/ 204470 h 392429"/>
                    <a:gd name="connsiteX1" fmla="*/ 302260 w 521970"/>
                    <a:gd name="connsiteY1" fmla="*/ 0 h 392429"/>
                    <a:gd name="connsiteX2" fmla="*/ 521970 w 521970"/>
                    <a:gd name="connsiteY2" fmla="*/ 392430 h 392429"/>
                    <a:gd name="connsiteX3" fmla="*/ 0 w 521970"/>
                    <a:gd name="connsiteY3" fmla="*/ 392430 h 392429"/>
                    <a:gd name="connsiteX4" fmla="*/ 91440 w 521970"/>
                    <a:gd name="connsiteY4" fmla="*/ 204470 h 392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1970" h="392429">
                      <a:moveTo>
                        <a:pt x="91440" y="204470"/>
                      </a:moveTo>
                      <a:cubicBezTo>
                        <a:pt x="182880" y="66040"/>
                        <a:pt x="302260" y="0"/>
                        <a:pt x="302260" y="0"/>
                      </a:cubicBezTo>
                      <a:lnTo>
                        <a:pt x="521970" y="392430"/>
                      </a:lnTo>
                      <a:lnTo>
                        <a:pt x="0" y="392430"/>
                      </a:lnTo>
                      <a:cubicBezTo>
                        <a:pt x="5080" y="367030"/>
                        <a:pt x="24130" y="306070"/>
                        <a:pt x="91440" y="2044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454FCD99-E63B-434C-8837-A4D20B0113E2}"/>
                    </a:ext>
                  </a:extLst>
                </p:cNvPr>
                <p:cNvSpPr/>
                <p:nvPr/>
              </p:nvSpPr>
              <p:spPr>
                <a:xfrm>
                  <a:off x="8994140" y="5224779"/>
                  <a:ext cx="668019" cy="502920"/>
                </a:xfrm>
                <a:custGeom>
                  <a:avLst/>
                  <a:gdLst>
                    <a:gd name="connsiteX0" fmla="*/ 552450 w 668019"/>
                    <a:gd name="connsiteY0" fmla="*/ 261620 h 502920"/>
                    <a:gd name="connsiteX1" fmla="*/ 281940 w 668019"/>
                    <a:gd name="connsiteY1" fmla="*/ 0 h 502920"/>
                    <a:gd name="connsiteX2" fmla="*/ 0 w 668019"/>
                    <a:gd name="connsiteY2" fmla="*/ 502920 h 502920"/>
                    <a:gd name="connsiteX3" fmla="*/ 668020 w 668019"/>
                    <a:gd name="connsiteY3" fmla="*/ 502920 h 502920"/>
                    <a:gd name="connsiteX4" fmla="*/ 552450 w 668019"/>
                    <a:gd name="connsiteY4" fmla="*/ 261620 h 50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8019" h="502920">
                      <a:moveTo>
                        <a:pt x="552450" y="261620"/>
                      </a:moveTo>
                      <a:cubicBezTo>
                        <a:pt x="435610" y="85090"/>
                        <a:pt x="281940" y="0"/>
                        <a:pt x="281940" y="0"/>
                      </a:cubicBezTo>
                      <a:lnTo>
                        <a:pt x="0" y="502920"/>
                      </a:lnTo>
                      <a:lnTo>
                        <a:pt x="668020" y="502920"/>
                      </a:lnTo>
                      <a:cubicBezTo>
                        <a:pt x="661670" y="471170"/>
                        <a:pt x="638810" y="391160"/>
                        <a:pt x="552450" y="26162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66036B38-667C-4ED3-A904-F327AF4A9DBF}"/>
                    </a:ext>
                  </a:extLst>
                </p:cNvPr>
                <p:cNvSpPr/>
                <p:nvPr/>
              </p:nvSpPr>
              <p:spPr>
                <a:xfrm>
                  <a:off x="8995409" y="5335270"/>
                  <a:ext cx="521970" cy="392429"/>
                </a:xfrm>
                <a:custGeom>
                  <a:avLst/>
                  <a:gdLst>
                    <a:gd name="connsiteX0" fmla="*/ 430530 w 521970"/>
                    <a:gd name="connsiteY0" fmla="*/ 204470 h 392429"/>
                    <a:gd name="connsiteX1" fmla="*/ 219710 w 521970"/>
                    <a:gd name="connsiteY1" fmla="*/ 0 h 392429"/>
                    <a:gd name="connsiteX2" fmla="*/ 0 w 521970"/>
                    <a:gd name="connsiteY2" fmla="*/ 392430 h 392429"/>
                    <a:gd name="connsiteX3" fmla="*/ 521970 w 521970"/>
                    <a:gd name="connsiteY3" fmla="*/ 392430 h 392429"/>
                    <a:gd name="connsiteX4" fmla="*/ 430530 w 521970"/>
                    <a:gd name="connsiteY4" fmla="*/ 204470 h 392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1970" h="392429">
                      <a:moveTo>
                        <a:pt x="430530" y="204470"/>
                      </a:moveTo>
                      <a:cubicBezTo>
                        <a:pt x="339090" y="66040"/>
                        <a:pt x="219710" y="0"/>
                        <a:pt x="219710" y="0"/>
                      </a:cubicBezTo>
                      <a:lnTo>
                        <a:pt x="0" y="392430"/>
                      </a:lnTo>
                      <a:lnTo>
                        <a:pt x="521970" y="392430"/>
                      </a:lnTo>
                      <a:cubicBezTo>
                        <a:pt x="515620" y="367030"/>
                        <a:pt x="497840" y="306070"/>
                        <a:pt x="430530" y="2044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86B143D7-790F-4D8A-B2B1-284D8A9E8EED}"/>
                    </a:ext>
                  </a:extLst>
                </p:cNvPr>
                <p:cNvSpPr/>
                <p:nvPr/>
              </p:nvSpPr>
              <p:spPr>
                <a:xfrm>
                  <a:off x="5560059" y="4608829"/>
                  <a:ext cx="259080" cy="735329"/>
                </a:xfrm>
                <a:custGeom>
                  <a:avLst/>
                  <a:gdLst>
                    <a:gd name="connsiteX0" fmla="*/ 259080 w 259080"/>
                    <a:gd name="connsiteY0" fmla="*/ 0 h 735329"/>
                    <a:gd name="connsiteX1" fmla="*/ 0 w 259080"/>
                    <a:gd name="connsiteY1" fmla="*/ 0 h 735329"/>
                    <a:gd name="connsiteX2" fmla="*/ 0 w 259080"/>
                    <a:gd name="connsiteY2" fmla="*/ 735330 h 735329"/>
                    <a:gd name="connsiteX3" fmla="*/ 259080 w 259080"/>
                    <a:gd name="connsiteY3" fmla="*/ 735330 h 735329"/>
                    <a:gd name="connsiteX4" fmla="*/ 259080 w 259080"/>
                    <a:gd name="connsiteY4" fmla="*/ 0 h 73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080" h="735329">
                      <a:moveTo>
                        <a:pt x="259080" y="0"/>
                      </a:moveTo>
                      <a:lnTo>
                        <a:pt x="0" y="0"/>
                      </a:lnTo>
                      <a:lnTo>
                        <a:pt x="0" y="735330"/>
                      </a:lnTo>
                      <a:lnTo>
                        <a:pt x="259080" y="735330"/>
                      </a:lnTo>
                      <a:lnTo>
                        <a:pt x="259080" y="0"/>
                      </a:lnTo>
                    </a:path>
                  </a:pathLst>
                </a:custGeom>
                <a:solidFill>
                  <a:srgbClr val="5A595C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99EDBA31-8723-44E8-B1F7-0701AC2C5FC3}"/>
                    </a:ext>
                  </a:extLst>
                </p:cNvPr>
                <p:cNvSpPr/>
                <p:nvPr/>
              </p:nvSpPr>
              <p:spPr>
                <a:xfrm>
                  <a:off x="5560059" y="5344159"/>
                  <a:ext cx="259080" cy="1270"/>
                </a:xfrm>
                <a:custGeom>
                  <a:avLst/>
                  <a:gdLst>
                    <a:gd name="connsiteX0" fmla="*/ 259080 w 259080"/>
                    <a:gd name="connsiteY0" fmla="*/ 0 h 1270"/>
                    <a:gd name="connsiteX1" fmla="*/ 0 w 259080"/>
                    <a:gd name="connsiteY1" fmla="*/ 0 h 1270"/>
                    <a:gd name="connsiteX2" fmla="*/ 0 w 259080"/>
                    <a:gd name="connsiteY2" fmla="*/ 1270 h 1270"/>
                    <a:gd name="connsiteX3" fmla="*/ 259080 w 259080"/>
                    <a:gd name="connsiteY3" fmla="*/ 1270 h 1270"/>
                    <a:gd name="connsiteX4" fmla="*/ 259080 w 259080"/>
                    <a:gd name="connsiteY4" fmla="*/ 0 h 1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080" h="1270">
                      <a:moveTo>
                        <a:pt x="259080" y="0"/>
                      </a:moveTo>
                      <a:lnTo>
                        <a:pt x="0" y="0"/>
                      </a:lnTo>
                      <a:lnTo>
                        <a:pt x="0" y="1270"/>
                      </a:lnTo>
                      <a:lnTo>
                        <a:pt x="259080" y="1270"/>
                      </a:lnTo>
                      <a:lnTo>
                        <a:pt x="259080" y="0"/>
                      </a:lnTo>
                    </a:path>
                  </a:pathLst>
                </a:custGeom>
                <a:solidFill>
                  <a:srgbClr val="4E484A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6820D7F0-45C8-4EDD-B38F-8384036B4B37}"/>
                    </a:ext>
                  </a:extLst>
                </p:cNvPr>
                <p:cNvSpPr/>
                <p:nvPr/>
              </p:nvSpPr>
              <p:spPr>
                <a:xfrm>
                  <a:off x="5909309" y="4608829"/>
                  <a:ext cx="77470" cy="735329"/>
                </a:xfrm>
                <a:custGeom>
                  <a:avLst/>
                  <a:gdLst>
                    <a:gd name="connsiteX0" fmla="*/ 77470 w 77470"/>
                    <a:gd name="connsiteY0" fmla="*/ 0 h 735329"/>
                    <a:gd name="connsiteX1" fmla="*/ 0 w 77470"/>
                    <a:gd name="connsiteY1" fmla="*/ 0 h 735329"/>
                    <a:gd name="connsiteX2" fmla="*/ 0 w 77470"/>
                    <a:gd name="connsiteY2" fmla="*/ 735330 h 735329"/>
                    <a:gd name="connsiteX3" fmla="*/ 77470 w 77470"/>
                    <a:gd name="connsiteY3" fmla="*/ 735330 h 735329"/>
                    <a:gd name="connsiteX4" fmla="*/ 77470 w 77470"/>
                    <a:gd name="connsiteY4" fmla="*/ 0 h 73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70" h="735329">
                      <a:moveTo>
                        <a:pt x="77470" y="0"/>
                      </a:moveTo>
                      <a:lnTo>
                        <a:pt x="0" y="0"/>
                      </a:lnTo>
                      <a:lnTo>
                        <a:pt x="0" y="735330"/>
                      </a:lnTo>
                      <a:lnTo>
                        <a:pt x="77470" y="735330"/>
                      </a:lnTo>
                      <a:lnTo>
                        <a:pt x="77470" y="0"/>
                      </a:lnTo>
                    </a:path>
                  </a:pathLst>
                </a:custGeom>
                <a:solidFill>
                  <a:srgbClr val="535254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B38C29C0-A5A1-4054-932E-7F81E5B1154E}"/>
                    </a:ext>
                  </a:extLst>
                </p:cNvPr>
                <p:cNvSpPr/>
                <p:nvPr/>
              </p:nvSpPr>
              <p:spPr>
                <a:xfrm>
                  <a:off x="5909309" y="5344159"/>
                  <a:ext cx="77470" cy="1270"/>
                </a:xfrm>
                <a:custGeom>
                  <a:avLst/>
                  <a:gdLst>
                    <a:gd name="connsiteX0" fmla="*/ 77470 w 77470"/>
                    <a:gd name="connsiteY0" fmla="*/ 0 h 1270"/>
                    <a:gd name="connsiteX1" fmla="*/ 0 w 77470"/>
                    <a:gd name="connsiteY1" fmla="*/ 0 h 1270"/>
                    <a:gd name="connsiteX2" fmla="*/ 0 w 77470"/>
                    <a:gd name="connsiteY2" fmla="*/ 1270 h 1270"/>
                    <a:gd name="connsiteX3" fmla="*/ 77470 w 77470"/>
                    <a:gd name="connsiteY3" fmla="*/ 1270 h 1270"/>
                    <a:gd name="connsiteX4" fmla="*/ 77470 w 77470"/>
                    <a:gd name="connsiteY4" fmla="*/ 0 h 1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70" h="1270">
                      <a:moveTo>
                        <a:pt x="77470" y="0"/>
                      </a:moveTo>
                      <a:lnTo>
                        <a:pt x="0" y="0"/>
                      </a:lnTo>
                      <a:lnTo>
                        <a:pt x="0" y="1270"/>
                      </a:lnTo>
                      <a:lnTo>
                        <a:pt x="77470" y="1270"/>
                      </a:lnTo>
                      <a:lnTo>
                        <a:pt x="77470" y="0"/>
                      </a:lnTo>
                    </a:path>
                  </a:pathLst>
                </a:custGeom>
                <a:solidFill>
                  <a:srgbClr val="464041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8FEB2864-A798-49C6-BE2E-6F4AD7A9EA96}"/>
                    </a:ext>
                  </a:extLst>
                </p:cNvPr>
                <p:cNvSpPr/>
                <p:nvPr/>
              </p:nvSpPr>
              <p:spPr>
                <a:xfrm>
                  <a:off x="6507480" y="6477000"/>
                  <a:ext cx="3460750" cy="381000"/>
                </a:xfrm>
                <a:custGeom>
                  <a:avLst/>
                  <a:gdLst>
                    <a:gd name="connsiteX0" fmla="*/ 3460750 w 3460750"/>
                    <a:gd name="connsiteY0" fmla="*/ 0 h 381000"/>
                    <a:gd name="connsiteX1" fmla="*/ 0 w 3460750"/>
                    <a:gd name="connsiteY1" fmla="*/ 0 h 381000"/>
                    <a:gd name="connsiteX2" fmla="*/ 0 w 3460750"/>
                    <a:gd name="connsiteY2" fmla="*/ 381000 h 381000"/>
                    <a:gd name="connsiteX3" fmla="*/ 3460750 w 3460750"/>
                    <a:gd name="connsiteY3" fmla="*/ 381000 h 381000"/>
                    <a:gd name="connsiteX4" fmla="*/ 3460750 w 3460750"/>
                    <a:gd name="connsiteY4" fmla="*/ 0 h 38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0750" h="381000">
                      <a:moveTo>
                        <a:pt x="3460750" y="0"/>
                      </a:moveTo>
                      <a:lnTo>
                        <a:pt x="0" y="0"/>
                      </a:lnTo>
                      <a:lnTo>
                        <a:pt x="0" y="381000"/>
                      </a:lnTo>
                      <a:lnTo>
                        <a:pt x="3460750" y="381000"/>
                      </a:lnTo>
                      <a:lnTo>
                        <a:pt x="3460750" y="0"/>
                      </a:lnTo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60A236DB-4422-433E-91F9-0FEA7897A18F}"/>
                    </a:ext>
                  </a:extLst>
                </p:cNvPr>
                <p:cNvSpPr/>
                <p:nvPr/>
              </p:nvSpPr>
              <p:spPr>
                <a:xfrm>
                  <a:off x="2633979" y="6477000"/>
                  <a:ext cx="3460750" cy="381000"/>
                </a:xfrm>
                <a:custGeom>
                  <a:avLst/>
                  <a:gdLst>
                    <a:gd name="connsiteX0" fmla="*/ 3460750 w 3460750"/>
                    <a:gd name="connsiteY0" fmla="*/ 0 h 381000"/>
                    <a:gd name="connsiteX1" fmla="*/ 0 w 3460750"/>
                    <a:gd name="connsiteY1" fmla="*/ 0 h 381000"/>
                    <a:gd name="connsiteX2" fmla="*/ 0 w 3460750"/>
                    <a:gd name="connsiteY2" fmla="*/ 381000 h 381000"/>
                    <a:gd name="connsiteX3" fmla="*/ 3460750 w 3460750"/>
                    <a:gd name="connsiteY3" fmla="*/ 381000 h 381000"/>
                    <a:gd name="connsiteX4" fmla="*/ 3460750 w 3460750"/>
                    <a:gd name="connsiteY4" fmla="*/ 0 h 38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60750" h="381000">
                      <a:moveTo>
                        <a:pt x="3460750" y="0"/>
                      </a:moveTo>
                      <a:lnTo>
                        <a:pt x="0" y="0"/>
                      </a:lnTo>
                      <a:lnTo>
                        <a:pt x="0" y="381000"/>
                      </a:lnTo>
                      <a:lnTo>
                        <a:pt x="3460750" y="381000"/>
                      </a:lnTo>
                      <a:lnTo>
                        <a:pt x="3460750" y="0"/>
                      </a:lnTo>
                    </a:path>
                  </a:pathLst>
                </a:custGeom>
                <a:solidFill>
                  <a:srgbClr val="FBFBFB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1" name="Graphic 4">
              <a:extLst>
                <a:ext uri="{FF2B5EF4-FFF2-40B4-BE49-F238E27FC236}">
                  <a16:creationId xmlns:a16="http://schemas.microsoft.com/office/drawing/2014/main" id="{3F288B3A-9614-47BA-9B7B-605420C29C9F}"/>
                </a:ext>
              </a:extLst>
            </p:cNvPr>
            <p:cNvGrpSpPr/>
            <p:nvPr/>
          </p:nvGrpSpPr>
          <p:grpSpPr>
            <a:xfrm>
              <a:off x="6019800" y="1521460"/>
              <a:ext cx="673100" cy="154939"/>
              <a:chOff x="6019800" y="1521460"/>
              <a:chExt cx="673100" cy="154939"/>
            </a:xfrm>
            <a:solidFill>
              <a:srgbClr val="69FF77"/>
            </a:solidFill>
          </p:grpSpPr>
          <p:grpSp>
            <p:nvGrpSpPr>
              <p:cNvPr id="162" name="Graphic 4">
                <a:extLst>
                  <a:ext uri="{FF2B5EF4-FFF2-40B4-BE49-F238E27FC236}">
                    <a16:creationId xmlns:a16="http://schemas.microsoft.com/office/drawing/2014/main" id="{3F288B3A-9614-47BA-9B7B-605420C29C9F}"/>
                  </a:ext>
                </a:extLst>
              </p:cNvPr>
              <p:cNvGrpSpPr/>
              <p:nvPr/>
            </p:nvGrpSpPr>
            <p:grpSpPr>
              <a:xfrm>
                <a:off x="6019800" y="1521460"/>
                <a:ext cx="154940" cy="154939"/>
                <a:chOff x="6019800" y="1521460"/>
                <a:chExt cx="154940" cy="154939"/>
              </a:xfrm>
              <a:solidFill>
                <a:srgbClr val="69FF77"/>
              </a:solidFill>
            </p:grpSpPr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442514CA-33C9-471D-ABE9-C3A8AFF109A5}"/>
                    </a:ext>
                  </a:extLst>
                </p:cNvPr>
                <p:cNvSpPr/>
                <p:nvPr/>
              </p:nvSpPr>
              <p:spPr>
                <a:xfrm>
                  <a:off x="6050279" y="1550669"/>
                  <a:ext cx="93979" cy="93980"/>
                </a:xfrm>
                <a:custGeom>
                  <a:avLst/>
                  <a:gdLst>
                    <a:gd name="connsiteX0" fmla="*/ 93980 w 93979"/>
                    <a:gd name="connsiteY0" fmla="*/ 46990 h 93980"/>
                    <a:gd name="connsiteX1" fmla="*/ 46990 w 93979"/>
                    <a:gd name="connsiteY1" fmla="*/ 93980 h 93980"/>
                    <a:gd name="connsiteX2" fmla="*/ 0 w 93979"/>
                    <a:gd name="connsiteY2" fmla="*/ 46990 h 93980"/>
                    <a:gd name="connsiteX3" fmla="*/ 46990 w 93979"/>
                    <a:gd name="connsiteY3" fmla="*/ 0 h 93980"/>
                    <a:gd name="connsiteX4" fmla="*/ 93980 w 93979"/>
                    <a:gd name="connsiteY4" fmla="*/ 46990 h 93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979" h="93980">
                      <a:moveTo>
                        <a:pt x="93980" y="46990"/>
                      </a:moveTo>
                      <a:cubicBezTo>
                        <a:pt x="93980" y="72390"/>
                        <a:pt x="72390" y="93980"/>
                        <a:pt x="46990" y="93980"/>
                      </a:cubicBezTo>
                      <a:cubicBezTo>
                        <a:pt x="21590" y="93980"/>
                        <a:pt x="0" y="72390"/>
                        <a:pt x="0" y="46990"/>
                      </a:cubicBezTo>
                      <a:cubicBezTo>
                        <a:pt x="0" y="21590"/>
                        <a:pt x="21590" y="0"/>
                        <a:pt x="46990" y="0"/>
                      </a:cubicBezTo>
                      <a:cubicBezTo>
                        <a:pt x="73660" y="0"/>
                        <a:pt x="93980" y="21590"/>
                        <a:pt x="93980" y="4699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08F61794-D0A0-4F70-B913-6997BA198FCF}"/>
                    </a:ext>
                  </a:extLst>
                </p:cNvPr>
                <p:cNvSpPr/>
                <p:nvPr/>
              </p:nvSpPr>
              <p:spPr>
                <a:xfrm>
                  <a:off x="6019800" y="1521460"/>
                  <a:ext cx="154940" cy="154939"/>
                </a:xfrm>
                <a:custGeom>
                  <a:avLst/>
                  <a:gdLst>
                    <a:gd name="connsiteX0" fmla="*/ 77470 w 154940"/>
                    <a:gd name="connsiteY0" fmla="*/ 154940 h 154939"/>
                    <a:gd name="connsiteX1" fmla="*/ 0 w 154940"/>
                    <a:gd name="connsiteY1" fmla="*/ 77470 h 154939"/>
                    <a:gd name="connsiteX2" fmla="*/ 77470 w 154940"/>
                    <a:gd name="connsiteY2" fmla="*/ 0 h 154939"/>
                    <a:gd name="connsiteX3" fmla="*/ 154940 w 154940"/>
                    <a:gd name="connsiteY3" fmla="*/ 77470 h 154939"/>
                    <a:gd name="connsiteX4" fmla="*/ 77470 w 154940"/>
                    <a:gd name="connsiteY4" fmla="*/ 154940 h 154939"/>
                    <a:gd name="connsiteX5" fmla="*/ 77470 w 154940"/>
                    <a:gd name="connsiteY5" fmla="*/ 11430 h 154939"/>
                    <a:gd name="connsiteX6" fmla="*/ 11430 w 154940"/>
                    <a:gd name="connsiteY6" fmla="*/ 77470 h 154939"/>
                    <a:gd name="connsiteX7" fmla="*/ 77470 w 154940"/>
                    <a:gd name="connsiteY7" fmla="*/ 143510 h 154939"/>
                    <a:gd name="connsiteX8" fmla="*/ 143510 w 154940"/>
                    <a:gd name="connsiteY8" fmla="*/ 77470 h 154939"/>
                    <a:gd name="connsiteX9" fmla="*/ 77470 w 154940"/>
                    <a:gd name="connsiteY9" fmla="*/ 11430 h 15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940" h="154939">
                      <a:moveTo>
                        <a:pt x="77470" y="154940"/>
                      </a:moveTo>
                      <a:cubicBezTo>
                        <a:pt x="34290" y="154940"/>
                        <a:pt x="0" y="120650"/>
                        <a:pt x="0" y="77470"/>
                      </a:cubicBezTo>
                      <a:cubicBezTo>
                        <a:pt x="0" y="34290"/>
                        <a:pt x="34290" y="0"/>
                        <a:pt x="77470" y="0"/>
                      </a:cubicBezTo>
                      <a:cubicBezTo>
                        <a:pt x="120650" y="0"/>
                        <a:pt x="154940" y="34290"/>
                        <a:pt x="154940" y="77470"/>
                      </a:cubicBezTo>
                      <a:cubicBezTo>
                        <a:pt x="154940" y="120650"/>
                        <a:pt x="120650" y="154940"/>
                        <a:pt x="77470" y="154940"/>
                      </a:cubicBezTo>
                      <a:close/>
                      <a:moveTo>
                        <a:pt x="77470" y="11430"/>
                      </a:moveTo>
                      <a:cubicBezTo>
                        <a:pt x="40640" y="11430"/>
                        <a:pt x="11430" y="40640"/>
                        <a:pt x="11430" y="77470"/>
                      </a:cubicBezTo>
                      <a:cubicBezTo>
                        <a:pt x="11430" y="114300"/>
                        <a:pt x="40640" y="143510"/>
                        <a:pt x="77470" y="143510"/>
                      </a:cubicBezTo>
                      <a:cubicBezTo>
                        <a:pt x="114300" y="143510"/>
                        <a:pt x="143510" y="114300"/>
                        <a:pt x="143510" y="77470"/>
                      </a:cubicBezTo>
                      <a:cubicBezTo>
                        <a:pt x="143510" y="40640"/>
                        <a:pt x="114300" y="11430"/>
                        <a:pt x="77470" y="1143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5" name="Graphic 4">
                <a:extLst>
                  <a:ext uri="{FF2B5EF4-FFF2-40B4-BE49-F238E27FC236}">
                    <a16:creationId xmlns:a16="http://schemas.microsoft.com/office/drawing/2014/main" id="{3F288B3A-9614-47BA-9B7B-605420C29C9F}"/>
                  </a:ext>
                </a:extLst>
              </p:cNvPr>
              <p:cNvGrpSpPr/>
              <p:nvPr/>
            </p:nvGrpSpPr>
            <p:grpSpPr>
              <a:xfrm>
                <a:off x="6537959" y="1521460"/>
                <a:ext cx="154940" cy="154939"/>
                <a:chOff x="6537959" y="1521460"/>
                <a:chExt cx="154940" cy="154939"/>
              </a:xfrm>
              <a:solidFill>
                <a:srgbClr val="69FF77"/>
              </a:solidFill>
            </p:grpSpPr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7DF8A055-87A2-4623-B51B-D6183BED3D51}"/>
                    </a:ext>
                  </a:extLst>
                </p:cNvPr>
                <p:cNvSpPr/>
                <p:nvPr/>
              </p:nvSpPr>
              <p:spPr>
                <a:xfrm>
                  <a:off x="6568440" y="1550669"/>
                  <a:ext cx="93979" cy="93980"/>
                </a:xfrm>
                <a:custGeom>
                  <a:avLst/>
                  <a:gdLst>
                    <a:gd name="connsiteX0" fmla="*/ 93980 w 93979"/>
                    <a:gd name="connsiteY0" fmla="*/ 46990 h 93980"/>
                    <a:gd name="connsiteX1" fmla="*/ 46990 w 93979"/>
                    <a:gd name="connsiteY1" fmla="*/ 93980 h 93980"/>
                    <a:gd name="connsiteX2" fmla="*/ 0 w 93979"/>
                    <a:gd name="connsiteY2" fmla="*/ 46990 h 93980"/>
                    <a:gd name="connsiteX3" fmla="*/ 46990 w 93979"/>
                    <a:gd name="connsiteY3" fmla="*/ 0 h 93980"/>
                    <a:gd name="connsiteX4" fmla="*/ 93980 w 93979"/>
                    <a:gd name="connsiteY4" fmla="*/ 46990 h 93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979" h="93980">
                      <a:moveTo>
                        <a:pt x="93980" y="46990"/>
                      </a:moveTo>
                      <a:cubicBezTo>
                        <a:pt x="93980" y="72390"/>
                        <a:pt x="72390" y="93980"/>
                        <a:pt x="46990" y="93980"/>
                      </a:cubicBezTo>
                      <a:cubicBezTo>
                        <a:pt x="21590" y="93980"/>
                        <a:pt x="0" y="72390"/>
                        <a:pt x="0" y="46990"/>
                      </a:cubicBezTo>
                      <a:cubicBezTo>
                        <a:pt x="0" y="21590"/>
                        <a:pt x="21590" y="0"/>
                        <a:pt x="46990" y="0"/>
                      </a:cubicBezTo>
                      <a:cubicBezTo>
                        <a:pt x="72390" y="0"/>
                        <a:pt x="93980" y="21590"/>
                        <a:pt x="93980" y="4699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9BAD4CD2-448E-4EE3-9BDE-FD7C49729A64}"/>
                    </a:ext>
                  </a:extLst>
                </p:cNvPr>
                <p:cNvSpPr/>
                <p:nvPr/>
              </p:nvSpPr>
              <p:spPr>
                <a:xfrm>
                  <a:off x="6537959" y="1521460"/>
                  <a:ext cx="154940" cy="154939"/>
                </a:xfrm>
                <a:custGeom>
                  <a:avLst/>
                  <a:gdLst>
                    <a:gd name="connsiteX0" fmla="*/ 77470 w 154940"/>
                    <a:gd name="connsiteY0" fmla="*/ 154940 h 154939"/>
                    <a:gd name="connsiteX1" fmla="*/ 0 w 154940"/>
                    <a:gd name="connsiteY1" fmla="*/ 77470 h 154939"/>
                    <a:gd name="connsiteX2" fmla="*/ 77470 w 154940"/>
                    <a:gd name="connsiteY2" fmla="*/ 0 h 154939"/>
                    <a:gd name="connsiteX3" fmla="*/ 154940 w 154940"/>
                    <a:gd name="connsiteY3" fmla="*/ 77470 h 154939"/>
                    <a:gd name="connsiteX4" fmla="*/ 77470 w 154940"/>
                    <a:gd name="connsiteY4" fmla="*/ 154940 h 154939"/>
                    <a:gd name="connsiteX5" fmla="*/ 77470 w 154940"/>
                    <a:gd name="connsiteY5" fmla="*/ 11430 h 154939"/>
                    <a:gd name="connsiteX6" fmla="*/ 11430 w 154940"/>
                    <a:gd name="connsiteY6" fmla="*/ 77470 h 154939"/>
                    <a:gd name="connsiteX7" fmla="*/ 77470 w 154940"/>
                    <a:gd name="connsiteY7" fmla="*/ 143510 h 154939"/>
                    <a:gd name="connsiteX8" fmla="*/ 143510 w 154940"/>
                    <a:gd name="connsiteY8" fmla="*/ 77470 h 154939"/>
                    <a:gd name="connsiteX9" fmla="*/ 77470 w 154940"/>
                    <a:gd name="connsiteY9" fmla="*/ 11430 h 15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940" h="154939">
                      <a:moveTo>
                        <a:pt x="77470" y="154940"/>
                      </a:moveTo>
                      <a:cubicBezTo>
                        <a:pt x="34290" y="154940"/>
                        <a:pt x="0" y="120650"/>
                        <a:pt x="0" y="77470"/>
                      </a:cubicBezTo>
                      <a:cubicBezTo>
                        <a:pt x="0" y="34290"/>
                        <a:pt x="34290" y="0"/>
                        <a:pt x="77470" y="0"/>
                      </a:cubicBezTo>
                      <a:cubicBezTo>
                        <a:pt x="120650" y="0"/>
                        <a:pt x="154940" y="34290"/>
                        <a:pt x="154940" y="77470"/>
                      </a:cubicBezTo>
                      <a:cubicBezTo>
                        <a:pt x="154940" y="120650"/>
                        <a:pt x="120650" y="154940"/>
                        <a:pt x="77470" y="154940"/>
                      </a:cubicBezTo>
                      <a:close/>
                      <a:moveTo>
                        <a:pt x="77470" y="11430"/>
                      </a:moveTo>
                      <a:cubicBezTo>
                        <a:pt x="40640" y="11430"/>
                        <a:pt x="11430" y="40640"/>
                        <a:pt x="11430" y="77470"/>
                      </a:cubicBezTo>
                      <a:cubicBezTo>
                        <a:pt x="11430" y="114300"/>
                        <a:pt x="40640" y="143510"/>
                        <a:pt x="77470" y="143510"/>
                      </a:cubicBezTo>
                      <a:cubicBezTo>
                        <a:pt x="114300" y="143510"/>
                        <a:pt x="143510" y="114300"/>
                        <a:pt x="143510" y="77470"/>
                      </a:cubicBezTo>
                      <a:cubicBezTo>
                        <a:pt x="142240" y="40640"/>
                        <a:pt x="113030" y="11430"/>
                        <a:pt x="77470" y="1143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0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7E1F5DA4-E44A-4416-9131-35405078D342}"/>
                </a:ext>
              </a:extLst>
            </p:cNvPr>
            <p:cNvSpPr/>
            <p:nvPr/>
          </p:nvSpPr>
          <p:spPr>
            <a:xfrm>
              <a:off x="6313170" y="1744979"/>
              <a:ext cx="86359" cy="109220"/>
            </a:xfrm>
            <a:custGeom>
              <a:avLst/>
              <a:gdLst>
                <a:gd name="connsiteX0" fmla="*/ 86360 w 86359"/>
                <a:gd name="connsiteY0" fmla="*/ 54610 h 109220"/>
                <a:gd name="connsiteX1" fmla="*/ 43180 w 86359"/>
                <a:gd name="connsiteY1" fmla="*/ 109220 h 109220"/>
                <a:gd name="connsiteX2" fmla="*/ 0 w 86359"/>
                <a:gd name="connsiteY2" fmla="*/ 54610 h 109220"/>
                <a:gd name="connsiteX3" fmla="*/ 43180 w 86359"/>
                <a:gd name="connsiteY3" fmla="*/ 0 h 109220"/>
                <a:gd name="connsiteX4" fmla="*/ 86360 w 86359"/>
                <a:gd name="connsiteY4" fmla="*/ 54610 h 10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359" h="109220">
                  <a:moveTo>
                    <a:pt x="86360" y="54610"/>
                  </a:moveTo>
                  <a:cubicBezTo>
                    <a:pt x="86360" y="85090"/>
                    <a:pt x="67310" y="109220"/>
                    <a:pt x="43180" y="109220"/>
                  </a:cubicBezTo>
                  <a:cubicBezTo>
                    <a:pt x="19050" y="109220"/>
                    <a:pt x="0" y="85090"/>
                    <a:pt x="0" y="54610"/>
                  </a:cubicBezTo>
                  <a:cubicBezTo>
                    <a:pt x="0" y="24130"/>
                    <a:pt x="19050" y="0"/>
                    <a:pt x="43180" y="0"/>
                  </a:cubicBezTo>
                  <a:cubicBezTo>
                    <a:pt x="67310" y="0"/>
                    <a:pt x="86360" y="24130"/>
                    <a:pt x="86360" y="5461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0" name="Graphic 4">
            <a:extLst>
              <a:ext uri="{FF2B5EF4-FFF2-40B4-BE49-F238E27FC236}">
                <a16:creationId xmlns:a16="http://schemas.microsoft.com/office/drawing/2014/main" id="{3F288B3A-9614-47BA-9B7B-605420C29C9F}"/>
              </a:ext>
            </a:extLst>
          </p:cNvPr>
          <p:cNvGrpSpPr/>
          <p:nvPr/>
        </p:nvGrpSpPr>
        <p:grpSpPr>
          <a:xfrm>
            <a:off x="6924137" y="2559050"/>
            <a:ext cx="373380" cy="323850"/>
            <a:chOff x="6910069" y="2559050"/>
            <a:chExt cx="373380" cy="323850"/>
          </a:xfrm>
          <a:solidFill>
            <a:srgbClr val="69FF77"/>
          </a:solidFill>
        </p:grpSpPr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5F2D8FB-306E-4B30-BC79-66DE9B90321A}"/>
                </a:ext>
              </a:extLst>
            </p:cNvPr>
            <p:cNvSpPr/>
            <p:nvPr/>
          </p:nvSpPr>
          <p:spPr>
            <a:xfrm>
              <a:off x="7113269" y="2740660"/>
              <a:ext cx="48260" cy="48260"/>
            </a:xfrm>
            <a:custGeom>
              <a:avLst/>
              <a:gdLst>
                <a:gd name="connsiteX0" fmla="*/ 24130 w 48260"/>
                <a:gd name="connsiteY0" fmla="*/ 0 h 48260"/>
                <a:gd name="connsiteX1" fmla="*/ 0 w 48260"/>
                <a:gd name="connsiteY1" fmla="*/ 24130 h 48260"/>
                <a:gd name="connsiteX2" fmla="*/ 24130 w 48260"/>
                <a:gd name="connsiteY2" fmla="*/ 48260 h 48260"/>
                <a:gd name="connsiteX3" fmla="*/ 48261 w 48260"/>
                <a:gd name="connsiteY3" fmla="*/ 24130 h 48260"/>
                <a:gd name="connsiteX4" fmla="*/ 24130 w 48260"/>
                <a:gd name="connsiteY4" fmla="*/ 0 h 48260"/>
                <a:gd name="connsiteX5" fmla="*/ 40640 w 48260"/>
                <a:gd name="connsiteY5" fmla="*/ 17780 h 48260"/>
                <a:gd name="connsiteX6" fmla="*/ 30480 w 48260"/>
                <a:gd name="connsiteY6" fmla="*/ 21590 h 48260"/>
                <a:gd name="connsiteX7" fmla="*/ 24130 w 48260"/>
                <a:gd name="connsiteY7" fmla="*/ 16510 h 48260"/>
                <a:gd name="connsiteX8" fmla="*/ 24130 w 48260"/>
                <a:gd name="connsiteY8" fmla="*/ 6350 h 48260"/>
                <a:gd name="connsiteX9" fmla="*/ 40640 w 48260"/>
                <a:gd name="connsiteY9" fmla="*/ 17780 h 48260"/>
                <a:gd name="connsiteX10" fmla="*/ 20320 w 48260"/>
                <a:gd name="connsiteY10" fmla="*/ 24130 h 48260"/>
                <a:gd name="connsiteX11" fmla="*/ 24130 w 48260"/>
                <a:gd name="connsiteY11" fmla="*/ 20320 h 48260"/>
                <a:gd name="connsiteX12" fmla="*/ 27940 w 48260"/>
                <a:gd name="connsiteY12" fmla="*/ 24130 h 48260"/>
                <a:gd name="connsiteX13" fmla="*/ 24130 w 48260"/>
                <a:gd name="connsiteY13" fmla="*/ 27940 h 48260"/>
                <a:gd name="connsiteX14" fmla="*/ 20320 w 48260"/>
                <a:gd name="connsiteY14" fmla="*/ 24130 h 48260"/>
                <a:gd name="connsiteX15" fmla="*/ 22861 w 48260"/>
                <a:gd name="connsiteY15" fmla="*/ 6350 h 48260"/>
                <a:gd name="connsiteX16" fmla="*/ 22861 w 48260"/>
                <a:gd name="connsiteY16" fmla="*/ 16510 h 48260"/>
                <a:gd name="connsiteX17" fmla="*/ 16511 w 48260"/>
                <a:gd name="connsiteY17" fmla="*/ 20320 h 48260"/>
                <a:gd name="connsiteX18" fmla="*/ 6350 w 48260"/>
                <a:gd name="connsiteY18" fmla="*/ 16510 h 48260"/>
                <a:gd name="connsiteX19" fmla="*/ 22861 w 48260"/>
                <a:gd name="connsiteY19" fmla="*/ 6350 h 48260"/>
                <a:gd name="connsiteX20" fmla="*/ 5080 w 48260"/>
                <a:gd name="connsiteY20" fmla="*/ 24130 h 48260"/>
                <a:gd name="connsiteX21" fmla="*/ 5080 w 48260"/>
                <a:gd name="connsiteY21" fmla="*/ 19050 h 48260"/>
                <a:gd name="connsiteX22" fmla="*/ 15240 w 48260"/>
                <a:gd name="connsiteY22" fmla="*/ 22860 h 48260"/>
                <a:gd name="connsiteX23" fmla="*/ 15240 w 48260"/>
                <a:gd name="connsiteY23" fmla="*/ 24130 h 48260"/>
                <a:gd name="connsiteX24" fmla="*/ 17780 w 48260"/>
                <a:gd name="connsiteY24" fmla="*/ 29210 h 48260"/>
                <a:gd name="connsiteX25" fmla="*/ 11430 w 48260"/>
                <a:gd name="connsiteY25" fmla="*/ 38100 h 48260"/>
                <a:gd name="connsiteX26" fmla="*/ 5080 w 48260"/>
                <a:gd name="connsiteY26" fmla="*/ 24130 h 48260"/>
                <a:gd name="connsiteX27" fmla="*/ 13970 w 48260"/>
                <a:gd name="connsiteY27" fmla="*/ 39370 h 48260"/>
                <a:gd name="connsiteX28" fmla="*/ 20320 w 48260"/>
                <a:gd name="connsiteY28" fmla="*/ 30480 h 48260"/>
                <a:gd name="connsiteX29" fmla="*/ 24130 w 48260"/>
                <a:gd name="connsiteY29" fmla="*/ 31750 h 48260"/>
                <a:gd name="connsiteX30" fmla="*/ 26670 w 48260"/>
                <a:gd name="connsiteY30" fmla="*/ 31750 h 48260"/>
                <a:gd name="connsiteX31" fmla="*/ 33020 w 48260"/>
                <a:gd name="connsiteY31" fmla="*/ 40640 h 48260"/>
                <a:gd name="connsiteX32" fmla="*/ 24130 w 48260"/>
                <a:gd name="connsiteY32" fmla="*/ 43180 h 48260"/>
                <a:gd name="connsiteX33" fmla="*/ 13970 w 48260"/>
                <a:gd name="connsiteY33" fmla="*/ 39370 h 48260"/>
                <a:gd name="connsiteX34" fmla="*/ 34290 w 48260"/>
                <a:gd name="connsiteY34" fmla="*/ 38100 h 48260"/>
                <a:gd name="connsiteX35" fmla="*/ 27940 w 48260"/>
                <a:gd name="connsiteY35" fmla="*/ 29210 h 48260"/>
                <a:gd name="connsiteX36" fmla="*/ 30480 w 48260"/>
                <a:gd name="connsiteY36" fmla="*/ 22860 h 48260"/>
                <a:gd name="connsiteX37" fmla="*/ 30480 w 48260"/>
                <a:gd name="connsiteY37" fmla="*/ 21590 h 48260"/>
                <a:gd name="connsiteX38" fmla="*/ 40640 w 48260"/>
                <a:gd name="connsiteY38" fmla="*/ 17780 h 48260"/>
                <a:gd name="connsiteX39" fmla="*/ 40640 w 48260"/>
                <a:gd name="connsiteY39" fmla="*/ 21590 h 48260"/>
                <a:gd name="connsiteX40" fmla="*/ 34290 w 48260"/>
                <a:gd name="connsiteY40" fmla="*/ 38100 h 4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8260" h="48260">
                  <a:moveTo>
                    <a:pt x="24130" y="0"/>
                  </a:moveTo>
                  <a:cubicBezTo>
                    <a:pt x="10161" y="0"/>
                    <a:pt x="0" y="11430"/>
                    <a:pt x="0" y="24130"/>
                  </a:cubicBezTo>
                  <a:cubicBezTo>
                    <a:pt x="0" y="38100"/>
                    <a:pt x="11430" y="48260"/>
                    <a:pt x="24130" y="48260"/>
                  </a:cubicBezTo>
                  <a:cubicBezTo>
                    <a:pt x="38100" y="48260"/>
                    <a:pt x="48261" y="36830"/>
                    <a:pt x="48261" y="24130"/>
                  </a:cubicBezTo>
                  <a:cubicBezTo>
                    <a:pt x="48261" y="11430"/>
                    <a:pt x="36830" y="0"/>
                    <a:pt x="24130" y="0"/>
                  </a:cubicBezTo>
                  <a:close/>
                  <a:moveTo>
                    <a:pt x="40640" y="17780"/>
                  </a:moveTo>
                  <a:lnTo>
                    <a:pt x="30480" y="21590"/>
                  </a:lnTo>
                  <a:cubicBezTo>
                    <a:pt x="29211" y="19050"/>
                    <a:pt x="26670" y="17780"/>
                    <a:pt x="24130" y="16510"/>
                  </a:cubicBezTo>
                  <a:lnTo>
                    <a:pt x="24130" y="6350"/>
                  </a:lnTo>
                  <a:cubicBezTo>
                    <a:pt x="31750" y="6350"/>
                    <a:pt x="38100" y="11430"/>
                    <a:pt x="40640" y="17780"/>
                  </a:cubicBezTo>
                  <a:close/>
                  <a:moveTo>
                    <a:pt x="20320" y="24130"/>
                  </a:moveTo>
                  <a:cubicBezTo>
                    <a:pt x="20320" y="21590"/>
                    <a:pt x="21590" y="20320"/>
                    <a:pt x="24130" y="20320"/>
                  </a:cubicBezTo>
                  <a:cubicBezTo>
                    <a:pt x="26670" y="20320"/>
                    <a:pt x="27940" y="21590"/>
                    <a:pt x="27940" y="24130"/>
                  </a:cubicBezTo>
                  <a:cubicBezTo>
                    <a:pt x="27940" y="26670"/>
                    <a:pt x="26670" y="27940"/>
                    <a:pt x="24130" y="27940"/>
                  </a:cubicBezTo>
                  <a:cubicBezTo>
                    <a:pt x="21590" y="27940"/>
                    <a:pt x="20320" y="26670"/>
                    <a:pt x="20320" y="24130"/>
                  </a:cubicBezTo>
                  <a:close/>
                  <a:moveTo>
                    <a:pt x="22861" y="6350"/>
                  </a:moveTo>
                  <a:lnTo>
                    <a:pt x="22861" y="16510"/>
                  </a:lnTo>
                  <a:cubicBezTo>
                    <a:pt x="20320" y="16510"/>
                    <a:pt x="17780" y="19050"/>
                    <a:pt x="16511" y="20320"/>
                  </a:cubicBezTo>
                  <a:lnTo>
                    <a:pt x="6350" y="16510"/>
                  </a:lnTo>
                  <a:cubicBezTo>
                    <a:pt x="8890" y="11430"/>
                    <a:pt x="15240" y="6350"/>
                    <a:pt x="22861" y="6350"/>
                  </a:cubicBezTo>
                  <a:close/>
                  <a:moveTo>
                    <a:pt x="5080" y="24130"/>
                  </a:moveTo>
                  <a:cubicBezTo>
                    <a:pt x="5080" y="22860"/>
                    <a:pt x="5080" y="21590"/>
                    <a:pt x="5080" y="19050"/>
                  </a:cubicBezTo>
                  <a:lnTo>
                    <a:pt x="15240" y="22860"/>
                  </a:lnTo>
                  <a:cubicBezTo>
                    <a:pt x="15240" y="22860"/>
                    <a:pt x="15240" y="24130"/>
                    <a:pt x="15240" y="24130"/>
                  </a:cubicBezTo>
                  <a:cubicBezTo>
                    <a:pt x="15240" y="26670"/>
                    <a:pt x="16511" y="27940"/>
                    <a:pt x="17780" y="29210"/>
                  </a:cubicBezTo>
                  <a:lnTo>
                    <a:pt x="11430" y="38100"/>
                  </a:lnTo>
                  <a:cubicBezTo>
                    <a:pt x="7620" y="34290"/>
                    <a:pt x="5080" y="30480"/>
                    <a:pt x="5080" y="24130"/>
                  </a:cubicBezTo>
                  <a:close/>
                  <a:moveTo>
                    <a:pt x="13970" y="39370"/>
                  </a:moveTo>
                  <a:lnTo>
                    <a:pt x="20320" y="30480"/>
                  </a:lnTo>
                  <a:cubicBezTo>
                    <a:pt x="21590" y="31750"/>
                    <a:pt x="22861" y="31750"/>
                    <a:pt x="24130" y="31750"/>
                  </a:cubicBezTo>
                  <a:cubicBezTo>
                    <a:pt x="25400" y="31750"/>
                    <a:pt x="26670" y="31750"/>
                    <a:pt x="26670" y="31750"/>
                  </a:cubicBezTo>
                  <a:lnTo>
                    <a:pt x="33020" y="40640"/>
                  </a:lnTo>
                  <a:cubicBezTo>
                    <a:pt x="30480" y="41910"/>
                    <a:pt x="26670" y="43180"/>
                    <a:pt x="24130" y="43180"/>
                  </a:cubicBezTo>
                  <a:cubicBezTo>
                    <a:pt x="20320" y="41910"/>
                    <a:pt x="16511" y="41910"/>
                    <a:pt x="13970" y="39370"/>
                  </a:cubicBezTo>
                  <a:close/>
                  <a:moveTo>
                    <a:pt x="34290" y="38100"/>
                  </a:moveTo>
                  <a:lnTo>
                    <a:pt x="27940" y="29210"/>
                  </a:lnTo>
                  <a:cubicBezTo>
                    <a:pt x="29211" y="27940"/>
                    <a:pt x="30480" y="25400"/>
                    <a:pt x="30480" y="22860"/>
                  </a:cubicBezTo>
                  <a:cubicBezTo>
                    <a:pt x="30480" y="22860"/>
                    <a:pt x="30480" y="22860"/>
                    <a:pt x="30480" y="21590"/>
                  </a:cubicBezTo>
                  <a:lnTo>
                    <a:pt x="40640" y="17780"/>
                  </a:lnTo>
                  <a:cubicBezTo>
                    <a:pt x="40640" y="19050"/>
                    <a:pt x="40640" y="20320"/>
                    <a:pt x="40640" y="21590"/>
                  </a:cubicBezTo>
                  <a:cubicBezTo>
                    <a:pt x="41911" y="30480"/>
                    <a:pt x="39370" y="35560"/>
                    <a:pt x="34290" y="3810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D0F529B0-7773-49A9-9C13-8FCF3FB16BBD}"/>
                </a:ext>
              </a:extLst>
            </p:cNvPr>
            <p:cNvSpPr/>
            <p:nvPr/>
          </p:nvSpPr>
          <p:spPr>
            <a:xfrm>
              <a:off x="7098774" y="2813793"/>
              <a:ext cx="51851" cy="49312"/>
            </a:xfrm>
            <a:custGeom>
              <a:avLst/>
              <a:gdLst>
                <a:gd name="connsiteX0" fmla="*/ 50056 w 51851"/>
                <a:gd name="connsiteY0" fmla="*/ 24656 h 49312"/>
                <a:gd name="connsiteX1" fmla="*/ 48786 w 51851"/>
                <a:gd name="connsiteY1" fmla="*/ 24656 h 49312"/>
                <a:gd name="connsiteX2" fmla="*/ 48786 w 51851"/>
                <a:gd name="connsiteY2" fmla="*/ 20846 h 49312"/>
                <a:gd name="connsiteX3" fmla="*/ 51326 w 51851"/>
                <a:gd name="connsiteY3" fmla="*/ 20846 h 49312"/>
                <a:gd name="connsiteX4" fmla="*/ 51326 w 51851"/>
                <a:gd name="connsiteY4" fmla="*/ 20846 h 49312"/>
                <a:gd name="connsiteX5" fmla="*/ 50056 w 51851"/>
                <a:gd name="connsiteY5" fmla="*/ 18306 h 49312"/>
                <a:gd name="connsiteX6" fmla="*/ 48786 w 51851"/>
                <a:gd name="connsiteY6" fmla="*/ 18306 h 49312"/>
                <a:gd name="connsiteX7" fmla="*/ 47516 w 51851"/>
                <a:gd name="connsiteY7" fmla="*/ 14496 h 49312"/>
                <a:gd name="connsiteX8" fmla="*/ 48786 w 51851"/>
                <a:gd name="connsiteY8" fmla="*/ 13226 h 49312"/>
                <a:gd name="connsiteX9" fmla="*/ 48786 w 51851"/>
                <a:gd name="connsiteY9" fmla="*/ 13226 h 49312"/>
                <a:gd name="connsiteX10" fmla="*/ 47516 w 51851"/>
                <a:gd name="connsiteY10" fmla="*/ 11956 h 49312"/>
                <a:gd name="connsiteX11" fmla="*/ 46246 w 51851"/>
                <a:gd name="connsiteY11" fmla="*/ 13226 h 49312"/>
                <a:gd name="connsiteX12" fmla="*/ 43706 w 51851"/>
                <a:gd name="connsiteY12" fmla="*/ 10686 h 49312"/>
                <a:gd name="connsiteX13" fmla="*/ 44976 w 51851"/>
                <a:gd name="connsiteY13" fmla="*/ 9416 h 49312"/>
                <a:gd name="connsiteX14" fmla="*/ 44976 w 51851"/>
                <a:gd name="connsiteY14" fmla="*/ 9416 h 49312"/>
                <a:gd name="connsiteX15" fmla="*/ 42436 w 51851"/>
                <a:gd name="connsiteY15" fmla="*/ 8146 h 49312"/>
                <a:gd name="connsiteX16" fmla="*/ 41166 w 51851"/>
                <a:gd name="connsiteY16" fmla="*/ 9416 h 49312"/>
                <a:gd name="connsiteX17" fmla="*/ 38626 w 51851"/>
                <a:gd name="connsiteY17" fmla="*/ 6876 h 49312"/>
                <a:gd name="connsiteX18" fmla="*/ 39896 w 51851"/>
                <a:gd name="connsiteY18" fmla="*/ 4336 h 49312"/>
                <a:gd name="connsiteX19" fmla="*/ 39896 w 51851"/>
                <a:gd name="connsiteY19" fmla="*/ 4336 h 49312"/>
                <a:gd name="connsiteX20" fmla="*/ 37356 w 51851"/>
                <a:gd name="connsiteY20" fmla="*/ 4336 h 49312"/>
                <a:gd name="connsiteX21" fmla="*/ 36086 w 51851"/>
                <a:gd name="connsiteY21" fmla="*/ 5606 h 49312"/>
                <a:gd name="connsiteX22" fmla="*/ 32276 w 51851"/>
                <a:gd name="connsiteY22" fmla="*/ 4336 h 49312"/>
                <a:gd name="connsiteX23" fmla="*/ 32276 w 51851"/>
                <a:gd name="connsiteY23" fmla="*/ 1796 h 49312"/>
                <a:gd name="connsiteX24" fmla="*/ 32276 w 51851"/>
                <a:gd name="connsiteY24" fmla="*/ 1796 h 49312"/>
                <a:gd name="connsiteX25" fmla="*/ 29736 w 51851"/>
                <a:gd name="connsiteY25" fmla="*/ 1796 h 49312"/>
                <a:gd name="connsiteX26" fmla="*/ 29736 w 51851"/>
                <a:gd name="connsiteY26" fmla="*/ 3066 h 49312"/>
                <a:gd name="connsiteX27" fmla="*/ 25926 w 51851"/>
                <a:gd name="connsiteY27" fmla="*/ 3066 h 49312"/>
                <a:gd name="connsiteX28" fmla="*/ 25926 w 51851"/>
                <a:gd name="connsiteY28" fmla="*/ 526 h 49312"/>
                <a:gd name="connsiteX29" fmla="*/ 25926 w 51851"/>
                <a:gd name="connsiteY29" fmla="*/ 526 h 49312"/>
                <a:gd name="connsiteX30" fmla="*/ 23386 w 51851"/>
                <a:gd name="connsiteY30" fmla="*/ 1796 h 49312"/>
                <a:gd name="connsiteX31" fmla="*/ 23386 w 51851"/>
                <a:gd name="connsiteY31" fmla="*/ 3066 h 49312"/>
                <a:gd name="connsiteX32" fmla="*/ 19576 w 51851"/>
                <a:gd name="connsiteY32" fmla="*/ 3066 h 49312"/>
                <a:gd name="connsiteX33" fmla="*/ 19576 w 51851"/>
                <a:gd name="connsiteY33" fmla="*/ 526 h 49312"/>
                <a:gd name="connsiteX34" fmla="*/ 19576 w 51851"/>
                <a:gd name="connsiteY34" fmla="*/ 526 h 49312"/>
                <a:gd name="connsiteX35" fmla="*/ 17036 w 51851"/>
                <a:gd name="connsiteY35" fmla="*/ 1796 h 49312"/>
                <a:gd name="connsiteX36" fmla="*/ 17036 w 51851"/>
                <a:gd name="connsiteY36" fmla="*/ 3066 h 49312"/>
                <a:gd name="connsiteX37" fmla="*/ 13226 w 51851"/>
                <a:gd name="connsiteY37" fmla="*/ 4336 h 49312"/>
                <a:gd name="connsiteX38" fmla="*/ 11956 w 51851"/>
                <a:gd name="connsiteY38" fmla="*/ 1796 h 49312"/>
                <a:gd name="connsiteX39" fmla="*/ 11956 w 51851"/>
                <a:gd name="connsiteY39" fmla="*/ 1796 h 49312"/>
                <a:gd name="connsiteX40" fmla="*/ 10686 w 51851"/>
                <a:gd name="connsiteY40" fmla="*/ 3066 h 49312"/>
                <a:gd name="connsiteX41" fmla="*/ 11956 w 51851"/>
                <a:gd name="connsiteY41" fmla="*/ 4336 h 49312"/>
                <a:gd name="connsiteX42" fmla="*/ 9416 w 51851"/>
                <a:gd name="connsiteY42" fmla="*/ 6876 h 49312"/>
                <a:gd name="connsiteX43" fmla="*/ 8146 w 51851"/>
                <a:gd name="connsiteY43" fmla="*/ 5606 h 49312"/>
                <a:gd name="connsiteX44" fmla="*/ 8146 w 51851"/>
                <a:gd name="connsiteY44" fmla="*/ 5606 h 49312"/>
                <a:gd name="connsiteX45" fmla="*/ 6876 w 51851"/>
                <a:gd name="connsiteY45" fmla="*/ 8146 h 49312"/>
                <a:gd name="connsiteX46" fmla="*/ 8146 w 51851"/>
                <a:gd name="connsiteY46" fmla="*/ 9416 h 49312"/>
                <a:gd name="connsiteX47" fmla="*/ 5606 w 51851"/>
                <a:gd name="connsiteY47" fmla="*/ 11956 h 49312"/>
                <a:gd name="connsiteX48" fmla="*/ 4336 w 51851"/>
                <a:gd name="connsiteY48" fmla="*/ 10686 h 49312"/>
                <a:gd name="connsiteX49" fmla="*/ 4336 w 51851"/>
                <a:gd name="connsiteY49" fmla="*/ 10686 h 49312"/>
                <a:gd name="connsiteX50" fmla="*/ 4336 w 51851"/>
                <a:gd name="connsiteY50" fmla="*/ 13226 h 49312"/>
                <a:gd name="connsiteX51" fmla="*/ 5606 w 51851"/>
                <a:gd name="connsiteY51" fmla="*/ 14496 h 49312"/>
                <a:gd name="connsiteX52" fmla="*/ 4336 w 51851"/>
                <a:gd name="connsiteY52" fmla="*/ 18306 h 49312"/>
                <a:gd name="connsiteX53" fmla="*/ 1796 w 51851"/>
                <a:gd name="connsiteY53" fmla="*/ 18306 h 49312"/>
                <a:gd name="connsiteX54" fmla="*/ 1796 w 51851"/>
                <a:gd name="connsiteY54" fmla="*/ 18306 h 49312"/>
                <a:gd name="connsiteX55" fmla="*/ 1796 w 51851"/>
                <a:gd name="connsiteY55" fmla="*/ 20846 h 49312"/>
                <a:gd name="connsiteX56" fmla="*/ 3066 w 51851"/>
                <a:gd name="connsiteY56" fmla="*/ 20846 h 49312"/>
                <a:gd name="connsiteX57" fmla="*/ 3066 w 51851"/>
                <a:gd name="connsiteY57" fmla="*/ 24656 h 49312"/>
                <a:gd name="connsiteX58" fmla="*/ 526 w 51851"/>
                <a:gd name="connsiteY58" fmla="*/ 24656 h 49312"/>
                <a:gd name="connsiteX59" fmla="*/ 526 w 51851"/>
                <a:gd name="connsiteY59" fmla="*/ 24656 h 49312"/>
                <a:gd name="connsiteX60" fmla="*/ 1796 w 51851"/>
                <a:gd name="connsiteY60" fmla="*/ 27196 h 49312"/>
                <a:gd name="connsiteX61" fmla="*/ 3066 w 51851"/>
                <a:gd name="connsiteY61" fmla="*/ 27196 h 49312"/>
                <a:gd name="connsiteX62" fmla="*/ 3066 w 51851"/>
                <a:gd name="connsiteY62" fmla="*/ 31006 h 49312"/>
                <a:gd name="connsiteX63" fmla="*/ 526 w 51851"/>
                <a:gd name="connsiteY63" fmla="*/ 31006 h 49312"/>
                <a:gd name="connsiteX64" fmla="*/ 526 w 51851"/>
                <a:gd name="connsiteY64" fmla="*/ 31006 h 49312"/>
                <a:gd name="connsiteX65" fmla="*/ 1796 w 51851"/>
                <a:gd name="connsiteY65" fmla="*/ 33546 h 49312"/>
                <a:gd name="connsiteX66" fmla="*/ 3066 w 51851"/>
                <a:gd name="connsiteY66" fmla="*/ 33546 h 49312"/>
                <a:gd name="connsiteX67" fmla="*/ 4336 w 51851"/>
                <a:gd name="connsiteY67" fmla="*/ 37356 h 49312"/>
                <a:gd name="connsiteX68" fmla="*/ 3066 w 51851"/>
                <a:gd name="connsiteY68" fmla="*/ 38626 h 49312"/>
                <a:gd name="connsiteX69" fmla="*/ 3066 w 51851"/>
                <a:gd name="connsiteY69" fmla="*/ 38626 h 49312"/>
                <a:gd name="connsiteX70" fmla="*/ 4336 w 51851"/>
                <a:gd name="connsiteY70" fmla="*/ 39896 h 49312"/>
                <a:gd name="connsiteX71" fmla="*/ 5606 w 51851"/>
                <a:gd name="connsiteY71" fmla="*/ 38626 h 49312"/>
                <a:gd name="connsiteX72" fmla="*/ 8146 w 51851"/>
                <a:gd name="connsiteY72" fmla="*/ 41166 h 49312"/>
                <a:gd name="connsiteX73" fmla="*/ 6876 w 51851"/>
                <a:gd name="connsiteY73" fmla="*/ 42436 h 49312"/>
                <a:gd name="connsiteX74" fmla="*/ 6876 w 51851"/>
                <a:gd name="connsiteY74" fmla="*/ 42436 h 49312"/>
                <a:gd name="connsiteX75" fmla="*/ 9416 w 51851"/>
                <a:gd name="connsiteY75" fmla="*/ 43706 h 49312"/>
                <a:gd name="connsiteX76" fmla="*/ 10686 w 51851"/>
                <a:gd name="connsiteY76" fmla="*/ 42436 h 49312"/>
                <a:gd name="connsiteX77" fmla="*/ 13226 w 51851"/>
                <a:gd name="connsiteY77" fmla="*/ 44976 h 49312"/>
                <a:gd name="connsiteX78" fmla="*/ 11956 w 51851"/>
                <a:gd name="connsiteY78" fmla="*/ 46246 h 49312"/>
                <a:gd name="connsiteX79" fmla="*/ 11956 w 51851"/>
                <a:gd name="connsiteY79" fmla="*/ 46246 h 49312"/>
                <a:gd name="connsiteX80" fmla="*/ 14496 w 51851"/>
                <a:gd name="connsiteY80" fmla="*/ 46246 h 49312"/>
                <a:gd name="connsiteX81" fmla="*/ 15766 w 51851"/>
                <a:gd name="connsiteY81" fmla="*/ 44976 h 49312"/>
                <a:gd name="connsiteX82" fmla="*/ 19576 w 51851"/>
                <a:gd name="connsiteY82" fmla="*/ 46246 h 49312"/>
                <a:gd name="connsiteX83" fmla="*/ 19576 w 51851"/>
                <a:gd name="connsiteY83" fmla="*/ 47516 h 49312"/>
                <a:gd name="connsiteX84" fmla="*/ 19576 w 51851"/>
                <a:gd name="connsiteY84" fmla="*/ 47516 h 49312"/>
                <a:gd name="connsiteX85" fmla="*/ 22116 w 51851"/>
                <a:gd name="connsiteY85" fmla="*/ 47516 h 49312"/>
                <a:gd name="connsiteX86" fmla="*/ 22116 w 51851"/>
                <a:gd name="connsiteY86" fmla="*/ 46246 h 49312"/>
                <a:gd name="connsiteX87" fmla="*/ 25926 w 51851"/>
                <a:gd name="connsiteY87" fmla="*/ 46246 h 49312"/>
                <a:gd name="connsiteX88" fmla="*/ 25926 w 51851"/>
                <a:gd name="connsiteY88" fmla="*/ 48786 h 49312"/>
                <a:gd name="connsiteX89" fmla="*/ 25926 w 51851"/>
                <a:gd name="connsiteY89" fmla="*/ 48786 h 49312"/>
                <a:gd name="connsiteX90" fmla="*/ 28466 w 51851"/>
                <a:gd name="connsiteY90" fmla="*/ 47516 h 49312"/>
                <a:gd name="connsiteX91" fmla="*/ 28466 w 51851"/>
                <a:gd name="connsiteY91" fmla="*/ 46246 h 49312"/>
                <a:gd name="connsiteX92" fmla="*/ 32276 w 51851"/>
                <a:gd name="connsiteY92" fmla="*/ 46246 h 49312"/>
                <a:gd name="connsiteX93" fmla="*/ 32276 w 51851"/>
                <a:gd name="connsiteY93" fmla="*/ 47516 h 49312"/>
                <a:gd name="connsiteX94" fmla="*/ 32276 w 51851"/>
                <a:gd name="connsiteY94" fmla="*/ 47516 h 49312"/>
                <a:gd name="connsiteX95" fmla="*/ 34816 w 51851"/>
                <a:gd name="connsiteY95" fmla="*/ 46246 h 49312"/>
                <a:gd name="connsiteX96" fmla="*/ 34816 w 51851"/>
                <a:gd name="connsiteY96" fmla="*/ 44976 h 49312"/>
                <a:gd name="connsiteX97" fmla="*/ 38626 w 51851"/>
                <a:gd name="connsiteY97" fmla="*/ 43706 h 49312"/>
                <a:gd name="connsiteX98" fmla="*/ 39896 w 51851"/>
                <a:gd name="connsiteY98" fmla="*/ 44976 h 49312"/>
                <a:gd name="connsiteX99" fmla="*/ 39896 w 51851"/>
                <a:gd name="connsiteY99" fmla="*/ 44976 h 49312"/>
                <a:gd name="connsiteX100" fmla="*/ 41166 w 51851"/>
                <a:gd name="connsiteY100" fmla="*/ 43706 h 49312"/>
                <a:gd name="connsiteX101" fmla="*/ 39896 w 51851"/>
                <a:gd name="connsiteY101" fmla="*/ 42436 h 49312"/>
                <a:gd name="connsiteX102" fmla="*/ 42436 w 51851"/>
                <a:gd name="connsiteY102" fmla="*/ 39896 h 49312"/>
                <a:gd name="connsiteX103" fmla="*/ 43706 w 51851"/>
                <a:gd name="connsiteY103" fmla="*/ 41166 h 49312"/>
                <a:gd name="connsiteX104" fmla="*/ 43706 w 51851"/>
                <a:gd name="connsiteY104" fmla="*/ 41166 h 49312"/>
                <a:gd name="connsiteX105" fmla="*/ 44976 w 51851"/>
                <a:gd name="connsiteY105" fmla="*/ 38626 h 49312"/>
                <a:gd name="connsiteX106" fmla="*/ 43706 w 51851"/>
                <a:gd name="connsiteY106" fmla="*/ 37356 h 49312"/>
                <a:gd name="connsiteX107" fmla="*/ 46246 w 51851"/>
                <a:gd name="connsiteY107" fmla="*/ 34816 h 49312"/>
                <a:gd name="connsiteX108" fmla="*/ 47516 w 51851"/>
                <a:gd name="connsiteY108" fmla="*/ 36086 h 49312"/>
                <a:gd name="connsiteX109" fmla="*/ 47516 w 51851"/>
                <a:gd name="connsiteY109" fmla="*/ 36086 h 49312"/>
                <a:gd name="connsiteX110" fmla="*/ 47516 w 51851"/>
                <a:gd name="connsiteY110" fmla="*/ 33546 h 49312"/>
                <a:gd name="connsiteX111" fmla="*/ 46246 w 51851"/>
                <a:gd name="connsiteY111" fmla="*/ 32276 h 49312"/>
                <a:gd name="connsiteX112" fmla="*/ 47516 w 51851"/>
                <a:gd name="connsiteY112" fmla="*/ 28466 h 49312"/>
                <a:gd name="connsiteX113" fmla="*/ 50056 w 51851"/>
                <a:gd name="connsiteY113" fmla="*/ 28466 h 49312"/>
                <a:gd name="connsiteX114" fmla="*/ 50056 w 51851"/>
                <a:gd name="connsiteY114" fmla="*/ 28466 h 49312"/>
                <a:gd name="connsiteX115" fmla="*/ 50056 w 51851"/>
                <a:gd name="connsiteY115" fmla="*/ 25926 h 49312"/>
                <a:gd name="connsiteX116" fmla="*/ 48786 w 51851"/>
                <a:gd name="connsiteY116" fmla="*/ 25926 h 49312"/>
                <a:gd name="connsiteX117" fmla="*/ 48786 w 51851"/>
                <a:gd name="connsiteY117" fmla="*/ 22116 h 49312"/>
                <a:gd name="connsiteX118" fmla="*/ 51326 w 51851"/>
                <a:gd name="connsiteY118" fmla="*/ 22116 h 49312"/>
                <a:gd name="connsiteX119" fmla="*/ 51326 w 51851"/>
                <a:gd name="connsiteY119" fmla="*/ 22116 h 49312"/>
                <a:gd name="connsiteX120" fmla="*/ 50056 w 51851"/>
                <a:gd name="connsiteY120" fmla="*/ 24656 h 49312"/>
                <a:gd name="connsiteX121" fmla="*/ 25926 w 51851"/>
                <a:gd name="connsiteY121" fmla="*/ 5606 h 49312"/>
                <a:gd name="connsiteX122" fmla="*/ 42436 w 51851"/>
                <a:gd name="connsiteY122" fmla="*/ 18306 h 49312"/>
                <a:gd name="connsiteX123" fmla="*/ 42436 w 51851"/>
                <a:gd name="connsiteY123" fmla="*/ 19576 h 49312"/>
                <a:gd name="connsiteX124" fmla="*/ 32276 w 51851"/>
                <a:gd name="connsiteY124" fmla="*/ 23386 h 49312"/>
                <a:gd name="connsiteX125" fmla="*/ 31006 w 51851"/>
                <a:gd name="connsiteY125" fmla="*/ 23386 h 49312"/>
                <a:gd name="connsiteX126" fmla="*/ 24656 w 51851"/>
                <a:gd name="connsiteY126" fmla="*/ 18306 h 49312"/>
                <a:gd name="connsiteX127" fmla="*/ 24656 w 51851"/>
                <a:gd name="connsiteY127" fmla="*/ 18306 h 49312"/>
                <a:gd name="connsiteX128" fmla="*/ 25926 w 51851"/>
                <a:gd name="connsiteY128" fmla="*/ 5606 h 49312"/>
                <a:gd name="connsiteX129" fmla="*/ 25926 w 51851"/>
                <a:gd name="connsiteY129" fmla="*/ 5606 h 49312"/>
                <a:gd name="connsiteX130" fmla="*/ 28466 w 51851"/>
                <a:gd name="connsiteY130" fmla="*/ 25926 h 49312"/>
                <a:gd name="connsiteX131" fmla="*/ 24656 w 51851"/>
                <a:gd name="connsiteY131" fmla="*/ 29736 h 49312"/>
                <a:gd name="connsiteX132" fmla="*/ 20846 w 51851"/>
                <a:gd name="connsiteY132" fmla="*/ 25926 h 49312"/>
                <a:gd name="connsiteX133" fmla="*/ 24656 w 51851"/>
                <a:gd name="connsiteY133" fmla="*/ 22116 h 49312"/>
                <a:gd name="connsiteX134" fmla="*/ 28466 w 51851"/>
                <a:gd name="connsiteY134" fmla="*/ 25926 h 49312"/>
                <a:gd name="connsiteX135" fmla="*/ 5606 w 51851"/>
                <a:gd name="connsiteY135" fmla="*/ 18306 h 49312"/>
                <a:gd name="connsiteX136" fmla="*/ 22116 w 51851"/>
                <a:gd name="connsiteY136" fmla="*/ 5606 h 49312"/>
                <a:gd name="connsiteX137" fmla="*/ 22116 w 51851"/>
                <a:gd name="connsiteY137" fmla="*/ 5606 h 49312"/>
                <a:gd name="connsiteX138" fmla="*/ 22116 w 51851"/>
                <a:gd name="connsiteY138" fmla="*/ 15766 h 49312"/>
                <a:gd name="connsiteX139" fmla="*/ 22116 w 51851"/>
                <a:gd name="connsiteY139" fmla="*/ 15766 h 49312"/>
                <a:gd name="connsiteX140" fmla="*/ 15766 w 51851"/>
                <a:gd name="connsiteY140" fmla="*/ 19576 h 49312"/>
                <a:gd name="connsiteX141" fmla="*/ 15766 w 51851"/>
                <a:gd name="connsiteY141" fmla="*/ 19576 h 49312"/>
                <a:gd name="connsiteX142" fmla="*/ 5606 w 51851"/>
                <a:gd name="connsiteY142" fmla="*/ 18306 h 49312"/>
                <a:gd name="connsiteX143" fmla="*/ 5606 w 51851"/>
                <a:gd name="connsiteY143" fmla="*/ 18306 h 49312"/>
                <a:gd name="connsiteX144" fmla="*/ 10686 w 51851"/>
                <a:gd name="connsiteY144" fmla="*/ 41166 h 49312"/>
                <a:gd name="connsiteX145" fmla="*/ 4336 w 51851"/>
                <a:gd name="connsiteY145" fmla="*/ 25926 h 49312"/>
                <a:gd name="connsiteX146" fmla="*/ 4336 w 51851"/>
                <a:gd name="connsiteY146" fmla="*/ 20846 h 49312"/>
                <a:gd name="connsiteX147" fmla="*/ 5606 w 51851"/>
                <a:gd name="connsiteY147" fmla="*/ 20846 h 49312"/>
                <a:gd name="connsiteX148" fmla="*/ 15766 w 51851"/>
                <a:gd name="connsiteY148" fmla="*/ 24656 h 49312"/>
                <a:gd name="connsiteX149" fmla="*/ 15766 w 51851"/>
                <a:gd name="connsiteY149" fmla="*/ 24656 h 49312"/>
                <a:gd name="connsiteX150" fmla="*/ 15766 w 51851"/>
                <a:gd name="connsiteY150" fmla="*/ 25926 h 49312"/>
                <a:gd name="connsiteX151" fmla="*/ 18306 w 51851"/>
                <a:gd name="connsiteY151" fmla="*/ 31006 h 49312"/>
                <a:gd name="connsiteX152" fmla="*/ 18306 w 51851"/>
                <a:gd name="connsiteY152" fmla="*/ 32276 h 49312"/>
                <a:gd name="connsiteX153" fmla="*/ 10686 w 51851"/>
                <a:gd name="connsiteY153" fmla="*/ 41166 h 49312"/>
                <a:gd name="connsiteX154" fmla="*/ 10686 w 51851"/>
                <a:gd name="connsiteY154" fmla="*/ 41166 h 49312"/>
                <a:gd name="connsiteX155" fmla="*/ 33546 w 51851"/>
                <a:gd name="connsiteY155" fmla="*/ 43706 h 49312"/>
                <a:gd name="connsiteX156" fmla="*/ 23386 w 51851"/>
                <a:gd name="connsiteY156" fmla="*/ 46246 h 49312"/>
                <a:gd name="connsiteX157" fmla="*/ 13226 w 51851"/>
                <a:gd name="connsiteY157" fmla="*/ 43706 h 49312"/>
                <a:gd name="connsiteX158" fmla="*/ 13226 w 51851"/>
                <a:gd name="connsiteY158" fmla="*/ 42436 h 49312"/>
                <a:gd name="connsiteX159" fmla="*/ 19576 w 51851"/>
                <a:gd name="connsiteY159" fmla="*/ 33546 h 49312"/>
                <a:gd name="connsiteX160" fmla="*/ 20846 w 51851"/>
                <a:gd name="connsiteY160" fmla="*/ 33546 h 49312"/>
                <a:gd name="connsiteX161" fmla="*/ 24656 w 51851"/>
                <a:gd name="connsiteY161" fmla="*/ 34816 h 49312"/>
                <a:gd name="connsiteX162" fmla="*/ 27196 w 51851"/>
                <a:gd name="connsiteY162" fmla="*/ 34816 h 49312"/>
                <a:gd name="connsiteX163" fmla="*/ 27196 w 51851"/>
                <a:gd name="connsiteY163" fmla="*/ 34816 h 49312"/>
                <a:gd name="connsiteX164" fmla="*/ 33546 w 51851"/>
                <a:gd name="connsiteY164" fmla="*/ 43706 h 49312"/>
                <a:gd name="connsiteX165" fmla="*/ 33546 w 51851"/>
                <a:gd name="connsiteY165" fmla="*/ 43706 h 49312"/>
                <a:gd name="connsiteX166" fmla="*/ 37356 w 51851"/>
                <a:gd name="connsiteY166" fmla="*/ 42436 h 49312"/>
                <a:gd name="connsiteX167" fmla="*/ 37356 w 51851"/>
                <a:gd name="connsiteY167" fmla="*/ 42436 h 49312"/>
                <a:gd name="connsiteX168" fmla="*/ 29736 w 51851"/>
                <a:gd name="connsiteY168" fmla="*/ 33546 h 49312"/>
                <a:gd name="connsiteX169" fmla="*/ 29736 w 51851"/>
                <a:gd name="connsiteY169" fmla="*/ 32276 h 49312"/>
                <a:gd name="connsiteX170" fmla="*/ 32276 w 51851"/>
                <a:gd name="connsiteY170" fmla="*/ 25926 h 49312"/>
                <a:gd name="connsiteX171" fmla="*/ 32276 w 51851"/>
                <a:gd name="connsiteY171" fmla="*/ 25926 h 49312"/>
                <a:gd name="connsiteX172" fmla="*/ 32276 w 51851"/>
                <a:gd name="connsiteY172" fmla="*/ 25926 h 49312"/>
                <a:gd name="connsiteX173" fmla="*/ 42436 w 51851"/>
                <a:gd name="connsiteY173" fmla="*/ 22116 h 49312"/>
                <a:gd name="connsiteX174" fmla="*/ 43706 w 51851"/>
                <a:gd name="connsiteY174" fmla="*/ 22116 h 49312"/>
                <a:gd name="connsiteX175" fmla="*/ 43706 w 51851"/>
                <a:gd name="connsiteY175" fmla="*/ 25926 h 49312"/>
                <a:gd name="connsiteX176" fmla="*/ 37356 w 51851"/>
                <a:gd name="connsiteY176" fmla="*/ 42436 h 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51851" h="49312">
                  <a:moveTo>
                    <a:pt x="50056" y="24656"/>
                  </a:moveTo>
                  <a:lnTo>
                    <a:pt x="48786" y="24656"/>
                  </a:lnTo>
                  <a:cubicBezTo>
                    <a:pt x="48786" y="23386"/>
                    <a:pt x="48786" y="22116"/>
                    <a:pt x="48786" y="20846"/>
                  </a:cubicBezTo>
                  <a:lnTo>
                    <a:pt x="51326" y="20846"/>
                  </a:lnTo>
                  <a:cubicBezTo>
                    <a:pt x="51326" y="20846"/>
                    <a:pt x="51326" y="20846"/>
                    <a:pt x="51326" y="20846"/>
                  </a:cubicBezTo>
                  <a:cubicBezTo>
                    <a:pt x="52596" y="19576"/>
                    <a:pt x="51326" y="18306"/>
                    <a:pt x="50056" y="18306"/>
                  </a:cubicBezTo>
                  <a:lnTo>
                    <a:pt x="48786" y="18306"/>
                  </a:lnTo>
                  <a:cubicBezTo>
                    <a:pt x="48786" y="17036"/>
                    <a:pt x="47516" y="15766"/>
                    <a:pt x="47516" y="14496"/>
                  </a:cubicBezTo>
                  <a:lnTo>
                    <a:pt x="48786" y="13226"/>
                  </a:lnTo>
                  <a:cubicBezTo>
                    <a:pt x="48786" y="13226"/>
                    <a:pt x="48786" y="13226"/>
                    <a:pt x="48786" y="13226"/>
                  </a:cubicBezTo>
                  <a:cubicBezTo>
                    <a:pt x="48786" y="11956"/>
                    <a:pt x="47516" y="10686"/>
                    <a:pt x="47516" y="11956"/>
                  </a:cubicBezTo>
                  <a:lnTo>
                    <a:pt x="46246" y="13226"/>
                  </a:lnTo>
                  <a:cubicBezTo>
                    <a:pt x="44976" y="11956"/>
                    <a:pt x="44976" y="10686"/>
                    <a:pt x="43706" y="10686"/>
                  </a:cubicBezTo>
                  <a:lnTo>
                    <a:pt x="44976" y="9416"/>
                  </a:lnTo>
                  <a:cubicBezTo>
                    <a:pt x="44976" y="9416"/>
                    <a:pt x="44976" y="9416"/>
                    <a:pt x="44976" y="9416"/>
                  </a:cubicBezTo>
                  <a:cubicBezTo>
                    <a:pt x="44976" y="8146"/>
                    <a:pt x="43706" y="8146"/>
                    <a:pt x="42436" y="8146"/>
                  </a:cubicBezTo>
                  <a:lnTo>
                    <a:pt x="41166" y="9416"/>
                  </a:lnTo>
                  <a:cubicBezTo>
                    <a:pt x="39896" y="8146"/>
                    <a:pt x="38626" y="8146"/>
                    <a:pt x="38626" y="6876"/>
                  </a:cubicBezTo>
                  <a:lnTo>
                    <a:pt x="39896" y="4336"/>
                  </a:lnTo>
                  <a:cubicBezTo>
                    <a:pt x="39896" y="4336"/>
                    <a:pt x="39896" y="4336"/>
                    <a:pt x="39896" y="4336"/>
                  </a:cubicBezTo>
                  <a:cubicBezTo>
                    <a:pt x="39896" y="3066"/>
                    <a:pt x="38626" y="3066"/>
                    <a:pt x="37356" y="4336"/>
                  </a:cubicBezTo>
                  <a:lnTo>
                    <a:pt x="36086" y="5606"/>
                  </a:lnTo>
                  <a:cubicBezTo>
                    <a:pt x="34816" y="5606"/>
                    <a:pt x="33546" y="4336"/>
                    <a:pt x="32276" y="4336"/>
                  </a:cubicBezTo>
                  <a:lnTo>
                    <a:pt x="32276" y="1796"/>
                  </a:lnTo>
                  <a:cubicBezTo>
                    <a:pt x="32276" y="1796"/>
                    <a:pt x="32276" y="1796"/>
                    <a:pt x="32276" y="1796"/>
                  </a:cubicBezTo>
                  <a:cubicBezTo>
                    <a:pt x="31006" y="526"/>
                    <a:pt x="29736" y="526"/>
                    <a:pt x="29736" y="1796"/>
                  </a:cubicBezTo>
                  <a:lnTo>
                    <a:pt x="29736" y="3066"/>
                  </a:lnTo>
                  <a:cubicBezTo>
                    <a:pt x="28466" y="3066"/>
                    <a:pt x="27196" y="3066"/>
                    <a:pt x="25926" y="3066"/>
                  </a:cubicBezTo>
                  <a:lnTo>
                    <a:pt x="25926" y="526"/>
                  </a:lnTo>
                  <a:cubicBezTo>
                    <a:pt x="25926" y="526"/>
                    <a:pt x="25926" y="526"/>
                    <a:pt x="25926" y="526"/>
                  </a:cubicBezTo>
                  <a:cubicBezTo>
                    <a:pt x="24656" y="-744"/>
                    <a:pt x="23386" y="526"/>
                    <a:pt x="23386" y="1796"/>
                  </a:cubicBezTo>
                  <a:lnTo>
                    <a:pt x="23386" y="3066"/>
                  </a:lnTo>
                  <a:cubicBezTo>
                    <a:pt x="22116" y="3066"/>
                    <a:pt x="20846" y="3066"/>
                    <a:pt x="19576" y="3066"/>
                  </a:cubicBezTo>
                  <a:lnTo>
                    <a:pt x="19576" y="526"/>
                  </a:lnTo>
                  <a:cubicBezTo>
                    <a:pt x="19576" y="526"/>
                    <a:pt x="19576" y="526"/>
                    <a:pt x="19576" y="526"/>
                  </a:cubicBezTo>
                  <a:cubicBezTo>
                    <a:pt x="18306" y="-744"/>
                    <a:pt x="17036" y="526"/>
                    <a:pt x="17036" y="1796"/>
                  </a:cubicBezTo>
                  <a:lnTo>
                    <a:pt x="17036" y="3066"/>
                  </a:lnTo>
                  <a:cubicBezTo>
                    <a:pt x="15766" y="3066"/>
                    <a:pt x="14496" y="4336"/>
                    <a:pt x="13226" y="4336"/>
                  </a:cubicBezTo>
                  <a:lnTo>
                    <a:pt x="11956" y="1796"/>
                  </a:lnTo>
                  <a:cubicBezTo>
                    <a:pt x="11956" y="1796"/>
                    <a:pt x="11956" y="1796"/>
                    <a:pt x="11956" y="1796"/>
                  </a:cubicBezTo>
                  <a:cubicBezTo>
                    <a:pt x="10686" y="1796"/>
                    <a:pt x="9416" y="3066"/>
                    <a:pt x="10686" y="3066"/>
                  </a:cubicBezTo>
                  <a:lnTo>
                    <a:pt x="11956" y="4336"/>
                  </a:lnTo>
                  <a:cubicBezTo>
                    <a:pt x="10686" y="5606"/>
                    <a:pt x="9416" y="5606"/>
                    <a:pt x="9416" y="6876"/>
                  </a:cubicBezTo>
                  <a:lnTo>
                    <a:pt x="8146" y="5606"/>
                  </a:lnTo>
                  <a:cubicBezTo>
                    <a:pt x="8146" y="5606"/>
                    <a:pt x="8146" y="5606"/>
                    <a:pt x="8146" y="5606"/>
                  </a:cubicBezTo>
                  <a:cubicBezTo>
                    <a:pt x="6876" y="5606"/>
                    <a:pt x="6876" y="6876"/>
                    <a:pt x="6876" y="8146"/>
                  </a:cubicBezTo>
                  <a:lnTo>
                    <a:pt x="8146" y="9416"/>
                  </a:lnTo>
                  <a:cubicBezTo>
                    <a:pt x="6876" y="10686"/>
                    <a:pt x="6876" y="11956"/>
                    <a:pt x="5606" y="11956"/>
                  </a:cubicBezTo>
                  <a:lnTo>
                    <a:pt x="4336" y="10686"/>
                  </a:lnTo>
                  <a:cubicBezTo>
                    <a:pt x="4336" y="10686"/>
                    <a:pt x="4336" y="10686"/>
                    <a:pt x="4336" y="10686"/>
                  </a:cubicBezTo>
                  <a:cubicBezTo>
                    <a:pt x="3066" y="10686"/>
                    <a:pt x="3066" y="11956"/>
                    <a:pt x="4336" y="13226"/>
                  </a:cubicBezTo>
                  <a:lnTo>
                    <a:pt x="5606" y="14496"/>
                  </a:lnTo>
                  <a:cubicBezTo>
                    <a:pt x="5606" y="15766"/>
                    <a:pt x="4336" y="17036"/>
                    <a:pt x="4336" y="18306"/>
                  </a:cubicBezTo>
                  <a:lnTo>
                    <a:pt x="1796" y="18306"/>
                  </a:lnTo>
                  <a:cubicBezTo>
                    <a:pt x="1796" y="18306"/>
                    <a:pt x="1796" y="18306"/>
                    <a:pt x="1796" y="18306"/>
                  </a:cubicBezTo>
                  <a:cubicBezTo>
                    <a:pt x="526" y="19576"/>
                    <a:pt x="526" y="20846"/>
                    <a:pt x="1796" y="20846"/>
                  </a:cubicBezTo>
                  <a:lnTo>
                    <a:pt x="3066" y="20846"/>
                  </a:lnTo>
                  <a:cubicBezTo>
                    <a:pt x="3066" y="22116"/>
                    <a:pt x="3066" y="23386"/>
                    <a:pt x="3066" y="24656"/>
                  </a:cubicBezTo>
                  <a:lnTo>
                    <a:pt x="526" y="24656"/>
                  </a:lnTo>
                  <a:cubicBezTo>
                    <a:pt x="526" y="24656"/>
                    <a:pt x="526" y="24656"/>
                    <a:pt x="526" y="24656"/>
                  </a:cubicBezTo>
                  <a:cubicBezTo>
                    <a:pt x="-744" y="25926"/>
                    <a:pt x="526" y="27196"/>
                    <a:pt x="1796" y="27196"/>
                  </a:cubicBezTo>
                  <a:lnTo>
                    <a:pt x="3066" y="27196"/>
                  </a:lnTo>
                  <a:cubicBezTo>
                    <a:pt x="3066" y="28466"/>
                    <a:pt x="3066" y="29736"/>
                    <a:pt x="3066" y="31006"/>
                  </a:cubicBezTo>
                  <a:lnTo>
                    <a:pt x="526" y="31006"/>
                  </a:lnTo>
                  <a:cubicBezTo>
                    <a:pt x="526" y="31006"/>
                    <a:pt x="526" y="31006"/>
                    <a:pt x="526" y="31006"/>
                  </a:cubicBezTo>
                  <a:cubicBezTo>
                    <a:pt x="-744" y="32276"/>
                    <a:pt x="526" y="33546"/>
                    <a:pt x="1796" y="33546"/>
                  </a:cubicBezTo>
                  <a:lnTo>
                    <a:pt x="3066" y="33546"/>
                  </a:lnTo>
                  <a:cubicBezTo>
                    <a:pt x="3066" y="34816"/>
                    <a:pt x="4336" y="36086"/>
                    <a:pt x="4336" y="37356"/>
                  </a:cubicBezTo>
                  <a:lnTo>
                    <a:pt x="3066" y="38626"/>
                  </a:lnTo>
                  <a:cubicBezTo>
                    <a:pt x="3066" y="38626"/>
                    <a:pt x="3066" y="38626"/>
                    <a:pt x="3066" y="38626"/>
                  </a:cubicBezTo>
                  <a:cubicBezTo>
                    <a:pt x="3066" y="39896"/>
                    <a:pt x="4336" y="41166"/>
                    <a:pt x="4336" y="39896"/>
                  </a:cubicBezTo>
                  <a:lnTo>
                    <a:pt x="5606" y="38626"/>
                  </a:lnTo>
                  <a:cubicBezTo>
                    <a:pt x="6876" y="39896"/>
                    <a:pt x="6876" y="41166"/>
                    <a:pt x="8146" y="41166"/>
                  </a:cubicBezTo>
                  <a:lnTo>
                    <a:pt x="6876" y="42436"/>
                  </a:lnTo>
                  <a:cubicBezTo>
                    <a:pt x="6876" y="42436"/>
                    <a:pt x="6876" y="42436"/>
                    <a:pt x="6876" y="42436"/>
                  </a:cubicBezTo>
                  <a:cubicBezTo>
                    <a:pt x="6876" y="43706"/>
                    <a:pt x="8146" y="43706"/>
                    <a:pt x="9416" y="43706"/>
                  </a:cubicBezTo>
                  <a:lnTo>
                    <a:pt x="10686" y="42436"/>
                  </a:lnTo>
                  <a:cubicBezTo>
                    <a:pt x="11956" y="43706"/>
                    <a:pt x="13226" y="43706"/>
                    <a:pt x="13226" y="44976"/>
                  </a:cubicBezTo>
                  <a:lnTo>
                    <a:pt x="11956" y="46246"/>
                  </a:lnTo>
                  <a:cubicBezTo>
                    <a:pt x="11956" y="46246"/>
                    <a:pt x="11956" y="46246"/>
                    <a:pt x="11956" y="46246"/>
                  </a:cubicBezTo>
                  <a:cubicBezTo>
                    <a:pt x="11956" y="47516"/>
                    <a:pt x="13226" y="47516"/>
                    <a:pt x="14496" y="46246"/>
                  </a:cubicBezTo>
                  <a:lnTo>
                    <a:pt x="15766" y="44976"/>
                  </a:lnTo>
                  <a:cubicBezTo>
                    <a:pt x="17036" y="44976"/>
                    <a:pt x="18306" y="46246"/>
                    <a:pt x="19576" y="46246"/>
                  </a:cubicBezTo>
                  <a:lnTo>
                    <a:pt x="19576" y="47516"/>
                  </a:lnTo>
                  <a:cubicBezTo>
                    <a:pt x="19576" y="47516"/>
                    <a:pt x="19576" y="47516"/>
                    <a:pt x="19576" y="47516"/>
                  </a:cubicBezTo>
                  <a:cubicBezTo>
                    <a:pt x="20846" y="48786"/>
                    <a:pt x="22116" y="48786"/>
                    <a:pt x="22116" y="47516"/>
                  </a:cubicBezTo>
                  <a:lnTo>
                    <a:pt x="22116" y="46246"/>
                  </a:lnTo>
                  <a:cubicBezTo>
                    <a:pt x="23386" y="46246"/>
                    <a:pt x="24656" y="46246"/>
                    <a:pt x="25926" y="46246"/>
                  </a:cubicBezTo>
                  <a:lnTo>
                    <a:pt x="25926" y="48786"/>
                  </a:lnTo>
                  <a:cubicBezTo>
                    <a:pt x="25926" y="48786"/>
                    <a:pt x="25926" y="48786"/>
                    <a:pt x="25926" y="48786"/>
                  </a:cubicBezTo>
                  <a:cubicBezTo>
                    <a:pt x="27196" y="50056"/>
                    <a:pt x="28466" y="48786"/>
                    <a:pt x="28466" y="47516"/>
                  </a:cubicBezTo>
                  <a:lnTo>
                    <a:pt x="28466" y="46246"/>
                  </a:lnTo>
                  <a:cubicBezTo>
                    <a:pt x="29736" y="46246"/>
                    <a:pt x="31006" y="46246"/>
                    <a:pt x="32276" y="46246"/>
                  </a:cubicBezTo>
                  <a:lnTo>
                    <a:pt x="32276" y="47516"/>
                  </a:lnTo>
                  <a:cubicBezTo>
                    <a:pt x="32276" y="47516"/>
                    <a:pt x="32276" y="47516"/>
                    <a:pt x="32276" y="47516"/>
                  </a:cubicBezTo>
                  <a:cubicBezTo>
                    <a:pt x="33546" y="48786"/>
                    <a:pt x="34816" y="47516"/>
                    <a:pt x="34816" y="46246"/>
                  </a:cubicBezTo>
                  <a:lnTo>
                    <a:pt x="34816" y="44976"/>
                  </a:lnTo>
                  <a:cubicBezTo>
                    <a:pt x="36086" y="44976"/>
                    <a:pt x="37356" y="43706"/>
                    <a:pt x="38626" y="43706"/>
                  </a:cubicBezTo>
                  <a:lnTo>
                    <a:pt x="39896" y="44976"/>
                  </a:lnTo>
                  <a:cubicBezTo>
                    <a:pt x="39896" y="44976"/>
                    <a:pt x="39896" y="44976"/>
                    <a:pt x="39896" y="44976"/>
                  </a:cubicBezTo>
                  <a:cubicBezTo>
                    <a:pt x="41166" y="44976"/>
                    <a:pt x="42436" y="43706"/>
                    <a:pt x="41166" y="43706"/>
                  </a:cubicBezTo>
                  <a:lnTo>
                    <a:pt x="39896" y="42436"/>
                  </a:lnTo>
                  <a:cubicBezTo>
                    <a:pt x="41166" y="41166"/>
                    <a:pt x="42436" y="41166"/>
                    <a:pt x="42436" y="39896"/>
                  </a:cubicBezTo>
                  <a:lnTo>
                    <a:pt x="43706" y="41166"/>
                  </a:lnTo>
                  <a:cubicBezTo>
                    <a:pt x="43706" y="41166"/>
                    <a:pt x="43706" y="41166"/>
                    <a:pt x="43706" y="41166"/>
                  </a:cubicBezTo>
                  <a:cubicBezTo>
                    <a:pt x="44976" y="41166"/>
                    <a:pt x="44976" y="39896"/>
                    <a:pt x="44976" y="38626"/>
                  </a:cubicBezTo>
                  <a:lnTo>
                    <a:pt x="43706" y="37356"/>
                  </a:lnTo>
                  <a:cubicBezTo>
                    <a:pt x="44976" y="36086"/>
                    <a:pt x="44976" y="34816"/>
                    <a:pt x="46246" y="34816"/>
                  </a:cubicBezTo>
                  <a:lnTo>
                    <a:pt x="47516" y="36086"/>
                  </a:lnTo>
                  <a:cubicBezTo>
                    <a:pt x="47516" y="36086"/>
                    <a:pt x="47516" y="36086"/>
                    <a:pt x="47516" y="36086"/>
                  </a:cubicBezTo>
                  <a:cubicBezTo>
                    <a:pt x="48786" y="36086"/>
                    <a:pt x="48786" y="34816"/>
                    <a:pt x="47516" y="33546"/>
                  </a:cubicBezTo>
                  <a:lnTo>
                    <a:pt x="46246" y="32276"/>
                  </a:lnTo>
                  <a:cubicBezTo>
                    <a:pt x="46246" y="31006"/>
                    <a:pt x="47516" y="29736"/>
                    <a:pt x="47516" y="28466"/>
                  </a:cubicBezTo>
                  <a:lnTo>
                    <a:pt x="50056" y="28466"/>
                  </a:lnTo>
                  <a:cubicBezTo>
                    <a:pt x="50056" y="28466"/>
                    <a:pt x="50056" y="28466"/>
                    <a:pt x="50056" y="28466"/>
                  </a:cubicBezTo>
                  <a:cubicBezTo>
                    <a:pt x="51326" y="27196"/>
                    <a:pt x="51326" y="25926"/>
                    <a:pt x="50056" y="25926"/>
                  </a:cubicBezTo>
                  <a:lnTo>
                    <a:pt x="48786" y="25926"/>
                  </a:lnTo>
                  <a:cubicBezTo>
                    <a:pt x="48786" y="24656"/>
                    <a:pt x="48786" y="23386"/>
                    <a:pt x="48786" y="22116"/>
                  </a:cubicBezTo>
                  <a:lnTo>
                    <a:pt x="51326" y="22116"/>
                  </a:lnTo>
                  <a:cubicBezTo>
                    <a:pt x="51326" y="22116"/>
                    <a:pt x="51326" y="22116"/>
                    <a:pt x="51326" y="22116"/>
                  </a:cubicBezTo>
                  <a:cubicBezTo>
                    <a:pt x="51326" y="25926"/>
                    <a:pt x="50056" y="24656"/>
                    <a:pt x="50056" y="24656"/>
                  </a:cubicBezTo>
                  <a:close/>
                  <a:moveTo>
                    <a:pt x="25926" y="5606"/>
                  </a:moveTo>
                  <a:cubicBezTo>
                    <a:pt x="33546" y="6876"/>
                    <a:pt x="39896" y="11956"/>
                    <a:pt x="42436" y="18306"/>
                  </a:cubicBezTo>
                  <a:cubicBezTo>
                    <a:pt x="42436" y="18306"/>
                    <a:pt x="42436" y="18306"/>
                    <a:pt x="42436" y="19576"/>
                  </a:cubicBezTo>
                  <a:lnTo>
                    <a:pt x="32276" y="23386"/>
                  </a:lnTo>
                  <a:cubicBezTo>
                    <a:pt x="32276" y="23386"/>
                    <a:pt x="32276" y="23386"/>
                    <a:pt x="31006" y="23386"/>
                  </a:cubicBezTo>
                  <a:cubicBezTo>
                    <a:pt x="29736" y="20846"/>
                    <a:pt x="27196" y="19576"/>
                    <a:pt x="24656" y="18306"/>
                  </a:cubicBezTo>
                  <a:cubicBezTo>
                    <a:pt x="24656" y="18306"/>
                    <a:pt x="24656" y="18306"/>
                    <a:pt x="24656" y="18306"/>
                  </a:cubicBezTo>
                  <a:lnTo>
                    <a:pt x="25926" y="5606"/>
                  </a:lnTo>
                  <a:cubicBezTo>
                    <a:pt x="24656" y="6876"/>
                    <a:pt x="25926" y="5606"/>
                    <a:pt x="25926" y="5606"/>
                  </a:cubicBezTo>
                  <a:close/>
                  <a:moveTo>
                    <a:pt x="28466" y="25926"/>
                  </a:moveTo>
                  <a:cubicBezTo>
                    <a:pt x="28466" y="28466"/>
                    <a:pt x="27196" y="29736"/>
                    <a:pt x="24656" y="29736"/>
                  </a:cubicBezTo>
                  <a:cubicBezTo>
                    <a:pt x="22116" y="29736"/>
                    <a:pt x="20846" y="28466"/>
                    <a:pt x="20846" y="25926"/>
                  </a:cubicBezTo>
                  <a:cubicBezTo>
                    <a:pt x="20846" y="23386"/>
                    <a:pt x="22116" y="22116"/>
                    <a:pt x="24656" y="22116"/>
                  </a:cubicBezTo>
                  <a:cubicBezTo>
                    <a:pt x="25926" y="22116"/>
                    <a:pt x="28466" y="24656"/>
                    <a:pt x="28466" y="25926"/>
                  </a:cubicBezTo>
                  <a:close/>
                  <a:moveTo>
                    <a:pt x="5606" y="18306"/>
                  </a:moveTo>
                  <a:cubicBezTo>
                    <a:pt x="8146" y="11956"/>
                    <a:pt x="14496" y="6876"/>
                    <a:pt x="22116" y="5606"/>
                  </a:cubicBezTo>
                  <a:cubicBezTo>
                    <a:pt x="22116" y="5606"/>
                    <a:pt x="22116" y="5606"/>
                    <a:pt x="22116" y="5606"/>
                  </a:cubicBezTo>
                  <a:lnTo>
                    <a:pt x="22116" y="15766"/>
                  </a:lnTo>
                  <a:cubicBezTo>
                    <a:pt x="22116" y="15766"/>
                    <a:pt x="22116" y="15766"/>
                    <a:pt x="22116" y="15766"/>
                  </a:cubicBezTo>
                  <a:cubicBezTo>
                    <a:pt x="19576" y="15766"/>
                    <a:pt x="17036" y="18306"/>
                    <a:pt x="15766" y="19576"/>
                  </a:cubicBezTo>
                  <a:cubicBezTo>
                    <a:pt x="15766" y="19576"/>
                    <a:pt x="15766" y="19576"/>
                    <a:pt x="15766" y="19576"/>
                  </a:cubicBezTo>
                  <a:lnTo>
                    <a:pt x="5606" y="18306"/>
                  </a:lnTo>
                  <a:cubicBezTo>
                    <a:pt x="5606" y="19576"/>
                    <a:pt x="5606" y="18306"/>
                    <a:pt x="5606" y="18306"/>
                  </a:cubicBezTo>
                  <a:close/>
                  <a:moveTo>
                    <a:pt x="10686" y="41166"/>
                  </a:moveTo>
                  <a:cubicBezTo>
                    <a:pt x="6876" y="37356"/>
                    <a:pt x="4336" y="32276"/>
                    <a:pt x="4336" y="25926"/>
                  </a:cubicBezTo>
                  <a:cubicBezTo>
                    <a:pt x="4336" y="24656"/>
                    <a:pt x="4336" y="23386"/>
                    <a:pt x="4336" y="20846"/>
                  </a:cubicBezTo>
                  <a:cubicBezTo>
                    <a:pt x="4336" y="20846"/>
                    <a:pt x="4336" y="20846"/>
                    <a:pt x="5606" y="20846"/>
                  </a:cubicBezTo>
                  <a:lnTo>
                    <a:pt x="15766" y="24656"/>
                  </a:lnTo>
                  <a:cubicBezTo>
                    <a:pt x="15766" y="24656"/>
                    <a:pt x="15766" y="24656"/>
                    <a:pt x="15766" y="24656"/>
                  </a:cubicBezTo>
                  <a:cubicBezTo>
                    <a:pt x="15766" y="24656"/>
                    <a:pt x="15766" y="24656"/>
                    <a:pt x="15766" y="25926"/>
                  </a:cubicBezTo>
                  <a:cubicBezTo>
                    <a:pt x="15766" y="28466"/>
                    <a:pt x="17036" y="29736"/>
                    <a:pt x="18306" y="31006"/>
                  </a:cubicBezTo>
                  <a:cubicBezTo>
                    <a:pt x="18306" y="31006"/>
                    <a:pt x="18306" y="31006"/>
                    <a:pt x="18306" y="32276"/>
                  </a:cubicBezTo>
                  <a:lnTo>
                    <a:pt x="10686" y="41166"/>
                  </a:lnTo>
                  <a:cubicBezTo>
                    <a:pt x="10686" y="41166"/>
                    <a:pt x="10686" y="41166"/>
                    <a:pt x="10686" y="41166"/>
                  </a:cubicBezTo>
                  <a:close/>
                  <a:moveTo>
                    <a:pt x="33546" y="43706"/>
                  </a:moveTo>
                  <a:cubicBezTo>
                    <a:pt x="31006" y="44976"/>
                    <a:pt x="27196" y="46246"/>
                    <a:pt x="23386" y="46246"/>
                  </a:cubicBezTo>
                  <a:cubicBezTo>
                    <a:pt x="19576" y="46246"/>
                    <a:pt x="15766" y="44976"/>
                    <a:pt x="13226" y="43706"/>
                  </a:cubicBezTo>
                  <a:cubicBezTo>
                    <a:pt x="13226" y="43706"/>
                    <a:pt x="13226" y="43706"/>
                    <a:pt x="13226" y="42436"/>
                  </a:cubicBezTo>
                  <a:lnTo>
                    <a:pt x="19576" y="33546"/>
                  </a:lnTo>
                  <a:cubicBezTo>
                    <a:pt x="19576" y="33546"/>
                    <a:pt x="19576" y="33546"/>
                    <a:pt x="20846" y="33546"/>
                  </a:cubicBezTo>
                  <a:cubicBezTo>
                    <a:pt x="22116" y="33546"/>
                    <a:pt x="23386" y="34816"/>
                    <a:pt x="24656" y="34816"/>
                  </a:cubicBezTo>
                  <a:cubicBezTo>
                    <a:pt x="25926" y="34816"/>
                    <a:pt x="27196" y="34816"/>
                    <a:pt x="27196" y="34816"/>
                  </a:cubicBezTo>
                  <a:cubicBezTo>
                    <a:pt x="27196" y="34816"/>
                    <a:pt x="27196" y="34816"/>
                    <a:pt x="27196" y="34816"/>
                  </a:cubicBezTo>
                  <a:lnTo>
                    <a:pt x="33546" y="43706"/>
                  </a:lnTo>
                  <a:cubicBezTo>
                    <a:pt x="34816" y="43706"/>
                    <a:pt x="33546" y="43706"/>
                    <a:pt x="33546" y="43706"/>
                  </a:cubicBezTo>
                  <a:close/>
                  <a:moveTo>
                    <a:pt x="37356" y="42436"/>
                  </a:moveTo>
                  <a:cubicBezTo>
                    <a:pt x="36086" y="42436"/>
                    <a:pt x="36086" y="42436"/>
                    <a:pt x="37356" y="42436"/>
                  </a:cubicBezTo>
                  <a:lnTo>
                    <a:pt x="29736" y="33546"/>
                  </a:lnTo>
                  <a:cubicBezTo>
                    <a:pt x="29736" y="33546"/>
                    <a:pt x="29736" y="33546"/>
                    <a:pt x="29736" y="32276"/>
                  </a:cubicBezTo>
                  <a:cubicBezTo>
                    <a:pt x="31006" y="31006"/>
                    <a:pt x="32276" y="28466"/>
                    <a:pt x="32276" y="25926"/>
                  </a:cubicBezTo>
                  <a:cubicBezTo>
                    <a:pt x="32276" y="25926"/>
                    <a:pt x="32276" y="25926"/>
                    <a:pt x="32276" y="25926"/>
                  </a:cubicBezTo>
                  <a:cubicBezTo>
                    <a:pt x="32276" y="25926"/>
                    <a:pt x="32276" y="25926"/>
                    <a:pt x="32276" y="25926"/>
                  </a:cubicBezTo>
                  <a:lnTo>
                    <a:pt x="42436" y="22116"/>
                  </a:lnTo>
                  <a:cubicBezTo>
                    <a:pt x="42436" y="22116"/>
                    <a:pt x="42436" y="22116"/>
                    <a:pt x="43706" y="22116"/>
                  </a:cubicBezTo>
                  <a:cubicBezTo>
                    <a:pt x="43706" y="23386"/>
                    <a:pt x="43706" y="24656"/>
                    <a:pt x="43706" y="25926"/>
                  </a:cubicBezTo>
                  <a:cubicBezTo>
                    <a:pt x="43706" y="32276"/>
                    <a:pt x="41166" y="38626"/>
                    <a:pt x="37356" y="42436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82F66464-2E1D-4690-B528-96E3AD1D296A}"/>
                </a:ext>
              </a:extLst>
            </p:cNvPr>
            <p:cNvSpPr/>
            <p:nvPr/>
          </p:nvSpPr>
          <p:spPr>
            <a:xfrm>
              <a:off x="7054850" y="2762250"/>
              <a:ext cx="60959" cy="62229"/>
            </a:xfrm>
            <a:custGeom>
              <a:avLst/>
              <a:gdLst>
                <a:gd name="connsiteX0" fmla="*/ 59690 w 60959"/>
                <a:gd name="connsiteY0" fmla="*/ 27940 h 62229"/>
                <a:gd name="connsiteX1" fmla="*/ 60960 w 60959"/>
                <a:gd name="connsiteY1" fmla="*/ 25400 h 62229"/>
                <a:gd name="connsiteX2" fmla="*/ 59690 w 60959"/>
                <a:gd name="connsiteY2" fmla="*/ 24130 h 62229"/>
                <a:gd name="connsiteX3" fmla="*/ 57150 w 60959"/>
                <a:gd name="connsiteY3" fmla="*/ 24130 h 62229"/>
                <a:gd name="connsiteX4" fmla="*/ 55880 w 60959"/>
                <a:gd name="connsiteY4" fmla="*/ 20320 h 62229"/>
                <a:gd name="connsiteX5" fmla="*/ 57150 w 60959"/>
                <a:gd name="connsiteY5" fmla="*/ 19050 h 62229"/>
                <a:gd name="connsiteX6" fmla="*/ 57150 w 60959"/>
                <a:gd name="connsiteY6" fmla="*/ 16510 h 62229"/>
                <a:gd name="connsiteX7" fmla="*/ 54610 w 60959"/>
                <a:gd name="connsiteY7" fmla="*/ 15240 h 62229"/>
                <a:gd name="connsiteX8" fmla="*/ 53340 w 60959"/>
                <a:gd name="connsiteY8" fmla="*/ 16510 h 62229"/>
                <a:gd name="connsiteX9" fmla="*/ 50800 w 60959"/>
                <a:gd name="connsiteY9" fmla="*/ 13970 h 62229"/>
                <a:gd name="connsiteX10" fmla="*/ 52070 w 60959"/>
                <a:gd name="connsiteY10" fmla="*/ 12700 h 62229"/>
                <a:gd name="connsiteX11" fmla="*/ 52070 w 60959"/>
                <a:gd name="connsiteY11" fmla="*/ 10160 h 62229"/>
                <a:gd name="connsiteX12" fmla="*/ 49530 w 60959"/>
                <a:gd name="connsiteY12" fmla="*/ 10160 h 62229"/>
                <a:gd name="connsiteX13" fmla="*/ 48260 w 60959"/>
                <a:gd name="connsiteY13" fmla="*/ 11430 h 62229"/>
                <a:gd name="connsiteX14" fmla="*/ 45720 w 60959"/>
                <a:gd name="connsiteY14" fmla="*/ 8890 h 62229"/>
                <a:gd name="connsiteX15" fmla="*/ 46990 w 60959"/>
                <a:gd name="connsiteY15" fmla="*/ 7620 h 62229"/>
                <a:gd name="connsiteX16" fmla="*/ 46990 w 60959"/>
                <a:gd name="connsiteY16" fmla="*/ 5080 h 62229"/>
                <a:gd name="connsiteX17" fmla="*/ 44450 w 60959"/>
                <a:gd name="connsiteY17" fmla="*/ 5080 h 62229"/>
                <a:gd name="connsiteX18" fmla="*/ 43180 w 60959"/>
                <a:gd name="connsiteY18" fmla="*/ 6350 h 62229"/>
                <a:gd name="connsiteX19" fmla="*/ 39370 w 60959"/>
                <a:gd name="connsiteY19" fmla="*/ 5080 h 62229"/>
                <a:gd name="connsiteX20" fmla="*/ 39370 w 60959"/>
                <a:gd name="connsiteY20" fmla="*/ 2540 h 62229"/>
                <a:gd name="connsiteX21" fmla="*/ 38100 w 60959"/>
                <a:gd name="connsiteY21" fmla="*/ 0 h 62229"/>
                <a:gd name="connsiteX22" fmla="*/ 35560 w 60959"/>
                <a:gd name="connsiteY22" fmla="*/ 1270 h 62229"/>
                <a:gd name="connsiteX23" fmla="*/ 35560 w 60959"/>
                <a:gd name="connsiteY23" fmla="*/ 3810 h 62229"/>
                <a:gd name="connsiteX24" fmla="*/ 31750 w 60959"/>
                <a:gd name="connsiteY24" fmla="*/ 3810 h 62229"/>
                <a:gd name="connsiteX25" fmla="*/ 31750 w 60959"/>
                <a:gd name="connsiteY25" fmla="*/ 1270 h 62229"/>
                <a:gd name="connsiteX26" fmla="*/ 30480 w 60959"/>
                <a:gd name="connsiteY26" fmla="*/ 0 h 62229"/>
                <a:gd name="connsiteX27" fmla="*/ 30480 w 60959"/>
                <a:gd name="connsiteY27" fmla="*/ 0 h 62229"/>
                <a:gd name="connsiteX28" fmla="*/ 29210 w 60959"/>
                <a:gd name="connsiteY28" fmla="*/ 1270 h 62229"/>
                <a:gd name="connsiteX29" fmla="*/ 29210 w 60959"/>
                <a:gd name="connsiteY29" fmla="*/ 3810 h 62229"/>
                <a:gd name="connsiteX30" fmla="*/ 25400 w 60959"/>
                <a:gd name="connsiteY30" fmla="*/ 3810 h 62229"/>
                <a:gd name="connsiteX31" fmla="*/ 25400 w 60959"/>
                <a:gd name="connsiteY31" fmla="*/ 1270 h 62229"/>
                <a:gd name="connsiteX32" fmla="*/ 24130 w 60959"/>
                <a:gd name="connsiteY32" fmla="*/ 0 h 62229"/>
                <a:gd name="connsiteX33" fmla="*/ 22860 w 60959"/>
                <a:gd name="connsiteY33" fmla="*/ 2540 h 62229"/>
                <a:gd name="connsiteX34" fmla="*/ 22860 w 60959"/>
                <a:gd name="connsiteY34" fmla="*/ 5080 h 62229"/>
                <a:gd name="connsiteX35" fmla="*/ 19050 w 60959"/>
                <a:gd name="connsiteY35" fmla="*/ 6350 h 62229"/>
                <a:gd name="connsiteX36" fmla="*/ 17780 w 60959"/>
                <a:gd name="connsiteY36" fmla="*/ 3810 h 62229"/>
                <a:gd name="connsiteX37" fmla="*/ 15240 w 60959"/>
                <a:gd name="connsiteY37" fmla="*/ 2540 h 62229"/>
                <a:gd name="connsiteX38" fmla="*/ 15240 w 60959"/>
                <a:gd name="connsiteY38" fmla="*/ 2540 h 62229"/>
                <a:gd name="connsiteX39" fmla="*/ 15240 w 60959"/>
                <a:gd name="connsiteY39" fmla="*/ 5080 h 62229"/>
                <a:gd name="connsiteX40" fmla="*/ 16510 w 60959"/>
                <a:gd name="connsiteY40" fmla="*/ 7620 h 62229"/>
                <a:gd name="connsiteX41" fmla="*/ 13970 w 60959"/>
                <a:gd name="connsiteY41" fmla="*/ 10160 h 62229"/>
                <a:gd name="connsiteX42" fmla="*/ 12700 w 60959"/>
                <a:gd name="connsiteY42" fmla="*/ 8890 h 62229"/>
                <a:gd name="connsiteX43" fmla="*/ 10160 w 60959"/>
                <a:gd name="connsiteY43" fmla="*/ 8890 h 62229"/>
                <a:gd name="connsiteX44" fmla="*/ 10160 w 60959"/>
                <a:gd name="connsiteY44" fmla="*/ 11430 h 62229"/>
                <a:gd name="connsiteX45" fmla="*/ 11430 w 60959"/>
                <a:gd name="connsiteY45" fmla="*/ 12700 h 62229"/>
                <a:gd name="connsiteX46" fmla="*/ 8890 w 60959"/>
                <a:gd name="connsiteY46" fmla="*/ 15240 h 62229"/>
                <a:gd name="connsiteX47" fmla="*/ 7620 w 60959"/>
                <a:gd name="connsiteY47" fmla="*/ 13970 h 62229"/>
                <a:gd name="connsiteX48" fmla="*/ 5080 w 60959"/>
                <a:gd name="connsiteY48" fmla="*/ 13970 h 62229"/>
                <a:gd name="connsiteX49" fmla="*/ 5080 w 60959"/>
                <a:gd name="connsiteY49" fmla="*/ 16510 h 62229"/>
                <a:gd name="connsiteX50" fmla="*/ 6350 w 60959"/>
                <a:gd name="connsiteY50" fmla="*/ 17780 h 62229"/>
                <a:gd name="connsiteX51" fmla="*/ 5080 w 60959"/>
                <a:gd name="connsiteY51" fmla="*/ 21590 h 62229"/>
                <a:gd name="connsiteX52" fmla="*/ 2540 w 60959"/>
                <a:gd name="connsiteY52" fmla="*/ 21590 h 62229"/>
                <a:gd name="connsiteX53" fmla="*/ 0 w 60959"/>
                <a:gd name="connsiteY53" fmla="*/ 22860 h 62229"/>
                <a:gd name="connsiteX54" fmla="*/ 1270 w 60959"/>
                <a:gd name="connsiteY54" fmla="*/ 25400 h 62229"/>
                <a:gd name="connsiteX55" fmla="*/ 3810 w 60959"/>
                <a:gd name="connsiteY55" fmla="*/ 25400 h 62229"/>
                <a:gd name="connsiteX56" fmla="*/ 3810 w 60959"/>
                <a:gd name="connsiteY56" fmla="*/ 29210 h 62229"/>
                <a:gd name="connsiteX57" fmla="*/ 1270 w 60959"/>
                <a:gd name="connsiteY57" fmla="*/ 29210 h 62229"/>
                <a:gd name="connsiteX58" fmla="*/ 0 w 60959"/>
                <a:gd name="connsiteY58" fmla="*/ 30480 h 62229"/>
                <a:gd name="connsiteX59" fmla="*/ 1270 w 60959"/>
                <a:gd name="connsiteY59" fmla="*/ 31750 h 62229"/>
                <a:gd name="connsiteX60" fmla="*/ 3810 w 60959"/>
                <a:gd name="connsiteY60" fmla="*/ 31750 h 62229"/>
                <a:gd name="connsiteX61" fmla="*/ 3810 w 60959"/>
                <a:gd name="connsiteY61" fmla="*/ 35560 h 62229"/>
                <a:gd name="connsiteX62" fmla="*/ 1270 w 60959"/>
                <a:gd name="connsiteY62" fmla="*/ 35560 h 62229"/>
                <a:gd name="connsiteX63" fmla="*/ 0 w 60959"/>
                <a:gd name="connsiteY63" fmla="*/ 38100 h 62229"/>
                <a:gd name="connsiteX64" fmla="*/ 1270 w 60959"/>
                <a:gd name="connsiteY64" fmla="*/ 39370 h 62229"/>
                <a:gd name="connsiteX65" fmla="*/ 3810 w 60959"/>
                <a:gd name="connsiteY65" fmla="*/ 39370 h 62229"/>
                <a:gd name="connsiteX66" fmla="*/ 5080 w 60959"/>
                <a:gd name="connsiteY66" fmla="*/ 43180 h 62229"/>
                <a:gd name="connsiteX67" fmla="*/ 3810 w 60959"/>
                <a:gd name="connsiteY67" fmla="*/ 44450 h 62229"/>
                <a:gd name="connsiteX68" fmla="*/ 3810 w 60959"/>
                <a:gd name="connsiteY68" fmla="*/ 46990 h 62229"/>
                <a:gd name="connsiteX69" fmla="*/ 6350 w 60959"/>
                <a:gd name="connsiteY69" fmla="*/ 48260 h 62229"/>
                <a:gd name="connsiteX70" fmla="*/ 7620 w 60959"/>
                <a:gd name="connsiteY70" fmla="*/ 46990 h 62229"/>
                <a:gd name="connsiteX71" fmla="*/ 10160 w 60959"/>
                <a:gd name="connsiteY71" fmla="*/ 49530 h 62229"/>
                <a:gd name="connsiteX72" fmla="*/ 8890 w 60959"/>
                <a:gd name="connsiteY72" fmla="*/ 50800 h 62229"/>
                <a:gd name="connsiteX73" fmla="*/ 8890 w 60959"/>
                <a:gd name="connsiteY73" fmla="*/ 53340 h 62229"/>
                <a:gd name="connsiteX74" fmla="*/ 11430 w 60959"/>
                <a:gd name="connsiteY74" fmla="*/ 53340 h 62229"/>
                <a:gd name="connsiteX75" fmla="*/ 12700 w 60959"/>
                <a:gd name="connsiteY75" fmla="*/ 52070 h 62229"/>
                <a:gd name="connsiteX76" fmla="*/ 15240 w 60959"/>
                <a:gd name="connsiteY76" fmla="*/ 54610 h 62229"/>
                <a:gd name="connsiteX77" fmla="*/ 13970 w 60959"/>
                <a:gd name="connsiteY77" fmla="*/ 55880 h 62229"/>
                <a:gd name="connsiteX78" fmla="*/ 13970 w 60959"/>
                <a:gd name="connsiteY78" fmla="*/ 58420 h 62229"/>
                <a:gd name="connsiteX79" fmla="*/ 16510 w 60959"/>
                <a:gd name="connsiteY79" fmla="*/ 58420 h 62229"/>
                <a:gd name="connsiteX80" fmla="*/ 17780 w 60959"/>
                <a:gd name="connsiteY80" fmla="*/ 57150 h 62229"/>
                <a:gd name="connsiteX81" fmla="*/ 21590 w 60959"/>
                <a:gd name="connsiteY81" fmla="*/ 58420 h 62229"/>
                <a:gd name="connsiteX82" fmla="*/ 21590 w 60959"/>
                <a:gd name="connsiteY82" fmla="*/ 59690 h 62229"/>
                <a:gd name="connsiteX83" fmla="*/ 22860 w 60959"/>
                <a:gd name="connsiteY83" fmla="*/ 62230 h 62229"/>
                <a:gd name="connsiteX84" fmla="*/ 25400 w 60959"/>
                <a:gd name="connsiteY84" fmla="*/ 60960 h 62229"/>
                <a:gd name="connsiteX85" fmla="*/ 25400 w 60959"/>
                <a:gd name="connsiteY85" fmla="*/ 59690 h 62229"/>
                <a:gd name="connsiteX86" fmla="*/ 29210 w 60959"/>
                <a:gd name="connsiteY86" fmla="*/ 59690 h 62229"/>
                <a:gd name="connsiteX87" fmla="*/ 29210 w 60959"/>
                <a:gd name="connsiteY87" fmla="*/ 60960 h 62229"/>
                <a:gd name="connsiteX88" fmla="*/ 30480 w 60959"/>
                <a:gd name="connsiteY88" fmla="*/ 62230 h 62229"/>
                <a:gd name="connsiteX89" fmla="*/ 30480 w 60959"/>
                <a:gd name="connsiteY89" fmla="*/ 62230 h 62229"/>
                <a:gd name="connsiteX90" fmla="*/ 31750 w 60959"/>
                <a:gd name="connsiteY90" fmla="*/ 60960 h 62229"/>
                <a:gd name="connsiteX91" fmla="*/ 31750 w 60959"/>
                <a:gd name="connsiteY91" fmla="*/ 59690 h 62229"/>
                <a:gd name="connsiteX92" fmla="*/ 35560 w 60959"/>
                <a:gd name="connsiteY92" fmla="*/ 59690 h 62229"/>
                <a:gd name="connsiteX93" fmla="*/ 35560 w 60959"/>
                <a:gd name="connsiteY93" fmla="*/ 60960 h 62229"/>
                <a:gd name="connsiteX94" fmla="*/ 36830 w 60959"/>
                <a:gd name="connsiteY94" fmla="*/ 62230 h 62229"/>
                <a:gd name="connsiteX95" fmla="*/ 38100 w 60959"/>
                <a:gd name="connsiteY95" fmla="*/ 59690 h 62229"/>
                <a:gd name="connsiteX96" fmla="*/ 38100 w 60959"/>
                <a:gd name="connsiteY96" fmla="*/ 58420 h 62229"/>
                <a:gd name="connsiteX97" fmla="*/ 41910 w 60959"/>
                <a:gd name="connsiteY97" fmla="*/ 57150 h 62229"/>
                <a:gd name="connsiteX98" fmla="*/ 43180 w 60959"/>
                <a:gd name="connsiteY98" fmla="*/ 58420 h 62229"/>
                <a:gd name="connsiteX99" fmla="*/ 45720 w 60959"/>
                <a:gd name="connsiteY99" fmla="*/ 59690 h 62229"/>
                <a:gd name="connsiteX100" fmla="*/ 45720 w 60959"/>
                <a:gd name="connsiteY100" fmla="*/ 59690 h 62229"/>
                <a:gd name="connsiteX101" fmla="*/ 45720 w 60959"/>
                <a:gd name="connsiteY101" fmla="*/ 57150 h 62229"/>
                <a:gd name="connsiteX102" fmla="*/ 44450 w 60959"/>
                <a:gd name="connsiteY102" fmla="*/ 55880 h 62229"/>
                <a:gd name="connsiteX103" fmla="*/ 46990 w 60959"/>
                <a:gd name="connsiteY103" fmla="*/ 53340 h 62229"/>
                <a:gd name="connsiteX104" fmla="*/ 48260 w 60959"/>
                <a:gd name="connsiteY104" fmla="*/ 54610 h 62229"/>
                <a:gd name="connsiteX105" fmla="*/ 50800 w 60959"/>
                <a:gd name="connsiteY105" fmla="*/ 54610 h 62229"/>
                <a:gd name="connsiteX106" fmla="*/ 50800 w 60959"/>
                <a:gd name="connsiteY106" fmla="*/ 52070 h 62229"/>
                <a:gd name="connsiteX107" fmla="*/ 49530 w 60959"/>
                <a:gd name="connsiteY107" fmla="*/ 50800 h 62229"/>
                <a:gd name="connsiteX108" fmla="*/ 52070 w 60959"/>
                <a:gd name="connsiteY108" fmla="*/ 48260 h 62229"/>
                <a:gd name="connsiteX109" fmla="*/ 53340 w 60959"/>
                <a:gd name="connsiteY109" fmla="*/ 49530 h 62229"/>
                <a:gd name="connsiteX110" fmla="*/ 55880 w 60959"/>
                <a:gd name="connsiteY110" fmla="*/ 49530 h 62229"/>
                <a:gd name="connsiteX111" fmla="*/ 55880 w 60959"/>
                <a:gd name="connsiteY111" fmla="*/ 46990 h 62229"/>
                <a:gd name="connsiteX112" fmla="*/ 54610 w 60959"/>
                <a:gd name="connsiteY112" fmla="*/ 45720 h 62229"/>
                <a:gd name="connsiteX113" fmla="*/ 55880 w 60959"/>
                <a:gd name="connsiteY113" fmla="*/ 41910 h 62229"/>
                <a:gd name="connsiteX114" fmla="*/ 57150 w 60959"/>
                <a:gd name="connsiteY114" fmla="*/ 41910 h 62229"/>
                <a:gd name="connsiteX115" fmla="*/ 59690 w 60959"/>
                <a:gd name="connsiteY115" fmla="*/ 40640 h 62229"/>
                <a:gd name="connsiteX116" fmla="*/ 58420 w 60959"/>
                <a:gd name="connsiteY116" fmla="*/ 38100 h 62229"/>
                <a:gd name="connsiteX117" fmla="*/ 57150 w 60959"/>
                <a:gd name="connsiteY117" fmla="*/ 38100 h 62229"/>
                <a:gd name="connsiteX118" fmla="*/ 57150 w 60959"/>
                <a:gd name="connsiteY118" fmla="*/ 34290 h 62229"/>
                <a:gd name="connsiteX119" fmla="*/ 59690 w 60959"/>
                <a:gd name="connsiteY119" fmla="*/ 34290 h 62229"/>
                <a:gd name="connsiteX120" fmla="*/ 60960 w 60959"/>
                <a:gd name="connsiteY120" fmla="*/ 33020 h 62229"/>
                <a:gd name="connsiteX121" fmla="*/ 59690 w 60959"/>
                <a:gd name="connsiteY121" fmla="*/ 31750 h 62229"/>
                <a:gd name="connsiteX122" fmla="*/ 57150 w 60959"/>
                <a:gd name="connsiteY122" fmla="*/ 31750 h 62229"/>
                <a:gd name="connsiteX123" fmla="*/ 57150 w 60959"/>
                <a:gd name="connsiteY123" fmla="*/ 27940 h 62229"/>
                <a:gd name="connsiteX124" fmla="*/ 59690 w 60959"/>
                <a:gd name="connsiteY124" fmla="*/ 27940 h 62229"/>
                <a:gd name="connsiteX125" fmla="*/ 50800 w 60959"/>
                <a:gd name="connsiteY125" fmla="*/ 21590 h 62229"/>
                <a:gd name="connsiteX126" fmla="*/ 49530 w 60959"/>
                <a:gd name="connsiteY126" fmla="*/ 25400 h 62229"/>
                <a:gd name="connsiteX127" fmla="*/ 45720 w 60959"/>
                <a:gd name="connsiteY127" fmla="*/ 24130 h 62229"/>
                <a:gd name="connsiteX128" fmla="*/ 46990 w 60959"/>
                <a:gd name="connsiteY128" fmla="*/ 20320 h 62229"/>
                <a:gd name="connsiteX129" fmla="*/ 50800 w 60959"/>
                <a:gd name="connsiteY129" fmla="*/ 21590 h 62229"/>
                <a:gd name="connsiteX130" fmla="*/ 30480 w 60959"/>
                <a:gd name="connsiteY130" fmla="*/ 11430 h 62229"/>
                <a:gd name="connsiteX131" fmla="*/ 31750 w 60959"/>
                <a:gd name="connsiteY131" fmla="*/ 10160 h 62229"/>
                <a:gd name="connsiteX132" fmla="*/ 48260 w 60959"/>
                <a:gd name="connsiteY132" fmla="*/ 16510 h 62229"/>
                <a:gd name="connsiteX133" fmla="*/ 48260 w 60959"/>
                <a:gd name="connsiteY133" fmla="*/ 19050 h 62229"/>
                <a:gd name="connsiteX134" fmla="*/ 39370 w 60959"/>
                <a:gd name="connsiteY134" fmla="*/ 24130 h 62229"/>
                <a:gd name="connsiteX135" fmla="*/ 38100 w 60959"/>
                <a:gd name="connsiteY135" fmla="*/ 24130 h 62229"/>
                <a:gd name="connsiteX136" fmla="*/ 34290 w 60959"/>
                <a:gd name="connsiteY136" fmla="*/ 22860 h 62229"/>
                <a:gd name="connsiteX137" fmla="*/ 33020 w 60959"/>
                <a:gd name="connsiteY137" fmla="*/ 21590 h 62229"/>
                <a:gd name="connsiteX138" fmla="*/ 30480 w 60959"/>
                <a:gd name="connsiteY138" fmla="*/ 11430 h 62229"/>
                <a:gd name="connsiteX139" fmla="*/ 26670 w 60959"/>
                <a:gd name="connsiteY139" fmla="*/ 11430 h 62229"/>
                <a:gd name="connsiteX140" fmla="*/ 29210 w 60959"/>
                <a:gd name="connsiteY140" fmla="*/ 12700 h 62229"/>
                <a:gd name="connsiteX141" fmla="*/ 27940 w 60959"/>
                <a:gd name="connsiteY141" fmla="*/ 15240 h 62229"/>
                <a:gd name="connsiteX142" fmla="*/ 25400 w 60959"/>
                <a:gd name="connsiteY142" fmla="*/ 13970 h 62229"/>
                <a:gd name="connsiteX143" fmla="*/ 26670 w 60959"/>
                <a:gd name="connsiteY143" fmla="*/ 11430 h 62229"/>
                <a:gd name="connsiteX144" fmla="*/ 30480 w 60959"/>
                <a:gd name="connsiteY144" fmla="*/ 29210 h 62229"/>
                <a:gd name="connsiteX145" fmla="*/ 35560 w 60959"/>
                <a:gd name="connsiteY145" fmla="*/ 31750 h 62229"/>
                <a:gd name="connsiteX146" fmla="*/ 33020 w 60959"/>
                <a:gd name="connsiteY146" fmla="*/ 36830 h 62229"/>
                <a:gd name="connsiteX147" fmla="*/ 27940 w 60959"/>
                <a:gd name="connsiteY147" fmla="*/ 34290 h 62229"/>
                <a:gd name="connsiteX148" fmla="*/ 30480 w 60959"/>
                <a:gd name="connsiteY148" fmla="*/ 29210 h 62229"/>
                <a:gd name="connsiteX149" fmla="*/ 10160 w 60959"/>
                <a:gd name="connsiteY149" fmla="*/ 25400 h 62229"/>
                <a:gd name="connsiteX150" fmla="*/ 21590 w 60959"/>
                <a:gd name="connsiteY150" fmla="*/ 12700 h 62229"/>
                <a:gd name="connsiteX151" fmla="*/ 24130 w 60959"/>
                <a:gd name="connsiteY151" fmla="*/ 13970 h 62229"/>
                <a:gd name="connsiteX152" fmla="*/ 26670 w 60959"/>
                <a:gd name="connsiteY152" fmla="*/ 24130 h 62229"/>
                <a:gd name="connsiteX153" fmla="*/ 26670 w 60959"/>
                <a:gd name="connsiteY153" fmla="*/ 25400 h 62229"/>
                <a:gd name="connsiteX154" fmla="*/ 24130 w 60959"/>
                <a:gd name="connsiteY154" fmla="*/ 27940 h 62229"/>
                <a:gd name="connsiteX155" fmla="*/ 22860 w 60959"/>
                <a:gd name="connsiteY155" fmla="*/ 29210 h 62229"/>
                <a:gd name="connsiteX156" fmla="*/ 12700 w 60959"/>
                <a:gd name="connsiteY156" fmla="*/ 27940 h 62229"/>
                <a:gd name="connsiteX157" fmla="*/ 10160 w 60959"/>
                <a:gd name="connsiteY157" fmla="*/ 25400 h 62229"/>
                <a:gd name="connsiteX158" fmla="*/ 24130 w 60959"/>
                <a:gd name="connsiteY158" fmla="*/ 53340 h 62229"/>
                <a:gd name="connsiteX159" fmla="*/ 22860 w 60959"/>
                <a:gd name="connsiteY159" fmla="*/ 49530 h 62229"/>
                <a:gd name="connsiteX160" fmla="*/ 26670 w 60959"/>
                <a:gd name="connsiteY160" fmla="*/ 48260 h 62229"/>
                <a:gd name="connsiteX161" fmla="*/ 27940 w 60959"/>
                <a:gd name="connsiteY161" fmla="*/ 52070 h 62229"/>
                <a:gd name="connsiteX162" fmla="*/ 24130 w 60959"/>
                <a:gd name="connsiteY162" fmla="*/ 53340 h 62229"/>
                <a:gd name="connsiteX163" fmla="*/ 12700 w 60959"/>
                <a:gd name="connsiteY163" fmla="*/ 29210 h 62229"/>
                <a:gd name="connsiteX164" fmla="*/ 15240 w 60959"/>
                <a:gd name="connsiteY164" fmla="*/ 31750 h 62229"/>
                <a:gd name="connsiteX165" fmla="*/ 12700 w 60959"/>
                <a:gd name="connsiteY165" fmla="*/ 34290 h 62229"/>
                <a:gd name="connsiteX166" fmla="*/ 10160 w 60959"/>
                <a:gd name="connsiteY166" fmla="*/ 31750 h 62229"/>
                <a:gd name="connsiteX167" fmla="*/ 12700 w 60959"/>
                <a:gd name="connsiteY167" fmla="*/ 29210 h 62229"/>
                <a:gd name="connsiteX168" fmla="*/ 17780 w 60959"/>
                <a:gd name="connsiteY168" fmla="*/ 52070 h 62229"/>
                <a:gd name="connsiteX169" fmla="*/ 8890 w 60959"/>
                <a:gd name="connsiteY169" fmla="*/ 39370 h 62229"/>
                <a:gd name="connsiteX170" fmla="*/ 8890 w 60959"/>
                <a:gd name="connsiteY170" fmla="*/ 38100 h 62229"/>
                <a:gd name="connsiteX171" fmla="*/ 10160 w 60959"/>
                <a:gd name="connsiteY171" fmla="*/ 36830 h 62229"/>
                <a:gd name="connsiteX172" fmla="*/ 20320 w 60959"/>
                <a:gd name="connsiteY172" fmla="*/ 38100 h 62229"/>
                <a:gd name="connsiteX173" fmla="*/ 21590 w 60959"/>
                <a:gd name="connsiteY173" fmla="*/ 39370 h 62229"/>
                <a:gd name="connsiteX174" fmla="*/ 24130 w 60959"/>
                <a:gd name="connsiteY174" fmla="*/ 43180 h 62229"/>
                <a:gd name="connsiteX175" fmla="*/ 24130 w 60959"/>
                <a:gd name="connsiteY175" fmla="*/ 44450 h 62229"/>
                <a:gd name="connsiteX176" fmla="*/ 20320 w 60959"/>
                <a:gd name="connsiteY176" fmla="*/ 53340 h 62229"/>
                <a:gd name="connsiteX177" fmla="*/ 17780 w 60959"/>
                <a:gd name="connsiteY177" fmla="*/ 52070 h 62229"/>
                <a:gd name="connsiteX178" fmla="*/ 44450 w 60959"/>
                <a:gd name="connsiteY178" fmla="*/ 52070 h 62229"/>
                <a:gd name="connsiteX179" fmla="*/ 36830 w 60959"/>
                <a:gd name="connsiteY179" fmla="*/ 55880 h 62229"/>
                <a:gd name="connsiteX180" fmla="*/ 27940 w 60959"/>
                <a:gd name="connsiteY180" fmla="*/ 55880 h 62229"/>
                <a:gd name="connsiteX181" fmla="*/ 26670 w 60959"/>
                <a:gd name="connsiteY181" fmla="*/ 53340 h 62229"/>
                <a:gd name="connsiteX182" fmla="*/ 30480 w 60959"/>
                <a:gd name="connsiteY182" fmla="*/ 44450 h 62229"/>
                <a:gd name="connsiteX183" fmla="*/ 31750 w 60959"/>
                <a:gd name="connsiteY183" fmla="*/ 43180 h 62229"/>
                <a:gd name="connsiteX184" fmla="*/ 34290 w 60959"/>
                <a:gd name="connsiteY184" fmla="*/ 43180 h 62229"/>
                <a:gd name="connsiteX185" fmla="*/ 35560 w 60959"/>
                <a:gd name="connsiteY185" fmla="*/ 43180 h 62229"/>
                <a:gd name="connsiteX186" fmla="*/ 36830 w 60959"/>
                <a:gd name="connsiteY186" fmla="*/ 43180 h 62229"/>
                <a:gd name="connsiteX187" fmla="*/ 44450 w 60959"/>
                <a:gd name="connsiteY187" fmla="*/ 49530 h 62229"/>
                <a:gd name="connsiteX188" fmla="*/ 44450 w 60959"/>
                <a:gd name="connsiteY188" fmla="*/ 52070 h 62229"/>
                <a:gd name="connsiteX189" fmla="*/ 44450 w 60959"/>
                <a:gd name="connsiteY189" fmla="*/ 48260 h 62229"/>
                <a:gd name="connsiteX190" fmla="*/ 44450 w 60959"/>
                <a:gd name="connsiteY190" fmla="*/ 44450 h 62229"/>
                <a:gd name="connsiteX191" fmla="*/ 48260 w 60959"/>
                <a:gd name="connsiteY191" fmla="*/ 44450 h 62229"/>
                <a:gd name="connsiteX192" fmla="*/ 48260 w 60959"/>
                <a:gd name="connsiteY192" fmla="*/ 48260 h 62229"/>
                <a:gd name="connsiteX193" fmla="*/ 44450 w 60959"/>
                <a:gd name="connsiteY193" fmla="*/ 48260 h 62229"/>
                <a:gd name="connsiteX194" fmla="*/ 49530 w 60959"/>
                <a:gd name="connsiteY194" fmla="*/ 44450 h 62229"/>
                <a:gd name="connsiteX195" fmla="*/ 41910 w 60959"/>
                <a:gd name="connsiteY195" fmla="*/ 38100 h 62229"/>
                <a:gd name="connsiteX196" fmla="*/ 41910 w 60959"/>
                <a:gd name="connsiteY196" fmla="*/ 36830 h 62229"/>
                <a:gd name="connsiteX197" fmla="*/ 41910 w 60959"/>
                <a:gd name="connsiteY197" fmla="*/ 33020 h 62229"/>
                <a:gd name="connsiteX198" fmla="*/ 43180 w 60959"/>
                <a:gd name="connsiteY198" fmla="*/ 31750 h 62229"/>
                <a:gd name="connsiteX199" fmla="*/ 52070 w 60959"/>
                <a:gd name="connsiteY199" fmla="*/ 26670 h 62229"/>
                <a:gd name="connsiteX200" fmla="*/ 54610 w 60959"/>
                <a:gd name="connsiteY200" fmla="*/ 27940 h 62229"/>
                <a:gd name="connsiteX201" fmla="*/ 54610 w 60959"/>
                <a:gd name="connsiteY201" fmla="*/ 29210 h 62229"/>
                <a:gd name="connsiteX202" fmla="*/ 53340 w 60959"/>
                <a:gd name="connsiteY202" fmla="*/ 45720 h 62229"/>
                <a:gd name="connsiteX203" fmla="*/ 49530 w 60959"/>
                <a:gd name="connsiteY203" fmla="*/ 44450 h 6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60959" h="62229">
                  <a:moveTo>
                    <a:pt x="59690" y="27940"/>
                  </a:moveTo>
                  <a:cubicBezTo>
                    <a:pt x="60960" y="27940"/>
                    <a:pt x="60960" y="26670"/>
                    <a:pt x="60960" y="25400"/>
                  </a:cubicBezTo>
                  <a:cubicBezTo>
                    <a:pt x="60960" y="24130"/>
                    <a:pt x="59690" y="24130"/>
                    <a:pt x="59690" y="24130"/>
                  </a:cubicBezTo>
                  <a:lnTo>
                    <a:pt x="57150" y="24130"/>
                  </a:lnTo>
                  <a:cubicBezTo>
                    <a:pt x="57150" y="22860"/>
                    <a:pt x="55880" y="21590"/>
                    <a:pt x="55880" y="20320"/>
                  </a:cubicBezTo>
                  <a:lnTo>
                    <a:pt x="57150" y="19050"/>
                  </a:lnTo>
                  <a:cubicBezTo>
                    <a:pt x="58420" y="19050"/>
                    <a:pt x="58420" y="17780"/>
                    <a:pt x="57150" y="16510"/>
                  </a:cubicBezTo>
                  <a:cubicBezTo>
                    <a:pt x="57150" y="15240"/>
                    <a:pt x="55880" y="15240"/>
                    <a:pt x="54610" y="15240"/>
                  </a:cubicBezTo>
                  <a:lnTo>
                    <a:pt x="53340" y="16510"/>
                  </a:lnTo>
                  <a:cubicBezTo>
                    <a:pt x="52070" y="15240"/>
                    <a:pt x="52070" y="13970"/>
                    <a:pt x="50800" y="13970"/>
                  </a:cubicBezTo>
                  <a:lnTo>
                    <a:pt x="52070" y="12700"/>
                  </a:lnTo>
                  <a:cubicBezTo>
                    <a:pt x="52070" y="12700"/>
                    <a:pt x="53340" y="11430"/>
                    <a:pt x="52070" y="10160"/>
                  </a:cubicBezTo>
                  <a:cubicBezTo>
                    <a:pt x="52070" y="8890"/>
                    <a:pt x="50800" y="8890"/>
                    <a:pt x="49530" y="10160"/>
                  </a:cubicBezTo>
                  <a:lnTo>
                    <a:pt x="48260" y="11430"/>
                  </a:lnTo>
                  <a:cubicBezTo>
                    <a:pt x="46990" y="10160"/>
                    <a:pt x="46990" y="10160"/>
                    <a:pt x="45720" y="8890"/>
                  </a:cubicBezTo>
                  <a:lnTo>
                    <a:pt x="46990" y="7620"/>
                  </a:lnTo>
                  <a:cubicBezTo>
                    <a:pt x="46990" y="6350"/>
                    <a:pt x="46990" y="6350"/>
                    <a:pt x="46990" y="5080"/>
                  </a:cubicBezTo>
                  <a:cubicBezTo>
                    <a:pt x="46990" y="3810"/>
                    <a:pt x="45720" y="5080"/>
                    <a:pt x="44450" y="5080"/>
                  </a:cubicBezTo>
                  <a:lnTo>
                    <a:pt x="43180" y="6350"/>
                  </a:lnTo>
                  <a:cubicBezTo>
                    <a:pt x="41910" y="6350"/>
                    <a:pt x="40640" y="5080"/>
                    <a:pt x="39370" y="5080"/>
                  </a:cubicBezTo>
                  <a:lnTo>
                    <a:pt x="39370" y="2540"/>
                  </a:lnTo>
                  <a:cubicBezTo>
                    <a:pt x="39370" y="1270"/>
                    <a:pt x="39370" y="1270"/>
                    <a:pt x="38100" y="0"/>
                  </a:cubicBezTo>
                  <a:cubicBezTo>
                    <a:pt x="36830" y="0"/>
                    <a:pt x="36830" y="0"/>
                    <a:pt x="35560" y="1270"/>
                  </a:cubicBezTo>
                  <a:lnTo>
                    <a:pt x="35560" y="3810"/>
                  </a:lnTo>
                  <a:cubicBezTo>
                    <a:pt x="34290" y="3810"/>
                    <a:pt x="33020" y="3810"/>
                    <a:pt x="31750" y="3810"/>
                  </a:cubicBezTo>
                  <a:lnTo>
                    <a:pt x="31750" y="1270"/>
                  </a:lnTo>
                  <a:cubicBezTo>
                    <a:pt x="31750" y="0"/>
                    <a:pt x="30480" y="0"/>
                    <a:pt x="30480" y="0"/>
                  </a:cubicBezTo>
                  <a:lnTo>
                    <a:pt x="30480" y="0"/>
                  </a:lnTo>
                  <a:cubicBezTo>
                    <a:pt x="29210" y="0"/>
                    <a:pt x="29210" y="1270"/>
                    <a:pt x="29210" y="1270"/>
                  </a:cubicBezTo>
                  <a:lnTo>
                    <a:pt x="29210" y="3810"/>
                  </a:lnTo>
                  <a:cubicBezTo>
                    <a:pt x="27940" y="3810"/>
                    <a:pt x="26670" y="3810"/>
                    <a:pt x="25400" y="3810"/>
                  </a:cubicBezTo>
                  <a:lnTo>
                    <a:pt x="25400" y="1270"/>
                  </a:lnTo>
                  <a:cubicBezTo>
                    <a:pt x="25400" y="0"/>
                    <a:pt x="24130" y="0"/>
                    <a:pt x="24130" y="0"/>
                  </a:cubicBezTo>
                  <a:cubicBezTo>
                    <a:pt x="24130" y="0"/>
                    <a:pt x="22860" y="1270"/>
                    <a:pt x="22860" y="2540"/>
                  </a:cubicBezTo>
                  <a:lnTo>
                    <a:pt x="22860" y="5080"/>
                  </a:lnTo>
                  <a:cubicBezTo>
                    <a:pt x="21590" y="5080"/>
                    <a:pt x="20320" y="6350"/>
                    <a:pt x="19050" y="6350"/>
                  </a:cubicBezTo>
                  <a:lnTo>
                    <a:pt x="17780" y="3810"/>
                  </a:lnTo>
                  <a:cubicBezTo>
                    <a:pt x="17780" y="2540"/>
                    <a:pt x="16510" y="2540"/>
                    <a:pt x="15240" y="2540"/>
                  </a:cubicBezTo>
                  <a:lnTo>
                    <a:pt x="15240" y="2540"/>
                  </a:lnTo>
                  <a:cubicBezTo>
                    <a:pt x="13970" y="2540"/>
                    <a:pt x="13970" y="3810"/>
                    <a:pt x="15240" y="5080"/>
                  </a:cubicBezTo>
                  <a:lnTo>
                    <a:pt x="16510" y="7620"/>
                  </a:lnTo>
                  <a:cubicBezTo>
                    <a:pt x="15240" y="8890"/>
                    <a:pt x="13970" y="8890"/>
                    <a:pt x="13970" y="10160"/>
                  </a:cubicBezTo>
                  <a:lnTo>
                    <a:pt x="12700" y="8890"/>
                  </a:lnTo>
                  <a:cubicBezTo>
                    <a:pt x="12700" y="8890"/>
                    <a:pt x="11430" y="7620"/>
                    <a:pt x="10160" y="8890"/>
                  </a:cubicBezTo>
                  <a:cubicBezTo>
                    <a:pt x="10160" y="8890"/>
                    <a:pt x="8890" y="10160"/>
                    <a:pt x="10160" y="11430"/>
                  </a:cubicBezTo>
                  <a:lnTo>
                    <a:pt x="11430" y="12700"/>
                  </a:lnTo>
                  <a:cubicBezTo>
                    <a:pt x="10160" y="13970"/>
                    <a:pt x="10160" y="13970"/>
                    <a:pt x="8890" y="15240"/>
                  </a:cubicBezTo>
                  <a:lnTo>
                    <a:pt x="7620" y="13970"/>
                  </a:lnTo>
                  <a:cubicBezTo>
                    <a:pt x="6350" y="13970"/>
                    <a:pt x="6350" y="13970"/>
                    <a:pt x="5080" y="13970"/>
                  </a:cubicBezTo>
                  <a:cubicBezTo>
                    <a:pt x="3810" y="13970"/>
                    <a:pt x="5080" y="15240"/>
                    <a:pt x="5080" y="16510"/>
                  </a:cubicBezTo>
                  <a:lnTo>
                    <a:pt x="6350" y="17780"/>
                  </a:lnTo>
                  <a:cubicBezTo>
                    <a:pt x="6350" y="19050"/>
                    <a:pt x="5080" y="20320"/>
                    <a:pt x="5080" y="21590"/>
                  </a:cubicBezTo>
                  <a:lnTo>
                    <a:pt x="2540" y="21590"/>
                  </a:lnTo>
                  <a:cubicBezTo>
                    <a:pt x="1270" y="21590"/>
                    <a:pt x="1270" y="21590"/>
                    <a:pt x="0" y="22860"/>
                  </a:cubicBezTo>
                  <a:cubicBezTo>
                    <a:pt x="0" y="24130"/>
                    <a:pt x="0" y="24130"/>
                    <a:pt x="1270" y="25400"/>
                  </a:cubicBezTo>
                  <a:lnTo>
                    <a:pt x="3810" y="25400"/>
                  </a:lnTo>
                  <a:cubicBezTo>
                    <a:pt x="3810" y="26670"/>
                    <a:pt x="3810" y="27940"/>
                    <a:pt x="3810" y="29210"/>
                  </a:cubicBezTo>
                  <a:lnTo>
                    <a:pt x="1270" y="29210"/>
                  </a:lnTo>
                  <a:cubicBezTo>
                    <a:pt x="0" y="29210"/>
                    <a:pt x="0" y="30480"/>
                    <a:pt x="0" y="30480"/>
                  </a:cubicBezTo>
                  <a:cubicBezTo>
                    <a:pt x="0" y="31750"/>
                    <a:pt x="1270" y="31750"/>
                    <a:pt x="1270" y="31750"/>
                  </a:cubicBezTo>
                  <a:lnTo>
                    <a:pt x="3810" y="31750"/>
                  </a:lnTo>
                  <a:cubicBezTo>
                    <a:pt x="3810" y="33020"/>
                    <a:pt x="3810" y="34290"/>
                    <a:pt x="3810" y="35560"/>
                  </a:cubicBezTo>
                  <a:lnTo>
                    <a:pt x="1270" y="35560"/>
                  </a:lnTo>
                  <a:cubicBezTo>
                    <a:pt x="0" y="35560"/>
                    <a:pt x="0" y="36830"/>
                    <a:pt x="0" y="38100"/>
                  </a:cubicBezTo>
                  <a:cubicBezTo>
                    <a:pt x="0" y="39370"/>
                    <a:pt x="1270" y="39370"/>
                    <a:pt x="1270" y="39370"/>
                  </a:cubicBezTo>
                  <a:lnTo>
                    <a:pt x="3810" y="39370"/>
                  </a:lnTo>
                  <a:cubicBezTo>
                    <a:pt x="3810" y="40640"/>
                    <a:pt x="5080" y="41910"/>
                    <a:pt x="5080" y="43180"/>
                  </a:cubicBezTo>
                  <a:lnTo>
                    <a:pt x="3810" y="44450"/>
                  </a:lnTo>
                  <a:cubicBezTo>
                    <a:pt x="2540" y="44450"/>
                    <a:pt x="2540" y="45720"/>
                    <a:pt x="3810" y="46990"/>
                  </a:cubicBezTo>
                  <a:cubicBezTo>
                    <a:pt x="3810" y="48260"/>
                    <a:pt x="5080" y="48260"/>
                    <a:pt x="6350" y="48260"/>
                  </a:cubicBezTo>
                  <a:lnTo>
                    <a:pt x="7620" y="46990"/>
                  </a:lnTo>
                  <a:cubicBezTo>
                    <a:pt x="8890" y="48260"/>
                    <a:pt x="8890" y="49530"/>
                    <a:pt x="10160" y="49530"/>
                  </a:cubicBezTo>
                  <a:lnTo>
                    <a:pt x="8890" y="50800"/>
                  </a:lnTo>
                  <a:cubicBezTo>
                    <a:pt x="8890" y="50800"/>
                    <a:pt x="7620" y="52070"/>
                    <a:pt x="8890" y="53340"/>
                  </a:cubicBezTo>
                  <a:cubicBezTo>
                    <a:pt x="8890" y="53340"/>
                    <a:pt x="10160" y="54610"/>
                    <a:pt x="11430" y="53340"/>
                  </a:cubicBezTo>
                  <a:lnTo>
                    <a:pt x="12700" y="52070"/>
                  </a:lnTo>
                  <a:cubicBezTo>
                    <a:pt x="13970" y="53340"/>
                    <a:pt x="13970" y="53340"/>
                    <a:pt x="15240" y="54610"/>
                  </a:cubicBezTo>
                  <a:lnTo>
                    <a:pt x="13970" y="55880"/>
                  </a:lnTo>
                  <a:cubicBezTo>
                    <a:pt x="13970" y="57150"/>
                    <a:pt x="13970" y="57150"/>
                    <a:pt x="13970" y="58420"/>
                  </a:cubicBezTo>
                  <a:cubicBezTo>
                    <a:pt x="13970" y="59690"/>
                    <a:pt x="15240" y="58420"/>
                    <a:pt x="16510" y="58420"/>
                  </a:cubicBezTo>
                  <a:lnTo>
                    <a:pt x="17780" y="57150"/>
                  </a:lnTo>
                  <a:cubicBezTo>
                    <a:pt x="19050" y="57150"/>
                    <a:pt x="20320" y="58420"/>
                    <a:pt x="21590" y="58420"/>
                  </a:cubicBezTo>
                  <a:lnTo>
                    <a:pt x="21590" y="59690"/>
                  </a:lnTo>
                  <a:cubicBezTo>
                    <a:pt x="21590" y="60960"/>
                    <a:pt x="21590" y="60960"/>
                    <a:pt x="22860" y="62230"/>
                  </a:cubicBezTo>
                  <a:cubicBezTo>
                    <a:pt x="24130" y="62230"/>
                    <a:pt x="24130" y="62230"/>
                    <a:pt x="25400" y="60960"/>
                  </a:cubicBezTo>
                  <a:lnTo>
                    <a:pt x="25400" y="59690"/>
                  </a:lnTo>
                  <a:cubicBezTo>
                    <a:pt x="26670" y="59690"/>
                    <a:pt x="27940" y="59690"/>
                    <a:pt x="29210" y="59690"/>
                  </a:cubicBezTo>
                  <a:lnTo>
                    <a:pt x="29210" y="60960"/>
                  </a:lnTo>
                  <a:cubicBezTo>
                    <a:pt x="29210" y="62230"/>
                    <a:pt x="30480" y="62230"/>
                    <a:pt x="30480" y="62230"/>
                  </a:cubicBezTo>
                  <a:lnTo>
                    <a:pt x="30480" y="62230"/>
                  </a:lnTo>
                  <a:cubicBezTo>
                    <a:pt x="31750" y="62230"/>
                    <a:pt x="31750" y="60960"/>
                    <a:pt x="31750" y="60960"/>
                  </a:cubicBezTo>
                  <a:lnTo>
                    <a:pt x="31750" y="59690"/>
                  </a:lnTo>
                  <a:cubicBezTo>
                    <a:pt x="33020" y="59690"/>
                    <a:pt x="34290" y="59690"/>
                    <a:pt x="35560" y="59690"/>
                  </a:cubicBezTo>
                  <a:lnTo>
                    <a:pt x="35560" y="60960"/>
                  </a:lnTo>
                  <a:cubicBezTo>
                    <a:pt x="35560" y="62230"/>
                    <a:pt x="36830" y="62230"/>
                    <a:pt x="36830" y="62230"/>
                  </a:cubicBezTo>
                  <a:cubicBezTo>
                    <a:pt x="36830" y="62230"/>
                    <a:pt x="38100" y="60960"/>
                    <a:pt x="38100" y="59690"/>
                  </a:cubicBezTo>
                  <a:lnTo>
                    <a:pt x="38100" y="58420"/>
                  </a:lnTo>
                  <a:cubicBezTo>
                    <a:pt x="39370" y="58420"/>
                    <a:pt x="40640" y="57150"/>
                    <a:pt x="41910" y="57150"/>
                  </a:cubicBezTo>
                  <a:lnTo>
                    <a:pt x="43180" y="58420"/>
                  </a:lnTo>
                  <a:cubicBezTo>
                    <a:pt x="43180" y="59690"/>
                    <a:pt x="44450" y="59690"/>
                    <a:pt x="45720" y="59690"/>
                  </a:cubicBezTo>
                  <a:lnTo>
                    <a:pt x="45720" y="59690"/>
                  </a:lnTo>
                  <a:cubicBezTo>
                    <a:pt x="46990" y="59690"/>
                    <a:pt x="46990" y="58420"/>
                    <a:pt x="45720" y="57150"/>
                  </a:cubicBezTo>
                  <a:lnTo>
                    <a:pt x="44450" y="55880"/>
                  </a:lnTo>
                  <a:cubicBezTo>
                    <a:pt x="45720" y="54610"/>
                    <a:pt x="46990" y="54610"/>
                    <a:pt x="46990" y="53340"/>
                  </a:cubicBezTo>
                  <a:lnTo>
                    <a:pt x="48260" y="54610"/>
                  </a:lnTo>
                  <a:cubicBezTo>
                    <a:pt x="48260" y="55880"/>
                    <a:pt x="49530" y="55880"/>
                    <a:pt x="50800" y="54610"/>
                  </a:cubicBezTo>
                  <a:cubicBezTo>
                    <a:pt x="50800" y="54610"/>
                    <a:pt x="52070" y="53340"/>
                    <a:pt x="50800" y="52070"/>
                  </a:cubicBezTo>
                  <a:lnTo>
                    <a:pt x="49530" y="50800"/>
                  </a:lnTo>
                  <a:cubicBezTo>
                    <a:pt x="50800" y="49530"/>
                    <a:pt x="50800" y="49530"/>
                    <a:pt x="52070" y="48260"/>
                  </a:cubicBezTo>
                  <a:lnTo>
                    <a:pt x="53340" y="49530"/>
                  </a:lnTo>
                  <a:cubicBezTo>
                    <a:pt x="54610" y="49530"/>
                    <a:pt x="54610" y="49530"/>
                    <a:pt x="55880" y="49530"/>
                  </a:cubicBezTo>
                  <a:cubicBezTo>
                    <a:pt x="57150" y="49530"/>
                    <a:pt x="55880" y="48260"/>
                    <a:pt x="55880" y="46990"/>
                  </a:cubicBezTo>
                  <a:lnTo>
                    <a:pt x="54610" y="45720"/>
                  </a:lnTo>
                  <a:cubicBezTo>
                    <a:pt x="54610" y="44450"/>
                    <a:pt x="55880" y="43180"/>
                    <a:pt x="55880" y="41910"/>
                  </a:cubicBezTo>
                  <a:lnTo>
                    <a:pt x="57150" y="41910"/>
                  </a:lnTo>
                  <a:cubicBezTo>
                    <a:pt x="58420" y="41910"/>
                    <a:pt x="58420" y="41910"/>
                    <a:pt x="59690" y="40640"/>
                  </a:cubicBezTo>
                  <a:cubicBezTo>
                    <a:pt x="59690" y="39370"/>
                    <a:pt x="59690" y="39370"/>
                    <a:pt x="58420" y="38100"/>
                  </a:cubicBezTo>
                  <a:lnTo>
                    <a:pt x="57150" y="38100"/>
                  </a:lnTo>
                  <a:cubicBezTo>
                    <a:pt x="57150" y="36830"/>
                    <a:pt x="57150" y="35560"/>
                    <a:pt x="57150" y="34290"/>
                  </a:cubicBezTo>
                  <a:lnTo>
                    <a:pt x="59690" y="34290"/>
                  </a:lnTo>
                  <a:cubicBezTo>
                    <a:pt x="60960" y="34290"/>
                    <a:pt x="60960" y="33020"/>
                    <a:pt x="60960" y="33020"/>
                  </a:cubicBezTo>
                  <a:cubicBezTo>
                    <a:pt x="60960" y="31750"/>
                    <a:pt x="59690" y="31750"/>
                    <a:pt x="59690" y="31750"/>
                  </a:cubicBezTo>
                  <a:lnTo>
                    <a:pt x="57150" y="31750"/>
                  </a:lnTo>
                  <a:cubicBezTo>
                    <a:pt x="57150" y="30480"/>
                    <a:pt x="57150" y="29210"/>
                    <a:pt x="57150" y="27940"/>
                  </a:cubicBezTo>
                  <a:lnTo>
                    <a:pt x="59690" y="27940"/>
                  </a:lnTo>
                  <a:close/>
                  <a:moveTo>
                    <a:pt x="50800" y="21590"/>
                  </a:moveTo>
                  <a:cubicBezTo>
                    <a:pt x="52070" y="22860"/>
                    <a:pt x="50800" y="24130"/>
                    <a:pt x="49530" y="25400"/>
                  </a:cubicBezTo>
                  <a:cubicBezTo>
                    <a:pt x="48260" y="26670"/>
                    <a:pt x="46990" y="25400"/>
                    <a:pt x="45720" y="24130"/>
                  </a:cubicBezTo>
                  <a:cubicBezTo>
                    <a:pt x="44450" y="22860"/>
                    <a:pt x="45720" y="21590"/>
                    <a:pt x="46990" y="20320"/>
                  </a:cubicBezTo>
                  <a:cubicBezTo>
                    <a:pt x="48260" y="19050"/>
                    <a:pt x="49530" y="20320"/>
                    <a:pt x="50800" y="21590"/>
                  </a:cubicBezTo>
                  <a:close/>
                  <a:moveTo>
                    <a:pt x="30480" y="11430"/>
                  </a:moveTo>
                  <a:cubicBezTo>
                    <a:pt x="30480" y="10160"/>
                    <a:pt x="30480" y="10160"/>
                    <a:pt x="31750" y="10160"/>
                  </a:cubicBezTo>
                  <a:cubicBezTo>
                    <a:pt x="38100" y="10160"/>
                    <a:pt x="43180" y="12700"/>
                    <a:pt x="48260" y="16510"/>
                  </a:cubicBezTo>
                  <a:cubicBezTo>
                    <a:pt x="49530" y="17780"/>
                    <a:pt x="48260" y="17780"/>
                    <a:pt x="48260" y="19050"/>
                  </a:cubicBezTo>
                  <a:lnTo>
                    <a:pt x="39370" y="24130"/>
                  </a:lnTo>
                  <a:cubicBezTo>
                    <a:pt x="39370" y="24130"/>
                    <a:pt x="38100" y="24130"/>
                    <a:pt x="38100" y="24130"/>
                  </a:cubicBezTo>
                  <a:cubicBezTo>
                    <a:pt x="36830" y="22860"/>
                    <a:pt x="35560" y="22860"/>
                    <a:pt x="34290" y="22860"/>
                  </a:cubicBezTo>
                  <a:cubicBezTo>
                    <a:pt x="34290" y="22860"/>
                    <a:pt x="33020" y="22860"/>
                    <a:pt x="33020" y="21590"/>
                  </a:cubicBezTo>
                  <a:lnTo>
                    <a:pt x="30480" y="11430"/>
                  </a:lnTo>
                  <a:close/>
                  <a:moveTo>
                    <a:pt x="26670" y="11430"/>
                  </a:moveTo>
                  <a:cubicBezTo>
                    <a:pt x="27940" y="11430"/>
                    <a:pt x="29210" y="11430"/>
                    <a:pt x="29210" y="12700"/>
                  </a:cubicBezTo>
                  <a:cubicBezTo>
                    <a:pt x="29210" y="13970"/>
                    <a:pt x="29210" y="15240"/>
                    <a:pt x="27940" y="15240"/>
                  </a:cubicBezTo>
                  <a:cubicBezTo>
                    <a:pt x="26670" y="15240"/>
                    <a:pt x="25400" y="15240"/>
                    <a:pt x="25400" y="13970"/>
                  </a:cubicBezTo>
                  <a:cubicBezTo>
                    <a:pt x="24130" y="13970"/>
                    <a:pt x="25400" y="12700"/>
                    <a:pt x="26670" y="11430"/>
                  </a:cubicBezTo>
                  <a:close/>
                  <a:moveTo>
                    <a:pt x="30480" y="29210"/>
                  </a:moveTo>
                  <a:cubicBezTo>
                    <a:pt x="33020" y="29210"/>
                    <a:pt x="34290" y="30480"/>
                    <a:pt x="35560" y="31750"/>
                  </a:cubicBezTo>
                  <a:cubicBezTo>
                    <a:pt x="35560" y="34290"/>
                    <a:pt x="34290" y="35560"/>
                    <a:pt x="33020" y="36830"/>
                  </a:cubicBezTo>
                  <a:cubicBezTo>
                    <a:pt x="30480" y="36830"/>
                    <a:pt x="29210" y="35560"/>
                    <a:pt x="27940" y="34290"/>
                  </a:cubicBezTo>
                  <a:cubicBezTo>
                    <a:pt x="27940" y="31750"/>
                    <a:pt x="29210" y="30480"/>
                    <a:pt x="30480" y="29210"/>
                  </a:cubicBezTo>
                  <a:close/>
                  <a:moveTo>
                    <a:pt x="10160" y="25400"/>
                  </a:moveTo>
                  <a:cubicBezTo>
                    <a:pt x="11430" y="20320"/>
                    <a:pt x="16510" y="15240"/>
                    <a:pt x="21590" y="12700"/>
                  </a:cubicBezTo>
                  <a:cubicBezTo>
                    <a:pt x="22860" y="12700"/>
                    <a:pt x="22860" y="12700"/>
                    <a:pt x="24130" y="13970"/>
                  </a:cubicBezTo>
                  <a:lnTo>
                    <a:pt x="26670" y="24130"/>
                  </a:lnTo>
                  <a:cubicBezTo>
                    <a:pt x="26670" y="24130"/>
                    <a:pt x="26670" y="25400"/>
                    <a:pt x="26670" y="25400"/>
                  </a:cubicBezTo>
                  <a:cubicBezTo>
                    <a:pt x="25400" y="26670"/>
                    <a:pt x="25400" y="26670"/>
                    <a:pt x="24130" y="27940"/>
                  </a:cubicBezTo>
                  <a:cubicBezTo>
                    <a:pt x="24130" y="27940"/>
                    <a:pt x="22860" y="29210"/>
                    <a:pt x="22860" y="29210"/>
                  </a:cubicBezTo>
                  <a:lnTo>
                    <a:pt x="12700" y="27940"/>
                  </a:lnTo>
                  <a:cubicBezTo>
                    <a:pt x="10160" y="27940"/>
                    <a:pt x="10160" y="26670"/>
                    <a:pt x="10160" y="25400"/>
                  </a:cubicBezTo>
                  <a:close/>
                  <a:moveTo>
                    <a:pt x="24130" y="53340"/>
                  </a:moveTo>
                  <a:cubicBezTo>
                    <a:pt x="22860" y="53340"/>
                    <a:pt x="22860" y="50800"/>
                    <a:pt x="22860" y="49530"/>
                  </a:cubicBezTo>
                  <a:cubicBezTo>
                    <a:pt x="22860" y="48260"/>
                    <a:pt x="25400" y="48260"/>
                    <a:pt x="26670" y="48260"/>
                  </a:cubicBezTo>
                  <a:cubicBezTo>
                    <a:pt x="27940" y="48260"/>
                    <a:pt x="27940" y="50800"/>
                    <a:pt x="27940" y="52070"/>
                  </a:cubicBezTo>
                  <a:cubicBezTo>
                    <a:pt x="26670" y="53340"/>
                    <a:pt x="25400" y="54610"/>
                    <a:pt x="24130" y="53340"/>
                  </a:cubicBezTo>
                  <a:close/>
                  <a:moveTo>
                    <a:pt x="12700" y="29210"/>
                  </a:moveTo>
                  <a:cubicBezTo>
                    <a:pt x="13970" y="29210"/>
                    <a:pt x="15240" y="30480"/>
                    <a:pt x="15240" y="31750"/>
                  </a:cubicBezTo>
                  <a:cubicBezTo>
                    <a:pt x="15240" y="33020"/>
                    <a:pt x="13970" y="34290"/>
                    <a:pt x="12700" y="34290"/>
                  </a:cubicBezTo>
                  <a:cubicBezTo>
                    <a:pt x="11430" y="34290"/>
                    <a:pt x="10160" y="33020"/>
                    <a:pt x="10160" y="31750"/>
                  </a:cubicBezTo>
                  <a:cubicBezTo>
                    <a:pt x="10160" y="30480"/>
                    <a:pt x="11430" y="29210"/>
                    <a:pt x="12700" y="29210"/>
                  </a:cubicBezTo>
                  <a:close/>
                  <a:moveTo>
                    <a:pt x="17780" y="52070"/>
                  </a:moveTo>
                  <a:cubicBezTo>
                    <a:pt x="13970" y="49530"/>
                    <a:pt x="10160" y="44450"/>
                    <a:pt x="8890" y="39370"/>
                  </a:cubicBezTo>
                  <a:cubicBezTo>
                    <a:pt x="8890" y="39370"/>
                    <a:pt x="8890" y="38100"/>
                    <a:pt x="8890" y="38100"/>
                  </a:cubicBezTo>
                  <a:cubicBezTo>
                    <a:pt x="8890" y="36830"/>
                    <a:pt x="8890" y="36830"/>
                    <a:pt x="10160" y="36830"/>
                  </a:cubicBezTo>
                  <a:lnTo>
                    <a:pt x="20320" y="38100"/>
                  </a:lnTo>
                  <a:cubicBezTo>
                    <a:pt x="20320" y="38100"/>
                    <a:pt x="21590" y="38100"/>
                    <a:pt x="21590" y="39370"/>
                  </a:cubicBezTo>
                  <a:cubicBezTo>
                    <a:pt x="21590" y="40640"/>
                    <a:pt x="22860" y="41910"/>
                    <a:pt x="24130" y="43180"/>
                  </a:cubicBezTo>
                  <a:cubicBezTo>
                    <a:pt x="24130" y="43180"/>
                    <a:pt x="24130" y="44450"/>
                    <a:pt x="24130" y="44450"/>
                  </a:cubicBezTo>
                  <a:lnTo>
                    <a:pt x="20320" y="53340"/>
                  </a:lnTo>
                  <a:cubicBezTo>
                    <a:pt x="20320" y="52070"/>
                    <a:pt x="19050" y="52070"/>
                    <a:pt x="17780" y="52070"/>
                  </a:cubicBezTo>
                  <a:close/>
                  <a:moveTo>
                    <a:pt x="44450" y="52070"/>
                  </a:moveTo>
                  <a:cubicBezTo>
                    <a:pt x="41910" y="53340"/>
                    <a:pt x="39370" y="54610"/>
                    <a:pt x="36830" y="55880"/>
                  </a:cubicBezTo>
                  <a:cubicBezTo>
                    <a:pt x="34290" y="57150"/>
                    <a:pt x="30480" y="57150"/>
                    <a:pt x="27940" y="55880"/>
                  </a:cubicBezTo>
                  <a:cubicBezTo>
                    <a:pt x="26670" y="55880"/>
                    <a:pt x="26670" y="54610"/>
                    <a:pt x="26670" y="53340"/>
                  </a:cubicBezTo>
                  <a:lnTo>
                    <a:pt x="30480" y="44450"/>
                  </a:lnTo>
                  <a:cubicBezTo>
                    <a:pt x="30480" y="44450"/>
                    <a:pt x="31750" y="43180"/>
                    <a:pt x="31750" y="43180"/>
                  </a:cubicBezTo>
                  <a:cubicBezTo>
                    <a:pt x="33020" y="43180"/>
                    <a:pt x="33020" y="43180"/>
                    <a:pt x="34290" y="43180"/>
                  </a:cubicBezTo>
                  <a:cubicBezTo>
                    <a:pt x="34290" y="43180"/>
                    <a:pt x="35560" y="43180"/>
                    <a:pt x="35560" y="43180"/>
                  </a:cubicBezTo>
                  <a:cubicBezTo>
                    <a:pt x="35560" y="43180"/>
                    <a:pt x="36830" y="43180"/>
                    <a:pt x="36830" y="43180"/>
                  </a:cubicBezTo>
                  <a:lnTo>
                    <a:pt x="44450" y="49530"/>
                  </a:lnTo>
                  <a:cubicBezTo>
                    <a:pt x="45720" y="50800"/>
                    <a:pt x="45720" y="52070"/>
                    <a:pt x="44450" y="52070"/>
                  </a:cubicBezTo>
                  <a:close/>
                  <a:moveTo>
                    <a:pt x="44450" y="48260"/>
                  </a:moveTo>
                  <a:cubicBezTo>
                    <a:pt x="43180" y="46990"/>
                    <a:pt x="43180" y="45720"/>
                    <a:pt x="44450" y="44450"/>
                  </a:cubicBezTo>
                  <a:cubicBezTo>
                    <a:pt x="45720" y="43180"/>
                    <a:pt x="46990" y="43180"/>
                    <a:pt x="48260" y="44450"/>
                  </a:cubicBezTo>
                  <a:cubicBezTo>
                    <a:pt x="49530" y="45720"/>
                    <a:pt x="49530" y="46990"/>
                    <a:pt x="48260" y="48260"/>
                  </a:cubicBezTo>
                  <a:cubicBezTo>
                    <a:pt x="46990" y="48260"/>
                    <a:pt x="45720" y="48260"/>
                    <a:pt x="44450" y="48260"/>
                  </a:cubicBezTo>
                  <a:close/>
                  <a:moveTo>
                    <a:pt x="49530" y="44450"/>
                  </a:moveTo>
                  <a:lnTo>
                    <a:pt x="41910" y="38100"/>
                  </a:lnTo>
                  <a:cubicBezTo>
                    <a:pt x="41910" y="38100"/>
                    <a:pt x="41910" y="36830"/>
                    <a:pt x="41910" y="36830"/>
                  </a:cubicBezTo>
                  <a:cubicBezTo>
                    <a:pt x="41910" y="35560"/>
                    <a:pt x="41910" y="34290"/>
                    <a:pt x="41910" y="33020"/>
                  </a:cubicBezTo>
                  <a:cubicBezTo>
                    <a:pt x="41910" y="33020"/>
                    <a:pt x="41910" y="31750"/>
                    <a:pt x="43180" y="31750"/>
                  </a:cubicBezTo>
                  <a:lnTo>
                    <a:pt x="52070" y="26670"/>
                  </a:lnTo>
                  <a:cubicBezTo>
                    <a:pt x="53340" y="26670"/>
                    <a:pt x="53340" y="26670"/>
                    <a:pt x="54610" y="27940"/>
                  </a:cubicBezTo>
                  <a:cubicBezTo>
                    <a:pt x="54610" y="27940"/>
                    <a:pt x="54610" y="29210"/>
                    <a:pt x="54610" y="29210"/>
                  </a:cubicBezTo>
                  <a:cubicBezTo>
                    <a:pt x="55880" y="35560"/>
                    <a:pt x="54610" y="40640"/>
                    <a:pt x="53340" y="45720"/>
                  </a:cubicBezTo>
                  <a:cubicBezTo>
                    <a:pt x="52070" y="44450"/>
                    <a:pt x="50800" y="45720"/>
                    <a:pt x="49530" y="4445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21E3BDE-65EB-4A7A-832D-D8D73FCBD84D}"/>
                </a:ext>
              </a:extLst>
            </p:cNvPr>
            <p:cNvSpPr/>
            <p:nvPr/>
          </p:nvSpPr>
          <p:spPr>
            <a:xfrm>
              <a:off x="6910069" y="2559050"/>
              <a:ext cx="189230" cy="189229"/>
            </a:xfrm>
            <a:custGeom>
              <a:avLst/>
              <a:gdLst>
                <a:gd name="connsiteX0" fmla="*/ 163830 w 189230"/>
                <a:gd name="connsiteY0" fmla="*/ 156210 h 189229"/>
                <a:gd name="connsiteX1" fmla="*/ 154940 w 189230"/>
                <a:gd name="connsiteY1" fmla="*/ 148590 h 189229"/>
                <a:gd name="connsiteX2" fmla="*/ 160020 w 189230"/>
                <a:gd name="connsiteY2" fmla="*/ 142240 h 189229"/>
                <a:gd name="connsiteX3" fmla="*/ 170180 w 189230"/>
                <a:gd name="connsiteY3" fmla="*/ 148590 h 189229"/>
                <a:gd name="connsiteX4" fmla="*/ 173990 w 189230"/>
                <a:gd name="connsiteY4" fmla="*/ 147320 h 189229"/>
                <a:gd name="connsiteX5" fmla="*/ 175261 w 189230"/>
                <a:gd name="connsiteY5" fmla="*/ 146050 h 189229"/>
                <a:gd name="connsiteX6" fmla="*/ 173990 w 189230"/>
                <a:gd name="connsiteY6" fmla="*/ 142240 h 189229"/>
                <a:gd name="connsiteX7" fmla="*/ 163830 w 189230"/>
                <a:gd name="connsiteY7" fmla="*/ 135890 h 189229"/>
                <a:gd name="connsiteX8" fmla="*/ 167640 w 189230"/>
                <a:gd name="connsiteY8" fmla="*/ 129540 h 189229"/>
                <a:gd name="connsiteX9" fmla="*/ 179070 w 189230"/>
                <a:gd name="connsiteY9" fmla="*/ 133350 h 189229"/>
                <a:gd name="connsiteX10" fmla="*/ 182880 w 189230"/>
                <a:gd name="connsiteY10" fmla="*/ 132080 h 189229"/>
                <a:gd name="connsiteX11" fmla="*/ 182880 w 189230"/>
                <a:gd name="connsiteY11" fmla="*/ 130810 h 189229"/>
                <a:gd name="connsiteX12" fmla="*/ 181611 w 189230"/>
                <a:gd name="connsiteY12" fmla="*/ 127000 h 189229"/>
                <a:gd name="connsiteX13" fmla="*/ 170180 w 189230"/>
                <a:gd name="connsiteY13" fmla="*/ 123190 h 189229"/>
                <a:gd name="connsiteX14" fmla="*/ 172720 w 189230"/>
                <a:gd name="connsiteY14" fmla="*/ 115570 h 189229"/>
                <a:gd name="connsiteX15" fmla="*/ 184150 w 189230"/>
                <a:gd name="connsiteY15" fmla="*/ 118110 h 189229"/>
                <a:gd name="connsiteX16" fmla="*/ 186690 w 189230"/>
                <a:gd name="connsiteY16" fmla="*/ 116840 h 189229"/>
                <a:gd name="connsiteX17" fmla="*/ 186690 w 189230"/>
                <a:gd name="connsiteY17" fmla="*/ 115570 h 189229"/>
                <a:gd name="connsiteX18" fmla="*/ 185420 w 189230"/>
                <a:gd name="connsiteY18" fmla="*/ 113030 h 189229"/>
                <a:gd name="connsiteX19" fmla="*/ 173990 w 189230"/>
                <a:gd name="connsiteY19" fmla="*/ 110490 h 189229"/>
                <a:gd name="connsiteX20" fmla="*/ 175261 w 189230"/>
                <a:gd name="connsiteY20" fmla="*/ 102870 h 189229"/>
                <a:gd name="connsiteX21" fmla="*/ 186690 w 189230"/>
                <a:gd name="connsiteY21" fmla="*/ 102870 h 189229"/>
                <a:gd name="connsiteX22" fmla="*/ 189230 w 189230"/>
                <a:gd name="connsiteY22" fmla="*/ 100330 h 189229"/>
                <a:gd name="connsiteX23" fmla="*/ 189230 w 189230"/>
                <a:gd name="connsiteY23" fmla="*/ 99060 h 189229"/>
                <a:gd name="connsiteX24" fmla="*/ 186690 w 189230"/>
                <a:gd name="connsiteY24" fmla="*/ 96520 h 189229"/>
                <a:gd name="connsiteX25" fmla="*/ 175261 w 189230"/>
                <a:gd name="connsiteY25" fmla="*/ 96520 h 189229"/>
                <a:gd name="connsiteX26" fmla="*/ 175261 w 189230"/>
                <a:gd name="connsiteY26" fmla="*/ 88900 h 189229"/>
                <a:gd name="connsiteX27" fmla="*/ 186690 w 189230"/>
                <a:gd name="connsiteY27" fmla="*/ 87630 h 189229"/>
                <a:gd name="connsiteX28" fmla="*/ 189230 w 189230"/>
                <a:gd name="connsiteY28" fmla="*/ 85090 h 189229"/>
                <a:gd name="connsiteX29" fmla="*/ 189230 w 189230"/>
                <a:gd name="connsiteY29" fmla="*/ 83820 h 189229"/>
                <a:gd name="connsiteX30" fmla="*/ 186690 w 189230"/>
                <a:gd name="connsiteY30" fmla="*/ 81280 h 189229"/>
                <a:gd name="connsiteX31" fmla="*/ 175261 w 189230"/>
                <a:gd name="connsiteY31" fmla="*/ 82550 h 189229"/>
                <a:gd name="connsiteX32" fmla="*/ 173990 w 189230"/>
                <a:gd name="connsiteY32" fmla="*/ 74930 h 189229"/>
                <a:gd name="connsiteX33" fmla="*/ 185420 w 189230"/>
                <a:gd name="connsiteY33" fmla="*/ 71120 h 189229"/>
                <a:gd name="connsiteX34" fmla="*/ 186690 w 189230"/>
                <a:gd name="connsiteY34" fmla="*/ 68580 h 189229"/>
                <a:gd name="connsiteX35" fmla="*/ 186690 w 189230"/>
                <a:gd name="connsiteY35" fmla="*/ 67310 h 189229"/>
                <a:gd name="connsiteX36" fmla="*/ 184150 w 189230"/>
                <a:gd name="connsiteY36" fmla="*/ 66040 h 189229"/>
                <a:gd name="connsiteX37" fmla="*/ 172720 w 189230"/>
                <a:gd name="connsiteY37" fmla="*/ 69850 h 189229"/>
                <a:gd name="connsiteX38" fmla="*/ 170180 w 189230"/>
                <a:gd name="connsiteY38" fmla="*/ 62230 h 189229"/>
                <a:gd name="connsiteX39" fmla="*/ 180340 w 189230"/>
                <a:gd name="connsiteY39" fmla="*/ 57150 h 189229"/>
                <a:gd name="connsiteX40" fmla="*/ 181611 w 189230"/>
                <a:gd name="connsiteY40" fmla="*/ 53340 h 189229"/>
                <a:gd name="connsiteX41" fmla="*/ 181611 w 189230"/>
                <a:gd name="connsiteY41" fmla="*/ 52070 h 189229"/>
                <a:gd name="connsiteX42" fmla="*/ 177800 w 189230"/>
                <a:gd name="connsiteY42" fmla="*/ 50800 h 189229"/>
                <a:gd name="connsiteX43" fmla="*/ 167640 w 189230"/>
                <a:gd name="connsiteY43" fmla="*/ 55880 h 189229"/>
                <a:gd name="connsiteX44" fmla="*/ 163830 w 189230"/>
                <a:gd name="connsiteY44" fmla="*/ 49530 h 189229"/>
                <a:gd name="connsiteX45" fmla="*/ 172720 w 189230"/>
                <a:gd name="connsiteY45" fmla="*/ 41910 h 189229"/>
                <a:gd name="connsiteX46" fmla="*/ 172720 w 189230"/>
                <a:gd name="connsiteY46" fmla="*/ 38100 h 189229"/>
                <a:gd name="connsiteX47" fmla="*/ 171450 w 189230"/>
                <a:gd name="connsiteY47" fmla="*/ 36830 h 189229"/>
                <a:gd name="connsiteX48" fmla="*/ 167640 w 189230"/>
                <a:gd name="connsiteY48" fmla="*/ 36830 h 189229"/>
                <a:gd name="connsiteX49" fmla="*/ 158750 w 189230"/>
                <a:gd name="connsiteY49" fmla="*/ 44450 h 189229"/>
                <a:gd name="connsiteX50" fmla="*/ 153670 w 189230"/>
                <a:gd name="connsiteY50" fmla="*/ 39370 h 189229"/>
                <a:gd name="connsiteX51" fmla="*/ 161290 w 189230"/>
                <a:gd name="connsiteY51" fmla="*/ 30480 h 189229"/>
                <a:gd name="connsiteX52" fmla="*/ 161290 w 189230"/>
                <a:gd name="connsiteY52" fmla="*/ 26670 h 189229"/>
                <a:gd name="connsiteX53" fmla="*/ 160020 w 189230"/>
                <a:gd name="connsiteY53" fmla="*/ 25400 h 189229"/>
                <a:gd name="connsiteX54" fmla="*/ 156211 w 189230"/>
                <a:gd name="connsiteY54" fmla="*/ 25400 h 189229"/>
                <a:gd name="connsiteX55" fmla="*/ 148590 w 189230"/>
                <a:gd name="connsiteY55" fmla="*/ 34290 h 189229"/>
                <a:gd name="connsiteX56" fmla="*/ 142240 w 189230"/>
                <a:gd name="connsiteY56" fmla="*/ 29210 h 189229"/>
                <a:gd name="connsiteX57" fmla="*/ 148590 w 189230"/>
                <a:gd name="connsiteY57" fmla="*/ 19050 h 189229"/>
                <a:gd name="connsiteX58" fmla="*/ 147320 w 189230"/>
                <a:gd name="connsiteY58" fmla="*/ 15240 h 189229"/>
                <a:gd name="connsiteX59" fmla="*/ 146050 w 189230"/>
                <a:gd name="connsiteY59" fmla="*/ 13970 h 189229"/>
                <a:gd name="connsiteX60" fmla="*/ 142240 w 189230"/>
                <a:gd name="connsiteY60" fmla="*/ 15240 h 189229"/>
                <a:gd name="connsiteX61" fmla="*/ 135890 w 189230"/>
                <a:gd name="connsiteY61" fmla="*/ 25400 h 189229"/>
                <a:gd name="connsiteX62" fmla="*/ 129540 w 189230"/>
                <a:gd name="connsiteY62" fmla="*/ 21590 h 189229"/>
                <a:gd name="connsiteX63" fmla="*/ 133350 w 189230"/>
                <a:gd name="connsiteY63" fmla="*/ 10160 h 189229"/>
                <a:gd name="connsiteX64" fmla="*/ 132080 w 189230"/>
                <a:gd name="connsiteY64" fmla="*/ 6350 h 189229"/>
                <a:gd name="connsiteX65" fmla="*/ 130811 w 189230"/>
                <a:gd name="connsiteY65" fmla="*/ 6350 h 189229"/>
                <a:gd name="connsiteX66" fmla="*/ 127000 w 189230"/>
                <a:gd name="connsiteY66" fmla="*/ 7620 h 189229"/>
                <a:gd name="connsiteX67" fmla="*/ 123190 w 189230"/>
                <a:gd name="connsiteY67" fmla="*/ 19050 h 189229"/>
                <a:gd name="connsiteX68" fmla="*/ 115570 w 189230"/>
                <a:gd name="connsiteY68" fmla="*/ 16510 h 189229"/>
                <a:gd name="connsiteX69" fmla="*/ 118111 w 189230"/>
                <a:gd name="connsiteY69" fmla="*/ 5080 h 189229"/>
                <a:gd name="connsiteX70" fmla="*/ 116840 w 189230"/>
                <a:gd name="connsiteY70" fmla="*/ 2540 h 189229"/>
                <a:gd name="connsiteX71" fmla="*/ 115570 w 189230"/>
                <a:gd name="connsiteY71" fmla="*/ 2540 h 189229"/>
                <a:gd name="connsiteX72" fmla="*/ 113030 w 189230"/>
                <a:gd name="connsiteY72" fmla="*/ 3810 h 189229"/>
                <a:gd name="connsiteX73" fmla="*/ 110490 w 189230"/>
                <a:gd name="connsiteY73" fmla="*/ 15240 h 189229"/>
                <a:gd name="connsiteX74" fmla="*/ 102870 w 189230"/>
                <a:gd name="connsiteY74" fmla="*/ 13970 h 189229"/>
                <a:gd name="connsiteX75" fmla="*/ 102870 w 189230"/>
                <a:gd name="connsiteY75" fmla="*/ 2540 h 189229"/>
                <a:gd name="connsiteX76" fmla="*/ 100330 w 189230"/>
                <a:gd name="connsiteY76" fmla="*/ 0 h 189229"/>
                <a:gd name="connsiteX77" fmla="*/ 99061 w 189230"/>
                <a:gd name="connsiteY77" fmla="*/ 0 h 189229"/>
                <a:gd name="connsiteX78" fmla="*/ 96520 w 189230"/>
                <a:gd name="connsiteY78" fmla="*/ 2540 h 189229"/>
                <a:gd name="connsiteX79" fmla="*/ 96520 w 189230"/>
                <a:gd name="connsiteY79" fmla="*/ 13970 h 189229"/>
                <a:gd name="connsiteX80" fmla="*/ 88900 w 189230"/>
                <a:gd name="connsiteY80" fmla="*/ 13970 h 189229"/>
                <a:gd name="connsiteX81" fmla="*/ 87630 w 189230"/>
                <a:gd name="connsiteY81" fmla="*/ 2540 h 189229"/>
                <a:gd name="connsiteX82" fmla="*/ 85090 w 189230"/>
                <a:gd name="connsiteY82" fmla="*/ 0 h 189229"/>
                <a:gd name="connsiteX83" fmla="*/ 83820 w 189230"/>
                <a:gd name="connsiteY83" fmla="*/ 0 h 189229"/>
                <a:gd name="connsiteX84" fmla="*/ 81280 w 189230"/>
                <a:gd name="connsiteY84" fmla="*/ 2540 h 189229"/>
                <a:gd name="connsiteX85" fmla="*/ 82550 w 189230"/>
                <a:gd name="connsiteY85" fmla="*/ 13970 h 189229"/>
                <a:gd name="connsiteX86" fmla="*/ 74930 w 189230"/>
                <a:gd name="connsiteY86" fmla="*/ 15240 h 189229"/>
                <a:gd name="connsiteX87" fmla="*/ 71120 w 189230"/>
                <a:gd name="connsiteY87" fmla="*/ 3810 h 189229"/>
                <a:gd name="connsiteX88" fmla="*/ 68580 w 189230"/>
                <a:gd name="connsiteY88" fmla="*/ 2540 h 189229"/>
                <a:gd name="connsiteX89" fmla="*/ 67311 w 189230"/>
                <a:gd name="connsiteY89" fmla="*/ 2540 h 189229"/>
                <a:gd name="connsiteX90" fmla="*/ 66040 w 189230"/>
                <a:gd name="connsiteY90" fmla="*/ 5080 h 189229"/>
                <a:gd name="connsiteX91" fmla="*/ 69850 w 189230"/>
                <a:gd name="connsiteY91" fmla="*/ 16510 h 189229"/>
                <a:gd name="connsiteX92" fmla="*/ 62230 w 189230"/>
                <a:gd name="connsiteY92" fmla="*/ 19050 h 189229"/>
                <a:gd name="connsiteX93" fmla="*/ 57150 w 189230"/>
                <a:gd name="connsiteY93" fmla="*/ 8890 h 189229"/>
                <a:gd name="connsiteX94" fmla="*/ 53340 w 189230"/>
                <a:gd name="connsiteY94" fmla="*/ 7620 h 189229"/>
                <a:gd name="connsiteX95" fmla="*/ 52070 w 189230"/>
                <a:gd name="connsiteY95" fmla="*/ 7620 h 189229"/>
                <a:gd name="connsiteX96" fmla="*/ 50800 w 189230"/>
                <a:gd name="connsiteY96" fmla="*/ 11430 h 189229"/>
                <a:gd name="connsiteX97" fmla="*/ 55880 w 189230"/>
                <a:gd name="connsiteY97" fmla="*/ 21590 h 189229"/>
                <a:gd name="connsiteX98" fmla="*/ 49530 w 189230"/>
                <a:gd name="connsiteY98" fmla="*/ 25400 h 189229"/>
                <a:gd name="connsiteX99" fmla="*/ 41911 w 189230"/>
                <a:gd name="connsiteY99" fmla="*/ 16510 h 189229"/>
                <a:gd name="connsiteX100" fmla="*/ 38100 w 189230"/>
                <a:gd name="connsiteY100" fmla="*/ 16510 h 189229"/>
                <a:gd name="connsiteX101" fmla="*/ 36830 w 189230"/>
                <a:gd name="connsiteY101" fmla="*/ 17780 h 189229"/>
                <a:gd name="connsiteX102" fmla="*/ 36830 w 189230"/>
                <a:gd name="connsiteY102" fmla="*/ 21590 h 189229"/>
                <a:gd name="connsiteX103" fmla="*/ 44450 w 189230"/>
                <a:gd name="connsiteY103" fmla="*/ 30480 h 189229"/>
                <a:gd name="connsiteX104" fmla="*/ 39370 w 189230"/>
                <a:gd name="connsiteY104" fmla="*/ 35560 h 189229"/>
                <a:gd name="connsiteX105" fmla="*/ 30480 w 189230"/>
                <a:gd name="connsiteY105" fmla="*/ 27940 h 189229"/>
                <a:gd name="connsiteX106" fmla="*/ 26670 w 189230"/>
                <a:gd name="connsiteY106" fmla="*/ 27940 h 189229"/>
                <a:gd name="connsiteX107" fmla="*/ 25400 w 189230"/>
                <a:gd name="connsiteY107" fmla="*/ 29210 h 189229"/>
                <a:gd name="connsiteX108" fmla="*/ 25400 w 189230"/>
                <a:gd name="connsiteY108" fmla="*/ 33020 h 189229"/>
                <a:gd name="connsiteX109" fmla="*/ 34290 w 189230"/>
                <a:gd name="connsiteY109" fmla="*/ 40640 h 189229"/>
                <a:gd name="connsiteX110" fmla="*/ 29211 w 189230"/>
                <a:gd name="connsiteY110" fmla="*/ 46990 h 189229"/>
                <a:gd name="connsiteX111" fmla="*/ 19050 w 189230"/>
                <a:gd name="connsiteY111" fmla="*/ 40640 h 189229"/>
                <a:gd name="connsiteX112" fmla="*/ 15240 w 189230"/>
                <a:gd name="connsiteY112" fmla="*/ 41910 h 189229"/>
                <a:gd name="connsiteX113" fmla="*/ 13970 w 189230"/>
                <a:gd name="connsiteY113" fmla="*/ 43180 h 189229"/>
                <a:gd name="connsiteX114" fmla="*/ 15240 w 189230"/>
                <a:gd name="connsiteY114" fmla="*/ 46990 h 189229"/>
                <a:gd name="connsiteX115" fmla="*/ 25400 w 189230"/>
                <a:gd name="connsiteY115" fmla="*/ 53340 h 189229"/>
                <a:gd name="connsiteX116" fmla="*/ 21590 w 189230"/>
                <a:gd name="connsiteY116" fmla="*/ 59690 h 189229"/>
                <a:gd name="connsiteX117" fmla="*/ 10161 w 189230"/>
                <a:gd name="connsiteY117" fmla="*/ 55880 h 189229"/>
                <a:gd name="connsiteX118" fmla="*/ 6350 w 189230"/>
                <a:gd name="connsiteY118" fmla="*/ 57150 h 189229"/>
                <a:gd name="connsiteX119" fmla="*/ 6350 w 189230"/>
                <a:gd name="connsiteY119" fmla="*/ 58420 h 189229"/>
                <a:gd name="connsiteX120" fmla="*/ 7620 w 189230"/>
                <a:gd name="connsiteY120" fmla="*/ 62230 h 189229"/>
                <a:gd name="connsiteX121" fmla="*/ 19050 w 189230"/>
                <a:gd name="connsiteY121" fmla="*/ 66040 h 189229"/>
                <a:gd name="connsiteX122" fmla="*/ 16511 w 189230"/>
                <a:gd name="connsiteY122" fmla="*/ 73660 h 189229"/>
                <a:gd name="connsiteX123" fmla="*/ 5080 w 189230"/>
                <a:gd name="connsiteY123" fmla="*/ 71120 h 189229"/>
                <a:gd name="connsiteX124" fmla="*/ 2540 w 189230"/>
                <a:gd name="connsiteY124" fmla="*/ 72390 h 189229"/>
                <a:gd name="connsiteX125" fmla="*/ 2540 w 189230"/>
                <a:gd name="connsiteY125" fmla="*/ 73660 h 189229"/>
                <a:gd name="connsiteX126" fmla="*/ 3811 w 189230"/>
                <a:gd name="connsiteY126" fmla="*/ 76200 h 189229"/>
                <a:gd name="connsiteX127" fmla="*/ 15240 w 189230"/>
                <a:gd name="connsiteY127" fmla="*/ 78740 h 189229"/>
                <a:gd name="connsiteX128" fmla="*/ 13970 w 189230"/>
                <a:gd name="connsiteY128" fmla="*/ 86360 h 189229"/>
                <a:gd name="connsiteX129" fmla="*/ 2540 w 189230"/>
                <a:gd name="connsiteY129" fmla="*/ 86360 h 189229"/>
                <a:gd name="connsiteX130" fmla="*/ 0 w 189230"/>
                <a:gd name="connsiteY130" fmla="*/ 88900 h 189229"/>
                <a:gd name="connsiteX131" fmla="*/ 0 w 189230"/>
                <a:gd name="connsiteY131" fmla="*/ 90170 h 189229"/>
                <a:gd name="connsiteX132" fmla="*/ 2540 w 189230"/>
                <a:gd name="connsiteY132" fmla="*/ 92710 h 189229"/>
                <a:gd name="connsiteX133" fmla="*/ 13970 w 189230"/>
                <a:gd name="connsiteY133" fmla="*/ 92710 h 189229"/>
                <a:gd name="connsiteX134" fmla="*/ 13970 w 189230"/>
                <a:gd name="connsiteY134" fmla="*/ 100330 h 189229"/>
                <a:gd name="connsiteX135" fmla="*/ 2540 w 189230"/>
                <a:gd name="connsiteY135" fmla="*/ 101600 h 189229"/>
                <a:gd name="connsiteX136" fmla="*/ 0 w 189230"/>
                <a:gd name="connsiteY136" fmla="*/ 104140 h 189229"/>
                <a:gd name="connsiteX137" fmla="*/ 0 w 189230"/>
                <a:gd name="connsiteY137" fmla="*/ 105410 h 189229"/>
                <a:gd name="connsiteX138" fmla="*/ 2540 w 189230"/>
                <a:gd name="connsiteY138" fmla="*/ 107950 h 189229"/>
                <a:gd name="connsiteX139" fmla="*/ 13970 w 189230"/>
                <a:gd name="connsiteY139" fmla="*/ 106680 h 189229"/>
                <a:gd name="connsiteX140" fmla="*/ 15240 w 189230"/>
                <a:gd name="connsiteY140" fmla="*/ 114300 h 189229"/>
                <a:gd name="connsiteX141" fmla="*/ 3811 w 189230"/>
                <a:gd name="connsiteY141" fmla="*/ 118110 h 189229"/>
                <a:gd name="connsiteX142" fmla="*/ 2540 w 189230"/>
                <a:gd name="connsiteY142" fmla="*/ 120650 h 189229"/>
                <a:gd name="connsiteX143" fmla="*/ 2540 w 189230"/>
                <a:gd name="connsiteY143" fmla="*/ 121920 h 189229"/>
                <a:gd name="connsiteX144" fmla="*/ 5080 w 189230"/>
                <a:gd name="connsiteY144" fmla="*/ 123190 h 189229"/>
                <a:gd name="connsiteX145" fmla="*/ 16511 w 189230"/>
                <a:gd name="connsiteY145" fmla="*/ 119380 h 189229"/>
                <a:gd name="connsiteX146" fmla="*/ 19050 w 189230"/>
                <a:gd name="connsiteY146" fmla="*/ 127000 h 189229"/>
                <a:gd name="connsiteX147" fmla="*/ 8890 w 189230"/>
                <a:gd name="connsiteY147" fmla="*/ 132080 h 189229"/>
                <a:gd name="connsiteX148" fmla="*/ 7620 w 189230"/>
                <a:gd name="connsiteY148" fmla="*/ 135890 h 189229"/>
                <a:gd name="connsiteX149" fmla="*/ 7620 w 189230"/>
                <a:gd name="connsiteY149" fmla="*/ 137160 h 189229"/>
                <a:gd name="connsiteX150" fmla="*/ 11430 w 189230"/>
                <a:gd name="connsiteY150" fmla="*/ 138430 h 189229"/>
                <a:gd name="connsiteX151" fmla="*/ 21590 w 189230"/>
                <a:gd name="connsiteY151" fmla="*/ 133350 h 189229"/>
                <a:gd name="connsiteX152" fmla="*/ 25400 w 189230"/>
                <a:gd name="connsiteY152" fmla="*/ 139700 h 189229"/>
                <a:gd name="connsiteX153" fmla="*/ 16511 w 189230"/>
                <a:gd name="connsiteY153" fmla="*/ 147320 h 189229"/>
                <a:gd name="connsiteX154" fmla="*/ 16511 w 189230"/>
                <a:gd name="connsiteY154" fmla="*/ 151130 h 189229"/>
                <a:gd name="connsiteX155" fmla="*/ 17780 w 189230"/>
                <a:gd name="connsiteY155" fmla="*/ 152400 h 189229"/>
                <a:gd name="connsiteX156" fmla="*/ 21590 w 189230"/>
                <a:gd name="connsiteY156" fmla="*/ 152400 h 189229"/>
                <a:gd name="connsiteX157" fmla="*/ 30480 w 189230"/>
                <a:gd name="connsiteY157" fmla="*/ 144780 h 189229"/>
                <a:gd name="connsiteX158" fmla="*/ 35561 w 189230"/>
                <a:gd name="connsiteY158" fmla="*/ 149860 h 189229"/>
                <a:gd name="connsiteX159" fmla="*/ 27940 w 189230"/>
                <a:gd name="connsiteY159" fmla="*/ 158750 h 189229"/>
                <a:gd name="connsiteX160" fmla="*/ 27940 w 189230"/>
                <a:gd name="connsiteY160" fmla="*/ 162560 h 189229"/>
                <a:gd name="connsiteX161" fmla="*/ 29211 w 189230"/>
                <a:gd name="connsiteY161" fmla="*/ 163830 h 189229"/>
                <a:gd name="connsiteX162" fmla="*/ 33020 w 189230"/>
                <a:gd name="connsiteY162" fmla="*/ 163830 h 189229"/>
                <a:gd name="connsiteX163" fmla="*/ 40640 w 189230"/>
                <a:gd name="connsiteY163" fmla="*/ 154940 h 189229"/>
                <a:gd name="connsiteX164" fmla="*/ 46990 w 189230"/>
                <a:gd name="connsiteY164" fmla="*/ 160020 h 189229"/>
                <a:gd name="connsiteX165" fmla="*/ 40640 w 189230"/>
                <a:gd name="connsiteY165" fmla="*/ 170180 h 189229"/>
                <a:gd name="connsiteX166" fmla="*/ 41911 w 189230"/>
                <a:gd name="connsiteY166" fmla="*/ 173990 h 189229"/>
                <a:gd name="connsiteX167" fmla="*/ 43180 w 189230"/>
                <a:gd name="connsiteY167" fmla="*/ 175260 h 189229"/>
                <a:gd name="connsiteX168" fmla="*/ 46990 w 189230"/>
                <a:gd name="connsiteY168" fmla="*/ 173990 h 189229"/>
                <a:gd name="connsiteX169" fmla="*/ 53340 w 189230"/>
                <a:gd name="connsiteY169" fmla="*/ 163830 h 189229"/>
                <a:gd name="connsiteX170" fmla="*/ 59690 w 189230"/>
                <a:gd name="connsiteY170" fmla="*/ 167640 h 189229"/>
                <a:gd name="connsiteX171" fmla="*/ 55880 w 189230"/>
                <a:gd name="connsiteY171" fmla="*/ 179070 h 189229"/>
                <a:gd name="connsiteX172" fmla="*/ 57150 w 189230"/>
                <a:gd name="connsiteY172" fmla="*/ 182880 h 189229"/>
                <a:gd name="connsiteX173" fmla="*/ 58420 w 189230"/>
                <a:gd name="connsiteY173" fmla="*/ 182880 h 189229"/>
                <a:gd name="connsiteX174" fmla="*/ 62230 w 189230"/>
                <a:gd name="connsiteY174" fmla="*/ 181610 h 189229"/>
                <a:gd name="connsiteX175" fmla="*/ 66040 w 189230"/>
                <a:gd name="connsiteY175" fmla="*/ 170180 h 189229"/>
                <a:gd name="connsiteX176" fmla="*/ 73661 w 189230"/>
                <a:gd name="connsiteY176" fmla="*/ 172720 h 189229"/>
                <a:gd name="connsiteX177" fmla="*/ 71120 w 189230"/>
                <a:gd name="connsiteY177" fmla="*/ 184150 h 189229"/>
                <a:gd name="connsiteX178" fmla="*/ 72390 w 189230"/>
                <a:gd name="connsiteY178" fmla="*/ 186690 h 189229"/>
                <a:gd name="connsiteX179" fmla="*/ 73661 w 189230"/>
                <a:gd name="connsiteY179" fmla="*/ 186690 h 189229"/>
                <a:gd name="connsiteX180" fmla="*/ 76200 w 189230"/>
                <a:gd name="connsiteY180" fmla="*/ 185420 h 189229"/>
                <a:gd name="connsiteX181" fmla="*/ 78740 w 189230"/>
                <a:gd name="connsiteY181" fmla="*/ 173990 h 189229"/>
                <a:gd name="connsiteX182" fmla="*/ 86361 w 189230"/>
                <a:gd name="connsiteY182" fmla="*/ 175260 h 189229"/>
                <a:gd name="connsiteX183" fmla="*/ 86361 w 189230"/>
                <a:gd name="connsiteY183" fmla="*/ 186690 h 189229"/>
                <a:gd name="connsiteX184" fmla="*/ 88900 w 189230"/>
                <a:gd name="connsiteY184" fmla="*/ 189230 h 189229"/>
                <a:gd name="connsiteX185" fmla="*/ 90170 w 189230"/>
                <a:gd name="connsiteY185" fmla="*/ 189230 h 189229"/>
                <a:gd name="connsiteX186" fmla="*/ 92711 w 189230"/>
                <a:gd name="connsiteY186" fmla="*/ 186690 h 189229"/>
                <a:gd name="connsiteX187" fmla="*/ 92711 w 189230"/>
                <a:gd name="connsiteY187" fmla="*/ 175260 h 189229"/>
                <a:gd name="connsiteX188" fmla="*/ 100330 w 189230"/>
                <a:gd name="connsiteY188" fmla="*/ 175260 h 189229"/>
                <a:gd name="connsiteX189" fmla="*/ 101600 w 189230"/>
                <a:gd name="connsiteY189" fmla="*/ 186690 h 189229"/>
                <a:gd name="connsiteX190" fmla="*/ 104140 w 189230"/>
                <a:gd name="connsiteY190" fmla="*/ 189230 h 189229"/>
                <a:gd name="connsiteX191" fmla="*/ 105411 w 189230"/>
                <a:gd name="connsiteY191" fmla="*/ 189230 h 189229"/>
                <a:gd name="connsiteX192" fmla="*/ 107950 w 189230"/>
                <a:gd name="connsiteY192" fmla="*/ 186690 h 189229"/>
                <a:gd name="connsiteX193" fmla="*/ 106680 w 189230"/>
                <a:gd name="connsiteY193" fmla="*/ 175260 h 189229"/>
                <a:gd name="connsiteX194" fmla="*/ 114300 w 189230"/>
                <a:gd name="connsiteY194" fmla="*/ 173990 h 189229"/>
                <a:gd name="connsiteX195" fmla="*/ 118111 w 189230"/>
                <a:gd name="connsiteY195" fmla="*/ 185420 h 189229"/>
                <a:gd name="connsiteX196" fmla="*/ 120650 w 189230"/>
                <a:gd name="connsiteY196" fmla="*/ 186690 h 189229"/>
                <a:gd name="connsiteX197" fmla="*/ 121920 w 189230"/>
                <a:gd name="connsiteY197" fmla="*/ 186690 h 189229"/>
                <a:gd name="connsiteX198" fmla="*/ 123190 w 189230"/>
                <a:gd name="connsiteY198" fmla="*/ 184150 h 189229"/>
                <a:gd name="connsiteX199" fmla="*/ 119380 w 189230"/>
                <a:gd name="connsiteY199" fmla="*/ 172720 h 189229"/>
                <a:gd name="connsiteX200" fmla="*/ 127000 w 189230"/>
                <a:gd name="connsiteY200" fmla="*/ 170180 h 189229"/>
                <a:gd name="connsiteX201" fmla="*/ 132080 w 189230"/>
                <a:gd name="connsiteY201" fmla="*/ 180340 h 189229"/>
                <a:gd name="connsiteX202" fmla="*/ 135890 w 189230"/>
                <a:gd name="connsiteY202" fmla="*/ 181610 h 189229"/>
                <a:gd name="connsiteX203" fmla="*/ 137161 w 189230"/>
                <a:gd name="connsiteY203" fmla="*/ 181610 h 189229"/>
                <a:gd name="connsiteX204" fmla="*/ 138430 w 189230"/>
                <a:gd name="connsiteY204" fmla="*/ 177800 h 189229"/>
                <a:gd name="connsiteX205" fmla="*/ 133350 w 189230"/>
                <a:gd name="connsiteY205" fmla="*/ 167640 h 189229"/>
                <a:gd name="connsiteX206" fmla="*/ 139700 w 189230"/>
                <a:gd name="connsiteY206" fmla="*/ 163830 h 189229"/>
                <a:gd name="connsiteX207" fmla="*/ 147320 w 189230"/>
                <a:gd name="connsiteY207" fmla="*/ 172720 h 189229"/>
                <a:gd name="connsiteX208" fmla="*/ 151130 w 189230"/>
                <a:gd name="connsiteY208" fmla="*/ 172720 h 189229"/>
                <a:gd name="connsiteX209" fmla="*/ 152400 w 189230"/>
                <a:gd name="connsiteY209" fmla="*/ 171450 h 189229"/>
                <a:gd name="connsiteX210" fmla="*/ 152400 w 189230"/>
                <a:gd name="connsiteY210" fmla="*/ 167640 h 189229"/>
                <a:gd name="connsiteX211" fmla="*/ 144780 w 189230"/>
                <a:gd name="connsiteY211" fmla="*/ 158750 h 189229"/>
                <a:gd name="connsiteX212" fmla="*/ 149861 w 189230"/>
                <a:gd name="connsiteY212" fmla="*/ 153670 h 189229"/>
                <a:gd name="connsiteX213" fmla="*/ 158750 w 189230"/>
                <a:gd name="connsiteY213" fmla="*/ 161290 h 189229"/>
                <a:gd name="connsiteX214" fmla="*/ 162561 w 189230"/>
                <a:gd name="connsiteY214" fmla="*/ 161290 h 189229"/>
                <a:gd name="connsiteX215" fmla="*/ 163830 w 189230"/>
                <a:gd name="connsiteY215" fmla="*/ 160020 h 189229"/>
                <a:gd name="connsiteX216" fmla="*/ 163830 w 189230"/>
                <a:gd name="connsiteY216" fmla="*/ 156210 h 189229"/>
                <a:gd name="connsiteX217" fmla="*/ 149861 w 189230"/>
                <a:gd name="connsiteY217" fmla="*/ 62230 h 189229"/>
                <a:gd name="connsiteX218" fmla="*/ 153670 w 189230"/>
                <a:gd name="connsiteY218" fmla="*/ 125730 h 189229"/>
                <a:gd name="connsiteX219" fmla="*/ 144780 w 189230"/>
                <a:gd name="connsiteY219" fmla="*/ 127000 h 189229"/>
                <a:gd name="connsiteX220" fmla="*/ 120650 w 189230"/>
                <a:gd name="connsiteY220" fmla="*/ 105410 h 189229"/>
                <a:gd name="connsiteX221" fmla="*/ 119380 w 189230"/>
                <a:gd name="connsiteY221" fmla="*/ 86360 h 189229"/>
                <a:gd name="connsiteX222" fmla="*/ 140970 w 189230"/>
                <a:gd name="connsiteY222" fmla="*/ 62230 h 189229"/>
                <a:gd name="connsiteX223" fmla="*/ 149861 w 189230"/>
                <a:gd name="connsiteY223" fmla="*/ 62230 h 189229"/>
                <a:gd name="connsiteX224" fmla="*/ 124461 w 189230"/>
                <a:gd name="connsiteY224" fmla="*/ 46990 h 189229"/>
                <a:gd name="connsiteX225" fmla="*/ 102870 w 189230"/>
                <a:gd name="connsiteY225" fmla="*/ 71120 h 189229"/>
                <a:gd name="connsiteX226" fmla="*/ 83820 w 189230"/>
                <a:gd name="connsiteY226" fmla="*/ 72390 h 189229"/>
                <a:gd name="connsiteX227" fmla="*/ 59690 w 189230"/>
                <a:gd name="connsiteY227" fmla="*/ 50800 h 189229"/>
                <a:gd name="connsiteX228" fmla="*/ 60961 w 189230"/>
                <a:gd name="connsiteY228" fmla="*/ 41910 h 189229"/>
                <a:gd name="connsiteX229" fmla="*/ 124461 w 189230"/>
                <a:gd name="connsiteY229" fmla="*/ 39370 h 189229"/>
                <a:gd name="connsiteX230" fmla="*/ 124461 w 189230"/>
                <a:gd name="connsiteY230" fmla="*/ 46990 h 189229"/>
                <a:gd name="connsiteX231" fmla="*/ 39370 w 189230"/>
                <a:gd name="connsiteY231" fmla="*/ 132080 h 189229"/>
                <a:gd name="connsiteX232" fmla="*/ 36830 w 189230"/>
                <a:gd name="connsiteY232" fmla="*/ 68580 h 189229"/>
                <a:gd name="connsiteX233" fmla="*/ 45720 w 189230"/>
                <a:gd name="connsiteY233" fmla="*/ 67310 h 189229"/>
                <a:gd name="connsiteX234" fmla="*/ 69850 w 189230"/>
                <a:gd name="connsiteY234" fmla="*/ 88900 h 189229"/>
                <a:gd name="connsiteX235" fmla="*/ 71120 w 189230"/>
                <a:gd name="connsiteY235" fmla="*/ 109220 h 189229"/>
                <a:gd name="connsiteX236" fmla="*/ 49530 w 189230"/>
                <a:gd name="connsiteY236" fmla="*/ 133350 h 189229"/>
                <a:gd name="connsiteX237" fmla="*/ 39370 w 189230"/>
                <a:gd name="connsiteY237" fmla="*/ 132080 h 189229"/>
                <a:gd name="connsiteX238" fmla="*/ 86361 w 189230"/>
                <a:gd name="connsiteY238" fmla="*/ 105410 h 189229"/>
                <a:gd name="connsiteX239" fmla="*/ 85090 w 189230"/>
                <a:gd name="connsiteY239" fmla="*/ 90170 h 189229"/>
                <a:gd name="connsiteX240" fmla="*/ 100330 w 189230"/>
                <a:gd name="connsiteY240" fmla="*/ 88900 h 189229"/>
                <a:gd name="connsiteX241" fmla="*/ 101600 w 189230"/>
                <a:gd name="connsiteY241" fmla="*/ 104140 h 189229"/>
                <a:gd name="connsiteX242" fmla="*/ 86361 w 189230"/>
                <a:gd name="connsiteY242" fmla="*/ 105410 h 189229"/>
                <a:gd name="connsiteX243" fmla="*/ 63500 w 189230"/>
                <a:gd name="connsiteY243" fmla="*/ 147320 h 189229"/>
                <a:gd name="connsiteX244" fmla="*/ 85090 w 189230"/>
                <a:gd name="connsiteY244" fmla="*/ 123190 h 189229"/>
                <a:gd name="connsiteX245" fmla="*/ 105411 w 189230"/>
                <a:gd name="connsiteY245" fmla="*/ 121920 h 189229"/>
                <a:gd name="connsiteX246" fmla="*/ 129540 w 189230"/>
                <a:gd name="connsiteY246" fmla="*/ 143510 h 189229"/>
                <a:gd name="connsiteX247" fmla="*/ 128270 w 189230"/>
                <a:gd name="connsiteY247" fmla="*/ 152400 h 189229"/>
                <a:gd name="connsiteX248" fmla="*/ 64770 w 189230"/>
                <a:gd name="connsiteY248" fmla="*/ 156210 h 189229"/>
                <a:gd name="connsiteX249" fmla="*/ 63500 w 189230"/>
                <a:gd name="connsiteY249" fmla="*/ 147320 h 189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189230" h="189229">
                  <a:moveTo>
                    <a:pt x="163830" y="156210"/>
                  </a:moveTo>
                  <a:lnTo>
                    <a:pt x="154940" y="148590"/>
                  </a:lnTo>
                  <a:cubicBezTo>
                    <a:pt x="156211" y="146050"/>
                    <a:pt x="158750" y="144780"/>
                    <a:pt x="160020" y="142240"/>
                  </a:cubicBezTo>
                  <a:lnTo>
                    <a:pt x="170180" y="148590"/>
                  </a:lnTo>
                  <a:cubicBezTo>
                    <a:pt x="171450" y="149860"/>
                    <a:pt x="172720" y="148590"/>
                    <a:pt x="173990" y="147320"/>
                  </a:cubicBezTo>
                  <a:lnTo>
                    <a:pt x="175261" y="146050"/>
                  </a:lnTo>
                  <a:cubicBezTo>
                    <a:pt x="176530" y="144780"/>
                    <a:pt x="175261" y="143510"/>
                    <a:pt x="173990" y="142240"/>
                  </a:cubicBezTo>
                  <a:lnTo>
                    <a:pt x="163830" y="135890"/>
                  </a:lnTo>
                  <a:cubicBezTo>
                    <a:pt x="165100" y="133350"/>
                    <a:pt x="166370" y="130810"/>
                    <a:pt x="167640" y="129540"/>
                  </a:cubicBezTo>
                  <a:lnTo>
                    <a:pt x="179070" y="133350"/>
                  </a:lnTo>
                  <a:cubicBezTo>
                    <a:pt x="180340" y="133350"/>
                    <a:pt x="181611" y="133350"/>
                    <a:pt x="182880" y="132080"/>
                  </a:cubicBezTo>
                  <a:lnTo>
                    <a:pt x="182880" y="130810"/>
                  </a:lnTo>
                  <a:cubicBezTo>
                    <a:pt x="182880" y="129540"/>
                    <a:pt x="182880" y="128270"/>
                    <a:pt x="181611" y="127000"/>
                  </a:cubicBezTo>
                  <a:lnTo>
                    <a:pt x="170180" y="123190"/>
                  </a:lnTo>
                  <a:cubicBezTo>
                    <a:pt x="171450" y="120650"/>
                    <a:pt x="171450" y="118110"/>
                    <a:pt x="172720" y="115570"/>
                  </a:cubicBezTo>
                  <a:lnTo>
                    <a:pt x="184150" y="118110"/>
                  </a:lnTo>
                  <a:cubicBezTo>
                    <a:pt x="185420" y="118110"/>
                    <a:pt x="186690" y="118110"/>
                    <a:pt x="186690" y="116840"/>
                  </a:cubicBezTo>
                  <a:lnTo>
                    <a:pt x="186690" y="115570"/>
                  </a:lnTo>
                  <a:cubicBezTo>
                    <a:pt x="186690" y="114300"/>
                    <a:pt x="186690" y="113030"/>
                    <a:pt x="185420" y="113030"/>
                  </a:cubicBezTo>
                  <a:lnTo>
                    <a:pt x="173990" y="110490"/>
                  </a:lnTo>
                  <a:cubicBezTo>
                    <a:pt x="173990" y="107950"/>
                    <a:pt x="175261" y="105410"/>
                    <a:pt x="175261" y="102870"/>
                  </a:cubicBezTo>
                  <a:lnTo>
                    <a:pt x="186690" y="102870"/>
                  </a:lnTo>
                  <a:cubicBezTo>
                    <a:pt x="187961" y="102870"/>
                    <a:pt x="189230" y="101600"/>
                    <a:pt x="189230" y="100330"/>
                  </a:cubicBezTo>
                  <a:lnTo>
                    <a:pt x="189230" y="99060"/>
                  </a:lnTo>
                  <a:cubicBezTo>
                    <a:pt x="189230" y="97790"/>
                    <a:pt x="187961" y="96520"/>
                    <a:pt x="186690" y="96520"/>
                  </a:cubicBezTo>
                  <a:lnTo>
                    <a:pt x="175261" y="96520"/>
                  </a:lnTo>
                  <a:cubicBezTo>
                    <a:pt x="175261" y="93980"/>
                    <a:pt x="175261" y="91440"/>
                    <a:pt x="175261" y="88900"/>
                  </a:cubicBezTo>
                  <a:lnTo>
                    <a:pt x="186690" y="87630"/>
                  </a:lnTo>
                  <a:cubicBezTo>
                    <a:pt x="187961" y="87630"/>
                    <a:pt x="189230" y="86360"/>
                    <a:pt x="189230" y="85090"/>
                  </a:cubicBezTo>
                  <a:lnTo>
                    <a:pt x="189230" y="83820"/>
                  </a:lnTo>
                  <a:cubicBezTo>
                    <a:pt x="189230" y="82550"/>
                    <a:pt x="187961" y="81280"/>
                    <a:pt x="186690" y="81280"/>
                  </a:cubicBezTo>
                  <a:lnTo>
                    <a:pt x="175261" y="82550"/>
                  </a:lnTo>
                  <a:cubicBezTo>
                    <a:pt x="175261" y="80010"/>
                    <a:pt x="173990" y="77470"/>
                    <a:pt x="173990" y="74930"/>
                  </a:cubicBezTo>
                  <a:lnTo>
                    <a:pt x="185420" y="71120"/>
                  </a:lnTo>
                  <a:cubicBezTo>
                    <a:pt x="186690" y="71120"/>
                    <a:pt x="187961" y="69850"/>
                    <a:pt x="186690" y="68580"/>
                  </a:cubicBezTo>
                  <a:lnTo>
                    <a:pt x="186690" y="67310"/>
                  </a:lnTo>
                  <a:cubicBezTo>
                    <a:pt x="186690" y="66040"/>
                    <a:pt x="185420" y="64770"/>
                    <a:pt x="184150" y="66040"/>
                  </a:cubicBezTo>
                  <a:lnTo>
                    <a:pt x="172720" y="69850"/>
                  </a:lnTo>
                  <a:cubicBezTo>
                    <a:pt x="171450" y="67310"/>
                    <a:pt x="171450" y="64770"/>
                    <a:pt x="170180" y="62230"/>
                  </a:cubicBezTo>
                  <a:lnTo>
                    <a:pt x="180340" y="57150"/>
                  </a:lnTo>
                  <a:cubicBezTo>
                    <a:pt x="181611" y="55880"/>
                    <a:pt x="181611" y="54610"/>
                    <a:pt x="181611" y="53340"/>
                  </a:cubicBezTo>
                  <a:lnTo>
                    <a:pt x="181611" y="52070"/>
                  </a:lnTo>
                  <a:cubicBezTo>
                    <a:pt x="180340" y="50800"/>
                    <a:pt x="179070" y="50800"/>
                    <a:pt x="177800" y="50800"/>
                  </a:cubicBezTo>
                  <a:lnTo>
                    <a:pt x="167640" y="55880"/>
                  </a:lnTo>
                  <a:cubicBezTo>
                    <a:pt x="166370" y="53340"/>
                    <a:pt x="165100" y="52070"/>
                    <a:pt x="163830" y="49530"/>
                  </a:cubicBezTo>
                  <a:lnTo>
                    <a:pt x="172720" y="41910"/>
                  </a:lnTo>
                  <a:cubicBezTo>
                    <a:pt x="173990" y="40640"/>
                    <a:pt x="173990" y="39370"/>
                    <a:pt x="172720" y="38100"/>
                  </a:cubicBezTo>
                  <a:lnTo>
                    <a:pt x="171450" y="36830"/>
                  </a:lnTo>
                  <a:cubicBezTo>
                    <a:pt x="170180" y="35560"/>
                    <a:pt x="168911" y="35560"/>
                    <a:pt x="167640" y="36830"/>
                  </a:cubicBezTo>
                  <a:lnTo>
                    <a:pt x="158750" y="44450"/>
                  </a:lnTo>
                  <a:cubicBezTo>
                    <a:pt x="157480" y="41910"/>
                    <a:pt x="154940" y="40640"/>
                    <a:pt x="153670" y="39370"/>
                  </a:cubicBezTo>
                  <a:lnTo>
                    <a:pt x="161290" y="30480"/>
                  </a:lnTo>
                  <a:cubicBezTo>
                    <a:pt x="162561" y="29210"/>
                    <a:pt x="162561" y="27940"/>
                    <a:pt x="161290" y="26670"/>
                  </a:cubicBezTo>
                  <a:lnTo>
                    <a:pt x="160020" y="25400"/>
                  </a:lnTo>
                  <a:cubicBezTo>
                    <a:pt x="158750" y="24130"/>
                    <a:pt x="157480" y="24130"/>
                    <a:pt x="156211" y="25400"/>
                  </a:cubicBezTo>
                  <a:lnTo>
                    <a:pt x="148590" y="34290"/>
                  </a:lnTo>
                  <a:cubicBezTo>
                    <a:pt x="146050" y="33020"/>
                    <a:pt x="144780" y="30480"/>
                    <a:pt x="142240" y="29210"/>
                  </a:cubicBezTo>
                  <a:lnTo>
                    <a:pt x="148590" y="19050"/>
                  </a:lnTo>
                  <a:cubicBezTo>
                    <a:pt x="149861" y="17780"/>
                    <a:pt x="148590" y="16510"/>
                    <a:pt x="147320" y="15240"/>
                  </a:cubicBezTo>
                  <a:lnTo>
                    <a:pt x="146050" y="13970"/>
                  </a:lnTo>
                  <a:cubicBezTo>
                    <a:pt x="144780" y="12700"/>
                    <a:pt x="143511" y="13970"/>
                    <a:pt x="142240" y="15240"/>
                  </a:cubicBezTo>
                  <a:lnTo>
                    <a:pt x="135890" y="25400"/>
                  </a:lnTo>
                  <a:cubicBezTo>
                    <a:pt x="133350" y="24130"/>
                    <a:pt x="130811" y="22860"/>
                    <a:pt x="129540" y="21590"/>
                  </a:cubicBezTo>
                  <a:lnTo>
                    <a:pt x="133350" y="10160"/>
                  </a:lnTo>
                  <a:cubicBezTo>
                    <a:pt x="133350" y="8890"/>
                    <a:pt x="133350" y="7620"/>
                    <a:pt x="132080" y="6350"/>
                  </a:cubicBezTo>
                  <a:lnTo>
                    <a:pt x="130811" y="6350"/>
                  </a:lnTo>
                  <a:cubicBezTo>
                    <a:pt x="129540" y="6350"/>
                    <a:pt x="128270" y="6350"/>
                    <a:pt x="127000" y="7620"/>
                  </a:cubicBezTo>
                  <a:lnTo>
                    <a:pt x="123190" y="19050"/>
                  </a:lnTo>
                  <a:cubicBezTo>
                    <a:pt x="120650" y="17780"/>
                    <a:pt x="118111" y="17780"/>
                    <a:pt x="115570" y="16510"/>
                  </a:cubicBezTo>
                  <a:lnTo>
                    <a:pt x="118111" y="5080"/>
                  </a:lnTo>
                  <a:cubicBezTo>
                    <a:pt x="118111" y="3810"/>
                    <a:pt x="118111" y="2540"/>
                    <a:pt x="116840" y="2540"/>
                  </a:cubicBezTo>
                  <a:lnTo>
                    <a:pt x="115570" y="2540"/>
                  </a:lnTo>
                  <a:cubicBezTo>
                    <a:pt x="114300" y="2540"/>
                    <a:pt x="113030" y="2540"/>
                    <a:pt x="113030" y="3810"/>
                  </a:cubicBezTo>
                  <a:lnTo>
                    <a:pt x="110490" y="15240"/>
                  </a:lnTo>
                  <a:cubicBezTo>
                    <a:pt x="107950" y="15240"/>
                    <a:pt x="105411" y="13970"/>
                    <a:pt x="102870" y="13970"/>
                  </a:cubicBezTo>
                  <a:lnTo>
                    <a:pt x="102870" y="2540"/>
                  </a:lnTo>
                  <a:cubicBezTo>
                    <a:pt x="102870" y="1270"/>
                    <a:pt x="101600" y="0"/>
                    <a:pt x="100330" y="0"/>
                  </a:cubicBezTo>
                  <a:lnTo>
                    <a:pt x="99061" y="0"/>
                  </a:lnTo>
                  <a:cubicBezTo>
                    <a:pt x="97790" y="0"/>
                    <a:pt x="96520" y="1270"/>
                    <a:pt x="96520" y="2540"/>
                  </a:cubicBezTo>
                  <a:lnTo>
                    <a:pt x="96520" y="13970"/>
                  </a:lnTo>
                  <a:cubicBezTo>
                    <a:pt x="93980" y="13970"/>
                    <a:pt x="91440" y="13970"/>
                    <a:pt x="88900" y="13970"/>
                  </a:cubicBezTo>
                  <a:lnTo>
                    <a:pt x="87630" y="2540"/>
                  </a:lnTo>
                  <a:cubicBezTo>
                    <a:pt x="87630" y="1270"/>
                    <a:pt x="86361" y="0"/>
                    <a:pt x="85090" y="0"/>
                  </a:cubicBezTo>
                  <a:lnTo>
                    <a:pt x="83820" y="0"/>
                  </a:lnTo>
                  <a:cubicBezTo>
                    <a:pt x="82550" y="0"/>
                    <a:pt x="81280" y="1270"/>
                    <a:pt x="81280" y="2540"/>
                  </a:cubicBezTo>
                  <a:lnTo>
                    <a:pt x="82550" y="13970"/>
                  </a:lnTo>
                  <a:cubicBezTo>
                    <a:pt x="80011" y="13970"/>
                    <a:pt x="77470" y="15240"/>
                    <a:pt x="74930" y="15240"/>
                  </a:cubicBezTo>
                  <a:lnTo>
                    <a:pt x="71120" y="3810"/>
                  </a:lnTo>
                  <a:cubicBezTo>
                    <a:pt x="71120" y="2540"/>
                    <a:pt x="69850" y="1270"/>
                    <a:pt x="68580" y="2540"/>
                  </a:cubicBezTo>
                  <a:lnTo>
                    <a:pt x="67311" y="2540"/>
                  </a:lnTo>
                  <a:cubicBezTo>
                    <a:pt x="66040" y="2540"/>
                    <a:pt x="64770" y="3810"/>
                    <a:pt x="66040" y="5080"/>
                  </a:cubicBezTo>
                  <a:lnTo>
                    <a:pt x="69850" y="16510"/>
                  </a:lnTo>
                  <a:cubicBezTo>
                    <a:pt x="67311" y="17780"/>
                    <a:pt x="64770" y="17780"/>
                    <a:pt x="62230" y="19050"/>
                  </a:cubicBezTo>
                  <a:lnTo>
                    <a:pt x="57150" y="8890"/>
                  </a:lnTo>
                  <a:cubicBezTo>
                    <a:pt x="55880" y="7620"/>
                    <a:pt x="54611" y="7620"/>
                    <a:pt x="53340" y="7620"/>
                  </a:cubicBezTo>
                  <a:lnTo>
                    <a:pt x="52070" y="7620"/>
                  </a:lnTo>
                  <a:cubicBezTo>
                    <a:pt x="50800" y="8890"/>
                    <a:pt x="50800" y="10160"/>
                    <a:pt x="50800" y="11430"/>
                  </a:cubicBezTo>
                  <a:lnTo>
                    <a:pt x="55880" y="21590"/>
                  </a:lnTo>
                  <a:cubicBezTo>
                    <a:pt x="53340" y="22860"/>
                    <a:pt x="52070" y="24130"/>
                    <a:pt x="49530" y="25400"/>
                  </a:cubicBezTo>
                  <a:lnTo>
                    <a:pt x="41911" y="16510"/>
                  </a:lnTo>
                  <a:cubicBezTo>
                    <a:pt x="40640" y="15240"/>
                    <a:pt x="39370" y="15240"/>
                    <a:pt x="38100" y="16510"/>
                  </a:cubicBezTo>
                  <a:lnTo>
                    <a:pt x="36830" y="17780"/>
                  </a:lnTo>
                  <a:cubicBezTo>
                    <a:pt x="35561" y="19050"/>
                    <a:pt x="35561" y="20320"/>
                    <a:pt x="36830" y="21590"/>
                  </a:cubicBezTo>
                  <a:lnTo>
                    <a:pt x="44450" y="30480"/>
                  </a:lnTo>
                  <a:cubicBezTo>
                    <a:pt x="41911" y="31750"/>
                    <a:pt x="40640" y="34290"/>
                    <a:pt x="39370" y="35560"/>
                  </a:cubicBezTo>
                  <a:lnTo>
                    <a:pt x="30480" y="27940"/>
                  </a:lnTo>
                  <a:cubicBezTo>
                    <a:pt x="29211" y="26670"/>
                    <a:pt x="27940" y="26670"/>
                    <a:pt x="26670" y="27940"/>
                  </a:cubicBezTo>
                  <a:lnTo>
                    <a:pt x="25400" y="29210"/>
                  </a:lnTo>
                  <a:cubicBezTo>
                    <a:pt x="24130" y="30480"/>
                    <a:pt x="24130" y="31750"/>
                    <a:pt x="25400" y="33020"/>
                  </a:cubicBezTo>
                  <a:lnTo>
                    <a:pt x="34290" y="40640"/>
                  </a:lnTo>
                  <a:cubicBezTo>
                    <a:pt x="33020" y="43180"/>
                    <a:pt x="30480" y="44450"/>
                    <a:pt x="29211" y="46990"/>
                  </a:cubicBezTo>
                  <a:lnTo>
                    <a:pt x="19050" y="40640"/>
                  </a:lnTo>
                  <a:cubicBezTo>
                    <a:pt x="17780" y="39370"/>
                    <a:pt x="16511" y="40640"/>
                    <a:pt x="15240" y="41910"/>
                  </a:cubicBezTo>
                  <a:lnTo>
                    <a:pt x="13970" y="43180"/>
                  </a:lnTo>
                  <a:cubicBezTo>
                    <a:pt x="12700" y="44450"/>
                    <a:pt x="13970" y="45720"/>
                    <a:pt x="15240" y="46990"/>
                  </a:cubicBezTo>
                  <a:lnTo>
                    <a:pt x="25400" y="53340"/>
                  </a:lnTo>
                  <a:cubicBezTo>
                    <a:pt x="24130" y="55880"/>
                    <a:pt x="22861" y="58420"/>
                    <a:pt x="21590" y="59690"/>
                  </a:cubicBezTo>
                  <a:lnTo>
                    <a:pt x="10161" y="55880"/>
                  </a:lnTo>
                  <a:cubicBezTo>
                    <a:pt x="8890" y="55880"/>
                    <a:pt x="7620" y="55880"/>
                    <a:pt x="6350" y="57150"/>
                  </a:cubicBezTo>
                  <a:lnTo>
                    <a:pt x="6350" y="58420"/>
                  </a:lnTo>
                  <a:cubicBezTo>
                    <a:pt x="6350" y="59690"/>
                    <a:pt x="6350" y="60960"/>
                    <a:pt x="7620" y="62230"/>
                  </a:cubicBezTo>
                  <a:lnTo>
                    <a:pt x="19050" y="66040"/>
                  </a:lnTo>
                  <a:cubicBezTo>
                    <a:pt x="17780" y="68580"/>
                    <a:pt x="17780" y="71120"/>
                    <a:pt x="16511" y="73660"/>
                  </a:cubicBezTo>
                  <a:lnTo>
                    <a:pt x="5080" y="71120"/>
                  </a:lnTo>
                  <a:cubicBezTo>
                    <a:pt x="3811" y="71120"/>
                    <a:pt x="2540" y="71120"/>
                    <a:pt x="2540" y="72390"/>
                  </a:cubicBezTo>
                  <a:lnTo>
                    <a:pt x="2540" y="73660"/>
                  </a:lnTo>
                  <a:cubicBezTo>
                    <a:pt x="2540" y="74930"/>
                    <a:pt x="2540" y="76200"/>
                    <a:pt x="3811" y="76200"/>
                  </a:cubicBezTo>
                  <a:lnTo>
                    <a:pt x="15240" y="78740"/>
                  </a:lnTo>
                  <a:cubicBezTo>
                    <a:pt x="15240" y="81280"/>
                    <a:pt x="13970" y="83820"/>
                    <a:pt x="13970" y="86360"/>
                  </a:cubicBezTo>
                  <a:lnTo>
                    <a:pt x="2540" y="86360"/>
                  </a:lnTo>
                  <a:cubicBezTo>
                    <a:pt x="1270" y="86360"/>
                    <a:pt x="0" y="87630"/>
                    <a:pt x="0" y="88900"/>
                  </a:cubicBezTo>
                  <a:lnTo>
                    <a:pt x="0" y="90170"/>
                  </a:lnTo>
                  <a:cubicBezTo>
                    <a:pt x="0" y="91440"/>
                    <a:pt x="1270" y="92710"/>
                    <a:pt x="2540" y="92710"/>
                  </a:cubicBezTo>
                  <a:lnTo>
                    <a:pt x="13970" y="92710"/>
                  </a:lnTo>
                  <a:cubicBezTo>
                    <a:pt x="13970" y="95250"/>
                    <a:pt x="13970" y="97790"/>
                    <a:pt x="13970" y="100330"/>
                  </a:cubicBezTo>
                  <a:lnTo>
                    <a:pt x="2540" y="101600"/>
                  </a:lnTo>
                  <a:cubicBezTo>
                    <a:pt x="1270" y="101600"/>
                    <a:pt x="0" y="102870"/>
                    <a:pt x="0" y="104140"/>
                  </a:cubicBezTo>
                  <a:lnTo>
                    <a:pt x="0" y="105410"/>
                  </a:lnTo>
                  <a:cubicBezTo>
                    <a:pt x="0" y="106680"/>
                    <a:pt x="1270" y="107950"/>
                    <a:pt x="2540" y="107950"/>
                  </a:cubicBezTo>
                  <a:lnTo>
                    <a:pt x="13970" y="106680"/>
                  </a:lnTo>
                  <a:cubicBezTo>
                    <a:pt x="13970" y="109220"/>
                    <a:pt x="15240" y="111760"/>
                    <a:pt x="15240" y="114300"/>
                  </a:cubicBezTo>
                  <a:lnTo>
                    <a:pt x="3811" y="118110"/>
                  </a:lnTo>
                  <a:cubicBezTo>
                    <a:pt x="2540" y="118110"/>
                    <a:pt x="1270" y="119380"/>
                    <a:pt x="2540" y="120650"/>
                  </a:cubicBezTo>
                  <a:lnTo>
                    <a:pt x="2540" y="121920"/>
                  </a:lnTo>
                  <a:cubicBezTo>
                    <a:pt x="2540" y="123190"/>
                    <a:pt x="3811" y="124460"/>
                    <a:pt x="5080" y="123190"/>
                  </a:cubicBezTo>
                  <a:lnTo>
                    <a:pt x="16511" y="119380"/>
                  </a:lnTo>
                  <a:cubicBezTo>
                    <a:pt x="17780" y="121920"/>
                    <a:pt x="17780" y="124460"/>
                    <a:pt x="19050" y="127000"/>
                  </a:cubicBezTo>
                  <a:lnTo>
                    <a:pt x="8890" y="132080"/>
                  </a:lnTo>
                  <a:cubicBezTo>
                    <a:pt x="7620" y="133350"/>
                    <a:pt x="7620" y="134620"/>
                    <a:pt x="7620" y="135890"/>
                  </a:cubicBezTo>
                  <a:lnTo>
                    <a:pt x="7620" y="137160"/>
                  </a:lnTo>
                  <a:cubicBezTo>
                    <a:pt x="8890" y="138430"/>
                    <a:pt x="10161" y="138430"/>
                    <a:pt x="11430" y="138430"/>
                  </a:cubicBezTo>
                  <a:lnTo>
                    <a:pt x="21590" y="133350"/>
                  </a:lnTo>
                  <a:cubicBezTo>
                    <a:pt x="22861" y="135890"/>
                    <a:pt x="24130" y="137160"/>
                    <a:pt x="25400" y="139700"/>
                  </a:cubicBezTo>
                  <a:lnTo>
                    <a:pt x="16511" y="147320"/>
                  </a:lnTo>
                  <a:cubicBezTo>
                    <a:pt x="15240" y="148590"/>
                    <a:pt x="15240" y="149860"/>
                    <a:pt x="16511" y="151130"/>
                  </a:cubicBezTo>
                  <a:lnTo>
                    <a:pt x="17780" y="152400"/>
                  </a:lnTo>
                  <a:cubicBezTo>
                    <a:pt x="19050" y="153670"/>
                    <a:pt x="20320" y="153670"/>
                    <a:pt x="21590" y="152400"/>
                  </a:cubicBezTo>
                  <a:lnTo>
                    <a:pt x="30480" y="144780"/>
                  </a:lnTo>
                  <a:cubicBezTo>
                    <a:pt x="31750" y="147320"/>
                    <a:pt x="34290" y="148590"/>
                    <a:pt x="35561" y="149860"/>
                  </a:cubicBezTo>
                  <a:lnTo>
                    <a:pt x="27940" y="158750"/>
                  </a:lnTo>
                  <a:cubicBezTo>
                    <a:pt x="26670" y="160020"/>
                    <a:pt x="26670" y="161290"/>
                    <a:pt x="27940" y="162560"/>
                  </a:cubicBezTo>
                  <a:lnTo>
                    <a:pt x="29211" y="163830"/>
                  </a:lnTo>
                  <a:cubicBezTo>
                    <a:pt x="30480" y="165100"/>
                    <a:pt x="31750" y="165100"/>
                    <a:pt x="33020" y="163830"/>
                  </a:cubicBezTo>
                  <a:lnTo>
                    <a:pt x="40640" y="154940"/>
                  </a:lnTo>
                  <a:cubicBezTo>
                    <a:pt x="43180" y="156210"/>
                    <a:pt x="44450" y="158750"/>
                    <a:pt x="46990" y="160020"/>
                  </a:cubicBezTo>
                  <a:lnTo>
                    <a:pt x="40640" y="170180"/>
                  </a:lnTo>
                  <a:cubicBezTo>
                    <a:pt x="39370" y="171450"/>
                    <a:pt x="40640" y="172720"/>
                    <a:pt x="41911" y="173990"/>
                  </a:cubicBezTo>
                  <a:lnTo>
                    <a:pt x="43180" y="175260"/>
                  </a:lnTo>
                  <a:cubicBezTo>
                    <a:pt x="44450" y="176530"/>
                    <a:pt x="45720" y="175260"/>
                    <a:pt x="46990" y="173990"/>
                  </a:cubicBezTo>
                  <a:lnTo>
                    <a:pt x="53340" y="163830"/>
                  </a:lnTo>
                  <a:cubicBezTo>
                    <a:pt x="55880" y="165100"/>
                    <a:pt x="58420" y="166370"/>
                    <a:pt x="59690" y="167640"/>
                  </a:cubicBezTo>
                  <a:lnTo>
                    <a:pt x="55880" y="179070"/>
                  </a:lnTo>
                  <a:cubicBezTo>
                    <a:pt x="55880" y="180340"/>
                    <a:pt x="55880" y="181610"/>
                    <a:pt x="57150" y="182880"/>
                  </a:cubicBezTo>
                  <a:lnTo>
                    <a:pt x="58420" y="182880"/>
                  </a:lnTo>
                  <a:cubicBezTo>
                    <a:pt x="59690" y="182880"/>
                    <a:pt x="60961" y="182880"/>
                    <a:pt x="62230" y="181610"/>
                  </a:cubicBezTo>
                  <a:lnTo>
                    <a:pt x="66040" y="170180"/>
                  </a:lnTo>
                  <a:cubicBezTo>
                    <a:pt x="68580" y="171450"/>
                    <a:pt x="71120" y="171450"/>
                    <a:pt x="73661" y="172720"/>
                  </a:cubicBezTo>
                  <a:lnTo>
                    <a:pt x="71120" y="184150"/>
                  </a:lnTo>
                  <a:cubicBezTo>
                    <a:pt x="71120" y="185420"/>
                    <a:pt x="71120" y="186690"/>
                    <a:pt x="72390" y="186690"/>
                  </a:cubicBezTo>
                  <a:lnTo>
                    <a:pt x="73661" y="186690"/>
                  </a:lnTo>
                  <a:cubicBezTo>
                    <a:pt x="74930" y="186690"/>
                    <a:pt x="76200" y="186690"/>
                    <a:pt x="76200" y="185420"/>
                  </a:cubicBezTo>
                  <a:lnTo>
                    <a:pt x="78740" y="173990"/>
                  </a:lnTo>
                  <a:cubicBezTo>
                    <a:pt x="81280" y="173990"/>
                    <a:pt x="83820" y="175260"/>
                    <a:pt x="86361" y="175260"/>
                  </a:cubicBezTo>
                  <a:lnTo>
                    <a:pt x="86361" y="186690"/>
                  </a:lnTo>
                  <a:cubicBezTo>
                    <a:pt x="86361" y="187960"/>
                    <a:pt x="87630" y="189230"/>
                    <a:pt x="88900" y="189230"/>
                  </a:cubicBezTo>
                  <a:lnTo>
                    <a:pt x="90170" y="189230"/>
                  </a:lnTo>
                  <a:cubicBezTo>
                    <a:pt x="91440" y="189230"/>
                    <a:pt x="92711" y="187960"/>
                    <a:pt x="92711" y="186690"/>
                  </a:cubicBezTo>
                  <a:lnTo>
                    <a:pt x="92711" y="175260"/>
                  </a:lnTo>
                  <a:cubicBezTo>
                    <a:pt x="95250" y="175260"/>
                    <a:pt x="97790" y="175260"/>
                    <a:pt x="100330" y="175260"/>
                  </a:cubicBezTo>
                  <a:lnTo>
                    <a:pt x="101600" y="186690"/>
                  </a:lnTo>
                  <a:cubicBezTo>
                    <a:pt x="101600" y="187960"/>
                    <a:pt x="102870" y="189230"/>
                    <a:pt x="104140" y="189230"/>
                  </a:cubicBezTo>
                  <a:lnTo>
                    <a:pt x="105411" y="189230"/>
                  </a:lnTo>
                  <a:cubicBezTo>
                    <a:pt x="106680" y="189230"/>
                    <a:pt x="107950" y="187960"/>
                    <a:pt x="107950" y="186690"/>
                  </a:cubicBezTo>
                  <a:lnTo>
                    <a:pt x="106680" y="175260"/>
                  </a:lnTo>
                  <a:cubicBezTo>
                    <a:pt x="109220" y="175260"/>
                    <a:pt x="111761" y="173990"/>
                    <a:pt x="114300" y="173990"/>
                  </a:cubicBezTo>
                  <a:lnTo>
                    <a:pt x="118111" y="185420"/>
                  </a:lnTo>
                  <a:cubicBezTo>
                    <a:pt x="118111" y="186690"/>
                    <a:pt x="119380" y="187960"/>
                    <a:pt x="120650" y="186690"/>
                  </a:cubicBezTo>
                  <a:lnTo>
                    <a:pt x="121920" y="186690"/>
                  </a:lnTo>
                  <a:cubicBezTo>
                    <a:pt x="123190" y="186690"/>
                    <a:pt x="124461" y="185420"/>
                    <a:pt x="123190" y="184150"/>
                  </a:cubicBezTo>
                  <a:lnTo>
                    <a:pt x="119380" y="172720"/>
                  </a:lnTo>
                  <a:cubicBezTo>
                    <a:pt x="121920" y="171450"/>
                    <a:pt x="124461" y="171450"/>
                    <a:pt x="127000" y="170180"/>
                  </a:cubicBezTo>
                  <a:lnTo>
                    <a:pt x="132080" y="180340"/>
                  </a:lnTo>
                  <a:cubicBezTo>
                    <a:pt x="133350" y="181610"/>
                    <a:pt x="134620" y="181610"/>
                    <a:pt x="135890" y="181610"/>
                  </a:cubicBezTo>
                  <a:lnTo>
                    <a:pt x="137161" y="181610"/>
                  </a:lnTo>
                  <a:cubicBezTo>
                    <a:pt x="138430" y="180340"/>
                    <a:pt x="138430" y="179070"/>
                    <a:pt x="138430" y="177800"/>
                  </a:cubicBezTo>
                  <a:lnTo>
                    <a:pt x="133350" y="167640"/>
                  </a:lnTo>
                  <a:cubicBezTo>
                    <a:pt x="135890" y="166370"/>
                    <a:pt x="137161" y="165100"/>
                    <a:pt x="139700" y="163830"/>
                  </a:cubicBezTo>
                  <a:lnTo>
                    <a:pt x="147320" y="172720"/>
                  </a:lnTo>
                  <a:cubicBezTo>
                    <a:pt x="148590" y="173990"/>
                    <a:pt x="149861" y="173990"/>
                    <a:pt x="151130" y="172720"/>
                  </a:cubicBezTo>
                  <a:lnTo>
                    <a:pt x="152400" y="171450"/>
                  </a:lnTo>
                  <a:cubicBezTo>
                    <a:pt x="153670" y="170180"/>
                    <a:pt x="153670" y="168910"/>
                    <a:pt x="152400" y="167640"/>
                  </a:cubicBezTo>
                  <a:lnTo>
                    <a:pt x="144780" y="158750"/>
                  </a:lnTo>
                  <a:cubicBezTo>
                    <a:pt x="147320" y="157480"/>
                    <a:pt x="148590" y="154940"/>
                    <a:pt x="149861" y="153670"/>
                  </a:cubicBezTo>
                  <a:lnTo>
                    <a:pt x="158750" y="161290"/>
                  </a:lnTo>
                  <a:cubicBezTo>
                    <a:pt x="160020" y="162560"/>
                    <a:pt x="161290" y="162560"/>
                    <a:pt x="162561" y="161290"/>
                  </a:cubicBezTo>
                  <a:lnTo>
                    <a:pt x="163830" y="160020"/>
                  </a:lnTo>
                  <a:cubicBezTo>
                    <a:pt x="165100" y="158750"/>
                    <a:pt x="165100" y="157480"/>
                    <a:pt x="163830" y="156210"/>
                  </a:cubicBezTo>
                  <a:close/>
                  <a:moveTo>
                    <a:pt x="149861" y="62230"/>
                  </a:moveTo>
                  <a:cubicBezTo>
                    <a:pt x="161290" y="81280"/>
                    <a:pt x="162561" y="105410"/>
                    <a:pt x="153670" y="125730"/>
                  </a:cubicBezTo>
                  <a:cubicBezTo>
                    <a:pt x="152400" y="129540"/>
                    <a:pt x="147320" y="129540"/>
                    <a:pt x="144780" y="127000"/>
                  </a:cubicBezTo>
                  <a:lnTo>
                    <a:pt x="120650" y="105410"/>
                  </a:lnTo>
                  <a:cubicBezTo>
                    <a:pt x="123190" y="99060"/>
                    <a:pt x="121920" y="92710"/>
                    <a:pt x="119380" y="86360"/>
                  </a:cubicBezTo>
                  <a:lnTo>
                    <a:pt x="140970" y="62230"/>
                  </a:lnTo>
                  <a:cubicBezTo>
                    <a:pt x="143511" y="59690"/>
                    <a:pt x="147320" y="59690"/>
                    <a:pt x="149861" y="62230"/>
                  </a:cubicBezTo>
                  <a:close/>
                  <a:moveTo>
                    <a:pt x="124461" y="46990"/>
                  </a:moveTo>
                  <a:lnTo>
                    <a:pt x="102870" y="71120"/>
                  </a:lnTo>
                  <a:cubicBezTo>
                    <a:pt x="96520" y="68580"/>
                    <a:pt x="90170" y="69850"/>
                    <a:pt x="83820" y="72390"/>
                  </a:cubicBezTo>
                  <a:lnTo>
                    <a:pt x="59690" y="50800"/>
                  </a:lnTo>
                  <a:cubicBezTo>
                    <a:pt x="57150" y="48260"/>
                    <a:pt x="57150" y="44450"/>
                    <a:pt x="60961" y="41910"/>
                  </a:cubicBezTo>
                  <a:cubicBezTo>
                    <a:pt x="80011" y="30480"/>
                    <a:pt x="104140" y="29210"/>
                    <a:pt x="124461" y="39370"/>
                  </a:cubicBezTo>
                  <a:cubicBezTo>
                    <a:pt x="127000" y="40640"/>
                    <a:pt x="127000" y="44450"/>
                    <a:pt x="124461" y="46990"/>
                  </a:cubicBezTo>
                  <a:close/>
                  <a:moveTo>
                    <a:pt x="39370" y="132080"/>
                  </a:moveTo>
                  <a:cubicBezTo>
                    <a:pt x="26670" y="113030"/>
                    <a:pt x="26670" y="88900"/>
                    <a:pt x="36830" y="68580"/>
                  </a:cubicBezTo>
                  <a:cubicBezTo>
                    <a:pt x="38100" y="64770"/>
                    <a:pt x="43180" y="64770"/>
                    <a:pt x="45720" y="67310"/>
                  </a:cubicBezTo>
                  <a:lnTo>
                    <a:pt x="69850" y="88900"/>
                  </a:lnTo>
                  <a:cubicBezTo>
                    <a:pt x="67311" y="95250"/>
                    <a:pt x="67311" y="102870"/>
                    <a:pt x="71120" y="109220"/>
                  </a:cubicBezTo>
                  <a:lnTo>
                    <a:pt x="49530" y="133350"/>
                  </a:lnTo>
                  <a:cubicBezTo>
                    <a:pt x="45720" y="135890"/>
                    <a:pt x="40640" y="134620"/>
                    <a:pt x="39370" y="132080"/>
                  </a:cubicBezTo>
                  <a:close/>
                  <a:moveTo>
                    <a:pt x="86361" y="105410"/>
                  </a:moveTo>
                  <a:cubicBezTo>
                    <a:pt x="81280" y="101600"/>
                    <a:pt x="81280" y="93980"/>
                    <a:pt x="85090" y="90170"/>
                  </a:cubicBezTo>
                  <a:cubicBezTo>
                    <a:pt x="88900" y="85090"/>
                    <a:pt x="96520" y="85090"/>
                    <a:pt x="100330" y="88900"/>
                  </a:cubicBezTo>
                  <a:cubicBezTo>
                    <a:pt x="105411" y="92710"/>
                    <a:pt x="105411" y="100330"/>
                    <a:pt x="101600" y="104140"/>
                  </a:cubicBezTo>
                  <a:cubicBezTo>
                    <a:pt x="99061" y="109220"/>
                    <a:pt x="91440" y="109220"/>
                    <a:pt x="86361" y="105410"/>
                  </a:cubicBezTo>
                  <a:close/>
                  <a:moveTo>
                    <a:pt x="63500" y="147320"/>
                  </a:moveTo>
                  <a:lnTo>
                    <a:pt x="85090" y="123190"/>
                  </a:lnTo>
                  <a:cubicBezTo>
                    <a:pt x="91440" y="125730"/>
                    <a:pt x="99061" y="124460"/>
                    <a:pt x="105411" y="121920"/>
                  </a:cubicBezTo>
                  <a:lnTo>
                    <a:pt x="129540" y="143510"/>
                  </a:lnTo>
                  <a:cubicBezTo>
                    <a:pt x="132080" y="146050"/>
                    <a:pt x="132080" y="149860"/>
                    <a:pt x="128270" y="152400"/>
                  </a:cubicBezTo>
                  <a:cubicBezTo>
                    <a:pt x="109220" y="165100"/>
                    <a:pt x="85090" y="166370"/>
                    <a:pt x="64770" y="156210"/>
                  </a:cubicBezTo>
                  <a:cubicBezTo>
                    <a:pt x="62230" y="153670"/>
                    <a:pt x="60961" y="149860"/>
                    <a:pt x="63500" y="14732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A0DB48F-726A-4A60-8126-C768331FD32A}"/>
                </a:ext>
              </a:extLst>
            </p:cNvPr>
            <p:cNvSpPr/>
            <p:nvPr/>
          </p:nvSpPr>
          <p:spPr>
            <a:xfrm>
              <a:off x="7100569" y="2562860"/>
              <a:ext cx="182880" cy="186689"/>
            </a:xfrm>
            <a:custGeom>
              <a:avLst/>
              <a:gdLst>
                <a:gd name="connsiteX0" fmla="*/ 177800 w 182880"/>
                <a:gd name="connsiteY0" fmla="*/ 77470 h 186689"/>
                <a:gd name="connsiteX1" fmla="*/ 181611 w 182880"/>
                <a:gd name="connsiteY1" fmla="*/ 71120 h 186689"/>
                <a:gd name="connsiteX2" fmla="*/ 175261 w 182880"/>
                <a:gd name="connsiteY2" fmla="*/ 67310 h 186689"/>
                <a:gd name="connsiteX3" fmla="*/ 168911 w 182880"/>
                <a:gd name="connsiteY3" fmla="*/ 68580 h 186689"/>
                <a:gd name="connsiteX4" fmla="*/ 165100 w 182880"/>
                <a:gd name="connsiteY4" fmla="*/ 58420 h 186689"/>
                <a:gd name="connsiteX5" fmla="*/ 170180 w 182880"/>
                <a:gd name="connsiteY5" fmla="*/ 55880 h 186689"/>
                <a:gd name="connsiteX6" fmla="*/ 172720 w 182880"/>
                <a:gd name="connsiteY6" fmla="*/ 49530 h 186689"/>
                <a:gd name="connsiteX7" fmla="*/ 166370 w 182880"/>
                <a:gd name="connsiteY7" fmla="*/ 46990 h 186689"/>
                <a:gd name="connsiteX8" fmla="*/ 161290 w 182880"/>
                <a:gd name="connsiteY8" fmla="*/ 49530 h 186689"/>
                <a:gd name="connsiteX9" fmla="*/ 154940 w 182880"/>
                <a:gd name="connsiteY9" fmla="*/ 40640 h 186689"/>
                <a:gd name="connsiteX10" fmla="*/ 160020 w 182880"/>
                <a:gd name="connsiteY10" fmla="*/ 35560 h 186689"/>
                <a:gd name="connsiteX11" fmla="*/ 160020 w 182880"/>
                <a:gd name="connsiteY11" fmla="*/ 27940 h 186689"/>
                <a:gd name="connsiteX12" fmla="*/ 153670 w 182880"/>
                <a:gd name="connsiteY12" fmla="*/ 27940 h 186689"/>
                <a:gd name="connsiteX13" fmla="*/ 148590 w 182880"/>
                <a:gd name="connsiteY13" fmla="*/ 33020 h 186689"/>
                <a:gd name="connsiteX14" fmla="*/ 139700 w 182880"/>
                <a:gd name="connsiteY14" fmla="*/ 25400 h 186689"/>
                <a:gd name="connsiteX15" fmla="*/ 143511 w 182880"/>
                <a:gd name="connsiteY15" fmla="*/ 19050 h 186689"/>
                <a:gd name="connsiteX16" fmla="*/ 142240 w 182880"/>
                <a:gd name="connsiteY16" fmla="*/ 12700 h 186689"/>
                <a:gd name="connsiteX17" fmla="*/ 135890 w 182880"/>
                <a:gd name="connsiteY17" fmla="*/ 13970 h 186689"/>
                <a:gd name="connsiteX18" fmla="*/ 132080 w 182880"/>
                <a:gd name="connsiteY18" fmla="*/ 20320 h 186689"/>
                <a:gd name="connsiteX19" fmla="*/ 121920 w 182880"/>
                <a:gd name="connsiteY19" fmla="*/ 15240 h 186689"/>
                <a:gd name="connsiteX20" fmla="*/ 123190 w 182880"/>
                <a:gd name="connsiteY20" fmla="*/ 8890 h 186689"/>
                <a:gd name="connsiteX21" fmla="*/ 119380 w 182880"/>
                <a:gd name="connsiteY21" fmla="*/ 2540 h 186689"/>
                <a:gd name="connsiteX22" fmla="*/ 113030 w 182880"/>
                <a:gd name="connsiteY22" fmla="*/ 6350 h 186689"/>
                <a:gd name="connsiteX23" fmla="*/ 111761 w 182880"/>
                <a:gd name="connsiteY23" fmla="*/ 12700 h 186689"/>
                <a:gd name="connsiteX24" fmla="*/ 100330 w 182880"/>
                <a:gd name="connsiteY24" fmla="*/ 11430 h 186689"/>
                <a:gd name="connsiteX25" fmla="*/ 100330 w 182880"/>
                <a:gd name="connsiteY25" fmla="*/ 5080 h 186689"/>
                <a:gd name="connsiteX26" fmla="*/ 95250 w 182880"/>
                <a:gd name="connsiteY26" fmla="*/ 0 h 186689"/>
                <a:gd name="connsiteX27" fmla="*/ 95250 w 182880"/>
                <a:gd name="connsiteY27" fmla="*/ 0 h 186689"/>
                <a:gd name="connsiteX28" fmla="*/ 90170 w 182880"/>
                <a:gd name="connsiteY28" fmla="*/ 5080 h 186689"/>
                <a:gd name="connsiteX29" fmla="*/ 90170 w 182880"/>
                <a:gd name="connsiteY29" fmla="*/ 11430 h 186689"/>
                <a:gd name="connsiteX30" fmla="*/ 78740 w 182880"/>
                <a:gd name="connsiteY30" fmla="*/ 12700 h 186689"/>
                <a:gd name="connsiteX31" fmla="*/ 77470 w 182880"/>
                <a:gd name="connsiteY31" fmla="*/ 6350 h 186689"/>
                <a:gd name="connsiteX32" fmla="*/ 71120 w 182880"/>
                <a:gd name="connsiteY32" fmla="*/ 2540 h 186689"/>
                <a:gd name="connsiteX33" fmla="*/ 67311 w 182880"/>
                <a:gd name="connsiteY33" fmla="*/ 8890 h 186689"/>
                <a:gd name="connsiteX34" fmla="*/ 68580 w 182880"/>
                <a:gd name="connsiteY34" fmla="*/ 15240 h 186689"/>
                <a:gd name="connsiteX35" fmla="*/ 58420 w 182880"/>
                <a:gd name="connsiteY35" fmla="*/ 19050 h 186689"/>
                <a:gd name="connsiteX36" fmla="*/ 54611 w 182880"/>
                <a:gd name="connsiteY36" fmla="*/ 12700 h 186689"/>
                <a:gd name="connsiteX37" fmla="*/ 48261 w 182880"/>
                <a:gd name="connsiteY37" fmla="*/ 10160 h 186689"/>
                <a:gd name="connsiteX38" fmla="*/ 48261 w 182880"/>
                <a:gd name="connsiteY38" fmla="*/ 10160 h 186689"/>
                <a:gd name="connsiteX39" fmla="*/ 45720 w 182880"/>
                <a:gd name="connsiteY39" fmla="*/ 16510 h 186689"/>
                <a:gd name="connsiteX40" fmla="*/ 49530 w 182880"/>
                <a:gd name="connsiteY40" fmla="*/ 22860 h 186689"/>
                <a:gd name="connsiteX41" fmla="*/ 40640 w 182880"/>
                <a:gd name="connsiteY41" fmla="*/ 29210 h 186689"/>
                <a:gd name="connsiteX42" fmla="*/ 35561 w 182880"/>
                <a:gd name="connsiteY42" fmla="*/ 24130 h 186689"/>
                <a:gd name="connsiteX43" fmla="*/ 29211 w 182880"/>
                <a:gd name="connsiteY43" fmla="*/ 24130 h 186689"/>
                <a:gd name="connsiteX44" fmla="*/ 29211 w 182880"/>
                <a:gd name="connsiteY44" fmla="*/ 31750 h 186689"/>
                <a:gd name="connsiteX45" fmla="*/ 34290 w 182880"/>
                <a:gd name="connsiteY45" fmla="*/ 36830 h 186689"/>
                <a:gd name="connsiteX46" fmla="*/ 26670 w 182880"/>
                <a:gd name="connsiteY46" fmla="*/ 45720 h 186689"/>
                <a:gd name="connsiteX47" fmla="*/ 20320 w 182880"/>
                <a:gd name="connsiteY47" fmla="*/ 41910 h 186689"/>
                <a:gd name="connsiteX48" fmla="*/ 13970 w 182880"/>
                <a:gd name="connsiteY48" fmla="*/ 43180 h 186689"/>
                <a:gd name="connsiteX49" fmla="*/ 15240 w 182880"/>
                <a:gd name="connsiteY49" fmla="*/ 49530 h 186689"/>
                <a:gd name="connsiteX50" fmla="*/ 20320 w 182880"/>
                <a:gd name="connsiteY50" fmla="*/ 53340 h 186689"/>
                <a:gd name="connsiteX51" fmla="*/ 15240 w 182880"/>
                <a:gd name="connsiteY51" fmla="*/ 63500 h 186689"/>
                <a:gd name="connsiteX52" fmla="*/ 8890 w 182880"/>
                <a:gd name="connsiteY52" fmla="*/ 62230 h 186689"/>
                <a:gd name="connsiteX53" fmla="*/ 2540 w 182880"/>
                <a:gd name="connsiteY53" fmla="*/ 66040 h 186689"/>
                <a:gd name="connsiteX54" fmla="*/ 6350 w 182880"/>
                <a:gd name="connsiteY54" fmla="*/ 72390 h 186689"/>
                <a:gd name="connsiteX55" fmla="*/ 12700 w 182880"/>
                <a:gd name="connsiteY55" fmla="*/ 73660 h 186689"/>
                <a:gd name="connsiteX56" fmla="*/ 11430 w 182880"/>
                <a:gd name="connsiteY56" fmla="*/ 85090 h 186689"/>
                <a:gd name="connsiteX57" fmla="*/ 5080 w 182880"/>
                <a:gd name="connsiteY57" fmla="*/ 85090 h 186689"/>
                <a:gd name="connsiteX58" fmla="*/ 0 w 182880"/>
                <a:gd name="connsiteY58" fmla="*/ 90170 h 186689"/>
                <a:gd name="connsiteX59" fmla="*/ 5080 w 182880"/>
                <a:gd name="connsiteY59" fmla="*/ 95250 h 186689"/>
                <a:gd name="connsiteX60" fmla="*/ 11430 w 182880"/>
                <a:gd name="connsiteY60" fmla="*/ 95250 h 186689"/>
                <a:gd name="connsiteX61" fmla="*/ 12700 w 182880"/>
                <a:gd name="connsiteY61" fmla="*/ 106680 h 186689"/>
                <a:gd name="connsiteX62" fmla="*/ 6350 w 182880"/>
                <a:gd name="connsiteY62" fmla="*/ 107950 h 186689"/>
                <a:gd name="connsiteX63" fmla="*/ 2540 w 182880"/>
                <a:gd name="connsiteY63" fmla="*/ 114300 h 186689"/>
                <a:gd name="connsiteX64" fmla="*/ 8890 w 182880"/>
                <a:gd name="connsiteY64" fmla="*/ 118110 h 186689"/>
                <a:gd name="connsiteX65" fmla="*/ 15240 w 182880"/>
                <a:gd name="connsiteY65" fmla="*/ 116840 h 186689"/>
                <a:gd name="connsiteX66" fmla="*/ 19050 w 182880"/>
                <a:gd name="connsiteY66" fmla="*/ 128270 h 186689"/>
                <a:gd name="connsiteX67" fmla="*/ 13970 w 182880"/>
                <a:gd name="connsiteY67" fmla="*/ 130810 h 186689"/>
                <a:gd name="connsiteX68" fmla="*/ 11430 w 182880"/>
                <a:gd name="connsiteY68" fmla="*/ 137160 h 186689"/>
                <a:gd name="connsiteX69" fmla="*/ 17780 w 182880"/>
                <a:gd name="connsiteY69" fmla="*/ 139700 h 186689"/>
                <a:gd name="connsiteX70" fmla="*/ 22861 w 182880"/>
                <a:gd name="connsiteY70" fmla="*/ 137160 h 186689"/>
                <a:gd name="connsiteX71" fmla="*/ 29211 w 182880"/>
                <a:gd name="connsiteY71" fmla="*/ 146050 h 186689"/>
                <a:gd name="connsiteX72" fmla="*/ 25400 w 182880"/>
                <a:gd name="connsiteY72" fmla="*/ 149860 h 186689"/>
                <a:gd name="connsiteX73" fmla="*/ 25400 w 182880"/>
                <a:gd name="connsiteY73" fmla="*/ 157480 h 186689"/>
                <a:gd name="connsiteX74" fmla="*/ 31750 w 182880"/>
                <a:gd name="connsiteY74" fmla="*/ 157480 h 186689"/>
                <a:gd name="connsiteX75" fmla="*/ 35561 w 182880"/>
                <a:gd name="connsiteY75" fmla="*/ 153670 h 186689"/>
                <a:gd name="connsiteX76" fmla="*/ 44450 w 182880"/>
                <a:gd name="connsiteY76" fmla="*/ 161290 h 186689"/>
                <a:gd name="connsiteX77" fmla="*/ 41911 w 182880"/>
                <a:gd name="connsiteY77" fmla="*/ 166370 h 186689"/>
                <a:gd name="connsiteX78" fmla="*/ 43180 w 182880"/>
                <a:gd name="connsiteY78" fmla="*/ 172720 h 186689"/>
                <a:gd name="connsiteX79" fmla="*/ 49530 w 182880"/>
                <a:gd name="connsiteY79" fmla="*/ 171450 h 186689"/>
                <a:gd name="connsiteX80" fmla="*/ 52070 w 182880"/>
                <a:gd name="connsiteY80" fmla="*/ 166370 h 186689"/>
                <a:gd name="connsiteX81" fmla="*/ 62230 w 182880"/>
                <a:gd name="connsiteY81" fmla="*/ 171450 h 186689"/>
                <a:gd name="connsiteX82" fmla="*/ 60961 w 182880"/>
                <a:gd name="connsiteY82" fmla="*/ 176530 h 186689"/>
                <a:gd name="connsiteX83" fmla="*/ 64770 w 182880"/>
                <a:gd name="connsiteY83" fmla="*/ 182880 h 186689"/>
                <a:gd name="connsiteX84" fmla="*/ 71120 w 182880"/>
                <a:gd name="connsiteY84" fmla="*/ 179070 h 186689"/>
                <a:gd name="connsiteX85" fmla="*/ 72390 w 182880"/>
                <a:gd name="connsiteY85" fmla="*/ 173990 h 186689"/>
                <a:gd name="connsiteX86" fmla="*/ 83820 w 182880"/>
                <a:gd name="connsiteY86" fmla="*/ 175260 h 186689"/>
                <a:gd name="connsiteX87" fmla="*/ 83820 w 182880"/>
                <a:gd name="connsiteY87" fmla="*/ 181610 h 186689"/>
                <a:gd name="connsiteX88" fmla="*/ 88900 w 182880"/>
                <a:gd name="connsiteY88" fmla="*/ 186690 h 186689"/>
                <a:gd name="connsiteX89" fmla="*/ 88900 w 182880"/>
                <a:gd name="connsiteY89" fmla="*/ 186690 h 186689"/>
                <a:gd name="connsiteX90" fmla="*/ 93980 w 182880"/>
                <a:gd name="connsiteY90" fmla="*/ 181610 h 186689"/>
                <a:gd name="connsiteX91" fmla="*/ 93980 w 182880"/>
                <a:gd name="connsiteY91" fmla="*/ 175260 h 186689"/>
                <a:gd name="connsiteX92" fmla="*/ 105411 w 182880"/>
                <a:gd name="connsiteY92" fmla="*/ 173990 h 186689"/>
                <a:gd name="connsiteX93" fmla="*/ 106680 w 182880"/>
                <a:gd name="connsiteY93" fmla="*/ 179070 h 186689"/>
                <a:gd name="connsiteX94" fmla="*/ 113030 w 182880"/>
                <a:gd name="connsiteY94" fmla="*/ 182880 h 186689"/>
                <a:gd name="connsiteX95" fmla="*/ 116840 w 182880"/>
                <a:gd name="connsiteY95" fmla="*/ 176530 h 186689"/>
                <a:gd name="connsiteX96" fmla="*/ 115570 w 182880"/>
                <a:gd name="connsiteY96" fmla="*/ 171450 h 186689"/>
                <a:gd name="connsiteX97" fmla="*/ 125730 w 182880"/>
                <a:gd name="connsiteY97" fmla="*/ 167640 h 186689"/>
                <a:gd name="connsiteX98" fmla="*/ 128270 w 182880"/>
                <a:gd name="connsiteY98" fmla="*/ 172720 h 186689"/>
                <a:gd name="connsiteX99" fmla="*/ 134620 w 182880"/>
                <a:gd name="connsiteY99" fmla="*/ 175260 h 186689"/>
                <a:gd name="connsiteX100" fmla="*/ 134620 w 182880"/>
                <a:gd name="connsiteY100" fmla="*/ 175260 h 186689"/>
                <a:gd name="connsiteX101" fmla="*/ 137161 w 182880"/>
                <a:gd name="connsiteY101" fmla="*/ 168910 h 186689"/>
                <a:gd name="connsiteX102" fmla="*/ 134620 w 182880"/>
                <a:gd name="connsiteY102" fmla="*/ 163830 h 186689"/>
                <a:gd name="connsiteX103" fmla="*/ 143511 w 182880"/>
                <a:gd name="connsiteY103" fmla="*/ 157480 h 186689"/>
                <a:gd name="connsiteX104" fmla="*/ 147320 w 182880"/>
                <a:gd name="connsiteY104" fmla="*/ 161290 h 186689"/>
                <a:gd name="connsiteX105" fmla="*/ 153670 w 182880"/>
                <a:gd name="connsiteY105" fmla="*/ 161290 h 186689"/>
                <a:gd name="connsiteX106" fmla="*/ 153670 w 182880"/>
                <a:gd name="connsiteY106" fmla="*/ 153670 h 186689"/>
                <a:gd name="connsiteX107" fmla="*/ 149861 w 182880"/>
                <a:gd name="connsiteY107" fmla="*/ 149860 h 186689"/>
                <a:gd name="connsiteX108" fmla="*/ 157480 w 182880"/>
                <a:gd name="connsiteY108" fmla="*/ 140970 h 186689"/>
                <a:gd name="connsiteX109" fmla="*/ 162561 w 182880"/>
                <a:gd name="connsiteY109" fmla="*/ 143510 h 186689"/>
                <a:gd name="connsiteX110" fmla="*/ 168911 w 182880"/>
                <a:gd name="connsiteY110" fmla="*/ 142240 h 186689"/>
                <a:gd name="connsiteX111" fmla="*/ 167640 w 182880"/>
                <a:gd name="connsiteY111" fmla="*/ 135890 h 186689"/>
                <a:gd name="connsiteX112" fmla="*/ 162561 w 182880"/>
                <a:gd name="connsiteY112" fmla="*/ 133350 h 186689"/>
                <a:gd name="connsiteX113" fmla="*/ 167640 w 182880"/>
                <a:gd name="connsiteY113" fmla="*/ 123190 h 186689"/>
                <a:gd name="connsiteX114" fmla="*/ 173990 w 182880"/>
                <a:gd name="connsiteY114" fmla="*/ 124460 h 186689"/>
                <a:gd name="connsiteX115" fmla="*/ 180340 w 182880"/>
                <a:gd name="connsiteY115" fmla="*/ 120650 h 186689"/>
                <a:gd name="connsiteX116" fmla="*/ 176530 w 182880"/>
                <a:gd name="connsiteY116" fmla="*/ 114300 h 186689"/>
                <a:gd name="connsiteX117" fmla="*/ 170180 w 182880"/>
                <a:gd name="connsiteY117" fmla="*/ 113030 h 186689"/>
                <a:gd name="connsiteX118" fmla="*/ 171450 w 182880"/>
                <a:gd name="connsiteY118" fmla="*/ 101600 h 186689"/>
                <a:gd name="connsiteX119" fmla="*/ 177800 w 182880"/>
                <a:gd name="connsiteY119" fmla="*/ 101600 h 186689"/>
                <a:gd name="connsiteX120" fmla="*/ 182880 w 182880"/>
                <a:gd name="connsiteY120" fmla="*/ 96520 h 186689"/>
                <a:gd name="connsiteX121" fmla="*/ 177800 w 182880"/>
                <a:gd name="connsiteY121" fmla="*/ 91440 h 186689"/>
                <a:gd name="connsiteX122" fmla="*/ 171450 w 182880"/>
                <a:gd name="connsiteY122" fmla="*/ 91440 h 186689"/>
                <a:gd name="connsiteX123" fmla="*/ 170180 w 182880"/>
                <a:gd name="connsiteY123" fmla="*/ 80010 h 186689"/>
                <a:gd name="connsiteX124" fmla="*/ 177800 w 182880"/>
                <a:gd name="connsiteY124" fmla="*/ 77470 h 186689"/>
                <a:gd name="connsiteX125" fmla="*/ 149861 w 182880"/>
                <a:gd name="connsiteY125" fmla="*/ 57150 h 186689"/>
                <a:gd name="connsiteX126" fmla="*/ 147320 w 182880"/>
                <a:gd name="connsiteY126" fmla="*/ 68580 h 186689"/>
                <a:gd name="connsiteX127" fmla="*/ 137161 w 182880"/>
                <a:gd name="connsiteY127" fmla="*/ 66040 h 186689"/>
                <a:gd name="connsiteX128" fmla="*/ 139700 w 182880"/>
                <a:gd name="connsiteY128" fmla="*/ 54610 h 186689"/>
                <a:gd name="connsiteX129" fmla="*/ 149861 w 182880"/>
                <a:gd name="connsiteY129" fmla="*/ 57150 h 186689"/>
                <a:gd name="connsiteX130" fmla="*/ 87630 w 182880"/>
                <a:gd name="connsiteY130" fmla="*/ 25400 h 186689"/>
                <a:gd name="connsiteX131" fmla="*/ 91440 w 182880"/>
                <a:gd name="connsiteY131" fmla="*/ 20320 h 186689"/>
                <a:gd name="connsiteX132" fmla="*/ 142240 w 182880"/>
                <a:gd name="connsiteY132" fmla="*/ 41910 h 186689"/>
                <a:gd name="connsiteX133" fmla="*/ 140970 w 182880"/>
                <a:gd name="connsiteY133" fmla="*/ 49530 h 186689"/>
                <a:gd name="connsiteX134" fmla="*/ 114300 w 182880"/>
                <a:gd name="connsiteY134" fmla="*/ 66040 h 186689"/>
                <a:gd name="connsiteX135" fmla="*/ 109220 w 182880"/>
                <a:gd name="connsiteY135" fmla="*/ 66040 h 186689"/>
                <a:gd name="connsiteX136" fmla="*/ 96520 w 182880"/>
                <a:gd name="connsiteY136" fmla="*/ 60960 h 186689"/>
                <a:gd name="connsiteX137" fmla="*/ 92711 w 182880"/>
                <a:gd name="connsiteY137" fmla="*/ 57150 h 186689"/>
                <a:gd name="connsiteX138" fmla="*/ 87630 w 182880"/>
                <a:gd name="connsiteY138" fmla="*/ 25400 h 186689"/>
                <a:gd name="connsiteX139" fmla="*/ 76200 w 182880"/>
                <a:gd name="connsiteY139" fmla="*/ 26670 h 186689"/>
                <a:gd name="connsiteX140" fmla="*/ 85090 w 182880"/>
                <a:gd name="connsiteY140" fmla="*/ 33020 h 186689"/>
                <a:gd name="connsiteX141" fmla="*/ 80011 w 182880"/>
                <a:gd name="connsiteY141" fmla="*/ 41910 h 186689"/>
                <a:gd name="connsiteX142" fmla="*/ 71120 w 182880"/>
                <a:gd name="connsiteY142" fmla="*/ 35560 h 186689"/>
                <a:gd name="connsiteX143" fmla="*/ 76200 w 182880"/>
                <a:gd name="connsiteY143" fmla="*/ 26670 h 186689"/>
                <a:gd name="connsiteX144" fmla="*/ 88900 w 182880"/>
                <a:gd name="connsiteY144" fmla="*/ 81280 h 186689"/>
                <a:gd name="connsiteX145" fmla="*/ 104140 w 182880"/>
                <a:gd name="connsiteY145" fmla="*/ 91440 h 186689"/>
                <a:gd name="connsiteX146" fmla="*/ 95250 w 182880"/>
                <a:gd name="connsiteY146" fmla="*/ 106680 h 186689"/>
                <a:gd name="connsiteX147" fmla="*/ 80011 w 182880"/>
                <a:gd name="connsiteY147" fmla="*/ 96520 h 186689"/>
                <a:gd name="connsiteX148" fmla="*/ 88900 w 182880"/>
                <a:gd name="connsiteY148" fmla="*/ 81280 h 186689"/>
                <a:gd name="connsiteX149" fmla="*/ 24130 w 182880"/>
                <a:gd name="connsiteY149" fmla="*/ 69850 h 186689"/>
                <a:gd name="connsiteX150" fmla="*/ 58420 w 182880"/>
                <a:gd name="connsiteY150" fmla="*/ 27940 h 186689"/>
                <a:gd name="connsiteX151" fmla="*/ 64770 w 182880"/>
                <a:gd name="connsiteY151" fmla="*/ 30480 h 186689"/>
                <a:gd name="connsiteX152" fmla="*/ 72390 w 182880"/>
                <a:gd name="connsiteY152" fmla="*/ 60960 h 186689"/>
                <a:gd name="connsiteX153" fmla="*/ 71120 w 182880"/>
                <a:gd name="connsiteY153" fmla="*/ 66040 h 186689"/>
                <a:gd name="connsiteX154" fmla="*/ 63500 w 182880"/>
                <a:gd name="connsiteY154" fmla="*/ 74930 h 186689"/>
                <a:gd name="connsiteX155" fmla="*/ 59690 w 182880"/>
                <a:gd name="connsiteY155" fmla="*/ 77470 h 186689"/>
                <a:gd name="connsiteX156" fmla="*/ 27940 w 182880"/>
                <a:gd name="connsiteY156" fmla="*/ 74930 h 186689"/>
                <a:gd name="connsiteX157" fmla="*/ 24130 w 182880"/>
                <a:gd name="connsiteY157" fmla="*/ 69850 h 186689"/>
                <a:gd name="connsiteX158" fmla="*/ 66040 w 182880"/>
                <a:gd name="connsiteY158" fmla="*/ 156210 h 186689"/>
                <a:gd name="connsiteX159" fmla="*/ 62230 w 182880"/>
                <a:gd name="connsiteY159" fmla="*/ 146050 h 186689"/>
                <a:gd name="connsiteX160" fmla="*/ 72390 w 182880"/>
                <a:gd name="connsiteY160" fmla="*/ 142240 h 186689"/>
                <a:gd name="connsiteX161" fmla="*/ 76200 w 182880"/>
                <a:gd name="connsiteY161" fmla="*/ 152400 h 186689"/>
                <a:gd name="connsiteX162" fmla="*/ 66040 w 182880"/>
                <a:gd name="connsiteY162" fmla="*/ 156210 h 186689"/>
                <a:gd name="connsiteX163" fmla="*/ 33020 w 182880"/>
                <a:gd name="connsiteY163" fmla="*/ 80010 h 186689"/>
                <a:gd name="connsiteX164" fmla="*/ 40640 w 182880"/>
                <a:gd name="connsiteY164" fmla="*/ 88900 h 186689"/>
                <a:gd name="connsiteX165" fmla="*/ 31750 w 182880"/>
                <a:gd name="connsiteY165" fmla="*/ 96520 h 186689"/>
                <a:gd name="connsiteX166" fmla="*/ 24130 w 182880"/>
                <a:gd name="connsiteY166" fmla="*/ 87630 h 186689"/>
                <a:gd name="connsiteX167" fmla="*/ 33020 w 182880"/>
                <a:gd name="connsiteY167" fmla="*/ 80010 h 186689"/>
                <a:gd name="connsiteX168" fmla="*/ 48261 w 182880"/>
                <a:gd name="connsiteY168" fmla="*/ 151130 h 186689"/>
                <a:gd name="connsiteX169" fmla="*/ 21590 w 182880"/>
                <a:gd name="connsiteY169" fmla="*/ 110490 h 186689"/>
                <a:gd name="connsiteX170" fmla="*/ 20320 w 182880"/>
                <a:gd name="connsiteY170" fmla="*/ 105410 h 186689"/>
                <a:gd name="connsiteX171" fmla="*/ 25400 w 182880"/>
                <a:gd name="connsiteY171" fmla="*/ 100330 h 186689"/>
                <a:gd name="connsiteX172" fmla="*/ 55880 w 182880"/>
                <a:gd name="connsiteY172" fmla="*/ 102870 h 186689"/>
                <a:gd name="connsiteX173" fmla="*/ 59690 w 182880"/>
                <a:gd name="connsiteY173" fmla="*/ 105410 h 186689"/>
                <a:gd name="connsiteX174" fmla="*/ 66040 w 182880"/>
                <a:gd name="connsiteY174" fmla="*/ 115570 h 186689"/>
                <a:gd name="connsiteX175" fmla="*/ 67311 w 182880"/>
                <a:gd name="connsiteY175" fmla="*/ 120650 h 186689"/>
                <a:gd name="connsiteX176" fmla="*/ 55880 w 182880"/>
                <a:gd name="connsiteY176" fmla="*/ 149860 h 186689"/>
                <a:gd name="connsiteX177" fmla="*/ 48261 w 182880"/>
                <a:gd name="connsiteY177" fmla="*/ 151130 h 186689"/>
                <a:gd name="connsiteX178" fmla="*/ 133350 w 182880"/>
                <a:gd name="connsiteY178" fmla="*/ 153670 h 186689"/>
                <a:gd name="connsiteX179" fmla="*/ 109220 w 182880"/>
                <a:gd name="connsiteY179" fmla="*/ 165100 h 186689"/>
                <a:gd name="connsiteX180" fmla="*/ 80011 w 182880"/>
                <a:gd name="connsiteY180" fmla="*/ 166370 h 186689"/>
                <a:gd name="connsiteX181" fmla="*/ 76200 w 182880"/>
                <a:gd name="connsiteY181" fmla="*/ 160020 h 186689"/>
                <a:gd name="connsiteX182" fmla="*/ 87630 w 182880"/>
                <a:gd name="connsiteY182" fmla="*/ 130810 h 186689"/>
                <a:gd name="connsiteX183" fmla="*/ 91440 w 182880"/>
                <a:gd name="connsiteY183" fmla="*/ 128270 h 186689"/>
                <a:gd name="connsiteX184" fmla="*/ 99061 w 182880"/>
                <a:gd name="connsiteY184" fmla="*/ 127000 h 186689"/>
                <a:gd name="connsiteX185" fmla="*/ 104140 w 182880"/>
                <a:gd name="connsiteY185" fmla="*/ 125730 h 186689"/>
                <a:gd name="connsiteX186" fmla="*/ 109220 w 182880"/>
                <a:gd name="connsiteY186" fmla="*/ 127000 h 186689"/>
                <a:gd name="connsiteX187" fmla="*/ 133350 w 182880"/>
                <a:gd name="connsiteY187" fmla="*/ 147320 h 186689"/>
                <a:gd name="connsiteX188" fmla="*/ 133350 w 182880"/>
                <a:gd name="connsiteY188" fmla="*/ 153670 h 186689"/>
                <a:gd name="connsiteX189" fmla="*/ 133350 w 182880"/>
                <a:gd name="connsiteY189" fmla="*/ 138430 h 186689"/>
                <a:gd name="connsiteX190" fmla="*/ 132080 w 182880"/>
                <a:gd name="connsiteY190" fmla="*/ 127000 h 186689"/>
                <a:gd name="connsiteX191" fmla="*/ 143511 w 182880"/>
                <a:gd name="connsiteY191" fmla="*/ 125730 h 186689"/>
                <a:gd name="connsiteX192" fmla="*/ 144780 w 182880"/>
                <a:gd name="connsiteY192" fmla="*/ 137160 h 186689"/>
                <a:gd name="connsiteX193" fmla="*/ 133350 w 182880"/>
                <a:gd name="connsiteY193" fmla="*/ 138430 h 186689"/>
                <a:gd name="connsiteX194" fmla="*/ 148590 w 182880"/>
                <a:gd name="connsiteY194" fmla="*/ 128270 h 186689"/>
                <a:gd name="connsiteX195" fmla="*/ 124461 w 182880"/>
                <a:gd name="connsiteY195" fmla="*/ 107950 h 186689"/>
                <a:gd name="connsiteX196" fmla="*/ 123190 w 182880"/>
                <a:gd name="connsiteY196" fmla="*/ 102870 h 186689"/>
                <a:gd name="connsiteX197" fmla="*/ 124461 w 182880"/>
                <a:gd name="connsiteY197" fmla="*/ 88900 h 186689"/>
                <a:gd name="connsiteX198" fmla="*/ 127000 w 182880"/>
                <a:gd name="connsiteY198" fmla="*/ 85090 h 186689"/>
                <a:gd name="connsiteX199" fmla="*/ 153670 w 182880"/>
                <a:gd name="connsiteY199" fmla="*/ 68580 h 186689"/>
                <a:gd name="connsiteX200" fmla="*/ 160020 w 182880"/>
                <a:gd name="connsiteY200" fmla="*/ 71120 h 186689"/>
                <a:gd name="connsiteX201" fmla="*/ 161290 w 182880"/>
                <a:gd name="connsiteY201" fmla="*/ 76200 h 186689"/>
                <a:gd name="connsiteX202" fmla="*/ 154940 w 182880"/>
                <a:gd name="connsiteY202" fmla="*/ 127000 h 186689"/>
                <a:gd name="connsiteX203" fmla="*/ 148590 w 182880"/>
                <a:gd name="connsiteY203" fmla="*/ 128270 h 18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182880" h="186689">
                  <a:moveTo>
                    <a:pt x="177800" y="77470"/>
                  </a:moveTo>
                  <a:cubicBezTo>
                    <a:pt x="180340" y="76200"/>
                    <a:pt x="181611" y="73660"/>
                    <a:pt x="181611" y="71120"/>
                  </a:cubicBezTo>
                  <a:cubicBezTo>
                    <a:pt x="180340" y="68580"/>
                    <a:pt x="177800" y="67310"/>
                    <a:pt x="175261" y="67310"/>
                  </a:cubicBezTo>
                  <a:lnTo>
                    <a:pt x="168911" y="68580"/>
                  </a:lnTo>
                  <a:cubicBezTo>
                    <a:pt x="167640" y="64770"/>
                    <a:pt x="166370" y="60960"/>
                    <a:pt x="165100" y="58420"/>
                  </a:cubicBezTo>
                  <a:lnTo>
                    <a:pt x="170180" y="55880"/>
                  </a:lnTo>
                  <a:cubicBezTo>
                    <a:pt x="172720" y="54610"/>
                    <a:pt x="173990" y="52070"/>
                    <a:pt x="172720" y="49530"/>
                  </a:cubicBezTo>
                  <a:cubicBezTo>
                    <a:pt x="171450" y="46990"/>
                    <a:pt x="168911" y="45720"/>
                    <a:pt x="166370" y="46990"/>
                  </a:cubicBezTo>
                  <a:lnTo>
                    <a:pt x="161290" y="49530"/>
                  </a:lnTo>
                  <a:cubicBezTo>
                    <a:pt x="158750" y="45720"/>
                    <a:pt x="157480" y="43180"/>
                    <a:pt x="154940" y="40640"/>
                  </a:cubicBezTo>
                  <a:lnTo>
                    <a:pt x="160020" y="35560"/>
                  </a:lnTo>
                  <a:cubicBezTo>
                    <a:pt x="162561" y="34290"/>
                    <a:pt x="162561" y="30480"/>
                    <a:pt x="160020" y="27940"/>
                  </a:cubicBezTo>
                  <a:cubicBezTo>
                    <a:pt x="158750" y="25400"/>
                    <a:pt x="154940" y="25400"/>
                    <a:pt x="153670" y="27940"/>
                  </a:cubicBezTo>
                  <a:lnTo>
                    <a:pt x="148590" y="33020"/>
                  </a:lnTo>
                  <a:cubicBezTo>
                    <a:pt x="146050" y="30480"/>
                    <a:pt x="142240" y="27940"/>
                    <a:pt x="139700" y="25400"/>
                  </a:cubicBezTo>
                  <a:lnTo>
                    <a:pt x="143511" y="19050"/>
                  </a:lnTo>
                  <a:cubicBezTo>
                    <a:pt x="144780" y="16510"/>
                    <a:pt x="144780" y="13970"/>
                    <a:pt x="142240" y="12700"/>
                  </a:cubicBezTo>
                  <a:cubicBezTo>
                    <a:pt x="139700" y="11430"/>
                    <a:pt x="137161" y="11430"/>
                    <a:pt x="135890" y="13970"/>
                  </a:cubicBezTo>
                  <a:lnTo>
                    <a:pt x="132080" y="20320"/>
                  </a:lnTo>
                  <a:cubicBezTo>
                    <a:pt x="128270" y="19050"/>
                    <a:pt x="125730" y="16510"/>
                    <a:pt x="121920" y="15240"/>
                  </a:cubicBezTo>
                  <a:lnTo>
                    <a:pt x="123190" y="8890"/>
                  </a:lnTo>
                  <a:cubicBezTo>
                    <a:pt x="124461" y="6350"/>
                    <a:pt x="121920" y="3810"/>
                    <a:pt x="119380" y="2540"/>
                  </a:cubicBezTo>
                  <a:cubicBezTo>
                    <a:pt x="116840" y="1270"/>
                    <a:pt x="114300" y="3810"/>
                    <a:pt x="113030" y="6350"/>
                  </a:cubicBezTo>
                  <a:lnTo>
                    <a:pt x="111761" y="12700"/>
                  </a:lnTo>
                  <a:cubicBezTo>
                    <a:pt x="107950" y="11430"/>
                    <a:pt x="104140" y="11430"/>
                    <a:pt x="100330" y="11430"/>
                  </a:cubicBezTo>
                  <a:lnTo>
                    <a:pt x="100330" y="5080"/>
                  </a:lnTo>
                  <a:cubicBezTo>
                    <a:pt x="100330" y="2540"/>
                    <a:pt x="97790" y="0"/>
                    <a:pt x="95250" y="0"/>
                  </a:cubicBezTo>
                  <a:lnTo>
                    <a:pt x="95250" y="0"/>
                  </a:lnTo>
                  <a:cubicBezTo>
                    <a:pt x="92711" y="0"/>
                    <a:pt x="90170" y="2540"/>
                    <a:pt x="90170" y="5080"/>
                  </a:cubicBezTo>
                  <a:lnTo>
                    <a:pt x="90170" y="11430"/>
                  </a:lnTo>
                  <a:cubicBezTo>
                    <a:pt x="86361" y="11430"/>
                    <a:pt x="82550" y="11430"/>
                    <a:pt x="78740" y="12700"/>
                  </a:cubicBezTo>
                  <a:lnTo>
                    <a:pt x="77470" y="6350"/>
                  </a:lnTo>
                  <a:cubicBezTo>
                    <a:pt x="76200" y="3810"/>
                    <a:pt x="73661" y="2540"/>
                    <a:pt x="71120" y="2540"/>
                  </a:cubicBezTo>
                  <a:cubicBezTo>
                    <a:pt x="68580" y="3810"/>
                    <a:pt x="67311" y="6350"/>
                    <a:pt x="67311" y="8890"/>
                  </a:cubicBezTo>
                  <a:lnTo>
                    <a:pt x="68580" y="15240"/>
                  </a:lnTo>
                  <a:cubicBezTo>
                    <a:pt x="64770" y="16510"/>
                    <a:pt x="60961" y="17780"/>
                    <a:pt x="58420" y="19050"/>
                  </a:cubicBezTo>
                  <a:lnTo>
                    <a:pt x="54611" y="12700"/>
                  </a:lnTo>
                  <a:cubicBezTo>
                    <a:pt x="53340" y="10160"/>
                    <a:pt x="50800" y="8890"/>
                    <a:pt x="48261" y="10160"/>
                  </a:cubicBezTo>
                  <a:lnTo>
                    <a:pt x="48261" y="10160"/>
                  </a:lnTo>
                  <a:cubicBezTo>
                    <a:pt x="45720" y="11430"/>
                    <a:pt x="44450" y="13970"/>
                    <a:pt x="45720" y="16510"/>
                  </a:cubicBezTo>
                  <a:lnTo>
                    <a:pt x="49530" y="22860"/>
                  </a:lnTo>
                  <a:cubicBezTo>
                    <a:pt x="45720" y="25400"/>
                    <a:pt x="43180" y="26670"/>
                    <a:pt x="40640" y="29210"/>
                  </a:cubicBezTo>
                  <a:lnTo>
                    <a:pt x="35561" y="24130"/>
                  </a:lnTo>
                  <a:cubicBezTo>
                    <a:pt x="34290" y="21590"/>
                    <a:pt x="30480" y="21590"/>
                    <a:pt x="29211" y="24130"/>
                  </a:cubicBezTo>
                  <a:cubicBezTo>
                    <a:pt x="26670" y="25400"/>
                    <a:pt x="26670" y="29210"/>
                    <a:pt x="29211" y="31750"/>
                  </a:cubicBezTo>
                  <a:lnTo>
                    <a:pt x="34290" y="36830"/>
                  </a:lnTo>
                  <a:cubicBezTo>
                    <a:pt x="31750" y="39370"/>
                    <a:pt x="29211" y="43180"/>
                    <a:pt x="26670" y="45720"/>
                  </a:cubicBezTo>
                  <a:lnTo>
                    <a:pt x="20320" y="41910"/>
                  </a:lnTo>
                  <a:cubicBezTo>
                    <a:pt x="17780" y="40640"/>
                    <a:pt x="15240" y="40640"/>
                    <a:pt x="13970" y="43180"/>
                  </a:cubicBezTo>
                  <a:cubicBezTo>
                    <a:pt x="12700" y="45720"/>
                    <a:pt x="12700" y="48260"/>
                    <a:pt x="15240" y="49530"/>
                  </a:cubicBezTo>
                  <a:lnTo>
                    <a:pt x="20320" y="53340"/>
                  </a:lnTo>
                  <a:cubicBezTo>
                    <a:pt x="19050" y="57150"/>
                    <a:pt x="16511" y="59690"/>
                    <a:pt x="15240" y="63500"/>
                  </a:cubicBezTo>
                  <a:lnTo>
                    <a:pt x="8890" y="62230"/>
                  </a:lnTo>
                  <a:cubicBezTo>
                    <a:pt x="6350" y="60960"/>
                    <a:pt x="3811" y="63500"/>
                    <a:pt x="2540" y="66040"/>
                  </a:cubicBezTo>
                  <a:cubicBezTo>
                    <a:pt x="1270" y="68580"/>
                    <a:pt x="3811" y="71120"/>
                    <a:pt x="6350" y="72390"/>
                  </a:cubicBezTo>
                  <a:lnTo>
                    <a:pt x="12700" y="73660"/>
                  </a:lnTo>
                  <a:cubicBezTo>
                    <a:pt x="11430" y="77470"/>
                    <a:pt x="11430" y="81280"/>
                    <a:pt x="11430" y="85090"/>
                  </a:cubicBezTo>
                  <a:lnTo>
                    <a:pt x="5080" y="85090"/>
                  </a:lnTo>
                  <a:cubicBezTo>
                    <a:pt x="2540" y="85090"/>
                    <a:pt x="0" y="87630"/>
                    <a:pt x="0" y="90170"/>
                  </a:cubicBezTo>
                  <a:cubicBezTo>
                    <a:pt x="0" y="92710"/>
                    <a:pt x="2540" y="95250"/>
                    <a:pt x="5080" y="95250"/>
                  </a:cubicBezTo>
                  <a:lnTo>
                    <a:pt x="11430" y="95250"/>
                  </a:lnTo>
                  <a:cubicBezTo>
                    <a:pt x="11430" y="99060"/>
                    <a:pt x="11430" y="102870"/>
                    <a:pt x="12700" y="106680"/>
                  </a:cubicBezTo>
                  <a:lnTo>
                    <a:pt x="6350" y="107950"/>
                  </a:lnTo>
                  <a:cubicBezTo>
                    <a:pt x="3811" y="109220"/>
                    <a:pt x="2540" y="111760"/>
                    <a:pt x="2540" y="114300"/>
                  </a:cubicBezTo>
                  <a:cubicBezTo>
                    <a:pt x="2540" y="116840"/>
                    <a:pt x="6350" y="118110"/>
                    <a:pt x="8890" y="118110"/>
                  </a:cubicBezTo>
                  <a:lnTo>
                    <a:pt x="15240" y="116840"/>
                  </a:lnTo>
                  <a:cubicBezTo>
                    <a:pt x="16511" y="120650"/>
                    <a:pt x="17780" y="124460"/>
                    <a:pt x="19050" y="128270"/>
                  </a:cubicBezTo>
                  <a:lnTo>
                    <a:pt x="13970" y="130810"/>
                  </a:lnTo>
                  <a:cubicBezTo>
                    <a:pt x="11430" y="132080"/>
                    <a:pt x="10161" y="134620"/>
                    <a:pt x="11430" y="137160"/>
                  </a:cubicBezTo>
                  <a:cubicBezTo>
                    <a:pt x="12700" y="139700"/>
                    <a:pt x="15240" y="140970"/>
                    <a:pt x="17780" y="139700"/>
                  </a:cubicBezTo>
                  <a:lnTo>
                    <a:pt x="22861" y="137160"/>
                  </a:lnTo>
                  <a:cubicBezTo>
                    <a:pt x="25400" y="140970"/>
                    <a:pt x="26670" y="143510"/>
                    <a:pt x="29211" y="146050"/>
                  </a:cubicBezTo>
                  <a:lnTo>
                    <a:pt x="25400" y="149860"/>
                  </a:lnTo>
                  <a:cubicBezTo>
                    <a:pt x="22861" y="151130"/>
                    <a:pt x="22861" y="154940"/>
                    <a:pt x="25400" y="157480"/>
                  </a:cubicBezTo>
                  <a:cubicBezTo>
                    <a:pt x="27940" y="160020"/>
                    <a:pt x="30480" y="160020"/>
                    <a:pt x="31750" y="157480"/>
                  </a:cubicBezTo>
                  <a:lnTo>
                    <a:pt x="35561" y="153670"/>
                  </a:lnTo>
                  <a:cubicBezTo>
                    <a:pt x="38100" y="156210"/>
                    <a:pt x="41911" y="158750"/>
                    <a:pt x="44450" y="161290"/>
                  </a:cubicBezTo>
                  <a:lnTo>
                    <a:pt x="41911" y="166370"/>
                  </a:lnTo>
                  <a:cubicBezTo>
                    <a:pt x="40640" y="168910"/>
                    <a:pt x="40640" y="171450"/>
                    <a:pt x="43180" y="172720"/>
                  </a:cubicBezTo>
                  <a:cubicBezTo>
                    <a:pt x="45720" y="173990"/>
                    <a:pt x="48261" y="173990"/>
                    <a:pt x="49530" y="171450"/>
                  </a:cubicBezTo>
                  <a:lnTo>
                    <a:pt x="52070" y="166370"/>
                  </a:lnTo>
                  <a:cubicBezTo>
                    <a:pt x="55880" y="167640"/>
                    <a:pt x="58420" y="170180"/>
                    <a:pt x="62230" y="171450"/>
                  </a:cubicBezTo>
                  <a:lnTo>
                    <a:pt x="60961" y="176530"/>
                  </a:lnTo>
                  <a:cubicBezTo>
                    <a:pt x="59690" y="179070"/>
                    <a:pt x="62230" y="181610"/>
                    <a:pt x="64770" y="182880"/>
                  </a:cubicBezTo>
                  <a:cubicBezTo>
                    <a:pt x="67311" y="184150"/>
                    <a:pt x="69850" y="181610"/>
                    <a:pt x="71120" y="179070"/>
                  </a:cubicBezTo>
                  <a:lnTo>
                    <a:pt x="72390" y="173990"/>
                  </a:lnTo>
                  <a:cubicBezTo>
                    <a:pt x="76200" y="175260"/>
                    <a:pt x="80011" y="175260"/>
                    <a:pt x="83820" y="175260"/>
                  </a:cubicBezTo>
                  <a:lnTo>
                    <a:pt x="83820" y="181610"/>
                  </a:lnTo>
                  <a:cubicBezTo>
                    <a:pt x="83820" y="184150"/>
                    <a:pt x="86361" y="186690"/>
                    <a:pt x="88900" y="186690"/>
                  </a:cubicBezTo>
                  <a:lnTo>
                    <a:pt x="88900" y="186690"/>
                  </a:lnTo>
                  <a:cubicBezTo>
                    <a:pt x="91440" y="186690"/>
                    <a:pt x="93980" y="184150"/>
                    <a:pt x="93980" y="181610"/>
                  </a:cubicBezTo>
                  <a:lnTo>
                    <a:pt x="93980" y="175260"/>
                  </a:lnTo>
                  <a:cubicBezTo>
                    <a:pt x="97790" y="175260"/>
                    <a:pt x="101600" y="175260"/>
                    <a:pt x="105411" y="173990"/>
                  </a:cubicBezTo>
                  <a:lnTo>
                    <a:pt x="106680" y="179070"/>
                  </a:lnTo>
                  <a:cubicBezTo>
                    <a:pt x="107950" y="181610"/>
                    <a:pt x="110490" y="182880"/>
                    <a:pt x="113030" y="182880"/>
                  </a:cubicBezTo>
                  <a:cubicBezTo>
                    <a:pt x="115570" y="181610"/>
                    <a:pt x="116840" y="179070"/>
                    <a:pt x="116840" y="176530"/>
                  </a:cubicBezTo>
                  <a:lnTo>
                    <a:pt x="115570" y="171450"/>
                  </a:lnTo>
                  <a:cubicBezTo>
                    <a:pt x="119380" y="170180"/>
                    <a:pt x="123190" y="168910"/>
                    <a:pt x="125730" y="167640"/>
                  </a:cubicBezTo>
                  <a:lnTo>
                    <a:pt x="128270" y="172720"/>
                  </a:lnTo>
                  <a:cubicBezTo>
                    <a:pt x="129540" y="175260"/>
                    <a:pt x="132080" y="176530"/>
                    <a:pt x="134620" y="175260"/>
                  </a:cubicBezTo>
                  <a:lnTo>
                    <a:pt x="134620" y="175260"/>
                  </a:lnTo>
                  <a:cubicBezTo>
                    <a:pt x="137161" y="173990"/>
                    <a:pt x="138430" y="171450"/>
                    <a:pt x="137161" y="168910"/>
                  </a:cubicBezTo>
                  <a:lnTo>
                    <a:pt x="134620" y="163830"/>
                  </a:lnTo>
                  <a:cubicBezTo>
                    <a:pt x="138430" y="161290"/>
                    <a:pt x="140970" y="160020"/>
                    <a:pt x="143511" y="157480"/>
                  </a:cubicBezTo>
                  <a:lnTo>
                    <a:pt x="147320" y="161290"/>
                  </a:lnTo>
                  <a:cubicBezTo>
                    <a:pt x="148590" y="163830"/>
                    <a:pt x="152400" y="163830"/>
                    <a:pt x="153670" y="161290"/>
                  </a:cubicBezTo>
                  <a:cubicBezTo>
                    <a:pt x="156211" y="160020"/>
                    <a:pt x="156211" y="156210"/>
                    <a:pt x="153670" y="153670"/>
                  </a:cubicBezTo>
                  <a:lnTo>
                    <a:pt x="149861" y="149860"/>
                  </a:lnTo>
                  <a:cubicBezTo>
                    <a:pt x="152400" y="147320"/>
                    <a:pt x="154940" y="143510"/>
                    <a:pt x="157480" y="140970"/>
                  </a:cubicBezTo>
                  <a:lnTo>
                    <a:pt x="162561" y="143510"/>
                  </a:lnTo>
                  <a:cubicBezTo>
                    <a:pt x="165100" y="144780"/>
                    <a:pt x="167640" y="144780"/>
                    <a:pt x="168911" y="142240"/>
                  </a:cubicBezTo>
                  <a:cubicBezTo>
                    <a:pt x="170180" y="139700"/>
                    <a:pt x="170180" y="137160"/>
                    <a:pt x="167640" y="135890"/>
                  </a:cubicBezTo>
                  <a:lnTo>
                    <a:pt x="162561" y="133350"/>
                  </a:lnTo>
                  <a:cubicBezTo>
                    <a:pt x="163830" y="129540"/>
                    <a:pt x="166370" y="127000"/>
                    <a:pt x="167640" y="123190"/>
                  </a:cubicBezTo>
                  <a:lnTo>
                    <a:pt x="173990" y="124460"/>
                  </a:lnTo>
                  <a:cubicBezTo>
                    <a:pt x="176530" y="125730"/>
                    <a:pt x="179070" y="123190"/>
                    <a:pt x="180340" y="120650"/>
                  </a:cubicBezTo>
                  <a:cubicBezTo>
                    <a:pt x="181611" y="118110"/>
                    <a:pt x="179070" y="115570"/>
                    <a:pt x="176530" y="114300"/>
                  </a:cubicBezTo>
                  <a:lnTo>
                    <a:pt x="170180" y="113030"/>
                  </a:lnTo>
                  <a:cubicBezTo>
                    <a:pt x="171450" y="109220"/>
                    <a:pt x="171450" y="105410"/>
                    <a:pt x="171450" y="101600"/>
                  </a:cubicBezTo>
                  <a:lnTo>
                    <a:pt x="177800" y="101600"/>
                  </a:lnTo>
                  <a:cubicBezTo>
                    <a:pt x="180340" y="101600"/>
                    <a:pt x="182880" y="99060"/>
                    <a:pt x="182880" y="96520"/>
                  </a:cubicBezTo>
                  <a:cubicBezTo>
                    <a:pt x="182880" y="93980"/>
                    <a:pt x="180340" y="91440"/>
                    <a:pt x="177800" y="91440"/>
                  </a:cubicBezTo>
                  <a:lnTo>
                    <a:pt x="171450" y="91440"/>
                  </a:lnTo>
                  <a:cubicBezTo>
                    <a:pt x="171450" y="87630"/>
                    <a:pt x="171450" y="83820"/>
                    <a:pt x="170180" y="80010"/>
                  </a:cubicBezTo>
                  <a:lnTo>
                    <a:pt x="177800" y="77470"/>
                  </a:lnTo>
                  <a:close/>
                  <a:moveTo>
                    <a:pt x="149861" y="57150"/>
                  </a:moveTo>
                  <a:cubicBezTo>
                    <a:pt x="152400" y="60960"/>
                    <a:pt x="151130" y="66040"/>
                    <a:pt x="147320" y="68580"/>
                  </a:cubicBezTo>
                  <a:cubicBezTo>
                    <a:pt x="143511" y="71120"/>
                    <a:pt x="138430" y="69850"/>
                    <a:pt x="137161" y="66040"/>
                  </a:cubicBezTo>
                  <a:cubicBezTo>
                    <a:pt x="134620" y="62230"/>
                    <a:pt x="135890" y="57150"/>
                    <a:pt x="139700" y="54610"/>
                  </a:cubicBezTo>
                  <a:cubicBezTo>
                    <a:pt x="142240" y="52070"/>
                    <a:pt x="147320" y="53340"/>
                    <a:pt x="149861" y="57150"/>
                  </a:cubicBezTo>
                  <a:close/>
                  <a:moveTo>
                    <a:pt x="87630" y="25400"/>
                  </a:moveTo>
                  <a:cubicBezTo>
                    <a:pt x="86361" y="22860"/>
                    <a:pt x="88900" y="20320"/>
                    <a:pt x="91440" y="20320"/>
                  </a:cubicBezTo>
                  <a:cubicBezTo>
                    <a:pt x="110490" y="20320"/>
                    <a:pt x="128270" y="27940"/>
                    <a:pt x="142240" y="41910"/>
                  </a:cubicBezTo>
                  <a:cubicBezTo>
                    <a:pt x="144780" y="44450"/>
                    <a:pt x="143511" y="46990"/>
                    <a:pt x="140970" y="49530"/>
                  </a:cubicBezTo>
                  <a:lnTo>
                    <a:pt x="114300" y="66040"/>
                  </a:lnTo>
                  <a:cubicBezTo>
                    <a:pt x="113030" y="67310"/>
                    <a:pt x="110490" y="67310"/>
                    <a:pt x="109220" y="66040"/>
                  </a:cubicBezTo>
                  <a:cubicBezTo>
                    <a:pt x="105411" y="63500"/>
                    <a:pt x="101600" y="62230"/>
                    <a:pt x="96520" y="60960"/>
                  </a:cubicBezTo>
                  <a:cubicBezTo>
                    <a:pt x="95250" y="60960"/>
                    <a:pt x="93980" y="59690"/>
                    <a:pt x="92711" y="57150"/>
                  </a:cubicBezTo>
                  <a:lnTo>
                    <a:pt x="87630" y="25400"/>
                  </a:lnTo>
                  <a:close/>
                  <a:moveTo>
                    <a:pt x="76200" y="26670"/>
                  </a:moveTo>
                  <a:cubicBezTo>
                    <a:pt x="80011" y="25400"/>
                    <a:pt x="85090" y="27940"/>
                    <a:pt x="85090" y="33020"/>
                  </a:cubicBezTo>
                  <a:cubicBezTo>
                    <a:pt x="85090" y="38100"/>
                    <a:pt x="83820" y="41910"/>
                    <a:pt x="80011" y="41910"/>
                  </a:cubicBezTo>
                  <a:cubicBezTo>
                    <a:pt x="76200" y="43180"/>
                    <a:pt x="71120" y="40640"/>
                    <a:pt x="71120" y="35560"/>
                  </a:cubicBezTo>
                  <a:cubicBezTo>
                    <a:pt x="68580" y="31750"/>
                    <a:pt x="71120" y="27940"/>
                    <a:pt x="76200" y="26670"/>
                  </a:cubicBezTo>
                  <a:close/>
                  <a:moveTo>
                    <a:pt x="88900" y="81280"/>
                  </a:moveTo>
                  <a:cubicBezTo>
                    <a:pt x="95250" y="80010"/>
                    <a:pt x="102870" y="83820"/>
                    <a:pt x="104140" y="91440"/>
                  </a:cubicBezTo>
                  <a:cubicBezTo>
                    <a:pt x="105411" y="97790"/>
                    <a:pt x="101600" y="105410"/>
                    <a:pt x="95250" y="106680"/>
                  </a:cubicBezTo>
                  <a:cubicBezTo>
                    <a:pt x="88900" y="107950"/>
                    <a:pt x="81280" y="104140"/>
                    <a:pt x="80011" y="96520"/>
                  </a:cubicBezTo>
                  <a:cubicBezTo>
                    <a:pt x="77470" y="88900"/>
                    <a:pt x="82550" y="82550"/>
                    <a:pt x="88900" y="81280"/>
                  </a:cubicBezTo>
                  <a:close/>
                  <a:moveTo>
                    <a:pt x="24130" y="69850"/>
                  </a:moveTo>
                  <a:cubicBezTo>
                    <a:pt x="30480" y="52070"/>
                    <a:pt x="41911" y="36830"/>
                    <a:pt x="58420" y="27940"/>
                  </a:cubicBezTo>
                  <a:cubicBezTo>
                    <a:pt x="60961" y="26670"/>
                    <a:pt x="64770" y="27940"/>
                    <a:pt x="64770" y="30480"/>
                  </a:cubicBezTo>
                  <a:lnTo>
                    <a:pt x="72390" y="60960"/>
                  </a:lnTo>
                  <a:cubicBezTo>
                    <a:pt x="72390" y="62230"/>
                    <a:pt x="72390" y="64770"/>
                    <a:pt x="71120" y="66040"/>
                  </a:cubicBezTo>
                  <a:cubicBezTo>
                    <a:pt x="67311" y="68580"/>
                    <a:pt x="64770" y="72390"/>
                    <a:pt x="63500" y="74930"/>
                  </a:cubicBezTo>
                  <a:cubicBezTo>
                    <a:pt x="62230" y="76200"/>
                    <a:pt x="60961" y="77470"/>
                    <a:pt x="59690" y="77470"/>
                  </a:cubicBezTo>
                  <a:lnTo>
                    <a:pt x="27940" y="74930"/>
                  </a:lnTo>
                  <a:cubicBezTo>
                    <a:pt x="24130" y="74930"/>
                    <a:pt x="22861" y="72390"/>
                    <a:pt x="24130" y="69850"/>
                  </a:cubicBezTo>
                  <a:close/>
                  <a:moveTo>
                    <a:pt x="66040" y="156210"/>
                  </a:moveTo>
                  <a:cubicBezTo>
                    <a:pt x="62230" y="154940"/>
                    <a:pt x="59690" y="149860"/>
                    <a:pt x="62230" y="146050"/>
                  </a:cubicBezTo>
                  <a:cubicBezTo>
                    <a:pt x="64770" y="142240"/>
                    <a:pt x="68580" y="139700"/>
                    <a:pt x="72390" y="142240"/>
                  </a:cubicBezTo>
                  <a:cubicBezTo>
                    <a:pt x="76200" y="143510"/>
                    <a:pt x="78740" y="148590"/>
                    <a:pt x="76200" y="152400"/>
                  </a:cubicBezTo>
                  <a:cubicBezTo>
                    <a:pt x="74930" y="156210"/>
                    <a:pt x="71120" y="158750"/>
                    <a:pt x="66040" y="156210"/>
                  </a:cubicBezTo>
                  <a:close/>
                  <a:moveTo>
                    <a:pt x="33020" y="80010"/>
                  </a:moveTo>
                  <a:cubicBezTo>
                    <a:pt x="36830" y="80010"/>
                    <a:pt x="40640" y="83820"/>
                    <a:pt x="40640" y="88900"/>
                  </a:cubicBezTo>
                  <a:cubicBezTo>
                    <a:pt x="40640" y="92710"/>
                    <a:pt x="36830" y="96520"/>
                    <a:pt x="31750" y="96520"/>
                  </a:cubicBezTo>
                  <a:cubicBezTo>
                    <a:pt x="27940" y="96520"/>
                    <a:pt x="24130" y="92710"/>
                    <a:pt x="24130" y="87630"/>
                  </a:cubicBezTo>
                  <a:cubicBezTo>
                    <a:pt x="24130" y="82550"/>
                    <a:pt x="27940" y="80010"/>
                    <a:pt x="33020" y="80010"/>
                  </a:cubicBezTo>
                  <a:close/>
                  <a:moveTo>
                    <a:pt x="48261" y="151130"/>
                  </a:moveTo>
                  <a:cubicBezTo>
                    <a:pt x="35561" y="140970"/>
                    <a:pt x="25400" y="127000"/>
                    <a:pt x="21590" y="110490"/>
                  </a:cubicBezTo>
                  <a:cubicBezTo>
                    <a:pt x="21590" y="109220"/>
                    <a:pt x="20320" y="106680"/>
                    <a:pt x="20320" y="105410"/>
                  </a:cubicBezTo>
                  <a:cubicBezTo>
                    <a:pt x="20320" y="102870"/>
                    <a:pt x="21590" y="100330"/>
                    <a:pt x="25400" y="100330"/>
                  </a:cubicBezTo>
                  <a:lnTo>
                    <a:pt x="55880" y="102870"/>
                  </a:lnTo>
                  <a:cubicBezTo>
                    <a:pt x="57150" y="102870"/>
                    <a:pt x="59690" y="104140"/>
                    <a:pt x="59690" y="105410"/>
                  </a:cubicBezTo>
                  <a:cubicBezTo>
                    <a:pt x="60961" y="109220"/>
                    <a:pt x="63500" y="113030"/>
                    <a:pt x="66040" y="115570"/>
                  </a:cubicBezTo>
                  <a:cubicBezTo>
                    <a:pt x="67311" y="116840"/>
                    <a:pt x="67311" y="118110"/>
                    <a:pt x="67311" y="120650"/>
                  </a:cubicBezTo>
                  <a:lnTo>
                    <a:pt x="55880" y="149860"/>
                  </a:lnTo>
                  <a:cubicBezTo>
                    <a:pt x="54611" y="152400"/>
                    <a:pt x="50800" y="153670"/>
                    <a:pt x="48261" y="151130"/>
                  </a:cubicBezTo>
                  <a:close/>
                  <a:moveTo>
                    <a:pt x="133350" y="153670"/>
                  </a:moveTo>
                  <a:cubicBezTo>
                    <a:pt x="125730" y="158750"/>
                    <a:pt x="118111" y="162560"/>
                    <a:pt x="109220" y="165100"/>
                  </a:cubicBezTo>
                  <a:cubicBezTo>
                    <a:pt x="99061" y="167640"/>
                    <a:pt x="90170" y="167640"/>
                    <a:pt x="80011" y="166370"/>
                  </a:cubicBezTo>
                  <a:cubicBezTo>
                    <a:pt x="77470" y="166370"/>
                    <a:pt x="74930" y="162560"/>
                    <a:pt x="76200" y="160020"/>
                  </a:cubicBezTo>
                  <a:lnTo>
                    <a:pt x="87630" y="130810"/>
                  </a:lnTo>
                  <a:cubicBezTo>
                    <a:pt x="88900" y="129540"/>
                    <a:pt x="90170" y="128270"/>
                    <a:pt x="91440" y="128270"/>
                  </a:cubicBezTo>
                  <a:cubicBezTo>
                    <a:pt x="93980" y="128270"/>
                    <a:pt x="96520" y="128270"/>
                    <a:pt x="99061" y="127000"/>
                  </a:cubicBezTo>
                  <a:cubicBezTo>
                    <a:pt x="100330" y="127000"/>
                    <a:pt x="102870" y="125730"/>
                    <a:pt x="104140" y="125730"/>
                  </a:cubicBezTo>
                  <a:cubicBezTo>
                    <a:pt x="105411" y="124460"/>
                    <a:pt x="107950" y="125730"/>
                    <a:pt x="109220" y="127000"/>
                  </a:cubicBezTo>
                  <a:lnTo>
                    <a:pt x="133350" y="147320"/>
                  </a:lnTo>
                  <a:cubicBezTo>
                    <a:pt x="135890" y="148590"/>
                    <a:pt x="135890" y="151130"/>
                    <a:pt x="133350" y="153670"/>
                  </a:cubicBezTo>
                  <a:close/>
                  <a:moveTo>
                    <a:pt x="133350" y="138430"/>
                  </a:moveTo>
                  <a:cubicBezTo>
                    <a:pt x="129540" y="135890"/>
                    <a:pt x="129540" y="130810"/>
                    <a:pt x="132080" y="127000"/>
                  </a:cubicBezTo>
                  <a:cubicBezTo>
                    <a:pt x="134620" y="123190"/>
                    <a:pt x="139700" y="123190"/>
                    <a:pt x="143511" y="125730"/>
                  </a:cubicBezTo>
                  <a:cubicBezTo>
                    <a:pt x="147320" y="128270"/>
                    <a:pt x="147320" y="133350"/>
                    <a:pt x="144780" y="137160"/>
                  </a:cubicBezTo>
                  <a:cubicBezTo>
                    <a:pt x="140970" y="140970"/>
                    <a:pt x="135890" y="140970"/>
                    <a:pt x="133350" y="138430"/>
                  </a:cubicBezTo>
                  <a:close/>
                  <a:moveTo>
                    <a:pt x="148590" y="128270"/>
                  </a:moveTo>
                  <a:lnTo>
                    <a:pt x="124461" y="107950"/>
                  </a:lnTo>
                  <a:cubicBezTo>
                    <a:pt x="123190" y="106680"/>
                    <a:pt x="121920" y="105410"/>
                    <a:pt x="123190" y="102870"/>
                  </a:cubicBezTo>
                  <a:cubicBezTo>
                    <a:pt x="124461" y="99060"/>
                    <a:pt x="124461" y="93980"/>
                    <a:pt x="124461" y="88900"/>
                  </a:cubicBezTo>
                  <a:cubicBezTo>
                    <a:pt x="124461" y="87630"/>
                    <a:pt x="125730" y="85090"/>
                    <a:pt x="127000" y="85090"/>
                  </a:cubicBezTo>
                  <a:lnTo>
                    <a:pt x="153670" y="68580"/>
                  </a:lnTo>
                  <a:cubicBezTo>
                    <a:pt x="156211" y="67310"/>
                    <a:pt x="160020" y="68580"/>
                    <a:pt x="160020" y="71120"/>
                  </a:cubicBezTo>
                  <a:cubicBezTo>
                    <a:pt x="160020" y="72390"/>
                    <a:pt x="161290" y="73660"/>
                    <a:pt x="161290" y="76200"/>
                  </a:cubicBezTo>
                  <a:cubicBezTo>
                    <a:pt x="165100" y="93980"/>
                    <a:pt x="162561" y="111760"/>
                    <a:pt x="154940" y="127000"/>
                  </a:cubicBezTo>
                  <a:cubicBezTo>
                    <a:pt x="154940" y="129540"/>
                    <a:pt x="151130" y="130810"/>
                    <a:pt x="148590" y="12827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E287D52-CE6C-42FF-BB42-D23A7E4C9531}"/>
                </a:ext>
              </a:extLst>
            </p:cNvPr>
            <p:cNvSpPr/>
            <p:nvPr/>
          </p:nvSpPr>
          <p:spPr>
            <a:xfrm>
              <a:off x="6978650" y="2750820"/>
              <a:ext cx="53340" cy="53339"/>
            </a:xfrm>
            <a:custGeom>
              <a:avLst/>
              <a:gdLst>
                <a:gd name="connsiteX0" fmla="*/ 49530 w 53340"/>
                <a:gd name="connsiteY0" fmla="*/ 21590 h 53339"/>
                <a:gd name="connsiteX1" fmla="*/ 52070 w 53340"/>
                <a:gd name="connsiteY1" fmla="*/ 20320 h 53339"/>
                <a:gd name="connsiteX2" fmla="*/ 53340 w 53340"/>
                <a:gd name="connsiteY2" fmla="*/ 17780 h 53339"/>
                <a:gd name="connsiteX3" fmla="*/ 50800 w 53340"/>
                <a:gd name="connsiteY3" fmla="*/ 16510 h 53339"/>
                <a:gd name="connsiteX4" fmla="*/ 48260 w 53340"/>
                <a:gd name="connsiteY4" fmla="*/ 17780 h 53339"/>
                <a:gd name="connsiteX5" fmla="*/ 48260 w 53340"/>
                <a:gd name="connsiteY5" fmla="*/ 17780 h 53339"/>
                <a:gd name="connsiteX6" fmla="*/ 46990 w 53340"/>
                <a:gd name="connsiteY6" fmla="*/ 15240 h 53339"/>
                <a:gd name="connsiteX7" fmla="*/ 46990 w 53340"/>
                <a:gd name="connsiteY7" fmla="*/ 15240 h 53339"/>
                <a:gd name="connsiteX8" fmla="*/ 49530 w 53340"/>
                <a:gd name="connsiteY8" fmla="*/ 13970 h 53339"/>
                <a:gd name="connsiteX9" fmla="*/ 49530 w 53340"/>
                <a:gd name="connsiteY9" fmla="*/ 11430 h 53339"/>
                <a:gd name="connsiteX10" fmla="*/ 46990 w 53340"/>
                <a:gd name="connsiteY10" fmla="*/ 11430 h 53339"/>
                <a:gd name="connsiteX11" fmla="*/ 44450 w 53340"/>
                <a:gd name="connsiteY11" fmla="*/ 12700 h 53339"/>
                <a:gd name="connsiteX12" fmla="*/ 44450 w 53340"/>
                <a:gd name="connsiteY12" fmla="*/ 12700 h 53339"/>
                <a:gd name="connsiteX13" fmla="*/ 43180 w 53340"/>
                <a:gd name="connsiteY13" fmla="*/ 11430 h 53339"/>
                <a:gd name="connsiteX14" fmla="*/ 43180 w 53340"/>
                <a:gd name="connsiteY14" fmla="*/ 11430 h 53339"/>
                <a:gd name="connsiteX15" fmla="*/ 44450 w 53340"/>
                <a:gd name="connsiteY15" fmla="*/ 10160 h 53339"/>
                <a:gd name="connsiteX16" fmla="*/ 44450 w 53340"/>
                <a:gd name="connsiteY16" fmla="*/ 7620 h 53339"/>
                <a:gd name="connsiteX17" fmla="*/ 41910 w 53340"/>
                <a:gd name="connsiteY17" fmla="*/ 7620 h 53339"/>
                <a:gd name="connsiteX18" fmla="*/ 40640 w 53340"/>
                <a:gd name="connsiteY18" fmla="*/ 8890 h 53339"/>
                <a:gd name="connsiteX19" fmla="*/ 40640 w 53340"/>
                <a:gd name="connsiteY19" fmla="*/ 8890 h 53339"/>
                <a:gd name="connsiteX20" fmla="*/ 39370 w 53340"/>
                <a:gd name="connsiteY20" fmla="*/ 7620 h 53339"/>
                <a:gd name="connsiteX21" fmla="*/ 39370 w 53340"/>
                <a:gd name="connsiteY21" fmla="*/ 7620 h 53339"/>
                <a:gd name="connsiteX22" fmla="*/ 40640 w 53340"/>
                <a:gd name="connsiteY22" fmla="*/ 5080 h 53339"/>
                <a:gd name="connsiteX23" fmla="*/ 39370 w 53340"/>
                <a:gd name="connsiteY23" fmla="*/ 2540 h 53339"/>
                <a:gd name="connsiteX24" fmla="*/ 36830 w 53340"/>
                <a:gd name="connsiteY24" fmla="*/ 3810 h 53339"/>
                <a:gd name="connsiteX25" fmla="*/ 35560 w 53340"/>
                <a:gd name="connsiteY25" fmla="*/ 6350 h 53339"/>
                <a:gd name="connsiteX26" fmla="*/ 35560 w 53340"/>
                <a:gd name="connsiteY26" fmla="*/ 6350 h 53339"/>
                <a:gd name="connsiteX27" fmla="*/ 33020 w 53340"/>
                <a:gd name="connsiteY27" fmla="*/ 5080 h 53339"/>
                <a:gd name="connsiteX28" fmla="*/ 33020 w 53340"/>
                <a:gd name="connsiteY28" fmla="*/ 5080 h 53339"/>
                <a:gd name="connsiteX29" fmla="*/ 33020 w 53340"/>
                <a:gd name="connsiteY29" fmla="*/ 2540 h 53339"/>
                <a:gd name="connsiteX30" fmla="*/ 31750 w 53340"/>
                <a:gd name="connsiteY30" fmla="*/ 0 h 53339"/>
                <a:gd name="connsiteX31" fmla="*/ 31750 w 53340"/>
                <a:gd name="connsiteY31" fmla="*/ 0 h 53339"/>
                <a:gd name="connsiteX32" fmla="*/ 29210 w 53340"/>
                <a:gd name="connsiteY32" fmla="*/ 1270 h 53339"/>
                <a:gd name="connsiteX33" fmla="*/ 29210 w 53340"/>
                <a:gd name="connsiteY33" fmla="*/ 3810 h 53339"/>
                <a:gd name="connsiteX34" fmla="*/ 29210 w 53340"/>
                <a:gd name="connsiteY34" fmla="*/ 3810 h 53339"/>
                <a:gd name="connsiteX35" fmla="*/ 26670 w 53340"/>
                <a:gd name="connsiteY35" fmla="*/ 3810 h 53339"/>
                <a:gd name="connsiteX36" fmla="*/ 26670 w 53340"/>
                <a:gd name="connsiteY36" fmla="*/ 3810 h 53339"/>
                <a:gd name="connsiteX37" fmla="*/ 26670 w 53340"/>
                <a:gd name="connsiteY37" fmla="*/ 1270 h 53339"/>
                <a:gd name="connsiteX38" fmla="*/ 25400 w 53340"/>
                <a:gd name="connsiteY38" fmla="*/ 0 h 53339"/>
                <a:gd name="connsiteX39" fmla="*/ 24130 w 53340"/>
                <a:gd name="connsiteY39" fmla="*/ 1270 h 53339"/>
                <a:gd name="connsiteX40" fmla="*/ 24130 w 53340"/>
                <a:gd name="connsiteY40" fmla="*/ 3810 h 53339"/>
                <a:gd name="connsiteX41" fmla="*/ 24130 w 53340"/>
                <a:gd name="connsiteY41" fmla="*/ 3810 h 53339"/>
                <a:gd name="connsiteX42" fmla="*/ 21590 w 53340"/>
                <a:gd name="connsiteY42" fmla="*/ 3810 h 53339"/>
                <a:gd name="connsiteX43" fmla="*/ 21590 w 53340"/>
                <a:gd name="connsiteY43" fmla="*/ 3810 h 53339"/>
                <a:gd name="connsiteX44" fmla="*/ 20320 w 53340"/>
                <a:gd name="connsiteY44" fmla="*/ 1270 h 53339"/>
                <a:gd name="connsiteX45" fmla="*/ 17780 w 53340"/>
                <a:gd name="connsiteY45" fmla="*/ 0 h 53339"/>
                <a:gd name="connsiteX46" fmla="*/ 16510 w 53340"/>
                <a:gd name="connsiteY46" fmla="*/ 2540 h 53339"/>
                <a:gd name="connsiteX47" fmla="*/ 17780 w 53340"/>
                <a:gd name="connsiteY47" fmla="*/ 5080 h 53339"/>
                <a:gd name="connsiteX48" fmla="*/ 17780 w 53340"/>
                <a:gd name="connsiteY48" fmla="*/ 5080 h 53339"/>
                <a:gd name="connsiteX49" fmla="*/ 15240 w 53340"/>
                <a:gd name="connsiteY49" fmla="*/ 6350 h 53339"/>
                <a:gd name="connsiteX50" fmla="*/ 15240 w 53340"/>
                <a:gd name="connsiteY50" fmla="*/ 6350 h 53339"/>
                <a:gd name="connsiteX51" fmla="*/ 13970 w 53340"/>
                <a:gd name="connsiteY51" fmla="*/ 3810 h 53339"/>
                <a:gd name="connsiteX52" fmla="*/ 11430 w 53340"/>
                <a:gd name="connsiteY52" fmla="*/ 3810 h 53339"/>
                <a:gd name="connsiteX53" fmla="*/ 11430 w 53340"/>
                <a:gd name="connsiteY53" fmla="*/ 6350 h 53339"/>
                <a:gd name="connsiteX54" fmla="*/ 12700 w 53340"/>
                <a:gd name="connsiteY54" fmla="*/ 8890 h 53339"/>
                <a:gd name="connsiteX55" fmla="*/ 12700 w 53340"/>
                <a:gd name="connsiteY55" fmla="*/ 8890 h 53339"/>
                <a:gd name="connsiteX56" fmla="*/ 11430 w 53340"/>
                <a:gd name="connsiteY56" fmla="*/ 10160 h 53339"/>
                <a:gd name="connsiteX57" fmla="*/ 11430 w 53340"/>
                <a:gd name="connsiteY57" fmla="*/ 10160 h 53339"/>
                <a:gd name="connsiteX58" fmla="*/ 10160 w 53340"/>
                <a:gd name="connsiteY58" fmla="*/ 8890 h 53339"/>
                <a:gd name="connsiteX59" fmla="*/ 7620 w 53340"/>
                <a:gd name="connsiteY59" fmla="*/ 8890 h 53339"/>
                <a:gd name="connsiteX60" fmla="*/ 7620 w 53340"/>
                <a:gd name="connsiteY60" fmla="*/ 8890 h 53339"/>
                <a:gd name="connsiteX61" fmla="*/ 7620 w 53340"/>
                <a:gd name="connsiteY61" fmla="*/ 11430 h 53339"/>
                <a:gd name="connsiteX62" fmla="*/ 8890 w 53340"/>
                <a:gd name="connsiteY62" fmla="*/ 12700 h 53339"/>
                <a:gd name="connsiteX63" fmla="*/ 8890 w 53340"/>
                <a:gd name="connsiteY63" fmla="*/ 12700 h 53339"/>
                <a:gd name="connsiteX64" fmla="*/ 7620 w 53340"/>
                <a:gd name="connsiteY64" fmla="*/ 13970 h 53339"/>
                <a:gd name="connsiteX65" fmla="*/ 7620 w 53340"/>
                <a:gd name="connsiteY65" fmla="*/ 13970 h 53339"/>
                <a:gd name="connsiteX66" fmla="*/ 5080 w 53340"/>
                <a:gd name="connsiteY66" fmla="*/ 12700 h 53339"/>
                <a:gd name="connsiteX67" fmla="*/ 2540 w 53340"/>
                <a:gd name="connsiteY67" fmla="*/ 13970 h 53339"/>
                <a:gd name="connsiteX68" fmla="*/ 3810 w 53340"/>
                <a:gd name="connsiteY68" fmla="*/ 16510 h 53339"/>
                <a:gd name="connsiteX69" fmla="*/ 6350 w 53340"/>
                <a:gd name="connsiteY69" fmla="*/ 17780 h 53339"/>
                <a:gd name="connsiteX70" fmla="*/ 6350 w 53340"/>
                <a:gd name="connsiteY70" fmla="*/ 17780 h 53339"/>
                <a:gd name="connsiteX71" fmla="*/ 5080 w 53340"/>
                <a:gd name="connsiteY71" fmla="*/ 20320 h 53339"/>
                <a:gd name="connsiteX72" fmla="*/ 5080 w 53340"/>
                <a:gd name="connsiteY72" fmla="*/ 20320 h 53339"/>
                <a:gd name="connsiteX73" fmla="*/ 2540 w 53340"/>
                <a:gd name="connsiteY73" fmla="*/ 20320 h 53339"/>
                <a:gd name="connsiteX74" fmla="*/ 0 w 53340"/>
                <a:gd name="connsiteY74" fmla="*/ 21590 h 53339"/>
                <a:gd name="connsiteX75" fmla="*/ 1270 w 53340"/>
                <a:gd name="connsiteY75" fmla="*/ 24130 h 53339"/>
                <a:gd name="connsiteX76" fmla="*/ 3810 w 53340"/>
                <a:gd name="connsiteY76" fmla="*/ 24130 h 53339"/>
                <a:gd name="connsiteX77" fmla="*/ 3810 w 53340"/>
                <a:gd name="connsiteY77" fmla="*/ 24130 h 53339"/>
                <a:gd name="connsiteX78" fmla="*/ 3810 w 53340"/>
                <a:gd name="connsiteY78" fmla="*/ 26670 h 53339"/>
                <a:gd name="connsiteX79" fmla="*/ 3810 w 53340"/>
                <a:gd name="connsiteY79" fmla="*/ 26670 h 53339"/>
                <a:gd name="connsiteX80" fmla="*/ 1270 w 53340"/>
                <a:gd name="connsiteY80" fmla="*/ 26670 h 53339"/>
                <a:gd name="connsiteX81" fmla="*/ 0 w 53340"/>
                <a:gd name="connsiteY81" fmla="*/ 27940 h 53339"/>
                <a:gd name="connsiteX82" fmla="*/ 1270 w 53340"/>
                <a:gd name="connsiteY82" fmla="*/ 29210 h 53339"/>
                <a:gd name="connsiteX83" fmla="*/ 3810 w 53340"/>
                <a:gd name="connsiteY83" fmla="*/ 29210 h 53339"/>
                <a:gd name="connsiteX84" fmla="*/ 3810 w 53340"/>
                <a:gd name="connsiteY84" fmla="*/ 29210 h 53339"/>
                <a:gd name="connsiteX85" fmla="*/ 3810 w 53340"/>
                <a:gd name="connsiteY85" fmla="*/ 31750 h 53339"/>
                <a:gd name="connsiteX86" fmla="*/ 3810 w 53340"/>
                <a:gd name="connsiteY86" fmla="*/ 31750 h 53339"/>
                <a:gd name="connsiteX87" fmla="*/ 1270 w 53340"/>
                <a:gd name="connsiteY87" fmla="*/ 33020 h 53339"/>
                <a:gd name="connsiteX88" fmla="*/ 0 w 53340"/>
                <a:gd name="connsiteY88" fmla="*/ 35560 h 53339"/>
                <a:gd name="connsiteX89" fmla="*/ 2540 w 53340"/>
                <a:gd name="connsiteY89" fmla="*/ 36830 h 53339"/>
                <a:gd name="connsiteX90" fmla="*/ 5080 w 53340"/>
                <a:gd name="connsiteY90" fmla="*/ 35560 h 53339"/>
                <a:gd name="connsiteX91" fmla="*/ 5080 w 53340"/>
                <a:gd name="connsiteY91" fmla="*/ 35560 h 53339"/>
                <a:gd name="connsiteX92" fmla="*/ 6350 w 53340"/>
                <a:gd name="connsiteY92" fmla="*/ 38100 h 53339"/>
                <a:gd name="connsiteX93" fmla="*/ 6350 w 53340"/>
                <a:gd name="connsiteY93" fmla="*/ 38100 h 53339"/>
                <a:gd name="connsiteX94" fmla="*/ 3810 w 53340"/>
                <a:gd name="connsiteY94" fmla="*/ 39370 h 53339"/>
                <a:gd name="connsiteX95" fmla="*/ 3810 w 53340"/>
                <a:gd name="connsiteY95" fmla="*/ 41910 h 53339"/>
                <a:gd name="connsiteX96" fmla="*/ 6350 w 53340"/>
                <a:gd name="connsiteY96" fmla="*/ 41910 h 53339"/>
                <a:gd name="connsiteX97" fmla="*/ 8890 w 53340"/>
                <a:gd name="connsiteY97" fmla="*/ 40640 h 53339"/>
                <a:gd name="connsiteX98" fmla="*/ 8890 w 53340"/>
                <a:gd name="connsiteY98" fmla="*/ 40640 h 53339"/>
                <a:gd name="connsiteX99" fmla="*/ 10160 w 53340"/>
                <a:gd name="connsiteY99" fmla="*/ 41910 h 53339"/>
                <a:gd name="connsiteX100" fmla="*/ 10160 w 53340"/>
                <a:gd name="connsiteY100" fmla="*/ 41910 h 53339"/>
                <a:gd name="connsiteX101" fmla="*/ 8890 w 53340"/>
                <a:gd name="connsiteY101" fmla="*/ 43180 h 53339"/>
                <a:gd name="connsiteX102" fmla="*/ 8890 w 53340"/>
                <a:gd name="connsiteY102" fmla="*/ 45720 h 53339"/>
                <a:gd name="connsiteX103" fmla="*/ 8890 w 53340"/>
                <a:gd name="connsiteY103" fmla="*/ 45720 h 53339"/>
                <a:gd name="connsiteX104" fmla="*/ 11430 w 53340"/>
                <a:gd name="connsiteY104" fmla="*/ 45720 h 53339"/>
                <a:gd name="connsiteX105" fmla="*/ 12700 w 53340"/>
                <a:gd name="connsiteY105" fmla="*/ 44450 h 53339"/>
                <a:gd name="connsiteX106" fmla="*/ 12700 w 53340"/>
                <a:gd name="connsiteY106" fmla="*/ 44450 h 53339"/>
                <a:gd name="connsiteX107" fmla="*/ 13970 w 53340"/>
                <a:gd name="connsiteY107" fmla="*/ 45720 h 53339"/>
                <a:gd name="connsiteX108" fmla="*/ 13970 w 53340"/>
                <a:gd name="connsiteY108" fmla="*/ 45720 h 53339"/>
                <a:gd name="connsiteX109" fmla="*/ 12700 w 53340"/>
                <a:gd name="connsiteY109" fmla="*/ 48260 h 53339"/>
                <a:gd name="connsiteX110" fmla="*/ 13970 w 53340"/>
                <a:gd name="connsiteY110" fmla="*/ 50800 h 53339"/>
                <a:gd name="connsiteX111" fmla="*/ 16510 w 53340"/>
                <a:gd name="connsiteY111" fmla="*/ 49530 h 53339"/>
                <a:gd name="connsiteX112" fmla="*/ 17780 w 53340"/>
                <a:gd name="connsiteY112" fmla="*/ 46990 h 53339"/>
                <a:gd name="connsiteX113" fmla="*/ 17780 w 53340"/>
                <a:gd name="connsiteY113" fmla="*/ 46990 h 53339"/>
                <a:gd name="connsiteX114" fmla="*/ 20320 w 53340"/>
                <a:gd name="connsiteY114" fmla="*/ 48260 h 53339"/>
                <a:gd name="connsiteX115" fmla="*/ 20320 w 53340"/>
                <a:gd name="connsiteY115" fmla="*/ 48260 h 53339"/>
                <a:gd name="connsiteX116" fmla="*/ 20320 w 53340"/>
                <a:gd name="connsiteY116" fmla="*/ 50800 h 53339"/>
                <a:gd name="connsiteX117" fmla="*/ 21590 w 53340"/>
                <a:gd name="connsiteY117" fmla="*/ 53340 h 53339"/>
                <a:gd name="connsiteX118" fmla="*/ 24130 w 53340"/>
                <a:gd name="connsiteY118" fmla="*/ 52070 h 53339"/>
                <a:gd name="connsiteX119" fmla="*/ 24130 w 53340"/>
                <a:gd name="connsiteY119" fmla="*/ 49530 h 53339"/>
                <a:gd name="connsiteX120" fmla="*/ 24130 w 53340"/>
                <a:gd name="connsiteY120" fmla="*/ 49530 h 53339"/>
                <a:gd name="connsiteX121" fmla="*/ 26670 w 53340"/>
                <a:gd name="connsiteY121" fmla="*/ 49530 h 53339"/>
                <a:gd name="connsiteX122" fmla="*/ 26670 w 53340"/>
                <a:gd name="connsiteY122" fmla="*/ 49530 h 53339"/>
                <a:gd name="connsiteX123" fmla="*/ 26670 w 53340"/>
                <a:gd name="connsiteY123" fmla="*/ 52070 h 53339"/>
                <a:gd name="connsiteX124" fmla="*/ 27940 w 53340"/>
                <a:gd name="connsiteY124" fmla="*/ 53340 h 53339"/>
                <a:gd name="connsiteX125" fmla="*/ 29210 w 53340"/>
                <a:gd name="connsiteY125" fmla="*/ 52070 h 53339"/>
                <a:gd name="connsiteX126" fmla="*/ 29210 w 53340"/>
                <a:gd name="connsiteY126" fmla="*/ 49530 h 53339"/>
                <a:gd name="connsiteX127" fmla="*/ 29210 w 53340"/>
                <a:gd name="connsiteY127" fmla="*/ 49530 h 53339"/>
                <a:gd name="connsiteX128" fmla="*/ 31750 w 53340"/>
                <a:gd name="connsiteY128" fmla="*/ 49530 h 53339"/>
                <a:gd name="connsiteX129" fmla="*/ 31750 w 53340"/>
                <a:gd name="connsiteY129" fmla="*/ 49530 h 53339"/>
                <a:gd name="connsiteX130" fmla="*/ 33020 w 53340"/>
                <a:gd name="connsiteY130" fmla="*/ 52070 h 53339"/>
                <a:gd name="connsiteX131" fmla="*/ 35560 w 53340"/>
                <a:gd name="connsiteY131" fmla="*/ 53340 h 53339"/>
                <a:gd name="connsiteX132" fmla="*/ 36830 w 53340"/>
                <a:gd name="connsiteY132" fmla="*/ 50800 h 53339"/>
                <a:gd name="connsiteX133" fmla="*/ 35560 w 53340"/>
                <a:gd name="connsiteY133" fmla="*/ 48260 h 53339"/>
                <a:gd name="connsiteX134" fmla="*/ 35560 w 53340"/>
                <a:gd name="connsiteY134" fmla="*/ 48260 h 53339"/>
                <a:gd name="connsiteX135" fmla="*/ 38100 w 53340"/>
                <a:gd name="connsiteY135" fmla="*/ 46990 h 53339"/>
                <a:gd name="connsiteX136" fmla="*/ 38100 w 53340"/>
                <a:gd name="connsiteY136" fmla="*/ 46990 h 53339"/>
                <a:gd name="connsiteX137" fmla="*/ 39370 w 53340"/>
                <a:gd name="connsiteY137" fmla="*/ 49530 h 53339"/>
                <a:gd name="connsiteX138" fmla="*/ 41910 w 53340"/>
                <a:gd name="connsiteY138" fmla="*/ 49530 h 53339"/>
                <a:gd name="connsiteX139" fmla="*/ 41910 w 53340"/>
                <a:gd name="connsiteY139" fmla="*/ 46990 h 53339"/>
                <a:gd name="connsiteX140" fmla="*/ 40640 w 53340"/>
                <a:gd name="connsiteY140" fmla="*/ 44450 h 53339"/>
                <a:gd name="connsiteX141" fmla="*/ 40640 w 53340"/>
                <a:gd name="connsiteY141" fmla="*/ 44450 h 53339"/>
                <a:gd name="connsiteX142" fmla="*/ 41910 w 53340"/>
                <a:gd name="connsiteY142" fmla="*/ 43180 h 53339"/>
                <a:gd name="connsiteX143" fmla="*/ 41910 w 53340"/>
                <a:gd name="connsiteY143" fmla="*/ 43180 h 53339"/>
                <a:gd name="connsiteX144" fmla="*/ 43180 w 53340"/>
                <a:gd name="connsiteY144" fmla="*/ 44450 h 53339"/>
                <a:gd name="connsiteX145" fmla="*/ 45720 w 53340"/>
                <a:gd name="connsiteY145" fmla="*/ 44450 h 53339"/>
                <a:gd name="connsiteX146" fmla="*/ 45720 w 53340"/>
                <a:gd name="connsiteY146" fmla="*/ 41910 h 53339"/>
                <a:gd name="connsiteX147" fmla="*/ 44450 w 53340"/>
                <a:gd name="connsiteY147" fmla="*/ 40640 h 53339"/>
                <a:gd name="connsiteX148" fmla="*/ 44450 w 53340"/>
                <a:gd name="connsiteY148" fmla="*/ 40640 h 53339"/>
                <a:gd name="connsiteX149" fmla="*/ 45720 w 53340"/>
                <a:gd name="connsiteY149" fmla="*/ 39370 h 53339"/>
                <a:gd name="connsiteX150" fmla="*/ 45720 w 53340"/>
                <a:gd name="connsiteY150" fmla="*/ 39370 h 53339"/>
                <a:gd name="connsiteX151" fmla="*/ 48260 w 53340"/>
                <a:gd name="connsiteY151" fmla="*/ 40640 h 53339"/>
                <a:gd name="connsiteX152" fmla="*/ 50800 w 53340"/>
                <a:gd name="connsiteY152" fmla="*/ 39370 h 53339"/>
                <a:gd name="connsiteX153" fmla="*/ 49530 w 53340"/>
                <a:gd name="connsiteY153" fmla="*/ 36830 h 53339"/>
                <a:gd name="connsiteX154" fmla="*/ 46990 w 53340"/>
                <a:gd name="connsiteY154" fmla="*/ 35560 h 53339"/>
                <a:gd name="connsiteX155" fmla="*/ 46990 w 53340"/>
                <a:gd name="connsiteY155" fmla="*/ 35560 h 53339"/>
                <a:gd name="connsiteX156" fmla="*/ 48260 w 53340"/>
                <a:gd name="connsiteY156" fmla="*/ 33020 h 53339"/>
                <a:gd name="connsiteX157" fmla="*/ 48260 w 53340"/>
                <a:gd name="connsiteY157" fmla="*/ 33020 h 53339"/>
                <a:gd name="connsiteX158" fmla="*/ 50800 w 53340"/>
                <a:gd name="connsiteY158" fmla="*/ 33020 h 53339"/>
                <a:gd name="connsiteX159" fmla="*/ 53340 w 53340"/>
                <a:gd name="connsiteY159" fmla="*/ 31750 h 53339"/>
                <a:gd name="connsiteX160" fmla="*/ 53340 w 53340"/>
                <a:gd name="connsiteY160" fmla="*/ 31750 h 53339"/>
                <a:gd name="connsiteX161" fmla="*/ 52070 w 53340"/>
                <a:gd name="connsiteY161" fmla="*/ 29210 h 53339"/>
                <a:gd name="connsiteX162" fmla="*/ 49530 w 53340"/>
                <a:gd name="connsiteY162" fmla="*/ 29210 h 53339"/>
                <a:gd name="connsiteX163" fmla="*/ 49530 w 53340"/>
                <a:gd name="connsiteY163" fmla="*/ 29210 h 53339"/>
                <a:gd name="connsiteX164" fmla="*/ 49530 w 53340"/>
                <a:gd name="connsiteY164" fmla="*/ 26670 h 53339"/>
                <a:gd name="connsiteX165" fmla="*/ 49530 w 53340"/>
                <a:gd name="connsiteY165" fmla="*/ 26670 h 53339"/>
                <a:gd name="connsiteX166" fmla="*/ 52070 w 53340"/>
                <a:gd name="connsiteY166" fmla="*/ 26670 h 53339"/>
                <a:gd name="connsiteX167" fmla="*/ 53340 w 53340"/>
                <a:gd name="connsiteY167" fmla="*/ 25400 h 53339"/>
                <a:gd name="connsiteX168" fmla="*/ 52070 w 53340"/>
                <a:gd name="connsiteY168" fmla="*/ 24130 h 53339"/>
                <a:gd name="connsiteX169" fmla="*/ 49530 w 53340"/>
                <a:gd name="connsiteY169" fmla="*/ 24130 h 53339"/>
                <a:gd name="connsiteX170" fmla="*/ 49530 w 53340"/>
                <a:gd name="connsiteY170" fmla="*/ 24130 h 53339"/>
                <a:gd name="connsiteX171" fmla="*/ 49530 w 53340"/>
                <a:gd name="connsiteY171" fmla="*/ 21590 h 53339"/>
                <a:gd name="connsiteX172" fmla="*/ 49530 w 53340"/>
                <a:gd name="connsiteY172" fmla="*/ 21590 h 53339"/>
                <a:gd name="connsiteX173" fmla="*/ 25400 w 53340"/>
                <a:gd name="connsiteY173" fmla="*/ 8890 h 53339"/>
                <a:gd name="connsiteX174" fmla="*/ 26670 w 53340"/>
                <a:gd name="connsiteY174" fmla="*/ 7620 h 53339"/>
                <a:gd name="connsiteX175" fmla="*/ 40640 w 53340"/>
                <a:gd name="connsiteY175" fmla="*/ 12700 h 53339"/>
                <a:gd name="connsiteX176" fmla="*/ 40640 w 53340"/>
                <a:gd name="connsiteY176" fmla="*/ 15240 h 53339"/>
                <a:gd name="connsiteX177" fmla="*/ 34290 w 53340"/>
                <a:gd name="connsiteY177" fmla="*/ 20320 h 53339"/>
                <a:gd name="connsiteX178" fmla="*/ 33020 w 53340"/>
                <a:gd name="connsiteY178" fmla="*/ 20320 h 53339"/>
                <a:gd name="connsiteX179" fmla="*/ 29210 w 53340"/>
                <a:gd name="connsiteY179" fmla="*/ 19050 h 53339"/>
                <a:gd name="connsiteX180" fmla="*/ 27940 w 53340"/>
                <a:gd name="connsiteY180" fmla="*/ 17780 h 53339"/>
                <a:gd name="connsiteX181" fmla="*/ 25400 w 53340"/>
                <a:gd name="connsiteY181" fmla="*/ 8890 h 53339"/>
                <a:gd name="connsiteX182" fmla="*/ 26670 w 53340"/>
                <a:gd name="connsiteY182" fmla="*/ 22860 h 53339"/>
                <a:gd name="connsiteX183" fmla="*/ 30480 w 53340"/>
                <a:gd name="connsiteY183" fmla="*/ 25400 h 53339"/>
                <a:gd name="connsiteX184" fmla="*/ 27940 w 53340"/>
                <a:gd name="connsiteY184" fmla="*/ 29210 h 53339"/>
                <a:gd name="connsiteX185" fmla="*/ 24130 w 53340"/>
                <a:gd name="connsiteY185" fmla="*/ 26670 h 53339"/>
                <a:gd name="connsiteX186" fmla="*/ 26670 w 53340"/>
                <a:gd name="connsiteY186" fmla="*/ 22860 h 53339"/>
                <a:gd name="connsiteX187" fmla="*/ 8890 w 53340"/>
                <a:gd name="connsiteY187" fmla="*/ 21590 h 53339"/>
                <a:gd name="connsiteX188" fmla="*/ 17780 w 53340"/>
                <a:gd name="connsiteY188" fmla="*/ 10160 h 53339"/>
                <a:gd name="connsiteX189" fmla="*/ 19050 w 53340"/>
                <a:gd name="connsiteY189" fmla="*/ 11430 h 53339"/>
                <a:gd name="connsiteX190" fmla="*/ 21590 w 53340"/>
                <a:gd name="connsiteY190" fmla="*/ 19050 h 53339"/>
                <a:gd name="connsiteX191" fmla="*/ 21590 w 53340"/>
                <a:gd name="connsiteY191" fmla="*/ 20320 h 53339"/>
                <a:gd name="connsiteX192" fmla="*/ 19050 w 53340"/>
                <a:gd name="connsiteY192" fmla="*/ 22860 h 53339"/>
                <a:gd name="connsiteX193" fmla="*/ 17780 w 53340"/>
                <a:gd name="connsiteY193" fmla="*/ 24130 h 53339"/>
                <a:gd name="connsiteX194" fmla="*/ 8890 w 53340"/>
                <a:gd name="connsiteY194" fmla="*/ 24130 h 53339"/>
                <a:gd name="connsiteX195" fmla="*/ 8890 w 53340"/>
                <a:gd name="connsiteY195" fmla="*/ 21590 h 53339"/>
                <a:gd name="connsiteX196" fmla="*/ 16510 w 53340"/>
                <a:gd name="connsiteY196" fmla="*/ 43180 h 53339"/>
                <a:gd name="connsiteX197" fmla="*/ 8890 w 53340"/>
                <a:gd name="connsiteY197" fmla="*/ 33020 h 53339"/>
                <a:gd name="connsiteX198" fmla="*/ 8890 w 53340"/>
                <a:gd name="connsiteY198" fmla="*/ 31750 h 53339"/>
                <a:gd name="connsiteX199" fmla="*/ 10160 w 53340"/>
                <a:gd name="connsiteY199" fmla="*/ 30480 h 53339"/>
                <a:gd name="connsiteX200" fmla="*/ 19050 w 53340"/>
                <a:gd name="connsiteY200" fmla="*/ 30480 h 53339"/>
                <a:gd name="connsiteX201" fmla="*/ 20320 w 53340"/>
                <a:gd name="connsiteY201" fmla="*/ 31750 h 53339"/>
                <a:gd name="connsiteX202" fmla="*/ 21590 w 53340"/>
                <a:gd name="connsiteY202" fmla="*/ 34290 h 53339"/>
                <a:gd name="connsiteX203" fmla="*/ 21590 w 53340"/>
                <a:gd name="connsiteY203" fmla="*/ 35560 h 53339"/>
                <a:gd name="connsiteX204" fmla="*/ 19050 w 53340"/>
                <a:gd name="connsiteY204" fmla="*/ 43180 h 53339"/>
                <a:gd name="connsiteX205" fmla="*/ 16510 w 53340"/>
                <a:gd name="connsiteY205" fmla="*/ 43180 h 53339"/>
                <a:gd name="connsiteX206" fmla="*/ 39370 w 53340"/>
                <a:gd name="connsiteY206" fmla="*/ 41910 h 53339"/>
                <a:gd name="connsiteX207" fmla="*/ 33020 w 53340"/>
                <a:gd name="connsiteY207" fmla="*/ 45720 h 53339"/>
                <a:gd name="connsiteX208" fmla="*/ 25400 w 53340"/>
                <a:gd name="connsiteY208" fmla="*/ 45720 h 53339"/>
                <a:gd name="connsiteX209" fmla="*/ 24130 w 53340"/>
                <a:gd name="connsiteY209" fmla="*/ 44450 h 53339"/>
                <a:gd name="connsiteX210" fmla="*/ 26670 w 53340"/>
                <a:gd name="connsiteY210" fmla="*/ 36830 h 53339"/>
                <a:gd name="connsiteX211" fmla="*/ 27940 w 53340"/>
                <a:gd name="connsiteY211" fmla="*/ 35560 h 53339"/>
                <a:gd name="connsiteX212" fmla="*/ 30480 w 53340"/>
                <a:gd name="connsiteY212" fmla="*/ 35560 h 53339"/>
                <a:gd name="connsiteX213" fmla="*/ 31750 w 53340"/>
                <a:gd name="connsiteY213" fmla="*/ 35560 h 53339"/>
                <a:gd name="connsiteX214" fmla="*/ 33020 w 53340"/>
                <a:gd name="connsiteY214" fmla="*/ 35560 h 53339"/>
                <a:gd name="connsiteX215" fmla="*/ 39370 w 53340"/>
                <a:gd name="connsiteY215" fmla="*/ 40640 h 53339"/>
                <a:gd name="connsiteX216" fmla="*/ 39370 w 53340"/>
                <a:gd name="connsiteY216" fmla="*/ 41910 h 53339"/>
                <a:gd name="connsiteX217" fmla="*/ 43180 w 53340"/>
                <a:gd name="connsiteY217" fmla="*/ 35560 h 53339"/>
                <a:gd name="connsiteX218" fmla="*/ 36830 w 53340"/>
                <a:gd name="connsiteY218" fmla="*/ 30480 h 53339"/>
                <a:gd name="connsiteX219" fmla="*/ 36830 w 53340"/>
                <a:gd name="connsiteY219" fmla="*/ 29210 h 53339"/>
                <a:gd name="connsiteX220" fmla="*/ 36830 w 53340"/>
                <a:gd name="connsiteY220" fmla="*/ 25400 h 53339"/>
                <a:gd name="connsiteX221" fmla="*/ 36830 w 53340"/>
                <a:gd name="connsiteY221" fmla="*/ 24130 h 53339"/>
                <a:gd name="connsiteX222" fmla="*/ 44450 w 53340"/>
                <a:gd name="connsiteY222" fmla="*/ 19050 h 53339"/>
                <a:gd name="connsiteX223" fmla="*/ 45720 w 53340"/>
                <a:gd name="connsiteY223" fmla="*/ 19050 h 53339"/>
                <a:gd name="connsiteX224" fmla="*/ 45720 w 53340"/>
                <a:gd name="connsiteY224" fmla="*/ 20320 h 53339"/>
                <a:gd name="connsiteX225" fmla="*/ 44450 w 53340"/>
                <a:gd name="connsiteY225" fmla="*/ 34290 h 53339"/>
                <a:gd name="connsiteX226" fmla="*/ 43180 w 53340"/>
                <a:gd name="connsiteY226" fmla="*/ 35560 h 5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</a:cxnLst>
              <a:rect l="l" t="t" r="r" b="b"/>
              <a:pathLst>
                <a:path w="53340" h="53339">
                  <a:moveTo>
                    <a:pt x="49530" y="21590"/>
                  </a:moveTo>
                  <a:lnTo>
                    <a:pt x="52070" y="20320"/>
                  </a:lnTo>
                  <a:cubicBezTo>
                    <a:pt x="53340" y="20320"/>
                    <a:pt x="53340" y="19050"/>
                    <a:pt x="53340" y="17780"/>
                  </a:cubicBezTo>
                  <a:cubicBezTo>
                    <a:pt x="53340" y="16510"/>
                    <a:pt x="52070" y="16510"/>
                    <a:pt x="50800" y="16510"/>
                  </a:cubicBezTo>
                  <a:lnTo>
                    <a:pt x="48260" y="17780"/>
                  </a:lnTo>
                  <a:cubicBezTo>
                    <a:pt x="48260" y="17780"/>
                    <a:pt x="48260" y="17780"/>
                    <a:pt x="48260" y="17780"/>
                  </a:cubicBezTo>
                  <a:cubicBezTo>
                    <a:pt x="48260" y="16510"/>
                    <a:pt x="48260" y="16510"/>
                    <a:pt x="46990" y="15240"/>
                  </a:cubicBezTo>
                  <a:cubicBezTo>
                    <a:pt x="46990" y="15240"/>
                    <a:pt x="46990" y="15240"/>
                    <a:pt x="46990" y="15240"/>
                  </a:cubicBezTo>
                  <a:lnTo>
                    <a:pt x="49530" y="13970"/>
                  </a:lnTo>
                  <a:cubicBezTo>
                    <a:pt x="50800" y="13970"/>
                    <a:pt x="50800" y="12700"/>
                    <a:pt x="49530" y="11430"/>
                  </a:cubicBezTo>
                  <a:cubicBezTo>
                    <a:pt x="49530" y="10160"/>
                    <a:pt x="48260" y="10160"/>
                    <a:pt x="46990" y="11430"/>
                  </a:cubicBezTo>
                  <a:lnTo>
                    <a:pt x="44450" y="12700"/>
                  </a:lnTo>
                  <a:cubicBezTo>
                    <a:pt x="44450" y="12700"/>
                    <a:pt x="44450" y="12700"/>
                    <a:pt x="44450" y="12700"/>
                  </a:cubicBezTo>
                  <a:cubicBezTo>
                    <a:pt x="44450" y="12700"/>
                    <a:pt x="43180" y="11430"/>
                    <a:pt x="43180" y="11430"/>
                  </a:cubicBezTo>
                  <a:cubicBezTo>
                    <a:pt x="43180" y="11430"/>
                    <a:pt x="43180" y="11430"/>
                    <a:pt x="43180" y="11430"/>
                  </a:cubicBezTo>
                  <a:lnTo>
                    <a:pt x="44450" y="10160"/>
                  </a:lnTo>
                  <a:cubicBezTo>
                    <a:pt x="45720" y="8890"/>
                    <a:pt x="45720" y="8890"/>
                    <a:pt x="44450" y="7620"/>
                  </a:cubicBezTo>
                  <a:cubicBezTo>
                    <a:pt x="43180" y="6350"/>
                    <a:pt x="43180" y="6350"/>
                    <a:pt x="41910" y="7620"/>
                  </a:cubicBezTo>
                  <a:lnTo>
                    <a:pt x="40640" y="8890"/>
                  </a:lnTo>
                  <a:cubicBezTo>
                    <a:pt x="40640" y="8890"/>
                    <a:pt x="40640" y="8890"/>
                    <a:pt x="40640" y="8890"/>
                  </a:cubicBezTo>
                  <a:cubicBezTo>
                    <a:pt x="40640" y="8890"/>
                    <a:pt x="39370" y="7620"/>
                    <a:pt x="39370" y="7620"/>
                  </a:cubicBezTo>
                  <a:cubicBezTo>
                    <a:pt x="39370" y="7620"/>
                    <a:pt x="39370" y="7620"/>
                    <a:pt x="39370" y="7620"/>
                  </a:cubicBezTo>
                  <a:lnTo>
                    <a:pt x="40640" y="5080"/>
                  </a:lnTo>
                  <a:cubicBezTo>
                    <a:pt x="40640" y="3810"/>
                    <a:pt x="40640" y="2540"/>
                    <a:pt x="39370" y="2540"/>
                  </a:cubicBezTo>
                  <a:cubicBezTo>
                    <a:pt x="38100" y="2540"/>
                    <a:pt x="36830" y="2540"/>
                    <a:pt x="36830" y="3810"/>
                  </a:cubicBezTo>
                  <a:lnTo>
                    <a:pt x="35560" y="6350"/>
                  </a:lnTo>
                  <a:cubicBezTo>
                    <a:pt x="35560" y="6350"/>
                    <a:pt x="35560" y="6350"/>
                    <a:pt x="35560" y="6350"/>
                  </a:cubicBezTo>
                  <a:cubicBezTo>
                    <a:pt x="34290" y="6350"/>
                    <a:pt x="34290" y="6350"/>
                    <a:pt x="33020" y="5080"/>
                  </a:cubicBezTo>
                  <a:cubicBezTo>
                    <a:pt x="33020" y="5080"/>
                    <a:pt x="33020" y="5080"/>
                    <a:pt x="33020" y="5080"/>
                  </a:cubicBezTo>
                  <a:lnTo>
                    <a:pt x="33020" y="2540"/>
                  </a:lnTo>
                  <a:cubicBezTo>
                    <a:pt x="33020" y="1270"/>
                    <a:pt x="33020" y="1270"/>
                    <a:pt x="31750" y="0"/>
                  </a:cubicBezTo>
                  <a:lnTo>
                    <a:pt x="31750" y="0"/>
                  </a:lnTo>
                  <a:cubicBezTo>
                    <a:pt x="30480" y="0"/>
                    <a:pt x="30480" y="0"/>
                    <a:pt x="29210" y="1270"/>
                  </a:cubicBezTo>
                  <a:lnTo>
                    <a:pt x="29210" y="3810"/>
                  </a:lnTo>
                  <a:cubicBezTo>
                    <a:pt x="29210" y="3810"/>
                    <a:pt x="29210" y="3810"/>
                    <a:pt x="29210" y="3810"/>
                  </a:cubicBezTo>
                  <a:cubicBezTo>
                    <a:pt x="27940" y="3810"/>
                    <a:pt x="27940" y="3810"/>
                    <a:pt x="26670" y="3810"/>
                  </a:cubicBezTo>
                  <a:cubicBezTo>
                    <a:pt x="26670" y="3810"/>
                    <a:pt x="26670" y="3810"/>
                    <a:pt x="26670" y="3810"/>
                  </a:cubicBezTo>
                  <a:lnTo>
                    <a:pt x="26670" y="1270"/>
                  </a:lnTo>
                  <a:cubicBezTo>
                    <a:pt x="26670" y="0"/>
                    <a:pt x="25400" y="0"/>
                    <a:pt x="25400" y="0"/>
                  </a:cubicBezTo>
                  <a:cubicBezTo>
                    <a:pt x="24130" y="0"/>
                    <a:pt x="24130" y="1270"/>
                    <a:pt x="24130" y="1270"/>
                  </a:cubicBezTo>
                  <a:lnTo>
                    <a:pt x="24130" y="3810"/>
                  </a:lnTo>
                  <a:cubicBezTo>
                    <a:pt x="24130" y="3810"/>
                    <a:pt x="24130" y="3810"/>
                    <a:pt x="24130" y="3810"/>
                  </a:cubicBezTo>
                  <a:cubicBezTo>
                    <a:pt x="22860" y="3810"/>
                    <a:pt x="22860" y="3810"/>
                    <a:pt x="21590" y="3810"/>
                  </a:cubicBezTo>
                  <a:cubicBezTo>
                    <a:pt x="21590" y="3810"/>
                    <a:pt x="21590" y="3810"/>
                    <a:pt x="21590" y="3810"/>
                  </a:cubicBezTo>
                  <a:lnTo>
                    <a:pt x="20320" y="1270"/>
                  </a:lnTo>
                  <a:cubicBezTo>
                    <a:pt x="20320" y="0"/>
                    <a:pt x="19050" y="0"/>
                    <a:pt x="17780" y="0"/>
                  </a:cubicBezTo>
                  <a:cubicBezTo>
                    <a:pt x="16510" y="0"/>
                    <a:pt x="16510" y="1270"/>
                    <a:pt x="16510" y="2540"/>
                  </a:cubicBezTo>
                  <a:lnTo>
                    <a:pt x="17780" y="5080"/>
                  </a:lnTo>
                  <a:cubicBezTo>
                    <a:pt x="17780" y="5080"/>
                    <a:pt x="17780" y="5080"/>
                    <a:pt x="17780" y="5080"/>
                  </a:cubicBezTo>
                  <a:cubicBezTo>
                    <a:pt x="16510" y="5080"/>
                    <a:pt x="16510" y="5080"/>
                    <a:pt x="15240" y="6350"/>
                  </a:cubicBezTo>
                  <a:cubicBezTo>
                    <a:pt x="15240" y="6350"/>
                    <a:pt x="15240" y="6350"/>
                    <a:pt x="15240" y="6350"/>
                  </a:cubicBezTo>
                  <a:lnTo>
                    <a:pt x="13970" y="3810"/>
                  </a:lnTo>
                  <a:cubicBezTo>
                    <a:pt x="13970" y="2540"/>
                    <a:pt x="12700" y="2540"/>
                    <a:pt x="11430" y="3810"/>
                  </a:cubicBezTo>
                  <a:cubicBezTo>
                    <a:pt x="10160" y="3810"/>
                    <a:pt x="10160" y="5080"/>
                    <a:pt x="11430" y="6350"/>
                  </a:cubicBezTo>
                  <a:lnTo>
                    <a:pt x="12700" y="8890"/>
                  </a:lnTo>
                  <a:cubicBezTo>
                    <a:pt x="12700" y="8890"/>
                    <a:pt x="12700" y="8890"/>
                    <a:pt x="12700" y="8890"/>
                  </a:cubicBezTo>
                  <a:cubicBezTo>
                    <a:pt x="12700" y="8890"/>
                    <a:pt x="11430" y="10160"/>
                    <a:pt x="11430" y="10160"/>
                  </a:cubicBezTo>
                  <a:cubicBezTo>
                    <a:pt x="11430" y="10160"/>
                    <a:pt x="11430" y="10160"/>
                    <a:pt x="11430" y="10160"/>
                  </a:cubicBezTo>
                  <a:lnTo>
                    <a:pt x="10160" y="8890"/>
                  </a:lnTo>
                  <a:cubicBezTo>
                    <a:pt x="8890" y="7620"/>
                    <a:pt x="8890" y="7620"/>
                    <a:pt x="7620" y="8890"/>
                  </a:cubicBezTo>
                  <a:lnTo>
                    <a:pt x="7620" y="8890"/>
                  </a:lnTo>
                  <a:cubicBezTo>
                    <a:pt x="6350" y="10160"/>
                    <a:pt x="6350" y="10160"/>
                    <a:pt x="7620" y="11430"/>
                  </a:cubicBezTo>
                  <a:lnTo>
                    <a:pt x="8890" y="12700"/>
                  </a:lnTo>
                  <a:cubicBezTo>
                    <a:pt x="8890" y="12700"/>
                    <a:pt x="8890" y="12700"/>
                    <a:pt x="8890" y="12700"/>
                  </a:cubicBezTo>
                  <a:cubicBezTo>
                    <a:pt x="8890" y="12700"/>
                    <a:pt x="7620" y="13970"/>
                    <a:pt x="7620" y="13970"/>
                  </a:cubicBezTo>
                  <a:cubicBezTo>
                    <a:pt x="7620" y="13970"/>
                    <a:pt x="7620" y="13970"/>
                    <a:pt x="7620" y="13970"/>
                  </a:cubicBezTo>
                  <a:lnTo>
                    <a:pt x="5080" y="12700"/>
                  </a:lnTo>
                  <a:cubicBezTo>
                    <a:pt x="3810" y="12700"/>
                    <a:pt x="2540" y="12700"/>
                    <a:pt x="2540" y="13970"/>
                  </a:cubicBezTo>
                  <a:cubicBezTo>
                    <a:pt x="2540" y="15240"/>
                    <a:pt x="2540" y="16510"/>
                    <a:pt x="3810" y="16510"/>
                  </a:cubicBezTo>
                  <a:lnTo>
                    <a:pt x="6350" y="17780"/>
                  </a:lnTo>
                  <a:cubicBezTo>
                    <a:pt x="6350" y="17780"/>
                    <a:pt x="6350" y="17780"/>
                    <a:pt x="6350" y="17780"/>
                  </a:cubicBezTo>
                  <a:cubicBezTo>
                    <a:pt x="6350" y="19050"/>
                    <a:pt x="6350" y="19050"/>
                    <a:pt x="5080" y="20320"/>
                  </a:cubicBezTo>
                  <a:cubicBezTo>
                    <a:pt x="5080" y="20320"/>
                    <a:pt x="5080" y="20320"/>
                    <a:pt x="5080" y="20320"/>
                  </a:cubicBezTo>
                  <a:lnTo>
                    <a:pt x="2540" y="20320"/>
                  </a:lnTo>
                  <a:cubicBezTo>
                    <a:pt x="1270" y="20320"/>
                    <a:pt x="1270" y="20320"/>
                    <a:pt x="0" y="21590"/>
                  </a:cubicBezTo>
                  <a:cubicBezTo>
                    <a:pt x="0" y="22860"/>
                    <a:pt x="0" y="22860"/>
                    <a:pt x="1270" y="24130"/>
                  </a:cubicBezTo>
                  <a:lnTo>
                    <a:pt x="3810" y="24130"/>
                  </a:lnTo>
                  <a:cubicBezTo>
                    <a:pt x="3810" y="24130"/>
                    <a:pt x="3810" y="24130"/>
                    <a:pt x="3810" y="24130"/>
                  </a:cubicBezTo>
                  <a:cubicBezTo>
                    <a:pt x="3810" y="25400"/>
                    <a:pt x="3810" y="25400"/>
                    <a:pt x="3810" y="26670"/>
                  </a:cubicBezTo>
                  <a:cubicBezTo>
                    <a:pt x="3810" y="26670"/>
                    <a:pt x="3810" y="26670"/>
                    <a:pt x="3810" y="26670"/>
                  </a:cubicBezTo>
                  <a:lnTo>
                    <a:pt x="1270" y="26670"/>
                  </a:lnTo>
                  <a:cubicBezTo>
                    <a:pt x="0" y="26670"/>
                    <a:pt x="0" y="27940"/>
                    <a:pt x="0" y="27940"/>
                  </a:cubicBezTo>
                  <a:cubicBezTo>
                    <a:pt x="0" y="29210"/>
                    <a:pt x="1270" y="29210"/>
                    <a:pt x="1270" y="29210"/>
                  </a:cubicBezTo>
                  <a:lnTo>
                    <a:pt x="3810" y="29210"/>
                  </a:lnTo>
                  <a:cubicBezTo>
                    <a:pt x="3810" y="29210"/>
                    <a:pt x="3810" y="29210"/>
                    <a:pt x="3810" y="29210"/>
                  </a:cubicBezTo>
                  <a:cubicBezTo>
                    <a:pt x="3810" y="30480"/>
                    <a:pt x="3810" y="30480"/>
                    <a:pt x="3810" y="31750"/>
                  </a:cubicBezTo>
                  <a:cubicBezTo>
                    <a:pt x="3810" y="31750"/>
                    <a:pt x="3810" y="31750"/>
                    <a:pt x="3810" y="31750"/>
                  </a:cubicBezTo>
                  <a:lnTo>
                    <a:pt x="1270" y="33020"/>
                  </a:lnTo>
                  <a:cubicBezTo>
                    <a:pt x="0" y="33020"/>
                    <a:pt x="0" y="34290"/>
                    <a:pt x="0" y="35560"/>
                  </a:cubicBezTo>
                  <a:cubicBezTo>
                    <a:pt x="0" y="36830"/>
                    <a:pt x="1270" y="36830"/>
                    <a:pt x="2540" y="36830"/>
                  </a:cubicBezTo>
                  <a:lnTo>
                    <a:pt x="5080" y="35560"/>
                  </a:lnTo>
                  <a:cubicBezTo>
                    <a:pt x="5080" y="35560"/>
                    <a:pt x="5080" y="35560"/>
                    <a:pt x="5080" y="35560"/>
                  </a:cubicBezTo>
                  <a:cubicBezTo>
                    <a:pt x="5080" y="36830"/>
                    <a:pt x="5080" y="36830"/>
                    <a:pt x="6350" y="38100"/>
                  </a:cubicBezTo>
                  <a:cubicBezTo>
                    <a:pt x="6350" y="38100"/>
                    <a:pt x="6350" y="38100"/>
                    <a:pt x="6350" y="38100"/>
                  </a:cubicBezTo>
                  <a:lnTo>
                    <a:pt x="3810" y="39370"/>
                  </a:lnTo>
                  <a:cubicBezTo>
                    <a:pt x="2540" y="39370"/>
                    <a:pt x="2540" y="40640"/>
                    <a:pt x="3810" y="41910"/>
                  </a:cubicBezTo>
                  <a:cubicBezTo>
                    <a:pt x="3810" y="43180"/>
                    <a:pt x="5080" y="43180"/>
                    <a:pt x="6350" y="41910"/>
                  </a:cubicBezTo>
                  <a:lnTo>
                    <a:pt x="8890" y="40640"/>
                  </a:lnTo>
                  <a:cubicBezTo>
                    <a:pt x="8890" y="40640"/>
                    <a:pt x="8890" y="40640"/>
                    <a:pt x="8890" y="40640"/>
                  </a:cubicBezTo>
                  <a:cubicBezTo>
                    <a:pt x="8890" y="40640"/>
                    <a:pt x="10160" y="41910"/>
                    <a:pt x="10160" y="41910"/>
                  </a:cubicBezTo>
                  <a:cubicBezTo>
                    <a:pt x="10160" y="41910"/>
                    <a:pt x="10160" y="41910"/>
                    <a:pt x="10160" y="41910"/>
                  </a:cubicBezTo>
                  <a:lnTo>
                    <a:pt x="8890" y="43180"/>
                  </a:lnTo>
                  <a:cubicBezTo>
                    <a:pt x="7620" y="44450"/>
                    <a:pt x="7620" y="44450"/>
                    <a:pt x="8890" y="45720"/>
                  </a:cubicBezTo>
                  <a:lnTo>
                    <a:pt x="8890" y="45720"/>
                  </a:lnTo>
                  <a:cubicBezTo>
                    <a:pt x="10160" y="46990"/>
                    <a:pt x="10160" y="46990"/>
                    <a:pt x="11430" y="45720"/>
                  </a:cubicBezTo>
                  <a:lnTo>
                    <a:pt x="12700" y="44450"/>
                  </a:lnTo>
                  <a:cubicBezTo>
                    <a:pt x="12700" y="44450"/>
                    <a:pt x="12700" y="44450"/>
                    <a:pt x="12700" y="44450"/>
                  </a:cubicBezTo>
                  <a:cubicBezTo>
                    <a:pt x="12700" y="44450"/>
                    <a:pt x="13970" y="45720"/>
                    <a:pt x="13970" y="45720"/>
                  </a:cubicBezTo>
                  <a:cubicBezTo>
                    <a:pt x="13970" y="45720"/>
                    <a:pt x="13970" y="45720"/>
                    <a:pt x="13970" y="45720"/>
                  </a:cubicBezTo>
                  <a:lnTo>
                    <a:pt x="12700" y="48260"/>
                  </a:lnTo>
                  <a:cubicBezTo>
                    <a:pt x="12700" y="49530"/>
                    <a:pt x="12700" y="50800"/>
                    <a:pt x="13970" y="50800"/>
                  </a:cubicBezTo>
                  <a:cubicBezTo>
                    <a:pt x="15240" y="50800"/>
                    <a:pt x="16510" y="50800"/>
                    <a:pt x="16510" y="49530"/>
                  </a:cubicBezTo>
                  <a:lnTo>
                    <a:pt x="17780" y="46990"/>
                  </a:lnTo>
                  <a:cubicBezTo>
                    <a:pt x="17780" y="46990"/>
                    <a:pt x="17780" y="46990"/>
                    <a:pt x="17780" y="46990"/>
                  </a:cubicBezTo>
                  <a:cubicBezTo>
                    <a:pt x="19050" y="46990"/>
                    <a:pt x="19050" y="46990"/>
                    <a:pt x="20320" y="48260"/>
                  </a:cubicBezTo>
                  <a:cubicBezTo>
                    <a:pt x="20320" y="48260"/>
                    <a:pt x="20320" y="48260"/>
                    <a:pt x="20320" y="48260"/>
                  </a:cubicBezTo>
                  <a:lnTo>
                    <a:pt x="20320" y="50800"/>
                  </a:lnTo>
                  <a:cubicBezTo>
                    <a:pt x="20320" y="52070"/>
                    <a:pt x="20320" y="52070"/>
                    <a:pt x="21590" y="53340"/>
                  </a:cubicBezTo>
                  <a:cubicBezTo>
                    <a:pt x="22860" y="53340"/>
                    <a:pt x="22860" y="53340"/>
                    <a:pt x="24130" y="52070"/>
                  </a:cubicBezTo>
                  <a:lnTo>
                    <a:pt x="24130" y="49530"/>
                  </a:lnTo>
                  <a:cubicBezTo>
                    <a:pt x="24130" y="49530"/>
                    <a:pt x="24130" y="49530"/>
                    <a:pt x="24130" y="49530"/>
                  </a:cubicBezTo>
                  <a:cubicBezTo>
                    <a:pt x="25400" y="49530"/>
                    <a:pt x="25400" y="49530"/>
                    <a:pt x="26670" y="49530"/>
                  </a:cubicBezTo>
                  <a:cubicBezTo>
                    <a:pt x="26670" y="49530"/>
                    <a:pt x="26670" y="49530"/>
                    <a:pt x="26670" y="49530"/>
                  </a:cubicBezTo>
                  <a:lnTo>
                    <a:pt x="26670" y="52070"/>
                  </a:lnTo>
                  <a:cubicBezTo>
                    <a:pt x="26670" y="53340"/>
                    <a:pt x="27940" y="53340"/>
                    <a:pt x="27940" y="53340"/>
                  </a:cubicBezTo>
                  <a:cubicBezTo>
                    <a:pt x="29210" y="53340"/>
                    <a:pt x="29210" y="52070"/>
                    <a:pt x="29210" y="52070"/>
                  </a:cubicBezTo>
                  <a:lnTo>
                    <a:pt x="29210" y="49530"/>
                  </a:lnTo>
                  <a:cubicBezTo>
                    <a:pt x="29210" y="49530"/>
                    <a:pt x="29210" y="49530"/>
                    <a:pt x="29210" y="49530"/>
                  </a:cubicBezTo>
                  <a:cubicBezTo>
                    <a:pt x="30480" y="49530"/>
                    <a:pt x="30480" y="49530"/>
                    <a:pt x="31750" y="49530"/>
                  </a:cubicBezTo>
                  <a:cubicBezTo>
                    <a:pt x="31750" y="49530"/>
                    <a:pt x="31750" y="49530"/>
                    <a:pt x="31750" y="49530"/>
                  </a:cubicBezTo>
                  <a:lnTo>
                    <a:pt x="33020" y="52070"/>
                  </a:lnTo>
                  <a:cubicBezTo>
                    <a:pt x="33020" y="53340"/>
                    <a:pt x="34290" y="53340"/>
                    <a:pt x="35560" y="53340"/>
                  </a:cubicBezTo>
                  <a:cubicBezTo>
                    <a:pt x="36830" y="53340"/>
                    <a:pt x="36830" y="52070"/>
                    <a:pt x="36830" y="50800"/>
                  </a:cubicBezTo>
                  <a:lnTo>
                    <a:pt x="35560" y="48260"/>
                  </a:lnTo>
                  <a:cubicBezTo>
                    <a:pt x="35560" y="48260"/>
                    <a:pt x="35560" y="48260"/>
                    <a:pt x="35560" y="48260"/>
                  </a:cubicBezTo>
                  <a:cubicBezTo>
                    <a:pt x="36830" y="48260"/>
                    <a:pt x="36830" y="48260"/>
                    <a:pt x="38100" y="46990"/>
                  </a:cubicBezTo>
                  <a:cubicBezTo>
                    <a:pt x="38100" y="46990"/>
                    <a:pt x="38100" y="46990"/>
                    <a:pt x="38100" y="46990"/>
                  </a:cubicBezTo>
                  <a:lnTo>
                    <a:pt x="39370" y="49530"/>
                  </a:lnTo>
                  <a:cubicBezTo>
                    <a:pt x="39370" y="50800"/>
                    <a:pt x="40640" y="50800"/>
                    <a:pt x="41910" y="49530"/>
                  </a:cubicBezTo>
                  <a:cubicBezTo>
                    <a:pt x="43180" y="48260"/>
                    <a:pt x="43180" y="48260"/>
                    <a:pt x="41910" y="46990"/>
                  </a:cubicBezTo>
                  <a:lnTo>
                    <a:pt x="40640" y="44450"/>
                  </a:lnTo>
                  <a:cubicBezTo>
                    <a:pt x="40640" y="44450"/>
                    <a:pt x="40640" y="44450"/>
                    <a:pt x="40640" y="44450"/>
                  </a:cubicBezTo>
                  <a:cubicBezTo>
                    <a:pt x="40640" y="44450"/>
                    <a:pt x="41910" y="43180"/>
                    <a:pt x="41910" y="43180"/>
                  </a:cubicBezTo>
                  <a:cubicBezTo>
                    <a:pt x="41910" y="43180"/>
                    <a:pt x="41910" y="43180"/>
                    <a:pt x="41910" y="43180"/>
                  </a:cubicBezTo>
                  <a:lnTo>
                    <a:pt x="43180" y="44450"/>
                  </a:lnTo>
                  <a:cubicBezTo>
                    <a:pt x="44450" y="45720"/>
                    <a:pt x="44450" y="45720"/>
                    <a:pt x="45720" y="44450"/>
                  </a:cubicBezTo>
                  <a:cubicBezTo>
                    <a:pt x="46990" y="43180"/>
                    <a:pt x="46990" y="43180"/>
                    <a:pt x="45720" y="41910"/>
                  </a:cubicBezTo>
                  <a:lnTo>
                    <a:pt x="44450" y="40640"/>
                  </a:lnTo>
                  <a:cubicBezTo>
                    <a:pt x="44450" y="40640"/>
                    <a:pt x="44450" y="40640"/>
                    <a:pt x="44450" y="40640"/>
                  </a:cubicBezTo>
                  <a:cubicBezTo>
                    <a:pt x="44450" y="40640"/>
                    <a:pt x="45720" y="39370"/>
                    <a:pt x="45720" y="39370"/>
                  </a:cubicBezTo>
                  <a:cubicBezTo>
                    <a:pt x="45720" y="39370"/>
                    <a:pt x="45720" y="39370"/>
                    <a:pt x="45720" y="39370"/>
                  </a:cubicBezTo>
                  <a:lnTo>
                    <a:pt x="48260" y="40640"/>
                  </a:lnTo>
                  <a:cubicBezTo>
                    <a:pt x="49530" y="40640"/>
                    <a:pt x="50800" y="40640"/>
                    <a:pt x="50800" y="39370"/>
                  </a:cubicBezTo>
                  <a:cubicBezTo>
                    <a:pt x="50800" y="38100"/>
                    <a:pt x="50800" y="36830"/>
                    <a:pt x="49530" y="36830"/>
                  </a:cubicBezTo>
                  <a:lnTo>
                    <a:pt x="46990" y="35560"/>
                  </a:lnTo>
                  <a:cubicBezTo>
                    <a:pt x="46990" y="35560"/>
                    <a:pt x="46990" y="35560"/>
                    <a:pt x="46990" y="35560"/>
                  </a:cubicBezTo>
                  <a:cubicBezTo>
                    <a:pt x="46990" y="34290"/>
                    <a:pt x="46990" y="34290"/>
                    <a:pt x="48260" y="33020"/>
                  </a:cubicBezTo>
                  <a:cubicBezTo>
                    <a:pt x="48260" y="33020"/>
                    <a:pt x="48260" y="33020"/>
                    <a:pt x="48260" y="33020"/>
                  </a:cubicBezTo>
                  <a:lnTo>
                    <a:pt x="50800" y="33020"/>
                  </a:lnTo>
                  <a:cubicBezTo>
                    <a:pt x="52070" y="33020"/>
                    <a:pt x="52070" y="33020"/>
                    <a:pt x="53340" y="31750"/>
                  </a:cubicBezTo>
                  <a:lnTo>
                    <a:pt x="53340" y="31750"/>
                  </a:lnTo>
                  <a:cubicBezTo>
                    <a:pt x="53340" y="30480"/>
                    <a:pt x="53340" y="30480"/>
                    <a:pt x="52070" y="29210"/>
                  </a:cubicBezTo>
                  <a:lnTo>
                    <a:pt x="49530" y="29210"/>
                  </a:lnTo>
                  <a:cubicBezTo>
                    <a:pt x="49530" y="29210"/>
                    <a:pt x="49530" y="29210"/>
                    <a:pt x="49530" y="29210"/>
                  </a:cubicBezTo>
                  <a:cubicBezTo>
                    <a:pt x="49530" y="27940"/>
                    <a:pt x="49530" y="27940"/>
                    <a:pt x="49530" y="26670"/>
                  </a:cubicBezTo>
                  <a:cubicBezTo>
                    <a:pt x="49530" y="26670"/>
                    <a:pt x="49530" y="26670"/>
                    <a:pt x="49530" y="26670"/>
                  </a:cubicBezTo>
                  <a:lnTo>
                    <a:pt x="52070" y="26670"/>
                  </a:lnTo>
                  <a:cubicBezTo>
                    <a:pt x="53340" y="26670"/>
                    <a:pt x="53340" y="25400"/>
                    <a:pt x="53340" y="25400"/>
                  </a:cubicBezTo>
                  <a:cubicBezTo>
                    <a:pt x="53340" y="24130"/>
                    <a:pt x="52070" y="24130"/>
                    <a:pt x="52070" y="24130"/>
                  </a:cubicBezTo>
                  <a:lnTo>
                    <a:pt x="49530" y="24130"/>
                  </a:lnTo>
                  <a:cubicBezTo>
                    <a:pt x="49530" y="24130"/>
                    <a:pt x="49530" y="24130"/>
                    <a:pt x="49530" y="24130"/>
                  </a:cubicBezTo>
                  <a:cubicBezTo>
                    <a:pt x="49530" y="24130"/>
                    <a:pt x="49530" y="22860"/>
                    <a:pt x="49530" y="21590"/>
                  </a:cubicBezTo>
                  <a:cubicBezTo>
                    <a:pt x="49530" y="21590"/>
                    <a:pt x="49530" y="21590"/>
                    <a:pt x="49530" y="21590"/>
                  </a:cubicBezTo>
                  <a:close/>
                  <a:moveTo>
                    <a:pt x="25400" y="8890"/>
                  </a:moveTo>
                  <a:cubicBezTo>
                    <a:pt x="25400" y="7620"/>
                    <a:pt x="25400" y="7620"/>
                    <a:pt x="26670" y="7620"/>
                  </a:cubicBezTo>
                  <a:cubicBezTo>
                    <a:pt x="31750" y="7620"/>
                    <a:pt x="36830" y="8890"/>
                    <a:pt x="40640" y="12700"/>
                  </a:cubicBezTo>
                  <a:cubicBezTo>
                    <a:pt x="40640" y="12700"/>
                    <a:pt x="40640" y="13970"/>
                    <a:pt x="40640" y="15240"/>
                  </a:cubicBezTo>
                  <a:lnTo>
                    <a:pt x="34290" y="20320"/>
                  </a:lnTo>
                  <a:cubicBezTo>
                    <a:pt x="34290" y="20320"/>
                    <a:pt x="33020" y="20320"/>
                    <a:pt x="33020" y="20320"/>
                  </a:cubicBezTo>
                  <a:cubicBezTo>
                    <a:pt x="31750" y="20320"/>
                    <a:pt x="30480" y="19050"/>
                    <a:pt x="29210" y="19050"/>
                  </a:cubicBezTo>
                  <a:cubicBezTo>
                    <a:pt x="29210" y="19050"/>
                    <a:pt x="27940" y="19050"/>
                    <a:pt x="27940" y="17780"/>
                  </a:cubicBezTo>
                  <a:lnTo>
                    <a:pt x="25400" y="8890"/>
                  </a:lnTo>
                  <a:close/>
                  <a:moveTo>
                    <a:pt x="26670" y="22860"/>
                  </a:moveTo>
                  <a:cubicBezTo>
                    <a:pt x="27940" y="22860"/>
                    <a:pt x="30480" y="22860"/>
                    <a:pt x="30480" y="25400"/>
                  </a:cubicBezTo>
                  <a:cubicBezTo>
                    <a:pt x="30480" y="26670"/>
                    <a:pt x="30480" y="29210"/>
                    <a:pt x="27940" y="29210"/>
                  </a:cubicBezTo>
                  <a:cubicBezTo>
                    <a:pt x="25400" y="29210"/>
                    <a:pt x="24130" y="29210"/>
                    <a:pt x="24130" y="26670"/>
                  </a:cubicBezTo>
                  <a:cubicBezTo>
                    <a:pt x="24130" y="24130"/>
                    <a:pt x="25400" y="24130"/>
                    <a:pt x="26670" y="22860"/>
                  </a:cubicBezTo>
                  <a:close/>
                  <a:moveTo>
                    <a:pt x="8890" y="21590"/>
                  </a:moveTo>
                  <a:cubicBezTo>
                    <a:pt x="10160" y="16510"/>
                    <a:pt x="13970" y="12700"/>
                    <a:pt x="17780" y="10160"/>
                  </a:cubicBezTo>
                  <a:cubicBezTo>
                    <a:pt x="19050" y="10160"/>
                    <a:pt x="19050" y="10160"/>
                    <a:pt x="19050" y="11430"/>
                  </a:cubicBezTo>
                  <a:lnTo>
                    <a:pt x="21590" y="19050"/>
                  </a:lnTo>
                  <a:cubicBezTo>
                    <a:pt x="21590" y="19050"/>
                    <a:pt x="21590" y="20320"/>
                    <a:pt x="21590" y="20320"/>
                  </a:cubicBezTo>
                  <a:cubicBezTo>
                    <a:pt x="20320" y="21590"/>
                    <a:pt x="20320" y="21590"/>
                    <a:pt x="19050" y="22860"/>
                  </a:cubicBezTo>
                  <a:cubicBezTo>
                    <a:pt x="19050" y="22860"/>
                    <a:pt x="17780" y="24130"/>
                    <a:pt x="17780" y="24130"/>
                  </a:cubicBezTo>
                  <a:lnTo>
                    <a:pt x="8890" y="24130"/>
                  </a:lnTo>
                  <a:cubicBezTo>
                    <a:pt x="8890" y="22860"/>
                    <a:pt x="8890" y="21590"/>
                    <a:pt x="8890" y="21590"/>
                  </a:cubicBezTo>
                  <a:close/>
                  <a:moveTo>
                    <a:pt x="16510" y="43180"/>
                  </a:moveTo>
                  <a:cubicBezTo>
                    <a:pt x="12700" y="40640"/>
                    <a:pt x="10160" y="36830"/>
                    <a:pt x="8890" y="33020"/>
                  </a:cubicBezTo>
                  <a:cubicBezTo>
                    <a:pt x="8890" y="33020"/>
                    <a:pt x="8890" y="31750"/>
                    <a:pt x="8890" y="31750"/>
                  </a:cubicBezTo>
                  <a:cubicBezTo>
                    <a:pt x="8890" y="30480"/>
                    <a:pt x="8890" y="30480"/>
                    <a:pt x="10160" y="30480"/>
                  </a:cubicBezTo>
                  <a:lnTo>
                    <a:pt x="19050" y="30480"/>
                  </a:lnTo>
                  <a:cubicBezTo>
                    <a:pt x="19050" y="30480"/>
                    <a:pt x="20320" y="30480"/>
                    <a:pt x="20320" y="31750"/>
                  </a:cubicBezTo>
                  <a:cubicBezTo>
                    <a:pt x="20320" y="33020"/>
                    <a:pt x="21590" y="34290"/>
                    <a:pt x="21590" y="34290"/>
                  </a:cubicBezTo>
                  <a:cubicBezTo>
                    <a:pt x="21590" y="34290"/>
                    <a:pt x="21590" y="35560"/>
                    <a:pt x="21590" y="35560"/>
                  </a:cubicBezTo>
                  <a:lnTo>
                    <a:pt x="19050" y="43180"/>
                  </a:lnTo>
                  <a:cubicBezTo>
                    <a:pt x="17780" y="43180"/>
                    <a:pt x="17780" y="43180"/>
                    <a:pt x="16510" y="43180"/>
                  </a:cubicBezTo>
                  <a:close/>
                  <a:moveTo>
                    <a:pt x="39370" y="41910"/>
                  </a:moveTo>
                  <a:cubicBezTo>
                    <a:pt x="38100" y="43180"/>
                    <a:pt x="35560" y="44450"/>
                    <a:pt x="33020" y="45720"/>
                  </a:cubicBezTo>
                  <a:cubicBezTo>
                    <a:pt x="30480" y="46990"/>
                    <a:pt x="27940" y="46990"/>
                    <a:pt x="25400" y="45720"/>
                  </a:cubicBezTo>
                  <a:cubicBezTo>
                    <a:pt x="24130" y="45720"/>
                    <a:pt x="24130" y="44450"/>
                    <a:pt x="24130" y="44450"/>
                  </a:cubicBezTo>
                  <a:lnTo>
                    <a:pt x="26670" y="36830"/>
                  </a:lnTo>
                  <a:cubicBezTo>
                    <a:pt x="26670" y="36830"/>
                    <a:pt x="26670" y="35560"/>
                    <a:pt x="27940" y="35560"/>
                  </a:cubicBezTo>
                  <a:cubicBezTo>
                    <a:pt x="29210" y="35560"/>
                    <a:pt x="29210" y="35560"/>
                    <a:pt x="30480" y="35560"/>
                  </a:cubicBezTo>
                  <a:cubicBezTo>
                    <a:pt x="30480" y="35560"/>
                    <a:pt x="31750" y="35560"/>
                    <a:pt x="31750" y="35560"/>
                  </a:cubicBezTo>
                  <a:cubicBezTo>
                    <a:pt x="31750" y="35560"/>
                    <a:pt x="33020" y="35560"/>
                    <a:pt x="33020" y="35560"/>
                  </a:cubicBezTo>
                  <a:lnTo>
                    <a:pt x="39370" y="40640"/>
                  </a:lnTo>
                  <a:cubicBezTo>
                    <a:pt x="40640" y="40640"/>
                    <a:pt x="40640" y="41910"/>
                    <a:pt x="39370" y="41910"/>
                  </a:cubicBezTo>
                  <a:close/>
                  <a:moveTo>
                    <a:pt x="43180" y="35560"/>
                  </a:moveTo>
                  <a:lnTo>
                    <a:pt x="36830" y="30480"/>
                  </a:lnTo>
                  <a:cubicBezTo>
                    <a:pt x="36830" y="30480"/>
                    <a:pt x="36830" y="29210"/>
                    <a:pt x="36830" y="29210"/>
                  </a:cubicBezTo>
                  <a:cubicBezTo>
                    <a:pt x="36830" y="27940"/>
                    <a:pt x="36830" y="26670"/>
                    <a:pt x="36830" y="25400"/>
                  </a:cubicBezTo>
                  <a:cubicBezTo>
                    <a:pt x="36830" y="25400"/>
                    <a:pt x="36830" y="24130"/>
                    <a:pt x="36830" y="24130"/>
                  </a:cubicBezTo>
                  <a:lnTo>
                    <a:pt x="44450" y="19050"/>
                  </a:lnTo>
                  <a:cubicBezTo>
                    <a:pt x="45720" y="19050"/>
                    <a:pt x="45720" y="19050"/>
                    <a:pt x="45720" y="19050"/>
                  </a:cubicBezTo>
                  <a:cubicBezTo>
                    <a:pt x="45720" y="19050"/>
                    <a:pt x="45720" y="20320"/>
                    <a:pt x="45720" y="20320"/>
                  </a:cubicBezTo>
                  <a:cubicBezTo>
                    <a:pt x="46990" y="25400"/>
                    <a:pt x="46990" y="30480"/>
                    <a:pt x="44450" y="34290"/>
                  </a:cubicBezTo>
                  <a:cubicBezTo>
                    <a:pt x="44450" y="35560"/>
                    <a:pt x="44450" y="35560"/>
                    <a:pt x="43180" y="3556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BF4119C5-936B-439F-98F1-130280BB8705}"/>
                </a:ext>
              </a:extLst>
            </p:cNvPr>
            <p:cNvSpPr/>
            <p:nvPr/>
          </p:nvSpPr>
          <p:spPr>
            <a:xfrm>
              <a:off x="7054850" y="2827020"/>
              <a:ext cx="38100" cy="38100"/>
            </a:xfrm>
            <a:custGeom>
              <a:avLst/>
              <a:gdLst>
                <a:gd name="connsiteX0" fmla="*/ 36830 w 38100"/>
                <a:gd name="connsiteY0" fmla="*/ 29210 h 38100"/>
                <a:gd name="connsiteX1" fmla="*/ 38100 w 38100"/>
                <a:gd name="connsiteY1" fmla="*/ 27940 h 38100"/>
                <a:gd name="connsiteX2" fmla="*/ 36830 w 38100"/>
                <a:gd name="connsiteY2" fmla="*/ 26670 h 38100"/>
                <a:gd name="connsiteX3" fmla="*/ 35560 w 38100"/>
                <a:gd name="connsiteY3" fmla="*/ 25400 h 38100"/>
                <a:gd name="connsiteX4" fmla="*/ 35560 w 38100"/>
                <a:gd name="connsiteY4" fmla="*/ 22860 h 38100"/>
                <a:gd name="connsiteX5" fmla="*/ 36830 w 38100"/>
                <a:gd name="connsiteY5" fmla="*/ 22860 h 38100"/>
                <a:gd name="connsiteX6" fmla="*/ 38100 w 38100"/>
                <a:gd name="connsiteY6" fmla="*/ 21590 h 38100"/>
                <a:gd name="connsiteX7" fmla="*/ 36830 w 38100"/>
                <a:gd name="connsiteY7" fmla="*/ 20320 h 38100"/>
                <a:gd name="connsiteX8" fmla="*/ 35560 w 38100"/>
                <a:gd name="connsiteY8" fmla="*/ 20320 h 38100"/>
                <a:gd name="connsiteX9" fmla="*/ 35560 w 38100"/>
                <a:gd name="connsiteY9" fmla="*/ 17780 h 38100"/>
                <a:gd name="connsiteX10" fmla="*/ 36830 w 38100"/>
                <a:gd name="connsiteY10" fmla="*/ 17780 h 38100"/>
                <a:gd name="connsiteX11" fmla="*/ 38100 w 38100"/>
                <a:gd name="connsiteY11" fmla="*/ 16510 h 38100"/>
                <a:gd name="connsiteX12" fmla="*/ 36830 w 38100"/>
                <a:gd name="connsiteY12" fmla="*/ 15240 h 38100"/>
                <a:gd name="connsiteX13" fmla="*/ 35560 w 38100"/>
                <a:gd name="connsiteY13" fmla="*/ 15240 h 38100"/>
                <a:gd name="connsiteX14" fmla="*/ 35560 w 38100"/>
                <a:gd name="connsiteY14" fmla="*/ 12700 h 38100"/>
                <a:gd name="connsiteX15" fmla="*/ 36830 w 38100"/>
                <a:gd name="connsiteY15" fmla="*/ 11430 h 38100"/>
                <a:gd name="connsiteX16" fmla="*/ 38100 w 38100"/>
                <a:gd name="connsiteY16" fmla="*/ 10160 h 38100"/>
                <a:gd name="connsiteX17" fmla="*/ 36830 w 38100"/>
                <a:gd name="connsiteY17" fmla="*/ 8890 h 38100"/>
                <a:gd name="connsiteX18" fmla="*/ 35560 w 38100"/>
                <a:gd name="connsiteY18" fmla="*/ 10160 h 38100"/>
                <a:gd name="connsiteX19" fmla="*/ 34290 w 38100"/>
                <a:gd name="connsiteY19" fmla="*/ 7620 h 38100"/>
                <a:gd name="connsiteX20" fmla="*/ 35560 w 38100"/>
                <a:gd name="connsiteY20" fmla="*/ 6350 h 38100"/>
                <a:gd name="connsiteX21" fmla="*/ 35560 w 38100"/>
                <a:gd name="connsiteY21" fmla="*/ 5080 h 38100"/>
                <a:gd name="connsiteX22" fmla="*/ 34290 w 38100"/>
                <a:gd name="connsiteY22" fmla="*/ 5080 h 38100"/>
                <a:gd name="connsiteX23" fmla="*/ 33020 w 38100"/>
                <a:gd name="connsiteY23" fmla="*/ 6350 h 38100"/>
                <a:gd name="connsiteX24" fmla="*/ 31750 w 38100"/>
                <a:gd name="connsiteY24" fmla="*/ 5080 h 38100"/>
                <a:gd name="connsiteX25" fmla="*/ 33020 w 38100"/>
                <a:gd name="connsiteY25" fmla="*/ 3810 h 38100"/>
                <a:gd name="connsiteX26" fmla="*/ 33020 w 38100"/>
                <a:gd name="connsiteY26" fmla="*/ 2540 h 38100"/>
                <a:gd name="connsiteX27" fmla="*/ 31750 w 38100"/>
                <a:gd name="connsiteY27" fmla="*/ 2540 h 38100"/>
                <a:gd name="connsiteX28" fmla="*/ 30480 w 38100"/>
                <a:gd name="connsiteY28" fmla="*/ 3810 h 38100"/>
                <a:gd name="connsiteX29" fmla="*/ 27940 w 38100"/>
                <a:gd name="connsiteY29" fmla="*/ 2540 h 38100"/>
                <a:gd name="connsiteX30" fmla="*/ 29210 w 38100"/>
                <a:gd name="connsiteY30" fmla="*/ 1270 h 38100"/>
                <a:gd name="connsiteX31" fmla="*/ 27940 w 38100"/>
                <a:gd name="connsiteY31" fmla="*/ 0 h 38100"/>
                <a:gd name="connsiteX32" fmla="*/ 26670 w 38100"/>
                <a:gd name="connsiteY32" fmla="*/ 1270 h 38100"/>
                <a:gd name="connsiteX33" fmla="*/ 25400 w 38100"/>
                <a:gd name="connsiteY33" fmla="*/ 2540 h 38100"/>
                <a:gd name="connsiteX34" fmla="*/ 22860 w 38100"/>
                <a:gd name="connsiteY34" fmla="*/ 2540 h 38100"/>
                <a:gd name="connsiteX35" fmla="*/ 22860 w 38100"/>
                <a:gd name="connsiteY35" fmla="*/ 1270 h 38100"/>
                <a:gd name="connsiteX36" fmla="*/ 21590 w 38100"/>
                <a:gd name="connsiteY36" fmla="*/ 0 h 38100"/>
                <a:gd name="connsiteX37" fmla="*/ 20320 w 38100"/>
                <a:gd name="connsiteY37" fmla="*/ 1270 h 38100"/>
                <a:gd name="connsiteX38" fmla="*/ 20320 w 38100"/>
                <a:gd name="connsiteY38" fmla="*/ 2540 h 38100"/>
                <a:gd name="connsiteX39" fmla="*/ 17780 w 38100"/>
                <a:gd name="connsiteY39" fmla="*/ 2540 h 38100"/>
                <a:gd name="connsiteX40" fmla="*/ 17780 w 38100"/>
                <a:gd name="connsiteY40" fmla="*/ 1270 h 38100"/>
                <a:gd name="connsiteX41" fmla="*/ 16510 w 38100"/>
                <a:gd name="connsiteY41" fmla="*/ 0 h 38100"/>
                <a:gd name="connsiteX42" fmla="*/ 15240 w 38100"/>
                <a:gd name="connsiteY42" fmla="*/ 1270 h 38100"/>
                <a:gd name="connsiteX43" fmla="*/ 15240 w 38100"/>
                <a:gd name="connsiteY43" fmla="*/ 2540 h 38100"/>
                <a:gd name="connsiteX44" fmla="*/ 12700 w 38100"/>
                <a:gd name="connsiteY44" fmla="*/ 2540 h 38100"/>
                <a:gd name="connsiteX45" fmla="*/ 11430 w 38100"/>
                <a:gd name="connsiteY45" fmla="*/ 1270 h 38100"/>
                <a:gd name="connsiteX46" fmla="*/ 10160 w 38100"/>
                <a:gd name="connsiteY46" fmla="*/ 0 h 38100"/>
                <a:gd name="connsiteX47" fmla="*/ 8890 w 38100"/>
                <a:gd name="connsiteY47" fmla="*/ 1270 h 38100"/>
                <a:gd name="connsiteX48" fmla="*/ 10160 w 38100"/>
                <a:gd name="connsiteY48" fmla="*/ 2540 h 38100"/>
                <a:gd name="connsiteX49" fmla="*/ 7620 w 38100"/>
                <a:gd name="connsiteY49" fmla="*/ 3810 h 38100"/>
                <a:gd name="connsiteX50" fmla="*/ 6350 w 38100"/>
                <a:gd name="connsiteY50" fmla="*/ 2540 h 38100"/>
                <a:gd name="connsiteX51" fmla="*/ 5080 w 38100"/>
                <a:gd name="connsiteY51" fmla="*/ 2540 h 38100"/>
                <a:gd name="connsiteX52" fmla="*/ 5080 w 38100"/>
                <a:gd name="connsiteY52" fmla="*/ 3810 h 38100"/>
                <a:gd name="connsiteX53" fmla="*/ 6350 w 38100"/>
                <a:gd name="connsiteY53" fmla="*/ 5080 h 38100"/>
                <a:gd name="connsiteX54" fmla="*/ 5080 w 38100"/>
                <a:gd name="connsiteY54" fmla="*/ 6350 h 38100"/>
                <a:gd name="connsiteX55" fmla="*/ 3810 w 38100"/>
                <a:gd name="connsiteY55" fmla="*/ 5080 h 38100"/>
                <a:gd name="connsiteX56" fmla="*/ 2540 w 38100"/>
                <a:gd name="connsiteY56" fmla="*/ 5080 h 38100"/>
                <a:gd name="connsiteX57" fmla="*/ 2540 w 38100"/>
                <a:gd name="connsiteY57" fmla="*/ 6350 h 38100"/>
                <a:gd name="connsiteX58" fmla="*/ 3810 w 38100"/>
                <a:gd name="connsiteY58" fmla="*/ 7620 h 38100"/>
                <a:gd name="connsiteX59" fmla="*/ 2540 w 38100"/>
                <a:gd name="connsiteY59" fmla="*/ 10160 h 38100"/>
                <a:gd name="connsiteX60" fmla="*/ 1270 w 38100"/>
                <a:gd name="connsiteY60" fmla="*/ 8890 h 38100"/>
                <a:gd name="connsiteX61" fmla="*/ 0 w 38100"/>
                <a:gd name="connsiteY61" fmla="*/ 10160 h 38100"/>
                <a:gd name="connsiteX62" fmla="*/ 1270 w 38100"/>
                <a:gd name="connsiteY62" fmla="*/ 11430 h 38100"/>
                <a:gd name="connsiteX63" fmla="*/ 2540 w 38100"/>
                <a:gd name="connsiteY63" fmla="*/ 12700 h 38100"/>
                <a:gd name="connsiteX64" fmla="*/ 2540 w 38100"/>
                <a:gd name="connsiteY64" fmla="*/ 15240 h 38100"/>
                <a:gd name="connsiteX65" fmla="*/ 1270 w 38100"/>
                <a:gd name="connsiteY65" fmla="*/ 15240 h 38100"/>
                <a:gd name="connsiteX66" fmla="*/ 0 w 38100"/>
                <a:gd name="connsiteY66" fmla="*/ 16510 h 38100"/>
                <a:gd name="connsiteX67" fmla="*/ 1270 w 38100"/>
                <a:gd name="connsiteY67" fmla="*/ 17780 h 38100"/>
                <a:gd name="connsiteX68" fmla="*/ 2540 w 38100"/>
                <a:gd name="connsiteY68" fmla="*/ 17780 h 38100"/>
                <a:gd name="connsiteX69" fmla="*/ 2540 w 38100"/>
                <a:gd name="connsiteY69" fmla="*/ 20320 h 38100"/>
                <a:gd name="connsiteX70" fmla="*/ 1270 w 38100"/>
                <a:gd name="connsiteY70" fmla="*/ 20320 h 38100"/>
                <a:gd name="connsiteX71" fmla="*/ 0 w 38100"/>
                <a:gd name="connsiteY71" fmla="*/ 21590 h 38100"/>
                <a:gd name="connsiteX72" fmla="*/ 1270 w 38100"/>
                <a:gd name="connsiteY72" fmla="*/ 22860 h 38100"/>
                <a:gd name="connsiteX73" fmla="*/ 2540 w 38100"/>
                <a:gd name="connsiteY73" fmla="*/ 22860 h 38100"/>
                <a:gd name="connsiteX74" fmla="*/ 2540 w 38100"/>
                <a:gd name="connsiteY74" fmla="*/ 25400 h 38100"/>
                <a:gd name="connsiteX75" fmla="*/ 1270 w 38100"/>
                <a:gd name="connsiteY75" fmla="*/ 25400 h 38100"/>
                <a:gd name="connsiteX76" fmla="*/ 0 w 38100"/>
                <a:gd name="connsiteY76" fmla="*/ 26670 h 38100"/>
                <a:gd name="connsiteX77" fmla="*/ 0 w 38100"/>
                <a:gd name="connsiteY77" fmla="*/ 26670 h 38100"/>
                <a:gd name="connsiteX78" fmla="*/ 1270 w 38100"/>
                <a:gd name="connsiteY78" fmla="*/ 27940 h 38100"/>
                <a:gd name="connsiteX79" fmla="*/ 2540 w 38100"/>
                <a:gd name="connsiteY79" fmla="*/ 27940 h 38100"/>
                <a:gd name="connsiteX80" fmla="*/ 3810 w 38100"/>
                <a:gd name="connsiteY80" fmla="*/ 30480 h 38100"/>
                <a:gd name="connsiteX81" fmla="*/ 2540 w 38100"/>
                <a:gd name="connsiteY81" fmla="*/ 31750 h 38100"/>
                <a:gd name="connsiteX82" fmla="*/ 2540 w 38100"/>
                <a:gd name="connsiteY82" fmla="*/ 33020 h 38100"/>
                <a:gd name="connsiteX83" fmla="*/ 3810 w 38100"/>
                <a:gd name="connsiteY83" fmla="*/ 33020 h 38100"/>
                <a:gd name="connsiteX84" fmla="*/ 5080 w 38100"/>
                <a:gd name="connsiteY84" fmla="*/ 31750 h 38100"/>
                <a:gd name="connsiteX85" fmla="*/ 6350 w 38100"/>
                <a:gd name="connsiteY85" fmla="*/ 33020 h 38100"/>
                <a:gd name="connsiteX86" fmla="*/ 5080 w 38100"/>
                <a:gd name="connsiteY86" fmla="*/ 34290 h 38100"/>
                <a:gd name="connsiteX87" fmla="*/ 5080 w 38100"/>
                <a:gd name="connsiteY87" fmla="*/ 35560 h 38100"/>
                <a:gd name="connsiteX88" fmla="*/ 6350 w 38100"/>
                <a:gd name="connsiteY88" fmla="*/ 35560 h 38100"/>
                <a:gd name="connsiteX89" fmla="*/ 7620 w 38100"/>
                <a:gd name="connsiteY89" fmla="*/ 34290 h 38100"/>
                <a:gd name="connsiteX90" fmla="*/ 10160 w 38100"/>
                <a:gd name="connsiteY90" fmla="*/ 35560 h 38100"/>
                <a:gd name="connsiteX91" fmla="*/ 10160 w 38100"/>
                <a:gd name="connsiteY91" fmla="*/ 36830 h 38100"/>
                <a:gd name="connsiteX92" fmla="*/ 11430 w 38100"/>
                <a:gd name="connsiteY92" fmla="*/ 38100 h 38100"/>
                <a:gd name="connsiteX93" fmla="*/ 12700 w 38100"/>
                <a:gd name="connsiteY93" fmla="*/ 36830 h 38100"/>
                <a:gd name="connsiteX94" fmla="*/ 12700 w 38100"/>
                <a:gd name="connsiteY94" fmla="*/ 35560 h 38100"/>
                <a:gd name="connsiteX95" fmla="*/ 15240 w 38100"/>
                <a:gd name="connsiteY95" fmla="*/ 35560 h 38100"/>
                <a:gd name="connsiteX96" fmla="*/ 15240 w 38100"/>
                <a:gd name="connsiteY96" fmla="*/ 36830 h 38100"/>
                <a:gd name="connsiteX97" fmla="*/ 16510 w 38100"/>
                <a:gd name="connsiteY97" fmla="*/ 38100 h 38100"/>
                <a:gd name="connsiteX98" fmla="*/ 17780 w 38100"/>
                <a:gd name="connsiteY98" fmla="*/ 36830 h 38100"/>
                <a:gd name="connsiteX99" fmla="*/ 17780 w 38100"/>
                <a:gd name="connsiteY99" fmla="*/ 35560 h 38100"/>
                <a:gd name="connsiteX100" fmla="*/ 20320 w 38100"/>
                <a:gd name="connsiteY100" fmla="*/ 35560 h 38100"/>
                <a:gd name="connsiteX101" fmla="*/ 20320 w 38100"/>
                <a:gd name="connsiteY101" fmla="*/ 36830 h 38100"/>
                <a:gd name="connsiteX102" fmla="*/ 21590 w 38100"/>
                <a:gd name="connsiteY102" fmla="*/ 38100 h 38100"/>
                <a:gd name="connsiteX103" fmla="*/ 22860 w 38100"/>
                <a:gd name="connsiteY103" fmla="*/ 36830 h 38100"/>
                <a:gd name="connsiteX104" fmla="*/ 22860 w 38100"/>
                <a:gd name="connsiteY104" fmla="*/ 35560 h 38100"/>
                <a:gd name="connsiteX105" fmla="*/ 25400 w 38100"/>
                <a:gd name="connsiteY105" fmla="*/ 35560 h 38100"/>
                <a:gd name="connsiteX106" fmla="*/ 25400 w 38100"/>
                <a:gd name="connsiteY106" fmla="*/ 36830 h 38100"/>
                <a:gd name="connsiteX107" fmla="*/ 26670 w 38100"/>
                <a:gd name="connsiteY107" fmla="*/ 38100 h 38100"/>
                <a:gd name="connsiteX108" fmla="*/ 26670 w 38100"/>
                <a:gd name="connsiteY108" fmla="*/ 38100 h 38100"/>
                <a:gd name="connsiteX109" fmla="*/ 27940 w 38100"/>
                <a:gd name="connsiteY109" fmla="*/ 36830 h 38100"/>
                <a:gd name="connsiteX110" fmla="*/ 27940 w 38100"/>
                <a:gd name="connsiteY110" fmla="*/ 35560 h 38100"/>
                <a:gd name="connsiteX111" fmla="*/ 30480 w 38100"/>
                <a:gd name="connsiteY111" fmla="*/ 34290 h 38100"/>
                <a:gd name="connsiteX112" fmla="*/ 31750 w 38100"/>
                <a:gd name="connsiteY112" fmla="*/ 35560 h 38100"/>
                <a:gd name="connsiteX113" fmla="*/ 33020 w 38100"/>
                <a:gd name="connsiteY113" fmla="*/ 35560 h 38100"/>
                <a:gd name="connsiteX114" fmla="*/ 33020 w 38100"/>
                <a:gd name="connsiteY114" fmla="*/ 34290 h 38100"/>
                <a:gd name="connsiteX115" fmla="*/ 31750 w 38100"/>
                <a:gd name="connsiteY115" fmla="*/ 33020 h 38100"/>
                <a:gd name="connsiteX116" fmla="*/ 33020 w 38100"/>
                <a:gd name="connsiteY116" fmla="*/ 31750 h 38100"/>
                <a:gd name="connsiteX117" fmla="*/ 34290 w 38100"/>
                <a:gd name="connsiteY117" fmla="*/ 33020 h 38100"/>
                <a:gd name="connsiteX118" fmla="*/ 35560 w 38100"/>
                <a:gd name="connsiteY118" fmla="*/ 33020 h 38100"/>
                <a:gd name="connsiteX119" fmla="*/ 35560 w 38100"/>
                <a:gd name="connsiteY119" fmla="*/ 31750 h 38100"/>
                <a:gd name="connsiteX120" fmla="*/ 34290 w 38100"/>
                <a:gd name="connsiteY120" fmla="*/ 30480 h 38100"/>
                <a:gd name="connsiteX121" fmla="*/ 35560 w 38100"/>
                <a:gd name="connsiteY121" fmla="*/ 27940 h 38100"/>
                <a:gd name="connsiteX122" fmla="*/ 36830 w 38100"/>
                <a:gd name="connsiteY122" fmla="*/ 29210 h 38100"/>
                <a:gd name="connsiteX123" fmla="*/ 30480 w 38100"/>
                <a:gd name="connsiteY123" fmla="*/ 17780 h 38100"/>
                <a:gd name="connsiteX124" fmla="*/ 34290 w 38100"/>
                <a:gd name="connsiteY124" fmla="*/ 22860 h 38100"/>
                <a:gd name="connsiteX125" fmla="*/ 29210 w 38100"/>
                <a:gd name="connsiteY125" fmla="*/ 26670 h 38100"/>
                <a:gd name="connsiteX126" fmla="*/ 25400 w 38100"/>
                <a:gd name="connsiteY126" fmla="*/ 21590 h 38100"/>
                <a:gd name="connsiteX127" fmla="*/ 30480 w 38100"/>
                <a:gd name="connsiteY127" fmla="*/ 17780 h 38100"/>
                <a:gd name="connsiteX128" fmla="*/ 24130 w 38100"/>
                <a:gd name="connsiteY128" fmla="*/ 5080 h 38100"/>
                <a:gd name="connsiteX129" fmla="*/ 26670 w 38100"/>
                <a:gd name="connsiteY129" fmla="*/ 10160 h 38100"/>
                <a:gd name="connsiteX130" fmla="*/ 21590 w 38100"/>
                <a:gd name="connsiteY130" fmla="*/ 12700 h 38100"/>
                <a:gd name="connsiteX131" fmla="*/ 19050 w 38100"/>
                <a:gd name="connsiteY131" fmla="*/ 7620 h 38100"/>
                <a:gd name="connsiteX132" fmla="*/ 24130 w 38100"/>
                <a:gd name="connsiteY132" fmla="*/ 5080 h 38100"/>
                <a:gd name="connsiteX133" fmla="*/ 6350 w 38100"/>
                <a:gd name="connsiteY133" fmla="*/ 15240 h 38100"/>
                <a:gd name="connsiteX134" fmla="*/ 6350 w 38100"/>
                <a:gd name="connsiteY134" fmla="*/ 8890 h 38100"/>
                <a:gd name="connsiteX135" fmla="*/ 12700 w 38100"/>
                <a:gd name="connsiteY135" fmla="*/ 8890 h 38100"/>
                <a:gd name="connsiteX136" fmla="*/ 12700 w 38100"/>
                <a:gd name="connsiteY136" fmla="*/ 15240 h 38100"/>
                <a:gd name="connsiteX137" fmla="*/ 6350 w 38100"/>
                <a:gd name="connsiteY137" fmla="*/ 15240 h 38100"/>
                <a:gd name="connsiteX138" fmla="*/ 10160 w 38100"/>
                <a:gd name="connsiteY138" fmla="*/ 30480 h 38100"/>
                <a:gd name="connsiteX139" fmla="*/ 3810 w 38100"/>
                <a:gd name="connsiteY139" fmla="*/ 29210 h 38100"/>
                <a:gd name="connsiteX140" fmla="*/ 5080 w 38100"/>
                <a:gd name="connsiteY140" fmla="*/ 22860 h 38100"/>
                <a:gd name="connsiteX141" fmla="*/ 11430 w 38100"/>
                <a:gd name="connsiteY141" fmla="*/ 24130 h 38100"/>
                <a:gd name="connsiteX142" fmla="*/ 10160 w 38100"/>
                <a:gd name="connsiteY142" fmla="*/ 30480 h 38100"/>
                <a:gd name="connsiteX143" fmla="*/ 16510 w 38100"/>
                <a:gd name="connsiteY143" fmla="*/ 24130 h 38100"/>
                <a:gd name="connsiteX144" fmla="*/ 13970 w 38100"/>
                <a:gd name="connsiteY144" fmla="*/ 19050 h 38100"/>
                <a:gd name="connsiteX145" fmla="*/ 19050 w 38100"/>
                <a:gd name="connsiteY145" fmla="*/ 16510 h 38100"/>
                <a:gd name="connsiteX146" fmla="*/ 21590 w 38100"/>
                <a:gd name="connsiteY146" fmla="*/ 21590 h 38100"/>
                <a:gd name="connsiteX147" fmla="*/ 16510 w 38100"/>
                <a:gd name="connsiteY147" fmla="*/ 24130 h 38100"/>
                <a:gd name="connsiteX148" fmla="*/ 21590 w 38100"/>
                <a:gd name="connsiteY148" fmla="*/ 36830 h 38100"/>
                <a:gd name="connsiteX149" fmla="*/ 16510 w 38100"/>
                <a:gd name="connsiteY149" fmla="*/ 34290 h 38100"/>
                <a:gd name="connsiteX150" fmla="*/ 19050 w 38100"/>
                <a:gd name="connsiteY150" fmla="*/ 29210 h 38100"/>
                <a:gd name="connsiteX151" fmla="*/ 24130 w 38100"/>
                <a:gd name="connsiteY151" fmla="*/ 31750 h 38100"/>
                <a:gd name="connsiteX152" fmla="*/ 21590 w 38100"/>
                <a:gd name="connsiteY152" fmla="*/ 3683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8100" h="38100">
                  <a:moveTo>
                    <a:pt x="36830" y="29210"/>
                  </a:moveTo>
                  <a:cubicBezTo>
                    <a:pt x="38100" y="29210"/>
                    <a:pt x="38100" y="29210"/>
                    <a:pt x="38100" y="27940"/>
                  </a:cubicBezTo>
                  <a:cubicBezTo>
                    <a:pt x="38100" y="26670"/>
                    <a:pt x="38100" y="26670"/>
                    <a:pt x="36830" y="26670"/>
                  </a:cubicBezTo>
                  <a:lnTo>
                    <a:pt x="35560" y="25400"/>
                  </a:lnTo>
                  <a:cubicBezTo>
                    <a:pt x="35560" y="24130"/>
                    <a:pt x="35560" y="24130"/>
                    <a:pt x="35560" y="22860"/>
                  </a:cubicBezTo>
                  <a:lnTo>
                    <a:pt x="36830" y="22860"/>
                  </a:lnTo>
                  <a:cubicBezTo>
                    <a:pt x="38100" y="22860"/>
                    <a:pt x="38100" y="22860"/>
                    <a:pt x="38100" y="21590"/>
                  </a:cubicBezTo>
                  <a:cubicBezTo>
                    <a:pt x="38100" y="20320"/>
                    <a:pt x="38100" y="20320"/>
                    <a:pt x="36830" y="20320"/>
                  </a:cubicBezTo>
                  <a:lnTo>
                    <a:pt x="35560" y="20320"/>
                  </a:lnTo>
                  <a:cubicBezTo>
                    <a:pt x="35560" y="19050"/>
                    <a:pt x="35560" y="19050"/>
                    <a:pt x="35560" y="17780"/>
                  </a:cubicBezTo>
                  <a:lnTo>
                    <a:pt x="36830" y="17780"/>
                  </a:lnTo>
                  <a:cubicBezTo>
                    <a:pt x="38100" y="17780"/>
                    <a:pt x="38100" y="16510"/>
                    <a:pt x="38100" y="16510"/>
                  </a:cubicBezTo>
                  <a:cubicBezTo>
                    <a:pt x="38100" y="15240"/>
                    <a:pt x="36830" y="15240"/>
                    <a:pt x="36830" y="15240"/>
                  </a:cubicBezTo>
                  <a:lnTo>
                    <a:pt x="35560" y="15240"/>
                  </a:lnTo>
                  <a:cubicBezTo>
                    <a:pt x="35560" y="13970"/>
                    <a:pt x="35560" y="13970"/>
                    <a:pt x="35560" y="12700"/>
                  </a:cubicBezTo>
                  <a:lnTo>
                    <a:pt x="36830" y="11430"/>
                  </a:lnTo>
                  <a:cubicBezTo>
                    <a:pt x="38100" y="11430"/>
                    <a:pt x="38100" y="10160"/>
                    <a:pt x="38100" y="10160"/>
                  </a:cubicBezTo>
                  <a:cubicBezTo>
                    <a:pt x="38100" y="8890"/>
                    <a:pt x="36830" y="8890"/>
                    <a:pt x="36830" y="8890"/>
                  </a:cubicBezTo>
                  <a:lnTo>
                    <a:pt x="35560" y="10160"/>
                  </a:lnTo>
                  <a:cubicBezTo>
                    <a:pt x="35560" y="8890"/>
                    <a:pt x="34290" y="8890"/>
                    <a:pt x="34290" y="7620"/>
                  </a:cubicBezTo>
                  <a:lnTo>
                    <a:pt x="35560" y="6350"/>
                  </a:lnTo>
                  <a:cubicBezTo>
                    <a:pt x="35560" y="6350"/>
                    <a:pt x="36830" y="5080"/>
                    <a:pt x="35560" y="5080"/>
                  </a:cubicBezTo>
                  <a:cubicBezTo>
                    <a:pt x="34290" y="5080"/>
                    <a:pt x="34290" y="3810"/>
                    <a:pt x="34290" y="5080"/>
                  </a:cubicBezTo>
                  <a:lnTo>
                    <a:pt x="33020" y="6350"/>
                  </a:lnTo>
                  <a:cubicBezTo>
                    <a:pt x="33020" y="6350"/>
                    <a:pt x="31750" y="5080"/>
                    <a:pt x="31750" y="5080"/>
                  </a:cubicBezTo>
                  <a:lnTo>
                    <a:pt x="33020" y="3810"/>
                  </a:lnTo>
                  <a:cubicBezTo>
                    <a:pt x="33020" y="3810"/>
                    <a:pt x="33020" y="2540"/>
                    <a:pt x="33020" y="2540"/>
                  </a:cubicBezTo>
                  <a:cubicBezTo>
                    <a:pt x="33020" y="2540"/>
                    <a:pt x="31750" y="2540"/>
                    <a:pt x="31750" y="2540"/>
                  </a:cubicBezTo>
                  <a:lnTo>
                    <a:pt x="30480" y="3810"/>
                  </a:lnTo>
                  <a:cubicBezTo>
                    <a:pt x="30480" y="3810"/>
                    <a:pt x="29210" y="2540"/>
                    <a:pt x="27940" y="2540"/>
                  </a:cubicBezTo>
                  <a:lnTo>
                    <a:pt x="29210" y="1270"/>
                  </a:lnTo>
                  <a:cubicBezTo>
                    <a:pt x="29210" y="0"/>
                    <a:pt x="29210" y="0"/>
                    <a:pt x="27940" y="0"/>
                  </a:cubicBezTo>
                  <a:cubicBezTo>
                    <a:pt x="26670" y="0"/>
                    <a:pt x="26670" y="0"/>
                    <a:pt x="26670" y="1270"/>
                  </a:cubicBezTo>
                  <a:lnTo>
                    <a:pt x="25400" y="2540"/>
                  </a:lnTo>
                  <a:cubicBezTo>
                    <a:pt x="24130" y="2540"/>
                    <a:pt x="24130" y="2540"/>
                    <a:pt x="22860" y="2540"/>
                  </a:cubicBezTo>
                  <a:lnTo>
                    <a:pt x="22860" y="1270"/>
                  </a:lnTo>
                  <a:cubicBezTo>
                    <a:pt x="22860" y="0"/>
                    <a:pt x="22860" y="0"/>
                    <a:pt x="21590" y="0"/>
                  </a:cubicBezTo>
                  <a:cubicBezTo>
                    <a:pt x="20320" y="0"/>
                    <a:pt x="20320" y="0"/>
                    <a:pt x="20320" y="1270"/>
                  </a:cubicBezTo>
                  <a:lnTo>
                    <a:pt x="20320" y="2540"/>
                  </a:lnTo>
                  <a:cubicBezTo>
                    <a:pt x="19050" y="2540"/>
                    <a:pt x="19050" y="2540"/>
                    <a:pt x="17780" y="2540"/>
                  </a:cubicBezTo>
                  <a:lnTo>
                    <a:pt x="17780" y="1270"/>
                  </a:lnTo>
                  <a:cubicBezTo>
                    <a:pt x="17780" y="0"/>
                    <a:pt x="16510" y="0"/>
                    <a:pt x="16510" y="0"/>
                  </a:cubicBezTo>
                  <a:cubicBezTo>
                    <a:pt x="15240" y="0"/>
                    <a:pt x="15240" y="1270"/>
                    <a:pt x="15240" y="1270"/>
                  </a:cubicBezTo>
                  <a:lnTo>
                    <a:pt x="15240" y="2540"/>
                  </a:lnTo>
                  <a:cubicBezTo>
                    <a:pt x="13970" y="2540"/>
                    <a:pt x="13970" y="2540"/>
                    <a:pt x="12700" y="2540"/>
                  </a:cubicBezTo>
                  <a:lnTo>
                    <a:pt x="11430" y="1270"/>
                  </a:lnTo>
                  <a:cubicBezTo>
                    <a:pt x="11430" y="0"/>
                    <a:pt x="10160" y="0"/>
                    <a:pt x="10160" y="0"/>
                  </a:cubicBezTo>
                  <a:cubicBezTo>
                    <a:pt x="8890" y="0"/>
                    <a:pt x="8890" y="1270"/>
                    <a:pt x="8890" y="1270"/>
                  </a:cubicBezTo>
                  <a:lnTo>
                    <a:pt x="10160" y="2540"/>
                  </a:lnTo>
                  <a:cubicBezTo>
                    <a:pt x="8890" y="2540"/>
                    <a:pt x="8890" y="3810"/>
                    <a:pt x="7620" y="3810"/>
                  </a:cubicBezTo>
                  <a:lnTo>
                    <a:pt x="6350" y="2540"/>
                  </a:lnTo>
                  <a:cubicBezTo>
                    <a:pt x="6350" y="2540"/>
                    <a:pt x="5080" y="1270"/>
                    <a:pt x="5080" y="2540"/>
                  </a:cubicBezTo>
                  <a:cubicBezTo>
                    <a:pt x="5080" y="3810"/>
                    <a:pt x="3810" y="3810"/>
                    <a:pt x="5080" y="3810"/>
                  </a:cubicBezTo>
                  <a:lnTo>
                    <a:pt x="6350" y="5080"/>
                  </a:lnTo>
                  <a:cubicBezTo>
                    <a:pt x="6350" y="5080"/>
                    <a:pt x="5080" y="6350"/>
                    <a:pt x="5080" y="6350"/>
                  </a:cubicBezTo>
                  <a:lnTo>
                    <a:pt x="3810" y="5080"/>
                  </a:lnTo>
                  <a:cubicBezTo>
                    <a:pt x="3810" y="5080"/>
                    <a:pt x="2540" y="5080"/>
                    <a:pt x="2540" y="5080"/>
                  </a:cubicBezTo>
                  <a:cubicBezTo>
                    <a:pt x="2540" y="5080"/>
                    <a:pt x="2540" y="6350"/>
                    <a:pt x="2540" y="6350"/>
                  </a:cubicBezTo>
                  <a:lnTo>
                    <a:pt x="3810" y="7620"/>
                  </a:lnTo>
                  <a:cubicBezTo>
                    <a:pt x="3810" y="7620"/>
                    <a:pt x="2540" y="8890"/>
                    <a:pt x="2540" y="10160"/>
                  </a:cubicBezTo>
                  <a:lnTo>
                    <a:pt x="1270" y="8890"/>
                  </a:lnTo>
                  <a:cubicBezTo>
                    <a:pt x="0" y="8890"/>
                    <a:pt x="0" y="8890"/>
                    <a:pt x="0" y="10160"/>
                  </a:cubicBezTo>
                  <a:cubicBezTo>
                    <a:pt x="0" y="11430"/>
                    <a:pt x="0" y="11430"/>
                    <a:pt x="1270" y="11430"/>
                  </a:cubicBezTo>
                  <a:lnTo>
                    <a:pt x="2540" y="12700"/>
                  </a:lnTo>
                  <a:cubicBezTo>
                    <a:pt x="2540" y="13970"/>
                    <a:pt x="2540" y="13970"/>
                    <a:pt x="2540" y="15240"/>
                  </a:cubicBezTo>
                  <a:lnTo>
                    <a:pt x="1270" y="15240"/>
                  </a:lnTo>
                  <a:cubicBezTo>
                    <a:pt x="0" y="15240"/>
                    <a:pt x="0" y="15240"/>
                    <a:pt x="0" y="16510"/>
                  </a:cubicBezTo>
                  <a:cubicBezTo>
                    <a:pt x="0" y="17780"/>
                    <a:pt x="0" y="17780"/>
                    <a:pt x="1270" y="17780"/>
                  </a:cubicBezTo>
                  <a:lnTo>
                    <a:pt x="2540" y="17780"/>
                  </a:lnTo>
                  <a:cubicBezTo>
                    <a:pt x="2540" y="19050"/>
                    <a:pt x="2540" y="19050"/>
                    <a:pt x="2540" y="20320"/>
                  </a:cubicBezTo>
                  <a:lnTo>
                    <a:pt x="1270" y="20320"/>
                  </a:lnTo>
                  <a:cubicBezTo>
                    <a:pt x="0" y="20320"/>
                    <a:pt x="0" y="21590"/>
                    <a:pt x="0" y="21590"/>
                  </a:cubicBezTo>
                  <a:cubicBezTo>
                    <a:pt x="0" y="21590"/>
                    <a:pt x="1270" y="22860"/>
                    <a:pt x="1270" y="22860"/>
                  </a:cubicBezTo>
                  <a:lnTo>
                    <a:pt x="2540" y="22860"/>
                  </a:lnTo>
                  <a:cubicBezTo>
                    <a:pt x="2540" y="24130"/>
                    <a:pt x="2540" y="24130"/>
                    <a:pt x="2540" y="25400"/>
                  </a:cubicBezTo>
                  <a:lnTo>
                    <a:pt x="1270" y="25400"/>
                  </a:lnTo>
                  <a:cubicBezTo>
                    <a:pt x="0" y="25400"/>
                    <a:pt x="0" y="26670"/>
                    <a:pt x="0" y="26670"/>
                  </a:cubicBezTo>
                  <a:lnTo>
                    <a:pt x="0" y="26670"/>
                  </a:lnTo>
                  <a:cubicBezTo>
                    <a:pt x="0" y="27940"/>
                    <a:pt x="1270" y="27940"/>
                    <a:pt x="1270" y="27940"/>
                  </a:cubicBezTo>
                  <a:lnTo>
                    <a:pt x="2540" y="27940"/>
                  </a:lnTo>
                  <a:cubicBezTo>
                    <a:pt x="2540" y="29210"/>
                    <a:pt x="3810" y="29210"/>
                    <a:pt x="3810" y="30480"/>
                  </a:cubicBezTo>
                  <a:lnTo>
                    <a:pt x="2540" y="31750"/>
                  </a:lnTo>
                  <a:cubicBezTo>
                    <a:pt x="2540" y="31750"/>
                    <a:pt x="1270" y="33020"/>
                    <a:pt x="2540" y="33020"/>
                  </a:cubicBezTo>
                  <a:cubicBezTo>
                    <a:pt x="2540" y="33020"/>
                    <a:pt x="3810" y="34290"/>
                    <a:pt x="3810" y="33020"/>
                  </a:cubicBezTo>
                  <a:lnTo>
                    <a:pt x="5080" y="31750"/>
                  </a:lnTo>
                  <a:cubicBezTo>
                    <a:pt x="5080" y="31750"/>
                    <a:pt x="6350" y="33020"/>
                    <a:pt x="6350" y="33020"/>
                  </a:cubicBezTo>
                  <a:lnTo>
                    <a:pt x="5080" y="34290"/>
                  </a:lnTo>
                  <a:cubicBezTo>
                    <a:pt x="5080" y="34290"/>
                    <a:pt x="5080" y="35560"/>
                    <a:pt x="5080" y="35560"/>
                  </a:cubicBezTo>
                  <a:cubicBezTo>
                    <a:pt x="5080" y="35560"/>
                    <a:pt x="6350" y="35560"/>
                    <a:pt x="6350" y="35560"/>
                  </a:cubicBezTo>
                  <a:lnTo>
                    <a:pt x="7620" y="34290"/>
                  </a:lnTo>
                  <a:cubicBezTo>
                    <a:pt x="7620" y="34290"/>
                    <a:pt x="8890" y="35560"/>
                    <a:pt x="10160" y="35560"/>
                  </a:cubicBezTo>
                  <a:lnTo>
                    <a:pt x="10160" y="36830"/>
                  </a:lnTo>
                  <a:cubicBezTo>
                    <a:pt x="10160" y="38100"/>
                    <a:pt x="10160" y="38100"/>
                    <a:pt x="11430" y="38100"/>
                  </a:cubicBezTo>
                  <a:cubicBezTo>
                    <a:pt x="12700" y="38100"/>
                    <a:pt x="12700" y="38100"/>
                    <a:pt x="12700" y="36830"/>
                  </a:cubicBezTo>
                  <a:lnTo>
                    <a:pt x="12700" y="35560"/>
                  </a:lnTo>
                  <a:cubicBezTo>
                    <a:pt x="13970" y="35560"/>
                    <a:pt x="13970" y="35560"/>
                    <a:pt x="15240" y="35560"/>
                  </a:cubicBezTo>
                  <a:lnTo>
                    <a:pt x="15240" y="36830"/>
                  </a:lnTo>
                  <a:cubicBezTo>
                    <a:pt x="15240" y="38100"/>
                    <a:pt x="15240" y="38100"/>
                    <a:pt x="16510" y="38100"/>
                  </a:cubicBezTo>
                  <a:cubicBezTo>
                    <a:pt x="17780" y="38100"/>
                    <a:pt x="17780" y="38100"/>
                    <a:pt x="17780" y="36830"/>
                  </a:cubicBezTo>
                  <a:lnTo>
                    <a:pt x="17780" y="35560"/>
                  </a:lnTo>
                  <a:cubicBezTo>
                    <a:pt x="19050" y="35560"/>
                    <a:pt x="19050" y="35560"/>
                    <a:pt x="20320" y="35560"/>
                  </a:cubicBezTo>
                  <a:lnTo>
                    <a:pt x="20320" y="36830"/>
                  </a:lnTo>
                  <a:cubicBezTo>
                    <a:pt x="20320" y="38100"/>
                    <a:pt x="21590" y="38100"/>
                    <a:pt x="21590" y="38100"/>
                  </a:cubicBezTo>
                  <a:cubicBezTo>
                    <a:pt x="22860" y="38100"/>
                    <a:pt x="22860" y="36830"/>
                    <a:pt x="22860" y="36830"/>
                  </a:cubicBezTo>
                  <a:lnTo>
                    <a:pt x="22860" y="35560"/>
                  </a:lnTo>
                  <a:cubicBezTo>
                    <a:pt x="24130" y="35560"/>
                    <a:pt x="24130" y="35560"/>
                    <a:pt x="25400" y="35560"/>
                  </a:cubicBezTo>
                  <a:lnTo>
                    <a:pt x="25400" y="36830"/>
                  </a:lnTo>
                  <a:cubicBezTo>
                    <a:pt x="25400" y="38100"/>
                    <a:pt x="26670" y="38100"/>
                    <a:pt x="26670" y="38100"/>
                  </a:cubicBezTo>
                  <a:lnTo>
                    <a:pt x="26670" y="38100"/>
                  </a:lnTo>
                  <a:cubicBezTo>
                    <a:pt x="27940" y="38100"/>
                    <a:pt x="27940" y="36830"/>
                    <a:pt x="27940" y="36830"/>
                  </a:cubicBezTo>
                  <a:lnTo>
                    <a:pt x="27940" y="35560"/>
                  </a:lnTo>
                  <a:cubicBezTo>
                    <a:pt x="29210" y="35560"/>
                    <a:pt x="29210" y="34290"/>
                    <a:pt x="30480" y="34290"/>
                  </a:cubicBezTo>
                  <a:lnTo>
                    <a:pt x="31750" y="35560"/>
                  </a:lnTo>
                  <a:cubicBezTo>
                    <a:pt x="31750" y="35560"/>
                    <a:pt x="33020" y="36830"/>
                    <a:pt x="33020" y="35560"/>
                  </a:cubicBezTo>
                  <a:cubicBezTo>
                    <a:pt x="33020" y="35560"/>
                    <a:pt x="34290" y="34290"/>
                    <a:pt x="33020" y="34290"/>
                  </a:cubicBezTo>
                  <a:lnTo>
                    <a:pt x="31750" y="33020"/>
                  </a:lnTo>
                  <a:cubicBezTo>
                    <a:pt x="31750" y="33020"/>
                    <a:pt x="33020" y="31750"/>
                    <a:pt x="33020" y="31750"/>
                  </a:cubicBezTo>
                  <a:lnTo>
                    <a:pt x="34290" y="33020"/>
                  </a:lnTo>
                  <a:cubicBezTo>
                    <a:pt x="34290" y="33020"/>
                    <a:pt x="35560" y="33020"/>
                    <a:pt x="35560" y="33020"/>
                  </a:cubicBezTo>
                  <a:cubicBezTo>
                    <a:pt x="35560" y="33020"/>
                    <a:pt x="35560" y="31750"/>
                    <a:pt x="35560" y="31750"/>
                  </a:cubicBezTo>
                  <a:lnTo>
                    <a:pt x="34290" y="30480"/>
                  </a:lnTo>
                  <a:cubicBezTo>
                    <a:pt x="34290" y="30480"/>
                    <a:pt x="35560" y="29210"/>
                    <a:pt x="35560" y="27940"/>
                  </a:cubicBezTo>
                  <a:lnTo>
                    <a:pt x="36830" y="29210"/>
                  </a:lnTo>
                  <a:close/>
                  <a:moveTo>
                    <a:pt x="30480" y="17780"/>
                  </a:moveTo>
                  <a:cubicBezTo>
                    <a:pt x="33020" y="17780"/>
                    <a:pt x="34290" y="20320"/>
                    <a:pt x="34290" y="22860"/>
                  </a:cubicBezTo>
                  <a:cubicBezTo>
                    <a:pt x="34290" y="25400"/>
                    <a:pt x="31750" y="26670"/>
                    <a:pt x="29210" y="26670"/>
                  </a:cubicBezTo>
                  <a:cubicBezTo>
                    <a:pt x="26670" y="26670"/>
                    <a:pt x="25400" y="24130"/>
                    <a:pt x="25400" y="21590"/>
                  </a:cubicBezTo>
                  <a:cubicBezTo>
                    <a:pt x="26670" y="19050"/>
                    <a:pt x="27940" y="16510"/>
                    <a:pt x="30480" y="17780"/>
                  </a:cubicBezTo>
                  <a:close/>
                  <a:moveTo>
                    <a:pt x="24130" y="5080"/>
                  </a:moveTo>
                  <a:cubicBezTo>
                    <a:pt x="26670" y="6350"/>
                    <a:pt x="27940" y="8890"/>
                    <a:pt x="26670" y="10160"/>
                  </a:cubicBezTo>
                  <a:cubicBezTo>
                    <a:pt x="25400" y="12700"/>
                    <a:pt x="22860" y="13970"/>
                    <a:pt x="21590" y="12700"/>
                  </a:cubicBezTo>
                  <a:cubicBezTo>
                    <a:pt x="20320" y="11430"/>
                    <a:pt x="17780" y="8890"/>
                    <a:pt x="19050" y="7620"/>
                  </a:cubicBezTo>
                  <a:cubicBezTo>
                    <a:pt x="20320" y="5080"/>
                    <a:pt x="22860" y="5080"/>
                    <a:pt x="24130" y="5080"/>
                  </a:cubicBezTo>
                  <a:close/>
                  <a:moveTo>
                    <a:pt x="6350" y="15240"/>
                  </a:moveTo>
                  <a:cubicBezTo>
                    <a:pt x="5080" y="13970"/>
                    <a:pt x="3810" y="11430"/>
                    <a:pt x="6350" y="8890"/>
                  </a:cubicBezTo>
                  <a:cubicBezTo>
                    <a:pt x="7620" y="7620"/>
                    <a:pt x="10160" y="6350"/>
                    <a:pt x="12700" y="8890"/>
                  </a:cubicBezTo>
                  <a:cubicBezTo>
                    <a:pt x="13970" y="10160"/>
                    <a:pt x="15240" y="12700"/>
                    <a:pt x="12700" y="15240"/>
                  </a:cubicBezTo>
                  <a:cubicBezTo>
                    <a:pt x="10160" y="17780"/>
                    <a:pt x="7620" y="17780"/>
                    <a:pt x="6350" y="15240"/>
                  </a:cubicBezTo>
                  <a:close/>
                  <a:moveTo>
                    <a:pt x="10160" y="30480"/>
                  </a:moveTo>
                  <a:cubicBezTo>
                    <a:pt x="7620" y="31750"/>
                    <a:pt x="5080" y="30480"/>
                    <a:pt x="3810" y="29210"/>
                  </a:cubicBezTo>
                  <a:cubicBezTo>
                    <a:pt x="2540" y="27940"/>
                    <a:pt x="3810" y="24130"/>
                    <a:pt x="5080" y="22860"/>
                  </a:cubicBezTo>
                  <a:cubicBezTo>
                    <a:pt x="7620" y="21590"/>
                    <a:pt x="10160" y="22860"/>
                    <a:pt x="11430" y="24130"/>
                  </a:cubicBezTo>
                  <a:cubicBezTo>
                    <a:pt x="12700" y="26670"/>
                    <a:pt x="12700" y="29210"/>
                    <a:pt x="10160" y="30480"/>
                  </a:cubicBezTo>
                  <a:close/>
                  <a:moveTo>
                    <a:pt x="16510" y="24130"/>
                  </a:moveTo>
                  <a:cubicBezTo>
                    <a:pt x="15240" y="22860"/>
                    <a:pt x="13970" y="21590"/>
                    <a:pt x="13970" y="19050"/>
                  </a:cubicBezTo>
                  <a:cubicBezTo>
                    <a:pt x="15240" y="17780"/>
                    <a:pt x="16510" y="16510"/>
                    <a:pt x="19050" y="16510"/>
                  </a:cubicBezTo>
                  <a:cubicBezTo>
                    <a:pt x="21590" y="16510"/>
                    <a:pt x="21590" y="19050"/>
                    <a:pt x="21590" y="21590"/>
                  </a:cubicBezTo>
                  <a:cubicBezTo>
                    <a:pt x="20320" y="24130"/>
                    <a:pt x="19050" y="24130"/>
                    <a:pt x="16510" y="24130"/>
                  </a:cubicBezTo>
                  <a:close/>
                  <a:moveTo>
                    <a:pt x="21590" y="36830"/>
                  </a:moveTo>
                  <a:cubicBezTo>
                    <a:pt x="19050" y="36830"/>
                    <a:pt x="16510" y="35560"/>
                    <a:pt x="16510" y="34290"/>
                  </a:cubicBezTo>
                  <a:cubicBezTo>
                    <a:pt x="16510" y="31750"/>
                    <a:pt x="17780" y="29210"/>
                    <a:pt x="19050" y="29210"/>
                  </a:cubicBezTo>
                  <a:cubicBezTo>
                    <a:pt x="21590" y="29210"/>
                    <a:pt x="24130" y="30480"/>
                    <a:pt x="24130" y="31750"/>
                  </a:cubicBezTo>
                  <a:cubicBezTo>
                    <a:pt x="25400" y="33020"/>
                    <a:pt x="24130" y="35560"/>
                    <a:pt x="21590" y="3683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9C588C3C-8846-4BC0-9F77-5434E34E04EF}"/>
                </a:ext>
              </a:extLst>
            </p:cNvPr>
            <p:cNvSpPr/>
            <p:nvPr/>
          </p:nvSpPr>
          <p:spPr>
            <a:xfrm>
              <a:off x="7067550" y="2710923"/>
              <a:ext cx="50800" cy="53866"/>
            </a:xfrm>
            <a:custGeom>
              <a:avLst/>
              <a:gdLst>
                <a:gd name="connsiteX0" fmla="*/ 45720 w 50800"/>
                <a:gd name="connsiteY0" fmla="*/ 37356 h 53866"/>
                <a:gd name="connsiteX1" fmla="*/ 48260 w 50800"/>
                <a:gd name="connsiteY1" fmla="*/ 36086 h 53866"/>
                <a:gd name="connsiteX2" fmla="*/ 46990 w 50800"/>
                <a:gd name="connsiteY2" fmla="*/ 33546 h 53866"/>
                <a:gd name="connsiteX3" fmla="*/ 45720 w 50800"/>
                <a:gd name="connsiteY3" fmla="*/ 32276 h 53866"/>
                <a:gd name="connsiteX4" fmla="*/ 46990 w 50800"/>
                <a:gd name="connsiteY4" fmla="*/ 29736 h 53866"/>
                <a:gd name="connsiteX5" fmla="*/ 49530 w 50800"/>
                <a:gd name="connsiteY5" fmla="*/ 29736 h 53866"/>
                <a:gd name="connsiteX6" fmla="*/ 50800 w 50800"/>
                <a:gd name="connsiteY6" fmla="*/ 28466 h 53866"/>
                <a:gd name="connsiteX7" fmla="*/ 49530 w 50800"/>
                <a:gd name="connsiteY7" fmla="*/ 27196 h 53866"/>
                <a:gd name="connsiteX8" fmla="*/ 46990 w 50800"/>
                <a:gd name="connsiteY8" fmla="*/ 27196 h 53866"/>
                <a:gd name="connsiteX9" fmla="*/ 46990 w 50800"/>
                <a:gd name="connsiteY9" fmla="*/ 24656 h 53866"/>
                <a:gd name="connsiteX10" fmla="*/ 49530 w 50800"/>
                <a:gd name="connsiteY10" fmla="*/ 24656 h 53866"/>
                <a:gd name="connsiteX11" fmla="*/ 50800 w 50800"/>
                <a:gd name="connsiteY11" fmla="*/ 23386 h 53866"/>
                <a:gd name="connsiteX12" fmla="*/ 49530 w 50800"/>
                <a:gd name="connsiteY12" fmla="*/ 22116 h 53866"/>
                <a:gd name="connsiteX13" fmla="*/ 46990 w 50800"/>
                <a:gd name="connsiteY13" fmla="*/ 22116 h 53866"/>
                <a:gd name="connsiteX14" fmla="*/ 45720 w 50800"/>
                <a:gd name="connsiteY14" fmla="*/ 19576 h 53866"/>
                <a:gd name="connsiteX15" fmla="*/ 48260 w 50800"/>
                <a:gd name="connsiteY15" fmla="*/ 18306 h 53866"/>
                <a:gd name="connsiteX16" fmla="*/ 49530 w 50800"/>
                <a:gd name="connsiteY16" fmla="*/ 15766 h 53866"/>
                <a:gd name="connsiteX17" fmla="*/ 46990 w 50800"/>
                <a:gd name="connsiteY17" fmla="*/ 14496 h 53866"/>
                <a:gd name="connsiteX18" fmla="*/ 44450 w 50800"/>
                <a:gd name="connsiteY18" fmla="*/ 15766 h 53866"/>
                <a:gd name="connsiteX19" fmla="*/ 43180 w 50800"/>
                <a:gd name="connsiteY19" fmla="*/ 13226 h 53866"/>
                <a:gd name="connsiteX20" fmla="*/ 44450 w 50800"/>
                <a:gd name="connsiteY20" fmla="*/ 11956 h 53866"/>
                <a:gd name="connsiteX21" fmla="*/ 44450 w 50800"/>
                <a:gd name="connsiteY21" fmla="*/ 9416 h 53866"/>
                <a:gd name="connsiteX22" fmla="*/ 41910 w 50800"/>
                <a:gd name="connsiteY22" fmla="*/ 9416 h 53866"/>
                <a:gd name="connsiteX23" fmla="*/ 40640 w 50800"/>
                <a:gd name="connsiteY23" fmla="*/ 10686 h 53866"/>
                <a:gd name="connsiteX24" fmla="*/ 39370 w 50800"/>
                <a:gd name="connsiteY24" fmla="*/ 9416 h 53866"/>
                <a:gd name="connsiteX25" fmla="*/ 40640 w 50800"/>
                <a:gd name="connsiteY25" fmla="*/ 8146 h 53866"/>
                <a:gd name="connsiteX26" fmla="*/ 40640 w 50800"/>
                <a:gd name="connsiteY26" fmla="*/ 5606 h 53866"/>
                <a:gd name="connsiteX27" fmla="*/ 38100 w 50800"/>
                <a:gd name="connsiteY27" fmla="*/ 5606 h 53866"/>
                <a:gd name="connsiteX28" fmla="*/ 36830 w 50800"/>
                <a:gd name="connsiteY28" fmla="*/ 6876 h 53866"/>
                <a:gd name="connsiteX29" fmla="*/ 34290 w 50800"/>
                <a:gd name="connsiteY29" fmla="*/ 5606 h 53866"/>
                <a:gd name="connsiteX30" fmla="*/ 35560 w 50800"/>
                <a:gd name="connsiteY30" fmla="*/ 3066 h 53866"/>
                <a:gd name="connsiteX31" fmla="*/ 34290 w 50800"/>
                <a:gd name="connsiteY31" fmla="*/ 526 h 53866"/>
                <a:gd name="connsiteX32" fmla="*/ 31750 w 50800"/>
                <a:gd name="connsiteY32" fmla="*/ 1796 h 53866"/>
                <a:gd name="connsiteX33" fmla="*/ 31750 w 50800"/>
                <a:gd name="connsiteY33" fmla="*/ 6876 h 53866"/>
                <a:gd name="connsiteX34" fmla="*/ 29210 w 50800"/>
                <a:gd name="connsiteY34" fmla="*/ 5606 h 53866"/>
                <a:gd name="connsiteX35" fmla="*/ 29210 w 50800"/>
                <a:gd name="connsiteY35" fmla="*/ 3066 h 53866"/>
                <a:gd name="connsiteX36" fmla="*/ 27940 w 50800"/>
                <a:gd name="connsiteY36" fmla="*/ 1796 h 53866"/>
                <a:gd name="connsiteX37" fmla="*/ 26670 w 50800"/>
                <a:gd name="connsiteY37" fmla="*/ 3066 h 53866"/>
                <a:gd name="connsiteX38" fmla="*/ 26670 w 50800"/>
                <a:gd name="connsiteY38" fmla="*/ 5606 h 53866"/>
                <a:gd name="connsiteX39" fmla="*/ 24130 w 50800"/>
                <a:gd name="connsiteY39" fmla="*/ 5606 h 53866"/>
                <a:gd name="connsiteX40" fmla="*/ 24130 w 50800"/>
                <a:gd name="connsiteY40" fmla="*/ 3066 h 53866"/>
                <a:gd name="connsiteX41" fmla="*/ 22860 w 50800"/>
                <a:gd name="connsiteY41" fmla="*/ 1796 h 53866"/>
                <a:gd name="connsiteX42" fmla="*/ 21590 w 50800"/>
                <a:gd name="connsiteY42" fmla="*/ 3066 h 53866"/>
                <a:gd name="connsiteX43" fmla="*/ 21590 w 50800"/>
                <a:gd name="connsiteY43" fmla="*/ 5606 h 53866"/>
                <a:gd name="connsiteX44" fmla="*/ 19050 w 50800"/>
                <a:gd name="connsiteY44" fmla="*/ 6876 h 53866"/>
                <a:gd name="connsiteX45" fmla="*/ 17780 w 50800"/>
                <a:gd name="connsiteY45" fmla="*/ 4336 h 53866"/>
                <a:gd name="connsiteX46" fmla="*/ 15240 w 50800"/>
                <a:gd name="connsiteY46" fmla="*/ 3066 h 53866"/>
                <a:gd name="connsiteX47" fmla="*/ 13970 w 50800"/>
                <a:gd name="connsiteY47" fmla="*/ 5606 h 53866"/>
                <a:gd name="connsiteX48" fmla="*/ 15240 w 50800"/>
                <a:gd name="connsiteY48" fmla="*/ 8146 h 53866"/>
                <a:gd name="connsiteX49" fmla="*/ 12700 w 50800"/>
                <a:gd name="connsiteY49" fmla="*/ 9416 h 53866"/>
                <a:gd name="connsiteX50" fmla="*/ 11430 w 50800"/>
                <a:gd name="connsiteY50" fmla="*/ 8146 h 53866"/>
                <a:gd name="connsiteX51" fmla="*/ 8890 w 50800"/>
                <a:gd name="connsiteY51" fmla="*/ 8146 h 53866"/>
                <a:gd name="connsiteX52" fmla="*/ 8890 w 50800"/>
                <a:gd name="connsiteY52" fmla="*/ 10686 h 53866"/>
                <a:gd name="connsiteX53" fmla="*/ 10160 w 50800"/>
                <a:gd name="connsiteY53" fmla="*/ 11956 h 53866"/>
                <a:gd name="connsiteX54" fmla="*/ 8890 w 50800"/>
                <a:gd name="connsiteY54" fmla="*/ 13226 h 53866"/>
                <a:gd name="connsiteX55" fmla="*/ 7620 w 50800"/>
                <a:gd name="connsiteY55" fmla="*/ 11956 h 53866"/>
                <a:gd name="connsiteX56" fmla="*/ 5080 w 50800"/>
                <a:gd name="connsiteY56" fmla="*/ 11956 h 53866"/>
                <a:gd name="connsiteX57" fmla="*/ 5080 w 50800"/>
                <a:gd name="connsiteY57" fmla="*/ 14496 h 53866"/>
                <a:gd name="connsiteX58" fmla="*/ 6350 w 50800"/>
                <a:gd name="connsiteY58" fmla="*/ 15766 h 53866"/>
                <a:gd name="connsiteX59" fmla="*/ 5080 w 50800"/>
                <a:gd name="connsiteY59" fmla="*/ 18306 h 53866"/>
                <a:gd name="connsiteX60" fmla="*/ 3810 w 50800"/>
                <a:gd name="connsiteY60" fmla="*/ 17036 h 53866"/>
                <a:gd name="connsiteX61" fmla="*/ 1270 w 50800"/>
                <a:gd name="connsiteY61" fmla="*/ 18306 h 53866"/>
                <a:gd name="connsiteX62" fmla="*/ 2540 w 50800"/>
                <a:gd name="connsiteY62" fmla="*/ 20846 h 53866"/>
                <a:gd name="connsiteX63" fmla="*/ 3810 w 50800"/>
                <a:gd name="connsiteY63" fmla="*/ 22116 h 53866"/>
                <a:gd name="connsiteX64" fmla="*/ 2540 w 50800"/>
                <a:gd name="connsiteY64" fmla="*/ 24656 h 53866"/>
                <a:gd name="connsiteX65" fmla="*/ 1270 w 50800"/>
                <a:gd name="connsiteY65" fmla="*/ 24656 h 53866"/>
                <a:gd name="connsiteX66" fmla="*/ 0 w 50800"/>
                <a:gd name="connsiteY66" fmla="*/ 25926 h 53866"/>
                <a:gd name="connsiteX67" fmla="*/ 1270 w 50800"/>
                <a:gd name="connsiteY67" fmla="*/ 27196 h 53866"/>
                <a:gd name="connsiteX68" fmla="*/ 2540 w 50800"/>
                <a:gd name="connsiteY68" fmla="*/ 27196 h 53866"/>
                <a:gd name="connsiteX69" fmla="*/ 2540 w 50800"/>
                <a:gd name="connsiteY69" fmla="*/ 29736 h 53866"/>
                <a:gd name="connsiteX70" fmla="*/ 1270 w 50800"/>
                <a:gd name="connsiteY70" fmla="*/ 29736 h 53866"/>
                <a:gd name="connsiteX71" fmla="*/ 0 w 50800"/>
                <a:gd name="connsiteY71" fmla="*/ 31006 h 53866"/>
                <a:gd name="connsiteX72" fmla="*/ 1270 w 50800"/>
                <a:gd name="connsiteY72" fmla="*/ 32276 h 53866"/>
                <a:gd name="connsiteX73" fmla="*/ 2540 w 50800"/>
                <a:gd name="connsiteY73" fmla="*/ 32276 h 53866"/>
                <a:gd name="connsiteX74" fmla="*/ 3810 w 50800"/>
                <a:gd name="connsiteY74" fmla="*/ 34816 h 53866"/>
                <a:gd name="connsiteX75" fmla="*/ 2540 w 50800"/>
                <a:gd name="connsiteY75" fmla="*/ 36086 h 53866"/>
                <a:gd name="connsiteX76" fmla="*/ 1270 w 50800"/>
                <a:gd name="connsiteY76" fmla="*/ 38626 h 53866"/>
                <a:gd name="connsiteX77" fmla="*/ 1270 w 50800"/>
                <a:gd name="connsiteY77" fmla="*/ 38626 h 53866"/>
                <a:gd name="connsiteX78" fmla="*/ 3810 w 50800"/>
                <a:gd name="connsiteY78" fmla="*/ 39896 h 53866"/>
                <a:gd name="connsiteX79" fmla="*/ 5080 w 50800"/>
                <a:gd name="connsiteY79" fmla="*/ 38626 h 53866"/>
                <a:gd name="connsiteX80" fmla="*/ 6350 w 50800"/>
                <a:gd name="connsiteY80" fmla="*/ 41166 h 53866"/>
                <a:gd name="connsiteX81" fmla="*/ 5080 w 50800"/>
                <a:gd name="connsiteY81" fmla="*/ 42436 h 53866"/>
                <a:gd name="connsiteX82" fmla="*/ 5080 w 50800"/>
                <a:gd name="connsiteY82" fmla="*/ 44976 h 53866"/>
                <a:gd name="connsiteX83" fmla="*/ 7620 w 50800"/>
                <a:gd name="connsiteY83" fmla="*/ 44976 h 53866"/>
                <a:gd name="connsiteX84" fmla="*/ 8890 w 50800"/>
                <a:gd name="connsiteY84" fmla="*/ 43706 h 53866"/>
                <a:gd name="connsiteX85" fmla="*/ 10160 w 50800"/>
                <a:gd name="connsiteY85" fmla="*/ 44976 h 53866"/>
                <a:gd name="connsiteX86" fmla="*/ 8890 w 50800"/>
                <a:gd name="connsiteY86" fmla="*/ 46246 h 53866"/>
                <a:gd name="connsiteX87" fmla="*/ 8890 w 50800"/>
                <a:gd name="connsiteY87" fmla="*/ 48786 h 53866"/>
                <a:gd name="connsiteX88" fmla="*/ 11430 w 50800"/>
                <a:gd name="connsiteY88" fmla="*/ 48786 h 53866"/>
                <a:gd name="connsiteX89" fmla="*/ 12700 w 50800"/>
                <a:gd name="connsiteY89" fmla="*/ 47516 h 53866"/>
                <a:gd name="connsiteX90" fmla="*/ 15240 w 50800"/>
                <a:gd name="connsiteY90" fmla="*/ 48786 h 53866"/>
                <a:gd name="connsiteX91" fmla="*/ 13970 w 50800"/>
                <a:gd name="connsiteY91" fmla="*/ 50056 h 53866"/>
                <a:gd name="connsiteX92" fmla="*/ 15240 w 50800"/>
                <a:gd name="connsiteY92" fmla="*/ 52596 h 53866"/>
                <a:gd name="connsiteX93" fmla="*/ 17780 w 50800"/>
                <a:gd name="connsiteY93" fmla="*/ 51326 h 53866"/>
                <a:gd name="connsiteX94" fmla="*/ 19050 w 50800"/>
                <a:gd name="connsiteY94" fmla="*/ 50056 h 53866"/>
                <a:gd name="connsiteX95" fmla="*/ 21590 w 50800"/>
                <a:gd name="connsiteY95" fmla="*/ 51326 h 53866"/>
                <a:gd name="connsiteX96" fmla="*/ 21590 w 50800"/>
                <a:gd name="connsiteY96" fmla="*/ 52596 h 53866"/>
                <a:gd name="connsiteX97" fmla="*/ 22860 w 50800"/>
                <a:gd name="connsiteY97" fmla="*/ 53866 h 53866"/>
                <a:gd name="connsiteX98" fmla="*/ 24130 w 50800"/>
                <a:gd name="connsiteY98" fmla="*/ 52596 h 53866"/>
                <a:gd name="connsiteX99" fmla="*/ 24130 w 50800"/>
                <a:gd name="connsiteY99" fmla="*/ 51326 h 53866"/>
                <a:gd name="connsiteX100" fmla="*/ 26670 w 50800"/>
                <a:gd name="connsiteY100" fmla="*/ 51326 h 53866"/>
                <a:gd name="connsiteX101" fmla="*/ 26670 w 50800"/>
                <a:gd name="connsiteY101" fmla="*/ 52596 h 53866"/>
                <a:gd name="connsiteX102" fmla="*/ 27940 w 50800"/>
                <a:gd name="connsiteY102" fmla="*/ 53866 h 53866"/>
                <a:gd name="connsiteX103" fmla="*/ 29210 w 50800"/>
                <a:gd name="connsiteY103" fmla="*/ 52596 h 53866"/>
                <a:gd name="connsiteX104" fmla="*/ 29210 w 50800"/>
                <a:gd name="connsiteY104" fmla="*/ 51326 h 53866"/>
                <a:gd name="connsiteX105" fmla="*/ 31750 w 50800"/>
                <a:gd name="connsiteY105" fmla="*/ 50056 h 53866"/>
                <a:gd name="connsiteX106" fmla="*/ 33020 w 50800"/>
                <a:gd name="connsiteY106" fmla="*/ 51326 h 53866"/>
                <a:gd name="connsiteX107" fmla="*/ 35560 w 50800"/>
                <a:gd name="connsiteY107" fmla="*/ 52596 h 53866"/>
                <a:gd name="connsiteX108" fmla="*/ 35560 w 50800"/>
                <a:gd name="connsiteY108" fmla="*/ 52596 h 53866"/>
                <a:gd name="connsiteX109" fmla="*/ 36830 w 50800"/>
                <a:gd name="connsiteY109" fmla="*/ 50056 h 53866"/>
                <a:gd name="connsiteX110" fmla="*/ 35560 w 50800"/>
                <a:gd name="connsiteY110" fmla="*/ 48786 h 53866"/>
                <a:gd name="connsiteX111" fmla="*/ 38100 w 50800"/>
                <a:gd name="connsiteY111" fmla="*/ 47516 h 53866"/>
                <a:gd name="connsiteX112" fmla="*/ 39370 w 50800"/>
                <a:gd name="connsiteY112" fmla="*/ 48786 h 53866"/>
                <a:gd name="connsiteX113" fmla="*/ 41910 w 50800"/>
                <a:gd name="connsiteY113" fmla="*/ 48786 h 53866"/>
                <a:gd name="connsiteX114" fmla="*/ 41910 w 50800"/>
                <a:gd name="connsiteY114" fmla="*/ 46246 h 53866"/>
                <a:gd name="connsiteX115" fmla="*/ 40640 w 50800"/>
                <a:gd name="connsiteY115" fmla="*/ 44976 h 53866"/>
                <a:gd name="connsiteX116" fmla="*/ 41910 w 50800"/>
                <a:gd name="connsiteY116" fmla="*/ 43706 h 53866"/>
                <a:gd name="connsiteX117" fmla="*/ 43180 w 50800"/>
                <a:gd name="connsiteY117" fmla="*/ 44976 h 53866"/>
                <a:gd name="connsiteX118" fmla="*/ 45720 w 50800"/>
                <a:gd name="connsiteY118" fmla="*/ 44976 h 53866"/>
                <a:gd name="connsiteX119" fmla="*/ 45720 w 50800"/>
                <a:gd name="connsiteY119" fmla="*/ 42436 h 53866"/>
                <a:gd name="connsiteX120" fmla="*/ 44450 w 50800"/>
                <a:gd name="connsiteY120" fmla="*/ 41166 h 53866"/>
                <a:gd name="connsiteX121" fmla="*/ 45720 w 50800"/>
                <a:gd name="connsiteY121" fmla="*/ 38626 h 53866"/>
                <a:gd name="connsiteX122" fmla="*/ 45720 w 50800"/>
                <a:gd name="connsiteY122" fmla="*/ 37356 h 53866"/>
                <a:gd name="connsiteX123" fmla="*/ 38100 w 50800"/>
                <a:gd name="connsiteY123" fmla="*/ 23386 h 53866"/>
                <a:gd name="connsiteX124" fmla="*/ 41910 w 50800"/>
                <a:gd name="connsiteY124" fmla="*/ 28466 h 53866"/>
                <a:gd name="connsiteX125" fmla="*/ 36830 w 50800"/>
                <a:gd name="connsiteY125" fmla="*/ 32276 h 53866"/>
                <a:gd name="connsiteX126" fmla="*/ 33020 w 50800"/>
                <a:gd name="connsiteY126" fmla="*/ 27196 h 53866"/>
                <a:gd name="connsiteX127" fmla="*/ 38100 w 50800"/>
                <a:gd name="connsiteY127" fmla="*/ 23386 h 53866"/>
                <a:gd name="connsiteX128" fmla="*/ 31750 w 50800"/>
                <a:gd name="connsiteY128" fmla="*/ 10686 h 53866"/>
                <a:gd name="connsiteX129" fmla="*/ 34290 w 50800"/>
                <a:gd name="connsiteY129" fmla="*/ 17036 h 53866"/>
                <a:gd name="connsiteX130" fmla="*/ 27940 w 50800"/>
                <a:gd name="connsiteY130" fmla="*/ 19576 h 53866"/>
                <a:gd name="connsiteX131" fmla="*/ 25400 w 50800"/>
                <a:gd name="connsiteY131" fmla="*/ 13226 h 53866"/>
                <a:gd name="connsiteX132" fmla="*/ 31750 w 50800"/>
                <a:gd name="connsiteY132" fmla="*/ 10686 h 53866"/>
                <a:gd name="connsiteX133" fmla="*/ 11430 w 50800"/>
                <a:gd name="connsiteY133" fmla="*/ 22116 h 53866"/>
                <a:gd name="connsiteX134" fmla="*/ 11430 w 50800"/>
                <a:gd name="connsiteY134" fmla="*/ 15766 h 53866"/>
                <a:gd name="connsiteX135" fmla="*/ 17780 w 50800"/>
                <a:gd name="connsiteY135" fmla="*/ 15766 h 53866"/>
                <a:gd name="connsiteX136" fmla="*/ 17780 w 50800"/>
                <a:gd name="connsiteY136" fmla="*/ 22116 h 53866"/>
                <a:gd name="connsiteX137" fmla="*/ 11430 w 50800"/>
                <a:gd name="connsiteY137" fmla="*/ 22116 h 53866"/>
                <a:gd name="connsiteX138" fmla="*/ 15240 w 50800"/>
                <a:gd name="connsiteY138" fmla="*/ 38626 h 53866"/>
                <a:gd name="connsiteX139" fmla="*/ 8890 w 50800"/>
                <a:gd name="connsiteY139" fmla="*/ 37356 h 53866"/>
                <a:gd name="connsiteX140" fmla="*/ 10160 w 50800"/>
                <a:gd name="connsiteY140" fmla="*/ 31006 h 53866"/>
                <a:gd name="connsiteX141" fmla="*/ 16510 w 50800"/>
                <a:gd name="connsiteY141" fmla="*/ 32276 h 53866"/>
                <a:gd name="connsiteX142" fmla="*/ 15240 w 50800"/>
                <a:gd name="connsiteY142" fmla="*/ 38626 h 53866"/>
                <a:gd name="connsiteX143" fmla="*/ 22860 w 50800"/>
                <a:gd name="connsiteY143" fmla="*/ 31006 h 53866"/>
                <a:gd name="connsiteX144" fmla="*/ 20320 w 50800"/>
                <a:gd name="connsiteY144" fmla="*/ 25926 h 53866"/>
                <a:gd name="connsiteX145" fmla="*/ 25400 w 50800"/>
                <a:gd name="connsiteY145" fmla="*/ 23386 h 53866"/>
                <a:gd name="connsiteX146" fmla="*/ 27940 w 50800"/>
                <a:gd name="connsiteY146" fmla="*/ 28466 h 53866"/>
                <a:gd name="connsiteX147" fmla="*/ 22860 w 50800"/>
                <a:gd name="connsiteY147" fmla="*/ 31006 h 53866"/>
                <a:gd name="connsiteX148" fmla="*/ 29210 w 50800"/>
                <a:gd name="connsiteY148" fmla="*/ 44976 h 53866"/>
                <a:gd name="connsiteX149" fmla="*/ 22860 w 50800"/>
                <a:gd name="connsiteY149" fmla="*/ 41166 h 53866"/>
                <a:gd name="connsiteX150" fmla="*/ 26670 w 50800"/>
                <a:gd name="connsiteY150" fmla="*/ 34816 h 53866"/>
                <a:gd name="connsiteX151" fmla="*/ 33020 w 50800"/>
                <a:gd name="connsiteY151" fmla="*/ 38626 h 53866"/>
                <a:gd name="connsiteX152" fmla="*/ 29210 w 50800"/>
                <a:gd name="connsiteY152" fmla="*/ 44976 h 5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50800" h="53866">
                  <a:moveTo>
                    <a:pt x="45720" y="37356"/>
                  </a:moveTo>
                  <a:cubicBezTo>
                    <a:pt x="46990" y="37356"/>
                    <a:pt x="46990" y="37356"/>
                    <a:pt x="48260" y="36086"/>
                  </a:cubicBezTo>
                  <a:cubicBezTo>
                    <a:pt x="48260" y="34816"/>
                    <a:pt x="48260" y="34816"/>
                    <a:pt x="46990" y="33546"/>
                  </a:cubicBezTo>
                  <a:lnTo>
                    <a:pt x="45720" y="32276"/>
                  </a:lnTo>
                  <a:cubicBezTo>
                    <a:pt x="45720" y="31006"/>
                    <a:pt x="45720" y="31006"/>
                    <a:pt x="46990" y="29736"/>
                  </a:cubicBezTo>
                  <a:lnTo>
                    <a:pt x="49530" y="29736"/>
                  </a:lnTo>
                  <a:cubicBezTo>
                    <a:pt x="50800" y="29736"/>
                    <a:pt x="50800" y="29736"/>
                    <a:pt x="50800" y="28466"/>
                  </a:cubicBezTo>
                  <a:cubicBezTo>
                    <a:pt x="50800" y="27196"/>
                    <a:pt x="50800" y="27196"/>
                    <a:pt x="49530" y="27196"/>
                  </a:cubicBezTo>
                  <a:lnTo>
                    <a:pt x="46990" y="27196"/>
                  </a:lnTo>
                  <a:cubicBezTo>
                    <a:pt x="46990" y="25926"/>
                    <a:pt x="46990" y="25926"/>
                    <a:pt x="46990" y="24656"/>
                  </a:cubicBezTo>
                  <a:lnTo>
                    <a:pt x="49530" y="24656"/>
                  </a:lnTo>
                  <a:cubicBezTo>
                    <a:pt x="50800" y="24656"/>
                    <a:pt x="50800" y="23386"/>
                    <a:pt x="50800" y="23386"/>
                  </a:cubicBezTo>
                  <a:cubicBezTo>
                    <a:pt x="50800" y="22116"/>
                    <a:pt x="49530" y="22116"/>
                    <a:pt x="49530" y="22116"/>
                  </a:cubicBezTo>
                  <a:lnTo>
                    <a:pt x="46990" y="22116"/>
                  </a:lnTo>
                  <a:cubicBezTo>
                    <a:pt x="46990" y="20846"/>
                    <a:pt x="46990" y="20846"/>
                    <a:pt x="45720" y="19576"/>
                  </a:cubicBezTo>
                  <a:lnTo>
                    <a:pt x="48260" y="18306"/>
                  </a:lnTo>
                  <a:cubicBezTo>
                    <a:pt x="49530" y="18306"/>
                    <a:pt x="49530" y="17036"/>
                    <a:pt x="49530" y="15766"/>
                  </a:cubicBezTo>
                  <a:cubicBezTo>
                    <a:pt x="49530" y="14496"/>
                    <a:pt x="48260" y="14496"/>
                    <a:pt x="46990" y="14496"/>
                  </a:cubicBezTo>
                  <a:lnTo>
                    <a:pt x="44450" y="15766"/>
                  </a:lnTo>
                  <a:cubicBezTo>
                    <a:pt x="44450" y="14496"/>
                    <a:pt x="43180" y="14496"/>
                    <a:pt x="43180" y="13226"/>
                  </a:cubicBezTo>
                  <a:lnTo>
                    <a:pt x="44450" y="11956"/>
                  </a:lnTo>
                  <a:cubicBezTo>
                    <a:pt x="45720" y="11956"/>
                    <a:pt x="45720" y="10686"/>
                    <a:pt x="44450" y="9416"/>
                  </a:cubicBezTo>
                  <a:cubicBezTo>
                    <a:pt x="44450" y="8146"/>
                    <a:pt x="43180" y="8146"/>
                    <a:pt x="41910" y="9416"/>
                  </a:cubicBezTo>
                  <a:lnTo>
                    <a:pt x="40640" y="10686"/>
                  </a:lnTo>
                  <a:cubicBezTo>
                    <a:pt x="40640" y="10686"/>
                    <a:pt x="39370" y="9416"/>
                    <a:pt x="39370" y="9416"/>
                  </a:cubicBezTo>
                  <a:lnTo>
                    <a:pt x="40640" y="8146"/>
                  </a:lnTo>
                  <a:cubicBezTo>
                    <a:pt x="40640" y="6876"/>
                    <a:pt x="40640" y="6876"/>
                    <a:pt x="40640" y="5606"/>
                  </a:cubicBezTo>
                  <a:cubicBezTo>
                    <a:pt x="39370" y="5606"/>
                    <a:pt x="39370" y="5606"/>
                    <a:pt x="38100" y="5606"/>
                  </a:cubicBezTo>
                  <a:lnTo>
                    <a:pt x="36830" y="6876"/>
                  </a:lnTo>
                  <a:cubicBezTo>
                    <a:pt x="35560" y="6876"/>
                    <a:pt x="35560" y="5606"/>
                    <a:pt x="34290" y="5606"/>
                  </a:cubicBezTo>
                  <a:lnTo>
                    <a:pt x="35560" y="3066"/>
                  </a:lnTo>
                  <a:cubicBezTo>
                    <a:pt x="35560" y="1796"/>
                    <a:pt x="35560" y="1796"/>
                    <a:pt x="34290" y="526"/>
                  </a:cubicBezTo>
                  <a:cubicBezTo>
                    <a:pt x="33020" y="-744"/>
                    <a:pt x="33020" y="526"/>
                    <a:pt x="31750" y="1796"/>
                  </a:cubicBezTo>
                  <a:lnTo>
                    <a:pt x="31750" y="6876"/>
                  </a:lnTo>
                  <a:cubicBezTo>
                    <a:pt x="30480" y="6876"/>
                    <a:pt x="30480" y="6876"/>
                    <a:pt x="29210" y="5606"/>
                  </a:cubicBezTo>
                  <a:lnTo>
                    <a:pt x="29210" y="3066"/>
                  </a:lnTo>
                  <a:cubicBezTo>
                    <a:pt x="29210" y="1796"/>
                    <a:pt x="29210" y="1796"/>
                    <a:pt x="27940" y="1796"/>
                  </a:cubicBezTo>
                  <a:cubicBezTo>
                    <a:pt x="26670" y="1796"/>
                    <a:pt x="26670" y="1796"/>
                    <a:pt x="26670" y="3066"/>
                  </a:cubicBezTo>
                  <a:lnTo>
                    <a:pt x="26670" y="5606"/>
                  </a:lnTo>
                  <a:cubicBezTo>
                    <a:pt x="25400" y="5606"/>
                    <a:pt x="25400" y="5606"/>
                    <a:pt x="24130" y="5606"/>
                  </a:cubicBezTo>
                  <a:lnTo>
                    <a:pt x="24130" y="3066"/>
                  </a:lnTo>
                  <a:cubicBezTo>
                    <a:pt x="24130" y="1796"/>
                    <a:pt x="22860" y="1796"/>
                    <a:pt x="22860" y="1796"/>
                  </a:cubicBezTo>
                  <a:cubicBezTo>
                    <a:pt x="21590" y="1796"/>
                    <a:pt x="21590" y="3066"/>
                    <a:pt x="21590" y="3066"/>
                  </a:cubicBezTo>
                  <a:lnTo>
                    <a:pt x="21590" y="5606"/>
                  </a:lnTo>
                  <a:cubicBezTo>
                    <a:pt x="20320" y="5606"/>
                    <a:pt x="20320" y="5606"/>
                    <a:pt x="19050" y="6876"/>
                  </a:cubicBezTo>
                  <a:lnTo>
                    <a:pt x="17780" y="4336"/>
                  </a:lnTo>
                  <a:cubicBezTo>
                    <a:pt x="17780" y="3066"/>
                    <a:pt x="16510" y="3066"/>
                    <a:pt x="15240" y="3066"/>
                  </a:cubicBezTo>
                  <a:cubicBezTo>
                    <a:pt x="13970" y="3066"/>
                    <a:pt x="13970" y="4336"/>
                    <a:pt x="13970" y="5606"/>
                  </a:cubicBezTo>
                  <a:lnTo>
                    <a:pt x="15240" y="8146"/>
                  </a:lnTo>
                  <a:cubicBezTo>
                    <a:pt x="13970" y="8146"/>
                    <a:pt x="13970" y="9416"/>
                    <a:pt x="12700" y="9416"/>
                  </a:cubicBezTo>
                  <a:lnTo>
                    <a:pt x="11430" y="8146"/>
                  </a:lnTo>
                  <a:cubicBezTo>
                    <a:pt x="11430" y="6876"/>
                    <a:pt x="10160" y="6876"/>
                    <a:pt x="8890" y="8146"/>
                  </a:cubicBezTo>
                  <a:cubicBezTo>
                    <a:pt x="7620" y="8146"/>
                    <a:pt x="7620" y="9416"/>
                    <a:pt x="8890" y="10686"/>
                  </a:cubicBezTo>
                  <a:lnTo>
                    <a:pt x="10160" y="11956"/>
                  </a:lnTo>
                  <a:cubicBezTo>
                    <a:pt x="10160" y="11956"/>
                    <a:pt x="8890" y="13226"/>
                    <a:pt x="8890" y="13226"/>
                  </a:cubicBezTo>
                  <a:lnTo>
                    <a:pt x="7620" y="11956"/>
                  </a:lnTo>
                  <a:cubicBezTo>
                    <a:pt x="6350" y="11956"/>
                    <a:pt x="6350" y="11956"/>
                    <a:pt x="5080" y="11956"/>
                  </a:cubicBezTo>
                  <a:cubicBezTo>
                    <a:pt x="5080" y="13226"/>
                    <a:pt x="5080" y="13226"/>
                    <a:pt x="5080" y="14496"/>
                  </a:cubicBezTo>
                  <a:lnTo>
                    <a:pt x="6350" y="15766"/>
                  </a:lnTo>
                  <a:cubicBezTo>
                    <a:pt x="6350" y="17036"/>
                    <a:pt x="5080" y="17036"/>
                    <a:pt x="5080" y="18306"/>
                  </a:cubicBezTo>
                  <a:lnTo>
                    <a:pt x="3810" y="17036"/>
                  </a:lnTo>
                  <a:cubicBezTo>
                    <a:pt x="2540" y="17036"/>
                    <a:pt x="2540" y="17036"/>
                    <a:pt x="1270" y="18306"/>
                  </a:cubicBezTo>
                  <a:cubicBezTo>
                    <a:pt x="1270" y="19576"/>
                    <a:pt x="1270" y="19576"/>
                    <a:pt x="2540" y="20846"/>
                  </a:cubicBezTo>
                  <a:lnTo>
                    <a:pt x="3810" y="22116"/>
                  </a:lnTo>
                  <a:cubicBezTo>
                    <a:pt x="3810" y="23386"/>
                    <a:pt x="3810" y="23386"/>
                    <a:pt x="2540" y="24656"/>
                  </a:cubicBezTo>
                  <a:lnTo>
                    <a:pt x="1270" y="24656"/>
                  </a:lnTo>
                  <a:cubicBezTo>
                    <a:pt x="0" y="24656"/>
                    <a:pt x="0" y="24656"/>
                    <a:pt x="0" y="25926"/>
                  </a:cubicBezTo>
                  <a:cubicBezTo>
                    <a:pt x="0" y="27196"/>
                    <a:pt x="0" y="27196"/>
                    <a:pt x="1270" y="27196"/>
                  </a:cubicBezTo>
                  <a:lnTo>
                    <a:pt x="2540" y="27196"/>
                  </a:lnTo>
                  <a:cubicBezTo>
                    <a:pt x="2540" y="28466"/>
                    <a:pt x="2540" y="28466"/>
                    <a:pt x="2540" y="29736"/>
                  </a:cubicBezTo>
                  <a:lnTo>
                    <a:pt x="1270" y="29736"/>
                  </a:lnTo>
                  <a:cubicBezTo>
                    <a:pt x="0" y="29736"/>
                    <a:pt x="0" y="31006"/>
                    <a:pt x="0" y="31006"/>
                  </a:cubicBezTo>
                  <a:cubicBezTo>
                    <a:pt x="0" y="32276"/>
                    <a:pt x="1270" y="32276"/>
                    <a:pt x="1270" y="32276"/>
                  </a:cubicBezTo>
                  <a:lnTo>
                    <a:pt x="2540" y="32276"/>
                  </a:lnTo>
                  <a:cubicBezTo>
                    <a:pt x="2540" y="33546"/>
                    <a:pt x="2540" y="33546"/>
                    <a:pt x="3810" y="34816"/>
                  </a:cubicBezTo>
                  <a:lnTo>
                    <a:pt x="2540" y="36086"/>
                  </a:lnTo>
                  <a:cubicBezTo>
                    <a:pt x="1270" y="36086"/>
                    <a:pt x="1270" y="37356"/>
                    <a:pt x="1270" y="38626"/>
                  </a:cubicBezTo>
                  <a:lnTo>
                    <a:pt x="1270" y="38626"/>
                  </a:lnTo>
                  <a:cubicBezTo>
                    <a:pt x="1270" y="39896"/>
                    <a:pt x="2540" y="39896"/>
                    <a:pt x="3810" y="39896"/>
                  </a:cubicBezTo>
                  <a:lnTo>
                    <a:pt x="5080" y="38626"/>
                  </a:lnTo>
                  <a:cubicBezTo>
                    <a:pt x="5080" y="39896"/>
                    <a:pt x="6350" y="39896"/>
                    <a:pt x="6350" y="41166"/>
                  </a:cubicBezTo>
                  <a:lnTo>
                    <a:pt x="5080" y="42436"/>
                  </a:lnTo>
                  <a:cubicBezTo>
                    <a:pt x="3810" y="42436"/>
                    <a:pt x="3810" y="43706"/>
                    <a:pt x="5080" y="44976"/>
                  </a:cubicBezTo>
                  <a:cubicBezTo>
                    <a:pt x="5080" y="46246"/>
                    <a:pt x="6350" y="46246"/>
                    <a:pt x="7620" y="44976"/>
                  </a:cubicBezTo>
                  <a:lnTo>
                    <a:pt x="8890" y="43706"/>
                  </a:lnTo>
                  <a:cubicBezTo>
                    <a:pt x="8890" y="44976"/>
                    <a:pt x="10160" y="44976"/>
                    <a:pt x="10160" y="44976"/>
                  </a:cubicBezTo>
                  <a:lnTo>
                    <a:pt x="8890" y="46246"/>
                  </a:lnTo>
                  <a:cubicBezTo>
                    <a:pt x="8890" y="47516"/>
                    <a:pt x="8890" y="47516"/>
                    <a:pt x="8890" y="48786"/>
                  </a:cubicBezTo>
                  <a:cubicBezTo>
                    <a:pt x="10160" y="48786"/>
                    <a:pt x="10160" y="48786"/>
                    <a:pt x="11430" y="48786"/>
                  </a:cubicBezTo>
                  <a:lnTo>
                    <a:pt x="12700" y="47516"/>
                  </a:lnTo>
                  <a:cubicBezTo>
                    <a:pt x="13970" y="47516"/>
                    <a:pt x="13970" y="48786"/>
                    <a:pt x="15240" y="48786"/>
                  </a:cubicBezTo>
                  <a:lnTo>
                    <a:pt x="13970" y="50056"/>
                  </a:lnTo>
                  <a:cubicBezTo>
                    <a:pt x="13970" y="51326"/>
                    <a:pt x="13970" y="51326"/>
                    <a:pt x="15240" y="52596"/>
                  </a:cubicBezTo>
                  <a:cubicBezTo>
                    <a:pt x="16510" y="52596"/>
                    <a:pt x="16510" y="52596"/>
                    <a:pt x="17780" y="51326"/>
                  </a:cubicBezTo>
                  <a:lnTo>
                    <a:pt x="19050" y="50056"/>
                  </a:lnTo>
                  <a:cubicBezTo>
                    <a:pt x="20320" y="50056"/>
                    <a:pt x="20320" y="50056"/>
                    <a:pt x="21590" y="51326"/>
                  </a:cubicBezTo>
                  <a:lnTo>
                    <a:pt x="21590" y="52596"/>
                  </a:lnTo>
                  <a:cubicBezTo>
                    <a:pt x="21590" y="53866"/>
                    <a:pt x="21590" y="53866"/>
                    <a:pt x="22860" y="53866"/>
                  </a:cubicBezTo>
                  <a:cubicBezTo>
                    <a:pt x="24130" y="53866"/>
                    <a:pt x="24130" y="53866"/>
                    <a:pt x="24130" y="52596"/>
                  </a:cubicBezTo>
                  <a:lnTo>
                    <a:pt x="24130" y="51326"/>
                  </a:lnTo>
                  <a:cubicBezTo>
                    <a:pt x="25400" y="51326"/>
                    <a:pt x="25400" y="51326"/>
                    <a:pt x="26670" y="51326"/>
                  </a:cubicBezTo>
                  <a:lnTo>
                    <a:pt x="26670" y="52596"/>
                  </a:lnTo>
                  <a:cubicBezTo>
                    <a:pt x="26670" y="53866"/>
                    <a:pt x="27940" y="53866"/>
                    <a:pt x="27940" y="53866"/>
                  </a:cubicBezTo>
                  <a:cubicBezTo>
                    <a:pt x="29210" y="53866"/>
                    <a:pt x="29210" y="52596"/>
                    <a:pt x="29210" y="52596"/>
                  </a:cubicBezTo>
                  <a:lnTo>
                    <a:pt x="29210" y="51326"/>
                  </a:lnTo>
                  <a:cubicBezTo>
                    <a:pt x="30480" y="51326"/>
                    <a:pt x="30480" y="51326"/>
                    <a:pt x="31750" y="50056"/>
                  </a:cubicBezTo>
                  <a:lnTo>
                    <a:pt x="33020" y="51326"/>
                  </a:lnTo>
                  <a:cubicBezTo>
                    <a:pt x="33020" y="52596"/>
                    <a:pt x="34290" y="52596"/>
                    <a:pt x="35560" y="52596"/>
                  </a:cubicBezTo>
                  <a:lnTo>
                    <a:pt x="35560" y="52596"/>
                  </a:lnTo>
                  <a:cubicBezTo>
                    <a:pt x="36830" y="52596"/>
                    <a:pt x="36830" y="51326"/>
                    <a:pt x="36830" y="50056"/>
                  </a:cubicBezTo>
                  <a:lnTo>
                    <a:pt x="35560" y="48786"/>
                  </a:lnTo>
                  <a:cubicBezTo>
                    <a:pt x="36830" y="48786"/>
                    <a:pt x="36830" y="47516"/>
                    <a:pt x="38100" y="47516"/>
                  </a:cubicBezTo>
                  <a:lnTo>
                    <a:pt x="39370" y="48786"/>
                  </a:lnTo>
                  <a:cubicBezTo>
                    <a:pt x="39370" y="50056"/>
                    <a:pt x="40640" y="50056"/>
                    <a:pt x="41910" y="48786"/>
                  </a:cubicBezTo>
                  <a:cubicBezTo>
                    <a:pt x="43180" y="48786"/>
                    <a:pt x="43180" y="47516"/>
                    <a:pt x="41910" y="46246"/>
                  </a:cubicBezTo>
                  <a:lnTo>
                    <a:pt x="40640" y="44976"/>
                  </a:lnTo>
                  <a:cubicBezTo>
                    <a:pt x="40640" y="44976"/>
                    <a:pt x="41910" y="43706"/>
                    <a:pt x="41910" y="43706"/>
                  </a:cubicBezTo>
                  <a:lnTo>
                    <a:pt x="43180" y="44976"/>
                  </a:lnTo>
                  <a:cubicBezTo>
                    <a:pt x="44450" y="44976"/>
                    <a:pt x="44450" y="44976"/>
                    <a:pt x="45720" y="44976"/>
                  </a:cubicBezTo>
                  <a:cubicBezTo>
                    <a:pt x="46990" y="44976"/>
                    <a:pt x="45720" y="43706"/>
                    <a:pt x="45720" y="42436"/>
                  </a:cubicBezTo>
                  <a:lnTo>
                    <a:pt x="44450" y="41166"/>
                  </a:lnTo>
                  <a:cubicBezTo>
                    <a:pt x="44450" y="39896"/>
                    <a:pt x="45720" y="39896"/>
                    <a:pt x="45720" y="38626"/>
                  </a:cubicBezTo>
                  <a:lnTo>
                    <a:pt x="45720" y="37356"/>
                  </a:lnTo>
                  <a:close/>
                  <a:moveTo>
                    <a:pt x="38100" y="23386"/>
                  </a:moveTo>
                  <a:cubicBezTo>
                    <a:pt x="40640" y="23386"/>
                    <a:pt x="43180" y="25926"/>
                    <a:pt x="41910" y="28466"/>
                  </a:cubicBezTo>
                  <a:cubicBezTo>
                    <a:pt x="40640" y="31006"/>
                    <a:pt x="39370" y="33546"/>
                    <a:pt x="36830" y="32276"/>
                  </a:cubicBezTo>
                  <a:cubicBezTo>
                    <a:pt x="34290" y="31006"/>
                    <a:pt x="31750" y="29736"/>
                    <a:pt x="33020" y="27196"/>
                  </a:cubicBezTo>
                  <a:cubicBezTo>
                    <a:pt x="34290" y="25926"/>
                    <a:pt x="35560" y="23386"/>
                    <a:pt x="38100" y="23386"/>
                  </a:cubicBezTo>
                  <a:close/>
                  <a:moveTo>
                    <a:pt x="31750" y="10686"/>
                  </a:moveTo>
                  <a:cubicBezTo>
                    <a:pt x="34290" y="11956"/>
                    <a:pt x="35560" y="14496"/>
                    <a:pt x="34290" y="17036"/>
                  </a:cubicBezTo>
                  <a:cubicBezTo>
                    <a:pt x="33020" y="19576"/>
                    <a:pt x="30480" y="20846"/>
                    <a:pt x="27940" y="19576"/>
                  </a:cubicBezTo>
                  <a:cubicBezTo>
                    <a:pt x="25400" y="18306"/>
                    <a:pt x="24130" y="15766"/>
                    <a:pt x="25400" y="13226"/>
                  </a:cubicBezTo>
                  <a:cubicBezTo>
                    <a:pt x="26670" y="10686"/>
                    <a:pt x="29210" y="9416"/>
                    <a:pt x="31750" y="10686"/>
                  </a:cubicBezTo>
                  <a:close/>
                  <a:moveTo>
                    <a:pt x="11430" y="22116"/>
                  </a:moveTo>
                  <a:cubicBezTo>
                    <a:pt x="8890" y="20846"/>
                    <a:pt x="8890" y="17036"/>
                    <a:pt x="11430" y="15766"/>
                  </a:cubicBezTo>
                  <a:cubicBezTo>
                    <a:pt x="12700" y="13226"/>
                    <a:pt x="16510" y="13226"/>
                    <a:pt x="17780" y="15766"/>
                  </a:cubicBezTo>
                  <a:cubicBezTo>
                    <a:pt x="20320" y="17036"/>
                    <a:pt x="20320" y="20846"/>
                    <a:pt x="17780" y="22116"/>
                  </a:cubicBezTo>
                  <a:cubicBezTo>
                    <a:pt x="16510" y="23386"/>
                    <a:pt x="12700" y="23386"/>
                    <a:pt x="11430" y="22116"/>
                  </a:cubicBezTo>
                  <a:close/>
                  <a:moveTo>
                    <a:pt x="15240" y="38626"/>
                  </a:moveTo>
                  <a:cubicBezTo>
                    <a:pt x="12700" y="39896"/>
                    <a:pt x="10160" y="39896"/>
                    <a:pt x="8890" y="37356"/>
                  </a:cubicBezTo>
                  <a:cubicBezTo>
                    <a:pt x="7620" y="34816"/>
                    <a:pt x="7620" y="32276"/>
                    <a:pt x="10160" y="31006"/>
                  </a:cubicBezTo>
                  <a:cubicBezTo>
                    <a:pt x="12700" y="29736"/>
                    <a:pt x="15240" y="29736"/>
                    <a:pt x="16510" y="32276"/>
                  </a:cubicBezTo>
                  <a:cubicBezTo>
                    <a:pt x="17780" y="34816"/>
                    <a:pt x="17780" y="37356"/>
                    <a:pt x="15240" y="38626"/>
                  </a:cubicBezTo>
                  <a:close/>
                  <a:moveTo>
                    <a:pt x="22860" y="31006"/>
                  </a:moveTo>
                  <a:cubicBezTo>
                    <a:pt x="20320" y="29736"/>
                    <a:pt x="20320" y="27196"/>
                    <a:pt x="20320" y="25926"/>
                  </a:cubicBezTo>
                  <a:cubicBezTo>
                    <a:pt x="20320" y="24656"/>
                    <a:pt x="24130" y="23386"/>
                    <a:pt x="25400" y="23386"/>
                  </a:cubicBezTo>
                  <a:cubicBezTo>
                    <a:pt x="27940" y="24656"/>
                    <a:pt x="27940" y="27196"/>
                    <a:pt x="27940" y="28466"/>
                  </a:cubicBezTo>
                  <a:cubicBezTo>
                    <a:pt x="27940" y="31006"/>
                    <a:pt x="25400" y="32276"/>
                    <a:pt x="22860" y="31006"/>
                  </a:cubicBezTo>
                  <a:close/>
                  <a:moveTo>
                    <a:pt x="29210" y="44976"/>
                  </a:moveTo>
                  <a:cubicBezTo>
                    <a:pt x="26670" y="44976"/>
                    <a:pt x="24130" y="43706"/>
                    <a:pt x="22860" y="41166"/>
                  </a:cubicBezTo>
                  <a:cubicBezTo>
                    <a:pt x="22860" y="38626"/>
                    <a:pt x="24130" y="36086"/>
                    <a:pt x="26670" y="34816"/>
                  </a:cubicBezTo>
                  <a:cubicBezTo>
                    <a:pt x="29210" y="34816"/>
                    <a:pt x="31750" y="36086"/>
                    <a:pt x="33020" y="38626"/>
                  </a:cubicBezTo>
                  <a:cubicBezTo>
                    <a:pt x="33020" y="42436"/>
                    <a:pt x="31750" y="44976"/>
                    <a:pt x="29210" y="44976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EE813DF-7F1B-41D3-924C-064A227D2DAE}"/>
                </a:ext>
              </a:extLst>
            </p:cNvPr>
            <p:cNvSpPr/>
            <p:nvPr/>
          </p:nvSpPr>
          <p:spPr>
            <a:xfrm>
              <a:off x="7141209" y="2790189"/>
              <a:ext cx="43180" cy="43180"/>
            </a:xfrm>
            <a:custGeom>
              <a:avLst/>
              <a:gdLst>
                <a:gd name="connsiteX0" fmla="*/ 41910 w 43180"/>
                <a:gd name="connsiteY0" fmla="*/ 25400 h 43180"/>
                <a:gd name="connsiteX1" fmla="*/ 41910 w 43180"/>
                <a:gd name="connsiteY1" fmla="*/ 25400 h 43180"/>
                <a:gd name="connsiteX2" fmla="*/ 41910 w 43180"/>
                <a:gd name="connsiteY2" fmla="*/ 22860 h 43180"/>
                <a:gd name="connsiteX3" fmla="*/ 40640 w 43180"/>
                <a:gd name="connsiteY3" fmla="*/ 22860 h 43180"/>
                <a:gd name="connsiteX4" fmla="*/ 40640 w 43180"/>
                <a:gd name="connsiteY4" fmla="*/ 20320 h 43180"/>
                <a:gd name="connsiteX5" fmla="*/ 41910 w 43180"/>
                <a:gd name="connsiteY5" fmla="*/ 20320 h 43180"/>
                <a:gd name="connsiteX6" fmla="*/ 43180 w 43180"/>
                <a:gd name="connsiteY6" fmla="*/ 19050 h 43180"/>
                <a:gd name="connsiteX7" fmla="*/ 41910 w 43180"/>
                <a:gd name="connsiteY7" fmla="*/ 17780 h 43180"/>
                <a:gd name="connsiteX8" fmla="*/ 40640 w 43180"/>
                <a:gd name="connsiteY8" fmla="*/ 17780 h 43180"/>
                <a:gd name="connsiteX9" fmla="*/ 39370 w 43180"/>
                <a:gd name="connsiteY9" fmla="*/ 15240 h 43180"/>
                <a:gd name="connsiteX10" fmla="*/ 40640 w 43180"/>
                <a:gd name="connsiteY10" fmla="*/ 15240 h 43180"/>
                <a:gd name="connsiteX11" fmla="*/ 40640 w 43180"/>
                <a:gd name="connsiteY11" fmla="*/ 13970 h 43180"/>
                <a:gd name="connsiteX12" fmla="*/ 39370 w 43180"/>
                <a:gd name="connsiteY12" fmla="*/ 13970 h 43180"/>
                <a:gd name="connsiteX13" fmla="*/ 38100 w 43180"/>
                <a:gd name="connsiteY13" fmla="*/ 13970 h 43180"/>
                <a:gd name="connsiteX14" fmla="*/ 36830 w 43180"/>
                <a:gd name="connsiteY14" fmla="*/ 11430 h 43180"/>
                <a:gd name="connsiteX15" fmla="*/ 38100 w 43180"/>
                <a:gd name="connsiteY15" fmla="*/ 10160 h 43180"/>
                <a:gd name="connsiteX16" fmla="*/ 38100 w 43180"/>
                <a:gd name="connsiteY16" fmla="*/ 8890 h 43180"/>
                <a:gd name="connsiteX17" fmla="*/ 36830 w 43180"/>
                <a:gd name="connsiteY17" fmla="*/ 8890 h 43180"/>
                <a:gd name="connsiteX18" fmla="*/ 35560 w 43180"/>
                <a:gd name="connsiteY18" fmla="*/ 10160 h 43180"/>
                <a:gd name="connsiteX19" fmla="*/ 33020 w 43180"/>
                <a:gd name="connsiteY19" fmla="*/ 7620 h 43180"/>
                <a:gd name="connsiteX20" fmla="*/ 34290 w 43180"/>
                <a:gd name="connsiteY20" fmla="*/ 6350 h 43180"/>
                <a:gd name="connsiteX21" fmla="*/ 34290 w 43180"/>
                <a:gd name="connsiteY21" fmla="*/ 5080 h 43180"/>
                <a:gd name="connsiteX22" fmla="*/ 33020 w 43180"/>
                <a:gd name="connsiteY22" fmla="*/ 5080 h 43180"/>
                <a:gd name="connsiteX23" fmla="*/ 31750 w 43180"/>
                <a:gd name="connsiteY23" fmla="*/ 6350 h 43180"/>
                <a:gd name="connsiteX24" fmla="*/ 29210 w 43180"/>
                <a:gd name="connsiteY24" fmla="*/ 5080 h 43180"/>
                <a:gd name="connsiteX25" fmla="*/ 29210 w 43180"/>
                <a:gd name="connsiteY25" fmla="*/ 3810 h 43180"/>
                <a:gd name="connsiteX26" fmla="*/ 29210 w 43180"/>
                <a:gd name="connsiteY26" fmla="*/ 2540 h 43180"/>
                <a:gd name="connsiteX27" fmla="*/ 27940 w 43180"/>
                <a:gd name="connsiteY27" fmla="*/ 2540 h 43180"/>
                <a:gd name="connsiteX28" fmla="*/ 27940 w 43180"/>
                <a:gd name="connsiteY28" fmla="*/ 3810 h 43180"/>
                <a:gd name="connsiteX29" fmla="*/ 25400 w 43180"/>
                <a:gd name="connsiteY29" fmla="*/ 2540 h 43180"/>
                <a:gd name="connsiteX30" fmla="*/ 25400 w 43180"/>
                <a:gd name="connsiteY30" fmla="*/ 1270 h 43180"/>
                <a:gd name="connsiteX31" fmla="*/ 24130 w 43180"/>
                <a:gd name="connsiteY31" fmla="*/ 0 h 43180"/>
                <a:gd name="connsiteX32" fmla="*/ 22860 w 43180"/>
                <a:gd name="connsiteY32" fmla="*/ 1270 h 43180"/>
                <a:gd name="connsiteX33" fmla="*/ 22860 w 43180"/>
                <a:gd name="connsiteY33" fmla="*/ 2540 h 43180"/>
                <a:gd name="connsiteX34" fmla="*/ 20320 w 43180"/>
                <a:gd name="connsiteY34" fmla="*/ 2540 h 43180"/>
                <a:gd name="connsiteX35" fmla="*/ 20320 w 43180"/>
                <a:gd name="connsiteY35" fmla="*/ 1270 h 43180"/>
                <a:gd name="connsiteX36" fmla="*/ 19050 w 43180"/>
                <a:gd name="connsiteY36" fmla="*/ 0 h 43180"/>
                <a:gd name="connsiteX37" fmla="*/ 17780 w 43180"/>
                <a:gd name="connsiteY37" fmla="*/ 1270 h 43180"/>
                <a:gd name="connsiteX38" fmla="*/ 17780 w 43180"/>
                <a:gd name="connsiteY38" fmla="*/ 2540 h 43180"/>
                <a:gd name="connsiteX39" fmla="*/ 15240 w 43180"/>
                <a:gd name="connsiteY39" fmla="*/ 3810 h 43180"/>
                <a:gd name="connsiteX40" fmla="*/ 15240 w 43180"/>
                <a:gd name="connsiteY40" fmla="*/ 2540 h 43180"/>
                <a:gd name="connsiteX41" fmla="*/ 13970 w 43180"/>
                <a:gd name="connsiteY41" fmla="*/ 2540 h 43180"/>
                <a:gd name="connsiteX42" fmla="*/ 13970 w 43180"/>
                <a:gd name="connsiteY42" fmla="*/ 3810 h 43180"/>
                <a:gd name="connsiteX43" fmla="*/ 13970 w 43180"/>
                <a:gd name="connsiteY43" fmla="*/ 5080 h 43180"/>
                <a:gd name="connsiteX44" fmla="*/ 11430 w 43180"/>
                <a:gd name="connsiteY44" fmla="*/ 6350 h 43180"/>
                <a:gd name="connsiteX45" fmla="*/ 10160 w 43180"/>
                <a:gd name="connsiteY45" fmla="*/ 5080 h 43180"/>
                <a:gd name="connsiteX46" fmla="*/ 8890 w 43180"/>
                <a:gd name="connsiteY46" fmla="*/ 5080 h 43180"/>
                <a:gd name="connsiteX47" fmla="*/ 8890 w 43180"/>
                <a:gd name="connsiteY47" fmla="*/ 6350 h 43180"/>
                <a:gd name="connsiteX48" fmla="*/ 10160 w 43180"/>
                <a:gd name="connsiteY48" fmla="*/ 7620 h 43180"/>
                <a:gd name="connsiteX49" fmla="*/ 7620 w 43180"/>
                <a:gd name="connsiteY49" fmla="*/ 10160 h 43180"/>
                <a:gd name="connsiteX50" fmla="*/ 6350 w 43180"/>
                <a:gd name="connsiteY50" fmla="*/ 8890 h 43180"/>
                <a:gd name="connsiteX51" fmla="*/ 5080 w 43180"/>
                <a:gd name="connsiteY51" fmla="*/ 8890 h 43180"/>
                <a:gd name="connsiteX52" fmla="*/ 5080 w 43180"/>
                <a:gd name="connsiteY52" fmla="*/ 10160 h 43180"/>
                <a:gd name="connsiteX53" fmla="*/ 6350 w 43180"/>
                <a:gd name="connsiteY53" fmla="*/ 11430 h 43180"/>
                <a:gd name="connsiteX54" fmla="*/ 5080 w 43180"/>
                <a:gd name="connsiteY54" fmla="*/ 13970 h 43180"/>
                <a:gd name="connsiteX55" fmla="*/ 3810 w 43180"/>
                <a:gd name="connsiteY55" fmla="*/ 13970 h 43180"/>
                <a:gd name="connsiteX56" fmla="*/ 2540 w 43180"/>
                <a:gd name="connsiteY56" fmla="*/ 13970 h 43180"/>
                <a:gd name="connsiteX57" fmla="*/ 2540 w 43180"/>
                <a:gd name="connsiteY57" fmla="*/ 15240 h 43180"/>
                <a:gd name="connsiteX58" fmla="*/ 3810 w 43180"/>
                <a:gd name="connsiteY58" fmla="*/ 15240 h 43180"/>
                <a:gd name="connsiteX59" fmla="*/ 2540 w 43180"/>
                <a:gd name="connsiteY59" fmla="*/ 17780 h 43180"/>
                <a:gd name="connsiteX60" fmla="*/ 1270 w 43180"/>
                <a:gd name="connsiteY60" fmla="*/ 17780 h 43180"/>
                <a:gd name="connsiteX61" fmla="*/ 0 w 43180"/>
                <a:gd name="connsiteY61" fmla="*/ 19050 h 43180"/>
                <a:gd name="connsiteX62" fmla="*/ 1270 w 43180"/>
                <a:gd name="connsiteY62" fmla="*/ 20320 h 43180"/>
                <a:gd name="connsiteX63" fmla="*/ 2540 w 43180"/>
                <a:gd name="connsiteY63" fmla="*/ 20320 h 43180"/>
                <a:gd name="connsiteX64" fmla="*/ 2540 w 43180"/>
                <a:gd name="connsiteY64" fmla="*/ 22860 h 43180"/>
                <a:gd name="connsiteX65" fmla="*/ 1270 w 43180"/>
                <a:gd name="connsiteY65" fmla="*/ 22860 h 43180"/>
                <a:gd name="connsiteX66" fmla="*/ 0 w 43180"/>
                <a:gd name="connsiteY66" fmla="*/ 24130 h 43180"/>
                <a:gd name="connsiteX67" fmla="*/ 1270 w 43180"/>
                <a:gd name="connsiteY67" fmla="*/ 25400 h 43180"/>
                <a:gd name="connsiteX68" fmla="*/ 2540 w 43180"/>
                <a:gd name="connsiteY68" fmla="*/ 25400 h 43180"/>
                <a:gd name="connsiteX69" fmla="*/ 3810 w 43180"/>
                <a:gd name="connsiteY69" fmla="*/ 27940 h 43180"/>
                <a:gd name="connsiteX70" fmla="*/ 2540 w 43180"/>
                <a:gd name="connsiteY70" fmla="*/ 27940 h 43180"/>
                <a:gd name="connsiteX71" fmla="*/ 2540 w 43180"/>
                <a:gd name="connsiteY71" fmla="*/ 29210 h 43180"/>
                <a:gd name="connsiteX72" fmla="*/ 3810 w 43180"/>
                <a:gd name="connsiteY72" fmla="*/ 29210 h 43180"/>
                <a:gd name="connsiteX73" fmla="*/ 5080 w 43180"/>
                <a:gd name="connsiteY73" fmla="*/ 29210 h 43180"/>
                <a:gd name="connsiteX74" fmla="*/ 6350 w 43180"/>
                <a:gd name="connsiteY74" fmla="*/ 31750 h 43180"/>
                <a:gd name="connsiteX75" fmla="*/ 5080 w 43180"/>
                <a:gd name="connsiteY75" fmla="*/ 33020 h 43180"/>
                <a:gd name="connsiteX76" fmla="*/ 5080 w 43180"/>
                <a:gd name="connsiteY76" fmla="*/ 34290 h 43180"/>
                <a:gd name="connsiteX77" fmla="*/ 6350 w 43180"/>
                <a:gd name="connsiteY77" fmla="*/ 34290 h 43180"/>
                <a:gd name="connsiteX78" fmla="*/ 7620 w 43180"/>
                <a:gd name="connsiteY78" fmla="*/ 33020 h 43180"/>
                <a:gd name="connsiteX79" fmla="*/ 10160 w 43180"/>
                <a:gd name="connsiteY79" fmla="*/ 35560 h 43180"/>
                <a:gd name="connsiteX80" fmla="*/ 8890 w 43180"/>
                <a:gd name="connsiteY80" fmla="*/ 36830 h 43180"/>
                <a:gd name="connsiteX81" fmla="*/ 8890 w 43180"/>
                <a:gd name="connsiteY81" fmla="*/ 38100 h 43180"/>
                <a:gd name="connsiteX82" fmla="*/ 10160 w 43180"/>
                <a:gd name="connsiteY82" fmla="*/ 38100 h 43180"/>
                <a:gd name="connsiteX83" fmla="*/ 11430 w 43180"/>
                <a:gd name="connsiteY83" fmla="*/ 36830 h 43180"/>
                <a:gd name="connsiteX84" fmla="*/ 13970 w 43180"/>
                <a:gd name="connsiteY84" fmla="*/ 38100 h 43180"/>
                <a:gd name="connsiteX85" fmla="*/ 13970 w 43180"/>
                <a:gd name="connsiteY85" fmla="*/ 39370 h 43180"/>
                <a:gd name="connsiteX86" fmla="*/ 13970 w 43180"/>
                <a:gd name="connsiteY86" fmla="*/ 40640 h 43180"/>
                <a:gd name="connsiteX87" fmla="*/ 15240 w 43180"/>
                <a:gd name="connsiteY87" fmla="*/ 40640 h 43180"/>
                <a:gd name="connsiteX88" fmla="*/ 15240 w 43180"/>
                <a:gd name="connsiteY88" fmla="*/ 39370 h 43180"/>
                <a:gd name="connsiteX89" fmla="*/ 17780 w 43180"/>
                <a:gd name="connsiteY89" fmla="*/ 40640 h 43180"/>
                <a:gd name="connsiteX90" fmla="*/ 17780 w 43180"/>
                <a:gd name="connsiteY90" fmla="*/ 41910 h 43180"/>
                <a:gd name="connsiteX91" fmla="*/ 19050 w 43180"/>
                <a:gd name="connsiteY91" fmla="*/ 43180 h 43180"/>
                <a:gd name="connsiteX92" fmla="*/ 20320 w 43180"/>
                <a:gd name="connsiteY92" fmla="*/ 41910 h 43180"/>
                <a:gd name="connsiteX93" fmla="*/ 20320 w 43180"/>
                <a:gd name="connsiteY93" fmla="*/ 40640 h 43180"/>
                <a:gd name="connsiteX94" fmla="*/ 22860 w 43180"/>
                <a:gd name="connsiteY94" fmla="*/ 40640 h 43180"/>
                <a:gd name="connsiteX95" fmla="*/ 22860 w 43180"/>
                <a:gd name="connsiteY95" fmla="*/ 41910 h 43180"/>
                <a:gd name="connsiteX96" fmla="*/ 24130 w 43180"/>
                <a:gd name="connsiteY96" fmla="*/ 43180 h 43180"/>
                <a:gd name="connsiteX97" fmla="*/ 25400 w 43180"/>
                <a:gd name="connsiteY97" fmla="*/ 41910 h 43180"/>
                <a:gd name="connsiteX98" fmla="*/ 25400 w 43180"/>
                <a:gd name="connsiteY98" fmla="*/ 40640 h 43180"/>
                <a:gd name="connsiteX99" fmla="*/ 27940 w 43180"/>
                <a:gd name="connsiteY99" fmla="*/ 39370 h 43180"/>
                <a:gd name="connsiteX100" fmla="*/ 27940 w 43180"/>
                <a:gd name="connsiteY100" fmla="*/ 40640 h 43180"/>
                <a:gd name="connsiteX101" fmla="*/ 29210 w 43180"/>
                <a:gd name="connsiteY101" fmla="*/ 40640 h 43180"/>
                <a:gd name="connsiteX102" fmla="*/ 29210 w 43180"/>
                <a:gd name="connsiteY102" fmla="*/ 39370 h 43180"/>
                <a:gd name="connsiteX103" fmla="*/ 29210 w 43180"/>
                <a:gd name="connsiteY103" fmla="*/ 38100 h 43180"/>
                <a:gd name="connsiteX104" fmla="*/ 31750 w 43180"/>
                <a:gd name="connsiteY104" fmla="*/ 36830 h 43180"/>
                <a:gd name="connsiteX105" fmla="*/ 33020 w 43180"/>
                <a:gd name="connsiteY105" fmla="*/ 38100 h 43180"/>
                <a:gd name="connsiteX106" fmla="*/ 34290 w 43180"/>
                <a:gd name="connsiteY106" fmla="*/ 38100 h 43180"/>
                <a:gd name="connsiteX107" fmla="*/ 34290 w 43180"/>
                <a:gd name="connsiteY107" fmla="*/ 36830 h 43180"/>
                <a:gd name="connsiteX108" fmla="*/ 33020 w 43180"/>
                <a:gd name="connsiteY108" fmla="*/ 35560 h 43180"/>
                <a:gd name="connsiteX109" fmla="*/ 35560 w 43180"/>
                <a:gd name="connsiteY109" fmla="*/ 33020 h 43180"/>
                <a:gd name="connsiteX110" fmla="*/ 36830 w 43180"/>
                <a:gd name="connsiteY110" fmla="*/ 34290 h 43180"/>
                <a:gd name="connsiteX111" fmla="*/ 38100 w 43180"/>
                <a:gd name="connsiteY111" fmla="*/ 34290 h 43180"/>
                <a:gd name="connsiteX112" fmla="*/ 38100 w 43180"/>
                <a:gd name="connsiteY112" fmla="*/ 33020 h 43180"/>
                <a:gd name="connsiteX113" fmla="*/ 36830 w 43180"/>
                <a:gd name="connsiteY113" fmla="*/ 31750 h 43180"/>
                <a:gd name="connsiteX114" fmla="*/ 38100 w 43180"/>
                <a:gd name="connsiteY114" fmla="*/ 29210 h 43180"/>
                <a:gd name="connsiteX115" fmla="*/ 39370 w 43180"/>
                <a:gd name="connsiteY115" fmla="*/ 29210 h 43180"/>
                <a:gd name="connsiteX116" fmla="*/ 40640 w 43180"/>
                <a:gd name="connsiteY116" fmla="*/ 29210 h 43180"/>
                <a:gd name="connsiteX117" fmla="*/ 40640 w 43180"/>
                <a:gd name="connsiteY117" fmla="*/ 27940 h 43180"/>
                <a:gd name="connsiteX118" fmla="*/ 39370 w 43180"/>
                <a:gd name="connsiteY118" fmla="*/ 27940 h 43180"/>
                <a:gd name="connsiteX119" fmla="*/ 41910 w 43180"/>
                <a:gd name="connsiteY119" fmla="*/ 25400 h 43180"/>
                <a:gd name="connsiteX120" fmla="*/ 41910 w 43180"/>
                <a:gd name="connsiteY120" fmla="*/ 25400 h 43180"/>
                <a:gd name="connsiteX121" fmla="*/ 30480 w 43180"/>
                <a:gd name="connsiteY121" fmla="*/ 11430 h 43180"/>
                <a:gd name="connsiteX122" fmla="*/ 34290 w 43180"/>
                <a:gd name="connsiteY122" fmla="*/ 11430 h 43180"/>
                <a:gd name="connsiteX123" fmla="*/ 34290 w 43180"/>
                <a:gd name="connsiteY123" fmla="*/ 15240 h 43180"/>
                <a:gd name="connsiteX124" fmla="*/ 30480 w 43180"/>
                <a:gd name="connsiteY124" fmla="*/ 15240 h 43180"/>
                <a:gd name="connsiteX125" fmla="*/ 30480 w 43180"/>
                <a:gd name="connsiteY125" fmla="*/ 11430 h 43180"/>
                <a:gd name="connsiteX126" fmla="*/ 24130 w 43180"/>
                <a:gd name="connsiteY126" fmla="*/ 6350 h 43180"/>
                <a:gd name="connsiteX127" fmla="*/ 26670 w 43180"/>
                <a:gd name="connsiteY127" fmla="*/ 8890 h 43180"/>
                <a:gd name="connsiteX128" fmla="*/ 24130 w 43180"/>
                <a:gd name="connsiteY128" fmla="*/ 11430 h 43180"/>
                <a:gd name="connsiteX129" fmla="*/ 21590 w 43180"/>
                <a:gd name="connsiteY129" fmla="*/ 8890 h 43180"/>
                <a:gd name="connsiteX130" fmla="*/ 24130 w 43180"/>
                <a:gd name="connsiteY130" fmla="*/ 6350 h 43180"/>
                <a:gd name="connsiteX131" fmla="*/ 10160 w 43180"/>
                <a:gd name="connsiteY131" fmla="*/ 16510 h 43180"/>
                <a:gd name="connsiteX132" fmla="*/ 12700 w 43180"/>
                <a:gd name="connsiteY132" fmla="*/ 19050 h 43180"/>
                <a:gd name="connsiteX133" fmla="*/ 10160 w 43180"/>
                <a:gd name="connsiteY133" fmla="*/ 21590 h 43180"/>
                <a:gd name="connsiteX134" fmla="*/ 7620 w 43180"/>
                <a:gd name="connsiteY134" fmla="*/ 19050 h 43180"/>
                <a:gd name="connsiteX135" fmla="*/ 10160 w 43180"/>
                <a:gd name="connsiteY135" fmla="*/ 16510 h 43180"/>
                <a:gd name="connsiteX136" fmla="*/ 13970 w 43180"/>
                <a:gd name="connsiteY136" fmla="*/ 30480 h 43180"/>
                <a:gd name="connsiteX137" fmla="*/ 10160 w 43180"/>
                <a:gd name="connsiteY137" fmla="*/ 30480 h 43180"/>
                <a:gd name="connsiteX138" fmla="*/ 10160 w 43180"/>
                <a:gd name="connsiteY138" fmla="*/ 26670 h 43180"/>
                <a:gd name="connsiteX139" fmla="*/ 13970 w 43180"/>
                <a:gd name="connsiteY139" fmla="*/ 26670 h 43180"/>
                <a:gd name="connsiteX140" fmla="*/ 13970 w 43180"/>
                <a:gd name="connsiteY140" fmla="*/ 30480 h 43180"/>
                <a:gd name="connsiteX141" fmla="*/ 16510 w 43180"/>
                <a:gd name="connsiteY141" fmla="*/ 12700 h 43180"/>
                <a:gd name="connsiteX142" fmla="*/ 12700 w 43180"/>
                <a:gd name="connsiteY142" fmla="*/ 12700 h 43180"/>
                <a:gd name="connsiteX143" fmla="*/ 12700 w 43180"/>
                <a:gd name="connsiteY143" fmla="*/ 8890 h 43180"/>
                <a:gd name="connsiteX144" fmla="*/ 16510 w 43180"/>
                <a:gd name="connsiteY144" fmla="*/ 8890 h 43180"/>
                <a:gd name="connsiteX145" fmla="*/ 16510 w 43180"/>
                <a:gd name="connsiteY145" fmla="*/ 12700 h 43180"/>
                <a:gd name="connsiteX146" fmla="*/ 20320 w 43180"/>
                <a:gd name="connsiteY146" fmla="*/ 35560 h 43180"/>
                <a:gd name="connsiteX147" fmla="*/ 17780 w 43180"/>
                <a:gd name="connsiteY147" fmla="*/ 33020 h 43180"/>
                <a:gd name="connsiteX148" fmla="*/ 20320 w 43180"/>
                <a:gd name="connsiteY148" fmla="*/ 30480 h 43180"/>
                <a:gd name="connsiteX149" fmla="*/ 22860 w 43180"/>
                <a:gd name="connsiteY149" fmla="*/ 33020 h 43180"/>
                <a:gd name="connsiteX150" fmla="*/ 20320 w 43180"/>
                <a:gd name="connsiteY150" fmla="*/ 35560 h 43180"/>
                <a:gd name="connsiteX151" fmla="*/ 21590 w 43180"/>
                <a:gd name="connsiteY151" fmla="*/ 24130 h 43180"/>
                <a:gd name="connsiteX152" fmla="*/ 19050 w 43180"/>
                <a:gd name="connsiteY152" fmla="*/ 20320 h 43180"/>
                <a:gd name="connsiteX153" fmla="*/ 22860 w 43180"/>
                <a:gd name="connsiteY153" fmla="*/ 17780 h 43180"/>
                <a:gd name="connsiteX154" fmla="*/ 25400 w 43180"/>
                <a:gd name="connsiteY154" fmla="*/ 21590 h 43180"/>
                <a:gd name="connsiteX155" fmla="*/ 21590 w 43180"/>
                <a:gd name="connsiteY155" fmla="*/ 24130 h 43180"/>
                <a:gd name="connsiteX156" fmla="*/ 30480 w 43180"/>
                <a:gd name="connsiteY156" fmla="*/ 33020 h 43180"/>
                <a:gd name="connsiteX157" fmla="*/ 26670 w 43180"/>
                <a:gd name="connsiteY157" fmla="*/ 33020 h 43180"/>
                <a:gd name="connsiteX158" fmla="*/ 26670 w 43180"/>
                <a:gd name="connsiteY158" fmla="*/ 29210 h 43180"/>
                <a:gd name="connsiteX159" fmla="*/ 30480 w 43180"/>
                <a:gd name="connsiteY159" fmla="*/ 29210 h 43180"/>
                <a:gd name="connsiteX160" fmla="*/ 30480 w 43180"/>
                <a:gd name="connsiteY160" fmla="*/ 33020 h 43180"/>
                <a:gd name="connsiteX161" fmla="*/ 34290 w 43180"/>
                <a:gd name="connsiteY161" fmla="*/ 25400 h 43180"/>
                <a:gd name="connsiteX162" fmla="*/ 31750 w 43180"/>
                <a:gd name="connsiteY162" fmla="*/ 22860 h 43180"/>
                <a:gd name="connsiteX163" fmla="*/ 34290 w 43180"/>
                <a:gd name="connsiteY163" fmla="*/ 20320 h 43180"/>
                <a:gd name="connsiteX164" fmla="*/ 36830 w 43180"/>
                <a:gd name="connsiteY164" fmla="*/ 22860 h 43180"/>
                <a:gd name="connsiteX165" fmla="*/ 34290 w 43180"/>
                <a:gd name="connsiteY165" fmla="*/ 25400 h 43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43180" h="43180">
                  <a:moveTo>
                    <a:pt x="41910" y="25400"/>
                  </a:moveTo>
                  <a:cubicBezTo>
                    <a:pt x="41910" y="25400"/>
                    <a:pt x="43180" y="25400"/>
                    <a:pt x="41910" y="25400"/>
                  </a:cubicBezTo>
                  <a:cubicBezTo>
                    <a:pt x="43180" y="24130"/>
                    <a:pt x="43180" y="24130"/>
                    <a:pt x="41910" y="22860"/>
                  </a:cubicBezTo>
                  <a:lnTo>
                    <a:pt x="40640" y="22860"/>
                  </a:lnTo>
                  <a:cubicBezTo>
                    <a:pt x="40640" y="21590"/>
                    <a:pt x="40640" y="20320"/>
                    <a:pt x="40640" y="20320"/>
                  </a:cubicBezTo>
                  <a:lnTo>
                    <a:pt x="41910" y="20320"/>
                  </a:lnTo>
                  <a:cubicBezTo>
                    <a:pt x="41910" y="20320"/>
                    <a:pt x="43180" y="20320"/>
                    <a:pt x="43180" y="19050"/>
                  </a:cubicBezTo>
                  <a:cubicBezTo>
                    <a:pt x="43180" y="19050"/>
                    <a:pt x="43180" y="17780"/>
                    <a:pt x="41910" y="17780"/>
                  </a:cubicBezTo>
                  <a:lnTo>
                    <a:pt x="40640" y="17780"/>
                  </a:lnTo>
                  <a:cubicBezTo>
                    <a:pt x="40640" y="16510"/>
                    <a:pt x="40640" y="15240"/>
                    <a:pt x="39370" y="15240"/>
                  </a:cubicBezTo>
                  <a:lnTo>
                    <a:pt x="40640" y="15240"/>
                  </a:lnTo>
                  <a:cubicBezTo>
                    <a:pt x="40640" y="15240"/>
                    <a:pt x="41910" y="13970"/>
                    <a:pt x="40640" y="13970"/>
                  </a:cubicBezTo>
                  <a:cubicBezTo>
                    <a:pt x="40640" y="13970"/>
                    <a:pt x="39370" y="12700"/>
                    <a:pt x="39370" y="13970"/>
                  </a:cubicBezTo>
                  <a:lnTo>
                    <a:pt x="38100" y="13970"/>
                  </a:lnTo>
                  <a:cubicBezTo>
                    <a:pt x="38100" y="12700"/>
                    <a:pt x="36830" y="12700"/>
                    <a:pt x="36830" y="11430"/>
                  </a:cubicBezTo>
                  <a:lnTo>
                    <a:pt x="38100" y="10160"/>
                  </a:lnTo>
                  <a:cubicBezTo>
                    <a:pt x="38100" y="10160"/>
                    <a:pt x="38100" y="8890"/>
                    <a:pt x="38100" y="8890"/>
                  </a:cubicBezTo>
                  <a:cubicBezTo>
                    <a:pt x="38100" y="8890"/>
                    <a:pt x="36830" y="8890"/>
                    <a:pt x="36830" y="8890"/>
                  </a:cubicBezTo>
                  <a:lnTo>
                    <a:pt x="35560" y="10160"/>
                  </a:lnTo>
                  <a:cubicBezTo>
                    <a:pt x="35560" y="8890"/>
                    <a:pt x="34290" y="8890"/>
                    <a:pt x="33020" y="7620"/>
                  </a:cubicBezTo>
                  <a:lnTo>
                    <a:pt x="34290" y="6350"/>
                  </a:lnTo>
                  <a:cubicBezTo>
                    <a:pt x="34290" y="6350"/>
                    <a:pt x="34290" y="5080"/>
                    <a:pt x="34290" y="5080"/>
                  </a:cubicBezTo>
                  <a:cubicBezTo>
                    <a:pt x="34290" y="5080"/>
                    <a:pt x="33020" y="5080"/>
                    <a:pt x="33020" y="5080"/>
                  </a:cubicBezTo>
                  <a:lnTo>
                    <a:pt x="31750" y="6350"/>
                  </a:lnTo>
                  <a:cubicBezTo>
                    <a:pt x="30480" y="6350"/>
                    <a:pt x="30480" y="5080"/>
                    <a:pt x="29210" y="5080"/>
                  </a:cubicBezTo>
                  <a:lnTo>
                    <a:pt x="29210" y="3810"/>
                  </a:lnTo>
                  <a:cubicBezTo>
                    <a:pt x="29210" y="3810"/>
                    <a:pt x="29210" y="2540"/>
                    <a:pt x="29210" y="2540"/>
                  </a:cubicBezTo>
                  <a:cubicBezTo>
                    <a:pt x="29210" y="2540"/>
                    <a:pt x="27940" y="2540"/>
                    <a:pt x="27940" y="2540"/>
                  </a:cubicBezTo>
                  <a:lnTo>
                    <a:pt x="27940" y="3810"/>
                  </a:lnTo>
                  <a:cubicBezTo>
                    <a:pt x="26670" y="3810"/>
                    <a:pt x="26670" y="3810"/>
                    <a:pt x="25400" y="2540"/>
                  </a:cubicBezTo>
                  <a:lnTo>
                    <a:pt x="25400" y="1270"/>
                  </a:lnTo>
                  <a:cubicBezTo>
                    <a:pt x="25400" y="1270"/>
                    <a:pt x="25400" y="0"/>
                    <a:pt x="24130" y="0"/>
                  </a:cubicBezTo>
                  <a:cubicBezTo>
                    <a:pt x="24130" y="0"/>
                    <a:pt x="22860" y="0"/>
                    <a:pt x="22860" y="1270"/>
                  </a:cubicBezTo>
                  <a:lnTo>
                    <a:pt x="22860" y="2540"/>
                  </a:lnTo>
                  <a:cubicBezTo>
                    <a:pt x="21590" y="2540"/>
                    <a:pt x="20320" y="2540"/>
                    <a:pt x="20320" y="2540"/>
                  </a:cubicBezTo>
                  <a:lnTo>
                    <a:pt x="20320" y="1270"/>
                  </a:lnTo>
                  <a:cubicBezTo>
                    <a:pt x="20320" y="1270"/>
                    <a:pt x="20320" y="0"/>
                    <a:pt x="19050" y="0"/>
                  </a:cubicBezTo>
                  <a:cubicBezTo>
                    <a:pt x="19050" y="0"/>
                    <a:pt x="17780" y="0"/>
                    <a:pt x="17780" y="1270"/>
                  </a:cubicBezTo>
                  <a:lnTo>
                    <a:pt x="17780" y="2540"/>
                  </a:lnTo>
                  <a:cubicBezTo>
                    <a:pt x="16510" y="2540"/>
                    <a:pt x="15240" y="2540"/>
                    <a:pt x="15240" y="3810"/>
                  </a:cubicBezTo>
                  <a:lnTo>
                    <a:pt x="15240" y="2540"/>
                  </a:lnTo>
                  <a:cubicBezTo>
                    <a:pt x="15240" y="2540"/>
                    <a:pt x="13970" y="1270"/>
                    <a:pt x="13970" y="2540"/>
                  </a:cubicBezTo>
                  <a:cubicBezTo>
                    <a:pt x="13970" y="2540"/>
                    <a:pt x="12700" y="3810"/>
                    <a:pt x="13970" y="3810"/>
                  </a:cubicBezTo>
                  <a:lnTo>
                    <a:pt x="13970" y="5080"/>
                  </a:lnTo>
                  <a:cubicBezTo>
                    <a:pt x="12700" y="5080"/>
                    <a:pt x="12700" y="6350"/>
                    <a:pt x="11430" y="6350"/>
                  </a:cubicBezTo>
                  <a:lnTo>
                    <a:pt x="10160" y="5080"/>
                  </a:lnTo>
                  <a:cubicBezTo>
                    <a:pt x="10160" y="5080"/>
                    <a:pt x="8890" y="5080"/>
                    <a:pt x="8890" y="5080"/>
                  </a:cubicBezTo>
                  <a:cubicBezTo>
                    <a:pt x="8890" y="5080"/>
                    <a:pt x="8890" y="6350"/>
                    <a:pt x="8890" y="6350"/>
                  </a:cubicBezTo>
                  <a:lnTo>
                    <a:pt x="10160" y="7620"/>
                  </a:lnTo>
                  <a:cubicBezTo>
                    <a:pt x="8890" y="7620"/>
                    <a:pt x="8890" y="8890"/>
                    <a:pt x="7620" y="10160"/>
                  </a:cubicBezTo>
                  <a:lnTo>
                    <a:pt x="6350" y="8890"/>
                  </a:lnTo>
                  <a:cubicBezTo>
                    <a:pt x="6350" y="8890"/>
                    <a:pt x="5080" y="8890"/>
                    <a:pt x="5080" y="8890"/>
                  </a:cubicBezTo>
                  <a:cubicBezTo>
                    <a:pt x="5080" y="8890"/>
                    <a:pt x="5080" y="10160"/>
                    <a:pt x="5080" y="10160"/>
                  </a:cubicBezTo>
                  <a:lnTo>
                    <a:pt x="6350" y="11430"/>
                  </a:lnTo>
                  <a:cubicBezTo>
                    <a:pt x="6350" y="12700"/>
                    <a:pt x="5080" y="12700"/>
                    <a:pt x="5080" y="13970"/>
                  </a:cubicBezTo>
                  <a:lnTo>
                    <a:pt x="3810" y="13970"/>
                  </a:lnTo>
                  <a:cubicBezTo>
                    <a:pt x="3810" y="13970"/>
                    <a:pt x="2540" y="13970"/>
                    <a:pt x="2540" y="13970"/>
                  </a:cubicBezTo>
                  <a:cubicBezTo>
                    <a:pt x="2540" y="13970"/>
                    <a:pt x="2540" y="15240"/>
                    <a:pt x="2540" y="15240"/>
                  </a:cubicBezTo>
                  <a:lnTo>
                    <a:pt x="3810" y="15240"/>
                  </a:lnTo>
                  <a:cubicBezTo>
                    <a:pt x="3810" y="16510"/>
                    <a:pt x="2540" y="16510"/>
                    <a:pt x="2540" y="17780"/>
                  </a:cubicBezTo>
                  <a:lnTo>
                    <a:pt x="1270" y="17780"/>
                  </a:lnTo>
                  <a:cubicBezTo>
                    <a:pt x="1270" y="17780"/>
                    <a:pt x="0" y="17780"/>
                    <a:pt x="0" y="19050"/>
                  </a:cubicBezTo>
                  <a:cubicBezTo>
                    <a:pt x="0" y="20320"/>
                    <a:pt x="0" y="20320"/>
                    <a:pt x="1270" y="20320"/>
                  </a:cubicBezTo>
                  <a:lnTo>
                    <a:pt x="2540" y="20320"/>
                  </a:lnTo>
                  <a:cubicBezTo>
                    <a:pt x="2540" y="21590"/>
                    <a:pt x="2540" y="22860"/>
                    <a:pt x="2540" y="22860"/>
                  </a:cubicBezTo>
                  <a:lnTo>
                    <a:pt x="1270" y="22860"/>
                  </a:lnTo>
                  <a:cubicBezTo>
                    <a:pt x="1270" y="22860"/>
                    <a:pt x="0" y="22860"/>
                    <a:pt x="0" y="24130"/>
                  </a:cubicBezTo>
                  <a:cubicBezTo>
                    <a:pt x="0" y="24130"/>
                    <a:pt x="0" y="25400"/>
                    <a:pt x="1270" y="25400"/>
                  </a:cubicBezTo>
                  <a:lnTo>
                    <a:pt x="2540" y="25400"/>
                  </a:lnTo>
                  <a:cubicBezTo>
                    <a:pt x="2540" y="26670"/>
                    <a:pt x="2540" y="27940"/>
                    <a:pt x="3810" y="27940"/>
                  </a:cubicBezTo>
                  <a:lnTo>
                    <a:pt x="2540" y="27940"/>
                  </a:lnTo>
                  <a:cubicBezTo>
                    <a:pt x="2540" y="27940"/>
                    <a:pt x="1270" y="29210"/>
                    <a:pt x="2540" y="29210"/>
                  </a:cubicBezTo>
                  <a:cubicBezTo>
                    <a:pt x="2540" y="29210"/>
                    <a:pt x="3810" y="30480"/>
                    <a:pt x="3810" y="29210"/>
                  </a:cubicBezTo>
                  <a:lnTo>
                    <a:pt x="5080" y="29210"/>
                  </a:lnTo>
                  <a:cubicBezTo>
                    <a:pt x="5080" y="30480"/>
                    <a:pt x="6350" y="30480"/>
                    <a:pt x="6350" y="31750"/>
                  </a:cubicBezTo>
                  <a:lnTo>
                    <a:pt x="5080" y="33020"/>
                  </a:lnTo>
                  <a:cubicBezTo>
                    <a:pt x="5080" y="33020"/>
                    <a:pt x="5080" y="34290"/>
                    <a:pt x="5080" y="34290"/>
                  </a:cubicBezTo>
                  <a:cubicBezTo>
                    <a:pt x="5080" y="34290"/>
                    <a:pt x="6350" y="34290"/>
                    <a:pt x="6350" y="34290"/>
                  </a:cubicBezTo>
                  <a:lnTo>
                    <a:pt x="7620" y="33020"/>
                  </a:lnTo>
                  <a:cubicBezTo>
                    <a:pt x="7620" y="34290"/>
                    <a:pt x="8890" y="34290"/>
                    <a:pt x="10160" y="35560"/>
                  </a:cubicBezTo>
                  <a:lnTo>
                    <a:pt x="8890" y="36830"/>
                  </a:lnTo>
                  <a:cubicBezTo>
                    <a:pt x="8890" y="36830"/>
                    <a:pt x="8890" y="38100"/>
                    <a:pt x="8890" y="38100"/>
                  </a:cubicBezTo>
                  <a:cubicBezTo>
                    <a:pt x="8890" y="38100"/>
                    <a:pt x="10160" y="38100"/>
                    <a:pt x="10160" y="38100"/>
                  </a:cubicBezTo>
                  <a:lnTo>
                    <a:pt x="11430" y="36830"/>
                  </a:lnTo>
                  <a:cubicBezTo>
                    <a:pt x="12700" y="36830"/>
                    <a:pt x="12700" y="38100"/>
                    <a:pt x="13970" y="38100"/>
                  </a:cubicBezTo>
                  <a:lnTo>
                    <a:pt x="13970" y="39370"/>
                  </a:lnTo>
                  <a:cubicBezTo>
                    <a:pt x="13970" y="39370"/>
                    <a:pt x="13970" y="40640"/>
                    <a:pt x="13970" y="40640"/>
                  </a:cubicBezTo>
                  <a:cubicBezTo>
                    <a:pt x="13970" y="40640"/>
                    <a:pt x="15240" y="40640"/>
                    <a:pt x="15240" y="40640"/>
                  </a:cubicBezTo>
                  <a:lnTo>
                    <a:pt x="15240" y="39370"/>
                  </a:lnTo>
                  <a:cubicBezTo>
                    <a:pt x="16510" y="39370"/>
                    <a:pt x="16510" y="40640"/>
                    <a:pt x="17780" y="40640"/>
                  </a:cubicBezTo>
                  <a:lnTo>
                    <a:pt x="17780" y="41910"/>
                  </a:lnTo>
                  <a:cubicBezTo>
                    <a:pt x="17780" y="41910"/>
                    <a:pt x="17780" y="43180"/>
                    <a:pt x="19050" y="43180"/>
                  </a:cubicBezTo>
                  <a:cubicBezTo>
                    <a:pt x="19050" y="43180"/>
                    <a:pt x="20320" y="43180"/>
                    <a:pt x="20320" y="41910"/>
                  </a:cubicBezTo>
                  <a:lnTo>
                    <a:pt x="20320" y="40640"/>
                  </a:lnTo>
                  <a:cubicBezTo>
                    <a:pt x="21590" y="40640"/>
                    <a:pt x="22860" y="40640"/>
                    <a:pt x="22860" y="40640"/>
                  </a:cubicBezTo>
                  <a:lnTo>
                    <a:pt x="22860" y="41910"/>
                  </a:lnTo>
                  <a:cubicBezTo>
                    <a:pt x="22860" y="41910"/>
                    <a:pt x="22860" y="43180"/>
                    <a:pt x="24130" y="43180"/>
                  </a:cubicBezTo>
                  <a:cubicBezTo>
                    <a:pt x="25400" y="43180"/>
                    <a:pt x="25400" y="43180"/>
                    <a:pt x="25400" y="41910"/>
                  </a:cubicBezTo>
                  <a:lnTo>
                    <a:pt x="25400" y="40640"/>
                  </a:lnTo>
                  <a:cubicBezTo>
                    <a:pt x="26670" y="40640"/>
                    <a:pt x="27940" y="40640"/>
                    <a:pt x="27940" y="39370"/>
                  </a:cubicBezTo>
                  <a:lnTo>
                    <a:pt x="27940" y="40640"/>
                  </a:lnTo>
                  <a:cubicBezTo>
                    <a:pt x="27940" y="40640"/>
                    <a:pt x="29210" y="41910"/>
                    <a:pt x="29210" y="40640"/>
                  </a:cubicBezTo>
                  <a:cubicBezTo>
                    <a:pt x="29210" y="40640"/>
                    <a:pt x="30480" y="39370"/>
                    <a:pt x="29210" y="39370"/>
                  </a:cubicBezTo>
                  <a:lnTo>
                    <a:pt x="29210" y="38100"/>
                  </a:lnTo>
                  <a:cubicBezTo>
                    <a:pt x="30480" y="38100"/>
                    <a:pt x="30480" y="36830"/>
                    <a:pt x="31750" y="36830"/>
                  </a:cubicBezTo>
                  <a:lnTo>
                    <a:pt x="33020" y="38100"/>
                  </a:lnTo>
                  <a:cubicBezTo>
                    <a:pt x="33020" y="38100"/>
                    <a:pt x="34290" y="38100"/>
                    <a:pt x="34290" y="38100"/>
                  </a:cubicBezTo>
                  <a:cubicBezTo>
                    <a:pt x="34290" y="38100"/>
                    <a:pt x="34290" y="36830"/>
                    <a:pt x="34290" y="36830"/>
                  </a:cubicBezTo>
                  <a:lnTo>
                    <a:pt x="33020" y="35560"/>
                  </a:lnTo>
                  <a:cubicBezTo>
                    <a:pt x="34290" y="35560"/>
                    <a:pt x="34290" y="34290"/>
                    <a:pt x="35560" y="33020"/>
                  </a:cubicBezTo>
                  <a:lnTo>
                    <a:pt x="36830" y="34290"/>
                  </a:lnTo>
                  <a:cubicBezTo>
                    <a:pt x="36830" y="34290"/>
                    <a:pt x="38100" y="34290"/>
                    <a:pt x="38100" y="34290"/>
                  </a:cubicBezTo>
                  <a:cubicBezTo>
                    <a:pt x="38100" y="34290"/>
                    <a:pt x="38100" y="33020"/>
                    <a:pt x="38100" y="33020"/>
                  </a:cubicBezTo>
                  <a:lnTo>
                    <a:pt x="36830" y="31750"/>
                  </a:lnTo>
                  <a:cubicBezTo>
                    <a:pt x="36830" y="30480"/>
                    <a:pt x="38100" y="30480"/>
                    <a:pt x="38100" y="29210"/>
                  </a:cubicBezTo>
                  <a:lnTo>
                    <a:pt x="39370" y="29210"/>
                  </a:lnTo>
                  <a:cubicBezTo>
                    <a:pt x="39370" y="29210"/>
                    <a:pt x="40640" y="29210"/>
                    <a:pt x="40640" y="29210"/>
                  </a:cubicBezTo>
                  <a:cubicBezTo>
                    <a:pt x="40640" y="29210"/>
                    <a:pt x="40640" y="27940"/>
                    <a:pt x="40640" y="27940"/>
                  </a:cubicBezTo>
                  <a:lnTo>
                    <a:pt x="39370" y="27940"/>
                  </a:lnTo>
                  <a:cubicBezTo>
                    <a:pt x="40640" y="26670"/>
                    <a:pt x="40640" y="25400"/>
                    <a:pt x="41910" y="25400"/>
                  </a:cubicBezTo>
                  <a:lnTo>
                    <a:pt x="41910" y="25400"/>
                  </a:lnTo>
                  <a:close/>
                  <a:moveTo>
                    <a:pt x="30480" y="11430"/>
                  </a:moveTo>
                  <a:cubicBezTo>
                    <a:pt x="31750" y="10160"/>
                    <a:pt x="33020" y="11430"/>
                    <a:pt x="34290" y="11430"/>
                  </a:cubicBezTo>
                  <a:cubicBezTo>
                    <a:pt x="35560" y="11430"/>
                    <a:pt x="34290" y="13970"/>
                    <a:pt x="34290" y="15240"/>
                  </a:cubicBezTo>
                  <a:cubicBezTo>
                    <a:pt x="33020" y="16510"/>
                    <a:pt x="31750" y="15240"/>
                    <a:pt x="30480" y="15240"/>
                  </a:cubicBezTo>
                  <a:cubicBezTo>
                    <a:pt x="29210" y="15240"/>
                    <a:pt x="29210" y="12700"/>
                    <a:pt x="30480" y="11430"/>
                  </a:cubicBezTo>
                  <a:close/>
                  <a:moveTo>
                    <a:pt x="24130" y="6350"/>
                  </a:moveTo>
                  <a:cubicBezTo>
                    <a:pt x="25400" y="6350"/>
                    <a:pt x="26670" y="7620"/>
                    <a:pt x="26670" y="8890"/>
                  </a:cubicBezTo>
                  <a:cubicBezTo>
                    <a:pt x="26670" y="10160"/>
                    <a:pt x="25400" y="11430"/>
                    <a:pt x="24130" y="11430"/>
                  </a:cubicBezTo>
                  <a:cubicBezTo>
                    <a:pt x="22860" y="11430"/>
                    <a:pt x="21590" y="10160"/>
                    <a:pt x="21590" y="8890"/>
                  </a:cubicBezTo>
                  <a:cubicBezTo>
                    <a:pt x="21590" y="7620"/>
                    <a:pt x="22860" y="6350"/>
                    <a:pt x="24130" y="6350"/>
                  </a:cubicBezTo>
                  <a:close/>
                  <a:moveTo>
                    <a:pt x="10160" y="16510"/>
                  </a:moveTo>
                  <a:cubicBezTo>
                    <a:pt x="11430" y="16510"/>
                    <a:pt x="12700" y="17780"/>
                    <a:pt x="12700" y="19050"/>
                  </a:cubicBezTo>
                  <a:cubicBezTo>
                    <a:pt x="12700" y="20320"/>
                    <a:pt x="11430" y="21590"/>
                    <a:pt x="10160" y="21590"/>
                  </a:cubicBezTo>
                  <a:cubicBezTo>
                    <a:pt x="8890" y="21590"/>
                    <a:pt x="7620" y="20320"/>
                    <a:pt x="7620" y="19050"/>
                  </a:cubicBezTo>
                  <a:cubicBezTo>
                    <a:pt x="7620" y="17780"/>
                    <a:pt x="8890" y="16510"/>
                    <a:pt x="10160" y="16510"/>
                  </a:cubicBezTo>
                  <a:close/>
                  <a:moveTo>
                    <a:pt x="13970" y="30480"/>
                  </a:moveTo>
                  <a:cubicBezTo>
                    <a:pt x="12700" y="31750"/>
                    <a:pt x="11430" y="30480"/>
                    <a:pt x="10160" y="30480"/>
                  </a:cubicBezTo>
                  <a:cubicBezTo>
                    <a:pt x="8890" y="29210"/>
                    <a:pt x="10160" y="27940"/>
                    <a:pt x="10160" y="26670"/>
                  </a:cubicBezTo>
                  <a:cubicBezTo>
                    <a:pt x="11430" y="25400"/>
                    <a:pt x="12700" y="26670"/>
                    <a:pt x="13970" y="26670"/>
                  </a:cubicBezTo>
                  <a:cubicBezTo>
                    <a:pt x="15240" y="27940"/>
                    <a:pt x="15240" y="29210"/>
                    <a:pt x="13970" y="30480"/>
                  </a:cubicBezTo>
                  <a:close/>
                  <a:moveTo>
                    <a:pt x="16510" y="12700"/>
                  </a:moveTo>
                  <a:cubicBezTo>
                    <a:pt x="15240" y="13970"/>
                    <a:pt x="13970" y="12700"/>
                    <a:pt x="12700" y="12700"/>
                  </a:cubicBezTo>
                  <a:cubicBezTo>
                    <a:pt x="11430" y="11430"/>
                    <a:pt x="12700" y="10160"/>
                    <a:pt x="12700" y="8890"/>
                  </a:cubicBezTo>
                  <a:cubicBezTo>
                    <a:pt x="13970" y="7620"/>
                    <a:pt x="15240" y="8890"/>
                    <a:pt x="16510" y="8890"/>
                  </a:cubicBezTo>
                  <a:cubicBezTo>
                    <a:pt x="17780" y="10160"/>
                    <a:pt x="17780" y="12700"/>
                    <a:pt x="16510" y="12700"/>
                  </a:cubicBezTo>
                  <a:close/>
                  <a:moveTo>
                    <a:pt x="20320" y="35560"/>
                  </a:moveTo>
                  <a:cubicBezTo>
                    <a:pt x="19050" y="35560"/>
                    <a:pt x="17780" y="34290"/>
                    <a:pt x="17780" y="33020"/>
                  </a:cubicBezTo>
                  <a:cubicBezTo>
                    <a:pt x="17780" y="31750"/>
                    <a:pt x="19050" y="30480"/>
                    <a:pt x="20320" y="30480"/>
                  </a:cubicBezTo>
                  <a:cubicBezTo>
                    <a:pt x="21590" y="30480"/>
                    <a:pt x="22860" y="31750"/>
                    <a:pt x="22860" y="33020"/>
                  </a:cubicBezTo>
                  <a:cubicBezTo>
                    <a:pt x="22860" y="34290"/>
                    <a:pt x="21590" y="35560"/>
                    <a:pt x="20320" y="35560"/>
                  </a:cubicBezTo>
                  <a:close/>
                  <a:moveTo>
                    <a:pt x="21590" y="24130"/>
                  </a:moveTo>
                  <a:cubicBezTo>
                    <a:pt x="19050" y="24130"/>
                    <a:pt x="17780" y="21590"/>
                    <a:pt x="19050" y="20320"/>
                  </a:cubicBezTo>
                  <a:cubicBezTo>
                    <a:pt x="19050" y="17780"/>
                    <a:pt x="21590" y="16510"/>
                    <a:pt x="22860" y="17780"/>
                  </a:cubicBezTo>
                  <a:cubicBezTo>
                    <a:pt x="25400" y="17780"/>
                    <a:pt x="26670" y="20320"/>
                    <a:pt x="25400" y="21590"/>
                  </a:cubicBezTo>
                  <a:cubicBezTo>
                    <a:pt x="25400" y="24130"/>
                    <a:pt x="24130" y="25400"/>
                    <a:pt x="21590" y="24130"/>
                  </a:cubicBezTo>
                  <a:close/>
                  <a:moveTo>
                    <a:pt x="30480" y="33020"/>
                  </a:moveTo>
                  <a:cubicBezTo>
                    <a:pt x="29210" y="34290"/>
                    <a:pt x="27940" y="33020"/>
                    <a:pt x="26670" y="33020"/>
                  </a:cubicBezTo>
                  <a:cubicBezTo>
                    <a:pt x="25400" y="31750"/>
                    <a:pt x="26670" y="30480"/>
                    <a:pt x="26670" y="29210"/>
                  </a:cubicBezTo>
                  <a:cubicBezTo>
                    <a:pt x="26670" y="27940"/>
                    <a:pt x="29210" y="29210"/>
                    <a:pt x="30480" y="29210"/>
                  </a:cubicBezTo>
                  <a:cubicBezTo>
                    <a:pt x="31750" y="30480"/>
                    <a:pt x="31750" y="31750"/>
                    <a:pt x="30480" y="33020"/>
                  </a:cubicBezTo>
                  <a:close/>
                  <a:moveTo>
                    <a:pt x="34290" y="25400"/>
                  </a:moveTo>
                  <a:cubicBezTo>
                    <a:pt x="33020" y="25400"/>
                    <a:pt x="31750" y="24130"/>
                    <a:pt x="31750" y="22860"/>
                  </a:cubicBezTo>
                  <a:cubicBezTo>
                    <a:pt x="31750" y="21590"/>
                    <a:pt x="33020" y="20320"/>
                    <a:pt x="34290" y="20320"/>
                  </a:cubicBezTo>
                  <a:cubicBezTo>
                    <a:pt x="35560" y="20320"/>
                    <a:pt x="36830" y="21590"/>
                    <a:pt x="36830" y="22860"/>
                  </a:cubicBezTo>
                  <a:cubicBezTo>
                    <a:pt x="36830" y="24130"/>
                    <a:pt x="35560" y="25400"/>
                    <a:pt x="34290" y="2540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7F6ECFBA-AED1-4B9F-8261-90AF2DBD16E4}"/>
                </a:ext>
              </a:extLst>
            </p:cNvPr>
            <p:cNvSpPr/>
            <p:nvPr/>
          </p:nvSpPr>
          <p:spPr>
            <a:xfrm>
              <a:off x="7095490" y="2865120"/>
              <a:ext cx="17074" cy="17779"/>
            </a:xfrm>
            <a:custGeom>
              <a:avLst/>
              <a:gdLst>
                <a:gd name="connsiteX0" fmla="*/ 16510 w 17074"/>
                <a:gd name="connsiteY0" fmla="*/ 8890 h 17779"/>
                <a:gd name="connsiteX1" fmla="*/ 15240 w 17074"/>
                <a:gd name="connsiteY1" fmla="*/ 8890 h 17779"/>
                <a:gd name="connsiteX2" fmla="*/ 15240 w 17074"/>
                <a:gd name="connsiteY2" fmla="*/ 7620 h 17779"/>
                <a:gd name="connsiteX3" fmla="*/ 16510 w 17074"/>
                <a:gd name="connsiteY3" fmla="*/ 7620 h 17779"/>
                <a:gd name="connsiteX4" fmla="*/ 16510 w 17074"/>
                <a:gd name="connsiteY4" fmla="*/ 7620 h 17779"/>
                <a:gd name="connsiteX5" fmla="*/ 16510 w 17074"/>
                <a:gd name="connsiteY5" fmla="*/ 7620 h 17779"/>
                <a:gd name="connsiteX6" fmla="*/ 16510 w 17074"/>
                <a:gd name="connsiteY6" fmla="*/ 7620 h 17779"/>
                <a:gd name="connsiteX7" fmla="*/ 15240 w 17074"/>
                <a:gd name="connsiteY7" fmla="*/ 7620 h 17779"/>
                <a:gd name="connsiteX8" fmla="*/ 15240 w 17074"/>
                <a:gd name="connsiteY8" fmla="*/ 6350 h 17779"/>
                <a:gd name="connsiteX9" fmla="*/ 16510 w 17074"/>
                <a:gd name="connsiteY9" fmla="*/ 5080 h 17779"/>
                <a:gd name="connsiteX10" fmla="*/ 16510 w 17074"/>
                <a:gd name="connsiteY10" fmla="*/ 5080 h 17779"/>
                <a:gd name="connsiteX11" fmla="*/ 16510 w 17074"/>
                <a:gd name="connsiteY11" fmla="*/ 5080 h 17779"/>
                <a:gd name="connsiteX12" fmla="*/ 16510 w 17074"/>
                <a:gd name="connsiteY12" fmla="*/ 5080 h 17779"/>
                <a:gd name="connsiteX13" fmla="*/ 15240 w 17074"/>
                <a:gd name="connsiteY13" fmla="*/ 6350 h 17779"/>
                <a:gd name="connsiteX14" fmla="*/ 15240 w 17074"/>
                <a:gd name="connsiteY14" fmla="*/ 5080 h 17779"/>
                <a:gd name="connsiteX15" fmla="*/ 16510 w 17074"/>
                <a:gd name="connsiteY15" fmla="*/ 3810 h 17779"/>
                <a:gd name="connsiteX16" fmla="*/ 16510 w 17074"/>
                <a:gd name="connsiteY16" fmla="*/ 3810 h 17779"/>
                <a:gd name="connsiteX17" fmla="*/ 16510 w 17074"/>
                <a:gd name="connsiteY17" fmla="*/ 3810 h 17779"/>
                <a:gd name="connsiteX18" fmla="*/ 16510 w 17074"/>
                <a:gd name="connsiteY18" fmla="*/ 3810 h 17779"/>
                <a:gd name="connsiteX19" fmla="*/ 15240 w 17074"/>
                <a:gd name="connsiteY19" fmla="*/ 5080 h 17779"/>
                <a:gd name="connsiteX20" fmla="*/ 13970 w 17074"/>
                <a:gd name="connsiteY20" fmla="*/ 3810 h 17779"/>
                <a:gd name="connsiteX21" fmla="*/ 15240 w 17074"/>
                <a:gd name="connsiteY21" fmla="*/ 2540 h 17779"/>
                <a:gd name="connsiteX22" fmla="*/ 15240 w 17074"/>
                <a:gd name="connsiteY22" fmla="*/ 2540 h 17779"/>
                <a:gd name="connsiteX23" fmla="*/ 15240 w 17074"/>
                <a:gd name="connsiteY23" fmla="*/ 2540 h 17779"/>
                <a:gd name="connsiteX24" fmla="*/ 15240 w 17074"/>
                <a:gd name="connsiteY24" fmla="*/ 2540 h 17779"/>
                <a:gd name="connsiteX25" fmla="*/ 13970 w 17074"/>
                <a:gd name="connsiteY25" fmla="*/ 3810 h 17779"/>
                <a:gd name="connsiteX26" fmla="*/ 12700 w 17074"/>
                <a:gd name="connsiteY26" fmla="*/ 2540 h 17779"/>
                <a:gd name="connsiteX27" fmla="*/ 13970 w 17074"/>
                <a:gd name="connsiteY27" fmla="*/ 1270 h 17779"/>
                <a:gd name="connsiteX28" fmla="*/ 13970 w 17074"/>
                <a:gd name="connsiteY28" fmla="*/ 1270 h 17779"/>
                <a:gd name="connsiteX29" fmla="*/ 13970 w 17074"/>
                <a:gd name="connsiteY29" fmla="*/ 1270 h 17779"/>
                <a:gd name="connsiteX30" fmla="*/ 13970 w 17074"/>
                <a:gd name="connsiteY30" fmla="*/ 1270 h 17779"/>
                <a:gd name="connsiteX31" fmla="*/ 12700 w 17074"/>
                <a:gd name="connsiteY31" fmla="*/ 2540 h 17779"/>
                <a:gd name="connsiteX32" fmla="*/ 11430 w 17074"/>
                <a:gd name="connsiteY32" fmla="*/ 1270 h 17779"/>
                <a:gd name="connsiteX33" fmla="*/ 12700 w 17074"/>
                <a:gd name="connsiteY33" fmla="*/ 0 h 17779"/>
                <a:gd name="connsiteX34" fmla="*/ 12700 w 17074"/>
                <a:gd name="connsiteY34" fmla="*/ 0 h 17779"/>
                <a:gd name="connsiteX35" fmla="*/ 12700 w 17074"/>
                <a:gd name="connsiteY35" fmla="*/ 0 h 17779"/>
                <a:gd name="connsiteX36" fmla="*/ 12700 w 17074"/>
                <a:gd name="connsiteY36" fmla="*/ 0 h 17779"/>
                <a:gd name="connsiteX37" fmla="*/ 11430 w 17074"/>
                <a:gd name="connsiteY37" fmla="*/ 1270 h 17779"/>
                <a:gd name="connsiteX38" fmla="*/ 10160 w 17074"/>
                <a:gd name="connsiteY38" fmla="*/ 1270 h 17779"/>
                <a:gd name="connsiteX39" fmla="*/ 11430 w 17074"/>
                <a:gd name="connsiteY39" fmla="*/ 0 h 17779"/>
                <a:gd name="connsiteX40" fmla="*/ 11430 w 17074"/>
                <a:gd name="connsiteY40" fmla="*/ 0 h 17779"/>
                <a:gd name="connsiteX41" fmla="*/ 11430 w 17074"/>
                <a:gd name="connsiteY41" fmla="*/ 0 h 17779"/>
                <a:gd name="connsiteX42" fmla="*/ 11430 w 17074"/>
                <a:gd name="connsiteY42" fmla="*/ 0 h 17779"/>
                <a:gd name="connsiteX43" fmla="*/ 11430 w 17074"/>
                <a:gd name="connsiteY43" fmla="*/ 1270 h 17779"/>
                <a:gd name="connsiteX44" fmla="*/ 10160 w 17074"/>
                <a:gd name="connsiteY44" fmla="*/ 1270 h 17779"/>
                <a:gd name="connsiteX45" fmla="*/ 10160 w 17074"/>
                <a:gd name="connsiteY45" fmla="*/ 0 h 17779"/>
                <a:gd name="connsiteX46" fmla="*/ 10160 w 17074"/>
                <a:gd name="connsiteY46" fmla="*/ 0 h 17779"/>
                <a:gd name="connsiteX47" fmla="*/ 10160 w 17074"/>
                <a:gd name="connsiteY47" fmla="*/ 0 h 17779"/>
                <a:gd name="connsiteX48" fmla="*/ 10160 w 17074"/>
                <a:gd name="connsiteY48" fmla="*/ 0 h 17779"/>
                <a:gd name="connsiteX49" fmla="*/ 10160 w 17074"/>
                <a:gd name="connsiteY49" fmla="*/ 1270 h 17779"/>
                <a:gd name="connsiteX50" fmla="*/ 8890 w 17074"/>
                <a:gd name="connsiteY50" fmla="*/ 1270 h 17779"/>
                <a:gd name="connsiteX51" fmla="*/ 8890 w 17074"/>
                <a:gd name="connsiteY51" fmla="*/ 0 h 17779"/>
                <a:gd name="connsiteX52" fmla="*/ 8890 w 17074"/>
                <a:gd name="connsiteY52" fmla="*/ 0 h 17779"/>
                <a:gd name="connsiteX53" fmla="*/ 8890 w 17074"/>
                <a:gd name="connsiteY53" fmla="*/ 0 h 17779"/>
                <a:gd name="connsiteX54" fmla="*/ 8890 w 17074"/>
                <a:gd name="connsiteY54" fmla="*/ 0 h 17779"/>
                <a:gd name="connsiteX55" fmla="*/ 8890 w 17074"/>
                <a:gd name="connsiteY55" fmla="*/ 1270 h 17779"/>
                <a:gd name="connsiteX56" fmla="*/ 7620 w 17074"/>
                <a:gd name="connsiteY56" fmla="*/ 1270 h 17779"/>
                <a:gd name="connsiteX57" fmla="*/ 7620 w 17074"/>
                <a:gd name="connsiteY57" fmla="*/ 0 h 17779"/>
                <a:gd name="connsiteX58" fmla="*/ 7620 w 17074"/>
                <a:gd name="connsiteY58" fmla="*/ 0 h 17779"/>
                <a:gd name="connsiteX59" fmla="*/ 7620 w 17074"/>
                <a:gd name="connsiteY59" fmla="*/ 0 h 17779"/>
                <a:gd name="connsiteX60" fmla="*/ 7620 w 17074"/>
                <a:gd name="connsiteY60" fmla="*/ 0 h 17779"/>
                <a:gd name="connsiteX61" fmla="*/ 7620 w 17074"/>
                <a:gd name="connsiteY61" fmla="*/ 1270 h 17779"/>
                <a:gd name="connsiteX62" fmla="*/ 6350 w 17074"/>
                <a:gd name="connsiteY62" fmla="*/ 1270 h 17779"/>
                <a:gd name="connsiteX63" fmla="*/ 5080 w 17074"/>
                <a:gd name="connsiteY63" fmla="*/ 0 h 17779"/>
                <a:gd name="connsiteX64" fmla="*/ 5080 w 17074"/>
                <a:gd name="connsiteY64" fmla="*/ 0 h 17779"/>
                <a:gd name="connsiteX65" fmla="*/ 5080 w 17074"/>
                <a:gd name="connsiteY65" fmla="*/ 0 h 17779"/>
                <a:gd name="connsiteX66" fmla="*/ 5080 w 17074"/>
                <a:gd name="connsiteY66" fmla="*/ 0 h 17779"/>
                <a:gd name="connsiteX67" fmla="*/ 6350 w 17074"/>
                <a:gd name="connsiteY67" fmla="*/ 1270 h 17779"/>
                <a:gd name="connsiteX68" fmla="*/ 5080 w 17074"/>
                <a:gd name="connsiteY68" fmla="*/ 1270 h 17779"/>
                <a:gd name="connsiteX69" fmla="*/ 3810 w 17074"/>
                <a:gd name="connsiteY69" fmla="*/ 0 h 17779"/>
                <a:gd name="connsiteX70" fmla="*/ 3810 w 17074"/>
                <a:gd name="connsiteY70" fmla="*/ 0 h 17779"/>
                <a:gd name="connsiteX71" fmla="*/ 3810 w 17074"/>
                <a:gd name="connsiteY71" fmla="*/ 0 h 17779"/>
                <a:gd name="connsiteX72" fmla="*/ 3810 w 17074"/>
                <a:gd name="connsiteY72" fmla="*/ 0 h 17779"/>
                <a:gd name="connsiteX73" fmla="*/ 5080 w 17074"/>
                <a:gd name="connsiteY73" fmla="*/ 1270 h 17779"/>
                <a:gd name="connsiteX74" fmla="*/ 3810 w 17074"/>
                <a:gd name="connsiteY74" fmla="*/ 2540 h 17779"/>
                <a:gd name="connsiteX75" fmla="*/ 2540 w 17074"/>
                <a:gd name="connsiteY75" fmla="*/ 1270 h 17779"/>
                <a:gd name="connsiteX76" fmla="*/ 2540 w 17074"/>
                <a:gd name="connsiteY76" fmla="*/ 1270 h 17779"/>
                <a:gd name="connsiteX77" fmla="*/ 2540 w 17074"/>
                <a:gd name="connsiteY77" fmla="*/ 1270 h 17779"/>
                <a:gd name="connsiteX78" fmla="*/ 2540 w 17074"/>
                <a:gd name="connsiteY78" fmla="*/ 1270 h 17779"/>
                <a:gd name="connsiteX79" fmla="*/ 3810 w 17074"/>
                <a:gd name="connsiteY79" fmla="*/ 2540 h 17779"/>
                <a:gd name="connsiteX80" fmla="*/ 2540 w 17074"/>
                <a:gd name="connsiteY80" fmla="*/ 3810 h 17779"/>
                <a:gd name="connsiteX81" fmla="*/ 1270 w 17074"/>
                <a:gd name="connsiteY81" fmla="*/ 2540 h 17779"/>
                <a:gd name="connsiteX82" fmla="*/ 1270 w 17074"/>
                <a:gd name="connsiteY82" fmla="*/ 2540 h 17779"/>
                <a:gd name="connsiteX83" fmla="*/ 1270 w 17074"/>
                <a:gd name="connsiteY83" fmla="*/ 2540 h 17779"/>
                <a:gd name="connsiteX84" fmla="*/ 1270 w 17074"/>
                <a:gd name="connsiteY84" fmla="*/ 2540 h 17779"/>
                <a:gd name="connsiteX85" fmla="*/ 2540 w 17074"/>
                <a:gd name="connsiteY85" fmla="*/ 3810 h 17779"/>
                <a:gd name="connsiteX86" fmla="*/ 1270 w 17074"/>
                <a:gd name="connsiteY86" fmla="*/ 5080 h 17779"/>
                <a:gd name="connsiteX87" fmla="*/ 0 w 17074"/>
                <a:gd name="connsiteY87" fmla="*/ 3810 h 17779"/>
                <a:gd name="connsiteX88" fmla="*/ 0 w 17074"/>
                <a:gd name="connsiteY88" fmla="*/ 3810 h 17779"/>
                <a:gd name="connsiteX89" fmla="*/ 0 w 17074"/>
                <a:gd name="connsiteY89" fmla="*/ 3810 h 17779"/>
                <a:gd name="connsiteX90" fmla="*/ 0 w 17074"/>
                <a:gd name="connsiteY90" fmla="*/ 3810 h 17779"/>
                <a:gd name="connsiteX91" fmla="*/ 1270 w 17074"/>
                <a:gd name="connsiteY91" fmla="*/ 5080 h 17779"/>
                <a:gd name="connsiteX92" fmla="*/ 1270 w 17074"/>
                <a:gd name="connsiteY92" fmla="*/ 6350 h 17779"/>
                <a:gd name="connsiteX93" fmla="*/ 0 w 17074"/>
                <a:gd name="connsiteY93" fmla="*/ 5080 h 17779"/>
                <a:gd name="connsiteX94" fmla="*/ 0 w 17074"/>
                <a:gd name="connsiteY94" fmla="*/ 5080 h 17779"/>
                <a:gd name="connsiteX95" fmla="*/ 0 w 17074"/>
                <a:gd name="connsiteY95" fmla="*/ 5080 h 17779"/>
                <a:gd name="connsiteX96" fmla="*/ 0 w 17074"/>
                <a:gd name="connsiteY96" fmla="*/ 5080 h 17779"/>
                <a:gd name="connsiteX97" fmla="*/ 1270 w 17074"/>
                <a:gd name="connsiteY97" fmla="*/ 6350 h 17779"/>
                <a:gd name="connsiteX98" fmla="*/ 1270 w 17074"/>
                <a:gd name="connsiteY98" fmla="*/ 7620 h 17779"/>
                <a:gd name="connsiteX99" fmla="*/ 0 w 17074"/>
                <a:gd name="connsiteY99" fmla="*/ 7620 h 17779"/>
                <a:gd name="connsiteX100" fmla="*/ 0 w 17074"/>
                <a:gd name="connsiteY100" fmla="*/ 7620 h 17779"/>
                <a:gd name="connsiteX101" fmla="*/ 0 w 17074"/>
                <a:gd name="connsiteY101" fmla="*/ 7620 h 17779"/>
                <a:gd name="connsiteX102" fmla="*/ 0 w 17074"/>
                <a:gd name="connsiteY102" fmla="*/ 7620 h 17779"/>
                <a:gd name="connsiteX103" fmla="*/ 1270 w 17074"/>
                <a:gd name="connsiteY103" fmla="*/ 7620 h 17779"/>
                <a:gd name="connsiteX104" fmla="*/ 1270 w 17074"/>
                <a:gd name="connsiteY104" fmla="*/ 8890 h 17779"/>
                <a:gd name="connsiteX105" fmla="*/ 0 w 17074"/>
                <a:gd name="connsiteY105" fmla="*/ 8890 h 17779"/>
                <a:gd name="connsiteX106" fmla="*/ 0 w 17074"/>
                <a:gd name="connsiteY106" fmla="*/ 8890 h 17779"/>
                <a:gd name="connsiteX107" fmla="*/ 0 w 17074"/>
                <a:gd name="connsiteY107" fmla="*/ 8890 h 17779"/>
                <a:gd name="connsiteX108" fmla="*/ 0 w 17074"/>
                <a:gd name="connsiteY108" fmla="*/ 8890 h 17779"/>
                <a:gd name="connsiteX109" fmla="*/ 1270 w 17074"/>
                <a:gd name="connsiteY109" fmla="*/ 8890 h 17779"/>
                <a:gd name="connsiteX110" fmla="*/ 1270 w 17074"/>
                <a:gd name="connsiteY110" fmla="*/ 10160 h 17779"/>
                <a:gd name="connsiteX111" fmla="*/ 0 w 17074"/>
                <a:gd name="connsiteY111" fmla="*/ 10160 h 17779"/>
                <a:gd name="connsiteX112" fmla="*/ 0 w 17074"/>
                <a:gd name="connsiteY112" fmla="*/ 10160 h 17779"/>
                <a:gd name="connsiteX113" fmla="*/ 0 w 17074"/>
                <a:gd name="connsiteY113" fmla="*/ 10160 h 17779"/>
                <a:gd name="connsiteX114" fmla="*/ 0 w 17074"/>
                <a:gd name="connsiteY114" fmla="*/ 10160 h 17779"/>
                <a:gd name="connsiteX115" fmla="*/ 1270 w 17074"/>
                <a:gd name="connsiteY115" fmla="*/ 10160 h 17779"/>
                <a:gd name="connsiteX116" fmla="*/ 1270 w 17074"/>
                <a:gd name="connsiteY116" fmla="*/ 11430 h 17779"/>
                <a:gd name="connsiteX117" fmla="*/ 0 w 17074"/>
                <a:gd name="connsiteY117" fmla="*/ 12700 h 17779"/>
                <a:gd name="connsiteX118" fmla="*/ 0 w 17074"/>
                <a:gd name="connsiteY118" fmla="*/ 12700 h 17779"/>
                <a:gd name="connsiteX119" fmla="*/ 0 w 17074"/>
                <a:gd name="connsiteY119" fmla="*/ 12700 h 17779"/>
                <a:gd name="connsiteX120" fmla="*/ 0 w 17074"/>
                <a:gd name="connsiteY120" fmla="*/ 12700 h 17779"/>
                <a:gd name="connsiteX121" fmla="*/ 1270 w 17074"/>
                <a:gd name="connsiteY121" fmla="*/ 11430 h 17779"/>
                <a:gd name="connsiteX122" fmla="*/ 1270 w 17074"/>
                <a:gd name="connsiteY122" fmla="*/ 12700 h 17779"/>
                <a:gd name="connsiteX123" fmla="*/ 0 w 17074"/>
                <a:gd name="connsiteY123" fmla="*/ 13970 h 17779"/>
                <a:gd name="connsiteX124" fmla="*/ 0 w 17074"/>
                <a:gd name="connsiteY124" fmla="*/ 13970 h 17779"/>
                <a:gd name="connsiteX125" fmla="*/ 0 w 17074"/>
                <a:gd name="connsiteY125" fmla="*/ 13970 h 17779"/>
                <a:gd name="connsiteX126" fmla="*/ 0 w 17074"/>
                <a:gd name="connsiteY126" fmla="*/ 13970 h 17779"/>
                <a:gd name="connsiteX127" fmla="*/ 1270 w 17074"/>
                <a:gd name="connsiteY127" fmla="*/ 12700 h 17779"/>
                <a:gd name="connsiteX128" fmla="*/ 2540 w 17074"/>
                <a:gd name="connsiteY128" fmla="*/ 13970 h 17779"/>
                <a:gd name="connsiteX129" fmla="*/ 1270 w 17074"/>
                <a:gd name="connsiteY129" fmla="*/ 15240 h 17779"/>
                <a:gd name="connsiteX130" fmla="*/ 1270 w 17074"/>
                <a:gd name="connsiteY130" fmla="*/ 15240 h 17779"/>
                <a:gd name="connsiteX131" fmla="*/ 1270 w 17074"/>
                <a:gd name="connsiteY131" fmla="*/ 15240 h 17779"/>
                <a:gd name="connsiteX132" fmla="*/ 1270 w 17074"/>
                <a:gd name="connsiteY132" fmla="*/ 15240 h 17779"/>
                <a:gd name="connsiteX133" fmla="*/ 2540 w 17074"/>
                <a:gd name="connsiteY133" fmla="*/ 13970 h 17779"/>
                <a:gd name="connsiteX134" fmla="*/ 3810 w 17074"/>
                <a:gd name="connsiteY134" fmla="*/ 15240 h 17779"/>
                <a:gd name="connsiteX135" fmla="*/ 2540 w 17074"/>
                <a:gd name="connsiteY135" fmla="*/ 16510 h 17779"/>
                <a:gd name="connsiteX136" fmla="*/ 2540 w 17074"/>
                <a:gd name="connsiteY136" fmla="*/ 16510 h 17779"/>
                <a:gd name="connsiteX137" fmla="*/ 2540 w 17074"/>
                <a:gd name="connsiteY137" fmla="*/ 16510 h 17779"/>
                <a:gd name="connsiteX138" fmla="*/ 2540 w 17074"/>
                <a:gd name="connsiteY138" fmla="*/ 16510 h 17779"/>
                <a:gd name="connsiteX139" fmla="*/ 3810 w 17074"/>
                <a:gd name="connsiteY139" fmla="*/ 15240 h 17779"/>
                <a:gd name="connsiteX140" fmla="*/ 5080 w 17074"/>
                <a:gd name="connsiteY140" fmla="*/ 16510 h 17779"/>
                <a:gd name="connsiteX141" fmla="*/ 3810 w 17074"/>
                <a:gd name="connsiteY141" fmla="*/ 17780 h 17779"/>
                <a:gd name="connsiteX142" fmla="*/ 3810 w 17074"/>
                <a:gd name="connsiteY142" fmla="*/ 17780 h 17779"/>
                <a:gd name="connsiteX143" fmla="*/ 3810 w 17074"/>
                <a:gd name="connsiteY143" fmla="*/ 17780 h 17779"/>
                <a:gd name="connsiteX144" fmla="*/ 3810 w 17074"/>
                <a:gd name="connsiteY144" fmla="*/ 17780 h 17779"/>
                <a:gd name="connsiteX145" fmla="*/ 5080 w 17074"/>
                <a:gd name="connsiteY145" fmla="*/ 16510 h 17779"/>
                <a:gd name="connsiteX146" fmla="*/ 6350 w 17074"/>
                <a:gd name="connsiteY146" fmla="*/ 16510 h 17779"/>
                <a:gd name="connsiteX147" fmla="*/ 5080 w 17074"/>
                <a:gd name="connsiteY147" fmla="*/ 17780 h 17779"/>
                <a:gd name="connsiteX148" fmla="*/ 5080 w 17074"/>
                <a:gd name="connsiteY148" fmla="*/ 17780 h 17779"/>
                <a:gd name="connsiteX149" fmla="*/ 5080 w 17074"/>
                <a:gd name="connsiteY149" fmla="*/ 17780 h 17779"/>
                <a:gd name="connsiteX150" fmla="*/ 5080 w 17074"/>
                <a:gd name="connsiteY150" fmla="*/ 17780 h 17779"/>
                <a:gd name="connsiteX151" fmla="*/ 6350 w 17074"/>
                <a:gd name="connsiteY151" fmla="*/ 16510 h 17779"/>
                <a:gd name="connsiteX152" fmla="*/ 7620 w 17074"/>
                <a:gd name="connsiteY152" fmla="*/ 16510 h 17779"/>
                <a:gd name="connsiteX153" fmla="*/ 7620 w 17074"/>
                <a:gd name="connsiteY153" fmla="*/ 17780 h 17779"/>
                <a:gd name="connsiteX154" fmla="*/ 7620 w 17074"/>
                <a:gd name="connsiteY154" fmla="*/ 17780 h 17779"/>
                <a:gd name="connsiteX155" fmla="*/ 7620 w 17074"/>
                <a:gd name="connsiteY155" fmla="*/ 17780 h 17779"/>
                <a:gd name="connsiteX156" fmla="*/ 7620 w 17074"/>
                <a:gd name="connsiteY156" fmla="*/ 17780 h 17779"/>
                <a:gd name="connsiteX157" fmla="*/ 7620 w 17074"/>
                <a:gd name="connsiteY157" fmla="*/ 16510 h 17779"/>
                <a:gd name="connsiteX158" fmla="*/ 8890 w 17074"/>
                <a:gd name="connsiteY158" fmla="*/ 16510 h 17779"/>
                <a:gd name="connsiteX159" fmla="*/ 8890 w 17074"/>
                <a:gd name="connsiteY159" fmla="*/ 17780 h 17779"/>
                <a:gd name="connsiteX160" fmla="*/ 8890 w 17074"/>
                <a:gd name="connsiteY160" fmla="*/ 17780 h 17779"/>
                <a:gd name="connsiteX161" fmla="*/ 8890 w 17074"/>
                <a:gd name="connsiteY161" fmla="*/ 17780 h 17779"/>
                <a:gd name="connsiteX162" fmla="*/ 8890 w 17074"/>
                <a:gd name="connsiteY162" fmla="*/ 17780 h 17779"/>
                <a:gd name="connsiteX163" fmla="*/ 8890 w 17074"/>
                <a:gd name="connsiteY163" fmla="*/ 16510 h 17779"/>
                <a:gd name="connsiteX164" fmla="*/ 10160 w 17074"/>
                <a:gd name="connsiteY164" fmla="*/ 16510 h 17779"/>
                <a:gd name="connsiteX165" fmla="*/ 10160 w 17074"/>
                <a:gd name="connsiteY165" fmla="*/ 17780 h 17779"/>
                <a:gd name="connsiteX166" fmla="*/ 10160 w 17074"/>
                <a:gd name="connsiteY166" fmla="*/ 17780 h 17779"/>
                <a:gd name="connsiteX167" fmla="*/ 10160 w 17074"/>
                <a:gd name="connsiteY167" fmla="*/ 17780 h 17779"/>
                <a:gd name="connsiteX168" fmla="*/ 10160 w 17074"/>
                <a:gd name="connsiteY168" fmla="*/ 17780 h 17779"/>
                <a:gd name="connsiteX169" fmla="*/ 10160 w 17074"/>
                <a:gd name="connsiteY169" fmla="*/ 16510 h 17779"/>
                <a:gd name="connsiteX170" fmla="*/ 11430 w 17074"/>
                <a:gd name="connsiteY170" fmla="*/ 16510 h 17779"/>
                <a:gd name="connsiteX171" fmla="*/ 11430 w 17074"/>
                <a:gd name="connsiteY171" fmla="*/ 17780 h 17779"/>
                <a:gd name="connsiteX172" fmla="*/ 11430 w 17074"/>
                <a:gd name="connsiteY172" fmla="*/ 17780 h 17779"/>
                <a:gd name="connsiteX173" fmla="*/ 11430 w 17074"/>
                <a:gd name="connsiteY173" fmla="*/ 17780 h 17779"/>
                <a:gd name="connsiteX174" fmla="*/ 11430 w 17074"/>
                <a:gd name="connsiteY174" fmla="*/ 17780 h 17779"/>
                <a:gd name="connsiteX175" fmla="*/ 10160 w 17074"/>
                <a:gd name="connsiteY175" fmla="*/ 16510 h 17779"/>
                <a:gd name="connsiteX176" fmla="*/ 11430 w 17074"/>
                <a:gd name="connsiteY176" fmla="*/ 16510 h 17779"/>
                <a:gd name="connsiteX177" fmla="*/ 12700 w 17074"/>
                <a:gd name="connsiteY177" fmla="*/ 17780 h 17779"/>
                <a:gd name="connsiteX178" fmla="*/ 12700 w 17074"/>
                <a:gd name="connsiteY178" fmla="*/ 17780 h 17779"/>
                <a:gd name="connsiteX179" fmla="*/ 12700 w 17074"/>
                <a:gd name="connsiteY179" fmla="*/ 17780 h 17779"/>
                <a:gd name="connsiteX180" fmla="*/ 12700 w 17074"/>
                <a:gd name="connsiteY180" fmla="*/ 17780 h 17779"/>
                <a:gd name="connsiteX181" fmla="*/ 11430 w 17074"/>
                <a:gd name="connsiteY181" fmla="*/ 16510 h 17779"/>
                <a:gd name="connsiteX182" fmla="*/ 12700 w 17074"/>
                <a:gd name="connsiteY182" fmla="*/ 15240 h 17779"/>
                <a:gd name="connsiteX183" fmla="*/ 13970 w 17074"/>
                <a:gd name="connsiteY183" fmla="*/ 16510 h 17779"/>
                <a:gd name="connsiteX184" fmla="*/ 13970 w 17074"/>
                <a:gd name="connsiteY184" fmla="*/ 16510 h 17779"/>
                <a:gd name="connsiteX185" fmla="*/ 13970 w 17074"/>
                <a:gd name="connsiteY185" fmla="*/ 16510 h 17779"/>
                <a:gd name="connsiteX186" fmla="*/ 13970 w 17074"/>
                <a:gd name="connsiteY186" fmla="*/ 16510 h 17779"/>
                <a:gd name="connsiteX187" fmla="*/ 12700 w 17074"/>
                <a:gd name="connsiteY187" fmla="*/ 15240 h 17779"/>
                <a:gd name="connsiteX188" fmla="*/ 13970 w 17074"/>
                <a:gd name="connsiteY188" fmla="*/ 13970 h 17779"/>
                <a:gd name="connsiteX189" fmla="*/ 15240 w 17074"/>
                <a:gd name="connsiteY189" fmla="*/ 15240 h 17779"/>
                <a:gd name="connsiteX190" fmla="*/ 15240 w 17074"/>
                <a:gd name="connsiteY190" fmla="*/ 15240 h 17779"/>
                <a:gd name="connsiteX191" fmla="*/ 15240 w 17074"/>
                <a:gd name="connsiteY191" fmla="*/ 15240 h 17779"/>
                <a:gd name="connsiteX192" fmla="*/ 15240 w 17074"/>
                <a:gd name="connsiteY192" fmla="*/ 15240 h 17779"/>
                <a:gd name="connsiteX193" fmla="*/ 13970 w 17074"/>
                <a:gd name="connsiteY193" fmla="*/ 13970 h 17779"/>
                <a:gd name="connsiteX194" fmla="*/ 15240 w 17074"/>
                <a:gd name="connsiteY194" fmla="*/ 12700 h 17779"/>
                <a:gd name="connsiteX195" fmla="*/ 16510 w 17074"/>
                <a:gd name="connsiteY195" fmla="*/ 13970 h 17779"/>
                <a:gd name="connsiteX196" fmla="*/ 16510 w 17074"/>
                <a:gd name="connsiteY196" fmla="*/ 13970 h 17779"/>
                <a:gd name="connsiteX197" fmla="*/ 16510 w 17074"/>
                <a:gd name="connsiteY197" fmla="*/ 13970 h 17779"/>
                <a:gd name="connsiteX198" fmla="*/ 16510 w 17074"/>
                <a:gd name="connsiteY198" fmla="*/ 13970 h 17779"/>
                <a:gd name="connsiteX199" fmla="*/ 15240 w 17074"/>
                <a:gd name="connsiteY199" fmla="*/ 12700 h 17779"/>
                <a:gd name="connsiteX200" fmla="*/ 15240 w 17074"/>
                <a:gd name="connsiteY200" fmla="*/ 11430 h 17779"/>
                <a:gd name="connsiteX201" fmla="*/ 16510 w 17074"/>
                <a:gd name="connsiteY201" fmla="*/ 12700 h 17779"/>
                <a:gd name="connsiteX202" fmla="*/ 16510 w 17074"/>
                <a:gd name="connsiteY202" fmla="*/ 12700 h 17779"/>
                <a:gd name="connsiteX203" fmla="*/ 16510 w 17074"/>
                <a:gd name="connsiteY203" fmla="*/ 12700 h 17779"/>
                <a:gd name="connsiteX204" fmla="*/ 16510 w 17074"/>
                <a:gd name="connsiteY204" fmla="*/ 12700 h 17779"/>
                <a:gd name="connsiteX205" fmla="*/ 15240 w 17074"/>
                <a:gd name="connsiteY205" fmla="*/ 11430 h 17779"/>
                <a:gd name="connsiteX206" fmla="*/ 15240 w 17074"/>
                <a:gd name="connsiteY206" fmla="*/ 10160 h 17779"/>
                <a:gd name="connsiteX207" fmla="*/ 16510 w 17074"/>
                <a:gd name="connsiteY207" fmla="*/ 10160 h 17779"/>
                <a:gd name="connsiteX208" fmla="*/ 16510 w 17074"/>
                <a:gd name="connsiteY208" fmla="*/ 10160 h 17779"/>
                <a:gd name="connsiteX209" fmla="*/ 16510 w 17074"/>
                <a:gd name="connsiteY209" fmla="*/ 10160 h 17779"/>
                <a:gd name="connsiteX210" fmla="*/ 16510 w 17074"/>
                <a:gd name="connsiteY210" fmla="*/ 10160 h 17779"/>
                <a:gd name="connsiteX211" fmla="*/ 15240 w 17074"/>
                <a:gd name="connsiteY211" fmla="*/ 10160 h 17779"/>
                <a:gd name="connsiteX212" fmla="*/ 15240 w 17074"/>
                <a:gd name="connsiteY212" fmla="*/ 8890 h 17779"/>
                <a:gd name="connsiteX213" fmla="*/ 16510 w 17074"/>
                <a:gd name="connsiteY213" fmla="*/ 8890 h 17779"/>
                <a:gd name="connsiteX214" fmla="*/ 16510 w 17074"/>
                <a:gd name="connsiteY214" fmla="*/ 8890 h 17779"/>
                <a:gd name="connsiteX215" fmla="*/ 16510 w 17074"/>
                <a:gd name="connsiteY215" fmla="*/ 8890 h 17779"/>
                <a:gd name="connsiteX216" fmla="*/ 16510 w 17074"/>
                <a:gd name="connsiteY216" fmla="*/ 8890 h 17779"/>
                <a:gd name="connsiteX217" fmla="*/ 2540 w 17074"/>
                <a:gd name="connsiteY217" fmla="*/ 12700 h 17779"/>
                <a:gd name="connsiteX218" fmla="*/ 0 w 17074"/>
                <a:gd name="connsiteY218" fmla="*/ 10160 h 17779"/>
                <a:gd name="connsiteX219" fmla="*/ 2540 w 17074"/>
                <a:gd name="connsiteY219" fmla="*/ 7620 h 17779"/>
                <a:gd name="connsiteX220" fmla="*/ 5080 w 17074"/>
                <a:gd name="connsiteY220" fmla="*/ 10160 h 17779"/>
                <a:gd name="connsiteX221" fmla="*/ 2540 w 17074"/>
                <a:gd name="connsiteY221" fmla="*/ 12700 h 1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</a:cxnLst>
              <a:rect l="l" t="t" r="r" b="b"/>
              <a:pathLst>
                <a:path w="17074" h="17779">
                  <a:moveTo>
                    <a:pt x="16510" y="8890"/>
                  </a:moveTo>
                  <a:lnTo>
                    <a:pt x="15240" y="8890"/>
                  </a:lnTo>
                  <a:cubicBezTo>
                    <a:pt x="15240" y="8890"/>
                    <a:pt x="15240" y="7620"/>
                    <a:pt x="15240" y="7620"/>
                  </a:cubicBezTo>
                  <a:lnTo>
                    <a:pt x="16510" y="7620"/>
                  </a:lnTo>
                  <a:cubicBezTo>
                    <a:pt x="16510" y="7620"/>
                    <a:pt x="16510" y="7620"/>
                    <a:pt x="16510" y="7620"/>
                  </a:cubicBezTo>
                  <a:lnTo>
                    <a:pt x="16510" y="7620"/>
                  </a:lnTo>
                  <a:cubicBezTo>
                    <a:pt x="16510" y="7620"/>
                    <a:pt x="16510" y="7620"/>
                    <a:pt x="16510" y="7620"/>
                  </a:cubicBezTo>
                  <a:lnTo>
                    <a:pt x="15240" y="7620"/>
                  </a:lnTo>
                  <a:cubicBezTo>
                    <a:pt x="15240" y="7620"/>
                    <a:pt x="15240" y="6350"/>
                    <a:pt x="15240" y="6350"/>
                  </a:cubicBezTo>
                  <a:lnTo>
                    <a:pt x="16510" y="5080"/>
                  </a:lnTo>
                  <a:cubicBezTo>
                    <a:pt x="16510" y="5080"/>
                    <a:pt x="16510" y="5080"/>
                    <a:pt x="16510" y="5080"/>
                  </a:cubicBezTo>
                  <a:lnTo>
                    <a:pt x="16510" y="5080"/>
                  </a:lnTo>
                  <a:cubicBezTo>
                    <a:pt x="16510" y="5080"/>
                    <a:pt x="16510" y="5080"/>
                    <a:pt x="16510" y="5080"/>
                  </a:cubicBezTo>
                  <a:lnTo>
                    <a:pt x="15240" y="6350"/>
                  </a:lnTo>
                  <a:cubicBezTo>
                    <a:pt x="15240" y="6350"/>
                    <a:pt x="15240" y="5080"/>
                    <a:pt x="15240" y="5080"/>
                  </a:cubicBezTo>
                  <a:lnTo>
                    <a:pt x="16510" y="3810"/>
                  </a:lnTo>
                  <a:cubicBezTo>
                    <a:pt x="16510" y="3810"/>
                    <a:pt x="16510" y="3810"/>
                    <a:pt x="16510" y="3810"/>
                  </a:cubicBezTo>
                  <a:lnTo>
                    <a:pt x="16510" y="3810"/>
                  </a:lnTo>
                  <a:cubicBezTo>
                    <a:pt x="16510" y="3810"/>
                    <a:pt x="16510" y="3810"/>
                    <a:pt x="16510" y="3810"/>
                  </a:cubicBezTo>
                  <a:lnTo>
                    <a:pt x="15240" y="5080"/>
                  </a:lnTo>
                  <a:cubicBezTo>
                    <a:pt x="15240" y="5080"/>
                    <a:pt x="15240" y="3810"/>
                    <a:pt x="13970" y="3810"/>
                  </a:cubicBezTo>
                  <a:lnTo>
                    <a:pt x="15240" y="2540"/>
                  </a:lnTo>
                  <a:cubicBezTo>
                    <a:pt x="15240" y="2540"/>
                    <a:pt x="15240" y="2540"/>
                    <a:pt x="15240" y="2540"/>
                  </a:cubicBezTo>
                  <a:lnTo>
                    <a:pt x="15240" y="2540"/>
                  </a:lnTo>
                  <a:cubicBezTo>
                    <a:pt x="15240" y="2540"/>
                    <a:pt x="15240" y="2540"/>
                    <a:pt x="15240" y="2540"/>
                  </a:cubicBezTo>
                  <a:lnTo>
                    <a:pt x="13970" y="3810"/>
                  </a:lnTo>
                  <a:cubicBezTo>
                    <a:pt x="13970" y="3810"/>
                    <a:pt x="13970" y="3810"/>
                    <a:pt x="12700" y="2540"/>
                  </a:cubicBezTo>
                  <a:lnTo>
                    <a:pt x="13970" y="1270"/>
                  </a:lnTo>
                  <a:cubicBezTo>
                    <a:pt x="13970" y="1270"/>
                    <a:pt x="13970" y="1270"/>
                    <a:pt x="13970" y="1270"/>
                  </a:cubicBezTo>
                  <a:lnTo>
                    <a:pt x="13970" y="1270"/>
                  </a:lnTo>
                  <a:cubicBezTo>
                    <a:pt x="13970" y="1270"/>
                    <a:pt x="13970" y="1270"/>
                    <a:pt x="13970" y="1270"/>
                  </a:cubicBezTo>
                  <a:lnTo>
                    <a:pt x="12700" y="2540"/>
                  </a:lnTo>
                  <a:cubicBezTo>
                    <a:pt x="12700" y="2540"/>
                    <a:pt x="11430" y="2540"/>
                    <a:pt x="11430" y="1270"/>
                  </a:cubicBezTo>
                  <a:lnTo>
                    <a:pt x="12700" y="0"/>
                  </a:lnTo>
                  <a:cubicBezTo>
                    <a:pt x="12700" y="0"/>
                    <a:pt x="12700" y="0"/>
                    <a:pt x="12700" y="0"/>
                  </a:cubicBezTo>
                  <a:lnTo>
                    <a:pt x="12700" y="0"/>
                  </a:lnTo>
                  <a:cubicBezTo>
                    <a:pt x="12700" y="0"/>
                    <a:pt x="12700" y="0"/>
                    <a:pt x="12700" y="0"/>
                  </a:cubicBezTo>
                  <a:lnTo>
                    <a:pt x="11430" y="1270"/>
                  </a:lnTo>
                  <a:cubicBezTo>
                    <a:pt x="11430" y="1270"/>
                    <a:pt x="10160" y="1270"/>
                    <a:pt x="10160" y="1270"/>
                  </a:cubicBezTo>
                  <a:lnTo>
                    <a:pt x="11430" y="0"/>
                  </a:lnTo>
                  <a:cubicBezTo>
                    <a:pt x="11430" y="0"/>
                    <a:pt x="11430" y="0"/>
                    <a:pt x="11430" y="0"/>
                  </a:cubicBezTo>
                  <a:lnTo>
                    <a:pt x="11430" y="0"/>
                  </a:lnTo>
                  <a:cubicBezTo>
                    <a:pt x="11430" y="0"/>
                    <a:pt x="11430" y="0"/>
                    <a:pt x="11430" y="0"/>
                  </a:cubicBezTo>
                  <a:lnTo>
                    <a:pt x="11430" y="1270"/>
                  </a:lnTo>
                  <a:cubicBezTo>
                    <a:pt x="11430" y="1270"/>
                    <a:pt x="10160" y="1270"/>
                    <a:pt x="10160" y="1270"/>
                  </a:cubicBezTo>
                  <a:lnTo>
                    <a:pt x="10160" y="0"/>
                  </a:lnTo>
                  <a:cubicBezTo>
                    <a:pt x="10160" y="0"/>
                    <a:pt x="10160" y="0"/>
                    <a:pt x="10160" y="0"/>
                  </a:cubicBezTo>
                  <a:lnTo>
                    <a:pt x="10160" y="0"/>
                  </a:lnTo>
                  <a:cubicBezTo>
                    <a:pt x="10160" y="0"/>
                    <a:pt x="10160" y="0"/>
                    <a:pt x="10160" y="0"/>
                  </a:cubicBezTo>
                  <a:lnTo>
                    <a:pt x="10160" y="1270"/>
                  </a:lnTo>
                  <a:cubicBezTo>
                    <a:pt x="10160" y="1270"/>
                    <a:pt x="8890" y="1270"/>
                    <a:pt x="8890" y="1270"/>
                  </a:cubicBezTo>
                  <a:lnTo>
                    <a:pt x="8890" y="0"/>
                  </a:lnTo>
                  <a:cubicBezTo>
                    <a:pt x="8890" y="0"/>
                    <a:pt x="8890" y="0"/>
                    <a:pt x="8890" y="0"/>
                  </a:cubicBezTo>
                  <a:lnTo>
                    <a:pt x="8890" y="0"/>
                  </a:lnTo>
                  <a:cubicBezTo>
                    <a:pt x="8890" y="0"/>
                    <a:pt x="8890" y="0"/>
                    <a:pt x="8890" y="0"/>
                  </a:cubicBezTo>
                  <a:lnTo>
                    <a:pt x="8890" y="1270"/>
                  </a:lnTo>
                  <a:cubicBezTo>
                    <a:pt x="8890" y="1270"/>
                    <a:pt x="7620" y="1270"/>
                    <a:pt x="7620" y="1270"/>
                  </a:cubicBezTo>
                  <a:lnTo>
                    <a:pt x="7620" y="0"/>
                  </a:lnTo>
                  <a:cubicBezTo>
                    <a:pt x="7620" y="0"/>
                    <a:pt x="7620" y="0"/>
                    <a:pt x="7620" y="0"/>
                  </a:cubicBezTo>
                  <a:lnTo>
                    <a:pt x="7620" y="0"/>
                  </a:lnTo>
                  <a:cubicBezTo>
                    <a:pt x="7620" y="0"/>
                    <a:pt x="7620" y="0"/>
                    <a:pt x="7620" y="0"/>
                  </a:cubicBezTo>
                  <a:lnTo>
                    <a:pt x="7620" y="1270"/>
                  </a:lnTo>
                  <a:cubicBezTo>
                    <a:pt x="7620" y="1270"/>
                    <a:pt x="6350" y="1270"/>
                    <a:pt x="6350" y="1270"/>
                  </a:cubicBezTo>
                  <a:lnTo>
                    <a:pt x="5080" y="0"/>
                  </a:lnTo>
                  <a:cubicBezTo>
                    <a:pt x="5080" y="0"/>
                    <a:pt x="5080" y="0"/>
                    <a:pt x="5080" y="0"/>
                  </a:cubicBezTo>
                  <a:lnTo>
                    <a:pt x="5080" y="0"/>
                  </a:lnTo>
                  <a:cubicBezTo>
                    <a:pt x="5080" y="0"/>
                    <a:pt x="5080" y="0"/>
                    <a:pt x="5080" y="0"/>
                  </a:cubicBezTo>
                  <a:lnTo>
                    <a:pt x="6350" y="1270"/>
                  </a:lnTo>
                  <a:cubicBezTo>
                    <a:pt x="6350" y="1270"/>
                    <a:pt x="5080" y="1270"/>
                    <a:pt x="5080" y="1270"/>
                  </a:cubicBezTo>
                  <a:lnTo>
                    <a:pt x="3810" y="0"/>
                  </a:lnTo>
                  <a:cubicBezTo>
                    <a:pt x="3810" y="0"/>
                    <a:pt x="3810" y="0"/>
                    <a:pt x="3810" y="0"/>
                  </a:cubicBezTo>
                  <a:lnTo>
                    <a:pt x="3810" y="0"/>
                  </a:lnTo>
                  <a:cubicBezTo>
                    <a:pt x="3810" y="0"/>
                    <a:pt x="3810" y="0"/>
                    <a:pt x="3810" y="0"/>
                  </a:cubicBezTo>
                  <a:lnTo>
                    <a:pt x="5080" y="1270"/>
                  </a:lnTo>
                  <a:cubicBezTo>
                    <a:pt x="5080" y="1270"/>
                    <a:pt x="3810" y="1270"/>
                    <a:pt x="3810" y="2540"/>
                  </a:cubicBezTo>
                  <a:lnTo>
                    <a:pt x="2540" y="1270"/>
                  </a:lnTo>
                  <a:cubicBezTo>
                    <a:pt x="2540" y="1270"/>
                    <a:pt x="2540" y="1270"/>
                    <a:pt x="2540" y="1270"/>
                  </a:cubicBezTo>
                  <a:lnTo>
                    <a:pt x="2540" y="1270"/>
                  </a:lnTo>
                  <a:cubicBezTo>
                    <a:pt x="2540" y="1270"/>
                    <a:pt x="2540" y="1270"/>
                    <a:pt x="2540" y="1270"/>
                  </a:cubicBezTo>
                  <a:lnTo>
                    <a:pt x="3810" y="2540"/>
                  </a:lnTo>
                  <a:cubicBezTo>
                    <a:pt x="3810" y="2540"/>
                    <a:pt x="3810" y="2540"/>
                    <a:pt x="2540" y="3810"/>
                  </a:cubicBezTo>
                  <a:lnTo>
                    <a:pt x="1270" y="2540"/>
                  </a:lnTo>
                  <a:cubicBezTo>
                    <a:pt x="1270" y="2540"/>
                    <a:pt x="1270" y="2540"/>
                    <a:pt x="1270" y="2540"/>
                  </a:cubicBezTo>
                  <a:lnTo>
                    <a:pt x="1270" y="2540"/>
                  </a:lnTo>
                  <a:cubicBezTo>
                    <a:pt x="1270" y="2540"/>
                    <a:pt x="1270" y="2540"/>
                    <a:pt x="1270" y="2540"/>
                  </a:cubicBezTo>
                  <a:lnTo>
                    <a:pt x="2540" y="3810"/>
                  </a:lnTo>
                  <a:cubicBezTo>
                    <a:pt x="2540" y="3810"/>
                    <a:pt x="2540" y="5080"/>
                    <a:pt x="1270" y="5080"/>
                  </a:cubicBezTo>
                  <a:lnTo>
                    <a:pt x="0" y="3810"/>
                  </a:lnTo>
                  <a:cubicBezTo>
                    <a:pt x="0" y="3810"/>
                    <a:pt x="0" y="3810"/>
                    <a:pt x="0" y="3810"/>
                  </a:cubicBezTo>
                  <a:lnTo>
                    <a:pt x="0" y="3810"/>
                  </a:lnTo>
                  <a:cubicBezTo>
                    <a:pt x="0" y="3810"/>
                    <a:pt x="0" y="3810"/>
                    <a:pt x="0" y="3810"/>
                  </a:cubicBezTo>
                  <a:lnTo>
                    <a:pt x="1270" y="5080"/>
                  </a:lnTo>
                  <a:cubicBezTo>
                    <a:pt x="1270" y="5080"/>
                    <a:pt x="1270" y="6350"/>
                    <a:pt x="1270" y="6350"/>
                  </a:cubicBezTo>
                  <a:lnTo>
                    <a:pt x="0" y="5080"/>
                  </a:lnTo>
                  <a:cubicBezTo>
                    <a:pt x="0" y="5080"/>
                    <a:pt x="0" y="5080"/>
                    <a:pt x="0" y="5080"/>
                  </a:cubicBezTo>
                  <a:lnTo>
                    <a:pt x="0" y="5080"/>
                  </a:lnTo>
                  <a:cubicBezTo>
                    <a:pt x="0" y="5080"/>
                    <a:pt x="0" y="5080"/>
                    <a:pt x="0" y="508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0" y="7620"/>
                  </a:lnTo>
                  <a:cubicBezTo>
                    <a:pt x="0" y="7620"/>
                    <a:pt x="0" y="7620"/>
                    <a:pt x="0" y="7620"/>
                  </a:cubicBezTo>
                  <a:lnTo>
                    <a:pt x="0" y="7620"/>
                  </a:lnTo>
                  <a:cubicBezTo>
                    <a:pt x="0" y="7620"/>
                    <a:pt x="0" y="7620"/>
                    <a:pt x="0" y="7620"/>
                  </a:cubicBezTo>
                  <a:lnTo>
                    <a:pt x="1270" y="7620"/>
                  </a:lnTo>
                  <a:cubicBezTo>
                    <a:pt x="1270" y="7620"/>
                    <a:pt x="1270" y="8890"/>
                    <a:pt x="1270" y="8890"/>
                  </a:cubicBezTo>
                  <a:lnTo>
                    <a:pt x="0" y="8890"/>
                  </a:lnTo>
                  <a:cubicBezTo>
                    <a:pt x="0" y="8890"/>
                    <a:pt x="0" y="8890"/>
                    <a:pt x="0" y="8890"/>
                  </a:cubicBezTo>
                  <a:lnTo>
                    <a:pt x="0" y="8890"/>
                  </a:lnTo>
                  <a:cubicBezTo>
                    <a:pt x="0" y="8890"/>
                    <a:pt x="0" y="8890"/>
                    <a:pt x="0" y="8890"/>
                  </a:cubicBezTo>
                  <a:lnTo>
                    <a:pt x="1270" y="8890"/>
                  </a:lnTo>
                  <a:cubicBezTo>
                    <a:pt x="1270" y="8890"/>
                    <a:pt x="1270" y="10160"/>
                    <a:pt x="1270" y="10160"/>
                  </a:cubicBezTo>
                  <a:lnTo>
                    <a:pt x="0" y="10160"/>
                  </a:lnTo>
                  <a:cubicBezTo>
                    <a:pt x="0" y="10160"/>
                    <a:pt x="0" y="10160"/>
                    <a:pt x="0" y="10160"/>
                  </a:cubicBezTo>
                  <a:lnTo>
                    <a:pt x="0" y="10160"/>
                  </a:lnTo>
                  <a:cubicBezTo>
                    <a:pt x="0" y="10160"/>
                    <a:pt x="0" y="10160"/>
                    <a:pt x="0" y="10160"/>
                  </a:cubicBezTo>
                  <a:lnTo>
                    <a:pt x="1270" y="10160"/>
                  </a:lnTo>
                  <a:cubicBezTo>
                    <a:pt x="1270" y="10160"/>
                    <a:pt x="1270" y="11430"/>
                    <a:pt x="1270" y="11430"/>
                  </a:cubicBezTo>
                  <a:lnTo>
                    <a:pt x="0" y="12700"/>
                  </a:lnTo>
                  <a:cubicBezTo>
                    <a:pt x="0" y="12700"/>
                    <a:pt x="0" y="12700"/>
                    <a:pt x="0" y="12700"/>
                  </a:cubicBezTo>
                  <a:lnTo>
                    <a:pt x="0" y="12700"/>
                  </a:lnTo>
                  <a:cubicBezTo>
                    <a:pt x="0" y="12700"/>
                    <a:pt x="0" y="12700"/>
                    <a:pt x="0" y="12700"/>
                  </a:cubicBezTo>
                  <a:lnTo>
                    <a:pt x="1270" y="11430"/>
                  </a:lnTo>
                  <a:cubicBezTo>
                    <a:pt x="1270" y="11430"/>
                    <a:pt x="1270" y="12700"/>
                    <a:pt x="1270" y="12700"/>
                  </a:cubicBezTo>
                  <a:lnTo>
                    <a:pt x="0" y="13970"/>
                  </a:lnTo>
                  <a:cubicBezTo>
                    <a:pt x="0" y="13970"/>
                    <a:pt x="0" y="13970"/>
                    <a:pt x="0" y="13970"/>
                  </a:cubicBezTo>
                  <a:lnTo>
                    <a:pt x="0" y="13970"/>
                  </a:lnTo>
                  <a:cubicBezTo>
                    <a:pt x="0" y="13970"/>
                    <a:pt x="0" y="13970"/>
                    <a:pt x="0" y="13970"/>
                  </a:cubicBezTo>
                  <a:lnTo>
                    <a:pt x="1270" y="12700"/>
                  </a:lnTo>
                  <a:cubicBezTo>
                    <a:pt x="1270" y="12700"/>
                    <a:pt x="1270" y="13970"/>
                    <a:pt x="2540" y="13970"/>
                  </a:cubicBezTo>
                  <a:lnTo>
                    <a:pt x="1270" y="15240"/>
                  </a:lnTo>
                  <a:cubicBezTo>
                    <a:pt x="1270" y="15240"/>
                    <a:pt x="1270" y="15240"/>
                    <a:pt x="1270" y="15240"/>
                  </a:cubicBezTo>
                  <a:lnTo>
                    <a:pt x="1270" y="15240"/>
                  </a:lnTo>
                  <a:cubicBezTo>
                    <a:pt x="1270" y="15240"/>
                    <a:pt x="1270" y="15240"/>
                    <a:pt x="1270" y="1524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3810" y="15240"/>
                  </a:cubicBezTo>
                  <a:lnTo>
                    <a:pt x="2540" y="16510"/>
                  </a:lnTo>
                  <a:cubicBezTo>
                    <a:pt x="2540" y="16510"/>
                    <a:pt x="2540" y="16510"/>
                    <a:pt x="2540" y="16510"/>
                  </a:cubicBezTo>
                  <a:lnTo>
                    <a:pt x="2540" y="16510"/>
                  </a:lnTo>
                  <a:cubicBezTo>
                    <a:pt x="2540" y="16510"/>
                    <a:pt x="2540" y="16510"/>
                    <a:pt x="2540" y="16510"/>
                  </a:cubicBezTo>
                  <a:lnTo>
                    <a:pt x="3810" y="15240"/>
                  </a:lnTo>
                  <a:cubicBezTo>
                    <a:pt x="3810" y="15240"/>
                    <a:pt x="5080" y="15240"/>
                    <a:pt x="5080" y="16510"/>
                  </a:cubicBezTo>
                  <a:lnTo>
                    <a:pt x="3810" y="17780"/>
                  </a:lnTo>
                  <a:cubicBezTo>
                    <a:pt x="3810" y="17780"/>
                    <a:pt x="3810" y="17780"/>
                    <a:pt x="3810" y="17780"/>
                  </a:cubicBezTo>
                  <a:lnTo>
                    <a:pt x="3810" y="17780"/>
                  </a:lnTo>
                  <a:cubicBezTo>
                    <a:pt x="3810" y="17780"/>
                    <a:pt x="3810" y="17780"/>
                    <a:pt x="3810" y="17780"/>
                  </a:cubicBezTo>
                  <a:lnTo>
                    <a:pt x="5080" y="16510"/>
                  </a:lnTo>
                  <a:cubicBezTo>
                    <a:pt x="5080" y="16510"/>
                    <a:pt x="6350" y="16510"/>
                    <a:pt x="6350" y="16510"/>
                  </a:cubicBezTo>
                  <a:lnTo>
                    <a:pt x="5080" y="17780"/>
                  </a:lnTo>
                  <a:cubicBezTo>
                    <a:pt x="5080" y="17780"/>
                    <a:pt x="5080" y="17780"/>
                    <a:pt x="5080" y="17780"/>
                  </a:cubicBezTo>
                  <a:lnTo>
                    <a:pt x="5080" y="17780"/>
                  </a:lnTo>
                  <a:cubicBezTo>
                    <a:pt x="5080" y="17780"/>
                    <a:pt x="5080" y="17780"/>
                    <a:pt x="5080" y="17780"/>
                  </a:cubicBezTo>
                  <a:lnTo>
                    <a:pt x="6350" y="16510"/>
                  </a:lnTo>
                  <a:cubicBezTo>
                    <a:pt x="6350" y="16510"/>
                    <a:pt x="7620" y="16510"/>
                    <a:pt x="7620" y="16510"/>
                  </a:cubicBezTo>
                  <a:lnTo>
                    <a:pt x="7620" y="17780"/>
                  </a:lnTo>
                  <a:cubicBezTo>
                    <a:pt x="7620" y="17780"/>
                    <a:pt x="7620" y="17780"/>
                    <a:pt x="7620" y="17780"/>
                  </a:cubicBezTo>
                  <a:lnTo>
                    <a:pt x="7620" y="17780"/>
                  </a:lnTo>
                  <a:cubicBezTo>
                    <a:pt x="7620" y="17780"/>
                    <a:pt x="7620" y="17780"/>
                    <a:pt x="7620" y="17780"/>
                  </a:cubicBezTo>
                  <a:lnTo>
                    <a:pt x="7620" y="16510"/>
                  </a:lnTo>
                  <a:cubicBezTo>
                    <a:pt x="7620" y="16510"/>
                    <a:pt x="8890" y="16510"/>
                    <a:pt x="8890" y="16510"/>
                  </a:cubicBezTo>
                  <a:lnTo>
                    <a:pt x="8890" y="17780"/>
                  </a:lnTo>
                  <a:cubicBezTo>
                    <a:pt x="8890" y="17780"/>
                    <a:pt x="8890" y="17780"/>
                    <a:pt x="8890" y="17780"/>
                  </a:cubicBezTo>
                  <a:lnTo>
                    <a:pt x="8890" y="17780"/>
                  </a:lnTo>
                  <a:cubicBezTo>
                    <a:pt x="8890" y="17780"/>
                    <a:pt x="8890" y="17780"/>
                    <a:pt x="8890" y="17780"/>
                  </a:cubicBezTo>
                  <a:lnTo>
                    <a:pt x="8890" y="16510"/>
                  </a:lnTo>
                  <a:cubicBezTo>
                    <a:pt x="8890" y="16510"/>
                    <a:pt x="10160" y="16510"/>
                    <a:pt x="10160" y="16510"/>
                  </a:cubicBezTo>
                  <a:lnTo>
                    <a:pt x="10160" y="17780"/>
                  </a:lnTo>
                  <a:cubicBezTo>
                    <a:pt x="10160" y="17780"/>
                    <a:pt x="10160" y="17780"/>
                    <a:pt x="10160" y="17780"/>
                  </a:cubicBezTo>
                  <a:lnTo>
                    <a:pt x="10160" y="17780"/>
                  </a:lnTo>
                  <a:cubicBezTo>
                    <a:pt x="10160" y="17780"/>
                    <a:pt x="10160" y="17780"/>
                    <a:pt x="10160" y="17780"/>
                  </a:cubicBezTo>
                  <a:lnTo>
                    <a:pt x="10160" y="16510"/>
                  </a:lnTo>
                  <a:cubicBezTo>
                    <a:pt x="10160" y="16510"/>
                    <a:pt x="11430" y="16510"/>
                    <a:pt x="11430" y="1651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1430" y="1778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1430" y="17780"/>
                  </a:cubicBezTo>
                  <a:lnTo>
                    <a:pt x="10160" y="16510"/>
                  </a:lnTo>
                  <a:cubicBezTo>
                    <a:pt x="10160" y="16510"/>
                    <a:pt x="11430" y="16510"/>
                    <a:pt x="11430" y="1651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778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7780"/>
                  </a:cubicBezTo>
                  <a:lnTo>
                    <a:pt x="11430" y="16510"/>
                  </a:lnTo>
                  <a:cubicBezTo>
                    <a:pt x="11430" y="16510"/>
                    <a:pt x="12700" y="16510"/>
                    <a:pt x="12700" y="15240"/>
                  </a:cubicBezTo>
                  <a:lnTo>
                    <a:pt x="13970" y="16510"/>
                  </a:lnTo>
                  <a:cubicBezTo>
                    <a:pt x="13970" y="16510"/>
                    <a:pt x="13970" y="16510"/>
                    <a:pt x="13970" y="16510"/>
                  </a:cubicBezTo>
                  <a:lnTo>
                    <a:pt x="13970" y="16510"/>
                  </a:lnTo>
                  <a:cubicBezTo>
                    <a:pt x="13970" y="16510"/>
                    <a:pt x="13970" y="16510"/>
                    <a:pt x="13970" y="16510"/>
                  </a:cubicBezTo>
                  <a:lnTo>
                    <a:pt x="12700" y="15240"/>
                  </a:lnTo>
                  <a:cubicBezTo>
                    <a:pt x="12700" y="15240"/>
                    <a:pt x="12700" y="15240"/>
                    <a:pt x="13970" y="1397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5240"/>
                  </a:cubicBezTo>
                  <a:lnTo>
                    <a:pt x="13970" y="13970"/>
                  </a:lnTo>
                  <a:cubicBezTo>
                    <a:pt x="13970" y="13970"/>
                    <a:pt x="13970" y="12700"/>
                    <a:pt x="15240" y="12700"/>
                  </a:cubicBezTo>
                  <a:lnTo>
                    <a:pt x="16510" y="13970"/>
                  </a:lnTo>
                  <a:cubicBezTo>
                    <a:pt x="16510" y="13970"/>
                    <a:pt x="16510" y="13970"/>
                    <a:pt x="16510" y="13970"/>
                  </a:cubicBezTo>
                  <a:lnTo>
                    <a:pt x="16510" y="13970"/>
                  </a:lnTo>
                  <a:cubicBezTo>
                    <a:pt x="16510" y="13970"/>
                    <a:pt x="16510" y="13970"/>
                    <a:pt x="16510" y="13970"/>
                  </a:cubicBezTo>
                  <a:lnTo>
                    <a:pt x="15240" y="12700"/>
                  </a:lnTo>
                  <a:cubicBezTo>
                    <a:pt x="15240" y="12700"/>
                    <a:pt x="15240" y="11430"/>
                    <a:pt x="15240" y="11430"/>
                  </a:cubicBezTo>
                  <a:lnTo>
                    <a:pt x="16510" y="12700"/>
                  </a:lnTo>
                  <a:cubicBezTo>
                    <a:pt x="16510" y="12700"/>
                    <a:pt x="16510" y="12700"/>
                    <a:pt x="16510" y="12700"/>
                  </a:cubicBezTo>
                  <a:lnTo>
                    <a:pt x="16510" y="12700"/>
                  </a:lnTo>
                  <a:cubicBezTo>
                    <a:pt x="16510" y="12700"/>
                    <a:pt x="16510" y="12700"/>
                    <a:pt x="16510" y="12700"/>
                  </a:cubicBezTo>
                  <a:lnTo>
                    <a:pt x="15240" y="11430"/>
                  </a:lnTo>
                  <a:cubicBezTo>
                    <a:pt x="15240" y="11430"/>
                    <a:pt x="15240" y="10160"/>
                    <a:pt x="15240" y="10160"/>
                  </a:cubicBezTo>
                  <a:lnTo>
                    <a:pt x="16510" y="10160"/>
                  </a:lnTo>
                  <a:cubicBezTo>
                    <a:pt x="16510" y="10160"/>
                    <a:pt x="16510" y="10160"/>
                    <a:pt x="16510" y="10160"/>
                  </a:cubicBezTo>
                  <a:lnTo>
                    <a:pt x="16510" y="10160"/>
                  </a:lnTo>
                  <a:cubicBezTo>
                    <a:pt x="16510" y="10160"/>
                    <a:pt x="16510" y="10160"/>
                    <a:pt x="16510" y="10160"/>
                  </a:cubicBezTo>
                  <a:lnTo>
                    <a:pt x="15240" y="10160"/>
                  </a:lnTo>
                  <a:cubicBezTo>
                    <a:pt x="15240" y="10160"/>
                    <a:pt x="15240" y="8890"/>
                    <a:pt x="15240" y="8890"/>
                  </a:cubicBezTo>
                  <a:lnTo>
                    <a:pt x="16510" y="8890"/>
                  </a:lnTo>
                  <a:cubicBezTo>
                    <a:pt x="16510" y="10160"/>
                    <a:pt x="17780" y="10160"/>
                    <a:pt x="16510" y="8890"/>
                  </a:cubicBezTo>
                  <a:lnTo>
                    <a:pt x="16510" y="8890"/>
                  </a:lnTo>
                  <a:cubicBezTo>
                    <a:pt x="17780" y="8890"/>
                    <a:pt x="16510" y="8890"/>
                    <a:pt x="16510" y="8890"/>
                  </a:cubicBezTo>
                  <a:close/>
                  <a:moveTo>
                    <a:pt x="2540" y="12700"/>
                  </a:moveTo>
                  <a:cubicBezTo>
                    <a:pt x="1270" y="12700"/>
                    <a:pt x="0" y="11430"/>
                    <a:pt x="0" y="10160"/>
                  </a:cubicBezTo>
                  <a:cubicBezTo>
                    <a:pt x="0" y="8890"/>
                    <a:pt x="1270" y="7620"/>
                    <a:pt x="2540" y="7620"/>
                  </a:cubicBezTo>
                  <a:cubicBezTo>
                    <a:pt x="3810" y="7620"/>
                    <a:pt x="5080" y="8890"/>
                    <a:pt x="5080" y="10160"/>
                  </a:cubicBezTo>
                  <a:cubicBezTo>
                    <a:pt x="5080" y="11430"/>
                    <a:pt x="3810" y="12700"/>
                    <a:pt x="2540" y="1270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156C55C4-4206-4485-A801-F582E3A2E2D3}"/>
                </a:ext>
              </a:extLst>
            </p:cNvPr>
            <p:cNvSpPr/>
            <p:nvPr/>
          </p:nvSpPr>
          <p:spPr>
            <a:xfrm>
              <a:off x="7039609" y="2747010"/>
              <a:ext cx="22859" cy="22860"/>
            </a:xfrm>
            <a:custGeom>
              <a:avLst/>
              <a:gdLst>
                <a:gd name="connsiteX0" fmla="*/ 21590 w 22859"/>
                <a:gd name="connsiteY0" fmla="*/ 10160 h 22860"/>
                <a:gd name="connsiteX1" fmla="*/ 21590 w 22859"/>
                <a:gd name="connsiteY1" fmla="*/ 10160 h 22860"/>
                <a:gd name="connsiteX2" fmla="*/ 21590 w 22859"/>
                <a:gd name="connsiteY2" fmla="*/ 10160 h 22860"/>
                <a:gd name="connsiteX3" fmla="*/ 21590 w 22859"/>
                <a:gd name="connsiteY3" fmla="*/ 8890 h 22860"/>
                <a:gd name="connsiteX4" fmla="*/ 21590 w 22859"/>
                <a:gd name="connsiteY4" fmla="*/ 7620 h 22860"/>
                <a:gd name="connsiteX5" fmla="*/ 21590 w 22859"/>
                <a:gd name="connsiteY5" fmla="*/ 7620 h 22860"/>
                <a:gd name="connsiteX6" fmla="*/ 20320 w 22859"/>
                <a:gd name="connsiteY6" fmla="*/ 7620 h 22860"/>
                <a:gd name="connsiteX7" fmla="*/ 19050 w 22859"/>
                <a:gd name="connsiteY7" fmla="*/ 7620 h 22860"/>
                <a:gd name="connsiteX8" fmla="*/ 17780 w 22859"/>
                <a:gd name="connsiteY8" fmla="*/ 6350 h 22860"/>
                <a:gd name="connsiteX9" fmla="*/ 19050 w 22859"/>
                <a:gd name="connsiteY9" fmla="*/ 5080 h 22860"/>
                <a:gd name="connsiteX10" fmla="*/ 19050 w 22859"/>
                <a:gd name="connsiteY10" fmla="*/ 3810 h 22860"/>
                <a:gd name="connsiteX11" fmla="*/ 19050 w 22859"/>
                <a:gd name="connsiteY11" fmla="*/ 3810 h 22860"/>
                <a:gd name="connsiteX12" fmla="*/ 17780 w 22859"/>
                <a:gd name="connsiteY12" fmla="*/ 3810 h 22860"/>
                <a:gd name="connsiteX13" fmla="*/ 16510 w 22859"/>
                <a:gd name="connsiteY13" fmla="*/ 5080 h 22860"/>
                <a:gd name="connsiteX14" fmla="*/ 15240 w 22859"/>
                <a:gd name="connsiteY14" fmla="*/ 3810 h 22860"/>
                <a:gd name="connsiteX15" fmla="*/ 15240 w 22859"/>
                <a:gd name="connsiteY15" fmla="*/ 2540 h 22860"/>
                <a:gd name="connsiteX16" fmla="*/ 15240 w 22859"/>
                <a:gd name="connsiteY16" fmla="*/ 1270 h 22860"/>
                <a:gd name="connsiteX17" fmla="*/ 15240 w 22859"/>
                <a:gd name="connsiteY17" fmla="*/ 1270 h 22860"/>
                <a:gd name="connsiteX18" fmla="*/ 13970 w 22859"/>
                <a:gd name="connsiteY18" fmla="*/ 1270 h 22860"/>
                <a:gd name="connsiteX19" fmla="*/ 13970 w 22859"/>
                <a:gd name="connsiteY19" fmla="*/ 2540 h 22860"/>
                <a:gd name="connsiteX20" fmla="*/ 12700 w 22859"/>
                <a:gd name="connsiteY20" fmla="*/ 2540 h 22860"/>
                <a:gd name="connsiteX21" fmla="*/ 12700 w 22859"/>
                <a:gd name="connsiteY21" fmla="*/ 1270 h 22860"/>
                <a:gd name="connsiteX22" fmla="*/ 11430 w 22859"/>
                <a:gd name="connsiteY22" fmla="*/ 0 h 22860"/>
                <a:gd name="connsiteX23" fmla="*/ 11430 w 22859"/>
                <a:gd name="connsiteY23" fmla="*/ 0 h 22860"/>
                <a:gd name="connsiteX24" fmla="*/ 10160 w 22859"/>
                <a:gd name="connsiteY24" fmla="*/ 1270 h 22860"/>
                <a:gd name="connsiteX25" fmla="*/ 10160 w 22859"/>
                <a:gd name="connsiteY25" fmla="*/ 2540 h 22860"/>
                <a:gd name="connsiteX26" fmla="*/ 8890 w 22859"/>
                <a:gd name="connsiteY26" fmla="*/ 2540 h 22860"/>
                <a:gd name="connsiteX27" fmla="*/ 8890 w 22859"/>
                <a:gd name="connsiteY27" fmla="*/ 1270 h 22860"/>
                <a:gd name="connsiteX28" fmla="*/ 7620 w 22859"/>
                <a:gd name="connsiteY28" fmla="*/ 1270 h 22860"/>
                <a:gd name="connsiteX29" fmla="*/ 7620 w 22859"/>
                <a:gd name="connsiteY29" fmla="*/ 1270 h 22860"/>
                <a:gd name="connsiteX30" fmla="*/ 7620 w 22859"/>
                <a:gd name="connsiteY30" fmla="*/ 2540 h 22860"/>
                <a:gd name="connsiteX31" fmla="*/ 7620 w 22859"/>
                <a:gd name="connsiteY31" fmla="*/ 3810 h 22860"/>
                <a:gd name="connsiteX32" fmla="*/ 6350 w 22859"/>
                <a:gd name="connsiteY32" fmla="*/ 5080 h 22860"/>
                <a:gd name="connsiteX33" fmla="*/ 5080 w 22859"/>
                <a:gd name="connsiteY33" fmla="*/ 3810 h 22860"/>
                <a:gd name="connsiteX34" fmla="*/ 3810 w 22859"/>
                <a:gd name="connsiteY34" fmla="*/ 3810 h 22860"/>
                <a:gd name="connsiteX35" fmla="*/ 3810 w 22859"/>
                <a:gd name="connsiteY35" fmla="*/ 3810 h 22860"/>
                <a:gd name="connsiteX36" fmla="*/ 3810 w 22859"/>
                <a:gd name="connsiteY36" fmla="*/ 5080 h 22860"/>
                <a:gd name="connsiteX37" fmla="*/ 5080 w 22859"/>
                <a:gd name="connsiteY37" fmla="*/ 6350 h 22860"/>
                <a:gd name="connsiteX38" fmla="*/ 3810 w 22859"/>
                <a:gd name="connsiteY38" fmla="*/ 7620 h 22860"/>
                <a:gd name="connsiteX39" fmla="*/ 2540 w 22859"/>
                <a:gd name="connsiteY39" fmla="*/ 7620 h 22860"/>
                <a:gd name="connsiteX40" fmla="*/ 1270 w 22859"/>
                <a:gd name="connsiteY40" fmla="*/ 7620 h 22860"/>
                <a:gd name="connsiteX41" fmla="*/ 1270 w 22859"/>
                <a:gd name="connsiteY41" fmla="*/ 7620 h 22860"/>
                <a:gd name="connsiteX42" fmla="*/ 1270 w 22859"/>
                <a:gd name="connsiteY42" fmla="*/ 8890 h 22860"/>
                <a:gd name="connsiteX43" fmla="*/ 2540 w 22859"/>
                <a:gd name="connsiteY43" fmla="*/ 8890 h 22860"/>
                <a:gd name="connsiteX44" fmla="*/ 2540 w 22859"/>
                <a:gd name="connsiteY44" fmla="*/ 10160 h 22860"/>
                <a:gd name="connsiteX45" fmla="*/ 1270 w 22859"/>
                <a:gd name="connsiteY45" fmla="*/ 10160 h 22860"/>
                <a:gd name="connsiteX46" fmla="*/ 0 w 22859"/>
                <a:gd name="connsiteY46" fmla="*/ 11430 h 22860"/>
                <a:gd name="connsiteX47" fmla="*/ 0 w 22859"/>
                <a:gd name="connsiteY47" fmla="*/ 11430 h 22860"/>
                <a:gd name="connsiteX48" fmla="*/ 1270 w 22859"/>
                <a:gd name="connsiteY48" fmla="*/ 12700 h 22860"/>
                <a:gd name="connsiteX49" fmla="*/ 2540 w 22859"/>
                <a:gd name="connsiteY49" fmla="*/ 12700 h 22860"/>
                <a:gd name="connsiteX50" fmla="*/ 2540 w 22859"/>
                <a:gd name="connsiteY50" fmla="*/ 13970 h 22860"/>
                <a:gd name="connsiteX51" fmla="*/ 1270 w 22859"/>
                <a:gd name="connsiteY51" fmla="*/ 13970 h 22860"/>
                <a:gd name="connsiteX52" fmla="*/ 1270 w 22859"/>
                <a:gd name="connsiteY52" fmla="*/ 15240 h 22860"/>
                <a:gd name="connsiteX53" fmla="*/ 1270 w 22859"/>
                <a:gd name="connsiteY53" fmla="*/ 15240 h 22860"/>
                <a:gd name="connsiteX54" fmla="*/ 2540 w 22859"/>
                <a:gd name="connsiteY54" fmla="*/ 15240 h 22860"/>
                <a:gd name="connsiteX55" fmla="*/ 3810 w 22859"/>
                <a:gd name="connsiteY55" fmla="*/ 15240 h 22860"/>
                <a:gd name="connsiteX56" fmla="*/ 5080 w 22859"/>
                <a:gd name="connsiteY56" fmla="*/ 16510 h 22860"/>
                <a:gd name="connsiteX57" fmla="*/ 3810 w 22859"/>
                <a:gd name="connsiteY57" fmla="*/ 17780 h 22860"/>
                <a:gd name="connsiteX58" fmla="*/ 3810 w 22859"/>
                <a:gd name="connsiteY58" fmla="*/ 19050 h 22860"/>
                <a:gd name="connsiteX59" fmla="*/ 3810 w 22859"/>
                <a:gd name="connsiteY59" fmla="*/ 19050 h 22860"/>
                <a:gd name="connsiteX60" fmla="*/ 5080 w 22859"/>
                <a:gd name="connsiteY60" fmla="*/ 19050 h 22860"/>
                <a:gd name="connsiteX61" fmla="*/ 6350 w 22859"/>
                <a:gd name="connsiteY61" fmla="*/ 17780 h 22860"/>
                <a:gd name="connsiteX62" fmla="*/ 7620 w 22859"/>
                <a:gd name="connsiteY62" fmla="*/ 19050 h 22860"/>
                <a:gd name="connsiteX63" fmla="*/ 7620 w 22859"/>
                <a:gd name="connsiteY63" fmla="*/ 20320 h 22860"/>
                <a:gd name="connsiteX64" fmla="*/ 7620 w 22859"/>
                <a:gd name="connsiteY64" fmla="*/ 21590 h 22860"/>
                <a:gd name="connsiteX65" fmla="*/ 7620 w 22859"/>
                <a:gd name="connsiteY65" fmla="*/ 21590 h 22860"/>
                <a:gd name="connsiteX66" fmla="*/ 8890 w 22859"/>
                <a:gd name="connsiteY66" fmla="*/ 21590 h 22860"/>
                <a:gd name="connsiteX67" fmla="*/ 8890 w 22859"/>
                <a:gd name="connsiteY67" fmla="*/ 20320 h 22860"/>
                <a:gd name="connsiteX68" fmla="*/ 10160 w 22859"/>
                <a:gd name="connsiteY68" fmla="*/ 20320 h 22860"/>
                <a:gd name="connsiteX69" fmla="*/ 10160 w 22859"/>
                <a:gd name="connsiteY69" fmla="*/ 21590 h 22860"/>
                <a:gd name="connsiteX70" fmla="*/ 11430 w 22859"/>
                <a:gd name="connsiteY70" fmla="*/ 22860 h 22860"/>
                <a:gd name="connsiteX71" fmla="*/ 11430 w 22859"/>
                <a:gd name="connsiteY71" fmla="*/ 22860 h 22860"/>
                <a:gd name="connsiteX72" fmla="*/ 12700 w 22859"/>
                <a:gd name="connsiteY72" fmla="*/ 21590 h 22860"/>
                <a:gd name="connsiteX73" fmla="*/ 12700 w 22859"/>
                <a:gd name="connsiteY73" fmla="*/ 20320 h 22860"/>
                <a:gd name="connsiteX74" fmla="*/ 13970 w 22859"/>
                <a:gd name="connsiteY74" fmla="*/ 20320 h 22860"/>
                <a:gd name="connsiteX75" fmla="*/ 13970 w 22859"/>
                <a:gd name="connsiteY75" fmla="*/ 21590 h 22860"/>
                <a:gd name="connsiteX76" fmla="*/ 15240 w 22859"/>
                <a:gd name="connsiteY76" fmla="*/ 21590 h 22860"/>
                <a:gd name="connsiteX77" fmla="*/ 15240 w 22859"/>
                <a:gd name="connsiteY77" fmla="*/ 21590 h 22860"/>
                <a:gd name="connsiteX78" fmla="*/ 15240 w 22859"/>
                <a:gd name="connsiteY78" fmla="*/ 20320 h 22860"/>
                <a:gd name="connsiteX79" fmla="*/ 15240 w 22859"/>
                <a:gd name="connsiteY79" fmla="*/ 19050 h 22860"/>
                <a:gd name="connsiteX80" fmla="*/ 16510 w 22859"/>
                <a:gd name="connsiteY80" fmla="*/ 17780 h 22860"/>
                <a:gd name="connsiteX81" fmla="*/ 16510 w 22859"/>
                <a:gd name="connsiteY81" fmla="*/ 17780 h 22860"/>
                <a:gd name="connsiteX82" fmla="*/ 17780 w 22859"/>
                <a:gd name="connsiteY82" fmla="*/ 17780 h 22860"/>
                <a:gd name="connsiteX83" fmla="*/ 17780 w 22859"/>
                <a:gd name="connsiteY83" fmla="*/ 17780 h 22860"/>
                <a:gd name="connsiteX84" fmla="*/ 17780 w 22859"/>
                <a:gd name="connsiteY84" fmla="*/ 16510 h 22860"/>
                <a:gd name="connsiteX85" fmla="*/ 17780 w 22859"/>
                <a:gd name="connsiteY85" fmla="*/ 16510 h 22860"/>
                <a:gd name="connsiteX86" fmla="*/ 19050 w 22859"/>
                <a:gd name="connsiteY86" fmla="*/ 15240 h 22860"/>
                <a:gd name="connsiteX87" fmla="*/ 20320 w 22859"/>
                <a:gd name="connsiteY87" fmla="*/ 15240 h 22860"/>
                <a:gd name="connsiteX88" fmla="*/ 21590 w 22859"/>
                <a:gd name="connsiteY88" fmla="*/ 15240 h 22860"/>
                <a:gd name="connsiteX89" fmla="*/ 21590 w 22859"/>
                <a:gd name="connsiteY89" fmla="*/ 15240 h 22860"/>
                <a:gd name="connsiteX90" fmla="*/ 21590 w 22859"/>
                <a:gd name="connsiteY90" fmla="*/ 13970 h 22860"/>
                <a:gd name="connsiteX91" fmla="*/ 20320 w 22859"/>
                <a:gd name="connsiteY91" fmla="*/ 13970 h 22860"/>
                <a:gd name="connsiteX92" fmla="*/ 20320 w 22859"/>
                <a:gd name="connsiteY92" fmla="*/ 12700 h 22860"/>
                <a:gd name="connsiteX93" fmla="*/ 21590 w 22859"/>
                <a:gd name="connsiteY93" fmla="*/ 12700 h 22860"/>
                <a:gd name="connsiteX94" fmla="*/ 22860 w 22859"/>
                <a:gd name="connsiteY94" fmla="*/ 11430 h 22860"/>
                <a:gd name="connsiteX95" fmla="*/ 21590 w 22859"/>
                <a:gd name="connsiteY95" fmla="*/ 10160 h 22860"/>
                <a:gd name="connsiteX96" fmla="*/ 21590 w 22859"/>
                <a:gd name="connsiteY96" fmla="*/ 10160 h 22860"/>
                <a:gd name="connsiteX97" fmla="*/ 11430 w 22859"/>
                <a:gd name="connsiteY97" fmla="*/ 11430 h 22860"/>
                <a:gd name="connsiteX98" fmla="*/ 11430 w 22859"/>
                <a:gd name="connsiteY98" fmla="*/ 11430 h 22860"/>
                <a:gd name="connsiteX99" fmla="*/ 10160 w 22859"/>
                <a:gd name="connsiteY99" fmla="*/ 11430 h 22860"/>
                <a:gd name="connsiteX100" fmla="*/ 11430 w 22859"/>
                <a:gd name="connsiteY100" fmla="*/ 11430 h 22860"/>
                <a:gd name="connsiteX101" fmla="*/ 11430 w 22859"/>
                <a:gd name="connsiteY101" fmla="*/ 1143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2859" h="22860">
                  <a:moveTo>
                    <a:pt x="21590" y="10160"/>
                  </a:moveTo>
                  <a:lnTo>
                    <a:pt x="21590" y="10160"/>
                  </a:lnTo>
                  <a:cubicBezTo>
                    <a:pt x="20320" y="8890"/>
                    <a:pt x="20320" y="8890"/>
                    <a:pt x="21590" y="10160"/>
                  </a:cubicBezTo>
                  <a:lnTo>
                    <a:pt x="21590" y="8890"/>
                  </a:lnTo>
                  <a:cubicBezTo>
                    <a:pt x="21590" y="8890"/>
                    <a:pt x="22860" y="7620"/>
                    <a:pt x="21590" y="7620"/>
                  </a:cubicBezTo>
                  <a:lnTo>
                    <a:pt x="21590" y="7620"/>
                  </a:lnTo>
                  <a:cubicBezTo>
                    <a:pt x="21590" y="7620"/>
                    <a:pt x="20320" y="6350"/>
                    <a:pt x="20320" y="7620"/>
                  </a:cubicBezTo>
                  <a:lnTo>
                    <a:pt x="19050" y="7620"/>
                  </a:lnTo>
                  <a:cubicBezTo>
                    <a:pt x="19050" y="7620"/>
                    <a:pt x="19050" y="6350"/>
                    <a:pt x="17780" y="6350"/>
                  </a:cubicBezTo>
                  <a:lnTo>
                    <a:pt x="19050" y="5080"/>
                  </a:lnTo>
                  <a:cubicBezTo>
                    <a:pt x="19050" y="5080"/>
                    <a:pt x="19050" y="3810"/>
                    <a:pt x="19050" y="3810"/>
                  </a:cubicBezTo>
                  <a:lnTo>
                    <a:pt x="19050" y="3810"/>
                  </a:lnTo>
                  <a:cubicBezTo>
                    <a:pt x="19050" y="3810"/>
                    <a:pt x="17780" y="3810"/>
                    <a:pt x="17780" y="3810"/>
                  </a:cubicBezTo>
                  <a:lnTo>
                    <a:pt x="16510" y="5080"/>
                  </a:lnTo>
                  <a:cubicBezTo>
                    <a:pt x="16510" y="5080"/>
                    <a:pt x="15240" y="5080"/>
                    <a:pt x="15240" y="3810"/>
                  </a:cubicBezTo>
                  <a:lnTo>
                    <a:pt x="15240" y="2540"/>
                  </a:lnTo>
                  <a:cubicBezTo>
                    <a:pt x="15240" y="2540"/>
                    <a:pt x="15240" y="1270"/>
                    <a:pt x="15240" y="1270"/>
                  </a:cubicBezTo>
                  <a:lnTo>
                    <a:pt x="15240" y="1270"/>
                  </a:lnTo>
                  <a:cubicBezTo>
                    <a:pt x="15240" y="1270"/>
                    <a:pt x="13970" y="1270"/>
                    <a:pt x="13970" y="127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1270"/>
                  </a:lnTo>
                  <a:cubicBezTo>
                    <a:pt x="12700" y="1270"/>
                    <a:pt x="12700" y="0"/>
                    <a:pt x="11430" y="0"/>
                  </a:cubicBezTo>
                  <a:lnTo>
                    <a:pt x="11430" y="0"/>
                  </a:lnTo>
                  <a:cubicBezTo>
                    <a:pt x="11430" y="0"/>
                    <a:pt x="10160" y="0"/>
                    <a:pt x="10160" y="1270"/>
                  </a:cubicBezTo>
                  <a:lnTo>
                    <a:pt x="10160" y="2540"/>
                  </a:lnTo>
                  <a:cubicBezTo>
                    <a:pt x="10160" y="2540"/>
                    <a:pt x="8890" y="2540"/>
                    <a:pt x="8890" y="2540"/>
                  </a:cubicBezTo>
                  <a:lnTo>
                    <a:pt x="8890" y="1270"/>
                  </a:lnTo>
                  <a:cubicBezTo>
                    <a:pt x="8890" y="1270"/>
                    <a:pt x="7620" y="0"/>
                    <a:pt x="7620" y="1270"/>
                  </a:cubicBezTo>
                  <a:lnTo>
                    <a:pt x="7620" y="1270"/>
                  </a:lnTo>
                  <a:cubicBezTo>
                    <a:pt x="7620" y="1270"/>
                    <a:pt x="6350" y="2540"/>
                    <a:pt x="7620" y="2540"/>
                  </a:cubicBezTo>
                  <a:lnTo>
                    <a:pt x="7620" y="3810"/>
                  </a:lnTo>
                  <a:cubicBezTo>
                    <a:pt x="7620" y="3810"/>
                    <a:pt x="6350" y="3810"/>
                    <a:pt x="6350" y="5080"/>
                  </a:cubicBezTo>
                  <a:lnTo>
                    <a:pt x="5080" y="3810"/>
                  </a:lnTo>
                  <a:cubicBezTo>
                    <a:pt x="5080" y="3810"/>
                    <a:pt x="3810" y="3810"/>
                    <a:pt x="3810" y="3810"/>
                  </a:cubicBezTo>
                  <a:lnTo>
                    <a:pt x="3810" y="3810"/>
                  </a:lnTo>
                  <a:cubicBezTo>
                    <a:pt x="3810" y="3810"/>
                    <a:pt x="3810" y="5080"/>
                    <a:pt x="3810" y="5080"/>
                  </a:cubicBezTo>
                  <a:lnTo>
                    <a:pt x="5080" y="6350"/>
                  </a:lnTo>
                  <a:cubicBezTo>
                    <a:pt x="5080" y="6350"/>
                    <a:pt x="5080" y="7620"/>
                    <a:pt x="3810" y="7620"/>
                  </a:cubicBezTo>
                  <a:lnTo>
                    <a:pt x="2540" y="7620"/>
                  </a:lnTo>
                  <a:cubicBezTo>
                    <a:pt x="2540" y="7620"/>
                    <a:pt x="1270" y="7620"/>
                    <a:pt x="1270" y="7620"/>
                  </a:cubicBezTo>
                  <a:lnTo>
                    <a:pt x="1270" y="7620"/>
                  </a:lnTo>
                  <a:cubicBezTo>
                    <a:pt x="1270" y="7620"/>
                    <a:pt x="1270" y="8890"/>
                    <a:pt x="1270" y="8890"/>
                  </a:cubicBezTo>
                  <a:lnTo>
                    <a:pt x="2540" y="8890"/>
                  </a:lnTo>
                  <a:cubicBezTo>
                    <a:pt x="2540" y="8890"/>
                    <a:pt x="2540" y="10160"/>
                    <a:pt x="2540" y="10160"/>
                  </a:cubicBezTo>
                  <a:lnTo>
                    <a:pt x="1270" y="10160"/>
                  </a:lnTo>
                  <a:cubicBezTo>
                    <a:pt x="1270" y="10160"/>
                    <a:pt x="0" y="10160"/>
                    <a:pt x="0" y="11430"/>
                  </a:cubicBezTo>
                  <a:lnTo>
                    <a:pt x="0" y="11430"/>
                  </a:lnTo>
                  <a:cubicBezTo>
                    <a:pt x="0" y="11430"/>
                    <a:pt x="0" y="12700"/>
                    <a:pt x="1270" y="12700"/>
                  </a:cubicBezTo>
                  <a:lnTo>
                    <a:pt x="2540" y="12700"/>
                  </a:lnTo>
                  <a:cubicBezTo>
                    <a:pt x="2540" y="12700"/>
                    <a:pt x="2540" y="13970"/>
                    <a:pt x="2540" y="13970"/>
                  </a:cubicBezTo>
                  <a:lnTo>
                    <a:pt x="1270" y="13970"/>
                  </a:lnTo>
                  <a:cubicBezTo>
                    <a:pt x="1270" y="13970"/>
                    <a:pt x="0" y="15240"/>
                    <a:pt x="1270" y="15240"/>
                  </a:cubicBezTo>
                  <a:lnTo>
                    <a:pt x="1270" y="15240"/>
                  </a:lnTo>
                  <a:cubicBezTo>
                    <a:pt x="1270" y="15240"/>
                    <a:pt x="2540" y="16510"/>
                    <a:pt x="2540" y="15240"/>
                  </a:cubicBezTo>
                  <a:lnTo>
                    <a:pt x="3810" y="15240"/>
                  </a:lnTo>
                  <a:cubicBezTo>
                    <a:pt x="3810" y="15240"/>
                    <a:pt x="3810" y="16510"/>
                    <a:pt x="5080" y="16510"/>
                  </a:cubicBezTo>
                  <a:lnTo>
                    <a:pt x="3810" y="17780"/>
                  </a:lnTo>
                  <a:cubicBezTo>
                    <a:pt x="3810" y="17780"/>
                    <a:pt x="3810" y="19050"/>
                    <a:pt x="3810" y="19050"/>
                  </a:cubicBezTo>
                  <a:lnTo>
                    <a:pt x="3810" y="19050"/>
                  </a:lnTo>
                  <a:cubicBezTo>
                    <a:pt x="3810" y="19050"/>
                    <a:pt x="5080" y="19050"/>
                    <a:pt x="5080" y="19050"/>
                  </a:cubicBezTo>
                  <a:lnTo>
                    <a:pt x="6350" y="17780"/>
                  </a:lnTo>
                  <a:cubicBezTo>
                    <a:pt x="6350" y="17780"/>
                    <a:pt x="7620" y="17780"/>
                    <a:pt x="7620" y="19050"/>
                  </a:cubicBezTo>
                  <a:lnTo>
                    <a:pt x="7620" y="20320"/>
                  </a:lnTo>
                  <a:cubicBezTo>
                    <a:pt x="7620" y="20320"/>
                    <a:pt x="7620" y="21590"/>
                    <a:pt x="7620" y="21590"/>
                  </a:cubicBezTo>
                  <a:lnTo>
                    <a:pt x="7620" y="21590"/>
                  </a:lnTo>
                  <a:cubicBezTo>
                    <a:pt x="7620" y="21590"/>
                    <a:pt x="8890" y="21590"/>
                    <a:pt x="8890" y="21590"/>
                  </a:cubicBezTo>
                  <a:lnTo>
                    <a:pt x="8890" y="20320"/>
                  </a:lnTo>
                  <a:cubicBezTo>
                    <a:pt x="8890" y="20320"/>
                    <a:pt x="10160" y="20320"/>
                    <a:pt x="10160" y="20320"/>
                  </a:cubicBezTo>
                  <a:lnTo>
                    <a:pt x="10160" y="21590"/>
                  </a:lnTo>
                  <a:cubicBezTo>
                    <a:pt x="10160" y="21590"/>
                    <a:pt x="10160" y="22860"/>
                    <a:pt x="11430" y="22860"/>
                  </a:cubicBezTo>
                  <a:lnTo>
                    <a:pt x="11430" y="22860"/>
                  </a:lnTo>
                  <a:cubicBezTo>
                    <a:pt x="11430" y="22860"/>
                    <a:pt x="12700" y="22860"/>
                    <a:pt x="12700" y="21590"/>
                  </a:cubicBezTo>
                  <a:lnTo>
                    <a:pt x="12700" y="20320"/>
                  </a:lnTo>
                  <a:cubicBezTo>
                    <a:pt x="12700" y="20320"/>
                    <a:pt x="13970" y="20320"/>
                    <a:pt x="13970" y="20320"/>
                  </a:cubicBezTo>
                  <a:lnTo>
                    <a:pt x="13970" y="21590"/>
                  </a:lnTo>
                  <a:cubicBezTo>
                    <a:pt x="13970" y="21590"/>
                    <a:pt x="15240" y="22860"/>
                    <a:pt x="15240" y="21590"/>
                  </a:cubicBezTo>
                  <a:lnTo>
                    <a:pt x="15240" y="21590"/>
                  </a:lnTo>
                  <a:cubicBezTo>
                    <a:pt x="15240" y="21590"/>
                    <a:pt x="16510" y="20320"/>
                    <a:pt x="15240" y="20320"/>
                  </a:cubicBezTo>
                  <a:lnTo>
                    <a:pt x="15240" y="19050"/>
                  </a:lnTo>
                  <a:cubicBezTo>
                    <a:pt x="15240" y="19050"/>
                    <a:pt x="16510" y="19050"/>
                    <a:pt x="16510" y="17780"/>
                  </a:cubicBezTo>
                  <a:lnTo>
                    <a:pt x="16510" y="17780"/>
                  </a:lnTo>
                  <a:cubicBezTo>
                    <a:pt x="16510" y="17780"/>
                    <a:pt x="17780" y="17780"/>
                    <a:pt x="17780" y="17780"/>
                  </a:cubicBezTo>
                  <a:lnTo>
                    <a:pt x="17780" y="17780"/>
                  </a:lnTo>
                  <a:cubicBezTo>
                    <a:pt x="17780" y="17780"/>
                    <a:pt x="17780" y="16510"/>
                    <a:pt x="17780" y="16510"/>
                  </a:cubicBezTo>
                  <a:lnTo>
                    <a:pt x="17780" y="16510"/>
                  </a:lnTo>
                  <a:cubicBezTo>
                    <a:pt x="17780" y="16510"/>
                    <a:pt x="17780" y="15240"/>
                    <a:pt x="19050" y="15240"/>
                  </a:cubicBezTo>
                  <a:lnTo>
                    <a:pt x="20320" y="15240"/>
                  </a:lnTo>
                  <a:cubicBezTo>
                    <a:pt x="20320" y="15240"/>
                    <a:pt x="21590" y="15240"/>
                    <a:pt x="21590" y="15240"/>
                  </a:cubicBezTo>
                  <a:lnTo>
                    <a:pt x="21590" y="15240"/>
                  </a:lnTo>
                  <a:cubicBezTo>
                    <a:pt x="21590" y="15240"/>
                    <a:pt x="21590" y="13970"/>
                    <a:pt x="21590" y="13970"/>
                  </a:cubicBezTo>
                  <a:lnTo>
                    <a:pt x="20320" y="13970"/>
                  </a:lnTo>
                  <a:cubicBezTo>
                    <a:pt x="20320" y="13970"/>
                    <a:pt x="20320" y="12700"/>
                    <a:pt x="20320" y="12700"/>
                  </a:cubicBezTo>
                  <a:lnTo>
                    <a:pt x="21590" y="12700"/>
                  </a:lnTo>
                  <a:cubicBezTo>
                    <a:pt x="21590" y="12700"/>
                    <a:pt x="22860" y="12700"/>
                    <a:pt x="22860" y="11430"/>
                  </a:cubicBezTo>
                  <a:lnTo>
                    <a:pt x="21590" y="10160"/>
                  </a:lnTo>
                  <a:cubicBezTo>
                    <a:pt x="22860" y="10160"/>
                    <a:pt x="21590" y="10160"/>
                    <a:pt x="21590" y="10160"/>
                  </a:cubicBezTo>
                  <a:close/>
                  <a:moveTo>
                    <a:pt x="11430" y="11430"/>
                  </a:moveTo>
                  <a:cubicBezTo>
                    <a:pt x="11430" y="11430"/>
                    <a:pt x="11430" y="11430"/>
                    <a:pt x="11430" y="11430"/>
                  </a:cubicBezTo>
                  <a:cubicBezTo>
                    <a:pt x="10160" y="12700"/>
                    <a:pt x="10160" y="11430"/>
                    <a:pt x="10160" y="11430"/>
                  </a:cubicBezTo>
                  <a:cubicBezTo>
                    <a:pt x="10160" y="11430"/>
                    <a:pt x="10160" y="10160"/>
                    <a:pt x="11430" y="11430"/>
                  </a:cubicBezTo>
                  <a:cubicBezTo>
                    <a:pt x="11430" y="10160"/>
                    <a:pt x="11430" y="10160"/>
                    <a:pt x="11430" y="1143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5D09B23-032A-4DFC-A1A4-782AD885FF45}"/>
                </a:ext>
              </a:extLst>
            </p:cNvPr>
            <p:cNvSpPr/>
            <p:nvPr/>
          </p:nvSpPr>
          <p:spPr>
            <a:xfrm>
              <a:off x="7005319" y="2802889"/>
              <a:ext cx="18344" cy="19050"/>
            </a:xfrm>
            <a:custGeom>
              <a:avLst/>
              <a:gdLst>
                <a:gd name="connsiteX0" fmla="*/ 17780 w 18344"/>
                <a:gd name="connsiteY0" fmla="*/ 8890 h 19050"/>
                <a:gd name="connsiteX1" fmla="*/ 17780 w 18344"/>
                <a:gd name="connsiteY1" fmla="*/ 8890 h 19050"/>
                <a:gd name="connsiteX2" fmla="*/ 17780 w 18344"/>
                <a:gd name="connsiteY2" fmla="*/ 8890 h 19050"/>
                <a:gd name="connsiteX3" fmla="*/ 17780 w 18344"/>
                <a:gd name="connsiteY3" fmla="*/ 8890 h 19050"/>
                <a:gd name="connsiteX4" fmla="*/ 17780 w 18344"/>
                <a:gd name="connsiteY4" fmla="*/ 6350 h 19050"/>
                <a:gd name="connsiteX5" fmla="*/ 17780 w 18344"/>
                <a:gd name="connsiteY5" fmla="*/ 6350 h 19050"/>
                <a:gd name="connsiteX6" fmla="*/ 16511 w 18344"/>
                <a:gd name="connsiteY6" fmla="*/ 6350 h 19050"/>
                <a:gd name="connsiteX7" fmla="*/ 16511 w 18344"/>
                <a:gd name="connsiteY7" fmla="*/ 6350 h 19050"/>
                <a:gd name="connsiteX8" fmla="*/ 16511 w 18344"/>
                <a:gd name="connsiteY8" fmla="*/ 5080 h 19050"/>
                <a:gd name="connsiteX9" fmla="*/ 16511 w 18344"/>
                <a:gd name="connsiteY9" fmla="*/ 5080 h 19050"/>
                <a:gd name="connsiteX10" fmla="*/ 16511 w 18344"/>
                <a:gd name="connsiteY10" fmla="*/ 3810 h 19050"/>
                <a:gd name="connsiteX11" fmla="*/ 16511 w 18344"/>
                <a:gd name="connsiteY11" fmla="*/ 3810 h 19050"/>
                <a:gd name="connsiteX12" fmla="*/ 15240 w 18344"/>
                <a:gd name="connsiteY12" fmla="*/ 3810 h 19050"/>
                <a:gd name="connsiteX13" fmla="*/ 15240 w 18344"/>
                <a:gd name="connsiteY13" fmla="*/ 3810 h 19050"/>
                <a:gd name="connsiteX14" fmla="*/ 13970 w 18344"/>
                <a:gd name="connsiteY14" fmla="*/ 3810 h 19050"/>
                <a:gd name="connsiteX15" fmla="*/ 13970 w 18344"/>
                <a:gd name="connsiteY15" fmla="*/ 3810 h 19050"/>
                <a:gd name="connsiteX16" fmla="*/ 13970 w 18344"/>
                <a:gd name="connsiteY16" fmla="*/ 2540 h 19050"/>
                <a:gd name="connsiteX17" fmla="*/ 13970 w 18344"/>
                <a:gd name="connsiteY17" fmla="*/ 2540 h 19050"/>
                <a:gd name="connsiteX18" fmla="*/ 12700 w 18344"/>
                <a:gd name="connsiteY18" fmla="*/ 2540 h 19050"/>
                <a:gd name="connsiteX19" fmla="*/ 12700 w 18344"/>
                <a:gd name="connsiteY19" fmla="*/ 2540 h 19050"/>
                <a:gd name="connsiteX20" fmla="*/ 11430 w 18344"/>
                <a:gd name="connsiteY20" fmla="*/ 2540 h 19050"/>
                <a:gd name="connsiteX21" fmla="*/ 11430 w 18344"/>
                <a:gd name="connsiteY21" fmla="*/ 1270 h 19050"/>
                <a:gd name="connsiteX22" fmla="*/ 10161 w 18344"/>
                <a:gd name="connsiteY22" fmla="*/ 0 h 19050"/>
                <a:gd name="connsiteX23" fmla="*/ 10161 w 18344"/>
                <a:gd name="connsiteY23" fmla="*/ 0 h 19050"/>
                <a:gd name="connsiteX24" fmla="*/ 8890 w 18344"/>
                <a:gd name="connsiteY24" fmla="*/ 1270 h 19050"/>
                <a:gd name="connsiteX25" fmla="*/ 8890 w 18344"/>
                <a:gd name="connsiteY25" fmla="*/ 2540 h 19050"/>
                <a:gd name="connsiteX26" fmla="*/ 7620 w 18344"/>
                <a:gd name="connsiteY26" fmla="*/ 2540 h 19050"/>
                <a:gd name="connsiteX27" fmla="*/ 7620 w 18344"/>
                <a:gd name="connsiteY27" fmla="*/ 1270 h 19050"/>
                <a:gd name="connsiteX28" fmla="*/ 6350 w 18344"/>
                <a:gd name="connsiteY28" fmla="*/ 1270 h 19050"/>
                <a:gd name="connsiteX29" fmla="*/ 6350 w 18344"/>
                <a:gd name="connsiteY29" fmla="*/ 1270 h 19050"/>
                <a:gd name="connsiteX30" fmla="*/ 6350 w 18344"/>
                <a:gd name="connsiteY30" fmla="*/ 2540 h 19050"/>
                <a:gd name="connsiteX31" fmla="*/ 6350 w 18344"/>
                <a:gd name="connsiteY31" fmla="*/ 3810 h 19050"/>
                <a:gd name="connsiteX32" fmla="*/ 5080 w 18344"/>
                <a:gd name="connsiteY32" fmla="*/ 3810 h 19050"/>
                <a:gd name="connsiteX33" fmla="*/ 5080 w 18344"/>
                <a:gd name="connsiteY33" fmla="*/ 3810 h 19050"/>
                <a:gd name="connsiteX34" fmla="*/ 3811 w 18344"/>
                <a:gd name="connsiteY34" fmla="*/ 3810 h 19050"/>
                <a:gd name="connsiteX35" fmla="*/ 3811 w 18344"/>
                <a:gd name="connsiteY35" fmla="*/ 3810 h 19050"/>
                <a:gd name="connsiteX36" fmla="*/ 3811 w 18344"/>
                <a:gd name="connsiteY36" fmla="*/ 5080 h 19050"/>
                <a:gd name="connsiteX37" fmla="*/ 3811 w 18344"/>
                <a:gd name="connsiteY37" fmla="*/ 5080 h 19050"/>
                <a:gd name="connsiteX38" fmla="*/ 3811 w 18344"/>
                <a:gd name="connsiteY38" fmla="*/ 6350 h 19050"/>
                <a:gd name="connsiteX39" fmla="*/ 2540 w 18344"/>
                <a:gd name="connsiteY39" fmla="*/ 6350 h 19050"/>
                <a:gd name="connsiteX40" fmla="*/ 1270 w 18344"/>
                <a:gd name="connsiteY40" fmla="*/ 6350 h 19050"/>
                <a:gd name="connsiteX41" fmla="*/ 1270 w 18344"/>
                <a:gd name="connsiteY41" fmla="*/ 6350 h 19050"/>
                <a:gd name="connsiteX42" fmla="*/ 1270 w 18344"/>
                <a:gd name="connsiteY42" fmla="*/ 7620 h 19050"/>
                <a:gd name="connsiteX43" fmla="*/ 2540 w 18344"/>
                <a:gd name="connsiteY43" fmla="*/ 7620 h 19050"/>
                <a:gd name="connsiteX44" fmla="*/ 2540 w 18344"/>
                <a:gd name="connsiteY44" fmla="*/ 8890 h 19050"/>
                <a:gd name="connsiteX45" fmla="*/ 1270 w 18344"/>
                <a:gd name="connsiteY45" fmla="*/ 8890 h 19050"/>
                <a:gd name="connsiteX46" fmla="*/ 0 w 18344"/>
                <a:gd name="connsiteY46" fmla="*/ 10160 h 19050"/>
                <a:gd name="connsiteX47" fmla="*/ 0 w 18344"/>
                <a:gd name="connsiteY47" fmla="*/ 10160 h 19050"/>
                <a:gd name="connsiteX48" fmla="*/ 1270 w 18344"/>
                <a:gd name="connsiteY48" fmla="*/ 11430 h 19050"/>
                <a:gd name="connsiteX49" fmla="*/ 2540 w 18344"/>
                <a:gd name="connsiteY49" fmla="*/ 11430 h 19050"/>
                <a:gd name="connsiteX50" fmla="*/ 2540 w 18344"/>
                <a:gd name="connsiteY50" fmla="*/ 12700 h 19050"/>
                <a:gd name="connsiteX51" fmla="*/ 1270 w 18344"/>
                <a:gd name="connsiteY51" fmla="*/ 12700 h 19050"/>
                <a:gd name="connsiteX52" fmla="*/ 1270 w 18344"/>
                <a:gd name="connsiteY52" fmla="*/ 13970 h 19050"/>
                <a:gd name="connsiteX53" fmla="*/ 1270 w 18344"/>
                <a:gd name="connsiteY53" fmla="*/ 13970 h 19050"/>
                <a:gd name="connsiteX54" fmla="*/ 2540 w 18344"/>
                <a:gd name="connsiteY54" fmla="*/ 13970 h 19050"/>
                <a:gd name="connsiteX55" fmla="*/ 2540 w 18344"/>
                <a:gd name="connsiteY55" fmla="*/ 13970 h 19050"/>
                <a:gd name="connsiteX56" fmla="*/ 2540 w 18344"/>
                <a:gd name="connsiteY56" fmla="*/ 15240 h 19050"/>
                <a:gd name="connsiteX57" fmla="*/ 2540 w 18344"/>
                <a:gd name="connsiteY57" fmla="*/ 15240 h 19050"/>
                <a:gd name="connsiteX58" fmla="*/ 2540 w 18344"/>
                <a:gd name="connsiteY58" fmla="*/ 16510 h 19050"/>
                <a:gd name="connsiteX59" fmla="*/ 2540 w 18344"/>
                <a:gd name="connsiteY59" fmla="*/ 16510 h 19050"/>
                <a:gd name="connsiteX60" fmla="*/ 3811 w 18344"/>
                <a:gd name="connsiteY60" fmla="*/ 16510 h 19050"/>
                <a:gd name="connsiteX61" fmla="*/ 3811 w 18344"/>
                <a:gd name="connsiteY61" fmla="*/ 16510 h 19050"/>
                <a:gd name="connsiteX62" fmla="*/ 5080 w 18344"/>
                <a:gd name="connsiteY62" fmla="*/ 16510 h 19050"/>
                <a:gd name="connsiteX63" fmla="*/ 5080 w 18344"/>
                <a:gd name="connsiteY63" fmla="*/ 16510 h 19050"/>
                <a:gd name="connsiteX64" fmla="*/ 5080 w 18344"/>
                <a:gd name="connsiteY64" fmla="*/ 17780 h 19050"/>
                <a:gd name="connsiteX65" fmla="*/ 5080 w 18344"/>
                <a:gd name="connsiteY65" fmla="*/ 17780 h 19050"/>
                <a:gd name="connsiteX66" fmla="*/ 6350 w 18344"/>
                <a:gd name="connsiteY66" fmla="*/ 17780 h 19050"/>
                <a:gd name="connsiteX67" fmla="*/ 6350 w 18344"/>
                <a:gd name="connsiteY67" fmla="*/ 17780 h 19050"/>
                <a:gd name="connsiteX68" fmla="*/ 7620 w 18344"/>
                <a:gd name="connsiteY68" fmla="*/ 17780 h 19050"/>
                <a:gd name="connsiteX69" fmla="*/ 7620 w 18344"/>
                <a:gd name="connsiteY69" fmla="*/ 17780 h 19050"/>
                <a:gd name="connsiteX70" fmla="*/ 8890 w 18344"/>
                <a:gd name="connsiteY70" fmla="*/ 19050 h 19050"/>
                <a:gd name="connsiteX71" fmla="*/ 8890 w 18344"/>
                <a:gd name="connsiteY71" fmla="*/ 19050 h 19050"/>
                <a:gd name="connsiteX72" fmla="*/ 10161 w 18344"/>
                <a:gd name="connsiteY72" fmla="*/ 17780 h 19050"/>
                <a:gd name="connsiteX73" fmla="*/ 10161 w 18344"/>
                <a:gd name="connsiteY73" fmla="*/ 17780 h 19050"/>
                <a:gd name="connsiteX74" fmla="*/ 11430 w 18344"/>
                <a:gd name="connsiteY74" fmla="*/ 17780 h 19050"/>
                <a:gd name="connsiteX75" fmla="*/ 11430 w 18344"/>
                <a:gd name="connsiteY75" fmla="*/ 17780 h 19050"/>
                <a:gd name="connsiteX76" fmla="*/ 12700 w 18344"/>
                <a:gd name="connsiteY76" fmla="*/ 17780 h 19050"/>
                <a:gd name="connsiteX77" fmla="*/ 12700 w 18344"/>
                <a:gd name="connsiteY77" fmla="*/ 17780 h 19050"/>
                <a:gd name="connsiteX78" fmla="*/ 12700 w 18344"/>
                <a:gd name="connsiteY78" fmla="*/ 16510 h 19050"/>
                <a:gd name="connsiteX79" fmla="*/ 12700 w 18344"/>
                <a:gd name="connsiteY79" fmla="*/ 16510 h 19050"/>
                <a:gd name="connsiteX80" fmla="*/ 13970 w 18344"/>
                <a:gd name="connsiteY80" fmla="*/ 16510 h 19050"/>
                <a:gd name="connsiteX81" fmla="*/ 13970 w 18344"/>
                <a:gd name="connsiteY81" fmla="*/ 16510 h 19050"/>
                <a:gd name="connsiteX82" fmla="*/ 15240 w 18344"/>
                <a:gd name="connsiteY82" fmla="*/ 16510 h 19050"/>
                <a:gd name="connsiteX83" fmla="*/ 15240 w 18344"/>
                <a:gd name="connsiteY83" fmla="*/ 16510 h 19050"/>
                <a:gd name="connsiteX84" fmla="*/ 15240 w 18344"/>
                <a:gd name="connsiteY84" fmla="*/ 15240 h 19050"/>
                <a:gd name="connsiteX85" fmla="*/ 15240 w 18344"/>
                <a:gd name="connsiteY85" fmla="*/ 15240 h 19050"/>
                <a:gd name="connsiteX86" fmla="*/ 15240 w 18344"/>
                <a:gd name="connsiteY86" fmla="*/ 13970 h 19050"/>
                <a:gd name="connsiteX87" fmla="*/ 15240 w 18344"/>
                <a:gd name="connsiteY87" fmla="*/ 13970 h 19050"/>
                <a:gd name="connsiteX88" fmla="*/ 16511 w 18344"/>
                <a:gd name="connsiteY88" fmla="*/ 13970 h 19050"/>
                <a:gd name="connsiteX89" fmla="*/ 16511 w 18344"/>
                <a:gd name="connsiteY89" fmla="*/ 13970 h 19050"/>
                <a:gd name="connsiteX90" fmla="*/ 16511 w 18344"/>
                <a:gd name="connsiteY90" fmla="*/ 12700 h 19050"/>
                <a:gd name="connsiteX91" fmla="*/ 16511 w 18344"/>
                <a:gd name="connsiteY91" fmla="*/ 12700 h 19050"/>
                <a:gd name="connsiteX92" fmla="*/ 16511 w 18344"/>
                <a:gd name="connsiteY92" fmla="*/ 11430 h 19050"/>
                <a:gd name="connsiteX93" fmla="*/ 16511 w 18344"/>
                <a:gd name="connsiteY93" fmla="*/ 11430 h 19050"/>
                <a:gd name="connsiteX94" fmla="*/ 17780 w 18344"/>
                <a:gd name="connsiteY94" fmla="*/ 8890 h 19050"/>
                <a:gd name="connsiteX95" fmla="*/ 17780 w 18344"/>
                <a:gd name="connsiteY95" fmla="*/ 8890 h 19050"/>
                <a:gd name="connsiteX96" fmla="*/ 17780 w 18344"/>
                <a:gd name="connsiteY96" fmla="*/ 8890 h 19050"/>
                <a:gd name="connsiteX97" fmla="*/ 11430 w 18344"/>
                <a:gd name="connsiteY97" fmla="*/ 10160 h 19050"/>
                <a:gd name="connsiteX98" fmla="*/ 11430 w 18344"/>
                <a:gd name="connsiteY98" fmla="*/ 10160 h 19050"/>
                <a:gd name="connsiteX99" fmla="*/ 11430 w 18344"/>
                <a:gd name="connsiteY99" fmla="*/ 10160 h 19050"/>
                <a:gd name="connsiteX100" fmla="*/ 11430 w 18344"/>
                <a:gd name="connsiteY100" fmla="*/ 10160 h 19050"/>
                <a:gd name="connsiteX101" fmla="*/ 11430 w 18344"/>
                <a:gd name="connsiteY101" fmla="*/ 1016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344" h="19050">
                  <a:moveTo>
                    <a:pt x="17780" y="8890"/>
                  </a:moveTo>
                  <a:lnTo>
                    <a:pt x="17780" y="8890"/>
                  </a:lnTo>
                  <a:cubicBezTo>
                    <a:pt x="17780" y="8890"/>
                    <a:pt x="17780" y="8890"/>
                    <a:pt x="17780" y="8890"/>
                  </a:cubicBezTo>
                  <a:lnTo>
                    <a:pt x="17780" y="8890"/>
                  </a:lnTo>
                  <a:cubicBezTo>
                    <a:pt x="17780" y="7620"/>
                    <a:pt x="17780" y="7620"/>
                    <a:pt x="17780" y="6350"/>
                  </a:cubicBezTo>
                  <a:lnTo>
                    <a:pt x="17780" y="6350"/>
                  </a:lnTo>
                  <a:cubicBezTo>
                    <a:pt x="17780" y="6350"/>
                    <a:pt x="17780" y="6350"/>
                    <a:pt x="16511" y="6350"/>
                  </a:cubicBezTo>
                  <a:lnTo>
                    <a:pt x="16511" y="6350"/>
                  </a:lnTo>
                  <a:cubicBezTo>
                    <a:pt x="16511" y="6350"/>
                    <a:pt x="16511" y="6350"/>
                    <a:pt x="16511" y="5080"/>
                  </a:cubicBezTo>
                  <a:lnTo>
                    <a:pt x="16511" y="5080"/>
                  </a:lnTo>
                  <a:cubicBezTo>
                    <a:pt x="16511" y="5080"/>
                    <a:pt x="16511" y="3810"/>
                    <a:pt x="16511" y="3810"/>
                  </a:cubicBezTo>
                  <a:lnTo>
                    <a:pt x="16511" y="3810"/>
                  </a:lnTo>
                  <a:cubicBezTo>
                    <a:pt x="16511" y="3810"/>
                    <a:pt x="15240" y="3810"/>
                    <a:pt x="15240" y="3810"/>
                  </a:cubicBezTo>
                  <a:lnTo>
                    <a:pt x="15240" y="3810"/>
                  </a:lnTo>
                  <a:cubicBezTo>
                    <a:pt x="15240" y="3810"/>
                    <a:pt x="15240" y="3810"/>
                    <a:pt x="13970" y="3810"/>
                  </a:cubicBezTo>
                  <a:lnTo>
                    <a:pt x="13970" y="3810"/>
                  </a:lnTo>
                  <a:cubicBezTo>
                    <a:pt x="13970" y="3810"/>
                    <a:pt x="13970" y="2540"/>
                    <a:pt x="13970" y="254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2540"/>
                  </a:lnTo>
                  <a:cubicBezTo>
                    <a:pt x="12700" y="2540"/>
                    <a:pt x="12700" y="2540"/>
                    <a:pt x="11430" y="2540"/>
                  </a:cubicBezTo>
                  <a:lnTo>
                    <a:pt x="11430" y="1270"/>
                  </a:lnTo>
                  <a:cubicBezTo>
                    <a:pt x="11430" y="1270"/>
                    <a:pt x="11430" y="0"/>
                    <a:pt x="10161" y="0"/>
                  </a:cubicBezTo>
                  <a:lnTo>
                    <a:pt x="10161" y="0"/>
                  </a:lnTo>
                  <a:cubicBezTo>
                    <a:pt x="10161" y="0"/>
                    <a:pt x="8890" y="0"/>
                    <a:pt x="8890" y="1270"/>
                  </a:cubicBezTo>
                  <a:lnTo>
                    <a:pt x="8890" y="2540"/>
                  </a:lnTo>
                  <a:cubicBezTo>
                    <a:pt x="8890" y="2540"/>
                    <a:pt x="8890" y="2540"/>
                    <a:pt x="7620" y="254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6350" y="127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2540"/>
                  </a:cubicBezTo>
                  <a:lnTo>
                    <a:pt x="6350" y="3810"/>
                  </a:lnTo>
                  <a:cubicBezTo>
                    <a:pt x="6350" y="3810"/>
                    <a:pt x="6350" y="3810"/>
                    <a:pt x="5080" y="3810"/>
                  </a:cubicBezTo>
                  <a:lnTo>
                    <a:pt x="5080" y="3810"/>
                  </a:lnTo>
                  <a:cubicBezTo>
                    <a:pt x="5080" y="3810"/>
                    <a:pt x="3811" y="3810"/>
                    <a:pt x="3811" y="3810"/>
                  </a:cubicBezTo>
                  <a:lnTo>
                    <a:pt x="3811" y="3810"/>
                  </a:lnTo>
                  <a:cubicBezTo>
                    <a:pt x="3811" y="3810"/>
                    <a:pt x="3811" y="5080"/>
                    <a:pt x="3811" y="5080"/>
                  </a:cubicBezTo>
                  <a:lnTo>
                    <a:pt x="3811" y="5080"/>
                  </a:lnTo>
                  <a:cubicBezTo>
                    <a:pt x="3811" y="5080"/>
                    <a:pt x="3811" y="5080"/>
                    <a:pt x="3811" y="6350"/>
                  </a:cubicBezTo>
                  <a:lnTo>
                    <a:pt x="2540" y="6350"/>
                  </a:lnTo>
                  <a:cubicBezTo>
                    <a:pt x="2540" y="6350"/>
                    <a:pt x="1270" y="6350"/>
                    <a:pt x="1270" y="635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2540" y="7620"/>
                  </a:lnTo>
                  <a:cubicBezTo>
                    <a:pt x="2540" y="7620"/>
                    <a:pt x="2540" y="7620"/>
                    <a:pt x="2540" y="8890"/>
                  </a:cubicBezTo>
                  <a:lnTo>
                    <a:pt x="1270" y="8890"/>
                  </a:lnTo>
                  <a:cubicBezTo>
                    <a:pt x="1270" y="8890"/>
                    <a:pt x="0" y="8890"/>
                    <a:pt x="0" y="10160"/>
                  </a:cubicBezTo>
                  <a:lnTo>
                    <a:pt x="0" y="10160"/>
                  </a:lnTo>
                  <a:cubicBezTo>
                    <a:pt x="0" y="10160"/>
                    <a:pt x="0" y="11430"/>
                    <a:pt x="1270" y="11430"/>
                  </a:cubicBezTo>
                  <a:lnTo>
                    <a:pt x="2540" y="11430"/>
                  </a:lnTo>
                  <a:cubicBezTo>
                    <a:pt x="2540" y="11430"/>
                    <a:pt x="2540" y="11430"/>
                    <a:pt x="2540" y="12700"/>
                  </a:cubicBezTo>
                  <a:lnTo>
                    <a:pt x="1270" y="12700"/>
                  </a:lnTo>
                  <a:cubicBezTo>
                    <a:pt x="1270" y="12700"/>
                    <a:pt x="1270" y="12700"/>
                    <a:pt x="1270" y="1397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2540" y="1397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5240"/>
                  </a:cubicBezTo>
                  <a:lnTo>
                    <a:pt x="2540" y="15240"/>
                  </a:lnTo>
                  <a:cubicBezTo>
                    <a:pt x="2540" y="15240"/>
                    <a:pt x="2540" y="16510"/>
                    <a:pt x="2540" y="16510"/>
                  </a:cubicBezTo>
                  <a:lnTo>
                    <a:pt x="2540" y="16510"/>
                  </a:lnTo>
                  <a:cubicBezTo>
                    <a:pt x="2540" y="16510"/>
                    <a:pt x="3811" y="16510"/>
                    <a:pt x="3811" y="16510"/>
                  </a:cubicBezTo>
                  <a:lnTo>
                    <a:pt x="3811" y="16510"/>
                  </a:lnTo>
                  <a:cubicBezTo>
                    <a:pt x="3811" y="16510"/>
                    <a:pt x="3811" y="16510"/>
                    <a:pt x="5080" y="16510"/>
                  </a:cubicBezTo>
                  <a:lnTo>
                    <a:pt x="5080" y="16510"/>
                  </a:lnTo>
                  <a:cubicBezTo>
                    <a:pt x="5080" y="16510"/>
                    <a:pt x="5080" y="17780"/>
                    <a:pt x="5080" y="17780"/>
                  </a:cubicBezTo>
                  <a:lnTo>
                    <a:pt x="5080" y="17780"/>
                  </a:lnTo>
                  <a:cubicBezTo>
                    <a:pt x="5080" y="17780"/>
                    <a:pt x="6350" y="17780"/>
                    <a:pt x="6350" y="17780"/>
                  </a:cubicBezTo>
                  <a:lnTo>
                    <a:pt x="6350" y="17780"/>
                  </a:lnTo>
                  <a:cubicBezTo>
                    <a:pt x="6350" y="17780"/>
                    <a:pt x="6350" y="17780"/>
                    <a:pt x="7620" y="17780"/>
                  </a:cubicBezTo>
                  <a:lnTo>
                    <a:pt x="7620" y="17780"/>
                  </a:lnTo>
                  <a:cubicBezTo>
                    <a:pt x="7620" y="17780"/>
                    <a:pt x="7620" y="19050"/>
                    <a:pt x="8890" y="19050"/>
                  </a:cubicBezTo>
                  <a:lnTo>
                    <a:pt x="8890" y="19050"/>
                  </a:lnTo>
                  <a:cubicBezTo>
                    <a:pt x="8890" y="19050"/>
                    <a:pt x="10161" y="19050"/>
                    <a:pt x="10161" y="17780"/>
                  </a:cubicBezTo>
                  <a:lnTo>
                    <a:pt x="10161" y="17780"/>
                  </a:lnTo>
                  <a:cubicBezTo>
                    <a:pt x="10161" y="17780"/>
                    <a:pt x="10161" y="17780"/>
                    <a:pt x="11430" y="1778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2700" y="1778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6510"/>
                  </a:cubicBezTo>
                  <a:lnTo>
                    <a:pt x="12700" y="16510"/>
                  </a:lnTo>
                  <a:cubicBezTo>
                    <a:pt x="12700" y="16510"/>
                    <a:pt x="12700" y="16510"/>
                    <a:pt x="13970" y="16510"/>
                  </a:cubicBezTo>
                  <a:lnTo>
                    <a:pt x="13970" y="16510"/>
                  </a:lnTo>
                  <a:cubicBezTo>
                    <a:pt x="13970" y="16510"/>
                    <a:pt x="15240" y="16510"/>
                    <a:pt x="15240" y="16510"/>
                  </a:cubicBezTo>
                  <a:lnTo>
                    <a:pt x="15240" y="16510"/>
                  </a:lnTo>
                  <a:cubicBezTo>
                    <a:pt x="15240" y="1651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3970"/>
                  </a:cubicBezTo>
                  <a:lnTo>
                    <a:pt x="15240" y="13970"/>
                  </a:lnTo>
                  <a:cubicBezTo>
                    <a:pt x="15240" y="13970"/>
                    <a:pt x="16511" y="13970"/>
                    <a:pt x="16511" y="13970"/>
                  </a:cubicBezTo>
                  <a:lnTo>
                    <a:pt x="16511" y="13970"/>
                  </a:lnTo>
                  <a:cubicBezTo>
                    <a:pt x="16511" y="13970"/>
                    <a:pt x="16511" y="12700"/>
                    <a:pt x="16511" y="12700"/>
                  </a:cubicBezTo>
                  <a:lnTo>
                    <a:pt x="16511" y="12700"/>
                  </a:lnTo>
                  <a:cubicBezTo>
                    <a:pt x="16511" y="12700"/>
                    <a:pt x="16511" y="12700"/>
                    <a:pt x="16511" y="11430"/>
                  </a:cubicBezTo>
                  <a:lnTo>
                    <a:pt x="16511" y="11430"/>
                  </a:lnTo>
                  <a:cubicBezTo>
                    <a:pt x="17780" y="11430"/>
                    <a:pt x="19050" y="11430"/>
                    <a:pt x="17780" y="8890"/>
                  </a:cubicBezTo>
                  <a:lnTo>
                    <a:pt x="17780" y="8890"/>
                  </a:lnTo>
                  <a:cubicBezTo>
                    <a:pt x="19050" y="10160"/>
                    <a:pt x="17780" y="8890"/>
                    <a:pt x="17780" y="8890"/>
                  </a:cubicBezTo>
                  <a:close/>
                  <a:moveTo>
                    <a:pt x="11430" y="10160"/>
                  </a:moveTo>
                  <a:cubicBezTo>
                    <a:pt x="11430" y="10160"/>
                    <a:pt x="11430" y="10160"/>
                    <a:pt x="11430" y="10160"/>
                  </a:cubicBezTo>
                  <a:cubicBezTo>
                    <a:pt x="10161" y="10160"/>
                    <a:pt x="10161" y="10160"/>
                    <a:pt x="11430" y="10160"/>
                  </a:cubicBezTo>
                  <a:cubicBezTo>
                    <a:pt x="10161" y="10160"/>
                    <a:pt x="10161" y="10160"/>
                    <a:pt x="11430" y="10160"/>
                  </a:cubicBezTo>
                  <a:cubicBezTo>
                    <a:pt x="11430" y="10160"/>
                    <a:pt x="11430" y="10160"/>
                    <a:pt x="11430" y="1016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A134D8C5-8849-432F-B471-69F5110BBA90}"/>
                </a:ext>
              </a:extLst>
            </p:cNvPr>
            <p:cNvSpPr/>
            <p:nvPr/>
          </p:nvSpPr>
          <p:spPr>
            <a:xfrm>
              <a:off x="6960869" y="2747010"/>
              <a:ext cx="18732" cy="19050"/>
            </a:xfrm>
            <a:custGeom>
              <a:avLst/>
              <a:gdLst>
                <a:gd name="connsiteX0" fmla="*/ 17780 w 18732"/>
                <a:gd name="connsiteY0" fmla="*/ 8890 h 19050"/>
                <a:gd name="connsiteX1" fmla="*/ 17780 w 18732"/>
                <a:gd name="connsiteY1" fmla="*/ 8890 h 19050"/>
                <a:gd name="connsiteX2" fmla="*/ 17780 w 18732"/>
                <a:gd name="connsiteY2" fmla="*/ 8890 h 19050"/>
                <a:gd name="connsiteX3" fmla="*/ 17780 w 18732"/>
                <a:gd name="connsiteY3" fmla="*/ 8890 h 19050"/>
                <a:gd name="connsiteX4" fmla="*/ 17780 w 18732"/>
                <a:gd name="connsiteY4" fmla="*/ 6350 h 19050"/>
                <a:gd name="connsiteX5" fmla="*/ 17780 w 18732"/>
                <a:gd name="connsiteY5" fmla="*/ 6350 h 19050"/>
                <a:gd name="connsiteX6" fmla="*/ 16511 w 18732"/>
                <a:gd name="connsiteY6" fmla="*/ 6350 h 19050"/>
                <a:gd name="connsiteX7" fmla="*/ 16511 w 18732"/>
                <a:gd name="connsiteY7" fmla="*/ 6350 h 19050"/>
                <a:gd name="connsiteX8" fmla="*/ 16511 w 18732"/>
                <a:gd name="connsiteY8" fmla="*/ 5080 h 19050"/>
                <a:gd name="connsiteX9" fmla="*/ 16511 w 18732"/>
                <a:gd name="connsiteY9" fmla="*/ 5080 h 19050"/>
                <a:gd name="connsiteX10" fmla="*/ 16511 w 18732"/>
                <a:gd name="connsiteY10" fmla="*/ 3810 h 19050"/>
                <a:gd name="connsiteX11" fmla="*/ 16511 w 18732"/>
                <a:gd name="connsiteY11" fmla="*/ 3810 h 19050"/>
                <a:gd name="connsiteX12" fmla="*/ 15240 w 18732"/>
                <a:gd name="connsiteY12" fmla="*/ 3810 h 19050"/>
                <a:gd name="connsiteX13" fmla="*/ 15240 w 18732"/>
                <a:gd name="connsiteY13" fmla="*/ 3810 h 19050"/>
                <a:gd name="connsiteX14" fmla="*/ 13970 w 18732"/>
                <a:gd name="connsiteY14" fmla="*/ 3810 h 19050"/>
                <a:gd name="connsiteX15" fmla="*/ 13970 w 18732"/>
                <a:gd name="connsiteY15" fmla="*/ 3810 h 19050"/>
                <a:gd name="connsiteX16" fmla="*/ 13970 w 18732"/>
                <a:gd name="connsiteY16" fmla="*/ 2540 h 19050"/>
                <a:gd name="connsiteX17" fmla="*/ 13970 w 18732"/>
                <a:gd name="connsiteY17" fmla="*/ 2540 h 19050"/>
                <a:gd name="connsiteX18" fmla="*/ 12700 w 18732"/>
                <a:gd name="connsiteY18" fmla="*/ 2540 h 19050"/>
                <a:gd name="connsiteX19" fmla="*/ 12700 w 18732"/>
                <a:gd name="connsiteY19" fmla="*/ 2540 h 19050"/>
                <a:gd name="connsiteX20" fmla="*/ 11430 w 18732"/>
                <a:gd name="connsiteY20" fmla="*/ 2540 h 19050"/>
                <a:gd name="connsiteX21" fmla="*/ 11430 w 18732"/>
                <a:gd name="connsiteY21" fmla="*/ 1270 h 19050"/>
                <a:gd name="connsiteX22" fmla="*/ 10161 w 18732"/>
                <a:gd name="connsiteY22" fmla="*/ 0 h 19050"/>
                <a:gd name="connsiteX23" fmla="*/ 10161 w 18732"/>
                <a:gd name="connsiteY23" fmla="*/ 0 h 19050"/>
                <a:gd name="connsiteX24" fmla="*/ 8890 w 18732"/>
                <a:gd name="connsiteY24" fmla="*/ 1270 h 19050"/>
                <a:gd name="connsiteX25" fmla="*/ 8890 w 18732"/>
                <a:gd name="connsiteY25" fmla="*/ 2540 h 19050"/>
                <a:gd name="connsiteX26" fmla="*/ 7620 w 18732"/>
                <a:gd name="connsiteY26" fmla="*/ 2540 h 19050"/>
                <a:gd name="connsiteX27" fmla="*/ 7620 w 18732"/>
                <a:gd name="connsiteY27" fmla="*/ 1270 h 19050"/>
                <a:gd name="connsiteX28" fmla="*/ 6350 w 18732"/>
                <a:gd name="connsiteY28" fmla="*/ 1270 h 19050"/>
                <a:gd name="connsiteX29" fmla="*/ 6350 w 18732"/>
                <a:gd name="connsiteY29" fmla="*/ 1270 h 19050"/>
                <a:gd name="connsiteX30" fmla="*/ 6350 w 18732"/>
                <a:gd name="connsiteY30" fmla="*/ 2540 h 19050"/>
                <a:gd name="connsiteX31" fmla="*/ 6350 w 18732"/>
                <a:gd name="connsiteY31" fmla="*/ 3810 h 19050"/>
                <a:gd name="connsiteX32" fmla="*/ 5080 w 18732"/>
                <a:gd name="connsiteY32" fmla="*/ 3810 h 19050"/>
                <a:gd name="connsiteX33" fmla="*/ 5080 w 18732"/>
                <a:gd name="connsiteY33" fmla="*/ 3810 h 19050"/>
                <a:gd name="connsiteX34" fmla="*/ 3811 w 18732"/>
                <a:gd name="connsiteY34" fmla="*/ 3810 h 19050"/>
                <a:gd name="connsiteX35" fmla="*/ 3811 w 18732"/>
                <a:gd name="connsiteY35" fmla="*/ 3810 h 19050"/>
                <a:gd name="connsiteX36" fmla="*/ 3811 w 18732"/>
                <a:gd name="connsiteY36" fmla="*/ 5080 h 19050"/>
                <a:gd name="connsiteX37" fmla="*/ 3811 w 18732"/>
                <a:gd name="connsiteY37" fmla="*/ 5080 h 19050"/>
                <a:gd name="connsiteX38" fmla="*/ 3811 w 18732"/>
                <a:gd name="connsiteY38" fmla="*/ 6350 h 19050"/>
                <a:gd name="connsiteX39" fmla="*/ 2540 w 18732"/>
                <a:gd name="connsiteY39" fmla="*/ 6350 h 19050"/>
                <a:gd name="connsiteX40" fmla="*/ 1270 w 18732"/>
                <a:gd name="connsiteY40" fmla="*/ 6350 h 19050"/>
                <a:gd name="connsiteX41" fmla="*/ 1270 w 18732"/>
                <a:gd name="connsiteY41" fmla="*/ 6350 h 19050"/>
                <a:gd name="connsiteX42" fmla="*/ 1270 w 18732"/>
                <a:gd name="connsiteY42" fmla="*/ 7620 h 19050"/>
                <a:gd name="connsiteX43" fmla="*/ 2540 w 18732"/>
                <a:gd name="connsiteY43" fmla="*/ 7620 h 19050"/>
                <a:gd name="connsiteX44" fmla="*/ 2540 w 18732"/>
                <a:gd name="connsiteY44" fmla="*/ 8890 h 19050"/>
                <a:gd name="connsiteX45" fmla="*/ 1270 w 18732"/>
                <a:gd name="connsiteY45" fmla="*/ 8890 h 19050"/>
                <a:gd name="connsiteX46" fmla="*/ 0 w 18732"/>
                <a:gd name="connsiteY46" fmla="*/ 10160 h 19050"/>
                <a:gd name="connsiteX47" fmla="*/ 0 w 18732"/>
                <a:gd name="connsiteY47" fmla="*/ 10160 h 19050"/>
                <a:gd name="connsiteX48" fmla="*/ 1270 w 18732"/>
                <a:gd name="connsiteY48" fmla="*/ 11430 h 19050"/>
                <a:gd name="connsiteX49" fmla="*/ 2540 w 18732"/>
                <a:gd name="connsiteY49" fmla="*/ 11430 h 19050"/>
                <a:gd name="connsiteX50" fmla="*/ 2540 w 18732"/>
                <a:gd name="connsiteY50" fmla="*/ 12700 h 19050"/>
                <a:gd name="connsiteX51" fmla="*/ 1270 w 18732"/>
                <a:gd name="connsiteY51" fmla="*/ 12700 h 19050"/>
                <a:gd name="connsiteX52" fmla="*/ 1270 w 18732"/>
                <a:gd name="connsiteY52" fmla="*/ 13970 h 19050"/>
                <a:gd name="connsiteX53" fmla="*/ 1270 w 18732"/>
                <a:gd name="connsiteY53" fmla="*/ 13970 h 19050"/>
                <a:gd name="connsiteX54" fmla="*/ 2540 w 18732"/>
                <a:gd name="connsiteY54" fmla="*/ 13970 h 19050"/>
                <a:gd name="connsiteX55" fmla="*/ 2540 w 18732"/>
                <a:gd name="connsiteY55" fmla="*/ 13970 h 19050"/>
                <a:gd name="connsiteX56" fmla="*/ 2540 w 18732"/>
                <a:gd name="connsiteY56" fmla="*/ 15240 h 19050"/>
                <a:gd name="connsiteX57" fmla="*/ 2540 w 18732"/>
                <a:gd name="connsiteY57" fmla="*/ 15240 h 19050"/>
                <a:gd name="connsiteX58" fmla="*/ 2540 w 18732"/>
                <a:gd name="connsiteY58" fmla="*/ 16510 h 19050"/>
                <a:gd name="connsiteX59" fmla="*/ 2540 w 18732"/>
                <a:gd name="connsiteY59" fmla="*/ 16510 h 19050"/>
                <a:gd name="connsiteX60" fmla="*/ 3811 w 18732"/>
                <a:gd name="connsiteY60" fmla="*/ 16510 h 19050"/>
                <a:gd name="connsiteX61" fmla="*/ 3811 w 18732"/>
                <a:gd name="connsiteY61" fmla="*/ 16510 h 19050"/>
                <a:gd name="connsiteX62" fmla="*/ 5080 w 18732"/>
                <a:gd name="connsiteY62" fmla="*/ 16510 h 19050"/>
                <a:gd name="connsiteX63" fmla="*/ 5080 w 18732"/>
                <a:gd name="connsiteY63" fmla="*/ 16510 h 19050"/>
                <a:gd name="connsiteX64" fmla="*/ 5080 w 18732"/>
                <a:gd name="connsiteY64" fmla="*/ 17780 h 19050"/>
                <a:gd name="connsiteX65" fmla="*/ 5080 w 18732"/>
                <a:gd name="connsiteY65" fmla="*/ 17780 h 19050"/>
                <a:gd name="connsiteX66" fmla="*/ 6350 w 18732"/>
                <a:gd name="connsiteY66" fmla="*/ 17780 h 19050"/>
                <a:gd name="connsiteX67" fmla="*/ 6350 w 18732"/>
                <a:gd name="connsiteY67" fmla="*/ 17780 h 19050"/>
                <a:gd name="connsiteX68" fmla="*/ 7620 w 18732"/>
                <a:gd name="connsiteY68" fmla="*/ 17780 h 19050"/>
                <a:gd name="connsiteX69" fmla="*/ 7620 w 18732"/>
                <a:gd name="connsiteY69" fmla="*/ 17780 h 19050"/>
                <a:gd name="connsiteX70" fmla="*/ 8890 w 18732"/>
                <a:gd name="connsiteY70" fmla="*/ 19050 h 19050"/>
                <a:gd name="connsiteX71" fmla="*/ 8890 w 18732"/>
                <a:gd name="connsiteY71" fmla="*/ 19050 h 19050"/>
                <a:gd name="connsiteX72" fmla="*/ 10161 w 18732"/>
                <a:gd name="connsiteY72" fmla="*/ 17780 h 19050"/>
                <a:gd name="connsiteX73" fmla="*/ 10161 w 18732"/>
                <a:gd name="connsiteY73" fmla="*/ 17780 h 19050"/>
                <a:gd name="connsiteX74" fmla="*/ 11430 w 18732"/>
                <a:gd name="connsiteY74" fmla="*/ 17780 h 19050"/>
                <a:gd name="connsiteX75" fmla="*/ 11430 w 18732"/>
                <a:gd name="connsiteY75" fmla="*/ 17780 h 19050"/>
                <a:gd name="connsiteX76" fmla="*/ 12700 w 18732"/>
                <a:gd name="connsiteY76" fmla="*/ 17780 h 19050"/>
                <a:gd name="connsiteX77" fmla="*/ 12700 w 18732"/>
                <a:gd name="connsiteY77" fmla="*/ 17780 h 19050"/>
                <a:gd name="connsiteX78" fmla="*/ 12700 w 18732"/>
                <a:gd name="connsiteY78" fmla="*/ 16510 h 19050"/>
                <a:gd name="connsiteX79" fmla="*/ 12700 w 18732"/>
                <a:gd name="connsiteY79" fmla="*/ 16510 h 19050"/>
                <a:gd name="connsiteX80" fmla="*/ 13970 w 18732"/>
                <a:gd name="connsiteY80" fmla="*/ 16510 h 19050"/>
                <a:gd name="connsiteX81" fmla="*/ 13970 w 18732"/>
                <a:gd name="connsiteY81" fmla="*/ 16510 h 19050"/>
                <a:gd name="connsiteX82" fmla="*/ 15240 w 18732"/>
                <a:gd name="connsiteY82" fmla="*/ 16510 h 19050"/>
                <a:gd name="connsiteX83" fmla="*/ 15240 w 18732"/>
                <a:gd name="connsiteY83" fmla="*/ 16510 h 19050"/>
                <a:gd name="connsiteX84" fmla="*/ 15240 w 18732"/>
                <a:gd name="connsiteY84" fmla="*/ 15240 h 19050"/>
                <a:gd name="connsiteX85" fmla="*/ 15240 w 18732"/>
                <a:gd name="connsiteY85" fmla="*/ 15240 h 19050"/>
                <a:gd name="connsiteX86" fmla="*/ 15240 w 18732"/>
                <a:gd name="connsiteY86" fmla="*/ 13970 h 19050"/>
                <a:gd name="connsiteX87" fmla="*/ 15240 w 18732"/>
                <a:gd name="connsiteY87" fmla="*/ 13970 h 19050"/>
                <a:gd name="connsiteX88" fmla="*/ 16511 w 18732"/>
                <a:gd name="connsiteY88" fmla="*/ 13970 h 19050"/>
                <a:gd name="connsiteX89" fmla="*/ 16511 w 18732"/>
                <a:gd name="connsiteY89" fmla="*/ 13970 h 19050"/>
                <a:gd name="connsiteX90" fmla="*/ 16511 w 18732"/>
                <a:gd name="connsiteY90" fmla="*/ 12700 h 19050"/>
                <a:gd name="connsiteX91" fmla="*/ 16511 w 18732"/>
                <a:gd name="connsiteY91" fmla="*/ 12700 h 19050"/>
                <a:gd name="connsiteX92" fmla="*/ 16511 w 18732"/>
                <a:gd name="connsiteY92" fmla="*/ 11430 h 19050"/>
                <a:gd name="connsiteX93" fmla="*/ 16511 w 18732"/>
                <a:gd name="connsiteY93" fmla="*/ 11430 h 19050"/>
                <a:gd name="connsiteX94" fmla="*/ 17780 w 18732"/>
                <a:gd name="connsiteY94" fmla="*/ 8890 h 19050"/>
                <a:gd name="connsiteX95" fmla="*/ 17780 w 18732"/>
                <a:gd name="connsiteY95" fmla="*/ 8890 h 19050"/>
                <a:gd name="connsiteX96" fmla="*/ 17780 w 18732"/>
                <a:gd name="connsiteY96" fmla="*/ 8890 h 19050"/>
                <a:gd name="connsiteX97" fmla="*/ 11430 w 18732"/>
                <a:gd name="connsiteY97" fmla="*/ 10160 h 19050"/>
                <a:gd name="connsiteX98" fmla="*/ 11430 w 18732"/>
                <a:gd name="connsiteY98" fmla="*/ 10160 h 19050"/>
                <a:gd name="connsiteX99" fmla="*/ 11430 w 18732"/>
                <a:gd name="connsiteY99" fmla="*/ 10160 h 19050"/>
                <a:gd name="connsiteX100" fmla="*/ 11430 w 18732"/>
                <a:gd name="connsiteY100" fmla="*/ 10160 h 19050"/>
                <a:gd name="connsiteX101" fmla="*/ 11430 w 18732"/>
                <a:gd name="connsiteY101" fmla="*/ 1016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732" h="19050">
                  <a:moveTo>
                    <a:pt x="17780" y="8890"/>
                  </a:moveTo>
                  <a:lnTo>
                    <a:pt x="17780" y="8890"/>
                  </a:lnTo>
                  <a:cubicBezTo>
                    <a:pt x="17780" y="8890"/>
                    <a:pt x="17780" y="7620"/>
                    <a:pt x="17780" y="8890"/>
                  </a:cubicBezTo>
                  <a:lnTo>
                    <a:pt x="17780" y="8890"/>
                  </a:lnTo>
                  <a:cubicBezTo>
                    <a:pt x="17780" y="7620"/>
                    <a:pt x="17780" y="7620"/>
                    <a:pt x="17780" y="6350"/>
                  </a:cubicBezTo>
                  <a:lnTo>
                    <a:pt x="17780" y="6350"/>
                  </a:lnTo>
                  <a:cubicBezTo>
                    <a:pt x="17780" y="6350"/>
                    <a:pt x="17780" y="6350"/>
                    <a:pt x="16511" y="6350"/>
                  </a:cubicBezTo>
                  <a:lnTo>
                    <a:pt x="16511" y="6350"/>
                  </a:lnTo>
                  <a:cubicBezTo>
                    <a:pt x="16511" y="6350"/>
                    <a:pt x="16511" y="6350"/>
                    <a:pt x="16511" y="5080"/>
                  </a:cubicBezTo>
                  <a:lnTo>
                    <a:pt x="16511" y="5080"/>
                  </a:lnTo>
                  <a:cubicBezTo>
                    <a:pt x="16511" y="5080"/>
                    <a:pt x="16511" y="3810"/>
                    <a:pt x="16511" y="3810"/>
                  </a:cubicBezTo>
                  <a:lnTo>
                    <a:pt x="16511" y="3810"/>
                  </a:lnTo>
                  <a:cubicBezTo>
                    <a:pt x="16511" y="3810"/>
                    <a:pt x="15240" y="3810"/>
                    <a:pt x="15240" y="3810"/>
                  </a:cubicBezTo>
                  <a:lnTo>
                    <a:pt x="15240" y="3810"/>
                  </a:lnTo>
                  <a:cubicBezTo>
                    <a:pt x="15240" y="3810"/>
                    <a:pt x="15240" y="3810"/>
                    <a:pt x="13970" y="3810"/>
                  </a:cubicBezTo>
                  <a:lnTo>
                    <a:pt x="13970" y="3810"/>
                  </a:lnTo>
                  <a:cubicBezTo>
                    <a:pt x="13970" y="3810"/>
                    <a:pt x="13970" y="2540"/>
                    <a:pt x="13970" y="254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2540"/>
                  </a:lnTo>
                  <a:cubicBezTo>
                    <a:pt x="12700" y="2540"/>
                    <a:pt x="12700" y="2540"/>
                    <a:pt x="11430" y="2540"/>
                  </a:cubicBezTo>
                  <a:lnTo>
                    <a:pt x="11430" y="1270"/>
                  </a:lnTo>
                  <a:cubicBezTo>
                    <a:pt x="11430" y="1270"/>
                    <a:pt x="11430" y="0"/>
                    <a:pt x="10161" y="0"/>
                  </a:cubicBezTo>
                  <a:lnTo>
                    <a:pt x="10161" y="0"/>
                  </a:lnTo>
                  <a:cubicBezTo>
                    <a:pt x="10161" y="0"/>
                    <a:pt x="8890" y="0"/>
                    <a:pt x="8890" y="1270"/>
                  </a:cubicBezTo>
                  <a:lnTo>
                    <a:pt x="8890" y="2540"/>
                  </a:lnTo>
                  <a:cubicBezTo>
                    <a:pt x="8890" y="2540"/>
                    <a:pt x="8890" y="2540"/>
                    <a:pt x="7620" y="254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6350" y="127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2540"/>
                  </a:cubicBezTo>
                  <a:lnTo>
                    <a:pt x="6350" y="3810"/>
                  </a:lnTo>
                  <a:cubicBezTo>
                    <a:pt x="6350" y="3810"/>
                    <a:pt x="6350" y="3810"/>
                    <a:pt x="5080" y="3810"/>
                  </a:cubicBezTo>
                  <a:lnTo>
                    <a:pt x="5080" y="3810"/>
                  </a:lnTo>
                  <a:cubicBezTo>
                    <a:pt x="5080" y="3810"/>
                    <a:pt x="3811" y="3810"/>
                    <a:pt x="3811" y="3810"/>
                  </a:cubicBezTo>
                  <a:lnTo>
                    <a:pt x="3811" y="3810"/>
                  </a:lnTo>
                  <a:cubicBezTo>
                    <a:pt x="3811" y="3810"/>
                    <a:pt x="3811" y="5080"/>
                    <a:pt x="3811" y="5080"/>
                  </a:cubicBezTo>
                  <a:lnTo>
                    <a:pt x="3811" y="5080"/>
                  </a:lnTo>
                  <a:cubicBezTo>
                    <a:pt x="3811" y="5080"/>
                    <a:pt x="3811" y="5080"/>
                    <a:pt x="3811" y="6350"/>
                  </a:cubicBezTo>
                  <a:lnTo>
                    <a:pt x="2540" y="6350"/>
                  </a:lnTo>
                  <a:cubicBezTo>
                    <a:pt x="2540" y="6350"/>
                    <a:pt x="1270" y="6350"/>
                    <a:pt x="1270" y="635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2540" y="7620"/>
                  </a:lnTo>
                  <a:cubicBezTo>
                    <a:pt x="2540" y="7620"/>
                    <a:pt x="2540" y="7620"/>
                    <a:pt x="2540" y="8890"/>
                  </a:cubicBezTo>
                  <a:lnTo>
                    <a:pt x="1270" y="8890"/>
                  </a:lnTo>
                  <a:cubicBezTo>
                    <a:pt x="1270" y="8890"/>
                    <a:pt x="0" y="8890"/>
                    <a:pt x="0" y="10160"/>
                  </a:cubicBezTo>
                  <a:lnTo>
                    <a:pt x="0" y="10160"/>
                  </a:lnTo>
                  <a:cubicBezTo>
                    <a:pt x="0" y="10160"/>
                    <a:pt x="0" y="11430"/>
                    <a:pt x="1270" y="11430"/>
                  </a:cubicBezTo>
                  <a:lnTo>
                    <a:pt x="2540" y="11430"/>
                  </a:lnTo>
                  <a:cubicBezTo>
                    <a:pt x="2540" y="11430"/>
                    <a:pt x="2540" y="11430"/>
                    <a:pt x="2540" y="12700"/>
                  </a:cubicBezTo>
                  <a:lnTo>
                    <a:pt x="1270" y="12700"/>
                  </a:lnTo>
                  <a:cubicBezTo>
                    <a:pt x="1270" y="12700"/>
                    <a:pt x="1270" y="12700"/>
                    <a:pt x="1270" y="1397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2540" y="1397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5240"/>
                  </a:cubicBezTo>
                  <a:lnTo>
                    <a:pt x="2540" y="15240"/>
                  </a:lnTo>
                  <a:cubicBezTo>
                    <a:pt x="2540" y="15240"/>
                    <a:pt x="2540" y="16510"/>
                    <a:pt x="2540" y="16510"/>
                  </a:cubicBezTo>
                  <a:lnTo>
                    <a:pt x="2540" y="16510"/>
                  </a:lnTo>
                  <a:cubicBezTo>
                    <a:pt x="2540" y="16510"/>
                    <a:pt x="3811" y="16510"/>
                    <a:pt x="3811" y="16510"/>
                  </a:cubicBezTo>
                  <a:lnTo>
                    <a:pt x="3811" y="16510"/>
                  </a:lnTo>
                  <a:cubicBezTo>
                    <a:pt x="3811" y="16510"/>
                    <a:pt x="3811" y="16510"/>
                    <a:pt x="5080" y="16510"/>
                  </a:cubicBezTo>
                  <a:lnTo>
                    <a:pt x="5080" y="16510"/>
                  </a:lnTo>
                  <a:cubicBezTo>
                    <a:pt x="5080" y="16510"/>
                    <a:pt x="5080" y="17780"/>
                    <a:pt x="5080" y="17780"/>
                  </a:cubicBezTo>
                  <a:lnTo>
                    <a:pt x="5080" y="17780"/>
                  </a:lnTo>
                  <a:cubicBezTo>
                    <a:pt x="5080" y="17780"/>
                    <a:pt x="6350" y="17780"/>
                    <a:pt x="6350" y="17780"/>
                  </a:cubicBezTo>
                  <a:lnTo>
                    <a:pt x="6350" y="17780"/>
                  </a:lnTo>
                  <a:cubicBezTo>
                    <a:pt x="6350" y="17780"/>
                    <a:pt x="6350" y="17780"/>
                    <a:pt x="7620" y="17780"/>
                  </a:cubicBezTo>
                  <a:lnTo>
                    <a:pt x="7620" y="17780"/>
                  </a:lnTo>
                  <a:cubicBezTo>
                    <a:pt x="7620" y="17780"/>
                    <a:pt x="7620" y="19050"/>
                    <a:pt x="8890" y="19050"/>
                  </a:cubicBezTo>
                  <a:lnTo>
                    <a:pt x="8890" y="19050"/>
                  </a:lnTo>
                  <a:cubicBezTo>
                    <a:pt x="8890" y="19050"/>
                    <a:pt x="10161" y="19050"/>
                    <a:pt x="10161" y="17780"/>
                  </a:cubicBezTo>
                  <a:lnTo>
                    <a:pt x="10161" y="17780"/>
                  </a:lnTo>
                  <a:cubicBezTo>
                    <a:pt x="10161" y="17780"/>
                    <a:pt x="10161" y="17780"/>
                    <a:pt x="11430" y="1778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2700" y="1778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6510"/>
                  </a:cubicBezTo>
                  <a:lnTo>
                    <a:pt x="12700" y="16510"/>
                  </a:lnTo>
                  <a:cubicBezTo>
                    <a:pt x="12700" y="16510"/>
                    <a:pt x="12700" y="16510"/>
                    <a:pt x="13970" y="16510"/>
                  </a:cubicBezTo>
                  <a:lnTo>
                    <a:pt x="13970" y="16510"/>
                  </a:lnTo>
                  <a:cubicBezTo>
                    <a:pt x="13970" y="16510"/>
                    <a:pt x="15240" y="16510"/>
                    <a:pt x="15240" y="16510"/>
                  </a:cubicBezTo>
                  <a:lnTo>
                    <a:pt x="15240" y="16510"/>
                  </a:lnTo>
                  <a:cubicBezTo>
                    <a:pt x="15240" y="1651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3970"/>
                  </a:cubicBezTo>
                  <a:lnTo>
                    <a:pt x="15240" y="13970"/>
                  </a:lnTo>
                  <a:cubicBezTo>
                    <a:pt x="15240" y="13970"/>
                    <a:pt x="16511" y="13970"/>
                    <a:pt x="16511" y="13970"/>
                  </a:cubicBezTo>
                  <a:lnTo>
                    <a:pt x="16511" y="13970"/>
                  </a:lnTo>
                  <a:cubicBezTo>
                    <a:pt x="16511" y="13970"/>
                    <a:pt x="16511" y="12700"/>
                    <a:pt x="16511" y="12700"/>
                  </a:cubicBezTo>
                  <a:lnTo>
                    <a:pt x="16511" y="12700"/>
                  </a:lnTo>
                  <a:cubicBezTo>
                    <a:pt x="16511" y="12700"/>
                    <a:pt x="16511" y="12700"/>
                    <a:pt x="16511" y="11430"/>
                  </a:cubicBezTo>
                  <a:lnTo>
                    <a:pt x="16511" y="11430"/>
                  </a:lnTo>
                  <a:cubicBezTo>
                    <a:pt x="19050" y="10160"/>
                    <a:pt x="19050" y="10160"/>
                    <a:pt x="17780" y="8890"/>
                  </a:cubicBezTo>
                  <a:lnTo>
                    <a:pt x="17780" y="8890"/>
                  </a:lnTo>
                  <a:cubicBezTo>
                    <a:pt x="19050" y="8890"/>
                    <a:pt x="19050" y="8890"/>
                    <a:pt x="17780" y="8890"/>
                  </a:cubicBezTo>
                  <a:close/>
                  <a:moveTo>
                    <a:pt x="11430" y="10160"/>
                  </a:moveTo>
                  <a:cubicBezTo>
                    <a:pt x="11430" y="10160"/>
                    <a:pt x="11430" y="10160"/>
                    <a:pt x="11430" y="10160"/>
                  </a:cubicBezTo>
                  <a:cubicBezTo>
                    <a:pt x="10161" y="10160"/>
                    <a:pt x="10161" y="10160"/>
                    <a:pt x="11430" y="10160"/>
                  </a:cubicBezTo>
                  <a:cubicBezTo>
                    <a:pt x="10161" y="8890"/>
                    <a:pt x="10161" y="8890"/>
                    <a:pt x="11430" y="10160"/>
                  </a:cubicBezTo>
                  <a:cubicBezTo>
                    <a:pt x="11430" y="8890"/>
                    <a:pt x="11430" y="8890"/>
                    <a:pt x="11430" y="1016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D5D8159-E6D5-4901-A819-9ACA8F359A40}"/>
                </a:ext>
              </a:extLst>
            </p:cNvPr>
            <p:cNvSpPr/>
            <p:nvPr/>
          </p:nvSpPr>
          <p:spPr>
            <a:xfrm>
              <a:off x="7118350" y="2792729"/>
              <a:ext cx="18732" cy="19050"/>
            </a:xfrm>
            <a:custGeom>
              <a:avLst/>
              <a:gdLst>
                <a:gd name="connsiteX0" fmla="*/ 17780 w 18732"/>
                <a:gd name="connsiteY0" fmla="*/ 8890 h 19050"/>
                <a:gd name="connsiteX1" fmla="*/ 17780 w 18732"/>
                <a:gd name="connsiteY1" fmla="*/ 8890 h 19050"/>
                <a:gd name="connsiteX2" fmla="*/ 17780 w 18732"/>
                <a:gd name="connsiteY2" fmla="*/ 8890 h 19050"/>
                <a:gd name="connsiteX3" fmla="*/ 17780 w 18732"/>
                <a:gd name="connsiteY3" fmla="*/ 8890 h 19050"/>
                <a:gd name="connsiteX4" fmla="*/ 17780 w 18732"/>
                <a:gd name="connsiteY4" fmla="*/ 6350 h 19050"/>
                <a:gd name="connsiteX5" fmla="*/ 17780 w 18732"/>
                <a:gd name="connsiteY5" fmla="*/ 6350 h 19050"/>
                <a:gd name="connsiteX6" fmla="*/ 16510 w 18732"/>
                <a:gd name="connsiteY6" fmla="*/ 6350 h 19050"/>
                <a:gd name="connsiteX7" fmla="*/ 16510 w 18732"/>
                <a:gd name="connsiteY7" fmla="*/ 6350 h 19050"/>
                <a:gd name="connsiteX8" fmla="*/ 16510 w 18732"/>
                <a:gd name="connsiteY8" fmla="*/ 5080 h 19050"/>
                <a:gd name="connsiteX9" fmla="*/ 16510 w 18732"/>
                <a:gd name="connsiteY9" fmla="*/ 5080 h 19050"/>
                <a:gd name="connsiteX10" fmla="*/ 16510 w 18732"/>
                <a:gd name="connsiteY10" fmla="*/ 3810 h 19050"/>
                <a:gd name="connsiteX11" fmla="*/ 16510 w 18732"/>
                <a:gd name="connsiteY11" fmla="*/ 3810 h 19050"/>
                <a:gd name="connsiteX12" fmla="*/ 15240 w 18732"/>
                <a:gd name="connsiteY12" fmla="*/ 3810 h 19050"/>
                <a:gd name="connsiteX13" fmla="*/ 15240 w 18732"/>
                <a:gd name="connsiteY13" fmla="*/ 3810 h 19050"/>
                <a:gd name="connsiteX14" fmla="*/ 13970 w 18732"/>
                <a:gd name="connsiteY14" fmla="*/ 3810 h 19050"/>
                <a:gd name="connsiteX15" fmla="*/ 13970 w 18732"/>
                <a:gd name="connsiteY15" fmla="*/ 3810 h 19050"/>
                <a:gd name="connsiteX16" fmla="*/ 13970 w 18732"/>
                <a:gd name="connsiteY16" fmla="*/ 2540 h 19050"/>
                <a:gd name="connsiteX17" fmla="*/ 13970 w 18732"/>
                <a:gd name="connsiteY17" fmla="*/ 2540 h 19050"/>
                <a:gd name="connsiteX18" fmla="*/ 12700 w 18732"/>
                <a:gd name="connsiteY18" fmla="*/ 2540 h 19050"/>
                <a:gd name="connsiteX19" fmla="*/ 12700 w 18732"/>
                <a:gd name="connsiteY19" fmla="*/ 2540 h 19050"/>
                <a:gd name="connsiteX20" fmla="*/ 11430 w 18732"/>
                <a:gd name="connsiteY20" fmla="*/ 2540 h 19050"/>
                <a:gd name="connsiteX21" fmla="*/ 11430 w 18732"/>
                <a:gd name="connsiteY21" fmla="*/ 1270 h 19050"/>
                <a:gd name="connsiteX22" fmla="*/ 10160 w 18732"/>
                <a:gd name="connsiteY22" fmla="*/ 0 h 19050"/>
                <a:gd name="connsiteX23" fmla="*/ 10160 w 18732"/>
                <a:gd name="connsiteY23" fmla="*/ 0 h 19050"/>
                <a:gd name="connsiteX24" fmla="*/ 8890 w 18732"/>
                <a:gd name="connsiteY24" fmla="*/ 1270 h 19050"/>
                <a:gd name="connsiteX25" fmla="*/ 8890 w 18732"/>
                <a:gd name="connsiteY25" fmla="*/ 2540 h 19050"/>
                <a:gd name="connsiteX26" fmla="*/ 7620 w 18732"/>
                <a:gd name="connsiteY26" fmla="*/ 2540 h 19050"/>
                <a:gd name="connsiteX27" fmla="*/ 7620 w 18732"/>
                <a:gd name="connsiteY27" fmla="*/ 1270 h 19050"/>
                <a:gd name="connsiteX28" fmla="*/ 6350 w 18732"/>
                <a:gd name="connsiteY28" fmla="*/ 1270 h 19050"/>
                <a:gd name="connsiteX29" fmla="*/ 6350 w 18732"/>
                <a:gd name="connsiteY29" fmla="*/ 1270 h 19050"/>
                <a:gd name="connsiteX30" fmla="*/ 6350 w 18732"/>
                <a:gd name="connsiteY30" fmla="*/ 2540 h 19050"/>
                <a:gd name="connsiteX31" fmla="*/ 6350 w 18732"/>
                <a:gd name="connsiteY31" fmla="*/ 3810 h 19050"/>
                <a:gd name="connsiteX32" fmla="*/ 5080 w 18732"/>
                <a:gd name="connsiteY32" fmla="*/ 3810 h 19050"/>
                <a:gd name="connsiteX33" fmla="*/ 5080 w 18732"/>
                <a:gd name="connsiteY33" fmla="*/ 3810 h 19050"/>
                <a:gd name="connsiteX34" fmla="*/ 3810 w 18732"/>
                <a:gd name="connsiteY34" fmla="*/ 3810 h 19050"/>
                <a:gd name="connsiteX35" fmla="*/ 3810 w 18732"/>
                <a:gd name="connsiteY35" fmla="*/ 3810 h 19050"/>
                <a:gd name="connsiteX36" fmla="*/ 3810 w 18732"/>
                <a:gd name="connsiteY36" fmla="*/ 5080 h 19050"/>
                <a:gd name="connsiteX37" fmla="*/ 3810 w 18732"/>
                <a:gd name="connsiteY37" fmla="*/ 5080 h 19050"/>
                <a:gd name="connsiteX38" fmla="*/ 3810 w 18732"/>
                <a:gd name="connsiteY38" fmla="*/ 6350 h 19050"/>
                <a:gd name="connsiteX39" fmla="*/ 2540 w 18732"/>
                <a:gd name="connsiteY39" fmla="*/ 6350 h 19050"/>
                <a:gd name="connsiteX40" fmla="*/ 1270 w 18732"/>
                <a:gd name="connsiteY40" fmla="*/ 6350 h 19050"/>
                <a:gd name="connsiteX41" fmla="*/ 1270 w 18732"/>
                <a:gd name="connsiteY41" fmla="*/ 6350 h 19050"/>
                <a:gd name="connsiteX42" fmla="*/ 1270 w 18732"/>
                <a:gd name="connsiteY42" fmla="*/ 7620 h 19050"/>
                <a:gd name="connsiteX43" fmla="*/ 2540 w 18732"/>
                <a:gd name="connsiteY43" fmla="*/ 7620 h 19050"/>
                <a:gd name="connsiteX44" fmla="*/ 2540 w 18732"/>
                <a:gd name="connsiteY44" fmla="*/ 8890 h 19050"/>
                <a:gd name="connsiteX45" fmla="*/ 1270 w 18732"/>
                <a:gd name="connsiteY45" fmla="*/ 8890 h 19050"/>
                <a:gd name="connsiteX46" fmla="*/ 0 w 18732"/>
                <a:gd name="connsiteY46" fmla="*/ 10160 h 19050"/>
                <a:gd name="connsiteX47" fmla="*/ 0 w 18732"/>
                <a:gd name="connsiteY47" fmla="*/ 10160 h 19050"/>
                <a:gd name="connsiteX48" fmla="*/ 1270 w 18732"/>
                <a:gd name="connsiteY48" fmla="*/ 11430 h 19050"/>
                <a:gd name="connsiteX49" fmla="*/ 2540 w 18732"/>
                <a:gd name="connsiteY49" fmla="*/ 11430 h 19050"/>
                <a:gd name="connsiteX50" fmla="*/ 2540 w 18732"/>
                <a:gd name="connsiteY50" fmla="*/ 12700 h 19050"/>
                <a:gd name="connsiteX51" fmla="*/ 1270 w 18732"/>
                <a:gd name="connsiteY51" fmla="*/ 12700 h 19050"/>
                <a:gd name="connsiteX52" fmla="*/ 1270 w 18732"/>
                <a:gd name="connsiteY52" fmla="*/ 13970 h 19050"/>
                <a:gd name="connsiteX53" fmla="*/ 1270 w 18732"/>
                <a:gd name="connsiteY53" fmla="*/ 13970 h 19050"/>
                <a:gd name="connsiteX54" fmla="*/ 2540 w 18732"/>
                <a:gd name="connsiteY54" fmla="*/ 13970 h 19050"/>
                <a:gd name="connsiteX55" fmla="*/ 2540 w 18732"/>
                <a:gd name="connsiteY55" fmla="*/ 13970 h 19050"/>
                <a:gd name="connsiteX56" fmla="*/ 2540 w 18732"/>
                <a:gd name="connsiteY56" fmla="*/ 15240 h 19050"/>
                <a:gd name="connsiteX57" fmla="*/ 2540 w 18732"/>
                <a:gd name="connsiteY57" fmla="*/ 15240 h 19050"/>
                <a:gd name="connsiteX58" fmla="*/ 2540 w 18732"/>
                <a:gd name="connsiteY58" fmla="*/ 16510 h 19050"/>
                <a:gd name="connsiteX59" fmla="*/ 2540 w 18732"/>
                <a:gd name="connsiteY59" fmla="*/ 16510 h 19050"/>
                <a:gd name="connsiteX60" fmla="*/ 3810 w 18732"/>
                <a:gd name="connsiteY60" fmla="*/ 16510 h 19050"/>
                <a:gd name="connsiteX61" fmla="*/ 3810 w 18732"/>
                <a:gd name="connsiteY61" fmla="*/ 16510 h 19050"/>
                <a:gd name="connsiteX62" fmla="*/ 5080 w 18732"/>
                <a:gd name="connsiteY62" fmla="*/ 16510 h 19050"/>
                <a:gd name="connsiteX63" fmla="*/ 5080 w 18732"/>
                <a:gd name="connsiteY63" fmla="*/ 16510 h 19050"/>
                <a:gd name="connsiteX64" fmla="*/ 5080 w 18732"/>
                <a:gd name="connsiteY64" fmla="*/ 17780 h 19050"/>
                <a:gd name="connsiteX65" fmla="*/ 5080 w 18732"/>
                <a:gd name="connsiteY65" fmla="*/ 17780 h 19050"/>
                <a:gd name="connsiteX66" fmla="*/ 6350 w 18732"/>
                <a:gd name="connsiteY66" fmla="*/ 17780 h 19050"/>
                <a:gd name="connsiteX67" fmla="*/ 6350 w 18732"/>
                <a:gd name="connsiteY67" fmla="*/ 17780 h 19050"/>
                <a:gd name="connsiteX68" fmla="*/ 7620 w 18732"/>
                <a:gd name="connsiteY68" fmla="*/ 17780 h 19050"/>
                <a:gd name="connsiteX69" fmla="*/ 7620 w 18732"/>
                <a:gd name="connsiteY69" fmla="*/ 17780 h 19050"/>
                <a:gd name="connsiteX70" fmla="*/ 8890 w 18732"/>
                <a:gd name="connsiteY70" fmla="*/ 19050 h 19050"/>
                <a:gd name="connsiteX71" fmla="*/ 8890 w 18732"/>
                <a:gd name="connsiteY71" fmla="*/ 19050 h 19050"/>
                <a:gd name="connsiteX72" fmla="*/ 10160 w 18732"/>
                <a:gd name="connsiteY72" fmla="*/ 17780 h 19050"/>
                <a:gd name="connsiteX73" fmla="*/ 10160 w 18732"/>
                <a:gd name="connsiteY73" fmla="*/ 17780 h 19050"/>
                <a:gd name="connsiteX74" fmla="*/ 11430 w 18732"/>
                <a:gd name="connsiteY74" fmla="*/ 17780 h 19050"/>
                <a:gd name="connsiteX75" fmla="*/ 11430 w 18732"/>
                <a:gd name="connsiteY75" fmla="*/ 17780 h 19050"/>
                <a:gd name="connsiteX76" fmla="*/ 12700 w 18732"/>
                <a:gd name="connsiteY76" fmla="*/ 17780 h 19050"/>
                <a:gd name="connsiteX77" fmla="*/ 12700 w 18732"/>
                <a:gd name="connsiteY77" fmla="*/ 17780 h 19050"/>
                <a:gd name="connsiteX78" fmla="*/ 12700 w 18732"/>
                <a:gd name="connsiteY78" fmla="*/ 16510 h 19050"/>
                <a:gd name="connsiteX79" fmla="*/ 12700 w 18732"/>
                <a:gd name="connsiteY79" fmla="*/ 16510 h 19050"/>
                <a:gd name="connsiteX80" fmla="*/ 13970 w 18732"/>
                <a:gd name="connsiteY80" fmla="*/ 16510 h 19050"/>
                <a:gd name="connsiteX81" fmla="*/ 13970 w 18732"/>
                <a:gd name="connsiteY81" fmla="*/ 16510 h 19050"/>
                <a:gd name="connsiteX82" fmla="*/ 15240 w 18732"/>
                <a:gd name="connsiteY82" fmla="*/ 16510 h 19050"/>
                <a:gd name="connsiteX83" fmla="*/ 15240 w 18732"/>
                <a:gd name="connsiteY83" fmla="*/ 16510 h 19050"/>
                <a:gd name="connsiteX84" fmla="*/ 15240 w 18732"/>
                <a:gd name="connsiteY84" fmla="*/ 15240 h 19050"/>
                <a:gd name="connsiteX85" fmla="*/ 15240 w 18732"/>
                <a:gd name="connsiteY85" fmla="*/ 15240 h 19050"/>
                <a:gd name="connsiteX86" fmla="*/ 15240 w 18732"/>
                <a:gd name="connsiteY86" fmla="*/ 13970 h 19050"/>
                <a:gd name="connsiteX87" fmla="*/ 15240 w 18732"/>
                <a:gd name="connsiteY87" fmla="*/ 13970 h 19050"/>
                <a:gd name="connsiteX88" fmla="*/ 16510 w 18732"/>
                <a:gd name="connsiteY88" fmla="*/ 13970 h 19050"/>
                <a:gd name="connsiteX89" fmla="*/ 16510 w 18732"/>
                <a:gd name="connsiteY89" fmla="*/ 13970 h 19050"/>
                <a:gd name="connsiteX90" fmla="*/ 16510 w 18732"/>
                <a:gd name="connsiteY90" fmla="*/ 12700 h 19050"/>
                <a:gd name="connsiteX91" fmla="*/ 16510 w 18732"/>
                <a:gd name="connsiteY91" fmla="*/ 12700 h 19050"/>
                <a:gd name="connsiteX92" fmla="*/ 16510 w 18732"/>
                <a:gd name="connsiteY92" fmla="*/ 11430 h 19050"/>
                <a:gd name="connsiteX93" fmla="*/ 16510 w 18732"/>
                <a:gd name="connsiteY93" fmla="*/ 11430 h 19050"/>
                <a:gd name="connsiteX94" fmla="*/ 17780 w 18732"/>
                <a:gd name="connsiteY94" fmla="*/ 8890 h 19050"/>
                <a:gd name="connsiteX95" fmla="*/ 17780 w 18732"/>
                <a:gd name="connsiteY95" fmla="*/ 8890 h 19050"/>
                <a:gd name="connsiteX96" fmla="*/ 17780 w 18732"/>
                <a:gd name="connsiteY96" fmla="*/ 8890 h 19050"/>
                <a:gd name="connsiteX97" fmla="*/ 11430 w 18732"/>
                <a:gd name="connsiteY97" fmla="*/ 10160 h 19050"/>
                <a:gd name="connsiteX98" fmla="*/ 11430 w 18732"/>
                <a:gd name="connsiteY98" fmla="*/ 10160 h 19050"/>
                <a:gd name="connsiteX99" fmla="*/ 11430 w 18732"/>
                <a:gd name="connsiteY99" fmla="*/ 10160 h 19050"/>
                <a:gd name="connsiteX100" fmla="*/ 11430 w 18732"/>
                <a:gd name="connsiteY100" fmla="*/ 10160 h 19050"/>
                <a:gd name="connsiteX101" fmla="*/ 11430 w 18732"/>
                <a:gd name="connsiteY101" fmla="*/ 1016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732" h="19050">
                  <a:moveTo>
                    <a:pt x="17780" y="8890"/>
                  </a:moveTo>
                  <a:lnTo>
                    <a:pt x="17780" y="8890"/>
                  </a:lnTo>
                  <a:cubicBezTo>
                    <a:pt x="17780" y="8890"/>
                    <a:pt x="17780" y="8890"/>
                    <a:pt x="17780" y="8890"/>
                  </a:cubicBezTo>
                  <a:lnTo>
                    <a:pt x="17780" y="8890"/>
                  </a:lnTo>
                  <a:cubicBezTo>
                    <a:pt x="17780" y="7620"/>
                    <a:pt x="17780" y="7620"/>
                    <a:pt x="17780" y="6350"/>
                  </a:cubicBezTo>
                  <a:lnTo>
                    <a:pt x="17780" y="6350"/>
                  </a:lnTo>
                  <a:cubicBezTo>
                    <a:pt x="17780" y="6350"/>
                    <a:pt x="17780" y="6350"/>
                    <a:pt x="16510" y="6350"/>
                  </a:cubicBezTo>
                  <a:lnTo>
                    <a:pt x="16510" y="6350"/>
                  </a:lnTo>
                  <a:cubicBezTo>
                    <a:pt x="16510" y="6350"/>
                    <a:pt x="16510" y="6350"/>
                    <a:pt x="16510" y="5080"/>
                  </a:cubicBezTo>
                  <a:lnTo>
                    <a:pt x="16510" y="5080"/>
                  </a:lnTo>
                  <a:cubicBezTo>
                    <a:pt x="16510" y="5080"/>
                    <a:pt x="16510" y="3810"/>
                    <a:pt x="16510" y="3810"/>
                  </a:cubicBezTo>
                  <a:lnTo>
                    <a:pt x="16510" y="3810"/>
                  </a:lnTo>
                  <a:cubicBezTo>
                    <a:pt x="16510" y="3810"/>
                    <a:pt x="15240" y="3810"/>
                    <a:pt x="15240" y="3810"/>
                  </a:cubicBezTo>
                  <a:lnTo>
                    <a:pt x="15240" y="3810"/>
                  </a:lnTo>
                  <a:cubicBezTo>
                    <a:pt x="15240" y="3810"/>
                    <a:pt x="15240" y="3810"/>
                    <a:pt x="13970" y="3810"/>
                  </a:cubicBezTo>
                  <a:lnTo>
                    <a:pt x="13970" y="3810"/>
                  </a:lnTo>
                  <a:cubicBezTo>
                    <a:pt x="13970" y="3810"/>
                    <a:pt x="13970" y="2540"/>
                    <a:pt x="13970" y="254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2540"/>
                  </a:lnTo>
                  <a:cubicBezTo>
                    <a:pt x="12700" y="2540"/>
                    <a:pt x="12700" y="2540"/>
                    <a:pt x="11430" y="2540"/>
                  </a:cubicBezTo>
                  <a:lnTo>
                    <a:pt x="11430" y="1270"/>
                  </a:lnTo>
                  <a:cubicBezTo>
                    <a:pt x="11430" y="1270"/>
                    <a:pt x="11430" y="0"/>
                    <a:pt x="10160" y="0"/>
                  </a:cubicBezTo>
                  <a:lnTo>
                    <a:pt x="10160" y="0"/>
                  </a:lnTo>
                  <a:cubicBezTo>
                    <a:pt x="10160" y="0"/>
                    <a:pt x="8890" y="0"/>
                    <a:pt x="8890" y="1270"/>
                  </a:cubicBezTo>
                  <a:lnTo>
                    <a:pt x="8890" y="2540"/>
                  </a:lnTo>
                  <a:cubicBezTo>
                    <a:pt x="8890" y="2540"/>
                    <a:pt x="8890" y="2540"/>
                    <a:pt x="7620" y="254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6350" y="127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2540"/>
                  </a:cubicBezTo>
                  <a:lnTo>
                    <a:pt x="6350" y="3810"/>
                  </a:lnTo>
                  <a:cubicBezTo>
                    <a:pt x="6350" y="3810"/>
                    <a:pt x="6350" y="3810"/>
                    <a:pt x="5080" y="3810"/>
                  </a:cubicBezTo>
                  <a:lnTo>
                    <a:pt x="5080" y="3810"/>
                  </a:lnTo>
                  <a:cubicBezTo>
                    <a:pt x="5080" y="3810"/>
                    <a:pt x="3810" y="3810"/>
                    <a:pt x="3810" y="3810"/>
                  </a:cubicBezTo>
                  <a:lnTo>
                    <a:pt x="3810" y="3810"/>
                  </a:lnTo>
                  <a:cubicBezTo>
                    <a:pt x="3810" y="3810"/>
                    <a:pt x="3810" y="5080"/>
                    <a:pt x="3810" y="5080"/>
                  </a:cubicBezTo>
                  <a:lnTo>
                    <a:pt x="3810" y="5080"/>
                  </a:lnTo>
                  <a:cubicBezTo>
                    <a:pt x="3810" y="5080"/>
                    <a:pt x="3810" y="5080"/>
                    <a:pt x="3810" y="6350"/>
                  </a:cubicBezTo>
                  <a:lnTo>
                    <a:pt x="2540" y="6350"/>
                  </a:lnTo>
                  <a:cubicBezTo>
                    <a:pt x="2540" y="6350"/>
                    <a:pt x="1270" y="6350"/>
                    <a:pt x="1270" y="635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2540" y="7620"/>
                  </a:lnTo>
                  <a:cubicBezTo>
                    <a:pt x="2540" y="7620"/>
                    <a:pt x="2540" y="7620"/>
                    <a:pt x="2540" y="8890"/>
                  </a:cubicBezTo>
                  <a:lnTo>
                    <a:pt x="1270" y="8890"/>
                  </a:lnTo>
                  <a:cubicBezTo>
                    <a:pt x="1270" y="8890"/>
                    <a:pt x="0" y="8890"/>
                    <a:pt x="0" y="10160"/>
                  </a:cubicBezTo>
                  <a:lnTo>
                    <a:pt x="0" y="10160"/>
                  </a:lnTo>
                  <a:cubicBezTo>
                    <a:pt x="0" y="10160"/>
                    <a:pt x="0" y="11430"/>
                    <a:pt x="1270" y="11430"/>
                  </a:cubicBezTo>
                  <a:lnTo>
                    <a:pt x="2540" y="11430"/>
                  </a:lnTo>
                  <a:cubicBezTo>
                    <a:pt x="2540" y="11430"/>
                    <a:pt x="2540" y="11430"/>
                    <a:pt x="2540" y="12700"/>
                  </a:cubicBezTo>
                  <a:lnTo>
                    <a:pt x="1270" y="12700"/>
                  </a:lnTo>
                  <a:cubicBezTo>
                    <a:pt x="1270" y="12700"/>
                    <a:pt x="1270" y="12700"/>
                    <a:pt x="1270" y="1397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2540" y="1397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5240"/>
                  </a:cubicBezTo>
                  <a:lnTo>
                    <a:pt x="2540" y="15240"/>
                  </a:lnTo>
                  <a:cubicBezTo>
                    <a:pt x="2540" y="15240"/>
                    <a:pt x="2540" y="16510"/>
                    <a:pt x="2540" y="16510"/>
                  </a:cubicBezTo>
                  <a:lnTo>
                    <a:pt x="2540" y="16510"/>
                  </a:lnTo>
                  <a:cubicBezTo>
                    <a:pt x="2540" y="16510"/>
                    <a:pt x="3810" y="16510"/>
                    <a:pt x="3810" y="16510"/>
                  </a:cubicBezTo>
                  <a:lnTo>
                    <a:pt x="3810" y="16510"/>
                  </a:lnTo>
                  <a:cubicBezTo>
                    <a:pt x="3810" y="16510"/>
                    <a:pt x="3810" y="16510"/>
                    <a:pt x="5080" y="16510"/>
                  </a:cubicBezTo>
                  <a:lnTo>
                    <a:pt x="5080" y="16510"/>
                  </a:lnTo>
                  <a:cubicBezTo>
                    <a:pt x="5080" y="16510"/>
                    <a:pt x="5080" y="17780"/>
                    <a:pt x="5080" y="17780"/>
                  </a:cubicBezTo>
                  <a:lnTo>
                    <a:pt x="5080" y="17780"/>
                  </a:lnTo>
                  <a:cubicBezTo>
                    <a:pt x="5080" y="17780"/>
                    <a:pt x="6350" y="17780"/>
                    <a:pt x="6350" y="17780"/>
                  </a:cubicBezTo>
                  <a:lnTo>
                    <a:pt x="6350" y="17780"/>
                  </a:lnTo>
                  <a:cubicBezTo>
                    <a:pt x="6350" y="17780"/>
                    <a:pt x="6350" y="17780"/>
                    <a:pt x="7620" y="17780"/>
                  </a:cubicBezTo>
                  <a:lnTo>
                    <a:pt x="7620" y="17780"/>
                  </a:lnTo>
                  <a:cubicBezTo>
                    <a:pt x="7620" y="17780"/>
                    <a:pt x="7620" y="19050"/>
                    <a:pt x="8890" y="19050"/>
                  </a:cubicBezTo>
                  <a:lnTo>
                    <a:pt x="8890" y="19050"/>
                  </a:lnTo>
                  <a:cubicBezTo>
                    <a:pt x="8890" y="19050"/>
                    <a:pt x="10160" y="19050"/>
                    <a:pt x="10160" y="17780"/>
                  </a:cubicBezTo>
                  <a:lnTo>
                    <a:pt x="10160" y="17780"/>
                  </a:lnTo>
                  <a:cubicBezTo>
                    <a:pt x="10160" y="17780"/>
                    <a:pt x="10160" y="17780"/>
                    <a:pt x="11430" y="1778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2700" y="1778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6510"/>
                  </a:cubicBezTo>
                  <a:lnTo>
                    <a:pt x="12700" y="16510"/>
                  </a:lnTo>
                  <a:cubicBezTo>
                    <a:pt x="12700" y="16510"/>
                    <a:pt x="12700" y="16510"/>
                    <a:pt x="13970" y="16510"/>
                  </a:cubicBezTo>
                  <a:lnTo>
                    <a:pt x="13970" y="16510"/>
                  </a:lnTo>
                  <a:cubicBezTo>
                    <a:pt x="13970" y="16510"/>
                    <a:pt x="15240" y="16510"/>
                    <a:pt x="15240" y="16510"/>
                  </a:cubicBezTo>
                  <a:lnTo>
                    <a:pt x="15240" y="16510"/>
                  </a:lnTo>
                  <a:cubicBezTo>
                    <a:pt x="15240" y="1651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3970"/>
                  </a:cubicBezTo>
                  <a:lnTo>
                    <a:pt x="15240" y="13970"/>
                  </a:lnTo>
                  <a:cubicBezTo>
                    <a:pt x="15240" y="13970"/>
                    <a:pt x="16510" y="13970"/>
                    <a:pt x="16510" y="13970"/>
                  </a:cubicBezTo>
                  <a:lnTo>
                    <a:pt x="16510" y="13970"/>
                  </a:lnTo>
                  <a:cubicBezTo>
                    <a:pt x="16510" y="13970"/>
                    <a:pt x="16510" y="12700"/>
                    <a:pt x="16510" y="12700"/>
                  </a:cubicBezTo>
                  <a:lnTo>
                    <a:pt x="16510" y="12700"/>
                  </a:lnTo>
                  <a:cubicBezTo>
                    <a:pt x="16510" y="12700"/>
                    <a:pt x="16510" y="12700"/>
                    <a:pt x="16510" y="11430"/>
                  </a:cubicBezTo>
                  <a:lnTo>
                    <a:pt x="16510" y="11430"/>
                  </a:lnTo>
                  <a:cubicBezTo>
                    <a:pt x="19050" y="11430"/>
                    <a:pt x="19050" y="10160"/>
                    <a:pt x="17780" y="8890"/>
                  </a:cubicBezTo>
                  <a:lnTo>
                    <a:pt x="17780" y="8890"/>
                  </a:lnTo>
                  <a:cubicBezTo>
                    <a:pt x="19050" y="10160"/>
                    <a:pt x="19050" y="8890"/>
                    <a:pt x="17780" y="8890"/>
                  </a:cubicBezTo>
                  <a:close/>
                  <a:moveTo>
                    <a:pt x="11430" y="10160"/>
                  </a:moveTo>
                  <a:cubicBezTo>
                    <a:pt x="11430" y="10160"/>
                    <a:pt x="11430" y="10160"/>
                    <a:pt x="11430" y="10160"/>
                  </a:cubicBezTo>
                  <a:cubicBezTo>
                    <a:pt x="10160" y="10160"/>
                    <a:pt x="10160" y="10160"/>
                    <a:pt x="11430" y="10160"/>
                  </a:cubicBezTo>
                  <a:cubicBezTo>
                    <a:pt x="10160" y="10160"/>
                    <a:pt x="10160" y="10160"/>
                    <a:pt x="11430" y="10160"/>
                  </a:cubicBezTo>
                  <a:cubicBezTo>
                    <a:pt x="11430" y="10160"/>
                    <a:pt x="11430" y="10160"/>
                    <a:pt x="11430" y="1016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CCF4CFD8-B9DD-425E-8867-18C3C2AC6313}"/>
                </a:ext>
              </a:extLst>
            </p:cNvPr>
            <p:cNvSpPr/>
            <p:nvPr/>
          </p:nvSpPr>
          <p:spPr>
            <a:xfrm>
              <a:off x="7089140" y="2691129"/>
              <a:ext cx="18344" cy="19050"/>
            </a:xfrm>
            <a:custGeom>
              <a:avLst/>
              <a:gdLst>
                <a:gd name="connsiteX0" fmla="*/ 17780 w 18344"/>
                <a:gd name="connsiteY0" fmla="*/ 8890 h 19050"/>
                <a:gd name="connsiteX1" fmla="*/ 17780 w 18344"/>
                <a:gd name="connsiteY1" fmla="*/ 8890 h 19050"/>
                <a:gd name="connsiteX2" fmla="*/ 17780 w 18344"/>
                <a:gd name="connsiteY2" fmla="*/ 8890 h 19050"/>
                <a:gd name="connsiteX3" fmla="*/ 17780 w 18344"/>
                <a:gd name="connsiteY3" fmla="*/ 8890 h 19050"/>
                <a:gd name="connsiteX4" fmla="*/ 17780 w 18344"/>
                <a:gd name="connsiteY4" fmla="*/ 6350 h 19050"/>
                <a:gd name="connsiteX5" fmla="*/ 17780 w 18344"/>
                <a:gd name="connsiteY5" fmla="*/ 6350 h 19050"/>
                <a:gd name="connsiteX6" fmla="*/ 16510 w 18344"/>
                <a:gd name="connsiteY6" fmla="*/ 6350 h 19050"/>
                <a:gd name="connsiteX7" fmla="*/ 16510 w 18344"/>
                <a:gd name="connsiteY7" fmla="*/ 6350 h 19050"/>
                <a:gd name="connsiteX8" fmla="*/ 16510 w 18344"/>
                <a:gd name="connsiteY8" fmla="*/ 5080 h 19050"/>
                <a:gd name="connsiteX9" fmla="*/ 16510 w 18344"/>
                <a:gd name="connsiteY9" fmla="*/ 5080 h 19050"/>
                <a:gd name="connsiteX10" fmla="*/ 16510 w 18344"/>
                <a:gd name="connsiteY10" fmla="*/ 3810 h 19050"/>
                <a:gd name="connsiteX11" fmla="*/ 16510 w 18344"/>
                <a:gd name="connsiteY11" fmla="*/ 3810 h 19050"/>
                <a:gd name="connsiteX12" fmla="*/ 15240 w 18344"/>
                <a:gd name="connsiteY12" fmla="*/ 3810 h 19050"/>
                <a:gd name="connsiteX13" fmla="*/ 15240 w 18344"/>
                <a:gd name="connsiteY13" fmla="*/ 3810 h 19050"/>
                <a:gd name="connsiteX14" fmla="*/ 13970 w 18344"/>
                <a:gd name="connsiteY14" fmla="*/ 3810 h 19050"/>
                <a:gd name="connsiteX15" fmla="*/ 13970 w 18344"/>
                <a:gd name="connsiteY15" fmla="*/ 3810 h 19050"/>
                <a:gd name="connsiteX16" fmla="*/ 13970 w 18344"/>
                <a:gd name="connsiteY16" fmla="*/ 2540 h 19050"/>
                <a:gd name="connsiteX17" fmla="*/ 13970 w 18344"/>
                <a:gd name="connsiteY17" fmla="*/ 2540 h 19050"/>
                <a:gd name="connsiteX18" fmla="*/ 12700 w 18344"/>
                <a:gd name="connsiteY18" fmla="*/ 2540 h 19050"/>
                <a:gd name="connsiteX19" fmla="*/ 12700 w 18344"/>
                <a:gd name="connsiteY19" fmla="*/ 2540 h 19050"/>
                <a:gd name="connsiteX20" fmla="*/ 11430 w 18344"/>
                <a:gd name="connsiteY20" fmla="*/ 2540 h 19050"/>
                <a:gd name="connsiteX21" fmla="*/ 11430 w 18344"/>
                <a:gd name="connsiteY21" fmla="*/ 1270 h 19050"/>
                <a:gd name="connsiteX22" fmla="*/ 10160 w 18344"/>
                <a:gd name="connsiteY22" fmla="*/ 0 h 19050"/>
                <a:gd name="connsiteX23" fmla="*/ 10160 w 18344"/>
                <a:gd name="connsiteY23" fmla="*/ 0 h 19050"/>
                <a:gd name="connsiteX24" fmla="*/ 8890 w 18344"/>
                <a:gd name="connsiteY24" fmla="*/ 1270 h 19050"/>
                <a:gd name="connsiteX25" fmla="*/ 8890 w 18344"/>
                <a:gd name="connsiteY25" fmla="*/ 2540 h 19050"/>
                <a:gd name="connsiteX26" fmla="*/ 7620 w 18344"/>
                <a:gd name="connsiteY26" fmla="*/ 2540 h 19050"/>
                <a:gd name="connsiteX27" fmla="*/ 7620 w 18344"/>
                <a:gd name="connsiteY27" fmla="*/ 1270 h 19050"/>
                <a:gd name="connsiteX28" fmla="*/ 6350 w 18344"/>
                <a:gd name="connsiteY28" fmla="*/ 1270 h 19050"/>
                <a:gd name="connsiteX29" fmla="*/ 6350 w 18344"/>
                <a:gd name="connsiteY29" fmla="*/ 1270 h 19050"/>
                <a:gd name="connsiteX30" fmla="*/ 6350 w 18344"/>
                <a:gd name="connsiteY30" fmla="*/ 2540 h 19050"/>
                <a:gd name="connsiteX31" fmla="*/ 6350 w 18344"/>
                <a:gd name="connsiteY31" fmla="*/ 3810 h 19050"/>
                <a:gd name="connsiteX32" fmla="*/ 5080 w 18344"/>
                <a:gd name="connsiteY32" fmla="*/ 3810 h 19050"/>
                <a:gd name="connsiteX33" fmla="*/ 5080 w 18344"/>
                <a:gd name="connsiteY33" fmla="*/ 3810 h 19050"/>
                <a:gd name="connsiteX34" fmla="*/ 3810 w 18344"/>
                <a:gd name="connsiteY34" fmla="*/ 3810 h 19050"/>
                <a:gd name="connsiteX35" fmla="*/ 3810 w 18344"/>
                <a:gd name="connsiteY35" fmla="*/ 3810 h 19050"/>
                <a:gd name="connsiteX36" fmla="*/ 3810 w 18344"/>
                <a:gd name="connsiteY36" fmla="*/ 5080 h 19050"/>
                <a:gd name="connsiteX37" fmla="*/ 3810 w 18344"/>
                <a:gd name="connsiteY37" fmla="*/ 5080 h 19050"/>
                <a:gd name="connsiteX38" fmla="*/ 3810 w 18344"/>
                <a:gd name="connsiteY38" fmla="*/ 6350 h 19050"/>
                <a:gd name="connsiteX39" fmla="*/ 2540 w 18344"/>
                <a:gd name="connsiteY39" fmla="*/ 6350 h 19050"/>
                <a:gd name="connsiteX40" fmla="*/ 1270 w 18344"/>
                <a:gd name="connsiteY40" fmla="*/ 6350 h 19050"/>
                <a:gd name="connsiteX41" fmla="*/ 1270 w 18344"/>
                <a:gd name="connsiteY41" fmla="*/ 6350 h 19050"/>
                <a:gd name="connsiteX42" fmla="*/ 1270 w 18344"/>
                <a:gd name="connsiteY42" fmla="*/ 7620 h 19050"/>
                <a:gd name="connsiteX43" fmla="*/ 2540 w 18344"/>
                <a:gd name="connsiteY43" fmla="*/ 7620 h 19050"/>
                <a:gd name="connsiteX44" fmla="*/ 2540 w 18344"/>
                <a:gd name="connsiteY44" fmla="*/ 8890 h 19050"/>
                <a:gd name="connsiteX45" fmla="*/ 1270 w 18344"/>
                <a:gd name="connsiteY45" fmla="*/ 8890 h 19050"/>
                <a:gd name="connsiteX46" fmla="*/ 0 w 18344"/>
                <a:gd name="connsiteY46" fmla="*/ 10160 h 19050"/>
                <a:gd name="connsiteX47" fmla="*/ 0 w 18344"/>
                <a:gd name="connsiteY47" fmla="*/ 10160 h 19050"/>
                <a:gd name="connsiteX48" fmla="*/ 1270 w 18344"/>
                <a:gd name="connsiteY48" fmla="*/ 11430 h 19050"/>
                <a:gd name="connsiteX49" fmla="*/ 2540 w 18344"/>
                <a:gd name="connsiteY49" fmla="*/ 11430 h 19050"/>
                <a:gd name="connsiteX50" fmla="*/ 2540 w 18344"/>
                <a:gd name="connsiteY50" fmla="*/ 12700 h 19050"/>
                <a:gd name="connsiteX51" fmla="*/ 1270 w 18344"/>
                <a:gd name="connsiteY51" fmla="*/ 12700 h 19050"/>
                <a:gd name="connsiteX52" fmla="*/ 1270 w 18344"/>
                <a:gd name="connsiteY52" fmla="*/ 13970 h 19050"/>
                <a:gd name="connsiteX53" fmla="*/ 1270 w 18344"/>
                <a:gd name="connsiteY53" fmla="*/ 13970 h 19050"/>
                <a:gd name="connsiteX54" fmla="*/ 2540 w 18344"/>
                <a:gd name="connsiteY54" fmla="*/ 13970 h 19050"/>
                <a:gd name="connsiteX55" fmla="*/ 2540 w 18344"/>
                <a:gd name="connsiteY55" fmla="*/ 13970 h 19050"/>
                <a:gd name="connsiteX56" fmla="*/ 2540 w 18344"/>
                <a:gd name="connsiteY56" fmla="*/ 15240 h 19050"/>
                <a:gd name="connsiteX57" fmla="*/ 2540 w 18344"/>
                <a:gd name="connsiteY57" fmla="*/ 15240 h 19050"/>
                <a:gd name="connsiteX58" fmla="*/ 2540 w 18344"/>
                <a:gd name="connsiteY58" fmla="*/ 16510 h 19050"/>
                <a:gd name="connsiteX59" fmla="*/ 2540 w 18344"/>
                <a:gd name="connsiteY59" fmla="*/ 16510 h 19050"/>
                <a:gd name="connsiteX60" fmla="*/ 3810 w 18344"/>
                <a:gd name="connsiteY60" fmla="*/ 16510 h 19050"/>
                <a:gd name="connsiteX61" fmla="*/ 3810 w 18344"/>
                <a:gd name="connsiteY61" fmla="*/ 16510 h 19050"/>
                <a:gd name="connsiteX62" fmla="*/ 5080 w 18344"/>
                <a:gd name="connsiteY62" fmla="*/ 16510 h 19050"/>
                <a:gd name="connsiteX63" fmla="*/ 5080 w 18344"/>
                <a:gd name="connsiteY63" fmla="*/ 16510 h 19050"/>
                <a:gd name="connsiteX64" fmla="*/ 5080 w 18344"/>
                <a:gd name="connsiteY64" fmla="*/ 17780 h 19050"/>
                <a:gd name="connsiteX65" fmla="*/ 5080 w 18344"/>
                <a:gd name="connsiteY65" fmla="*/ 17780 h 19050"/>
                <a:gd name="connsiteX66" fmla="*/ 6350 w 18344"/>
                <a:gd name="connsiteY66" fmla="*/ 17780 h 19050"/>
                <a:gd name="connsiteX67" fmla="*/ 6350 w 18344"/>
                <a:gd name="connsiteY67" fmla="*/ 17780 h 19050"/>
                <a:gd name="connsiteX68" fmla="*/ 7620 w 18344"/>
                <a:gd name="connsiteY68" fmla="*/ 17780 h 19050"/>
                <a:gd name="connsiteX69" fmla="*/ 7620 w 18344"/>
                <a:gd name="connsiteY69" fmla="*/ 17780 h 19050"/>
                <a:gd name="connsiteX70" fmla="*/ 8890 w 18344"/>
                <a:gd name="connsiteY70" fmla="*/ 19050 h 19050"/>
                <a:gd name="connsiteX71" fmla="*/ 8890 w 18344"/>
                <a:gd name="connsiteY71" fmla="*/ 19050 h 19050"/>
                <a:gd name="connsiteX72" fmla="*/ 10160 w 18344"/>
                <a:gd name="connsiteY72" fmla="*/ 17780 h 19050"/>
                <a:gd name="connsiteX73" fmla="*/ 10160 w 18344"/>
                <a:gd name="connsiteY73" fmla="*/ 17780 h 19050"/>
                <a:gd name="connsiteX74" fmla="*/ 11430 w 18344"/>
                <a:gd name="connsiteY74" fmla="*/ 17780 h 19050"/>
                <a:gd name="connsiteX75" fmla="*/ 11430 w 18344"/>
                <a:gd name="connsiteY75" fmla="*/ 17780 h 19050"/>
                <a:gd name="connsiteX76" fmla="*/ 12700 w 18344"/>
                <a:gd name="connsiteY76" fmla="*/ 17780 h 19050"/>
                <a:gd name="connsiteX77" fmla="*/ 12700 w 18344"/>
                <a:gd name="connsiteY77" fmla="*/ 17780 h 19050"/>
                <a:gd name="connsiteX78" fmla="*/ 12700 w 18344"/>
                <a:gd name="connsiteY78" fmla="*/ 16510 h 19050"/>
                <a:gd name="connsiteX79" fmla="*/ 12700 w 18344"/>
                <a:gd name="connsiteY79" fmla="*/ 16510 h 19050"/>
                <a:gd name="connsiteX80" fmla="*/ 13970 w 18344"/>
                <a:gd name="connsiteY80" fmla="*/ 16510 h 19050"/>
                <a:gd name="connsiteX81" fmla="*/ 13970 w 18344"/>
                <a:gd name="connsiteY81" fmla="*/ 16510 h 19050"/>
                <a:gd name="connsiteX82" fmla="*/ 15240 w 18344"/>
                <a:gd name="connsiteY82" fmla="*/ 16510 h 19050"/>
                <a:gd name="connsiteX83" fmla="*/ 15240 w 18344"/>
                <a:gd name="connsiteY83" fmla="*/ 16510 h 19050"/>
                <a:gd name="connsiteX84" fmla="*/ 15240 w 18344"/>
                <a:gd name="connsiteY84" fmla="*/ 15240 h 19050"/>
                <a:gd name="connsiteX85" fmla="*/ 15240 w 18344"/>
                <a:gd name="connsiteY85" fmla="*/ 15240 h 19050"/>
                <a:gd name="connsiteX86" fmla="*/ 15240 w 18344"/>
                <a:gd name="connsiteY86" fmla="*/ 13970 h 19050"/>
                <a:gd name="connsiteX87" fmla="*/ 15240 w 18344"/>
                <a:gd name="connsiteY87" fmla="*/ 13970 h 19050"/>
                <a:gd name="connsiteX88" fmla="*/ 16510 w 18344"/>
                <a:gd name="connsiteY88" fmla="*/ 13970 h 19050"/>
                <a:gd name="connsiteX89" fmla="*/ 16510 w 18344"/>
                <a:gd name="connsiteY89" fmla="*/ 13970 h 19050"/>
                <a:gd name="connsiteX90" fmla="*/ 16510 w 18344"/>
                <a:gd name="connsiteY90" fmla="*/ 12700 h 19050"/>
                <a:gd name="connsiteX91" fmla="*/ 16510 w 18344"/>
                <a:gd name="connsiteY91" fmla="*/ 12700 h 19050"/>
                <a:gd name="connsiteX92" fmla="*/ 16510 w 18344"/>
                <a:gd name="connsiteY92" fmla="*/ 11430 h 19050"/>
                <a:gd name="connsiteX93" fmla="*/ 16510 w 18344"/>
                <a:gd name="connsiteY93" fmla="*/ 11430 h 19050"/>
                <a:gd name="connsiteX94" fmla="*/ 17780 w 18344"/>
                <a:gd name="connsiteY94" fmla="*/ 8890 h 19050"/>
                <a:gd name="connsiteX95" fmla="*/ 17780 w 18344"/>
                <a:gd name="connsiteY95" fmla="*/ 8890 h 19050"/>
                <a:gd name="connsiteX96" fmla="*/ 17780 w 18344"/>
                <a:gd name="connsiteY96" fmla="*/ 8890 h 19050"/>
                <a:gd name="connsiteX97" fmla="*/ 11430 w 18344"/>
                <a:gd name="connsiteY97" fmla="*/ 10160 h 19050"/>
                <a:gd name="connsiteX98" fmla="*/ 11430 w 18344"/>
                <a:gd name="connsiteY98" fmla="*/ 10160 h 19050"/>
                <a:gd name="connsiteX99" fmla="*/ 11430 w 18344"/>
                <a:gd name="connsiteY99" fmla="*/ 10160 h 19050"/>
                <a:gd name="connsiteX100" fmla="*/ 11430 w 18344"/>
                <a:gd name="connsiteY100" fmla="*/ 10160 h 19050"/>
                <a:gd name="connsiteX101" fmla="*/ 11430 w 18344"/>
                <a:gd name="connsiteY101" fmla="*/ 1016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344" h="19050">
                  <a:moveTo>
                    <a:pt x="17780" y="8890"/>
                  </a:moveTo>
                  <a:lnTo>
                    <a:pt x="17780" y="8890"/>
                  </a:lnTo>
                  <a:cubicBezTo>
                    <a:pt x="17780" y="8890"/>
                    <a:pt x="17780" y="8890"/>
                    <a:pt x="17780" y="8890"/>
                  </a:cubicBezTo>
                  <a:lnTo>
                    <a:pt x="17780" y="8890"/>
                  </a:lnTo>
                  <a:cubicBezTo>
                    <a:pt x="17780" y="7620"/>
                    <a:pt x="17780" y="7620"/>
                    <a:pt x="17780" y="6350"/>
                  </a:cubicBezTo>
                  <a:lnTo>
                    <a:pt x="17780" y="6350"/>
                  </a:lnTo>
                  <a:cubicBezTo>
                    <a:pt x="17780" y="6350"/>
                    <a:pt x="17780" y="6350"/>
                    <a:pt x="16510" y="6350"/>
                  </a:cubicBezTo>
                  <a:lnTo>
                    <a:pt x="16510" y="6350"/>
                  </a:lnTo>
                  <a:cubicBezTo>
                    <a:pt x="16510" y="6350"/>
                    <a:pt x="16510" y="6350"/>
                    <a:pt x="16510" y="5080"/>
                  </a:cubicBezTo>
                  <a:lnTo>
                    <a:pt x="16510" y="5080"/>
                  </a:lnTo>
                  <a:cubicBezTo>
                    <a:pt x="16510" y="5080"/>
                    <a:pt x="16510" y="3810"/>
                    <a:pt x="16510" y="3810"/>
                  </a:cubicBezTo>
                  <a:lnTo>
                    <a:pt x="16510" y="3810"/>
                  </a:lnTo>
                  <a:cubicBezTo>
                    <a:pt x="16510" y="3810"/>
                    <a:pt x="15240" y="3810"/>
                    <a:pt x="15240" y="3810"/>
                  </a:cubicBezTo>
                  <a:lnTo>
                    <a:pt x="15240" y="3810"/>
                  </a:lnTo>
                  <a:cubicBezTo>
                    <a:pt x="15240" y="3810"/>
                    <a:pt x="15240" y="3810"/>
                    <a:pt x="13970" y="3810"/>
                  </a:cubicBezTo>
                  <a:lnTo>
                    <a:pt x="13970" y="3810"/>
                  </a:lnTo>
                  <a:cubicBezTo>
                    <a:pt x="13970" y="3810"/>
                    <a:pt x="13970" y="2540"/>
                    <a:pt x="13970" y="254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2540"/>
                  </a:lnTo>
                  <a:cubicBezTo>
                    <a:pt x="12700" y="2540"/>
                    <a:pt x="12700" y="2540"/>
                    <a:pt x="11430" y="2540"/>
                  </a:cubicBezTo>
                  <a:lnTo>
                    <a:pt x="11430" y="1270"/>
                  </a:lnTo>
                  <a:cubicBezTo>
                    <a:pt x="11430" y="1270"/>
                    <a:pt x="11430" y="0"/>
                    <a:pt x="10160" y="0"/>
                  </a:cubicBezTo>
                  <a:lnTo>
                    <a:pt x="10160" y="0"/>
                  </a:lnTo>
                  <a:cubicBezTo>
                    <a:pt x="10160" y="0"/>
                    <a:pt x="8890" y="0"/>
                    <a:pt x="8890" y="1270"/>
                  </a:cubicBezTo>
                  <a:lnTo>
                    <a:pt x="8890" y="2540"/>
                  </a:lnTo>
                  <a:cubicBezTo>
                    <a:pt x="8890" y="2540"/>
                    <a:pt x="8890" y="2540"/>
                    <a:pt x="7620" y="254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6350" y="127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2540"/>
                  </a:cubicBezTo>
                  <a:lnTo>
                    <a:pt x="6350" y="3810"/>
                  </a:lnTo>
                  <a:cubicBezTo>
                    <a:pt x="6350" y="3810"/>
                    <a:pt x="6350" y="3810"/>
                    <a:pt x="5080" y="3810"/>
                  </a:cubicBezTo>
                  <a:lnTo>
                    <a:pt x="5080" y="3810"/>
                  </a:lnTo>
                  <a:cubicBezTo>
                    <a:pt x="5080" y="3810"/>
                    <a:pt x="3810" y="3810"/>
                    <a:pt x="3810" y="3810"/>
                  </a:cubicBezTo>
                  <a:lnTo>
                    <a:pt x="3810" y="3810"/>
                  </a:lnTo>
                  <a:cubicBezTo>
                    <a:pt x="3810" y="3810"/>
                    <a:pt x="3810" y="5080"/>
                    <a:pt x="3810" y="5080"/>
                  </a:cubicBezTo>
                  <a:lnTo>
                    <a:pt x="3810" y="5080"/>
                  </a:lnTo>
                  <a:cubicBezTo>
                    <a:pt x="3810" y="5080"/>
                    <a:pt x="3810" y="5080"/>
                    <a:pt x="3810" y="6350"/>
                  </a:cubicBezTo>
                  <a:lnTo>
                    <a:pt x="2540" y="6350"/>
                  </a:lnTo>
                  <a:cubicBezTo>
                    <a:pt x="2540" y="6350"/>
                    <a:pt x="1270" y="6350"/>
                    <a:pt x="1270" y="635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2540" y="7620"/>
                  </a:lnTo>
                  <a:cubicBezTo>
                    <a:pt x="2540" y="7620"/>
                    <a:pt x="2540" y="7620"/>
                    <a:pt x="2540" y="8890"/>
                  </a:cubicBezTo>
                  <a:lnTo>
                    <a:pt x="1270" y="8890"/>
                  </a:lnTo>
                  <a:cubicBezTo>
                    <a:pt x="1270" y="8890"/>
                    <a:pt x="0" y="8890"/>
                    <a:pt x="0" y="10160"/>
                  </a:cubicBezTo>
                  <a:lnTo>
                    <a:pt x="0" y="10160"/>
                  </a:lnTo>
                  <a:cubicBezTo>
                    <a:pt x="0" y="10160"/>
                    <a:pt x="0" y="11430"/>
                    <a:pt x="1270" y="11430"/>
                  </a:cubicBezTo>
                  <a:lnTo>
                    <a:pt x="2540" y="11430"/>
                  </a:lnTo>
                  <a:cubicBezTo>
                    <a:pt x="2540" y="11430"/>
                    <a:pt x="2540" y="11430"/>
                    <a:pt x="2540" y="12700"/>
                  </a:cubicBezTo>
                  <a:lnTo>
                    <a:pt x="1270" y="12700"/>
                  </a:lnTo>
                  <a:cubicBezTo>
                    <a:pt x="1270" y="12700"/>
                    <a:pt x="1270" y="12700"/>
                    <a:pt x="1270" y="1397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2540" y="1397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5240"/>
                  </a:cubicBezTo>
                  <a:lnTo>
                    <a:pt x="2540" y="15240"/>
                  </a:lnTo>
                  <a:cubicBezTo>
                    <a:pt x="2540" y="15240"/>
                    <a:pt x="2540" y="16510"/>
                    <a:pt x="2540" y="16510"/>
                  </a:cubicBezTo>
                  <a:lnTo>
                    <a:pt x="2540" y="16510"/>
                  </a:lnTo>
                  <a:cubicBezTo>
                    <a:pt x="2540" y="16510"/>
                    <a:pt x="3810" y="16510"/>
                    <a:pt x="3810" y="16510"/>
                  </a:cubicBezTo>
                  <a:lnTo>
                    <a:pt x="3810" y="16510"/>
                  </a:lnTo>
                  <a:cubicBezTo>
                    <a:pt x="3810" y="16510"/>
                    <a:pt x="3810" y="16510"/>
                    <a:pt x="5080" y="16510"/>
                  </a:cubicBezTo>
                  <a:lnTo>
                    <a:pt x="5080" y="16510"/>
                  </a:lnTo>
                  <a:cubicBezTo>
                    <a:pt x="5080" y="16510"/>
                    <a:pt x="5080" y="17780"/>
                    <a:pt x="5080" y="17780"/>
                  </a:cubicBezTo>
                  <a:lnTo>
                    <a:pt x="5080" y="17780"/>
                  </a:lnTo>
                  <a:cubicBezTo>
                    <a:pt x="5080" y="17780"/>
                    <a:pt x="6350" y="17780"/>
                    <a:pt x="6350" y="17780"/>
                  </a:cubicBezTo>
                  <a:lnTo>
                    <a:pt x="6350" y="17780"/>
                  </a:lnTo>
                  <a:cubicBezTo>
                    <a:pt x="6350" y="17780"/>
                    <a:pt x="6350" y="17780"/>
                    <a:pt x="7620" y="17780"/>
                  </a:cubicBezTo>
                  <a:lnTo>
                    <a:pt x="7620" y="17780"/>
                  </a:lnTo>
                  <a:cubicBezTo>
                    <a:pt x="7620" y="17780"/>
                    <a:pt x="7620" y="19050"/>
                    <a:pt x="8890" y="19050"/>
                  </a:cubicBezTo>
                  <a:lnTo>
                    <a:pt x="8890" y="19050"/>
                  </a:lnTo>
                  <a:cubicBezTo>
                    <a:pt x="8890" y="19050"/>
                    <a:pt x="10160" y="19050"/>
                    <a:pt x="10160" y="17780"/>
                  </a:cubicBezTo>
                  <a:lnTo>
                    <a:pt x="10160" y="17780"/>
                  </a:lnTo>
                  <a:cubicBezTo>
                    <a:pt x="10160" y="17780"/>
                    <a:pt x="10160" y="17780"/>
                    <a:pt x="11430" y="17780"/>
                  </a:cubicBezTo>
                  <a:lnTo>
                    <a:pt x="11430" y="17780"/>
                  </a:lnTo>
                  <a:cubicBezTo>
                    <a:pt x="11430" y="17780"/>
                    <a:pt x="11430" y="17780"/>
                    <a:pt x="12700" y="17780"/>
                  </a:cubicBezTo>
                  <a:lnTo>
                    <a:pt x="12700" y="17780"/>
                  </a:lnTo>
                  <a:cubicBezTo>
                    <a:pt x="12700" y="17780"/>
                    <a:pt x="12700" y="17780"/>
                    <a:pt x="12700" y="16510"/>
                  </a:cubicBezTo>
                  <a:lnTo>
                    <a:pt x="12700" y="16510"/>
                  </a:lnTo>
                  <a:cubicBezTo>
                    <a:pt x="12700" y="16510"/>
                    <a:pt x="12700" y="16510"/>
                    <a:pt x="13970" y="16510"/>
                  </a:cubicBezTo>
                  <a:lnTo>
                    <a:pt x="13970" y="16510"/>
                  </a:lnTo>
                  <a:cubicBezTo>
                    <a:pt x="13970" y="16510"/>
                    <a:pt x="15240" y="16510"/>
                    <a:pt x="15240" y="16510"/>
                  </a:cubicBezTo>
                  <a:lnTo>
                    <a:pt x="15240" y="16510"/>
                  </a:lnTo>
                  <a:cubicBezTo>
                    <a:pt x="15240" y="1651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3970"/>
                  </a:cubicBezTo>
                  <a:lnTo>
                    <a:pt x="15240" y="13970"/>
                  </a:lnTo>
                  <a:cubicBezTo>
                    <a:pt x="15240" y="13970"/>
                    <a:pt x="16510" y="13970"/>
                    <a:pt x="16510" y="13970"/>
                  </a:cubicBezTo>
                  <a:lnTo>
                    <a:pt x="16510" y="13970"/>
                  </a:lnTo>
                  <a:cubicBezTo>
                    <a:pt x="16510" y="13970"/>
                    <a:pt x="16510" y="12700"/>
                    <a:pt x="16510" y="12700"/>
                  </a:cubicBezTo>
                  <a:lnTo>
                    <a:pt x="16510" y="12700"/>
                  </a:lnTo>
                  <a:cubicBezTo>
                    <a:pt x="16510" y="12700"/>
                    <a:pt x="16510" y="12700"/>
                    <a:pt x="16510" y="11430"/>
                  </a:cubicBezTo>
                  <a:lnTo>
                    <a:pt x="16510" y="11430"/>
                  </a:lnTo>
                  <a:cubicBezTo>
                    <a:pt x="17780" y="10160"/>
                    <a:pt x="19050" y="10160"/>
                    <a:pt x="17780" y="8890"/>
                  </a:cubicBezTo>
                  <a:lnTo>
                    <a:pt x="17780" y="8890"/>
                  </a:lnTo>
                  <a:cubicBezTo>
                    <a:pt x="19050" y="8890"/>
                    <a:pt x="17780" y="8890"/>
                    <a:pt x="17780" y="8890"/>
                  </a:cubicBezTo>
                  <a:close/>
                  <a:moveTo>
                    <a:pt x="11430" y="10160"/>
                  </a:moveTo>
                  <a:cubicBezTo>
                    <a:pt x="11430" y="10160"/>
                    <a:pt x="11430" y="10160"/>
                    <a:pt x="11430" y="10160"/>
                  </a:cubicBezTo>
                  <a:cubicBezTo>
                    <a:pt x="10160" y="10160"/>
                    <a:pt x="10160" y="10160"/>
                    <a:pt x="11430" y="10160"/>
                  </a:cubicBezTo>
                  <a:cubicBezTo>
                    <a:pt x="10160" y="10160"/>
                    <a:pt x="10160" y="8890"/>
                    <a:pt x="11430" y="10160"/>
                  </a:cubicBezTo>
                  <a:cubicBezTo>
                    <a:pt x="11430" y="8890"/>
                    <a:pt x="11430" y="10160"/>
                    <a:pt x="11430" y="1016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FECE488-E420-4A72-B755-367D5ACDC874}"/>
                </a:ext>
              </a:extLst>
            </p:cNvPr>
            <p:cNvSpPr/>
            <p:nvPr/>
          </p:nvSpPr>
          <p:spPr>
            <a:xfrm>
              <a:off x="7165340" y="2758439"/>
              <a:ext cx="22859" cy="22860"/>
            </a:xfrm>
            <a:custGeom>
              <a:avLst/>
              <a:gdLst>
                <a:gd name="connsiteX0" fmla="*/ 21590 w 22859"/>
                <a:gd name="connsiteY0" fmla="*/ 10160 h 22860"/>
                <a:gd name="connsiteX1" fmla="*/ 21590 w 22859"/>
                <a:gd name="connsiteY1" fmla="*/ 10160 h 22860"/>
                <a:gd name="connsiteX2" fmla="*/ 21590 w 22859"/>
                <a:gd name="connsiteY2" fmla="*/ 10160 h 22860"/>
                <a:gd name="connsiteX3" fmla="*/ 21590 w 22859"/>
                <a:gd name="connsiteY3" fmla="*/ 8890 h 22860"/>
                <a:gd name="connsiteX4" fmla="*/ 21590 w 22859"/>
                <a:gd name="connsiteY4" fmla="*/ 7620 h 22860"/>
                <a:gd name="connsiteX5" fmla="*/ 21590 w 22859"/>
                <a:gd name="connsiteY5" fmla="*/ 7620 h 22860"/>
                <a:gd name="connsiteX6" fmla="*/ 20320 w 22859"/>
                <a:gd name="connsiteY6" fmla="*/ 7620 h 22860"/>
                <a:gd name="connsiteX7" fmla="*/ 19050 w 22859"/>
                <a:gd name="connsiteY7" fmla="*/ 7620 h 22860"/>
                <a:gd name="connsiteX8" fmla="*/ 17780 w 22859"/>
                <a:gd name="connsiteY8" fmla="*/ 6350 h 22860"/>
                <a:gd name="connsiteX9" fmla="*/ 19050 w 22859"/>
                <a:gd name="connsiteY9" fmla="*/ 5080 h 22860"/>
                <a:gd name="connsiteX10" fmla="*/ 19050 w 22859"/>
                <a:gd name="connsiteY10" fmla="*/ 3810 h 22860"/>
                <a:gd name="connsiteX11" fmla="*/ 19050 w 22859"/>
                <a:gd name="connsiteY11" fmla="*/ 3810 h 22860"/>
                <a:gd name="connsiteX12" fmla="*/ 17780 w 22859"/>
                <a:gd name="connsiteY12" fmla="*/ 3810 h 22860"/>
                <a:gd name="connsiteX13" fmla="*/ 16510 w 22859"/>
                <a:gd name="connsiteY13" fmla="*/ 5080 h 22860"/>
                <a:gd name="connsiteX14" fmla="*/ 15240 w 22859"/>
                <a:gd name="connsiteY14" fmla="*/ 3810 h 22860"/>
                <a:gd name="connsiteX15" fmla="*/ 15240 w 22859"/>
                <a:gd name="connsiteY15" fmla="*/ 2540 h 22860"/>
                <a:gd name="connsiteX16" fmla="*/ 15240 w 22859"/>
                <a:gd name="connsiteY16" fmla="*/ 1270 h 22860"/>
                <a:gd name="connsiteX17" fmla="*/ 15240 w 22859"/>
                <a:gd name="connsiteY17" fmla="*/ 1270 h 22860"/>
                <a:gd name="connsiteX18" fmla="*/ 13970 w 22859"/>
                <a:gd name="connsiteY18" fmla="*/ 1270 h 22860"/>
                <a:gd name="connsiteX19" fmla="*/ 13970 w 22859"/>
                <a:gd name="connsiteY19" fmla="*/ 2540 h 22860"/>
                <a:gd name="connsiteX20" fmla="*/ 12700 w 22859"/>
                <a:gd name="connsiteY20" fmla="*/ 2540 h 22860"/>
                <a:gd name="connsiteX21" fmla="*/ 12700 w 22859"/>
                <a:gd name="connsiteY21" fmla="*/ 1270 h 22860"/>
                <a:gd name="connsiteX22" fmla="*/ 11430 w 22859"/>
                <a:gd name="connsiteY22" fmla="*/ 0 h 22860"/>
                <a:gd name="connsiteX23" fmla="*/ 11430 w 22859"/>
                <a:gd name="connsiteY23" fmla="*/ 0 h 22860"/>
                <a:gd name="connsiteX24" fmla="*/ 10160 w 22859"/>
                <a:gd name="connsiteY24" fmla="*/ 1270 h 22860"/>
                <a:gd name="connsiteX25" fmla="*/ 10160 w 22859"/>
                <a:gd name="connsiteY25" fmla="*/ 2540 h 22860"/>
                <a:gd name="connsiteX26" fmla="*/ 8890 w 22859"/>
                <a:gd name="connsiteY26" fmla="*/ 2540 h 22860"/>
                <a:gd name="connsiteX27" fmla="*/ 8890 w 22859"/>
                <a:gd name="connsiteY27" fmla="*/ 1270 h 22860"/>
                <a:gd name="connsiteX28" fmla="*/ 7620 w 22859"/>
                <a:gd name="connsiteY28" fmla="*/ 1270 h 22860"/>
                <a:gd name="connsiteX29" fmla="*/ 7620 w 22859"/>
                <a:gd name="connsiteY29" fmla="*/ 1270 h 22860"/>
                <a:gd name="connsiteX30" fmla="*/ 7620 w 22859"/>
                <a:gd name="connsiteY30" fmla="*/ 2540 h 22860"/>
                <a:gd name="connsiteX31" fmla="*/ 7620 w 22859"/>
                <a:gd name="connsiteY31" fmla="*/ 3810 h 22860"/>
                <a:gd name="connsiteX32" fmla="*/ 6350 w 22859"/>
                <a:gd name="connsiteY32" fmla="*/ 5080 h 22860"/>
                <a:gd name="connsiteX33" fmla="*/ 5080 w 22859"/>
                <a:gd name="connsiteY33" fmla="*/ 3810 h 22860"/>
                <a:gd name="connsiteX34" fmla="*/ 3810 w 22859"/>
                <a:gd name="connsiteY34" fmla="*/ 3810 h 22860"/>
                <a:gd name="connsiteX35" fmla="*/ 3810 w 22859"/>
                <a:gd name="connsiteY35" fmla="*/ 3810 h 22860"/>
                <a:gd name="connsiteX36" fmla="*/ 3810 w 22859"/>
                <a:gd name="connsiteY36" fmla="*/ 5080 h 22860"/>
                <a:gd name="connsiteX37" fmla="*/ 5080 w 22859"/>
                <a:gd name="connsiteY37" fmla="*/ 6350 h 22860"/>
                <a:gd name="connsiteX38" fmla="*/ 3810 w 22859"/>
                <a:gd name="connsiteY38" fmla="*/ 7620 h 22860"/>
                <a:gd name="connsiteX39" fmla="*/ 2540 w 22859"/>
                <a:gd name="connsiteY39" fmla="*/ 7620 h 22860"/>
                <a:gd name="connsiteX40" fmla="*/ 1270 w 22859"/>
                <a:gd name="connsiteY40" fmla="*/ 7620 h 22860"/>
                <a:gd name="connsiteX41" fmla="*/ 1270 w 22859"/>
                <a:gd name="connsiteY41" fmla="*/ 7620 h 22860"/>
                <a:gd name="connsiteX42" fmla="*/ 1270 w 22859"/>
                <a:gd name="connsiteY42" fmla="*/ 8890 h 22860"/>
                <a:gd name="connsiteX43" fmla="*/ 2540 w 22859"/>
                <a:gd name="connsiteY43" fmla="*/ 8890 h 22860"/>
                <a:gd name="connsiteX44" fmla="*/ 2540 w 22859"/>
                <a:gd name="connsiteY44" fmla="*/ 10160 h 22860"/>
                <a:gd name="connsiteX45" fmla="*/ 1270 w 22859"/>
                <a:gd name="connsiteY45" fmla="*/ 10160 h 22860"/>
                <a:gd name="connsiteX46" fmla="*/ 0 w 22859"/>
                <a:gd name="connsiteY46" fmla="*/ 11430 h 22860"/>
                <a:gd name="connsiteX47" fmla="*/ 0 w 22859"/>
                <a:gd name="connsiteY47" fmla="*/ 11430 h 22860"/>
                <a:gd name="connsiteX48" fmla="*/ 1270 w 22859"/>
                <a:gd name="connsiteY48" fmla="*/ 12700 h 22860"/>
                <a:gd name="connsiteX49" fmla="*/ 2540 w 22859"/>
                <a:gd name="connsiteY49" fmla="*/ 12700 h 22860"/>
                <a:gd name="connsiteX50" fmla="*/ 2540 w 22859"/>
                <a:gd name="connsiteY50" fmla="*/ 13970 h 22860"/>
                <a:gd name="connsiteX51" fmla="*/ 1270 w 22859"/>
                <a:gd name="connsiteY51" fmla="*/ 13970 h 22860"/>
                <a:gd name="connsiteX52" fmla="*/ 1270 w 22859"/>
                <a:gd name="connsiteY52" fmla="*/ 15240 h 22860"/>
                <a:gd name="connsiteX53" fmla="*/ 1270 w 22859"/>
                <a:gd name="connsiteY53" fmla="*/ 15240 h 22860"/>
                <a:gd name="connsiteX54" fmla="*/ 2540 w 22859"/>
                <a:gd name="connsiteY54" fmla="*/ 15240 h 22860"/>
                <a:gd name="connsiteX55" fmla="*/ 3810 w 22859"/>
                <a:gd name="connsiteY55" fmla="*/ 15240 h 22860"/>
                <a:gd name="connsiteX56" fmla="*/ 5080 w 22859"/>
                <a:gd name="connsiteY56" fmla="*/ 16510 h 22860"/>
                <a:gd name="connsiteX57" fmla="*/ 3810 w 22859"/>
                <a:gd name="connsiteY57" fmla="*/ 17780 h 22860"/>
                <a:gd name="connsiteX58" fmla="*/ 3810 w 22859"/>
                <a:gd name="connsiteY58" fmla="*/ 19050 h 22860"/>
                <a:gd name="connsiteX59" fmla="*/ 3810 w 22859"/>
                <a:gd name="connsiteY59" fmla="*/ 19050 h 22860"/>
                <a:gd name="connsiteX60" fmla="*/ 5080 w 22859"/>
                <a:gd name="connsiteY60" fmla="*/ 19050 h 22860"/>
                <a:gd name="connsiteX61" fmla="*/ 6350 w 22859"/>
                <a:gd name="connsiteY61" fmla="*/ 17780 h 22860"/>
                <a:gd name="connsiteX62" fmla="*/ 7620 w 22859"/>
                <a:gd name="connsiteY62" fmla="*/ 19050 h 22860"/>
                <a:gd name="connsiteX63" fmla="*/ 7620 w 22859"/>
                <a:gd name="connsiteY63" fmla="*/ 20320 h 22860"/>
                <a:gd name="connsiteX64" fmla="*/ 7620 w 22859"/>
                <a:gd name="connsiteY64" fmla="*/ 21590 h 22860"/>
                <a:gd name="connsiteX65" fmla="*/ 7620 w 22859"/>
                <a:gd name="connsiteY65" fmla="*/ 21590 h 22860"/>
                <a:gd name="connsiteX66" fmla="*/ 8890 w 22859"/>
                <a:gd name="connsiteY66" fmla="*/ 21590 h 22860"/>
                <a:gd name="connsiteX67" fmla="*/ 8890 w 22859"/>
                <a:gd name="connsiteY67" fmla="*/ 20320 h 22860"/>
                <a:gd name="connsiteX68" fmla="*/ 10160 w 22859"/>
                <a:gd name="connsiteY68" fmla="*/ 20320 h 22860"/>
                <a:gd name="connsiteX69" fmla="*/ 10160 w 22859"/>
                <a:gd name="connsiteY69" fmla="*/ 21590 h 22860"/>
                <a:gd name="connsiteX70" fmla="*/ 11430 w 22859"/>
                <a:gd name="connsiteY70" fmla="*/ 22860 h 22860"/>
                <a:gd name="connsiteX71" fmla="*/ 11430 w 22859"/>
                <a:gd name="connsiteY71" fmla="*/ 22860 h 22860"/>
                <a:gd name="connsiteX72" fmla="*/ 12700 w 22859"/>
                <a:gd name="connsiteY72" fmla="*/ 21590 h 22860"/>
                <a:gd name="connsiteX73" fmla="*/ 12700 w 22859"/>
                <a:gd name="connsiteY73" fmla="*/ 20320 h 22860"/>
                <a:gd name="connsiteX74" fmla="*/ 13970 w 22859"/>
                <a:gd name="connsiteY74" fmla="*/ 20320 h 22860"/>
                <a:gd name="connsiteX75" fmla="*/ 13970 w 22859"/>
                <a:gd name="connsiteY75" fmla="*/ 21590 h 22860"/>
                <a:gd name="connsiteX76" fmla="*/ 15240 w 22859"/>
                <a:gd name="connsiteY76" fmla="*/ 21590 h 22860"/>
                <a:gd name="connsiteX77" fmla="*/ 15240 w 22859"/>
                <a:gd name="connsiteY77" fmla="*/ 21590 h 22860"/>
                <a:gd name="connsiteX78" fmla="*/ 15240 w 22859"/>
                <a:gd name="connsiteY78" fmla="*/ 20320 h 22860"/>
                <a:gd name="connsiteX79" fmla="*/ 15240 w 22859"/>
                <a:gd name="connsiteY79" fmla="*/ 19050 h 22860"/>
                <a:gd name="connsiteX80" fmla="*/ 16510 w 22859"/>
                <a:gd name="connsiteY80" fmla="*/ 17780 h 22860"/>
                <a:gd name="connsiteX81" fmla="*/ 16510 w 22859"/>
                <a:gd name="connsiteY81" fmla="*/ 17780 h 22860"/>
                <a:gd name="connsiteX82" fmla="*/ 17780 w 22859"/>
                <a:gd name="connsiteY82" fmla="*/ 17780 h 22860"/>
                <a:gd name="connsiteX83" fmla="*/ 17780 w 22859"/>
                <a:gd name="connsiteY83" fmla="*/ 17780 h 22860"/>
                <a:gd name="connsiteX84" fmla="*/ 17780 w 22859"/>
                <a:gd name="connsiteY84" fmla="*/ 16510 h 22860"/>
                <a:gd name="connsiteX85" fmla="*/ 17780 w 22859"/>
                <a:gd name="connsiteY85" fmla="*/ 16510 h 22860"/>
                <a:gd name="connsiteX86" fmla="*/ 19050 w 22859"/>
                <a:gd name="connsiteY86" fmla="*/ 15240 h 22860"/>
                <a:gd name="connsiteX87" fmla="*/ 20320 w 22859"/>
                <a:gd name="connsiteY87" fmla="*/ 15240 h 22860"/>
                <a:gd name="connsiteX88" fmla="*/ 21590 w 22859"/>
                <a:gd name="connsiteY88" fmla="*/ 15240 h 22860"/>
                <a:gd name="connsiteX89" fmla="*/ 21590 w 22859"/>
                <a:gd name="connsiteY89" fmla="*/ 15240 h 22860"/>
                <a:gd name="connsiteX90" fmla="*/ 21590 w 22859"/>
                <a:gd name="connsiteY90" fmla="*/ 13970 h 22860"/>
                <a:gd name="connsiteX91" fmla="*/ 20320 w 22859"/>
                <a:gd name="connsiteY91" fmla="*/ 13970 h 22860"/>
                <a:gd name="connsiteX92" fmla="*/ 20320 w 22859"/>
                <a:gd name="connsiteY92" fmla="*/ 12700 h 22860"/>
                <a:gd name="connsiteX93" fmla="*/ 21590 w 22859"/>
                <a:gd name="connsiteY93" fmla="*/ 12700 h 22860"/>
                <a:gd name="connsiteX94" fmla="*/ 22860 w 22859"/>
                <a:gd name="connsiteY94" fmla="*/ 11430 h 22860"/>
                <a:gd name="connsiteX95" fmla="*/ 21590 w 22859"/>
                <a:gd name="connsiteY95" fmla="*/ 10160 h 22860"/>
                <a:gd name="connsiteX96" fmla="*/ 21590 w 22859"/>
                <a:gd name="connsiteY96" fmla="*/ 10160 h 22860"/>
                <a:gd name="connsiteX97" fmla="*/ 11430 w 22859"/>
                <a:gd name="connsiteY97" fmla="*/ 11430 h 22860"/>
                <a:gd name="connsiteX98" fmla="*/ 11430 w 22859"/>
                <a:gd name="connsiteY98" fmla="*/ 11430 h 22860"/>
                <a:gd name="connsiteX99" fmla="*/ 10160 w 22859"/>
                <a:gd name="connsiteY99" fmla="*/ 11430 h 22860"/>
                <a:gd name="connsiteX100" fmla="*/ 11430 w 22859"/>
                <a:gd name="connsiteY100" fmla="*/ 11430 h 22860"/>
                <a:gd name="connsiteX101" fmla="*/ 11430 w 22859"/>
                <a:gd name="connsiteY101" fmla="*/ 1143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2859" h="22860">
                  <a:moveTo>
                    <a:pt x="21590" y="10160"/>
                  </a:moveTo>
                  <a:lnTo>
                    <a:pt x="21590" y="10160"/>
                  </a:lnTo>
                  <a:cubicBezTo>
                    <a:pt x="20320" y="8890"/>
                    <a:pt x="20320" y="8890"/>
                    <a:pt x="21590" y="10160"/>
                  </a:cubicBezTo>
                  <a:lnTo>
                    <a:pt x="21590" y="8890"/>
                  </a:lnTo>
                  <a:cubicBezTo>
                    <a:pt x="21590" y="8890"/>
                    <a:pt x="22860" y="7620"/>
                    <a:pt x="21590" y="7620"/>
                  </a:cubicBezTo>
                  <a:lnTo>
                    <a:pt x="21590" y="7620"/>
                  </a:lnTo>
                  <a:cubicBezTo>
                    <a:pt x="21590" y="7620"/>
                    <a:pt x="20320" y="6350"/>
                    <a:pt x="20320" y="7620"/>
                  </a:cubicBezTo>
                  <a:lnTo>
                    <a:pt x="19050" y="7620"/>
                  </a:lnTo>
                  <a:cubicBezTo>
                    <a:pt x="19050" y="7620"/>
                    <a:pt x="19050" y="6350"/>
                    <a:pt x="17780" y="6350"/>
                  </a:cubicBezTo>
                  <a:lnTo>
                    <a:pt x="19050" y="5080"/>
                  </a:lnTo>
                  <a:cubicBezTo>
                    <a:pt x="19050" y="5080"/>
                    <a:pt x="19050" y="3810"/>
                    <a:pt x="19050" y="3810"/>
                  </a:cubicBezTo>
                  <a:lnTo>
                    <a:pt x="19050" y="3810"/>
                  </a:lnTo>
                  <a:cubicBezTo>
                    <a:pt x="19050" y="3810"/>
                    <a:pt x="17780" y="3810"/>
                    <a:pt x="17780" y="3810"/>
                  </a:cubicBezTo>
                  <a:lnTo>
                    <a:pt x="16510" y="5080"/>
                  </a:lnTo>
                  <a:cubicBezTo>
                    <a:pt x="16510" y="5080"/>
                    <a:pt x="15240" y="5080"/>
                    <a:pt x="15240" y="3810"/>
                  </a:cubicBezTo>
                  <a:lnTo>
                    <a:pt x="15240" y="2540"/>
                  </a:lnTo>
                  <a:cubicBezTo>
                    <a:pt x="15240" y="2540"/>
                    <a:pt x="15240" y="1270"/>
                    <a:pt x="15240" y="1270"/>
                  </a:cubicBezTo>
                  <a:lnTo>
                    <a:pt x="15240" y="1270"/>
                  </a:lnTo>
                  <a:cubicBezTo>
                    <a:pt x="15240" y="1270"/>
                    <a:pt x="13970" y="1270"/>
                    <a:pt x="13970" y="127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1270"/>
                  </a:lnTo>
                  <a:cubicBezTo>
                    <a:pt x="12700" y="1270"/>
                    <a:pt x="12700" y="0"/>
                    <a:pt x="11430" y="0"/>
                  </a:cubicBezTo>
                  <a:lnTo>
                    <a:pt x="11430" y="0"/>
                  </a:lnTo>
                  <a:cubicBezTo>
                    <a:pt x="11430" y="0"/>
                    <a:pt x="10160" y="0"/>
                    <a:pt x="10160" y="1270"/>
                  </a:cubicBezTo>
                  <a:lnTo>
                    <a:pt x="10160" y="2540"/>
                  </a:lnTo>
                  <a:cubicBezTo>
                    <a:pt x="10160" y="2540"/>
                    <a:pt x="8890" y="2540"/>
                    <a:pt x="8890" y="2540"/>
                  </a:cubicBezTo>
                  <a:lnTo>
                    <a:pt x="8890" y="1270"/>
                  </a:lnTo>
                  <a:cubicBezTo>
                    <a:pt x="8890" y="1270"/>
                    <a:pt x="7620" y="0"/>
                    <a:pt x="7620" y="1270"/>
                  </a:cubicBezTo>
                  <a:lnTo>
                    <a:pt x="7620" y="1270"/>
                  </a:lnTo>
                  <a:cubicBezTo>
                    <a:pt x="7620" y="1270"/>
                    <a:pt x="6350" y="2540"/>
                    <a:pt x="7620" y="2540"/>
                  </a:cubicBezTo>
                  <a:lnTo>
                    <a:pt x="7620" y="3810"/>
                  </a:lnTo>
                  <a:cubicBezTo>
                    <a:pt x="7620" y="3810"/>
                    <a:pt x="6350" y="3810"/>
                    <a:pt x="6350" y="5080"/>
                  </a:cubicBezTo>
                  <a:lnTo>
                    <a:pt x="5080" y="3810"/>
                  </a:lnTo>
                  <a:cubicBezTo>
                    <a:pt x="5080" y="3810"/>
                    <a:pt x="3810" y="3810"/>
                    <a:pt x="3810" y="3810"/>
                  </a:cubicBezTo>
                  <a:lnTo>
                    <a:pt x="3810" y="3810"/>
                  </a:lnTo>
                  <a:cubicBezTo>
                    <a:pt x="3810" y="3810"/>
                    <a:pt x="3810" y="5080"/>
                    <a:pt x="3810" y="5080"/>
                  </a:cubicBezTo>
                  <a:lnTo>
                    <a:pt x="5080" y="6350"/>
                  </a:lnTo>
                  <a:cubicBezTo>
                    <a:pt x="5080" y="6350"/>
                    <a:pt x="5080" y="7620"/>
                    <a:pt x="3810" y="7620"/>
                  </a:cubicBezTo>
                  <a:lnTo>
                    <a:pt x="2540" y="7620"/>
                  </a:lnTo>
                  <a:cubicBezTo>
                    <a:pt x="2540" y="7620"/>
                    <a:pt x="1270" y="7620"/>
                    <a:pt x="1270" y="7620"/>
                  </a:cubicBezTo>
                  <a:lnTo>
                    <a:pt x="1270" y="7620"/>
                  </a:lnTo>
                  <a:cubicBezTo>
                    <a:pt x="1270" y="7620"/>
                    <a:pt x="1270" y="8890"/>
                    <a:pt x="1270" y="8890"/>
                  </a:cubicBezTo>
                  <a:lnTo>
                    <a:pt x="2540" y="8890"/>
                  </a:lnTo>
                  <a:cubicBezTo>
                    <a:pt x="2540" y="8890"/>
                    <a:pt x="2540" y="10160"/>
                    <a:pt x="2540" y="10160"/>
                  </a:cubicBezTo>
                  <a:lnTo>
                    <a:pt x="1270" y="10160"/>
                  </a:lnTo>
                  <a:cubicBezTo>
                    <a:pt x="1270" y="10160"/>
                    <a:pt x="0" y="10160"/>
                    <a:pt x="0" y="11430"/>
                  </a:cubicBezTo>
                  <a:lnTo>
                    <a:pt x="0" y="11430"/>
                  </a:lnTo>
                  <a:cubicBezTo>
                    <a:pt x="0" y="11430"/>
                    <a:pt x="0" y="12700"/>
                    <a:pt x="1270" y="12700"/>
                  </a:cubicBezTo>
                  <a:lnTo>
                    <a:pt x="2540" y="12700"/>
                  </a:lnTo>
                  <a:cubicBezTo>
                    <a:pt x="2540" y="12700"/>
                    <a:pt x="2540" y="13970"/>
                    <a:pt x="2540" y="13970"/>
                  </a:cubicBezTo>
                  <a:lnTo>
                    <a:pt x="1270" y="13970"/>
                  </a:lnTo>
                  <a:cubicBezTo>
                    <a:pt x="1270" y="13970"/>
                    <a:pt x="0" y="15240"/>
                    <a:pt x="1270" y="15240"/>
                  </a:cubicBezTo>
                  <a:lnTo>
                    <a:pt x="1270" y="15240"/>
                  </a:lnTo>
                  <a:cubicBezTo>
                    <a:pt x="1270" y="15240"/>
                    <a:pt x="2540" y="16510"/>
                    <a:pt x="2540" y="15240"/>
                  </a:cubicBezTo>
                  <a:lnTo>
                    <a:pt x="3810" y="15240"/>
                  </a:lnTo>
                  <a:cubicBezTo>
                    <a:pt x="3810" y="15240"/>
                    <a:pt x="3810" y="16510"/>
                    <a:pt x="5080" y="16510"/>
                  </a:cubicBezTo>
                  <a:lnTo>
                    <a:pt x="3810" y="17780"/>
                  </a:lnTo>
                  <a:cubicBezTo>
                    <a:pt x="3810" y="17780"/>
                    <a:pt x="3810" y="19050"/>
                    <a:pt x="3810" y="19050"/>
                  </a:cubicBezTo>
                  <a:lnTo>
                    <a:pt x="3810" y="19050"/>
                  </a:lnTo>
                  <a:cubicBezTo>
                    <a:pt x="3810" y="19050"/>
                    <a:pt x="5080" y="19050"/>
                    <a:pt x="5080" y="19050"/>
                  </a:cubicBezTo>
                  <a:lnTo>
                    <a:pt x="6350" y="17780"/>
                  </a:lnTo>
                  <a:cubicBezTo>
                    <a:pt x="6350" y="17780"/>
                    <a:pt x="7620" y="17780"/>
                    <a:pt x="7620" y="19050"/>
                  </a:cubicBezTo>
                  <a:lnTo>
                    <a:pt x="7620" y="20320"/>
                  </a:lnTo>
                  <a:cubicBezTo>
                    <a:pt x="7620" y="20320"/>
                    <a:pt x="7620" y="21590"/>
                    <a:pt x="7620" y="21590"/>
                  </a:cubicBezTo>
                  <a:lnTo>
                    <a:pt x="7620" y="21590"/>
                  </a:lnTo>
                  <a:cubicBezTo>
                    <a:pt x="7620" y="21590"/>
                    <a:pt x="8890" y="21590"/>
                    <a:pt x="8890" y="21590"/>
                  </a:cubicBezTo>
                  <a:lnTo>
                    <a:pt x="8890" y="20320"/>
                  </a:lnTo>
                  <a:cubicBezTo>
                    <a:pt x="8890" y="20320"/>
                    <a:pt x="10160" y="20320"/>
                    <a:pt x="10160" y="20320"/>
                  </a:cubicBezTo>
                  <a:lnTo>
                    <a:pt x="10160" y="21590"/>
                  </a:lnTo>
                  <a:cubicBezTo>
                    <a:pt x="10160" y="21590"/>
                    <a:pt x="10160" y="22860"/>
                    <a:pt x="11430" y="22860"/>
                  </a:cubicBezTo>
                  <a:lnTo>
                    <a:pt x="11430" y="22860"/>
                  </a:lnTo>
                  <a:cubicBezTo>
                    <a:pt x="11430" y="22860"/>
                    <a:pt x="12700" y="22860"/>
                    <a:pt x="12700" y="21590"/>
                  </a:cubicBezTo>
                  <a:lnTo>
                    <a:pt x="12700" y="20320"/>
                  </a:lnTo>
                  <a:cubicBezTo>
                    <a:pt x="12700" y="20320"/>
                    <a:pt x="13970" y="20320"/>
                    <a:pt x="13970" y="20320"/>
                  </a:cubicBezTo>
                  <a:lnTo>
                    <a:pt x="13970" y="21590"/>
                  </a:lnTo>
                  <a:cubicBezTo>
                    <a:pt x="13970" y="21590"/>
                    <a:pt x="15240" y="22860"/>
                    <a:pt x="15240" y="21590"/>
                  </a:cubicBezTo>
                  <a:lnTo>
                    <a:pt x="15240" y="21590"/>
                  </a:lnTo>
                  <a:cubicBezTo>
                    <a:pt x="15240" y="21590"/>
                    <a:pt x="16510" y="20320"/>
                    <a:pt x="15240" y="20320"/>
                  </a:cubicBezTo>
                  <a:lnTo>
                    <a:pt x="15240" y="19050"/>
                  </a:lnTo>
                  <a:cubicBezTo>
                    <a:pt x="15240" y="19050"/>
                    <a:pt x="16510" y="19050"/>
                    <a:pt x="16510" y="17780"/>
                  </a:cubicBezTo>
                  <a:lnTo>
                    <a:pt x="16510" y="17780"/>
                  </a:lnTo>
                  <a:cubicBezTo>
                    <a:pt x="16510" y="17780"/>
                    <a:pt x="17780" y="17780"/>
                    <a:pt x="17780" y="17780"/>
                  </a:cubicBezTo>
                  <a:lnTo>
                    <a:pt x="17780" y="17780"/>
                  </a:lnTo>
                  <a:cubicBezTo>
                    <a:pt x="17780" y="17780"/>
                    <a:pt x="17780" y="16510"/>
                    <a:pt x="17780" y="16510"/>
                  </a:cubicBezTo>
                  <a:lnTo>
                    <a:pt x="17780" y="16510"/>
                  </a:lnTo>
                  <a:cubicBezTo>
                    <a:pt x="17780" y="16510"/>
                    <a:pt x="17780" y="15240"/>
                    <a:pt x="19050" y="15240"/>
                  </a:cubicBezTo>
                  <a:lnTo>
                    <a:pt x="20320" y="15240"/>
                  </a:lnTo>
                  <a:cubicBezTo>
                    <a:pt x="20320" y="15240"/>
                    <a:pt x="21590" y="15240"/>
                    <a:pt x="21590" y="15240"/>
                  </a:cubicBezTo>
                  <a:lnTo>
                    <a:pt x="21590" y="15240"/>
                  </a:lnTo>
                  <a:cubicBezTo>
                    <a:pt x="21590" y="15240"/>
                    <a:pt x="21590" y="13970"/>
                    <a:pt x="21590" y="13970"/>
                  </a:cubicBezTo>
                  <a:lnTo>
                    <a:pt x="20320" y="13970"/>
                  </a:lnTo>
                  <a:cubicBezTo>
                    <a:pt x="20320" y="13970"/>
                    <a:pt x="20320" y="12700"/>
                    <a:pt x="20320" y="12700"/>
                  </a:cubicBezTo>
                  <a:lnTo>
                    <a:pt x="21590" y="12700"/>
                  </a:lnTo>
                  <a:cubicBezTo>
                    <a:pt x="21590" y="12700"/>
                    <a:pt x="22860" y="12700"/>
                    <a:pt x="22860" y="11430"/>
                  </a:cubicBezTo>
                  <a:lnTo>
                    <a:pt x="21590" y="10160"/>
                  </a:lnTo>
                  <a:cubicBezTo>
                    <a:pt x="22860" y="10160"/>
                    <a:pt x="21590" y="10160"/>
                    <a:pt x="21590" y="10160"/>
                  </a:cubicBezTo>
                  <a:close/>
                  <a:moveTo>
                    <a:pt x="11430" y="11430"/>
                  </a:moveTo>
                  <a:cubicBezTo>
                    <a:pt x="11430" y="11430"/>
                    <a:pt x="11430" y="11430"/>
                    <a:pt x="11430" y="11430"/>
                  </a:cubicBezTo>
                  <a:cubicBezTo>
                    <a:pt x="10160" y="12700"/>
                    <a:pt x="10160" y="11430"/>
                    <a:pt x="10160" y="11430"/>
                  </a:cubicBezTo>
                  <a:cubicBezTo>
                    <a:pt x="10160" y="11430"/>
                    <a:pt x="10160" y="10160"/>
                    <a:pt x="11430" y="11430"/>
                  </a:cubicBezTo>
                  <a:cubicBezTo>
                    <a:pt x="11430" y="10160"/>
                    <a:pt x="11430" y="10160"/>
                    <a:pt x="11430" y="1143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DAB4F29-2FD6-4F66-B879-A713D3D6F727}"/>
                </a:ext>
              </a:extLst>
            </p:cNvPr>
            <p:cNvSpPr/>
            <p:nvPr/>
          </p:nvSpPr>
          <p:spPr>
            <a:xfrm>
              <a:off x="7031990" y="2788920"/>
              <a:ext cx="21590" cy="16509"/>
            </a:xfrm>
            <a:custGeom>
              <a:avLst/>
              <a:gdLst>
                <a:gd name="connsiteX0" fmla="*/ 21590 w 21590"/>
                <a:gd name="connsiteY0" fmla="*/ 7620 h 16509"/>
                <a:gd name="connsiteX1" fmla="*/ 20320 w 21590"/>
                <a:gd name="connsiteY1" fmla="*/ 7620 h 16509"/>
                <a:gd name="connsiteX2" fmla="*/ 20320 w 21590"/>
                <a:gd name="connsiteY2" fmla="*/ 6350 h 16509"/>
                <a:gd name="connsiteX3" fmla="*/ 21590 w 21590"/>
                <a:gd name="connsiteY3" fmla="*/ 6350 h 16509"/>
                <a:gd name="connsiteX4" fmla="*/ 21590 w 21590"/>
                <a:gd name="connsiteY4" fmla="*/ 6350 h 16509"/>
                <a:gd name="connsiteX5" fmla="*/ 21590 w 21590"/>
                <a:gd name="connsiteY5" fmla="*/ 6350 h 16509"/>
                <a:gd name="connsiteX6" fmla="*/ 21590 w 21590"/>
                <a:gd name="connsiteY6" fmla="*/ 6350 h 16509"/>
                <a:gd name="connsiteX7" fmla="*/ 20320 w 21590"/>
                <a:gd name="connsiteY7" fmla="*/ 6350 h 16509"/>
                <a:gd name="connsiteX8" fmla="*/ 20320 w 21590"/>
                <a:gd name="connsiteY8" fmla="*/ 5080 h 16509"/>
                <a:gd name="connsiteX9" fmla="*/ 21590 w 21590"/>
                <a:gd name="connsiteY9" fmla="*/ 5080 h 16509"/>
                <a:gd name="connsiteX10" fmla="*/ 21590 w 21590"/>
                <a:gd name="connsiteY10" fmla="*/ 5080 h 16509"/>
                <a:gd name="connsiteX11" fmla="*/ 21590 w 21590"/>
                <a:gd name="connsiteY11" fmla="*/ 5080 h 16509"/>
                <a:gd name="connsiteX12" fmla="*/ 21590 w 21590"/>
                <a:gd name="connsiteY12" fmla="*/ 5080 h 16509"/>
                <a:gd name="connsiteX13" fmla="*/ 20320 w 21590"/>
                <a:gd name="connsiteY13" fmla="*/ 5080 h 16509"/>
                <a:gd name="connsiteX14" fmla="*/ 20320 w 21590"/>
                <a:gd name="connsiteY14" fmla="*/ 3810 h 16509"/>
                <a:gd name="connsiteX15" fmla="*/ 21590 w 21590"/>
                <a:gd name="connsiteY15" fmla="*/ 2540 h 16509"/>
                <a:gd name="connsiteX16" fmla="*/ 21590 w 21590"/>
                <a:gd name="connsiteY16" fmla="*/ 2540 h 16509"/>
                <a:gd name="connsiteX17" fmla="*/ 21590 w 21590"/>
                <a:gd name="connsiteY17" fmla="*/ 2540 h 16509"/>
                <a:gd name="connsiteX18" fmla="*/ 21590 w 21590"/>
                <a:gd name="connsiteY18" fmla="*/ 2540 h 16509"/>
                <a:gd name="connsiteX19" fmla="*/ 20320 w 21590"/>
                <a:gd name="connsiteY19" fmla="*/ 3810 h 16509"/>
                <a:gd name="connsiteX20" fmla="*/ 20320 w 21590"/>
                <a:gd name="connsiteY20" fmla="*/ 2540 h 16509"/>
                <a:gd name="connsiteX21" fmla="*/ 21590 w 21590"/>
                <a:gd name="connsiteY21" fmla="*/ 1270 h 16509"/>
                <a:gd name="connsiteX22" fmla="*/ 21590 w 21590"/>
                <a:gd name="connsiteY22" fmla="*/ 1270 h 16509"/>
                <a:gd name="connsiteX23" fmla="*/ 21590 w 21590"/>
                <a:gd name="connsiteY23" fmla="*/ 1270 h 16509"/>
                <a:gd name="connsiteX24" fmla="*/ 21590 w 21590"/>
                <a:gd name="connsiteY24" fmla="*/ 1270 h 16509"/>
                <a:gd name="connsiteX25" fmla="*/ 20320 w 21590"/>
                <a:gd name="connsiteY25" fmla="*/ 2540 h 16509"/>
                <a:gd name="connsiteX26" fmla="*/ 19050 w 21590"/>
                <a:gd name="connsiteY26" fmla="*/ 1270 h 16509"/>
                <a:gd name="connsiteX27" fmla="*/ 20320 w 21590"/>
                <a:gd name="connsiteY27" fmla="*/ 0 h 16509"/>
                <a:gd name="connsiteX28" fmla="*/ 20320 w 21590"/>
                <a:gd name="connsiteY28" fmla="*/ 0 h 16509"/>
                <a:gd name="connsiteX29" fmla="*/ 20320 w 21590"/>
                <a:gd name="connsiteY29" fmla="*/ 0 h 16509"/>
                <a:gd name="connsiteX30" fmla="*/ 20320 w 21590"/>
                <a:gd name="connsiteY30" fmla="*/ 0 h 16509"/>
                <a:gd name="connsiteX31" fmla="*/ 19050 w 21590"/>
                <a:gd name="connsiteY31" fmla="*/ 1270 h 16509"/>
                <a:gd name="connsiteX32" fmla="*/ 17780 w 21590"/>
                <a:gd name="connsiteY32" fmla="*/ 1270 h 16509"/>
                <a:gd name="connsiteX33" fmla="*/ 19050 w 21590"/>
                <a:gd name="connsiteY33" fmla="*/ 0 h 16509"/>
                <a:gd name="connsiteX34" fmla="*/ 19050 w 21590"/>
                <a:gd name="connsiteY34" fmla="*/ 0 h 16509"/>
                <a:gd name="connsiteX35" fmla="*/ 19050 w 21590"/>
                <a:gd name="connsiteY35" fmla="*/ 0 h 16509"/>
                <a:gd name="connsiteX36" fmla="*/ 19050 w 21590"/>
                <a:gd name="connsiteY36" fmla="*/ 0 h 16509"/>
                <a:gd name="connsiteX37" fmla="*/ 17780 w 21590"/>
                <a:gd name="connsiteY37" fmla="*/ 1270 h 16509"/>
                <a:gd name="connsiteX38" fmla="*/ 16510 w 21590"/>
                <a:gd name="connsiteY38" fmla="*/ 1270 h 16509"/>
                <a:gd name="connsiteX39" fmla="*/ 16510 w 21590"/>
                <a:gd name="connsiteY39" fmla="*/ 0 h 16509"/>
                <a:gd name="connsiteX40" fmla="*/ 16510 w 21590"/>
                <a:gd name="connsiteY40" fmla="*/ 0 h 16509"/>
                <a:gd name="connsiteX41" fmla="*/ 16510 w 21590"/>
                <a:gd name="connsiteY41" fmla="*/ 0 h 16509"/>
                <a:gd name="connsiteX42" fmla="*/ 16510 w 21590"/>
                <a:gd name="connsiteY42" fmla="*/ 0 h 16509"/>
                <a:gd name="connsiteX43" fmla="*/ 16510 w 21590"/>
                <a:gd name="connsiteY43" fmla="*/ 1270 h 16509"/>
                <a:gd name="connsiteX44" fmla="*/ 15240 w 21590"/>
                <a:gd name="connsiteY44" fmla="*/ 1270 h 16509"/>
                <a:gd name="connsiteX45" fmla="*/ 15240 w 21590"/>
                <a:gd name="connsiteY45" fmla="*/ 0 h 16509"/>
                <a:gd name="connsiteX46" fmla="*/ 15240 w 21590"/>
                <a:gd name="connsiteY46" fmla="*/ 0 h 16509"/>
                <a:gd name="connsiteX47" fmla="*/ 15240 w 21590"/>
                <a:gd name="connsiteY47" fmla="*/ 0 h 16509"/>
                <a:gd name="connsiteX48" fmla="*/ 15240 w 21590"/>
                <a:gd name="connsiteY48" fmla="*/ 0 h 16509"/>
                <a:gd name="connsiteX49" fmla="*/ 15240 w 21590"/>
                <a:gd name="connsiteY49" fmla="*/ 1270 h 16509"/>
                <a:gd name="connsiteX50" fmla="*/ 13970 w 21590"/>
                <a:gd name="connsiteY50" fmla="*/ 1270 h 16509"/>
                <a:gd name="connsiteX51" fmla="*/ 13970 w 21590"/>
                <a:gd name="connsiteY51" fmla="*/ 0 h 16509"/>
                <a:gd name="connsiteX52" fmla="*/ 13970 w 21590"/>
                <a:gd name="connsiteY52" fmla="*/ 0 h 16509"/>
                <a:gd name="connsiteX53" fmla="*/ 13970 w 21590"/>
                <a:gd name="connsiteY53" fmla="*/ 0 h 16509"/>
                <a:gd name="connsiteX54" fmla="*/ 13970 w 21590"/>
                <a:gd name="connsiteY54" fmla="*/ 0 h 16509"/>
                <a:gd name="connsiteX55" fmla="*/ 13970 w 21590"/>
                <a:gd name="connsiteY55" fmla="*/ 1270 h 16509"/>
                <a:gd name="connsiteX56" fmla="*/ 12700 w 21590"/>
                <a:gd name="connsiteY56" fmla="*/ 1270 h 16509"/>
                <a:gd name="connsiteX57" fmla="*/ 12700 w 21590"/>
                <a:gd name="connsiteY57" fmla="*/ 0 h 16509"/>
                <a:gd name="connsiteX58" fmla="*/ 12700 w 21590"/>
                <a:gd name="connsiteY58" fmla="*/ 0 h 16509"/>
                <a:gd name="connsiteX59" fmla="*/ 12700 w 21590"/>
                <a:gd name="connsiteY59" fmla="*/ 0 h 16509"/>
                <a:gd name="connsiteX60" fmla="*/ 12700 w 21590"/>
                <a:gd name="connsiteY60" fmla="*/ 0 h 16509"/>
                <a:gd name="connsiteX61" fmla="*/ 12700 w 21590"/>
                <a:gd name="connsiteY61" fmla="*/ 1270 h 16509"/>
                <a:gd name="connsiteX62" fmla="*/ 11430 w 21590"/>
                <a:gd name="connsiteY62" fmla="*/ 1270 h 16509"/>
                <a:gd name="connsiteX63" fmla="*/ 11430 w 21590"/>
                <a:gd name="connsiteY63" fmla="*/ 0 h 16509"/>
                <a:gd name="connsiteX64" fmla="*/ 11430 w 21590"/>
                <a:gd name="connsiteY64" fmla="*/ 0 h 16509"/>
                <a:gd name="connsiteX65" fmla="*/ 11430 w 21590"/>
                <a:gd name="connsiteY65" fmla="*/ 0 h 16509"/>
                <a:gd name="connsiteX66" fmla="*/ 11430 w 21590"/>
                <a:gd name="connsiteY66" fmla="*/ 0 h 16509"/>
                <a:gd name="connsiteX67" fmla="*/ 11430 w 21590"/>
                <a:gd name="connsiteY67" fmla="*/ 1270 h 16509"/>
                <a:gd name="connsiteX68" fmla="*/ 10160 w 21590"/>
                <a:gd name="connsiteY68" fmla="*/ 1270 h 16509"/>
                <a:gd name="connsiteX69" fmla="*/ 8890 w 21590"/>
                <a:gd name="connsiteY69" fmla="*/ 0 h 16509"/>
                <a:gd name="connsiteX70" fmla="*/ 8890 w 21590"/>
                <a:gd name="connsiteY70" fmla="*/ 0 h 16509"/>
                <a:gd name="connsiteX71" fmla="*/ 8890 w 21590"/>
                <a:gd name="connsiteY71" fmla="*/ 0 h 16509"/>
                <a:gd name="connsiteX72" fmla="*/ 8890 w 21590"/>
                <a:gd name="connsiteY72" fmla="*/ 0 h 16509"/>
                <a:gd name="connsiteX73" fmla="*/ 10160 w 21590"/>
                <a:gd name="connsiteY73" fmla="*/ 1270 h 16509"/>
                <a:gd name="connsiteX74" fmla="*/ 8890 w 21590"/>
                <a:gd name="connsiteY74" fmla="*/ 1270 h 16509"/>
                <a:gd name="connsiteX75" fmla="*/ 7620 w 21590"/>
                <a:gd name="connsiteY75" fmla="*/ 0 h 16509"/>
                <a:gd name="connsiteX76" fmla="*/ 7620 w 21590"/>
                <a:gd name="connsiteY76" fmla="*/ 0 h 16509"/>
                <a:gd name="connsiteX77" fmla="*/ 7620 w 21590"/>
                <a:gd name="connsiteY77" fmla="*/ 0 h 16509"/>
                <a:gd name="connsiteX78" fmla="*/ 7620 w 21590"/>
                <a:gd name="connsiteY78" fmla="*/ 0 h 16509"/>
                <a:gd name="connsiteX79" fmla="*/ 8890 w 21590"/>
                <a:gd name="connsiteY79" fmla="*/ 1270 h 16509"/>
                <a:gd name="connsiteX80" fmla="*/ 7620 w 21590"/>
                <a:gd name="connsiteY80" fmla="*/ 2540 h 16509"/>
                <a:gd name="connsiteX81" fmla="*/ 6350 w 21590"/>
                <a:gd name="connsiteY81" fmla="*/ 1270 h 16509"/>
                <a:gd name="connsiteX82" fmla="*/ 6350 w 21590"/>
                <a:gd name="connsiteY82" fmla="*/ 1270 h 16509"/>
                <a:gd name="connsiteX83" fmla="*/ 6350 w 21590"/>
                <a:gd name="connsiteY83" fmla="*/ 1270 h 16509"/>
                <a:gd name="connsiteX84" fmla="*/ 6350 w 21590"/>
                <a:gd name="connsiteY84" fmla="*/ 1270 h 16509"/>
                <a:gd name="connsiteX85" fmla="*/ 7620 w 21590"/>
                <a:gd name="connsiteY85" fmla="*/ 2540 h 16509"/>
                <a:gd name="connsiteX86" fmla="*/ 7620 w 21590"/>
                <a:gd name="connsiteY86" fmla="*/ 3810 h 16509"/>
                <a:gd name="connsiteX87" fmla="*/ 6350 w 21590"/>
                <a:gd name="connsiteY87" fmla="*/ 2540 h 16509"/>
                <a:gd name="connsiteX88" fmla="*/ 6350 w 21590"/>
                <a:gd name="connsiteY88" fmla="*/ 2540 h 16509"/>
                <a:gd name="connsiteX89" fmla="*/ 6350 w 21590"/>
                <a:gd name="connsiteY89" fmla="*/ 2540 h 16509"/>
                <a:gd name="connsiteX90" fmla="*/ 6350 w 21590"/>
                <a:gd name="connsiteY90" fmla="*/ 2540 h 16509"/>
                <a:gd name="connsiteX91" fmla="*/ 7620 w 21590"/>
                <a:gd name="connsiteY91" fmla="*/ 3810 h 16509"/>
                <a:gd name="connsiteX92" fmla="*/ 7620 w 21590"/>
                <a:gd name="connsiteY92" fmla="*/ 5080 h 16509"/>
                <a:gd name="connsiteX93" fmla="*/ 6350 w 21590"/>
                <a:gd name="connsiteY93" fmla="*/ 5080 h 16509"/>
                <a:gd name="connsiteX94" fmla="*/ 6350 w 21590"/>
                <a:gd name="connsiteY94" fmla="*/ 5080 h 16509"/>
                <a:gd name="connsiteX95" fmla="*/ 6350 w 21590"/>
                <a:gd name="connsiteY95" fmla="*/ 5080 h 16509"/>
                <a:gd name="connsiteX96" fmla="*/ 6350 w 21590"/>
                <a:gd name="connsiteY96" fmla="*/ 5080 h 16509"/>
                <a:gd name="connsiteX97" fmla="*/ 7620 w 21590"/>
                <a:gd name="connsiteY97" fmla="*/ 5080 h 16509"/>
                <a:gd name="connsiteX98" fmla="*/ 7620 w 21590"/>
                <a:gd name="connsiteY98" fmla="*/ 6350 h 16509"/>
                <a:gd name="connsiteX99" fmla="*/ 6350 w 21590"/>
                <a:gd name="connsiteY99" fmla="*/ 6350 h 16509"/>
                <a:gd name="connsiteX100" fmla="*/ 6350 w 21590"/>
                <a:gd name="connsiteY100" fmla="*/ 6350 h 16509"/>
                <a:gd name="connsiteX101" fmla="*/ 6350 w 21590"/>
                <a:gd name="connsiteY101" fmla="*/ 6350 h 16509"/>
                <a:gd name="connsiteX102" fmla="*/ 6350 w 21590"/>
                <a:gd name="connsiteY102" fmla="*/ 6350 h 16509"/>
                <a:gd name="connsiteX103" fmla="*/ 7620 w 21590"/>
                <a:gd name="connsiteY103" fmla="*/ 6350 h 16509"/>
                <a:gd name="connsiteX104" fmla="*/ 7620 w 21590"/>
                <a:gd name="connsiteY104" fmla="*/ 7620 h 16509"/>
                <a:gd name="connsiteX105" fmla="*/ 6350 w 21590"/>
                <a:gd name="connsiteY105" fmla="*/ 7620 h 16509"/>
                <a:gd name="connsiteX106" fmla="*/ 6350 w 21590"/>
                <a:gd name="connsiteY106" fmla="*/ 7620 h 16509"/>
                <a:gd name="connsiteX107" fmla="*/ 6350 w 21590"/>
                <a:gd name="connsiteY107" fmla="*/ 7620 h 16509"/>
                <a:gd name="connsiteX108" fmla="*/ 6350 w 21590"/>
                <a:gd name="connsiteY108" fmla="*/ 7620 h 16509"/>
                <a:gd name="connsiteX109" fmla="*/ 7620 w 21590"/>
                <a:gd name="connsiteY109" fmla="*/ 7620 h 16509"/>
                <a:gd name="connsiteX110" fmla="*/ 7620 w 21590"/>
                <a:gd name="connsiteY110" fmla="*/ 8890 h 16509"/>
                <a:gd name="connsiteX111" fmla="*/ 6350 w 21590"/>
                <a:gd name="connsiteY111" fmla="*/ 8890 h 16509"/>
                <a:gd name="connsiteX112" fmla="*/ 6350 w 21590"/>
                <a:gd name="connsiteY112" fmla="*/ 8890 h 16509"/>
                <a:gd name="connsiteX113" fmla="*/ 6350 w 21590"/>
                <a:gd name="connsiteY113" fmla="*/ 8890 h 16509"/>
                <a:gd name="connsiteX114" fmla="*/ 6350 w 21590"/>
                <a:gd name="connsiteY114" fmla="*/ 8890 h 16509"/>
                <a:gd name="connsiteX115" fmla="*/ 7620 w 21590"/>
                <a:gd name="connsiteY115" fmla="*/ 8890 h 16509"/>
                <a:gd name="connsiteX116" fmla="*/ 7620 w 21590"/>
                <a:gd name="connsiteY116" fmla="*/ 10160 h 16509"/>
                <a:gd name="connsiteX117" fmla="*/ 6350 w 21590"/>
                <a:gd name="connsiteY117" fmla="*/ 10160 h 16509"/>
                <a:gd name="connsiteX118" fmla="*/ 6350 w 21590"/>
                <a:gd name="connsiteY118" fmla="*/ 10160 h 16509"/>
                <a:gd name="connsiteX119" fmla="*/ 6350 w 21590"/>
                <a:gd name="connsiteY119" fmla="*/ 10160 h 16509"/>
                <a:gd name="connsiteX120" fmla="*/ 6350 w 21590"/>
                <a:gd name="connsiteY120" fmla="*/ 10160 h 16509"/>
                <a:gd name="connsiteX121" fmla="*/ 7620 w 21590"/>
                <a:gd name="connsiteY121" fmla="*/ 10160 h 16509"/>
                <a:gd name="connsiteX122" fmla="*/ 7620 w 21590"/>
                <a:gd name="connsiteY122" fmla="*/ 11430 h 16509"/>
                <a:gd name="connsiteX123" fmla="*/ 6350 w 21590"/>
                <a:gd name="connsiteY123" fmla="*/ 12700 h 16509"/>
                <a:gd name="connsiteX124" fmla="*/ 6350 w 21590"/>
                <a:gd name="connsiteY124" fmla="*/ 12700 h 16509"/>
                <a:gd name="connsiteX125" fmla="*/ 6350 w 21590"/>
                <a:gd name="connsiteY125" fmla="*/ 12700 h 16509"/>
                <a:gd name="connsiteX126" fmla="*/ 6350 w 21590"/>
                <a:gd name="connsiteY126" fmla="*/ 12700 h 16509"/>
                <a:gd name="connsiteX127" fmla="*/ 7620 w 21590"/>
                <a:gd name="connsiteY127" fmla="*/ 11430 h 16509"/>
                <a:gd name="connsiteX128" fmla="*/ 7620 w 21590"/>
                <a:gd name="connsiteY128" fmla="*/ 12700 h 16509"/>
                <a:gd name="connsiteX129" fmla="*/ 6350 w 21590"/>
                <a:gd name="connsiteY129" fmla="*/ 13970 h 16509"/>
                <a:gd name="connsiteX130" fmla="*/ 6350 w 21590"/>
                <a:gd name="connsiteY130" fmla="*/ 13970 h 16509"/>
                <a:gd name="connsiteX131" fmla="*/ 6350 w 21590"/>
                <a:gd name="connsiteY131" fmla="*/ 13970 h 16509"/>
                <a:gd name="connsiteX132" fmla="*/ 6350 w 21590"/>
                <a:gd name="connsiteY132" fmla="*/ 13970 h 16509"/>
                <a:gd name="connsiteX133" fmla="*/ 7620 w 21590"/>
                <a:gd name="connsiteY133" fmla="*/ 12700 h 16509"/>
                <a:gd name="connsiteX134" fmla="*/ 8890 w 21590"/>
                <a:gd name="connsiteY134" fmla="*/ 13970 h 16509"/>
                <a:gd name="connsiteX135" fmla="*/ 7620 w 21590"/>
                <a:gd name="connsiteY135" fmla="*/ 15240 h 16509"/>
                <a:gd name="connsiteX136" fmla="*/ 7620 w 21590"/>
                <a:gd name="connsiteY136" fmla="*/ 15240 h 16509"/>
                <a:gd name="connsiteX137" fmla="*/ 7620 w 21590"/>
                <a:gd name="connsiteY137" fmla="*/ 15240 h 16509"/>
                <a:gd name="connsiteX138" fmla="*/ 7620 w 21590"/>
                <a:gd name="connsiteY138" fmla="*/ 15240 h 16509"/>
                <a:gd name="connsiteX139" fmla="*/ 8890 w 21590"/>
                <a:gd name="connsiteY139" fmla="*/ 13970 h 16509"/>
                <a:gd name="connsiteX140" fmla="*/ 10160 w 21590"/>
                <a:gd name="connsiteY140" fmla="*/ 13970 h 16509"/>
                <a:gd name="connsiteX141" fmla="*/ 8890 w 21590"/>
                <a:gd name="connsiteY141" fmla="*/ 15240 h 16509"/>
                <a:gd name="connsiteX142" fmla="*/ 8890 w 21590"/>
                <a:gd name="connsiteY142" fmla="*/ 15240 h 16509"/>
                <a:gd name="connsiteX143" fmla="*/ 8890 w 21590"/>
                <a:gd name="connsiteY143" fmla="*/ 15240 h 16509"/>
                <a:gd name="connsiteX144" fmla="*/ 8890 w 21590"/>
                <a:gd name="connsiteY144" fmla="*/ 15240 h 16509"/>
                <a:gd name="connsiteX145" fmla="*/ 10160 w 21590"/>
                <a:gd name="connsiteY145" fmla="*/ 13970 h 16509"/>
                <a:gd name="connsiteX146" fmla="*/ 11430 w 21590"/>
                <a:gd name="connsiteY146" fmla="*/ 13970 h 16509"/>
                <a:gd name="connsiteX147" fmla="*/ 11430 w 21590"/>
                <a:gd name="connsiteY147" fmla="*/ 15240 h 16509"/>
                <a:gd name="connsiteX148" fmla="*/ 11430 w 21590"/>
                <a:gd name="connsiteY148" fmla="*/ 15240 h 16509"/>
                <a:gd name="connsiteX149" fmla="*/ 11430 w 21590"/>
                <a:gd name="connsiteY149" fmla="*/ 15240 h 16509"/>
                <a:gd name="connsiteX150" fmla="*/ 11430 w 21590"/>
                <a:gd name="connsiteY150" fmla="*/ 15240 h 16509"/>
                <a:gd name="connsiteX151" fmla="*/ 11430 w 21590"/>
                <a:gd name="connsiteY151" fmla="*/ 13970 h 16509"/>
                <a:gd name="connsiteX152" fmla="*/ 12700 w 21590"/>
                <a:gd name="connsiteY152" fmla="*/ 13970 h 16509"/>
                <a:gd name="connsiteX153" fmla="*/ 12700 w 21590"/>
                <a:gd name="connsiteY153" fmla="*/ 15240 h 16509"/>
                <a:gd name="connsiteX154" fmla="*/ 12700 w 21590"/>
                <a:gd name="connsiteY154" fmla="*/ 15240 h 16509"/>
                <a:gd name="connsiteX155" fmla="*/ 12700 w 21590"/>
                <a:gd name="connsiteY155" fmla="*/ 15240 h 16509"/>
                <a:gd name="connsiteX156" fmla="*/ 12700 w 21590"/>
                <a:gd name="connsiteY156" fmla="*/ 15240 h 16509"/>
                <a:gd name="connsiteX157" fmla="*/ 12700 w 21590"/>
                <a:gd name="connsiteY157" fmla="*/ 13970 h 16509"/>
                <a:gd name="connsiteX158" fmla="*/ 13970 w 21590"/>
                <a:gd name="connsiteY158" fmla="*/ 13970 h 16509"/>
                <a:gd name="connsiteX159" fmla="*/ 13970 w 21590"/>
                <a:gd name="connsiteY159" fmla="*/ 15240 h 16509"/>
                <a:gd name="connsiteX160" fmla="*/ 13970 w 21590"/>
                <a:gd name="connsiteY160" fmla="*/ 15240 h 16509"/>
                <a:gd name="connsiteX161" fmla="*/ 13970 w 21590"/>
                <a:gd name="connsiteY161" fmla="*/ 15240 h 16509"/>
                <a:gd name="connsiteX162" fmla="*/ 13970 w 21590"/>
                <a:gd name="connsiteY162" fmla="*/ 15240 h 16509"/>
                <a:gd name="connsiteX163" fmla="*/ 13970 w 21590"/>
                <a:gd name="connsiteY163" fmla="*/ 13970 h 16509"/>
                <a:gd name="connsiteX164" fmla="*/ 15240 w 21590"/>
                <a:gd name="connsiteY164" fmla="*/ 13970 h 16509"/>
                <a:gd name="connsiteX165" fmla="*/ 15240 w 21590"/>
                <a:gd name="connsiteY165" fmla="*/ 15240 h 16509"/>
                <a:gd name="connsiteX166" fmla="*/ 15240 w 21590"/>
                <a:gd name="connsiteY166" fmla="*/ 15240 h 16509"/>
                <a:gd name="connsiteX167" fmla="*/ 15240 w 21590"/>
                <a:gd name="connsiteY167" fmla="*/ 15240 h 16509"/>
                <a:gd name="connsiteX168" fmla="*/ 15240 w 21590"/>
                <a:gd name="connsiteY168" fmla="*/ 15240 h 16509"/>
                <a:gd name="connsiteX169" fmla="*/ 15240 w 21590"/>
                <a:gd name="connsiteY169" fmla="*/ 13970 h 16509"/>
                <a:gd name="connsiteX170" fmla="*/ 16510 w 21590"/>
                <a:gd name="connsiteY170" fmla="*/ 13970 h 16509"/>
                <a:gd name="connsiteX171" fmla="*/ 16510 w 21590"/>
                <a:gd name="connsiteY171" fmla="*/ 15240 h 16509"/>
                <a:gd name="connsiteX172" fmla="*/ 16510 w 21590"/>
                <a:gd name="connsiteY172" fmla="*/ 15240 h 16509"/>
                <a:gd name="connsiteX173" fmla="*/ 16510 w 21590"/>
                <a:gd name="connsiteY173" fmla="*/ 15240 h 16509"/>
                <a:gd name="connsiteX174" fmla="*/ 16510 w 21590"/>
                <a:gd name="connsiteY174" fmla="*/ 15240 h 16509"/>
                <a:gd name="connsiteX175" fmla="*/ 16510 w 21590"/>
                <a:gd name="connsiteY175" fmla="*/ 13970 h 16509"/>
                <a:gd name="connsiteX176" fmla="*/ 17780 w 21590"/>
                <a:gd name="connsiteY176" fmla="*/ 13970 h 16509"/>
                <a:gd name="connsiteX177" fmla="*/ 19050 w 21590"/>
                <a:gd name="connsiteY177" fmla="*/ 15240 h 16509"/>
                <a:gd name="connsiteX178" fmla="*/ 19050 w 21590"/>
                <a:gd name="connsiteY178" fmla="*/ 15240 h 16509"/>
                <a:gd name="connsiteX179" fmla="*/ 19050 w 21590"/>
                <a:gd name="connsiteY179" fmla="*/ 15240 h 16509"/>
                <a:gd name="connsiteX180" fmla="*/ 19050 w 21590"/>
                <a:gd name="connsiteY180" fmla="*/ 15240 h 16509"/>
                <a:gd name="connsiteX181" fmla="*/ 17780 w 21590"/>
                <a:gd name="connsiteY181" fmla="*/ 13970 h 16509"/>
                <a:gd name="connsiteX182" fmla="*/ 19050 w 21590"/>
                <a:gd name="connsiteY182" fmla="*/ 13970 h 16509"/>
                <a:gd name="connsiteX183" fmla="*/ 20320 w 21590"/>
                <a:gd name="connsiteY183" fmla="*/ 15240 h 16509"/>
                <a:gd name="connsiteX184" fmla="*/ 20320 w 21590"/>
                <a:gd name="connsiteY184" fmla="*/ 15240 h 16509"/>
                <a:gd name="connsiteX185" fmla="*/ 20320 w 21590"/>
                <a:gd name="connsiteY185" fmla="*/ 15240 h 16509"/>
                <a:gd name="connsiteX186" fmla="*/ 20320 w 21590"/>
                <a:gd name="connsiteY186" fmla="*/ 15240 h 16509"/>
                <a:gd name="connsiteX187" fmla="*/ 19050 w 21590"/>
                <a:gd name="connsiteY187" fmla="*/ 13970 h 16509"/>
                <a:gd name="connsiteX188" fmla="*/ 20320 w 21590"/>
                <a:gd name="connsiteY188" fmla="*/ 12700 h 16509"/>
                <a:gd name="connsiteX189" fmla="*/ 21590 w 21590"/>
                <a:gd name="connsiteY189" fmla="*/ 13970 h 16509"/>
                <a:gd name="connsiteX190" fmla="*/ 21590 w 21590"/>
                <a:gd name="connsiteY190" fmla="*/ 13970 h 16509"/>
                <a:gd name="connsiteX191" fmla="*/ 21590 w 21590"/>
                <a:gd name="connsiteY191" fmla="*/ 13970 h 16509"/>
                <a:gd name="connsiteX192" fmla="*/ 21590 w 21590"/>
                <a:gd name="connsiteY192" fmla="*/ 13970 h 16509"/>
                <a:gd name="connsiteX193" fmla="*/ 20320 w 21590"/>
                <a:gd name="connsiteY193" fmla="*/ 12700 h 16509"/>
                <a:gd name="connsiteX194" fmla="*/ 20320 w 21590"/>
                <a:gd name="connsiteY194" fmla="*/ 11430 h 16509"/>
                <a:gd name="connsiteX195" fmla="*/ 21590 w 21590"/>
                <a:gd name="connsiteY195" fmla="*/ 12700 h 16509"/>
                <a:gd name="connsiteX196" fmla="*/ 21590 w 21590"/>
                <a:gd name="connsiteY196" fmla="*/ 12700 h 16509"/>
                <a:gd name="connsiteX197" fmla="*/ 21590 w 21590"/>
                <a:gd name="connsiteY197" fmla="*/ 12700 h 16509"/>
                <a:gd name="connsiteX198" fmla="*/ 21590 w 21590"/>
                <a:gd name="connsiteY198" fmla="*/ 12700 h 16509"/>
                <a:gd name="connsiteX199" fmla="*/ 20320 w 21590"/>
                <a:gd name="connsiteY199" fmla="*/ 11430 h 16509"/>
                <a:gd name="connsiteX200" fmla="*/ 20320 w 21590"/>
                <a:gd name="connsiteY200" fmla="*/ 10160 h 16509"/>
                <a:gd name="connsiteX201" fmla="*/ 21590 w 21590"/>
                <a:gd name="connsiteY201" fmla="*/ 10160 h 16509"/>
                <a:gd name="connsiteX202" fmla="*/ 21590 w 21590"/>
                <a:gd name="connsiteY202" fmla="*/ 10160 h 16509"/>
                <a:gd name="connsiteX203" fmla="*/ 21590 w 21590"/>
                <a:gd name="connsiteY203" fmla="*/ 10160 h 16509"/>
                <a:gd name="connsiteX204" fmla="*/ 21590 w 21590"/>
                <a:gd name="connsiteY204" fmla="*/ 10160 h 16509"/>
                <a:gd name="connsiteX205" fmla="*/ 20320 w 21590"/>
                <a:gd name="connsiteY205" fmla="*/ 10160 h 16509"/>
                <a:gd name="connsiteX206" fmla="*/ 20320 w 21590"/>
                <a:gd name="connsiteY206" fmla="*/ 8890 h 16509"/>
                <a:gd name="connsiteX207" fmla="*/ 21590 w 21590"/>
                <a:gd name="connsiteY207" fmla="*/ 8890 h 16509"/>
                <a:gd name="connsiteX208" fmla="*/ 21590 w 21590"/>
                <a:gd name="connsiteY208" fmla="*/ 8890 h 16509"/>
                <a:gd name="connsiteX209" fmla="*/ 21590 w 21590"/>
                <a:gd name="connsiteY209" fmla="*/ 8890 h 16509"/>
                <a:gd name="connsiteX210" fmla="*/ 21590 w 21590"/>
                <a:gd name="connsiteY210" fmla="*/ 8890 h 16509"/>
                <a:gd name="connsiteX211" fmla="*/ 20320 w 21590"/>
                <a:gd name="connsiteY211" fmla="*/ 8890 h 16509"/>
                <a:gd name="connsiteX212" fmla="*/ 20320 w 21590"/>
                <a:gd name="connsiteY212" fmla="*/ 7620 h 16509"/>
                <a:gd name="connsiteX213" fmla="*/ 21590 w 21590"/>
                <a:gd name="connsiteY213" fmla="*/ 7620 h 16509"/>
                <a:gd name="connsiteX214" fmla="*/ 21590 w 21590"/>
                <a:gd name="connsiteY214" fmla="*/ 7620 h 16509"/>
                <a:gd name="connsiteX215" fmla="*/ 21590 w 21590"/>
                <a:gd name="connsiteY215" fmla="*/ 7620 h 16509"/>
                <a:gd name="connsiteX216" fmla="*/ 21590 w 21590"/>
                <a:gd name="connsiteY216" fmla="*/ 7620 h 16509"/>
                <a:gd name="connsiteX217" fmla="*/ 11430 w 21590"/>
                <a:gd name="connsiteY217" fmla="*/ 0 h 16509"/>
                <a:gd name="connsiteX218" fmla="*/ 17780 w 21590"/>
                <a:gd name="connsiteY218" fmla="*/ 6350 h 16509"/>
                <a:gd name="connsiteX219" fmla="*/ 16510 w 21590"/>
                <a:gd name="connsiteY219" fmla="*/ 7620 h 16509"/>
                <a:gd name="connsiteX220" fmla="*/ 11430 w 21590"/>
                <a:gd name="connsiteY220" fmla="*/ 7620 h 16509"/>
                <a:gd name="connsiteX221" fmla="*/ 10160 w 21590"/>
                <a:gd name="connsiteY221" fmla="*/ 6350 h 16509"/>
                <a:gd name="connsiteX222" fmla="*/ 11430 w 21590"/>
                <a:gd name="connsiteY222" fmla="*/ 0 h 16509"/>
                <a:gd name="connsiteX223" fmla="*/ 11430 w 21590"/>
                <a:gd name="connsiteY223" fmla="*/ 0 h 16509"/>
                <a:gd name="connsiteX224" fmla="*/ 7620 w 21590"/>
                <a:gd name="connsiteY224" fmla="*/ 0 h 16509"/>
                <a:gd name="connsiteX225" fmla="*/ 7620 w 21590"/>
                <a:gd name="connsiteY225" fmla="*/ 5080 h 16509"/>
                <a:gd name="connsiteX226" fmla="*/ 6350 w 21590"/>
                <a:gd name="connsiteY226" fmla="*/ 6350 h 16509"/>
                <a:gd name="connsiteX227" fmla="*/ 1270 w 21590"/>
                <a:gd name="connsiteY227" fmla="*/ 6350 h 16509"/>
                <a:gd name="connsiteX228" fmla="*/ 0 w 21590"/>
                <a:gd name="connsiteY228" fmla="*/ 5080 h 16509"/>
                <a:gd name="connsiteX229" fmla="*/ 7620 w 21590"/>
                <a:gd name="connsiteY229" fmla="*/ 0 h 16509"/>
                <a:gd name="connsiteX230" fmla="*/ 7620 w 21590"/>
                <a:gd name="connsiteY230" fmla="*/ 0 h 16509"/>
                <a:gd name="connsiteX231" fmla="*/ 6350 w 21590"/>
                <a:gd name="connsiteY231" fmla="*/ 16510 h 16509"/>
                <a:gd name="connsiteX232" fmla="*/ 0 w 21590"/>
                <a:gd name="connsiteY232" fmla="*/ 10160 h 16509"/>
                <a:gd name="connsiteX233" fmla="*/ 1270 w 21590"/>
                <a:gd name="connsiteY233" fmla="*/ 8890 h 16509"/>
                <a:gd name="connsiteX234" fmla="*/ 6350 w 21590"/>
                <a:gd name="connsiteY234" fmla="*/ 8890 h 16509"/>
                <a:gd name="connsiteX235" fmla="*/ 8890 w 21590"/>
                <a:gd name="connsiteY235" fmla="*/ 11430 h 16509"/>
                <a:gd name="connsiteX236" fmla="*/ 6350 w 21590"/>
                <a:gd name="connsiteY236" fmla="*/ 16510 h 16509"/>
                <a:gd name="connsiteX237" fmla="*/ 6350 w 21590"/>
                <a:gd name="connsiteY237" fmla="*/ 16510 h 16509"/>
                <a:gd name="connsiteX238" fmla="*/ 8890 w 21590"/>
                <a:gd name="connsiteY238" fmla="*/ 10160 h 16509"/>
                <a:gd name="connsiteX239" fmla="*/ 7620 w 21590"/>
                <a:gd name="connsiteY239" fmla="*/ 8890 h 16509"/>
                <a:gd name="connsiteX240" fmla="*/ 8890 w 21590"/>
                <a:gd name="connsiteY240" fmla="*/ 7620 h 16509"/>
                <a:gd name="connsiteX241" fmla="*/ 10160 w 21590"/>
                <a:gd name="connsiteY241" fmla="*/ 8890 h 16509"/>
                <a:gd name="connsiteX242" fmla="*/ 8890 w 21590"/>
                <a:gd name="connsiteY242" fmla="*/ 10160 h 16509"/>
                <a:gd name="connsiteX243" fmla="*/ 10160 w 21590"/>
                <a:gd name="connsiteY243" fmla="*/ 16510 h 16509"/>
                <a:gd name="connsiteX244" fmla="*/ 10160 w 21590"/>
                <a:gd name="connsiteY244" fmla="*/ 11430 h 16509"/>
                <a:gd name="connsiteX245" fmla="*/ 12700 w 21590"/>
                <a:gd name="connsiteY245" fmla="*/ 8890 h 16509"/>
                <a:gd name="connsiteX246" fmla="*/ 17780 w 21590"/>
                <a:gd name="connsiteY246" fmla="*/ 8890 h 16509"/>
                <a:gd name="connsiteX247" fmla="*/ 19050 w 21590"/>
                <a:gd name="connsiteY247" fmla="*/ 10160 h 16509"/>
                <a:gd name="connsiteX248" fmla="*/ 10160 w 21590"/>
                <a:gd name="connsiteY248" fmla="*/ 16510 h 16509"/>
                <a:gd name="connsiteX249" fmla="*/ 10160 w 21590"/>
                <a:gd name="connsiteY249" fmla="*/ 16510 h 1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21590" h="16509">
                  <a:moveTo>
                    <a:pt x="21590" y="7620"/>
                  </a:moveTo>
                  <a:lnTo>
                    <a:pt x="20320" y="7620"/>
                  </a:lnTo>
                  <a:cubicBezTo>
                    <a:pt x="20320" y="7620"/>
                    <a:pt x="20320" y="6350"/>
                    <a:pt x="20320" y="6350"/>
                  </a:cubicBezTo>
                  <a:lnTo>
                    <a:pt x="21590" y="6350"/>
                  </a:lnTo>
                  <a:cubicBezTo>
                    <a:pt x="21590" y="6350"/>
                    <a:pt x="21590" y="6350"/>
                    <a:pt x="21590" y="6350"/>
                  </a:cubicBezTo>
                  <a:lnTo>
                    <a:pt x="21590" y="6350"/>
                  </a:lnTo>
                  <a:cubicBezTo>
                    <a:pt x="21590" y="6350"/>
                    <a:pt x="21590" y="6350"/>
                    <a:pt x="21590" y="6350"/>
                  </a:cubicBezTo>
                  <a:lnTo>
                    <a:pt x="20320" y="6350"/>
                  </a:lnTo>
                  <a:cubicBezTo>
                    <a:pt x="20320" y="6350"/>
                    <a:pt x="20320" y="5080"/>
                    <a:pt x="20320" y="5080"/>
                  </a:cubicBezTo>
                  <a:lnTo>
                    <a:pt x="21590" y="5080"/>
                  </a:lnTo>
                  <a:cubicBezTo>
                    <a:pt x="21590" y="5080"/>
                    <a:pt x="21590" y="5080"/>
                    <a:pt x="21590" y="5080"/>
                  </a:cubicBezTo>
                  <a:lnTo>
                    <a:pt x="21590" y="5080"/>
                  </a:lnTo>
                  <a:cubicBezTo>
                    <a:pt x="21590" y="5080"/>
                    <a:pt x="21590" y="5080"/>
                    <a:pt x="21590" y="5080"/>
                  </a:cubicBezTo>
                  <a:lnTo>
                    <a:pt x="20320" y="5080"/>
                  </a:lnTo>
                  <a:cubicBezTo>
                    <a:pt x="20320" y="5080"/>
                    <a:pt x="20320" y="3810"/>
                    <a:pt x="20320" y="3810"/>
                  </a:cubicBezTo>
                  <a:lnTo>
                    <a:pt x="21590" y="2540"/>
                  </a:lnTo>
                  <a:cubicBezTo>
                    <a:pt x="21590" y="2540"/>
                    <a:pt x="21590" y="2540"/>
                    <a:pt x="21590" y="2540"/>
                  </a:cubicBezTo>
                  <a:lnTo>
                    <a:pt x="21590" y="2540"/>
                  </a:lnTo>
                  <a:cubicBezTo>
                    <a:pt x="21590" y="2540"/>
                    <a:pt x="21590" y="2540"/>
                    <a:pt x="21590" y="2540"/>
                  </a:cubicBezTo>
                  <a:lnTo>
                    <a:pt x="20320" y="3810"/>
                  </a:lnTo>
                  <a:cubicBezTo>
                    <a:pt x="20320" y="3810"/>
                    <a:pt x="20320" y="3810"/>
                    <a:pt x="20320" y="2540"/>
                  </a:cubicBezTo>
                  <a:lnTo>
                    <a:pt x="21590" y="1270"/>
                  </a:lnTo>
                  <a:cubicBezTo>
                    <a:pt x="21590" y="1270"/>
                    <a:pt x="21590" y="1270"/>
                    <a:pt x="21590" y="1270"/>
                  </a:cubicBezTo>
                  <a:lnTo>
                    <a:pt x="21590" y="1270"/>
                  </a:lnTo>
                  <a:cubicBezTo>
                    <a:pt x="21590" y="1270"/>
                    <a:pt x="21590" y="1270"/>
                    <a:pt x="21590" y="1270"/>
                  </a:cubicBezTo>
                  <a:lnTo>
                    <a:pt x="20320" y="2540"/>
                  </a:lnTo>
                  <a:cubicBezTo>
                    <a:pt x="20320" y="2540"/>
                    <a:pt x="20320" y="2540"/>
                    <a:pt x="19050" y="1270"/>
                  </a:cubicBezTo>
                  <a:lnTo>
                    <a:pt x="20320" y="0"/>
                  </a:lnTo>
                  <a:cubicBezTo>
                    <a:pt x="20320" y="0"/>
                    <a:pt x="20320" y="0"/>
                    <a:pt x="20320" y="0"/>
                  </a:cubicBezTo>
                  <a:lnTo>
                    <a:pt x="20320" y="0"/>
                  </a:lnTo>
                  <a:cubicBezTo>
                    <a:pt x="20320" y="0"/>
                    <a:pt x="20320" y="0"/>
                    <a:pt x="20320" y="0"/>
                  </a:cubicBezTo>
                  <a:lnTo>
                    <a:pt x="19050" y="1270"/>
                  </a:lnTo>
                  <a:cubicBezTo>
                    <a:pt x="19050" y="1270"/>
                    <a:pt x="19050" y="1270"/>
                    <a:pt x="17780" y="1270"/>
                  </a:cubicBezTo>
                  <a:lnTo>
                    <a:pt x="19050" y="0"/>
                  </a:lnTo>
                  <a:cubicBezTo>
                    <a:pt x="19050" y="0"/>
                    <a:pt x="19050" y="0"/>
                    <a:pt x="19050" y="0"/>
                  </a:cubicBezTo>
                  <a:lnTo>
                    <a:pt x="19050" y="0"/>
                  </a:lnTo>
                  <a:cubicBezTo>
                    <a:pt x="19050" y="0"/>
                    <a:pt x="19050" y="0"/>
                    <a:pt x="19050" y="0"/>
                  </a:cubicBezTo>
                  <a:lnTo>
                    <a:pt x="17780" y="1270"/>
                  </a:lnTo>
                  <a:cubicBezTo>
                    <a:pt x="17780" y="1270"/>
                    <a:pt x="17780" y="1270"/>
                    <a:pt x="16510" y="1270"/>
                  </a:cubicBezTo>
                  <a:lnTo>
                    <a:pt x="16510" y="0"/>
                  </a:lnTo>
                  <a:cubicBezTo>
                    <a:pt x="16510" y="0"/>
                    <a:pt x="16510" y="0"/>
                    <a:pt x="16510" y="0"/>
                  </a:cubicBezTo>
                  <a:lnTo>
                    <a:pt x="16510" y="0"/>
                  </a:lnTo>
                  <a:cubicBezTo>
                    <a:pt x="16510" y="0"/>
                    <a:pt x="16510" y="0"/>
                    <a:pt x="16510" y="0"/>
                  </a:cubicBezTo>
                  <a:lnTo>
                    <a:pt x="16510" y="1270"/>
                  </a:lnTo>
                  <a:cubicBezTo>
                    <a:pt x="16510" y="1270"/>
                    <a:pt x="15240" y="1270"/>
                    <a:pt x="15240" y="1270"/>
                  </a:cubicBezTo>
                  <a:lnTo>
                    <a:pt x="15240" y="0"/>
                  </a:lnTo>
                  <a:cubicBezTo>
                    <a:pt x="15240" y="0"/>
                    <a:pt x="15240" y="0"/>
                    <a:pt x="15240" y="0"/>
                  </a:cubicBezTo>
                  <a:lnTo>
                    <a:pt x="15240" y="0"/>
                  </a:lnTo>
                  <a:cubicBezTo>
                    <a:pt x="15240" y="0"/>
                    <a:pt x="15240" y="0"/>
                    <a:pt x="15240" y="0"/>
                  </a:cubicBezTo>
                  <a:lnTo>
                    <a:pt x="15240" y="1270"/>
                  </a:lnTo>
                  <a:cubicBezTo>
                    <a:pt x="15240" y="1270"/>
                    <a:pt x="13970" y="1270"/>
                    <a:pt x="13970" y="1270"/>
                  </a:cubicBezTo>
                  <a:lnTo>
                    <a:pt x="13970" y="0"/>
                  </a:lnTo>
                  <a:cubicBezTo>
                    <a:pt x="13970" y="0"/>
                    <a:pt x="13970" y="0"/>
                    <a:pt x="13970" y="0"/>
                  </a:cubicBezTo>
                  <a:lnTo>
                    <a:pt x="13970" y="0"/>
                  </a:lnTo>
                  <a:cubicBezTo>
                    <a:pt x="13970" y="0"/>
                    <a:pt x="13970" y="0"/>
                    <a:pt x="13970" y="0"/>
                  </a:cubicBezTo>
                  <a:lnTo>
                    <a:pt x="13970" y="1270"/>
                  </a:lnTo>
                  <a:cubicBezTo>
                    <a:pt x="13970" y="1270"/>
                    <a:pt x="12700" y="1270"/>
                    <a:pt x="12700" y="1270"/>
                  </a:cubicBezTo>
                  <a:lnTo>
                    <a:pt x="12700" y="0"/>
                  </a:lnTo>
                  <a:cubicBezTo>
                    <a:pt x="12700" y="0"/>
                    <a:pt x="12700" y="0"/>
                    <a:pt x="12700" y="0"/>
                  </a:cubicBezTo>
                  <a:lnTo>
                    <a:pt x="12700" y="0"/>
                  </a:lnTo>
                  <a:cubicBezTo>
                    <a:pt x="12700" y="0"/>
                    <a:pt x="12700" y="0"/>
                    <a:pt x="12700" y="0"/>
                  </a:cubicBezTo>
                  <a:lnTo>
                    <a:pt x="12700" y="1270"/>
                  </a:lnTo>
                  <a:cubicBezTo>
                    <a:pt x="12700" y="1270"/>
                    <a:pt x="11430" y="1270"/>
                    <a:pt x="11430" y="1270"/>
                  </a:cubicBezTo>
                  <a:lnTo>
                    <a:pt x="11430" y="0"/>
                  </a:lnTo>
                  <a:cubicBezTo>
                    <a:pt x="11430" y="0"/>
                    <a:pt x="11430" y="0"/>
                    <a:pt x="11430" y="0"/>
                  </a:cubicBezTo>
                  <a:lnTo>
                    <a:pt x="11430" y="0"/>
                  </a:lnTo>
                  <a:cubicBezTo>
                    <a:pt x="11430" y="0"/>
                    <a:pt x="11430" y="0"/>
                    <a:pt x="11430" y="0"/>
                  </a:cubicBezTo>
                  <a:lnTo>
                    <a:pt x="11430" y="1270"/>
                  </a:lnTo>
                  <a:cubicBezTo>
                    <a:pt x="11430" y="1270"/>
                    <a:pt x="10160" y="1270"/>
                    <a:pt x="10160" y="1270"/>
                  </a:cubicBezTo>
                  <a:lnTo>
                    <a:pt x="8890" y="0"/>
                  </a:lnTo>
                  <a:cubicBezTo>
                    <a:pt x="8890" y="0"/>
                    <a:pt x="8890" y="0"/>
                    <a:pt x="8890" y="0"/>
                  </a:cubicBezTo>
                  <a:lnTo>
                    <a:pt x="8890" y="0"/>
                  </a:lnTo>
                  <a:cubicBezTo>
                    <a:pt x="8890" y="0"/>
                    <a:pt x="8890" y="0"/>
                    <a:pt x="8890" y="0"/>
                  </a:cubicBezTo>
                  <a:lnTo>
                    <a:pt x="10160" y="1270"/>
                  </a:lnTo>
                  <a:cubicBezTo>
                    <a:pt x="10160" y="1270"/>
                    <a:pt x="10160" y="1270"/>
                    <a:pt x="8890" y="1270"/>
                  </a:cubicBezTo>
                  <a:lnTo>
                    <a:pt x="7620" y="0"/>
                  </a:lnTo>
                  <a:cubicBezTo>
                    <a:pt x="7620" y="0"/>
                    <a:pt x="7620" y="0"/>
                    <a:pt x="7620" y="0"/>
                  </a:cubicBezTo>
                  <a:lnTo>
                    <a:pt x="7620" y="0"/>
                  </a:lnTo>
                  <a:cubicBezTo>
                    <a:pt x="7620" y="0"/>
                    <a:pt x="7620" y="0"/>
                    <a:pt x="7620" y="0"/>
                  </a:cubicBezTo>
                  <a:lnTo>
                    <a:pt x="8890" y="1270"/>
                  </a:lnTo>
                  <a:cubicBezTo>
                    <a:pt x="8890" y="1270"/>
                    <a:pt x="8890" y="1270"/>
                    <a:pt x="7620" y="254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1270"/>
                  </a:cubicBezTo>
                  <a:lnTo>
                    <a:pt x="6350" y="1270"/>
                  </a:lnTo>
                  <a:cubicBezTo>
                    <a:pt x="6350" y="1270"/>
                    <a:pt x="6350" y="1270"/>
                    <a:pt x="6350" y="1270"/>
                  </a:cubicBezTo>
                  <a:lnTo>
                    <a:pt x="7620" y="2540"/>
                  </a:lnTo>
                  <a:cubicBezTo>
                    <a:pt x="7620" y="2540"/>
                    <a:pt x="7620" y="2540"/>
                    <a:pt x="7620" y="3810"/>
                  </a:cubicBezTo>
                  <a:lnTo>
                    <a:pt x="6350" y="2540"/>
                  </a:lnTo>
                  <a:cubicBezTo>
                    <a:pt x="6350" y="2540"/>
                    <a:pt x="6350" y="2540"/>
                    <a:pt x="6350" y="2540"/>
                  </a:cubicBezTo>
                  <a:lnTo>
                    <a:pt x="6350" y="2540"/>
                  </a:lnTo>
                  <a:cubicBezTo>
                    <a:pt x="6350" y="2540"/>
                    <a:pt x="6350" y="2540"/>
                    <a:pt x="6350" y="2540"/>
                  </a:cubicBezTo>
                  <a:lnTo>
                    <a:pt x="7620" y="3810"/>
                  </a:lnTo>
                  <a:cubicBezTo>
                    <a:pt x="7620" y="3810"/>
                    <a:pt x="7620" y="3810"/>
                    <a:pt x="7620" y="5080"/>
                  </a:cubicBezTo>
                  <a:lnTo>
                    <a:pt x="6350" y="5080"/>
                  </a:lnTo>
                  <a:cubicBezTo>
                    <a:pt x="6350" y="5080"/>
                    <a:pt x="6350" y="5080"/>
                    <a:pt x="6350" y="5080"/>
                  </a:cubicBezTo>
                  <a:lnTo>
                    <a:pt x="6350" y="5080"/>
                  </a:lnTo>
                  <a:cubicBezTo>
                    <a:pt x="6350" y="5080"/>
                    <a:pt x="6350" y="5080"/>
                    <a:pt x="6350" y="5080"/>
                  </a:cubicBezTo>
                  <a:lnTo>
                    <a:pt x="7620" y="5080"/>
                  </a:lnTo>
                  <a:cubicBezTo>
                    <a:pt x="7620" y="5080"/>
                    <a:pt x="7620" y="6350"/>
                    <a:pt x="7620" y="6350"/>
                  </a:cubicBezTo>
                  <a:lnTo>
                    <a:pt x="6350" y="6350"/>
                  </a:lnTo>
                  <a:cubicBezTo>
                    <a:pt x="6350" y="6350"/>
                    <a:pt x="6350" y="6350"/>
                    <a:pt x="6350" y="6350"/>
                  </a:cubicBezTo>
                  <a:lnTo>
                    <a:pt x="6350" y="6350"/>
                  </a:lnTo>
                  <a:cubicBezTo>
                    <a:pt x="6350" y="6350"/>
                    <a:pt x="6350" y="6350"/>
                    <a:pt x="6350" y="6350"/>
                  </a:cubicBezTo>
                  <a:lnTo>
                    <a:pt x="7620" y="6350"/>
                  </a:lnTo>
                  <a:cubicBezTo>
                    <a:pt x="7620" y="6350"/>
                    <a:pt x="7620" y="7620"/>
                    <a:pt x="7620" y="7620"/>
                  </a:cubicBezTo>
                  <a:lnTo>
                    <a:pt x="6350" y="7620"/>
                  </a:lnTo>
                  <a:cubicBezTo>
                    <a:pt x="6350" y="7620"/>
                    <a:pt x="6350" y="7620"/>
                    <a:pt x="6350" y="7620"/>
                  </a:cubicBezTo>
                  <a:lnTo>
                    <a:pt x="6350" y="7620"/>
                  </a:lnTo>
                  <a:cubicBezTo>
                    <a:pt x="6350" y="7620"/>
                    <a:pt x="6350" y="7620"/>
                    <a:pt x="6350" y="7620"/>
                  </a:cubicBezTo>
                  <a:lnTo>
                    <a:pt x="7620" y="7620"/>
                  </a:lnTo>
                  <a:cubicBezTo>
                    <a:pt x="7620" y="7620"/>
                    <a:pt x="7620" y="8890"/>
                    <a:pt x="7620" y="8890"/>
                  </a:cubicBezTo>
                  <a:lnTo>
                    <a:pt x="6350" y="8890"/>
                  </a:lnTo>
                  <a:cubicBezTo>
                    <a:pt x="6350" y="8890"/>
                    <a:pt x="6350" y="8890"/>
                    <a:pt x="6350" y="8890"/>
                  </a:cubicBezTo>
                  <a:lnTo>
                    <a:pt x="6350" y="8890"/>
                  </a:lnTo>
                  <a:cubicBezTo>
                    <a:pt x="6350" y="8890"/>
                    <a:pt x="6350" y="8890"/>
                    <a:pt x="6350" y="8890"/>
                  </a:cubicBezTo>
                  <a:lnTo>
                    <a:pt x="7620" y="8890"/>
                  </a:lnTo>
                  <a:cubicBezTo>
                    <a:pt x="7620" y="8890"/>
                    <a:pt x="7620" y="10160"/>
                    <a:pt x="7620" y="10160"/>
                  </a:cubicBezTo>
                  <a:lnTo>
                    <a:pt x="6350" y="10160"/>
                  </a:lnTo>
                  <a:cubicBezTo>
                    <a:pt x="6350" y="10160"/>
                    <a:pt x="6350" y="10160"/>
                    <a:pt x="6350" y="10160"/>
                  </a:cubicBezTo>
                  <a:lnTo>
                    <a:pt x="6350" y="10160"/>
                  </a:lnTo>
                  <a:cubicBezTo>
                    <a:pt x="6350" y="10160"/>
                    <a:pt x="6350" y="10160"/>
                    <a:pt x="6350" y="10160"/>
                  </a:cubicBezTo>
                  <a:lnTo>
                    <a:pt x="7620" y="10160"/>
                  </a:lnTo>
                  <a:cubicBezTo>
                    <a:pt x="7620" y="10160"/>
                    <a:pt x="7620" y="11430"/>
                    <a:pt x="7620" y="11430"/>
                  </a:cubicBezTo>
                  <a:lnTo>
                    <a:pt x="6350" y="12700"/>
                  </a:lnTo>
                  <a:cubicBezTo>
                    <a:pt x="6350" y="12700"/>
                    <a:pt x="6350" y="12700"/>
                    <a:pt x="6350" y="12700"/>
                  </a:cubicBezTo>
                  <a:lnTo>
                    <a:pt x="6350" y="12700"/>
                  </a:lnTo>
                  <a:cubicBezTo>
                    <a:pt x="6350" y="12700"/>
                    <a:pt x="6350" y="12700"/>
                    <a:pt x="6350" y="12700"/>
                  </a:cubicBezTo>
                  <a:lnTo>
                    <a:pt x="7620" y="11430"/>
                  </a:lnTo>
                  <a:cubicBezTo>
                    <a:pt x="7620" y="11430"/>
                    <a:pt x="7620" y="11430"/>
                    <a:pt x="7620" y="12700"/>
                  </a:cubicBezTo>
                  <a:lnTo>
                    <a:pt x="6350" y="13970"/>
                  </a:lnTo>
                  <a:cubicBezTo>
                    <a:pt x="6350" y="13970"/>
                    <a:pt x="6350" y="13970"/>
                    <a:pt x="6350" y="13970"/>
                  </a:cubicBezTo>
                  <a:lnTo>
                    <a:pt x="6350" y="13970"/>
                  </a:lnTo>
                  <a:cubicBezTo>
                    <a:pt x="6350" y="13970"/>
                    <a:pt x="6350" y="13970"/>
                    <a:pt x="6350" y="13970"/>
                  </a:cubicBezTo>
                  <a:lnTo>
                    <a:pt x="7620" y="12700"/>
                  </a:lnTo>
                  <a:cubicBezTo>
                    <a:pt x="7620" y="12700"/>
                    <a:pt x="7620" y="12700"/>
                    <a:pt x="8890" y="13970"/>
                  </a:cubicBezTo>
                  <a:lnTo>
                    <a:pt x="7620" y="15240"/>
                  </a:lnTo>
                  <a:cubicBezTo>
                    <a:pt x="7620" y="15240"/>
                    <a:pt x="7620" y="15240"/>
                    <a:pt x="7620" y="15240"/>
                  </a:cubicBezTo>
                  <a:lnTo>
                    <a:pt x="7620" y="15240"/>
                  </a:lnTo>
                  <a:cubicBezTo>
                    <a:pt x="7620" y="15240"/>
                    <a:pt x="7620" y="15240"/>
                    <a:pt x="7620" y="15240"/>
                  </a:cubicBezTo>
                  <a:lnTo>
                    <a:pt x="8890" y="13970"/>
                  </a:lnTo>
                  <a:cubicBezTo>
                    <a:pt x="8890" y="13970"/>
                    <a:pt x="8890" y="13970"/>
                    <a:pt x="10160" y="13970"/>
                  </a:cubicBezTo>
                  <a:lnTo>
                    <a:pt x="8890" y="15240"/>
                  </a:lnTo>
                  <a:cubicBezTo>
                    <a:pt x="8890" y="15240"/>
                    <a:pt x="8890" y="15240"/>
                    <a:pt x="8890" y="15240"/>
                  </a:cubicBezTo>
                  <a:lnTo>
                    <a:pt x="8890" y="15240"/>
                  </a:lnTo>
                  <a:cubicBezTo>
                    <a:pt x="8890" y="15240"/>
                    <a:pt x="8890" y="15240"/>
                    <a:pt x="8890" y="15240"/>
                  </a:cubicBezTo>
                  <a:lnTo>
                    <a:pt x="10160" y="13970"/>
                  </a:lnTo>
                  <a:cubicBezTo>
                    <a:pt x="10160" y="13970"/>
                    <a:pt x="10160" y="13970"/>
                    <a:pt x="11430" y="13970"/>
                  </a:cubicBezTo>
                  <a:lnTo>
                    <a:pt x="11430" y="15240"/>
                  </a:lnTo>
                  <a:cubicBezTo>
                    <a:pt x="11430" y="15240"/>
                    <a:pt x="11430" y="15240"/>
                    <a:pt x="11430" y="15240"/>
                  </a:cubicBezTo>
                  <a:lnTo>
                    <a:pt x="11430" y="15240"/>
                  </a:lnTo>
                  <a:cubicBezTo>
                    <a:pt x="11430" y="15240"/>
                    <a:pt x="11430" y="15240"/>
                    <a:pt x="11430" y="15240"/>
                  </a:cubicBezTo>
                  <a:lnTo>
                    <a:pt x="11430" y="13970"/>
                  </a:lnTo>
                  <a:cubicBezTo>
                    <a:pt x="11430" y="13970"/>
                    <a:pt x="12700" y="13970"/>
                    <a:pt x="12700" y="13970"/>
                  </a:cubicBezTo>
                  <a:lnTo>
                    <a:pt x="12700" y="15240"/>
                  </a:lnTo>
                  <a:cubicBezTo>
                    <a:pt x="12700" y="15240"/>
                    <a:pt x="12700" y="15240"/>
                    <a:pt x="12700" y="15240"/>
                  </a:cubicBezTo>
                  <a:lnTo>
                    <a:pt x="12700" y="15240"/>
                  </a:lnTo>
                  <a:cubicBezTo>
                    <a:pt x="12700" y="15240"/>
                    <a:pt x="12700" y="15240"/>
                    <a:pt x="12700" y="15240"/>
                  </a:cubicBezTo>
                  <a:lnTo>
                    <a:pt x="12700" y="13970"/>
                  </a:lnTo>
                  <a:cubicBezTo>
                    <a:pt x="12700" y="13970"/>
                    <a:pt x="13970" y="13970"/>
                    <a:pt x="13970" y="13970"/>
                  </a:cubicBezTo>
                  <a:lnTo>
                    <a:pt x="13970" y="15240"/>
                  </a:lnTo>
                  <a:cubicBezTo>
                    <a:pt x="13970" y="15240"/>
                    <a:pt x="13970" y="15240"/>
                    <a:pt x="13970" y="15240"/>
                  </a:cubicBezTo>
                  <a:lnTo>
                    <a:pt x="13970" y="15240"/>
                  </a:lnTo>
                  <a:cubicBezTo>
                    <a:pt x="13970" y="15240"/>
                    <a:pt x="13970" y="15240"/>
                    <a:pt x="13970" y="15240"/>
                  </a:cubicBezTo>
                  <a:lnTo>
                    <a:pt x="13970" y="13970"/>
                  </a:lnTo>
                  <a:cubicBezTo>
                    <a:pt x="13970" y="13970"/>
                    <a:pt x="15240" y="13970"/>
                    <a:pt x="15240" y="1397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5240"/>
                  </a:cubicBezTo>
                  <a:lnTo>
                    <a:pt x="15240" y="15240"/>
                  </a:lnTo>
                  <a:cubicBezTo>
                    <a:pt x="15240" y="15240"/>
                    <a:pt x="15240" y="15240"/>
                    <a:pt x="15240" y="15240"/>
                  </a:cubicBezTo>
                  <a:lnTo>
                    <a:pt x="15240" y="13970"/>
                  </a:lnTo>
                  <a:cubicBezTo>
                    <a:pt x="15240" y="13970"/>
                    <a:pt x="16510" y="13970"/>
                    <a:pt x="16510" y="13970"/>
                  </a:cubicBezTo>
                  <a:lnTo>
                    <a:pt x="16510" y="15240"/>
                  </a:lnTo>
                  <a:cubicBezTo>
                    <a:pt x="16510" y="15240"/>
                    <a:pt x="16510" y="15240"/>
                    <a:pt x="16510" y="15240"/>
                  </a:cubicBezTo>
                  <a:lnTo>
                    <a:pt x="16510" y="15240"/>
                  </a:lnTo>
                  <a:cubicBezTo>
                    <a:pt x="16510" y="15240"/>
                    <a:pt x="16510" y="15240"/>
                    <a:pt x="16510" y="15240"/>
                  </a:cubicBezTo>
                  <a:lnTo>
                    <a:pt x="16510" y="13970"/>
                  </a:lnTo>
                  <a:cubicBezTo>
                    <a:pt x="16510" y="13970"/>
                    <a:pt x="17780" y="13970"/>
                    <a:pt x="17780" y="13970"/>
                  </a:cubicBezTo>
                  <a:lnTo>
                    <a:pt x="19050" y="15240"/>
                  </a:lnTo>
                  <a:cubicBezTo>
                    <a:pt x="19050" y="15240"/>
                    <a:pt x="19050" y="15240"/>
                    <a:pt x="19050" y="15240"/>
                  </a:cubicBezTo>
                  <a:lnTo>
                    <a:pt x="19050" y="15240"/>
                  </a:lnTo>
                  <a:cubicBezTo>
                    <a:pt x="19050" y="15240"/>
                    <a:pt x="19050" y="15240"/>
                    <a:pt x="19050" y="15240"/>
                  </a:cubicBezTo>
                  <a:lnTo>
                    <a:pt x="17780" y="13970"/>
                  </a:lnTo>
                  <a:cubicBezTo>
                    <a:pt x="17780" y="13970"/>
                    <a:pt x="17780" y="13970"/>
                    <a:pt x="19050" y="13970"/>
                  </a:cubicBezTo>
                  <a:lnTo>
                    <a:pt x="20320" y="15240"/>
                  </a:lnTo>
                  <a:cubicBezTo>
                    <a:pt x="20320" y="15240"/>
                    <a:pt x="20320" y="15240"/>
                    <a:pt x="20320" y="15240"/>
                  </a:cubicBezTo>
                  <a:lnTo>
                    <a:pt x="20320" y="15240"/>
                  </a:lnTo>
                  <a:cubicBezTo>
                    <a:pt x="20320" y="15240"/>
                    <a:pt x="20320" y="15240"/>
                    <a:pt x="20320" y="15240"/>
                  </a:cubicBezTo>
                  <a:lnTo>
                    <a:pt x="19050" y="13970"/>
                  </a:lnTo>
                  <a:cubicBezTo>
                    <a:pt x="19050" y="13970"/>
                    <a:pt x="19050" y="13970"/>
                    <a:pt x="20320" y="12700"/>
                  </a:cubicBezTo>
                  <a:lnTo>
                    <a:pt x="21590" y="13970"/>
                  </a:lnTo>
                  <a:cubicBezTo>
                    <a:pt x="21590" y="13970"/>
                    <a:pt x="21590" y="13970"/>
                    <a:pt x="21590" y="13970"/>
                  </a:cubicBezTo>
                  <a:lnTo>
                    <a:pt x="21590" y="13970"/>
                  </a:lnTo>
                  <a:cubicBezTo>
                    <a:pt x="21590" y="13970"/>
                    <a:pt x="21590" y="13970"/>
                    <a:pt x="21590" y="13970"/>
                  </a:cubicBezTo>
                  <a:lnTo>
                    <a:pt x="20320" y="12700"/>
                  </a:lnTo>
                  <a:cubicBezTo>
                    <a:pt x="20320" y="12700"/>
                    <a:pt x="20320" y="12700"/>
                    <a:pt x="20320" y="11430"/>
                  </a:cubicBezTo>
                  <a:lnTo>
                    <a:pt x="21590" y="12700"/>
                  </a:lnTo>
                  <a:cubicBezTo>
                    <a:pt x="21590" y="12700"/>
                    <a:pt x="21590" y="12700"/>
                    <a:pt x="21590" y="12700"/>
                  </a:cubicBezTo>
                  <a:lnTo>
                    <a:pt x="21590" y="12700"/>
                  </a:lnTo>
                  <a:cubicBezTo>
                    <a:pt x="21590" y="12700"/>
                    <a:pt x="21590" y="12700"/>
                    <a:pt x="21590" y="12700"/>
                  </a:cubicBezTo>
                  <a:lnTo>
                    <a:pt x="20320" y="11430"/>
                  </a:lnTo>
                  <a:cubicBezTo>
                    <a:pt x="20320" y="11430"/>
                    <a:pt x="20320" y="11430"/>
                    <a:pt x="20320" y="10160"/>
                  </a:cubicBezTo>
                  <a:lnTo>
                    <a:pt x="21590" y="10160"/>
                  </a:lnTo>
                  <a:cubicBezTo>
                    <a:pt x="21590" y="10160"/>
                    <a:pt x="21590" y="10160"/>
                    <a:pt x="21590" y="10160"/>
                  </a:cubicBezTo>
                  <a:lnTo>
                    <a:pt x="21590" y="10160"/>
                  </a:lnTo>
                  <a:cubicBezTo>
                    <a:pt x="21590" y="10160"/>
                    <a:pt x="21590" y="10160"/>
                    <a:pt x="21590" y="10160"/>
                  </a:cubicBezTo>
                  <a:lnTo>
                    <a:pt x="20320" y="10160"/>
                  </a:lnTo>
                  <a:cubicBezTo>
                    <a:pt x="20320" y="10160"/>
                    <a:pt x="20320" y="8890"/>
                    <a:pt x="20320" y="8890"/>
                  </a:cubicBezTo>
                  <a:lnTo>
                    <a:pt x="21590" y="8890"/>
                  </a:lnTo>
                  <a:cubicBezTo>
                    <a:pt x="21590" y="8890"/>
                    <a:pt x="21590" y="8890"/>
                    <a:pt x="21590" y="8890"/>
                  </a:cubicBezTo>
                  <a:lnTo>
                    <a:pt x="21590" y="8890"/>
                  </a:lnTo>
                  <a:cubicBezTo>
                    <a:pt x="21590" y="8890"/>
                    <a:pt x="21590" y="8890"/>
                    <a:pt x="21590" y="8890"/>
                  </a:cubicBezTo>
                  <a:lnTo>
                    <a:pt x="20320" y="8890"/>
                  </a:lnTo>
                  <a:cubicBezTo>
                    <a:pt x="20320" y="8890"/>
                    <a:pt x="20320" y="7620"/>
                    <a:pt x="20320" y="7620"/>
                  </a:cubicBezTo>
                  <a:lnTo>
                    <a:pt x="21590" y="7620"/>
                  </a:lnTo>
                  <a:cubicBezTo>
                    <a:pt x="21590" y="8890"/>
                    <a:pt x="21590" y="8890"/>
                    <a:pt x="21590" y="7620"/>
                  </a:cubicBezTo>
                  <a:lnTo>
                    <a:pt x="21590" y="7620"/>
                  </a:lnTo>
                  <a:cubicBezTo>
                    <a:pt x="21590" y="7620"/>
                    <a:pt x="21590" y="7620"/>
                    <a:pt x="21590" y="7620"/>
                  </a:cubicBezTo>
                  <a:close/>
                  <a:moveTo>
                    <a:pt x="11430" y="0"/>
                  </a:moveTo>
                  <a:cubicBezTo>
                    <a:pt x="13970" y="1270"/>
                    <a:pt x="16510" y="2540"/>
                    <a:pt x="17780" y="6350"/>
                  </a:cubicBezTo>
                  <a:cubicBezTo>
                    <a:pt x="17780" y="6350"/>
                    <a:pt x="17780" y="7620"/>
                    <a:pt x="16510" y="7620"/>
                  </a:cubicBezTo>
                  <a:lnTo>
                    <a:pt x="11430" y="7620"/>
                  </a:lnTo>
                  <a:cubicBezTo>
                    <a:pt x="11430" y="6350"/>
                    <a:pt x="10160" y="6350"/>
                    <a:pt x="10160" y="6350"/>
                  </a:cubicBezTo>
                  <a:lnTo>
                    <a:pt x="11430" y="0"/>
                  </a:lnTo>
                  <a:cubicBezTo>
                    <a:pt x="10160" y="0"/>
                    <a:pt x="11430" y="0"/>
                    <a:pt x="11430" y="0"/>
                  </a:cubicBezTo>
                  <a:close/>
                  <a:moveTo>
                    <a:pt x="7620" y="0"/>
                  </a:moveTo>
                  <a:lnTo>
                    <a:pt x="7620" y="5080"/>
                  </a:lnTo>
                  <a:cubicBezTo>
                    <a:pt x="6350" y="5080"/>
                    <a:pt x="6350" y="6350"/>
                    <a:pt x="6350" y="6350"/>
                  </a:cubicBezTo>
                  <a:lnTo>
                    <a:pt x="1270" y="6350"/>
                  </a:lnTo>
                  <a:cubicBezTo>
                    <a:pt x="1270" y="6350"/>
                    <a:pt x="0" y="6350"/>
                    <a:pt x="0" y="5080"/>
                  </a:cubicBezTo>
                  <a:cubicBezTo>
                    <a:pt x="1270" y="2540"/>
                    <a:pt x="3810" y="1270"/>
                    <a:pt x="7620" y="0"/>
                  </a:cubicBezTo>
                  <a:cubicBezTo>
                    <a:pt x="7620" y="0"/>
                    <a:pt x="7620" y="0"/>
                    <a:pt x="7620" y="0"/>
                  </a:cubicBezTo>
                  <a:close/>
                  <a:moveTo>
                    <a:pt x="6350" y="16510"/>
                  </a:moveTo>
                  <a:cubicBezTo>
                    <a:pt x="3810" y="15240"/>
                    <a:pt x="1270" y="12700"/>
                    <a:pt x="0" y="10160"/>
                  </a:cubicBezTo>
                  <a:cubicBezTo>
                    <a:pt x="0" y="10160"/>
                    <a:pt x="0" y="8890"/>
                    <a:pt x="1270" y="8890"/>
                  </a:cubicBezTo>
                  <a:lnTo>
                    <a:pt x="6350" y="8890"/>
                  </a:lnTo>
                  <a:cubicBezTo>
                    <a:pt x="6350" y="10160"/>
                    <a:pt x="7620" y="10160"/>
                    <a:pt x="8890" y="11430"/>
                  </a:cubicBezTo>
                  <a:lnTo>
                    <a:pt x="6350" y="16510"/>
                  </a:lnTo>
                  <a:cubicBezTo>
                    <a:pt x="7620" y="16510"/>
                    <a:pt x="7620" y="16510"/>
                    <a:pt x="6350" y="16510"/>
                  </a:cubicBezTo>
                  <a:close/>
                  <a:moveTo>
                    <a:pt x="8890" y="10160"/>
                  </a:moveTo>
                  <a:cubicBezTo>
                    <a:pt x="7620" y="10160"/>
                    <a:pt x="7620" y="8890"/>
                    <a:pt x="7620" y="8890"/>
                  </a:cubicBezTo>
                  <a:cubicBezTo>
                    <a:pt x="7620" y="8890"/>
                    <a:pt x="8890" y="7620"/>
                    <a:pt x="8890" y="7620"/>
                  </a:cubicBezTo>
                  <a:cubicBezTo>
                    <a:pt x="10160" y="7620"/>
                    <a:pt x="10160" y="8890"/>
                    <a:pt x="10160" y="8890"/>
                  </a:cubicBezTo>
                  <a:cubicBezTo>
                    <a:pt x="10160" y="8890"/>
                    <a:pt x="10160" y="10160"/>
                    <a:pt x="8890" y="10160"/>
                  </a:cubicBezTo>
                  <a:close/>
                  <a:moveTo>
                    <a:pt x="10160" y="16510"/>
                  </a:moveTo>
                  <a:lnTo>
                    <a:pt x="10160" y="11430"/>
                  </a:lnTo>
                  <a:cubicBezTo>
                    <a:pt x="11430" y="11430"/>
                    <a:pt x="11430" y="10160"/>
                    <a:pt x="12700" y="8890"/>
                  </a:cubicBezTo>
                  <a:lnTo>
                    <a:pt x="17780" y="8890"/>
                  </a:lnTo>
                  <a:cubicBezTo>
                    <a:pt x="17780" y="8890"/>
                    <a:pt x="19050" y="8890"/>
                    <a:pt x="19050" y="10160"/>
                  </a:cubicBezTo>
                  <a:cubicBezTo>
                    <a:pt x="16510" y="13970"/>
                    <a:pt x="13970" y="16510"/>
                    <a:pt x="10160" y="16510"/>
                  </a:cubicBezTo>
                  <a:cubicBezTo>
                    <a:pt x="11430" y="16510"/>
                    <a:pt x="10160" y="16510"/>
                    <a:pt x="10160" y="1651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3DA090F-C801-4D14-9CDD-139DC4E02976}"/>
                </a:ext>
              </a:extLst>
            </p:cNvPr>
            <p:cNvSpPr/>
            <p:nvPr/>
          </p:nvSpPr>
          <p:spPr>
            <a:xfrm>
              <a:off x="7188200" y="2781300"/>
              <a:ext cx="21590" cy="17779"/>
            </a:xfrm>
            <a:custGeom>
              <a:avLst/>
              <a:gdLst>
                <a:gd name="connsiteX0" fmla="*/ 21590 w 21590"/>
                <a:gd name="connsiteY0" fmla="*/ 8890 h 17779"/>
                <a:gd name="connsiteX1" fmla="*/ 20320 w 21590"/>
                <a:gd name="connsiteY1" fmla="*/ 8890 h 17779"/>
                <a:gd name="connsiteX2" fmla="*/ 20320 w 21590"/>
                <a:gd name="connsiteY2" fmla="*/ 7620 h 17779"/>
                <a:gd name="connsiteX3" fmla="*/ 21590 w 21590"/>
                <a:gd name="connsiteY3" fmla="*/ 7620 h 17779"/>
                <a:gd name="connsiteX4" fmla="*/ 21590 w 21590"/>
                <a:gd name="connsiteY4" fmla="*/ 7620 h 17779"/>
                <a:gd name="connsiteX5" fmla="*/ 21590 w 21590"/>
                <a:gd name="connsiteY5" fmla="*/ 7620 h 17779"/>
                <a:gd name="connsiteX6" fmla="*/ 21590 w 21590"/>
                <a:gd name="connsiteY6" fmla="*/ 7620 h 17779"/>
                <a:gd name="connsiteX7" fmla="*/ 20320 w 21590"/>
                <a:gd name="connsiteY7" fmla="*/ 7620 h 17779"/>
                <a:gd name="connsiteX8" fmla="*/ 20320 w 21590"/>
                <a:gd name="connsiteY8" fmla="*/ 6350 h 17779"/>
                <a:gd name="connsiteX9" fmla="*/ 21590 w 21590"/>
                <a:gd name="connsiteY9" fmla="*/ 6350 h 17779"/>
                <a:gd name="connsiteX10" fmla="*/ 21590 w 21590"/>
                <a:gd name="connsiteY10" fmla="*/ 6350 h 17779"/>
                <a:gd name="connsiteX11" fmla="*/ 21590 w 21590"/>
                <a:gd name="connsiteY11" fmla="*/ 6350 h 17779"/>
                <a:gd name="connsiteX12" fmla="*/ 21590 w 21590"/>
                <a:gd name="connsiteY12" fmla="*/ 6350 h 17779"/>
                <a:gd name="connsiteX13" fmla="*/ 20320 w 21590"/>
                <a:gd name="connsiteY13" fmla="*/ 6350 h 17779"/>
                <a:gd name="connsiteX14" fmla="*/ 20320 w 21590"/>
                <a:gd name="connsiteY14" fmla="*/ 5080 h 17779"/>
                <a:gd name="connsiteX15" fmla="*/ 21590 w 21590"/>
                <a:gd name="connsiteY15" fmla="*/ 3810 h 17779"/>
                <a:gd name="connsiteX16" fmla="*/ 21590 w 21590"/>
                <a:gd name="connsiteY16" fmla="*/ 3810 h 17779"/>
                <a:gd name="connsiteX17" fmla="*/ 21590 w 21590"/>
                <a:gd name="connsiteY17" fmla="*/ 3810 h 17779"/>
                <a:gd name="connsiteX18" fmla="*/ 21590 w 21590"/>
                <a:gd name="connsiteY18" fmla="*/ 3810 h 17779"/>
                <a:gd name="connsiteX19" fmla="*/ 20320 w 21590"/>
                <a:gd name="connsiteY19" fmla="*/ 5080 h 17779"/>
                <a:gd name="connsiteX20" fmla="*/ 20320 w 21590"/>
                <a:gd name="connsiteY20" fmla="*/ 3810 h 17779"/>
                <a:gd name="connsiteX21" fmla="*/ 21590 w 21590"/>
                <a:gd name="connsiteY21" fmla="*/ 2540 h 17779"/>
                <a:gd name="connsiteX22" fmla="*/ 21590 w 21590"/>
                <a:gd name="connsiteY22" fmla="*/ 2540 h 17779"/>
                <a:gd name="connsiteX23" fmla="*/ 21590 w 21590"/>
                <a:gd name="connsiteY23" fmla="*/ 2540 h 17779"/>
                <a:gd name="connsiteX24" fmla="*/ 21590 w 21590"/>
                <a:gd name="connsiteY24" fmla="*/ 2540 h 17779"/>
                <a:gd name="connsiteX25" fmla="*/ 20320 w 21590"/>
                <a:gd name="connsiteY25" fmla="*/ 3810 h 17779"/>
                <a:gd name="connsiteX26" fmla="*/ 19050 w 21590"/>
                <a:gd name="connsiteY26" fmla="*/ 2540 h 17779"/>
                <a:gd name="connsiteX27" fmla="*/ 20320 w 21590"/>
                <a:gd name="connsiteY27" fmla="*/ 1270 h 17779"/>
                <a:gd name="connsiteX28" fmla="*/ 20320 w 21590"/>
                <a:gd name="connsiteY28" fmla="*/ 1270 h 17779"/>
                <a:gd name="connsiteX29" fmla="*/ 20320 w 21590"/>
                <a:gd name="connsiteY29" fmla="*/ 1270 h 17779"/>
                <a:gd name="connsiteX30" fmla="*/ 20320 w 21590"/>
                <a:gd name="connsiteY30" fmla="*/ 1270 h 17779"/>
                <a:gd name="connsiteX31" fmla="*/ 19050 w 21590"/>
                <a:gd name="connsiteY31" fmla="*/ 2540 h 17779"/>
                <a:gd name="connsiteX32" fmla="*/ 17780 w 21590"/>
                <a:gd name="connsiteY32" fmla="*/ 2540 h 17779"/>
                <a:gd name="connsiteX33" fmla="*/ 19050 w 21590"/>
                <a:gd name="connsiteY33" fmla="*/ 1270 h 17779"/>
                <a:gd name="connsiteX34" fmla="*/ 19050 w 21590"/>
                <a:gd name="connsiteY34" fmla="*/ 1270 h 17779"/>
                <a:gd name="connsiteX35" fmla="*/ 19050 w 21590"/>
                <a:gd name="connsiteY35" fmla="*/ 1270 h 17779"/>
                <a:gd name="connsiteX36" fmla="*/ 19050 w 21590"/>
                <a:gd name="connsiteY36" fmla="*/ 1270 h 17779"/>
                <a:gd name="connsiteX37" fmla="*/ 17780 w 21590"/>
                <a:gd name="connsiteY37" fmla="*/ 2540 h 17779"/>
                <a:gd name="connsiteX38" fmla="*/ 16510 w 21590"/>
                <a:gd name="connsiteY38" fmla="*/ 2540 h 17779"/>
                <a:gd name="connsiteX39" fmla="*/ 16510 w 21590"/>
                <a:gd name="connsiteY39" fmla="*/ 1270 h 17779"/>
                <a:gd name="connsiteX40" fmla="*/ 16510 w 21590"/>
                <a:gd name="connsiteY40" fmla="*/ 1270 h 17779"/>
                <a:gd name="connsiteX41" fmla="*/ 16510 w 21590"/>
                <a:gd name="connsiteY41" fmla="*/ 1270 h 17779"/>
                <a:gd name="connsiteX42" fmla="*/ 16510 w 21590"/>
                <a:gd name="connsiteY42" fmla="*/ 1270 h 17779"/>
                <a:gd name="connsiteX43" fmla="*/ 16510 w 21590"/>
                <a:gd name="connsiteY43" fmla="*/ 2540 h 17779"/>
                <a:gd name="connsiteX44" fmla="*/ 15240 w 21590"/>
                <a:gd name="connsiteY44" fmla="*/ 2540 h 17779"/>
                <a:gd name="connsiteX45" fmla="*/ 15240 w 21590"/>
                <a:gd name="connsiteY45" fmla="*/ 1270 h 17779"/>
                <a:gd name="connsiteX46" fmla="*/ 15240 w 21590"/>
                <a:gd name="connsiteY46" fmla="*/ 1270 h 17779"/>
                <a:gd name="connsiteX47" fmla="*/ 15240 w 21590"/>
                <a:gd name="connsiteY47" fmla="*/ 1270 h 17779"/>
                <a:gd name="connsiteX48" fmla="*/ 15240 w 21590"/>
                <a:gd name="connsiteY48" fmla="*/ 1270 h 17779"/>
                <a:gd name="connsiteX49" fmla="*/ 15240 w 21590"/>
                <a:gd name="connsiteY49" fmla="*/ 2540 h 17779"/>
                <a:gd name="connsiteX50" fmla="*/ 13970 w 21590"/>
                <a:gd name="connsiteY50" fmla="*/ 2540 h 17779"/>
                <a:gd name="connsiteX51" fmla="*/ 13970 w 21590"/>
                <a:gd name="connsiteY51" fmla="*/ 1270 h 17779"/>
                <a:gd name="connsiteX52" fmla="*/ 13970 w 21590"/>
                <a:gd name="connsiteY52" fmla="*/ 1270 h 17779"/>
                <a:gd name="connsiteX53" fmla="*/ 13970 w 21590"/>
                <a:gd name="connsiteY53" fmla="*/ 1270 h 17779"/>
                <a:gd name="connsiteX54" fmla="*/ 13970 w 21590"/>
                <a:gd name="connsiteY54" fmla="*/ 1270 h 17779"/>
                <a:gd name="connsiteX55" fmla="*/ 13970 w 21590"/>
                <a:gd name="connsiteY55" fmla="*/ 2540 h 17779"/>
                <a:gd name="connsiteX56" fmla="*/ 12700 w 21590"/>
                <a:gd name="connsiteY56" fmla="*/ 2540 h 17779"/>
                <a:gd name="connsiteX57" fmla="*/ 12700 w 21590"/>
                <a:gd name="connsiteY57" fmla="*/ 1270 h 17779"/>
                <a:gd name="connsiteX58" fmla="*/ 12700 w 21590"/>
                <a:gd name="connsiteY58" fmla="*/ 1270 h 17779"/>
                <a:gd name="connsiteX59" fmla="*/ 12700 w 21590"/>
                <a:gd name="connsiteY59" fmla="*/ 1270 h 17779"/>
                <a:gd name="connsiteX60" fmla="*/ 12700 w 21590"/>
                <a:gd name="connsiteY60" fmla="*/ 1270 h 17779"/>
                <a:gd name="connsiteX61" fmla="*/ 12700 w 21590"/>
                <a:gd name="connsiteY61" fmla="*/ 2540 h 17779"/>
                <a:gd name="connsiteX62" fmla="*/ 11430 w 21590"/>
                <a:gd name="connsiteY62" fmla="*/ 2540 h 17779"/>
                <a:gd name="connsiteX63" fmla="*/ 11430 w 21590"/>
                <a:gd name="connsiteY63" fmla="*/ 1270 h 17779"/>
                <a:gd name="connsiteX64" fmla="*/ 11430 w 21590"/>
                <a:gd name="connsiteY64" fmla="*/ 1270 h 17779"/>
                <a:gd name="connsiteX65" fmla="*/ 11430 w 21590"/>
                <a:gd name="connsiteY65" fmla="*/ 1270 h 17779"/>
                <a:gd name="connsiteX66" fmla="*/ 11430 w 21590"/>
                <a:gd name="connsiteY66" fmla="*/ 1270 h 17779"/>
                <a:gd name="connsiteX67" fmla="*/ 11430 w 21590"/>
                <a:gd name="connsiteY67" fmla="*/ 2540 h 17779"/>
                <a:gd name="connsiteX68" fmla="*/ 10160 w 21590"/>
                <a:gd name="connsiteY68" fmla="*/ 2540 h 17779"/>
                <a:gd name="connsiteX69" fmla="*/ 8890 w 21590"/>
                <a:gd name="connsiteY69" fmla="*/ 1270 h 17779"/>
                <a:gd name="connsiteX70" fmla="*/ 8890 w 21590"/>
                <a:gd name="connsiteY70" fmla="*/ 1270 h 17779"/>
                <a:gd name="connsiteX71" fmla="*/ 8890 w 21590"/>
                <a:gd name="connsiteY71" fmla="*/ 1270 h 17779"/>
                <a:gd name="connsiteX72" fmla="*/ 8890 w 21590"/>
                <a:gd name="connsiteY72" fmla="*/ 1270 h 17779"/>
                <a:gd name="connsiteX73" fmla="*/ 10160 w 21590"/>
                <a:gd name="connsiteY73" fmla="*/ 2540 h 17779"/>
                <a:gd name="connsiteX74" fmla="*/ 8890 w 21590"/>
                <a:gd name="connsiteY74" fmla="*/ 2540 h 17779"/>
                <a:gd name="connsiteX75" fmla="*/ 7620 w 21590"/>
                <a:gd name="connsiteY75" fmla="*/ 1270 h 17779"/>
                <a:gd name="connsiteX76" fmla="*/ 7620 w 21590"/>
                <a:gd name="connsiteY76" fmla="*/ 1270 h 17779"/>
                <a:gd name="connsiteX77" fmla="*/ 7620 w 21590"/>
                <a:gd name="connsiteY77" fmla="*/ 1270 h 17779"/>
                <a:gd name="connsiteX78" fmla="*/ 7620 w 21590"/>
                <a:gd name="connsiteY78" fmla="*/ 1270 h 17779"/>
                <a:gd name="connsiteX79" fmla="*/ 8890 w 21590"/>
                <a:gd name="connsiteY79" fmla="*/ 2540 h 17779"/>
                <a:gd name="connsiteX80" fmla="*/ 7620 w 21590"/>
                <a:gd name="connsiteY80" fmla="*/ 3810 h 17779"/>
                <a:gd name="connsiteX81" fmla="*/ 0 w 21590"/>
                <a:gd name="connsiteY81" fmla="*/ 0 h 17779"/>
                <a:gd name="connsiteX82" fmla="*/ 0 w 21590"/>
                <a:gd name="connsiteY82" fmla="*/ 0 h 17779"/>
                <a:gd name="connsiteX83" fmla="*/ 0 w 21590"/>
                <a:gd name="connsiteY83" fmla="*/ 0 h 17779"/>
                <a:gd name="connsiteX84" fmla="*/ 0 w 21590"/>
                <a:gd name="connsiteY84" fmla="*/ 0 h 17779"/>
                <a:gd name="connsiteX85" fmla="*/ 1270 w 21590"/>
                <a:gd name="connsiteY85" fmla="*/ 1270 h 17779"/>
                <a:gd name="connsiteX86" fmla="*/ 1270 w 21590"/>
                <a:gd name="connsiteY86" fmla="*/ 2540 h 17779"/>
                <a:gd name="connsiteX87" fmla="*/ 0 w 21590"/>
                <a:gd name="connsiteY87" fmla="*/ 1270 h 17779"/>
                <a:gd name="connsiteX88" fmla="*/ 0 w 21590"/>
                <a:gd name="connsiteY88" fmla="*/ 1270 h 17779"/>
                <a:gd name="connsiteX89" fmla="*/ 0 w 21590"/>
                <a:gd name="connsiteY89" fmla="*/ 1270 h 17779"/>
                <a:gd name="connsiteX90" fmla="*/ 0 w 21590"/>
                <a:gd name="connsiteY90" fmla="*/ 1270 h 17779"/>
                <a:gd name="connsiteX91" fmla="*/ 1270 w 21590"/>
                <a:gd name="connsiteY91" fmla="*/ 2540 h 17779"/>
                <a:gd name="connsiteX92" fmla="*/ 1270 w 21590"/>
                <a:gd name="connsiteY92" fmla="*/ 3810 h 17779"/>
                <a:gd name="connsiteX93" fmla="*/ 0 w 21590"/>
                <a:gd name="connsiteY93" fmla="*/ 3810 h 17779"/>
                <a:gd name="connsiteX94" fmla="*/ 0 w 21590"/>
                <a:gd name="connsiteY94" fmla="*/ 3810 h 17779"/>
                <a:gd name="connsiteX95" fmla="*/ 0 w 21590"/>
                <a:gd name="connsiteY95" fmla="*/ 3810 h 17779"/>
                <a:gd name="connsiteX96" fmla="*/ 0 w 21590"/>
                <a:gd name="connsiteY96" fmla="*/ 3810 h 17779"/>
                <a:gd name="connsiteX97" fmla="*/ 1270 w 21590"/>
                <a:gd name="connsiteY97" fmla="*/ 3810 h 17779"/>
                <a:gd name="connsiteX98" fmla="*/ 1270 w 21590"/>
                <a:gd name="connsiteY98" fmla="*/ 5080 h 17779"/>
                <a:gd name="connsiteX99" fmla="*/ 0 w 21590"/>
                <a:gd name="connsiteY99" fmla="*/ 5080 h 17779"/>
                <a:gd name="connsiteX100" fmla="*/ 0 w 21590"/>
                <a:gd name="connsiteY100" fmla="*/ 5080 h 17779"/>
                <a:gd name="connsiteX101" fmla="*/ 0 w 21590"/>
                <a:gd name="connsiteY101" fmla="*/ 5080 h 17779"/>
                <a:gd name="connsiteX102" fmla="*/ 0 w 21590"/>
                <a:gd name="connsiteY102" fmla="*/ 5080 h 17779"/>
                <a:gd name="connsiteX103" fmla="*/ 1270 w 21590"/>
                <a:gd name="connsiteY103" fmla="*/ 5080 h 17779"/>
                <a:gd name="connsiteX104" fmla="*/ 1270 w 21590"/>
                <a:gd name="connsiteY104" fmla="*/ 6350 h 17779"/>
                <a:gd name="connsiteX105" fmla="*/ 0 w 21590"/>
                <a:gd name="connsiteY105" fmla="*/ 6350 h 17779"/>
                <a:gd name="connsiteX106" fmla="*/ 0 w 21590"/>
                <a:gd name="connsiteY106" fmla="*/ 6350 h 17779"/>
                <a:gd name="connsiteX107" fmla="*/ 0 w 21590"/>
                <a:gd name="connsiteY107" fmla="*/ 6350 h 17779"/>
                <a:gd name="connsiteX108" fmla="*/ 0 w 21590"/>
                <a:gd name="connsiteY108" fmla="*/ 6350 h 17779"/>
                <a:gd name="connsiteX109" fmla="*/ 1270 w 21590"/>
                <a:gd name="connsiteY109" fmla="*/ 6350 h 17779"/>
                <a:gd name="connsiteX110" fmla="*/ 1270 w 21590"/>
                <a:gd name="connsiteY110" fmla="*/ 7620 h 17779"/>
                <a:gd name="connsiteX111" fmla="*/ 0 w 21590"/>
                <a:gd name="connsiteY111" fmla="*/ 7620 h 17779"/>
                <a:gd name="connsiteX112" fmla="*/ 0 w 21590"/>
                <a:gd name="connsiteY112" fmla="*/ 7620 h 17779"/>
                <a:gd name="connsiteX113" fmla="*/ 0 w 21590"/>
                <a:gd name="connsiteY113" fmla="*/ 7620 h 17779"/>
                <a:gd name="connsiteX114" fmla="*/ 0 w 21590"/>
                <a:gd name="connsiteY114" fmla="*/ 7620 h 17779"/>
                <a:gd name="connsiteX115" fmla="*/ 1270 w 21590"/>
                <a:gd name="connsiteY115" fmla="*/ 7620 h 17779"/>
                <a:gd name="connsiteX116" fmla="*/ 1270 w 21590"/>
                <a:gd name="connsiteY116" fmla="*/ 8890 h 17779"/>
                <a:gd name="connsiteX117" fmla="*/ 0 w 21590"/>
                <a:gd name="connsiteY117" fmla="*/ 8890 h 17779"/>
                <a:gd name="connsiteX118" fmla="*/ 0 w 21590"/>
                <a:gd name="connsiteY118" fmla="*/ 8890 h 17779"/>
                <a:gd name="connsiteX119" fmla="*/ 0 w 21590"/>
                <a:gd name="connsiteY119" fmla="*/ 8890 h 17779"/>
                <a:gd name="connsiteX120" fmla="*/ 0 w 21590"/>
                <a:gd name="connsiteY120" fmla="*/ 8890 h 17779"/>
                <a:gd name="connsiteX121" fmla="*/ 1270 w 21590"/>
                <a:gd name="connsiteY121" fmla="*/ 8890 h 17779"/>
                <a:gd name="connsiteX122" fmla="*/ 1270 w 21590"/>
                <a:gd name="connsiteY122" fmla="*/ 10160 h 17779"/>
                <a:gd name="connsiteX123" fmla="*/ 0 w 21590"/>
                <a:gd name="connsiteY123" fmla="*/ 11430 h 17779"/>
                <a:gd name="connsiteX124" fmla="*/ 0 w 21590"/>
                <a:gd name="connsiteY124" fmla="*/ 11430 h 17779"/>
                <a:gd name="connsiteX125" fmla="*/ 0 w 21590"/>
                <a:gd name="connsiteY125" fmla="*/ 11430 h 17779"/>
                <a:gd name="connsiteX126" fmla="*/ 0 w 21590"/>
                <a:gd name="connsiteY126" fmla="*/ 11430 h 17779"/>
                <a:gd name="connsiteX127" fmla="*/ 1270 w 21590"/>
                <a:gd name="connsiteY127" fmla="*/ 10160 h 17779"/>
                <a:gd name="connsiteX128" fmla="*/ 1270 w 21590"/>
                <a:gd name="connsiteY128" fmla="*/ 11430 h 17779"/>
                <a:gd name="connsiteX129" fmla="*/ 0 w 21590"/>
                <a:gd name="connsiteY129" fmla="*/ 12700 h 17779"/>
                <a:gd name="connsiteX130" fmla="*/ 0 w 21590"/>
                <a:gd name="connsiteY130" fmla="*/ 12700 h 17779"/>
                <a:gd name="connsiteX131" fmla="*/ 0 w 21590"/>
                <a:gd name="connsiteY131" fmla="*/ 12700 h 17779"/>
                <a:gd name="connsiteX132" fmla="*/ 0 w 21590"/>
                <a:gd name="connsiteY132" fmla="*/ 12700 h 17779"/>
                <a:gd name="connsiteX133" fmla="*/ 1270 w 21590"/>
                <a:gd name="connsiteY133" fmla="*/ 11430 h 17779"/>
                <a:gd name="connsiteX134" fmla="*/ 2540 w 21590"/>
                <a:gd name="connsiteY134" fmla="*/ 12700 h 17779"/>
                <a:gd name="connsiteX135" fmla="*/ 1270 w 21590"/>
                <a:gd name="connsiteY135" fmla="*/ 13970 h 17779"/>
                <a:gd name="connsiteX136" fmla="*/ 1270 w 21590"/>
                <a:gd name="connsiteY136" fmla="*/ 13970 h 17779"/>
                <a:gd name="connsiteX137" fmla="*/ 1270 w 21590"/>
                <a:gd name="connsiteY137" fmla="*/ 13970 h 17779"/>
                <a:gd name="connsiteX138" fmla="*/ 1270 w 21590"/>
                <a:gd name="connsiteY138" fmla="*/ 13970 h 17779"/>
                <a:gd name="connsiteX139" fmla="*/ 2540 w 21590"/>
                <a:gd name="connsiteY139" fmla="*/ 12700 h 17779"/>
                <a:gd name="connsiteX140" fmla="*/ 3810 w 21590"/>
                <a:gd name="connsiteY140" fmla="*/ 12700 h 17779"/>
                <a:gd name="connsiteX141" fmla="*/ 2540 w 21590"/>
                <a:gd name="connsiteY141" fmla="*/ 13970 h 17779"/>
                <a:gd name="connsiteX142" fmla="*/ 2540 w 21590"/>
                <a:gd name="connsiteY142" fmla="*/ 13970 h 17779"/>
                <a:gd name="connsiteX143" fmla="*/ 2540 w 21590"/>
                <a:gd name="connsiteY143" fmla="*/ 13970 h 17779"/>
                <a:gd name="connsiteX144" fmla="*/ 2540 w 21590"/>
                <a:gd name="connsiteY144" fmla="*/ 13970 h 17779"/>
                <a:gd name="connsiteX145" fmla="*/ 3810 w 21590"/>
                <a:gd name="connsiteY145" fmla="*/ 12700 h 17779"/>
                <a:gd name="connsiteX146" fmla="*/ 5080 w 21590"/>
                <a:gd name="connsiteY146" fmla="*/ 12700 h 17779"/>
                <a:gd name="connsiteX147" fmla="*/ 5080 w 21590"/>
                <a:gd name="connsiteY147" fmla="*/ 13970 h 17779"/>
                <a:gd name="connsiteX148" fmla="*/ 5080 w 21590"/>
                <a:gd name="connsiteY148" fmla="*/ 13970 h 17779"/>
                <a:gd name="connsiteX149" fmla="*/ 5080 w 21590"/>
                <a:gd name="connsiteY149" fmla="*/ 13970 h 17779"/>
                <a:gd name="connsiteX150" fmla="*/ 5080 w 21590"/>
                <a:gd name="connsiteY150" fmla="*/ 13970 h 17779"/>
                <a:gd name="connsiteX151" fmla="*/ 5080 w 21590"/>
                <a:gd name="connsiteY151" fmla="*/ 12700 h 17779"/>
                <a:gd name="connsiteX152" fmla="*/ 6350 w 21590"/>
                <a:gd name="connsiteY152" fmla="*/ 12700 h 17779"/>
                <a:gd name="connsiteX153" fmla="*/ 6350 w 21590"/>
                <a:gd name="connsiteY153" fmla="*/ 13970 h 17779"/>
                <a:gd name="connsiteX154" fmla="*/ 6350 w 21590"/>
                <a:gd name="connsiteY154" fmla="*/ 13970 h 17779"/>
                <a:gd name="connsiteX155" fmla="*/ 6350 w 21590"/>
                <a:gd name="connsiteY155" fmla="*/ 13970 h 17779"/>
                <a:gd name="connsiteX156" fmla="*/ 6350 w 21590"/>
                <a:gd name="connsiteY156" fmla="*/ 13970 h 17779"/>
                <a:gd name="connsiteX157" fmla="*/ 6350 w 21590"/>
                <a:gd name="connsiteY157" fmla="*/ 12700 h 17779"/>
                <a:gd name="connsiteX158" fmla="*/ 7620 w 21590"/>
                <a:gd name="connsiteY158" fmla="*/ 12700 h 17779"/>
                <a:gd name="connsiteX159" fmla="*/ 7620 w 21590"/>
                <a:gd name="connsiteY159" fmla="*/ 13970 h 17779"/>
                <a:gd name="connsiteX160" fmla="*/ 7620 w 21590"/>
                <a:gd name="connsiteY160" fmla="*/ 13970 h 17779"/>
                <a:gd name="connsiteX161" fmla="*/ 7620 w 21590"/>
                <a:gd name="connsiteY161" fmla="*/ 13970 h 17779"/>
                <a:gd name="connsiteX162" fmla="*/ 7620 w 21590"/>
                <a:gd name="connsiteY162" fmla="*/ 13970 h 17779"/>
                <a:gd name="connsiteX163" fmla="*/ 7620 w 21590"/>
                <a:gd name="connsiteY163" fmla="*/ 12700 h 17779"/>
                <a:gd name="connsiteX164" fmla="*/ 8890 w 21590"/>
                <a:gd name="connsiteY164" fmla="*/ 12700 h 17779"/>
                <a:gd name="connsiteX165" fmla="*/ 8890 w 21590"/>
                <a:gd name="connsiteY165" fmla="*/ 13970 h 17779"/>
                <a:gd name="connsiteX166" fmla="*/ 8890 w 21590"/>
                <a:gd name="connsiteY166" fmla="*/ 13970 h 17779"/>
                <a:gd name="connsiteX167" fmla="*/ 8890 w 21590"/>
                <a:gd name="connsiteY167" fmla="*/ 13970 h 17779"/>
                <a:gd name="connsiteX168" fmla="*/ 8890 w 21590"/>
                <a:gd name="connsiteY168" fmla="*/ 13970 h 17779"/>
                <a:gd name="connsiteX169" fmla="*/ 8890 w 21590"/>
                <a:gd name="connsiteY169" fmla="*/ 12700 h 17779"/>
                <a:gd name="connsiteX170" fmla="*/ 10160 w 21590"/>
                <a:gd name="connsiteY170" fmla="*/ 12700 h 17779"/>
                <a:gd name="connsiteX171" fmla="*/ 10160 w 21590"/>
                <a:gd name="connsiteY171" fmla="*/ 13970 h 17779"/>
                <a:gd name="connsiteX172" fmla="*/ 10160 w 21590"/>
                <a:gd name="connsiteY172" fmla="*/ 13970 h 17779"/>
                <a:gd name="connsiteX173" fmla="*/ 10160 w 21590"/>
                <a:gd name="connsiteY173" fmla="*/ 13970 h 17779"/>
                <a:gd name="connsiteX174" fmla="*/ 10160 w 21590"/>
                <a:gd name="connsiteY174" fmla="*/ 13970 h 17779"/>
                <a:gd name="connsiteX175" fmla="*/ 10160 w 21590"/>
                <a:gd name="connsiteY175" fmla="*/ 12700 h 17779"/>
                <a:gd name="connsiteX176" fmla="*/ 11430 w 21590"/>
                <a:gd name="connsiteY176" fmla="*/ 12700 h 17779"/>
                <a:gd name="connsiteX177" fmla="*/ 12700 w 21590"/>
                <a:gd name="connsiteY177" fmla="*/ 13970 h 17779"/>
                <a:gd name="connsiteX178" fmla="*/ 12700 w 21590"/>
                <a:gd name="connsiteY178" fmla="*/ 13970 h 17779"/>
                <a:gd name="connsiteX179" fmla="*/ 12700 w 21590"/>
                <a:gd name="connsiteY179" fmla="*/ 13970 h 17779"/>
                <a:gd name="connsiteX180" fmla="*/ 12700 w 21590"/>
                <a:gd name="connsiteY180" fmla="*/ 13970 h 17779"/>
                <a:gd name="connsiteX181" fmla="*/ 11430 w 21590"/>
                <a:gd name="connsiteY181" fmla="*/ 12700 h 17779"/>
                <a:gd name="connsiteX182" fmla="*/ 12700 w 21590"/>
                <a:gd name="connsiteY182" fmla="*/ 12700 h 17779"/>
                <a:gd name="connsiteX183" fmla="*/ 13970 w 21590"/>
                <a:gd name="connsiteY183" fmla="*/ 13970 h 17779"/>
                <a:gd name="connsiteX184" fmla="*/ 13970 w 21590"/>
                <a:gd name="connsiteY184" fmla="*/ 13970 h 17779"/>
                <a:gd name="connsiteX185" fmla="*/ 13970 w 21590"/>
                <a:gd name="connsiteY185" fmla="*/ 13970 h 17779"/>
                <a:gd name="connsiteX186" fmla="*/ 13970 w 21590"/>
                <a:gd name="connsiteY186" fmla="*/ 13970 h 17779"/>
                <a:gd name="connsiteX187" fmla="*/ 12700 w 21590"/>
                <a:gd name="connsiteY187" fmla="*/ 12700 h 17779"/>
                <a:gd name="connsiteX188" fmla="*/ 13970 w 21590"/>
                <a:gd name="connsiteY188" fmla="*/ 11430 h 17779"/>
                <a:gd name="connsiteX189" fmla="*/ 15240 w 21590"/>
                <a:gd name="connsiteY189" fmla="*/ 12700 h 17779"/>
                <a:gd name="connsiteX190" fmla="*/ 15240 w 21590"/>
                <a:gd name="connsiteY190" fmla="*/ 12700 h 17779"/>
                <a:gd name="connsiteX191" fmla="*/ 15240 w 21590"/>
                <a:gd name="connsiteY191" fmla="*/ 12700 h 17779"/>
                <a:gd name="connsiteX192" fmla="*/ 15240 w 21590"/>
                <a:gd name="connsiteY192" fmla="*/ 12700 h 17779"/>
                <a:gd name="connsiteX193" fmla="*/ 13970 w 21590"/>
                <a:gd name="connsiteY193" fmla="*/ 11430 h 17779"/>
                <a:gd name="connsiteX194" fmla="*/ 13970 w 21590"/>
                <a:gd name="connsiteY194" fmla="*/ 10160 h 17779"/>
                <a:gd name="connsiteX195" fmla="*/ 15240 w 21590"/>
                <a:gd name="connsiteY195" fmla="*/ 11430 h 17779"/>
                <a:gd name="connsiteX196" fmla="*/ 15240 w 21590"/>
                <a:gd name="connsiteY196" fmla="*/ 11430 h 17779"/>
                <a:gd name="connsiteX197" fmla="*/ 15240 w 21590"/>
                <a:gd name="connsiteY197" fmla="*/ 11430 h 17779"/>
                <a:gd name="connsiteX198" fmla="*/ 15240 w 21590"/>
                <a:gd name="connsiteY198" fmla="*/ 11430 h 17779"/>
                <a:gd name="connsiteX199" fmla="*/ 13970 w 21590"/>
                <a:gd name="connsiteY199" fmla="*/ 10160 h 17779"/>
                <a:gd name="connsiteX200" fmla="*/ 13970 w 21590"/>
                <a:gd name="connsiteY200" fmla="*/ 8890 h 17779"/>
                <a:gd name="connsiteX201" fmla="*/ 15240 w 21590"/>
                <a:gd name="connsiteY201" fmla="*/ 8890 h 17779"/>
                <a:gd name="connsiteX202" fmla="*/ 15240 w 21590"/>
                <a:gd name="connsiteY202" fmla="*/ 8890 h 17779"/>
                <a:gd name="connsiteX203" fmla="*/ 15240 w 21590"/>
                <a:gd name="connsiteY203" fmla="*/ 8890 h 17779"/>
                <a:gd name="connsiteX204" fmla="*/ 15240 w 21590"/>
                <a:gd name="connsiteY204" fmla="*/ 8890 h 17779"/>
                <a:gd name="connsiteX205" fmla="*/ 13970 w 21590"/>
                <a:gd name="connsiteY205" fmla="*/ 8890 h 17779"/>
                <a:gd name="connsiteX206" fmla="*/ 13970 w 21590"/>
                <a:gd name="connsiteY206" fmla="*/ 7620 h 17779"/>
                <a:gd name="connsiteX207" fmla="*/ 15240 w 21590"/>
                <a:gd name="connsiteY207" fmla="*/ 7620 h 17779"/>
                <a:gd name="connsiteX208" fmla="*/ 15240 w 21590"/>
                <a:gd name="connsiteY208" fmla="*/ 7620 h 17779"/>
                <a:gd name="connsiteX209" fmla="*/ 15240 w 21590"/>
                <a:gd name="connsiteY209" fmla="*/ 7620 h 17779"/>
                <a:gd name="connsiteX210" fmla="*/ 15240 w 21590"/>
                <a:gd name="connsiteY210" fmla="*/ 7620 h 17779"/>
                <a:gd name="connsiteX211" fmla="*/ 13970 w 21590"/>
                <a:gd name="connsiteY211" fmla="*/ 7620 h 17779"/>
                <a:gd name="connsiteX212" fmla="*/ 13970 w 21590"/>
                <a:gd name="connsiteY212" fmla="*/ 6350 h 17779"/>
                <a:gd name="connsiteX213" fmla="*/ 21590 w 21590"/>
                <a:gd name="connsiteY213" fmla="*/ 8890 h 17779"/>
                <a:gd name="connsiteX214" fmla="*/ 21590 w 21590"/>
                <a:gd name="connsiteY214" fmla="*/ 8890 h 17779"/>
                <a:gd name="connsiteX215" fmla="*/ 21590 w 21590"/>
                <a:gd name="connsiteY215" fmla="*/ 8890 h 17779"/>
                <a:gd name="connsiteX216" fmla="*/ 21590 w 21590"/>
                <a:gd name="connsiteY216" fmla="*/ 8890 h 17779"/>
                <a:gd name="connsiteX217" fmla="*/ 11430 w 21590"/>
                <a:gd name="connsiteY217" fmla="*/ 0 h 17779"/>
                <a:gd name="connsiteX218" fmla="*/ 17780 w 21590"/>
                <a:gd name="connsiteY218" fmla="*/ 6350 h 17779"/>
                <a:gd name="connsiteX219" fmla="*/ 16510 w 21590"/>
                <a:gd name="connsiteY219" fmla="*/ 7620 h 17779"/>
                <a:gd name="connsiteX220" fmla="*/ 12700 w 21590"/>
                <a:gd name="connsiteY220" fmla="*/ 7620 h 17779"/>
                <a:gd name="connsiteX221" fmla="*/ 11430 w 21590"/>
                <a:gd name="connsiteY221" fmla="*/ 6350 h 17779"/>
                <a:gd name="connsiteX222" fmla="*/ 11430 w 21590"/>
                <a:gd name="connsiteY222" fmla="*/ 0 h 17779"/>
                <a:gd name="connsiteX223" fmla="*/ 11430 w 21590"/>
                <a:gd name="connsiteY223" fmla="*/ 0 h 17779"/>
                <a:gd name="connsiteX224" fmla="*/ 7620 w 21590"/>
                <a:gd name="connsiteY224" fmla="*/ 1270 h 17779"/>
                <a:gd name="connsiteX225" fmla="*/ 7620 w 21590"/>
                <a:gd name="connsiteY225" fmla="*/ 6350 h 17779"/>
                <a:gd name="connsiteX226" fmla="*/ 6350 w 21590"/>
                <a:gd name="connsiteY226" fmla="*/ 7620 h 17779"/>
                <a:gd name="connsiteX227" fmla="*/ 1270 w 21590"/>
                <a:gd name="connsiteY227" fmla="*/ 7620 h 17779"/>
                <a:gd name="connsiteX228" fmla="*/ 0 w 21590"/>
                <a:gd name="connsiteY228" fmla="*/ 6350 h 17779"/>
                <a:gd name="connsiteX229" fmla="*/ 7620 w 21590"/>
                <a:gd name="connsiteY229" fmla="*/ 1270 h 17779"/>
                <a:gd name="connsiteX230" fmla="*/ 7620 w 21590"/>
                <a:gd name="connsiteY230" fmla="*/ 1270 h 17779"/>
                <a:gd name="connsiteX231" fmla="*/ 6350 w 21590"/>
                <a:gd name="connsiteY231" fmla="*/ 17780 h 17779"/>
                <a:gd name="connsiteX232" fmla="*/ 0 w 21590"/>
                <a:gd name="connsiteY232" fmla="*/ 11430 h 17779"/>
                <a:gd name="connsiteX233" fmla="*/ 1270 w 21590"/>
                <a:gd name="connsiteY233" fmla="*/ 10160 h 17779"/>
                <a:gd name="connsiteX234" fmla="*/ 6350 w 21590"/>
                <a:gd name="connsiteY234" fmla="*/ 10160 h 17779"/>
                <a:gd name="connsiteX235" fmla="*/ 8890 w 21590"/>
                <a:gd name="connsiteY235" fmla="*/ 12700 h 17779"/>
                <a:gd name="connsiteX236" fmla="*/ 6350 w 21590"/>
                <a:gd name="connsiteY236" fmla="*/ 17780 h 17779"/>
                <a:gd name="connsiteX237" fmla="*/ 6350 w 21590"/>
                <a:gd name="connsiteY237" fmla="*/ 17780 h 17779"/>
                <a:gd name="connsiteX238" fmla="*/ 8890 w 21590"/>
                <a:gd name="connsiteY238" fmla="*/ 10160 h 17779"/>
                <a:gd name="connsiteX239" fmla="*/ 7620 w 21590"/>
                <a:gd name="connsiteY239" fmla="*/ 8890 h 17779"/>
                <a:gd name="connsiteX240" fmla="*/ 8890 w 21590"/>
                <a:gd name="connsiteY240" fmla="*/ 7620 h 17779"/>
                <a:gd name="connsiteX241" fmla="*/ 10160 w 21590"/>
                <a:gd name="connsiteY241" fmla="*/ 8890 h 17779"/>
                <a:gd name="connsiteX242" fmla="*/ 8890 w 21590"/>
                <a:gd name="connsiteY242" fmla="*/ 10160 h 17779"/>
                <a:gd name="connsiteX243" fmla="*/ 10160 w 21590"/>
                <a:gd name="connsiteY243" fmla="*/ 16510 h 17779"/>
                <a:gd name="connsiteX244" fmla="*/ 10160 w 21590"/>
                <a:gd name="connsiteY244" fmla="*/ 11430 h 17779"/>
                <a:gd name="connsiteX245" fmla="*/ 12700 w 21590"/>
                <a:gd name="connsiteY245" fmla="*/ 8890 h 17779"/>
                <a:gd name="connsiteX246" fmla="*/ 17780 w 21590"/>
                <a:gd name="connsiteY246" fmla="*/ 8890 h 17779"/>
                <a:gd name="connsiteX247" fmla="*/ 19050 w 21590"/>
                <a:gd name="connsiteY247" fmla="*/ 10160 h 17779"/>
                <a:gd name="connsiteX248" fmla="*/ 10160 w 21590"/>
                <a:gd name="connsiteY248" fmla="*/ 16510 h 17779"/>
                <a:gd name="connsiteX249" fmla="*/ 10160 w 21590"/>
                <a:gd name="connsiteY249" fmla="*/ 16510 h 1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21590" h="17779">
                  <a:moveTo>
                    <a:pt x="21590" y="8890"/>
                  </a:moveTo>
                  <a:lnTo>
                    <a:pt x="20320" y="8890"/>
                  </a:lnTo>
                  <a:cubicBezTo>
                    <a:pt x="20320" y="8890"/>
                    <a:pt x="20320" y="7620"/>
                    <a:pt x="20320" y="7620"/>
                  </a:cubicBezTo>
                  <a:lnTo>
                    <a:pt x="21590" y="7620"/>
                  </a:lnTo>
                  <a:cubicBezTo>
                    <a:pt x="21590" y="7620"/>
                    <a:pt x="21590" y="7620"/>
                    <a:pt x="21590" y="7620"/>
                  </a:cubicBezTo>
                  <a:lnTo>
                    <a:pt x="21590" y="7620"/>
                  </a:lnTo>
                  <a:cubicBezTo>
                    <a:pt x="21590" y="7620"/>
                    <a:pt x="21590" y="7620"/>
                    <a:pt x="21590" y="7620"/>
                  </a:cubicBezTo>
                  <a:lnTo>
                    <a:pt x="20320" y="7620"/>
                  </a:lnTo>
                  <a:cubicBezTo>
                    <a:pt x="20320" y="7620"/>
                    <a:pt x="20320" y="6350"/>
                    <a:pt x="20320" y="6350"/>
                  </a:cubicBezTo>
                  <a:lnTo>
                    <a:pt x="21590" y="6350"/>
                  </a:lnTo>
                  <a:cubicBezTo>
                    <a:pt x="21590" y="6350"/>
                    <a:pt x="21590" y="6350"/>
                    <a:pt x="21590" y="6350"/>
                  </a:cubicBezTo>
                  <a:lnTo>
                    <a:pt x="21590" y="6350"/>
                  </a:lnTo>
                  <a:cubicBezTo>
                    <a:pt x="21590" y="6350"/>
                    <a:pt x="21590" y="6350"/>
                    <a:pt x="21590" y="6350"/>
                  </a:cubicBezTo>
                  <a:lnTo>
                    <a:pt x="20320" y="6350"/>
                  </a:lnTo>
                  <a:cubicBezTo>
                    <a:pt x="20320" y="6350"/>
                    <a:pt x="20320" y="5080"/>
                    <a:pt x="20320" y="5080"/>
                  </a:cubicBezTo>
                  <a:lnTo>
                    <a:pt x="21590" y="3810"/>
                  </a:lnTo>
                  <a:cubicBezTo>
                    <a:pt x="21590" y="3810"/>
                    <a:pt x="21590" y="3810"/>
                    <a:pt x="21590" y="3810"/>
                  </a:cubicBezTo>
                  <a:lnTo>
                    <a:pt x="21590" y="3810"/>
                  </a:lnTo>
                  <a:cubicBezTo>
                    <a:pt x="21590" y="3810"/>
                    <a:pt x="21590" y="3810"/>
                    <a:pt x="21590" y="3810"/>
                  </a:cubicBezTo>
                  <a:lnTo>
                    <a:pt x="20320" y="5080"/>
                  </a:lnTo>
                  <a:cubicBezTo>
                    <a:pt x="20320" y="5080"/>
                    <a:pt x="20320" y="5080"/>
                    <a:pt x="20320" y="3810"/>
                  </a:cubicBezTo>
                  <a:lnTo>
                    <a:pt x="21590" y="2540"/>
                  </a:lnTo>
                  <a:cubicBezTo>
                    <a:pt x="21590" y="2540"/>
                    <a:pt x="21590" y="2540"/>
                    <a:pt x="21590" y="2540"/>
                  </a:cubicBezTo>
                  <a:lnTo>
                    <a:pt x="21590" y="2540"/>
                  </a:lnTo>
                  <a:cubicBezTo>
                    <a:pt x="21590" y="2540"/>
                    <a:pt x="21590" y="2540"/>
                    <a:pt x="21590" y="2540"/>
                  </a:cubicBezTo>
                  <a:lnTo>
                    <a:pt x="20320" y="3810"/>
                  </a:lnTo>
                  <a:cubicBezTo>
                    <a:pt x="20320" y="3810"/>
                    <a:pt x="20320" y="3810"/>
                    <a:pt x="19050" y="2540"/>
                  </a:cubicBezTo>
                  <a:lnTo>
                    <a:pt x="20320" y="1270"/>
                  </a:lnTo>
                  <a:cubicBezTo>
                    <a:pt x="20320" y="1270"/>
                    <a:pt x="20320" y="1270"/>
                    <a:pt x="20320" y="1270"/>
                  </a:cubicBezTo>
                  <a:lnTo>
                    <a:pt x="20320" y="1270"/>
                  </a:lnTo>
                  <a:cubicBezTo>
                    <a:pt x="20320" y="1270"/>
                    <a:pt x="20320" y="1270"/>
                    <a:pt x="20320" y="1270"/>
                  </a:cubicBezTo>
                  <a:lnTo>
                    <a:pt x="19050" y="2540"/>
                  </a:lnTo>
                  <a:cubicBezTo>
                    <a:pt x="19050" y="2540"/>
                    <a:pt x="19050" y="2540"/>
                    <a:pt x="17780" y="2540"/>
                  </a:cubicBezTo>
                  <a:lnTo>
                    <a:pt x="19050" y="1270"/>
                  </a:lnTo>
                  <a:cubicBezTo>
                    <a:pt x="19050" y="1270"/>
                    <a:pt x="19050" y="1270"/>
                    <a:pt x="19050" y="1270"/>
                  </a:cubicBezTo>
                  <a:lnTo>
                    <a:pt x="19050" y="1270"/>
                  </a:lnTo>
                  <a:cubicBezTo>
                    <a:pt x="19050" y="1270"/>
                    <a:pt x="19050" y="1270"/>
                    <a:pt x="19050" y="1270"/>
                  </a:cubicBezTo>
                  <a:lnTo>
                    <a:pt x="17780" y="2540"/>
                  </a:lnTo>
                  <a:cubicBezTo>
                    <a:pt x="17780" y="2540"/>
                    <a:pt x="17780" y="2540"/>
                    <a:pt x="16510" y="2540"/>
                  </a:cubicBezTo>
                  <a:lnTo>
                    <a:pt x="16510" y="1270"/>
                  </a:lnTo>
                  <a:cubicBezTo>
                    <a:pt x="16510" y="1270"/>
                    <a:pt x="16510" y="1270"/>
                    <a:pt x="16510" y="1270"/>
                  </a:cubicBezTo>
                  <a:lnTo>
                    <a:pt x="16510" y="1270"/>
                  </a:lnTo>
                  <a:cubicBezTo>
                    <a:pt x="16510" y="1270"/>
                    <a:pt x="16510" y="1270"/>
                    <a:pt x="16510" y="1270"/>
                  </a:cubicBezTo>
                  <a:lnTo>
                    <a:pt x="16510" y="2540"/>
                  </a:lnTo>
                  <a:cubicBezTo>
                    <a:pt x="16510" y="2540"/>
                    <a:pt x="15240" y="2540"/>
                    <a:pt x="15240" y="2540"/>
                  </a:cubicBezTo>
                  <a:lnTo>
                    <a:pt x="15240" y="1270"/>
                  </a:lnTo>
                  <a:cubicBezTo>
                    <a:pt x="15240" y="1270"/>
                    <a:pt x="15240" y="1270"/>
                    <a:pt x="15240" y="1270"/>
                  </a:cubicBezTo>
                  <a:lnTo>
                    <a:pt x="15240" y="1270"/>
                  </a:lnTo>
                  <a:cubicBezTo>
                    <a:pt x="15240" y="1270"/>
                    <a:pt x="15240" y="1270"/>
                    <a:pt x="15240" y="1270"/>
                  </a:cubicBezTo>
                  <a:lnTo>
                    <a:pt x="15240" y="2540"/>
                  </a:lnTo>
                  <a:cubicBezTo>
                    <a:pt x="15240" y="2540"/>
                    <a:pt x="13970" y="2540"/>
                    <a:pt x="13970" y="2540"/>
                  </a:cubicBezTo>
                  <a:lnTo>
                    <a:pt x="13970" y="1270"/>
                  </a:lnTo>
                  <a:cubicBezTo>
                    <a:pt x="13970" y="1270"/>
                    <a:pt x="13970" y="1270"/>
                    <a:pt x="13970" y="1270"/>
                  </a:cubicBezTo>
                  <a:lnTo>
                    <a:pt x="13970" y="1270"/>
                  </a:lnTo>
                  <a:cubicBezTo>
                    <a:pt x="13970" y="1270"/>
                    <a:pt x="13970" y="1270"/>
                    <a:pt x="13970" y="127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1270"/>
                  </a:lnTo>
                  <a:cubicBezTo>
                    <a:pt x="12700" y="1270"/>
                    <a:pt x="12700" y="1270"/>
                    <a:pt x="12700" y="1270"/>
                  </a:cubicBezTo>
                  <a:lnTo>
                    <a:pt x="12700" y="1270"/>
                  </a:lnTo>
                  <a:cubicBezTo>
                    <a:pt x="12700" y="1270"/>
                    <a:pt x="12700" y="1270"/>
                    <a:pt x="12700" y="1270"/>
                  </a:cubicBezTo>
                  <a:lnTo>
                    <a:pt x="12700" y="2540"/>
                  </a:lnTo>
                  <a:cubicBezTo>
                    <a:pt x="12700" y="2540"/>
                    <a:pt x="11430" y="2540"/>
                    <a:pt x="11430" y="2540"/>
                  </a:cubicBezTo>
                  <a:lnTo>
                    <a:pt x="11430" y="1270"/>
                  </a:lnTo>
                  <a:cubicBezTo>
                    <a:pt x="11430" y="1270"/>
                    <a:pt x="11430" y="1270"/>
                    <a:pt x="11430" y="1270"/>
                  </a:cubicBezTo>
                  <a:lnTo>
                    <a:pt x="11430" y="1270"/>
                  </a:lnTo>
                  <a:cubicBezTo>
                    <a:pt x="11430" y="1270"/>
                    <a:pt x="11430" y="1270"/>
                    <a:pt x="11430" y="1270"/>
                  </a:cubicBezTo>
                  <a:lnTo>
                    <a:pt x="11430" y="2540"/>
                  </a:lnTo>
                  <a:cubicBezTo>
                    <a:pt x="11430" y="2540"/>
                    <a:pt x="10160" y="2540"/>
                    <a:pt x="10160" y="2540"/>
                  </a:cubicBezTo>
                  <a:lnTo>
                    <a:pt x="8890" y="1270"/>
                  </a:lnTo>
                  <a:cubicBezTo>
                    <a:pt x="8890" y="1270"/>
                    <a:pt x="8890" y="1270"/>
                    <a:pt x="8890" y="1270"/>
                  </a:cubicBezTo>
                  <a:lnTo>
                    <a:pt x="8890" y="1270"/>
                  </a:lnTo>
                  <a:cubicBezTo>
                    <a:pt x="8890" y="1270"/>
                    <a:pt x="8890" y="1270"/>
                    <a:pt x="8890" y="1270"/>
                  </a:cubicBezTo>
                  <a:lnTo>
                    <a:pt x="10160" y="2540"/>
                  </a:lnTo>
                  <a:cubicBezTo>
                    <a:pt x="10160" y="2540"/>
                    <a:pt x="10160" y="2540"/>
                    <a:pt x="8890" y="254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7620" y="1270"/>
                  </a:cubicBezTo>
                  <a:lnTo>
                    <a:pt x="7620" y="1270"/>
                  </a:lnTo>
                  <a:cubicBezTo>
                    <a:pt x="7620" y="1270"/>
                    <a:pt x="7620" y="1270"/>
                    <a:pt x="7620" y="1270"/>
                  </a:cubicBezTo>
                  <a:lnTo>
                    <a:pt x="8890" y="2540"/>
                  </a:lnTo>
                  <a:cubicBezTo>
                    <a:pt x="8890" y="2540"/>
                    <a:pt x="8890" y="2540"/>
                    <a:pt x="7620" y="381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1270" y="1270"/>
                  </a:lnTo>
                  <a:cubicBezTo>
                    <a:pt x="1270" y="1270"/>
                    <a:pt x="1270" y="1270"/>
                    <a:pt x="1270" y="2540"/>
                  </a:cubicBezTo>
                  <a:lnTo>
                    <a:pt x="0" y="1270"/>
                  </a:lnTo>
                  <a:cubicBezTo>
                    <a:pt x="0" y="1270"/>
                    <a:pt x="0" y="1270"/>
                    <a:pt x="0" y="1270"/>
                  </a:cubicBezTo>
                  <a:lnTo>
                    <a:pt x="0" y="1270"/>
                  </a:lnTo>
                  <a:cubicBezTo>
                    <a:pt x="0" y="1270"/>
                    <a:pt x="0" y="1270"/>
                    <a:pt x="0" y="1270"/>
                  </a:cubicBezTo>
                  <a:lnTo>
                    <a:pt x="1270" y="2540"/>
                  </a:lnTo>
                  <a:cubicBezTo>
                    <a:pt x="1270" y="2540"/>
                    <a:pt x="1270" y="2540"/>
                    <a:pt x="1270" y="3810"/>
                  </a:cubicBezTo>
                  <a:lnTo>
                    <a:pt x="0" y="3810"/>
                  </a:lnTo>
                  <a:cubicBezTo>
                    <a:pt x="0" y="3810"/>
                    <a:pt x="0" y="3810"/>
                    <a:pt x="0" y="3810"/>
                  </a:cubicBezTo>
                  <a:lnTo>
                    <a:pt x="0" y="3810"/>
                  </a:lnTo>
                  <a:cubicBezTo>
                    <a:pt x="0" y="3810"/>
                    <a:pt x="0" y="3810"/>
                    <a:pt x="0" y="3810"/>
                  </a:cubicBezTo>
                  <a:lnTo>
                    <a:pt x="1270" y="3810"/>
                  </a:lnTo>
                  <a:cubicBezTo>
                    <a:pt x="1270" y="3810"/>
                    <a:pt x="1270" y="5080"/>
                    <a:pt x="1270" y="5080"/>
                  </a:cubicBezTo>
                  <a:lnTo>
                    <a:pt x="0" y="5080"/>
                  </a:lnTo>
                  <a:cubicBezTo>
                    <a:pt x="0" y="5080"/>
                    <a:pt x="0" y="5080"/>
                    <a:pt x="0" y="5080"/>
                  </a:cubicBezTo>
                  <a:lnTo>
                    <a:pt x="0" y="5080"/>
                  </a:lnTo>
                  <a:cubicBezTo>
                    <a:pt x="0" y="5080"/>
                    <a:pt x="0" y="5080"/>
                    <a:pt x="0" y="5080"/>
                  </a:cubicBezTo>
                  <a:lnTo>
                    <a:pt x="1270" y="5080"/>
                  </a:lnTo>
                  <a:cubicBezTo>
                    <a:pt x="1270" y="5080"/>
                    <a:pt x="1270" y="6350"/>
                    <a:pt x="1270" y="6350"/>
                  </a:cubicBezTo>
                  <a:lnTo>
                    <a:pt x="0" y="6350"/>
                  </a:lnTo>
                  <a:cubicBezTo>
                    <a:pt x="0" y="6350"/>
                    <a:pt x="0" y="6350"/>
                    <a:pt x="0" y="6350"/>
                  </a:cubicBezTo>
                  <a:lnTo>
                    <a:pt x="0" y="6350"/>
                  </a:lnTo>
                  <a:cubicBezTo>
                    <a:pt x="0" y="6350"/>
                    <a:pt x="0" y="6350"/>
                    <a:pt x="0" y="6350"/>
                  </a:cubicBezTo>
                  <a:lnTo>
                    <a:pt x="1270" y="6350"/>
                  </a:lnTo>
                  <a:cubicBezTo>
                    <a:pt x="1270" y="6350"/>
                    <a:pt x="1270" y="7620"/>
                    <a:pt x="1270" y="7620"/>
                  </a:cubicBezTo>
                  <a:lnTo>
                    <a:pt x="0" y="7620"/>
                  </a:lnTo>
                  <a:cubicBezTo>
                    <a:pt x="0" y="7620"/>
                    <a:pt x="0" y="7620"/>
                    <a:pt x="0" y="7620"/>
                  </a:cubicBezTo>
                  <a:lnTo>
                    <a:pt x="0" y="7620"/>
                  </a:lnTo>
                  <a:cubicBezTo>
                    <a:pt x="0" y="7620"/>
                    <a:pt x="0" y="7620"/>
                    <a:pt x="0" y="7620"/>
                  </a:cubicBezTo>
                  <a:lnTo>
                    <a:pt x="1270" y="7620"/>
                  </a:lnTo>
                  <a:cubicBezTo>
                    <a:pt x="1270" y="7620"/>
                    <a:pt x="1270" y="8890"/>
                    <a:pt x="1270" y="8890"/>
                  </a:cubicBezTo>
                  <a:lnTo>
                    <a:pt x="0" y="8890"/>
                  </a:lnTo>
                  <a:cubicBezTo>
                    <a:pt x="0" y="8890"/>
                    <a:pt x="0" y="8890"/>
                    <a:pt x="0" y="8890"/>
                  </a:cubicBezTo>
                  <a:lnTo>
                    <a:pt x="0" y="8890"/>
                  </a:lnTo>
                  <a:cubicBezTo>
                    <a:pt x="0" y="8890"/>
                    <a:pt x="0" y="8890"/>
                    <a:pt x="0" y="8890"/>
                  </a:cubicBezTo>
                  <a:lnTo>
                    <a:pt x="1270" y="8890"/>
                  </a:lnTo>
                  <a:cubicBezTo>
                    <a:pt x="1270" y="8890"/>
                    <a:pt x="1270" y="10160"/>
                    <a:pt x="1270" y="10160"/>
                  </a:cubicBezTo>
                  <a:lnTo>
                    <a:pt x="0" y="11430"/>
                  </a:lnTo>
                  <a:cubicBezTo>
                    <a:pt x="0" y="11430"/>
                    <a:pt x="0" y="11430"/>
                    <a:pt x="0" y="11430"/>
                  </a:cubicBezTo>
                  <a:lnTo>
                    <a:pt x="0" y="11430"/>
                  </a:lnTo>
                  <a:cubicBezTo>
                    <a:pt x="0" y="11430"/>
                    <a:pt x="0" y="11430"/>
                    <a:pt x="0" y="11430"/>
                  </a:cubicBezTo>
                  <a:lnTo>
                    <a:pt x="1270" y="10160"/>
                  </a:lnTo>
                  <a:cubicBezTo>
                    <a:pt x="1270" y="10160"/>
                    <a:pt x="1270" y="10160"/>
                    <a:pt x="1270" y="11430"/>
                  </a:cubicBezTo>
                  <a:lnTo>
                    <a:pt x="0" y="12700"/>
                  </a:lnTo>
                  <a:cubicBezTo>
                    <a:pt x="0" y="12700"/>
                    <a:pt x="0" y="12700"/>
                    <a:pt x="0" y="12700"/>
                  </a:cubicBezTo>
                  <a:lnTo>
                    <a:pt x="0" y="12700"/>
                  </a:lnTo>
                  <a:cubicBezTo>
                    <a:pt x="0" y="12700"/>
                    <a:pt x="0" y="12700"/>
                    <a:pt x="0" y="12700"/>
                  </a:cubicBezTo>
                  <a:lnTo>
                    <a:pt x="1270" y="11430"/>
                  </a:lnTo>
                  <a:cubicBezTo>
                    <a:pt x="1270" y="11430"/>
                    <a:pt x="1270" y="11430"/>
                    <a:pt x="2540" y="1270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1270" y="13970"/>
                  </a:cubicBezTo>
                  <a:lnTo>
                    <a:pt x="1270" y="13970"/>
                  </a:lnTo>
                  <a:cubicBezTo>
                    <a:pt x="1270" y="13970"/>
                    <a:pt x="1270" y="13970"/>
                    <a:pt x="1270" y="13970"/>
                  </a:cubicBezTo>
                  <a:lnTo>
                    <a:pt x="2540" y="12700"/>
                  </a:lnTo>
                  <a:cubicBezTo>
                    <a:pt x="2540" y="12700"/>
                    <a:pt x="2540" y="12700"/>
                    <a:pt x="3810" y="1270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3970"/>
                  </a:cubicBezTo>
                  <a:lnTo>
                    <a:pt x="2540" y="13970"/>
                  </a:lnTo>
                  <a:cubicBezTo>
                    <a:pt x="2540" y="13970"/>
                    <a:pt x="2540" y="13970"/>
                    <a:pt x="2540" y="13970"/>
                  </a:cubicBezTo>
                  <a:lnTo>
                    <a:pt x="3810" y="12700"/>
                  </a:lnTo>
                  <a:cubicBezTo>
                    <a:pt x="3810" y="12700"/>
                    <a:pt x="3810" y="12700"/>
                    <a:pt x="5080" y="12700"/>
                  </a:cubicBezTo>
                  <a:lnTo>
                    <a:pt x="5080" y="13970"/>
                  </a:lnTo>
                  <a:cubicBezTo>
                    <a:pt x="5080" y="13970"/>
                    <a:pt x="5080" y="13970"/>
                    <a:pt x="5080" y="13970"/>
                  </a:cubicBezTo>
                  <a:lnTo>
                    <a:pt x="5080" y="13970"/>
                  </a:lnTo>
                  <a:cubicBezTo>
                    <a:pt x="5080" y="13970"/>
                    <a:pt x="5080" y="13970"/>
                    <a:pt x="5080" y="13970"/>
                  </a:cubicBezTo>
                  <a:lnTo>
                    <a:pt x="5080" y="12700"/>
                  </a:lnTo>
                  <a:cubicBezTo>
                    <a:pt x="5080" y="12700"/>
                    <a:pt x="6350" y="12700"/>
                    <a:pt x="6350" y="12700"/>
                  </a:cubicBezTo>
                  <a:lnTo>
                    <a:pt x="6350" y="13970"/>
                  </a:lnTo>
                  <a:cubicBezTo>
                    <a:pt x="6350" y="13970"/>
                    <a:pt x="6350" y="13970"/>
                    <a:pt x="6350" y="13970"/>
                  </a:cubicBezTo>
                  <a:lnTo>
                    <a:pt x="6350" y="13970"/>
                  </a:lnTo>
                  <a:cubicBezTo>
                    <a:pt x="6350" y="13970"/>
                    <a:pt x="6350" y="13970"/>
                    <a:pt x="6350" y="13970"/>
                  </a:cubicBezTo>
                  <a:lnTo>
                    <a:pt x="6350" y="12700"/>
                  </a:lnTo>
                  <a:cubicBezTo>
                    <a:pt x="6350" y="12700"/>
                    <a:pt x="7620" y="12700"/>
                    <a:pt x="7620" y="12700"/>
                  </a:cubicBezTo>
                  <a:lnTo>
                    <a:pt x="7620" y="13970"/>
                  </a:lnTo>
                  <a:cubicBezTo>
                    <a:pt x="7620" y="13970"/>
                    <a:pt x="7620" y="13970"/>
                    <a:pt x="7620" y="13970"/>
                  </a:cubicBezTo>
                  <a:lnTo>
                    <a:pt x="7620" y="13970"/>
                  </a:lnTo>
                  <a:cubicBezTo>
                    <a:pt x="7620" y="13970"/>
                    <a:pt x="7620" y="13970"/>
                    <a:pt x="7620" y="13970"/>
                  </a:cubicBezTo>
                  <a:lnTo>
                    <a:pt x="7620" y="12700"/>
                  </a:lnTo>
                  <a:cubicBezTo>
                    <a:pt x="7620" y="12700"/>
                    <a:pt x="8890" y="12700"/>
                    <a:pt x="8890" y="12700"/>
                  </a:cubicBezTo>
                  <a:lnTo>
                    <a:pt x="8890" y="13970"/>
                  </a:lnTo>
                  <a:cubicBezTo>
                    <a:pt x="8890" y="13970"/>
                    <a:pt x="8890" y="13970"/>
                    <a:pt x="8890" y="13970"/>
                  </a:cubicBezTo>
                  <a:lnTo>
                    <a:pt x="8890" y="13970"/>
                  </a:lnTo>
                  <a:cubicBezTo>
                    <a:pt x="8890" y="13970"/>
                    <a:pt x="8890" y="13970"/>
                    <a:pt x="8890" y="13970"/>
                  </a:cubicBezTo>
                  <a:lnTo>
                    <a:pt x="8890" y="12700"/>
                  </a:lnTo>
                  <a:cubicBezTo>
                    <a:pt x="8890" y="12700"/>
                    <a:pt x="10160" y="12700"/>
                    <a:pt x="10160" y="12700"/>
                  </a:cubicBezTo>
                  <a:lnTo>
                    <a:pt x="10160" y="13970"/>
                  </a:lnTo>
                  <a:cubicBezTo>
                    <a:pt x="10160" y="13970"/>
                    <a:pt x="10160" y="13970"/>
                    <a:pt x="10160" y="13970"/>
                  </a:cubicBezTo>
                  <a:lnTo>
                    <a:pt x="10160" y="13970"/>
                  </a:lnTo>
                  <a:cubicBezTo>
                    <a:pt x="10160" y="13970"/>
                    <a:pt x="10160" y="13970"/>
                    <a:pt x="10160" y="13970"/>
                  </a:cubicBezTo>
                  <a:lnTo>
                    <a:pt x="10160" y="12700"/>
                  </a:lnTo>
                  <a:cubicBezTo>
                    <a:pt x="10160" y="12700"/>
                    <a:pt x="11430" y="12700"/>
                    <a:pt x="11430" y="12700"/>
                  </a:cubicBezTo>
                  <a:lnTo>
                    <a:pt x="12700" y="13970"/>
                  </a:lnTo>
                  <a:cubicBezTo>
                    <a:pt x="12700" y="13970"/>
                    <a:pt x="12700" y="13970"/>
                    <a:pt x="12700" y="13970"/>
                  </a:cubicBezTo>
                  <a:lnTo>
                    <a:pt x="12700" y="13970"/>
                  </a:lnTo>
                  <a:cubicBezTo>
                    <a:pt x="12700" y="13970"/>
                    <a:pt x="12700" y="13970"/>
                    <a:pt x="12700" y="13970"/>
                  </a:cubicBezTo>
                  <a:lnTo>
                    <a:pt x="11430" y="12700"/>
                  </a:lnTo>
                  <a:cubicBezTo>
                    <a:pt x="11430" y="12700"/>
                    <a:pt x="11430" y="12700"/>
                    <a:pt x="12700" y="12700"/>
                  </a:cubicBezTo>
                  <a:lnTo>
                    <a:pt x="13970" y="13970"/>
                  </a:lnTo>
                  <a:cubicBezTo>
                    <a:pt x="13970" y="13970"/>
                    <a:pt x="13970" y="13970"/>
                    <a:pt x="13970" y="13970"/>
                  </a:cubicBezTo>
                  <a:lnTo>
                    <a:pt x="13970" y="13970"/>
                  </a:lnTo>
                  <a:cubicBezTo>
                    <a:pt x="13970" y="13970"/>
                    <a:pt x="13970" y="13970"/>
                    <a:pt x="13970" y="13970"/>
                  </a:cubicBezTo>
                  <a:lnTo>
                    <a:pt x="12700" y="12700"/>
                  </a:lnTo>
                  <a:cubicBezTo>
                    <a:pt x="12700" y="12700"/>
                    <a:pt x="12700" y="12700"/>
                    <a:pt x="13970" y="11430"/>
                  </a:cubicBezTo>
                  <a:lnTo>
                    <a:pt x="15240" y="12700"/>
                  </a:lnTo>
                  <a:cubicBezTo>
                    <a:pt x="15240" y="12700"/>
                    <a:pt x="15240" y="12700"/>
                    <a:pt x="15240" y="12700"/>
                  </a:cubicBezTo>
                  <a:lnTo>
                    <a:pt x="15240" y="12700"/>
                  </a:lnTo>
                  <a:cubicBezTo>
                    <a:pt x="15240" y="12700"/>
                    <a:pt x="15240" y="12700"/>
                    <a:pt x="15240" y="12700"/>
                  </a:cubicBezTo>
                  <a:lnTo>
                    <a:pt x="13970" y="11430"/>
                  </a:lnTo>
                  <a:cubicBezTo>
                    <a:pt x="13970" y="11430"/>
                    <a:pt x="13970" y="11430"/>
                    <a:pt x="13970" y="10160"/>
                  </a:cubicBezTo>
                  <a:lnTo>
                    <a:pt x="15240" y="11430"/>
                  </a:lnTo>
                  <a:cubicBezTo>
                    <a:pt x="15240" y="11430"/>
                    <a:pt x="15240" y="11430"/>
                    <a:pt x="15240" y="11430"/>
                  </a:cubicBezTo>
                  <a:lnTo>
                    <a:pt x="15240" y="11430"/>
                  </a:lnTo>
                  <a:cubicBezTo>
                    <a:pt x="15240" y="11430"/>
                    <a:pt x="15240" y="11430"/>
                    <a:pt x="15240" y="11430"/>
                  </a:cubicBezTo>
                  <a:lnTo>
                    <a:pt x="13970" y="10160"/>
                  </a:lnTo>
                  <a:cubicBezTo>
                    <a:pt x="13970" y="10160"/>
                    <a:pt x="13970" y="10160"/>
                    <a:pt x="13970" y="8890"/>
                  </a:cubicBezTo>
                  <a:lnTo>
                    <a:pt x="15240" y="8890"/>
                  </a:lnTo>
                  <a:cubicBezTo>
                    <a:pt x="15240" y="8890"/>
                    <a:pt x="15240" y="8890"/>
                    <a:pt x="15240" y="8890"/>
                  </a:cubicBezTo>
                  <a:lnTo>
                    <a:pt x="15240" y="8890"/>
                  </a:lnTo>
                  <a:cubicBezTo>
                    <a:pt x="15240" y="8890"/>
                    <a:pt x="15240" y="8890"/>
                    <a:pt x="15240" y="8890"/>
                  </a:cubicBezTo>
                  <a:lnTo>
                    <a:pt x="13970" y="8890"/>
                  </a:lnTo>
                  <a:cubicBezTo>
                    <a:pt x="13970" y="8890"/>
                    <a:pt x="13970" y="7620"/>
                    <a:pt x="13970" y="7620"/>
                  </a:cubicBezTo>
                  <a:lnTo>
                    <a:pt x="15240" y="7620"/>
                  </a:lnTo>
                  <a:cubicBezTo>
                    <a:pt x="15240" y="7620"/>
                    <a:pt x="15240" y="7620"/>
                    <a:pt x="15240" y="7620"/>
                  </a:cubicBezTo>
                  <a:lnTo>
                    <a:pt x="15240" y="7620"/>
                  </a:lnTo>
                  <a:cubicBezTo>
                    <a:pt x="15240" y="7620"/>
                    <a:pt x="15240" y="7620"/>
                    <a:pt x="15240" y="7620"/>
                  </a:cubicBezTo>
                  <a:lnTo>
                    <a:pt x="13970" y="7620"/>
                  </a:lnTo>
                  <a:cubicBezTo>
                    <a:pt x="13970" y="7620"/>
                    <a:pt x="13970" y="6350"/>
                    <a:pt x="13970" y="6350"/>
                  </a:cubicBezTo>
                  <a:lnTo>
                    <a:pt x="21590" y="8890"/>
                  </a:lnTo>
                  <a:cubicBezTo>
                    <a:pt x="21590" y="8890"/>
                    <a:pt x="21590" y="8890"/>
                    <a:pt x="21590" y="8890"/>
                  </a:cubicBezTo>
                  <a:lnTo>
                    <a:pt x="21590" y="8890"/>
                  </a:lnTo>
                  <a:cubicBezTo>
                    <a:pt x="21590" y="8890"/>
                    <a:pt x="21590" y="8890"/>
                    <a:pt x="21590" y="8890"/>
                  </a:cubicBezTo>
                  <a:close/>
                  <a:moveTo>
                    <a:pt x="11430" y="0"/>
                  </a:moveTo>
                  <a:cubicBezTo>
                    <a:pt x="13970" y="1270"/>
                    <a:pt x="16510" y="2540"/>
                    <a:pt x="17780" y="6350"/>
                  </a:cubicBezTo>
                  <a:cubicBezTo>
                    <a:pt x="17780" y="6350"/>
                    <a:pt x="17780" y="7620"/>
                    <a:pt x="16510" y="7620"/>
                  </a:cubicBezTo>
                  <a:lnTo>
                    <a:pt x="12700" y="7620"/>
                  </a:lnTo>
                  <a:cubicBezTo>
                    <a:pt x="12700" y="6350"/>
                    <a:pt x="11430" y="6350"/>
                    <a:pt x="11430" y="6350"/>
                  </a:cubicBezTo>
                  <a:lnTo>
                    <a:pt x="11430" y="0"/>
                  </a:lnTo>
                  <a:cubicBezTo>
                    <a:pt x="10160" y="0"/>
                    <a:pt x="10160" y="0"/>
                    <a:pt x="11430" y="0"/>
                  </a:cubicBezTo>
                  <a:close/>
                  <a:moveTo>
                    <a:pt x="7620" y="1270"/>
                  </a:moveTo>
                  <a:lnTo>
                    <a:pt x="7620" y="6350"/>
                  </a:lnTo>
                  <a:cubicBezTo>
                    <a:pt x="6350" y="6350"/>
                    <a:pt x="6350" y="7620"/>
                    <a:pt x="6350" y="7620"/>
                  </a:cubicBezTo>
                  <a:lnTo>
                    <a:pt x="1270" y="7620"/>
                  </a:lnTo>
                  <a:cubicBezTo>
                    <a:pt x="1270" y="7620"/>
                    <a:pt x="0" y="7620"/>
                    <a:pt x="0" y="6350"/>
                  </a:cubicBezTo>
                  <a:cubicBezTo>
                    <a:pt x="1270" y="3810"/>
                    <a:pt x="3810" y="1270"/>
                    <a:pt x="7620" y="1270"/>
                  </a:cubicBezTo>
                  <a:cubicBezTo>
                    <a:pt x="6350" y="0"/>
                    <a:pt x="7620" y="0"/>
                    <a:pt x="7620" y="1270"/>
                  </a:cubicBezTo>
                  <a:close/>
                  <a:moveTo>
                    <a:pt x="6350" y="17780"/>
                  </a:moveTo>
                  <a:cubicBezTo>
                    <a:pt x="3810" y="16510"/>
                    <a:pt x="1270" y="13970"/>
                    <a:pt x="0" y="11430"/>
                  </a:cubicBezTo>
                  <a:cubicBezTo>
                    <a:pt x="0" y="11430"/>
                    <a:pt x="0" y="10160"/>
                    <a:pt x="1270" y="10160"/>
                  </a:cubicBezTo>
                  <a:lnTo>
                    <a:pt x="6350" y="10160"/>
                  </a:lnTo>
                  <a:cubicBezTo>
                    <a:pt x="6350" y="11430"/>
                    <a:pt x="7620" y="11430"/>
                    <a:pt x="8890" y="12700"/>
                  </a:cubicBezTo>
                  <a:lnTo>
                    <a:pt x="6350" y="17780"/>
                  </a:lnTo>
                  <a:cubicBezTo>
                    <a:pt x="7620" y="16510"/>
                    <a:pt x="6350" y="17780"/>
                    <a:pt x="6350" y="17780"/>
                  </a:cubicBezTo>
                  <a:close/>
                  <a:moveTo>
                    <a:pt x="8890" y="10160"/>
                  </a:moveTo>
                  <a:cubicBezTo>
                    <a:pt x="7620" y="10160"/>
                    <a:pt x="7620" y="8890"/>
                    <a:pt x="7620" y="8890"/>
                  </a:cubicBezTo>
                  <a:cubicBezTo>
                    <a:pt x="7620" y="8890"/>
                    <a:pt x="8890" y="7620"/>
                    <a:pt x="8890" y="7620"/>
                  </a:cubicBezTo>
                  <a:cubicBezTo>
                    <a:pt x="8890" y="7620"/>
                    <a:pt x="10160" y="8890"/>
                    <a:pt x="10160" y="8890"/>
                  </a:cubicBezTo>
                  <a:cubicBezTo>
                    <a:pt x="10160" y="8890"/>
                    <a:pt x="10160" y="10160"/>
                    <a:pt x="8890" y="10160"/>
                  </a:cubicBezTo>
                  <a:close/>
                  <a:moveTo>
                    <a:pt x="10160" y="16510"/>
                  </a:moveTo>
                  <a:lnTo>
                    <a:pt x="10160" y="11430"/>
                  </a:lnTo>
                  <a:cubicBezTo>
                    <a:pt x="11430" y="11430"/>
                    <a:pt x="11430" y="10160"/>
                    <a:pt x="12700" y="8890"/>
                  </a:cubicBezTo>
                  <a:lnTo>
                    <a:pt x="17780" y="8890"/>
                  </a:lnTo>
                  <a:cubicBezTo>
                    <a:pt x="17780" y="8890"/>
                    <a:pt x="19050" y="8890"/>
                    <a:pt x="19050" y="10160"/>
                  </a:cubicBezTo>
                  <a:cubicBezTo>
                    <a:pt x="16510" y="13970"/>
                    <a:pt x="13970" y="16510"/>
                    <a:pt x="10160" y="16510"/>
                  </a:cubicBezTo>
                  <a:cubicBezTo>
                    <a:pt x="10160" y="17780"/>
                    <a:pt x="10160" y="16510"/>
                    <a:pt x="10160" y="1651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58A9325-DA9B-4A95-AE03-65D7FAC1B34B}"/>
                </a:ext>
              </a:extLst>
            </p:cNvPr>
            <p:cNvSpPr/>
            <p:nvPr/>
          </p:nvSpPr>
          <p:spPr>
            <a:xfrm>
              <a:off x="7021830" y="2813050"/>
              <a:ext cx="30479" cy="30479"/>
            </a:xfrm>
            <a:custGeom>
              <a:avLst/>
              <a:gdLst>
                <a:gd name="connsiteX0" fmla="*/ 29210 w 30479"/>
                <a:gd name="connsiteY0" fmla="*/ 19050 h 30479"/>
                <a:gd name="connsiteX1" fmla="*/ 29210 w 30479"/>
                <a:gd name="connsiteY1" fmla="*/ 19050 h 30479"/>
                <a:gd name="connsiteX2" fmla="*/ 29210 w 30479"/>
                <a:gd name="connsiteY2" fmla="*/ 17780 h 30479"/>
                <a:gd name="connsiteX3" fmla="*/ 27939 w 30479"/>
                <a:gd name="connsiteY3" fmla="*/ 17780 h 30479"/>
                <a:gd name="connsiteX4" fmla="*/ 27939 w 30479"/>
                <a:gd name="connsiteY4" fmla="*/ 16510 h 30479"/>
                <a:gd name="connsiteX5" fmla="*/ 29210 w 30479"/>
                <a:gd name="connsiteY5" fmla="*/ 16510 h 30479"/>
                <a:gd name="connsiteX6" fmla="*/ 30480 w 30479"/>
                <a:gd name="connsiteY6" fmla="*/ 15240 h 30479"/>
                <a:gd name="connsiteX7" fmla="*/ 29210 w 30479"/>
                <a:gd name="connsiteY7" fmla="*/ 13970 h 30479"/>
                <a:gd name="connsiteX8" fmla="*/ 27939 w 30479"/>
                <a:gd name="connsiteY8" fmla="*/ 13970 h 30479"/>
                <a:gd name="connsiteX9" fmla="*/ 27939 w 30479"/>
                <a:gd name="connsiteY9" fmla="*/ 12700 h 30479"/>
                <a:gd name="connsiteX10" fmla="*/ 29210 w 30479"/>
                <a:gd name="connsiteY10" fmla="*/ 12700 h 30479"/>
                <a:gd name="connsiteX11" fmla="*/ 29210 w 30479"/>
                <a:gd name="connsiteY11" fmla="*/ 11430 h 30479"/>
                <a:gd name="connsiteX12" fmla="*/ 27939 w 30479"/>
                <a:gd name="connsiteY12" fmla="*/ 11430 h 30479"/>
                <a:gd name="connsiteX13" fmla="*/ 26670 w 30479"/>
                <a:gd name="connsiteY13" fmla="*/ 11430 h 30479"/>
                <a:gd name="connsiteX14" fmla="*/ 26670 w 30479"/>
                <a:gd name="connsiteY14" fmla="*/ 10160 h 30479"/>
                <a:gd name="connsiteX15" fmla="*/ 27939 w 30479"/>
                <a:gd name="connsiteY15" fmla="*/ 10160 h 30479"/>
                <a:gd name="connsiteX16" fmla="*/ 27939 w 30479"/>
                <a:gd name="connsiteY16" fmla="*/ 8890 h 30479"/>
                <a:gd name="connsiteX17" fmla="*/ 26670 w 30479"/>
                <a:gd name="connsiteY17" fmla="*/ 8890 h 30479"/>
                <a:gd name="connsiteX18" fmla="*/ 25400 w 30479"/>
                <a:gd name="connsiteY18" fmla="*/ 8890 h 30479"/>
                <a:gd name="connsiteX19" fmla="*/ 24130 w 30479"/>
                <a:gd name="connsiteY19" fmla="*/ 7620 h 30479"/>
                <a:gd name="connsiteX20" fmla="*/ 25400 w 30479"/>
                <a:gd name="connsiteY20" fmla="*/ 6350 h 30479"/>
                <a:gd name="connsiteX21" fmla="*/ 25400 w 30479"/>
                <a:gd name="connsiteY21" fmla="*/ 5080 h 30479"/>
                <a:gd name="connsiteX22" fmla="*/ 24130 w 30479"/>
                <a:gd name="connsiteY22" fmla="*/ 5080 h 30479"/>
                <a:gd name="connsiteX23" fmla="*/ 22860 w 30479"/>
                <a:gd name="connsiteY23" fmla="*/ 6350 h 30479"/>
                <a:gd name="connsiteX24" fmla="*/ 21589 w 30479"/>
                <a:gd name="connsiteY24" fmla="*/ 5080 h 30479"/>
                <a:gd name="connsiteX25" fmla="*/ 21589 w 30479"/>
                <a:gd name="connsiteY25" fmla="*/ 3810 h 30479"/>
                <a:gd name="connsiteX26" fmla="*/ 21589 w 30479"/>
                <a:gd name="connsiteY26" fmla="*/ 2540 h 30479"/>
                <a:gd name="connsiteX27" fmla="*/ 20320 w 30479"/>
                <a:gd name="connsiteY27" fmla="*/ 2540 h 30479"/>
                <a:gd name="connsiteX28" fmla="*/ 20320 w 30479"/>
                <a:gd name="connsiteY28" fmla="*/ 3810 h 30479"/>
                <a:gd name="connsiteX29" fmla="*/ 19050 w 30479"/>
                <a:gd name="connsiteY29" fmla="*/ 3810 h 30479"/>
                <a:gd name="connsiteX30" fmla="*/ 19050 w 30479"/>
                <a:gd name="connsiteY30" fmla="*/ 2540 h 30479"/>
                <a:gd name="connsiteX31" fmla="*/ 19050 w 30479"/>
                <a:gd name="connsiteY31" fmla="*/ 1270 h 30479"/>
                <a:gd name="connsiteX32" fmla="*/ 17780 w 30479"/>
                <a:gd name="connsiteY32" fmla="*/ 1270 h 30479"/>
                <a:gd name="connsiteX33" fmla="*/ 17780 w 30479"/>
                <a:gd name="connsiteY33" fmla="*/ 2540 h 30479"/>
                <a:gd name="connsiteX34" fmla="*/ 16510 w 30479"/>
                <a:gd name="connsiteY34" fmla="*/ 2540 h 30479"/>
                <a:gd name="connsiteX35" fmla="*/ 16510 w 30479"/>
                <a:gd name="connsiteY35" fmla="*/ 1270 h 30479"/>
                <a:gd name="connsiteX36" fmla="*/ 15239 w 30479"/>
                <a:gd name="connsiteY36" fmla="*/ 0 h 30479"/>
                <a:gd name="connsiteX37" fmla="*/ 13970 w 30479"/>
                <a:gd name="connsiteY37" fmla="*/ 1270 h 30479"/>
                <a:gd name="connsiteX38" fmla="*/ 13970 w 30479"/>
                <a:gd name="connsiteY38" fmla="*/ 2540 h 30479"/>
                <a:gd name="connsiteX39" fmla="*/ 12700 w 30479"/>
                <a:gd name="connsiteY39" fmla="*/ 2540 h 30479"/>
                <a:gd name="connsiteX40" fmla="*/ 12700 w 30479"/>
                <a:gd name="connsiteY40" fmla="*/ 1270 h 30479"/>
                <a:gd name="connsiteX41" fmla="*/ 11430 w 30479"/>
                <a:gd name="connsiteY41" fmla="*/ 1270 h 30479"/>
                <a:gd name="connsiteX42" fmla="*/ 11430 w 30479"/>
                <a:gd name="connsiteY42" fmla="*/ 2540 h 30479"/>
                <a:gd name="connsiteX43" fmla="*/ 11430 w 30479"/>
                <a:gd name="connsiteY43" fmla="*/ 3810 h 30479"/>
                <a:gd name="connsiteX44" fmla="*/ 10160 w 30479"/>
                <a:gd name="connsiteY44" fmla="*/ 3810 h 30479"/>
                <a:gd name="connsiteX45" fmla="*/ 10160 w 30479"/>
                <a:gd name="connsiteY45" fmla="*/ 2540 h 30479"/>
                <a:gd name="connsiteX46" fmla="*/ 8889 w 30479"/>
                <a:gd name="connsiteY46" fmla="*/ 2540 h 30479"/>
                <a:gd name="connsiteX47" fmla="*/ 8889 w 30479"/>
                <a:gd name="connsiteY47" fmla="*/ 3810 h 30479"/>
                <a:gd name="connsiteX48" fmla="*/ 8889 w 30479"/>
                <a:gd name="connsiteY48" fmla="*/ 5080 h 30479"/>
                <a:gd name="connsiteX49" fmla="*/ 7620 w 30479"/>
                <a:gd name="connsiteY49" fmla="*/ 6350 h 30479"/>
                <a:gd name="connsiteX50" fmla="*/ 6350 w 30479"/>
                <a:gd name="connsiteY50" fmla="*/ 5080 h 30479"/>
                <a:gd name="connsiteX51" fmla="*/ 5080 w 30479"/>
                <a:gd name="connsiteY51" fmla="*/ 5080 h 30479"/>
                <a:gd name="connsiteX52" fmla="*/ 5080 w 30479"/>
                <a:gd name="connsiteY52" fmla="*/ 6350 h 30479"/>
                <a:gd name="connsiteX53" fmla="*/ 6350 w 30479"/>
                <a:gd name="connsiteY53" fmla="*/ 7620 h 30479"/>
                <a:gd name="connsiteX54" fmla="*/ 5080 w 30479"/>
                <a:gd name="connsiteY54" fmla="*/ 8890 h 30479"/>
                <a:gd name="connsiteX55" fmla="*/ 3810 w 30479"/>
                <a:gd name="connsiteY55" fmla="*/ 8890 h 30479"/>
                <a:gd name="connsiteX56" fmla="*/ 2539 w 30479"/>
                <a:gd name="connsiteY56" fmla="*/ 8890 h 30479"/>
                <a:gd name="connsiteX57" fmla="*/ 2539 w 30479"/>
                <a:gd name="connsiteY57" fmla="*/ 10160 h 30479"/>
                <a:gd name="connsiteX58" fmla="*/ 3810 w 30479"/>
                <a:gd name="connsiteY58" fmla="*/ 10160 h 30479"/>
                <a:gd name="connsiteX59" fmla="*/ 3810 w 30479"/>
                <a:gd name="connsiteY59" fmla="*/ 11430 h 30479"/>
                <a:gd name="connsiteX60" fmla="*/ 2539 w 30479"/>
                <a:gd name="connsiteY60" fmla="*/ 11430 h 30479"/>
                <a:gd name="connsiteX61" fmla="*/ 1270 w 30479"/>
                <a:gd name="connsiteY61" fmla="*/ 11430 h 30479"/>
                <a:gd name="connsiteX62" fmla="*/ 1270 w 30479"/>
                <a:gd name="connsiteY62" fmla="*/ 12700 h 30479"/>
                <a:gd name="connsiteX63" fmla="*/ 2539 w 30479"/>
                <a:gd name="connsiteY63" fmla="*/ 12700 h 30479"/>
                <a:gd name="connsiteX64" fmla="*/ 2539 w 30479"/>
                <a:gd name="connsiteY64" fmla="*/ 13970 h 30479"/>
                <a:gd name="connsiteX65" fmla="*/ 1270 w 30479"/>
                <a:gd name="connsiteY65" fmla="*/ 13970 h 30479"/>
                <a:gd name="connsiteX66" fmla="*/ 0 w 30479"/>
                <a:gd name="connsiteY66" fmla="*/ 15240 h 30479"/>
                <a:gd name="connsiteX67" fmla="*/ 1270 w 30479"/>
                <a:gd name="connsiteY67" fmla="*/ 16510 h 30479"/>
                <a:gd name="connsiteX68" fmla="*/ 2539 w 30479"/>
                <a:gd name="connsiteY68" fmla="*/ 16510 h 30479"/>
                <a:gd name="connsiteX69" fmla="*/ 2539 w 30479"/>
                <a:gd name="connsiteY69" fmla="*/ 17780 h 30479"/>
                <a:gd name="connsiteX70" fmla="*/ 1270 w 30479"/>
                <a:gd name="connsiteY70" fmla="*/ 17780 h 30479"/>
                <a:gd name="connsiteX71" fmla="*/ 1270 w 30479"/>
                <a:gd name="connsiteY71" fmla="*/ 19050 h 30479"/>
                <a:gd name="connsiteX72" fmla="*/ 2539 w 30479"/>
                <a:gd name="connsiteY72" fmla="*/ 19050 h 30479"/>
                <a:gd name="connsiteX73" fmla="*/ 3810 w 30479"/>
                <a:gd name="connsiteY73" fmla="*/ 19050 h 30479"/>
                <a:gd name="connsiteX74" fmla="*/ 3810 w 30479"/>
                <a:gd name="connsiteY74" fmla="*/ 20320 h 30479"/>
                <a:gd name="connsiteX75" fmla="*/ 2539 w 30479"/>
                <a:gd name="connsiteY75" fmla="*/ 20320 h 30479"/>
                <a:gd name="connsiteX76" fmla="*/ 2539 w 30479"/>
                <a:gd name="connsiteY76" fmla="*/ 21590 h 30479"/>
                <a:gd name="connsiteX77" fmla="*/ 2539 w 30479"/>
                <a:gd name="connsiteY77" fmla="*/ 21590 h 30479"/>
                <a:gd name="connsiteX78" fmla="*/ 3810 w 30479"/>
                <a:gd name="connsiteY78" fmla="*/ 21590 h 30479"/>
                <a:gd name="connsiteX79" fmla="*/ 5080 w 30479"/>
                <a:gd name="connsiteY79" fmla="*/ 21590 h 30479"/>
                <a:gd name="connsiteX80" fmla="*/ 6350 w 30479"/>
                <a:gd name="connsiteY80" fmla="*/ 22860 h 30479"/>
                <a:gd name="connsiteX81" fmla="*/ 5080 w 30479"/>
                <a:gd name="connsiteY81" fmla="*/ 24130 h 30479"/>
                <a:gd name="connsiteX82" fmla="*/ 5080 w 30479"/>
                <a:gd name="connsiteY82" fmla="*/ 25400 h 30479"/>
                <a:gd name="connsiteX83" fmla="*/ 6350 w 30479"/>
                <a:gd name="connsiteY83" fmla="*/ 25400 h 30479"/>
                <a:gd name="connsiteX84" fmla="*/ 7620 w 30479"/>
                <a:gd name="connsiteY84" fmla="*/ 24130 h 30479"/>
                <a:gd name="connsiteX85" fmla="*/ 8889 w 30479"/>
                <a:gd name="connsiteY85" fmla="*/ 25400 h 30479"/>
                <a:gd name="connsiteX86" fmla="*/ 8889 w 30479"/>
                <a:gd name="connsiteY86" fmla="*/ 26670 h 30479"/>
                <a:gd name="connsiteX87" fmla="*/ 8889 w 30479"/>
                <a:gd name="connsiteY87" fmla="*/ 27940 h 30479"/>
                <a:gd name="connsiteX88" fmla="*/ 10160 w 30479"/>
                <a:gd name="connsiteY88" fmla="*/ 27940 h 30479"/>
                <a:gd name="connsiteX89" fmla="*/ 10160 w 30479"/>
                <a:gd name="connsiteY89" fmla="*/ 26670 h 30479"/>
                <a:gd name="connsiteX90" fmla="*/ 11430 w 30479"/>
                <a:gd name="connsiteY90" fmla="*/ 26670 h 30479"/>
                <a:gd name="connsiteX91" fmla="*/ 11430 w 30479"/>
                <a:gd name="connsiteY91" fmla="*/ 27940 h 30479"/>
                <a:gd name="connsiteX92" fmla="*/ 11430 w 30479"/>
                <a:gd name="connsiteY92" fmla="*/ 29210 h 30479"/>
                <a:gd name="connsiteX93" fmla="*/ 12700 w 30479"/>
                <a:gd name="connsiteY93" fmla="*/ 29210 h 30479"/>
                <a:gd name="connsiteX94" fmla="*/ 12700 w 30479"/>
                <a:gd name="connsiteY94" fmla="*/ 27940 h 30479"/>
                <a:gd name="connsiteX95" fmla="*/ 13970 w 30479"/>
                <a:gd name="connsiteY95" fmla="*/ 27940 h 30479"/>
                <a:gd name="connsiteX96" fmla="*/ 13970 w 30479"/>
                <a:gd name="connsiteY96" fmla="*/ 29210 h 30479"/>
                <a:gd name="connsiteX97" fmla="*/ 15239 w 30479"/>
                <a:gd name="connsiteY97" fmla="*/ 30480 h 30479"/>
                <a:gd name="connsiteX98" fmla="*/ 16510 w 30479"/>
                <a:gd name="connsiteY98" fmla="*/ 29210 h 30479"/>
                <a:gd name="connsiteX99" fmla="*/ 16510 w 30479"/>
                <a:gd name="connsiteY99" fmla="*/ 27940 h 30479"/>
                <a:gd name="connsiteX100" fmla="*/ 17780 w 30479"/>
                <a:gd name="connsiteY100" fmla="*/ 27940 h 30479"/>
                <a:gd name="connsiteX101" fmla="*/ 17780 w 30479"/>
                <a:gd name="connsiteY101" fmla="*/ 29210 h 30479"/>
                <a:gd name="connsiteX102" fmla="*/ 19050 w 30479"/>
                <a:gd name="connsiteY102" fmla="*/ 29210 h 30479"/>
                <a:gd name="connsiteX103" fmla="*/ 19050 w 30479"/>
                <a:gd name="connsiteY103" fmla="*/ 27940 h 30479"/>
                <a:gd name="connsiteX104" fmla="*/ 19050 w 30479"/>
                <a:gd name="connsiteY104" fmla="*/ 26670 h 30479"/>
                <a:gd name="connsiteX105" fmla="*/ 20320 w 30479"/>
                <a:gd name="connsiteY105" fmla="*/ 26670 h 30479"/>
                <a:gd name="connsiteX106" fmla="*/ 20320 w 30479"/>
                <a:gd name="connsiteY106" fmla="*/ 27940 h 30479"/>
                <a:gd name="connsiteX107" fmla="*/ 21589 w 30479"/>
                <a:gd name="connsiteY107" fmla="*/ 27940 h 30479"/>
                <a:gd name="connsiteX108" fmla="*/ 21589 w 30479"/>
                <a:gd name="connsiteY108" fmla="*/ 27940 h 30479"/>
                <a:gd name="connsiteX109" fmla="*/ 21589 w 30479"/>
                <a:gd name="connsiteY109" fmla="*/ 26670 h 30479"/>
                <a:gd name="connsiteX110" fmla="*/ 21589 w 30479"/>
                <a:gd name="connsiteY110" fmla="*/ 25400 h 30479"/>
                <a:gd name="connsiteX111" fmla="*/ 22860 w 30479"/>
                <a:gd name="connsiteY111" fmla="*/ 24130 h 30479"/>
                <a:gd name="connsiteX112" fmla="*/ 24130 w 30479"/>
                <a:gd name="connsiteY112" fmla="*/ 25400 h 30479"/>
                <a:gd name="connsiteX113" fmla="*/ 25400 w 30479"/>
                <a:gd name="connsiteY113" fmla="*/ 25400 h 30479"/>
                <a:gd name="connsiteX114" fmla="*/ 25400 w 30479"/>
                <a:gd name="connsiteY114" fmla="*/ 24130 h 30479"/>
                <a:gd name="connsiteX115" fmla="*/ 24130 w 30479"/>
                <a:gd name="connsiteY115" fmla="*/ 22860 h 30479"/>
                <a:gd name="connsiteX116" fmla="*/ 25400 w 30479"/>
                <a:gd name="connsiteY116" fmla="*/ 21590 h 30479"/>
                <a:gd name="connsiteX117" fmla="*/ 26670 w 30479"/>
                <a:gd name="connsiteY117" fmla="*/ 21590 h 30479"/>
                <a:gd name="connsiteX118" fmla="*/ 27939 w 30479"/>
                <a:gd name="connsiteY118" fmla="*/ 21590 h 30479"/>
                <a:gd name="connsiteX119" fmla="*/ 27939 w 30479"/>
                <a:gd name="connsiteY119" fmla="*/ 20320 h 30479"/>
                <a:gd name="connsiteX120" fmla="*/ 26670 w 30479"/>
                <a:gd name="connsiteY120" fmla="*/ 20320 h 30479"/>
                <a:gd name="connsiteX121" fmla="*/ 29210 w 30479"/>
                <a:gd name="connsiteY121" fmla="*/ 19050 h 30479"/>
                <a:gd name="connsiteX122" fmla="*/ 29210 w 30479"/>
                <a:gd name="connsiteY122" fmla="*/ 19050 h 30479"/>
                <a:gd name="connsiteX123" fmla="*/ 24130 w 30479"/>
                <a:gd name="connsiteY123" fmla="*/ 11430 h 30479"/>
                <a:gd name="connsiteX124" fmla="*/ 26670 w 30479"/>
                <a:gd name="connsiteY124" fmla="*/ 13970 h 30479"/>
                <a:gd name="connsiteX125" fmla="*/ 24130 w 30479"/>
                <a:gd name="connsiteY125" fmla="*/ 16510 h 30479"/>
                <a:gd name="connsiteX126" fmla="*/ 21589 w 30479"/>
                <a:gd name="connsiteY126" fmla="*/ 13970 h 30479"/>
                <a:gd name="connsiteX127" fmla="*/ 24130 w 30479"/>
                <a:gd name="connsiteY127" fmla="*/ 11430 h 30479"/>
                <a:gd name="connsiteX128" fmla="*/ 19050 w 30479"/>
                <a:gd name="connsiteY128" fmla="*/ 5080 h 30479"/>
                <a:gd name="connsiteX129" fmla="*/ 20320 w 30479"/>
                <a:gd name="connsiteY129" fmla="*/ 8890 h 30479"/>
                <a:gd name="connsiteX130" fmla="*/ 16510 w 30479"/>
                <a:gd name="connsiteY130" fmla="*/ 10160 h 30479"/>
                <a:gd name="connsiteX131" fmla="*/ 15239 w 30479"/>
                <a:gd name="connsiteY131" fmla="*/ 6350 h 30479"/>
                <a:gd name="connsiteX132" fmla="*/ 19050 w 30479"/>
                <a:gd name="connsiteY132" fmla="*/ 5080 h 30479"/>
                <a:gd name="connsiteX133" fmla="*/ 8889 w 30479"/>
                <a:gd name="connsiteY133" fmla="*/ 12700 h 30479"/>
                <a:gd name="connsiteX134" fmla="*/ 7620 w 30479"/>
                <a:gd name="connsiteY134" fmla="*/ 8890 h 30479"/>
                <a:gd name="connsiteX135" fmla="*/ 11430 w 30479"/>
                <a:gd name="connsiteY135" fmla="*/ 7620 h 30479"/>
                <a:gd name="connsiteX136" fmla="*/ 12700 w 30479"/>
                <a:gd name="connsiteY136" fmla="*/ 11430 h 30479"/>
                <a:gd name="connsiteX137" fmla="*/ 8889 w 30479"/>
                <a:gd name="connsiteY137" fmla="*/ 12700 h 30479"/>
                <a:gd name="connsiteX138" fmla="*/ 12700 w 30479"/>
                <a:gd name="connsiteY138" fmla="*/ 21590 h 30479"/>
                <a:gd name="connsiteX139" fmla="*/ 8889 w 30479"/>
                <a:gd name="connsiteY139" fmla="*/ 21590 h 30479"/>
                <a:gd name="connsiteX140" fmla="*/ 8889 w 30479"/>
                <a:gd name="connsiteY140" fmla="*/ 17780 h 30479"/>
                <a:gd name="connsiteX141" fmla="*/ 12700 w 30479"/>
                <a:gd name="connsiteY141" fmla="*/ 17780 h 30479"/>
                <a:gd name="connsiteX142" fmla="*/ 12700 w 30479"/>
                <a:gd name="connsiteY142" fmla="*/ 21590 h 30479"/>
                <a:gd name="connsiteX143" fmla="*/ 16510 w 30479"/>
                <a:gd name="connsiteY143" fmla="*/ 16510 h 30479"/>
                <a:gd name="connsiteX144" fmla="*/ 15239 w 30479"/>
                <a:gd name="connsiteY144" fmla="*/ 13970 h 30479"/>
                <a:gd name="connsiteX145" fmla="*/ 17780 w 30479"/>
                <a:gd name="connsiteY145" fmla="*/ 12700 h 30479"/>
                <a:gd name="connsiteX146" fmla="*/ 19050 w 30479"/>
                <a:gd name="connsiteY146" fmla="*/ 15240 h 30479"/>
                <a:gd name="connsiteX147" fmla="*/ 16510 w 30479"/>
                <a:gd name="connsiteY147" fmla="*/ 16510 h 30479"/>
                <a:gd name="connsiteX148" fmla="*/ 20320 w 30479"/>
                <a:gd name="connsiteY148" fmla="*/ 24130 h 30479"/>
                <a:gd name="connsiteX149" fmla="*/ 16510 w 30479"/>
                <a:gd name="connsiteY149" fmla="*/ 22860 h 30479"/>
                <a:gd name="connsiteX150" fmla="*/ 17780 w 30479"/>
                <a:gd name="connsiteY150" fmla="*/ 19050 h 30479"/>
                <a:gd name="connsiteX151" fmla="*/ 21589 w 30479"/>
                <a:gd name="connsiteY151" fmla="*/ 20320 h 30479"/>
                <a:gd name="connsiteX152" fmla="*/ 20320 w 30479"/>
                <a:gd name="connsiteY152" fmla="*/ 24130 h 30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0479" h="30479">
                  <a:moveTo>
                    <a:pt x="29210" y="19050"/>
                  </a:moveTo>
                  <a:cubicBezTo>
                    <a:pt x="29210" y="19050"/>
                    <a:pt x="29210" y="19050"/>
                    <a:pt x="29210" y="19050"/>
                  </a:cubicBezTo>
                  <a:cubicBezTo>
                    <a:pt x="30480" y="17780"/>
                    <a:pt x="30480" y="17780"/>
                    <a:pt x="29210" y="17780"/>
                  </a:cubicBezTo>
                  <a:lnTo>
                    <a:pt x="27939" y="17780"/>
                  </a:lnTo>
                  <a:cubicBezTo>
                    <a:pt x="27939" y="17780"/>
                    <a:pt x="27939" y="16510"/>
                    <a:pt x="27939" y="16510"/>
                  </a:cubicBezTo>
                  <a:lnTo>
                    <a:pt x="29210" y="16510"/>
                  </a:lnTo>
                  <a:cubicBezTo>
                    <a:pt x="29210" y="16510"/>
                    <a:pt x="30480" y="16510"/>
                    <a:pt x="30480" y="15240"/>
                  </a:cubicBezTo>
                  <a:cubicBezTo>
                    <a:pt x="30480" y="13970"/>
                    <a:pt x="30480" y="13970"/>
                    <a:pt x="29210" y="13970"/>
                  </a:cubicBezTo>
                  <a:lnTo>
                    <a:pt x="27939" y="13970"/>
                  </a:lnTo>
                  <a:cubicBezTo>
                    <a:pt x="27939" y="13970"/>
                    <a:pt x="27939" y="12700"/>
                    <a:pt x="27939" y="12700"/>
                  </a:cubicBezTo>
                  <a:lnTo>
                    <a:pt x="29210" y="12700"/>
                  </a:lnTo>
                  <a:cubicBezTo>
                    <a:pt x="29210" y="12700"/>
                    <a:pt x="30480" y="12700"/>
                    <a:pt x="29210" y="11430"/>
                  </a:cubicBezTo>
                  <a:cubicBezTo>
                    <a:pt x="29210" y="11430"/>
                    <a:pt x="29210" y="10160"/>
                    <a:pt x="27939" y="11430"/>
                  </a:cubicBezTo>
                  <a:lnTo>
                    <a:pt x="26670" y="11430"/>
                  </a:lnTo>
                  <a:cubicBezTo>
                    <a:pt x="26670" y="11430"/>
                    <a:pt x="26670" y="10160"/>
                    <a:pt x="26670" y="10160"/>
                  </a:cubicBezTo>
                  <a:lnTo>
                    <a:pt x="27939" y="10160"/>
                  </a:lnTo>
                  <a:cubicBezTo>
                    <a:pt x="27939" y="10160"/>
                    <a:pt x="27939" y="8890"/>
                    <a:pt x="27939" y="8890"/>
                  </a:cubicBezTo>
                  <a:cubicBezTo>
                    <a:pt x="27939" y="8890"/>
                    <a:pt x="26670" y="8890"/>
                    <a:pt x="26670" y="8890"/>
                  </a:cubicBezTo>
                  <a:lnTo>
                    <a:pt x="25400" y="8890"/>
                  </a:lnTo>
                  <a:cubicBezTo>
                    <a:pt x="25400" y="8890"/>
                    <a:pt x="25400" y="7620"/>
                    <a:pt x="24130" y="7620"/>
                  </a:cubicBezTo>
                  <a:lnTo>
                    <a:pt x="25400" y="6350"/>
                  </a:lnTo>
                  <a:cubicBezTo>
                    <a:pt x="25400" y="6350"/>
                    <a:pt x="25400" y="5080"/>
                    <a:pt x="25400" y="5080"/>
                  </a:cubicBezTo>
                  <a:cubicBezTo>
                    <a:pt x="25400" y="5080"/>
                    <a:pt x="24130" y="5080"/>
                    <a:pt x="24130" y="5080"/>
                  </a:cubicBezTo>
                  <a:lnTo>
                    <a:pt x="22860" y="6350"/>
                  </a:lnTo>
                  <a:cubicBezTo>
                    <a:pt x="22860" y="6350"/>
                    <a:pt x="21589" y="6350"/>
                    <a:pt x="21589" y="5080"/>
                  </a:cubicBezTo>
                  <a:lnTo>
                    <a:pt x="21589" y="3810"/>
                  </a:lnTo>
                  <a:cubicBezTo>
                    <a:pt x="21589" y="3810"/>
                    <a:pt x="21589" y="2540"/>
                    <a:pt x="21589" y="2540"/>
                  </a:cubicBezTo>
                  <a:cubicBezTo>
                    <a:pt x="21589" y="2540"/>
                    <a:pt x="20320" y="2540"/>
                    <a:pt x="20320" y="2540"/>
                  </a:cubicBezTo>
                  <a:lnTo>
                    <a:pt x="20320" y="3810"/>
                  </a:lnTo>
                  <a:cubicBezTo>
                    <a:pt x="20320" y="3810"/>
                    <a:pt x="19050" y="3810"/>
                    <a:pt x="19050" y="3810"/>
                  </a:cubicBezTo>
                  <a:lnTo>
                    <a:pt x="19050" y="2540"/>
                  </a:lnTo>
                  <a:cubicBezTo>
                    <a:pt x="19050" y="2540"/>
                    <a:pt x="19050" y="1270"/>
                    <a:pt x="19050" y="1270"/>
                  </a:cubicBezTo>
                  <a:cubicBezTo>
                    <a:pt x="19050" y="1270"/>
                    <a:pt x="17780" y="1270"/>
                    <a:pt x="17780" y="1270"/>
                  </a:cubicBezTo>
                  <a:lnTo>
                    <a:pt x="17780" y="2540"/>
                  </a:lnTo>
                  <a:cubicBezTo>
                    <a:pt x="17780" y="2540"/>
                    <a:pt x="16510" y="2540"/>
                    <a:pt x="16510" y="2540"/>
                  </a:cubicBezTo>
                  <a:lnTo>
                    <a:pt x="16510" y="1270"/>
                  </a:lnTo>
                  <a:cubicBezTo>
                    <a:pt x="16510" y="1270"/>
                    <a:pt x="16510" y="0"/>
                    <a:pt x="15239" y="0"/>
                  </a:cubicBezTo>
                  <a:cubicBezTo>
                    <a:pt x="15239" y="0"/>
                    <a:pt x="13970" y="0"/>
                    <a:pt x="13970" y="127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1270"/>
                  </a:lnTo>
                  <a:cubicBezTo>
                    <a:pt x="12700" y="1270"/>
                    <a:pt x="12700" y="0"/>
                    <a:pt x="11430" y="1270"/>
                  </a:cubicBezTo>
                  <a:cubicBezTo>
                    <a:pt x="11430" y="1270"/>
                    <a:pt x="10160" y="1270"/>
                    <a:pt x="11430" y="2540"/>
                  </a:cubicBezTo>
                  <a:lnTo>
                    <a:pt x="11430" y="3810"/>
                  </a:lnTo>
                  <a:cubicBezTo>
                    <a:pt x="11430" y="3810"/>
                    <a:pt x="10160" y="3810"/>
                    <a:pt x="10160" y="3810"/>
                  </a:cubicBezTo>
                  <a:lnTo>
                    <a:pt x="10160" y="2540"/>
                  </a:lnTo>
                  <a:cubicBezTo>
                    <a:pt x="10160" y="2540"/>
                    <a:pt x="8889" y="2540"/>
                    <a:pt x="8889" y="2540"/>
                  </a:cubicBezTo>
                  <a:cubicBezTo>
                    <a:pt x="8889" y="2540"/>
                    <a:pt x="8889" y="3810"/>
                    <a:pt x="8889" y="3810"/>
                  </a:cubicBezTo>
                  <a:lnTo>
                    <a:pt x="8889" y="5080"/>
                  </a:lnTo>
                  <a:cubicBezTo>
                    <a:pt x="8889" y="5080"/>
                    <a:pt x="7620" y="5080"/>
                    <a:pt x="7620" y="6350"/>
                  </a:cubicBezTo>
                  <a:lnTo>
                    <a:pt x="6350" y="5080"/>
                  </a:lnTo>
                  <a:cubicBezTo>
                    <a:pt x="6350" y="5080"/>
                    <a:pt x="5080" y="5080"/>
                    <a:pt x="5080" y="5080"/>
                  </a:cubicBezTo>
                  <a:cubicBezTo>
                    <a:pt x="5080" y="5080"/>
                    <a:pt x="5080" y="6350"/>
                    <a:pt x="5080" y="6350"/>
                  </a:cubicBezTo>
                  <a:lnTo>
                    <a:pt x="6350" y="7620"/>
                  </a:lnTo>
                  <a:cubicBezTo>
                    <a:pt x="6350" y="7620"/>
                    <a:pt x="6350" y="8890"/>
                    <a:pt x="5080" y="8890"/>
                  </a:cubicBezTo>
                  <a:lnTo>
                    <a:pt x="3810" y="8890"/>
                  </a:lnTo>
                  <a:cubicBezTo>
                    <a:pt x="3810" y="8890"/>
                    <a:pt x="2539" y="8890"/>
                    <a:pt x="2539" y="8890"/>
                  </a:cubicBezTo>
                  <a:cubicBezTo>
                    <a:pt x="2539" y="8890"/>
                    <a:pt x="2539" y="10160"/>
                    <a:pt x="2539" y="10160"/>
                  </a:cubicBezTo>
                  <a:lnTo>
                    <a:pt x="3810" y="10160"/>
                  </a:lnTo>
                  <a:cubicBezTo>
                    <a:pt x="3810" y="10160"/>
                    <a:pt x="3810" y="11430"/>
                    <a:pt x="3810" y="11430"/>
                  </a:cubicBezTo>
                  <a:lnTo>
                    <a:pt x="2539" y="11430"/>
                  </a:lnTo>
                  <a:cubicBezTo>
                    <a:pt x="2539" y="11430"/>
                    <a:pt x="1270" y="11430"/>
                    <a:pt x="1270" y="11430"/>
                  </a:cubicBezTo>
                  <a:cubicBezTo>
                    <a:pt x="1270" y="11430"/>
                    <a:pt x="1270" y="12700"/>
                    <a:pt x="1270" y="12700"/>
                  </a:cubicBezTo>
                  <a:lnTo>
                    <a:pt x="2539" y="12700"/>
                  </a:lnTo>
                  <a:cubicBezTo>
                    <a:pt x="2539" y="12700"/>
                    <a:pt x="2539" y="13970"/>
                    <a:pt x="2539" y="13970"/>
                  </a:cubicBezTo>
                  <a:lnTo>
                    <a:pt x="1270" y="13970"/>
                  </a:lnTo>
                  <a:cubicBezTo>
                    <a:pt x="1270" y="13970"/>
                    <a:pt x="0" y="13970"/>
                    <a:pt x="0" y="15240"/>
                  </a:cubicBezTo>
                  <a:cubicBezTo>
                    <a:pt x="0" y="16510"/>
                    <a:pt x="0" y="16510"/>
                    <a:pt x="1270" y="16510"/>
                  </a:cubicBezTo>
                  <a:lnTo>
                    <a:pt x="2539" y="16510"/>
                  </a:lnTo>
                  <a:cubicBezTo>
                    <a:pt x="2539" y="16510"/>
                    <a:pt x="2539" y="17780"/>
                    <a:pt x="2539" y="17780"/>
                  </a:cubicBezTo>
                  <a:lnTo>
                    <a:pt x="1270" y="17780"/>
                  </a:lnTo>
                  <a:cubicBezTo>
                    <a:pt x="1270" y="17780"/>
                    <a:pt x="0" y="17780"/>
                    <a:pt x="1270" y="19050"/>
                  </a:cubicBezTo>
                  <a:cubicBezTo>
                    <a:pt x="1270" y="19050"/>
                    <a:pt x="1270" y="20320"/>
                    <a:pt x="2539" y="19050"/>
                  </a:cubicBezTo>
                  <a:lnTo>
                    <a:pt x="3810" y="19050"/>
                  </a:lnTo>
                  <a:cubicBezTo>
                    <a:pt x="3810" y="19050"/>
                    <a:pt x="3810" y="20320"/>
                    <a:pt x="3810" y="20320"/>
                  </a:cubicBezTo>
                  <a:lnTo>
                    <a:pt x="2539" y="20320"/>
                  </a:lnTo>
                  <a:cubicBezTo>
                    <a:pt x="2539" y="20320"/>
                    <a:pt x="2539" y="21590"/>
                    <a:pt x="2539" y="21590"/>
                  </a:cubicBezTo>
                  <a:lnTo>
                    <a:pt x="2539" y="21590"/>
                  </a:lnTo>
                  <a:cubicBezTo>
                    <a:pt x="2539" y="21590"/>
                    <a:pt x="3810" y="21590"/>
                    <a:pt x="3810" y="21590"/>
                  </a:cubicBezTo>
                  <a:lnTo>
                    <a:pt x="5080" y="21590"/>
                  </a:lnTo>
                  <a:cubicBezTo>
                    <a:pt x="5080" y="21590"/>
                    <a:pt x="5080" y="22860"/>
                    <a:pt x="6350" y="22860"/>
                  </a:cubicBezTo>
                  <a:lnTo>
                    <a:pt x="5080" y="24130"/>
                  </a:lnTo>
                  <a:cubicBezTo>
                    <a:pt x="5080" y="24130"/>
                    <a:pt x="5080" y="25400"/>
                    <a:pt x="5080" y="25400"/>
                  </a:cubicBezTo>
                  <a:cubicBezTo>
                    <a:pt x="5080" y="25400"/>
                    <a:pt x="6350" y="25400"/>
                    <a:pt x="6350" y="25400"/>
                  </a:cubicBezTo>
                  <a:lnTo>
                    <a:pt x="7620" y="24130"/>
                  </a:lnTo>
                  <a:cubicBezTo>
                    <a:pt x="7620" y="24130"/>
                    <a:pt x="8889" y="24130"/>
                    <a:pt x="8889" y="25400"/>
                  </a:cubicBezTo>
                  <a:lnTo>
                    <a:pt x="8889" y="26670"/>
                  </a:lnTo>
                  <a:cubicBezTo>
                    <a:pt x="8889" y="26670"/>
                    <a:pt x="8889" y="27940"/>
                    <a:pt x="8889" y="27940"/>
                  </a:cubicBezTo>
                  <a:cubicBezTo>
                    <a:pt x="8889" y="27940"/>
                    <a:pt x="10160" y="27940"/>
                    <a:pt x="10160" y="27940"/>
                  </a:cubicBezTo>
                  <a:lnTo>
                    <a:pt x="10160" y="26670"/>
                  </a:lnTo>
                  <a:cubicBezTo>
                    <a:pt x="10160" y="26670"/>
                    <a:pt x="11430" y="26670"/>
                    <a:pt x="11430" y="26670"/>
                  </a:cubicBezTo>
                  <a:lnTo>
                    <a:pt x="11430" y="27940"/>
                  </a:lnTo>
                  <a:cubicBezTo>
                    <a:pt x="11430" y="27940"/>
                    <a:pt x="11430" y="29210"/>
                    <a:pt x="11430" y="29210"/>
                  </a:cubicBezTo>
                  <a:cubicBezTo>
                    <a:pt x="11430" y="29210"/>
                    <a:pt x="12700" y="29210"/>
                    <a:pt x="12700" y="29210"/>
                  </a:cubicBezTo>
                  <a:lnTo>
                    <a:pt x="12700" y="27940"/>
                  </a:lnTo>
                  <a:cubicBezTo>
                    <a:pt x="12700" y="27940"/>
                    <a:pt x="13970" y="27940"/>
                    <a:pt x="13970" y="27940"/>
                  </a:cubicBezTo>
                  <a:lnTo>
                    <a:pt x="13970" y="29210"/>
                  </a:lnTo>
                  <a:cubicBezTo>
                    <a:pt x="13970" y="29210"/>
                    <a:pt x="13970" y="30480"/>
                    <a:pt x="15239" y="30480"/>
                  </a:cubicBezTo>
                  <a:cubicBezTo>
                    <a:pt x="16510" y="30480"/>
                    <a:pt x="16510" y="30480"/>
                    <a:pt x="16510" y="29210"/>
                  </a:cubicBezTo>
                  <a:lnTo>
                    <a:pt x="16510" y="27940"/>
                  </a:lnTo>
                  <a:cubicBezTo>
                    <a:pt x="16510" y="27940"/>
                    <a:pt x="17780" y="27940"/>
                    <a:pt x="17780" y="27940"/>
                  </a:cubicBezTo>
                  <a:lnTo>
                    <a:pt x="17780" y="29210"/>
                  </a:lnTo>
                  <a:cubicBezTo>
                    <a:pt x="17780" y="29210"/>
                    <a:pt x="17780" y="30480"/>
                    <a:pt x="19050" y="29210"/>
                  </a:cubicBezTo>
                  <a:cubicBezTo>
                    <a:pt x="19050" y="29210"/>
                    <a:pt x="20320" y="29210"/>
                    <a:pt x="19050" y="27940"/>
                  </a:cubicBezTo>
                  <a:lnTo>
                    <a:pt x="19050" y="26670"/>
                  </a:lnTo>
                  <a:cubicBezTo>
                    <a:pt x="19050" y="26670"/>
                    <a:pt x="20320" y="26670"/>
                    <a:pt x="20320" y="26670"/>
                  </a:cubicBezTo>
                  <a:lnTo>
                    <a:pt x="20320" y="27940"/>
                  </a:lnTo>
                  <a:cubicBezTo>
                    <a:pt x="20320" y="27940"/>
                    <a:pt x="21589" y="27940"/>
                    <a:pt x="21589" y="27940"/>
                  </a:cubicBezTo>
                  <a:lnTo>
                    <a:pt x="21589" y="27940"/>
                  </a:lnTo>
                  <a:cubicBezTo>
                    <a:pt x="21589" y="27940"/>
                    <a:pt x="21589" y="26670"/>
                    <a:pt x="21589" y="26670"/>
                  </a:cubicBezTo>
                  <a:lnTo>
                    <a:pt x="21589" y="25400"/>
                  </a:lnTo>
                  <a:cubicBezTo>
                    <a:pt x="21589" y="25400"/>
                    <a:pt x="22860" y="25400"/>
                    <a:pt x="22860" y="24130"/>
                  </a:cubicBezTo>
                  <a:lnTo>
                    <a:pt x="24130" y="25400"/>
                  </a:lnTo>
                  <a:cubicBezTo>
                    <a:pt x="24130" y="25400"/>
                    <a:pt x="25400" y="25400"/>
                    <a:pt x="25400" y="25400"/>
                  </a:cubicBezTo>
                  <a:cubicBezTo>
                    <a:pt x="25400" y="25400"/>
                    <a:pt x="25400" y="24130"/>
                    <a:pt x="25400" y="24130"/>
                  </a:cubicBezTo>
                  <a:lnTo>
                    <a:pt x="24130" y="22860"/>
                  </a:lnTo>
                  <a:cubicBezTo>
                    <a:pt x="24130" y="22860"/>
                    <a:pt x="24130" y="21590"/>
                    <a:pt x="25400" y="21590"/>
                  </a:cubicBezTo>
                  <a:lnTo>
                    <a:pt x="26670" y="21590"/>
                  </a:lnTo>
                  <a:cubicBezTo>
                    <a:pt x="26670" y="21590"/>
                    <a:pt x="27939" y="21590"/>
                    <a:pt x="27939" y="21590"/>
                  </a:cubicBezTo>
                  <a:cubicBezTo>
                    <a:pt x="27939" y="21590"/>
                    <a:pt x="27939" y="20320"/>
                    <a:pt x="27939" y="20320"/>
                  </a:cubicBezTo>
                  <a:lnTo>
                    <a:pt x="26670" y="20320"/>
                  </a:lnTo>
                  <a:cubicBezTo>
                    <a:pt x="27939" y="19050"/>
                    <a:pt x="27939" y="19050"/>
                    <a:pt x="29210" y="19050"/>
                  </a:cubicBezTo>
                  <a:lnTo>
                    <a:pt x="29210" y="19050"/>
                  </a:lnTo>
                  <a:close/>
                  <a:moveTo>
                    <a:pt x="24130" y="11430"/>
                  </a:moveTo>
                  <a:cubicBezTo>
                    <a:pt x="25400" y="11430"/>
                    <a:pt x="26670" y="12700"/>
                    <a:pt x="26670" y="13970"/>
                  </a:cubicBezTo>
                  <a:cubicBezTo>
                    <a:pt x="26670" y="15240"/>
                    <a:pt x="25400" y="16510"/>
                    <a:pt x="24130" y="16510"/>
                  </a:cubicBezTo>
                  <a:cubicBezTo>
                    <a:pt x="22860" y="16510"/>
                    <a:pt x="21589" y="15240"/>
                    <a:pt x="21589" y="13970"/>
                  </a:cubicBezTo>
                  <a:cubicBezTo>
                    <a:pt x="21589" y="12700"/>
                    <a:pt x="22860" y="11430"/>
                    <a:pt x="24130" y="11430"/>
                  </a:cubicBezTo>
                  <a:close/>
                  <a:moveTo>
                    <a:pt x="19050" y="5080"/>
                  </a:moveTo>
                  <a:cubicBezTo>
                    <a:pt x="20320" y="5080"/>
                    <a:pt x="21589" y="6350"/>
                    <a:pt x="20320" y="8890"/>
                  </a:cubicBezTo>
                  <a:cubicBezTo>
                    <a:pt x="20320" y="10160"/>
                    <a:pt x="19050" y="11430"/>
                    <a:pt x="16510" y="10160"/>
                  </a:cubicBezTo>
                  <a:cubicBezTo>
                    <a:pt x="15239" y="10160"/>
                    <a:pt x="13970" y="8890"/>
                    <a:pt x="15239" y="6350"/>
                  </a:cubicBezTo>
                  <a:cubicBezTo>
                    <a:pt x="16510" y="5080"/>
                    <a:pt x="17780" y="5080"/>
                    <a:pt x="19050" y="5080"/>
                  </a:cubicBezTo>
                  <a:close/>
                  <a:moveTo>
                    <a:pt x="8889" y="12700"/>
                  </a:moveTo>
                  <a:cubicBezTo>
                    <a:pt x="7620" y="11430"/>
                    <a:pt x="7620" y="10160"/>
                    <a:pt x="7620" y="8890"/>
                  </a:cubicBezTo>
                  <a:cubicBezTo>
                    <a:pt x="7620" y="7620"/>
                    <a:pt x="10160" y="7620"/>
                    <a:pt x="11430" y="7620"/>
                  </a:cubicBezTo>
                  <a:cubicBezTo>
                    <a:pt x="12700" y="8890"/>
                    <a:pt x="12700" y="10160"/>
                    <a:pt x="12700" y="11430"/>
                  </a:cubicBezTo>
                  <a:cubicBezTo>
                    <a:pt x="11430" y="12700"/>
                    <a:pt x="10160" y="13970"/>
                    <a:pt x="8889" y="12700"/>
                  </a:cubicBezTo>
                  <a:close/>
                  <a:moveTo>
                    <a:pt x="12700" y="21590"/>
                  </a:moveTo>
                  <a:cubicBezTo>
                    <a:pt x="11430" y="22860"/>
                    <a:pt x="10160" y="22860"/>
                    <a:pt x="8889" y="21590"/>
                  </a:cubicBezTo>
                  <a:cubicBezTo>
                    <a:pt x="7620" y="20320"/>
                    <a:pt x="7620" y="19050"/>
                    <a:pt x="8889" y="17780"/>
                  </a:cubicBezTo>
                  <a:cubicBezTo>
                    <a:pt x="10160" y="16510"/>
                    <a:pt x="11430" y="16510"/>
                    <a:pt x="12700" y="17780"/>
                  </a:cubicBezTo>
                  <a:cubicBezTo>
                    <a:pt x="13970" y="19050"/>
                    <a:pt x="13970" y="20320"/>
                    <a:pt x="12700" y="21590"/>
                  </a:cubicBezTo>
                  <a:close/>
                  <a:moveTo>
                    <a:pt x="16510" y="16510"/>
                  </a:moveTo>
                  <a:cubicBezTo>
                    <a:pt x="15239" y="16510"/>
                    <a:pt x="13970" y="15240"/>
                    <a:pt x="15239" y="13970"/>
                  </a:cubicBezTo>
                  <a:cubicBezTo>
                    <a:pt x="15239" y="12700"/>
                    <a:pt x="16510" y="11430"/>
                    <a:pt x="17780" y="12700"/>
                  </a:cubicBezTo>
                  <a:cubicBezTo>
                    <a:pt x="19050" y="12700"/>
                    <a:pt x="20320" y="13970"/>
                    <a:pt x="19050" y="15240"/>
                  </a:cubicBezTo>
                  <a:cubicBezTo>
                    <a:pt x="17780" y="16510"/>
                    <a:pt x="17780" y="17780"/>
                    <a:pt x="16510" y="16510"/>
                  </a:cubicBezTo>
                  <a:close/>
                  <a:moveTo>
                    <a:pt x="20320" y="24130"/>
                  </a:moveTo>
                  <a:cubicBezTo>
                    <a:pt x="19050" y="24130"/>
                    <a:pt x="17780" y="24130"/>
                    <a:pt x="16510" y="22860"/>
                  </a:cubicBezTo>
                  <a:cubicBezTo>
                    <a:pt x="16510" y="21590"/>
                    <a:pt x="16510" y="20320"/>
                    <a:pt x="17780" y="19050"/>
                  </a:cubicBezTo>
                  <a:cubicBezTo>
                    <a:pt x="19050" y="17780"/>
                    <a:pt x="20320" y="19050"/>
                    <a:pt x="21589" y="20320"/>
                  </a:cubicBezTo>
                  <a:cubicBezTo>
                    <a:pt x="22860" y="21590"/>
                    <a:pt x="21589" y="24130"/>
                    <a:pt x="20320" y="2413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324BE2D-CD02-48FE-B31E-3F2AB56EC90C}"/>
                </a:ext>
              </a:extLst>
            </p:cNvPr>
            <p:cNvSpPr/>
            <p:nvPr/>
          </p:nvSpPr>
          <p:spPr>
            <a:xfrm>
              <a:off x="7190740" y="2748279"/>
              <a:ext cx="30479" cy="30480"/>
            </a:xfrm>
            <a:custGeom>
              <a:avLst/>
              <a:gdLst>
                <a:gd name="connsiteX0" fmla="*/ 29210 w 30479"/>
                <a:gd name="connsiteY0" fmla="*/ 19050 h 30480"/>
                <a:gd name="connsiteX1" fmla="*/ 29210 w 30479"/>
                <a:gd name="connsiteY1" fmla="*/ 19050 h 30480"/>
                <a:gd name="connsiteX2" fmla="*/ 29210 w 30479"/>
                <a:gd name="connsiteY2" fmla="*/ 17780 h 30480"/>
                <a:gd name="connsiteX3" fmla="*/ 27940 w 30479"/>
                <a:gd name="connsiteY3" fmla="*/ 17780 h 30480"/>
                <a:gd name="connsiteX4" fmla="*/ 27940 w 30479"/>
                <a:gd name="connsiteY4" fmla="*/ 16510 h 30480"/>
                <a:gd name="connsiteX5" fmla="*/ 29210 w 30479"/>
                <a:gd name="connsiteY5" fmla="*/ 16510 h 30480"/>
                <a:gd name="connsiteX6" fmla="*/ 30480 w 30479"/>
                <a:gd name="connsiteY6" fmla="*/ 15240 h 30480"/>
                <a:gd name="connsiteX7" fmla="*/ 29210 w 30479"/>
                <a:gd name="connsiteY7" fmla="*/ 13970 h 30480"/>
                <a:gd name="connsiteX8" fmla="*/ 27940 w 30479"/>
                <a:gd name="connsiteY8" fmla="*/ 13970 h 30480"/>
                <a:gd name="connsiteX9" fmla="*/ 27940 w 30479"/>
                <a:gd name="connsiteY9" fmla="*/ 12700 h 30480"/>
                <a:gd name="connsiteX10" fmla="*/ 29210 w 30479"/>
                <a:gd name="connsiteY10" fmla="*/ 12700 h 30480"/>
                <a:gd name="connsiteX11" fmla="*/ 29210 w 30479"/>
                <a:gd name="connsiteY11" fmla="*/ 11430 h 30480"/>
                <a:gd name="connsiteX12" fmla="*/ 27940 w 30479"/>
                <a:gd name="connsiteY12" fmla="*/ 11430 h 30480"/>
                <a:gd name="connsiteX13" fmla="*/ 26670 w 30479"/>
                <a:gd name="connsiteY13" fmla="*/ 11430 h 30480"/>
                <a:gd name="connsiteX14" fmla="*/ 26670 w 30479"/>
                <a:gd name="connsiteY14" fmla="*/ 10160 h 30480"/>
                <a:gd name="connsiteX15" fmla="*/ 27940 w 30479"/>
                <a:gd name="connsiteY15" fmla="*/ 10160 h 30480"/>
                <a:gd name="connsiteX16" fmla="*/ 27940 w 30479"/>
                <a:gd name="connsiteY16" fmla="*/ 8890 h 30480"/>
                <a:gd name="connsiteX17" fmla="*/ 26670 w 30479"/>
                <a:gd name="connsiteY17" fmla="*/ 8890 h 30480"/>
                <a:gd name="connsiteX18" fmla="*/ 25400 w 30479"/>
                <a:gd name="connsiteY18" fmla="*/ 8890 h 30480"/>
                <a:gd name="connsiteX19" fmla="*/ 24130 w 30479"/>
                <a:gd name="connsiteY19" fmla="*/ 7620 h 30480"/>
                <a:gd name="connsiteX20" fmla="*/ 25400 w 30479"/>
                <a:gd name="connsiteY20" fmla="*/ 6350 h 30480"/>
                <a:gd name="connsiteX21" fmla="*/ 25400 w 30479"/>
                <a:gd name="connsiteY21" fmla="*/ 5080 h 30480"/>
                <a:gd name="connsiteX22" fmla="*/ 24130 w 30479"/>
                <a:gd name="connsiteY22" fmla="*/ 5080 h 30480"/>
                <a:gd name="connsiteX23" fmla="*/ 22860 w 30479"/>
                <a:gd name="connsiteY23" fmla="*/ 6350 h 30480"/>
                <a:gd name="connsiteX24" fmla="*/ 21590 w 30479"/>
                <a:gd name="connsiteY24" fmla="*/ 5080 h 30480"/>
                <a:gd name="connsiteX25" fmla="*/ 21590 w 30479"/>
                <a:gd name="connsiteY25" fmla="*/ 3810 h 30480"/>
                <a:gd name="connsiteX26" fmla="*/ 21590 w 30479"/>
                <a:gd name="connsiteY26" fmla="*/ 2540 h 30480"/>
                <a:gd name="connsiteX27" fmla="*/ 20320 w 30479"/>
                <a:gd name="connsiteY27" fmla="*/ 2540 h 30480"/>
                <a:gd name="connsiteX28" fmla="*/ 20320 w 30479"/>
                <a:gd name="connsiteY28" fmla="*/ 3810 h 30480"/>
                <a:gd name="connsiteX29" fmla="*/ 19050 w 30479"/>
                <a:gd name="connsiteY29" fmla="*/ 3810 h 30480"/>
                <a:gd name="connsiteX30" fmla="*/ 19050 w 30479"/>
                <a:gd name="connsiteY30" fmla="*/ 2540 h 30480"/>
                <a:gd name="connsiteX31" fmla="*/ 19050 w 30479"/>
                <a:gd name="connsiteY31" fmla="*/ 1270 h 30480"/>
                <a:gd name="connsiteX32" fmla="*/ 17780 w 30479"/>
                <a:gd name="connsiteY32" fmla="*/ 1270 h 30480"/>
                <a:gd name="connsiteX33" fmla="*/ 17780 w 30479"/>
                <a:gd name="connsiteY33" fmla="*/ 2540 h 30480"/>
                <a:gd name="connsiteX34" fmla="*/ 16510 w 30479"/>
                <a:gd name="connsiteY34" fmla="*/ 2540 h 30480"/>
                <a:gd name="connsiteX35" fmla="*/ 16510 w 30479"/>
                <a:gd name="connsiteY35" fmla="*/ 1270 h 30480"/>
                <a:gd name="connsiteX36" fmla="*/ 15240 w 30479"/>
                <a:gd name="connsiteY36" fmla="*/ 0 h 30480"/>
                <a:gd name="connsiteX37" fmla="*/ 13970 w 30479"/>
                <a:gd name="connsiteY37" fmla="*/ 1270 h 30480"/>
                <a:gd name="connsiteX38" fmla="*/ 13970 w 30479"/>
                <a:gd name="connsiteY38" fmla="*/ 2540 h 30480"/>
                <a:gd name="connsiteX39" fmla="*/ 12700 w 30479"/>
                <a:gd name="connsiteY39" fmla="*/ 2540 h 30480"/>
                <a:gd name="connsiteX40" fmla="*/ 12700 w 30479"/>
                <a:gd name="connsiteY40" fmla="*/ 1270 h 30480"/>
                <a:gd name="connsiteX41" fmla="*/ 11430 w 30479"/>
                <a:gd name="connsiteY41" fmla="*/ 1270 h 30480"/>
                <a:gd name="connsiteX42" fmla="*/ 11430 w 30479"/>
                <a:gd name="connsiteY42" fmla="*/ 2540 h 30480"/>
                <a:gd name="connsiteX43" fmla="*/ 11430 w 30479"/>
                <a:gd name="connsiteY43" fmla="*/ 3810 h 30480"/>
                <a:gd name="connsiteX44" fmla="*/ 10160 w 30479"/>
                <a:gd name="connsiteY44" fmla="*/ 3810 h 30480"/>
                <a:gd name="connsiteX45" fmla="*/ 10160 w 30479"/>
                <a:gd name="connsiteY45" fmla="*/ 2540 h 30480"/>
                <a:gd name="connsiteX46" fmla="*/ 8890 w 30479"/>
                <a:gd name="connsiteY46" fmla="*/ 2540 h 30480"/>
                <a:gd name="connsiteX47" fmla="*/ 8890 w 30479"/>
                <a:gd name="connsiteY47" fmla="*/ 3810 h 30480"/>
                <a:gd name="connsiteX48" fmla="*/ 8890 w 30479"/>
                <a:gd name="connsiteY48" fmla="*/ 5080 h 30480"/>
                <a:gd name="connsiteX49" fmla="*/ 7620 w 30479"/>
                <a:gd name="connsiteY49" fmla="*/ 6350 h 30480"/>
                <a:gd name="connsiteX50" fmla="*/ 6350 w 30479"/>
                <a:gd name="connsiteY50" fmla="*/ 5080 h 30480"/>
                <a:gd name="connsiteX51" fmla="*/ 5080 w 30479"/>
                <a:gd name="connsiteY51" fmla="*/ 5080 h 30480"/>
                <a:gd name="connsiteX52" fmla="*/ 5080 w 30479"/>
                <a:gd name="connsiteY52" fmla="*/ 6350 h 30480"/>
                <a:gd name="connsiteX53" fmla="*/ 6350 w 30479"/>
                <a:gd name="connsiteY53" fmla="*/ 7620 h 30480"/>
                <a:gd name="connsiteX54" fmla="*/ 5080 w 30479"/>
                <a:gd name="connsiteY54" fmla="*/ 8890 h 30480"/>
                <a:gd name="connsiteX55" fmla="*/ 3810 w 30479"/>
                <a:gd name="connsiteY55" fmla="*/ 8890 h 30480"/>
                <a:gd name="connsiteX56" fmla="*/ 2540 w 30479"/>
                <a:gd name="connsiteY56" fmla="*/ 8890 h 30480"/>
                <a:gd name="connsiteX57" fmla="*/ 2540 w 30479"/>
                <a:gd name="connsiteY57" fmla="*/ 10160 h 30480"/>
                <a:gd name="connsiteX58" fmla="*/ 3810 w 30479"/>
                <a:gd name="connsiteY58" fmla="*/ 10160 h 30480"/>
                <a:gd name="connsiteX59" fmla="*/ 3810 w 30479"/>
                <a:gd name="connsiteY59" fmla="*/ 11430 h 30480"/>
                <a:gd name="connsiteX60" fmla="*/ 2540 w 30479"/>
                <a:gd name="connsiteY60" fmla="*/ 11430 h 30480"/>
                <a:gd name="connsiteX61" fmla="*/ 1270 w 30479"/>
                <a:gd name="connsiteY61" fmla="*/ 11430 h 30480"/>
                <a:gd name="connsiteX62" fmla="*/ 1270 w 30479"/>
                <a:gd name="connsiteY62" fmla="*/ 12700 h 30480"/>
                <a:gd name="connsiteX63" fmla="*/ 2540 w 30479"/>
                <a:gd name="connsiteY63" fmla="*/ 12700 h 30480"/>
                <a:gd name="connsiteX64" fmla="*/ 2540 w 30479"/>
                <a:gd name="connsiteY64" fmla="*/ 13970 h 30480"/>
                <a:gd name="connsiteX65" fmla="*/ 1270 w 30479"/>
                <a:gd name="connsiteY65" fmla="*/ 13970 h 30480"/>
                <a:gd name="connsiteX66" fmla="*/ 0 w 30479"/>
                <a:gd name="connsiteY66" fmla="*/ 15240 h 30480"/>
                <a:gd name="connsiteX67" fmla="*/ 1270 w 30479"/>
                <a:gd name="connsiteY67" fmla="*/ 16510 h 30480"/>
                <a:gd name="connsiteX68" fmla="*/ 2540 w 30479"/>
                <a:gd name="connsiteY68" fmla="*/ 16510 h 30480"/>
                <a:gd name="connsiteX69" fmla="*/ 2540 w 30479"/>
                <a:gd name="connsiteY69" fmla="*/ 17780 h 30480"/>
                <a:gd name="connsiteX70" fmla="*/ 1270 w 30479"/>
                <a:gd name="connsiteY70" fmla="*/ 17780 h 30480"/>
                <a:gd name="connsiteX71" fmla="*/ 1270 w 30479"/>
                <a:gd name="connsiteY71" fmla="*/ 19050 h 30480"/>
                <a:gd name="connsiteX72" fmla="*/ 2540 w 30479"/>
                <a:gd name="connsiteY72" fmla="*/ 19050 h 30480"/>
                <a:gd name="connsiteX73" fmla="*/ 3810 w 30479"/>
                <a:gd name="connsiteY73" fmla="*/ 19050 h 30480"/>
                <a:gd name="connsiteX74" fmla="*/ 3810 w 30479"/>
                <a:gd name="connsiteY74" fmla="*/ 20320 h 30480"/>
                <a:gd name="connsiteX75" fmla="*/ 2540 w 30479"/>
                <a:gd name="connsiteY75" fmla="*/ 20320 h 30480"/>
                <a:gd name="connsiteX76" fmla="*/ 2540 w 30479"/>
                <a:gd name="connsiteY76" fmla="*/ 21590 h 30480"/>
                <a:gd name="connsiteX77" fmla="*/ 2540 w 30479"/>
                <a:gd name="connsiteY77" fmla="*/ 21590 h 30480"/>
                <a:gd name="connsiteX78" fmla="*/ 3810 w 30479"/>
                <a:gd name="connsiteY78" fmla="*/ 21590 h 30480"/>
                <a:gd name="connsiteX79" fmla="*/ 5080 w 30479"/>
                <a:gd name="connsiteY79" fmla="*/ 21590 h 30480"/>
                <a:gd name="connsiteX80" fmla="*/ 6350 w 30479"/>
                <a:gd name="connsiteY80" fmla="*/ 22860 h 30480"/>
                <a:gd name="connsiteX81" fmla="*/ 5080 w 30479"/>
                <a:gd name="connsiteY81" fmla="*/ 24130 h 30480"/>
                <a:gd name="connsiteX82" fmla="*/ 5080 w 30479"/>
                <a:gd name="connsiteY82" fmla="*/ 25400 h 30480"/>
                <a:gd name="connsiteX83" fmla="*/ 6350 w 30479"/>
                <a:gd name="connsiteY83" fmla="*/ 25400 h 30480"/>
                <a:gd name="connsiteX84" fmla="*/ 7620 w 30479"/>
                <a:gd name="connsiteY84" fmla="*/ 24130 h 30480"/>
                <a:gd name="connsiteX85" fmla="*/ 8890 w 30479"/>
                <a:gd name="connsiteY85" fmla="*/ 25400 h 30480"/>
                <a:gd name="connsiteX86" fmla="*/ 8890 w 30479"/>
                <a:gd name="connsiteY86" fmla="*/ 26670 h 30480"/>
                <a:gd name="connsiteX87" fmla="*/ 8890 w 30479"/>
                <a:gd name="connsiteY87" fmla="*/ 27940 h 30480"/>
                <a:gd name="connsiteX88" fmla="*/ 10160 w 30479"/>
                <a:gd name="connsiteY88" fmla="*/ 27940 h 30480"/>
                <a:gd name="connsiteX89" fmla="*/ 10160 w 30479"/>
                <a:gd name="connsiteY89" fmla="*/ 26670 h 30480"/>
                <a:gd name="connsiteX90" fmla="*/ 11430 w 30479"/>
                <a:gd name="connsiteY90" fmla="*/ 26670 h 30480"/>
                <a:gd name="connsiteX91" fmla="*/ 11430 w 30479"/>
                <a:gd name="connsiteY91" fmla="*/ 27940 h 30480"/>
                <a:gd name="connsiteX92" fmla="*/ 11430 w 30479"/>
                <a:gd name="connsiteY92" fmla="*/ 29210 h 30480"/>
                <a:gd name="connsiteX93" fmla="*/ 12700 w 30479"/>
                <a:gd name="connsiteY93" fmla="*/ 29210 h 30480"/>
                <a:gd name="connsiteX94" fmla="*/ 12700 w 30479"/>
                <a:gd name="connsiteY94" fmla="*/ 27940 h 30480"/>
                <a:gd name="connsiteX95" fmla="*/ 13970 w 30479"/>
                <a:gd name="connsiteY95" fmla="*/ 27940 h 30480"/>
                <a:gd name="connsiteX96" fmla="*/ 13970 w 30479"/>
                <a:gd name="connsiteY96" fmla="*/ 29210 h 30480"/>
                <a:gd name="connsiteX97" fmla="*/ 15240 w 30479"/>
                <a:gd name="connsiteY97" fmla="*/ 30480 h 30480"/>
                <a:gd name="connsiteX98" fmla="*/ 16510 w 30479"/>
                <a:gd name="connsiteY98" fmla="*/ 29210 h 30480"/>
                <a:gd name="connsiteX99" fmla="*/ 16510 w 30479"/>
                <a:gd name="connsiteY99" fmla="*/ 27940 h 30480"/>
                <a:gd name="connsiteX100" fmla="*/ 17780 w 30479"/>
                <a:gd name="connsiteY100" fmla="*/ 27940 h 30480"/>
                <a:gd name="connsiteX101" fmla="*/ 17780 w 30479"/>
                <a:gd name="connsiteY101" fmla="*/ 29210 h 30480"/>
                <a:gd name="connsiteX102" fmla="*/ 19050 w 30479"/>
                <a:gd name="connsiteY102" fmla="*/ 29210 h 30480"/>
                <a:gd name="connsiteX103" fmla="*/ 19050 w 30479"/>
                <a:gd name="connsiteY103" fmla="*/ 27940 h 30480"/>
                <a:gd name="connsiteX104" fmla="*/ 19050 w 30479"/>
                <a:gd name="connsiteY104" fmla="*/ 26670 h 30480"/>
                <a:gd name="connsiteX105" fmla="*/ 20320 w 30479"/>
                <a:gd name="connsiteY105" fmla="*/ 26670 h 30480"/>
                <a:gd name="connsiteX106" fmla="*/ 20320 w 30479"/>
                <a:gd name="connsiteY106" fmla="*/ 27940 h 30480"/>
                <a:gd name="connsiteX107" fmla="*/ 21590 w 30479"/>
                <a:gd name="connsiteY107" fmla="*/ 27940 h 30480"/>
                <a:gd name="connsiteX108" fmla="*/ 21590 w 30479"/>
                <a:gd name="connsiteY108" fmla="*/ 27940 h 30480"/>
                <a:gd name="connsiteX109" fmla="*/ 21590 w 30479"/>
                <a:gd name="connsiteY109" fmla="*/ 26670 h 30480"/>
                <a:gd name="connsiteX110" fmla="*/ 21590 w 30479"/>
                <a:gd name="connsiteY110" fmla="*/ 25400 h 30480"/>
                <a:gd name="connsiteX111" fmla="*/ 22860 w 30479"/>
                <a:gd name="connsiteY111" fmla="*/ 24130 h 30480"/>
                <a:gd name="connsiteX112" fmla="*/ 24130 w 30479"/>
                <a:gd name="connsiteY112" fmla="*/ 25400 h 30480"/>
                <a:gd name="connsiteX113" fmla="*/ 25400 w 30479"/>
                <a:gd name="connsiteY113" fmla="*/ 25400 h 30480"/>
                <a:gd name="connsiteX114" fmla="*/ 25400 w 30479"/>
                <a:gd name="connsiteY114" fmla="*/ 24130 h 30480"/>
                <a:gd name="connsiteX115" fmla="*/ 24130 w 30479"/>
                <a:gd name="connsiteY115" fmla="*/ 22860 h 30480"/>
                <a:gd name="connsiteX116" fmla="*/ 25400 w 30479"/>
                <a:gd name="connsiteY116" fmla="*/ 21590 h 30480"/>
                <a:gd name="connsiteX117" fmla="*/ 26670 w 30479"/>
                <a:gd name="connsiteY117" fmla="*/ 21590 h 30480"/>
                <a:gd name="connsiteX118" fmla="*/ 27940 w 30479"/>
                <a:gd name="connsiteY118" fmla="*/ 21590 h 30480"/>
                <a:gd name="connsiteX119" fmla="*/ 27940 w 30479"/>
                <a:gd name="connsiteY119" fmla="*/ 20320 h 30480"/>
                <a:gd name="connsiteX120" fmla="*/ 26670 w 30479"/>
                <a:gd name="connsiteY120" fmla="*/ 20320 h 30480"/>
                <a:gd name="connsiteX121" fmla="*/ 29210 w 30479"/>
                <a:gd name="connsiteY121" fmla="*/ 19050 h 30480"/>
                <a:gd name="connsiteX122" fmla="*/ 29210 w 30479"/>
                <a:gd name="connsiteY122" fmla="*/ 19050 h 30480"/>
                <a:gd name="connsiteX123" fmla="*/ 25400 w 30479"/>
                <a:gd name="connsiteY123" fmla="*/ 11430 h 30480"/>
                <a:gd name="connsiteX124" fmla="*/ 27940 w 30479"/>
                <a:gd name="connsiteY124" fmla="*/ 13970 h 30480"/>
                <a:gd name="connsiteX125" fmla="*/ 25400 w 30479"/>
                <a:gd name="connsiteY125" fmla="*/ 16510 h 30480"/>
                <a:gd name="connsiteX126" fmla="*/ 22860 w 30479"/>
                <a:gd name="connsiteY126" fmla="*/ 13970 h 30480"/>
                <a:gd name="connsiteX127" fmla="*/ 25400 w 30479"/>
                <a:gd name="connsiteY127" fmla="*/ 11430 h 30480"/>
                <a:gd name="connsiteX128" fmla="*/ 20320 w 30479"/>
                <a:gd name="connsiteY128" fmla="*/ 5080 h 30480"/>
                <a:gd name="connsiteX129" fmla="*/ 21590 w 30479"/>
                <a:gd name="connsiteY129" fmla="*/ 8890 h 30480"/>
                <a:gd name="connsiteX130" fmla="*/ 17780 w 30479"/>
                <a:gd name="connsiteY130" fmla="*/ 10160 h 30480"/>
                <a:gd name="connsiteX131" fmla="*/ 16510 w 30479"/>
                <a:gd name="connsiteY131" fmla="*/ 6350 h 30480"/>
                <a:gd name="connsiteX132" fmla="*/ 20320 w 30479"/>
                <a:gd name="connsiteY132" fmla="*/ 5080 h 30480"/>
                <a:gd name="connsiteX133" fmla="*/ 10160 w 30479"/>
                <a:gd name="connsiteY133" fmla="*/ 12700 h 30480"/>
                <a:gd name="connsiteX134" fmla="*/ 8890 w 30479"/>
                <a:gd name="connsiteY134" fmla="*/ 8890 h 30480"/>
                <a:gd name="connsiteX135" fmla="*/ 12700 w 30479"/>
                <a:gd name="connsiteY135" fmla="*/ 7620 h 30480"/>
                <a:gd name="connsiteX136" fmla="*/ 13970 w 30479"/>
                <a:gd name="connsiteY136" fmla="*/ 11430 h 30480"/>
                <a:gd name="connsiteX137" fmla="*/ 10160 w 30479"/>
                <a:gd name="connsiteY137" fmla="*/ 12700 h 30480"/>
                <a:gd name="connsiteX138" fmla="*/ 13970 w 30479"/>
                <a:gd name="connsiteY138" fmla="*/ 21590 h 30480"/>
                <a:gd name="connsiteX139" fmla="*/ 10160 w 30479"/>
                <a:gd name="connsiteY139" fmla="*/ 21590 h 30480"/>
                <a:gd name="connsiteX140" fmla="*/ 10160 w 30479"/>
                <a:gd name="connsiteY140" fmla="*/ 17780 h 30480"/>
                <a:gd name="connsiteX141" fmla="*/ 13970 w 30479"/>
                <a:gd name="connsiteY141" fmla="*/ 17780 h 30480"/>
                <a:gd name="connsiteX142" fmla="*/ 13970 w 30479"/>
                <a:gd name="connsiteY142" fmla="*/ 21590 h 30480"/>
                <a:gd name="connsiteX143" fmla="*/ 16510 w 30479"/>
                <a:gd name="connsiteY143" fmla="*/ 17780 h 30480"/>
                <a:gd name="connsiteX144" fmla="*/ 15240 w 30479"/>
                <a:gd name="connsiteY144" fmla="*/ 15240 h 30480"/>
                <a:gd name="connsiteX145" fmla="*/ 17780 w 30479"/>
                <a:gd name="connsiteY145" fmla="*/ 13970 h 30480"/>
                <a:gd name="connsiteX146" fmla="*/ 19050 w 30479"/>
                <a:gd name="connsiteY146" fmla="*/ 16510 h 30480"/>
                <a:gd name="connsiteX147" fmla="*/ 16510 w 30479"/>
                <a:gd name="connsiteY147" fmla="*/ 17780 h 30480"/>
                <a:gd name="connsiteX148" fmla="*/ 21590 w 30479"/>
                <a:gd name="connsiteY148" fmla="*/ 24130 h 30480"/>
                <a:gd name="connsiteX149" fmla="*/ 17780 w 30479"/>
                <a:gd name="connsiteY149" fmla="*/ 22860 h 30480"/>
                <a:gd name="connsiteX150" fmla="*/ 19050 w 30479"/>
                <a:gd name="connsiteY150" fmla="*/ 19050 h 30480"/>
                <a:gd name="connsiteX151" fmla="*/ 22860 w 30479"/>
                <a:gd name="connsiteY151" fmla="*/ 20320 h 30480"/>
                <a:gd name="connsiteX152" fmla="*/ 21590 w 30479"/>
                <a:gd name="connsiteY152" fmla="*/ 24130 h 3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0479" h="30480">
                  <a:moveTo>
                    <a:pt x="29210" y="19050"/>
                  </a:moveTo>
                  <a:cubicBezTo>
                    <a:pt x="30480" y="19050"/>
                    <a:pt x="30480" y="19050"/>
                    <a:pt x="29210" y="19050"/>
                  </a:cubicBezTo>
                  <a:cubicBezTo>
                    <a:pt x="30480" y="17780"/>
                    <a:pt x="30480" y="17780"/>
                    <a:pt x="29210" y="17780"/>
                  </a:cubicBezTo>
                  <a:lnTo>
                    <a:pt x="27940" y="17780"/>
                  </a:lnTo>
                  <a:cubicBezTo>
                    <a:pt x="27940" y="17780"/>
                    <a:pt x="27940" y="16510"/>
                    <a:pt x="27940" y="16510"/>
                  </a:cubicBezTo>
                  <a:lnTo>
                    <a:pt x="29210" y="16510"/>
                  </a:lnTo>
                  <a:cubicBezTo>
                    <a:pt x="29210" y="16510"/>
                    <a:pt x="30480" y="16510"/>
                    <a:pt x="30480" y="15240"/>
                  </a:cubicBezTo>
                  <a:cubicBezTo>
                    <a:pt x="30480" y="13970"/>
                    <a:pt x="30480" y="13970"/>
                    <a:pt x="29210" y="13970"/>
                  </a:cubicBezTo>
                  <a:lnTo>
                    <a:pt x="27940" y="13970"/>
                  </a:lnTo>
                  <a:cubicBezTo>
                    <a:pt x="27940" y="13970"/>
                    <a:pt x="27940" y="12700"/>
                    <a:pt x="27940" y="12700"/>
                  </a:cubicBezTo>
                  <a:lnTo>
                    <a:pt x="29210" y="12700"/>
                  </a:lnTo>
                  <a:cubicBezTo>
                    <a:pt x="29210" y="12700"/>
                    <a:pt x="30480" y="12700"/>
                    <a:pt x="29210" y="11430"/>
                  </a:cubicBezTo>
                  <a:cubicBezTo>
                    <a:pt x="29210" y="11430"/>
                    <a:pt x="29210" y="10160"/>
                    <a:pt x="27940" y="11430"/>
                  </a:cubicBezTo>
                  <a:lnTo>
                    <a:pt x="26670" y="11430"/>
                  </a:lnTo>
                  <a:cubicBezTo>
                    <a:pt x="26670" y="11430"/>
                    <a:pt x="26670" y="10160"/>
                    <a:pt x="26670" y="10160"/>
                  </a:cubicBezTo>
                  <a:lnTo>
                    <a:pt x="27940" y="10160"/>
                  </a:lnTo>
                  <a:cubicBezTo>
                    <a:pt x="27940" y="10160"/>
                    <a:pt x="27940" y="8890"/>
                    <a:pt x="27940" y="8890"/>
                  </a:cubicBezTo>
                  <a:cubicBezTo>
                    <a:pt x="27940" y="8890"/>
                    <a:pt x="26670" y="8890"/>
                    <a:pt x="26670" y="8890"/>
                  </a:cubicBezTo>
                  <a:lnTo>
                    <a:pt x="25400" y="8890"/>
                  </a:lnTo>
                  <a:cubicBezTo>
                    <a:pt x="25400" y="8890"/>
                    <a:pt x="25400" y="7620"/>
                    <a:pt x="24130" y="7620"/>
                  </a:cubicBezTo>
                  <a:lnTo>
                    <a:pt x="25400" y="6350"/>
                  </a:lnTo>
                  <a:cubicBezTo>
                    <a:pt x="25400" y="6350"/>
                    <a:pt x="25400" y="5080"/>
                    <a:pt x="25400" y="5080"/>
                  </a:cubicBezTo>
                  <a:cubicBezTo>
                    <a:pt x="25400" y="5080"/>
                    <a:pt x="24130" y="5080"/>
                    <a:pt x="24130" y="5080"/>
                  </a:cubicBezTo>
                  <a:lnTo>
                    <a:pt x="22860" y="6350"/>
                  </a:lnTo>
                  <a:cubicBezTo>
                    <a:pt x="22860" y="6350"/>
                    <a:pt x="21590" y="6350"/>
                    <a:pt x="21590" y="5080"/>
                  </a:cubicBezTo>
                  <a:lnTo>
                    <a:pt x="21590" y="3810"/>
                  </a:lnTo>
                  <a:cubicBezTo>
                    <a:pt x="21590" y="3810"/>
                    <a:pt x="21590" y="2540"/>
                    <a:pt x="21590" y="2540"/>
                  </a:cubicBezTo>
                  <a:cubicBezTo>
                    <a:pt x="21590" y="2540"/>
                    <a:pt x="20320" y="2540"/>
                    <a:pt x="20320" y="2540"/>
                  </a:cubicBezTo>
                  <a:lnTo>
                    <a:pt x="20320" y="3810"/>
                  </a:lnTo>
                  <a:cubicBezTo>
                    <a:pt x="20320" y="3810"/>
                    <a:pt x="19050" y="3810"/>
                    <a:pt x="19050" y="3810"/>
                  </a:cubicBezTo>
                  <a:lnTo>
                    <a:pt x="19050" y="2540"/>
                  </a:lnTo>
                  <a:cubicBezTo>
                    <a:pt x="19050" y="2540"/>
                    <a:pt x="19050" y="1270"/>
                    <a:pt x="19050" y="1270"/>
                  </a:cubicBezTo>
                  <a:cubicBezTo>
                    <a:pt x="19050" y="1270"/>
                    <a:pt x="17780" y="1270"/>
                    <a:pt x="17780" y="1270"/>
                  </a:cubicBezTo>
                  <a:lnTo>
                    <a:pt x="17780" y="2540"/>
                  </a:lnTo>
                  <a:cubicBezTo>
                    <a:pt x="17780" y="2540"/>
                    <a:pt x="16510" y="2540"/>
                    <a:pt x="16510" y="2540"/>
                  </a:cubicBezTo>
                  <a:lnTo>
                    <a:pt x="16510" y="1270"/>
                  </a:lnTo>
                  <a:cubicBezTo>
                    <a:pt x="16510" y="1270"/>
                    <a:pt x="16510" y="0"/>
                    <a:pt x="15240" y="0"/>
                  </a:cubicBezTo>
                  <a:cubicBezTo>
                    <a:pt x="15240" y="0"/>
                    <a:pt x="13970" y="0"/>
                    <a:pt x="13970" y="1270"/>
                  </a:cubicBezTo>
                  <a:lnTo>
                    <a:pt x="13970" y="2540"/>
                  </a:lnTo>
                  <a:cubicBezTo>
                    <a:pt x="13970" y="2540"/>
                    <a:pt x="12700" y="2540"/>
                    <a:pt x="12700" y="2540"/>
                  </a:cubicBezTo>
                  <a:lnTo>
                    <a:pt x="12700" y="1270"/>
                  </a:lnTo>
                  <a:cubicBezTo>
                    <a:pt x="12700" y="1270"/>
                    <a:pt x="12700" y="0"/>
                    <a:pt x="11430" y="1270"/>
                  </a:cubicBezTo>
                  <a:cubicBezTo>
                    <a:pt x="11430" y="1270"/>
                    <a:pt x="10160" y="1270"/>
                    <a:pt x="11430" y="2540"/>
                  </a:cubicBezTo>
                  <a:lnTo>
                    <a:pt x="11430" y="3810"/>
                  </a:lnTo>
                  <a:cubicBezTo>
                    <a:pt x="11430" y="3810"/>
                    <a:pt x="10160" y="3810"/>
                    <a:pt x="10160" y="3810"/>
                  </a:cubicBezTo>
                  <a:lnTo>
                    <a:pt x="10160" y="2540"/>
                  </a:lnTo>
                  <a:cubicBezTo>
                    <a:pt x="10160" y="2540"/>
                    <a:pt x="8890" y="2540"/>
                    <a:pt x="8890" y="2540"/>
                  </a:cubicBezTo>
                  <a:cubicBezTo>
                    <a:pt x="8890" y="2540"/>
                    <a:pt x="8890" y="3810"/>
                    <a:pt x="8890" y="3810"/>
                  </a:cubicBezTo>
                  <a:lnTo>
                    <a:pt x="8890" y="5080"/>
                  </a:lnTo>
                  <a:cubicBezTo>
                    <a:pt x="8890" y="5080"/>
                    <a:pt x="7620" y="5080"/>
                    <a:pt x="7620" y="6350"/>
                  </a:cubicBezTo>
                  <a:lnTo>
                    <a:pt x="6350" y="5080"/>
                  </a:lnTo>
                  <a:cubicBezTo>
                    <a:pt x="6350" y="5080"/>
                    <a:pt x="5080" y="5080"/>
                    <a:pt x="5080" y="5080"/>
                  </a:cubicBezTo>
                  <a:cubicBezTo>
                    <a:pt x="5080" y="5080"/>
                    <a:pt x="5080" y="6350"/>
                    <a:pt x="5080" y="6350"/>
                  </a:cubicBezTo>
                  <a:lnTo>
                    <a:pt x="6350" y="7620"/>
                  </a:lnTo>
                  <a:cubicBezTo>
                    <a:pt x="6350" y="7620"/>
                    <a:pt x="6350" y="8890"/>
                    <a:pt x="5080" y="8890"/>
                  </a:cubicBezTo>
                  <a:lnTo>
                    <a:pt x="3810" y="8890"/>
                  </a:lnTo>
                  <a:cubicBezTo>
                    <a:pt x="3810" y="8890"/>
                    <a:pt x="2540" y="8890"/>
                    <a:pt x="2540" y="8890"/>
                  </a:cubicBezTo>
                  <a:cubicBezTo>
                    <a:pt x="2540" y="8890"/>
                    <a:pt x="2540" y="10160"/>
                    <a:pt x="2540" y="10160"/>
                  </a:cubicBezTo>
                  <a:lnTo>
                    <a:pt x="3810" y="10160"/>
                  </a:lnTo>
                  <a:cubicBezTo>
                    <a:pt x="3810" y="10160"/>
                    <a:pt x="3810" y="11430"/>
                    <a:pt x="3810" y="11430"/>
                  </a:cubicBezTo>
                  <a:lnTo>
                    <a:pt x="2540" y="11430"/>
                  </a:lnTo>
                  <a:cubicBezTo>
                    <a:pt x="2540" y="11430"/>
                    <a:pt x="1270" y="11430"/>
                    <a:pt x="1270" y="11430"/>
                  </a:cubicBezTo>
                  <a:cubicBezTo>
                    <a:pt x="1270" y="11430"/>
                    <a:pt x="1270" y="12700"/>
                    <a:pt x="1270" y="12700"/>
                  </a:cubicBezTo>
                  <a:lnTo>
                    <a:pt x="2540" y="12700"/>
                  </a:lnTo>
                  <a:cubicBezTo>
                    <a:pt x="2540" y="12700"/>
                    <a:pt x="2540" y="13970"/>
                    <a:pt x="2540" y="13970"/>
                  </a:cubicBezTo>
                  <a:lnTo>
                    <a:pt x="1270" y="13970"/>
                  </a:lnTo>
                  <a:cubicBezTo>
                    <a:pt x="1270" y="13970"/>
                    <a:pt x="0" y="13970"/>
                    <a:pt x="0" y="15240"/>
                  </a:cubicBezTo>
                  <a:cubicBezTo>
                    <a:pt x="0" y="16510"/>
                    <a:pt x="0" y="16510"/>
                    <a:pt x="1270" y="16510"/>
                  </a:cubicBezTo>
                  <a:lnTo>
                    <a:pt x="2540" y="16510"/>
                  </a:lnTo>
                  <a:cubicBezTo>
                    <a:pt x="2540" y="16510"/>
                    <a:pt x="2540" y="17780"/>
                    <a:pt x="2540" y="17780"/>
                  </a:cubicBezTo>
                  <a:lnTo>
                    <a:pt x="1270" y="17780"/>
                  </a:lnTo>
                  <a:cubicBezTo>
                    <a:pt x="1270" y="17780"/>
                    <a:pt x="0" y="17780"/>
                    <a:pt x="1270" y="19050"/>
                  </a:cubicBezTo>
                  <a:cubicBezTo>
                    <a:pt x="1270" y="19050"/>
                    <a:pt x="1270" y="20320"/>
                    <a:pt x="2540" y="19050"/>
                  </a:cubicBezTo>
                  <a:lnTo>
                    <a:pt x="3810" y="19050"/>
                  </a:lnTo>
                  <a:cubicBezTo>
                    <a:pt x="3810" y="19050"/>
                    <a:pt x="3810" y="20320"/>
                    <a:pt x="3810" y="20320"/>
                  </a:cubicBezTo>
                  <a:lnTo>
                    <a:pt x="2540" y="20320"/>
                  </a:lnTo>
                  <a:cubicBezTo>
                    <a:pt x="2540" y="20320"/>
                    <a:pt x="2540" y="21590"/>
                    <a:pt x="2540" y="21590"/>
                  </a:cubicBezTo>
                  <a:lnTo>
                    <a:pt x="2540" y="21590"/>
                  </a:lnTo>
                  <a:cubicBezTo>
                    <a:pt x="2540" y="21590"/>
                    <a:pt x="3810" y="21590"/>
                    <a:pt x="3810" y="21590"/>
                  </a:cubicBezTo>
                  <a:lnTo>
                    <a:pt x="5080" y="21590"/>
                  </a:lnTo>
                  <a:cubicBezTo>
                    <a:pt x="5080" y="21590"/>
                    <a:pt x="5080" y="22860"/>
                    <a:pt x="6350" y="22860"/>
                  </a:cubicBezTo>
                  <a:lnTo>
                    <a:pt x="5080" y="24130"/>
                  </a:lnTo>
                  <a:cubicBezTo>
                    <a:pt x="5080" y="24130"/>
                    <a:pt x="5080" y="25400"/>
                    <a:pt x="5080" y="25400"/>
                  </a:cubicBezTo>
                  <a:cubicBezTo>
                    <a:pt x="5080" y="25400"/>
                    <a:pt x="6350" y="25400"/>
                    <a:pt x="6350" y="25400"/>
                  </a:cubicBezTo>
                  <a:lnTo>
                    <a:pt x="7620" y="24130"/>
                  </a:lnTo>
                  <a:cubicBezTo>
                    <a:pt x="7620" y="24130"/>
                    <a:pt x="8890" y="24130"/>
                    <a:pt x="8890" y="25400"/>
                  </a:cubicBezTo>
                  <a:lnTo>
                    <a:pt x="8890" y="26670"/>
                  </a:lnTo>
                  <a:cubicBezTo>
                    <a:pt x="8890" y="26670"/>
                    <a:pt x="8890" y="27940"/>
                    <a:pt x="8890" y="27940"/>
                  </a:cubicBezTo>
                  <a:cubicBezTo>
                    <a:pt x="8890" y="27940"/>
                    <a:pt x="10160" y="27940"/>
                    <a:pt x="10160" y="27940"/>
                  </a:cubicBezTo>
                  <a:lnTo>
                    <a:pt x="10160" y="26670"/>
                  </a:lnTo>
                  <a:cubicBezTo>
                    <a:pt x="10160" y="26670"/>
                    <a:pt x="11430" y="26670"/>
                    <a:pt x="11430" y="26670"/>
                  </a:cubicBezTo>
                  <a:lnTo>
                    <a:pt x="11430" y="27940"/>
                  </a:lnTo>
                  <a:cubicBezTo>
                    <a:pt x="11430" y="27940"/>
                    <a:pt x="11430" y="29210"/>
                    <a:pt x="11430" y="29210"/>
                  </a:cubicBezTo>
                  <a:cubicBezTo>
                    <a:pt x="11430" y="29210"/>
                    <a:pt x="12700" y="29210"/>
                    <a:pt x="12700" y="29210"/>
                  </a:cubicBezTo>
                  <a:lnTo>
                    <a:pt x="12700" y="27940"/>
                  </a:lnTo>
                  <a:cubicBezTo>
                    <a:pt x="12700" y="27940"/>
                    <a:pt x="13970" y="27940"/>
                    <a:pt x="13970" y="27940"/>
                  </a:cubicBezTo>
                  <a:lnTo>
                    <a:pt x="13970" y="29210"/>
                  </a:lnTo>
                  <a:cubicBezTo>
                    <a:pt x="13970" y="29210"/>
                    <a:pt x="13970" y="30480"/>
                    <a:pt x="15240" y="30480"/>
                  </a:cubicBezTo>
                  <a:cubicBezTo>
                    <a:pt x="15240" y="30480"/>
                    <a:pt x="16510" y="30480"/>
                    <a:pt x="16510" y="29210"/>
                  </a:cubicBezTo>
                  <a:lnTo>
                    <a:pt x="16510" y="27940"/>
                  </a:lnTo>
                  <a:cubicBezTo>
                    <a:pt x="16510" y="27940"/>
                    <a:pt x="17780" y="27940"/>
                    <a:pt x="17780" y="27940"/>
                  </a:cubicBezTo>
                  <a:lnTo>
                    <a:pt x="17780" y="29210"/>
                  </a:lnTo>
                  <a:cubicBezTo>
                    <a:pt x="17780" y="29210"/>
                    <a:pt x="17780" y="30480"/>
                    <a:pt x="19050" y="29210"/>
                  </a:cubicBezTo>
                  <a:cubicBezTo>
                    <a:pt x="19050" y="29210"/>
                    <a:pt x="20320" y="29210"/>
                    <a:pt x="19050" y="27940"/>
                  </a:cubicBezTo>
                  <a:lnTo>
                    <a:pt x="19050" y="26670"/>
                  </a:lnTo>
                  <a:cubicBezTo>
                    <a:pt x="19050" y="26670"/>
                    <a:pt x="20320" y="26670"/>
                    <a:pt x="20320" y="26670"/>
                  </a:cubicBezTo>
                  <a:lnTo>
                    <a:pt x="20320" y="27940"/>
                  </a:lnTo>
                  <a:cubicBezTo>
                    <a:pt x="20320" y="27940"/>
                    <a:pt x="21590" y="27940"/>
                    <a:pt x="21590" y="27940"/>
                  </a:cubicBezTo>
                  <a:lnTo>
                    <a:pt x="21590" y="27940"/>
                  </a:lnTo>
                  <a:cubicBezTo>
                    <a:pt x="21590" y="27940"/>
                    <a:pt x="21590" y="26670"/>
                    <a:pt x="21590" y="26670"/>
                  </a:cubicBezTo>
                  <a:lnTo>
                    <a:pt x="21590" y="25400"/>
                  </a:lnTo>
                  <a:cubicBezTo>
                    <a:pt x="21590" y="25400"/>
                    <a:pt x="22860" y="25400"/>
                    <a:pt x="22860" y="24130"/>
                  </a:cubicBezTo>
                  <a:lnTo>
                    <a:pt x="24130" y="25400"/>
                  </a:lnTo>
                  <a:cubicBezTo>
                    <a:pt x="24130" y="25400"/>
                    <a:pt x="25400" y="25400"/>
                    <a:pt x="25400" y="25400"/>
                  </a:cubicBezTo>
                  <a:cubicBezTo>
                    <a:pt x="25400" y="25400"/>
                    <a:pt x="25400" y="24130"/>
                    <a:pt x="25400" y="24130"/>
                  </a:cubicBezTo>
                  <a:lnTo>
                    <a:pt x="24130" y="22860"/>
                  </a:lnTo>
                  <a:cubicBezTo>
                    <a:pt x="24130" y="22860"/>
                    <a:pt x="24130" y="21590"/>
                    <a:pt x="25400" y="21590"/>
                  </a:cubicBezTo>
                  <a:lnTo>
                    <a:pt x="26670" y="21590"/>
                  </a:lnTo>
                  <a:cubicBezTo>
                    <a:pt x="26670" y="21590"/>
                    <a:pt x="27940" y="21590"/>
                    <a:pt x="27940" y="21590"/>
                  </a:cubicBezTo>
                  <a:cubicBezTo>
                    <a:pt x="27940" y="21590"/>
                    <a:pt x="27940" y="20320"/>
                    <a:pt x="27940" y="20320"/>
                  </a:cubicBezTo>
                  <a:lnTo>
                    <a:pt x="26670" y="20320"/>
                  </a:lnTo>
                  <a:cubicBezTo>
                    <a:pt x="27940" y="19050"/>
                    <a:pt x="27940" y="19050"/>
                    <a:pt x="29210" y="19050"/>
                  </a:cubicBezTo>
                  <a:lnTo>
                    <a:pt x="29210" y="19050"/>
                  </a:lnTo>
                  <a:close/>
                  <a:moveTo>
                    <a:pt x="25400" y="11430"/>
                  </a:moveTo>
                  <a:cubicBezTo>
                    <a:pt x="26670" y="11430"/>
                    <a:pt x="27940" y="12700"/>
                    <a:pt x="27940" y="13970"/>
                  </a:cubicBezTo>
                  <a:cubicBezTo>
                    <a:pt x="27940" y="15240"/>
                    <a:pt x="26670" y="16510"/>
                    <a:pt x="25400" y="16510"/>
                  </a:cubicBezTo>
                  <a:cubicBezTo>
                    <a:pt x="24130" y="16510"/>
                    <a:pt x="22860" y="15240"/>
                    <a:pt x="22860" y="13970"/>
                  </a:cubicBezTo>
                  <a:cubicBezTo>
                    <a:pt x="22860" y="12700"/>
                    <a:pt x="22860" y="11430"/>
                    <a:pt x="25400" y="11430"/>
                  </a:cubicBezTo>
                  <a:close/>
                  <a:moveTo>
                    <a:pt x="20320" y="5080"/>
                  </a:moveTo>
                  <a:cubicBezTo>
                    <a:pt x="21590" y="5080"/>
                    <a:pt x="22860" y="6350"/>
                    <a:pt x="21590" y="8890"/>
                  </a:cubicBezTo>
                  <a:cubicBezTo>
                    <a:pt x="21590" y="10160"/>
                    <a:pt x="20320" y="11430"/>
                    <a:pt x="17780" y="10160"/>
                  </a:cubicBezTo>
                  <a:cubicBezTo>
                    <a:pt x="16510" y="10160"/>
                    <a:pt x="15240" y="8890"/>
                    <a:pt x="16510" y="6350"/>
                  </a:cubicBezTo>
                  <a:cubicBezTo>
                    <a:pt x="17780" y="6350"/>
                    <a:pt x="19050" y="5080"/>
                    <a:pt x="20320" y="5080"/>
                  </a:cubicBezTo>
                  <a:close/>
                  <a:moveTo>
                    <a:pt x="10160" y="12700"/>
                  </a:moveTo>
                  <a:cubicBezTo>
                    <a:pt x="8890" y="11430"/>
                    <a:pt x="8890" y="10160"/>
                    <a:pt x="8890" y="8890"/>
                  </a:cubicBezTo>
                  <a:cubicBezTo>
                    <a:pt x="10160" y="7620"/>
                    <a:pt x="11430" y="7620"/>
                    <a:pt x="12700" y="7620"/>
                  </a:cubicBezTo>
                  <a:cubicBezTo>
                    <a:pt x="13970" y="8890"/>
                    <a:pt x="13970" y="10160"/>
                    <a:pt x="13970" y="11430"/>
                  </a:cubicBezTo>
                  <a:cubicBezTo>
                    <a:pt x="12700" y="13970"/>
                    <a:pt x="11430" y="13970"/>
                    <a:pt x="10160" y="12700"/>
                  </a:cubicBezTo>
                  <a:close/>
                  <a:moveTo>
                    <a:pt x="13970" y="21590"/>
                  </a:moveTo>
                  <a:cubicBezTo>
                    <a:pt x="12700" y="22860"/>
                    <a:pt x="11430" y="22860"/>
                    <a:pt x="10160" y="21590"/>
                  </a:cubicBezTo>
                  <a:cubicBezTo>
                    <a:pt x="8890" y="20320"/>
                    <a:pt x="8890" y="19050"/>
                    <a:pt x="10160" y="17780"/>
                  </a:cubicBezTo>
                  <a:cubicBezTo>
                    <a:pt x="11430" y="16510"/>
                    <a:pt x="12700" y="16510"/>
                    <a:pt x="13970" y="17780"/>
                  </a:cubicBezTo>
                  <a:cubicBezTo>
                    <a:pt x="15240" y="19050"/>
                    <a:pt x="13970" y="20320"/>
                    <a:pt x="13970" y="21590"/>
                  </a:cubicBezTo>
                  <a:close/>
                  <a:moveTo>
                    <a:pt x="16510" y="17780"/>
                  </a:moveTo>
                  <a:cubicBezTo>
                    <a:pt x="15240" y="17780"/>
                    <a:pt x="13970" y="16510"/>
                    <a:pt x="15240" y="15240"/>
                  </a:cubicBezTo>
                  <a:cubicBezTo>
                    <a:pt x="16510" y="13970"/>
                    <a:pt x="16510" y="12700"/>
                    <a:pt x="17780" y="13970"/>
                  </a:cubicBezTo>
                  <a:cubicBezTo>
                    <a:pt x="19050" y="13970"/>
                    <a:pt x="20320" y="15240"/>
                    <a:pt x="19050" y="16510"/>
                  </a:cubicBezTo>
                  <a:cubicBezTo>
                    <a:pt x="19050" y="16510"/>
                    <a:pt x="17780" y="17780"/>
                    <a:pt x="16510" y="17780"/>
                  </a:cubicBezTo>
                  <a:close/>
                  <a:moveTo>
                    <a:pt x="21590" y="24130"/>
                  </a:moveTo>
                  <a:cubicBezTo>
                    <a:pt x="20320" y="24130"/>
                    <a:pt x="19050" y="24130"/>
                    <a:pt x="17780" y="22860"/>
                  </a:cubicBezTo>
                  <a:cubicBezTo>
                    <a:pt x="17780" y="21590"/>
                    <a:pt x="17780" y="20320"/>
                    <a:pt x="19050" y="19050"/>
                  </a:cubicBezTo>
                  <a:cubicBezTo>
                    <a:pt x="20320" y="17780"/>
                    <a:pt x="21590" y="19050"/>
                    <a:pt x="22860" y="20320"/>
                  </a:cubicBezTo>
                  <a:cubicBezTo>
                    <a:pt x="22860" y="22860"/>
                    <a:pt x="22860" y="24130"/>
                    <a:pt x="21590" y="24130"/>
                  </a:cubicBezTo>
                  <a:close/>
                </a:path>
              </a:pathLst>
            </a:custGeom>
            <a:solidFill>
              <a:srgbClr val="69FF7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045" name="Speech Bubble: Oval 1044">
            <a:extLst>
              <a:ext uri="{FF2B5EF4-FFF2-40B4-BE49-F238E27FC236}">
                <a16:creationId xmlns:a16="http://schemas.microsoft.com/office/drawing/2014/main" id="{4E3A71BD-DC6B-40E1-A682-12C61ABBAC30}"/>
              </a:ext>
            </a:extLst>
          </p:cNvPr>
          <p:cNvSpPr/>
          <p:nvPr/>
        </p:nvSpPr>
        <p:spPr>
          <a:xfrm>
            <a:off x="7525099" y="180311"/>
            <a:ext cx="2017485" cy="1698171"/>
          </a:xfrm>
          <a:prstGeom prst="wedgeEllipseCallout">
            <a:avLst>
              <a:gd name="adj1" fmla="val -52726"/>
              <a:gd name="adj2" fmla="val 4823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i="1" dirty="0">
                <a:solidFill>
                  <a:schemeClr val="tx1"/>
                </a:solidFill>
              </a:rPr>
              <a:t>Oh no!</a:t>
            </a:r>
          </a:p>
          <a:p>
            <a:pPr algn="ctr"/>
            <a:r>
              <a:rPr lang="en-US" i="1" dirty="0">
                <a:solidFill>
                  <a:schemeClr val="tx1"/>
                </a:solidFill>
              </a:rPr>
              <a:t>This isn’t Robot Earth!</a:t>
            </a:r>
          </a:p>
        </p:txBody>
      </p:sp>
    </p:spTree>
    <p:extLst>
      <p:ext uri="{BB962C8B-B14F-4D97-AF65-F5344CB8AC3E}">
        <p14:creationId xmlns:p14="http://schemas.microsoft.com/office/powerpoint/2010/main" val="369357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-2.22222E-6 L 0 1 " pathEditMode="relative" rAng="0" ptsTypes="AA">
                                          <p:cBhvr>
                                            <p:cTn id="6" dur="3000" fill="hold"/>
                                            <p:tgtEl>
                                              <p:spTgt spid="50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5000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" dur="4500" fill="hold"/>
                                            <p:tgtEl>
                                              <p:spTgt spid="104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fill="hold" grpId="1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" dur="1000" fill="hold"/>
                                            <p:tgtEl>
                                              <p:spTgt spid="10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6" dur="250" fill="hold"/>
                                            <p:tgtEl>
                                              <p:spTgt spid="104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" presetID="10" presetClass="exit" presetSubtype="0" fill="hold" grpId="3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" dur="500"/>
                                            <p:tgtEl>
                                              <p:spTgt spid="10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0" presetID="10" presetClass="exit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0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45" grpId="0" animBg="1"/>
          <p:bldP spid="1045" grpId="1" animBg="1"/>
          <p:bldP spid="1045" grpId="2" animBg="1"/>
          <p:bldP spid="1045" grpId="3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-2.22222E-6 L 0 1 " pathEditMode="relative" rAng="0" ptsTypes="AA">
                                          <p:cBhvr>
                                            <p:cTn id="6" dur="3000" fill="hold"/>
                                            <p:tgtEl>
                                              <p:spTgt spid="50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5000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8" dur="4500" fill="hold"/>
                                            <p:tgtEl>
                                              <p:spTgt spid="104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1000" fill="hold"/>
                                            <p:tgtEl>
                                              <p:spTgt spid="10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6" dur="250" fill="hold"/>
                                            <p:tgtEl>
                                              <p:spTgt spid="104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" presetID="10" presetClass="exit" presetSubtype="0" fill="hold" grpId="3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" dur="500"/>
                                            <p:tgtEl>
                                              <p:spTgt spid="104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0" presetID="10" presetClass="exit" presetSubtype="0" fill="hold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0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45" grpId="0" animBg="1"/>
          <p:bldP spid="1045" grpId="1" animBg="1"/>
          <p:bldP spid="1045" grpId="2" animBg="1"/>
          <p:bldP spid="1045" grpId="3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Freeform: Shape 1017">
            <a:extLst>
              <a:ext uri="{FF2B5EF4-FFF2-40B4-BE49-F238E27FC236}">
                <a16:creationId xmlns:a16="http://schemas.microsoft.com/office/drawing/2014/main" id="{BD427D7C-5B33-4D0C-8E74-7E5710EEC04F}"/>
              </a:ext>
            </a:extLst>
          </p:cNvPr>
          <p:cNvSpPr/>
          <p:nvPr/>
        </p:nvSpPr>
        <p:spPr>
          <a:xfrm>
            <a:off x="-70170" y="1389801"/>
            <a:ext cx="12316924" cy="5508952"/>
          </a:xfrm>
          <a:custGeom>
            <a:avLst/>
            <a:gdLst>
              <a:gd name="connsiteX0" fmla="*/ 0 w 12316924"/>
              <a:gd name="connsiteY0" fmla="*/ 224032 h 5508952"/>
              <a:gd name="connsiteX1" fmla="*/ 509994 w 12316924"/>
              <a:gd name="connsiteY1" fmla="*/ 597857 h 5508952"/>
              <a:gd name="connsiteX2" fmla="*/ 1318019 w 12316924"/>
              <a:gd name="connsiteY2" fmla="*/ 529772 h 5508952"/>
              <a:gd name="connsiteX3" fmla="*/ 2362414 w 12316924"/>
              <a:gd name="connsiteY3" fmla="*/ 631256 h 5508952"/>
              <a:gd name="connsiteX4" fmla="*/ 3426078 w 12316924"/>
              <a:gd name="connsiteY4" fmla="*/ 671080 h 5508952"/>
              <a:gd name="connsiteX5" fmla="*/ 4462766 w 12316924"/>
              <a:gd name="connsiteY5" fmla="*/ 222748 h 5508952"/>
              <a:gd name="connsiteX6" fmla="*/ 5532853 w 12316924"/>
              <a:gd name="connsiteY6" fmla="*/ 677503 h 5508952"/>
              <a:gd name="connsiteX7" fmla="*/ 7904259 w 12316924"/>
              <a:gd name="connsiteY7" fmla="*/ 148240 h 5508952"/>
              <a:gd name="connsiteX8" fmla="*/ 8781653 w 12316924"/>
              <a:gd name="connsiteY8" fmla="*/ 966542 h 5508952"/>
              <a:gd name="connsiteX9" fmla="*/ 9827333 w 12316924"/>
              <a:gd name="connsiteY9" fmla="*/ 497656 h 5508952"/>
              <a:gd name="connsiteX10" fmla="*/ 11000190 w 12316924"/>
              <a:gd name="connsiteY10" fmla="*/ 455264 h 5508952"/>
              <a:gd name="connsiteX11" fmla="*/ 11670761 w 12316924"/>
              <a:gd name="connsiteY11" fmla="*/ 890750 h 5508952"/>
              <a:gd name="connsiteX12" fmla="*/ 11972647 w 12316924"/>
              <a:gd name="connsiteY12" fmla="*/ 989665 h 5508952"/>
              <a:gd name="connsiteX13" fmla="*/ 12316924 w 12316924"/>
              <a:gd name="connsiteY13" fmla="*/ 956265 h 5508952"/>
              <a:gd name="connsiteX14" fmla="*/ 12316924 w 12316924"/>
              <a:gd name="connsiteY14" fmla="*/ 5508953 h 5508952"/>
              <a:gd name="connsiteX15" fmla="*/ 0 w 12316924"/>
              <a:gd name="connsiteY15" fmla="*/ 5508953 h 5508952"/>
              <a:gd name="connsiteX16" fmla="*/ 0 w 12316924"/>
              <a:gd name="connsiteY16" fmla="*/ 224032 h 550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316924" h="5508952">
                <a:moveTo>
                  <a:pt x="0" y="224032"/>
                </a:moveTo>
                <a:cubicBezTo>
                  <a:pt x="0" y="473249"/>
                  <a:pt x="363547" y="560602"/>
                  <a:pt x="509994" y="597857"/>
                </a:cubicBezTo>
                <a:cubicBezTo>
                  <a:pt x="792610" y="668511"/>
                  <a:pt x="1043110" y="641533"/>
                  <a:pt x="1318019" y="529772"/>
                </a:cubicBezTo>
                <a:cubicBezTo>
                  <a:pt x="1729097" y="361487"/>
                  <a:pt x="1977028" y="414156"/>
                  <a:pt x="2362414" y="631256"/>
                </a:cubicBezTo>
                <a:cubicBezTo>
                  <a:pt x="2715684" y="829088"/>
                  <a:pt x="3077947" y="947273"/>
                  <a:pt x="3426078" y="671080"/>
                </a:cubicBezTo>
                <a:cubicBezTo>
                  <a:pt x="3743379" y="419294"/>
                  <a:pt x="4058111" y="140532"/>
                  <a:pt x="4462766" y="222748"/>
                </a:cubicBezTo>
                <a:cubicBezTo>
                  <a:pt x="4840444" y="299825"/>
                  <a:pt x="5142329" y="656949"/>
                  <a:pt x="5532853" y="677503"/>
                </a:cubicBezTo>
                <a:cubicBezTo>
                  <a:pt x="6338309" y="718611"/>
                  <a:pt x="7075680" y="-391300"/>
                  <a:pt x="7904259" y="148240"/>
                </a:cubicBezTo>
                <a:cubicBezTo>
                  <a:pt x="8231837" y="361487"/>
                  <a:pt x="8344883" y="974250"/>
                  <a:pt x="8781653" y="966542"/>
                </a:cubicBezTo>
                <a:cubicBezTo>
                  <a:pt x="9167039" y="960119"/>
                  <a:pt x="9485625" y="671080"/>
                  <a:pt x="9827333" y="497656"/>
                </a:cubicBezTo>
                <a:cubicBezTo>
                  <a:pt x="10202442" y="307533"/>
                  <a:pt x="10621228" y="242017"/>
                  <a:pt x="11000190" y="455264"/>
                </a:cubicBezTo>
                <a:cubicBezTo>
                  <a:pt x="11231422" y="585010"/>
                  <a:pt x="11431823" y="776418"/>
                  <a:pt x="11670761" y="890750"/>
                </a:cubicBezTo>
                <a:cubicBezTo>
                  <a:pt x="11761969" y="934427"/>
                  <a:pt x="11872447" y="990950"/>
                  <a:pt x="11972647" y="989665"/>
                </a:cubicBezTo>
                <a:cubicBezTo>
                  <a:pt x="12066424" y="988380"/>
                  <a:pt x="12246270" y="803395"/>
                  <a:pt x="12316924" y="956265"/>
                </a:cubicBezTo>
                <a:lnTo>
                  <a:pt x="12316924" y="5508953"/>
                </a:lnTo>
                <a:lnTo>
                  <a:pt x="0" y="5508953"/>
                </a:lnTo>
                <a:cubicBezTo>
                  <a:pt x="0" y="5506385"/>
                  <a:pt x="0" y="234309"/>
                  <a:pt x="0" y="224032"/>
                </a:cubicBezTo>
                <a:close/>
              </a:path>
            </a:pathLst>
          </a:custGeom>
          <a:solidFill>
            <a:srgbClr val="0F0F13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9" name="Freeform: Shape 1018">
            <a:extLst>
              <a:ext uri="{FF2B5EF4-FFF2-40B4-BE49-F238E27FC236}">
                <a16:creationId xmlns:a16="http://schemas.microsoft.com/office/drawing/2014/main" id="{90219D1E-C3DD-4F7A-B81F-DB6408A0A628}"/>
              </a:ext>
            </a:extLst>
          </p:cNvPr>
          <p:cNvSpPr/>
          <p:nvPr/>
        </p:nvSpPr>
        <p:spPr>
          <a:xfrm>
            <a:off x="-70170" y="1774084"/>
            <a:ext cx="12316924" cy="5122101"/>
          </a:xfrm>
          <a:custGeom>
            <a:avLst/>
            <a:gdLst>
              <a:gd name="connsiteX0" fmla="*/ 0 w 12316924"/>
              <a:gd name="connsiteY0" fmla="*/ 320197 h 5122101"/>
              <a:gd name="connsiteX1" fmla="*/ 316016 w 12316924"/>
              <a:gd name="connsiteY1" fmla="*/ 135212 h 5122101"/>
              <a:gd name="connsiteX2" fmla="*/ 896664 w 12316924"/>
              <a:gd name="connsiteY2" fmla="*/ 6750 h 5122101"/>
              <a:gd name="connsiteX3" fmla="*/ 1807459 w 12316924"/>
              <a:gd name="connsiteY3" fmla="*/ 732560 h 5122101"/>
              <a:gd name="connsiteX4" fmla="*/ 2525561 w 12316924"/>
              <a:gd name="connsiteY4" fmla="*/ 578405 h 5122101"/>
              <a:gd name="connsiteX5" fmla="*/ 3491594 w 12316924"/>
              <a:gd name="connsiteY5" fmla="*/ 451228 h 5122101"/>
              <a:gd name="connsiteX6" fmla="*/ 4092796 w 12316924"/>
              <a:gd name="connsiteY6" fmla="*/ 965076 h 5122101"/>
              <a:gd name="connsiteX7" fmla="*/ 4658028 w 12316924"/>
              <a:gd name="connsiteY7" fmla="*/ 750544 h 5122101"/>
              <a:gd name="connsiteX8" fmla="*/ 5603507 w 12316924"/>
              <a:gd name="connsiteY8" fmla="*/ 727421 h 5122101"/>
              <a:gd name="connsiteX9" fmla="*/ 6759664 w 12316924"/>
              <a:gd name="connsiteY9" fmla="*/ 979206 h 5122101"/>
              <a:gd name="connsiteX10" fmla="*/ 7688443 w 12316924"/>
              <a:gd name="connsiteY10" fmla="*/ 677321 h 5122101"/>
              <a:gd name="connsiteX11" fmla="*/ 8749538 w 12316924"/>
              <a:gd name="connsiteY11" fmla="*/ 1028022 h 5122101"/>
              <a:gd name="connsiteX12" fmla="*/ 9949372 w 12316924"/>
              <a:gd name="connsiteY12" fmla="*/ 926537 h 5122101"/>
              <a:gd name="connsiteX13" fmla="*/ 11110668 w 12316924"/>
              <a:gd name="connsiteY13" fmla="*/ 771098 h 5122101"/>
              <a:gd name="connsiteX14" fmla="*/ 12316924 w 12316924"/>
              <a:gd name="connsiteY14" fmla="*/ 936814 h 5122101"/>
              <a:gd name="connsiteX15" fmla="*/ 12316924 w 12316924"/>
              <a:gd name="connsiteY15" fmla="*/ 5122102 h 5122101"/>
              <a:gd name="connsiteX16" fmla="*/ 0 w 12316924"/>
              <a:gd name="connsiteY16" fmla="*/ 5122102 h 5122101"/>
              <a:gd name="connsiteX17" fmla="*/ 0 w 12316924"/>
              <a:gd name="connsiteY17" fmla="*/ 320197 h 5122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316924" h="5122101">
                <a:moveTo>
                  <a:pt x="0" y="320197"/>
                </a:moveTo>
                <a:cubicBezTo>
                  <a:pt x="0" y="275235"/>
                  <a:pt x="273624" y="157050"/>
                  <a:pt x="316016" y="135212"/>
                </a:cubicBezTo>
                <a:cubicBezTo>
                  <a:pt x="493294" y="49143"/>
                  <a:pt x="692410" y="-22796"/>
                  <a:pt x="896664" y="6750"/>
                </a:cubicBezTo>
                <a:cubicBezTo>
                  <a:pt x="1364265" y="74835"/>
                  <a:pt x="1429781" y="574551"/>
                  <a:pt x="1807459" y="732560"/>
                </a:cubicBezTo>
                <a:cubicBezTo>
                  <a:pt x="2037405" y="828906"/>
                  <a:pt x="2318737" y="664475"/>
                  <a:pt x="2525561" y="578405"/>
                </a:cubicBezTo>
                <a:cubicBezTo>
                  <a:pt x="2846715" y="444805"/>
                  <a:pt x="3156308" y="231558"/>
                  <a:pt x="3491594" y="451228"/>
                </a:cubicBezTo>
                <a:cubicBezTo>
                  <a:pt x="3712548" y="596390"/>
                  <a:pt x="3874410" y="814775"/>
                  <a:pt x="4092796" y="965076"/>
                </a:cubicBezTo>
                <a:cubicBezTo>
                  <a:pt x="4390827" y="1170615"/>
                  <a:pt x="4492312" y="953514"/>
                  <a:pt x="4658028" y="750544"/>
                </a:cubicBezTo>
                <a:cubicBezTo>
                  <a:pt x="4882836" y="474351"/>
                  <a:pt x="5318322" y="636213"/>
                  <a:pt x="5603507" y="727421"/>
                </a:cubicBezTo>
                <a:cubicBezTo>
                  <a:pt x="5967054" y="843037"/>
                  <a:pt x="6365286" y="1021599"/>
                  <a:pt x="6759664" y="979206"/>
                </a:cubicBezTo>
                <a:cubicBezTo>
                  <a:pt x="7098803" y="943237"/>
                  <a:pt x="7331320" y="647775"/>
                  <a:pt x="7688443" y="677321"/>
                </a:cubicBezTo>
                <a:cubicBezTo>
                  <a:pt x="8069975" y="709436"/>
                  <a:pt x="8383422" y="944522"/>
                  <a:pt x="8749538" y="1028022"/>
                </a:cubicBezTo>
                <a:cubicBezTo>
                  <a:pt x="9143916" y="1117945"/>
                  <a:pt x="9569125" y="1033160"/>
                  <a:pt x="9949372" y="926537"/>
                </a:cubicBezTo>
                <a:cubicBezTo>
                  <a:pt x="10321912" y="822483"/>
                  <a:pt x="10718859" y="619513"/>
                  <a:pt x="11110668" y="771098"/>
                </a:cubicBezTo>
                <a:cubicBezTo>
                  <a:pt x="11538446" y="935529"/>
                  <a:pt x="11876300" y="1351746"/>
                  <a:pt x="12316924" y="936814"/>
                </a:cubicBezTo>
                <a:lnTo>
                  <a:pt x="12316924" y="5122102"/>
                </a:lnTo>
                <a:lnTo>
                  <a:pt x="0" y="5122102"/>
                </a:lnTo>
                <a:cubicBezTo>
                  <a:pt x="0" y="5122102"/>
                  <a:pt x="0" y="334328"/>
                  <a:pt x="0" y="320197"/>
                </a:cubicBezTo>
                <a:close/>
              </a:path>
            </a:pathLst>
          </a:custGeom>
          <a:solidFill>
            <a:srgbClr val="1F1F26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0" name="Freeform: Shape 1019">
            <a:extLst>
              <a:ext uri="{FF2B5EF4-FFF2-40B4-BE49-F238E27FC236}">
                <a16:creationId xmlns:a16="http://schemas.microsoft.com/office/drawing/2014/main" id="{361A1B8D-EAD0-43CC-BA57-0181B34D1CA0}"/>
              </a:ext>
            </a:extLst>
          </p:cNvPr>
          <p:cNvSpPr/>
          <p:nvPr/>
        </p:nvSpPr>
        <p:spPr>
          <a:xfrm>
            <a:off x="-70170" y="2697658"/>
            <a:ext cx="12314355" cy="4198527"/>
          </a:xfrm>
          <a:custGeom>
            <a:avLst/>
            <a:gdLst>
              <a:gd name="connsiteX0" fmla="*/ 0 w 12314355"/>
              <a:gd name="connsiteY0" fmla="*/ 247040 h 4198527"/>
              <a:gd name="connsiteX1" fmla="*/ 1040541 w 12314355"/>
              <a:gd name="connsiteY1" fmla="*/ 410187 h 4198527"/>
              <a:gd name="connsiteX2" fmla="*/ 2061813 w 12314355"/>
              <a:gd name="connsiteY2" fmla="*/ 387064 h 4198527"/>
              <a:gd name="connsiteX3" fmla="*/ 3259078 w 12314355"/>
              <a:gd name="connsiteY3" fmla="*/ 749326 h 4198527"/>
              <a:gd name="connsiteX4" fmla="*/ 4338158 w 12314355"/>
              <a:gd name="connsiteY4" fmla="*/ 498825 h 4198527"/>
              <a:gd name="connsiteX5" fmla="*/ 5192429 w 12314355"/>
              <a:gd name="connsiteY5" fmla="*/ 378071 h 4198527"/>
              <a:gd name="connsiteX6" fmla="*/ 6713418 w 12314355"/>
              <a:gd name="connsiteY6" fmla="*/ 686380 h 4198527"/>
              <a:gd name="connsiteX7" fmla="*/ 7906829 w 12314355"/>
              <a:gd name="connsiteY7" fmla="*/ 547641 h 4198527"/>
              <a:gd name="connsiteX8" fmla="*/ 8642915 w 12314355"/>
              <a:gd name="connsiteY8" fmla="*/ 132709 h 4198527"/>
              <a:gd name="connsiteX9" fmla="*/ 9686025 w 12314355"/>
              <a:gd name="connsiteY9" fmla="*/ 326687 h 4198527"/>
              <a:gd name="connsiteX10" fmla="*/ 10398989 w 12314355"/>
              <a:gd name="connsiteY10" fmla="*/ 804565 h 4198527"/>
              <a:gd name="connsiteX11" fmla="*/ 11451092 w 12314355"/>
              <a:gd name="connsiteY11" fmla="*/ 816126 h 4198527"/>
              <a:gd name="connsiteX12" fmla="*/ 11891716 w 12314355"/>
              <a:gd name="connsiteY12" fmla="*/ 628572 h 4198527"/>
              <a:gd name="connsiteX13" fmla="*/ 12314355 w 12314355"/>
              <a:gd name="connsiteY13" fmla="*/ 678672 h 4198527"/>
              <a:gd name="connsiteX14" fmla="*/ 12314355 w 12314355"/>
              <a:gd name="connsiteY14" fmla="*/ 4198528 h 4198527"/>
              <a:gd name="connsiteX15" fmla="*/ 0 w 12314355"/>
              <a:gd name="connsiteY15" fmla="*/ 4198528 h 4198527"/>
              <a:gd name="connsiteX16" fmla="*/ 0 w 12314355"/>
              <a:gd name="connsiteY16" fmla="*/ 247040 h 4198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314355" h="4198527">
                <a:moveTo>
                  <a:pt x="0" y="247040"/>
                </a:moveTo>
                <a:cubicBezTo>
                  <a:pt x="0" y="347241"/>
                  <a:pt x="939056" y="417895"/>
                  <a:pt x="1040541" y="410187"/>
                </a:cubicBezTo>
                <a:cubicBezTo>
                  <a:pt x="1397665" y="381925"/>
                  <a:pt x="1700835" y="297140"/>
                  <a:pt x="2061813" y="387064"/>
                </a:cubicBezTo>
                <a:cubicBezTo>
                  <a:pt x="2469037" y="488549"/>
                  <a:pt x="2837723" y="691518"/>
                  <a:pt x="3259078" y="749326"/>
                </a:cubicBezTo>
                <a:cubicBezTo>
                  <a:pt x="3658594" y="804565"/>
                  <a:pt x="3973326" y="606733"/>
                  <a:pt x="4338158" y="498825"/>
                </a:cubicBezTo>
                <a:cubicBezTo>
                  <a:pt x="4615635" y="416610"/>
                  <a:pt x="4899536" y="362656"/>
                  <a:pt x="5192429" y="378071"/>
                </a:cubicBezTo>
                <a:cubicBezTo>
                  <a:pt x="5708846" y="403764"/>
                  <a:pt x="6198286" y="624718"/>
                  <a:pt x="6713418" y="686380"/>
                </a:cubicBezTo>
                <a:cubicBezTo>
                  <a:pt x="7146334" y="739049"/>
                  <a:pt x="7498320" y="686380"/>
                  <a:pt x="7906829" y="547641"/>
                </a:cubicBezTo>
                <a:cubicBezTo>
                  <a:pt x="8189445" y="452579"/>
                  <a:pt x="8412969" y="304848"/>
                  <a:pt x="8642915" y="132709"/>
                </a:cubicBezTo>
                <a:cubicBezTo>
                  <a:pt x="9014170" y="-146053"/>
                  <a:pt x="9390563" y="60771"/>
                  <a:pt x="9686025" y="326687"/>
                </a:cubicBezTo>
                <a:cubicBezTo>
                  <a:pt x="9896703" y="516810"/>
                  <a:pt x="10112519" y="714642"/>
                  <a:pt x="10398989" y="804565"/>
                </a:cubicBezTo>
                <a:cubicBezTo>
                  <a:pt x="10731705" y="909903"/>
                  <a:pt x="11111952" y="876503"/>
                  <a:pt x="11451092" y="816126"/>
                </a:cubicBezTo>
                <a:cubicBezTo>
                  <a:pt x="11614238" y="786580"/>
                  <a:pt x="11737562" y="676103"/>
                  <a:pt x="11891716" y="628572"/>
                </a:cubicBezTo>
                <a:cubicBezTo>
                  <a:pt x="11957231" y="608018"/>
                  <a:pt x="12314355" y="565626"/>
                  <a:pt x="12314355" y="678672"/>
                </a:cubicBezTo>
                <a:cubicBezTo>
                  <a:pt x="12314355" y="728772"/>
                  <a:pt x="12314355" y="4198528"/>
                  <a:pt x="12314355" y="4198528"/>
                </a:cubicBezTo>
                <a:lnTo>
                  <a:pt x="0" y="4198528"/>
                </a:lnTo>
                <a:cubicBezTo>
                  <a:pt x="0" y="4198528"/>
                  <a:pt x="0" y="275302"/>
                  <a:pt x="0" y="247040"/>
                </a:cubicBezTo>
                <a:close/>
              </a:path>
            </a:pathLst>
          </a:custGeom>
          <a:solidFill>
            <a:srgbClr val="2E2E39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1" name="Freeform: Shape 1020">
            <a:extLst>
              <a:ext uri="{FF2B5EF4-FFF2-40B4-BE49-F238E27FC236}">
                <a16:creationId xmlns:a16="http://schemas.microsoft.com/office/drawing/2014/main" id="{A5BE4A12-E38D-448C-9F47-6E16F6824F96}"/>
              </a:ext>
            </a:extLst>
          </p:cNvPr>
          <p:cNvSpPr/>
          <p:nvPr/>
        </p:nvSpPr>
        <p:spPr>
          <a:xfrm>
            <a:off x="-70170" y="4417508"/>
            <a:ext cx="12316924" cy="2478677"/>
          </a:xfrm>
          <a:custGeom>
            <a:avLst/>
            <a:gdLst>
              <a:gd name="connsiteX0" fmla="*/ 0 w 12316924"/>
              <a:gd name="connsiteY0" fmla="*/ 524772 h 2478677"/>
              <a:gd name="connsiteX1" fmla="*/ 390524 w 12316924"/>
              <a:gd name="connsiteY1" fmla="*/ 571019 h 2478677"/>
              <a:gd name="connsiteX2" fmla="*/ 1061095 w 12316924"/>
              <a:gd name="connsiteY2" fmla="*/ 605704 h 2478677"/>
              <a:gd name="connsiteX3" fmla="*/ 1813882 w 12316924"/>
              <a:gd name="connsiteY3" fmla="*/ 234449 h 2478677"/>
              <a:gd name="connsiteX4" fmla="*/ 2936639 w 12316924"/>
              <a:gd name="connsiteY4" fmla="*/ 594142 h 2478677"/>
              <a:gd name="connsiteX5" fmla="*/ 3566102 w 12316924"/>
              <a:gd name="connsiteY5" fmla="*/ 222887 h 2478677"/>
              <a:gd name="connsiteX6" fmla="*/ 5057544 w 12316924"/>
              <a:gd name="connsiteY6" fmla="*/ 269133 h 2478677"/>
              <a:gd name="connsiteX7" fmla="*/ 5837308 w 12316924"/>
              <a:gd name="connsiteY7" fmla="*/ 165079 h 2478677"/>
              <a:gd name="connsiteX8" fmla="*/ 6836741 w 12316924"/>
              <a:gd name="connsiteY8" fmla="*/ 165079 h 2478677"/>
              <a:gd name="connsiteX9" fmla="*/ 7410966 w 12316924"/>
              <a:gd name="connsiteY9" fmla="*/ 141956 h 2478677"/>
              <a:gd name="connsiteX10" fmla="*/ 7875997 w 12316924"/>
              <a:gd name="connsiteY10" fmla="*/ 326941 h 2478677"/>
              <a:gd name="connsiteX11" fmla="*/ 8834323 w 12316924"/>
              <a:gd name="connsiteY11" fmla="*/ 13494 h 2478677"/>
              <a:gd name="connsiteX12" fmla="*/ 10011034 w 12316924"/>
              <a:gd name="connsiteY12" fmla="*/ 454118 h 2478677"/>
              <a:gd name="connsiteX13" fmla="*/ 10572412 w 12316924"/>
              <a:gd name="connsiteY13" fmla="*/ 246010 h 2478677"/>
              <a:gd name="connsiteX14" fmla="*/ 11187745 w 12316924"/>
              <a:gd name="connsiteY14" fmla="*/ 292257 h 2478677"/>
              <a:gd name="connsiteX15" fmla="*/ 12200024 w 12316924"/>
              <a:gd name="connsiteY15" fmla="*/ 234449 h 2478677"/>
              <a:gd name="connsiteX16" fmla="*/ 12316924 w 12316924"/>
              <a:gd name="connsiteY16" fmla="*/ 84148 h 2478677"/>
              <a:gd name="connsiteX17" fmla="*/ 12316924 w 12316924"/>
              <a:gd name="connsiteY17" fmla="*/ 2478678 h 2478677"/>
              <a:gd name="connsiteX18" fmla="*/ 0 w 12316924"/>
              <a:gd name="connsiteY18" fmla="*/ 2478678 h 2478677"/>
              <a:gd name="connsiteX19" fmla="*/ 0 w 12316924"/>
              <a:gd name="connsiteY19" fmla="*/ 524772 h 2478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316924" h="2478677">
                <a:moveTo>
                  <a:pt x="0" y="524772"/>
                </a:moveTo>
                <a:cubicBezTo>
                  <a:pt x="0" y="524772"/>
                  <a:pt x="197831" y="397595"/>
                  <a:pt x="390524" y="571019"/>
                </a:cubicBezTo>
                <a:cubicBezTo>
                  <a:pt x="581932" y="744442"/>
                  <a:pt x="978879" y="640388"/>
                  <a:pt x="1061095" y="605704"/>
                </a:cubicBezTo>
                <a:cubicBezTo>
                  <a:pt x="1143311" y="571019"/>
                  <a:pt x="1581366" y="130395"/>
                  <a:pt x="1813882" y="234449"/>
                </a:cubicBezTo>
                <a:cubicBezTo>
                  <a:pt x="2046398" y="338503"/>
                  <a:pt x="2799184" y="721319"/>
                  <a:pt x="2936639" y="594142"/>
                </a:cubicBezTo>
                <a:cubicBezTo>
                  <a:pt x="3074093" y="466965"/>
                  <a:pt x="3306609" y="141956"/>
                  <a:pt x="3566102" y="222887"/>
                </a:cubicBezTo>
                <a:cubicBezTo>
                  <a:pt x="3825595" y="303818"/>
                  <a:pt x="4880267" y="396311"/>
                  <a:pt x="5057544" y="269133"/>
                </a:cubicBezTo>
                <a:cubicBezTo>
                  <a:pt x="5236106" y="141956"/>
                  <a:pt x="5631769" y="72587"/>
                  <a:pt x="5837308" y="165079"/>
                </a:cubicBezTo>
                <a:cubicBezTo>
                  <a:pt x="6042847" y="257572"/>
                  <a:pt x="6672310" y="326941"/>
                  <a:pt x="6836741" y="165079"/>
                </a:cubicBezTo>
                <a:cubicBezTo>
                  <a:pt x="7001172" y="3218"/>
                  <a:pt x="7247819" y="26341"/>
                  <a:pt x="7410966" y="141956"/>
                </a:cubicBezTo>
                <a:cubicBezTo>
                  <a:pt x="7575397" y="257572"/>
                  <a:pt x="7643482" y="362911"/>
                  <a:pt x="7875997" y="326941"/>
                </a:cubicBezTo>
                <a:cubicBezTo>
                  <a:pt x="8108514" y="292257"/>
                  <a:pt x="8752107" y="118833"/>
                  <a:pt x="8834323" y="13494"/>
                </a:cubicBezTo>
                <a:cubicBezTo>
                  <a:pt x="8916538" y="-91845"/>
                  <a:pt x="9737410" y="454118"/>
                  <a:pt x="10011034" y="454118"/>
                </a:cubicBezTo>
                <a:cubicBezTo>
                  <a:pt x="10284657" y="454118"/>
                  <a:pt x="10339897" y="221603"/>
                  <a:pt x="10572412" y="246010"/>
                </a:cubicBezTo>
                <a:cubicBezTo>
                  <a:pt x="10804928" y="269133"/>
                  <a:pt x="10804928" y="361626"/>
                  <a:pt x="11187745" y="292257"/>
                </a:cubicBezTo>
                <a:cubicBezTo>
                  <a:pt x="11570561" y="222887"/>
                  <a:pt x="12084409" y="165079"/>
                  <a:pt x="12200024" y="234449"/>
                </a:cubicBezTo>
                <a:cubicBezTo>
                  <a:pt x="12316924" y="303818"/>
                  <a:pt x="12316924" y="118833"/>
                  <a:pt x="12316924" y="84148"/>
                </a:cubicBezTo>
                <a:cubicBezTo>
                  <a:pt x="12316924" y="49463"/>
                  <a:pt x="12316924" y="2478678"/>
                  <a:pt x="12316924" y="2478678"/>
                </a:cubicBezTo>
                <a:lnTo>
                  <a:pt x="0" y="2478678"/>
                </a:lnTo>
                <a:lnTo>
                  <a:pt x="0" y="524772"/>
                </a:lnTo>
                <a:close/>
              </a:path>
            </a:pathLst>
          </a:custGeom>
          <a:solidFill>
            <a:srgbClr val="646470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22" name="Graphic 3">
            <a:extLst>
              <a:ext uri="{FF2B5EF4-FFF2-40B4-BE49-F238E27FC236}">
                <a16:creationId xmlns:a16="http://schemas.microsoft.com/office/drawing/2014/main" id="{C4689A79-8502-47EC-B9D9-D6E7821C669A}"/>
              </a:ext>
            </a:extLst>
          </p:cNvPr>
          <p:cNvGrpSpPr/>
          <p:nvPr/>
        </p:nvGrpSpPr>
        <p:grpSpPr>
          <a:xfrm>
            <a:off x="212474" y="3534452"/>
            <a:ext cx="11721295" cy="1883137"/>
            <a:chOff x="212474" y="3534452"/>
            <a:chExt cx="11721295" cy="1883137"/>
          </a:xfrm>
        </p:grpSpPr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143C0786-FE4D-4375-91EA-F3860CED7B92}"/>
                </a:ext>
              </a:extLst>
            </p:cNvPr>
            <p:cNvSpPr/>
            <p:nvPr/>
          </p:nvSpPr>
          <p:spPr>
            <a:xfrm>
              <a:off x="4996366" y="3570308"/>
              <a:ext cx="2597498" cy="1837004"/>
            </a:xfrm>
            <a:custGeom>
              <a:avLst/>
              <a:gdLst>
                <a:gd name="connsiteX0" fmla="*/ 1815167 w 2597498"/>
                <a:gd name="connsiteY0" fmla="*/ 0 h 1837004"/>
                <a:gd name="connsiteX1" fmla="*/ 1459327 w 2597498"/>
                <a:gd name="connsiteY1" fmla="*/ 342993 h 1837004"/>
                <a:gd name="connsiteX2" fmla="*/ 1459327 w 2597498"/>
                <a:gd name="connsiteY2" fmla="*/ 57808 h 1837004"/>
                <a:gd name="connsiteX3" fmla="*/ 1276911 w 2597498"/>
                <a:gd name="connsiteY3" fmla="*/ 57808 h 1837004"/>
                <a:gd name="connsiteX4" fmla="*/ 1276911 w 2597498"/>
                <a:gd name="connsiteY4" fmla="*/ 512563 h 1837004"/>
                <a:gd name="connsiteX5" fmla="*/ 1283334 w 2597498"/>
                <a:gd name="connsiteY5" fmla="*/ 512563 h 1837004"/>
                <a:gd name="connsiteX6" fmla="*/ 1195980 w 2597498"/>
                <a:gd name="connsiteY6" fmla="*/ 596063 h 1837004"/>
                <a:gd name="connsiteX7" fmla="*/ 899233 w 2597498"/>
                <a:gd name="connsiteY7" fmla="*/ 400801 h 1837004"/>
                <a:gd name="connsiteX8" fmla="*/ 0 w 2597498"/>
                <a:gd name="connsiteY8" fmla="*/ 987872 h 1837004"/>
                <a:gd name="connsiteX9" fmla="*/ 92493 w 2597498"/>
                <a:gd name="connsiteY9" fmla="*/ 987872 h 1837004"/>
                <a:gd name="connsiteX10" fmla="*/ 92493 w 2597498"/>
                <a:gd name="connsiteY10" fmla="*/ 1835720 h 1837004"/>
                <a:gd name="connsiteX11" fmla="*/ 1118903 w 2597498"/>
                <a:gd name="connsiteY11" fmla="*/ 1835720 h 1837004"/>
                <a:gd name="connsiteX12" fmla="*/ 1118903 w 2597498"/>
                <a:gd name="connsiteY12" fmla="*/ 1837005 h 1837004"/>
                <a:gd name="connsiteX13" fmla="*/ 2516568 w 2597498"/>
                <a:gd name="connsiteY13" fmla="*/ 1837005 h 1837004"/>
                <a:gd name="connsiteX14" fmla="*/ 2516568 w 2597498"/>
                <a:gd name="connsiteY14" fmla="*/ 750217 h 1837004"/>
                <a:gd name="connsiteX15" fmla="*/ 2597499 w 2597498"/>
                <a:gd name="connsiteY15" fmla="*/ 751502 h 183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97498" h="1837004">
                  <a:moveTo>
                    <a:pt x="1815167" y="0"/>
                  </a:moveTo>
                  <a:lnTo>
                    <a:pt x="1459327" y="342993"/>
                  </a:lnTo>
                  <a:lnTo>
                    <a:pt x="1459327" y="57808"/>
                  </a:lnTo>
                  <a:lnTo>
                    <a:pt x="1276911" y="57808"/>
                  </a:lnTo>
                  <a:lnTo>
                    <a:pt x="1276911" y="512563"/>
                  </a:lnTo>
                  <a:lnTo>
                    <a:pt x="1283334" y="512563"/>
                  </a:lnTo>
                  <a:lnTo>
                    <a:pt x="1195980" y="596063"/>
                  </a:lnTo>
                  <a:lnTo>
                    <a:pt x="899233" y="400801"/>
                  </a:lnTo>
                  <a:lnTo>
                    <a:pt x="0" y="987872"/>
                  </a:lnTo>
                  <a:lnTo>
                    <a:pt x="92493" y="987872"/>
                  </a:lnTo>
                  <a:lnTo>
                    <a:pt x="92493" y="1835720"/>
                  </a:lnTo>
                  <a:lnTo>
                    <a:pt x="1118903" y="1835720"/>
                  </a:lnTo>
                  <a:lnTo>
                    <a:pt x="1118903" y="1837005"/>
                  </a:lnTo>
                  <a:lnTo>
                    <a:pt x="2516568" y="1837005"/>
                  </a:lnTo>
                  <a:lnTo>
                    <a:pt x="2516568" y="750217"/>
                  </a:lnTo>
                  <a:lnTo>
                    <a:pt x="2597499" y="751502"/>
                  </a:lnTo>
                  <a:close/>
                </a:path>
              </a:pathLst>
            </a:custGeom>
            <a:solidFill>
              <a:srgbClr val="D11515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41407B05-E22B-40CF-A1B4-EEE82467BCBD}"/>
                </a:ext>
              </a:extLst>
            </p:cNvPr>
            <p:cNvSpPr/>
            <p:nvPr/>
          </p:nvSpPr>
          <p:spPr>
            <a:xfrm>
              <a:off x="8089728" y="3942847"/>
              <a:ext cx="2201836" cy="1474741"/>
            </a:xfrm>
            <a:custGeom>
              <a:avLst/>
              <a:gdLst>
                <a:gd name="connsiteX0" fmla="*/ 1600635 w 2201836"/>
                <a:gd name="connsiteY0" fmla="*/ 276193 h 1474741"/>
                <a:gd name="connsiteX1" fmla="*/ 1452904 w 2201836"/>
                <a:gd name="connsiteY1" fmla="*/ 440624 h 1474741"/>
                <a:gd name="connsiteX2" fmla="*/ 1396381 w 2201836"/>
                <a:gd name="connsiteY2" fmla="*/ 391809 h 1474741"/>
                <a:gd name="connsiteX3" fmla="*/ 1396381 w 2201836"/>
                <a:gd name="connsiteY3" fmla="*/ 384101 h 1474741"/>
                <a:gd name="connsiteX4" fmla="*/ 1388673 w 2201836"/>
                <a:gd name="connsiteY4" fmla="*/ 384101 h 1474741"/>
                <a:gd name="connsiteX5" fmla="*/ 954472 w 2201836"/>
                <a:gd name="connsiteY5" fmla="*/ 0 h 1474741"/>
                <a:gd name="connsiteX6" fmla="*/ 467601 w 2201836"/>
                <a:gd name="connsiteY6" fmla="*/ 429063 h 1474741"/>
                <a:gd name="connsiteX7" fmla="*/ 467601 w 2201836"/>
                <a:gd name="connsiteY7" fmla="*/ 150301 h 1474741"/>
                <a:gd name="connsiteX8" fmla="*/ 301885 w 2201836"/>
                <a:gd name="connsiteY8" fmla="*/ 150301 h 1474741"/>
                <a:gd name="connsiteX9" fmla="*/ 301885 w 2201836"/>
                <a:gd name="connsiteY9" fmla="*/ 574225 h 1474741"/>
                <a:gd name="connsiteX10" fmla="*/ 0 w 2201836"/>
                <a:gd name="connsiteY10" fmla="*/ 840140 h 1474741"/>
                <a:gd name="connsiteX11" fmla="*/ 181131 w 2201836"/>
                <a:gd name="connsiteY11" fmla="*/ 840140 h 1474741"/>
                <a:gd name="connsiteX12" fmla="*/ 181131 w 2201836"/>
                <a:gd name="connsiteY12" fmla="*/ 1474742 h 1474741"/>
                <a:gd name="connsiteX13" fmla="*/ 1100918 w 2201836"/>
                <a:gd name="connsiteY13" fmla="*/ 1474742 h 1474741"/>
                <a:gd name="connsiteX14" fmla="*/ 1720104 w 2201836"/>
                <a:gd name="connsiteY14" fmla="*/ 1474742 h 1474741"/>
                <a:gd name="connsiteX15" fmla="*/ 2096498 w 2201836"/>
                <a:gd name="connsiteY15" fmla="*/ 1474742 h 1474741"/>
                <a:gd name="connsiteX16" fmla="*/ 2096498 w 2201836"/>
                <a:gd name="connsiteY16" fmla="*/ 950618 h 1474741"/>
                <a:gd name="connsiteX17" fmla="*/ 2201836 w 2201836"/>
                <a:gd name="connsiteY17" fmla="*/ 950618 h 147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1836" h="1474741">
                  <a:moveTo>
                    <a:pt x="1600635" y="276193"/>
                  </a:moveTo>
                  <a:lnTo>
                    <a:pt x="1452904" y="440624"/>
                  </a:lnTo>
                  <a:lnTo>
                    <a:pt x="1396381" y="391809"/>
                  </a:lnTo>
                  <a:lnTo>
                    <a:pt x="1396381" y="384101"/>
                  </a:lnTo>
                  <a:lnTo>
                    <a:pt x="1388673" y="384101"/>
                  </a:lnTo>
                  <a:lnTo>
                    <a:pt x="954472" y="0"/>
                  </a:lnTo>
                  <a:lnTo>
                    <a:pt x="467601" y="429063"/>
                  </a:lnTo>
                  <a:lnTo>
                    <a:pt x="467601" y="150301"/>
                  </a:lnTo>
                  <a:lnTo>
                    <a:pt x="301885" y="150301"/>
                  </a:lnTo>
                  <a:lnTo>
                    <a:pt x="301885" y="574225"/>
                  </a:lnTo>
                  <a:lnTo>
                    <a:pt x="0" y="840140"/>
                  </a:lnTo>
                  <a:lnTo>
                    <a:pt x="181131" y="840140"/>
                  </a:lnTo>
                  <a:lnTo>
                    <a:pt x="181131" y="1474742"/>
                  </a:lnTo>
                  <a:lnTo>
                    <a:pt x="1100918" y="1474742"/>
                  </a:lnTo>
                  <a:lnTo>
                    <a:pt x="1720104" y="1474742"/>
                  </a:lnTo>
                  <a:lnTo>
                    <a:pt x="2096498" y="1474742"/>
                  </a:lnTo>
                  <a:lnTo>
                    <a:pt x="2096498" y="950618"/>
                  </a:lnTo>
                  <a:lnTo>
                    <a:pt x="2201836" y="950618"/>
                  </a:lnTo>
                  <a:close/>
                </a:path>
              </a:pathLst>
            </a:custGeom>
            <a:solidFill>
              <a:srgbClr val="8D612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22251234-98D3-42EF-9C74-C41A5E3FA2EC}"/>
                </a:ext>
              </a:extLst>
            </p:cNvPr>
            <p:cNvSpPr/>
            <p:nvPr/>
          </p:nvSpPr>
          <p:spPr>
            <a:xfrm>
              <a:off x="10664103" y="3962116"/>
              <a:ext cx="1216534" cy="1440057"/>
            </a:xfrm>
            <a:custGeom>
              <a:avLst/>
              <a:gdLst>
                <a:gd name="connsiteX0" fmla="*/ 0 w 1216534"/>
                <a:gd name="connsiteY0" fmla="*/ 589640 h 1440057"/>
                <a:gd name="connsiteX1" fmla="*/ 610194 w 1216534"/>
                <a:gd name="connsiteY1" fmla="*/ 0 h 1440057"/>
                <a:gd name="connsiteX2" fmla="*/ 887672 w 1216534"/>
                <a:gd name="connsiteY2" fmla="*/ 269770 h 1440057"/>
                <a:gd name="connsiteX3" fmla="*/ 887672 w 1216534"/>
                <a:gd name="connsiteY3" fmla="*/ 46246 h 1440057"/>
                <a:gd name="connsiteX4" fmla="*/ 1030264 w 1216534"/>
                <a:gd name="connsiteY4" fmla="*/ 46246 h 1440057"/>
                <a:gd name="connsiteX5" fmla="*/ 1030264 w 1216534"/>
                <a:gd name="connsiteY5" fmla="*/ 402085 h 1440057"/>
                <a:gd name="connsiteX6" fmla="*/ 1025126 w 1216534"/>
                <a:gd name="connsiteY6" fmla="*/ 402085 h 1440057"/>
                <a:gd name="connsiteX7" fmla="*/ 1216534 w 1216534"/>
                <a:gd name="connsiteY7" fmla="*/ 587071 h 1440057"/>
                <a:gd name="connsiteX8" fmla="*/ 1153588 w 1216534"/>
                <a:gd name="connsiteY8" fmla="*/ 587071 h 1440057"/>
                <a:gd name="connsiteX9" fmla="*/ 1153588 w 1216534"/>
                <a:gd name="connsiteY9" fmla="*/ 1440058 h 1440057"/>
                <a:gd name="connsiteX10" fmla="*/ 62947 w 1216534"/>
                <a:gd name="connsiteY10" fmla="*/ 1440058 h 1440057"/>
                <a:gd name="connsiteX11" fmla="*/ 62947 w 1216534"/>
                <a:gd name="connsiteY11" fmla="*/ 589640 h 144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6534" h="1440057">
                  <a:moveTo>
                    <a:pt x="0" y="589640"/>
                  </a:moveTo>
                  <a:lnTo>
                    <a:pt x="610194" y="0"/>
                  </a:lnTo>
                  <a:lnTo>
                    <a:pt x="887672" y="269770"/>
                  </a:lnTo>
                  <a:lnTo>
                    <a:pt x="887672" y="46246"/>
                  </a:lnTo>
                  <a:lnTo>
                    <a:pt x="1030264" y="46246"/>
                  </a:lnTo>
                  <a:lnTo>
                    <a:pt x="1030264" y="402085"/>
                  </a:lnTo>
                  <a:lnTo>
                    <a:pt x="1025126" y="402085"/>
                  </a:lnTo>
                  <a:lnTo>
                    <a:pt x="1216534" y="587071"/>
                  </a:lnTo>
                  <a:lnTo>
                    <a:pt x="1153588" y="587071"/>
                  </a:lnTo>
                  <a:lnTo>
                    <a:pt x="1153588" y="1440058"/>
                  </a:lnTo>
                  <a:lnTo>
                    <a:pt x="62947" y="1440058"/>
                  </a:lnTo>
                  <a:lnTo>
                    <a:pt x="62947" y="589640"/>
                  </a:lnTo>
                  <a:close/>
                </a:path>
              </a:pathLst>
            </a:custGeom>
            <a:solidFill>
              <a:srgbClr val="DCA526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D93341DE-7A96-4D3B-A2F3-C6199F14BC6D}"/>
                </a:ext>
              </a:extLst>
            </p:cNvPr>
            <p:cNvSpPr/>
            <p:nvPr/>
          </p:nvSpPr>
          <p:spPr>
            <a:xfrm>
              <a:off x="276677" y="3962116"/>
              <a:ext cx="2222390" cy="1415649"/>
            </a:xfrm>
            <a:custGeom>
              <a:avLst/>
              <a:gdLst>
                <a:gd name="connsiteX0" fmla="*/ 1461896 w 2222390"/>
                <a:gd name="connsiteY0" fmla="*/ 264632 h 1415649"/>
                <a:gd name="connsiteX1" fmla="*/ 1239657 w 2222390"/>
                <a:gd name="connsiteY1" fmla="*/ 454755 h 1415649"/>
                <a:gd name="connsiteX2" fmla="*/ 1059811 w 2222390"/>
                <a:gd name="connsiteY2" fmla="*/ 303170 h 1415649"/>
                <a:gd name="connsiteX3" fmla="*/ 1059811 w 2222390"/>
                <a:gd name="connsiteY3" fmla="*/ 91208 h 1415649"/>
                <a:gd name="connsiteX4" fmla="*/ 932633 w 2222390"/>
                <a:gd name="connsiteY4" fmla="*/ 91208 h 1415649"/>
                <a:gd name="connsiteX5" fmla="*/ 932633 w 2222390"/>
                <a:gd name="connsiteY5" fmla="*/ 197831 h 1415649"/>
                <a:gd name="connsiteX6" fmla="*/ 694979 w 2222390"/>
                <a:gd name="connsiteY6" fmla="*/ 0 h 1415649"/>
                <a:gd name="connsiteX7" fmla="*/ 0 w 2222390"/>
                <a:gd name="connsiteY7" fmla="*/ 580648 h 1415649"/>
                <a:gd name="connsiteX8" fmla="*/ 210678 w 2222390"/>
                <a:gd name="connsiteY8" fmla="*/ 580648 h 1415649"/>
                <a:gd name="connsiteX9" fmla="*/ 210678 w 2222390"/>
                <a:gd name="connsiteY9" fmla="*/ 1415650 h 1415649"/>
                <a:gd name="connsiteX10" fmla="*/ 842710 w 2222390"/>
                <a:gd name="connsiteY10" fmla="*/ 1415650 h 1415649"/>
                <a:gd name="connsiteX11" fmla="*/ 1183134 w 2222390"/>
                <a:gd name="connsiteY11" fmla="*/ 1415650 h 1415649"/>
                <a:gd name="connsiteX12" fmla="*/ 2077229 w 2222390"/>
                <a:gd name="connsiteY12" fmla="*/ 1415650 h 1415649"/>
                <a:gd name="connsiteX13" fmla="*/ 2077229 w 2222390"/>
                <a:gd name="connsiteY13" fmla="*/ 918502 h 1415649"/>
                <a:gd name="connsiteX14" fmla="*/ 2222391 w 2222390"/>
                <a:gd name="connsiteY14" fmla="*/ 918502 h 141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22390" h="1415649">
                  <a:moveTo>
                    <a:pt x="1461896" y="264632"/>
                  </a:moveTo>
                  <a:lnTo>
                    <a:pt x="1239657" y="454755"/>
                  </a:lnTo>
                  <a:lnTo>
                    <a:pt x="1059811" y="303170"/>
                  </a:lnTo>
                  <a:lnTo>
                    <a:pt x="1059811" y="91208"/>
                  </a:lnTo>
                  <a:lnTo>
                    <a:pt x="932633" y="91208"/>
                  </a:lnTo>
                  <a:lnTo>
                    <a:pt x="932633" y="197831"/>
                  </a:lnTo>
                  <a:lnTo>
                    <a:pt x="694979" y="0"/>
                  </a:lnTo>
                  <a:lnTo>
                    <a:pt x="0" y="580648"/>
                  </a:lnTo>
                  <a:lnTo>
                    <a:pt x="210678" y="580648"/>
                  </a:lnTo>
                  <a:lnTo>
                    <a:pt x="210678" y="1415650"/>
                  </a:lnTo>
                  <a:lnTo>
                    <a:pt x="842710" y="1415650"/>
                  </a:lnTo>
                  <a:lnTo>
                    <a:pt x="1183134" y="1415650"/>
                  </a:lnTo>
                  <a:lnTo>
                    <a:pt x="2077229" y="1415650"/>
                  </a:lnTo>
                  <a:lnTo>
                    <a:pt x="2077229" y="918502"/>
                  </a:lnTo>
                  <a:lnTo>
                    <a:pt x="2222391" y="918502"/>
                  </a:lnTo>
                  <a:close/>
                </a:path>
              </a:pathLst>
            </a:custGeom>
            <a:solidFill>
              <a:srgbClr val="DCA526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93B1DAB-CA4A-40F4-A9A0-35AB7D1DB7E1}"/>
                </a:ext>
              </a:extLst>
            </p:cNvPr>
            <p:cNvSpPr/>
            <p:nvPr/>
          </p:nvSpPr>
          <p:spPr>
            <a:xfrm>
              <a:off x="2944830" y="3793831"/>
              <a:ext cx="1641742" cy="1603204"/>
            </a:xfrm>
            <a:custGeom>
              <a:avLst/>
              <a:gdLst>
                <a:gd name="connsiteX0" fmla="*/ 1641743 w 1641742"/>
                <a:gd name="connsiteY0" fmla="*/ 905656 h 1603204"/>
                <a:gd name="connsiteX1" fmla="*/ 1312880 w 1641742"/>
                <a:gd name="connsiteY1" fmla="*/ 543394 h 1603204"/>
                <a:gd name="connsiteX2" fmla="*/ 1312880 w 1641742"/>
                <a:gd name="connsiteY2" fmla="*/ 143877 h 1603204"/>
                <a:gd name="connsiteX3" fmla="*/ 1095780 w 1641742"/>
                <a:gd name="connsiteY3" fmla="*/ 143877 h 1603204"/>
                <a:gd name="connsiteX4" fmla="*/ 1095780 w 1641742"/>
                <a:gd name="connsiteY4" fmla="*/ 304455 h 1603204"/>
                <a:gd name="connsiteX5" fmla="*/ 818302 w 1641742"/>
                <a:gd name="connsiteY5" fmla="*/ 0 h 1603204"/>
                <a:gd name="connsiteX6" fmla="*/ 0 w 1641742"/>
                <a:gd name="connsiteY6" fmla="*/ 903087 h 1603204"/>
                <a:gd name="connsiteX7" fmla="*/ 143877 w 1641742"/>
                <a:gd name="connsiteY7" fmla="*/ 903087 h 1603204"/>
                <a:gd name="connsiteX8" fmla="*/ 143877 w 1641742"/>
                <a:gd name="connsiteY8" fmla="*/ 1603204 h 1603204"/>
                <a:gd name="connsiteX9" fmla="*/ 1499150 w 1641742"/>
                <a:gd name="connsiteY9" fmla="*/ 1603204 h 1603204"/>
                <a:gd name="connsiteX10" fmla="*/ 1499150 w 1641742"/>
                <a:gd name="connsiteY10" fmla="*/ 905656 h 160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41742" h="1603204">
                  <a:moveTo>
                    <a:pt x="1641743" y="905656"/>
                  </a:moveTo>
                  <a:lnTo>
                    <a:pt x="1312880" y="543394"/>
                  </a:lnTo>
                  <a:lnTo>
                    <a:pt x="1312880" y="143877"/>
                  </a:lnTo>
                  <a:lnTo>
                    <a:pt x="1095780" y="143877"/>
                  </a:lnTo>
                  <a:lnTo>
                    <a:pt x="1095780" y="304455"/>
                  </a:lnTo>
                  <a:lnTo>
                    <a:pt x="818302" y="0"/>
                  </a:lnTo>
                  <a:lnTo>
                    <a:pt x="0" y="903087"/>
                  </a:lnTo>
                  <a:lnTo>
                    <a:pt x="143877" y="903087"/>
                  </a:lnTo>
                  <a:lnTo>
                    <a:pt x="143877" y="1603204"/>
                  </a:lnTo>
                  <a:lnTo>
                    <a:pt x="1499150" y="1603204"/>
                  </a:lnTo>
                  <a:lnTo>
                    <a:pt x="1499150" y="905656"/>
                  </a:lnTo>
                  <a:close/>
                </a:path>
              </a:pathLst>
            </a:custGeom>
            <a:solidFill>
              <a:srgbClr val="8D612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4A37AFA-6B92-46BD-B916-9142714E8E6F}"/>
                </a:ext>
              </a:extLst>
            </p:cNvPr>
            <p:cNvSpPr/>
            <p:nvPr/>
          </p:nvSpPr>
          <p:spPr>
            <a:xfrm>
              <a:off x="5569306" y="4107278"/>
              <a:ext cx="579363" cy="579363"/>
            </a:xfrm>
            <a:custGeom>
              <a:avLst/>
              <a:gdLst>
                <a:gd name="connsiteX0" fmla="*/ 286470 w 579363"/>
                <a:gd name="connsiteY0" fmla="*/ 0 h 579363"/>
                <a:gd name="connsiteX1" fmla="*/ 0 w 579363"/>
                <a:gd name="connsiteY1" fmla="*/ 213247 h 579363"/>
                <a:gd name="connsiteX2" fmla="*/ 0 w 579363"/>
                <a:gd name="connsiteY2" fmla="*/ 579363 h 579363"/>
                <a:gd name="connsiteX3" fmla="*/ 579363 w 579363"/>
                <a:gd name="connsiteY3" fmla="*/ 579363 h 579363"/>
                <a:gd name="connsiteX4" fmla="*/ 579363 w 579363"/>
                <a:gd name="connsiteY4" fmla="*/ 213247 h 57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363" h="579363">
                  <a:moveTo>
                    <a:pt x="286470" y="0"/>
                  </a:moveTo>
                  <a:lnTo>
                    <a:pt x="0" y="213247"/>
                  </a:lnTo>
                  <a:lnTo>
                    <a:pt x="0" y="579363"/>
                  </a:lnTo>
                  <a:lnTo>
                    <a:pt x="579363" y="579363"/>
                  </a:lnTo>
                  <a:lnTo>
                    <a:pt x="579363" y="213247"/>
                  </a:lnTo>
                  <a:close/>
                </a:path>
              </a:pathLst>
            </a:custGeom>
            <a:solidFill>
              <a:srgbClr val="C9AC6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24645848-83C0-4284-97E1-3B286B35404F}"/>
                </a:ext>
              </a:extLst>
            </p:cNvPr>
            <p:cNvSpPr/>
            <p:nvPr/>
          </p:nvSpPr>
          <p:spPr>
            <a:xfrm>
              <a:off x="680047" y="4230601"/>
              <a:ext cx="579363" cy="941625"/>
            </a:xfrm>
            <a:custGeom>
              <a:avLst/>
              <a:gdLst>
                <a:gd name="connsiteX0" fmla="*/ 286470 w 579363"/>
                <a:gd name="connsiteY0" fmla="*/ 0 h 941625"/>
                <a:gd name="connsiteX1" fmla="*/ 0 w 579363"/>
                <a:gd name="connsiteY1" fmla="*/ 214531 h 941625"/>
                <a:gd name="connsiteX2" fmla="*/ 0 w 579363"/>
                <a:gd name="connsiteY2" fmla="*/ 576794 h 941625"/>
                <a:gd name="connsiteX3" fmla="*/ 0 w 579363"/>
                <a:gd name="connsiteY3" fmla="*/ 579363 h 941625"/>
                <a:gd name="connsiteX4" fmla="*/ 0 w 579363"/>
                <a:gd name="connsiteY4" fmla="*/ 941626 h 941625"/>
                <a:gd name="connsiteX5" fmla="*/ 579363 w 579363"/>
                <a:gd name="connsiteY5" fmla="*/ 941626 h 941625"/>
                <a:gd name="connsiteX6" fmla="*/ 579363 w 579363"/>
                <a:gd name="connsiteY6" fmla="*/ 579363 h 941625"/>
                <a:gd name="connsiteX7" fmla="*/ 579363 w 579363"/>
                <a:gd name="connsiteY7" fmla="*/ 576794 h 941625"/>
                <a:gd name="connsiteX8" fmla="*/ 579363 w 579363"/>
                <a:gd name="connsiteY8" fmla="*/ 214531 h 94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363" h="941625">
                  <a:moveTo>
                    <a:pt x="286470" y="0"/>
                  </a:moveTo>
                  <a:lnTo>
                    <a:pt x="0" y="214531"/>
                  </a:lnTo>
                  <a:lnTo>
                    <a:pt x="0" y="576794"/>
                  </a:lnTo>
                  <a:lnTo>
                    <a:pt x="0" y="579363"/>
                  </a:lnTo>
                  <a:lnTo>
                    <a:pt x="0" y="941626"/>
                  </a:lnTo>
                  <a:lnTo>
                    <a:pt x="579363" y="941626"/>
                  </a:lnTo>
                  <a:lnTo>
                    <a:pt x="579363" y="579363"/>
                  </a:lnTo>
                  <a:lnTo>
                    <a:pt x="579363" y="576794"/>
                  </a:lnTo>
                  <a:lnTo>
                    <a:pt x="579363" y="214531"/>
                  </a:lnTo>
                  <a:close/>
                </a:path>
              </a:pathLst>
            </a:custGeom>
            <a:solidFill>
              <a:srgbClr val="573609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441DE9EC-7CE5-48EA-AFE6-C46F2FB3FA3D}"/>
                </a:ext>
              </a:extLst>
            </p:cNvPr>
            <p:cNvSpPr/>
            <p:nvPr/>
          </p:nvSpPr>
          <p:spPr>
            <a:xfrm>
              <a:off x="3390592" y="4121409"/>
              <a:ext cx="579363" cy="921071"/>
            </a:xfrm>
            <a:custGeom>
              <a:avLst/>
              <a:gdLst>
                <a:gd name="connsiteX0" fmla="*/ 286470 w 579363"/>
                <a:gd name="connsiteY0" fmla="*/ 0 h 921071"/>
                <a:gd name="connsiteX1" fmla="*/ 0 w 579363"/>
                <a:gd name="connsiteY1" fmla="*/ 214531 h 921071"/>
                <a:gd name="connsiteX2" fmla="*/ 0 w 579363"/>
                <a:gd name="connsiteY2" fmla="*/ 556240 h 921071"/>
                <a:gd name="connsiteX3" fmla="*/ 0 w 579363"/>
                <a:gd name="connsiteY3" fmla="*/ 579363 h 921071"/>
                <a:gd name="connsiteX4" fmla="*/ 0 w 579363"/>
                <a:gd name="connsiteY4" fmla="*/ 921072 h 921071"/>
                <a:gd name="connsiteX5" fmla="*/ 579363 w 579363"/>
                <a:gd name="connsiteY5" fmla="*/ 921072 h 921071"/>
                <a:gd name="connsiteX6" fmla="*/ 579363 w 579363"/>
                <a:gd name="connsiteY6" fmla="*/ 579363 h 921071"/>
                <a:gd name="connsiteX7" fmla="*/ 579363 w 579363"/>
                <a:gd name="connsiteY7" fmla="*/ 556240 h 921071"/>
                <a:gd name="connsiteX8" fmla="*/ 579363 w 579363"/>
                <a:gd name="connsiteY8" fmla="*/ 214531 h 92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363" h="921071">
                  <a:moveTo>
                    <a:pt x="286470" y="0"/>
                  </a:moveTo>
                  <a:lnTo>
                    <a:pt x="0" y="214531"/>
                  </a:lnTo>
                  <a:lnTo>
                    <a:pt x="0" y="556240"/>
                  </a:lnTo>
                  <a:lnTo>
                    <a:pt x="0" y="579363"/>
                  </a:lnTo>
                  <a:lnTo>
                    <a:pt x="0" y="921072"/>
                  </a:lnTo>
                  <a:lnTo>
                    <a:pt x="579363" y="921072"/>
                  </a:lnTo>
                  <a:lnTo>
                    <a:pt x="579363" y="579363"/>
                  </a:lnTo>
                  <a:lnTo>
                    <a:pt x="579363" y="556240"/>
                  </a:lnTo>
                  <a:lnTo>
                    <a:pt x="579363" y="214531"/>
                  </a:lnTo>
                  <a:close/>
                </a:path>
              </a:pathLst>
            </a:custGeom>
            <a:solidFill>
              <a:srgbClr val="0A3542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CCCCA433-BEBF-4A9C-967D-F91428A87C7D}"/>
                </a:ext>
              </a:extLst>
            </p:cNvPr>
            <p:cNvSpPr/>
            <p:nvPr/>
          </p:nvSpPr>
          <p:spPr>
            <a:xfrm>
              <a:off x="6531486" y="3818239"/>
              <a:ext cx="579362" cy="1387388"/>
            </a:xfrm>
            <a:custGeom>
              <a:avLst/>
              <a:gdLst>
                <a:gd name="connsiteX0" fmla="*/ 579363 w 579362"/>
                <a:gd name="connsiteY0" fmla="*/ 578078 h 1387388"/>
                <a:gd name="connsiteX1" fmla="*/ 579363 w 579362"/>
                <a:gd name="connsiteY1" fmla="*/ 213247 h 1387388"/>
                <a:gd name="connsiteX2" fmla="*/ 286470 w 579362"/>
                <a:gd name="connsiteY2" fmla="*/ 0 h 1387388"/>
                <a:gd name="connsiteX3" fmla="*/ 0 w 579362"/>
                <a:gd name="connsiteY3" fmla="*/ 213247 h 1387388"/>
                <a:gd name="connsiteX4" fmla="*/ 0 w 579362"/>
                <a:gd name="connsiteY4" fmla="*/ 578078 h 1387388"/>
                <a:gd name="connsiteX5" fmla="*/ 0 w 579362"/>
                <a:gd name="connsiteY5" fmla="*/ 578078 h 1387388"/>
                <a:gd name="connsiteX6" fmla="*/ 0 w 579362"/>
                <a:gd name="connsiteY6" fmla="*/ 610194 h 1387388"/>
                <a:gd name="connsiteX7" fmla="*/ 0 w 579362"/>
                <a:gd name="connsiteY7" fmla="*/ 610194 h 1387388"/>
                <a:gd name="connsiteX8" fmla="*/ 0 w 579362"/>
                <a:gd name="connsiteY8" fmla="*/ 975026 h 1387388"/>
                <a:gd name="connsiteX9" fmla="*/ 0 w 579362"/>
                <a:gd name="connsiteY9" fmla="*/ 975026 h 1387388"/>
                <a:gd name="connsiteX10" fmla="*/ 0 w 579362"/>
                <a:gd name="connsiteY10" fmla="*/ 990441 h 1387388"/>
                <a:gd name="connsiteX11" fmla="*/ 0 w 579362"/>
                <a:gd name="connsiteY11" fmla="*/ 1387388 h 1387388"/>
                <a:gd name="connsiteX12" fmla="*/ 579363 w 579362"/>
                <a:gd name="connsiteY12" fmla="*/ 1387388 h 1387388"/>
                <a:gd name="connsiteX13" fmla="*/ 579363 w 579362"/>
                <a:gd name="connsiteY13" fmla="*/ 990441 h 1387388"/>
                <a:gd name="connsiteX14" fmla="*/ 579363 w 579362"/>
                <a:gd name="connsiteY14" fmla="*/ 975026 h 1387388"/>
                <a:gd name="connsiteX15" fmla="*/ 579363 w 579362"/>
                <a:gd name="connsiteY15" fmla="*/ 975026 h 1387388"/>
                <a:gd name="connsiteX16" fmla="*/ 579363 w 579362"/>
                <a:gd name="connsiteY16" fmla="*/ 610194 h 1387388"/>
                <a:gd name="connsiteX17" fmla="*/ 579363 w 579362"/>
                <a:gd name="connsiteY17" fmla="*/ 610194 h 1387388"/>
                <a:gd name="connsiteX18" fmla="*/ 579363 w 579362"/>
                <a:gd name="connsiteY18" fmla="*/ 578078 h 138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79362" h="1387388">
                  <a:moveTo>
                    <a:pt x="579363" y="578078"/>
                  </a:moveTo>
                  <a:lnTo>
                    <a:pt x="579363" y="213247"/>
                  </a:lnTo>
                  <a:lnTo>
                    <a:pt x="286470" y="0"/>
                  </a:lnTo>
                  <a:lnTo>
                    <a:pt x="0" y="213247"/>
                  </a:lnTo>
                  <a:lnTo>
                    <a:pt x="0" y="578078"/>
                  </a:lnTo>
                  <a:lnTo>
                    <a:pt x="0" y="578078"/>
                  </a:lnTo>
                  <a:lnTo>
                    <a:pt x="0" y="610194"/>
                  </a:lnTo>
                  <a:lnTo>
                    <a:pt x="0" y="610194"/>
                  </a:lnTo>
                  <a:lnTo>
                    <a:pt x="0" y="975026"/>
                  </a:lnTo>
                  <a:lnTo>
                    <a:pt x="0" y="975026"/>
                  </a:lnTo>
                  <a:lnTo>
                    <a:pt x="0" y="990441"/>
                  </a:lnTo>
                  <a:lnTo>
                    <a:pt x="0" y="1387388"/>
                  </a:lnTo>
                  <a:lnTo>
                    <a:pt x="579363" y="1387388"/>
                  </a:lnTo>
                  <a:lnTo>
                    <a:pt x="579363" y="990441"/>
                  </a:lnTo>
                  <a:lnTo>
                    <a:pt x="579363" y="975026"/>
                  </a:lnTo>
                  <a:lnTo>
                    <a:pt x="579363" y="975026"/>
                  </a:lnTo>
                  <a:lnTo>
                    <a:pt x="579363" y="610194"/>
                  </a:lnTo>
                  <a:lnTo>
                    <a:pt x="579363" y="610194"/>
                  </a:lnTo>
                  <a:lnTo>
                    <a:pt x="579363" y="578078"/>
                  </a:lnTo>
                  <a:close/>
                </a:path>
              </a:pathLst>
            </a:custGeom>
            <a:solidFill>
              <a:srgbClr val="C9AC6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913CAD7-BDEF-4F3C-B422-B61175BA864E}"/>
                </a:ext>
              </a:extLst>
            </p:cNvPr>
            <p:cNvSpPr/>
            <p:nvPr/>
          </p:nvSpPr>
          <p:spPr>
            <a:xfrm>
              <a:off x="8643398" y="4317956"/>
              <a:ext cx="845278" cy="935202"/>
            </a:xfrm>
            <a:custGeom>
              <a:avLst/>
              <a:gdLst>
                <a:gd name="connsiteX0" fmla="*/ 418786 w 845278"/>
                <a:gd name="connsiteY0" fmla="*/ 0 h 935202"/>
                <a:gd name="connsiteX1" fmla="*/ 0 w 845278"/>
                <a:gd name="connsiteY1" fmla="*/ 213246 h 935202"/>
                <a:gd name="connsiteX2" fmla="*/ 0 w 845278"/>
                <a:gd name="connsiteY2" fmla="*/ 569086 h 935202"/>
                <a:gd name="connsiteX3" fmla="*/ 0 w 845278"/>
                <a:gd name="connsiteY3" fmla="*/ 579363 h 935202"/>
                <a:gd name="connsiteX4" fmla="*/ 0 w 845278"/>
                <a:gd name="connsiteY4" fmla="*/ 935202 h 935202"/>
                <a:gd name="connsiteX5" fmla="*/ 845279 w 845278"/>
                <a:gd name="connsiteY5" fmla="*/ 935202 h 935202"/>
                <a:gd name="connsiteX6" fmla="*/ 845279 w 845278"/>
                <a:gd name="connsiteY6" fmla="*/ 579363 h 935202"/>
                <a:gd name="connsiteX7" fmla="*/ 845279 w 845278"/>
                <a:gd name="connsiteY7" fmla="*/ 569086 h 935202"/>
                <a:gd name="connsiteX8" fmla="*/ 845279 w 845278"/>
                <a:gd name="connsiteY8" fmla="*/ 213246 h 93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5278" h="935202">
                  <a:moveTo>
                    <a:pt x="418786" y="0"/>
                  </a:moveTo>
                  <a:lnTo>
                    <a:pt x="0" y="213246"/>
                  </a:lnTo>
                  <a:lnTo>
                    <a:pt x="0" y="569086"/>
                  </a:lnTo>
                  <a:lnTo>
                    <a:pt x="0" y="579363"/>
                  </a:lnTo>
                  <a:lnTo>
                    <a:pt x="0" y="935202"/>
                  </a:lnTo>
                  <a:lnTo>
                    <a:pt x="845279" y="935202"/>
                  </a:lnTo>
                  <a:lnTo>
                    <a:pt x="845279" y="579363"/>
                  </a:lnTo>
                  <a:lnTo>
                    <a:pt x="845279" y="569086"/>
                  </a:lnTo>
                  <a:lnTo>
                    <a:pt x="845279" y="213246"/>
                  </a:lnTo>
                  <a:close/>
                </a:path>
              </a:pathLst>
            </a:custGeom>
            <a:solidFill>
              <a:srgbClr val="0A3542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CE67A6CA-6DA1-4F32-B124-5DD1273DE39D}"/>
                </a:ext>
              </a:extLst>
            </p:cNvPr>
            <p:cNvSpPr/>
            <p:nvPr/>
          </p:nvSpPr>
          <p:spPr>
            <a:xfrm>
              <a:off x="11118859" y="4987242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69 w 119469"/>
                <a:gd name="connsiteY1" fmla="*/ 0 h 179846"/>
                <a:gd name="connsiteX2" fmla="*/ 119469 w 119469"/>
                <a:gd name="connsiteY2" fmla="*/ 179846 h 179846"/>
                <a:gd name="connsiteX3" fmla="*/ 0 w 119469"/>
                <a:gd name="connsiteY3" fmla="*/ 179846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69" y="0"/>
                  </a:lnTo>
                  <a:lnTo>
                    <a:pt x="119469" y="179846"/>
                  </a:lnTo>
                  <a:lnTo>
                    <a:pt x="0" y="179846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34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1107297" y="4976965"/>
              <a:ext cx="145162" cy="205538"/>
              <a:chOff x="11107297" y="4976965"/>
              <a:chExt cx="145162" cy="205538"/>
            </a:xfrm>
          </p:grpSpPr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7E508389-C5A8-4DA5-B0E5-0CE749F29897}"/>
                  </a:ext>
                </a:extLst>
              </p:cNvPr>
              <p:cNvSpPr/>
              <p:nvPr/>
            </p:nvSpPr>
            <p:spPr>
              <a:xfrm>
                <a:off x="11125282" y="5083588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6 h 79646"/>
                  <a:gd name="connsiteX3" fmla="*/ 0 w 46246"/>
                  <a:gd name="connsiteY3" fmla="*/ 79646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6"/>
                    </a:lnTo>
                    <a:lnTo>
                      <a:pt x="0" y="79646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171E06B1-2F5F-441C-A9A4-BE68EEF3EFD6}"/>
                  </a:ext>
                </a:extLst>
              </p:cNvPr>
              <p:cNvSpPr/>
              <p:nvPr/>
            </p:nvSpPr>
            <p:spPr>
              <a:xfrm>
                <a:off x="11125282" y="4993665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ADE7D860-8E15-4133-951D-FEC4E056234F}"/>
                  </a:ext>
                </a:extLst>
              </p:cNvPr>
              <p:cNvSpPr/>
              <p:nvPr/>
            </p:nvSpPr>
            <p:spPr>
              <a:xfrm>
                <a:off x="11189513" y="4993665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681F6C72-1CC8-4BAE-9FA0-43B6783B7390}"/>
                  </a:ext>
                </a:extLst>
              </p:cNvPr>
              <p:cNvSpPr/>
              <p:nvPr/>
            </p:nvSpPr>
            <p:spPr>
              <a:xfrm>
                <a:off x="11189513" y="5083588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6 h 79646"/>
                  <a:gd name="connsiteX3" fmla="*/ 0 w 46246"/>
                  <a:gd name="connsiteY3" fmla="*/ 79646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6"/>
                    </a:lnTo>
                    <a:lnTo>
                      <a:pt x="0" y="79646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72EC10CC-18CA-407F-8D52-E406CB58F0E5}"/>
                  </a:ext>
                </a:extLst>
              </p:cNvPr>
              <p:cNvSpPr/>
              <p:nvPr/>
            </p:nvSpPr>
            <p:spPr>
              <a:xfrm>
                <a:off x="11107297" y="4976965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6270 h 205538"/>
                  <a:gd name="connsiteX14" fmla="*/ 17985 w 145162"/>
                  <a:gd name="connsiteY14" fmla="*/ 186270 h 205538"/>
                  <a:gd name="connsiteX15" fmla="*/ 17985 w 145162"/>
                  <a:gd name="connsiteY15" fmla="*/ 106623 h 205538"/>
                  <a:gd name="connsiteX16" fmla="*/ 64231 w 145162"/>
                  <a:gd name="connsiteY16" fmla="*/ 106623 h 205538"/>
                  <a:gd name="connsiteX17" fmla="*/ 64231 w 145162"/>
                  <a:gd name="connsiteY17" fmla="*/ 186270 h 205538"/>
                  <a:gd name="connsiteX18" fmla="*/ 64231 w 145162"/>
                  <a:gd name="connsiteY18" fmla="*/ 88639 h 205538"/>
                  <a:gd name="connsiteX19" fmla="*/ 17985 w 145162"/>
                  <a:gd name="connsiteY19" fmla="*/ 88639 h 205538"/>
                  <a:gd name="connsiteX20" fmla="*/ 17985 w 145162"/>
                  <a:gd name="connsiteY20" fmla="*/ 16700 h 205538"/>
                  <a:gd name="connsiteX21" fmla="*/ 64231 w 145162"/>
                  <a:gd name="connsiteY21" fmla="*/ 16700 h 205538"/>
                  <a:gd name="connsiteX22" fmla="*/ 64231 w 145162"/>
                  <a:gd name="connsiteY22" fmla="*/ 88639 h 205538"/>
                  <a:gd name="connsiteX23" fmla="*/ 128462 w 145162"/>
                  <a:gd name="connsiteY23" fmla="*/ 186270 h 205538"/>
                  <a:gd name="connsiteX24" fmla="*/ 82216 w 145162"/>
                  <a:gd name="connsiteY24" fmla="*/ 186270 h 205538"/>
                  <a:gd name="connsiteX25" fmla="*/ 82216 w 145162"/>
                  <a:gd name="connsiteY25" fmla="*/ 106623 h 205538"/>
                  <a:gd name="connsiteX26" fmla="*/ 128462 w 145162"/>
                  <a:gd name="connsiteY26" fmla="*/ 106623 h 205538"/>
                  <a:gd name="connsiteX27" fmla="*/ 128462 w 145162"/>
                  <a:gd name="connsiteY27" fmla="*/ 186270 h 205538"/>
                  <a:gd name="connsiteX28" fmla="*/ 128462 w 145162"/>
                  <a:gd name="connsiteY28" fmla="*/ 88639 h 205538"/>
                  <a:gd name="connsiteX29" fmla="*/ 82216 w 145162"/>
                  <a:gd name="connsiteY29" fmla="*/ 88639 h 205538"/>
                  <a:gd name="connsiteX30" fmla="*/ 82216 w 145162"/>
                  <a:gd name="connsiteY30" fmla="*/ 16700 h 205538"/>
                  <a:gd name="connsiteX31" fmla="*/ 128462 w 145162"/>
                  <a:gd name="connsiteY31" fmla="*/ 16700 h 205538"/>
                  <a:gd name="connsiteX32" fmla="*/ 128462 w 145162"/>
                  <a:gd name="connsiteY32" fmla="*/ 88639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6270"/>
                    </a:moveTo>
                    <a:lnTo>
                      <a:pt x="17985" y="186270"/>
                    </a:lnTo>
                    <a:lnTo>
                      <a:pt x="17985" y="106623"/>
                    </a:lnTo>
                    <a:lnTo>
                      <a:pt x="64231" y="106623"/>
                    </a:lnTo>
                    <a:lnTo>
                      <a:pt x="64231" y="186270"/>
                    </a:lnTo>
                    <a:close/>
                    <a:moveTo>
                      <a:pt x="64231" y="88639"/>
                    </a:moveTo>
                    <a:lnTo>
                      <a:pt x="17985" y="88639"/>
                    </a:lnTo>
                    <a:lnTo>
                      <a:pt x="17985" y="16700"/>
                    </a:lnTo>
                    <a:lnTo>
                      <a:pt x="64231" y="16700"/>
                    </a:lnTo>
                    <a:lnTo>
                      <a:pt x="64231" y="88639"/>
                    </a:lnTo>
                    <a:close/>
                    <a:moveTo>
                      <a:pt x="128462" y="186270"/>
                    </a:moveTo>
                    <a:lnTo>
                      <a:pt x="82216" y="186270"/>
                    </a:lnTo>
                    <a:lnTo>
                      <a:pt x="82216" y="106623"/>
                    </a:lnTo>
                    <a:lnTo>
                      <a:pt x="128462" y="106623"/>
                    </a:lnTo>
                    <a:lnTo>
                      <a:pt x="128462" y="186270"/>
                    </a:lnTo>
                    <a:close/>
                    <a:moveTo>
                      <a:pt x="128462" y="88639"/>
                    </a:moveTo>
                    <a:lnTo>
                      <a:pt x="82216" y="88639"/>
                    </a:lnTo>
                    <a:lnTo>
                      <a:pt x="82216" y="16700"/>
                    </a:lnTo>
                    <a:lnTo>
                      <a:pt x="128462" y="16700"/>
                    </a:lnTo>
                    <a:lnTo>
                      <a:pt x="128462" y="8863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C49107D8-D378-41FD-AA4D-DA5CB8C2E8D2}"/>
                </a:ext>
              </a:extLst>
            </p:cNvPr>
            <p:cNvSpPr/>
            <p:nvPr/>
          </p:nvSpPr>
          <p:spPr>
            <a:xfrm>
              <a:off x="10937728" y="4987242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70 w 119469"/>
                <a:gd name="connsiteY1" fmla="*/ 0 h 179846"/>
                <a:gd name="connsiteX2" fmla="*/ 119470 w 119469"/>
                <a:gd name="connsiteY2" fmla="*/ 179846 h 179846"/>
                <a:gd name="connsiteX3" fmla="*/ 0 w 119469"/>
                <a:gd name="connsiteY3" fmla="*/ 179846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70" y="0"/>
                  </a:lnTo>
                  <a:lnTo>
                    <a:pt x="119470" y="179846"/>
                  </a:lnTo>
                  <a:lnTo>
                    <a:pt x="0" y="179846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41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0927450" y="4976965"/>
              <a:ext cx="145162" cy="205538"/>
              <a:chOff x="10927450" y="4976965"/>
              <a:chExt cx="145162" cy="205538"/>
            </a:xfrm>
          </p:grpSpPr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177DF543-4DD9-42BD-9CA5-61254E18BF53}"/>
                  </a:ext>
                </a:extLst>
              </p:cNvPr>
              <p:cNvSpPr/>
              <p:nvPr/>
            </p:nvSpPr>
            <p:spPr>
              <a:xfrm>
                <a:off x="10944151" y="4993665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D6534348-1564-4096-BEA3-F92D395D2B12}"/>
                  </a:ext>
                </a:extLst>
              </p:cNvPr>
              <p:cNvSpPr/>
              <p:nvPr/>
            </p:nvSpPr>
            <p:spPr>
              <a:xfrm>
                <a:off x="10944151" y="5083588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6 h 79646"/>
                  <a:gd name="connsiteX3" fmla="*/ 0 w 46246"/>
                  <a:gd name="connsiteY3" fmla="*/ 79646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6"/>
                    </a:lnTo>
                    <a:lnTo>
                      <a:pt x="0" y="79646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CE9E50DB-A2C9-498C-96FF-256AA4A73A6C}"/>
                  </a:ext>
                </a:extLst>
              </p:cNvPr>
              <p:cNvSpPr/>
              <p:nvPr/>
            </p:nvSpPr>
            <p:spPr>
              <a:xfrm>
                <a:off x="11008382" y="4993665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54F99D79-E907-464A-89BC-BDF3A50C0B7E}"/>
                  </a:ext>
                </a:extLst>
              </p:cNvPr>
              <p:cNvSpPr/>
              <p:nvPr/>
            </p:nvSpPr>
            <p:spPr>
              <a:xfrm>
                <a:off x="11008382" y="5083588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6 h 79646"/>
                  <a:gd name="connsiteX3" fmla="*/ 0 w 46246"/>
                  <a:gd name="connsiteY3" fmla="*/ 79646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6"/>
                    </a:lnTo>
                    <a:lnTo>
                      <a:pt x="0" y="79646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1060C19B-55EB-42A3-B4B5-AF643014C436}"/>
                  </a:ext>
                </a:extLst>
              </p:cNvPr>
              <p:cNvSpPr/>
              <p:nvPr/>
            </p:nvSpPr>
            <p:spPr>
              <a:xfrm>
                <a:off x="10927450" y="4976965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6270 h 205538"/>
                  <a:gd name="connsiteX14" fmla="*/ 17985 w 145162"/>
                  <a:gd name="connsiteY14" fmla="*/ 186270 h 205538"/>
                  <a:gd name="connsiteX15" fmla="*/ 17985 w 145162"/>
                  <a:gd name="connsiteY15" fmla="*/ 106623 h 205538"/>
                  <a:gd name="connsiteX16" fmla="*/ 64231 w 145162"/>
                  <a:gd name="connsiteY16" fmla="*/ 106623 h 205538"/>
                  <a:gd name="connsiteX17" fmla="*/ 64231 w 145162"/>
                  <a:gd name="connsiteY17" fmla="*/ 186270 h 205538"/>
                  <a:gd name="connsiteX18" fmla="*/ 64231 w 145162"/>
                  <a:gd name="connsiteY18" fmla="*/ 88639 h 205538"/>
                  <a:gd name="connsiteX19" fmla="*/ 17985 w 145162"/>
                  <a:gd name="connsiteY19" fmla="*/ 88639 h 205538"/>
                  <a:gd name="connsiteX20" fmla="*/ 17985 w 145162"/>
                  <a:gd name="connsiteY20" fmla="*/ 16700 h 205538"/>
                  <a:gd name="connsiteX21" fmla="*/ 64231 w 145162"/>
                  <a:gd name="connsiteY21" fmla="*/ 16700 h 205538"/>
                  <a:gd name="connsiteX22" fmla="*/ 64231 w 145162"/>
                  <a:gd name="connsiteY22" fmla="*/ 88639 h 205538"/>
                  <a:gd name="connsiteX23" fmla="*/ 127178 w 145162"/>
                  <a:gd name="connsiteY23" fmla="*/ 186270 h 205538"/>
                  <a:gd name="connsiteX24" fmla="*/ 80932 w 145162"/>
                  <a:gd name="connsiteY24" fmla="*/ 186270 h 205538"/>
                  <a:gd name="connsiteX25" fmla="*/ 80932 w 145162"/>
                  <a:gd name="connsiteY25" fmla="*/ 106623 h 205538"/>
                  <a:gd name="connsiteX26" fmla="*/ 127178 w 145162"/>
                  <a:gd name="connsiteY26" fmla="*/ 106623 h 205538"/>
                  <a:gd name="connsiteX27" fmla="*/ 127178 w 145162"/>
                  <a:gd name="connsiteY27" fmla="*/ 186270 h 205538"/>
                  <a:gd name="connsiteX28" fmla="*/ 127178 w 145162"/>
                  <a:gd name="connsiteY28" fmla="*/ 88639 h 205538"/>
                  <a:gd name="connsiteX29" fmla="*/ 80932 w 145162"/>
                  <a:gd name="connsiteY29" fmla="*/ 88639 h 205538"/>
                  <a:gd name="connsiteX30" fmla="*/ 80932 w 145162"/>
                  <a:gd name="connsiteY30" fmla="*/ 16700 h 205538"/>
                  <a:gd name="connsiteX31" fmla="*/ 127178 w 145162"/>
                  <a:gd name="connsiteY31" fmla="*/ 16700 h 205538"/>
                  <a:gd name="connsiteX32" fmla="*/ 127178 w 145162"/>
                  <a:gd name="connsiteY32" fmla="*/ 88639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6270"/>
                    </a:moveTo>
                    <a:lnTo>
                      <a:pt x="17985" y="186270"/>
                    </a:lnTo>
                    <a:lnTo>
                      <a:pt x="17985" y="106623"/>
                    </a:lnTo>
                    <a:lnTo>
                      <a:pt x="64231" y="106623"/>
                    </a:lnTo>
                    <a:lnTo>
                      <a:pt x="64231" y="186270"/>
                    </a:lnTo>
                    <a:close/>
                    <a:moveTo>
                      <a:pt x="64231" y="88639"/>
                    </a:moveTo>
                    <a:lnTo>
                      <a:pt x="17985" y="88639"/>
                    </a:lnTo>
                    <a:lnTo>
                      <a:pt x="17985" y="16700"/>
                    </a:lnTo>
                    <a:lnTo>
                      <a:pt x="64231" y="16700"/>
                    </a:lnTo>
                    <a:lnTo>
                      <a:pt x="64231" y="88639"/>
                    </a:lnTo>
                    <a:close/>
                    <a:moveTo>
                      <a:pt x="127178" y="186270"/>
                    </a:moveTo>
                    <a:lnTo>
                      <a:pt x="80932" y="186270"/>
                    </a:lnTo>
                    <a:lnTo>
                      <a:pt x="80932" y="106623"/>
                    </a:lnTo>
                    <a:lnTo>
                      <a:pt x="127178" y="106623"/>
                    </a:lnTo>
                    <a:lnTo>
                      <a:pt x="127178" y="186270"/>
                    </a:lnTo>
                    <a:close/>
                    <a:moveTo>
                      <a:pt x="127178" y="88639"/>
                    </a:moveTo>
                    <a:lnTo>
                      <a:pt x="80932" y="88639"/>
                    </a:lnTo>
                    <a:lnTo>
                      <a:pt x="80932" y="16700"/>
                    </a:lnTo>
                    <a:lnTo>
                      <a:pt x="127178" y="16700"/>
                    </a:lnTo>
                    <a:lnTo>
                      <a:pt x="127178" y="8863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EE6AE810-BF9F-43A6-9BA0-450004306EE4}"/>
                </a:ext>
              </a:extLst>
            </p:cNvPr>
            <p:cNvSpPr/>
            <p:nvPr/>
          </p:nvSpPr>
          <p:spPr>
            <a:xfrm>
              <a:off x="11118859" y="4713618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69 w 119469"/>
                <a:gd name="connsiteY1" fmla="*/ 0 h 179846"/>
                <a:gd name="connsiteX2" fmla="*/ 119469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69" y="0"/>
                  </a:lnTo>
                  <a:lnTo>
                    <a:pt x="119469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48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1107297" y="4702057"/>
              <a:ext cx="145162" cy="205538"/>
              <a:chOff x="11107297" y="4702057"/>
              <a:chExt cx="145162" cy="205538"/>
            </a:xfrm>
          </p:grpSpPr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74E80625-A204-4284-AE4F-B9A43FDC0BB8}"/>
                  </a:ext>
                </a:extLst>
              </p:cNvPr>
              <p:cNvSpPr/>
              <p:nvPr/>
            </p:nvSpPr>
            <p:spPr>
              <a:xfrm>
                <a:off x="11125282" y="4809964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F13AC051-C9F7-4F20-9BAB-10C61D88EDEA}"/>
                  </a:ext>
                </a:extLst>
              </p:cNvPr>
              <p:cNvSpPr/>
              <p:nvPr/>
            </p:nvSpPr>
            <p:spPr>
              <a:xfrm>
                <a:off x="11125282" y="4720041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421560B3-2236-4249-B64A-5E4FD8486361}"/>
                  </a:ext>
                </a:extLst>
              </p:cNvPr>
              <p:cNvSpPr/>
              <p:nvPr/>
            </p:nvSpPr>
            <p:spPr>
              <a:xfrm>
                <a:off x="11189513" y="4720041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F44744F5-4EB6-4B74-B3EA-8F9F6BC9E8D0}"/>
                  </a:ext>
                </a:extLst>
              </p:cNvPr>
              <p:cNvSpPr/>
              <p:nvPr/>
            </p:nvSpPr>
            <p:spPr>
              <a:xfrm>
                <a:off x="11189513" y="4809964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4435C08-2C95-4CFB-9649-D399BAC38AA1}"/>
                  </a:ext>
                </a:extLst>
              </p:cNvPr>
              <p:cNvSpPr/>
              <p:nvPr/>
            </p:nvSpPr>
            <p:spPr>
              <a:xfrm>
                <a:off x="11107297" y="4702057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7554 h 205538"/>
                  <a:gd name="connsiteX14" fmla="*/ 17985 w 145162"/>
                  <a:gd name="connsiteY14" fmla="*/ 187554 h 205538"/>
                  <a:gd name="connsiteX15" fmla="*/ 17985 w 145162"/>
                  <a:gd name="connsiteY15" fmla="*/ 107908 h 205538"/>
                  <a:gd name="connsiteX16" fmla="*/ 64231 w 145162"/>
                  <a:gd name="connsiteY16" fmla="*/ 107908 h 205538"/>
                  <a:gd name="connsiteX17" fmla="*/ 64231 w 145162"/>
                  <a:gd name="connsiteY17" fmla="*/ 187554 h 205538"/>
                  <a:gd name="connsiteX18" fmla="*/ 64231 w 145162"/>
                  <a:gd name="connsiteY18" fmla="*/ 89923 h 205538"/>
                  <a:gd name="connsiteX19" fmla="*/ 17985 w 145162"/>
                  <a:gd name="connsiteY19" fmla="*/ 89923 h 205538"/>
                  <a:gd name="connsiteX20" fmla="*/ 17985 w 145162"/>
                  <a:gd name="connsiteY20" fmla="*/ 17985 h 205538"/>
                  <a:gd name="connsiteX21" fmla="*/ 64231 w 145162"/>
                  <a:gd name="connsiteY21" fmla="*/ 17985 h 205538"/>
                  <a:gd name="connsiteX22" fmla="*/ 64231 w 145162"/>
                  <a:gd name="connsiteY22" fmla="*/ 89923 h 205538"/>
                  <a:gd name="connsiteX23" fmla="*/ 128462 w 145162"/>
                  <a:gd name="connsiteY23" fmla="*/ 187554 h 205538"/>
                  <a:gd name="connsiteX24" fmla="*/ 82216 w 145162"/>
                  <a:gd name="connsiteY24" fmla="*/ 187554 h 205538"/>
                  <a:gd name="connsiteX25" fmla="*/ 82216 w 145162"/>
                  <a:gd name="connsiteY25" fmla="*/ 107908 h 205538"/>
                  <a:gd name="connsiteX26" fmla="*/ 128462 w 145162"/>
                  <a:gd name="connsiteY26" fmla="*/ 107908 h 205538"/>
                  <a:gd name="connsiteX27" fmla="*/ 128462 w 145162"/>
                  <a:gd name="connsiteY27" fmla="*/ 187554 h 205538"/>
                  <a:gd name="connsiteX28" fmla="*/ 128462 w 145162"/>
                  <a:gd name="connsiteY28" fmla="*/ 89923 h 205538"/>
                  <a:gd name="connsiteX29" fmla="*/ 82216 w 145162"/>
                  <a:gd name="connsiteY29" fmla="*/ 89923 h 205538"/>
                  <a:gd name="connsiteX30" fmla="*/ 82216 w 145162"/>
                  <a:gd name="connsiteY30" fmla="*/ 17985 h 205538"/>
                  <a:gd name="connsiteX31" fmla="*/ 128462 w 145162"/>
                  <a:gd name="connsiteY31" fmla="*/ 17985 h 205538"/>
                  <a:gd name="connsiteX32" fmla="*/ 128462 w 145162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8462" y="187554"/>
                    </a:moveTo>
                    <a:lnTo>
                      <a:pt x="82216" y="187554"/>
                    </a:lnTo>
                    <a:lnTo>
                      <a:pt x="82216" y="107908"/>
                    </a:lnTo>
                    <a:lnTo>
                      <a:pt x="128462" y="107908"/>
                    </a:lnTo>
                    <a:lnTo>
                      <a:pt x="128462" y="187554"/>
                    </a:lnTo>
                    <a:close/>
                    <a:moveTo>
                      <a:pt x="128462" y="89923"/>
                    </a:moveTo>
                    <a:lnTo>
                      <a:pt x="82216" y="89923"/>
                    </a:lnTo>
                    <a:lnTo>
                      <a:pt x="82216" y="17985"/>
                    </a:lnTo>
                    <a:lnTo>
                      <a:pt x="128462" y="17985"/>
                    </a:lnTo>
                    <a:lnTo>
                      <a:pt x="128462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259841CD-0A97-462A-9EA3-00B202272F5A}"/>
                </a:ext>
              </a:extLst>
            </p:cNvPr>
            <p:cNvSpPr/>
            <p:nvPr/>
          </p:nvSpPr>
          <p:spPr>
            <a:xfrm>
              <a:off x="10937728" y="4713618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70 w 119469"/>
                <a:gd name="connsiteY1" fmla="*/ 0 h 179846"/>
                <a:gd name="connsiteX2" fmla="*/ 119470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70" y="0"/>
                  </a:lnTo>
                  <a:lnTo>
                    <a:pt x="119470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55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0927450" y="4702057"/>
              <a:ext cx="145162" cy="205538"/>
              <a:chOff x="10927450" y="4702057"/>
              <a:chExt cx="145162" cy="205538"/>
            </a:xfrm>
          </p:grpSpPr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D02DF1F1-D6A9-44AA-A6CF-7AF1D75F61D8}"/>
                  </a:ext>
                </a:extLst>
              </p:cNvPr>
              <p:cNvSpPr/>
              <p:nvPr/>
            </p:nvSpPr>
            <p:spPr>
              <a:xfrm>
                <a:off x="10944151" y="4720041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C51B756D-3ED4-4509-9C34-B1F484C1419E}"/>
                  </a:ext>
                </a:extLst>
              </p:cNvPr>
              <p:cNvSpPr/>
              <p:nvPr/>
            </p:nvSpPr>
            <p:spPr>
              <a:xfrm>
                <a:off x="10944151" y="4809964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E6DFBE84-14EF-4C2E-8007-8F6A9251C85D}"/>
                  </a:ext>
                </a:extLst>
              </p:cNvPr>
              <p:cNvSpPr/>
              <p:nvPr/>
            </p:nvSpPr>
            <p:spPr>
              <a:xfrm>
                <a:off x="11008382" y="4720041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4533E9AF-FAB7-47AF-AD24-17891B32FD3F}"/>
                  </a:ext>
                </a:extLst>
              </p:cNvPr>
              <p:cNvSpPr/>
              <p:nvPr/>
            </p:nvSpPr>
            <p:spPr>
              <a:xfrm>
                <a:off x="11008382" y="4809964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811C3CF9-1FB3-45C1-99D1-B46973A217B6}"/>
                  </a:ext>
                </a:extLst>
              </p:cNvPr>
              <p:cNvSpPr/>
              <p:nvPr/>
            </p:nvSpPr>
            <p:spPr>
              <a:xfrm>
                <a:off x="10927450" y="4702057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7554 h 205538"/>
                  <a:gd name="connsiteX14" fmla="*/ 17985 w 145162"/>
                  <a:gd name="connsiteY14" fmla="*/ 187554 h 205538"/>
                  <a:gd name="connsiteX15" fmla="*/ 17985 w 145162"/>
                  <a:gd name="connsiteY15" fmla="*/ 107908 h 205538"/>
                  <a:gd name="connsiteX16" fmla="*/ 64231 w 145162"/>
                  <a:gd name="connsiteY16" fmla="*/ 107908 h 205538"/>
                  <a:gd name="connsiteX17" fmla="*/ 64231 w 145162"/>
                  <a:gd name="connsiteY17" fmla="*/ 187554 h 205538"/>
                  <a:gd name="connsiteX18" fmla="*/ 64231 w 145162"/>
                  <a:gd name="connsiteY18" fmla="*/ 89923 h 205538"/>
                  <a:gd name="connsiteX19" fmla="*/ 17985 w 145162"/>
                  <a:gd name="connsiteY19" fmla="*/ 89923 h 205538"/>
                  <a:gd name="connsiteX20" fmla="*/ 17985 w 145162"/>
                  <a:gd name="connsiteY20" fmla="*/ 17985 h 205538"/>
                  <a:gd name="connsiteX21" fmla="*/ 64231 w 145162"/>
                  <a:gd name="connsiteY21" fmla="*/ 17985 h 205538"/>
                  <a:gd name="connsiteX22" fmla="*/ 64231 w 145162"/>
                  <a:gd name="connsiteY22" fmla="*/ 89923 h 205538"/>
                  <a:gd name="connsiteX23" fmla="*/ 127178 w 145162"/>
                  <a:gd name="connsiteY23" fmla="*/ 187554 h 205538"/>
                  <a:gd name="connsiteX24" fmla="*/ 80932 w 145162"/>
                  <a:gd name="connsiteY24" fmla="*/ 187554 h 205538"/>
                  <a:gd name="connsiteX25" fmla="*/ 80932 w 145162"/>
                  <a:gd name="connsiteY25" fmla="*/ 107908 h 205538"/>
                  <a:gd name="connsiteX26" fmla="*/ 127178 w 145162"/>
                  <a:gd name="connsiteY26" fmla="*/ 107908 h 205538"/>
                  <a:gd name="connsiteX27" fmla="*/ 127178 w 145162"/>
                  <a:gd name="connsiteY27" fmla="*/ 187554 h 205538"/>
                  <a:gd name="connsiteX28" fmla="*/ 127178 w 145162"/>
                  <a:gd name="connsiteY28" fmla="*/ 89923 h 205538"/>
                  <a:gd name="connsiteX29" fmla="*/ 80932 w 145162"/>
                  <a:gd name="connsiteY29" fmla="*/ 89923 h 205538"/>
                  <a:gd name="connsiteX30" fmla="*/ 80932 w 145162"/>
                  <a:gd name="connsiteY30" fmla="*/ 17985 h 205538"/>
                  <a:gd name="connsiteX31" fmla="*/ 127178 w 145162"/>
                  <a:gd name="connsiteY31" fmla="*/ 17985 h 205538"/>
                  <a:gd name="connsiteX32" fmla="*/ 127178 w 145162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7178" y="187554"/>
                    </a:moveTo>
                    <a:lnTo>
                      <a:pt x="80932" y="187554"/>
                    </a:lnTo>
                    <a:lnTo>
                      <a:pt x="80932" y="107908"/>
                    </a:lnTo>
                    <a:lnTo>
                      <a:pt x="127178" y="107908"/>
                    </a:lnTo>
                    <a:lnTo>
                      <a:pt x="127178" y="187554"/>
                    </a:lnTo>
                    <a:close/>
                    <a:moveTo>
                      <a:pt x="127178" y="89923"/>
                    </a:moveTo>
                    <a:lnTo>
                      <a:pt x="80932" y="89923"/>
                    </a:lnTo>
                    <a:lnTo>
                      <a:pt x="80932" y="17985"/>
                    </a:lnTo>
                    <a:lnTo>
                      <a:pt x="127178" y="17985"/>
                    </a:lnTo>
                    <a:lnTo>
                      <a:pt x="127178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1BFFA405-2E13-4FB7-8767-76BD01E5362F}"/>
                </a:ext>
              </a:extLst>
            </p:cNvPr>
            <p:cNvSpPr/>
            <p:nvPr/>
          </p:nvSpPr>
          <p:spPr>
            <a:xfrm>
              <a:off x="11118859" y="4439994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69 w 119469"/>
                <a:gd name="connsiteY1" fmla="*/ 0 h 179846"/>
                <a:gd name="connsiteX2" fmla="*/ 119469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69" y="0"/>
                  </a:lnTo>
                  <a:lnTo>
                    <a:pt x="119469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6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1107297" y="4428433"/>
              <a:ext cx="145162" cy="205538"/>
              <a:chOff x="11107297" y="4428433"/>
              <a:chExt cx="145162" cy="205538"/>
            </a:xfrm>
          </p:grpSpPr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90E74260-B0AC-4DF9-99A2-DDD2DD8A6F11}"/>
                  </a:ext>
                </a:extLst>
              </p:cNvPr>
              <p:cNvSpPr/>
              <p:nvPr/>
            </p:nvSpPr>
            <p:spPr>
              <a:xfrm>
                <a:off x="11125282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E5AB7B80-1C81-406B-A36B-7341505DCF73}"/>
                  </a:ext>
                </a:extLst>
              </p:cNvPr>
              <p:cNvSpPr/>
              <p:nvPr/>
            </p:nvSpPr>
            <p:spPr>
              <a:xfrm>
                <a:off x="11125282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193C3F95-561D-4878-BE3D-04DE4DCFFF5B}"/>
                  </a:ext>
                </a:extLst>
              </p:cNvPr>
              <p:cNvSpPr/>
              <p:nvPr/>
            </p:nvSpPr>
            <p:spPr>
              <a:xfrm>
                <a:off x="11189513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13CC13C1-42F9-42B1-80C4-952245E1791B}"/>
                  </a:ext>
                </a:extLst>
              </p:cNvPr>
              <p:cNvSpPr/>
              <p:nvPr/>
            </p:nvSpPr>
            <p:spPr>
              <a:xfrm>
                <a:off x="11189513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D05F1D54-FA28-45CA-BA20-E12BB93D3C73}"/>
                  </a:ext>
                </a:extLst>
              </p:cNvPr>
              <p:cNvSpPr/>
              <p:nvPr/>
            </p:nvSpPr>
            <p:spPr>
              <a:xfrm>
                <a:off x="11107297" y="4428433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7554 h 205538"/>
                  <a:gd name="connsiteX14" fmla="*/ 17985 w 145162"/>
                  <a:gd name="connsiteY14" fmla="*/ 187554 h 205538"/>
                  <a:gd name="connsiteX15" fmla="*/ 17985 w 145162"/>
                  <a:gd name="connsiteY15" fmla="*/ 107908 h 205538"/>
                  <a:gd name="connsiteX16" fmla="*/ 64231 w 145162"/>
                  <a:gd name="connsiteY16" fmla="*/ 107908 h 205538"/>
                  <a:gd name="connsiteX17" fmla="*/ 64231 w 145162"/>
                  <a:gd name="connsiteY17" fmla="*/ 187554 h 205538"/>
                  <a:gd name="connsiteX18" fmla="*/ 64231 w 145162"/>
                  <a:gd name="connsiteY18" fmla="*/ 89923 h 205538"/>
                  <a:gd name="connsiteX19" fmla="*/ 17985 w 145162"/>
                  <a:gd name="connsiteY19" fmla="*/ 89923 h 205538"/>
                  <a:gd name="connsiteX20" fmla="*/ 17985 w 145162"/>
                  <a:gd name="connsiteY20" fmla="*/ 17985 h 205538"/>
                  <a:gd name="connsiteX21" fmla="*/ 64231 w 145162"/>
                  <a:gd name="connsiteY21" fmla="*/ 17985 h 205538"/>
                  <a:gd name="connsiteX22" fmla="*/ 64231 w 145162"/>
                  <a:gd name="connsiteY22" fmla="*/ 89923 h 205538"/>
                  <a:gd name="connsiteX23" fmla="*/ 128462 w 145162"/>
                  <a:gd name="connsiteY23" fmla="*/ 187554 h 205538"/>
                  <a:gd name="connsiteX24" fmla="*/ 82216 w 145162"/>
                  <a:gd name="connsiteY24" fmla="*/ 187554 h 205538"/>
                  <a:gd name="connsiteX25" fmla="*/ 82216 w 145162"/>
                  <a:gd name="connsiteY25" fmla="*/ 107908 h 205538"/>
                  <a:gd name="connsiteX26" fmla="*/ 128462 w 145162"/>
                  <a:gd name="connsiteY26" fmla="*/ 107908 h 205538"/>
                  <a:gd name="connsiteX27" fmla="*/ 128462 w 145162"/>
                  <a:gd name="connsiteY27" fmla="*/ 187554 h 205538"/>
                  <a:gd name="connsiteX28" fmla="*/ 128462 w 145162"/>
                  <a:gd name="connsiteY28" fmla="*/ 89923 h 205538"/>
                  <a:gd name="connsiteX29" fmla="*/ 82216 w 145162"/>
                  <a:gd name="connsiteY29" fmla="*/ 89923 h 205538"/>
                  <a:gd name="connsiteX30" fmla="*/ 82216 w 145162"/>
                  <a:gd name="connsiteY30" fmla="*/ 17985 h 205538"/>
                  <a:gd name="connsiteX31" fmla="*/ 128462 w 145162"/>
                  <a:gd name="connsiteY31" fmla="*/ 17985 h 205538"/>
                  <a:gd name="connsiteX32" fmla="*/ 128462 w 145162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8462" y="187554"/>
                    </a:moveTo>
                    <a:lnTo>
                      <a:pt x="82216" y="187554"/>
                    </a:lnTo>
                    <a:lnTo>
                      <a:pt x="82216" y="107908"/>
                    </a:lnTo>
                    <a:lnTo>
                      <a:pt x="128462" y="107908"/>
                    </a:lnTo>
                    <a:lnTo>
                      <a:pt x="128462" y="187554"/>
                    </a:lnTo>
                    <a:close/>
                    <a:moveTo>
                      <a:pt x="128462" y="89923"/>
                    </a:moveTo>
                    <a:lnTo>
                      <a:pt x="82216" y="89923"/>
                    </a:lnTo>
                    <a:lnTo>
                      <a:pt x="82216" y="17985"/>
                    </a:lnTo>
                    <a:lnTo>
                      <a:pt x="128462" y="17985"/>
                    </a:lnTo>
                    <a:lnTo>
                      <a:pt x="128462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F263D5B9-0C07-4A75-899B-0F32C533897F}"/>
                </a:ext>
              </a:extLst>
            </p:cNvPr>
            <p:cNvSpPr/>
            <p:nvPr/>
          </p:nvSpPr>
          <p:spPr>
            <a:xfrm>
              <a:off x="11296136" y="4439994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69 w 119469"/>
                <a:gd name="connsiteY1" fmla="*/ 0 h 179846"/>
                <a:gd name="connsiteX2" fmla="*/ 119469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69" y="0"/>
                  </a:lnTo>
                  <a:lnTo>
                    <a:pt x="119469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69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1285859" y="4428433"/>
              <a:ext cx="145161" cy="205538"/>
              <a:chOff x="11285859" y="4428433"/>
              <a:chExt cx="145161" cy="205538"/>
            </a:xfrm>
          </p:grpSpPr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D860F64B-75C6-4EC3-9DE7-430C0F43764F}"/>
                  </a:ext>
                </a:extLst>
              </p:cNvPr>
              <p:cNvSpPr/>
              <p:nvPr/>
            </p:nvSpPr>
            <p:spPr>
              <a:xfrm>
                <a:off x="11302559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D58C75CF-1774-4A57-A5F7-71C7ECAE4D0C}"/>
                  </a:ext>
                </a:extLst>
              </p:cNvPr>
              <p:cNvSpPr/>
              <p:nvPr/>
            </p:nvSpPr>
            <p:spPr>
              <a:xfrm>
                <a:off x="11302559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D703CF6F-BE3A-4A34-8547-922F1FC565E4}"/>
                  </a:ext>
                </a:extLst>
              </p:cNvPr>
              <p:cNvSpPr/>
              <p:nvPr/>
            </p:nvSpPr>
            <p:spPr>
              <a:xfrm>
                <a:off x="11366790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ED3C966C-A991-45D5-AAE1-2A1FBDB68023}"/>
                  </a:ext>
                </a:extLst>
              </p:cNvPr>
              <p:cNvSpPr/>
              <p:nvPr/>
            </p:nvSpPr>
            <p:spPr>
              <a:xfrm>
                <a:off x="11366790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398A3FE5-3609-4C39-AF5E-CCCB667277F4}"/>
                  </a:ext>
                </a:extLst>
              </p:cNvPr>
              <p:cNvSpPr/>
              <p:nvPr/>
            </p:nvSpPr>
            <p:spPr>
              <a:xfrm>
                <a:off x="11285859" y="4428433"/>
                <a:ext cx="145161" cy="205538"/>
              </a:xfrm>
              <a:custGeom>
                <a:avLst/>
                <a:gdLst>
                  <a:gd name="connsiteX0" fmla="*/ 0 w 145161"/>
                  <a:gd name="connsiteY0" fmla="*/ 0 h 205538"/>
                  <a:gd name="connsiteX1" fmla="*/ 0 w 145161"/>
                  <a:gd name="connsiteY1" fmla="*/ 1285 h 205538"/>
                  <a:gd name="connsiteX2" fmla="*/ 0 w 145161"/>
                  <a:gd name="connsiteY2" fmla="*/ 17985 h 205538"/>
                  <a:gd name="connsiteX3" fmla="*/ 0 w 145161"/>
                  <a:gd name="connsiteY3" fmla="*/ 205539 h 205538"/>
                  <a:gd name="connsiteX4" fmla="*/ 3854 w 145161"/>
                  <a:gd name="connsiteY4" fmla="*/ 205539 h 205538"/>
                  <a:gd name="connsiteX5" fmla="*/ 17985 w 145161"/>
                  <a:gd name="connsiteY5" fmla="*/ 205539 h 205538"/>
                  <a:gd name="connsiteX6" fmla="*/ 138739 w 145161"/>
                  <a:gd name="connsiteY6" fmla="*/ 205539 h 205538"/>
                  <a:gd name="connsiteX7" fmla="*/ 138739 w 145161"/>
                  <a:gd name="connsiteY7" fmla="*/ 205539 h 205538"/>
                  <a:gd name="connsiteX8" fmla="*/ 145162 w 145161"/>
                  <a:gd name="connsiteY8" fmla="*/ 205539 h 205538"/>
                  <a:gd name="connsiteX9" fmla="*/ 145162 w 145161"/>
                  <a:gd name="connsiteY9" fmla="*/ 17985 h 205538"/>
                  <a:gd name="connsiteX10" fmla="*/ 145162 w 145161"/>
                  <a:gd name="connsiteY10" fmla="*/ 17985 h 205538"/>
                  <a:gd name="connsiteX11" fmla="*/ 145162 w 145161"/>
                  <a:gd name="connsiteY11" fmla="*/ 0 h 205538"/>
                  <a:gd name="connsiteX12" fmla="*/ 0 w 145161"/>
                  <a:gd name="connsiteY12" fmla="*/ 0 h 205538"/>
                  <a:gd name="connsiteX13" fmla="*/ 64231 w 145161"/>
                  <a:gd name="connsiteY13" fmla="*/ 187554 h 205538"/>
                  <a:gd name="connsiteX14" fmla="*/ 17985 w 145161"/>
                  <a:gd name="connsiteY14" fmla="*/ 187554 h 205538"/>
                  <a:gd name="connsiteX15" fmla="*/ 17985 w 145161"/>
                  <a:gd name="connsiteY15" fmla="*/ 107908 h 205538"/>
                  <a:gd name="connsiteX16" fmla="*/ 64231 w 145161"/>
                  <a:gd name="connsiteY16" fmla="*/ 107908 h 205538"/>
                  <a:gd name="connsiteX17" fmla="*/ 64231 w 145161"/>
                  <a:gd name="connsiteY17" fmla="*/ 187554 h 205538"/>
                  <a:gd name="connsiteX18" fmla="*/ 64231 w 145161"/>
                  <a:gd name="connsiteY18" fmla="*/ 89923 h 205538"/>
                  <a:gd name="connsiteX19" fmla="*/ 17985 w 145161"/>
                  <a:gd name="connsiteY19" fmla="*/ 89923 h 205538"/>
                  <a:gd name="connsiteX20" fmla="*/ 17985 w 145161"/>
                  <a:gd name="connsiteY20" fmla="*/ 17985 h 205538"/>
                  <a:gd name="connsiteX21" fmla="*/ 64231 w 145161"/>
                  <a:gd name="connsiteY21" fmla="*/ 17985 h 205538"/>
                  <a:gd name="connsiteX22" fmla="*/ 64231 w 145161"/>
                  <a:gd name="connsiteY22" fmla="*/ 89923 h 205538"/>
                  <a:gd name="connsiteX23" fmla="*/ 127178 w 145161"/>
                  <a:gd name="connsiteY23" fmla="*/ 187554 h 205538"/>
                  <a:gd name="connsiteX24" fmla="*/ 80931 w 145161"/>
                  <a:gd name="connsiteY24" fmla="*/ 187554 h 205538"/>
                  <a:gd name="connsiteX25" fmla="*/ 80931 w 145161"/>
                  <a:gd name="connsiteY25" fmla="*/ 107908 h 205538"/>
                  <a:gd name="connsiteX26" fmla="*/ 127178 w 145161"/>
                  <a:gd name="connsiteY26" fmla="*/ 107908 h 205538"/>
                  <a:gd name="connsiteX27" fmla="*/ 127178 w 145161"/>
                  <a:gd name="connsiteY27" fmla="*/ 187554 h 205538"/>
                  <a:gd name="connsiteX28" fmla="*/ 127178 w 145161"/>
                  <a:gd name="connsiteY28" fmla="*/ 89923 h 205538"/>
                  <a:gd name="connsiteX29" fmla="*/ 80931 w 145161"/>
                  <a:gd name="connsiteY29" fmla="*/ 89923 h 205538"/>
                  <a:gd name="connsiteX30" fmla="*/ 80931 w 145161"/>
                  <a:gd name="connsiteY30" fmla="*/ 17985 h 205538"/>
                  <a:gd name="connsiteX31" fmla="*/ 127178 w 145161"/>
                  <a:gd name="connsiteY31" fmla="*/ 17985 h 205538"/>
                  <a:gd name="connsiteX32" fmla="*/ 127178 w 145161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1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2" y="205539"/>
                    </a:lnTo>
                    <a:lnTo>
                      <a:pt x="145162" y="17985"/>
                    </a:lnTo>
                    <a:lnTo>
                      <a:pt x="145162" y="17985"/>
                    </a:lnTo>
                    <a:lnTo>
                      <a:pt x="145162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7178" y="187554"/>
                    </a:moveTo>
                    <a:lnTo>
                      <a:pt x="80931" y="187554"/>
                    </a:lnTo>
                    <a:lnTo>
                      <a:pt x="80931" y="107908"/>
                    </a:lnTo>
                    <a:lnTo>
                      <a:pt x="127178" y="107908"/>
                    </a:lnTo>
                    <a:lnTo>
                      <a:pt x="127178" y="187554"/>
                    </a:lnTo>
                    <a:close/>
                    <a:moveTo>
                      <a:pt x="127178" y="89923"/>
                    </a:moveTo>
                    <a:lnTo>
                      <a:pt x="80931" y="89923"/>
                    </a:lnTo>
                    <a:lnTo>
                      <a:pt x="80931" y="17985"/>
                    </a:lnTo>
                    <a:lnTo>
                      <a:pt x="127178" y="17985"/>
                    </a:lnTo>
                    <a:lnTo>
                      <a:pt x="127178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832DA166-7480-4D1B-AC75-57B7004ED3A5}"/>
                </a:ext>
              </a:extLst>
            </p:cNvPr>
            <p:cNvSpPr/>
            <p:nvPr/>
          </p:nvSpPr>
          <p:spPr>
            <a:xfrm>
              <a:off x="11474698" y="4439994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70 w 119469"/>
                <a:gd name="connsiteY1" fmla="*/ 0 h 179846"/>
                <a:gd name="connsiteX2" fmla="*/ 119470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70" y="0"/>
                  </a:lnTo>
                  <a:lnTo>
                    <a:pt x="119470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76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1463136" y="4428433"/>
              <a:ext cx="145161" cy="205538"/>
              <a:chOff x="11463136" y="4428433"/>
              <a:chExt cx="145161" cy="205538"/>
            </a:xfrm>
          </p:grpSpPr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D78511E-B032-4210-9DEB-023CCDD7E399}"/>
                  </a:ext>
                </a:extLst>
              </p:cNvPr>
              <p:cNvSpPr/>
              <p:nvPr/>
            </p:nvSpPr>
            <p:spPr>
              <a:xfrm>
                <a:off x="11481121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43C3E982-9F88-4025-AD1A-C74A24368286}"/>
                  </a:ext>
                </a:extLst>
              </p:cNvPr>
              <p:cNvSpPr/>
              <p:nvPr/>
            </p:nvSpPr>
            <p:spPr>
              <a:xfrm>
                <a:off x="11481121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31232239-4D75-44F0-8B01-99EA40EDF322}"/>
                  </a:ext>
                </a:extLst>
              </p:cNvPr>
              <p:cNvSpPr/>
              <p:nvPr/>
            </p:nvSpPr>
            <p:spPr>
              <a:xfrm>
                <a:off x="11545352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4886FCBD-FD93-4688-AD4C-0AFAC082FC21}"/>
                  </a:ext>
                </a:extLst>
              </p:cNvPr>
              <p:cNvSpPr/>
              <p:nvPr/>
            </p:nvSpPr>
            <p:spPr>
              <a:xfrm>
                <a:off x="11545352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876DD67C-A791-4563-B4D6-F8E451681BB0}"/>
                  </a:ext>
                </a:extLst>
              </p:cNvPr>
              <p:cNvSpPr/>
              <p:nvPr/>
            </p:nvSpPr>
            <p:spPr>
              <a:xfrm>
                <a:off x="11463136" y="4428433"/>
                <a:ext cx="145161" cy="205538"/>
              </a:xfrm>
              <a:custGeom>
                <a:avLst/>
                <a:gdLst>
                  <a:gd name="connsiteX0" fmla="*/ 0 w 145161"/>
                  <a:gd name="connsiteY0" fmla="*/ 0 h 205538"/>
                  <a:gd name="connsiteX1" fmla="*/ 0 w 145161"/>
                  <a:gd name="connsiteY1" fmla="*/ 1285 h 205538"/>
                  <a:gd name="connsiteX2" fmla="*/ 0 w 145161"/>
                  <a:gd name="connsiteY2" fmla="*/ 17985 h 205538"/>
                  <a:gd name="connsiteX3" fmla="*/ 0 w 145161"/>
                  <a:gd name="connsiteY3" fmla="*/ 205539 h 205538"/>
                  <a:gd name="connsiteX4" fmla="*/ 3854 w 145161"/>
                  <a:gd name="connsiteY4" fmla="*/ 205539 h 205538"/>
                  <a:gd name="connsiteX5" fmla="*/ 17985 w 145161"/>
                  <a:gd name="connsiteY5" fmla="*/ 205539 h 205538"/>
                  <a:gd name="connsiteX6" fmla="*/ 138739 w 145161"/>
                  <a:gd name="connsiteY6" fmla="*/ 205539 h 205538"/>
                  <a:gd name="connsiteX7" fmla="*/ 138739 w 145161"/>
                  <a:gd name="connsiteY7" fmla="*/ 205539 h 205538"/>
                  <a:gd name="connsiteX8" fmla="*/ 145162 w 145161"/>
                  <a:gd name="connsiteY8" fmla="*/ 205539 h 205538"/>
                  <a:gd name="connsiteX9" fmla="*/ 145162 w 145161"/>
                  <a:gd name="connsiteY9" fmla="*/ 17985 h 205538"/>
                  <a:gd name="connsiteX10" fmla="*/ 145162 w 145161"/>
                  <a:gd name="connsiteY10" fmla="*/ 17985 h 205538"/>
                  <a:gd name="connsiteX11" fmla="*/ 145162 w 145161"/>
                  <a:gd name="connsiteY11" fmla="*/ 0 h 205538"/>
                  <a:gd name="connsiteX12" fmla="*/ 0 w 145161"/>
                  <a:gd name="connsiteY12" fmla="*/ 0 h 205538"/>
                  <a:gd name="connsiteX13" fmla="*/ 64231 w 145161"/>
                  <a:gd name="connsiteY13" fmla="*/ 187554 h 205538"/>
                  <a:gd name="connsiteX14" fmla="*/ 17985 w 145161"/>
                  <a:gd name="connsiteY14" fmla="*/ 187554 h 205538"/>
                  <a:gd name="connsiteX15" fmla="*/ 17985 w 145161"/>
                  <a:gd name="connsiteY15" fmla="*/ 107908 h 205538"/>
                  <a:gd name="connsiteX16" fmla="*/ 64231 w 145161"/>
                  <a:gd name="connsiteY16" fmla="*/ 107908 h 205538"/>
                  <a:gd name="connsiteX17" fmla="*/ 64231 w 145161"/>
                  <a:gd name="connsiteY17" fmla="*/ 187554 h 205538"/>
                  <a:gd name="connsiteX18" fmla="*/ 64231 w 145161"/>
                  <a:gd name="connsiteY18" fmla="*/ 89923 h 205538"/>
                  <a:gd name="connsiteX19" fmla="*/ 17985 w 145161"/>
                  <a:gd name="connsiteY19" fmla="*/ 89923 h 205538"/>
                  <a:gd name="connsiteX20" fmla="*/ 17985 w 145161"/>
                  <a:gd name="connsiteY20" fmla="*/ 17985 h 205538"/>
                  <a:gd name="connsiteX21" fmla="*/ 64231 w 145161"/>
                  <a:gd name="connsiteY21" fmla="*/ 17985 h 205538"/>
                  <a:gd name="connsiteX22" fmla="*/ 64231 w 145161"/>
                  <a:gd name="connsiteY22" fmla="*/ 89923 h 205538"/>
                  <a:gd name="connsiteX23" fmla="*/ 128462 w 145161"/>
                  <a:gd name="connsiteY23" fmla="*/ 187554 h 205538"/>
                  <a:gd name="connsiteX24" fmla="*/ 82216 w 145161"/>
                  <a:gd name="connsiteY24" fmla="*/ 187554 h 205538"/>
                  <a:gd name="connsiteX25" fmla="*/ 82216 w 145161"/>
                  <a:gd name="connsiteY25" fmla="*/ 107908 h 205538"/>
                  <a:gd name="connsiteX26" fmla="*/ 128462 w 145161"/>
                  <a:gd name="connsiteY26" fmla="*/ 107908 h 205538"/>
                  <a:gd name="connsiteX27" fmla="*/ 128462 w 145161"/>
                  <a:gd name="connsiteY27" fmla="*/ 187554 h 205538"/>
                  <a:gd name="connsiteX28" fmla="*/ 128462 w 145161"/>
                  <a:gd name="connsiteY28" fmla="*/ 89923 h 205538"/>
                  <a:gd name="connsiteX29" fmla="*/ 82216 w 145161"/>
                  <a:gd name="connsiteY29" fmla="*/ 89923 h 205538"/>
                  <a:gd name="connsiteX30" fmla="*/ 82216 w 145161"/>
                  <a:gd name="connsiteY30" fmla="*/ 17985 h 205538"/>
                  <a:gd name="connsiteX31" fmla="*/ 128462 w 145161"/>
                  <a:gd name="connsiteY31" fmla="*/ 17985 h 205538"/>
                  <a:gd name="connsiteX32" fmla="*/ 128462 w 145161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1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2" y="205539"/>
                    </a:lnTo>
                    <a:lnTo>
                      <a:pt x="145162" y="17985"/>
                    </a:lnTo>
                    <a:lnTo>
                      <a:pt x="145162" y="17985"/>
                    </a:lnTo>
                    <a:lnTo>
                      <a:pt x="145162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8462" y="187554"/>
                    </a:moveTo>
                    <a:lnTo>
                      <a:pt x="82216" y="187554"/>
                    </a:lnTo>
                    <a:lnTo>
                      <a:pt x="82216" y="107908"/>
                    </a:lnTo>
                    <a:lnTo>
                      <a:pt x="128462" y="107908"/>
                    </a:lnTo>
                    <a:lnTo>
                      <a:pt x="128462" y="187554"/>
                    </a:lnTo>
                    <a:close/>
                    <a:moveTo>
                      <a:pt x="128462" y="89923"/>
                    </a:moveTo>
                    <a:lnTo>
                      <a:pt x="82216" y="89923"/>
                    </a:lnTo>
                    <a:lnTo>
                      <a:pt x="82216" y="17985"/>
                    </a:lnTo>
                    <a:lnTo>
                      <a:pt x="128462" y="17985"/>
                    </a:lnTo>
                    <a:lnTo>
                      <a:pt x="128462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34545C51-059A-4709-A78F-EA73ED4EDB42}"/>
                </a:ext>
              </a:extLst>
            </p:cNvPr>
            <p:cNvSpPr/>
            <p:nvPr/>
          </p:nvSpPr>
          <p:spPr>
            <a:xfrm>
              <a:off x="10937728" y="4439994"/>
              <a:ext cx="119469" cy="179846"/>
            </a:xfrm>
            <a:custGeom>
              <a:avLst/>
              <a:gdLst>
                <a:gd name="connsiteX0" fmla="*/ 0 w 119469"/>
                <a:gd name="connsiteY0" fmla="*/ 0 h 179846"/>
                <a:gd name="connsiteX1" fmla="*/ 119470 w 119469"/>
                <a:gd name="connsiteY1" fmla="*/ 0 h 179846"/>
                <a:gd name="connsiteX2" fmla="*/ 119470 w 119469"/>
                <a:gd name="connsiteY2" fmla="*/ 179847 h 179846"/>
                <a:gd name="connsiteX3" fmla="*/ 0 w 119469"/>
                <a:gd name="connsiteY3" fmla="*/ 179847 h 1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9" h="179846">
                  <a:moveTo>
                    <a:pt x="0" y="0"/>
                  </a:moveTo>
                  <a:lnTo>
                    <a:pt x="119470" y="0"/>
                  </a:lnTo>
                  <a:lnTo>
                    <a:pt x="119470" y="179847"/>
                  </a:lnTo>
                  <a:lnTo>
                    <a:pt x="0" y="179847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83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0927450" y="4428433"/>
              <a:ext cx="145162" cy="205538"/>
              <a:chOff x="10927450" y="4428433"/>
              <a:chExt cx="145162" cy="205538"/>
            </a:xfrm>
          </p:grpSpPr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D0339F24-D8A9-47E6-AB7C-B80D0AB24914}"/>
                  </a:ext>
                </a:extLst>
              </p:cNvPr>
              <p:cNvSpPr/>
              <p:nvPr/>
            </p:nvSpPr>
            <p:spPr>
              <a:xfrm>
                <a:off x="10944151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9B36181A-6D9A-4CDD-8DAE-9FA4F1BACBCC}"/>
                  </a:ext>
                </a:extLst>
              </p:cNvPr>
              <p:cNvSpPr/>
              <p:nvPr/>
            </p:nvSpPr>
            <p:spPr>
              <a:xfrm>
                <a:off x="10944151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CF2802C6-6548-4CD2-A869-8AF973B37E87}"/>
                  </a:ext>
                </a:extLst>
              </p:cNvPr>
              <p:cNvSpPr/>
              <p:nvPr/>
            </p:nvSpPr>
            <p:spPr>
              <a:xfrm>
                <a:off x="11008382" y="4446417"/>
                <a:ext cx="46246" cy="71938"/>
              </a:xfrm>
              <a:custGeom>
                <a:avLst/>
                <a:gdLst>
                  <a:gd name="connsiteX0" fmla="*/ 0 w 46246"/>
                  <a:gd name="connsiteY0" fmla="*/ 0 h 71938"/>
                  <a:gd name="connsiteX1" fmla="*/ 46246 w 46246"/>
                  <a:gd name="connsiteY1" fmla="*/ 0 h 71938"/>
                  <a:gd name="connsiteX2" fmla="*/ 46246 w 46246"/>
                  <a:gd name="connsiteY2" fmla="*/ 71939 h 71938"/>
                  <a:gd name="connsiteX3" fmla="*/ 0 w 46246"/>
                  <a:gd name="connsiteY3" fmla="*/ 71939 h 7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1938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1939"/>
                    </a:lnTo>
                    <a:lnTo>
                      <a:pt x="0" y="71939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2E4FC67B-D405-4E95-A890-A16111B7C113}"/>
                  </a:ext>
                </a:extLst>
              </p:cNvPr>
              <p:cNvSpPr/>
              <p:nvPr/>
            </p:nvSpPr>
            <p:spPr>
              <a:xfrm>
                <a:off x="11008382" y="4536341"/>
                <a:ext cx="46246" cy="79646"/>
              </a:xfrm>
              <a:custGeom>
                <a:avLst/>
                <a:gdLst>
                  <a:gd name="connsiteX0" fmla="*/ 0 w 46246"/>
                  <a:gd name="connsiteY0" fmla="*/ 0 h 79646"/>
                  <a:gd name="connsiteX1" fmla="*/ 46246 w 46246"/>
                  <a:gd name="connsiteY1" fmla="*/ 0 h 79646"/>
                  <a:gd name="connsiteX2" fmla="*/ 46246 w 46246"/>
                  <a:gd name="connsiteY2" fmla="*/ 79647 h 79646"/>
                  <a:gd name="connsiteX3" fmla="*/ 0 w 46246"/>
                  <a:gd name="connsiteY3" fmla="*/ 79647 h 7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246" h="79646">
                    <a:moveTo>
                      <a:pt x="0" y="0"/>
                    </a:moveTo>
                    <a:lnTo>
                      <a:pt x="46246" y="0"/>
                    </a:lnTo>
                    <a:lnTo>
                      <a:pt x="46246" y="79647"/>
                    </a:lnTo>
                    <a:lnTo>
                      <a:pt x="0" y="79647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7901E250-1C02-4A1B-BA5D-6B6DE3706A59}"/>
                  </a:ext>
                </a:extLst>
              </p:cNvPr>
              <p:cNvSpPr/>
              <p:nvPr/>
            </p:nvSpPr>
            <p:spPr>
              <a:xfrm>
                <a:off x="10927450" y="4428433"/>
                <a:ext cx="145162" cy="205538"/>
              </a:xfrm>
              <a:custGeom>
                <a:avLst/>
                <a:gdLst>
                  <a:gd name="connsiteX0" fmla="*/ 0 w 145162"/>
                  <a:gd name="connsiteY0" fmla="*/ 0 h 205538"/>
                  <a:gd name="connsiteX1" fmla="*/ 0 w 145162"/>
                  <a:gd name="connsiteY1" fmla="*/ 1285 h 205538"/>
                  <a:gd name="connsiteX2" fmla="*/ 0 w 145162"/>
                  <a:gd name="connsiteY2" fmla="*/ 17985 h 205538"/>
                  <a:gd name="connsiteX3" fmla="*/ 0 w 145162"/>
                  <a:gd name="connsiteY3" fmla="*/ 205539 h 205538"/>
                  <a:gd name="connsiteX4" fmla="*/ 3854 w 145162"/>
                  <a:gd name="connsiteY4" fmla="*/ 205539 h 205538"/>
                  <a:gd name="connsiteX5" fmla="*/ 17985 w 145162"/>
                  <a:gd name="connsiteY5" fmla="*/ 205539 h 205538"/>
                  <a:gd name="connsiteX6" fmla="*/ 138739 w 145162"/>
                  <a:gd name="connsiteY6" fmla="*/ 205539 h 205538"/>
                  <a:gd name="connsiteX7" fmla="*/ 138739 w 145162"/>
                  <a:gd name="connsiteY7" fmla="*/ 205539 h 205538"/>
                  <a:gd name="connsiteX8" fmla="*/ 145163 w 145162"/>
                  <a:gd name="connsiteY8" fmla="*/ 205539 h 205538"/>
                  <a:gd name="connsiteX9" fmla="*/ 145163 w 145162"/>
                  <a:gd name="connsiteY9" fmla="*/ 17985 h 205538"/>
                  <a:gd name="connsiteX10" fmla="*/ 145163 w 145162"/>
                  <a:gd name="connsiteY10" fmla="*/ 17985 h 205538"/>
                  <a:gd name="connsiteX11" fmla="*/ 145163 w 145162"/>
                  <a:gd name="connsiteY11" fmla="*/ 0 h 205538"/>
                  <a:gd name="connsiteX12" fmla="*/ 0 w 145162"/>
                  <a:gd name="connsiteY12" fmla="*/ 0 h 205538"/>
                  <a:gd name="connsiteX13" fmla="*/ 64231 w 145162"/>
                  <a:gd name="connsiteY13" fmla="*/ 187554 h 205538"/>
                  <a:gd name="connsiteX14" fmla="*/ 17985 w 145162"/>
                  <a:gd name="connsiteY14" fmla="*/ 187554 h 205538"/>
                  <a:gd name="connsiteX15" fmla="*/ 17985 w 145162"/>
                  <a:gd name="connsiteY15" fmla="*/ 107908 h 205538"/>
                  <a:gd name="connsiteX16" fmla="*/ 64231 w 145162"/>
                  <a:gd name="connsiteY16" fmla="*/ 107908 h 205538"/>
                  <a:gd name="connsiteX17" fmla="*/ 64231 w 145162"/>
                  <a:gd name="connsiteY17" fmla="*/ 187554 h 205538"/>
                  <a:gd name="connsiteX18" fmla="*/ 64231 w 145162"/>
                  <a:gd name="connsiteY18" fmla="*/ 89923 h 205538"/>
                  <a:gd name="connsiteX19" fmla="*/ 17985 w 145162"/>
                  <a:gd name="connsiteY19" fmla="*/ 89923 h 205538"/>
                  <a:gd name="connsiteX20" fmla="*/ 17985 w 145162"/>
                  <a:gd name="connsiteY20" fmla="*/ 17985 h 205538"/>
                  <a:gd name="connsiteX21" fmla="*/ 64231 w 145162"/>
                  <a:gd name="connsiteY21" fmla="*/ 17985 h 205538"/>
                  <a:gd name="connsiteX22" fmla="*/ 64231 w 145162"/>
                  <a:gd name="connsiteY22" fmla="*/ 89923 h 205538"/>
                  <a:gd name="connsiteX23" fmla="*/ 127178 w 145162"/>
                  <a:gd name="connsiteY23" fmla="*/ 187554 h 205538"/>
                  <a:gd name="connsiteX24" fmla="*/ 80932 w 145162"/>
                  <a:gd name="connsiteY24" fmla="*/ 187554 h 205538"/>
                  <a:gd name="connsiteX25" fmla="*/ 80932 w 145162"/>
                  <a:gd name="connsiteY25" fmla="*/ 107908 h 205538"/>
                  <a:gd name="connsiteX26" fmla="*/ 127178 w 145162"/>
                  <a:gd name="connsiteY26" fmla="*/ 107908 h 205538"/>
                  <a:gd name="connsiteX27" fmla="*/ 127178 w 145162"/>
                  <a:gd name="connsiteY27" fmla="*/ 187554 h 205538"/>
                  <a:gd name="connsiteX28" fmla="*/ 127178 w 145162"/>
                  <a:gd name="connsiteY28" fmla="*/ 89923 h 205538"/>
                  <a:gd name="connsiteX29" fmla="*/ 80932 w 145162"/>
                  <a:gd name="connsiteY29" fmla="*/ 89923 h 205538"/>
                  <a:gd name="connsiteX30" fmla="*/ 80932 w 145162"/>
                  <a:gd name="connsiteY30" fmla="*/ 17985 h 205538"/>
                  <a:gd name="connsiteX31" fmla="*/ 127178 w 145162"/>
                  <a:gd name="connsiteY31" fmla="*/ 17985 h 205538"/>
                  <a:gd name="connsiteX32" fmla="*/ 127178 w 145162"/>
                  <a:gd name="connsiteY32" fmla="*/ 89923 h 20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5162" h="205538">
                    <a:moveTo>
                      <a:pt x="0" y="0"/>
                    </a:moveTo>
                    <a:lnTo>
                      <a:pt x="0" y="1285"/>
                    </a:lnTo>
                    <a:lnTo>
                      <a:pt x="0" y="17985"/>
                    </a:lnTo>
                    <a:lnTo>
                      <a:pt x="0" y="205539"/>
                    </a:lnTo>
                    <a:lnTo>
                      <a:pt x="3854" y="205539"/>
                    </a:lnTo>
                    <a:lnTo>
                      <a:pt x="17985" y="205539"/>
                    </a:lnTo>
                    <a:lnTo>
                      <a:pt x="138739" y="205539"/>
                    </a:lnTo>
                    <a:lnTo>
                      <a:pt x="138739" y="205539"/>
                    </a:lnTo>
                    <a:lnTo>
                      <a:pt x="145163" y="205539"/>
                    </a:lnTo>
                    <a:lnTo>
                      <a:pt x="145163" y="17985"/>
                    </a:lnTo>
                    <a:lnTo>
                      <a:pt x="145163" y="17985"/>
                    </a:lnTo>
                    <a:lnTo>
                      <a:pt x="145163" y="0"/>
                    </a:lnTo>
                    <a:lnTo>
                      <a:pt x="0" y="0"/>
                    </a:lnTo>
                    <a:close/>
                    <a:moveTo>
                      <a:pt x="64231" y="187554"/>
                    </a:moveTo>
                    <a:lnTo>
                      <a:pt x="17985" y="187554"/>
                    </a:lnTo>
                    <a:lnTo>
                      <a:pt x="17985" y="107908"/>
                    </a:lnTo>
                    <a:lnTo>
                      <a:pt x="64231" y="107908"/>
                    </a:lnTo>
                    <a:lnTo>
                      <a:pt x="64231" y="187554"/>
                    </a:lnTo>
                    <a:close/>
                    <a:moveTo>
                      <a:pt x="64231" y="89923"/>
                    </a:moveTo>
                    <a:lnTo>
                      <a:pt x="17985" y="89923"/>
                    </a:lnTo>
                    <a:lnTo>
                      <a:pt x="17985" y="17985"/>
                    </a:lnTo>
                    <a:lnTo>
                      <a:pt x="64231" y="17985"/>
                    </a:lnTo>
                    <a:lnTo>
                      <a:pt x="64231" y="89923"/>
                    </a:lnTo>
                    <a:close/>
                    <a:moveTo>
                      <a:pt x="127178" y="187554"/>
                    </a:moveTo>
                    <a:lnTo>
                      <a:pt x="80932" y="187554"/>
                    </a:lnTo>
                    <a:lnTo>
                      <a:pt x="80932" y="107908"/>
                    </a:lnTo>
                    <a:lnTo>
                      <a:pt x="127178" y="107908"/>
                    </a:lnTo>
                    <a:lnTo>
                      <a:pt x="127178" y="187554"/>
                    </a:lnTo>
                    <a:close/>
                    <a:moveTo>
                      <a:pt x="127178" y="89923"/>
                    </a:moveTo>
                    <a:lnTo>
                      <a:pt x="80932" y="89923"/>
                    </a:lnTo>
                    <a:lnTo>
                      <a:pt x="80932" y="17985"/>
                    </a:lnTo>
                    <a:lnTo>
                      <a:pt x="127178" y="17985"/>
                    </a:lnTo>
                    <a:lnTo>
                      <a:pt x="127178" y="89923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021C0059-5BE7-4183-9E29-F0371ED94E32}"/>
                </a:ext>
              </a:extLst>
            </p:cNvPr>
            <p:cNvSpPr/>
            <p:nvPr/>
          </p:nvSpPr>
          <p:spPr>
            <a:xfrm>
              <a:off x="11456714" y="4923011"/>
              <a:ext cx="220954" cy="477878"/>
            </a:xfrm>
            <a:custGeom>
              <a:avLst/>
              <a:gdLst>
                <a:gd name="connsiteX0" fmla="*/ 0 w 220954"/>
                <a:gd name="connsiteY0" fmla="*/ 0 h 477878"/>
                <a:gd name="connsiteX1" fmla="*/ 220954 w 220954"/>
                <a:gd name="connsiteY1" fmla="*/ 0 h 477878"/>
                <a:gd name="connsiteX2" fmla="*/ 220954 w 220954"/>
                <a:gd name="connsiteY2" fmla="*/ 477878 h 477878"/>
                <a:gd name="connsiteX3" fmla="*/ 0 w 220954"/>
                <a:gd name="connsiteY3" fmla="*/ 477878 h 477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54" h="477878">
                  <a:moveTo>
                    <a:pt x="0" y="0"/>
                  </a:moveTo>
                  <a:lnTo>
                    <a:pt x="220954" y="0"/>
                  </a:lnTo>
                  <a:lnTo>
                    <a:pt x="220954" y="477878"/>
                  </a:lnTo>
                  <a:lnTo>
                    <a:pt x="0" y="477878"/>
                  </a:lnTo>
                  <a:close/>
                </a:path>
              </a:pathLst>
            </a:custGeom>
            <a:solidFill>
              <a:srgbClr val="8D612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702F4640-77EF-404E-9796-884B70FF3A8C}"/>
                </a:ext>
              </a:extLst>
            </p:cNvPr>
            <p:cNvSpPr/>
            <p:nvPr/>
          </p:nvSpPr>
          <p:spPr>
            <a:xfrm>
              <a:off x="5731168" y="4894749"/>
              <a:ext cx="235085" cy="508708"/>
            </a:xfrm>
            <a:custGeom>
              <a:avLst/>
              <a:gdLst>
                <a:gd name="connsiteX0" fmla="*/ 0 w 235085"/>
                <a:gd name="connsiteY0" fmla="*/ 0 h 508708"/>
                <a:gd name="connsiteX1" fmla="*/ 235085 w 235085"/>
                <a:gd name="connsiteY1" fmla="*/ 0 h 508708"/>
                <a:gd name="connsiteX2" fmla="*/ 235085 w 235085"/>
                <a:gd name="connsiteY2" fmla="*/ 508709 h 508708"/>
                <a:gd name="connsiteX3" fmla="*/ 0 w 235085"/>
                <a:gd name="connsiteY3" fmla="*/ 508709 h 50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085" h="508708">
                  <a:moveTo>
                    <a:pt x="0" y="0"/>
                  </a:moveTo>
                  <a:lnTo>
                    <a:pt x="235085" y="0"/>
                  </a:lnTo>
                  <a:lnTo>
                    <a:pt x="235085" y="508709"/>
                  </a:lnTo>
                  <a:lnTo>
                    <a:pt x="0" y="508709"/>
                  </a:lnTo>
                  <a:close/>
                </a:path>
              </a:pathLst>
            </a:custGeom>
            <a:solidFill>
              <a:srgbClr val="C9AC6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588F2553-71D5-499C-A829-C772C46C0AB2}"/>
                </a:ext>
              </a:extLst>
            </p:cNvPr>
            <p:cNvSpPr/>
            <p:nvPr/>
          </p:nvSpPr>
          <p:spPr>
            <a:xfrm>
              <a:off x="4048317" y="4888326"/>
              <a:ext cx="235085" cy="508708"/>
            </a:xfrm>
            <a:custGeom>
              <a:avLst/>
              <a:gdLst>
                <a:gd name="connsiteX0" fmla="*/ 0 w 235085"/>
                <a:gd name="connsiteY0" fmla="*/ 0 h 508708"/>
                <a:gd name="connsiteX1" fmla="*/ 235085 w 235085"/>
                <a:gd name="connsiteY1" fmla="*/ 0 h 508708"/>
                <a:gd name="connsiteX2" fmla="*/ 235085 w 235085"/>
                <a:gd name="connsiteY2" fmla="*/ 508709 h 508708"/>
                <a:gd name="connsiteX3" fmla="*/ 0 w 235085"/>
                <a:gd name="connsiteY3" fmla="*/ 508709 h 50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085" h="508708">
                  <a:moveTo>
                    <a:pt x="0" y="0"/>
                  </a:moveTo>
                  <a:lnTo>
                    <a:pt x="235085" y="0"/>
                  </a:lnTo>
                  <a:lnTo>
                    <a:pt x="235085" y="508709"/>
                  </a:lnTo>
                  <a:lnTo>
                    <a:pt x="0" y="508709"/>
                  </a:lnTo>
                  <a:close/>
                </a:path>
              </a:pathLst>
            </a:custGeom>
            <a:solidFill>
              <a:srgbClr val="0A3542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262D5E57-CAE2-4BC8-B23B-B2FB2150C06D}"/>
                </a:ext>
              </a:extLst>
            </p:cNvPr>
            <p:cNvSpPr/>
            <p:nvPr/>
          </p:nvSpPr>
          <p:spPr>
            <a:xfrm>
              <a:off x="1607542" y="4867772"/>
              <a:ext cx="235085" cy="508708"/>
            </a:xfrm>
            <a:custGeom>
              <a:avLst/>
              <a:gdLst>
                <a:gd name="connsiteX0" fmla="*/ 0 w 235085"/>
                <a:gd name="connsiteY0" fmla="*/ 0 h 508708"/>
                <a:gd name="connsiteX1" fmla="*/ 235085 w 235085"/>
                <a:gd name="connsiteY1" fmla="*/ 0 h 508708"/>
                <a:gd name="connsiteX2" fmla="*/ 235085 w 235085"/>
                <a:gd name="connsiteY2" fmla="*/ 508709 h 508708"/>
                <a:gd name="connsiteX3" fmla="*/ 0 w 235085"/>
                <a:gd name="connsiteY3" fmla="*/ 508709 h 50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085" h="508708">
                  <a:moveTo>
                    <a:pt x="0" y="0"/>
                  </a:moveTo>
                  <a:lnTo>
                    <a:pt x="235085" y="0"/>
                  </a:lnTo>
                  <a:lnTo>
                    <a:pt x="235085" y="508709"/>
                  </a:lnTo>
                  <a:lnTo>
                    <a:pt x="0" y="508709"/>
                  </a:lnTo>
                  <a:close/>
                </a:path>
              </a:pathLst>
            </a:custGeom>
            <a:solidFill>
              <a:srgbClr val="8D612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33988659-D0FF-459E-B8DC-A3F12EA8A2AC}"/>
                </a:ext>
              </a:extLst>
            </p:cNvPr>
            <p:cNvSpPr/>
            <p:nvPr/>
          </p:nvSpPr>
          <p:spPr>
            <a:xfrm>
              <a:off x="5619406" y="4707195"/>
              <a:ext cx="459893" cy="673140"/>
            </a:xfrm>
            <a:custGeom>
              <a:avLst/>
              <a:gdLst>
                <a:gd name="connsiteX0" fmla="*/ 448332 w 459893"/>
                <a:gd name="connsiteY0" fmla="*/ 142593 h 673140"/>
                <a:gd name="connsiteX1" fmla="*/ 233801 w 459893"/>
                <a:gd name="connsiteY1" fmla="*/ 0 h 673140"/>
                <a:gd name="connsiteX2" fmla="*/ 19269 w 459893"/>
                <a:gd name="connsiteY2" fmla="*/ 142593 h 673140"/>
                <a:gd name="connsiteX3" fmla="*/ 0 w 459893"/>
                <a:gd name="connsiteY3" fmla="*/ 142593 h 673140"/>
                <a:gd name="connsiteX4" fmla="*/ 0 w 459893"/>
                <a:gd name="connsiteY4" fmla="*/ 673140 h 673140"/>
                <a:gd name="connsiteX5" fmla="*/ 48816 w 459893"/>
                <a:gd name="connsiteY5" fmla="*/ 673140 h 673140"/>
                <a:gd name="connsiteX6" fmla="*/ 48816 w 459893"/>
                <a:gd name="connsiteY6" fmla="*/ 150301 h 673140"/>
                <a:gd name="connsiteX7" fmla="*/ 409793 w 459893"/>
                <a:gd name="connsiteY7" fmla="*/ 150301 h 673140"/>
                <a:gd name="connsiteX8" fmla="*/ 409793 w 459893"/>
                <a:gd name="connsiteY8" fmla="*/ 673140 h 673140"/>
                <a:gd name="connsiteX9" fmla="*/ 459894 w 459893"/>
                <a:gd name="connsiteY9" fmla="*/ 673140 h 673140"/>
                <a:gd name="connsiteX10" fmla="*/ 459894 w 459893"/>
                <a:gd name="connsiteY10" fmla="*/ 142593 h 67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9893" h="673140">
                  <a:moveTo>
                    <a:pt x="448332" y="142593"/>
                  </a:moveTo>
                  <a:lnTo>
                    <a:pt x="233801" y="0"/>
                  </a:lnTo>
                  <a:lnTo>
                    <a:pt x="19269" y="142593"/>
                  </a:lnTo>
                  <a:lnTo>
                    <a:pt x="0" y="142593"/>
                  </a:lnTo>
                  <a:lnTo>
                    <a:pt x="0" y="673140"/>
                  </a:lnTo>
                  <a:lnTo>
                    <a:pt x="48816" y="673140"/>
                  </a:lnTo>
                  <a:lnTo>
                    <a:pt x="48816" y="150301"/>
                  </a:lnTo>
                  <a:lnTo>
                    <a:pt x="409793" y="150301"/>
                  </a:lnTo>
                  <a:lnTo>
                    <a:pt x="409793" y="673140"/>
                  </a:lnTo>
                  <a:lnTo>
                    <a:pt x="459894" y="673140"/>
                  </a:lnTo>
                  <a:lnTo>
                    <a:pt x="459894" y="142593"/>
                  </a:lnTo>
                  <a:close/>
                </a:path>
              </a:pathLst>
            </a:custGeom>
            <a:solidFill>
              <a:srgbClr val="8D612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10F9AF5B-CFFA-40C3-9AF2-F1E1D30EFA51}"/>
                </a:ext>
              </a:extLst>
            </p:cNvPr>
            <p:cNvSpPr/>
            <p:nvPr/>
          </p:nvSpPr>
          <p:spPr>
            <a:xfrm>
              <a:off x="1011478" y="4844649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95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994778" y="4827949"/>
              <a:ext cx="219669" cy="310877"/>
              <a:chOff x="994778" y="4827949"/>
              <a:chExt cx="219669" cy="310877"/>
            </a:xfrm>
          </p:grpSpPr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0DC6389E-A1A5-4612-B361-F1051709CDAE}"/>
                  </a:ext>
                </a:extLst>
              </p:cNvPr>
              <p:cNvSpPr/>
              <p:nvPr/>
            </p:nvSpPr>
            <p:spPr>
              <a:xfrm>
                <a:off x="1021755" y="4991096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A8D37D34-FFC8-4A8E-8899-F4490776D063}"/>
                  </a:ext>
                </a:extLst>
              </p:cNvPr>
              <p:cNvSpPr/>
              <p:nvPr/>
            </p:nvSpPr>
            <p:spPr>
              <a:xfrm>
                <a:off x="1021755" y="4854926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8E58D70C-81E9-4EB6-916A-51227EE65E06}"/>
                  </a:ext>
                </a:extLst>
              </p:cNvPr>
              <p:cNvSpPr/>
              <p:nvPr/>
            </p:nvSpPr>
            <p:spPr>
              <a:xfrm>
                <a:off x="1119386" y="4991096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06EBD221-C6E5-43E8-B46F-FB8948B7B3AE}"/>
                  </a:ext>
                </a:extLst>
              </p:cNvPr>
              <p:cNvSpPr/>
              <p:nvPr/>
            </p:nvSpPr>
            <p:spPr>
              <a:xfrm>
                <a:off x="1119386" y="4854926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DD2E0586-DC23-4AFB-9084-A08200A23A3E}"/>
                  </a:ext>
                </a:extLst>
              </p:cNvPr>
              <p:cNvSpPr/>
              <p:nvPr/>
            </p:nvSpPr>
            <p:spPr>
              <a:xfrm>
                <a:off x="994778" y="4827949"/>
                <a:ext cx="219669" cy="310877"/>
              </a:xfrm>
              <a:custGeom>
                <a:avLst/>
                <a:gdLst>
                  <a:gd name="connsiteX0" fmla="*/ 219670 w 219669"/>
                  <a:gd name="connsiteY0" fmla="*/ 0 h 310877"/>
                  <a:gd name="connsiteX1" fmla="*/ 0 w 219669"/>
                  <a:gd name="connsiteY1" fmla="*/ 0 h 310877"/>
                  <a:gd name="connsiteX2" fmla="*/ 0 w 219669"/>
                  <a:gd name="connsiteY2" fmla="*/ 2569 h 310877"/>
                  <a:gd name="connsiteX3" fmla="*/ 0 w 219669"/>
                  <a:gd name="connsiteY3" fmla="*/ 2569 h 310877"/>
                  <a:gd name="connsiteX4" fmla="*/ 0 w 219669"/>
                  <a:gd name="connsiteY4" fmla="*/ 310878 h 310877"/>
                  <a:gd name="connsiteX5" fmla="*/ 6423 w 219669"/>
                  <a:gd name="connsiteY5" fmla="*/ 310878 h 310877"/>
                  <a:gd name="connsiteX6" fmla="*/ 26977 w 219669"/>
                  <a:gd name="connsiteY6" fmla="*/ 310878 h 310877"/>
                  <a:gd name="connsiteX7" fmla="*/ 210678 w 219669"/>
                  <a:gd name="connsiteY7" fmla="*/ 310878 h 310877"/>
                  <a:gd name="connsiteX8" fmla="*/ 210678 w 219669"/>
                  <a:gd name="connsiteY8" fmla="*/ 310878 h 310877"/>
                  <a:gd name="connsiteX9" fmla="*/ 219670 w 219669"/>
                  <a:gd name="connsiteY9" fmla="*/ 310878 h 310877"/>
                  <a:gd name="connsiteX10" fmla="*/ 219670 w 219669"/>
                  <a:gd name="connsiteY10" fmla="*/ 26977 h 310877"/>
                  <a:gd name="connsiteX11" fmla="*/ 219670 w 219669"/>
                  <a:gd name="connsiteY11" fmla="*/ 26977 h 310877"/>
                  <a:gd name="connsiteX12" fmla="*/ 219670 w 219669"/>
                  <a:gd name="connsiteY12" fmla="*/ 0 h 310877"/>
                  <a:gd name="connsiteX13" fmla="*/ 26977 w 219669"/>
                  <a:gd name="connsiteY13" fmla="*/ 26977 h 310877"/>
                  <a:gd name="connsiteX14" fmla="*/ 97631 w 219669"/>
                  <a:gd name="connsiteY14" fmla="*/ 26977 h 310877"/>
                  <a:gd name="connsiteX15" fmla="*/ 97631 w 219669"/>
                  <a:gd name="connsiteY15" fmla="*/ 136170 h 310877"/>
                  <a:gd name="connsiteX16" fmla="*/ 26977 w 219669"/>
                  <a:gd name="connsiteY16" fmla="*/ 136170 h 310877"/>
                  <a:gd name="connsiteX17" fmla="*/ 26977 w 219669"/>
                  <a:gd name="connsiteY17" fmla="*/ 26977 h 310877"/>
                  <a:gd name="connsiteX18" fmla="*/ 26977 w 219669"/>
                  <a:gd name="connsiteY18" fmla="*/ 163147 h 310877"/>
                  <a:gd name="connsiteX19" fmla="*/ 97631 w 219669"/>
                  <a:gd name="connsiteY19" fmla="*/ 163147 h 310877"/>
                  <a:gd name="connsiteX20" fmla="*/ 97631 w 219669"/>
                  <a:gd name="connsiteY20" fmla="*/ 283901 h 310877"/>
                  <a:gd name="connsiteX21" fmla="*/ 26977 w 219669"/>
                  <a:gd name="connsiteY21" fmla="*/ 283901 h 310877"/>
                  <a:gd name="connsiteX22" fmla="*/ 26977 w 219669"/>
                  <a:gd name="connsiteY22" fmla="*/ 163147 h 310877"/>
                  <a:gd name="connsiteX23" fmla="*/ 192693 w 219669"/>
                  <a:gd name="connsiteY23" fmla="*/ 283901 h 310877"/>
                  <a:gd name="connsiteX24" fmla="*/ 123323 w 219669"/>
                  <a:gd name="connsiteY24" fmla="*/ 283901 h 310877"/>
                  <a:gd name="connsiteX25" fmla="*/ 123323 w 219669"/>
                  <a:gd name="connsiteY25" fmla="*/ 163147 h 310877"/>
                  <a:gd name="connsiteX26" fmla="*/ 192693 w 219669"/>
                  <a:gd name="connsiteY26" fmla="*/ 163147 h 310877"/>
                  <a:gd name="connsiteX27" fmla="*/ 192693 w 219669"/>
                  <a:gd name="connsiteY27" fmla="*/ 283901 h 310877"/>
                  <a:gd name="connsiteX28" fmla="*/ 192693 w 219669"/>
                  <a:gd name="connsiteY28" fmla="*/ 136170 h 310877"/>
                  <a:gd name="connsiteX29" fmla="*/ 123323 w 219669"/>
                  <a:gd name="connsiteY29" fmla="*/ 136170 h 310877"/>
                  <a:gd name="connsiteX30" fmla="*/ 123323 w 219669"/>
                  <a:gd name="connsiteY30" fmla="*/ 26977 h 310877"/>
                  <a:gd name="connsiteX31" fmla="*/ 192693 w 219669"/>
                  <a:gd name="connsiteY31" fmla="*/ 26977 h 310877"/>
                  <a:gd name="connsiteX32" fmla="*/ 192693 w 219669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69" h="310877">
                    <a:moveTo>
                      <a:pt x="219670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8" y="310878"/>
                    </a:lnTo>
                    <a:lnTo>
                      <a:pt x="210678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7631" y="26977"/>
                    </a:ln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close/>
                    <a:moveTo>
                      <a:pt x="26977" y="163147"/>
                    </a:moveTo>
                    <a:lnTo>
                      <a:pt x="97631" y="163147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7"/>
                    </a:lnTo>
                    <a:close/>
                    <a:moveTo>
                      <a:pt x="192693" y="283901"/>
                    </a:moveTo>
                    <a:lnTo>
                      <a:pt x="123323" y="283901"/>
                    </a:lnTo>
                    <a:lnTo>
                      <a:pt x="123323" y="163147"/>
                    </a:lnTo>
                    <a:lnTo>
                      <a:pt x="192693" y="163147"/>
                    </a:lnTo>
                    <a:lnTo>
                      <a:pt x="192693" y="283901"/>
                    </a:lnTo>
                    <a:close/>
                    <a:moveTo>
                      <a:pt x="192693" y="136170"/>
                    </a:moveTo>
                    <a:lnTo>
                      <a:pt x="123323" y="136170"/>
                    </a:lnTo>
                    <a:lnTo>
                      <a:pt x="123323" y="26977"/>
                    </a:lnTo>
                    <a:lnTo>
                      <a:pt x="192693" y="26977"/>
                    </a:lnTo>
                    <a:lnTo>
                      <a:pt x="192693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6EBB98B7-A3B8-484E-99E9-16E5645C2F55}"/>
                </a:ext>
              </a:extLst>
            </p:cNvPr>
            <p:cNvSpPr/>
            <p:nvPr/>
          </p:nvSpPr>
          <p:spPr>
            <a:xfrm>
              <a:off x="1011478" y="4482387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0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994778" y="4465687"/>
              <a:ext cx="219669" cy="310877"/>
              <a:chOff x="994778" y="4465687"/>
              <a:chExt cx="219669" cy="310877"/>
            </a:xfrm>
          </p:grpSpPr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7AC2B729-07B9-472F-BDBD-986CA1B649FB}"/>
                  </a:ext>
                </a:extLst>
              </p:cNvPr>
              <p:cNvSpPr/>
              <p:nvPr/>
            </p:nvSpPr>
            <p:spPr>
              <a:xfrm>
                <a:off x="1021755" y="462754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FD47AEAE-D2AC-4A93-B602-A767649A050B}"/>
                  </a:ext>
                </a:extLst>
              </p:cNvPr>
              <p:cNvSpPr/>
              <p:nvPr/>
            </p:nvSpPr>
            <p:spPr>
              <a:xfrm>
                <a:off x="1021755" y="4492664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2 h 109192"/>
                  <a:gd name="connsiteX3" fmla="*/ 0 w 70654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34C5735C-2AA3-450C-8CDD-E7392BB14DE6}"/>
                  </a:ext>
                </a:extLst>
              </p:cNvPr>
              <p:cNvSpPr/>
              <p:nvPr/>
            </p:nvSpPr>
            <p:spPr>
              <a:xfrm>
                <a:off x="1119386" y="4492664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2 h 109192"/>
                  <a:gd name="connsiteX3" fmla="*/ 0 w 69369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53992A7C-9610-4F9C-B68E-9A2EF0EE79B8}"/>
                  </a:ext>
                </a:extLst>
              </p:cNvPr>
              <p:cNvSpPr/>
              <p:nvPr/>
            </p:nvSpPr>
            <p:spPr>
              <a:xfrm>
                <a:off x="1119386" y="462754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51ED845F-6541-4EA2-88F7-C43AACB21AB3}"/>
                  </a:ext>
                </a:extLst>
              </p:cNvPr>
              <p:cNvSpPr/>
              <p:nvPr/>
            </p:nvSpPr>
            <p:spPr>
              <a:xfrm>
                <a:off x="994778" y="4465687"/>
                <a:ext cx="219669" cy="310877"/>
              </a:xfrm>
              <a:custGeom>
                <a:avLst/>
                <a:gdLst>
                  <a:gd name="connsiteX0" fmla="*/ 219670 w 219669"/>
                  <a:gd name="connsiteY0" fmla="*/ 0 h 310877"/>
                  <a:gd name="connsiteX1" fmla="*/ 0 w 219669"/>
                  <a:gd name="connsiteY1" fmla="*/ 0 h 310877"/>
                  <a:gd name="connsiteX2" fmla="*/ 0 w 219669"/>
                  <a:gd name="connsiteY2" fmla="*/ 2569 h 310877"/>
                  <a:gd name="connsiteX3" fmla="*/ 0 w 219669"/>
                  <a:gd name="connsiteY3" fmla="*/ 2569 h 310877"/>
                  <a:gd name="connsiteX4" fmla="*/ 0 w 219669"/>
                  <a:gd name="connsiteY4" fmla="*/ 310877 h 310877"/>
                  <a:gd name="connsiteX5" fmla="*/ 6423 w 219669"/>
                  <a:gd name="connsiteY5" fmla="*/ 310877 h 310877"/>
                  <a:gd name="connsiteX6" fmla="*/ 26977 w 219669"/>
                  <a:gd name="connsiteY6" fmla="*/ 310877 h 310877"/>
                  <a:gd name="connsiteX7" fmla="*/ 210678 w 219669"/>
                  <a:gd name="connsiteY7" fmla="*/ 310877 h 310877"/>
                  <a:gd name="connsiteX8" fmla="*/ 210678 w 219669"/>
                  <a:gd name="connsiteY8" fmla="*/ 310877 h 310877"/>
                  <a:gd name="connsiteX9" fmla="*/ 219670 w 219669"/>
                  <a:gd name="connsiteY9" fmla="*/ 310877 h 310877"/>
                  <a:gd name="connsiteX10" fmla="*/ 219670 w 219669"/>
                  <a:gd name="connsiteY10" fmla="*/ 26977 h 310877"/>
                  <a:gd name="connsiteX11" fmla="*/ 219670 w 219669"/>
                  <a:gd name="connsiteY11" fmla="*/ 26977 h 310877"/>
                  <a:gd name="connsiteX12" fmla="*/ 219670 w 219669"/>
                  <a:gd name="connsiteY12" fmla="*/ 0 h 310877"/>
                  <a:gd name="connsiteX13" fmla="*/ 26977 w 219669"/>
                  <a:gd name="connsiteY13" fmla="*/ 26977 h 310877"/>
                  <a:gd name="connsiteX14" fmla="*/ 97631 w 219669"/>
                  <a:gd name="connsiteY14" fmla="*/ 26977 h 310877"/>
                  <a:gd name="connsiteX15" fmla="*/ 97631 w 219669"/>
                  <a:gd name="connsiteY15" fmla="*/ 136169 h 310877"/>
                  <a:gd name="connsiteX16" fmla="*/ 26977 w 219669"/>
                  <a:gd name="connsiteY16" fmla="*/ 136169 h 310877"/>
                  <a:gd name="connsiteX17" fmla="*/ 26977 w 219669"/>
                  <a:gd name="connsiteY17" fmla="*/ 26977 h 310877"/>
                  <a:gd name="connsiteX18" fmla="*/ 26977 w 219669"/>
                  <a:gd name="connsiteY18" fmla="*/ 161862 h 310877"/>
                  <a:gd name="connsiteX19" fmla="*/ 97631 w 219669"/>
                  <a:gd name="connsiteY19" fmla="*/ 161862 h 310877"/>
                  <a:gd name="connsiteX20" fmla="*/ 97631 w 219669"/>
                  <a:gd name="connsiteY20" fmla="*/ 282616 h 310877"/>
                  <a:gd name="connsiteX21" fmla="*/ 26977 w 219669"/>
                  <a:gd name="connsiteY21" fmla="*/ 282616 h 310877"/>
                  <a:gd name="connsiteX22" fmla="*/ 26977 w 219669"/>
                  <a:gd name="connsiteY22" fmla="*/ 161862 h 310877"/>
                  <a:gd name="connsiteX23" fmla="*/ 192693 w 219669"/>
                  <a:gd name="connsiteY23" fmla="*/ 283900 h 310877"/>
                  <a:gd name="connsiteX24" fmla="*/ 123323 w 219669"/>
                  <a:gd name="connsiteY24" fmla="*/ 283900 h 310877"/>
                  <a:gd name="connsiteX25" fmla="*/ 123323 w 219669"/>
                  <a:gd name="connsiteY25" fmla="*/ 163146 h 310877"/>
                  <a:gd name="connsiteX26" fmla="*/ 192693 w 219669"/>
                  <a:gd name="connsiteY26" fmla="*/ 163146 h 310877"/>
                  <a:gd name="connsiteX27" fmla="*/ 192693 w 219669"/>
                  <a:gd name="connsiteY27" fmla="*/ 283900 h 310877"/>
                  <a:gd name="connsiteX28" fmla="*/ 192693 w 219669"/>
                  <a:gd name="connsiteY28" fmla="*/ 136169 h 310877"/>
                  <a:gd name="connsiteX29" fmla="*/ 123323 w 219669"/>
                  <a:gd name="connsiteY29" fmla="*/ 136169 h 310877"/>
                  <a:gd name="connsiteX30" fmla="*/ 123323 w 219669"/>
                  <a:gd name="connsiteY30" fmla="*/ 26977 h 310877"/>
                  <a:gd name="connsiteX31" fmla="*/ 192693 w 219669"/>
                  <a:gd name="connsiteY31" fmla="*/ 26977 h 310877"/>
                  <a:gd name="connsiteX32" fmla="*/ 192693 w 219669"/>
                  <a:gd name="connsiteY32" fmla="*/ 136169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69" h="310877">
                    <a:moveTo>
                      <a:pt x="219670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7631" y="26977"/>
                    </a:lnTo>
                    <a:lnTo>
                      <a:pt x="97631" y="136169"/>
                    </a:lnTo>
                    <a:lnTo>
                      <a:pt x="26977" y="136169"/>
                    </a:lnTo>
                    <a:lnTo>
                      <a:pt x="26977" y="26977"/>
                    </a:lnTo>
                    <a:close/>
                    <a:moveTo>
                      <a:pt x="26977" y="161862"/>
                    </a:moveTo>
                    <a:lnTo>
                      <a:pt x="97631" y="161862"/>
                    </a:lnTo>
                    <a:lnTo>
                      <a:pt x="97631" y="282616"/>
                    </a:lnTo>
                    <a:lnTo>
                      <a:pt x="26977" y="282616"/>
                    </a:lnTo>
                    <a:lnTo>
                      <a:pt x="26977" y="161862"/>
                    </a:lnTo>
                    <a:close/>
                    <a:moveTo>
                      <a:pt x="192693" y="283900"/>
                    </a:moveTo>
                    <a:lnTo>
                      <a:pt x="123323" y="283900"/>
                    </a:lnTo>
                    <a:lnTo>
                      <a:pt x="123323" y="163146"/>
                    </a:lnTo>
                    <a:lnTo>
                      <a:pt x="192693" y="163146"/>
                    </a:lnTo>
                    <a:lnTo>
                      <a:pt x="192693" y="283900"/>
                    </a:lnTo>
                    <a:close/>
                    <a:moveTo>
                      <a:pt x="192693" y="136169"/>
                    </a:moveTo>
                    <a:lnTo>
                      <a:pt x="123323" y="136169"/>
                    </a:lnTo>
                    <a:lnTo>
                      <a:pt x="123323" y="26977"/>
                    </a:lnTo>
                    <a:lnTo>
                      <a:pt x="192693" y="26977"/>
                    </a:lnTo>
                    <a:lnTo>
                      <a:pt x="192693" y="13616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11D91D55-894A-4E9D-917B-C2AB005DAC96}"/>
                </a:ext>
              </a:extLst>
            </p:cNvPr>
            <p:cNvSpPr/>
            <p:nvPr/>
          </p:nvSpPr>
          <p:spPr>
            <a:xfrm>
              <a:off x="1489357" y="4676364"/>
              <a:ext cx="459893" cy="674424"/>
            </a:xfrm>
            <a:custGeom>
              <a:avLst/>
              <a:gdLst>
                <a:gd name="connsiteX0" fmla="*/ 448332 w 459893"/>
                <a:gd name="connsiteY0" fmla="*/ 143877 h 674424"/>
                <a:gd name="connsiteX1" fmla="*/ 233801 w 459893"/>
                <a:gd name="connsiteY1" fmla="*/ 0 h 674424"/>
                <a:gd name="connsiteX2" fmla="*/ 20554 w 459893"/>
                <a:gd name="connsiteY2" fmla="*/ 143877 h 674424"/>
                <a:gd name="connsiteX3" fmla="*/ 0 w 459893"/>
                <a:gd name="connsiteY3" fmla="*/ 143877 h 674424"/>
                <a:gd name="connsiteX4" fmla="*/ 0 w 459893"/>
                <a:gd name="connsiteY4" fmla="*/ 674425 h 674424"/>
                <a:gd name="connsiteX5" fmla="*/ 48815 w 459893"/>
                <a:gd name="connsiteY5" fmla="*/ 674425 h 674424"/>
                <a:gd name="connsiteX6" fmla="*/ 48815 w 459893"/>
                <a:gd name="connsiteY6" fmla="*/ 151585 h 674424"/>
                <a:gd name="connsiteX7" fmla="*/ 411078 w 459893"/>
                <a:gd name="connsiteY7" fmla="*/ 151585 h 674424"/>
                <a:gd name="connsiteX8" fmla="*/ 411078 w 459893"/>
                <a:gd name="connsiteY8" fmla="*/ 674425 h 674424"/>
                <a:gd name="connsiteX9" fmla="*/ 459893 w 459893"/>
                <a:gd name="connsiteY9" fmla="*/ 674425 h 674424"/>
                <a:gd name="connsiteX10" fmla="*/ 459893 w 459893"/>
                <a:gd name="connsiteY10" fmla="*/ 143877 h 674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9893" h="674424">
                  <a:moveTo>
                    <a:pt x="448332" y="143877"/>
                  </a:moveTo>
                  <a:lnTo>
                    <a:pt x="233801" y="0"/>
                  </a:lnTo>
                  <a:lnTo>
                    <a:pt x="20554" y="143877"/>
                  </a:lnTo>
                  <a:lnTo>
                    <a:pt x="0" y="143877"/>
                  </a:lnTo>
                  <a:lnTo>
                    <a:pt x="0" y="674425"/>
                  </a:lnTo>
                  <a:lnTo>
                    <a:pt x="48815" y="674425"/>
                  </a:lnTo>
                  <a:lnTo>
                    <a:pt x="48815" y="151585"/>
                  </a:lnTo>
                  <a:lnTo>
                    <a:pt x="411078" y="151585"/>
                  </a:lnTo>
                  <a:lnTo>
                    <a:pt x="411078" y="674425"/>
                  </a:lnTo>
                  <a:lnTo>
                    <a:pt x="459893" y="674425"/>
                  </a:lnTo>
                  <a:lnTo>
                    <a:pt x="459893" y="143877"/>
                  </a:lnTo>
                  <a:close/>
                </a:path>
              </a:pathLst>
            </a:custGeom>
            <a:solidFill>
              <a:srgbClr val="573609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6F23525C-B007-4B5A-827C-7DC8535A4B62}"/>
                </a:ext>
              </a:extLst>
            </p:cNvPr>
            <p:cNvSpPr/>
            <p:nvPr/>
          </p:nvSpPr>
          <p:spPr>
            <a:xfrm>
              <a:off x="3931417" y="4695633"/>
              <a:ext cx="459893" cy="674424"/>
            </a:xfrm>
            <a:custGeom>
              <a:avLst/>
              <a:gdLst>
                <a:gd name="connsiteX0" fmla="*/ 448332 w 459893"/>
                <a:gd name="connsiteY0" fmla="*/ 142593 h 674424"/>
                <a:gd name="connsiteX1" fmla="*/ 235085 w 459893"/>
                <a:gd name="connsiteY1" fmla="*/ 0 h 674424"/>
                <a:gd name="connsiteX2" fmla="*/ 20554 w 459893"/>
                <a:gd name="connsiteY2" fmla="*/ 142593 h 674424"/>
                <a:gd name="connsiteX3" fmla="*/ 0 w 459893"/>
                <a:gd name="connsiteY3" fmla="*/ 142593 h 674424"/>
                <a:gd name="connsiteX4" fmla="*/ 0 w 459893"/>
                <a:gd name="connsiteY4" fmla="*/ 674425 h 674424"/>
                <a:gd name="connsiteX5" fmla="*/ 50100 w 459893"/>
                <a:gd name="connsiteY5" fmla="*/ 674425 h 674424"/>
                <a:gd name="connsiteX6" fmla="*/ 50100 w 459893"/>
                <a:gd name="connsiteY6" fmla="*/ 150300 h 674424"/>
                <a:gd name="connsiteX7" fmla="*/ 411078 w 459893"/>
                <a:gd name="connsiteY7" fmla="*/ 150300 h 674424"/>
                <a:gd name="connsiteX8" fmla="*/ 411078 w 459893"/>
                <a:gd name="connsiteY8" fmla="*/ 674425 h 674424"/>
                <a:gd name="connsiteX9" fmla="*/ 459893 w 459893"/>
                <a:gd name="connsiteY9" fmla="*/ 674425 h 674424"/>
                <a:gd name="connsiteX10" fmla="*/ 459893 w 459893"/>
                <a:gd name="connsiteY10" fmla="*/ 142593 h 674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9893" h="674424">
                  <a:moveTo>
                    <a:pt x="448332" y="142593"/>
                  </a:moveTo>
                  <a:lnTo>
                    <a:pt x="235085" y="0"/>
                  </a:lnTo>
                  <a:lnTo>
                    <a:pt x="20554" y="142593"/>
                  </a:lnTo>
                  <a:lnTo>
                    <a:pt x="0" y="142593"/>
                  </a:lnTo>
                  <a:lnTo>
                    <a:pt x="0" y="674425"/>
                  </a:lnTo>
                  <a:lnTo>
                    <a:pt x="50100" y="674425"/>
                  </a:lnTo>
                  <a:lnTo>
                    <a:pt x="50100" y="150300"/>
                  </a:lnTo>
                  <a:lnTo>
                    <a:pt x="411078" y="150300"/>
                  </a:lnTo>
                  <a:lnTo>
                    <a:pt x="411078" y="674425"/>
                  </a:lnTo>
                  <a:lnTo>
                    <a:pt x="459893" y="674425"/>
                  </a:lnTo>
                  <a:lnTo>
                    <a:pt x="459893" y="142593"/>
                  </a:lnTo>
                  <a:close/>
                </a:path>
              </a:pathLst>
            </a:custGeom>
            <a:solidFill>
              <a:srgbClr val="C9AC6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4902CB4-CB39-40A2-A04D-473EB1334283}"/>
                </a:ext>
              </a:extLst>
            </p:cNvPr>
            <p:cNvSpPr/>
            <p:nvPr/>
          </p:nvSpPr>
          <p:spPr>
            <a:xfrm>
              <a:off x="11346236" y="4749587"/>
              <a:ext cx="431631" cy="634601"/>
            </a:xfrm>
            <a:custGeom>
              <a:avLst/>
              <a:gdLst>
                <a:gd name="connsiteX0" fmla="*/ 421355 w 431631"/>
                <a:gd name="connsiteY0" fmla="*/ 134885 h 634601"/>
                <a:gd name="connsiteX1" fmla="*/ 219670 w 431631"/>
                <a:gd name="connsiteY1" fmla="*/ 0 h 634601"/>
                <a:gd name="connsiteX2" fmla="*/ 17984 w 431631"/>
                <a:gd name="connsiteY2" fmla="*/ 134885 h 634601"/>
                <a:gd name="connsiteX3" fmla="*/ 0 w 431631"/>
                <a:gd name="connsiteY3" fmla="*/ 134885 h 634601"/>
                <a:gd name="connsiteX4" fmla="*/ 0 w 431631"/>
                <a:gd name="connsiteY4" fmla="*/ 634602 h 634601"/>
                <a:gd name="connsiteX5" fmla="*/ 46246 w 431631"/>
                <a:gd name="connsiteY5" fmla="*/ 634602 h 634601"/>
                <a:gd name="connsiteX6" fmla="*/ 46246 w 431631"/>
                <a:gd name="connsiteY6" fmla="*/ 142593 h 634601"/>
                <a:gd name="connsiteX7" fmla="*/ 385386 w 431631"/>
                <a:gd name="connsiteY7" fmla="*/ 142593 h 634601"/>
                <a:gd name="connsiteX8" fmla="*/ 385386 w 431631"/>
                <a:gd name="connsiteY8" fmla="*/ 634602 h 634601"/>
                <a:gd name="connsiteX9" fmla="*/ 431632 w 431631"/>
                <a:gd name="connsiteY9" fmla="*/ 634602 h 634601"/>
                <a:gd name="connsiteX10" fmla="*/ 431632 w 431631"/>
                <a:gd name="connsiteY10" fmla="*/ 134885 h 63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631" h="634601">
                  <a:moveTo>
                    <a:pt x="421355" y="134885"/>
                  </a:moveTo>
                  <a:lnTo>
                    <a:pt x="219670" y="0"/>
                  </a:lnTo>
                  <a:lnTo>
                    <a:pt x="17984" y="134885"/>
                  </a:lnTo>
                  <a:lnTo>
                    <a:pt x="0" y="134885"/>
                  </a:lnTo>
                  <a:lnTo>
                    <a:pt x="0" y="634602"/>
                  </a:lnTo>
                  <a:lnTo>
                    <a:pt x="46246" y="634602"/>
                  </a:lnTo>
                  <a:lnTo>
                    <a:pt x="46246" y="142593"/>
                  </a:lnTo>
                  <a:lnTo>
                    <a:pt x="385386" y="142593"/>
                  </a:lnTo>
                  <a:lnTo>
                    <a:pt x="385386" y="634602"/>
                  </a:lnTo>
                  <a:lnTo>
                    <a:pt x="431632" y="634602"/>
                  </a:lnTo>
                  <a:lnTo>
                    <a:pt x="431632" y="134885"/>
                  </a:lnTo>
                  <a:close/>
                </a:path>
              </a:pathLst>
            </a:custGeom>
            <a:solidFill>
              <a:srgbClr val="573609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EFE9591D-2EA6-43FC-87BF-194F56D5EE69}"/>
                </a:ext>
              </a:extLst>
            </p:cNvPr>
            <p:cNvSpPr/>
            <p:nvPr/>
          </p:nvSpPr>
          <p:spPr>
            <a:xfrm rot="-5386261">
              <a:off x="5851158" y="4405591"/>
              <a:ext cx="273625" cy="181132"/>
            </a:xfrm>
            <a:custGeom>
              <a:avLst/>
              <a:gdLst>
                <a:gd name="connsiteX0" fmla="*/ 0 w 273625"/>
                <a:gd name="connsiteY0" fmla="*/ 0 h 181132"/>
                <a:gd name="connsiteX1" fmla="*/ 273626 w 273625"/>
                <a:gd name="connsiteY1" fmla="*/ 0 h 181132"/>
                <a:gd name="connsiteX2" fmla="*/ 273626 w 273625"/>
                <a:gd name="connsiteY2" fmla="*/ 181133 h 181132"/>
                <a:gd name="connsiteX3" fmla="*/ 0 w 273625"/>
                <a:gd name="connsiteY3" fmla="*/ 181133 h 18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625" h="181132">
                  <a:moveTo>
                    <a:pt x="0" y="0"/>
                  </a:moveTo>
                  <a:lnTo>
                    <a:pt x="273626" y="0"/>
                  </a:lnTo>
                  <a:lnTo>
                    <a:pt x="273626" y="181133"/>
                  </a:lnTo>
                  <a:lnTo>
                    <a:pt x="0" y="181133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1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5880184" y="4342363"/>
              <a:ext cx="220954" cy="310877"/>
              <a:chOff x="5880184" y="4342363"/>
              <a:chExt cx="220954" cy="310877"/>
            </a:xfrm>
          </p:grpSpPr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79ABB28F-623C-4079-ACEB-DF664E7902C4}"/>
                  </a:ext>
                </a:extLst>
              </p:cNvPr>
              <p:cNvSpPr/>
              <p:nvPr/>
            </p:nvSpPr>
            <p:spPr>
              <a:xfrm>
                <a:off x="5907161" y="4369340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E89E4F45-E43C-4C75-A4F6-417A07A8F895}"/>
                  </a:ext>
                </a:extLst>
              </p:cNvPr>
              <p:cNvSpPr/>
              <p:nvPr/>
            </p:nvSpPr>
            <p:spPr>
              <a:xfrm>
                <a:off x="5907161" y="4505510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87926A8C-DAFE-4730-8015-26447D30C87F}"/>
                  </a:ext>
                </a:extLst>
              </p:cNvPr>
              <p:cNvSpPr/>
              <p:nvPr/>
            </p:nvSpPr>
            <p:spPr>
              <a:xfrm>
                <a:off x="6004792" y="4505510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A6487A1D-3A7C-447D-90A8-F5C90BAEDD52}"/>
                  </a:ext>
                </a:extLst>
              </p:cNvPr>
              <p:cNvSpPr/>
              <p:nvPr/>
            </p:nvSpPr>
            <p:spPr>
              <a:xfrm>
                <a:off x="6004792" y="4369340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72085D7C-4905-49A4-9920-3684C60DD43C}"/>
                  </a:ext>
                </a:extLst>
              </p:cNvPr>
              <p:cNvSpPr/>
              <p:nvPr/>
            </p:nvSpPr>
            <p:spPr>
              <a:xfrm>
                <a:off x="5880184" y="4342363"/>
                <a:ext cx="220954" cy="310877"/>
              </a:xfrm>
              <a:custGeom>
                <a:avLst/>
                <a:gdLst>
                  <a:gd name="connsiteX0" fmla="*/ 220954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7 w 220954"/>
                  <a:gd name="connsiteY7" fmla="*/ 310877 h 310877"/>
                  <a:gd name="connsiteX8" fmla="*/ 210677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70 h 310877"/>
                  <a:gd name="connsiteX15" fmla="*/ 26977 w 220954"/>
                  <a:gd name="connsiteY15" fmla="*/ 136170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3146 h 310877"/>
                  <a:gd name="connsiteX19" fmla="*/ 97631 w 220954"/>
                  <a:gd name="connsiteY19" fmla="*/ 163146 h 310877"/>
                  <a:gd name="connsiteX20" fmla="*/ 97631 w 220954"/>
                  <a:gd name="connsiteY20" fmla="*/ 283901 h 310877"/>
                  <a:gd name="connsiteX21" fmla="*/ 26977 w 220954"/>
                  <a:gd name="connsiteY21" fmla="*/ 283901 h 310877"/>
                  <a:gd name="connsiteX22" fmla="*/ 26977 w 220954"/>
                  <a:gd name="connsiteY22" fmla="*/ 163146 h 310877"/>
                  <a:gd name="connsiteX23" fmla="*/ 193977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6 h 310877"/>
                  <a:gd name="connsiteX26" fmla="*/ 193977 w 220954"/>
                  <a:gd name="connsiteY26" fmla="*/ 163146 h 310877"/>
                  <a:gd name="connsiteX27" fmla="*/ 193977 w 220954"/>
                  <a:gd name="connsiteY27" fmla="*/ 283901 h 310877"/>
                  <a:gd name="connsiteX28" fmla="*/ 193977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4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7" y="310877"/>
                    </a:lnTo>
                    <a:lnTo>
                      <a:pt x="210677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3146"/>
                    </a:moveTo>
                    <a:lnTo>
                      <a:pt x="97631" y="163146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6"/>
                    </a:lnTo>
                    <a:close/>
                    <a:moveTo>
                      <a:pt x="193977" y="283901"/>
                    </a:moveTo>
                    <a:lnTo>
                      <a:pt x="124608" y="283901"/>
                    </a:lnTo>
                    <a:lnTo>
                      <a:pt x="124608" y="163146"/>
                    </a:lnTo>
                    <a:lnTo>
                      <a:pt x="193977" y="163146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42044FFB-C524-4B4A-B200-0B9F07C101A7}"/>
                </a:ext>
              </a:extLst>
            </p:cNvPr>
            <p:cNvSpPr/>
            <p:nvPr/>
          </p:nvSpPr>
          <p:spPr>
            <a:xfrm>
              <a:off x="5623260" y="4359063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19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5606560" y="4342363"/>
              <a:ext cx="220954" cy="310877"/>
              <a:chOff x="5606560" y="4342363"/>
              <a:chExt cx="220954" cy="310877"/>
            </a:xfrm>
          </p:grpSpPr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8388ED2E-EDEC-48A9-9443-D9B83F703D7C}"/>
                  </a:ext>
                </a:extLst>
              </p:cNvPr>
              <p:cNvSpPr/>
              <p:nvPr/>
            </p:nvSpPr>
            <p:spPr>
              <a:xfrm>
                <a:off x="5633537" y="4369340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1BBDD1F9-7354-4196-96E9-2A808C58C338}"/>
                  </a:ext>
                </a:extLst>
              </p:cNvPr>
              <p:cNvSpPr/>
              <p:nvPr/>
            </p:nvSpPr>
            <p:spPr>
              <a:xfrm>
                <a:off x="5731168" y="4505510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09560362-BC72-483B-AE49-176C8BCA69A9}"/>
                  </a:ext>
                </a:extLst>
              </p:cNvPr>
              <p:cNvSpPr/>
              <p:nvPr/>
            </p:nvSpPr>
            <p:spPr>
              <a:xfrm>
                <a:off x="5633537" y="4505510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E1417887-CF1B-4920-B819-202D22720DD9}"/>
                  </a:ext>
                </a:extLst>
              </p:cNvPr>
              <p:cNvSpPr/>
              <p:nvPr/>
            </p:nvSpPr>
            <p:spPr>
              <a:xfrm>
                <a:off x="5731168" y="4369340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91D2E8C5-BFD3-4196-A350-792E0A970A96}"/>
                  </a:ext>
                </a:extLst>
              </p:cNvPr>
              <p:cNvSpPr/>
              <p:nvPr/>
            </p:nvSpPr>
            <p:spPr>
              <a:xfrm>
                <a:off x="5606560" y="4342363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569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7 w 220954"/>
                  <a:gd name="connsiteY7" fmla="*/ 310877 h 310877"/>
                  <a:gd name="connsiteX8" fmla="*/ 210677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26977 w 220954"/>
                  <a:gd name="connsiteY13" fmla="*/ 26977 h 310877"/>
                  <a:gd name="connsiteX14" fmla="*/ 97631 w 220954"/>
                  <a:gd name="connsiteY14" fmla="*/ 26977 h 310877"/>
                  <a:gd name="connsiteX15" fmla="*/ 97631 w 220954"/>
                  <a:gd name="connsiteY15" fmla="*/ 136170 h 310877"/>
                  <a:gd name="connsiteX16" fmla="*/ 26977 w 220954"/>
                  <a:gd name="connsiteY16" fmla="*/ 136170 h 310877"/>
                  <a:gd name="connsiteX17" fmla="*/ 26977 w 220954"/>
                  <a:gd name="connsiteY17" fmla="*/ 26977 h 310877"/>
                  <a:gd name="connsiteX18" fmla="*/ 26977 w 220954"/>
                  <a:gd name="connsiteY18" fmla="*/ 163146 h 310877"/>
                  <a:gd name="connsiteX19" fmla="*/ 97631 w 220954"/>
                  <a:gd name="connsiteY19" fmla="*/ 163146 h 310877"/>
                  <a:gd name="connsiteX20" fmla="*/ 97631 w 220954"/>
                  <a:gd name="connsiteY20" fmla="*/ 283901 h 310877"/>
                  <a:gd name="connsiteX21" fmla="*/ 26977 w 220954"/>
                  <a:gd name="connsiteY21" fmla="*/ 283901 h 310877"/>
                  <a:gd name="connsiteX22" fmla="*/ 26977 w 220954"/>
                  <a:gd name="connsiteY22" fmla="*/ 163146 h 310877"/>
                  <a:gd name="connsiteX23" fmla="*/ 193978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6 h 310877"/>
                  <a:gd name="connsiteX26" fmla="*/ 193978 w 220954"/>
                  <a:gd name="connsiteY26" fmla="*/ 163146 h 310877"/>
                  <a:gd name="connsiteX27" fmla="*/ 193978 w 220954"/>
                  <a:gd name="connsiteY27" fmla="*/ 283901 h 310877"/>
                  <a:gd name="connsiteX28" fmla="*/ 193978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7" y="310877"/>
                    </a:lnTo>
                    <a:lnTo>
                      <a:pt x="210677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7631" y="26977"/>
                    </a:ln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close/>
                    <a:moveTo>
                      <a:pt x="26977" y="163146"/>
                    </a:moveTo>
                    <a:lnTo>
                      <a:pt x="97631" y="163146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6"/>
                    </a:lnTo>
                    <a:close/>
                    <a:moveTo>
                      <a:pt x="193978" y="283901"/>
                    </a:moveTo>
                    <a:lnTo>
                      <a:pt x="124608" y="283901"/>
                    </a:lnTo>
                    <a:lnTo>
                      <a:pt x="124608" y="163146"/>
                    </a:lnTo>
                    <a:lnTo>
                      <a:pt x="193978" y="163146"/>
                    </a:lnTo>
                    <a:lnTo>
                      <a:pt x="193978" y="283901"/>
                    </a:lnTo>
                    <a:close/>
                    <a:moveTo>
                      <a:pt x="193978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F93BF917-6208-4D61-BC78-3380FBA344A8}"/>
                </a:ext>
              </a:extLst>
            </p:cNvPr>
            <p:cNvSpPr/>
            <p:nvPr/>
          </p:nvSpPr>
          <p:spPr>
            <a:xfrm>
              <a:off x="6862917" y="4071309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26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844932" y="4054609"/>
              <a:ext cx="220954" cy="310877"/>
              <a:chOff x="6844932" y="4054609"/>
              <a:chExt cx="220954" cy="310877"/>
            </a:xfrm>
          </p:grpSpPr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E7B916-DB03-4232-89F8-25442E459D17}"/>
                  </a:ext>
                </a:extLst>
              </p:cNvPr>
              <p:cNvSpPr/>
              <p:nvPr/>
            </p:nvSpPr>
            <p:spPr>
              <a:xfrm>
                <a:off x="6871909" y="4081586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2 h 109192"/>
                  <a:gd name="connsiteX3" fmla="*/ 0 w 70654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606E0EE1-63B0-4FF8-9095-86FF723F65D5}"/>
                  </a:ext>
                </a:extLst>
              </p:cNvPr>
              <p:cNvSpPr/>
              <p:nvPr/>
            </p:nvSpPr>
            <p:spPr>
              <a:xfrm>
                <a:off x="6871909" y="4217755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EE571E2C-2862-4F1A-A0E7-8785637F65D5}"/>
                  </a:ext>
                </a:extLst>
              </p:cNvPr>
              <p:cNvSpPr/>
              <p:nvPr/>
            </p:nvSpPr>
            <p:spPr>
              <a:xfrm>
                <a:off x="6969540" y="4217755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A3587BFC-63E4-44F1-8F36-FB5093B82A9D}"/>
                  </a:ext>
                </a:extLst>
              </p:cNvPr>
              <p:cNvSpPr/>
              <p:nvPr/>
            </p:nvSpPr>
            <p:spPr>
              <a:xfrm>
                <a:off x="6969540" y="4081586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2 h 109192"/>
                  <a:gd name="connsiteX3" fmla="*/ 0 w 69369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A93C52CC-00A7-483F-96A8-37E3D3EA0FCD}"/>
                  </a:ext>
                </a:extLst>
              </p:cNvPr>
              <p:cNvSpPr/>
              <p:nvPr/>
            </p:nvSpPr>
            <p:spPr>
              <a:xfrm>
                <a:off x="6844932" y="4054609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69 h 310877"/>
                  <a:gd name="connsiteX15" fmla="*/ 26977 w 220954"/>
                  <a:gd name="connsiteY15" fmla="*/ 136169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3146 h 310877"/>
                  <a:gd name="connsiteX19" fmla="*/ 97631 w 220954"/>
                  <a:gd name="connsiteY19" fmla="*/ 163146 h 310877"/>
                  <a:gd name="connsiteX20" fmla="*/ 97631 w 220954"/>
                  <a:gd name="connsiteY20" fmla="*/ 283900 h 310877"/>
                  <a:gd name="connsiteX21" fmla="*/ 26977 w 220954"/>
                  <a:gd name="connsiteY21" fmla="*/ 283900 h 310877"/>
                  <a:gd name="connsiteX22" fmla="*/ 26977 w 220954"/>
                  <a:gd name="connsiteY22" fmla="*/ 163146 h 310877"/>
                  <a:gd name="connsiteX23" fmla="*/ 193978 w 220954"/>
                  <a:gd name="connsiteY23" fmla="*/ 283900 h 310877"/>
                  <a:gd name="connsiteX24" fmla="*/ 124608 w 220954"/>
                  <a:gd name="connsiteY24" fmla="*/ 283900 h 310877"/>
                  <a:gd name="connsiteX25" fmla="*/ 124608 w 220954"/>
                  <a:gd name="connsiteY25" fmla="*/ 163146 h 310877"/>
                  <a:gd name="connsiteX26" fmla="*/ 193978 w 220954"/>
                  <a:gd name="connsiteY26" fmla="*/ 163146 h 310877"/>
                  <a:gd name="connsiteX27" fmla="*/ 193978 w 220954"/>
                  <a:gd name="connsiteY27" fmla="*/ 283900 h 310877"/>
                  <a:gd name="connsiteX28" fmla="*/ 193978 w 220954"/>
                  <a:gd name="connsiteY28" fmla="*/ 136169 h 310877"/>
                  <a:gd name="connsiteX29" fmla="*/ 124608 w 220954"/>
                  <a:gd name="connsiteY29" fmla="*/ 136169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69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69"/>
                    </a:lnTo>
                    <a:lnTo>
                      <a:pt x="26977" y="136169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3146"/>
                    </a:moveTo>
                    <a:lnTo>
                      <a:pt x="97631" y="163146"/>
                    </a:lnTo>
                    <a:lnTo>
                      <a:pt x="97631" y="283900"/>
                    </a:lnTo>
                    <a:lnTo>
                      <a:pt x="26977" y="283900"/>
                    </a:lnTo>
                    <a:lnTo>
                      <a:pt x="26977" y="163146"/>
                    </a:lnTo>
                    <a:close/>
                    <a:moveTo>
                      <a:pt x="193978" y="283900"/>
                    </a:moveTo>
                    <a:lnTo>
                      <a:pt x="124608" y="283900"/>
                    </a:lnTo>
                    <a:lnTo>
                      <a:pt x="124608" y="163146"/>
                    </a:lnTo>
                    <a:lnTo>
                      <a:pt x="193978" y="163146"/>
                    </a:lnTo>
                    <a:lnTo>
                      <a:pt x="193978" y="283900"/>
                    </a:lnTo>
                    <a:close/>
                    <a:moveTo>
                      <a:pt x="193978" y="136169"/>
                    </a:moveTo>
                    <a:lnTo>
                      <a:pt x="124608" y="136169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6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0FC726F-5CE9-4AA7-8BF9-95A66C544EC0}"/>
                </a:ext>
              </a:extLst>
            </p:cNvPr>
            <p:cNvSpPr/>
            <p:nvPr/>
          </p:nvSpPr>
          <p:spPr>
            <a:xfrm>
              <a:off x="6589293" y="4071309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33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571308" y="4054609"/>
              <a:ext cx="220954" cy="310877"/>
              <a:chOff x="6571308" y="4054609"/>
              <a:chExt cx="220954" cy="31087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7944F952-859A-4369-877C-8342E7106265}"/>
                  </a:ext>
                </a:extLst>
              </p:cNvPr>
              <p:cNvSpPr/>
              <p:nvPr/>
            </p:nvSpPr>
            <p:spPr>
              <a:xfrm>
                <a:off x="6598285" y="4081586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2 h 109192"/>
                  <a:gd name="connsiteX3" fmla="*/ 0 w 70654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53CB5C45-847F-43B3-A48C-792EC72BD4E6}"/>
                  </a:ext>
                </a:extLst>
              </p:cNvPr>
              <p:cNvSpPr/>
              <p:nvPr/>
            </p:nvSpPr>
            <p:spPr>
              <a:xfrm>
                <a:off x="6695916" y="4217755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74F90A71-D6C4-4398-83BD-17EB10609201}"/>
                  </a:ext>
                </a:extLst>
              </p:cNvPr>
              <p:cNvSpPr/>
              <p:nvPr/>
            </p:nvSpPr>
            <p:spPr>
              <a:xfrm>
                <a:off x="6598285" y="4217755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14E08432-B524-4D12-AC87-78881D3856BD}"/>
                  </a:ext>
                </a:extLst>
              </p:cNvPr>
              <p:cNvSpPr/>
              <p:nvPr/>
            </p:nvSpPr>
            <p:spPr>
              <a:xfrm>
                <a:off x="6695916" y="4081586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2 h 109192"/>
                  <a:gd name="connsiteX3" fmla="*/ 0 w 69369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B36ECE80-1789-416A-B6B4-14C6A9D8708B}"/>
                  </a:ext>
                </a:extLst>
              </p:cNvPr>
              <p:cNvSpPr/>
              <p:nvPr/>
            </p:nvSpPr>
            <p:spPr>
              <a:xfrm>
                <a:off x="6571308" y="4054609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69 h 310877"/>
                  <a:gd name="connsiteX15" fmla="*/ 26977 w 220954"/>
                  <a:gd name="connsiteY15" fmla="*/ 136169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3146 h 310877"/>
                  <a:gd name="connsiteX19" fmla="*/ 97631 w 220954"/>
                  <a:gd name="connsiteY19" fmla="*/ 163146 h 310877"/>
                  <a:gd name="connsiteX20" fmla="*/ 97631 w 220954"/>
                  <a:gd name="connsiteY20" fmla="*/ 283900 h 310877"/>
                  <a:gd name="connsiteX21" fmla="*/ 26977 w 220954"/>
                  <a:gd name="connsiteY21" fmla="*/ 283900 h 310877"/>
                  <a:gd name="connsiteX22" fmla="*/ 26977 w 220954"/>
                  <a:gd name="connsiteY22" fmla="*/ 163146 h 310877"/>
                  <a:gd name="connsiteX23" fmla="*/ 193977 w 220954"/>
                  <a:gd name="connsiteY23" fmla="*/ 283900 h 310877"/>
                  <a:gd name="connsiteX24" fmla="*/ 124608 w 220954"/>
                  <a:gd name="connsiteY24" fmla="*/ 283900 h 310877"/>
                  <a:gd name="connsiteX25" fmla="*/ 124608 w 220954"/>
                  <a:gd name="connsiteY25" fmla="*/ 163146 h 310877"/>
                  <a:gd name="connsiteX26" fmla="*/ 193977 w 220954"/>
                  <a:gd name="connsiteY26" fmla="*/ 163146 h 310877"/>
                  <a:gd name="connsiteX27" fmla="*/ 193977 w 220954"/>
                  <a:gd name="connsiteY27" fmla="*/ 283900 h 310877"/>
                  <a:gd name="connsiteX28" fmla="*/ 193977 w 220954"/>
                  <a:gd name="connsiteY28" fmla="*/ 136169 h 310877"/>
                  <a:gd name="connsiteX29" fmla="*/ 124608 w 220954"/>
                  <a:gd name="connsiteY29" fmla="*/ 136169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69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69"/>
                    </a:lnTo>
                    <a:lnTo>
                      <a:pt x="26977" y="136169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3146"/>
                    </a:moveTo>
                    <a:lnTo>
                      <a:pt x="97631" y="163146"/>
                    </a:lnTo>
                    <a:lnTo>
                      <a:pt x="97631" y="283900"/>
                    </a:lnTo>
                    <a:lnTo>
                      <a:pt x="26977" y="283900"/>
                    </a:lnTo>
                    <a:lnTo>
                      <a:pt x="26977" y="163146"/>
                    </a:lnTo>
                    <a:close/>
                    <a:moveTo>
                      <a:pt x="193977" y="283900"/>
                    </a:moveTo>
                    <a:lnTo>
                      <a:pt x="124608" y="283900"/>
                    </a:lnTo>
                    <a:lnTo>
                      <a:pt x="124608" y="163146"/>
                    </a:lnTo>
                    <a:lnTo>
                      <a:pt x="193977" y="163146"/>
                    </a:lnTo>
                    <a:lnTo>
                      <a:pt x="193977" y="283900"/>
                    </a:lnTo>
                    <a:close/>
                    <a:moveTo>
                      <a:pt x="193977" y="136169"/>
                    </a:moveTo>
                    <a:lnTo>
                      <a:pt x="124608" y="136169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6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16794ED3-4BD8-4CCC-88E3-36C4E8DCE7CF}"/>
                </a:ext>
              </a:extLst>
            </p:cNvPr>
            <p:cNvSpPr/>
            <p:nvPr/>
          </p:nvSpPr>
          <p:spPr>
            <a:xfrm>
              <a:off x="6862917" y="4482387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40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844932" y="4465687"/>
              <a:ext cx="220954" cy="310877"/>
              <a:chOff x="6844932" y="4465687"/>
              <a:chExt cx="220954" cy="310877"/>
            </a:xfrm>
          </p:grpSpPr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F5F276EE-5D60-4AA6-957E-1BEA103CD345}"/>
                  </a:ext>
                </a:extLst>
              </p:cNvPr>
              <p:cNvSpPr/>
              <p:nvPr/>
            </p:nvSpPr>
            <p:spPr>
              <a:xfrm>
                <a:off x="6871909" y="4492664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2 h 109192"/>
                  <a:gd name="connsiteX3" fmla="*/ 0 w 70654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39CE29D0-4399-4617-B03C-6A54C22E7138}"/>
                  </a:ext>
                </a:extLst>
              </p:cNvPr>
              <p:cNvSpPr/>
              <p:nvPr/>
            </p:nvSpPr>
            <p:spPr>
              <a:xfrm>
                <a:off x="6871909" y="462754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4A452CFA-F09C-403C-8AA6-3228B61A5F9C}"/>
                  </a:ext>
                </a:extLst>
              </p:cNvPr>
              <p:cNvSpPr/>
              <p:nvPr/>
            </p:nvSpPr>
            <p:spPr>
              <a:xfrm>
                <a:off x="6969540" y="462754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E3F2403B-343D-405D-969C-E2B022613426}"/>
                  </a:ext>
                </a:extLst>
              </p:cNvPr>
              <p:cNvSpPr/>
              <p:nvPr/>
            </p:nvSpPr>
            <p:spPr>
              <a:xfrm>
                <a:off x="6969540" y="4492664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2 h 109192"/>
                  <a:gd name="connsiteX3" fmla="*/ 0 w 69369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AF0C4B21-6B41-43A5-90B4-11A6CAA05786}"/>
                  </a:ext>
                </a:extLst>
              </p:cNvPr>
              <p:cNvSpPr/>
              <p:nvPr/>
            </p:nvSpPr>
            <p:spPr>
              <a:xfrm>
                <a:off x="6844932" y="4465687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69 h 310877"/>
                  <a:gd name="connsiteX15" fmla="*/ 26977 w 220954"/>
                  <a:gd name="connsiteY15" fmla="*/ 136169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1862 h 310877"/>
                  <a:gd name="connsiteX19" fmla="*/ 97631 w 220954"/>
                  <a:gd name="connsiteY19" fmla="*/ 161862 h 310877"/>
                  <a:gd name="connsiteX20" fmla="*/ 97631 w 220954"/>
                  <a:gd name="connsiteY20" fmla="*/ 282616 h 310877"/>
                  <a:gd name="connsiteX21" fmla="*/ 26977 w 220954"/>
                  <a:gd name="connsiteY21" fmla="*/ 282616 h 310877"/>
                  <a:gd name="connsiteX22" fmla="*/ 26977 w 220954"/>
                  <a:gd name="connsiteY22" fmla="*/ 161862 h 310877"/>
                  <a:gd name="connsiteX23" fmla="*/ 193978 w 220954"/>
                  <a:gd name="connsiteY23" fmla="*/ 283900 h 310877"/>
                  <a:gd name="connsiteX24" fmla="*/ 124608 w 220954"/>
                  <a:gd name="connsiteY24" fmla="*/ 283900 h 310877"/>
                  <a:gd name="connsiteX25" fmla="*/ 124608 w 220954"/>
                  <a:gd name="connsiteY25" fmla="*/ 163146 h 310877"/>
                  <a:gd name="connsiteX26" fmla="*/ 193978 w 220954"/>
                  <a:gd name="connsiteY26" fmla="*/ 163146 h 310877"/>
                  <a:gd name="connsiteX27" fmla="*/ 193978 w 220954"/>
                  <a:gd name="connsiteY27" fmla="*/ 283900 h 310877"/>
                  <a:gd name="connsiteX28" fmla="*/ 193978 w 220954"/>
                  <a:gd name="connsiteY28" fmla="*/ 136169 h 310877"/>
                  <a:gd name="connsiteX29" fmla="*/ 124608 w 220954"/>
                  <a:gd name="connsiteY29" fmla="*/ 136169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69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69"/>
                    </a:lnTo>
                    <a:lnTo>
                      <a:pt x="26977" y="136169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1862"/>
                    </a:moveTo>
                    <a:lnTo>
                      <a:pt x="97631" y="161862"/>
                    </a:lnTo>
                    <a:lnTo>
                      <a:pt x="97631" y="282616"/>
                    </a:lnTo>
                    <a:lnTo>
                      <a:pt x="26977" y="282616"/>
                    </a:lnTo>
                    <a:lnTo>
                      <a:pt x="26977" y="161862"/>
                    </a:lnTo>
                    <a:close/>
                    <a:moveTo>
                      <a:pt x="193978" y="283900"/>
                    </a:moveTo>
                    <a:lnTo>
                      <a:pt x="124608" y="283900"/>
                    </a:lnTo>
                    <a:lnTo>
                      <a:pt x="124608" y="163146"/>
                    </a:lnTo>
                    <a:lnTo>
                      <a:pt x="193978" y="163146"/>
                    </a:lnTo>
                    <a:lnTo>
                      <a:pt x="193978" y="283900"/>
                    </a:lnTo>
                    <a:close/>
                    <a:moveTo>
                      <a:pt x="193978" y="136169"/>
                    </a:moveTo>
                    <a:lnTo>
                      <a:pt x="124608" y="136169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6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24F24C58-A029-4E2C-BE38-E55C15A0F47D}"/>
                </a:ext>
              </a:extLst>
            </p:cNvPr>
            <p:cNvSpPr/>
            <p:nvPr/>
          </p:nvSpPr>
          <p:spPr>
            <a:xfrm>
              <a:off x="6589293" y="4482387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47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571308" y="4465687"/>
              <a:ext cx="220954" cy="310877"/>
              <a:chOff x="6571308" y="4465687"/>
              <a:chExt cx="220954" cy="310877"/>
            </a:xfrm>
          </p:grpSpPr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68567492-9103-4986-B58C-4D8082273A3E}"/>
                  </a:ext>
                </a:extLst>
              </p:cNvPr>
              <p:cNvSpPr/>
              <p:nvPr/>
            </p:nvSpPr>
            <p:spPr>
              <a:xfrm>
                <a:off x="6598285" y="462754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B8BEB991-F03C-4651-A672-4BC7956483B1}"/>
                  </a:ext>
                </a:extLst>
              </p:cNvPr>
              <p:cNvSpPr/>
              <p:nvPr/>
            </p:nvSpPr>
            <p:spPr>
              <a:xfrm>
                <a:off x="6598285" y="4492664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2 h 109192"/>
                  <a:gd name="connsiteX3" fmla="*/ 0 w 70654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C41B09A0-56E1-4CE9-B79A-6CA9AEEA58DA}"/>
                  </a:ext>
                </a:extLst>
              </p:cNvPr>
              <p:cNvSpPr/>
              <p:nvPr/>
            </p:nvSpPr>
            <p:spPr>
              <a:xfrm>
                <a:off x="6695916" y="462754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BA2B4102-91AD-4876-AE21-665D107635A5}"/>
                  </a:ext>
                </a:extLst>
              </p:cNvPr>
              <p:cNvSpPr/>
              <p:nvPr/>
            </p:nvSpPr>
            <p:spPr>
              <a:xfrm>
                <a:off x="6695916" y="4492664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2 h 109192"/>
                  <a:gd name="connsiteX3" fmla="*/ 0 w 69369"/>
                  <a:gd name="connsiteY3" fmla="*/ 109192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2"/>
                    </a:lnTo>
                    <a:lnTo>
                      <a:pt x="0" y="109192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0049E083-72F7-4BB4-B55B-ACF088B8E82F}"/>
                  </a:ext>
                </a:extLst>
              </p:cNvPr>
              <p:cNvSpPr/>
              <p:nvPr/>
            </p:nvSpPr>
            <p:spPr>
              <a:xfrm>
                <a:off x="6571308" y="4465687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69 h 310877"/>
                  <a:gd name="connsiteX15" fmla="*/ 26977 w 220954"/>
                  <a:gd name="connsiteY15" fmla="*/ 136169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1862 h 310877"/>
                  <a:gd name="connsiteX19" fmla="*/ 97631 w 220954"/>
                  <a:gd name="connsiteY19" fmla="*/ 161862 h 310877"/>
                  <a:gd name="connsiteX20" fmla="*/ 97631 w 220954"/>
                  <a:gd name="connsiteY20" fmla="*/ 282616 h 310877"/>
                  <a:gd name="connsiteX21" fmla="*/ 26977 w 220954"/>
                  <a:gd name="connsiteY21" fmla="*/ 282616 h 310877"/>
                  <a:gd name="connsiteX22" fmla="*/ 26977 w 220954"/>
                  <a:gd name="connsiteY22" fmla="*/ 161862 h 310877"/>
                  <a:gd name="connsiteX23" fmla="*/ 193977 w 220954"/>
                  <a:gd name="connsiteY23" fmla="*/ 283900 h 310877"/>
                  <a:gd name="connsiteX24" fmla="*/ 124608 w 220954"/>
                  <a:gd name="connsiteY24" fmla="*/ 283900 h 310877"/>
                  <a:gd name="connsiteX25" fmla="*/ 124608 w 220954"/>
                  <a:gd name="connsiteY25" fmla="*/ 163146 h 310877"/>
                  <a:gd name="connsiteX26" fmla="*/ 193977 w 220954"/>
                  <a:gd name="connsiteY26" fmla="*/ 163146 h 310877"/>
                  <a:gd name="connsiteX27" fmla="*/ 193977 w 220954"/>
                  <a:gd name="connsiteY27" fmla="*/ 283900 h 310877"/>
                  <a:gd name="connsiteX28" fmla="*/ 193977 w 220954"/>
                  <a:gd name="connsiteY28" fmla="*/ 136169 h 310877"/>
                  <a:gd name="connsiteX29" fmla="*/ 124608 w 220954"/>
                  <a:gd name="connsiteY29" fmla="*/ 136169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69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69"/>
                    </a:lnTo>
                    <a:lnTo>
                      <a:pt x="26977" y="136169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1862"/>
                    </a:moveTo>
                    <a:lnTo>
                      <a:pt x="97631" y="161862"/>
                    </a:lnTo>
                    <a:lnTo>
                      <a:pt x="97631" y="282616"/>
                    </a:lnTo>
                    <a:lnTo>
                      <a:pt x="26977" y="282616"/>
                    </a:lnTo>
                    <a:lnTo>
                      <a:pt x="26977" y="161862"/>
                    </a:lnTo>
                    <a:close/>
                    <a:moveTo>
                      <a:pt x="193977" y="283900"/>
                    </a:moveTo>
                    <a:lnTo>
                      <a:pt x="124608" y="283900"/>
                    </a:lnTo>
                    <a:lnTo>
                      <a:pt x="124608" y="163146"/>
                    </a:lnTo>
                    <a:lnTo>
                      <a:pt x="193977" y="163146"/>
                    </a:lnTo>
                    <a:lnTo>
                      <a:pt x="193977" y="283900"/>
                    </a:lnTo>
                    <a:close/>
                    <a:moveTo>
                      <a:pt x="193977" y="136169"/>
                    </a:moveTo>
                    <a:lnTo>
                      <a:pt x="124608" y="136169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69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038E47B-4FF2-4EDD-BB35-683F8F4A4E4D}"/>
                </a:ext>
              </a:extLst>
            </p:cNvPr>
            <p:cNvSpPr/>
            <p:nvPr/>
          </p:nvSpPr>
          <p:spPr>
            <a:xfrm>
              <a:off x="6862917" y="487933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54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844932" y="4862634"/>
              <a:ext cx="220954" cy="310877"/>
              <a:chOff x="6844932" y="4862634"/>
              <a:chExt cx="220954" cy="310877"/>
            </a:xfrm>
          </p:grpSpPr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8C796CF1-6C39-4839-8E51-C609F333E000}"/>
                  </a:ext>
                </a:extLst>
              </p:cNvPr>
              <p:cNvSpPr/>
              <p:nvPr/>
            </p:nvSpPr>
            <p:spPr>
              <a:xfrm>
                <a:off x="6871909" y="5024496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65CA93AC-41F4-42BF-BBBD-278703A0D609}"/>
                  </a:ext>
                </a:extLst>
              </p:cNvPr>
              <p:cNvSpPr/>
              <p:nvPr/>
            </p:nvSpPr>
            <p:spPr>
              <a:xfrm>
                <a:off x="6871909" y="488961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93AFAA1F-6828-45E0-91BB-C48556AF2223}"/>
                  </a:ext>
                </a:extLst>
              </p:cNvPr>
              <p:cNvSpPr/>
              <p:nvPr/>
            </p:nvSpPr>
            <p:spPr>
              <a:xfrm>
                <a:off x="6969540" y="5024496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90962D1A-959E-4C48-B86F-4D0FF6C53E96}"/>
                  </a:ext>
                </a:extLst>
              </p:cNvPr>
              <p:cNvSpPr/>
              <p:nvPr/>
            </p:nvSpPr>
            <p:spPr>
              <a:xfrm>
                <a:off x="6969540" y="488961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5FDFF4FF-E5B7-40DC-9426-02CB6FA23E8F}"/>
                  </a:ext>
                </a:extLst>
              </p:cNvPr>
              <p:cNvSpPr/>
              <p:nvPr/>
            </p:nvSpPr>
            <p:spPr>
              <a:xfrm>
                <a:off x="6844932" y="486263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70 h 310877"/>
                  <a:gd name="connsiteX15" fmla="*/ 26977 w 220954"/>
                  <a:gd name="connsiteY15" fmla="*/ 136170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1862 h 310877"/>
                  <a:gd name="connsiteX19" fmla="*/ 97631 w 220954"/>
                  <a:gd name="connsiteY19" fmla="*/ 161862 h 310877"/>
                  <a:gd name="connsiteX20" fmla="*/ 97631 w 220954"/>
                  <a:gd name="connsiteY20" fmla="*/ 282616 h 310877"/>
                  <a:gd name="connsiteX21" fmla="*/ 26977 w 220954"/>
                  <a:gd name="connsiteY21" fmla="*/ 282616 h 310877"/>
                  <a:gd name="connsiteX22" fmla="*/ 26977 w 220954"/>
                  <a:gd name="connsiteY22" fmla="*/ 161862 h 310877"/>
                  <a:gd name="connsiteX23" fmla="*/ 193978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6 h 310877"/>
                  <a:gd name="connsiteX26" fmla="*/ 193978 w 220954"/>
                  <a:gd name="connsiteY26" fmla="*/ 163146 h 310877"/>
                  <a:gd name="connsiteX27" fmla="*/ 193978 w 220954"/>
                  <a:gd name="connsiteY27" fmla="*/ 283901 h 310877"/>
                  <a:gd name="connsiteX28" fmla="*/ 193978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1862"/>
                    </a:moveTo>
                    <a:lnTo>
                      <a:pt x="97631" y="161862"/>
                    </a:lnTo>
                    <a:lnTo>
                      <a:pt x="97631" y="282616"/>
                    </a:lnTo>
                    <a:lnTo>
                      <a:pt x="26977" y="282616"/>
                    </a:lnTo>
                    <a:lnTo>
                      <a:pt x="26977" y="161862"/>
                    </a:lnTo>
                    <a:close/>
                    <a:moveTo>
                      <a:pt x="193978" y="283901"/>
                    </a:moveTo>
                    <a:lnTo>
                      <a:pt x="124608" y="283901"/>
                    </a:lnTo>
                    <a:lnTo>
                      <a:pt x="124608" y="163146"/>
                    </a:lnTo>
                    <a:lnTo>
                      <a:pt x="193978" y="163146"/>
                    </a:lnTo>
                    <a:lnTo>
                      <a:pt x="193978" y="283901"/>
                    </a:lnTo>
                    <a:close/>
                    <a:moveTo>
                      <a:pt x="193978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12AD6F28-3E4E-46F3-8510-5CA1B478DF94}"/>
                </a:ext>
              </a:extLst>
            </p:cNvPr>
            <p:cNvSpPr/>
            <p:nvPr/>
          </p:nvSpPr>
          <p:spPr>
            <a:xfrm>
              <a:off x="6589293" y="487933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61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571308" y="4862634"/>
              <a:ext cx="220954" cy="310877"/>
              <a:chOff x="6571308" y="4862634"/>
              <a:chExt cx="220954" cy="310877"/>
            </a:xfrm>
          </p:grpSpPr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4C817739-D44C-4CDF-81E0-7C28B97D40BC}"/>
                  </a:ext>
                </a:extLst>
              </p:cNvPr>
              <p:cNvSpPr/>
              <p:nvPr/>
            </p:nvSpPr>
            <p:spPr>
              <a:xfrm>
                <a:off x="6598285" y="488961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E70D82D0-EE18-468E-B835-F7BDDA24995C}"/>
                  </a:ext>
                </a:extLst>
              </p:cNvPr>
              <p:cNvSpPr/>
              <p:nvPr/>
            </p:nvSpPr>
            <p:spPr>
              <a:xfrm>
                <a:off x="6695916" y="5024496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AB067FEC-591B-462B-84DA-C565566E135E}"/>
                  </a:ext>
                </a:extLst>
              </p:cNvPr>
              <p:cNvSpPr/>
              <p:nvPr/>
            </p:nvSpPr>
            <p:spPr>
              <a:xfrm>
                <a:off x="6598285" y="5024496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B206964D-218F-4449-8F2E-CB90D78DD572}"/>
                  </a:ext>
                </a:extLst>
              </p:cNvPr>
              <p:cNvSpPr/>
              <p:nvPr/>
            </p:nvSpPr>
            <p:spPr>
              <a:xfrm>
                <a:off x="6695916" y="488961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16577FA4-7A23-47B3-89FB-DEE33A9073EC}"/>
                  </a:ext>
                </a:extLst>
              </p:cNvPr>
              <p:cNvSpPr/>
              <p:nvPr/>
            </p:nvSpPr>
            <p:spPr>
              <a:xfrm>
                <a:off x="6571308" y="486263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7 h 310877"/>
                  <a:gd name="connsiteX5" fmla="*/ 6423 w 220954"/>
                  <a:gd name="connsiteY5" fmla="*/ 310877 h 310877"/>
                  <a:gd name="connsiteX6" fmla="*/ 26977 w 220954"/>
                  <a:gd name="connsiteY6" fmla="*/ 310877 h 310877"/>
                  <a:gd name="connsiteX7" fmla="*/ 210678 w 220954"/>
                  <a:gd name="connsiteY7" fmla="*/ 310877 h 310877"/>
                  <a:gd name="connsiteX8" fmla="*/ 210678 w 220954"/>
                  <a:gd name="connsiteY8" fmla="*/ 310877 h 310877"/>
                  <a:gd name="connsiteX9" fmla="*/ 219670 w 220954"/>
                  <a:gd name="connsiteY9" fmla="*/ 310877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70 h 310877"/>
                  <a:gd name="connsiteX15" fmla="*/ 26977 w 220954"/>
                  <a:gd name="connsiteY15" fmla="*/ 136170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6977 w 220954"/>
                  <a:gd name="connsiteY18" fmla="*/ 161862 h 310877"/>
                  <a:gd name="connsiteX19" fmla="*/ 97631 w 220954"/>
                  <a:gd name="connsiteY19" fmla="*/ 161862 h 310877"/>
                  <a:gd name="connsiteX20" fmla="*/ 97631 w 220954"/>
                  <a:gd name="connsiteY20" fmla="*/ 282616 h 310877"/>
                  <a:gd name="connsiteX21" fmla="*/ 26977 w 220954"/>
                  <a:gd name="connsiteY21" fmla="*/ 282616 h 310877"/>
                  <a:gd name="connsiteX22" fmla="*/ 26977 w 220954"/>
                  <a:gd name="connsiteY22" fmla="*/ 161862 h 310877"/>
                  <a:gd name="connsiteX23" fmla="*/ 193977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6 h 310877"/>
                  <a:gd name="connsiteX26" fmla="*/ 193977 w 220954"/>
                  <a:gd name="connsiteY26" fmla="*/ 163146 h 310877"/>
                  <a:gd name="connsiteX27" fmla="*/ 193977 w 220954"/>
                  <a:gd name="connsiteY27" fmla="*/ 283901 h 310877"/>
                  <a:gd name="connsiteX28" fmla="*/ 193977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1862"/>
                    </a:moveTo>
                    <a:lnTo>
                      <a:pt x="97631" y="161862"/>
                    </a:lnTo>
                    <a:lnTo>
                      <a:pt x="97631" y="282616"/>
                    </a:lnTo>
                    <a:lnTo>
                      <a:pt x="26977" y="282616"/>
                    </a:lnTo>
                    <a:lnTo>
                      <a:pt x="26977" y="161862"/>
                    </a:lnTo>
                    <a:close/>
                    <a:moveTo>
                      <a:pt x="193977" y="283901"/>
                    </a:moveTo>
                    <a:lnTo>
                      <a:pt x="124608" y="283901"/>
                    </a:lnTo>
                    <a:lnTo>
                      <a:pt x="124608" y="163146"/>
                    </a:lnTo>
                    <a:lnTo>
                      <a:pt x="193977" y="163146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8C913535-F16F-4DD3-886F-1839FD2EC492}"/>
                </a:ext>
              </a:extLst>
            </p:cNvPr>
            <p:cNvSpPr/>
            <p:nvPr/>
          </p:nvSpPr>
          <p:spPr>
            <a:xfrm>
              <a:off x="9245885" y="492943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3 h 273623"/>
                <a:gd name="connsiteX3" fmla="*/ 0 w 181131"/>
                <a:gd name="connsiteY3" fmla="*/ 273623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3"/>
                  </a:lnTo>
                  <a:lnTo>
                    <a:pt x="0" y="273623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68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9229185" y="4912734"/>
              <a:ext cx="220953" cy="310877"/>
              <a:chOff x="9229185" y="4912734"/>
              <a:chExt cx="220953" cy="310877"/>
            </a:xfrm>
          </p:grpSpPr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953CB5DD-8FAC-4F14-B5CB-FF10CA7CA629}"/>
                  </a:ext>
                </a:extLst>
              </p:cNvPr>
              <p:cNvSpPr/>
              <p:nvPr/>
            </p:nvSpPr>
            <p:spPr>
              <a:xfrm>
                <a:off x="9256162" y="5075880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D7803370-8625-482B-A670-1CE511B2316D}"/>
                  </a:ext>
                </a:extLst>
              </p:cNvPr>
              <p:cNvSpPr/>
              <p:nvPr/>
            </p:nvSpPr>
            <p:spPr>
              <a:xfrm>
                <a:off x="9353793" y="5075880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FE56F6EA-DFB0-4026-B18E-5A7F65754946}"/>
                  </a:ext>
                </a:extLst>
              </p:cNvPr>
              <p:cNvSpPr/>
              <p:nvPr/>
            </p:nvSpPr>
            <p:spPr>
              <a:xfrm>
                <a:off x="9256162" y="493971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EEA0D0B1-4D57-4024-83E9-C385D94DD8F9}"/>
                  </a:ext>
                </a:extLst>
              </p:cNvPr>
              <p:cNvSpPr/>
              <p:nvPr/>
            </p:nvSpPr>
            <p:spPr>
              <a:xfrm>
                <a:off x="9353793" y="493971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607637A9-E294-477F-9058-E673740FEBEB}"/>
                  </a:ext>
                </a:extLst>
              </p:cNvPr>
              <p:cNvSpPr/>
              <p:nvPr/>
            </p:nvSpPr>
            <p:spPr>
              <a:xfrm>
                <a:off x="9229185" y="4912734"/>
                <a:ext cx="220953" cy="310877"/>
              </a:xfrm>
              <a:custGeom>
                <a:avLst/>
                <a:gdLst>
                  <a:gd name="connsiteX0" fmla="*/ 220954 w 220953"/>
                  <a:gd name="connsiteY0" fmla="*/ 0 h 310877"/>
                  <a:gd name="connsiteX1" fmla="*/ 0 w 220953"/>
                  <a:gd name="connsiteY1" fmla="*/ 0 h 310877"/>
                  <a:gd name="connsiteX2" fmla="*/ 0 w 220953"/>
                  <a:gd name="connsiteY2" fmla="*/ 2569 h 310877"/>
                  <a:gd name="connsiteX3" fmla="*/ 0 w 220953"/>
                  <a:gd name="connsiteY3" fmla="*/ 26977 h 310877"/>
                  <a:gd name="connsiteX4" fmla="*/ 0 w 220953"/>
                  <a:gd name="connsiteY4" fmla="*/ 310878 h 310877"/>
                  <a:gd name="connsiteX5" fmla="*/ 6423 w 220953"/>
                  <a:gd name="connsiteY5" fmla="*/ 310878 h 310877"/>
                  <a:gd name="connsiteX6" fmla="*/ 26977 w 220953"/>
                  <a:gd name="connsiteY6" fmla="*/ 310878 h 310877"/>
                  <a:gd name="connsiteX7" fmla="*/ 210677 w 220953"/>
                  <a:gd name="connsiteY7" fmla="*/ 310878 h 310877"/>
                  <a:gd name="connsiteX8" fmla="*/ 210677 w 220953"/>
                  <a:gd name="connsiteY8" fmla="*/ 310878 h 310877"/>
                  <a:gd name="connsiteX9" fmla="*/ 219670 w 220953"/>
                  <a:gd name="connsiteY9" fmla="*/ 310878 h 310877"/>
                  <a:gd name="connsiteX10" fmla="*/ 219670 w 220953"/>
                  <a:gd name="connsiteY10" fmla="*/ 26977 h 310877"/>
                  <a:gd name="connsiteX11" fmla="*/ 219670 w 220953"/>
                  <a:gd name="connsiteY11" fmla="*/ 26977 h 310877"/>
                  <a:gd name="connsiteX12" fmla="*/ 219670 w 220953"/>
                  <a:gd name="connsiteY12" fmla="*/ 0 h 310877"/>
                  <a:gd name="connsiteX13" fmla="*/ 97631 w 220953"/>
                  <a:gd name="connsiteY13" fmla="*/ 26977 h 310877"/>
                  <a:gd name="connsiteX14" fmla="*/ 97631 w 220953"/>
                  <a:gd name="connsiteY14" fmla="*/ 136170 h 310877"/>
                  <a:gd name="connsiteX15" fmla="*/ 26977 w 220953"/>
                  <a:gd name="connsiteY15" fmla="*/ 136170 h 310877"/>
                  <a:gd name="connsiteX16" fmla="*/ 26977 w 220953"/>
                  <a:gd name="connsiteY16" fmla="*/ 26977 h 310877"/>
                  <a:gd name="connsiteX17" fmla="*/ 97631 w 220953"/>
                  <a:gd name="connsiteY17" fmla="*/ 26977 h 310877"/>
                  <a:gd name="connsiteX18" fmla="*/ 26977 w 220953"/>
                  <a:gd name="connsiteY18" fmla="*/ 163147 h 310877"/>
                  <a:gd name="connsiteX19" fmla="*/ 97631 w 220953"/>
                  <a:gd name="connsiteY19" fmla="*/ 163147 h 310877"/>
                  <a:gd name="connsiteX20" fmla="*/ 97631 w 220953"/>
                  <a:gd name="connsiteY20" fmla="*/ 283901 h 310877"/>
                  <a:gd name="connsiteX21" fmla="*/ 26977 w 220953"/>
                  <a:gd name="connsiteY21" fmla="*/ 283901 h 310877"/>
                  <a:gd name="connsiteX22" fmla="*/ 26977 w 220953"/>
                  <a:gd name="connsiteY22" fmla="*/ 163147 h 310877"/>
                  <a:gd name="connsiteX23" fmla="*/ 193977 w 220953"/>
                  <a:gd name="connsiteY23" fmla="*/ 283901 h 310877"/>
                  <a:gd name="connsiteX24" fmla="*/ 124607 w 220953"/>
                  <a:gd name="connsiteY24" fmla="*/ 283901 h 310877"/>
                  <a:gd name="connsiteX25" fmla="*/ 124607 w 220953"/>
                  <a:gd name="connsiteY25" fmla="*/ 163147 h 310877"/>
                  <a:gd name="connsiteX26" fmla="*/ 193977 w 220953"/>
                  <a:gd name="connsiteY26" fmla="*/ 163147 h 310877"/>
                  <a:gd name="connsiteX27" fmla="*/ 193977 w 220953"/>
                  <a:gd name="connsiteY27" fmla="*/ 283901 h 310877"/>
                  <a:gd name="connsiteX28" fmla="*/ 193977 w 220953"/>
                  <a:gd name="connsiteY28" fmla="*/ 136170 h 310877"/>
                  <a:gd name="connsiteX29" fmla="*/ 124607 w 220953"/>
                  <a:gd name="connsiteY29" fmla="*/ 136170 h 310877"/>
                  <a:gd name="connsiteX30" fmla="*/ 124607 w 220953"/>
                  <a:gd name="connsiteY30" fmla="*/ 26977 h 310877"/>
                  <a:gd name="connsiteX31" fmla="*/ 193977 w 220953"/>
                  <a:gd name="connsiteY31" fmla="*/ 26977 h 310877"/>
                  <a:gd name="connsiteX32" fmla="*/ 193977 w 220953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3" h="310877">
                    <a:moveTo>
                      <a:pt x="220954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3147"/>
                    </a:moveTo>
                    <a:lnTo>
                      <a:pt x="97631" y="163147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7"/>
                    </a:lnTo>
                    <a:close/>
                    <a:moveTo>
                      <a:pt x="193977" y="283901"/>
                    </a:moveTo>
                    <a:lnTo>
                      <a:pt x="124607" y="283901"/>
                    </a:lnTo>
                    <a:lnTo>
                      <a:pt x="124607" y="163147"/>
                    </a:lnTo>
                    <a:lnTo>
                      <a:pt x="193977" y="163147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7" y="136170"/>
                    </a:lnTo>
                    <a:lnTo>
                      <a:pt x="124607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D33FC85C-95E7-493F-B4C1-E5C117B0BF8B}"/>
                </a:ext>
              </a:extLst>
            </p:cNvPr>
            <p:cNvSpPr/>
            <p:nvPr/>
          </p:nvSpPr>
          <p:spPr>
            <a:xfrm>
              <a:off x="8972261" y="492943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3 h 273623"/>
                <a:gd name="connsiteX3" fmla="*/ 0 w 181131"/>
                <a:gd name="connsiteY3" fmla="*/ 273623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3"/>
                  </a:lnTo>
                  <a:lnTo>
                    <a:pt x="0" y="273623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75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8954276" y="4912734"/>
              <a:ext cx="220954" cy="310877"/>
              <a:chOff x="8954276" y="4912734"/>
              <a:chExt cx="220954" cy="310877"/>
            </a:xfrm>
          </p:grpSpPr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E1D3EAE9-F0E5-457B-93B7-036272CFE0F1}"/>
                  </a:ext>
                </a:extLst>
              </p:cNvPr>
              <p:cNvSpPr/>
              <p:nvPr/>
            </p:nvSpPr>
            <p:spPr>
              <a:xfrm>
                <a:off x="8982538" y="493971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FFB739AF-F41F-4F3E-9E63-59AAA6225DBD}"/>
                  </a:ext>
                </a:extLst>
              </p:cNvPr>
              <p:cNvSpPr/>
              <p:nvPr/>
            </p:nvSpPr>
            <p:spPr>
              <a:xfrm>
                <a:off x="8982538" y="5075880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264F17BF-966F-4915-9DD3-BC5C49E5C872}"/>
                  </a:ext>
                </a:extLst>
              </p:cNvPr>
              <p:cNvSpPr/>
              <p:nvPr/>
            </p:nvSpPr>
            <p:spPr>
              <a:xfrm>
                <a:off x="9080169" y="5075880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29BDD8BC-6433-48E5-8B52-54E8FCC573D9}"/>
                  </a:ext>
                </a:extLst>
              </p:cNvPr>
              <p:cNvSpPr/>
              <p:nvPr/>
            </p:nvSpPr>
            <p:spPr>
              <a:xfrm>
                <a:off x="9080169" y="493971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E67A4DF4-4192-4AF3-AD86-48556C61D144}"/>
                  </a:ext>
                </a:extLst>
              </p:cNvPr>
              <p:cNvSpPr/>
              <p:nvPr/>
            </p:nvSpPr>
            <p:spPr>
              <a:xfrm>
                <a:off x="8954276" y="491273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1962 w 220954"/>
                  <a:gd name="connsiteY7" fmla="*/ 310878 h 310877"/>
                  <a:gd name="connsiteX8" fmla="*/ 211962 w 220954"/>
                  <a:gd name="connsiteY8" fmla="*/ 310878 h 310877"/>
                  <a:gd name="connsiteX9" fmla="*/ 220955 w 220954"/>
                  <a:gd name="connsiteY9" fmla="*/ 310878 h 310877"/>
                  <a:gd name="connsiteX10" fmla="*/ 220955 w 220954"/>
                  <a:gd name="connsiteY10" fmla="*/ 26977 h 310877"/>
                  <a:gd name="connsiteX11" fmla="*/ 220955 w 220954"/>
                  <a:gd name="connsiteY11" fmla="*/ 26977 h 310877"/>
                  <a:gd name="connsiteX12" fmla="*/ 220955 w 220954"/>
                  <a:gd name="connsiteY12" fmla="*/ 0 h 310877"/>
                  <a:gd name="connsiteX13" fmla="*/ 98916 w 220954"/>
                  <a:gd name="connsiteY13" fmla="*/ 26977 h 310877"/>
                  <a:gd name="connsiteX14" fmla="*/ 98916 w 220954"/>
                  <a:gd name="connsiteY14" fmla="*/ 136170 h 310877"/>
                  <a:gd name="connsiteX15" fmla="*/ 28262 w 220954"/>
                  <a:gd name="connsiteY15" fmla="*/ 136170 h 310877"/>
                  <a:gd name="connsiteX16" fmla="*/ 28262 w 220954"/>
                  <a:gd name="connsiteY16" fmla="*/ 26977 h 310877"/>
                  <a:gd name="connsiteX17" fmla="*/ 98916 w 220954"/>
                  <a:gd name="connsiteY17" fmla="*/ 26977 h 310877"/>
                  <a:gd name="connsiteX18" fmla="*/ 28262 w 220954"/>
                  <a:gd name="connsiteY18" fmla="*/ 163147 h 310877"/>
                  <a:gd name="connsiteX19" fmla="*/ 98916 w 220954"/>
                  <a:gd name="connsiteY19" fmla="*/ 163147 h 310877"/>
                  <a:gd name="connsiteX20" fmla="*/ 98916 w 220954"/>
                  <a:gd name="connsiteY20" fmla="*/ 283901 h 310877"/>
                  <a:gd name="connsiteX21" fmla="*/ 28262 w 220954"/>
                  <a:gd name="connsiteY21" fmla="*/ 283901 h 310877"/>
                  <a:gd name="connsiteX22" fmla="*/ 28262 w 220954"/>
                  <a:gd name="connsiteY22" fmla="*/ 163147 h 310877"/>
                  <a:gd name="connsiteX23" fmla="*/ 195262 w 220954"/>
                  <a:gd name="connsiteY23" fmla="*/ 283901 h 310877"/>
                  <a:gd name="connsiteX24" fmla="*/ 125892 w 220954"/>
                  <a:gd name="connsiteY24" fmla="*/ 283901 h 310877"/>
                  <a:gd name="connsiteX25" fmla="*/ 125892 w 220954"/>
                  <a:gd name="connsiteY25" fmla="*/ 163147 h 310877"/>
                  <a:gd name="connsiteX26" fmla="*/ 195262 w 220954"/>
                  <a:gd name="connsiteY26" fmla="*/ 163147 h 310877"/>
                  <a:gd name="connsiteX27" fmla="*/ 195262 w 220954"/>
                  <a:gd name="connsiteY27" fmla="*/ 283901 h 310877"/>
                  <a:gd name="connsiteX28" fmla="*/ 195262 w 220954"/>
                  <a:gd name="connsiteY28" fmla="*/ 136170 h 310877"/>
                  <a:gd name="connsiteX29" fmla="*/ 125892 w 220954"/>
                  <a:gd name="connsiteY29" fmla="*/ 136170 h 310877"/>
                  <a:gd name="connsiteX30" fmla="*/ 125892 w 220954"/>
                  <a:gd name="connsiteY30" fmla="*/ 26977 h 310877"/>
                  <a:gd name="connsiteX31" fmla="*/ 195262 w 220954"/>
                  <a:gd name="connsiteY31" fmla="*/ 26977 h 310877"/>
                  <a:gd name="connsiteX32" fmla="*/ 195262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1962" y="310878"/>
                    </a:lnTo>
                    <a:lnTo>
                      <a:pt x="211962" y="310878"/>
                    </a:lnTo>
                    <a:lnTo>
                      <a:pt x="220955" y="310878"/>
                    </a:lnTo>
                    <a:lnTo>
                      <a:pt x="220955" y="26977"/>
                    </a:lnTo>
                    <a:lnTo>
                      <a:pt x="220955" y="26977"/>
                    </a:lnTo>
                    <a:lnTo>
                      <a:pt x="220955" y="0"/>
                    </a:lnTo>
                    <a:close/>
                    <a:moveTo>
                      <a:pt x="98916" y="26977"/>
                    </a:moveTo>
                    <a:lnTo>
                      <a:pt x="98916" y="136170"/>
                    </a:lnTo>
                    <a:lnTo>
                      <a:pt x="28262" y="136170"/>
                    </a:lnTo>
                    <a:lnTo>
                      <a:pt x="28262" y="26977"/>
                    </a:lnTo>
                    <a:lnTo>
                      <a:pt x="98916" y="26977"/>
                    </a:lnTo>
                    <a:close/>
                    <a:moveTo>
                      <a:pt x="28262" y="163147"/>
                    </a:moveTo>
                    <a:lnTo>
                      <a:pt x="98916" y="163147"/>
                    </a:lnTo>
                    <a:lnTo>
                      <a:pt x="98916" y="283901"/>
                    </a:lnTo>
                    <a:lnTo>
                      <a:pt x="28262" y="283901"/>
                    </a:lnTo>
                    <a:lnTo>
                      <a:pt x="28262" y="163147"/>
                    </a:lnTo>
                    <a:close/>
                    <a:moveTo>
                      <a:pt x="195262" y="283901"/>
                    </a:moveTo>
                    <a:lnTo>
                      <a:pt x="125892" y="283901"/>
                    </a:lnTo>
                    <a:lnTo>
                      <a:pt x="125892" y="163147"/>
                    </a:lnTo>
                    <a:lnTo>
                      <a:pt x="195262" y="163147"/>
                    </a:lnTo>
                    <a:lnTo>
                      <a:pt x="195262" y="283901"/>
                    </a:lnTo>
                    <a:close/>
                    <a:moveTo>
                      <a:pt x="195262" y="136170"/>
                    </a:moveTo>
                    <a:lnTo>
                      <a:pt x="125892" y="136170"/>
                    </a:lnTo>
                    <a:lnTo>
                      <a:pt x="125892" y="26977"/>
                    </a:lnTo>
                    <a:lnTo>
                      <a:pt x="195262" y="26977"/>
                    </a:lnTo>
                    <a:lnTo>
                      <a:pt x="195262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EF2F915C-C83E-467A-B2C3-311C5A4A64FF}"/>
                </a:ext>
              </a:extLst>
            </p:cNvPr>
            <p:cNvSpPr/>
            <p:nvPr/>
          </p:nvSpPr>
          <p:spPr>
            <a:xfrm>
              <a:off x="8698637" y="492943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3 h 273623"/>
                <a:gd name="connsiteX3" fmla="*/ 0 w 181131"/>
                <a:gd name="connsiteY3" fmla="*/ 273623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3"/>
                  </a:lnTo>
                  <a:lnTo>
                    <a:pt x="0" y="273623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8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8680653" y="4912734"/>
              <a:ext cx="220954" cy="310877"/>
              <a:chOff x="8680653" y="4912734"/>
              <a:chExt cx="220954" cy="310877"/>
            </a:xfrm>
          </p:grpSpPr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40E2B7CE-0916-4D3A-8324-2E2286940669}"/>
                  </a:ext>
                </a:extLst>
              </p:cNvPr>
              <p:cNvSpPr/>
              <p:nvPr/>
            </p:nvSpPr>
            <p:spPr>
              <a:xfrm>
                <a:off x="8708914" y="493971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DD556911-F770-4AAC-998D-7BC12751123A}"/>
                  </a:ext>
                </a:extLst>
              </p:cNvPr>
              <p:cNvSpPr/>
              <p:nvPr/>
            </p:nvSpPr>
            <p:spPr>
              <a:xfrm>
                <a:off x="8805260" y="5075880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71E992D7-D605-406B-8C47-D700C4A341CD}"/>
                  </a:ext>
                </a:extLst>
              </p:cNvPr>
              <p:cNvSpPr/>
              <p:nvPr/>
            </p:nvSpPr>
            <p:spPr>
              <a:xfrm>
                <a:off x="8708914" y="5075880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FCDDD941-1F3B-4BD8-8781-D545A4A77FD3}"/>
                  </a:ext>
                </a:extLst>
              </p:cNvPr>
              <p:cNvSpPr/>
              <p:nvPr/>
            </p:nvSpPr>
            <p:spPr>
              <a:xfrm>
                <a:off x="8805260" y="493971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24B63D76-D818-4FE4-896F-DED23B021E6B}"/>
                  </a:ext>
                </a:extLst>
              </p:cNvPr>
              <p:cNvSpPr/>
              <p:nvPr/>
            </p:nvSpPr>
            <p:spPr>
              <a:xfrm>
                <a:off x="8680653" y="491273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0677 w 220954"/>
                  <a:gd name="connsiteY7" fmla="*/ 310878 h 310877"/>
                  <a:gd name="connsiteX8" fmla="*/ 210677 w 220954"/>
                  <a:gd name="connsiteY8" fmla="*/ 310878 h 310877"/>
                  <a:gd name="connsiteX9" fmla="*/ 219670 w 220954"/>
                  <a:gd name="connsiteY9" fmla="*/ 310878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70 h 310877"/>
                  <a:gd name="connsiteX15" fmla="*/ 26977 w 220954"/>
                  <a:gd name="connsiteY15" fmla="*/ 136170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8262 w 220954"/>
                  <a:gd name="connsiteY18" fmla="*/ 163147 h 310877"/>
                  <a:gd name="connsiteX19" fmla="*/ 98916 w 220954"/>
                  <a:gd name="connsiteY19" fmla="*/ 163147 h 310877"/>
                  <a:gd name="connsiteX20" fmla="*/ 98916 w 220954"/>
                  <a:gd name="connsiteY20" fmla="*/ 283901 h 310877"/>
                  <a:gd name="connsiteX21" fmla="*/ 28262 w 220954"/>
                  <a:gd name="connsiteY21" fmla="*/ 283901 h 310877"/>
                  <a:gd name="connsiteX22" fmla="*/ 28262 w 220954"/>
                  <a:gd name="connsiteY22" fmla="*/ 163147 h 310877"/>
                  <a:gd name="connsiteX23" fmla="*/ 193977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7 h 310877"/>
                  <a:gd name="connsiteX26" fmla="*/ 193977 w 220954"/>
                  <a:gd name="connsiteY26" fmla="*/ 163147 h 310877"/>
                  <a:gd name="connsiteX27" fmla="*/ 193977 w 220954"/>
                  <a:gd name="connsiteY27" fmla="*/ 283901 h 310877"/>
                  <a:gd name="connsiteX28" fmla="*/ 193977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8262" y="163147"/>
                    </a:moveTo>
                    <a:lnTo>
                      <a:pt x="98916" y="163147"/>
                    </a:lnTo>
                    <a:lnTo>
                      <a:pt x="98916" y="283901"/>
                    </a:lnTo>
                    <a:lnTo>
                      <a:pt x="28262" y="283901"/>
                    </a:lnTo>
                    <a:lnTo>
                      <a:pt x="28262" y="163147"/>
                    </a:lnTo>
                    <a:close/>
                    <a:moveTo>
                      <a:pt x="193977" y="283901"/>
                    </a:moveTo>
                    <a:lnTo>
                      <a:pt x="124608" y="283901"/>
                    </a:lnTo>
                    <a:lnTo>
                      <a:pt x="124608" y="163147"/>
                    </a:lnTo>
                    <a:lnTo>
                      <a:pt x="193977" y="163147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6966E6A2-E75D-4FAD-8250-881D4C35550D}"/>
                </a:ext>
              </a:extLst>
            </p:cNvPr>
            <p:cNvSpPr/>
            <p:nvPr/>
          </p:nvSpPr>
          <p:spPr>
            <a:xfrm>
              <a:off x="9245885" y="4573595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89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9229185" y="4556894"/>
              <a:ext cx="220953" cy="310877"/>
              <a:chOff x="9229185" y="4556894"/>
              <a:chExt cx="220953" cy="310877"/>
            </a:xfrm>
          </p:grpSpPr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CF9225B-3F98-4E2A-B41D-1AFE8F87BA51}"/>
                  </a:ext>
                </a:extLst>
              </p:cNvPr>
              <p:cNvSpPr/>
              <p:nvPr/>
            </p:nvSpPr>
            <p:spPr>
              <a:xfrm>
                <a:off x="9256162" y="4583872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D81756B6-83CC-491A-9297-C46FC3D2822A}"/>
                  </a:ext>
                </a:extLst>
              </p:cNvPr>
              <p:cNvSpPr/>
              <p:nvPr/>
            </p:nvSpPr>
            <p:spPr>
              <a:xfrm>
                <a:off x="9256162" y="4720041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BB10E215-6980-4823-9A12-DF95E8CD8FC1}"/>
                  </a:ext>
                </a:extLst>
              </p:cNvPr>
              <p:cNvSpPr/>
              <p:nvPr/>
            </p:nvSpPr>
            <p:spPr>
              <a:xfrm>
                <a:off x="9353793" y="4720041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C7774843-8740-46D1-AB10-B2F5B5CA596A}"/>
                  </a:ext>
                </a:extLst>
              </p:cNvPr>
              <p:cNvSpPr/>
              <p:nvPr/>
            </p:nvSpPr>
            <p:spPr>
              <a:xfrm>
                <a:off x="9353793" y="4583872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EC57A5B2-896A-44B1-AD46-ADEB4C36A7FF}"/>
                  </a:ext>
                </a:extLst>
              </p:cNvPr>
              <p:cNvSpPr/>
              <p:nvPr/>
            </p:nvSpPr>
            <p:spPr>
              <a:xfrm>
                <a:off x="9229185" y="4556894"/>
                <a:ext cx="220953" cy="310877"/>
              </a:xfrm>
              <a:custGeom>
                <a:avLst/>
                <a:gdLst>
                  <a:gd name="connsiteX0" fmla="*/ 220954 w 220953"/>
                  <a:gd name="connsiteY0" fmla="*/ 0 h 310877"/>
                  <a:gd name="connsiteX1" fmla="*/ 0 w 220953"/>
                  <a:gd name="connsiteY1" fmla="*/ 0 h 310877"/>
                  <a:gd name="connsiteX2" fmla="*/ 0 w 220953"/>
                  <a:gd name="connsiteY2" fmla="*/ 2569 h 310877"/>
                  <a:gd name="connsiteX3" fmla="*/ 0 w 220953"/>
                  <a:gd name="connsiteY3" fmla="*/ 26977 h 310877"/>
                  <a:gd name="connsiteX4" fmla="*/ 0 w 220953"/>
                  <a:gd name="connsiteY4" fmla="*/ 310878 h 310877"/>
                  <a:gd name="connsiteX5" fmla="*/ 6423 w 220953"/>
                  <a:gd name="connsiteY5" fmla="*/ 310878 h 310877"/>
                  <a:gd name="connsiteX6" fmla="*/ 26977 w 220953"/>
                  <a:gd name="connsiteY6" fmla="*/ 310878 h 310877"/>
                  <a:gd name="connsiteX7" fmla="*/ 210677 w 220953"/>
                  <a:gd name="connsiteY7" fmla="*/ 310878 h 310877"/>
                  <a:gd name="connsiteX8" fmla="*/ 210677 w 220953"/>
                  <a:gd name="connsiteY8" fmla="*/ 310878 h 310877"/>
                  <a:gd name="connsiteX9" fmla="*/ 219670 w 220953"/>
                  <a:gd name="connsiteY9" fmla="*/ 310878 h 310877"/>
                  <a:gd name="connsiteX10" fmla="*/ 219670 w 220953"/>
                  <a:gd name="connsiteY10" fmla="*/ 26977 h 310877"/>
                  <a:gd name="connsiteX11" fmla="*/ 219670 w 220953"/>
                  <a:gd name="connsiteY11" fmla="*/ 26977 h 310877"/>
                  <a:gd name="connsiteX12" fmla="*/ 219670 w 220953"/>
                  <a:gd name="connsiteY12" fmla="*/ 0 h 310877"/>
                  <a:gd name="connsiteX13" fmla="*/ 97631 w 220953"/>
                  <a:gd name="connsiteY13" fmla="*/ 26977 h 310877"/>
                  <a:gd name="connsiteX14" fmla="*/ 97631 w 220953"/>
                  <a:gd name="connsiteY14" fmla="*/ 136170 h 310877"/>
                  <a:gd name="connsiteX15" fmla="*/ 26977 w 220953"/>
                  <a:gd name="connsiteY15" fmla="*/ 136170 h 310877"/>
                  <a:gd name="connsiteX16" fmla="*/ 26977 w 220953"/>
                  <a:gd name="connsiteY16" fmla="*/ 26977 h 310877"/>
                  <a:gd name="connsiteX17" fmla="*/ 97631 w 220953"/>
                  <a:gd name="connsiteY17" fmla="*/ 26977 h 310877"/>
                  <a:gd name="connsiteX18" fmla="*/ 26977 w 220953"/>
                  <a:gd name="connsiteY18" fmla="*/ 163147 h 310877"/>
                  <a:gd name="connsiteX19" fmla="*/ 97631 w 220953"/>
                  <a:gd name="connsiteY19" fmla="*/ 163147 h 310877"/>
                  <a:gd name="connsiteX20" fmla="*/ 97631 w 220953"/>
                  <a:gd name="connsiteY20" fmla="*/ 283901 h 310877"/>
                  <a:gd name="connsiteX21" fmla="*/ 26977 w 220953"/>
                  <a:gd name="connsiteY21" fmla="*/ 283901 h 310877"/>
                  <a:gd name="connsiteX22" fmla="*/ 26977 w 220953"/>
                  <a:gd name="connsiteY22" fmla="*/ 163147 h 310877"/>
                  <a:gd name="connsiteX23" fmla="*/ 193977 w 220953"/>
                  <a:gd name="connsiteY23" fmla="*/ 283901 h 310877"/>
                  <a:gd name="connsiteX24" fmla="*/ 124607 w 220953"/>
                  <a:gd name="connsiteY24" fmla="*/ 283901 h 310877"/>
                  <a:gd name="connsiteX25" fmla="*/ 124607 w 220953"/>
                  <a:gd name="connsiteY25" fmla="*/ 163147 h 310877"/>
                  <a:gd name="connsiteX26" fmla="*/ 193977 w 220953"/>
                  <a:gd name="connsiteY26" fmla="*/ 163147 h 310877"/>
                  <a:gd name="connsiteX27" fmla="*/ 193977 w 220953"/>
                  <a:gd name="connsiteY27" fmla="*/ 283901 h 310877"/>
                  <a:gd name="connsiteX28" fmla="*/ 193977 w 220953"/>
                  <a:gd name="connsiteY28" fmla="*/ 136170 h 310877"/>
                  <a:gd name="connsiteX29" fmla="*/ 124607 w 220953"/>
                  <a:gd name="connsiteY29" fmla="*/ 136170 h 310877"/>
                  <a:gd name="connsiteX30" fmla="*/ 124607 w 220953"/>
                  <a:gd name="connsiteY30" fmla="*/ 26977 h 310877"/>
                  <a:gd name="connsiteX31" fmla="*/ 193977 w 220953"/>
                  <a:gd name="connsiteY31" fmla="*/ 26977 h 310877"/>
                  <a:gd name="connsiteX32" fmla="*/ 193977 w 220953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3" h="310877">
                    <a:moveTo>
                      <a:pt x="220954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163147"/>
                    </a:moveTo>
                    <a:lnTo>
                      <a:pt x="97631" y="163147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7"/>
                    </a:lnTo>
                    <a:close/>
                    <a:moveTo>
                      <a:pt x="193977" y="283901"/>
                    </a:moveTo>
                    <a:lnTo>
                      <a:pt x="124607" y="283901"/>
                    </a:lnTo>
                    <a:lnTo>
                      <a:pt x="124607" y="163147"/>
                    </a:lnTo>
                    <a:lnTo>
                      <a:pt x="193977" y="163147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7" y="136170"/>
                    </a:lnTo>
                    <a:lnTo>
                      <a:pt x="124607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FC20B52-4DE1-495A-B539-B247A945C3DA}"/>
                </a:ext>
              </a:extLst>
            </p:cNvPr>
            <p:cNvSpPr/>
            <p:nvPr/>
          </p:nvSpPr>
          <p:spPr>
            <a:xfrm>
              <a:off x="8972261" y="4573595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96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8954276" y="4556894"/>
              <a:ext cx="220954" cy="310877"/>
              <a:chOff x="8954276" y="4556894"/>
              <a:chExt cx="220954" cy="310877"/>
            </a:xfrm>
          </p:grpSpPr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588339D4-3B69-4B64-8395-CB0C16C2E3D2}"/>
                  </a:ext>
                </a:extLst>
              </p:cNvPr>
              <p:cNvSpPr/>
              <p:nvPr/>
            </p:nvSpPr>
            <p:spPr>
              <a:xfrm>
                <a:off x="8982538" y="4720041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8091BD08-D55D-40C6-BBB0-D65CAAC2BBCB}"/>
                  </a:ext>
                </a:extLst>
              </p:cNvPr>
              <p:cNvSpPr/>
              <p:nvPr/>
            </p:nvSpPr>
            <p:spPr>
              <a:xfrm>
                <a:off x="9080169" y="4720041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BD48D721-90EC-42F0-85F6-2FA202C26728}"/>
                  </a:ext>
                </a:extLst>
              </p:cNvPr>
              <p:cNvSpPr/>
              <p:nvPr/>
            </p:nvSpPr>
            <p:spPr>
              <a:xfrm>
                <a:off x="8982538" y="4583872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E19AFACA-1816-4407-951F-89779B8117FC}"/>
                  </a:ext>
                </a:extLst>
              </p:cNvPr>
              <p:cNvSpPr/>
              <p:nvPr/>
            </p:nvSpPr>
            <p:spPr>
              <a:xfrm>
                <a:off x="9080169" y="4583872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02577AD7-50AF-4E20-8789-FC73ABF27275}"/>
                  </a:ext>
                </a:extLst>
              </p:cNvPr>
              <p:cNvSpPr/>
              <p:nvPr/>
            </p:nvSpPr>
            <p:spPr>
              <a:xfrm>
                <a:off x="8954276" y="455689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1962 w 220954"/>
                  <a:gd name="connsiteY7" fmla="*/ 310878 h 310877"/>
                  <a:gd name="connsiteX8" fmla="*/ 211962 w 220954"/>
                  <a:gd name="connsiteY8" fmla="*/ 310878 h 310877"/>
                  <a:gd name="connsiteX9" fmla="*/ 220955 w 220954"/>
                  <a:gd name="connsiteY9" fmla="*/ 310878 h 310877"/>
                  <a:gd name="connsiteX10" fmla="*/ 220955 w 220954"/>
                  <a:gd name="connsiteY10" fmla="*/ 26977 h 310877"/>
                  <a:gd name="connsiteX11" fmla="*/ 220955 w 220954"/>
                  <a:gd name="connsiteY11" fmla="*/ 26977 h 310877"/>
                  <a:gd name="connsiteX12" fmla="*/ 220955 w 220954"/>
                  <a:gd name="connsiteY12" fmla="*/ 0 h 310877"/>
                  <a:gd name="connsiteX13" fmla="*/ 98916 w 220954"/>
                  <a:gd name="connsiteY13" fmla="*/ 26977 h 310877"/>
                  <a:gd name="connsiteX14" fmla="*/ 98916 w 220954"/>
                  <a:gd name="connsiteY14" fmla="*/ 136170 h 310877"/>
                  <a:gd name="connsiteX15" fmla="*/ 28262 w 220954"/>
                  <a:gd name="connsiteY15" fmla="*/ 136170 h 310877"/>
                  <a:gd name="connsiteX16" fmla="*/ 28262 w 220954"/>
                  <a:gd name="connsiteY16" fmla="*/ 26977 h 310877"/>
                  <a:gd name="connsiteX17" fmla="*/ 98916 w 220954"/>
                  <a:gd name="connsiteY17" fmla="*/ 26977 h 310877"/>
                  <a:gd name="connsiteX18" fmla="*/ 28262 w 220954"/>
                  <a:gd name="connsiteY18" fmla="*/ 163147 h 310877"/>
                  <a:gd name="connsiteX19" fmla="*/ 98916 w 220954"/>
                  <a:gd name="connsiteY19" fmla="*/ 163147 h 310877"/>
                  <a:gd name="connsiteX20" fmla="*/ 98916 w 220954"/>
                  <a:gd name="connsiteY20" fmla="*/ 283901 h 310877"/>
                  <a:gd name="connsiteX21" fmla="*/ 28262 w 220954"/>
                  <a:gd name="connsiteY21" fmla="*/ 283901 h 310877"/>
                  <a:gd name="connsiteX22" fmla="*/ 28262 w 220954"/>
                  <a:gd name="connsiteY22" fmla="*/ 163147 h 310877"/>
                  <a:gd name="connsiteX23" fmla="*/ 195262 w 220954"/>
                  <a:gd name="connsiteY23" fmla="*/ 283901 h 310877"/>
                  <a:gd name="connsiteX24" fmla="*/ 125892 w 220954"/>
                  <a:gd name="connsiteY24" fmla="*/ 283901 h 310877"/>
                  <a:gd name="connsiteX25" fmla="*/ 125892 w 220954"/>
                  <a:gd name="connsiteY25" fmla="*/ 163147 h 310877"/>
                  <a:gd name="connsiteX26" fmla="*/ 195262 w 220954"/>
                  <a:gd name="connsiteY26" fmla="*/ 163147 h 310877"/>
                  <a:gd name="connsiteX27" fmla="*/ 195262 w 220954"/>
                  <a:gd name="connsiteY27" fmla="*/ 283901 h 310877"/>
                  <a:gd name="connsiteX28" fmla="*/ 195262 w 220954"/>
                  <a:gd name="connsiteY28" fmla="*/ 136170 h 310877"/>
                  <a:gd name="connsiteX29" fmla="*/ 125892 w 220954"/>
                  <a:gd name="connsiteY29" fmla="*/ 136170 h 310877"/>
                  <a:gd name="connsiteX30" fmla="*/ 125892 w 220954"/>
                  <a:gd name="connsiteY30" fmla="*/ 26977 h 310877"/>
                  <a:gd name="connsiteX31" fmla="*/ 195262 w 220954"/>
                  <a:gd name="connsiteY31" fmla="*/ 26977 h 310877"/>
                  <a:gd name="connsiteX32" fmla="*/ 195262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1962" y="310878"/>
                    </a:lnTo>
                    <a:lnTo>
                      <a:pt x="211962" y="310878"/>
                    </a:lnTo>
                    <a:lnTo>
                      <a:pt x="220955" y="310878"/>
                    </a:lnTo>
                    <a:lnTo>
                      <a:pt x="220955" y="26977"/>
                    </a:lnTo>
                    <a:lnTo>
                      <a:pt x="220955" y="26977"/>
                    </a:lnTo>
                    <a:lnTo>
                      <a:pt x="220955" y="0"/>
                    </a:lnTo>
                    <a:close/>
                    <a:moveTo>
                      <a:pt x="98916" y="26977"/>
                    </a:moveTo>
                    <a:lnTo>
                      <a:pt x="98916" y="136170"/>
                    </a:lnTo>
                    <a:lnTo>
                      <a:pt x="28262" y="136170"/>
                    </a:lnTo>
                    <a:lnTo>
                      <a:pt x="28262" y="26977"/>
                    </a:lnTo>
                    <a:lnTo>
                      <a:pt x="98916" y="26977"/>
                    </a:lnTo>
                    <a:close/>
                    <a:moveTo>
                      <a:pt x="28262" y="163147"/>
                    </a:moveTo>
                    <a:lnTo>
                      <a:pt x="98916" y="163147"/>
                    </a:lnTo>
                    <a:lnTo>
                      <a:pt x="98916" y="283901"/>
                    </a:lnTo>
                    <a:lnTo>
                      <a:pt x="28262" y="283901"/>
                    </a:lnTo>
                    <a:lnTo>
                      <a:pt x="28262" y="163147"/>
                    </a:lnTo>
                    <a:close/>
                    <a:moveTo>
                      <a:pt x="195262" y="283901"/>
                    </a:moveTo>
                    <a:lnTo>
                      <a:pt x="125892" y="283901"/>
                    </a:lnTo>
                    <a:lnTo>
                      <a:pt x="125892" y="163147"/>
                    </a:lnTo>
                    <a:lnTo>
                      <a:pt x="195262" y="163147"/>
                    </a:lnTo>
                    <a:lnTo>
                      <a:pt x="195262" y="283901"/>
                    </a:lnTo>
                    <a:close/>
                    <a:moveTo>
                      <a:pt x="195262" y="136170"/>
                    </a:moveTo>
                    <a:lnTo>
                      <a:pt x="125892" y="136170"/>
                    </a:lnTo>
                    <a:lnTo>
                      <a:pt x="125892" y="26977"/>
                    </a:lnTo>
                    <a:lnTo>
                      <a:pt x="195262" y="26977"/>
                    </a:lnTo>
                    <a:lnTo>
                      <a:pt x="195262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111D1C77-01A2-4359-AFE7-C9141C2FA6F2}"/>
                </a:ext>
              </a:extLst>
            </p:cNvPr>
            <p:cNvSpPr/>
            <p:nvPr/>
          </p:nvSpPr>
          <p:spPr>
            <a:xfrm>
              <a:off x="8698637" y="4573595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03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8680653" y="4556894"/>
              <a:ext cx="220954" cy="310877"/>
              <a:chOff x="8680653" y="4556894"/>
              <a:chExt cx="220954" cy="310877"/>
            </a:xfrm>
          </p:grpSpPr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B8A0AB94-5CC4-45B7-A366-B7851E2FA000}"/>
                  </a:ext>
                </a:extLst>
              </p:cNvPr>
              <p:cNvSpPr/>
              <p:nvPr/>
            </p:nvSpPr>
            <p:spPr>
              <a:xfrm>
                <a:off x="8708914" y="4720041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45BFD783-6530-40B5-A32A-90E2BEFEC8DD}"/>
                  </a:ext>
                </a:extLst>
              </p:cNvPr>
              <p:cNvSpPr/>
              <p:nvPr/>
            </p:nvSpPr>
            <p:spPr>
              <a:xfrm>
                <a:off x="8708914" y="4583872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10D59F8B-6669-46FA-864C-7ECF4D14DA34}"/>
                  </a:ext>
                </a:extLst>
              </p:cNvPr>
              <p:cNvSpPr/>
              <p:nvPr/>
            </p:nvSpPr>
            <p:spPr>
              <a:xfrm>
                <a:off x="8805260" y="4583872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70 w 69369"/>
                  <a:gd name="connsiteY1" fmla="*/ 0 h 109192"/>
                  <a:gd name="connsiteX2" fmla="*/ 69370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4374E3BA-3953-4E04-9718-FD48433A8D41}"/>
                  </a:ext>
                </a:extLst>
              </p:cNvPr>
              <p:cNvSpPr/>
              <p:nvPr/>
            </p:nvSpPr>
            <p:spPr>
              <a:xfrm>
                <a:off x="8805260" y="4720041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70 w 69369"/>
                  <a:gd name="connsiteY1" fmla="*/ 0 h 120754"/>
                  <a:gd name="connsiteX2" fmla="*/ 69370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70" y="0"/>
                    </a:lnTo>
                    <a:lnTo>
                      <a:pt x="69370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41831F8E-8E8A-4F4B-A4A9-F04396740CCF}"/>
                  </a:ext>
                </a:extLst>
              </p:cNvPr>
              <p:cNvSpPr/>
              <p:nvPr/>
            </p:nvSpPr>
            <p:spPr>
              <a:xfrm>
                <a:off x="8680653" y="455689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6977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0677 w 220954"/>
                  <a:gd name="connsiteY7" fmla="*/ 310878 h 310877"/>
                  <a:gd name="connsiteX8" fmla="*/ 210677 w 220954"/>
                  <a:gd name="connsiteY8" fmla="*/ 310878 h 310877"/>
                  <a:gd name="connsiteX9" fmla="*/ 219670 w 220954"/>
                  <a:gd name="connsiteY9" fmla="*/ 310878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97631 w 220954"/>
                  <a:gd name="connsiteY13" fmla="*/ 26977 h 310877"/>
                  <a:gd name="connsiteX14" fmla="*/ 97631 w 220954"/>
                  <a:gd name="connsiteY14" fmla="*/ 136170 h 310877"/>
                  <a:gd name="connsiteX15" fmla="*/ 26977 w 220954"/>
                  <a:gd name="connsiteY15" fmla="*/ 136170 h 310877"/>
                  <a:gd name="connsiteX16" fmla="*/ 26977 w 220954"/>
                  <a:gd name="connsiteY16" fmla="*/ 26977 h 310877"/>
                  <a:gd name="connsiteX17" fmla="*/ 97631 w 220954"/>
                  <a:gd name="connsiteY17" fmla="*/ 26977 h 310877"/>
                  <a:gd name="connsiteX18" fmla="*/ 28262 w 220954"/>
                  <a:gd name="connsiteY18" fmla="*/ 163147 h 310877"/>
                  <a:gd name="connsiteX19" fmla="*/ 98916 w 220954"/>
                  <a:gd name="connsiteY19" fmla="*/ 163147 h 310877"/>
                  <a:gd name="connsiteX20" fmla="*/ 98916 w 220954"/>
                  <a:gd name="connsiteY20" fmla="*/ 283901 h 310877"/>
                  <a:gd name="connsiteX21" fmla="*/ 28262 w 220954"/>
                  <a:gd name="connsiteY21" fmla="*/ 283901 h 310877"/>
                  <a:gd name="connsiteX22" fmla="*/ 28262 w 220954"/>
                  <a:gd name="connsiteY22" fmla="*/ 163147 h 310877"/>
                  <a:gd name="connsiteX23" fmla="*/ 193977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7 h 310877"/>
                  <a:gd name="connsiteX26" fmla="*/ 193977 w 220954"/>
                  <a:gd name="connsiteY26" fmla="*/ 163147 h 310877"/>
                  <a:gd name="connsiteX27" fmla="*/ 193977 w 220954"/>
                  <a:gd name="connsiteY27" fmla="*/ 283901 h 310877"/>
                  <a:gd name="connsiteX28" fmla="*/ 193977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7 w 220954"/>
                  <a:gd name="connsiteY31" fmla="*/ 26977 h 310877"/>
                  <a:gd name="connsiteX32" fmla="*/ 193977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6977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8262" y="163147"/>
                    </a:moveTo>
                    <a:lnTo>
                      <a:pt x="98916" y="163147"/>
                    </a:lnTo>
                    <a:lnTo>
                      <a:pt x="98916" y="283901"/>
                    </a:lnTo>
                    <a:lnTo>
                      <a:pt x="28262" y="283901"/>
                    </a:lnTo>
                    <a:lnTo>
                      <a:pt x="28262" y="163147"/>
                    </a:lnTo>
                    <a:close/>
                    <a:moveTo>
                      <a:pt x="193977" y="283901"/>
                    </a:moveTo>
                    <a:lnTo>
                      <a:pt x="124608" y="283901"/>
                    </a:lnTo>
                    <a:lnTo>
                      <a:pt x="124608" y="163147"/>
                    </a:lnTo>
                    <a:lnTo>
                      <a:pt x="193977" y="163147"/>
                    </a:lnTo>
                    <a:lnTo>
                      <a:pt x="193977" y="283901"/>
                    </a:lnTo>
                    <a:close/>
                    <a:moveTo>
                      <a:pt x="193977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7" y="26977"/>
                    </a:lnTo>
                    <a:lnTo>
                      <a:pt x="193977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B3706281-79B7-4507-A5E8-61DDCCFAFEFD}"/>
                </a:ext>
              </a:extLst>
            </p:cNvPr>
            <p:cNvSpPr/>
            <p:nvPr/>
          </p:nvSpPr>
          <p:spPr>
            <a:xfrm>
              <a:off x="3722024" y="4699487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10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3704039" y="4681503"/>
              <a:ext cx="220954" cy="310877"/>
              <a:chOff x="3704039" y="4681503"/>
              <a:chExt cx="220954" cy="310877"/>
            </a:xfrm>
          </p:grpSpPr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5FB0E95A-407B-4F97-97E7-0EB1346E728D}"/>
                  </a:ext>
                </a:extLst>
              </p:cNvPr>
              <p:cNvSpPr/>
              <p:nvPr/>
            </p:nvSpPr>
            <p:spPr>
              <a:xfrm>
                <a:off x="3731016" y="484464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FEDFBCB4-E2A0-4AD1-909C-8190EC814B53}"/>
                  </a:ext>
                </a:extLst>
              </p:cNvPr>
              <p:cNvSpPr/>
              <p:nvPr/>
            </p:nvSpPr>
            <p:spPr>
              <a:xfrm>
                <a:off x="3731016" y="4708480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85AAD746-C8D2-4962-8B95-4C6D13F3BBB4}"/>
                  </a:ext>
                </a:extLst>
              </p:cNvPr>
              <p:cNvSpPr/>
              <p:nvPr/>
            </p:nvSpPr>
            <p:spPr>
              <a:xfrm>
                <a:off x="3828647" y="484464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F0C5289-366B-4D26-A8B7-F4798AD009E9}"/>
                  </a:ext>
                </a:extLst>
              </p:cNvPr>
              <p:cNvSpPr/>
              <p:nvPr/>
            </p:nvSpPr>
            <p:spPr>
              <a:xfrm>
                <a:off x="3828647" y="4708480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DB24984B-DD33-4366-97AA-2005DCA1A97A}"/>
                  </a:ext>
                </a:extLst>
              </p:cNvPr>
              <p:cNvSpPr/>
              <p:nvPr/>
            </p:nvSpPr>
            <p:spPr>
              <a:xfrm>
                <a:off x="3704039" y="4681503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569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0678 w 220954"/>
                  <a:gd name="connsiteY7" fmla="*/ 310878 h 310877"/>
                  <a:gd name="connsiteX8" fmla="*/ 210678 w 220954"/>
                  <a:gd name="connsiteY8" fmla="*/ 310878 h 310877"/>
                  <a:gd name="connsiteX9" fmla="*/ 219670 w 220954"/>
                  <a:gd name="connsiteY9" fmla="*/ 310878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26977 w 220954"/>
                  <a:gd name="connsiteY13" fmla="*/ 26977 h 310877"/>
                  <a:gd name="connsiteX14" fmla="*/ 97631 w 220954"/>
                  <a:gd name="connsiteY14" fmla="*/ 26977 h 310877"/>
                  <a:gd name="connsiteX15" fmla="*/ 97631 w 220954"/>
                  <a:gd name="connsiteY15" fmla="*/ 136170 h 310877"/>
                  <a:gd name="connsiteX16" fmla="*/ 26977 w 220954"/>
                  <a:gd name="connsiteY16" fmla="*/ 136170 h 310877"/>
                  <a:gd name="connsiteX17" fmla="*/ 26977 w 220954"/>
                  <a:gd name="connsiteY17" fmla="*/ 26977 h 310877"/>
                  <a:gd name="connsiteX18" fmla="*/ 26977 w 220954"/>
                  <a:gd name="connsiteY18" fmla="*/ 163147 h 310877"/>
                  <a:gd name="connsiteX19" fmla="*/ 97631 w 220954"/>
                  <a:gd name="connsiteY19" fmla="*/ 163147 h 310877"/>
                  <a:gd name="connsiteX20" fmla="*/ 97631 w 220954"/>
                  <a:gd name="connsiteY20" fmla="*/ 283901 h 310877"/>
                  <a:gd name="connsiteX21" fmla="*/ 26977 w 220954"/>
                  <a:gd name="connsiteY21" fmla="*/ 283901 h 310877"/>
                  <a:gd name="connsiteX22" fmla="*/ 26977 w 220954"/>
                  <a:gd name="connsiteY22" fmla="*/ 163147 h 310877"/>
                  <a:gd name="connsiteX23" fmla="*/ 193978 w 220954"/>
                  <a:gd name="connsiteY23" fmla="*/ 285185 h 310877"/>
                  <a:gd name="connsiteX24" fmla="*/ 124608 w 220954"/>
                  <a:gd name="connsiteY24" fmla="*/ 285185 h 310877"/>
                  <a:gd name="connsiteX25" fmla="*/ 124608 w 220954"/>
                  <a:gd name="connsiteY25" fmla="*/ 164431 h 310877"/>
                  <a:gd name="connsiteX26" fmla="*/ 193978 w 220954"/>
                  <a:gd name="connsiteY26" fmla="*/ 164431 h 310877"/>
                  <a:gd name="connsiteX27" fmla="*/ 193978 w 220954"/>
                  <a:gd name="connsiteY27" fmla="*/ 285185 h 310877"/>
                  <a:gd name="connsiteX28" fmla="*/ 193978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8" y="310878"/>
                    </a:lnTo>
                    <a:lnTo>
                      <a:pt x="210678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7631" y="26977"/>
                    </a:ln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close/>
                    <a:moveTo>
                      <a:pt x="26977" y="163147"/>
                    </a:moveTo>
                    <a:lnTo>
                      <a:pt x="97631" y="163147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7"/>
                    </a:lnTo>
                    <a:close/>
                    <a:moveTo>
                      <a:pt x="193978" y="285185"/>
                    </a:moveTo>
                    <a:lnTo>
                      <a:pt x="124608" y="285185"/>
                    </a:lnTo>
                    <a:lnTo>
                      <a:pt x="124608" y="164431"/>
                    </a:lnTo>
                    <a:lnTo>
                      <a:pt x="193978" y="164431"/>
                    </a:lnTo>
                    <a:lnTo>
                      <a:pt x="193978" y="285185"/>
                    </a:lnTo>
                    <a:close/>
                    <a:moveTo>
                      <a:pt x="193978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882FCEB-6048-4C09-A424-A895B87E722F}"/>
                </a:ext>
              </a:extLst>
            </p:cNvPr>
            <p:cNvSpPr/>
            <p:nvPr/>
          </p:nvSpPr>
          <p:spPr>
            <a:xfrm>
              <a:off x="3447116" y="4699487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17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3430416" y="4681503"/>
              <a:ext cx="219669" cy="310877"/>
              <a:chOff x="3430416" y="4681503"/>
              <a:chExt cx="219669" cy="310877"/>
            </a:xfrm>
          </p:grpSpPr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D331FD7A-7C5F-438C-89F1-6C5A36B6101D}"/>
                  </a:ext>
                </a:extLst>
              </p:cNvPr>
              <p:cNvSpPr/>
              <p:nvPr/>
            </p:nvSpPr>
            <p:spPr>
              <a:xfrm>
                <a:off x="3555024" y="4708480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6EF1562C-C82E-4A5C-9C77-CF7183C4A66C}"/>
                  </a:ext>
                </a:extLst>
              </p:cNvPr>
              <p:cNvSpPr/>
              <p:nvPr/>
            </p:nvSpPr>
            <p:spPr>
              <a:xfrm>
                <a:off x="3457393" y="4708480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1D501E56-C08E-417D-A1A9-F5D4DB6E4DBA}"/>
                  </a:ext>
                </a:extLst>
              </p:cNvPr>
              <p:cNvSpPr/>
              <p:nvPr/>
            </p:nvSpPr>
            <p:spPr>
              <a:xfrm>
                <a:off x="3555024" y="484464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6075F46-C374-4084-9391-59F3C6A3DCB4}"/>
                  </a:ext>
                </a:extLst>
              </p:cNvPr>
              <p:cNvSpPr/>
              <p:nvPr/>
            </p:nvSpPr>
            <p:spPr>
              <a:xfrm>
                <a:off x="3457393" y="484464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5C79D651-230C-4349-9614-A685B66AEAA4}"/>
                  </a:ext>
                </a:extLst>
              </p:cNvPr>
              <p:cNvSpPr/>
              <p:nvPr/>
            </p:nvSpPr>
            <p:spPr>
              <a:xfrm>
                <a:off x="3430416" y="4681503"/>
                <a:ext cx="219669" cy="310877"/>
              </a:xfrm>
              <a:custGeom>
                <a:avLst/>
                <a:gdLst>
                  <a:gd name="connsiteX0" fmla="*/ 0 w 219669"/>
                  <a:gd name="connsiteY0" fmla="*/ 0 h 310877"/>
                  <a:gd name="connsiteX1" fmla="*/ 0 w 219669"/>
                  <a:gd name="connsiteY1" fmla="*/ 2569 h 310877"/>
                  <a:gd name="connsiteX2" fmla="*/ 0 w 219669"/>
                  <a:gd name="connsiteY2" fmla="*/ 2569 h 310877"/>
                  <a:gd name="connsiteX3" fmla="*/ 0 w 219669"/>
                  <a:gd name="connsiteY3" fmla="*/ 310878 h 310877"/>
                  <a:gd name="connsiteX4" fmla="*/ 6423 w 219669"/>
                  <a:gd name="connsiteY4" fmla="*/ 310878 h 310877"/>
                  <a:gd name="connsiteX5" fmla="*/ 26977 w 219669"/>
                  <a:gd name="connsiteY5" fmla="*/ 310878 h 310877"/>
                  <a:gd name="connsiteX6" fmla="*/ 210677 w 219669"/>
                  <a:gd name="connsiteY6" fmla="*/ 310878 h 310877"/>
                  <a:gd name="connsiteX7" fmla="*/ 210677 w 219669"/>
                  <a:gd name="connsiteY7" fmla="*/ 310878 h 310877"/>
                  <a:gd name="connsiteX8" fmla="*/ 219670 w 219669"/>
                  <a:gd name="connsiteY8" fmla="*/ 310878 h 310877"/>
                  <a:gd name="connsiteX9" fmla="*/ 219670 w 219669"/>
                  <a:gd name="connsiteY9" fmla="*/ 26977 h 310877"/>
                  <a:gd name="connsiteX10" fmla="*/ 219670 w 219669"/>
                  <a:gd name="connsiteY10" fmla="*/ 26977 h 310877"/>
                  <a:gd name="connsiteX11" fmla="*/ 219670 w 219669"/>
                  <a:gd name="connsiteY11" fmla="*/ 0 h 310877"/>
                  <a:gd name="connsiteX12" fmla="*/ 0 w 219669"/>
                  <a:gd name="connsiteY12" fmla="*/ 0 h 310877"/>
                  <a:gd name="connsiteX13" fmla="*/ 193978 w 219669"/>
                  <a:gd name="connsiteY13" fmla="*/ 26977 h 310877"/>
                  <a:gd name="connsiteX14" fmla="*/ 193978 w 219669"/>
                  <a:gd name="connsiteY14" fmla="*/ 136170 h 310877"/>
                  <a:gd name="connsiteX15" fmla="*/ 124608 w 219669"/>
                  <a:gd name="connsiteY15" fmla="*/ 136170 h 310877"/>
                  <a:gd name="connsiteX16" fmla="*/ 124608 w 219669"/>
                  <a:gd name="connsiteY16" fmla="*/ 26977 h 310877"/>
                  <a:gd name="connsiteX17" fmla="*/ 193978 w 219669"/>
                  <a:gd name="connsiteY17" fmla="*/ 26977 h 310877"/>
                  <a:gd name="connsiteX18" fmla="*/ 97631 w 219669"/>
                  <a:gd name="connsiteY18" fmla="*/ 26977 h 310877"/>
                  <a:gd name="connsiteX19" fmla="*/ 97631 w 219669"/>
                  <a:gd name="connsiteY19" fmla="*/ 136170 h 310877"/>
                  <a:gd name="connsiteX20" fmla="*/ 26977 w 219669"/>
                  <a:gd name="connsiteY20" fmla="*/ 136170 h 310877"/>
                  <a:gd name="connsiteX21" fmla="*/ 26977 w 219669"/>
                  <a:gd name="connsiteY21" fmla="*/ 26977 h 310877"/>
                  <a:gd name="connsiteX22" fmla="*/ 97631 w 219669"/>
                  <a:gd name="connsiteY22" fmla="*/ 26977 h 310877"/>
                  <a:gd name="connsiteX23" fmla="*/ 26977 w 219669"/>
                  <a:gd name="connsiteY23" fmla="*/ 285185 h 310877"/>
                  <a:gd name="connsiteX24" fmla="*/ 26977 w 219669"/>
                  <a:gd name="connsiteY24" fmla="*/ 164431 h 310877"/>
                  <a:gd name="connsiteX25" fmla="*/ 97631 w 219669"/>
                  <a:gd name="connsiteY25" fmla="*/ 164431 h 310877"/>
                  <a:gd name="connsiteX26" fmla="*/ 97631 w 219669"/>
                  <a:gd name="connsiteY26" fmla="*/ 285185 h 310877"/>
                  <a:gd name="connsiteX27" fmla="*/ 26977 w 219669"/>
                  <a:gd name="connsiteY27" fmla="*/ 285185 h 310877"/>
                  <a:gd name="connsiteX28" fmla="*/ 124608 w 219669"/>
                  <a:gd name="connsiteY28" fmla="*/ 285185 h 310877"/>
                  <a:gd name="connsiteX29" fmla="*/ 124608 w 219669"/>
                  <a:gd name="connsiteY29" fmla="*/ 164431 h 310877"/>
                  <a:gd name="connsiteX30" fmla="*/ 193978 w 219669"/>
                  <a:gd name="connsiteY30" fmla="*/ 164431 h 310877"/>
                  <a:gd name="connsiteX31" fmla="*/ 193978 w 219669"/>
                  <a:gd name="connsiteY31" fmla="*/ 285185 h 310877"/>
                  <a:gd name="connsiteX32" fmla="*/ 124608 w 219669"/>
                  <a:gd name="connsiteY32" fmla="*/ 285185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69" h="310877">
                    <a:moveTo>
                      <a:pt x="0" y="0"/>
                    </a:move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lnTo>
                      <a:pt x="0" y="0"/>
                    </a:lnTo>
                    <a:close/>
                    <a:moveTo>
                      <a:pt x="193978" y="26977"/>
                    </a:moveTo>
                    <a:lnTo>
                      <a:pt x="193978" y="136170"/>
                    </a:ln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8" y="26977"/>
                    </a:lnTo>
                    <a:close/>
                    <a:moveTo>
                      <a:pt x="97631" y="26977"/>
                    </a:move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lnTo>
                      <a:pt x="97631" y="26977"/>
                    </a:lnTo>
                    <a:close/>
                    <a:moveTo>
                      <a:pt x="26977" y="285185"/>
                    </a:moveTo>
                    <a:lnTo>
                      <a:pt x="26977" y="164431"/>
                    </a:lnTo>
                    <a:lnTo>
                      <a:pt x="97631" y="164431"/>
                    </a:lnTo>
                    <a:lnTo>
                      <a:pt x="97631" y="285185"/>
                    </a:lnTo>
                    <a:lnTo>
                      <a:pt x="26977" y="285185"/>
                    </a:lnTo>
                    <a:close/>
                    <a:moveTo>
                      <a:pt x="124608" y="285185"/>
                    </a:moveTo>
                    <a:lnTo>
                      <a:pt x="124608" y="164431"/>
                    </a:lnTo>
                    <a:lnTo>
                      <a:pt x="193978" y="164431"/>
                    </a:lnTo>
                    <a:lnTo>
                      <a:pt x="193978" y="285185"/>
                    </a:lnTo>
                    <a:lnTo>
                      <a:pt x="124608" y="285185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FF5F2530-6039-4274-B566-CFE18AFE5504}"/>
                </a:ext>
              </a:extLst>
            </p:cNvPr>
            <p:cNvSpPr/>
            <p:nvPr/>
          </p:nvSpPr>
          <p:spPr>
            <a:xfrm>
              <a:off x="3722024" y="435649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C7E66D63-C6B4-41AF-95F1-E3DC8DF16D8E}"/>
                </a:ext>
              </a:extLst>
            </p:cNvPr>
            <p:cNvSpPr/>
            <p:nvPr/>
          </p:nvSpPr>
          <p:spPr>
            <a:xfrm>
              <a:off x="3828647" y="4502941"/>
              <a:ext cx="69369" cy="120754"/>
            </a:xfrm>
            <a:custGeom>
              <a:avLst/>
              <a:gdLst>
                <a:gd name="connsiteX0" fmla="*/ 0 w 69369"/>
                <a:gd name="connsiteY0" fmla="*/ 0 h 120754"/>
                <a:gd name="connsiteX1" fmla="*/ 69369 w 69369"/>
                <a:gd name="connsiteY1" fmla="*/ 0 h 120754"/>
                <a:gd name="connsiteX2" fmla="*/ 69369 w 69369"/>
                <a:gd name="connsiteY2" fmla="*/ 120754 h 120754"/>
                <a:gd name="connsiteX3" fmla="*/ 0 w 69369"/>
                <a:gd name="connsiteY3" fmla="*/ 120754 h 120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69" h="120754">
                  <a:moveTo>
                    <a:pt x="0" y="0"/>
                  </a:moveTo>
                  <a:lnTo>
                    <a:pt x="69369" y="0"/>
                  </a:lnTo>
                  <a:lnTo>
                    <a:pt x="69369" y="120754"/>
                  </a:lnTo>
                  <a:lnTo>
                    <a:pt x="0" y="120754"/>
                  </a:lnTo>
                  <a:close/>
                </a:path>
              </a:pathLst>
            </a:custGeom>
            <a:noFill/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6A5EC13-6BC4-430F-8FCB-855E754EB90E}"/>
                </a:ext>
              </a:extLst>
            </p:cNvPr>
            <p:cNvSpPr/>
            <p:nvPr/>
          </p:nvSpPr>
          <p:spPr>
            <a:xfrm>
              <a:off x="3731016" y="4502941"/>
              <a:ext cx="70654" cy="120754"/>
            </a:xfrm>
            <a:custGeom>
              <a:avLst/>
              <a:gdLst>
                <a:gd name="connsiteX0" fmla="*/ 0 w 70654"/>
                <a:gd name="connsiteY0" fmla="*/ 0 h 120754"/>
                <a:gd name="connsiteX1" fmla="*/ 70654 w 70654"/>
                <a:gd name="connsiteY1" fmla="*/ 0 h 120754"/>
                <a:gd name="connsiteX2" fmla="*/ 70654 w 70654"/>
                <a:gd name="connsiteY2" fmla="*/ 120754 h 120754"/>
                <a:gd name="connsiteX3" fmla="*/ 0 w 70654"/>
                <a:gd name="connsiteY3" fmla="*/ 120754 h 120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54" h="120754">
                  <a:moveTo>
                    <a:pt x="0" y="0"/>
                  </a:moveTo>
                  <a:lnTo>
                    <a:pt x="70654" y="0"/>
                  </a:lnTo>
                  <a:lnTo>
                    <a:pt x="70654" y="120754"/>
                  </a:lnTo>
                  <a:lnTo>
                    <a:pt x="0" y="120754"/>
                  </a:lnTo>
                  <a:close/>
                </a:path>
              </a:pathLst>
            </a:custGeom>
            <a:noFill/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CE67A75E-71EC-4F28-8579-DA062DBB4677}"/>
                </a:ext>
              </a:extLst>
            </p:cNvPr>
            <p:cNvSpPr/>
            <p:nvPr/>
          </p:nvSpPr>
          <p:spPr>
            <a:xfrm>
              <a:off x="3731016" y="4366771"/>
              <a:ext cx="70654" cy="109192"/>
            </a:xfrm>
            <a:custGeom>
              <a:avLst/>
              <a:gdLst>
                <a:gd name="connsiteX0" fmla="*/ 0 w 70654"/>
                <a:gd name="connsiteY0" fmla="*/ 0 h 109192"/>
                <a:gd name="connsiteX1" fmla="*/ 70654 w 70654"/>
                <a:gd name="connsiteY1" fmla="*/ 0 h 109192"/>
                <a:gd name="connsiteX2" fmla="*/ 70654 w 70654"/>
                <a:gd name="connsiteY2" fmla="*/ 109193 h 109192"/>
                <a:gd name="connsiteX3" fmla="*/ 0 w 70654"/>
                <a:gd name="connsiteY3" fmla="*/ 109193 h 1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54" h="109192">
                  <a:moveTo>
                    <a:pt x="0" y="0"/>
                  </a:moveTo>
                  <a:lnTo>
                    <a:pt x="70654" y="0"/>
                  </a:lnTo>
                  <a:lnTo>
                    <a:pt x="70654" y="109193"/>
                  </a:lnTo>
                  <a:lnTo>
                    <a:pt x="0" y="109193"/>
                  </a:lnTo>
                  <a:close/>
                </a:path>
              </a:pathLst>
            </a:custGeom>
            <a:noFill/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C19B5D16-8053-4F29-A99E-AF4249DAE608}"/>
                </a:ext>
              </a:extLst>
            </p:cNvPr>
            <p:cNvSpPr/>
            <p:nvPr/>
          </p:nvSpPr>
          <p:spPr>
            <a:xfrm>
              <a:off x="3828647" y="4366771"/>
              <a:ext cx="69369" cy="109192"/>
            </a:xfrm>
            <a:custGeom>
              <a:avLst/>
              <a:gdLst>
                <a:gd name="connsiteX0" fmla="*/ 0 w 69369"/>
                <a:gd name="connsiteY0" fmla="*/ 0 h 109192"/>
                <a:gd name="connsiteX1" fmla="*/ 69369 w 69369"/>
                <a:gd name="connsiteY1" fmla="*/ 0 h 109192"/>
                <a:gd name="connsiteX2" fmla="*/ 69369 w 69369"/>
                <a:gd name="connsiteY2" fmla="*/ 109193 h 109192"/>
                <a:gd name="connsiteX3" fmla="*/ 0 w 69369"/>
                <a:gd name="connsiteY3" fmla="*/ 109193 h 10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69" h="109192">
                  <a:moveTo>
                    <a:pt x="0" y="0"/>
                  </a:moveTo>
                  <a:lnTo>
                    <a:pt x="69369" y="0"/>
                  </a:lnTo>
                  <a:lnTo>
                    <a:pt x="69369" y="109193"/>
                  </a:lnTo>
                  <a:lnTo>
                    <a:pt x="0" y="109193"/>
                  </a:lnTo>
                  <a:close/>
                </a:path>
              </a:pathLst>
            </a:custGeom>
            <a:noFill/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574E6909-AB58-4179-AB12-93D2C89B1511}"/>
                </a:ext>
              </a:extLst>
            </p:cNvPr>
            <p:cNvSpPr/>
            <p:nvPr/>
          </p:nvSpPr>
          <p:spPr>
            <a:xfrm>
              <a:off x="3704039" y="4339794"/>
              <a:ext cx="220954" cy="310877"/>
            </a:xfrm>
            <a:custGeom>
              <a:avLst/>
              <a:gdLst>
                <a:gd name="connsiteX0" fmla="*/ 220955 w 220954"/>
                <a:gd name="connsiteY0" fmla="*/ 0 h 310877"/>
                <a:gd name="connsiteX1" fmla="*/ 0 w 220954"/>
                <a:gd name="connsiteY1" fmla="*/ 0 h 310877"/>
                <a:gd name="connsiteX2" fmla="*/ 0 w 220954"/>
                <a:gd name="connsiteY2" fmla="*/ 2569 h 310877"/>
                <a:gd name="connsiteX3" fmla="*/ 0 w 220954"/>
                <a:gd name="connsiteY3" fmla="*/ 2569 h 310877"/>
                <a:gd name="connsiteX4" fmla="*/ 0 w 220954"/>
                <a:gd name="connsiteY4" fmla="*/ 310878 h 310877"/>
                <a:gd name="connsiteX5" fmla="*/ 6423 w 220954"/>
                <a:gd name="connsiteY5" fmla="*/ 310878 h 310877"/>
                <a:gd name="connsiteX6" fmla="*/ 26977 w 220954"/>
                <a:gd name="connsiteY6" fmla="*/ 310878 h 310877"/>
                <a:gd name="connsiteX7" fmla="*/ 210678 w 220954"/>
                <a:gd name="connsiteY7" fmla="*/ 310878 h 310877"/>
                <a:gd name="connsiteX8" fmla="*/ 210678 w 220954"/>
                <a:gd name="connsiteY8" fmla="*/ 310878 h 310877"/>
                <a:gd name="connsiteX9" fmla="*/ 219670 w 220954"/>
                <a:gd name="connsiteY9" fmla="*/ 310878 h 310877"/>
                <a:gd name="connsiteX10" fmla="*/ 219670 w 220954"/>
                <a:gd name="connsiteY10" fmla="*/ 26977 h 310877"/>
                <a:gd name="connsiteX11" fmla="*/ 219670 w 220954"/>
                <a:gd name="connsiteY11" fmla="*/ 26977 h 310877"/>
                <a:gd name="connsiteX12" fmla="*/ 219670 w 220954"/>
                <a:gd name="connsiteY12" fmla="*/ 0 h 310877"/>
                <a:gd name="connsiteX13" fmla="*/ 26977 w 220954"/>
                <a:gd name="connsiteY13" fmla="*/ 26977 h 310877"/>
                <a:gd name="connsiteX14" fmla="*/ 97631 w 220954"/>
                <a:gd name="connsiteY14" fmla="*/ 26977 h 310877"/>
                <a:gd name="connsiteX15" fmla="*/ 97631 w 220954"/>
                <a:gd name="connsiteY15" fmla="*/ 136170 h 310877"/>
                <a:gd name="connsiteX16" fmla="*/ 26977 w 220954"/>
                <a:gd name="connsiteY16" fmla="*/ 136170 h 310877"/>
                <a:gd name="connsiteX17" fmla="*/ 26977 w 220954"/>
                <a:gd name="connsiteY17" fmla="*/ 26977 h 310877"/>
                <a:gd name="connsiteX18" fmla="*/ 26977 w 220954"/>
                <a:gd name="connsiteY18" fmla="*/ 163147 h 310877"/>
                <a:gd name="connsiteX19" fmla="*/ 97631 w 220954"/>
                <a:gd name="connsiteY19" fmla="*/ 163147 h 310877"/>
                <a:gd name="connsiteX20" fmla="*/ 97631 w 220954"/>
                <a:gd name="connsiteY20" fmla="*/ 283901 h 310877"/>
                <a:gd name="connsiteX21" fmla="*/ 26977 w 220954"/>
                <a:gd name="connsiteY21" fmla="*/ 283901 h 310877"/>
                <a:gd name="connsiteX22" fmla="*/ 26977 w 220954"/>
                <a:gd name="connsiteY22" fmla="*/ 163147 h 310877"/>
                <a:gd name="connsiteX23" fmla="*/ 193978 w 220954"/>
                <a:gd name="connsiteY23" fmla="*/ 283901 h 310877"/>
                <a:gd name="connsiteX24" fmla="*/ 124608 w 220954"/>
                <a:gd name="connsiteY24" fmla="*/ 283901 h 310877"/>
                <a:gd name="connsiteX25" fmla="*/ 124608 w 220954"/>
                <a:gd name="connsiteY25" fmla="*/ 163147 h 310877"/>
                <a:gd name="connsiteX26" fmla="*/ 193978 w 220954"/>
                <a:gd name="connsiteY26" fmla="*/ 163147 h 310877"/>
                <a:gd name="connsiteX27" fmla="*/ 193978 w 220954"/>
                <a:gd name="connsiteY27" fmla="*/ 283901 h 310877"/>
                <a:gd name="connsiteX28" fmla="*/ 193978 w 220954"/>
                <a:gd name="connsiteY28" fmla="*/ 136170 h 310877"/>
                <a:gd name="connsiteX29" fmla="*/ 124608 w 220954"/>
                <a:gd name="connsiteY29" fmla="*/ 136170 h 310877"/>
                <a:gd name="connsiteX30" fmla="*/ 124608 w 220954"/>
                <a:gd name="connsiteY30" fmla="*/ 26977 h 310877"/>
                <a:gd name="connsiteX31" fmla="*/ 193978 w 220954"/>
                <a:gd name="connsiteY31" fmla="*/ 26977 h 310877"/>
                <a:gd name="connsiteX32" fmla="*/ 193978 w 220954"/>
                <a:gd name="connsiteY32" fmla="*/ 136170 h 31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20954" h="310877">
                  <a:moveTo>
                    <a:pt x="220955" y="0"/>
                  </a:moveTo>
                  <a:lnTo>
                    <a:pt x="0" y="0"/>
                  </a:lnTo>
                  <a:lnTo>
                    <a:pt x="0" y="2569"/>
                  </a:lnTo>
                  <a:lnTo>
                    <a:pt x="0" y="2569"/>
                  </a:lnTo>
                  <a:lnTo>
                    <a:pt x="0" y="310878"/>
                  </a:lnTo>
                  <a:lnTo>
                    <a:pt x="6423" y="310878"/>
                  </a:lnTo>
                  <a:lnTo>
                    <a:pt x="26977" y="310878"/>
                  </a:lnTo>
                  <a:lnTo>
                    <a:pt x="210678" y="310878"/>
                  </a:lnTo>
                  <a:lnTo>
                    <a:pt x="210678" y="310878"/>
                  </a:lnTo>
                  <a:lnTo>
                    <a:pt x="219670" y="310878"/>
                  </a:lnTo>
                  <a:lnTo>
                    <a:pt x="219670" y="26977"/>
                  </a:lnTo>
                  <a:lnTo>
                    <a:pt x="219670" y="26977"/>
                  </a:lnTo>
                  <a:lnTo>
                    <a:pt x="219670" y="0"/>
                  </a:lnTo>
                  <a:close/>
                  <a:moveTo>
                    <a:pt x="26977" y="26977"/>
                  </a:moveTo>
                  <a:lnTo>
                    <a:pt x="97631" y="26977"/>
                  </a:lnTo>
                  <a:lnTo>
                    <a:pt x="97631" y="136170"/>
                  </a:lnTo>
                  <a:lnTo>
                    <a:pt x="26977" y="136170"/>
                  </a:lnTo>
                  <a:lnTo>
                    <a:pt x="26977" y="26977"/>
                  </a:lnTo>
                  <a:close/>
                  <a:moveTo>
                    <a:pt x="26977" y="163147"/>
                  </a:moveTo>
                  <a:lnTo>
                    <a:pt x="97631" y="163147"/>
                  </a:lnTo>
                  <a:lnTo>
                    <a:pt x="97631" y="283901"/>
                  </a:lnTo>
                  <a:lnTo>
                    <a:pt x="26977" y="283901"/>
                  </a:lnTo>
                  <a:lnTo>
                    <a:pt x="26977" y="163147"/>
                  </a:lnTo>
                  <a:close/>
                  <a:moveTo>
                    <a:pt x="193978" y="283901"/>
                  </a:moveTo>
                  <a:lnTo>
                    <a:pt x="124608" y="283901"/>
                  </a:lnTo>
                  <a:lnTo>
                    <a:pt x="124608" y="163147"/>
                  </a:lnTo>
                  <a:lnTo>
                    <a:pt x="193978" y="163147"/>
                  </a:lnTo>
                  <a:lnTo>
                    <a:pt x="193978" y="283901"/>
                  </a:lnTo>
                  <a:close/>
                  <a:moveTo>
                    <a:pt x="193978" y="136170"/>
                  </a:moveTo>
                  <a:lnTo>
                    <a:pt x="124608" y="136170"/>
                  </a:lnTo>
                  <a:lnTo>
                    <a:pt x="124608" y="26977"/>
                  </a:lnTo>
                  <a:lnTo>
                    <a:pt x="193978" y="26977"/>
                  </a:lnTo>
                  <a:lnTo>
                    <a:pt x="193978" y="136170"/>
                  </a:lnTo>
                  <a:close/>
                </a:path>
              </a:pathLst>
            </a:custGeom>
            <a:solidFill>
              <a:srgbClr val="4A5559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27AA1A0C-4ECD-42DA-86F8-A5B5DD17F665}"/>
                </a:ext>
              </a:extLst>
            </p:cNvPr>
            <p:cNvSpPr/>
            <p:nvPr/>
          </p:nvSpPr>
          <p:spPr>
            <a:xfrm>
              <a:off x="3447116" y="4356494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30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3430416" y="4339794"/>
              <a:ext cx="220954" cy="310877"/>
              <a:chOff x="3430416" y="4339794"/>
              <a:chExt cx="220954" cy="310877"/>
            </a:xfrm>
          </p:grpSpPr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40CAF697-5B55-40D6-A394-A9E2189C61AE}"/>
                  </a:ext>
                </a:extLst>
              </p:cNvPr>
              <p:cNvSpPr/>
              <p:nvPr/>
            </p:nvSpPr>
            <p:spPr>
              <a:xfrm>
                <a:off x="3457393" y="4366771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EFC8A71E-CE43-4F7B-B639-664251E63994}"/>
                  </a:ext>
                </a:extLst>
              </p:cNvPr>
              <p:cNvSpPr/>
              <p:nvPr/>
            </p:nvSpPr>
            <p:spPr>
              <a:xfrm>
                <a:off x="3457393" y="4502941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E172A1D3-7E3D-445F-A57E-6262A7B9F0FC}"/>
                  </a:ext>
                </a:extLst>
              </p:cNvPr>
              <p:cNvSpPr/>
              <p:nvPr/>
            </p:nvSpPr>
            <p:spPr>
              <a:xfrm>
                <a:off x="3555024" y="4366771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1D1BD6AC-F16A-42BC-A662-11401C3B7E0A}"/>
                  </a:ext>
                </a:extLst>
              </p:cNvPr>
              <p:cNvSpPr/>
              <p:nvPr/>
            </p:nvSpPr>
            <p:spPr>
              <a:xfrm>
                <a:off x="3555024" y="4502941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56685A98-126E-4BBE-AD15-FEAF28D50326}"/>
                  </a:ext>
                </a:extLst>
              </p:cNvPr>
              <p:cNvSpPr/>
              <p:nvPr/>
            </p:nvSpPr>
            <p:spPr>
              <a:xfrm>
                <a:off x="3430416" y="4339794"/>
                <a:ext cx="220954" cy="310877"/>
              </a:xfrm>
              <a:custGeom>
                <a:avLst/>
                <a:gdLst>
                  <a:gd name="connsiteX0" fmla="*/ 220955 w 220954"/>
                  <a:gd name="connsiteY0" fmla="*/ 0 h 310877"/>
                  <a:gd name="connsiteX1" fmla="*/ 0 w 220954"/>
                  <a:gd name="connsiteY1" fmla="*/ 0 h 310877"/>
                  <a:gd name="connsiteX2" fmla="*/ 0 w 220954"/>
                  <a:gd name="connsiteY2" fmla="*/ 2569 h 310877"/>
                  <a:gd name="connsiteX3" fmla="*/ 0 w 220954"/>
                  <a:gd name="connsiteY3" fmla="*/ 2569 h 310877"/>
                  <a:gd name="connsiteX4" fmla="*/ 0 w 220954"/>
                  <a:gd name="connsiteY4" fmla="*/ 310878 h 310877"/>
                  <a:gd name="connsiteX5" fmla="*/ 6423 w 220954"/>
                  <a:gd name="connsiteY5" fmla="*/ 310878 h 310877"/>
                  <a:gd name="connsiteX6" fmla="*/ 26977 w 220954"/>
                  <a:gd name="connsiteY6" fmla="*/ 310878 h 310877"/>
                  <a:gd name="connsiteX7" fmla="*/ 210677 w 220954"/>
                  <a:gd name="connsiteY7" fmla="*/ 310878 h 310877"/>
                  <a:gd name="connsiteX8" fmla="*/ 210677 w 220954"/>
                  <a:gd name="connsiteY8" fmla="*/ 310878 h 310877"/>
                  <a:gd name="connsiteX9" fmla="*/ 219670 w 220954"/>
                  <a:gd name="connsiteY9" fmla="*/ 310878 h 310877"/>
                  <a:gd name="connsiteX10" fmla="*/ 219670 w 220954"/>
                  <a:gd name="connsiteY10" fmla="*/ 26977 h 310877"/>
                  <a:gd name="connsiteX11" fmla="*/ 219670 w 220954"/>
                  <a:gd name="connsiteY11" fmla="*/ 26977 h 310877"/>
                  <a:gd name="connsiteX12" fmla="*/ 219670 w 220954"/>
                  <a:gd name="connsiteY12" fmla="*/ 0 h 310877"/>
                  <a:gd name="connsiteX13" fmla="*/ 26977 w 220954"/>
                  <a:gd name="connsiteY13" fmla="*/ 26977 h 310877"/>
                  <a:gd name="connsiteX14" fmla="*/ 97631 w 220954"/>
                  <a:gd name="connsiteY14" fmla="*/ 26977 h 310877"/>
                  <a:gd name="connsiteX15" fmla="*/ 97631 w 220954"/>
                  <a:gd name="connsiteY15" fmla="*/ 136170 h 310877"/>
                  <a:gd name="connsiteX16" fmla="*/ 26977 w 220954"/>
                  <a:gd name="connsiteY16" fmla="*/ 136170 h 310877"/>
                  <a:gd name="connsiteX17" fmla="*/ 26977 w 220954"/>
                  <a:gd name="connsiteY17" fmla="*/ 26977 h 310877"/>
                  <a:gd name="connsiteX18" fmla="*/ 26977 w 220954"/>
                  <a:gd name="connsiteY18" fmla="*/ 163147 h 310877"/>
                  <a:gd name="connsiteX19" fmla="*/ 97631 w 220954"/>
                  <a:gd name="connsiteY19" fmla="*/ 163147 h 310877"/>
                  <a:gd name="connsiteX20" fmla="*/ 97631 w 220954"/>
                  <a:gd name="connsiteY20" fmla="*/ 283901 h 310877"/>
                  <a:gd name="connsiteX21" fmla="*/ 26977 w 220954"/>
                  <a:gd name="connsiteY21" fmla="*/ 283901 h 310877"/>
                  <a:gd name="connsiteX22" fmla="*/ 26977 w 220954"/>
                  <a:gd name="connsiteY22" fmla="*/ 163147 h 310877"/>
                  <a:gd name="connsiteX23" fmla="*/ 193978 w 220954"/>
                  <a:gd name="connsiteY23" fmla="*/ 283901 h 310877"/>
                  <a:gd name="connsiteX24" fmla="*/ 124608 w 220954"/>
                  <a:gd name="connsiteY24" fmla="*/ 283901 h 310877"/>
                  <a:gd name="connsiteX25" fmla="*/ 124608 w 220954"/>
                  <a:gd name="connsiteY25" fmla="*/ 163147 h 310877"/>
                  <a:gd name="connsiteX26" fmla="*/ 193978 w 220954"/>
                  <a:gd name="connsiteY26" fmla="*/ 163147 h 310877"/>
                  <a:gd name="connsiteX27" fmla="*/ 193978 w 220954"/>
                  <a:gd name="connsiteY27" fmla="*/ 283901 h 310877"/>
                  <a:gd name="connsiteX28" fmla="*/ 193978 w 220954"/>
                  <a:gd name="connsiteY28" fmla="*/ 136170 h 310877"/>
                  <a:gd name="connsiteX29" fmla="*/ 124608 w 220954"/>
                  <a:gd name="connsiteY29" fmla="*/ 136170 h 310877"/>
                  <a:gd name="connsiteX30" fmla="*/ 124608 w 220954"/>
                  <a:gd name="connsiteY30" fmla="*/ 26977 h 310877"/>
                  <a:gd name="connsiteX31" fmla="*/ 193978 w 220954"/>
                  <a:gd name="connsiteY31" fmla="*/ 26977 h 310877"/>
                  <a:gd name="connsiteX32" fmla="*/ 193978 w 220954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20954" h="310877">
                    <a:moveTo>
                      <a:pt x="220955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7" y="310878"/>
                    </a:lnTo>
                    <a:lnTo>
                      <a:pt x="210677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7631" y="26977"/>
                    </a:lnTo>
                    <a:lnTo>
                      <a:pt x="97631" y="136170"/>
                    </a:lnTo>
                    <a:lnTo>
                      <a:pt x="26977" y="136170"/>
                    </a:lnTo>
                    <a:lnTo>
                      <a:pt x="26977" y="26977"/>
                    </a:lnTo>
                    <a:close/>
                    <a:moveTo>
                      <a:pt x="26977" y="163147"/>
                    </a:moveTo>
                    <a:lnTo>
                      <a:pt x="97631" y="163147"/>
                    </a:lnTo>
                    <a:lnTo>
                      <a:pt x="97631" y="283901"/>
                    </a:lnTo>
                    <a:lnTo>
                      <a:pt x="26977" y="283901"/>
                    </a:lnTo>
                    <a:lnTo>
                      <a:pt x="26977" y="163147"/>
                    </a:lnTo>
                    <a:close/>
                    <a:moveTo>
                      <a:pt x="193978" y="283901"/>
                    </a:moveTo>
                    <a:lnTo>
                      <a:pt x="124608" y="283901"/>
                    </a:lnTo>
                    <a:lnTo>
                      <a:pt x="124608" y="163147"/>
                    </a:lnTo>
                    <a:lnTo>
                      <a:pt x="193978" y="163147"/>
                    </a:lnTo>
                    <a:lnTo>
                      <a:pt x="193978" y="283901"/>
                    </a:lnTo>
                    <a:close/>
                    <a:moveTo>
                      <a:pt x="193978" y="136170"/>
                    </a:moveTo>
                    <a:lnTo>
                      <a:pt x="124608" y="136170"/>
                    </a:lnTo>
                    <a:lnTo>
                      <a:pt x="124608" y="26977"/>
                    </a:lnTo>
                    <a:lnTo>
                      <a:pt x="193978" y="26977"/>
                    </a:lnTo>
                    <a:lnTo>
                      <a:pt x="193978" y="136170"/>
                    </a:lnTo>
                    <a:close/>
                  </a:path>
                </a:pathLst>
              </a:custGeom>
              <a:solidFill>
                <a:srgbClr val="4A555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0D899680-9679-4E83-AFBF-EDABCA77B2B7}"/>
                </a:ext>
              </a:extLst>
            </p:cNvPr>
            <p:cNvSpPr/>
            <p:nvPr/>
          </p:nvSpPr>
          <p:spPr>
            <a:xfrm>
              <a:off x="736570" y="4478533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37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719870" y="4461833"/>
              <a:ext cx="219669" cy="310877"/>
              <a:chOff x="719870" y="4461833"/>
              <a:chExt cx="219669" cy="310877"/>
            </a:xfrm>
          </p:grpSpPr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8F65DFF0-5373-4993-AA30-5796827B309B}"/>
                  </a:ext>
                </a:extLst>
              </p:cNvPr>
              <p:cNvSpPr/>
              <p:nvPr/>
            </p:nvSpPr>
            <p:spPr>
              <a:xfrm>
                <a:off x="746847" y="4624979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30E04BE5-7BEE-4777-AED3-6CA76396ECD2}"/>
                  </a:ext>
                </a:extLst>
              </p:cNvPr>
              <p:cNvSpPr/>
              <p:nvPr/>
            </p:nvSpPr>
            <p:spPr>
              <a:xfrm>
                <a:off x="843193" y="4624979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29C54060-7885-4ECF-A883-A43C5C69E7C6}"/>
                  </a:ext>
                </a:extLst>
              </p:cNvPr>
              <p:cNvSpPr/>
              <p:nvPr/>
            </p:nvSpPr>
            <p:spPr>
              <a:xfrm>
                <a:off x="746847" y="4488810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2503A29A-A2EE-4701-A4F0-96EC9FF5417C}"/>
                  </a:ext>
                </a:extLst>
              </p:cNvPr>
              <p:cNvSpPr/>
              <p:nvPr/>
            </p:nvSpPr>
            <p:spPr>
              <a:xfrm>
                <a:off x="843193" y="4488810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975F58B3-8FE4-40D7-8CC5-C3A46E2B703B}"/>
                  </a:ext>
                </a:extLst>
              </p:cNvPr>
              <p:cNvSpPr/>
              <p:nvPr/>
            </p:nvSpPr>
            <p:spPr>
              <a:xfrm>
                <a:off x="719870" y="4461833"/>
                <a:ext cx="219669" cy="310877"/>
              </a:xfrm>
              <a:custGeom>
                <a:avLst/>
                <a:gdLst>
                  <a:gd name="connsiteX0" fmla="*/ 219670 w 219669"/>
                  <a:gd name="connsiteY0" fmla="*/ 0 h 310877"/>
                  <a:gd name="connsiteX1" fmla="*/ 0 w 219669"/>
                  <a:gd name="connsiteY1" fmla="*/ 0 h 310877"/>
                  <a:gd name="connsiteX2" fmla="*/ 0 w 219669"/>
                  <a:gd name="connsiteY2" fmla="*/ 2569 h 310877"/>
                  <a:gd name="connsiteX3" fmla="*/ 0 w 219669"/>
                  <a:gd name="connsiteY3" fmla="*/ 2569 h 310877"/>
                  <a:gd name="connsiteX4" fmla="*/ 0 w 219669"/>
                  <a:gd name="connsiteY4" fmla="*/ 310878 h 310877"/>
                  <a:gd name="connsiteX5" fmla="*/ 6423 w 219669"/>
                  <a:gd name="connsiteY5" fmla="*/ 310878 h 310877"/>
                  <a:gd name="connsiteX6" fmla="*/ 26977 w 219669"/>
                  <a:gd name="connsiteY6" fmla="*/ 310878 h 310877"/>
                  <a:gd name="connsiteX7" fmla="*/ 210678 w 219669"/>
                  <a:gd name="connsiteY7" fmla="*/ 310878 h 310877"/>
                  <a:gd name="connsiteX8" fmla="*/ 210678 w 219669"/>
                  <a:gd name="connsiteY8" fmla="*/ 310878 h 310877"/>
                  <a:gd name="connsiteX9" fmla="*/ 219670 w 219669"/>
                  <a:gd name="connsiteY9" fmla="*/ 310878 h 310877"/>
                  <a:gd name="connsiteX10" fmla="*/ 219670 w 219669"/>
                  <a:gd name="connsiteY10" fmla="*/ 26977 h 310877"/>
                  <a:gd name="connsiteX11" fmla="*/ 219670 w 219669"/>
                  <a:gd name="connsiteY11" fmla="*/ 26977 h 310877"/>
                  <a:gd name="connsiteX12" fmla="*/ 219670 w 219669"/>
                  <a:gd name="connsiteY12" fmla="*/ 0 h 310877"/>
                  <a:gd name="connsiteX13" fmla="*/ 26977 w 219669"/>
                  <a:gd name="connsiteY13" fmla="*/ 26977 h 310877"/>
                  <a:gd name="connsiteX14" fmla="*/ 96346 w 219669"/>
                  <a:gd name="connsiteY14" fmla="*/ 26977 h 310877"/>
                  <a:gd name="connsiteX15" fmla="*/ 96346 w 219669"/>
                  <a:gd name="connsiteY15" fmla="*/ 136170 h 310877"/>
                  <a:gd name="connsiteX16" fmla="*/ 25692 w 219669"/>
                  <a:gd name="connsiteY16" fmla="*/ 136170 h 310877"/>
                  <a:gd name="connsiteX17" fmla="*/ 25692 w 219669"/>
                  <a:gd name="connsiteY17" fmla="*/ 26977 h 310877"/>
                  <a:gd name="connsiteX18" fmla="*/ 26977 w 219669"/>
                  <a:gd name="connsiteY18" fmla="*/ 163147 h 310877"/>
                  <a:gd name="connsiteX19" fmla="*/ 96346 w 219669"/>
                  <a:gd name="connsiteY19" fmla="*/ 163147 h 310877"/>
                  <a:gd name="connsiteX20" fmla="*/ 96346 w 219669"/>
                  <a:gd name="connsiteY20" fmla="*/ 283901 h 310877"/>
                  <a:gd name="connsiteX21" fmla="*/ 25692 w 219669"/>
                  <a:gd name="connsiteY21" fmla="*/ 283901 h 310877"/>
                  <a:gd name="connsiteX22" fmla="*/ 25692 w 219669"/>
                  <a:gd name="connsiteY22" fmla="*/ 163147 h 310877"/>
                  <a:gd name="connsiteX23" fmla="*/ 192693 w 219669"/>
                  <a:gd name="connsiteY23" fmla="*/ 283901 h 310877"/>
                  <a:gd name="connsiteX24" fmla="*/ 123323 w 219669"/>
                  <a:gd name="connsiteY24" fmla="*/ 283901 h 310877"/>
                  <a:gd name="connsiteX25" fmla="*/ 123323 w 219669"/>
                  <a:gd name="connsiteY25" fmla="*/ 163147 h 310877"/>
                  <a:gd name="connsiteX26" fmla="*/ 192693 w 219669"/>
                  <a:gd name="connsiteY26" fmla="*/ 163147 h 310877"/>
                  <a:gd name="connsiteX27" fmla="*/ 192693 w 219669"/>
                  <a:gd name="connsiteY27" fmla="*/ 283901 h 310877"/>
                  <a:gd name="connsiteX28" fmla="*/ 192693 w 219669"/>
                  <a:gd name="connsiteY28" fmla="*/ 136170 h 310877"/>
                  <a:gd name="connsiteX29" fmla="*/ 123323 w 219669"/>
                  <a:gd name="connsiteY29" fmla="*/ 136170 h 310877"/>
                  <a:gd name="connsiteX30" fmla="*/ 123323 w 219669"/>
                  <a:gd name="connsiteY30" fmla="*/ 26977 h 310877"/>
                  <a:gd name="connsiteX31" fmla="*/ 192693 w 219669"/>
                  <a:gd name="connsiteY31" fmla="*/ 26977 h 310877"/>
                  <a:gd name="connsiteX32" fmla="*/ 192693 w 219669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69" h="310877">
                    <a:moveTo>
                      <a:pt x="219670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8"/>
                    </a:lnTo>
                    <a:lnTo>
                      <a:pt x="6423" y="310878"/>
                    </a:lnTo>
                    <a:lnTo>
                      <a:pt x="26977" y="310878"/>
                    </a:lnTo>
                    <a:lnTo>
                      <a:pt x="210678" y="310878"/>
                    </a:lnTo>
                    <a:lnTo>
                      <a:pt x="210678" y="310878"/>
                    </a:lnTo>
                    <a:lnTo>
                      <a:pt x="219670" y="310878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6346" y="26977"/>
                    </a:lnTo>
                    <a:lnTo>
                      <a:pt x="96346" y="136170"/>
                    </a:lnTo>
                    <a:lnTo>
                      <a:pt x="25692" y="136170"/>
                    </a:lnTo>
                    <a:lnTo>
                      <a:pt x="25692" y="26977"/>
                    </a:lnTo>
                    <a:close/>
                    <a:moveTo>
                      <a:pt x="26977" y="163147"/>
                    </a:moveTo>
                    <a:lnTo>
                      <a:pt x="96346" y="163147"/>
                    </a:lnTo>
                    <a:lnTo>
                      <a:pt x="96346" y="283901"/>
                    </a:lnTo>
                    <a:lnTo>
                      <a:pt x="25692" y="283901"/>
                    </a:lnTo>
                    <a:lnTo>
                      <a:pt x="25692" y="163147"/>
                    </a:lnTo>
                    <a:close/>
                    <a:moveTo>
                      <a:pt x="192693" y="283901"/>
                    </a:moveTo>
                    <a:lnTo>
                      <a:pt x="123323" y="283901"/>
                    </a:lnTo>
                    <a:lnTo>
                      <a:pt x="123323" y="163147"/>
                    </a:lnTo>
                    <a:lnTo>
                      <a:pt x="192693" y="163147"/>
                    </a:lnTo>
                    <a:lnTo>
                      <a:pt x="192693" y="283901"/>
                    </a:lnTo>
                    <a:close/>
                    <a:moveTo>
                      <a:pt x="192693" y="136170"/>
                    </a:moveTo>
                    <a:lnTo>
                      <a:pt x="123323" y="136170"/>
                    </a:lnTo>
                    <a:lnTo>
                      <a:pt x="123323" y="26977"/>
                    </a:lnTo>
                    <a:lnTo>
                      <a:pt x="192693" y="26977"/>
                    </a:lnTo>
                    <a:lnTo>
                      <a:pt x="192693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1BBE8944-C483-47B3-A653-5753D9579950}"/>
                </a:ext>
              </a:extLst>
            </p:cNvPr>
            <p:cNvSpPr/>
            <p:nvPr/>
          </p:nvSpPr>
          <p:spPr>
            <a:xfrm>
              <a:off x="736570" y="4840795"/>
              <a:ext cx="181131" cy="273623"/>
            </a:xfrm>
            <a:custGeom>
              <a:avLst/>
              <a:gdLst>
                <a:gd name="connsiteX0" fmla="*/ 0 w 181131"/>
                <a:gd name="connsiteY0" fmla="*/ 0 h 273623"/>
                <a:gd name="connsiteX1" fmla="*/ 181131 w 181131"/>
                <a:gd name="connsiteY1" fmla="*/ 0 h 273623"/>
                <a:gd name="connsiteX2" fmla="*/ 181131 w 181131"/>
                <a:gd name="connsiteY2" fmla="*/ 273624 h 273623"/>
                <a:gd name="connsiteX3" fmla="*/ 0 w 181131"/>
                <a:gd name="connsiteY3" fmla="*/ 273624 h 27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131" h="273623">
                  <a:moveTo>
                    <a:pt x="0" y="0"/>
                  </a:moveTo>
                  <a:lnTo>
                    <a:pt x="181131" y="0"/>
                  </a:lnTo>
                  <a:lnTo>
                    <a:pt x="181131" y="273624"/>
                  </a:lnTo>
                  <a:lnTo>
                    <a:pt x="0" y="273624"/>
                  </a:lnTo>
                  <a:close/>
                </a:path>
              </a:pathLst>
            </a:custGeom>
            <a:solidFill>
              <a:srgbClr val="FFFFE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44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719870" y="4824095"/>
              <a:ext cx="219669" cy="310877"/>
              <a:chOff x="719870" y="4824095"/>
              <a:chExt cx="219669" cy="310877"/>
            </a:xfrm>
          </p:grpSpPr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C8B06EA5-7BB5-4312-89B7-AC79A9026DA6}"/>
                  </a:ext>
                </a:extLst>
              </p:cNvPr>
              <p:cNvSpPr/>
              <p:nvPr/>
            </p:nvSpPr>
            <p:spPr>
              <a:xfrm>
                <a:off x="746847" y="4987242"/>
                <a:ext cx="70654" cy="120754"/>
              </a:xfrm>
              <a:custGeom>
                <a:avLst/>
                <a:gdLst>
                  <a:gd name="connsiteX0" fmla="*/ 0 w 70654"/>
                  <a:gd name="connsiteY0" fmla="*/ 0 h 120754"/>
                  <a:gd name="connsiteX1" fmla="*/ 70654 w 70654"/>
                  <a:gd name="connsiteY1" fmla="*/ 0 h 120754"/>
                  <a:gd name="connsiteX2" fmla="*/ 70654 w 70654"/>
                  <a:gd name="connsiteY2" fmla="*/ 120754 h 120754"/>
                  <a:gd name="connsiteX3" fmla="*/ 0 w 70654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20754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BBB98437-6A66-4FF1-99C7-F60477EAEB53}"/>
                  </a:ext>
                </a:extLst>
              </p:cNvPr>
              <p:cNvSpPr/>
              <p:nvPr/>
            </p:nvSpPr>
            <p:spPr>
              <a:xfrm>
                <a:off x="746847" y="4851072"/>
                <a:ext cx="70654" cy="109192"/>
              </a:xfrm>
              <a:custGeom>
                <a:avLst/>
                <a:gdLst>
                  <a:gd name="connsiteX0" fmla="*/ 0 w 70654"/>
                  <a:gd name="connsiteY0" fmla="*/ 0 h 109192"/>
                  <a:gd name="connsiteX1" fmla="*/ 70654 w 70654"/>
                  <a:gd name="connsiteY1" fmla="*/ 0 h 109192"/>
                  <a:gd name="connsiteX2" fmla="*/ 70654 w 70654"/>
                  <a:gd name="connsiteY2" fmla="*/ 109193 h 109192"/>
                  <a:gd name="connsiteX3" fmla="*/ 0 w 70654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54" h="109192">
                    <a:moveTo>
                      <a:pt x="0" y="0"/>
                    </a:moveTo>
                    <a:lnTo>
                      <a:pt x="70654" y="0"/>
                    </a:lnTo>
                    <a:lnTo>
                      <a:pt x="70654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4491808C-FB7B-4760-831D-752A256970D6}"/>
                  </a:ext>
                </a:extLst>
              </p:cNvPr>
              <p:cNvSpPr/>
              <p:nvPr/>
            </p:nvSpPr>
            <p:spPr>
              <a:xfrm>
                <a:off x="843193" y="4987242"/>
                <a:ext cx="69369" cy="120754"/>
              </a:xfrm>
              <a:custGeom>
                <a:avLst/>
                <a:gdLst>
                  <a:gd name="connsiteX0" fmla="*/ 0 w 69369"/>
                  <a:gd name="connsiteY0" fmla="*/ 0 h 120754"/>
                  <a:gd name="connsiteX1" fmla="*/ 69369 w 69369"/>
                  <a:gd name="connsiteY1" fmla="*/ 0 h 120754"/>
                  <a:gd name="connsiteX2" fmla="*/ 69369 w 69369"/>
                  <a:gd name="connsiteY2" fmla="*/ 120754 h 120754"/>
                  <a:gd name="connsiteX3" fmla="*/ 0 w 69369"/>
                  <a:gd name="connsiteY3" fmla="*/ 120754 h 1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20754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20754"/>
                    </a:lnTo>
                    <a:lnTo>
                      <a:pt x="0" y="120754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C9EA84B1-EFE4-42C3-9725-09FF2F77EC2E}"/>
                  </a:ext>
                </a:extLst>
              </p:cNvPr>
              <p:cNvSpPr/>
              <p:nvPr/>
            </p:nvSpPr>
            <p:spPr>
              <a:xfrm>
                <a:off x="843193" y="4851072"/>
                <a:ext cx="69369" cy="109192"/>
              </a:xfrm>
              <a:custGeom>
                <a:avLst/>
                <a:gdLst>
                  <a:gd name="connsiteX0" fmla="*/ 0 w 69369"/>
                  <a:gd name="connsiteY0" fmla="*/ 0 h 109192"/>
                  <a:gd name="connsiteX1" fmla="*/ 69369 w 69369"/>
                  <a:gd name="connsiteY1" fmla="*/ 0 h 109192"/>
                  <a:gd name="connsiteX2" fmla="*/ 69369 w 69369"/>
                  <a:gd name="connsiteY2" fmla="*/ 109193 h 109192"/>
                  <a:gd name="connsiteX3" fmla="*/ 0 w 69369"/>
                  <a:gd name="connsiteY3" fmla="*/ 109193 h 10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69" h="109192">
                    <a:moveTo>
                      <a:pt x="0" y="0"/>
                    </a:moveTo>
                    <a:lnTo>
                      <a:pt x="69369" y="0"/>
                    </a:lnTo>
                    <a:lnTo>
                      <a:pt x="69369" y="109193"/>
                    </a:lnTo>
                    <a:lnTo>
                      <a:pt x="0" y="109193"/>
                    </a:lnTo>
                    <a:close/>
                  </a:path>
                </a:pathLst>
              </a:custGeom>
              <a:noFill/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3D91AAEC-8548-44E3-B6CC-84EAF0F5409F}"/>
                  </a:ext>
                </a:extLst>
              </p:cNvPr>
              <p:cNvSpPr/>
              <p:nvPr/>
            </p:nvSpPr>
            <p:spPr>
              <a:xfrm>
                <a:off x="719870" y="4824095"/>
                <a:ext cx="219669" cy="310877"/>
              </a:xfrm>
              <a:custGeom>
                <a:avLst/>
                <a:gdLst>
                  <a:gd name="connsiteX0" fmla="*/ 219670 w 219669"/>
                  <a:gd name="connsiteY0" fmla="*/ 0 h 310877"/>
                  <a:gd name="connsiteX1" fmla="*/ 0 w 219669"/>
                  <a:gd name="connsiteY1" fmla="*/ 0 h 310877"/>
                  <a:gd name="connsiteX2" fmla="*/ 0 w 219669"/>
                  <a:gd name="connsiteY2" fmla="*/ 2569 h 310877"/>
                  <a:gd name="connsiteX3" fmla="*/ 0 w 219669"/>
                  <a:gd name="connsiteY3" fmla="*/ 2569 h 310877"/>
                  <a:gd name="connsiteX4" fmla="*/ 0 w 219669"/>
                  <a:gd name="connsiteY4" fmla="*/ 310877 h 310877"/>
                  <a:gd name="connsiteX5" fmla="*/ 6423 w 219669"/>
                  <a:gd name="connsiteY5" fmla="*/ 310877 h 310877"/>
                  <a:gd name="connsiteX6" fmla="*/ 26977 w 219669"/>
                  <a:gd name="connsiteY6" fmla="*/ 310877 h 310877"/>
                  <a:gd name="connsiteX7" fmla="*/ 210678 w 219669"/>
                  <a:gd name="connsiteY7" fmla="*/ 310877 h 310877"/>
                  <a:gd name="connsiteX8" fmla="*/ 210678 w 219669"/>
                  <a:gd name="connsiteY8" fmla="*/ 310877 h 310877"/>
                  <a:gd name="connsiteX9" fmla="*/ 219670 w 219669"/>
                  <a:gd name="connsiteY9" fmla="*/ 310877 h 310877"/>
                  <a:gd name="connsiteX10" fmla="*/ 219670 w 219669"/>
                  <a:gd name="connsiteY10" fmla="*/ 26977 h 310877"/>
                  <a:gd name="connsiteX11" fmla="*/ 219670 w 219669"/>
                  <a:gd name="connsiteY11" fmla="*/ 26977 h 310877"/>
                  <a:gd name="connsiteX12" fmla="*/ 219670 w 219669"/>
                  <a:gd name="connsiteY12" fmla="*/ 0 h 310877"/>
                  <a:gd name="connsiteX13" fmla="*/ 26977 w 219669"/>
                  <a:gd name="connsiteY13" fmla="*/ 26977 h 310877"/>
                  <a:gd name="connsiteX14" fmla="*/ 96346 w 219669"/>
                  <a:gd name="connsiteY14" fmla="*/ 26977 h 310877"/>
                  <a:gd name="connsiteX15" fmla="*/ 96346 w 219669"/>
                  <a:gd name="connsiteY15" fmla="*/ 136170 h 310877"/>
                  <a:gd name="connsiteX16" fmla="*/ 25692 w 219669"/>
                  <a:gd name="connsiteY16" fmla="*/ 136170 h 310877"/>
                  <a:gd name="connsiteX17" fmla="*/ 25692 w 219669"/>
                  <a:gd name="connsiteY17" fmla="*/ 26977 h 310877"/>
                  <a:gd name="connsiteX18" fmla="*/ 26977 w 219669"/>
                  <a:gd name="connsiteY18" fmla="*/ 163146 h 310877"/>
                  <a:gd name="connsiteX19" fmla="*/ 96346 w 219669"/>
                  <a:gd name="connsiteY19" fmla="*/ 163146 h 310877"/>
                  <a:gd name="connsiteX20" fmla="*/ 96346 w 219669"/>
                  <a:gd name="connsiteY20" fmla="*/ 283901 h 310877"/>
                  <a:gd name="connsiteX21" fmla="*/ 25692 w 219669"/>
                  <a:gd name="connsiteY21" fmla="*/ 283901 h 310877"/>
                  <a:gd name="connsiteX22" fmla="*/ 25692 w 219669"/>
                  <a:gd name="connsiteY22" fmla="*/ 163146 h 310877"/>
                  <a:gd name="connsiteX23" fmla="*/ 192693 w 219669"/>
                  <a:gd name="connsiteY23" fmla="*/ 283901 h 310877"/>
                  <a:gd name="connsiteX24" fmla="*/ 123323 w 219669"/>
                  <a:gd name="connsiteY24" fmla="*/ 283901 h 310877"/>
                  <a:gd name="connsiteX25" fmla="*/ 123323 w 219669"/>
                  <a:gd name="connsiteY25" fmla="*/ 163146 h 310877"/>
                  <a:gd name="connsiteX26" fmla="*/ 192693 w 219669"/>
                  <a:gd name="connsiteY26" fmla="*/ 163146 h 310877"/>
                  <a:gd name="connsiteX27" fmla="*/ 192693 w 219669"/>
                  <a:gd name="connsiteY27" fmla="*/ 283901 h 310877"/>
                  <a:gd name="connsiteX28" fmla="*/ 192693 w 219669"/>
                  <a:gd name="connsiteY28" fmla="*/ 136170 h 310877"/>
                  <a:gd name="connsiteX29" fmla="*/ 123323 w 219669"/>
                  <a:gd name="connsiteY29" fmla="*/ 136170 h 310877"/>
                  <a:gd name="connsiteX30" fmla="*/ 123323 w 219669"/>
                  <a:gd name="connsiteY30" fmla="*/ 26977 h 310877"/>
                  <a:gd name="connsiteX31" fmla="*/ 192693 w 219669"/>
                  <a:gd name="connsiteY31" fmla="*/ 26977 h 310877"/>
                  <a:gd name="connsiteX32" fmla="*/ 192693 w 219669"/>
                  <a:gd name="connsiteY32" fmla="*/ 136170 h 31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69" h="310877">
                    <a:moveTo>
                      <a:pt x="219670" y="0"/>
                    </a:moveTo>
                    <a:lnTo>
                      <a:pt x="0" y="0"/>
                    </a:lnTo>
                    <a:lnTo>
                      <a:pt x="0" y="2569"/>
                    </a:lnTo>
                    <a:lnTo>
                      <a:pt x="0" y="2569"/>
                    </a:lnTo>
                    <a:lnTo>
                      <a:pt x="0" y="310877"/>
                    </a:lnTo>
                    <a:lnTo>
                      <a:pt x="6423" y="310877"/>
                    </a:lnTo>
                    <a:lnTo>
                      <a:pt x="26977" y="310877"/>
                    </a:lnTo>
                    <a:lnTo>
                      <a:pt x="210678" y="310877"/>
                    </a:lnTo>
                    <a:lnTo>
                      <a:pt x="210678" y="310877"/>
                    </a:lnTo>
                    <a:lnTo>
                      <a:pt x="219670" y="310877"/>
                    </a:lnTo>
                    <a:lnTo>
                      <a:pt x="219670" y="26977"/>
                    </a:lnTo>
                    <a:lnTo>
                      <a:pt x="219670" y="26977"/>
                    </a:lnTo>
                    <a:lnTo>
                      <a:pt x="219670" y="0"/>
                    </a:lnTo>
                    <a:close/>
                    <a:moveTo>
                      <a:pt x="26977" y="26977"/>
                    </a:moveTo>
                    <a:lnTo>
                      <a:pt x="96346" y="26977"/>
                    </a:lnTo>
                    <a:lnTo>
                      <a:pt x="96346" y="136170"/>
                    </a:lnTo>
                    <a:lnTo>
                      <a:pt x="25692" y="136170"/>
                    </a:lnTo>
                    <a:lnTo>
                      <a:pt x="25692" y="26977"/>
                    </a:lnTo>
                    <a:close/>
                    <a:moveTo>
                      <a:pt x="26977" y="163146"/>
                    </a:moveTo>
                    <a:lnTo>
                      <a:pt x="96346" y="163146"/>
                    </a:lnTo>
                    <a:lnTo>
                      <a:pt x="96346" y="283901"/>
                    </a:lnTo>
                    <a:lnTo>
                      <a:pt x="25692" y="283901"/>
                    </a:lnTo>
                    <a:lnTo>
                      <a:pt x="25692" y="163146"/>
                    </a:lnTo>
                    <a:close/>
                    <a:moveTo>
                      <a:pt x="192693" y="283901"/>
                    </a:moveTo>
                    <a:lnTo>
                      <a:pt x="123323" y="283901"/>
                    </a:lnTo>
                    <a:lnTo>
                      <a:pt x="123323" y="163146"/>
                    </a:lnTo>
                    <a:lnTo>
                      <a:pt x="192693" y="163146"/>
                    </a:lnTo>
                    <a:lnTo>
                      <a:pt x="192693" y="283901"/>
                    </a:lnTo>
                    <a:close/>
                    <a:moveTo>
                      <a:pt x="192693" y="136170"/>
                    </a:moveTo>
                    <a:lnTo>
                      <a:pt x="123323" y="136170"/>
                    </a:lnTo>
                    <a:lnTo>
                      <a:pt x="123323" y="26977"/>
                    </a:lnTo>
                    <a:lnTo>
                      <a:pt x="192693" y="26977"/>
                    </a:lnTo>
                    <a:lnTo>
                      <a:pt x="192693" y="136170"/>
                    </a:lnTo>
                    <a:close/>
                  </a:path>
                </a:pathLst>
              </a:custGeom>
              <a:solidFill>
                <a:srgbClr val="8D612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6A15804F-C3E7-4480-A74A-60D2C6115C1B}"/>
                </a:ext>
              </a:extLst>
            </p:cNvPr>
            <p:cNvSpPr/>
            <p:nvPr/>
          </p:nvSpPr>
          <p:spPr>
            <a:xfrm>
              <a:off x="9712201" y="4923011"/>
              <a:ext cx="220954" cy="477878"/>
            </a:xfrm>
            <a:custGeom>
              <a:avLst/>
              <a:gdLst>
                <a:gd name="connsiteX0" fmla="*/ 0 w 220954"/>
                <a:gd name="connsiteY0" fmla="*/ 0 h 477878"/>
                <a:gd name="connsiteX1" fmla="*/ 220955 w 220954"/>
                <a:gd name="connsiteY1" fmla="*/ 0 h 477878"/>
                <a:gd name="connsiteX2" fmla="*/ 220955 w 220954"/>
                <a:gd name="connsiteY2" fmla="*/ 477878 h 477878"/>
                <a:gd name="connsiteX3" fmla="*/ 0 w 220954"/>
                <a:gd name="connsiteY3" fmla="*/ 477878 h 477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54" h="477878">
                  <a:moveTo>
                    <a:pt x="0" y="0"/>
                  </a:moveTo>
                  <a:lnTo>
                    <a:pt x="220955" y="0"/>
                  </a:lnTo>
                  <a:lnTo>
                    <a:pt x="220955" y="477878"/>
                  </a:lnTo>
                  <a:lnTo>
                    <a:pt x="0" y="477878"/>
                  </a:lnTo>
                  <a:close/>
                </a:path>
              </a:pathLst>
            </a:custGeom>
            <a:solidFill>
              <a:srgbClr val="0A3542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28B767A-96DC-4F7C-94F7-B4C78D82F201}"/>
                </a:ext>
              </a:extLst>
            </p:cNvPr>
            <p:cNvSpPr/>
            <p:nvPr/>
          </p:nvSpPr>
          <p:spPr>
            <a:xfrm>
              <a:off x="9601724" y="4749587"/>
              <a:ext cx="431631" cy="634601"/>
            </a:xfrm>
            <a:custGeom>
              <a:avLst/>
              <a:gdLst>
                <a:gd name="connsiteX0" fmla="*/ 421355 w 431631"/>
                <a:gd name="connsiteY0" fmla="*/ 134885 h 634601"/>
                <a:gd name="connsiteX1" fmla="*/ 219670 w 431631"/>
                <a:gd name="connsiteY1" fmla="*/ 0 h 634601"/>
                <a:gd name="connsiteX2" fmla="*/ 17984 w 431631"/>
                <a:gd name="connsiteY2" fmla="*/ 134885 h 634601"/>
                <a:gd name="connsiteX3" fmla="*/ 0 w 431631"/>
                <a:gd name="connsiteY3" fmla="*/ 134885 h 634601"/>
                <a:gd name="connsiteX4" fmla="*/ 0 w 431631"/>
                <a:gd name="connsiteY4" fmla="*/ 634602 h 634601"/>
                <a:gd name="connsiteX5" fmla="*/ 46246 w 431631"/>
                <a:gd name="connsiteY5" fmla="*/ 634602 h 634601"/>
                <a:gd name="connsiteX6" fmla="*/ 46246 w 431631"/>
                <a:gd name="connsiteY6" fmla="*/ 142593 h 634601"/>
                <a:gd name="connsiteX7" fmla="*/ 385386 w 431631"/>
                <a:gd name="connsiteY7" fmla="*/ 142593 h 634601"/>
                <a:gd name="connsiteX8" fmla="*/ 385386 w 431631"/>
                <a:gd name="connsiteY8" fmla="*/ 634602 h 634601"/>
                <a:gd name="connsiteX9" fmla="*/ 431632 w 431631"/>
                <a:gd name="connsiteY9" fmla="*/ 634602 h 634601"/>
                <a:gd name="connsiteX10" fmla="*/ 431632 w 431631"/>
                <a:gd name="connsiteY10" fmla="*/ 134885 h 63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631" h="634601">
                  <a:moveTo>
                    <a:pt x="421355" y="134885"/>
                  </a:moveTo>
                  <a:lnTo>
                    <a:pt x="219670" y="0"/>
                  </a:lnTo>
                  <a:lnTo>
                    <a:pt x="17984" y="134885"/>
                  </a:lnTo>
                  <a:lnTo>
                    <a:pt x="0" y="134885"/>
                  </a:lnTo>
                  <a:lnTo>
                    <a:pt x="0" y="634602"/>
                  </a:lnTo>
                  <a:lnTo>
                    <a:pt x="46246" y="634602"/>
                  </a:lnTo>
                  <a:lnTo>
                    <a:pt x="46246" y="142593"/>
                  </a:lnTo>
                  <a:lnTo>
                    <a:pt x="385386" y="142593"/>
                  </a:lnTo>
                  <a:lnTo>
                    <a:pt x="385386" y="634602"/>
                  </a:lnTo>
                  <a:lnTo>
                    <a:pt x="431632" y="634602"/>
                  </a:lnTo>
                  <a:lnTo>
                    <a:pt x="431632" y="134885"/>
                  </a:lnTo>
                  <a:close/>
                </a:path>
              </a:pathLst>
            </a:custGeom>
            <a:solidFill>
              <a:srgbClr val="C9AC6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5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212474" y="3534452"/>
              <a:ext cx="11721295" cy="1405022"/>
              <a:chOff x="212474" y="3534452"/>
              <a:chExt cx="11721295" cy="1405022"/>
            </a:xfrm>
          </p:grpSpPr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1D88A5DC-7BE1-4C5B-BAF3-838D249B2BEC}"/>
                  </a:ext>
                </a:extLst>
              </p:cNvPr>
              <p:cNvSpPr/>
              <p:nvPr/>
            </p:nvSpPr>
            <p:spPr>
              <a:xfrm>
                <a:off x="1476652" y="4665002"/>
                <a:ext cx="500390" cy="184645"/>
              </a:xfrm>
              <a:custGeom>
                <a:avLst/>
                <a:gdLst>
                  <a:gd name="connsiteX0" fmla="*/ 499575 w 500390"/>
                  <a:gd name="connsiteY0" fmla="*/ 168085 h 184645"/>
                  <a:gd name="connsiteX1" fmla="*/ 400660 w 500390"/>
                  <a:gd name="connsiteY1" fmla="*/ 97431 h 184645"/>
                  <a:gd name="connsiteX2" fmla="*/ 349275 w 500390"/>
                  <a:gd name="connsiteY2" fmla="*/ 24208 h 184645"/>
                  <a:gd name="connsiteX3" fmla="*/ 155297 w 500390"/>
                  <a:gd name="connsiteY3" fmla="*/ 37055 h 184645"/>
                  <a:gd name="connsiteX4" fmla="*/ 1143 w 500390"/>
                  <a:gd name="connsiteY4" fmla="*/ 168085 h 184645"/>
                  <a:gd name="connsiteX5" fmla="*/ 236228 w 500390"/>
                  <a:gd name="connsiteY5" fmla="*/ 44762 h 184645"/>
                  <a:gd name="connsiteX6" fmla="*/ 390383 w 500390"/>
                  <a:gd name="connsiteY6" fmla="*/ 138539 h 184645"/>
                  <a:gd name="connsiteX7" fmla="*/ 440483 w 500390"/>
                  <a:gd name="connsiteY7" fmla="*/ 170655 h 184645"/>
                  <a:gd name="connsiteX8" fmla="*/ 499575 w 500390"/>
                  <a:gd name="connsiteY8" fmla="*/ 168085 h 184645"/>
                  <a:gd name="connsiteX9" fmla="*/ 499575 w 500390"/>
                  <a:gd name="connsiteY9" fmla="*/ 168085 h 184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0390" h="184645">
                    <a:moveTo>
                      <a:pt x="499575" y="168085"/>
                    </a:moveTo>
                    <a:cubicBezTo>
                      <a:pt x="509852" y="135970"/>
                      <a:pt x="419929" y="106424"/>
                      <a:pt x="400660" y="97431"/>
                    </a:cubicBezTo>
                    <a:cubicBezTo>
                      <a:pt x="360836" y="79447"/>
                      <a:pt x="395521" y="53754"/>
                      <a:pt x="349275" y="24208"/>
                    </a:cubicBezTo>
                    <a:cubicBezTo>
                      <a:pt x="288898" y="-15615"/>
                      <a:pt x="213105" y="-2769"/>
                      <a:pt x="155297" y="37055"/>
                    </a:cubicBezTo>
                    <a:cubicBezTo>
                      <a:pt x="130890" y="53754"/>
                      <a:pt x="-14272" y="146247"/>
                      <a:pt x="1143" y="168085"/>
                    </a:cubicBezTo>
                    <a:cubicBezTo>
                      <a:pt x="38397" y="218186"/>
                      <a:pt x="182274" y="48616"/>
                      <a:pt x="236228" y="44762"/>
                    </a:cubicBezTo>
                    <a:cubicBezTo>
                      <a:pt x="283759" y="40908"/>
                      <a:pt x="342852" y="120555"/>
                      <a:pt x="390383" y="138539"/>
                    </a:cubicBezTo>
                    <a:cubicBezTo>
                      <a:pt x="417360" y="148816"/>
                      <a:pt x="428921" y="137255"/>
                      <a:pt x="440483" y="170655"/>
                    </a:cubicBezTo>
                    <a:cubicBezTo>
                      <a:pt x="453329" y="207909"/>
                      <a:pt x="490583" y="157809"/>
                      <a:pt x="499575" y="168085"/>
                    </a:cubicBezTo>
                    <a:lnTo>
                      <a:pt x="499575" y="168085"/>
                    </a:ln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D56B540-88BC-4713-99AF-5419BCCE1B47}"/>
                  </a:ext>
                </a:extLst>
              </p:cNvPr>
              <p:cNvSpPr/>
              <p:nvPr/>
            </p:nvSpPr>
            <p:spPr>
              <a:xfrm>
                <a:off x="212474" y="3954360"/>
                <a:ext cx="2324775" cy="953120"/>
              </a:xfrm>
              <a:custGeom>
                <a:avLst/>
                <a:gdLst>
                  <a:gd name="connsiteX0" fmla="*/ 2317424 w 2324775"/>
                  <a:gd name="connsiteY0" fmla="*/ 860743 h 953120"/>
                  <a:gd name="connsiteX1" fmla="*/ 2201808 w 2324775"/>
                  <a:gd name="connsiteY1" fmla="*/ 781097 h 953120"/>
                  <a:gd name="connsiteX2" fmla="*/ 2090046 w 2324775"/>
                  <a:gd name="connsiteY2" fmla="*/ 675758 h 953120"/>
                  <a:gd name="connsiteX3" fmla="*/ 2032239 w 2324775"/>
                  <a:gd name="connsiteY3" fmla="*/ 611527 h 953120"/>
                  <a:gd name="connsiteX4" fmla="*/ 1994985 w 2324775"/>
                  <a:gd name="connsiteY4" fmla="*/ 612812 h 953120"/>
                  <a:gd name="connsiteX5" fmla="*/ 1915338 w 2324775"/>
                  <a:gd name="connsiteY5" fmla="*/ 539588 h 953120"/>
                  <a:gd name="connsiteX6" fmla="*/ 1406629 w 2324775"/>
                  <a:gd name="connsiteY6" fmla="*/ 260826 h 953120"/>
                  <a:gd name="connsiteX7" fmla="*/ 1324414 w 2324775"/>
                  <a:gd name="connsiteY7" fmla="*/ 371303 h 953120"/>
                  <a:gd name="connsiteX8" fmla="*/ 1206229 w 2324775"/>
                  <a:gd name="connsiteY8" fmla="*/ 290373 h 953120"/>
                  <a:gd name="connsiteX9" fmla="*/ 1103459 w 2324775"/>
                  <a:gd name="connsiteY9" fmla="*/ 221003 h 953120"/>
                  <a:gd name="connsiteX10" fmla="*/ 1003259 w 2324775"/>
                  <a:gd name="connsiteY10" fmla="*/ 132365 h 953120"/>
                  <a:gd name="connsiteX11" fmla="*/ 849105 w 2324775"/>
                  <a:gd name="connsiteY11" fmla="*/ 38587 h 953120"/>
                  <a:gd name="connsiteX12" fmla="*/ 774597 w 2324775"/>
                  <a:gd name="connsiteY12" fmla="*/ 6472 h 953120"/>
                  <a:gd name="connsiteX13" fmla="*/ 684674 w 2324775"/>
                  <a:gd name="connsiteY13" fmla="*/ 9041 h 953120"/>
                  <a:gd name="connsiteX14" fmla="*/ 518958 w 2324775"/>
                  <a:gd name="connsiteY14" fmla="*/ 100249 h 953120"/>
                  <a:gd name="connsiteX15" fmla="*/ 312134 w 2324775"/>
                  <a:gd name="connsiteY15" fmla="*/ 301934 h 953120"/>
                  <a:gd name="connsiteX16" fmla="*/ 26949 w 2324775"/>
                  <a:gd name="connsiteY16" fmla="*/ 528027 h 953120"/>
                  <a:gd name="connsiteX17" fmla="*/ 96318 w 2324775"/>
                  <a:gd name="connsiteY17" fmla="*/ 615381 h 953120"/>
                  <a:gd name="connsiteX18" fmla="*/ 258180 w 2324775"/>
                  <a:gd name="connsiteY18" fmla="*/ 468934 h 953120"/>
                  <a:gd name="connsiteX19" fmla="*/ 444450 w 2324775"/>
                  <a:gd name="connsiteY19" fmla="*/ 336619 h 953120"/>
                  <a:gd name="connsiteX20" fmla="*/ 511250 w 2324775"/>
                  <a:gd name="connsiteY20" fmla="*/ 259542 h 953120"/>
                  <a:gd name="connsiteX21" fmla="*/ 602458 w 2324775"/>
                  <a:gd name="connsiteY21" fmla="*/ 203019 h 953120"/>
                  <a:gd name="connsiteX22" fmla="*/ 772028 w 2324775"/>
                  <a:gd name="connsiteY22" fmla="*/ 92541 h 953120"/>
                  <a:gd name="connsiteX23" fmla="*/ 849105 w 2324775"/>
                  <a:gd name="connsiteY23" fmla="*/ 160626 h 953120"/>
                  <a:gd name="connsiteX24" fmla="*/ 945451 w 2324775"/>
                  <a:gd name="connsiteY24" fmla="*/ 183749 h 953120"/>
                  <a:gd name="connsiteX25" fmla="*/ 992982 w 2324775"/>
                  <a:gd name="connsiteY25" fmla="*/ 256972 h 953120"/>
                  <a:gd name="connsiteX26" fmla="*/ 1082905 w 2324775"/>
                  <a:gd name="connsiteY26" fmla="*/ 344327 h 953120"/>
                  <a:gd name="connsiteX27" fmla="*/ 1211367 w 2324775"/>
                  <a:gd name="connsiteY27" fmla="*/ 409842 h 953120"/>
                  <a:gd name="connsiteX28" fmla="*/ 1301291 w 2324775"/>
                  <a:gd name="connsiteY28" fmla="*/ 494627 h 953120"/>
                  <a:gd name="connsiteX29" fmla="*/ 1393783 w 2324775"/>
                  <a:gd name="connsiteY29" fmla="*/ 414981 h 953120"/>
                  <a:gd name="connsiteX30" fmla="*/ 1496553 w 2324775"/>
                  <a:gd name="connsiteY30" fmla="*/ 353319 h 953120"/>
                  <a:gd name="connsiteX31" fmla="*/ 1601891 w 2324775"/>
                  <a:gd name="connsiteY31" fmla="*/ 417550 h 953120"/>
                  <a:gd name="connsiteX32" fmla="*/ 1705946 w 2324775"/>
                  <a:gd name="connsiteY32" fmla="*/ 481781 h 953120"/>
                  <a:gd name="connsiteX33" fmla="*/ 1836977 w 2324775"/>
                  <a:gd name="connsiteY33" fmla="*/ 579412 h 953120"/>
                  <a:gd name="connsiteX34" fmla="*/ 1939746 w 2324775"/>
                  <a:gd name="connsiteY34" fmla="*/ 644927 h 953120"/>
                  <a:gd name="connsiteX35" fmla="*/ 2002692 w 2324775"/>
                  <a:gd name="connsiteY35" fmla="*/ 733566 h 953120"/>
                  <a:gd name="connsiteX36" fmla="*/ 2054077 w 2324775"/>
                  <a:gd name="connsiteY36" fmla="*/ 756689 h 953120"/>
                  <a:gd name="connsiteX37" fmla="*/ 2100324 w 2324775"/>
                  <a:gd name="connsiteY37" fmla="*/ 838905 h 953120"/>
                  <a:gd name="connsiteX38" fmla="*/ 2200524 w 2324775"/>
                  <a:gd name="connsiteY38" fmla="*/ 873589 h 953120"/>
                  <a:gd name="connsiteX39" fmla="*/ 2264755 w 2324775"/>
                  <a:gd name="connsiteY39" fmla="*/ 949382 h 953120"/>
                  <a:gd name="connsiteX40" fmla="*/ 2317424 w 2324775"/>
                  <a:gd name="connsiteY40" fmla="*/ 860743 h 953120"/>
                  <a:gd name="connsiteX41" fmla="*/ 2317424 w 2324775"/>
                  <a:gd name="connsiteY41" fmla="*/ 860743 h 953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2324775" h="953120">
                    <a:moveTo>
                      <a:pt x="2317424" y="860743"/>
                    </a:moveTo>
                    <a:cubicBezTo>
                      <a:pt x="2295586" y="829912"/>
                      <a:pt x="2172262" y="838905"/>
                      <a:pt x="2201808" y="781097"/>
                    </a:cubicBezTo>
                    <a:cubicBezTo>
                      <a:pt x="2239062" y="709158"/>
                      <a:pt x="2128585" y="687320"/>
                      <a:pt x="2090046" y="675758"/>
                    </a:cubicBezTo>
                    <a:cubicBezTo>
                      <a:pt x="2064354" y="668050"/>
                      <a:pt x="2065639" y="617950"/>
                      <a:pt x="2032239" y="611527"/>
                    </a:cubicBezTo>
                    <a:cubicBezTo>
                      <a:pt x="2020677" y="608958"/>
                      <a:pt x="2007831" y="616666"/>
                      <a:pt x="1994985" y="612812"/>
                    </a:cubicBezTo>
                    <a:cubicBezTo>
                      <a:pt x="1961585" y="603819"/>
                      <a:pt x="1941031" y="560142"/>
                      <a:pt x="1915338" y="539588"/>
                    </a:cubicBezTo>
                    <a:cubicBezTo>
                      <a:pt x="1849823" y="484350"/>
                      <a:pt x="1499122" y="25741"/>
                      <a:pt x="1406629" y="260826"/>
                    </a:cubicBezTo>
                    <a:cubicBezTo>
                      <a:pt x="1398922" y="281380"/>
                      <a:pt x="1341114" y="361027"/>
                      <a:pt x="1324414" y="371303"/>
                    </a:cubicBezTo>
                    <a:cubicBezTo>
                      <a:pt x="1251190" y="418834"/>
                      <a:pt x="1235775" y="332765"/>
                      <a:pt x="1206229" y="290373"/>
                    </a:cubicBezTo>
                    <a:cubicBezTo>
                      <a:pt x="1192098" y="269819"/>
                      <a:pt x="1129152" y="228711"/>
                      <a:pt x="1103459" y="221003"/>
                    </a:cubicBezTo>
                    <a:cubicBezTo>
                      <a:pt x="1016105" y="196596"/>
                      <a:pt x="1058498" y="181180"/>
                      <a:pt x="1003259" y="132365"/>
                    </a:cubicBezTo>
                    <a:cubicBezTo>
                      <a:pt x="936459" y="71987"/>
                      <a:pt x="954444" y="50149"/>
                      <a:pt x="849105" y="38587"/>
                    </a:cubicBezTo>
                    <a:cubicBezTo>
                      <a:pt x="819559" y="36018"/>
                      <a:pt x="800289" y="16749"/>
                      <a:pt x="774597" y="6472"/>
                    </a:cubicBezTo>
                    <a:cubicBezTo>
                      <a:pt x="742481" y="-7659"/>
                      <a:pt x="718074" y="5187"/>
                      <a:pt x="684674" y="9041"/>
                    </a:cubicBezTo>
                    <a:cubicBezTo>
                      <a:pt x="612735" y="18033"/>
                      <a:pt x="574196" y="59141"/>
                      <a:pt x="518958" y="100249"/>
                    </a:cubicBezTo>
                    <a:cubicBezTo>
                      <a:pt x="435458" y="160626"/>
                      <a:pt x="381504" y="222288"/>
                      <a:pt x="312134" y="301934"/>
                    </a:cubicBezTo>
                    <a:cubicBezTo>
                      <a:pt x="232488" y="393142"/>
                      <a:pt x="119441" y="458658"/>
                      <a:pt x="26949" y="528027"/>
                    </a:cubicBezTo>
                    <a:cubicBezTo>
                      <a:pt x="-42421" y="579412"/>
                      <a:pt x="37226" y="635935"/>
                      <a:pt x="96318" y="615381"/>
                    </a:cubicBezTo>
                    <a:cubicBezTo>
                      <a:pt x="168257" y="590973"/>
                      <a:pt x="210649" y="522889"/>
                      <a:pt x="258180" y="468934"/>
                    </a:cubicBezTo>
                    <a:cubicBezTo>
                      <a:pt x="310849" y="408558"/>
                      <a:pt x="389211" y="391857"/>
                      <a:pt x="444450" y="336619"/>
                    </a:cubicBezTo>
                    <a:cubicBezTo>
                      <a:pt x="468858" y="312211"/>
                      <a:pt x="481704" y="277526"/>
                      <a:pt x="511250" y="259542"/>
                    </a:cubicBezTo>
                    <a:cubicBezTo>
                      <a:pt x="543366" y="240272"/>
                      <a:pt x="572912" y="228711"/>
                      <a:pt x="602458" y="203019"/>
                    </a:cubicBezTo>
                    <a:cubicBezTo>
                      <a:pt x="665404" y="149064"/>
                      <a:pt x="673112" y="80980"/>
                      <a:pt x="772028" y="92541"/>
                    </a:cubicBezTo>
                    <a:cubicBezTo>
                      <a:pt x="813135" y="97680"/>
                      <a:pt x="822128" y="158057"/>
                      <a:pt x="849105" y="160626"/>
                    </a:cubicBezTo>
                    <a:cubicBezTo>
                      <a:pt x="901774" y="167049"/>
                      <a:pt x="908197" y="120803"/>
                      <a:pt x="945451" y="183749"/>
                    </a:cubicBezTo>
                    <a:cubicBezTo>
                      <a:pt x="962151" y="212011"/>
                      <a:pt x="954444" y="250549"/>
                      <a:pt x="992982" y="256972"/>
                    </a:cubicBezTo>
                    <a:cubicBezTo>
                      <a:pt x="1037944" y="264680"/>
                      <a:pt x="1055928" y="314780"/>
                      <a:pt x="1082905" y="344327"/>
                    </a:cubicBezTo>
                    <a:cubicBezTo>
                      <a:pt x="1117590" y="381581"/>
                      <a:pt x="1180536" y="371303"/>
                      <a:pt x="1211367" y="409842"/>
                    </a:cubicBezTo>
                    <a:cubicBezTo>
                      <a:pt x="1243483" y="452235"/>
                      <a:pt x="1239629" y="486919"/>
                      <a:pt x="1301291" y="494627"/>
                    </a:cubicBezTo>
                    <a:cubicBezTo>
                      <a:pt x="1371945" y="503619"/>
                      <a:pt x="1364237" y="462511"/>
                      <a:pt x="1393783" y="414981"/>
                    </a:cubicBezTo>
                    <a:cubicBezTo>
                      <a:pt x="1411768" y="385434"/>
                      <a:pt x="1467006" y="371303"/>
                      <a:pt x="1496553" y="353319"/>
                    </a:cubicBezTo>
                    <a:cubicBezTo>
                      <a:pt x="1567207" y="309642"/>
                      <a:pt x="1565922" y="357173"/>
                      <a:pt x="1601891" y="417550"/>
                    </a:cubicBezTo>
                    <a:cubicBezTo>
                      <a:pt x="1635292" y="475358"/>
                      <a:pt x="1639145" y="486919"/>
                      <a:pt x="1705946" y="481781"/>
                    </a:cubicBezTo>
                    <a:cubicBezTo>
                      <a:pt x="1788161" y="475358"/>
                      <a:pt x="1784307" y="517750"/>
                      <a:pt x="1836977" y="579412"/>
                    </a:cubicBezTo>
                    <a:cubicBezTo>
                      <a:pt x="1866523" y="614097"/>
                      <a:pt x="1914054" y="599966"/>
                      <a:pt x="1939746" y="644927"/>
                    </a:cubicBezTo>
                    <a:cubicBezTo>
                      <a:pt x="1957731" y="677043"/>
                      <a:pt x="1962869" y="720720"/>
                      <a:pt x="2002692" y="733566"/>
                    </a:cubicBezTo>
                    <a:cubicBezTo>
                      <a:pt x="2025816" y="741274"/>
                      <a:pt x="2041231" y="733566"/>
                      <a:pt x="2054077" y="756689"/>
                    </a:cubicBezTo>
                    <a:cubicBezTo>
                      <a:pt x="2072062" y="787520"/>
                      <a:pt x="2064354" y="819636"/>
                      <a:pt x="2100324" y="838905"/>
                    </a:cubicBezTo>
                    <a:cubicBezTo>
                      <a:pt x="2132439" y="854320"/>
                      <a:pt x="2172262" y="846612"/>
                      <a:pt x="2200524" y="873589"/>
                    </a:cubicBezTo>
                    <a:cubicBezTo>
                      <a:pt x="2222362" y="894143"/>
                      <a:pt x="2235208" y="935251"/>
                      <a:pt x="2264755" y="949382"/>
                    </a:cubicBezTo>
                    <a:cubicBezTo>
                      <a:pt x="2309716" y="971220"/>
                      <a:pt x="2339263" y="891574"/>
                      <a:pt x="2317424" y="860743"/>
                    </a:cubicBezTo>
                    <a:lnTo>
                      <a:pt x="2317424" y="860743"/>
                    </a:ln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75D63B18-7611-454F-8C25-32ACE368198B}"/>
                  </a:ext>
                </a:extLst>
              </p:cNvPr>
              <p:cNvSpPr/>
              <p:nvPr/>
            </p:nvSpPr>
            <p:spPr>
              <a:xfrm>
                <a:off x="2835076" y="3752951"/>
                <a:ext cx="1788890" cy="988680"/>
              </a:xfrm>
              <a:custGeom>
                <a:avLst/>
                <a:gdLst>
                  <a:gd name="connsiteX0" fmla="*/ 1774619 w 1788890"/>
                  <a:gd name="connsiteY0" fmla="*/ 869459 h 988680"/>
                  <a:gd name="connsiteX1" fmla="*/ 1623034 w 1788890"/>
                  <a:gd name="connsiteY1" fmla="*/ 749989 h 988680"/>
                  <a:gd name="connsiteX2" fmla="*/ 1540819 w 1788890"/>
                  <a:gd name="connsiteY2" fmla="*/ 591981 h 988680"/>
                  <a:gd name="connsiteX3" fmla="*/ 1328857 w 1788890"/>
                  <a:gd name="connsiteY3" fmla="*/ 385158 h 988680"/>
                  <a:gd name="connsiteX4" fmla="*/ 1152864 w 1788890"/>
                  <a:gd name="connsiteY4" fmla="*/ 254126 h 988680"/>
                  <a:gd name="connsiteX5" fmla="*/ 1046240 w 1788890"/>
                  <a:gd name="connsiteY5" fmla="*/ 60149 h 988680"/>
                  <a:gd name="connsiteX6" fmla="*/ 897225 w 1788890"/>
                  <a:gd name="connsiteY6" fmla="*/ 1056 h 988680"/>
                  <a:gd name="connsiteX7" fmla="*/ 788032 w 1788890"/>
                  <a:gd name="connsiteY7" fmla="*/ 139795 h 988680"/>
                  <a:gd name="connsiteX8" fmla="*/ 614608 w 1788890"/>
                  <a:gd name="connsiteY8" fmla="*/ 215588 h 988680"/>
                  <a:gd name="connsiteX9" fmla="*/ 618462 w 1788890"/>
                  <a:gd name="connsiteY9" fmla="*/ 376165 h 988680"/>
                  <a:gd name="connsiteX10" fmla="*/ 478439 w 1788890"/>
                  <a:gd name="connsiteY10" fmla="*/ 449389 h 988680"/>
                  <a:gd name="connsiteX11" fmla="*/ 369246 w 1788890"/>
                  <a:gd name="connsiteY11" fmla="*/ 536742 h 988680"/>
                  <a:gd name="connsiteX12" fmla="*/ 253630 w 1788890"/>
                  <a:gd name="connsiteY12" fmla="*/ 669058 h 988680"/>
                  <a:gd name="connsiteX13" fmla="*/ 120030 w 1788890"/>
                  <a:gd name="connsiteY13" fmla="*/ 742281 h 988680"/>
                  <a:gd name="connsiteX14" fmla="*/ 105899 w 1788890"/>
                  <a:gd name="connsiteY14" fmla="*/ 866890 h 988680"/>
                  <a:gd name="connsiteX15" fmla="*/ 30107 w 1788890"/>
                  <a:gd name="connsiteY15" fmla="*/ 977366 h 988680"/>
                  <a:gd name="connsiteX16" fmla="*/ 176553 w 1788890"/>
                  <a:gd name="connsiteY16" fmla="*/ 947820 h 988680"/>
                  <a:gd name="connsiteX17" fmla="*/ 275469 w 1788890"/>
                  <a:gd name="connsiteY17" fmla="*/ 824497 h 988680"/>
                  <a:gd name="connsiteX18" fmla="*/ 376954 w 1788890"/>
                  <a:gd name="connsiteY18" fmla="*/ 720443 h 988680"/>
                  <a:gd name="connsiteX19" fmla="*/ 420631 w 1788890"/>
                  <a:gd name="connsiteY19" fmla="*/ 705028 h 988680"/>
                  <a:gd name="connsiteX20" fmla="*/ 441185 w 1788890"/>
                  <a:gd name="connsiteY20" fmla="*/ 627950 h 988680"/>
                  <a:gd name="connsiteX21" fmla="*/ 673701 w 1788890"/>
                  <a:gd name="connsiteY21" fmla="*/ 368457 h 988680"/>
                  <a:gd name="connsiteX22" fmla="*/ 830424 w 1788890"/>
                  <a:gd name="connsiteY22" fmla="*/ 278534 h 988680"/>
                  <a:gd name="connsiteX23" fmla="*/ 955032 w 1788890"/>
                  <a:gd name="connsiteY23" fmla="*/ 168057 h 988680"/>
                  <a:gd name="connsiteX24" fmla="*/ 1043671 w 1788890"/>
                  <a:gd name="connsiteY24" fmla="*/ 327350 h 988680"/>
                  <a:gd name="connsiteX25" fmla="*/ 1149010 w 1788890"/>
                  <a:gd name="connsiteY25" fmla="*/ 346619 h 988680"/>
                  <a:gd name="connsiteX26" fmla="*/ 1214526 w 1788890"/>
                  <a:gd name="connsiteY26" fmla="*/ 414704 h 988680"/>
                  <a:gd name="connsiteX27" fmla="*/ 1322433 w 1788890"/>
                  <a:gd name="connsiteY27" fmla="*/ 561150 h 988680"/>
                  <a:gd name="connsiteX28" fmla="*/ 1602480 w 1788890"/>
                  <a:gd name="connsiteY28" fmla="*/ 820643 h 988680"/>
                  <a:gd name="connsiteX29" fmla="*/ 1721950 w 1788890"/>
                  <a:gd name="connsiteY29" fmla="*/ 954244 h 988680"/>
                  <a:gd name="connsiteX30" fmla="*/ 1774619 w 1788890"/>
                  <a:gd name="connsiteY30" fmla="*/ 869459 h 988680"/>
                  <a:gd name="connsiteX31" fmla="*/ 1774619 w 1788890"/>
                  <a:gd name="connsiteY31" fmla="*/ 869459 h 98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88890" h="988680">
                    <a:moveTo>
                      <a:pt x="1774619" y="869459"/>
                    </a:moveTo>
                    <a:cubicBezTo>
                      <a:pt x="1738650" y="787243"/>
                      <a:pt x="1694973" y="787243"/>
                      <a:pt x="1623034" y="749989"/>
                    </a:cubicBezTo>
                    <a:cubicBezTo>
                      <a:pt x="1566511" y="720443"/>
                      <a:pt x="1583211" y="635658"/>
                      <a:pt x="1540819" y="591981"/>
                    </a:cubicBezTo>
                    <a:cubicBezTo>
                      <a:pt x="1477872" y="529035"/>
                      <a:pt x="1414926" y="417273"/>
                      <a:pt x="1328857" y="385158"/>
                    </a:cubicBezTo>
                    <a:cubicBezTo>
                      <a:pt x="1264626" y="360750"/>
                      <a:pt x="1213241" y="288811"/>
                      <a:pt x="1152864" y="254126"/>
                    </a:cubicBezTo>
                    <a:cubicBezTo>
                      <a:pt x="1159287" y="184757"/>
                      <a:pt x="1092487" y="105111"/>
                      <a:pt x="1046240" y="60149"/>
                    </a:cubicBezTo>
                    <a:cubicBezTo>
                      <a:pt x="1014125" y="29318"/>
                      <a:pt x="944756" y="-6651"/>
                      <a:pt x="897225" y="1056"/>
                    </a:cubicBezTo>
                    <a:cubicBezTo>
                      <a:pt x="817578" y="12618"/>
                      <a:pt x="824001" y="90980"/>
                      <a:pt x="788032" y="139795"/>
                    </a:cubicBezTo>
                    <a:cubicBezTo>
                      <a:pt x="749493" y="189895"/>
                      <a:pt x="662139" y="171911"/>
                      <a:pt x="614608" y="215588"/>
                    </a:cubicBezTo>
                    <a:cubicBezTo>
                      <a:pt x="561939" y="265688"/>
                      <a:pt x="640301" y="326065"/>
                      <a:pt x="618462" y="376165"/>
                    </a:cubicBezTo>
                    <a:cubicBezTo>
                      <a:pt x="592770" y="436542"/>
                      <a:pt x="504131" y="371027"/>
                      <a:pt x="478439" y="449389"/>
                    </a:cubicBezTo>
                    <a:cubicBezTo>
                      <a:pt x="460454" y="504627"/>
                      <a:pt x="418062" y="514904"/>
                      <a:pt x="369246" y="536742"/>
                    </a:cubicBezTo>
                    <a:cubicBezTo>
                      <a:pt x="323000" y="558581"/>
                      <a:pt x="226654" y="597120"/>
                      <a:pt x="253630" y="669058"/>
                    </a:cubicBezTo>
                    <a:cubicBezTo>
                      <a:pt x="204815" y="714020"/>
                      <a:pt x="173984" y="717874"/>
                      <a:pt x="120030" y="742281"/>
                    </a:cubicBezTo>
                    <a:cubicBezTo>
                      <a:pt x="78922" y="760266"/>
                      <a:pt x="84061" y="837343"/>
                      <a:pt x="105899" y="866890"/>
                    </a:cubicBezTo>
                    <a:cubicBezTo>
                      <a:pt x="77638" y="882305"/>
                      <a:pt x="-59816" y="941397"/>
                      <a:pt x="30107" y="977366"/>
                    </a:cubicBezTo>
                    <a:cubicBezTo>
                      <a:pt x="77638" y="996636"/>
                      <a:pt x="145723" y="994067"/>
                      <a:pt x="176553" y="947820"/>
                    </a:cubicBezTo>
                    <a:cubicBezTo>
                      <a:pt x="206100" y="901574"/>
                      <a:pt x="257484" y="887443"/>
                      <a:pt x="275469" y="824497"/>
                    </a:cubicBezTo>
                    <a:cubicBezTo>
                      <a:pt x="293454" y="761551"/>
                      <a:pt x="396223" y="806512"/>
                      <a:pt x="376954" y="720443"/>
                    </a:cubicBezTo>
                    <a:cubicBezTo>
                      <a:pt x="383377" y="710166"/>
                      <a:pt x="409069" y="714020"/>
                      <a:pt x="420631" y="705028"/>
                    </a:cubicBezTo>
                    <a:cubicBezTo>
                      <a:pt x="443754" y="688327"/>
                      <a:pt x="436046" y="651073"/>
                      <a:pt x="441185" y="627950"/>
                    </a:cubicBezTo>
                    <a:cubicBezTo>
                      <a:pt x="466877" y="517473"/>
                      <a:pt x="628739" y="484073"/>
                      <a:pt x="673701" y="368457"/>
                    </a:cubicBezTo>
                    <a:cubicBezTo>
                      <a:pt x="707101" y="283672"/>
                      <a:pt x="781609" y="320927"/>
                      <a:pt x="830424" y="278534"/>
                    </a:cubicBezTo>
                    <a:cubicBezTo>
                      <a:pt x="863824" y="250273"/>
                      <a:pt x="892086" y="92264"/>
                      <a:pt x="955032" y="168057"/>
                    </a:cubicBezTo>
                    <a:cubicBezTo>
                      <a:pt x="991002" y="211734"/>
                      <a:pt x="992286" y="296519"/>
                      <a:pt x="1043671" y="327350"/>
                    </a:cubicBezTo>
                    <a:cubicBezTo>
                      <a:pt x="1088633" y="354326"/>
                      <a:pt x="1100194" y="315788"/>
                      <a:pt x="1149010" y="346619"/>
                    </a:cubicBezTo>
                    <a:cubicBezTo>
                      <a:pt x="1172133" y="362034"/>
                      <a:pt x="1191402" y="413419"/>
                      <a:pt x="1214526" y="414704"/>
                    </a:cubicBezTo>
                    <a:cubicBezTo>
                      <a:pt x="1346841" y="422411"/>
                      <a:pt x="1209387" y="549589"/>
                      <a:pt x="1322433" y="561150"/>
                    </a:cubicBezTo>
                    <a:cubicBezTo>
                      <a:pt x="1443188" y="573996"/>
                      <a:pt x="1525403" y="739712"/>
                      <a:pt x="1602480" y="820643"/>
                    </a:cubicBezTo>
                    <a:cubicBezTo>
                      <a:pt x="1644873" y="865605"/>
                      <a:pt x="1666711" y="923413"/>
                      <a:pt x="1721950" y="954244"/>
                    </a:cubicBezTo>
                    <a:cubicBezTo>
                      <a:pt x="1802881" y="997920"/>
                      <a:pt x="1796458" y="920843"/>
                      <a:pt x="1774619" y="869459"/>
                    </a:cubicBezTo>
                    <a:cubicBezTo>
                      <a:pt x="1756634" y="828351"/>
                      <a:pt x="1783612" y="891297"/>
                      <a:pt x="1774619" y="869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2D1CA29A-C19C-466F-865A-802F8EC55E0B}"/>
                  </a:ext>
                </a:extLst>
              </p:cNvPr>
              <p:cNvSpPr/>
              <p:nvPr/>
            </p:nvSpPr>
            <p:spPr>
              <a:xfrm>
                <a:off x="3361307" y="4088050"/>
                <a:ext cx="647944" cy="275618"/>
              </a:xfrm>
              <a:custGeom>
                <a:avLst/>
                <a:gdLst>
                  <a:gd name="connsiteX0" fmla="*/ 620210 w 647944"/>
                  <a:gd name="connsiteY0" fmla="*/ 183659 h 275618"/>
                  <a:gd name="connsiteX1" fmla="*/ 246386 w 647944"/>
                  <a:gd name="connsiteY1" fmla="*/ 24366 h 275618"/>
                  <a:gd name="connsiteX2" fmla="*/ 80670 w 647944"/>
                  <a:gd name="connsiteY2" fmla="*/ 160536 h 275618"/>
                  <a:gd name="connsiteX3" fmla="*/ 4878 w 647944"/>
                  <a:gd name="connsiteY3" fmla="*/ 224767 h 275618"/>
                  <a:gd name="connsiteX4" fmla="*/ 31855 w 647944"/>
                  <a:gd name="connsiteY4" fmla="*/ 268444 h 275618"/>
                  <a:gd name="connsiteX5" fmla="*/ 102509 w 647944"/>
                  <a:gd name="connsiteY5" fmla="*/ 210636 h 275618"/>
                  <a:gd name="connsiteX6" fmla="*/ 196286 w 647944"/>
                  <a:gd name="connsiteY6" fmla="*/ 186228 h 275618"/>
                  <a:gd name="connsiteX7" fmla="*/ 347871 w 647944"/>
                  <a:gd name="connsiteY7" fmla="*/ 125851 h 275618"/>
                  <a:gd name="connsiteX8" fmla="*/ 555979 w 647944"/>
                  <a:gd name="connsiteY8" fmla="*/ 229905 h 275618"/>
                  <a:gd name="connsiteX9" fmla="*/ 620210 w 647944"/>
                  <a:gd name="connsiteY9" fmla="*/ 183659 h 275618"/>
                  <a:gd name="connsiteX10" fmla="*/ 620210 w 647944"/>
                  <a:gd name="connsiteY10" fmla="*/ 183659 h 275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7944" h="275618">
                    <a:moveTo>
                      <a:pt x="620210" y="183659"/>
                    </a:moveTo>
                    <a:cubicBezTo>
                      <a:pt x="487894" y="157967"/>
                      <a:pt x="397971" y="-74549"/>
                      <a:pt x="246386" y="24366"/>
                    </a:cubicBezTo>
                    <a:cubicBezTo>
                      <a:pt x="183439" y="65474"/>
                      <a:pt x="126916" y="100159"/>
                      <a:pt x="80670" y="160536"/>
                    </a:cubicBezTo>
                    <a:cubicBezTo>
                      <a:pt x="58832" y="188797"/>
                      <a:pt x="22862" y="193936"/>
                      <a:pt x="4878" y="224767"/>
                    </a:cubicBezTo>
                    <a:cubicBezTo>
                      <a:pt x="-6684" y="244036"/>
                      <a:pt x="2308" y="294136"/>
                      <a:pt x="31855" y="268444"/>
                    </a:cubicBezTo>
                    <a:cubicBezTo>
                      <a:pt x="52409" y="250459"/>
                      <a:pt x="80670" y="226051"/>
                      <a:pt x="102509" y="210636"/>
                    </a:cubicBezTo>
                    <a:cubicBezTo>
                      <a:pt x="130770" y="190082"/>
                      <a:pt x="179586" y="199074"/>
                      <a:pt x="196286" y="186228"/>
                    </a:cubicBezTo>
                    <a:cubicBezTo>
                      <a:pt x="232255" y="157967"/>
                      <a:pt x="301625" y="37213"/>
                      <a:pt x="347871" y="125851"/>
                    </a:cubicBezTo>
                    <a:cubicBezTo>
                      <a:pt x="391548" y="209351"/>
                      <a:pt x="511017" y="164390"/>
                      <a:pt x="555979" y="229905"/>
                    </a:cubicBezTo>
                    <a:cubicBezTo>
                      <a:pt x="620210" y="322398"/>
                      <a:pt x="687010" y="196505"/>
                      <a:pt x="620210" y="183659"/>
                    </a:cubicBezTo>
                    <a:cubicBezTo>
                      <a:pt x="586810" y="177236"/>
                      <a:pt x="652325" y="188797"/>
                      <a:pt x="620210" y="1836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BD98A68F-DC66-4D3D-B828-7F548E4E84E7}"/>
                  </a:ext>
                </a:extLst>
              </p:cNvPr>
              <p:cNvSpPr/>
              <p:nvPr/>
            </p:nvSpPr>
            <p:spPr>
              <a:xfrm>
                <a:off x="3919954" y="4665437"/>
                <a:ext cx="492709" cy="196015"/>
              </a:xfrm>
              <a:custGeom>
                <a:avLst/>
                <a:gdLst>
                  <a:gd name="connsiteX0" fmla="*/ 457226 w 492709"/>
                  <a:gd name="connsiteY0" fmla="*/ 134251 h 196015"/>
                  <a:gd name="connsiteX1" fmla="*/ 421256 w 492709"/>
                  <a:gd name="connsiteY1" fmla="*/ 76443 h 196015"/>
                  <a:gd name="connsiteX2" fmla="*/ 243979 w 492709"/>
                  <a:gd name="connsiteY2" fmla="*/ 650 h 196015"/>
                  <a:gd name="connsiteX3" fmla="*/ 60279 w 492709"/>
                  <a:gd name="connsiteY3" fmla="*/ 108559 h 196015"/>
                  <a:gd name="connsiteX4" fmla="*/ 15317 w 492709"/>
                  <a:gd name="connsiteY4" fmla="*/ 161228 h 196015"/>
                  <a:gd name="connsiteX5" fmla="*/ 89825 w 492709"/>
                  <a:gd name="connsiteY5" fmla="*/ 159943 h 196015"/>
                  <a:gd name="connsiteX6" fmla="*/ 231133 w 492709"/>
                  <a:gd name="connsiteY6" fmla="*/ 58458 h 196015"/>
                  <a:gd name="connsiteX7" fmla="*/ 349318 w 492709"/>
                  <a:gd name="connsiteY7" fmla="*/ 136820 h 196015"/>
                  <a:gd name="connsiteX8" fmla="*/ 454657 w 492709"/>
                  <a:gd name="connsiteY8" fmla="*/ 189489 h 196015"/>
                  <a:gd name="connsiteX9" fmla="*/ 457226 w 492709"/>
                  <a:gd name="connsiteY9" fmla="*/ 134251 h 196015"/>
                  <a:gd name="connsiteX10" fmla="*/ 457226 w 492709"/>
                  <a:gd name="connsiteY10" fmla="*/ 134251 h 196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2709" h="196015">
                    <a:moveTo>
                      <a:pt x="457226" y="134251"/>
                    </a:moveTo>
                    <a:cubicBezTo>
                      <a:pt x="467503" y="96997"/>
                      <a:pt x="458510" y="88005"/>
                      <a:pt x="421256" y="76443"/>
                    </a:cubicBezTo>
                    <a:cubicBezTo>
                      <a:pt x="349318" y="55889"/>
                      <a:pt x="337756" y="-7057"/>
                      <a:pt x="243979" y="650"/>
                    </a:cubicBezTo>
                    <a:cubicBezTo>
                      <a:pt x="204156" y="3220"/>
                      <a:pt x="41009" y="58458"/>
                      <a:pt x="60279" y="108559"/>
                    </a:cubicBezTo>
                    <a:cubicBezTo>
                      <a:pt x="76979" y="154804"/>
                      <a:pt x="60279" y="145812"/>
                      <a:pt x="15317" y="161228"/>
                    </a:cubicBezTo>
                    <a:cubicBezTo>
                      <a:pt x="-33499" y="179213"/>
                      <a:pt x="46148" y="197197"/>
                      <a:pt x="89825" y="159943"/>
                    </a:cubicBezTo>
                    <a:cubicBezTo>
                      <a:pt x="96248" y="154804"/>
                      <a:pt x="238841" y="85435"/>
                      <a:pt x="231133" y="58458"/>
                    </a:cubicBezTo>
                    <a:cubicBezTo>
                      <a:pt x="272241" y="30197"/>
                      <a:pt x="323625" y="113697"/>
                      <a:pt x="349318" y="136820"/>
                    </a:cubicBezTo>
                    <a:cubicBezTo>
                      <a:pt x="380149" y="163797"/>
                      <a:pt x="418687" y="171505"/>
                      <a:pt x="454657" y="189489"/>
                    </a:cubicBezTo>
                    <a:cubicBezTo>
                      <a:pt x="512464" y="216466"/>
                      <a:pt x="497049" y="152235"/>
                      <a:pt x="457226" y="134251"/>
                    </a:cubicBezTo>
                    <a:cubicBezTo>
                      <a:pt x="457226" y="129112"/>
                      <a:pt x="480349" y="144528"/>
                      <a:pt x="457226" y="1342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484251F-7A76-40C6-AAD5-961F4E884480}"/>
                  </a:ext>
                </a:extLst>
              </p:cNvPr>
              <p:cNvSpPr/>
              <p:nvPr/>
            </p:nvSpPr>
            <p:spPr>
              <a:xfrm>
                <a:off x="5591039" y="4684294"/>
                <a:ext cx="510099" cy="201252"/>
              </a:xfrm>
              <a:custGeom>
                <a:avLst/>
                <a:gdLst>
                  <a:gd name="connsiteX0" fmla="*/ 494684 w 510099"/>
                  <a:gd name="connsiteY0" fmla="*/ 153933 h 201252"/>
                  <a:gd name="connsiteX1" fmla="*/ 203075 w 510099"/>
                  <a:gd name="connsiteY1" fmla="*/ 13909 h 201252"/>
                  <a:gd name="connsiteX2" fmla="*/ 106 w 510099"/>
                  <a:gd name="connsiteY2" fmla="*/ 191186 h 201252"/>
                  <a:gd name="connsiteX3" fmla="*/ 232621 w 510099"/>
                  <a:gd name="connsiteY3" fmla="*/ 79425 h 201252"/>
                  <a:gd name="connsiteX4" fmla="*/ 510099 w 510099"/>
                  <a:gd name="connsiteY4" fmla="*/ 170633 h 201252"/>
                  <a:gd name="connsiteX5" fmla="*/ 494684 w 510099"/>
                  <a:gd name="connsiteY5" fmla="*/ 153933 h 201252"/>
                  <a:gd name="connsiteX6" fmla="*/ 494684 w 510099"/>
                  <a:gd name="connsiteY6" fmla="*/ 153933 h 201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0099" h="201252">
                    <a:moveTo>
                      <a:pt x="494684" y="153933"/>
                    </a:moveTo>
                    <a:cubicBezTo>
                      <a:pt x="420176" y="106402"/>
                      <a:pt x="304560" y="-46468"/>
                      <a:pt x="203075" y="13909"/>
                    </a:cubicBezTo>
                    <a:cubicBezTo>
                      <a:pt x="178668" y="28040"/>
                      <a:pt x="-5033" y="187332"/>
                      <a:pt x="106" y="191186"/>
                    </a:cubicBezTo>
                    <a:cubicBezTo>
                      <a:pt x="57914" y="238717"/>
                      <a:pt x="194083" y="103832"/>
                      <a:pt x="232621" y="79425"/>
                    </a:cubicBezTo>
                    <a:cubicBezTo>
                      <a:pt x="268591" y="55017"/>
                      <a:pt x="507530" y="231010"/>
                      <a:pt x="510099" y="170633"/>
                    </a:cubicBezTo>
                    <a:cubicBezTo>
                      <a:pt x="504961" y="164209"/>
                      <a:pt x="499822" y="159071"/>
                      <a:pt x="494684" y="153933"/>
                    </a:cubicBezTo>
                    <a:cubicBezTo>
                      <a:pt x="483122" y="146225"/>
                      <a:pt x="516522" y="166779"/>
                      <a:pt x="494684" y="1539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095E3885-66C8-424E-B032-3AA00FFEC32C}"/>
                  </a:ext>
                </a:extLst>
              </p:cNvPr>
              <p:cNvSpPr/>
              <p:nvPr/>
            </p:nvSpPr>
            <p:spPr>
              <a:xfrm>
                <a:off x="646410" y="4207598"/>
                <a:ext cx="638049" cy="266095"/>
              </a:xfrm>
              <a:custGeom>
                <a:avLst/>
                <a:gdLst>
                  <a:gd name="connsiteX0" fmla="*/ 15652 w 638049"/>
                  <a:gd name="connsiteY0" fmla="*/ 216981 h 266095"/>
                  <a:gd name="connsiteX1" fmla="*/ 22075 w 638049"/>
                  <a:gd name="connsiteY1" fmla="*/ 264512 h 266095"/>
                  <a:gd name="connsiteX2" fmla="*/ 106860 w 638049"/>
                  <a:gd name="connsiteY2" fmla="*/ 211843 h 266095"/>
                  <a:gd name="connsiteX3" fmla="*/ 177514 w 638049"/>
                  <a:gd name="connsiteY3" fmla="*/ 137335 h 266095"/>
                  <a:gd name="connsiteX4" fmla="*/ 240460 w 638049"/>
                  <a:gd name="connsiteY4" fmla="*/ 83381 h 266095"/>
                  <a:gd name="connsiteX5" fmla="*/ 356076 w 638049"/>
                  <a:gd name="connsiteY5" fmla="*/ 98796 h 266095"/>
                  <a:gd name="connsiteX6" fmla="*/ 448568 w 638049"/>
                  <a:gd name="connsiteY6" fmla="*/ 147612 h 266095"/>
                  <a:gd name="connsiteX7" fmla="*/ 499953 w 638049"/>
                  <a:gd name="connsiteY7" fmla="*/ 201566 h 266095"/>
                  <a:gd name="connsiteX8" fmla="*/ 611715 w 638049"/>
                  <a:gd name="connsiteY8" fmla="*/ 259373 h 266095"/>
                  <a:gd name="connsiteX9" fmla="*/ 618138 w 638049"/>
                  <a:gd name="connsiteY9" fmla="*/ 222120 h 266095"/>
                  <a:gd name="connsiteX10" fmla="*/ 548769 w 638049"/>
                  <a:gd name="connsiteY10" fmla="*/ 182296 h 266095"/>
                  <a:gd name="connsiteX11" fmla="*/ 309830 w 638049"/>
                  <a:gd name="connsiteY11" fmla="*/ 3734 h 266095"/>
                  <a:gd name="connsiteX12" fmla="*/ 138975 w 638049"/>
                  <a:gd name="connsiteY12" fmla="*/ 119350 h 266095"/>
                  <a:gd name="connsiteX13" fmla="*/ 15652 w 638049"/>
                  <a:gd name="connsiteY13" fmla="*/ 216981 h 266095"/>
                  <a:gd name="connsiteX14" fmla="*/ 15652 w 638049"/>
                  <a:gd name="connsiteY14" fmla="*/ 216981 h 266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8049" h="266095">
                    <a:moveTo>
                      <a:pt x="15652" y="216981"/>
                    </a:moveTo>
                    <a:cubicBezTo>
                      <a:pt x="236" y="236250"/>
                      <a:pt x="-12610" y="245243"/>
                      <a:pt x="22075" y="264512"/>
                    </a:cubicBezTo>
                    <a:cubicBezTo>
                      <a:pt x="42629" y="276074"/>
                      <a:pt x="81167" y="220835"/>
                      <a:pt x="106860" y="211843"/>
                    </a:cubicBezTo>
                    <a:cubicBezTo>
                      <a:pt x="145398" y="200281"/>
                      <a:pt x="153106" y="164312"/>
                      <a:pt x="177514" y="137335"/>
                    </a:cubicBezTo>
                    <a:cubicBezTo>
                      <a:pt x="196783" y="116781"/>
                      <a:pt x="217337" y="98796"/>
                      <a:pt x="240460" y="83381"/>
                    </a:cubicBezTo>
                    <a:cubicBezTo>
                      <a:pt x="291845" y="48696"/>
                      <a:pt x="317537" y="53834"/>
                      <a:pt x="356076" y="98796"/>
                    </a:cubicBezTo>
                    <a:cubicBezTo>
                      <a:pt x="384337" y="130912"/>
                      <a:pt x="416453" y="124488"/>
                      <a:pt x="448568" y="147612"/>
                    </a:cubicBezTo>
                    <a:cubicBezTo>
                      <a:pt x="469122" y="161743"/>
                      <a:pt x="481968" y="184866"/>
                      <a:pt x="499953" y="201566"/>
                    </a:cubicBezTo>
                    <a:cubicBezTo>
                      <a:pt x="528215" y="227258"/>
                      <a:pt x="573176" y="255520"/>
                      <a:pt x="611715" y="259373"/>
                    </a:cubicBezTo>
                    <a:cubicBezTo>
                      <a:pt x="648969" y="263228"/>
                      <a:pt x="642546" y="243958"/>
                      <a:pt x="618138" y="222120"/>
                    </a:cubicBezTo>
                    <a:cubicBezTo>
                      <a:pt x="597584" y="204135"/>
                      <a:pt x="570607" y="197712"/>
                      <a:pt x="548769" y="182296"/>
                    </a:cubicBezTo>
                    <a:cubicBezTo>
                      <a:pt x="467838" y="125773"/>
                      <a:pt x="406176" y="38419"/>
                      <a:pt x="309830" y="3734"/>
                    </a:cubicBezTo>
                    <a:cubicBezTo>
                      <a:pt x="235322" y="-21958"/>
                      <a:pt x="194214" y="92373"/>
                      <a:pt x="138975" y="119350"/>
                    </a:cubicBezTo>
                    <a:cubicBezTo>
                      <a:pt x="94014" y="141189"/>
                      <a:pt x="38775" y="166881"/>
                      <a:pt x="15652" y="216981"/>
                    </a:cubicBezTo>
                    <a:lnTo>
                      <a:pt x="15652" y="216981"/>
                    </a:lnTo>
                    <a:close/>
                  </a:path>
                </a:pathLst>
              </a:custGeom>
              <a:solidFill>
                <a:srgbClr val="FCFCF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E5DB2E2E-DC9F-41A1-A160-576E4A438931}"/>
                  </a:ext>
                </a:extLst>
              </p:cNvPr>
              <p:cNvSpPr/>
              <p:nvPr/>
            </p:nvSpPr>
            <p:spPr>
              <a:xfrm>
                <a:off x="5526532" y="4091490"/>
                <a:ext cx="664092" cy="259867"/>
              </a:xfrm>
              <a:custGeom>
                <a:avLst/>
                <a:gdLst>
                  <a:gd name="connsiteX0" fmla="*/ 19651 w 664092"/>
                  <a:gd name="connsiteY0" fmla="*/ 205912 h 259867"/>
                  <a:gd name="connsiteX1" fmla="*/ 92874 w 664092"/>
                  <a:gd name="connsiteY1" fmla="*/ 205912 h 259867"/>
                  <a:gd name="connsiteX2" fmla="*/ 307405 w 664092"/>
                  <a:gd name="connsiteY2" fmla="*/ 51758 h 259867"/>
                  <a:gd name="connsiteX3" fmla="*/ 434582 w 664092"/>
                  <a:gd name="connsiteY3" fmla="*/ 150673 h 259867"/>
                  <a:gd name="connsiteX4" fmla="*/ 647829 w 664092"/>
                  <a:gd name="connsiteY4" fmla="*/ 258581 h 259867"/>
                  <a:gd name="connsiteX5" fmla="*/ 552767 w 664092"/>
                  <a:gd name="connsiteY5" fmla="*/ 145535 h 259867"/>
                  <a:gd name="connsiteX6" fmla="*/ 330528 w 664092"/>
                  <a:gd name="connsiteY6" fmla="*/ 373 h 259867"/>
                  <a:gd name="connsiteX7" fmla="*/ 166097 w 664092"/>
                  <a:gd name="connsiteY7" fmla="*/ 96719 h 259867"/>
                  <a:gd name="connsiteX8" fmla="*/ 19651 w 664092"/>
                  <a:gd name="connsiteY8" fmla="*/ 205912 h 259867"/>
                  <a:gd name="connsiteX9" fmla="*/ 19651 w 664092"/>
                  <a:gd name="connsiteY9" fmla="*/ 205912 h 259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4092" h="259867">
                    <a:moveTo>
                      <a:pt x="19651" y="205912"/>
                    </a:moveTo>
                    <a:cubicBezTo>
                      <a:pt x="-52288" y="276566"/>
                      <a:pt x="96728" y="205912"/>
                      <a:pt x="92874" y="205912"/>
                    </a:cubicBezTo>
                    <a:cubicBezTo>
                      <a:pt x="180228" y="181504"/>
                      <a:pt x="236751" y="101858"/>
                      <a:pt x="307405" y="51758"/>
                    </a:cubicBezTo>
                    <a:cubicBezTo>
                      <a:pt x="372921" y="5511"/>
                      <a:pt x="392190" y="127550"/>
                      <a:pt x="434582" y="150673"/>
                    </a:cubicBezTo>
                    <a:cubicBezTo>
                      <a:pt x="464128" y="166089"/>
                      <a:pt x="622137" y="272712"/>
                      <a:pt x="647829" y="258581"/>
                    </a:cubicBezTo>
                    <a:cubicBezTo>
                      <a:pt x="710775" y="222612"/>
                      <a:pt x="572037" y="151958"/>
                      <a:pt x="552767" y="145535"/>
                    </a:cubicBezTo>
                    <a:cubicBezTo>
                      <a:pt x="465413" y="115989"/>
                      <a:pt x="417882" y="17073"/>
                      <a:pt x="330528" y="373"/>
                    </a:cubicBezTo>
                    <a:cubicBezTo>
                      <a:pt x="298413" y="-6050"/>
                      <a:pt x="186651" y="72312"/>
                      <a:pt x="166097" y="96719"/>
                    </a:cubicBezTo>
                    <a:cubicBezTo>
                      <a:pt x="123704" y="145535"/>
                      <a:pt x="65897" y="159665"/>
                      <a:pt x="19651" y="205912"/>
                    </a:cubicBezTo>
                    <a:cubicBezTo>
                      <a:pt x="17081" y="208481"/>
                      <a:pt x="24789" y="200773"/>
                      <a:pt x="19651" y="2059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B25FF695-8679-430A-866C-6A4C25FBE6D2}"/>
                  </a:ext>
                </a:extLst>
              </p:cNvPr>
              <p:cNvSpPr/>
              <p:nvPr/>
            </p:nvSpPr>
            <p:spPr>
              <a:xfrm>
                <a:off x="6496843" y="3792187"/>
                <a:ext cx="625902" cy="251770"/>
              </a:xfrm>
              <a:custGeom>
                <a:avLst/>
                <a:gdLst>
                  <a:gd name="connsiteX0" fmla="*/ 5096 w 625902"/>
                  <a:gd name="connsiteY0" fmla="*/ 223884 h 251770"/>
                  <a:gd name="connsiteX1" fmla="*/ 98874 w 625902"/>
                  <a:gd name="connsiteY1" fmla="*/ 223884 h 251770"/>
                  <a:gd name="connsiteX2" fmla="*/ 273581 w 625902"/>
                  <a:gd name="connsiteY2" fmla="*/ 78722 h 251770"/>
                  <a:gd name="connsiteX3" fmla="*/ 341666 w 625902"/>
                  <a:gd name="connsiteY3" fmla="*/ 62022 h 251770"/>
                  <a:gd name="connsiteX4" fmla="*/ 411036 w 625902"/>
                  <a:gd name="connsiteY4" fmla="*/ 114691 h 251770"/>
                  <a:gd name="connsiteX5" fmla="*/ 513805 w 625902"/>
                  <a:gd name="connsiteY5" fmla="*/ 198191 h 251770"/>
                  <a:gd name="connsiteX6" fmla="*/ 589597 w 625902"/>
                  <a:gd name="connsiteY6" fmla="*/ 244437 h 251770"/>
                  <a:gd name="connsiteX7" fmla="*/ 572897 w 625902"/>
                  <a:gd name="connsiteY7" fmla="*/ 167360 h 251770"/>
                  <a:gd name="connsiteX8" fmla="*/ 399474 w 625902"/>
                  <a:gd name="connsiteY8" fmla="*/ 37614 h 251770"/>
                  <a:gd name="connsiteX9" fmla="*/ 199074 w 625902"/>
                  <a:gd name="connsiteY9" fmla="*/ 81291 h 251770"/>
                  <a:gd name="connsiteX10" fmla="*/ 97588 w 625902"/>
                  <a:gd name="connsiteY10" fmla="*/ 159653 h 251770"/>
                  <a:gd name="connsiteX11" fmla="*/ 5096 w 625902"/>
                  <a:gd name="connsiteY11" fmla="*/ 223884 h 251770"/>
                  <a:gd name="connsiteX12" fmla="*/ 5096 w 625902"/>
                  <a:gd name="connsiteY12" fmla="*/ 223884 h 25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5902" h="251770">
                    <a:moveTo>
                      <a:pt x="5096" y="223884"/>
                    </a:moveTo>
                    <a:cubicBezTo>
                      <a:pt x="-24450" y="282976"/>
                      <a:pt x="83458" y="226453"/>
                      <a:pt x="98874" y="223884"/>
                    </a:cubicBezTo>
                    <a:cubicBezTo>
                      <a:pt x="156681" y="217461"/>
                      <a:pt x="208066" y="78722"/>
                      <a:pt x="273581" y="78722"/>
                    </a:cubicBezTo>
                    <a:cubicBezTo>
                      <a:pt x="305697" y="78722"/>
                      <a:pt x="312120" y="26052"/>
                      <a:pt x="341666" y="62022"/>
                    </a:cubicBezTo>
                    <a:cubicBezTo>
                      <a:pt x="362220" y="86429"/>
                      <a:pt x="393051" y="92853"/>
                      <a:pt x="411036" y="114691"/>
                    </a:cubicBezTo>
                    <a:cubicBezTo>
                      <a:pt x="425166" y="132676"/>
                      <a:pt x="486828" y="207184"/>
                      <a:pt x="513805" y="198191"/>
                    </a:cubicBezTo>
                    <a:cubicBezTo>
                      <a:pt x="558767" y="182776"/>
                      <a:pt x="557482" y="222599"/>
                      <a:pt x="589597" y="244437"/>
                    </a:cubicBezTo>
                    <a:cubicBezTo>
                      <a:pt x="642267" y="279122"/>
                      <a:pt x="638413" y="180206"/>
                      <a:pt x="572897" y="167360"/>
                    </a:cubicBezTo>
                    <a:cubicBezTo>
                      <a:pt x="524082" y="158368"/>
                      <a:pt x="426451" y="77437"/>
                      <a:pt x="399474" y="37614"/>
                    </a:cubicBezTo>
                    <a:cubicBezTo>
                      <a:pt x="330105" y="-63871"/>
                      <a:pt x="264589" y="71014"/>
                      <a:pt x="199074" y="81291"/>
                    </a:cubicBezTo>
                    <a:cubicBezTo>
                      <a:pt x="150258" y="90283"/>
                      <a:pt x="148973" y="154514"/>
                      <a:pt x="97588" y="159653"/>
                    </a:cubicBezTo>
                    <a:cubicBezTo>
                      <a:pt x="52627" y="164791"/>
                      <a:pt x="28220" y="186630"/>
                      <a:pt x="5096" y="223884"/>
                    </a:cubicBezTo>
                    <a:cubicBezTo>
                      <a:pt x="-1327" y="234161"/>
                      <a:pt x="5096" y="223884"/>
                      <a:pt x="5096" y="223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6BDF4095-628F-44F2-A3C4-B13696D2FF35}"/>
                  </a:ext>
                </a:extLst>
              </p:cNvPr>
              <p:cNvSpPr/>
              <p:nvPr/>
            </p:nvSpPr>
            <p:spPr>
              <a:xfrm>
                <a:off x="8617991" y="4300737"/>
                <a:ext cx="915209" cy="249485"/>
              </a:xfrm>
              <a:custGeom>
                <a:avLst/>
                <a:gdLst>
                  <a:gd name="connsiteX0" fmla="*/ 12561 w 915209"/>
                  <a:gd name="connsiteY0" fmla="*/ 207343 h 249485"/>
                  <a:gd name="connsiteX1" fmla="*/ 52384 w 915209"/>
                  <a:gd name="connsiteY1" fmla="*/ 240743 h 249485"/>
                  <a:gd name="connsiteX2" fmla="*/ 130746 w 915209"/>
                  <a:gd name="connsiteY2" fmla="*/ 197066 h 249485"/>
                  <a:gd name="connsiteX3" fmla="*/ 377393 w 915209"/>
                  <a:gd name="connsiteY3" fmla="*/ 69888 h 249485"/>
                  <a:gd name="connsiteX4" fmla="*/ 595778 w 915209"/>
                  <a:gd name="connsiteY4" fmla="*/ 109711 h 249485"/>
                  <a:gd name="connsiteX5" fmla="*/ 677993 w 915209"/>
                  <a:gd name="connsiteY5" fmla="*/ 172658 h 249485"/>
                  <a:gd name="connsiteX6" fmla="*/ 775625 w 915209"/>
                  <a:gd name="connsiteY6" fmla="*/ 203489 h 249485"/>
                  <a:gd name="connsiteX7" fmla="*/ 851417 w 915209"/>
                  <a:gd name="connsiteY7" fmla="*/ 245881 h 249485"/>
                  <a:gd name="connsiteX8" fmla="*/ 895094 w 915209"/>
                  <a:gd name="connsiteY8" fmla="*/ 185504 h 249485"/>
                  <a:gd name="connsiteX9" fmla="*/ 788471 w 915209"/>
                  <a:gd name="connsiteY9" fmla="*/ 166235 h 249485"/>
                  <a:gd name="connsiteX10" fmla="*/ 603485 w 915209"/>
                  <a:gd name="connsiteY10" fmla="*/ 67319 h 249485"/>
                  <a:gd name="connsiteX11" fmla="*/ 485300 w 915209"/>
                  <a:gd name="connsiteY11" fmla="*/ 5657 h 249485"/>
                  <a:gd name="connsiteX12" fmla="*/ 318300 w 915209"/>
                  <a:gd name="connsiteY12" fmla="*/ 39057 h 249485"/>
                  <a:gd name="connsiteX13" fmla="*/ 189838 w 915209"/>
                  <a:gd name="connsiteY13" fmla="*/ 114850 h 249485"/>
                  <a:gd name="connsiteX14" fmla="*/ 12561 w 915209"/>
                  <a:gd name="connsiteY14" fmla="*/ 207343 h 249485"/>
                  <a:gd name="connsiteX15" fmla="*/ 12561 w 915209"/>
                  <a:gd name="connsiteY15" fmla="*/ 207343 h 24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15209" h="249485">
                    <a:moveTo>
                      <a:pt x="12561" y="207343"/>
                    </a:moveTo>
                    <a:cubicBezTo>
                      <a:pt x="-15701" y="233035"/>
                      <a:pt x="33115" y="251020"/>
                      <a:pt x="52384" y="240743"/>
                    </a:cubicBezTo>
                    <a:cubicBezTo>
                      <a:pt x="83215" y="225327"/>
                      <a:pt x="85784" y="206058"/>
                      <a:pt x="130746" y="197066"/>
                    </a:cubicBezTo>
                    <a:cubicBezTo>
                      <a:pt x="218100" y="181650"/>
                      <a:pt x="295177" y="102004"/>
                      <a:pt x="377393" y="69888"/>
                    </a:cubicBezTo>
                    <a:cubicBezTo>
                      <a:pt x="471170" y="33919"/>
                      <a:pt x="505855" y="98150"/>
                      <a:pt x="595778" y="109711"/>
                    </a:cubicBezTo>
                    <a:cubicBezTo>
                      <a:pt x="627894" y="113566"/>
                      <a:pt x="644593" y="164950"/>
                      <a:pt x="677993" y="172658"/>
                    </a:cubicBezTo>
                    <a:cubicBezTo>
                      <a:pt x="713963" y="180366"/>
                      <a:pt x="735801" y="180366"/>
                      <a:pt x="775625" y="203489"/>
                    </a:cubicBezTo>
                    <a:cubicBezTo>
                      <a:pt x="800032" y="217619"/>
                      <a:pt x="824440" y="235604"/>
                      <a:pt x="851417" y="245881"/>
                    </a:cubicBezTo>
                    <a:cubicBezTo>
                      <a:pt x="893810" y="262581"/>
                      <a:pt x="943909" y="217619"/>
                      <a:pt x="895094" y="185504"/>
                    </a:cubicBezTo>
                    <a:cubicBezTo>
                      <a:pt x="864263" y="163666"/>
                      <a:pt x="816733" y="193212"/>
                      <a:pt x="788471" y="166235"/>
                    </a:cubicBezTo>
                    <a:cubicBezTo>
                      <a:pt x="751217" y="130265"/>
                      <a:pt x="657440" y="63465"/>
                      <a:pt x="603485" y="67319"/>
                    </a:cubicBezTo>
                    <a:cubicBezTo>
                      <a:pt x="561093" y="66035"/>
                      <a:pt x="527693" y="17219"/>
                      <a:pt x="485300" y="5657"/>
                    </a:cubicBezTo>
                    <a:cubicBezTo>
                      <a:pt x="415931" y="-13612"/>
                      <a:pt x="383816" y="21073"/>
                      <a:pt x="318300" y="39057"/>
                    </a:cubicBezTo>
                    <a:cubicBezTo>
                      <a:pt x="265631" y="53188"/>
                      <a:pt x="237369" y="89158"/>
                      <a:pt x="189838" y="114850"/>
                    </a:cubicBezTo>
                    <a:cubicBezTo>
                      <a:pt x="130746" y="145681"/>
                      <a:pt x="62661" y="161096"/>
                      <a:pt x="12561" y="207343"/>
                    </a:cubicBezTo>
                    <a:cubicBezTo>
                      <a:pt x="-15701" y="231750"/>
                      <a:pt x="12561" y="206058"/>
                      <a:pt x="12561" y="2073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4228A815-FBF2-4190-AC4C-1383BF820F2D}"/>
                  </a:ext>
                </a:extLst>
              </p:cNvPr>
              <p:cNvSpPr/>
              <p:nvPr/>
            </p:nvSpPr>
            <p:spPr>
              <a:xfrm>
                <a:off x="8026509" y="3923765"/>
                <a:ext cx="2332711" cy="956150"/>
              </a:xfrm>
              <a:custGeom>
                <a:avLst/>
                <a:gdLst>
                  <a:gd name="connsiteX0" fmla="*/ 2257348 w 2332711"/>
                  <a:gd name="connsiteY0" fmla="*/ 839953 h 956150"/>
                  <a:gd name="connsiteX1" fmla="*/ 1860400 w 2332711"/>
                  <a:gd name="connsiteY1" fmla="*/ 450714 h 956150"/>
                  <a:gd name="connsiteX2" fmla="*/ 1660000 w 2332711"/>
                  <a:gd name="connsiteY2" fmla="*/ 254167 h 956150"/>
                  <a:gd name="connsiteX3" fmla="*/ 1503276 w 2332711"/>
                  <a:gd name="connsiteY3" fmla="*/ 426306 h 956150"/>
                  <a:gd name="connsiteX4" fmla="*/ 1255345 w 2332711"/>
                  <a:gd name="connsiteY4" fmla="*/ 183513 h 956150"/>
                  <a:gd name="connsiteX5" fmla="*/ 953460 w 2332711"/>
                  <a:gd name="connsiteY5" fmla="*/ 21651 h 956150"/>
                  <a:gd name="connsiteX6" fmla="*/ 636159 w 2332711"/>
                  <a:gd name="connsiteY6" fmla="*/ 284998 h 956150"/>
                  <a:gd name="connsiteX7" fmla="*/ 535958 w 2332711"/>
                  <a:gd name="connsiteY7" fmla="*/ 369783 h 956150"/>
                  <a:gd name="connsiteX8" fmla="*/ 413920 w 2332711"/>
                  <a:gd name="connsiteY8" fmla="*/ 439152 h 956150"/>
                  <a:gd name="connsiteX9" fmla="*/ 254627 w 2332711"/>
                  <a:gd name="connsiteY9" fmla="*/ 611291 h 956150"/>
                  <a:gd name="connsiteX10" fmla="*/ 141580 w 2332711"/>
                  <a:gd name="connsiteY10" fmla="*/ 663961 h 956150"/>
                  <a:gd name="connsiteX11" fmla="*/ 56796 w 2332711"/>
                  <a:gd name="connsiteY11" fmla="*/ 764161 h 956150"/>
                  <a:gd name="connsiteX12" fmla="*/ 16972 w 2332711"/>
                  <a:gd name="connsiteY12" fmla="*/ 850230 h 956150"/>
                  <a:gd name="connsiteX13" fmla="*/ 167273 w 2332711"/>
                  <a:gd name="connsiteY13" fmla="*/ 809122 h 956150"/>
                  <a:gd name="connsiteX14" fmla="*/ 291881 w 2332711"/>
                  <a:gd name="connsiteY14" fmla="*/ 671668 h 956150"/>
                  <a:gd name="connsiteX15" fmla="*/ 410066 w 2332711"/>
                  <a:gd name="connsiteY15" fmla="*/ 620283 h 956150"/>
                  <a:gd name="connsiteX16" fmla="*/ 461451 w 2332711"/>
                  <a:gd name="connsiteY16" fmla="*/ 553483 h 956150"/>
                  <a:gd name="connsiteX17" fmla="*/ 573213 w 2332711"/>
                  <a:gd name="connsiteY17" fmla="*/ 471268 h 956150"/>
                  <a:gd name="connsiteX18" fmla="*/ 858397 w 2332711"/>
                  <a:gd name="connsiteY18" fmla="*/ 246460 h 956150"/>
                  <a:gd name="connsiteX19" fmla="*/ 1508415 w 2332711"/>
                  <a:gd name="connsiteY19" fmla="*/ 481545 h 956150"/>
                  <a:gd name="connsiteX20" fmla="*/ 1702392 w 2332711"/>
                  <a:gd name="connsiteY20" fmla="*/ 455852 h 956150"/>
                  <a:gd name="connsiteX21" fmla="*/ 1830854 w 2332711"/>
                  <a:gd name="connsiteY21" fmla="*/ 523937 h 956150"/>
                  <a:gd name="connsiteX22" fmla="*/ 1906647 w 2332711"/>
                  <a:gd name="connsiteY22" fmla="*/ 640837 h 956150"/>
                  <a:gd name="connsiteX23" fmla="*/ 2002993 w 2332711"/>
                  <a:gd name="connsiteY23" fmla="*/ 724338 h 956150"/>
                  <a:gd name="connsiteX24" fmla="*/ 2085208 w 2332711"/>
                  <a:gd name="connsiteY24" fmla="*/ 825822 h 956150"/>
                  <a:gd name="connsiteX25" fmla="*/ 2184124 w 2332711"/>
                  <a:gd name="connsiteY25" fmla="*/ 922169 h 956150"/>
                  <a:gd name="connsiteX26" fmla="*/ 2257348 w 2332711"/>
                  <a:gd name="connsiteY26" fmla="*/ 839953 h 956150"/>
                  <a:gd name="connsiteX27" fmla="*/ 2257348 w 2332711"/>
                  <a:gd name="connsiteY27" fmla="*/ 839953 h 956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32711" h="956150">
                    <a:moveTo>
                      <a:pt x="2257348" y="839953"/>
                    </a:moveTo>
                    <a:cubicBezTo>
                      <a:pt x="2082640" y="761591"/>
                      <a:pt x="2027401" y="538068"/>
                      <a:pt x="1860400" y="450714"/>
                    </a:cubicBezTo>
                    <a:cubicBezTo>
                      <a:pt x="1783323" y="410891"/>
                      <a:pt x="1748639" y="249029"/>
                      <a:pt x="1660000" y="254167"/>
                    </a:cubicBezTo>
                    <a:cubicBezTo>
                      <a:pt x="1580353" y="259306"/>
                      <a:pt x="1545669" y="373637"/>
                      <a:pt x="1503276" y="426306"/>
                    </a:cubicBezTo>
                    <a:cubicBezTo>
                      <a:pt x="1514838" y="367214"/>
                      <a:pt x="1292599" y="224621"/>
                      <a:pt x="1255345" y="183513"/>
                    </a:cubicBezTo>
                    <a:cubicBezTo>
                      <a:pt x="1193683" y="112859"/>
                      <a:pt x="1062652" y="-60565"/>
                      <a:pt x="953460" y="21651"/>
                    </a:cubicBezTo>
                    <a:cubicBezTo>
                      <a:pt x="840413" y="106436"/>
                      <a:pt x="759482" y="207921"/>
                      <a:pt x="636159" y="284998"/>
                    </a:cubicBezTo>
                    <a:cubicBezTo>
                      <a:pt x="600189" y="308121"/>
                      <a:pt x="564220" y="336383"/>
                      <a:pt x="535958" y="369783"/>
                    </a:cubicBezTo>
                    <a:cubicBezTo>
                      <a:pt x="502559" y="409606"/>
                      <a:pt x="440896" y="390337"/>
                      <a:pt x="413920" y="439152"/>
                    </a:cubicBezTo>
                    <a:cubicBezTo>
                      <a:pt x="379235" y="504668"/>
                      <a:pt x="332989" y="588168"/>
                      <a:pt x="254627" y="611291"/>
                    </a:cubicBezTo>
                    <a:cubicBezTo>
                      <a:pt x="204527" y="625422"/>
                      <a:pt x="165988" y="603583"/>
                      <a:pt x="141580" y="663961"/>
                    </a:cubicBezTo>
                    <a:cubicBezTo>
                      <a:pt x="122311" y="711491"/>
                      <a:pt x="110750" y="750030"/>
                      <a:pt x="56796" y="764161"/>
                    </a:cubicBezTo>
                    <a:cubicBezTo>
                      <a:pt x="14404" y="774438"/>
                      <a:pt x="-22851" y="805269"/>
                      <a:pt x="16972" y="850230"/>
                    </a:cubicBezTo>
                    <a:cubicBezTo>
                      <a:pt x="74780" y="915746"/>
                      <a:pt x="128734" y="854084"/>
                      <a:pt x="167273" y="809122"/>
                    </a:cubicBezTo>
                    <a:cubicBezTo>
                      <a:pt x="213519" y="755168"/>
                      <a:pt x="255912" y="738468"/>
                      <a:pt x="291881" y="671668"/>
                    </a:cubicBezTo>
                    <a:cubicBezTo>
                      <a:pt x="317573" y="622853"/>
                      <a:pt x="363819" y="629276"/>
                      <a:pt x="410066" y="620283"/>
                    </a:cubicBezTo>
                    <a:cubicBezTo>
                      <a:pt x="448605" y="612576"/>
                      <a:pt x="443466" y="581745"/>
                      <a:pt x="461451" y="553483"/>
                    </a:cubicBezTo>
                    <a:cubicBezTo>
                      <a:pt x="494850" y="496960"/>
                      <a:pt x="517973" y="493106"/>
                      <a:pt x="573213" y="471268"/>
                    </a:cubicBezTo>
                    <a:cubicBezTo>
                      <a:pt x="691397" y="423737"/>
                      <a:pt x="765906" y="326106"/>
                      <a:pt x="858397" y="246460"/>
                    </a:cubicBezTo>
                    <a:cubicBezTo>
                      <a:pt x="1142299" y="4951"/>
                      <a:pt x="1256629" y="507237"/>
                      <a:pt x="1508415" y="481545"/>
                    </a:cubicBezTo>
                    <a:cubicBezTo>
                      <a:pt x="1573930" y="475122"/>
                      <a:pt x="1635592" y="445576"/>
                      <a:pt x="1702392" y="455852"/>
                    </a:cubicBezTo>
                    <a:cubicBezTo>
                      <a:pt x="1752493" y="462275"/>
                      <a:pt x="1784608" y="504668"/>
                      <a:pt x="1830854" y="523937"/>
                    </a:cubicBezTo>
                    <a:cubicBezTo>
                      <a:pt x="1884808" y="547060"/>
                      <a:pt x="1901508" y="584314"/>
                      <a:pt x="1906647" y="640837"/>
                    </a:cubicBezTo>
                    <a:cubicBezTo>
                      <a:pt x="1913070" y="717914"/>
                      <a:pt x="1945185" y="702499"/>
                      <a:pt x="2002993" y="724338"/>
                    </a:cubicBezTo>
                    <a:cubicBezTo>
                      <a:pt x="2050524" y="742322"/>
                      <a:pt x="2069794" y="780861"/>
                      <a:pt x="2085208" y="825822"/>
                    </a:cubicBezTo>
                    <a:cubicBezTo>
                      <a:pt x="2100624" y="872069"/>
                      <a:pt x="2146871" y="896476"/>
                      <a:pt x="2184124" y="922169"/>
                    </a:cubicBezTo>
                    <a:cubicBezTo>
                      <a:pt x="2311302" y="1010808"/>
                      <a:pt x="2405079" y="905469"/>
                      <a:pt x="2257348" y="839953"/>
                    </a:cubicBezTo>
                    <a:cubicBezTo>
                      <a:pt x="2205963" y="816830"/>
                      <a:pt x="2292033" y="855369"/>
                      <a:pt x="2257348" y="8399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5A510BEF-FA17-42AA-845F-9EE3BE0DEE00}"/>
                  </a:ext>
                </a:extLst>
              </p:cNvPr>
              <p:cNvSpPr/>
              <p:nvPr/>
            </p:nvSpPr>
            <p:spPr>
              <a:xfrm>
                <a:off x="10615758" y="3935186"/>
                <a:ext cx="1318011" cy="638646"/>
              </a:xfrm>
              <a:custGeom>
                <a:avLst/>
                <a:gdLst>
                  <a:gd name="connsiteX0" fmla="*/ 1276442 w 1318011"/>
                  <a:gd name="connsiteY0" fmla="*/ 522793 h 638646"/>
                  <a:gd name="connsiteX1" fmla="*/ 1056771 w 1318011"/>
                  <a:gd name="connsiteY1" fmla="*/ 402039 h 638646"/>
                  <a:gd name="connsiteX2" fmla="*/ 884633 w 1318011"/>
                  <a:gd name="connsiteY2" fmla="*/ 190077 h 638646"/>
                  <a:gd name="connsiteX3" fmla="*/ 706071 w 1318011"/>
                  <a:gd name="connsiteY3" fmla="*/ 15368 h 638646"/>
                  <a:gd name="connsiteX4" fmla="*/ 478693 w 1318011"/>
                  <a:gd name="connsiteY4" fmla="*/ 138692 h 638646"/>
                  <a:gd name="connsiteX5" fmla="*/ 318116 w 1318011"/>
                  <a:gd name="connsiteY5" fmla="*/ 269723 h 638646"/>
                  <a:gd name="connsiteX6" fmla="*/ 110008 w 1318011"/>
                  <a:gd name="connsiteY6" fmla="*/ 466270 h 638646"/>
                  <a:gd name="connsiteX7" fmla="*/ 85600 w 1318011"/>
                  <a:gd name="connsiteY7" fmla="*/ 637124 h 638646"/>
                  <a:gd name="connsiteX8" fmla="*/ 587886 w 1318011"/>
                  <a:gd name="connsiteY8" fmla="*/ 156677 h 638646"/>
                  <a:gd name="connsiteX9" fmla="*/ 1129995 w 1318011"/>
                  <a:gd name="connsiteY9" fmla="*/ 511231 h 638646"/>
                  <a:gd name="connsiteX10" fmla="*/ 1254603 w 1318011"/>
                  <a:gd name="connsiteY10" fmla="*/ 622993 h 638646"/>
                  <a:gd name="connsiteX11" fmla="*/ 1307272 w 1318011"/>
                  <a:gd name="connsiteY11" fmla="*/ 535639 h 638646"/>
                  <a:gd name="connsiteX12" fmla="*/ 1276442 w 1318011"/>
                  <a:gd name="connsiteY12" fmla="*/ 522793 h 63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8011" h="638646">
                    <a:moveTo>
                      <a:pt x="1276442" y="522793"/>
                    </a:moveTo>
                    <a:cubicBezTo>
                      <a:pt x="1212211" y="489393"/>
                      <a:pt x="1122287" y="348085"/>
                      <a:pt x="1056771" y="402039"/>
                    </a:cubicBezTo>
                    <a:cubicBezTo>
                      <a:pt x="1041357" y="327531"/>
                      <a:pt x="954002" y="220907"/>
                      <a:pt x="884633" y="190077"/>
                    </a:cubicBezTo>
                    <a:cubicBezTo>
                      <a:pt x="790856" y="147684"/>
                      <a:pt x="784433" y="68038"/>
                      <a:pt x="706071" y="15368"/>
                    </a:cubicBezTo>
                    <a:cubicBezTo>
                      <a:pt x="616147" y="-45009"/>
                      <a:pt x="535216" y="88591"/>
                      <a:pt x="478693" y="138692"/>
                    </a:cubicBezTo>
                    <a:cubicBezTo>
                      <a:pt x="424740" y="186223"/>
                      <a:pt x="334816" y="191361"/>
                      <a:pt x="318116" y="269723"/>
                    </a:cubicBezTo>
                    <a:cubicBezTo>
                      <a:pt x="293708" y="376346"/>
                      <a:pt x="192223" y="405892"/>
                      <a:pt x="110008" y="466270"/>
                    </a:cubicBezTo>
                    <a:cubicBezTo>
                      <a:pt x="52200" y="508662"/>
                      <a:pt x="-91677" y="655108"/>
                      <a:pt x="85600" y="637124"/>
                    </a:cubicBezTo>
                    <a:cubicBezTo>
                      <a:pt x="316831" y="612716"/>
                      <a:pt x="382347" y="242746"/>
                      <a:pt x="587886" y="156677"/>
                    </a:cubicBezTo>
                    <a:cubicBezTo>
                      <a:pt x="788287" y="71892"/>
                      <a:pt x="980979" y="631985"/>
                      <a:pt x="1129995" y="511231"/>
                    </a:cubicBezTo>
                    <a:cubicBezTo>
                      <a:pt x="1150549" y="567754"/>
                      <a:pt x="1186518" y="612716"/>
                      <a:pt x="1254603" y="622993"/>
                    </a:cubicBezTo>
                    <a:cubicBezTo>
                      <a:pt x="1300849" y="630701"/>
                      <a:pt x="1336819" y="557477"/>
                      <a:pt x="1307272" y="535639"/>
                    </a:cubicBezTo>
                    <a:cubicBezTo>
                      <a:pt x="1304703" y="531785"/>
                      <a:pt x="1282865" y="526647"/>
                      <a:pt x="1276442" y="5227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F42FFB1E-43E6-4B2F-AC2F-D2B876AE60D1}"/>
                  </a:ext>
                </a:extLst>
              </p:cNvPr>
              <p:cNvSpPr/>
              <p:nvPr/>
            </p:nvSpPr>
            <p:spPr>
              <a:xfrm>
                <a:off x="4949838" y="3534452"/>
                <a:ext cx="2709026" cy="1056976"/>
              </a:xfrm>
              <a:custGeom>
                <a:avLst/>
                <a:gdLst>
                  <a:gd name="connsiteX0" fmla="*/ 2705689 w 2709026"/>
                  <a:gd name="connsiteY0" fmla="*/ 746250 h 1056976"/>
                  <a:gd name="connsiteX1" fmla="*/ 2564381 w 2709026"/>
                  <a:gd name="connsiteY1" fmla="*/ 625496 h 1056976"/>
                  <a:gd name="connsiteX2" fmla="*/ 2527127 w 2709026"/>
                  <a:gd name="connsiteY2" fmla="*/ 541995 h 1056976"/>
                  <a:gd name="connsiteX3" fmla="*/ 2433350 w 2709026"/>
                  <a:gd name="connsiteY3" fmla="*/ 502172 h 1056976"/>
                  <a:gd name="connsiteX4" fmla="*/ 2240657 w 2709026"/>
                  <a:gd name="connsiteY4" fmla="*/ 309479 h 1056976"/>
                  <a:gd name="connsiteX5" fmla="*/ 2013280 w 2709026"/>
                  <a:gd name="connsiteY5" fmla="*/ 76964 h 1056976"/>
                  <a:gd name="connsiteX6" fmla="*/ 1871972 w 2709026"/>
                  <a:gd name="connsiteY6" fmla="*/ 5025 h 1056976"/>
                  <a:gd name="connsiteX7" fmla="*/ 1722956 w 2709026"/>
                  <a:gd name="connsiteY7" fmla="*/ 88525 h 1056976"/>
                  <a:gd name="connsiteX8" fmla="*/ 1532832 w 2709026"/>
                  <a:gd name="connsiteY8" fmla="*/ 276080 h 1056976"/>
                  <a:gd name="connsiteX9" fmla="*/ 1333716 w 2709026"/>
                  <a:gd name="connsiteY9" fmla="*/ 440511 h 1056976"/>
                  <a:gd name="connsiteX10" fmla="*/ 1272054 w 2709026"/>
                  <a:gd name="connsiteY10" fmla="*/ 486757 h 1056976"/>
                  <a:gd name="connsiteX11" fmla="*/ 1219385 w 2709026"/>
                  <a:gd name="connsiteY11" fmla="*/ 553557 h 1056976"/>
                  <a:gd name="connsiteX12" fmla="*/ 1074223 w 2709026"/>
                  <a:gd name="connsiteY12" fmla="*/ 476480 h 1056976"/>
                  <a:gd name="connsiteX13" fmla="*/ 896946 w 2709026"/>
                  <a:gd name="connsiteY13" fmla="*/ 385272 h 1056976"/>
                  <a:gd name="connsiteX14" fmla="*/ 652868 w 2709026"/>
                  <a:gd name="connsiteY14" fmla="*/ 570257 h 1056976"/>
                  <a:gd name="connsiteX15" fmla="*/ 451183 w 2709026"/>
                  <a:gd name="connsiteY15" fmla="*/ 657611 h 1056976"/>
                  <a:gd name="connsiteX16" fmla="*/ 290606 w 2709026"/>
                  <a:gd name="connsiteY16" fmla="*/ 753958 h 1056976"/>
                  <a:gd name="connsiteX17" fmla="*/ 137736 w 2709026"/>
                  <a:gd name="connsiteY17" fmla="*/ 897835 h 1056976"/>
                  <a:gd name="connsiteX18" fmla="*/ 282 w 2709026"/>
                  <a:gd name="connsiteY18" fmla="*/ 1012166 h 1056976"/>
                  <a:gd name="connsiteX19" fmla="*/ 117182 w 2709026"/>
                  <a:gd name="connsiteY19" fmla="*/ 1000604 h 1056976"/>
                  <a:gd name="connsiteX20" fmla="*/ 221236 w 2709026"/>
                  <a:gd name="connsiteY20" fmla="*/ 965920 h 1056976"/>
                  <a:gd name="connsiteX21" fmla="*/ 293175 w 2709026"/>
                  <a:gd name="connsiteY21" fmla="*/ 891412 h 1056976"/>
                  <a:gd name="connsiteX22" fmla="*/ 505137 w 2709026"/>
                  <a:gd name="connsiteY22" fmla="*/ 788642 h 1056976"/>
                  <a:gd name="connsiteX23" fmla="*/ 546245 w 2709026"/>
                  <a:gd name="connsiteY23" fmla="*/ 707711 h 1056976"/>
                  <a:gd name="connsiteX24" fmla="*/ 677276 w 2709026"/>
                  <a:gd name="connsiteY24" fmla="*/ 655042 h 1056976"/>
                  <a:gd name="connsiteX25" fmla="*/ 1021554 w 2709026"/>
                  <a:gd name="connsiteY25" fmla="*/ 520157 h 1056976"/>
                  <a:gd name="connsiteX26" fmla="*/ 1340139 w 2709026"/>
                  <a:gd name="connsiteY26" fmla="*/ 613934 h 1056976"/>
                  <a:gd name="connsiteX27" fmla="*/ 1359409 w 2709026"/>
                  <a:gd name="connsiteY27" fmla="*/ 530434 h 1056976"/>
                  <a:gd name="connsiteX28" fmla="*/ 1448047 w 2709026"/>
                  <a:gd name="connsiteY28" fmla="*/ 481619 h 1056976"/>
                  <a:gd name="connsiteX29" fmla="*/ 1480163 w 2709026"/>
                  <a:gd name="connsiteY29" fmla="*/ 389126 h 1056976"/>
                  <a:gd name="connsiteX30" fmla="*/ 1553386 w 2709026"/>
                  <a:gd name="connsiteY30" fmla="*/ 385272 h 1056976"/>
                  <a:gd name="connsiteX31" fmla="*/ 1693409 w 2709026"/>
                  <a:gd name="connsiteY31" fmla="*/ 222125 h 1056976"/>
                  <a:gd name="connsiteX32" fmla="*/ 1915649 w 2709026"/>
                  <a:gd name="connsiteY32" fmla="*/ 118071 h 1056976"/>
                  <a:gd name="connsiteX33" fmla="*/ 2045395 w 2709026"/>
                  <a:gd name="connsiteY33" fmla="*/ 261949 h 1056976"/>
                  <a:gd name="connsiteX34" fmla="*/ 2221388 w 2709026"/>
                  <a:gd name="connsiteY34" fmla="*/ 419957 h 1056976"/>
                  <a:gd name="connsiteX35" fmla="*/ 2412796 w 2709026"/>
                  <a:gd name="connsiteY35" fmla="*/ 593380 h 1056976"/>
                  <a:gd name="connsiteX36" fmla="*/ 2593927 w 2709026"/>
                  <a:gd name="connsiteY36" fmla="*/ 768088 h 1056976"/>
                  <a:gd name="connsiteX37" fmla="*/ 2705689 w 2709026"/>
                  <a:gd name="connsiteY37" fmla="*/ 746250 h 1056976"/>
                  <a:gd name="connsiteX38" fmla="*/ 2705689 w 2709026"/>
                  <a:gd name="connsiteY38" fmla="*/ 746250 h 105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709026" h="1056976">
                    <a:moveTo>
                      <a:pt x="2705689" y="746250"/>
                    </a:moveTo>
                    <a:cubicBezTo>
                      <a:pt x="2688989" y="683304"/>
                      <a:pt x="2600351" y="671742"/>
                      <a:pt x="2564381" y="625496"/>
                    </a:cubicBezTo>
                    <a:cubicBezTo>
                      <a:pt x="2545112" y="601088"/>
                      <a:pt x="2551535" y="562549"/>
                      <a:pt x="2527127" y="541995"/>
                    </a:cubicBezTo>
                    <a:cubicBezTo>
                      <a:pt x="2502719" y="521441"/>
                      <a:pt x="2461612" y="515018"/>
                      <a:pt x="2433350" y="502172"/>
                    </a:cubicBezTo>
                    <a:cubicBezTo>
                      <a:pt x="2340857" y="459780"/>
                      <a:pt x="2313881" y="371141"/>
                      <a:pt x="2240657" y="309479"/>
                    </a:cubicBezTo>
                    <a:cubicBezTo>
                      <a:pt x="2153303" y="236256"/>
                      <a:pt x="2078795" y="172025"/>
                      <a:pt x="2013280" y="76964"/>
                    </a:cubicBezTo>
                    <a:cubicBezTo>
                      <a:pt x="1995295" y="51271"/>
                      <a:pt x="1901518" y="15302"/>
                      <a:pt x="1871972" y="5025"/>
                    </a:cubicBezTo>
                    <a:cubicBezTo>
                      <a:pt x="1805171" y="-18098"/>
                      <a:pt x="1753786" y="43564"/>
                      <a:pt x="1722956" y="88525"/>
                    </a:cubicBezTo>
                    <a:cubicBezTo>
                      <a:pt x="1671571" y="164318"/>
                      <a:pt x="1593209" y="207995"/>
                      <a:pt x="1532832" y="276080"/>
                    </a:cubicBezTo>
                    <a:cubicBezTo>
                      <a:pt x="1489155" y="324895"/>
                      <a:pt x="1394093" y="408395"/>
                      <a:pt x="1333716" y="440511"/>
                    </a:cubicBezTo>
                    <a:cubicBezTo>
                      <a:pt x="1309309" y="453357"/>
                      <a:pt x="1265631" y="445649"/>
                      <a:pt x="1272054" y="486757"/>
                    </a:cubicBezTo>
                    <a:cubicBezTo>
                      <a:pt x="1278477" y="524011"/>
                      <a:pt x="1254070" y="535572"/>
                      <a:pt x="1219385" y="553557"/>
                    </a:cubicBezTo>
                    <a:cubicBezTo>
                      <a:pt x="1187270" y="570257"/>
                      <a:pt x="1126893" y="480334"/>
                      <a:pt x="1074223" y="476480"/>
                    </a:cubicBezTo>
                    <a:cubicBezTo>
                      <a:pt x="997146" y="470057"/>
                      <a:pt x="988154" y="350587"/>
                      <a:pt x="896946" y="385272"/>
                    </a:cubicBezTo>
                    <a:cubicBezTo>
                      <a:pt x="799315" y="422526"/>
                      <a:pt x="753068" y="533003"/>
                      <a:pt x="652868" y="570257"/>
                    </a:cubicBezTo>
                    <a:cubicBezTo>
                      <a:pt x="579645" y="597234"/>
                      <a:pt x="489722" y="570257"/>
                      <a:pt x="451183" y="657611"/>
                    </a:cubicBezTo>
                    <a:cubicBezTo>
                      <a:pt x="413929" y="743681"/>
                      <a:pt x="383098" y="759096"/>
                      <a:pt x="290606" y="753958"/>
                    </a:cubicBezTo>
                    <a:cubicBezTo>
                      <a:pt x="178844" y="747534"/>
                      <a:pt x="208390" y="852873"/>
                      <a:pt x="137736" y="897835"/>
                    </a:cubicBezTo>
                    <a:cubicBezTo>
                      <a:pt x="90205" y="927381"/>
                      <a:pt x="6705" y="937658"/>
                      <a:pt x="282" y="1012166"/>
                    </a:cubicBezTo>
                    <a:cubicBezTo>
                      <a:pt x="-6141" y="1096951"/>
                      <a:pt x="99198" y="1042997"/>
                      <a:pt x="117182" y="1000604"/>
                    </a:cubicBezTo>
                    <a:cubicBezTo>
                      <a:pt x="133882" y="962066"/>
                      <a:pt x="189121" y="969774"/>
                      <a:pt x="221236" y="965920"/>
                    </a:cubicBezTo>
                    <a:cubicBezTo>
                      <a:pt x="272621" y="958212"/>
                      <a:pt x="273906" y="931235"/>
                      <a:pt x="293175" y="891412"/>
                    </a:cubicBezTo>
                    <a:cubicBezTo>
                      <a:pt x="338137" y="801489"/>
                      <a:pt x="446045" y="846450"/>
                      <a:pt x="505137" y="788642"/>
                    </a:cubicBezTo>
                    <a:cubicBezTo>
                      <a:pt x="526975" y="766804"/>
                      <a:pt x="532114" y="733404"/>
                      <a:pt x="546245" y="707711"/>
                    </a:cubicBezTo>
                    <a:cubicBezTo>
                      <a:pt x="573222" y="658896"/>
                      <a:pt x="633599" y="674311"/>
                      <a:pt x="677276" y="655042"/>
                    </a:cubicBezTo>
                    <a:cubicBezTo>
                      <a:pt x="783899" y="608796"/>
                      <a:pt x="908507" y="400687"/>
                      <a:pt x="1021554" y="520157"/>
                    </a:cubicBezTo>
                    <a:cubicBezTo>
                      <a:pt x="1092208" y="594665"/>
                      <a:pt x="1239939" y="756527"/>
                      <a:pt x="1340139" y="613934"/>
                    </a:cubicBezTo>
                    <a:cubicBezTo>
                      <a:pt x="1358124" y="588242"/>
                      <a:pt x="1376109" y="562549"/>
                      <a:pt x="1359409" y="530434"/>
                    </a:cubicBezTo>
                    <a:cubicBezTo>
                      <a:pt x="1390239" y="507311"/>
                      <a:pt x="1423640" y="516303"/>
                      <a:pt x="1448047" y="481619"/>
                    </a:cubicBezTo>
                    <a:cubicBezTo>
                      <a:pt x="1463463" y="459780"/>
                      <a:pt x="1459609" y="403257"/>
                      <a:pt x="1480163" y="389126"/>
                    </a:cubicBezTo>
                    <a:cubicBezTo>
                      <a:pt x="1499432" y="376280"/>
                      <a:pt x="1532832" y="391695"/>
                      <a:pt x="1553386" y="385272"/>
                    </a:cubicBezTo>
                    <a:cubicBezTo>
                      <a:pt x="1600917" y="371141"/>
                      <a:pt x="1661294" y="261949"/>
                      <a:pt x="1693409" y="222125"/>
                    </a:cubicBezTo>
                    <a:cubicBezTo>
                      <a:pt x="1747363" y="154041"/>
                      <a:pt x="1823156" y="93664"/>
                      <a:pt x="1915649" y="118071"/>
                    </a:cubicBezTo>
                    <a:cubicBezTo>
                      <a:pt x="1985018" y="136056"/>
                      <a:pt x="2013280" y="205426"/>
                      <a:pt x="2045395" y="261949"/>
                    </a:cubicBezTo>
                    <a:cubicBezTo>
                      <a:pt x="2087787" y="337741"/>
                      <a:pt x="2154588" y="371141"/>
                      <a:pt x="2221388" y="419957"/>
                    </a:cubicBezTo>
                    <a:cubicBezTo>
                      <a:pt x="2292042" y="471341"/>
                      <a:pt x="2337004" y="548419"/>
                      <a:pt x="2412796" y="593380"/>
                    </a:cubicBezTo>
                    <a:cubicBezTo>
                      <a:pt x="2492442" y="640911"/>
                      <a:pt x="2523273" y="719273"/>
                      <a:pt x="2593927" y="768088"/>
                    </a:cubicBezTo>
                    <a:cubicBezTo>
                      <a:pt x="2620904" y="788642"/>
                      <a:pt x="2722389" y="809196"/>
                      <a:pt x="2705689" y="746250"/>
                    </a:cubicBezTo>
                    <a:cubicBezTo>
                      <a:pt x="2694128" y="701288"/>
                      <a:pt x="2717251" y="789927"/>
                      <a:pt x="2705689" y="7462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53A1B675-0FC2-4496-8C61-7482744577BB}"/>
                  </a:ext>
                </a:extLst>
              </p:cNvPr>
              <p:cNvSpPr/>
              <p:nvPr/>
            </p:nvSpPr>
            <p:spPr>
              <a:xfrm>
                <a:off x="11330724" y="4727597"/>
                <a:ext cx="470835" cy="211876"/>
              </a:xfrm>
              <a:custGeom>
                <a:avLst/>
                <a:gdLst>
                  <a:gd name="connsiteX0" fmla="*/ 3951 w 470835"/>
                  <a:gd name="connsiteY0" fmla="*/ 165867 h 211876"/>
                  <a:gd name="connsiteX1" fmla="*/ 172236 w 470835"/>
                  <a:gd name="connsiteY1" fmla="*/ 81082 h 211876"/>
                  <a:gd name="connsiteX2" fmla="*/ 454853 w 470835"/>
                  <a:gd name="connsiteY2" fmla="*/ 205690 h 211876"/>
                  <a:gd name="connsiteX3" fmla="*/ 269867 w 470835"/>
                  <a:gd name="connsiteY3" fmla="*/ 20705 h 211876"/>
                  <a:gd name="connsiteX4" fmla="*/ 133698 w 470835"/>
                  <a:gd name="connsiteY4" fmla="*/ 83652 h 211876"/>
                  <a:gd name="connsiteX5" fmla="*/ 3951 w 470835"/>
                  <a:gd name="connsiteY5" fmla="*/ 165867 h 211876"/>
                  <a:gd name="connsiteX6" fmla="*/ 3951 w 470835"/>
                  <a:gd name="connsiteY6" fmla="*/ 165867 h 21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0835" h="211876">
                    <a:moveTo>
                      <a:pt x="3951" y="165867"/>
                    </a:moveTo>
                    <a:cubicBezTo>
                      <a:pt x="-28165" y="273775"/>
                      <a:pt x="145259" y="101636"/>
                      <a:pt x="172236" y="81082"/>
                    </a:cubicBezTo>
                    <a:cubicBezTo>
                      <a:pt x="296844" y="-17833"/>
                      <a:pt x="379060" y="255790"/>
                      <a:pt x="454853" y="205690"/>
                    </a:cubicBezTo>
                    <a:cubicBezTo>
                      <a:pt x="534498" y="151736"/>
                      <a:pt x="291706" y="54105"/>
                      <a:pt x="269867" y="20705"/>
                    </a:cubicBezTo>
                    <a:cubicBezTo>
                      <a:pt x="226190" y="-47380"/>
                      <a:pt x="165813" y="73374"/>
                      <a:pt x="133698" y="83652"/>
                    </a:cubicBezTo>
                    <a:cubicBezTo>
                      <a:pt x="93874" y="95213"/>
                      <a:pt x="15513" y="126044"/>
                      <a:pt x="3951" y="165867"/>
                    </a:cubicBezTo>
                    <a:cubicBezTo>
                      <a:pt x="2667" y="169721"/>
                      <a:pt x="6520" y="158159"/>
                      <a:pt x="3951" y="1658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4BDC9C68-E8EA-42B0-8177-94F194A0C18F}"/>
                  </a:ext>
                </a:extLst>
              </p:cNvPr>
              <p:cNvSpPr/>
              <p:nvPr/>
            </p:nvSpPr>
            <p:spPr>
              <a:xfrm>
                <a:off x="9586212" y="4727597"/>
                <a:ext cx="470834" cy="211876"/>
              </a:xfrm>
              <a:custGeom>
                <a:avLst/>
                <a:gdLst>
                  <a:gd name="connsiteX0" fmla="*/ 3951 w 470834"/>
                  <a:gd name="connsiteY0" fmla="*/ 165867 h 211876"/>
                  <a:gd name="connsiteX1" fmla="*/ 172236 w 470834"/>
                  <a:gd name="connsiteY1" fmla="*/ 81082 h 211876"/>
                  <a:gd name="connsiteX2" fmla="*/ 454852 w 470834"/>
                  <a:gd name="connsiteY2" fmla="*/ 205690 h 211876"/>
                  <a:gd name="connsiteX3" fmla="*/ 269867 w 470834"/>
                  <a:gd name="connsiteY3" fmla="*/ 20705 h 211876"/>
                  <a:gd name="connsiteX4" fmla="*/ 133697 w 470834"/>
                  <a:gd name="connsiteY4" fmla="*/ 83652 h 211876"/>
                  <a:gd name="connsiteX5" fmla="*/ 3951 w 470834"/>
                  <a:gd name="connsiteY5" fmla="*/ 165867 h 211876"/>
                  <a:gd name="connsiteX6" fmla="*/ 3951 w 470834"/>
                  <a:gd name="connsiteY6" fmla="*/ 165867 h 21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0834" h="211876">
                    <a:moveTo>
                      <a:pt x="3951" y="165867"/>
                    </a:moveTo>
                    <a:cubicBezTo>
                      <a:pt x="-28165" y="273775"/>
                      <a:pt x="145259" y="101636"/>
                      <a:pt x="172236" y="81082"/>
                    </a:cubicBezTo>
                    <a:cubicBezTo>
                      <a:pt x="296844" y="-17833"/>
                      <a:pt x="379060" y="255790"/>
                      <a:pt x="454852" y="205690"/>
                    </a:cubicBezTo>
                    <a:cubicBezTo>
                      <a:pt x="534498" y="151736"/>
                      <a:pt x="291706" y="54105"/>
                      <a:pt x="269867" y="20705"/>
                    </a:cubicBezTo>
                    <a:cubicBezTo>
                      <a:pt x="226190" y="-47380"/>
                      <a:pt x="165813" y="73374"/>
                      <a:pt x="133697" y="83652"/>
                    </a:cubicBezTo>
                    <a:cubicBezTo>
                      <a:pt x="93874" y="95213"/>
                      <a:pt x="15513" y="126044"/>
                      <a:pt x="3951" y="165867"/>
                    </a:cubicBezTo>
                    <a:cubicBezTo>
                      <a:pt x="2667" y="169721"/>
                      <a:pt x="6520" y="158159"/>
                      <a:pt x="3951" y="1658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684" name="Graphic 3">
            <a:extLst>
              <a:ext uri="{FF2B5EF4-FFF2-40B4-BE49-F238E27FC236}">
                <a16:creationId xmlns:a16="http://schemas.microsoft.com/office/drawing/2014/main" id="{C4689A79-8502-47EC-B9D9-D6E7821C669A}"/>
              </a:ext>
            </a:extLst>
          </p:cNvPr>
          <p:cNvGrpSpPr/>
          <p:nvPr/>
        </p:nvGrpSpPr>
        <p:grpSpPr>
          <a:xfrm>
            <a:off x="-70169" y="5137131"/>
            <a:ext cx="12325488" cy="1760338"/>
            <a:chOff x="-70169" y="5137131"/>
            <a:chExt cx="12325488" cy="1760338"/>
          </a:xfrm>
        </p:grpSpPr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350B08CD-E265-4DF0-9378-1D37B9FF87B6}"/>
                </a:ext>
              </a:extLst>
            </p:cNvPr>
            <p:cNvSpPr/>
            <p:nvPr/>
          </p:nvSpPr>
          <p:spPr>
            <a:xfrm>
              <a:off x="11550490" y="5966121"/>
              <a:ext cx="15415" cy="15415"/>
            </a:xfrm>
            <a:custGeom>
              <a:avLst/>
              <a:gdLst>
                <a:gd name="connsiteX0" fmla="*/ 15416 w 15415"/>
                <a:gd name="connsiteY0" fmla="*/ 7708 h 15415"/>
                <a:gd name="connsiteX1" fmla="*/ 7708 w 15415"/>
                <a:gd name="connsiteY1" fmla="*/ 15416 h 15415"/>
                <a:gd name="connsiteX2" fmla="*/ 0 w 15415"/>
                <a:gd name="connsiteY2" fmla="*/ 7708 h 15415"/>
                <a:gd name="connsiteX3" fmla="*/ 7708 w 15415"/>
                <a:gd name="connsiteY3" fmla="*/ 0 h 15415"/>
                <a:gd name="connsiteX4" fmla="*/ 15416 w 15415"/>
                <a:gd name="connsiteY4" fmla="*/ 7708 h 1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5" h="15415">
                  <a:moveTo>
                    <a:pt x="15416" y="7708"/>
                  </a:moveTo>
                  <a:cubicBezTo>
                    <a:pt x="15416" y="11561"/>
                    <a:pt x="11562" y="15416"/>
                    <a:pt x="7708" y="15416"/>
                  </a:cubicBezTo>
                  <a:cubicBezTo>
                    <a:pt x="3854" y="15416"/>
                    <a:pt x="0" y="11561"/>
                    <a:pt x="0" y="7708"/>
                  </a:cubicBezTo>
                  <a:cubicBezTo>
                    <a:pt x="0" y="3854"/>
                    <a:pt x="3854" y="0"/>
                    <a:pt x="7708" y="0"/>
                  </a:cubicBezTo>
                  <a:cubicBezTo>
                    <a:pt x="12846" y="0"/>
                    <a:pt x="15416" y="2569"/>
                    <a:pt x="15416" y="7708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642C2574-8FEF-42B2-966F-C0881F45C0B1}"/>
                </a:ext>
              </a:extLst>
            </p:cNvPr>
            <p:cNvSpPr/>
            <p:nvPr/>
          </p:nvSpPr>
          <p:spPr>
            <a:xfrm>
              <a:off x="11258883" y="5939144"/>
              <a:ext cx="15414" cy="15415"/>
            </a:xfrm>
            <a:custGeom>
              <a:avLst/>
              <a:gdLst>
                <a:gd name="connsiteX0" fmla="*/ 15415 w 15414"/>
                <a:gd name="connsiteY0" fmla="*/ 7708 h 15415"/>
                <a:gd name="connsiteX1" fmla="*/ 7707 w 15414"/>
                <a:gd name="connsiteY1" fmla="*/ 15416 h 15415"/>
                <a:gd name="connsiteX2" fmla="*/ 0 w 15414"/>
                <a:gd name="connsiteY2" fmla="*/ 7708 h 15415"/>
                <a:gd name="connsiteX3" fmla="*/ 7707 w 15414"/>
                <a:gd name="connsiteY3" fmla="*/ 0 h 15415"/>
                <a:gd name="connsiteX4" fmla="*/ 15415 w 15414"/>
                <a:gd name="connsiteY4" fmla="*/ 7708 h 1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4" h="15415">
                  <a:moveTo>
                    <a:pt x="15415" y="7708"/>
                  </a:moveTo>
                  <a:cubicBezTo>
                    <a:pt x="15415" y="11561"/>
                    <a:pt x="11561" y="15416"/>
                    <a:pt x="7707" y="15416"/>
                  </a:cubicBezTo>
                  <a:cubicBezTo>
                    <a:pt x="3854" y="15416"/>
                    <a:pt x="0" y="11561"/>
                    <a:pt x="0" y="7708"/>
                  </a:cubicBezTo>
                  <a:cubicBezTo>
                    <a:pt x="0" y="3854"/>
                    <a:pt x="3854" y="0"/>
                    <a:pt x="7707" y="0"/>
                  </a:cubicBezTo>
                  <a:cubicBezTo>
                    <a:pt x="11561" y="0"/>
                    <a:pt x="15415" y="3854"/>
                    <a:pt x="15415" y="7708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F9D7FC92-ABDF-47AB-B2FE-47627D8490AE}"/>
                </a:ext>
              </a:extLst>
            </p:cNvPr>
            <p:cNvSpPr/>
            <p:nvPr/>
          </p:nvSpPr>
          <p:spPr>
            <a:xfrm>
              <a:off x="11000674" y="5684790"/>
              <a:ext cx="12846" cy="12846"/>
            </a:xfrm>
            <a:custGeom>
              <a:avLst/>
              <a:gdLst>
                <a:gd name="connsiteX0" fmla="*/ 12846 w 12846"/>
                <a:gd name="connsiteY0" fmla="*/ 6423 h 12846"/>
                <a:gd name="connsiteX1" fmla="*/ 6423 w 12846"/>
                <a:gd name="connsiteY1" fmla="*/ 12846 h 12846"/>
                <a:gd name="connsiteX2" fmla="*/ 0 w 12846"/>
                <a:gd name="connsiteY2" fmla="*/ 6423 h 12846"/>
                <a:gd name="connsiteX3" fmla="*/ 6423 w 12846"/>
                <a:gd name="connsiteY3" fmla="*/ 0 h 12846"/>
                <a:gd name="connsiteX4" fmla="*/ 12846 w 12846"/>
                <a:gd name="connsiteY4" fmla="*/ 6423 h 12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6" h="12846">
                  <a:moveTo>
                    <a:pt x="12846" y="6423"/>
                  </a:moveTo>
                  <a:cubicBezTo>
                    <a:pt x="12846" y="9971"/>
                    <a:pt x="9970" y="12846"/>
                    <a:pt x="6423" y="12846"/>
                  </a:cubicBezTo>
                  <a:cubicBezTo>
                    <a:pt x="2876" y="12846"/>
                    <a:pt x="0" y="9971"/>
                    <a:pt x="0" y="6423"/>
                  </a:cubicBezTo>
                  <a:cubicBezTo>
                    <a:pt x="0" y="2876"/>
                    <a:pt x="2876" y="0"/>
                    <a:pt x="6423" y="0"/>
                  </a:cubicBezTo>
                  <a:cubicBezTo>
                    <a:pt x="9970" y="0"/>
                    <a:pt x="12846" y="2876"/>
                    <a:pt x="12846" y="6423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C1D62D78-6B04-4298-BBB8-B5A879AAEF9B}"/>
                </a:ext>
              </a:extLst>
            </p:cNvPr>
            <p:cNvSpPr/>
            <p:nvPr/>
          </p:nvSpPr>
          <p:spPr>
            <a:xfrm>
              <a:off x="11502960" y="5543482"/>
              <a:ext cx="12846" cy="12846"/>
            </a:xfrm>
            <a:custGeom>
              <a:avLst/>
              <a:gdLst>
                <a:gd name="connsiteX0" fmla="*/ 12847 w 12846"/>
                <a:gd name="connsiteY0" fmla="*/ 6423 h 12846"/>
                <a:gd name="connsiteX1" fmla="*/ 6423 w 12846"/>
                <a:gd name="connsiteY1" fmla="*/ 12846 h 12846"/>
                <a:gd name="connsiteX2" fmla="*/ 0 w 12846"/>
                <a:gd name="connsiteY2" fmla="*/ 6423 h 12846"/>
                <a:gd name="connsiteX3" fmla="*/ 6423 w 12846"/>
                <a:gd name="connsiteY3" fmla="*/ 0 h 12846"/>
                <a:gd name="connsiteX4" fmla="*/ 12847 w 12846"/>
                <a:gd name="connsiteY4" fmla="*/ 6423 h 12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6" h="12846">
                  <a:moveTo>
                    <a:pt x="12847" y="6423"/>
                  </a:moveTo>
                  <a:cubicBezTo>
                    <a:pt x="12847" y="9971"/>
                    <a:pt x="9971" y="12846"/>
                    <a:pt x="6423" y="12846"/>
                  </a:cubicBezTo>
                  <a:cubicBezTo>
                    <a:pt x="2876" y="12846"/>
                    <a:pt x="0" y="9971"/>
                    <a:pt x="0" y="6423"/>
                  </a:cubicBezTo>
                  <a:cubicBezTo>
                    <a:pt x="0" y="2876"/>
                    <a:pt x="2876" y="0"/>
                    <a:pt x="6423" y="0"/>
                  </a:cubicBezTo>
                  <a:cubicBezTo>
                    <a:pt x="9971" y="0"/>
                    <a:pt x="12847" y="2876"/>
                    <a:pt x="12847" y="6423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8C6CF9C2-C2C5-45C0-BAEF-35A7C22A1557}"/>
                </a:ext>
              </a:extLst>
            </p:cNvPr>
            <p:cNvSpPr/>
            <p:nvPr/>
          </p:nvSpPr>
          <p:spPr>
            <a:xfrm>
              <a:off x="11989830" y="5543482"/>
              <a:ext cx="20554" cy="20553"/>
            </a:xfrm>
            <a:custGeom>
              <a:avLst/>
              <a:gdLst>
                <a:gd name="connsiteX0" fmla="*/ 20554 w 20554"/>
                <a:gd name="connsiteY0" fmla="*/ 10277 h 20553"/>
                <a:gd name="connsiteX1" fmla="*/ 10277 w 20554"/>
                <a:gd name="connsiteY1" fmla="*/ 20554 h 20553"/>
                <a:gd name="connsiteX2" fmla="*/ 0 w 20554"/>
                <a:gd name="connsiteY2" fmla="*/ 10277 h 20553"/>
                <a:gd name="connsiteX3" fmla="*/ 10277 w 20554"/>
                <a:gd name="connsiteY3" fmla="*/ 0 h 20553"/>
                <a:gd name="connsiteX4" fmla="*/ 20554 w 20554"/>
                <a:gd name="connsiteY4" fmla="*/ 10277 h 2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54" h="20553">
                  <a:moveTo>
                    <a:pt x="20554" y="10277"/>
                  </a:moveTo>
                  <a:cubicBezTo>
                    <a:pt x="20554" y="16700"/>
                    <a:pt x="15416" y="20554"/>
                    <a:pt x="10277" y="20554"/>
                  </a:cubicBezTo>
                  <a:cubicBezTo>
                    <a:pt x="3854" y="20554"/>
                    <a:pt x="0" y="15415"/>
                    <a:pt x="0" y="10277"/>
                  </a:cubicBezTo>
                  <a:cubicBezTo>
                    <a:pt x="0" y="3854"/>
                    <a:pt x="5139" y="0"/>
                    <a:pt x="10277" y="0"/>
                  </a:cubicBezTo>
                  <a:cubicBezTo>
                    <a:pt x="15416" y="0"/>
                    <a:pt x="20554" y="5138"/>
                    <a:pt x="20554" y="10277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69C94A96-67F8-46FF-A7ED-EDE082A52C5D}"/>
                </a:ext>
              </a:extLst>
            </p:cNvPr>
            <p:cNvSpPr/>
            <p:nvPr/>
          </p:nvSpPr>
          <p:spPr>
            <a:xfrm>
              <a:off x="-66316" y="5189724"/>
              <a:ext cx="12321634" cy="1700038"/>
            </a:xfrm>
            <a:custGeom>
              <a:avLst/>
              <a:gdLst>
                <a:gd name="connsiteX0" fmla="*/ 0 w 12321634"/>
                <a:gd name="connsiteY0" fmla="*/ 118672 h 1700038"/>
                <a:gd name="connsiteX1" fmla="*/ 104054 w 12321634"/>
                <a:gd name="connsiteY1" fmla="*/ 140511 h 1700038"/>
                <a:gd name="connsiteX2" fmla="*/ 327578 w 12321634"/>
                <a:gd name="connsiteY2" fmla="*/ 125096 h 1700038"/>
                <a:gd name="connsiteX3" fmla="*/ 534401 w 12321634"/>
                <a:gd name="connsiteY3" fmla="*/ 153357 h 1700038"/>
                <a:gd name="connsiteX4" fmla="*/ 728379 w 12321634"/>
                <a:gd name="connsiteY4" fmla="*/ 94265 h 1700038"/>
                <a:gd name="connsiteX5" fmla="*/ 1013564 w 12321634"/>
                <a:gd name="connsiteY5" fmla="*/ 108396 h 1700038"/>
                <a:gd name="connsiteX6" fmla="*/ 1296180 w 12321634"/>
                <a:gd name="connsiteY6" fmla="*/ 95549 h 1700038"/>
                <a:gd name="connsiteX7" fmla="*/ 1623758 w 12321634"/>
                <a:gd name="connsiteY7" fmla="*/ 116103 h 1700038"/>
                <a:gd name="connsiteX8" fmla="*/ 1744512 w 12321634"/>
                <a:gd name="connsiteY8" fmla="*/ 95549 h 1700038"/>
                <a:gd name="connsiteX9" fmla="*/ 1893528 w 12321634"/>
                <a:gd name="connsiteY9" fmla="*/ 85273 h 1700038"/>
                <a:gd name="connsiteX10" fmla="*/ 2150452 w 12321634"/>
                <a:gd name="connsiteY10" fmla="*/ 78850 h 1700038"/>
                <a:gd name="connsiteX11" fmla="*/ 2422791 w 12321634"/>
                <a:gd name="connsiteY11" fmla="*/ 76280 h 1700038"/>
                <a:gd name="connsiteX12" fmla="*/ 2692561 w 12321634"/>
                <a:gd name="connsiteY12" fmla="*/ 109680 h 1700038"/>
                <a:gd name="connsiteX13" fmla="*/ 2818454 w 12321634"/>
                <a:gd name="connsiteY13" fmla="*/ 114819 h 1700038"/>
                <a:gd name="connsiteX14" fmla="*/ 2878831 w 12321634"/>
                <a:gd name="connsiteY14" fmla="*/ 100688 h 1700038"/>
                <a:gd name="connsiteX15" fmla="*/ 3112631 w 12321634"/>
                <a:gd name="connsiteY15" fmla="*/ 108396 h 1700038"/>
                <a:gd name="connsiteX16" fmla="*/ 3306609 w 12321634"/>
                <a:gd name="connsiteY16" fmla="*/ 139226 h 1700038"/>
                <a:gd name="connsiteX17" fmla="*/ 3560963 w 12321634"/>
                <a:gd name="connsiteY17" fmla="*/ 109680 h 1700038"/>
                <a:gd name="connsiteX18" fmla="*/ 3595648 w 12321634"/>
                <a:gd name="connsiteY18" fmla="*/ 110965 h 1700038"/>
                <a:gd name="connsiteX19" fmla="*/ 3585371 w 12321634"/>
                <a:gd name="connsiteY19" fmla="*/ 108396 h 1700038"/>
                <a:gd name="connsiteX20" fmla="*/ 3938641 w 12321634"/>
                <a:gd name="connsiteY20" fmla="*/ 89126 h 1700038"/>
                <a:gd name="connsiteX21" fmla="*/ 4157026 w 12321634"/>
                <a:gd name="connsiteY21" fmla="*/ 101973 h 1700038"/>
                <a:gd name="connsiteX22" fmla="*/ 4398535 w 12321634"/>
                <a:gd name="connsiteY22" fmla="*/ 96834 h 1700038"/>
                <a:gd name="connsiteX23" fmla="*/ 4642613 w 12321634"/>
                <a:gd name="connsiteY23" fmla="*/ 58296 h 1700038"/>
                <a:gd name="connsiteX24" fmla="*/ 4821174 w 12321634"/>
                <a:gd name="connsiteY24" fmla="*/ 95549 h 1700038"/>
                <a:gd name="connsiteX25" fmla="*/ 5072960 w 12321634"/>
                <a:gd name="connsiteY25" fmla="*/ 45449 h 1700038"/>
                <a:gd name="connsiteX26" fmla="*/ 5261799 w 12321634"/>
                <a:gd name="connsiteY26" fmla="*/ 3057 h 1700038"/>
                <a:gd name="connsiteX27" fmla="*/ 5412099 w 12321634"/>
                <a:gd name="connsiteY27" fmla="*/ 22326 h 1700038"/>
                <a:gd name="connsiteX28" fmla="*/ 5635623 w 12321634"/>
                <a:gd name="connsiteY28" fmla="*/ 45449 h 1700038"/>
                <a:gd name="connsiteX29" fmla="*/ 5842446 w 12321634"/>
                <a:gd name="connsiteY29" fmla="*/ 119957 h 1700038"/>
                <a:gd name="connsiteX30" fmla="*/ 6037708 w 12321634"/>
                <a:gd name="connsiteY30" fmla="*/ 112249 h 1700038"/>
                <a:gd name="connsiteX31" fmla="*/ 6268940 w 12321634"/>
                <a:gd name="connsiteY31" fmla="*/ 80134 h 1700038"/>
                <a:gd name="connsiteX32" fmla="*/ 6543848 w 12321634"/>
                <a:gd name="connsiteY32" fmla="*/ 101973 h 1700038"/>
                <a:gd name="connsiteX33" fmla="*/ 6784072 w 12321634"/>
                <a:gd name="connsiteY33" fmla="*/ 107111 h 1700038"/>
                <a:gd name="connsiteX34" fmla="*/ 7224696 w 12321634"/>
                <a:gd name="connsiteY34" fmla="*/ 55726 h 1700038"/>
                <a:gd name="connsiteX35" fmla="*/ 7452074 w 12321634"/>
                <a:gd name="connsiteY35" fmla="*/ 55726 h 1700038"/>
                <a:gd name="connsiteX36" fmla="*/ 7715421 w 12321634"/>
                <a:gd name="connsiteY36" fmla="*/ 35172 h 1700038"/>
                <a:gd name="connsiteX37" fmla="*/ 8221560 w 12321634"/>
                <a:gd name="connsiteY37" fmla="*/ 67288 h 1700038"/>
                <a:gd name="connsiteX38" fmla="*/ 8450222 w 12321634"/>
                <a:gd name="connsiteY38" fmla="*/ 51872 h 1700038"/>
                <a:gd name="connsiteX39" fmla="*/ 8640346 w 12321634"/>
                <a:gd name="connsiteY39" fmla="*/ 113534 h 1700038"/>
                <a:gd name="connsiteX40" fmla="*/ 8848454 w 12321634"/>
                <a:gd name="connsiteY40" fmla="*/ 137942 h 1700038"/>
                <a:gd name="connsiteX41" fmla="*/ 9069408 w 12321634"/>
                <a:gd name="connsiteY41" fmla="*/ 73711 h 1700038"/>
                <a:gd name="connsiteX42" fmla="*/ 9326332 w 12321634"/>
                <a:gd name="connsiteY42" fmla="*/ 116103 h 1700038"/>
                <a:gd name="connsiteX43" fmla="*/ 9576833 w 12321634"/>
                <a:gd name="connsiteY43" fmla="*/ 117388 h 1700038"/>
                <a:gd name="connsiteX44" fmla="*/ 9795218 w 12321634"/>
                <a:gd name="connsiteY44" fmla="*/ 141796 h 1700038"/>
                <a:gd name="connsiteX45" fmla="*/ 9996903 w 12321634"/>
                <a:gd name="connsiteY45" fmla="*/ 94265 h 1700038"/>
                <a:gd name="connsiteX46" fmla="*/ 10148488 w 12321634"/>
                <a:gd name="connsiteY46" fmla="*/ 123811 h 1700038"/>
                <a:gd name="connsiteX47" fmla="*/ 10329620 w 12321634"/>
                <a:gd name="connsiteY47" fmla="*/ 126380 h 1700038"/>
                <a:gd name="connsiteX48" fmla="*/ 10523597 w 12321634"/>
                <a:gd name="connsiteY48" fmla="*/ 83988 h 1700038"/>
                <a:gd name="connsiteX49" fmla="*/ 10736843 w 12321634"/>
                <a:gd name="connsiteY49" fmla="*/ 116103 h 1700038"/>
                <a:gd name="connsiteX50" fmla="*/ 10928252 w 12321634"/>
                <a:gd name="connsiteY50" fmla="*/ 98119 h 1700038"/>
                <a:gd name="connsiteX51" fmla="*/ 11173614 w 12321634"/>
                <a:gd name="connsiteY51" fmla="*/ 100688 h 1700038"/>
                <a:gd name="connsiteX52" fmla="*/ 11407414 w 12321634"/>
                <a:gd name="connsiteY52" fmla="*/ 105826 h 1700038"/>
                <a:gd name="connsiteX53" fmla="*/ 11535876 w 12321634"/>
                <a:gd name="connsiteY53" fmla="*/ 76280 h 1700038"/>
                <a:gd name="connsiteX54" fmla="*/ 11828769 w 12321634"/>
                <a:gd name="connsiteY54" fmla="*/ 117388 h 1700038"/>
                <a:gd name="connsiteX55" fmla="*/ 12079270 w 12321634"/>
                <a:gd name="connsiteY55" fmla="*/ 89126 h 1700038"/>
                <a:gd name="connsiteX56" fmla="*/ 12318209 w 12321634"/>
                <a:gd name="connsiteY56" fmla="*/ 114819 h 1700038"/>
                <a:gd name="connsiteX57" fmla="*/ 12318209 w 12321634"/>
                <a:gd name="connsiteY57" fmla="*/ 271542 h 1700038"/>
                <a:gd name="connsiteX58" fmla="*/ 12318209 w 12321634"/>
                <a:gd name="connsiteY58" fmla="*/ 653074 h 1700038"/>
                <a:gd name="connsiteX59" fmla="*/ 12318209 w 12321634"/>
                <a:gd name="connsiteY59" fmla="*/ 1110398 h 1700038"/>
                <a:gd name="connsiteX60" fmla="*/ 12318209 w 12321634"/>
                <a:gd name="connsiteY60" fmla="*/ 1507346 h 1700038"/>
                <a:gd name="connsiteX61" fmla="*/ 12318209 w 12321634"/>
                <a:gd name="connsiteY61" fmla="*/ 1635807 h 1700038"/>
                <a:gd name="connsiteX62" fmla="*/ 12318209 w 12321634"/>
                <a:gd name="connsiteY62" fmla="*/ 1692330 h 1700038"/>
                <a:gd name="connsiteX63" fmla="*/ 12318209 w 12321634"/>
                <a:gd name="connsiteY63" fmla="*/ 1700038 h 1700038"/>
                <a:gd name="connsiteX64" fmla="*/ 12259116 w 12321634"/>
                <a:gd name="connsiteY64" fmla="*/ 1700038 h 1700038"/>
                <a:gd name="connsiteX65" fmla="*/ 12188462 w 12321634"/>
                <a:gd name="connsiteY65" fmla="*/ 1700038 h 1700038"/>
                <a:gd name="connsiteX66" fmla="*/ 12095970 w 12321634"/>
                <a:gd name="connsiteY66" fmla="*/ 1700038 h 1700038"/>
                <a:gd name="connsiteX67" fmla="*/ 11973932 w 12321634"/>
                <a:gd name="connsiteY67" fmla="*/ 1700038 h 1700038"/>
                <a:gd name="connsiteX68" fmla="*/ 11815923 w 12321634"/>
                <a:gd name="connsiteY68" fmla="*/ 1700038 h 1700038"/>
                <a:gd name="connsiteX69" fmla="*/ 11619376 w 12321634"/>
                <a:gd name="connsiteY69" fmla="*/ 1700038 h 1700038"/>
                <a:gd name="connsiteX70" fmla="*/ 11384291 w 12321634"/>
                <a:gd name="connsiteY70" fmla="*/ 1700038 h 1700038"/>
                <a:gd name="connsiteX71" fmla="*/ 11114521 w 12321634"/>
                <a:gd name="connsiteY71" fmla="*/ 1700038 h 1700038"/>
                <a:gd name="connsiteX72" fmla="*/ 10812636 w 12321634"/>
                <a:gd name="connsiteY72" fmla="*/ 1700038 h 1700038"/>
                <a:gd name="connsiteX73" fmla="*/ 10483774 w 12321634"/>
                <a:gd name="connsiteY73" fmla="*/ 1700038 h 1700038"/>
                <a:gd name="connsiteX74" fmla="*/ 10131788 w 12321634"/>
                <a:gd name="connsiteY74" fmla="*/ 1700038 h 1700038"/>
                <a:gd name="connsiteX75" fmla="*/ 9761818 w 12321634"/>
                <a:gd name="connsiteY75" fmla="*/ 1700038 h 1700038"/>
                <a:gd name="connsiteX76" fmla="*/ 9376432 w 12321634"/>
                <a:gd name="connsiteY76" fmla="*/ 1700038 h 1700038"/>
                <a:gd name="connsiteX77" fmla="*/ 8978201 w 12321634"/>
                <a:gd name="connsiteY77" fmla="*/ 1700038 h 1700038"/>
                <a:gd name="connsiteX78" fmla="*/ 8568407 w 12321634"/>
                <a:gd name="connsiteY78" fmla="*/ 1700038 h 1700038"/>
                <a:gd name="connsiteX79" fmla="*/ 8147052 w 12321634"/>
                <a:gd name="connsiteY79" fmla="*/ 1700038 h 1700038"/>
                <a:gd name="connsiteX80" fmla="*/ 7716705 w 12321634"/>
                <a:gd name="connsiteY80" fmla="*/ 1700038 h 1700038"/>
                <a:gd name="connsiteX81" fmla="*/ 7277365 w 12321634"/>
                <a:gd name="connsiteY81" fmla="*/ 1700038 h 1700038"/>
                <a:gd name="connsiteX82" fmla="*/ 6831602 w 12321634"/>
                <a:gd name="connsiteY82" fmla="*/ 1700038 h 1700038"/>
                <a:gd name="connsiteX83" fmla="*/ 6380702 w 12321634"/>
                <a:gd name="connsiteY83" fmla="*/ 1700038 h 1700038"/>
                <a:gd name="connsiteX84" fmla="*/ 5928516 w 12321634"/>
                <a:gd name="connsiteY84" fmla="*/ 1700038 h 1700038"/>
                <a:gd name="connsiteX85" fmla="*/ 5477615 w 12321634"/>
                <a:gd name="connsiteY85" fmla="*/ 1700038 h 1700038"/>
                <a:gd name="connsiteX86" fmla="*/ 5031852 w 12321634"/>
                <a:gd name="connsiteY86" fmla="*/ 1700038 h 1700038"/>
                <a:gd name="connsiteX87" fmla="*/ 4592512 w 12321634"/>
                <a:gd name="connsiteY87" fmla="*/ 1700038 h 1700038"/>
                <a:gd name="connsiteX88" fmla="*/ 4162165 w 12321634"/>
                <a:gd name="connsiteY88" fmla="*/ 1700038 h 1700038"/>
                <a:gd name="connsiteX89" fmla="*/ 3742095 w 12321634"/>
                <a:gd name="connsiteY89" fmla="*/ 1700038 h 1700038"/>
                <a:gd name="connsiteX90" fmla="*/ 3332301 w 12321634"/>
                <a:gd name="connsiteY90" fmla="*/ 1700038 h 1700038"/>
                <a:gd name="connsiteX91" fmla="*/ 2934069 w 12321634"/>
                <a:gd name="connsiteY91" fmla="*/ 1700038 h 1700038"/>
                <a:gd name="connsiteX92" fmla="*/ 2548684 w 12321634"/>
                <a:gd name="connsiteY92" fmla="*/ 1700038 h 1700038"/>
                <a:gd name="connsiteX93" fmla="*/ 2178713 w 12321634"/>
                <a:gd name="connsiteY93" fmla="*/ 1700038 h 1700038"/>
                <a:gd name="connsiteX94" fmla="*/ 1828013 w 12321634"/>
                <a:gd name="connsiteY94" fmla="*/ 1700038 h 1700038"/>
                <a:gd name="connsiteX95" fmla="*/ 1499150 w 12321634"/>
                <a:gd name="connsiteY95" fmla="*/ 1700038 h 1700038"/>
                <a:gd name="connsiteX96" fmla="*/ 1198549 w 12321634"/>
                <a:gd name="connsiteY96" fmla="*/ 1700038 h 1700038"/>
                <a:gd name="connsiteX97" fmla="*/ 930064 w 12321634"/>
                <a:gd name="connsiteY97" fmla="*/ 1700038 h 1700038"/>
                <a:gd name="connsiteX98" fmla="*/ 697548 w 12321634"/>
                <a:gd name="connsiteY98" fmla="*/ 1700038 h 1700038"/>
                <a:gd name="connsiteX99" fmla="*/ 502286 w 12321634"/>
                <a:gd name="connsiteY99" fmla="*/ 1700038 h 1700038"/>
                <a:gd name="connsiteX100" fmla="*/ 345562 w 12321634"/>
                <a:gd name="connsiteY100" fmla="*/ 1700038 h 1700038"/>
                <a:gd name="connsiteX101" fmla="*/ 223524 w 12321634"/>
                <a:gd name="connsiteY101" fmla="*/ 1700038 h 1700038"/>
                <a:gd name="connsiteX102" fmla="*/ 132316 w 12321634"/>
                <a:gd name="connsiteY102" fmla="*/ 1700038 h 1700038"/>
                <a:gd name="connsiteX103" fmla="*/ 61662 w 12321634"/>
                <a:gd name="connsiteY103" fmla="*/ 1700038 h 1700038"/>
                <a:gd name="connsiteX104" fmla="*/ 3854 w 12321634"/>
                <a:gd name="connsiteY104" fmla="*/ 1700038 h 1700038"/>
                <a:gd name="connsiteX105" fmla="*/ 3854 w 12321634"/>
                <a:gd name="connsiteY105" fmla="*/ 1544599 h 1700038"/>
                <a:gd name="connsiteX106" fmla="*/ 3854 w 12321634"/>
                <a:gd name="connsiteY106" fmla="*/ 1164352 h 1700038"/>
                <a:gd name="connsiteX107" fmla="*/ 3854 w 12321634"/>
                <a:gd name="connsiteY107" fmla="*/ 707028 h 1700038"/>
                <a:gd name="connsiteX108" fmla="*/ 3854 w 12321634"/>
                <a:gd name="connsiteY108" fmla="*/ 308796 h 1700038"/>
                <a:gd name="connsiteX109" fmla="*/ 3854 w 12321634"/>
                <a:gd name="connsiteY109" fmla="*/ 179050 h 1700038"/>
                <a:gd name="connsiteX110" fmla="*/ 3854 w 12321634"/>
                <a:gd name="connsiteY110" fmla="*/ 119957 h 1700038"/>
                <a:gd name="connsiteX111" fmla="*/ 0 w 12321634"/>
                <a:gd name="connsiteY111" fmla="*/ 118672 h 170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2321634" h="1700038">
                  <a:moveTo>
                    <a:pt x="0" y="118672"/>
                  </a:moveTo>
                  <a:cubicBezTo>
                    <a:pt x="30831" y="131519"/>
                    <a:pt x="70654" y="135373"/>
                    <a:pt x="104054" y="140511"/>
                  </a:cubicBezTo>
                  <a:cubicBezTo>
                    <a:pt x="187554" y="155927"/>
                    <a:pt x="249216" y="150788"/>
                    <a:pt x="327578" y="125096"/>
                  </a:cubicBezTo>
                  <a:cubicBezTo>
                    <a:pt x="412363" y="98119"/>
                    <a:pt x="456040" y="140511"/>
                    <a:pt x="534401" y="153357"/>
                  </a:cubicBezTo>
                  <a:cubicBezTo>
                    <a:pt x="610194" y="166203"/>
                    <a:pt x="660294" y="110965"/>
                    <a:pt x="728379" y="94265"/>
                  </a:cubicBezTo>
                  <a:cubicBezTo>
                    <a:pt x="823441" y="71142"/>
                    <a:pt x="919787" y="94265"/>
                    <a:pt x="1013564" y="108396"/>
                  </a:cubicBezTo>
                  <a:cubicBezTo>
                    <a:pt x="1109911" y="122527"/>
                    <a:pt x="1202403" y="116103"/>
                    <a:pt x="1296180" y="95549"/>
                  </a:cubicBezTo>
                  <a:cubicBezTo>
                    <a:pt x="1409227" y="71142"/>
                    <a:pt x="1511996" y="110965"/>
                    <a:pt x="1623758" y="116103"/>
                  </a:cubicBezTo>
                  <a:cubicBezTo>
                    <a:pt x="1667435" y="118672"/>
                    <a:pt x="1703404" y="104542"/>
                    <a:pt x="1744512" y="95549"/>
                  </a:cubicBezTo>
                  <a:cubicBezTo>
                    <a:pt x="1793328" y="85273"/>
                    <a:pt x="1843428" y="81419"/>
                    <a:pt x="1893528" y="85273"/>
                  </a:cubicBezTo>
                  <a:cubicBezTo>
                    <a:pt x="1983451" y="92980"/>
                    <a:pt x="2063098" y="105826"/>
                    <a:pt x="2150452" y="78850"/>
                  </a:cubicBezTo>
                  <a:cubicBezTo>
                    <a:pt x="2232668" y="54441"/>
                    <a:pt x="2338006" y="59580"/>
                    <a:pt x="2422791" y="76280"/>
                  </a:cubicBezTo>
                  <a:cubicBezTo>
                    <a:pt x="2511430" y="92980"/>
                    <a:pt x="2601353" y="101973"/>
                    <a:pt x="2692561" y="109680"/>
                  </a:cubicBezTo>
                  <a:cubicBezTo>
                    <a:pt x="2732384" y="113534"/>
                    <a:pt x="2779915" y="121242"/>
                    <a:pt x="2818454" y="114819"/>
                  </a:cubicBezTo>
                  <a:cubicBezTo>
                    <a:pt x="2839008" y="110965"/>
                    <a:pt x="2856992" y="103257"/>
                    <a:pt x="2878831" y="100688"/>
                  </a:cubicBezTo>
                  <a:cubicBezTo>
                    <a:pt x="2948200" y="92980"/>
                    <a:pt x="3045831" y="91696"/>
                    <a:pt x="3112631" y="108396"/>
                  </a:cubicBezTo>
                  <a:cubicBezTo>
                    <a:pt x="3176862" y="125096"/>
                    <a:pt x="3237239" y="136657"/>
                    <a:pt x="3306609" y="139226"/>
                  </a:cubicBezTo>
                  <a:cubicBezTo>
                    <a:pt x="3392678" y="141796"/>
                    <a:pt x="3473609" y="109680"/>
                    <a:pt x="3560963" y="109680"/>
                  </a:cubicBezTo>
                  <a:cubicBezTo>
                    <a:pt x="3572525" y="109680"/>
                    <a:pt x="3584086" y="109680"/>
                    <a:pt x="3595648" y="110965"/>
                  </a:cubicBezTo>
                  <a:cubicBezTo>
                    <a:pt x="3591794" y="109680"/>
                    <a:pt x="3587940" y="108396"/>
                    <a:pt x="3585371" y="108396"/>
                  </a:cubicBezTo>
                  <a:cubicBezTo>
                    <a:pt x="3706125" y="146934"/>
                    <a:pt x="3820456" y="101973"/>
                    <a:pt x="3938641" y="89126"/>
                  </a:cubicBezTo>
                  <a:cubicBezTo>
                    <a:pt x="4011865" y="81419"/>
                    <a:pt x="4086372" y="86557"/>
                    <a:pt x="4157026" y="101973"/>
                  </a:cubicBezTo>
                  <a:cubicBezTo>
                    <a:pt x="4243096" y="121242"/>
                    <a:pt x="4311181" y="118672"/>
                    <a:pt x="4398535" y="96834"/>
                  </a:cubicBezTo>
                  <a:cubicBezTo>
                    <a:pt x="4475612" y="77565"/>
                    <a:pt x="4560397" y="44165"/>
                    <a:pt x="4642613" y="58296"/>
                  </a:cubicBezTo>
                  <a:cubicBezTo>
                    <a:pt x="4702989" y="68572"/>
                    <a:pt x="4758228" y="89126"/>
                    <a:pt x="4821174" y="95549"/>
                  </a:cubicBezTo>
                  <a:cubicBezTo>
                    <a:pt x="4905959" y="103257"/>
                    <a:pt x="4993313" y="68572"/>
                    <a:pt x="5072960" y="45449"/>
                  </a:cubicBezTo>
                  <a:cubicBezTo>
                    <a:pt x="5134621" y="27465"/>
                    <a:pt x="5197568" y="15903"/>
                    <a:pt x="5261799" y="3057"/>
                  </a:cubicBezTo>
                  <a:cubicBezTo>
                    <a:pt x="5317037" y="-7220"/>
                    <a:pt x="5358145" y="10765"/>
                    <a:pt x="5412099" y="22326"/>
                  </a:cubicBezTo>
                  <a:cubicBezTo>
                    <a:pt x="5486607" y="39026"/>
                    <a:pt x="5563684" y="31319"/>
                    <a:pt x="5635623" y="45449"/>
                  </a:cubicBezTo>
                  <a:cubicBezTo>
                    <a:pt x="5708846" y="59580"/>
                    <a:pt x="5774361" y="96834"/>
                    <a:pt x="5842446" y="119957"/>
                  </a:cubicBezTo>
                  <a:cubicBezTo>
                    <a:pt x="5914385" y="144365"/>
                    <a:pt x="5968339" y="139226"/>
                    <a:pt x="6037708" y="112249"/>
                  </a:cubicBezTo>
                  <a:cubicBezTo>
                    <a:pt x="6118639" y="80134"/>
                    <a:pt x="6179016" y="51872"/>
                    <a:pt x="6268940" y="80134"/>
                  </a:cubicBezTo>
                  <a:cubicBezTo>
                    <a:pt x="6365286" y="110965"/>
                    <a:pt x="6441079" y="116103"/>
                    <a:pt x="6543848" y="101973"/>
                  </a:cubicBezTo>
                  <a:cubicBezTo>
                    <a:pt x="6631202" y="90411"/>
                    <a:pt x="6699287" y="89126"/>
                    <a:pt x="6784072" y="107111"/>
                  </a:cubicBezTo>
                  <a:cubicBezTo>
                    <a:pt x="6947218" y="141796"/>
                    <a:pt x="7074396" y="100688"/>
                    <a:pt x="7224696" y="55726"/>
                  </a:cubicBezTo>
                  <a:cubicBezTo>
                    <a:pt x="7308196" y="31319"/>
                    <a:pt x="7368574" y="45449"/>
                    <a:pt x="7452074" y="55726"/>
                  </a:cubicBezTo>
                  <a:cubicBezTo>
                    <a:pt x="7544566" y="67288"/>
                    <a:pt x="7624212" y="40311"/>
                    <a:pt x="7715421" y="35172"/>
                  </a:cubicBezTo>
                  <a:cubicBezTo>
                    <a:pt x="7884990" y="24895"/>
                    <a:pt x="8051990" y="105826"/>
                    <a:pt x="8221560" y="67288"/>
                  </a:cubicBezTo>
                  <a:cubicBezTo>
                    <a:pt x="8298637" y="49303"/>
                    <a:pt x="8369291" y="36457"/>
                    <a:pt x="8450222" y="51872"/>
                  </a:cubicBezTo>
                  <a:cubicBezTo>
                    <a:pt x="8517022" y="64719"/>
                    <a:pt x="8574830" y="96834"/>
                    <a:pt x="8640346" y="113534"/>
                  </a:cubicBezTo>
                  <a:cubicBezTo>
                    <a:pt x="8703292" y="128950"/>
                    <a:pt x="8781654" y="148219"/>
                    <a:pt x="8848454" y="137942"/>
                  </a:cubicBezTo>
                  <a:cubicBezTo>
                    <a:pt x="8925531" y="125096"/>
                    <a:pt x="8991047" y="83988"/>
                    <a:pt x="9069408" y="73711"/>
                  </a:cubicBezTo>
                  <a:cubicBezTo>
                    <a:pt x="9160617" y="62149"/>
                    <a:pt x="9237694" y="108396"/>
                    <a:pt x="9326332" y="116103"/>
                  </a:cubicBezTo>
                  <a:cubicBezTo>
                    <a:pt x="9411117" y="123811"/>
                    <a:pt x="9493332" y="104542"/>
                    <a:pt x="9576833" y="117388"/>
                  </a:cubicBezTo>
                  <a:cubicBezTo>
                    <a:pt x="9646202" y="127665"/>
                    <a:pt x="9723279" y="155927"/>
                    <a:pt x="9795218" y="141796"/>
                  </a:cubicBezTo>
                  <a:cubicBezTo>
                    <a:pt x="9864588" y="127665"/>
                    <a:pt x="9922395" y="98119"/>
                    <a:pt x="9996903" y="94265"/>
                  </a:cubicBezTo>
                  <a:cubicBezTo>
                    <a:pt x="10054711" y="91696"/>
                    <a:pt x="10094534" y="114819"/>
                    <a:pt x="10148488" y="123811"/>
                  </a:cubicBezTo>
                  <a:cubicBezTo>
                    <a:pt x="10203726" y="132803"/>
                    <a:pt x="10274380" y="140511"/>
                    <a:pt x="10329620" y="126380"/>
                  </a:cubicBezTo>
                  <a:cubicBezTo>
                    <a:pt x="10395135" y="109680"/>
                    <a:pt x="10451658" y="82703"/>
                    <a:pt x="10523597" y="83988"/>
                  </a:cubicBezTo>
                  <a:cubicBezTo>
                    <a:pt x="10595535" y="85273"/>
                    <a:pt x="10663621" y="113534"/>
                    <a:pt x="10736843" y="116103"/>
                  </a:cubicBezTo>
                  <a:cubicBezTo>
                    <a:pt x="10803644" y="119957"/>
                    <a:pt x="10864021" y="105826"/>
                    <a:pt x="10928252" y="98119"/>
                  </a:cubicBezTo>
                  <a:cubicBezTo>
                    <a:pt x="11010468" y="89126"/>
                    <a:pt x="11092683" y="90411"/>
                    <a:pt x="11173614" y="100688"/>
                  </a:cubicBezTo>
                  <a:cubicBezTo>
                    <a:pt x="11251976" y="112249"/>
                    <a:pt x="11327768" y="114819"/>
                    <a:pt x="11407414" y="105826"/>
                  </a:cubicBezTo>
                  <a:cubicBezTo>
                    <a:pt x="11453661" y="100688"/>
                    <a:pt x="11490915" y="83988"/>
                    <a:pt x="11535876" y="76280"/>
                  </a:cubicBezTo>
                  <a:cubicBezTo>
                    <a:pt x="11630938" y="59580"/>
                    <a:pt x="11737562" y="101973"/>
                    <a:pt x="11828769" y="117388"/>
                  </a:cubicBezTo>
                  <a:cubicBezTo>
                    <a:pt x="11925116" y="135373"/>
                    <a:pt x="11986778" y="99403"/>
                    <a:pt x="12079270" y="89126"/>
                  </a:cubicBezTo>
                  <a:cubicBezTo>
                    <a:pt x="12158916" y="80134"/>
                    <a:pt x="12243702" y="90411"/>
                    <a:pt x="12318209" y="114819"/>
                  </a:cubicBezTo>
                  <a:cubicBezTo>
                    <a:pt x="12318209" y="167488"/>
                    <a:pt x="12318209" y="218873"/>
                    <a:pt x="12318209" y="271542"/>
                  </a:cubicBezTo>
                  <a:cubicBezTo>
                    <a:pt x="12318209" y="398720"/>
                    <a:pt x="12318209" y="525897"/>
                    <a:pt x="12318209" y="653074"/>
                  </a:cubicBezTo>
                  <a:cubicBezTo>
                    <a:pt x="12318209" y="805943"/>
                    <a:pt x="12318209" y="957529"/>
                    <a:pt x="12318209" y="1110398"/>
                  </a:cubicBezTo>
                  <a:cubicBezTo>
                    <a:pt x="12318209" y="1242714"/>
                    <a:pt x="12318209" y="1375029"/>
                    <a:pt x="12318209" y="1507346"/>
                  </a:cubicBezTo>
                  <a:cubicBezTo>
                    <a:pt x="12318209" y="1549738"/>
                    <a:pt x="12318209" y="1593414"/>
                    <a:pt x="12318209" y="1635807"/>
                  </a:cubicBezTo>
                  <a:cubicBezTo>
                    <a:pt x="12318209" y="1648654"/>
                    <a:pt x="12325917" y="1680769"/>
                    <a:pt x="12318209" y="1692330"/>
                  </a:cubicBezTo>
                  <a:cubicBezTo>
                    <a:pt x="12316924" y="1693615"/>
                    <a:pt x="12318209" y="1697469"/>
                    <a:pt x="12318209" y="1700038"/>
                  </a:cubicBezTo>
                  <a:cubicBezTo>
                    <a:pt x="12298940" y="1700038"/>
                    <a:pt x="12278386" y="1700038"/>
                    <a:pt x="12259116" y="1700038"/>
                  </a:cubicBezTo>
                  <a:cubicBezTo>
                    <a:pt x="12235993" y="1700038"/>
                    <a:pt x="12211586" y="1700038"/>
                    <a:pt x="12188462" y="1700038"/>
                  </a:cubicBezTo>
                  <a:cubicBezTo>
                    <a:pt x="12157632" y="1700038"/>
                    <a:pt x="12126801" y="1700038"/>
                    <a:pt x="12095970" y="1700038"/>
                  </a:cubicBezTo>
                  <a:cubicBezTo>
                    <a:pt x="12054863" y="1700038"/>
                    <a:pt x="12013755" y="1700038"/>
                    <a:pt x="11973932" y="1700038"/>
                  </a:cubicBezTo>
                  <a:cubicBezTo>
                    <a:pt x="11921262" y="1700038"/>
                    <a:pt x="11868593" y="1700038"/>
                    <a:pt x="11815923" y="1700038"/>
                  </a:cubicBezTo>
                  <a:cubicBezTo>
                    <a:pt x="11750408" y="1700038"/>
                    <a:pt x="11684892" y="1700038"/>
                    <a:pt x="11619376" y="1700038"/>
                  </a:cubicBezTo>
                  <a:cubicBezTo>
                    <a:pt x="11541015" y="1700038"/>
                    <a:pt x="11462653" y="1700038"/>
                    <a:pt x="11384291" y="1700038"/>
                  </a:cubicBezTo>
                  <a:cubicBezTo>
                    <a:pt x="11294368" y="1700038"/>
                    <a:pt x="11204445" y="1700038"/>
                    <a:pt x="11114521" y="1700038"/>
                  </a:cubicBezTo>
                  <a:cubicBezTo>
                    <a:pt x="11014321" y="1700038"/>
                    <a:pt x="10912836" y="1700038"/>
                    <a:pt x="10812636" y="1700038"/>
                  </a:cubicBezTo>
                  <a:cubicBezTo>
                    <a:pt x="10703443" y="1700038"/>
                    <a:pt x="10592967" y="1700038"/>
                    <a:pt x="10483774" y="1700038"/>
                  </a:cubicBezTo>
                  <a:cubicBezTo>
                    <a:pt x="10366873" y="1700038"/>
                    <a:pt x="10249973" y="1700038"/>
                    <a:pt x="10131788" y="1700038"/>
                  </a:cubicBezTo>
                  <a:cubicBezTo>
                    <a:pt x="10008465" y="1700038"/>
                    <a:pt x="9885141" y="1700038"/>
                    <a:pt x="9761818" y="1700038"/>
                  </a:cubicBezTo>
                  <a:cubicBezTo>
                    <a:pt x="9633356" y="1700038"/>
                    <a:pt x="9504894" y="1700038"/>
                    <a:pt x="9376432" y="1700038"/>
                  </a:cubicBezTo>
                  <a:cubicBezTo>
                    <a:pt x="9244117" y="1700038"/>
                    <a:pt x="9110516" y="1700038"/>
                    <a:pt x="8978201" y="1700038"/>
                  </a:cubicBezTo>
                  <a:cubicBezTo>
                    <a:pt x="8842031" y="1700038"/>
                    <a:pt x="8704577" y="1700038"/>
                    <a:pt x="8568407" y="1700038"/>
                  </a:cubicBezTo>
                  <a:cubicBezTo>
                    <a:pt x="8428384" y="1700038"/>
                    <a:pt x="8287076" y="1700038"/>
                    <a:pt x="8147052" y="1700038"/>
                  </a:cubicBezTo>
                  <a:cubicBezTo>
                    <a:pt x="8003175" y="1700038"/>
                    <a:pt x="7859297" y="1700038"/>
                    <a:pt x="7716705" y="1700038"/>
                  </a:cubicBezTo>
                  <a:cubicBezTo>
                    <a:pt x="7570258" y="1700038"/>
                    <a:pt x="7423812" y="1700038"/>
                    <a:pt x="7277365" y="1700038"/>
                  </a:cubicBezTo>
                  <a:cubicBezTo>
                    <a:pt x="7128350" y="1700038"/>
                    <a:pt x="6979334" y="1700038"/>
                    <a:pt x="6831602" y="1700038"/>
                  </a:cubicBezTo>
                  <a:cubicBezTo>
                    <a:pt x="6681303" y="1700038"/>
                    <a:pt x="6531002" y="1700038"/>
                    <a:pt x="6380702" y="1700038"/>
                  </a:cubicBezTo>
                  <a:cubicBezTo>
                    <a:pt x="6230401" y="1700038"/>
                    <a:pt x="6078816" y="1700038"/>
                    <a:pt x="5928516" y="1700038"/>
                  </a:cubicBezTo>
                  <a:cubicBezTo>
                    <a:pt x="5778215" y="1700038"/>
                    <a:pt x="5627915" y="1700038"/>
                    <a:pt x="5477615" y="1700038"/>
                  </a:cubicBezTo>
                  <a:cubicBezTo>
                    <a:pt x="5328599" y="1700038"/>
                    <a:pt x="5179583" y="1700038"/>
                    <a:pt x="5031852" y="1700038"/>
                  </a:cubicBezTo>
                  <a:cubicBezTo>
                    <a:pt x="4885405" y="1700038"/>
                    <a:pt x="4738959" y="1700038"/>
                    <a:pt x="4592512" y="1700038"/>
                  </a:cubicBezTo>
                  <a:cubicBezTo>
                    <a:pt x="4448635" y="1700038"/>
                    <a:pt x="4306042" y="1700038"/>
                    <a:pt x="4162165" y="1700038"/>
                  </a:cubicBezTo>
                  <a:cubicBezTo>
                    <a:pt x="4022141" y="1700038"/>
                    <a:pt x="3882118" y="1700038"/>
                    <a:pt x="3742095" y="1700038"/>
                  </a:cubicBezTo>
                  <a:cubicBezTo>
                    <a:pt x="3605925" y="1700038"/>
                    <a:pt x="3468471" y="1700038"/>
                    <a:pt x="3332301" y="1700038"/>
                  </a:cubicBezTo>
                  <a:cubicBezTo>
                    <a:pt x="3199985" y="1700038"/>
                    <a:pt x="3066385" y="1700038"/>
                    <a:pt x="2934069" y="1700038"/>
                  </a:cubicBezTo>
                  <a:cubicBezTo>
                    <a:pt x="2805607" y="1700038"/>
                    <a:pt x="2677146" y="1700038"/>
                    <a:pt x="2548684" y="1700038"/>
                  </a:cubicBezTo>
                  <a:cubicBezTo>
                    <a:pt x="2425360" y="1700038"/>
                    <a:pt x="2302037" y="1700038"/>
                    <a:pt x="2178713" y="1700038"/>
                  </a:cubicBezTo>
                  <a:cubicBezTo>
                    <a:pt x="2061813" y="1700038"/>
                    <a:pt x="1944913" y="1700038"/>
                    <a:pt x="1828013" y="1700038"/>
                  </a:cubicBezTo>
                  <a:cubicBezTo>
                    <a:pt x="1718820" y="1700038"/>
                    <a:pt x="1609627" y="1700038"/>
                    <a:pt x="1499150" y="1700038"/>
                  </a:cubicBezTo>
                  <a:cubicBezTo>
                    <a:pt x="1398950" y="1700038"/>
                    <a:pt x="1298750" y="1700038"/>
                    <a:pt x="1198549" y="1700038"/>
                  </a:cubicBezTo>
                  <a:cubicBezTo>
                    <a:pt x="1108626" y="1700038"/>
                    <a:pt x="1018703" y="1700038"/>
                    <a:pt x="930064" y="1700038"/>
                  </a:cubicBezTo>
                  <a:cubicBezTo>
                    <a:pt x="852987" y="1700038"/>
                    <a:pt x="774625" y="1700038"/>
                    <a:pt x="697548" y="1700038"/>
                  </a:cubicBezTo>
                  <a:cubicBezTo>
                    <a:pt x="632032" y="1700038"/>
                    <a:pt x="567802" y="1700038"/>
                    <a:pt x="502286" y="1700038"/>
                  </a:cubicBezTo>
                  <a:cubicBezTo>
                    <a:pt x="449617" y="1700038"/>
                    <a:pt x="398232" y="1700038"/>
                    <a:pt x="345562" y="1700038"/>
                  </a:cubicBezTo>
                  <a:cubicBezTo>
                    <a:pt x="304455" y="1700038"/>
                    <a:pt x="264631" y="1700038"/>
                    <a:pt x="223524" y="1700038"/>
                  </a:cubicBezTo>
                  <a:cubicBezTo>
                    <a:pt x="192693" y="1700038"/>
                    <a:pt x="161862" y="1700038"/>
                    <a:pt x="132316" y="1700038"/>
                  </a:cubicBezTo>
                  <a:cubicBezTo>
                    <a:pt x="109193" y="1700038"/>
                    <a:pt x="84785" y="1700038"/>
                    <a:pt x="61662" y="1700038"/>
                  </a:cubicBezTo>
                  <a:cubicBezTo>
                    <a:pt x="42392" y="1700038"/>
                    <a:pt x="23123" y="1700038"/>
                    <a:pt x="3854" y="1700038"/>
                  </a:cubicBezTo>
                  <a:cubicBezTo>
                    <a:pt x="3854" y="1648654"/>
                    <a:pt x="3854" y="1597269"/>
                    <a:pt x="3854" y="1544599"/>
                  </a:cubicBezTo>
                  <a:cubicBezTo>
                    <a:pt x="3854" y="1417422"/>
                    <a:pt x="3854" y="1290245"/>
                    <a:pt x="3854" y="1164352"/>
                  </a:cubicBezTo>
                  <a:cubicBezTo>
                    <a:pt x="3854" y="1011482"/>
                    <a:pt x="3854" y="859898"/>
                    <a:pt x="3854" y="707028"/>
                  </a:cubicBezTo>
                  <a:cubicBezTo>
                    <a:pt x="3854" y="574712"/>
                    <a:pt x="3854" y="441112"/>
                    <a:pt x="3854" y="308796"/>
                  </a:cubicBezTo>
                  <a:cubicBezTo>
                    <a:pt x="3854" y="265119"/>
                    <a:pt x="3854" y="222727"/>
                    <a:pt x="3854" y="179050"/>
                  </a:cubicBezTo>
                  <a:cubicBezTo>
                    <a:pt x="3854" y="166203"/>
                    <a:pt x="-3854" y="131519"/>
                    <a:pt x="3854" y="119957"/>
                  </a:cubicBezTo>
                  <a:cubicBezTo>
                    <a:pt x="1285" y="125096"/>
                    <a:pt x="0" y="119957"/>
                    <a:pt x="0" y="118672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D5DAD0CB-B0B1-4BDB-9115-270D7C046C6E}"/>
                </a:ext>
              </a:extLst>
            </p:cNvPr>
            <p:cNvSpPr/>
            <p:nvPr/>
          </p:nvSpPr>
          <p:spPr>
            <a:xfrm>
              <a:off x="-70169" y="5147428"/>
              <a:ext cx="12320778" cy="1746187"/>
            </a:xfrm>
            <a:custGeom>
              <a:avLst/>
              <a:gdLst>
                <a:gd name="connsiteX0" fmla="*/ 11426684 w 12320778"/>
                <a:gd name="connsiteY0" fmla="*/ 133991 h 1746187"/>
                <a:gd name="connsiteX1" fmla="*/ 11113236 w 12320778"/>
                <a:gd name="connsiteY1" fmla="*/ 164822 h 1746187"/>
                <a:gd name="connsiteX2" fmla="*/ 10576266 w 12320778"/>
                <a:gd name="connsiteY2" fmla="*/ 289430 h 1746187"/>
                <a:gd name="connsiteX3" fmla="*/ 10025165 w 12320778"/>
                <a:gd name="connsiteY3" fmla="*/ 258599 h 1746187"/>
                <a:gd name="connsiteX4" fmla="*/ 9373863 w 12320778"/>
                <a:gd name="connsiteY4" fmla="*/ 270161 h 1746187"/>
                <a:gd name="connsiteX5" fmla="*/ 8785508 w 12320778"/>
                <a:gd name="connsiteY5" fmla="*/ 297138 h 1746187"/>
                <a:gd name="connsiteX6" fmla="*/ 8245968 w 12320778"/>
                <a:gd name="connsiteY6" fmla="*/ 173814 h 1746187"/>
                <a:gd name="connsiteX7" fmla="*/ 7602374 w 12320778"/>
                <a:gd name="connsiteY7" fmla="*/ 194368 h 1746187"/>
                <a:gd name="connsiteX8" fmla="*/ 6546417 w 12320778"/>
                <a:gd name="connsiteY8" fmla="*/ 162253 h 1746187"/>
                <a:gd name="connsiteX9" fmla="*/ 6103224 w 12320778"/>
                <a:gd name="connsiteY9" fmla="*/ 358800 h 1746187"/>
                <a:gd name="connsiteX10" fmla="*/ 5350437 w 12320778"/>
                <a:gd name="connsiteY10" fmla="*/ 98022 h 1746187"/>
                <a:gd name="connsiteX11" fmla="*/ 4535989 w 12320778"/>
                <a:gd name="connsiteY11" fmla="*/ 279153 h 1746187"/>
                <a:gd name="connsiteX12" fmla="*/ 3816603 w 12320778"/>
                <a:gd name="connsiteY12" fmla="*/ 177668 h 1746187"/>
                <a:gd name="connsiteX13" fmla="*/ 3029131 w 12320778"/>
                <a:gd name="connsiteY13" fmla="*/ 308699 h 1746187"/>
                <a:gd name="connsiteX14" fmla="*/ 2591076 w 12320778"/>
                <a:gd name="connsiteY14" fmla="*/ 42783 h 1746187"/>
                <a:gd name="connsiteX15" fmla="*/ 1942344 w 12320778"/>
                <a:gd name="connsiteY15" fmla="*/ 221345 h 1746187"/>
                <a:gd name="connsiteX16" fmla="*/ 1152303 w 12320778"/>
                <a:gd name="connsiteY16" fmla="*/ 315122 h 1746187"/>
                <a:gd name="connsiteX17" fmla="*/ 341709 w 12320778"/>
                <a:gd name="connsiteY17" fmla="*/ 298422 h 1746187"/>
                <a:gd name="connsiteX18" fmla="*/ 0 w 12320778"/>
                <a:gd name="connsiteY18" fmla="*/ 274015 h 1746187"/>
                <a:gd name="connsiteX19" fmla="*/ 0 w 12320778"/>
                <a:gd name="connsiteY19" fmla="*/ 1588180 h 1746187"/>
                <a:gd name="connsiteX20" fmla="*/ 0 w 12320778"/>
                <a:gd name="connsiteY20" fmla="*/ 1746188 h 1746187"/>
                <a:gd name="connsiteX21" fmla="*/ 12320778 w 12320778"/>
                <a:gd name="connsiteY21" fmla="*/ 1746188 h 1746187"/>
                <a:gd name="connsiteX22" fmla="*/ 12320778 w 12320778"/>
                <a:gd name="connsiteY22" fmla="*/ 367792 h 1746187"/>
                <a:gd name="connsiteX23" fmla="*/ 11964939 w 12320778"/>
                <a:gd name="connsiteY23" fmla="*/ 275299 h 1746187"/>
                <a:gd name="connsiteX24" fmla="*/ 11426684 w 12320778"/>
                <a:gd name="connsiteY24" fmla="*/ 133991 h 174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320778" h="1746187">
                  <a:moveTo>
                    <a:pt x="11426684" y="133991"/>
                  </a:moveTo>
                  <a:cubicBezTo>
                    <a:pt x="11327768" y="131422"/>
                    <a:pt x="11224998" y="140415"/>
                    <a:pt x="11113236" y="164822"/>
                  </a:cubicBezTo>
                  <a:cubicBezTo>
                    <a:pt x="10934675" y="203361"/>
                    <a:pt x="10763821" y="274015"/>
                    <a:pt x="10576266" y="289430"/>
                  </a:cubicBezTo>
                  <a:cubicBezTo>
                    <a:pt x="10392566" y="304846"/>
                    <a:pt x="10207580" y="270161"/>
                    <a:pt x="10025165" y="258599"/>
                  </a:cubicBezTo>
                  <a:cubicBezTo>
                    <a:pt x="9804210" y="244468"/>
                    <a:pt x="9593533" y="244468"/>
                    <a:pt x="9373863" y="270161"/>
                  </a:cubicBezTo>
                  <a:cubicBezTo>
                    <a:pt x="9176032" y="293284"/>
                    <a:pt x="8985908" y="327969"/>
                    <a:pt x="8785508" y="297138"/>
                  </a:cubicBezTo>
                  <a:cubicBezTo>
                    <a:pt x="8599238" y="268876"/>
                    <a:pt x="8434806" y="195653"/>
                    <a:pt x="8245968" y="173814"/>
                  </a:cubicBezTo>
                  <a:cubicBezTo>
                    <a:pt x="8031437" y="148122"/>
                    <a:pt x="7816905" y="186660"/>
                    <a:pt x="7602374" y="194368"/>
                  </a:cubicBezTo>
                  <a:cubicBezTo>
                    <a:pt x="7272227" y="205930"/>
                    <a:pt x="6848302" y="33791"/>
                    <a:pt x="6546417" y="162253"/>
                  </a:cubicBezTo>
                  <a:cubicBezTo>
                    <a:pt x="6394832" y="226484"/>
                    <a:pt x="6276648" y="318976"/>
                    <a:pt x="6103224" y="358800"/>
                  </a:cubicBezTo>
                  <a:cubicBezTo>
                    <a:pt x="5757662" y="438446"/>
                    <a:pt x="5603507" y="209784"/>
                    <a:pt x="5350437" y="98022"/>
                  </a:cubicBezTo>
                  <a:cubicBezTo>
                    <a:pt x="4998452" y="-57417"/>
                    <a:pt x="4834020" y="226484"/>
                    <a:pt x="4535989" y="279153"/>
                  </a:cubicBezTo>
                  <a:cubicBezTo>
                    <a:pt x="4288057" y="322830"/>
                    <a:pt x="4055542" y="193084"/>
                    <a:pt x="3816603" y="177668"/>
                  </a:cubicBezTo>
                  <a:cubicBezTo>
                    <a:pt x="3536555" y="158399"/>
                    <a:pt x="3298901" y="325400"/>
                    <a:pt x="3029131" y="308699"/>
                  </a:cubicBezTo>
                  <a:cubicBezTo>
                    <a:pt x="2808177" y="294569"/>
                    <a:pt x="2743946" y="130137"/>
                    <a:pt x="2591076" y="42783"/>
                  </a:cubicBezTo>
                  <a:cubicBezTo>
                    <a:pt x="2346999" y="-98525"/>
                    <a:pt x="2147883" y="149407"/>
                    <a:pt x="1942344" y="221345"/>
                  </a:cubicBezTo>
                  <a:cubicBezTo>
                    <a:pt x="1698266" y="307415"/>
                    <a:pt x="1416935" y="304846"/>
                    <a:pt x="1152303" y="315122"/>
                  </a:cubicBezTo>
                  <a:cubicBezTo>
                    <a:pt x="882533" y="325400"/>
                    <a:pt x="607625" y="345954"/>
                    <a:pt x="341709" y="298422"/>
                  </a:cubicBezTo>
                  <a:cubicBezTo>
                    <a:pt x="291608" y="289430"/>
                    <a:pt x="0" y="182807"/>
                    <a:pt x="0" y="274015"/>
                  </a:cubicBezTo>
                  <a:cubicBezTo>
                    <a:pt x="0" y="712070"/>
                    <a:pt x="0" y="1150124"/>
                    <a:pt x="0" y="1588180"/>
                  </a:cubicBezTo>
                  <a:cubicBezTo>
                    <a:pt x="0" y="1640849"/>
                    <a:pt x="0" y="1693518"/>
                    <a:pt x="0" y="1746188"/>
                  </a:cubicBezTo>
                  <a:cubicBezTo>
                    <a:pt x="4106926" y="1746188"/>
                    <a:pt x="8213853" y="1746188"/>
                    <a:pt x="12320778" y="1746188"/>
                  </a:cubicBezTo>
                  <a:cubicBezTo>
                    <a:pt x="12320778" y="1746188"/>
                    <a:pt x="12320778" y="367792"/>
                    <a:pt x="12320778" y="367792"/>
                  </a:cubicBezTo>
                  <a:cubicBezTo>
                    <a:pt x="12320778" y="446154"/>
                    <a:pt x="11999623" y="291999"/>
                    <a:pt x="11964939" y="275299"/>
                  </a:cubicBezTo>
                  <a:cubicBezTo>
                    <a:pt x="11785093" y="190515"/>
                    <a:pt x="11614238" y="139130"/>
                    <a:pt x="11426684" y="133991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0F97BAF4-3A28-4A69-A369-412437006799}"/>
                </a:ext>
              </a:extLst>
            </p:cNvPr>
            <p:cNvSpPr/>
            <p:nvPr/>
          </p:nvSpPr>
          <p:spPr>
            <a:xfrm>
              <a:off x="-67600" y="5137131"/>
              <a:ext cx="12320778" cy="1760338"/>
            </a:xfrm>
            <a:custGeom>
              <a:avLst/>
              <a:gdLst>
                <a:gd name="connsiteX0" fmla="*/ 892810 w 12320778"/>
                <a:gd name="connsiteY0" fmla="*/ 83911 h 1760338"/>
                <a:gd name="connsiteX1" fmla="*/ 1206257 w 12320778"/>
                <a:gd name="connsiteY1" fmla="*/ 114742 h 1760338"/>
                <a:gd name="connsiteX2" fmla="*/ 1743228 w 12320778"/>
                <a:gd name="connsiteY2" fmla="*/ 244488 h 1760338"/>
                <a:gd name="connsiteX3" fmla="*/ 2294329 w 12320778"/>
                <a:gd name="connsiteY3" fmla="*/ 212373 h 1760338"/>
                <a:gd name="connsiteX4" fmla="*/ 2945631 w 12320778"/>
                <a:gd name="connsiteY4" fmla="*/ 225219 h 1760338"/>
                <a:gd name="connsiteX5" fmla="*/ 3533986 w 12320778"/>
                <a:gd name="connsiteY5" fmla="*/ 253481 h 1760338"/>
                <a:gd name="connsiteX6" fmla="*/ 4073526 w 12320778"/>
                <a:gd name="connsiteY6" fmla="*/ 125019 h 1760338"/>
                <a:gd name="connsiteX7" fmla="*/ 4717120 w 12320778"/>
                <a:gd name="connsiteY7" fmla="*/ 146857 h 1760338"/>
                <a:gd name="connsiteX8" fmla="*/ 5773077 w 12320778"/>
                <a:gd name="connsiteY8" fmla="*/ 113457 h 1760338"/>
                <a:gd name="connsiteX9" fmla="*/ 6216270 w 12320778"/>
                <a:gd name="connsiteY9" fmla="*/ 318996 h 1760338"/>
                <a:gd name="connsiteX10" fmla="*/ 6969057 w 12320778"/>
                <a:gd name="connsiteY10" fmla="*/ 47942 h 1760338"/>
                <a:gd name="connsiteX11" fmla="*/ 7783505 w 12320778"/>
                <a:gd name="connsiteY11" fmla="*/ 235496 h 1760338"/>
                <a:gd name="connsiteX12" fmla="*/ 8502891 w 12320778"/>
                <a:gd name="connsiteY12" fmla="*/ 130157 h 1760338"/>
                <a:gd name="connsiteX13" fmla="*/ 9109231 w 12320778"/>
                <a:gd name="connsiteY13" fmla="*/ 265042 h 1760338"/>
                <a:gd name="connsiteX14" fmla="*/ 9720710 w 12320778"/>
                <a:gd name="connsiteY14" fmla="*/ 91619 h 1760338"/>
                <a:gd name="connsiteX15" fmla="*/ 10479920 w 12320778"/>
                <a:gd name="connsiteY15" fmla="*/ 203380 h 1760338"/>
                <a:gd name="connsiteX16" fmla="*/ 11168475 w 12320778"/>
                <a:gd name="connsiteY16" fmla="*/ 272750 h 1760338"/>
                <a:gd name="connsiteX17" fmla="*/ 11979070 w 12320778"/>
                <a:gd name="connsiteY17" fmla="*/ 256050 h 1760338"/>
                <a:gd name="connsiteX18" fmla="*/ 12320778 w 12320778"/>
                <a:gd name="connsiteY18" fmla="*/ 230357 h 1760338"/>
                <a:gd name="connsiteX19" fmla="*/ 12320778 w 12320778"/>
                <a:gd name="connsiteY19" fmla="*/ 1597192 h 1760338"/>
                <a:gd name="connsiteX20" fmla="*/ 12320778 w 12320778"/>
                <a:gd name="connsiteY20" fmla="*/ 1760338 h 1760338"/>
                <a:gd name="connsiteX21" fmla="*/ 0 w 12320778"/>
                <a:gd name="connsiteY21" fmla="*/ 1760338 h 1760338"/>
                <a:gd name="connsiteX22" fmla="*/ 0 w 12320778"/>
                <a:gd name="connsiteY22" fmla="*/ 326704 h 1760338"/>
                <a:gd name="connsiteX23" fmla="*/ 355839 w 12320778"/>
                <a:gd name="connsiteY23" fmla="*/ 230357 h 1760338"/>
                <a:gd name="connsiteX24" fmla="*/ 892810 w 12320778"/>
                <a:gd name="connsiteY24" fmla="*/ 83911 h 1760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320778" h="1760338">
                  <a:moveTo>
                    <a:pt x="892810" y="83911"/>
                  </a:moveTo>
                  <a:cubicBezTo>
                    <a:pt x="991726" y="80057"/>
                    <a:pt x="1094495" y="90334"/>
                    <a:pt x="1206257" y="114742"/>
                  </a:cubicBezTo>
                  <a:cubicBezTo>
                    <a:pt x="1384819" y="154565"/>
                    <a:pt x="1555673" y="227788"/>
                    <a:pt x="1743228" y="244488"/>
                  </a:cubicBezTo>
                  <a:cubicBezTo>
                    <a:pt x="1926928" y="259904"/>
                    <a:pt x="2111913" y="223934"/>
                    <a:pt x="2294329" y="212373"/>
                  </a:cubicBezTo>
                  <a:cubicBezTo>
                    <a:pt x="2515284" y="198242"/>
                    <a:pt x="2725961" y="198242"/>
                    <a:pt x="2945631" y="225219"/>
                  </a:cubicBezTo>
                  <a:cubicBezTo>
                    <a:pt x="3143462" y="249627"/>
                    <a:pt x="3333586" y="284312"/>
                    <a:pt x="3533986" y="253481"/>
                  </a:cubicBezTo>
                  <a:cubicBezTo>
                    <a:pt x="3720256" y="223934"/>
                    <a:pt x="3884687" y="148142"/>
                    <a:pt x="4073526" y="125019"/>
                  </a:cubicBezTo>
                  <a:cubicBezTo>
                    <a:pt x="4288058" y="99327"/>
                    <a:pt x="4502589" y="139149"/>
                    <a:pt x="4717120" y="146857"/>
                  </a:cubicBezTo>
                  <a:cubicBezTo>
                    <a:pt x="5047267" y="159703"/>
                    <a:pt x="5471192" y="-20143"/>
                    <a:pt x="5773077" y="113457"/>
                  </a:cubicBezTo>
                  <a:cubicBezTo>
                    <a:pt x="5924662" y="180257"/>
                    <a:pt x="6042847" y="276604"/>
                    <a:pt x="6216270" y="318996"/>
                  </a:cubicBezTo>
                  <a:cubicBezTo>
                    <a:pt x="6561833" y="402496"/>
                    <a:pt x="6715987" y="164842"/>
                    <a:pt x="6969057" y="47942"/>
                  </a:cubicBezTo>
                  <a:cubicBezTo>
                    <a:pt x="7321042" y="-113920"/>
                    <a:pt x="7485474" y="181542"/>
                    <a:pt x="7783505" y="235496"/>
                  </a:cubicBezTo>
                  <a:cubicBezTo>
                    <a:pt x="8031437" y="280458"/>
                    <a:pt x="8262668" y="146857"/>
                    <a:pt x="8502891" y="130157"/>
                  </a:cubicBezTo>
                  <a:cubicBezTo>
                    <a:pt x="8722561" y="114742"/>
                    <a:pt x="8894700" y="256050"/>
                    <a:pt x="9109231" y="265042"/>
                  </a:cubicBezTo>
                  <a:cubicBezTo>
                    <a:pt x="9343032" y="274034"/>
                    <a:pt x="9515171" y="155850"/>
                    <a:pt x="9720710" y="91619"/>
                  </a:cubicBezTo>
                  <a:cubicBezTo>
                    <a:pt x="10009750" y="411"/>
                    <a:pt x="10216573" y="114742"/>
                    <a:pt x="10479920" y="203380"/>
                  </a:cubicBezTo>
                  <a:cubicBezTo>
                    <a:pt x="10693166" y="276604"/>
                    <a:pt x="10942383" y="263758"/>
                    <a:pt x="11168475" y="272750"/>
                  </a:cubicBezTo>
                  <a:cubicBezTo>
                    <a:pt x="11438245" y="283027"/>
                    <a:pt x="11713154" y="304866"/>
                    <a:pt x="11979070" y="256050"/>
                  </a:cubicBezTo>
                  <a:cubicBezTo>
                    <a:pt x="12029170" y="247058"/>
                    <a:pt x="12320778" y="136580"/>
                    <a:pt x="12320778" y="230357"/>
                  </a:cubicBezTo>
                  <a:cubicBezTo>
                    <a:pt x="12320778" y="686397"/>
                    <a:pt x="12320778" y="1141152"/>
                    <a:pt x="12320778" y="1597192"/>
                  </a:cubicBezTo>
                  <a:cubicBezTo>
                    <a:pt x="12320778" y="1651146"/>
                    <a:pt x="12320778" y="1706384"/>
                    <a:pt x="12320778" y="1760338"/>
                  </a:cubicBezTo>
                  <a:cubicBezTo>
                    <a:pt x="8213852" y="1760338"/>
                    <a:pt x="4106926" y="1760338"/>
                    <a:pt x="0" y="1760338"/>
                  </a:cubicBezTo>
                  <a:cubicBezTo>
                    <a:pt x="0" y="1760338"/>
                    <a:pt x="0" y="326704"/>
                    <a:pt x="0" y="326704"/>
                  </a:cubicBezTo>
                  <a:cubicBezTo>
                    <a:pt x="0" y="407635"/>
                    <a:pt x="321155" y="247058"/>
                    <a:pt x="355839" y="230357"/>
                  </a:cubicBezTo>
                  <a:cubicBezTo>
                    <a:pt x="534401" y="143004"/>
                    <a:pt x="706540" y="90334"/>
                    <a:pt x="892810" y="83911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B71D6206-4EB4-41DE-84E8-5C77611127E9}"/>
                </a:ext>
              </a:extLst>
            </p:cNvPr>
            <p:cNvSpPr/>
            <p:nvPr/>
          </p:nvSpPr>
          <p:spPr>
            <a:xfrm>
              <a:off x="-70169" y="5722837"/>
              <a:ext cx="12320778" cy="1173347"/>
            </a:xfrm>
            <a:custGeom>
              <a:avLst/>
              <a:gdLst>
                <a:gd name="connsiteX0" fmla="*/ 11426684 w 12320778"/>
                <a:gd name="connsiteY0" fmla="*/ 91699 h 1173347"/>
                <a:gd name="connsiteX1" fmla="*/ 11113236 w 12320778"/>
                <a:gd name="connsiteY1" fmla="*/ 112253 h 1173347"/>
                <a:gd name="connsiteX2" fmla="*/ 10576266 w 12320778"/>
                <a:gd name="connsiteY2" fmla="*/ 195753 h 1173347"/>
                <a:gd name="connsiteX3" fmla="*/ 10025165 w 12320778"/>
                <a:gd name="connsiteY3" fmla="*/ 175199 h 1173347"/>
                <a:gd name="connsiteX4" fmla="*/ 9373863 w 12320778"/>
                <a:gd name="connsiteY4" fmla="*/ 182907 h 1173347"/>
                <a:gd name="connsiteX5" fmla="*/ 8785508 w 12320778"/>
                <a:gd name="connsiteY5" fmla="*/ 200892 h 1173347"/>
                <a:gd name="connsiteX6" fmla="*/ 8245968 w 12320778"/>
                <a:gd name="connsiteY6" fmla="*/ 117391 h 1173347"/>
                <a:gd name="connsiteX7" fmla="*/ 7602374 w 12320778"/>
                <a:gd name="connsiteY7" fmla="*/ 131522 h 1173347"/>
                <a:gd name="connsiteX8" fmla="*/ 6546417 w 12320778"/>
                <a:gd name="connsiteY8" fmla="*/ 109684 h 1173347"/>
                <a:gd name="connsiteX9" fmla="*/ 6103224 w 12320778"/>
                <a:gd name="connsiteY9" fmla="*/ 241999 h 1173347"/>
                <a:gd name="connsiteX10" fmla="*/ 5350437 w 12320778"/>
                <a:gd name="connsiteY10" fmla="*/ 66007 h 1173347"/>
                <a:gd name="connsiteX11" fmla="*/ 4535989 w 12320778"/>
                <a:gd name="connsiteY11" fmla="*/ 188045 h 1173347"/>
                <a:gd name="connsiteX12" fmla="*/ 3816603 w 12320778"/>
                <a:gd name="connsiteY12" fmla="*/ 119960 h 1173347"/>
                <a:gd name="connsiteX13" fmla="*/ 3029131 w 12320778"/>
                <a:gd name="connsiteY13" fmla="*/ 207315 h 1173347"/>
                <a:gd name="connsiteX14" fmla="*/ 2591076 w 12320778"/>
                <a:gd name="connsiteY14" fmla="*/ 28752 h 1173347"/>
                <a:gd name="connsiteX15" fmla="*/ 1942344 w 12320778"/>
                <a:gd name="connsiteY15" fmla="*/ 149507 h 1173347"/>
                <a:gd name="connsiteX16" fmla="*/ 1152303 w 12320778"/>
                <a:gd name="connsiteY16" fmla="*/ 212453 h 1173347"/>
                <a:gd name="connsiteX17" fmla="*/ 341709 w 12320778"/>
                <a:gd name="connsiteY17" fmla="*/ 200892 h 1173347"/>
                <a:gd name="connsiteX18" fmla="*/ 0 w 12320778"/>
                <a:gd name="connsiteY18" fmla="*/ 184191 h 1173347"/>
                <a:gd name="connsiteX19" fmla="*/ 0 w 12320778"/>
                <a:gd name="connsiteY19" fmla="*/ 1068009 h 1173347"/>
                <a:gd name="connsiteX20" fmla="*/ 0 w 12320778"/>
                <a:gd name="connsiteY20" fmla="*/ 1173348 h 1173347"/>
                <a:gd name="connsiteX21" fmla="*/ 12320778 w 12320778"/>
                <a:gd name="connsiteY21" fmla="*/ 1173348 h 1173347"/>
                <a:gd name="connsiteX22" fmla="*/ 12320778 w 12320778"/>
                <a:gd name="connsiteY22" fmla="*/ 247138 h 1173347"/>
                <a:gd name="connsiteX23" fmla="*/ 11964939 w 12320778"/>
                <a:gd name="connsiteY23" fmla="*/ 185476 h 1173347"/>
                <a:gd name="connsiteX24" fmla="*/ 11426684 w 12320778"/>
                <a:gd name="connsiteY24" fmla="*/ 91699 h 117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320778" h="1173347">
                  <a:moveTo>
                    <a:pt x="11426684" y="91699"/>
                  </a:moveTo>
                  <a:cubicBezTo>
                    <a:pt x="11327768" y="89130"/>
                    <a:pt x="11224998" y="95553"/>
                    <a:pt x="11113236" y="112253"/>
                  </a:cubicBezTo>
                  <a:cubicBezTo>
                    <a:pt x="10934675" y="137945"/>
                    <a:pt x="10763821" y="185476"/>
                    <a:pt x="10576266" y="195753"/>
                  </a:cubicBezTo>
                  <a:cubicBezTo>
                    <a:pt x="10392566" y="206030"/>
                    <a:pt x="10207580" y="182907"/>
                    <a:pt x="10025165" y="175199"/>
                  </a:cubicBezTo>
                  <a:cubicBezTo>
                    <a:pt x="9804210" y="166207"/>
                    <a:pt x="9593533" y="166207"/>
                    <a:pt x="9373863" y="182907"/>
                  </a:cubicBezTo>
                  <a:cubicBezTo>
                    <a:pt x="9176032" y="198322"/>
                    <a:pt x="8985908" y="221445"/>
                    <a:pt x="8785508" y="200892"/>
                  </a:cubicBezTo>
                  <a:cubicBezTo>
                    <a:pt x="8599238" y="181622"/>
                    <a:pt x="8434806" y="132807"/>
                    <a:pt x="8245968" y="117391"/>
                  </a:cubicBezTo>
                  <a:cubicBezTo>
                    <a:pt x="8031437" y="100691"/>
                    <a:pt x="7816905" y="126383"/>
                    <a:pt x="7602374" y="131522"/>
                  </a:cubicBezTo>
                  <a:cubicBezTo>
                    <a:pt x="7272227" y="139230"/>
                    <a:pt x="6848302" y="23614"/>
                    <a:pt x="6546417" y="109684"/>
                  </a:cubicBezTo>
                  <a:cubicBezTo>
                    <a:pt x="6394832" y="153361"/>
                    <a:pt x="6276648" y="215022"/>
                    <a:pt x="6103224" y="241999"/>
                  </a:cubicBezTo>
                  <a:cubicBezTo>
                    <a:pt x="5757662" y="295953"/>
                    <a:pt x="5603507" y="141799"/>
                    <a:pt x="5350437" y="66007"/>
                  </a:cubicBezTo>
                  <a:cubicBezTo>
                    <a:pt x="4998452" y="-39332"/>
                    <a:pt x="4834020" y="152076"/>
                    <a:pt x="4535989" y="188045"/>
                  </a:cubicBezTo>
                  <a:cubicBezTo>
                    <a:pt x="4288057" y="217591"/>
                    <a:pt x="4055542" y="130238"/>
                    <a:pt x="3816603" y="119960"/>
                  </a:cubicBezTo>
                  <a:cubicBezTo>
                    <a:pt x="3536555" y="107114"/>
                    <a:pt x="3298901" y="218876"/>
                    <a:pt x="3029131" y="207315"/>
                  </a:cubicBezTo>
                  <a:cubicBezTo>
                    <a:pt x="2808177" y="198322"/>
                    <a:pt x="2743946" y="87845"/>
                    <a:pt x="2591076" y="28752"/>
                  </a:cubicBezTo>
                  <a:cubicBezTo>
                    <a:pt x="2346999" y="-66309"/>
                    <a:pt x="2147883" y="100691"/>
                    <a:pt x="1942344" y="149507"/>
                  </a:cubicBezTo>
                  <a:cubicBezTo>
                    <a:pt x="1698266" y="207315"/>
                    <a:pt x="1416935" y="206030"/>
                    <a:pt x="1152303" y="212453"/>
                  </a:cubicBezTo>
                  <a:cubicBezTo>
                    <a:pt x="882533" y="218876"/>
                    <a:pt x="607625" y="233007"/>
                    <a:pt x="341709" y="200892"/>
                  </a:cubicBezTo>
                  <a:cubicBezTo>
                    <a:pt x="291608" y="194468"/>
                    <a:pt x="0" y="123814"/>
                    <a:pt x="0" y="184191"/>
                  </a:cubicBezTo>
                  <a:cubicBezTo>
                    <a:pt x="0" y="478369"/>
                    <a:pt x="0" y="772547"/>
                    <a:pt x="0" y="1068009"/>
                  </a:cubicBezTo>
                  <a:cubicBezTo>
                    <a:pt x="0" y="1102694"/>
                    <a:pt x="0" y="1138663"/>
                    <a:pt x="0" y="1173348"/>
                  </a:cubicBezTo>
                  <a:cubicBezTo>
                    <a:pt x="4106926" y="1173348"/>
                    <a:pt x="8213853" y="1173348"/>
                    <a:pt x="12320778" y="1173348"/>
                  </a:cubicBezTo>
                  <a:cubicBezTo>
                    <a:pt x="12320778" y="1173348"/>
                    <a:pt x="12320778" y="247138"/>
                    <a:pt x="12320778" y="247138"/>
                  </a:cubicBezTo>
                  <a:cubicBezTo>
                    <a:pt x="12320778" y="299807"/>
                    <a:pt x="11999623" y="195753"/>
                    <a:pt x="11964939" y="185476"/>
                  </a:cubicBezTo>
                  <a:cubicBezTo>
                    <a:pt x="11785093" y="128953"/>
                    <a:pt x="11614238" y="95553"/>
                    <a:pt x="11426684" y="91699"/>
                  </a:cubicBezTo>
                  <a:close/>
                </a:path>
              </a:pathLst>
            </a:custGeom>
            <a:solidFill>
              <a:srgbClr val="FCFCFC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94" name="Graphic 3">
            <a:extLst>
              <a:ext uri="{FF2B5EF4-FFF2-40B4-BE49-F238E27FC236}">
                <a16:creationId xmlns:a16="http://schemas.microsoft.com/office/drawing/2014/main" id="{C4689A79-8502-47EC-B9D9-D6E7821C669A}"/>
              </a:ext>
            </a:extLst>
          </p:cNvPr>
          <p:cNvGrpSpPr/>
          <p:nvPr/>
        </p:nvGrpSpPr>
        <p:grpSpPr>
          <a:xfrm>
            <a:off x="10456258" y="236985"/>
            <a:ext cx="1381723" cy="1381723"/>
            <a:chOff x="10456258" y="236985"/>
            <a:chExt cx="1381723" cy="1381723"/>
          </a:xfrm>
        </p:grpSpPr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895693E2-6274-4D53-9769-9854C23A6B22}"/>
                </a:ext>
              </a:extLst>
            </p:cNvPr>
            <p:cNvSpPr/>
            <p:nvPr/>
          </p:nvSpPr>
          <p:spPr>
            <a:xfrm>
              <a:off x="10456258" y="236985"/>
              <a:ext cx="1381723" cy="1381723"/>
            </a:xfrm>
            <a:custGeom>
              <a:avLst/>
              <a:gdLst>
                <a:gd name="connsiteX0" fmla="*/ 609931 w 1381723"/>
                <a:gd name="connsiteY0" fmla="*/ 1376848 h 1381723"/>
                <a:gd name="connsiteX1" fmla="*/ 4875 w 1381723"/>
                <a:gd name="connsiteY1" fmla="*/ 609931 h 1381723"/>
                <a:gd name="connsiteX2" fmla="*/ 771793 w 1381723"/>
                <a:gd name="connsiteY2" fmla="*/ 4875 h 1381723"/>
                <a:gd name="connsiteX3" fmla="*/ 1376848 w 1381723"/>
                <a:gd name="connsiteY3" fmla="*/ 771793 h 1381723"/>
                <a:gd name="connsiteX4" fmla="*/ 609931 w 1381723"/>
                <a:gd name="connsiteY4" fmla="*/ 1376848 h 138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1723" h="1381723">
                  <a:moveTo>
                    <a:pt x="609931" y="1376848"/>
                  </a:moveTo>
                  <a:cubicBezTo>
                    <a:pt x="230969" y="1331886"/>
                    <a:pt x="-40086" y="988893"/>
                    <a:pt x="4875" y="609931"/>
                  </a:cubicBezTo>
                  <a:cubicBezTo>
                    <a:pt x="49837" y="230968"/>
                    <a:pt x="392830" y="-40086"/>
                    <a:pt x="771793" y="4875"/>
                  </a:cubicBezTo>
                  <a:cubicBezTo>
                    <a:pt x="1150756" y="49837"/>
                    <a:pt x="1421810" y="392830"/>
                    <a:pt x="1376848" y="771793"/>
                  </a:cubicBezTo>
                  <a:cubicBezTo>
                    <a:pt x="1331886" y="1150755"/>
                    <a:pt x="987609" y="1421810"/>
                    <a:pt x="609931" y="1376848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6FA0213-541F-4540-B2D2-963E3DC2C0FD}"/>
                </a:ext>
              </a:extLst>
            </p:cNvPr>
            <p:cNvSpPr/>
            <p:nvPr/>
          </p:nvSpPr>
          <p:spPr>
            <a:xfrm>
              <a:off x="10456258" y="236985"/>
              <a:ext cx="1381723" cy="1381723"/>
            </a:xfrm>
            <a:custGeom>
              <a:avLst/>
              <a:gdLst>
                <a:gd name="connsiteX0" fmla="*/ 609931 w 1381723"/>
                <a:gd name="connsiteY0" fmla="*/ 1376848 h 1381723"/>
                <a:gd name="connsiteX1" fmla="*/ 4875 w 1381723"/>
                <a:gd name="connsiteY1" fmla="*/ 609931 h 1381723"/>
                <a:gd name="connsiteX2" fmla="*/ 771793 w 1381723"/>
                <a:gd name="connsiteY2" fmla="*/ 4875 h 1381723"/>
                <a:gd name="connsiteX3" fmla="*/ 1376848 w 1381723"/>
                <a:gd name="connsiteY3" fmla="*/ 771793 h 1381723"/>
                <a:gd name="connsiteX4" fmla="*/ 609931 w 1381723"/>
                <a:gd name="connsiteY4" fmla="*/ 1376848 h 138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1723" h="1381723">
                  <a:moveTo>
                    <a:pt x="609931" y="1376848"/>
                  </a:moveTo>
                  <a:cubicBezTo>
                    <a:pt x="230969" y="1331886"/>
                    <a:pt x="-40086" y="988893"/>
                    <a:pt x="4875" y="609931"/>
                  </a:cubicBezTo>
                  <a:cubicBezTo>
                    <a:pt x="49837" y="230968"/>
                    <a:pt x="392830" y="-40086"/>
                    <a:pt x="771793" y="4875"/>
                  </a:cubicBezTo>
                  <a:cubicBezTo>
                    <a:pt x="1150756" y="49837"/>
                    <a:pt x="1421810" y="392830"/>
                    <a:pt x="1376848" y="771793"/>
                  </a:cubicBezTo>
                  <a:cubicBezTo>
                    <a:pt x="1331886" y="1150755"/>
                    <a:pt x="987609" y="1421810"/>
                    <a:pt x="609931" y="1376848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8032F1BC-2913-4E8D-A3D5-1BF99DCE9073}"/>
                </a:ext>
              </a:extLst>
            </p:cNvPr>
            <p:cNvSpPr/>
            <p:nvPr/>
          </p:nvSpPr>
          <p:spPr>
            <a:xfrm>
              <a:off x="10587669" y="476304"/>
              <a:ext cx="1247642" cy="1141384"/>
            </a:xfrm>
            <a:custGeom>
              <a:avLst/>
              <a:gdLst>
                <a:gd name="connsiteX0" fmla="*/ 1245438 w 1247642"/>
                <a:gd name="connsiteY0" fmla="*/ 532474 h 1141384"/>
                <a:gd name="connsiteX1" fmla="*/ 1083576 w 1247642"/>
                <a:gd name="connsiteY1" fmla="*/ 1927 h 1141384"/>
                <a:gd name="connsiteX2" fmla="*/ 1083576 w 1247642"/>
                <a:gd name="connsiteY2" fmla="*/ 1927 h 1141384"/>
                <a:gd name="connsiteX3" fmla="*/ 1204331 w 1247642"/>
                <a:gd name="connsiteY3" fmla="*/ 479805 h 1141384"/>
                <a:gd name="connsiteX4" fmla="*/ 437413 w 1247642"/>
                <a:gd name="connsiteY4" fmla="*/ 1084860 h 1141384"/>
                <a:gd name="connsiteX5" fmla="*/ 1927 w 1247642"/>
                <a:gd name="connsiteY5" fmla="*/ 854914 h 1141384"/>
                <a:gd name="connsiteX6" fmla="*/ 1927 w 1247642"/>
                <a:gd name="connsiteY6" fmla="*/ 854914 h 1141384"/>
                <a:gd name="connsiteX7" fmla="*/ 479805 w 1247642"/>
                <a:gd name="connsiteY7" fmla="*/ 1136245 h 1141384"/>
                <a:gd name="connsiteX8" fmla="*/ 1245438 w 1247642"/>
                <a:gd name="connsiteY8" fmla="*/ 532474 h 114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7642" h="1141384">
                  <a:moveTo>
                    <a:pt x="1245438" y="532474"/>
                  </a:moveTo>
                  <a:cubicBezTo>
                    <a:pt x="1269846" y="330789"/>
                    <a:pt x="1083576" y="1927"/>
                    <a:pt x="1083576" y="1927"/>
                  </a:cubicBezTo>
                  <a:cubicBezTo>
                    <a:pt x="1082292" y="-642"/>
                    <a:pt x="1082292" y="-642"/>
                    <a:pt x="1083576" y="1927"/>
                  </a:cubicBezTo>
                  <a:cubicBezTo>
                    <a:pt x="1083576" y="1927"/>
                    <a:pt x="1226169" y="302528"/>
                    <a:pt x="1204331" y="479805"/>
                  </a:cubicBezTo>
                  <a:cubicBezTo>
                    <a:pt x="1159369" y="858768"/>
                    <a:pt x="816376" y="1129822"/>
                    <a:pt x="437413" y="1084860"/>
                  </a:cubicBezTo>
                  <a:cubicBezTo>
                    <a:pt x="260136" y="1064307"/>
                    <a:pt x="1927" y="854914"/>
                    <a:pt x="1927" y="854914"/>
                  </a:cubicBezTo>
                  <a:cubicBezTo>
                    <a:pt x="-642" y="853629"/>
                    <a:pt x="-642" y="853629"/>
                    <a:pt x="1927" y="854914"/>
                  </a:cubicBezTo>
                  <a:cubicBezTo>
                    <a:pt x="1927" y="854914"/>
                    <a:pt x="278120" y="1113122"/>
                    <a:pt x="479805" y="1136245"/>
                  </a:cubicBezTo>
                  <a:cubicBezTo>
                    <a:pt x="856199" y="1182491"/>
                    <a:pt x="1200476" y="911437"/>
                    <a:pt x="1245438" y="532474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66FC71B9-2F41-4C49-80D0-D2584B71D725}"/>
                </a:ext>
              </a:extLst>
            </p:cNvPr>
            <p:cNvSpPr/>
            <p:nvPr/>
          </p:nvSpPr>
          <p:spPr>
            <a:xfrm>
              <a:off x="10587669" y="476304"/>
              <a:ext cx="1247642" cy="1141384"/>
            </a:xfrm>
            <a:custGeom>
              <a:avLst/>
              <a:gdLst>
                <a:gd name="connsiteX0" fmla="*/ 1245438 w 1247642"/>
                <a:gd name="connsiteY0" fmla="*/ 532474 h 1141384"/>
                <a:gd name="connsiteX1" fmla="*/ 1083576 w 1247642"/>
                <a:gd name="connsiteY1" fmla="*/ 1927 h 1141384"/>
                <a:gd name="connsiteX2" fmla="*/ 1083576 w 1247642"/>
                <a:gd name="connsiteY2" fmla="*/ 1927 h 1141384"/>
                <a:gd name="connsiteX3" fmla="*/ 1204331 w 1247642"/>
                <a:gd name="connsiteY3" fmla="*/ 479805 h 1141384"/>
                <a:gd name="connsiteX4" fmla="*/ 437413 w 1247642"/>
                <a:gd name="connsiteY4" fmla="*/ 1084860 h 1141384"/>
                <a:gd name="connsiteX5" fmla="*/ 1927 w 1247642"/>
                <a:gd name="connsiteY5" fmla="*/ 854914 h 1141384"/>
                <a:gd name="connsiteX6" fmla="*/ 1927 w 1247642"/>
                <a:gd name="connsiteY6" fmla="*/ 854914 h 1141384"/>
                <a:gd name="connsiteX7" fmla="*/ 479805 w 1247642"/>
                <a:gd name="connsiteY7" fmla="*/ 1136245 h 1141384"/>
                <a:gd name="connsiteX8" fmla="*/ 1245438 w 1247642"/>
                <a:gd name="connsiteY8" fmla="*/ 532474 h 114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7642" h="1141384">
                  <a:moveTo>
                    <a:pt x="1245438" y="532474"/>
                  </a:moveTo>
                  <a:cubicBezTo>
                    <a:pt x="1269846" y="330789"/>
                    <a:pt x="1083576" y="1927"/>
                    <a:pt x="1083576" y="1927"/>
                  </a:cubicBezTo>
                  <a:cubicBezTo>
                    <a:pt x="1082292" y="-642"/>
                    <a:pt x="1082292" y="-642"/>
                    <a:pt x="1083576" y="1927"/>
                  </a:cubicBezTo>
                  <a:cubicBezTo>
                    <a:pt x="1083576" y="1927"/>
                    <a:pt x="1226169" y="302528"/>
                    <a:pt x="1204331" y="479805"/>
                  </a:cubicBezTo>
                  <a:cubicBezTo>
                    <a:pt x="1159369" y="858768"/>
                    <a:pt x="816376" y="1129822"/>
                    <a:pt x="437413" y="1084860"/>
                  </a:cubicBezTo>
                  <a:cubicBezTo>
                    <a:pt x="260136" y="1064307"/>
                    <a:pt x="1927" y="854914"/>
                    <a:pt x="1927" y="854914"/>
                  </a:cubicBezTo>
                  <a:cubicBezTo>
                    <a:pt x="-642" y="853629"/>
                    <a:pt x="-642" y="853629"/>
                    <a:pt x="1927" y="854914"/>
                  </a:cubicBezTo>
                  <a:cubicBezTo>
                    <a:pt x="1927" y="854914"/>
                    <a:pt x="278120" y="1113122"/>
                    <a:pt x="479805" y="1136245"/>
                  </a:cubicBezTo>
                  <a:cubicBezTo>
                    <a:pt x="856199" y="1182491"/>
                    <a:pt x="1200476" y="911437"/>
                    <a:pt x="1245438" y="532474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2238DEA7-AD3B-43AE-A96C-20ED2306B72C}"/>
                </a:ext>
              </a:extLst>
            </p:cNvPr>
            <p:cNvSpPr/>
            <p:nvPr/>
          </p:nvSpPr>
          <p:spPr>
            <a:xfrm>
              <a:off x="10958281" y="1368629"/>
              <a:ext cx="206042" cy="125633"/>
            </a:xfrm>
            <a:custGeom>
              <a:avLst/>
              <a:gdLst>
                <a:gd name="connsiteX0" fmla="*/ 152870 w 206042"/>
                <a:gd name="connsiteY0" fmla="*/ 124451 h 125633"/>
                <a:gd name="connsiteX1" fmla="*/ 167000 w 206042"/>
                <a:gd name="connsiteY1" fmla="*/ 91050 h 125633"/>
                <a:gd name="connsiteX2" fmla="*/ 202970 w 206042"/>
                <a:gd name="connsiteY2" fmla="*/ 71781 h 125633"/>
                <a:gd name="connsiteX3" fmla="*/ 205539 w 206042"/>
                <a:gd name="connsiteY3" fmla="*/ 66643 h 125633"/>
                <a:gd name="connsiteX4" fmla="*/ 172139 w 206042"/>
                <a:gd name="connsiteY4" fmla="*/ 28104 h 125633"/>
                <a:gd name="connsiteX5" fmla="*/ 145162 w 206042"/>
                <a:gd name="connsiteY5" fmla="*/ 16543 h 125633"/>
                <a:gd name="connsiteX6" fmla="*/ 136169 w 206042"/>
                <a:gd name="connsiteY6" fmla="*/ 17827 h 125633"/>
                <a:gd name="connsiteX7" fmla="*/ 105339 w 206042"/>
                <a:gd name="connsiteY7" fmla="*/ 30673 h 125633"/>
                <a:gd name="connsiteX8" fmla="*/ 69370 w 206042"/>
                <a:gd name="connsiteY8" fmla="*/ 1127 h 125633"/>
                <a:gd name="connsiteX9" fmla="*/ 3854 w 206042"/>
                <a:gd name="connsiteY9" fmla="*/ 17827 h 125633"/>
                <a:gd name="connsiteX10" fmla="*/ 0 w 206042"/>
                <a:gd name="connsiteY10" fmla="*/ 24250 h 125633"/>
                <a:gd name="connsiteX11" fmla="*/ 24408 w 206042"/>
                <a:gd name="connsiteY11" fmla="*/ 74351 h 125633"/>
                <a:gd name="connsiteX12" fmla="*/ 74508 w 206042"/>
                <a:gd name="connsiteY12" fmla="*/ 106466 h 125633"/>
                <a:gd name="connsiteX13" fmla="*/ 83500 w 206042"/>
                <a:gd name="connsiteY13" fmla="*/ 109035 h 125633"/>
                <a:gd name="connsiteX14" fmla="*/ 152870 w 206042"/>
                <a:gd name="connsiteY14" fmla="*/ 124451 h 1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042" h="125633">
                  <a:moveTo>
                    <a:pt x="152870" y="124451"/>
                  </a:moveTo>
                  <a:cubicBezTo>
                    <a:pt x="160577" y="116743"/>
                    <a:pt x="156724" y="105181"/>
                    <a:pt x="167000" y="91050"/>
                  </a:cubicBezTo>
                  <a:cubicBezTo>
                    <a:pt x="177277" y="76920"/>
                    <a:pt x="202970" y="71781"/>
                    <a:pt x="202970" y="71781"/>
                  </a:cubicBezTo>
                  <a:cubicBezTo>
                    <a:pt x="205539" y="71781"/>
                    <a:pt x="206823" y="69212"/>
                    <a:pt x="205539" y="66643"/>
                  </a:cubicBezTo>
                  <a:cubicBezTo>
                    <a:pt x="205539" y="66643"/>
                    <a:pt x="193977" y="42235"/>
                    <a:pt x="172139" y="28104"/>
                  </a:cubicBezTo>
                  <a:cubicBezTo>
                    <a:pt x="160577" y="20396"/>
                    <a:pt x="145162" y="16543"/>
                    <a:pt x="145162" y="16543"/>
                  </a:cubicBezTo>
                  <a:cubicBezTo>
                    <a:pt x="142592" y="15258"/>
                    <a:pt x="138739" y="16543"/>
                    <a:pt x="136169" y="17827"/>
                  </a:cubicBezTo>
                  <a:cubicBezTo>
                    <a:pt x="136169" y="17827"/>
                    <a:pt x="118185" y="31958"/>
                    <a:pt x="105339" y="30673"/>
                  </a:cubicBezTo>
                  <a:cubicBezTo>
                    <a:pt x="88639" y="28104"/>
                    <a:pt x="86070" y="8835"/>
                    <a:pt x="69370" y="1127"/>
                  </a:cubicBezTo>
                  <a:cubicBezTo>
                    <a:pt x="57808" y="-5296"/>
                    <a:pt x="3854" y="17827"/>
                    <a:pt x="3854" y="17827"/>
                  </a:cubicBezTo>
                  <a:cubicBezTo>
                    <a:pt x="1284" y="19112"/>
                    <a:pt x="0" y="21681"/>
                    <a:pt x="0" y="24250"/>
                  </a:cubicBezTo>
                  <a:cubicBezTo>
                    <a:pt x="0" y="24250"/>
                    <a:pt x="5139" y="52512"/>
                    <a:pt x="24408" y="74351"/>
                  </a:cubicBezTo>
                  <a:cubicBezTo>
                    <a:pt x="44962" y="98758"/>
                    <a:pt x="74508" y="106466"/>
                    <a:pt x="74508" y="106466"/>
                  </a:cubicBezTo>
                  <a:cubicBezTo>
                    <a:pt x="77077" y="107751"/>
                    <a:pt x="80931" y="109035"/>
                    <a:pt x="83500" y="109035"/>
                  </a:cubicBezTo>
                  <a:cubicBezTo>
                    <a:pt x="84785" y="109035"/>
                    <a:pt x="145162" y="130874"/>
                    <a:pt x="152870" y="124451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1FAC97C7-3B33-4806-A66F-F5C23C9ED32F}"/>
                </a:ext>
              </a:extLst>
            </p:cNvPr>
            <p:cNvSpPr/>
            <p:nvPr/>
          </p:nvSpPr>
          <p:spPr>
            <a:xfrm>
              <a:off x="10958281" y="1368629"/>
              <a:ext cx="206042" cy="125633"/>
            </a:xfrm>
            <a:custGeom>
              <a:avLst/>
              <a:gdLst>
                <a:gd name="connsiteX0" fmla="*/ 152870 w 206042"/>
                <a:gd name="connsiteY0" fmla="*/ 124451 h 125633"/>
                <a:gd name="connsiteX1" fmla="*/ 167000 w 206042"/>
                <a:gd name="connsiteY1" fmla="*/ 91050 h 125633"/>
                <a:gd name="connsiteX2" fmla="*/ 202970 w 206042"/>
                <a:gd name="connsiteY2" fmla="*/ 71781 h 125633"/>
                <a:gd name="connsiteX3" fmla="*/ 205539 w 206042"/>
                <a:gd name="connsiteY3" fmla="*/ 66643 h 125633"/>
                <a:gd name="connsiteX4" fmla="*/ 172139 w 206042"/>
                <a:gd name="connsiteY4" fmla="*/ 28104 h 125633"/>
                <a:gd name="connsiteX5" fmla="*/ 145162 w 206042"/>
                <a:gd name="connsiteY5" fmla="*/ 16543 h 125633"/>
                <a:gd name="connsiteX6" fmla="*/ 136169 w 206042"/>
                <a:gd name="connsiteY6" fmla="*/ 17827 h 125633"/>
                <a:gd name="connsiteX7" fmla="*/ 105339 w 206042"/>
                <a:gd name="connsiteY7" fmla="*/ 30673 h 125633"/>
                <a:gd name="connsiteX8" fmla="*/ 69370 w 206042"/>
                <a:gd name="connsiteY8" fmla="*/ 1127 h 125633"/>
                <a:gd name="connsiteX9" fmla="*/ 3854 w 206042"/>
                <a:gd name="connsiteY9" fmla="*/ 17827 h 125633"/>
                <a:gd name="connsiteX10" fmla="*/ 0 w 206042"/>
                <a:gd name="connsiteY10" fmla="*/ 24250 h 125633"/>
                <a:gd name="connsiteX11" fmla="*/ 24408 w 206042"/>
                <a:gd name="connsiteY11" fmla="*/ 74351 h 125633"/>
                <a:gd name="connsiteX12" fmla="*/ 74508 w 206042"/>
                <a:gd name="connsiteY12" fmla="*/ 106466 h 125633"/>
                <a:gd name="connsiteX13" fmla="*/ 83500 w 206042"/>
                <a:gd name="connsiteY13" fmla="*/ 109035 h 125633"/>
                <a:gd name="connsiteX14" fmla="*/ 152870 w 206042"/>
                <a:gd name="connsiteY14" fmla="*/ 124451 h 1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042" h="125633">
                  <a:moveTo>
                    <a:pt x="152870" y="124451"/>
                  </a:moveTo>
                  <a:cubicBezTo>
                    <a:pt x="160577" y="116743"/>
                    <a:pt x="156724" y="105181"/>
                    <a:pt x="167000" y="91050"/>
                  </a:cubicBezTo>
                  <a:cubicBezTo>
                    <a:pt x="177277" y="76920"/>
                    <a:pt x="202970" y="71781"/>
                    <a:pt x="202970" y="71781"/>
                  </a:cubicBezTo>
                  <a:cubicBezTo>
                    <a:pt x="205539" y="71781"/>
                    <a:pt x="206823" y="69212"/>
                    <a:pt x="205539" y="66643"/>
                  </a:cubicBezTo>
                  <a:cubicBezTo>
                    <a:pt x="205539" y="66643"/>
                    <a:pt x="193977" y="42235"/>
                    <a:pt x="172139" y="28104"/>
                  </a:cubicBezTo>
                  <a:cubicBezTo>
                    <a:pt x="160577" y="20396"/>
                    <a:pt x="145162" y="16543"/>
                    <a:pt x="145162" y="16543"/>
                  </a:cubicBezTo>
                  <a:cubicBezTo>
                    <a:pt x="142592" y="15258"/>
                    <a:pt x="138739" y="16543"/>
                    <a:pt x="136169" y="17827"/>
                  </a:cubicBezTo>
                  <a:cubicBezTo>
                    <a:pt x="136169" y="17827"/>
                    <a:pt x="118185" y="31958"/>
                    <a:pt x="105339" y="30673"/>
                  </a:cubicBezTo>
                  <a:cubicBezTo>
                    <a:pt x="88639" y="28104"/>
                    <a:pt x="86070" y="8835"/>
                    <a:pt x="69370" y="1127"/>
                  </a:cubicBezTo>
                  <a:cubicBezTo>
                    <a:pt x="57808" y="-5296"/>
                    <a:pt x="3854" y="17827"/>
                    <a:pt x="3854" y="17827"/>
                  </a:cubicBezTo>
                  <a:cubicBezTo>
                    <a:pt x="1284" y="19112"/>
                    <a:pt x="0" y="21681"/>
                    <a:pt x="0" y="24250"/>
                  </a:cubicBezTo>
                  <a:cubicBezTo>
                    <a:pt x="0" y="24250"/>
                    <a:pt x="5139" y="52512"/>
                    <a:pt x="24408" y="74351"/>
                  </a:cubicBezTo>
                  <a:cubicBezTo>
                    <a:pt x="44962" y="98758"/>
                    <a:pt x="74508" y="106466"/>
                    <a:pt x="74508" y="106466"/>
                  </a:cubicBezTo>
                  <a:cubicBezTo>
                    <a:pt x="77077" y="107751"/>
                    <a:pt x="80931" y="109035"/>
                    <a:pt x="83500" y="109035"/>
                  </a:cubicBezTo>
                  <a:cubicBezTo>
                    <a:pt x="84785" y="109035"/>
                    <a:pt x="145162" y="130874"/>
                    <a:pt x="152870" y="124451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B9B9839C-AD79-482A-AD5C-6F68D6D4D46F}"/>
                </a:ext>
              </a:extLst>
            </p:cNvPr>
            <p:cNvSpPr/>
            <p:nvPr/>
          </p:nvSpPr>
          <p:spPr>
            <a:xfrm>
              <a:off x="10854784" y="433269"/>
              <a:ext cx="766956" cy="966241"/>
            </a:xfrm>
            <a:custGeom>
              <a:avLst/>
              <a:gdLst>
                <a:gd name="connsiteX0" fmla="*/ 300044 w 766956"/>
                <a:gd name="connsiteY0" fmla="*/ 951902 h 966241"/>
                <a:gd name="connsiteX1" fmla="*/ 318029 w 766956"/>
                <a:gd name="connsiteY1" fmla="*/ 928779 h 966241"/>
                <a:gd name="connsiteX2" fmla="*/ 352714 w 766956"/>
                <a:gd name="connsiteY2" fmla="*/ 966033 h 966241"/>
                <a:gd name="connsiteX3" fmla="*/ 405383 w 766956"/>
                <a:gd name="connsiteY3" fmla="*/ 931349 h 966241"/>
                <a:gd name="connsiteX4" fmla="*/ 433645 w 766956"/>
                <a:gd name="connsiteY4" fmla="*/ 903087 h 966241"/>
                <a:gd name="connsiteX5" fmla="*/ 396390 w 766956"/>
                <a:gd name="connsiteY5" fmla="*/ 858125 h 966241"/>
                <a:gd name="connsiteX6" fmla="*/ 483744 w 766956"/>
                <a:gd name="connsiteY6" fmla="*/ 845279 h 966241"/>
                <a:gd name="connsiteX7" fmla="*/ 562107 w 766956"/>
                <a:gd name="connsiteY7" fmla="*/ 823441 h 966241"/>
                <a:gd name="connsiteX8" fmla="*/ 596791 w 766956"/>
                <a:gd name="connsiteY8" fmla="*/ 782333 h 966241"/>
                <a:gd name="connsiteX9" fmla="*/ 619914 w 766956"/>
                <a:gd name="connsiteY9" fmla="*/ 734802 h 966241"/>
                <a:gd name="connsiteX10" fmla="*/ 559537 w 766956"/>
                <a:gd name="connsiteY10" fmla="*/ 665432 h 966241"/>
                <a:gd name="connsiteX11" fmla="*/ 468330 w 766956"/>
                <a:gd name="connsiteY11" fmla="*/ 629463 h 966241"/>
                <a:gd name="connsiteX12" fmla="*/ 440068 w 766956"/>
                <a:gd name="connsiteY12" fmla="*/ 580648 h 966241"/>
                <a:gd name="connsiteX13" fmla="*/ 441352 w 766956"/>
                <a:gd name="connsiteY13" fmla="*/ 571655 h 966241"/>
                <a:gd name="connsiteX14" fmla="*/ 447775 w 766956"/>
                <a:gd name="connsiteY14" fmla="*/ 560094 h 966241"/>
                <a:gd name="connsiteX15" fmla="*/ 472183 w 766956"/>
                <a:gd name="connsiteY15" fmla="*/ 517701 h 966241"/>
                <a:gd name="connsiteX16" fmla="*/ 494022 w 766956"/>
                <a:gd name="connsiteY16" fmla="*/ 562663 h 966241"/>
                <a:gd name="connsiteX17" fmla="*/ 540268 w 766956"/>
                <a:gd name="connsiteY17" fmla="*/ 547248 h 966241"/>
                <a:gd name="connsiteX18" fmla="*/ 583945 w 766956"/>
                <a:gd name="connsiteY18" fmla="*/ 522840 h 966241"/>
                <a:gd name="connsiteX19" fmla="*/ 612206 w 766956"/>
                <a:gd name="connsiteY19" fmla="*/ 580648 h 966241"/>
                <a:gd name="connsiteX20" fmla="*/ 686715 w 766956"/>
                <a:gd name="connsiteY20" fmla="*/ 614048 h 966241"/>
                <a:gd name="connsiteX21" fmla="*/ 752230 w 766956"/>
                <a:gd name="connsiteY21" fmla="*/ 526694 h 966241"/>
                <a:gd name="connsiteX22" fmla="*/ 730391 w 766956"/>
                <a:gd name="connsiteY22" fmla="*/ 358409 h 966241"/>
                <a:gd name="connsiteX23" fmla="*/ 758653 w 766956"/>
                <a:gd name="connsiteY23" fmla="*/ 254354 h 966241"/>
                <a:gd name="connsiteX24" fmla="*/ 750946 w 766956"/>
                <a:gd name="connsiteY24" fmla="*/ 168285 h 966241"/>
                <a:gd name="connsiteX25" fmla="*/ 648176 w 766956"/>
                <a:gd name="connsiteY25" fmla="*/ 66800 h 966241"/>
                <a:gd name="connsiteX26" fmla="*/ 497876 w 766956"/>
                <a:gd name="connsiteY26" fmla="*/ 0 h 966241"/>
                <a:gd name="connsiteX27" fmla="*/ 425936 w 766956"/>
                <a:gd name="connsiteY27" fmla="*/ 17985 h 966241"/>
                <a:gd name="connsiteX28" fmla="*/ 339868 w 766956"/>
                <a:gd name="connsiteY28" fmla="*/ 35969 h 966241"/>
                <a:gd name="connsiteX29" fmla="*/ 258936 w 766956"/>
                <a:gd name="connsiteY29" fmla="*/ 39823 h 966241"/>
                <a:gd name="connsiteX30" fmla="*/ 267929 w 766956"/>
                <a:gd name="connsiteY30" fmla="*/ 95062 h 966241"/>
                <a:gd name="connsiteX31" fmla="*/ 233244 w 766956"/>
                <a:gd name="connsiteY31" fmla="*/ 160577 h 966241"/>
                <a:gd name="connsiteX32" fmla="*/ 204983 w 766956"/>
                <a:gd name="connsiteY32" fmla="*/ 200401 h 966241"/>
                <a:gd name="connsiteX33" fmla="*/ 138182 w 766956"/>
                <a:gd name="connsiteY33" fmla="*/ 137454 h 966241"/>
                <a:gd name="connsiteX34" fmla="*/ 75236 w 766956"/>
                <a:gd name="connsiteY34" fmla="*/ 95062 h 966241"/>
                <a:gd name="connsiteX35" fmla="*/ 728 w 766956"/>
                <a:gd name="connsiteY35" fmla="*/ 131031 h 966241"/>
                <a:gd name="connsiteX36" fmla="*/ 66243 w 766956"/>
                <a:gd name="connsiteY36" fmla="*/ 205539 h 966241"/>
                <a:gd name="connsiteX37" fmla="*/ 115059 w 766956"/>
                <a:gd name="connsiteY37" fmla="*/ 210677 h 966241"/>
                <a:gd name="connsiteX38" fmla="*/ 160021 w 766956"/>
                <a:gd name="connsiteY38" fmla="*/ 218385 h 966241"/>
                <a:gd name="connsiteX39" fmla="*/ 197274 w 766956"/>
                <a:gd name="connsiteY39" fmla="*/ 299316 h 966241"/>
                <a:gd name="connsiteX40" fmla="*/ 157452 w 766956"/>
                <a:gd name="connsiteY40" fmla="*/ 303170 h 966241"/>
                <a:gd name="connsiteX41" fmla="*/ 91936 w 766956"/>
                <a:gd name="connsiteY41" fmla="*/ 308308 h 966241"/>
                <a:gd name="connsiteX42" fmla="*/ 46974 w 766956"/>
                <a:gd name="connsiteY42" fmla="*/ 408509 h 966241"/>
                <a:gd name="connsiteX43" fmla="*/ 72666 w 766956"/>
                <a:gd name="connsiteY43" fmla="*/ 458609 h 966241"/>
                <a:gd name="connsiteX44" fmla="*/ 186998 w 766956"/>
                <a:gd name="connsiteY44" fmla="*/ 450901 h 966241"/>
                <a:gd name="connsiteX45" fmla="*/ 261505 w 766956"/>
                <a:gd name="connsiteY45" fmla="*/ 436770 h 966241"/>
                <a:gd name="connsiteX46" fmla="*/ 237098 w 766956"/>
                <a:gd name="connsiteY46" fmla="*/ 328862 h 966241"/>
                <a:gd name="connsiteX47" fmla="*/ 296190 w 766956"/>
                <a:gd name="connsiteY47" fmla="*/ 278762 h 966241"/>
                <a:gd name="connsiteX48" fmla="*/ 378406 w 766956"/>
                <a:gd name="connsiteY48" fmla="*/ 244078 h 966241"/>
                <a:gd name="connsiteX49" fmla="*/ 428506 w 766956"/>
                <a:gd name="connsiteY49" fmla="*/ 179847 h 966241"/>
                <a:gd name="connsiteX50" fmla="*/ 476037 w 766956"/>
                <a:gd name="connsiteY50" fmla="*/ 170854 h 966241"/>
                <a:gd name="connsiteX51" fmla="*/ 533845 w 766956"/>
                <a:gd name="connsiteY51" fmla="*/ 161862 h 966241"/>
                <a:gd name="connsiteX52" fmla="*/ 603215 w 766956"/>
                <a:gd name="connsiteY52" fmla="*/ 131031 h 966241"/>
                <a:gd name="connsiteX53" fmla="*/ 639184 w 766956"/>
                <a:gd name="connsiteY53" fmla="*/ 145162 h 966241"/>
                <a:gd name="connsiteX54" fmla="*/ 686715 w 766956"/>
                <a:gd name="connsiteY54" fmla="*/ 202970 h 966241"/>
                <a:gd name="connsiteX55" fmla="*/ 649460 w 766956"/>
                <a:gd name="connsiteY55" fmla="*/ 272339 h 966241"/>
                <a:gd name="connsiteX56" fmla="*/ 605783 w 766956"/>
                <a:gd name="connsiteY56" fmla="*/ 264631 h 966241"/>
                <a:gd name="connsiteX57" fmla="*/ 600645 w 766956"/>
                <a:gd name="connsiteY57" fmla="*/ 269770 h 966241"/>
                <a:gd name="connsiteX58" fmla="*/ 571099 w 766956"/>
                <a:gd name="connsiteY58" fmla="*/ 341709 h 966241"/>
                <a:gd name="connsiteX59" fmla="*/ 503014 w 766956"/>
                <a:gd name="connsiteY59" fmla="*/ 360978 h 966241"/>
                <a:gd name="connsiteX60" fmla="*/ 465760 w 766956"/>
                <a:gd name="connsiteY60" fmla="*/ 411078 h 966241"/>
                <a:gd name="connsiteX61" fmla="*/ 392537 w 766956"/>
                <a:gd name="connsiteY61" fmla="*/ 431632 h 966241"/>
                <a:gd name="connsiteX62" fmla="*/ 312890 w 766956"/>
                <a:gd name="connsiteY62" fmla="*/ 393093 h 966241"/>
                <a:gd name="connsiteX63" fmla="*/ 280775 w 766956"/>
                <a:gd name="connsiteY63" fmla="*/ 483017 h 966241"/>
                <a:gd name="connsiteX64" fmla="*/ 312890 w 766956"/>
                <a:gd name="connsiteY64" fmla="*/ 489440 h 966241"/>
                <a:gd name="connsiteX65" fmla="*/ 356568 w 766956"/>
                <a:gd name="connsiteY65" fmla="*/ 495863 h 966241"/>
                <a:gd name="connsiteX66" fmla="*/ 395106 w 766956"/>
                <a:gd name="connsiteY66" fmla="*/ 583217 h 966241"/>
                <a:gd name="connsiteX67" fmla="*/ 362991 w 766956"/>
                <a:gd name="connsiteY67" fmla="*/ 629463 h 966241"/>
                <a:gd name="connsiteX68" fmla="*/ 396390 w 766956"/>
                <a:gd name="connsiteY68" fmla="*/ 691125 h 966241"/>
                <a:gd name="connsiteX69" fmla="*/ 398960 w 766956"/>
                <a:gd name="connsiteY69" fmla="*/ 698832 h 966241"/>
                <a:gd name="connsiteX70" fmla="*/ 353998 w 766956"/>
                <a:gd name="connsiteY70" fmla="*/ 770771 h 966241"/>
                <a:gd name="connsiteX71" fmla="*/ 311606 w 766956"/>
                <a:gd name="connsiteY71" fmla="*/ 761779 h 966241"/>
                <a:gd name="connsiteX72" fmla="*/ 271782 w 766956"/>
                <a:gd name="connsiteY72" fmla="*/ 754071 h 966241"/>
                <a:gd name="connsiteX73" fmla="*/ 243521 w 766956"/>
                <a:gd name="connsiteY73" fmla="*/ 791325 h 966241"/>
                <a:gd name="connsiteX74" fmla="*/ 193421 w 766956"/>
                <a:gd name="connsiteY74" fmla="*/ 818302 h 966241"/>
                <a:gd name="connsiteX75" fmla="*/ 275637 w 766956"/>
                <a:gd name="connsiteY75" fmla="*/ 882533 h 966241"/>
                <a:gd name="connsiteX76" fmla="*/ 253798 w 766956"/>
                <a:gd name="connsiteY76" fmla="*/ 914648 h 966241"/>
                <a:gd name="connsiteX77" fmla="*/ 300044 w 766956"/>
                <a:gd name="connsiteY77" fmla="*/ 951902 h 96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66956" h="966241">
                  <a:moveTo>
                    <a:pt x="300044" y="951902"/>
                  </a:moveTo>
                  <a:cubicBezTo>
                    <a:pt x="311606" y="948049"/>
                    <a:pt x="310321" y="930064"/>
                    <a:pt x="318029" y="928779"/>
                  </a:cubicBezTo>
                  <a:cubicBezTo>
                    <a:pt x="329590" y="927495"/>
                    <a:pt x="333445" y="962179"/>
                    <a:pt x="352714" y="966033"/>
                  </a:cubicBezTo>
                  <a:cubicBezTo>
                    <a:pt x="360421" y="967318"/>
                    <a:pt x="365560" y="963464"/>
                    <a:pt x="405383" y="931349"/>
                  </a:cubicBezTo>
                  <a:cubicBezTo>
                    <a:pt x="428506" y="913364"/>
                    <a:pt x="433645" y="909510"/>
                    <a:pt x="433645" y="903087"/>
                  </a:cubicBezTo>
                  <a:cubicBezTo>
                    <a:pt x="434929" y="882533"/>
                    <a:pt x="392537" y="869687"/>
                    <a:pt x="396390" y="858125"/>
                  </a:cubicBezTo>
                  <a:cubicBezTo>
                    <a:pt x="398960" y="849133"/>
                    <a:pt x="428506" y="851702"/>
                    <a:pt x="483744" y="845279"/>
                  </a:cubicBezTo>
                  <a:cubicBezTo>
                    <a:pt x="540268" y="838856"/>
                    <a:pt x="554398" y="829864"/>
                    <a:pt x="562107" y="823441"/>
                  </a:cubicBezTo>
                  <a:cubicBezTo>
                    <a:pt x="576237" y="813164"/>
                    <a:pt x="585230" y="799033"/>
                    <a:pt x="596791" y="782333"/>
                  </a:cubicBezTo>
                  <a:cubicBezTo>
                    <a:pt x="612206" y="759210"/>
                    <a:pt x="619914" y="747648"/>
                    <a:pt x="619914" y="734802"/>
                  </a:cubicBezTo>
                  <a:cubicBezTo>
                    <a:pt x="619914" y="698832"/>
                    <a:pt x="571099" y="671856"/>
                    <a:pt x="559537" y="665432"/>
                  </a:cubicBezTo>
                  <a:cubicBezTo>
                    <a:pt x="514575" y="641025"/>
                    <a:pt x="492737" y="655156"/>
                    <a:pt x="468330" y="629463"/>
                  </a:cubicBezTo>
                  <a:cubicBezTo>
                    <a:pt x="446491" y="607625"/>
                    <a:pt x="440068" y="580648"/>
                    <a:pt x="440068" y="580648"/>
                  </a:cubicBezTo>
                  <a:cubicBezTo>
                    <a:pt x="438783" y="578078"/>
                    <a:pt x="440068" y="574225"/>
                    <a:pt x="441352" y="571655"/>
                  </a:cubicBezTo>
                  <a:cubicBezTo>
                    <a:pt x="441352" y="571655"/>
                    <a:pt x="445206" y="565232"/>
                    <a:pt x="447775" y="560094"/>
                  </a:cubicBezTo>
                  <a:cubicBezTo>
                    <a:pt x="461906" y="535686"/>
                    <a:pt x="465760" y="517701"/>
                    <a:pt x="472183" y="517701"/>
                  </a:cubicBezTo>
                  <a:cubicBezTo>
                    <a:pt x="481176" y="518986"/>
                    <a:pt x="476037" y="554955"/>
                    <a:pt x="494022" y="562663"/>
                  </a:cubicBezTo>
                  <a:cubicBezTo>
                    <a:pt x="504299" y="567801"/>
                    <a:pt x="517145" y="560094"/>
                    <a:pt x="540268" y="547248"/>
                  </a:cubicBezTo>
                  <a:cubicBezTo>
                    <a:pt x="569814" y="530547"/>
                    <a:pt x="574953" y="520271"/>
                    <a:pt x="583945" y="522840"/>
                  </a:cubicBezTo>
                  <a:cubicBezTo>
                    <a:pt x="598076" y="527978"/>
                    <a:pt x="592937" y="554955"/>
                    <a:pt x="612206" y="580648"/>
                  </a:cubicBezTo>
                  <a:cubicBezTo>
                    <a:pt x="628907" y="602486"/>
                    <a:pt x="659737" y="619186"/>
                    <a:pt x="686715" y="614048"/>
                  </a:cubicBezTo>
                  <a:cubicBezTo>
                    <a:pt x="735530" y="605055"/>
                    <a:pt x="752230" y="529263"/>
                    <a:pt x="752230" y="526694"/>
                  </a:cubicBezTo>
                  <a:cubicBezTo>
                    <a:pt x="767646" y="457324"/>
                    <a:pt x="718830" y="436770"/>
                    <a:pt x="730391" y="358409"/>
                  </a:cubicBezTo>
                  <a:cubicBezTo>
                    <a:pt x="735530" y="323724"/>
                    <a:pt x="723968" y="304455"/>
                    <a:pt x="758653" y="254354"/>
                  </a:cubicBezTo>
                  <a:cubicBezTo>
                    <a:pt x="777922" y="226093"/>
                    <a:pt x="758653" y="183700"/>
                    <a:pt x="750946" y="168285"/>
                  </a:cubicBezTo>
                  <a:cubicBezTo>
                    <a:pt x="745807" y="158008"/>
                    <a:pt x="726538" y="116900"/>
                    <a:pt x="648176" y="66800"/>
                  </a:cubicBezTo>
                  <a:cubicBezTo>
                    <a:pt x="580091" y="23123"/>
                    <a:pt x="546691" y="1285"/>
                    <a:pt x="497876" y="0"/>
                  </a:cubicBezTo>
                  <a:cubicBezTo>
                    <a:pt x="465760" y="0"/>
                    <a:pt x="446491" y="8992"/>
                    <a:pt x="425936" y="17985"/>
                  </a:cubicBezTo>
                  <a:cubicBezTo>
                    <a:pt x="404099" y="26977"/>
                    <a:pt x="380975" y="37254"/>
                    <a:pt x="339868" y="35969"/>
                  </a:cubicBezTo>
                  <a:cubicBezTo>
                    <a:pt x="301329" y="34685"/>
                    <a:pt x="269214" y="24408"/>
                    <a:pt x="258936" y="39823"/>
                  </a:cubicBezTo>
                  <a:cubicBezTo>
                    <a:pt x="251229" y="52669"/>
                    <a:pt x="270498" y="65516"/>
                    <a:pt x="267929" y="95062"/>
                  </a:cubicBezTo>
                  <a:cubicBezTo>
                    <a:pt x="266644" y="109193"/>
                    <a:pt x="262791" y="111762"/>
                    <a:pt x="233244" y="160577"/>
                  </a:cubicBezTo>
                  <a:cubicBezTo>
                    <a:pt x="213974" y="193977"/>
                    <a:pt x="211406" y="199116"/>
                    <a:pt x="204983" y="200401"/>
                  </a:cubicBezTo>
                  <a:cubicBezTo>
                    <a:pt x="188282" y="202970"/>
                    <a:pt x="179290" y="177277"/>
                    <a:pt x="138182" y="137454"/>
                  </a:cubicBezTo>
                  <a:cubicBezTo>
                    <a:pt x="111205" y="111762"/>
                    <a:pt x="97074" y="97631"/>
                    <a:pt x="75236" y="95062"/>
                  </a:cubicBezTo>
                  <a:cubicBezTo>
                    <a:pt x="44405" y="89923"/>
                    <a:pt x="5867" y="106623"/>
                    <a:pt x="728" y="131031"/>
                  </a:cubicBezTo>
                  <a:cubicBezTo>
                    <a:pt x="-5695" y="159293"/>
                    <a:pt x="31559" y="192693"/>
                    <a:pt x="66243" y="205539"/>
                  </a:cubicBezTo>
                  <a:cubicBezTo>
                    <a:pt x="86798" y="213247"/>
                    <a:pt x="102213" y="211962"/>
                    <a:pt x="115059" y="210677"/>
                  </a:cubicBezTo>
                  <a:cubicBezTo>
                    <a:pt x="130474" y="209393"/>
                    <a:pt x="143320" y="208108"/>
                    <a:pt x="160021" y="218385"/>
                  </a:cubicBezTo>
                  <a:cubicBezTo>
                    <a:pt x="192136" y="237654"/>
                    <a:pt x="210121" y="281331"/>
                    <a:pt x="197274" y="299316"/>
                  </a:cubicBezTo>
                  <a:cubicBezTo>
                    <a:pt x="189567" y="309593"/>
                    <a:pt x="175436" y="305739"/>
                    <a:pt x="157452" y="303170"/>
                  </a:cubicBezTo>
                  <a:cubicBezTo>
                    <a:pt x="138182" y="299316"/>
                    <a:pt x="115059" y="296747"/>
                    <a:pt x="91936" y="308308"/>
                  </a:cubicBezTo>
                  <a:cubicBezTo>
                    <a:pt x="59820" y="326293"/>
                    <a:pt x="40551" y="369970"/>
                    <a:pt x="46974" y="408509"/>
                  </a:cubicBezTo>
                  <a:cubicBezTo>
                    <a:pt x="48259" y="418786"/>
                    <a:pt x="52113" y="444478"/>
                    <a:pt x="72666" y="458609"/>
                  </a:cubicBezTo>
                  <a:cubicBezTo>
                    <a:pt x="93221" y="472740"/>
                    <a:pt x="111205" y="459893"/>
                    <a:pt x="186998" y="450901"/>
                  </a:cubicBezTo>
                  <a:cubicBezTo>
                    <a:pt x="240952" y="444478"/>
                    <a:pt x="253798" y="448332"/>
                    <a:pt x="261505" y="436770"/>
                  </a:cubicBezTo>
                  <a:cubicBezTo>
                    <a:pt x="276921" y="411078"/>
                    <a:pt x="222967" y="371255"/>
                    <a:pt x="237098" y="328862"/>
                  </a:cubicBezTo>
                  <a:cubicBezTo>
                    <a:pt x="244806" y="308308"/>
                    <a:pt x="264075" y="296747"/>
                    <a:pt x="296190" y="278762"/>
                  </a:cubicBezTo>
                  <a:cubicBezTo>
                    <a:pt x="338583" y="254354"/>
                    <a:pt x="351429" y="264631"/>
                    <a:pt x="378406" y="244078"/>
                  </a:cubicBezTo>
                  <a:cubicBezTo>
                    <a:pt x="411806" y="218385"/>
                    <a:pt x="400244" y="199116"/>
                    <a:pt x="428506" y="179847"/>
                  </a:cubicBezTo>
                  <a:cubicBezTo>
                    <a:pt x="446491" y="168285"/>
                    <a:pt x="460621" y="169570"/>
                    <a:pt x="476037" y="170854"/>
                  </a:cubicBezTo>
                  <a:cubicBezTo>
                    <a:pt x="491453" y="172139"/>
                    <a:pt x="509437" y="173424"/>
                    <a:pt x="533845" y="161862"/>
                  </a:cubicBezTo>
                  <a:cubicBezTo>
                    <a:pt x="564676" y="147731"/>
                    <a:pt x="576237" y="128462"/>
                    <a:pt x="603215" y="131031"/>
                  </a:cubicBezTo>
                  <a:cubicBezTo>
                    <a:pt x="618629" y="132316"/>
                    <a:pt x="628907" y="138739"/>
                    <a:pt x="639184" y="145162"/>
                  </a:cubicBezTo>
                  <a:cubicBezTo>
                    <a:pt x="646891" y="150300"/>
                    <a:pt x="682860" y="172139"/>
                    <a:pt x="686715" y="202970"/>
                  </a:cubicBezTo>
                  <a:cubicBezTo>
                    <a:pt x="690568" y="233801"/>
                    <a:pt x="659737" y="255639"/>
                    <a:pt x="649460" y="272339"/>
                  </a:cubicBezTo>
                  <a:cubicBezTo>
                    <a:pt x="634045" y="264631"/>
                    <a:pt x="605783" y="264631"/>
                    <a:pt x="605783" y="264631"/>
                  </a:cubicBezTo>
                  <a:cubicBezTo>
                    <a:pt x="603215" y="264631"/>
                    <a:pt x="600645" y="267201"/>
                    <a:pt x="600645" y="269770"/>
                  </a:cubicBezTo>
                  <a:cubicBezTo>
                    <a:pt x="600645" y="269770"/>
                    <a:pt x="596791" y="318585"/>
                    <a:pt x="571099" y="341709"/>
                  </a:cubicBezTo>
                  <a:cubicBezTo>
                    <a:pt x="550545" y="359693"/>
                    <a:pt x="529991" y="341709"/>
                    <a:pt x="503014" y="360978"/>
                  </a:cubicBezTo>
                  <a:cubicBezTo>
                    <a:pt x="481176" y="376393"/>
                    <a:pt x="488883" y="391809"/>
                    <a:pt x="465760" y="411078"/>
                  </a:cubicBezTo>
                  <a:cubicBezTo>
                    <a:pt x="446491" y="427778"/>
                    <a:pt x="418229" y="435486"/>
                    <a:pt x="392537" y="431632"/>
                  </a:cubicBezTo>
                  <a:cubicBezTo>
                    <a:pt x="347575" y="425209"/>
                    <a:pt x="337298" y="387955"/>
                    <a:pt x="312890" y="393093"/>
                  </a:cubicBezTo>
                  <a:cubicBezTo>
                    <a:pt x="283344" y="399516"/>
                    <a:pt x="262791" y="461178"/>
                    <a:pt x="280775" y="483017"/>
                  </a:cubicBezTo>
                  <a:cubicBezTo>
                    <a:pt x="288483" y="492009"/>
                    <a:pt x="300044" y="490724"/>
                    <a:pt x="312890" y="489440"/>
                  </a:cubicBezTo>
                  <a:cubicBezTo>
                    <a:pt x="325736" y="488155"/>
                    <a:pt x="341152" y="486870"/>
                    <a:pt x="356568" y="495863"/>
                  </a:cubicBezTo>
                  <a:cubicBezTo>
                    <a:pt x="386114" y="513847"/>
                    <a:pt x="389967" y="556240"/>
                    <a:pt x="395106" y="583217"/>
                  </a:cubicBezTo>
                  <a:cubicBezTo>
                    <a:pt x="377121" y="593494"/>
                    <a:pt x="362991" y="611478"/>
                    <a:pt x="362991" y="629463"/>
                  </a:cubicBezTo>
                  <a:cubicBezTo>
                    <a:pt x="361706" y="656440"/>
                    <a:pt x="396390" y="691125"/>
                    <a:pt x="396390" y="691125"/>
                  </a:cubicBezTo>
                  <a:cubicBezTo>
                    <a:pt x="397675" y="693694"/>
                    <a:pt x="398960" y="696263"/>
                    <a:pt x="398960" y="698832"/>
                  </a:cubicBezTo>
                  <a:cubicBezTo>
                    <a:pt x="398960" y="698832"/>
                    <a:pt x="382260" y="763063"/>
                    <a:pt x="353998" y="770771"/>
                  </a:cubicBezTo>
                  <a:cubicBezTo>
                    <a:pt x="338583" y="774625"/>
                    <a:pt x="324452" y="768202"/>
                    <a:pt x="311606" y="761779"/>
                  </a:cubicBezTo>
                  <a:cubicBezTo>
                    <a:pt x="297475" y="754071"/>
                    <a:pt x="284628" y="747648"/>
                    <a:pt x="271782" y="754071"/>
                  </a:cubicBezTo>
                  <a:cubicBezTo>
                    <a:pt x="257652" y="760494"/>
                    <a:pt x="262791" y="774625"/>
                    <a:pt x="243521" y="791325"/>
                  </a:cubicBezTo>
                  <a:cubicBezTo>
                    <a:pt x="220397" y="813164"/>
                    <a:pt x="194705" y="809310"/>
                    <a:pt x="193421" y="818302"/>
                  </a:cubicBezTo>
                  <a:cubicBezTo>
                    <a:pt x="190851" y="836287"/>
                    <a:pt x="276921" y="854271"/>
                    <a:pt x="275637" y="882533"/>
                  </a:cubicBezTo>
                  <a:cubicBezTo>
                    <a:pt x="275637" y="895379"/>
                    <a:pt x="255082" y="899233"/>
                    <a:pt x="253798" y="914648"/>
                  </a:cubicBezTo>
                  <a:cubicBezTo>
                    <a:pt x="255082" y="933918"/>
                    <a:pt x="284628" y="957041"/>
                    <a:pt x="300044" y="951902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184226-0E87-4745-B454-004E7897DC22}"/>
                </a:ext>
              </a:extLst>
            </p:cNvPr>
            <p:cNvSpPr/>
            <p:nvPr/>
          </p:nvSpPr>
          <p:spPr>
            <a:xfrm>
              <a:off x="10854784" y="433269"/>
              <a:ext cx="766956" cy="966241"/>
            </a:xfrm>
            <a:custGeom>
              <a:avLst/>
              <a:gdLst>
                <a:gd name="connsiteX0" fmla="*/ 300044 w 766956"/>
                <a:gd name="connsiteY0" fmla="*/ 951902 h 966241"/>
                <a:gd name="connsiteX1" fmla="*/ 318029 w 766956"/>
                <a:gd name="connsiteY1" fmla="*/ 928779 h 966241"/>
                <a:gd name="connsiteX2" fmla="*/ 352714 w 766956"/>
                <a:gd name="connsiteY2" fmla="*/ 966033 h 966241"/>
                <a:gd name="connsiteX3" fmla="*/ 405383 w 766956"/>
                <a:gd name="connsiteY3" fmla="*/ 931349 h 966241"/>
                <a:gd name="connsiteX4" fmla="*/ 433645 w 766956"/>
                <a:gd name="connsiteY4" fmla="*/ 903087 h 966241"/>
                <a:gd name="connsiteX5" fmla="*/ 396390 w 766956"/>
                <a:gd name="connsiteY5" fmla="*/ 858125 h 966241"/>
                <a:gd name="connsiteX6" fmla="*/ 483744 w 766956"/>
                <a:gd name="connsiteY6" fmla="*/ 845279 h 966241"/>
                <a:gd name="connsiteX7" fmla="*/ 562107 w 766956"/>
                <a:gd name="connsiteY7" fmla="*/ 823441 h 966241"/>
                <a:gd name="connsiteX8" fmla="*/ 596791 w 766956"/>
                <a:gd name="connsiteY8" fmla="*/ 782333 h 966241"/>
                <a:gd name="connsiteX9" fmla="*/ 619914 w 766956"/>
                <a:gd name="connsiteY9" fmla="*/ 734802 h 966241"/>
                <a:gd name="connsiteX10" fmla="*/ 559537 w 766956"/>
                <a:gd name="connsiteY10" fmla="*/ 665432 h 966241"/>
                <a:gd name="connsiteX11" fmla="*/ 468330 w 766956"/>
                <a:gd name="connsiteY11" fmla="*/ 629463 h 966241"/>
                <a:gd name="connsiteX12" fmla="*/ 440068 w 766956"/>
                <a:gd name="connsiteY12" fmla="*/ 580648 h 966241"/>
                <a:gd name="connsiteX13" fmla="*/ 441352 w 766956"/>
                <a:gd name="connsiteY13" fmla="*/ 571655 h 966241"/>
                <a:gd name="connsiteX14" fmla="*/ 447775 w 766956"/>
                <a:gd name="connsiteY14" fmla="*/ 560094 h 966241"/>
                <a:gd name="connsiteX15" fmla="*/ 472183 w 766956"/>
                <a:gd name="connsiteY15" fmla="*/ 517701 h 966241"/>
                <a:gd name="connsiteX16" fmla="*/ 494022 w 766956"/>
                <a:gd name="connsiteY16" fmla="*/ 562663 h 966241"/>
                <a:gd name="connsiteX17" fmla="*/ 540268 w 766956"/>
                <a:gd name="connsiteY17" fmla="*/ 547248 h 966241"/>
                <a:gd name="connsiteX18" fmla="*/ 583945 w 766956"/>
                <a:gd name="connsiteY18" fmla="*/ 522840 h 966241"/>
                <a:gd name="connsiteX19" fmla="*/ 612206 w 766956"/>
                <a:gd name="connsiteY19" fmla="*/ 580648 h 966241"/>
                <a:gd name="connsiteX20" fmla="*/ 686715 w 766956"/>
                <a:gd name="connsiteY20" fmla="*/ 614048 h 966241"/>
                <a:gd name="connsiteX21" fmla="*/ 752230 w 766956"/>
                <a:gd name="connsiteY21" fmla="*/ 526694 h 966241"/>
                <a:gd name="connsiteX22" fmla="*/ 730391 w 766956"/>
                <a:gd name="connsiteY22" fmla="*/ 358409 h 966241"/>
                <a:gd name="connsiteX23" fmla="*/ 758653 w 766956"/>
                <a:gd name="connsiteY23" fmla="*/ 254354 h 966241"/>
                <a:gd name="connsiteX24" fmla="*/ 750946 w 766956"/>
                <a:gd name="connsiteY24" fmla="*/ 168285 h 966241"/>
                <a:gd name="connsiteX25" fmla="*/ 648176 w 766956"/>
                <a:gd name="connsiteY25" fmla="*/ 66800 h 966241"/>
                <a:gd name="connsiteX26" fmla="*/ 497876 w 766956"/>
                <a:gd name="connsiteY26" fmla="*/ 0 h 966241"/>
                <a:gd name="connsiteX27" fmla="*/ 425936 w 766956"/>
                <a:gd name="connsiteY27" fmla="*/ 17985 h 966241"/>
                <a:gd name="connsiteX28" fmla="*/ 339868 w 766956"/>
                <a:gd name="connsiteY28" fmla="*/ 35969 h 966241"/>
                <a:gd name="connsiteX29" fmla="*/ 258936 w 766956"/>
                <a:gd name="connsiteY29" fmla="*/ 39823 h 966241"/>
                <a:gd name="connsiteX30" fmla="*/ 267929 w 766956"/>
                <a:gd name="connsiteY30" fmla="*/ 95062 h 966241"/>
                <a:gd name="connsiteX31" fmla="*/ 233244 w 766956"/>
                <a:gd name="connsiteY31" fmla="*/ 160577 h 966241"/>
                <a:gd name="connsiteX32" fmla="*/ 204983 w 766956"/>
                <a:gd name="connsiteY32" fmla="*/ 200401 h 966241"/>
                <a:gd name="connsiteX33" fmla="*/ 138182 w 766956"/>
                <a:gd name="connsiteY33" fmla="*/ 137454 h 966241"/>
                <a:gd name="connsiteX34" fmla="*/ 75236 w 766956"/>
                <a:gd name="connsiteY34" fmla="*/ 95062 h 966241"/>
                <a:gd name="connsiteX35" fmla="*/ 728 w 766956"/>
                <a:gd name="connsiteY35" fmla="*/ 131031 h 966241"/>
                <a:gd name="connsiteX36" fmla="*/ 66243 w 766956"/>
                <a:gd name="connsiteY36" fmla="*/ 205539 h 966241"/>
                <a:gd name="connsiteX37" fmla="*/ 115059 w 766956"/>
                <a:gd name="connsiteY37" fmla="*/ 210677 h 966241"/>
                <a:gd name="connsiteX38" fmla="*/ 160021 w 766956"/>
                <a:gd name="connsiteY38" fmla="*/ 218385 h 966241"/>
                <a:gd name="connsiteX39" fmla="*/ 197274 w 766956"/>
                <a:gd name="connsiteY39" fmla="*/ 299316 h 966241"/>
                <a:gd name="connsiteX40" fmla="*/ 157452 w 766956"/>
                <a:gd name="connsiteY40" fmla="*/ 303170 h 966241"/>
                <a:gd name="connsiteX41" fmla="*/ 91936 w 766956"/>
                <a:gd name="connsiteY41" fmla="*/ 308308 h 966241"/>
                <a:gd name="connsiteX42" fmla="*/ 46974 w 766956"/>
                <a:gd name="connsiteY42" fmla="*/ 408509 h 966241"/>
                <a:gd name="connsiteX43" fmla="*/ 72666 w 766956"/>
                <a:gd name="connsiteY43" fmla="*/ 458609 h 966241"/>
                <a:gd name="connsiteX44" fmla="*/ 186998 w 766956"/>
                <a:gd name="connsiteY44" fmla="*/ 450901 h 966241"/>
                <a:gd name="connsiteX45" fmla="*/ 261505 w 766956"/>
                <a:gd name="connsiteY45" fmla="*/ 436770 h 966241"/>
                <a:gd name="connsiteX46" fmla="*/ 237098 w 766956"/>
                <a:gd name="connsiteY46" fmla="*/ 328862 h 966241"/>
                <a:gd name="connsiteX47" fmla="*/ 296190 w 766956"/>
                <a:gd name="connsiteY47" fmla="*/ 278762 h 966241"/>
                <a:gd name="connsiteX48" fmla="*/ 378406 w 766956"/>
                <a:gd name="connsiteY48" fmla="*/ 244078 h 966241"/>
                <a:gd name="connsiteX49" fmla="*/ 428506 w 766956"/>
                <a:gd name="connsiteY49" fmla="*/ 179847 h 966241"/>
                <a:gd name="connsiteX50" fmla="*/ 476037 w 766956"/>
                <a:gd name="connsiteY50" fmla="*/ 170854 h 966241"/>
                <a:gd name="connsiteX51" fmla="*/ 533845 w 766956"/>
                <a:gd name="connsiteY51" fmla="*/ 161862 h 966241"/>
                <a:gd name="connsiteX52" fmla="*/ 603215 w 766956"/>
                <a:gd name="connsiteY52" fmla="*/ 131031 h 966241"/>
                <a:gd name="connsiteX53" fmla="*/ 639184 w 766956"/>
                <a:gd name="connsiteY53" fmla="*/ 145162 h 966241"/>
                <a:gd name="connsiteX54" fmla="*/ 686715 w 766956"/>
                <a:gd name="connsiteY54" fmla="*/ 202970 h 966241"/>
                <a:gd name="connsiteX55" fmla="*/ 649460 w 766956"/>
                <a:gd name="connsiteY55" fmla="*/ 272339 h 966241"/>
                <a:gd name="connsiteX56" fmla="*/ 605783 w 766956"/>
                <a:gd name="connsiteY56" fmla="*/ 264631 h 966241"/>
                <a:gd name="connsiteX57" fmla="*/ 600645 w 766956"/>
                <a:gd name="connsiteY57" fmla="*/ 269770 h 966241"/>
                <a:gd name="connsiteX58" fmla="*/ 571099 w 766956"/>
                <a:gd name="connsiteY58" fmla="*/ 341709 h 966241"/>
                <a:gd name="connsiteX59" fmla="*/ 503014 w 766956"/>
                <a:gd name="connsiteY59" fmla="*/ 360978 h 966241"/>
                <a:gd name="connsiteX60" fmla="*/ 465760 w 766956"/>
                <a:gd name="connsiteY60" fmla="*/ 411078 h 966241"/>
                <a:gd name="connsiteX61" fmla="*/ 392537 w 766956"/>
                <a:gd name="connsiteY61" fmla="*/ 431632 h 966241"/>
                <a:gd name="connsiteX62" fmla="*/ 312890 w 766956"/>
                <a:gd name="connsiteY62" fmla="*/ 393093 h 966241"/>
                <a:gd name="connsiteX63" fmla="*/ 280775 w 766956"/>
                <a:gd name="connsiteY63" fmla="*/ 483017 h 966241"/>
                <a:gd name="connsiteX64" fmla="*/ 312890 w 766956"/>
                <a:gd name="connsiteY64" fmla="*/ 489440 h 966241"/>
                <a:gd name="connsiteX65" fmla="*/ 356568 w 766956"/>
                <a:gd name="connsiteY65" fmla="*/ 495863 h 966241"/>
                <a:gd name="connsiteX66" fmla="*/ 395106 w 766956"/>
                <a:gd name="connsiteY66" fmla="*/ 583217 h 966241"/>
                <a:gd name="connsiteX67" fmla="*/ 362991 w 766956"/>
                <a:gd name="connsiteY67" fmla="*/ 629463 h 966241"/>
                <a:gd name="connsiteX68" fmla="*/ 396390 w 766956"/>
                <a:gd name="connsiteY68" fmla="*/ 691125 h 966241"/>
                <a:gd name="connsiteX69" fmla="*/ 398960 w 766956"/>
                <a:gd name="connsiteY69" fmla="*/ 698832 h 966241"/>
                <a:gd name="connsiteX70" fmla="*/ 353998 w 766956"/>
                <a:gd name="connsiteY70" fmla="*/ 770771 h 966241"/>
                <a:gd name="connsiteX71" fmla="*/ 311606 w 766956"/>
                <a:gd name="connsiteY71" fmla="*/ 761779 h 966241"/>
                <a:gd name="connsiteX72" fmla="*/ 271782 w 766956"/>
                <a:gd name="connsiteY72" fmla="*/ 754071 h 966241"/>
                <a:gd name="connsiteX73" fmla="*/ 243521 w 766956"/>
                <a:gd name="connsiteY73" fmla="*/ 791325 h 966241"/>
                <a:gd name="connsiteX74" fmla="*/ 193421 w 766956"/>
                <a:gd name="connsiteY74" fmla="*/ 818302 h 966241"/>
                <a:gd name="connsiteX75" fmla="*/ 275637 w 766956"/>
                <a:gd name="connsiteY75" fmla="*/ 882533 h 966241"/>
                <a:gd name="connsiteX76" fmla="*/ 253798 w 766956"/>
                <a:gd name="connsiteY76" fmla="*/ 914648 h 966241"/>
                <a:gd name="connsiteX77" fmla="*/ 300044 w 766956"/>
                <a:gd name="connsiteY77" fmla="*/ 951902 h 96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66956" h="966241">
                  <a:moveTo>
                    <a:pt x="300044" y="951902"/>
                  </a:moveTo>
                  <a:cubicBezTo>
                    <a:pt x="311606" y="948049"/>
                    <a:pt x="310321" y="930064"/>
                    <a:pt x="318029" y="928779"/>
                  </a:cubicBezTo>
                  <a:cubicBezTo>
                    <a:pt x="329590" y="927495"/>
                    <a:pt x="333445" y="962179"/>
                    <a:pt x="352714" y="966033"/>
                  </a:cubicBezTo>
                  <a:cubicBezTo>
                    <a:pt x="360421" y="967318"/>
                    <a:pt x="365560" y="963464"/>
                    <a:pt x="405383" y="931349"/>
                  </a:cubicBezTo>
                  <a:cubicBezTo>
                    <a:pt x="428506" y="913364"/>
                    <a:pt x="433645" y="909510"/>
                    <a:pt x="433645" y="903087"/>
                  </a:cubicBezTo>
                  <a:cubicBezTo>
                    <a:pt x="434929" y="882533"/>
                    <a:pt x="392537" y="869687"/>
                    <a:pt x="396390" y="858125"/>
                  </a:cubicBezTo>
                  <a:cubicBezTo>
                    <a:pt x="398960" y="849133"/>
                    <a:pt x="428506" y="851702"/>
                    <a:pt x="483744" y="845279"/>
                  </a:cubicBezTo>
                  <a:cubicBezTo>
                    <a:pt x="540268" y="838856"/>
                    <a:pt x="554398" y="829864"/>
                    <a:pt x="562107" y="823441"/>
                  </a:cubicBezTo>
                  <a:cubicBezTo>
                    <a:pt x="576237" y="813164"/>
                    <a:pt x="585230" y="799033"/>
                    <a:pt x="596791" y="782333"/>
                  </a:cubicBezTo>
                  <a:cubicBezTo>
                    <a:pt x="612206" y="759210"/>
                    <a:pt x="619914" y="747648"/>
                    <a:pt x="619914" y="734802"/>
                  </a:cubicBezTo>
                  <a:cubicBezTo>
                    <a:pt x="619914" y="698832"/>
                    <a:pt x="571099" y="671856"/>
                    <a:pt x="559537" y="665432"/>
                  </a:cubicBezTo>
                  <a:cubicBezTo>
                    <a:pt x="514575" y="641025"/>
                    <a:pt x="492737" y="655156"/>
                    <a:pt x="468330" y="629463"/>
                  </a:cubicBezTo>
                  <a:cubicBezTo>
                    <a:pt x="446491" y="607625"/>
                    <a:pt x="440068" y="580648"/>
                    <a:pt x="440068" y="580648"/>
                  </a:cubicBezTo>
                  <a:cubicBezTo>
                    <a:pt x="438783" y="578078"/>
                    <a:pt x="440068" y="574225"/>
                    <a:pt x="441352" y="571655"/>
                  </a:cubicBezTo>
                  <a:cubicBezTo>
                    <a:pt x="441352" y="571655"/>
                    <a:pt x="445206" y="565232"/>
                    <a:pt x="447775" y="560094"/>
                  </a:cubicBezTo>
                  <a:cubicBezTo>
                    <a:pt x="461906" y="535686"/>
                    <a:pt x="465760" y="517701"/>
                    <a:pt x="472183" y="517701"/>
                  </a:cubicBezTo>
                  <a:cubicBezTo>
                    <a:pt x="481176" y="518986"/>
                    <a:pt x="476037" y="554955"/>
                    <a:pt x="494022" y="562663"/>
                  </a:cubicBezTo>
                  <a:cubicBezTo>
                    <a:pt x="504299" y="567801"/>
                    <a:pt x="517145" y="560094"/>
                    <a:pt x="540268" y="547248"/>
                  </a:cubicBezTo>
                  <a:cubicBezTo>
                    <a:pt x="569814" y="530547"/>
                    <a:pt x="574953" y="520271"/>
                    <a:pt x="583945" y="522840"/>
                  </a:cubicBezTo>
                  <a:cubicBezTo>
                    <a:pt x="598076" y="527978"/>
                    <a:pt x="592937" y="554955"/>
                    <a:pt x="612206" y="580648"/>
                  </a:cubicBezTo>
                  <a:cubicBezTo>
                    <a:pt x="628907" y="602486"/>
                    <a:pt x="659737" y="619186"/>
                    <a:pt x="686715" y="614048"/>
                  </a:cubicBezTo>
                  <a:cubicBezTo>
                    <a:pt x="735530" y="605055"/>
                    <a:pt x="752230" y="529263"/>
                    <a:pt x="752230" y="526694"/>
                  </a:cubicBezTo>
                  <a:cubicBezTo>
                    <a:pt x="767646" y="457324"/>
                    <a:pt x="718830" y="436770"/>
                    <a:pt x="730391" y="358409"/>
                  </a:cubicBezTo>
                  <a:cubicBezTo>
                    <a:pt x="735530" y="323724"/>
                    <a:pt x="723968" y="304455"/>
                    <a:pt x="758653" y="254354"/>
                  </a:cubicBezTo>
                  <a:cubicBezTo>
                    <a:pt x="777922" y="226093"/>
                    <a:pt x="758653" y="183700"/>
                    <a:pt x="750946" y="168285"/>
                  </a:cubicBezTo>
                  <a:cubicBezTo>
                    <a:pt x="745807" y="158008"/>
                    <a:pt x="726538" y="116900"/>
                    <a:pt x="648176" y="66800"/>
                  </a:cubicBezTo>
                  <a:cubicBezTo>
                    <a:pt x="580091" y="23123"/>
                    <a:pt x="546691" y="1285"/>
                    <a:pt x="497876" y="0"/>
                  </a:cubicBezTo>
                  <a:cubicBezTo>
                    <a:pt x="465760" y="0"/>
                    <a:pt x="446491" y="8992"/>
                    <a:pt x="425936" y="17985"/>
                  </a:cubicBezTo>
                  <a:cubicBezTo>
                    <a:pt x="404099" y="26977"/>
                    <a:pt x="380975" y="37254"/>
                    <a:pt x="339868" y="35969"/>
                  </a:cubicBezTo>
                  <a:cubicBezTo>
                    <a:pt x="301329" y="34685"/>
                    <a:pt x="269214" y="24408"/>
                    <a:pt x="258936" y="39823"/>
                  </a:cubicBezTo>
                  <a:cubicBezTo>
                    <a:pt x="251229" y="52669"/>
                    <a:pt x="270498" y="65516"/>
                    <a:pt x="267929" y="95062"/>
                  </a:cubicBezTo>
                  <a:cubicBezTo>
                    <a:pt x="266644" y="109193"/>
                    <a:pt x="262791" y="111762"/>
                    <a:pt x="233244" y="160577"/>
                  </a:cubicBezTo>
                  <a:cubicBezTo>
                    <a:pt x="213974" y="193977"/>
                    <a:pt x="211406" y="199116"/>
                    <a:pt x="204983" y="200401"/>
                  </a:cubicBezTo>
                  <a:cubicBezTo>
                    <a:pt x="188282" y="202970"/>
                    <a:pt x="179290" y="177277"/>
                    <a:pt x="138182" y="137454"/>
                  </a:cubicBezTo>
                  <a:cubicBezTo>
                    <a:pt x="111205" y="111762"/>
                    <a:pt x="97074" y="97631"/>
                    <a:pt x="75236" y="95062"/>
                  </a:cubicBezTo>
                  <a:cubicBezTo>
                    <a:pt x="44405" y="89923"/>
                    <a:pt x="5867" y="106623"/>
                    <a:pt x="728" y="131031"/>
                  </a:cubicBezTo>
                  <a:cubicBezTo>
                    <a:pt x="-5695" y="159293"/>
                    <a:pt x="31559" y="192693"/>
                    <a:pt x="66243" y="205539"/>
                  </a:cubicBezTo>
                  <a:cubicBezTo>
                    <a:pt x="86798" y="213247"/>
                    <a:pt x="102213" y="211962"/>
                    <a:pt x="115059" y="210677"/>
                  </a:cubicBezTo>
                  <a:cubicBezTo>
                    <a:pt x="130474" y="209393"/>
                    <a:pt x="143320" y="208108"/>
                    <a:pt x="160021" y="218385"/>
                  </a:cubicBezTo>
                  <a:cubicBezTo>
                    <a:pt x="192136" y="237654"/>
                    <a:pt x="210121" y="281331"/>
                    <a:pt x="197274" y="299316"/>
                  </a:cubicBezTo>
                  <a:cubicBezTo>
                    <a:pt x="189567" y="309593"/>
                    <a:pt x="175436" y="305739"/>
                    <a:pt x="157452" y="303170"/>
                  </a:cubicBezTo>
                  <a:cubicBezTo>
                    <a:pt x="138182" y="299316"/>
                    <a:pt x="115059" y="296747"/>
                    <a:pt x="91936" y="308308"/>
                  </a:cubicBezTo>
                  <a:cubicBezTo>
                    <a:pt x="59820" y="326293"/>
                    <a:pt x="40551" y="369970"/>
                    <a:pt x="46974" y="408509"/>
                  </a:cubicBezTo>
                  <a:cubicBezTo>
                    <a:pt x="48259" y="418786"/>
                    <a:pt x="52113" y="444478"/>
                    <a:pt x="72666" y="458609"/>
                  </a:cubicBezTo>
                  <a:cubicBezTo>
                    <a:pt x="93221" y="472740"/>
                    <a:pt x="111205" y="459893"/>
                    <a:pt x="186998" y="450901"/>
                  </a:cubicBezTo>
                  <a:cubicBezTo>
                    <a:pt x="240952" y="444478"/>
                    <a:pt x="253798" y="448332"/>
                    <a:pt x="261505" y="436770"/>
                  </a:cubicBezTo>
                  <a:cubicBezTo>
                    <a:pt x="276921" y="411078"/>
                    <a:pt x="222967" y="371255"/>
                    <a:pt x="237098" y="328862"/>
                  </a:cubicBezTo>
                  <a:cubicBezTo>
                    <a:pt x="244806" y="308308"/>
                    <a:pt x="264075" y="296747"/>
                    <a:pt x="296190" y="278762"/>
                  </a:cubicBezTo>
                  <a:cubicBezTo>
                    <a:pt x="338583" y="254354"/>
                    <a:pt x="351429" y="264631"/>
                    <a:pt x="378406" y="244078"/>
                  </a:cubicBezTo>
                  <a:cubicBezTo>
                    <a:pt x="411806" y="218385"/>
                    <a:pt x="400244" y="199116"/>
                    <a:pt x="428506" y="179847"/>
                  </a:cubicBezTo>
                  <a:cubicBezTo>
                    <a:pt x="446491" y="168285"/>
                    <a:pt x="460621" y="169570"/>
                    <a:pt x="476037" y="170854"/>
                  </a:cubicBezTo>
                  <a:cubicBezTo>
                    <a:pt x="491453" y="172139"/>
                    <a:pt x="509437" y="173424"/>
                    <a:pt x="533845" y="161862"/>
                  </a:cubicBezTo>
                  <a:cubicBezTo>
                    <a:pt x="564676" y="147731"/>
                    <a:pt x="576237" y="128462"/>
                    <a:pt x="603215" y="131031"/>
                  </a:cubicBezTo>
                  <a:cubicBezTo>
                    <a:pt x="618629" y="132316"/>
                    <a:pt x="628907" y="138739"/>
                    <a:pt x="639184" y="145162"/>
                  </a:cubicBezTo>
                  <a:cubicBezTo>
                    <a:pt x="646891" y="150300"/>
                    <a:pt x="682860" y="172139"/>
                    <a:pt x="686715" y="202970"/>
                  </a:cubicBezTo>
                  <a:cubicBezTo>
                    <a:pt x="690568" y="233801"/>
                    <a:pt x="659737" y="255639"/>
                    <a:pt x="649460" y="272339"/>
                  </a:cubicBezTo>
                  <a:cubicBezTo>
                    <a:pt x="634045" y="264631"/>
                    <a:pt x="605783" y="264631"/>
                    <a:pt x="605783" y="264631"/>
                  </a:cubicBezTo>
                  <a:cubicBezTo>
                    <a:pt x="603215" y="264631"/>
                    <a:pt x="600645" y="267201"/>
                    <a:pt x="600645" y="269770"/>
                  </a:cubicBezTo>
                  <a:cubicBezTo>
                    <a:pt x="600645" y="269770"/>
                    <a:pt x="596791" y="318585"/>
                    <a:pt x="571099" y="341709"/>
                  </a:cubicBezTo>
                  <a:cubicBezTo>
                    <a:pt x="550545" y="359693"/>
                    <a:pt x="529991" y="341709"/>
                    <a:pt x="503014" y="360978"/>
                  </a:cubicBezTo>
                  <a:cubicBezTo>
                    <a:pt x="481176" y="376393"/>
                    <a:pt x="488883" y="391809"/>
                    <a:pt x="465760" y="411078"/>
                  </a:cubicBezTo>
                  <a:cubicBezTo>
                    <a:pt x="446491" y="427778"/>
                    <a:pt x="418229" y="435486"/>
                    <a:pt x="392537" y="431632"/>
                  </a:cubicBezTo>
                  <a:cubicBezTo>
                    <a:pt x="347575" y="425209"/>
                    <a:pt x="337298" y="387955"/>
                    <a:pt x="312890" y="393093"/>
                  </a:cubicBezTo>
                  <a:cubicBezTo>
                    <a:pt x="283344" y="399516"/>
                    <a:pt x="262791" y="461178"/>
                    <a:pt x="280775" y="483017"/>
                  </a:cubicBezTo>
                  <a:cubicBezTo>
                    <a:pt x="288483" y="492009"/>
                    <a:pt x="300044" y="490724"/>
                    <a:pt x="312890" y="489440"/>
                  </a:cubicBezTo>
                  <a:cubicBezTo>
                    <a:pt x="325736" y="488155"/>
                    <a:pt x="341152" y="486870"/>
                    <a:pt x="356568" y="495863"/>
                  </a:cubicBezTo>
                  <a:cubicBezTo>
                    <a:pt x="386114" y="513847"/>
                    <a:pt x="389967" y="556240"/>
                    <a:pt x="395106" y="583217"/>
                  </a:cubicBezTo>
                  <a:cubicBezTo>
                    <a:pt x="377121" y="593494"/>
                    <a:pt x="362991" y="611478"/>
                    <a:pt x="362991" y="629463"/>
                  </a:cubicBezTo>
                  <a:cubicBezTo>
                    <a:pt x="361706" y="656440"/>
                    <a:pt x="396390" y="691125"/>
                    <a:pt x="396390" y="691125"/>
                  </a:cubicBezTo>
                  <a:cubicBezTo>
                    <a:pt x="397675" y="693694"/>
                    <a:pt x="398960" y="696263"/>
                    <a:pt x="398960" y="698832"/>
                  </a:cubicBezTo>
                  <a:cubicBezTo>
                    <a:pt x="398960" y="698832"/>
                    <a:pt x="382260" y="763063"/>
                    <a:pt x="353998" y="770771"/>
                  </a:cubicBezTo>
                  <a:cubicBezTo>
                    <a:pt x="338583" y="774625"/>
                    <a:pt x="324452" y="768202"/>
                    <a:pt x="311606" y="761779"/>
                  </a:cubicBezTo>
                  <a:cubicBezTo>
                    <a:pt x="297475" y="754071"/>
                    <a:pt x="284628" y="747648"/>
                    <a:pt x="271782" y="754071"/>
                  </a:cubicBezTo>
                  <a:cubicBezTo>
                    <a:pt x="257652" y="760494"/>
                    <a:pt x="262791" y="774625"/>
                    <a:pt x="243521" y="791325"/>
                  </a:cubicBezTo>
                  <a:cubicBezTo>
                    <a:pt x="220397" y="813164"/>
                    <a:pt x="194705" y="809310"/>
                    <a:pt x="193421" y="818302"/>
                  </a:cubicBezTo>
                  <a:cubicBezTo>
                    <a:pt x="190851" y="836287"/>
                    <a:pt x="276921" y="854271"/>
                    <a:pt x="275637" y="882533"/>
                  </a:cubicBezTo>
                  <a:cubicBezTo>
                    <a:pt x="275637" y="895379"/>
                    <a:pt x="255082" y="899233"/>
                    <a:pt x="253798" y="914648"/>
                  </a:cubicBezTo>
                  <a:cubicBezTo>
                    <a:pt x="255082" y="933918"/>
                    <a:pt x="284628" y="957041"/>
                    <a:pt x="300044" y="951902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6B9A3D80-8A93-4A8D-9A98-CDD5F54552D8}"/>
                </a:ext>
              </a:extLst>
            </p:cNvPr>
            <p:cNvSpPr/>
            <p:nvPr/>
          </p:nvSpPr>
          <p:spPr>
            <a:xfrm>
              <a:off x="10456258" y="236985"/>
              <a:ext cx="1381723" cy="1381723"/>
            </a:xfrm>
            <a:custGeom>
              <a:avLst/>
              <a:gdLst>
                <a:gd name="connsiteX0" fmla="*/ 609931 w 1381723"/>
                <a:gd name="connsiteY0" fmla="*/ 1376848 h 1381723"/>
                <a:gd name="connsiteX1" fmla="*/ 4875 w 1381723"/>
                <a:gd name="connsiteY1" fmla="*/ 609931 h 1381723"/>
                <a:gd name="connsiteX2" fmla="*/ 771793 w 1381723"/>
                <a:gd name="connsiteY2" fmla="*/ 4875 h 1381723"/>
                <a:gd name="connsiteX3" fmla="*/ 1376848 w 1381723"/>
                <a:gd name="connsiteY3" fmla="*/ 771793 h 1381723"/>
                <a:gd name="connsiteX4" fmla="*/ 609931 w 1381723"/>
                <a:gd name="connsiteY4" fmla="*/ 1376848 h 138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1723" h="1381723">
                  <a:moveTo>
                    <a:pt x="609931" y="1376848"/>
                  </a:moveTo>
                  <a:cubicBezTo>
                    <a:pt x="230969" y="1331886"/>
                    <a:pt x="-40086" y="988893"/>
                    <a:pt x="4875" y="609931"/>
                  </a:cubicBezTo>
                  <a:cubicBezTo>
                    <a:pt x="49837" y="230968"/>
                    <a:pt x="392830" y="-40086"/>
                    <a:pt x="771793" y="4875"/>
                  </a:cubicBezTo>
                  <a:cubicBezTo>
                    <a:pt x="1150756" y="49837"/>
                    <a:pt x="1421810" y="392830"/>
                    <a:pt x="1376848" y="771793"/>
                  </a:cubicBezTo>
                  <a:cubicBezTo>
                    <a:pt x="1331886" y="1150755"/>
                    <a:pt x="987609" y="1421810"/>
                    <a:pt x="609931" y="1376848"/>
                  </a:cubicBezTo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73EA819B-AB85-454C-BE02-109CE8A5EBA1}"/>
                </a:ext>
              </a:extLst>
            </p:cNvPr>
            <p:cNvSpPr/>
            <p:nvPr/>
          </p:nvSpPr>
          <p:spPr>
            <a:xfrm>
              <a:off x="10587669" y="476304"/>
              <a:ext cx="1247642" cy="1141384"/>
            </a:xfrm>
            <a:custGeom>
              <a:avLst/>
              <a:gdLst>
                <a:gd name="connsiteX0" fmla="*/ 1245438 w 1247642"/>
                <a:gd name="connsiteY0" fmla="*/ 532474 h 1141384"/>
                <a:gd name="connsiteX1" fmla="*/ 1083576 w 1247642"/>
                <a:gd name="connsiteY1" fmla="*/ 1927 h 1141384"/>
                <a:gd name="connsiteX2" fmla="*/ 1083576 w 1247642"/>
                <a:gd name="connsiteY2" fmla="*/ 1927 h 1141384"/>
                <a:gd name="connsiteX3" fmla="*/ 1204331 w 1247642"/>
                <a:gd name="connsiteY3" fmla="*/ 479805 h 1141384"/>
                <a:gd name="connsiteX4" fmla="*/ 437413 w 1247642"/>
                <a:gd name="connsiteY4" fmla="*/ 1084860 h 1141384"/>
                <a:gd name="connsiteX5" fmla="*/ 1927 w 1247642"/>
                <a:gd name="connsiteY5" fmla="*/ 854914 h 1141384"/>
                <a:gd name="connsiteX6" fmla="*/ 1927 w 1247642"/>
                <a:gd name="connsiteY6" fmla="*/ 854914 h 1141384"/>
                <a:gd name="connsiteX7" fmla="*/ 479805 w 1247642"/>
                <a:gd name="connsiteY7" fmla="*/ 1136245 h 1141384"/>
                <a:gd name="connsiteX8" fmla="*/ 1245438 w 1247642"/>
                <a:gd name="connsiteY8" fmla="*/ 532474 h 114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7642" h="1141384">
                  <a:moveTo>
                    <a:pt x="1245438" y="532474"/>
                  </a:moveTo>
                  <a:cubicBezTo>
                    <a:pt x="1269846" y="330789"/>
                    <a:pt x="1083576" y="1927"/>
                    <a:pt x="1083576" y="1927"/>
                  </a:cubicBezTo>
                  <a:cubicBezTo>
                    <a:pt x="1082292" y="-642"/>
                    <a:pt x="1082292" y="-642"/>
                    <a:pt x="1083576" y="1927"/>
                  </a:cubicBezTo>
                  <a:cubicBezTo>
                    <a:pt x="1083576" y="1927"/>
                    <a:pt x="1226169" y="302528"/>
                    <a:pt x="1204331" y="479805"/>
                  </a:cubicBezTo>
                  <a:cubicBezTo>
                    <a:pt x="1159369" y="858768"/>
                    <a:pt x="816376" y="1129822"/>
                    <a:pt x="437413" y="1084860"/>
                  </a:cubicBezTo>
                  <a:cubicBezTo>
                    <a:pt x="260136" y="1064307"/>
                    <a:pt x="1927" y="854914"/>
                    <a:pt x="1927" y="854914"/>
                  </a:cubicBezTo>
                  <a:cubicBezTo>
                    <a:pt x="-642" y="853629"/>
                    <a:pt x="-642" y="853629"/>
                    <a:pt x="1927" y="854914"/>
                  </a:cubicBezTo>
                  <a:cubicBezTo>
                    <a:pt x="1927" y="854914"/>
                    <a:pt x="278120" y="1113122"/>
                    <a:pt x="479805" y="1136245"/>
                  </a:cubicBezTo>
                  <a:cubicBezTo>
                    <a:pt x="856199" y="1182491"/>
                    <a:pt x="1200476" y="911437"/>
                    <a:pt x="1245438" y="532474"/>
                  </a:cubicBezTo>
                  <a:close/>
                </a:path>
              </a:pathLst>
            </a:custGeom>
            <a:solidFill>
              <a:srgbClr val="FFFFFF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22D42A6C-2765-47F4-8B4C-0069FB77A1AD}"/>
                </a:ext>
              </a:extLst>
            </p:cNvPr>
            <p:cNvSpPr/>
            <p:nvPr/>
          </p:nvSpPr>
          <p:spPr>
            <a:xfrm>
              <a:off x="10958281" y="1367187"/>
              <a:ext cx="206042" cy="125892"/>
            </a:xfrm>
            <a:custGeom>
              <a:avLst/>
              <a:gdLst>
                <a:gd name="connsiteX0" fmla="*/ 64231 w 206042"/>
                <a:gd name="connsiteY0" fmla="*/ 0 h 125892"/>
                <a:gd name="connsiteX1" fmla="*/ 3854 w 206042"/>
                <a:gd name="connsiteY1" fmla="*/ 17985 h 125892"/>
                <a:gd name="connsiteX2" fmla="*/ 0 w 206042"/>
                <a:gd name="connsiteY2" fmla="*/ 24408 h 125892"/>
                <a:gd name="connsiteX3" fmla="*/ 24408 w 206042"/>
                <a:gd name="connsiteY3" fmla="*/ 74508 h 125892"/>
                <a:gd name="connsiteX4" fmla="*/ 74508 w 206042"/>
                <a:gd name="connsiteY4" fmla="*/ 106623 h 125892"/>
                <a:gd name="connsiteX5" fmla="*/ 83500 w 206042"/>
                <a:gd name="connsiteY5" fmla="*/ 109193 h 125892"/>
                <a:gd name="connsiteX6" fmla="*/ 146447 w 206042"/>
                <a:gd name="connsiteY6" fmla="*/ 125893 h 125892"/>
                <a:gd name="connsiteX7" fmla="*/ 152870 w 206042"/>
                <a:gd name="connsiteY7" fmla="*/ 124608 h 125892"/>
                <a:gd name="connsiteX8" fmla="*/ 167000 w 206042"/>
                <a:gd name="connsiteY8" fmla="*/ 91208 h 125892"/>
                <a:gd name="connsiteX9" fmla="*/ 202970 w 206042"/>
                <a:gd name="connsiteY9" fmla="*/ 71939 h 125892"/>
                <a:gd name="connsiteX10" fmla="*/ 205539 w 206042"/>
                <a:gd name="connsiteY10" fmla="*/ 66800 h 125892"/>
                <a:gd name="connsiteX11" fmla="*/ 172139 w 206042"/>
                <a:gd name="connsiteY11" fmla="*/ 28262 h 125892"/>
                <a:gd name="connsiteX12" fmla="*/ 145162 w 206042"/>
                <a:gd name="connsiteY12" fmla="*/ 16700 h 125892"/>
                <a:gd name="connsiteX13" fmla="*/ 142592 w 206042"/>
                <a:gd name="connsiteY13" fmla="*/ 16700 h 125892"/>
                <a:gd name="connsiteX14" fmla="*/ 136169 w 206042"/>
                <a:gd name="connsiteY14" fmla="*/ 19269 h 125892"/>
                <a:gd name="connsiteX15" fmla="*/ 107908 w 206042"/>
                <a:gd name="connsiteY15" fmla="*/ 32115 h 125892"/>
                <a:gd name="connsiteX16" fmla="*/ 105339 w 206042"/>
                <a:gd name="connsiteY16" fmla="*/ 32115 h 125892"/>
                <a:gd name="connsiteX17" fmla="*/ 69370 w 206042"/>
                <a:gd name="connsiteY17" fmla="*/ 2569 h 125892"/>
                <a:gd name="connsiteX18" fmla="*/ 64231 w 206042"/>
                <a:gd name="connsiteY18" fmla="*/ 0 h 12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6042" h="125892">
                  <a:moveTo>
                    <a:pt x="64231" y="0"/>
                  </a:moveTo>
                  <a:cubicBezTo>
                    <a:pt x="46246" y="0"/>
                    <a:pt x="3854" y="17985"/>
                    <a:pt x="3854" y="17985"/>
                  </a:cubicBezTo>
                  <a:cubicBezTo>
                    <a:pt x="1284" y="19269"/>
                    <a:pt x="0" y="21838"/>
                    <a:pt x="0" y="24408"/>
                  </a:cubicBezTo>
                  <a:cubicBezTo>
                    <a:pt x="0" y="24408"/>
                    <a:pt x="5139" y="52669"/>
                    <a:pt x="24408" y="74508"/>
                  </a:cubicBezTo>
                  <a:cubicBezTo>
                    <a:pt x="44962" y="98916"/>
                    <a:pt x="74508" y="106623"/>
                    <a:pt x="74508" y="106623"/>
                  </a:cubicBezTo>
                  <a:cubicBezTo>
                    <a:pt x="77077" y="107908"/>
                    <a:pt x="80931" y="109193"/>
                    <a:pt x="83500" y="109193"/>
                  </a:cubicBezTo>
                  <a:cubicBezTo>
                    <a:pt x="83500" y="109193"/>
                    <a:pt x="128462" y="125893"/>
                    <a:pt x="146447" y="125893"/>
                  </a:cubicBezTo>
                  <a:cubicBezTo>
                    <a:pt x="149015" y="125893"/>
                    <a:pt x="151585" y="125893"/>
                    <a:pt x="152870" y="124608"/>
                  </a:cubicBezTo>
                  <a:cubicBezTo>
                    <a:pt x="160577" y="116900"/>
                    <a:pt x="156724" y="105339"/>
                    <a:pt x="167000" y="91208"/>
                  </a:cubicBezTo>
                  <a:cubicBezTo>
                    <a:pt x="177277" y="77077"/>
                    <a:pt x="202970" y="71939"/>
                    <a:pt x="202970" y="71939"/>
                  </a:cubicBezTo>
                  <a:cubicBezTo>
                    <a:pt x="205539" y="71939"/>
                    <a:pt x="206823" y="69369"/>
                    <a:pt x="205539" y="66800"/>
                  </a:cubicBezTo>
                  <a:cubicBezTo>
                    <a:pt x="205539" y="66800"/>
                    <a:pt x="193977" y="42392"/>
                    <a:pt x="172139" y="28262"/>
                  </a:cubicBezTo>
                  <a:cubicBezTo>
                    <a:pt x="160577" y="20554"/>
                    <a:pt x="145162" y="16700"/>
                    <a:pt x="145162" y="16700"/>
                  </a:cubicBezTo>
                  <a:cubicBezTo>
                    <a:pt x="143877" y="16700"/>
                    <a:pt x="143877" y="16700"/>
                    <a:pt x="142592" y="16700"/>
                  </a:cubicBezTo>
                  <a:cubicBezTo>
                    <a:pt x="140024" y="16700"/>
                    <a:pt x="137454" y="17985"/>
                    <a:pt x="136169" y="19269"/>
                  </a:cubicBezTo>
                  <a:cubicBezTo>
                    <a:pt x="136169" y="19269"/>
                    <a:pt x="120754" y="32115"/>
                    <a:pt x="107908" y="32115"/>
                  </a:cubicBezTo>
                  <a:cubicBezTo>
                    <a:pt x="106623" y="32115"/>
                    <a:pt x="105339" y="32115"/>
                    <a:pt x="105339" y="32115"/>
                  </a:cubicBezTo>
                  <a:cubicBezTo>
                    <a:pt x="88639" y="29546"/>
                    <a:pt x="86070" y="10277"/>
                    <a:pt x="69370" y="2569"/>
                  </a:cubicBezTo>
                  <a:cubicBezTo>
                    <a:pt x="69370" y="0"/>
                    <a:pt x="66800" y="0"/>
                    <a:pt x="64231" y="0"/>
                  </a:cubicBezTo>
                </a:path>
              </a:pathLst>
            </a:custGeom>
            <a:solidFill>
              <a:srgbClr val="ECF0F5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4852AE2A-1B44-4C09-A525-D034D9AD6C28}"/>
                </a:ext>
              </a:extLst>
            </p:cNvPr>
            <p:cNvSpPr/>
            <p:nvPr/>
          </p:nvSpPr>
          <p:spPr>
            <a:xfrm>
              <a:off x="10856068" y="433269"/>
              <a:ext cx="770810" cy="968602"/>
            </a:xfrm>
            <a:custGeom>
              <a:avLst/>
              <a:gdLst>
                <a:gd name="connsiteX0" fmla="*/ 495306 w 770810"/>
                <a:gd name="connsiteY0" fmla="*/ 0 h 968602"/>
                <a:gd name="connsiteX1" fmla="*/ 425937 w 770810"/>
                <a:gd name="connsiteY1" fmla="*/ 17985 h 968602"/>
                <a:gd name="connsiteX2" fmla="*/ 347575 w 770810"/>
                <a:gd name="connsiteY2" fmla="*/ 35969 h 968602"/>
                <a:gd name="connsiteX3" fmla="*/ 339868 w 770810"/>
                <a:gd name="connsiteY3" fmla="*/ 35969 h 968602"/>
                <a:gd name="connsiteX4" fmla="*/ 282060 w 770810"/>
                <a:gd name="connsiteY4" fmla="*/ 32115 h 968602"/>
                <a:gd name="connsiteX5" fmla="*/ 258937 w 770810"/>
                <a:gd name="connsiteY5" fmla="*/ 41108 h 968602"/>
                <a:gd name="connsiteX6" fmla="*/ 267929 w 770810"/>
                <a:gd name="connsiteY6" fmla="*/ 96346 h 968602"/>
                <a:gd name="connsiteX7" fmla="*/ 233244 w 770810"/>
                <a:gd name="connsiteY7" fmla="*/ 161862 h 968602"/>
                <a:gd name="connsiteX8" fmla="*/ 204983 w 770810"/>
                <a:gd name="connsiteY8" fmla="*/ 201685 h 968602"/>
                <a:gd name="connsiteX9" fmla="*/ 202413 w 770810"/>
                <a:gd name="connsiteY9" fmla="*/ 201685 h 968602"/>
                <a:gd name="connsiteX10" fmla="*/ 138182 w 770810"/>
                <a:gd name="connsiteY10" fmla="*/ 138739 h 968602"/>
                <a:gd name="connsiteX11" fmla="*/ 75236 w 770810"/>
                <a:gd name="connsiteY11" fmla="*/ 96346 h 968602"/>
                <a:gd name="connsiteX12" fmla="*/ 64959 w 770810"/>
                <a:gd name="connsiteY12" fmla="*/ 95062 h 968602"/>
                <a:gd name="connsiteX13" fmla="*/ 728 w 770810"/>
                <a:gd name="connsiteY13" fmla="*/ 132316 h 968602"/>
                <a:gd name="connsiteX14" fmla="*/ 66244 w 770810"/>
                <a:gd name="connsiteY14" fmla="*/ 206824 h 968602"/>
                <a:gd name="connsiteX15" fmla="*/ 100929 w 770810"/>
                <a:gd name="connsiteY15" fmla="*/ 213247 h 968602"/>
                <a:gd name="connsiteX16" fmla="*/ 116344 w 770810"/>
                <a:gd name="connsiteY16" fmla="*/ 211962 h 968602"/>
                <a:gd name="connsiteX17" fmla="*/ 130475 w 770810"/>
                <a:gd name="connsiteY17" fmla="*/ 210677 h 968602"/>
                <a:gd name="connsiteX18" fmla="*/ 161305 w 770810"/>
                <a:gd name="connsiteY18" fmla="*/ 218385 h 968602"/>
                <a:gd name="connsiteX19" fmla="*/ 198560 w 770810"/>
                <a:gd name="connsiteY19" fmla="*/ 299316 h 968602"/>
                <a:gd name="connsiteX20" fmla="*/ 183144 w 770810"/>
                <a:gd name="connsiteY20" fmla="*/ 305739 h 968602"/>
                <a:gd name="connsiteX21" fmla="*/ 160021 w 770810"/>
                <a:gd name="connsiteY21" fmla="*/ 303170 h 968602"/>
                <a:gd name="connsiteX22" fmla="*/ 131759 w 770810"/>
                <a:gd name="connsiteY22" fmla="*/ 300601 h 968602"/>
                <a:gd name="connsiteX23" fmla="*/ 95790 w 770810"/>
                <a:gd name="connsiteY23" fmla="*/ 309593 h 968602"/>
                <a:gd name="connsiteX24" fmla="*/ 50828 w 770810"/>
                <a:gd name="connsiteY24" fmla="*/ 409793 h 968602"/>
                <a:gd name="connsiteX25" fmla="*/ 76521 w 770810"/>
                <a:gd name="connsiteY25" fmla="*/ 459893 h 968602"/>
                <a:gd name="connsiteX26" fmla="*/ 98359 w 770810"/>
                <a:gd name="connsiteY26" fmla="*/ 466317 h 968602"/>
                <a:gd name="connsiteX27" fmla="*/ 190852 w 770810"/>
                <a:gd name="connsiteY27" fmla="*/ 452186 h 968602"/>
                <a:gd name="connsiteX28" fmla="*/ 265360 w 770810"/>
                <a:gd name="connsiteY28" fmla="*/ 438055 h 968602"/>
                <a:gd name="connsiteX29" fmla="*/ 240952 w 770810"/>
                <a:gd name="connsiteY29" fmla="*/ 330147 h 968602"/>
                <a:gd name="connsiteX30" fmla="*/ 300045 w 770810"/>
                <a:gd name="connsiteY30" fmla="*/ 280047 h 968602"/>
                <a:gd name="connsiteX31" fmla="*/ 382260 w 770810"/>
                <a:gd name="connsiteY31" fmla="*/ 245362 h 968602"/>
                <a:gd name="connsiteX32" fmla="*/ 432360 w 770810"/>
                <a:gd name="connsiteY32" fmla="*/ 181131 h 968602"/>
                <a:gd name="connsiteX33" fmla="*/ 465760 w 770810"/>
                <a:gd name="connsiteY33" fmla="*/ 170854 h 968602"/>
                <a:gd name="connsiteX34" fmla="*/ 479891 w 770810"/>
                <a:gd name="connsiteY34" fmla="*/ 172139 h 968602"/>
                <a:gd name="connsiteX35" fmla="*/ 494022 w 770810"/>
                <a:gd name="connsiteY35" fmla="*/ 173424 h 968602"/>
                <a:gd name="connsiteX36" fmla="*/ 537699 w 770810"/>
                <a:gd name="connsiteY36" fmla="*/ 163147 h 968602"/>
                <a:gd name="connsiteX37" fmla="*/ 603215 w 770810"/>
                <a:gd name="connsiteY37" fmla="*/ 132316 h 968602"/>
                <a:gd name="connsiteX38" fmla="*/ 607068 w 770810"/>
                <a:gd name="connsiteY38" fmla="*/ 132316 h 968602"/>
                <a:gd name="connsiteX39" fmla="*/ 643037 w 770810"/>
                <a:gd name="connsiteY39" fmla="*/ 146447 h 968602"/>
                <a:gd name="connsiteX40" fmla="*/ 690568 w 770810"/>
                <a:gd name="connsiteY40" fmla="*/ 204254 h 968602"/>
                <a:gd name="connsiteX41" fmla="*/ 653315 w 770810"/>
                <a:gd name="connsiteY41" fmla="*/ 273624 h 968602"/>
                <a:gd name="connsiteX42" fmla="*/ 613491 w 770810"/>
                <a:gd name="connsiteY42" fmla="*/ 265916 h 968602"/>
                <a:gd name="connsiteX43" fmla="*/ 610922 w 770810"/>
                <a:gd name="connsiteY43" fmla="*/ 265916 h 968602"/>
                <a:gd name="connsiteX44" fmla="*/ 605784 w 770810"/>
                <a:gd name="connsiteY44" fmla="*/ 271055 h 968602"/>
                <a:gd name="connsiteX45" fmla="*/ 576238 w 770810"/>
                <a:gd name="connsiteY45" fmla="*/ 342993 h 968602"/>
                <a:gd name="connsiteX46" fmla="*/ 508152 w 770810"/>
                <a:gd name="connsiteY46" fmla="*/ 362262 h 968602"/>
                <a:gd name="connsiteX47" fmla="*/ 470899 w 770810"/>
                <a:gd name="connsiteY47" fmla="*/ 412363 h 968602"/>
                <a:gd name="connsiteX48" fmla="*/ 409237 w 770810"/>
                <a:gd name="connsiteY48" fmla="*/ 434201 h 968602"/>
                <a:gd name="connsiteX49" fmla="*/ 397675 w 770810"/>
                <a:gd name="connsiteY49" fmla="*/ 432916 h 968602"/>
                <a:gd name="connsiteX50" fmla="*/ 323168 w 770810"/>
                <a:gd name="connsiteY50" fmla="*/ 394378 h 968602"/>
                <a:gd name="connsiteX51" fmla="*/ 318029 w 770810"/>
                <a:gd name="connsiteY51" fmla="*/ 394378 h 968602"/>
                <a:gd name="connsiteX52" fmla="*/ 285914 w 770810"/>
                <a:gd name="connsiteY52" fmla="*/ 484301 h 968602"/>
                <a:gd name="connsiteX53" fmla="*/ 305183 w 770810"/>
                <a:gd name="connsiteY53" fmla="*/ 492009 h 968602"/>
                <a:gd name="connsiteX54" fmla="*/ 319314 w 770810"/>
                <a:gd name="connsiteY54" fmla="*/ 490724 h 968602"/>
                <a:gd name="connsiteX55" fmla="*/ 334729 w 770810"/>
                <a:gd name="connsiteY55" fmla="*/ 489440 h 968602"/>
                <a:gd name="connsiteX56" fmla="*/ 362991 w 770810"/>
                <a:gd name="connsiteY56" fmla="*/ 497147 h 968602"/>
                <a:gd name="connsiteX57" fmla="*/ 401529 w 770810"/>
                <a:gd name="connsiteY57" fmla="*/ 584502 h 968602"/>
                <a:gd name="connsiteX58" fmla="*/ 369414 w 770810"/>
                <a:gd name="connsiteY58" fmla="*/ 630748 h 968602"/>
                <a:gd name="connsiteX59" fmla="*/ 402814 w 770810"/>
                <a:gd name="connsiteY59" fmla="*/ 692409 h 968602"/>
                <a:gd name="connsiteX60" fmla="*/ 405383 w 770810"/>
                <a:gd name="connsiteY60" fmla="*/ 700117 h 968602"/>
                <a:gd name="connsiteX61" fmla="*/ 360421 w 770810"/>
                <a:gd name="connsiteY61" fmla="*/ 772056 h 968602"/>
                <a:gd name="connsiteX62" fmla="*/ 351430 w 770810"/>
                <a:gd name="connsiteY62" fmla="*/ 773340 h 968602"/>
                <a:gd name="connsiteX63" fmla="*/ 319314 w 770810"/>
                <a:gd name="connsiteY63" fmla="*/ 763063 h 968602"/>
                <a:gd name="connsiteX64" fmla="*/ 289767 w 770810"/>
                <a:gd name="connsiteY64" fmla="*/ 752787 h 968602"/>
                <a:gd name="connsiteX65" fmla="*/ 279490 w 770810"/>
                <a:gd name="connsiteY65" fmla="*/ 755356 h 968602"/>
                <a:gd name="connsiteX66" fmla="*/ 251229 w 770810"/>
                <a:gd name="connsiteY66" fmla="*/ 792610 h 968602"/>
                <a:gd name="connsiteX67" fmla="*/ 201129 w 770810"/>
                <a:gd name="connsiteY67" fmla="*/ 819587 h 968602"/>
                <a:gd name="connsiteX68" fmla="*/ 283344 w 770810"/>
                <a:gd name="connsiteY68" fmla="*/ 883818 h 968602"/>
                <a:gd name="connsiteX69" fmla="*/ 261506 w 770810"/>
                <a:gd name="connsiteY69" fmla="*/ 915933 h 968602"/>
                <a:gd name="connsiteX70" fmla="*/ 300045 w 770810"/>
                <a:gd name="connsiteY70" fmla="*/ 955756 h 968602"/>
                <a:gd name="connsiteX71" fmla="*/ 305183 w 770810"/>
                <a:gd name="connsiteY71" fmla="*/ 954472 h 968602"/>
                <a:gd name="connsiteX72" fmla="*/ 323168 w 770810"/>
                <a:gd name="connsiteY72" fmla="*/ 931349 h 968602"/>
                <a:gd name="connsiteX73" fmla="*/ 324452 w 770810"/>
                <a:gd name="connsiteY73" fmla="*/ 931349 h 968602"/>
                <a:gd name="connsiteX74" fmla="*/ 357853 w 770810"/>
                <a:gd name="connsiteY74" fmla="*/ 968602 h 968602"/>
                <a:gd name="connsiteX75" fmla="*/ 360421 w 770810"/>
                <a:gd name="connsiteY75" fmla="*/ 968602 h 968602"/>
                <a:gd name="connsiteX76" fmla="*/ 410522 w 770810"/>
                <a:gd name="connsiteY76" fmla="*/ 933918 h 968602"/>
                <a:gd name="connsiteX77" fmla="*/ 438783 w 770810"/>
                <a:gd name="connsiteY77" fmla="*/ 905656 h 968602"/>
                <a:gd name="connsiteX78" fmla="*/ 401529 w 770810"/>
                <a:gd name="connsiteY78" fmla="*/ 860695 h 968602"/>
                <a:gd name="connsiteX79" fmla="*/ 488883 w 770810"/>
                <a:gd name="connsiteY79" fmla="*/ 847848 h 968602"/>
                <a:gd name="connsiteX80" fmla="*/ 567245 w 770810"/>
                <a:gd name="connsiteY80" fmla="*/ 826010 h 968602"/>
                <a:gd name="connsiteX81" fmla="*/ 601930 w 770810"/>
                <a:gd name="connsiteY81" fmla="*/ 784902 h 968602"/>
                <a:gd name="connsiteX82" fmla="*/ 625053 w 770810"/>
                <a:gd name="connsiteY82" fmla="*/ 737371 h 968602"/>
                <a:gd name="connsiteX83" fmla="*/ 564676 w 770810"/>
                <a:gd name="connsiteY83" fmla="*/ 668002 h 968602"/>
                <a:gd name="connsiteX84" fmla="*/ 473468 w 770810"/>
                <a:gd name="connsiteY84" fmla="*/ 632032 h 968602"/>
                <a:gd name="connsiteX85" fmla="*/ 445207 w 770810"/>
                <a:gd name="connsiteY85" fmla="*/ 583217 h 968602"/>
                <a:gd name="connsiteX86" fmla="*/ 446491 w 770810"/>
                <a:gd name="connsiteY86" fmla="*/ 574225 h 968602"/>
                <a:gd name="connsiteX87" fmla="*/ 452914 w 770810"/>
                <a:gd name="connsiteY87" fmla="*/ 562663 h 968602"/>
                <a:gd name="connsiteX88" fmla="*/ 477322 w 770810"/>
                <a:gd name="connsiteY88" fmla="*/ 520271 h 968602"/>
                <a:gd name="connsiteX89" fmla="*/ 477322 w 770810"/>
                <a:gd name="connsiteY89" fmla="*/ 520271 h 968602"/>
                <a:gd name="connsiteX90" fmla="*/ 499161 w 770810"/>
                <a:gd name="connsiteY90" fmla="*/ 565232 h 968602"/>
                <a:gd name="connsiteX91" fmla="*/ 505584 w 770810"/>
                <a:gd name="connsiteY91" fmla="*/ 566517 h 968602"/>
                <a:gd name="connsiteX92" fmla="*/ 545407 w 770810"/>
                <a:gd name="connsiteY92" fmla="*/ 549817 h 968602"/>
                <a:gd name="connsiteX93" fmla="*/ 586515 w 770810"/>
                <a:gd name="connsiteY93" fmla="*/ 525409 h 968602"/>
                <a:gd name="connsiteX94" fmla="*/ 589084 w 770810"/>
                <a:gd name="connsiteY94" fmla="*/ 525409 h 968602"/>
                <a:gd name="connsiteX95" fmla="*/ 617345 w 770810"/>
                <a:gd name="connsiteY95" fmla="*/ 583217 h 968602"/>
                <a:gd name="connsiteX96" fmla="*/ 681576 w 770810"/>
                <a:gd name="connsiteY96" fmla="*/ 617902 h 968602"/>
                <a:gd name="connsiteX97" fmla="*/ 690568 w 770810"/>
                <a:gd name="connsiteY97" fmla="*/ 616617 h 968602"/>
                <a:gd name="connsiteX98" fmla="*/ 756084 w 770810"/>
                <a:gd name="connsiteY98" fmla="*/ 529263 h 968602"/>
                <a:gd name="connsiteX99" fmla="*/ 734246 w 770810"/>
                <a:gd name="connsiteY99" fmla="*/ 360978 h 968602"/>
                <a:gd name="connsiteX100" fmla="*/ 762508 w 770810"/>
                <a:gd name="connsiteY100" fmla="*/ 256924 h 968602"/>
                <a:gd name="connsiteX101" fmla="*/ 754799 w 770810"/>
                <a:gd name="connsiteY101" fmla="*/ 170854 h 968602"/>
                <a:gd name="connsiteX102" fmla="*/ 652030 w 770810"/>
                <a:gd name="connsiteY102" fmla="*/ 69369 h 968602"/>
                <a:gd name="connsiteX103" fmla="*/ 501729 w 770810"/>
                <a:gd name="connsiteY103" fmla="*/ 2569 h 968602"/>
                <a:gd name="connsiteX104" fmla="*/ 495306 w 770810"/>
                <a:gd name="connsiteY104" fmla="*/ 0 h 96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70810" h="968602">
                  <a:moveTo>
                    <a:pt x="495306" y="0"/>
                  </a:moveTo>
                  <a:cubicBezTo>
                    <a:pt x="464476" y="0"/>
                    <a:pt x="445207" y="8992"/>
                    <a:pt x="425937" y="17985"/>
                  </a:cubicBezTo>
                  <a:cubicBezTo>
                    <a:pt x="405383" y="26977"/>
                    <a:pt x="384829" y="35969"/>
                    <a:pt x="347575" y="35969"/>
                  </a:cubicBezTo>
                  <a:cubicBezTo>
                    <a:pt x="345006" y="35969"/>
                    <a:pt x="342437" y="35969"/>
                    <a:pt x="339868" y="35969"/>
                  </a:cubicBezTo>
                  <a:cubicBezTo>
                    <a:pt x="318029" y="34685"/>
                    <a:pt x="297475" y="32115"/>
                    <a:pt x="282060" y="32115"/>
                  </a:cubicBezTo>
                  <a:cubicBezTo>
                    <a:pt x="270498" y="32115"/>
                    <a:pt x="262791" y="34685"/>
                    <a:pt x="258937" y="41108"/>
                  </a:cubicBezTo>
                  <a:cubicBezTo>
                    <a:pt x="251229" y="53954"/>
                    <a:pt x="270498" y="66800"/>
                    <a:pt x="267929" y="96346"/>
                  </a:cubicBezTo>
                  <a:cubicBezTo>
                    <a:pt x="266644" y="110477"/>
                    <a:pt x="262791" y="113046"/>
                    <a:pt x="233244" y="161862"/>
                  </a:cubicBezTo>
                  <a:cubicBezTo>
                    <a:pt x="213975" y="195262"/>
                    <a:pt x="211406" y="200401"/>
                    <a:pt x="204983" y="201685"/>
                  </a:cubicBezTo>
                  <a:cubicBezTo>
                    <a:pt x="203698" y="201685"/>
                    <a:pt x="203698" y="201685"/>
                    <a:pt x="202413" y="201685"/>
                  </a:cubicBezTo>
                  <a:cubicBezTo>
                    <a:pt x="186998" y="201685"/>
                    <a:pt x="176721" y="175993"/>
                    <a:pt x="138182" y="138739"/>
                  </a:cubicBezTo>
                  <a:cubicBezTo>
                    <a:pt x="111206" y="113046"/>
                    <a:pt x="97074" y="98916"/>
                    <a:pt x="75236" y="96346"/>
                  </a:cubicBezTo>
                  <a:cubicBezTo>
                    <a:pt x="71382" y="96346"/>
                    <a:pt x="68813" y="95062"/>
                    <a:pt x="64959" y="95062"/>
                  </a:cubicBezTo>
                  <a:cubicBezTo>
                    <a:pt x="36698" y="95062"/>
                    <a:pt x="5867" y="110477"/>
                    <a:pt x="728" y="132316"/>
                  </a:cubicBezTo>
                  <a:cubicBezTo>
                    <a:pt x="-5695" y="160577"/>
                    <a:pt x="31559" y="193977"/>
                    <a:pt x="66244" y="206824"/>
                  </a:cubicBezTo>
                  <a:cubicBezTo>
                    <a:pt x="79090" y="211962"/>
                    <a:pt x="90651" y="213247"/>
                    <a:pt x="100929" y="213247"/>
                  </a:cubicBezTo>
                  <a:cubicBezTo>
                    <a:pt x="106067" y="213247"/>
                    <a:pt x="111206" y="213247"/>
                    <a:pt x="116344" y="211962"/>
                  </a:cubicBezTo>
                  <a:cubicBezTo>
                    <a:pt x="121482" y="211962"/>
                    <a:pt x="125336" y="210677"/>
                    <a:pt x="130475" y="210677"/>
                  </a:cubicBezTo>
                  <a:cubicBezTo>
                    <a:pt x="140752" y="210677"/>
                    <a:pt x="149744" y="211962"/>
                    <a:pt x="161305" y="218385"/>
                  </a:cubicBezTo>
                  <a:cubicBezTo>
                    <a:pt x="193421" y="237654"/>
                    <a:pt x="211406" y="281331"/>
                    <a:pt x="198560" y="299316"/>
                  </a:cubicBezTo>
                  <a:cubicBezTo>
                    <a:pt x="194706" y="304455"/>
                    <a:pt x="189567" y="305739"/>
                    <a:pt x="183144" y="305739"/>
                  </a:cubicBezTo>
                  <a:cubicBezTo>
                    <a:pt x="176721" y="305739"/>
                    <a:pt x="169014" y="304455"/>
                    <a:pt x="160021" y="303170"/>
                  </a:cubicBezTo>
                  <a:cubicBezTo>
                    <a:pt x="151029" y="301885"/>
                    <a:pt x="140752" y="300601"/>
                    <a:pt x="131759" y="300601"/>
                  </a:cubicBezTo>
                  <a:cubicBezTo>
                    <a:pt x="120198" y="300601"/>
                    <a:pt x="107352" y="303170"/>
                    <a:pt x="95790" y="309593"/>
                  </a:cubicBezTo>
                  <a:cubicBezTo>
                    <a:pt x="63675" y="327578"/>
                    <a:pt x="44405" y="371255"/>
                    <a:pt x="50828" y="409793"/>
                  </a:cubicBezTo>
                  <a:cubicBezTo>
                    <a:pt x="52113" y="420070"/>
                    <a:pt x="55967" y="445763"/>
                    <a:pt x="76521" y="459893"/>
                  </a:cubicBezTo>
                  <a:cubicBezTo>
                    <a:pt x="82944" y="465032"/>
                    <a:pt x="89367" y="466317"/>
                    <a:pt x="98359" y="466317"/>
                  </a:cubicBezTo>
                  <a:cubicBezTo>
                    <a:pt x="115059" y="466317"/>
                    <a:pt x="140752" y="458609"/>
                    <a:pt x="190852" y="452186"/>
                  </a:cubicBezTo>
                  <a:cubicBezTo>
                    <a:pt x="244806" y="445763"/>
                    <a:pt x="257652" y="449617"/>
                    <a:pt x="265360" y="438055"/>
                  </a:cubicBezTo>
                  <a:cubicBezTo>
                    <a:pt x="280776" y="412363"/>
                    <a:pt x="226821" y="372539"/>
                    <a:pt x="240952" y="330147"/>
                  </a:cubicBezTo>
                  <a:cubicBezTo>
                    <a:pt x="248660" y="309593"/>
                    <a:pt x="267929" y="298032"/>
                    <a:pt x="300045" y="280047"/>
                  </a:cubicBezTo>
                  <a:cubicBezTo>
                    <a:pt x="342437" y="255639"/>
                    <a:pt x="355283" y="265916"/>
                    <a:pt x="382260" y="245362"/>
                  </a:cubicBezTo>
                  <a:cubicBezTo>
                    <a:pt x="415660" y="219670"/>
                    <a:pt x="404099" y="200401"/>
                    <a:pt x="432360" y="181131"/>
                  </a:cubicBezTo>
                  <a:cubicBezTo>
                    <a:pt x="445207" y="173424"/>
                    <a:pt x="455483" y="170854"/>
                    <a:pt x="465760" y="170854"/>
                  </a:cubicBezTo>
                  <a:cubicBezTo>
                    <a:pt x="469614" y="170854"/>
                    <a:pt x="474753" y="170854"/>
                    <a:pt x="479891" y="172139"/>
                  </a:cubicBezTo>
                  <a:cubicBezTo>
                    <a:pt x="485029" y="172139"/>
                    <a:pt x="488883" y="173424"/>
                    <a:pt x="494022" y="173424"/>
                  </a:cubicBezTo>
                  <a:cubicBezTo>
                    <a:pt x="505584" y="173424"/>
                    <a:pt x="519714" y="172139"/>
                    <a:pt x="537699" y="163147"/>
                  </a:cubicBezTo>
                  <a:cubicBezTo>
                    <a:pt x="567245" y="150300"/>
                    <a:pt x="578806" y="132316"/>
                    <a:pt x="603215" y="132316"/>
                  </a:cubicBezTo>
                  <a:cubicBezTo>
                    <a:pt x="604499" y="132316"/>
                    <a:pt x="605784" y="132316"/>
                    <a:pt x="607068" y="132316"/>
                  </a:cubicBezTo>
                  <a:cubicBezTo>
                    <a:pt x="622484" y="133600"/>
                    <a:pt x="632761" y="140023"/>
                    <a:pt x="643037" y="146447"/>
                  </a:cubicBezTo>
                  <a:cubicBezTo>
                    <a:pt x="650746" y="151585"/>
                    <a:pt x="686715" y="173424"/>
                    <a:pt x="690568" y="204254"/>
                  </a:cubicBezTo>
                  <a:cubicBezTo>
                    <a:pt x="694422" y="235085"/>
                    <a:pt x="663592" y="256924"/>
                    <a:pt x="653315" y="273624"/>
                  </a:cubicBezTo>
                  <a:cubicBezTo>
                    <a:pt x="640469" y="267201"/>
                    <a:pt x="621199" y="265916"/>
                    <a:pt x="613491" y="265916"/>
                  </a:cubicBezTo>
                  <a:cubicBezTo>
                    <a:pt x="610922" y="265916"/>
                    <a:pt x="610922" y="265916"/>
                    <a:pt x="610922" y="265916"/>
                  </a:cubicBezTo>
                  <a:cubicBezTo>
                    <a:pt x="608353" y="265916"/>
                    <a:pt x="605784" y="268485"/>
                    <a:pt x="605784" y="271055"/>
                  </a:cubicBezTo>
                  <a:cubicBezTo>
                    <a:pt x="605784" y="271055"/>
                    <a:pt x="601930" y="319870"/>
                    <a:pt x="576238" y="342993"/>
                  </a:cubicBezTo>
                  <a:cubicBezTo>
                    <a:pt x="555683" y="360978"/>
                    <a:pt x="535130" y="342993"/>
                    <a:pt x="508152" y="362262"/>
                  </a:cubicBezTo>
                  <a:cubicBezTo>
                    <a:pt x="486315" y="377678"/>
                    <a:pt x="494022" y="393093"/>
                    <a:pt x="470899" y="412363"/>
                  </a:cubicBezTo>
                  <a:cubicBezTo>
                    <a:pt x="454199" y="426493"/>
                    <a:pt x="431075" y="434201"/>
                    <a:pt x="409237" y="434201"/>
                  </a:cubicBezTo>
                  <a:cubicBezTo>
                    <a:pt x="405383" y="434201"/>
                    <a:pt x="401529" y="434201"/>
                    <a:pt x="397675" y="432916"/>
                  </a:cubicBezTo>
                  <a:cubicBezTo>
                    <a:pt x="356568" y="427778"/>
                    <a:pt x="345006" y="394378"/>
                    <a:pt x="323168" y="394378"/>
                  </a:cubicBezTo>
                  <a:cubicBezTo>
                    <a:pt x="321883" y="394378"/>
                    <a:pt x="320598" y="394378"/>
                    <a:pt x="318029" y="394378"/>
                  </a:cubicBezTo>
                  <a:cubicBezTo>
                    <a:pt x="288483" y="400801"/>
                    <a:pt x="267929" y="462463"/>
                    <a:pt x="285914" y="484301"/>
                  </a:cubicBezTo>
                  <a:cubicBezTo>
                    <a:pt x="291052" y="490724"/>
                    <a:pt x="297475" y="492009"/>
                    <a:pt x="305183" y="492009"/>
                  </a:cubicBezTo>
                  <a:cubicBezTo>
                    <a:pt x="309036" y="492009"/>
                    <a:pt x="314175" y="492009"/>
                    <a:pt x="319314" y="490724"/>
                  </a:cubicBezTo>
                  <a:cubicBezTo>
                    <a:pt x="324452" y="490724"/>
                    <a:pt x="329591" y="489440"/>
                    <a:pt x="334729" y="489440"/>
                  </a:cubicBezTo>
                  <a:cubicBezTo>
                    <a:pt x="343721" y="489440"/>
                    <a:pt x="353998" y="490724"/>
                    <a:pt x="362991" y="497147"/>
                  </a:cubicBezTo>
                  <a:cubicBezTo>
                    <a:pt x="392537" y="515132"/>
                    <a:pt x="396391" y="557524"/>
                    <a:pt x="401529" y="584502"/>
                  </a:cubicBezTo>
                  <a:cubicBezTo>
                    <a:pt x="383545" y="594778"/>
                    <a:pt x="369414" y="612763"/>
                    <a:pt x="369414" y="630748"/>
                  </a:cubicBezTo>
                  <a:cubicBezTo>
                    <a:pt x="368129" y="657725"/>
                    <a:pt x="402814" y="692409"/>
                    <a:pt x="402814" y="692409"/>
                  </a:cubicBezTo>
                  <a:cubicBezTo>
                    <a:pt x="404099" y="694979"/>
                    <a:pt x="405383" y="697548"/>
                    <a:pt x="405383" y="700117"/>
                  </a:cubicBezTo>
                  <a:cubicBezTo>
                    <a:pt x="405383" y="700117"/>
                    <a:pt x="388683" y="764348"/>
                    <a:pt x="360421" y="772056"/>
                  </a:cubicBezTo>
                  <a:cubicBezTo>
                    <a:pt x="357853" y="773340"/>
                    <a:pt x="353998" y="773340"/>
                    <a:pt x="351430" y="773340"/>
                  </a:cubicBezTo>
                  <a:cubicBezTo>
                    <a:pt x="339868" y="773340"/>
                    <a:pt x="329591" y="768202"/>
                    <a:pt x="319314" y="763063"/>
                  </a:cubicBezTo>
                  <a:cubicBezTo>
                    <a:pt x="309036" y="757925"/>
                    <a:pt x="300045" y="752787"/>
                    <a:pt x="289767" y="752787"/>
                  </a:cubicBezTo>
                  <a:cubicBezTo>
                    <a:pt x="285914" y="752787"/>
                    <a:pt x="282060" y="754071"/>
                    <a:pt x="279490" y="755356"/>
                  </a:cubicBezTo>
                  <a:cubicBezTo>
                    <a:pt x="265360" y="761779"/>
                    <a:pt x="270498" y="775910"/>
                    <a:pt x="251229" y="792610"/>
                  </a:cubicBezTo>
                  <a:cubicBezTo>
                    <a:pt x="228106" y="814448"/>
                    <a:pt x="202413" y="810594"/>
                    <a:pt x="201129" y="819587"/>
                  </a:cubicBezTo>
                  <a:cubicBezTo>
                    <a:pt x="198560" y="837571"/>
                    <a:pt x="284629" y="855556"/>
                    <a:pt x="283344" y="883818"/>
                  </a:cubicBezTo>
                  <a:cubicBezTo>
                    <a:pt x="283344" y="896664"/>
                    <a:pt x="262791" y="900518"/>
                    <a:pt x="261506" y="915933"/>
                  </a:cubicBezTo>
                  <a:cubicBezTo>
                    <a:pt x="260221" y="933918"/>
                    <a:pt x="284629" y="955756"/>
                    <a:pt x="300045" y="955756"/>
                  </a:cubicBezTo>
                  <a:cubicBezTo>
                    <a:pt x="301329" y="955756"/>
                    <a:pt x="303898" y="955756"/>
                    <a:pt x="305183" y="954472"/>
                  </a:cubicBezTo>
                  <a:cubicBezTo>
                    <a:pt x="316745" y="950618"/>
                    <a:pt x="315460" y="932633"/>
                    <a:pt x="323168" y="931349"/>
                  </a:cubicBezTo>
                  <a:cubicBezTo>
                    <a:pt x="323168" y="931349"/>
                    <a:pt x="323168" y="931349"/>
                    <a:pt x="324452" y="931349"/>
                  </a:cubicBezTo>
                  <a:cubicBezTo>
                    <a:pt x="336014" y="931349"/>
                    <a:pt x="339868" y="964749"/>
                    <a:pt x="357853" y="968602"/>
                  </a:cubicBezTo>
                  <a:cubicBezTo>
                    <a:pt x="359137" y="968602"/>
                    <a:pt x="359137" y="968602"/>
                    <a:pt x="360421" y="968602"/>
                  </a:cubicBezTo>
                  <a:cubicBezTo>
                    <a:pt x="366844" y="968602"/>
                    <a:pt x="374553" y="962179"/>
                    <a:pt x="410522" y="933918"/>
                  </a:cubicBezTo>
                  <a:cubicBezTo>
                    <a:pt x="433645" y="915933"/>
                    <a:pt x="438783" y="912079"/>
                    <a:pt x="438783" y="905656"/>
                  </a:cubicBezTo>
                  <a:cubicBezTo>
                    <a:pt x="440068" y="885102"/>
                    <a:pt x="397675" y="872256"/>
                    <a:pt x="401529" y="860695"/>
                  </a:cubicBezTo>
                  <a:cubicBezTo>
                    <a:pt x="404099" y="851702"/>
                    <a:pt x="433645" y="854271"/>
                    <a:pt x="488883" y="847848"/>
                  </a:cubicBezTo>
                  <a:cubicBezTo>
                    <a:pt x="545407" y="841425"/>
                    <a:pt x="559537" y="832433"/>
                    <a:pt x="567245" y="826010"/>
                  </a:cubicBezTo>
                  <a:cubicBezTo>
                    <a:pt x="581376" y="815733"/>
                    <a:pt x="590368" y="801602"/>
                    <a:pt x="601930" y="784902"/>
                  </a:cubicBezTo>
                  <a:cubicBezTo>
                    <a:pt x="617345" y="761779"/>
                    <a:pt x="625053" y="750217"/>
                    <a:pt x="625053" y="737371"/>
                  </a:cubicBezTo>
                  <a:cubicBezTo>
                    <a:pt x="625053" y="701402"/>
                    <a:pt x="576238" y="674425"/>
                    <a:pt x="564676" y="668002"/>
                  </a:cubicBezTo>
                  <a:cubicBezTo>
                    <a:pt x="519714" y="643594"/>
                    <a:pt x="497876" y="657725"/>
                    <a:pt x="473468" y="632032"/>
                  </a:cubicBezTo>
                  <a:cubicBezTo>
                    <a:pt x="451630" y="610194"/>
                    <a:pt x="445207" y="583217"/>
                    <a:pt x="445207" y="583217"/>
                  </a:cubicBezTo>
                  <a:cubicBezTo>
                    <a:pt x="443921" y="580648"/>
                    <a:pt x="445207" y="576794"/>
                    <a:pt x="446491" y="574225"/>
                  </a:cubicBezTo>
                  <a:cubicBezTo>
                    <a:pt x="446491" y="574225"/>
                    <a:pt x="450345" y="567801"/>
                    <a:pt x="452914" y="562663"/>
                  </a:cubicBezTo>
                  <a:cubicBezTo>
                    <a:pt x="467045" y="538255"/>
                    <a:pt x="470899" y="520271"/>
                    <a:pt x="477322" y="520271"/>
                  </a:cubicBezTo>
                  <a:cubicBezTo>
                    <a:pt x="477322" y="520271"/>
                    <a:pt x="477322" y="520271"/>
                    <a:pt x="477322" y="520271"/>
                  </a:cubicBezTo>
                  <a:cubicBezTo>
                    <a:pt x="486315" y="521555"/>
                    <a:pt x="481176" y="557524"/>
                    <a:pt x="499161" y="565232"/>
                  </a:cubicBezTo>
                  <a:cubicBezTo>
                    <a:pt x="501729" y="566517"/>
                    <a:pt x="503014" y="566517"/>
                    <a:pt x="505584" y="566517"/>
                  </a:cubicBezTo>
                  <a:cubicBezTo>
                    <a:pt x="514575" y="566517"/>
                    <a:pt x="527422" y="560094"/>
                    <a:pt x="545407" y="549817"/>
                  </a:cubicBezTo>
                  <a:cubicBezTo>
                    <a:pt x="571099" y="535686"/>
                    <a:pt x="578806" y="525409"/>
                    <a:pt x="586515" y="525409"/>
                  </a:cubicBezTo>
                  <a:cubicBezTo>
                    <a:pt x="587799" y="525409"/>
                    <a:pt x="587799" y="525409"/>
                    <a:pt x="589084" y="525409"/>
                  </a:cubicBezTo>
                  <a:cubicBezTo>
                    <a:pt x="603215" y="530547"/>
                    <a:pt x="598076" y="557524"/>
                    <a:pt x="617345" y="583217"/>
                  </a:cubicBezTo>
                  <a:cubicBezTo>
                    <a:pt x="631476" y="602486"/>
                    <a:pt x="657169" y="617902"/>
                    <a:pt x="681576" y="617902"/>
                  </a:cubicBezTo>
                  <a:cubicBezTo>
                    <a:pt x="684145" y="617902"/>
                    <a:pt x="687999" y="617902"/>
                    <a:pt x="690568" y="616617"/>
                  </a:cubicBezTo>
                  <a:cubicBezTo>
                    <a:pt x="739384" y="607625"/>
                    <a:pt x="756084" y="531832"/>
                    <a:pt x="756084" y="529263"/>
                  </a:cubicBezTo>
                  <a:cubicBezTo>
                    <a:pt x="771499" y="459893"/>
                    <a:pt x="722684" y="439340"/>
                    <a:pt x="734246" y="360978"/>
                  </a:cubicBezTo>
                  <a:cubicBezTo>
                    <a:pt x="739384" y="326293"/>
                    <a:pt x="727823" y="307024"/>
                    <a:pt x="762508" y="256924"/>
                  </a:cubicBezTo>
                  <a:cubicBezTo>
                    <a:pt x="781777" y="228662"/>
                    <a:pt x="762508" y="186270"/>
                    <a:pt x="754799" y="170854"/>
                  </a:cubicBezTo>
                  <a:cubicBezTo>
                    <a:pt x="749661" y="160577"/>
                    <a:pt x="730392" y="119470"/>
                    <a:pt x="652030" y="69369"/>
                  </a:cubicBezTo>
                  <a:cubicBezTo>
                    <a:pt x="583945" y="25692"/>
                    <a:pt x="550545" y="3854"/>
                    <a:pt x="501729" y="2569"/>
                  </a:cubicBezTo>
                  <a:cubicBezTo>
                    <a:pt x="496591" y="0"/>
                    <a:pt x="496591" y="0"/>
                    <a:pt x="495306" y="0"/>
                  </a:cubicBezTo>
                </a:path>
              </a:pathLst>
            </a:custGeom>
            <a:solidFill>
              <a:srgbClr val="ECF0F5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07" name="Graphic 3">
            <a:extLst>
              <a:ext uri="{FF2B5EF4-FFF2-40B4-BE49-F238E27FC236}">
                <a16:creationId xmlns:a16="http://schemas.microsoft.com/office/drawing/2014/main" id="{C4689A79-8502-47EC-B9D9-D6E7821C669A}"/>
              </a:ext>
            </a:extLst>
          </p:cNvPr>
          <p:cNvGrpSpPr/>
          <p:nvPr/>
        </p:nvGrpSpPr>
        <p:grpSpPr>
          <a:xfrm>
            <a:off x="596051" y="380680"/>
            <a:ext cx="6647902" cy="2342506"/>
            <a:chOff x="664631" y="220660"/>
            <a:chExt cx="6647902" cy="2342506"/>
          </a:xfrm>
        </p:grpSpPr>
        <p:grpSp>
          <p:nvGrpSpPr>
            <p:cNvPr id="1708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1543107" y="220660"/>
              <a:ext cx="1286310" cy="1540904"/>
              <a:chOff x="1543107" y="220660"/>
              <a:chExt cx="1286310" cy="1540904"/>
            </a:xfrm>
          </p:grpSpPr>
          <p:grpSp>
            <p:nvGrpSpPr>
              <p:cNvPr id="1709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1543107" y="220660"/>
                <a:ext cx="1286310" cy="1540904"/>
                <a:chOff x="1543107" y="220660"/>
                <a:chExt cx="1286310" cy="1540904"/>
              </a:xfrm>
            </p:grpSpPr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B9B2473D-763E-49FD-9916-FFEE491D313F}"/>
                    </a:ext>
                  </a:extLst>
                </p:cNvPr>
                <p:cNvSpPr/>
                <p:nvPr/>
              </p:nvSpPr>
              <p:spPr>
                <a:xfrm rot="-10800000">
                  <a:off x="2146144" y="838091"/>
                  <a:ext cx="83500" cy="161861"/>
                </a:xfrm>
                <a:custGeom>
                  <a:avLst/>
                  <a:gdLst>
                    <a:gd name="connsiteX0" fmla="*/ 0 w 83500"/>
                    <a:gd name="connsiteY0" fmla="*/ 0 h 161861"/>
                    <a:gd name="connsiteX1" fmla="*/ 83500 w 83500"/>
                    <a:gd name="connsiteY1" fmla="*/ 0 h 161861"/>
                    <a:gd name="connsiteX2" fmla="*/ 83500 w 83500"/>
                    <a:gd name="connsiteY2" fmla="*/ 161862 h 161861"/>
                    <a:gd name="connsiteX3" fmla="*/ 0 w 83500"/>
                    <a:gd name="connsiteY3" fmla="*/ 161862 h 16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500" h="161861">
                      <a:moveTo>
                        <a:pt x="0" y="0"/>
                      </a:moveTo>
                      <a:lnTo>
                        <a:pt x="83500" y="0"/>
                      </a:lnTo>
                      <a:lnTo>
                        <a:pt x="83500" y="161862"/>
                      </a:lnTo>
                      <a:lnTo>
                        <a:pt x="0" y="161862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11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2013481" y="351053"/>
                  <a:ext cx="339139" cy="174708"/>
                  <a:chOff x="2013481" y="351053"/>
                  <a:chExt cx="339139" cy="174708"/>
                </a:xfrm>
                <a:solidFill>
                  <a:srgbClr val="BCBCBC"/>
                </a:solidFill>
              </p:grpSpPr>
              <p:grpSp>
                <p:nvGrpSpPr>
                  <p:cNvPr id="1712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2299951" y="351053"/>
                    <a:ext cx="52669" cy="174708"/>
                    <a:chOff x="2299951" y="351053"/>
                    <a:chExt cx="52669" cy="174708"/>
                  </a:xfrm>
                  <a:solidFill>
                    <a:srgbClr val="BCBCBC"/>
                  </a:solidFill>
                </p:grpSpPr>
                <p:sp>
                  <p:nvSpPr>
                    <p:cNvPr id="1713" name="Freeform: Shape 1712">
                      <a:extLst>
                        <a:ext uri="{FF2B5EF4-FFF2-40B4-BE49-F238E27FC236}">
                          <a16:creationId xmlns:a16="http://schemas.microsoft.com/office/drawing/2014/main" id="{9FCED80F-1184-4D4A-98B2-4BFD5FE17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797" y="351053"/>
                      <a:ext cx="25692" cy="25692"/>
                    </a:xfrm>
                    <a:custGeom>
                      <a:avLst/>
                      <a:gdLst>
                        <a:gd name="connsiteX0" fmla="*/ 25692 w 25692"/>
                        <a:gd name="connsiteY0" fmla="*/ 12846 h 25692"/>
                        <a:gd name="connsiteX1" fmla="*/ 12846 w 25692"/>
                        <a:gd name="connsiteY1" fmla="*/ 25692 h 25692"/>
                        <a:gd name="connsiteX2" fmla="*/ 0 w 25692"/>
                        <a:gd name="connsiteY2" fmla="*/ 12846 h 25692"/>
                        <a:gd name="connsiteX3" fmla="*/ 12846 w 25692"/>
                        <a:gd name="connsiteY3" fmla="*/ 0 h 25692"/>
                        <a:gd name="connsiteX4" fmla="*/ 25692 w 25692"/>
                        <a:gd name="connsiteY4" fmla="*/ 12846 h 25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92" h="25692">
                          <a:moveTo>
                            <a:pt x="25692" y="12846"/>
                          </a:moveTo>
                          <a:cubicBezTo>
                            <a:pt x="25692" y="19941"/>
                            <a:pt x="19941" y="25692"/>
                            <a:pt x="12846" y="25692"/>
                          </a:cubicBezTo>
                          <a:cubicBezTo>
                            <a:pt x="5751" y="25692"/>
                            <a:pt x="0" y="19941"/>
                            <a:pt x="0" y="12846"/>
                          </a:cubicBezTo>
                          <a:cubicBezTo>
                            <a:pt x="0" y="5751"/>
                            <a:pt x="5751" y="0"/>
                            <a:pt x="12846" y="0"/>
                          </a:cubicBezTo>
                          <a:cubicBezTo>
                            <a:pt x="19941" y="0"/>
                            <a:pt x="25692" y="5751"/>
                            <a:pt x="25692" y="12846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" name="Freeform: Shape 1713">
                      <a:extLst>
                        <a:ext uri="{FF2B5EF4-FFF2-40B4-BE49-F238E27FC236}">
                          <a16:creationId xmlns:a16="http://schemas.microsoft.com/office/drawing/2014/main" id="{3EEA42CB-D80D-45E9-94A4-54945FA4D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936" y="363900"/>
                      <a:ext cx="14130" cy="98915"/>
                    </a:xfrm>
                    <a:custGeom>
                      <a:avLst/>
                      <a:gdLst>
                        <a:gd name="connsiteX0" fmla="*/ 0 w 14130"/>
                        <a:gd name="connsiteY0" fmla="*/ 98916 h 98915"/>
                        <a:gd name="connsiteX1" fmla="*/ 14131 w 14130"/>
                        <a:gd name="connsiteY1" fmla="*/ 98916 h 98915"/>
                        <a:gd name="connsiteX2" fmla="*/ 10277 w 14130"/>
                        <a:gd name="connsiteY2" fmla="*/ 0 h 98915"/>
                        <a:gd name="connsiteX3" fmla="*/ 3854 w 14130"/>
                        <a:gd name="connsiteY3" fmla="*/ 0 h 98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30" h="98915">
                          <a:moveTo>
                            <a:pt x="0" y="98916"/>
                          </a:moveTo>
                          <a:lnTo>
                            <a:pt x="14131" y="98916"/>
                          </a:lnTo>
                          <a:lnTo>
                            <a:pt x="10277" y="0"/>
                          </a:lnTo>
                          <a:lnTo>
                            <a:pt x="3854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5" name="Freeform: Shape 1714">
                      <a:extLst>
                        <a:ext uri="{FF2B5EF4-FFF2-40B4-BE49-F238E27FC236}">
                          <a16:creationId xmlns:a16="http://schemas.microsoft.com/office/drawing/2014/main" id="{97050CF5-1922-437D-BD26-BEE3E0F3C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9951" y="443546"/>
                      <a:ext cx="52669" cy="82215"/>
                    </a:xfrm>
                    <a:custGeom>
                      <a:avLst/>
                      <a:gdLst>
                        <a:gd name="connsiteX0" fmla="*/ 0 w 52669"/>
                        <a:gd name="connsiteY0" fmla="*/ 74508 h 82215"/>
                        <a:gd name="connsiteX1" fmla="*/ 8992 w 52669"/>
                        <a:gd name="connsiteY1" fmla="*/ 82216 h 82215"/>
                        <a:gd name="connsiteX2" fmla="*/ 43677 w 52669"/>
                        <a:gd name="connsiteY2" fmla="*/ 82216 h 82215"/>
                        <a:gd name="connsiteX3" fmla="*/ 52669 w 52669"/>
                        <a:gd name="connsiteY3" fmla="*/ 74508 h 82215"/>
                        <a:gd name="connsiteX4" fmla="*/ 52669 w 52669"/>
                        <a:gd name="connsiteY4" fmla="*/ 7708 h 82215"/>
                        <a:gd name="connsiteX5" fmla="*/ 43677 w 52669"/>
                        <a:gd name="connsiteY5" fmla="*/ 0 h 82215"/>
                        <a:gd name="connsiteX6" fmla="*/ 8992 w 52669"/>
                        <a:gd name="connsiteY6" fmla="*/ 0 h 82215"/>
                        <a:gd name="connsiteX7" fmla="*/ 0 w 52669"/>
                        <a:gd name="connsiteY7" fmla="*/ 7708 h 82215"/>
                        <a:gd name="connsiteX8" fmla="*/ 0 w 52669"/>
                        <a:gd name="connsiteY8" fmla="*/ 74508 h 82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669" h="82215">
                          <a:moveTo>
                            <a:pt x="0" y="74508"/>
                          </a:moveTo>
                          <a:cubicBezTo>
                            <a:pt x="0" y="78362"/>
                            <a:pt x="3854" y="82216"/>
                            <a:pt x="8992" y="82216"/>
                          </a:cubicBezTo>
                          <a:lnTo>
                            <a:pt x="43677" y="82216"/>
                          </a:lnTo>
                          <a:cubicBezTo>
                            <a:pt x="48816" y="82216"/>
                            <a:pt x="52669" y="78362"/>
                            <a:pt x="52669" y="74508"/>
                          </a:cubicBezTo>
                          <a:lnTo>
                            <a:pt x="52669" y="7708"/>
                          </a:lnTo>
                          <a:cubicBezTo>
                            <a:pt x="52669" y="3854"/>
                            <a:pt x="48816" y="0"/>
                            <a:pt x="43677" y="0"/>
                          </a:cubicBezTo>
                          <a:lnTo>
                            <a:pt x="8992" y="0"/>
                          </a:lnTo>
                          <a:cubicBezTo>
                            <a:pt x="3854" y="0"/>
                            <a:pt x="0" y="3854"/>
                            <a:pt x="0" y="7708"/>
                          </a:cubicBezTo>
                          <a:lnTo>
                            <a:pt x="0" y="74508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16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2013481" y="351053"/>
                    <a:ext cx="52669" cy="174708"/>
                    <a:chOff x="2013481" y="351053"/>
                    <a:chExt cx="52669" cy="174708"/>
                  </a:xfrm>
                  <a:solidFill>
                    <a:srgbClr val="BCBCBC"/>
                  </a:solidFill>
                </p:grpSpPr>
                <p:sp>
                  <p:nvSpPr>
                    <p:cNvPr id="1717" name="Freeform: Shape 1716">
                      <a:extLst>
                        <a:ext uri="{FF2B5EF4-FFF2-40B4-BE49-F238E27FC236}">
                          <a16:creationId xmlns:a16="http://schemas.microsoft.com/office/drawing/2014/main" id="{E4F6DD8D-74CF-4866-B4BF-43041872A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6327" y="351053"/>
                      <a:ext cx="25692" cy="25692"/>
                    </a:xfrm>
                    <a:custGeom>
                      <a:avLst/>
                      <a:gdLst>
                        <a:gd name="connsiteX0" fmla="*/ 25692 w 25692"/>
                        <a:gd name="connsiteY0" fmla="*/ 12846 h 25692"/>
                        <a:gd name="connsiteX1" fmla="*/ 12846 w 25692"/>
                        <a:gd name="connsiteY1" fmla="*/ 25692 h 25692"/>
                        <a:gd name="connsiteX2" fmla="*/ 0 w 25692"/>
                        <a:gd name="connsiteY2" fmla="*/ 12846 h 25692"/>
                        <a:gd name="connsiteX3" fmla="*/ 12846 w 25692"/>
                        <a:gd name="connsiteY3" fmla="*/ 0 h 25692"/>
                        <a:gd name="connsiteX4" fmla="*/ 25692 w 25692"/>
                        <a:gd name="connsiteY4" fmla="*/ 12846 h 25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92" h="25692">
                          <a:moveTo>
                            <a:pt x="25692" y="12846"/>
                          </a:moveTo>
                          <a:cubicBezTo>
                            <a:pt x="25692" y="19941"/>
                            <a:pt x="19941" y="25692"/>
                            <a:pt x="12846" y="25692"/>
                          </a:cubicBezTo>
                          <a:cubicBezTo>
                            <a:pt x="5751" y="25692"/>
                            <a:pt x="0" y="19941"/>
                            <a:pt x="0" y="12846"/>
                          </a:cubicBezTo>
                          <a:cubicBezTo>
                            <a:pt x="0" y="5751"/>
                            <a:pt x="5751" y="0"/>
                            <a:pt x="12846" y="0"/>
                          </a:cubicBezTo>
                          <a:cubicBezTo>
                            <a:pt x="19941" y="0"/>
                            <a:pt x="25692" y="5751"/>
                            <a:pt x="25692" y="12846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8" name="Freeform: Shape 1717">
                      <a:extLst>
                        <a:ext uri="{FF2B5EF4-FFF2-40B4-BE49-F238E27FC236}">
                          <a16:creationId xmlns:a16="http://schemas.microsoft.com/office/drawing/2014/main" id="{EF86B1E6-B8A4-47E9-A522-DD3FBE849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1466" y="363900"/>
                      <a:ext cx="15415" cy="98915"/>
                    </a:xfrm>
                    <a:custGeom>
                      <a:avLst/>
                      <a:gdLst>
                        <a:gd name="connsiteX0" fmla="*/ 0 w 15415"/>
                        <a:gd name="connsiteY0" fmla="*/ 98916 h 98915"/>
                        <a:gd name="connsiteX1" fmla="*/ 15415 w 15415"/>
                        <a:gd name="connsiteY1" fmla="*/ 98916 h 98915"/>
                        <a:gd name="connsiteX2" fmla="*/ 11561 w 15415"/>
                        <a:gd name="connsiteY2" fmla="*/ 0 h 98915"/>
                        <a:gd name="connsiteX3" fmla="*/ 5138 w 15415"/>
                        <a:gd name="connsiteY3" fmla="*/ 0 h 98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415" h="98915">
                          <a:moveTo>
                            <a:pt x="0" y="98916"/>
                          </a:moveTo>
                          <a:lnTo>
                            <a:pt x="15415" y="98916"/>
                          </a:lnTo>
                          <a:lnTo>
                            <a:pt x="11561" y="0"/>
                          </a:lnTo>
                          <a:lnTo>
                            <a:pt x="5138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9" name="Freeform: Shape 1718">
                      <a:extLst>
                        <a:ext uri="{FF2B5EF4-FFF2-40B4-BE49-F238E27FC236}">
                          <a16:creationId xmlns:a16="http://schemas.microsoft.com/office/drawing/2014/main" id="{6CD36E84-1C63-4B57-9775-3EBBF1B56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3481" y="443546"/>
                      <a:ext cx="52669" cy="82215"/>
                    </a:xfrm>
                    <a:custGeom>
                      <a:avLst/>
                      <a:gdLst>
                        <a:gd name="connsiteX0" fmla="*/ 0 w 52669"/>
                        <a:gd name="connsiteY0" fmla="*/ 74508 h 82215"/>
                        <a:gd name="connsiteX1" fmla="*/ 8992 w 52669"/>
                        <a:gd name="connsiteY1" fmla="*/ 82216 h 82215"/>
                        <a:gd name="connsiteX2" fmla="*/ 43677 w 52669"/>
                        <a:gd name="connsiteY2" fmla="*/ 82216 h 82215"/>
                        <a:gd name="connsiteX3" fmla="*/ 52669 w 52669"/>
                        <a:gd name="connsiteY3" fmla="*/ 74508 h 82215"/>
                        <a:gd name="connsiteX4" fmla="*/ 52669 w 52669"/>
                        <a:gd name="connsiteY4" fmla="*/ 7708 h 82215"/>
                        <a:gd name="connsiteX5" fmla="*/ 43677 w 52669"/>
                        <a:gd name="connsiteY5" fmla="*/ 0 h 82215"/>
                        <a:gd name="connsiteX6" fmla="*/ 8992 w 52669"/>
                        <a:gd name="connsiteY6" fmla="*/ 0 h 82215"/>
                        <a:gd name="connsiteX7" fmla="*/ 0 w 52669"/>
                        <a:gd name="connsiteY7" fmla="*/ 7708 h 82215"/>
                        <a:gd name="connsiteX8" fmla="*/ 0 w 52669"/>
                        <a:gd name="connsiteY8" fmla="*/ 74508 h 82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669" h="82215">
                          <a:moveTo>
                            <a:pt x="0" y="74508"/>
                          </a:moveTo>
                          <a:cubicBezTo>
                            <a:pt x="0" y="78362"/>
                            <a:pt x="3854" y="82216"/>
                            <a:pt x="8992" y="82216"/>
                          </a:cubicBezTo>
                          <a:lnTo>
                            <a:pt x="43677" y="82216"/>
                          </a:lnTo>
                          <a:cubicBezTo>
                            <a:pt x="48816" y="82216"/>
                            <a:pt x="52669" y="78362"/>
                            <a:pt x="52669" y="74508"/>
                          </a:cubicBezTo>
                          <a:lnTo>
                            <a:pt x="52669" y="7708"/>
                          </a:lnTo>
                          <a:cubicBezTo>
                            <a:pt x="52669" y="3854"/>
                            <a:pt x="48816" y="0"/>
                            <a:pt x="43677" y="0"/>
                          </a:cubicBezTo>
                          <a:lnTo>
                            <a:pt x="8992" y="0"/>
                          </a:lnTo>
                          <a:cubicBezTo>
                            <a:pt x="3854" y="0"/>
                            <a:pt x="0" y="3854"/>
                            <a:pt x="0" y="7708"/>
                          </a:cubicBezTo>
                          <a:lnTo>
                            <a:pt x="0" y="74508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20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1971089" y="649085"/>
                  <a:ext cx="434201" cy="145161"/>
                  <a:chOff x="1971089" y="649085"/>
                  <a:chExt cx="434201" cy="145161"/>
                </a:xfrm>
                <a:solidFill>
                  <a:srgbClr val="BCBCBC"/>
                </a:solidFill>
              </p:grpSpPr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AFB7BDF-C9E2-416F-B56F-4EF26529E02A}"/>
                      </a:ext>
                    </a:extLst>
                  </p:cNvPr>
                  <p:cNvSpPr/>
                  <p:nvPr/>
                </p:nvSpPr>
                <p:spPr>
                  <a:xfrm>
                    <a:off x="2380882" y="649085"/>
                    <a:ext cx="24407" cy="145161"/>
                  </a:xfrm>
                  <a:custGeom>
                    <a:avLst/>
                    <a:gdLst>
                      <a:gd name="connsiteX0" fmla="*/ 0 w 24407"/>
                      <a:gd name="connsiteY0" fmla="*/ 137454 h 145161"/>
                      <a:gd name="connsiteX1" fmla="*/ 10277 w 24407"/>
                      <a:gd name="connsiteY1" fmla="*/ 145162 h 145161"/>
                      <a:gd name="connsiteX2" fmla="*/ 14131 w 24407"/>
                      <a:gd name="connsiteY2" fmla="*/ 145162 h 145161"/>
                      <a:gd name="connsiteX3" fmla="*/ 24408 w 24407"/>
                      <a:gd name="connsiteY3" fmla="*/ 137454 h 145161"/>
                      <a:gd name="connsiteX4" fmla="*/ 24408 w 24407"/>
                      <a:gd name="connsiteY4" fmla="*/ 7708 h 145161"/>
                      <a:gd name="connsiteX5" fmla="*/ 14131 w 24407"/>
                      <a:gd name="connsiteY5" fmla="*/ 0 h 145161"/>
                      <a:gd name="connsiteX6" fmla="*/ 10277 w 24407"/>
                      <a:gd name="connsiteY6" fmla="*/ 0 h 145161"/>
                      <a:gd name="connsiteX7" fmla="*/ 0 w 24407"/>
                      <a:gd name="connsiteY7" fmla="*/ 7708 h 145161"/>
                      <a:gd name="connsiteX8" fmla="*/ 0 w 24407"/>
                      <a:gd name="connsiteY8" fmla="*/ 137454 h 145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407" h="145161">
                        <a:moveTo>
                          <a:pt x="0" y="137454"/>
                        </a:moveTo>
                        <a:cubicBezTo>
                          <a:pt x="0" y="141308"/>
                          <a:pt x="3854" y="145162"/>
                          <a:pt x="10277" y="145162"/>
                        </a:cubicBezTo>
                        <a:lnTo>
                          <a:pt x="14131" y="145162"/>
                        </a:lnTo>
                        <a:cubicBezTo>
                          <a:pt x="19269" y="145162"/>
                          <a:pt x="24408" y="141308"/>
                          <a:pt x="24408" y="137454"/>
                        </a:cubicBezTo>
                        <a:lnTo>
                          <a:pt x="24408" y="7708"/>
                        </a:lnTo>
                        <a:cubicBezTo>
                          <a:pt x="24408" y="3854"/>
                          <a:pt x="20554" y="0"/>
                          <a:pt x="14131" y="0"/>
                        </a:cubicBezTo>
                        <a:lnTo>
                          <a:pt x="10277" y="0"/>
                        </a:lnTo>
                        <a:cubicBezTo>
                          <a:pt x="5138" y="0"/>
                          <a:pt x="0" y="3854"/>
                          <a:pt x="0" y="7708"/>
                        </a:cubicBezTo>
                        <a:lnTo>
                          <a:pt x="0" y="137454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157AB549-7BEB-44D0-9E84-BB79AE493574}"/>
                      </a:ext>
                    </a:extLst>
                  </p:cNvPr>
                  <p:cNvSpPr/>
                  <p:nvPr/>
                </p:nvSpPr>
                <p:spPr>
                  <a:xfrm>
                    <a:off x="1971089" y="649085"/>
                    <a:ext cx="24407" cy="145161"/>
                  </a:xfrm>
                  <a:custGeom>
                    <a:avLst/>
                    <a:gdLst>
                      <a:gd name="connsiteX0" fmla="*/ 0 w 24407"/>
                      <a:gd name="connsiteY0" fmla="*/ 137454 h 145161"/>
                      <a:gd name="connsiteX1" fmla="*/ 10277 w 24407"/>
                      <a:gd name="connsiteY1" fmla="*/ 145162 h 145161"/>
                      <a:gd name="connsiteX2" fmla="*/ 14131 w 24407"/>
                      <a:gd name="connsiteY2" fmla="*/ 145162 h 145161"/>
                      <a:gd name="connsiteX3" fmla="*/ 24408 w 24407"/>
                      <a:gd name="connsiteY3" fmla="*/ 137454 h 145161"/>
                      <a:gd name="connsiteX4" fmla="*/ 24408 w 24407"/>
                      <a:gd name="connsiteY4" fmla="*/ 7708 h 145161"/>
                      <a:gd name="connsiteX5" fmla="*/ 14131 w 24407"/>
                      <a:gd name="connsiteY5" fmla="*/ 0 h 145161"/>
                      <a:gd name="connsiteX6" fmla="*/ 10277 w 24407"/>
                      <a:gd name="connsiteY6" fmla="*/ 0 h 145161"/>
                      <a:gd name="connsiteX7" fmla="*/ 0 w 24407"/>
                      <a:gd name="connsiteY7" fmla="*/ 7708 h 145161"/>
                      <a:gd name="connsiteX8" fmla="*/ 0 w 24407"/>
                      <a:gd name="connsiteY8" fmla="*/ 137454 h 145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407" h="145161">
                        <a:moveTo>
                          <a:pt x="0" y="137454"/>
                        </a:moveTo>
                        <a:cubicBezTo>
                          <a:pt x="0" y="141308"/>
                          <a:pt x="3854" y="145162"/>
                          <a:pt x="10277" y="145162"/>
                        </a:cubicBezTo>
                        <a:lnTo>
                          <a:pt x="14131" y="145162"/>
                        </a:lnTo>
                        <a:cubicBezTo>
                          <a:pt x="19269" y="145162"/>
                          <a:pt x="24408" y="141308"/>
                          <a:pt x="24408" y="137454"/>
                        </a:cubicBezTo>
                        <a:lnTo>
                          <a:pt x="24408" y="7708"/>
                        </a:lnTo>
                        <a:cubicBezTo>
                          <a:pt x="24408" y="3854"/>
                          <a:pt x="20554" y="0"/>
                          <a:pt x="14131" y="0"/>
                        </a:cubicBezTo>
                        <a:lnTo>
                          <a:pt x="10277" y="0"/>
                        </a:lnTo>
                        <a:cubicBezTo>
                          <a:pt x="5139" y="0"/>
                          <a:pt x="0" y="3854"/>
                          <a:pt x="0" y="7708"/>
                        </a:cubicBezTo>
                        <a:lnTo>
                          <a:pt x="0" y="137454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2BBB6048-A10D-49D3-9B22-CDE7B8E30A1B}"/>
                    </a:ext>
                  </a:extLst>
                </p:cNvPr>
                <p:cNvSpPr/>
                <p:nvPr/>
              </p:nvSpPr>
              <p:spPr>
                <a:xfrm>
                  <a:off x="1983935" y="519338"/>
                  <a:ext cx="408508" cy="360977"/>
                </a:xfrm>
                <a:custGeom>
                  <a:avLst/>
                  <a:gdLst>
                    <a:gd name="connsiteX0" fmla="*/ 0 w 408508"/>
                    <a:gd name="connsiteY0" fmla="*/ 128462 h 360977"/>
                    <a:gd name="connsiteX1" fmla="*/ 204255 w 408508"/>
                    <a:gd name="connsiteY1" fmla="*/ 0 h 360977"/>
                    <a:gd name="connsiteX2" fmla="*/ 408509 w 408508"/>
                    <a:gd name="connsiteY2" fmla="*/ 128462 h 360977"/>
                    <a:gd name="connsiteX3" fmla="*/ 408509 w 408508"/>
                    <a:gd name="connsiteY3" fmla="*/ 131031 h 360977"/>
                    <a:gd name="connsiteX4" fmla="*/ 408509 w 408508"/>
                    <a:gd name="connsiteY4" fmla="*/ 335285 h 360977"/>
                    <a:gd name="connsiteX5" fmla="*/ 375109 w 408508"/>
                    <a:gd name="connsiteY5" fmla="*/ 360978 h 360977"/>
                    <a:gd name="connsiteX6" fmla="*/ 204255 w 408508"/>
                    <a:gd name="connsiteY6" fmla="*/ 360978 h 360977"/>
                    <a:gd name="connsiteX7" fmla="*/ 33400 w 408508"/>
                    <a:gd name="connsiteY7" fmla="*/ 360978 h 360977"/>
                    <a:gd name="connsiteX8" fmla="*/ 0 w 408508"/>
                    <a:gd name="connsiteY8" fmla="*/ 335285 h 360977"/>
                    <a:gd name="connsiteX9" fmla="*/ 0 w 408508"/>
                    <a:gd name="connsiteY9" fmla="*/ 129746 h 360977"/>
                    <a:gd name="connsiteX10" fmla="*/ 0 w 408508"/>
                    <a:gd name="connsiteY10" fmla="*/ 128462 h 360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8508" h="360977">
                      <a:moveTo>
                        <a:pt x="0" y="128462"/>
                      </a:moveTo>
                      <a:cubicBezTo>
                        <a:pt x="3854" y="56523"/>
                        <a:pt x="93777" y="0"/>
                        <a:pt x="204255" y="0"/>
                      </a:cubicBezTo>
                      <a:cubicBezTo>
                        <a:pt x="314732" y="0"/>
                        <a:pt x="404655" y="56523"/>
                        <a:pt x="408509" y="128462"/>
                      </a:cubicBezTo>
                      <a:cubicBezTo>
                        <a:pt x="408509" y="129746"/>
                        <a:pt x="408509" y="129746"/>
                        <a:pt x="408509" y="131031"/>
                      </a:cubicBezTo>
                      <a:lnTo>
                        <a:pt x="408509" y="335285"/>
                      </a:lnTo>
                      <a:cubicBezTo>
                        <a:pt x="408509" y="349416"/>
                        <a:pt x="393093" y="360978"/>
                        <a:pt x="375109" y="360978"/>
                      </a:cubicBezTo>
                      <a:lnTo>
                        <a:pt x="204255" y="360978"/>
                      </a:lnTo>
                      <a:lnTo>
                        <a:pt x="33400" y="360978"/>
                      </a:lnTo>
                      <a:cubicBezTo>
                        <a:pt x="15416" y="360978"/>
                        <a:pt x="0" y="349416"/>
                        <a:pt x="0" y="335285"/>
                      </a:cubicBezTo>
                      <a:lnTo>
                        <a:pt x="0" y="129746"/>
                      </a:lnTo>
                      <a:cubicBezTo>
                        <a:pt x="0" y="129746"/>
                        <a:pt x="0" y="128462"/>
                        <a:pt x="0" y="128462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" name="Freeform: Shape 1723">
                  <a:extLst>
                    <a:ext uri="{FF2B5EF4-FFF2-40B4-BE49-F238E27FC236}">
                      <a16:creationId xmlns:a16="http://schemas.microsoft.com/office/drawing/2014/main" id="{FBE72C22-D815-4CBB-A430-579E0DB88B7D}"/>
                    </a:ext>
                  </a:extLst>
                </p:cNvPr>
                <p:cNvSpPr/>
                <p:nvPr/>
              </p:nvSpPr>
              <p:spPr>
                <a:xfrm>
                  <a:off x="1983935" y="845632"/>
                  <a:ext cx="408508" cy="33400"/>
                </a:xfrm>
                <a:custGeom>
                  <a:avLst/>
                  <a:gdLst>
                    <a:gd name="connsiteX0" fmla="*/ 33400 w 408508"/>
                    <a:gd name="connsiteY0" fmla="*/ 16700 h 33400"/>
                    <a:gd name="connsiteX1" fmla="*/ 204255 w 408508"/>
                    <a:gd name="connsiteY1" fmla="*/ 16700 h 33400"/>
                    <a:gd name="connsiteX2" fmla="*/ 375109 w 408508"/>
                    <a:gd name="connsiteY2" fmla="*/ 16700 h 33400"/>
                    <a:gd name="connsiteX3" fmla="*/ 408509 w 408508"/>
                    <a:gd name="connsiteY3" fmla="*/ 0 h 33400"/>
                    <a:gd name="connsiteX4" fmla="*/ 408509 w 408508"/>
                    <a:gd name="connsiteY4" fmla="*/ 16700 h 33400"/>
                    <a:gd name="connsiteX5" fmla="*/ 375109 w 408508"/>
                    <a:gd name="connsiteY5" fmla="*/ 33400 h 33400"/>
                    <a:gd name="connsiteX6" fmla="*/ 204255 w 408508"/>
                    <a:gd name="connsiteY6" fmla="*/ 33400 h 33400"/>
                    <a:gd name="connsiteX7" fmla="*/ 33400 w 408508"/>
                    <a:gd name="connsiteY7" fmla="*/ 33400 h 33400"/>
                    <a:gd name="connsiteX8" fmla="*/ 0 w 408508"/>
                    <a:gd name="connsiteY8" fmla="*/ 16700 h 33400"/>
                    <a:gd name="connsiteX9" fmla="*/ 0 w 408508"/>
                    <a:gd name="connsiteY9" fmla="*/ 0 h 33400"/>
                    <a:gd name="connsiteX10" fmla="*/ 33400 w 408508"/>
                    <a:gd name="connsiteY10" fmla="*/ 16700 h 3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8508" h="33400">
                      <a:moveTo>
                        <a:pt x="33400" y="16700"/>
                      </a:moveTo>
                      <a:lnTo>
                        <a:pt x="204255" y="16700"/>
                      </a:lnTo>
                      <a:lnTo>
                        <a:pt x="375109" y="16700"/>
                      </a:lnTo>
                      <a:cubicBezTo>
                        <a:pt x="393093" y="16700"/>
                        <a:pt x="408509" y="8992"/>
                        <a:pt x="408509" y="0"/>
                      </a:cubicBezTo>
                      <a:lnTo>
                        <a:pt x="408509" y="16700"/>
                      </a:lnTo>
                      <a:cubicBezTo>
                        <a:pt x="408509" y="25692"/>
                        <a:pt x="393093" y="33400"/>
                        <a:pt x="375109" y="33400"/>
                      </a:cubicBezTo>
                      <a:lnTo>
                        <a:pt x="204255" y="33400"/>
                      </a:lnTo>
                      <a:lnTo>
                        <a:pt x="33400" y="33400"/>
                      </a:lnTo>
                      <a:cubicBezTo>
                        <a:pt x="15416" y="33400"/>
                        <a:pt x="0" y="25692"/>
                        <a:pt x="0" y="16700"/>
                      </a:cubicBezTo>
                      <a:lnTo>
                        <a:pt x="0" y="0"/>
                      </a:lnTo>
                      <a:cubicBezTo>
                        <a:pt x="0" y="8992"/>
                        <a:pt x="15416" y="16700"/>
                        <a:pt x="33400" y="16700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" name="Freeform: Shape 1724">
                  <a:extLst>
                    <a:ext uri="{FF2B5EF4-FFF2-40B4-BE49-F238E27FC236}">
                      <a16:creationId xmlns:a16="http://schemas.microsoft.com/office/drawing/2014/main" id="{788D539E-F73A-469A-85B2-8DDFCF5DF068}"/>
                    </a:ext>
                  </a:extLst>
                </p:cNvPr>
                <p:cNvSpPr/>
                <p:nvPr/>
              </p:nvSpPr>
              <p:spPr>
                <a:xfrm>
                  <a:off x="2035320" y="583569"/>
                  <a:ext cx="305739" cy="218385"/>
                </a:xfrm>
                <a:custGeom>
                  <a:avLst/>
                  <a:gdLst>
                    <a:gd name="connsiteX0" fmla="*/ 0 w 305739"/>
                    <a:gd name="connsiteY0" fmla="*/ 218385 h 218385"/>
                    <a:gd name="connsiteX1" fmla="*/ 0 w 305739"/>
                    <a:gd name="connsiteY1" fmla="*/ 107908 h 218385"/>
                    <a:gd name="connsiteX2" fmla="*/ 0 w 305739"/>
                    <a:gd name="connsiteY2" fmla="*/ 106623 h 218385"/>
                    <a:gd name="connsiteX3" fmla="*/ 152870 w 305739"/>
                    <a:gd name="connsiteY3" fmla="*/ 0 h 218385"/>
                    <a:gd name="connsiteX4" fmla="*/ 305739 w 305739"/>
                    <a:gd name="connsiteY4" fmla="*/ 106623 h 218385"/>
                    <a:gd name="connsiteX5" fmla="*/ 305739 w 305739"/>
                    <a:gd name="connsiteY5" fmla="*/ 107908 h 218385"/>
                    <a:gd name="connsiteX6" fmla="*/ 305739 w 305739"/>
                    <a:gd name="connsiteY6" fmla="*/ 218385 h 218385"/>
                    <a:gd name="connsiteX7" fmla="*/ 0 w 305739"/>
                    <a:gd name="connsiteY7" fmla="*/ 218385 h 218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5739" h="218385">
                      <a:moveTo>
                        <a:pt x="0" y="218385"/>
                      </a:moveTo>
                      <a:lnTo>
                        <a:pt x="0" y="107908"/>
                      </a:lnTo>
                      <a:cubicBezTo>
                        <a:pt x="0" y="107908"/>
                        <a:pt x="0" y="106623"/>
                        <a:pt x="0" y="106623"/>
                      </a:cubicBezTo>
                      <a:cubicBezTo>
                        <a:pt x="2569" y="47531"/>
                        <a:pt x="69370" y="0"/>
                        <a:pt x="152870" y="0"/>
                      </a:cubicBezTo>
                      <a:cubicBezTo>
                        <a:pt x="235085" y="0"/>
                        <a:pt x="303170" y="47531"/>
                        <a:pt x="305739" y="106623"/>
                      </a:cubicBezTo>
                      <a:cubicBezTo>
                        <a:pt x="305739" y="106623"/>
                        <a:pt x="305739" y="107908"/>
                        <a:pt x="305739" y="107908"/>
                      </a:cubicBezTo>
                      <a:lnTo>
                        <a:pt x="305739" y="218385"/>
                      </a:lnTo>
                      <a:lnTo>
                        <a:pt x="0" y="21838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6" name="Freeform: Shape 1725">
                  <a:extLst>
                    <a:ext uri="{FF2B5EF4-FFF2-40B4-BE49-F238E27FC236}">
                      <a16:creationId xmlns:a16="http://schemas.microsoft.com/office/drawing/2014/main" id="{032F325B-7CFE-4075-8BCB-C4AB82663DBF}"/>
                    </a:ext>
                  </a:extLst>
                </p:cNvPr>
                <p:cNvSpPr/>
                <p:nvPr/>
              </p:nvSpPr>
              <p:spPr>
                <a:xfrm>
                  <a:off x="2035320" y="597700"/>
                  <a:ext cx="305739" cy="204254"/>
                </a:xfrm>
                <a:custGeom>
                  <a:avLst/>
                  <a:gdLst>
                    <a:gd name="connsiteX0" fmla="*/ 0 w 305739"/>
                    <a:gd name="connsiteY0" fmla="*/ 204254 h 204254"/>
                    <a:gd name="connsiteX1" fmla="*/ 0 w 305739"/>
                    <a:gd name="connsiteY1" fmla="*/ 101485 h 204254"/>
                    <a:gd name="connsiteX2" fmla="*/ 0 w 305739"/>
                    <a:gd name="connsiteY2" fmla="*/ 100200 h 204254"/>
                    <a:gd name="connsiteX3" fmla="*/ 152870 w 305739"/>
                    <a:gd name="connsiteY3" fmla="*/ 0 h 204254"/>
                    <a:gd name="connsiteX4" fmla="*/ 305739 w 305739"/>
                    <a:gd name="connsiteY4" fmla="*/ 100200 h 204254"/>
                    <a:gd name="connsiteX5" fmla="*/ 305739 w 305739"/>
                    <a:gd name="connsiteY5" fmla="*/ 101485 h 204254"/>
                    <a:gd name="connsiteX6" fmla="*/ 305739 w 305739"/>
                    <a:gd name="connsiteY6" fmla="*/ 204254 h 204254"/>
                    <a:gd name="connsiteX7" fmla="*/ 0 w 305739"/>
                    <a:gd name="connsiteY7" fmla="*/ 204254 h 204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5739" h="204254">
                      <a:moveTo>
                        <a:pt x="0" y="204254"/>
                      </a:moveTo>
                      <a:lnTo>
                        <a:pt x="0" y="101485"/>
                      </a:lnTo>
                      <a:cubicBezTo>
                        <a:pt x="0" y="101485"/>
                        <a:pt x="0" y="100200"/>
                        <a:pt x="0" y="100200"/>
                      </a:cubicBezTo>
                      <a:cubicBezTo>
                        <a:pt x="2569" y="44962"/>
                        <a:pt x="69370" y="0"/>
                        <a:pt x="152870" y="0"/>
                      </a:cubicBezTo>
                      <a:cubicBezTo>
                        <a:pt x="235085" y="0"/>
                        <a:pt x="303170" y="44962"/>
                        <a:pt x="305739" y="100200"/>
                      </a:cubicBezTo>
                      <a:cubicBezTo>
                        <a:pt x="305739" y="100200"/>
                        <a:pt x="305739" y="101485"/>
                        <a:pt x="305739" y="101485"/>
                      </a:cubicBezTo>
                      <a:lnTo>
                        <a:pt x="305739" y="204254"/>
                      </a:lnTo>
                      <a:lnTo>
                        <a:pt x="0" y="204254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27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1940100" y="220660"/>
                  <a:ext cx="496178" cy="428897"/>
                  <a:chOff x="1940100" y="220660"/>
                  <a:chExt cx="496178" cy="428897"/>
                </a:xfrm>
              </p:grpSpPr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247F17AD-45FA-4674-ADF7-41B90DFCA1E6}"/>
                      </a:ext>
                    </a:extLst>
                  </p:cNvPr>
                  <p:cNvSpPr/>
                  <p:nvPr/>
                </p:nvSpPr>
                <p:spPr>
                  <a:xfrm>
                    <a:off x="2321790" y="588708"/>
                    <a:ext cx="5138" cy="6423"/>
                  </a:xfrm>
                  <a:custGeom>
                    <a:avLst/>
                    <a:gdLst>
                      <a:gd name="connsiteX0" fmla="*/ 0 w 5138"/>
                      <a:gd name="connsiteY0" fmla="*/ 0 h 6423"/>
                      <a:gd name="connsiteX1" fmla="*/ 5139 w 5138"/>
                      <a:gd name="connsiteY1" fmla="*/ 6423 h 6423"/>
                      <a:gd name="connsiteX2" fmla="*/ 3854 w 5138"/>
                      <a:gd name="connsiteY2" fmla="*/ 6423 h 6423"/>
                      <a:gd name="connsiteX3" fmla="*/ 0 w 5138"/>
                      <a:gd name="connsiteY3" fmla="*/ 0 h 6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8" h="6423">
                        <a:moveTo>
                          <a:pt x="0" y="0"/>
                        </a:moveTo>
                        <a:cubicBezTo>
                          <a:pt x="2569" y="1285"/>
                          <a:pt x="5139" y="3854"/>
                          <a:pt x="5139" y="6423"/>
                        </a:cubicBezTo>
                        <a:lnTo>
                          <a:pt x="3854" y="64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1FF99336-072C-4436-9605-952D97C46A0A}"/>
                      </a:ext>
                    </a:extLst>
                  </p:cNvPr>
                  <p:cNvSpPr/>
                  <p:nvPr/>
                </p:nvSpPr>
                <p:spPr>
                  <a:xfrm>
                    <a:off x="1987037" y="350732"/>
                    <a:ext cx="387946" cy="230267"/>
                  </a:xfrm>
                  <a:custGeom>
                    <a:avLst/>
                    <a:gdLst>
                      <a:gd name="connsiteX0" fmla="*/ 329615 w 387946"/>
                      <a:gd name="connsiteY0" fmla="*/ 230268 h 230267"/>
                      <a:gd name="connsiteX1" fmla="*/ 377145 w 387946"/>
                      <a:gd name="connsiteY1" fmla="*/ 176314 h 230267"/>
                      <a:gd name="connsiteX2" fmla="*/ 240976 w 387946"/>
                      <a:gd name="connsiteY2" fmla="*/ 22160 h 230267"/>
                      <a:gd name="connsiteX3" fmla="*/ 147199 w 387946"/>
                      <a:gd name="connsiteY3" fmla="*/ 22160 h 230267"/>
                      <a:gd name="connsiteX4" fmla="*/ 11029 w 387946"/>
                      <a:gd name="connsiteY4" fmla="*/ 176314 h 230267"/>
                      <a:gd name="connsiteX5" fmla="*/ 58560 w 387946"/>
                      <a:gd name="connsiteY5" fmla="*/ 230268 h 230267"/>
                      <a:gd name="connsiteX6" fmla="*/ 329615 w 387946"/>
                      <a:gd name="connsiteY6" fmla="*/ 230268 h 230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946" h="230267">
                        <a:moveTo>
                          <a:pt x="329615" y="230268"/>
                        </a:moveTo>
                        <a:cubicBezTo>
                          <a:pt x="380999" y="230268"/>
                          <a:pt x="402838" y="205860"/>
                          <a:pt x="377145" y="176314"/>
                        </a:cubicBezTo>
                        <a:lnTo>
                          <a:pt x="240976" y="22160"/>
                        </a:lnTo>
                        <a:cubicBezTo>
                          <a:pt x="215283" y="-7387"/>
                          <a:pt x="172891" y="-7387"/>
                          <a:pt x="147199" y="22160"/>
                        </a:cubicBezTo>
                        <a:lnTo>
                          <a:pt x="11029" y="176314"/>
                        </a:lnTo>
                        <a:cubicBezTo>
                          <a:pt x="-14663" y="205860"/>
                          <a:pt x="5891" y="230268"/>
                          <a:pt x="58560" y="230268"/>
                        </a:cubicBezTo>
                        <a:lnTo>
                          <a:pt x="329615" y="230268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91ADDE55-D1E3-4DDA-89C1-1D2CA0A6D119}"/>
                      </a:ext>
                    </a:extLst>
                  </p:cNvPr>
                  <p:cNvSpPr/>
                  <p:nvPr/>
                </p:nvSpPr>
                <p:spPr>
                  <a:xfrm>
                    <a:off x="1940100" y="510346"/>
                    <a:ext cx="496178" cy="139211"/>
                  </a:xfrm>
                  <a:custGeom>
                    <a:avLst/>
                    <a:gdLst>
                      <a:gd name="connsiteX0" fmla="*/ 56681 w 496178"/>
                      <a:gd name="connsiteY0" fmla="*/ 137454 h 139211"/>
                      <a:gd name="connsiteX1" fmla="*/ 439498 w 496178"/>
                      <a:gd name="connsiteY1" fmla="*/ 137454 h 139211"/>
                      <a:gd name="connsiteX2" fmla="*/ 474182 w 496178"/>
                      <a:gd name="connsiteY2" fmla="*/ 122039 h 139211"/>
                      <a:gd name="connsiteX3" fmla="*/ 494736 w 496178"/>
                      <a:gd name="connsiteY3" fmla="*/ 70654 h 139211"/>
                      <a:gd name="connsiteX4" fmla="*/ 474182 w 496178"/>
                      <a:gd name="connsiteY4" fmla="*/ 34685 h 139211"/>
                      <a:gd name="connsiteX5" fmla="*/ 21996 w 496178"/>
                      <a:gd name="connsiteY5" fmla="*/ 34685 h 139211"/>
                      <a:gd name="connsiteX6" fmla="*/ 1443 w 496178"/>
                      <a:gd name="connsiteY6" fmla="*/ 70654 h 139211"/>
                      <a:gd name="connsiteX7" fmla="*/ 21996 w 496178"/>
                      <a:gd name="connsiteY7" fmla="*/ 122039 h 139211"/>
                      <a:gd name="connsiteX8" fmla="*/ 56681 w 496178"/>
                      <a:gd name="connsiteY8" fmla="*/ 137454 h 139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6178" h="139211">
                        <a:moveTo>
                          <a:pt x="56681" y="137454"/>
                        </a:moveTo>
                        <a:cubicBezTo>
                          <a:pt x="188997" y="98916"/>
                          <a:pt x="307182" y="98916"/>
                          <a:pt x="439498" y="137454"/>
                        </a:cubicBezTo>
                        <a:cubicBezTo>
                          <a:pt x="453628" y="142593"/>
                          <a:pt x="469044" y="136170"/>
                          <a:pt x="474182" y="122039"/>
                        </a:cubicBezTo>
                        <a:cubicBezTo>
                          <a:pt x="481890" y="101485"/>
                          <a:pt x="487028" y="91208"/>
                          <a:pt x="494736" y="70654"/>
                        </a:cubicBezTo>
                        <a:cubicBezTo>
                          <a:pt x="499875" y="57808"/>
                          <a:pt x="490882" y="41108"/>
                          <a:pt x="474182" y="34685"/>
                        </a:cubicBezTo>
                        <a:cubicBezTo>
                          <a:pt x="320028" y="-11562"/>
                          <a:pt x="176151" y="-11562"/>
                          <a:pt x="21996" y="34685"/>
                        </a:cubicBezTo>
                        <a:cubicBezTo>
                          <a:pt x="5296" y="39823"/>
                          <a:pt x="-3696" y="56523"/>
                          <a:pt x="1443" y="70654"/>
                        </a:cubicBezTo>
                        <a:cubicBezTo>
                          <a:pt x="9150" y="91208"/>
                          <a:pt x="14289" y="101485"/>
                          <a:pt x="21996" y="122039"/>
                        </a:cubicBezTo>
                        <a:cubicBezTo>
                          <a:pt x="27135" y="136170"/>
                          <a:pt x="42550" y="142593"/>
                          <a:pt x="56681" y="137454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830113C8-DFEE-43CC-A7A8-7FDEB4884CE9}"/>
                      </a:ext>
                    </a:extLst>
                  </p:cNvPr>
                  <p:cNvSpPr/>
                  <p:nvPr/>
                </p:nvSpPr>
                <p:spPr>
                  <a:xfrm rot="-3267020">
                    <a:off x="2116718" y="246032"/>
                    <a:ext cx="128460" cy="128459"/>
                  </a:xfrm>
                  <a:custGeom>
                    <a:avLst/>
                    <a:gdLst>
                      <a:gd name="connsiteX0" fmla="*/ 128460 w 128460"/>
                      <a:gd name="connsiteY0" fmla="*/ 64230 h 128459"/>
                      <a:gd name="connsiteX1" fmla="*/ 64230 w 128460"/>
                      <a:gd name="connsiteY1" fmla="*/ 128460 h 128459"/>
                      <a:gd name="connsiteX2" fmla="*/ 0 w 128460"/>
                      <a:gd name="connsiteY2" fmla="*/ 64230 h 128459"/>
                      <a:gd name="connsiteX3" fmla="*/ 64230 w 128460"/>
                      <a:gd name="connsiteY3" fmla="*/ 0 h 128459"/>
                      <a:gd name="connsiteX4" fmla="*/ 128460 w 128460"/>
                      <a:gd name="connsiteY4" fmla="*/ 64230 h 12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460" h="128459">
                        <a:moveTo>
                          <a:pt x="128460" y="64230"/>
                        </a:moveTo>
                        <a:cubicBezTo>
                          <a:pt x="128460" y="99703"/>
                          <a:pt x="99703" y="128460"/>
                          <a:pt x="64230" y="128460"/>
                        </a:cubicBezTo>
                        <a:cubicBezTo>
                          <a:pt x="28757" y="128460"/>
                          <a:pt x="0" y="99703"/>
                          <a:pt x="0" y="64230"/>
                        </a:cubicBezTo>
                        <a:cubicBezTo>
                          <a:pt x="0" y="28757"/>
                          <a:pt x="28757" y="0"/>
                          <a:pt x="64230" y="0"/>
                        </a:cubicBezTo>
                        <a:cubicBezTo>
                          <a:pt x="99703" y="0"/>
                          <a:pt x="128460" y="28757"/>
                          <a:pt x="128460" y="64230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32" name="Freeform: Shape 1731">
                  <a:extLst>
                    <a:ext uri="{FF2B5EF4-FFF2-40B4-BE49-F238E27FC236}">
                      <a16:creationId xmlns:a16="http://schemas.microsoft.com/office/drawing/2014/main" id="{67076B68-C077-4B13-A558-6336E3DA3451}"/>
                    </a:ext>
                  </a:extLst>
                </p:cNvPr>
                <p:cNvSpPr/>
                <p:nvPr/>
              </p:nvSpPr>
              <p:spPr>
                <a:xfrm>
                  <a:off x="1778396" y="945832"/>
                  <a:ext cx="815732" cy="815732"/>
                </a:xfrm>
                <a:custGeom>
                  <a:avLst/>
                  <a:gdLst>
                    <a:gd name="connsiteX0" fmla="*/ 106623 w 815732"/>
                    <a:gd name="connsiteY0" fmla="*/ 815733 h 815732"/>
                    <a:gd name="connsiteX1" fmla="*/ 709110 w 815732"/>
                    <a:gd name="connsiteY1" fmla="*/ 815733 h 815732"/>
                    <a:gd name="connsiteX2" fmla="*/ 815733 w 815732"/>
                    <a:gd name="connsiteY2" fmla="*/ 709109 h 815732"/>
                    <a:gd name="connsiteX3" fmla="*/ 815733 w 815732"/>
                    <a:gd name="connsiteY3" fmla="*/ 106623 h 815732"/>
                    <a:gd name="connsiteX4" fmla="*/ 709110 w 815732"/>
                    <a:gd name="connsiteY4" fmla="*/ 0 h 815732"/>
                    <a:gd name="connsiteX5" fmla="*/ 106623 w 815732"/>
                    <a:gd name="connsiteY5" fmla="*/ 0 h 815732"/>
                    <a:gd name="connsiteX6" fmla="*/ 0 w 815732"/>
                    <a:gd name="connsiteY6" fmla="*/ 106623 h 815732"/>
                    <a:gd name="connsiteX7" fmla="*/ 0 w 815732"/>
                    <a:gd name="connsiteY7" fmla="*/ 709109 h 815732"/>
                    <a:gd name="connsiteX8" fmla="*/ 106623 w 815732"/>
                    <a:gd name="connsiteY8" fmla="*/ 815733 h 815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5732" h="815732">
                      <a:moveTo>
                        <a:pt x="106623" y="815733"/>
                      </a:moveTo>
                      <a:lnTo>
                        <a:pt x="709110" y="815733"/>
                      </a:lnTo>
                      <a:cubicBezTo>
                        <a:pt x="768202" y="815733"/>
                        <a:pt x="815733" y="768202"/>
                        <a:pt x="815733" y="709109"/>
                      </a:cubicBezTo>
                      <a:lnTo>
                        <a:pt x="815733" y="106623"/>
                      </a:lnTo>
                      <a:cubicBezTo>
                        <a:pt x="815733" y="47531"/>
                        <a:pt x="768202" y="0"/>
                        <a:pt x="709110" y="0"/>
                      </a:cubicBezTo>
                      <a:lnTo>
                        <a:pt x="106623" y="0"/>
                      </a:lnTo>
                      <a:cubicBezTo>
                        <a:pt x="47531" y="0"/>
                        <a:pt x="0" y="47531"/>
                        <a:pt x="0" y="106623"/>
                      </a:cubicBezTo>
                      <a:lnTo>
                        <a:pt x="0" y="709109"/>
                      </a:lnTo>
                      <a:cubicBezTo>
                        <a:pt x="0" y="768202"/>
                        <a:pt x="47531" y="815733"/>
                        <a:pt x="106623" y="815733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33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1543107" y="1066586"/>
                  <a:ext cx="356235" cy="558243"/>
                  <a:chOff x="1543107" y="1066586"/>
                  <a:chExt cx="356235" cy="558243"/>
                </a:xfrm>
              </p:grpSpPr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B226664C-2B5A-449B-9881-3D33A2F1C29C}"/>
                      </a:ext>
                    </a:extLst>
                  </p:cNvPr>
                  <p:cNvSpPr/>
                  <p:nvPr/>
                </p:nvSpPr>
                <p:spPr>
                  <a:xfrm>
                    <a:off x="1543107" y="1066586"/>
                    <a:ext cx="237858" cy="459893"/>
                  </a:xfrm>
                  <a:custGeom>
                    <a:avLst/>
                    <a:gdLst>
                      <a:gd name="connsiteX0" fmla="*/ 140227 w 237858"/>
                      <a:gd name="connsiteY0" fmla="*/ 19269 h 459893"/>
                      <a:gd name="connsiteX1" fmla="*/ 72142 w 237858"/>
                      <a:gd name="connsiteY1" fmla="*/ 64231 h 459893"/>
                      <a:gd name="connsiteX2" fmla="*/ 204 w 237858"/>
                      <a:gd name="connsiteY2" fmla="*/ 222239 h 459893"/>
                      <a:gd name="connsiteX3" fmla="*/ 60581 w 237858"/>
                      <a:gd name="connsiteY3" fmla="*/ 385386 h 459893"/>
                      <a:gd name="connsiteX4" fmla="*/ 221158 w 237858"/>
                      <a:gd name="connsiteY4" fmla="*/ 459893 h 459893"/>
                      <a:gd name="connsiteX5" fmla="*/ 225012 w 237858"/>
                      <a:gd name="connsiteY5" fmla="*/ 395663 h 459893"/>
                      <a:gd name="connsiteX6" fmla="*/ 64435 w 237858"/>
                      <a:gd name="connsiteY6" fmla="*/ 223524 h 459893"/>
                      <a:gd name="connsiteX7" fmla="*/ 64435 w 237858"/>
                      <a:gd name="connsiteY7" fmla="*/ 223524 h 459893"/>
                      <a:gd name="connsiteX8" fmla="*/ 236573 w 237858"/>
                      <a:gd name="connsiteY8" fmla="*/ 64231 h 459893"/>
                      <a:gd name="connsiteX9" fmla="*/ 237858 w 237858"/>
                      <a:gd name="connsiteY9" fmla="*/ 0 h 459893"/>
                      <a:gd name="connsiteX10" fmla="*/ 140227 w 237858"/>
                      <a:gd name="connsiteY10" fmla="*/ 19269 h 459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858" h="459893">
                        <a:moveTo>
                          <a:pt x="140227" y="19269"/>
                        </a:moveTo>
                        <a:cubicBezTo>
                          <a:pt x="114535" y="29546"/>
                          <a:pt x="91411" y="44962"/>
                          <a:pt x="72142" y="64231"/>
                        </a:cubicBezTo>
                        <a:cubicBezTo>
                          <a:pt x="27181" y="106623"/>
                          <a:pt x="1488" y="161862"/>
                          <a:pt x="204" y="222239"/>
                        </a:cubicBezTo>
                        <a:cubicBezTo>
                          <a:pt x="-2366" y="282616"/>
                          <a:pt x="19473" y="340424"/>
                          <a:pt x="60581" y="385386"/>
                        </a:cubicBezTo>
                        <a:cubicBezTo>
                          <a:pt x="101688" y="430347"/>
                          <a:pt x="159496" y="457324"/>
                          <a:pt x="221158" y="459893"/>
                        </a:cubicBezTo>
                        <a:lnTo>
                          <a:pt x="225012" y="395663"/>
                        </a:lnTo>
                        <a:cubicBezTo>
                          <a:pt x="132519" y="390524"/>
                          <a:pt x="60581" y="313447"/>
                          <a:pt x="64435" y="223524"/>
                        </a:cubicBezTo>
                        <a:lnTo>
                          <a:pt x="64435" y="223524"/>
                        </a:lnTo>
                        <a:cubicBezTo>
                          <a:pt x="67004" y="133600"/>
                          <a:pt x="144081" y="62946"/>
                          <a:pt x="236573" y="64231"/>
                        </a:cubicBezTo>
                        <a:lnTo>
                          <a:pt x="237858" y="0"/>
                        </a:lnTo>
                        <a:cubicBezTo>
                          <a:pt x="203173" y="0"/>
                          <a:pt x="169773" y="6423"/>
                          <a:pt x="140227" y="1926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35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1713972" y="1436656"/>
                    <a:ext cx="185370" cy="188173"/>
                    <a:chOff x="1713972" y="1436656"/>
                    <a:chExt cx="185370" cy="188173"/>
                  </a:xfrm>
                </p:grpSpPr>
                <p:sp>
                  <p:nvSpPr>
                    <p:cNvPr id="1736" name="Freeform: Shape 1735">
                      <a:extLst>
                        <a:ext uri="{FF2B5EF4-FFF2-40B4-BE49-F238E27FC236}">
                          <a16:creationId xmlns:a16="http://schemas.microsoft.com/office/drawing/2014/main" id="{D7AEC520-E9CD-4EA9-9E2E-63FC292AC9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3972" y="1478948"/>
                      <a:ext cx="136362" cy="145880"/>
                    </a:xfrm>
                    <a:custGeom>
                      <a:avLst/>
                      <a:gdLst>
                        <a:gd name="connsiteX0" fmla="*/ 32308 w 136362"/>
                        <a:gd name="connsiteY0" fmla="*/ 0 h 145880"/>
                        <a:gd name="connsiteX1" fmla="*/ 15608 w 136362"/>
                        <a:gd name="connsiteY1" fmla="*/ 19269 h 145880"/>
                        <a:gd name="connsiteX2" fmla="*/ 193 w 136362"/>
                        <a:gd name="connsiteY2" fmla="*/ 68085 h 145880"/>
                        <a:gd name="connsiteX3" fmla="*/ 23316 w 136362"/>
                        <a:gd name="connsiteY3" fmla="*/ 114331 h 145880"/>
                        <a:gd name="connsiteX4" fmla="*/ 41301 w 136362"/>
                        <a:gd name="connsiteY4" fmla="*/ 129747 h 145880"/>
                        <a:gd name="connsiteX5" fmla="*/ 136362 w 136362"/>
                        <a:gd name="connsiteY5" fmla="*/ 122039 h 145880"/>
                        <a:gd name="connsiteX6" fmla="*/ 99108 w 136362"/>
                        <a:gd name="connsiteY6" fmla="*/ 89923 h 145880"/>
                        <a:gd name="connsiteX7" fmla="*/ 72131 w 136362"/>
                        <a:gd name="connsiteY7" fmla="*/ 92493 h 145880"/>
                        <a:gd name="connsiteX8" fmla="*/ 54147 w 136362"/>
                        <a:gd name="connsiteY8" fmla="*/ 77077 h 145880"/>
                        <a:gd name="connsiteX9" fmla="*/ 47724 w 136362"/>
                        <a:gd name="connsiteY9" fmla="*/ 64231 h 145880"/>
                        <a:gd name="connsiteX10" fmla="*/ 51577 w 136362"/>
                        <a:gd name="connsiteY10" fmla="*/ 50100 h 145880"/>
                        <a:gd name="connsiteX11" fmla="*/ 68277 w 136362"/>
                        <a:gd name="connsiteY11" fmla="*/ 30831 h 145880"/>
                        <a:gd name="connsiteX12" fmla="*/ 32308 w 136362"/>
                        <a:gd name="connsiteY12" fmla="*/ 0 h 14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362" h="145880">
                          <a:moveTo>
                            <a:pt x="32308" y="0"/>
                          </a:moveTo>
                          <a:lnTo>
                            <a:pt x="15608" y="19269"/>
                          </a:lnTo>
                          <a:cubicBezTo>
                            <a:pt x="4047" y="33400"/>
                            <a:pt x="-1092" y="50100"/>
                            <a:pt x="193" y="68085"/>
                          </a:cubicBezTo>
                          <a:cubicBezTo>
                            <a:pt x="1477" y="86070"/>
                            <a:pt x="10470" y="102769"/>
                            <a:pt x="23316" y="114331"/>
                          </a:cubicBezTo>
                          <a:lnTo>
                            <a:pt x="41301" y="129747"/>
                          </a:lnTo>
                          <a:cubicBezTo>
                            <a:pt x="69562" y="154154"/>
                            <a:pt x="113239" y="150300"/>
                            <a:pt x="136362" y="122039"/>
                          </a:cubicBezTo>
                          <a:lnTo>
                            <a:pt x="99108" y="89923"/>
                          </a:lnTo>
                          <a:cubicBezTo>
                            <a:pt x="92685" y="97631"/>
                            <a:pt x="79839" y="98916"/>
                            <a:pt x="72131" y="92493"/>
                          </a:cubicBezTo>
                          <a:lnTo>
                            <a:pt x="54147" y="77077"/>
                          </a:lnTo>
                          <a:cubicBezTo>
                            <a:pt x="50293" y="73223"/>
                            <a:pt x="47724" y="69369"/>
                            <a:pt x="47724" y="64231"/>
                          </a:cubicBezTo>
                          <a:cubicBezTo>
                            <a:pt x="47724" y="59093"/>
                            <a:pt x="49008" y="53954"/>
                            <a:pt x="51577" y="50100"/>
                          </a:cubicBezTo>
                          <a:lnTo>
                            <a:pt x="68277" y="30831"/>
                          </a:lnTo>
                          <a:lnTo>
                            <a:pt x="32308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7" name="Freeform: Shape 1736">
                      <a:extLst>
                        <a:ext uri="{FF2B5EF4-FFF2-40B4-BE49-F238E27FC236}">
                          <a16:creationId xmlns:a16="http://schemas.microsoft.com/office/drawing/2014/main" id="{1877EB1B-1315-4596-BA53-B407FE8BD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4996" y="1436656"/>
                      <a:ext cx="154346" cy="127077"/>
                    </a:xfrm>
                    <a:custGeom>
                      <a:avLst/>
                      <a:gdLst>
                        <a:gd name="connsiteX0" fmla="*/ 42392 w 154346"/>
                        <a:gd name="connsiteY0" fmla="*/ 5038 h 127077"/>
                        <a:gd name="connsiteX1" fmla="*/ 16700 w 154346"/>
                        <a:gd name="connsiteY1" fmla="*/ 23023 h 127077"/>
                        <a:gd name="connsiteX2" fmla="*/ 0 w 154346"/>
                        <a:gd name="connsiteY2" fmla="*/ 42292 h 127077"/>
                        <a:gd name="connsiteX3" fmla="*/ 37254 w 154346"/>
                        <a:gd name="connsiteY3" fmla="*/ 74408 h 127077"/>
                        <a:gd name="connsiteX4" fmla="*/ 53954 w 154346"/>
                        <a:gd name="connsiteY4" fmla="*/ 55138 h 127077"/>
                        <a:gd name="connsiteX5" fmla="*/ 80931 w 154346"/>
                        <a:gd name="connsiteY5" fmla="*/ 52569 h 127077"/>
                        <a:gd name="connsiteX6" fmla="*/ 98916 w 154346"/>
                        <a:gd name="connsiteY6" fmla="*/ 67985 h 127077"/>
                        <a:gd name="connsiteX7" fmla="*/ 105339 w 154346"/>
                        <a:gd name="connsiteY7" fmla="*/ 80831 h 127077"/>
                        <a:gd name="connsiteX8" fmla="*/ 101485 w 154346"/>
                        <a:gd name="connsiteY8" fmla="*/ 94962 h 127077"/>
                        <a:gd name="connsiteX9" fmla="*/ 138739 w 154346"/>
                        <a:gd name="connsiteY9" fmla="*/ 127077 h 127077"/>
                        <a:gd name="connsiteX10" fmla="*/ 154154 w 154346"/>
                        <a:gd name="connsiteY10" fmla="*/ 78262 h 127077"/>
                        <a:gd name="connsiteX11" fmla="*/ 131031 w 154346"/>
                        <a:gd name="connsiteY11" fmla="*/ 32015 h 127077"/>
                        <a:gd name="connsiteX12" fmla="*/ 113046 w 154346"/>
                        <a:gd name="connsiteY12" fmla="*/ 16600 h 127077"/>
                        <a:gd name="connsiteX13" fmla="*/ 42392 w 154346"/>
                        <a:gd name="connsiteY13" fmla="*/ 5038 h 127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4346" h="127077">
                          <a:moveTo>
                            <a:pt x="42392" y="5038"/>
                          </a:moveTo>
                          <a:cubicBezTo>
                            <a:pt x="33400" y="8892"/>
                            <a:pt x="24408" y="15315"/>
                            <a:pt x="16700" y="23023"/>
                          </a:cubicBezTo>
                          <a:lnTo>
                            <a:pt x="0" y="42292"/>
                          </a:lnTo>
                          <a:lnTo>
                            <a:pt x="37254" y="74408"/>
                          </a:lnTo>
                          <a:lnTo>
                            <a:pt x="53954" y="55138"/>
                          </a:lnTo>
                          <a:cubicBezTo>
                            <a:pt x="60377" y="47431"/>
                            <a:pt x="73223" y="46146"/>
                            <a:pt x="80931" y="52569"/>
                          </a:cubicBezTo>
                          <a:lnTo>
                            <a:pt x="98916" y="67985"/>
                          </a:lnTo>
                          <a:cubicBezTo>
                            <a:pt x="102770" y="71839"/>
                            <a:pt x="105339" y="75692"/>
                            <a:pt x="105339" y="80831"/>
                          </a:cubicBezTo>
                          <a:cubicBezTo>
                            <a:pt x="105339" y="85969"/>
                            <a:pt x="104054" y="91108"/>
                            <a:pt x="101485" y="94962"/>
                          </a:cubicBezTo>
                          <a:lnTo>
                            <a:pt x="138739" y="127077"/>
                          </a:lnTo>
                          <a:cubicBezTo>
                            <a:pt x="150300" y="112946"/>
                            <a:pt x="155439" y="96246"/>
                            <a:pt x="154154" y="78262"/>
                          </a:cubicBezTo>
                          <a:cubicBezTo>
                            <a:pt x="152870" y="60277"/>
                            <a:pt x="143877" y="43577"/>
                            <a:pt x="131031" y="32015"/>
                          </a:cubicBezTo>
                          <a:lnTo>
                            <a:pt x="113046" y="16600"/>
                          </a:lnTo>
                          <a:cubicBezTo>
                            <a:pt x="92493" y="-1385"/>
                            <a:pt x="65515" y="-3954"/>
                            <a:pt x="42392" y="5038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8" name="Freeform: Shape 1737">
                      <a:extLst>
                        <a:ext uri="{FF2B5EF4-FFF2-40B4-BE49-F238E27FC236}">
                          <a16:creationId xmlns:a16="http://schemas.microsoft.com/office/drawing/2014/main" id="{194FBF4D-2069-4876-94B8-77C6FF62C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40267" y="1470366"/>
                      <a:ext cx="49280" cy="49280"/>
                    </a:xfrm>
                    <a:custGeom>
                      <a:avLst/>
                      <a:gdLst>
                        <a:gd name="connsiteX0" fmla="*/ 40698 w 49280"/>
                        <a:gd name="connsiteY0" fmla="*/ 6013 h 49280"/>
                        <a:gd name="connsiteX1" fmla="*/ 6013 w 49280"/>
                        <a:gd name="connsiteY1" fmla="*/ 8583 h 49280"/>
                        <a:gd name="connsiteX2" fmla="*/ 8583 w 49280"/>
                        <a:gd name="connsiteY2" fmla="*/ 43267 h 49280"/>
                        <a:gd name="connsiteX3" fmla="*/ 43267 w 49280"/>
                        <a:gd name="connsiteY3" fmla="*/ 40698 h 49280"/>
                        <a:gd name="connsiteX4" fmla="*/ 40698 w 49280"/>
                        <a:gd name="connsiteY4" fmla="*/ 6013 h 49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80" h="49280">
                          <a:moveTo>
                            <a:pt x="40698" y="6013"/>
                          </a:moveTo>
                          <a:cubicBezTo>
                            <a:pt x="30421" y="-2979"/>
                            <a:pt x="15006" y="-1694"/>
                            <a:pt x="6013" y="8583"/>
                          </a:cubicBezTo>
                          <a:cubicBezTo>
                            <a:pt x="-2979" y="18860"/>
                            <a:pt x="-1694" y="34275"/>
                            <a:pt x="8583" y="43267"/>
                          </a:cubicBezTo>
                          <a:cubicBezTo>
                            <a:pt x="18860" y="52260"/>
                            <a:pt x="34275" y="50975"/>
                            <a:pt x="43267" y="40698"/>
                          </a:cubicBezTo>
                          <a:cubicBezTo>
                            <a:pt x="52260" y="30421"/>
                            <a:pt x="50975" y="15006"/>
                            <a:pt x="40698" y="601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9" name="Freeform: Shape 1738">
                      <a:extLst>
                        <a:ext uri="{FF2B5EF4-FFF2-40B4-BE49-F238E27FC236}">
                          <a16:creationId xmlns:a16="http://schemas.microsoft.com/office/drawing/2014/main" id="{38467B78-34BB-4183-A9BC-33BE674F67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4230" y="1485614"/>
                      <a:ext cx="20069" cy="20069"/>
                    </a:xfrm>
                    <a:custGeom>
                      <a:avLst/>
                      <a:gdLst>
                        <a:gd name="connsiteX0" fmla="*/ 16458 w 20069"/>
                        <a:gd name="connsiteY0" fmla="*/ 2327 h 20069"/>
                        <a:gd name="connsiteX1" fmla="*/ 2327 w 20069"/>
                        <a:gd name="connsiteY1" fmla="*/ 3612 h 20069"/>
                        <a:gd name="connsiteX2" fmla="*/ 3612 w 20069"/>
                        <a:gd name="connsiteY2" fmla="*/ 17742 h 20069"/>
                        <a:gd name="connsiteX3" fmla="*/ 17742 w 20069"/>
                        <a:gd name="connsiteY3" fmla="*/ 16458 h 20069"/>
                        <a:gd name="connsiteX4" fmla="*/ 16458 w 20069"/>
                        <a:gd name="connsiteY4" fmla="*/ 2327 h 20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069" h="20069">
                          <a:moveTo>
                            <a:pt x="16458" y="2327"/>
                          </a:moveTo>
                          <a:cubicBezTo>
                            <a:pt x="12604" y="-1527"/>
                            <a:pt x="6181" y="-242"/>
                            <a:pt x="2327" y="3612"/>
                          </a:cubicBezTo>
                          <a:cubicBezTo>
                            <a:pt x="-1527" y="7465"/>
                            <a:pt x="-242" y="13889"/>
                            <a:pt x="3612" y="17742"/>
                          </a:cubicBezTo>
                          <a:cubicBezTo>
                            <a:pt x="7466" y="21596"/>
                            <a:pt x="13889" y="20312"/>
                            <a:pt x="17742" y="16458"/>
                          </a:cubicBezTo>
                          <a:cubicBezTo>
                            <a:pt x="21596" y="11319"/>
                            <a:pt x="20312" y="6181"/>
                            <a:pt x="16458" y="232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40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2471897" y="1066586"/>
                  <a:ext cx="357520" cy="558243"/>
                  <a:chOff x="2471897" y="1066586"/>
                  <a:chExt cx="357520" cy="558243"/>
                </a:xfrm>
              </p:grpSpPr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E67DD449-499D-499D-9D35-4B122CE21A37}"/>
                      </a:ext>
                    </a:extLst>
                  </p:cNvPr>
                  <p:cNvSpPr/>
                  <p:nvPr/>
                </p:nvSpPr>
                <p:spPr>
                  <a:xfrm>
                    <a:off x="2591560" y="1066586"/>
                    <a:ext cx="237858" cy="459893"/>
                  </a:xfrm>
                  <a:custGeom>
                    <a:avLst/>
                    <a:gdLst>
                      <a:gd name="connsiteX0" fmla="*/ 97631 w 237858"/>
                      <a:gd name="connsiteY0" fmla="*/ 19269 h 459893"/>
                      <a:gd name="connsiteX1" fmla="*/ 165716 w 237858"/>
                      <a:gd name="connsiteY1" fmla="*/ 64231 h 459893"/>
                      <a:gd name="connsiteX2" fmla="*/ 237654 w 237858"/>
                      <a:gd name="connsiteY2" fmla="*/ 222239 h 459893"/>
                      <a:gd name="connsiteX3" fmla="*/ 177277 w 237858"/>
                      <a:gd name="connsiteY3" fmla="*/ 385386 h 459893"/>
                      <a:gd name="connsiteX4" fmla="*/ 16700 w 237858"/>
                      <a:gd name="connsiteY4" fmla="*/ 459893 h 459893"/>
                      <a:gd name="connsiteX5" fmla="*/ 12846 w 237858"/>
                      <a:gd name="connsiteY5" fmla="*/ 395663 h 459893"/>
                      <a:gd name="connsiteX6" fmla="*/ 173424 w 237858"/>
                      <a:gd name="connsiteY6" fmla="*/ 223524 h 459893"/>
                      <a:gd name="connsiteX7" fmla="*/ 173424 w 237858"/>
                      <a:gd name="connsiteY7" fmla="*/ 223524 h 459893"/>
                      <a:gd name="connsiteX8" fmla="*/ 1285 w 237858"/>
                      <a:gd name="connsiteY8" fmla="*/ 64231 h 459893"/>
                      <a:gd name="connsiteX9" fmla="*/ 0 w 237858"/>
                      <a:gd name="connsiteY9" fmla="*/ 0 h 459893"/>
                      <a:gd name="connsiteX10" fmla="*/ 97631 w 237858"/>
                      <a:gd name="connsiteY10" fmla="*/ 19269 h 459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858" h="459893">
                        <a:moveTo>
                          <a:pt x="97631" y="19269"/>
                        </a:moveTo>
                        <a:cubicBezTo>
                          <a:pt x="123323" y="29546"/>
                          <a:pt x="146447" y="44962"/>
                          <a:pt x="165716" y="64231"/>
                        </a:cubicBezTo>
                        <a:cubicBezTo>
                          <a:pt x="210678" y="106623"/>
                          <a:pt x="236370" y="161862"/>
                          <a:pt x="237654" y="222239"/>
                        </a:cubicBezTo>
                        <a:cubicBezTo>
                          <a:pt x="240224" y="282616"/>
                          <a:pt x="218385" y="340424"/>
                          <a:pt x="177277" y="385386"/>
                        </a:cubicBezTo>
                        <a:cubicBezTo>
                          <a:pt x="136170" y="430347"/>
                          <a:pt x="78362" y="457324"/>
                          <a:pt x="16700" y="459893"/>
                        </a:cubicBezTo>
                        <a:lnTo>
                          <a:pt x="12846" y="395663"/>
                        </a:lnTo>
                        <a:cubicBezTo>
                          <a:pt x="105339" y="390524"/>
                          <a:pt x="177277" y="313447"/>
                          <a:pt x="173424" y="223524"/>
                        </a:cubicBezTo>
                        <a:lnTo>
                          <a:pt x="173424" y="223524"/>
                        </a:lnTo>
                        <a:cubicBezTo>
                          <a:pt x="170854" y="133600"/>
                          <a:pt x="93777" y="62946"/>
                          <a:pt x="1285" y="64231"/>
                        </a:cubicBezTo>
                        <a:lnTo>
                          <a:pt x="0" y="0"/>
                        </a:lnTo>
                        <a:cubicBezTo>
                          <a:pt x="34685" y="0"/>
                          <a:pt x="66800" y="6423"/>
                          <a:pt x="97631" y="1926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2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2471897" y="1436656"/>
                    <a:ext cx="185370" cy="188173"/>
                    <a:chOff x="2471897" y="1436656"/>
                    <a:chExt cx="185370" cy="188173"/>
                  </a:xfrm>
                </p:grpSpPr>
                <p:sp>
                  <p:nvSpPr>
                    <p:cNvPr id="1743" name="Freeform: Shape 1742">
                      <a:extLst>
                        <a:ext uri="{FF2B5EF4-FFF2-40B4-BE49-F238E27FC236}">
                          <a16:creationId xmlns:a16="http://schemas.microsoft.com/office/drawing/2014/main" id="{15179929-EFA1-4734-AC34-81D5F25C8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0905" y="1478948"/>
                      <a:ext cx="136362" cy="145880"/>
                    </a:xfrm>
                    <a:custGeom>
                      <a:avLst/>
                      <a:gdLst>
                        <a:gd name="connsiteX0" fmla="*/ 104054 w 136362"/>
                        <a:gd name="connsiteY0" fmla="*/ 0 h 145880"/>
                        <a:gd name="connsiteX1" fmla="*/ 120754 w 136362"/>
                        <a:gd name="connsiteY1" fmla="*/ 19269 h 145880"/>
                        <a:gd name="connsiteX2" fmla="*/ 136170 w 136362"/>
                        <a:gd name="connsiteY2" fmla="*/ 68085 h 145880"/>
                        <a:gd name="connsiteX3" fmla="*/ 113046 w 136362"/>
                        <a:gd name="connsiteY3" fmla="*/ 114331 h 145880"/>
                        <a:gd name="connsiteX4" fmla="*/ 95062 w 136362"/>
                        <a:gd name="connsiteY4" fmla="*/ 129747 h 145880"/>
                        <a:gd name="connsiteX5" fmla="*/ 0 w 136362"/>
                        <a:gd name="connsiteY5" fmla="*/ 122039 h 145880"/>
                        <a:gd name="connsiteX6" fmla="*/ 37254 w 136362"/>
                        <a:gd name="connsiteY6" fmla="*/ 89923 h 145880"/>
                        <a:gd name="connsiteX7" fmla="*/ 64231 w 136362"/>
                        <a:gd name="connsiteY7" fmla="*/ 92493 h 145880"/>
                        <a:gd name="connsiteX8" fmla="*/ 82216 w 136362"/>
                        <a:gd name="connsiteY8" fmla="*/ 77077 h 145880"/>
                        <a:gd name="connsiteX9" fmla="*/ 88639 w 136362"/>
                        <a:gd name="connsiteY9" fmla="*/ 64231 h 145880"/>
                        <a:gd name="connsiteX10" fmla="*/ 84785 w 136362"/>
                        <a:gd name="connsiteY10" fmla="*/ 50100 h 145880"/>
                        <a:gd name="connsiteX11" fmla="*/ 68085 w 136362"/>
                        <a:gd name="connsiteY11" fmla="*/ 30831 h 145880"/>
                        <a:gd name="connsiteX12" fmla="*/ 104054 w 136362"/>
                        <a:gd name="connsiteY12" fmla="*/ 0 h 145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362" h="145880">
                          <a:moveTo>
                            <a:pt x="104054" y="0"/>
                          </a:moveTo>
                          <a:lnTo>
                            <a:pt x="120754" y="19269"/>
                          </a:lnTo>
                          <a:cubicBezTo>
                            <a:pt x="132316" y="33400"/>
                            <a:pt x="137454" y="50100"/>
                            <a:pt x="136170" y="68085"/>
                          </a:cubicBezTo>
                          <a:cubicBezTo>
                            <a:pt x="134885" y="86070"/>
                            <a:pt x="125893" y="102769"/>
                            <a:pt x="113046" y="114331"/>
                          </a:cubicBezTo>
                          <a:lnTo>
                            <a:pt x="95062" y="129747"/>
                          </a:lnTo>
                          <a:cubicBezTo>
                            <a:pt x="66800" y="154154"/>
                            <a:pt x="23123" y="150300"/>
                            <a:pt x="0" y="122039"/>
                          </a:cubicBezTo>
                          <a:lnTo>
                            <a:pt x="37254" y="89923"/>
                          </a:lnTo>
                          <a:cubicBezTo>
                            <a:pt x="43677" y="97631"/>
                            <a:pt x="56523" y="98916"/>
                            <a:pt x="64231" y="92493"/>
                          </a:cubicBezTo>
                          <a:lnTo>
                            <a:pt x="82216" y="77077"/>
                          </a:lnTo>
                          <a:cubicBezTo>
                            <a:pt x="86069" y="73223"/>
                            <a:pt x="88639" y="69369"/>
                            <a:pt x="88639" y="64231"/>
                          </a:cubicBezTo>
                          <a:cubicBezTo>
                            <a:pt x="88639" y="59093"/>
                            <a:pt x="87354" y="53954"/>
                            <a:pt x="84785" y="50100"/>
                          </a:cubicBezTo>
                          <a:lnTo>
                            <a:pt x="68085" y="30831"/>
                          </a:lnTo>
                          <a:lnTo>
                            <a:pt x="104054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4" name="Freeform: Shape 1743">
                      <a:extLst>
                        <a:ext uri="{FF2B5EF4-FFF2-40B4-BE49-F238E27FC236}">
                          <a16:creationId xmlns:a16="http://schemas.microsoft.com/office/drawing/2014/main" id="{57E54C96-929A-4DF3-9160-C68693B73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71897" y="1436656"/>
                      <a:ext cx="154346" cy="127077"/>
                    </a:xfrm>
                    <a:custGeom>
                      <a:avLst/>
                      <a:gdLst>
                        <a:gd name="connsiteX0" fmla="*/ 111955 w 154346"/>
                        <a:gd name="connsiteY0" fmla="*/ 5038 h 127077"/>
                        <a:gd name="connsiteX1" fmla="*/ 137647 w 154346"/>
                        <a:gd name="connsiteY1" fmla="*/ 23023 h 127077"/>
                        <a:gd name="connsiteX2" fmla="*/ 154347 w 154346"/>
                        <a:gd name="connsiteY2" fmla="*/ 42292 h 127077"/>
                        <a:gd name="connsiteX3" fmla="*/ 117093 w 154346"/>
                        <a:gd name="connsiteY3" fmla="*/ 74408 h 127077"/>
                        <a:gd name="connsiteX4" fmla="*/ 100393 w 154346"/>
                        <a:gd name="connsiteY4" fmla="*/ 55138 h 127077"/>
                        <a:gd name="connsiteX5" fmla="*/ 73416 w 154346"/>
                        <a:gd name="connsiteY5" fmla="*/ 52569 h 127077"/>
                        <a:gd name="connsiteX6" fmla="*/ 55431 w 154346"/>
                        <a:gd name="connsiteY6" fmla="*/ 67985 h 127077"/>
                        <a:gd name="connsiteX7" fmla="*/ 49008 w 154346"/>
                        <a:gd name="connsiteY7" fmla="*/ 80831 h 127077"/>
                        <a:gd name="connsiteX8" fmla="*/ 52862 w 154346"/>
                        <a:gd name="connsiteY8" fmla="*/ 94962 h 127077"/>
                        <a:gd name="connsiteX9" fmla="*/ 15608 w 154346"/>
                        <a:gd name="connsiteY9" fmla="*/ 127077 h 127077"/>
                        <a:gd name="connsiteX10" fmla="*/ 193 w 154346"/>
                        <a:gd name="connsiteY10" fmla="*/ 78262 h 127077"/>
                        <a:gd name="connsiteX11" fmla="*/ 23316 w 154346"/>
                        <a:gd name="connsiteY11" fmla="*/ 32015 h 127077"/>
                        <a:gd name="connsiteX12" fmla="*/ 41301 w 154346"/>
                        <a:gd name="connsiteY12" fmla="*/ 16600 h 127077"/>
                        <a:gd name="connsiteX13" fmla="*/ 111955 w 154346"/>
                        <a:gd name="connsiteY13" fmla="*/ 5038 h 127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4346" h="127077">
                          <a:moveTo>
                            <a:pt x="111955" y="5038"/>
                          </a:moveTo>
                          <a:cubicBezTo>
                            <a:pt x="120947" y="8892"/>
                            <a:pt x="129939" y="15315"/>
                            <a:pt x="137647" y="23023"/>
                          </a:cubicBezTo>
                          <a:lnTo>
                            <a:pt x="154347" y="42292"/>
                          </a:lnTo>
                          <a:lnTo>
                            <a:pt x="117093" y="74408"/>
                          </a:lnTo>
                          <a:lnTo>
                            <a:pt x="100393" y="55138"/>
                          </a:lnTo>
                          <a:cubicBezTo>
                            <a:pt x="93970" y="47431"/>
                            <a:pt x="81124" y="46146"/>
                            <a:pt x="73416" y="52569"/>
                          </a:cubicBezTo>
                          <a:lnTo>
                            <a:pt x="55431" y="67985"/>
                          </a:lnTo>
                          <a:cubicBezTo>
                            <a:pt x="51577" y="71839"/>
                            <a:pt x="49008" y="75692"/>
                            <a:pt x="49008" y="80831"/>
                          </a:cubicBezTo>
                          <a:cubicBezTo>
                            <a:pt x="49008" y="85969"/>
                            <a:pt x="50293" y="91108"/>
                            <a:pt x="52862" y="94962"/>
                          </a:cubicBezTo>
                          <a:lnTo>
                            <a:pt x="15608" y="127077"/>
                          </a:lnTo>
                          <a:cubicBezTo>
                            <a:pt x="4047" y="112946"/>
                            <a:pt x="-1092" y="96246"/>
                            <a:pt x="193" y="78262"/>
                          </a:cubicBezTo>
                          <a:cubicBezTo>
                            <a:pt x="1477" y="60277"/>
                            <a:pt x="10470" y="43577"/>
                            <a:pt x="23316" y="32015"/>
                          </a:cubicBezTo>
                          <a:lnTo>
                            <a:pt x="41301" y="16600"/>
                          </a:lnTo>
                          <a:cubicBezTo>
                            <a:pt x="61854" y="-1385"/>
                            <a:pt x="90116" y="-3954"/>
                            <a:pt x="111955" y="5038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5" name="Freeform: Shape 1744">
                      <a:extLst>
                        <a:ext uri="{FF2B5EF4-FFF2-40B4-BE49-F238E27FC236}">
                          <a16:creationId xmlns:a16="http://schemas.microsoft.com/office/drawing/2014/main" id="{22AF9FA2-F41A-4806-B4B2-71F8467E8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2977" y="1470366"/>
                      <a:ext cx="49280" cy="49280"/>
                    </a:xfrm>
                    <a:custGeom>
                      <a:avLst/>
                      <a:gdLst>
                        <a:gd name="connsiteX0" fmla="*/ 8583 w 49280"/>
                        <a:gd name="connsiteY0" fmla="*/ 6013 h 49280"/>
                        <a:gd name="connsiteX1" fmla="*/ 43267 w 49280"/>
                        <a:gd name="connsiteY1" fmla="*/ 8583 h 49280"/>
                        <a:gd name="connsiteX2" fmla="*/ 40698 w 49280"/>
                        <a:gd name="connsiteY2" fmla="*/ 43267 h 49280"/>
                        <a:gd name="connsiteX3" fmla="*/ 6013 w 49280"/>
                        <a:gd name="connsiteY3" fmla="*/ 40698 h 49280"/>
                        <a:gd name="connsiteX4" fmla="*/ 8583 w 49280"/>
                        <a:gd name="connsiteY4" fmla="*/ 6013 h 49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280" h="49280">
                          <a:moveTo>
                            <a:pt x="8583" y="6013"/>
                          </a:moveTo>
                          <a:cubicBezTo>
                            <a:pt x="18860" y="-2979"/>
                            <a:pt x="34275" y="-1694"/>
                            <a:pt x="43267" y="8583"/>
                          </a:cubicBezTo>
                          <a:cubicBezTo>
                            <a:pt x="52260" y="18860"/>
                            <a:pt x="50975" y="34275"/>
                            <a:pt x="40698" y="43267"/>
                          </a:cubicBezTo>
                          <a:cubicBezTo>
                            <a:pt x="30421" y="52260"/>
                            <a:pt x="15006" y="50975"/>
                            <a:pt x="6013" y="40698"/>
                          </a:cubicBezTo>
                          <a:cubicBezTo>
                            <a:pt x="-2979" y="30421"/>
                            <a:pt x="-1694" y="15006"/>
                            <a:pt x="8583" y="601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6" name="Freeform: Shape 1745">
                      <a:extLst>
                        <a:ext uri="{FF2B5EF4-FFF2-40B4-BE49-F238E27FC236}">
                          <a16:creationId xmlns:a16="http://schemas.microsoft.com/office/drawing/2014/main" id="{699BF5BA-4C23-461C-B460-A8E3767C25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97477" y="1485614"/>
                      <a:ext cx="19532" cy="20069"/>
                    </a:xfrm>
                    <a:custGeom>
                      <a:avLst/>
                      <a:gdLst>
                        <a:gd name="connsiteX0" fmla="*/ 3075 w 19532"/>
                        <a:gd name="connsiteY0" fmla="*/ 2327 h 20069"/>
                        <a:gd name="connsiteX1" fmla="*/ 17206 w 19532"/>
                        <a:gd name="connsiteY1" fmla="*/ 3612 h 20069"/>
                        <a:gd name="connsiteX2" fmla="*/ 15921 w 19532"/>
                        <a:gd name="connsiteY2" fmla="*/ 17742 h 20069"/>
                        <a:gd name="connsiteX3" fmla="*/ 1791 w 19532"/>
                        <a:gd name="connsiteY3" fmla="*/ 16458 h 20069"/>
                        <a:gd name="connsiteX4" fmla="*/ 3075 w 19532"/>
                        <a:gd name="connsiteY4" fmla="*/ 2327 h 20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532" h="20069">
                          <a:moveTo>
                            <a:pt x="3075" y="2327"/>
                          </a:moveTo>
                          <a:cubicBezTo>
                            <a:pt x="6929" y="-1527"/>
                            <a:pt x="13352" y="-242"/>
                            <a:pt x="17206" y="3612"/>
                          </a:cubicBezTo>
                          <a:cubicBezTo>
                            <a:pt x="21060" y="7465"/>
                            <a:pt x="19775" y="13889"/>
                            <a:pt x="15921" y="17742"/>
                          </a:cubicBezTo>
                          <a:cubicBezTo>
                            <a:pt x="12068" y="21596"/>
                            <a:pt x="5644" y="20312"/>
                            <a:pt x="1791" y="16458"/>
                          </a:cubicBezTo>
                          <a:cubicBezTo>
                            <a:pt x="-779" y="11319"/>
                            <a:pt x="-779" y="6181"/>
                            <a:pt x="3075" y="232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47" name="Freeform: Shape 1746">
                  <a:extLst>
                    <a:ext uri="{FF2B5EF4-FFF2-40B4-BE49-F238E27FC236}">
                      <a16:creationId xmlns:a16="http://schemas.microsoft.com/office/drawing/2014/main" id="{74BD974A-2479-4125-AA4A-999BBA396A98}"/>
                    </a:ext>
                  </a:extLst>
                </p:cNvPr>
                <p:cNvSpPr/>
                <p:nvPr/>
              </p:nvSpPr>
              <p:spPr>
                <a:xfrm>
                  <a:off x="2185620" y="947116"/>
                  <a:ext cx="3853" cy="814448"/>
                </a:xfrm>
                <a:custGeom>
                  <a:avLst/>
                  <a:gdLst>
                    <a:gd name="connsiteX0" fmla="*/ 3854 w 3853"/>
                    <a:gd name="connsiteY0" fmla="*/ 0 h 814448"/>
                    <a:gd name="connsiteX1" fmla="*/ 0 w 3853"/>
                    <a:gd name="connsiteY1" fmla="*/ 814448 h 814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53" h="814448">
                      <a:moveTo>
                        <a:pt x="3854" y="0"/>
                      </a:moveTo>
                      <a:lnTo>
                        <a:pt x="0" y="814448"/>
                      </a:lnTo>
                    </a:path>
                  </a:pathLst>
                </a:custGeom>
                <a:ln w="11311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50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2405290" y="1079753"/>
                  <a:ext cx="77077" cy="65194"/>
                  <a:chOff x="2405290" y="1079753"/>
                  <a:chExt cx="77077" cy="65194"/>
                </a:xfrm>
                <a:solidFill>
                  <a:srgbClr val="999999"/>
                </a:solidFill>
              </p:grpSpPr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4F34C88-6BB6-4501-9106-54556BFAE15C}"/>
                      </a:ext>
                    </a:extLst>
                  </p:cNvPr>
                  <p:cNvSpPr/>
                  <p:nvPr/>
                </p:nvSpPr>
                <p:spPr>
                  <a:xfrm>
                    <a:off x="2432267" y="1141415"/>
                    <a:ext cx="5670" cy="3532"/>
                  </a:xfrm>
                  <a:custGeom>
                    <a:avLst/>
                    <a:gdLst>
                      <a:gd name="connsiteX0" fmla="*/ 0 w 5670"/>
                      <a:gd name="connsiteY0" fmla="*/ 963 h 3532"/>
                      <a:gd name="connsiteX1" fmla="*/ 0 w 5670"/>
                      <a:gd name="connsiteY1" fmla="*/ 963 h 3532"/>
                      <a:gd name="connsiteX2" fmla="*/ 0 w 5670"/>
                      <a:gd name="connsiteY2" fmla="*/ 963 h 3532"/>
                      <a:gd name="connsiteX3" fmla="*/ 0 w 5670"/>
                      <a:gd name="connsiteY3" fmla="*/ 963 h 3532"/>
                      <a:gd name="connsiteX4" fmla="*/ 0 w 5670"/>
                      <a:gd name="connsiteY4" fmla="*/ 963 h 3532"/>
                      <a:gd name="connsiteX5" fmla="*/ 0 w 5670"/>
                      <a:gd name="connsiteY5" fmla="*/ 963 h 3532"/>
                      <a:gd name="connsiteX6" fmla="*/ 0 w 5670"/>
                      <a:gd name="connsiteY6" fmla="*/ 963 h 3532"/>
                      <a:gd name="connsiteX7" fmla="*/ 0 w 5670"/>
                      <a:gd name="connsiteY7" fmla="*/ 963 h 3532"/>
                      <a:gd name="connsiteX8" fmla="*/ 0 w 5670"/>
                      <a:gd name="connsiteY8" fmla="*/ 963 h 3532"/>
                      <a:gd name="connsiteX9" fmla="*/ 0 w 5670"/>
                      <a:gd name="connsiteY9" fmla="*/ 963 h 3532"/>
                      <a:gd name="connsiteX10" fmla="*/ 1285 w 5670"/>
                      <a:gd name="connsiteY10" fmla="*/ 2248 h 3532"/>
                      <a:gd name="connsiteX11" fmla="*/ 1285 w 5670"/>
                      <a:gd name="connsiteY11" fmla="*/ 2248 h 3532"/>
                      <a:gd name="connsiteX12" fmla="*/ 1285 w 5670"/>
                      <a:gd name="connsiteY12" fmla="*/ 2248 h 3532"/>
                      <a:gd name="connsiteX13" fmla="*/ 1285 w 5670"/>
                      <a:gd name="connsiteY13" fmla="*/ 2248 h 3532"/>
                      <a:gd name="connsiteX14" fmla="*/ 1285 w 5670"/>
                      <a:gd name="connsiteY14" fmla="*/ 2248 h 3532"/>
                      <a:gd name="connsiteX15" fmla="*/ 1285 w 5670"/>
                      <a:gd name="connsiteY15" fmla="*/ 2248 h 3532"/>
                      <a:gd name="connsiteX16" fmla="*/ 1285 w 5670"/>
                      <a:gd name="connsiteY16" fmla="*/ 2248 h 3532"/>
                      <a:gd name="connsiteX17" fmla="*/ 1285 w 5670"/>
                      <a:gd name="connsiteY17" fmla="*/ 2248 h 3532"/>
                      <a:gd name="connsiteX18" fmla="*/ 1285 w 5670"/>
                      <a:gd name="connsiteY18" fmla="*/ 2248 h 3532"/>
                      <a:gd name="connsiteX19" fmla="*/ 1285 w 5670"/>
                      <a:gd name="connsiteY19" fmla="*/ 2248 h 3532"/>
                      <a:gd name="connsiteX20" fmla="*/ 1285 w 5670"/>
                      <a:gd name="connsiteY20" fmla="*/ 2248 h 3532"/>
                      <a:gd name="connsiteX21" fmla="*/ 1285 w 5670"/>
                      <a:gd name="connsiteY21" fmla="*/ 2248 h 3532"/>
                      <a:gd name="connsiteX22" fmla="*/ 1285 w 5670"/>
                      <a:gd name="connsiteY22" fmla="*/ 2248 h 3532"/>
                      <a:gd name="connsiteX23" fmla="*/ 1285 w 5670"/>
                      <a:gd name="connsiteY23" fmla="*/ 2248 h 3532"/>
                      <a:gd name="connsiteX24" fmla="*/ 1285 w 5670"/>
                      <a:gd name="connsiteY24" fmla="*/ 2248 h 3532"/>
                      <a:gd name="connsiteX25" fmla="*/ 1285 w 5670"/>
                      <a:gd name="connsiteY25" fmla="*/ 2248 h 3532"/>
                      <a:gd name="connsiteX26" fmla="*/ 1285 w 5670"/>
                      <a:gd name="connsiteY26" fmla="*/ 2248 h 3532"/>
                      <a:gd name="connsiteX27" fmla="*/ 1285 w 5670"/>
                      <a:gd name="connsiteY27" fmla="*/ 2248 h 3532"/>
                      <a:gd name="connsiteX28" fmla="*/ 1285 w 5670"/>
                      <a:gd name="connsiteY28" fmla="*/ 2248 h 3532"/>
                      <a:gd name="connsiteX29" fmla="*/ 1285 w 5670"/>
                      <a:gd name="connsiteY29" fmla="*/ 2248 h 3532"/>
                      <a:gd name="connsiteX30" fmla="*/ 1285 w 5670"/>
                      <a:gd name="connsiteY30" fmla="*/ 2248 h 3532"/>
                      <a:gd name="connsiteX31" fmla="*/ 1285 w 5670"/>
                      <a:gd name="connsiteY31" fmla="*/ 2248 h 3532"/>
                      <a:gd name="connsiteX32" fmla="*/ 1285 w 5670"/>
                      <a:gd name="connsiteY32" fmla="*/ 2248 h 3532"/>
                      <a:gd name="connsiteX33" fmla="*/ 1285 w 5670"/>
                      <a:gd name="connsiteY33" fmla="*/ 2248 h 3532"/>
                      <a:gd name="connsiteX34" fmla="*/ 1285 w 5670"/>
                      <a:gd name="connsiteY34" fmla="*/ 2248 h 3532"/>
                      <a:gd name="connsiteX35" fmla="*/ 1285 w 5670"/>
                      <a:gd name="connsiteY35" fmla="*/ 2248 h 3532"/>
                      <a:gd name="connsiteX36" fmla="*/ 1285 w 5670"/>
                      <a:gd name="connsiteY36" fmla="*/ 2248 h 3532"/>
                      <a:gd name="connsiteX37" fmla="*/ 1285 w 5670"/>
                      <a:gd name="connsiteY37" fmla="*/ 2248 h 3532"/>
                      <a:gd name="connsiteX38" fmla="*/ 1285 w 5670"/>
                      <a:gd name="connsiteY38" fmla="*/ 2248 h 3532"/>
                      <a:gd name="connsiteX39" fmla="*/ 1285 w 5670"/>
                      <a:gd name="connsiteY39" fmla="*/ 2248 h 3532"/>
                      <a:gd name="connsiteX40" fmla="*/ 1285 w 5670"/>
                      <a:gd name="connsiteY40" fmla="*/ 2248 h 3532"/>
                      <a:gd name="connsiteX41" fmla="*/ 1285 w 5670"/>
                      <a:gd name="connsiteY41" fmla="*/ 2248 h 3532"/>
                      <a:gd name="connsiteX42" fmla="*/ 1285 w 5670"/>
                      <a:gd name="connsiteY42" fmla="*/ 2248 h 3532"/>
                      <a:gd name="connsiteX43" fmla="*/ 1285 w 5670"/>
                      <a:gd name="connsiteY43" fmla="*/ 2248 h 3532"/>
                      <a:gd name="connsiteX44" fmla="*/ 1285 w 5670"/>
                      <a:gd name="connsiteY44" fmla="*/ 2248 h 3532"/>
                      <a:gd name="connsiteX45" fmla="*/ 1285 w 5670"/>
                      <a:gd name="connsiteY45" fmla="*/ 2248 h 3532"/>
                      <a:gd name="connsiteX46" fmla="*/ 1285 w 5670"/>
                      <a:gd name="connsiteY46" fmla="*/ 2248 h 3532"/>
                      <a:gd name="connsiteX47" fmla="*/ 1285 w 5670"/>
                      <a:gd name="connsiteY47" fmla="*/ 3533 h 3532"/>
                      <a:gd name="connsiteX48" fmla="*/ 1285 w 5670"/>
                      <a:gd name="connsiteY48" fmla="*/ 3533 h 3532"/>
                      <a:gd name="connsiteX49" fmla="*/ 1285 w 5670"/>
                      <a:gd name="connsiteY49" fmla="*/ 3533 h 3532"/>
                      <a:gd name="connsiteX50" fmla="*/ 1285 w 5670"/>
                      <a:gd name="connsiteY50" fmla="*/ 3533 h 3532"/>
                      <a:gd name="connsiteX51" fmla="*/ 1285 w 5670"/>
                      <a:gd name="connsiteY51" fmla="*/ 2248 h 3532"/>
                      <a:gd name="connsiteX52" fmla="*/ 1285 w 5670"/>
                      <a:gd name="connsiteY52" fmla="*/ 2248 h 3532"/>
                      <a:gd name="connsiteX53" fmla="*/ 1285 w 5670"/>
                      <a:gd name="connsiteY53" fmla="*/ 3533 h 3532"/>
                      <a:gd name="connsiteX54" fmla="*/ 1285 w 5670"/>
                      <a:gd name="connsiteY54" fmla="*/ 3533 h 3532"/>
                      <a:gd name="connsiteX55" fmla="*/ 1285 w 5670"/>
                      <a:gd name="connsiteY55" fmla="*/ 3533 h 3532"/>
                      <a:gd name="connsiteX56" fmla="*/ 1285 w 5670"/>
                      <a:gd name="connsiteY56" fmla="*/ 3533 h 3532"/>
                      <a:gd name="connsiteX57" fmla="*/ 1285 w 5670"/>
                      <a:gd name="connsiteY57" fmla="*/ 2248 h 3532"/>
                      <a:gd name="connsiteX58" fmla="*/ 1285 w 5670"/>
                      <a:gd name="connsiteY58" fmla="*/ 2248 h 3532"/>
                      <a:gd name="connsiteX59" fmla="*/ 1285 w 5670"/>
                      <a:gd name="connsiteY59" fmla="*/ 3533 h 3532"/>
                      <a:gd name="connsiteX60" fmla="*/ 1285 w 5670"/>
                      <a:gd name="connsiteY60" fmla="*/ 3533 h 3532"/>
                      <a:gd name="connsiteX61" fmla="*/ 1285 w 5670"/>
                      <a:gd name="connsiteY61" fmla="*/ 3533 h 3532"/>
                      <a:gd name="connsiteX62" fmla="*/ 1285 w 5670"/>
                      <a:gd name="connsiteY62" fmla="*/ 3533 h 3532"/>
                      <a:gd name="connsiteX63" fmla="*/ 1285 w 5670"/>
                      <a:gd name="connsiteY63" fmla="*/ 2248 h 3532"/>
                      <a:gd name="connsiteX64" fmla="*/ 1285 w 5670"/>
                      <a:gd name="connsiteY64" fmla="*/ 2248 h 3532"/>
                      <a:gd name="connsiteX65" fmla="*/ 1285 w 5670"/>
                      <a:gd name="connsiteY65" fmla="*/ 2248 h 3532"/>
                      <a:gd name="connsiteX66" fmla="*/ 1285 w 5670"/>
                      <a:gd name="connsiteY66" fmla="*/ 2248 h 3532"/>
                      <a:gd name="connsiteX67" fmla="*/ 1285 w 5670"/>
                      <a:gd name="connsiteY67" fmla="*/ 2248 h 3532"/>
                      <a:gd name="connsiteX68" fmla="*/ 1285 w 5670"/>
                      <a:gd name="connsiteY68" fmla="*/ 2248 h 3532"/>
                      <a:gd name="connsiteX69" fmla="*/ 1285 w 5670"/>
                      <a:gd name="connsiteY69" fmla="*/ 2248 h 3532"/>
                      <a:gd name="connsiteX70" fmla="*/ 1285 w 5670"/>
                      <a:gd name="connsiteY70" fmla="*/ 2248 h 3532"/>
                      <a:gd name="connsiteX71" fmla="*/ 1285 w 5670"/>
                      <a:gd name="connsiteY71" fmla="*/ 2248 h 3532"/>
                      <a:gd name="connsiteX72" fmla="*/ 1285 w 5670"/>
                      <a:gd name="connsiteY72" fmla="*/ 2248 h 3532"/>
                      <a:gd name="connsiteX73" fmla="*/ 1285 w 5670"/>
                      <a:gd name="connsiteY73" fmla="*/ 2248 h 3532"/>
                      <a:gd name="connsiteX74" fmla="*/ 1285 w 5670"/>
                      <a:gd name="connsiteY74" fmla="*/ 2248 h 3532"/>
                      <a:gd name="connsiteX75" fmla="*/ 1285 w 5670"/>
                      <a:gd name="connsiteY75" fmla="*/ 2248 h 3532"/>
                      <a:gd name="connsiteX76" fmla="*/ 1285 w 5670"/>
                      <a:gd name="connsiteY76" fmla="*/ 2248 h 3532"/>
                      <a:gd name="connsiteX77" fmla="*/ 1285 w 5670"/>
                      <a:gd name="connsiteY77" fmla="*/ 2248 h 3532"/>
                      <a:gd name="connsiteX78" fmla="*/ 1285 w 5670"/>
                      <a:gd name="connsiteY78" fmla="*/ 2248 h 3532"/>
                      <a:gd name="connsiteX79" fmla="*/ 1285 w 5670"/>
                      <a:gd name="connsiteY79" fmla="*/ 2248 h 3532"/>
                      <a:gd name="connsiteX80" fmla="*/ 1285 w 5670"/>
                      <a:gd name="connsiteY80" fmla="*/ 2248 h 3532"/>
                      <a:gd name="connsiteX81" fmla="*/ 1285 w 5670"/>
                      <a:gd name="connsiteY81" fmla="*/ 2248 h 3532"/>
                      <a:gd name="connsiteX82" fmla="*/ 1285 w 5670"/>
                      <a:gd name="connsiteY82" fmla="*/ 2248 h 3532"/>
                      <a:gd name="connsiteX83" fmla="*/ 1285 w 5670"/>
                      <a:gd name="connsiteY83" fmla="*/ 2248 h 3532"/>
                      <a:gd name="connsiteX84" fmla="*/ 1285 w 5670"/>
                      <a:gd name="connsiteY84" fmla="*/ 2248 h 3532"/>
                      <a:gd name="connsiteX85" fmla="*/ 1285 w 5670"/>
                      <a:gd name="connsiteY85" fmla="*/ 2248 h 3532"/>
                      <a:gd name="connsiteX86" fmla="*/ 1285 w 5670"/>
                      <a:gd name="connsiteY86" fmla="*/ 2248 h 3532"/>
                      <a:gd name="connsiteX87" fmla="*/ 1285 w 5670"/>
                      <a:gd name="connsiteY87" fmla="*/ 2248 h 3532"/>
                      <a:gd name="connsiteX88" fmla="*/ 1285 w 5670"/>
                      <a:gd name="connsiteY88" fmla="*/ 2248 h 3532"/>
                      <a:gd name="connsiteX89" fmla="*/ 1285 w 5670"/>
                      <a:gd name="connsiteY89" fmla="*/ 2248 h 3532"/>
                      <a:gd name="connsiteX90" fmla="*/ 1285 w 5670"/>
                      <a:gd name="connsiteY90" fmla="*/ 2248 h 3532"/>
                      <a:gd name="connsiteX91" fmla="*/ 1285 w 5670"/>
                      <a:gd name="connsiteY91" fmla="*/ 2248 h 3532"/>
                      <a:gd name="connsiteX92" fmla="*/ 1285 w 5670"/>
                      <a:gd name="connsiteY92" fmla="*/ 2248 h 3532"/>
                      <a:gd name="connsiteX93" fmla="*/ 1285 w 5670"/>
                      <a:gd name="connsiteY93" fmla="*/ 2248 h 3532"/>
                      <a:gd name="connsiteX94" fmla="*/ 1285 w 5670"/>
                      <a:gd name="connsiteY94" fmla="*/ 2248 h 3532"/>
                      <a:gd name="connsiteX95" fmla="*/ 1285 w 5670"/>
                      <a:gd name="connsiteY95" fmla="*/ 2248 h 3532"/>
                      <a:gd name="connsiteX96" fmla="*/ 1285 w 5670"/>
                      <a:gd name="connsiteY96" fmla="*/ 2248 h 3532"/>
                      <a:gd name="connsiteX97" fmla="*/ 1285 w 5670"/>
                      <a:gd name="connsiteY97" fmla="*/ 2248 h 3532"/>
                      <a:gd name="connsiteX98" fmla="*/ 1285 w 5670"/>
                      <a:gd name="connsiteY98" fmla="*/ 2248 h 3532"/>
                      <a:gd name="connsiteX99" fmla="*/ 1285 w 5670"/>
                      <a:gd name="connsiteY99" fmla="*/ 2248 h 3532"/>
                      <a:gd name="connsiteX100" fmla="*/ 1285 w 5670"/>
                      <a:gd name="connsiteY100" fmla="*/ 2248 h 3532"/>
                      <a:gd name="connsiteX101" fmla="*/ 2569 w 5670"/>
                      <a:gd name="connsiteY101" fmla="*/ 2248 h 3532"/>
                      <a:gd name="connsiteX102" fmla="*/ 2569 w 5670"/>
                      <a:gd name="connsiteY102" fmla="*/ 2248 h 3532"/>
                      <a:gd name="connsiteX103" fmla="*/ 2569 w 5670"/>
                      <a:gd name="connsiteY103" fmla="*/ 2248 h 3532"/>
                      <a:gd name="connsiteX104" fmla="*/ 2569 w 5670"/>
                      <a:gd name="connsiteY104" fmla="*/ 2248 h 3532"/>
                      <a:gd name="connsiteX105" fmla="*/ 1285 w 5670"/>
                      <a:gd name="connsiteY105" fmla="*/ 2248 h 3532"/>
                      <a:gd name="connsiteX106" fmla="*/ 1285 w 5670"/>
                      <a:gd name="connsiteY106" fmla="*/ 2248 h 3532"/>
                      <a:gd name="connsiteX107" fmla="*/ 2569 w 5670"/>
                      <a:gd name="connsiteY107" fmla="*/ 2248 h 3532"/>
                      <a:gd name="connsiteX108" fmla="*/ 2569 w 5670"/>
                      <a:gd name="connsiteY108" fmla="*/ 2248 h 3532"/>
                      <a:gd name="connsiteX109" fmla="*/ 2569 w 5670"/>
                      <a:gd name="connsiteY109" fmla="*/ 2248 h 3532"/>
                      <a:gd name="connsiteX110" fmla="*/ 2569 w 5670"/>
                      <a:gd name="connsiteY110" fmla="*/ 2248 h 3532"/>
                      <a:gd name="connsiteX111" fmla="*/ 1285 w 5670"/>
                      <a:gd name="connsiteY111" fmla="*/ 2248 h 3532"/>
                      <a:gd name="connsiteX112" fmla="*/ 1285 w 5670"/>
                      <a:gd name="connsiteY112" fmla="*/ 2248 h 3532"/>
                      <a:gd name="connsiteX113" fmla="*/ 2569 w 5670"/>
                      <a:gd name="connsiteY113" fmla="*/ 2248 h 3532"/>
                      <a:gd name="connsiteX114" fmla="*/ 2569 w 5670"/>
                      <a:gd name="connsiteY114" fmla="*/ 2248 h 3532"/>
                      <a:gd name="connsiteX115" fmla="*/ 2569 w 5670"/>
                      <a:gd name="connsiteY115" fmla="*/ 2248 h 3532"/>
                      <a:gd name="connsiteX116" fmla="*/ 2569 w 5670"/>
                      <a:gd name="connsiteY116" fmla="*/ 2248 h 3532"/>
                      <a:gd name="connsiteX117" fmla="*/ 1285 w 5670"/>
                      <a:gd name="connsiteY117" fmla="*/ 2248 h 3532"/>
                      <a:gd name="connsiteX118" fmla="*/ 1285 w 5670"/>
                      <a:gd name="connsiteY118" fmla="*/ 2248 h 3532"/>
                      <a:gd name="connsiteX119" fmla="*/ 1285 w 5670"/>
                      <a:gd name="connsiteY119" fmla="*/ 2248 h 3532"/>
                      <a:gd name="connsiteX120" fmla="*/ 1285 w 5670"/>
                      <a:gd name="connsiteY120" fmla="*/ 2248 h 3532"/>
                      <a:gd name="connsiteX121" fmla="*/ 1285 w 5670"/>
                      <a:gd name="connsiteY121" fmla="*/ 2248 h 3532"/>
                      <a:gd name="connsiteX122" fmla="*/ 1285 w 5670"/>
                      <a:gd name="connsiteY122" fmla="*/ 2248 h 3532"/>
                      <a:gd name="connsiteX123" fmla="*/ 1285 w 5670"/>
                      <a:gd name="connsiteY123" fmla="*/ 2248 h 3532"/>
                      <a:gd name="connsiteX124" fmla="*/ 1285 w 5670"/>
                      <a:gd name="connsiteY124" fmla="*/ 2248 h 3532"/>
                      <a:gd name="connsiteX125" fmla="*/ 1285 w 5670"/>
                      <a:gd name="connsiteY125" fmla="*/ 2248 h 3532"/>
                      <a:gd name="connsiteX126" fmla="*/ 1285 w 5670"/>
                      <a:gd name="connsiteY126" fmla="*/ 2248 h 3532"/>
                      <a:gd name="connsiteX127" fmla="*/ 1285 w 5670"/>
                      <a:gd name="connsiteY127" fmla="*/ 2248 h 3532"/>
                      <a:gd name="connsiteX128" fmla="*/ 1285 w 5670"/>
                      <a:gd name="connsiteY128" fmla="*/ 2248 h 3532"/>
                      <a:gd name="connsiteX129" fmla="*/ 1285 w 5670"/>
                      <a:gd name="connsiteY129" fmla="*/ 2248 h 3532"/>
                      <a:gd name="connsiteX130" fmla="*/ 1285 w 5670"/>
                      <a:gd name="connsiteY130" fmla="*/ 2248 h 3532"/>
                      <a:gd name="connsiteX131" fmla="*/ 1285 w 5670"/>
                      <a:gd name="connsiteY131" fmla="*/ 2248 h 3532"/>
                      <a:gd name="connsiteX132" fmla="*/ 1285 w 5670"/>
                      <a:gd name="connsiteY132" fmla="*/ 2248 h 3532"/>
                      <a:gd name="connsiteX133" fmla="*/ 1285 w 5670"/>
                      <a:gd name="connsiteY133" fmla="*/ 2248 h 3532"/>
                      <a:gd name="connsiteX134" fmla="*/ 1285 w 5670"/>
                      <a:gd name="connsiteY134" fmla="*/ 2248 h 3532"/>
                      <a:gd name="connsiteX135" fmla="*/ 1285 w 5670"/>
                      <a:gd name="connsiteY135" fmla="*/ 2248 h 3532"/>
                      <a:gd name="connsiteX136" fmla="*/ 1285 w 5670"/>
                      <a:gd name="connsiteY136" fmla="*/ 2248 h 3532"/>
                      <a:gd name="connsiteX137" fmla="*/ 1285 w 5670"/>
                      <a:gd name="connsiteY137" fmla="*/ 2248 h 3532"/>
                      <a:gd name="connsiteX138" fmla="*/ 1285 w 5670"/>
                      <a:gd name="connsiteY138" fmla="*/ 2248 h 3532"/>
                      <a:gd name="connsiteX139" fmla="*/ 1285 w 5670"/>
                      <a:gd name="connsiteY139" fmla="*/ 2248 h 3532"/>
                      <a:gd name="connsiteX140" fmla="*/ 1285 w 5670"/>
                      <a:gd name="connsiteY140" fmla="*/ 2248 h 3532"/>
                      <a:gd name="connsiteX141" fmla="*/ 1285 w 5670"/>
                      <a:gd name="connsiteY141" fmla="*/ 2248 h 3532"/>
                      <a:gd name="connsiteX142" fmla="*/ 1285 w 5670"/>
                      <a:gd name="connsiteY142" fmla="*/ 2248 h 3532"/>
                      <a:gd name="connsiteX143" fmla="*/ 1285 w 5670"/>
                      <a:gd name="connsiteY143" fmla="*/ 2248 h 3532"/>
                      <a:gd name="connsiteX144" fmla="*/ 1285 w 5670"/>
                      <a:gd name="connsiteY144" fmla="*/ 2248 h 3532"/>
                      <a:gd name="connsiteX145" fmla="*/ 1285 w 5670"/>
                      <a:gd name="connsiteY145" fmla="*/ 2248 h 3532"/>
                      <a:gd name="connsiteX146" fmla="*/ 1285 w 5670"/>
                      <a:gd name="connsiteY146" fmla="*/ 2248 h 3532"/>
                      <a:gd name="connsiteX147" fmla="*/ 1285 w 5670"/>
                      <a:gd name="connsiteY147" fmla="*/ 2248 h 3532"/>
                      <a:gd name="connsiteX148" fmla="*/ 1285 w 5670"/>
                      <a:gd name="connsiteY148" fmla="*/ 2248 h 3532"/>
                      <a:gd name="connsiteX149" fmla="*/ 1285 w 5670"/>
                      <a:gd name="connsiteY149" fmla="*/ 2248 h 3532"/>
                      <a:gd name="connsiteX150" fmla="*/ 1285 w 5670"/>
                      <a:gd name="connsiteY150" fmla="*/ 2248 h 3532"/>
                      <a:gd name="connsiteX151" fmla="*/ 1285 w 5670"/>
                      <a:gd name="connsiteY151" fmla="*/ 2248 h 3532"/>
                      <a:gd name="connsiteX152" fmla="*/ 1285 w 5670"/>
                      <a:gd name="connsiteY152" fmla="*/ 2248 h 3532"/>
                      <a:gd name="connsiteX153" fmla="*/ 1285 w 5670"/>
                      <a:gd name="connsiteY153" fmla="*/ 2248 h 3532"/>
                      <a:gd name="connsiteX154" fmla="*/ 1285 w 5670"/>
                      <a:gd name="connsiteY154" fmla="*/ 2248 h 3532"/>
                      <a:gd name="connsiteX155" fmla="*/ 1285 w 5670"/>
                      <a:gd name="connsiteY155" fmla="*/ 963 h 3532"/>
                      <a:gd name="connsiteX156" fmla="*/ 1285 w 5670"/>
                      <a:gd name="connsiteY156" fmla="*/ 963 h 3532"/>
                      <a:gd name="connsiteX157" fmla="*/ 1285 w 5670"/>
                      <a:gd name="connsiteY157" fmla="*/ 963 h 3532"/>
                      <a:gd name="connsiteX158" fmla="*/ 1285 w 5670"/>
                      <a:gd name="connsiteY158" fmla="*/ 963 h 3532"/>
                      <a:gd name="connsiteX159" fmla="*/ 1285 w 5670"/>
                      <a:gd name="connsiteY159" fmla="*/ 2248 h 3532"/>
                      <a:gd name="connsiteX160" fmla="*/ 1285 w 5670"/>
                      <a:gd name="connsiteY160" fmla="*/ 2248 h 3532"/>
                      <a:gd name="connsiteX161" fmla="*/ 1285 w 5670"/>
                      <a:gd name="connsiteY161" fmla="*/ 963 h 3532"/>
                      <a:gd name="connsiteX162" fmla="*/ 1285 w 5670"/>
                      <a:gd name="connsiteY162" fmla="*/ 963 h 3532"/>
                      <a:gd name="connsiteX163" fmla="*/ 1285 w 5670"/>
                      <a:gd name="connsiteY163" fmla="*/ 963 h 3532"/>
                      <a:gd name="connsiteX164" fmla="*/ 1285 w 5670"/>
                      <a:gd name="connsiteY164" fmla="*/ 963 h 3532"/>
                      <a:gd name="connsiteX165" fmla="*/ 1285 w 5670"/>
                      <a:gd name="connsiteY165" fmla="*/ 2248 h 3532"/>
                      <a:gd name="connsiteX166" fmla="*/ 1285 w 5670"/>
                      <a:gd name="connsiteY166" fmla="*/ 2248 h 3532"/>
                      <a:gd name="connsiteX167" fmla="*/ 1285 w 5670"/>
                      <a:gd name="connsiteY167" fmla="*/ 963 h 3532"/>
                      <a:gd name="connsiteX168" fmla="*/ 1285 w 5670"/>
                      <a:gd name="connsiteY168" fmla="*/ 963 h 3532"/>
                      <a:gd name="connsiteX169" fmla="*/ 1285 w 5670"/>
                      <a:gd name="connsiteY169" fmla="*/ 963 h 3532"/>
                      <a:gd name="connsiteX170" fmla="*/ 1285 w 5670"/>
                      <a:gd name="connsiteY170" fmla="*/ 963 h 3532"/>
                      <a:gd name="connsiteX171" fmla="*/ 1285 w 5670"/>
                      <a:gd name="connsiteY171" fmla="*/ 2248 h 3532"/>
                      <a:gd name="connsiteX172" fmla="*/ 1285 w 5670"/>
                      <a:gd name="connsiteY172" fmla="*/ 2248 h 3532"/>
                      <a:gd name="connsiteX173" fmla="*/ 1285 w 5670"/>
                      <a:gd name="connsiteY173" fmla="*/ 2248 h 3532"/>
                      <a:gd name="connsiteX174" fmla="*/ 1285 w 5670"/>
                      <a:gd name="connsiteY174" fmla="*/ 2248 h 3532"/>
                      <a:gd name="connsiteX175" fmla="*/ 1285 w 5670"/>
                      <a:gd name="connsiteY175" fmla="*/ 2248 h 3532"/>
                      <a:gd name="connsiteX176" fmla="*/ 1285 w 5670"/>
                      <a:gd name="connsiteY176" fmla="*/ 2248 h 3532"/>
                      <a:gd name="connsiteX177" fmla="*/ 1285 w 5670"/>
                      <a:gd name="connsiteY177" fmla="*/ 2248 h 3532"/>
                      <a:gd name="connsiteX178" fmla="*/ 1285 w 5670"/>
                      <a:gd name="connsiteY178" fmla="*/ 2248 h 3532"/>
                      <a:gd name="connsiteX179" fmla="*/ 1285 w 5670"/>
                      <a:gd name="connsiteY179" fmla="*/ 2248 h 3532"/>
                      <a:gd name="connsiteX180" fmla="*/ 1285 w 5670"/>
                      <a:gd name="connsiteY180" fmla="*/ 2248 h 3532"/>
                      <a:gd name="connsiteX181" fmla="*/ 1285 w 5670"/>
                      <a:gd name="connsiteY181" fmla="*/ 2248 h 3532"/>
                      <a:gd name="connsiteX182" fmla="*/ 1285 w 5670"/>
                      <a:gd name="connsiteY182" fmla="*/ 2248 h 3532"/>
                      <a:gd name="connsiteX183" fmla="*/ 1285 w 5670"/>
                      <a:gd name="connsiteY183" fmla="*/ 2248 h 3532"/>
                      <a:gd name="connsiteX184" fmla="*/ 1285 w 5670"/>
                      <a:gd name="connsiteY184" fmla="*/ 2248 h 3532"/>
                      <a:gd name="connsiteX185" fmla="*/ 1285 w 5670"/>
                      <a:gd name="connsiteY185" fmla="*/ 2248 h 3532"/>
                      <a:gd name="connsiteX186" fmla="*/ 1285 w 5670"/>
                      <a:gd name="connsiteY186" fmla="*/ 2248 h 3532"/>
                      <a:gd name="connsiteX187" fmla="*/ 1285 w 5670"/>
                      <a:gd name="connsiteY187" fmla="*/ 2248 h 3532"/>
                      <a:gd name="connsiteX188" fmla="*/ 1285 w 5670"/>
                      <a:gd name="connsiteY188" fmla="*/ 2248 h 3532"/>
                      <a:gd name="connsiteX189" fmla="*/ 1285 w 5670"/>
                      <a:gd name="connsiteY189" fmla="*/ 2248 h 3532"/>
                      <a:gd name="connsiteX190" fmla="*/ 1285 w 5670"/>
                      <a:gd name="connsiteY190" fmla="*/ 2248 h 3532"/>
                      <a:gd name="connsiteX191" fmla="*/ 1285 w 5670"/>
                      <a:gd name="connsiteY191" fmla="*/ 2248 h 3532"/>
                      <a:gd name="connsiteX192" fmla="*/ 1285 w 5670"/>
                      <a:gd name="connsiteY192" fmla="*/ 2248 h 3532"/>
                      <a:gd name="connsiteX193" fmla="*/ 1285 w 5670"/>
                      <a:gd name="connsiteY193" fmla="*/ 2248 h 3532"/>
                      <a:gd name="connsiteX194" fmla="*/ 1285 w 5670"/>
                      <a:gd name="connsiteY194" fmla="*/ 2248 h 3532"/>
                      <a:gd name="connsiteX195" fmla="*/ 1285 w 5670"/>
                      <a:gd name="connsiteY195" fmla="*/ 2248 h 3532"/>
                      <a:gd name="connsiteX196" fmla="*/ 1285 w 5670"/>
                      <a:gd name="connsiteY196" fmla="*/ 2248 h 3532"/>
                      <a:gd name="connsiteX197" fmla="*/ 1285 w 5670"/>
                      <a:gd name="connsiteY197" fmla="*/ 2248 h 3532"/>
                      <a:gd name="connsiteX198" fmla="*/ 1285 w 5670"/>
                      <a:gd name="connsiteY198" fmla="*/ 2248 h 3532"/>
                      <a:gd name="connsiteX199" fmla="*/ 1285 w 5670"/>
                      <a:gd name="connsiteY199" fmla="*/ 2248 h 3532"/>
                      <a:gd name="connsiteX200" fmla="*/ 1285 w 5670"/>
                      <a:gd name="connsiteY200" fmla="*/ 2248 h 3532"/>
                      <a:gd name="connsiteX201" fmla="*/ 1285 w 5670"/>
                      <a:gd name="connsiteY201" fmla="*/ 2248 h 3532"/>
                      <a:gd name="connsiteX202" fmla="*/ 1285 w 5670"/>
                      <a:gd name="connsiteY202" fmla="*/ 2248 h 3532"/>
                      <a:gd name="connsiteX203" fmla="*/ 1285 w 5670"/>
                      <a:gd name="connsiteY203" fmla="*/ 2248 h 3532"/>
                      <a:gd name="connsiteX204" fmla="*/ 1285 w 5670"/>
                      <a:gd name="connsiteY204" fmla="*/ 2248 h 3532"/>
                      <a:gd name="connsiteX205" fmla="*/ 1285 w 5670"/>
                      <a:gd name="connsiteY205" fmla="*/ 2248 h 3532"/>
                      <a:gd name="connsiteX206" fmla="*/ 1285 w 5670"/>
                      <a:gd name="connsiteY206" fmla="*/ 2248 h 3532"/>
                      <a:gd name="connsiteX207" fmla="*/ 1285 w 5670"/>
                      <a:gd name="connsiteY207" fmla="*/ 2248 h 3532"/>
                      <a:gd name="connsiteX208" fmla="*/ 0 w 5670"/>
                      <a:gd name="connsiteY208" fmla="*/ 963 h 3532"/>
                      <a:gd name="connsiteX209" fmla="*/ 0 w 5670"/>
                      <a:gd name="connsiteY209" fmla="*/ 963 h 3532"/>
                      <a:gd name="connsiteX210" fmla="*/ 0 w 5670"/>
                      <a:gd name="connsiteY210" fmla="*/ 963 h 3532"/>
                      <a:gd name="connsiteX211" fmla="*/ 0 w 5670"/>
                      <a:gd name="connsiteY211" fmla="*/ 963 h 3532"/>
                      <a:gd name="connsiteX212" fmla="*/ 0 w 5670"/>
                      <a:gd name="connsiteY212" fmla="*/ 963 h 3532"/>
                      <a:gd name="connsiteX213" fmla="*/ 0 w 5670"/>
                      <a:gd name="connsiteY213" fmla="*/ 963 h 3532"/>
                      <a:gd name="connsiteX214" fmla="*/ 0 w 5670"/>
                      <a:gd name="connsiteY214" fmla="*/ 963 h 3532"/>
                      <a:gd name="connsiteX215" fmla="*/ 0 w 5670"/>
                      <a:gd name="connsiteY215" fmla="*/ 963 h 3532"/>
                      <a:gd name="connsiteX216" fmla="*/ 0 w 5670"/>
                      <a:gd name="connsiteY216" fmla="*/ 963 h 3532"/>
                      <a:gd name="connsiteX217" fmla="*/ 3854 w 5670"/>
                      <a:gd name="connsiteY217" fmla="*/ 963 h 3532"/>
                      <a:gd name="connsiteX218" fmla="*/ 3854 w 5670"/>
                      <a:gd name="connsiteY218" fmla="*/ 963 h 3532"/>
                      <a:gd name="connsiteX219" fmla="*/ 5138 w 5670"/>
                      <a:gd name="connsiteY219" fmla="*/ 963 h 3532"/>
                      <a:gd name="connsiteX220" fmla="*/ 3854 w 5670"/>
                      <a:gd name="connsiteY220" fmla="*/ 963 h 3532"/>
                      <a:gd name="connsiteX221" fmla="*/ 3854 w 5670"/>
                      <a:gd name="connsiteY221" fmla="*/ 963 h 3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70" h="3532">
                        <a:moveTo>
                          <a:pt x="0" y="963"/>
                        </a:move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963"/>
                          <a:pt x="1285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3533"/>
                        </a:lnTo>
                        <a:cubicBezTo>
                          <a:pt x="1285" y="3533"/>
                          <a:pt x="1285" y="3533"/>
                          <a:pt x="1285" y="353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2569" y="2248"/>
                        </a:lnTo>
                        <a:cubicBezTo>
                          <a:pt x="2569" y="2248"/>
                          <a:pt x="2569" y="2248"/>
                          <a:pt x="2569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963"/>
                        </a:lnTo>
                        <a:cubicBezTo>
                          <a:pt x="1285" y="963"/>
                          <a:pt x="1285" y="963"/>
                          <a:pt x="1285" y="963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-321"/>
                          <a:pt x="1285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963"/>
                          <a:pt x="1285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close/>
                        <a:moveTo>
                          <a:pt x="3854" y="963"/>
                        </a:moveTo>
                        <a:cubicBezTo>
                          <a:pt x="3854" y="963"/>
                          <a:pt x="5138" y="-321"/>
                          <a:pt x="3854" y="963"/>
                        </a:cubicBezTo>
                        <a:cubicBezTo>
                          <a:pt x="5138" y="-321"/>
                          <a:pt x="5138" y="963"/>
                          <a:pt x="5138" y="963"/>
                        </a:cubicBezTo>
                        <a:cubicBezTo>
                          <a:pt x="6423" y="963"/>
                          <a:pt x="5138" y="2248"/>
                          <a:pt x="3854" y="963"/>
                        </a:cubicBezTo>
                        <a:cubicBezTo>
                          <a:pt x="5138" y="2248"/>
                          <a:pt x="3854" y="963"/>
                          <a:pt x="3854" y="9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57EA34C3-2993-486E-85E1-A2BF1CEE9242}"/>
                      </a:ext>
                    </a:extLst>
                  </p:cNvPr>
                  <p:cNvSpPr/>
                  <p:nvPr/>
                </p:nvSpPr>
                <p:spPr>
                  <a:xfrm>
                    <a:off x="2450251" y="1100307"/>
                    <a:ext cx="3853" cy="2248"/>
                  </a:xfrm>
                  <a:custGeom>
                    <a:avLst/>
                    <a:gdLst>
                      <a:gd name="connsiteX0" fmla="*/ 0 w 3853"/>
                      <a:gd name="connsiteY0" fmla="*/ 964 h 2248"/>
                      <a:gd name="connsiteX1" fmla="*/ 0 w 3853"/>
                      <a:gd name="connsiteY1" fmla="*/ 964 h 2248"/>
                      <a:gd name="connsiteX2" fmla="*/ 0 w 3853"/>
                      <a:gd name="connsiteY2" fmla="*/ 964 h 2248"/>
                      <a:gd name="connsiteX3" fmla="*/ 0 w 3853"/>
                      <a:gd name="connsiteY3" fmla="*/ 964 h 2248"/>
                      <a:gd name="connsiteX4" fmla="*/ 0 w 3853"/>
                      <a:gd name="connsiteY4" fmla="*/ 964 h 2248"/>
                      <a:gd name="connsiteX5" fmla="*/ 0 w 3853"/>
                      <a:gd name="connsiteY5" fmla="*/ 964 h 2248"/>
                      <a:gd name="connsiteX6" fmla="*/ 0 w 3853"/>
                      <a:gd name="connsiteY6" fmla="*/ 2248 h 2248"/>
                      <a:gd name="connsiteX7" fmla="*/ 0 w 3853"/>
                      <a:gd name="connsiteY7" fmla="*/ 2248 h 2248"/>
                      <a:gd name="connsiteX8" fmla="*/ 0 w 3853"/>
                      <a:gd name="connsiteY8" fmla="*/ 2248 h 2248"/>
                      <a:gd name="connsiteX9" fmla="*/ 0 w 3853"/>
                      <a:gd name="connsiteY9" fmla="*/ 2248 h 2248"/>
                      <a:gd name="connsiteX10" fmla="*/ 0 w 3853"/>
                      <a:gd name="connsiteY10" fmla="*/ 2248 h 2248"/>
                      <a:gd name="connsiteX11" fmla="*/ 0 w 3853"/>
                      <a:gd name="connsiteY11" fmla="*/ 2248 h 2248"/>
                      <a:gd name="connsiteX12" fmla="*/ 0 w 3853"/>
                      <a:gd name="connsiteY12" fmla="*/ 2248 h 2248"/>
                      <a:gd name="connsiteX13" fmla="*/ 0 w 3853"/>
                      <a:gd name="connsiteY13" fmla="*/ 2248 h 2248"/>
                      <a:gd name="connsiteX14" fmla="*/ 0 w 3853"/>
                      <a:gd name="connsiteY14" fmla="*/ 2248 h 2248"/>
                      <a:gd name="connsiteX15" fmla="*/ 0 w 3853"/>
                      <a:gd name="connsiteY15" fmla="*/ 2248 h 2248"/>
                      <a:gd name="connsiteX16" fmla="*/ 0 w 3853"/>
                      <a:gd name="connsiteY16" fmla="*/ 2248 h 2248"/>
                      <a:gd name="connsiteX17" fmla="*/ 0 w 3853"/>
                      <a:gd name="connsiteY17" fmla="*/ 2248 h 2248"/>
                      <a:gd name="connsiteX18" fmla="*/ 0 w 3853"/>
                      <a:gd name="connsiteY18" fmla="*/ 2248 h 2248"/>
                      <a:gd name="connsiteX19" fmla="*/ 0 w 3853"/>
                      <a:gd name="connsiteY19" fmla="*/ 2248 h 2248"/>
                      <a:gd name="connsiteX20" fmla="*/ 0 w 3853"/>
                      <a:gd name="connsiteY20" fmla="*/ 2248 h 2248"/>
                      <a:gd name="connsiteX21" fmla="*/ 0 w 3853"/>
                      <a:gd name="connsiteY21" fmla="*/ 2248 h 2248"/>
                      <a:gd name="connsiteX22" fmla="*/ 0 w 3853"/>
                      <a:gd name="connsiteY22" fmla="*/ 2248 h 2248"/>
                      <a:gd name="connsiteX23" fmla="*/ 0 w 3853"/>
                      <a:gd name="connsiteY23" fmla="*/ 2248 h 2248"/>
                      <a:gd name="connsiteX24" fmla="*/ 0 w 3853"/>
                      <a:gd name="connsiteY24" fmla="*/ 2248 h 2248"/>
                      <a:gd name="connsiteX25" fmla="*/ 0 w 3853"/>
                      <a:gd name="connsiteY25" fmla="*/ 2248 h 2248"/>
                      <a:gd name="connsiteX26" fmla="*/ 0 w 3853"/>
                      <a:gd name="connsiteY26" fmla="*/ 2248 h 2248"/>
                      <a:gd name="connsiteX27" fmla="*/ 0 w 3853"/>
                      <a:gd name="connsiteY27" fmla="*/ 2248 h 2248"/>
                      <a:gd name="connsiteX28" fmla="*/ 0 w 3853"/>
                      <a:gd name="connsiteY28" fmla="*/ 2248 h 2248"/>
                      <a:gd name="connsiteX29" fmla="*/ 0 w 3853"/>
                      <a:gd name="connsiteY29" fmla="*/ 2248 h 2248"/>
                      <a:gd name="connsiteX30" fmla="*/ 0 w 3853"/>
                      <a:gd name="connsiteY30" fmla="*/ 2248 h 2248"/>
                      <a:gd name="connsiteX31" fmla="*/ 0 w 3853"/>
                      <a:gd name="connsiteY31" fmla="*/ 2248 h 2248"/>
                      <a:gd name="connsiteX32" fmla="*/ 0 w 3853"/>
                      <a:gd name="connsiteY32" fmla="*/ 2248 h 2248"/>
                      <a:gd name="connsiteX33" fmla="*/ 0 w 3853"/>
                      <a:gd name="connsiteY33" fmla="*/ 2248 h 2248"/>
                      <a:gd name="connsiteX34" fmla="*/ 0 w 3853"/>
                      <a:gd name="connsiteY34" fmla="*/ 2248 h 2248"/>
                      <a:gd name="connsiteX35" fmla="*/ 0 w 3853"/>
                      <a:gd name="connsiteY35" fmla="*/ 2248 h 2248"/>
                      <a:gd name="connsiteX36" fmla="*/ 0 w 3853"/>
                      <a:gd name="connsiteY36" fmla="*/ 2248 h 2248"/>
                      <a:gd name="connsiteX37" fmla="*/ 0 w 3853"/>
                      <a:gd name="connsiteY37" fmla="*/ 2248 h 2248"/>
                      <a:gd name="connsiteX38" fmla="*/ 0 w 3853"/>
                      <a:gd name="connsiteY38" fmla="*/ 2248 h 2248"/>
                      <a:gd name="connsiteX39" fmla="*/ 0 w 3853"/>
                      <a:gd name="connsiteY39" fmla="*/ 2248 h 2248"/>
                      <a:gd name="connsiteX40" fmla="*/ 0 w 3853"/>
                      <a:gd name="connsiteY40" fmla="*/ 2248 h 2248"/>
                      <a:gd name="connsiteX41" fmla="*/ 0 w 3853"/>
                      <a:gd name="connsiteY41" fmla="*/ 2248 h 2248"/>
                      <a:gd name="connsiteX42" fmla="*/ 0 w 3853"/>
                      <a:gd name="connsiteY42" fmla="*/ 2248 h 2248"/>
                      <a:gd name="connsiteX43" fmla="*/ 0 w 3853"/>
                      <a:gd name="connsiteY43" fmla="*/ 2248 h 2248"/>
                      <a:gd name="connsiteX44" fmla="*/ 0 w 3853"/>
                      <a:gd name="connsiteY44" fmla="*/ 2248 h 2248"/>
                      <a:gd name="connsiteX45" fmla="*/ 0 w 3853"/>
                      <a:gd name="connsiteY45" fmla="*/ 2248 h 2248"/>
                      <a:gd name="connsiteX46" fmla="*/ 0 w 3853"/>
                      <a:gd name="connsiteY46" fmla="*/ 2248 h 2248"/>
                      <a:gd name="connsiteX47" fmla="*/ 0 w 3853"/>
                      <a:gd name="connsiteY47" fmla="*/ 2248 h 2248"/>
                      <a:gd name="connsiteX48" fmla="*/ 0 w 3853"/>
                      <a:gd name="connsiteY48" fmla="*/ 2248 h 2248"/>
                      <a:gd name="connsiteX49" fmla="*/ 0 w 3853"/>
                      <a:gd name="connsiteY49" fmla="*/ 2248 h 2248"/>
                      <a:gd name="connsiteX50" fmla="*/ 0 w 3853"/>
                      <a:gd name="connsiteY50" fmla="*/ 2248 h 2248"/>
                      <a:gd name="connsiteX51" fmla="*/ 0 w 3853"/>
                      <a:gd name="connsiteY51" fmla="*/ 2248 h 2248"/>
                      <a:gd name="connsiteX52" fmla="*/ 0 w 3853"/>
                      <a:gd name="connsiteY52" fmla="*/ 2248 h 2248"/>
                      <a:gd name="connsiteX53" fmla="*/ 0 w 3853"/>
                      <a:gd name="connsiteY53" fmla="*/ 2248 h 2248"/>
                      <a:gd name="connsiteX54" fmla="*/ 0 w 3853"/>
                      <a:gd name="connsiteY54" fmla="*/ 2248 h 2248"/>
                      <a:gd name="connsiteX55" fmla="*/ 0 w 3853"/>
                      <a:gd name="connsiteY55" fmla="*/ 2248 h 2248"/>
                      <a:gd name="connsiteX56" fmla="*/ 0 w 3853"/>
                      <a:gd name="connsiteY56" fmla="*/ 2248 h 2248"/>
                      <a:gd name="connsiteX57" fmla="*/ 0 w 3853"/>
                      <a:gd name="connsiteY57" fmla="*/ 2248 h 2248"/>
                      <a:gd name="connsiteX58" fmla="*/ 0 w 3853"/>
                      <a:gd name="connsiteY58" fmla="*/ 2248 h 2248"/>
                      <a:gd name="connsiteX59" fmla="*/ 0 w 3853"/>
                      <a:gd name="connsiteY59" fmla="*/ 2248 h 2248"/>
                      <a:gd name="connsiteX60" fmla="*/ 0 w 3853"/>
                      <a:gd name="connsiteY60" fmla="*/ 2248 h 2248"/>
                      <a:gd name="connsiteX61" fmla="*/ 0 w 3853"/>
                      <a:gd name="connsiteY61" fmla="*/ 2248 h 2248"/>
                      <a:gd name="connsiteX62" fmla="*/ 0 w 3853"/>
                      <a:gd name="connsiteY62" fmla="*/ 2248 h 2248"/>
                      <a:gd name="connsiteX63" fmla="*/ 0 w 3853"/>
                      <a:gd name="connsiteY63" fmla="*/ 2248 h 2248"/>
                      <a:gd name="connsiteX64" fmla="*/ 0 w 3853"/>
                      <a:gd name="connsiteY64" fmla="*/ 2248 h 2248"/>
                      <a:gd name="connsiteX65" fmla="*/ 0 w 3853"/>
                      <a:gd name="connsiteY65" fmla="*/ 2248 h 2248"/>
                      <a:gd name="connsiteX66" fmla="*/ 0 w 3853"/>
                      <a:gd name="connsiteY66" fmla="*/ 2248 h 2248"/>
                      <a:gd name="connsiteX67" fmla="*/ 0 w 3853"/>
                      <a:gd name="connsiteY67" fmla="*/ 2248 h 2248"/>
                      <a:gd name="connsiteX68" fmla="*/ 0 w 3853"/>
                      <a:gd name="connsiteY68" fmla="*/ 2248 h 2248"/>
                      <a:gd name="connsiteX69" fmla="*/ 0 w 3853"/>
                      <a:gd name="connsiteY69" fmla="*/ 2248 h 2248"/>
                      <a:gd name="connsiteX70" fmla="*/ 0 w 3853"/>
                      <a:gd name="connsiteY70" fmla="*/ 2248 h 2248"/>
                      <a:gd name="connsiteX71" fmla="*/ 0 w 3853"/>
                      <a:gd name="connsiteY71" fmla="*/ 2248 h 2248"/>
                      <a:gd name="connsiteX72" fmla="*/ 0 w 3853"/>
                      <a:gd name="connsiteY72" fmla="*/ 2248 h 2248"/>
                      <a:gd name="connsiteX73" fmla="*/ 0 w 3853"/>
                      <a:gd name="connsiteY73" fmla="*/ 2248 h 2248"/>
                      <a:gd name="connsiteX74" fmla="*/ 0 w 3853"/>
                      <a:gd name="connsiteY74" fmla="*/ 2248 h 2248"/>
                      <a:gd name="connsiteX75" fmla="*/ 0 w 3853"/>
                      <a:gd name="connsiteY75" fmla="*/ 2248 h 2248"/>
                      <a:gd name="connsiteX76" fmla="*/ 0 w 3853"/>
                      <a:gd name="connsiteY76" fmla="*/ 2248 h 2248"/>
                      <a:gd name="connsiteX77" fmla="*/ 0 w 3853"/>
                      <a:gd name="connsiteY77" fmla="*/ 2248 h 2248"/>
                      <a:gd name="connsiteX78" fmla="*/ 0 w 3853"/>
                      <a:gd name="connsiteY78" fmla="*/ 2248 h 2248"/>
                      <a:gd name="connsiteX79" fmla="*/ 0 w 3853"/>
                      <a:gd name="connsiteY79" fmla="*/ 2248 h 2248"/>
                      <a:gd name="connsiteX80" fmla="*/ 0 w 3853"/>
                      <a:gd name="connsiteY80" fmla="*/ 2248 h 2248"/>
                      <a:gd name="connsiteX81" fmla="*/ 0 w 3853"/>
                      <a:gd name="connsiteY81" fmla="*/ 2248 h 2248"/>
                      <a:gd name="connsiteX82" fmla="*/ 0 w 3853"/>
                      <a:gd name="connsiteY82" fmla="*/ 2248 h 2248"/>
                      <a:gd name="connsiteX83" fmla="*/ 0 w 3853"/>
                      <a:gd name="connsiteY83" fmla="*/ 2248 h 2248"/>
                      <a:gd name="connsiteX84" fmla="*/ 0 w 3853"/>
                      <a:gd name="connsiteY84" fmla="*/ 2248 h 2248"/>
                      <a:gd name="connsiteX85" fmla="*/ 0 w 3853"/>
                      <a:gd name="connsiteY85" fmla="*/ 2248 h 2248"/>
                      <a:gd name="connsiteX86" fmla="*/ 0 w 3853"/>
                      <a:gd name="connsiteY86" fmla="*/ 2248 h 2248"/>
                      <a:gd name="connsiteX87" fmla="*/ 0 w 3853"/>
                      <a:gd name="connsiteY87" fmla="*/ 2248 h 2248"/>
                      <a:gd name="connsiteX88" fmla="*/ 0 w 3853"/>
                      <a:gd name="connsiteY88" fmla="*/ 2248 h 2248"/>
                      <a:gd name="connsiteX89" fmla="*/ 0 w 3853"/>
                      <a:gd name="connsiteY89" fmla="*/ 2248 h 2248"/>
                      <a:gd name="connsiteX90" fmla="*/ 0 w 3853"/>
                      <a:gd name="connsiteY90" fmla="*/ 2248 h 2248"/>
                      <a:gd name="connsiteX91" fmla="*/ 0 w 3853"/>
                      <a:gd name="connsiteY91" fmla="*/ 2248 h 2248"/>
                      <a:gd name="connsiteX92" fmla="*/ 0 w 3853"/>
                      <a:gd name="connsiteY92" fmla="*/ 964 h 2248"/>
                      <a:gd name="connsiteX93" fmla="*/ 0 w 3853"/>
                      <a:gd name="connsiteY93" fmla="*/ 964 h 2248"/>
                      <a:gd name="connsiteX94" fmla="*/ 0 w 3853"/>
                      <a:gd name="connsiteY94" fmla="*/ 964 h 2248"/>
                      <a:gd name="connsiteX95" fmla="*/ 0 w 3853"/>
                      <a:gd name="connsiteY95" fmla="*/ 964 h 2248"/>
                      <a:gd name="connsiteX96" fmla="*/ 0 w 3853"/>
                      <a:gd name="connsiteY96" fmla="*/ 964 h 2248"/>
                      <a:gd name="connsiteX97" fmla="*/ 3854 w 3853"/>
                      <a:gd name="connsiteY97" fmla="*/ 964 h 2248"/>
                      <a:gd name="connsiteX98" fmla="*/ 3854 w 3853"/>
                      <a:gd name="connsiteY98" fmla="*/ 964 h 2248"/>
                      <a:gd name="connsiteX99" fmla="*/ 3854 w 3853"/>
                      <a:gd name="connsiteY99" fmla="*/ 964 h 2248"/>
                      <a:gd name="connsiteX100" fmla="*/ 3854 w 3853"/>
                      <a:gd name="connsiteY100" fmla="*/ 964 h 2248"/>
                      <a:gd name="connsiteX101" fmla="*/ 3854 w 3853"/>
                      <a:gd name="connsiteY101" fmla="*/ 964 h 2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53" h="2248">
                        <a:moveTo>
                          <a:pt x="0" y="964"/>
                        </a:moveTo>
                        <a:lnTo>
                          <a:pt x="0" y="964"/>
                        </a:lnTo>
                        <a:cubicBezTo>
                          <a:pt x="0" y="964"/>
                          <a:pt x="0" y="964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964"/>
                          <a:pt x="0" y="964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-321"/>
                          <a:pt x="0" y="-321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-321"/>
                          <a:pt x="0" y="-321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-321"/>
                          <a:pt x="0" y="964"/>
                          <a:pt x="0" y="964"/>
                        </a:cubicBezTo>
                        <a:close/>
                        <a:moveTo>
                          <a:pt x="3854" y="964"/>
                        </a:moveTo>
                        <a:cubicBezTo>
                          <a:pt x="3854" y="964"/>
                          <a:pt x="3854" y="964"/>
                          <a:pt x="3854" y="964"/>
                        </a:cubicBezTo>
                        <a:cubicBezTo>
                          <a:pt x="3854" y="964"/>
                          <a:pt x="3854" y="964"/>
                          <a:pt x="3854" y="964"/>
                        </a:cubicBezTo>
                        <a:cubicBezTo>
                          <a:pt x="3854" y="964"/>
                          <a:pt x="3854" y="964"/>
                          <a:pt x="3854" y="964"/>
                        </a:cubicBezTo>
                        <a:cubicBezTo>
                          <a:pt x="3854" y="964"/>
                          <a:pt x="3854" y="964"/>
                          <a:pt x="3854" y="964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4A247A2B-02CD-4FFA-95B4-FA9BEC3E07C3}"/>
                      </a:ext>
                    </a:extLst>
                  </p:cNvPr>
                  <p:cNvSpPr/>
                  <p:nvPr/>
                </p:nvSpPr>
                <p:spPr>
                  <a:xfrm>
                    <a:off x="2463098" y="1119576"/>
                    <a:ext cx="3853" cy="2248"/>
                  </a:xfrm>
                  <a:custGeom>
                    <a:avLst/>
                    <a:gdLst>
                      <a:gd name="connsiteX0" fmla="*/ 0 w 3853"/>
                      <a:gd name="connsiteY0" fmla="*/ 964 h 2248"/>
                      <a:gd name="connsiteX1" fmla="*/ 0 w 3853"/>
                      <a:gd name="connsiteY1" fmla="*/ 964 h 2248"/>
                      <a:gd name="connsiteX2" fmla="*/ 0 w 3853"/>
                      <a:gd name="connsiteY2" fmla="*/ 964 h 2248"/>
                      <a:gd name="connsiteX3" fmla="*/ 0 w 3853"/>
                      <a:gd name="connsiteY3" fmla="*/ 964 h 2248"/>
                      <a:gd name="connsiteX4" fmla="*/ 0 w 3853"/>
                      <a:gd name="connsiteY4" fmla="*/ 964 h 2248"/>
                      <a:gd name="connsiteX5" fmla="*/ 0 w 3853"/>
                      <a:gd name="connsiteY5" fmla="*/ 964 h 2248"/>
                      <a:gd name="connsiteX6" fmla="*/ 0 w 3853"/>
                      <a:gd name="connsiteY6" fmla="*/ 964 h 2248"/>
                      <a:gd name="connsiteX7" fmla="*/ 0 w 3853"/>
                      <a:gd name="connsiteY7" fmla="*/ 964 h 2248"/>
                      <a:gd name="connsiteX8" fmla="*/ 0 w 3853"/>
                      <a:gd name="connsiteY8" fmla="*/ 2248 h 2248"/>
                      <a:gd name="connsiteX9" fmla="*/ 0 w 3853"/>
                      <a:gd name="connsiteY9" fmla="*/ 964 h 2248"/>
                      <a:gd name="connsiteX10" fmla="*/ 1285 w 3853"/>
                      <a:gd name="connsiteY10" fmla="*/ 2248 h 2248"/>
                      <a:gd name="connsiteX11" fmla="*/ 1285 w 3853"/>
                      <a:gd name="connsiteY11" fmla="*/ 2248 h 2248"/>
                      <a:gd name="connsiteX12" fmla="*/ 1285 w 3853"/>
                      <a:gd name="connsiteY12" fmla="*/ 2248 h 2248"/>
                      <a:gd name="connsiteX13" fmla="*/ 1285 w 3853"/>
                      <a:gd name="connsiteY13" fmla="*/ 2248 h 2248"/>
                      <a:gd name="connsiteX14" fmla="*/ 1285 w 3853"/>
                      <a:gd name="connsiteY14" fmla="*/ 2248 h 2248"/>
                      <a:gd name="connsiteX15" fmla="*/ 1285 w 3853"/>
                      <a:gd name="connsiteY15" fmla="*/ 2248 h 2248"/>
                      <a:gd name="connsiteX16" fmla="*/ 1285 w 3853"/>
                      <a:gd name="connsiteY16" fmla="*/ 2248 h 2248"/>
                      <a:gd name="connsiteX17" fmla="*/ 1285 w 3853"/>
                      <a:gd name="connsiteY17" fmla="*/ 2248 h 2248"/>
                      <a:gd name="connsiteX18" fmla="*/ 1285 w 3853"/>
                      <a:gd name="connsiteY18" fmla="*/ 2248 h 2248"/>
                      <a:gd name="connsiteX19" fmla="*/ 1285 w 3853"/>
                      <a:gd name="connsiteY19" fmla="*/ 2248 h 2248"/>
                      <a:gd name="connsiteX20" fmla="*/ 1285 w 3853"/>
                      <a:gd name="connsiteY20" fmla="*/ 2248 h 2248"/>
                      <a:gd name="connsiteX21" fmla="*/ 1285 w 3853"/>
                      <a:gd name="connsiteY21" fmla="*/ 2248 h 2248"/>
                      <a:gd name="connsiteX22" fmla="*/ 1285 w 3853"/>
                      <a:gd name="connsiteY22" fmla="*/ 2248 h 2248"/>
                      <a:gd name="connsiteX23" fmla="*/ 1285 w 3853"/>
                      <a:gd name="connsiteY23" fmla="*/ 2248 h 2248"/>
                      <a:gd name="connsiteX24" fmla="*/ 1285 w 3853"/>
                      <a:gd name="connsiteY24" fmla="*/ 2248 h 2248"/>
                      <a:gd name="connsiteX25" fmla="*/ 1285 w 3853"/>
                      <a:gd name="connsiteY25" fmla="*/ 2248 h 2248"/>
                      <a:gd name="connsiteX26" fmla="*/ 1285 w 3853"/>
                      <a:gd name="connsiteY26" fmla="*/ 2248 h 2248"/>
                      <a:gd name="connsiteX27" fmla="*/ 1285 w 3853"/>
                      <a:gd name="connsiteY27" fmla="*/ 2248 h 2248"/>
                      <a:gd name="connsiteX28" fmla="*/ 1285 w 3853"/>
                      <a:gd name="connsiteY28" fmla="*/ 2248 h 2248"/>
                      <a:gd name="connsiteX29" fmla="*/ 1285 w 3853"/>
                      <a:gd name="connsiteY29" fmla="*/ 2248 h 2248"/>
                      <a:gd name="connsiteX30" fmla="*/ 1285 w 3853"/>
                      <a:gd name="connsiteY30" fmla="*/ 2248 h 2248"/>
                      <a:gd name="connsiteX31" fmla="*/ 1285 w 3853"/>
                      <a:gd name="connsiteY31" fmla="*/ 2248 h 2248"/>
                      <a:gd name="connsiteX32" fmla="*/ 1285 w 3853"/>
                      <a:gd name="connsiteY32" fmla="*/ 2248 h 2248"/>
                      <a:gd name="connsiteX33" fmla="*/ 1285 w 3853"/>
                      <a:gd name="connsiteY33" fmla="*/ 2248 h 2248"/>
                      <a:gd name="connsiteX34" fmla="*/ 1285 w 3853"/>
                      <a:gd name="connsiteY34" fmla="*/ 2248 h 2248"/>
                      <a:gd name="connsiteX35" fmla="*/ 1285 w 3853"/>
                      <a:gd name="connsiteY35" fmla="*/ 2248 h 2248"/>
                      <a:gd name="connsiteX36" fmla="*/ 1285 w 3853"/>
                      <a:gd name="connsiteY36" fmla="*/ 2248 h 2248"/>
                      <a:gd name="connsiteX37" fmla="*/ 1285 w 3853"/>
                      <a:gd name="connsiteY37" fmla="*/ 2248 h 2248"/>
                      <a:gd name="connsiteX38" fmla="*/ 1285 w 3853"/>
                      <a:gd name="connsiteY38" fmla="*/ 2248 h 2248"/>
                      <a:gd name="connsiteX39" fmla="*/ 1285 w 3853"/>
                      <a:gd name="connsiteY39" fmla="*/ 2248 h 2248"/>
                      <a:gd name="connsiteX40" fmla="*/ 1285 w 3853"/>
                      <a:gd name="connsiteY40" fmla="*/ 2248 h 2248"/>
                      <a:gd name="connsiteX41" fmla="*/ 1285 w 3853"/>
                      <a:gd name="connsiteY41" fmla="*/ 2248 h 2248"/>
                      <a:gd name="connsiteX42" fmla="*/ 1285 w 3853"/>
                      <a:gd name="connsiteY42" fmla="*/ 2248 h 2248"/>
                      <a:gd name="connsiteX43" fmla="*/ 1285 w 3853"/>
                      <a:gd name="connsiteY43" fmla="*/ 2248 h 2248"/>
                      <a:gd name="connsiteX44" fmla="*/ 1285 w 3853"/>
                      <a:gd name="connsiteY44" fmla="*/ 2248 h 2248"/>
                      <a:gd name="connsiteX45" fmla="*/ 1285 w 3853"/>
                      <a:gd name="connsiteY45" fmla="*/ 2248 h 2248"/>
                      <a:gd name="connsiteX46" fmla="*/ 1285 w 3853"/>
                      <a:gd name="connsiteY46" fmla="*/ 2248 h 2248"/>
                      <a:gd name="connsiteX47" fmla="*/ 1285 w 3853"/>
                      <a:gd name="connsiteY47" fmla="*/ 2248 h 2248"/>
                      <a:gd name="connsiteX48" fmla="*/ 1285 w 3853"/>
                      <a:gd name="connsiteY48" fmla="*/ 2248 h 2248"/>
                      <a:gd name="connsiteX49" fmla="*/ 1285 w 3853"/>
                      <a:gd name="connsiteY49" fmla="*/ 2248 h 2248"/>
                      <a:gd name="connsiteX50" fmla="*/ 1285 w 3853"/>
                      <a:gd name="connsiteY50" fmla="*/ 2248 h 2248"/>
                      <a:gd name="connsiteX51" fmla="*/ 1285 w 3853"/>
                      <a:gd name="connsiteY51" fmla="*/ 2248 h 2248"/>
                      <a:gd name="connsiteX52" fmla="*/ 1285 w 3853"/>
                      <a:gd name="connsiteY52" fmla="*/ 2248 h 2248"/>
                      <a:gd name="connsiteX53" fmla="*/ 1285 w 3853"/>
                      <a:gd name="connsiteY53" fmla="*/ 2248 h 2248"/>
                      <a:gd name="connsiteX54" fmla="*/ 1285 w 3853"/>
                      <a:gd name="connsiteY54" fmla="*/ 2248 h 2248"/>
                      <a:gd name="connsiteX55" fmla="*/ 1285 w 3853"/>
                      <a:gd name="connsiteY55" fmla="*/ 2248 h 2248"/>
                      <a:gd name="connsiteX56" fmla="*/ 1285 w 3853"/>
                      <a:gd name="connsiteY56" fmla="*/ 2248 h 2248"/>
                      <a:gd name="connsiteX57" fmla="*/ 1285 w 3853"/>
                      <a:gd name="connsiteY57" fmla="*/ 2248 h 2248"/>
                      <a:gd name="connsiteX58" fmla="*/ 1285 w 3853"/>
                      <a:gd name="connsiteY58" fmla="*/ 2248 h 2248"/>
                      <a:gd name="connsiteX59" fmla="*/ 1285 w 3853"/>
                      <a:gd name="connsiteY59" fmla="*/ 2248 h 2248"/>
                      <a:gd name="connsiteX60" fmla="*/ 1285 w 3853"/>
                      <a:gd name="connsiteY60" fmla="*/ 2248 h 2248"/>
                      <a:gd name="connsiteX61" fmla="*/ 1285 w 3853"/>
                      <a:gd name="connsiteY61" fmla="*/ 2248 h 2248"/>
                      <a:gd name="connsiteX62" fmla="*/ 1285 w 3853"/>
                      <a:gd name="connsiteY62" fmla="*/ 2248 h 2248"/>
                      <a:gd name="connsiteX63" fmla="*/ 1285 w 3853"/>
                      <a:gd name="connsiteY63" fmla="*/ 2248 h 2248"/>
                      <a:gd name="connsiteX64" fmla="*/ 1285 w 3853"/>
                      <a:gd name="connsiteY64" fmla="*/ 2248 h 2248"/>
                      <a:gd name="connsiteX65" fmla="*/ 1285 w 3853"/>
                      <a:gd name="connsiteY65" fmla="*/ 2248 h 2248"/>
                      <a:gd name="connsiteX66" fmla="*/ 1285 w 3853"/>
                      <a:gd name="connsiteY66" fmla="*/ 2248 h 2248"/>
                      <a:gd name="connsiteX67" fmla="*/ 1285 w 3853"/>
                      <a:gd name="connsiteY67" fmla="*/ 2248 h 2248"/>
                      <a:gd name="connsiteX68" fmla="*/ 1285 w 3853"/>
                      <a:gd name="connsiteY68" fmla="*/ 2248 h 2248"/>
                      <a:gd name="connsiteX69" fmla="*/ 1285 w 3853"/>
                      <a:gd name="connsiteY69" fmla="*/ 2248 h 2248"/>
                      <a:gd name="connsiteX70" fmla="*/ 1285 w 3853"/>
                      <a:gd name="connsiteY70" fmla="*/ 2248 h 2248"/>
                      <a:gd name="connsiteX71" fmla="*/ 1285 w 3853"/>
                      <a:gd name="connsiteY71" fmla="*/ 2248 h 2248"/>
                      <a:gd name="connsiteX72" fmla="*/ 1285 w 3853"/>
                      <a:gd name="connsiteY72" fmla="*/ 2248 h 2248"/>
                      <a:gd name="connsiteX73" fmla="*/ 1285 w 3853"/>
                      <a:gd name="connsiteY73" fmla="*/ 2248 h 2248"/>
                      <a:gd name="connsiteX74" fmla="*/ 1285 w 3853"/>
                      <a:gd name="connsiteY74" fmla="*/ 2248 h 2248"/>
                      <a:gd name="connsiteX75" fmla="*/ 1285 w 3853"/>
                      <a:gd name="connsiteY75" fmla="*/ 2248 h 2248"/>
                      <a:gd name="connsiteX76" fmla="*/ 1285 w 3853"/>
                      <a:gd name="connsiteY76" fmla="*/ 2248 h 2248"/>
                      <a:gd name="connsiteX77" fmla="*/ 1285 w 3853"/>
                      <a:gd name="connsiteY77" fmla="*/ 2248 h 2248"/>
                      <a:gd name="connsiteX78" fmla="*/ 1285 w 3853"/>
                      <a:gd name="connsiteY78" fmla="*/ 2248 h 2248"/>
                      <a:gd name="connsiteX79" fmla="*/ 1285 w 3853"/>
                      <a:gd name="connsiteY79" fmla="*/ 2248 h 2248"/>
                      <a:gd name="connsiteX80" fmla="*/ 1285 w 3853"/>
                      <a:gd name="connsiteY80" fmla="*/ 2248 h 2248"/>
                      <a:gd name="connsiteX81" fmla="*/ 1285 w 3853"/>
                      <a:gd name="connsiteY81" fmla="*/ 2248 h 2248"/>
                      <a:gd name="connsiteX82" fmla="*/ 1285 w 3853"/>
                      <a:gd name="connsiteY82" fmla="*/ 2248 h 2248"/>
                      <a:gd name="connsiteX83" fmla="*/ 1285 w 3853"/>
                      <a:gd name="connsiteY83" fmla="*/ 2248 h 2248"/>
                      <a:gd name="connsiteX84" fmla="*/ 1285 w 3853"/>
                      <a:gd name="connsiteY84" fmla="*/ 2248 h 2248"/>
                      <a:gd name="connsiteX85" fmla="*/ 1285 w 3853"/>
                      <a:gd name="connsiteY85" fmla="*/ 2248 h 2248"/>
                      <a:gd name="connsiteX86" fmla="*/ 1285 w 3853"/>
                      <a:gd name="connsiteY86" fmla="*/ 2248 h 2248"/>
                      <a:gd name="connsiteX87" fmla="*/ 1285 w 3853"/>
                      <a:gd name="connsiteY87" fmla="*/ 2248 h 2248"/>
                      <a:gd name="connsiteX88" fmla="*/ 0 w 3853"/>
                      <a:gd name="connsiteY88" fmla="*/ 964 h 2248"/>
                      <a:gd name="connsiteX89" fmla="*/ 0 w 3853"/>
                      <a:gd name="connsiteY89" fmla="*/ 964 h 2248"/>
                      <a:gd name="connsiteX90" fmla="*/ 0 w 3853"/>
                      <a:gd name="connsiteY90" fmla="*/ 964 h 2248"/>
                      <a:gd name="connsiteX91" fmla="*/ 0 w 3853"/>
                      <a:gd name="connsiteY91" fmla="*/ 964 h 2248"/>
                      <a:gd name="connsiteX92" fmla="*/ 0 w 3853"/>
                      <a:gd name="connsiteY92" fmla="*/ 964 h 2248"/>
                      <a:gd name="connsiteX93" fmla="*/ 0 w 3853"/>
                      <a:gd name="connsiteY93" fmla="*/ 964 h 2248"/>
                      <a:gd name="connsiteX94" fmla="*/ 0 w 3853"/>
                      <a:gd name="connsiteY94" fmla="*/ 964 h 2248"/>
                      <a:gd name="connsiteX95" fmla="*/ 0 w 3853"/>
                      <a:gd name="connsiteY95" fmla="*/ 964 h 2248"/>
                      <a:gd name="connsiteX96" fmla="*/ 0 w 3853"/>
                      <a:gd name="connsiteY96" fmla="*/ 964 h 2248"/>
                      <a:gd name="connsiteX97" fmla="*/ 3854 w 3853"/>
                      <a:gd name="connsiteY97" fmla="*/ 964 h 2248"/>
                      <a:gd name="connsiteX98" fmla="*/ 3854 w 3853"/>
                      <a:gd name="connsiteY98" fmla="*/ 964 h 2248"/>
                      <a:gd name="connsiteX99" fmla="*/ 3854 w 3853"/>
                      <a:gd name="connsiteY99" fmla="*/ 964 h 2248"/>
                      <a:gd name="connsiteX100" fmla="*/ 3854 w 3853"/>
                      <a:gd name="connsiteY100" fmla="*/ 964 h 2248"/>
                      <a:gd name="connsiteX101" fmla="*/ 3854 w 3853"/>
                      <a:gd name="connsiteY101" fmla="*/ 964 h 2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53" h="2248">
                        <a:moveTo>
                          <a:pt x="0" y="964"/>
                        </a:moveTo>
                        <a:lnTo>
                          <a:pt x="0" y="964"/>
                        </a:lnTo>
                        <a:cubicBezTo>
                          <a:pt x="0" y="964"/>
                          <a:pt x="0" y="964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1285" y="964"/>
                          <a:pt x="1285" y="964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964"/>
                          <a:pt x="0" y="2248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964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-321"/>
                          <a:pt x="1285" y="-321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1285" y="-321"/>
                          <a:pt x="1285" y="-321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-321"/>
                          <a:pt x="0" y="-321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1285" y="964"/>
                          <a:pt x="1285" y="964"/>
                          <a:pt x="0" y="964"/>
                        </a:cubicBezTo>
                        <a:lnTo>
                          <a:pt x="0" y="964"/>
                        </a:lnTo>
                        <a:cubicBezTo>
                          <a:pt x="0" y="964"/>
                          <a:pt x="0" y="964"/>
                          <a:pt x="0" y="964"/>
                        </a:cubicBezTo>
                        <a:close/>
                        <a:moveTo>
                          <a:pt x="3854" y="964"/>
                        </a:moveTo>
                        <a:cubicBezTo>
                          <a:pt x="3854" y="964"/>
                          <a:pt x="3854" y="964"/>
                          <a:pt x="3854" y="964"/>
                        </a:cubicBezTo>
                        <a:cubicBezTo>
                          <a:pt x="3854" y="964"/>
                          <a:pt x="3854" y="964"/>
                          <a:pt x="3854" y="964"/>
                        </a:cubicBezTo>
                        <a:cubicBezTo>
                          <a:pt x="2569" y="964"/>
                          <a:pt x="2569" y="964"/>
                          <a:pt x="3854" y="964"/>
                        </a:cubicBezTo>
                        <a:cubicBezTo>
                          <a:pt x="2569" y="964"/>
                          <a:pt x="2569" y="964"/>
                          <a:pt x="3854" y="964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300AC740-FAE4-4690-88AA-4E30F6E2835B}"/>
                      </a:ext>
                    </a:extLst>
                  </p:cNvPr>
                  <p:cNvSpPr/>
                  <p:nvPr/>
                </p:nvSpPr>
                <p:spPr>
                  <a:xfrm>
                    <a:off x="2479798" y="1099023"/>
                    <a:ext cx="2569" cy="2248"/>
                  </a:xfrm>
                  <a:custGeom>
                    <a:avLst/>
                    <a:gdLst>
                      <a:gd name="connsiteX0" fmla="*/ 0 w 2569"/>
                      <a:gd name="connsiteY0" fmla="*/ 963 h 2248"/>
                      <a:gd name="connsiteX1" fmla="*/ 0 w 2569"/>
                      <a:gd name="connsiteY1" fmla="*/ 963 h 2248"/>
                      <a:gd name="connsiteX2" fmla="*/ 0 w 2569"/>
                      <a:gd name="connsiteY2" fmla="*/ 963 h 2248"/>
                      <a:gd name="connsiteX3" fmla="*/ 0 w 2569"/>
                      <a:gd name="connsiteY3" fmla="*/ 963 h 2248"/>
                      <a:gd name="connsiteX4" fmla="*/ 0 w 2569"/>
                      <a:gd name="connsiteY4" fmla="*/ 963 h 2248"/>
                      <a:gd name="connsiteX5" fmla="*/ 0 w 2569"/>
                      <a:gd name="connsiteY5" fmla="*/ 963 h 2248"/>
                      <a:gd name="connsiteX6" fmla="*/ 0 w 2569"/>
                      <a:gd name="connsiteY6" fmla="*/ 963 h 2248"/>
                      <a:gd name="connsiteX7" fmla="*/ 0 w 2569"/>
                      <a:gd name="connsiteY7" fmla="*/ 963 h 2248"/>
                      <a:gd name="connsiteX8" fmla="*/ 0 w 2569"/>
                      <a:gd name="connsiteY8" fmla="*/ 2248 h 2248"/>
                      <a:gd name="connsiteX9" fmla="*/ 0 w 2569"/>
                      <a:gd name="connsiteY9" fmla="*/ 963 h 2248"/>
                      <a:gd name="connsiteX10" fmla="*/ 1285 w 2569"/>
                      <a:gd name="connsiteY10" fmla="*/ 2248 h 2248"/>
                      <a:gd name="connsiteX11" fmla="*/ 1285 w 2569"/>
                      <a:gd name="connsiteY11" fmla="*/ 2248 h 2248"/>
                      <a:gd name="connsiteX12" fmla="*/ 1285 w 2569"/>
                      <a:gd name="connsiteY12" fmla="*/ 2248 h 2248"/>
                      <a:gd name="connsiteX13" fmla="*/ 1285 w 2569"/>
                      <a:gd name="connsiteY13" fmla="*/ 2248 h 2248"/>
                      <a:gd name="connsiteX14" fmla="*/ 1285 w 2569"/>
                      <a:gd name="connsiteY14" fmla="*/ 2248 h 2248"/>
                      <a:gd name="connsiteX15" fmla="*/ 1285 w 2569"/>
                      <a:gd name="connsiteY15" fmla="*/ 2248 h 2248"/>
                      <a:gd name="connsiteX16" fmla="*/ 1285 w 2569"/>
                      <a:gd name="connsiteY16" fmla="*/ 2248 h 2248"/>
                      <a:gd name="connsiteX17" fmla="*/ 1285 w 2569"/>
                      <a:gd name="connsiteY17" fmla="*/ 2248 h 2248"/>
                      <a:gd name="connsiteX18" fmla="*/ 1285 w 2569"/>
                      <a:gd name="connsiteY18" fmla="*/ 2248 h 2248"/>
                      <a:gd name="connsiteX19" fmla="*/ 1285 w 2569"/>
                      <a:gd name="connsiteY19" fmla="*/ 2248 h 2248"/>
                      <a:gd name="connsiteX20" fmla="*/ 1285 w 2569"/>
                      <a:gd name="connsiteY20" fmla="*/ 2248 h 2248"/>
                      <a:gd name="connsiteX21" fmla="*/ 1285 w 2569"/>
                      <a:gd name="connsiteY21" fmla="*/ 2248 h 2248"/>
                      <a:gd name="connsiteX22" fmla="*/ 1285 w 2569"/>
                      <a:gd name="connsiteY22" fmla="*/ 2248 h 2248"/>
                      <a:gd name="connsiteX23" fmla="*/ 1285 w 2569"/>
                      <a:gd name="connsiteY23" fmla="*/ 2248 h 2248"/>
                      <a:gd name="connsiteX24" fmla="*/ 1285 w 2569"/>
                      <a:gd name="connsiteY24" fmla="*/ 2248 h 2248"/>
                      <a:gd name="connsiteX25" fmla="*/ 1285 w 2569"/>
                      <a:gd name="connsiteY25" fmla="*/ 2248 h 2248"/>
                      <a:gd name="connsiteX26" fmla="*/ 1285 w 2569"/>
                      <a:gd name="connsiteY26" fmla="*/ 2248 h 2248"/>
                      <a:gd name="connsiteX27" fmla="*/ 1285 w 2569"/>
                      <a:gd name="connsiteY27" fmla="*/ 2248 h 2248"/>
                      <a:gd name="connsiteX28" fmla="*/ 1285 w 2569"/>
                      <a:gd name="connsiteY28" fmla="*/ 2248 h 2248"/>
                      <a:gd name="connsiteX29" fmla="*/ 1285 w 2569"/>
                      <a:gd name="connsiteY29" fmla="*/ 2248 h 2248"/>
                      <a:gd name="connsiteX30" fmla="*/ 1285 w 2569"/>
                      <a:gd name="connsiteY30" fmla="*/ 2248 h 2248"/>
                      <a:gd name="connsiteX31" fmla="*/ 1285 w 2569"/>
                      <a:gd name="connsiteY31" fmla="*/ 2248 h 2248"/>
                      <a:gd name="connsiteX32" fmla="*/ 1285 w 2569"/>
                      <a:gd name="connsiteY32" fmla="*/ 2248 h 2248"/>
                      <a:gd name="connsiteX33" fmla="*/ 1285 w 2569"/>
                      <a:gd name="connsiteY33" fmla="*/ 2248 h 2248"/>
                      <a:gd name="connsiteX34" fmla="*/ 1285 w 2569"/>
                      <a:gd name="connsiteY34" fmla="*/ 2248 h 2248"/>
                      <a:gd name="connsiteX35" fmla="*/ 1285 w 2569"/>
                      <a:gd name="connsiteY35" fmla="*/ 2248 h 2248"/>
                      <a:gd name="connsiteX36" fmla="*/ 1285 w 2569"/>
                      <a:gd name="connsiteY36" fmla="*/ 2248 h 2248"/>
                      <a:gd name="connsiteX37" fmla="*/ 1285 w 2569"/>
                      <a:gd name="connsiteY37" fmla="*/ 2248 h 2248"/>
                      <a:gd name="connsiteX38" fmla="*/ 1285 w 2569"/>
                      <a:gd name="connsiteY38" fmla="*/ 2248 h 2248"/>
                      <a:gd name="connsiteX39" fmla="*/ 1285 w 2569"/>
                      <a:gd name="connsiteY39" fmla="*/ 2248 h 2248"/>
                      <a:gd name="connsiteX40" fmla="*/ 1285 w 2569"/>
                      <a:gd name="connsiteY40" fmla="*/ 2248 h 2248"/>
                      <a:gd name="connsiteX41" fmla="*/ 1285 w 2569"/>
                      <a:gd name="connsiteY41" fmla="*/ 2248 h 2248"/>
                      <a:gd name="connsiteX42" fmla="*/ 1285 w 2569"/>
                      <a:gd name="connsiteY42" fmla="*/ 2248 h 2248"/>
                      <a:gd name="connsiteX43" fmla="*/ 1285 w 2569"/>
                      <a:gd name="connsiteY43" fmla="*/ 2248 h 2248"/>
                      <a:gd name="connsiteX44" fmla="*/ 1285 w 2569"/>
                      <a:gd name="connsiteY44" fmla="*/ 2248 h 2248"/>
                      <a:gd name="connsiteX45" fmla="*/ 1285 w 2569"/>
                      <a:gd name="connsiteY45" fmla="*/ 2248 h 2248"/>
                      <a:gd name="connsiteX46" fmla="*/ 1285 w 2569"/>
                      <a:gd name="connsiteY46" fmla="*/ 2248 h 2248"/>
                      <a:gd name="connsiteX47" fmla="*/ 1285 w 2569"/>
                      <a:gd name="connsiteY47" fmla="*/ 2248 h 2248"/>
                      <a:gd name="connsiteX48" fmla="*/ 1285 w 2569"/>
                      <a:gd name="connsiteY48" fmla="*/ 2248 h 2248"/>
                      <a:gd name="connsiteX49" fmla="*/ 1285 w 2569"/>
                      <a:gd name="connsiteY49" fmla="*/ 2248 h 2248"/>
                      <a:gd name="connsiteX50" fmla="*/ 1285 w 2569"/>
                      <a:gd name="connsiteY50" fmla="*/ 2248 h 2248"/>
                      <a:gd name="connsiteX51" fmla="*/ 1285 w 2569"/>
                      <a:gd name="connsiteY51" fmla="*/ 2248 h 2248"/>
                      <a:gd name="connsiteX52" fmla="*/ 1285 w 2569"/>
                      <a:gd name="connsiteY52" fmla="*/ 2248 h 2248"/>
                      <a:gd name="connsiteX53" fmla="*/ 1285 w 2569"/>
                      <a:gd name="connsiteY53" fmla="*/ 2248 h 2248"/>
                      <a:gd name="connsiteX54" fmla="*/ 1285 w 2569"/>
                      <a:gd name="connsiteY54" fmla="*/ 2248 h 2248"/>
                      <a:gd name="connsiteX55" fmla="*/ 1285 w 2569"/>
                      <a:gd name="connsiteY55" fmla="*/ 2248 h 2248"/>
                      <a:gd name="connsiteX56" fmla="*/ 1285 w 2569"/>
                      <a:gd name="connsiteY56" fmla="*/ 2248 h 2248"/>
                      <a:gd name="connsiteX57" fmla="*/ 1285 w 2569"/>
                      <a:gd name="connsiteY57" fmla="*/ 2248 h 2248"/>
                      <a:gd name="connsiteX58" fmla="*/ 1285 w 2569"/>
                      <a:gd name="connsiteY58" fmla="*/ 2248 h 2248"/>
                      <a:gd name="connsiteX59" fmla="*/ 1285 w 2569"/>
                      <a:gd name="connsiteY59" fmla="*/ 2248 h 2248"/>
                      <a:gd name="connsiteX60" fmla="*/ 1285 w 2569"/>
                      <a:gd name="connsiteY60" fmla="*/ 2248 h 2248"/>
                      <a:gd name="connsiteX61" fmla="*/ 1285 w 2569"/>
                      <a:gd name="connsiteY61" fmla="*/ 2248 h 2248"/>
                      <a:gd name="connsiteX62" fmla="*/ 1285 w 2569"/>
                      <a:gd name="connsiteY62" fmla="*/ 2248 h 2248"/>
                      <a:gd name="connsiteX63" fmla="*/ 1285 w 2569"/>
                      <a:gd name="connsiteY63" fmla="*/ 2248 h 2248"/>
                      <a:gd name="connsiteX64" fmla="*/ 1285 w 2569"/>
                      <a:gd name="connsiteY64" fmla="*/ 2248 h 2248"/>
                      <a:gd name="connsiteX65" fmla="*/ 1285 w 2569"/>
                      <a:gd name="connsiteY65" fmla="*/ 2248 h 2248"/>
                      <a:gd name="connsiteX66" fmla="*/ 1285 w 2569"/>
                      <a:gd name="connsiteY66" fmla="*/ 2248 h 2248"/>
                      <a:gd name="connsiteX67" fmla="*/ 1285 w 2569"/>
                      <a:gd name="connsiteY67" fmla="*/ 2248 h 2248"/>
                      <a:gd name="connsiteX68" fmla="*/ 1285 w 2569"/>
                      <a:gd name="connsiteY68" fmla="*/ 2248 h 2248"/>
                      <a:gd name="connsiteX69" fmla="*/ 1285 w 2569"/>
                      <a:gd name="connsiteY69" fmla="*/ 2248 h 2248"/>
                      <a:gd name="connsiteX70" fmla="*/ 1285 w 2569"/>
                      <a:gd name="connsiteY70" fmla="*/ 2248 h 2248"/>
                      <a:gd name="connsiteX71" fmla="*/ 1285 w 2569"/>
                      <a:gd name="connsiteY71" fmla="*/ 2248 h 2248"/>
                      <a:gd name="connsiteX72" fmla="*/ 1285 w 2569"/>
                      <a:gd name="connsiteY72" fmla="*/ 2248 h 2248"/>
                      <a:gd name="connsiteX73" fmla="*/ 1285 w 2569"/>
                      <a:gd name="connsiteY73" fmla="*/ 2248 h 2248"/>
                      <a:gd name="connsiteX74" fmla="*/ 1285 w 2569"/>
                      <a:gd name="connsiteY74" fmla="*/ 2248 h 2248"/>
                      <a:gd name="connsiteX75" fmla="*/ 1285 w 2569"/>
                      <a:gd name="connsiteY75" fmla="*/ 2248 h 2248"/>
                      <a:gd name="connsiteX76" fmla="*/ 1285 w 2569"/>
                      <a:gd name="connsiteY76" fmla="*/ 2248 h 2248"/>
                      <a:gd name="connsiteX77" fmla="*/ 1285 w 2569"/>
                      <a:gd name="connsiteY77" fmla="*/ 2248 h 2248"/>
                      <a:gd name="connsiteX78" fmla="*/ 1285 w 2569"/>
                      <a:gd name="connsiteY78" fmla="*/ 2248 h 2248"/>
                      <a:gd name="connsiteX79" fmla="*/ 1285 w 2569"/>
                      <a:gd name="connsiteY79" fmla="*/ 2248 h 2248"/>
                      <a:gd name="connsiteX80" fmla="*/ 1285 w 2569"/>
                      <a:gd name="connsiteY80" fmla="*/ 2248 h 2248"/>
                      <a:gd name="connsiteX81" fmla="*/ 1285 w 2569"/>
                      <a:gd name="connsiteY81" fmla="*/ 2248 h 2248"/>
                      <a:gd name="connsiteX82" fmla="*/ 1285 w 2569"/>
                      <a:gd name="connsiteY82" fmla="*/ 2248 h 2248"/>
                      <a:gd name="connsiteX83" fmla="*/ 1285 w 2569"/>
                      <a:gd name="connsiteY83" fmla="*/ 2248 h 2248"/>
                      <a:gd name="connsiteX84" fmla="*/ 1285 w 2569"/>
                      <a:gd name="connsiteY84" fmla="*/ 2248 h 2248"/>
                      <a:gd name="connsiteX85" fmla="*/ 1285 w 2569"/>
                      <a:gd name="connsiteY85" fmla="*/ 2248 h 2248"/>
                      <a:gd name="connsiteX86" fmla="*/ 1285 w 2569"/>
                      <a:gd name="connsiteY86" fmla="*/ 2248 h 2248"/>
                      <a:gd name="connsiteX87" fmla="*/ 1285 w 2569"/>
                      <a:gd name="connsiteY87" fmla="*/ 2248 h 2248"/>
                      <a:gd name="connsiteX88" fmla="*/ 0 w 2569"/>
                      <a:gd name="connsiteY88" fmla="*/ 963 h 2248"/>
                      <a:gd name="connsiteX89" fmla="*/ 0 w 2569"/>
                      <a:gd name="connsiteY89" fmla="*/ 963 h 2248"/>
                      <a:gd name="connsiteX90" fmla="*/ 0 w 2569"/>
                      <a:gd name="connsiteY90" fmla="*/ 963 h 2248"/>
                      <a:gd name="connsiteX91" fmla="*/ 0 w 2569"/>
                      <a:gd name="connsiteY91" fmla="*/ 963 h 2248"/>
                      <a:gd name="connsiteX92" fmla="*/ 0 w 2569"/>
                      <a:gd name="connsiteY92" fmla="*/ 963 h 2248"/>
                      <a:gd name="connsiteX93" fmla="*/ 0 w 2569"/>
                      <a:gd name="connsiteY93" fmla="*/ 963 h 2248"/>
                      <a:gd name="connsiteX94" fmla="*/ 0 w 2569"/>
                      <a:gd name="connsiteY94" fmla="*/ 963 h 2248"/>
                      <a:gd name="connsiteX95" fmla="*/ 0 w 2569"/>
                      <a:gd name="connsiteY95" fmla="*/ 963 h 2248"/>
                      <a:gd name="connsiteX96" fmla="*/ 0 w 2569"/>
                      <a:gd name="connsiteY96" fmla="*/ 963 h 2248"/>
                      <a:gd name="connsiteX97" fmla="*/ 2569 w 2569"/>
                      <a:gd name="connsiteY97" fmla="*/ 963 h 2248"/>
                      <a:gd name="connsiteX98" fmla="*/ 2569 w 2569"/>
                      <a:gd name="connsiteY98" fmla="*/ 963 h 2248"/>
                      <a:gd name="connsiteX99" fmla="*/ 2569 w 2569"/>
                      <a:gd name="connsiteY99" fmla="*/ 963 h 2248"/>
                      <a:gd name="connsiteX100" fmla="*/ 2569 w 2569"/>
                      <a:gd name="connsiteY100" fmla="*/ 963 h 2248"/>
                      <a:gd name="connsiteX101" fmla="*/ 2569 w 2569"/>
                      <a:gd name="connsiteY101" fmla="*/ 963 h 2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69" h="2248">
                        <a:moveTo>
                          <a:pt x="0" y="963"/>
                        </a:move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963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close/>
                        <a:moveTo>
                          <a:pt x="2569" y="963"/>
                        </a:moveTo>
                        <a:cubicBezTo>
                          <a:pt x="2569" y="963"/>
                          <a:pt x="2569" y="963"/>
                          <a:pt x="2569" y="963"/>
                        </a:cubicBezTo>
                        <a:cubicBezTo>
                          <a:pt x="2569" y="963"/>
                          <a:pt x="2569" y="2248"/>
                          <a:pt x="2569" y="963"/>
                        </a:cubicBezTo>
                        <a:cubicBezTo>
                          <a:pt x="2569" y="2248"/>
                          <a:pt x="2569" y="963"/>
                          <a:pt x="2569" y="963"/>
                        </a:cubicBezTo>
                        <a:cubicBezTo>
                          <a:pt x="2569" y="963"/>
                          <a:pt x="2569" y="963"/>
                          <a:pt x="2569" y="9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13CEB62C-6521-40F4-8825-559EE560BFF2}"/>
                      </a:ext>
                    </a:extLst>
                  </p:cNvPr>
                  <p:cNvSpPr/>
                  <p:nvPr/>
                </p:nvSpPr>
                <p:spPr>
                  <a:xfrm>
                    <a:off x="2433551" y="1079753"/>
                    <a:ext cx="3532" cy="2248"/>
                  </a:xfrm>
                  <a:custGeom>
                    <a:avLst/>
                    <a:gdLst>
                      <a:gd name="connsiteX0" fmla="*/ 0 w 3532"/>
                      <a:gd name="connsiteY0" fmla="*/ 963 h 2248"/>
                      <a:gd name="connsiteX1" fmla="*/ 0 w 3532"/>
                      <a:gd name="connsiteY1" fmla="*/ 963 h 2248"/>
                      <a:gd name="connsiteX2" fmla="*/ 0 w 3532"/>
                      <a:gd name="connsiteY2" fmla="*/ 963 h 2248"/>
                      <a:gd name="connsiteX3" fmla="*/ 0 w 3532"/>
                      <a:gd name="connsiteY3" fmla="*/ 963 h 2248"/>
                      <a:gd name="connsiteX4" fmla="*/ 0 w 3532"/>
                      <a:gd name="connsiteY4" fmla="*/ 963 h 2248"/>
                      <a:gd name="connsiteX5" fmla="*/ 0 w 3532"/>
                      <a:gd name="connsiteY5" fmla="*/ 963 h 2248"/>
                      <a:gd name="connsiteX6" fmla="*/ 0 w 3532"/>
                      <a:gd name="connsiteY6" fmla="*/ 963 h 2248"/>
                      <a:gd name="connsiteX7" fmla="*/ 0 w 3532"/>
                      <a:gd name="connsiteY7" fmla="*/ 963 h 2248"/>
                      <a:gd name="connsiteX8" fmla="*/ 0 w 3532"/>
                      <a:gd name="connsiteY8" fmla="*/ 2248 h 2248"/>
                      <a:gd name="connsiteX9" fmla="*/ 0 w 3532"/>
                      <a:gd name="connsiteY9" fmla="*/ 963 h 2248"/>
                      <a:gd name="connsiteX10" fmla="*/ 1285 w 3532"/>
                      <a:gd name="connsiteY10" fmla="*/ 2248 h 2248"/>
                      <a:gd name="connsiteX11" fmla="*/ 1285 w 3532"/>
                      <a:gd name="connsiteY11" fmla="*/ 2248 h 2248"/>
                      <a:gd name="connsiteX12" fmla="*/ 1285 w 3532"/>
                      <a:gd name="connsiteY12" fmla="*/ 2248 h 2248"/>
                      <a:gd name="connsiteX13" fmla="*/ 1285 w 3532"/>
                      <a:gd name="connsiteY13" fmla="*/ 2248 h 2248"/>
                      <a:gd name="connsiteX14" fmla="*/ 1285 w 3532"/>
                      <a:gd name="connsiteY14" fmla="*/ 2248 h 2248"/>
                      <a:gd name="connsiteX15" fmla="*/ 1285 w 3532"/>
                      <a:gd name="connsiteY15" fmla="*/ 2248 h 2248"/>
                      <a:gd name="connsiteX16" fmla="*/ 1285 w 3532"/>
                      <a:gd name="connsiteY16" fmla="*/ 2248 h 2248"/>
                      <a:gd name="connsiteX17" fmla="*/ 1285 w 3532"/>
                      <a:gd name="connsiteY17" fmla="*/ 2248 h 2248"/>
                      <a:gd name="connsiteX18" fmla="*/ 1285 w 3532"/>
                      <a:gd name="connsiteY18" fmla="*/ 2248 h 2248"/>
                      <a:gd name="connsiteX19" fmla="*/ 1285 w 3532"/>
                      <a:gd name="connsiteY19" fmla="*/ 2248 h 2248"/>
                      <a:gd name="connsiteX20" fmla="*/ 1285 w 3532"/>
                      <a:gd name="connsiteY20" fmla="*/ 2248 h 2248"/>
                      <a:gd name="connsiteX21" fmla="*/ 1285 w 3532"/>
                      <a:gd name="connsiteY21" fmla="*/ 2248 h 2248"/>
                      <a:gd name="connsiteX22" fmla="*/ 1285 w 3532"/>
                      <a:gd name="connsiteY22" fmla="*/ 2248 h 2248"/>
                      <a:gd name="connsiteX23" fmla="*/ 1285 w 3532"/>
                      <a:gd name="connsiteY23" fmla="*/ 2248 h 2248"/>
                      <a:gd name="connsiteX24" fmla="*/ 1285 w 3532"/>
                      <a:gd name="connsiteY24" fmla="*/ 2248 h 2248"/>
                      <a:gd name="connsiteX25" fmla="*/ 1285 w 3532"/>
                      <a:gd name="connsiteY25" fmla="*/ 2248 h 2248"/>
                      <a:gd name="connsiteX26" fmla="*/ 1285 w 3532"/>
                      <a:gd name="connsiteY26" fmla="*/ 2248 h 2248"/>
                      <a:gd name="connsiteX27" fmla="*/ 1285 w 3532"/>
                      <a:gd name="connsiteY27" fmla="*/ 2248 h 2248"/>
                      <a:gd name="connsiteX28" fmla="*/ 1285 w 3532"/>
                      <a:gd name="connsiteY28" fmla="*/ 2248 h 2248"/>
                      <a:gd name="connsiteX29" fmla="*/ 1285 w 3532"/>
                      <a:gd name="connsiteY29" fmla="*/ 2248 h 2248"/>
                      <a:gd name="connsiteX30" fmla="*/ 1285 w 3532"/>
                      <a:gd name="connsiteY30" fmla="*/ 2248 h 2248"/>
                      <a:gd name="connsiteX31" fmla="*/ 1285 w 3532"/>
                      <a:gd name="connsiteY31" fmla="*/ 2248 h 2248"/>
                      <a:gd name="connsiteX32" fmla="*/ 1285 w 3532"/>
                      <a:gd name="connsiteY32" fmla="*/ 2248 h 2248"/>
                      <a:gd name="connsiteX33" fmla="*/ 1285 w 3532"/>
                      <a:gd name="connsiteY33" fmla="*/ 2248 h 2248"/>
                      <a:gd name="connsiteX34" fmla="*/ 1285 w 3532"/>
                      <a:gd name="connsiteY34" fmla="*/ 2248 h 2248"/>
                      <a:gd name="connsiteX35" fmla="*/ 1285 w 3532"/>
                      <a:gd name="connsiteY35" fmla="*/ 2248 h 2248"/>
                      <a:gd name="connsiteX36" fmla="*/ 1285 w 3532"/>
                      <a:gd name="connsiteY36" fmla="*/ 2248 h 2248"/>
                      <a:gd name="connsiteX37" fmla="*/ 1285 w 3532"/>
                      <a:gd name="connsiteY37" fmla="*/ 2248 h 2248"/>
                      <a:gd name="connsiteX38" fmla="*/ 1285 w 3532"/>
                      <a:gd name="connsiteY38" fmla="*/ 2248 h 2248"/>
                      <a:gd name="connsiteX39" fmla="*/ 1285 w 3532"/>
                      <a:gd name="connsiteY39" fmla="*/ 2248 h 2248"/>
                      <a:gd name="connsiteX40" fmla="*/ 1285 w 3532"/>
                      <a:gd name="connsiteY40" fmla="*/ 2248 h 2248"/>
                      <a:gd name="connsiteX41" fmla="*/ 1285 w 3532"/>
                      <a:gd name="connsiteY41" fmla="*/ 2248 h 2248"/>
                      <a:gd name="connsiteX42" fmla="*/ 1285 w 3532"/>
                      <a:gd name="connsiteY42" fmla="*/ 2248 h 2248"/>
                      <a:gd name="connsiteX43" fmla="*/ 1285 w 3532"/>
                      <a:gd name="connsiteY43" fmla="*/ 2248 h 2248"/>
                      <a:gd name="connsiteX44" fmla="*/ 1285 w 3532"/>
                      <a:gd name="connsiteY44" fmla="*/ 2248 h 2248"/>
                      <a:gd name="connsiteX45" fmla="*/ 1285 w 3532"/>
                      <a:gd name="connsiteY45" fmla="*/ 2248 h 2248"/>
                      <a:gd name="connsiteX46" fmla="*/ 1285 w 3532"/>
                      <a:gd name="connsiteY46" fmla="*/ 2248 h 2248"/>
                      <a:gd name="connsiteX47" fmla="*/ 1285 w 3532"/>
                      <a:gd name="connsiteY47" fmla="*/ 2248 h 2248"/>
                      <a:gd name="connsiteX48" fmla="*/ 1285 w 3532"/>
                      <a:gd name="connsiteY48" fmla="*/ 2248 h 2248"/>
                      <a:gd name="connsiteX49" fmla="*/ 1285 w 3532"/>
                      <a:gd name="connsiteY49" fmla="*/ 2248 h 2248"/>
                      <a:gd name="connsiteX50" fmla="*/ 1285 w 3532"/>
                      <a:gd name="connsiteY50" fmla="*/ 2248 h 2248"/>
                      <a:gd name="connsiteX51" fmla="*/ 1285 w 3532"/>
                      <a:gd name="connsiteY51" fmla="*/ 2248 h 2248"/>
                      <a:gd name="connsiteX52" fmla="*/ 1285 w 3532"/>
                      <a:gd name="connsiteY52" fmla="*/ 2248 h 2248"/>
                      <a:gd name="connsiteX53" fmla="*/ 1285 w 3532"/>
                      <a:gd name="connsiteY53" fmla="*/ 2248 h 2248"/>
                      <a:gd name="connsiteX54" fmla="*/ 1285 w 3532"/>
                      <a:gd name="connsiteY54" fmla="*/ 2248 h 2248"/>
                      <a:gd name="connsiteX55" fmla="*/ 1285 w 3532"/>
                      <a:gd name="connsiteY55" fmla="*/ 2248 h 2248"/>
                      <a:gd name="connsiteX56" fmla="*/ 1285 w 3532"/>
                      <a:gd name="connsiteY56" fmla="*/ 2248 h 2248"/>
                      <a:gd name="connsiteX57" fmla="*/ 1285 w 3532"/>
                      <a:gd name="connsiteY57" fmla="*/ 2248 h 2248"/>
                      <a:gd name="connsiteX58" fmla="*/ 1285 w 3532"/>
                      <a:gd name="connsiteY58" fmla="*/ 2248 h 2248"/>
                      <a:gd name="connsiteX59" fmla="*/ 1285 w 3532"/>
                      <a:gd name="connsiteY59" fmla="*/ 2248 h 2248"/>
                      <a:gd name="connsiteX60" fmla="*/ 1285 w 3532"/>
                      <a:gd name="connsiteY60" fmla="*/ 2248 h 2248"/>
                      <a:gd name="connsiteX61" fmla="*/ 1285 w 3532"/>
                      <a:gd name="connsiteY61" fmla="*/ 2248 h 2248"/>
                      <a:gd name="connsiteX62" fmla="*/ 1285 w 3532"/>
                      <a:gd name="connsiteY62" fmla="*/ 2248 h 2248"/>
                      <a:gd name="connsiteX63" fmla="*/ 1285 w 3532"/>
                      <a:gd name="connsiteY63" fmla="*/ 2248 h 2248"/>
                      <a:gd name="connsiteX64" fmla="*/ 1285 w 3532"/>
                      <a:gd name="connsiteY64" fmla="*/ 2248 h 2248"/>
                      <a:gd name="connsiteX65" fmla="*/ 1285 w 3532"/>
                      <a:gd name="connsiteY65" fmla="*/ 2248 h 2248"/>
                      <a:gd name="connsiteX66" fmla="*/ 1285 w 3532"/>
                      <a:gd name="connsiteY66" fmla="*/ 2248 h 2248"/>
                      <a:gd name="connsiteX67" fmla="*/ 1285 w 3532"/>
                      <a:gd name="connsiteY67" fmla="*/ 2248 h 2248"/>
                      <a:gd name="connsiteX68" fmla="*/ 1285 w 3532"/>
                      <a:gd name="connsiteY68" fmla="*/ 2248 h 2248"/>
                      <a:gd name="connsiteX69" fmla="*/ 1285 w 3532"/>
                      <a:gd name="connsiteY69" fmla="*/ 2248 h 2248"/>
                      <a:gd name="connsiteX70" fmla="*/ 1285 w 3532"/>
                      <a:gd name="connsiteY70" fmla="*/ 2248 h 2248"/>
                      <a:gd name="connsiteX71" fmla="*/ 1285 w 3532"/>
                      <a:gd name="connsiteY71" fmla="*/ 2248 h 2248"/>
                      <a:gd name="connsiteX72" fmla="*/ 1285 w 3532"/>
                      <a:gd name="connsiteY72" fmla="*/ 2248 h 2248"/>
                      <a:gd name="connsiteX73" fmla="*/ 1285 w 3532"/>
                      <a:gd name="connsiteY73" fmla="*/ 2248 h 2248"/>
                      <a:gd name="connsiteX74" fmla="*/ 1285 w 3532"/>
                      <a:gd name="connsiteY74" fmla="*/ 2248 h 2248"/>
                      <a:gd name="connsiteX75" fmla="*/ 1285 w 3532"/>
                      <a:gd name="connsiteY75" fmla="*/ 2248 h 2248"/>
                      <a:gd name="connsiteX76" fmla="*/ 1285 w 3532"/>
                      <a:gd name="connsiteY76" fmla="*/ 2248 h 2248"/>
                      <a:gd name="connsiteX77" fmla="*/ 1285 w 3532"/>
                      <a:gd name="connsiteY77" fmla="*/ 2248 h 2248"/>
                      <a:gd name="connsiteX78" fmla="*/ 1285 w 3532"/>
                      <a:gd name="connsiteY78" fmla="*/ 2248 h 2248"/>
                      <a:gd name="connsiteX79" fmla="*/ 1285 w 3532"/>
                      <a:gd name="connsiteY79" fmla="*/ 2248 h 2248"/>
                      <a:gd name="connsiteX80" fmla="*/ 1285 w 3532"/>
                      <a:gd name="connsiteY80" fmla="*/ 2248 h 2248"/>
                      <a:gd name="connsiteX81" fmla="*/ 1285 w 3532"/>
                      <a:gd name="connsiteY81" fmla="*/ 2248 h 2248"/>
                      <a:gd name="connsiteX82" fmla="*/ 1285 w 3532"/>
                      <a:gd name="connsiteY82" fmla="*/ 2248 h 2248"/>
                      <a:gd name="connsiteX83" fmla="*/ 1285 w 3532"/>
                      <a:gd name="connsiteY83" fmla="*/ 2248 h 2248"/>
                      <a:gd name="connsiteX84" fmla="*/ 1285 w 3532"/>
                      <a:gd name="connsiteY84" fmla="*/ 2248 h 2248"/>
                      <a:gd name="connsiteX85" fmla="*/ 1285 w 3532"/>
                      <a:gd name="connsiteY85" fmla="*/ 2248 h 2248"/>
                      <a:gd name="connsiteX86" fmla="*/ 1285 w 3532"/>
                      <a:gd name="connsiteY86" fmla="*/ 2248 h 2248"/>
                      <a:gd name="connsiteX87" fmla="*/ 1285 w 3532"/>
                      <a:gd name="connsiteY87" fmla="*/ 2248 h 2248"/>
                      <a:gd name="connsiteX88" fmla="*/ 0 w 3532"/>
                      <a:gd name="connsiteY88" fmla="*/ 963 h 2248"/>
                      <a:gd name="connsiteX89" fmla="*/ 0 w 3532"/>
                      <a:gd name="connsiteY89" fmla="*/ 963 h 2248"/>
                      <a:gd name="connsiteX90" fmla="*/ 0 w 3532"/>
                      <a:gd name="connsiteY90" fmla="*/ 963 h 2248"/>
                      <a:gd name="connsiteX91" fmla="*/ 0 w 3532"/>
                      <a:gd name="connsiteY91" fmla="*/ 963 h 2248"/>
                      <a:gd name="connsiteX92" fmla="*/ 0 w 3532"/>
                      <a:gd name="connsiteY92" fmla="*/ 963 h 2248"/>
                      <a:gd name="connsiteX93" fmla="*/ 0 w 3532"/>
                      <a:gd name="connsiteY93" fmla="*/ 963 h 2248"/>
                      <a:gd name="connsiteX94" fmla="*/ 0 w 3532"/>
                      <a:gd name="connsiteY94" fmla="*/ 963 h 2248"/>
                      <a:gd name="connsiteX95" fmla="*/ 0 w 3532"/>
                      <a:gd name="connsiteY95" fmla="*/ 963 h 2248"/>
                      <a:gd name="connsiteX96" fmla="*/ 0 w 3532"/>
                      <a:gd name="connsiteY96" fmla="*/ 963 h 2248"/>
                      <a:gd name="connsiteX97" fmla="*/ 2569 w 3532"/>
                      <a:gd name="connsiteY97" fmla="*/ 963 h 2248"/>
                      <a:gd name="connsiteX98" fmla="*/ 2569 w 3532"/>
                      <a:gd name="connsiteY98" fmla="*/ 963 h 2248"/>
                      <a:gd name="connsiteX99" fmla="*/ 2569 w 3532"/>
                      <a:gd name="connsiteY99" fmla="*/ 963 h 2248"/>
                      <a:gd name="connsiteX100" fmla="*/ 2569 w 3532"/>
                      <a:gd name="connsiteY100" fmla="*/ 963 h 2248"/>
                      <a:gd name="connsiteX101" fmla="*/ 2569 w 3532"/>
                      <a:gd name="connsiteY101" fmla="*/ 963 h 2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532" h="2248">
                        <a:moveTo>
                          <a:pt x="0" y="963"/>
                        </a:move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963"/>
                          <a:pt x="1285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963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2248"/>
                          <a:pt x="1285" y="2248"/>
                          <a:pt x="1285" y="2248"/>
                        </a:cubicBezTo>
                        <a:lnTo>
                          <a:pt x="1285" y="2248"/>
                        </a:lnTo>
                        <a:cubicBezTo>
                          <a:pt x="1285" y="-321"/>
                          <a:pt x="1285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963"/>
                          <a:pt x="1285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close/>
                        <a:moveTo>
                          <a:pt x="2569" y="963"/>
                        </a:moveTo>
                        <a:cubicBezTo>
                          <a:pt x="3854" y="963"/>
                          <a:pt x="3854" y="963"/>
                          <a:pt x="2569" y="963"/>
                        </a:cubicBezTo>
                        <a:cubicBezTo>
                          <a:pt x="3854" y="963"/>
                          <a:pt x="3854" y="963"/>
                          <a:pt x="2569" y="963"/>
                        </a:cubicBezTo>
                        <a:cubicBezTo>
                          <a:pt x="2569" y="963"/>
                          <a:pt x="2569" y="963"/>
                          <a:pt x="2569" y="963"/>
                        </a:cubicBezTo>
                        <a:cubicBezTo>
                          <a:pt x="2569" y="963"/>
                          <a:pt x="2569" y="963"/>
                          <a:pt x="2569" y="9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CFDC35BF-5DF8-4A01-A6E0-F8D96187DDC5}"/>
                      </a:ext>
                    </a:extLst>
                  </p:cNvPr>
                  <p:cNvSpPr/>
                  <p:nvPr/>
                </p:nvSpPr>
                <p:spPr>
                  <a:xfrm>
                    <a:off x="2405290" y="1104161"/>
                    <a:ext cx="4817" cy="2248"/>
                  </a:xfrm>
                  <a:custGeom>
                    <a:avLst/>
                    <a:gdLst>
                      <a:gd name="connsiteX0" fmla="*/ 0 w 4817"/>
                      <a:gd name="connsiteY0" fmla="*/ 963 h 2248"/>
                      <a:gd name="connsiteX1" fmla="*/ 0 w 4817"/>
                      <a:gd name="connsiteY1" fmla="*/ 963 h 2248"/>
                      <a:gd name="connsiteX2" fmla="*/ 0 w 4817"/>
                      <a:gd name="connsiteY2" fmla="*/ 963 h 2248"/>
                      <a:gd name="connsiteX3" fmla="*/ 0 w 4817"/>
                      <a:gd name="connsiteY3" fmla="*/ 963 h 2248"/>
                      <a:gd name="connsiteX4" fmla="*/ 0 w 4817"/>
                      <a:gd name="connsiteY4" fmla="*/ 963 h 2248"/>
                      <a:gd name="connsiteX5" fmla="*/ 0 w 4817"/>
                      <a:gd name="connsiteY5" fmla="*/ 963 h 2248"/>
                      <a:gd name="connsiteX6" fmla="*/ 0 w 4817"/>
                      <a:gd name="connsiteY6" fmla="*/ 2248 h 2248"/>
                      <a:gd name="connsiteX7" fmla="*/ 0 w 4817"/>
                      <a:gd name="connsiteY7" fmla="*/ 2248 h 2248"/>
                      <a:gd name="connsiteX8" fmla="*/ 0 w 4817"/>
                      <a:gd name="connsiteY8" fmla="*/ 2248 h 2248"/>
                      <a:gd name="connsiteX9" fmla="*/ 0 w 4817"/>
                      <a:gd name="connsiteY9" fmla="*/ 2248 h 2248"/>
                      <a:gd name="connsiteX10" fmla="*/ 0 w 4817"/>
                      <a:gd name="connsiteY10" fmla="*/ 2248 h 2248"/>
                      <a:gd name="connsiteX11" fmla="*/ 0 w 4817"/>
                      <a:gd name="connsiteY11" fmla="*/ 2248 h 2248"/>
                      <a:gd name="connsiteX12" fmla="*/ 0 w 4817"/>
                      <a:gd name="connsiteY12" fmla="*/ 2248 h 2248"/>
                      <a:gd name="connsiteX13" fmla="*/ 0 w 4817"/>
                      <a:gd name="connsiteY13" fmla="*/ 2248 h 2248"/>
                      <a:gd name="connsiteX14" fmla="*/ 0 w 4817"/>
                      <a:gd name="connsiteY14" fmla="*/ 2248 h 2248"/>
                      <a:gd name="connsiteX15" fmla="*/ 0 w 4817"/>
                      <a:gd name="connsiteY15" fmla="*/ 2248 h 2248"/>
                      <a:gd name="connsiteX16" fmla="*/ 0 w 4817"/>
                      <a:gd name="connsiteY16" fmla="*/ 2248 h 2248"/>
                      <a:gd name="connsiteX17" fmla="*/ 0 w 4817"/>
                      <a:gd name="connsiteY17" fmla="*/ 2248 h 2248"/>
                      <a:gd name="connsiteX18" fmla="*/ 0 w 4817"/>
                      <a:gd name="connsiteY18" fmla="*/ 2248 h 2248"/>
                      <a:gd name="connsiteX19" fmla="*/ 0 w 4817"/>
                      <a:gd name="connsiteY19" fmla="*/ 2248 h 2248"/>
                      <a:gd name="connsiteX20" fmla="*/ 0 w 4817"/>
                      <a:gd name="connsiteY20" fmla="*/ 2248 h 2248"/>
                      <a:gd name="connsiteX21" fmla="*/ 0 w 4817"/>
                      <a:gd name="connsiteY21" fmla="*/ 2248 h 2248"/>
                      <a:gd name="connsiteX22" fmla="*/ 0 w 4817"/>
                      <a:gd name="connsiteY22" fmla="*/ 2248 h 2248"/>
                      <a:gd name="connsiteX23" fmla="*/ 0 w 4817"/>
                      <a:gd name="connsiteY23" fmla="*/ 2248 h 2248"/>
                      <a:gd name="connsiteX24" fmla="*/ 0 w 4817"/>
                      <a:gd name="connsiteY24" fmla="*/ 2248 h 2248"/>
                      <a:gd name="connsiteX25" fmla="*/ 0 w 4817"/>
                      <a:gd name="connsiteY25" fmla="*/ 2248 h 2248"/>
                      <a:gd name="connsiteX26" fmla="*/ 0 w 4817"/>
                      <a:gd name="connsiteY26" fmla="*/ 2248 h 2248"/>
                      <a:gd name="connsiteX27" fmla="*/ 0 w 4817"/>
                      <a:gd name="connsiteY27" fmla="*/ 2248 h 2248"/>
                      <a:gd name="connsiteX28" fmla="*/ 0 w 4817"/>
                      <a:gd name="connsiteY28" fmla="*/ 2248 h 2248"/>
                      <a:gd name="connsiteX29" fmla="*/ 0 w 4817"/>
                      <a:gd name="connsiteY29" fmla="*/ 2248 h 2248"/>
                      <a:gd name="connsiteX30" fmla="*/ 0 w 4817"/>
                      <a:gd name="connsiteY30" fmla="*/ 2248 h 2248"/>
                      <a:gd name="connsiteX31" fmla="*/ 0 w 4817"/>
                      <a:gd name="connsiteY31" fmla="*/ 2248 h 2248"/>
                      <a:gd name="connsiteX32" fmla="*/ 0 w 4817"/>
                      <a:gd name="connsiteY32" fmla="*/ 2248 h 2248"/>
                      <a:gd name="connsiteX33" fmla="*/ 0 w 4817"/>
                      <a:gd name="connsiteY33" fmla="*/ 2248 h 2248"/>
                      <a:gd name="connsiteX34" fmla="*/ 0 w 4817"/>
                      <a:gd name="connsiteY34" fmla="*/ 2248 h 2248"/>
                      <a:gd name="connsiteX35" fmla="*/ 0 w 4817"/>
                      <a:gd name="connsiteY35" fmla="*/ 2248 h 2248"/>
                      <a:gd name="connsiteX36" fmla="*/ 0 w 4817"/>
                      <a:gd name="connsiteY36" fmla="*/ 2248 h 2248"/>
                      <a:gd name="connsiteX37" fmla="*/ 0 w 4817"/>
                      <a:gd name="connsiteY37" fmla="*/ 2248 h 2248"/>
                      <a:gd name="connsiteX38" fmla="*/ 0 w 4817"/>
                      <a:gd name="connsiteY38" fmla="*/ 2248 h 2248"/>
                      <a:gd name="connsiteX39" fmla="*/ 0 w 4817"/>
                      <a:gd name="connsiteY39" fmla="*/ 2248 h 2248"/>
                      <a:gd name="connsiteX40" fmla="*/ 0 w 4817"/>
                      <a:gd name="connsiteY40" fmla="*/ 2248 h 2248"/>
                      <a:gd name="connsiteX41" fmla="*/ 0 w 4817"/>
                      <a:gd name="connsiteY41" fmla="*/ 2248 h 2248"/>
                      <a:gd name="connsiteX42" fmla="*/ 0 w 4817"/>
                      <a:gd name="connsiteY42" fmla="*/ 2248 h 2248"/>
                      <a:gd name="connsiteX43" fmla="*/ 0 w 4817"/>
                      <a:gd name="connsiteY43" fmla="*/ 2248 h 2248"/>
                      <a:gd name="connsiteX44" fmla="*/ 0 w 4817"/>
                      <a:gd name="connsiteY44" fmla="*/ 2248 h 2248"/>
                      <a:gd name="connsiteX45" fmla="*/ 0 w 4817"/>
                      <a:gd name="connsiteY45" fmla="*/ 2248 h 2248"/>
                      <a:gd name="connsiteX46" fmla="*/ 0 w 4817"/>
                      <a:gd name="connsiteY46" fmla="*/ 2248 h 2248"/>
                      <a:gd name="connsiteX47" fmla="*/ 0 w 4817"/>
                      <a:gd name="connsiteY47" fmla="*/ 2248 h 2248"/>
                      <a:gd name="connsiteX48" fmla="*/ 0 w 4817"/>
                      <a:gd name="connsiteY48" fmla="*/ 2248 h 2248"/>
                      <a:gd name="connsiteX49" fmla="*/ 0 w 4817"/>
                      <a:gd name="connsiteY49" fmla="*/ 2248 h 2248"/>
                      <a:gd name="connsiteX50" fmla="*/ 0 w 4817"/>
                      <a:gd name="connsiteY50" fmla="*/ 2248 h 2248"/>
                      <a:gd name="connsiteX51" fmla="*/ 0 w 4817"/>
                      <a:gd name="connsiteY51" fmla="*/ 2248 h 2248"/>
                      <a:gd name="connsiteX52" fmla="*/ 0 w 4817"/>
                      <a:gd name="connsiteY52" fmla="*/ 2248 h 2248"/>
                      <a:gd name="connsiteX53" fmla="*/ 0 w 4817"/>
                      <a:gd name="connsiteY53" fmla="*/ 2248 h 2248"/>
                      <a:gd name="connsiteX54" fmla="*/ 0 w 4817"/>
                      <a:gd name="connsiteY54" fmla="*/ 2248 h 2248"/>
                      <a:gd name="connsiteX55" fmla="*/ 0 w 4817"/>
                      <a:gd name="connsiteY55" fmla="*/ 2248 h 2248"/>
                      <a:gd name="connsiteX56" fmla="*/ 0 w 4817"/>
                      <a:gd name="connsiteY56" fmla="*/ 2248 h 2248"/>
                      <a:gd name="connsiteX57" fmla="*/ 0 w 4817"/>
                      <a:gd name="connsiteY57" fmla="*/ 2248 h 2248"/>
                      <a:gd name="connsiteX58" fmla="*/ 0 w 4817"/>
                      <a:gd name="connsiteY58" fmla="*/ 2248 h 2248"/>
                      <a:gd name="connsiteX59" fmla="*/ 0 w 4817"/>
                      <a:gd name="connsiteY59" fmla="*/ 2248 h 2248"/>
                      <a:gd name="connsiteX60" fmla="*/ 0 w 4817"/>
                      <a:gd name="connsiteY60" fmla="*/ 2248 h 2248"/>
                      <a:gd name="connsiteX61" fmla="*/ 0 w 4817"/>
                      <a:gd name="connsiteY61" fmla="*/ 2248 h 2248"/>
                      <a:gd name="connsiteX62" fmla="*/ 0 w 4817"/>
                      <a:gd name="connsiteY62" fmla="*/ 2248 h 2248"/>
                      <a:gd name="connsiteX63" fmla="*/ 0 w 4817"/>
                      <a:gd name="connsiteY63" fmla="*/ 2248 h 2248"/>
                      <a:gd name="connsiteX64" fmla="*/ 0 w 4817"/>
                      <a:gd name="connsiteY64" fmla="*/ 2248 h 2248"/>
                      <a:gd name="connsiteX65" fmla="*/ 0 w 4817"/>
                      <a:gd name="connsiteY65" fmla="*/ 2248 h 2248"/>
                      <a:gd name="connsiteX66" fmla="*/ 0 w 4817"/>
                      <a:gd name="connsiteY66" fmla="*/ 2248 h 2248"/>
                      <a:gd name="connsiteX67" fmla="*/ 0 w 4817"/>
                      <a:gd name="connsiteY67" fmla="*/ 2248 h 2248"/>
                      <a:gd name="connsiteX68" fmla="*/ 0 w 4817"/>
                      <a:gd name="connsiteY68" fmla="*/ 2248 h 2248"/>
                      <a:gd name="connsiteX69" fmla="*/ 0 w 4817"/>
                      <a:gd name="connsiteY69" fmla="*/ 2248 h 2248"/>
                      <a:gd name="connsiteX70" fmla="*/ 0 w 4817"/>
                      <a:gd name="connsiteY70" fmla="*/ 2248 h 2248"/>
                      <a:gd name="connsiteX71" fmla="*/ 0 w 4817"/>
                      <a:gd name="connsiteY71" fmla="*/ 2248 h 2248"/>
                      <a:gd name="connsiteX72" fmla="*/ 0 w 4817"/>
                      <a:gd name="connsiteY72" fmla="*/ 2248 h 2248"/>
                      <a:gd name="connsiteX73" fmla="*/ 0 w 4817"/>
                      <a:gd name="connsiteY73" fmla="*/ 2248 h 2248"/>
                      <a:gd name="connsiteX74" fmla="*/ 0 w 4817"/>
                      <a:gd name="connsiteY74" fmla="*/ 2248 h 2248"/>
                      <a:gd name="connsiteX75" fmla="*/ 0 w 4817"/>
                      <a:gd name="connsiteY75" fmla="*/ 2248 h 2248"/>
                      <a:gd name="connsiteX76" fmla="*/ 0 w 4817"/>
                      <a:gd name="connsiteY76" fmla="*/ 2248 h 2248"/>
                      <a:gd name="connsiteX77" fmla="*/ 0 w 4817"/>
                      <a:gd name="connsiteY77" fmla="*/ 2248 h 2248"/>
                      <a:gd name="connsiteX78" fmla="*/ 0 w 4817"/>
                      <a:gd name="connsiteY78" fmla="*/ 2248 h 2248"/>
                      <a:gd name="connsiteX79" fmla="*/ 0 w 4817"/>
                      <a:gd name="connsiteY79" fmla="*/ 2248 h 2248"/>
                      <a:gd name="connsiteX80" fmla="*/ 0 w 4817"/>
                      <a:gd name="connsiteY80" fmla="*/ 2248 h 2248"/>
                      <a:gd name="connsiteX81" fmla="*/ 0 w 4817"/>
                      <a:gd name="connsiteY81" fmla="*/ 2248 h 2248"/>
                      <a:gd name="connsiteX82" fmla="*/ 0 w 4817"/>
                      <a:gd name="connsiteY82" fmla="*/ 2248 h 2248"/>
                      <a:gd name="connsiteX83" fmla="*/ 0 w 4817"/>
                      <a:gd name="connsiteY83" fmla="*/ 2248 h 2248"/>
                      <a:gd name="connsiteX84" fmla="*/ 0 w 4817"/>
                      <a:gd name="connsiteY84" fmla="*/ 2248 h 2248"/>
                      <a:gd name="connsiteX85" fmla="*/ 0 w 4817"/>
                      <a:gd name="connsiteY85" fmla="*/ 2248 h 2248"/>
                      <a:gd name="connsiteX86" fmla="*/ 0 w 4817"/>
                      <a:gd name="connsiteY86" fmla="*/ 2248 h 2248"/>
                      <a:gd name="connsiteX87" fmla="*/ 0 w 4817"/>
                      <a:gd name="connsiteY87" fmla="*/ 2248 h 2248"/>
                      <a:gd name="connsiteX88" fmla="*/ 0 w 4817"/>
                      <a:gd name="connsiteY88" fmla="*/ 2248 h 2248"/>
                      <a:gd name="connsiteX89" fmla="*/ 0 w 4817"/>
                      <a:gd name="connsiteY89" fmla="*/ 2248 h 2248"/>
                      <a:gd name="connsiteX90" fmla="*/ 0 w 4817"/>
                      <a:gd name="connsiteY90" fmla="*/ 2248 h 2248"/>
                      <a:gd name="connsiteX91" fmla="*/ 0 w 4817"/>
                      <a:gd name="connsiteY91" fmla="*/ 2248 h 2248"/>
                      <a:gd name="connsiteX92" fmla="*/ 0 w 4817"/>
                      <a:gd name="connsiteY92" fmla="*/ 963 h 2248"/>
                      <a:gd name="connsiteX93" fmla="*/ 0 w 4817"/>
                      <a:gd name="connsiteY93" fmla="*/ 963 h 2248"/>
                      <a:gd name="connsiteX94" fmla="*/ 0 w 4817"/>
                      <a:gd name="connsiteY94" fmla="*/ 963 h 2248"/>
                      <a:gd name="connsiteX95" fmla="*/ 0 w 4817"/>
                      <a:gd name="connsiteY95" fmla="*/ 963 h 2248"/>
                      <a:gd name="connsiteX96" fmla="*/ 0 w 4817"/>
                      <a:gd name="connsiteY96" fmla="*/ 963 h 2248"/>
                      <a:gd name="connsiteX97" fmla="*/ 3854 w 4817"/>
                      <a:gd name="connsiteY97" fmla="*/ 963 h 2248"/>
                      <a:gd name="connsiteX98" fmla="*/ 3854 w 4817"/>
                      <a:gd name="connsiteY98" fmla="*/ 963 h 2248"/>
                      <a:gd name="connsiteX99" fmla="*/ 3854 w 4817"/>
                      <a:gd name="connsiteY99" fmla="*/ 963 h 2248"/>
                      <a:gd name="connsiteX100" fmla="*/ 3854 w 4817"/>
                      <a:gd name="connsiteY100" fmla="*/ 963 h 2248"/>
                      <a:gd name="connsiteX101" fmla="*/ 3854 w 4817"/>
                      <a:gd name="connsiteY101" fmla="*/ 963 h 2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817" h="2248">
                        <a:moveTo>
                          <a:pt x="0" y="963"/>
                        </a:moveTo>
                        <a:lnTo>
                          <a:pt x="0" y="963"/>
                        </a:lnTo>
                        <a:cubicBezTo>
                          <a:pt x="0" y="963"/>
                          <a:pt x="0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963"/>
                          <a:pt x="1285" y="963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2248"/>
                          <a:pt x="0" y="2248"/>
                          <a:pt x="0" y="2248"/>
                        </a:cubicBezTo>
                        <a:lnTo>
                          <a:pt x="0" y="2248"/>
                        </a:lnTo>
                        <a:cubicBezTo>
                          <a:pt x="0" y="-321"/>
                          <a:pt x="0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1285" y="-321"/>
                          <a:pt x="1285" y="-321"/>
                          <a:pt x="0" y="963"/>
                        </a:cubicBezTo>
                        <a:lnTo>
                          <a:pt x="0" y="963"/>
                        </a:lnTo>
                        <a:cubicBezTo>
                          <a:pt x="0" y="-321"/>
                          <a:pt x="0" y="963"/>
                          <a:pt x="0" y="963"/>
                        </a:cubicBezTo>
                        <a:close/>
                        <a:moveTo>
                          <a:pt x="3854" y="963"/>
                        </a:moveTo>
                        <a:cubicBezTo>
                          <a:pt x="5139" y="963"/>
                          <a:pt x="5139" y="963"/>
                          <a:pt x="3854" y="963"/>
                        </a:cubicBezTo>
                        <a:cubicBezTo>
                          <a:pt x="5139" y="963"/>
                          <a:pt x="5139" y="963"/>
                          <a:pt x="3854" y="963"/>
                        </a:cubicBezTo>
                        <a:cubicBezTo>
                          <a:pt x="3854" y="963"/>
                          <a:pt x="3854" y="963"/>
                          <a:pt x="3854" y="963"/>
                        </a:cubicBezTo>
                        <a:cubicBezTo>
                          <a:pt x="3854" y="963"/>
                          <a:pt x="3854" y="963"/>
                          <a:pt x="3854" y="9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48" name="Freeform: Shape 1747">
                  <a:extLst>
                    <a:ext uri="{FF2B5EF4-FFF2-40B4-BE49-F238E27FC236}">
                      <a16:creationId xmlns:a16="http://schemas.microsoft.com/office/drawing/2014/main" id="{40B52F8D-F19F-455E-9E44-07C4B745A672}"/>
                    </a:ext>
                  </a:extLst>
                </p:cNvPr>
                <p:cNvSpPr/>
                <p:nvPr/>
              </p:nvSpPr>
              <p:spPr>
                <a:xfrm>
                  <a:off x="2344913" y="1002355"/>
                  <a:ext cx="184985" cy="151585"/>
                </a:xfrm>
                <a:custGeom>
                  <a:avLst/>
                  <a:gdLst>
                    <a:gd name="connsiteX0" fmla="*/ 39823 w 184985"/>
                    <a:gd name="connsiteY0" fmla="*/ 151585 h 151585"/>
                    <a:gd name="connsiteX1" fmla="*/ 145162 w 184985"/>
                    <a:gd name="connsiteY1" fmla="*/ 151585 h 151585"/>
                    <a:gd name="connsiteX2" fmla="*/ 184985 w 184985"/>
                    <a:gd name="connsiteY2" fmla="*/ 111762 h 151585"/>
                    <a:gd name="connsiteX3" fmla="*/ 184985 w 184985"/>
                    <a:gd name="connsiteY3" fmla="*/ 39823 h 151585"/>
                    <a:gd name="connsiteX4" fmla="*/ 145162 w 184985"/>
                    <a:gd name="connsiteY4" fmla="*/ 0 h 151585"/>
                    <a:gd name="connsiteX5" fmla="*/ 39823 w 184985"/>
                    <a:gd name="connsiteY5" fmla="*/ 0 h 151585"/>
                    <a:gd name="connsiteX6" fmla="*/ 0 w 184985"/>
                    <a:gd name="connsiteY6" fmla="*/ 39823 h 151585"/>
                    <a:gd name="connsiteX7" fmla="*/ 0 w 184985"/>
                    <a:gd name="connsiteY7" fmla="*/ 111762 h 151585"/>
                    <a:gd name="connsiteX8" fmla="*/ 39823 w 184985"/>
                    <a:gd name="connsiteY8" fmla="*/ 151585 h 151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4985" h="151585">
                      <a:moveTo>
                        <a:pt x="39823" y="151585"/>
                      </a:moveTo>
                      <a:lnTo>
                        <a:pt x="145162" y="151585"/>
                      </a:lnTo>
                      <a:cubicBezTo>
                        <a:pt x="167000" y="151585"/>
                        <a:pt x="184985" y="133600"/>
                        <a:pt x="184985" y="111762"/>
                      </a:cubicBezTo>
                      <a:lnTo>
                        <a:pt x="184985" y="39823"/>
                      </a:lnTo>
                      <a:cubicBezTo>
                        <a:pt x="184985" y="17985"/>
                        <a:pt x="167000" y="0"/>
                        <a:pt x="145162" y="0"/>
                      </a:cubicBezTo>
                      <a:lnTo>
                        <a:pt x="39823" y="0"/>
                      </a:lnTo>
                      <a:cubicBezTo>
                        <a:pt x="17985" y="0"/>
                        <a:pt x="0" y="17985"/>
                        <a:pt x="0" y="39823"/>
                      </a:cubicBezTo>
                      <a:lnTo>
                        <a:pt x="0" y="111762"/>
                      </a:lnTo>
                      <a:cubicBezTo>
                        <a:pt x="0" y="133600"/>
                        <a:pt x="17985" y="151585"/>
                        <a:pt x="39823" y="151585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 dirty="0"/>
                </a:p>
              </p:txBody>
            </p:sp>
            <p:sp>
              <p:nvSpPr>
                <p:cNvPr id="1749" name="Freeform: Shape 1748">
                  <a:extLst>
                    <a:ext uri="{FF2B5EF4-FFF2-40B4-BE49-F238E27FC236}">
                      <a16:creationId xmlns:a16="http://schemas.microsoft.com/office/drawing/2014/main" id="{4390C6EE-F45A-4AC3-92B9-F85FDC403354}"/>
                    </a:ext>
                  </a:extLst>
                </p:cNvPr>
                <p:cNvSpPr/>
                <p:nvPr/>
              </p:nvSpPr>
              <p:spPr>
                <a:xfrm>
                  <a:off x="2337205" y="983086"/>
                  <a:ext cx="200400" cy="42392"/>
                </a:xfrm>
                <a:custGeom>
                  <a:avLst/>
                  <a:gdLst>
                    <a:gd name="connsiteX0" fmla="*/ 0 w 200400"/>
                    <a:gd name="connsiteY0" fmla="*/ 42392 h 42392"/>
                    <a:gd name="connsiteX1" fmla="*/ 200401 w 200400"/>
                    <a:gd name="connsiteY1" fmla="*/ 42392 h 42392"/>
                    <a:gd name="connsiteX2" fmla="*/ 191408 w 200400"/>
                    <a:gd name="connsiteY2" fmla="*/ 12846 h 42392"/>
                    <a:gd name="connsiteX3" fmla="*/ 170854 w 200400"/>
                    <a:gd name="connsiteY3" fmla="*/ 0 h 42392"/>
                    <a:gd name="connsiteX4" fmla="*/ 28262 w 200400"/>
                    <a:gd name="connsiteY4" fmla="*/ 0 h 42392"/>
                    <a:gd name="connsiteX5" fmla="*/ 0 w 200400"/>
                    <a:gd name="connsiteY5" fmla="*/ 42392 h 4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400" h="42392">
                      <a:moveTo>
                        <a:pt x="0" y="42392"/>
                      </a:moveTo>
                      <a:lnTo>
                        <a:pt x="200401" y="42392"/>
                      </a:lnTo>
                      <a:cubicBezTo>
                        <a:pt x="200401" y="30831"/>
                        <a:pt x="196547" y="20554"/>
                        <a:pt x="191408" y="12846"/>
                      </a:cubicBezTo>
                      <a:cubicBezTo>
                        <a:pt x="186270" y="5138"/>
                        <a:pt x="178562" y="0"/>
                        <a:pt x="170854" y="0"/>
                      </a:cubicBezTo>
                      <a:lnTo>
                        <a:pt x="28262" y="0"/>
                      </a:lnTo>
                      <a:cubicBezTo>
                        <a:pt x="12846" y="1285"/>
                        <a:pt x="0" y="19269"/>
                        <a:pt x="0" y="42392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71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2085420" y="673493"/>
                <a:ext cx="190123" cy="93777"/>
                <a:chOff x="2085420" y="673493"/>
                <a:chExt cx="190123" cy="93777"/>
              </a:xfrm>
              <a:solidFill>
                <a:srgbClr val="69FF77"/>
              </a:solidFill>
            </p:grpSpPr>
            <p:grpSp>
              <p:nvGrpSpPr>
                <p:cNvPr id="1772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2085420" y="673493"/>
                  <a:ext cx="190123" cy="43677"/>
                  <a:chOff x="2085420" y="673493"/>
                  <a:chExt cx="190123" cy="43677"/>
                </a:xfrm>
                <a:solidFill>
                  <a:srgbClr val="69FF77"/>
                </a:solidFill>
              </p:grpSpPr>
              <p:grpSp>
                <p:nvGrpSpPr>
                  <p:cNvPr id="1773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2231866" y="673493"/>
                    <a:ext cx="43677" cy="43677"/>
                    <a:chOff x="2231866" y="673493"/>
                    <a:chExt cx="43677" cy="43677"/>
                  </a:xfrm>
                  <a:solidFill>
                    <a:srgbClr val="69FF77"/>
                  </a:solidFill>
                </p:grpSpPr>
                <p:sp>
                  <p:nvSpPr>
                    <p:cNvPr id="1774" name="Freeform: Shape 1773">
                      <a:extLst>
                        <a:ext uri="{FF2B5EF4-FFF2-40B4-BE49-F238E27FC236}">
                          <a16:creationId xmlns:a16="http://schemas.microsoft.com/office/drawing/2014/main" id="{B5F6E628-F43E-4316-BF3C-C9E9256D9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859" y="682321"/>
                      <a:ext cx="25692" cy="25856"/>
                    </a:xfrm>
                    <a:custGeom>
                      <a:avLst/>
                      <a:gdLst>
                        <a:gd name="connsiteX0" fmla="*/ 0 w 25692"/>
                        <a:gd name="connsiteY0" fmla="*/ 13011 h 25856"/>
                        <a:gd name="connsiteX1" fmla="*/ 12846 w 25692"/>
                        <a:gd name="connsiteY1" fmla="*/ 25857 h 25856"/>
                        <a:gd name="connsiteX2" fmla="*/ 25692 w 25692"/>
                        <a:gd name="connsiteY2" fmla="*/ 13011 h 25856"/>
                        <a:gd name="connsiteX3" fmla="*/ 12846 w 25692"/>
                        <a:gd name="connsiteY3" fmla="*/ 165 h 25856"/>
                        <a:gd name="connsiteX4" fmla="*/ 0 w 25692"/>
                        <a:gd name="connsiteY4" fmla="*/ 13011 h 2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92" h="25856">
                          <a:moveTo>
                            <a:pt x="0" y="13011"/>
                          </a:moveTo>
                          <a:cubicBezTo>
                            <a:pt x="0" y="20718"/>
                            <a:pt x="6423" y="25857"/>
                            <a:pt x="12846" y="25857"/>
                          </a:cubicBezTo>
                          <a:cubicBezTo>
                            <a:pt x="20554" y="25857"/>
                            <a:pt x="25692" y="19434"/>
                            <a:pt x="25692" y="13011"/>
                          </a:cubicBezTo>
                          <a:cubicBezTo>
                            <a:pt x="25692" y="5303"/>
                            <a:pt x="19269" y="165"/>
                            <a:pt x="12846" y="165"/>
                          </a:cubicBezTo>
                          <a:cubicBezTo>
                            <a:pt x="5139" y="-1120"/>
                            <a:pt x="0" y="5303"/>
                            <a:pt x="0" y="13011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5" name="Freeform: Shape 1774">
                      <a:extLst>
                        <a:ext uri="{FF2B5EF4-FFF2-40B4-BE49-F238E27FC236}">
                          <a16:creationId xmlns:a16="http://schemas.microsoft.com/office/drawing/2014/main" id="{4FB2BD17-813F-40DE-8388-C47102D65A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1866" y="673493"/>
                      <a:ext cx="43677" cy="43677"/>
                    </a:xfrm>
                    <a:custGeom>
                      <a:avLst/>
                      <a:gdLst>
                        <a:gd name="connsiteX0" fmla="*/ 0 w 43677"/>
                        <a:gd name="connsiteY0" fmla="*/ 21839 h 43677"/>
                        <a:gd name="connsiteX1" fmla="*/ 21838 w 43677"/>
                        <a:gd name="connsiteY1" fmla="*/ 0 h 43677"/>
                        <a:gd name="connsiteX2" fmla="*/ 43677 w 43677"/>
                        <a:gd name="connsiteY2" fmla="*/ 21839 h 43677"/>
                        <a:gd name="connsiteX3" fmla="*/ 21838 w 43677"/>
                        <a:gd name="connsiteY3" fmla="*/ 43677 h 43677"/>
                        <a:gd name="connsiteX4" fmla="*/ 0 w 43677"/>
                        <a:gd name="connsiteY4" fmla="*/ 21839 h 43677"/>
                        <a:gd name="connsiteX5" fmla="*/ 3854 w 43677"/>
                        <a:gd name="connsiteY5" fmla="*/ 21839 h 43677"/>
                        <a:gd name="connsiteX6" fmla="*/ 23123 w 43677"/>
                        <a:gd name="connsiteY6" fmla="*/ 41108 h 43677"/>
                        <a:gd name="connsiteX7" fmla="*/ 42392 w 43677"/>
                        <a:gd name="connsiteY7" fmla="*/ 21839 h 43677"/>
                        <a:gd name="connsiteX8" fmla="*/ 23123 w 43677"/>
                        <a:gd name="connsiteY8" fmla="*/ 2569 h 43677"/>
                        <a:gd name="connsiteX9" fmla="*/ 3854 w 43677"/>
                        <a:gd name="connsiteY9" fmla="*/ 21839 h 43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677" h="43677">
                          <a:moveTo>
                            <a:pt x="0" y="21839"/>
                          </a:moveTo>
                          <a:cubicBezTo>
                            <a:pt x="0" y="10277"/>
                            <a:pt x="10277" y="0"/>
                            <a:pt x="21838" y="0"/>
                          </a:cubicBezTo>
                          <a:cubicBezTo>
                            <a:pt x="33400" y="0"/>
                            <a:pt x="43677" y="10277"/>
                            <a:pt x="43677" y="21839"/>
                          </a:cubicBezTo>
                          <a:cubicBezTo>
                            <a:pt x="43677" y="33400"/>
                            <a:pt x="33400" y="43677"/>
                            <a:pt x="21838" y="43677"/>
                          </a:cubicBezTo>
                          <a:cubicBezTo>
                            <a:pt x="10277" y="43677"/>
                            <a:pt x="0" y="33400"/>
                            <a:pt x="0" y="21839"/>
                          </a:cubicBezTo>
                          <a:close/>
                          <a:moveTo>
                            <a:pt x="3854" y="21839"/>
                          </a:moveTo>
                          <a:cubicBezTo>
                            <a:pt x="3854" y="32115"/>
                            <a:pt x="12846" y="41108"/>
                            <a:pt x="23123" y="41108"/>
                          </a:cubicBezTo>
                          <a:cubicBezTo>
                            <a:pt x="33400" y="41108"/>
                            <a:pt x="42392" y="32115"/>
                            <a:pt x="42392" y="21839"/>
                          </a:cubicBezTo>
                          <a:cubicBezTo>
                            <a:pt x="42392" y="11562"/>
                            <a:pt x="33400" y="2569"/>
                            <a:pt x="23123" y="2569"/>
                          </a:cubicBezTo>
                          <a:cubicBezTo>
                            <a:pt x="11562" y="2569"/>
                            <a:pt x="3854" y="11562"/>
                            <a:pt x="3854" y="21839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76" name="Graphic 3">
                    <a:extLst>
                      <a:ext uri="{FF2B5EF4-FFF2-40B4-BE49-F238E27FC236}">
                        <a16:creationId xmlns:a16="http://schemas.microsoft.com/office/drawing/2014/main" id="{C4689A79-8502-47EC-B9D9-D6E7821C669A}"/>
                      </a:ext>
                    </a:extLst>
                  </p:cNvPr>
                  <p:cNvGrpSpPr/>
                  <p:nvPr/>
                </p:nvGrpSpPr>
                <p:grpSpPr>
                  <a:xfrm>
                    <a:off x="2085420" y="673493"/>
                    <a:ext cx="43676" cy="43677"/>
                    <a:chOff x="2085420" y="673493"/>
                    <a:chExt cx="43676" cy="43677"/>
                  </a:xfrm>
                  <a:solidFill>
                    <a:srgbClr val="69FF77"/>
                  </a:solidFill>
                </p:grpSpPr>
                <p:sp>
                  <p:nvSpPr>
                    <p:cNvPr id="1777" name="Freeform: Shape 1776">
                      <a:extLst>
                        <a:ext uri="{FF2B5EF4-FFF2-40B4-BE49-F238E27FC236}">
                          <a16:creationId xmlns:a16="http://schemas.microsoft.com/office/drawing/2014/main" id="{36ACF629-1D04-4671-AB0D-93DC41354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3127" y="682321"/>
                      <a:ext cx="25692" cy="25856"/>
                    </a:xfrm>
                    <a:custGeom>
                      <a:avLst/>
                      <a:gdLst>
                        <a:gd name="connsiteX0" fmla="*/ 0 w 25692"/>
                        <a:gd name="connsiteY0" fmla="*/ 13011 h 25856"/>
                        <a:gd name="connsiteX1" fmla="*/ 12846 w 25692"/>
                        <a:gd name="connsiteY1" fmla="*/ 25857 h 25856"/>
                        <a:gd name="connsiteX2" fmla="*/ 25692 w 25692"/>
                        <a:gd name="connsiteY2" fmla="*/ 13011 h 25856"/>
                        <a:gd name="connsiteX3" fmla="*/ 12846 w 25692"/>
                        <a:gd name="connsiteY3" fmla="*/ 165 h 25856"/>
                        <a:gd name="connsiteX4" fmla="*/ 0 w 25692"/>
                        <a:gd name="connsiteY4" fmla="*/ 13011 h 2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92" h="25856">
                          <a:moveTo>
                            <a:pt x="0" y="13011"/>
                          </a:moveTo>
                          <a:cubicBezTo>
                            <a:pt x="0" y="20718"/>
                            <a:pt x="6423" y="25857"/>
                            <a:pt x="12846" y="25857"/>
                          </a:cubicBezTo>
                          <a:cubicBezTo>
                            <a:pt x="20554" y="25857"/>
                            <a:pt x="25692" y="19434"/>
                            <a:pt x="25692" y="13011"/>
                          </a:cubicBezTo>
                          <a:cubicBezTo>
                            <a:pt x="25692" y="5303"/>
                            <a:pt x="19269" y="165"/>
                            <a:pt x="12846" y="165"/>
                          </a:cubicBezTo>
                          <a:cubicBezTo>
                            <a:pt x="6423" y="-1120"/>
                            <a:pt x="0" y="5303"/>
                            <a:pt x="0" y="13011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8" name="Freeform: Shape 1777">
                      <a:extLst>
                        <a:ext uri="{FF2B5EF4-FFF2-40B4-BE49-F238E27FC236}">
                          <a16:creationId xmlns:a16="http://schemas.microsoft.com/office/drawing/2014/main" id="{83CF2378-15A0-43C0-824E-532DF2DD09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420" y="673493"/>
                      <a:ext cx="43676" cy="43677"/>
                    </a:xfrm>
                    <a:custGeom>
                      <a:avLst/>
                      <a:gdLst>
                        <a:gd name="connsiteX0" fmla="*/ 0 w 43676"/>
                        <a:gd name="connsiteY0" fmla="*/ 21839 h 43677"/>
                        <a:gd name="connsiteX1" fmla="*/ 21838 w 43676"/>
                        <a:gd name="connsiteY1" fmla="*/ 0 h 43677"/>
                        <a:gd name="connsiteX2" fmla="*/ 43677 w 43676"/>
                        <a:gd name="connsiteY2" fmla="*/ 21839 h 43677"/>
                        <a:gd name="connsiteX3" fmla="*/ 21838 w 43676"/>
                        <a:gd name="connsiteY3" fmla="*/ 43677 h 43677"/>
                        <a:gd name="connsiteX4" fmla="*/ 0 w 43676"/>
                        <a:gd name="connsiteY4" fmla="*/ 21839 h 43677"/>
                        <a:gd name="connsiteX5" fmla="*/ 2569 w 43676"/>
                        <a:gd name="connsiteY5" fmla="*/ 21839 h 43677"/>
                        <a:gd name="connsiteX6" fmla="*/ 21838 w 43676"/>
                        <a:gd name="connsiteY6" fmla="*/ 41108 h 43677"/>
                        <a:gd name="connsiteX7" fmla="*/ 41108 w 43676"/>
                        <a:gd name="connsiteY7" fmla="*/ 21839 h 43677"/>
                        <a:gd name="connsiteX8" fmla="*/ 21838 w 43676"/>
                        <a:gd name="connsiteY8" fmla="*/ 2569 h 43677"/>
                        <a:gd name="connsiteX9" fmla="*/ 2569 w 43676"/>
                        <a:gd name="connsiteY9" fmla="*/ 21839 h 43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676" h="43677">
                          <a:moveTo>
                            <a:pt x="0" y="21839"/>
                          </a:moveTo>
                          <a:cubicBezTo>
                            <a:pt x="0" y="10277"/>
                            <a:pt x="10277" y="0"/>
                            <a:pt x="21838" y="0"/>
                          </a:cubicBezTo>
                          <a:cubicBezTo>
                            <a:pt x="33400" y="0"/>
                            <a:pt x="43677" y="10277"/>
                            <a:pt x="43677" y="21839"/>
                          </a:cubicBezTo>
                          <a:cubicBezTo>
                            <a:pt x="43677" y="33400"/>
                            <a:pt x="33400" y="43677"/>
                            <a:pt x="21838" y="43677"/>
                          </a:cubicBezTo>
                          <a:cubicBezTo>
                            <a:pt x="8992" y="43677"/>
                            <a:pt x="0" y="33400"/>
                            <a:pt x="0" y="21839"/>
                          </a:cubicBezTo>
                          <a:close/>
                          <a:moveTo>
                            <a:pt x="2569" y="21839"/>
                          </a:moveTo>
                          <a:cubicBezTo>
                            <a:pt x="2569" y="32115"/>
                            <a:pt x="11561" y="41108"/>
                            <a:pt x="21838" y="41108"/>
                          </a:cubicBezTo>
                          <a:cubicBezTo>
                            <a:pt x="32115" y="41108"/>
                            <a:pt x="41108" y="32115"/>
                            <a:pt x="41108" y="21839"/>
                          </a:cubicBezTo>
                          <a:cubicBezTo>
                            <a:pt x="41108" y="11562"/>
                            <a:pt x="32115" y="2569"/>
                            <a:pt x="21838" y="2569"/>
                          </a:cubicBezTo>
                          <a:cubicBezTo>
                            <a:pt x="11561" y="2569"/>
                            <a:pt x="2569" y="11562"/>
                            <a:pt x="2569" y="21839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3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79" name="Freeform: Shape 1778">
                  <a:extLst>
                    <a:ext uri="{FF2B5EF4-FFF2-40B4-BE49-F238E27FC236}">
                      <a16:creationId xmlns:a16="http://schemas.microsoft.com/office/drawing/2014/main" id="{E317AFAD-E3D0-46A7-93AC-348D32172270}"/>
                    </a:ext>
                  </a:extLst>
                </p:cNvPr>
                <p:cNvSpPr/>
                <p:nvPr/>
              </p:nvSpPr>
              <p:spPr>
                <a:xfrm>
                  <a:off x="2167635" y="736439"/>
                  <a:ext cx="25692" cy="30830"/>
                </a:xfrm>
                <a:custGeom>
                  <a:avLst/>
                  <a:gdLst>
                    <a:gd name="connsiteX0" fmla="*/ 0 w 25692"/>
                    <a:gd name="connsiteY0" fmla="*/ 15415 h 30830"/>
                    <a:gd name="connsiteX1" fmla="*/ 12846 w 25692"/>
                    <a:gd name="connsiteY1" fmla="*/ 30831 h 30830"/>
                    <a:gd name="connsiteX2" fmla="*/ 25692 w 25692"/>
                    <a:gd name="connsiteY2" fmla="*/ 15415 h 30830"/>
                    <a:gd name="connsiteX3" fmla="*/ 12846 w 25692"/>
                    <a:gd name="connsiteY3" fmla="*/ 0 h 30830"/>
                    <a:gd name="connsiteX4" fmla="*/ 0 w 25692"/>
                    <a:gd name="connsiteY4" fmla="*/ 15415 h 30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30830">
                      <a:moveTo>
                        <a:pt x="0" y="15415"/>
                      </a:moveTo>
                      <a:cubicBezTo>
                        <a:pt x="0" y="24408"/>
                        <a:pt x="5139" y="30831"/>
                        <a:pt x="12846" y="30831"/>
                      </a:cubicBezTo>
                      <a:cubicBezTo>
                        <a:pt x="19269" y="30831"/>
                        <a:pt x="25692" y="24408"/>
                        <a:pt x="25692" y="15415"/>
                      </a:cubicBezTo>
                      <a:cubicBezTo>
                        <a:pt x="25692" y="6423"/>
                        <a:pt x="20554" y="0"/>
                        <a:pt x="12846" y="0"/>
                      </a:cubicBezTo>
                      <a:cubicBezTo>
                        <a:pt x="6423" y="0"/>
                        <a:pt x="0" y="6423"/>
                        <a:pt x="0" y="1541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780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64631" y="866185"/>
              <a:ext cx="2799184" cy="1696981"/>
              <a:chOff x="664631" y="866185"/>
              <a:chExt cx="2799184" cy="1696981"/>
            </a:xfrm>
          </p:grpSpPr>
          <p:sp>
            <p:nvSpPr>
              <p:cNvPr id="1781" name="Freeform: Shape 1780">
                <a:extLst>
                  <a:ext uri="{FF2B5EF4-FFF2-40B4-BE49-F238E27FC236}">
                    <a16:creationId xmlns:a16="http://schemas.microsoft.com/office/drawing/2014/main" id="{73FFCDEF-C5C6-42A0-896E-566385873B68}"/>
                  </a:ext>
                </a:extLst>
              </p:cNvPr>
              <p:cNvSpPr/>
              <p:nvPr/>
            </p:nvSpPr>
            <p:spPr>
              <a:xfrm>
                <a:off x="974060" y="969430"/>
                <a:ext cx="129435" cy="237692"/>
              </a:xfrm>
              <a:custGeom>
                <a:avLst/>
                <a:gdLst>
                  <a:gd name="connsiteX0" fmla="*/ 6587 w 129435"/>
                  <a:gd name="connsiteY0" fmla="*/ 234610 h 237692"/>
                  <a:gd name="connsiteX1" fmla="*/ 2734 w 129435"/>
                  <a:gd name="connsiteY1" fmla="*/ 214056 h 237692"/>
                  <a:gd name="connsiteX2" fmla="*/ 96511 w 129435"/>
                  <a:gd name="connsiteY2" fmla="*/ 71463 h 237692"/>
                  <a:gd name="connsiteX3" fmla="*/ 88803 w 129435"/>
                  <a:gd name="connsiteY3" fmla="*/ 34209 h 237692"/>
                  <a:gd name="connsiteX4" fmla="*/ 51549 w 129435"/>
                  <a:gd name="connsiteY4" fmla="*/ 41917 h 237692"/>
                  <a:gd name="connsiteX5" fmla="*/ 30995 w 129435"/>
                  <a:gd name="connsiteY5" fmla="*/ 45771 h 237692"/>
                  <a:gd name="connsiteX6" fmla="*/ 27141 w 129435"/>
                  <a:gd name="connsiteY6" fmla="*/ 25217 h 237692"/>
                  <a:gd name="connsiteX7" fmla="*/ 104218 w 129435"/>
                  <a:gd name="connsiteY7" fmla="*/ 9802 h 237692"/>
                  <a:gd name="connsiteX8" fmla="*/ 119634 w 129435"/>
                  <a:gd name="connsiteY8" fmla="*/ 86879 h 237692"/>
                  <a:gd name="connsiteX9" fmla="*/ 25857 w 129435"/>
                  <a:gd name="connsiteY9" fmla="*/ 230756 h 237692"/>
                  <a:gd name="connsiteX10" fmla="*/ 6587 w 129435"/>
                  <a:gd name="connsiteY10" fmla="*/ 234610 h 237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435" h="237692">
                    <a:moveTo>
                      <a:pt x="6587" y="234610"/>
                    </a:moveTo>
                    <a:cubicBezTo>
                      <a:pt x="164" y="230756"/>
                      <a:pt x="-2405" y="220479"/>
                      <a:pt x="2734" y="214056"/>
                    </a:cubicBezTo>
                    <a:lnTo>
                      <a:pt x="96511" y="71463"/>
                    </a:lnTo>
                    <a:cubicBezTo>
                      <a:pt x="104218" y="58617"/>
                      <a:pt x="101649" y="41917"/>
                      <a:pt x="88803" y="34209"/>
                    </a:cubicBezTo>
                    <a:cubicBezTo>
                      <a:pt x="75957" y="26502"/>
                      <a:pt x="59257" y="29071"/>
                      <a:pt x="51549" y="41917"/>
                    </a:cubicBezTo>
                    <a:cubicBezTo>
                      <a:pt x="47695" y="48340"/>
                      <a:pt x="37418" y="50909"/>
                      <a:pt x="30995" y="45771"/>
                    </a:cubicBezTo>
                    <a:cubicBezTo>
                      <a:pt x="24572" y="41917"/>
                      <a:pt x="22003" y="31640"/>
                      <a:pt x="27141" y="25217"/>
                    </a:cubicBezTo>
                    <a:cubicBezTo>
                      <a:pt x="43841" y="-475"/>
                      <a:pt x="78526" y="-8183"/>
                      <a:pt x="104218" y="9802"/>
                    </a:cubicBezTo>
                    <a:cubicBezTo>
                      <a:pt x="129911" y="26502"/>
                      <a:pt x="137619" y="61186"/>
                      <a:pt x="119634" y="86879"/>
                    </a:cubicBezTo>
                    <a:lnTo>
                      <a:pt x="25857" y="230756"/>
                    </a:lnTo>
                    <a:cubicBezTo>
                      <a:pt x="22003" y="238464"/>
                      <a:pt x="13011" y="239748"/>
                      <a:pt x="6587" y="234610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2" name="Freeform: Shape 1781">
                <a:extLst>
                  <a:ext uri="{FF2B5EF4-FFF2-40B4-BE49-F238E27FC236}">
                    <a16:creationId xmlns:a16="http://schemas.microsoft.com/office/drawing/2014/main" id="{FAA9AD70-E4CA-4227-A640-A2C71F7BB902}"/>
                  </a:ext>
                </a:extLst>
              </p:cNvPr>
              <p:cNvSpPr/>
              <p:nvPr/>
            </p:nvSpPr>
            <p:spPr>
              <a:xfrm>
                <a:off x="975509" y="1142378"/>
                <a:ext cx="62946" cy="42392"/>
              </a:xfrm>
              <a:custGeom>
                <a:avLst/>
                <a:gdLst>
                  <a:gd name="connsiteX0" fmla="*/ 52669 w 62946"/>
                  <a:gd name="connsiteY0" fmla="*/ 15415 h 42392"/>
                  <a:gd name="connsiteX1" fmla="*/ 62946 w 62946"/>
                  <a:gd name="connsiteY1" fmla="*/ 0 h 42392"/>
                  <a:gd name="connsiteX2" fmla="*/ 26977 w 62946"/>
                  <a:gd name="connsiteY2" fmla="*/ 1285 h 42392"/>
                  <a:gd name="connsiteX3" fmla="*/ 0 w 62946"/>
                  <a:gd name="connsiteY3" fmla="*/ 42392 h 42392"/>
                  <a:gd name="connsiteX4" fmla="*/ 0 w 62946"/>
                  <a:gd name="connsiteY4" fmla="*/ 42392 h 42392"/>
                  <a:gd name="connsiteX5" fmla="*/ 35969 w 62946"/>
                  <a:gd name="connsiteY5" fmla="*/ 42392 h 42392"/>
                  <a:gd name="connsiteX6" fmla="*/ 46246 w 62946"/>
                  <a:gd name="connsiteY6" fmla="*/ 26977 h 42392"/>
                  <a:gd name="connsiteX7" fmla="*/ 10277 w 62946"/>
                  <a:gd name="connsiteY7" fmla="*/ 28262 h 42392"/>
                  <a:gd name="connsiteX8" fmla="*/ 17985 w 62946"/>
                  <a:gd name="connsiteY8" fmla="*/ 16700 h 4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946" h="42392">
                    <a:moveTo>
                      <a:pt x="52669" y="15415"/>
                    </a:moveTo>
                    <a:lnTo>
                      <a:pt x="62946" y="0"/>
                    </a:lnTo>
                    <a:lnTo>
                      <a:pt x="26977" y="1285"/>
                    </a:lnTo>
                    <a:lnTo>
                      <a:pt x="0" y="42392"/>
                    </a:lnTo>
                    <a:lnTo>
                      <a:pt x="0" y="42392"/>
                    </a:lnTo>
                    <a:lnTo>
                      <a:pt x="35969" y="42392"/>
                    </a:lnTo>
                    <a:lnTo>
                      <a:pt x="46246" y="26977"/>
                    </a:lnTo>
                    <a:lnTo>
                      <a:pt x="10277" y="28262"/>
                    </a:lnTo>
                    <a:lnTo>
                      <a:pt x="17985" y="1670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3" name="Freeform: Shape 1782">
                <a:extLst>
                  <a:ext uri="{FF2B5EF4-FFF2-40B4-BE49-F238E27FC236}">
                    <a16:creationId xmlns:a16="http://schemas.microsoft.com/office/drawing/2014/main" id="{3D3D9AFD-4F46-4F05-9912-02D50286582B}"/>
                  </a:ext>
                </a:extLst>
              </p:cNvPr>
              <p:cNvSpPr/>
              <p:nvPr/>
            </p:nvSpPr>
            <p:spPr>
              <a:xfrm>
                <a:off x="1005055" y="980517"/>
                <a:ext cx="23123" cy="38538"/>
              </a:xfrm>
              <a:custGeom>
                <a:avLst/>
                <a:gdLst>
                  <a:gd name="connsiteX0" fmla="*/ 11562 w 23123"/>
                  <a:gd name="connsiteY0" fmla="*/ 38539 h 38538"/>
                  <a:gd name="connsiteX1" fmla="*/ 20554 w 23123"/>
                  <a:gd name="connsiteY1" fmla="*/ 32115 h 38538"/>
                  <a:gd name="connsiteX2" fmla="*/ 23123 w 23123"/>
                  <a:gd name="connsiteY2" fmla="*/ 28262 h 38538"/>
                  <a:gd name="connsiteX3" fmla="*/ 11562 w 23123"/>
                  <a:gd name="connsiteY3" fmla="*/ 0 h 38538"/>
                  <a:gd name="connsiteX4" fmla="*/ 0 w 23123"/>
                  <a:gd name="connsiteY4" fmla="*/ 10277 h 38538"/>
                  <a:gd name="connsiteX5" fmla="*/ 11562 w 23123"/>
                  <a:gd name="connsiteY5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23" h="38538">
                    <a:moveTo>
                      <a:pt x="11562" y="38539"/>
                    </a:moveTo>
                    <a:cubicBezTo>
                      <a:pt x="15415" y="37254"/>
                      <a:pt x="17985" y="35969"/>
                      <a:pt x="20554" y="32115"/>
                    </a:cubicBezTo>
                    <a:cubicBezTo>
                      <a:pt x="21839" y="30831"/>
                      <a:pt x="21839" y="29546"/>
                      <a:pt x="23123" y="28262"/>
                    </a:cubicBezTo>
                    <a:lnTo>
                      <a:pt x="11562" y="0"/>
                    </a:lnTo>
                    <a:cubicBezTo>
                      <a:pt x="7708" y="2569"/>
                      <a:pt x="3854" y="6423"/>
                      <a:pt x="0" y="10277"/>
                    </a:cubicBezTo>
                    <a:lnTo>
                      <a:pt x="11562" y="38539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4" name="Freeform: Shape 1783">
                <a:extLst>
                  <a:ext uri="{FF2B5EF4-FFF2-40B4-BE49-F238E27FC236}">
                    <a16:creationId xmlns:a16="http://schemas.microsoft.com/office/drawing/2014/main" id="{E66ED035-D6F1-4EC9-BF76-FEB08089C403}"/>
                  </a:ext>
                </a:extLst>
              </p:cNvPr>
              <p:cNvSpPr/>
              <p:nvPr/>
            </p:nvSpPr>
            <p:spPr>
              <a:xfrm>
                <a:off x="1010194" y="1089709"/>
                <a:ext cx="62946" cy="42392"/>
              </a:xfrm>
              <a:custGeom>
                <a:avLst/>
                <a:gdLst>
                  <a:gd name="connsiteX0" fmla="*/ 53954 w 62946"/>
                  <a:gd name="connsiteY0" fmla="*/ 15415 h 42392"/>
                  <a:gd name="connsiteX1" fmla="*/ 62946 w 62946"/>
                  <a:gd name="connsiteY1" fmla="*/ 0 h 42392"/>
                  <a:gd name="connsiteX2" fmla="*/ 28262 w 62946"/>
                  <a:gd name="connsiteY2" fmla="*/ 1285 h 42392"/>
                  <a:gd name="connsiteX3" fmla="*/ 0 w 62946"/>
                  <a:gd name="connsiteY3" fmla="*/ 42392 h 42392"/>
                  <a:gd name="connsiteX4" fmla="*/ 35969 w 62946"/>
                  <a:gd name="connsiteY4" fmla="*/ 42392 h 42392"/>
                  <a:gd name="connsiteX5" fmla="*/ 46246 w 62946"/>
                  <a:gd name="connsiteY5" fmla="*/ 26977 h 42392"/>
                  <a:gd name="connsiteX6" fmla="*/ 10277 w 62946"/>
                  <a:gd name="connsiteY6" fmla="*/ 28262 h 42392"/>
                  <a:gd name="connsiteX7" fmla="*/ 17985 w 62946"/>
                  <a:gd name="connsiteY7" fmla="*/ 16700 h 4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946" h="42392">
                    <a:moveTo>
                      <a:pt x="53954" y="15415"/>
                    </a:moveTo>
                    <a:lnTo>
                      <a:pt x="62946" y="0"/>
                    </a:lnTo>
                    <a:lnTo>
                      <a:pt x="28262" y="1285"/>
                    </a:lnTo>
                    <a:lnTo>
                      <a:pt x="0" y="42392"/>
                    </a:lnTo>
                    <a:lnTo>
                      <a:pt x="35969" y="42392"/>
                    </a:lnTo>
                    <a:lnTo>
                      <a:pt x="46246" y="26977"/>
                    </a:lnTo>
                    <a:lnTo>
                      <a:pt x="10277" y="28262"/>
                    </a:lnTo>
                    <a:lnTo>
                      <a:pt x="17985" y="1670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5" name="Freeform: Shape 1784">
                <a:extLst>
                  <a:ext uri="{FF2B5EF4-FFF2-40B4-BE49-F238E27FC236}">
                    <a16:creationId xmlns:a16="http://schemas.microsoft.com/office/drawing/2014/main" id="{122B36B3-BE1E-4EBD-AB2C-D5BB7B5C2D52}"/>
                  </a:ext>
                </a:extLst>
              </p:cNvPr>
              <p:cNvSpPr/>
              <p:nvPr/>
            </p:nvSpPr>
            <p:spPr>
              <a:xfrm>
                <a:off x="1071856" y="1001070"/>
                <a:ext cx="30830" cy="30830"/>
              </a:xfrm>
              <a:custGeom>
                <a:avLst/>
                <a:gdLst>
                  <a:gd name="connsiteX0" fmla="*/ 2569 w 30830"/>
                  <a:gd name="connsiteY0" fmla="*/ 30831 h 30830"/>
                  <a:gd name="connsiteX1" fmla="*/ 30831 w 30830"/>
                  <a:gd name="connsiteY1" fmla="*/ 14131 h 30830"/>
                  <a:gd name="connsiteX2" fmla="*/ 25692 w 30830"/>
                  <a:gd name="connsiteY2" fmla="*/ 0 h 30830"/>
                  <a:gd name="connsiteX3" fmla="*/ 0 w 30830"/>
                  <a:gd name="connsiteY3" fmla="*/ 15415 h 30830"/>
                  <a:gd name="connsiteX4" fmla="*/ 2569 w 30830"/>
                  <a:gd name="connsiteY4" fmla="*/ 30831 h 30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30" h="30830">
                    <a:moveTo>
                      <a:pt x="2569" y="30831"/>
                    </a:moveTo>
                    <a:lnTo>
                      <a:pt x="30831" y="14131"/>
                    </a:lnTo>
                    <a:cubicBezTo>
                      <a:pt x="29546" y="8992"/>
                      <a:pt x="28262" y="5138"/>
                      <a:pt x="25692" y="0"/>
                    </a:cubicBezTo>
                    <a:lnTo>
                      <a:pt x="0" y="15415"/>
                    </a:lnTo>
                    <a:cubicBezTo>
                      <a:pt x="2569" y="20554"/>
                      <a:pt x="3854" y="25692"/>
                      <a:pt x="2569" y="3083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6" name="Freeform: Shape 1785">
                <a:extLst>
                  <a:ext uri="{FF2B5EF4-FFF2-40B4-BE49-F238E27FC236}">
                    <a16:creationId xmlns:a16="http://schemas.microsoft.com/office/drawing/2014/main" id="{A9011A78-BE76-4B44-858F-AE1BA345C264}"/>
                  </a:ext>
                </a:extLst>
              </p:cNvPr>
              <p:cNvSpPr/>
              <p:nvPr/>
            </p:nvSpPr>
            <p:spPr>
              <a:xfrm>
                <a:off x="1032032" y="971524"/>
                <a:ext cx="20553" cy="32115"/>
              </a:xfrm>
              <a:custGeom>
                <a:avLst/>
                <a:gdLst>
                  <a:gd name="connsiteX0" fmla="*/ 20554 w 20553"/>
                  <a:gd name="connsiteY0" fmla="*/ 0 h 32115"/>
                  <a:gd name="connsiteX1" fmla="*/ 5138 w 20553"/>
                  <a:gd name="connsiteY1" fmla="*/ 0 h 32115"/>
                  <a:gd name="connsiteX2" fmla="*/ 0 w 20553"/>
                  <a:gd name="connsiteY2" fmla="*/ 32115 h 32115"/>
                  <a:gd name="connsiteX3" fmla="*/ 15415 w 20553"/>
                  <a:gd name="connsiteY3" fmla="*/ 28262 h 32115"/>
                  <a:gd name="connsiteX4" fmla="*/ 20554 w 20553"/>
                  <a:gd name="connsiteY4" fmla="*/ 0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3" h="32115">
                    <a:moveTo>
                      <a:pt x="20554" y="0"/>
                    </a:moveTo>
                    <a:cubicBezTo>
                      <a:pt x="15415" y="0"/>
                      <a:pt x="10277" y="0"/>
                      <a:pt x="5138" y="0"/>
                    </a:cubicBezTo>
                    <a:lnTo>
                      <a:pt x="0" y="32115"/>
                    </a:lnTo>
                    <a:cubicBezTo>
                      <a:pt x="5138" y="29546"/>
                      <a:pt x="10277" y="28262"/>
                      <a:pt x="15415" y="28262"/>
                    </a:cubicBezTo>
                    <a:lnTo>
                      <a:pt x="2055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7" name="Freeform: Shape 1786">
                <a:extLst>
                  <a:ext uri="{FF2B5EF4-FFF2-40B4-BE49-F238E27FC236}">
                    <a16:creationId xmlns:a16="http://schemas.microsoft.com/office/drawing/2014/main" id="{A341F0A9-4BFA-4C39-AED2-F1443B505CE3}"/>
                  </a:ext>
                </a:extLst>
              </p:cNvPr>
              <p:cNvSpPr/>
              <p:nvPr/>
            </p:nvSpPr>
            <p:spPr>
              <a:xfrm>
                <a:off x="1044879" y="1038324"/>
                <a:ext cx="57807" cy="42392"/>
              </a:xfrm>
              <a:custGeom>
                <a:avLst/>
                <a:gdLst>
                  <a:gd name="connsiteX0" fmla="*/ 52669 w 57807"/>
                  <a:gd name="connsiteY0" fmla="*/ 14131 h 42392"/>
                  <a:gd name="connsiteX1" fmla="*/ 57808 w 57807"/>
                  <a:gd name="connsiteY1" fmla="*/ 0 h 42392"/>
                  <a:gd name="connsiteX2" fmla="*/ 26977 w 57807"/>
                  <a:gd name="connsiteY2" fmla="*/ 1285 h 42392"/>
                  <a:gd name="connsiteX3" fmla="*/ 24408 w 57807"/>
                  <a:gd name="connsiteY3" fmla="*/ 5138 h 42392"/>
                  <a:gd name="connsiteX4" fmla="*/ 0 w 57807"/>
                  <a:gd name="connsiteY4" fmla="*/ 42392 h 42392"/>
                  <a:gd name="connsiteX5" fmla="*/ 35969 w 57807"/>
                  <a:gd name="connsiteY5" fmla="*/ 41108 h 42392"/>
                  <a:gd name="connsiteX6" fmla="*/ 46246 w 57807"/>
                  <a:gd name="connsiteY6" fmla="*/ 25692 h 42392"/>
                  <a:gd name="connsiteX7" fmla="*/ 10277 w 57807"/>
                  <a:gd name="connsiteY7" fmla="*/ 26977 h 42392"/>
                  <a:gd name="connsiteX8" fmla="*/ 17985 w 57807"/>
                  <a:gd name="connsiteY8" fmla="*/ 15415 h 42392"/>
                  <a:gd name="connsiteX9" fmla="*/ 52669 w 57807"/>
                  <a:gd name="connsiteY9" fmla="*/ 14131 h 4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07" h="42392">
                    <a:moveTo>
                      <a:pt x="52669" y="14131"/>
                    </a:moveTo>
                    <a:cubicBezTo>
                      <a:pt x="55239" y="8992"/>
                      <a:pt x="56523" y="3854"/>
                      <a:pt x="57808" y="0"/>
                    </a:cubicBezTo>
                    <a:lnTo>
                      <a:pt x="26977" y="1285"/>
                    </a:lnTo>
                    <a:cubicBezTo>
                      <a:pt x="26977" y="2569"/>
                      <a:pt x="25692" y="3854"/>
                      <a:pt x="24408" y="5138"/>
                    </a:cubicBezTo>
                    <a:lnTo>
                      <a:pt x="0" y="42392"/>
                    </a:lnTo>
                    <a:lnTo>
                      <a:pt x="35969" y="41108"/>
                    </a:lnTo>
                    <a:lnTo>
                      <a:pt x="46246" y="25692"/>
                    </a:lnTo>
                    <a:lnTo>
                      <a:pt x="10277" y="26977"/>
                    </a:lnTo>
                    <a:lnTo>
                      <a:pt x="17985" y="15415"/>
                    </a:lnTo>
                    <a:lnTo>
                      <a:pt x="52669" y="141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8" name="Freeform: Shape 1787">
                <a:extLst>
                  <a:ext uri="{FF2B5EF4-FFF2-40B4-BE49-F238E27FC236}">
                    <a16:creationId xmlns:a16="http://schemas.microsoft.com/office/drawing/2014/main" id="{4B1FB714-E368-4C03-B6CF-C794408E2F79}"/>
                  </a:ext>
                </a:extLst>
              </p:cNvPr>
              <p:cNvSpPr/>
              <p:nvPr/>
            </p:nvSpPr>
            <p:spPr>
              <a:xfrm>
                <a:off x="1055156" y="977947"/>
                <a:ext cx="29546" cy="32115"/>
              </a:xfrm>
              <a:custGeom>
                <a:avLst/>
                <a:gdLst>
                  <a:gd name="connsiteX0" fmla="*/ 12846 w 29546"/>
                  <a:gd name="connsiteY0" fmla="*/ 32115 h 32115"/>
                  <a:gd name="connsiteX1" fmla="*/ 29546 w 29546"/>
                  <a:gd name="connsiteY1" fmla="*/ 7708 h 32115"/>
                  <a:gd name="connsiteX2" fmla="*/ 23123 w 29546"/>
                  <a:gd name="connsiteY2" fmla="*/ 3854 h 32115"/>
                  <a:gd name="connsiteX3" fmla="*/ 16700 w 29546"/>
                  <a:gd name="connsiteY3" fmla="*/ 0 h 32115"/>
                  <a:gd name="connsiteX4" fmla="*/ 0 w 29546"/>
                  <a:gd name="connsiteY4" fmla="*/ 24408 h 32115"/>
                  <a:gd name="connsiteX5" fmla="*/ 6423 w 29546"/>
                  <a:gd name="connsiteY5" fmla="*/ 26977 h 32115"/>
                  <a:gd name="connsiteX6" fmla="*/ 12846 w 29546"/>
                  <a:gd name="connsiteY6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2115">
                    <a:moveTo>
                      <a:pt x="12846" y="32115"/>
                    </a:moveTo>
                    <a:lnTo>
                      <a:pt x="29546" y="7708"/>
                    </a:lnTo>
                    <a:cubicBezTo>
                      <a:pt x="28262" y="6423"/>
                      <a:pt x="25692" y="5138"/>
                      <a:pt x="23123" y="3854"/>
                    </a:cubicBezTo>
                    <a:cubicBezTo>
                      <a:pt x="20554" y="2569"/>
                      <a:pt x="19269" y="1285"/>
                      <a:pt x="16700" y="0"/>
                    </a:cubicBezTo>
                    <a:lnTo>
                      <a:pt x="0" y="24408"/>
                    </a:lnTo>
                    <a:cubicBezTo>
                      <a:pt x="2569" y="25692"/>
                      <a:pt x="5138" y="25692"/>
                      <a:pt x="6423" y="26977"/>
                    </a:cubicBezTo>
                    <a:cubicBezTo>
                      <a:pt x="10277" y="28262"/>
                      <a:pt x="11562" y="30831"/>
                      <a:pt x="12846" y="3211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9" name="Freeform: Shape 1788">
                <a:extLst>
                  <a:ext uri="{FF2B5EF4-FFF2-40B4-BE49-F238E27FC236}">
                    <a16:creationId xmlns:a16="http://schemas.microsoft.com/office/drawing/2014/main" id="{F5C13A43-47CB-46D1-8A9B-E45FFBC45818}"/>
                  </a:ext>
                </a:extLst>
              </p:cNvPr>
              <p:cNvSpPr/>
              <p:nvPr/>
            </p:nvSpPr>
            <p:spPr>
              <a:xfrm>
                <a:off x="924176" y="866237"/>
                <a:ext cx="110622" cy="245507"/>
              </a:xfrm>
              <a:custGeom>
                <a:avLst/>
                <a:gdLst>
                  <a:gd name="connsiteX0" fmla="*/ 51334 w 110622"/>
                  <a:gd name="connsiteY0" fmla="*/ 245311 h 245507"/>
                  <a:gd name="connsiteX1" fmla="*/ 62895 w 110622"/>
                  <a:gd name="connsiteY1" fmla="*/ 228611 h 245507"/>
                  <a:gd name="connsiteX2" fmla="*/ 29495 w 110622"/>
                  <a:gd name="connsiteY2" fmla="*/ 61611 h 245507"/>
                  <a:gd name="connsiteX3" fmla="*/ 50049 w 110622"/>
                  <a:gd name="connsiteY3" fmla="*/ 29495 h 245507"/>
                  <a:gd name="connsiteX4" fmla="*/ 82164 w 110622"/>
                  <a:gd name="connsiteY4" fmla="*/ 50049 h 245507"/>
                  <a:gd name="connsiteX5" fmla="*/ 98864 w 110622"/>
                  <a:gd name="connsiteY5" fmla="*/ 61611 h 245507"/>
                  <a:gd name="connsiteX6" fmla="*/ 110426 w 110622"/>
                  <a:gd name="connsiteY6" fmla="*/ 44911 h 245507"/>
                  <a:gd name="connsiteX7" fmla="*/ 44911 w 110622"/>
                  <a:gd name="connsiteY7" fmla="*/ 1233 h 245507"/>
                  <a:gd name="connsiteX8" fmla="*/ 1233 w 110622"/>
                  <a:gd name="connsiteY8" fmla="*/ 66749 h 245507"/>
                  <a:gd name="connsiteX9" fmla="*/ 34634 w 110622"/>
                  <a:gd name="connsiteY9" fmla="*/ 233749 h 245507"/>
                  <a:gd name="connsiteX10" fmla="*/ 51334 w 110622"/>
                  <a:gd name="connsiteY10" fmla="*/ 245311 h 245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622" h="245507">
                    <a:moveTo>
                      <a:pt x="51334" y="245311"/>
                    </a:moveTo>
                    <a:cubicBezTo>
                      <a:pt x="59041" y="244026"/>
                      <a:pt x="64180" y="236319"/>
                      <a:pt x="62895" y="228611"/>
                    </a:cubicBezTo>
                    <a:lnTo>
                      <a:pt x="29495" y="61611"/>
                    </a:lnTo>
                    <a:cubicBezTo>
                      <a:pt x="26926" y="47480"/>
                      <a:pt x="35918" y="33349"/>
                      <a:pt x="50049" y="29495"/>
                    </a:cubicBezTo>
                    <a:cubicBezTo>
                      <a:pt x="64180" y="26926"/>
                      <a:pt x="78311" y="35918"/>
                      <a:pt x="82164" y="50049"/>
                    </a:cubicBezTo>
                    <a:cubicBezTo>
                      <a:pt x="83449" y="57757"/>
                      <a:pt x="91157" y="62895"/>
                      <a:pt x="98864" y="61611"/>
                    </a:cubicBezTo>
                    <a:cubicBezTo>
                      <a:pt x="106572" y="60326"/>
                      <a:pt x="111711" y="52618"/>
                      <a:pt x="110426" y="44911"/>
                    </a:cubicBezTo>
                    <a:cubicBezTo>
                      <a:pt x="104003" y="14080"/>
                      <a:pt x="74457" y="-5190"/>
                      <a:pt x="44911" y="1233"/>
                    </a:cubicBezTo>
                    <a:cubicBezTo>
                      <a:pt x="14080" y="7657"/>
                      <a:pt x="-5190" y="37203"/>
                      <a:pt x="1233" y="66749"/>
                    </a:cubicBezTo>
                    <a:lnTo>
                      <a:pt x="34634" y="233749"/>
                    </a:lnTo>
                    <a:cubicBezTo>
                      <a:pt x="35918" y="241457"/>
                      <a:pt x="43626" y="246596"/>
                      <a:pt x="51334" y="245311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0" name="Freeform: Shape 1789">
                <a:extLst>
                  <a:ext uri="{FF2B5EF4-FFF2-40B4-BE49-F238E27FC236}">
                    <a16:creationId xmlns:a16="http://schemas.microsoft.com/office/drawing/2014/main" id="{811AAC95-EA94-4BA8-9BCB-9E4E949B2915}"/>
                  </a:ext>
                </a:extLst>
              </p:cNvPr>
              <p:cNvSpPr/>
              <p:nvPr/>
            </p:nvSpPr>
            <p:spPr>
              <a:xfrm>
                <a:off x="944678" y="1031901"/>
                <a:ext cx="42392" cy="62946"/>
              </a:xfrm>
              <a:custGeom>
                <a:avLst/>
                <a:gdLst>
                  <a:gd name="connsiteX0" fmla="*/ 3854 w 42392"/>
                  <a:gd name="connsiteY0" fmla="*/ 17985 h 62946"/>
                  <a:gd name="connsiteX1" fmla="*/ 0 w 42392"/>
                  <a:gd name="connsiteY1" fmla="*/ 0 h 62946"/>
                  <a:gd name="connsiteX2" fmla="*/ 33400 w 42392"/>
                  <a:gd name="connsiteY2" fmla="*/ 14131 h 62946"/>
                  <a:gd name="connsiteX3" fmla="*/ 42392 w 42392"/>
                  <a:gd name="connsiteY3" fmla="*/ 62946 h 62946"/>
                  <a:gd name="connsiteX4" fmla="*/ 42392 w 42392"/>
                  <a:gd name="connsiteY4" fmla="*/ 62946 h 62946"/>
                  <a:gd name="connsiteX5" fmla="*/ 10277 w 42392"/>
                  <a:gd name="connsiteY5" fmla="*/ 48815 h 62946"/>
                  <a:gd name="connsiteX6" fmla="*/ 6423 w 42392"/>
                  <a:gd name="connsiteY6" fmla="*/ 32115 h 62946"/>
                  <a:gd name="connsiteX7" fmla="*/ 39823 w 42392"/>
                  <a:gd name="connsiteY7" fmla="*/ 46246 h 62946"/>
                  <a:gd name="connsiteX8" fmla="*/ 37254 w 42392"/>
                  <a:gd name="connsiteY8" fmla="*/ 32115 h 6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392" h="62946">
                    <a:moveTo>
                      <a:pt x="3854" y="17985"/>
                    </a:moveTo>
                    <a:lnTo>
                      <a:pt x="0" y="0"/>
                    </a:lnTo>
                    <a:lnTo>
                      <a:pt x="33400" y="14131"/>
                    </a:lnTo>
                    <a:lnTo>
                      <a:pt x="42392" y="62946"/>
                    </a:lnTo>
                    <a:lnTo>
                      <a:pt x="42392" y="62946"/>
                    </a:lnTo>
                    <a:lnTo>
                      <a:pt x="10277" y="48815"/>
                    </a:lnTo>
                    <a:lnTo>
                      <a:pt x="6423" y="32115"/>
                    </a:lnTo>
                    <a:lnTo>
                      <a:pt x="39823" y="46246"/>
                    </a:lnTo>
                    <a:lnTo>
                      <a:pt x="37254" y="321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1" name="Freeform: Shape 1790">
                <a:extLst>
                  <a:ext uri="{FF2B5EF4-FFF2-40B4-BE49-F238E27FC236}">
                    <a16:creationId xmlns:a16="http://schemas.microsoft.com/office/drawing/2014/main" id="{ED7B9D46-D0B5-4F2A-9CC3-53BF4E5AAA35}"/>
                  </a:ext>
                </a:extLst>
              </p:cNvPr>
              <p:cNvSpPr/>
              <p:nvPr/>
            </p:nvSpPr>
            <p:spPr>
              <a:xfrm>
                <a:off x="1005055" y="890593"/>
                <a:ext cx="26977" cy="34684"/>
              </a:xfrm>
              <a:custGeom>
                <a:avLst/>
                <a:gdLst>
                  <a:gd name="connsiteX0" fmla="*/ 7708 w 26977"/>
                  <a:gd name="connsiteY0" fmla="*/ 34685 h 34684"/>
                  <a:gd name="connsiteX1" fmla="*/ 1285 w 26977"/>
                  <a:gd name="connsiteY1" fmla="*/ 25692 h 34684"/>
                  <a:gd name="connsiteX2" fmla="*/ 0 w 26977"/>
                  <a:gd name="connsiteY2" fmla="*/ 21838 h 34684"/>
                  <a:gd name="connsiteX3" fmla="*/ 20554 w 26977"/>
                  <a:gd name="connsiteY3" fmla="*/ 0 h 34684"/>
                  <a:gd name="connsiteX4" fmla="*/ 26977 w 26977"/>
                  <a:gd name="connsiteY4" fmla="*/ 14131 h 34684"/>
                  <a:gd name="connsiteX5" fmla="*/ 7708 w 26977"/>
                  <a:gd name="connsiteY5" fmla="*/ 34685 h 3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77" h="34684">
                    <a:moveTo>
                      <a:pt x="7708" y="34685"/>
                    </a:moveTo>
                    <a:cubicBezTo>
                      <a:pt x="5138" y="32115"/>
                      <a:pt x="2569" y="29546"/>
                      <a:pt x="1285" y="25692"/>
                    </a:cubicBezTo>
                    <a:cubicBezTo>
                      <a:pt x="1285" y="24408"/>
                      <a:pt x="0" y="23123"/>
                      <a:pt x="0" y="21838"/>
                    </a:cubicBezTo>
                    <a:lnTo>
                      <a:pt x="20554" y="0"/>
                    </a:lnTo>
                    <a:cubicBezTo>
                      <a:pt x="23123" y="3854"/>
                      <a:pt x="25692" y="8992"/>
                      <a:pt x="26977" y="14131"/>
                    </a:cubicBezTo>
                    <a:lnTo>
                      <a:pt x="7708" y="3468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2" name="Freeform: Shape 1791">
                <a:extLst>
                  <a:ext uri="{FF2B5EF4-FFF2-40B4-BE49-F238E27FC236}">
                    <a16:creationId xmlns:a16="http://schemas.microsoft.com/office/drawing/2014/main" id="{2579599F-291A-4299-8E8D-5FF2565FC4D6}"/>
                  </a:ext>
                </a:extLst>
              </p:cNvPr>
              <p:cNvSpPr/>
              <p:nvPr/>
            </p:nvSpPr>
            <p:spPr>
              <a:xfrm>
                <a:off x="933117" y="970240"/>
                <a:ext cx="42392" cy="62946"/>
              </a:xfrm>
              <a:custGeom>
                <a:avLst/>
                <a:gdLst>
                  <a:gd name="connsiteX0" fmla="*/ 2569 w 42392"/>
                  <a:gd name="connsiteY0" fmla="*/ 17985 h 62946"/>
                  <a:gd name="connsiteX1" fmla="*/ 0 w 42392"/>
                  <a:gd name="connsiteY1" fmla="*/ 0 h 62946"/>
                  <a:gd name="connsiteX2" fmla="*/ 32115 w 42392"/>
                  <a:gd name="connsiteY2" fmla="*/ 14131 h 62946"/>
                  <a:gd name="connsiteX3" fmla="*/ 42392 w 42392"/>
                  <a:gd name="connsiteY3" fmla="*/ 62946 h 62946"/>
                  <a:gd name="connsiteX4" fmla="*/ 8992 w 42392"/>
                  <a:gd name="connsiteY4" fmla="*/ 48816 h 62946"/>
                  <a:gd name="connsiteX5" fmla="*/ 6423 w 42392"/>
                  <a:gd name="connsiteY5" fmla="*/ 30831 h 62946"/>
                  <a:gd name="connsiteX6" fmla="*/ 38539 w 42392"/>
                  <a:gd name="connsiteY6" fmla="*/ 44962 h 62946"/>
                  <a:gd name="connsiteX7" fmla="*/ 35969 w 42392"/>
                  <a:gd name="connsiteY7" fmla="*/ 32115 h 6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92" h="62946">
                    <a:moveTo>
                      <a:pt x="2569" y="17985"/>
                    </a:moveTo>
                    <a:lnTo>
                      <a:pt x="0" y="0"/>
                    </a:lnTo>
                    <a:lnTo>
                      <a:pt x="32115" y="14131"/>
                    </a:lnTo>
                    <a:lnTo>
                      <a:pt x="42392" y="62946"/>
                    </a:lnTo>
                    <a:lnTo>
                      <a:pt x="8992" y="48816"/>
                    </a:lnTo>
                    <a:lnTo>
                      <a:pt x="6423" y="30831"/>
                    </a:lnTo>
                    <a:lnTo>
                      <a:pt x="38539" y="44962"/>
                    </a:lnTo>
                    <a:lnTo>
                      <a:pt x="35969" y="321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3" name="Freeform: Shape 1792">
                <a:extLst>
                  <a:ext uri="{FF2B5EF4-FFF2-40B4-BE49-F238E27FC236}">
                    <a16:creationId xmlns:a16="http://schemas.microsoft.com/office/drawing/2014/main" id="{7A399363-0B91-41B3-A9F1-0E7580F0F311}"/>
                  </a:ext>
                </a:extLst>
              </p:cNvPr>
              <p:cNvSpPr/>
              <p:nvPr/>
            </p:nvSpPr>
            <p:spPr>
              <a:xfrm>
                <a:off x="934401" y="877747"/>
                <a:ext cx="28261" cy="38538"/>
              </a:xfrm>
              <a:custGeom>
                <a:avLst/>
                <a:gdLst>
                  <a:gd name="connsiteX0" fmla="*/ 19269 w 28261"/>
                  <a:gd name="connsiteY0" fmla="*/ 38539 h 38538"/>
                  <a:gd name="connsiteX1" fmla="*/ 0 w 28261"/>
                  <a:gd name="connsiteY1" fmla="*/ 11562 h 38538"/>
                  <a:gd name="connsiteX2" fmla="*/ 10277 w 28261"/>
                  <a:gd name="connsiteY2" fmla="*/ 0 h 38538"/>
                  <a:gd name="connsiteX3" fmla="*/ 28262 w 28261"/>
                  <a:gd name="connsiteY3" fmla="*/ 23123 h 38538"/>
                  <a:gd name="connsiteX4" fmla="*/ 19269 w 28261"/>
                  <a:gd name="connsiteY4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61" h="38538">
                    <a:moveTo>
                      <a:pt x="19269" y="38539"/>
                    </a:moveTo>
                    <a:lnTo>
                      <a:pt x="0" y="11562"/>
                    </a:lnTo>
                    <a:cubicBezTo>
                      <a:pt x="2569" y="7708"/>
                      <a:pt x="6423" y="3854"/>
                      <a:pt x="10277" y="0"/>
                    </a:cubicBezTo>
                    <a:lnTo>
                      <a:pt x="28262" y="23123"/>
                    </a:lnTo>
                    <a:cubicBezTo>
                      <a:pt x="23123" y="28262"/>
                      <a:pt x="20554" y="33400"/>
                      <a:pt x="19269" y="38539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4" name="Freeform: Shape 1793">
                <a:extLst>
                  <a:ext uri="{FF2B5EF4-FFF2-40B4-BE49-F238E27FC236}">
                    <a16:creationId xmlns:a16="http://schemas.microsoft.com/office/drawing/2014/main" id="{A639684B-1ACD-4E61-B95F-11DFE8E0C794}"/>
                  </a:ext>
                </a:extLst>
              </p:cNvPr>
              <p:cNvSpPr/>
              <p:nvPr/>
            </p:nvSpPr>
            <p:spPr>
              <a:xfrm>
                <a:off x="989640" y="868755"/>
                <a:ext cx="20553" cy="38538"/>
              </a:xfrm>
              <a:custGeom>
                <a:avLst/>
                <a:gdLst>
                  <a:gd name="connsiteX0" fmla="*/ 6423 w 20553"/>
                  <a:gd name="connsiteY0" fmla="*/ 0 h 38538"/>
                  <a:gd name="connsiteX1" fmla="*/ 20554 w 20553"/>
                  <a:gd name="connsiteY1" fmla="*/ 6423 h 38538"/>
                  <a:gd name="connsiteX2" fmla="*/ 12846 w 20553"/>
                  <a:gd name="connsiteY2" fmla="*/ 38539 h 38538"/>
                  <a:gd name="connsiteX3" fmla="*/ 0 w 20553"/>
                  <a:gd name="connsiteY3" fmla="*/ 28262 h 38538"/>
                  <a:gd name="connsiteX4" fmla="*/ 6423 w 20553"/>
                  <a:gd name="connsiteY4" fmla="*/ 0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53" h="38538">
                    <a:moveTo>
                      <a:pt x="6423" y="0"/>
                    </a:moveTo>
                    <a:cubicBezTo>
                      <a:pt x="11562" y="1285"/>
                      <a:pt x="15415" y="3854"/>
                      <a:pt x="20554" y="6423"/>
                    </a:cubicBezTo>
                    <a:lnTo>
                      <a:pt x="12846" y="38539"/>
                    </a:lnTo>
                    <a:cubicBezTo>
                      <a:pt x="10277" y="34685"/>
                      <a:pt x="5138" y="30831"/>
                      <a:pt x="0" y="28262"/>
                    </a:cubicBezTo>
                    <a:lnTo>
                      <a:pt x="642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5" name="Freeform: Shape 1794">
                <a:extLst>
                  <a:ext uri="{FF2B5EF4-FFF2-40B4-BE49-F238E27FC236}">
                    <a16:creationId xmlns:a16="http://schemas.microsoft.com/office/drawing/2014/main" id="{1DBB4148-CA80-4478-BEDD-75EADC2BAA25}"/>
                  </a:ext>
                </a:extLst>
              </p:cNvPr>
              <p:cNvSpPr/>
              <p:nvPr/>
            </p:nvSpPr>
            <p:spPr>
              <a:xfrm>
                <a:off x="924124" y="911147"/>
                <a:ext cx="38538" cy="60377"/>
              </a:xfrm>
              <a:custGeom>
                <a:avLst/>
                <a:gdLst>
                  <a:gd name="connsiteX0" fmla="*/ 0 w 38538"/>
                  <a:gd name="connsiteY0" fmla="*/ 15415 h 60377"/>
                  <a:gd name="connsiteX1" fmla="*/ 1285 w 38538"/>
                  <a:gd name="connsiteY1" fmla="*/ 0 h 60377"/>
                  <a:gd name="connsiteX2" fmla="*/ 29546 w 38538"/>
                  <a:gd name="connsiteY2" fmla="*/ 11562 h 60377"/>
                  <a:gd name="connsiteX3" fmla="*/ 29546 w 38538"/>
                  <a:gd name="connsiteY3" fmla="*/ 16700 h 60377"/>
                  <a:gd name="connsiteX4" fmla="*/ 38539 w 38538"/>
                  <a:gd name="connsiteY4" fmla="*/ 60377 h 60377"/>
                  <a:gd name="connsiteX5" fmla="*/ 6423 w 38538"/>
                  <a:gd name="connsiteY5" fmla="*/ 46246 h 60377"/>
                  <a:gd name="connsiteX6" fmla="*/ 2569 w 38538"/>
                  <a:gd name="connsiteY6" fmla="*/ 28262 h 60377"/>
                  <a:gd name="connsiteX7" fmla="*/ 34685 w 38538"/>
                  <a:gd name="connsiteY7" fmla="*/ 42392 h 60377"/>
                  <a:gd name="connsiteX8" fmla="*/ 32115 w 38538"/>
                  <a:gd name="connsiteY8" fmla="*/ 28262 h 60377"/>
                  <a:gd name="connsiteX9" fmla="*/ 0 w 38538"/>
                  <a:gd name="connsiteY9" fmla="*/ 15415 h 6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538" h="60377">
                    <a:moveTo>
                      <a:pt x="0" y="15415"/>
                    </a:moveTo>
                    <a:cubicBezTo>
                      <a:pt x="0" y="10277"/>
                      <a:pt x="0" y="5138"/>
                      <a:pt x="1285" y="0"/>
                    </a:cubicBezTo>
                    <a:lnTo>
                      <a:pt x="29546" y="11562"/>
                    </a:lnTo>
                    <a:cubicBezTo>
                      <a:pt x="29546" y="12846"/>
                      <a:pt x="29546" y="14131"/>
                      <a:pt x="29546" y="16700"/>
                    </a:cubicBezTo>
                    <a:lnTo>
                      <a:pt x="38539" y="60377"/>
                    </a:lnTo>
                    <a:lnTo>
                      <a:pt x="6423" y="46246"/>
                    </a:lnTo>
                    <a:lnTo>
                      <a:pt x="2569" y="28262"/>
                    </a:lnTo>
                    <a:lnTo>
                      <a:pt x="34685" y="42392"/>
                    </a:lnTo>
                    <a:lnTo>
                      <a:pt x="32115" y="28262"/>
                    </a:lnTo>
                    <a:lnTo>
                      <a:pt x="0" y="154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6" name="Freeform: Shape 1795">
                <a:extLst>
                  <a:ext uri="{FF2B5EF4-FFF2-40B4-BE49-F238E27FC236}">
                    <a16:creationId xmlns:a16="http://schemas.microsoft.com/office/drawing/2014/main" id="{D09FD8B5-0AF0-4B0F-930F-6969EE04F4A8}"/>
                  </a:ext>
                </a:extLst>
              </p:cNvPr>
              <p:cNvSpPr/>
              <p:nvPr/>
            </p:nvSpPr>
            <p:spPr>
              <a:xfrm>
                <a:off x="961378" y="866185"/>
                <a:ext cx="20553" cy="32115"/>
              </a:xfrm>
              <a:custGeom>
                <a:avLst/>
                <a:gdLst>
                  <a:gd name="connsiteX0" fmla="*/ 6423 w 20553"/>
                  <a:gd name="connsiteY0" fmla="*/ 32115 h 32115"/>
                  <a:gd name="connsiteX1" fmla="*/ 0 w 20553"/>
                  <a:gd name="connsiteY1" fmla="*/ 2569 h 32115"/>
                  <a:gd name="connsiteX2" fmla="*/ 6423 w 20553"/>
                  <a:gd name="connsiteY2" fmla="*/ 1285 h 32115"/>
                  <a:gd name="connsiteX3" fmla="*/ 14131 w 20553"/>
                  <a:gd name="connsiteY3" fmla="*/ 0 h 32115"/>
                  <a:gd name="connsiteX4" fmla="*/ 20554 w 20553"/>
                  <a:gd name="connsiteY4" fmla="*/ 29546 h 32115"/>
                  <a:gd name="connsiteX5" fmla="*/ 12846 w 20553"/>
                  <a:gd name="connsiteY5" fmla="*/ 29546 h 32115"/>
                  <a:gd name="connsiteX6" fmla="*/ 6423 w 20553"/>
                  <a:gd name="connsiteY6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53" h="32115">
                    <a:moveTo>
                      <a:pt x="6423" y="32115"/>
                    </a:moveTo>
                    <a:lnTo>
                      <a:pt x="0" y="2569"/>
                    </a:lnTo>
                    <a:cubicBezTo>
                      <a:pt x="2569" y="1285"/>
                      <a:pt x="5138" y="1285"/>
                      <a:pt x="6423" y="1285"/>
                    </a:cubicBezTo>
                    <a:cubicBezTo>
                      <a:pt x="8992" y="1285"/>
                      <a:pt x="11561" y="0"/>
                      <a:pt x="14131" y="0"/>
                    </a:cubicBezTo>
                    <a:lnTo>
                      <a:pt x="20554" y="29546"/>
                    </a:lnTo>
                    <a:cubicBezTo>
                      <a:pt x="17985" y="29546"/>
                      <a:pt x="15415" y="29546"/>
                      <a:pt x="12846" y="29546"/>
                    </a:cubicBezTo>
                    <a:cubicBezTo>
                      <a:pt x="11561" y="29546"/>
                      <a:pt x="8992" y="30831"/>
                      <a:pt x="6423" y="3211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7" name="Freeform: Shape 1796">
                <a:extLst>
                  <a:ext uri="{FF2B5EF4-FFF2-40B4-BE49-F238E27FC236}">
                    <a16:creationId xmlns:a16="http://schemas.microsoft.com/office/drawing/2014/main" id="{37FE09A2-79BA-473C-ACEF-07F3FE84A3D0}"/>
                  </a:ext>
                </a:extLst>
              </p:cNvPr>
              <p:cNvSpPr/>
              <p:nvPr/>
            </p:nvSpPr>
            <p:spPr>
              <a:xfrm>
                <a:off x="858482" y="1039417"/>
                <a:ext cx="561531" cy="565624"/>
              </a:xfrm>
              <a:custGeom>
                <a:avLst/>
                <a:gdLst>
                  <a:gd name="connsiteX0" fmla="*/ 546090 w 561531"/>
                  <a:gd name="connsiteY0" fmla="*/ 399708 h 565624"/>
                  <a:gd name="connsiteX1" fmla="*/ 192820 w 561531"/>
                  <a:gd name="connsiteY1" fmla="*/ 547439 h 565624"/>
                  <a:gd name="connsiteX2" fmla="*/ 138866 w 561531"/>
                  <a:gd name="connsiteY2" fmla="*/ 521747 h 565624"/>
                  <a:gd name="connsiteX3" fmla="*/ 14258 w 561531"/>
                  <a:gd name="connsiteY3" fmla="*/ 208300 h 565624"/>
                  <a:gd name="connsiteX4" fmla="*/ 316143 w 561531"/>
                  <a:gd name="connsiteY4" fmla="*/ 192 h 565624"/>
                  <a:gd name="connsiteX5" fmla="*/ 323851 w 561531"/>
                  <a:gd name="connsiteY5" fmla="*/ 5330 h 565624"/>
                  <a:gd name="connsiteX6" fmla="*/ 400928 w 561531"/>
                  <a:gd name="connsiteY6" fmla="*/ 33592 h 565624"/>
                  <a:gd name="connsiteX7" fmla="*/ 400928 w 561531"/>
                  <a:gd name="connsiteY7" fmla="*/ 33592 h 565624"/>
                  <a:gd name="connsiteX8" fmla="*/ 439467 w 561531"/>
                  <a:gd name="connsiteY8" fmla="*/ 47723 h 565624"/>
                  <a:gd name="connsiteX9" fmla="*/ 445890 w 561531"/>
                  <a:gd name="connsiteY9" fmla="*/ 49007 h 565624"/>
                  <a:gd name="connsiteX10" fmla="*/ 445890 w 561531"/>
                  <a:gd name="connsiteY10" fmla="*/ 49007 h 565624"/>
                  <a:gd name="connsiteX11" fmla="*/ 546090 w 561531"/>
                  <a:gd name="connsiteY11" fmla="*/ 399708 h 56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1531" h="565624">
                    <a:moveTo>
                      <a:pt x="546090" y="399708"/>
                    </a:moveTo>
                    <a:cubicBezTo>
                      <a:pt x="497275" y="534593"/>
                      <a:pt x="339266" y="600109"/>
                      <a:pt x="192820" y="547439"/>
                    </a:cubicBezTo>
                    <a:cubicBezTo>
                      <a:pt x="173551" y="541016"/>
                      <a:pt x="155566" y="532024"/>
                      <a:pt x="138866" y="521747"/>
                    </a:cubicBezTo>
                    <a:cubicBezTo>
                      <a:pt x="27104" y="454947"/>
                      <a:pt x="-28135" y="325200"/>
                      <a:pt x="14258" y="208300"/>
                    </a:cubicBezTo>
                    <a:cubicBezTo>
                      <a:pt x="55366" y="93969"/>
                      <a:pt x="187681" y="-4947"/>
                      <a:pt x="316143" y="192"/>
                    </a:cubicBezTo>
                    <a:cubicBezTo>
                      <a:pt x="318713" y="2761"/>
                      <a:pt x="321282" y="4046"/>
                      <a:pt x="323851" y="5330"/>
                    </a:cubicBezTo>
                    <a:lnTo>
                      <a:pt x="400928" y="33592"/>
                    </a:lnTo>
                    <a:lnTo>
                      <a:pt x="400928" y="33592"/>
                    </a:lnTo>
                    <a:lnTo>
                      <a:pt x="439467" y="47723"/>
                    </a:lnTo>
                    <a:cubicBezTo>
                      <a:pt x="442036" y="49007"/>
                      <a:pt x="444605" y="49007"/>
                      <a:pt x="445890" y="49007"/>
                    </a:cubicBezTo>
                    <a:lnTo>
                      <a:pt x="445890" y="49007"/>
                    </a:lnTo>
                    <a:cubicBezTo>
                      <a:pt x="547375" y="126084"/>
                      <a:pt x="585913" y="286662"/>
                      <a:pt x="546090" y="399708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8" name="Freeform: Shape 1797">
                <a:extLst>
                  <a:ext uri="{FF2B5EF4-FFF2-40B4-BE49-F238E27FC236}">
                    <a16:creationId xmlns:a16="http://schemas.microsoft.com/office/drawing/2014/main" id="{92D7CE10-A635-4E39-9C59-E661D21913B8}"/>
                  </a:ext>
                </a:extLst>
              </p:cNvPr>
              <p:cNvSpPr/>
              <p:nvPr/>
            </p:nvSpPr>
            <p:spPr>
              <a:xfrm>
                <a:off x="1174625" y="1038324"/>
                <a:ext cx="129746" cy="48815"/>
              </a:xfrm>
              <a:custGeom>
                <a:avLst/>
                <a:gdLst>
                  <a:gd name="connsiteX0" fmla="*/ 129746 w 129746"/>
                  <a:gd name="connsiteY0" fmla="*/ 48815 h 48815"/>
                  <a:gd name="connsiteX1" fmla="*/ 129746 w 129746"/>
                  <a:gd name="connsiteY1" fmla="*/ 48815 h 48815"/>
                  <a:gd name="connsiteX2" fmla="*/ 123323 w 129746"/>
                  <a:gd name="connsiteY2" fmla="*/ 47531 h 48815"/>
                  <a:gd name="connsiteX3" fmla="*/ 84785 w 129746"/>
                  <a:gd name="connsiteY3" fmla="*/ 33400 h 48815"/>
                  <a:gd name="connsiteX4" fmla="*/ 84785 w 129746"/>
                  <a:gd name="connsiteY4" fmla="*/ 33400 h 48815"/>
                  <a:gd name="connsiteX5" fmla="*/ 7708 w 129746"/>
                  <a:gd name="connsiteY5" fmla="*/ 5138 h 48815"/>
                  <a:gd name="connsiteX6" fmla="*/ 0 w 129746"/>
                  <a:gd name="connsiteY6" fmla="*/ 0 h 48815"/>
                  <a:gd name="connsiteX7" fmla="*/ 53954 w 129746"/>
                  <a:gd name="connsiteY7" fmla="*/ 7708 h 48815"/>
                  <a:gd name="connsiteX8" fmla="*/ 68085 w 129746"/>
                  <a:gd name="connsiteY8" fmla="*/ 12846 h 48815"/>
                  <a:gd name="connsiteX9" fmla="*/ 129746 w 129746"/>
                  <a:gd name="connsiteY9" fmla="*/ 48815 h 48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746" h="48815">
                    <a:moveTo>
                      <a:pt x="129746" y="48815"/>
                    </a:moveTo>
                    <a:lnTo>
                      <a:pt x="129746" y="48815"/>
                    </a:lnTo>
                    <a:cubicBezTo>
                      <a:pt x="127177" y="48815"/>
                      <a:pt x="124608" y="48815"/>
                      <a:pt x="123323" y="47531"/>
                    </a:cubicBezTo>
                    <a:lnTo>
                      <a:pt x="84785" y="33400"/>
                    </a:lnTo>
                    <a:lnTo>
                      <a:pt x="84785" y="33400"/>
                    </a:lnTo>
                    <a:lnTo>
                      <a:pt x="7708" y="5138"/>
                    </a:lnTo>
                    <a:cubicBezTo>
                      <a:pt x="5138" y="3854"/>
                      <a:pt x="2569" y="2569"/>
                      <a:pt x="0" y="0"/>
                    </a:cubicBezTo>
                    <a:cubicBezTo>
                      <a:pt x="17985" y="0"/>
                      <a:pt x="35969" y="3854"/>
                      <a:pt x="53954" y="7708"/>
                    </a:cubicBezTo>
                    <a:cubicBezTo>
                      <a:pt x="59092" y="8992"/>
                      <a:pt x="64231" y="10277"/>
                      <a:pt x="68085" y="12846"/>
                    </a:cubicBezTo>
                    <a:cubicBezTo>
                      <a:pt x="89923" y="23123"/>
                      <a:pt x="111762" y="34685"/>
                      <a:pt x="129746" y="48815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9" name="Freeform: Shape 1798">
                <a:extLst>
                  <a:ext uri="{FF2B5EF4-FFF2-40B4-BE49-F238E27FC236}">
                    <a16:creationId xmlns:a16="http://schemas.microsoft.com/office/drawing/2014/main" id="{0C81F4D2-4E8A-43C4-A14B-5A68B495C2F5}"/>
                  </a:ext>
                </a:extLst>
              </p:cNvPr>
              <p:cNvSpPr/>
              <p:nvPr/>
            </p:nvSpPr>
            <p:spPr>
              <a:xfrm>
                <a:off x="1200317" y="1007494"/>
                <a:ext cx="110477" cy="52669"/>
              </a:xfrm>
              <a:custGeom>
                <a:avLst/>
                <a:gdLst>
                  <a:gd name="connsiteX0" fmla="*/ 110477 w 110477"/>
                  <a:gd name="connsiteY0" fmla="*/ 39823 h 52669"/>
                  <a:gd name="connsiteX1" fmla="*/ 98916 w 110477"/>
                  <a:gd name="connsiteY1" fmla="*/ 52669 h 52669"/>
                  <a:gd name="connsiteX2" fmla="*/ 1285 w 110477"/>
                  <a:gd name="connsiteY2" fmla="*/ 16700 h 52669"/>
                  <a:gd name="connsiteX3" fmla="*/ 0 w 110477"/>
                  <a:gd name="connsiteY3" fmla="*/ 10277 h 52669"/>
                  <a:gd name="connsiteX4" fmla="*/ 0 w 110477"/>
                  <a:gd name="connsiteY4" fmla="*/ 0 h 52669"/>
                  <a:gd name="connsiteX5" fmla="*/ 44962 w 110477"/>
                  <a:gd name="connsiteY5" fmla="*/ 16700 h 5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477" h="52669">
                    <a:moveTo>
                      <a:pt x="110477" y="39823"/>
                    </a:moveTo>
                    <a:lnTo>
                      <a:pt x="98916" y="52669"/>
                    </a:lnTo>
                    <a:lnTo>
                      <a:pt x="1285" y="16700"/>
                    </a:lnTo>
                    <a:lnTo>
                      <a:pt x="0" y="10277"/>
                    </a:lnTo>
                    <a:lnTo>
                      <a:pt x="0" y="0"/>
                    </a:lnTo>
                    <a:lnTo>
                      <a:pt x="44962" y="16700"/>
                    </a:lnTo>
                    <a:close/>
                  </a:path>
                </a:pathLst>
              </a:custGeom>
              <a:solidFill>
                <a:srgbClr val="B0152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0" name="Freeform: Shape 1799">
                <a:extLst>
                  <a:ext uri="{FF2B5EF4-FFF2-40B4-BE49-F238E27FC236}">
                    <a16:creationId xmlns:a16="http://schemas.microsoft.com/office/drawing/2014/main" id="{8F9EFB6D-48F8-4F5D-A0D7-3102DC5717A3}"/>
                  </a:ext>
                </a:extLst>
              </p:cNvPr>
              <p:cNvSpPr/>
              <p:nvPr/>
            </p:nvSpPr>
            <p:spPr>
              <a:xfrm>
                <a:off x="1173340" y="1038324"/>
                <a:ext cx="84784" cy="33400"/>
              </a:xfrm>
              <a:custGeom>
                <a:avLst/>
                <a:gdLst>
                  <a:gd name="connsiteX0" fmla="*/ 84785 w 84784"/>
                  <a:gd name="connsiteY0" fmla="*/ 33400 h 33400"/>
                  <a:gd name="connsiteX1" fmla="*/ 7708 w 84784"/>
                  <a:gd name="connsiteY1" fmla="*/ 5138 h 33400"/>
                  <a:gd name="connsiteX2" fmla="*/ 0 w 84784"/>
                  <a:gd name="connsiteY2" fmla="*/ 0 h 33400"/>
                  <a:gd name="connsiteX3" fmla="*/ 53954 w 84784"/>
                  <a:gd name="connsiteY3" fmla="*/ 7708 h 33400"/>
                  <a:gd name="connsiteX4" fmla="*/ 84785 w 84784"/>
                  <a:gd name="connsiteY4" fmla="*/ 33400 h 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84" h="33400">
                    <a:moveTo>
                      <a:pt x="84785" y="33400"/>
                    </a:moveTo>
                    <a:lnTo>
                      <a:pt x="7708" y="5138"/>
                    </a:lnTo>
                    <a:cubicBezTo>
                      <a:pt x="5138" y="3854"/>
                      <a:pt x="2569" y="2569"/>
                      <a:pt x="0" y="0"/>
                    </a:cubicBezTo>
                    <a:cubicBezTo>
                      <a:pt x="17985" y="0"/>
                      <a:pt x="35969" y="3854"/>
                      <a:pt x="53954" y="7708"/>
                    </a:cubicBezTo>
                    <a:cubicBezTo>
                      <a:pt x="65516" y="16700"/>
                      <a:pt x="75792" y="24408"/>
                      <a:pt x="84785" y="33400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1" name="Freeform: Shape 1800">
                <a:extLst>
                  <a:ext uri="{FF2B5EF4-FFF2-40B4-BE49-F238E27FC236}">
                    <a16:creationId xmlns:a16="http://schemas.microsoft.com/office/drawing/2014/main" id="{24CFF7FC-A9B9-4768-AA52-7B501A206A51}"/>
                  </a:ext>
                </a:extLst>
              </p:cNvPr>
              <p:cNvSpPr/>
              <p:nvPr/>
            </p:nvSpPr>
            <p:spPr>
              <a:xfrm>
                <a:off x="1194962" y="880815"/>
                <a:ext cx="183595" cy="166501"/>
              </a:xfrm>
              <a:custGeom>
                <a:avLst/>
                <a:gdLst>
                  <a:gd name="connsiteX0" fmla="*/ 164648 w 183595"/>
                  <a:gd name="connsiteY0" fmla="*/ 115117 h 166501"/>
                  <a:gd name="connsiteX1" fmla="*/ 115832 w 183595"/>
                  <a:gd name="connsiteY1" fmla="*/ 166502 h 166501"/>
                  <a:gd name="connsiteX2" fmla="*/ 50317 w 183595"/>
                  <a:gd name="connsiteY2" fmla="*/ 143379 h 166501"/>
                  <a:gd name="connsiteX3" fmla="*/ 5355 w 183595"/>
                  <a:gd name="connsiteY3" fmla="*/ 126679 h 166501"/>
                  <a:gd name="connsiteX4" fmla="*/ 217 w 183595"/>
                  <a:gd name="connsiteY4" fmla="*/ 56025 h 166501"/>
                  <a:gd name="connsiteX5" fmla="*/ 47747 w 183595"/>
                  <a:gd name="connsiteY5" fmla="*/ 2071 h 166501"/>
                  <a:gd name="connsiteX6" fmla="*/ 115832 w 183595"/>
                  <a:gd name="connsiteY6" fmla="*/ 26478 h 166501"/>
                  <a:gd name="connsiteX7" fmla="*/ 162079 w 183595"/>
                  <a:gd name="connsiteY7" fmla="*/ 43178 h 166501"/>
                  <a:gd name="connsiteX8" fmla="*/ 164648 w 183595"/>
                  <a:gd name="connsiteY8" fmla="*/ 115117 h 166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3595" h="166501">
                    <a:moveTo>
                      <a:pt x="164648" y="115117"/>
                    </a:moveTo>
                    <a:lnTo>
                      <a:pt x="115832" y="166502"/>
                    </a:lnTo>
                    <a:lnTo>
                      <a:pt x="50317" y="143379"/>
                    </a:lnTo>
                    <a:lnTo>
                      <a:pt x="5355" y="126679"/>
                    </a:lnTo>
                    <a:lnTo>
                      <a:pt x="217" y="56025"/>
                    </a:lnTo>
                    <a:cubicBezTo>
                      <a:pt x="-2353" y="21340"/>
                      <a:pt x="18201" y="-8206"/>
                      <a:pt x="47747" y="2071"/>
                    </a:cubicBezTo>
                    <a:lnTo>
                      <a:pt x="115832" y="26478"/>
                    </a:lnTo>
                    <a:lnTo>
                      <a:pt x="162079" y="43178"/>
                    </a:lnTo>
                    <a:cubicBezTo>
                      <a:pt x="191625" y="54740"/>
                      <a:pt x="189056" y="90709"/>
                      <a:pt x="164648" y="115117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2" name="Freeform: Shape 1801">
                <a:extLst>
                  <a:ext uri="{FF2B5EF4-FFF2-40B4-BE49-F238E27FC236}">
                    <a16:creationId xmlns:a16="http://schemas.microsoft.com/office/drawing/2014/main" id="{3FB6CF92-83B7-461E-B84A-BFEB0CE1A5E0}"/>
                  </a:ext>
                </a:extLst>
              </p:cNvPr>
              <p:cNvSpPr/>
              <p:nvPr/>
            </p:nvSpPr>
            <p:spPr>
              <a:xfrm>
                <a:off x="1200317" y="1007494"/>
                <a:ext cx="44961" cy="24407"/>
              </a:xfrm>
              <a:custGeom>
                <a:avLst/>
                <a:gdLst>
                  <a:gd name="connsiteX0" fmla="*/ 44962 w 44961"/>
                  <a:gd name="connsiteY0" fmla="*/ 16700 h 24407"/>
                  <a:gd name="connsiteX1" fmla="*/ 37254 w 44961"/>
                  <a:gd name="connsiteY1" fmla="*/ 24408 h 24407"/>
                  <a:gd name="connsiteX2" fmla="*/ 0 w 44961"/>
                  <a:gd name="connsiteY2" fmla="*/ 10277 h 24407"/>
                  <a:gd name="connsiteX3" fmla="*/ 0 w 44961"/>
                  <a:gd name="connsiteY3" fmla="*/ 0 h 2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61" h="24407">
                    <a:moveTo>
                      <a:pt x="44962" y="16700"/>
                    </a:moveTo>
                    <a:lnTo>
                      <a:pt x="37254" y="24408"/>
                    </a:lnTo>
                    <a:lnTo>
                      <a:pt x="0" y="102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3" name="Freeform: Shape 1802">
                <a:extLst>
                  <a:ext uri="{FF2B5EF4-FFF2-40B4-BE49-F238E27FC236}">
                    <a16:creationId xmlns:a16="http://schemas.microsoft.com/office/drawing/2014/main" id="{0638ECB9-7B10-49AF-B440-2F0999EF275F}"/>
                  </a:ext>
                </a:extLst>
              </p:cNvPr>
              <p:cNvSpPr/>
              <p:nvPr/>
            </p:nvSpPr>
            <p:spPr>
              <a:xfrm>
                <a:off x="1168479" y="1003640"/>
                <a:ext cx="156413" cy="84784"/>
              </a:xfrm>
              <a:custGeom>
                <a:avLst/>
                <a:gdLst>
                  <a:gd name="connsiteX0" fmla="*/ 155162 w 156413"/>
                  <a:gd name="connsiteY0" fmla="*/ 70654 h 84784"/>
                  <a:gd name="connsiteX1" fmla="*/ 135893 w 156413"/>
                  <a:gd name="connsiteY1" fmla="*/ 84785 h 84784"/>
                  <a:gd name="connsiteX2" fmla="*/ 135893 w 156413"/>
                  <a:gd name="connsiteY2" fmla="*/ 84785 h 84784"/>
                  <a:gd name="connsiteX3" fmla="*/ 129470 w 156413"/>
                  <a:gd name="connsiteY3" fmla="*/ 83500 h 84784"/>
                  <a:gd name="connsiteX4" fmla="*/ 90931 w 156413"/>
                  <a:gd name="connsiteY4" fmla="*/ 69369 h 84784"/>
                  <a:gd name="connsiteX5" fmla="*/ 90931 w 156413"/>
                  <a:gd name="connsiteY5" fmla="*/ 69369 h 84784"/>
                  <a:gd name="connsiteX6" fmla="*/ 13854 w 156413"/>
                  <a:gd name="connsiteY6" fmla="*/ 41108 h 84784"/>
                  <a:gd name="connsiteX7" fmla="*/ 6146 w 156413"/>
                  <a:gd name="connsiteY7" fmla="*/ 35969 h 84784"/>
                  <a:gd name="connsiteX8" fmla="*/ 1008 w 156413"/>
                  <a:gd name="connsiteY8" fmla="*/ 14131 h 84784"/>
                  <a:gd name="connsiteX9" fmla="*/ 20277 w 156413"/>
                  <a:gd name="connsiteY9" fmla="*/ 0 h 84784"/>
                  <a:gd name="connsiteX10" fmla="*/ 26700 w 156413"/>
                  <a:gd name="connsiteY10" fmla="*/ 1285 h 84784"/>
                  <a:gd name="connsiteX11" fmla="*/ 30554 w 156413"/>
                  <a:gd name="connsiteY11" fmla="*/ 2569 h 84784"/>
                  <a:gd name="connsiteX12" fmla="*/ 75516 w 156413"/>
                  <a:gd name="connsiteY12" fmla="*/ 19269 h 84784"/>
                  <a:gd name="connsiteX13" fmla="*/ 141031 w 156413"/>
                  <a:gd name="connsiteY13" fmla="*/ 42392 h 84784"/>
                  <a:gd name="connsiteX14" fmla="*/ 141031 w 156413"/>
                  <a:gd name="connsiteY14" fmla="*/ 42392 h 84784"/>
                  <a:gd name="connsiteX15" fmla="*/ 155162 w 156413"/>
                  <a:gd name="connsiteY15" fmla="*/ 70654 h 84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6413" h="84784">
                    <a:moveTo>
                      <a:pt x="155162" y="70654"/>
                    </a:moveTo>
                    <a:cubicBezTo>
                      <a:pt x="152593" y="78362"/>
                      <a:pt x="144885" y="83500"/>
                      <a:pt x="135893" y="84785"/>
                    </a:cubicBezTo>
                    <a:lnTo>
                      <a:pt x="135893" y="84785"/>
                    </a:lnTo>
                    <a:cubicBezTo>
                      <a:pt x="133324" y="84785"/>
                      <a:pt x="130754" y="84785"/>
                      <a:pt x="129470" y="83500"/>
                    </a:cubicBezTo>
                    <a:lnTo>
                      <a:pt x="90931" y="69369"/>
                    </a:lnTo>
                    <a:lnTo>
                      <a:pt x="90931" y="69369"/>
                    </a:lnTo>
                    <a:lnTo>
                      <a:pt x="13854" y="41108"/>
                    </a:lnTo>
                    <a:cubicBezTo>
                      <a:pt x="11285" y="39823"/>
                      <a:pt x="8716" y="38539"/>
                      <a:pt x="6146" y="35969"/>
                    </a:cubicBezTo>
                    <a:cubicBezTo>
                      <a:pt x="1008" y="30831"/>
                      <a:pt x="-1561" y="21839"/>
                      <a:pt x="1008" y="14131"/>
                    </a:cubicBezTo>
                    <a:cubicBezTo>
                      <a:pt x="3577" y="5138"/>
                      <a:pt x="11285" y="0"/>
                      <a:pt x="20277" y="0"/>
                    </a:cubicBezTo>
                    <a:cubicBezTo>
                      <a:pt x="22846" y="0"/>
                      <a:pt x="25416" y="0"/>
                      <a:pt x="26700" y="1285"/>
                    </a:cubicBezTo>
                    <a:lnTo>
                      <a:pt x="30554" y="2569"/>
                    </a:lnTo>
                    <a:lnTo>
                      <a:pt x="75516" y="19269"/>
                    </a:lnTo>
                    <a:lnTo>
                      <a:pt x="141031" y="42392"/>
                    </a:lnTo>
                    <a:lnTo>
                      <a:pt x="141031" y="42392"/>
                    </a:lnTo>
                    <a:cubicBezTo>
                      <a:pt x="153878" y="47531"/>
                      <a:pt x="159016" y="59093"/>
                      <a:pt x="155162" y="70654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4" name="Freeform: Shape 1803">
                <a:extLst>
                  <a:ext uri="{FF2B5EF4-FFF2-40B4-BE49-F238E27FC236}">
                    <a16:creationId xmlns:a16="http://schemas.microsoft.com/office/drawing/2014/main" id="{E96AA469-DF55-4C41-A35F-40E7C4EFDFE6}"/>
                  </a:ext>
                </a:extLst>
              </p:cNvPr>
              <p:cNvSpPr/>
              <p:nvPr/>
            </p:nvSpPr>
            <p:spPr>
              <a:xfrm>
                <a:off x="1101449" y="1114153"/>
                <a:ext cx="64183" cy="45750"/>
              </a:xfrm>
              <a:custGeom>
                <a:avLst/>
                <a:gdLst>
                  <a:gd name="connsiteX0" fmla="*/ 64184 w 64183"/>
                  <a:gd name="connsiteY0" fmla="*/ 29511 h 45750"/>
                  <a:gd name="connsiteX1" fmla="*/ 17937 w 64183"/>
                  <a:gd name="connsiteY1" fmla="*/ 44926 h 45750"/>
                  <a:gd name="connsiteX2" fmla="*/ 6376 w 64183"/>
                  <a:gd name="connsiteY2" fmla="*/ 20518 h 45750"/>
                  <a:gd name="connsiteX3" fmla="*/ 24360 w 64183"/>
                  <a:gd name="connsiteY3" fmla="*/ 1249 h 45750"/>
                  <a:gd name="connsiteX4" fmla="*/ 64184 w 64183"/>
                  <a:gd name="connsiteY4" fmla="*/ 29511 h 4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83" h="45750">
                    <a:moveTo>
                      <a:pt x="64184" y="29511"/>
                    </a:moveTo>
                    <a:cubicBezTo>
                      <a:pt x="64184" y="29511"/>
                      <a:pt x="48768" y="50064"/>
                      <a:pt x="17937" y="44926"/>
                    </a:cubicBezTo>
                    <a:cubicBezTo>
                      <a:pt x="-12893" y="39788"/>
                      <a:pt x="5091" y="32080"/>
                      <a:pt x="6376" y="20518"/>
                    </a:cubicBezTo>
                    <a:cubicBezTo>
                      <a:pt x="8945" y="7672"/>
                      <a:pt x="-6470" y="-3890"/>
                      <a:pt x="24360" y="1249"/>
                    </a:cubicBezTo>
                    <a:cubicBezTo>
                      <a:pt x="56476" y="6387"/>
                      <a:pt x="64184" y="29511"/>
                      <a:pt x="64184" y="295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5" name="Freeform: Shape 1804">
                <a:extLst>
                  <a:ext uri="{FF2B5EF4-FFF2-40B4-BE49-F238E27FC236}">
                    <a16:creationId xmlns:a16="http://schemas.microsoft.com/office/drawing/2014/main" id="{3609B799-5CF3-416A-B7EC-B3CF8DB4CABA}"/>
                  </a:ext>
                </a:extLst>
              </p:cNvPr>
              <p:cNvSpPr/>
              <p:nvPr/>
            </p:nvSpPr>
            <p:spPr>
              <a:xfrm>
                <a:off x="1186187" y="1098983"/>
                <a:ext cx="62576" cy="51076"/>
              </a:xfrm>
              <a:custGeom>
                <a:avLst/>
                <a:gdLst>
                  <a:gd name="connsiteX0" fmla="*/ 0 w 62576"/>
                  <a:gd name="connsiteY0" fmla="*/ 43395 h 51076"/>
                  <a:gd name="connsiteX1" fmla="*/ 47531 w 62576"/>
                  <a:gd name="connsiteY1" fmla="*/ 45965 h 51076"/>
                  <a:gd name="connsiteX2" fmla="*/ 51385 w 62576"/>
                  <a:gd name="connsiteY2" fmla="*/ 18988 h 51076"/>
                  <a:gd name="connsiteX3" fmla="*/ 28262 w 62576"/>
                  <a:gd name="connsiteY3" fmla="*/ 4857 h 51076"/>
                  <a:gd name="connsiteX4" fmla="*/ 0 w 62576"/>
                  <a:gd name="connsiteY4" fmla="*/ 43395 h 5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76" h="51076">
                    <a:moveTo>
                      <a:pt x="0" y="43395"/>
                    </a:moveTo>
                    <a:cubicBezTo>
                      <a:pt x="0" y="43395"/>
                      <a:pt x="20554" y="58811"/>
                      <a:pt x="47531" y="45965"/>
                    </a:cubicBezTo>
                    <a:cubicBezTo>
                      <a:pt x="75792" y="33119"/>
                      <a:pt x="56523" y="30549"/>
                      <a:pt x="51385" y="18988"/>
                    </a:cubicBezTo>
                    <a:cubicBezTo>
                      <a:pt x="46246" y="7426"/>
                      <a:pt x="56523" y="-7989"/>
                      <a:pt x="28262" y="4857"/>
                    </a:cubicBezTo>
                    <a:cubicBezTo>
                      <a:pt x="0" y="17703"/>
                      <a:pt x="0" y="43395"/>
                      <a:pt x="0" y="433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6" name="Freeform: Shape 1805">
                <a:extLst>
                  <a:ext uri="{FF2B5EF4-FFF2-40B4-BE49-F238E27FC236}">
                    <a16:creationId xmlns:a16="http://schemas.microsoft.com/office/drawing/2014/main" id="{08F978A4-B547-462E-AB82-AD46E8C5E172}"/>
                  </a:ext>
                </a:extLst>
              </p:cNvPr>
              <p:cNvSpPr/>
              <p:nvPr/>
            </p:nvSpPr>
            <p:spPr>
              <a:xfrm>
                <a:off x="1149928" y="1133737"/>
                <a:ext cx="14510" cy="16920"/>
              </a:xfrm>
              <a:custGeom>
                <a:avLst/>
                <a:gdLst>
                  <a:gd name="connsiteX0" fmla="*/ 289 w 14510"/>
                  <a:gd name="connsiteY0" fmla="*/ 934 h 16920"/>
                  <a:gd name="connsiteX1" fmla="*/ 11851 w 14510"/>
                  <a:gd name="connsiteY1" fmla="*/ 9926 h 16920"/>
                  <a:gd name="connsiteX2" fmla="*/ 1574 w 14510"/>
                  <a:gd name="connsiteY2" fmla="*/ 15065 h 16920"/>
                  <a:gd name="connsiteX3" fmla="*/ 14420 w 14510"/>
                  <a:gd name="connsiteY3" fmla="*/ 11211 h 16920"/>
                  <a:gd name="connsiteX4" fmla="*/ 289 w 14510"/>
                  <a:gd name="connsiteY4" fmla="*/ 934 h 16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10" h="16920">
                    <a:moveTo>
                      <a:pt x="289" y="934"/>
                    </a:moveTo>
                    <a:cubicBezTo>
                      <a:pt x="-2280" y="4788"/>
                      <a:pt x="13136" y="6072"/>
                      <a:pt x="11851" y="9926"/>
                    </a:cubicBezTo>
                    <a:cubicBezTo>
                      <a:pt x="10566" y="13780"/>
                      <a:pt x="1574" y="9926"/>
                      <a:pt x="1574" y="15065"/>
                    </a:cubicBezTo>
                    <a:cubicBezTo>
                      <a:pt x="1574" y="18919"/>
                      <a:pt x="13136" y="16349"/>
                      <a:pt x="14420" y="11211"/>
                    </a:cubicBezTo>
                    <a:cubicBezTo>
                      <a:pt x="15705" y="6072"/>
                      <a:pt x="2859" y="-2920"/>
                      <a:pt x="289" y="934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7" name="Freeform: Shape 1806">
                <a:extLst>
                  <a:ext uri="{FF2B5EF4-FFF2-40B4-BE49-F238E27FC236}">
                    <a16:creationId xmlns:a16="http://schemas.microsoft.com/office/drawing/2014/main" id="{EB501A5D-530F-4057-B004-86AAAC63C31F}"/>
                  </a:ext>
                </a:extLst>
              </p:cNvPr>
              <p:cNvSpPr/>
              <p:nvPr/>
            </p:nvSpPr>
            <p:spPr>
              <a:xfrm>
                <a:off x="1185779" y="1128822"/>
                <a:ext cx="13352" cy="18872"/>
              </a:xfrm>
              <a:custGeom>
                <a:avLst/>
                <a:gdLst>
                  <a:gd name="connsiteX0" fmla="*/ 2976 w 13352"/>
                  <a:gd name="connsiteY0" fmla="*/ 12272 h 18872"/>
                  <a:gd name="connsiteX1" fmla="*/ 11969 w 13352"/>
                  <a:gd name="connsiteY1" fmla="*/ 710 h 18872"/>
                  <a:gd name="connsiteX2" fmla="*/ 407 w 13352"/>
                  <a:gd name="connsiteY2" fmla="*/ 14841 h 18872"/>
                  <a:gd name="connsiteX3" fmla="*/ 13253 w 13352"/>
                  <a:gd name="connsiteY3" fmla="*/ 16126 h 18872"/>
                  <a:gd name="connsiteX4" fmla="*/ 2976 w 13352"/>
                  <a:gd name="connsiteY4" fmla="*/ 12272 h 18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2" h="18872">
                    <a:moveTo>
                      <a:pt x="2976" y="12272"/>
                    </a:moveTo>
                    <a:cubicBezTo>
                      <a:pt x="407" y="8418"/>
                      <a:pt x="14538" y="3279"/>
                      <a:pt x="11969" y="710"/>
                    </a:cubicBezTo>
                    <a:cubicBezTo>
                      <a:pt x="8115" y="-3144"/>
                      <a:pt x="-2162" y="9703"/>
                      <a:pt x="407" y="14841"/>
                    </a:cubicBezTo>
                    <a:cubicBezTo>
                      <a:pt x="2976" y="19980"/>
                      <a:pt x="14538" y="19980"/>
                      <a:pt x="13253" y="16126"/>
                    </a:cubicBezTo>
                    <a:cubicBezTo>
                      <a:pt x="13253" y="9703"/>
                      <a:pt x="5546" y="14841"/>
                      <a:pt x="2976" y="12272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8" name="Freeform: Shape 1807">
                <a:extLst>
                  <a:ext uri="{FF2B5EF4-FFF2-40B4-BE49-F238E27FC236}">
                    <a16:creationId xmlns:a16="http://schemas.microsoft.com/office/drawing/2014/main" id="{EE16B8B3-FB3B-4888-854F-33B3EE2EBD0D}"/>
                  </a:ext>
                </a:extLst>
              </p:cNvPr>
              <p:cNvSpPr/>
              <p:nvPr/>
            </p:nvSpPr>
            <p:spPr>
              <a:xfrm rot="-443320">
                <a:off x="1098792" y="1175822"/>
                <a:ext cx="183701" cy="143877"/>
              </a:xfrm>
              <a:custGeom>
                <a:avLst/>
                <a:gdLst>
                  <a:gd name="connsiteX0" fmla="*/ 0 w 183701"/>
                  <a:gd name="connsiteY0" fmla="*/ 0 h 143877"/>
                  <a:gd name="connsiteX1" fmla="*/ 183701 w 183701"/>
                  <a:gd name="connsiteY1" fmla="*/ 0 h 143877"/>
                  <a:gd name="connsiteX2" fmla="*/ 183701 w 183701"/>
                  <a:gd name="connsiteY2" fmla="*/ 143878 h 143877"/>
                  <a:gd name="connsiteX3" fmla="*/ 0 w 183701"/>
                  <a:gd name="connsiteY3" fmla="*/ 143878 h 143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3701" h="143877">
                    <a:moveTo>
                      <a:pt x="0" y="0"/>
                    </a:moveTo>
                    <a:lnTo>
                      <a:pt x="183701" y="0"/>
                    </a:lnTo>
                    <a:lnTo>
                      <a:pt x="183701" y="143878"/>
                    </a:lnTo>
                    <a:lnTo>
                      <a:pt x="0" y="143878"/>
                    </a:lnTo>
                    <a:close/>
                  </a:path>
                </a:pathLst>
              </a:custGeom>
              <a:solidFill>
                <a:srgbClr val="DCA526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9" name="Freeform: Shape 1808">
                <a:extLst>
                  <a:ext uri="{FF2B5EF4-FFF2-40B4-BE49-F238E27FC236}">
                    <a16:creationId xmlns:a16="http://schemas.microsoft.com/office/drawing/2014/main" id="{FD839945-0B00-4C4C-ADAE-71B01247C432}"/>
                  </a:ext>
                </a:extLst>
              </p:cNvPr>
              <p:cNvSpPr/>
              <p:nvPr/>
            </p:nvSpPr>
            <p:spPr>
              <a:xfrm>
                <a:off x="1162817" y="1134207"/>
                <a:ext cx="24456" cy="12488"/>
              </a:xfrm>
              <a:custGeom>
                <a:avLst/>
                <a:gdLst>
                  <a:gd name="connsiteX0" fmla="*/ 23369 w 24456"/>
                  <a:gd name="connsiteY0" fmla="*/ 5602 h 12488"/>
                  <a:gd name="connsiteX1" fmla="*/ 9238 w 24456"/>
                  <a:gd name="connsiteY1" fmla="*/ 463 h 12488"/>
                  <a:gd name="connsiteX2" fmla="*/ 246 w 24456"/>
                  <a:gd name="connsiteY2" fmla="*/ 6886 h 12488"/>
                  <a:gd name="connsiteX3" fmla="*/ 11808 w 24456"/>
                  <a:gd name="connsiteY3" fmla="*/ 12025 h 12488"/>
                  <a:gd name="connsiteX4" fmla="*/ 23369 w 24456"/>
                  <a:gd name="connsiteY4" fmla="*/ 5602 h 1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56" h="12488">
                    <a:moveTo>
                      <a:pt x="23369" y="5602"/>
                    </a:moveTo>
                    <a:cubicBezTo>
                      <a:pt x="20800" y="463"/>
                      <a:pt x="20800" y="-821"/>
                      <a:pt x="9238" y="463"/>
                    </a:cubicBezTo>
                    <a:cubicBezTo>
                      <a:pt x="2815" y="1748"/>
                      <a:pt x="-1038" y="1748"/>
                      <a:pt x="246" y="6886"/>
                    </a:cubicBezTo>
                    <a:cubicBezTo>
                      <a:pt x="1531" y="12025"/>
                      <a:pt x="246" y="13310"/>
                      <a:pt x="11808" y="12025"/>
                    </a:cubicBezTo>
                    <a:cubicBezTo>
                      <a:pt x="24654" y="12025"/>
                      <a:pt x="25939" y="10740"/>
                      <a:pt x="23369" y="5602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0" name="Freeform: Shape 1809">
                <a:extLst>
                  <a:ext uri="{FF2B5EF4-FFF2-40B4-BE49-F238E27FC236}">
                    <a16:creationId xmlns:a16="http://schemas.microsoft.com/office/drawing/2014/main" id="{2559BE12-BBC6-40C7-8190-C9FB3BA723FF}"/>
                  </a:ext>
                </a:extLst>
              </p:cNvPr>
              <p:cNvSpPr/>
              <p:nvPr/>
            </p:nvSpPr>
            <p:spPr>
              <a:xfrm rot="-443320">
                <a:off x="1082128" y="1142387"/>
                <a:ext cx="193978" cy="37254"/>
              </a:xfrm>
              <a:custGeom>
                <a:avLst/>
                <a:gdLst>
                  <a:gd name="connsiteX0" fmla="*/ 0 w 193978"/>
                  <a:gd name="connsiteY0" fmla="*/ 0 h 37254"/>
                  <a:gd name="connsiteX1" fmla="*/ 193978 w 193978"/>
                  <a:gd name="connsiteY1" fmla="*/ 0 h 37254"/>
                  <a:gd name="connsiteX2" fmla="*/ 193978 w 193978"/>
                  <a:gd name="connsiteY2" fmla="*/ 37254 h 37254"/>
                  <a:gd name="connsiteX3" fmla="*/ 0 w 193978"/>
                  <a:gd name="connsiteY3" fmla="*/ 37254 h 37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978" h="37254">
                    <a:moveTo>
                      <a:pt x="0" y="0"/>
                    </a:moveTo>
                    <a:lnTo>
                      <a:pt x="193978" y="0"/>
                    </a:lnTo>
                    <a:lnTo>
                      <a:pt x="193978" y="37254"/>
                    </a:lnTo>
                    <a:lnTo>
                      <a:pt x="0" y="37254"/>
                    </a:lnTo>
                    <a:close/>
                  </a:path>
                </a:pathLst>
              </a:custGeom>
              <a:solidFill>
                <a:srgbClr val="F6C53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1" name="Freeform: Shape 1810">
                <a:extLst>
                  <a:ext uri="{FF2B5EF4-FFF2-40B4-BE49-F238E27FC236}">
                    <a16:creationId xmlns:a16="http://schemas.microsoft.com/office/drawing/2014/main" id="{2E2816A3-FF35-4E8C-A2D7-7074AB08A0A0}"/>
                  </a:ext>
                </a:extLst>
              </p:cNvPr>
              <p:cNvSpPr/>
              <p:nvPr/>
            </p:nvSpPr>
            <p:spPr>
              <a:xfrm rot="-445410">
                <a:off x="1175877" y="1142402"/>
                <a:ext cx="21838" cy="179843"/>
              </a:xfrm>
              <a:custGeom>
                <a:avLst/>
                <a:gdLst>
                  <a:gd name="connsiteX0" fmla="*/ 0 w 21838"/>
                  <a:gd name="connsiteY0" fmla="*/ 0 h 179843"/>
                  <a:gd name="connsiteX1" fmla="*/ 21838 w 21838"/>
                  <a:gd name="connsiteY1" fmla="*/ 0 h 179843"/>
                  <a:gd name="connsiteX2" fmla="*/ 21838 w 21838"/>
                  <a:gd name="connsiteY2" fmla="*/ 179843 h 179843"/>
                  <a:gd name="connsiteX3" fmla="*/ 0 w 21838"/>
                  <a:gd name="connsiteY3" fmla="*/ 179843 h 179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38" h="179843">
                    <a:moveTo>
                      <a:pt x="0" y="0"/>
                    </a:moveTo>
                    <a:lnTo>
                      <a:pt x="21838" y="0"/>
                    </a:lnTo>
                    <a:lnTo>
                      <a:pt x="21838" y="179843"/>
                    </a:lnTo>
                    <a:lnTo>
                      <a:pt x="0" y="179843"/>
                    </a:lnTo>
                    <a:close/>
                  </a:path>
                </a:pathLst>
              </a:custGeom>
              <a:solidFill>
                <a:srgbClr val="FFFF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2" name="Freeform: Shape 1811">
                <a:extLst>
                  <a:ext uri="{FF2B5EF4-FFF2-40B4-BE49-F238E27FC236}">
                    <a16:creationId xmlns:a16="http://schemas.microsoft.com/office/drawing/2014/main" id="{B7C76006-4B52-496E-9A17-E253E7DC88BE}"/>
                  </a:ext>
                </a:extLst>
              </p:cNvPr>
              <p:cNvSpPr/>
              <p:nvPr/>
            </p:nvSpPr>
            <p:spPr>
              <a:xfrm>
                <a:off x="885129" y="1041359"/>
                <a:ext cx="59771" cy="55644"/>
              </a:xfrm>
              <a:custGeom>
                <a:avLst/>
                <a:gdLst>
                  <a:gd name="connsiteX0" fmla="*/ 59549 w 59771"/>
                  <a:gd name="connsiteY0" fmla="*/ 52204 h 55644"/>
                  <a:gd name="connsiteX1" fmla="*/ 12019 w 59771"/>
                  <a:gd name="connsiteY1" fmla="*/ 44497 h 55644"/>
                  <a:gd name="connsiteX2" fmla="*/ 13303 w 59771"/>
                  <a:gd name="connsiteY2" fmla="*/ 17520 h 55644"/>
                  <a:gd name="connsiteX3" fmla="*/ 38996 w 59771"/>
                  <a:gd name="connsiteY3" fmla="*/ 8527 h 55644"/>
                  <a:gd name="connsiteX4" fmla="*/ 59549 w 59771"/>
                  <a:gd name="connsiteY4" fmla="*/ 52204 h 55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71" h="55644">
                    <a:moveTo>
                      <a:pt x="59549" y="52204"/>
                    </a:moveTo>
                    <a:cubicBezTo>
                      <a:pt x="59549" y="52204"/>
                      <a:pt x="36426" y="63766"/>
                      <a:pt x="12019" y="44497"/>
                    </a:cubicBezTo>
                    <a:cubicBezTo>
                      <a:pt x="-12389" y="25227"/>
                      <a:pt x="6880" y="27797"/>
                      <a:pt x="13303" y="17520"/>
                    </a:cubicBezTo>
                    <a:cubicBezTo>
                      <a:pt x="21011" y="7243"/>
                      <a:pt x="13303" y="-10742"/>
                      <a:pt x="38996" y="8527"/>
                    </a:cubicBezTo>
                    <a:cubicBezTo>
                      <a:pt x="63403" y="27797"/>
                      <a:pt x="59549" y="52204"/>
                      <a:pt x="59549" y="52204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3" name="Freeform: Shape 1812">
                <a:extLst>
                  <a:ext uri="{FF2B5EF4-FFF2-40B4-BE49-F238E27FC236}">
                    <a16:creationId xmlns:a16="http://schemas.microsoft.com/office/drawing/2014/main" id="{69993E35-28B9-43C3-BCFB-92C4FE907288}"/>
                  </a:ext>
                </a:extLst>
              </p:cNvPr>
              <p:cNvSpPr/>
              <p:nvPr/>
            </p:nvSpPr>
            <p:spPr>
              <a:xfrm>
                <a:off x="963948" y="1080517"/>
                <a:ext cx="61038" cy="45269"/>
              </a:xfrm>
              <a:custGeom>
                <a:avLst/>
                <a:gdLst>
                  <a:gd name="connsiteX0" fmla="*/ 0 w 61038"/>
                  <a:gd name="connsiteY0" fmla="*/ 20753 h 45269"/>
                  <a:gd name="connsiteX1" fmla="*/ 41108 w 61038"/>
                  <a:gd name="connsiteY1" fmla="*/ 45161 h 45269"/>
                  <a:gd name="connsiteX2" fmla="*/ 56523 w 61038"/>
                  <a:gd name="connsiteY2" fmla="*/ 23322 h 45269"/>
                  <a:gd name="connsiteX3" fmla="*/ 42392 w 61038"/>
                  <a:gd name="connsiteY3" fmla="*/ 199 h 45269"/>
                  <a:gd name="connsiteX4" fmla="*/ 0 w 61038"/>
                  <a:gd name="connsiteY4" fmla="*/ 20753 h 45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38" h="45269">
                    <a:moveTo>
                      <a:pt x="0" y="20753"/>
                    </a:moveTo>
                    <a:cubicBezTo>
                      <a:pt x="0" y="20753"/>
                      <a:pt x="10277" y="43876"/>
                      <a:pt x="41108" y="45161"/>
                    </a:cubicBezTo>
                    <a:cubicBezTo>
                      <a:pt x="71939" y="46446"/>
                      <a:pt x="56523" y="36169"/>
                      <a:pt x="56523" y="23322"/>
                    </a:cubicBezTo>
                    <a:cubicBezTo>
                      <a:pt x="56523" y="10476"/>
                      <a:pt x="73223" y="1484"/>
                      <a:pt x="42392" y="199"/>
                    </a:cubicBezTo>
                    <a:cubicBezTo>
                      <a:pt x="11562" y="-2370"/>
                      <a:pt x="0" y="20753"/>
                      <a:pt x="0" y="20753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4" name="Freeform: Shape 1813">
                <a:extLst>
                  <a:ext uri="{FF2B5EF4-FFF2-40B4-BE49-F238E27FC236}">
                    <a16:creationId xmlns:a16="http://schemas.microsoft.com/office/drawing/2014/main" id="{C0ADDD8C-FFE4-4CB8-BAF9-9FDB15550739}"/>
                  </a:ext>
                </a:extLst>
              </p:cNvPr>
              <p:cNvSpPr/>
              <p:nvPr/>
            </p:nvSpPr>
            <p:spPr>
              <a:xfrm>
                <a:off x="930437" y="1077838"/>
                <a:ext cx="14006" cy="18915"/>
              </a:xfrm>
              <a:custGeom>
                <a:avLst/>
                <a:gdLst>
                  <a:gd name="connsiteX0" fmla="*/ 5249 w 14006"/>
                  <a:gd name="connsiteY0" fmla="*/ 309 h 18915"/>
                  <a:gd name="connsiteX1" fmla="*/ 11672 w 14006"/>
                  <a:gd name="connsiteY1" fmla="*/ 14440 h 18915"/>
                  <a:gd name="connsiteX2" fmla="*/ 110 w 14006"/>
                  <a:gd name="connsiteY2" fmla="*/ 14440 h 18915"/>
                  <a:gd name="connsiteX3" fmla="*/ 12957 w 14006"/>
                  <a:gd name="connsiteY3" fmla="*/ 17009 h 18915"/>
                  <a:gd name="connsiteX4" fmla="*/ 5249 w 14006"/>
                  <a:gd name="connsiteY4" fmla="*/ 309 h 1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06" h="18915">
                    <a:moveTo>
                      <a:pt x="5249" y="309"/>
                    </a:moveTo>
                    <a:cubicBezTo>
                      <a:pt x="1395" y="2879"/>
                      <a:pt x="14241" y="11871"/>
                      <a:pt x="11672" y="14440"/>
                    </a:cubicBezTo>
                    <a:cubicBezTo>
                      <a:pt x="9103" y="17009"/>
                      <a:pt x="2680" y="9302"/>
                      <a:pt x="110" y="14440"/>
                    </a:cubicBezTo>
                    <a:cubicBezTo>
                      <a:pt x="-1174" y="18294"/>
                      <a:pt x="9103" y="20863"/>
                      <a:pt x="12957" y="17009"/>
                    </a:cubicBezTo>
                    <a:cubicBezTo>
                      <a:pt x="16810" y="11871"/>
                      <a:pt x="9103" y="-2260"/>
                      <a:pt x="5249" y="309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5" name="Freeform: Shape 1814">
                <a:extLst>
                  <a:ext uri="{FF2B5EF4-FFF2-40B4-BE49-F238E27FC236}">
                    <a16:creationId xmlns:a16="http://schemas.microsoft.com/office/drawing/2014/main" id="{E5D6C1DA-4224-4A97-BD16-85BF8E01FCD7}"/>
                  </a:ext>
                </a:extLst>
              </p:cNvPr>
              <p:cNvSpPr/>
              <p:nvPr/>
            </p:nvSpPr>
            <p:spPr>
              <a:xfrm>
                <a:off x="962663" y="1092980"/>
                <a:ext cx="16782" cy="17887"/>
              </a:xfrm>
              <a:custGeom>
                <a:avLst/>
                <a:gdLst>
                  <a:gd name="connsiteX0" fmla="*/ 3854 w 16782"/>
                  <a:gd name="connsiteY0" fmla="*/ 8290 h 17887"/>
                  <a:gd name="connsiteX1" fmla="*/ 16700 w 16782"/>
                  <a:gd name="connsiteY1" fmla="*/ 1867 h 17887"/>
                  <a:gd name="connsiteX2" fmla="*/ 0 w 16782"/>
                  <a:gd name="connsiteY2" fmla="*/ 9575 h 17887"/>
                  <a:gd name="connsiteX3" fmla="*/ 11562 w 16782"/>
                  <a:gd name="connsiteY3" fmla="*/ 15998 h 17887"/>
                  <a:gd name="connsiteX4" fmla="*/ 3854 w 16782"/>
                  <a:gd name="connsiteY4" fmla="*/ 8290 h 17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82" h="17887">
                    <a:moveTo>
                      <a:pt x="3854" y="8290"/>
                    </a:moveTo>
                    <a:cubicBezTo>
                      <a:pt x="3854" y="4436"/>
                      <a:pt x="17985" y="7006"/>
                      <a:pt x="16700" y="1867"/>
                    </a:cubicBezTo>
                    <a:cubicBezTo>
                      <a:pt x="15415" y="-3271"/>
                      <a:pt x="0" y="3152"/>
                      <a:pt x="0" y="9575"/>
                    </a:cubicBezTo>
                    <a:cubicBezTo>
                      <a:pt x="0" y="14713"/>
                      <a:pt x="10277" y="21137"/>
                      <a:pt x="11562" y="15998"/>
                    </a:cubicBezTo>
                    <a:cubicBezTo>
                      <a:pt x="14131" y="10860"/>
                      <a:pt x="5138" y="12144"/>
                      <a:pt x="3854" y="829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6" name="Freeform: Shape 1815">
                <a:extLst>
                  <a:ext uri="{FF2B5EF4-FFF2-40B4-BE49-F238E27FC236}">
                    <a16:creationId xmlns:a16="http://schemas.microsoft.com/office/drawing/2014/main" id="{4A2DCE37-5241-4651-AAC3-4D5E0396FAA5}"/>
                  </a:ext>
                </a:extLst>
              </p:cNvPr>
              <p:cNvSpPr/>
              <p:nvPr/>
            </p:nvSpPr>
            <p:spPr>
              <a:xfrm rot="-4185388">
                <a:off x="846707" y="1105077"/>
                <a:ext cx="143872" cy="183694"/>
              </a:xfrm>
              <a:custGeom>
                <a:avLst/>
                <a:gdLst>
                  <a:gd name="connsiteX0" fmla="*/ 0 w 143872"/>
                  <a:gd name="connsiteY0" fmla="*/ 0 h 183694"/>
                  <a:gd name="connsiteX1" fmla="*/ 143873 w 143872"/>
                  <a:gd name="connsiteY1" fmla="*/ 0 h 183694"/>
                  <a:gd name="connsiteX2" fmla="*/ 143873 w 143872"/>
                  <a:gd name="connsiteY2" fmla="*/ 183695 h 183694"/>
                  <a:gd name="connsiteX3" fmla="*/ 0 w 143872"/>
                  <a:gd name="connsiteY3" fmla="*/ 183695 h 183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72" h="183694">
                    <a:moveTo>
                      <a:pt x="0" y="0"/>
                    </a:moveTo>
                    <a:lnTo>
                      <a:pt x="143873" y="0"/>
                    </a:lnTo>
                    <a:lnTo>
                      <a:pt x="143873" y="183695"/>
                    </a:lnTo>
                    <a:lnTo>
                      <a:pt x="0" y="183695"/>
                    </a:lnTo>
                    <a:close/>
                  </a:path>
                </a:pathLst>
              </a:custGeom>
              <a:solidFill>
                <a:srgbClr val="003A6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7" name="Freeform: Shape 1816">
                <a:extLst>
                  <a:ext uri="{FF2B5EF4-FFF2-40B4-BE49-F238E27FC236}">
                    <a16:creationId xmlns:a16="http://schemas.microsoft.com/office/drawing/2014/main" id="{CA12E25F-422C-49CE-A647-CD0BA051A24F}"/>
                  </a:ext>
                </a:extLst>
              </p:cNvPr>
              <p:cNvSpPr/>
              <p:nvPr/>
            </p:nvSpPr>
            <p:spPr>
              <a:xfrm>
                <a:off x="943503" y="1087461"/>
                <a:ext cx="21729" cy="17080"/>
              </a:xfrm>
              <a:custGeom>
                <a:avLst/>
                <a:gdLst>
                  <a:gd name="connsiteX0" fmla="*/ 21729 w 21729"/>
                  <a:gd name="connsiteY0" fmla="*/ 12525 h 17080"/>
                  <a:gd name="connsiteX1" fmla="*/ 11452 w 21729"/>
                  <a:gd name="connsiteY1" fmla="*/ 2248 h 17080"/>
                  <a:gd name="connsiteX2" fmla="*/ 1175 w 21729"/>
                  <a:gd name="connsiteY2" fmla="*/ 3533 h 17080"/>
                  <a:gd name="connsiteX3" fmla="*/ 8883 w 21729"/>
                  <a:gd name="connsiteY3" fmla="*/ 13810 h 17080"/>
                  <a:gd name="connsiteX4" fmla="*/ 21729 w 21729"/>
                  <a:gd name="connsiteY4" fmla="*/ 12525 h 1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29" h="17080">
                    <a:moveTo>
                      <a:pt x="21729" y="12525"/>
                    </a:moveTo>
                    <a:cubicBezTo>
                      <a:pt x="21729" y="7387"/>
                      <a:pt x="21729" y="4817"/>
                      <a:pt x="11452" y="2248"/>
                    </a:cubicBezTo>
                    <a:cubicBezTo>
                      <a:pt x="5029" y="-321"/>
                      <a:pt x="2460" y="-1606"/>
                      <a:pt x="1175" y="3533"/>
                    </a:cubicBezTo>
                    <a:cubicBezTo>
                      <a:pt x="-109" y="8671"/>
                      <a:pt x="-2679" y="8671"/>
                      <a:pt x="8883" y="13810"/>
                    </a:cubicBezTo>
                    <a:cubicBezTo>
                      <a:pt x="20445" y="18948"/>
                      <a:pt x="20445" y="17664"/>
                      <a:pt x="21729" y="1252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8" name="Freeform: Shape 1817">
                <a:extLst>
                  <a:ext uri="{FF2B5EF4-FFF2-40B4-BE49-F238E27FC236}">
                    <a16:creationId xmlns:a16="http://schemas.microsoft.com/office/drawing/2014/main" id="{C0FAD664-E412-45C5-877D-CFC1DC73A70E}"/>
                  </a:ext>
                </a:extLst>
              </p:cNvPr>
              <p:cNvSpPr/>
              <p:nvPr/>
            </p:nvSpPr>
            <p:spPr>
              <a:xfrm rot="-4185388">
                <a:off x="929875" y="1018017"/>
                <a:ext cx="37252" cy="193971"/>
              </a:xfrm>
              <a:custGeom>
                <a:avLst/>
                <a:gdLst>
                  <a:gd name="connsiteX0" fmla="*/ 0 w 37252"/>
                  <a:gd name="connsiteY0" fmla="*/ 0 h 193971"/>
                  <a:gd name="connsiteX1" fmla="*/ 37253 w 37252"/>
                  <a:gd name="connsiteY1" fmla="*/ 0 h 193971"/>
                  <a:gd name="connsiteX2" fmla="*/ 37253 w 37252"/>
                  <a:gd name="connsiteY2" fmla="*/ 193971 h 193971"/>
                  <a:gd name="connsiteX3" fmla="*/ 0 w 37252"/>
                  <a:gd name="connsiteY3" fmla="*/ 193971 h 19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52" h="193971">
                    <a:moveTo>
                      <a:pt x="0" y="0"/>
                    </a:moveTo>
                    <a:lnTo>
                      <a:pt x="37253" y="0"/>
                    </a:lnTo>
                    <a:lnTo>
                      <a:pt x="37253" y="193971"/>
                    </a:lnTo>
                    <a:lnTo>
                      <a:pt x="0" y="193971"/>
                    </a:lnTo>
                    <a:close/>
                  </a:path>
                </a:pathLst>
              </a:custGeom>
              <a:solidFill>
                <a:srgbClr val="04518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9" name="Freeform: Shape 1818">
                <a:extLst>
                  <a:ext uri="{FF2B5EF4-FFF2-40B4-BE49-F238E27FC236}">
                    <a16:creationId xmlns:a16="http://schemas.microsoft.com/office/drawing/2014/main" id="{74F8BCBD-5289-4B22-BD04-7AEC3BC9F83D}"/>
                  </a:ext>
                </a:extLst>
              </p:cNvPr>
              <p:cNvSpPr/>
              <p:nvPr/>
            </p:nvSpPr>
            <p:spPr>
              <a:xfrm rot="-4183979">
                <a:off x="832970" y="1170396"/>
                <a:ext cx="179848" cy="21838"/>
              </a:xfrm>
              <a:custGeom>
                <a:avLst/>
                <a:gdLst>
                  <a:gd name="connsiteX0" fmla="*/ 0 w 179848"/>
                  <a:gd name="connsiteY0" fmla="*/ 0 h 21838"/>
                  <a:gd name="connsiteX1" fmla="*/ 179849 w 179848"/>
                  <a:gd name="connsiteY1" fmla="*/ 0 h 21838"/>
                  <a:gd name="connsiteX2" fmla="*/ 179849 w 179848"/>
                  <a:gd name="connsiteY2" fmla="*/ 21839 h 21838"/>
                  <a:gd name="connsiteX3" fmla="*/ 0 w 179848"/>
                  <a:gd name="connsiteY3" fmla="*/ 21839 h 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848" h="21838">
                    <a:moveTo>
                      <a:pt x="0" y="0"/>
                    </a:moveTo>
                    <a:lnTo>
                      <a:pt x="179849" y="0"/>
                    </a:lnTo>
                    <a:lnTo>
                      <a:pt x="179849" y="21839"/>
                    </a:lnTo>
                    <a:lnTo>
                      <a:pt x="0" y="21839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0" name="Freeform: Shape 1819">
                <a:extLst>
                  <a:ext uri="{FF2B5EF4-FFF2-40B4-BE49-F238E27FC236}">
                    <a16:creationId xmlns:a16="http://schemas.microsoft.com/office/drawing/2014/main" id="{40D9EBB8-4A42-4D22-A2EB-DF0C6C2B9D2C}"/>
                  </a:ext>
                </a:extLst>
              </p:cNvPr>
              <p:cNvSpPr/>
              <p:nvPr/>
            </p:nvSpPr>
            <p:spPr>
              <a:xfrm>
                <a:off x="665001" y="1145694"/>
                <a:ext cx="63861" cy="51641"/>
              </a:xfrm>
              <a:custGeom>
                <a:avLst/>
                <a:gdLst>
                  <a:gd name="connsiteX0" fmla="*/ 63861 w 63861"/>
                  <a:gd name="connsiteY0" fmla="*/ 8246 h 51641"/>
                  <a:gd name="connsiteX1" fmla="*/ 34315 w 63861"/>
                  <a:gd name="connsiteY1" fmla="*/ 46785 h 51641"/>
                  <a:gd name="connsiteX2" fmla="*/ 11192 w 63861"/>
                  <a:gd name="connsiteY2" fmla="*/ 32654 h 51641"/>
                  <a:gd name="connsiteX3" fmla="*/ 15046 w 63861"/>
                  <a:gd name="connsiteY3" fmla="*/ 5677 h 51641"/>
                  <a:gd name="connsiteX4" fmla="*/ 63861 w 63861"/>
                  <a:gd name="connsiteY4" fmla="*/ 8246 h 5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861" h="51641">
                    <a:moveTo>
                      <a:pt x="63861" y="8246"/>
                    </a:moveTo>
                    <a:cubicBezTo>
                      <a:pt x="63861" y="8246"/>
                      <a:pt x="62577" y="33939"/>
                      <a:pt x="34315" y="46785"/>
                    </a:cubicBezTo>
                    <a:cubicBezTo>
                      <a:pt x="6053" y="59631"/>
                      <a:pt x="16330" y="44216"/>
                      <a:pt x="11192" y="32654"/>
                    </a:cubicBezTo>
                    <a:cubicBezTo>
                      <a:pt x="6053" y="21093"/>
                      <a:pt x="-13216" y="18523"/>
                      <a:pt x="15046" y="5677"/>
                    </a:cubicBezTo>
                    <a:cubicBezTo>
                      <a:pt x="44592" y="-8454"/>
                      <a:pt x="63861" y="8246"/>
                      <a:pt x="63861" y="8246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1" name="Freeform: Shape 1820">
                <a:extLst>
                  <a:ext uri="{FF2B5EF4-FFF2-40B4-BE49-F238E27FC236}">
                    <a16:creationId xmlns:a16="http://schemas.microsoft.com/office/drawing/2014/main" id="{ABF23ED1-F5B8-4756-AB62-CA8D8B5F190E}"/>
                  </a:ext>
                </a:extLst>
              </p:cNvPr>
              <p:cNvSpPr/>
              <p:nvPr/>
            </p:nvSpPr>
            <p:spPr>
              <a:xfrm>
                <a:off x="738695" y="1077027"/>
                <a:ext cx="52939" cy="62791"/>
              </a:xfrm>
              <a:custGeom>
                <a:avLst/>
                <a:gdLst>
                  <a:gd name="connsiteX0" fmla="*/ 5583 w 52939"/>
                  <a:gd name="connsiteY0" fmla="*/ 62782 h 62791"/>
                  <a:gd name="connsiteX1" fmla="*/ 46691 w 52939"/>
                  <a:gd name="connsiteY1" fmla="*/ 37090 h 62791"/>
                  <a:gd name="connsiteX2" fmla="*/ 35129 w 52939"/>
                  <a:gd name="connsiteY2" fmla="*/ 12682 h 62791"/>
                  <a:gd name="connsiteX3" fmla="*/ 8152 w 52939"/>
                  <a:gd name="connsiteY3" fmla="*/ 13967 h 62791"/>
                  <a:gd name="connsiteX4" fmla="*/ 5583 w 52939"/>
                  <a:gd name="connsiteY4" fmla="*/ 62782 h 6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39" h="62791">
                    <a:moveTo>
                      <a:pt x="5583" y="62782"/>
                    </a:moveTo>
                    <a:cubicBezTo>
                      <a:pt x="5583" y="62782"/>
                      <a:pt x="31276" y="64067"/>
                      <a:pt x="46691" y="37090"/>
                    </a:cubicBezTo>
                    <a:cubicBezTo>
                      <a:pt x="62106" y="10113"/>
                      <a:pt x="45406" y="19105"/>
                      <a:pt x="35129" y="12682"/>
                    </a:cubicBezTo>
                    <a:cubicBezTo>
                      <a:pt x="24852" y="6259"/>
                      <a:pt x="23568" y="-13010"/>
                      <a:pt x="8152" y="13967"/>
                    </a:cubicBezTo>
                    <a:cubicBezTo>
                      <a:pt x="-8548" y="42228"/>
                      <a:pt x="5583" y="62782"/>
                      <a:pt x="5583" y="62782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2" name="Freeform: Shape 1821">
                <a:extLst>
                  <a:ext uri="{FF2B5EF4-FFF2-40B4-BE49-F238E27FC236}">
                    <a16:creationId xmlns:a16="http://schemas.microsoft.com/office/drawing/2014/main" id="{F22CAEC9-083A-4131-80DF-902250D6DF7C}"/>
                  </a:ext>
                </a:extLst>
              </p:cNvPr>
              <p:cNvSpPr/>
              <p:nvPr/>
            </p:nvSpPr>
            <p:spPr>
              <a:xfrm>
                <a:off x="710878" y="1150669"/>
                <a:ext cx="18501" cy="15766"/>
              </a:xfrm>
              <a:custGeom>
                <a:avLst/>
                <a:gdLst>
                  <a:gd name="connsiteX0" fmla="*/ 0 w 18501"/>
                  <a:gd name="connsiteY0" fmla="*/ 3271 h 15766"/>
                  <a:gd name="connsiteX1" fmla="*/ 15415 w 18501"/>
                  <a:gd name="connsiteY1" fmla="*/ 4556 h 15766"/>
                  <a:gd name="connsiteX2" fmla="*/ 10277 w 18501"/>
                  <a:gd name="connsiteY2" fmla="*/ 14833 h 15766"/>
                  <a:gd name="connsiteX3" fmla="*/ 17985 w 18501"/>
                  <a:gd name="connsiteY3" fmla="*/ 4556 h 15766"/>
                  <a:gd name="connsiteX4" fmla="*/ 0 w 18501"/>
                  <a:gd name="connsiteY4" fmla="*/ 3271 h 15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01" h="15766">
                    <a:moveTo>
                      <a:pt x="0" y="3271"/>
                    </a:moveTo>
                    <a:cubicBezTo>
                      <a:pt x="0" y="8410"/>
                      <a:pt x="14131" y="702"/>
                      <a:pt x="15415" y="4556"/>
                    </a:cubicBezTo>
                    <a:cubicBezTo>
                      <a:pt x="16700" y="8410"/>
                      <a:pt x="6423" y="10979"/>
                      <a:pt x="10277" y="14833"/>
                    </a:cubicBezTo>
                    <a:cubicBezTo>
                      <a:pt x="12846" y="18687"/>
                      <a:pt x="20554" y="9694"/>
                      <a:pt x="17985" y="4556"/>
                    </a:cubicBezTo>
                    <a:cubicBezTo>
                      <a:pt x="15415" y="-583"/>
                      <a:pt x="0" y="-1867"/>
                      <a:pt x="0" y="3271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3" name="Freeform: Shape 1822">
                <a:extLst>
                  <a:ext uri="{FF2B5EF4-FFF2-40B4-BE49-F238E27FC236}">
                    <a16:creationId xmlns:a16="http://schemas.microsoft.com/office/drawing/2014/main" id="{FDE3E561-B083-44A6-917C-63BB7979F107}"/>
                  </a:ext>
                </a:extLst>
              </p:cNvPr>
              <p:cNvSpPr/>
              <p:nvPr/>
            </p:nvSpPr>
            <p:spPr>
              <a:xfrm>
                <a:off x="741007" y="1121754"/>
                <a:ext cx="15284" cy="18650"/>
              </a:xfrm>
              <a:custGeom>
                <a:avLst/>
                <a:gdLst>
                  <a:gd name="connsiteX0" fmla="*/ 4556 w 15284"/>
                  <a:gd name="connsiteY0" fmla="*/ 15486 h 18650"/>
                  <a:gd name="connsiteX1" fmla="*/ 4556 w 15284"/>
                  <a:gd name="connsiteY1" fmla="*/ 70 h 18650"/>
                  <a:gd name="connsiteX2" fmla="*/ 3271 w 15284"/>
                  <a:gd name="connsiteY2" fmla="*/ 18055 h 18650"/>
                  <a:gd name="connsiteX3" fmla="*/ 14833 w 15284"/>
                  <a:gd name="connsiteY3" fmla="*/ 11632 h 18650"/>
                  <a:gd name="connsiteX4" fmla="*/ 4556 w 15284"/>
                  <a:gd name="connsiteY4" fmla="*/ 15486 h 1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84" h="18650">
                    <a:moveTo>
                      <a:pt x="4556" y="15486"/>
                    </a:moveTo>
                    <a:cubicBezTo>
                      <a:pt x="702" y="14201"/>
                      <a:pt x="9694" y="1355"/>
                      <a:pt x="4556" y="70"/>
                    </a:cubicBezTo>
                    <a:cubicBezTo>
                      <a:pt x="-583" y="-1214"/>
                      <a:pt x="-1867" y="15486"/>
                      <a:pt x="3271" y="18055"/>
                    </a:cubicBezTo>
                    <a:cubicBezTo>
                      <a:pt x="8410" y="20624"/>
                      <a:pt x="17402" y="14201"/>
                      <a:pt x="14833" y="11632"/>
                    </a:cubicBezTo>
                    <a:cubicBezTo>
                      <a:pt x="12263" y="7778"/>
                      <a:pt x="9694" y="16770"/>
                      <a:pt x="4556" y="15486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4" name="Freeform: Shape 1823">
                <a:extLst>
                  <a:ext uri="{FF2B5EF4-FFF2-40B4-BE49-F238E27FC236}">
                    <a16:creationId xmlns:a16="http://schemas.microsoft.com/office/drawing/2014/main" id="{4F68D838-B953-40F1-BEE5-C72E48FE29C6}"/>
                  </a:ext>
                </a:extLst>
              </p:cNvPr>
              <p:cNvSpPr/>
              <p:nvPr/>
            </p:nvSpPr>
            <p:spPr>
              <a:xfrm rot="-2475715">
                <a:off x="716181" y="1153799"/>
                <a:ext cx="183699" cy="143876"/>
              </a:xfrm>
              <a:custGeom>
                <a:avLst/>
                <a:gdLst>
                  <a:gd name="connsiteX0" fmla="*/ 0 w 183699"/>
                  <a:gd name="connsiteY0" fmla="*/ 0 h 143876"/>
                  <a:gd name="connsiteX1" fmla="*/ 183700 w 183699"/>
                  <a:gd name="connsiteY1" fmla="*/ 0 h 143876"/>
                  <a:gd name="connsiteX2" fmla="*/ 183700 w 183699"/>
                  <a:gd name="connsiteY2" fmla="*/ 143877 h 143876"/>
                  <a:gd name="connsiteX3" fmla="*/ 0 w 183699"/>
                  <a:gd name="connsiteY3" fmla="*/ 143877 h 14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3699" h="143876">
                    <a:moveTo>
                      <a:pt x="0" y="0"/>
                    </a:moveTo>
                    <a:lnTo>
                      <a:pt x="183700" y="0"/>
                    </a:lnTo>
                    <a:lnTo>
                      <a:pt x="183700" y="143877"/>
                    </a:lnTo>
                    <a:lnTo>
                      <a:pt x="0" y="143877"/>
                    </a:lnTo>
                    <a:close/>
                  </a:path>
                </a:pathLst>
              </a:custGeom>
              <a:solidFill>
                <a:srgbClr val="FFFDF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5" name="Freeform: Shape 1824">
                <a:extLst>
                  <a:ext uri="{FF2B5EF4-FFF2-40B4-BE49-F238E27FC236}">
                    <a16:creationId xmlns:a16="http://schemas.microsoft.com/office/drawing/2014/main" id="{DAED8EE6-B7F2-44AD-89C7-10CD409AE1CE}"/>
                  </a:ext>
                </a:extLst>
              </p:cNvPr>
              <p:cNvSpPr/>
              <p:nvPr/>
            </p:nvSpPr>
            <p:spPr>
              <a:xfrm>
                <a:off x="734001" y="1179632"/>
                <a:ext cx="17984" cy="113046"/>
              </a:xfrm>
              <a:custGeom>
                <a:avLst/>
                <a:gdLst>
                  <a:gd name="connsiteX0" fmla="*/ 5138 w 17984"/>
                  <a:gd name="connsiteY0" fmla="*/ 10277 h 113046"/>
                  <a:gd name="connsiteX1" fmla="*/ 0 w 17984"/>
                  <a:gd name="connsiteY1" fmla="*/ 100200 h 113046"/>
                  <a:gd name="connsiteX2" fmla="*/ 10277 w 17984"/>
                  <a:gd name="connsiteY2" fmla="*/ 113046 h 113046"/>
                  <a:gd name="connsiteX3" fmla="*/ 17985 w 17984"/>
                  <a:gd name="connsiteY3" fmla="*/ 0 h 11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84" h="113046">
                    <a:moveTo>
                      <a:pt x="5138" y="10277"/>
                    </a:moveTo>
                    <a:lnTo>
                      <a:pt x="0" y="100200"/>
                    </a:lnTo>
                    <a:lnTo>
                      <a:pt x="10277" y="113046"/>
                    </a:lnTo>
                    <a:lnTo>
                      <a:pt x="17985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6" name="Freeform: Shape 1825">
                <a:extLst>
                  <a:ext uri="{FF2B5EF4-FFF2-40B4-BE49-F238E27FC236}">
                    <a16:creationId xmlns:a16="http://schemas.microsoft.com/office/drawing/2014/main" id="{88649A65-1885-4183-A96B-4D2BCD494337}"/>
                  </a:ext>
                </a:extLst>
              </p:cNvPr>
              <p:cNvSpPr/>
              <p:nvPr/>
            </p:nvSpPr>
            <p:spPr>
              <a:xfrm>
                <a:off x="749416" y="1162932"/>
                <a:ext cx="20553" cy="147731"/>
              </a:xfrm>
              <a:custGeom>
                <a:avLst/>
                <a:gdLst>
                  <a:gd name="connsiteX0" fmla="*/ 7708 w 20553"/>
                  <a:gd name="connsiteY0" fmla="*/ 10277 h 147731"/>
                  <a:gd name="connsiteX1" fmla="*/ 0 w 20553"/>
                  <a:gd name="connsiteY1" fmla="*/ 134885 h 147731"/>
                  <a:gd name="connsiteX2" fmla="*/ 10277 w 20553"/>
                  <a:gd name="connsiteY2" fmla="*/ 147731 h 147731"/>
                  <a:gd name="connsiteX3" fmla="*/ 20554 w 20553"/>
                  <a:gd name="connsiteY3" fmla="*/ 0 h 14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53" h="147731">
                    <a:moveTo>
                      <a:pt x="7708" y="10277"/>
                    </a:moveTo>
                    <a:lnTo>
                      <a:pt x="0" y="134885"/>
                    </a:lnTo>
                    <a:lnTo>
                      <a:pt x="10277" y="147731"/>
                    </a:lnTo>
                    <a:lnTo>
                      <a:pt x="2055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7" name="Freeform: Shape 1826">
                <a:extLst>
                  <a:ext uri="{FF2B5EF4-FFF2-40B4-BE49-F238E27FC236}">
                    <a16:creationId xmlns:a16="http://schemas.microsoft.com/office/drawing/2014/main" id="{54B5CB91-9179-4130-9A6C-0E0CBA828E65}"/>
                  </a:ext>
                </a:extLst>
              </p:cNvPr>
              <p:cNvSpPr/>
              <p:nvPr/>
            </p:nvSpPr>
            <p:spPr>
              <a:xfrm>
                <a:off x="781532" y="1130817"/>
                <a:ext cx="24407" cy="209392"/>
              </a:xfrm>
              <a:custGeom>
                <a:avLst/>
                <a:gdLst>
                  <a:gd name="connsiteX0" fmla="*/ 12846 w 24407"/>
                  <a:gd name="connsiteY0" fmla="*/ 11562 h 209392"/>
                  <a:gd name="connsiteX1" fmla="*/ 0 w 24407"/>
                  <a:gd name="connsiteY1" fmla="*/ 204254 h 209392"/>
                  <a:gd name="connsiteX2" fmla="*/ 5138 w 24407"/>
                  <a:gd name="connsiteY2" fmla="*/ 209393 h 209392"/>
                  <a:gd name="connsiteX3" fmla="*/ 11561 w 24407"/>
                  <a:gd name="connsiteY3" fmla="*/ 202970 h 209392"/>
                  <a:gd name="connsiteX4" fmla="*/ 24408 w 24407"/>
                  <a:gd name="connsiteY4" fmla="*/ 0 h 20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7" h="209392">
                    <a:moveTo>
                      <a:pt x="12846" y="11562"/>
                    </a:moveTo>
                    <a:lnTo>
                      <a:pt x="0" y="204254"/>
                    </a:lnTo>
                    <a:lnTo>
                      <a:pt x="5138" y="209393"/>
                    </a:lnTo>
                    <a:lnTo>
                      <a:pt x="11561" y="202970"/>
                    </a:lnTo>
                    <a:lnTo>
                      <a:pt x="24408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8" name="Freeform: Shape 1827">
                <a:extLst>
                  <a:ext uri="{FF2B5EF4-FFF2-40B4-BE49-F238E27FC236}">
                    <a16:creationId xmlns:a16="http://schemas.microsoft.com/office/drawing/2014/main" id="{8C499D05-7109-4B81-ACDD-29440D932C16}"/>
                  </a:ext>
                </a:extLst>
              </p:cNvPr>
              <p:cNvSpPr/>
              <p:nvPr/>
            </p:nvSpPr>
            <p:spPr>
              <a:xfrm>
                <a:off x="799516" y="1115402"/>
                <a:ext cx="24407" cy="213246"/>
              </a:xfrm>
              <a:custGeom>
                <a:avLst/>
                <a:gdLst>
                  <a:gd name="connsiteX0" fmla="*/ 12846 w 24407"/>
                  <a:gd name="connsiteY0" fmla="*/ 10277 h 213246"/>
                  <a:gd name="connsiteX1" fmla="*/ 0 w 24407"/>
                  <a:gd name="connsiteY1" fmla="*/ 213247 h 213246"/>
                  <a:gd name="connsiteX2" fmla="*/ 11562 w 24407"/>
                  <a:gd name="connsiteY2" fmla="*/ 202970 h 213246"/>
                  <a:gd name="connsiteX3" fmla="*/ 24408 w 24407"/>
                  <a:gd name="connsiteY3" fmla="*/ 0 h 21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07" h="213246">
                    <a:moveTo>
                      <a:pt x="12846" y="10277"/>
                    </a:moveTo>
                    <a:lnTo>
                      <a:pt x="0" y="213247"/>
                    </a:lnTo>
                    <a:lnTo>
                      <a:pt x="11562" y="202970"/>
                    </a:lnTo>
                    <a:lnTo>
                      <a:pt x="24408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9" name="Freeform: Shape 1828">
                <a:extLst>
                  <a:ext uri="{FF2B5EF4-FFF2-40B4-BE49-F238E27FC236}">
                    <a16:creationId xmlns:a16="http://schemas.microsoft.com/office/drawing/2014/main" id="{F6F9F001-903C-4267-A751-63E59464EC77}"/>
                  </a:ext>
                </a:extLst>
              </p:cNvPr>
              <p:cNvSpPr/>
              <p:nvPr/>
            </p:nvSpPr>
            <p:spPr>
              <a:xfrm>
                <a:off x="701885" y="1211748"/>
                <a:ext cx="12846" cy="43677"/>
              </a:xfrm>
              <a:custGeom>
                <a:avLst/>
                <a:gdLst>
                  <a:gd name="connsiteX0" fmla="*/ 1285 w 12846"/>
                  <a:gd name="connsiteY0" fmla="*/ 10277 h 43677"/>
                  <a:gd name="connsiteX1" fmla="*/ 0 w 12846"/>
                  <a:gd name="connsiteY1" fmla="*/ 32115 h 43677"/>
                  <a:gd name="connsiteX2" fmla="*/ 10277 w 12846"/>
                  <a:gd name="connsiteY2" fmla="*/ 43677 h 43677"/>
                  <a:gd name="connsiteX3" fmla="*/ 12846 w 12846"/>
                  <a:gd name="connsiteY3" fmla="*/ 0 h 4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46" h="43677">
                    <a:moveTo>
                      <a:pt x="1285" y="10277"/>
                    </a:moveTo>
                    <a:lnTo>
                      <a:pt x="0" y="32115"/>
                    </a:lnTo>
                    <a:lnTo>
                      <a:pt x="10277" y="43677"/>
                    </a:lnTo>
                    <a:lnTo>
                      <a:pt x="1284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0" name="Freeform: Shape 1829">
                <a:extLst>
                  <a:ext uri="{FF2B5EF4-FFF2-40B4-BE49-F238E27FC236}">
                    <a16:creationId xmlns:a16="http://schemas.microsoft.com/office/drawing/2014/main" id="{B8F34537-51C0-44C9-867C-FC86ED0F8D4A}"/>
                  </a:ext>
                </a:extLst>
              </p:cNvPr>
              <p:cNvSpPr/>
              <p:nvPr/>
            </p:nvSpPr>
            <p:spPr>
              <a:xfrm>
                <a:off x="717301" y="1195048"/>
                <a:ext cx="16700" cy="78361"/>
              </a:xfrm>
              <a:custGeom>
                <a:avLst/>
                <a:gdLst>
                  <a:gd name="connsiteX0" fmla="*/ 3854 w 16700"/>
                  <a:gd name="connsiteY0" fmla="*/ 10277 h 78361"/>
                  <a:gd name="connsiteX1" fmla="*/ 0 w 16700"/>
                  <a:gd name="connsiteY1" fmla="*/ 66800 h 78361"/>
                  <a:gd name="connsiteX2" fmla="*/ 11562 w 16700"/>
                  <a:gd name="connsiteY2" fmla="*/ 78362 h 78361"/>
                  <a:gd name="connsiteX3" fmla="*/ 16700 w 16700"/>
                  <a:gd name="connsiteY3" fmla="*/ 0 h 78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00" h="78361">
                    <a:moveTo>
                      <a:pt x="3854" y="10277"/>
                    </a:moveTo>
                    <a:lnTo>
                      <a:pt x="0" y="66800"/>
                    </a:lnTo>
                    <a:lnTo>
                      <a:pt x="11562" y="78362"/>
                    </a:lnTo>
                    <a:lnTo>
                      <a:pt x="16700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1" name="Freeform: Shape 1830">
                <a:extLst>
                  <a:ext uri="{FF2B5EF4-FFF2-40B4-BE49-F238E27FC236}">
                    <a16:creationId xmlns:a16="http://schemas.microsoft.com/office/drawing/2014/main" id="{6429A0CB-45C3-4B30-89F3-C2625D101BEF}"/>
                  </a:ext>
                </a:extLst>
              </p:cNvPr>
              <p:cNvSpPr/>
              <p:nvPr/>
            </p:nvSpPr>
            <p:spPr>
              <a:xfrm>
                <a:off x="766116" y="1147517"/>
                <a:ext cx="21838" cy="181131"/>
              </a:xfrm>
              <a:custGeom>
                <a:avLst/>
                <a:gdLst>
                  <a:gd name="connsiteX0" fmla="*/ 10277 w 21838"/>
                  <a:gd name="connsiteY0" fmla="*/ 10277 h 181131"/>
                  <a:gd name="connsiteX1" fmla="*/ 0 w 21838"/>
                  <a:gd name="connsiteY1" fmla="*/ 168285 h 181131"/>
                  <a:gd name="connsiteX2" fmla="*/ 10277 w 21838"/>
                  <a:gd name="connsiteY2" fmla="*/ 181131 h 181131"/>
                  <a:gd name="connsiteX3" fmla="*/ 21839 w 21838"/>
                  <a:gd name="connsiteY3" fmla="*/ 0 h 181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38" h="181131">
                    <a:moveTo>
                      <a:pt x="10277" y="10277"/>
                    </a:moveTo>
                    <a:lnTo>
                      <a:pt x="0" y="168285"/>
                    </a:lnTo>
                    <a:lnTo>
                      <a:pt x="10277" y="181131"/>
                    </a:lnTo>
                    <a:lnTo>
                      <a:pt x="218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2" name="Freeform: Shape 1831">
                <a:extLst>
                  <a:ext uri="{FF2B5EF4-FFF2-40B4-BE49-F238E27FC236}">
                    <a16:creationId xmlns:a16="http://schemas.microsoft.com/office/drawing/2014/main" id="{3D230119-E854-4DFA-83F9-C89EF14FD2D5}"/>
                  </a:ext>
                </a:extLst>
              </p:cNvPr>
              <p:cNvSpPr/>
              <p:nvPr/>
            </p:nvSpPr>
            <p:spPr>
              <a:xfrm>
                <a:off x="691608" y="1227163"/>
                <a:ext cx="5138" cy="10276"/>
              </a:xfrm>
              <a:custGeom>
                <a:avLst/>
                <a:gdLst>
                  <a:gd name="connsiteX0" fmla="*/ 0 w 5138"/>
                  <a:gd name="connsiteY0" fmla="*/ 5138 h 10276"/>
                  <a:gd name="connsiteX1" fmla="*/ 5138 w 5138"/>
                  <a:gd name="connsiteY1" fmla="*/ 10277 h 10276"/>
                  <a:gd name="connsiteX2" fmla="*/ 5138 w 5138"/>
                  <a:gd name="connsiteY2" fmla="*/ 0 h 10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8" h="10276">
                    <a:moveTo>
                      <a:pt x="0" y="5138"/>
                    </a:moveTo>
                    <a:lnTo>
                      <a:pt x="5138" y="10277"/>
                    </a:lnTo>
                    <a:lnTo>
                      <a:pt x="5138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3" name="Freeform: Shape 1832">
                <a:extLst>
                  <a:ext uri="{FF2B5EF4-FFF2-40B4-BE49-F238E27FC236}">
                    <a16:creationId xmlns:a16="http://schemas.microsoft.com/office/drawing/2014/main" id="{1E6D7CBB-08BF-487D-AAFD-1AFE07DE5640}"/>
                  </a:ext>
                </a:extLst>
              </p:cNvPr>
              <p:cNvSpPr/>
              <p:nvPr/>
            </p:nvSpPr>
            <p:spPr>
              <a:xfrm>
                <a:off x="889440" y="1184771"/>
                <a:ext cx="15415" cy="64230"/>
              </a:xfrm>
              <a:custGeom>
                <a:avLst/>
                <a:gdLst>
                  <a:gd name="connsiteX0" fmla="*/ 12846 w 15415"/>
                  <a:gd name="connsiteY0" fmla="*/ 53954 h 64230"/>
                  <a:gd name="connsiteX1" fmla="*/ 15415 w 15415"/>
                  <a:gd name="connsiteY1" fmla="*/ 11561 h 64230"/>
                  <a:gd name="connsiteX2" fmla="*/ 5138 w 15415"/>
                  <a:gd name="connsiteY2" fmla="*/ 0 h 64230"/>
                  <a:gd name="connsiteX3" fmla="*/ 0 w 15415"/>
                  <a:gd name="connsiteY3" fmla="*/ 64231 h 6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15" h="64230">
                    <a:moveTo>
                      <a:pt x="12846" y="53954"/>
                    </a:moveTo>
                    <a:lnTo>
                      <a:pt x="15415" y="11561"/>
                    </a:lnTo>
                    <a:lnTo>
                      <a:pt x="5138" y="0"/>
                    </a:lnTo>
                    <a:lnTo>
                      <a:pt x="0" y="642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4" name="Freeform: Shape 1833">
                <a:extLst>
                  <a:ext uri="{FF2B5EF4-FFF2-40B4-BE49-F238E27FC236}">
                    <a16:creationId xmlns:a16="http://schemas.microsoft.com/office/drawing/2014/main" id="{0984BFAE-F801-47C1-ADFE-77C53826CC9F}"/>
                  </a:ext>
                </a:extLst>
              </p:cNvPr>
              <p:cNvSpPr/>
              <p:nvPr/>
            </p:nvSpPr>
            <p:spPr>
              <a:xfrm>
                <a:off x="907424" y="1202756"/>
                <a:ext cx="16700" cy="30830"/>
              </a:xfrm>
              <a:custGeom>
                <a:avLst/>
                <a:gdLst>
                  <a:gd name="connsiteX0" fmla="*/ 16700 w 16700"/>
                  <a:gd name="connsiteY0" fmla="*/ 16700 h 30830"/>
                  <a:gd name="connsiteX1" fmla="*/ 2569 w 16700"/>
                  <a:gd name="connsiteY1" fmla="*/ 0 h 30830"/>
                  <a:gd name="connsiteX2" fmla="*/ 0 w 16700"/>
                  <a:gd name="connsiteY2" fmla="*/ 30831 h 30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700" h="30830">
                    <a:moveTo>
                      <a:pt x="16700" y="16700"/>
                    </a:moveTo>
                    <a:lnTo>
                      <a:pt x="2569" y="0"/>
                    </a:lnTo>
                    <a:lnTo>
                      <a:pt x="0" y="308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5" name="Freeform: Shape 1834">
                <a:extLst>
                  <a:ext uri="{FF2B5EF4-FFF2-40B4-BE49-F238E27FC236}">
                    <a16:creationId xmlns:a16="http://schemas.microsoft.com/office/drawing/2014/main" id="{070C9667-9661-4CC4-8279-7703805A326F}"/>
                  </a:ext>
                </a:extLst>
              </p:cNvPr>
              <p:cNvSpPr/>
              <p:nvPr/>
            </p:nvSpPr>
            <p:spPr>
              <a:xfrm>
                <a:off x="853470" y="1148802"/>
                <a:ext cx="19269" cy="132315"/>
              </a:xfrm>
              <a:custGeom>
                <a:avLst/>
                <a:gdLst>
                  <a:gd name="connsiteX0" fmla="*/ 11562 w 19269"/>
                  <a:gd name="connsiteY0" fmla="*/ 122039 h 132315"/>
                  <a:gd name="connsiteX1" fmla="*/ 19269 w 19269"/>
                  <a:gd name="connsiteY1" fmla="*/ 11562 h 132315"/>
                  <a:gd name="connsiteX2" fmla="*/ 8992 w 19269"/>
                  <a:gd name="connsiteY2" fmla="*/ 0 h 132315"/>
                  <a:gd name="connsiteX3" fmla="*/ 0 w 19269"/>
                  <a:gd name="connsiteY3" fmla="*/ 132316 h 132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69" h="132315">
                    <a:moveTo>
                      <a:pt x="11562" y="122039"/>
                    </a:moveTo>
                    <a:lnTo>
                      <a:pt x="19269" y="11562"/>
                    </a:lnTo>
                    <a:lnTo>
                      <a:pt x="8992" y="0"/>
                    </a:lnTo>
                    <a:lnTo>
                      <a:pt x="0" y="132316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6" name="Freeform: Shape 1835">
                <a:extLst>
                  <a:ext uri="{FF2B5EF4-FFF2-40B4-BE49-F238E27FC236}">
                    <a16:creationId xmlns:a16="http://schemas.microsoft.com/office/drawing/2014/main" id="{E87D158D-BC02-45BF-B116-446354A264C9}"/>
                  </a:ext>
                </a:extLst>
              </p:cNvPr>
              <p:cNvSpPr/>
              <p:nvPr/>
            </p:nvSpPr>
            <p:spPr>
              <a:xfrm>
                <a:off x="835486" y="1130817"/>
                <a:ext cx="21838" cy="165715"/>
              </a:xfrm>
              <a:custGeom>
                <a:avLst/>
                <a:gdLst>
                  <a:gd name="connsiteX0" fmla="*/ 11562 w 21838"/>
                  <a:gd name="connsiteY0" fmla="*/ 155439 h 165715"/>
                  <a:gd name="connsiteX1" fmla="*/ 21838 w 21838"/>
                  <a:gd name="connsiteY1" fmla="*/ 11562 h 165715"/>
                  <a:gd name="connsiteX2" fmla="*/ 10277 w 21838"/>
                  <a:gd name="connsiteY2" fmla="*/ 0 h 165715"/>
                  <a:gd name="connsiteX3" fmla="*/ 0 w 21838"/>
                  <a:gd name="connsiteY3" fmla="*/ 165716 h 16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38" h="165715">
                    <a:moveTo>
                      <a:pt x="11562" y="155439"/>
                    </a:moveTo>
                    <a:lnTo>
                      <a:pt x="21838" y="11562"/>
                    </a:lnTo>
                    <a:lnTo>
                      <a:pt x="10277" y="0"/>
                    </a:lnTo>
                    <a:lnTo>
                      <a:pt x="0" y="165716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7" name="Freeform: Shape 1836">
                <a:extLst>
                  <a:ext uri="{FF2B5EF4-FFF2-40B4-BE49-F238E27FC236}">
                    <a16:creationId xmlns:a16="http://schemas.microsoft.com/office/drawing/2014/main" id="{A99BF5C7-9245-45A1-8956-494A5ED318F7}"/>
                  </a:ext>
                </a:extLst>
              </p:cNvPr>
              <p:cNvSpPr/>
              <p:nvPr/>
            </p:nvSpPr>
            <p:spPr>
              <a:xfrm>
                <a:off x="871455" y="1166786"/>
                <a:ext cx="16699" cy="98915"/>
              </a:xfrm>
              <a:custGeom>
                <a:avLst/>
                <a:gdLst>
                  <a:gd name="connsiteX0" fmla="*/ 11561 w 16699"/>
                  <a:gd name="connsiteY0" fmla="*/ 87354 h 98915"/>
                  <a:gd name="connsiteX1" fmla="*/ 16700 w 16699"/>
                  <a:gd name="connsiteY1" fmla="*/ 11562 h 98915"/>
                  <a:gd name="connsiteX2" fmla="*/ 6423 w 16699"/>
                  <a:gd name="connsiteY2" fmla="*/ 0 h 98915"/>
                  <a:gd name="connsiteX3" fmla="*/ 0 w 16699"/>
                  <a:gd name="connsiteY3" fmla="*/ 98916 h 9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99" h="98915">
                    <a:moveTo>
                      <a:pt x="11561" y="87354"/>
                    </a:moveTo>
                    <a:lnTo>
                      <a:pt x="16700" y="11562"/>
                    </a:lnTo>
                    <a:lnTo>
                      <a:pt x="6423" y="0"/>
                    </a:lnTo>
                    <a:lnTo>
                      <a:pt x="0" y="98916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8" name="Freeform: Shape 1837">
                <a:extLst>
                  <a:ext uri="{FF2B5EF4-FFF2-40B4-BE49-F238E27FC236}">
                    <a16:creationId xmlns:a16="http://schemas.microsoft.com/office/drawing/2014/main" id="{47DFBCB2-C227-49C1-965B-7F653DBF7821}"/>
                  </a:ext>
                </a:extLst>
              </p:cNvPr>
              <p:cNvSpPr/>
              <p:nvPr/>
            </p:nvSpPr>
            <p:spPr>
              <a:xfrm>
                <a:off x="817501" y="1112832"/>
                <a:ext cx="23123" cy="200400"/>
              </a:xfrm>
              <a:custGeom>
                <a:avLst/>
                <a:gdLst>
                  <a:gd name="connsiteX0" fmla="*/ 0 w 23123"/>
                  <a:gd name="connsiteY0" fmla="*/ 200401 h 200400"/>
                  <a:gd name="connsiteX1" fmla="*/ 11562 w 23123"/>
                  <a:gd name="connsiteY1" fmla="*/ 190124 h 200400"/>
                  <a:gd name="connsiteX2" fmla="*/ 23123 w 23123"/>
                  <a:gd name="connsiteY2" fmla="*/ 11562 h 200400"/>
                  <a:gd name="connsiteX3" fmla="*/ 12846 w 23123"/>
                  <a:gd name="connsiteY3" fmla="*/ 0 h 20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123" h="200400">
                    <a:moveTo>
                      <a:pt x="0" y="200401"/>
                    </a:moveTo>
                    <a:lnTo>
                      <a:pt x="11562" y="190124"/>
                    </a:lnTo>
                    <a:lnTo>
                      <a:pt x="23123" y="11562"/>
                    </a:lnTo>
                    <a:lnTo>
                      <a:pt x="1284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9" name="Freeform: Shape 1838">
                <a:extLst>
                  <a:ext uri="{FF2B5EF4-FFF2-40B4-BE49-F238E27FC236}">
                    <a16:creationId xmlns:a16="http://schemas.microsoft.com/office/drawing/2014/main" id="{EF1CF6E4-9F03-4322-9694-D3AFB2FFA198}"/>
                  </a:ext>
                </a:extLst>
              </p:cNvPr>
              <p:cNvSpPr/>
              <p:nvPr/>
            </p:nvSpPr>
            <p:spPr>
              <a:xfrm>
                <a:off x="724438" y="1136535"/>
                <a:ext cx="22286" cy="19331"/>
              </a:xfrm>
              <a:custGeom>
                <a:avLst/>
                <a:gdLst>
                  <a:gd name="connsiteX0" fmla="*/ 19840 w 22286"/>
                  <a:gd name="connsiteY0" fmla="*/ 1989 h 19331"/>
                  <a:gd name="connsiteX1" fmla="*/ 5709 w 22286"/>
                  <a:gd name="connsiteY1" fmla="*/ 5843 h 19331"/>
                  <a:gd name="connsiteX2" fmla="*/ 1856 w 22286"/>
                  <a:gd name="connsiteY2" fmla="*/ 16120 h 19331"/>
                  <a:gd name="connsiteX3" fmla="*/ 14702 w 22286"/>
                  <a:gd name="connsiteY3" fmla="*/ 14835 h 19331"/>
                  <a:gd name="connsiteX4" fmla="*/ 19840 w 22286"/>
                  <a:gd name="connsiteY4" fmla="*/ 1989 h 1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86" h="19331">
                    <a:moveTo>
                      <a:pt x="19840" y="1989"/>
                    </a:moveTo>
                    <a:cubicBezTo>
                      <a:pt x="15986" y="-580"/>
                      <a:pt x="13417" y="-1865"/>
                      <a:pt x="5709" y="5843"/>
                    </a:cubicBezTo>
                    <a:cubicBezTo>
                      <a:pt x="571" y="10982"/>
                      <a:pt x="-1998" y="12266"/>
                      <a:pt x="1856" y="16120"/>
                    </a:cubicBezTo>
                    <a:cubicBezTo>
                      <a:pt x="5709" y="19974"/>
                      <a:pt x="5709" y="21258"/>
                      <a:pt x="14702" y="14835"/>
                    </a:cubicBezTo>
                    <a:cubicBezTo>
                      <a:pt x="23694" y="7128"/>
                      <a:pt x="23694" y="4558"/>
                      <a:pt x="19840" y="1989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0" name="Freeform: Shape 1839">
                <a:extLst>
                  <a:ext uri="{FF2B5EF4-FFF2-40B4-BE49-F238E27FC236}">
                    <a16:creationId xmlns:a16="http://schemas.microsoft.com/office/drawing/2014/main" id="{6232ADB4-59F1-4897-BB1E-94EA69B3F1B4}"/>
                  </a:ext>
                </a:extLst>
              </p:cNvPr>
              <p:cNvSpPr/>
              <p:nvPr/>
            </p:nvSpPr>
            <p:spPr>
              <a:xfrm rot="-2475715">
                <a:off x="652910" y="1141325"/>
                <a:ext cx="193976" cy="37253"/>
              </a:xfrm>
              <a:custGeom>
                <a:avLst/>
                <a:gdLst>
                  <a:gd name="connsiteX0" fmla="*/ 0 w 193976"/>
                  <a:gd name="connsiteY0" fmla="*/ 0 h 37253"/>
                  <a:gd name="connsiteX1" fmla="*/ 193977 w 193976"/>
                  <a:gd name="connsiteY1" fmla="*/ 0 h 37253"/>
                  <a:gd name="connsiteX2" fmla="*/ 193977 w 193976"/>
                  <a:gd name="connsiteY2" fmla="*/ 37254 h 37253"/>
                  <a:gd name="connsiteX3" fmla="*/ 0 w 193976"/>
                  <a:gd name="connsiteY3" fmla="*/ 37254 h 37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976" h="37253">
                    <a:moveTo>
                      <a:pt x="0" y="0"/>
                    </a:moveTo>
                    <a:lnTo>
                      <a:pt x="193977" y="0"/>
                    </a:lnTo>
                    <a:lnTo>
                      <a:pt x="193977" y="37254"/>
                    </a:lnTo>
                    <a:lnTo>
                      <a:pt x="0" y="37254"/>
                    </a:lnTo>
                    <a:close/>
                  </a:path>
                </a:pathLst>
              </a:custGeom>
              <a:solidFill>
                <a:srgbClr val="EEEEE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1" name="Freeform: Shape 1840">
                <a:extLst>
                  <a:ext uri="{FF2B5EF4-FFF2-40B4-BE49-F238E27FC236}">
                    <a16:creationId xmlns:a16="http://schemas.microsoft.com/office/drawing/2014/main" id="{9A8426E3-4EE6-41AA-B191-1DE395226AFF}"/>
                  </a:ext>
                </a:extLst>
              </p:cNvPr>
              <p:cNvSpPr/>
              <p:nvPr/>
            </p:nvSpPr>
            <p:spPr>
              <a:xfrm>
                <a:off x="768686" y="1107694"/>
                <a:ext cx="65515" cy="14130"/>
              </a:xfrm>
              <a:custGeom>
                <a:avLst/>
                <a:gdLst>
                  <a:gd name="connsiteX0" fmla="*/ 65516 w 65515"/>
                  <a:gd name="connsiteY0" fmla="*/ 3854 h 14130"/>
                  <a:gd name="connsiteX1" fmla="*/ 12846 w 65515"/>
                  <a:gd name="connsiteY1" fmla="*/ 0 h 14130"/>
                  <a:gd name="connsiteX2" fmla="*/ 0 w 65515"/>
                  <a:gd name="connsiteY2" fmla="*/ 11561 h 14130"/>
                  <a:gd name="connsiteX3" fmla="*/ 52669 w 65515"/>
                  <a:gd name="connsiteY3" fmla="*/ 14131 h 1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15" h="14130">
                    <a:moveTo>
                      <a:pt x="65516" y="3854"/>
                    </a:moveTo>
                    <a:lnTo>
                      <a:pt x="12846" y="0"/>
                    </a:lnTo>
                    <a:lnTo>
                      <a:pt x="0" y="11561"/>
                    </a:lnTo>
                    <a:lnTo>
                      <a:pt x="52669" y="141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2" name="Freeform: Shape 1841">
                <a:extLst>
                  <a:ext uri="{FF2B5EF4-FFF2-40B4-BE49-F238E27FC236}">
                    <a16:creationId xmlns:a16="http://schemas.microsoft.com/office/drawing/2014/main" id="{344567F1-0CC3-40E4-AF93-9212846971A9}"/>
                  </a:ext>
                </a:extLst>
              </p:cNvPr>
              <p:cNvSpPr/>
              <p:nvPr/>
            </p:nvSpPr>
            <p:spPr>
              <a:xfrm>
                <a:off x="749416" y="1124394"/>
                <a:ext cx="65515" cy="14130"/>
              </a:xfrm>
              <a:custGeom>
                <a:avLst/>
                <a:gdLst>
                  <a:gd name="connsiteX0" fmla="*/ 65516 w 65515"/>
                  <a:gd name="connsiteY0" fmla="*/ 3854 h 14130"/>
                  <a:gd name="connsiteX1" fmla="*/ 12846 w 65515"/>
                  <a:gd name="connsiteY1" fmla="*/ 0 h 14130"/>
                  <a:gd name="connsiteX2" fmla="*/ 0 w 65515"/>
                  <a:gd name="connsiteY2" fmla="*/ 11562 h 14130"/>
                  <a:gd name="connsiteX3" fmla="*/ 52669 w 65515"/>
                  <a:gd name="connsiteY3" fmla="*/ 14131 h 1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15" h="14130">
                    <a:moveTo>
                      <a:pt x="65516" y="3854"/>
                    </a:moveTo>
                    <a:lnTo>
                      <a:pt x="12846" y="0"/>
                    </a:lnTo>
                    <a:lnTo>
                      <a:pt x="0" y="11562"/>
                    </a:lnTo>
                    <a:lnTo>
                      <a:pt x="52669" y="141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3" name="Freeform: Shape 1842">
                <a:extLst>
                  <a:ext uri="{FF2B5EF4-FFF2-40B4-BE49-F238E27FC236}">
                    <a16:creationId xmlns:a16="http://schemas.microsoft.com/office/drawing/2014/main" id="{4905A922-E58A-489F-92D9-496E83057C7B}"/>
                  </a:ext>
                </a:extLst>
              </p:cNvPr>
              <p:cNvSpPr/>
              <p:nvPr/>
            </p:nvSpPr>
            <p:spPr>
              <a:xfrm>
                <a:off x="710878" y="1157794"/>
                <a:ext cx="65515" cy="15415"/>
              </a:xfrm>
              <a:custGeom>
                <a:avLst/>
                <a:gdLst>
                  <a:gd name="connsiteX0" fmla="*/ 65516 w 65515"/>
                  <a:gd name="connsiteY0" fmla="*/ 3854 h 15415"/>
                  <a:gd name="connsiteX1" fmla="*/ 12846 w 65515"/>
                  <a:gd name="connsiteY1" fmla="*/ 0 h 15415"/>
                  <a:gd name="connsiteX2" fmla="*/ 0 w 65515"/>
                  <a:gd name="connsiteY2" fmla="*/ 11562 h 15415"/>
                  <a:gd name="connsiteX3" fmla="*/ 52669 w 65515"/>
                  <a:gd name="connsiteY3" fmla="*/ 15415 h 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15" h="15415">
                    <a:moveTo>
                      <a:pt x="65516" y="3854"/>
                    </a:moveTo>
                    <a:lnTo>
                      <a:pt x="12846" y="0"/>
                    </a:lnTo>
                    <a:lnTo>
                      <a:pt x="0" y="11562"/>
                    </a:lnTo>
                    <a:lnTo>
                      <a:pt x="52669" y="154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4" name="Freeform: Shape 1843">
                <a:extLst>
                  <a:ext uri="{FF2B5EF4-FFF2-40B4-BE49-F238E27FC236}">
                    <a16:creationId xmlns:a16="http://schemas.microsoft.com/office/drawing/2014/main" id="{C322A9DD-0D60-4219-9678-7C9CD61D1066}"/>
                  </a:ext>
                </a:extLst>
              </p:cNvPr>
              <p:cNvSpPr/>
              <p:nvPr/>
            </p:nvSpPr>
            <p:spPr>
              <a:xfrm>
                <a:off x="692893" y="1174494"/>
                <a:ext cx="64230" cy="15415"/>
              </a:xfrm>
              <a:custGeom>
                <a:avLst/>
                <a:gdLst>
                  <a:gd name="connsiteX0" fmla="*/ 64231 w 64230"/>
                  <a:gd name="connsiteY0" fmla="*/ 3854 h 15415"/>
                  <a:gd name="connsiteX1" fmla="*/ 11562 w 64230"/>
                  <a:gd name="connsiteY1" fmla="*/ 0 h 15415"/>
                  <a:gd name="connsiteX2" fmla="*/ 0 w 64230"/>
                  <a:gd name="connsiteY2" fmla="*/ 11562 h 15415"/>
                  <a:gd name="connsiteX3" fmla="*/ 51385 w 64230"/>
                  <a:gd name="connsiteY3" fmla="*/ 15415 h 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0" h="15415">
                    <a:moveTo>
                      <a:pt x="64231" y="3854"/>
                    </a:moveTo>
                    <a:lnTo>
                      <a:pt x="11562" y="0"/>
                    </a:lnTo>
                    <a:lnTo>
                      <a:pt x="0" y="11562"/>
                    </a:lnTo>
                    <a:lnTo>
                      <a:pt x="51385" y="154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8C55EA16-24BC-4EDC-A0A3-A7C27F179313}"/>
                  </a:ext>
                </a:extLst>
              </p:cNvPr>
              <p:cNvSpPr/>
              <p:nvPr/>
            </p:nvSpPr>
            <p:spPr>
              <a:xfrm>
                <a:off x="787955" y="1090994"/>
                <a:ext cx="42392" cy="14130"/>
              </a:xfrm>
              <a:custGeom>
                <a:avLst/>
                <a:gdLst>
                  <a:gd name="connsiteX0" fmla="*/ 0 w 42392"/>
                  <a:gd name="connsiteY0" fmla="*/ 10277 h 14130"/>
                  <a:gd name="connsiteX1" fmla="*/ 42392 w 42392"/>
                  <a:gd name="connsiteY1" fmla="*/ 14131 h 14130"/>
                  <a:gd name="connsiteX2" fmla="*/ 32115 w 42392"/>
                  <a:gd name="connsiteY2" fmla="*/ 1285 h 14130"/>
                  <a:gd name="connsiteX3" fmla="*/ 12846 w 42392"/>
                  <a:gd name="connsiteY3" fmla="*/ 0 h 1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92" h="14130">
                    <a:moveTo>
                      <a:pt x="0" y="10277"/>
                    </a:moveTo>
                    <a:lnTo>
                      <a:pt x="42392" y="14131"/>
                    </a:lnTo>
                    <a:lnTo>
                      <a:pt x="32115" y="1285"/>
                    </a:lnTo>
                    <a:lnTo>
                      <a:pt x="1284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B4337151-61C2-4EB9-A225-31A018005088}"/>
                  </a:ext>
                </a:extLst>
              </p:cNvPr>
              <p:cNvSpPr/>
              <p:nvPr/>
            </p:nvSpPr>
            <p:spPr>
              <a:xfrm>
                <a:off x="730147" y="1141094"/>
                <a:ext cx="65515" cy="15415"/>
              </a:xfrm>
              <a:custGeom>
                <a:avLst/>
                <a:gdLst>
                  <a:gd name="connsiteX0" fmla="*/ 65516 w 65515"/>
                  <a:gd name="connsiteY0" fmla="*/ 3854 h 15415"/>
                  <a:gd name="connsiteX1" fmla="*/ 12846 w 65515"/>
                  <a:gd name="connsiteY1" fmla="*/ 0 h 15415"/>
                  <a:gd name="connsiteX2" fmla="*/ 0 w 65515"/>
                  <a:gd name="connsiteY2" fmla="*/ 11562 h 15415"/>
                  <a:gd name="connsiteX3" fmla="*/ 52669 w 65515"/>
                  <a:gd name="connsiteY3" fmla="*/ 15415 h 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15" h="15415">
                    <a:moveTo>
                      <a:pt x="65516" y="3854"/>
                    </a:moveTo>
                    <a:lnTo>
                      <a:pt x="12846" y="0"/>
                    </a:lnTo>
                    <a:lnTo>
                      <a:pt x="0" y="11562"/>
                    </a:lnTo>
                    <a:lnTo>
                      <a:pt x="52669" y="15415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3FDAD6CD-2B66-4299-8D0A-6EFE9276A386}"/>
                  </a:ext>
                </a:extLst>
              </p:cNvPr>
              <p:cNvSpPr/>
              <p:nvPr/>
            </p:nvSpPr>
            <p:spPr>
              <a:xfrm>
                <a:off x="681331" y="1228448"/>
                <a:ext cx="17984" cy="8992"/>
              </a:xfrm>
              <a:custGeom>
                <a:avLst/>
                <a:gdLst>
                  <a:gd name="connsiteX0" fmla="*/ 17985 w 17984"/>
                  <a:gd name="connsiteY0" fmla="*/ 1285 h 8992"/>
                  <a:gd name="connsiteX1" fmla="*/ 0 w 17984"/>
                  <a:gd name="connsiteY1" fmla="*/ 0 h 8992"/>
                  <a:gd name="connsiteX2" fmla="*/ 7708 w 17984"/>
                  <a:gd name="connsiteY2" fmla="*/ 8992 h 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984" h="8992">
                    <a:moveTo>
                      <a:pt x="17985" y="1285"/>
                    </a:moveTo>
                    <a:lnTo>
                      <a:pt x="0" y="0"/>
                    </a:lnTo>
                    <a:lnTo>
                      <a:pt x="7708" y="8992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1E029D7C-156B-4A31-AC09-0F85D7F71740}"/>
                  </a:ext>
                </a:extLst>
              </p:cNvPr>
              <p:cNvSpPr/>
              <p:nvPr/>
            </p:nvSpPr>
            <p:spPr>
              <a:xfrm>
                <a:off x="664631" y="1209179"/>
                <a:ext cx="53953" cy="14130"/>
              </a:xfrm>
              <a:custGeom>
                <a:avLst/>
                <a:gdLst>
                  <a:gd name="connsiteX0" fmla="*/ 53954 w 53953"/>
                  <a:gd name="connsiteY0" fmla="*/ 2569 h 14130"/>
                  <a:gd name="connsiteX1" fmla="*/ 1285 w 53953"/>
                  <a:gd name="connsiteY1" fmla="*/ 0 h 14130"/>
                  <a:gd name="connsiteX2" fmla="*/ 0 w 53953"/>
                  <a:gd name="connsiteY2" fmla="*/ 1285 h 14130"/>
                  <a:gd name="connsiteX3" fmla="*/ 10277 w 53953"/>
                  <a:gd name="connsiteY3" fmla="*/ 11562 h 14130"/>
                  <a:gd name="connsiteX4" fmla="*/ 41108 w 53953"/>
                  <a:gd name="connsiteY4" fmla="*/ 14131 h 1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53" h="14130">
                    <a:moveTo>
                      <a:pt x="53954" y="2569"/>
                    </a:moveTo>
                    <a:lnTo>
                      <a:pt x="1285" y="0"/>
                    </a:lnTo>
                    <a:lnTo>
                      <a:pt x="0" y="1285"/>
                    </a:lnTo>
                    <a:lnTo>
                      <a:pt x="10277" y="11562"/>
                    </a:lnTo>
                    <a:lnTo>
                      <a:pt x="41108" y="141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9" name="Freeform: Shape 1848">
                <a:extLst>
                  <a:ext uri="{FF2B5EF4-FFF2-40B4-BE49-F238E27FC236}">
                    <a16:creationId xmlns:a16="http://schemas.microsoft.com/office/drawing/2014/main" id="{94829DF7-7F1E-4BB4-A3E4-522498493016}"/>
                  </a:ext>
                </a:extLst>
              </p:cNvPr>
              <p:cNvSpPr/>
              <p:nvPr/>
            </p:nvSpPr>
            <p:spPr>
              <a:xfrm>
                <a:off x="673624" y="1192479"/>
                <a:ext cx="64230" cy="14130"/>
              </a:xfrm>
              <a:custGeom>
                <a:avLst/>
                <a:gdLst>
                  <a:gd name="connsiteX0" fmla="*/ 64231 w 64230"/>
                  <a:gd name="connsiteY0" fmla="*/ 2569 h 14130"/>
                  <a:gd name="connsiteX1" fmla="*/ 11562 w 64230"/>
                  <a:gd name="connsiteY1" fmla="*/ 0 h 14130"/>
                  <a:gd name="connsiteX2" fmla="*/ 0 w 64230"/>
                  <a:gd name="connsiteY2" fmla="*/ 10277 h 14130"/>
                  <a:gd name="connsiteX3" fmla="*/ 51385 w 64230"/>
                  <a:gd name="connsiteY3" fmla="*/ 14131 h 1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0" h="14130">
                    <a:moveTo>
                      <a:pt x="64231" y="2569"/>
                    </a:moveTo>
                    <a:lnTo>
                      <a:pt x="11562" y="0"/>
                    </a:lnTo>
                    <a:lnTo>
                      <a:pt x="0" y="10277"/>
                    </a:lnTo>
                    <a:lnTo>
                      <a:pt x="51385" y="14131"/>
                    </a:lnTo>
                    <a:close/>
                  </a:path>
                </a:pathLst>
              </a:custGeom>
              <a:solidFill>
                <a:srgbClr val="D1151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0" name="Freeform: Shape 1849">
                <a:extLst>
                  <a:ext uri="{FF2B5EF4-FFF2-40B4-BE49-F238E27FC236}">
                    <a16:creationId xmlns:a16="http://schemas.microsoft.com/office/drawing/2014/main" id="{A865BBAF-97D7-4C49-AE20-A5FD84A46398}"/>
                  </a:ext>
                </a:extLst>
              </p:cNvPr>
              <p:cNvSpPr/>
              <p:nvPr/>
            </p:nvSpPr>
            <p:spPr>
              <a:xfrm rot="-2476686">
                <a:off x="784986" y="1124154"/>
                <a:ext cx="21838" cy="179842"/>
              </a:xfrm>
              <a:custGeom>
                <a:avLst/>
                <a:gdLst>
                  <a:gd name="connsiteX0" fmla="*/ 0 w 21838"/>
                  <a:gd name="connsiteY0" fmla="*/ 0 h 179842"/>
                  <a:gd name="connsiteX1" fmla="*/ 21838 w 21838"/>
                  <a:gd name="connsiteY1" fmla="*/ 0 h 179842"/>
                  <a:gd name="connsiteX2" fmla="*/ 21838 w 21838"/>
                  <a:gd name="connsiteY2" fmla="*/ 179843 h 179842"/>
                  <a:gd name="connsiteX3" fmla="*/ 0 w 21838"/>
                  <a:gd name="connsiteY3" fmla="*/ 179843 h 179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38" h="179842">
                    <a:moveTo>
                      <a:pt x="0" y="0"/>
                    </a:moveTo>
                    <a:lnTo>
                      <a:pt x="21838" y="0"/>
                    </a:lnTo>
                    <a:lnTo>
                      <a:pt x="21838" y="179843"/>
                    </a:lnTo>
                    <a:lnTo>
                      <a:pt x="0" y="179843"/>
                    </a:lnTo>
                    <a:close/>
                  </a:path>
                </a:pathLst>
              </a:custGeom>
              <a:solidFill>
                <a:srgbClr val="2E6B1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1" name="Freeform: Shape 1850">
                <a:extLst>
                  <a:ext uri="{FF2B5EF4-FFF2-40B4-BE49-F238E27FC236}">
                    <a16:creationId xmlns:a16="http://schemas.microsoft.com/office/drawing/2014/main" id="{D743CF26-0185-43B3-A130-A7C5A60A89CA}"/>
                  </a:ext>
                </a:extLst>
              </p:cNvPr>
              <p:cNvSpPr/>
              <p:nvPr/>
            </p:nvSpPr>
            <p:spPr>
              <a:xfrm>
                <a:off x="671055" y="1458395"/>
                <a:ext cx="375108" cy="414931"/>
              </a:xfrm>
              <a:custGeom>
                <a:avLst/>
                <a:gdLst>
                  <a:gd name="connsiteX0" fmla="*/ 0 w 375108"/>
                  <a:gd name="connsiteY0" fmla="*/ 0 h 414931"/>
                  <a:gd name="connsiteX1" fmla="*/ 375109 w 375108"/>
                  <a:gd name="connsiteY1" fmla="*/ 0 h 414931"/>
                  <a:gd name="connsiteX2" fmla="*/ 375109 w 375108"/>
                  <a:gd name="connsiteY2" fmla="*/ 414932 h 414931"/>
                  <a:gd name="connsiteX3" fmla="*/ 0 w 375108"/>
                  <a:gd name="connsiteY3" fmla="*/ 414932 h 414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108" h="414931">
                    <a:moveTo>
                      <a:pt x="0" y="0"/>
                    </a:moveTo>
                    <a:lnTo>
                      <a:pt x="375109" y="0"/>
                    </a:lnTo>
                    <a:lnTo>
                      <a:pt x="375109" y="414932"/>
                    </a:lnTo>
                    <a:lnTo>
                      <a:pt x="0" y="414932"/>
                    </a:lnTo>
                    <a:close/>
                  </a:path>
                </a:pathLst>
              </a:custGeom>
              <a:solidFill>
                <a:srgbClr val="41404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2" name="Freeform: Shape 1851">
                <a:extLst>
                  <a:ext uri="{FF2B5EF4-FFF2-40B4-BE49-F238E27FC236}">
                    <a16:creationId xmlns:a16="http://schemas.microsoft.com/office/drawing/2014/main" id="{58B24B19-CE77-49A7-9E2D-3380B957CFF8}"/>
                  </a:ext>
                </a:extLst>
              </p:cNvPr>
              <p:cNvSpPr/>
              <p:nvPr/>
            </p:nvSpPr>
            <p:spPr>
              <a:xfrm>
                <a:off x="773824" y="1458395"/>
                <a:ext cx="42392" cy="414931"/>
              </a:xfrm>
              <a:custGeom>
                <a:avLst/>
                <a:gdLst>
                  <a:gd name="connsiteX0" fmla="*/ 0 w 42392"/>
                  <a:gd name="connsiteY0" fmla="*/ 0 h 414931"/>
                  <a:gd name="connsiteX1" fmla="*/ 42392 w 42392"/>
                  <a:gd name="connsiteY1" fmla="*/ 0 h 414931"/>
                  <a:gd name="connsiteX2" fmla="*/ 42392 w 42392"/>
                  <a:gd name="connsiteY2" fmla="*/ 414932 h 414931"/>
                  <a:gd name="connsiteX3" fmla="*/ 0 w 42392"/>
                  <a:gd name="connsiteY3" fmla="*/ 414932 h 414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92" h="414931">
                    <a:moveTo>
                      <a:pt x="0" y="0"/>
                    </a:moveTo>
                    <a:lnTo>
                      <a:pt x="42392" y="0"/>
                    </a:lnTo>
                    <a:lnTo>
                      <a:pt x="42392" y="414932"/>
                    </a:lnTo>
                    <a:lnTo>
                      <a:pt x="0" y="414932"/>
                    </a:lnTo>
                    <a:close/>
                  </a:path>
                </a:pathLst>
              </a:custGeom>
              <a:solidFill>
                <a:srgbClr val="44B8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3" name="Freeform: Shape 1852">
                <a:extLst>
                  <a:ext uri="{FF2B5EF4-FFF2-40B4-BE49-F238E27FC236}">
                    <a16:creationId xmlns:a16="http://schemas.microsoft.com/office/drawing/2014/main" id="{D170B202-86F4-4A22-91EA-2277F776A597}"/>
                  </a:ext>
                </a:extLst>
              </p:cNvPr>
              <p:cNvSpPr/>
              <p:nvPr/>
            </p:nvSpPr>
            <p:spPr>
              <a:xfrm>
                <a:off x="856040" y="1458395"/>
                <a:ext cx="42392" cy="414931"/>
              </a:xfrm>
              <a:custGeom>
                <a:avLst/>
                <a:gdLst>
                  <a:gd name="connsiteX0" fmla="*/ 0 w 42392"/>
                  <a:gd name="connsiteY0" fmla="*/ 0 h 414931"/>
                  <a:gd name="connsiteX1" fmla="*/ 42392 w 42392"/>
                  <a:gd name="connsiteY1" fmla="*/ 0 h 414931"/>
                  <a:gd name="connsiteX2" fmla="*/ 42392 w 42392"/>
                  <a:gd name="connsiteY2" fmla="*/ 414932 h 414931"/>
                  <a:gd name="connsiteX3" fmla="*/ 0 w 42392"/>
                  <a:gd name="connsiteY3" fmla="*/ 414932 h 414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92" h="414931">
                    <a:moveTo>
                      <a:pt x="0" y="0"/>
                    </a:moveTo>
                    <a:lnTo>
                      <a:pt x="42392" y="0"/>
                    </a:lnTo>
                    <a:lnTo>
                      <a:pt x="42392" y="414932"/>
                    </a:lnTo>
                    <a:lnTo>
                      <a:pt x="0" y="414932"/>
                    </a:lnTo>
                    <a:close/>
                  </a:path>
                </a:pathLst>
              </a:custGeom>
              <a:solidFill>
                <a:srgbClr val="44B8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4" name="Freeform: Shape 1853">
                <a:extLst>
                  <a:ext uri="{FF2B5EF4-FFF2-40B4-BE49-F238E27FC236}">
                    <a16:creationId xmlns:a16="http://schemas.microsoft.com/office/drawing/2014/main" id="{24920DE6-D1D2-44D0-A179-D32EAF193B78}"/>
                  </a:ext>
                </a:extLst>
              </p:cNvPr>
              <p:cNvSpPr/>
              <p:nvPr/>
            </p:nvSpPr>
            <p:spPr>
              <a:xfrm>
                <a:off x="748132" y="1305525"/>
                <a:ext cx="763063" cy="637170"/>
              </a:xfrm>
              <a:custGeom>
                <a:avLst/>
                <a:gdLst>
                  <a:gd name="connsiteX0" fmla="*/ 763064 w 763063"/>
                  <a:gd name="connsiteY0" fmla="*/ 637171 h 637170"/>
                  <a:gd name="connsiteX1" fmla="*/ 432917 w 763063"/>
                  <a:gd name="connsiteY1" fmla="*/ 637171 h 637170"/>
                  <a:gd name="connsiteX2" fmla="*/ 0 w 763063"/>
                  <a:gd name="connsiteY2" fmla="*/ 204254 h 637170"/>
                  <a:gd name="connsiteX3" fmla="*/ 0 w 763063"/>
                  <a:gd name="connsiteY3" fmla="*/ 0 h 637170"/>
                  <a:gd name="connsiteX4" fmla="*/ 692410 w 763063"/>
                  <a:gd name="connsiteY4" fmla="*/ 0 h 637170"/>
                  <a:gd name="connsiteX5" fmla="*/ 599917 w 763063"/>
                  <a:gd name="connsiteY5" fmla="*/ 240224 h 637170"/>
                  <a:gd name="connsiteX6" fmla="*/ 608909 w 763063"/>
                  <a:gd name="connsiteY6" fmla="*/ 360978 h 637170"/>
                  <a:gd name="connsiteX7" fmla="*/ 763064 w 763063"/>
                  <a:gd name="connsiteY7" fmla="*/ 637171 h 63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3063" h="637170">
                    <a:moveTo>
                      <a:pt x="763064" y="637171"/>
                    </a:moveTo>
                    <a:lnTo>
                      <a:pt x="432917" y="637171"/>
                    </a:lnTo>
                    <a:cubicBezTo>
                      <a:pt x="193977" y="637171"/>
                      <a:pt x="0" y="443193"/>
                      <a:pt x="0" y="204254"/>
                    </a:cubicBezTo>
                    <a:lnTo>
                      <a:pt x="0" y="0"/>
                    </a:lnTo>
                    <a:lnTo>
                      <a:pt x="692410" y="0"/>
                    </a:lnTo>
                    <a:lnTo>
                      <a:pt x="599917" y="240224"/>
                    </a:lnTo>
                    <a:cubicBezTo>
                      <a:pt x="584502" y="280047"/>
                      <a:pt x="588355" y="323724"/>
                      <a:pt x="608909" y="360978"/>
                    </a:cubicBezTo>
                    <a:lnTo>
                      <a:pt x="763064" y="637171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5" name="Freeform: Shape 1854">
                <a:extLst>
                  <a:ext uri="{FF2B5EF4-FFF2-40B4-BE49-F238E27FC236}">
                    <a16:creationId xmlns:a16="http://schemas.microsoft.com/office/drawing/2014/main" id="{3ADAB0C7-B847-4D4A-B428-AD46912D3934}"/>
                  </a:ext>
                </a:extLst>
              </p:cNvPr>
              <p:cNvSpPr/>
              <p:nvPr/>
            </p:nvSpPr>
            <p:spPr>
              <a:xfrm>
                <a:off x="901001" y="1305525"/>
                <a:ext cx="629463" cy="481731"/>
              </a:xfrm>
              <a:custGeom>
                <a:avLst/>
                <a:gdLst>
                  <a:gd name="connsiteX0" fmla="*/ 629463 w 629463"/>
                  <a:gd name="connsiteY0" fmla="*/ 0 h 481731"/>
                  <a:gd name="connsiteX1" fmla="*/ 629463 w 629463"/>
                  <a:gd name="connsiteY1" fmla="*/ 481732 h 481731"/>
                  <a:gd name="connsiteX2" fmla="*/ 332716 w 629463"/>
                  <a:gd name="connsiteY2" fmla="*/ 481732 h 481731"/>
                  <a:gd name="connsiteX3" fmla="*/ 0 w 629463"/>
                  <a:gd name="connsiteY3" fmla="*/ 149016 h 481731"/>
                  <a:gd name="connsiteX4" fmla="*/ 0 w 629463"/>
                  <a:gd name="connsiteY4" fmla="*/ 0 h 481731"/>
                  <a:gd name="connsiteX5" fmla="*/ 629463 w 629463"/>
                  <a:gd name="connsiteY5" fmla="*/ 0 h 481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9463" h="481731">
                    <a:moveTo>
                      <a:pt x="629463" y="0"/>
                    </a:moveTo>
                    <a:lnTo>
                      <a:pt x="629463" y="481732"/>
                    </a:lnTo>
                    <a:lnTo>
                      <a:pt x="332716" y="481732"/>
                    </a:lnTo>
                    <a:cubicBezTo>
                      <a:pt x="149016" y="481732"/>
                      <a:pt x="0" y="332716"/>
                      <a:pt x="0" y="149016"/>
                    </a:cubicBezTo>
                    <a:lnTo>
                      <a:pt x="0" y="0"/>
                    </a:lnTo>
                    <a:lnTo>
                      <a:pt x="629463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6" name="Freeform: Shape 1855">
                <a:extLst>
                  <a:ext uri="{FF2B5EF4-FFF2-40B4-BE49-F238E27FC236}">
                    <a16:creationId xmlns:a16="http://schemas.microsoft.com/office/drawing/2014/main" id="{DEC62948-49F2-4C8F-8BEE-89AA8E64A83F}"/>
                  </a:ext>
                </a:extLst>
              </p:cNvPr>
              <p:cNvSpPr/>
              <p:nvPr/>
            </p:nvSpPr>
            <p:spPr>
              <a:xfrm>
                <a:off x="704455" y="1249002"/>
                <a:ext cx="675709" cy="179846"/>
              </a:xfrm>
              <a:custGeom>
                <a:avLst/>
                <a:gdLst>
                  <a:gd name="connsiteX0" fmla="*/ 674425 w 675709"/>
                  <a:gd name="connsiteY0" fmla="*/ 179847 h 179846"/>
                  <a:gd name="connsiteX1" fmla="*/ 89923 w 675709"/>
                  <a:gd name="connsiteY1" fmla="*/ 179847 h 179846"/>
                  <a:gd name="connsiteX2" fmla="*/ 0 w 675709"/>
                  <a:gd name="connsiteY2" fmla="*/ 89923 h 179846"/>
                  <a:gd name="connsiteX3" fmla="*/ 89923 w 675709"/>
                  <a:gd name="connsiteY3" fmla="*/ 0 h 179846"/>
                  <a:gd name="connsiteX4" fmla="*/ 675710 w 675709"/>
                  <a:gd name="connsiteY4" fmla="*/ 0 h 179846"/>
                  <a:gd name="connsiteX5" fmla="*/ 675710 w 675709"/>
                  <a:gd name="connsiteY5" fmla="*/ 179847 h 179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5709" h="179846">
                    <a:moveTo>
                      <a:pt x="674425" y="179847"/>
                    </a:moveTo>
                    <a:lnTo>
                      <a:pt x="89923" y="179847"/>
                    </a:lnTo>
                    <a:cubicBezTo>
                      <a:pt x="41108" y="179847"/>
                      <a:pt x="0" y="140023"/>
                      <a:pt x="0" y="89923"/>
                    </a:cubicBezTo>
                    <a:cubicBezTo>
                      <a:pt x="0" y="41108"/>
                      <a:pt x="39823" y="0"/>
                      <a:pt x="89923" y="0"/>
                    </a:cubicBezTo>
                    <a:lnTo>
                      <a:pt x="675710" y="0"/>
                    </a:lnTo>
                    <a:lnTo>
                      <a:pt x="675710" y="179847"/>
                    </a:lnTo>
                    <a:close/>
                  </a:path>
                </a:pathLst>
              </a:custGeom>
              <a:solidFill>
                <a:srgbClr val="41404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7" name="Freeform: Shape 1856">
                <a:extLst>
                  <a:ext uri="{FF2B5EF4-FFF2-40B4-BE49-F238E27FC236}">
                    <a16:creationId xmlns:a16="http://schemas.microsoft.com/office/drawing/2014/main" id="{8B7A31C7-86C0-488D-AE2D-BE65C9D17D8C}"/>
                  </a:ext>
                </a:extLst>
              </p:cNvPr>
              <p:cNvSpPr/>
              <p:nvPr/>
            </p:nvSpPr>
            <p:spPr>
              <a:xfrm>
                <a:off x="1553588" y="2080150"/>
                <a:ext cx="1267918" cy="235085"/>
              </a:xfrm>
              <a:custGeom>
                <a:avLst/>
                <a:gdLst>
                  <a:gd name="connsiteX0" fmla="*/ 0 w 1267918"/>
                  <a:gd name="connsiteY0" fmla="*/ 0 h 235085"/>
                  <a:gd name="connsiteX1" fmla="*/ 1267919 w 1267918"/>
                  <a:gd name="connsiteY1" fmla="*/ 0 h 235085"/>
                  <a:gd name="connsiteX2" fmla="*/ 1267919 w 1267918"/>
                  <a:gd name="connsiteY2" fmla="*/ 235085 h 235085"/>
                  <a:gd name="connsiteX3" fmla="*/ 0 w 1267918"/>
                  <a:gd name="connsiteY3" fmla="*/ 235085 h 23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918" h="235085">
                    <a:moveTo>
                      <a:pt x="0" y="0"/>
                    </a:moveTo>
                    <a:lnTo>
                      <a:pt x="1267919" y="0"/>
                    </a:lnTo>
                    <a:lnTo>
                      <a:pt x="1267919" y="235085"/>
                    </a:lnTo>
                    <a:lnTo>
                      <a:pt x="0" y="235085"/>
                    </a:lnTo>
                    <a:close/>
                  </a:path>
                </a:pathLst>
              </a:custGeom>
              <a:solidFill>
                <a:srgbClr val="41404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8" name="Freeform: Shape 1857">
                <a:extLst>
                  <a:ext uri="{FF2B5EF4-FFF2-40B4-BE49-F238E27FC236}">
                    <a16:creationId xmlns:a16="http://schemas.microsoft.com/office/drawing/2014/main" id="{F27650B8-2AE1-4CB3-ACDF-8BFB961A2C20}"/>
                  </a:ext>
                </a:extLst>
              </p:cNvPr>
              <p:cNvSpPr/>
              <p:nvPr/>
            </p:nvSpPr>
            <p:spPr>
              <a:xfrm>
                <a:off x="1139423" y="1123109"/>
                <a:ext cx="272856" cy="429062"/>
              </a:xfrm>
              <a:custGeom>
                <a:avLst/>
                <a:gdLst>
                  <a:gd name="connsiteX0" fmla="*/ 107140 w 272856"/>
                  <a:gd name="connsiteY0" fmla="*/ 429063 h 429062"/>
                  <a:gd name="connsiteX1" fmla="*/ 272856 w 272856"/>
                  <a:gd name="connsiteY1" fmla="*/ 0 h 429062"/>
                  <a:gd name="connsiteX2" fmla="*/ 171371 w 272856"/>
                  <a:gd name="connsiteY2" fmla="*/ 0 h 429062"/>
                  <a:gd name="connsiteX3" fmla="*/ 149533 w 272856"/>
                  <a:gd name="connsiteY3" fmla="*/ 15415 h 429062"/>
                  <a:gd name="connsiteX4" fmla="*/ 1802 w 272856"/>
                  <a:gd name="connsiteY4" fmla="*/ 396947 h 429062"/>
                  <a:gd name="connsiteX5" fmla="*/ 23640 w 272856"/>
                  <a:gd name="connsiteY5" fmla="*/ 429063 h 429062"/>
                  <a:gd name="connsiteX6" fmla="*/ 107140 w 272856"/>
                  <a:gd name="connsiteY6" fmla="*/ 429063 h 42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2856" h="429062">
                    <a:moveTo>
                      <a:pt x="107140" y="429063"/>
                    </a:moveTo>
                    <a:lnTo>
                      <a:pt x="272856" y="0"/>
                    </a:lnTo>
                    <a:lnTo>
                      <a:pt x="171371" y="0"/>
                    </a:lnTo>
                    <a:cubicBezTo>
                      <a:pt x="161094" y="0"/>
                      <a:pt x="152102" y="6423"/>
                      <a:pt x="149533" y="15415"/>
                    </a:cubicBezTo>
                    <a:lnTo>
                      <a:pt x="1802" y="396947"/>
                    </a:lnTo>
                    <a:cubicBezTo>
                      <a:pt x="-4621" y="412363"/>
                      <a:pt x="6940" y="429063"/>
                      <a:pt x="23640" y="429063"/>
                    </a:cubicBezTo>
                    <a:lnTo>
                      <a:pt x="107140" y="429063"/>
                    </a:lnTo>
                    <a:close/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9" name="Freeform: Shape 1858">
                <a:extLst>
                  <a:ext uri="{FF2B5EF4-FFF2-40B4-BE49-F238E27FC236}">
                    <a16:creationId xmlns:a16="http://schemas.microsoft.com/office/drawing/2014/main" id="{A6DDD9CA-AE10-4710-9956-2F3CB7D4CCE4}"/>
                  </a:ext>
                </a:extLst>
              </p:cNvPr>
              <p:cNvSpPr/>
              <p:nvPr/>
            </p:nvSpPr>
            <p:spPr>
              <a:xfrm>
                <a:off x="1163064" y="1123109"/>
                <a:ext cx="283900" cy="429062"/>
              </a:xfrm>
              <a:custGeom>
                <a:avLst/>
                <a:gdLst>
                  <a:gd name="connsiteX0" fmla="*/ 118185 w 283900"/>
                  <a:gd name="connsiteY0" fmla="*/ 429063 h 429062"/>
                  <a:gd name="connsiteX1" fmla="*/ 283901 w 283900"/>
                  <a:gd name="connsiteY1" fmla="*/ 0 h 429062"/>
                  <a:gd name="connsiteX2" fmla="*/ 167000 w 283900"/>
                  <a:gd name="connsiteY2" fmla="*/ 0 h 429062"/>
                  <a:gd name="connsiteX3" fmla="*/ 0 w 283900"/>
                  <a:gd name="connsiteY3" fmla="*/ 429063 h 42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900" h="429062">
                    <a:moveTo>
                      <a:pt x="118185" y="429063"/>
                    </a:moveTo>
                    <a:lnTo>
                      <a:pt x="283901" y="0"/>
                    </a:lnTo>
                    <a:lnTo>
                      <a:pt x="167000" y="0"/>
                    </a:lnTo>
                    <a:lnTo>
                      <a:pt x="0" y="429063"/>
                    </a:lnTo>
                    <a:close/>
                  </a:path>
                </a:pathLst>
              </a:custGeom>
              <a:solidFill>
                <a:srgbClr val="44B8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0" name="Freeform: Shape 1859">
                <a:extLst>
                  <a:ext uri="{FF2B5EF4-FFF2-40B4-BE49-F238E27FC236}">
                    <a16:creationId xmlns:a16="http://schemas.microsoft.com/office/drawing/2014/main" id="{28DCD139-860E-427B-8714-F10DFE0DE152}"/>
                  </a:ext>
                </a:extLst>
              </p:cNvPr>
              <p:cNvSpPr/>
              <p:nvPr/>
            </p:nvSpPr>
            <p:spPr>
              <a:xfrm>
                <a:off x="1430264" y="1223309"/>
                <a:ext cx="1469603" cy="791324"/>
              </a:xfrm>
              <a:custGeom>
                <a:avLst/>
                <a:gdLst>
                  <a:gd name="connsiteX0" fmla="*/ 1184419 w 1469603"/>
                  <a:gd name="connsiteY0" fmla="*/ 386670 h 791324"/>
                  <a:gd name="connsiteX1" fmla="*/ 1136888 w 1469603"/>
                  <a:gd name="connsiteY1" fmla="*/ 472740 h 791324"/>
                  <a:gd name="connsiteX2" fmla="*/ 1036687 w 1469603"/>
                  <a:gd name="connsiteY2" fmla="*/ 531832 h 791324"/>
                  <a:gd name="connsiteX3" fmla="*/ 475309 w 1469603"/>
                  <a:gd name="connsiteY3" fmla="*/ 531832 h 791324"/>
                  <a:gd name="connsiteX4" fmla="*/ 375109 w 1469603"/>
                  <a:gd name="connsiteY4" fmla="*/ 472740 h 791324"/>
                  <a:gd name="connsiteX5" fmla="*/ 110477 w 1469603"/>
                  <a:gd name="connsiteY5" fmla="*/ 0 h 791324"/>
                  <a:gd name="connsiteX6" fmla="*/ 0 w 1469603"/>
                  <a:gd name="connsiteY6" fmla="*/ 309593 h 791324"/>
                  <a:gd name="connsiteX7" fmla="*/ 147731 w 1469603"/>
                  <a:gd name="connsiteY7" fmla="*/ 574224 h 791324"/>
                  <a:gd name="connsiteX8" fmla="*/ 39823 w 1469603"/>
                  <a:gd name="connsiteY8" fmla="*/ 574224 h 791324"/>
                  <a:gd name="connsiteX9" fmla="*/ 39823 w 1469603"/>
                  <a:gd name="connsiteY9" fmla="*/ 791325 h 791324"/>
                  <a:gd name="connsiteX10" fmla="*/ 1398950 w 1469603"/>
                  <a:gd name="connsiteY10" fmla="*/ 791325 h 791324"/>
                  <a:gd name="connsiteX11" fmla="*/ 1398950 w 1469603"/>
                  <a:gd name="connsiteY11" fmla="*/ 574224 h 791324"/>
                  <a:gd name="connsiteX12" fmla="*/ 1364265 w 1469603"/>
                  <a:gd name="connsiteY12" fmla="*/ 574224 h 791324"/>
                  <a:gd name="connsiteX13" fmla="*/ 1469604 w 1469603"/>
                  <a:gd name="connsiteY13" fmla="*/ 386670 h 791324"/>
                  <a:gd name="connsiteX14" fmla="*/ 1184419 w 1469603"/>
                  <a:gd name="connsiteY14" fmla="*/ 386670 h 79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69603" h="791324">
                    <a:moveTo>
                      <a:pt x="1184419" y="386670"/>
                    </a:moveTo>
                    <a:lnTo>
                      <a:pt x="1136888" y="472740"/>
                    </a:lnTo>
                    <a:cubicBezTo>
                      <a:pt x="1116334" y="508709"/>
                      <a:pt x="1077795" y="531832"/>
                      <a:pt x="1036687" y="531832"/>
                    </a:cubicBezTo>
                    <a:lnTo>
                      <a:pt x="475309" y="531832"/>
                    </a:lnTo>
                    <a:cubicBezTo>
                      <a:pt x="434201" y="531832"/>
                      <a:pt x="395663" y="508709"/>
                      <a:pt x="375109" y="472740"/>
                    </a:cubicBezTo>
                    <a:lnTo>
                      <a:pt x="110477" y="0"/>
                    </a:lnTo>
                    <a:lnTo>
                      <a:pt x="0" y="309593"/>
                    </a:lnTo>
                    <a:lnTo>
                      <a:pt x="147731" y="574224"/>
                    </a:lnTo>
                    <a:lnTo>
                      <a:pt x="39823" y="574224"/>
                    </a:lnTo>
                    <a:lnTo>
                      <a:pt x="39823" y="791325"/>
                    </a:lnTo>
                    <a:lnTo>
                      <a:pt x="1398950" y="791325"/>
                    </a:lnTo>
                    <a:lnTo>
                      <a:pt x="1398950" y="574224"/>
                    </a:lnTo>
                    <a:lnTo>
                      <a:pt x="1364265" y="574224"/>
                    </a:lnTo>
                    <a:lnTo>
                      <a:pt x="1469604" y="386670"/>
                    </a:lnTo>
                    <a:lnTo>
                      <a:pt x="1184419" y="386670"/>
                    </a:lnTo>
                  </a:path>
                </a:pathLst>
              </a:custGeom>
              <a:solidFill>
                <a:srgbClr val="41404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1" name="Freeform: Shape 1860">
                <a:extLst>
                  <a:ext uri="{FF2B5EF4-FFF2-40B4-BE49-F238E27FC236}">
                    <a16:creationId xmlns:a16="http://schemas.microsoft.com/office/drawing/2014/main" id="{F5C62CD8-02F2-46B1-8EB8-0A7CF4CEBBDC}"/>
                  </a:ext>
                </a:extLst>
              </p:cNvPr>
              <p:cNvSpPr/>
              <p:nvPr/>
            </p:nvSpPr>
            <p:spPr>
              <a:xfrm>
                <a:off x="1183189" y="1011347"/>
                <a:ext cx="518129" cy="1004571"/>
              </a:xfrm>
              <a:custGeom>
                <a:avLst/>
                <a:gdLst>
                  <a:gd name="connsiteX0" fmla="*/ 213675 w 518129"/>
                  <a:gd name="connsiteY0" fmla="*/ 1004572 h 1004571"/>
                  <a:gd name="connsiteX1" fmla="*/ 18413 w 518129"/>
                  <a:gd name="connsiteY1" fmla="*/ 655155 h 1004571"/>
                  <a:gd name="connsiteX2" fmla="*/ 9421 w 518129"/>
                  <a:gd name="connsiteY2" fmla="*/ 534401 h 1004571"/>
                  <a:gd name="connsiteX3" fmla="*/ 203398 w 518129"/>
                  <a:gd name="connsiteY3" fmla="*/ 33400 h 1004571"/>
                  <a:gd name="connsiteX4" fmla="*/ 250929 w 518129"/>
                  <a:gd name="connsiteY4" fmla="*/ 0 h 1004571"/>
                  <a:gd name="connsiteX5" fmla="*/ 518130 w 518129"/>
                  <a:gd name="connsiteY5" fmla="*/ 0 h 1004571"/>
                  <a:gd name="connsiteX6" fmla="*/ 311306 w 518129"/>
                  <a:gd name="connsiteY6" fmla="*/ 533117 h 1004571"/>
                  <a:gd name="connsiteX7" fmla="*/ 320298 w 518129"/>
                  <a:gd name="connsiteY7" fmla="*/ 653871 h 1004571"/>
                  <a:gd name="connsiteX8" fmla="*/ 515560 w 518129"/>
                  <a:gd name="connsiteY8" fmla="*/ 1003287 h 1004571"/>
                  <a:gd name="connsiteX9" fmla="*/ 213675 w 518129"/>
                  <a:gd name="connsiteY9" fmla="*/ 1003287 h 1004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8129" h="1004571">
                    <a:moveTo>
                      <a:pt x="213675" y="1004572"/>
                    </a:moveTo>
                    <a:lnTo>
                      <a:pt x="18413" y="655155"/>
                    </a:lnTo>
                    <a:cubicBezTo>
                      <a:pt x="-2141" y="617901"/>
                      <a:pt x="-5995" y="574224"/>
                      <a:pt x="9421" y="534401"/>
                    </a:cubicBezTo>
                    <a:lnTo>
                      <a:pt x="203398" y="33400"/>
                    </a:lnTo>
                    <a:cubicBezTo>
                      <a:pt x="211106" y="14131"/>
                      <a:pt x="230375" y="0"/>
                      <a:pt x="250929" y="0"/>
                    </a:cubicBezTo>
                    <a:lnTo>
                      <a:pt x="518130" y="0"/>
                    </a:lnTo>
                    <a:lnTo>
                      <a:pt x="311306" y="533117"/>
                    </a:lnTo>
                    <a:cubicBezTo>
                      <a:pt x="295891" y="572940"/>
                      <a:pt x="299745" y="616617"/>
                      <a:pt x="320298" y="653871"/>
                    </a:cubicBezTo>
                    <a:lnTo>
                      <a:pt x="515560" y="1003287"/>
                    </a:lnTo>
                    <a:lnTo>
                      <a:pt x="213675" y="1003287"/>
                    </a:ln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2" name="Freeform: Shape 1861">
                <a:extLst>
                  <a:ext uri="{FF2B5EF4-FFF2-40B4-BE49-F238E27FC236}">
                    <a16:creationId xmlns:a16="http://schemas.microsoft.com/office/drawing/2014/main" id="{E9388E0E-187C-452D-93EA-72A53E4E0CDF}"/>
                  </a:ext>
                </a:extLst>
              </p:cNvPr>
              <p:cNvSpPr/>
              <p:nvPr/>
            </p:nvSpPr>
            <p:spPr>
              <a:xfrm>
                <a:off x="1183617" y="1609980"/>
                <a:ext cx="369970" cy="405939"/>
              </a:xfrm>
              <a:custGeom>
                <a:avLst/>
                <a:gdLst>
                  <a:gd name="connsiteX0" fmla="*/ 0 w 369970"/>
                  <a:gd name="connsiteY0" fmla="*/ 0 h 405939"/>
                  <a:gd name="connsiteX1" fmla="*/ 17985 w 369970"/>
                  <a:gd name="connsiteY1" fmla="*/ 56523 h 405939"/>
                  <a:gd name="connsiteX2" fmla="*/ 178562 w 369970"/>
                  <a:gd name="connsiteY2" fmla="*/ 342993 h 405939"/>
                  <a:gd name="connsiteX3" fmla="*/ 214531 w 369970"/>
                  <a:gd name="connsiteY3" fmla="*/ 405939 h 405939"/>
                  <a:gd name="connsiteX4" fmla="*/ 369970 w 369970"/>
                  <a:gd name="connsiteY4" fmla="*/ 405939 h 405939"/>
                  <a:gd name="connsiteX5" fmla="*/ 334001 w 369970"/>
                  <a:gd name="connsiteY5" fmla="*/ 342993 h 405939"/>
                  <a:gd name="connsiteX6" fmla="*/ 172139 w 369970"/>
                  <a:gd name="connsiteY6" fmla="*/ 56523 h 405939"/>
                  <a:gd name="connsiteX7" fmla="*/ 154154 w 369970"/>
                  <a:gd name="connsiteY7" fmla="*/ 0 h 405939"/>
                  <a:gd name="connsiteX8" fmla="*/ 0 w 369970"/>
                  <a:gd name="connsiteY8" fmla="*/ 0 h 40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970" h="405939">
                    <a:moveTo>
                      <a:pt x="0" y="0"/>
                    </a:moveTo>
                    <a:cubicBezTo>
                      <a:pt x="1285" y="19269"/>
                      <a:pt x="7708" y="38538"/>
                      <a:pt x="17985" y="56523"/>
                    </a:cubicBezTo>
                    <a:lnTo>
                      <a:pt x="178562" y="342993"/>
                    </a:lnTo>
                    <a:lnTo>
                      <a:pt x="214531" y="405939"/>
                    </a:lnTo>
                    <a:lnTo>
                      <a:pt x="369970" y="405939"/>
                    </a:lnTo>
                    <a:lnTo>
                      <a:pt x="334001" y="342993"/>
                    </a:lnTo>
                    <a:lnTo>
                      <a:pt x="172139" y="56523"/>
                    </a:lnTo>
                    <a:cubicBezTo>
                      <a:pt x="161862" y="38538"/>
                      <a:pt x="156724" y="19269"/>
                      <a:pt x="15415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3" name="Freeform: Shape 1862">
                <a:extLst>
                  <a:ext uri="{FF2B5EF4-FFF2-40B4-BE49-F238E27FC236}">
                    <a16:creationId xmlns:a16="http://schemas.microsoft.com/office/drawing/2014/main" id="{84BFE814-9500-4580-A026-85E1B9C1FDC2}"/>
                  </a:ext>
                </a:extLst>
              </p:cNvPr>
              <p:cNvSpPr/>
              <p:nvPr/>
            </p:nvSpPr>
            <p:spPr>
              <a:xfrm>
                <a:off x="2671206" y="1609980"/>
                <a:ext cx="516416" cy="405939"/>
              </a:xfrm>
              <a:custGeom>
                <a:avLst/>
                <a:gdLst>
                  <a:gd name="connsiteX0" fmla="*/ 195262 w 516416"/>
                  <a:gd name="connsiteY0" fmla="*/ 56523 h 405939"/>
                  <a:gd name="connsiteX1" fmla="*/ 0 w 516416"/>
                  <a:gd name="connsiteY1" fmla="*/ 405939 h 405939"/>
                  <a:gd name="connsiteX2" fmla="*/ 303170 w 516416"/>
                  <a:gd name="connsiteY2" fmla="*/ 405939 h 405939"/>
                  <a:gd name="connsiteX3" fmla="*/ 498432 w 516416"/>
                  <a:gd name="connsiteY3" fmla="*/ 56523 h 405939"/>
                  <a:gd name="connsiteX4" fmla="*/ 516417 w 516416"/>
                  <a:gd name="connsiteY4" fmla="*/ 0 h 405939"/>
                  <a:gd name="connsiteX5" fmla="*/ 213247 w 516416"/>
                  <a:gd name="connsiteY5" fmla="*/ 0 h 405939"/>
                  <a:gd name="connsiteX6" fmla="*/ 195262 w 516416"/>
                  <a:gd name="connsiteY6" fmla="*/ 56523 h 405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6416" h="405939">
                    <a:moveTo>
                      <a:pt x="195262" y="56523"/>
                    </a:moveTo>
                    <a:lnTo>
                      <a:pt x="0" y="405939"/>
                    </a:lnTo>
                    <a:lnTo>
                      <a:pt x="303170" y="405939"/>
                    </a:lnTo>
                    <a:lnTo>
                      <a:pt x="498432" y="56523"/>
                    </a:lnTo>
                    <a:cubicBezTo>
                      <a:pt x="508709" y="38538"/>
                      <a:pt x="513848" y="19269"/>
                      <a:pt x="516417" y="0"/>
                    </a:cubicBezTo>
                    <a:lnTo>
                      <a:pt x="213247" y="0"/>
                    </a:lnTo>
                    <a:cubicBezTo>
                      <a:pt x="210678" y="19269"/>
                      <a:pt x="204255" y="38538"/>
                      <a:pt x="195262" y="56523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4" name="Freeform: Shape 1863">
                <a:extLst>
                  <a:ext uri="{FF2B5EF4-FFF2-40B4-BE49-F238E27FC236}">
                    <a16:creationId xmlns:a16="http://schemas.microsoft.com/office/drawing/2014/main" id="{0624C96F-53A6-4498-8876-191B1012FE7F}"/>
                  </a:ext>
                </a:extLst>
              </p:cNvPr>
              <p:cNvSpPr/>
              <p:nvPr/>
            </p:nvSpPr>
            <p:spPr>
              <a:xfrm>
                <a:off x="2671206" y="1611264"/>
                <a:ext cx="368685" cy="404654"/>
              </a:xfrm>
              <a:custGeom>
                <a:avLst/>
                <a:gdLst>
                  <a:gd name="connsiteX0" fmla="*/ 196547 w 368685"/>
                  <a:gd name="connsiteY0" fmla="*/ 53954 h 404654"/>
                  <a:gd name="connsiteX1" fmla="*/ 35969 w 368685"/>
                  <a:gd name="connsiteY1" fmla="*/ 341709 h 404654"/>
                  <a:gd name="connsiteX2" fmla="*/ 0 w 368685"/>
                  <a:gd name="connsiteY2" fmla="*/ 404655 h 404654"/>
                  <a:gd name="connsiteX3" fmla="*/ 155439 w 368685"/>
                  <a:gd name="connsiteY3" fmla="*/ 404655 h 404654"/>
                  <a:gd name="connsiteX4" fmla="*/ 191408 w 368685"/>
                  <a:gd name="connsiteY4" fmla="*/ 341709 h 404654"/>
                  <a:gd name="connsiteX5" fmla="*/ 351986 w 368685"/>
                  <a:gd name="connsiteY5" fmla="*/ 55239 h 404654"/>
                  <a:gd name="connsiteX6" fmla="*/ 368686 w 368685"/>
                  <a:gd name="connsiteY6" fmla="*/ 0 h 404654"/>
                  <a:gd name="connsiteX7" fmla="*/ 211962 w 368685"/>
                  <a:gd name="connsiteY7" fmla="*/ 0 h 404654"/>
                  <a:gd name="connsiteX8" fmla="*/ 196547 w 368685"/>
                  <a:gd name="connsiteY8" fmla="*/ 53954 h 404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8685" h="404654">
                    <a:moveTo>
                      <a:pt x="196547" y="53954"/>
                    </a:moveTo>
                    <a:lnTo>
                      <a:pt x="35969" y="341709"/>
                    </a:lnTo>
                    <a:lnTo>
                      <a:pt x="0" y="404655"/>
                    </a:lnTo>
                    <a:lnTo>
                      <a:pt x="155439" y="404655"/>
                    </a:lnTo>
                    <a:lnTo>
                      <a:pt x="191408" y="341709"/>
                    </a:lnTo>
                    <a:lnTo>
                      <a:pt x="351986" y="55239"/>
                    </a:lnTo>
                    <a:cubicBezTo>
                      <a:pt x="362263" y="38539"/>
                      <a:pt x="367401" y="19269"/>
                      <a:pt x="368686" y="0"/>
                    </a:cubicBezTo>
                    <a:lnTo>
                      <a:pt x="211962" y="0"/>
                    </a:lnTo>
                    <a:cubicBezTo>
                      <a:pt x="210678" y="17985"/>
                      <a:pt x="204255" y="38539"/>
                      <a:pt x="196547" y="5395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5" name="Freeform: Shape 1864">
                <a:extLst>
                  <a:ext uri="{FF2B5EF4-FFF2-40B4-BE49-F238E27FC236}">
                    <a16:creationId xmlns:a16="http://schemas.microsoft.com/office/drawing/2014/main" id="{B10DC2E2-42AC-47CA-921F-AE71939F70C8}"/>
                  </a:ext>
                </a:extLst>
              </p:cNvPr>
              <p:cNvSpPr/>
              <p:nvPr/>
            </p:nvSpPr>
            <p:spPr>
              <a:xfrm>
                <a:off x="1300518" y="2015919"/>
                <a:ext cx="1763781" cy="64230"/>
              </a:xfrm>
              <a:custGeom>
                <a:avLst/>
                <a:gdLst>
                  <a:gd name="connsiteX0" fmla="*/ 1731666 w 1763781"/>
                  <a:gd name="connsiteY0" fmla="*/ 64231 h 64230"/>
                  <a:gd name="connsiteX1" fmla="*/ 32115 w 1763781"/>
                  <a:gd name="connsiteY1" fmla="*/ 64231 h 64230"/>
                  <a:gd name="connsiteX2" fmla="*/ 0 w 1763781"/>
                  <a:gd name="connsiteY2" fmla="*/ 32115 h 64230"/>
                  <a:gd name="connsiteX3" fmla="*/ 32115 w 1763781"/>
                  <a:gd name="connsiteY3" fmla="*/ 0 h 64230"/>
                  <a:gd name="connsiteX4" fmla="*/ 1731666 w 1763781"/>
                  <a:gd name="connsiteY4" fmla="*/ 0 h 64230"/>
                  <a:gd name="connsiteX5" fmla="*/ 1763782 w 1763781"/>
                  <a:gd name="connsiteY5" fmla="*/ 32115 h 64230"/>
                  <a:gd name="connsiteX6" fmla="*/ 1731666 w 1763781"/>
                  <a:gd name="connsiteY6" fmla="*/ 64231 h 6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63781" h="64230">
                    <a:moveTo>
                      <a:pt x="1731666" y="64231"/>
                    </a:moveTo>
                    <a:lnTo>
                      <a:pt x="32115" y="64231"/>
                    </a:lnTo>
                    <a:cubicBezTo>
                      <a:pt x="14131" y="64231"/>
                      <a:pt x="0" y="50100"/>
                      <a:pt x="0" y="32115"/>
                    </a:cubicBezTo>
                    <a:cubicBezTo>
                      <a:pt x="0" y="14131"/>
                      <a:pt x="14131" y="0"/>
                      <a:pt x="32115" y="0"/>
                    </a:cubicBezTo>
                    <a:lnTo>
                      <a:pt x="1731666" y="0"/>
                    </a:lnTo>
                    <a:cubicBezTo>
                      <a:pt x="1749651" y="0"/>
                      <a:pt x="1763782" y="14131"/>
                      <a:pt x="1763782" y="32115"/>
                    </a:cubicBezTo>
                    <a:cubicBezTo>
                      <a:pt x="1763782" y="50100"/>
                      <a:pt x="1749651" y="64231"/>
                      <a:pt x="1731666" y="64231"/>
                    </a:cubicBezTo>
                  </a:path>
                </a:pathLst>
              </a:custGeom>
              <a:solidFill>
                <a:srgbClr val="332C2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6" name="Freeform: Shape 1865">
                <a:extLst>
                  <a:ext uri="{FF2B5EF4-FFF2-40B4-BE49-F238E27FC236}">
                    <a16:creationId xmlns:a16="http://schemas.microsoft.com/office/drawing/2014/main" id="{8038A3FC-8966-4365-A9E2-D8ADC96DDF0C}"/>
                  </a:ext>
                </a:extLst>
              </p:cNvPr>
              <p:cNvSpPr/>
              <p:nvPr/>
            </p:nvSpPr>
            <p:spPr>
              <a:xfrm>
                <a:off x="899717" y="2150804"/>
                <a:ext cx="1167718" cy="196546"/>
              </a:xfrm>
              <a:custGeom>
                <a:avLst/>
                <a:gdLst>
                  <a:gd name="connsiteX0" fmla="*/ 1167718 w 1167718"/>
                  <a:gd name="connsiteY0" fmla="*/ 69369 h 196546"/>
                  <a:gd name="connsiteX1" fmla="*/ 1167718 w 1167718"/>
                  <a:gd name="connsiteY1" fmla="*/ 196547 h 196546"/>
                  <a:gd name="connsiteX2" fmla="*/ 0 w 1167718"/>
                  <a:gd name="connsiteY2" fmla="*/ 196547 h 196546"/>
                  <a:gd name="connsiteX3" fmla="*/ 0 w 1167718"/>
                  <a:gd name="connsiteY3" fmla="*/ 69369 h 196546"/>
                  <a:gd name="connsiteX4" fmla="*/ 69369 w 1167718"/>
                  <a:gd name="connsiteY4" fmla="*/ 0 h 196546"/>
                  <a:gd name="connsiteX5" fmla="*/ 1098349 w 1167718"/>
                  <a:gd name="connsiteY5" fmla="*/ 0 h 196546"/>
                  <a:gd name="connsiteX6" fmla="*/ 1167718 w 1167718"/>
                  <a:gd name="connsiteY6" fmla="*/ 69369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7718" h="196546">
                    <a:moveTo>
                      <a:pt x="1167718" y="69369"/>
                    </a:moveTo>
                    <a:lnTo>
                      <a:pt x="1167718" y="196547"/>
                    </a:lnTo>
                    <a:lnTo>
                      <a:pt x="0" y="196547"/>
                    </a:lnTo>
                    <a:lnTo>
                      <a:pt x="0" y="69369"/>
                    </a:lnTo>
                    <a:cubicBezTo>
                      <a:pt x="0" y="30831"/>
                      <a:pt x="30831" y="0"/>
                      <a:pt x="69369" y="0"/>
                    </a:cubicBezTo>
                    <a:lnTo>
                      <a:pt x="1098349" y="0"/>
                    </a:lnTo>
                    <a:cubicBezTo>
                      <a:pt x="1136888" y="0"/>
                      <a:pt x="1167718" y="30831"/>
                      <a:pt x="1167718" y="69369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7" name="Freeform: Shape 1866">
                <a:extLst>
                  <a:ext uri="{FF2B5EF4-FFF2-40B4-BE49-F238E27FC236}">
                    <a16:creationId xmlns:a16="http://schemas.microsoft.com/office/drawing/2014/main" id="{66276451-5584-46B1-919B-312498EECFFF}"/>
                  </a:ext>
                </a:extLst>
              </p:cNvPr>
              <p:cNvSpPr/>
              <p:nvPr/>
            </p:nvSpPr>
            <p:spPr>
              <a:xfrm>
                <a:off x="899717" y="2150804"/>
                <a:ext cx="264631" cy="196546"/>
              </a:xfrm>
              <a:custGeom>
                <a:avLst/>
                <a:gdLst>
                  <a:gd name="connsiteX0" fmla="*/ 264631 w 264631"/>
                  <a:gd name="connsiteY0" fmla="*/ 0 h 196546"/>
                  <a:gd name="connsiteX1" fmla="*/ 195262 w 264631"/>
                  <a:gd name="connsiteY1" fmla="*/ 69369 h 196546"/>
                  <a:gd name="connsiteX2" fmla="*/ 195262 w 264631"/>
                  <a:gd name="connsiteY2" fmla="*/ 196547 h 196546"/>
                  <a:gd name="connsiteX3" fmla="*/ 0 w 264631"/>
                  <a:gd name="connsiteY3" fmla="*/ 196547 h 196546"/>
                  <a:gd name="connsiteX4" fmla="*/ 0 w 264631"/>
                  <a:gd name="connsiteY4" fmla="*/ 69369 h 196546"/>
                  <a:gd name="connsiteX5" fmla="*/ 69369 w 264631"/>
                  <a:gd name="connsiteY5" fmla="*/ 0 h 196546"/>
                  <a:gd name="connsiteX6" fmla="*/ 264631 w 264631"/>
                  <a:gd name="connsiteY6" fmla="*/ 0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631" h="196546">
                    <a:moveTo>
                      <a:pt x="264631" y="0"/>
                    </a:moveTo>
                    <a:cubicBezTo>
                      <a:pt x="226093" y="0"/>
                      <a:pt x="195262" y="30831"/>
                      <a:pt x="195262" y="69369"/>
                    </a:cubicBezTo>
                    <a:lnTo>
                      <a:pt x="195262" y="196547"/>
                    </a:lnTo>
                    <a:lnTo>
                      <a:pt x="0" y="196547"/>
                    </a:lnTo>
                    <a:lnTo>
                      <a:pt x="0" y="69369"/>
                    </a:lnTo>
                    <a:cubicBezTo>
                      <a:pt x="0" y="30831"/>
                      <a:pt x="30831" y="0"/>
                      <a:pt x="69369" y="0"/>
                    </a:cubicBezTo>
                    <a:lnTo>
                      <a:pt x="264631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8" name="Freeform: Shape 1867">
                <a:extLst>
                  <a:ext uri="{FF2B5EF4-FFF2-40B4-BE49-F238E27FC236}">
                    <a16:creationId xmlns:a16="http://schemas.microsoft.com/office/drawing/2014/main" id="{08EDCD8A-5B68-4D05-902C-B960ED88BC41}"/>
                  </a:ext>
                </a:extLst>
              </p:cNvPr>
              <p:cNvSpPr/>
              <p:nvPr/>
            </p:nvSpPr>
            <p:spPr>
              <a:xfrm>
                <a:off x="1903004" y="2150804"/>
                <a:ext cx="165715" cy="196546"/>
              </a:xfrm>
              <a:custGeom>
                <a:avLst/>
                <a:gdLst>
                  <a:gd name="connsiteX0" fmla="*/ 0 w 165715"/>
                  <a:gd name="connsiteY0" fmla="*/ 0 h 196546"/>
                  <a:gd name="connsiteX1" fmla="*/ 69369 w 165715"/>
                  <a:gd name="connsiteY1" fmla="*/ 69369 h 196546"/>
                  <a:gd name="connsiteX2" fmla="*/ 69369 w 165715"/>
                  <a:gd name="connsiteY2" fmla="*/ 196547 h 196546"/>
                  <a:gd name="connsiteX3" fmla="*/ 165716 w 165715"/>
                  <a:gd name="connsiteY3" fmla="*/ 196547 h 196546"/>
                  <a:gd name="connsiteX4" fmla="*/ 165716 w 165715"/>
                  <a:gd name="connsiteY4" fmla="*/ 69369 h 196546"/>
                  <a:gd name="connsiteX5" fmla="*/ 96346 w 165715"/>
                  <a:gd name="connsiteY5" fmla="*/ 0 h 196546"/>
                  <a:gd name="connsiteX6" fmla="*/ 0 w 165715"/>
                  <a:gd name="connsiteY6" fmla="*/ 0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5715" h="196546">
                    <a:moveTo>
                      <a:pt x="0" y="0"/>
                    </a:moveTo>
                    <a:cubicBezTo>
                      <a:pt x="38539" y="0"/>
                      <a:pt x="69369" y="30831"/>
                      <a:pt x="69369" y="69369"/>
                    </a:cubicBezTo>
                    <a:lnTo>
                      <a:pt x="69369" y="196547"/>
                    </a:lnTo>
                    <a:lnTo>
                      <a:pt x="165716" y="196547"/>
                    </a:lnTo>
                    <a:lnTo>
                      <a:pt x="165716" y="69369"/>
                    </a:lnTo>
                    <a:cubicBezTo>
                      <a:pt x="165716" y="30831"/>
                      <a:pt x="134885" y="0"/>
                      <a:pt x="9634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9" name="Freeform: Shape 1868">
                <a:extLst>
                  <a:ext uri="{FF2B5EF4-FFF2-40B4-BE49-F238E27FC236}">
                    <a16:creationId xmlns:a16="http://schemas.microsoft.com/office/drawing/2014/main" id="{C70EC908-DBB8-4357-B7F1-C6CFE804C892}"/>
                  </a:ext>
                </a:extLst>
              </p:cNvPr>
              <p:cNvSpPr/>
              <p:nvPr/>
            </p:nvSpPr>
            <p:spPr>
              <a:xfrm>
                <a:off x="1314649" y="2080150"/>
                <a:ext cx="467601" cy="32115"/>
              </a:xfrm>
              <a:custGeom>
                <a:avLst/>
                <a:gdLst>
                  <a:gd name="connsiteX0" fmla="*/ 0 w 467601"/>
                  <a:gd name="connsiteY0" fmla="*/ 0 h 32115"/>
                  <a:gd name="connsiteX1" fmla="*/ 467601 w 467601"/>
                  <a:gd name="connsiteY1" fmla="*/ 0 h 32115"/>
                  <a:gd name="connsiteX2" fmla="*/ 467601 w 467601"/>
                  <a:gd name="connsiteY2" fmla="*/ 32115 h 32115"/>
                  <a:gd name="connsiteX3" fmla="*/ 0 w 467601"/>
                  <a:gd name="connsiteY3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601" h="32115">
                    <a:moveTo>
                      <a:pt x="0" y="0"/>
                    </a:moveTo>
                    <a:lnTo>
                      <a:pt x="467601" y="0"/>
                    </a:lnTo>
                    <a:lnTo>
                      <a:pt x="467601" y="32115"/>
                    </a:lnTo>
                    <a:lnTo>
                      <a:pt x="0" y="32115"/>
                    </a:lnTo>
                    <a:close/>
                  </a:path>
                </a:pathLst>
              </a:custGeom>
              <a:solidFill>
                <a:srgbClr val="44B8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0" name="Freeform: Shape 1869">
                <a:extLst>
                  <a:ext uri="{FF2B5EF4-FFF2-40B4-BE49-F238E27FC236}">
                    <a16:creationId xmlns:a16="http://schemas.microsoft.com/office/drawing/2014/main" id="{6BF4D0F5-51F9-4C88-BD74-3B870277672A}"/>
                  </a:ext>
                </a:extLst>
              </p:cNvPr>
              <p:cNvSpPr/>
              <p:nvPr/>
            </p:nvSpPr>
            <p:spPr>
              <a:xfrm>
                <a:off x="1314649" y="2080150"/>
                <a:ext cx="115615" cy="32115"/>
              </a:xfrm>
              <a:custGeom>
                <a:avLst/>
                <a:gdLst>
                  <a:gd name="connsiteX0" fmla="*/ 0 w 115615"/>
                  <a:gd name="connsiteY0" fmla="*/ 0 h 32115"/>
                  <a:gd name="connsiteX1" fmla="*/ 115616 w 115615"/>
                  <a:gd name="connsiteY1" fmla="*/ 0 h 32115"/>
                  <a:gd name="connsiteX2" fmla="*/ 115616 w 115615"/>
                  <a:gd name="connsiteY2" fmla="*/ 32115 h 32115"/>
                  <a:gd name="connsiteX3" fmla="*/ 0 w 115615"/>
                  <a:gd name="connsiteY3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15" h="32115">
                    <a:moveTo>
                      <a:pt x="0" y="0"/>
                    </a:moveTo>
                    <a:lnTo>
                      <a:pt x="115616" y="0"/>
                    </a:lnTo>
                    <a:lnTo>
                      <a:pt x="115616" y="32115"/>
                    </a:lnTo>
                    <a:lnTo>
                      <a:pt x="0" y="32115"/>
                    </a:lnTo>
                    <a:close/>
                  </a:path>
                </a:pathLst>
              </a:custGeom>
              <a:solidFill>
                <a:srgbClr val="3792C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1" name="Freeform: Shape 1870">
                <a:extLst>
                  <a:ext uri="{FF2B5EF4-FFF2-40B4-BE49-F238E27FC236}">
                    <a16:creationId xmlns:a16="http://schemas.microsoft.com/office/drawing/2014/main" id="{C37CC9DF-F3F5-4A6A-B270-06FAB2572B54}"/>
                  </a:ext>
                </a:extLst>
              </p:cNvPr>
              <p:cNvSpPr/>
              <p:nvPr/>
            </p:nvSpPr>
            <p:spPr>
              <a:xfrm>
                <a:off x="868886" y="2347351"/>
                <a:ext cx="1226880" cy="68084"/>
              </a:xfrm>
              <a:custGeom>
                <a:avLst/>
                <a:gdLst>
                  <a:gd name="connsiteX0" fmla="*/ 1190842 w 1226880"/>
                  <a:gd name="connsiteY0" fmla="*/ 0 h 68084"/>
                  <a:gd name="connsiteX1" fmla="*/ 37254 w 1226880"/>
                  <a:gd name="connsiteY1" fmla="*/ 0 h 68084"/>
                  <a:gd name="connsiteX2" fmla="*/ 0 w 1226880"/>
                  <a:gd name="connsiteY2" fmla="*/ 37254 h 68084"/>
                  <a:gd name="connsiteX3" fmla="*/ 0 w 1226880"/>
                  <a:gd name="connsiteY3" fmla="*/ 68085 h 68084"/>
                  <a:gd name="connsiteX4" fmla="*/ 1226811 w 1226880"/>
                  <a:gd name="connsiteY4" fmla="*/ 68085 h 68084"/>
                  <a:gd name="connsiteX5" fmla="*/ 1226811 w 1226880"/>
                  <a:gd name="connsiteY5" fmla="*/ 37254 h 68084"/>
                  <a:gd name="connsiteX6" fmla="*/ 1190842 w 1226880"/>
                  <a:gd name="connsiteY6" fmla="*/ 0 h 68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6880" h="68084">
                    <a:moveTo>
                      <a:pt x="1190842" y="0"/>
                    </a:moveTo>
                    <a:lnTo>
                      <a:pt x="37254" y="0"/>
                    </a:lnTo>
                    <a:cubicBezTo>
                      <a:pt x="16700" y="0"/>
                      <a:pt x="0" y="16700"/>
                      <a:pt x="0" y="37254"/>
                    </a:cubicBezTo>
                    <a:lnTo>
                      <a:pt x="0" y="68085"/>
                    </a:lnTo>
                    <a:lnTo>
                      <a:pt x="1226811" y="68085"/>
                    </a:lnTo>
                    <a:lnTo>
                      <a:pt x="1226811" y="37254"/>
                    </a:lnTo>
                    <a:cubicBezTo>
                      <a:pt x="1228096" y="16700"/>
                      <a:pt x="1211395" y="0"/>
                      <a:pt x="1190842" y="0"/>
                    </a:cubicBezTo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2" name="Freeform: Shape 1871">
                <a:extLst>
                  <a:ext uri="{FF2B5EF4-FFF2-40B4-BE49-F238E27FC236}">
                    <a16:creationId xmlns:a16="http://schemas.microsoft.com/office/drawing/2014/main" id="{0FE720A2-A53C-47EB-8DCC-9D9286593889}"/>
                  </a:ext>
                </a:extLst>
              </p:cNvPr>
              <p:cNvSpPr/>
              <p:nvPr/>
            </p:nvSpPr>
            <p:spPr>
              <a:xfrm>
                <a:off x="2266551" y="2150804"/>
                <a:ext cx="1167718" cy="196546"/>
              </a:xfrm>
              <a:custGeom>
                <a:avLst/>
                <a:gdLst>
                  <a:gd name="connsiteX0" fmla="*/ 1167718 w 1167718"/>
                  <a:gd name="connsiteY0" fmla="*/ 69369 h 196546"/>
                  <a:gd name="connsiteX1" fmla="*/ 1167718 w 1167718"/>
                  <a:gd name="connsiteY1" fmla="*/ 196547 h 196546"/>
                  <a:gd name="connsiteX2" fmla="*/ 0 w 1167718"/>
                  <a:gd name="connsiteY2" fmla="*/ 196547 h 196546"/>
                  <a:gd name="connsiteX3" fmla="*/ 0 w 1167718"/>
                  <a:gd name="connsiteY3" fmla="*/ 69369 h 196546"/>
                  <a:gd name="connsiteX4" fmla="*/ 69370 w 1167718"/>
                  <a:gd name="connsiteY4" fmla="*/ 0 h 196546"/>
                  <a:gd name="connsiteX5" fmla="*/ 1099634 w 1167718"/>
                  <a:gd name="connsiteY5" fmla="*/ 0 h 196546"/>
                  <a:gd name="connsiteX6" fmla="*/ 1167718 w 1167718"/>
                  <a:gd name="connsiteY6" fmla="*/ 69369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7718" h="196546">
                    <a:moveTo>
                      <a:pt x="1167718" y="69369"/>
                    </a:moveTo>
                    <a:lnTo>
                      <a:pt x="1167718" y="196547"/>
                    </a:lnTo>
                    <a:lnTo>
                      <a:pt x="0" y="196547"/>
                    </a:lnTo>
                    <a:lnTo>
                      <a:pt x="0" y="69369"/>
                    </a:lnTo>
                    <a:cubicBezTo>
                      <a:pt x="0" y="30831"/>
                      <a:pt x="30831" y="0"/>
                      <a:pt x="69370" y="0"/>
                    </a:cubicBezTo>
                    <a:lnTo>
                      <a:pt x="1099634" y="0"/>
                    </a:lnTo>
                    <a:cubicBezTo>
                      <a:pt x="1136888" y="0"/>
                      <a:pt x="1167718" y="30831"/>
                      <a:pt x="1167718" y="69369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3" name="Freeform: Shape 1872">
                <a:extLst>
                  <a:ext uri="{FF2B5EF4-FFF2-40B4-BE49-F238E27FC236}">
                    <a16:creationId xmlns:a16="http://schemas.microsoft.com/office/drawing/2014/main" id="{00900E89-79E0-4AD6-BE2E-2E4F823A1812}"/>
                  </a:ext>
                </a:extLst>
              </p:cNvPr>
              <p:cNvSpPr/>
              <p:nvPr/>
            </p:nvSpPr>
            <p:spPr>
              <a:xfrm>
                <a:off x="2266551" y="2150804"/>
                <a:ext cx="264631" cy="196546"/>
              </a:xfrm>
              <a:custGeom>
                <a:avLst/>
                <a:gdLst>
                  <a:gd name="connsiteX0" fmla="*/ 264632 w 264631"/>
                  <a:gd name="connsiteY0" fmla="*/ 0 h 196546"/>
                  <a:gd name="connsiteX1" fmla="*/ 195262 w 264631"/>
                  <a:gd name="connsiteY1" fmla="*/ 69369 h 196546"/>
                  <a:gd name="connsiteX2" fmla="*/ 195262 w 264631"/>
                  <a:gd name="connsiteY2" fmla="*/ 196547 h 196546"/>
                  <a:gd name="connsiteX3" fmla="*/ 0 w 264631"/>
                  <a:gd name="connsiteY3" fmla="*/ 196547 h 196546"/>
                  <a:gd name="connsiteX4" fmla="*/ 0 w 264631"/>
                  <a:gd name="connsiteY4" fmla="*/ 69369 h 196546"/>
                  <a:gd name="connsiteX5" fmla="*/ 69370 w 264631"/>
                  <a:gd name="connsiteY5" fmla="*/ 0 h 196546"/>
                  <a:gd name="connsiteX6" fmla="*/ 264632 w 264631"/>
                  <a:gd name="connsiteY6" fmla="*/ 0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631" h="196546">
                    <a:moveTo>
                      <a:pt x="264632" y="0"/>
                    </a:moveTo>
                    <a:cubicBezTo>
                      <a:pt x="226093" y="0"/>
                      <a:pt x="195262" y="30831"/>
                      <a:pt x="195262" y="69369"/>
                    </a:cubicBezTo>
                    <a:lnTo>
                      <a:pt x="195262" y="196547"/>
                    </a:lnTo>
                    <a:lnTo>
                      <a:pt x="0" y="196547"/>
                    </a:lnTo>
                    <a:lnTo>
                      <a:pt x="0" y="69369"/>
                    </a:lnTo>
                    <a:cubicBezTo>
                      <a:pt x="0" y="30831"/>
                      <a:pt x="30831" y="0"/>
                      <a:pt x="69370" y="0"/>
                    </a:cubicBezTo>
                    <a:lnTo>
                      <a:pt x="264632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4" name="Freeform: Shape 1873">
                <a:extLst>
                  <a:ext uri="{FF2B5EF4-FFF2-40B4-BE49-F238E27FC236}">
                    <a16:creationId xmlns:a16="http://schemas.microsoft.com/office/drawing/2014/main" id="{87E3DB90-E45F-41EA-AAE9-7DA9DF330629}"/>
                  </a:ext>
                </a:extLst>
              </p:cNvPr>
              <p:cNvSpPr/>
              <p:nvPr/>
            </p:nvSpPr>
            <p:spPr>
              <a:xfrm>
                <a:off x="3269838" y="2150804"/>
                <a:ext cx="165715" cy="196546"/>
              </a:xfrm>
              <a:custGeom>
                <a:avLst/>
                <a:gdLst>
                  <a:gd name="connsiteX0" fmla="*/ 0 w 165715"/>
                  <a:gd name="connsiteY0" fmla="*/ 0 h 196546"/>
                  <a:gd name="connsiteX1" fmla="*/ 69369 w 165715"/>
                  <a:gd name="connsiteY1" fmla="*/ 69369 h 196546"/>
                  <a:gd name="connsiteX2" fmla="*/ 69369 w 165715"/>
                  <a:gd name="connsiteY2" fmla="*/ 196547 h 196546"/>
                  <a:gd name="connsiteX3" fmla="*/ 165716 w 165715"/>
                  <a:gd name="connsiteY3" fmla="*/ 196547 h 196546"/>
                  <a:gd name="connsiteX4" fmla="*/ 165716 w 165715"/>
                  <a:gd name="connsiteY4" fmla="*/ 69369 h 196546"/>
                  <a:gd name="connsiteX5" fmla="*/ 96346 w 165715"/>
                  <a:gd name="connsiteY5" fmla="*/ 0 h 196546"/>
                  <a:gd name="connsiteX6" fmla="*/ 0 w 165715"/>
                  <a:gd name="connsiteY6" fmla="*/ 0 h 19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5715" h="196546">
                    <a:moveTo>
                      <a:pt x="0" y="0"/>
                    </a:moveTo>
                    <a:cubicBezTo>
                      <a:pt x="38539" y="0"/>
                      <a:pt x="69369" y="30831"/>
                      <a:pt x="69369" y="69369"/>
                    </a:cubicBezTo>
                    <a:lnTo>
                      <a:pt x="69369" y="196547"/>
                    </a:lnTo>
                    <a:lnTo>
                      <a:pt x="165716" y="196547"/>
                    </a:lnTo>
                    <a:lnTo>
                      <a:pt x="165716" y="69369"/>
                    </a:lnTo>
                    <a:cubicBezTo>
                      <a:pt x="165716" y="30831"/>
                      <a:pt x="134885" y="0"/>
                      <a:pt x="9634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5" name="Freeform: Shape 1874">
                <a:extLst>
                  <a:ext uri="{FF2B5EF4-FFF2-40B4-BE49-F238E27FC236}">
                    <a16:creationId xmlns:a16="http://schemas.microsoft.com/office/drawing/2014/main" id="{0BB48120-AB66-45F9-965D-A251CE287FD1}"/>
                  </a:ext>
                </a:extLst>
              </p:cNvPr>
              <p:cNvSpPr/>
              <p:nvPr/>
            </p:nvSpPr>
            <p:spPr>
              <a:xfrm>
                <a:off x="2553021" y="2080150"/>
                <a:ext cx="467601" cy="32115"/>
              </a:xfrm>
              <a:custGeom>
                <a:avLst/>
                <a:gdLst>
                  <a:gd name="connsiteX0" fmla="*/ 0 w 467601"/>
                  <a:gd name="connsiteY0" fmla="*/ 0 h 32115"/>
                  <a:gd name="connsiteX1" fmla="*/ 467601 w 467601"/>
                  <a:gd name="connsiteY1" fmla="*/ 0 h 32115"/>
                  <a:gd name="connsiteX2" fmla="*/ 467601 w 467601"/>
                  <a:gd name="connsiteY2" fmla="*/ 32115 h 32115"/>
                  <a:gd name="connsiteX3" fmla="*/ 0 w 467601"/>
                  <a:gd name="connsiteY3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7601" h="32115">
                    <a:moveTo>
                      <a:pt x="0" y="0"/>
                    </a:moveTo>
                    <a:lnTo>
                      <a:pt x="467601" y="0"/>
                    </a:lnTo>
                    <a:lnTo>
                      <a:pt x="467601" y="32115"/>
                    </a:lnTo>
                    <a:lnTo>
                      <a:pt x="0" y="32115"/>
                    </a:lnTo>
                    <a:close/>
                  </a:path>
                </a:pathLst>
              </a:custGeom>
              <a:solidFill>
                <a:srgbClr val="44B8F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6" name="Freeform: Shape 1875">
                <a:extLst>
                  <a:ext uri="{FF2B5EF4-FFF2-40B4-BE49-F238E27FC236}">
                    <a16:creationId xmlns:a16="http://schemas.microsoft.com/office/drawing/2014/main" id="{90A53870-DF42-486B-8C91-7137CF715A7B}"/>
                  </a:ext>
                </a:extLst>
              </p:cNvPr>
              <p:cNvSpPr/>
              <p:nvPr/>
            </p:nvSpPr>
            <p:spPr>
              <a:xfrm>
                <a:off x="2553021" y="2080150"/>
                <a:ext cx="115615" cy="32115"/>
              </a:xfrm>
              <a:custGeom>
                <a:avLst/>
                <a:gdLst>
                  <a:gd name="connsiteX0" fmla="*/ 0 w 115615"/>
                  <a:gd name="connsiteY0" fmla="*/ 0 h 32115"/>
                  <a:gd name="connsiteX1" fmla="*/ 115616 w 115615"/>
                  <a:gd name="connsiteY1" fmla="*/ 0 h 32115"/>
                  <a:gd name="connsiteX2" fmla="*/ 115616 w 115615"/>
                  <a:gd name="connsiteY2" fmla="*/ 32115 h 32115"/>
                  <a:gd name="connsiteX3" fmla="*/ 0 w 115615"/>
                  <a:gd name="connsiteY3" fmla="*/ 32115 h 3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615" h="32115">
                    <a:moveTo>
                      <a:pt x="0" y="0"/>
                    </a:moveTo>
                    <a:lnTo>
                      <a:pt x="115616" y="0"/>
                    </a:lnTo>
                    <a:lnTo>
                      <a:pt x="115616" y="32115"/>
                    </a:lnTo>
                    <a:lnTo>
                      <a:pt x="0" y="32115"/>
                    </a:lnTo>
                    <a:close/>
                  </a:path>
                </a:pathLst>
              </a:custGeom>
              <a:solidFill>
                <a:srgbClr val="3792C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7" name="Freeform: Shape 1876">
                <a:extLst>
                  <a:ext uri="{FF2B5EF4-FFF2-40B4-BE49-F238E27FC236}">
                    <a16:creationId xmlns:a16="http://schemas.microsoft.com/office/drawing/2014/main" id="{C960C632-4F6E-4EFA-B53B-91BA06DB2F16}"/>
                  </a:ext>
                </a:extLst>
              </p:cNvPr>
              <p:cNvSpPr/>
              <p:nvPr/>
            </p:nvSpPr>
            <p:spPr>
              <a:xfrm>
                <a:off x="2237005" y="2347351"/>
                <a:ext cx="1226810" cy="68084"/>
              </a:xfrm>
              <a:custGeom>
                <a:avLst/>
                <a:gdLst>
                  <a:gd name="connsiteX0" fmla="*/ 1190841 w 1226810"/>
                  <a:gd name="connsiteY0" fmla="*/ 0 h 68084"/>
                  <a:gd name="connsiteX1" fmla="*/ 37254 w 1226810"/>
                  <a:gd name="connsiteY1" fmla="*/ 0 h 68084"/>
                  <a:gd name="connsiteX2" fmla="*/ 0 w 1226810"/>
                  <a:gd name="connsiteY2" fmla="*/ 37254 h 68084"/>
                  <a:gd name="connsiteX3" fmla="*/ 0 w 1226810"/>
                  <a:gd name="connsiteY3" fmla="*/ 68085 h 68084"/>
                  <a:gd name="connsiteX4" fmla="*/ 1226811 w 1226810"/>
                  <a:gd name="connsiteY4" fmla="*/ 68085 h 68084"/>
                  <a:gd name="connsiteX5" fmla="*/ 1226811 w 1226810"/>
                  <a:gd name="connsiteY5" fmla="*/ 37254 h 68084"/>
                  <a:gd name="connsiteX6" fmla="*/ 1190841 w 1226810"/>
                  <a:gd name="connsiteY6" fmla="*/ 0 h 68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6810" h="68084">
                    <a:moveTo>
                      <a:pt x="1190841" y="0"/>
                    </a:moveTo>
                    <a:lnTo>
                      <a:pt x="37254" y="0"/>
                    </a:lnTo>
                    <a:cubicBezTo>
                      <a:pt x="16700" y="0"/>
                      <a:pt x="0" y="16700"/>
                      <a:pt x="0" y="37254"/>
                    </a:cubicBezTo>
                    <a:lnTo>
                      <a:pt x="0" y="68085"/>
                    </a:lnTo>
                    <a:lnTo>
                      <a:pt x="1226811" y="68085"/>
                    </a:lnTo>
                    <a:lnTo>
                      <a:pt x="1226811" y="37254"/>
                    </a:lnTo>
                    <a:cubicBezTo>
                      <a:pt x="1226811" y="16700"/>
                      <a:pt x="1211395" y="0"/>
                      <a:pt x="1190841" y="0"/>
                    </a:cubicBezTo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8" name="Freeform: Shape 1877">
                <a:extLst>
                  <a:ext uri="{FF2B5EF4-FFF2-40B4-BE49-F238E27FC236}">
                    <a16:creationId xmlns:a16="http://schemas.microsoft.com/office/drawing/2014/main" id="{5EA90308-28AC-4877-93BA-5242F33F909E}"/>
                  </a:ext>
                </a:extLst>
              </p:cNvPr>
              <p:cNvSpPr/>
              <p:nvPr/>
            </p:nvSpPr>
            <p:spPr>
              <a:xfrm>
                <a:off x="1425126" y="2112265"/>
                <a:ext cx="33400" cy="38538"/>
              </a:xfrm>
              <a:custGeom>
                <a:avLst/>
                <a:gdLst>
                  <a:gd name="connsiteX0" fmla="*/ 0 w 33400"/>
                  <a:gd name="connsiteY0" fmla="*/ 0 h 38538"/>
                  <a:gd name="connsiteX1" fmla="*/ 33400 w 33400"/>
                  <a:gd name="connsiteY1" fmla="*/ 0 h 38538"/>
                  <a:gd name="connsiteX2" fmla="*/ 33400 w 33400"/>
                  <a:gd name="connsiteY2" fmla="*/ 38539 h 38538"/>
                  <a:gd name="connsiteX3" fmla="*/ 0 w 33400"/>
                  <a:gd name="connsiteY3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0" h="38538">
                    <a:moveTo>
                      <a:pt x="0" y="0"/>
                    </a:moveTo>
                    <a:lnTo>
                      <a:pt x="33400" y="0"/>
                    </a:lnTo>
                    <a:lnTo>
                      <a:pt x="33400" y="38539"/>
                    </a:lnTo>
                    <a:lnTo>
                      <a:pt x="0" y="38539"/>
                    </a:lnTo>
                    <a:close/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9" name="Freeform: Shape 1878">
                <a:extLst>
                  <a:ext uri="{FF2B5EF4-FFF2-40B4-BE49-F238E27FC236}">
                    <a16:creationId xmlns:a16="http://schemas.microsoft.com/office/drawing/2014/main" id="{2C99BA88-3B15-40F8-A53B-906A19E1C2D2}"/>
                  </a:ext>
                </a:extLst>
              </p:cNvPr>
              <p:cNvSpPr/>
              <p:nvPr/>
            </p:nvSpPr>
            <p:spPr>
              <a:xfrm>
                <a:off x="1489357" y="2112265"/>
                <a:ext cx="33400" cy="38538"/>
              </a:xfrm>
              <a:custGeom>
                <a:avLst/>
                <a:gdLst>
                  <a:gd name="connsiteX0" fmla="*/ 0 w 33400"/>
                  <a:gd name="connsiteY0" fmla="*/ 0 h 38538"/>
                  <a:gd name="connsiteX1" fmla="*/ 33400 w 33400"/>
                  <a:gd name="connsiteY1" fmla="*/ 0 h 38538"/>
                  <a:gd name="connsiteX2" fmla="*/ 33400 w 33400"/>
                  <a:gd name="connsiteY2" fmla="*/ 38539 h 38538"/>
                  <a:gd name="connsiteX3" fmla="*/ 0 w 33400"/>
                  <a:gd name="connsiteY3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0" h="38538">
                    <a:moveTo>
                      <a:pt x="0" y="0"/>
                    </a:moveTo>
                    <a:lnTo>
                      <a:pt x="33400" y="0"/>
                    </a:lnTo>
                    <a:lnTo>
                      <a:pt x="33400" y="38539"/>
                    </a:lnTo>
                    <a:lnTo>
                      <a:pt x="0" y="38539"/>
                    </a:lnTo>
                    <a:close/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0" name="Freeform: Shape 1879">
                <a:extLst>
                  <a:ext uri="{FF2B5EF4-FFF2-40B4-BE49-F238E27FC236}">
                    <a16:creationId xmlns:a16="http://schemas.microsoft.com/office/drawing/2014/main" id="{F03C6594-B998-42EC-9722-4947F9A6439B}"/>
                  </a:ext>
                </a:extLst>
              </p:cNvPr>
              <p:cNvSpPr/>
              <p:nvPr/>
            </p:nvSpPr>
            <p:spPr>
              <a:xfrm>
                <a:off x="2852337" y="2112265"/>
                <a:ext cx="33400" cy="38538"/>
              </a:xfrm>
              <a:custGeom>
                <a:avLst/>
                <a:gdLst>
                  <a:gd name="connsiteX0" fmla="*/ 0 w 33400"/>
                  <a:gd name="connsiteY0" fmla="*/ 0 h 38538"/>
                  <a:gd name="connsiteX1" fmla="*/ 33400 w 33400"/>
                  <a:gd name="connsiteY1" fmla="*/ 0 h 38538"/>
                  <a:gd name="connsiteX2" fmla="*/ 33400 w 33400"/>
                  <a:gd name="connsiteY2" fmla="*/ 38539 h 38538"/>
                  <a:gd name="connsiteX3" fmla="*/ 0 w 33400"/>
                  <a:gd name="connsiteY3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0" h="38538">
                    <a:moveTo>
                      <a:pt x="0" y="0"/>
                    </a:moveTo>
                    <a:lnTo>
                      <a:pt x="33400" y="0"/>
                    </a:lnTo>
                    <a:lnTo>
                      <a:pt x="33400" y="38539"/>
                    </a:lnTo>
                    <a:lnTo>
                      <a:pt x="0" y="38539"/>
                    </a:lnTo>
                    <a:close/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1" name="Freeform: Shape 1880">
                <a:extLst>
                  <a:ext uri="{FF2B5EF4-FFF2-40B4-BE49-F238E27FC236}">
                    <a16:creationId xmlns:a16="http://schemas.microsoft.com/office/drawing/2014/main" id="{FEF75AB4-4BD1-4E10-A942-E6AAD376D655}"/>
                  </a:ext>
                </a:extLst>
              </p:cNvPr>
              <p:cNvSpPr/>
              <p:nvPr/>
            </p:nvSpPr>
            <p:spPr>
              <a:xfrm>
                <a:off x="2916568" y="2112265"/>
                <a:ext cx="33400" cy="38538"/>
              </a:xfrm>
              <a:custGeom>
                <a:avLst/>
                <a:gdLst>
                  <a:gd name="connsiteX0" fmla="*/ 0 w 33400"/>
                  <a:gd name="connsiteY0" fmla="*/ 0 h 38538"/>
                  <a:gd name="connsiteX1" fmla="*/ 33400 w 33400"/>
                  <a:gd name="connsiteY1" fmla="*/ 0 h 38538"/>
                  <a:gd name="connsiteX2" fmla="*/ 33400 w 33400"/>
                  <a:gd name="connsiteY2" fmla="*/ 38539 h 38538"/>
                  <a:gd name="connsiteX3" fmla="*/ 0 w 33400"/>
                  <a:gd name="connsiteY3" fmla="*/ 38539 h 3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0" h="38538">
                    <a:moveTo>
                      <a:pt x="0" y="0"/>
                    </a:moveTo>
                    <a:lnTo>
                      <a:pt x="33400" y="0"/>
                    </a:lnTo>
                    <a:lnTo>
                      <a:pt x="33400" y="38539"/>
                    </a:lnTo>
                    <a:lnTo>
                      <a:pt x="0" y="38539"/>
                    </a:lnTo>
                    <a:close/>
                  </a:path>
                </a:pathLst>
              </a:custGeom>
              <a:solidFill>
                <a:srgbClr val="211D1E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2" name="Freeform: Shape 1881">
                <a:extLst>
                  <a:ext uri="{FF2B5EF4-FFF2-40B4-BE49-F238E27FC236}">
                    <a16:creationId xmlns:a16="http://schemas.microsoft.com/office/drawing/2014/main" id="{D2C525F0-A050-46B8-8413-87A67FF72674}"/>
                  </a:ext>
                </a:extLst>
              </p:cNvPr>
              <p:cNvSpPr/>
              <p:nvPr/>
            </p:nvSpPr>
            <p:spPr>
              <a:xfrm>
                <a:off x="1028179" y="1972242"/>
                <a:ext cx="236369" cy="177277"/>
              </a:xfrm>
              <a:custGeom>
                <a:avLst/>
                <a:gdLst>
                  <a:gd name="connsiteX0" fmla="*/ 41108 w 236369"/>
                  <a:gd name="connsiteY0" fmla="*/ 92493 h 177277"/>
                  <a:gd name="connsiteX1" fmla="*/ 136170 w 236369"/>
                  <a:gd name="connsiteY1" fmla="*/ 0 h 177277"/>
                  <a:gd name="connsiteX2" fmla="*/ 236370 w 236369"/>
                  <a:gd name="connsiteY2" fmla="*/ 177277 h 177277"/>
                  <a:gd name="connsiteX3" fmla="*/ 0 w 236369"/>
                  <a:gd name="connsiteY3" fmla="*/ 177277 h 177277"/>
                  <a:gd name="connsiteX4" fmla="*/ 41108 w 236369"/>
                  <a:gd name="connsiteY4" fmla="*/ 92493 h 177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69" h="177277">
                    <a:moveTo>
                      <a:pt x="41108" y="92493"/>
                    </a:moveTo>
                    <a:cubicBezTo>
                      <a:pt x="82216" y="29546"/>
                      <a:pt x="136170" y="0"/>
                      <a:pt x="136170" y="0"/>
                    </a:cubicBezTo>
                    <a:lnTo>
                      <a:pt x="236370" y="177277"/>
                    </a:lnTo>
                    <a:lnTo>
                      <a:pt x="0" y="177277"/>
                    </a:lnTo>
                    <a:cubicBezTo>
                      <a:pt x="2569" y="167000"/>
                      <a:pt x="10277" y="138739"/>
                      <a:pt x="41108" y="92493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3" name="Freeform: Shape 1882">
                <a:extLst>
                  <a:ext uri="{FF2B5EF4-FFF2-40B4-BE49-F238E27FC236}">
                    <a16:creationId xmlns:a16="http://schemas.microsoft.com/office/drawing/2014/main" id="{148DFBF1-790F-4E11-B5AA-3EF4DD3E42B5}"/>
                  </a:ext>
                </a:extLst>
              </p:cNvPr>
              <p:cNvSpPr/>
              <p:nvPr/>
            </p:nvSpPr>
            <p:spPr>
              <a:xfrm>
                <a:off x="1079563" y="2012065"/>
                <a:ext cx="184985" cy="138738"/>
              </a:xfrm>
              <a:custGeom>
                <a:avLst/>
                <a:gdLst>
                  <a:gd name="connsiteX0" fmla="*/ 32115 w 184985"/>
                  <a:gd name="connsiteY0" fmla="*/ 71939 h 138738"/>
                  <a:gd name="connsiteX1" fmla="*/ 106623 w 184985"/>
                  <a:gd name="connsiteY1" fmla="*/ 0 h 138738"/>
                  <a:gd name="connsiteX2" fmla="*/ 184985 w 184985"/>
                  <a:gd name="connsiteY2" fmla="*/ 138739 h 138738"/>
                  <a:gd name="connsiteX3" fmla="*/ 0 w 184985"/>
                  <a:gd name="connsiteY3" fmla="*/ 138739 h 138738"/>
                  <a:gd name="connsiteX4" fmla="*/ 32115 w 184985"/>
                  <a:gd name="connsiteY4" fmla="*/ 71939 h 138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985" h="138738">
                    <a:moveTo>
                      <a:pt x="32115" y="71939"/>
                    </a:moveTo>
                    <a:cubicBezTo>
                      <a:pt x="64231" y="23123"/>
                      <a:pt x="106623" y="0"/>
                      <a:pt x="106623" y="0"/>
                    </a:cubicBezTo>
                    <a:lnTo>
                      <a:pt x="184985" y="138739"/>
                    </a:lnTo>
                    <a:lnTo>
                      <a:pt x="0" y="138739"/>
                    </a:lnTo>
                    <a:cubicBezTo>
                      <a:pt x="2569" y="129747"/>
                      <a:pt x="8992" y="107908"/>
                      <a:pt x="32115" y="719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BADF9AC1-00DF-4C89-B2C3-5EC1A639A0CC}"/>
                  </a:ext>
                </a:extLst>
              </p:cNvPr>
              <p:cNvSpPr/>
              <p:nvPr/>
            </p:nvSpPr>
            <p:spPr>
              <a:xfrm>
                <a:off x="3118253" y="1972242"/>
                <a:ext cx="236369" cy="177277"/>
              </a:xfrm>
              <a:custGeom>
                <a:avLst/>
                <a:gdLst>
                  <a:gd name="connsiteX0" fmla="*/ 195262 w 236369"/>
                  <a:gd name="connsiteY0" fmla="*/ 92493 h 177277"/>
                  <a:gd name="connsiteX1" fmla="*/ 100200 w 236369"/>
                  <a:gd name="connsiteY1" fmla="*/ 0 h 177277"/>
                  <a:gd name="connsiteX2" fmla="*/ 0 w 236369"/>
                  <a:gd name="connsiteY2" fmla="*/ 177277 h 177277"/>
                  <a:gd name="connsiteX3" fmla="*/ 236370 w 236369"/>
                  <a:gd name="connsiteY3" fmla="*/ 177277 h 177277"/>
                  <a:gd name="connsiteX4" fmla="*/ 195262 w 236369"/>
                  <a:gd name="connsiteY4" fmla="*/ 92493 h 177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69" h="177277">
                    <a:moveTo>
                      <a:pt x="195262" y="92493"/>
                    </a:moveTo>
                    <a:cubicBezTo>
                      <a:pt x="154154" y="29546"/>
                      <a:pt x="100200" y="0"/>
                      <a:pt x="100200" y="0"/>
                    </a:cubicBezTo>
                    <a:lnTo>
                      <a:pt x="0" y="177277"/>
                    </a:lnTo>
                    <a:lnTo>
                      <a:pt x="236370" y="177277"/>
                    </a:lnTo>
                    <a:cubicBezTo>
                      <a:pt x="233801" y="167000"/>
                      <a:pt x="226093" y="138739"/>
                      <a:pt x="195262" y="92493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5" name="Freeform: Shape 1884">
                <a:extLst>
                  <a:ext uri="{FF2B5EF4-FFF2-40B4-BE49-F238E27FC236}">
                    <a16:creationId xmlns:a16="http://schemas.microsoft.com/office/drawing/2014/main" id="{17905E78-30CF-414C-9D84-BA13809B4E9E}"/>
                  </a:ext>
                </a:extLst>
              </p:cNvPr>
              <p:cNvSpPr/>
              <p:nvPr/>
            </p:nvSpPr>
            <p:spPr>
              <a:xfrm>
                <a:off x="3118253" y="2012065"/>
                <a:ext cx="183700" cy="138738"/>
              </a:xfrm>
              <a:custGeom>
                <a:avLst/>
                <a:gdLst>
                  <a:gd name="connsiteX0" fmla="*/ 152870 w 183700"/>
                  <a:gd name="connsiteY0" fmla="*/ 71939 h 138738"/>
                  <a:gd name="connsiteX1" fmla="*/ 78362 w 183700"/>
                  <a:gd name="connsiteY1" fmla="*/ 0 h 138738"/>
                  <a:gd name="connsiteX2" fmla="*/ 0 w 183700"/>
                  <a:gd name="connsiteY2" fmla="*/ 138739 h 138738"/>
                  <a:gd name="connsiteX3" fmla="*/ 183701 w 183700"/>
                  <a:gd name="connsiteY3" fmla="*/ 138739 h 138738"/>
                  <a:gd name="connsiteX4" fmla="*/ 152870 w 183700"/>
                  <a:gd name="connsiteY4" fmla="*/ 71939 h 138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700" h="138738">
                    <a:moveTo>
                      <a:pt x="152870" y="71939"/>
                    </a:moveTo>
                    <a:cubicBezTo>
                      <a:pt x="120754" y="23123"/>
                      <a:pt x="78362" y="0"/>
                      <a:pt x="78362" y="0"/>
                    </a:cubicBezTo>
                    <a:lnTo>
                      <a:pt x="0" y="138739"/>
                    </a:lnTo>
                    <a:lnTo>
                      <a:pt x="183701" y="138739"/>
                    </a:lnTo>
                    <a:cubicBezTo>
                      <a:pt x="182416" y="129747"/>
                      <a:pt x="175993" y="107908"/>
                      <a:pt x="152870" y="719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3ED3B052-DB30-403F-9E6F-AEB182D3500F}"/>
                  </a:ext>
                </a:extLst>
              </p:cNvPr>
              <p:cNvSpPr/>
              <p:nvPr/>
            </p:nvSpPr>
            <p:spPr>
              <a:xfrm>
                <a:off x="1904288" y="1755141"/>
                <a:ext cx="91208" cy="259492"/>
              </a:xfrm>
              <a:custGeom>
                <a:avLst/>
                <a:gdLst>
                  <a:gd name="connsiteX0" fmla="*/ 0 w 91208"/>
                  <a:gd name="connsiteY0" fmla="*/ 0 h 259492"/>
                  <a:gd name="connsiteX1" fmla="*/ 0 w 91208"/>
                  <a:gd name="connsiteY1" fmla="*/ 0 h 259492"/>
                  <a:gd name="connsiteX2" fmla="*/ 91208 w 91208"/>
                  <a:gd name="connsiteY2" fmla="*/ 0 h 259492"/>
                  <a:gd name="connsiteX3" fmla="*/ 91208 w 91208"/>
                  <a:gd name="connsiteY3" fmla="*/ 259493 h 259492"/>
                  <a:gd name="connsiteX4" fmla="*/ 0 w 91208"/>
                  <a:gd name="connsiteY4" fmla="*/ 259493 h 259492"/>
                  <a:gd name="connsiteX5" fmla="*/ 0 w 91208"/>
                  <a:gd name="connsiteY5" fmla="*/ 0 h 259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208" h="259492">
                    <a:moveTo>
                      <a:pt x="0" y="0"/>
                    </a:moveTo>
                    <a:lnTo>
                      <a:pt x="0" y="0"/>
                    </a:lnTo>
                    <a:lnTo>
                      <a:pt x="91208" y="0"/>
                    </a:lnTo>
                    <a:lnTo>
                      <a:pt x="91208" y="259493"/>
                    </a:lnTo>
                    <a:lnTo>
                      <a:pt x="0" y="25949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A59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7" name="Freeform: Shape 1886">
                <a:extLst>
                  <a:ext uri="{FF2B5EF4-FFF2-40B4-BE49-F238E27FC236}">
                    <a16:creationId xmlns:a16="http://schemas.microsoft.com/office/drawing/2014/main" id="{47A84D91-7299-49EB-B1B2-F2BD0D6DAEC6}"/>
                  </a:ext>
                </a:extLst>
              </p:cNvPr>
              <p:cNvSpPr/>
              <p:nvPr/>
            </p:nvSpPr>
            <p:spPr>
              <a:xfrm>
                <a:off x="1904288" y="2014634"/>
                <a:ext cx="91208" cy="12846"/>
              </a:xfrm>
              <a:custGeom>
                <a:avLst/>
                <a:gdLst>
                  <a:gd name="connsiteX0" fmla="*/ 0 w 91208"/>
                  <a:gd name="connsiteY0" fmla="*/ 0 h 12846"/>
                  <a:gd name="connsiteX1" fmla="*/ 91208 w 91208"/>
                  <a:gd name="connsiteY1" fmla="*/ 0 h 12846"/>
                  <a:gd name="connsiteX2" fmla="*/ 91208 w 91208"/>
                  <a:gd name="connsiteY2" fmla="*/ 0 h 12846"/>
                  <a:gd name="connsiteX3" fmla="*/ 0 w 91208"/>
                  <a:gd name="connsiteY3" fmla="*/ 0 h 12846"/>
                  <a:gd name="connsiteX4" fmla="*/ 0 w 91208"/>
                  <a:gd name="connsiteY4" fmla="*/ 0 h 12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208" h="12846">
                    <a:moveTo>
                      <a:pt x="0" y="0"/>
                    </a:moveTo>
                    <a:lnTo>
                      <a:pt x="91208" y="0"/>
                    </a:lnTo>
                    <a:lnTo>
                      <a:pt x="91208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4E484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8" name="Freeform: Shape 1887">
                <a:extLst>
                  <a:ext uri="{FF2B5EF4-FFF2-40B4-BE49-F238E27FC236}">
                    <a16:creationId xmlns:a16="http://schemas.microsoft.com/office/drawing/2014/main" id="{52EAC3D5-C863-4023-860C-5B04CAAE580D}"/>
                  </a:ext>
                </a:extLst>
              </p:cNvPr>
              <p:cNvSpPr/>
              <p:nvPr/>
            </p:nvSpPr>
            <p:spPr>
              <a:xfrm>
                <a:off x="2027612" y="1755141"/>
                <a:ext cx="28261" cy="259492"/>
              </a:xfrm>
              <a:custGeom>
                <a:avLst/>
                <a:gdLst>
                  <a:gd name="connsiteX0" fmla="*/ 0 w 28261"/>
                  <a:gd name="connsiteY0" fmla="*/ 0 h 259492"/>
                  <a:gd name="connsiteX1" fmla="*/ 28262 w 28261"/>
                  <a:gd name="connsiteY1" fmla="*/ 0 h 259492"/>
                  <a:gd name="connsiteX2" fmla="*/ 28262 w 28261"/>
                  <a:gd name="connsiteY2" fmla="*/ 259493 h 259492"/>
                  <a:gd name="connsiteX3" fmla="*/ 0 w 28261"/>
                  <a:gd name="connsiteY3" fmla="*/ 259493 h 259492"/>
                  <a:gd name="connsiteX4" fmla="*/ 0 w 28261"/>
                  <a:gd name="connsiteY4" fmla="*/ 0 h 259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61" h="259492">
                    <a:moveTo>
                      <a:pt x="0" y="0"/>
                    </a:moveTo>
                    <a:lnTo>
                      <a:pt x="28262" y="0"/>
                    </a:lnTo>
                    <a:lnTo>
                      <a:pt x="28262" y="259493"/>
                    </a:lnTo>
                    <a:lnTo>
                      <a:pt x="0" y="25949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3525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9" name="Freeform: Shape 1888">
                <a:extLst>
                  <a:ext uri="{FF2B5EF4-FFF2-40B4-BE49-F238E27FC236}">
                    <a16:creationId xmlns:a16="http://schemas.microsoft.com/office/drawing/2014/main" id="{EEF533C8-93E9-4652-ABD2-DEA5A269B427}"/>
                  </a:ext>
                </a:extLst>
              </p:cNvPr>
              <p:cNvSpPr/>
              <p:nvPr/>
            </p:nvSpPr>
            <p:spPr>
              <a:xfrm>
                <a:off x="2027612" y="2014634"/>
                <a:ext cx="28261" cy="12846"/>
              </a:xfrm>
              <a:custGeom>
                <a:avLst/>
                <a:gdLst>
                  <a:gd name="connsiteX0" fmla="*/ 0 w 28261"/>
                  <a:gd name="connsiteY0" fmla="*/ 0 h 12846"/>
                  <a:gd name="connsiteX1" fmla="*/ 28262 w 28261"/>
                  <a:gd name="connsiteY1" fmla="*/ 0 h 12846"/>
                  <a:gd name="connsiteX2" fmla="*/ 28262 w 28261"/>
                  <a:gd name="connsiteY2" fmla="*/ 0 h 12846"/>
                  <a:gd name="connsiteX3" fmla="*/ 0 w 28261"/>
                  <a:gd name="connsiteY3" fmla="*/ 0 h 12846"/>
                  <a:gd name="connsiteX4" fmla="*/ 0 w 28261"/>
                  <a:gd name="connsiteY4" fmla="*/ 0 h 12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61" h="12846">
                    <a:moveTo>
                      <a:pt x="0" y="0"/>
                    </a:moveTo>
                    <a:lnTo>
                      <a:pt x="28262" y="0"/>
                    </a:lnTo>
                    <a:lnTo>
                      <a:pt x="28262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46404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0" name="Freeform: Shape 1889">
                <a:extLst>
                  <a:ext uri="{FF2B5EF4-FFF2-40B4-BE49-F238E27FC236}">
                    <a16:creationId xmlns:a16="http://schemas.microsoft.com/office/drawing/2014/main" id="{44771A58-4B27-4FEC-96FB-F0CA80BE554E}"/>
                  </a:ext>
                </a:extLst>
              </p:cNvPr>
              <p:cNvSpPr/>
              <p:nvPr/>
            </p:nvSpPr>
            <p:spPr>
              <a:xfrm>
                <a:off x="2239574" y="2415436"/>
                <a:ext cx="1222957" cy="147731"/>
              </a:xfrm>
              <a:custGeom>
                <a:avLst/>
                <a:gdLst>
                  <a:gd name="connsiteX0" fmla="*/ 0 w 1222957"/>
                  <a:gd name="connsiteY0" fmla="*/ 0 h 147731"/>
                  <a:gd name="connsiteX1" fmla="*/ 1222957 w 1222957"/>
                  <a:gd name="connsiteY1" fmla="*/ 0 h 147731"/>
                  <a:gd name="connsiteX2" fmla="*/ 1222957 w 1222957"/>
                  <a:gd name="connsiteY2" fmla="*/ 147731 h 147731"/>
                  <a:gd name="connsiteX3" fmla="*/ 0 w 1222957"/>
                  <a:gd name="connsiteY3" fmla="*/ 147731 h 147731"/>
                  <a:gd name="connsiteX4" fmla="*/ 0 w 1222957"/>
                  <a:gd name="connsiteY4" fmla="*/ 0 h 14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957" h="147731">
                    <a:moveTo>
                      <a:pt x="0" y="0"/>
                    </a:moveTo>
                    <a:lnTo>
                      <a:pt x="1222957" y="0"/>
                    </a:lnTo>
                    <a:lnTo>
                      <a:pt x="1222957" y="147731"/>
                    </a:lnTo>
                    <a:lnTo>
                      <a:pt x="0" y="14773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1" name="Freeform: Shape 1890">
                <a:extLst>
                  <a:ext uri="{FF2B5EF4-FFF2-40B4-BE49-F238E27FC236}">
                    <a16:creationId xmlns:a16="http://schemas.microsoft.com/office/drawing/2014/main" id="{BD70E08D-452F-4F2A-9592-7A0B94CD0DF2}"/>
                  </a:ext>
                </a:extLst>
              </p:cNvPr>
              <p:cNvSpPr/>
              <p:nvPr/>
            </p:nvSpPr>
            <p:spPr>
              <a:xfrm>
                <a:off x="871455" y="2415436"/>
                <a:ext cx="1222957" cy="147731"/>
              </a:xfrm>
              <a:custGeom>
                <a:avLst/>
                <a:gdLst>
                  <a:gd name="connsiteX0" fmla="*/ 0 w 1222957"/>
                  <a:gd name="connsiteY0" fmla="*/ 0 h 147731"/>
                  <a:gd name="connsiteX1" fmla="*/ 1222957 w 1222957"/>
                  <a:gd name="connsiteY1" fmla="*/ 0 h 147731"/>
                  <a:gd name="connsiteX2" fmla="*/ 1222957 w 1222957"/>
                  <a:gd name="connsiteY2" fmla="*/ 147731 h 147731"/>
                  <a:gd name="connsiteX3" fmla="*/ 0 w 1222957"/>
                  <a:gd name="connsiteY3" fmla="*/ 147731 h 147731"/>
                  <a:gd name="connsiteX4" fmla="*/ 0 w 1222957"/>
                  <a:gd name="connsiteY4" fmla="*/ 0 h 14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957" h="147731">
                    <a:moveTo>
                      <a:pt x="0" y="0"/>
                    </a:moveTo>
                    <a:lnTo>
                      <a:pt x="1222957" y="0"/>
                    </a:lnTo>
                    <a:lnTo>
                      <a:pt x="1222957" y="147731"/>
                    </a:lnTo>
                    <a:lnTo>
                      <a:pt x="0" y="14773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BFBFB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92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3749120" y="1185809"/>
              <a:ext cx="1075175" cy="1341387"/>
              <a:chOff x="3749120" y="1185809"/>
              <a:chExt cx="1075175" cy="1341387"/>
            </a:xfrm>
          </p:grpSpPr>
          <p:grpSp>
            <p:nvGrpSpPr>
              <p:cNvPr id="1893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4089190" y="1780584"/>
                <a:ext cx="330464" cy="704637"/>
                <a:chOff x="4089190" y="1780584"/>
                <a:chExt cx="330464" cy="704637"/>
              </a:xfrm>
            </p:grpSpPr>
            <p:sp>
              <p:nvSpPr>
                <p:cNvPr id="1894" name="Freeform: Shape 1893">
                  <a:extLst>
                    <a:ext uri="{FF2B5EF4-FFF2-40B4-BE49-F238E27FC236}">
                      <a16:creationId xmlns:a16="http://schemas.microsoft.com/office/drawing/2014/main" id="{9BA6BDBB-3E13-4150-AD60-190918C98D03}"/>
                    </a:ext>
                  </a:extLst>
                </p:cNvPr>
                <p:cNvSpPr/>
                <p:nvPr/>
              </p:nvSpPr>
              <p:spPr>
                <a:xfrm rot="-1000736">
                  <a:off x="4103349" y="2122613"/>
                  <a:ext cx="115612" cy="115612"/>
                </a:xfrm>
                <a:custGeom>
                  <a:avLst/>
                  <a:gdLst>
                    <a:gd name="connsiteX0" fmla="*/ 115612 w 115612"/>
                    <a:gd name="connsiteY0" fmla="*/ 57806 h 115612"/>
                    <a:gd name="connsiteX1" fmla="*/ 57806 w 115612"/>
                    <a:gd name="connsiteY1" fmla="*/ 115612 h 115612"/>
                    <a:gd name="connsiteX2" fmla="*/ 0 w 115612"/>
                    <a:gd name="connsiteY2" fmla="*/ 57806 h 115612"/>
                    <a:gd name="connsiteX3" fmla="*/ 57806 w 115612"/>
                    <a:gd name="connsiteY3" fmla="*/ 0 h 115612"/>
                    <a:gd name="connsiteX4" fmla="*/ 115612 w 115612"/>
                    <a:gd name="connsiteY4" fmla="*/ 57806 h 115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612" h="115612">
                      <a:moveTo>
                        <a:pt x="115612" y="57806"/>
                      </a:moveTo>
                      <a:cubicBezTo>
                        <a:pt x="115612" y="89732"/>
                        <a:pt x="89732" y="115612"/>
                        <a:pt x="57806" y="115612"/>
                      </a:cubicBezTo>
                      <a:cubicBezTo>
                        <a:pt x="25880" y="115612"/>
                        <a:pt x="0" y="89732"/>
                        <a:pt x="0" y="57806"/>
                      </a:cubicBezTo>
                      <a:cubicBezTo>
                        <a:pt x="0" y="25881"/>
                        <a:pt x="25880" y="0"/>
                        <a:pt x="57806" y="0"/>
                      </a:cubicBezTo>
                      <a:cubicBezTo>
                        <a:pt x="89732" y="0"/>
                        <a:pt x="115612" y="25881"/>
                        <a:pt x="115612" y="57806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5" name="Freeform: Shape 1894">
                  <a:extLst>
                    <a:ext uri="{FF2B5EF4-FFF2-40B4-BE49-F238E27FC236}">
                      <a16:creationId xmlns:a16="http://schemas.microsoft.com/office/drawing/2014/main" id="{03C12237-8890-434E-AE3C-4A501857C702}"/>
                    </a:ext>
                  </a:extLst>
                </p:cNvPr>
                <p:cNvSpPr/>
                <p:nvPr/>
              </p:nvSpPr>
              <p:spPr>
                <a:xfrm>
                  <a:off x="4122379" y="2141366"/>
                  <a:ext cx="223969" cy="343854"/>
                </a:xfrm>
                <a:custGeom>
                  <a:avLst/>
                  <a:gdLst>
                    <a:gd name="connsiteX0" fmla="*/ 223969 w 223969"/>
                    <a:gd name="connsiteY0" fmla="*/ 324170 h 343854"/>
                    <a:gd name="connsiteX1" fmla="*/ 193138 w 223969"/>
                    <a:gd name="connsiteY1" fmla="*/ 339585 h 343854"/>
                    <a:gd name="connsiteX2" fmla="*/ 135331 w 223969"/>
                    <a:gd name="connsiteY2" fmla="*/ 320316 h 343854"/>
                    <a:gd name="connsiteX3" fmla="*/ 4300 w 223969"/>
                    <a:gd name="connsiteY3" fmla="*/ 56969 h 343854"/>
                    <a:gd name="connsiteX4" fmla="*/ 22284 w 223969"/>
                    <a:gd name="connsiteY4" fmla="*/ 4300 h 343854"/>
                    <a:gd name="connsiteX5" fmla="*/ 22284 w 223969"/>
                    <a:gd name="connsiteY5" fmla="*/ 4300 h 343854"/>
                    <a:gd name="connsiteX6" fmla="*/ 74954 w 223969"/>
                    <a:gd name="connsiteY6" fmla="*/ 22284 h 343854"/>
                    <a:gd name="connsiteX7" fmla="*/ 223969 w 223969"/>
                    <a:gd name="connsiteY7" fmla="*/ 324170 h 34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3969" h="343854">
                      <a:moveTo>
                        <a:pt x="223969" y="324170"/>
                      </a:moveTo>
                      <a:lnTo>
                        <a:pt x="193138" y="339585"/>
                      </a:lnTo>
                      <a:cubicBezTo>
                        <a:pt x="171300" y="349862"/>
                        <a:pt x="145608" y="340870"/>
                        <a:pt x="135331" y="320316"/>
                      </a:cubicBezTo>
                      <a:lnTo>
                        <a:pt x="4300" y="56969"/>
                      </a:lnTo>
                      <a:cubicBezTo>
                        <a:pt x="-5978" y="37700"/>
                        <a:pt x="3015" y="14576"/>
                        <a:pt x="22284" y="4300"/>
                      </a:cubicBezTo>
                      <a:lnTo>
                        <a:pt x="22284" y="4300"/>
                      </a:lnTo>
                      <a:cubicBezTo>
                        <a:pt x="41554" y="-5977"/>
                        <a:pt x="64677" y="3015"/>
                        <a:pt x="74954" y="22284"/>
                      </a:cubicBezTo>
                      <a:lnTo>
                        <a:pt x="223969" y="32417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6" name="Freeform: Shape 1895">
                  <a:extLst>
                    <a:ext uri="{FF2B5EF4-FFF2-40B4-BE49-F238E27FC236}">
                      <a16:creationId xmlns:a16="http://schemas.microsoft.com/office/drawing/2014/main" id="{FFAD7C55-F2DD-44A2-A737-5853808A05AE}"/>
                    </a:ext>
                  </a:extLst>
                </p:cNvPr>
                <p:cNvSpPr/>
                <p:nvPr/>
              </p:nvSpPr>
              <p:spPr>
                <a:xfrm>
                  <a:off x="4128892" y="1780584"/>
                  <a:ext cx="290762" cy="400850"/>
                </a:xfrm>
                <a:custGeom>
                  <a:avLst/>
                  <a:gdLst>
                    <a:gd name="connsiteX0" fmla="*/ 59449 w 290762"/>
                    <a:gd name="connsiteY0" fmla="*/ 393343 h 400850"/>
                    <a:gd name="connsiteX1" fmla="*/ 59449 w 290762"/>
                    <a:gd name="connsiteY1" fmla="*/ 393343 h 400850"/>
                    <a:gd name="connsiteX2" fmla="*/ 6780 w 290762"/>
                    <a:gd name="connsiteY2" fmla="*/ 268735 h 400850"/>
                    <a:gd name="connsiteX3" fmla="*/ 106980 w 290762"/>
                    <a:gd name="connsiteY3" fmla="*/ 23373 h 400850"/>
                    <a:gd name="connsiteX4" fmla="*/ 217457 w 290762"/>
                    <a:gd name="connsiteY4" fmla="*/ 29796 h 400850"/>
                    <a:gd name="connsiteX5" fmla="*/ 229019 w 290762"/>
                    <a:gd name="connsiteY5" fmla="*/ 43927 h 400850"/>
                    <a:gd name="connsiteX6" fmla="*/ 285542 w 290762"/>
                    <a:gd name="connsiteY6" fmla="*/ 91458 h 400850"/>
                    <a:gd name="connsiteX7" fmla="*/ 182773 w 290762"/>
                    <a:gd name="connsiteY7" fmla="*/ 341959 h 400850"/>
                    <a:gd name="connsiteX8" fmla="*/ 59449 w 290762"/>
                    <a:gd name="connsiteY8" fmla="*/ 393343 h 400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0762" h="400850">
                      <a:moveTo>
                        <a:pt x="59449" y="393343"/>
                      </a:moveTo>
                      <a:lnTo>
                        <a:pt x="59449" y="393343"/>
                      </a:lnTo>
                      <a:cubicBezTo>
                        <a:pt x="10634" y="372789"/>
                        <a:pt x="-12490" y="317551"/>
                        <a:pt x="6780" y="268735"/>
                      </a:cubicBezTo>
                      <a:lnTo>
                        <a:pt x="106980" y="23373"/>
                      </a:lnTo>
                      <a:cubicBezTo>
                        <a:pt x="126249" y="-22873"/>
                        <a:pt x="171211" y="10527"/>
                        <a:pt x="217457" y="29796"/>
                      </a:cubicBezTo>
                      <a:lnTo>
                        <a:pt x="229019" y="43927"/>
                      </a:lnTo>
                      <a:cubicBezTo>
                        <a:pt x="272696" y="61912"/>
                        <a:pt x="303527" y="47781"/>
                        <a:pt x="285542" y="91458"/>
                      </a:cubicBezTo>
                      <a:lnTo>
                        <a:pt x="182773" y="341959"/>
                      </a:lnTo>
                      <a:cubicBezTo>
                        <a:pt x="164788" y="390774"/>
                        <a:pt x="108264" y="413897"/>
                        <a:pt x="59449" y="39334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7" name="Freeform: Shape 1896">
                  <a:extLst>
                    <a:ext uri="{FF2B5EF4-FFF2-40B4-BE49-F238E27FC236}">
                      <a16:creationId xmlns:a16="http://schemas.microsoft.com/office/drawing/2014/main" id="{359ACA6D-517A-46C6-B8E1-35CF4A06CC54}"/>
                    </a:ext>
                  </a:extLst>
                </p:cNvPr>
                <p:cNvSpPr/>
                <p:nvPr/>
              </p:nvSpPr>
              <p:spPr>
                <a:xfrm>
                  <a:off x="4137292" y="2155211"/>
                  <a:ext cx="45573" cy="45356"/>
                </a:xfrm>
                <a:custGeom>
                  <a:avLst/>
                  <a:gdLst>
                    <a:gd name="connsiteX0" fmla="*/ 43341 w 45573"/>
                    <a:gd name="connsiteY0" fmla="*/ 12293 h 45356"/>
                    <a:gd name="connsiteX1" fmla="*/ 33064 w 45573"/>
                    <a:gd name="connsiteY1" fmla="*/ 43124 h 45356"/>
                    <a:gd name="connsiteX2" fmla="*/ 2233 w 45573"/>
                    <a:gd name="connsiteY2" fmla="*/ 32847 h 45356"/>
                    <a:gd name="connsiteX3" fmla="*/ 12510 w 45573"/>
                    <a:gd name="connsiteY3" fmla="*/ 2016 h 45356"/>
                    <a:gd name="connsiteX4" fmla="*/ 43341 w 45573"/>
                    <a:gd name="connsiteY4" fmla="*/ 12293 h 45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73" h="45356">
                      <a:moveTo>
                        <a:pt x="43341" y="12293"/>
                      </a:moveTo>
                      <a:cubicBezTo>
                        <a:pt x="48479" y="23854"/>
                        <a:pt x="44626" y="36700"/>
                        <a:pt x="33064" y="43124"/>
                      </a:cubicBezTo>
                      <a:cubicBezTo>
                        <a:pt x="21503" y="48262"/>
                        <a:pt x="8656" y="44408"/>
                        <a:pt x="2233" y="32847"/>
                      </a:cubicBezTo>
                      <a:cubicBezTo>
                        <a:pt x="-2906" y="21285"/>
                        <a:pt x="949" y="8439"/>
                        <a:pt x="12510" y="2016"/>
                      </a:cubicBezTo>
                      <a:cubicBezTo>
                        <a:pt x="24072" y="-3123"/>
                        <a:pt x="36918" y="2016"/>
                        <a:pt x="43341" y="12293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8" name="Freeform: Shape 1897">
                  <a:extLst>
                    <a:ext uri="{FF2B5EF4-FFF2-40B4-BE49-F238E27FC236}">
                      <a16:creationId xmlns:a16="http://schemas.microsoft.com/office/drawing/2014/main" id="{A784A208-AE42-4926-9652-FEB61A71148F}"/>
                    </a:ext>
                  </a:extLst>
                </p:cNvPr>
                <p:cNvSpPr/>
                <p:nvPr/>
              </p:nvSpPr>
              <p:spPr>
                <a:xfrm>
                  <a:off x="4189404" y="2060660"/>
                  <a:ext cx="66706" cy="67242"/>
                </a:xfrm>
                <a:custGeom>
                  <a:avLst/>
                  <a:gdLst>
                    <a:gd name="connsiteX0" fmla="*/ 64452 w 66706"/>
                    <a:gd name="connsiteY0" fmla="*/ 46467 h 67242"/>
                    <a:gd name="connsiteX1" fmla="*/ 20775 w 66706"/>
                    <a:gd name="connsiteY1" fmla="*/ 64452 h 67242"/>
                    <a:gd name="connsiteX2" fmla="*/ 2790 w 66706"/>
                    <a:gd name="connsiteY2" fmla="*/ 20775 h 67242"/>
                    <a:gd name="connsiteX3" fmla="*/ 46468 w 66706"/>
                    <a:gd name="connsiteY3" fmla="*/ 2790 h 67242"/>
                    <a:gd name="connsiteX4" fmla="*/ 64452 w 66706"/>
                    <a:gd name="connsiteY4" fmla="*/ 46467 h 6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706" h="67242">
                      <a:moveTo>
                        <a:pt x="64452" y="46467"/>
                      </a:moveTo>
                      <a:cubicBezTo>
                        <a:pt x="58029" y="63167"/>
                        <a:pt x="37475" y="72160"/>
                        <a:pt x="20775" y="64452"/>
                      </a:cubicBezTo>
                      <a:cubicBezTo>
                        <a:pt x="4075" y="58029"/>
                        <a:pt x="-4917" y="37475"/>
                        <a:pt x="2790" y="20775"/>
                      </a:cubicBezTo>
                      <a:cubicBezTo>
                        <a:pt x="9213" y="4075"/>
                        <a:pt x="29767" y="-4917"/>
                        <a:pt x="46468" y="2790"/>
                      </a:cubicBezTo>
                      <a:cubicBezTo>
                        <a:pt x="63167" y="10498"/>
                        <a:pt x="70875" y="28483"/>
                        <a:pt x="64452" y="46467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99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4431134" y="1853424"/>
                <a:ext cx="212595" cy="616649"/>
                <a:chOff x="4431134" y="1853424"/>
                <a:chExt cx="212595" cy="616649"/>
              </a:xfrm>
              <a:solidFill>
                <a:srgbClr val="211D1E"/>
              </a:solidFill>
            </p:grpSpPr>
            <p:sp>
              <p:nvSpPr>
                <p:cNvPr id="1900" name="Freeform: Shape 1899">
                  <a:extLst>
                    <a:ext uri="{FF2B5EF4-FFF2-40B4-BE49-F238E27FC236}">
                      <a16:creationId xmlns:a16="http://schemas.microsoft.com/office/drawing/2014/main" id="{31B2F367-DCB3-4219-850C-085972F4488D}"/>
                    </a:ext>
                  </a:extLst>
                </p:cNvPr>
                <p:cNvSpPr/>
                <p:nvPr/>
              </p:nvSpPr>
              <p:spPr>
                <a:xfrm>
                  <a:off x="4431134" y="2117778"/>
                  <a:ext cx="207734" cy="352295"/>
                </a:xfrm>
                <a:custGeom>
                  <a:avLst/>
                  <a:gdLst>
                    <a:gd name="connsiteX0" fmla="*/ 32115 w 207734"/>
                    <a:gd name="connsiteY0" fmla="*/ 349042 h 352295"/>
                    <a:gd name="connsiteX1" fmla="*/ 0 w 207734"/>
                    <a:gd name="connsiteY1" fmla="*/ 334911 h 352295"/>
                    <a:gd name="connsiteX2" fmla="*/ 132316 w 207734"/>
                    <a:gd name="connsiteY2" fmla="*/ 24034 h 352295"/>
                    <a:gd name="connsiteX3" fmla="*/ 183701 w 207734"/>
                    <a:gd name="connsiteY3" fmla="*/ 3480 h 352295"/>
                    <a:gd name="connsiteX4" fmla="*/ 183701 w 207734"/>
                    <a:gd name="connsiteY4" fmla="*/ 3480 h 352295"/>
                    <a:gd name="connsiteX5" fmla="*/ 204254 w 207734"/>
                    <a:gd name="connsiteY5" fmla="*/ 54865 h 352295"/>
                    <a:gd name="connsiteX6" fmla="*/ 88639 w 207734"/>
                    <a:gd name="connsiteY6" fmla="*/ 325919 h 352295"/>
                    <a:gd name="connsiteX7" fmla="*/ 32115 w 207734"/>
                    <a:gd name="connsiteY7" fmla="*/ 349042 h 352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734" h="352295">
                      <a:moveTo>
                        <a:pt x="32115" y="349042"/>
                      </a:moveTo>
                      <a:lnTo>
                        <a:pt x="0" y="334911"/>
                      </a:lnTo>
                      <a:lnTo>
                        <a:pt x="132316" y="24034"/>
                      </a:lnTo>
                      <a:cubicBezTo>
                        <a:pt x="141308" y="3480"/>
                        <a:pt x="164431" y="-5512"/>
                        <a:pt x="183701" y="3480"/>
                      </a:cubicBezTo>
                      <a:lnTo>
                        <a:pt x="183701" y="3480"/>
                      </a:lnTo>
                      <a:cubicBezTo>
                        <a:pt x="204254" y="12472"/>
                        <a:pt x="213247" y="35595"/>
                        <a:pt x="204254" y="54865"/>
                      </a:cubicBezTo>
                      <a:lnTo>
                        <a:pt x="88639" y="325919"/>
                      </a:lnTo>
                      <a:cubicBezTo>
                        <a:pt x="79647" y="347758"/>
                        <a:pt x="53954" y="358035"/>
                        <a:pt x="32115" y="34904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1" name="Freeform: Shape 1900">
                  <a:extLst>
                    <a:ext uri="{FF2B5EF4-FFF2-40B4-BE49-F238E27FC236}">
                      <a16:creationId xmlns:a16="http://schemas.microsoft.com/office/drawing/2014/main" id="{994BCC08-96FF-4D45-912B-0089ED8F2330}"/>
                    </a:ext>
                  </a:extLst>
                </p:cNvPr>
                <p:cNvSpPr/>
                <p:nvPr/>
              </p:nvSpPr>
              <p:spPr>
                <a:xfrm>
                  <a:off x="4433069" y="1853424"/>
                  <a:ext cx="210660" cy="342975"/>
                </a:xfrm>
                <a:custGeom>
                  <a:avLst/>
                  <a:gdLst>
                    <a:gd name="connsiteX0" fmla="*/ 30180 w 210660"/>
                    <a:gd name="connsiteY0" fmla="*/ 4487 h 342975"/>
                    <a:gd name="connsiteX1" fmla="*/ 30180 w 210660"/>
                    <a:gd name="connsiteY1" fmla="*/ 4487 h 342975"/>
                    <a:gd name="connsiteX2" fmla="*/ 98265 w 210660"/>
                    <a:gd name="connsiteY2" fmla="*/ 30180 h 342975"/>
                    <a:gd name="connsiteX3" fmla="*/ 206173 w 210660"/>
                    <a:gd name="connsiteY3" fmla="*/ 270403 h 342975"/>
                    <a:gd name="connsiteX4" fmla="*/ 180480 w 210660"/>
                    <a:gd name="connsiteY4" fmla="*/ 338488 h 342975"/>
                    <a:gd name="connsiteX5" fmla="*/ 180480 w 210660"/>
                    <a:gd name="connsiteY5" fmla="*/ 338488 h 342975"/>
                    <a:gd name="connsiteX6" fmla="*/ 112395 w 210660"/>
                    <a:gd name="connsiteY6" fmla="*/ 312796 h 342975"/>
                    <a:gd name="connsiteX7" fmla="*/ 4487 w 210660"/>
                    <a:gd name="connsiteY7" fmla="*/ 72572 h 342975"/>
                    <a:gd name="connsiteX8" fmla="*/ 30180 w 210660"/>
                    <a:gd name="connsiteY8" fmla="*/ 4487 h 3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660" h="342975">
                      <a:moveTo>
                        <a:pt x="30180" y="4487"/>
                      </a:moveTo>
                      <a:lnTo>
                        <a:pt x="30180" y="4487"/>
                      </a:lnTo>
                      <a:cubicBezTo>
                        <a:pt x="55872" y="-7074"/>
                        <a:pt x="86703" y="4487"/>
                        <a:pt x="98265" y="30180"/>
                      </a:cubicBezTo>
                      <a:lnTo>
                        <a:pt x="206173" y="270403"/>
                      </a:lnTo>
                      <a:cubicBezTo>
                        <a:pt x="217734" y="296096"/>
                        <a:pt x="206173" y="326927"/>
                        <a:pt x="180480" y="338488"/>
                      </a:cubicBezTo>
                      <a:lnTo>
                        <a:pt x="180480" y="338488"/>
                      </a:lnTo>
                      <a:cubicBezTo>
                        <a:pt x="154788" y="350050"/>
                        <a:pt x="123957" y="338488"/>
                        <a:pt x="112395" y="312796"/>
                      </a:cubicBezTo>
                      <a:lnTo>
                        <a:pt x="4487" y="72572"/>
                      </a:lnTo>
                      <a:cubicBezTo>
                        <a:pt x="-7074" y="45595"/>
                        <a:pt x="4487" y="16049"/>
                        <a:pt x="30180" y="448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02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3820940" y="1185809"/>
                <a:ext cx="997396" cy="943937"/>
                <a:chOff x="3820940" y="1185809"/>
                <a:chExt cx="997396" cy="943937"/>
              </a:xfrm>
            </p:grpSpPr>
            <p:sp>
              <p:nvSpPr>
                <p:cNvPr id="1903" name="Freeform: Shape 1902">
                  <a:extLst>
                    <a:ext uri="{FF2B5EF4-FFF2-40B4-BE49-F238E27FC236}">
                      <a16:creationId xmlns:a16="http://schemas.microsoft.com/office/drawing/2014/main" id="{6828A8B0-87E1-4793-B82D-F2CC9DDBC909}"/>
                    </a:ext>
                  </a:extLst>
                </p:cNvPr>
                <p:cNvSpPr/>
                <p:nvPr/>
              </p:nvSpPr>
              <p:spPr>
                <a:xfrm>
                  <a:off x="4508211" y="1505926"/>
                  <a:ext cx="268485" cy="449616"/>
                </a:xfrm>
                <a:custGeom>
                  <a:avLst/>
                  <a:gdLst>
                    <a:gd name="connsiteX0" fmla="*/ 268485 w 268485"/>
                    <a:gd name="connsiteY0" fmla="*/ 369970 h 449616"/>
                    <a:gd name="connsiteX1" fmla="*/ 38539 w 268485"/>
                    <a:gd name="connsiteY1" fmla="*/ 449617 h 449616"/>
                    <a:gd name="connsiteX2" fmla="*/ 0 w 268485"/>
                    <a:gd name="connsiteY2" fmla="*/ 0 h 449616"/>
                    <a:gd name="connsiteX3" fmla="*/ 164431 w 268485"/>
                    <a:gd name="connsiteY3" fmla="*/ 105339 h 449616"/>
                    <a:gd name="connsiteX4" fmla="*/ 215816 w 268485"/>
                    <a:gd name="connsiteY4" fmla="*/ 235085 h 449616"/>
                    <a:gd name="connsiteX5" fmla="*/ 223524 w 268485"/>
                    <a:gd name="connsiteY5" fmla="*/ 254355 h 449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485" h="449616">
                      <a:moveTo>
                        <a:pt x="268485" y="369970"/>
                      </a:moveTo>
                      <a:lnTo>
                        <a:pt x="38539" y="449617"/>
                      </a:lnTo>
                      <a:lnTo>
                        <a:pt x="0" y="0"/>
                      </a:lnTo>
                      <a:lnTo>
                        <a:pt x="164431" y="105339"/>
                      </a:lnTo>
                      <a:lnTo>
                        <a:pt x="215816" y="235085"/>
                      </a:lnTo>
                      <a:lnTo>
                        <a:pt x="223524" y="2543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4" name="Freeform: Shape 1903">
                  <a:extLst>
                    <a:ext uri="{FF2B5EF4-FFF2-40B4-BE49-F238E27FC236}">
                      <a16:creationId xmlns:a16="http://schemas.microsoft.com/office/drawing/2014/main" id="{0FE6F84D-A479-4634-944D-A7CA32829494}"/>
                    </a:ext>
                  </a:extLst>
                </p:cNvPr>
                <p:cNvSpPr/>
                <p:nvPr/>
              </p:nvSpPr>
              <p:spPr>
                <a:xfrm>
                  <a:off x="4504217" y="1647094"/>
                  <a:ext cx="36249" cy="36249"/>
                </a:xfrm>
                <a:custGeom>
                  <a:avLst/>
                  <a:gdLst>
                    <a:gd name="connsiteX0" fmla="*/ 36109 w 36249"/>
                    <a:gd name="connsiteY0" fmla="*/ 16840 h 36249"/>
                    <a:gd name="connsiteX1" fmla="*/ 19409 w 36249"/>
                    <a:gd name="connsiteY1" fmla="*/ 36109 h 36249"/>
                    <a:gd name="connsiteX2" fmla="*/ 140 w 36249"/>
                    <a:gd name="connsiteY2" fmla="*/ 19409 h 36249"/>
                    <a:gd name="connsiteX3" fmla="*/ 16840 w 36249"/>
                    <a:gd name="connsiteY3" fmla="*/ 140 h 36249"/>
                    <a:gd name="connsiteX4" fmla="*/ 36109 w 36249"/>
                    <a:gd name="connsiteY4" fmla="*/ 16840 h 3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249">
                      <a:moveTo>
                        <a:pt x="36109" y="16840"/>
                      </a:moveTo>
                      <a:cubicBezTo>
                        <a:pt x="37394" y="27117"/>
                        <a:pt x="29686" y="36109"/>
                        <a:pt x="19409" y="36109"/>
                      </a:cubicBezTo>
                      <a:cubicBezTo>
                        <a:pt x="9132" y="37394"/>
                        <a:pt x="140" y="29686"/>
                        <a:pt x="140" y="19409"/>
                      </a:cubicBezTo>
                      <a:cubicBezTo>
                        <a:pt x="-1145" y="9132"/>
                        <a:pt x="6563" y="140"/>
                        <a:pt x="16840" y="140"/>
                      </a:cubicBezTo>
                      <a:cubicBezTo>
                        <a:pt x="27117" y="-1145"/>
                        <a:pt x="34825" y="6563"/>
                        <a:pt x="36109" y="1684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5" name="Freeform: Shape 1904">
                  <a:extLst>
                    <a:ext uri="{FF2B5EF4-FFF2-40B4-BE49-F238E27FC236}">
                      <a16:creationId xmlns:a16="http://schemas.microsoft.com/office/drawing/2014/main" id="{F1517802-D011-45B3-A2D1-6A83598DA64A}"/>
                    </a:ext>
                  </a:extLst>
                </p:cNvPr>
                <p:cNvSpPr/>
                <p:nvPr/>
              </p:nvSpPr>
              <p:spPr>
                <a:xfrm>
                  <a:off x="4508211" y="1649803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1561 h 25692"/>
                    <a:gd name="connsiteX1" fmla="*/ 14131 w 25692"/>
                    <a:gd name="connsiteY1" fmla="*/ 25692 h 25692"/>
                    <a:gd name="connsiteX2" fmla="*/ 0 w 25692"/>
                    <a:gd name="connsiteY2" fmla="*/ 14131 h 25692"/>
                    <a:gd name="connsiteX3" fmla="*/ 11561 w 25692"/>
                    <a:gd name="connsiteY3" fmla="*/ 0 h 25692"/>
                    <a:gd name="connsiteX4" fmla="*/ 25692 w 25692"/>
                    <a:gd name="connsiteY4" fmla="*/ 11561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1561"/>
                      </a:moveTo>
                      <a:cubicBezTo>
                        <a:pt x="25692" y="19269"/>
                        <a:pt x="20554" y="24408"/>
                        <a:pt x="14131" y="25692"/>
                      </a:cubicBezTo>
                      <a:cubicBezTo>
                        <a:pt x="6423" y="25692"/>
                        <a:pt x="1285" y="20554"/>
                        <a:pt x="0" y="14131"/>
                      </a:cubicBezTo>
                      <a:cubicBezTo>
                        <a:pt x="0" y="6423"/>
                        <a:pt x="5138" y="1285"/>
                        <a:pt x="11561" y="0"/>
                      </a:cubicBezTo>
                      <a:cubicBezTo>
                        <a:pt x="19269" y="0"/>
                        <a:pt x="24408" y="5138"/>
                        <a:pt x="25692" y="11561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6" name="Freeform: Shape 1905">
                  <a:extLst>
                    <a:ext uri="{FF2B5EF4-FFF2-40B4-BE49-F238E27FC236}">
                      <a16:creationId xmlns:a16="http://schemas.microsoft.com/office/drawing/2014/main" id="{6A5ECDD7-4847-444E-B482-54C583730B37}"/>
                    </a:ext>
                  </a:extLst>
                </p:cNvPr>
                <p:cNvSpPr/>
                <p:nvPr/>
              </p:nvSpPr>
              <p:spPr>
                <a:xfrm>
                  <a:off x="4559455" y="1649663"/>
                  <a:ext cx="36249" cy="36249"/>
                </a:xfrm>
                <a:custGeom>
                  <a:avLst/>
                  <a:gdLst>
                    <a:gd name="connsiteX0" fmla="*/ 36110 w 36249"/>
                    <a:gd name="connsiteY0" fmla="*/ 16840 h 36249"/>
                    <a:gd name="connsiteX1" fmla="*/ 19409 w 36249"/>
                    <a:gd name="connsiteY1" fmla="*/ 36109 h 36249"/>
                    <a:gd name="connsiteX2" fmla="*/ 140 w 36249"/>
                    <a:gd name="connsiteY2" fmla="*/ 19409 h 36249"/>
                    <a:gd name="connsiteX3" fmla="*/ 16840 w 36249"/>
                    <a:gd name="connsiteY3" fmla="*/ 140 h 36249"/>
                    <a:gd name="connsiteX4" fmla="*/ 36110 w 36249"/>
                    <a:gd name="connsiteY4" fmla="*/ 16840 h 3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249">
                      <a:moveTo>
                        <a:pt x="36110" y="16840"/>
                      </a:moveTo>
                      <a:cubicBezTo>
                        <a:pt x="37394" y="27117"/>
                        <a:pt x="29687" y="36109"/>
                        <a:pt x="19409" y="36109"/>
                      </a:cubicBezTo>
                      <a:cubicBezTo>
                        <a:pt x="9133" y="37394"/>
                        <a:pt x="140" y="29686"/>
                        <a:pt x="140" y="19409"/>
                      </a:cubicBezTo>
                      <a:cubicBezTo>
                        <a:pt x="-1145" y="9132"/>
                        <a:pt x="6563" y="140"/>
                        <a:pt x="16840" y="140"/>
                      </a:cubicBezTo>
                      <a:cubicBezTo>
                        <a:pt x="27117" y="-1145"/>
                        <a:pt x="36110" y="6563"/>
                        <a:pt x="36110" y="1684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7" name="Freeform: Shape 1906">
                  <a:extLst>
                    <a:ext uri="{FF2B5EF4-FFF2-40B4-BE49-F238E27FC236}">
                      <a16:creationId xmlns:a16="http://schemas.microsoft.com/office/drawing/2014/main" id="{24B66E9D-723B-4255-84D9-5E8F063BE869}"/>
                    </a:ext>
                  </a:extLst>
                </p:cNvPr>
                <p:cNvSpPr/>
                <p:nvPr/>
              </p:nvSpPr>
              <p:spPr>
                <a:xfrm>
                  <a:off x="4563731" y="1653257"/>
                  <a:ext cx="25128" cy="25206"/>
                </a:xfrm>
                <a:custGeom>
                  <a:avLst/>
                  <a:gdLst>
                    <a:gd name="connsiteX0" fmla="*/ 24126 w 25128"/>
                    <a:gd name="connsiteY0" fmla="*/ 6822 h 25206"/>
                    <a:gd name="connsiteX1" fmla="*/ 8710 w 25128"/>
                    <a:gd name="connsiteY1" fmla="*/ 24807 h 25206"/>
                    <a:gd name="connsiteX2" fmla="*/ 1002 w 25128"/>
                    <a:gd name="connsiteY2" fmla="*/ 18384 h 25206"/>
                    <a:gd name="connsiteX3" fmla="*/ 16418 w 25128"/>
                    <a:gd name="connsiteY3" fmla="*/ 399 h 25206"/>
                    <a:gd name="connsiteX4" fmla="*/ 24126 w 25128"/>
                    <a:gd name="connsiteY4" fmla="*/ 6822 h 25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28" h="25206">
                      <a:moveTo>
                        <a:pt x="24126" y="6822"/>
                      </a:moveTo>
                      <a:cubicBezTo>
                        <a:pt x="27979" y="17099"/>
                        <a:pt x="20272" y="27376"/>
                        <a:pt x="8710" y="24807"/>
                      </a:cubicBezTo>
                      <a:cubicBezTo>
                        <a:pt x="4857" y="23522"/>
                        <a:pt x="2287" y="20953"/>
                        <a:pt x="1002" y="18384"/>
                      </a:cubicBezTo>
                      <a:cubicBezTo>
                        <a:pt x="-2851" y="8107"/>
                        <a:pt x="4857" y="-2170"/>
                        <a:pt x="16418" y="399"/>
                      </a:cubicBezTo>
                      <a:cubicBezTo>
                        <a:pt x="20272" y="399"/>
                        <a:pt x="22841" y="2968"/>
                        <a:pt x="24126" y="6822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8" name="Freeform: Shape 1907">
                  <a:extLst>
                    <a:ext uri="{FF2B5EF4-FFF2-40B4-BE49-F238E27FC236}">
                      <a16:creationId xmlns:a16="http://schemas.microsoft.com/office/drawing/2014/main" id="{2BB7A233-E2BF-4D91-A0F3-4325EA018356}"/>
                    </a:ext>
                  </a:extLst>
                </p:cNvPr>
                <p:cNvSpPr/>
                <p:nvPr/>
              </p:nvSpPr>
              <p:spPr>
                <a:xfrm>
                  <a:off x="4623686" y="1654941"/>
                  <a:ext cx="36249" cy="36109"/>
                </a:xfrm>
                <a:custGeom>
                  <a:avLst/>
                  <a:gdLst>
                    <a:gd name="connsiteX0" fmla="*/ 36110 w 36249"/>
                    <a:gd name="connsiteY0" fmla="*/ 16700 h 36109"/>
                    <a:gd name="connsiteX1" fmla="*/ 19409 w 36249"/>
                    <a:gd name="connsiteY1" fmla="*/ 35969 h 36109"/>
                    <a:gd name="connsiteX2" fmla="*/ 140 w 36249"/>
                    <a:gd name="connsiteY2" fmla="*/ 19269 h 36109"/>
                    <a:gd name="connsiteX3" fmla="*/ 16840 w 36249"/>
                    <a:gd name="connsiteY3" fmla="*/ 0 h 36109"/>
                    <a:gd name="connsiteX4" fmla="*/ 36110 w 36249"/>
                    <a:gd name="connsiteY4" fmla="*/ 16700 h 36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109">
                      <a:moveTo>
                        <a:pt x="36110" y="16700"/>
                      </a:moveTo>
                      <a:cubicBezTo>
                        <a:pt x="37394" y="26977"/>
                        <a:pt x="29687" y="35969"/>
                        <a:pt x="19409" y="35969"/>
                      </a:cubicBezTo>
                      <a:cubicBezTo>
                        <a:pt x="9133" y="37254"/>
                        <a:pt x="140" y="29546"/>
                        <a:pt x="140" y="19269"/>
                      </a:cubicBezTo>
                      <a:cubicBezTo>
                        <a:pt x="-1145" y="8992"/>
                        <a:pt x="6563" y="0"/>
                        <a:pt x="16840" y="0"/>
                      </a:cubicBezTo>
                      <a:cubicBezTo>
                        <a:pt x="25832" y="0"/>
                        <a:pt x="34825" y="6423"/>
                        <a:pt x="36110" y="1670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09" name="Freeform: Shape 1908">
                  <a:extLst>
                    <a:ext uri="{FF2B5EF4-FFF2-40B4-BE49-F238E27FC236}">
                      <a16:creationId xmlns:a16="http://schemas.microsoft.com/office/drawing/2014/main" id="{9B2A1403-D636-4D84-9E9B-7F311D26D828}"/>
                    </a:ext>
                  </a:extLst>
                </p:cNvPr>
                <p:cNvSpPr/>
                <p:nvPr/>
              </p:nvSpPr>
              <p:spPr>
                <a:xfrm>
                  <a:off x="4626396" y="1657511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1561 h 25692"/>
                    <a:gd name="connsiteX1" fmla="*/ 14131 w 25692"/>
                    <a:gd name="connsiteY1" fmla="*/ 25692 h 25692"/>
                    <a:gd name="connsiteX2" fmla="*/ 0 w 25692"/>
                    <a:gd name="connsiteY2" fmla="*/ 14131 h 25692"/>
                    <a:gd name="connsiteX3" fmla="*/ 11561 w 25692"/>
                    <a:gd name="connsiteY3" fmla="*/ 0 h 25692"/>
                    <a:gd name="connsiteX4" fmla="*/ 25692 w 25692"/>
                    <a:gd name="connsiteY4" fmla="*/ 11561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1561"/>
                      </a:moveTo>
                      <a:cubicBezTo>
                        <a:pt x="25692" y="19269"/>
                        <a:pt x="20554" y="24408"/>
                        <a:pt x="14131" y="25692"/>
                      </a:cubicBezTo>
                      <a:cubicBezTo>
                        <a:pt x="6423" y="25692"/>
                        <a:pt x="1285" y="20554"/>
                        <a:pt x="0" y="14131"/>
                      </a:cubicBezTo>
                      <a:cubicBezTo>
                        <a:pt x="0" y="6423"/>
                        <a:pt x="5138" y="1285"/>
                        <a:pt x="11561" y="0"/>
                      </a:cubicBezTo>
                      <a:cubicBezTo>
                        <a:pt x="19269" y="0"/>
                        <a:pt x="25692" y="5138"/>
                        <a:pt x="25692" y="11561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0" name="Freeform: Shape 1909">
                  <a:extLst>
                    <a:ext uri="{FF2B5EF4-FFF2-40B4-BE49-F238E27FC236}">
                      <a16:creationId xmlns:a16="http://schemas.microsoft.com/office/drawing/2014/main" id="{7C7C1A55-DB85-4D11-B071-221F660A7EF1}"/>
                    </a:ext>
                  </a:extLst>
                </p:cNvPr>
                <p:cNvSpPr/>
                <p:nvPr/>
              </p:nvSpPr>
              <p:spPr>
                <a:xfrm>
                  <a:off x="4681494" y="1672926"/>
                  <a:ext cx="36249" cy="36109"/>
                </a:xfrm>
                <a:custGeom>
                  <a:avLst/>
                  <a:gdLst>
                    <a:gd name="connsiteX0" fmla="*/ 36110 w 36249"/>
                    <a:gd name="connsiteY0" fmla="*/ 16700 h 36109"/>
                    <a:gd name="connsiteX1" fmla="*/ 19409 w 36249"/>
                    <a:gd name="connsiteY1" fmla="*/ 35969 h 36109"/>
                    <a:gd name="connsiteX2" fmla="*/ 140 w 36249"/>
                    <a:gd name="connsiteY2" fmla="*/ 19269 h 36109"/>
                    <a:gd name="connsiteX3" fmla="*/ 16840 w 36249"/>
                    <a:gd name="connsiteY3" fmla="*/ 0 h 36109"/>
                    <a:gd name="connsiteX4" fmla="*/ 36110 w 36249"/>
                    <a:gd name="connsiteY4" fmla="*/ 16700 h 36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109">
                      <a:moveTo>
                        <a:pt x="36110" y="16700"/>
                      </a:moveTo>
                      <a:cubicBezTo>
                        <a:pt x="37394" y="26977"/>
                        <a:pt x="29687" y="35969"/>
                        <a:pt x="19409" y="35969"/>
                      </a:cubicBezTo>
                      <a:cubicBezTo>
                        <a:pt x="9133" y="37254"/>
                        <a:pt x="140" y="29546"/>
                        <a:pt x="140" y="19269"/>
                      </a:cubicBezTo>
                      <a:cubicBezTo>
                        <a:pt x="-1145" y="8992"/>
                        <a:pt x="6563" y="0"/>
                        <a:pt x="16840" y="0"/>
                      </a:cubicBezTo>
                      <a:cubicBezTo>
                        <a:pt x="27117" y="0"/>
                        <a:pt x="36110" y="6423"/>
                        <a:pt x="36110" y="1670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1" name="Freeform: Shape 1910">
                  <a:extLst>
                    <a:ext uri="{FF2B5EF4-FFF2-40B4-BE49-F238E27FC236}">
                      <a16:creationId xmlns:a16="http://schemas.microsoft.com/office/drawing/2014/main" id="{7E8B7336-BE50-4EC7-8177-45F9246E6EE7}"/>
                    </a:ext>
                  </a:extLst>
                </p:cNvPr>
                <p:cNvSpPr/>
                <p:nvPr/>
              </p:nvSpPr>
              <p:spPr>
                <a:xfrm>
                  <a:off x="4685488" y="1675495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1561 h 25692"/>
                    <a:gd name="connsiteX1" fmla="*/ 14130 w 25692"/>
                    <a:gd name="connsiteY1" fmla="*/ 25692 h 25692"/>
                    <a:gd name="connsiteX2" fmla="*/ 0 w 25692"/>
                    <a:gd name="connsiteY2" fmla="*/ 14131 h 25692"/>
                    <a:gd name="connsiteX3" fmla="*/ 11561 w 25692"/>
                    <a:gd name="connsiteY3" fmla="*/ 0 h 25692"/>
                    <a:gd name="connsiteX4" fmla="*/ 25692 w 25692"/>
                    <a:gd name="connsiteY4" fmla="*/ 11561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1561"/>
                      </a:moveTo>
                      <a:cubicBezTo>
                        <a:pt x="25692" y="19269"/>
                        <a:pt x="20554" y="24408"/>
                        <a:pt x="14130" y="25692"/>
                      </a:cubicBezTo>
                      <a:cubicBezTo>
                        <a:pt x="6423" y="25692"/>
                        <a:pt x="1284" y="20554"/>
                        <a:pt x="0" y="14131"/>
                      </a:cubicBezTo>
                      <a:cubicBezTo>
                        <a:pt x="0" y="6423"/>
                        <a:pt x="5138" y="1285"/>
                        <a:pt x="11561" y="0"/>
                      </a:cubicBezTo>
                      <a:cubicBezTo>
                        <a:pt x="19269" y="0"/>
                        <a:pt x="24408" y="5138"/>
                        <a:pt x="25692" y="11561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2" name="Freeform: Shape 1911">
                  <a:extLst>
                    <a:ext uri="{FF2B5EF4-FFF2-40B4-BE49-F238E27FC236}">
                      <a16:creationId xmlns:a16="http://schemas.microsoft.com/office/drawing/2014/main" id="{438B8442-A0B4-45ED-8B27-6BEFEBB6E3DD}"/>
                    </a:ext>
                  </a:extLst>
                </p:cNvPr>
                <p:cNvSpPr/>
                <p:nvPr/>
              </p:nvSpPr>
              <p:spPr>
                <a:xfrm>
                  <a:off x="4503072" y="1437320"/>
                  <a:ext cx="217100" cy="189901"/>
                </a:xfrm>
                <a:custGeom>
                  <a:avLst/>
                  <a:gdLst>
                    <a:gd name="connsiteX0" fmla="*/ 210677 w 217100"/>
                    <a:gd name="connsiteY0" fmla="*/ 113567 h 189901"/>
                    <a:gd name="connsiteX1" fmla="*/ 217100 w 217100"/>
                    <a:gd name="connsiteY1" fmla="*/ 182936 h 189901"/>
                    <a:gd name="connsiteX2" fmla="*/ 140023 w 217100"/>
                    <a:gd name="connsiteY2" fmla="*/ 189359 h 189901"/>
                    <a:gd name="connsiteX3" fmla="*/ 6423 w 217100"/>
                    <a:gd name="connsiteY3" fmla="*/ 76313 h 189901"/>
                    <a:gd name="connsiteX4" fmla="*/ 0 w 217100"/>
                    <a:gd name="connsiteY4" fmla="*/ 6944 h 189901"/>
                    <a:gd name="connsiteX5" fmla="*/ 77077 w 217100"/>
                    <a:gd name="connsiteY5" fmla="*/ 521 h 189901"/>
                    <a:gd name="connsiteX6" fmla="*/ 202970 w 217100"/>
                    <a:gd name="connsiteY6" fmla="*/ 78882 h 189901"/>
                    <a:gd name="connsiteX7" fmla="*/ 210677 w 217100"/>
                    <a:gd name="connsiteY7" fmla="*/ 113567 h 18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100" h="189901">
                      <a:moveTo>
                        <a:pt x="210677" y="113567"/>
                      </a:moveTo>
                      <a:lnTo>
                        <a:pt x="217100" y="182936"/>
                      </a:lnTo>
                      <a:lnTo>
                        <a:pt x="140023" y="189359"/>
                      </a:lnTo>
                      <a:cubicBezTo>
                        <a:pt x="71939" y="195783"/>
                        <a:pt x="11561" y="144398"/>
                        <a:pt x="6423" y="76313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cubicBezTo>
                        <a:pt x="206824" y="89159"/>
                        <a:pt x="209393" y="102005"/>
                        <a:pt x="210677" y="1135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3" name="Freeform: Shape 1912">
                  <a:extLst>
                    <a:ext uri="{FF2B5EF4-FFF2-40B4-BE49-F238E27FC236}">
                      <a16:creationId xmlns:a16="http://schemas.microsoft.com/office/drawing/2014/main" id="{722080D3-A24A-43B7-96DF-36B547E8C27C}"/>
                    </a:ext>
                  </a:extLst>
                </p:cNvPr>
                <p:cNvSpPr/>
                <p:nvPr/>
              </p:nvSpPr>
              <p:spPr>
                <a:xfrm>
                  <a:off x="4685488" y="1507210"/>
                  <a:ext cx="132631" cy="114331"/>
                </a:xfrm>
                <a:custGeom>
                  <a:avLst/>
                  <a:gdLst>
                    <a:gd name="connsiteX0" fmla="*/ 131031 w 132631"/>
                    <a:gd name="connsiteY0" fmla="*/ 0 h 114331"/>
                    <a:gd name="connsiteX1" fmla="*/ 132316 w 132631"/>
                    <a:gd name="connsiteY1" fmla="*/ 7708 h 114331"/>
                    <a:gd name="connsiteX2" fmla="*/ 123323 w 132631"/>
                    <a:gd name="connsiteY2" fmla="*/ 57808 h 114331"/>
                    <a:gd name="connsiteX3" fmla="*/ 44962 w 132631"/>
                    <a:gd name="connsiteY3" fmla="*/ 111762 h 114331"/>
                    <a:gd name="connsiteX4" fmla="*/ 8992 w 132631"/>
                    <a:gd name="connsiteY4" fmla="*/ 114331 h 114331"/>
                    <a:gd name="connsiteX5" fmla="*/ 0 w 132631"/>
                    <a:gd name="connsiteY5" fmla="*/ 10277 h 114331"/>
                    <a:gd name="connsiteX6" fmla="*/ 131031 w 132631"/>
                    <a:gd name="connsiteY6" fmla="*/ 0 h 11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631" h="114331">
                      <a:moveTo>
                        <a:pt x="131031" y="0"/>
                      </a:moveTo>
                      <a:lnTo>
                        <a:pt x="132316" y="7708"/>
                      </a:lnTo>
                      <a:cubicBezTo>
                        <a:pt x="133600" y="25692"/>
                        <a:pt x="131031" y="42392"/>
                        <a:pt x="123323" y="57808"/>
                      </a:cubicBezTo>
                      <a:cubicBezTo>
                        <a:pt x="109193" y="87354"/>
                        <a:pt x="79646" y="109192"/>
                        <a:pt x="44962" y="111762"/>
                      </a:cubicBezTo>
                      <a:lnTo>
                        <a:pt x="8992" y="114331"/>
                      </a:lnTo>
                      <a:lnTo>
                        <a:pt x="0" y="10277"/>
                      </a:lnTo>
                      <a:lnTo>
                        <a:pt x="131031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4" name="Freeform: Shape 1913">
                  <a:extLst>
                    <a:ext uri="{FF2B5EF4-FFF2-40B4-BE49-F238E27FC236}">
                      <a16:creationId xmlns:a16="http://schemas.microsoft.com/office/drawing/2014/main" id="{9F5327C9-4D0D-4390-A642-C50CA1799D31}"/>
                    </a:ext>
                  </a:extLst>
                </p:cNvPr>
                <p:cNvSpPr/>
                <p:nvPr/>
              </p:nvSpPr>
              <p:spPr>
                <a:xfrm>
                  <a:off x="4503072" y="1437320"/>
                  <a:ext cx="315047" cy="189749"/>
                </a:xfrm>
                <a:custGeom>
                  <a:avLst/>
                  <a:gdLst>
                    <a:gd name="connsiteX0" fmla="*/ 313447 w 315047"/>
                    <a:gd name="connsiteY0" fmla="*/ 69890 h 189749"/>
                    <a:gd name="connsiteX1" fmla="*/ 314732 w 315047"/>
                    <a:gd name="connsiteY1" fmla="*/ 77598 h 189749"/>
                    <a:gd name="connsiteX2" fmla="*/ 305739 w 315047"/>
                    <a:gd name="connsiteY2" fmla="*/ 127698 h 189749"/>
                    <a:gd name="connsiteX3" fmla="*/ 227378 w 315047"/>
                    <a:gd name="connsiteY3" fmla="*/ 181652 h 189749"/>
                    <a:gd name="connsiteX4" fmla="*/ 141308 w 315047"/>
                    <a:gd name="connsiteY4" fmla="*/ 189359 h 189749"/>
                    <a:gd name="connsiteX5" fmla="*/ 7708 w 315047"/>
                    <a:gd name="connsiteY5" fmla="*/ 84021 h 189749"/>
                    <a:gd name="connsiteX6" fmla="*/ 6423 w 315047"/>
                    <a:gd name="connsiteY6" fmla="*/ 77598 h 189749"/>
                    <a:gd name="connsiteX7" fmla="*/ 0 w 315047"/>
                    <a:gd name="connsiteY7" fmla="*/ 6944 h 189749"/>
                    <a:gd name="connsiteX8" fmla="*/ 77077 w 315047"/>
                    <a:gd name="connsiteY8" fmla="*/ 521 h 189749"/>
                    <a:gd name="connsiteX9" fmla="*/ 202970 w 315047"/>
                    <a:gd name="connsiteY9" fmla="*/ 78882 h 189749"/>
                    <a:gd name="connsiteX10" fmla="*/ 313447 w 315047"/>
                    <a:gd name="connsiteY10" fmla="*/ 69890 h 189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5047" h="189749">
                      <a:moveTo>
                        <a:pt x="313447" y="69890"/>
                      </a:moveTo>
                      <a:lnTo>
                        <a:pt x="314732" y="77598"/>
                      </a:lnTo>
                      <a:cubicBezTo>
                        <a:pt x="316016" y="95582"/>
                        <a:pt x="313447" y="112282"/>
                        <a:pt x="305739" y="127698"/>
                      </a:cubicBezTo>
                      <a:cubicBezTo>
                        <a:pt x="291609" y="157244"/>
                        <a:pt x="262062" y="179082"/>
                        <a:pt x="227378" y="181652"/>
                      </a:cubicBezTo>
                      <a:lnTo>
                        <a:pt x="141308" y="189359"/>
                      </a:lnTo>
                      <a:cubicBezTo>
                        <a:pt x="75792" y="194498"/>
                        <a:pt x="16700" y="148252"/>
                        <a:pt x="7708" y="84021"/>
                      </a:cubicBezTo>
                      <a:cubicBezTo>
                        <a:pt x="7708" y="81452"/>
                        <a:pt x="7708" y="78882"/>
                        <a:pt x="6423" y="77598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lnTo>
                        <a:pt x="313447" y="6989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5" name="Freeform: Shape 1914">
                  <a:extLst>
                    <a:ext uri="{FF2B5EF4-FFF2-40B4-BE49-F238E27FC236}">
                      <a16:creationId xmlns:a16="http://schemas.microsoft.com/office/drawing/2014/main" id="{077E28F9-95BB-4C70-8A3D-89714406D587}"/>
                    </a:ext>
                  </a:extLst>
                </p:cNvPr>
                <p:cNvSpPr/>
                <p:nvPr/>
              </p:nvSpPr>
              <p:spPr>
                <a:xfrm>
                  <a:off x="4503072" y="1437320"/>
                  <a:ext cx="314025" cy="162886"/>
                </a:xfrm>
                <a:custGeom>
                  <a:avLst/>
                  <a:gdLst>
                    <a:gd name="connsiteX0" fmla="*/ 301885 w 314025"/>
                    <a:gd name="connsiteY0" fmla="*/ 69890 h 162886"/>
                    <a:gd name="connsiteX1" fmla="*/ 313447 w 314025"/>
                    <a:gd name="connsiteY1" fmla="*/ 99436 h 162886"/>
                    <a:gd name="connsiteX2" fmla="*/ 236370 w 314025"/>
                    <a:gd name="connsiteY2" fmla="*/ 153390 h 162886"/>
                    <a:gd name="connsiteX3" fmla="*/ 132316 w 314025"/>
                    <a:gd name="connsiteY3" fmla="*/ 162382 h 162886"/>
                    <a:gd name="connsiteX4" fmla="*/ 7708 w 314025"/>
                    <a:gd name="connsiteY4" fmla="*/ 82736 h 162886"/>
                    <a:gd name="connsiteX5" fmla="*/ 6423 w 314025"/>
                    <a:gd name="connsiteY5" fmla="*/ 76313 h 162886"/>
                    <a:gd name="connsiteX6" fmla="*/ 0 w 314025"/>
                    <a:gd name="connsiteY6" fmla="*/ 6944 h 162886"/>
                    <a:gd name="connsiteX7" fmla="*/ 77077 w 314025"/>
                    <a:gd name="connsiteY7" fmla="*/ 521 h 162886"/>
                    <a:gd name="connsiteX8" fmla="*/ 202970 w 314025"/>
                    <a:gd name="connsiteY8" fmla="*/ 78882 h 162886"/>
                    <a:gd name="connsiteX9" fmla="*/ 301885 w 314025"/>
                    <a:gd name="connsiteY9" fmla="*/ 69890 h 16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025" h="162886">
                      <a:moveTo>
                        <a:pt x="301885" y="69890"/>
                      </a:moveTo>
                      <a:cubicBezTo>
                        <a:pt x="300601" y="80167"/>
                        <a:pt x="317301" y="89159"/>
                        <a:pt x="313447" y="99436"/>
                      </a:cubicBezTo>
                      <a:cubicBezTo>
                        <a:pt x="299316" y="128982"/>
                        <a:pt x="271055" y="150821"/>
                        <a:pt x="236370" y="153390"/>
                      </a:cubicBezTo>
                      <a:lnTo>
                        <a:pt x="132316" y="162382"/>
                      </a:lnTo>
                      <a:cubicBezTo>
                        <a:pt x="77077" y="167521"/>
                        <a:pt x="26977" y="132836"/>
                        <a:pt x="7708" y="82736"/>
                      </a:cubicBezTo>
                      <a:cubicBezTo>
                        <a:pt x="7708" y="80167"/>
                        <a:pt x="7708" y="77598"/>
                        <a:pt x="6423" y="76313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lnTo>
                        <a:pt x="301885" y="6989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6" name="Freeform: Shape 1915">
                  <a:extLst>
                    <a:ext uri="{FF2B5EF4-FFF2-40B4-BE49-F238E27FC236}">
                      <a16:creationId xmlns:a16="http://schemas.microsoft.com/office/drawing/2014/main" id="{EAC5AC2C-4725-46C8-A988-E60606CB3CAA}"/>
                    </a:ext>
                  </a:extLst>
                </p:cNvPr>
                <p:cNvSpPr/>
                <p:nvPr/>
              </p:nvSpPr>
              <p:spPr>
                <a:xfrm>
                  <a:off x="4504357" y="1436039"/>
                  <a:ext cx="313979" cy="134599"/>
                </a:xfrm>
                <a:custGeom>
                  <a:avLst/>
                  <a:gdLst>
                    <a:gd name="connsiteX0" fmla="*/ 312162 w 313979"/>
                    <a:gd name="connsiteY0" fmla="*/ 71171 h 134599"/>
                    <a:gd name="connsiteX1" fmla="*/ 313447 w 313979"/>
                    <a:gd name="connsiteY1" fmla="*/ 78879 h 134599"/>
                    <a:gd name="connsiteX2" fmla="*/ 312162 w 313979"/>
                    <a:gd name="connsiteY2" fmla="*/ 103287 h 134599"/>
                    <a:gd name="connsiteX3" fmla="*/ 309593 w 313979"/>
                    <a:gd name="connsiteY3" fmla="*/ 113564 h 134599"/>
                    <a:gd name="connsiteX4" fmla="*/ 304454 w 313979"/>
                    <a:gd name="connsiteY4" fmla="*/ 127695 h 134599"/>
                    <a:gd name="connsiteX5" fmla="*/ 228662 w 313979"/>
                    <a:gd name="connsiteY5" fmla="*/ 134118 h 134599"/>
                    <a:gd name="connsiteX6" fmla="*/ 200401 w 313979"/>
                    <a:gd name="connsiteY6" fmla="*/ 130264 h 134599"/>
                    <a:gd name="connsiteX7" fmla="*/ 172139 w 313979"/>
                    <a:gd name="connsiteY7" fmla="*/ 110995 h 134599"/>
                    <a:gd name="connsiteX8" fmla="*/ 170854 w 313979"/>
                    <a:gd name="connsiteY8" fmla="*/ 109710 h 134599"/>
                    <a:gd name="connsiteX9" fmla="*/ 74508 w 313979"/>
                    <a:gd name="connsiteY9" fmla="*/ 73741 h 134599"/>
                    <a:gd name="connsiteX10" fmla="*/ 71939 w 313979"/>
                    <a:gd name="connsiteY10" fmla="*/ 73741 h 134599"/>
                    <a:gd name="connsiteX11" fmla="*/ 7708 w 313979"/>
                    <a:gd name="connsiteY11" fmla="*/ 39056 h 134599"/>
                    <a:gd name="connsiteX12" fmla="*/ 0 w 313979"/>
                    <a:gd name="connsiteY12" fmla="*/ 13364 h 134599"/>
                    <a:gd name="connsiteX13" fmla="*/ 0 w 313979"/>
                    <a:gd name="connsiteY13" fmla="*/ 6940 h 134599"/>
                    <a:gd name="connsiteX14" fmla="*/ 77077 w 313979"/>
                    <a:gd name="connsiteY14" fmla="*/ 517 h 134599"/>
                    <a:gd name="connsiteX15" fmla="*/ 182416 w 313979"/>
                    <a:gd name="connsiteY15" fmla="*/ 44194 h 134599"/>
                    <a:gd name="connsiteX16" fmla="*/ 251785 w 313979"/>
                    <a:gd name="connsiteY16" fmla="*/ 73741 h 134599"/>
                    <a:gd name="connsiteX17" fmla="*/ 312162 w 313979"/>
                    <a:gd name="connsiteY17" fmla="*/ 71171 h 134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13979" h="134599">
                      <a:moveTo>
                        <a:pt x="312162" y="71171"/>
                      </a:moveTo>
                      <a:lnTo>
                        <a:pt x="313447" y="78879"/>
                      </a:lnTo>
                      <a:cubicBezTo>
                        <a:pt x="314732" y="87871"/>
                        <a:pt x="313447" y="95579"/>
                        <a:pt x="312162" y="103287"/>
                      </a:cubicBezTo>
                      <a:cubicBezTo>
                        <a:pt x="312162" y="107141"/>
                        <a:pt x="310878" y="110995"/>
                        <a:pt x="309593" y="113564"/>
                      </a:cubicBezTo>
                      <a:cubicBezTo>
                        <a:pt x="308309" y="118702"/>
                        <a:pt x="305739" y="123841"/>
                        <a:pt x="304454" y="127695"/>
                      </a:cubicBezTo>
                      <a:lnTo>
                        <a:pt x="228662" y="134118"/>
                      </a:lnTo>
                      <a:cubicBezTo>
                        <a:pt x="218385" y="135402"/>
                        <a:pt x="209393" y="134118"/>
                        <a:pt x="200401" y="130264"/>
                      </a:cubicBezTo>
                      <a:cubicBezTo>
                        <a:pt x="190123" y="126410"/>
                        <a:pt x="179847" y="119987"/>
                        <a:pt x="172139" y="110995"/>
                      </a:cubicBezTo>
                      <a:cubicBezTo>
                        <a:pt x="172139" y="110995"/>
                        <a:pt x="170854" y="109710"/>
                        <a:pt x="170854" y="109710"/>
                      </a:cubicBezTo>
                      <a:cubicBezTo>
                        <a:pt x="146446" y="81448"/>
                        <a:pt x="118185" y="71171"/>
                        <a:pt x="74508" y="73741"/>
                      </a:cubicBezTo>
                      <a:lnTo>
                        <a:pt x="71939" y="73741"/>
                      </a:lnTo>
                      <a:cubicBezTo>
                        <a:pt x="44962" y="76310"/>
                        <a:pt x="19269" y="60894"/>
                        <a:pt x="7708" y="39056"/>
                      </a:cubicBezTo>
                      <a:cubicBezTo>
                        <a:pt x="3854" y="31348"/>
                        <a:pt x="1285" y="22356"/>
                        <a:pt x="0" y="13364"/>
                      </a:cubicBezTo>
                      <a:lnTo>
                        <a:pt x="0" y="6940"/>
                      </a:lnTo>
                      <a:lnTo>
                        <a:pt x="77077" y="517"/>
                      </a:lnTo>
                      <a:cubicBezTo>
                        <a:pt x="119469" y="-3337"/>
                        <a:pt x="158008" y="14648"/>
                        <a:pt x="182416" y="44194"/>
                      </a:cubicBezTo>
                      <a:cubicBezTo>
                        <a:pt x="199116" y="64748"/>
                        <a:pt x="224808" y="76310"/>
                        <a:pt x="251785" y="73741"/>
                      </a:cubicBezTo>
                      <a:lnTo>
                        <a:pt x="312162" y="7117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7" name="Freeform: Shape 1916">
                  <a:extLst>
                    <a:ext uri="{FF2B5EF4-FFF2-40B4-BE49-F238E27FC236}">
                      <a16:creationId xmlns:a16="http://schemas.microsoft.com/office/drawing/2014/main" id="{5256C709-068C-431D-AE11-D2EA59DBD68D}"/>
                    </a:ext>
                  </a:extLst>
                </p:cNvPr>
                <p:cNvSpPr/>
                <p:nvPr/>
              </p:nvSpPr>
              <p:spPr>
                <a:xfrm>
                  <a:off x="4503072" y="1438608"/>
                  <a:ext cx="286469" cy="107495"/>
                </a:xfrm>
                <a:custGeom>
                  <a:avLst/>
                  <a:gdLst>
                    <a:gd name="connsiteX0" fmla="*/ 273624 w 286469"/>
                    <a:gd name="connsiteY0" fmla="*/ 71171 h 107495"/>
                    <a:gd name="connsiteX1" fmla="*/ 286470 w 286469"/>
                    <a:gd name="connsiteY1" fmla="*/ 103287 h 107495"/>
                    <a:gd name="connsiteX2" fmla="*/ 245362 w 286469"/>
                    <a:gd name="connsiteY2" fmla="*/ 107141 h 107495"/>
                    <a:gd name="connsiteX3" fmla="*/ 175993 w 286469"/>
                    <a:gd name="connsiteY3" fmla="*/ 77594 h 107495"/>
                    <a:gd name="connsiteX4" fmla="*/ 70654 w 286469"/>
                    <a:gd name="connsiteY4" fmla="*/ 33917 h 107495"/>
                    <a:gd name="connsiteX5" fmla="*/ 7708 w 286469"/>
                    <a:gd name="connsiteY5" fmla="*/ 39056 h 107495"/>
                    <a:gd name="connsiteX6" fmla="*/ 0 w 286469"/>
                    <a:gd name="connsiteY6" fmla="*/ 13364 h 107495"/>
                    <a:gd name="connsiteX7" fmla="*/ 0 w 286469"/>
                    <a:gd name="connsiteY7" fmla="*/ 6940 h 107495"/>
                    <a:gd name="connsiteX8" fmla="*/ 77077 w 286469"/>
                    <a:gd name="connsiteY8" fmla="*/ 517 h 107495"/>
                    <a:gd name="connsiteX9" fmla="*/ 182416 w 286469"/>
                    <a:gd name="connsiteY9" fmla="*/ 44194 h 107495"/>
                    <a:gd name="connsiteX10" fmla="*/ 251785 w 286469"/>
                    <a:gd name="connsiteY10" fmla="*/ 73741 h 107495"/>
                    <a:gd name="connsiteX11" fmla="*/ 273624 w 286469"/>
                    <a:gd name="connsiteY11" fmla="*/ 71171 h 107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469" h="107495">
                      <a:moveTo>
                        <a:pt x="273624" y="71171"/>
                      </a:moveTo>
                      <a:cubicBezTo>
                        <a:pt x="273624" y="71171"/>
                        <a:pt x="276193" y="93010"/>
                        <a:pt x="286470" y="103287"/>
                      </a:cubicBezTo>
                      <a:lnTo>
                        <a:pt x="245362" y="107141"/>
                      </a:lnTo>
                      <a:cubicBezTo>
                        <a:pt x="218385" y="109710"/>
                        <a:pt x="193978" y="98148"/>
                        <a:pt x="175993" y="77594"/>
                      </a:cubicBezTo>
                      <a:cubicBezTo>
                        <a:pt x="151585" y="48048"/>
                        <a:pt x="111762" y="30064"/>
                        <a:pt x="70654" y="33917"/>
                      </a:cubicBezTo>
                      <a:lnTo>
                        <a:pt x="7708" y="39056"/>
                      </a:lnTo>
                      <a:cubicBezTo>
                        <a:pt x="3854" y="31348"/>
                        <a:pt x="1285" y="22356"/>
                        <a:pt x="0" y="13364"/>
                      </a:cubicBezTo>
                      <a:lnTo>
                        <a:pt x="0" y="6940"/>
                      </a:lnTo>
                      <a:lnTo>
                        <a:pt x="77077" y="517"/>
                      </a:lnTo>
                      <a:cubicBezTo>
                        <a:pt x="119469" y="-3336"/>
                        <a:pt x="158008" y="14648"/>
                        <a:pt x="182416" y="44194"/>
                      </a:cubicBezTo>
                      <a:cubicBezTo>
                        <a:pt x="199116" y="64748"/>
                        <a:pt x="224808" y="76310"/>
                        <a:pt x="251785" y="73741"/>
                      </a:cubicBezTo>
                      <a:lnTo>
                        <a:pt x="273624" y="71171"/>
                      </a:ln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8" name="Freeform: Shape 1917">
                  <a:extLst>
                    <a:ext uri="{FF2B5EF4-FFF2-40B4-BE49-F238E27FC236}">
                      <a16:creationId xmlns:a16="http://schemas.microsoft.com/office/drawing/2014/main" id="{767F2ADC-1F10-4896-BB92-4FC0683941AC}"/>
                    </a:ext>
                  </a:extLst>
                </p:cNvPr>
                <p:cNvSpPr/>
                <p:nvPr/>
              </p:nvSpPr>
              <p:spPr>
                <a:xfrm>
                  <a:off x="4411864" y="1444264"/>
                  <a:ext cx="97631" cy="74677"/>
                </a:xfrm>
                <a:custGeom>
                  <a:avLst/>
                  <a:gdLst>
                    <a:gd name="connsiteX0" fmla="*/ 91208 w 97631"/>
                    <a:gd name="connsiteY0" fmla="*/ 0 h 74677"/>
                    <a:gd name="connsiteX1" fmla="*/ 97631 w 97631"/>
                    <a:gd name="connsiteY1" fmla="*/ 71939 h 74677"/>
                    <a:gd name="connsiteX2" fmla="*/ 71939 w 97631"/>
                    <a:gd name="connsiteY2" fmla="*/ 74508 h 74677"/>
                    <a:gd name="connsiteX3" fmla="*/ 0 w 97631"/>
                    <a:gd name="connsiteY3" fmla="*/ 14131 h 74677"/>
                    <a:gd name="connsiteX4" fmla="*/ 0 w 97631"/>
                    <a:gd name="connsiteY4" fmla="*/ 7708 h 74677"/>
                    <a:gd name="connsiteX5" fmla="*/ 91208 w 97631"/>
                    <a:gd name="connsiteY5" fmla="*/ 0 h 74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631" h="74677">
                      <a:moveTo>
                        <a:pt x="91208" y="0"/>
                      </a:moveTo>
                      <a:lnTo>
                        <a:pt x="97631" y="71939"/>
                      </a:lnTo>
                      <a:lnTo>
                        <a:pt x="71939" y="74508"/>
                      </a:lnTo>
                      <a:cubicBezTo>
                        <a:pt x="35970" y="77077"/>
                        <a:pt x="3854" y="50100"/>
                        <a:pt x="0" y="14131"/>
                      </a:cubicBezTo>
                      <a:lnTo>
                        <a:pt x="0" y="7708"/>
                      </a:lnTo>
                      <a:lnTo>
                        <a:pt x="91208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9" name="Freeform: Shape 1918">
                  <a:extLst>
                    <a:ext uri="{FF2B5EF4-FFF2-40B4-BE49-F238E27FC236}">
                      <a16:creationId xmlns:a16="http://schemas.microsoft.com/office/drawing/2014/main" id="{79A4731C-6A28-4196-A734-76BA715C62D6}"/>
                    </a:ext>
                  </a:extLst>
                </p:cNvPr>
                <p:cNvSpPr/>
                <p:nvPr/>
              </p:nvSpPr>
              <p:spPr>
                <a:xfrm>
                  <a:off x="4132118" y="1185809"/>
                  <a:ext cx="558509" cy="255495"/>
                </a:xfrm>
                <a:custGeom>
                  <a:avLst/>
                  <a:gdLst>
                    <a:gd name="connsiteX0" fmla="*/ 548232 w 558509"/>
                    <a:gd name="connsiteY0" fmla="*/ 250747 h 255495"/>
                    <a:gd name="connsiteX1" fmla="*/ 519971 w 558509"/>
                    <a:gd name="connsiteY1" fmla="*/ 254601 h 255495"/>
                    <a:gd name="connsiteX2" fmla="*/ 361962 w 558509"/>
                    <a:gd name="connsiteY2" fmla="*/ 227624 h 255495"/>
                    <a:gd name="connsiteX3" fmla="*/ 301585 w 558509"/>
                    <a:gd name="connsiteY3" fmla="*/ 191654 h 255495"/>
                    <a:gd name="connsiteX4" fmla="*/ 275893 w 558509"/>
                    <a:gd name="connsiteY4" fmla="*/ 192939 h 255495"/>
                    <a:gd name="connsiteX5" fmla="*/ 65216 w 558509"/>
                    <a:gd name="connsiteY5" fmla="*/ 127423 h 255495"/>
                    <a:gd name="connsiteX6" fmla="*/ 985 w 558509"/>
                    <a:gd name="connsiteY6" fmla="*/ 50346 h 255495"/>
                    <a:gd name="connsiteX7" fmla="*/ 7408 w 558509"/>
                    <a:gd name="connsiteY7" fmla="*/ 34931 h 255495"/>
                    <a:gd name="connsiteX8" fmla="*/ 22823 w 558509"/>
                    <a:gd name="connsiteY8" fmla="*/ 41354 h 255495"/>
                    <a:gd name="connsiteX9" fmla="*/ 81915 w 558509"/>
                    <a:gd name="connsiteY9" fmla="*/ 110723 h 255495"/>
                    <a:gd name="connsiteX10" fmla="*/ 274608 w 558509"/>
                    <a:gd name="connsiteY10" fmla="*/ 169816 h 255495"/>
                    <a:gd name="connsiteX11" fmla="*/ 170554 w 558509"/>
                    <a:gd name="connsiteY11" fmla="*/ 37500 h 255495"/>
                    <a:gd name="connsiteX12" fmla="*/ 175692 w 558509"/>
                    <a:gd name="connsiteY12" fmla="*/ 20800 h 255495"/>
                    <a:gd name="connsiteX13" fmla="*/ 192393 w 558509"/>
                    <a:gd name="connsiteY13" fmla="*/ 25939 h 255495"/>
                    <a:gd name="connsiteX14" fmla="*/ 333701 w 558509"/>
                    <a:gd name="connsiteY14" fmla="*/ 185231 h 255495"/>
                    <a:gd name="connsiteX15" fmla="*/ 372239 w 558509"/>
                    <a:gd name="connsiteY15" fmla="*/ 205785 h 255495"/>
                    <a:gd name="connsiteX16" fmla="*/ 441609 w 558509"/>
                    <a:gd name="connsiteY16" fmla="*/ 226339 h 255495"/>
                    <a:gd name="connsiteX17" fmla="*/ 410778 w 558509"/>
                    <a:gd name="connsiteY17" fmla="*/ 164677 h 255495"/>
                    <a:gd name="connsiteX18" fmla="*/ 409493 w 558509"/>
                    <a:gd name="connsiteY18" fmla="*/ 159539 h 255495"/>
                    <a:gd name="connsiteX19" fmla="*/ 324708 w 558509"/>
                    <a:gd name="connsiteY19" fmla="*/ 124854 h 255495"/>
                    <a:gd name="connsiteX20" fmla="*/ 274608 w 558509"/>
                    <a:gd name="connsiteY20" fmla="*/ 24654 h 255495"/>
                    <a:gd name="connsiteX21" fmla="*/ 284885 w 558509"/>
                    <a:gd name="connsiteY21" fmla="*/ 11808 h 255495"/>
                    <a:gd name="connsiteX22" fmla="*/ 297731 w 558509"/>
                    <a:gd name="connsiteY22" fmla="*/ 22085 h 255495"/>
                    <a:gd name="connsiteX23" fmla="*/ 338839 w 558509"/>
                    <a:gd name="connsiteY23" fmla="*/ 106869 h 255495"/>
                    <a:gd name="connsiteX24" fmla="*/ 403070 w 558509"/>
                    <a:gd name="connsiteY24" fmla="*/ 135131 h 255495"/>
                    <a:gd name="connsiteX25" fmla="*/ 406924 w 558509"/>
                    <a:gd name="connsiteY25" fmla="*/ 9238 h 255495"/>
                    <a:gd name="connsiteX26" fmla="*/ 421055 w 558509"/>
                    <a:gd name="connsiteY26" fmla="*/ 246 h 255495"/>
                    <a:gd name="connsiteX27" fmla="*/ 430047 w 558509"/>
                    <a:gd name="connsiteY27" fmla="*/ 14377 h 255495"/>
                    <a:gd name="connsiteX28" fmla="*/ 428763 w 558509"/>
                    <a:gd name="connsiteY28" fmla="*/ 137700 h 255495"/>
                    <a:gd name="connsiteX29" fmla="*/ 433901 w 558509"/>
                    <a:gd name="connsiteY29" fmla="*/ 156970 h 255495"/>
                    <a:gd name="connsiteX30" fmla="*/ 475009 w 558509"/>
                    <a:gd name="connsiteY30" fmla="*/ 231477 h 255495"/>
                    <a:gd name="connsiteX31" fmla="*/ 544378 w 558509"/>
                    <a:gd name="connsiteY31" fmla="*/ 227624 h 255495"/>
                    <a:gd name="connsiteX32" fmla="*/ 558509 w 558509"/>
                    <a:gd name="connsiteY32" fmla="*/ 235331 h 255495"/>
                    <a:gd name="connsiteX33" fmla="*/ 548232 w 558509"/>
                    <a:gd name="connsiteY33" fmla="*/ 250747 h 25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58509" h="255495">
                      <a:moveTo>
                        <a:pt x="548232" y="250747"/>
                      </a:moveTo>
                      <a:cubicBezTo>
                        <a:pt x="546948" y="250747"/>
                        <a:pt x="537955" y="253316"/>
                        <a:pt x="519971" y="254601"/>
                      </a:cubicBezTo>
                      <a:cubicBezTo>
                        <a:pt x="489140" y="257170"/>
                        <a:pt x="432616" y="255885"/>
                        <a:pt x="361962" y="227624"/>
                      </a:cubicBezTo>
                      <a:cubicBezTo>
                        <a:pt x="340124" y="218631"/>
                        <a:pt x="319570" y="207070"/>
                        <a:pt x="301585" y="191654"/>
                      </a:cubicBezTo>
                      <a:cubicBezTo>
                        <a:pt x="292593" y="191654"/>
                        <a:pt x="284885" y="192939"/>
                        <a:pt x="275893" y="192939"/>
                      </a:cubicBezTo>
                      <a:cubicBezTo>
                        <a:pt x="171839" y="192939"/>
                        <a:pt x="103754" y="158254"/>
                        <a:pt x="65216" y="127423"/>
                      </a:cubicBezTo>
                      <a:cubicBezTo>
                        <a:pt x="18969" y="90169"/>
                        <a:pt x="985" y="51631"/>
                        <a:pt x="985" y="50346"/>
                      </a:cubicBezTo>
                      <a:cubicBezTo>
                        <a:pt x="-1585" y="43923"/>
                        <a:pt x="985" y="37500"/>
                        <a:pt x="7408" y="34931"/>
                      </a:cubicBezTo>
                      <a:cubicBezTo>
                        <a:pt x="13831" y="32362"/>
                        <a:pt x="20254" y="34931"/>
                        <a:pt x="22823" y="41354"/>
                      </a:cubicBezTo>
                      <a:cubicBezTo>
                        <a:pt x="22823" y="41354"/>
                        <a:pt x="39523" y="77323"/>
                        <a:pt x="81915" y="110723"/>
                      </a:cubicBezTo>
                      <a:cubicBezTo>
                        <a:pt x="132015" y="149262"/>
                        <a:pt x="197531" y="169816"/>
                        <a:pt x="274608" y="169816"/>
                      </a:cubicBezTo>
                      <a:cubicBezTo>
                        <a:pt x="212947" y="113293"/>
                        <a:pt x="173123" y="41354"/>
                        <a:pt x="170554" y="37500"/>
                      </a:cubicBezTo>
                      <a:cubicBezTo>
                        <a:pt x="167985" y="32362"/>
                        <a:pt x="169269" y="24654"/>
                        <a:pt x="175692" y="20800"/>
                      </a:cubicBezTo>
                      <a:cubicBezTo>
                        <a:pt x="180831" y="18231"/>
                        <a:pt x="188539" y="19515"/>
                        <a:pt x="192393" y="25939"/>
                      </a:cubicBezTo>
                      <a:cubicBezTo>
                        <a:pt x="193677" y="27223"/>
                        <a:pt x="252770" y="131277"/>
                        <a:pt x="333701" y="185231"/>
                      </a:cubicBezTo>
                      <a:cubicBezTo>
                        <a:pt x="346547" y="192939"/>
                        <a:pt x="359393" y="200647"/>
                        <a:pt x="372239" y="205785"/>
                      </a:cubicBezTo>
                      <a:cubicBezTo>
                        <a:pt x="397932" y="216062"/>
                        <a:pt x="421055" y="222485"/>
                        <a:pt x="441609" y="226339"/>
                      </a:cubicBezTo>
                      <a:cubicBezTo>
                        <a:pt x="431332" y="212208"/>
                        <a:pt x="419770" y="190370"/>
                        <a:pt x="410778" y="164677"/>
                      </a:cubicBezTo>
                      <a:cubicBezTo>
                        <a:pt x="410778" y="163393"/>
                        <a:pt x="409493" y="160823"/>
                        <a:pt x="409493" y="159539"/>
                      </a:cubicBezTo>
                      <a:cubicBezTo>
                        <a:pt x="392793" y="156970"/>
                        <a:pt x="355539" y="149262"/>
                        <a:pt x="324708" y="124854"/>
                      </a:cubicBezTo>
                      <a:cubicBezTo>
                        <a:pt x="284885" y="92739"/>
                        <a:pt x="275893" y="27223"/>
                        <a:pt x="274608" y="24654"/>
                      </a:cubicBezTo>
                      <a:cubicBezTo>
                        <a:pt x="273324" y="18231"/>
                        <a:pt x="278462" y="11808"/>
                        <a:pt x="284885" y="11808"/>
                      </a:cubicBezTo>
                      <a:cubicBezTo>
                        <a:pt x="291308" y="10523"/>
                        <a:pt x="297731" y="15662"/>
                        <a:pt x="297731" y="22085"/>
                      </a:cubicBezTo>
                      <a:cubicBezTo>
                        <a:pt x="297731" y="23369"/>
                        <a:pt x="305439" y="81177"/>
                        <a:pt x="338839" y="106869"/>
                      </a:cubicBezTo>
                      <a:cubicBezTo>
                        <a:pt x="360678" y="123569"/>
                        <a:pt x="386370" y="131277"/>
                        <a:pt x="403070" y="135131"/>
                      </a:cubicBezTo>
                      <a:cubicBezTo>
                        <a:pt x="391509" y="72185"/>
                        <a:pt x="405640" y="11808"/>
                        <a:pt x="406924" y="9238"/>
                      </a:cubicBezTo>
                      <a:cubicBezTo>
                        <a:pt x="408209" y="2815"/>
                        <a:pt x="414632" y="-1038"/>
                        <a:pt x="421055" y="246"/>
                      </a:cubicBezTo>
                      <a:cubicBezTo>
                        <a:pt x="427478" y="1531"/>
                        <a:pt x="431332" y="7954"/>
                        <a:pt x="430047" y="14377"/>
                      </a:cubicBezTo>
                      <a:cubicBezTo>
                        <a:pt x="430047" y="14377"/>
                        <a:pt x="414632" y="77323"/>
                        <a:pt x="428763" y="137700"/>
                      </a:cubicBezTo>
                      <a:cubicBezTo>
                        <a:pt x="430047" y="144123"/>
                        <a:pt x="431332" y="150546"/>
                        <a:pt x="433901" y="156970"/>
                      </a:cubicBezTo>
                      <a:cubicBezTo>
                        <a:pt x="446747" y="196793"/>
                        <a:pt x="469870" y="225054"/>
                        <a:pt x="475009" y="231477"/>
                      </a:cubicBezTo>
                      <a:cubicBezTo>
                        <a:pt x="517401" y="235331"/>
                        <a:pt x="543094" y="228908"/>
                        <a:pt x="544378" y="227624"/>
                      </a:cubicBezTo>
                      <a:cubicBezTo>
                        <a:pt x="550801" y="226339"/>
                        <a:pt x="557224" y="230193"/>
                        <a:pt x="558509" y="235331"/>
                      </a:cubicBezTo>
                      <a:cubicBezTo>
                        <a:pt x="558509" y="241754"/>
                        <a:pt x="554655" y="248177"/>
                        <a:pt x="548232" y="250747"/>
                      </a:cubicBezTo>
                      <a:close/>
                    </a:path>
                  </a:pathLst>
                </a:custGeom>
                <a:solidFill>
                  <a:srgbClr val="41B0F0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B1C71F23-6BFB-432C-B2A4-C7BFC656EBE4}"/>
                    </a:ext>
                  </a:extLst>
                </p:cNvPr>
                <p:cNvSpPr/>
                <p:nvPr/>
              </p:nvSpPr>
              <p:spPr>
                <a:xfrm>
                  <a:off x="4788258" y="1507210"/>
                  <a:ext cx="29546" cy="43677"/>
                </a:xfrm>
                <a:custGeom>
                  <a:avLst/>
                  <a:gdLst>
                    <a:gd name="connsiteX0" fmla="*/ 28261 w 29546"/>
                    <a:gd name="connsiteY0" fmla="*/ 0 h 43677"/>
                    <a:gd name="connsiteX1" fmla="*/ 29546 w 29546"/>
                    <a:gd name="connsiteY1" fmla="*/ 7708 h 43677"/>
                    <a:gd name="connsiteX2" fmla="*/ 29546 w 29546"/>
                    <a:gd name="connsiteY2" fmla="*/ 16700 h 43677"/>
                    <a:gd name="connsiteX3" fmla="*/ 25692 w 29546"/>
                    <a:gd name="connsiteY3" fmla="*/ 43677 h 43677"/>
                    <a:gd name="connsiteX4" fmla="*/ 2569 w 29546"/>
                    <a:gd name="connsiteY4" fmla="*/ 19269 h 43677"/>
                    <a:gd name="connsiteX5" fmla="*/ 0 w 29546"/>
                    <a:gd name="connsiteY5" fmla="*/ 6423 h 43677"/>
                    <a:gd name="connsiteX6" fmla="*/ 0 w 29546"/>
                    <a:gd name="connsiteY6" fmla="*/ 2569 h 43677"/>
                    <a:gd name="connsiteX7" fmla="*/ 28261 w 29546"/>
                    <a:gd name="connsiteY7" fmla="*/ 0 h 4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46" h="43677">
                      <a:moveTo>
                        <a:pt x="28261" y="0"/>
                      </a:moveTo>
                      <a:lnTo>
                        <a:pt x="29546" y="7708"/>
                      </a:lnTo>
                      <a:cubicBezTo>
                        <a:pt x="29546" y="10277"/>
                        <a:pt x="29546" y="14131"/>
                        <a:pt x="29546" y="16700"/>
                      </a:cubicBezTo>
                      <a:cubicBezTo>
                        <a:pt x="29546" y="25692"/>
                        <a:pt x="28261" y="34685"/>
                        <a:pt x="25692" y="43677"/>
                      </a:cubicBezTo>
                      <a:cubicBezTo>
                        <a:pt x="15415" y="38539"/>
                        <a:pt x="6423" y="30831"/>
                        <a:pt x="2569" y="19269"/>
                      </a:cubicBezTo>
                      <a:cubicBezTo>
                        <a:pt x="1284" y="15415"/>
                        <a:pt x="0" y="11562"/>
                        <a:pt x="0" y="6423"/>
                      </a:cubicBezTo>
                      <a:lnTo>
                        <a:pt x="0" y="2569"/>
                      </a:lnTo>
                      <a:lnTo>
                        <a:pt x="28261" y="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1" name="Freeform: Shape 1920">
                  <a:extLst>
                    <a:ext uri="{FF2B5EF4-FFF2-40B4-BE49-F238E27FC236}">
                      <a16:creationId xmlns:a16="http://schemas.microsoft.com/office/drawing/2014/main" id="{A5EAD487-F60D-4CD1-B9B8-A859B03229ED}"/>
                    </a:ext>
                  </a:extLst>
                </p:cNvPr>
                <p:cNvSpPr/>
                <p:nvPr/>
              </p:nvSpPr>
              <p:spPr>
                <a:xfrm>
                  <a:off x="4411864" y="1450531"/>
                  <a:ext cx="97631" cy="68409"/>
                </a:xfrm>
                <a:custGeom>
                  <a:avLst/>
                  <a:gdLst>
                    <a:gd name="connsiteX0" fmla="*/ 97631 w 97631"/>
                    <a:gd name="connsiteY0" fmla="*/ 65671 h 68409"/>
                    <a:gd name="connsiteX1" fmla="*/ 71939 w 97631"/>
                    <a:gd name="connsiteY1" fmla="*/ 68240 h 68409"/>
                    <a:gd name="connsiteX2" fmla="*/ 0 w 97631"/>
                    <a:gd name="connsiteY2" fmla="*/ 7863 h 68409"/>
                    <a:gd name="connsiteX3" fmla="*/ 0 w 97631"/>
                    <a:gd name="connsiteY3" fmla="*/ 1440 h 68409"/>
                    <a:gd name="connsiteX4" fmla="*/ 19269 w 97631"/>
                    <a:gd name="connsiteY4" fmla="*/ 156 h 68409"/>
                    <a:gd name="connsiteX5" fmla="*/ 97631 w 97631"/>
                    <a:gd name="connsiteY5" fmla="*/ 65671 h 68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631" h="68409">
                      <a:moveTo>
                        <a:pt x="97631" y="65671"/>
                      </a:moveTo>
                      <a:lnTo>
                        <a:pt x="71939" y="68240"/>
                      </a:lnTo>
                      <a:cubicBezTo>
                        <a:pt x="35970" y="70810"/>
                        <a:pt x="3854" y="43833"/>
                        <a:pt x="0" y="7863"/>
                      </a:cubicBezTo>
                      <a:lnTo>
                        <a:pt x="0" y="1440"/>
                      </a:lnTo>
                      <a:lnTo>
                        <a:pt x="19269" y="156"/>
                      </a:lnTo>
                      <a:cubicBezTo>
                        <a:pt x="59093" y="-2414"/>
                        <a:pt x="93777" y="27133"/>
                        <a:pt x="97631" y="6567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2" name="Freeform: Shape 1921">
                  <a:extLst>
                    <a:ext uri="{FF2B5EF4-FFF2-40B4-BE49-F238E27FC236}">
                      <a16:creationId xmlns:a16="http://schemas.microsoft.com/office/drawing/2014/main" id="{59F714F0-C178-4490-9C94-3F16770AEA52}"/>
                    </a:ext>
                  </a:extLst>
                </p:cNvPr>
                <p:cNvSpPr/>
                <p:nvPr/>
              </p:nvSpPr>
              <p:spPr>
                <a:xfrm>
                  <a:off x="3820940" y="1788542"/>
                  <a:ext cx="258208" cy="105612"/>
                </a:xfrm>
                <a:custGeom>
                  <a:avLst/>
                  <a:gdLst>
                    <a:gd name="connsiteX0" fmla="*/ 98916 w 258208"/>
                    <a:gd name="connsiteY0" fmla="*/ 105339 h 105612"/>
                    <a:gd name="connsiteX1" fmla="*/ 258208 w 258208"/>
                    <a:gd name="connsiteY1" fmla="*/ 91208 h 105612"/>
                    <a:gd name="connsiteX2" fmla="*/ 250501 w 258208"/>
                    <a:gd name="connsiteY2" fmla="*/ 0 h 105612"/>
                    <a:gd name="connsiteX3" fmla="*/ 0 w 258208"/>
                    <a:gd name="connsiteY3" fmla="*/ 21838 h 105612"/>
                    <a:gd name="connsiteX4" fmla="*/ 0 w 258208"/>
                    <a:gd name="connsiteY4" fmla="*/ 21838 h 105612"/>
                    <a:gd name="connsiteX5" fmla="*/ 98916 w 258208"/>
                    <a:gd name="connsiteY5" fmla="*/ 105339 h 105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8208" h="105612">
                      <a:moveTo>
                        <a:pt x="98916" y="105339"/>
                      </a:moveTo>
                      <a:lnTo>
                        <a:pt x="258208" y="91208"/>
                      </a:lnTo>
                      <a:lnTo>
                        <a:pt x="250501" y="0"/>
                      </a:lnTo>
                      <a:lnTo>
                        <a:pt x="0" y="21838"/>
                      </a:lnTo>
                      <a:lnTo>
                        <a:pt x="0" y="21838"/>
                      </a:lnTo>
                      <a:cubicBezTo>
                        <a:pt x="5138" y="71939"/>
                        <a:pt x="48816" y="109193"/>
                        <a:pt x="98916" y="10533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3" name="Freeform: Shape 1922">
                  <a:extLst>
                    <a:ext uri="{FF2B5EF4-FFF2-40B4-BE49-F238E27FC236}">
                      <a16:creationId xmlns:a16="http://schemas.microsoft.com/office/drawing/2014/main" id="{C9A0B969-2102-46D8-BBB6-C8D4CC19FFFA}"/>
                    </a:ext>
                  </a:extLst>
                </p:cNvPr>
                <p:cNvSpPr/>
                <p:nvPr/>
              </p:nvSpPr>
              <p:spPr>
                <a:xfrm>
                  <a:off x="4400863" y="1744491"/>
                  <a:ext cx="385788" cy="385256"/>
                </a:xfrm>
                <a:custGeom>
                  <a:avLst/>
                  <a:gdLst>
                    <a:gd name="connsiteX0" fmla="*/ 384825 w 385788"/>
                    <a:gd name="connsiteY0" fmla="*/ 176367 h 385256"/>
                    <a:gd name="connsiteX1" fmla="*/ 384825 w 385788"/>
                    <a:gd name="connsiteY1" fmla="*/ 204628 h 385256"/>
                    <a:gd name="connsiteX2" fmla="*/ 208832 w 385788"/>
                    <a:gd name="connsiteY2" fmla="*/ 384475 h 385256"/>
                    <a:gd name="connsiteX3" fmla="*/ 127901 w 385788"/>
                    <a:gd name="connsiteY3" fmla="*/ 374198 h 385256"/>
                    <a:gd name="connsiteX4" fmla="*/ 127901 w 385788"/>
                    <a:gd name="connsiteY4" fmla="*/ 374198 h 385256"/>
                    <a:gd name="connsiteX5" fmla="*/ 40547 w 385788"/>
                    <a:gd name="connsiteY5" fmla="*/ 311252 h 385256"/>
                    <a:gd name="connsiteX6" fmla="*/ 724 w 385788"/>
                    <a:gd name="connsiteY6" fmla="*/ 208482 h 385256"/>
                    <a:gd name="connsiteX7" fmla="*/ 171578 w 385788"/>
                    <a:gd name="connsiteY7" fmla="*/ 374 h 385256"/>
                    <a:gd name="connsiteX8" fmla="*/ 176717 w 385788"/>
                    <a:gd name="connsiteY8" fmla="*/ 374 h 385256"/>
                    <a:gd name="connsiteX9" fmla="*/ 179286 w 385788"/>
                    <a:gd name="connsiteY9" fmla="*/ 374 h 385256"/>
                    <a:gd name="connsiteX10" fmla="*/ 179286 w 385788"/>
                    <a:gd name="connsiteY10" fmla="*/ 374 h 385256"/>
                    <a:gd name="connsiteX11" fmla="*/ 179286 w 385788"/>
                    <a:gd name="connsiteY11" fmla="*/ 374 h 385256"/>
                    <a:gd name="connsiteX12" fmla="*/ 384825 w 385788"/>
                    <a:gd name="connsiteY12" fmla="*/ 176367 h 385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5788" h="385256">
                      <a:moveTo>
                        <a:pt x="384825" y="176367"/>
                      </a:moveTo>
                      <a:cubicBezTo>
                        <a:pt x="386110" y="185359"/>
                        <a:pt x="386110" y="195636"/>
                        <a:pt x="384825" y="204628"/>
                      </a:cubicBezTo>
                      <a:cubicBezTo>
                        <a:pt x="379687" y="298405"/>
                        <a:pt x="305178" y="376767"/>
                        <a:pt x="208832" y="384475"/>
                      </a:cubicBezTo>
                      <a:cubicBezTo>
                        <a:pt x="180571" y="387044"/>
                        <a:pt x="153594" y="383190"/>
                        <a:pt x="127901" y="374198"/>
                      </a:cubicBezTo>
                      <a:lnTo>
                        <a:pt x="127901" y="374198"/>
                      </a:lnTo>
                      <a:cubicBezTo>
                        <a:pt x="93216" y="361352"/>
                        <a:pt x="62386" y="339513"/>
                        <a:pt x="40547" y="311252"/>
                      </a:cubicBezTo>
                      <a:cubicBezTo>
                        <a:pt x="18709" y="282990"/>
                        <a:pt x="3293" y="248305"/>
                        <a:pt x="724" y="208482"/>
                      </a:cubicBezTo>
                      <a:cubicBezTo>
                        <a:pt x="-8269" y="104428"/>
                        <a:pt x="67524" y="11935"/>
                        <a:pt x="171578" y="374"/>
                      </a:cubicBezTo>
                      <a:cubicBezTo>
                        <a:pt x="172863" y="374"/>
                        <a:pt x="175432" y="374"/>
                        <a:pt x="176717" y="374"/>
                      </a:cubicBezTo>
                      <a:cubicBezTo>
                        <a:pt x="178001" y="374"/>
                        <a:pt x="179286" y="374"/>
                        <a:pt x="179286" y="374"/>
                      </a:cubicBezTo>
                      <a:lnTo>
                        <a:pt x="179286" y="374"/>
                      </a:lnTo>
                      <a:lnTo>
                        <a:pt x="179286" y="374"/>
                      </a:lnTo>
                      <a:cubicBezTo>
                        <a:pt x="284625" y="-6049"/>
                        <a:pt x="375832" y="71028"/>
                        <a:pt x="384825" y="1763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4" name="Freeform: Shape 1923">
                  <a:extLst>
                    <a:ext uri="{FF2B5EF4-FFF2-40B4-BE49-F238E27FC236}">
                      <a16:creationId xmlns:a16="http://schemas.microsoft.com/office/drawing/2014/main" id="{19F710F3-5035-4DEE-9F09-F58BB6E4B0A2}"/>
                    </a:ext>
                  </a:extLst>
                </p:cNvPr>
                <p:cNvSpPr/>
                <p:nvPr/>
              </p:nvSpPr>
              <p:spPr>
                <a:xfrm>
                  <a:off x="3968388" y="1744864"/>
                  <a:ext cx="613045" cy="382816"/>
                </a:xfrm>
                <a:custGeom>
                  <a:avLst/>
                  <a:gdLst>
                    <a:gd name="connsiteX0" fmla="*/ 613046 w 613045"/>
                    <a:gd name="connsiteY0" fmla="*/ 0 h 382816"/>
                    <a:gd name="connsiteX1" fmla="*/ 606623 w 613045"/>
                    <a:gd name="connsiteY1" fmla="*/ 227378 h 382816"/>
                    <a:gd name="connsiteX2" fmla="*/ 601485 w 613045"/>
                    <a:gd name="connsiteY2" fmla="*/ 382816 h 382816"/>
                    <a:gd name="connsiteX3" fmla="*/ 561661 w 613045"/>
                    <a:gd name="connsiteY3" fmla="*/ 373824 h 382816"/>
                    <a:gd name="connsiteX4" fmla="*/ 561661 w 613045"/>
                    <a:gd name="connsiteY4" fmla="*/ 373824 h 382816"/>
                    <a:gd name="connsiteX5" fmla="*/ 137737 w 613045"/>
                    <a:gd name="connsiteY5" fmla="*/ 281332 h 382816"/>
                    <a:gd name="connsiteX6" fmla="*/ 97914 w 613045"/>
                    <a:gd name="connsiteY6" fmla="*/ 272339 h 382816"/>
                    <a:gd name="connsiteX7" fmla="*/ 43960 w 613045"/>
                    <a:gd name="connsiteY7" fmla="*/ 260778 h 382816"/>
                    <a:gd name="connsiteX8" fmla="*/ 9275 w 613045"/>
                    <a:gd name="connsiteY8" fmla="*/ 253070 h 382816"/>
                    <a:gd name="connsiteX9" fmla="*/ 283 w 613045"/>
                    <a:gd name="connsiteY9" fmla="*/ 142593 h 382816"/>
                    <a:gd name="connsiteX10" fmla="*/ 82498 w 613045"/>
                    <a:gd name="connsiteY10" fmla="*/ 44962 h 382816"/>
                    <a:gd name="connsiteX11" fmla="*/ 613046 w 613045"/>
                    <a:gd name="connsiteY11" fmla="*/ 0 h 382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13045" h="382816">
                      <a:moveTo>
                        <a:pt x="613046" y="0"/>
                      </a:moveTo>
                      <a:lnTo>
                        <a:pt x="606623" y="227378"/>
                      </a:lnTo>
                      <a:lnTo>
                        <a:pt x="601485" y="382816"/>
                      </a:lnTo>
                      <a:lnTo>
                        <a:pt x="561661" y="373824"/>
                      </a:lnTo>
                      <a:lnTo>
                        <a:pt x="561661" y="373824"/>
                      </a:lnTo>
                      <a:lnTo>
                        <a:pt x="137737" y="281332"/>
                      </a:lnTo>
                      <a:lnTo>
                        <a:pt x="97914" y="272339"/>
                      </a:lnTo>
                      <a:lnTo>
                        <a:pt x="43960" y="260778"/>
                      </a:lnTo>
                      <a:lnTo>
                        <a:pt x="9275" y="253070"/>
                      </a:lnTo>
                      <a:lnTo>
                        <a:pt x="283" y="142593"/>
                      </a:lnTo>
                      <a:cubicBezTo>
                        <a:pt x="-3571" y="92493"/>
                        <a:pt x="32398" y="48816"/>
                        <a:pt x="82498" y="44962"/>
                      </a:cubicBezTo>
                      <a:lnTo>
                        <a:pt x="613046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5" name="Freeform: Shape 1924">
                  <a:extLst>
                    <a:ext uri="{FF2B5EF4-FFF2-40B4-BE49-F238E27FC236}">
                      <a16:creationId xmlns:a16="http://schemas.microsoft.com/office/drawing/2014/main" id="{D1A11C38-EC01-481A-803D-C8B1694C3B41}"/>
                    </a:ext>
                  </a:extLst>
                </p:cNvPr>
                <p:cNvSpPr/>
                <p:nvPr/>
              </p:nvSpPr>
              <p:spPr>
                <a:xfrm>
                  <a:off x="4106125" y="1892596"/>
                  <a:ext cx="680847" cy="237151"/>
                </a:xfrm>
                <a:custGeom>
                  <a:avLst/>
                  <a:gdLst>
                    <a:gd name="connsiteX0" fmla="*/ 680848 w 680847"/>
                    <a:gd name="connsiteY0" fmla="*/ 56523 h 237151"/>
                    <a:gd name="connsiteX1" fmla="*/ 504855 w 680847"/>
                    <a:gd name="connsiteY1" fmla="*/ 236370 h 237151"/>
                    <a:gd name="connsiteX2" fmla="*/ 423924 w 680847"/>
                    <a:gd name="connsiteY2" fmla="*/ 226093 h 237151"/>
                    <a:gd name="connsiteX3" fmla="*/ 423924 w 680847"/>
                    <a:gd name="connsiteY3" fmla="*/ 226093 h 237151"/>
                    <a:gd name="connsiteX4" fmla="*/ 0 w 680847"/>
                    <a:gd name="connsiteY4" fmla="*/ 133600 h 237151"/>
                    <a:gd name="connsiteX5" fmla="*/ 2569 w 680847"/>
                    <a:gd name="connsiteY5" fmla="*/ 42392 h 237151"/>
                    <a:gd name="connsiteX6" fmla="*/ 84785 w 680847"/>
                    <a:gd name="connsiteY6" fmla="*/ 0 h 237151"/>
                    <a:gd name="connsiteX7" fmla="*/ 89923 w 680847"/>
                    <a:gd name="connsiteY7" fmla="*/ 57808 h 237151"/>
                    <a:gd name="connsiteX8" fmla="*/ 150300 w 680847"/>
                    <a:gd name="connsiteY8" fmla="*/ 125893 h 237151"/>
                    <a:gd name="connsiteX9" fmla="*/ 259493 w 680847"/>
                    <a:gd name="connsiteY9" fmla="*/ 147731 h 237151"/>
                    <a:gd name="connsiteX10" fmla="*/ 349416 w 680847"/>
                    <a:gd name="connsiteY10" fmla="*/ 66800 h 237151"/>
                    <a:gd name="connsiteX11" fmla="*/ 348132 w 680847"/>
                    <a:gd name="connsiteY11" fmla="*/ 56523 h 237151"/>
                    <a:gd name="connsiteX12" fmla="*/ 436770 w 680847"/>
                    <a:gd name="connsiteY12" fmla="*/ 82216 h 237151"/>
                    <a:gd name="connsiteX13" fmla="*/ 602486 w 680847"/>
                    <a:gd name="connsiteY13" fmla="*/ 68085 h 237151"/>
                    <a:gd name="connsiteX14" fmla="*/ 680848 w 680847"/>
                    <a:gd name="connsiteY14" fmla="*/ 56523 h 237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80847" h="237151">
                      <a:moveTo>
                        <a:pt x="680848" y="56523"/>
                      </a:moveTo>
                      <a:cubicBezTo>
                        <a:pt x="675710" y="150301"/>
                        <a:pt x="601201" y="228662"/>
                        <a:pt x="504855" y="236370"/>
                      </a:cubicBezTo>
                      <a:cubicBezTo>
                        <a:pt x="476594" y="238939"/>
                        <a:pt x="449617" y="235085"/>
                        <a:pt x="423924" y="226093"/>
                      </a:cubicBezTo>
                      <a:lnTo>
                        <a:pt x="423924" y="226093"/>
                      </a:lnTo>
                      <a:lnTo>
                        <a:pt x="0" y="133600"/>
                      </a:lnTo>
                      <a:lnTo>
                        <a:pt x="2569" y="42392"/>
                      </a:lnTo>
                      <a:lnTo>
                        <a:pt x="84785" y="0"/>
                      </a:lnTo>
                      <a:lnTo>
                        <a:pt x="89923" y="57808"/>
                      </a:lnTo>
                      <a:cubicBezTo>
                        <a:pt x="92492" y="91208"/>
                        <a:pt x="116900" y="119470"/>
                        <a:pt x="150300" y="125893"/>
                      </a:cubicBezTo>
                      <a:lnTo>
                        <a:pt x="259493" y="147731"/>
                      </a:lnTo>
                      <a:cubicBezTo>
                        <a:pt x="309593" y="158008"/>
                        <a:pt x="354555" y="116900"/>
                        <a:pt x="349416" y="66800"/>
                      </a:cubicBezTo>
                      <a:lnTo>
                        <a:pt x="348132" y="56523"/>
                      </a:lnTo>
                      <a:lnTo>
                        <a:pt x="436770" y="82216"/>
                      </a:lnTo>
                      <a:lnTo>
                        <a:pt x="602486" y="68085"/>
                      </a:lnTo>
                      <a:lnTo>
                        <a:pt x="680848" y="56523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6" name="Freeform: Shape 1925">
                  <a:extLst>
                    <a:ext uri="{FF2B5EF4-FFF2-40B4-BE49-F238E27FC236}">
                      <a16:creationId xmlns:a16="http://schemas.microsoft.com/office/drawing/2014/main" id="{86CCC552-690E-4149-B2B7-B4AAB48D141C}"/>
                    </a:ext>
                  </a:extLst>
                </p:cNvPr>
                <p:cNvSpPr/>
                <p:nvPr/>
              </p:nvSpPr>
              <p:spPr>
                <a:xfrm rot="-4138070">
                  <a:off x="4453882" y="1809449"/>
                  <a:ext cx="256929" cy="256929"/>
                </a:xfrm>
                <a:custGeom>
                  <a:avLst/>
                  <a:gdLst>
                    <a:gd name="connsiteX0" fmla="*/ 256930 w 256929"/>
                    <a:gd name="connsiteY0" fmla="*/ 128465 h 256929"/>
                    <a:gd name="connsiteX1" fmla="*/ 128465 w 256929"/>
                    <a:gd name="connsiteY1" fmla="*/ 256929 h 256929"/>
                    <a:gd name="connsiteX2" fmla="*/ 0 w 256929"/>
                    <a:gd name="connsiteY2" fmla="*/ 128465 h 256929"/>
                    <a:gd name="connsiteX3" fmla="*/ 128465 w 256929"/>
                    <a:gd name="connsiteY3" fmla="*/ 0 h 256929"/>
                    <a:gd name="connsiteX4" fmla="*/ 256930 w 256929"/>
                    <a:gd name="connsiteY4" fmla="*/ 128465 h 25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9" h="256929">
                      <a:moveTo>
                        <a:pt x="256930" y="128465"/>
                      </a:moveTo>
                      <a:cubicBezTo>
                        <a:pt x="256930" y="199414"/>
                        <a:pt x="199414" y="256929"/>
                        <a:pt x="128465" y="256929"/>
                      </a:cubicBezTo>
                      <a:cubicBezTo>
                        <a:pt x="57516" y="256929"/>
                        <a:pt x="0" y="199414"/>
                        <a:pt x="0" y="128465"/>
                      </a:cubicBezTo>
                      <a:cubicBezTo>
                        <a:pt x="0" y="57516"/>
                        <a:pt x="57516" y="0"/>
                        <a:pt x="128465" y="0"/>
                      </a:cubicBezTo>
                      <a:cubicBezTo>
                        <a:pt x="199414" y="0"/>
                        <a:pt x="256930" y="57516"/>
                        <a:pt x="256930" y="12846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7" name="Freeform: Shape 1926">
                  <a:extLst>
                    <a:ext uri="{FF2B5EF4-FFF2-40B4-BE49-F238E27FC236}">
                      <a16:creationId xmlns:a16="http://schemas.microsoft.com/office/drawing/2014/main" id="{058C91E8-4B16-4349-887B-411C26CDEF73}"/>
                    </a:ext>
                  </a:extLst>
                </p:cNvPr>
                <p:cNvSpPr/>
                <p:nvPr/>
              </p:nvSpPr>
              <p:spPr>
                <a:xfrm>
                  <a:off x="3969673" y="1783403"/>
                  <a:ext cx="220495" cy="233800"/>
                </a:xfrm>
                <a:custGeom>
                  <a:avLst/>
                  <a:gdLst>
                    <a:gd name="connsiteX0" fmla="*/ 219953 w 220495"/>
                    <a:gd name="connsiteY0" fmla="*/ 98916 h 233800"/>
                    <a:gd name="connsiteX1" fmla="*/ 106906 w 220495"/>
                    <a:gd name="connsiteY1" fmla="*/ 233801 h 233800"/>
                    <a:gd name="connsiteX2" fmla="*/ 97914 w 220495"/>
                    <a:gd name="connsiteY2" fmla="*/ 233801 h 233800"/>
                    <a:gd name="connsiteX3" fmla="*/ 43960 w 220495"/>
                    <a:gd name="connsiteY3" fmla="*/ 222239 h 233800"/>
                    <a:gd name="connsiteX4" fmla="*/ 7990 w 220495"/>
                    <a:gd name="connsiteY4" fmla="*/ 196547 h 233800"/>
                    <a:gd name="connsiteX5" fmla="*/ 283 w 220495"/>
                    <a:gd name="connsiteY5" fmla="*/ 104054 h 233800"/>
                    <a:gd name="connsiteX6" fmla="*/ 82498 w 220495"/>
                    <a:gd name="connsiteY6" fmla="*/ 6423 h 233800"/>
                    <a:gd name="connsiteX7" fmla="*/ 157006 w 220495"/>
                    <a:gd name="connsiteY7" fmla="*/ 0 h 233800"/>
                    <a:gd name="connsiteX8" fmla="*/ 219953 w 220495"/>
                    <a:gd name="connsiteY8" fmla="*/ 98916 h 23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0495" h="233800">
                      <a:moveTo>
                        <a:pt x="219953" y="98916"/>
                      </a:moveTo>
                      <a:cubicBezTo>
                        <a:pt x="226376" y="167000"/>
                        <a:pt x="174991" y="227378"/>
                        <a:pt x="106906" y="233801"/>
                      </a:cubicBezTo>
                      <a:cubicBezTo>
                        <a:pt x="104337" y="233801"/>
                        <a:pt x="100483" y="233801"/>
                        <a:pt x="97914" y="233801"/>
                      </a:cubicBezTo>
                      <a:cubicBezTo>
                        <a:pt x="78645" y="233801"/>
                        <a:pt x="60660" y="229947"/>
                        <a:pt x="43960" y="222239"/>
                      </a:cubicBezTo>
                      <a:cubicBezTo>
                        <a:pt x="31113" y="215816"/>
                        <a:pt x="18267" y="206824"/>
                        <a:pt x="7990" y="196547"/>
                      </a:cubicBezTo>
                      <a:lnTo>
                        <a:pt x="283" y="104054"/>
                      </a:lnTo>
                      <a:cubicBezTo>
                        <a:pt x="-3571" y="53954"/>
                        <a:pt x="32398" y="10277"/>
                        <a:pt x="82498" y="6423"/>
                      </a:cubicBezTo>
                      <a:lnTo>
                        <a:pt x="157006" y="0"/>
                      </a:lnTo>
                      <a:cubicBezTo>
                        <a:pt x="191691" y="20554"/>
                        <a:pt x="216098" y="56523"/>
                        <a:pt x="219953" y="98916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8" name="Freeform: Shape 1927">
                  <a:extLst>
                    <a:ext uri="{FF2B5EF4-FFF2-40B4-BE49-F238E27FC236}">
                      <a16:creationId xmlns:a16="http://schemas.microsoft.com/office/drawing/2014/main" id="{CBD71ABB-D2D1-4953-A4B6-414FA36DF29A}"/>
                    </a:ext>
                  </a:extLst>
                </p:cNvPr>
                <p:cNvSpPr/>
                <p:nvPr/>
              </p:nvSpPr>
              <p:spPr>
                <a:xfrm>
                  <a:off x="4211464" y="1756426"/>
                  <a:ext cx="241879" cy="131402"/>
                </a:xfrm>
                <a:custGeom>
                  <a:avLst/>
                  <a:gdLst>
                    <a:gd name="connsiteX0" fmla="*/ 241509 w 241879"/>
                    <a:gd name="connsiteY0" fmla="*/ 0 h 131402"/>
                    <a:gd name="connsiteX1" fmla="*/ 131031 w 241879"/>
                    <a:gd name="connsiteY1" fmla="*/ 131031 h 131402"/>
                    <a:gd name="connsiteX2" fmla="*/ 0 w 241879"/>
                    <a:gd name="connsiteY2" fmla="*/ 20554 h 131402"/>
                    <a:gd name="connsiteX3" fmla="*/ 241509 w 241879"/>
                    <a:gd name="connsiteY3" fmla="*/ 0 h 13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1879" h="131402">
                      <a:moveTo>
                        <a:pt x="241509" y="0"/>
                      </a:moveTo>
                      <a:cubicBezTo>
                        <a:pt x="246647" y="66800"/>
                        <a:pt x="197832" y="125893"/>
                        <a:pt x="131031" y="131031"/>
                      </a:cubicBezTo>
                      <a:cubicBezTo>
                        <a:pt x="64231" y="136169"/>
                        <a:pt x="5139" y="87354"/>
                        <a:pt x="0" y="20554"/>
                      </a:cubicBezTo>
                      <a:lnTo>
                        <a:pt x="241509" y="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9" name="Freeform: Shape 1928">
                  <a:extLst>
                    <a:ext uri="{FF2B5EF4-FFF2-40B4-BE49-F238E27FC236}">
                      <a16:creationId xmlns:a16="http://schemas.microsoft.com/office/drawing/2014/main" id="{9EBD7F26-CECB-4A25-A7E1-792571AFA465}"/>
                    </a:ext>
                  </a:extLst>
                </p:cNvPr>
                <p:cNvSpPr/>
                <p:nvPr/>
              </p:nvSpPr>
              <p:spPr>
                <a:xfrm>
                  <a:off x="4482084" y="1835639"/>
                  <a:ext cx="201268" cy="201268"/>
                </a:xfrm>
                <a:custGeom>
                  <a:avLst/>
                  <a:gdLst>
                    <a:gd name="connsiteX0" fmla="*/ 200834 w 201268"/>
                    <a:gd name="connsiteY0" fmla="*/ 91642 h 201268"/>
                    <a:gd name="connsiteX1" fmla="*/ 109626 w 201268"/>
                    <a:gd name="connsiteY1" fmla="*/ 200834 h 201268"/>
                    <a:gd name="connsiteX2" fmla="*/ 434 w 201268"/>
                    <a:gd name="connsiteY2" fmla="*/ 109626 h 201268"/>
                    <a:gd name="connsiteX3" fmla="*/ 91642 w 201268"/>
                    <a:gd name="connsiteY3" fmla="*/ 434 h 201268"/>
                    <a:gd name="connsiteX4" fmla="*/ 200834 w 201268"/>
                    <a:gd name="connsiteY4" fmla="*/ 91642 h 201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68" h="201268">
                      <a:moveTo>
                        <a:pt x="200834" y="91642"/>
                      </a:moveTo>
                      <a:cubicBezTo>
                        <a:pt x="205973" y="146880"/>
                        <a:pt x="164865" y="195696"/>
                        <a:pt x="109626" y="200834"/>
                      </a:cubicBezTo>
                      <a:cubicBezTo>
                        <a:pt x="54388" y="205973"/>
                        <a:pt x="5572" y="164865"/>
                        <a:pt x="434" y="109626"/>
                      </a:cubicBezTo>
                      <a:cubicBezTo>
                        <a:pt x="-4705" y="54388"/>
                        <a:pt x="36403" y="5572"/>
                        <a:pt x="91642" y="434"/>
                      </a:cubicBezTo>
                      <a:cubicBezTo>
                        <a:pt x="146880" y="-4705"/>
                        <a:pt x="195696" y="36403"/>
                        <a:pt x="200834" y="9164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0" name="Freeform: Shape 1929">
                  <a:extLst>
                    <a:ext uri="{FF2B5EF4-FFF2-40B4-BE49-F238E27FC236}">
                      <a16:creationId xmlns:a16="http://schemas.microsoft.com/office/drawing/2014/main" id="{40BFF70D-BEC5-49F8-BE8F-ADD4AC998BB4}"/>
                    </a:ext>
                  </a:extLst>
                </p:cNvPr>
                <p:cNvSpPr/>
                <p:nvPr/>
              </p:nvSpPr>
              <p:spPr>
                <a:xfrm>
                  <a:off x="3853055" y="1798819"/>
                  <a:ext cx="104259" cy="56728"/>
                </a:xfrm>
                <a:custGeom>
                  <a:avLst/>
                  <a:gdLst>
                    <a:gd name="connsiteX0" fmla="*/ 104054 w 104259"/>
                    <a:gd name="connsiteY0" fmla="*/ 0 h 56728"/>
                    <a:gd name="connsiteX1" fmla="*/ 56523 w 104259"/>
                    <a:gd name="connsiteY1" fmla="*/ 56523 h 56728"/>
                    <a:gd name="connsiteX2" fmla="*/ 0 w 104259"/>
                    <a:gd name="connsiteY2" fmla="*/ 8992 h 56728"/>
                    <a:gd name="connsiteX3" fmla="*/ 104054 w 104259"/>
                    <a:gd name="connsiteY3" fmla="*/ 0 h 56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259" h="56728">
                      <a:moveTo>
                        <a:pt x="104054" y="0"/>
                      </a:moveTo>
                      <a:cubicBezTo>
                        <a:pt x="106624" y="28262"/>
                        <a:pt x="84785" y="53954"/>
                        <a:pt x="56523" y="56523"/>
                      </a:cubicBezTo>
                      <a:cubicBezTo>
                        <a:pt x="28262" y="59092"/>
                        <a:pt x="2569" y="37254"/>
                        <a:pt x="0" y="8992"/>
                      </a:cubicBezTo>
                      <a:lnTo>
                        <a:pt x="104054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1" name="Freeform: Shape 1930">
                  <a:extLst>
                    <a:ext uri="{FF2B5EF4-FFF2-40B4-BE49-F238E27FC236}">
                      <a16:creationId xmlns:a16="http://schemas.microsoft.com/office/drawing/2014/main" id="{0E1BB362-FC42-4C56-A31A-0C9318362275}"/>
                    </a:ext>
                  </a:extLst>
                </p:cNvPr>
                <p:cNvSpPr/>
                <p:nvPr/>
              </p:nvSpPr>
              <p:spPr>
                <a:xfrm>
                  <a:off x="4790827" y="1522626"/>
                  <a:ext cx="26977" cy="26976"/>
                </a:xfrm>
                <a:custGeom>
                  <a:avLst/>
                  <a:gdLst>
                    <a:gd name="connsiteX0" fmla="*/ 26977 w 26977"/>
                    <a:gd name="connsiteY0" fmla="*/ 0 h 26976"/>
                    <a:gd name="connsiteX1" fmla="*/ 23123 w 26977"/>
                    <a:gd name="connsiteY1" fmla="*/ 26977 h 26976"/>
                    <a:gd name="connsiteX2" fmla="*/ 0 w 26977"/>
                    <a:gd name="connsiteY2" fmla="*/ 2569 h 26976"/>
                    <a:gd name="connsiteX3" fmla="*/ 26977 w 26977"/>
                    <a:gd name="connsiteY3" fmla="*/ 0 h 26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977" h="26976">
                      <a:moveTo>
                        <a:pt x="26977" y="0"/>
                      </a:moveTo>
                      <a:cubicBezTo>
                        <a:pt x="26977" y="8992"/>
                        <a:pt x="25692" y="17985"/>
                        <a:pt x="23123" y="26977"/>
                      </a:cubicBezTo>
                      <a:cubicBezTo>
                        <a:pt x="12846" y="21839"/>
                        <a:pt x="3854" y="14131"/>
                        <a:pt x="0" y="2569"/>
                      </a:cubicBezTo>
                      <a:lnTo>
                        <a:pt x="26977" y="0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2" name="Freeform: Shape 1931">
                  <a:extLst>
                    <a:ext uri="{FF2B5EF4-FFF2-40B4-BE49-F238E27FC236}">
                      <a16:creationId xmlns:a16="http://schemas.microsoft.com/office/drawing/2014/main" id="{74928311-722C-430C-B51D-9C8CE5703745}"/>
                    </a:ext>
                  </a:extLst>
                </p:cNvPr>
                <p:cNvSpPr/>
                <p:nvPr/>
              </p:nvSpPr>
              <p:spPr>
                <a:xfrm>
                  <a:off x="4526195" y="1697135"/>
                  <a:ext cx="205539" cy="63145"/>
                </a:xfrm>
                <a:custGeom>
                  <a:avLst/>
                  <a:gdLst>
                    <a:gd name="connsiteX0" fmla="*/ 205539 w 205539"/>
                    <a:gd name="connsiteY0" fmla="*/ 63145 h 63145"/>
                    <a:gd name="connsiteX1" fmla="*/ 142593 w 205539"/>
                    <a:gd name="connsiteY1" fmla="*/ 29745 h 63145"/>
                    <a:gd name="connsiteX2" fmla="*/ 1285 w 205539"/>
                    <a:gd name="connsiteY2" fmla="*/ 13045 h 63145"/>
                    <a:gd name="connsiteX3" fmla="*/ 0 w 205539"/>
                    <a:gd name="connsiteY3" fmla="*/ 1483 h 63145"/>
                    <a:gd name="connsiteX4" fmla="*/ 137454 w 205539"/>
                    <a:gd name="connsiteY4" fmla="*/ 15614 h 63145"/>
                    <a:gd name="connsiteX5" fmla="*/ 197832 w 205539"/>
                    <a:gd name="connsiteY5" fmla="*/ 43876 h 63145"/>
                    <a:gd name="connsiteX6" fmla="*/ 205539 w 205539"/>
                    <a:gd name="connsiteY6" fmla="*/ 63145 h 63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5539" h="63145">
                      <a:moveTo>
                        <a:pt x="205539" y="63145"/>
                      </a:moveTo>
                      <a:cubicBezTo>
                        <a:pt x="184985" y="47730"/>
                        <a:pt x="163147" y="37453"/>
                        <a:pt x="142593" y="29745"/>
                      </a:cubicBezTo>
                      <a:cubicBezTo>
                        <a:pt x="86070" y="9191"/>
                        <a:pt x="30831" y="10476"/>
                        <a:pt x="1285" y="13045"/>
                      </a:cubicBezTo>
                      <a:lnTo>
                        <a:pt x="0" y="1483"/>
                      </a:lnTo>
                      <a:cubicBezTo>
                        <a:pt x="29546" y="-1086"/>
                        <a:pt x="82216" y="-2370"/>
                        <a:pt x="137454" y="15614"/>
                      </a:cubicBezTo>
                      <a:cubicBezTo>
                        <a:pt x="158008" y="22037"/>
                        <a:pt x="178562" y="31030"/>
                        <a:pt x="197832" y="43876"/>
                      </a:cubicBezTo>
                      <a:lnTo>
                        <a:pt x="205539" y="6314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3" name="Freeform: Shape 1932">
                  <a:extLst>
                    <a:ext uri="{FF2B5EF4-FFF2-40B4-BE49-F238E27FC236}">
                      <a16:creationId xmlns:a16="http://schemas.microsoft.com/office/drawing/2014/main" id="{FB8067A7-063C-458C-AD18-82B8EE8F46B6}"/>
                    </a:ext>
                  </a:extLst>
                </p:cNvPr>
                <p:cNvSpPr/>
                <p:nvPr/>
              </p:nvSpPr>
              <p:spPr>
                <a:xfrm>
                  <a:off x="4663650" y="1712749"/>
                  <a:ext cx="68084" cy="47531"/>
                </a:xfrm>
                <a:custGeom>
                  <a:avLst/>
                  <a:gdLst>
                    <a:gd name="connsiteX0" fmla="*/ 68085 w 68084"/>
                    <a:gd name="connsiteY0" fmla="*/ 47531 h 47531"/>
                    <a:gd name="connsiteX1" fmla="*/ 5138 w 68084"/>
                    <a:gd name="connsiteY1" fmla="*/ 14131 h 47531"/>
                    <a:gd name="connsiteX2" fmla="*/ 0 w 68084"/>
                    <a:gd name="connsiteY2" fmla="*/ 0 h 47531"/>
                    <a:gd name="connsiteX3" fmla="*/ 60377 w 68084"/>
                    <a:gd name="connsiteY3" fmla="*/ 28262 h 47531"/>
                    <a:gd name="connsiteX4" fmla="*/ 68085 w 68084"/>
                    <a:gd name="connsiteY4" fmla="*/ 47531 h 47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84" h="47531">
                      <a:moveTo>
                        <a:pt x="68085" y="47531"/>
                      </a:moveTo>
                      <a:cubicBezTo>
                        <a:pt x="47531" y="32115"/>
                        <a:pt x="25692" y="21839"/>
                        <a:pt x="5138" y="14131"/>
                      </a:cubicBezTo>
                      <a:lnTo>
                        <a:pt x="0" y="0"/>
                      </a:lnTo>
                      <a:cubicBezTo>
                        <a:pt x="20554" y="6423"/>
                        <a:pt x="41108" y="15416"/>
                        <a:pt x="60377" y="28262"/>
                      </a:cubicBezTo>
                      <a:lnTo>
                        <a:pt x="68085" y="47531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4" name="Freeform: Shape 1933">
                  <a:extLst>
                    <a:ext uri="{FF2B5EF4-FFF2-40B4-BE49-F238E27FC236}">
                      <a16:creationId xmlns:a16="http://schemas.microsoft.com/office/drawing/2014/main" id="{FBE5EBB4-BFDE-45BD-8D86-3498313B6CCC}"/>
                    </a:ext>
                  </a:extLst>
                </p:cNvPr>
                <p:cNvSpPr/>
                <p:nvPr/>
              </p:nvSpPr>
              <p:spPr>
                <a:xfrm>
                  <a:off x="4646827" y="1485249"/>
                  <a:ext cx="39945" cy="21960"/>
                </a:xfrm>
                <a:custGeom>
                  <a:avLst/>
                  <a:gdLst>
                    <a:gd name="connsiteX0" fmla="*/ 123 w 39945"/>
                    <a:gd name="connsiteY0" fmla="*/ 21961 h 21960"/>
                    <a:gd name="connsiteX1" fmla="*/ 18107 w 39945"/>
                    <a:gd name="connsiteY1" fmla="*/ 122 h 21960"/>
                    <a:gd name="connsiteX2" fmla="*/ 39946 w 39945"/>
                    <a:gd name="connsiteY2" fmla="*/ 19392 h 21960"/>
                    <a:gd name="connsiteX3" fmla="*/ 123 w 39945"/>
                    <a:gd name="connsiteY3" fmla="*/ 21961 h 21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45" h="21960">
                      <a:moveTo>
                        <a:pt x="123" y="21961"/>
                      </a:moveTo>
                      <a:cubicBezTo>
                        <a:pt x="-1162" y="10399"/>
                        <a:pt x="7830" y="122"/>
                        <a:pt x="18107" y="122"/>
                      </a:cubicBezTo>
                      <a:cubicBezTo>
                        <a:pt x="29669" y="-1162"/>
                        <a:pt x="38661" y="7830"/>
                        <a:pt x="39946" y="19392"/>
                      </a:cubicBezTo>
                      <a:lnTo>
                        <a:pt x="123" y="21961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35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3749120" y="1789918"/>
                <a:ext cx="413567" cy="737279"/>
                <a:chOff x="3749120" y="1789918"/>
                <a:chExt cx="413567" cy="737279"/>
              </a:xfrm>
            </p:grpSpPr>
            <p:sp>
              <p:nvSpPr>
                <p:cNvPr id="1936" name="Freeform: Shape 1935">
                  <a:extLst>
                    <a:ext uri="{FF2B5EF4-FFF2-40B4-BE49-F238E27FC236}">
                      <a16:creationId xmlns:a16="http://schemas.microsoft.com/office/drawing/2014/main" id="{CC660F30-2862-42DB-8874-83631E9D678C}"/>
                    </a:ext>
                  </a:extLst>
                </p:cNvPr>
                <p:cNvSpPr/>
                <p:nvPr/>
              </p:nvSpPr>
              <p:spPr>
                <a:xfrm rot="1266397">
                  <a:off x="3761782" y="2428466"/>
                  <a:ext cx="11561" cy="15415"/>
                </a:xfrm>
                <a:custGeom>
                  <a:avLst/>
                  <a:gdLst>
                    <a:gd name="connsiteX0" fmla="*/ 0 w 11561"/>
                    <a:gd name="connsiteY0" fmla="*/ 0 h 15415"/>
                    <a:gd name="connsiteX1" fmla="*/ 11561 w 11561"/>
                    <a:gd name="connsiteY1" fmla="*/ 0 h 15415"/>
                    <a:gd name="connsiteX2" fmla="*/ 11561 w 11561"/>
                    <a:gd name="connsiteY2" fmla="*/ 15415 h 15415"/>
                    <a:gd name="connsiteX3" fmla="*/ 0 w 11561"/>
                    <a:gd name="connsiteY3" fmla="*/ 15415 h 15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61" h="15415">
                      <a:moveTo>
                        <a:pt x="0" y="0"/>
                      </a:moveTo>
                      <a:lnTo>
                        <a:pt x="11561" y="0"/>
                      </a:lnTo>
                      <a:lnTo>
                        <a:pt x="11561" y="15415"/>
                      </a:lnTo>
                      <a:lnTo>
                        <a:pt x="0" y="1541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37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3749120" y="1789918"/>
                  <a:ext cx="413567" cy="737279"/>
                  <a:chOff x="3749120" y="1789918"/>
                  <a:chExt cx="413567" cy="737279"/>
                </a:xfrm>
              </p:grpSpPr>
              <p:sp>
                <p:nvSpPr>
                  <p:cNvPr id="1938" name="Freeform: Shape 1937">
                    <a:extLst>
                      <a:ext uri="{FF2B5EF4-FFF2-40B4-BE49-F238E27FC236}">
                        <a16:creationId xmlns:a16="http://schemas.microsoft.com/office/drawing/2014/main" id="{937AB9BC-2668-498C-90BE-20FE50B36282}"/>
                      </a:ext>
                    </a:extLst>
                  </p:cNvPr>
                  <p:cNvSpPr/>
                  <p:nvPr/>
                </p:nvSpPr>
                <p:spPr>
                  <a:xfrm>
                    <a:off x="3842921" y="2135531"/>
                    <a:ext cx="115806" cy="115330"/>
                  </a:xfrm>
                  <a:custGeom>
                    <a:avLst/>
                    <a:gdLst>
                      <a:gd name="connsiteX0" fmla="*/ 112904 w 115806"/>
                      <a:gd name="connsiteY0" fmla="*/ 74365 h 115330"/>
                      <a:gd name="connsiteX1" fmla="*/ 40965 w 115806"/>
                      <a:gd name="connsiteY1" fmla="*/ 112904 h 115330"/>
                      <a:gd name="connsiteX2" fmla="*/ 2426 w 115806"/>
                      <a:gd name="connsiteY2" fmla="*/ 40965 h 115330"/>
                      <a:gd name="connsiteX3" fmla="*/ 74365 w 115806"/>
                      <a:gd name="connsiteY3" fmla="*/ 2426 h 115330"/>
                      <a:gd name="connsiteX4" fmla="*/ 112904 w 115806"/>
                      <a:gd name="connsiteY4" fmla="*/ 74365 h 11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806" h="115330">
                        <a:moveTo>
                          <a:pt x="112904" y="74365"/>
                        </a:moveTo>
                        <a:cubicBezTo>
                          <a:pt x="103912" y="105196"/>
                          <a:pt x="70511" y="121896"/>
                          <a:pt x="40965" y="112904"/>
                        </a:cubicBezTo>
                        <a:cubicBezTo>
                          <a:pt x="10134" y="103911"/>
                          <a:pt x="-6566" y="70511"/>
                          <a:pt x="2426" y="40965"/>
                        </a:cubicBezTo>
                        <a:cubicBezTo>
                          <a:pt x="11419" y="10134"/>
                          <a:pt x="44819" y="-6566"/>
                          <a:pt x="74365" y="2426"/>
                        </a:cubicBezTo>
                        <a:cubicBezTo>
                          <a:pt x="105196" y="11419"/>
                          <a:pt x="123181" y="43534"/>
                          <a:pt x="112904" y="74365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9" name="Freeform: Shape 1938">
                    <a:extLst>
                      <a:ext uri="{FF2B5EF4-FFF2-40B4-BE49-F238E27FC236}">
                        <a16:creationId xmlns:a16="http://schemas.microsoft.com/office/drawing/2014/main" id="{9E2CC693-FF76-4F30-8DAD-61E5CE5CF86C}"/>
                      </a:ext>
                    </a:extLst>
                  </p:cNvPr>
                  <p:cNvSpPr/>
                  <p:nvPr/>
                </p:nvSpPr>
                <p:spPr>
                  <a:xfrm>
                    <a:off x="3749787" y="2157237"/>
                    <a:ext cx="185473" cy="369960"/>
                  </a:xfrm>
                  <a:custGeom>
                    <a:avLst/>
                    <a:gdLst>
                      <a:gd name="connsiteX0" fmla="*/ 60876 w 185473"/>
                      <a:gd name="connsiteY0" fmla="*/ 369960 h 369960"/>
                      <a:gd name="connsiteX1" fmla="*/ 27476 w 185473"/>
                      <a:gd name="connsiteY1" fmla="*/ 357114 h 369960"/>
                      <a:gd name="connsiteX2" fmla="*/ 3068 w 185473"/>
                      <a:gd name="connsiteY2" fmla="*/ 300591 h 369960"/>
                      <a:gd name="connsiteX3" fmla="*/ 108407 w 185473"/>
                      <a:gd name="connsiteY3" fmla="*/ 25682 h 369960"/>
                      <a:gd name="connsiteX4" fmla="*/ 159791 w 185473"/>
                      <a:gd name="connsiteY4" fmla="*/ 2559 h 369960"/>
                      <a:gd name="connsiteX5" fmla="*/ 159791 w 185473"/>
                      <a:gd name="connsiteY5" fmla="*/ 2559 h 369960"/>
                      <a:gd name="connsiteX6" fmla="*/ 182915 w 185473"/>
                      <a:gd name="connsiteY6" fmla="*/ 53944 h 369960"/>
                      <a:gd name="connsiteX7" fmla="*/ 60876 w 185473"/>
                      <a:gd name="connsiteY7" fmla="*/ 369960 h 36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473" h="369960">
                        <a:moveTo>
                          <a:pt x="60876" y="369960"/>
                        </a:moveTo>
                        <a:lnTo>
                          <a:pt x="27476" y="357114"/>
                        </a:lnTo>
                        <a:cubicBezTo>
                          <a:pt x="5637" y="348122"/>
                          <a:pt x="-5924" y="323714"/>
                          <a:pt x="3068" y="300591"/>
                        </a:cubicBezTo>
                        <a:lnTo>
                          <a:pt x="108407" y="25682"/>
                        </a:lnTo>
                        <a:cubicBezTo>
                          <a:pt x="116115" y="5128"/>
                          <a:pt x="139238" y="-5149"/>
                          <a:pt x="159791" y="2559"/>
                        </a:cubicBezTo>
                        <a:lnTo>
                          <a:pt x="159791" y="2559"/>
                        </a:lnTo>
                        <a:cubicBezTo>
                          <a:pt x="180345" y="10267"/>
                          <a:pt x="190623" y="33390"/>
                          <a:pt x="182915" y="53944"/>
                        </a:cubicBezTo>
                        <a:lnTo>
                          <a:pt x="60876" y="369960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0" name="Freeform: Shape 1939">
                    <a:extLst>
                      <a:ext uri="{FF2B5EF4-FFF2-40B4-BE49-F238E27FC236}">
                        <a16:creationId xmlns:a16="http://schemas.microsoft.com/office/drawing/2014/main" id="{8EB13875-9F01-47D7-BEAC-E50C6087E618}"/>
                      </a:ext>
                    </a:extLst>
                  </p:cNvPr>
                  <p:cNvSpPr/>
                  <p:nvPr/>
                </p:nvSpPr>
                <p:spPr>
                  <a:xfrm>
                    <a:off x="3749120" y="2271558"/>
                    <a:ext cx="81796" cy="238939"/>
                  </a:xfrm>
                  <a:custGeom>
                    <a:avLst/>
                    <a:gdLst>
                      <a:gd name="connsiteX0" fmla="*/ 20435 w 81796"/>
                      <a:gd name="connsiteY0" fmla="*/ 236370 h 238939"/>
                      <a:gd name="connsiteX1" fmla="*/ 19150 w 81796"/>
                      <a:gd name="connsiteY1" fmla="*/ 238939 h 238939"/>
                      <a:gd name="connsiteX2" fmla="*/ 2450 w 81796"/>
                      <a:gd name="connsiteY2" fmla="*/ 187554 h 238939"/>
                      <a:gd name="connsiteX3" fmla="*/ 74389 w 81796"/>
                      <a:gd name="connsiteY3" fmla="*/ 0 h 238939"/>
                      <a:gd name="connsiteX4" fmla="*/ 74389 w 81796"/>
                      <a:gd name="connsiteY4" fmla="*/ 0 h 238939"/>
                      <a:gd name="connsiteX5" fmla="*/ 80812 w 81796"/>
                      <a:gd name="connsiteY5" fmla="*/ 14131 h 238939"/>
                      <a:gd name="connsiteX6" fmla="*/ 11443 w 81796"/>
                      <a:gd name="connsiteY6" fmla="*/ 192693 h 238939"/>
                      <a:gd name="connsiteX7" fmla="*/ 16581 w 81796"/>
                      <a:gd name="connsiteY7" fmla="*/ 223524 h 238939"/>
                      <a:gd name="connsiteX8" fmla="*/ 20435 w 81796"/>
                      <a:gd name="connsiteY8" fmla="*/ 236370 h 238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796" h="238939">
                        <a:moveTo>
                          <a:pt x="20435" y="236370"/>
                        </a:moveTo>
                        <a:lnTo>
                          <a:pt x="19150" y="238939"/>
                        </a:lnTo>
                        <a:cubicBezTo>
                          <a:pt x="2450" y="227378"/>
                          <a:pt x="-3973" y="206824"/>
                          <a:pt x="2450" y="187554"/>
                        </a:cubicBezTo>
                        <a:lnTo>
                          <a:pt x="74389" y="0"/>
                        </a:lnTo>
                        <a:lnTo>
                          <a:pt x="74389" y="0"/>
                        </a:lnTo>
                        <a:cubicBezTo>
                          <a:pt x="80812" y="2569"/>
                          <a:pt x="83381" y="8992"/>
                          <a:pt x="80812" y="14131"/>
                        </a:cubicBezTo>
                        <a:lnTo>
                          <a:pt x="11443" y="192693"/>
                        </a:lnTo>
                        <a:cubicBezTo>
                          <a:pt x="7589" y="204254"/>
                          <a:pt x="10158" y="215816"/>
                          <a:pt x="16581" y="223524"/>
                        </a:cubicBezTo>
                        <a:cubicBezTo>
                          <a:pt x="21720" y="227378"/>
                          <a:pt x="21720" y="232516"/>
                          <a:pt x="20435" y="236370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1" name="Freeform: Shape 1940">
                    <a:extLst>
                      <a:ext uri="{FF2B5EF4-FFF2-40B4-BE49-F238E27FC236}">
                        <a16:creationId xmlns:a16="http://schemas.microsoft.com/office/drawing/2014/main" id="{B5794313-63B1-416A-B71F-64C37F0E5814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3759082" y="2441016"/>
                    <a:ext cx="78360" cy="15415"/>
                  </a:xfrm>
                  <a:custGeom>
                    <a:avLst/>
                    <a:gdLst>
                      <a:gd name="connsiteX0" fmla="*/ 0 w 78360"/>
                      <a:gd name="connsiteY0" fmla="*/ 0 h 15415"/>
                      <a:gd name="connsiteX1" fmla="*/ 78361 w 78360"/>
                      <a:gd name="connsiteY1" fmla="*/ 0 h 15415"/>
                      <a:gd name="connsiteX2" fmla="*/ 78361 w 78360"/>
                      <a:gd name="connsiteY2" fmla="*/ 15415 h 15415"/>
                      <a:gd name="connsiteX3" fmla="*/ 0 w 78360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0" h="15415">
                        <a:moveTo>
                          <a:pt x="0" y="0"/>
                        </a:moveTo>
                        <a:lnTo>
                          <a:pt x="78361" y="0"/>
                        </a:lnTo>
                        <a:lnTo>
                          <a:pt x="783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2" name="Freeform: Shape 1941">
                    <a:extLst>
                      <a:ext uri="{FF2B5EF4-FFF2-40B4-BE49-F238E27FC236}">
                        <a16:creationId xmlns:a16="http://schemas.microsoft.com/office/drawing/2014/main" id="{2A917DAF-2B6E-4A05-9723-A980D3746436}"/>
                      </a:ext>
                    </a:extLst>
                  </p:cNvPr>
                  <p:cNvSpPr/>
                  <p:nvPr/>
                </p:nvSpPr>
                <p:spPr>
                  <a:xfrm>
                    <a:off x="3898131" y="1789918"/>
                    <a:ext cx="264556" cy="431903"/>
                  </a:xfrm>
                  <a:custGeom>
                    <a:avLst/>
                    <a:gdLst>
                      <a:gd name="connsiteX0" fmla="*/ 66686 w 264556"/>
                      <a:gd name="connsiteY0" fmla="*/ 427686 h 431903"/>
                      <a:gd name="connsiteX1" fmla="*/ 66686 w 264556"/>
                      <a:gd name="connsiteY1" fmla="*/ 427686 h 431903"/>
                      <a:gd name="connsiteX2" fmla="*/ 3740 w 264556"/>
                      <a:gd name="connsiteY2" fmla="*/ 310786 h 431903"/>
                      <a:gd name="connsiteX3" fmla="*/ 79532 w 264556"/>
                      <a:gd name="connsiteY3" fmla="*/ 62855 h 431903"/>
                      <a:gd name="connsiteX4" fmla="*/ 190010 w 264556"/>
                      <a:gd name="connsiteY4" fmla="*/ 3762 h 431903"/>
                      <a:gd name="connsiteX5" fmla="*/ 205425 w 264556"/>
                      <a:gd name="connsiteY5" fmla="*/ 8901 h 431903"/>
                      <a:gd name="connsiteX6" fmla="*/ 260664 w 264556"/>
                      <a:gd name="connsiteY6" fmla="*/ 112955 h 431903"/>
                      <a:gd name="connsiteX7" fmla="*/ 183587 w 264556"/>
                      <a:gd name="connsiteY7" fmla="*/ 366025 h 431903"/>
                      <a:gd name="connsiteX8" fmla="*/ 66686 w 264556"/>
                      <a:gd name="connsiteY8" fmla="*/ 427686 h 431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4556" h="431903">
                        <a:moveTo>
                          <a:pt x="66686" y="427686"/>
                        </a:moveTo>
                        <a:lnTo>
                          <a:pt x="66686" y="427686"/>
                        </a:lnTo>
                        <a:cubicBezTo>
                          <a:pt x="16586" y="412271"/>
                          <a:pt x="-10391" y="360886"/>
                          <a:pt x="3740" y="310786"/>
                        </a:cubicBezTo>
                        <a:lnTo>
                          <a:pt x="79532" y="62855"/>
                        </a:lnTo>
                        <a:cubicBezTo>
                          <a:pt x="93663" y="16608"/>
                          <a:pt x="142479" y="-10368"/>
                          <a:pt x="190010" y="3762"/>
                        </a:cubicBezTo>
                        <a:lnTo>
                          <a:pt x="205425" y="8901"/>
                        </a:lnTo>
                        <a:cubicBezTo>
                          <a:pt x="249102" y="21747"/>
                          <a:pt x="274794" y="69278"/>
                          <a:pt x="260664" y="112955"/>
                        </a:cubicBezTo>
                        <a:lnTo>
                          <a:pt x="183587" y="366025"/>
                        </a:lnTo>
                        <a:cubicBezTo>
                          <a:pt x="168171" y="414840"/>
                          <a:pt x="116786" y="443102"/>
                          <a:pt x="66686" y="427686"/>
                        </a:cubicBezTo>
                        <a:close/>
                      </a:path>
                    </a:pathLst>
                  </a:custGeom>
                  <a:solidFill>
                    <a:srgbClr val="FBFBFB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3" name="Freeform: Shape 1942">
                    <a:extLst>
                      <a:ext uri="{FF2B5EF4-FFF2-40B4-BE49-F238E27FC236}">
                        <a16:creationId xmlns:a16="http://schemas.microsoft.com/office/drawing/2014/main" id="{B43E8B1A-E6E9-4396-97F7-FD3C2BB1C4DE}"/>
                      </a:ext>
                    </a:extLst>
                  </p:cNvPr>
                  <p:cNvSpPr/>
                  <p:nvPr/>
                </p:nvSpPr>
                <p:spPr>
                  <a:xfrm>
                    <a:off x="3898002" y="2105842"/>
                    <a:ext cx="182430" cy="115637"/>
                  </a:xfrm>
                  <a:custGeom>
                    <a:avLst/>
                    <a:gdLst>
                      <a:gd name="connsiteX0" fmla="*/ 182431 w 182430"/>
                      <a:gd name="connsiteY0" fmla="*/ 53954 h 115637"/>
                      <a:gd name="connsiteX1" fmla="*/ 66815 w 182430"/>
                      <a:gd name="connsiteY1" fmla="*/ 111762 h 115637"/>
                      <a:gd name="connsiteX2" fmla="*/ 2584 w 182430"/>
                      <a:gd name="connsiteY2" fmla="*/ 0 h 115637"/>
                      <a:gd name="connsiteX3" fmla="*/ 25707 w 182430"/>
                      <a:gd name="connsiteY3" fmla="*/ 6423 h 115637"/>
                      <a:gd name="connsiteX4" fmla="*/ 74523 w 182430"/>
                      <a:gd name="connsiteY4" fmla="*/ 84785 h 115637"/>
                      <a:gd name="connsiteX5" fmla="*/ 158023 w 182430"/>
                      <a:gd name="connsiteY5" fmla="*/ 47531 h 115637"/>
                      <a:gd name="connsiteX6" fmla="*/ 182431 w 182430"/>
                      <a:gd name="connsiteY6" fmla="*/ 53954 h 115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2430" h="115637">
                        <a:moveTo>
                          <a:pt x="182431" y="53954"/>
                        </a:moveTo>
                        <a:cubicBezTo>
                          <a:pt x="165730" y="100200"/>
                          <a:pt x="115630" y="125893"/>
                          <a:pt x="66815" y="111762"/>
                        </a:cubicBezTo>
                        <a:cubicBezTo>
                          <a:pt x="19284" y="97631"/>
                          <a:pt x="-8977" y="47531"/>
                          <a:pt x="2584" y="0"/>
                        </a:cubicBezTo>
                        <a:lnTo>
                          <a:pt x="25707" y="6423"/>
                        </a:lnTo>
                        <a:cubicBezTo>
                          <a:pt x="20569" y="39823"/>
                          <a:pt x="41123" y="74508"/>
                          <a:pt x="74523" y="84785"/>
                        </a:cubicBezTo>
                        <a:cubicBezTo>
                          <a:pt x="107923" y="95062"/>
                          <a:pt x="143892" y="78362"/>
                          <a:pt x="158023" y="47531"/>
                        </a:cubicBezTo>
                        <a:lnTo>
                          <a:pt x="182431" y="53954"/>
                        </a:ln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4" name="Freeform: Shape 1943">
                    <a:extLst>
                      <a:ext uri="{FF2B5EF4-FFF2-40B4-BE49-F238E27FC236}">
                        <a16:creationId xmlns:a16="http://schemas.microsoft.com/office/drawing/2014/main" id="{7A5EB26C-489B-4E6A-9555-C01564A4D028}"/>
                      </a:ext>
                    </a:extLst>
                  </p:cNvPr>
                  <p:cNvSpPr/>
                  <p:nvPr/>
                </p:nvSpPr>
                <p:spPr>
                  <a:xfrm>
                    <a:off x="3996763" y="1834619"/>
                    <a:ext cx="132654" cy="132654"/>
                  </a:xfrm>
                  <a:custGeom>
                    <a:avLst/>
                    <a:gdLst>
                      <a:gd name="connsiteX0" fmla="*/ 132485 w 132654"/>
                      <a:gd name="connsiteY0" fmla="*/ 60547 h 132654"/>
                      <a:gd name="connsiteX1" fmla="*/ 72108 w 132654"/>
                      <a:gd name="connsiteY1" fmla="*/ 132485 h 132654"/>
                      <a:gd name="connsiteX2" fmla="*/ 169 w 132654"/>
                      <a:gd name="connsiteY2" fmla="*/ 72108 h 132654"/>
                      <a:gd name="connsiteX3" fmla="*/ 60546 w 132654"/>
                      <a:gd name="connsiteY3" fmla="*/ 169 h 132654"/>
                      <a:gd name="connsiteX4" fmla="*/ 132485 w 132654"/>
                      <a:gd name="connsiteY4" fmla="*/ 60547 h 132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54" h="132654">
                        <a:moveTo>
                          <a:pt x="132485" y="60547"/>
                        </a:moveTo>
                        <a:cubicBezTo>
                          <a:pt x="135054" y="96516"/>
                          <a:pt x="108077" y="128631"/>
                          <a:pt x="72108" y="132485"/>
                        </a:cubicBezTo>
                        <a:cubicBezTo>
                          <a:pt x="36138" y="135054"/>
                          <a:pt x="4023" y="108077"/>
                          <a:pt x="169" y="72108"/>
                        </a:cubicBezTo>
                        <a:cubicBezTo>
                          <a:pt x="-2400" y="36139"/>
                          <a:pt x="24577" y="4023"/>
                          <a:pt x="60546" y="169"/>
                        </a:cubicBezTo>
                        <a:cubicBezTo>
                          <a:pt x="97800" y="-2400"/>
                          <a:pt x="129916" y="24577"/>
                          <a:pt x="132485" y="60547"/>
                        </a:cubicBez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5" name="Freeform: Shape 1944">
                    <a:extLst>
                      <a:ext uri="{FF2B5EF4-FFF2-40B4-BE49-F238E27FC236}">
                        <a16:creationId xmlns:a16="http://schemas.microsoft.com/office/drawing/2014/main" id="{AEE288BB-F9D7-431A-B9E0-15B867B36501}"/>
                      </a:ext>
                    </a:extLst>
                  </p:cNvPr>
                  <p:cNvSpPr/>
                  <p:nvPr/>
                </p:nvSpPr>
                <p:spPr>
                  <a:xfrm>
                    <a:off x="4014040" y="1852252"/>
                    <a:ext cx="98100" cy="97743"/>
                  </a:xfrm>
                  <a:custGeom>
                    <a:avLst/>
                    <a:gdLst>
                      <a:gd name="connsiteX0" fmla="*/ 97223 w 98100"/>
                      <a:gd name="connsiteY0" fmla="*/ 40343 h 97743"/>
                      <a:gd name="connsiteX1" fmla="*/ 57400 w 98100"/>
                      <a:gd name="connsiteY1" fmla="*/ 96867 h 97743"/>
                      <a:gd name="connsiteX2" fmla="*/ 877 w 98100"/>
                      <a:gd name="connsiteY2" fmla="*/ 57043 h 97743"/>
                      <a:gd name="connsiteX3" fmla="*/ 40700 w 98100"/>
                      <a:gd name="connsiteY3" fmla="*/ 520 h 97743"/>
                      <a:gd name="connsiteX4" fmla="*/ 97223 w 98100"/>
                      <a:gd name="connsiteY4" fmla="*/ 40343 h 97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00" h="97743">
                        <a:moveTo>
                          <a:pt x="97223" y="40343"/>
                        </a:moveTo>
                        <a:cubicBezTo>
                          <a:pt x="102362" y="67320"/>
                          <a:pt x="84377" y="91728"/>
                          <a:pt x="57400" y="96867"/>
                        </a:cubicBezTo>
                        <a:cubicBezTo>
                          <a:pt x="30423" y="102005"/>
                          <a:pt x="6015" y="84020"/>
                          <a:pt x="877" y="57043"/>
                        </a:cubicBezTo>
                        <a:cubicBezTo>
                          <a:pt x="-4262" y="30066"/>
                          <a:pt x="13723" y="5659"/>
                          <a:pt x="40700" y="520"/>
                        </a:cubicBezTo>
                        <a:cubicBezTo>
                          <a:pt x="67677" y="-3334"/>
                          <a:pt x="93370" y="14651"/>
                          <a:pt x="97223" y="40343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6" name="Freeform: Shape 1945">
                    <a:extLst>
                      <a:ext uri="{FF2B5EF4-FFF2-40B4-BE49-F238E27FC236}">
                        <a16:creationId xmlns:a16="http://schemas.microsoft.com/office/drawing/2014/main" id="{23FF74A6-0767-40C5-9C82-008076D8E01C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3755328" y="2403910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7" name="Freeform: Shape 1946">
                    <a:extLst>
                      <a:ext uri="{FF2B5EF4-FFF2-40B4-BE49-F238E27FC236}">
                        <a16:creationId xmlns:a16="http://schemas.microsoft.com/office/drawing/2014/main" id="{F6A13DBE-BEBA-4D93-AC98-47A49B3FB899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3762955" y="2381886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948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4514457" y="1869303"/>
                <a:ext cx="309838" cy="574393"/>
                <a:chOff x="4514457" y="1869303"/>
                <a:chExt cx="309838" cy="574393"/>
              </a:xfrm>
            </p:grpSpPr>
            <p:grpSp>
              <p:nvGrpSpPr>
                <p:cNvPr id="1949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4701591" y="2065740"/>
                  <a:ext cx="120346" cy="377957"/>
                  <a:chOff x="4701591" y="2065740"/>
                  <a:chExt cx="120346" cy="377957"/>
                </a:xfrm>
              </p:grpSpPr>
              <p:sp>
                <p:nvSpPr>
                  <p:cNvPr id="1950" name="Freeform: Shape 1949">
                    <a:extLst>
                      <a:ext uri="{FF2B5EF4-FFF2-40B4-BE49-F238E27FC236}">
                        <a16:creationId xmlns:a16="http://schemas.microsoft.com/office/drawing/2014/main" id="{1A56DFCB-4E99-477C-B5F1-C7BAA5E9DD29}"/>
                      </a:ext>
                    </a:extLst>
                  </p:cNvPr>
                  <p:cNvSpPr/>
                  <p:nvPr/>
                </p:nvSpPr>
                <p:spPr>
                  <a:xfrm>
                    <a:off x="4714805" y="2065740"/>
                    <a:ext cx="107132" cy="377957"/>
                  </a:xfrm>
                  <a:custGeom>
                    <a:avLst/>
                    <a:gdLst>
                      <a:gd name="connsiteX0" fmla="*/ 73453 w 107132"/>
                      <a:gd name="connsiteY0" fmla="*/ 377958 h 377957"/>
                      <a:gd name="connsiteX1" fmla="*/ 43907 w 107132"/>
                      <a:gd name="connsiteY1" fmla="*/ 375388 h 377957"/>
                      <a:gd name="connsiteX2" fmla="*/ 230 w 107132"/>
                      <a:gd name="connsiteY2" fmla="*/ 322719 h 377957"/>
                      <a:gd name="connsiteX3" fmla="*/ 29776 w 107132"/>
                      <a:gd name="connsiteY3" fmla="*/ 34964 h 377957"/>
                      <a:gd name="connsiteX4" fmla="*/ 72168 w 107132"/>
                      <a:gd name="connsiteY4" fmla="*/ 280 h 377957"/>
                      <a:gd name="connsiteX5" fmla="*/ 72168 w 107132"/>
                      <a:gd name="connsiteY5" fmla="*/ 280 h 377957"/>
                      <a:gd name="connsiteX6" fmla="*/ 106853 w 107132"/>
                      <a:gd name="connsiteY6" fmla="*/ 42672 h 377957"/>
                      <a:gd name="connsiteX7" fmla="*/ 73453 w 107132"/>
                      <a:gd name="connsiteY7" fmla="*/ 377958 h 377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132" h="377957">
                        <a:moveTo>
                          <a:pt x="73453" y="377958"/>
                        </a:moveTo>
                        <a:lnTo>
                          <a:pt x="43907" y="375388"/>
                        </a:lnTo>
                        <a:cubicBezTo>
                          <a:pt x="16930" y="372819"/>
                          <a:pt x="-2340" y="349696"/>
                          <a:pt x="230" y="322719"/>
                        </a:cubicBezTo>
                        <a:lnTo>
                          <a:pt x="29776" y="34964"/>
                        </a:lnTo>
                        <a:cubicBezTo>
                          <a:pt x="32345" y="13126"/>
                          <a:pt x="51614" y="-2290"/>
                          <a:pt x="72168" y="280"/>
                        </a:cubicBezTo>
                        <a:lnTo>
                          <a:pt x="72168" y="280"/>
                        </a:lnTo>
                        <a:cubicBezTo>
                          <a:pt x="94007" y="2849"/>
                          <a:pt x="109422" y="22118"/>
                          <a:pt x="106853" y="42672"/>
                        </a:cubicBezTo>
                        <a:lnTo>
                          <a:pt x="73453" y="377958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1" name="Freeform: Shape 1950">
                    <a:extLst>
                      <a:ext uri="{FF2B5EF4-FFF2-40B4-BE49-F238E27FC236}">
                        <a16:creationId xmlns:a16="http://schemas.microsoft.com/office/drawing/2014/main" id="{F5B6D778-0190-4C9C-8C64-6E51C5BB5540}"/>
                      </a:ext>
                    </a:extLst>
                  </p:cNvPr>
                  <p:cNvSpPr/>
                  <p:nvPr/>
                </p:nvSpPr>
                <p:spPr>
                  <a:xfrm rot="347117">
                    <a:off x="4716231" y="2362760"/>
                    <a:ext cx="78361" cy="15415"/>
                  </a:xfrm>
                  <a:custGeom>
                    <a:avLst/>
                    <a:gdLst>
                      <a:gd name="connsiteX0" fmla="*/ 0 w 78361"/>
                      <a:gd name="connsiteY0" fmla="*/ 0 h 15415"/>
                      <a:gd name="connsiteX1" fmla="*/ 78361 w 78361"/>
                      <a:gd name="connsiteY1" fmla="*/ 0 h 15415"/>
                      <a:gd name="connsiteX2" fmla="*/ 78361 w 78361"/>
                      <a:gd name="connsiteY2" fmla="*/ 15415 h 15415"/>
                      <a:gd name="connsiteX3" fmla="*/ 0 w 78361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1" h="15415">
                        <a:moveTo>
                          <a:pt x="0" y="0"/>
                        </a:moveTo>
                        <a:lnTo>
                          <a:pt x="78361" y="0"/>
                        </a:lnTo>
                        <a:lnTo>
                          <a:pt x="783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2" name="Freeform: Shape 1951">
                    <a:extLst>
                      <a:ext uri="{FF2B5EF4-FFF2-40B4-BE49-F238E27FC236}">
                        <a16:creationId xmlns:a16="http://schemas.microsoft.com/office/drawing/2014/main" id="{70464932-6F0C-4F84-86ED-FBFECCF55C6B}"/>
                      </a:ext>
                    </a:extLst>
                  </p:cNvPr>
                  <p:cNvSpPr/>
                  <p:nvPr/>
                </p:nvSpPr>
                <p:spPr>
                  <a:xfrm>
                    <a:off x="4713653" y="2191912"/>
                    <a:ext cx="30927" cy="244077"/>
                  </a:xfrm>
                  <a:custGeom>
                    <a:avLst/>
                    <a:gdLst>
                      <a:gd name="connsiteX0" fmla="*/ 29643 w 30927"/>
                      <a:gd name="connsiteY0" fmla="*/ 241508 h 244077"/>
                      <a:gd name="connsiteX1" fmla="*/ 29643 w 30927"/>
                      <a:gd name="connsiteY1" fmla="*/ 244078 h 244077"/>
                      <a:gd name="connsiteX2" fmla="*/ 97 w 30927"/>
                      <a:gd name="connsiteY2" fmla="*/ 199116 h 244077"/>
                      <a:gd name="connsiteX3" fmla="*/ 20651 w 30927"/>
                      <a:gd name="connsiteY3" fmla="*/ 0 h 244077"/>
                      <a:gd name="connsiteX4" fmla="*/ 20651 w 30927"/>
                      <a:gd name="connsiteY4" fmla="*/ 0 h 244077"/>
                      <a:gd name="connsiteX5" fmla="*/ 30928 w 30927"/>
                      <a:gd name="connsiteY5" fmla="*/ 12846 h 244077"/>
                      <a:gd name="connsiteX6" fmla="*/ 11658 w 30927"/>
                      <a:gd name="connsiteY6" fmla="*/ 202970 h 244077"/>
                      <a:gd name="connsiteX7" fmla="*/ 25789 w 30927"/>
                      <a:gd name="connsiteY7" fmla="*/ 231231 h 244077"/>
                      <a:gd name="connsiteX8" fmla="*/ 29643 w 30927"/>
                      <a:gd name="connsiteY8" fmla="*/ 241508 h 244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927" h="244077">
                        <a:moveTo>
                          <a:pt x="29643" y="241508"/>
                        </a:moveTo>
                        <a:lnTo>
                          <a:pt x="29643" y="244078"/>
                        </a:lnTo>
                        <a:cubicBezTo>
                          <a:pt x="10374" y="237654"/>
                          <a:pt x="-1188" y="219670"/>
                          <a:pt x="97" y="199116"/>
                        </a:cubicBezTo>
                        <a:lnTo>
                          <a:pt x="20651" y="0"/>
                        </a:lnTo>
                        <a:lnTo>
                          <a:pt x="20651" y="0"/>
                        </a:lnTo>
                        <a:cubicBezTo>
                          <a:pt x="27074" y="0"/>
                          <a:pt x="30928" y="6423"/>
                          <a:pt x="30928" y="12846"/>
                        </a:cubicBezTo>
                        <a:lnTo>
                          <a:pt x="11658" y="202970"/>
                        </a:lnTo>
                        <a:cubicBezTo>
                          <a:pt x="10374" y="214531"/>
                          <a:pt x="15513" y="226093"/>
                          <a:pt x="25789" y="231231"/>
                        </a:cubicBezTo>
                        <a:cubicBezTo>
                          <a:pt x="28359" y="232516"/>
                          <a:pt x="30928" y="237654"/>
                          <a:pt x="29643" y="241508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3" name="Freeform: Shape 1952">
                    <a:extLst>
                      <a:ext uri="{FF2B5EF4-FFF2-40B4-BE49-F238E27FC236}">
                        <a16:creationId xmlns:a16="http://schemas.microsoft.com/office/drawing/2014/main" id="{36AAA836-1422-450F-97D6-7B19B6330BB0}"/>
                      </a:ext>
                    </a:extLst>
                  </p:cNvPr>
                  <p:cNvSpPr/>
                  <p:nvPr/>
                </p:nvSpPr>
                <p:spPr>
                  <a:xfrm rot="347117">
                    <a:off x="4716234" y="2358972"/>
                    <a:ext cx="11561" cy="15415"/>
                  </a:xfrm>
                  <a:custGeom>
                    <a:avLst/>
                    <a:gdLst>
                      <a:gd name="connsiteX0" fmla="*/ 0 w 11561"/>
                      <a:gd name="connsiteY0" fmla="*/ 0 h 15415"/>
                      <a:gd name="connsiteX1" fmla="*/ 11561 w 11561"/>
                      <a:gd name="connsiteY1" fmla="*/ 0 h 15415"/>
                      <a:gd name="connsiteX2" fmla="*/ 11561 w 11561"/>
                      <a:gd name="connsiteY2" fmla="*/ 15415 h 15415"/>
                      <a:gd name="connsiteX3" fmla="*/ 0 w 11561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61" h="15415">
                        <a:moveTo>
                          <a:pt x="0" y="0"/>
                        </a:moveTo>
                        <a:lnTo>
                          <a:pt x="11561" y="0"/>
                        </a:lnTo>
                        <a:lnTo>
                          <a:pt x="115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3792C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4" name="Freeform: Shape 1953">
                    <a:extLst>
                      <a:ext uri="{FF2B5EF4-FFF2-40B4-BE49-F238E27FC236}">
                        <a16:creationId xmlns:a16="http://schemas.microsoft.com/office/drawing/2014/main" id="{E6AA2B25-AB5E-437E-A349-8716576D5E5F}"/>
                      </a:ext>
                    </a:extLst>
                  </p:cNvPr>
                  <p:cNvSpPr/>
                  <p:nvPr/>
                </p:nvSpPr>
                <p:spPr>
                  <a:xfrm rot="347117">
                    <a:off x="4702124" y="2334560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5" name="Freeform: Shape 1954">
                    <a:extLst>
                      <a:ext uri="{FF2B5EF4-FFF2-40B4-BE49-F238E27FC236}">
                        <a16:creationId xmlns:a16="http://schemas.microsoft.com/office/drawing/2014/main" id="{4AB4EF68-8B96-42C4-B095-C382D80D2450}"/>
                      </a:ext>
                    </a:extLst>
                  </p:cNvPr>
                  <p:cNvSpPr/>
                  <p:nvPr/>
                </p:nvSpPr>
                <p:spPr>
                  <a:xfrm rot="347117">
                    <a:off x="4704702" y="2311407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2 w 44961"/>
                      <a:gd name="connsiteY1" fmla="*/ 0 h 12846"/>
                      <a:gd name="connsiteX2" fmla="*/ 44962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2" y="0"/>
                        </a:lnTo>
                        <a:lnTo>
                          <a:pt x="44962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956" name="Freeform: Shape 1955">
                  <a:extLst>
                    <a:ext uri="{FF2B5EF4-FFF2-40B4-BE49-F238E27FC236}">
                      <a16:creationId xmlns:a16="http://schemas.microsoft.com/office/drawing/2014/main" id="{76860524-E6BA-4154-B5B7-879F169E6763}"/>
                    </a:ext>
                  </a:extLst>
                </p:cNvPr>
                <p:cNvSpPr/>
                <p:nvPr/>
              </p:nvSpPr>
              <p:spPr>
                <a:xfrm>
                  <a:off x="4536215" y="1898761"/>
                  <a:ext cx="286984" cy="267715"/>
                </a:xfrm>
                <a:custGeom>
                  <a:avLst/>
                  <a:gdLst>
                    <a:gd name="connsiteX0" fmla="*/ 13104 w 286984"/>
                    <a:gd name="connsiteY0" fmla="*/ 16957 h 267715"/>
                    <a:gd name="connsiteX1" fmla="*/ 13104 w 286984"/>
                    <a:gd name="connsiteY1" fmla="*/ 16957 h 267715"/>
                    <a:gd name="connsiteX2" fmla="*/ 86327 w 286984"/>
                    <a:gd name="connsiteY2" fmla="*/ 13104 h 267715"/>
                    <a:gd name="connsiteX3" fmla="*/ 270027 w 286984"/>
                    <a:gd name="connsiteY3" fmla="*/ 177535 h 267715"/>
                    <a:gd name="connsiteX4" fmla="*/ 273881 w 286984"/>
                    <a:gd name="connsiteY4" fmla="*/ 250758 h 267715"/>
                    <a:gd name="connsiteX5" fmla="*/ 273881 w 286984"/>
                    <a:gd name="connsiteY5" fmla="*/ 250758 h 267715"/>
                    <a:gd name="connsiteX6" fmla="*/ 200658 w 286984"/>
                    <a:gd name="connsiteY6" fmla="*/ 254612 h 267715"/>
                    <a:gd name="connsiteX7" fmla="*/ 16957 w 286984"/>
                    <a:gd name="connsiteY7" fmla="*/ 90181 h 267715"/>
                    <a:gd name="connsiteX8" fmla="*/ 13104 w 286984"/>
                    <a:gd name="connsiteY8" fmla="*/ 16957 h 26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984" h="267715">
                      <a:moveTo>
                        <a:pt x="13104" y="16957"/>
                      </a:moveTo>
                      <a:lnTo>
                        <a:pt x="13104" y="16957"/>
                      </a:lnTo>
                      <a:cubicBezTo>
                        <a:pt x="32373" y="-3596"/>
                        <a:pt x="64488" y="-6166"/>
                        <a:pt x="86327" y="13104"/>
                      </a:cubicBezTo>
                      <a:lnTo>
                        <a:pt x="270027" y="177535"/>
                      </a:lnTo>
                      <a:cubicBezTo>
                        <a:pt x="290581" y="196804"/>
                        <a:pt x="293150" y="228920"/>
                        <a:pt x="273881" y="250758"/>
                      </a:cubicBezTo>
                      <a:lnTo>
                        <a:pt x="273881" y="250758"/>
                      </a:lnTo>
                      <a:cubicBezTo>
                        <a:pt x="254612" y="271312"/>
                        <a:pt x="222496" y="273881"/>
                        <a:pt x="200658" y="254612"/>
                      </a:cubicBezTo>
                      <a:lnTo>
                        <a:pt x="16957" y="90181"/>
                      </a:lnTo>
                      <a:cubicBezTo>
                        <a:pt x="-3597" y="69627"/>
                        <a:pt x="-6166" y="37511"/>
                        <a:pt x="13104" y="1695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7" name="Freeform: Shape 1956">
                  <a:extLst>
                    <a:ext uri="{FF2B5EF4-FFF2-40B4-BE49-F238E27FC236}">
                      <a16:creationId xmlns:a16="http://schemas.microsoft.com/office/drawing/2014/main" id="{AFD5380F-B569-45FA-A334-2162564A47E3}"/>
                    </a:ext>
                  </a:extLst>
                </p:cNvPr>
                <p:cNvSpPr/>
                <p:nvPr/>
              </p:nvSpPr>
              <p:spPr>
                <a:xfrm>
                  <a:off x="4718888" y="2059596"/>
                  <a:ext cx="105407" cy="107976"/>
                </a:xfrm>
                <a:custGeom>
                  <a:avLst/>
                  <a:gdLst>
                    <a:gd name="connsiteX0" fmla="*/ 68085 w 105407"/>
                    <a:gd name="connsiteY0" fmla="*/ 0 h 107976"/>
                    <a:gd name="connsiteX1" fmla="*/ 89923 w 105407"/>
                    <a:gd name="connsiteY1" fmla="*/ 19269 h 107976"/>
                    <a:gd name="connsiteX2" fmla="*/ 93777 w 105407"/>
                    <a:gd name="connsiteY2" fmla="*/ 84785 h 107976"/>
                    <a:gd name="connsiteX3" fmla="*/ 87354 w 105407"/>
                    <a:gd name="connsiteY3" fmla="*/ 92493 h 107976"/>
                    <a:gd name="connsiteX4" fmla="*/ 21839 w 105407"/>
                    <a:gd name="connsiteY4" fmla="*/ 96346 h 107976"/>
                    <a:gd name="connsiteX5" fmla="*/ 0 w 105407"/>
                    <a:gd name="connsiteY5" fmla="*/ 77077 h 107976"/>
                    <a:gd name="connsiteX6" fmla="*/ 11562 w 105407"/>
                    <a:gd name="connsiteY6" fmla="*/ 64231 h 107976"/>
                    <a:gd name="connsiteX7" fmla="*/ 29546 w 105407"/>
                    <a:gd name="connsiteY7" fmla="*/ 80931 h 107976"/>
                    <a:gd name="connsiteX8" fmla="*/ 73223 w 105407"/>
                    <a:gd name="connsiteY8" fmla="*/ 78362 h 107976"/>
                    <a:gd name="connsiteX9" fmla="*/ 77077 w 105407"/>
                    <a:gd name="connsiteY9" fmla="*/ 73223 h 107976"/>
                    <a:gd name="connsiteX10" fmla="*/ 74508 w 105407"/>
                    <a:gd name="connsiteY10" fmla="*/ 29546 h 107976"/>
                    <a:gd name="connsiteX11" fmla="*/ 56524 w 105407"/>
                    <a:gd name="connsiteY11" fmla="*/ 12846 h 107976"/>
                    <a:gd name="connsiteX12" fmla="*/ 68085 w 105407"/>
                    <a:gd name="connsiteY12" fmla="*/ 0 h 107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5407" h="107976">
                      <a:moveTo>
                        <a:pt x="68085" y="0"/>
                      </a:moveTo>
                      <a:lnTo>
                        <a:pt x="89923" y="19269"/>
                      </a:lnTo>
                      <a:cubicBezTo>
                        <a:pt x="109193" y="35969"/>
                        <a:pt x="110477" y="65516"/>
                        <a:pt x="93777" y="84785"/>
                      </a:cubicBezTo>
                      <a:lnTo>
                        <a:pt x="87354" y="92493"/>
                      </a:lnTo>
                      <a:cubicBezTo>
                        <a:pt x="70654" y="111762"/>
                        <a:pt x="41108" y="113046"/>
                        <a:pt x="21839" y="96346"/>
                      </a:cubicBezTo>
                      <a:lnTo>
                        <a:pt x="0" y="77077"/>
                      </a:lnTo>
                      <a:lnTo>
                        <a:pt x="11562" y="64231"/>
                      </a:lnTo>
                      <a:lnTo>
                        <a:pt x="29546" y="80931"/>
                      </a:lnTo>
                      <a:cubicBezTo>
                        <a:pt x="42393" y="92493"/>
                        <a:pt x="61662" y="91208"/>
                        <a:pt x="73223" y="78362"/>
                      </a:cubicBezTo>
                      <a:lnTo>
                        <a:pt x="77077" y="73223"/>
                      </a:lnTo>
                      <a:cubicBezTo>
                        <a:pt x="88639" y="60377"/>
                        <a:pt x="87354" y="41108"/>
                        <a:pt x="74508" y="29546"/>
                      </a:cubicBezTo>
                      <a:lnTo>
                        <a:pt x="56524" y="12846"/>
                      </a:lnTo>
                      <a:lnTo>
                        <a:pt x="68085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8" name="Freeform: Shape 1957">
                  <a:extLst>
                    <a:ext uri="{FF2B5EF4-FFF2-40B4-BE49-F238E27FC236}">
                      <a16:creationId xmlns:a16="http://schemas.microsoft.com/office/drawing/2014/main" id="{4E54A4FF-CD36-4053-B9B2-D62948371279}"/>
                    </a:ext>
                  </a:extLst>
                </p:cNvPr>
                <p:cNvSpPr/>
                <p:nvPr/>
              </p:nvSpPr>
              <p:spPr>
                <a:xfrm>
                  <a:off x="4514457" y="1869303"/>
                  <a:ext cx="131384" cy="131377"/>
                </a:xfrm>
                <a:custGeom>
                  <a:avLst/>
                  <a:gdLst>
                    <a:gd name="connsiteX0" fmla="*/ 131208 w 131384"/>
                    <a:gd name="connsiteY0" fmla="*/ 60546 h 131377"/>
                    <a:gd name="connsiteX1" fmla="*/ 70831 w 131384"/>
                    <a:gd name="connsiteY1" fmla="*/ 131200 h 131377"/>
                    <a:gd name="connsiteX2" fmla="*/ 177 w 131384"/>
                    <a:gd name="connsiteY2" fmla="*/ 70823 h 131377"/>
                    <a:gd name="connsiteX3" fmla="*/ 60554 w 131384"/>
                    <a:gd name="connsiteY3" fmla="*/ 169 h 131377"/>
                    <a:gd name="connsiteX4" fmla="*/ 131208 w 131384"/>
                    <a:gd name="connsiteY4" fmla="*/ 60546 h 13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384" h="131377">
                      <a:moveTo>
                        <a:pt x="131208" y="60546"/>
                      </a:moveTo>
                      <a:cubicBezTo>
                        <a:pt x="133777" y="96516"/>
                        <a:pt x="108085" y="128631"/>
                        <a:pt x="70831" y="131200"/>
                      </a:cubicBezTo>
                      <a:cubicBezTo>
                        <a:pt x="34862" y="133770"/>
                        <a:pt x="2746" y="108077"/>
                        <a:pt x="177" y="70823"/>
                      </a:cubicBezTo>
                      <a:cubicBezTo>
                        <a:pt x="-2392" y="34854"/>
                        <a:pt x="23300" y="2739"/>
                        <a:pt x="60554" y="169"/>
                      </a:cubicBezTo>
                      <a:cubicBezTo>
                        <a:pt x="96523" y="-2400"/>
                        <a:pt x="128639" y="24577"/>
                        <a:pt x="131208" y="60546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9" name="Freeform: Shape 1958">
                  <a:extLst>
                    <a:ext uri="{FF2B5EF4-FFF2-40B4-BE49-F238E27FC236}">
                      <a16:creationId xmlns:a16="http://schemas.microsoft.com/office/drawing/2014/main" id="{83E60237-F560-454A-80D0-D610F177A1D2}"/>
                    </a:ext>
                  </a:extLst>
                </p:cNvPr>
                <p:cNvSpPr/>
                <p:nvPr/>
              </p:nvSpPr>
              <p:spPr>
                <a:xfrm>
                  <a:off x="4531117" y="1885955"/>
                  <a:ext cx="99349" cy="99349"/>
                </a:xfrm>
                <a:custGeom>
                  <a:avLst/>
                  <a:gdLst>
                    <a:gd name="connsiteX0" fmla="*/ 99132 w 99349"/>
                    <a:gd name="connsiteY0" fmla="*/ 45179 h 99349"/>
                    <a:gd name="connsiteX1" fmla="*/ 54171 w 99349"/>
                    <a:gd name="connsiteY1" fmla="*/ 99133 h 99349"/>
                    <a:gd name="connsiteX2" fmla="*/ 217 w 99349"/>
                    <a:gd name="connsiteY2" fmla="*/ 54171 h 99349"/>
                    <a:gd name="connsiteX3" fmla="*/ 45179 w 99349"/>
                    <a:gd name="connsiteY3" fmla="*/ 217 h 99349"/>
                    <a:gd name="connsiteX4" fmla="*/ 99132 w 99349"/>
                    <a:gd name="connsiteY4" fmla="*/ 45179 h 99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49" h="99349">
                      <a:moveTo>
                        <a:pt x="99132" y="45179"/>
                      </a:moveTo>
                      <a:cubicBezTo>
                        <a:pt x="101702" y="72156"/>
                        <a:pt x="81148" y="96563"/>
                        <a:pt x="54171" y="99133"/>
                      </a:cubicBezTo>
                      <a:cubicBezTo>
                        <a:pt x="27194" y="101702"/>
                        <a:pt x="2786" y="81148"/>
                        <a:pt x="217" y="54171"/>
                      </a:cubicBezTo>
                      <a:cubicBezTo>
                        <a:pt x="-2352" y="27194"/>
                        <a:pt x="18202" y="2786"/>
                        <a:pt x="45179" y="217"/>
                      </a:cubicBezTo>
                      <a:cubicBezTo>
                        <a:pt x="72155" y="-2352"/>
                        <a:pt x="96563" y="18202"/>
                        <a:pt x="99132" y="451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960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4981736" y="1081755"/>
              <a:ext cx="1075793" cy="1342672"/>
              <a:chOff x="4981736" y="1081755"/>
              <a:chExt cx="1075793" cy="1342672"/>
            </a:xfrm>
          </p:grpSpPr>
          <p:grpSp>
            <p:nvGrpSpPr>
              <p:cNvPr id="1961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5321344" y="1677814"/>
                <a:ext cx="331544" cy="704637"/>
                <a:chOff x="5321344" y="1677814"/>
                <a:chExt cx="331544" cy="704637"/>
              </a:xfrm>
            </p:grpSpPr>
            <p:sp>
              <p:nvSpPr>
                <p:cNvPr id="1962" name="Freeform: Shape 1961">
                  <a:extLst>
                    <a:ext uri="{FF2B5EF4-FFF2-40B4-BE49-F238E27FC236}">
                      <a16:creationId xmlns:a16="http://schemas.microsoft.com/office/drawing/2014/main" id="{4530820C-6627-48D6-B794-36D10DE9449D}"/>
                    </a:ext>
                  </a:extLst>
                </p:cNvPr>
                <p:cNvSpPr/>
                <p:nvPr/>
              </p:nvSpPr>
              <p:spPr>
                <a:xfrm rot="-1000736">
                  <a:off x="5335503" y="2020120"/>
                  <a:ext cx="115612" cy="115612"/>
                </a:xfrm>
                <a:custGeom>
                  <a:avLst/>
                  <a:gdLst>
                    <a:gd name="connsiteX0" fmla="*/ 115612 w 115612"/>
                    <a:gd name="connsiteY0" fmla="*/ 57806 h 115612"/>
                    <a:gd name="connsiteX1" fmla="*/ 57806 w 115612"/>
                    <a:gd name="connsiteY1" fmla="*/ 115612 h 115612"/>
                    <a:gd name="connsiteX2" fmla="*/ 0 w 115612"/>
                    <a:gd name="connsiteY2" fmla="*/ 57806 h 115612"/>
                    <a:gd name="connsiteX3" fmla="*/ 57806 w 115612"/>
                    <a:gd name="connsiteY3" fmla="*/ 0 h 115612"/>
                    <a:gd name="connsiteX4" fmla="*/ 115612 w 115612"/>
                    <a:gd name="connsiteY4" fmla="*/ 57806 h 115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612" h="115612">
                      <a:moveTo>
                        <a:pt x="115612" y="57806"/>
                      </a:moveTo>
                      <a:cubicBezTo>
                        <a:pt x="115612" y="89732"/>
                        <a:pt x="89732" y="115612"/>
                        <a:pt x="57806" y="115612"/>
                      </a:cubicBezTo>
                      <a:cubicBezTo>
                        <a:pt x="25880" y="115612"/>
                        <a:pt x="0" y="89732"/>
                        <a:pt x="0" y="57806"/>
                      </a:cubicBezTo>
                      <a:cubicBezTo>
                        <a:pt x="0" y="25881"/>
                        <a:pt x="25880" y="0"/>
                        <a:pt x="57806" y="0"/>
                      </a:cubicBezTo>
                      <a:cubicBezTo>
                        <a:pt x="89732" y="0"/>
                        <a:pt x="115612" y="25881"/>
                        <a:pt x="115612" y="57806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3" name="Freeform: Shape 1962">
                  <a:extLst>
                    <a:ext uri="{FF2B5EF4-FFF2-40B4-BE49-F238E27FC236}">
                      <a16:creationId xmlns:a16="http://schemas.microsoft.com/office/drawing/2014/main" id="{0BA5EF32-3E1E-42D1-85DA-A9F867DA96D7}"/>
                    </a:ext>
                  </a:extLst>
                </p:cNvPr>
                <p:cNvSpPr/>
                <p:nvPr/>
              </p:nvSpPr>
              <p:spPr>
                <a:xfrm>
                  <a:off x="5355613" y="2038597"/>
                  <a:ext cx="223969" cy="343854"/>
                </a:xfrm>
                <a:custGeom>
                  <a:avLst/>
                  <a:gdLst>
                    <a:gd name="connsiteX0" fmla="*/ 223969 w 223969"/>
                    <a:gd name="connsiteY0" fmla="*/ 324170 h 343854"/>
                    <a:gd name="connsiteX1" fmla="*/ 193138 w 223969"/>
                    <a:gd name="connsiteY1" fmla="*/ 339585 h 343854"/>
                    <a:gd name="connsiteX2" fmla="*/ 135331 w 223969"/>
                    <a:gd name="connsiteY2" fmla="*/ 320316 h 343854"/>
                    <a:gd name="connsiteX3" fmla="*/ 4300 w 223969"/>
                    <a:gd name="connsiteY3" fmla="*/ 56969 h 343854"/>
                    <a:gd name="connsiteX4" fmla="*/ 22284 w 223969"/>
                    <a:gd name="connsiteY4" fmla="*/ 4300 h 343854"/>
                    <a:gd name="connsiteX5" fmla="*/ 22284 w 223969"/>
                    <a:gd name="connsiteY5" fmla="*/ 4300 h 343854"/>
                    <a:gd name="connsiteX6" fmla="*/ 74954 w 223969"/>
                    <a:gd name="connsiteY6" fmla="*/ 22284 h 343854"/>
                    <a:gd name="connsiteX7" fmla="*/ 223969 w 223969"/>
                    <a:gd name="connsiteY7" fmla="*/ 324170 h 34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3969" h="343854">
                      <a:moveTo>
                        <a:pt x="223969" y="324170"/>
                      </a:moveTo>
                      <a:lnTo>
                        <a:pt x="193138" y="339585"/>
                      </a:lnTo>
                      <a:cubicBezTo>
                        <a:pt x="171300" y="349862"/>
                        <a:pt x="145608" y="340870"/>
                        <a:pt x="135331" y="320316"/>
                      </a:cubicBezTo>
                      <a:lnTo>
                        <a:pt x="4300" y="56969"/>
                      </a:lnTo>
                      <a:cubicBezTo>
                        <a:pt x="-5978" y="37700"/>
                        <a:pt x="3015" y="14576"/>
                        <a:pt x="22284" y="4300"/>
                      </a:cubicBezTo>
                      <a:lnTo>
                        <a:pt x="22284" y="4300"/>
                      </a:lnTo>
                      <a:cubicBezTo>
                        <a:pt x="41554" y="-5977"/>
                        <a:pt x="64677" y="3015"/>
                        <a:pt x="74954" y="22284"/>
                      </a:cubicBezTo>
                      <a:lnTo>
                        <a:pt x="223969" y="32417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4" name="Freeform: Shape 1963">
                  <a:extLst>
                    <a:ext uri="{FF2B5EF4-FFF2-40B4-BE49-F238E27FC236}">
                      <a16:creationId xmlns:a16="http://schemas.microsoft.com/office/drawing/2014/main" id="{5B5DCA86-0256-4841-8363-8E960F27E397}"/>
                    </a:ext>
                  </a:extLst>
                </p:cNvPr>
                <p:cNvSpPr/>
                <p:nvPr/>
              </p:nvSpPr>
              <p:spPr>
                <a:xfrm>
                  <a:off x="5362126" y="1677814"/>
                  <a:ext cx="290762" cy="400140"/>
                </a:xfrm>
                <a:custGeom>
                  <a:avLst/>
                  <a:gdLst>
                    <a:gd name="connsiteX0" fmla="*/ 59449 w 290762"/>
                    <a:gd name="connsiteY0" fmla="*/ 393343 h 400140"/>
                    <a:gd name="connsiteX1" fmla="*/ 59449 w 290762"/>
                    <a:gd name="connsiteY1" fmla="*/ 393343 h 400140"/>
                    <a:gd name="connsiteX2" fmla="*/ 6780 w 290762"/>
                    <a:gd name="connsiteY2" fmla="*/ 268735 h 400140"/>
                    <a:gd name="connsiteX3" fmla="*/ 106980 w 290762"/>
                    <a:gd name="connsiteY3" fmla="*/ 23373 h 400140"/>
                    <a:gd name="connsiteX4" fmla="*/ 217457 w 290762"/>
                    <a:gd name="connsiteY4" fmla="*/ 29796 h 400140"/>
                    <a:gd name="connsiteX5" fmla="*/ 229019 w 290762"/>
                    <a:gd name="connsiteY5" fmla="*/ 43927 h 400140"/>
                    <a:gd name="connsiteX6" fmla="*/ 285542 w 290762"/>
                    <a:gd name="connsiteY6" fmla="*/ 91458 h 400140"/>
                    <a:gd name="connsiteX7" fmla="*/ 182773 w 290762"/>
                    <a:gd name="connsiteY7" fmla="*/ 341959 h 400140"/>
                    <a:gd name="connsiteX8" fmla="*/ 59449 w 290762"/>
                    <a:gd name="connsiteY8" fmla="*/ 393343 h 400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0762" h="400140">
                      <a:moveTo>
                        <a:pt x="59449" y="393343"/>
                      </a:moveTo>
                      <a:lnTo>
                        <a:pt x="59449" y="393343"/>
                      </a:lnTo>
                      <a:cubicBezTo>
                        <a:pt x="10634" y="372789"/>
                        <a:pt x="-12490" y="317551"/>
                        <a:pt x="6780" y="268735"/>
                      </a:cubicBezTo>
                      <a:lnTo>
                        <a:pt x="106980" y="23373"/>
                      </a:lnTo>
                      <a:cubicBezTo>
                        <a:pt x="126249" y="-22873"/>
                        <a:pt x="171211" y="10527"/>
                        <a:pt x="217457" y="29796"/>
                      </a:cubicBezTo>
                      <a:lnTo>
                        <a:pt x="229019" y="43927"/>
                      </a:lnTo>
                      <a:cubicBezTo>
                        <a:pt x="272696" y="61912"/>
                        <a:pt x="303527" y="47781"/>
                        <a:pt x="285542" y="91458"/>
                      </a:cubicBezTo>
                      <a:lnTo>
                        <a:pt x="182773" y="341959"/>
                      </a:lnTo>
                      <a:cubicBezTo>
                        <a:pt x="163503" y="389489"/>
                        <a:pt x="108264" y="412613"/>
                        <a:pt x="59449" y="39334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5" name="Freeform: Shape 1964">
                  <a:extLst>
                    <a:ext uri="{FF2B5EF4-FFF2-40B4-BE49-F238E27FC236}">
                      <a16:creationId xmlns:a16="http://schemas.microsoft.com/office/drawing/2014/main" id="{151D08CA-1572-4831-8136-92C1D7C3F7E9}"/>
                    </a:ext>
                  </a:extLst>
                </p:cNvPr>
                <p:cNvSpPr/>
                <p:nvPr/>
              </p:nvSpPr>
              <p:spPr>
                <a:xfrm>
                  <a:off x="5369241" y="2052225"/>
                  <a:ext cx="45573" cy="45574"/>
                </a:xfrm>
                <a:custGeom>
                  <a:avLst/>
                  <a:gdLst>
                    <a:gd name="connsiteX0" fmla="*/ 43341 w 45573"/>
                    <a:gd name="connsiteY0" fmla="*/ 12510 h 45574"/>
                    <a:gd name="connsiteX1" fmla="*/ 33064 w 45573"/>
                    <a:gd name="connsiteY1" fmla="*/ 43341 h 45574"/>
                    <a:gd name="connsiteX2" fmla="*/ 2233 w 45573"/>
                    <a:gd name="connsiteY2" fmla="*/ 33064 h 45574"/>
                    <a:gd name="connsiteX3" fmla="*/ 12510 w 45573"/>
                    <a:gd name="connsiteY3" fmla="*/ 2233 h 45574"/>
                    <a:gd name="connsiteX4" fmla="*/ 43341 w 45573"/>
                    <a:gd name="connsiteY4" fmla="*/ 12510 h 45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73" h="45574">
                      <a:moveTo>
                        <a:pt x="43341" y="12510"/>
                      </a:moveTo>
                      <a:cubicBezTo>
                        <a:pt x="48479" y="24072"/>
                        <a:pt x="44625" y="36918"/>
                        <a:pt x="33064" y="43341"/>
                      </a:cubicBezTo>
                      <a:cubicBezTo>
                        <a:pt x="21502" y="48479"/>
                        <a:pt x="8656" y="44626"/>
                        <a:pt x="2233" y="33064"/>
                      </a:cubicBezTo>
                      <a:cubicBezTo>
                        <a:pt x="-2905" y="21502"/>
                        <a:pt x="948" y="8656"/>
                        <a:pt x="12510" y="2233"/>
                      </a:cubicBezTo>
                      <a:cubicBezTo>
                        <a:pt x="24071" y="-2905"/>
                        <a:pt x="38202" y="948"/>
                        <a:pt x="43341" y="1251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6" name="Freeform: Shape 1965">
                  <a:extLst>
                    <a:ext uri="{FF2B5EF4-FFF2-40B4-BE49-F238E27FC236}">
                      <a16:creationId xmlns:a16="http://schemas.microsoft.com/office/drawing/2014/main" id="{3435E84C-2473-435D-B745-74A2F02D8DAA}"/>
                    </a:ext>
                  </a:extLst>
                </p:cNvPr>
                <p:cNvSpPr/>
                <p:nvPr/>
              </p:nvSpPr>
              <p:spPr>
                <a:xfrm>
                  <a:off x="5422638" y="1956606"/>
                  <a:ext cx="66706" cy="67242"/>
                </a:xfrm>
                <a:custGeom>
                  <a:avLst/>
                  <a:gdLst>
                    <a:gd name="connsiteX0" fmla="*/ 64452 w 66706"/>
                    <a:gd name="connsiteY0" fmla="*/ 46467 h 67242"/>
                    <a:gd name="connsiteX1" fmla="*/ 20775 w 66706"/>
                    <a:gd name="connsiteY1" fmla="*/ 64452 h 67242"/>
                    <a:gd name="connsiteX2" fmla="*/ 2790 w 66706"/>
                    <a:gd name="connsiteY2" fmla="*/ 20775 h 67242"/>
                    <a:gd name="connsiteX3" fmla="*/ 46468 w 66706"/>
                    <a:gd name="connsiteY3" fmla="*/ 2790 h 67242"/>
                    <a:gd name="connsiteX4" fmla="*/ 64452 w 66706"/>
                    <a:gd name="connsiteY4" fmla="*/ 46467 h 6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706" h="67242">
                      <a:moveTo>
                        <a:pt x="64452" y="46467"/>
                      </a:moveTo>
                      <a:cubicBezTo>
                        <a:pt x="58029" y="63167"/>
                        <a:pt x="37475" y="72160"/>
                        <a:pt x="20775" y="64452"/>
                      </a:cubicBezTo>
                      <a:cubicBezTo>
                        <a:pt x="4075" y="58029"/>
                        <a:pt x="-4917" y="37475"/>
                        <a:pt x="2790" y="20775"/>
                      </a:cubicBezTo>
                      <a:cubicBezTo>
                        <a:pt x="9213" y="4075"/>
                        <a:pt x="29767" y="-4917"/>
                        <a:pt x="46468" y="2790"/>
                      </a:cubicBezTo>
                      <a:cubicBezTo>
                        <a:pt x="63167" y="10498"/>
                        <a:pt x="70875" y="29767"/>
                        <a:pt x="64452" y="46467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67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5664368" y="1749369"/>
                <a:ext cx="212595" cy="617380"/>
                <a:chOff x="5664368" y="1749369"/>
                <a:chExt cx="212595" cy="617380"/>
              </a:xfrm>
              <a:solidFill>
                <a:srgbClr val="211D1E"/>
              </a:solidFill>
            </p:grpSpPr>
            <p:sp>
              <p:nvSpPr>
                <p:cNvPr id="1968" name="Freeform: Shape 1967">
                  <a:extLst>
                    <a:ext uri="{FF2B5EF4-FFF2-40B4-BE49-F238E27FC236}">
                      <a16:creationId xmlns:a16="http://schemas.microsoft.com/office/drawing/2014/main" id="{0DF009C5-4601-4912-9958-FB4EB84AB6AA}"/>
                    </a:ext>
                  </a:extLst>
                </p:cNvPr>
                <p:cNvSpPr/>
                <p:nvPr/>
              </p:nvSpPr>
              <p:spPr>
                <a:xfrm>
                  <a:off x="5664368" y="2013724"/>
                  <a:ext cx="207734" cy="353025"/>
                </a:xfrm>
                <a:custGeom>
                  <a:avLst/>
                  <a:gdLst>
                    <a:gd name="connsiteX0" fmla="*/ 32115 w 207734"/>
                    <a:gd name="connsiteY0" fmla="*/ 349042 h 353025"/>
                    <a:gd name="connsiteX1" fmla="*/ 0 w 207734"/>
                    <a:gd name="connsiteY1" fmla="*/ 334911 h 353025"/>
                    <a:gd name="connsiteX2" fmla="*/ 132316 w 207734"/>
                    <a:gd name="connsiteY2" fmla="*/ 24034 h 353025"/>
                    <a:gd name="connsiteX3" fmla="*/ 183701 w 207734"/>
                    <a:gd name="connsiteY3" fmla="*/ 3480 h 353025"/>
                    <a:gd name="connsiteX4" fmla="*/ 183701 w 207734"/>
                    <a:gd name="connsiteY4" fmla="*/ 3480 h 353025"/>
                    <a:gd name="connsiteX5" fmla="*/ 204254 w 207734"/>
                    <a:gd name="connsiteY5" fmla="*/ 54865 h 353025"/>
                    <a:gd name="connsiteX6" fmla="*/ 88639 w 207734"/>
                    <a:gd name="connsiteY6" fmla="*/ 325919 h 353025"/>
                    <a:gd name="connsiteX7" fmla="*/ 32115 w 207734"/>
                    <a:gd name="connsiteY7" fmla="*/ 349042 h 353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734" h="353025">
                      <a:moveTo>
                        <a:pt x="32115" y="349042"/>
                      </a:moveTo>
                      <a:lnTo>
                        <a:pt x="0" y="334911"/>
                      </a:lnTo>
                      <a:lnTo>
                        <a:pt x="132316" y="24034"/>
                      </a:lnTo>
                      <a:cubicBezTo>
                        <a:pt x="141308" y="3480"/>
                        <a:pt x="164431" y="-5513"/>
                        <a:pt x="183701" y="3480"/>
                      </a:cubicBezTo>
                      <a:lnTo>
                        <a:pt x="183701" y="3480"/>
                      </a:lnTo>
                      <a:cubicBezTo>
                        <a:pt x="204254" y="12472"/>
                        <a:pt x="213247" y="35595"/>
                        <a:pt x="204254" y="54865"/>
                      </a:cubicBezTo>
                      <a:lnTo>
                        <a:pt x="88639" y="325919"/>
                      </a:lnTo>
                      <a:cubicBezTo>
                        <a:pt x="79647" y="349042"/>
                        <a:pt x="53954" y="359319"/>
                        <a:pt x="32115" y="34904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9" name="Freeform: Shape 1968">
                  <a:extLst>
                    <a:ext uri="{FF2B5EF4-FFF2-40B4-BE49-F238E27FC236}">
                      <a16:creationId xmlns:a16="http://schemas.microsoft.com/office/drawing/2014/main" id="{99AEAC68-64DA-4487-985C-EDC65C3C17DE}"/>
                    </a:ext>
                  </a:extLst>
                </p:cNvPr>
                <p:cNvSpPr/>
                <p:nvPr/>
              </p:nvSpPr>
              <p:spPr>
                <a:xfrm>
                  <a:off x="5666303" y="1749369"/>
                  <a:ext cx="210660" cy="342975"/>
                </a:xfrm>
                <a:custGeom>
                  <a:avLst/>
                  <a:gdLst>
                    <a:gd name="connsiteX0" fmla="*/ 30180 w 210660"/>
                    <a:gd name="connsiteY0" fmla="*/ 4488 h 342975"/>
                    <a:gd name="connsiteX1" fmla="*/ 30180 w 210660"/>
                    <a:gd name="connsiteY1" fmla="*/ 4488 h 342975"/>
                    <a:gd name="connsiteX2" fmla="*/ 98265 w 210660"/>
                    <a:gd name="connsiteY2" fmla="*/ 30180 h 342975"/>
                    <a:gd name="connsiteX3" fmla="*/ 206173 w 210660"/>
                    <a:gd name="connsiteY3" fmla="*/ 270404 h 342975"/>
                    <a:gd name="connsiteX4" fmla="*/ 180480 w 210660"/>
                    <a:gd name="connsiteY4" fmla="*/ 338488 h 342975"/>
                    <a:gd name="connsiteX5" fmla="*/ 180480 w 210660"/>
                    <a:gd name="connsiteY5" fmla="*/ 338488 h 342975"/>
                    <a:gd name="connsiteX6" fmla="*/ 112395 w 210660"/>
                    <a:gd name="connsiteY6" fmla="*/ 312796 h 342975"/>
                    <a:gd name="connsiteX7" fmla="*/ 4487 w 210660"/>
                    <a:gd name="connsiteY7" fmla="*/ 72572 h 342975"/>
                    <a:gd name="connsiteX8" fmla="*/ 30180 w 210660"/>
                    <a:gd name="connsiteY8" fmla="*/ 4488 h 3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660" h="342975">
                      <a:moveTo>
                        <a:pt x="30180" y="4488"/>
                      </a:moveTo>
                      <a:lnTo>
                        <a:pt x="30180" y="4488"/>
                      </a:lnTo>
                      <a:cubicBezTo>
                        <a:pt x="55872" y="-7074"/>
                        <a:pt x="86703" y="4488"/>
                        <a:pt x="98265" y="30180"/>
                      </a:cubicBezTo>
                      <a:lnTo>
                        <a:pt x="206173" y="270404"/>
                      </a:lnTo>
                      <a:cubicBezTo>
                        <a:pt x="217734" y="296096"/>
                        <a:pt x="206173" y="326927"/>
                        <a:pt x="180480" y="338488"/>
                      </a:cubicBezTo>
                      <a:lnTo>
                        <a:pt x="180480" y="338488"/>
                      </a:lnTo>
                      <a:cubicBezTo>
                        <a:pt x="154788" y="350050"/>
                        <a:pt x="123957" y="338488"/>
                        <a:pt x="112395" y="312796"/>
                      </a:cubicBezTo>
                      <a:lnTo>
                        <a:pt x="4487" y="72572"/>
                      </a:lnTo>
                      <a:cubicBezTo>
                        <a:pt x="-7074" y="46880"/>
                        <a:pt x="4487" y="16049"/>
                        <a:pt x="30180" y="4488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70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5054174" y="1081755"/>
                <a:ext cx="997396" cy="943937"/>
                <a:chOff x="5054174" y="1081755"/>
                <a:chExt cx="997396" cy="943937"/>
              </a:xfrm>
            </p:grpSpPr>
            <p:sp>
              <p:nvSpPr>
                <p:cNvPr id="1971" name="Freeform: Shape 1970">
                  <a:extLst>
                    <a:ext uri="{FF2B5EF4-FFF2-40B4-BE49-F238E27FC236}">
                      <a16:creationId xmlns:a16="http://schemas.microsoft.com/office/drawing/2014/main" id="{D58586D1-360E-4AD9-BA77-0B1712E397D0}"/>
                    </a:ext>
                  </a:extLst>
                </p:cNvPr>
                <p:cNvSpPr/>
                <p:nvPr/>
              </p:nvSpPr>
              <p:spPr>
                <a:xfrm>
                  <a:off x="5741445" y="1403156"/>
                  <a:ext cx="268485" cy="448331"/>
                </a:xfrm>
                <a:custGeom>
                  <a:avLst/>
                  <a:gdLst>
                    <a:gd name="connsiteX0" fmla="*/ 268485 w 268485"/>
                    <a:gd name="connsiteY0" fmla="*/ 369970 h 448331"/>
                    <a:gd name="connsiteX1" fmla="*/ 38539 w 268485"/>
                    <a:gd name="connsiteY1" fmla="*/ 448332 h 448331"/>
                    <a:gd name="connsiteX2" fmla="*/ 0 w 268485"/>
                    <a:gd name="connsiteY2" fmla="*/ 0 h 448331"/>
                    <a:gd name="connsiteX3" fmla="*/ 164431 w 268485"/>
                    <a:gd name="connsiteY3" fmla="*/ 105339 h 448331"/>
                    <a:gd name="connsiteX4" fmla="*/ 214531 w 268485"/>
                    <a:gd name="connsiteY4" fmla="*/ 233801 h 448331"/>
                    <a:gd name="connsiteX5" fmla="*/ 222239 w 268485"/>
                    <a:gd name="connsiteY5" fmla="*/ 254355 h 44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485" h="448331">
                      <a:moveTo>
                        <a:pt x="268485" y="369970"/>
                      </a:moveTo>
                      <a:lnTo>
                        <a:pt x="38539" y="448332"/>
                      </a:lnTo>
                      <a:lnTo>
                        <a:pt x="0" y="0"/>
                      </a:lnTo>
                      <a:lnTo>
                        <a:pt x="164431" y="105339"/>
                      </a:lnTo>
                      <a:lnTo>
                        <a:pt x="214531" y="233801"/>
                      </a:lnTo>
                      <a:lnTo>
                        <a:pt x="222239" y="2543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2" name="Freeform: Shape 1971">
                  <a:extLst>
                    <a:ext uri="{FF2B5EF4-FFF2-40B4-BE49-F238E27FC236}">
                      <a16:creationId xmlns:a16="http://schemas.microsoft.com/office/drawing/2014/main" id="{0AD0DBCD-C3CD-44EB-8011-96C9866D077F}"/>
                    </a:ext>
                  </a:extLst>
                </p:cNvPr>
                <p:cNvSpPr/>
                <p:nvPr/>
              </p:nvSpPr>
              <p:spPr>
                <a:xfrm>
                  <a:off x="5737451" y="1543179"/>
                  <a:ext cx="36249" cy="36109"/>
                </a:xfrm>
                <a:custGeom>
                  <a:avLst/>
                  <a:gdLst>
                    <a:gd name="connsiteX0" fmla="*/ 36109 w 36249"/>
                    <a:gd name="connsiteY0" fmla="*/ 16700 h 36109"/>
                    <a:gd name="connsiteX1" fmla="*/ 19409 w 36249"/>
                    <a:gd name="connsiteY1" fmla="*/ 35969 h 36109"/>
                    <a:gd name="connsiteX2" fmla="*/ 140 w 36249"/>
                    <a:gd name="connsiteY2" fmla="*/ 19269 h 36109"/>
                    <a:gd name="connsiteX3" fmla="*/ 16840 w 36249"/>
                    <a:gd name="connsiteY3" fmla="*/ 0 h 36109"/>
                    <a:gd name="connsiteX4" fmla="*/ 36109 w 36249"/>
                    <a:gd name="connsiteY4" fmla="*/ 16700 h 36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109">
                      <a:moveTo>
                        <a:pt x="36109" y="16700"/>
                      </a:moveTo>
                      <a:cubicBezTo>
                        <a:pt x="37394" y="26977"/>
                        <a:pt x="29686" y="35969"/>
                        <a:pt x="19409" y="35969"/>
                      </a:cubicBezTo>
                      <a:cubicBezTo>
                        <a:pt x="9132" y="37254"/>
                        <a:pt x="140" y="29546"/>
                        <a:pt x="140" y="19269"/>
                      </a:cubicBezTo>
                      <a:cubicBezTo>
                        <a:pt x="-1145" y="8992"/>
                        <a:pt x="6563" y="0"/>
                        <a:pt x="16840" y="0"/>
                      </a:cubicBezTo>
                      <a:cubicBezTo>
                        <a:pt x="25832" y="0"/>
                        <a:pt x="34825" y="7708"/>
                        <a:pt x="36109" y="1670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3" name="Freeform: Shape 1972">
                  <a:extLst>
                    <a:ext uri="{FF2B5EF4-FFF2-40B4-BE49-F238E27FC236}">
                      <a16:creationId xmlns:a16="http://schemas.microsoft.com/office/drawing/2014/main" id="{0E24E5D3-FBCA-445B-938C-6D6136244D5A}"/>
                    </a:ext>
                  </a:extLst>
                </p:cNvPr>
                <p:cNvSpPr/>
                <p:nvPr/>
              </p:nvSpPr>
              <p:spPr>
                <a:xfrm>
                  <a:off x="5741445" y="1546837"/>
                  <a:ext cx="25692" cy="25889"/>
                </a:xfrm>
                <a:custGeom>
                  <a:avLst/>
                  <a:gdLst>
                    <a:gd name="connsiteX0" fmla="*/ 25692 w 25692"/>
                    <a:gd name="connsiteY0" fmla="*/ 11758 h 25889"/>
                    <a:gd name="connsiteX1" fmla="*/ 14131 w 25692"/>
                    <a:gd name="connsiteY1" fmla="*/ 25889 h 25889"/>
                    <a:gd name="connsiteX2" fmla="*/ 0 w 25692"/>
                    <a:gd name="connsiteY2" fmla="*/ 14328 h 25889"/>
                    <a:gd name="connsiteX3" fmla="*/ 11561 w 25692"/>
                    <a:gd name="connsiteY3" fmla="*/ 197 h 25889"/>
                    <a:gd name="connsiteX4" fmla="*/ 25692 w 25692"/>
                    <a:gd name="connsiteY4" fmla="*/ 11758 h 2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889">
                      <a:moveTo>
                        <a:pt x="25692" y="11758"/>
                      </a:moveTo>
                      <a:cubicBezTo>
                        <a:pt x="25692" y="19466"/>
                        <a:pt x="20554" y="24604"/>
                        <a:pt x="14131" y="25889"/>
                      </a:cubicBezTo>
                      <a:cubicBezTo>
                        <a:pt x="6423" y="25889"/>
                        <a:pt x="1285" y="20751"/>
                        <a:pt x="0" y="14328"/>
                      </a:cubicBezTo>
                      <a:cubicBezTo>
                        <a:pt x="0" y="6620"/>
                        <a:pt x="5138" y="1481"/>
                        <a:pt x="11561" y="197"/>
                      </a:cubicBezTo>
                      <a:cubicBezTo>
                        <a:pt x="17985" y="-1088"/>
                        <a:pt x="24408" y="4051"/>
                        <a:pt x="25692" y="11758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4" name="Freeform: Shape 1973">
                  <a:extLst>
                    <a:ext uri="{FF2B5EF4-FFF2-40B4-BE49-F238E27FC236}">
                      <a16:creationId xmlns:a16="http://schemas.microsoft.com/office/drawing/2014/main" id="{BC1DAD85-7C5A-42B6-94B1-36E3A0EC797C}"/>
                    </a:ext>
                  </a:extLst>
                </p:cNvPr>
                <p:cNvSpPr/>
                <p:nvPr/>
              </p:nvSpPr>
              <p:spPr>
                <a:xfrm>
                  <a:off x="5792689" y="1545749"/>
                  <a:ext cx="36249" cy="36109"/>
                </a:xfrm>
                <a:custGeom>
                  <a:avLst/>
                  <a:gdLst>
                    <a:gd name="connsiteX0" fmla="*/ 36110 w 36249"/>
                    <a:gd name="connsiteY0" fmla="*/ 16700 h 36109"/>
                    <a:gd name="connsiteX1" fmla="*/ 19409 w 36249"/>
                    <a:gd name="connsiteY1" fmla="*/ 35969 h 36109"/>
                    <a:gd name="connsiteX2" fmla="*/ 140 w 36249"/>
                    <a:gd name="connsiteY2" fmla="*/ 19269 h 36109"/>
                    <a:gd name="connsiteX3" fmla="*/ 16840 w 36249"/>
                    <a:gd name="connsiteY3" fmla="*/ 0 h 36109"/>
                    <a:gd name="connsiteX4" fmla="*/ 36110 w 36249"/>
                    <a:gd name="connsiteY4" fmla="*/ 16700 h 36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109">
                      <a:moveTo>
                        <a:pt x="36110" y="16700"/>
                      </a:moveTo>
                      <a:cubicBezTo>
                        <a:pt x="37394" y="26977"/>
                        <a:pt x="29687" y="35969"/>
                        <a:pt x="19409" y="35969"/>
                      </a:cubicBezTo>
                      <a:cubicBezTo>
                        <a:pt x="9133" y="37254"/>
                        <a:pt x="140" y="29546"/>
                        <a:pt x="140" y="19269"/>
                      </a:cubicBezTo>
                      <a:cubicBezTo>
                        <a:pt x="-1145" y="8992"/>
                        <a:pt x="6563" y="0"/>
                        <a:pt x="16840" y="0"/>
                      </a:cubicBezTo>
                      <a:cubicBezTo>
                        <a:pt x="25832" y="0"/>
                        <a:pt x="34825" y="7708"/>
                        <a:pt x="36110" y="1670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5" name="Freeform: Shape 1974">
                  <a:extLst>
                    <a:ext uri="{FF2B5EF4-FFF2-40B4-BE49-F238E27FC236}">
                      <a16:creationId xmlns:a16="http://schemas.microsoft.com/office/drawing/2014/main" id="{66AADDB7-EC1A-4AF1-8945-79EF4C803171}"/>
                    </a:ext>
                  </a:extLst>
                </p:cNvPr>
                <p:cNvSpPr/>
                <p:nvPr/>
              </p:nvSpPr>
              <p:spPr>
                <a:xfrm>
                  <a:off x="5796965" y="1549203"/>
                  <a:ext cx="25128" cy="25206"/>
                </a:xfrm>
                <a:custGeom>
                  <a:avLst/>
                  <a:gdLst>
                    <a:gd name="connsiteX0" fmla="*/ 24126 w 25128"/>
                    <a:gd name="connsiteY0" fmla="*/ 6822 h 25206"/>
                    <a:gd name="connsiteX1" fmla="*/ 8710 w 25128"/>
                    <a:gd name="connsiteY1" fmla="*/ 24807 h 25206"/>
                    <a:gd name="connsiteX2" fmla="*/ 1002 w 25128"/>
                    <a:gd name="connsiteY2" fmla="*/ 18384 h 25206"/>
                    <a:gd name="connsiteX3" fmla="*/ 16418 w 25128"/>
                    <a:gd name="connsiteY3" fmla="*/ 399 h 25206"/>
                    <a:gd name="connsiteX4" fmla="*/ 24126 w 25128"/>
                    <a:gd name="connsiteY4" fmla="*/ 6822 h 25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28" h="25206">
                      <a:moveTo>
                        <a:pt x="24126" y="6822"/>
                      </a:moveTo>
                      <a:cubicBezTo>
                        <a:pt x="27979" y="17099"/>
                        <a:pt x="20272" y="27376"/>
                        <a:pt x="8710" y="24807"/>
                      </a:cubicBezTo>
                      <a:cubicBezTo>
                        <a:pt x="4857" y="23522"/>
                        <a:pt x="2287" y="20953"/>
                        <a:pt x="1002" y="18384"/>
                      </a:cubicBezTo>
                      <a:cubicBezTo>
                        <a:pt x="-2851" y="8107"/>
                        <a:pt x="4857" y="-2170"/>
                        <a:pt x="16418" y="399"/>
                      </a:cubicBezTo>
                      <a:cubicBezTo>
                        <a:pt x="18987" y="399"/>
                        <a:pt x="22841" y="2969"/>
                        <a:pt x="24126" y="6822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6" name="Freeform: Shape 1975">
                  <a:extLst>
                    <a:ext uri="{FF2B5EF4-FFF2-40B4-BE49-F238E27FC236}">
                      <a16:creationId xmlns:a16="http://schemas.microsoft.com/office/drawing/2014/main" id="{D2FA4966-9E01-4BB7-B7D9-EF8FDD06F3AB}"/>
                    </a:ext>
                  </a:extLst>
                </p:cNvPr>
                <p:cNvSpPr/>
                <p:nvPr/>
              </p:nvSpPr>
              <p:spPr>
                <a:xfrm>
                  <a:off x="5855636" y="1552032"/>
                  <a:ext cx="36249" cy="36249"/>
                </a:xfrm>
                <a:custGeom>
                  <a:avLst/>
                  <a:gdLst>
                    <a:gd name="connsiteX0" fmla="*/ 36110 w 36249"/>
                    <a:gd name="connsiteY0" fmla="*/ 16840 h 36249"/>
                    <a:gd name="connsiteX1" fmla="*/ 19409 w 36249"/>
                    <a:gd name="connsiteY1" fmla="*/ 36109 h 36249"/>
                    <a:gd name="connsiteX2" fmla="*/ 140 w 36249"/>
                    <a:gd name="connsiteY2" fmla="*/ 19409 h 36249"/>
                    <a:gd name="connsiteX3" fmla="*/ 16840 w 36249"/>
                    <a:gd name="connsiteY3" fmla="*/ 140 h 36249"/>
                    <a:gd name="connsiteX4" fmla="*/ 36110 w 36249"/>
                    <a:gd name="connsiteY4" fmla="*/ 16840 h 3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249">
                      <a:moveTo>
                        <a:pt x="36110" y="16840"/>
                      </a:moveTo>
                      <a:cubicBezTo>
                        <a:pt x="37394" y="27117"/>
                        <a:pt x="29686" y="36109"/>
                        <a:pt x="19409" y="36109"/>
                      </a:cubicBezTo>
                      <a:cubicBezTo>
                        <a:pt x="9133" y="37394"/>
                        <a:pt x="140" y="29686"/>
                        <a:pt x="140" y="19409"/>
                      </a:cubicBezTo>
                      <a:cubicBezTo>
                        <a:pt x="-1144" y="9132"/>
                        <a:pt x="6563" y="140"/>
                        <a:pt x="16840" y="140"/>
                      </a:cubicBezTo>
                      <a:cubicBezTo>
                        <a:pt x="27117" y="-1145"/>
                        <a:pt x="36110" y="6563"/>
                        <a:pt x="36110" y="1684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7" name="Freeform: Shape 1976">
                  <a:extLst>
                    <a:ext uri="{FF2B5EF4-FFF2-40B4-BE49-F238E27FC236}">
                      <a16:creationId xmlns:a16="http://schemas.microsoft.com/office/drawing/2014/main" id="{2A0DA67A-589F-48D7-9938-F497205D2963}"/>
                    </a:ext>
                  </a:extLst>
                </p:cNvPr>
                <p:cNvSpPr/>
                <p:nvPr/>
              </p:nvSpPr>
              <p:spPr>
                <a:xfrm>
                  <a:off x="5859630" y="1554544"/>
                  <a:ext cx="25692" cy="25889"/>
                </a:xfrm>
                <a:custGeom>
                  <a:avLst/>
                  <a:gdLst>
                    <a:gd name="connsiteX0" fmla="*/ 25692 w 25692"/>
                    <a:gd name="connsiteY0" fmla="*/ 11758 h 25889"/>
                    <a:gd name="connsiteX1" fmla="*/ 14131 w 25692"/>
                    <a:gd name="connsiteY1" fmla="*/ 25889 h 25889"/>
                    <a:gd name="connsiteX2" fmla="*/ 0 w 25692"/>
                    <a:gd name="connsiteY2" fmla="*/ 14328 h 25889"/>
                    <a:gd name="connsiteX3" fmla="*/ 11561 w 25692"/>
                    <a:gd name="connsiteY3" fmla="*/ 197 h 25889"/>
                    <a:gd name="connsiteX4" fmla="*/ 25692 w 25692"/>
                    <a:gd name="connsiteY4" fmla="*/ 11758 h 2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889">
                      <a:moveTo>
                        <a:pt x="25692" y="11758"/>
                      </a:moveTo>
                      <a:cubicBezTo>
                        <a:pt x="25692" y="19466"/>
                        <a:pt x="20554" y="24604"/>
                        <a:pt x="14131" y="25889"/>
                      </a:cubicBezTo>
                      <a:cubicBezTo>
                        <a:pt x="6423" y="25889"/>
                        <a:pt x="1285" y="20751"/>
                        <a:pt x="0" y="14328"/>
                      </a:cubicBezTo>
                      <a:cubicBezTo>
                        <a:pt x="0" y="6620"/>
                        <a:pt x="5138" y="1481"/>
                        <a:pt x="11561" y="197"/>
                      </a:cubicBezTo>
                      <a:cubicBezTo>
                        <a:pt x="19269" y="-1088"/>
                        <a:pt x="24408" y="4051"/>
                        <a:pt x="25692" y="11758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8" name="Freeform: Shape 1977">
                  <a:extLst>
                    <a:ext uri="{FF2B5EF4-FFF2-40B4-BE49-F238E27FC236}">
                      <a16:creationId xmlns:a16="http://schemas.microsoft.com/office/drawing/2014/main" id="{C821BF01-A246-4B81-8C5C-E3C6EA9CD708}"/>
                    </a:ext>
                  </a:extLst>
                </p:cNvPr>
                <p:cNvSpPr/>
                <p:nvPr/>
              </p:nvSpPr>
              <p:spPr>
                <a:xfrm>
                  <a:off x="5914728" y="1570016"/>
                  <a:ext cx="36249" cy="36249"/>
                </a:xfrm>
                <a:custGeom>
                  <a:avLst/>
                  <a:gdLst>
                    <a:gd name="connsiteX0" fmla="*/ 36110 w 36249"/>
                    <a:gd name="connsiteY0" fmla="*/ 16840 h 36249"/>
                    <a:gd name="connsiteX1" fmla="*/ 19409 w 36249"/>
                    <a:gd name="connsiteY1" fmla="*/ 36109 h 36249"/>
                    <a:gd name="connsiteX2" fmla="*/ 140 w 36249"/>
                    <a:gd name="connsiteY2" fmla="*/ 19409 h 36249"/>
                    <a:gd name="connsiteX3" fmla="*/ 16840 w 36249"/>
                    <a:gd name="connsiteY3" fmla="*/ 140 h 36249"/>
                    <a:gd name="connsiteX4" fmla="*/ 36110 w 36249"/>
                    <a:gd name="connsiteY4" fmla="*/ 16840 h 3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249" h="36249">
                      <a:moveTo>
                        <a:pt x="36110" y="16840"/>
                      </a:moveTo>
                      <a:cubicBezTo>
                        <a:pt x="37394" y="27117"/>
                        <a:pt x="29687" y="36109"/>
                        <a:pt x="19409" y="36109"/>
                      </a:cubicBezTo>
                      <a:cubicBezTo>
                        <a:pt x="9133" y="37394"/>
                        <a:pt x="140" y="29686"/>
                        <a:pt x="140" y="19409"/>
                      </a:cubicBezTo>
                      <a:cubicBezTo>
                        <a:pt x="-1145" y="9132"/>
                        <a:pt x="6563" y="140"/>
                        <a:pt x="16840" y="140"/>
                      </a:cubicBezTo>
                      <a:cubicBezTo>
                        <a:pt x="25832" y="-1145"/>
                        <a:pt x="34825" y="6563"/>
                        <a:pt x="36110" y="16840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9" name="Freeform: Shape 1978">
                  <a:extLst>
                    <a:ext uri="{FF2B5EF4-FFF2-40B4-BE49-F238E27FC236}">
                      <a16:creationId xmlns:a16="http://schemas.microsoft.com/office/drawing/2014/main" id="{6FDEFC1E-4BC7-40E6-9695-DED915221248}"/>
                    </a:ext>
                  </a:extLst>
                </p:cNvPr>
                <p:cNvSpPr/>
                <p:nvPr/>
              </p:nvSpPr>
              <p:spPr>
                <a:xfrm>
                  <a:off x="5918722" y="1572529"/>
                  <a:ext cx="25692" cy="25889"/>
                </a:xfrm>
                <a:custGeom>
                  <a:avLst/>
                  <a:gdLst>
                    <a:gd name="connsiteX0" fmla="*/ 25692 w 25692"/>
                    <a:gd name="connsiteY0" fmla="*/ 11758 h 25889"/>
                    <a:gd name="connsiteX1" fmla="*/ 14130 w 25692"/>
                    <a:gd name="connsiteY1" fmla="*/ 25889 h 25889"/>
                    <a:gd name="connsiteX2" fmla="*/ 0 w 25692"/>
                    <a:gd name="connsiteY2" fmla="*/ 14328 h 25889"/>
                    <a:gd name="connsiteX3" fmla="*/ 11561 w 25692"/>
                    <a:gd name="connsiteY3" fmla="*/ 197 h 25889"/>
                    <a:gd name="connsiteX4" fmla="*/ 25692 w 25692"/>
                    <a:gd name="connsiteY4" fmla="*/ 11758 h 2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889">
                      <a:moveTo>
                        <a:pt x="25692" y="11758"/>
                      </a:moveTo>
                      <a:cubicBezTo>
                        <a:pt x="25692" y="19466"/>
                        <a:pt x="20554" y="24604"/>
                        <a:pt x="14130" y="25889"/>
                      </a:cubicBezTo>
                      <a:cubicBezTo>
                        <a:pt x="6423" y="25889"/>
                        <a:pt x="1284" y="20751"/>
                        <a:pt x="0" y="14328"/>
                      </a:cubicBezTo>
                      <a:cubicBezTo>
                        <a:pt x="0" y="6620"/>
                        <a:pt x="5138" y="1481"/>
                        <a:pt x="11561" y="197"/>
                      </a:cubicBezTo>
                      <a:cubicBezTo>
                        <a:pt x="17985" y="-1088"/>
                        <a:pt x="24408" y="4051"/>
                        <a:pt x="25692" y="11758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0" name="Freeform: Shape 1979">
                  <a:extLst>
                    <a:ext uri="{FF2B5EF4-FFF2-40B4-BE49-F238E27FC236}">
                      <a16:creationId xmlns:a16="http://schemas.microsoft.com/office/drawing/2014/main" id="{D49C075F-36DE-44C3-B94F-AB0CA8EF8FD5}"/>
                    </a:ext>
                  </a:extLst>
                </p:cNvPr>
                <p:cNvSpPr/>
                <p:nvPr/>
              </p:nvSpPr>
              <p:spPr>
                <a:xfrm>
                  <a:off x="5736306" y="1334551"/>
                  <a:ext cx="217100" cy="188617"/>
                </a:xfrm>
                <a:custGeom>
                  <a:avLst/>
                  <a:gdLst>
                    <a:gd name="connsiteX0" fmla="*/ 210677 w 217100"/>
                    <a:gd name="connsiteY0" fmla="*/ 112282 h 188617"/>
                    <a:gd name="connsiteX1" fmla="*/ 217100 w 217100"/>
                    <a:gd name="connsiteY1" fmla="*/ 181652 h 188617"/>
                    <a:gd name="connsiteX2" fmla="*/ 140023 w 217100"/>
                    <a:gd name="connsiteY2" fmla="*/ 188075 h 188617"/>
                    <a:gd name="connsiteX3" fmla="*/ 6423 w 217100"/>
                    <a:gd name="connsiteY3" fmla="*/ 75028 h 188617"/>
                    <a:gd name="connsiteX4" fmla="*/ 0 w 217100"/>
                    <a:gd name="connsiteY4" fmla="*/ 6944 h 188617"/>
                    <a:gd name="connsiteX5" fmla="*/ 77077 w 217100"/>
                    <a:gd name="connsiteY5" fmla="*/ 521 h 188617"/>
                    <a:gd name="connsiteX6" fmla="*/ 202970 w 217100"/>
                    <a:gd name="connsiteY6" fmla="*/ 78882 h 188617"/>
                    <a:gd name="connsiteX7" fmla="*/ 210677 w 217100"/>
                    <a:gd name="connsiteY7" fmla="*/ 112282 h 18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100" h="188617">
                      <a:moveTo>
                        <a:pt x="210677" y="112282"/>
                      </a:moveTo>
                      <a:lnTo>
                        <a:pt x="217100" y="181652"/>
                      </a:lnTo>
                      <a:lnTo>
                        <a:pt x="140023" y="188075"/>
                      </a:lnTo>
                      <a:cubicBezTo>
                        <a:pt x="71939" y="194498"/>
                        <a:pt x="11561" y="143113"/>
                        <a:pt x="6423" y="75028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cubicBezTo>
                        <a:pt x="206824" y="89159"/>
                        <a:pt x="209393" y="100721"/>
                        <a:pt x="210677" y="11228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1" name="Freeform: Shape 1980">
                  <a:extLst>
                    <a:ext uri="{FF2B5EF4-FFF2-40B4-BE49-F238E27FC236}">
                      <a16:creationId xmlns:a16="http://schemas.microsoft.com/office/drawing/2014/main" id="{FF4AB958-9B6F-467C-9EEB-25032EE1D18F}"/>
                    </a:ext>
                  </a:extLst>
                </p:cNvPr>
                <p:cNvSpPr/>
                <p:nvPr/>
              </p:nvSpPr>
              <p:spPr>
                <a:xfrm>
                  <a:off x="5918722" y="1403156"/>
                  <a:ext cx="132631" cy="114330"/>
                </a:xfrm>
                <a:custGeom>
                  <a:avLst/>
                  <a:gdLst>
                    <a:gd name="connsiteX0" fmla="*/ 131031 w 132631"/>
                    <a:gd name="connsiteY0" fmla="*/ 0 h 114330"/>
                    <a:gd name="connsiteX1" fmla="*/ 132316 w 132631"/>
                    <a:gd name="connsiteY1" fmla="*/ 7708 h 114330"/>
                    <a:gd name="connsiteX2" fmla="*/ 123323 w 132631"/>
                    <a:gd name="connsiteY2" fmla="*/ 57808 h 114330"/>
                    <a:gd name="connsiteX3" fmla="*/ 44962 w 132631"/>
                    <a:gd name="connsiteY3" fmla="*/ 111762 h 114330"/>
                    <a:gd name="connsiteX4" fmla="*/ 8992 w 132631"/>
                    <a:gd name="connsiteY4" fmla="*/ 114331 h 114330"/>
                    <a:gd name="connsiteX5" fmla="*/ 0 w 132631"/>
                    <a:gd name="connsiteY5" fmla="*/ 10277 h 114330"/>
                    <a:gd name="connsiteX6" fmla="*/ 131031 w 132631"/>
                    <a:gd name="connsiteY6" fmla="*/ 0 h 114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631" h="114330">
                      <a:moveTo>
                        <a:pt x="131031" y="0"/>
                      </a:moveTo>
                      <a:lnTo>
                        <a:pt x="132316" y="7708"/>
                      </a:lnTo>
                      <a:cubicBezTo>
                        <a:pt x="133600" y="25692"/>
                        <a:pt x="131031" y="42392"/>
                        <a:pt x="123323" y="57808"/>
                      </a:cubicBezTo>
                      <a:cubicBezTo>
                        <a:pt x="109193" y="87354"/>
                        <a:pt x="79646" y="109193"/>
                        <a:pt x="44962" y="111762"/>
                      </a:cubicBezTo>
                      <a:lnTo>
                        <a:pt x="8992" y="114331"/>
                      </a:lnTo>
                      <a:lnTo>
                        <a:pt x="0" y="10277"/>
                      </a:lnTo>
                      <a:lnTo>
                        <a:pt x="131031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2" name="Freeform: Shape 1981">
                  <a:extLst>
                    <a:ext uri="{FF2B5EF4-FFF2-40B4-BE49-F238E27FC236}">
                      <a16:creationId xmlns:a16="http://schemas.microsoft.com/office/drawing/2014/main" id="{0D6EBAD3-FC1A-426F-A01E-19A79E55C3EA}"/>
                    </a:ext>
                  </a:extLst>
                </p:cNvPr>
                <p:cNvSpPr/>
                <p:nvPr/>
              </p:nvSpPr>
              <p:spPr>
                <a:xfrm>
                  <a:off x="5736306" y="1334551"/>
                  <a:ext cx="315047" cy="188464"/>
                </a:xfrm>
                <a:custGeom>
                  <a:avLst/>
                  <a:gdLst>
                    <a:gd name="connsiteX0" fmla="*/ 313447 w 315047"/>
                    <a:gd name="connsiteY0" fmla="*/ 68605 h 188464"/>
                    <a:gd name="connsiteX1" fmla="*/ 314732 w 315047"/>
                    <a:gd name="connsiteY1" fmla="*/ 76313 h 188464"/>
                    <a:gd name="connsiteX2" fmla="*/ 305739 w 315047"/>
                    <a:gd name="connsiteY2" fmla="*/ 126413 h 188464"/>
                    <a:gd name="connsiteX3" fmla="*/ 227378 w 315047"/>
                    <a:gd name="connsiteY3" fmla="*/ 180367 h 188464"/>
                    <a:gd name="connsiteX4" fmla="*/ 141308 w 315047"/>
                    <a:gd name="connsiteY4" fmla="*/ 188075 h 188464"/>
                    <a:gd name="connsiteX5" fmla="*/ 7708 w 315047"/>
                    <a:gd name="connsiteY5" fmla="*/ 82736 h 188464"/>
                    <a:gd name="connsiteX6" fmla="*/ 6423 w 315047"/>
                    <a:gd name="connsiteY6" fmla="*/ 76313 h 188464"/>
                    <a:gd name="connsiteX7" fmla="*/ 0 w 315047"/>
                    <a:gd name="connsiteY7" fmla="*/ 6944 h 188464"/>
                    <a:gd name="connsiteX8" fmla="*/ 77077 w 315047"/>
                    <a:gd name="connsiteY8" fmla="*/ 521 h 188464"/>
                    <a:gd name="connsiteX9" fmla="*/ 202970 w 315047"/>
                    <a:gd name="connsiteY9" fmla="*/ 78882 h 188464"/>
                    <a:gd name="connsiteX10" fmla="*/ 313447 w 315047"/>
                    <a:gd name="connsiteY10" fmla="*/ 68605 h 188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5047" h="188464">
                      <a:moveTo>
                        <a:pt x="313447" y="68605"/>
                      </a:moveTo>
                      <a:lnTo>
                        <a:pt x="314732" y="76313"/>
                      </a:lnTo>
                      <a:cubicBezTo>
                        <a:pt x="316016" y="94298"/>
                        <a:pt x="313447" y="110998"/>
                        <a:pt x="305739" y="126413"/>
                      </a:cubicBezTo>
                      <a:cubicBezTo>
                        <a:pt x="291609" y="155959"/>
                        <a:pt x="262062" y="177798"/>
                        <a:pt x="227378" y="180367"/>
                      </a:cubicBezTo>
                      <a:lnTo>
                        <a:pt x="141308" y="188075"/>
                      </a:lnTo>
                      <a:cubicBezTo>
                        <a:pt x="75792" y="193213"/>
                        <a:pt x="16700" y="146967"/>
                        <a:pt x="7708" y="82736"/>
                      </a:cubicBezTo>
                      <a:cubicBezTo>
                        <a:pt x="7708" y="80167"/>
                        <a:pt x="7708" y="77598"/>
                        <a:pt x="6423" y="76313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lnTo>
                        <a:pt x="313447" y="68605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3" name="Freeform: Shape 1982">
                  <a:extLst>
                    <a:ext uri="{FF2B5EF4-FFF2-40B4-BE49-F238E27FC236}">
                      <a16:creationId xmlns:a16="http://schemas.microsoft.com/office/drawing/2014/main" id="{8B03F302-DDCA-4844-95E7-756379C8F490}"/>
                    </a:ext>
                  </a:extLst>
                </p:cNvPr>
                <p:cNvSpPr/>
                <p:nvPr/>
              </p:nvSpPr>
              <p:spPr>
                <a:xfrm>
                  <a:off x="5736306" y="1334551"/>
                  <a:ext cx="314025" cy="162886"/>
                </a:xfrm>
                <a:custGeom>
                  <a:avLst/>
                  <a:gdLst>
                    <a:gd name="connsiteX0" fmla="*/ 301885 w 314025"/>
                    <a:gd name="connsiteY0" fmla="*/ 69890 h 162886"/>
                    <a:gd name="connsiteX1" fmla="*/ 313447 w 314025"/>
                    <a:gd name="connsiteY1" fmla="*/ 99436 h 162886"/>
                    <a:gd name="connsiteX2" fmla="*/ 236370 w 314025"/>
                    <a:gd name="connsiteY2" fmla="*/ 153390 h 162886"/>
                    <a:gd name="connsiteX3" fmla="*/ 132316 w 314025"/>
                    <a:gd name="connsiteY3" fmla="*/ 162382 h 162886"/>
                    <a:gd name="connsiteX4" fmla="*/ 7708 w 314025"/>
                    <a:gd name="connsiteY4" fmla="*/ 82736 h 162886"/>
                    <a:gd name="connsiteX5" fmla="*/ 6423 w 314025"/>
                    <a:gd name="connsiteY5" fmla="*/ 76313 h 162886"/>
                    <a:gd name="connsiteX6" fmla="*/ 0 w 314025"/>
                    <a:gd name="connsiteY6" fmla="*/ 6944 h 162886"/>
                    <a:gd name="connsiteX7" fmla="*/ 77077 w 314025"/>
                    <a:gd name="connsiteY7" fmla="*/ 521 h 162886"/>
                    <a:gd name="connsiteX8" fmla="*/ 202970 w 314025"/>
                    <a:gd name="connsiteY8" fmla="*/ 78882 h 162886"/>
                    <a:gd name="connsiteX9" fmla="*/ 301885 w 314025"/>
                    <a:gd name="connsiteY9" fmla="*/ 69890 h 16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025" h="162886">
                      <a:moveTo>
                        <a:pt x="301885" y="69890"/>
                      </a:moveTo>
                      <a:cubicBezTo>
                        <a:pt x="300601" y="80167"/>
                        <a:pt x="317301" y="89159"/>
                        <a:pt x="313447" y="99436"/>
                      </a:cubicBezTo>
                      <a:cubicBezTo>
                        <a:pt x="299316" y="128982"/>
                        <a:pt x="271055" y="150821"/>
                        <a:pt x="236370" y="153390"/>
                      </a:cubicBezTo>
                      <a:lnTo>
                        <a:pt x="132316" y="162382"/>
                      </a:lnTo>
                      <a:cubicBezTo>
                        <a:pt x="77077" y="167521"/>
                        <a:pt x="26977" y="132836"/>
                        <a:pt x="7708" y="82736"/>
                      </a:cubicBezTo>
                      <a:cubicBezTo>
                        <a:pt x="7708" y="80167"/>
                        <a:pt x="7708" y="77598"/>
                        <a:pt x="6423" y="76313"/>
                      </a:cubicBezTo>
                      <a:lnTo>
                        <a:pt x="0" y="6944"/>
                      </a:lnTo>
                      <a:lnTo>
                        <a:pt x="77077" y="521"/>
                      </a:lnTo>
                      <a:cubicBezTo>
                        <a:pt x="133600" y="-4618"/>
                        <a:pt x="183700" y="28782"/>
                        <a:pt x="202970" y="78882"/>
                      </a:cubicBezTo>
                      <a:lnTo>
                        <a:pt x="301885" y="6989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4" name="Freeform: Shape 1983">
                  <a:extLst>
                    <a:ext uri="{FF2B5EF4-FFF2-40B4-BE49-F238E27FC236}">
                      <a16:creationId xmlns:a16="http://schemas.microsoft.com/office/drawing/2014/main" id="{33915961-585F-42C0-9773-8BADFA7A46FB}"/>
                    </a:ext>
                  </a:extLst>
                </p:cNvPr>
                <p:cNvSpPr/>
                <p:nvPr/>
              </p:nvSpPr>
              <p:spPr>
                <a:xfrm>
                  <a:off x="5737591" y="1331985"/>
                  <a:ext cx="313979" cy="134599"/>
                </a:xfrm>
                <a:custGeom>
                  <a:avLst/>
                  <a:gdLst>
                    <a:gd name="connsiteX0" fmla="*/ 312162 w 313979"/>
                    <a:gd name="connsiteY0" fmla="*/ 71171 h 134599"/>
                    <a:gd name="connsiteX1" fmla="*/ 313447 w 313979"/>
                    <a:gd name="connsiteY1" fmla="*/ 78879 h 134599"/>
                    <a:gd name="connsiteX2" fmla="*/ 312162 w 313979"/>
                    <a:gd name="connsiteY2" fmla="*/ 103287 h 134599"/>
                    <a:gd name="connsiteX3" fmla="*/ 309593 w 313979"/>
                    <a:gd name="connsiteY3" fmla="*/ 113564 h 134599"/>
                    <a:gd name="connsiteX4" fmla="*/ 304454 w 313979"/>
                    <a:gd name="connsiteY4" fmla="*/ 127695 h 134599"/>
                    <a:gd name="connsiteX5" fmla="*/ 228662 w 313979"/>
                    <a:gd name="connsiteY5" fmla="*/ 134118 h 134599"/>
                    <a:gd name="connsiteX6" fmla="*/ 200401 w 313979"/>
                    <a:gd name="connsiteY6" fmla="*/ 130264 h 134599"/>
                    <a:gd name="connsiteX7" fmla="*/ 172139 w 313979"/>
                    <a:gd name="connsiteY7" fmla="*/ 110995 h 134599"/>
                    <a:gd name="connsiteX8" fmla="*/ 170854 w 313979"/>
                    <a:gd name="connsiteY8" fmla="*/ 109710 h 134599"/>
                    <a:gd name="connsiteX9" fmla="*/ 74508 w 313979"/>
                    <a:gd name="connsiteY9" fmla="*/ 73741 h 134599"/>
                    <a:gd name="connsiteX10" fmla="*/ 71939 w 313979"/>
                    <a:gd name="connsiteY10" fmla="*/ 73741 h 134599"/>
                    <a:gd name="connsiteX11" fmla="*/ 7708 w 313979"/>
                    <a:gd name="connsiteY11" fmla="*/ 39056 h 134599"/>
                    <a:gd name="connsiteX12" fmla="*/ 0 w 313979"/>
                    <a:gd name="connsiteY12" fmla="*/ 13364 h 134599"/>
                    <a:gd name="connsiteX13" fmla="*/ 0 w 313979"/>
                    <a:gd name="connsiteY13" fmla="*/ 6940 h 134599"/>
                    <a:gd name="connsiteX14" fmla="*/ 77077 w 313979"/>
                    <a:gd name="connsiteY14" fmla="*/ 517 h 134599"/>
                    <a:gd name="connsiteX15" fmla="*/ 182416 w 313979"/>
                    <a:gd name="connsiteY15" fmla="*/ 44194 h 134599"/>
                    <a:gd name="connsiteX16" fmla="*/ 251785 w 313979"/>
                    <a:gd name="connsiteY16" fmla="*/ 73741 h 134599"/>
                    <a:gd name="connsiteX17" fmla="*/ 312162 w 313979"/>
                    <a:gd name="connsiteY17" fmla="*/ 71171 h 134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13979" h="134599">
                      <a:moveTo>
                        <a:pt x="312162" y="71171"/>
                      </a:moveTo>
                      <a:lnTo>
                        <a:pt x="313447" y="78879"/>
                      </a:lnTo>
                      <a:cubicBezTo>
                        <a:pt x="314732" y="87871"/>
                        <a:pt x="313447" y="95579"/>
                        <a:pt x="312162" y="103287"/>
                      </a:cubicBezTo>
                      <a:cubicBezTo>
                        <a:pt x="312162" y="107141"/>
                        <a:pt x="310878" y="110995"/>
                        <a:pt x="309593" y="113564"/>
                      </a:cubicBezTo>
                      <a:cubicBezTo>
                        <a:pt x="308309" y="118702"/>
                        <a:pt x="305739" y="123841"/>
                        <a:pt x="304454" y="127695"/>
                      </a:cubicBezTo>
                      <a:lnTo>
                        <a:pt x="228662" y="134118"/>
                      </a:lnTo>
                      <a:cubicBezTo>
                        <a:pt x="218385" y="135402"/>
                        <a:pt x="209393" y="134118"/>
                        <a:pt x="200401" y="130264"/>
                      </a:cubicBezTo>
                      <a:cubicBezTo>
                        <a:pt x="190123" y="126410"/>
                        <a:pt x="179847" y="119987"/>
                        <a:pt x="172139" y="110995"/>
                      </a:cubicBezTo>
                      <a:cubicBezTo>
                        <a:pt x="172139" y="110995"/>
                        <a:pt x="170854" y="109710"/>
                        <a:pt x="170854" y="109710"/>
                      </a:cubicBezTo>
                      <a:cubicBezTo>
                        <a:pt x="146446" y="81448"/>
                        <a:pt x="118185" y="71171"/>
                        <a:pt x="74508" y="73741"/>
                      </a:cubicBezTo>
                      <a:lnTo>
                        <a:pt x="71939" y="73741"/>
                      </a:lnTo>
                      <a:cubicBezTo>
                        <a:pt x="44962" y="76310"/>
                        <a:pt x="19269" y="60894"/>
                        <a:pt x="7708" y="39056"/>
                      </a:cubicBezTo>
                      <a:cubicBezTo>
                        <a:pt x="3854" y="31348"/>
                        <a:pt x="1285" y="22356"/>
                        <a:pt x="0" y="13364"/>
                      </a:cubicBezTo>
                      <a:lnTo>
                        <a:pt x="0" y="6940"/>
                      </a:lnTo>
                      <a:lnTo>
                        <a:pt x="77077" y="517"/>
                      </a:lnTo>
                      <a:cubicBezTo>
                        <a:pt x="119469" y="-3337"/>
                        <a:pt x="158008" y="14648"/>
                        <a:pt x="182416" y="44194"/>
                      </a:cubicBezTo>
                      <a:cubicBezTo>
                        <a:pt x="199116" y="64748"/>
                        <a:pt x="224808" y="76310"/>
                        <a:pt x="251785" y="73741"/>
                      </a:cubicBezTo>
                      <a:lnTo>
                        <a:pt x="312162" y="7117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5" name="Freeform: Shape 1984">
                  <a:extLst>
                    <a:ext uri="{FF2B5EF4-FFF2-40B4-BE49-F238E27FC236}">
                      <a16:creationId xmlns:a16="http://schemas.microsoft.com/office/drawing/2014/main" id="{8583BEA3-2697-4B9D-94F8-1023C869138C}"/>
                    </a:ext>
                  </a:extLst>
                </p:cNvPr>
                <p:cNvSpPr/>
                <p:nvPr/>
              </p:nvSpPr>
              <p:spPr>
                <a:xfrm>
                  <a:off x="5645098" y="1341494"/>
                  <a:ext cx="97631" cy="74677"/>
                </a:xfrm>
                <a:custGeom>
                  <a:avLst/>
                  <a:gdLst>
                    <a:gd name="connsiteX0" fmla="*/ 91208 w 97631"/>
                    <a:gd name="connsiteY0" fmla="*/ 0 h 74677"/>
                    <a:gd name="connsiteX1" fmla="*/ 97631 w 97631"/>
                    <a:gd name="connsiteY1" fmla="*/ 71939 h 74677"/>
                    <a:gd name="connsiteX2" fmla="*/ 71939 w 97631"/>
                    <a:gd name="connsiteY2" fmla="*/ 74508 h 74677"/>
                    <a:gd name="connsiteX3" fmla="*/ 0 w 97631"/>
                    <a:gd name="connsiteY3" fmla="*/ 14131 h 74677"/>
                    <a:gd name="connsiteX4" fmla="*/ 0 w 97631"/>
                    <a:gd name="connsiteY4" fmla="*/ 7708 h 74677"/>
                    <a:gd name="connsiteX5" fmla="*/ 91208 w 97631"/>
                    <a:gd name="connsiteY5" fmla="*/ 0 h 74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631" h="74677">
                      <a:moveTo>
                        <a:pt x="91208" y="0"/>
                      </a:moveTo>
                      <a:lnTo>
                        <a:pt x="97631" y="71939"/>
                      </a:lnTo>
                      <a:lnTo>
                        <a:pt x="71939" y="74508"/>
                      </a:lnTo>
                      <a:cubicBezTo>
                        <a:pt x="35970" y="77077"/>
                        <a:pt x="3854" y="50100"/>
                        <a:pt x="0" y="14131"/>
                      </a:cubicBezTo>
                      <a:lnTo>
                        <a:pt x="0" y="7708"/>
                      </a:lnTo>
                      <a:lnTo>
                        <a:pt x="91208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6" name="Freeform: Shape 1985">
                  <a:extLst>
                    <a:ext uri="{FF2B5EF4-FFF2-40B4-BE49-F238E27FC236}">
                      <a16:creationId xmlns:a16="http://schemas.microsoft.com/office/drawing/2014/main" id="{27B02CF4-E354-4BFF-B5B5-41D1653E43C8}"/>
                    </a:ext>
                  </a:extLst>
                </p:cNvPr>
                <p:cNvSpPr/>
                <p:nvPr/>
              </p:nvSpPr>
              <p:spPr>
                <a:xfrm>
                  <a:off x="5364067" y="1081755"/>
                  <a:ext cx="558509" cy="255495"/>
                </a:xfrm>
                <a:custGeom>
                  <a:avLst/>
                  <a:gdLst>
                    <a:gd name="connsiteX0" fmla="*/ 548232 w 558509"/>
                    <a:gd name="connsiteY0" fmla="*/ 250747 h 255495"/>
                    <a:gd name="connsiteX1" fmla="*/ 519971 w 558509"/>
                    <a:gd name="connsiteY1" fmla="*/ 254601 h 255495"/>
                    <a:gd name="connsiteX2" fmla="*/ 361963 w 558509"/>
                    <a:gd name="connsiteY2" fmla="*/ 227624 h 255495"/>
                    <a:gd name="connsiteX3" fmla="*/ 301585 w 558509"/>
                    <a:gd name="connsiteY3" fmla="*/ 191654 h 255495"/>
                    <a:gd name="connsiteX4" fmla="*/ 275893 w 558509"/>
                    <a:gd name="connsiteY4" fmla="*/ 192939 h 255495"/>
                    <a:gd name="connsiteX5" fmla="*/ 65216 w 558509"/>
                    <a:gd name="connsiteY5" fmla="*/ 127423 h 255495"/>
                    <a:gd name="connsiteX6" fmla="*/ 985 w 558509"/>
                    <a:gd name="connsiteY6" fmla="*/ 50346 h 255495"/>
                    <a:gd name="connsiteX7" fmla="*/ 7408 w 558509"/>
                    <a:gd name="connsiteY7" fmla="*/ 34931 h 255495"/>
                    <a:gd name="connsiteX8" fmla="*/ 22823 w 558509"/>
                    <a:gd name="connsiteY8" fmla="*/ 41354 h 255495"/>
                    <a:gd name="connsiteX9" fmla="*/ 81915 w 558509"/>
                    <a:gd name="connsiteY9" fmla="*/ 110723 h 255495"/>
                    <a:gd name="connsiteX10" fmla="*/ 274608 w 558509"/>
                    <a:gd name="connsiteY10" fmla="*/ 169816 h 255495"/>
                    <a:gd name="connsiteX11" fmla="*/ 170554 w 558509"/>
                    <a:gd name="connsiteY11" fmla="*/ 37500 h 255495"/>
                    <a:gd name="connsiteX12" fmla="*/ 175693 w 558509"/>
                    <a:gd name="connsiteY12" fmla="*/ 20800 h 255495"/>
                    <a:gd name="connsiteX13" fmla="*/ 192393 w 558509"/>
                    <a:gd name="connsiteY13" fmla="*/ 25939 h 255495"/>
                    <a:gd name="connsiteX14" fmla="*/ 333701 w 558509"/>
                    <a:gd name="connsiteY14" fmla="*/ 185231 h 255495"/>
                    <a:gd name="connsiteX15" fmla="*/ 372239 w 558509"/>
                    <a:gd name="connsiteY15" fmla="*/ 205785 h 255495"/>
                    <a:gd name="connsiteX16" fmla="*/ 441609 w 558509"/>
                    <a:gd name="connsiteY16" fmla="*/ 226339 h 255495"/>
                    <a:gd name="connsiteX17" fmla="*/ 410778 w 558509"/>
                    <a:gd name="connsiteY17" fmla="*/ 164677 h 255495"/>
                    <a:gd name="connsiteX18" fmla="*/ 409493 w 558509"/>
                    <a:gd name="connsiteY18" fmla="*/ 159539 h 255495"/>
                    <a:gd name="connsiteX19" fmla="*/ 324708 w 558509"/>
                    <a:gd name="connsiteY19" fmla="*/ 124854 h 255495"/>
                    <a:gd name="connsiteX20" fmla="*/ 274608 w 558509"/>
                    <a:gd name="connsiteY20" fmla="*/ 24654 h 255495"/>
                    <a:gd name="connsiteX21" fmla="*/ 284885 w 558509"/>
                    <a:gd name="connsiteY21" fmla="*/ 11808 h 255495"/>
                    <a:gd name="connsiteX22" fmla="*/ 297732 w 558509"/>
                    <a:gd name="connsiteY22" fmla="*/ 22085 h 255495"/>
                    <a:gd name="connsiteX23" fmla="*/ 338839 w 558509"/>
                    <a:gd name="connsiteY23" fmla="*/ 106869 h 255495"/>
                    <a:gd name="connsiteX24" fmla="*/ 403070 w 558509"/>
                    <a:gd name="connsiteY24" fmla="*/ 135131 h 255495"/>
                    <a:gd name="connsiteX25" fmla="*/ 406924 w 558509"/>
                    <a:gd name="connsiteY25" fmla="*/ 9238 h 255495"/>
                    <a:gd name="connsiteX26" fmla="*/ 421055 w 558509"/>
                    <a:gd name="connsiteY26" fmla="*/ 246 h 255495"/>
                    <a:gd name="connsiteX27" fmla="*/ 430047 w 558509"/>
                    <a:gd name="connsiteY27" fmla="*/ 14377 h 255495"/>
                    <a:gd name="connsiteX28" fmla="*/ 428763 w 558509"/>
                    <a:gd name="connsiteY28" fmla="*/ 137700 h 255495"/>
                    <a:gd name="connsiteX29" fmla="*/ 433901 w 558509"/>
                    <a:gd name="connsiteY29" fmla="*/ 156970 h 255495"/>
                    <a:gd name="connsiteX30" fmla="*/ 475009 w 558509"/>
                    <a:gd name="connsiteY30" fmla="*/ 231478 h 255495"/>
                    <a:gd name="connsiteX31" fmla="*/ 544378 w 558509"/>
                    <a:gd name="connsiteY31" fmla="*/ 227624 h 255495"/>
                    <a:gd name="connsiteX32" fmla="*/ 558509 w 558509"/>
                    <a:gd name="connsiteY32" fmla="*/ 235331 h 255495"/>
                    <a:gd name="connsiteX33" fmla="*/ 548232 w 558509"/>
                    <a:gd name="connsiteY33" fmla="*/ 250747 h 25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58509" h="255495">
                      <a:moveTo>
                        <a:pt x="548232" y="250747"/>
                      </a:moveTo>
                      <a:cubicBezTo>
                        <a:pt x="546948" y="250747"/>
                        <a:pt x="537955" y="253316"/>
                        <a:pt x="519971" y="254601"/>
                      </a:cubicBezTo>
                      <a:cubicBezTo>
                        <a:pt x="489140" y="257170"/>
                        <a:pt x="432617" y="255885"/>
                        <a:pt x="361963" y="227624"/>
                      </a:cubicBezTo>
                      <a:cubicBezTo>
                        <a:pt x="340124" y="218631"/>
                        <a:pt x="319570" y="207070"/>
                        <a:pt x="301585" y="191654"/>
                      </a:cubicBezTo>
                      <a:cubicBezTo>
                        <a:pt x="292593" y="191654"/>
                        <a:pt x="284885" y="192939"/>
                        <a:pt x="275893" y="192939"/>
                      </a:cubicBezTo>
                      <a:cubicBezTo>
                        <a:pt x="171839" y="192939"/>
                        <a:pt x="103754" y="158254"/>
                        <a:pt x="65216" y="127423"/>
                      </a:cubicBezTo>
                      <a:cubicBezTo>
                        <a:pt x="18969" y="90169"/>
                        <a:pt x="985" y="51631"/>
                        <a:pt x="985" y="50346"/>
                      </a:cubicBezTo>
                      <a:cubicBezTo>
                        <a:pt x="-1585" y="43923"/>
                        <a:pt x="985" y="37500"/>
                        <a:pt x="7408" y="34931"/>
                      </a:cubicBezTo>
                      <a:cubicBezTo>
                        <a:pt x="13831" y="32362"/>
                        <a:pt x="20254" y="34931"/>
                        <a:pt x="22823" y="41354"/>
                      </a:cubicBezTo>
                      <a:cubicBezTo>
                        <a:pt x="22823" y="41354"/>
                        <a:pt x="39523" y="77323"/>
                        <a:pt x="81915" y="110723"/>
                      </a:cubicBezTo>
                      <a:cubicBezTo>
                        <a:pt x="132015" y="149262"/>
                        <a:pt x="197531" y="169816"/>
                        <a:pt x="274608" y="169816"/>
                      </a:cubicBezTo>
                      <a:cubicBezTo>
                        <a:pt x="212947" y="113293"/>
                        <a:pt x="173123" y="41354"/>
                        <a:pt x="170554" y="37500"/>
                      </a:cubicBezTo>
                      <a:cubicBezTo>
                        <a:pt x="167985" y="32362"/>
                        <a:pt x="169270" y="24654"/>
                        <a:pt x="175693" y="20800"/>
                      </a:cubicBezTo>
                      <a:cubicBezTo>
                        <a:pt x="180831" y="18231"/>
                        <a:pt x="188539" y="19515"/>
                        <a:pt x="192393" y="25939"/>
                      </a:cubicBezTo>
                      <a:cubicBezTo>
                        <a:pt x="193677" y="27223"/>
                        <a:pt x="252770" y="131277"/>
                        <a:pt x="333701" y="185231"/>
                      </a:cubicBezTo>
                      <a:cubicBezTo>
                        <a:pt x="346547" y="192939"/>
                        <a:pt x="359393" y="200647"/>
                        <a:pt x="372239" y="205785"/>
                      </a:cubicBezTo>
                      <a:cubicBezTo>
                        <a:pt x="397932" y="216062"/>
                        <a:pt x="421055" y="222485"/>
                        <a:pt x="441609" y="226339"/>
                      </a:cubicBezTo>
                      <a:cubicBezTo>
                        <a:pt x="431332" y="212208"/>
                        <a:pt x="419770" y="190370"/>
                        <a:pt x="410778" y="164677"/>
                      </a:cubicBezTo>
                      <a:cubicBezTo>
                        <a:pt x="410778" y="163393"/>
                        <a:pt x="409493" y="160823"/>
                        <a:pt x="409493" y="159539"/>
                      </a:cubicBezTo>
                      <a:cubicBezTo>
                        <a:pt x="392793" y="156970"/>
                        <a:pt x="355539" y="149262"/>
                        <a:pt x="324708" y="124854"/>
                      </a:cubicBezTo>
                      <a:cubicBezTo>
                        <a:pt x="284885" y="92739"/>
                        <a:pt x="275893" y="27223"/>
                        <a:pt x="274608" y="24654"/>
                      </a:cubicBezTo>
                      <a:cubicBezTo>
                        <a:pt x="273324" y="18231"/>
                        <a:pt x="278462" y="11808"/>
                        <a:pt x="284885" y="11808"/>
                      </a:cubicBezTo>
                      <a:cubicBezTo>
                        <a:pt x="291309" y="10523"/>
                        <a:pt x="297732" y="15662"/>
                        <a:pt x="297732" y="22085"/>
                      </a:cubicBezTo>
                      <a:cubicBezTo>
                        <a:pt x="297732" y="23369"/>
                        <a:pt x="305439" y="81177"/>
                        <a:pt x="338839" y="106869"/>
                      </a:cubicBezTo>
                      <a:cubicBezTo>
                        <a:pt x="360678" y="123570"/>
                        <a:pt x="386370" y="131277"/>
                        <a:pt x="403070" y="135131"/>
                      </a:cubicBezTo>
                      <a:cubicBezTo>
                        <a:pt x="391509" y="72185"/>
                        <a:pt x="405640" y="11808"/>
                        <a:pt x="406924" y="9238"/>
                      </a:cubicBezTo>
                      <a:cubicBezTo>
                        <a:pt x="408209" y="2815"/>
                        <a:pt x="414632" y="-1039"/>
                        <a:pt x="421055" y="246"/>
                      </a:cubicBezTo>
                      <a:cubicBezTo>
                        <a:pt x="427478" y="1531"/>
                        <a:pt x="431332" y="7954"/>
                        <a:pt x="430047" y="14377"/>
                      </a:cubicBezTo>
                      <a:cubicBezTo>
                        <a:pt x="430047" y="14377"/>
                        <a:pt x="414632" y="77323"/>
                        <a:pt x="428763" y="137700"/>
                      </a:cubicBezTo>
                      <a:cubicBezTo>
                        <a:pt x="430047" y="144123"/>
                        <a:pt x="431332" y="150546"/>
                        <a:pt x="433901" y="156970"/>
                      </a:cubicBezTo>
                      <a:cubicBezTo>
                        <a:pt x="446747" y="196793"/>
                        <a:pt x="469870" y="225054"/>
                        <a:pt x="475009" y="231478"/>
                      </a:cubicBezTo>
                      <a:cubicBezTo>
                        <a:pt x="517401" y="235331"/>
                        <a:pt x="543094" y="228908"/>
                        <a:pt x="544378" y="227624"/>
                      </a:cubicBezTo>
                      <a:cubicBezTo>
                        <a:pt x="550801" y="226339"/>
                        <a:pt x="557224" y="230193"/>
                        <a:pt x="558509" y="235331"/>
                      </a:cubicBezTo>
                      <a:cubicBezTo>
                        <a:pt x="558509" y="243039"/>
                        <a:pt x="554655" y="249462"/>
                        <a:pt x="548232" y="250747"/>
                      </a:cubicBezTo>
                      <a:close/>
                    </a:path>
                  </a:pathLst>
                </a:custGeom>
                <a:solidFill>
                  <a:srgbClr val="41B0F0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7" name="Freeform: Shape 1986">
                  <a:extLst>
                    <a:ext uri="{FF2B5EF4-FFF2-40B4-BE49-F238E27FC236}">
                      <a16:creationId xmlns:a16="http://schemas.microsoft.com/office/drawing/2014/main" id="{08EB0CB6-C504-4F6B-A32B-1F2A83932D2F}"/>
                    </a:ext>
                  </a:extLst>
                </p:cNvPr>
                <p:cNvSpPr/>
                <p:nvPr/>
              </p:nvSpPr>
              <p:spPr>
                <a:xfrm>
                  <a:off x="6021492" y="1403156"/>
                  <a:ext cx="29546" cy="43676"/>
                </a:xfrm>
                <a:custGeom>
                  <a:avLst/>
                  <a:gdLst>
                    <a:gd name="connsiteX0" fmla="*/ 28261 w 29546"/>
                    <a:gd name="connsiteY0" fmla="*/ 0 h 43676"/>
                    <a:gd name="connsiteX1" fmla="*/ 29546 w 29546"/>
                    <a:gd name="connsiteY1" fmla="*/ 7708 h 43676"/>
                    <a:gd name="connsiteX2" fmla="*/ 29546 w 29546"/>
                    <a:gd name="connsiteY2" fmla="*/ 16700 h 43676"/>
                    <a:gd name="connsiteX3" fmla="*/ 25692 w 29546"/>
                    <a:gd name="connsiteY3" fmla="*/ 43677 h 43676"/>
                    <a:gd name="connsiteX4" fmla="*/ 2569 w 29546"/>
                    <a:gd name="connsiteY4" fmla="*/ 19269 h 43676"/>
                    <a:gd name="connsiteX5" fmla="*/ 0 w 29546"/>
                    <a:gd name="connsiteY5" fmla="*/ 6423 h 43676"/>
                    <a:gd name="connsiteX6" fmla="*/ 0 w 29546"/>
                    <a:gd name="connsiteY6" fmla="*/ 2569 h 43676"/>
                    <a:gd name="connsiteX7" fmla="*/ 28261 w 29546"/>
                    <a:gd name="connsiteY7" fmla="*/ 0 h 43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46" h="43676">
                      <a:moveTo>
                        <a:pt x="28261" y="0"/>
                      </a:moveTo>
                      <a:lnTo>
                        <a:pt x="29546" y="7708"/>
                      </a:lnTo>
                      <a:cubicBezTo>
                        <a:pt x="29546" y="10277"/>
                        <a:pt x="29546" y="14131"/>
                        <a:pt x="29546" y="16700"/>
                      </a:cubicBezTo>
                      <a:cubicBezTo>
                        <a:pt x="29546" y="25692"/>
                        <a:pt x="28261" y="34685"/>
                        <a:pt x="25692" y="43677"/>
                      </a:cubicBezTo>
                      <a:cubicBezTo>
                        <a:pt x="15415" y="38539"/>
                        <a:pt x="6423" y="30831"/>
                        <a:pt x="2569" y="19269"/>
                      </a:cubicBezTo>
                      <a:cubicBezTo>
                        <a:pt x="1284" y="15415"/>
                        <a:pt x="0" y="11561"/>
                        <a:pt x="0" y="6423"/>
                      </a:cubicBezTo>
                      <a:lnTo>
                        <a:pt x="0" y="2569"/>
                      </a:lnTo>
                      <a:lnTo>
                        <a:pt x="28261" y="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8" name="Freeform: Shape 1987">
                  <a:extLst>
                    <a:ext uri="{FF2B5EF4-FFF2-40B4-BE49-F238E27FC236}">
                      <a16:creationId xmlns:a16="http://schemas.microsoft.com/office/drawing/2014/main" id="{2CF31E4D-04E0-4882-A441-E3BB8F8A4BD4}"/>
                    </a:ext>
                  </a:extLst>
                </p:cNvPr>
                <p:cNvSpPr/>
                <p:nvPr/>
              </p:nvSpPr>
              <p:spPr>
                <a:xfrm>
                  <a:off x="5645098" y="1347579"/>
                  <a:ext cx="97631" cy="68592"/>
                </a:xfrm>
                <a:custGeom>
                  <a:avLst/>
                  <a:gdLst>
                    <a:gd name="connsiteX0" fmla="*/ 97631 w 97631"/>
                    <a:gd name="connsiteY0" fmla="*/ 65854 h 68592"/>
                    <a:gd name="connsiteX1" fmla="*/ 71939 w 97631"/>
                    <a:gd name="connsiteY1" fmla="*/ 68423 h 68592"/>
                    <a:gd name="connsiteX2" fmla="*/ 0 w 97631"/>
                    <a:gd name="connsiteY2" fmla="*/ 8046 h 68592"/>
                    <a:gd name="connsiteX3" fmla="*/ 0 w 97631"/>
                    <a:gd name="connsiteY3" fmla="*/ 1623 h 68592"/>
                    <a:gd name="connsiteX4" fmla="*/ 19269 w 97631"/>
                    <a:gd name="connsiteY4" fmla="*/ 338 h 68592"/>
                    <a:gd name="connsiteX5" fmla="*/ 97631 w 97631"/>
                    <a:gd name="connsiteY5" fmla="*/ 65854 h 68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631" h="68592">
                      <a:moveTo>
                        <a:pt x="97631" y="65854"/>
                      </a:moveTo>
                      <a:lnTo>
                        <a:pt x="71939" y="68423"/>
                      </a:lnTo>
                      <a:cubicBezTo>
                        <a:pt x="35970" y="70992"/>
                        <a:pt x="3854" y="44015"/>
                        <a:pt x="0" y="8046"/>
                      </a:cubicBezTo>
                      <a:lnTo>
                        <a:pt x="0" y="1623"/>
                      </a:lnTo>
                      <a:lnTo>
                        <a:pt x="19269" y="338"/>
                      </a:lnTo>
                      <a:cubicBezTo>
                        <a:pt x="59093" y="-3516"/>
                        <a:pt x="93777" y="26030"/>
                        <a:pt x="97631" y="65854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9" name="Freeform: Shape 1988">
                  <a:extLst>
                    <a:ext uri="{FF2B5EF4-FFF2-40B4-BE49-F238E27FC236}">
                      <a16:creationId xmlns:a16="http://schemas.microsoft.com/office/drawing/2014/main" id="{1D549847-7567-4ADC-BA2B-3BD2443BC081}"/>
                    </a:ext>
                  </a:extLst>
                </p:cNvPr>
                <p:cNvSpPr/>
                <p:nvPr/>
              </p:nvSpPr>
              <p:spPr>
                <a:xfrm>
                  <a:off x="5054174" y="1684487"/>
                  <a:ext cx="258208" cy="105812"/>
                </a:xfrm>
                <a:custGeom>
                  <a:avLst/>
                  <a:gdLst>
                    <a:gd name="connsiteX0" fmla="*/ 98916 w 258208"/>
                    <a:gd name="connsiteY0" fmla="*/ 105339 h 105812"/>
                    <a:gd name="connsiteX1" fmla="*/ 258208 w 258208"/>
                    <a:gd name="connsiteY1" fmla="*/ 91208 h 105812"/>
                    <a:gd name="connsiteX2" fmla="*/ 250501 w 258208"/>
                    <a:gd name="connsiteY2" fmla="*/ 0 h 105812"/>
                    <a:gd name="connsiteX3" fmla="*/ 0 w 258208"/>
                    <a:gd name="connsiteY3" fmla="*/ 21838 h 105812"/>
                    <a:gd name="connsiteX4" fmla="*/ 0 w 258208"/>
                    <a:gd name="connsiteY4" fmla="*/ 21838 h 105812"/>
                    <a:gd name="connsiteX5" fmla="*/ 98916 w 258208"/>
                    <a:gd name="connsiteY5" fmla="*/ 105339 h 105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8208" h="105812">
                      <a:moveTo>
                        <a:pt x="98916" y="105339"/>
                      </a:moveTo>
                      <a:lnTo>
                        <a:pt x="258208" y="91208"/>
                      </a:lnTo>
                      <a:lnTo>
                        <a:pt x="250501" y="0"/>
                      </a:lnTo>
                      <a:lnTo>
                        <a:pt x="0" y="21838"/>
                      </a:lnTo>
                      <a:lnTo>
                        <a:pt x="0" y="21838"/>
                      </a:lnTo>
                      <a:cubicBezTo>
                        <a:pt x="3854" y="73223"/>
                        <a:pt x="48816" y="110477"/>
                        <a:pt x="98916" y="10533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0" name="Freeform: Shape 1989">
                  <a:extLst>
                    <a:ext uri="{FF2B5EF4-FFF2-40B4-BE49-F238E27FC236}">
                      <a16:creationId xmlns:a16="http://schemas.microsoft.com/office/drawing/2014/main" id="{3FF307BF-9675-4990-980C-8691C8A1AE8A}"/>
                    </a:ext>
                  </a:extLst>
                </p:cNvPr>
                <p:cNvSpPr/>
                <p:nvPr/>
              </p:nvSpPr>
              <p:spPr>
                <a:xfrm>
                  <a:off x="5634097" y="1640442"/>
                  <a:ext cx="385788" cy="385250"/>
                </a:xfrm>
                <a:custGeom>
                  <a:avLst/>
                  <a:gdLst>
                    <a:gd name="connsiteX0" fmla="*/ 384825 w 385788"/>
                    <a:gd name="connsiteY0" fmla="*/ 176361 h 385250"/>
                    <a:gd name="connsiteX1" fmla="*/ 384825 w 385788"/>
                    <a:gd name="connsiteY1" fmla="*/ 204623 h 385250"/>
                    <a:gd name="connsiteX2" fmla="*/ 208832 w 385788"/>
                    <a:gd name="connsiteY2" fmla="*/ 384469 h 385250"/>
                    <a:gd name="connsiteX3" fmla="*/ 127901 w 385788"/>
                    <a:gd name="connsiteY3" fmla="*/ 374192 h 385250"/>
                    <a:gd name="connsiteX4" fmla="*/ 127901 w 385788"/>
                    <a:gd name="connsiteY4" fmla="*/ 374192 h 385250"/>
                    <a:gd name="connsiteX5" fmla="*/ 40547 w 385788"/>
                    <a:gd name="connsiteY5" fmla="*/ 311246 h 385250"/>
                    <a:gd name="connsiteX6" fmla="*/ 724 w 385788"/>
                    <a:gd name="connsiteY6" fmla="*/ 208476 h 385250"/>
                    <a:gd name="connsiteX7" fmla="*/ 171578 w 385788"/>
                    <a:gd name="connsiteY7" fmla="*/ 368 h 385250"/>
                    <a:gd name="connsiteX8" fmla="*/ 176717 w 385788"/>
                    <a:gd name="connsiteY8" fmla="*/ 368 h 385250"/>
                    <a:gd name="connsiteX9" fmla="*/ 179286 w 385788"/>
                    <a:gd name="connsiteY9" fmla="*/ 368 h 385250"/>
                    <a:gd name="connsiteX10" fmla="*/ 179286 w 385788"/>
                    <a:gd name="connsiteY10" fmla="*/ 368 h 385250"/>
                    <a:gd name="connsiteX11" fmla="*/ 179286 w 385788"/>
                    <a:gd name="connsiteY11" fmla="*/ 368 h 385250"/>
                    <a:gd name="connsiteX12" fmla="*/ 384825 w 385788"/>
                    <a:gd name="connsiteY12" fmla="*/ 176361 h 38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5788" h="385250">
                      <a:moveTo>
                        <a:pt x="384825" y="176361"/>
                      </a:moveTo>
                      <a:cubicBezTo>
                        <a:pt x="386110" y="185353"/>
                        <a:pt x="386110" y="195630"/>
                        <a:pt x="384825" y="204623"/>
                      </a:cubicBezTo>
                      <a:cubicBezTo>
                        <a:pt x="379687" y="298400"/>
                        <a:pt x="305178" y="376762"/>
                        <a:pt x="208832" y="384469"/>
                      </a:cubicBezTo>
                      <a:cubicBezTo>
                        <a:pt x="180571" y="387038"/>
                        <a:pt x="153594" y="383185"/>
                        <a:pt x="127901" y="374192"/>
                      </a:cubicBezTo>
                      <a:lnTo>
                        <a:pt x="127901" y="374192"/>
                      </a:lnTo>
                      <a:cubicBezTo>
                        <a:pt x="93216" y="361346"/>
                        <a:pt x="62386" y="339507"/>
                        <a:pt x="40547" y="311246"/>
                      </a:cubicBezTo>
                      <a:cubicBezTo>
                        <a:pt x="18709" y="282984"/>
                        <a:pt x="3293" y="248300"/>
                        <a:pt x="724" y="208476"/>
                      </a:cubicBezTo>
                      <a:cubicBezTo>
                        <a:pt x="-8269" y="104422"/>
                        <a:pt x="67524" y="11930"/>
                        <a:pt x="171578" y="368"/>
                      </a:cubicBezTo>
                      <a:cubicBezTo>
                        <a:pt x="172863" y="368"/>
                        <a:pt x="175432" y="368"/>
                        <a:pt x="176717" y="368"/>
                      </a:cubicBezTo>
                      <a:cubicBezTo>
                        <a:pt x="178001" y="368"/>
                        <a:pt x="179286" y="368"/>
                        <a:pt x="179286" y="368"/>
                      </a:cubicBezTo>
                      <a:lnTo>
                        <a:pt x="179286" y="368"/>
                      </a:lnTo>
                      <a:lnTo>
                        <a:pt x="179286" y="368"/>
                      </a:lnTo>
                      <a:cubicBezTo>
                        <a:pt x="284625" y="-6055"/>
                        <a:pt x="375832" y="72307"/>
                        <a:pt x="384825" y="17636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1" name="Freeform: Shape 1990">
                  <a:extLst>
                    <a:ext uri="{FF2B5EF4-FFF2-40B4-BE49-F238E27FC236}">
                      <a16:creationId xmlns:a16="http://schemas.microsoft.com/office/drawing/2014/main" id="{D2CEFF04-EC48-423D-8DC9-378B8D818AA5}"/>
                    </a:ext>
                  </a:extLst>
                </p:cNvPr>
                <p:cNvSpPr/>
                <p:nvPr/>
              </p:nvSpPr>
              <p:spPr>
                <a:xfrm>
                  <a:off x="5200337" y="1642095"/>
                  <a:ext cx="613045" cy="382816"/>
                </a:xfrm>
                <a:custGeom>
                  <a:avLst/>
                  <a:gdLst>
                    <a:gd name="connsiteX0" fmla="*/ 613046 w 613045"/>
                    <a:gd name="connsiteY0" fmla="*/ 0 h 382816"/>
                    <a:gd name="connsiteX1" fmla="*/ 606623 w 613045"/>
                    <a:gd name="connsiteY1" fmla="*/ 227378 h 382816"/>
                    <a:gd name="connsiteX2" fmla="*/ 601485 w 613045"/>
                    <a:gd name="connsiteY2" fmla="*/ 382816 h 382816"/>
                    <a:gd name="connsiteX3" fmla="*/ 561661 w 613045"/>
                    <a:gd name="connsiteY3" fmla="*/ 373824 h 382816"/>
                    <a:gd name="connsiteX4" fmla="*/ 561661 w 613045"/>
                    <a:gd name="connsiteY4" fmla="*/ 373824 h 382816"/>
                    <a:gd name="connsiteX5" fmla="*/ 137737 w 613045"/>
                    <a:gd name="connsiteY5" fmla="*/ 281332 h 382816"/>
                    <a:gd name="connsiteX6" fmla="*/ 97914 w 613045"/>
                    <a:gd name="connsiteY6" fmla="*/ 272339 h 382816"/>
                    <a:gd name="connsiteX7" fmla="*/ 43960 w 613045"/>
                    <a:gd name="connsiteY7" fmla="*/ 260778 h 382816"/>
                    <a:gd name="connsiteX8" fmla="*/ 9275 w 613045"/>
                    <a:gd name="connsiteY8" fmla="*/ 253070 h 382816"/>
                    <a:gd name="connsiteX9" fmla="*/ 283 w 613045"/>
                    <a:gd name="connsiteY9" fmla="*/ 142593 h 382816"/>
                    <a:gd name="connsiteX10" fmla="*/ 82499 w 613045"/>
                    <a:gd name="connsiteY10" fmla="*/ 44962 h 382816"/>
                    <a:gd name="connsiteX11" fmla="*/ 613046 w 613045"/>
                    <a:gd name="connsiteY11" fmla="*/ 0 h 382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13045" h="382816">
                      <a:moveTo>
                        <a:pt x="613046" y="0"/>
                      </a:moveTo>
                      <a:lnTo>
                        <a:pt x="606623" y="227378"/>
                      </a:lnTo>
                      <a:lnTo>
                        <a:pt x="601485" y="382816"/>
                      </a:lnTo>
                      <a:lnTo>
                        <a:pt x="561661" y="373824"/>
                      </a:lnTo>
                      <a:lnTo>
                        <a:pt x="561661" y="373824"/>
                      </a:lnTo>
                      <a:lnTo>
                        <a:pt x="137737" y="281332"/>
                      </a:lnTo>
                      <a:lnTo>
                        <a:pt x="97914" y="272339"/>
                      </a:lnTo>
                      <a:lnTo>
                        <a:pt x="43960" y="260778"/>
                      </a:lnTo>
                      <a:lnTo>
                        <a:pt x="9275" y="253070"/>
                      </a:lnTo>
                      <a:lnTo>
                        <a:pt x="283" y="142593"/>
                      </a:lnTo>
                      <a:cubicBezTo>
                        <a:pt x="-3571" y="92493"/>
                        <a:pt x="32398" y="48816"/>
                        <a:pt x="82499" y="44962"/>
                      </a:cubicBezTo>
                      <a:lnTo>
                        <a:pt x="613046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2" name="Freeform: Shape 1991">
                  <a:extLst>
                    <a:ext uri="{FF2B5EF4-FFF2-40B4-BE49-F238E27FC236}">
                      <a16:creationId xmlns:a16="http://schemas.microsoft.com/office/drawing/2014/main" id="{0140837C-47DF-4AF0-BC4C-C30B9ABA7650}"/>
                    </a:ext>
                  </a:extLst>
                </p:cNvPr>
                <p:cNvSpPr/>
                <p:nvPr/>
              </p:nvSpPr>
              <p:spPr>
                <a:xfrm>
                  <a:off x="5338074" y="1788542"/>
                  <a:ext cx="680847" cy="237151"/>
                </a:xfrm>
                <a:custGeom>
                  <a:avLst/>
                  <a:gdLst>
                    <a:gd name="connsiteX0" fmla="*/ 680848 w 680847"/>
                    <a:gd name="connsiteY0" fmla="*/ 56523 h 237151"/>
                    <a:gd name="connsiteX1" fmla="*/ 504855 w 680847"/>
                    <a:gd name="connsiteY1" fmla="*/ 236370 h 237151"/>
                    <a:gd name="connsiteX2" fmla="*/ 423924 w 680847"/>
                    <a:gd name="connsiteY2" fmla="*/ 226093 h 237151"/>
                    <a:gd name="connsiteX3" fmla="*/ 423924 w 680847"/>
                    <a:gd name="connsiteY3" fmla="*/ 226093 h 237151"/>
                    <a:gd name="connsiteX4" fmla="*/ 0 w 680847"/>
                    <a:gd name="connsiteY4" fmla="*/ 133600 h 237151"/>
                    <a:gd name="connsiteX5" fmla="*/ 2569 w 680847"/>
                    <a:gd name="connsiteY5" fmla="*/ 42392 h 237151"/>
                    <a:gd name="connsiteX6" fmla="*/ 84785 w 680847"/>
                    <a:gd name="connsiteY6" fmla="*/ 0 h 237151"/>
                    <a:gd name="connsiteX7" fmla="*/ 89923 w 680847"/>
                    <a:gd name="connsiteY7" fmla="*/ 57808 h 237151"/>
                    <a:gd name="connsiteX8" fmla="*/ 150301 w 680847"/>
                    <a:gd name="connsiteY8" fmla="*/ 125893 h 237151"/>
                    <a:gd name="connsiteX9" fmla="*/ 259493 w 680847"/>
                    <a:gd name="connsiteY9" fmla="*/ 147731 h 237151"/>
                    <a:gd name="connsiteX10" fmla="*/ 349416 w 680847"/>
                    <a:gd name="connsiteY10" fmla="*/ 66800 h 237151"/>
                    <a:gd name="connsiteX11" fmla="*/ 348132 w 680847"/>
                    <a:gd name="connsiteY11" fmla="*/ 56523 h 237151"/>
                    <a:gd name="connsiteX12" fmla="*/ 436770 w 680847"/>
                    <a:gd name="connsiteY12" fmla="*/ 82216 h 237151"/>
                    <a:gd name="connsiteX13" fmla="*/ 602486 w 680847"/>
                    <a:gd name="connsiteY13" fmla="*/ 68085 h 237151"/>
                    <a:gd name="connsiteX14" fmla="*/ 680848 w 680847"/>
                    <a:gd name="connsiteY14" fmla="*/ 56523 h 237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80847" h="237151">
                      <a:moveTo>
                        <a:pt x="680848" y="56523"/>
                      </a:moveTo>
                      <a:cubicBezTo>
                        <a:pt x="675710" y="150300"/>
                        <a:pt x="601201" y="228662"/>
                        <a:pt x="504855" y="236370"/>
                      </a:cubicBezTo>
                      <a:cubicBezTo>
                        <a:pt x="476594" y="238939"/>
                        <a:pt x="449617" y="235085"/>
                        <a:pt x="423924" y="226093"/>
                      </a:cubicBezTo>
                      <a:lnTo>
                        <a:pt x="423924" y="226093"/>
                      </a:lnTo>
                      <a:lnTo>
                        <a:pt x="0" y="133600"/>
                      </a:lnTo>
                      <a:lnTo>
                        <a:pt x="2569" y="42392"/>
                      </a:lnTo>
                      <a:lnTo>
                        <a:pt x="84785" y="0"/>
                      </a:lnTo>
                      <a:lnTo>
                        <a:pt x="89923" y="57808"/>
                      </a:lnTo>
                      <a:cubicBezTo>
                        <a:pt x="92493" y="91208"/>
                        <a:pt x="116900" y="119470"/>
                        <a:pt x="150301" y="125893"/>
                      </a:cubicBezTo>
                      <a:lnTo>
                        <a:pt x="259493" y="147731"/>
                      </a:lnTo>
                      <a:cubicBezTo>
                        <a:pt x="309593" y="158008"/>
                        <a:pt x="354555" y="116900"/>
                        <a:pt x="349416" y="66800"/>
                      </a:cubicBezTo>
                      <a:lnTo>
                        <a:pt x="348132" y="56523"/>
                      </a:lnTo>
                      <a:lnTo>
                        <a:pt x="436770" y="82216"/>
                      </a:lnTo>
                      <a:lnTo>
                        <a:pt x="602486" y="68085"/>
                      </a:lnTo>
                      <a:lnTo>
                        <a:pt x="680848" y="56523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3" name="Freeform: Shape 1992">
                  <a:extLst>
                    <a:ext uri="{FF2B5EF4-FFF2-40B4-BE49-F238E27FC236}">
                      <a16:creationId xmlns:a16="http://schemas.microsoft.com/office/drawing/2014/main" id="{DD505F79-B7B1-4A86-B27E-FF959AA3EC71}"/>
                    </a:ext>
                  </a:extLst>
                </p:cNvPr>
                <p:cNvSpPr/>
                <p:nvPr/>
              </p:nvSpPr>
              <p:spPr>
                <a:xfrm rot="-4138070">
                  <a:off x="5687518" y="1705889"/>
                  <a:ext cx="256929" cy="256929"/>
                </a:xfrm>
                <a:custGeom>
                  <a:avLst/>
                  <a:gdLst>
                    <a:gd name="connsiteX0" fmla="*/ 256930 w 256929"/>
                    <a:gd name="connsiteY0" fmla="*/ 128465 h 256929"/>
                    <a:gd name="connsiteX1" fmla="*/ 128465 w 256929"/>
                    <a:gd name="connsiteY1" fmla="*/ 256929 h 256929"/>
                    <a:gd name="connsiteX2" fmla="*/ 0 w 256929"/>
                    <a:gd name="connsiteY2" fmla="*/ 128465 h 256929"/>
                    <a:gd name="connsiteX3" fmla="*/ 128465 w 256929"/>
                    <a:gd name="connsiteY3" fmla="*/ 0 h 256929"/>
                    <a:gd name="connsiteX4" fmla="*/ 256930 w 256929"/>
                    <a:gd name="connsiteY4" fmla="*/ 128465 h 25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9" h="256929">
                      <a:moveTo>
                        <a:pt x="256930" y="128465"/>
                      </a:moveTo>
                      <a:cubicBezTo>
                        <a:pt x="256930" y="199414"/>
                        <a:pt x="199414" y="256929"/>
                        <a:pt x="128465" y="256929"/>
                      </a:cubicBezTo>
                      <a:cubicBezTo>
                        <a:pt x="57516" y="256929"/>
                        <a:pt x="0" y="199414"/>
                        <a:pt x="0" y="128465"/>
                      </a:cubicBezTo>
                      <a:cubicBezTo>
                        <a:pt x="0" y="57516"/>
                        <a:pt x="57516" y="0"/>
                        <a:pt x="128465" y="0"/>
                      </a:cubicBezTo>
                      <a:cubicBezTo>
                        <a:pt x="199414" y="0"/>
                        <a:pt x="256930" y="57516"/>
                        <a:pt x="256930" y="12846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4" name="Freeform: Shape 1993">
                  <a:extLst>
                    <a:ext uri="{FF2B5EF4-FFF2-40B4-BE49-F238E27FC236}">
                      <a16:creationId xmlns:a16="http://schemas.microsoft.com/office/drawing/2014/main" id="{3D7E7E65-AFBB-426E-90B9-9A600C784BFD}"/>
                    </a:ext>
                  </a:extLst>
                </p:cNvPr>
                <p:cNvSpPr/>
                <p:nvPr/>
              </p:nvSpPr>
              <p:spPr>
                <a:xfrm>
                  <a:off x="5202907" y="1680634"/>
                  <a:ext cx="220495" cy="233800"/>
                </a:xfrm>
                <a:custGeom>
                  <a:avLst/>
                  <a:gdLst>
                    <a:gd name="connsiteX0" fmla="*/ 219953 w 220495"/>
                    <a:gd name="connsiteY0" fmla="*/ 98916 h 233800"/>
                    <a:gd name="connsiteX1" fmla="*/ 106906 w 220495"/>
                    <a:gd name="connsiteY1" fmla="*/ 233801 h 233800"/>
                    <a:gd name="connsiteX2" fmla="*/ 97914 w 220495"/>
                    <a:gd name="connsiteY2" fmla="*/ 233801 h 233800"/>
                    <a:gd name="connsiteX3" fmla="*/ 43960 w 220495"/>
                    <a:gd name="connsiteY3" fmla="*/ 222239 h 233800"/>
                    <a:gd name="connsiteX4" fmla="*/ 7990 w 220495"/>
                    <a:gd name="connsiteY4" fmla="*/ 196547 h 233800"/>
                    <a:gd name="connsiteX5" fmla="*/ 283 w 220495"/>
                    <a:gd name="connsiteY5" fmla="*/ 104054 h 233800"/>
                    <a:gd name="connsiteX6" fmla="*/ 82498 w 220495"/>
                    <a:gd name="connsiteY6" fmla="*/ 6423 h 233800"/>
                    <a:gd name="connsiteX7" fmla="*/ 157006 w 220495"/>
                    <a:gd name="connsiteY7" fmla="*/ 0 h 233800"/>
                    <a:gd name="connsiteX8" fmla="*/ 219953 w 220495"/>
                    <a:gd name="connsiteY8" fmla="*/ 98916 h 23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0495" h="233800">
                      <a:moveTo>
                        <a:pt x="219953" y="98916"/>
                      </a:moveTo>
                      <a:cubicBezTo>
                        <a:pt x="226376" y="167000"/>
                        <a:pt x="174991" y="227378"/>
                        <a:pt x="106906" y="233801"/>
                      </a:cubicBezTo>
                      <a:cubicBezTo>
                        <a:pt x="104337" y="233801"/>
                        <a:pt x="100483" y="233801"/>
                        <a:pt x="97914" y="233801"/>
                      </a:cubicBezTo>
                      <a:cubicBezTo>
                        <a:pt x="78645" y="233801"/>
                        <a:pt x="60660" y="229947"/>
                        <a:pt x="43960" y="222239"/>
                      </a:cubicBezTo>
                      <a:cubicBezTo>
                        <a:pt x="31113" y="215816"/>
                        <a:pt x="18267" y="206824"/>
                        <a:pt x="7990" y="196547"/>
                      </a:cubicBezTo>
                      <a:lnTo>
                        <a:pt x="283" y="104054"/>
                      </a:lnTo>
                      <a:cubicBezTo>
                        <a:pt x="-3571" y="53954"/>
                        <a:pt x="32398" y="10277"/>
                        <a:pt x="82498" y="6423"/>
                      </a:cubicBezTo>
                      <a:lnTo>
                        <a:pt x="157006" y="0"/>
                      </a:lnTo>
                      <a:cubicBezTo>
                        <a:pt x="190406" y="19269"/>
                        <a:pt x="216098" y="55239"/>
                        <a:pt x="219953" y="98916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5" name="Freeform: Shape 1994">
                  <a:extLst>
                    <a:ext uri="{FF2B5EF4-FFF2-40B4-BE49-F238E27FC236}">
                      <a16:creationId xmlns:a16="http://schemas.microsoft.com/office/drawing/2014/main" id="{5144B940-A374-405B-B927-4CBF9F39970F}"/>
                    </a:ext>
                  </a:extLst>
                </p:cNvPr>
                <p:cNvSpPr/>
                <p:nvPr/>
              </p:nvSpPr>
              <p:spPr>
                <a:xfrm>
                  <a:off x="5444698" y="1652372"/>
                  <a:ext cx="241879" cy="131402"/>
                </a:xfrm>
                <a:custGeom>
                  <a:avLst/>
                  <a:gdLst>
                    <a:gd name="connsiteX0" fmla="*/ 241509 w 241879"/>
                    <a:gd name="connsiteY0" fmla="*/ 0 h 131402"/>
                    <a:gd name="connsiteX1" fmla="*/ 131031 w 241879"/>
                    <a:gd name="connsiteY1" fmla="*/ 131031 h 131402"/>
                    <a:gd name="connsiteX2" fmla="*/ 0 w 241879"/>
                    <a:gd name="connsiteY2" fmla="*/ 20554 h 131402"/>
                    <a:gd name="connsiteX3" fmla="*/ 241509 w 241879"/>
                    <a:gd name="connsiteY3" fmla="*/ 0 h 13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1879" h="131402">
                      <a:moveTo>
                        <a:pt x="241509" y="0"/>
                      </a:moveTo>
                      <a:cubicBezTo>
                        <a:pt x="246647" y="66800"/>
                        <a:pt x="197832" y="125893"/>
                        <a:pt x="131031" y="131031"/>
                      </a:cubicBezTo>
                      <a:cubicBezTo>
                        <a:pt x="64231" y="136170"/>
                        <a:pt x="5139" y="87354"/>
                        <a:pt x="0" y="20554"/>
                      </a:cubicBezTo>
                      <a:lnTo>
                        <a:pt x="241509" y="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6" name="Freeform: Shape 1995">
                  <a:extLst>
                    <a:ext uri="{FF2B5EF4-FFF2-40B4-BE49-F238E27FC236}">
                      <a16:creationId xmlns:a16="http://schemas.microsoft.com/office/drawing/2014/main" id="{C61455DB-E27C-4DD0-AED3-549A1E41F900}"/>
                    </a:ext>
                  </a:extLst>
                </p:cNvPr>
                <p:cNvSpPr/>
                <p:nvPr/>
              </p:nvSpPr>
              <p:spPr>
                <a:xfrm>
                  <a:off x="5715318" y="1731584"/>
                  <a:ext cx="201268" cy="201268"/>
                </a:xfrm>
                <a:custGeom>
                  <a:avLst/>
                  <a:gdLst>
                    <a:gd name="connsiteX0" fmla="*/ 200834 w 201268"/>
                    <a:gd name="connsiteY0" fmla="*/ 91642 h 201268"/>
                    <a:gd name="connsiteX1" fmla="*/ 109626 w 201268"/>
                    <a:gd name="connsiteY1" fmla="*/ 200834 h 201268"/>
                    <a:gd name="connsiteX2" fmla="*/ 434 w 201268"/>
                    <a:gd name="connsiteY2" fmla="*/ 109626 h 201268"/>
                    <a:gd name="connsiteX3" fmla="*/ 91642 w 201268"/>
                    <a:gd name="connsiteY3" fmla="*/ 434 h 201268"/>
                    <a:gd name="connsiteX4" fmla="*/ 200834 w 201268"/>
                    <a:gd name="connsiteY4" fmla="*/ 91642 h 201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68" h="201268">
                      <a:moveTo>
                        <a:pt x="200834" y="91642"/>
                      </a:moveTo>
                      <a:cubicBezTo>
                        <a:pt x="205973" y="146881"/>
                        <a:pt x="164865" y="195696"/>
                        <a:pt x="109626" y="200834"/>
                      </a:cubicBezTo>
                      <a:cubicBezTo>
                        <a:pt x="54388" y="205973"/>
                        <a:pt x="5572" y="164865"/>
                        <a:pt x="434" y="109626"/>
                      </a:cubicBezTo>
                      <a:cubicBezTo>
                        <a:pt x="-4705" y="54388"/>
                        <a:pt x="36403" y="5572"/>
                        <a:pt x="91642" y="434"/>
                      </a:cubicBezTo>
                      <a:cubicBezTo>
                        <a:pt x="146880" y="-4705"/>
                        <a:pt x="195696" y="36403"/>
                        <a:pt x="200834" y="9164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7" name="Freeform: Shape 1996">
                  <a:extLst>
                    <a:ext uri="{FF2B5EF4-FFF2-40B4-BE49-F238E27FC236}">
                      <a16:creationId xmlns:a16="http://schemas.microsoft.com/office/drawing/2014/main" id="{3521F15E-3898-4DD4-9FE1-834B1EF9E0EE}"/>
                    </a:ext>
                  </a:extLst>
                </p:cNvPr>
                <p:cNvSpPr/>
                <p:nvPr/>
              </p:nvSpPr>
              <p:spPr>
                <a:xfrm>
                  <a:off x="5085004" y="1694764"/>
                  <a:ext cx="104259" cy="56728"/>
                </a:xfrm>
                <a:custGeom>
                  <a:avLst/>
                  <a:gdLst>
                    <a:gd name="connsiteX0" fmla="*/ 104054 w 104259"/>
                    <a:gd name="connsiteY0" fmla="*/ 0 h 56728"/>
                    <a:gd name="connsiteX1" fmla="*/ 56524 w 104259"/>
                    <a:gd name="connsiteY1" fmla="*/ 56523 h 56728"/>
                    <a:gd name="connsiteX2" fmla="*/ 0 w 104259"/>
                    <a:gd name="connsiteY2" fmla="*/ 8992 h 56728"/>
                    <a:gd name="connsiteX3" fmla="*/ 104054 w 104259"/>
                    <a:gd name="connsiteY3" fmla="*/ 0 h 56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259" h="56728">
                      <a:moveTo>
                        <a:pt x="104054" y="0"/>
                      </a:moveTo>
                      <a:cubicBezTo>
                        <a:pt x="106624" y="28262"/>
                        <a:pt x="84785" y="53954"/>
                        <a:pt x="56524" y="56523"/>
                      </a:cubicBezTo>
                      <a:cubicBezTo>
                        <a:pt x="28262" y="59093"/>
                        <a:pt x="2569" y="37254"/>
                        <a:pt x="0" y="8992"/>
                      </a:cubicBezTo>
                      <a:lnTo>
                        <a:pt x="104054" y="0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8" name="Freeform: Shape 1997">
                  <a:extLst>
                    <a:ext uri="{FF2B5EF4-FFF2-40B4-BE49-F238E27FC236}">
                      <a16:creationId xmlns:a16="http://schemas.microsoft.com/office/drawing/2014/main" id="{BBF0B292-446F-48EB-A3B4-B937D9841B86}"/>
                    </a:ext>
                  </a:extLst>
                </p:cNvPr>
                <p:cNvSpPr/>
                <p:nvPr/>
              </p:nvSpPr>
              <p:spPr>
                <a:xfrm>
                  <a:off x="6024061" y="1419856"/>
                  <a:ext cx="26977" cy="26976"/>
                </a:xfrm>
                <a:custGeom>
                  <a:avLst/>
                  <a:gdLst>
                    <a:gd name="connsiteX0" fmla="*/ 26977 w 26977"/>
                    <a:gd name="connsiteY0" fmla="*/ 0 h 26976"/>
                    <a:gd name="connsiteX1" fmla="*/ 23123 w 26977"/>
                    <a:gd name="connsiteY1" fmla="*/ 26977 h 26976"/>
                    <a:gd name="connsiteX2" fmla="*/ 0 w 26977"/>
                    <a:gd name="connsiteY2" fmla="*/ 2569 h 26976"/>
                    <a:gd name="connsiteX3" fmla="*/ 26977 w 26977"/>
                    <a:gd name="connsiteY3" fmla="*/ 0 h 26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977" h="26976">
                      <a:moveTo>
                        <a:pt x="26977" y="0"/>
                      </a:moveTo>
                      <a:cubicBezTo>
                        <a:pt x="26977" y="8992"/>
                        <a:pt x="25692" y="17985"/>
                        <a:pt x="23123" y="26977"/>
                      </a:cubicBezTo>
                      <a:cubicBezTo>
                        <a:pt x="12846" y="21839"/>
                        <a:pt x="3854" y="14131"/>
                        <a:pt x="0" y="2569"/>
                      </a:cubicBezTo>
                      <a:lnTo>
                        <a:pt x="26977" y="0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9" name="Freeform: Shape 1998">
                  <a:extLst>
                    <a:ext uri="{FF2B5EF4-FFF2-40B4-BE49-F238E27FC236}">
                      <a16:creationId xmlns:a16="http://schemas.microsoft.com/office/drawing/2014/main" id="{E98E5F13-C12D-4005-B9FA-0600E102C0FB}"/>
                    </a:ext>
                  </a:extLst>
                </p:cNvPr>
                <p:cNvSpPr/>
                <p:nvPr/>
              </p:nvSpPr>
              <p:spPr>
                <a:xfrm>
                  <a:off x="5758145" y="1594365"/>
                  <a:ext cx="205539" cy="63145"/>
                </a:xfrm>
                <a:custGeom>
                  <a:avLst/>
                  <a:gdLst>
                    <a:gd name="connsiteX0" fmla="*/ 205539 w 205539"/>
                    <a:gd name="connsiteY0" fmla="*/ 63145 h 63145"/>
                    <a:gd name="connsiteX1" fmla="*/ 142592 w 205539"/>
                    <a:gd name="connsiteY1" fmla="*/ 29745 h 63145"/>
                    <a:gd name="connsiteX2" fmla="*/ 1284 w 205539"/>
                    <a:gd name="connsiteY2" fmla="*/ 13045 h 63145"/>
                    <a:gd name="connsiteX3" fmla="*/ 0 w 205539"/>
                    <a:gd name="connsiteY3" fmla="*/ 1484 h 63145"/>
                    <a:gd name="connsiteX4" fmla="*/ 137454 w 205539"/>
                    <a:gd name="connsiteY4" fmla="*/ 15614 h 63145"/>
                    <a:gd name="connsiteX5" fmla="*/ 197831 w 205539"/>
                    <a:gd name="connsiteY5" fmla="*/ 43876 h 63145"/>
                    <a:gd name="connsiteX6" fmla="*/ 205539 w 205539"/>
                    <a:gd name="connsiteY6" fmla="*/ 63145 h 63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5539" h="63145">
                      <a:moveTo>
                        <a:pt x="205539" y="63145"/>
                      </a:moveTo>
                      <a:cubicBezTo>
                        <a:pt x="184985" y="47730"/>
                        <a:pt x="163146" y="37453"/>
                        <a:pt x="142592" y="29745"/>
                      </a:cubicBezTo>
                      <a:cubicBezTo>
                        <a:pt x="86069" y="9191"/>
                        <a:pt x="30831" y="10476"/>
                        <a:pt x="1284" y="13045"/>
                      </a:cubicBezTo>
                      <a:lnTo>
                        <a:pt x="0" y="1484"/>
                      </a:lnTo>
                      <a:cubicBezTo>
                        <a:pt x="29546" y="-1086"/>
                        <a:pt x="82216" y="-2370"/>
                        <a:pt x="137454" y="15614"/>
                      </a:cubicBezTo>
                      <a:cubicBezTo>
                        <a:pt x="158008" y="22037"/>
                        <a:pt x="178562" y="31030"/>
                        <a:pt x="197831" y="43876"/>
                      </a:cubicBezTo>
                      <a:lnTo>
                        <a:pt x="205539" y="6314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0" name="Freeform: Shape 1999">
                  <a:extLst>
                    <a:ext uri="{FF2B5EF4-FFF2-40B4-BE49-F238E27FC236}">
                      <a16:creationId xmlns:a16="http://schemas.microsoft.com/office/drawing/2014/main" id="{06BC4C9F-A277-4F58-9A69-26E03764782E}"/>
                    </a:ext>
                  </a:extLst>
                </p:cNvPr>
                <p:cNvSpPr/>
                <p:nvPr/>
              </p:nvSpPr>
              <p:spPr>
                <a:xfrm>
                  <a:off x="5895599" y="1609980"/>
                  <a:ext cx="68085" cy="47530"/>
                </a:xfrm>
                <a:custGeom>
                  <a:avLst/>
                  <a:gdLst>
                    <a:gd name="connsiteX0" fmla="*/ 68085 w 68085"/>
                    <a:gd name="connsiteY0" fmla="*/ 47531 h 47530"/>
                    <a:gd name="connsiteX1" fmla="*/ 5138 w 68085"/>
                    <a:gd name="connsiteY1" fmla="*/ 14131 h 47530"/>
                    <a:gd name="connsiteX2" fmla="*/ 0 w 68085"/>
                    <a:gd name="connsiteY2" fmla="*/ 0 h 47530"/>
                    <a:gd name="connsiteX3" fmla="*/ 60377 w 68085"/>
                    <a:gd name="connsiteY3" fmla="*/ 28262 h 47530"/>
                    <a:gd name="connsiteX4" fmla="*/ 68085 w 68085"/>
                    <a:gd name="connsiteY4" fmla="*/ 47531 h 47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85" h="47530">
                      <a:moveTo>
                        <a:pt x="68085" y="47531"/>
                      </a:moveTo>
                      <a:cubicBezTo>
                        <a:pt x="47531" y="32115"/>
                        <a:pt x="25692" y="21839"/>
                        <a:pt x="5138" y="14131"/>
                      </a:cubicBezTo>
                      <a:lnTo>
                        <a:pt x="0" y="0"/>
                      </a:lnTo>
                      <a:cubicBezTo>
                        <a:pt x="20554" y="6423"/>
                        <a:pt x="41108" y="15415"/>
                        <a:pt x="60377" y="28262"/>
                      </a:cubicBezTo>
                      <a:lnTo>
                        <a:pt x="68085" y="47531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1" name="Freeform: Shape 2000">
                  <a:extLst>
                    <a:ext uri="{FF2B5EF4-FFF2-40B4-BE49-F238E27FC236}">
                      <a16:creationId xmlns:a16="http://schemas.microsoft.com/office/drawing/2014/main" id="{CE5E4F51-3E52-450A-BE5E-1DD451ABE82C}"/>
                    </a:ext>
                  </a:extLst>
                </p:cNvPr>
                <p:cNvSpPr/>
                <p:nvPr/>
              </p:nvSpPr>
              <p:spPr>
                <a:xfrm>
                  <a:off x="5736306" y="1335839"/>
                  <a:ext cx="286469" cy="107495"/>
                </a:xfrm>
                <a:custGeom>
                  <a:avLst/>
                  <a:gdLst>
                    <a:gd name="connsiteX0" fmla="*/ 273624 w 286469"/>
                    <a:gd name="connsiteY0" fmla="*/ 71171 h 107495"/>
                    <a:gd name="connsiteX1" fmla="*/ 286470 w 286469"/>
                    <a:gd name="connsiteY1" fmla="*/ 103287 h 107495"/>
                    <a:gd name="connsiteX2" fmla="*/ 245362 w 286469"/>
                    <a:gd name="connsiteY2" fmla="*/ 107141 h 107495"/>
                    <a:gd name="connsiteX3" fmla="*/ 175993 w 286469"/>
                    <a:gd name="connsiteY3" fmla="*/ 77594 h 107495"/>
                    <a:gd name="connsiteX4" fmla="*/ 70654 w 286469"/>
                    <a:gd name="connsiteY4" fmla="*/ 33917 h 107495"/>
                    <a:gd name="connsiteX5" fmla="*/ 7708 w 286469"/>
                    <a:gd name="connsiteY5" fmla="*/ 39056 h 107495"/>
                    <a:gd name="connsiteX6" fmla="*/ 0 w 286469"/>
                    <a:gd name="connsiteY6" fmla="*/ 13364 h 107495"/>
                    <a:gd name="connsiteX7" fmla="*/ 0 w 286469"/>
                    <a:gd name="connsiteY7" fmla="*/ 6940 h 107495"/>
                    <a:gd name="connsiteX8" fmla="*/ 77077 w 286469"/>
                    <a:gd name="connsiteY8" fmla="*/ 517 h 107495"/>
                    <a:gd name="connsiteX9" fmla="*/ 182416 w 286469"/>
                    <a:gd name="connsiteY9" fmla="*/ 44194 h 107495"/>
                    <a:gd name="connsiteX10" fmla="*/ 251785 w 286469"/>
                    <a:gd name="connsiteY10" fmla="*/ 73741 h 107495"/>
                    <a:gd name="connsiteX11" fmla="*/ 273624 w 286469"/>
                    <a:gd name="connsiteY11" fmla="*/ 71171 h 107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469" h="107495">
                      <a:moveTo>
                        <a:pt x="273624" y="71171"/>
                      </a:moveTo>
                      <a:cubicBezTo>
                        <a:pt x="273624" y="71171"/>
                        <a:pt x="276193" y="93010"/>
                        <a:pt x="286470" y="103287"/>
                      </a:cubicBezTo>
                      <a:lnTo>
                        <a:pt x="245362" y="107141"/>
                      </a:lnTo>
                      <a:cubicBezTo>
                        <a:pt x="218385" y="109710"/>
                        <a:pt x="193978" y="98148"/>
                        <a:pt x="175993" y="77594"/>
                      </a:cubicBezTo>
                      <a:cubicBezTo>
                        <a:pt x="151585" y="48048"/>
                        <a:pt x="111762" y="30064"/>
                        <a:pt x="70654" y="33917"/>
                      </a:cubicBezTo>
                      <a:lnTo>
                        <a:pt x="7708" y="39056"/>
                      </a:lnTo>
                      <a:cubicBezTo>
                        <a:pt x="3854" y="31348"/>
                        <a:pt x="1285" y="22356"/>
                        <a:pt x="0" y="13364"/>
                      </a:cubicBezTo>
                      <a:lnTo>
                        <a:pt x="0" y="6940"/>
                      </a:lnTo>
                      <a:lnTo>
                        <a:pt x="77077" y="517"/>
                      </a:lnTo>
                      <a:cubicBezTo>
                        <a:pt x="119469" y="-3336"/>
                        <a:pt x="158008" y="14648"/>
                        <a:pt x="182416" y="44194"/>
                      </a:cubicBezTo>
                      <a:cubicBezTo>
                        <a:pt x="199116" y="64748"/>
                        <a:pt x="224808" y="76310"/>
                        <a:pt x="251785" y="73741"/>
                      </a:cubicBezTo>
                      <a:lnTo>
                        <a:pt x="273624" y="71171"/>
                      </a:ln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2" name="Freeform: Shape 2001">
                  <a:extLst>
                    <a:ext uri="{FF2B5EF4-FFF2-40B4-BE49-F238E27FC236}">
                      <a16:creationId xmlns:a16="http://schemas.microsoft.com/office/drawing/2014/main" id="{2A32E483-F20B-4256-9DC3-51537DEAE065}"/>
                    </a:ext>
                  </a:extLst>
                </p:cNvPr>
                <p:cNvSpPr/>
                <p:nvPr/>
              </p:nvSpPr>
              <p:spPr>
                <a:xfrm>
                  <a:off x="5880061" y="1381195"/>
                  <a:ext cx="39945" cy="21960"/>
                </a:xfrm>
                <a:custGeom>
                  <a:avLst/>
                  <a:gdLst>
                    <a:gd name="connsiteX0" fmla="*/ 123 w 39945"/>
                    <a:gd name="connsiteY0" fmla="*/ 21961 h 21960"/>
                    <a:gd name="connsiteX1" fmla="*/ 18107 w 39945"/>
                    <a:gd name="connsiteY1" fmla="*/ 122 h 21960"/>
                    <a:gd name="connsiteX2" fmla="*/ 39946 w 39945"/>
                    <a:gd name="connsiteY2" fmla="*/ 19392 h 21960"/>
                    <a:gd name="connsiteX3" fmla="*/ 123 w 39945"/>
                    <a:gd name="connsiteY3" fmla="*/ 21961 h 21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45" h="21960">
                      <a:moveTo>
                        <a:pt x="123" y="21961"/>
                      </a:moveTo>
                      <a:cubicBezTo>
                        <a:pt x="-1162" y="10399"/>
                        <a:pt x="7830" y="122"/>
                        <a:pt x="18107" y="122"/>
                      </a:cubicBezTo>
                      <a:cubicBezTo>
                        <a:pt x="29669" y="-1162"/>
                        <a:pt x="38661" y="7830"/>
                        <a:pt x="39946" y="19392"/>
                      </a:cubicBezTo>
                      <a:lnTo>
                        <a:pt x="123" y="21961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03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4981736" y="1685864"/>
                <a:ext cx="414184" cy="738564"/>
                <a:chOff x="4981736" y="1685864"/>
                <a:chExt cx="414184" cy="738564"/>
              </a:xfrm>
            </p:grpSpPr>
            <p:sp>
              <p:nvSpPr>
                <p:cNvPr id="2004" name="Freeform: Shape 2003">
                  <a:extLst>
                    <a:ext uri="{FF2B5EF4-FFF2-40B4-BE49-F238E27FC236}">
                      <a16:creationId xmlns:a16="http://schemas.microsoft.com/office/drawing/2014/main" id="{178D91B2-04A8-4411-8DE7-A0418284E70F}"/>
                    </a:ext>
                  </a:extLst>
                </p:cNvPr>
                <p:cNvSpPr/>
                <p:nvPr/>
              </p:nvSpPr>
              <p:spPr>
                <a:xfrm rot="1266397">
                  <a:off x="4993533" y="2325366"/>
                  <a:ext cx="11561" cy="15415"/>
                </a:xfrm>
                <a:custGeom>
                  <a:avLst/>
                  <a:gdLst>
                    <a:gd name="connsiteX0" fmla="*/ 0 w 11561"/>
                    <a:gd name="connsiteY0" fmla="*/ 0 h 15415"/>
                    <a:gd name="connsiteX1" fmla="*/ 11561 w 11561"/>
                    <a:gd name="connsiteY1" fmla="*/ 0 h 15415"/>
                    <a:gd name="connsiteX2" fmla="*/ 11561 w 11561"/>
                    <a:gd name="connsiteY2" fmla="*/ 15415 h 15415"/>
                    <a:gd name="connsiteX3" fmla="*/ 0 w 11561"/>
                    <a:gd name="connsiteY3" fmla="*/ 15415 h 15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61" h="15415">
                      <a:moveTo>
                        <a:pt x="0" y="0"/>
                      </a:moveTo>
                      <a:lnTo>
                        <a:pt x="11561" y="0"/>
                      </a:lnTo>
                      <a:lnTo>
                        <a:pt x="11561" y="15415"/>
                      </a:lnTo>
                      <a:lnTo>
                        <a:pt x="0" y="1541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05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4981736" y="1685864"/>
                  <a:ext cx="414184" cy="738564"/>
                  <a:chOff x="4981736" y="1685864"/>
                  <a:chExt cx="414184" cy="738564"/>
                </a:xfrm>
              </p:grpSpPr>
              <p:sp>
                <p:nvSpPr>
                  <p:cNvPr id="2006" name="Freeform: Shape 2005">
                    <a:extLst>
                      <a:ext uri="{FF2B5EF4-FFF2-40B4-BE49-F238E27FC236}">
                        <a16:creationId xmlns:a16="http://schemas.microsoft.com/office/drawing/2014/main" id="{C5846E16-4507-4B3A-B994-49149FD08015}"/>
                      </a:ext>
                    </a:extLst>
                  </p:cNvPr>
                  <p:cNvSpPr/>
                  <p:nvPr/>
                </p:nvSpPr>
                <p:spPr>
                  <a:xfrm>
                    <a:off x="5076155" y="2031477"/>
                    <a:ext cx="115330" cy="115330"/>
                  </a:xfrm>
                  <a:custGeom>
                    <a:avLst/>
                    <a:gdLst>
                      <a:gd name="connsiteX0" fmla="*/ 112904 w 115330"/>
                      <a:gd name="connsiteY0" fmla="*/ 74365 h 115330"/>
                      <a:gd name="connsiteX1" fmla="*/ 40965 w 115330"/>
                      <a:gd name="connsiteY1" fmla="*/ 112904 h 115330"/>
                      <a:gd name="connsiteX2" fmla="*/ 2426 w 115330"/>
                      <a:gd name="connsiteY2" fmla="*/ 40965 h 115330"/>
                      <a:gd name="connsiteX3" fmla="*/ 74365 w 115330"/>
                      <a:gd name="connsiteY3" fmla="*/ 2426 h 115330"/>
                      <a:gd name="connsiteX4" fmla="*/ 112904 w 115330"/>
                      <a:gd name="connsiteY4" fmla="*/ 74365 h 11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30" h="115330">
                        <a:moveTo>
                          <a:pt x="112904" y="74365"/>
                        </a:moveTo>
                        <a:cubicBezTo>
                          <a:pt x="103912" y="105196"/>
                          <a:pt x="70511" y="121896"/>
                          <a:pt x="40965" y="112904"/>
                        </a:cubicBezTo>
                        <a:cubicBezTo>
                          <a:pt x="10134" y="103911"/>
                          <a:pt x="-6566" y="70511"/>
                          <a:pt x="2426" y="40965"/>
                        </a:cubicBezTo>
                        <a:cubicBezTo>
                          <a:pt x="11419" y="10134"/>
                          <a:pt x="44819" y="-6566"/>
                          <a:pt x="74365" y="2426"/>
                        </a:cubicBezTo>
                        <a:cubicBezTo>
                          <a:pt x="105196" y="11419"/>
                          <a:pt x="121896" y="43534"/>
                          <a:pt x="112904" y="74365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7" name="Freeform: Shape 2006">
                    <a:extLst>
                      <a:ext uri="{FF2B5EF4-FFF2-40B4-BE49-F238E27FC236}">
                        <a16:creationId xmlns:a16="http://schemas.microsoft.com/office/drawing/2014/main" id="{6048EBBD-B40B-4E8C-98C9-5AD868EA8066}"/>
                      </a:ext>
                    </a:extLst>
                  </p:cNvPr>
                  <p:cNvSpPr/>
                  <p:nvPr/>
                </p:nvSpPr>
                <p:spPr>
                  <a:xfrm>
                    <a:off x="4981736" y="2054468"/>
                    <a:ext cx="185473" cy="369960"/>
                  </a:xfrm>
                  <a:custGeom>
                    <a:avLst/>
                    <a:gdLst>
                      <a:gd name="connsiteX0" fmla="*/ 60876 w 185473"/>
                      <a:gd name="connsiteY0" fmla="*/ 369960 h 369960"/>
                      <a:gd name="connsiteX1" fmla="*/ 27476 w 185473"/>
                      <a:gd name="connsiteY1" fmla="*/ 357114 h 369960"/>
                      <a:gd name="connsiteX2" fmla="*/ 3068 w 185473"/>
                      <a:gd name="connsiteY2" fmla="*/ 300591 h 369960"/>
                      <a:gd name="connsiteX3" fmla="*/ 108407 w 185473"/>
                      <a:gd name="connsiteY3" fmla="*/ 25682 h 369960"/>
                      <a:gd name="connsiteX4" fmla="*/ 159792 w 185473"/>
                      <a:gd name="connsiteY4" fmla="*/ 2559 h 369960"/>
                      <a:gd name="connsiteX5" fmla="*/ 159792 w 185473"/>
                      <a:gd name="connsiteY5" fmla="*/ 2559 h 369960"/>
                      <a:gd name="connsiteX6" fmla="*/ 182915 w 185473"/>
                      <a:gd name="connsiteY6" fmla="*/ 53944 h 369960"/>
                      <a:gd name="connsiteX7" fmla="*/ 60876 w 185473"/>
                      <a:gd name="connsiteY7" fmla="*/ 369960 h 36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473" h="369960">
                        <a:moveTo>
                          <a:pt x="60876" y="369960"/>
                        </a:moveTo>
                        <a:lnTo>
                          <a:pt x="27476" y="357114"/>
                        </a:lnTo>
                        <a:cubicBezTo>
                          <a:pt x="5638" y="348122"/>
                          <a:pt x="-5924" y="323714"/>
                          <a:pt x="3068" y="300591"/>
                        </a:cubicBezTo>
                        <a:lnTo>
                          <a:pt x="108407" y="25682"/>
                        </a:lnTo>
                        <a:cubicBezTo>
                          <a:pt x="116114" y="5128"/>
                          <a:pt x="139238" y="-5149"/>
                          <a:pt x="159792" y="2559"/>
                        </a:cubicBezTo>
                        <a:lnTo>
                          <a:pt x="159792" y="2559"/>
                        </a:lnTo>
                        <a:cubicBezTo>
                          <a:pt x="180345" y="10267"/>
                          <a:pt x="190623" y="33390"/>
                          <a:pt x="182915" y="53944"/>
                        </a:cubicBezTo>
                        <a:lnTo>
                          <a:pt x="60876" y="369960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8" name="Freeform: Shape 2007">
                    <a:extLst>
                      <a:ext uri="{FF2B5EF4-FFF2-40B4-BE49-F238E27FC236}">
                        <a16:creationId xmlns:a16="http://schemas.microsoft.com/office/drawing/2014/main" id="{A9FE9085-54A7-415F-9416-9BAD955E8C31}"/>
                      </a:ext>
                    </a:extLst>
                  </p:cNvPr>
                  <p:cNvSpPr/>
                  <p:nvPr/>
                </p:nvSpPr>
                <p:spPr>
                  <a:xfrm>
                    <a:off x="4982354" y="2167504"/>
                    <a:ext cx="81796" cy="238938"/>
                  </a:xfrm>
                  <a:custGeom>
                    <a:avLst/>
                    <a:gdLst>
                      <a:gd name="connsiteX0" fmla="*/ 20435 w 81796"/>
                      <a:gd name="connsiteY0" fmla="*/ 236370 h 238938"/>
                      <a:gd name="connsiteX1" fmla="*/ 19150 w 81796"/>
                      <a:gd name="connsiteY1" fmla="*/ 238939 h 238938"/>
                      <a:gd name="connsiteX2" fmla="*/ 2450 w 81796"/>
                      <a:gd name="connsiteY2" fmla="*/ 187554 h 238938"/>
                      <a:gd name="connsiteX3" fmla="*/ 74389 w 81796"/>
                      <a:gd name="connsiteY3" fmla="*/ 0 h 238938"/>
                      <a:gd name="connsiteX4" fmla="*/ 74389 w 81796"/>
                      <a:gd name="connsiteY4" fmla="*/ 0 h 238938"/>
                      <a:gd name="connsiteX5" fmla="*/ 80812 w 81796"/>
                      <a:gd name="connsiteY5" fmla="*/ 14131 h 238938"/>
                      <a:gd name="connsiteX6" fmla="*/ 11443 w 81796"/>
                      <a:gd name="connsiteY6" fmla="*/ 192693 h 238938"/>
                      <a:gd name="connsiteX7" fmla="*/ 16581 w 81796"/>
                      <a:gd name="connsiteY7" fmla="*/ 223524 h 238938"/>
                      <a:gd name="connsiteX8" fmla="*/ 20435 w 81796"/>
                      <a:gd name="connsiteY8" fmla="*/ 236370 h 238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796" h="238938">
                        <a:moveTo>
                          <a:pt x="20435" y="236370"/>
                        </a:moveTo>
                        <a:lnTo>
                          <a:pt x="19150" y="238939"/>
                        </a:lnTo>
                        <a:cubicBezTo>
                          <a:pt x="2450" y="227377"/>
                          <a:pt x="-3973" y="206823"/>
                          <a:pt x="2450" y="187554"/>
                        </a:cubicBezTo>
                        <a:lnTo>
                          <a:pt x="74389" y="0"/>
                        </a:lnTo>
                        <a:lnTo>
                          <a:pt x="74389" y="0"/>
                        </a:lnTo>
                        <a:cubicBezTo>
                          <a:pt x="80812" y="2569"/>
                          <a:pt x="83381" y="8992"/>
                          <a:pt x="80812" y="14131"/>
                        </a:cubicBezTo>
                        <a:lnTo>
                          <a:pt x="11443" y="192693"/>
                        </a:lnTo>
                        <a:cubicBezTo>
                          <a:pt x="7589" y="204254"/>
                          <a:pt x="10158" y="215816"/>
                          <a:pt x="16581" y="223524"/>
                        </a:cubicBezTo>
                        <a:cubicBezTo>
                          <a:pt x="21720" y="228662"/>
                          <a:pt x="21720" y="232516"/>
                          <a:pt x="20435" y="236370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9" name="Freeform: Shape 2008">
                    <a:extLst>
                      <a:ext uri="{FF2B5EF4-FFF2-40B4-BE49-F238E27FC236}">
                        <a16:creationId xmlns:a16="http://schemas.microsoft.com/office/drawing/2014/main" id="{1C179C7D-75BD-4249-B9EC-D8CF865B2448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4992504" y="2337145"/>
                    <a:ext cx="78360" cy="15415"/>
                  </a:xfrm>
                  <a:custGeom>
                    <a:avLst/>
                    <a:gdLst>
                      <a:gd name="connsiteX0" fmla="*/ 0 w 78360"/>
                      <a:gd name="connsiteY0" fmla="*/ 0 h 15415"/>
                      <a:gd name="connsiteX1" fmla="*/ 78361 w 78360"/>
                      <a:gd name="connsiteY1" fmla="*/ 0 h 15415"/>
                      <a:gd name="connsiteX2" fmla="*/ 78361 w 78360"/>
                      <a:gd name="connsiteY2" fmla="*/ 15415 h 15415"/>
                      <a:gd name="connsiteX3" fmla="*/ 0 w 78360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0" h="15415">
                        <a:moveTo>
                          <a:pt x="0" y="0"/>
                        </a:moveTo>
                        <a:lnTo>
                          <a:pt x="78361" y="0"/>
                        </a:lnTo>
                        <a:lnTo>
                          <a:pt x="783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0" name="Freeform: Shape 2009">
                    <a:extLst>
                      <a:ext uri="{FF2B5EF4-FFF2-40B4-BE49-F238E27FC236}">
                        <a16:creationId xmlns:a16="http://schemas.microsoft.com/office/drawing/2014/main" id="{AEE99A2A-16CC-42AB-BBD8-0F821E09CDFE}"/>
                      </a:ext>
                    </a:extLst>
                  </p:cNvPr>
                  <p:cNvSpPr/>
                  <p:nvPr/>
                </p:nvSpPr>
                <p:spPr>
                  <a:xfrm>
                    <a:off x="5131365" y="1685864"/>
                    <a:ext cx="264556" cy="431903"/>
                  </a:xfrm>
                  <a:custGeom>
                    <a:avLst/>
                    <a:gdLst>
                      <a:gd name="connsiteX0" fmla="*/ 66686 w 264556"/>
                      <a:gd name="connsiteY0" fmla="*/ 427687 h 431903"/>
                      <a:gd name="connsiteX1" fmla="*/ 66686 w 264556"/>
                      <a:gd name="connsiteY1" fmla="*/ 427687 h 431903"/>
                      <a:gd name="connsiteX2" fmla="*/ 3740 w 264556"/>
                      <a:gd name="connsiteY2" fmla="*/ 310786 h 431903"/>
                      <a:gd name="connsiteX3" fmla="*/ 79532 w 264556"/>
                      <a:gd name="connsiteY3" fmla="*/ 62855 h 431903"/>
                      <a:gd name="connsiteX4" fmla="*/ 190010 w 264556"/>
                      <a:gd name="connsiteY4" fmla="*/ 3762 h 431903"/>
                      <a:gd name="connsiteX5" fmla="*/ 205425 w 264556"/>
                      <a:gd name="connsiteY5" fmla="*/ 8901 h 431903"/>
                      <a:gd name="connsiteX6" fmla="*/ 260664 w 264556"/>
                      <a:gd name="connsiteY6" fmla="*/ 112955 h 431903"/>
                      <a:gd name="connsiteX7" fmla="*/ 183587 w 264556"/>
                      <a:gd name="connsiteY7" fmla="*/ 366025 h 431903"/>
                      <a:gd name="connsiteX8" fmla="*/ 66686 w 264556"/>
                      <a:gd name="connsiteY8" fmla="*/ 427687 h 431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4556" h="431903">
                        <a:moveTo>
                          <a:pt x="66686" y="427687"/>
                        </a:moveTo>
                        <a:lnTo>
                          <a:pt x="66686" y="427687"/>
                        </a:lnTo>
                        <a:cubicBezTo>
                          <a:pt x="16586" y="412271"/>
                          <a:pt x="-10391" y="360886"/>
                          <a:pt x="3740" y="310786"/>
                        </a:cubicBezTo>
                        <a:lnTo>
                          <a:pt x="79532" y="62855"/>
                        </a:lnTo>
                        <a:cubicBezTo>
                          <a:pt x="93663" y="16609"/>
                          <a:pt x="142479" y="-10369"/>
                          <a:pt x="190010" y="3762"/>
                        </a:cubicBezTo>
                        <a:lnTo>
                          <a:pt x="205425" y="8901"/>
                        </a:lnTo>
                        <a:cubicBezTo>
                          <a:pt x="249102" y="21747"/>
                          <a:pt x="274794" y="69278"/>
                          <a:pt x="260664" y="112955"/>
                        </a:cubicBezTo>
                        <a:lnTo>
                          <a:pt x="183587" y="366025"/>
                        </a:lnTo>
                        <a:cubicBezTo>
                          <a:pt x="168171" y="414840"/>
                          <a:pt x="115502" y="443102"/>
                          <a:pt x="66686" y="427687"/>
                        </a:cubicBezTo>
                        <a:close/>
                      </a:path>
                    </a:pathLst>
                  </a:custGeom>
                  <a:solidFill>
                    <a:srgbClr val="FBFBFB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1" name="Freeform: Shape 2010">
                    <a:extLst>
                      <a:ext uri="{FF2B5EF4-FFF2-40B4-BE49-F238E27FC236}">
                        <a16:creationId xmlns:a16="http://schemas.microsoft.com/office/drawing/2014/main" id="{EF6C7C53-BC87-4E23-AE40-AB977154EB12}"/>
                      </a:ext>
                    </a:extLst>
                  </p:cNvPr>
                  <p:cNvSpPr/>
                  <p:nvPr/>
                </p:nvSpPr>
                <p:spPr>
                  <a:xfrm>
                    <a:off x="5131236" y="2001788"/>
                    <a:ext cx="182430" cy="115637"/>
                  </a:xfrm>
                  <a:custGeom>
                    <a:avLst/>
                    <a:gdLst>
                      <a:gd name="connsiteX0" fmla="*/ 182431 w 182430"/>
                      <a:gd name="connsiteY0" fmla="*/ 53954 h 115637"/>
                      <a:gd name="connsiteX1" fmla="*/ 66815 w 182430"/>
                      <a:gd name="connsiteY1" fmla="*/ 111762 h 115637"/>
                      <a:gd name="connsiteX2" fmla="*/ 2584 w 182430"/>
                      <a:gd name="connsiteY2" fmla="*/ 0 h 115637"/>
                      <a:gd name="connsiteX3" fmla="*/ 25707 w 182430"/>
                      <a:gd name="connsiteY3" fmla="*/ 6423 h 115637"/>
                      <a:gd name="connsiteX4" fmla="*/ 74523 w 182430"/>
                      <a:gd name="connsiteY4" fmla="*/ 84785 h 115637"/>
                      <a:gd name="connsiteX5" fmla="*/ 158023 w 182430"/>
                      <a:gd name="connsiteY5" fmla="*/ 47531 h 115637"/>
                      <a:gd name="connsiteX6" fmla="*/ 182431 w 182430"/>
                      <a:gd name="connsiteY6" fmla="*/ 53954 h 115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2430" h="115637">
                        <a:moveTo>
                          <a:pt x="182431" y="53954"/>
                        </a:moveTo>
                        <a:cubicBezTo>
                          <a:pt x="165730" y="100200"/>
                          <a:pt x="115630" y="125893"/>
                          <a:pt x="66815" y="111762"/>
                        </a:cubicBezTo>
                        <a:cubicBezTo>
                          <a:pt x="19284" y="97631"/>
                          <a:pt x="-8977" y="47531"/>
                          <a:pt x="2584" y="0"/>
                        </a:cubicBezTo>
                        <a:lnTo>
                          <a:pt x="25707" y="6423"/>
                        </a:lnTo>
                        <a:cubicBezTo>
                          <a:pt x="20569" y="39823"/>
                          <a:pt x="41123" y="74508"/>
                          <a:pt x="74523" y="84785"/>
                        </a:cubicBezTo>
                        <a:cubicBezTo>
                          <a:pt x="107923" y="95062"/>
                          <a:pt x="143892" y="78362"/>
                          <a:pt x="158023" y="47531"/>
                        </a:cubicBezTo>
                        <a:lnTo>
                          <a:pt x="182431" y="53954"/>
                        </a:ln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2" name="Freeform: Shape 2011">
                    <a:extLst>
                      <a:ext uri="{FF2B5EF4-FFF2-40B4-BE49-F238E27FC236}">
                        <a16:creationId xmlns:a16="http://schemas.microsoft.com/office/drawing/2014/main" id="{DB9910D5-ABE7-49F3-815D-1ACAA66328F8}"/>
                      </a:ext>
                    </a:extLst>
                  </p:cNvPr>
                  <p:cNvSpPr/>
                  <p:nvPr/>
                </p:nvSpPr>
                <p:spPr>
                  <a:xfrm>
                    <a:off x="5229997" y="1731652"/>
                    <a:ext cx="132654" cy="132851"/>
                  </a:xfrm>
                  <a:custGeom>
                    <a:avLst/>
                    <a:gdLst>
                      <a:gd name="connsiteX0" fmla="*/ 132485 w 132654"/>
                      <a:gd name="connsiteY0" fmla="*/ 60744 h 132851"/>
                      <a:gd name="connsiteX1" fmla="*/ 72108 w 132654"/>
                      <a:gd name="connsiteY1" fmla="*/ 132682 h 132851"/>
                      <a:gd name="connsiteX2" fmla="*/ 169 w 132654"/>
                      <a:gd name="connsiteY2" fmla="*/ 72305 h 132851"/>
                      <a:gd name="connsiteX3" fmla="*/ 60546 w 132654"/>
                      <a:gd name="connsiteY3" fmla="*/ 366 h 132851"/>
                      <a:gd name="connsiteX4" fmla="*/ 132485 w 132654"/>
                      <a:gd name="connsiteY4" fmla="*/ 60744 h 132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54" h="132851">
                        <a:moveTo>
                          <a:pt x="132485" y="60744"/>
                        </a:moveTo>
                        <a:cubicBezTo>
                          <a:pt x="135054" y="96713"/>
                          <a:pt x="108077" y="128828"/>
                          <a:pt x="72108" y="132682"/>
                        </a:cubicBezTo>
                        <a:cubicBezTo>
                          <a:pt x="36138" y="135251"/>
                          <a:pt x="4023" y="108275"/>
                          <a:pt x="169" y="72305"/>
                        </a:cubicBezTo>
                        <a:cubicBezTo>
                          <a:pt x="-2400" y="36336"/>
                          <a:pt x="24577" y="4220"/>
                          <a:pt x="60546" y="366"/>
                        </a:cubicBezTo>
                        <a:cubicBezTo>
                          <a:pt x="97800" y="-3487"/>
                          <a:pt x="129916" y="23490"/>
                          <a:pt x="132485" y="60744"/>
                        </a:cubicBez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3" name="Freeform: Shape 2012">
                    <a:extLst>
                      <a:ext uri="{FF2B5EF4-FFF2-40B4-BE49-F238E27FC236}">
                        <a16:creationId xmlns:a16="http://schemas.microsoft.com/office/drawing/2014/main" id="{53372F6D-3898-4DDC-82A9-CD2DE112FF51}"/>
                      </a:ext>
                    </a:extLst>
                  </p:cNvPr>
                  <p:cNvSpPr/>
                  <p:nvPr/>
                </p:nvSpPr>
                <p:spPr>
                  <a:xfrm>
                    <a:off x="5247274" y="1749126"/>
                    <a:ext cx="98100" cy="98100"/>
                  </a:xfrm>
                  <a:custGeom>
                    <a:avLst/>
                    <a:gdLst>
                      <a:gd name="connsiteX0" fmla="*/ 97223 w 98100"/>
                      <a:gd name="connsiteY0" fmla="*/ 40700 h 98100"/>
                      <a:gd name="connsiteX1" fmla="*/ 57400 w 98100"/>
                      <a:gd name="connsiteY1" fmla="*/ 97223 h 98100"/>
                      <a:gd name="connsiteX2" fmla="*/ 877 w 98100"/>
                      <a:gd name="connsiteY2" fmla="*/ 57400 h 98100"/>
                      <a:gd name="connsiteX3" fmla="*/ 40700 w 98100"/>
                      <a:gd name="connsiteY3" fmla="*/ 877 h 98100"/>
                      <a:gd name="connsiteX4" fmla="*/ 97223 w 98100"/>
                      <a:gd name="connsiteY4" fmla="*/ 40700 h 98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00" h="98100">
                        <a:moveTo>
                          <a:pt x="97223" y="40700"/>
                        </a:moveTo>
                        <a:cubicBezTo>
                          <a:pt x="102362" y="67677"/>
                          <a:pt x="84377" y="92085"/>
                          <a:pt x="57400" y="97223"/>
                        </a:cubicBezTo>
                        <a:cubicBezTo>
                          <a:pt x="30423" y="102362"/>
                          <a:pt x="6015" y="84377"/>
                          <a:pt x="877" y="57400"/>
                        </a:cubicBezTo>
                        <a:cubicBezTo>
                          <a:pt x="-4262" y="30423"/>
                          <a:pt x="13723" y="6015"/>
                          <a:pt x="40700" y="877"/>
                        </a:cubicBezTo>
                        <a:cubicBezTo>
                          <a:pt x="67677" y="-4262"/>
                          <a:pt x="92085" y="13723"/>
                          <a:pt x="97223" y="40700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4" name="Freeform: Shape 2013">
                    <a:extLst>
                      <a:ext uri="{FF2B5EF4-FFF2-40B4-BE49-F238E27FC236}">
                        <a16:creationId xmlns:a16="http://schemas.microsoft.com/office/drawing/2014/main" id="{95676D38-8837-43FE-AF0C-7B2C7A2D4898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4987548" y="2299584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5" name="Freeform: Shape 2014">
                    <a:extLst>
                      <a:ext uri="{FF2B5EF4-FFF2-40B4-BE49-F238E27FC236}">
                        <a16:creationId xmlns:a16="http://schemas.microsoft.com/office/drawing/2014/main" id="{EC6D288B-9F62-4A18-934A-86FE25732225}"/>
                      </a:ext>
                    </a:extLst>
                  </p:cNvPr>
                  <p:cNvSpPr/>
                  <p:nvPr/>
                </p:nvSpPr>
                <p:spPr>
                  <a:xfrm rot="1266397">
                    <a:off x="4996374" y="2278030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016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5747691" y="1766534"/>
                <a:ext cx="309838" cy="573109"/>
                <a:chOff x="5747691" y="1766534"/>
                <a:chExt cx="309838" cy="573109"/>
              </a:xfrm>
            </p:grpSpPr>
            <p:grpSp>
              <p:nvGrpSpPr>
                <p:cNvPr id="2017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5934749" y="1961686"/>
                  <a:ext cx="119137" cy="377957"/>
                  <a:chOff x="5934749" y="1961686"/>
                  <a:chExt cx="119137" cy="377957"/>
                </a:xfrm>
              </p:grpSpPr>
              <p:sp>
                <p:nvSpPr>
                  <p:cNvPr id="2018" name="Freeform: Shape 2017">
                    <a:extLst>
                      <a:ext uri="{FF2B5EF4-FFF2-40B4-BE49-F238E27FC236}">
                        <a16:creationId xmlns:a16="http://schemas.microsoft.com/office/drawing/2014/main" id="{B4DD0632-7D44-4D72-8274-6A832955C8F5}"/>
                      </a:ext>
                    </a:extLst>
                  </p:cNvPr>
                  <p:cNvSpPr/>
                  <p:nvPr/>
                </p:nvSpPr>
                <p:spPr>
                  <a:xfrm>
                    <a:off x="5946754" y="1961686"/>
                    <a:ext cx="107132" cy="377957"/>
                  </a:xfrm>
                  <a:custGeom>
                    <a:avLst/>
                    <a:gdLst>
                      <a:gd name="connsiteX0" fmla="*/ 73453 w 107132"/>
                      <a:gd name="connsiteY0" fmla="*/ 377957 h 377957"/>
                      <a:gd name="connsiteX1" fmla="*/ 43907 w 107132"/>
                      <a:gd name="connsiteY1" fmla="*/ 375388 h 377957"/>
                      <a:gd name="connsiteX2" fmla="*/ 230 w 107132"/>
                      <a:gd name="connsiteY2" fmla="*/ 322719 h 377957"/>
                      <a:gd name="connsiteX3" fmla="*/ 29776 w 107132"/>
                      <a:gd name="connsiteY3" fmla="*/ 34964 h 377957"/>
                      <a:gd name="connsiteX4" fmla="*/ 72168 w 107132"/>
                      <a:gd name="connsiteY4" fmla="*/ 280 h 377957"/>
                      <a:gd name="connsiteX5" fmla="*/ 72168 w 107132"/>
                      <a:gd name="connsiteY5" fmla="*/ 280 h 377957"/>
                      <a:gd name="connsiteX6" fmla="*/ 106853 w 107132"/>
                      <a:gd name="connsiteY6" fmla="*/ 42672 h 377957"/>
                      <a:gd name="connsiteX7" fmla="*/ 73453 w 107132"/>
                      <a:gd name="connsiteY7" fmla="*/ 377957 h 377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7132" h="377957">
                        <a:moveTo>
                          <a:pt x="73453" y="377957"/>
                        </a:moveTo>
                        <a:lnTo>
                          <a:pt x="43907" y="375388"/>
                        </a:lnTo>
                        <a:cubicBezTo>
                          <a:pt x="16930" y="372819"/>
                          <a:pt x="-2339" y="349696"/>
                          <a:pt x="230" y="322719"/>
                        </a:cubicBezTo>
                        <a:lnTo>
                          <a:pt x="29776" y="34964"/>
                        </a:lnTo>
                        <a:cubicBezTo>
                          <a:pt x="32345" y="13126"/>
                          <a:pt x="51614" y="-2290"/>
                          <a:pt x="72168" y="280"/>
                        </a:cubicBezTo>
                        <a:lnTo>
                          <a:pt x="72168" y="280"/>
                        </a:lnTo>
                        <a:cubicBezTo>
                          <a:pt x="94007" y="2849"/>
                          <a:pt x="109422" y="22118"/>
                          <a:pt x="106853" y="42672"/>
                        </a:cubicBezTo>
                        <a:lnTo>
                          <a:pt x="73453" y="377957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9" name="Freeform: Shape 2018">
                    <a:extLst>
                      <a:ext uri="{FF2B5EF4-FFF2-40B4-BE49-F238E27FC236}">
                        <a16:creationId xmlns:a16="http://schemas.microsoft.com/office/drawing/2014/main" id="{6E395A8F-2048-4249-AC8E-530EE4385A4F}"/>
                      </a:ext>
                    </a:extLst>
                  </p:cNvPr>
                  <p:cNvSpPr/>
                  <p:nvPr/>
                </p:nvSpPr>
                <p:spPr>
                  <a:xfrm rot="347117">
                    <a:off x="5949520" y="2258757"/>
                    <a:ext cx="78361" cy="15415"/>
                  </a:xfrm>
                  <a:custGeom>
                    <a:avLst/>
                    <a:gdLst>
                      <a:gd name="connsiteX0" fmla="*/ 0 w 78361"/>
                      <a:gd name="connsiteY0" fmla="*/ 0 h 15415"/>
                      <a:gd name="connsiteX1" fmla="*/ 78361 w 78361"/>
                      <a:gd name="connsiteY1" fmla="*/ 0 h 15415"/>
                      <a:gd name="connsiteX2" fmla="*/ 78361 w 78361"/>
                      <a:gd name="connsiteY2" fmla="*/ 15415 h 15415"/>
                      <a:gd name="connsiteX3" fmla="*/ 0 w 78361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1" h="15415">
                        <a:moveTo>
                          <a:pt x="0" y="0"/>
                        </a:moveTo>
                        <a:lnTo>
                          <a:pt x="78361" y="0"/>
                        </a:lnTo>
                        <a:lnTo>
                          <a:pt x="783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20" name="Freeform: Shape 2019">
                    <a:extLst>
                      <a:ext uri="{FF2B5EF4-FFF2-40B4-BE49-F238E27FC236}">
                        <a16:creationId xmlns:a16="http://schemas.microsoft.com/office/drawing/2014/main" id="{1574AB0C-F8CC-4C57-8CFF-4ECAE74DCAC7}"/>
                      </a:ext>
                    </a:extLst>
                  </p:cNvPr>
                  <p:cNvSpPr/>
                  <p:nvPr/>
                </p:nvSpPr>
                <p:spPr>
                  <a:xfrm>
                    <a:off x="5946887" y="2087858"/>
                    <a:ext cx="30927" cy="244077"/>
                  </a:xfrm>
                  <a:custGeom>
                    <a:avLst/>
                    <a:gdLst>
                      <a:gd name="connsiteX0" fmla="*/ 29643 w 30927"/>
                      <a:gd name="connsiteY0" fmla="*/ 241508 h 244077"/>
                      <a:gd name="connsiteX1" fmla="*/ 29643 w 30927"/>
                      <a:gd name="connsiteY1" fmla="*/ 244078 h 244077"/>
                      <a:gd name="connsiteX2" fmla="*/ 97 w 30927"/>
                      <a:gd name="connsiteY2" fmla="*/ 199116 h 244077"/>
                      <a:gd name="connsiteX3" fmla="*/ 20651 w 30927"/>
                      <a:gd name="connsiteY3" fmla="*/ 0 h 244077"/>
                      <a:gd name="connsiteX4" fmla="*/ 20651 w 30927"/>
                      <a:gd name="connsiteY4" fmla="*/ 0 h 244077"/>
                      <a:gd name="connsiteX5" fmla="*/ 30928 w 30927"/>
                      <a:gd name="connsiteY5" fmla="*/ 12846 h 244077"/>
                      <a:gd name="connsiteX6" fmla="*/ 11658 w 30927"/>
                      <a:gd name="connsiteY6" fmla="*/ 202970 h 244077"/>
                      <a:gd name="connsiteX7" fmla="*/ 25789 w 30927"/>
                      <a:gd name="connsiteY7" fmla="*/ 231231 h 244077"/>
                      <a:gd name="connsiteX8" fmla="*/ 29643 w 30927"/>
                      <a:gd name="connsiteY8" fmla="*/ 241508 h 244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927" h="244077">
                        <a:moveTo>
                          <a:pt x="29643" y="241508"/>
                        </a:moveTo>
                        <a:lnTo>
                          <a:pt x="29643" y="244078"/>
                        </a:lnTo>
                        <a:cubicBezTo>
                          <a:pt x="10374" y="237654"/>
                          <a:pt x="-1188" y="219670"/>
                          <a:pt x="97" y="199116"/>
                        </a:cubicBezTo>
                        <a:lnTo>
                          <a:pt x="20651" y="0"/>
                        </a:lnTo>
                        <a:lnTo>
                          <a:pt x="20651" y="0"/>
                        </a:lnTo>
                        <a:cubicBezTo>
                          <a:pt x="27074" y="0"/>
                          <a:pt x="30928" y="6423"/>
                          <a:pt x="30928" y="12846"/>
                        </a:cubicBezTo>
                        <a:lnTo>
                          <a:pt x="11658" y="202970"/>
                        </a:lnTo>
                        <a:cubicBezTo>
                          <a:pt x="10374" y="214531"/>
                          <a:pt x="15513" y="226093"/>
                          <a:pt x="25789" y="231231"/>
                        </a:cubicBezTo>
                        <a:cubicBezTo>
                          <a:pt x="28359" y="233801"/>
                          <a:pt x="29643" y="237654"/>
                          <a:pt x="29643" y="241508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21" name="Freeform: Shape 2020">
                    <a:extLst>
                      <a:ext uri="{FF2B5EF4-FFF2-40B4-BE49-F238E27FC236}">
                        <a16:creationId xmlns:a16="http://schemas.microsoft.com/office/drawing/2014/main" id="{8A238635-12F9-4D49-B24E-3F5C9EF98645}"/>
                      </a:ext>
                    </a:extLst>
                  </p:cNvPr>
                  <p:cNvSpPr/>
                  <p:nvPr/>
                </p:nvSpPr>
                <p:spPr>
                  <a:xfrm rot="347117">
                    <a:off x="5949392" y="2256267"/>
                    <a:ext cx="11561" cy="15415"/>
                  </a:xfrm>
                  <a:custGeom>
                    <a:avLst/>
                    <a:gdLst>
                      <a:gd name="connsiteX0" fmla="*/ 0 w 11561"/>
                      <a:gd name="connsiteY0" fmla="*/ 0 h 15415"/>
                      <a:gd name="connsiteX1" fmla="*/ 11561 w 11561"/>
                      <a:gd name="connsiteY1" fmla="*/ 0 h 15415"/>
                      <a:gd name="connsiteX2" fmla="*/ 11561 w 11561"/>
                      <a:gd name="connsiteY2" fmla="*/ 15415 h 15415"/>
                      <a:gd name="connsiteX3" fmla="*/ 0 w 11561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61" h="15415">
                        <a:moveTo>
                          <a:pt x="0" y="0"/>
                        </a:moveTo>
                        <a:lnTo>
                          <a:pt x="11561" y="0"/>
                        </a:lnTo>
                        <a:lnTo>
                          <a:pt x="11561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3792C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22" name="Freeform: Shape 2021">
                    <a:extLst>
                      <a:ext uri="{FF2B5EF4-FFF2-40B4-BE49-F238E27FC236}">
                        <a16:creationId xmlns:a16="http://schemas.microsoft.com/office/drawing/2014/main" id="{7FC331FB-2C7D-4331-A882-47B43E8186AB}"/>
                      </a:ext>
                    </a:extLst>
                  </p:cNvPr>
                  <p:cNvSpPr/>
                  <p:nvPr/>
                </p:nvSpPr>
                <p:spPr>
                  <a:xfrm rot="347117">
                    <a:off x="5935282" y="2231857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23" name="Freeform: Shape 2022">
                    <a:extLst>
                      <a:ext uri="{FF2B5EF4-FFF2-40B4-BE49-F238E27FC236}">
                        <a16:creationId xmlns:a16="http://schemas.microsoft.com/office/drawing/2014/main" id="{326A23BB-3C60-4DF5-A10B-FDE0FA588907}"/>
                      </a:ext>
                    </a:extLst>
                  </p:cNvPr>
                  <p:cNvSpPr/>
                  <p:nvPr/>
                </p:nvSpPr>
                <p:spPr>
                  <a:xfrm rot="347117">
                    <a:off x="5936712" y="2207275"/>
                    <a:ext cx="44961" cy="12846"/>
                  </a:xfrm>
                  <a:custGeom>
                    <a:avLst/>
                    <a:gdLst>
                      <a:gd name="connsiteX0" fmla="*/ 0 w 44961"/>
                      <a:gd name="connsiteY0" fmla="*/ 0 h 12846"/>
                      <a:gd name="connsiteX1" fmla="*/ 44961 w 44961"/>
                      <a:gd name="connsiteY1" fmla="*/ 0 h 12846"/>
                      <a:gd name="connsiteX2" fmla="*/ 44961 w 44961"/>
                      <a:gd name="connsiteY2" fmla="*/ 12846 h 12846"/>
                      <a:gd name="connsiteX3" fmla="*/ 0 w 44961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1" h="12846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24" name="Freeform: Shape 2023">
                  <a:extLst>
                    <a:ext uri="{FF2B5EF4-FFF2-40B4-BE49-F238E27FC236}">
                      <a16:creationId xmlns:a16="http://schemas.microsoft.com/office/drawing/2014/main" id="{D30521BE-0E86-42CB-BF46-13DFCBEBE987}"/>
                    </a:ext>
                  </a:extLst>
                </p:cNvPr>
                <p:cNvSpPr/>
                <p:nvPr/>
              </p:nvSpPr>
              <p:spPr>
                <a:xfrm>
                  <a:off x="5769004" y="1794707"/>
                  <a:ext cx="287429" cy="267715"/>
                </a:xfrm>
                <a:custGeom>
                  <a:avLst/>
                  <a:gdLst>
                    <a:gd name="connsiteX0" fmla="*/ 13549 w 287429"/>
                    <a:gd name="connsiteY0" fmla="*/ 16958 h 267715"/>
                    <a:gd name="connsiteX1" fmla="*/ 13549 w 287429"/>
                    <a:gd name="connsiteY1" fmla="*/ 16958 h 267715"/>
                    <a:gd name="connsiteX2" fmla="*/ 86772 w 287429"/>
                    <a:gd name="connsiteY2" fmla="*/ 13104 h 267715"/>
                    <a:gd name="connsiteX3" fmla="*/ 270472 w 287429"/>
                    <a:gd name="connsiteY3" fmla="*/ 177535 h 267715"/>
                    <a:gd name="connsiteX4" fmla="*/ 274326 w 287429"/>
                    <a:gd name="connsiteY4" fmla="*/ 250758 h 267715"/>
                    <a:gd name="connsiteX5" fmla="*/ 274326 w 287429"/>
                    <a:gd name="connsiteY5" fmla="*/ 250758 h 267715"/>
                    <a:gd name="connsiteX6" fmla="*/ 201103 w 287429"/>
                    <a:gd name="connsiteY6" fmla="*/ 254612 h 267715"/>
                    <a:gd name="connsiteX7" fmla="*/ 17402 w 287429"/>
                    <a:gd name="connsiteY7" fmla="*/ 90181 h 267715"/>
                    <a:gd name="connsiteX8" fmla="*/ 13549 w 287429"/>
                    <a:gd name="connsiteY8" fmla="*/ 16958 h 26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7429" h="267715">
                      <a:moveTo>
                        <a:pt x="13549" y="16958"/>
                      </a:moveTo>
                      <a:lnTo>
                        <a:pt x="13549" y="16958"/>
                      </a:lnTo>
                      <a:cubicBezTo>
                        <a:pt x="32818" y="-3596"/>
                        <a:pt x="64933" y="-6166"/>
                        <a:pt x="86772" y="13104"/>
                      </a:cubicBezTo>
                      <a:lnTo>
                        <a:pt x="270472" y="177535"/>
                      </a:lnTo>
                      <a:cubicBezTo>
                        <a:pt x="291026" y="196804"/>
                        <a:pt x="293595" y="228920"/>
                        <a:pt x="274326" y="250758"/>
                      </a:cubicBezTo>
                      <a:lnTo>
                        <a:pt x="274326" y="250758"/>
                      </a:lnTo>
                      <a:cubicBezTo>
                        <a:pt x="255057" y="271312"/>
                        <a:pt x="222941" y="273881"/>
                        <a:pt x="201103" y="254612"/>
                      </a:cubicBezTo>
                      <a:lnTo>
                        <a:pt x="17402" y="90181"/>
                      </a:lnTo>
                      <a:cubicBezTo>
                        <a:pt x="-4436" y="70911"/>
                        <a:pt x="-5721" y="38796"/>
                        <a:pt x="13549" y="16958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5" name="Freeform: Shape 2024">
                  <a:extLst>
                    <a:ext uri="{FF2B5EF4-FFF2-40B4-BE49-F238E27FC236}">
                      <a16:creationId xmlns:a16="http://schemas.microsoft.com/office/drawing/2014/main" id="{14EF5939-00A4-48A5-816B-81CFF0122B27}"/>
                    </a:ext>
                  </a:extLst>
                </p:cNvPr>
                <p:cNvSpPr/>
                <p:nvPr/>
              </p:nvSpPr>
              <p:spPr>
                <a:xfrm>
                  <a:off x="5952122" y="1955542"/>
                  <a:ext cx="105407" cy="107976"/>
                </a:xfrm>
                <a:custGeom>
                  <a:avLst/>
                  <a:gdLst>
                    <a:gd name="connsiteX0" fmla="*/ 68085 w 105407"/>
                    <a:gd name="connsiteY0" fmla="*/ 0 h 107976"/>
                    <a:gd name="connsiteX1" fmla="*/ 89923 w 105407"/>
                    <a:gd name="connsiteY1" fmla="*/ 19269 h 107976"/>
                    <a:gd name="connsiteX2" fmla="*/ 93777 w 105407"/>
                    <a:gd name="connsiteY2" fmla="*/ 84785 h 107976"/>
                    <a:gd name="connsiteX3" fmla="*/ 87354 w 105407"/>
                    <a:gd name="connsiteY3" fmla="*/ 92493 h 107976"/>
                    <a:gd name="connsiteX4" fmla="*/ 21839 w 105407"/>
                    <a:gd name="connsiteY4" fmla="*/ 96346 h 107976"/>
                    <a:gd name="connsiteX5" fmla="*/ 0 w 105407"/>
                    <a:gd name="connsiteY5" fmla="*/ 77077 h 107976"/>
                    <a:gd name="connsiteX6" fmla="*/ 11562 w 105407"/>
                    <a:gd name="connsiteY6" fmla="*/ 64231 h 107976"/>
                    <a:gd name="connsiteX7" fmla="*/ 29546 w 105407"/>
                    <a:gd name="connsiteY7" fmla="*/ 80931 h 107976"/>
                    <a:gd name="connsiteX8" fmla="*/ 73223 w 105407"/>
                    <a:gd name="connsiteY8" fmla="*/ 78362 h 107976"/>
                    <a:gd name="connsiteX9" fmla="*/ 77077 w 105407"/>
                    <a:gd name="connsiteY9" fmla="*/ 73223 h 107976"/>
                    <a:gd name="connsiteX10" fmla="*/ 74508 w 105407"/>
                    <a:gd name="connsiteY10" fmla="*/ 29546 h 107976"/>
                    <a:gd name="connsiteX11" fmla="*/ 56524 w 105407"/>
                    <a:gd name="connsiteY11" fmla="*/ 12846 h 107976"/>
                    <a:gd name="connsiteX12" fmla="*/ 68085 w 105407"/>
                    <a:gd name="connsiteY12" fmla="*/ 0 h 107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5407" h="107976">
                      <a:moveTo>
                        <a:pt x="68085" y="0"/>
                      </a:moveTo>
                      <a:lnTo>
                        <a:pt x="89923" y="19269"/>
                      </a:lnTo>
                      <a:cubicBezTo>
                        <a:pt x="109193" y="35969"/>
                        <a:pt x="110477" y="65515"/>
                        <a:pt x="93777" y="84785"/>
                      </a:cubicBezTo>
                      <a:lnTo>
                        <a:pt x="87354" y="92493"/>
                      </a:lnTo>
                      <a:cubicBezTo>
                        <a:pt x="70654" y="111762"/>
                        <a:pt x="41108" y="113046"/>
                        <a:pt x="21839" y="96346"/>
                      </a:cubicBezTo>
                      <a:lnTo>
                        <a:pt x="0" y="77077"/>
                      </a:lnTo>
                      <a:lnTo>
                        <a:pt x="11562" y="64231"/>
                      </a:lnTo>
                      <a:lnTo>
                        <a:pt x="29546" y="80931"/>
                      </a:lnTo>
                      <a:cubicBezTo>
                        <a:pt x="42393" y="92493"/>
                        <a:pt x="61662" y="91208"/>
                        <a:pt x="73223" y="78362"/>
                      </a:cubicBezTo>
                      <a:lnTo>
                        <a:pt x="77077" y="73223"/>
                      </a:lnTo>
                      <a:cubicBezTo>
                        <a:pt x="88639" y="60377"/>
                        <a:pt x="87354" y="41108"/>
                        <a:pt x="74508" y="29546"/>
                      </a:cubicBezTo>
                      <a:lnTo>
                        <a:pt x="56524" y="12846"/>
                      </a:lnTo>
                      <a:lnTo>
                        <a:pt x="68085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6" name="Freeform: Shape 2025">
                  <a:extLst>
                    <a:ext uri="{FF2B5EF4-FFF2-40B4-BE49-F238E27FC236}">
                      <a16:creationId xmlns:a16="http://schemas.microsoft.com/office/drawing/2014/main" id="{45516579-9D64-4132-AE61-04F0A2FF91F0}"/>
                    </a:ext>
                  </a:extLst>
                </p:cNvPr>
                <p:cNvSpPr/>
                <p:nvPr/>
              </p:nvSpPr>
              <p:spPr>
                <a:xfrm>
                  <a:off x="5747691" y="1766534"/>
                  <a:ext cx="131384" cy="131377"/>
                </a:xfrm>
                <a:custGeom>
                  <a:avLst/>
                  <a:gdLst>
                    <a:gd name="connsiteX0" fmla="*/ 131208 w 131384"/>
                    <a:gd name="connsiteY0" fmla="*/ 60546 h 131377"/>
                    <a:gd name="connsiteX1" fmla="*/ 70831 w 131384"/>
                    <a:gd name="connsiteY1" fmla="*/ 131200 h 131377"/>
                    <a:gd name="connsiteX2" fmla="*/ 177 w 131384"/>
                    <a:gd name="connsiteY2" fmla="*/ 70823 h 131377"/>
                    <a:gd name="connsiteX3" fmla="*/ 60554 w 131384"/>
                    <a:gd name="connsiteY3" fmla="*/ 169 h 131377"/>
                    <a:gd name="connsiteX4" fmla="*/ 131208 w 131384"/>
                    <a:gd name="connsiteY4" fmla="*/ 60546 h 13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384" h="131377">
                      <a:moveTo>
                        <a:pt x="131208" y="60546"/>
                      </a:moveTo>
                      <a:cubicBezTo>
                        <a:pt x="133777" y="96516"/>
                        <a:pt x="108085" y="128631"/>
                        <a:pt x="70831" y="131200"/>
                      </a:cubicBezTo>
                      <a:cubicBezTo>
                        <a:pt x="34862" y="133770"/>
                        <a:pt x="2746" y="108077"/>
                        <a:pt x="177" y="70823"/>
                      </a:cubicBezTo>
                      <a:cubicBezTo>
                        <a:pt x="-2392" y="34854"/>
                        <a:pt x="23300" y="2739"/>
                        <a:pt x="60554" y="169"/>
                      </a:cubicBezTo>
                      <a:cubicBezTo>
                        <a:pt x="96523" y="-2400"/>
                        <a:pt x="127354" y="24577"/>
                        <a:pt x="131208" y="60546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7" name="Freeform: Shape 2026">
                  <a:extLst>
                    <a:ext uri="{FF2B5EF4-FFF2-40B4-BE49-F238E27FC236}">
                      <a16:creationId xmlns:a16="http://schemas.microsoft.com/office/drawing/2014/main" id="{C0983D1C-81E6-4700-BC7B-40E765F24276}"/>
                    </a:ext>
                  </a:extLst>
                </p:cNvPr>
                <p:cNvSpPr/>
                <p:nvPr/>
              </p:nvSpPr>
              <p:spPr>
                <a:xfrm>
                  <a:off x="5764351" y="1783186"/>
                  <a:ext cx="99349" cy="99349"/>
                </a:xfrm>
                <a:custGeom>
                  <a:avLst/>
                  <a:gdLst>
                    <a:gd name="connsiteX0" fmla="*/ 99132 w 99349"/>
                    <a:gd name="connsiteY0" fmla="*/ 45179 h 99349"/>
                    <a:gd name="connsiteX1" fmla="*/ 54171 w 99349"/>
                    <a:gd name="connsiteY1" fmla="*/ 99133 h 99349"/>
                    <a:gd name="connsiteX2" fmla="*/ 217 w 99349"/>
                    <a:gd name="connsiteY2" fmla="*/ 54171 h 99349"/>
                    <a:gd name="connsiteX3" fmla="*/ 45179 w 99349"/>
                    <a:gd name="connsiteY3" fmla="*/ 217 h 99349"/>
                    <a:gd name="connsiteX4" fmla="*/ 99132 w 99349"/>
                    <a:gd name="connsiteY4" fmla="*/ 45179 h 99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349" h="99349">
                      <a:moveTo>
                        <a:pt x="99132" y="45179"/>
                      </a:moveTo>
                      <a:cubicBezTo>
                        <a:pt x="101702" y="72156"/>
                        <a:pt x="81148" y="96563"/>
                        <a:pt x="54171" y="99133"/>
                      </a:cubicBezTo>
                      <a:cubicBezTo>
                        <a:pt x="27194" y="101702"/>
                        <a:pt x="2786" y="81148"/>
                        <a:pt x="217" y="54171"/>
                      </a:cubicBezTo>
                      <a:cubicBezTo>
                        <a:pt x="-2352" y="27194"/>
                        <a:pt x="18202" y="2786"/>
                        <a:pt x="45179" y="217"/>
                      </a:cubicBezTo>
                      <a:cubicBezTo>
                        <a:pt x="72155" y="-2352"/>
                        <a:pt x="96563" y="18202"/>
                        <a:pt x="99132" y="451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028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153236" y="1128728"/>
              <a:ext cx="1159297" cy="1281569"/>
              <a:chOff x="6153236" y="1128728"/>
              <a:chExt cx="1159297" cy="1281569"/>
            </a:xfrm>
          </p:grpSpPr>
          <p:grpSp>
            <p:nvGrpSpPr>
              <p:cNvPr id="2029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6525575" y="1698999"/>
                <a:ext cx="358531" cy="705358"/>
                <a:chOff x="6525575" y="1698999"/>
                <a:chExt cx="358531" cy="705358"/>
              </a:xfrm>
            </p:grpSpPr>
            <p:sp>
              <p:nvSpPr>
                <p:cNvPr id="2030" name="Freeform: Shape 2029">
                  <a:extLst>
                    <a:ext uri="{FF2B5EF4-FFF2-40B4-BE49-F238E27FC236}">
                      <a16:creationId xmlns:a16="http://schemas.microsoft.com/office/drawing/2014/main" id="{7A002EEC-9140-4727-A90D-62B3E028A8CE}"/>
                    </a:ext>
                  </a:extLst>
                </p:cNvPr>
                <p:cNvSpPr/>
                <p:nvPr/>
              </p:nvSpPr>
              <p:spPr>
                <a:xfrm rot="-657157">
                  <a:off x="6535506" y="2028572"/>
                  <a:ext cx="115617" cy="115617"/>
                </a:xfrm>
                <a:custGeom>
                  <a:avLst/>
                  <a:gdLst>
                    <a:gd name="connsiteX0" fmla="*/ 115618 w 115617"/>
                    <a:gd name="connsiteY0" fmla="*/ 57809 h 115617"/>
                    <a:gd name="connsiteX1" fmla="*/ 57809 w 115617"/>
                    <a:gd name="connsiteY1" fmla="*/ 115617 h 115617"/>
                    <a:gd name="connsiteX2" fmla="*/ 0 w 115617"/>
                    <a:gd name="connsiteY2" fmla="*/ 57809 h 115617"/>
                    <a:gd name="connsiteX3" fmla="*/ 57809 w 115617"/>
                    <a:gd name="connsiteY3" fmla="*/ 0 h 115617"/>
                    <a:gd name="connsiteX4" fmla="*/ 115618 w 115617"/>
                    <a:gd name="connsiteY4" fmla="*/ 57809 h 115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617" h="115617">
                      <a:moveTo>
                        <a:pt x="115618" y="57809"/>
                      </a:moveTo>
                      <a:cubicBezTo>
                        <a:pt x="115618" y="89736"/>
                        <a:pt x="89736" y="115617"/>
                        <a:pt x="57809" y="115617"/>
                      </a:cubicBezTo>
                      <a:cubicBezTo>
                        <a:pt x="25882" y="115617"/>
                        <a:pt x="0" y="89736"/>
                        <a:pt x="0" y="57809"/>
                      </a:cubicBezTo>
                      <a:cubicBezTo>
                        <a:pt x="0" y="25882"/>
                        <a:pt x="25882" y="0"/>
                        <a:pt x="57809" y="0"/>
                      </a:cubicBezTo>
                      <a:cubicBezTo>
                        <a:pt x="89736" y="0"/>
                        <a:pt x="115618" y="25882"/>
                        <a:pt x="115618" y="5780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1" name="Freeform: Shape 2030">
                  <a:extLst>
                    <a:ext uri="{FF2B5EF4-FFF2-40B4-BE49-F238E27FC236}">
                      <a16:creationId xmlns:a16="http://schemas.microsoft.com/office/drawing/2014/main" id="{6C7128F7-5C46-4FE6-B431-BAEA3FE99D37}"/>
                    </a:ext>
                  </a:extLst>
                </p:cNvPr>
                <p:cNvSpPr/>
                <p:nvPr/>
              </p:nvSpPr>
              <p:spPr>
                <a:xfrm>
                  <a:off x="6552049" y="2048045"/>
                  <a:ext cx="196536" cy="356312"/>
                </a:xfrm>
                <a:custGeom>
                  <a:avLst/>
                  <a:gdLst>
                    <a:gd name="connsiteX0" fmla="*/ 196536 w 196536"/>
                    <a:gd name="connsiteY0" fmla="*/ 340414 h 356312"/>
                    <a:gd name="connsiteX1" fmla="*/ 163137 w 196536"/>
                    <a:gd name="connsiteY1" fmla="*/ 353260 h 356312"/>
                    <a:gd name="connsiteX2" fmla="*/ 106613 w 196536"/>
                    <a:gd name="connsiteY2" fmla="*/ 327568 h 356312"/>
                    <a:gd name="connsiteX3" fmla="*/ 2559 w 196536"/>
                    <a:gd name="connsiteY3" fmla="*/ 52659 h 356312"/>
                    <a:gd name="connsiteX4" fmla="*/ 25682 w 196536"/>
                    <a:gd name="connsiteY4" fmla="*/ 2559 h 356312"/>
                    <a:gd name="connsiteX5" fmla="*/ 25682 w 196536"/>
                    <a:gd name="connsiteY5" fmla="*/ 2559 h 356312"/>
                    <a:gd name="connsiteX6" fmla="*/ 75783 w 196536"/>
                    <a:gd name="connsiteY6" fmla="*/ 25682 h 356312"/>
                    <a:gd name="connsiteX7" fmla="*/ 196536 w 196536"/>
                    <a:gd name="connsiteY7" fmla="*/ 340414 h 356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6536" h="356312">
                      <a:moveTo>
                        <a:pt x="196536" y="340414"/>
                      </a:moveTo>
                      <a:lnTo>
                        <a:pt x="163137" y="353260"/>
                      </a:lnTo>
                      <a:cubicBezTo>
                        <a:pt x="141298" y="362252"/>
                        <a:pt x="115606" y="350691"/>
                        <a:pt x="106613" y="327568"/>
                      </a:cubicBezTo>
                      <a:lnTo>
                        <a:pt x="2559" y="52659"/>
                      </a:lnTo>
                      <a:cubicBezTo>
                        <a:pt x="-5149" y="32105"/>
                        <a:pt x="5129" y="10267"/>
                        <a:pt x="25682" y="2559"/>
                      </a:cubicBezTo>
                      <a:lnTo>
                        <a:pt x="25682" y="2559"/>
                      </a:lnTo>
                      <a:cubicBezTo>
                        <a:pt x="46236" y="-5149"/>
                        <a:pt x="68075" y="5128"/>
                        <a:pt x="75783" y="25682"/>
                      </a:cubicBezTo>
                      <a:lnTo>
                        <a:pt x="196536" y="34041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2" name="Freeform: Shape 2031">
                  <a:extLst>
                    <a:ext uri="{FF2B5EF4-FFF2-40B4-BE49-F238E27FC236}">
                      <a16:creationId xmlns:a16="http://schemas.microsoft.com/office/drawing/2014/main" id="{D0F77BFC-2848-426B-8BC5-0F92E6F53DD1}"/>
                    </a:ext>
                  </a:extLst>
                </p:cNvPr>
                <p:cNvSpPr/>
                <p:nvPr/>
              </p:nvSpPr>
              <p:spPr>
                <a:xfrm>
                  <a:off x="6570682" y="1698999"/>
                  <a:ext cx="313425" cy="394912"/>
                </a:xfrm>
                <a:custGeom>
                  <a:avLst/>
                  <a:gdLst>
                    <a:gd name="connsiteX0" fmla="*/ 50727 w 313425"/>
                    <a:gd name="connsiteY0" fmla="*/ 383721 h 394912"/>
                    <a:gd name="connsiteX1" fmla="*/ 50727 w 313425"/>
                    <a:gd name="connsiteY1" fmla="*/ 383721 h 394912"/>
                    <a:gd name="connsiteX2" fmla="*/ 10904 w 313425"/>
                    <a:gd name="connsiteY2" fmla="*/ 253974 h 394912"/>
                    <a:gd name="connsiteX3" fmla="*/ 135512 w 313425"/>
                    <a:gd name="connsiteY3" fmla="*/ 20174 h 394912"/>
                    <a:gd name="connsiteX4" fmla="*/ 244704 w 313425"/>
                    <a:gd name="connsiteY4" fmla="*/ 38158 h 394912"/>
                    <a:gd name="connsiteX5" fmla="*/ 254981 w 313425"/>
                    <a:gd name="connsiteY5" fmla="*/ 53574 h 394912"/>
                    <a:gd name="connsiteX6" fmla="*/ 306366 w 313425"/>
                    <a:gd name="connsiteY6" fmla="*/ 106243 h 394912"/>
                    <a:gd name="connsiteX7" fmla="*/ 179189 w 313425"/>
                    <a:gd name="connsiteY7" fmla="*/ 345182 h 394912"/>
                    <a:gd name="connsiteX8" fmla="*/ 50727 w 313425"/>
                    <a:gd name="connsiteY8" fmla="*/ 383721 h 394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425" h="394912">
                      <a:moveTo>
                        <a:pt x="50727" y="383721"/>
                      </a:moveTo>
                      <a:lnTo>
                        <a:pt x="50727" y="383721"/>
                      </a:lnTo>
                      <a:cubicBezTo>
                        <a:pt x="4480" y="359313"/>
                        <a:pt x="-13504" y="301505"/>
                        <a:pt x="10904" y="253974"/>
                      </a:cubicBezTo>
                      <a:lnTo>
                        <a:pt x="135512" y="20174"/>
                      </a:lnTo>
                      <a:cubicBezTo>
                        <a:pt x="158635" y="-23503"/>
                        <a:pt x="201027" y="13750"/>
                        <a:pt x="244704" y="38158"/>
                      </a:cubicBezTo>
                      <a:lnTo>
                        <a:pt x="254981" y="53574"/>
                      </a:lnTo>
                      <a:cubicBezTo>
                        <a:pt x="296089" y="75412"/>
                        <a:pt x="328205" y="65135"/>
                        <a:pt x="306366" y="106243"/>
                      </a:cubicBezTo>
                      <a:lnTo>
                        <a:pt x="179189" y="345182"/>
                      </a:lnTo>
                      <a:cubicBezTo>
                        <a:pt x="154781" y="391428"/>
                        <a:pt x="96973" y="408129"/>
                        <a:pt x="50727" y="38372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3" name="Freeform: Shape 2032">
                  <a:extLst>
                    <a:ext uri="{FF2B5EF4-FFF2-40B4-BE49-F238E27FC236}">
                      <a16:creationId xmlns:a16="http://schemas.microsoft.com/office/drawing/2014/main" id="{95A23D77-270B-408E-91CD-347DE86C5BE5}"/>
                    </a:ext>
                  </a:extLst>
                </p:cNvPr>
                <p:cNvSpPr/>
                <p:nvPr/>
              </p:nvSpPr>
              <p:spPr>
                <a:xfrm>
                  <a:off x="6570043" y="2061659"/>
                  <a:ext cx="44922" cy="45448"/>
                </a:xfrm>
                <a:custGeom>
                  <a:avLst/>
                  <a:gdLst>
                    <a:gd name="connsiteX0" fmla="*/ 43657 w 44922"/>
                    <a:gd name="connsiteY0" fmla="*/ 14637 h 45448"/>
                    <a:gd name="connsiteX1" fmla="*/ 30811 w 44922"/>
                    <a:gd name="connsiteY1" fmla="*/ 44183 h 45448"/>
                    <a:gd name="connsiteX2" fmla="*/ 1265 w 44922"/>
                    <a:gd name="connsiteY2" fmla="*/ 31337 h 45448"/>
                    <a:gd name="connsiteX3" fmla="*/ 14111 w 44922"/>
                    <a:gd name="connsiteY3" fmla="*/ 1791 h 45448"/>
                    <a:gd name="connsiteX4" fmla="*/ 43657 w 44922"/>
                    <a:gd name="connsiteY4" fmla="*/ 14637 h 45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22" h="45448">
                      <a:moveTo>
                        <a:pt x="43657" y="14637"/>
                      </a:moveTo>
                      <a:cubicBezTo>
                        <a:pt x="47511" y="26199"/>
                        <a:pt x="42373" y="39045"/>
                        <a:pt x="30811" y="44183"/>
                      </a:cubicBezTo>
                      <a:cubicBezTo>
                        <a:pt x="19250" y="48037"/>
                        <a:pt x="6404" y="42898"/>
                        <a:pt x="1265" y="31337"/>
                      </a:cubicBezTo>
                      <a:cubicBezTo>
                        <a:pt x="-2588" y="19776"/>
                        <a:pt x="2550" y="6929"/>
                        <a:pt x="14111" y="1791"/>
                      </a:cubicBezTo>
                      <a:cubicBezTo>
                        <a:pt x="25673" y="-3348"/>
                        <a:pt x="38519" y="3075"/>
                        <a:pt x="43657" y="14637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4" name="Freeform: Shape 2033">
                  <a:extLst>
                    <a:ext uri="{FF2B5EF4-FFF2-40B4-BE49-F238E27FC236}">
                      <a16:creationId xmlns:a16="http://schemas.microsoft.com/office/drawing/2014/main" id="{B3F0D6C9-BBEF-4EB1-A2E4-747068EAE8A6}"/>
                    </a:ext>
                  </a:extLst>
                </p:cNvPr>
                <p:cNvSpPr/>
                <p:nvPr/>
              </p:nvSpPr>
              <p:spPr>
                <a:xfrm>
                  <a:off x="6630751" y="1973877"/>
                  <a:ext cx="66100" cy="66100"/>
                </a:xfrm>
                <a:custGeom>
                  <a:avLst/>
                  <a:gdLst>
                    <a:gd name="connsiteX0" fmla="*/ 62596 w 66100"/>
                    <a:gd name="connsiteY0" fmla="*/ 48466 h 66100"/>
                    <a:gd name="connsiteX1" fmla="*/ 17635 w 66100"/>
                    <a:gd name="connsiteY1" fmla="*/ 62597 h 66100"/>
                    <a:gd name="connsiteX2" fmla="*/ 3504 w 66100"/>
                    <a:gd name="connsiteY2" fmla="*/ 17635 h 66100"/>
                    <a:gd name="connsiteX3" fmla="*/ 48466 w 66100"/>
                    <a:gd name="connsiteY3" fmla="*/ 3504 h 66100"/>
                    <a:gd name="connsiteX4" fmla="*/ 62596 w 66100"/>
                    <a:gd name="connsiteY4" fmla="*/ 48466 h 66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100" h="66100">
                      <a:moveTo>
                        <a:pt x="62596" y="48466"/>
                      </a:moveTo>
                      <a:cubicBezTo>
                        <a:pt x="53604" y="65166"/>
                        <a:pt x="33050" y="70304"/>
                        <a:pt x="17635" y="62597"/>
                      </a:cubicBezTo>
                      <a:cubicBezTo>
                        <a:pt x="935" y="53604"/>
                        <a:pt x="-4204" y="33050"/>
                        <a:pt x="3504" y="17635"/>
                      </a:cubicBezTo>
                      <a:cubicBezTo>
                        <a:pt x="12496" y="935"/>
                        <a:pt x="33050" y="-4204"/>
                        <a:pt x="48466" y="3504"/>
                      </a:cubicBezTo>
                      <a:cubicBezTo>
                        <a:pt x="65166" y="12496"/>
                        <a:pt x="70304" y="31766"/>
                        <a:pt x="62596" y="4846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5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6834655" y="1792261"/>
                <a:ext cx="242927" cy="614475"/>
                <a:chOff x="6834655" y="1792261"/>
                <a:chExt cx="242927" cy="614475"/>
              </a:xfrm>
              <a:solidFill>
                <a:srgbClr val="211D1E"/>
              </a:solidFill>
            </p:grpSpPr>
            <p:sp>
              <p:nvSpPr>
                <p:cNvPr id="2036" name="Freeform: Shape 2035">
                  <a:extLst>
                    <a:ext uri="{FF2B5EF4-FFF2-40B4-BE49-F238E27FC236}">
                      <a16:creationId xmlns:a16="http://schemas.microsoft.com/office/drawing/2014/main" id="{AB70A90B-CF92-4498-9A7A-65C89E35DEA3}"/>
                    </a:ext>
                  </a:extLst>
                </p:cNvPr>
                <p:cNvSpPr/>
                <p:nvPr/>
              </p:nvSpPr>
              <p:spPr>
                <a:xfrm>
                  <a:off x="6834655" y="2068865"/>
                  <a:ext cx="237378" cy="337871"/>
                </a:xfrm>
                <a:custGeom>
                  <a:avLst/>
                  <a:gdLst>
                    <a:gd name="connsiteX0" fmla="*/ 30831 w 237378"/>
                    <a:gd name="connsiteY0" fmla="*/ 332440 h 337871"/>
                    <a:gd name="connsiteX1" fmla="*/ 0 w 237378"/>
                    <a:gd name="connsiteY1" fmla="*/ 315740 h 337871"/>
                    <a:gd name="connsiteX2" fmla="*/ 163147 w 237378"/>
                    <a:gd name="connsiteY2" fmla="*/ 20277 h 337871"/>
                    <a:gd name="connsiteX3" fmla="*/ 217101 w 237378"/>
                    <a:gd name="connsiteY3" fmla="*/ 4862 h 337871"/>
                    <a:gd name="connsiteX4" fmla="*/ 217101 w 237378"/>
                    <a:gd name="connsiteY4" fmla="*/ 4862 h 337871"/>
                    <a:gd name="connsiteX5" fmla="*/ 232516 w 237378"/>
                    <a:gd name="connsiteY5" fmla="*/ 58816 h 337871"/>
                    <a:gd name="connsiteX6" fmla="*/ 91208 w 237378"/>
                    <a:gd name="connsiteY6" fmla="*/ 317024 h 337871"/>
                    <a:gd name="connsiteX7" fmla="*/ 30831 w 237378"/>
                    <a:gd name="connsiteY7" fmla="*/ 332440 h 337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7378" h="337871">
                      <a:moveTo>
                        <a:pt x="30831" y="332440"/>
                      </a:moveTo>
                      <a:lnTo>
                        <a:pt x="0" y="315740"/>
                      </a:lnTo>
                      <a:lnTo>
                        <a:pt x="163147" y="20277"/>
                      </a:lnTo>
                      <a:cubicBezTo>
                        <a:pt x="173424" y="1008"/>
                        <a:pt x="197832" y="-5415"/>
                        <a:pt x="217101" y="4862"/>
                      </a:cubicBezTo>
                      <a:lnTo>
                        <a:pt x="217101" y="4862"/>
                      </a:lnTo>
                      <a:cubicBezTo>
                        <a:pt x="236370" y="15139"/>
                        <a:pt x="242793" y="39547"/>
                        <a:pt x="232516" y="58816"/>
                      </a:cubicBezTo>
                      <a:lnTo>
                        <a:pt x="91208" y="317024"/>
                      </a:lnTo>
                      <a:cubicBezTo>
                        <a:pt x="78361" y="336294"/>
                        <a:pt x="51385" y="344001"/>
                        <a:pt x="30831" y="332440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7" name="Freeform: Shape 2036">
                  <a:extLst>
                    <a:ext uri="{FF2B5EF4-FFF2-40B4-BE49-F238E27FC236}">
                      <a16:creationId xmlns:a16="http://schemas.microsoft.com/office/drawing/2014/main" id="{1AFC7573-3E37-4F1B-86C2-384EBEAEA07A}"/>
                    </a:ext>
                  </a:extLst>
                </p:cNvPr>
                <p:cNvSpPr/>
                <p:nvPr/>
              </p:nvSpPr>
              <p:spPr>
                <a:xfrm>
                  <a:off x="6891044" y="1792261"/>
                  <a:ext cx="186538" cy="352254"/>
                </a:xfrm>
                <a:custGeom>
                  <a:avLst/>
                  <a:gdLst>
                    <a:gd name="connsiteX0" fmla="*/ 34819 w 186538"/>
                    <a:gd name="connsiteY0" fmla="*/ 2704 h 352254"/>
                    <a:gd name="connsiteX1" fmla="*/ 34819 w 186538"/>
                    <a:gd name="connsiteY1" fmla="*/ 2704 h 352254"/>
                    <a:gd name="connsiteX2" fmla="*/ 100335 w 186538"/>
                    <a:gd name="connsiteY2" fmla="*/ 34819 h 352254"/>
                    <a:gd name="connsiteX3" fmla="*/ 183835 w 186538"/>
                    <a:gd name="connsiteY3" fmla="*/ 284035 h 352254"/>
                    <a:gd name="connsiteX4" fmla="*/ 151720 w 186538"/>
                    <a:gd name="connsiteY4" fmla="*/ 349551 h 352254"/>
                    <a:gd name="connsiteX5" fmla="*/ 151720 w 186538"/>
                    <a:gd name="connsiteY5" fmla="*/ 349551 h 352254"/>
                    <a:gd name="connsiteX6" fmla="*/ 86204 w 186538"/>
                    <a:gd name="connsiteY6" fmla="*/ 317435 h 352254"/>
                    <a:gd name="connsiteX7" fmla="*/ 2703 w 186538"/>
                    <a:gd name="connsiteY7" fmla="*/ 68219 h 352254"/>
                    <a:gd name="connsiteX8" fmla="*/ 34819 w 186538"/>
                    <a:gd name="connsiteY8" fmla="*/ 2704 h 35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6538" h="352254">
                      <a:moveTo>
                        <a:pt x="34819" y="2704"/>
                      </a:moveTo>
                      <a:lnTo>
                        <a:pt x="34819" y="2704"/>
                      </a:lnTo>
                      <a:cubicBezTo>
                        <a:pt x="61796" y="-6289"/>
                        <a:pt x="91342" y="7842"/>
                        <a:pt x="100335" y="34819"/>
                      </a:cubicBezTo>
                      <a:lnTo>
                        <a:pt x="183835" y="284035"/>
                      </a:lnTo>
                      <a:cubicBezTo>
                        <a:pt x="192828" y="311012"/>
                        <a:pt x="178696" y="340558"/>
                        <a:pt x="151720" y="349551"/>
                      </a:cubicBezTo>
                      <a:lnTo>
                        <a:pt x="151720" y="349551"/>
                      </a:lnTo>
                      <a:cubicBezTo>
                        <a:pt x="124742" y="358543"/>
                        <a:pt x="95196" y="344412"/>
                        <a:pt x="86204" y="317435"/>
                      </a:cubicBezTo>
                      <a:lnTo>
                        <a:pt x="2703" y="68219"/>
                      </a:lnTo>
                      <a:cubicBezTo>
                        <a:pt x="-6288" y="41242"/>
                        <a:pt x="7842" y="11696"/>
                        <a:pt x="34819" y="2704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8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6292516" y="1128728"/>
                <a:ext cx="1020017" cy="951439"/>
                <a:chOff x="6292516" y="1128728"/>
                <a:chExt cx="1020017" cy="951439"/>
              </a:xfrm>
            </p:grpSpPr>
            <p:sp>
              <p:nvSpPr>
                <p:cNvPr id="2039" name="Freeform: Shape 2038">
                  <a:extLst>
                    <a:ext uri="{FF2B5EF4-FFF2-40B4-BE49-F238E27FC236}">
                      <a16:creationId xmlns:a16="http://schemas.microsoft.com/office/drawing/2014/main" id="{1376A35A-93F2-4942-AA77-3395CC8E1710}"/>
                    </a:ext>
                  </a:extLst>
                </p:cNvPr>
                <p:cNvSpPr/>
                <p:nvPr/>
              </p:nvSpPr>
              <p:spPr>
                <a:xfrm>
                  <a:off x="7000371" y="1450687"/>
                  <a:ext cx="236369" cy="449616"/>
                </a:xfrm>
                <a:custGeom>
                  <a:avLst/>
                  <a:gdLst>
                    <a:gd name="connsiteX0" fmla="*/ 236369 w 236369"/>
                    <a:gd name="connsiteY0" fmla="*/ 394378 h 449616"/>
                    <a:gd name="connsiteX1" fmla="*/ 0 w 236369"/>
                    <a:gd name="connsiteY1" fmla="*/ 449617 h 449616"/>
                    <a:gd name="connsiteX2" fmla="*/ 6423 w 236369"/>
                    <a:gd name="connsiteY2" fmla="*/ 0 h 449616"/>
                    <a:gd name="connsiteX3" fmla="*/ 159292 w 236369"/>
                    <a:gd name="connsiteY3" fmla="*/ 120754 h 449616"/>
                    <a:gd name="connsiteX4" fmla="*/ 196547 w 236369"/>
                    <a:gd name="connsiteY4" fmla="*/ 254355 h 449616"/>
                    <a:gd name="connsiteX5" fmla="*/ 201685 w 236369"/>
                    <a:gd name="connsiteY5" fmla="*/ 274908 h 449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36369" h="449616">
                      <a:moveTo>
                        <a:pt x="236369" y="394378"/>
                      </a:moveTo>
                      <a:lnTo>
                        <a:pt x="0" y="449617"/>
                      </a:lnTo>
                      <a:lnTo>
                        <a:pt x="6423" y="0"/>
                      </a:lnTo>
                      <a:lnTo>
                        <a:pt x="159292" y="120754"/>
                      </a:lnTo>
                      <a:lnTo>
                        <a:pt x="196547" y="254355"/>
                      </a:lnTo>
                      <a:lnTo>
                        <a:pt x="201685" y="2749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0" name="Freeform: Shape 2039">
                  <a:extLst>
                    <a:ext uri="{FF2B5EF4-FFF2-40B4-BE49-F238E27FC236}">
                      <a16:creationId xmlns:a16="http://schemas.microsoft.com/office/drawing/2014/main" id="{D89615B1-001A-4907-918D-0451CF1DF26F}"/>
                    </a:ext>
                  </a:extLst>
                </p:cNvPr>
                <p:cNvSpPr/>
                <p:nvPr/>
              </p:nvSpPr>
              <p:spPr>
                <a:xfrm>
                  <a:off x="6986240" y="1591995"/>
                  <a:ext cx="35969" cy="35969"/>
                </a:xfrm>
                <a:custGeom>
                  <a:avLst/>
                  <a:gdLst>
                    <a:gd name="connsiteX0" fmla="*/ 35969 w 35969"/>
                    <a:gd name="connsiteY0" fmla="*/ 17985 h 35969"/>
                    <a:gd name="connsiteX1" fmla="*/ 17985 w 35969"/>
                    <a:gd name="connsiteY1" fmla="*/ 35969 h 35969"/>
                    <a:gd name="connsiteX2" fmla="*/ 0 w 35969"/>
                    <a:gd name="connsiteY2" fmla="*/ 17985 h 35969"/>
                    <a:gd name="connsiteX3" fmla="*/ 17985 w 35969"/>
                    <a:gd name="connsiteY3" fmla="*/ 0 h 35969"/>
                    <a:gd name="connsiteX4" fmla="*/ 35969 w 35969"/>
                    <a:gd name="connsiteY4" fmla="*/ 17985 h 35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69" h="35969">
                      <a:moveTo>
                        <a:pt x="35969" y="17985"/>
                      </a:moveTo>
                      <a:cubicBezTo>
                        <a:pt x="35969" y="28262"/>
                        <a:pt x="26977" y="35969"/>
                        <a:pt x="17985" y="35969"/>
                      </a:cubicBezTo>
                      <a:cubicBezTo>
                        <a:pt x="7708" y="35969"/>
                        <a:pt x="0" y="26977"/>
                        <a:pt x="0" y="17985"/>
                      </a:cubicBezTo>
                      <a:cubicBezTo>
                        <a:pt x="0" y="7708"/>
                        <a:pt x="8992" y="0"/>
                        <a:pt x="17985" y="0"/>
                      </a:cubicBezTo>
                      <a:cubicBezTo>
                        <a:pt x="28262" y="0"/>
                        <a:pt x="35969" y="7708"/>
                        <a:pt x="35969" y="17985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1" name="Freeform: Shape 2040">
                  <a:extLst>
                    <a:ext uri="{FF2B5EF4-FFF2-40B4-BE49-F238E27FC236}">
                      <a16:creationId xmlns:a16="http://schemas.microsoft.com/office/drawing/2014/main" id="{7F637C77-7D25-4F03-A4BD-63CD8E1889C3}"/>
                    </a:ext>
                  </a:extLst>
                </p:cNvPr>
                <p:cNvSpPr/>
                <p:nvPr/>
              </p:nvSpPr>
              <p:spPr>
                <a:xfrm>
                  <a:off x="6990094" y="1594564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2846 h 25692"/>
                    <a:gd name="connsiteX1" fmla="*/ 12846 w 25692"/>
                    <a:gd name="connsiteY1" fmla="*/ 25692 h 25692"/>
                    <a:gd name="connsiteX2" fmla="*/ 0 w 25692"/>
                    <a:gd name="connsiteY2" fmla="*/ 12846 h 25692"/>
                    <a:gd name="connsiteX3" fmla="*/ 12846 w 25692"/>
                    <a:gd name="connsiteY3" fmla="*/ 0 h 25692"/>
                    <a:gd name="connsiteX4" fmla="*/ 25692 w 25692"/>
                    <a:gd name="connsiteY4" fmla="*/ 12846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2846"/>
                      </a:moveTo>
                      <a:cubicBezTo>
                        <a:pt x="25692" y="20554"/>
                        <a:pt x="19269" y="25692"/>
                        <a:pt x="12846" y="25692"/>
                      </a:cubicBezTo>
                      <a:cubicBezTo>
                        <a:pt x="5139" y="25692"/>
                        <a:pt x="0" y="19269"/>
                        <a:pt x="0" y="12846"/>
                      </a:cubicBezTo>
                      <a:cubicBezTo>
                        <a:pt x="0" y="5138"/>
                        <a:pt x="6423" y="0"/>
                        <a:pt x="12846" y="0"/>
                      </a:cubicBezTo>
                      <a:cubicBezTo>
                        <a:pt x="19269" y="0"/>
                        <a:pt x="25692" y="5138"/>
                        <a:pt x="25692" y="12846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2" name="Freeform: Shape 2041">
                  <a:extLst>
                    <a:ext uri="{FF2B5EF4-FFF2-40B4-BE49-F238E27FC236}">
                      <a16:creationId xmlns:a16="http://schemas.microsoft.com/office/drawing/2014/main" id="{4DD02BE6-DFC7-48BF-B5C0-95D7526A04C8}"/>
                    </a:ext>
                  </a:extLst>
                </p:cNvPr>
                <p:cNvSpPr/>
                <p:nvPr/>
              </p:nvSpPr>
              <p:spPr>
                <a:xfrm>
                  <a:off x="7041479" y="1599703"/>
                  <a:ext cx="35969" cy="35969"/>
                </a:xfrm>
                <a:custGeom>
                  <a:avLst/>
                  <a:gdLst>
                    <a:gd name="connsiteX0" fmla="*/ 35970 w 35969"/>
                    <a:gd name="connsiteY0" fmla="*/ 17985 h 35969"/>
                    <a:gd name="connsiteX1" fmla="*/ 17985 w 35969"/>
                    <a:gd name="connsiteY1" fmla="*/ 35969 h 35969"/>
                    <a:gd name="connsiteX2" fmla="*/ 0 w 35969"/>
                    <a:gd name="connsiteY2" fmla="*/ 17985 h 35969"/>
                    <a:gd name="connsiteX3" fmla="*/ 17985 w 35969"/>
                    <a:gd name="connsiteY3" fmla="*/ 0 h 35969"/>
                    <a:gd name="connsiteX4" fmla="*/ 35970 w 35969"/>
                    <a:gd name="connsiteY4" fmla="*/ 17985 h 35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69" h="35969">
                      <a:moveTo>
                        <a:pt x="35970" y="17985"/>
                      </a:moveTo>
                      <a:cubicBezTo>
                        <a:pt x="35970" y="28262"/>
                        <a:pt x="26977" y="35969"/>
                        <a:pt x="17985" y="35969"/>
                      </a:cubicBezTo>
                      <a:cubicBezTo>
                        <a:pt x="7708" y="35969"/>
                        <a:pt x="0" y="26977"/>
                        <a:pt x="0" y="17985"/>
                      </a:cubicBezTo>
                      <a:cubicBezTo>
                        <a:pt x="0" y="7708"/>
                        <a:pt x="8992" y="0"/>
                        <a:pt x="17985" y="0"/>
                      </a:cubicBezTo>
                      <a:cubicBezTo>
                        <a:pt x="26977" y="0"/>
                        <a:pt x="35970" y="8992"/>
                        <a:pt x="35970" y="17985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3" name="Freeform: Shape 2042">
                  <a:extLst>
                    <a:ext uri="{FF2B5EF4-FFF2-40B4-BE49-F238E27FC236}">
                      <a16:creationId xmlns:a16="http://schemas.microsoft.com/office/drawing/2014/main" id="{3A903A8A-1112-486D-B216-29A985240A27}"/>
                    </a:ext>
                  </a:extLst>
                </p:cNvPr>
                <p:cNvSpPr/>
                <p:nvPr/>
              </p:nvSpPr>
              <p:spPr>
                <a:xfrm>
                  <a:off x="7044504" y="1602728"/>
                  <a:ext cx="26064" cy="26064"/>
                </a:xfrm>
                <a:custGeom>
                  <a:avLst/>
                  <a:gdLst>
                    <a:gd name="connsiteX0" fmla="*/ 25236 w 26064"/>
                    <a:gd name="connsiteY0" fmla="*/ 8536 h 26064"/>
                    <a:gd name="connsiteX1" fmla="*/ 8536 w 26064"/>
                    <a:gd name="connsiteY1" fmla="*/ 25236 h 26064"/>
                    <a:gd name="connsiteX2" fmla="*/ 829 w 26064"/>
                    <a:gd name="connsiteY2" fmla="*/ 17528 h 26064"/>
                    <a:gd name="connsiteX3" fmla="*/ 17528 w 26064"/>
                    <a:gd name="connsiteY3" fmla="*/ 828 h 26064"/>
                    <a:gd name="connsiteX4" fmla="*/ 25236 w 26064"/>
                    <a:gd name="connsiteY4" fmla="*/ 8536 h 26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064" h="26064">
                      <a:moveTo>
                        <a:pt x="25236" y="8536"/>
                      </a:moveTo>
                      <a:cubicBezTo>
                        <a:pt x="29090" y="18813"/>
                        <a:pt x="18813" y="29090"/>
                        <a:pt x="8536" y="25236"/>
                      </a:cubicBezTo>
                      <a:cubicBezTo>
                        <a:pt x="4682" y="23951"/>
                        <a:pt x="2113" y="21382"/>
                        <a:pt x="829" y="17528"/>
                      </a:cubicBezTo>
                      <a:cubicBezTo>
                        <a:pt x="-3026" y="7251"/>
                        <a:pt x="7252" y="-3026"/>
                        <a:pt x="17528" y="828"/>
                      </a:cubicBezTo>
                      <a:cubicBezTo>
                        <a:pt x="21382" y="828"/>
                        <a:pt x="23952" y="4682"/>
                        <a:pt x="25236" y="8536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4" name="Freeform: Shape 2043">
                  <a:extLst>
                    <a:ext uri="{FF2B5EF4-FFF2-40B4-BE49-F238E27FC236}">
                      <a16:creationId xmlns:a16="http://schemas.microsoft.com/office/drawing/2014/main" id="{F80ED420-593A-4F64-B150-F82383F20031}"/>
                    </a:ext>
                  </a:extLst>
                </p:cNvPr>
                <p:cNvSpPr/>
                <p:nvPr/>
              </p:nvSpPr>
              <p:spPr>
                <a:xfrm>
                  <a:off x="7103141" y="1612426"/>
                  <a:ext cx="36091" cy="36091"/>
                </a:xfrm>
                <a:custGeom>
                  <a:avLst/>
                  <a:gdLst>
                    <a:gd name="connsiteX0" fmla="*/ 35969 w 36091"/>
                    <a:gd name="connsiteY0" fmla="*/ 18107 h 36091"/>
                    <a:gd name="connsiteX1" fmla="*/ 17984 w 36091"/>
                    <a:gd name="connsiteY1" fmla="*/ 36092 h 36091"/>
                    <a:gd name="connsiteX2" fmla="*/ 0 w 36091"/>
                    <a:gd name="connsiteY2" fmla="*/ 18107 h 36091"/>
                    <a:gd name="connsiteX3" fmla="*/ 17984 w 36091"/>
                    <a:gd name="connsiteY3" fmla="*/ 123 h 36091"/>
                    <a:gd name="connsiteX4" fmla="*/ 35969 w 36091"/>
                    <a:gd name="connsiteY4" fmla="*/ 18107 h 3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91" h="36091">
                      <a:moveTo>
                        <a:pt x="35969" y="18107"/>
                      </a:moveTo>
                      <a:cubicBezTo>
                        <a:pt x="35969" y="28384"/>
                        <a:pt x="26977" y="36092"/>
                        <a:pt x="17984" y="36092"/>
                      </a:cubicBezTo>
                      <a:cubicBezTo>
                        <a:pt x="8992" y="36092"/>
                        <a:pt x="0" y="27100"/>
                        <a:pt x="0" y="18107"/>
                      </a:cubicBezTo>
                      <a:cubicBezTo>
                        <a:pt x="0" y="7830"/>
                        <a:pt x="8992" y="123"/>
                        <a:pt x="17984" y="123"/>
                      </a:cubicBezTo>
                      <a:cubicBezTo>
                        <a:pt x="28261" y="-1162"/>
                        <a:pt x="37253" y="7830"/>
                        <a:pt x="35969" y="18107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5" name="Freeform: Shape 2044">
                  <a:extLst>
                    <a:ext uri="{FF2B5EF4-FFF2-40B4-BE49-F238E27FC236}">
                      <a16:creationId xmlns:a16="http://schemas.microsoft.com/office/drawing/2014/main" id="{39ECD8E3-772F-4F16-8656-F18490F801DD}"/>
                    </a:ext>
                  </a:extLst>
                </p:cNvPr>
                <p:cNvSpPr/>
                <p:nvPr/>
              </p:nvSpPr>
              <p:spPr>
                <a:xfrm>
                  <a:off x="7106995" y="1613833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2846 h 25692"/>
                    <a:gd name="connsiteX1" fmla="*/ 12846 w 25692"/>
                    <a:gd name="connsiteY1" fmla="*/ 25692 h 25692"/>
                    <a:gd name="connsiteX2" fmla="*/ 0 w 25692"/>
                    <a:gd name="connsiteY2" fmla="*/ 12846 h 25692"/>
                    <a:gd name="connsiteX3" fmla="*/ 12846 w 25692"/>
                    <a:gd name="connsiteY3" fmla="*/ 0 h 25692"/>
                    <a:gd name="connsiteX4" fmla="*/ 25692 w 25692"/>
                    <a:gd name="connsiteY4" fmla="*/ 12846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2846"/>
                      </a:moveTo>
                      <a:cubicBezTo>
                        <a:pt x="25692" y="20554"/>
                        <a:pt x="19269" y="25692"/>
                        <a:pt x="12846" y="25692"/>
                      </a:cubicBezTo>
                      <a:cubicBezTo>
                        <a:pt x="5138" y="25692"/>
                        <a:pt x="0" y="19269"/>
                        <a:pt x="0" y="12846"/>
                      </a:cubicBezTo>
                      <a:cubicBezTo>
                        <a:pt x="0" y="5139"/>
                        <a:pt x="6423" y="0"/>
                        <a:pt x="12846" y="0"/>
                      </a:cubicBezTo>
                      <a:cubicBezTo>
                        <a:pt x="20554" y="0"/>
                        <a:pt x="25692" y="6423"/>
                        <a:pt x="25692" y="12846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6" name="Freeform: Shape 2045">
                  <a:extLst>
                    <a:ext uri="{FF2B5EF4-FFF2-40B4-BE49-F238E27FC236}">
                      <a16:creationId xmlns:a16="http://schemas.microsoft.com/office/drawing/2014/main" id="{29090E15-4566-4FAA-8952-8596A720487C}"/>
                    </a:ext>
                  </a:extLst>
                </p:cNvPr>
                <p:cNvSpPr/>
                <p:nvPr/>
              </p:nvSpPr>
              <p:spPr>
                <a:xfrm>
                  <a:off x="7159664" y="1635672"/>
                  <a:ext cx="35969" cy="35969"/>
                </a:xfrm>
                <a:custGeom>
                  <a:avLst/>
                  <a:gdLst>
                    <a:gd name="connsiteX0" fmla="*/ 35969 w 35969"/>
                    <a:gd name="connsiteY0" fmla="*/ 17985 h 35969"/>
                    <a:gd name="connsiteX1" fmla="*/ 17985 w 35969"/>
                    <a:gd name="connsiteY1" fmla="*/ 35969 h 35969"/>
                    <a:gd name="connsiteX2" fmla="*/ 0 w 35969"/>
                    <a:gd name="connsiteY2" fmla="*/ 17985 h 35969"/>
                    <a:gd name="connsiteX3" fmla="*/ 17985 w 35969"/>
                    <a:gd name="connsiteY3" fmla="*/ 0 h 35969"/>
                    <a:gd name="connsiteX4" fmla="*/ 35969 w 35969"/>
                    <a:gd name="connsiteY4" fmla="*/ 17985 h 35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969" h="35969">
                      <a:moveTo>
                        <a:pt x="35969" y="17985"/>
                      </a:moveTo>
                      <a:cubicBezTo>
                        <a:pt x="35969" y="28262"/>
                        <a:pt x="26977" y="35969"/>
                        <a:pt x="17985" y="35969"/>
                      </a:cubicBezTo>
                      <a:cubicBezTo>
                        <a:pt x="7708" y="35969"/>
                        <a:pt x="0" y="26977"/>
                        <a:pt x="0" y="17985"/>
                      </a:cubicBezTo>
                      <a:cubicBezTo>
                        <a:pt x="0" y="7708"/>
                        <a:pt x="8992" y="0"/>
                        <a:pt x="17985" y="0"/>
                      </a:cubicBezTo>
                      <a:cubicBezTo>
                        <a:pt x="28262" y="0"/>
                        <a:pt x="35969" y="7708"/>
                        <a:pt x="35969" y="17985"/>
                      </a:cubicBez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7" name="Freeform: Shape 2046">
                  <a:extLst>
                    <a:ext uri="{FF2B5EF4-FFF2-40B4-BE49-F238E27FC236}">
                      <a16:creationId xmlns:a16="http://schemas.microsoft.com/office/drawing/2014/main" id="{412A263E-6AF2-493F-B17D-CDF353C6823B}"/>
                    </a:ext>
                  </a:extLst>
                </p:cNvPr>
                <p:cNvSpPr/>
                <p:nvPr/>
              </p:nvSpPr>
              <p:spPr>
                <a:xfrm>
                  <a:off x="7163517" y="1638241"/>
                  <a:ext cx="25692" cy="25692"/>
                </a:xfrm>
                <a:custGeom>
                  <a:avLst/>
                  <a:gdLst>
                    <a:gd name="connsiteX0" fmla="*/ 25692 w 25692"/>
                    <a:gd name="connsiteY0" fmla="*/ 12846 h 25692"/>
                    <a:gd name="connsiteX1" fmla="*/ 12846 w 25692"/>
                    <a:gd name="connsiteY1" fmla="*/ 25692 h 25692"/>
                    <a:gd name="connsiteX2" fmla="*/ 0 w 25692"/>
                    <a:gd name="connsiteY2" fmla="*/ 12846 h 25692"/>
                    <a:gd name="connsiteX3" fmla="*/ 12846 w 25692"/>
                    <a:gd name="connsiteY3" fmla="*/ 0 h 25692"/>
                    <a:gd name="connsiteX4" fmla="*/ 25692 w 25692"/>
                    <a:gd name="connsiteY4" fmla="*/ 12846 h 25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2" h="25692">
                      <a:moveTo>
                        <a:pt x="25692" y="12846"/>
                      </a:moveTo>
                      <a:cubicBezTo>
                        <a:pt x="25692" y="20554"/>
                        <a:pt x="19269" y="25692"/>
                        <a:pt x="12846" y="25692"/>
                      </a:cubicBezTo>
                      <a:cubicBezTo>
                        <a:pt x="5139" y="25692"/>
                        <a:pt x="0" y="19269"/>
                        <a:pt x="0" y="12846"/>
                      </a:cubicBezTo>
                      <a:cubicBezTo>
                        <a:pt x="0" y="5138"/>
                        <a:pt x="6423" y="0"/>
                        <a:pt x="12846" y="0"/>
                      </a:cubicBezTo>
                      <a:cubicBezTo>
                        <a:pt x="20554" y="0"/>
                        <a:pt x="25692" y="5138"/>
                        <a:pt x="25692" y="12846"/>
                      </a:cubicBez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ABBA1EE5-9172-406A-B53E-0BFE9F406210}"/>
                    </a:ext>
                  </a:extLst>
                </p:cNvPr>
                <p:cNvSpPr/>
                <p:nvPr/>
              </p:nvSpPr>
              <p:spPr>
                <a:xfrm>
                  <a:off x="7005487" y="1387741"/>
                  <a:ext cx="200422" cy="196546"/>
                </a:xfrm>
                <a:custGeom>
                  <a:avLst/>
                  <a:gdLst>
                    <a:gd name="connsiteX0" fmla="*/ 200423 w 200422"/>
                    <a:gd name="connsiteY0" fmla="*/ 127177 h 196546"/>
                    <a:gd name="connsiteX1" fmla="*/ 199138 w 200422"/>
                    <a:gd name="connsiteY1" fmla="*/ 196547 h 196546"/>
                    <a:gd name="connsiteX2" fmla="*/ 122061 w 200422"/>
                    <a:gd name="connsiteY2" fmla="*/ 195262 h 196546"/>
                    <a:gd name="connsiteX3" fmla="*/ 22 w 200422"/>
                    <a:gd name="connsiteY3" fmla="*/ 69369 h 196546"/>
                    <a:gd name="connsiteX4" fmla="*/ 1307 w 200422"/>
                    <a:gd name="connsiteY4" fmla="*/ 0 h 196546"/>
                    <a:gd name="connsiteX5" fmla="*/ 78384 w 200422"/>
                    <a:gd name="connsiteY5" fmla="*/ 1285 h 196546"/>
                    <a:gd name="connsiteX6" fmla="*/ 195284 w 200422"/>
                    <a:gd name="connsiteY6" fmla="*/ 91208 h 196546"/>
                    <a:gd name="connsiteX7" fmla="*/ 200423 w 200422"/>
                    <a:gd name="connsiteY7" fmla="*/ 127177 h 19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0422" h="196546">
                      <a:moveTo>
                        <a:pt x="200423" y="127177"/>
                      </a:moveTo>
                      <a:lnTo>
                        <a:pt x="199138" y="196547"/>
                      </a:lnTo>
                      <a:lnTo>
                        <a:pt x="122061" y="195262"/>
                      </a:lnTo>
                      <a:cubicBezTo>
                        <a:pt x="53976" y="193977"/>
                        <a:pt x="-1262" y="137454"/>
                        <a:pt x="22" y="69369"/>
                      </a:cubicBezTo>
                      <a:lnTo>
                        <a:pt x="1307" y="0"/>
                      </a:lnTo>
                      <a:lnTo>
                        <a:pt x="78384" y="1285"/>
                      </a:lnTo>
                      <a:cubicBezTo>
                        <a:pt x="134907" y="2569"/>
                        <a:pt x="181154" y="39823"/>
                        <a:pt x="195284" y="91208"/>
                      </a:cubicBezTo>
                      <a:cubicBezTo>
                        <a:pt x="199138" y="102769"/>
                        <a:pt x="200423" y="115616"/>
                        <a:pt x="200423" y="12717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086B2583-15EB-468E-8753-E2FA389E72D5}"/>
                    </a:ext>
                  </a:extLst>
                </p:cNvPr>
                <p:cNvSpPr/>
                <p:nvPr/>
              </p:nvSpPr>
              <p:spPr>
                <a:xfrm>
                  <a:off x="7178933" y="1480233"/>
                  <a:ext cx="133600" cy="104114"/>
                </a:xfrm>
                <a:custGeom>
                  <a:avLst/>
                  <a:gdLst>
                    <a:gd name="connsiteX0" fmla="*/ 133601 w 133600"/>
                    <a:gd name="connsiteY0" fmla="*/ 1285 h 104114"/>
                    <a:gd name="connsiteX1" fmla="*/ 133601 w 133600"/>
                    <a:gd name="connsiteY1" fmla="*/ 8992 h 104114"/>
                    <a:gd name="connsiteX2" fmla="*/ 119469 w 133600"/>
                    <a:gd name="connsiteY2" fmla="*/ 57808 h 104114"/>
                    <a:gd name="connsiteX3" fmla="*/ 35969 w 133600"/>
                    <a:gd name="connsiteY3" fmla="*/ 104054 h 104114"/>
                    <a:gd name="connsiteX4" fmla="*/ 0 w 133600"/>
                    <a:gd name="connsiteY4" fmla="*/ 104054 h 104114"/>
                    <a:gd name="connsiteX5" fmla="*/ 1285 w 133600"/>
                    <a:gd name="connsiteY5" fmla="*/ 0 h 104114"/>
                    <a:gd name="connsiteX6" fmla="*/ 133601 w 133600"/>
                    <a:gd name="connsiteY6" fmla="*/ 1285 h 104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3600" h="104114">
                      <a:moveTo>
                        <a:pt x="133601" y="1285"/>
                      </a:moveTo>
                      <a:lnTo>
                        <a:pt x="133601" y="8992"/>
                      </a:lnTo>
                      <a:cubicBezTo>
                        <a:pt x="133601" y="26977"/>
                        <a:pt x="128462" y="43677"/>
                        <a:pt x="119469" y="57808"/>
                      </a:cubicBezTo>
                      <a:cubicBezTo>
                        <a:pt x="102770" y="86069"/>
                        <a:pt x="70654" y="105339"/>
                        <a:pt x="35969" y="104054"/>
                      </a:cubicBezTo>
                      <a:lnTo>
                        <a:pt x="0" y="104054"/>
                      </a:lnTo>
                      <a:lnTo>
                        <a:pt x="1285" y="0"/>
                      </a:lnTo>
                      <a:lnTo>
                        <a:pt x="133601" y="128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C0070AD0-FCE8-44E7-BA05-AD19478620DF}"/>
                    </a:ext>
                  </a:extLst>
                </p:cNvPr>
                <p:cNvSpPr/>
                <p:nvPr/>
              </p:nvSpPr>
              <p:spPr>
                <a:xfrm>
                  <a:off x="7006795" y="1387741"/>
                  <a:ext cx="305739" cy="196607"/>
                </a:xfrm>
                <a:custGeom>
                  <a:avLst/>
                  <a:gdLst>
                    <a:gd name="connsiteX0" fmla="*/ 305739 w 305739"/>
                    <a:gd name="connsiteY0" fmla="*/ 93777 h 196607"/>
                    <a:gd name="connsiteX1" fmla="*/ 305739 w 305739"/>
                    <a:gd name="connsiteY1" fmla="*/ 101485 h 196607"/>
                    <a:gd name="connsiteX2" fmla="*/ 291608 w 305739"/>
                    <a:gd name="connsiteY2" fmla="*/ 150300 h 196607"/>
                    <a:gd name="connsiteX3" fmla="*/ 208108 w 305739"/>
                    <a:gd name="connsiteY3" fmla="*/ 196547 h 196607"/>
                    <a:gd name="connsiteX4" fmla="*/ 122039 w 305739"/>
                    <a:gd name="connsiteY4" fmla="*/ 195262 h 196607"/>
                    <a:gd name="connsiteX5" fmla="*/ 0 w 305739"/>
                    <a:gd name="connsiteY5" fmla="*/ 77077 h 196607"/>
                    <a:gd name="connsiteX6" fmla="*/ 0 w 305739"/>
                    <a:gd name="connsiteY6" fmla="*/ 69369 h 196607"/>
                    <a:gd name="connsiteX7" fmla="*/ 1284 w 305739"/>
                    <a:gd name="connsiteY7" fmla="*/ 0 h 196607"/>
                    <a:gd name="connsiteX8" fmla="*/ 78361 w 305739"/>
                    <a:gd name="connsiteY8" fmla="*/ 1285 h 196607"/>
                    <a:gd name="connsiteX9" fmla="*/ 195261 w 305739"/>
                    <a:gd name="connsiteY9" fmla="*/ 91208 h 196607"/>
                    <a:gd name="connsiteX10" fmla="*/ 305739 w 305739"/>
                    <a:gd name="connsiteY10" fmla="*/ 93777 h 196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5739" h="196607">
                      <a:moveTo>
                        <a:pt x="305739" y="93777"/>
                      </a:moveTo>
                      <a:lnTo>
                        <a:pt x="305739" y="101485"/>
                      </a:lnTo>
                      <a:cubicBezTo>
                        <a:pt x="305739" y="119470"/>
                        <a:pt x="300600" y="136170"/>
                        <a:pt x="291608" y="150300"/>
                      </a:cubicBezTo>
                      <a:cubicBezTo>
                        <a:pt x="274908" y="178562"/>
                        <a:pt x="242792" y="197831"/>
                        <a:pt x="208108" y="196547"/>
                      </a:cubicBezTo>
                      <a:lnTo>
                        <a:pt x="122039" y="195262"/>
                      </a:lnTo>
                      <a:cubicBezTo>
                        <a:pt x="56523" y="193977"/>
                        <a:pt x="2569" y="141308"/>
                        <a:pt x="0" y="77077"/>
                      </a:cubicBezTo>
                      <a:cubicBezTo>
                        <a:pt x="0" y="74508"/>
                        <a:pt x="0" y="71939"/>
                        <a:pt x="0" y="69369"/>
                      </a:cubicBezTo>
                      <a:lnTo>
                        <a:pt x="1284" y="0"/>
                      </a:lnTo>
                      <a:lnTo>
                        <a:pt x="78361" y="1285"/>
                      </a:lnTo>
                      <a:cubicBezTo>
                        <a:pt x="134885" y="2569"/>
                        <a:pt x="181131" y="39823"/>
                        <a:pt x="195261" y="91208"/>
                      </a:cubicBezTo>
                      <a:lnTo>
                        <a:pt x="305739" y="93777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BA9BE6CD-59FF-4C0E-8464-D8FFEDCE3090}"/>
                    </a:ext>
                  </a:extLst>
                </p:cNvPr>
                <p:cNvSpPr/>
                <p:nvPr/>
              </p:nvSpPr>
              <p:spPr>
                <a:xfrm>
                  <a:off x="7006795" y="1387741"/>
                  <a:ext cx="303366" cy="169630"/>
                </a:xfrm>
                <a:custGeom>
                  <a:avLst/>
                  <a:gdLst>
                    <a:gd name="connsiteX0" fmla="*/ 294177 w 303366"/>
                    <a:gd name="connsiteY0" fmla="*/ 93777 h 169630"/>
                    <a:gd name="connsiteX1" fmla="*/ 301885 w 303366"/>
                    <a:gd name="connsiteY1" fmla="*/ 123323 h 169630"/>
                    <a:gd name="connsiteX2" fmla="*/ 219670 w 303366"/>
                    <a:gd name="connsiteY2" fmla="*/ 169570 h 169630"/>
                    <a:gd name="connsiteX3" fmla="*/ 115616 w 303366"/>
                    <a:gd name="connsiteY3" fmla="*/ 168285 h 169630"/>
                    <a:gd name="connsiteX4" fmla="*/ 0 w 303366"/>
                    <a:gd name="connsiteY4" fmla="*/ 77077 h 169630"/>
                    <a:gd name="connsiteX5" fmla="*/ 0 w 303366"/>
                    <a:gd name="connsiteY5" fmla="*/ 69369 h 169630"/>
                    <a:gd name="connsiteX6" fmla="*/ 1284 w 303366"/>
                    <a:gd name="connsiteY6" fmla="*/ 0 h 169630"/>
                    <a:gd name="connsiteX7" fmla="*/ 78361 w 303366"/>
                    <a:gd name="connsiteY7" fmla="*/ 1285 h 169630"/>
                    <a:gd name="connsiteX8" fmla="*/ 195261 w 303366"/>
                    <a:gd name="connsiteY8" fmla="*/ 91208 h 169630"/>
                    <a:gd name="connsiteX9" fmla="*/ 294177 w 303366"/>
                    <a:gd name="connsiteY9" fmla="*/ 93777 h 169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3366" h="169630">
                      <a:moveTo>
                        <a:pt x="294177" y="93777"/>
                      </a:moveTo>
                      <a:cubicBezTo>
                        <a:pt x="291608" y="104054"/>
                        <a:pt x="308309" y="114331"/>
                        <a:pt x="301885" y="123323"/>
                      </a:cubicBezTo>
                      <a:cubicBezTo>
                        <a:pt x="285185" y="151585"/>
                        <a:pt x="254354" y="170854"/>
                        <a:pt x="219670" y="169570"/>
                      </a:cubicBezTo>
                      <a:lnTo>
                        <a:pt x="115616" y="168285"/>
                      </a:lnTo>
                      <a:cubicBezTo>
                        <a:pt x="60376" y="167000"/>
                        <a:pt x="14130" y="128462"/>
                        <a:pt x="0" y="77077"/>
                      </a:cubicBezTo>
                      <a:cubicBezTo>
                        <a:pt x="0" y="74508"/>
                        <a:pt x="0" y="71939"/>
                        <a:pt x="0" y="69369"/>
                      </a:cubicBezTo>
                      <a:lnTo>
                        <a:pt x="1284" y="0"/>
                      </a:lnTo>
                      <a:lnTo>
                        <a:pt x="78361" y="1285"/>
                      </a:lnTo>
                      <a:cubicBezTo>
                        <a:pt x="134885" y="2569"/>
                        <a:pt x="181131" y="39823"/>
                        <a:pt x="195261" y="91208"/>
                      </a:cubicBezTo>
                      <a:lnTo>
                        <a:pt x="294177" y="93777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EF18F8DD-C2E8-47E7-A880-D7F5F20DFDE9}"/>
                    </a:ext>
                  </a:extLst>
                </p:cNvPr>
                <p:cNvSpPr/>
                <p:nvPr/>
              </p:nvSpPr>
              <p:spPr>
                <a:xfrm>
                  <a:off x="7008079" y="1389025"/>
                  <a:ext cx="304454" cy="149015"/>
                </a:xfrm>
                <a:custGeom>
                  <a:avLst/>
                  <a:gdLst>
                    <a:gd name="connsiteX0" fmla="*/ 304455 w 304454"/>
                    <a:gd name="connsiteY0" fmla="*/ 92493 h 149015"/>
                    <a:gd name="connsiteX1" fmla="*/ 304455 w 304454"/>
                    <a:gd name="connsiteY1" fmla="*/ 100200 h 149015"/>
                    <a:gd name="connsiteX2" fmla="*/ 300601 w 304454"/>
                    <a:gd name="connsiteY2" fmla="*/ 124608 h 149015"/>
                    <a:gd name="connsiteX3" fmla="*/ 296747 w 304454"/>
                    <a:gd name="connsiteY3" fmla="*/ 134885 h 149015"/>
                    <a:gd name="connsiteX4" fmla="*/ 290324 w 304454"/>
                    <a:gd name="connsiteY4" fmla="*/ 149016 h 149015"/>
                    <a:gd name="connsiteX5" fmla="*/ 214531 w 304454"/>
                    <a:gd name="connsiteY5" fmla="*/ 147731 h 149015"/>
                    <a:gd name="connsiteX6" fmla="*/ 186270 w 304454"/>
                    <a:gd name="connsiteY6" fmla="*/ 141308 h 149015"/>
                    <a:gd name="connsiteX7" fmla="*/ 160577 w 304454"/>
                    <a:gd name="connsiteY7" fmla="*/ 119470 h 149015"/>
                    <a:gd name="connsiteX8" fmla="*/ 159293 w 304454"/>
                    <a:gd name="connsiteY8" fmla="*/ 118185 h 149015"/>
                    <a:gd name="connsiteX9" fmla="*/ 68085 w 304454"/>
                    <a:gd name="connsiteY9" fmla="*/ 73223 h 149015"/>
                    <a:gd name="connsiteX10" fmla="*/ 65515 w 304454"/>
                    <a:gd name="connsiteY10" fmla="*/ 73223 h 149015"/>
                    <a:gd name="connsiteX11" fmla="*/ 5139 w 304454"/>
                    <a:gd name="connsiteY11" fmla="*/ 32115 h 149015"/>
                    <a:gd name="connsiteX12" fmla="*/ 0 w 304454"/>
                    <a:gd name="connsiteY12" fmla="*/ 6423 h 149015"/>
                    <a:gd name="connsiteX13" fmla="*/ 0 w 304454"/>
                    <a:gd name="connsiteY13" fmla="*/ 0 h 149015"/>
                    <a:gd name="connsiteX14" fmla="*/ 77077 w 304454"/>
                    <a:gd name="connsiteY14" fmla="*/ 1285 h 149015"/>
                    <a:gd name="connsiteX15" fmla="*/ 177277 w 304454"/>
                    <a:gd name="connsiteY15" fmla="*/ 55239 h 149015"/>
                    <a:gd name="connsiteX16" fmla="*/ 242793 w 304454"/>
                    <a:gd name="connsiteY16" fmla="*/ 91208 h 149015"/>
                    <a:gd name="connsiteX17" fmla="*/ 304455 w 304454"/>
                    <a:gd name="connsiteY17" fmla="*/ 92493 h 149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04454" h="149015">
                      <a:moveTo>
                        <a:pt x="304455" y="92493"/>
                      </a:moveTo>
                      <a:lnTo>
                        <a:pt x="304455" y="100200"/>
                      </a:lnTo>
                      <a:cubicBezTo>
                        <a:pt x="304455" y="109193"/>
                        <a:pt x="303170" y="116900"/>
                        <a:pt x="300601" y="124608"/>
                      </a:cubicBezTo>
                      <a:cubicBezTo>
                        <a:pt x="299316" y="128462"/>
                        <a:pt x="298032" y="132316"/>
                        <a:pt x="296747" y="134885"/>
                      </a:cubicBezTo>
                      <a:cubicBezTo>
                        <a:pt x="294178" y="140023"/>
                        <a:pt x="292893" y="143877"/>
                        <a:pt x="290324" y="149016"/>
                      </a:cubicBezTo>
                      <a:lnTo>
                        <a:pt x="214531" y="147731"/>
                      </a:lnTo>
                      <a:cubicBezTo>
                        <a:pt x="204255" y="147731"/>
                        <a:pt x="195262" y="145162"/>
                        <a:pt x="186270" y="141308"/>
                      </a:cubicBezTo>
                      <a:cubicBezTo>
                        <a:pt x="175993" y="136170"/>
                        <a:pt x="167000" y="128462"/>
                        <a:pt x="160577" y="119470"/>
                      </a:cubicBezTo>
                      <a:cubicBezTo>
                        <a:pt x="160577" y="119470"/>
                        <a:pt x="159293" y="118185"/>
                        <a:pt x="159293" y="118185"/>
                      </a:cubicBezTo>
                      <a:cubicBezTo>
                        <a:pt x="137454" y="87354"/>
                        <a:pt x="111762" y="74508"/>
                        <a:pt x="68085" y="73223"/>
                      </a:cubicBezTo>
                      <a:lnTo>
                        <a:pt x="65515" y="73223"/>
                      </a:lnTo>
                      <a:cubicBezTo>
                        <a:pt x="38539" y="73223"/>
                        <a:pt x="15416" y="55239"/>
                        <a:pt x="5139" y="32115"/>
                      </a:cubicBezTo>
                      <a:cubicBezTo>
                        <a:pt x="1284" y="24408"/>
                        <a:pt x="0" y="15415"/>
                        <a:pt x="0" y="6423"/>
                      </a:cubicBezTo>
                      <a:lnTo>
                        <a:pt x="0" y="0"/>
                      </a:lnTo>
                      <a:lnTo>
                        <a:pt x="77077" y="1285"/>
                      </a:lnTo>
                      <a:cubicBezTo>
                        <a:pt x="119469" y="1285"/>
                        <a:pt x="155439" y="23123"/>
                        <a:pt x="177277" y="55239"/>
                      </a:cubicBezTo>
                      <a:cubicBezTo>
                        <a:pt x="192693" y="77077"/>
                        <a:pt x="215816" y="91208"/>
                        <a:pt x="242793" y="91208"/>
                      </a:cubicBezTo>
                      <a:lnTo>
                        <a:pt x="304455" y="9249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3" name="Freeform: Shape 2052">
                  <a:extLst>
                    <a:ext uri="{FF2B5EF4-FFF2-40B4-BE49-F238E27FC236}">
                      <a16:creationId xmlns:a16="http://schemas.microsoft.com/office/drawing/2014/main" id="{FB0D05B1-73D0-4DA6-9BB6-3356053C809B}"/>
                    </a:ext>
                  </a:extLst>
                </p:cNvPr>
                <p:cNvSpPr/>
                <p:nvPr/>
              </p:nvSpPr>
              <p:spPr>
                <a:xfrm>
                  <a:off x="7006795" y="1390310"/>
                  <a:ext cx="274907" cy="123323"/>
                </a:xfrm>
                <a:custGeom>
                  <a:avLst/>
                  <a:gdLst>
                    <a:gd name="connsiteX0" fmla="*/ 265915 w 274907"/>
                    <a:gd name="connsiteY0" fmla="*/ 91208 h 123323"/>
                    <a:gd name="connsiteX1" fmla="*/ 274908 w 274907"/>
                    <a:gd name="connsiteY1" fmla="*/ 123323 h 123323"/>
                    <a:gd name="connsiteX2" fmla="*/ 233800 w 274907"/>
                    <a:gd name="connsiteY2" fmla="*/ 123323 h 123323"/>
                    <a:gd name="connsiteX3" fmla="*/ 168285 w 274907"/>
                    <a:gd name="connsiteY3" fmla="*/ 87354 h 123323"/>
                    <a:gd name="connsiteX4" fmla="*/ 68085 w 274907"/>
                    <a:gd name="connsiteY4" fmla="*/ 33400 h 123323"/>
                    <a:gd name="connsiteX5" fmla="*/ 5138 w 274907"/>
                    <a:gd name="connsiteY5" fmla="*/ 32115 h 123323"/>
                    <a:gd name="connsiteX6" fmla="*/ 0 w 274907"/>
                    <a:gd name="connsiteY6" fmla="*/ 6423 h 123323"/>
                    <a:gd name="connsiteX7" fmla="*/ 0 w 274907"/>
                    <a:gd name="connsiteY7" fmla="*/ 0 h 123323"/>
                    <a:gd name="connsiteX8" fmla="*/ 77077 w 274907"/>
                    <a:gd name="connsiteY8" fmla="*/ 1285 h 123323"/>
                    <a:gd name="connsiteX9" fmla="*/ 177277 w 274907"/>
                    <a:gd name="connsiteY9" fmla="*/ 55239 h 123323"/>
                    <a:gd name="connsiteX10" fmla="*/ 242792 w 274907"/>
                    <a:gd name="connsiteY10" fmla="*/ 91208 h 123323"/>
                    <a:gd name="connsiteX11" fmla="*/ 265915 w 274907"/>
                    <a:gd name="connsiteY11" fmla="*/ 91208 h 123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4907" h="123323">
                      <a:moveTo>
                        <a:pt x="265915" y="91208"/>
                      </a:moveTo>
                      <a:cubicBezTo>
                        <a:pt x="265915" y="91208"/>
                        <a:pt x="265915" y="113046"/>
                        <a:pt x="274908" y="123323"/>
                      </a:cubicBezTo>
                      <a:lnTo>
                        <a:pt x="233800" y="123323"/>
                      </a:lnTo>
                      <a:cubicBezTo>
                        <a:pt x="206823" y="123323"/>
                        <a:pt x="183700" y="109193"/>
                        <a:pt x="168285" y="87354"/>
                      </a:cubicBezTo>
                      <a:cubicBezTo>
                        <a:pt x="146446" y="55239"/>
                        <a:pt x="109193" y="33400"/>
                        <a:pt x="68085" y="33400"/>
                      </a:cubicBezTo>
                      <a:lnTo>
                        <a:pt x="5138" y="32115"/>
                      </a:lnTo>
                      <a:cubicBezTo>
                        <a:pt x="1284" y="24408"/>
                        <a:pt x="0" y="15415"/>
                        <a:pt x="0" y="6423"/>
                      </a:cubicBezTo>
                      <a:lnTo>
                        <a:pt x="0" y="0"/>
                      </a:lnTo>
                      <a:lnTo>
                        <a:pt x="77077" y="1285"/>
                      </a:lnTo>
                      <a:cubicBezTo>
                        <a:pt x="119469" y="1285"/>
                        <a:pt x="155439" y="23123"/>
                        <a:pt x="177277" y="55239"/>
                      </a:cubicBezTo>
                      <a:cubicBezTo>
                        <a:pt x="192693" y="77077"/>
                        <a:pt x="215816" y="91208"/>
                        <a:pt x="242792" y="91208"/>
                      </a:cubicBezTo>
                      <a:lnTo>
                        <a:pt x="265915" y="91208"/>
                      </a:lnTo>
                      <a:close/>
                    </a:path>
                  </a:pathLst>
                </a:custGeom>
                <a:solidFill>
                  <a:srgbClr val="332C2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4" name="Freeform: Shape 2053">
                  <a:extLst>
                    <a:ext uri="{FF2B5EF4-FFF2-40B4-BE49-F238E27FC236}">
                      <a16:creationId xmlns:a16="http://schemas.microsoft.com/office/drawing/2014/main" id="{58030E82-7086-4807-BED3-4F92B9D306A1}"/>
                    </a:ext>
                  </a:extLst>
                </p:cNvPr>
                <p:cNvSpPr/>
                <p:nvPr/>
              </p:nvSpPr>
              <p:spPr>
                <a:xfrm>
                  <a:off x="6914302" y="1387741"/>
                  <a:ext cx="92492" cy="73223"/>
                </a:xfrm>
                <a:custGeom>
                  <a:avLst/>
                  <a:gdLst>
                    <a:gd name="connsiteX0" fmla="*/ 92493 w 92492"/>
                    <a:gd name="connsiteY0" fmla="*/ 1285 h 73223"/>
                    <a:gd name="connsiteX1" fmla="*/ 91208 w 92492"/>
                    <a:gd name="connsiteY1" fmla="*/ 73223 h 73223"/>
                    <a:gd name="connsiteX2" fmla="*/ 65515 w 92492"/>
                    <a:gd name="connsiteY2" fmla="*/ 73223 h 73223"/>
                    <a:gd name="connsiteX3" fmla="*/ 0 w 92492"/>
                    <a:gd name="connsiteY3" fmla="*/ 6423 h 73223"/>
                    <a:gd name="connsiteX4" fmla="*/ 0 w 92492"/>
                    <a:gd name="connsiteY4" fmla="*/ 0 h 73223"/>
                    <a:gd name="connsiteX5" fmla="*/ 92493 w 92492"/>
                    <a:gd name="connsiteY5" fmla="*/ 1285 h 73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492" h="73223">
                      <a:moveTo>
                        <a:pt x="92493" y="1285"/>
                      </a:moveTo>
                      <a:lnTo>
                        <a:pt x="91208" y="73223"/>
                      </a:lnTo>
                      <a:lnTo>
                        <a:pt x="65515" y="73223"/>
                      </a:lnTo>
                      <a:cubicBezTo>
                        <a:pt x="29546" y="73223"/>
                        <a:pt x="0" y="42392"/>
                        <a:pt x="0" y="6423"/>
                      </a:cubicBezTo>
                      <a:lnTo>
                        <a:pt x="0" y="0"/>
                      </a:lnTo>
                      <a:lnTo>
                        <a:pt x="92493" y="128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5" name="Freeform: Shape 2054">
                  <a:extLst>
                    <a:ext uri="{FF2B5EF4-FFF2-40B4-BE49-F238E27FC236}">
                      <a16:creationId xmlns:a16="http://schemas.microsoft.com/office/drawing/2014/main" id="{8EEA9793-BBA8-4BB5-A154-802D64BD0655}"/>
                    </a:ext>
                  </a:extLst>
                </p:cNvPr>
                <p:cNvSpPr/>
                <p:nvPr/>
              </p:nvSpPr>
              <p:spPr>
                <a:xfrm>
                  <a:off x="6657858" y="1128728"/>
                  <a:ext cx="537775" cy="270574"/>
                </a:xfrm>
                <a:custGeom>
                  <a:avLst/>
                  <a:gdLst>
                    <a:gd name="connsiteX0" fmla="*/ 526214 w 537775"/>
                    <a:gd name="connsiteY0" fmla="*/ 269290 h 270574"/>
                    <a:gd name="connsiteX1" fmla="*/ 497952 w 537775"/>
                    <a:gd name="connsiteY1" fmla="*/ 270575 h 270574"/>
                    <a:gd name="connsiteX2" fmla="*/ 342514 w 537775"/>
                    <a:gd name="connsiteY2" fmla="*/ 228182 h 270574"/>
                    <a:gd name="connsiteX3" fmla="*/ 285990 w 537775"/>
                    <a:gd name="connsiteY3" fmla="*/ 187074 h 270574"/>
                    <a:gd name="connsiteX4" fmla="*/ 260298 w 537775"/>
                    <a:gd name="connsiteY4" fmla="*/ 185790 h 270574"/>
                    <a:gd name="connsiteX5" fmla="*/ 57328 w 537775"/>
                    <a:gd name="connsiteY5" fmla="*/ 99720 h 270574"/>
                    <a:gd name="connsiteX6" fmla="*/ 805 w 537775"/>
                    <a:gd name="connsiteY6" fmla="*/ 16220 h 270574"/>
                    <a:gd name="connsiteX7" fmla="*/ 8513 w 537775"/>
                    <a:gd name="connsiteY7" fmla="*/ 805 h 270574"/>
                    <a:gd name="connsiteX8" fmla="*/ 23928 w 537775"/>
                    <a:gd name="connsiteY8" fmla="*/ 8512 h 270574"/>
                    <a:gd name="connsiteX9" fmla="*/ 75313 w 537775"/>
                    <a:gd name="connsiteY9" fmla="*/ 83020 h 270574"/>
                    <a:gd name="connsiteX10" fmla="*/ 261582 w 537775"/>
                    <a:gd name="connsiteY10" fmla="*/ 161382 h 270574"/>
                    <a:gd name="connsiteX11" fmla="*/ 171659 w 537775"/>
                    <a:gd name="connsiteY11" fmla="*/ 20074 h 270574"/>
                    <a:gd name="connsiteX12" fmla="*/ 178082 w 537775"/>
                    <a:gd name="connsiteY12" fmla="*/ 4659 h 270574"/>
                    <a:gd name="connsiteX13" fmla="*/ 193498 w 537775"/>
                    <a:gd name="connsiteY13" fmla="*/ 11082 h 270574"/>
                    <a:gd name="connsiteX14" fmla="*/ 318106 w 537775"/>
                    <a:gd name="connsiteY14" fmla="*/ 184505 h 270574"/>
                    <a:gd name="connsiteX15" fmla="*/ 355360 w 537775"/>
                    <a:gd name="connsiteY15" fmla="*/ 208913 h 270574"/>
                    <a:gd name="connsiteX16" fmla="*/ 422160 w 537775"/>
                    <a:gd name="connsiteY16" fmla="*/ 235890 h 270574"/>
                    <a:gd name="connsiteX17" fmla="*/ 397752 w 537775"/>
                    <a:gd name="connsiteY17" fmla="*/ 171659 h 270574"/>
                    <a:gd name="connsiteX18" fmla="*/ 396467 w 537775"/>
                    <a:gd name="connsiteY18" fmla="*/ 166521 h 270574"/>
                    <a:gd name="connsiteX19" fmla="*/ 315536 w 537775"/>
                    <a:gd name="connsiteY19" fmla="*/ 122844 h 270574"/>
                    <a:gd name="connsiteX20" fmla="*/ 275714 w 537775"/>
                    <a:gd name="connsiteY20" fmla="*/ 18789 h 270574"/>
                    <a:gd name="connsiteX21" fmla="*/ 287275 w 537775"/>
                    <a:gd name="connsiteY21" fmla="*/ 5943 h 270574"/>
                    <a:gd name="connsiteX22" fmla="*/ 300121 w 537775"/>
                    <a:gd name="connsiteY22" fmla="*/ 17505 h 270574"/>
                    <a:gd name="connsiteX23" fmla="*/ 332236 w 537775"/>
                    <a:gd name="connsiteY23" fmla="*/ 106143 h 270574"/>
                    <a:gd name="connsiteX24" fmla="*/ 392614 w 537775"/>
                    <a:gd name="connsiteY24" fmla="*/ 140828 h 270574"/>
                    <a:gd name="connsiteX25" fmla="*/ 408029 w 537775"/>
                    <a:gd name="connsiteY25" fmla="*/ 16220 h 270574"/>
                    <a:gd name="connsiteX26" fmla="*/ 423445 w 537775"/>
                    <a:gd name="connsiteY26" fmla="*/ 8512 h 270574"/>
                    <a:gd name="connsiteX27" fmla="*/ 431152 w 537775"/>
                    <a:gd name="connsiteY27" fmla="*/ 23928 h 270574"/>
                    <a:gd name="connsiteX28" fmla="*/ 417022 w 537775"/>
                    <a:gd name="connsiteY28" fmla="*/ 147251 h 270574"/>
                    <a:gd name="connsiteX29" fmla="*/ 420875 w 537775"/>
                    <a:gd name="connsiteY29" fmla="*/ 166521 h 270574"/>
                    <a:gd name="connsiteX30" fmla="*/ 454275 w 537775"/>
                    <a:gd name="connsiteY30" fmla="*/ 244882 h 270574"/>
                    <a:gd name="connsiteX31" fmla="*/ 523645 w 537775"/>
                    <a:gd name="connsiteY31" fmla="*/ 248736 h 270574"/>
                    <a:gd name="connsiteX32" fmla="*/ 537775 w 537775"/>
                    <a:gd name="connsiteY32" fmla="*/ 259013 h 270574"/>
                    <a:gd name="connsiteX33" fmla="*/ 526214 w 537775"/>
                    <a:gd name="connsiteY33" fmla="*/ 269290 h 27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37775" h="270574">
                      <a:moveTo>
                        <a:pt x="526214" y="269290"/>
                      </a:moveTo>
                      <a:cubicBezTo>
                        <a:pt x="524929" y="269290"/>
                        <a:pt x="514652" y="270575"/>
                        <a:pt x="497952" y="270575"/>
                      </a:cubicBezTo>
                      <a:cubicBezTo>
                        <a:pt x="465837" y="270575"/>
                        <a:pt x="410598" y="262867"/>
                        <a:pt x="342514" y="228182"/>
                      </a:cubicBezTo>
                      <a:cubicBezTo>
                        <a:pt x="321959" y="217905"/>
                        <a:pt x="302690" y="202490"/>
                        <a:pt x="285990" y="187074"/>
                      </a:cubicBezTo>
                      <a:cubicBezTo>
                        <a:pt x="276998" y="187074"/>
                        <a:pt x="269290" y="185790"/>
                        <a:pt x="260298" y="185790"/>
                      </a:cubicBezTo>
                      <a:cubicBezTo>
                        <a:pt x="156244" y="175513"/>
                        <a:pt x="93297" y="134405"/>
                        <a:pt x="57328" y="99720"/>
                      </a:cubicBezTo>
                      <a:cubicBezTo>
                        <a:pt x="14936" y="58613"/>
                        <a:pt x="805" y="17505"/>
                        <a:pt x="805" y="16220"/>
                      </a:cubicBezTo>
                      <a:cubicBezTo>
                        <a:pt x="-1765" y="9797"/>
                        <a:pt x="2090" y="3374"/>
                        <a:pt x="8513" y="805"/>
                      </a:cubicBezTo>
                      <a:cubicBezTo>
                        <a:pt x="14936" y="-1764"/>
                        <a:pt x="21359" y="2089"/>
                        <a:pt x="23928" y="8512"/>
                      </a:cubicBezTo>
                      <a:cubicBezTo>
                        <a:pt x="23928" y="8512"/>
                        <a:pt x="36774" y="45766"/>
                        <a:pt x="75313" y="83020"/>
                      </a:cubicBezTo>
                      <a:cubicBezTo>
                        <a:pt x="121559" y="126697"/>
                        <a:pt x="184505" y="153674"/>
                        <a:pt x="261582" y="161382"/>
                      </a:cubicBezTo>
                      <a:cubicBezTo>
                        <a:pt x="206344" y="98436"/>
                        <a:pt x="172944" y="23928"/>
                        <a:pt x="171659" y="20074"/>
                      </a:cubicBezTo>
                      <a:cubicBezTo>
                        <a:pt x="169090" y="13651"/>
                        <a:pt x="171659" y="7228"/>
                        <a:pt x="178082" y="4659"/>
                      </a:cubicBezTo>
                      <a:cubicBezTo>
                        <a:pt x="184505" y="2089"/>
                        <a:pt x="190928" y="4659"/>
                        <a:pt x="193498" y="11082"/>
                      </a:cubicBezTo>
                      <a:cubicBezTo>
                        <a:pt x="193498" y="12366"/>
                        <a:pt x="242313" y="121559"/>
                        <a:pt x="318106" y="184505"/>
                      </a:cubicBezTo>
                      <a:cubicBezTo>
                        <a:pt x="329668" y="193498"/>
                        <a:pt x="342514" y="202490"/>
                        <a:pt x="355360" y="208913"/>
                      </a:cubicBezTo>
                      <a:cubicBezTo>
                        <a:pt x="379767" y="221759"/>
                        <a:pt x="401606" y="229467"/>
                        <a:pt x="422160" y="235890"/>
                      </a:cubicBezTo>
                      <a:cubicBezTo>
                        <a:pt x="414452" y="220475"/>
                        <a:pt x="404175" y="197351"/>
                        <a:pt x="397752" y="171659"/>
                      </a:cubicBezTo>
                      <a:cubicBezTo>
                        <a:pt x="397752" y="170374"/>
                        <a:pt x="396467" y="167805"/>
                        <a:pt x="396467" y="166521"/>
                      </a:cubicBezTo>
                      <a:cubicBezTo>
                        <a:pt x="379767" y="162667"/>
                        <a:pt x="343798" y="149820"/>
                        <a:pt x="315536" y="122844"/>
                      </a:cubicBezTo>
                      <a:cubicBezTo>
                        <a:pt x="278283" y="86874"/>
                        <a:pt x="275714" y="21359"/>
                        <a:pt x="275714" y="18789"/>
                      </a:cubicBezTo>
                      <a:cubicBezTo>
                        <a:pt x="275714" y="12366"/>
                        <a:pt x="280852" y="7228"/>
                        <a:pt x="287275" y="5943"/>
                      </a:cubicBezTo>
                      <a:cubicBezTo>
                        <a:pt x="293698" y="5943"/>
                        <a:pt x="298836" y="11082"/>
                        <a:pt x="300121" y="17505"/>
                      </a:cubicBezTo>
                      <a:cubicBezTo>
                        <a:pt x="300121" y="18789"/>
                        <a:pt x="302690" y="76597"/>
                        <a:pt x="332236" y="106143"/>
                      </a:cubicBezTo>
                      <a:cubicBezTo>
                        <a:pt x="351506" y="125413"/>
                        <a:pt x="377198" y="135690"/>
                        <a:pt x="392614" y="140828"/>
                      </a:cubicBezTo>
                      <a:cubicBezTo>
                        <a:pt x="387476" y="76597"/>
                        <a:pt x="408029" y="18789"/>
                        <a:pt x="408029" y="16220"/>
                      </a:cubicBezTo>
                      <a:cubicBezTo>
                        <a:pt x="410598" y="9797"/>
                        <a:pt x="417022" y="7228"/>
                        <a:pt x="423445" y="8512"/>
                      </a:cubicBezTo>
                      <a:cubicBezTo>
                        <a:pt x="429868" y="11082"/>
                        <a:pt x="432437" y="17505"/>
                        <a:pt x="431152" y="23928"/>
                      </a:cubicBezTo>
                      <a:cubicBezTo>
                        <a:pt x="431152" y="23928"/>
                        <a:pt x="410598" y="84305"/>
                        <a:pt x="417022" y="147251"/>
                      </a:cubicBezTo>
                      <a:cubicBezTo>
                        <a:pt x="418306" y="153674"/>
                        <a:pt x="418306" y="160097"/>
                        <a:pt x="420875" y="166521"/>
                      </a:cubicBezTo>
                      <a:cubicBezTo>
                        <a:pt x="429868" y="206344"/>
                        <a:pt x="449137" y="237175"/>
                        <a:pt x="454275" y="244882"/>
                      </a:cubicBezTo>
                      <a:cubicBezTo>
                        <a:pt x="496668" y="252590"/>
                        <a:pt x="522360" y="248736"/>
                        <a:pt x="523645" y="248736"/>
                      </a:cubicBezTo>
                      <a:cubicBezTo>
                        <a:pt x="530068" y="247451"/>
                        <a:pt x="536491" y="252590"/>
                        <a:pt x="537775" y="259013"/>
                      </a:cubicBezTo>
                      <a:cubicBezTo>
                        <a:pt x="536491" y="261582"/>
                        <a:pt x="532637" y="268005"/>
                        <a:pt x="526214" y="269290"/>
                      </a:cubicBezTo>
                      <a:close/>
                    </a:path>
                  </a:pathLst>
                </a:custGeom>
                <a:solidFill>
                  <a:srgbClr val="41B0F0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6" name="Freeform: Shape 2055">
                  <a:extLst>
                    <a:ext uri="{FF2B5EF4-FFF2-40B4-BE49-F238E27FC236}">
                      <a16:creationId xmlns:a16="http://schemas.microsoft.com/office/drawing/2014/main" id="{1E55B924-6320-40A8-B9B7-4BF545765DB6}"/>
                    </a:ext>
                  </a:extLst>
                </p:cNvPr>
                <p:cNvSpPr/>
                <p:nvPr/>
              </p:nvSpPr>
              <p:spPr>
                <a:xfrm>
                  <a:off x="7284272" y="1481518"/>
                  <a:ext cx="28261" cy="43677"/>
                </a:xfrm>
                <a:custGeom>
                  <a:avLst/>
                  <a:gdLst>
                    <a:gd name="connsiteX0" fmla="*/ 28262 w 28261"/>
                    <a:gd name="connsiteY0" fmla="*/ 0 h 43677"/>
                    <a:gd name="connsiteX1" fmla="*/ 28262 w 28261"/>
                    <a:gd name="connsiteY1" fmla="*/ 7708 h 43677"/>
                    <a:gd name="connsiteX2" fmla="*/ 28262 w 28261"/>
                    <a:gd name="connsiteY2" fmla="*/ 16700 h 43677"/>
                    <a:gd name="connsiteX3" fmla="*/ 21839 w 28261"/>
                    <a:gd name="connsiteY3" fmla="*/ 43677 h 43677"/>
                    <a:gd name="connsiteX4" fmla="*/ 1284 w 28261"/>
                    <a:gd name="connsiteY4" fmla="*/ 16700 h 43677"/>
                    <a:gd name="connsiteX5" fmla="*/ 0 w 28261"/>
                    <a:gd name="connsiteY5" fmla="*/ 3854 h 43677"/>
                    <a:gd name="connsiteX6" fmla="*/ 0 w 28261"/>
                    <a:gd name="connsiteY6" fmla="*/ 0 h 43677"/>
                    <a:gd name="connsiteX7" fmla="*/ 28262 w 28261"/>
                    <a:gd name="connsiteY7" fmla="*/ 0 h 4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261" h="43677">
                      <a:moveTo>
                        <a:pt x="28262" y="0"/>
                      </a:moveTo>
                      <a:lnTo>
                        <a:pt x="28262" y="7708"/>
                      </a:lnTo>
                      <a:cubicBezTo>
                        <a:pt x="28262" y="10277"/>
                        <a:pt x="28262" y="14131"/>
                        <a:pt x="28262" y="16700"/>
                      </a:cubicBezTo>
                      <a:cubicBezTo>
                        <a:pt x="26977" y="25692"/>
                        <a:pt x="25692" y="34685"/>
                        <a:pt x="21839" y="43677"/>
                      </a:cubicBezTo>
                      <a:cubicBezTo>
                        <a:pt x="11562" y="38539"/>
                        <a:pt x="3854" y="28262"/>
                        <a:pt x="1284" y="16700"/>
                      </a:cubicBezTo>
                      <a:cubicBezTo>
                        <a:pt x="0" y="12846"/>
                        <a:pt x="0" y="8992"/>
                        <a:pt x="0" y="3854"/>
                      </a:cubicBezTo>
                      <a:lnTo>
                        <a:pt x="0" y="0"/>
                      </a:lnTo>
                      <a:lnTo>
                        <a:pt x="28262" y="0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7" name="Freeform: Shape 2056">
                  <a:extLst>
                    <a:ext uri="{FF2B5EF4-FFF2-40B4-BE49-F238E27FC236}">
                      <a16:creationId xmlns:a16="http://schemas.microsoft.com/office/drawing/2014/main" id="{04F487E0-01B5-48C8-8A4F-363CA969C157}"/>
                    </a:ext>
                  </a:extLst>
                </p:cNvPr>
                <p:cNvSpPr/>
                <p:nvPr/>
              </p:nvSpPr>
              <p:spPr>
                <a:xfrm>
                  <a:off x="6914302" y="1387741"/>
                  <a:ext cx="91244" cy="73223"/>
                </a:xfrm>
                <a:custGeom>
                  <a:avLst/>
                  <a:gdLst>
                    <a:gd name="connsiteX0" fmla="*/ 91208 w 91244"/>
                    <a:gd name="connsiteY0" fmla="*/ 73223 h 73223"/>
                    <a:gd name="connsiteX1" fmla="*/ 65515 w 91244"/>
                    <a:gd name="connsiteY1" fmla="*/ 73223 h 73223"/>
                    <a:gd name="connsiteX2" fmla="*/ 0 w 91244"/>
                    <a:gd name="connsiteY2" fmla="*/ 6423 h 73223"/>
                    <a:gd name="connsiteX3" fmla="*/ 0 w 91244"/>
                    <a:gd name="connsiteY3" fmla="*/ 0 h 73223"/>
                    <a:gd name="connsiteX4" fmla="*/ 19269 w 91244"/>
                    <a:gd name="connsiteY4" fmla="*/ 0 h 73223"/>
                    <a:gd name="connsiteX5" fmla="*/ 91208 w 91244"/>
                    <a:gd name="connsiteY5" fmla="*/ 73223 h 73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1244" h="73223">
                      <a:moveTo>
                        <a:pt x="91208" y="73223"/>
                      </a:moveTo>
                      <a:lnTo>
                        <a:pt x="65515" y="73223"/>
                      </a:lnTo>
                      <a:cubicBezTo>
                        <a:pt x="29546" y="73223"/>
                        <a:pt x="0" y="42392"/>
                        <a:pt x="0" y="6423"/>
                      </a:cubicBezTo>
                      <a:lnTo>
                        <a:pt x="0" y="0"/>
                      </a:lnTo>
                      <a:lnTo>
                        <a:pt x="19269" y="0"/>
                      </a:lnTo>
                      <a:cubicBezTo>
                        <a:pt x="60377" y="0"/>
                        <a:pt x="92493" y="33400"/>
                        <a:pt x="91208" y="7322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8" name="Freeform: Shape 2057">
                  <a:extLst>
                    <a:ext uri="{FF2B5EF4-FFF2-40B4-BE49-F238E27FC236}">
                      <a16:creationId xmlns:a16="http://schemas.microsoft.com/office/drawing/2014/main" id="{1111BBCE-B260-4A07-BBEA-16C613A9D1B8}"/>
                    </a:ext>
                  </a:extLst>
                </p:cNvPr>
                <p:cNvSpPr/>
                <p:nvPr/>
              </p:nvSpPr>
              <p:spPr>
                <a:xfrm>
                  <a:off x="6292516" y="1684487"/>
                  <a:ext cx="251815" cy="95061"/>
                </a:xfrm>
                <a:custGeom>
                  <a:avLst/>
                  <a:gdLst>
                    <a:gd name="connsiteX0" fmla="*/ 89954 w 251815"/>
                    <a:gd name="connsiteY0" fmla="*/ 92493 h 95061"/>
                    <a:gd name="connsiteX1" fmla="*/ 250531 w 251815"/>
                    <a:gd name="connsiteY1" fmla="*/ 95062 h 95061"/>
                    <a:gd name="connsiteX2" fmla="*/ 251816 w 251815"/>
                    <a:gd name="connsiteY2" fmla="*/ 3854 h 95061"/>
                    <a:gd name="connsiteX3" fmla="*/ 30 w 251815"/>
                    <a:gd name="connsiteY3" fmla="*/ 0 h 95061"/>
                    <a:gd name="connsiteX4" fmla="*/ 30 w 251815"/>
                    <a:gd name="connsiteY4" fmla="*/ 0 h 95061"/>
                    <a:gd name="connsiteX5" fmla="*/ 89954 w 251815"/>
                    <a:gd name="connsiteY5" fmla="*/ 92493 h 95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1815" h="95061">
                      <a:moveTo>
                        <a:pt x="89954" y="92493"/>
                      </a:moveTo>
                      <a:lnTo>
                        <a:pt x="250531" y="95062"/>
                      </a:lnTo>
                      <a:lnTo>
                        <a:pt x="251816" y="3854"/>
                      </a:lnTo>
                      <a:lnTo>
                        <a:pt x="30" y="0"/>
                      </a:lnTo>
                      <a:lnTo>
                        <a:pt x="30" y="0"/>
                      </a:lnTo>
                      <a:cubicBezTo>
                        <a:pt x="-1254" y="50100"/>
                        <a:pt x="38569" y="91208"/>
                        <a:pt x="89954" y="9249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9" name="Freeform: Shape 2058">
                  <a:extLst>
                    <a:ext uri="{FF2B5EF4-FFF2-40B4-BE49-F238E27FC236}">
                      <a16:creationId xmlns:a16="http://schemas.microsoft.com/office/drawing/2014/main" id="{504CE82B-FC91-43A0-9151-DFEA3AE1AE4A}"/>
                    </a:ext>
                  </a:extLst>
                </p:cNvPr>
                <p:cNvSpPr/>
                <p:nvPr/>
              </p:nvSpPr>
              <p:spPr>
                <a:xfrm>
                  <a:off x="6856397" y="1694764"/>
                  <a:ext cx="384212" cy="385402"/>
                </a:xfrm>
                <a:custGeom>
                  <a:avLst/>
                  <a:gdLst>
                    <a:gd name="connsiteX0" fmla="*/ 384198 w 384212"/>
                    <a:gd name="connsiteY0" fmla="*/ 195262 h 385402"/>
                    <a:gd name="connsiteX1" fmla="*/ 381629 w 384212"/>
                    <a:gd name="connsiteY1" fmla="*/ 223524 h 385402"/>
                    <a:gd name="connsiteX2" fmla="*/ 188936 w 384212"/>
                    <a:gd name="connsiteY2" fmla="*/ 385386 h 385402"/>
                    <a:gd name="connsiteX3" fmla="*/ 110574 w 384212"/>
                    <a:gd name="connsiteY3" fmla="*/ 367401 h 385402"/>
                    <a:gd name="connsiteX4" fmla="*/ 110574 w 384212"/>
                    <a:gd name="connsiteY4" fmla="*/ 367401 h 385402"/>
                    <a:gd name="connsiteX5" fmla="*/ 29643 w 384212"/>
                    <a:gd name="connsiteY5" fmla="*/ 295462 h 385402"/>
                    <a:gd name="connsiteX6" fmla="*/ 97 w 384212"/>
                    <a:gd name="connsiteY6" fmla="*/ 190124 h 385402"/>
                    <a:gd name="connsiteX7" fmla="*/ 190220 w 384212"/>
                    <a:gd name="connsiteY7" fmla="*/ 0 h 385402"/>
                    <a:gd name="connsiteX8" fmla="*/ 195359 w 384212"/>
                    <a:gd name="connsiteY8" fmla="*/ 0 h 385402"/>
                    <a:gd name="connsiteX9" fmla="*/ 197928 w 384212"/>
                    <a:gd name="connsiteY9" fmla="*/ 0 h 385402"/>
                    <a:gd name="connsiteX10" fmla="*/ 197928 w 384212"/>
                    <a:gd name="connsiteY10" fmla="*/ 0 h 385402"/>
                    <a:gd name="connsiteX11" fmla="*/ 197928 w 384212"/>
                    <a:gd name="connsiteY11" fmla="*/ 0 h 385402"/>
                    <a:gd name="connsiteX12" fmla="*/ 384198 w 384212"/>
                    <a:gd name="connsiteY12" fmla="*/ 195262 h 385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4212" h="385402">
                      <a:moveTo>
                        <a:pt x="384198" y="195262"/>
                      </a:moveTo>
                      <a:cubicBezTo>
                        <a:pt x="384198" y="204254"/>
                        <a:pt x="382913" y="214531"/>
                        <a:pt x="381629" y="223524"/>
                      </a:cubicBezTo>
                      <a:cubicBezTo>
                        <a:pt x="366213" y="316016"/>
                        <a:pt x="285283" y="386670"/>
                        <a:pt x="188936" y="385386"/>
                      </a:cubicBezTo>
                      <a:cubicBezTo>
                        <a:pt x="160674" y="385386"/>
                        <a:pt x="133697" y="378962"/>
                        <a:pt x="110574" y="367401"/>
                      </a:cubicBezTo>
                      <a:lnTo>
                        <a:pt x="110574" y="367401"/>
                      </a:lnTo>
                      <a:cubicBezTo>
                        <a:pt x="77174" y="351985"/>
                        <a:pt x="48912" y="326293"/>
                        <a:pt x="29643" y="295462"/>
                      </a:cubicBezTo>
                      <a:cubicBezTo>
                        <a:pt x="10374" y="264632"/>
                        <a:pt x="-1188" y="228662"/>
                        <a:pt x="97" y="190124"/>
                      </a:cubicBezTo>
                      <a:cubicBezTo>
                        <a:pt x="1381" y="84785"/>
                        <a:pt x="86167" y="1285"/>
                        <a:pt x="190220" y="0"/>
                      </a:cubicBezTo>
                      <a:cubicBezTo>
                        <a:pt x="191505" y="0"/>
                        <a:pt x="194074" y="0"/>
                        <a:pt x="195359" y="0"/>
                      </a:cubicBezTo>
                      <a:cubicBezTo>
                        <a:pt x="196644" y="0"/>
                        <a:pt x="197928" y="0"/>
                        <a:pt x="197928" y="0"/>
                      </a:cubicBezTo>
                      <a:lnTo>
                        <a:pt x="197928" y="0"/>
                      </a:lnTo>
                      <a:lnTo>
                        <a:pt x="197928" y="0"/>
                      </a:lnTo>
                      <a:cubicBezTo>
                        <a:pt x="303267" y="3854"/>
                        <a:pt x="385483" y="89923"/>
                        <a:pt x="384198" y="19526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0" name="Freeform: Shape 2059">
                  <a:extLst>
                    <a:ext uri="{FF2B5EF4-FFF2-40B4-BE49-F238E27FC236}">
                      <a16:creationId xmlns:a16="http://schemas.microsoft.com/office/drawing/2014/main" id="{F43C1756-FF9F-4838-B9F3-A16A795D4126}"/>
                    </a:ext>
                  </a:extLst>
                </p:cNvPr>
                <p:cNvSpPr/>
                <p:nvPr/>
              </p:nvSpPr>
              <p:spPr>
                <a:xfrm>
                  <a:off x="6428716" y="1687026"/>
                  <a:ext cx="625609" cy="386700"/>
                </a:xfrm>
                <a:custGeom>
                  <a:avLst/>
                  <a:gdLst>
                    <a:gd name="connsiteX0" fmla="*/ 625609 w 625609"/>
                    <a:gd name="connsiteY0" fmla="*/ 7738 h 386700"/>
                    <a:gd name="connsiteX1" fmla="*/ 596063 w 625609"/>
                    <a:gd name="connsiteY1" fmla="*/ 232546 h 386700"/>
                    <a:gd name="connsiteX2" fmla="*/ 575509 w 625609"/>
                    <a:gd name="connsiteY2" fmla="*/ 386700 h 386700"/>
                    <a:gd name="connsiteX3" fmla="*/ 536971 w 625609"/>
                    <a:gd name="connsiteY3" fmla="*/ 373854 h 386700"/>
                    <a:gd name="connsiteX4" fmla="*/ 536971 w 625609"/>
                    <a:gd name="connsiteY4" fmla="*/ 373854 h 386700"/>
                    <a:gd name="connsiteX5" fmla="*/ 124608 w 625609"/>
                    <a:gd name="connsiteY5" fmla="*/ 240254 h 386700"/>
                    <a:gd name="connsiteX6" fmla="*/ 86069 w 625609"/>
                    <a:gd name="connsiteY6" fmla="*/ 227408 h 386700"/>
                    <a:gd name="connsiteX7" fmla="*/ 33400 w 625609"/>
                    <a:gd name="connsiteY7" fmla="*/ 210708 h 386700"/>
                    <a:gd name="connsiteX8" fmla="*/ 0 w 625609"/>
                    <a:gd name="connsiteY8" fmla="*/ 200431 h 386700"/>
                    <a:gd name="connsiteX9" fmla="*/ 1285 w 625609"/>
                    <a:gd name="connsiteY9" fmla="*/ 88669 h 386700"/>
                    <a:gd name="connsiteX10" fmla="*/ 92492 w 625609"/>
                    <a:gd name="connsiteY10" fmla="*/ 30 h 386700"/>
                    <a:gd name="connsiteX11" fmla="*/ 625609 w 625609"/>
                    <a:gd name="connsiteY11" fmla="*/ 7738 h 386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25609" h="386700">
                      <a:moveTo>
                        <a:pt x="625609" y="7738"/>
                      </a:moveTo>
                      <a:lnTo>
                        <a:pt x="596063" y="232546"/>
                      </a:lnTo>
                      <a:lnTo>
                        <a:pt x="575509" y="386700"/>
                      </a:lnTo>
                      <a:lnTo>
                        <a:pt x="536971" y="373854"/>
                      </a:lnTo>
                      <a:lnTo>
                        <a:pt x="536971" y="373854"/>
                      </a:lnTo>
                      <a:lnTo>
                        <a:pt x="124608" y="240254"/>
                      </a:lnTo>
                      <a:lnTo>
                        <a:pt x="86069" y="227408"/>
                      </a:lnTo>
                      <a:lnTo>
                        <a:pt x="33400" y="210708"/>
                      </a:lnTo>
                      <a:lnTo>
                        <a:pt x="0" y="200431"/>
                      </a:lnTo>
                      <a:lnTo>
                        <a:pt x="1285" y="88669"/>
                      </a:lnTo>
                      <a:cubicBezTo>
                        <a:pt x="2569" y="38569"/>
                        <a:pt x="42393" y="-1254"/>
                        <a:pt x="92492" y="30"/>
                      </a:cubicBezTo>
                      <a:lnTo>
                        <a:pt x="625609" y="7738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1" name="Freeform: Shape 2060">
                  <a:extLst>
                    <a:ext uri="{FF2B5EF4-FFF2-40B4-BE49-F238E27FC236}">
                      <a16:creationId xmlns:a16="http://schemas.microsoft.com/office/drawing/2014/main" id="{8525BAE0-E456-49A3-855E-4193B597BF37}"/>
                    </a:ext>
                  </a:extLst>
                </p:cNvPr>
                <p:cNvSpPr/>
                <p:nvPr/>
              </p:nvSpPr>
              <p:spPr>
                <a:xfrm>
                  <a:off x="6554609" y="1803957"/>
                  <a:ext cx="683417" cy="276210"/>
                </a:xfrm>
                <a:custGeom>
                  <a:avLst/>
                  <a:gdLst>
                    <a:gd name="connsiteX0" fmla="*/ 683417 w 683417"/>
                    <a:gd name="connsiteY0" fmla="*/ 114331 h 276210"/>
                    <a:gd name="connsiteX1" fmla="*/ 490725 w 683417"/>
                    <a:gd name="connsiteY1" fmla="*/ 276193 h 276210"/>
                    <a:gd name="connsiteX2" fmla="*/ 412362 w 683417"/>
                    <a:gd name="connsiteY2" fmla="*/ 258208 h 276210"/>
                    <a:gd name="connsiteX3" fmla="*/ 412362 w 683417"/>
                    <a:gd name="connsiteY3" fmla="*/ 258208 h 276210"/>
                    <a:gd name="connsiteX4" fmla="*/ 0 w 683417"/>
                    <a:gd name="connsiteY4" fmla="*/ 124608 h 276210"/>
                    <a:gd name="connsiteX5" fmla="*/ 11561 w 683417"/>
                    <a:gd name="connsiteY5" fmla="*/ 33400 h 276210"/>
                    <a:gd name="connsiteX6" fmla="*/ 97631 w 683417"/>
                    <a:gd name="connsiteY6" fmla="*/ 0 h 276210"/>
                    <a:gd name="connsiteX7" fmla="*/ 96346 w 683417"/>
                    <a:gd name="connsiteY7" fmla="*/ 57808 h 276210"/>
                    <a:gd name="connsiteX8" fmla="*/ 150301 w 683417"/>
                    <a:gd name="connsiteY8" fmla="*/ 131031 h 276210"/>
                    <a:gd name="connsiteX9" fmla="*/ 256924 w 683417"/>
                    <a:gd name="connsiteY9" fmla="*/ 164431 h 276210"/>
                    <a:gd name="connsiteX10" fmla="*/ 354554 w 683417"/>
                    <a:gd name="connsiteY10" fmla="*/ 93777 h 276210"/>
                    <a:gd name="connsiteX11" fmla="*/ 354554 w 683417"/>
                    <a:gd name="connsiteY11" fmla="*/ 83500 h 276210"/>
                    <a:gd name="connsiteX12" fmla="*/ 440624 w 683417"/>
                    <a:gd name="connsiteY12" fmla="*/ 118185 h 276210"/>
                    <a:gd name="connsiteX13" fmla="*/ 606340 w 683417"/>
                    <a:gd name="connsiteY13" fmla="*/ 120754 h 276210"/>
                    <a:gd name="connsiteX14" fmla="*/ 683417 w 683417"/>
                    <a:gd name="connsiteY14" fmla="*/ 114331 h 276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83417" h="276210">
                      <a:moveTo>
                        <a:pt x="683417" y="114331"/>
                      </a:moveTo>
                      <a:cubicBezTo>
                        <a:pt x="668002" y="206824"/>
                        <a:pt x="587071" y="277478"/>
                        <a:pt x="490725" y="276193"/>
                      </a:cubicBezTo>
                      <a:cubicBezTo>
                        <a:pt x="462463" y="276193"/>
                        <a:pt x="435485" y="269770"/>
                        <a:pt x="412362" y="258208"/>
                      </a:cubicBezTo>
                      <a:lnTo>
                        <a:pt x="412362" y="258208"/>
                      </a:lnTo>
                      <a:lnTo>
                        <a:pt x="0" y="124608"/>
                      </a:lnTo>
                      <a:lnTo>
                        <a:pt x="11561" y="33400"/>
                      </a:lnTo>
                      <a:lnTo>
                        <a:pt x="97631" y="0"/>
                      </a:lnTo>
                      <a:lnTo>
                        <a:pt x="96346" y="57808"/>
                      </a:lnTo>
                      <a:cubicBezTo>
                        <a:pt x="96346" y="91208"/>
                        <a:pt x="118185" y="120754"/>
                        <a:pt x="150301" y="131031"/>
                      </a:cubicBezTo>
                      <a:lnTo>
                        <a:pt x="256924" y="164431"/>
                      </a:lnTo>
                      <a:cubicBezTo>
                        <a:pt x="305739" y="179847"/>
                        <a:pt x="354554" y="143877"/>
                        <a:pt x="354554" y="93777"/>
                      </a:cubicBezTo>
                      <a:lnTo>
                        <a:pt x="354554" y="83500"/>
                      </a:lnTo>
                      <a:lnTo>
                        <a:pt x="440624" y="118185"/>
                      </a:lnTo>
                      <a:lnTo>
                        <a:pt x="606340" y="120754"/>
                      </a:lnTo>
                      <a:lnTo>
                        <a:pt x="683417" y="114331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2" name="Freeform: Shape 2061">
                  <a:extLst>
                    <a:ext uri="{FF2B5EF4-FFF2-40B4-BE49-F238E27FC236}">
                      <a16:creationId xmlns:a16="http://schemas.microsoft.com/office/drawing/2014/main" id="{7BF77F10-1DE4-4B16-A1AD-B0482BB4975B}"/>
                    </a:ext>
                  </a:extLst>
                </p:cNvPr>
                <p:cNvSpPr/>
                <p:nvPr/>
              </p:nvSpPr>
              <p:spPr>
                <a:xfrm rot="-3794566">
                  <a:off x="6907820" y="1759212"/>
                  <a:ext cx="256917" cy="256917"/>
                </a:xfrm>
                <a:custGeom>
                  <a:avLst/>
                  <a:gdLst>
                    <a:gd name="connsiteX0" fmla="*/ 256918 w 256917"/>
                    <a:gd name="connsiteY0" fmla="*/ 128459 h 256917"/>
                    <a:gd name="connsiteX1" fmla="*/ 128459 w 256917"/>
                    <a:gd name="connsiteY1" fmla="*/ 256917 h 256917"/>
                    <a:gd name="connsiteX2" fmla="*/ 0 w 256917"/>
                    <a:gd name="connsiteY2" fmla="*/ 128459 h 256917"/>
                    <a:gd name="connsiteX3" fmla="*/ 128459 w 256917"/>
                    <a:gd name="connsiteY3" fmla="*/ 0 h 256917"/>
                    <a:gd name="connsiteX4" fmla="*/ 256918 w 256917"/>
                    <a:gd name="connsiteY4" fmla="*/ 128459 h 256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917" h="256917">
                      <a:moveTo>
                        <a:pt x="256918" y="128459"/>
                      </a:moveTo>
                      <a:cubicBezTo>
                        <a:pt x="256918" y="199404"/>
                        <a:pt x="199404" y="256917"/>
                        <a:pt x="128459" y="256917"/>
                      </a:cubicBezTo>
                      <a:cubicBezTo>
                        <a:pt x="57513" y="256917"/>
                        <a:pt x="0" y="199404"/>
                        <a:pt x="0" y="128459"/>
                      </a:cubicBezTo>
                      <a:cubicBezTo>
                        <a:pt x="0" y="57513"/>
                        <a:pt x="57513" y="0"/>
                        <a:pt x="128459" y="0"/>
                      </a:cubicBezTo>
                      <a:cubicBezTo>
                        <a:pt x="199404" y="0"/>
                        <a:pt x="256918" y="57513"/>
                        <a:pt x="256918" y="12845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3" name="Freeform: Shape 2062">
                  <a:extLst>
                    <a:ext uri="{FF2B5EF4-FFF2-40B4-BE49-F238E27FC236}">
                      <a16:creationId xmlns:a16="http://schemas.microsoft.com/office/drawing/2014/main" id="{AE4DDEDD-FCA7-4076-94CE-F23F4CC4F694}"/>
                    </a:ext>
                  </a:extLst>
                </p:cNvPr>
                <p:cNvSpPr/>
                <p:nvPr/>
              </p:nvSpPr>
              <p:spPr>
                <a:xfrm>
                  <a:off x="6431285" y="1688311"/>
                  <a:ext cx="220954" cy="228692"/>
                </a:xfrm>
                <a:custGeom>
                  <a:avLst/>
                  <a:gdLst>
                    <a:gd name="connsiteX0" fmla="*/ 220954 w 220954"/>
                    <a:gd name="connsiteY0" fmla="*/ 105369 h 228692"/>
                    <a:gd name="connsiteX1" fmla="*/ 95062 w 220954"/>
                    <a:gd name="connsiteY1" fmla="*/ 228692 h 228692"/>
                    <a:gd name="connsiteX2" fmla="*/ 86069 w 220954"/>
                    <a:gd name="connsiteY2" fmla="*/ 228692 h 228692"/>
                    <a:gd name="connsiteX3" fmla="*/ 33400 w 220954"/>
                    <a:gd name="connsiteY3" fmla="*/ 211992 h 228692"/>
                    <a:gd name="connsiteX4" fmla="*/ 0 w 220954"/>
                    <a:gd name="connsiteY4" fmla="*/ 182446 h 228692"/>
                    <a:gd name="connsiteX5" fmla="*/ 1285 w 220954"/>
                    <a:gd name="connsiteY5" fmla="*/ 88669 h 228692"/>
                    <a:gd name="connsiteX6" fmla="*/ 92492 w 220954"/>
                    <a:gd name="connsiteY6" fmla="*/ 30 h 228692"/>
                    <a:gd name="connsiteX7" fmla="*/ 167000 w 220954"/>
                    <a:gd name="connsiteY7" fmla="*/ 1315 h 228692"/>
                    <a:gd name="connsiteX8" fmla="*/ 220954 w 220954"/>
                    <a:gd name="connsiteY8" fmla="*/ 105369 h 228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0954" h="228692">
                      <a:moveTo>
                        <a:pt x="220954" y="105369"/>
                      </a:moveTo>
                      <a:cubicBezTo>
                        <a:pt x="219670" y="174738"/>
                        <a:pt x="163146" y="228692"/>
                        <a:pt x="95062" y="228692"/>
                      </a:cubicBezTo>
                      <a:cubicBezTo>
                        <a:pt x="91208" y="228692"/>
                        <a:pt x="88639" y="228692"/>
                        <a:pt x="86069" y="228692"/>
                      </a:cubicBezTo>
                      <a:cubicBezTo>
                        <a:pt x="66800" y="227408"/>
                        <a:pt x="48815" y="220985"/>
                        <a:pt x="33400" y="211992"/>
                      </a:cubicBezTo>
                      <a:cubicBezTo>
                        <a:pt x="20554" y="204285"/>
                        <a:pt x="8992" y="194008"/>
                        <a:pt x="0" y="182446"/>
                      </a:cubicBezTo>
                      <a:lnTo>
                        <a:pt x="1285" y="88669"/>
                      </a:lnTo>
                      <a:cubicBezTo>
                        <a:pt x="2569" y="38569"/>
                        <a:pt x="42392" y="-1254"/>
                        <a:pt x="92492" y="30"/>
                      </a:cubicBezTo>
                      <a:lnTo>
                        <a:pt x="167000" y="1315"/>
                      </a:lnTo>
                      <a:cubicBezTo>
                        <a:pt x="199116" y="23153"/>
                        <a:pt x="220954" y="61692"/>
                        <a:pt x="220954" y="10536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4" name="Freeform: Shape 2063">
                  <a:extLst>
                    <a:ext uri="{FF2B5EF4-FFF2-40B4-BE49-F238E27FC236}">
                      <a16:creationId xmlns:a16="http://schemas.microsoft.com/office/drawing/2014/main" id="{788EAFE4-87AD-4540-BDDB-D538A4071123}"/>
                    </a:ext>
                  </a:extLst>
                </p:cNvPr>
                <p:cNvSpPr/>
                <p:nvPr/>
              </p:nvSpPr>
              <p:spPr>
                <a:xfrm>
                  <a:off x="6683048" y="1689626"/>
                  <a:ext cx="242814" cy="123345"/>
                </a:xfrm>
                <a:custGeom>
                  <a:avLst/>
                  <a:gdLst>
                    <a:gd name="connsiteX0" fmla="*/ 242815 w 242814"/>
                    <a:gd name="connsiteY0" fmla="*/ 3854 h 123345"/>
                    <a:gd name="connsiteX1" fmla="*/ 119492 w 242814"/>
                    <a:gd name="connsiteY1" fmla="*/ 123323 h 123345"/>
                    <a:gd name="connsiteX2" fmla="*/ 22 w 242814"/>
                    <a:gd name="connsiteY2" fmla="*/ 0 h 123345"/>
                    <a:gd name="connsiteX3" fmla="*/ 242815 w 242814"/>
                    <a:gd name="connsiteY3" fmla="*/ 3854 h 123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814" h="123345">
                      <a:moveTo>
                        <a:pt x="242815" y="3854"/>
                      </a:moveTo>
                      <a:cubicBezTo>
                        <a:pt x="241531" y="70654"/>
                        <a:pt x="186292" y="124608"/>
                        <a:pt x="119492" y="123323"/>
                      </a:cubicBezTo>
                      <a:cubicBezTo>
                        <a:pt x="52692" y="122039"/>
                        <a:pt x="-1263" y="66800"/>
                        <a:pt x="22" y="0"/>
                      </a:cubicBezTo>
                      <a:lnTo>
                        <a:pt x="242815" y="385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5" name="Freeform: Shape 2064">
                  <a:extLst>
                    <a:ext uri="{FF2B5EF4-FFF2-40B4-BE49-F238E27FC236}">
                      <a16:creationId xmlns:a16="http://schemas.microsoft.com/office/drawing/2014/main" id="{ED22FAA3-5B74-4F41-8F9C-8ECFBB808F86}"/>
                    </a:ext>
                  </a:extLst>
                </p:cNvPr>
                <p:cNvSpPr/>
                <p:nvPr/>
              </p:nvSpPr>
              <p:spPr>
                <a:xfrm>
                  <a:off x="6937398" y="1784661"/>
                  <a:ext cx="200427" cy="200454"/>
                </a:xfrm>
                <a:custGeom>
                  <a:avLst/>
                  <a:gdLst>
                    <a:gd name="connsiteX0" fmla="*/ 200427 w 200427"/>
                    <a:gd name="connsiteY0" fmla="*/ 101512 h 200454"/>
                    <a:gd name="connsiteX1" fmla="*/ 98943 w 200427"/>
                    <a:gd name="connsiteY1" fmla="*/ 200427 h 200454"/>
                    <a:gd name="connsiteX2" fmla="*/ 27 w 200427"/>
                    <a:gd name="connsiteY2" fmla="*/ 98942 h 200454"/>
                    <a:gd name="connsiteX3" fmla="*/ 101512 w 200427"/>
                    <a:gd name="connsiteY3" fmla="*/ 27 h 200454"/>
                    <a:gd name="connsiteX4" fmla="*/ 200427 w 200427"/>
                    <a:gd name="connsiteY4" fmla="*/ 101512 h 200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427" h="200454">
                      <a:moveTo>
                        <a:pt x="200427" y="101512"/>
                      </a:moveTo>
                      <a:cubicBezTo>
                        <a:pt x="199143" y="156750"/>
                        <a:pt x="154181" y="201712"/>
                        <a:pt x="98943" y="200427"/>
                      </a:cubicBezTo>
                      <a:cubicBezTo>
                        <a:pt x="43704" y="199143"/>
                        <a:pt x="-1257" y="154181"/>
                        <a:pt x="27" y="98942"/>
                      </a:cubicBezTo>
                      <a:cubicBezTo>
                        <a:pt x="1311" y="43704"/>
                        <a:pt x="46273" y="-1258"/>
                        <a:pt x="101512" y="27"/>
                      </a:cubicBezTo>
                      <a:cubicBezTo>
                        <a:pt x="156750" y="27"/>
                        <a:pt x="200427" y="46273"/>
                        <a:pt x="200427" y="10151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6" name="Freeform: Shape 2065">
                  <a:extLst>
                    <a:ext uri="{FF2B5EF4-FFF2-40B4-BE49-F238E27FC236}">
                      <a16:creationId xmlns:a16="http://schemas.microsoft.com/office/drawing/2014/main" id="{E5C5AB58-DC16-4342-BC6E-05177480F0BD}"/>
                    </a:ext>
                  </a:extLst>
                </p:cNvPr>
                <p:cNvSpPr/>
                <p:nvPr/>
              </p:nvSpPr>
              <p:spPr>
                <a:xfrm>
                  <a:off x="6323326" y="1684487"/>
                  <a:ext cx="104104" cy="52720"/>
                </a:xfrm>
                <a:custGeom>
                  <a:avLst/>
                  <a:gdLst>
                    <a:gd name="connsiteX0" fmla="*/ 104105 w 104104"/>
                    <a:gd name="connsiteY0" fmla="*/ 1285 h 52720"/>
                    <a:gd name="connsiteX1" fmla="*/ 51436 w 104104"/>
                    <a:gd name="connsiteY1" fmla="*/ 52669 h 52720"/>
                    <a:gd name="connsiteX2" fmla="*/ 51 w 104104"/>
                    <a:gd name="connsiteY2" fmla="*/ 0 h 52720"/>
                    <a:gd name="connsiteX3" fmla="*/ 104105 w 104104"/>
                    <a:gd name="connsiteY3" fmla="*/ 1285 h 52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104" h="52720">
                      <a:moveTo>
                        <a:pt x="104105" y="1285"/>
                      </a:moveTo>
                      <a:cubicBezTo>
                        <a:pt x="104105" y="30831"/>
                        <a:pt x="79697" y="53954"/>
                        <a:pt x="51436" y="52669"/>
                      </a:cubicBezTo>
                      <a:cubicBezTo>
                        <a:pt x="21889" y="52669"/>
                        <a:pt x="-1234" y="28262"/>
                        <a:pt x="51" y="0"/>
                      </a:cubicBezTo>
                      <a:lnTo>
                        <a:pt x="104105" y="128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7" name="Freeform: Shape 2066">
                  <a:extLst>
                    <a:ext uri="{FF2B5EF4-FFF2-40B4-BE49-F238E27FC236}">
                      <a16:creationId xmlns:a16="http://schemas.microsoft.com/office/drawing/2014/main" id="{AA68E584-D949-40D7-9BDA-51AD01D2503E}"/>
                    </a:ext>
                  </a:extLst>
                </p:cNvPr>
                <p:cNvSpPr/>
                <p:nvPr/>
              </p:nvSpPr>
              <p:spPr>
                <a:xfrm>
                  <a:off x="7285556" y="1498218"/>
                  <a:ext cx="26977" cy="26977"/>
                </a:xfrm>
                <a:custGeom>
                  <a:avLst/>
                  <a:gdLst>
                    <a:gd name="connsiteX0" fmla="*/ 26977 w 26977"/>
                    <a:gd name="connsiteY0" fmla="*/ 0 h 26977"/>
                    <a:gd name="connsiteX1" fmla="*/ 20554 w 26977"/>
                    <a:gd name="connsiteY1" fmla="*/ 26977 h 26977"/>
                    <a:gd name="connsiteX2" fmla="*/ 0 w 26977"/>
                    <a:gd name="connsiteY2" fmla="*/ 0 h 26977"/>
                    <a:gd name="connsiteX3" fmla="*/ 26977 w 26977"/>
                    <a:gd name="connsiteY3" fmla="*/ 0 h 26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977" h="26977">
                      <a:moveTo>
                        <a:pt x="26977" y="0"/>
                      </a:moveTo>
                      <a:cubicBezTo>
                        <a:pt x="25692" y="8992"/>
                        <a:pt x="24408" y="17985"/>
                        <a:pt x="20554" y="26977"/>
                      </a:cubicBezTo>
                      <a:cubicBezTo>
                        <a:pt x="10278" y="21839"/>
                        <a:pt x="2569" y="11562"/>
                        <a:pt x="0" y="0"/>
                      </a:cubicBezTo>
                      <a:lnTo>
                        <a:pt x="26977" y="0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8" name="Freeform: Shape 2067">
                  <a:extLst>
                    <a:ext uri="{FF2B5EF4-FFF2-40B4-BE49-F238E27FC236}">
                      <a16:creationId xmlns:a16="http://schemas.microsoft.com/office/drawing/2014/main" id="{E59B4731-DC28-4631-BF64-880E627021CD}"/>
                    </a:ext>
                  </a:extLst>
                </p:cNvPr>
                <p:cNvSpPr/>
                <p:nvPr/>
              </p:nvSpPr>
              <p:spPr>
                <a:xfrm>
                  <a:off x="7001656" y="1643380"/>
                  <a:ext cx="200400" cy="82215"/>
                </a:xfrm>
                <a:custGeom>
                  <a:avLst/>
                  <a:gdLst>
                    <a:gd name="connsiteX0" fmla="*/ 200400 w 200400"/>
                    <a:gd name="connsiteY0" fmla="*/ 82216 h 82215"/>
                    <a:gd name="connsiteX1" fmla="*/ 140024 w 200400"/>
                    <a:gd name="connsiteY1" fmla="*/ 42392 h 82215"/>
                    <a:gd name="connsiteX2" fmla="*/ 0 w 200400"/>
                    <a:gd name="connsiteY2" fmla="*/ 11561 h 82215"/>
                    <a:gd name="connsiteX3" fmla="*/ 0 w 200400"/>
                    <a:gd name="connsiteY3" fmla="*/ 0 h 82215"/>
                    <a:gd name="connsiteX4" fmla="*/ 136169 w 200400"/>
                    <a:gd name="connsiteY4" fmla="*/ 26977 h 82215"/>
                    <a:gd name="connsiteX5" fmla="*/ 193977 w 200400"/>
                    <a:gd name="connsiteY5" fmla="*/ 60377 h 82215"/>
                    <a:gd name="connsiteX6" fmla="*/ 200400 w 200400"/>
                    <a:gd name="connsiteY6" fmla="*/ 82216 h 82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0400" h="82215">
                      <a:moveTo>
                        <a:pt x="200400" y="82216"/>
                      </a:moveTo>
                      <a:cubicBezTo>
                        <a:pt x="181131" y="65516"/>
                        <a:pt x="161862" y="52669"/>
                        <a:pt x="140024" y="42392"/>
                      </a:cubicBezTo>
                      <a:cubicBezTo>
                        <a:pt x="86070" y="16700"/>
                        <a:pt x="29546" y="12846"/>
                        <a:pt x="0" y="11561"/>
                      </a:cubicBezTo>
                      <a:lnTo>
                        <a:pt x="0" y="0"/>
                      </a:lnTo>
                      <a:cubicBezTo>
                        <a:pt x="29546" y="0"/>
                        <a:pt x="82216" y="3854"/>
                        <a:pt x="136169" y="26977"/>
                      </a:cubicBezTo>
                      <a:cubicBezTo>
                        <a:pt x="155439" y="35969"/>
                        <a:pt x="175993" y="46246"/>
                        <a:pt x="193977" y="60377"/>
                      </a:cubicBezTo>
                      <a:lnTo>
                        <a:pt x="200400" y="82216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9" name="Freeform: Shape 2068">
                  <a:extLst>
                    <a:ext uri="{FF2B5EF4-FFF2-40B4-BE49-F238E27FC236}">
                      <a16:creationId xmlns:a16="http://schemas.microsoft.com/office/drawing/2014/main" id="{CF243C38-7FF0-463C-8073-CF0DFC715285}"/>
                    </a:ext>
                  </a:extLst>
                </p:cNvPr>
                <p:cNvSpPr/>
                <p:nvPr/>
              </p:nvSpPr>
              <p:spPr>
                <a:xfrm>
                  <a:off x="7137825" y="1671641"/>
                  <a:ext cx="64230" cy="53953"/>
                </a:xfrm>
                <a:custGeom>
                  <a:avLst/>
                  <a:gdLst>
                    <a:gd name="connsiteX0" fmla="*/ 64231 w 64230"/>
                    <a:gd name="connsiteY0" fmla="*/ 53954 h 53953"/>
                    <a:gd name="connsiteX1" fmla="*/ 3854 w 64230"/>
                    <a:gd name="connsiteY1" fmla="*/ 14131 h 53953"/>
                    <a:gd name="connsiteX2" fmla="*/ 0 w 64230"/>
                    <a:gd name="connsiteY2" fmla="*/ 0 h 53953"/>
                    <a:gd name="connsiteX3" fmla="*/ 57808 w 64230"/>
                    <a:gd name="connsiteY3" fmla="*/ 33400 h 53953"/>
                    <a:gd name="connsiteX4" fmla="*/ 64231 w 64230"/>
                    <a:gd name="connsiteY4" fmla="*/ 53954 h 5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230" h="53953">
                      <a:moveTo>
                        <a:pt x="64231" y="53954"/>
                      </a:moveTo>
                      <a:cubicBezTo>
                        <a:pt x="44962" y="37254"/>
                        <a:pt x="25692" y="24408"/>
                        <a:pt x="3854" y="14131"/>
                      </a:cubicBezTo>
                      <a:lnTo>
                        <a:pt x="0" y="0"/>
                      </a:lnTo>
                      <a:cubicBezTo>
                        <a:pt x="19269" y="8992"/>
                        <a:pt x="39824" y="19269"/>
                        <a:pt x="57808" y="33400"/>
                      </a:cubicBezTo>
                      <a:lnTo>
                        <a:pt x="64231" y="5395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0" name="Freeform: Shape 2069">
                  <a:extLst>
                    <a:ext uri="{FF2B5EF4-FFF2-40B4-BE49-F238E27FC236}">
                      <a16:creationId xmlns:a16="http://schemas.microsoft.com/office/drawing/2014/main" id="{7E65E347-49E2-4F6A-9F14-0F99F0CF21C9}"/>
                    </a:ext>
                  </a:extLst>
                </p:cNvPr>
                <p:cNvSpPr/>
                <p:nvPr/>
              </p:nvSpPr>
              <p:spPr>
                <a:xfrm>
                  <a:off x="7144248" y="1444264"/>
                  <a:ext cx="39823" cy="20553"/>
                </a:xfrm>
                <a:custGeom>
                  <a:avLst/>
                  <a:gdLst>
                    <a:gd name="connsiteX0" fmla="*/ 0 w 39823"/>
                    <a:gd name="connsiteY0" fmla="*/ 20554 h 20553"/>
                    <a:gd name="connsiteX1" fmla="*/ 20554 w 39823"/>
                    <a:gd name="connsiteY1" fmla="*/ 0 h 20553"/>
                    <a:gd name="connsiteX2" fmla="*/ 39824 w 39823"/>
                    <a:gd name="connsiteY2" fmla="*/ 20554 h 20553"/>
                    <a:gd name="connsiteX3" fmla="*/ 0 w 39823"/>
                    <a:gd name="connsiteY3" fmla="*/ 20554 h 2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823" h="20553">
                      <a:moveTo>
                        <a:pt x="0" y="20554"/>
                      </a:moveTo>
                      <a:cubicBezTo>
                        <a:pt x="0" y="8992"/>
                        <a:pt x="8992" y="0"/>
                        <a:pt x="20554" y="0"/>
                      </a:cubicBezTo>
                      <a:cubicBezTo>
                        <a:pt x="32115" y="0"/>
                        <a:pt x="39824" y="8992"/>
                        <a:pt x="39824" y="20554"/>
                      </a:cubicBezTo>
                      <a:lnTo>
                        <a:pt x="0" y="20554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71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6153236" y="1687739"/>
                <a:ext cx="472127" cy="708427"/>
                <a:chOff x="6153236" y="1687739"/>
                <a:chExt cx="472127" cy="708427"/>
              </a:xfrm>
            </p:grpSpPr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22DA5CDF-2337-44A6-95DD-67887A8EC1F9}"/>
                    </a:ext>
                  </a:extLst>
                </p:cNvPr>
                <p:cNvSpPr/>
                <p:nvPr/>
              </p:nvSpPr>
              <p:spPr>
                <a:xfrm rot="1610046">
                  <a:off x="6170062" y="2294712"/>
                  <a:ext cx="11561" cy="15415"/>
                </a:xfrm>
                <a:custGeom>
                  <a:avLst/>
                  <a:gdLst>
                    <a:gd name="connsiteX0" fmla="*/ 0 w 11561"/>
                    <a:gd name="connsiteY0" fmla="*/ 0 h 15415"/>
                    <a:gd name="connsiteX1" fmla="*/ 11561 w 11561"/>
                    <a:gd name="connsiteY1" fmla="*/ 0 h 15415"/>
                    <a:gd name="connsiteX2" fmla="*/ 11561 w 11561"/>
                    <a:gd name="connsiteY2" fmla="*/ 15415 h 15415"/>
                    <a:gd name="connsiteX3" fmla="*/ 0 w 11561"/>
                    <a:gd name="connsiteY3" fmla="*/ 15415 h 15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61" h="15415">
                      <a:moveTo>
                        <a:pt x="0" y="0"/>
                      </a:moveTo>
                      <a:lnTo>
                        <a:pt x="11561" y="0"/>
                      </a:lnTo>
                      <a:lnTo>
                        <a:pt x="11561" y="15415"/>
                      </a:lnTo>
                      <a:lnTo>
                        <a:pt x="0" y="1541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73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6153236" y="1687739"/>
                  <a:ext cx="472127" cy="708427"/>
                  <a:chOff x="6153236" y="1687739"/>
                  <a:chExt cx="472127" cy="708427"/>
                </a:xfrm>
              </p:grpSpPr>
              <p:sp>
                <p:nvSpPr>
                  <p:cNvPr id="2074" name="Freeform: Shape 2073">
                    <a:extLst>
                      <a:ext uri="{FF2B5EF4-FFF2-40B4-BE49-F238E27FC236}">
                        <a16:creationId xmlns:a16="http://schemas.microsoft.com/office/drawing/2014/main" id="{22FA83C6-4057-4A8C-8B81-4F9489911BDD}"/>
                      </a:ext>
                    </a:extLst>
                  </p:cNvPr>
                  <p:cNvSpPr/>
                  <p:nvPr/>
                </p:nvSpPr>
                <p:spPr>
                  <a:xfrm>
                    <a:off x="6274943" y="2013731"/>
                    <a:ext cx="116138" cy="116137"/>
                  </a:xfrm>
                  <a:custGeom>
                    <a:avLst/>
                    <a:gdLst>
                      <a:gd name="connsiteX0" fmla="*/ 111381 w 116138"/>
                      <a:gd name="connsiteY0" fmla="*/ 80550 h 116137"/>
                      <a:gd name="connsiteX1" fmla="*/ 35588 w 116138"/>
                      <a:gd name="connsiteY1" fmla="*/ 111381 h 116137"/>
                      <a:gd name="connsiteX2" fmla="*/ 4757 w 116138"/>
                      <a:gd name="connsiteY2" fmla="*/ 35588 h 116137"/>
                      <a:gd name="connsiteX3" fmla="*/ 80550 w 116138"/>
                      <a:gd name="connsiteY3" fmla="*/ 4757 h 116137"/>
                      <a:gd name="connsiteX4" fmla="*/ 111381 w 116138"/>
                      <a:gd name="connsiteY4" fmla="*/ 80550 h 116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38" h="116137">
                        <a:moveTo>
                          <a:pt x="111381" y="80550"/>
                        </a:moveTo>
                        <a:cubicBezTo>
                          <a:pt x="98535" y="110096"/>
                          <a:pt x="65135" y="124227"/>
                          <a:pt x="35588" y="111381"/>
                        </a:cubicBezTo>
                        <a:cubicBezTo>
                          <a:pt x="6042" y="98534"/>
                          <a:pt x="-8089" y="65134"/>
                          <a:pt x="4757" y="35588"/>
                        </a:cubicBezTo>
                        <a:cubicBezTo>
                          <a:pt x="17603" y="6042"/>
                          <a:pt x="51004" y="-8089"/>
                          <a:pt x="80550" y="4757"/>
                        </a:cubicBezTo>
                        <a:cubicBezTo>
                          <a:pt x="110096" y="17603"/>
                          <a:pt x="124227" y="51004"/>
                          <a:pt x="111381" y="80550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5" name="Freeform: Shape 2074">
                    <a:extLst>
                      <a:ext uri="{FF2B5EF4-FFF2-40B4-BE49-F238E27FC236}">
                        <a16:creationId xmlns:a16="http://schemas.microsoft.com/office/drawing/2014/main" id="{69B84A66-EBE7-433A-9928-B4C31ED08AEF}"/>
                      </a:ext>
                    </a:extLst>
                  </p:cNvPr>
                  <p:cNvSpPr/>
                  <p:nvPr/>
                </p:nvSpPr>
                <p:spPr>
                  <a:xfrm>
                    <a:off x="6154447" y="2039614"/>
                    <a:ext cx="210750" cy="356552"/>
                  </a:xfrm>
                  <a:custGeom>
                    <a:avLst/>
                    <a:gdLst>
                      <a:gd name="connsiteX0" fmla="*/ 54599 w 210750"/>
                      <a:gd name="connsiteY0" fmla="*/ 356553 h 356552"/>
                      <a:gd name="connsiteX1" fmla="*/ 23768 w 210750"/>
                      <a:gd name="connsiteY1" fmla="*/ 341137 h 356552"/>
                      <a:gd name="connsiteX2" fmla="*/ 4499 w 210750"/>
                      <a:gd name="connsiteY2" fmla="*/ 283329 h 356552"/>
                      <a:gd name="connsiteX3" fmla="*/ 136815 w 210750"/>
                      <a:gd name="connsiteY3" fmla="*/ 21267 h 356552"/>
                      <a:gd name="connsiteX4" fmla="*/ 189484 w 210750"/>
                      <a:gd name="connsiteY4" fmla="*/ 4567 h 356552"/>
                      <a:gd name="connsiteX5" fmla="*/ 189484 w 210750"/>
                      <a:gd name="connsiteY5" fmla="*/ 4567 h 356552"/>
                      <a:gd name="connsiteX6" fmla="*/ 206184 w 210750"/>
                      <a:gd name="connsiteY6" fmla="*/ 57236 h 356552"/>
                      <a:gd name="connsiteX7" fmla="*/ 54599 w 210750"/>
                      <a:gd name="connsiteY7" fmla="*/ 356553 h 356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0750" h="356552">
                        <a:moveTo>
                          <a:pt x="54599" y="356553"/>
                        </a:moveTo>
                        <a:lnTo>
                          <a:pt x="23768" y="341137"/>
                        </a:lnTo>
                        <a:cubicBezTo>
                          <a:pt x="1930" y="330860"/>
                          <a:pt x="-5778" y="303883"/>
                          <a:pt x="4499" y="283329"/>
                        </a:cubicBezTo>
                        <a:lnTo>
                          <a:pt x="136815" y="21267"/>
                        </a:lnTo>
                        <a:cubicBezTo>
                          <a:pt x="147091" y="1998"/>
                          <a:pt x="170214" y="-5710"/>
                          <a:pt x="189484" y="4567"/>
                        </a:cubicBezTo>
                        <a:lnTo>
                          <a:pt x="189484" y="4567"/>
                        </a:lnTo>
                        <a:cubicBezTo>
                          <a:pt x="208753" y="14844"/>
                          <a:pt x="216461" y="37967"/>
                          <a:pt x="206184" y="57236"/>
                        </a:cubicBezTo>
                        <a:lnTo>
                          <a:pt x="54599" y="356553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6" name="Freeform: Shape 2075">
                    <a:extLst>
                      <a:ext uri="{FF2B5EF4-FFF2-40B4-BE49-F238E27FC236}">
                        <a16:creationId xmlns:a16="http://schemas.microsoft.com/office/drawing/2014/main" id="{02D7E1E6-E490-4157-8C30-2B337BF95CF3}"/>
                      </a:ext>
                    </a:extLst>
                  </p:cNvPr>
                  <p:cNvSpPr/>
                  <p:nvPr/>
                </p:nvSpPr>
                <p:spPr>
                  <a:xfrm>
                    <a:off x="6153236" y="2144381"/>
                    <a:ext cx="100494" cy="231231"/>
                  </a:xfrm>
                  <a:custGeom>
                    <a:avLst/>
                    <a:gdLst>
                      <a:gd name="connsiteX0" fmla="*/ 17271 w 100494"/>
                      <a:gd name="connsiteY0" fmla="*/ 228662 h 231231"/>
                      <a:gd name="connsiteX1" fmla="*/ 15987 w 100494"/>
                      <a:gd name="connsiteY1" fmla="*/ 231231 h 231231"/>
                      <a:gd name="connsiteX2" fmla="*/ 4425 w 100494"/>
                      <a:gd name="connsiteY2" fmla="*/ 178562 h 231231"/>
                      <a:gd name="connsiteX3" fmla="*/ 94348 w 100494"/>
                      <a:gd name="connsiteY3" fmla="*/ 0 h 231231"/>
                      <a:gd name="connsiteX4" fmla="*/ 94348 w 100494"/>
                      <a:gd name="connsiteY4" fmla="*/ 0 h 231231"/>
                      <a:gd name="connsiteX5" fmla="*/ 99487 w 100494"/>
                      <a:gd name="connsiteY5" fmla="*/ 15415 h 231231"/>
                      <a:gd name="connsiteX6" fmla="*/ 13417 w 100494"/>
                      <a:gd name="connsiteY6" fmla="*/ 186270 h 231231"/>
                      <a:gd name="connsiteX7" fmla="*/ 15987 w 100494"/>
                      <a:gd name="connsiteY7" fmla="*/ 218385 h 231231"/>
                      <a:gd name="connsiteX8" fmla="*/ 17271 w 100494"/>
                      <a:gd name="connsiteY8" fmla="*/ 228662 h 231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0494" h="231231">
                        <a:moveTo>
                          <a:pt x="17271" y="228662"/>
                        </a:moveTo>
                        <a:lnTo>
                          <a:pt x="15987" y="231231"/>
                        </a:lnTo>
                        <a:cubicBezTo>
                          <a:pt x="571" y="218385"/>
                          <a:pt x="-4567" y="196547"/>
                          <a:pt x="4425" y="178562"/>
                        </a:cubicBezTo>
                        <a:lnTo>
                          <a:pt x="94348" y="0"/>
                        </a:lnTo>
                        <a:lnTo>
                          <a:pt x="94348" y="0"/>
                        </a:lnTo>
                        <a:cubicBezTo>
                          <a:pt x="99487" y="2569"/>
                          <a:pt x="102056" y="10277"/>
                          <a:pt x="99487" y="15415"/>
                        </a:cubicBezTo>
                        <a:lnTo>
                          <a:pt x="13417" y="186270"/>
                        </a:lnTo>
                        <a:cubicBezTo>
                          <a:pt x="8279" y="196547"/>
                          <a:pt x="9563" y="209393"/>
                          <a:pt x="15987" y="218385"/>
                        </a:cubicBezTo>
                        <a:cubicBezTo>
                          <a:pt x="19840" y="219670"/>
                          <a:pt x="19840" y="224808"/>
                          <a:pt x="17271" y="228662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7" name="Freeform: Shape 2076">
                    <a:extLst>
                      <a:ext uri="{FF2B5EF4-FFF2-40B4-BE49-F238E27FC236}">
                        <a16:creationId xmlns:a16="http://schemas.microsoft.com/office/drawing/2014/main" id="{BD583FF2-81A0-4285-A15F-E5E24B741DC1}"/>
                      </a:ext>
                    </a:extLst>
                  </p:cNvPr>
                  <p:cNvSpPr/>
                  <p:nvPr/>
                </p:nvSpPr>
                <p:spPr>
                  <a:xfrm rot="1610046">
                    <a:off x="6166861" y="2308647"/>
                    <a:ext cx="78360" cy="15415"/>
                  </a:xfrm>
                  <a:custGeom>
                    <a:avLst/>
                    <a:gdLst>
                      <a:gd name="connsiteX0" fmla="*/ 0 w 78360"/>
                      <a:gd name="connsiteY0" fmla="*/ 0 h 15415"/>
                      <a:gd name="connsiteX1" fmla="*/ 78360 w 78360"/>
                      <a:gd name="connsiteY1" fmla="*/ 0 h 15415"/>
                      <a:gd name="connsiteX2" fmla="*/ 78360 w 78360"/>
                      <a:gd name="connsiteY2" fmla="*/ 15415 h 15415"/>
                      <a:gd name="connsiteX3" fmla="*/ 0 w 78360"/>
                      <a:gd name="connsiteY3" fmla="*/ 15415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0" h="15415">
                        <a:moveTo>
                          <a:pt x="0" y="0"/>
                        </a:moveTo>
                        <a:lnTo>
                          <a:pt x="78360" y="0"/>
                        </a:lnTo>
                        <a:lnTo>
                          <a:pt x="78360" y="15415"/>
                        </a:lnTo>
                        <a:lnTo>
                          <a:pt x="0" y="15415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8" name="Freeform: Shape 2077">
                    <a:extLst>
                      <a:ext uri="{FF2B5EF4-FFF2-40B4-BE49-F238E27FC236}">
                        <a16:creationId xmlns:a16="http://schemas.microsoft.com/office/drawing/2014/main" id="{4A834C01-9511-4A45-8A76-C678D4996F35}"/>
                      </a:ext>
                    </a:extLst>
                  </p:cNvPr>
                  <p:cNvSpPr/>
                  <p:nvPr/>
                </p:nvSpPr>
                <p:spPr>
                  <a:xfrm>
                    <a:off x="6336404" y="1687739"/>
                    <a:ext cx="288960" cy="423081"/>
                  </a:xfrm>
                  <a:custGeom>
                    <a:avLst/>
                    <a:gdLst>
                      <a:gd name="connsiteX0" fmla="*/ 57627 w 288960"/>
                      <a:gd name="connsiteY0" fmla="*/ 415535 h 423081"/>
                      <a:gd name="connsiteX1" fmla="*/ 57627 w 288960"/>
                      <a:gd name="connsiteY1" fmla="*/ 415535 h 423081"/>
                      <a:gd name="connsiteX2" fmla="*/ 7527 w 288960"/>
                      <a:gd name="connsiteY2" fmla="*/ 293496 h 423081"/>
                      <a:gd name="connsiteX3" fmla="*/ 107728 w 288960"/>
                      <a:gd name="connsiteY3" fmla="*/ 54557 h 423081"/>
                      <a:gd name="connsiteX4" fmla="*/ 223343 w 288960"/>
                      <a:gd name="connsiteY4" fmla="*/ 7026 h 423081"/>
                      <a:gd name="connsiteX5" fmla="*/ 237474 w 288960"/>
                      <a:gd name="connsiteY5" fmla="*/ 13449 h 423081"/>
                      <a:gd name="connsiteX6" fmla="*/ 282436 w 288960"/>
                      <a:gd name="connsiteY6" fmla="*/ 122641 h 423081"/>
                      <a:gd name="connsiteX7" fmla="*/ 180951 w 288960"/>
                      <a:gd name="connsiteY7" fmla="*/ 366719 h 423081"/>
                      <a:gd name="connsiteX8" fmla="*/ 57627 w 288960"/>
                      <a:gd name="connsiteY8" fmla="*/ 415535 h 423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8960" h="423081">
                        <a:moveTo>
                          <a:pt x="57627" y="415535"/>
                        </a:moveTo>
                        <a:lnTo>
                          <a:pt x="57627" y="415535"/>
                        </a:lnTo>
                        <a:cubicBezTo>
                          <a:pt x="10096" y="396265"/>
                          <a:pt x="-13027" y="341027"/>
                          <a:pt x="7527" y="293496"/>
                        </a:cubicBezTo>
                        <a:lnTo>
                          <a:pt x="107728" y="54557"/>
                        </a:lnTo>
                        <a:cubicBezTo>
                          <a:pt x="126997" y="9595"/>
                          <a:pt x="178381" y="-12243"/>
                          <a:pt x="223343" y="7026"/>
                        </a:cubicBezTo>
                        <a:lnTo>
                          <a:pt x="237474" y="13449"/>
                        </a:lnTo>
                        <a:cubicBezTo>
                          <a:pt x="279866" y="31433"/>
                          <a:pt x="300420" y="80249"/>
                          <a:pt x="282436" y="122641"/>
                        </a:cubicBezTo>
                        <a:lnTo>
                          <a:pt x="180951" y="366719"/>
                        </a:lnTo>
                        <a:cubicBezTo>
                          <a:pt x="160397" y="412965"/>
                          <a:pt x="105158" y="436088"/>
                          <a:pt x="57627" y="415535"/>
                        </a:cubicBezTo>
                        <a:close/>
                      </a:path>
                    </a:pathLst>
                  </a:custGeom>
                  <a:solidFill>
                    <a:srgbClr val="FBFBFB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9" name="Freeform: Shape 2078">
                    <a:extLst>
                      <a:ext uri="{FF2B5EF4-FFF2-40B4-BE49-F238E27FC236}">
                        <a16:creationId xmlns:a16="http://schemas.microsoft.com/office/drawing/2014/main" id="{92C4BB0C-8051-4AEB-A8DE-99BD14614C44}"/>
                      </a:ext>
                    </a:extLst>
                  </p:cNvPr>
                  <p:cNvSpPr/>
                  <p:nvPr/>
                </p:nvSpPr>
                <p:spPr>
                  <a:xfrm>
                    <a:off x="6335944" y="1985088"/>
                    <a:ext cx="178840" cy="125412"/>
                  </a:xfrm>
                  <a:custGeom>
                    <a:avLst/>
                    <a:gdLst>
                      <a:gd name="connsiteX0" fmla="*/ 178841 w 178840"/>
                      <a:gd name="connsiteY0" fmla="*/ 71939 h 125412"/>
                      <a:gd name="connsiteX1" fmla="*/ 58087 w 178840"/>
                      <a:gd name="connsiteY1" fmla="*/ 118185 h 125412"/>
                      <a:gd name="connsiteX2" fmla="*/ 5418 w 178840"/>
                      <a:gd name="connsiteY2" fmla="*/ 0 h 125412"/>
                      <a:gd name="connsiteX3" fmla="*/ 27256 w 178840"/>
                      <a:gd name="connsiteY3" fmla="*/ 8992 h 125412"/>
                      <a:gd name="connsiteX4" fmla="*/ 68364 w 178840"/>
                      <a:gd name="connsiteY4" fmla="*/ 91208 h 125412"/>
                      <a:gd name="connsiteX5" fmla="*/ 155718 w 178840"/>
                      <a:gd name="connsiteY5" fmla="*/ 61662 h 125412"/>
                      <a:gd name="connsiteX6" fmla="*/ 178841 w 178840"/>
                      <a:gd name="connsiteY6" fmla="*/ 71939 h 125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8840" h="125412">
                        <a:moveTo>
                          <a:pt x="178841" y="71939"/>
                        </a:moveTo>
                        <a:cubicBezTo>
                          <a:pt x="157002" y="116900"/>
                          <a:pt x="104333" y="137454"/>
                          <a:pt x="58087" y="118185"/>
                        </a:cubicBezTo>
                        <a:cubicBezTo>
                          <a:pt x="11841" y="98916"/>
                          <a:pt x="-11283" y="46246"/>
                          <a:pt x="5418" y="0"/>
                        </a:cubicBezTo>
                        <a:lnTo>
                          <a:pt x="27256" y="8992"/>
                        </a:lnTo>
                        <a:cubicBezTo>
                          <a:pt x="18264" y="42392"/>
                          <a:pt x="34964" y="78362"/>
                          <a:pt x="68364" y="91208"/>
                        </a:cubicBezTo>
                        <a:cubicBezTo>
                          <a:pt x="100479" y="105339"/>
                          <a:pt x="137733" y="91208"/>
                          <a:pt x="155718" y="61662"/>
                        </a:cubicBezTo>
                        <a:lnTo>
                          <a:pt x="178841" y="71939"/>
                        </a:ln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0" name="Freeform: Shape 2079">
                    <a:extLst>
                      <a:ext uri="{FF2B5EF4-FFF2-40B4-BE49-F238E27FC236}">
                        <a16:creationId xmlns:a16="http://schemas.microsoft.com/office/drawing/2014/main" id="{E50D9319-3163-45F3-BCA7-78198F77D82D}"/>
                      </a:ext>
                    </a:extLst>
                  </p:cNvPr>
                  <p:cNvSpPr/>
                  <p:nvPr/>
                </p:nvSpPr>
                <p:spPr>
                  <a:xfrm>
                    <a:off x="6458262" y="1733303"/>
                    <a:ext cx="132315" cy="132315"/>
                  </a:xfrm>
                  <a:custGeom>
                    <a:avLst/>
                    <a:gdLst>
                      <a:gd name="connsiteX0" fmla="*/ 132316 w 132315"/>
                      <a:gd name="connsiteY0" fmla="*/ 66800 h 132315"/>
                      <a:gd name="connsiteX1" fmla="*/ 65515 w 132315"/>
                      <a:gd name="connsiteY1" fmla="*/ 132316 h 132315"/>
                      <a:gd name="connsiteX2" fmla="*/ 0 w 132315"/>
                      <a:gd name="connsiteY2" fmla="*/ 65516 h 132315"/>
                      <a:gd name="connsiteX3" fmla="*/ 66800 w 132315"/>
                      <a:gd name="connsiteY3" fmla="*/ 0 h 132315"/>
                      <a:gd name="connsiteX4" fmla="*/ 132316 w 132315"/>
                      <a:gd name="connsiteY4" fmla="*/ 66800 h 132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315" h="132315">
                        <a:moveTo>
                          <a:pt x="132316" y="66800"/>
                        </a:moveTo>
                        <a:cubicBezTo>
                          <a:pt x="132316" y="102769"/>
                          <a:pt x="101484" y="132316"/>
                          <a:pt x="65515" y="132316"/>
                        </a:cubicBezTo>
                        <a:cubicBezTo>
                          <a:pt x="29546" y="132316"/>
                          <a:pt x="0" y="101485"/>
                          <a:pt x="0" y="65516"/>
                        </a:cubicBezTo>
                        <a:cubicBezTo>
                          <a:pt x="0" y="29546"/>
                          <a:pt x="30831" y="0"/>
                          <a:pt x="66800" y="0"/>
                        </a:cubicBezTo>
                        <a:cubicBezTo>
                          <a:pt x="102770" y="0"/>
                          <a:pt x="132316" y="29546"/>
                          <a:pt x="132316" y="66800"/>
                        </a:cubicBezTo>
                        <a:close/>
                      </a:path>
                    </a:pathLst>
                  </a:custGeom>
                  <a:solidFill>
                    <a:srgbClr val="CEE2F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1" name="Freeform: Shape 2080">
                    <a:extLst>
                      <a:ext uri="{FF2B5EF4-FFF2-40B4-BE49-F238E27FC236}">
                        <a16:creationId xmlns:a16="http://schemas.microsoft.com/office/drawing/2014/main" id="{53066605-1547-4915-A137-C47615442F61}"/>
                      </a:ext>
                    </a:extLst>
                  </p:cNvPr>
                  <p:cNvSpPr/>
                  <p:nvPr/>
                </p:nvSpPr>
                <p:spPr>
                  <a:xfrm>
                    <a:off x="6476186" y="1749942"/>
                    <a:ext cx="96467" cy="96467"/>
                  </a:xfrm>
                  <a:custGeom>
                    <a:avLst/>
                    <a:gdLst>
                      <a:gd name="connsiteX0" fmla="*/ 96407 w 96467"/>
                      <a:gd name="connsiteY0" fmla="*/ 45022 h 96467"/>
                      <a:gd name="connsiteX1" fmla="*/ 51445 w 96467"/>
                      <a:gd name="connsiteY1" fmla="*/ 96407 h 96467"/>
                      <a:gd name="connsiteX2" fmla="*/ 61 w 96467"/>
                      <a:gd name="connsiteY2" fmla="*/ 51445 h 96467"/>
                      <a:gd name="connsiteX3" fmla="*/ 45022 w 96467"/>
                      <a:gd name="connsiteY3" fmla="*/ 61 h 96467"/>
                      <a:gd name="connsiteX4" fmla="*/ 96407 w 96467"/>
                      <a:gd name="connsiteY4" fmla="*/ 45022 h 96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467" h="96467">
                        <a:moveTo>
                          <a:pt x="96407" y="45022"/>
                        </a:moveTo>
                        <a:cubicBezTo>
                          <a:pt x="97692" y="71999"/>
                          <a:pt x="78422" y="95122"/>
                          <a:pt x="51445" y="96407"/>
                        </a:cubicBezTo>
                        <a:cubicBezTo>
                          <a:pt x="24468" y="97692"/>
                          <a:pt x="1345" y="78422"/>
                          <a:pt x="61" y="51445"/>
                        </a:cubicBezTo>
                        <a:cubicBezTo>
                          <a:pt x="-1224" y="24468"/>
                          <a:pt x="18045" y="1345"/>
                          <a:pt x="45022" y="61"/>
                        </a:cubicBezTo>
                        <a:cubicBezTo>
                          <a:pt x="70714" y="-1224"/>
                          <a:pt x="95122" y="18045"/>
                          <a:pt x="96407" y="45022"/>
                        </a:cubicBez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2" name="Freeform: Shape 2081">
                    <a:extLst>
                      <a:ext uri="{FF2B5EF4-FFF2-40B4-BE49-F238E27FC236}">
                        <a16:creationId xmlns:a16="http://schemas.microsoft.com/office/drawing/2014/main" id="{953BDCFE-DF5A-430A-84E1-CD7DBC1BA26B}"/>
                      </a:ext>
                    </a:extLst>
                  </p:cNvPr>
                  <p:cNvSpPr/>
                  <p:nvPr/>
                </p:nvSpPr>
                <p:spPr>
                  <a:xfrm rot="1610046">
                    <a:off x="6166711" y="2270225"/>
                    <a:ext cx="44960" cy="12845"/>
                  </a:xfrm>
                  <a:custGeom>
                    <a:avLst/>
                    <a:gdLst>
                      <a:gd name="connsiteX0" fmla="*/ 0 w 44960"/>
                      <a:gd name="connsiteY0" fmla="*/ 0 h 12845"/>
                      <a:gd name="connsiteX1" fmla="*/ 44961 w 44960"/>
                      <a:gd name="connsiteY1" fmla="*/ 0 h 12845"/>
                      <a:gd name="connsiteX2" fmla="*/ 44961 w 44960"/>
                      <a:gd name="connsiteY2" fmla="*/ 12846 h 12845"/>
                      <a:gd name="connsiteX3" fmla="*/ 0 w 44960"/>
                      <a:gd name="connsiteY3" fmla="*/ 12846 h 12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0" h="12845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3" name="Freeform: Shape 2082">
                    <a:extLst>
                      <a:ext uri="{FF2B5EF4-FFF2-40B4-BE49-F238E27FC236}">
                        <a16:creationId xmlns:a16="http://schemas.microsoft.com/office/drawing/2014/main" id="{C961EE35-07CE-41C2-9A96-1F0899EF2609}"/>
                      </a:ext>
                    </a:extLst>
                  </p:cNvPr>
                  <p:cNvSpPr/>
                  <p:nvPr/>
                </p:nvSpPr>
                <p:spPr>
                  <a:xfrm rot="1610046">
                    <a:off x="6177274" y="2248427"/>
                    <a:ext cx="44960" cy="12845"/>
                  </a:xfrm>
                  <a:custGeom>
                    <a:avLst/>
                    <a:gdLst>
                      <a:gd name="connsiteX0" fmla="*/ 0 w 44960"/>
                      <a:gd name="connsiteY0" fmla="*/ 0 h 12845"/>
                      <a:gd name="connsiteX1" fmla="*/ 44961 w 44960"/>
                      <a:gd name="connsiteY1" fmla="*/ 0 h 12845"/>
                      <a:gd name="connsiteX2" fmla="*/ 44961 w 44960"/>
                      <a:gd name="connsiteY2" fmla="*/ 12846 h 12845"/>
                      <a:gd name="connsiteX3" fmla="*/ 0 w 44960"/>
                      <a:gd name="connsiteY3" fmla="*/ 12846 h 12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0" h="12845">
                        <a:moveTo>
                          <a:pt x="0" y="0"/>
                        </a:moveTo>
                        <a:lnTo>
                          <a:pt x="44961" y="0"/>
                        </a:lnTo>
                        <a:lnTo>
                          <a:pt x="44961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084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6969500" y="1819332"/>
                <a:ext cx="290241" cy="590964"/>
                <a:chOff x="6969500" y="1819332"/>
                <a:chExt cx="290241" cy="590964"/>
              </a:xfrm>
            </p:grpSpPr>
            <p:grpSp>
              <p:nvGrpSpPr>
                <p:cNvPr id="2085" name="Graphic 3">
                  <a:extLst>
                    <a:ext uri="{FF2B5EF4-FFF2-40B4-BE49-F238E27FC236}">
                      <a16:creationId xmlns:a16="http://schemas.microsoft.com/office/drawing/2014/main" id="{C4689A79-8502-47EC-B9D9-D6E7821C669A}"/>
                    </a:ext>
                  </a:extLst>
                </p:cNvPr>
                <p:cNvGrpSpPr/>
                <p:nvPr/>
              </p:nvGrpSpPr>
              <p:grpSpPr>
                <a:xfrm>
                  <a:off x="7115389" y="2031940"/>
                  <a:ext cx="143869" cy="378357"/>
                  <a:chOff x="7115389" y="2031940"/>
                  <a:chExt cx="143869" cy="378357"/>
                </a:xfrm>
              </p:grpSpPr>
              <p:sp>
                <p:nvSpPr>
                  <p:cNvPr id="2086" name="Freeform: Shape 2085">
                    <a:extLst>
                      <a:ext uri="{FF2B5EF4-FFF2-40B4-BE49-F238E27FC236}">
                        <a16:creationId xmlns:a16="http://schemas.microsoft.com/office/drawing/2014/main" id="{EBB159A5-E4CB-4EFA-961B-AC1951F03975}"/>
                      </a:ext>
                    </a:extLst>
                  </p:cNvPr>
                  <p:cNvSpPr/>
                  <p:nvPr/>
                </p:nvSpPr>
                <p:spPr>
                  <a:xfrm>
                    <a:off x="7122766" y="2031940"/>
                    <a:ext cx="136493" cy="378357"/>
                  </a:xfrm>
                  <a:custGeom>
                    <a:avLst/>
                    <a:gdLst>
                      <a:gd name="connsiteX0" fmla="*/ 67729 w 136493"/>
                      <a:gd name="connsiteY0" fmla="*/ 378357 h 378357"/>
                      <a:gd name="connsiteX1" fmla="*/ 38183 w 136493"/>
                      <a:gd name="connsiteY1" fmla="*/ 371934 h 378357"/>
                      <a:gd name="connsiteX2" fmla="*/ 929 w 136493"/>
                      <a:gd name="connsiteY2" fmla="*/ 315411 h 378357"/>
                      <a:gd name="connsiteX3" fmla="*/ 58737 w 136493"/>
                      <a:gd name="connsiteY3" fmla="*/ 31510 h 378357"/>
                      <a:gd name="connsiteX4" fmla="*/ 104983 w 136493"/>
                      <a:gd name="connsiteY4" fmla="*/ 679 h 378357"/>
                      <a:gd name="connsiteX5" fmla="*/ 104983 w 136493"/>
                      <a:gd name="connsiteY5" fmla="*/ 679 h 378357"/>
                      <a:gd name="connsiteX6" fmla="*/ 135814 w 136493"/>
                      <a:gd name="connsiteY6" fmla="*/ 46926 h 378357"/>
                      <a:gd name="connsiteX7" fmla="*/ 67729 w 136493"/>
                      <a:gd name="connsiteY7" fmla="*/ 378357 h 378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493" h="378357">
                        <a:moveTo>
                          <a:pt x="67729" y="378357"/>
                        </a:moveTo>
                        <a:lnTo>
                          <a:pt x="38183" y="371934"/>
                        </a:lnTo>
                        <a:cubicBezTo>
                          <a:pt x="12491" y="366796"/>
                          <a:pt x="-4210" y="341103"/>
                          <a:pt x="929" y="315411"/>
                        </a:cubicBezTo>
                        <a:lnTo>
                          <a:pt x="58737" y="31510"/>
                        </a:lnTo>
                        <a:cubicBezTo>
                          <a:pt x="62590" y="9672"/>
                          <a:pt x="84429" y="-3175"/>
                          <a:pt x="104983" y="679"/>
                        </a:cubicBezTo>
                        <a:lnTo>
                          <a:pt x="104983" y="679"/>
                        </a:lnTo>
                        <a:cubicBezTo>
                          <a:pt x="126821" y="4533"/>
                          <a:pt x="139668" y="26372"/>
                          <a:pt x="135814" y="46926"/>
                        </a:cubicBezTo>
                        <a:lnTo>
                          <a:pt x="67729" y="378357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7" name="Freeform: Shape 2086">
                    <a:extLst>
                      <a:ext uri="{FF2B5EF4-FFF2-40B4-BE49-F238E27FC236}">
                        <a16:creationId xmlns:a16="http://schemas.microsoft.com/office/drawing/2014/main" id="{089160EA-1E6B-46E3-92F8-9F2485557DE2}"/>
                      </a:ext>
                    </a:extLst>
                  </p:cNvPr>
                  <p:cNvSpPr/>
                  <p:nvPr/>
                </p:nvSpPr>
                <p:spPr>
                  <a:xfrm rot="690799">
                    <a:off x="7126499" y="2326633"/>
                    <a:ext cx="78363" cy="15415"/>
                  </a:xfrm>
                  <a:custGeom>
                    <a:avLst/>
                    <a:gdLst>
                      <a:gd name="connsiteX0" fmla="*/ 0 w 78363"/>
                      <a:gd name="connsiteY0" fmla="*/ 0 h 15415"/>
                      <a:gd name="connsiteX1" fmla="*/ 78363 w 78363"/>
                      <a:gd name="connsiteY1" fmla="*/ 0 h 15415"/>
                      <a:gd name="connsiteX2" fmla="*/ 78363 w 78363"/>
                      <a:gd name="connsiteY2" fmla="*/ 15416 h 15415"/>
                      <a:gd name="connsiteX3" fmla="*/ 0 w 78363"/>
                      <a:gd name="connsiteY3" fmla="*/ 15416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63" h="15415">
                        <a:moveTo>
                          <a:pt x="0" y="0"/>
                        </a:moveTo>
                        <a:lnTo>
                          <a:pt x="78363" y="0"/>
                        </a:lnTo>
                        <a:lnTo>
                          <a:pt x="78363" y="15416"/>
                        </a:lnTo>
                        <a:lnTo>
                          <a:pt x="0" y="15416"/>
                        </a:lnTo>
                        <a:close/>
                      </a:path>
                    </a:pathLst>
                  </a:custGeom>
                  <a:solidFill>
                    <a:srgbClr val="44B8FA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8" name="Freeform: Shape 2087">
                    <a:extLst>
                      <a:ext uri="{FF2B5EF4-FFF2-40B4-BE49-F238E27FC236}">
                        <a16:creationId xmlns:a16="http://schemas.microsoft.com/office/drawing/2014/main" id="{5E535635-C3D8-4BA4-B2DD-8E10F064A1D9}"/>
                      </a:ext>
                    </a:extLst>
                  </p:cNvPr>
                  <p:cNvSpPr/>
                  <p:nvPr/>
                </p:nvSpPr>
                <p:spPr>
                  <a:xfrm>
                    <a:off x="7122889" y="2153373"/>
                    <a:ext cx="49866" cy="245362"/>
                  </a:xfrm>
                  <a:custGeom>
                    <a:avLst/>
                    <a:gdLst>
                      <a:gd name="connsiteX0" fmla="*/ 25213 w 49866"/>
                      <a:gd name="connsiteY0" fmla="*/ 242793 h 245362"/>
                      <a:gd name="connsiteX1" fmla="*/ 25213 w 49866"/>
                      <a:gd name="connsiteY1" fmla="*/ 245362 h 245362"/>
                      <a:gd name="connsiteX2" fmla="*/ 805 w 49866"/>
                      <a:gd name="connsiteY2" fmla="*/ 196547 h 245362"/>
                      <a:gd name="connsiteX3" fmla="*/ 40628 w 49866"/>
                      <a:gd name="connsiteY3" fmla="*/ 0 h 245362"/>
                      <a:gd name="connsiteX4" fmla="*/ 40628 w 49866"/>
                      <a:gd name="connsiteY4" fmla="*/ 0 h 245362"/>
                      <a:gd name="connsiteX5" fmla="*/ 49621 w 49866"/>
                      <a:gd name="connsiteY5" fmla="*/ 12846 h 245362"/>
                      <a:gd name="connsiteX6" fmla="*/ 11082 w 49866"/>
                      <a:gd name="connsiteY6" fmla="*/ 200401 h 245362"/>
                      <a:gd name="connsiteX7" fmla="*/ 21359 w 49866"/>
                      <a:gd name="connsiteY7" fmla="*/ 229947 h 245362"/>
                      <a:gd name="connsiteX8" fmla="*/ 25213 w 49866"/>
                      <a:gd name="connsiteY8" fmla="*/ 242793 h 245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866" h="245362">
                        <a:moveTo>
                          <a:pt x="25213" y="242793"/>
                        </a:moveTo>
                        <a:lnTo>
                          <a:pt x="25213" y="245362"/>
                        </a:lnTo>
                        <a:cubicBezTo>
                          <a:pt x="7228" y="237654"/>
                          <a:pt x="-3048" y="217101"/>
                          <a:pt x="805" y="196547"/>
                        </a:cubicBezTo>
                        <a:lnTo>
                          <a:pt x="40628" y="0"/>
                        </a:lnTo>
                        <a:lnTo>
                          <a:pt x="40628" y="0"/>
                        </a:lnTo>
                        <a:cubicBezTo>
                          <a:pt x="47051" y="1285"/>
                          <a:pt x="50906" y="7708"/>
                          <a:pt x="49621" y="12846"/>
                        </a:cubicBezTo>
                        <a:lnTo>
                          <a:pt x="11082" y="200401"/>
                        </a:lnTo>
                        <a:cubicBezTo>
                          <a:pt x="8513" y="211962"/>
                          <a:pt x="13652" y="223524"/>
                          <a:pt x="21359" y="229947"/>
                        </a:cubicBezTo>
                        <a:cubicBezTo>
                          <a:pt x="23928" y="233801"/>
                          <a:pt x="25213" y="238939"/>
                          <a:pt x="25213" y="242793"/>
                        </a:cubicBezTo>
                        <a:close/>
                      </a:path>
                    </a:pathLst>
                  </a:custGeom>
                  <a:solidFill>
                    <a:srgbClr val="332C2D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9" name="Freeform: Shape 2088">
                    <a:extLst>
                      <a:ext uri="{FF2B5EF4-FFF2-40B4-BE49-F238E27FC236}">
                        <a16:creationId xmlns:a16="http://schemas.microsoft.com/office/drawing/2014/main" id="{B9E6DE99-8E77-4A60-9722-A1489F02E80F}"/>
                      </a:ext>
                    </a:extLst>
                  </p:cNvPr>
                  <p:cNvSpPr/>
                  <p:nvPr/>
                </p:nvSpPr>
                <p:spPr>
                  <a:xfrm rot="690799">
                    <a:off x="7127657" y="2320455"/>
                    <a:ext cx="11561" cy="15415"/>
                  </a:xfrm>
                  <a:custGeom>
                    <a:avLst/>
                    <a:gdLst>
                      <a:gd name="connsiteX0" fmla="*/ 0 w 11561"/>
                      <a:gd name="connsiteY0" fmla="*/ 0 h 15415"/>
                      <a:gd name="connsiteX1" fmla="*/ 11562 w 11561"/>
                      <a:gd name="connsiteY1" fmla="*/ 0 h 15415"/>
                      <a:gd name="connsiteX2" fmla="*/ 11562 w 11561"/>
                      <a:gd name="connsiteY2" fmla="*/ 15416 h 15415"/>
                      <a:gd name="connsiteX3" fmla="*/ 0 w 11561"/>
                      <a:gd name="connsiteY3" fmla="*/ 15416 h 15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61" h="15415">
                        <a:moveTo>
                          <a:pt x="0" y="0"/>
                        </a:moveTo>
                        <a:lnTo>
                          <a:pt x="11562" y="0"/>
                        </a:lnTo>
                        <a:lnTo>
                          <a:pt x="11562" y="15416"/>
                        </a:lnTo>
                        <a:lnTo>
                          <a:pt x="0" y="15416"/>
                        </a:lnTo>
                        <a:close/>
                      </a:path>
                    </a:pathLst>
                  </a:custGeom>
                  <a:solidFill>
                    <a:srgbClr val="3792C9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90" name="Freeform: Shape 2089">
                    <a:extLst>
                      <a:ext uri="{FF2B5EF4-FFF2-40B4-BE49-F238E27FC236}">
                        <a16:creationId xmlns:a16="http://schemas.microsoft.com/office/drawing/2014/main" id="{28F85E93-1106-4582-9C73-E6BDEC835C9B}"/>
                      </a:ext>
                    </a:extLst>
                  </p:cNvPr>
                  <p:cNvSpPr/>
                  <p:nvPr/>
                </p:nvSpPr>
                <p:spPr>
                  <a:xfrm rot="690799">
                    <a:off x="7116219" y="2296047"/>
                    <a:ext cx="44962" cy="12846"/>
                  </a:xfrm>
                  <a:custGeom>
                    <a:avLst/>
                    <a:gdLst>
                      <a:gd name="connsiteX0" fmla="*/ 0 w 44962"/>
                      <a:gd name="connsiteY0" fmla="*/ 0 h 12846"/>
                      <a:gd name="connsiteX1" fmla="*/ 44963 w 44962"/>
                      <a:gd name="connsiteY1" fmla="*/ 0 h 12846"/>
                      <a:gd name="connsiteX2" fmla="*/ 44963 w 44962"/>
                      <a:gd name="connsiteY2" fmla="*/ 12847 h 12846"/>
                      <a:gd name="connsiteX3" fmla="*/ 0 w 44962"/>
                      <a:gd name="connsiteY3" fmla="*/ 12847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2" h="12846">
                        <a:moveTo>
                          <a:pt x="0" y="0"/>
                        </a:moveTo>
                        <a:lnTo>
                          <a:pt x="44963" y="0"/>
                        </a:lnTo>
                        <a:lnTo>
                          <a:pt x="44963" y="12847"/>
                        </a:lnTo>
                        <a:lnTo>
                          <a:pt x="0" y="12847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91" name="Freeform: Shape 2090">
                    <a:extLst>
                      <a:ext uri="{FF2B5EF4-FFF2-40B4-BE49-F238E27FC236}">
                        <a16:creationId xmlns:a16="http://schemas.microsoft.com/office/drawing/2014/main" id="{4D7D63BC-7006-479D-BA32-AFAEF5DB83A5}"/>
                      </a:ext>
                    </a:extLst>
                  </p:cNvPr>
                  <p:cNvSpPr/>
                  <p:nvPr/>
                </p:nvSpPr>
                <p:spPr>
                  <a:xfrm rot="690799">
                    <a:off x="7120136" y="2272707"/>
                    <a:ext cx="44962" cy="12846"/>
                  </a:xfrm>
                  <a:custGeom>
                    <a:avLst/>
                    <a:gdLst>
                      <a:gd name="connsiteX0" fmla="*/ 0 w 44962"/>
                      <a:gd name="connsiteY0" fmla="*/ 0 h 12846"/>
                      <a:gd name="connsiteX1" fmla="*/ 44963 w 44962"/>
                      <a:gd name="connsiteY1" fmla="*/ 0 h 12846"/>
                      <a:gd name="connsiteX2" fmla="*/ 44963 w 44962"/>
                      <a:gd name="connsiteY2" fmla="*/ 12846 h 12846"/>
                      <a:gd name="connsiteX3" fmla="*/ 0 w 44962"/>
                      <a:gd name="connsiteY3" fmla="*/ 12846 h 12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962" h="12846">
                        <a:moveTo>
                          <a:pt x="0" y="0"/>
                        </a:moveTo>
                        <a:lnTo>
                          <a:pt x="44963" y="0"/>
                        </a:lnTo>
                        <a:lnTo>
                          <a:pt x="44963" y="12846"/>
                        </a:lnTo>
                        <a:lnTo>
                          <a:pt x="0" y="12846"/>
                        </a:lnTo>
                        <a:close/>
                      </a:path>
                    </a:pathLst>
                  </a:custGeom>
                  <a:solidFill>
                    <a:srgbClr val="211D1E"/>
                  </a:solidFill>
                  <a:ln w="1283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92" name="Freeform: Shape 2091">
                  <a:extLst>
                    <a:ext uri="{FF2B5EF4-FFF2-40B4-BE49-F238E27FC236}">
                      <a16:creationId xmlns:a16="http://schemas.microsoft.com/office/drawing/2014/main" id="{CFB7D849-A0A2-4659-935C-247AB6666710}"/>
                    </a:ext>
                  </a:extLst>
                </p:cNvPr>
                <p:cNvSpPr/>
                <p:nvPr/>
              </p:nvSpPr>
              <p:spPr>
                <a:xfrm>
                  <a:off x="6989066" y="1848081"/>
                  <a:ext cx="268931" cy="284156"/>
                </a:xfrm>
                <a:custGeom>
                  <a:avLst/>
                  <a:gdLst>
                    <a:gd name="connsiteX0" fmla="*/ 16443 w 268931"/>
                    <a:gd name="connsiteY0" fmla="*/ 13684 h 284156"/>
                    <a:gd name="connsiteX1" fmla="*/ 16443 w 268931"/>
                    <a:gd name="connsiteY1" fmla="*/ 13684 h 284156"/>
                    <a:gd name="connsiteX2" fmla="*/ 89666 w 268931"/>
                    <a:gd name="connsiteY2" fmla="*/ 16253 h 284156"/>
                    <a:gd name="connsiteX3" fmla="*/ 255383 w 268931"/>
                    <a:gd name="connsiteY3" fmla="*/ 197384 h 284156"/>
                    <a:gd name="connsiteX4" fmla="*/ 251528 w 268931"/>
                    <a:gd name="connsiteY4" fmla="*/ 270608 h 284156"/>
                    <a:gd name="connsiteX5" fmla="*/ 251528 w 268931"/>
                    <a:gd name="connsiteY5" fmla="*/ 270608 h 284156"/>
                    <a:gd name="connsiteX6" fmla="*/ 178305 w 268931"/>
                    <a:gd name="connsiteY6" fmla="*/ 266754 h 284156"/>
                    <a:gd name="connsiteX7" fmla="*/ 12589 w 268931"/>
                    <a:gd name="connsiteY7" fmla="*/ 85623 h 284156"/>
                    <a:gd name="connsiteX8" fmla="*/ 16443 w 268931"/>
                    <a:gd name="connsiteY8" fmla="*/ 13684 h 284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8931" h="284156">
                      <a:moveTo>
                        <a:pt x="16443" y="13684"/>
                      </a:moveTo>
                      <a:lnTo>
                        <a:pt x="16443" y="13684"/>
                      </a:lnTo>
                      <a:cubicBezTo>
                        <a:pt x="36997" y="-5585"/>
                        <a:pt x="70397" y="-4301"/>
                        <a:pt x="89666" y="16253"/>
                      </a:cubicBezTo>
                      <a:lnTo>
                        <a:pt x="255383" y="197384"/>
                      </a:lnTo>
                      <a:cubicBezTo>
                        <a:pt x="274652" y="217938"/>
                        <a:pt x="273367" y="251338"/>
                        <a:pt x="251528" y="270608"/>
                      </a:cubicBezTo>
                      <a:lnTo>
                        <a:pt x="251528" y="270608"/>
                      </a:lnTo>
                      <a:cubicBezTo>
                        <a:pt x="230975" y="289877"/>
                        <a:pt x="197575" y="288592"/>
                        <a:pt x="178305" y="266754"/>
                      </a:cubicBezTo>
                      <a:lnTo>
                        <a:pt x="12589" y="85623"/>
                      </a:lnTo>
                      <a:cubicBezTo>
                        <a:pt x="-5396" y="65069"/>
                        <a:pt x="-4111" y="31669"/>
                        <a:pt x="16443" y="13684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3" name="Freeform: Shape 2092">
                  <a:extLst>
                    <a:ext uri="{FF2B5EF4-FFF2-40B4-BE49-F238E27FC236}">
                      <a16:creationId xmlns:a16="http://schemas.microsoft.com/office/drawing/2014/main" id="{DE4B53A2-23A1-486D-BC1A-13E7DBDDDC40}"/>
                    </a:ext>
                  </a:extLst>
                </p:cNvPr>
                <p:cNvSpPr/>
                <p:nvPr/>
              </p:nvSpPr>
              <p:spPr>
                <a:xfrm>
                  <a:off x="7151956" y="2027481"/>
                  <a:ext cx="107784" cy="106500"/>
                </a:xfrm>
                <a:custGeom>
                  <a:avLst/>
                  <a:gdLst>
                    <a:gd name="connsiteX0" fmla="*/ 75792 w 107784"/>
                    <a:gd name="connsiteY0" fmla="*/ 0 h 106500"/>
                    <a:gd name="connsiteX1" fmla="*/ 95061 w 107784"/>
                    <a:gd name="connsiteY1" fmla="*/ 21839 h 106500"/>
                    <a:gd name="connsiteX2" fmla="*/ 92493 w 107784"/>
                    <a:gd name="connsiteY2" fmla="*/ 87354 h 106500"/>
                    <a:gd name="connsiteX3" fmla="*/ 84785 w 107784"/>
                    <a:gd name="connsiteY3" fmla="*/ 93777 h 106500"/>
                    <a:gd name="connsiteX4" fmla="*/ 19269 w 107784"/>
                    <a:gd name="connsiteY4" fmla="*/ 91208 h 106500"/>
                    <a:gd name="connsiteX5" fmla="*/ 0 w 107784"/>
                    <a:gd name="connsiteY5" fmla="*/ 69370 h 106500"/>
                    <a:gd name="connsiteX6" fmla="*/ 12846 w 107784"/>
                    <a:gd name="connsiteY6" fmla="*/ 57808 h 106500"/>
                    <a:gd name="connsiteX7" fmla="*/ 29546 w 107784"/>
                    <a:gd name="connsiteY7" fmla="*/ 75793 h 106500"/>
                    <a:gd name="connsiteX8" fmla="*/ 73223 w 107784"/>
                    <a:gd name="connsiteY8" fmla="*/ 77077 h 106500"/>
                    <a:gd name="connsiteX9" fmla="*/ 78361 w 107784"/>
                    <a:gd name="connsiteY9" fmla="*/ 73223 h 106500"/>
                    <a:gd name="connsiteX10" fmla="*/ 80931 w 107784"/>
                    <a:gd name="connsiteY10" fmla="*/ 29546 h 106500"/>
                    <a:gd name="connsiteX11" fmla="*/ 64231 w 107784"/>
                    <a:gd name="connsiteY11" fmla="*/ 11562 h 106500"/>
                    <a:gd name="connsiteX12" fmla="*/ 75792 w 107784"/>
                    <a:gd name="connsiteY12" fmla="*/ 0 h 106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7784" h="106500">
                      <a:moveTo>
                        <a:pt x="75792" y="0"/>
                      </a:moveTo>
                      <a:lnTo>
                        <a:pt x="95061" y="21839"/>
                      </a:lnTo>
                      <a:cubicBezTo>
                        <a:pt x="113046" y="41108"/>
                        <a:pt x="111762" y="70654"/>
                        <a:pt x="92493" y="87354"/>
                      </a:cubicBezTo>
                      <a:lnTo>
                        <a:pt x="84785" y="93777"/>
                      </a:lnTo>
                      <a:cubicBezTo>
                        <a:pt x="65515" y="111762"/>
                        <a:pt x="35969" y="110477"/>
                        <a:pt x="19269" y="91208"/>
                      </a:cubicBezTo>
                      <a:lnTo>
                        <a:pt x="0" y="69370"/>
                      </a:lnTo>
                      <a:lnTo>
                        <a:pt x="12846" y="57808"/>
                      </a:lnTo>
                      <a:lnTo>
                        <a:pt x="29546" y="75793"/>
                      </a:lnTo>
                      <a:cubicBezTo>
                        <a:pt x="41108" y="88639"/>
                        <a:pt x="60377" y="88639"/>
                        <a:pt x="73223" y="77077"/>
                      </a:cubicBezTo>
                      <a:lnTo>
                        <a:pt x="78361" y="73223"/>
                      </a:lnTo>
                      <a:cubicBezTo>
                        <a:pt x="91208" y="61662"/>
                        <a:pt x="91208" y="42392"/>
                        <a:pt x="80931" y="29546"/>
                      </a:cubicBezTo>
                      <a:lnTo>
                        <a:pt x="64231" y="11562"/>
                      </a:lnTo>
                      <a:lnTo>
                        <a:pt x="75792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4" name="Freeform: Shape 2093">
                  <a:extLst>
                    <a:ext uri="{FF2B5EF4-FFF2-40B4-BE49-F238E27FC236}">
                      <a16:creationId xmlns:a16="http://schemas.microsoft.com/office/drawing/2014/main" id="{1D58761C-B1C3-4878-9028-668159735F62}"/>
                    </a:ext>
                  </a:extLst>
                </p:cNvPr>
                <p:cNvSpPr/>
                <p:nvPr/>
              </p:nvSpPr>
              <p:spPr>
                <a:xfrm>
                  <a:off x="6969500" y="1819332"/>
                  <a:ext cx="131071" cy="131111"/>
                </a:xfrm>
                <a:custGeom>
                  <a:avLst/>
                  <a:gdLst>
                    <a:gd name="connsiteX0" fmla="*/ 131072 w 131071"/>
                    <a:gd name="connsiteY0" fmla="*/ 66840 h 131111"/>
                    <a:gd name="connsiteX1" fmla="*/ 64271 w 131071"/>
                    <a:gd name="connsiteY1" fmla="*/ 131071 h 131111"/>
                    <a:gd name="connsiteX2" fmla="*/ 40 w 131071"/>
                    <a:gd name="connsiteY2" fmla="*/ 64271 h 131111"/>
                    <a:gd name="connsiteX3" fmla="*/ 66841 w 131071"/>
                    <a:gd name="connsiteY3" fmla="*/ 40 h 131111"/>
                    <a:gd name="connsiteX4" fmla="*/ 131072 w 131071"/>
                    <a:gd name="connsiteY4" fmla="*/ 66840 h 131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071" h="131111">
                      <a:moveTo>
                        <a:pt x="131072" y="66840"/>
                      </a:moveTo>
                      <a:cubicBezTo>
                        <a:pt x="131072" y="102810"/>
                        <a:pt x="100240" y="132356"/>
                        <a:pt x="64271" y="131071"/>
                      </a:cubicBezTo>
                      <a:cubicBezTo>
                        <a:pt x="28302" y="131071"/>
                        <a:pt x="-1244" y="100241"/>
                        <a:pt x="40" y="64271"/>
                      </a:cubicBezTo>
                      <a:cubicBezTo>
                        <a:pt x="40" y="28302"/>
                        <a:pt x="30872" y="-1244"/>
                        <a:pt x="66841" y="40"/>
                      </a:cubicBezTo>
                      <a:cubicBezTo>
                        <a:pt x="102810" y="1325"/>
                        <a:pt x="131072" y="30871"/>
                        <a:pt x="131072" y="6684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5" name="Freeform: Shape 2094">
                  <a:extLst>
                    <a:ext uri="{FF2B5EF4-FFF2-40B4-BE49-F238E27FC236}">
                      <a16:creationId xmlns:a16="http://schemas.microsoft.com/office/drawing/2014/main" id="{2BB985AA-D72D-4202-9815-F71EC0E950B3}"/>
                    </a:ext>
                  </a:extLst>
                </p:cNvPr>
                <p:cNvSpPr/>
                <p:nvPr/>
              </p:nvSpPr>
              <p:spPr>
                <a:xfrm>
                  <a:off x="6986240" y="1836072"/>
                  <a:ext cx="98915" cy="98915"/>
                </a:xfrm>
                <a:custGeom>
                  <a:avLst/>
                  <a:gdLst>
                    <a:gd name="connsiteX0" fmla="*/ 98916 w 98915"/>
                    <a:gd name="connsiteY0" fmla="*/ 50100 h 98915"/>
                    <a:gd name="connsiteX1" fmla="*/ 48815 w 98915"/>
                    <a:gd name="connsiteY1" fmla="*/ 98916 h 98915"/>
                    <a:gd name="connsiteX2" fmla="*/ 0 w 98915"/>
                    <a:gd name="connsiteY2" fmla="*/ 48816 h 98915"/>
                    <a:gd name="connsiteX3" fmla="*/ 50100 w 98915"/>
                    <a:gd name="connsiteY3" fmla="*/ 0 h 98915"/>
                    <a:gd name="connsiteX4" fmla="*/ 98916 w 98915"/>
                    <a:gd name="connsiteY4" fmla="*/ 50100 h 98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915" h="98915">
                      <a:moveTo>
                        <a:pt x="98916" y="50100"/>
                      </a:moveTo>
                      <a:cubicBezTo>
                        <a:pt x="98916" y="77077"/>
                        <a:pt x="75793" y="98916"/>
                        <a:pt x="48815" y="98916"/>
                      </a:cubicBezTo>
                      <a:cubicBezTo>
                        <a:pt x="21839" y="98916"/>
                        <a:pt x="0" y="75792"/>
                        <a:pt x="0" y="48816"/>
                      </a:cubicBezTo>
                      <a:cubicBezTo>
                        <a:pt x="0" y="21838"/>
                        <a:pt x="23123" y="0"/>
                        <a:pt x="50100" y="0"/>
                      </a:cubicBezTo>
                      <a:cubicBezTo>
                        <a:pt x="77077" y="0"/>
                        <a:pt x="98916" y="21838"/>
                        <a:pt x="98916" y="50100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096" name="Graphic 3">
            <a:extLst>
              <a:ext uri="{FF2B5EF4-FFF2-40B4-BE49-F238E27FC236}">
                <a16:creationId xmlns:a16="http://schemas.microsoft.com/office/drawing/2014/main" id="{C4689A79-8502-47EC-B9D9-D6E7821C669A}"/>
              </a:ext>
            </a:extLst>
          </p:cNvPr>
          <p:cNvGrpSpPr/>
          <p:nvPr/>
        </p:nvGrpSpPr>
        <p:grpSpPr>
          <a:xfrm>
            <a:off x="6554025" y="4459977"/>
            <a:ext cx="2298765" cy="2052821"/>
            <a:chOff x="6554025" y="4459977"/>
            <a:chExt cx="2298765" cy="2052821"/>
          </a:xfrm>
        </p:grpSpPr>
        <p:grpSp>
          <p:nvGrpSpPr>
            <p:cNvPr id="2097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7102363" y="4459977"/>
              <a:ext cx="1132313" cy="2052821"/>
              <a:chOff x="7102363" y="4459977"/>
              <a:chExt cx="1132313" cy="2052821"/>
            </a:xfrm>
          </p:grpSpPr>
          <p:grpSp>
            <p:nvGrpSpPr>
              <p:cNvPr id="2098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7102363" y="4459977"/>
                <a:ext cx="1132313" cy="2052821"/>
                <a:chOff x="7102363" y="4459977"/>
                <a:chExt cx="1132313" cy="2052821"/>
              </a:xfrm>
            </p:grpSpPr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581CECC1-7663-4C4A-A291-5C2A09A5852F}"/>
                    </a:ext>
                  </a:extLst>
                </p:cNvPr>
                <p:cNvSpPr/>
                <p:nvPr/>
              </p:nvSpPr>
              <p:spPr>
                <a:xfrm>
                  <a:off x="7102363" y="5467162"/>
                  <a:ext cx="1132313" cy="1045637"/>
                </a:xfrm>
                <a:custGeom>
                  <a:avLst/>
                  <a:gdLst>
                    <a:gd name="connsiteX0" fmla="*/ 1109404 w 1132313"/>
                    <a:gd name="connsiteY0" fmla="*/ 723768 h 1045637"/>
                    <a:gd name="connsiteX1" fmla="*/ 721449 w 1132313"/>
                    <a:gd name="connsiteY1" fmla="*/ 1028223 h 1045637"/>
                    <a:gd name="connsiteX2" fmla="*/ 242286 w 1132313"/>
                    <a:gd name="connsiteY2" fmla="*/ 954999 h 1045637"/>
                    <a:gd name="connsiteX3" fmla="*/ 29039 w 1132313"/>
                    <a:gd name="connsiteY3" fmla="*/ 694222 h 1045637"/>
                    <a:gd name="connsiteX4" fmla="*/ 61155 w 1132313"/>
                    <a:gd name="connsiteY4" fmla="*/ 325536 h 1045637"/>
                    <a:gd name="connsiteX5" fmla="*/ 219163 w 1132313"/>
                    <a:gd name="connsiteY5" fmla="*/ 144405 h 1045637"/>
                    <a:gd name="connsiteX6" fmla="*/ 262840 w 1132313"/>
                    <a:gd name="connsiteY6" fmla="*/ 122566 h 1045637"/>
                    <a:gd name="connsiteX7" fmla="*/ 736865 w 1132313"/>
                    <a:gd name="connsiteY7" fmla="*/ 12089 h 1045637"/>
                    <a:gd name="connsiteX8" fmla="*/ 785680 w 1132313"/>
                    <a:gd name="connsiteY8" fmla="*/ 26220 h 1045637"/>
                    <a:gd name="connsiteX9" fmla="*/ 892303 w 1132313"/>
                    <a:gd name="connsiteY9" fmla="*/ 80174 h 1045637"/>
                    <a:gd name="connsiteX10" fmla="*/ 1087565 w 1132313"/>
                    <a:gd name="connsiteY10" fmla="*/ 311405 h 1045637"/>
                    <a:gd name="connsiteX11" fmla="*/ 1109404 w 1132313"/>
                    <a:gd name="connsiteY11" fmla="*/ 723768 h 1045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32313" h="1045637">
                      <a:moveTo>
                        <a:pt x="1109404" y="723768"/>
                      </a:moveTo>
                      <a:cubicBezTo>
                        <a:pt x="1082427" y="820114"/>
                        <a:pt x="1027188" y="974268"/>
                        <a:pt x="721449" y="1028223"/>
                      </a:cubicBezTo>
                      <a:cubicBezTo>
                        <a:pt x="415710" y="1082177"/>
                        <a:pt x="334779" y="997391"/>
                        <a:pt x="242286" y="954999"/>
                      </a:cubicBezTo>
                      <a:cubicBezTo>
                        <a:pt x="149794" y="912607"/>
                        <a:pt x="67578" y="794422"/>
                        <a:pt x="29039" y="694222"/>
                      </a:cubicBezTo>
                      <a:cubicBezTo>
                        <a:pt x="-8214" y="594021"/>
                        <a:pt x="-21060" y="492536"/>
                        <a:pt x="61155" y="325536"/>
                      </a:cubicBezTo>
                      <a:cubicBezTo>
                        <a:pt x="111255" y="222767"/>
                        <a:pt x="176770" y="170097"/>
                        <a:pt x="219163" y="144405"/>
                      </a:cubicBezTo>
                      <a:cubicBezTo>
                        <a:pt x="246140" y="128990"/>
                        <a:pt x="262840" y="122566"/>
                        <a:pt x="262840" y="122566"/>
                      </a:cubicBezTo>
                      <a:cubicBezTo>
                        <a:pt x="262840" y="122566"/>
                        <a:pt x="487648" y="-45719"/>
                        <a:pt x="736865" y="12089"/>
                      </a:cubicBezTo>
                      <a:cubicBezTo>
                        <a:pt x="753564" y="15943"/>
                        <a:pt x="770264" y="21081"/>
                        <a:pt x="785680" y="26220"/>
                      </a:cubicBezTo>
                      <a:cubicBezTo>
                        <a:pt x="821649" y="39066"/>
                        <a:pt x="856334" y="57051"/>
                        <a:pt x="892303" y="80174"/>
                      </a:cubicBezTo>
                      <a:cubicBezTo>
                        <a:pt x="991219" y="146974"/>
                        <a:pt x="1051596" y="229190"/>
                        <a:pt x="1087565" y="311405"/>
                      </a:cubicBezTo>
                      <a:cubicBezTo>
                        <a:pt x="1159504" y="483544"/>
                        <a:pt x="1127388" y="659537"/>
                        <a:pt x="1109404" y="723768"/>
                      </a:cubicBezTo>
                      <a:close/>
                    </a:path>
                  </a:pathLst>
                </a:custGeom>
                <a:solidFill>
                  <a:srgbClr val="E8F8FF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0" name="Freeform: Shape 2099">
                  <a:extLst>
                    <a:ext uri="{FF2B5EF4-FFF2-40B4-BE49-F238E27FC236}">
                      <a16:creationId xmlns:a16="http://schemas.microsoft.com/office/drawing/2014/main" id="{8B293E17-8EFD-471B-A931-AFE502A2338A}"/>
                    </a:ext>
                  </a:extLst>
                </p:cNvPr>
                <p:cNvSpPr/>
                <p:nvPr/>
              </p:nvSpPr>
              <p:spPr>
                <a:xfrm>
                  <a:off x="7320241" y="5467162"/>
                  <a:ext cx="869687" cy="379920"/>
                </a:xfrm>
                <a:custGeom>
                  <a:avLst/>
                  <a:gdLst>
                    <a:gd name="connsiteX0" fmla="*/ 869687 w 869687"/>
                    <a:gd name="connsiteY0" fmla="*/ 313975 h 379920"/>
                    <a:gd name="connsiteX1" fmla="*/ 769487 w 869687"/>
                    <a:gd name="connsiteY1" fmla="*/ 357651 h 379920"/>
                    <a:gd name="connsiteX2" fmla="*/ 628179 w 869687"/>
                    <a:gd name="connsiteY2" fmla="*/ 374351 h 379920"/>
                    <a:gd name="connsiteX3" fmla="*/ 533117 w 869687"/>
                    <a:gd name="connsiteY3" fmla="*/ 322967 h 379920"/>
                    <a:gd name="connsiteX4" fmla="*/ 407224 w 869687"/>
                    <a:gd name="connsiteY4" fmla="*/ 298559 h 379920"/>
                    <a:gd name="connsiteX5" fmla="*/ 164431 w 869687"/>
                    <a:gd name="connsiteY5" fmla="*/ 269013 h 379920"/>
                    <a:gd name="connsiteX6" fmla="*/ 0 w 869687"/>
                    <a:gd name="connsiteY6" fmla="*/ 144405 h 379920"/>
                    <a:gd name="connsiteX7" fmla="*/ 43677 w 869687"/>
                    <a:gd name="connsiteY7" fmla="*/ 122566 h 379920"/>
                    <a:gd name="connsiteX8" fmla="*/ 517701 w 869687"/>
                    <a:gd name="connsiteY8" fmla="*/ 12089 h 379920"/>
                    <a:gd name="connsiteX9" fmla="*/ 518986 w 869687"/>
                    <a:gd name="connsiteY9" fmla="*/ 12089 h 379920"/>
                    <a:gd name="connsiteX10" fmla="*/ 567802 w 869687"/>
                    <a:gd name="connsiteY10" fmla="*/ 26220 h 379920"/>
                    <a:gd name="connsiteX11" fmla="*/ 674425 w 869687"/>
                    <a:gd name="connsiteY11" fmla="*/ 80174 h 379920"/>
                    <a:gd name="connsiteX12" fmla="*/ 869687 w 869687"/>
                    <a:gd name="connsiteY12" fmla="*/ 313975 h 379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69687" h="379920">
                      <a:moveTo>
                        <a:pt x="869687" y="313975"/>
                      </a:moveTo>
                      <a:cubicBezTo>
                        <a:pt x="838856" y="333244"/>
                        <a:pt x="804172" y="346090"/>
                        <a:pt x="769487" y="357651"/>
                      </a:cubicBezTo>
                      <a:cubicBezTo>
                        <a:pt x="723240" y="373067"/>
                        <a:pt x="674425" y="388482"/>
                        <a:pt x="628179" y="374351"/>
                      </a:cubicBezTo>
                      <a:cubicBezTo>
                        <a:pt x="593494" y="364075"/>
                        <a:pt x="565232" y="338382"/>
                        <a:pt x="533117" y="322967"/>
                      </a:cubicBezTo>
                      <a:cubicBezTo>
                        <a:pt x="494578" y="304982"/>
                        <a:pt x="450902" y="301128"/>
                        <a:pt x="407224" y="298559"/>
                      </a:cubicBezTo>
                      <a:cubicBezTo>
                        <a:pt x="326293" y="294705"/>
                        <a:pt x="242793" y="294705"/>
                        <a:pt x="164431" y="269013"/>
                      </a:cubicBezTo>
                      <a:cubicBezTo>
                        <a:pt x="110478" y="252313"/>
                        <a:pt x="41108" y="203497"/>
                        <a:pt x="0" y="144405"/>
                      </a:cubicBezTo>
                      <a:cubicBezTo>
                        <a:pt x="26977" y="128990"/>
                        <a:pt x="43677" y="122566"/>
                        <a:pt x="43677" y="122566"/>
                      </a:cubicBezTo>
                      <a:cubicBezTo>
                        <a:pt x="43677" y="122566"/>
                        <a:pt x="268486" y="-45719"/>
                        <a:pt x="517701" y="12089"/>
                      </a:cubicBezTo>
                      <a:cubicBezTo>
                        <a:pt x="517701" y="12089"/>
                        <a:pt x="517701" y="12089"/>
                        <a:pt x="518986" y="12089"/>
                      </a:cubicBezTo>
                      <a:cubicBezTo>
                        <a:pt x="534402" y="18512"/>
                        <a:pt x="551102" y="23651"/>
                        <a:pt x="567802" y="26220"/>
                      </a:cubicBezTo>
                      <a:cubicBezTo>
                        <a:pt x="603771" y="39066"/>
                        <a:pt x="638456" y="57051"/>
                        <a:pt x="674425" y="80174"/>
                      </a:cubicBezTo>
                      <a:cubicBezTo>
                        <a:pt x="773341" y="148259"/>
                        <a:pt x="833718" y="230474"/>
                        <a:pt x="869687" y="313975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1" name="Freeform: Shape 2100">
                  <a:extLst>
                    <a:ext uri="{FF2B5EF4-FFF2-40B4-BE49-F238E27FC236}">
                      <a16:creationId xmlns:a16="http://schemas.microsoft.com/office/drawing/2014/main" id="{A8FDE575-CBA3-485B-835E-81A82C8E9AD2}"/>
                    </a:ext>
                  </a:extLst>
                </p:cNvPr>
                <p:cNvSpPr/>
                <p:nvPr/>
              </p:nvSpPr>
              <p:spPr>
                <a:xfrm>
                  <a:off x="7309559" y="5073452"/>
                  <a:ext cx="808218" cy="674541"/>
                </a:xfrm>
                <a:custGeom>
                  <a:avLst/>
                  <a:gdLst>
                    <a:gd name="connsiteX0" fmla="*/ 730069 w 808218"/>
                    <a:gd name="connsiteY0" fmla="*/ 559953 h 674541"/>
                    <a:gd name="connsiteX1" fmla="*/ 383222 w 808218"/>
                    <a:gd name="connsiteY1" fmla="*/ 672999 h 674541"/>
                    <a:gd name="connsiteX2" fmla="*/ 49221 w 808218"/>
                    <a:gd name="connsiteY2" fmla="*/ 541968 h 674541"/>
                    <a:gd name="connsiteX3" fmla="*/ 2975 w 808218"/>
                    <a:gd name="connsiteY3" fmla="*/ 317160 h 674541"/>
                    <a:gd name="connsiteX4" fmla="*/ 122444 w 808218"/>
                    <a:gd name="connsiteY4" fmla="*/ 98775 h 674541"/>
                    <a:gd name="connsiteX5" fmla="*/ 226498 w 808218"/>
                    <a:gd name="connsiteY5" fmla="*/ 42251 h 674541"/>
                    <a:gd name="connsiteX6" fmla="*/ 308714 w 808218"/>
                    <a:gd name="connsiteY6" fmla="*/ 17844 h 674541"/>
                    <a:gd name="connsiteX7" fmla="*/ 670977 w 808218"/>
                    <a:gd name="connsiteY7" fmla="*/ 62805 h 674541"/>
                    <a:gd name="connsiteX8" fmla="*/ 697953 w 808218"/>
                    <a:gd name="connsiteY8" fmla="*/ 82075 h 674541"/>
                    <a:gd name="connsiteX9" fmla="*/ 807146 w 808218"/>
                    <a:gd name="connsiteY9" fmla="*/ 333860 h 674541"/>
                    <a:gd name="connsiteX10" fmla="*/ 730069 w 808218"/>
                    <a:gd name="connsiteY10" fmla="*/ 559953 h 674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08218" h="674541">
                      <a:moveTo>
                        <a:pt x="730069" y="559953"/>
                      </a:moveTo>
                      <a:cubicBezTo>
                        <a:pt x="679969" y="624184"/>
                        <a:pt x="532238" y="658868"/>
                        <a:pt x="383222" y="672999"/>
                      </a:cubicBezTo>
                      <a:cubicBezTo>
                        <a:pt x="235490" y="687130"/>
                        <a:pt x="94182" y="601060"/>
                        <a:pt x="49221" y="541968"/>
                      </a:cubicBezTo>
                      <a:cubicBezTo>
                        <a:pt x="4259" y="482876"/>
                        <a:pt x="-6018" y="400660"/>
                        <a:pt x="2975" y="317160"/>
                      </a:cubicBezTo>
                      <a:cubicBezTo>
                        <a:pt x="11967" y="233660"/>
                        <a:pt x="26098" y="166859"/>
                        <a:pt x="122444" y="98775"/>
                      </a:cubicBezTo>
                      <a:cubicBezTo>
                        <a:pt x="159698" y="73082"/>
                        <a:pt x="195668" y="53813"/>
                        <a:pt x="226498" y="42251"/>
                      </a:cubicBezTo>
                      <a:cubicBezTo>
                        <a:pt x="275314" y="22982"/>
                        <a:pt x="308714" y="17844"/>
                        <a:pt x="308714" y="17844"/>
                      </a:cubicBezTo>
                      <a:cubicBezTo>
                        <a:pt x="392214" y="-7849"/>
                        <a:pt x="550222" y="-15557"/>
                        <a:pt x="670977" y="62805"/>
                      </a:cubicBezTo>
                      <a:cubicBezTo>
                        <a:pt x="679969" y="69228"/>
                        <a:pt x="688961" y="75651"/>
                        <a:pt x="697953" y="82075"/>
                      </a:cubicBezTo>
                      <a:cubicBezTo>
                        <a:pt x="794300" y="157867"/>
                        <a:pt x="800723" y="256783"/>
                        <a:pt x="807146" y="333860"/>
                      </a:cubicBezTo>
                      <a:cubicBezTo>
                        <a:pt x="814854" y="416075"/>
                        <a:pt x="780169" y="495722"/>
                        <a:pt x="730069" y="559953"/>
                      </a:cubicBezTo>
                      <a:close/>
                    </a:path>
                  </a:pathLst>
                </a:custGeom>
                <a:solidFill>
                  <a:srgbClr val="E8F8FF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2" name="Freeform: Shape 2101">
                  <a:extLst>
                    <a:ext uri="{FF2B5EF4-FFF2-40B4-BE49-F238E27FC236}">
                      <a16:creationId xmlns:a16="http://schemas.microsoft.com/office/drawing/2014/main" id="{DCA268B8-EC41-488E-81E6-1966EAE48777}"/>
                    </a:ext>
                  </a:extLst>
                </p:cNvPr>
                <p:cNvSpPr/>
                <p:nvPr/>
              </p:nvSpPr>
              <p:spPr>
                <a:xfrm>
                  <a:off x="7613456" y="5215229"/>
                  <a:ext cx="92857" cy="95103"/>
                </a:xfrm>
                <a:custGeom>
                  <a:avLst/>
                  <a:gdLst>
                    <a:gd name="connsiteX0" fmla="*/ 24086 w 92857"/>
                    <a:gd name="connsiteY0" fmla="*/ 3244 h 95103"/>
                    <a:gd name="connsiteX1" fmla="*/ 963 w 92857"/>
                    <a:gd name="connsiteY1" fmla="*/ 54628 h 95103"/>
                    <a:gd name="connsiteX2" fmla="*/ 4817 w 92857"/>
                    <a:gd name="connsiteY2" fmla="*/ 70044 h 95103"/>
                    <a:gd name="connsiteX3" fmla="*/ 87033 w 92857"/>
                    <a:gd name="connsiteY3" fmla="*/ 70044 h 95103"/>
                    <a:gd name="connsiteX4" fmla="*/ 24086 w 92857"/>
                    <a:gd name="connsiteY4" fmla="*/ 3244 h 95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857" h="95103">
                      <a:moveTo>
                        <a:pt x="24086" y="3244"/>
                      </a:moveTo>
                      <a:cubicBezTo>
                        <a:pt x="4817" y="10951"/>
                        <a:pt x="-2890" y="34075"/>
                        <a:pt x="963" y="54628"/>
                      </a:cubicBezTo>
                      <a:cubicBezTo>
                        <a:pt x="963" y="59767"/>
                        <a:pt x="2248" y="64905"/>
                        <a:pt x="4817" y="70044"/>
                      </a:cubicBezTo>
                      <a:cubicBezTo>
                        <a:pt x="20233" y="104729"/>
                        <a:pt x="69048" y="102159"/>
                        <a:pt x="87033" y="70044"/>
                      </a:cubicBezTo>
                      <a:cubicBezTo>
                        <a:pt x="108871" y="30221"/>
                        <a:pt x="65194" y="-12172"/>
                        <a:pt x="24086" y="3244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3" name="Freeform: Shape 2102">
                  <a:extLst>
                    <a:ext uri="{FF2B5EF4-FFF2-40B4-BE49-F238E27FC236}">
                      <a16:creationId xmlns:a16="http://schemas.microsoft.com/office/drawing/2014/main" id="{CEDEDC0F-2341-4968-A35A-39EA027B3E81}"/>
                    </a:ext>
                  </a:extLst>
                </p:cNvPr>
                <p:cNvSpPr/>
                <p:nvPr/>
              </p:nvSpPr>
              <p:spPr>
                <a:xfrm>
                  <a:off x="7587317" y="5560962"/>
                  <a:ext cx="101315" cy="100983"/>
                </a:xfrm>
                <a:custGeom>
                  <a:avLst/>
                  <a:gdLst>
                    <a:gd name="connsiteX0" fmla="*/ 99041 w 101315"/>
                    <a:gd name="connsiteY0" fmla="*/ 31335 h 100983"/>
                    <a:gd name="connsiteX1" fmla="*/ 66925 w 101315"/>
                    <a:gd name="connsiteY1" fmla="*/ 504 h 100983"/>
                    <a:gd name="connsiteX2" fmla="*/ 41233 w 101315"/>
                    <a:gd name="connsiteY2" fmla="*/ 3073 h 100983"/>
                    <a:gd name="connsiteX3" fmla="*/ 5264 w 101315"/>
                    <a:gd name="connsiteY3" fmla="*/ 22343 h 100983"/>
                    <a:gd name="connsiteX4" fmla="*/ 45087 w 101315"/>
                    <a:gd name="connsiteY4" fmla="*/ 99420 h 100983"/>
                    <a:gd name="connsiteX5" fmla="*/ 99041 w 101315"/>
                    <a:gd name="connsiteY5" fmla="*/ 31335 h 100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315" h="100983">
                      <a:moveTo>
                        <a:pt x="99041" y="31335"/>
                      </a:moveTo>
                      <a:cubicBezTo>
                        <a:pt x="95187" y="15920"/>
                        <a:pt x="83625" y="3073"/>
                        <a:pt x="66925" y="504"/>
                      </a:cubicBezTo>
                      <a:cubicBezTo>
                        <a:pt x="59218" y="-781"/>
                        <a:pt x="48941" y="504"/>
                        <a:pt x="41233" y="3073"/>
                      </a:cubicBezTo>
                      <a:cubicBezTo>
                        <a:pt x="27102" y="3073"/>
                        <a:pt x="12971" y="8212"/>
                        <a:pt x="5264" y="22343"/>
                      </a:cubicBezTo>
                      <a:cubicBezTo>
                        <a:pt x="-11436" y="51889"/>
                        <a:pt x="14256" y="94281"/>
                        <a:pt x="45087" y="99420"/>
                      </a:cubicBezTo>
                      <a:cubicBezTo>
                        <a:pt x="83625" y="109697"/>
                        <a:pt x="109318" y="67304"/>
                        <a:pt x="99041" y="31335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4" name="Freeform: Shape 2103">
                  <a:extLst>
                    <a:ext uri="{FF2B5EF4-FFF2-40B4-BE49-F238E27FC236}">
                      <a16:creationId xmlns:a16="http://schemas.microsoft.com/office/drawing/2014/main" id="{5EF242CA-C7AC-4217-A394-F0E3AC6C9311}"/>
                    </a:ext>
                  </a:extLst>
                </p:cNvPr>
                <p:cNvSpPr/>
                <p:nvPr/>
              </p:nvSpPr>
              <p:spPr>
                <a:xfrm>
                  <a:off x="7532501" y="5835044"/>
                  <a:ext cx="103284" cy="104669"/>
                </a:xfrm>
                <a:custGeom>
                  <a:avLst/>
                  <a:gdLst>
                    <a:gd name="connsiteX0" fmla="*/ 81918 w 103284"/>
                    <a:gd name="connsiteY0" fmla="*/ 10323 h 104669"/>
                    <a:gd name="connsiteX1" fmla="*/ 2272 w 103284"/>
                    <a:gd name="connsiteY1" fmla="*/ 33446 h 104669"/>
                    <a:gd name="connsiteX2" fmla="*/ 18972 w 103284"/>
                    <a:gd name="connsiteY2" fmla="*/ 92538 h 104669"/>
                    <a:gd name="connsiteX3" fmla="*/ 74210 w 103284"/>
                    <a:gd name="connsiteY3" fmla="*/ 101531 h 104669"/>
                    <a:gd name="connsiteX4" fmla="*/ 93479 w 103284"/>
                    <a:gd name="connsiteY4" fmla="*/ 84831 h 104669"/>
                    <a:gd name="connsiteX5" fmla="*/ 81918 w 103284"/>
                    <a:gd name="connsiteY5" fmla="*/ 10323 h 104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284" h="104669">
                      <a:moveTo>
                        <a:pt x="81918" y="10323"/>
                      </a:moveTo>
                      <a:cubicBezTo>
                        <a:pt x="54941" y="-8946"/>
                        <a:pt x="12548" y="-1239"/>
                        <a:pt x="2272" y="33446"/>
                      </a:cubicBezTo>
                      <a:cubicBezTo>
                        <a:pt x="-4151" y="54000"/>
                        <a:pt x="3556" y="77123"/>
                        <a:pt x="18972" y="92538"/>
                      </a:cubicBezTo>
                      <a:cubicBezTo>
                        <a:pt x="33103" y="106669"/>
                        <a:pt x="56226" y="106669"/>
                        <a:pt x="74210" y="101531"/>
                      </a:cubicBezTo>
                      <a:cubicBezTo>
                        <a:pt x="81918" y="98961"/>
                        <a:pt x="89626" y="92538"/>
                        <a:pt x="93479" y="84831"/>
                      </a:cubicBezTo>
                      <a:cubicBezTo>
                        <a:pt x="110180" y="61708"/>
                        <a:pt x="105041" y="27023"/>
                        <a:pt x="81918" y="10323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5" name="Freeform: Shape 2104">
                  <a:extLst>
                    <a:ext uri="{FF2B5EF4-FFF2-40B4-BE49-F238E27FC236}">
                      <a16:creationId xmlns:a16="http://schemas.microsoft.com/office/drawing/2014/main" id="{209C3D57-64AC-46DD-A47F-AC57CF62E010}"/>
                    </a:ext>
                  </a:extLst>
                </p:cNvPr>
                <p:cNvSpPr/>
                <p:nvPr/>
              </p:nvSpPr>
              <p:spPr>
                <a:xfrm>
                  <a:off x="7511831" y="6113757"/>
                  <a:ext cx="109332" cy="116913"/>
                </a:xfrm>
                <a:custGeom>
                  <a:avLst/>
                  <a:gdLst>
                    <a:gd name="connsiteX0" fmla="*/ 109011 w 109332"/>
                    <a:gd name="connsiteY0" fmla="*/ 63041 h 116913"/>
                    <a:gd name="connsiteX1" fmla="*/ 52487 w 109332"/>
                    <a:gd name="connsiteY1" fmla="*/ 95 h 116913"/>
                    <a:gd name="connsiteX2" fmla="*/ 4956 w 109332"/>
                    <a:gd name="connsiteY2" fmla="*/ 81026 h 116913"/>
                    <a:gd name="connsiteX3" fmla="*/ 101303 w 109332"/>
                    <a:gd name="connsiteY3" fmla="*/ 96441 h 116913"/>
                    <a:gd name="connsiteX4" fmla="*/ 109011 w 109332"/>
                    <a:gd name="connsiteY4" fmla="*/ 63041 h 116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332" h="116913">
                      <a:moveTo>
                        <a:pt x="109011" y="63041"/>
                      </a:moveTo>
                      <a:cubicBezTo>
                        <a:pt x="111580" y="33495"/>
                        <a:pt x="82034" y="2664"/>
                        <a:pt x="52487" y="95"/>
                      </a:cubicBezTo>
                      <a:cubicBezTo>
                        <a:pt x="11380" y="-2474"/>
                        <a:pt x="-10458" y="47626"/>
                        <a:pt x="4956" y="81026"/>
                      </a:cubicBezTo>
                      <a:cubicBezTo>
                        <a:pt x="20372" y="116995"/>
                        <a:pt x="76896" y="132411"/>
                        <a:pt x="101303" y="96441"/>
                      </a:cubicBezTo>
                      <a:cubicBezTo>
                        <a:pt x="107726" y="87449"/>
                        <a:pt x="110295" y="75887"/>
                        <a:pt x="109011" y="63041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6" name="Freeform: Shape 2105">
                  <a:extLst>
                    <a:ext uri="{FF2B5EF4-FFF2-40B4-BE49-F238E27FC236}">
                      <a16:creationId xmlns:a16="http://schemas.microsoft.com/office/drawing/2014/main" id="{A440EADD-DDAF-4521-B223-826059AB4E87}"/>
                    </a:ext>
                  </a:extLst>
                </p:cNvPr>
                <p:cNvSpPr/>
                <p:nvPr/>
              </p:nvSpPr>
              <p:spPr>
                <a:xfrm>
                  <a:off x="7537342" y="5073452"/>
                  <a:ext cx="470170" cy="102560"/>
                </a:xfrm>
                <a:custGeom>
                  <a:avLst/>
                  <a:gdLst>
                    <a:gd name="connsiteX0" fmla="*/ 470170 w 470170"/>
                    <a:gd name="connsiteY0" fmla="*/ 80790 h 102560"/>
                    <a:gd name="connsiteX1" fmla="*/ 398232 w 470170"/>
                    <a:gd name="connsiteY1" fmla="*/ 101344 h 102560"/>
                    <a:gd name="connsiteX2" fmla="*/ 280047 w 470170"/>
                    <a:gd name="connsiteY2" fmla="*/ 97490 h 102560"/>
                    <a:gd name="connsiteX3" fmla="*/ 86070 w 470170"/>
                    <a:gd name="connsiteY3" fmla="*/ 82075 h 102560"/>
                    <a:gd name="connsiteX4" fmla="*/ 0 w 470170"/>
                    <a:gd name="connsiteY4" fmla="*/ 42251 h 102560"/>
                    <a:gd name="connsiteX5" fmla="*/ 82215 w 470170"/>
                    <a:gd name="connsiteY5" fmla="*/ 17844 h 102560"/>
                    <a:gd name="connsiteX6" fmla="*/ 444478 w 470170"/>
                    <a:gd name="connsiteY6" fmla="*/ 62805 h 102560"/>
                    <a:gd name="connsiteX7" fmla="*/ 470170 w 470170"/>
                    <a:gd name="connsiteY7" fmla="*/ 80790 h 102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170" h="102560">
                      <a:moveTo>
                        <a:pt x="470170" y="80790"/>
                      </a:moveTo>
                      <a:cubicBezTo>
                        <a:pt x="448331" y="92352"/>
                        <a:pt x="422639" y="98775"/>
                        <a:pt x="398232" y="101344"/>
                      </a:cubicBezTo>
                      <a:cubicBezTo>
                        <a:pt x="358408" y="105198"/>
                        <a:pt x="318585" y="98775"/>
                        <a:pt x="280047" y="97490"/>
                      </a:cubicBezTo>
                      <a:cubicBezTo>
                        <a:pt x="214531" y="94921"/>
                        <a:pt x="147731" y="103913"/>
                        <a:pt x="86070" y="82075"/>
                      </a:cubicBezTo>
                      <a:cubicBezTo>
                        <a:pt x="65515" y="75651"/>
                        <a:pt x="25692" y="60236"/>
                        <a:pt x="0" y="42251"/>
                      </a:cubicBezTo>
                      <a:cubicBezTo>
                        <a:pt x="48815" y="22982"/>
                        <a:pt x="82215" y="17844"/>
                        <a:pt x="82215" y="17844"/>
                      </a:cubicBezTo>
                      <a:cubicBezTo>
                        <a:pt x="165715" y="-7849"/>
                        <a:pt x="323724" y="-15557"/>
                        <a:pt x="444478" y="62805"/>
                      </a:cubicBezTo>
                      <a:cubicBezTo>
                        <a:pt x="453470" y="67944"/>
                        <a:pt x="462463" y="74367"/>
                        <a:pt x="470170" y="80790"/>
                      </a:cubicBezTo>
                      <a:close/>
                    </a:path>
                  </a:pathLst>
                </a:custGeom>
                <a:solidFill>
                  <a:srgbClr val="CDE8F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7" name="Freeform: Shape 2106">
                  <a:extLst>
                    <a:ext uri="{FF2B5EF4-FFF2-40B4-BE49-F238E27FC236}">
                      <a16:creationId xmlns:a16="http://schemas.microsoft.com/office/drawing/2014/main" id="{E17D1FE3-D9AF-4D8F-8D7C-431FC4342063}"/>
                    </a:ext>
                  </a:extLst>
                </p:cNvPr>
                <p:cNvSpPr/>
                <p:nvPr/>
              </p:nvSpPr>
              <p:spPr>
                <a:xfrm>
                  <a:off x="7586157" y="4459977"/>
                  <a:ext cx="372635" cy="314018"/>
                </a:xfrm>
                <a:custGeom>
                  <a:avLst/>
                  <a:gdLst>
                    <a:gd name="connsiteX0" fmla="*/ 0 w 372635"/>
                    <a:gd name="connsiteY0" fmla="*/ 229233 h 314018"/>
                    <a:gd name="connsiteX1" fmla="*/ 43677 w 372635"/>
                    <a:gd name="connsiteY1" fmla="*/ 73794 h 314018"/>
                    <a:gd name="connsiteX2" fmla="*/ 100200 w 372635"/>
                    <a:gd name="connsiteY2" fmla="*/ 13417 h 314018"/>
                    <a:gd name="connsiteX3" fmla="*/ 209393 w 372635"/>
                    <a:gd name="connsiteY3" fmla="*/ 571 h 314018"/>
                    <a:gd name="connsiteX4" fmla="*/ 339140 w 372635"/>
                    <a:gd name="connsiteY4" fmla="*/ 41679 h 314018"/>
                    <a:gd name="connsiteX5" fmla="*/ 372539 w 372635"/>
                    <a:gd name="connsiteY5" fmla="*/ 116186 h 314018"/>
                    <a:gd name="connsiteX6" fmla="*/ 364832 w 372635"/>
                    <a:gd name="connsiteY6" fmla="*/ 314018 h 314018"/>
                    <a:gd name="connsiteX7" fmla="*/ 0 w 372635"/>
                    <a:gd name="connsiteY7" fmla="*/ 229233 h 314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635" h="314018">
                      <a:moveTo>
                        <a:pt x="0" y="229233"/>
                      </a:moveTo>
                      <a:lnTo>
                        <a:pt x="43677" y="73794"/>
                      </a:lnTo>
                      <a:cubicBezTo>
                        <a:pt x="51385" y="45532"/>
                        <a:pt x="71938" y="23694"/>
                        <a:pt x="100200" y="13417"/>
                      </a:cubicBezTo>
                      <a:cubicBezTo>
                        <a:pt x="124608" y="4425"/>
                        <a:pt x="159293" y="-1998"/>
                        <a:pt x="209393" y="571"/>
                      </a:cubicBezTo>
                      <a:cubicBezTo>
                        <a:pt x="273624" y="4425"/>
                        <a:pt x="314732" y="22409"/>
                        <a:pt x="339140" y="41679"/>
                      </a:cubicBezTo>
                      <a:cubicBezTo>
                        <a:pt x="362263" y="59663"/>
                        <a:pt x="373824" y="86640"/>
                        <a:pt x="372539" y="116186"/>
                      </a:cubicBezTo>
                      <a:lnTo>
                        <a:pt x="364832" y="314018"/>
                      </a:lnTo>
                      <a:lnTo>
                        <a:pt x="0" y="229233"/>
                      </a:lnTo>
                      <a:close/>
                    </a:path>
                  </a:pathLst>
                </a:custGeom>
                <a:solidFill>
                  <a:srgbClr val="ADB0B3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8" name="Freeform: Shape 2107">
                  <a:extLst>
                    <a:ext uri="{FF2B5EF4-FFF2-40B4-BE49-F238E27FC236}">
                      <a16:creationId xmlns:a16="http://schemas.microsoft.com/office/drawing/2014/main" id="{498A6F1A-E880-49E1-9844-57CC92F0A0E1}"/>
                    </a:ext>
                  </a:extLst>
                </p:cNvPr>
                <p:cNvSpPr/>
                <p:nvPr/>
              </p:nvSpPr>
              <p:spPr>
                <a:xfrm>
                  <a:off x="7412493" y="4652612"/>
                  <a:ext cx="655716" cy="297842"/>
                </a:xfrm>
                <a:custGeom>
                  <a:avLst/>
                  <a:gdLst>
                    <a:gd name="connsiteX0" fmla="*/ 86310 w 655716"/>
                    <a:gd name="connsiteY0" fmla="*/ 242137 h 297842"/>
                    <a:gd name="connsiteX1" fmla="*/ 22079 w 655716"/>
                    <a:gd name="connsiteY1" fmla="*/ 203598 h 297842"/>
                    <a:gd name="connsiteX2" fmla="*/ 9233 w 655716"/>
                    <a:gd name="connsiteY2" fmla="*/ 104683 h 297842"/>
                    <a:gd name="connsiteX3" fmla="*/ 384342 w 655716"/>
                    <a:gd name="connsiteY3" fmla="*/ 9621 h 297842"/>
                    <a:gd name="connsiteX4" fmla="*/ 654112 w 655716"/>
                    <a:gd name="connsiteY4" fmla="*/ 143221 h 297842"/>
                    <a:gd name="connsiteX5" fmla="*/ 503811 w 655716"/>
                    <a:gd name="connsiteY5" fmla="*/ 296091 h 297842"/>
                    <a:gd name="connsiteX6" fmla="*/ 86310 w 655716"/>
                    <a:gd name="connsiteY6" fmla="*/ 242137 h 297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5716" h="297842">
                      <a:moveTo>
                        <a:pt x="86310" y="242137"/>
                      </a:moveTo>
                      <a:cubicBezTo>
                        <a:pt x="61902" y="236999"/>
                        <a:pt x="38779" y="224152"/>
                        <a:pt x="22079" y="203598"/>
                      </a:cubicBezTo>
                      <a:cubicBezTo>
                        <a:pt x="4094" y="181760"/>
                        <a:pt x="-10036" y="148360"/>
                        <a:pt x="9233" y="104683"/>
                      </a:cubicBezTo>
                      <a:cubicBezTo>
                        <a:pt x="46486" y="16044"/>
                        <a:pt x="210918" y="-18641"/>
                        <a:pt x="384342" y="9621"/>
                      </a:cubicBezTo>
                      <a:cubicBezTo>
                        <a:pt x="559050" y="37883"/>
                        <a:pt x="645119" y="72567"/>
                        <a:pt x="654112" y="143221"/>
                      </a:cubicBezTo>
                      <a:cubicBezTo>
                        <a:pt x="661819" y="213875"/>
                        <a:pt x="646404" y="283245"/>
                        <a:pt x="503811" y="296091"/>
                      </a:cubicBezTo>
                      <a:cubicBezTo>
                        <a:pt x="385626" y="307653"/>
                        <a:pt x="159533" y="258837"/>
                        <a:pt x="86310" y="242137"/>
                      </a:cubicBezTo>
                      <a:close/>
                    </a:path>
                  </a:pathLst>
                </a:custGeom>
                <a:solidFill>
                  <a:srgbClr val="81838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9" name="Freeform: Shape 2108">
                  <a:extLst>
                    <a:ext uri="{FF2B5EF4-FFF2-40B4-BE49-F238E27FC236}">
                      <a16:creationId xmlns:a16="http://schemas.microsoft.com/office/drawing/2014/main" id="{0787C0D8-A00B-44F0-9A61-DDE1A997DB62}"/>
                    </a:ext>
                  </a:extLst>
                </p:cNvPr>
                <p:cNvSpPr/>
                <p:nvPr/>
              </p:nvSpPr>
              <p:spPr>
                <a:xfrm>
                  <a:off x="7488949" y="4730974"/>
                  <a:ext cx="468771" cy="405125"/>
                </a:xfrm>
                <a:custGeom>
                  <a:avLst/>
                  <a:gdLst>
                    <a:gd name="connsiteX0" fmla="*/ 67662 w 468771"/>
                    <a:gd name="connsiteY0" fmla="*/ 58436 h 405125"/>
                    <a:gd name="connsiteX1" fmla="*/ 4715 w 468771"/>
                    <a:gd name="connsiteY1" fmla="*/ 168913 h 405125"/>
                    <a:gd name="connsiteX2" fmla="*/ 13708 w 468771"/>
                    <a:gd name="connsiteY2" fmla="*/ 305083 h 405125"/>
                    <a:gd name="connsiteX3" fmla="*/ 131893 w 468771"/>
                    <a:gd name="connsiteY3" fmla="*/ 393722 h 405125"/>
                    <a:gd name="connsiteX4" fmla="*/ 373401 w 468771"/>
                    <a:gd name="connsiteY4" fmla="*/ 377022 h 405125"/>
                    <a:gd name="connsiteX5" fmla="*/ 465894 w 468771"/>
                    <a:gd name="connsiteY5" fmla="*/ 249844 h 405125"/>
                    <a:gd name="connsiteX6" fmla="*/ 415793 w 468771"/>
                    <a:gd name="connsiteY6" fmla="*/ 59721 h 405125"/>
                    <a:gd name="connsiteX7" fmla="*/ 201262 w 468771"/>
                    <a:gd name="connsiteY7" fmla="*/ 628 h 405125"/>
                    <a:gd name="connsiteX8" fmla="*/ 67662 w 468771"/>
                    <a:gd name="connsiteY8" fmla="*/ 58436 h 40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8771" h="405125">
                      <a:moveTo>
                        <a:pt x="67662" y="58436"/>
                      </a:moveTo>
                      <a:cubicBezTo>
                        <a:pt x="67662" y="58436"/>
                        <a:pt x="9854" y="109821"/>
                        <a:pt x="4715" y="168913"/>
                      </a:cubicBezTo>
                      <a:cubicBezTo>
                        <a:pt x="-423" y="228006"/>
                        <a:pt x="-5562" y="279391"/>
                        <a:pt x="13708" y="305083"/>
                      </a:cubicBezTo>
                      <a:cubicBezTo>
                        <a:pt x="32977" y="330775"/>
                        <a:pt x="41969" y="382160"/>
                        <a:pt x="131893" y="393722"/>
                      </a:cubicBezTo>
                      <a:cubicBezTo>
                        <a:pt x="221816" y="403998"/>
                        <a:pt x="315593" y="419414"/>
                        <a:pt x="373401" y="377022"/>
                      </a:cubicBezTo>
                      <a:cubicBezTo>
                        <a:pt x="431209" y="334629"/>
                        <a:pt x="460755" y="302514"/>
                        <a:pt x="465894" y="249844"/>
                      </a:cubicBezTo>
                      <a:cubicBezTo>
                        <a:pt x="471032" y="197175"/>
                        <a:pt x="476170" y="96975"/>
                        <a:pt x="415793" y="59721"/>
                      </a:cubicBezTo>
                      <a:cubicBezTo>
                        <a:pt x="355416" y="22467"/>
                        <a:pt x="282193" y="-4510"/>
                        <a:pt x="201262" y="628"/>
                      </a:cubicBezTo>
                      <a:cubicBezTo>
                        <a:pt x="121616" y="4482"/>
                        <a:pt x="67662" y="58436"/>
                        <a:pt x="67662" y="58436"/>
                      </a:cubicBezTo>
                      <a:close/>
                    </a:path>
                  </a:pathLst>
                </a:custGeom>
                <a:solidFill>
                  <a:srgbClr val="E8F8FF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0" name="Freeform: Shape 2109">
                  <a:extLst>
                    <a:ext uri="{FF2B5EF4-FFF2-40B4-BE49-F238E27FC236}">
                      <a16:creationId xmlns:a16="http://schemas.microsoft.com/office/drawing/2014/main" id="{CAE87168-6605-4F2A-9FA8-92FD21927CAF}"/>
                    </a:ext>
                  </a:extLst>
                </p:cNvPr>
                <p:cNvSpPr/>
                <p:nvPr/>
              </p:nvSpPr>
              <p:spPr>
                <a:xfrm>
                  <a:off x="7398603" y="4926697"/>
                  <a:ext cx="315473" cy="129914"/>
                </a:xfrm>
                <a:custGeom>
                  <a:avLst/>
                  <a:gdLst>
                    <a:gd name="connsiteX0" fmla="*/ 88638 w 315473"/>
                    <a:gd name="connsiteY0" fmla="*/ 72107 h 129914"/>
                    <a:gd name="connsiteX1" fmla="*/ 0 w 315473"/>
                    <a:gd name="connsiteY1" fmla="*/ 119637 h 129914"/>
                    <a:gd name="connsiteX2" fmla="*/ 23123 w 315473"/>
                    <a:gd name="connsiteY2" fmla="*/ 129914 h 129914"/>
                    <a:gd name="connsiteX3" fmla="*/ 265915 w 315473"/>
                    <a:gd name="connsiteY3" fmla="*/ 86237 h 129914"/>
                    <a:gd name="connsiteX4" fmla="*/ 303170 w 315473"/>
                    <a:gd name="connsiteY4" fmla="*/ 69537 h 129914"/>
                    <a:gd name="connsiteX5" fmla="*/ 309593 w 315473"/>
                    <a:gd name="connsiteY5" fmla="*/ 19437 h 129914"/>
                    <a:gd name="connsiteX6" fmla="*/ 213246 w 315473"/>
                    <a:gd name="connsiteY6" fmla="*/ 19437 h 129914"/>
                    <a:gd name="connsiteX7" fmla="*/ 88638 w 315473"/>
                    <a:gd name="connsiteY7" fmla="*/ 72107 h 129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473" h="129914">
                      <a:moveTo>
                        <a:pt x="88638" y="72107"/>
                      </a:moveTo>
                      <a:cubicBezTo>
                        <a:pt x="57808" y="84953"/>
                        <a:pt x="26977" y="99083"/>
                        <a:pt x="0" y="119637"/>
                      </a:cubicBezTo>
                      <a:cubicBezTo>
                        <a:pt x="2569" y="128630"/>
                        <a:pt x="14130" y="129914"/>
                        <a:pt x="23123" y="129914"/>
                      </a:cubicBezTo>
                      <a:cubicBezTo>
                        <a:pt x="105338" y="126060"/>
                        <a:pt x="186270" y="106791"/>
                        <a:pt x="265915" y="86237"/>
                      </a:cubicBezTo>
                      <a:cubicBezTo>
                        <a:pt x="280047" y="82383"/>
                        <a:pt x="294177" y="78530"/>
                        <a:pt x="303170" y="69537"/>
                      </a:cubicBezTo>
                      <a:cubicBezTo>
                        <a:pt x="316016" y="56691"/>
                        <a:pt x="319870" y="34852"/>
                        <a:pt x="309593" y="19437"/>
                      </a:cubicBezTo>
                      <a:cubicBezTo>
                        <a:pt x="287754" y="-17817"/>
                        <a:pt x="242792" y="7876"/>
                        <a:pt x="213246" y="19437"/>
                      </a:cubicBezTo>
                      <a:cubicBezTo>
                        <a:pt x="173424" y="36137"/>
                        <a:pt x="131030" y="54122"/>
                        <a:pt x="88638" y="72107"/>
                      </a:cubicBezTo>
                      <a:close/>
                    </a:path>
                  </a:pathLst>
                </a:custGeom>
                <a:solidFill>
                  <a:srgbClr val="F37328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1" name="Freeform: Shape 2110">
                  <a:extLst>
                    <a:ext uri="{FF2B5EF4-FFF2-40B4-BE49-F238E27FC236}">
                      <a16:creationId xmlns:a16="http://schemas.microsoft.com/office/drawing/2014/main" id="{2DF5FFBA-1668-4CB2-B892-F016CEDEAB12}"/>
                    </a:ext>
                  </a:extLst>
                </p:cNvPr>
                <p:cNvSpPr/>
                <p:nvPr/>
              </p:nvSpPr>
              <p:spPr>
                <a:xfrm>
                  <a:off x="7578128" y="4862133"/>
                  <a:ext cx="24728" cy="54454"/>
                </a:xfrm>
                <a:custGeom>
                  <a:avLst/>
                  <a:gdLst>
                    <a:gd name="connsiteX0" fmla="*/ 17021 w 24728"/>
                    <a:gd name="connsiteY0" fmla="*/ 46747 h 54454"/>
                    <a:gd name="connsiteX1" fmla="*/ 18306 w 24728"/>
                    <a:gd name="connsiteY1" fmla="*/ 45463 h 54454"/>
                    <a:gd name="connsiteX2" fmla="*/ 24729 w 24728"/>
                    <a:gd name="connsiteY2" fmla="*/ 6924 h 54454"/>
                    <a:gd name="connsiteX3" fmla="*/ 19591 w 24728"/>
                    <a:gd name="connsiteY3" fmla="*/ 501 h 54454"/>
                    <a:gd name="connsiteX4" fmla="*/ 2890 w 24728"/>
                    <a:gd name="connsiteY4" fmla="*/ 14632 h 54454"/>
                    <a:gd name="connsiteX5" fmla="*/ 321 w 24728"/>
                    <a:gd name="connsiteY5" fmla="*/ 35185 h 54454"/>
                    <a:gd name="connsiteX6" fmla="*/ 1606 w 24728"/>
                    <a:gd name="connsiteY6" fmla="*/ 48032 h 54454"/>
                    <a:gd name="connsiteX7" fmla="*/ 6744 w 24728"/>
                    <a:gd name="connsiteY7" fmla="*/ 54455 h 54454"/>
                    <a:gd name="connsiteX8" fmla="*/ 15736 w 24728"/>
                    <a:gd name="connsiteY8" fmla="*/ 50601 h 54454"/>
                    <a:gd name="connsiteX9" fmla="*/ 17021 w 24728"/>
                    <a:gd name="connsiteY9" fmla="*/ 46747 h 54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728" h="54454">
                      <a:moveTo>
                        <a:pt x="17021" y="46747"/>
                      </a:moveTo>
                      <a:cubicBezTo>
                        <a:pt x="17021" y="45463"/>
                        <a:pt x="18306" y="45463"/>
                        <a:pt x="18306" y="45463"/>
                      </a:cubicBezTo>
                      <a:cubicBezTo>
                        <a:pt x="24729" y="35185"/>
                        <a:pt x="24729" y="15916"/>
                        <a:pt x="24729" y="6924"/>
                      </a:cubicBezTo>
                      <a:cubicBezTo>
                        <a:pt x="24729" y="4355"/>
                        <a:pt x="22159" y="1786"/>
                        <a:pt x="19591" y="501"/>
                      </a:cubicBezTo>
                      <a:cubicBezTo>
                        <a:pt x="9313" y="-2068"/>
                        <a:pt x="4175" y="5639"/>
                        <a:pt x="2890" y="14632"/>
                      </a:cubicBezTo>
                      <a:cubicBezTo>
                        <a:pt x="1606" y="21055"/>
                        <a:pt x="321" y="28762"/>
                        <a:pt x="321" y="35185"/>
                      </a:cubicBezTo>
                      <a:cubicBezTo>
                        <a:pt x="321" y="39040"/>
                        <a:pt x="-964" y="44178"/>
                        <a:pt x="1606" y="48032"/>
                      </a:cubicBezTo>
                      <a:cubicBezTo>
                        <a:pt x="1606" y="51886"/>
                        <a:pt x="4175" y="54455"/>
                        <a:pt x="6744" y="54455"/>
                      </a:cubicBezTo>
                      <a:cubicBezTo>
                        <a:pt x="10598" y="54455"/>
                        <a:pt x="13168" y="53170"/>
                        <a:pt x="15736" y="50601"/>
                      </a:cubicBezTo>
                      <a:cubicBezTo>
                        <a:pt x="17021" y="48032"/>
                        <a:pt x="17021" y="46747"/>
                        <a:pt x="17021" y="46747"/>
                      </a:cubicBezTo>
                      <a:close/>
                    </a:path>
                  </a:pathLst>
                </a:custGeom>
                <a:solidFill>
                  <a:srgbClr val="3B264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2" name="Freeform: Shape 2111">
                  <a:extLst>
                    <a:ext uri="{FF2B5EF4-FFF2-40B4-BE49-F238E27FC236}">
                      <a16:creationId xmlns:a16="http://schemas.microsoft.com/office/drawing/2014/main" id="{2F3BC833-CD58-46E8-AFB9-D61AC91A3CB4}"/>
                    </a:ext>
                  </a:extLst>
                </p:cNvPr>
                <p:cNvSpPr/>
                <p:nvPr/>
              </p:nvSpPr>
              <p:spPr>
                <a:xfrm>
                  <a:off x="7768793" y="4867772"/>
                  <a:ext cx="25671" cy="51384"/>
                </a:xfrm>
                <a:custGeom>
                  <a:avLst/>
                  <a:gdLst>
                    <a:gd name="connsiteX0" fmla="*/ 24188 w 25671"/>
                    <a:gd name="connsiteY0" fmla="*/ 5138 h 51384"/>
                    <a:gd name="connsiteX1" fmla="*/ 13911 w 25671"/>
                    <a:gd name="connsiteY1" fmla="*/ 1285 h 51384"/>
                    <a:gd name="connsiteX2" fmla="*/ 1065 w 25671"/>
                    <a:gd name="connsiteY2" fmla="*/ 38539 h 51384"/>
                    <a:gd name="connsiteX3" fmla="*/ 1065 w 25671"/>
                    <a:gd name="connsiteY3" fmla="*/ 41108 h 51384"/>
                    <a:gd name="connsiteX4" fmla="*/ 3634 w 25671"/>
                    <a:gd name="connsiteY4" fmla="*/ 47531 h 51384"/>
                    <a:gd name="connsiteX5" fmla="*/ 16480 w 25671"/>
                    <a:gd name="connsiteY5" fmla="*/ 47531 h 51384"/>
                    <a:gd name="connsiteX6" fmla="*/ 17765 w 25671"/>
                    <a:gd name="connsiteY6" fmla="*/ 46246 h 51384"/>
                    <a:gd name="connsiteX7" fmla="*/ 24188 w 25671"/>
                    <a:gd name="connsiteY7" fmla="*/ 32115 h 51384"/>
                    <a:gd name="connsiteX8" fmla="*/ 24188 w 25671"/>
                    <a:gd name="connsiteY8" fmla="*/ 5138 h 51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71" h="51384">
                      <a:moveTo>
                        <a:pt x="24188" y="5138"/>
                      </a:moveTo>
                      <a:cubicBezTo>
                        <a:pt x="22903" y="0"/>
                        <a:pt x="17765" y="-1285"/>
                        <a:pt x="13911" y="1285"/>
                      </a:cubicBezTo>
                      <a:cubicBezTo>
                        <a:pt x="-220" y="8993"/>
                        <a:pt x="-1505" y="24408"/>
                        <a:pt x="1065" y="38539"/>
                      </a:cubicBezTo>
                      <a:cubicBezTo>
                        <a:pt x="1065" y="39823"/>
                        <a:pt x="1065" y="41108"/>
                        <a:pt x="1065" y="41108"/>
                      </a:cubicBezTo>
                      <a:cubicBezTo>
                        <a:pt x="1065" y="43677"/>
                        <a:pt x="2350" y="46246"/>
                        <a:pt x="3634" y="47531"/>
                      </a:cubicBezTo>
                      <a:cubicBezTo>
                        <a:pt x="6203" y="52669"/>
                        <a:pt x="13911" y="52669"/>
                        <a:pt x="16480" y="47531"/>
                      </a:cubicBezTo>
                      <a:cubicBezTo>
                        <a:pt x="16480" y="47531"/>
                        <a:pt x="16480" y="46246"/>
                        <a:pt x="17765" y="46246"/>
                      </a:cubicBezTo>
                      <a:cubicBezTo>
                        <a:pt x="21619" y="42392"/>
                        <a:pt x="22903" y="35969"/>
                        <a:pt x="24188" y="32115"/>
                      </a:cubicBezTo>
                      <a:cubicBezTo>
                        <a:pt x="26757" y="23123"/>
                        <a:pt x="25473" y="14131"/>
                        <a:pt x="24188" y="5138"/>
                      </a:cubicBezTo>
                      <a:close/>
                    </a:path>
                  </a:pathLst>
                </a:custGeom>
                <a:solidFill>
                  <a:srgbClr val="3B264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13" name="Freeform: Shape 2112">
                <a:extLst>
                  <a:ext uri="{FF2B5EF4-FFF2-40B4-BE49-F238E27FC236}">
                    <a16:creationId xmlns:a16="http://schemas.microsoft.com/office/drawing/2014/main" id="{FBD14DD8-8541-470D-8D5C-02BF16F0FC99}"/>
                  </a:ext>
                </a:extLst>
              </p:cNvPr>
              <p:cNvSpPr/>
              <p:nvPr/>
            </p:nvSpPr>
            <p:spPr>
              <a:xfrm>
                <a:off x="7708196" y="5020642"/>
                <a:ext cx="64230" cy="64230"/>
              </a:xfrm>
              <a:custGeom>
                <a:avLst/>
                <a:gdLst>
                  <a:gd name="connsiteX0" fmla="*/ 64231 w 64230"/>
                  <a:gd name="connsiteY0" fmla="*/ 32115 h 64230"/>
                  <a:gd name="connsiteX1" fmla="*/ 32115 w 64230"/>
                  <a:gd name="connsiteY1" fmla="*/ 64231 h 64230"/>
                  <a:gd name="connsiteX2" fmla="*/ 0 w 64230"/>
                  <a:gd name="connsiteY2" fmla="*/ 32115 h 64230"/>
                  <a:gd name="connsiteX3" fmla="*/ 32115 w 64230"/>
                  <a:gd name="connsiteY3" fmla="*/ 0 h 64230"/>
                  <a:gd name="connsiteX4" fmla="*/ 64231 w 64230"/>
                  <a:gd name="connsiteY4" fmla="*/ 32115 h 6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30" h="64230">
                    <a:moveTo>
                      <a:pt x="64231" y="32115"/>
                    </a:moveTo>
                    <a:cubicBezTo>
                      <a:pt x="64231" y="49852"/>
                      <a:pt x="49853" y="64231"/>
                      <a:pt x="32115" y="64231"/>
                    </a:cubicBezTo>
                    <a:cubicBezTo>
                      <a:pt x="14378" y="64231"/>
                      <a:pt x="0" y="49852"/>
                      <a:pt x="0" y="32115"/>
                    </a:cubicBezTo>
                    <a:cubicBezTo>
                      <a:pt x="0" y="14379"/>
                      <a:pt x="14378" y="0"/>
                      <a:pt x="32115" y="0"/>
                    </a:cubicBezTo>
                    <a:cubicBezTo>
                      <a:pt x="49853" y="0"/>
                      <a:pt x="64231" y="14379"/>
                      <a:pt x="64231" y="32115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114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6554025" y="4564481"/>
              <a:ext cx="918848" cy="1920626"/>
              <a:chOff x="6554025" y="4564481"/>
              <a:chExt cx="918848" cy="1920626"/>
            </a:xfrm>
          </p:grpSpPr>
          <p:sp>
            <p:nvSpPr>
              <p:cNvPr id="2115" name="Freeform: Shape 2114">
                <a:extLst>
                  <a:ext uri="{FF2B5EF4-FFF2-40B4-BE49-F238E27FC236}">
                    <a16:creationId xmlns:a16="http://schemas.microsoft.com/office/drawing/2014/main" id="{EE04ED0B-8F13-44D8-8389-23894482B6A7}"/>
                  </a:ext>
                </a:extLst>
              </p:cNvPr>
              <p:cNvSpPr/>
              <p:nvPr/>
            </p:nvSpPr>
            <p:spPr>
              <a:xfrm>
                <a:off x="6906582" y="5790597"/>
                <a:ext cx="251797" cy="541212"/>
              </a:xfrm>
              <a:custGeom>
                <a:avLst/>
                <a:gdLst>
                  <a:gd name="connsiteX0" fmla="*/ 11 w 251797"/>
                  <a:gd name="connsiteY0" fmla="*/ 31647 h 541212"/>
                  <a:gd name="connsiteX1" fmla="*/ 167012 w 251797"/>
                  <a:gd name="connsiteY1" fmla="*/ 527510 h 541212"/>
                  <a:gd name="connsiteX2" fmla="*/ 251797 w 251797"/>
                  <a:gd name="connsiteY2" fmla="*/ 527510 h 541212"/>
                  <a:gd name="connsiteX3" fmla="*/ 168297 w 251797"/>
                  <a:gd name="connsiteY3" fmla="*/ 22655 h 541212"/>
                  <a:gd name="connsiteX4" fmla="*/ 11 w 251797"/>
                  <a:gd name="connsiteY4" fmla="*/ 31647 h 54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97" h="541212">
                    <a:moveTo>
                      <a:pt x="11" y="31647"/>
                    </a:moveTo>
                    <a:cubicBezTo>
                      <a:pt x="-1273" y="36786"/>
                      <a:pt x="105350" y="395194"/>
                      <a:pt x="167012" y="527510"/>
                    </a:cubicBezTo>
                    <a:cubicBezTo>
                      <a:pt x="167012" y="527510"/>
                      <a:pt x="202982" y="558341"/>
                      <a:pt x="251797" y="527510"/>
                    </a:cubicBezTo>
                    <a:cubicBezTo>
                      <a:pt x="251797" y="527510"/>
                      <a:pt x="191420" y="247463"/>
                      <a:pt x="168297" y="22655"/>
                    </a:cubicBezTo>
                    <a:cubicBezTo>
                      <a:pt x="168297" y="22655"/>
                      <a:pt x="12858" y="-33868"/>
                      <a:pt x="11" y="31647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6" name="Freeform: Shape 2115">
                <a:extLst>
                  <a:ext uri="{FF2B5EF4-FFF2-40B4-BE49-F238E27FC236}">
                    <a16:creationId xmlns:a16="http://schemas.microsoft.com/office/drawing/2014/main" id="{27C4C95F-0695-4931-ADB6-2BD7D6330FC9}"/>
                  </a:ext>
                </a:extLst>
              </p:cNvPr>
              <p:cNvSpPr/>
              <p:nvPr/>
            </p:nvSpPr>
            <p:spPr>
              <a:xfrm>
                <a:off x="6919014" y="6280184"/>
                <a:ext cx="258777" cy="204922"/>
              </a:xfrm>
              <a:custGeom>
                <a:avLst/>
                <a:gdLst>
                  <a:gd name="connsiteX0" fmla="*/ 152011 w 258777"/>
                  <a:gd name="connsiteY0" fmla="*/ 12230 h 204922"/>
                  <a:gd name="connsiteX1" fmla="*/ 231657 w 258777"/>
                  <a:gd name="connsiteY1" fmla="*/ 668 h 204922"/>
                  <a:gd name="connsiteX2" fmla="*/ 248358 w 258777"/>
                  <a:gd name="connsiteY2" fmla="*/ 10945 h 204922"/>
                  <a:gd name="connsiteX3" fmla="*/ 258635 w 258777"/>
                  <a:gd name="connsiteY3" fmla="*/ 140692 h 204922"/>
                  <a:gd name="connsiteX4" fmla="*/ 203396 w 258777"/>
                  <a:gd name="connsiteY4" fmla="*/ 204923 h 204922"/>
                  <a:gd name="connsiteX5" fmla="*/ 29973 w 258777"/>
                  <a:gd name="connsiteY5" fmla="*/ 204923 h 204922"/>
                  <a:gd name="connsiteX6" fmla="*/ 5565 w 258777"/>
                  <a:gd name="connsiteY6" fmla="*/ 195931 h 204922"/>
                  <a:gd name="connsiteX7" fmla="*/ 17126 w 258777"/>
                  <a:gd name="connsiteY7" fmla="*/ 166384 h 204922"/>
                  <a:gd name="connsiteX8" fmla="*/ 152011 w 258777"/>
                  <a:gd name="connsiteY8" fmla="*/ 107292 h 204922"/>
                  <a:gd name="connsiteX9" fmla="*/ 139165 w 258777"/>
                  <a:gd name="connsiteY9" fmla="*/ 28930 h 204922"/>
                  <a:gd name="connsiteX10" fmla="*/ 152011 w 258777"/>
                  <a:gd name="connsiteY10" fmla="*/ 12230 h 20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777" h="204922">
                    <a:moveTo>
                      <a:pt x="152011" y="12230"/>
                    </a:moveTo>
                    <a:cubicBezTo>
                      <a:pt x="171281" y="10945"/>
                      <a:pt x="203396" y="8376"/>
                      <a:pt x="231657" y="668"/>
                    </a:cubicBezTo>
                    <a:cubicBezTo>
                      <a:pt x="239365" y="-1901"/>
                      <a:pt x="247073" y="3238"/>
                      <a:pt x="248358" y="10945"/>
                    </a:cubicBezTo>
                    <a:cubicBezTo>
                      <a:pt x="252212" y="37922"/>
                      <a:pt x="259919" y="94445"/>
                      <a:pt x="258635" y="140692"/>
                    </a:cubicBezTo>
                    <a:cubicBezTo>
                      <a:pt x="256065" y="204923"/>
                      <a:pt x="238080" y="204923"/>
                      <a:pt x="203396" y="204923"/>
                    </a:cubicBezTo>
                    <a:lnTo>
                      <a:pt x="29973" y="204923"/>
                    </a:lnTo>
                    <a:cubicBezTo>
                      <a:pt x="20980" y="204923"/>
                      <a:pt x="11988" y="202354"/>
                      <a:pt x="5565" y="195931"/>
                    </a:cubicBezTo>
                    <a:cubicBezTo>
                      <a:pt x="-2143" y="188223"/>
                      <a:pt x="-4712" y="177946"/>
                      <a:pt x="17126" y="166384"/>
                    </a:cubicBezTo>
                    <a:cubicBezTo>
                      <a:pt x="56949" y="145830"/>
                      <a:pt x="149442" y="138123"/>
                      <a:pt x="152011" y="107292"/>
                    </a:cubicBezTo>
                    <a:cubicBezTo>
                      <a:pt x="153296" y="86738"/>
                      <a:pt x="144303" y="50768"/>
                      <a:pt x="139165" y="28930"/>
                    </a:cubicBezTo>
                    <a:cubicBezTo>
                      <a:pt x="136596" y="21222"/>
                      <a:pt x="143019" y="12230"/>
                      <a:pt x="152011" y="12230"/>
                    </a:cubicBezTo>
                    <a:close/>
                  </a:path>
                </a:pathLst>
              </a:custGeom>
              <a:solidFill>
                <a:srgbClr val="BBBDB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7" name="Freeform: Shape 2116">
                <a:extLst>
                  <a:ext uri="{FF2B5EF4-FFF2-40B4-BE49-F238E27FC236}">
                    <a16:creationId xmlns:a16="http://schemas.microsoft.com/office/drawing/2014/main" id="{44272A04-6794-43F7-B579-116113E25003}"/>
                  </a:ext>
                </a:extLst>
              </p:cNvPr>
              <p:cNvSpPr/>
              <p:nvPr/>
            </p:nvSpPr>
            <p:spPr>
              <a:xfrm>
                <a:off x="7086429" y="5790597"/>
                <a:ext cx="251797" cy="541212"/>
              </a:xfrm>
              <a:custGeom>
                <a:avLst/>
                <a:gdLst>
                  <a:gd name="connsiteX0" fmla="*/ 11 w 251797"/>
                  <a:gd name="connsiteY0" fmla="*/ 31647 h 541212"/>
                  <a:gd name="connsiteX1" fmla="*/ 167012 w 251797"/>
                  <a:gd name="connsiteY1" fmla="*/ 527510 h 541212"/>
                  <a:gd name="connsiteX2" fmla="*/ 251797 w 251797"/>
                  <a:gd name="connsiteY2" fmla="*/ 527510 h 541212"/>
                  <a:gd name="connsiteX3" fmla="*/ 168297 w 251797"/>
                  <a:gd name="connsiteY3" fmla="*/ 22655 h 541212"/>
                  <a:gd name="connsiteX4" fmla="*/ 11 w 251797"/>
                  <a:gd name="connsiteY4" fmla="*/ 31647 h 54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797" h="541212">
                    <a:moveTo>
                      <a:pt x="11" y="31647"/>
                    </a:moveTo>
                    <a:cubicBezTo>
                      <a:pt x="-1273" y="36786"/>
                      <a:pt x="105350" y="395194"/>
                      <a:pt x="167012" y="527510"/>
                    </a:cubicBezTo>
                    <a:cubicBezTo>
                      <a:pt x="167012" y="527510"/>
                      <a:pt x="202982" y="558341"/>
                      <a:pt x="251797" y="527510"/>
                    </a:cubicBezTo>
                    <a:cubicBezTo>
                      <a:pt x="251797" y="527510"/>
                      <a:pt x="191420" y="247463"/>
                      <a:pt x="168297" y="22655"/>
                    </a:cubicBezTo>
                    <a:cubicBezTo>
                      <a:pt x="169581" y="22655"/>
                      <a:pt x="12858" y="-33868"/>
                      <a:pt x="11" y="31647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8" name="Freeform: Shape 2117">
                <a:extLst>
                  <a:ext uri="{FF2B5EF4-FFF2-40B4-BE49-F238E27FC236}">
                    <a16:creationId xmlns:a16="http://schemas.microsoft.com/office/drawing/2014/main" id="{73A0CDEC-66F0-4AB5-B41C-29F011488BA1}"/>
                  </a:ext>
                </a:extLst>
              </p:cNvPr>
              <p:cNvSpPr/>
              <p:nvPr/>
            </p:nvSpPr>
            <p:spPr>
              <a:xfrm>
                <a:off x="7098861" y="6280184"/>
                <a:ext cx="258777" cy="204922"/>
              </a:xfrm>
              <a:custGeom>
                <a:avLst/>
                <a:gdLst>
                  <a:gd name="connsiteX0" fmla="*/ 152011 w 258777"/>
                  <a:gd name="connsiteY0" fmla="*/ 12230 h 204922"/>
                  <a:gd name="connsiteX1" fmla="*/ 231657 w 258777"/>
                  <a:gd name="connsiteY1" fmla="*/ 668 h 204922"/>
                  <a:gd name="connsiteX2" fmla="*/ 248358 w 258777"/>
                  <a:gd name="connsiteY2" fmla="*/ 10945 h 204922"/>
                  <a:gd name="connsiteX3" fmla="*/ 258635 w 258777"/>
                  <a:gd name="connsiteY3" fmla="*/ 140692 h 204922"/>
                  <a:gd name="connsiteX4" fmla="*/ 203396 w 258777"/>
                  <a:gd name="connsiteY4" fmla="*/ 204923 h 204922"/>
                  <a:gd name="connsiteX5" fmla="*/ 29973 w 258777"/>
                  <a:gd name="connsiteY5" fmla="*/ 204923 h 204922"/>
                  <a:gd name="connsiteX6" fmla="*/ 5565 w 258777"/>
                  <a:gd name="connsiteY6" fmla="*/ 195931 h 204922"/>
                  <a:gd name="connsiteX7" fmla="*/ 17126 w 258777"/>
                  <a:gd name="connsiteY7" fmla="*/ 166384 h 204922"/>
                  <a:gd name="connsiteX8" fmla="*/ 152011 w 258777"/>
                  <a:gd name="connsiteY8" fmla="*/ 107292 h 204922"/>
                  <a:gd name="connsiteX9" fmla="*/ 139165 w 258777"/>
                  <a:gd name="connsiteY9" fmla="*/ 28930 h 204922"/>
                  <a:gd name="connsiteX10" fmla="*/ 152011 w 258777"/>
                  <a:gd name="connsiteY10" fmla="*/ 12230 h 20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777" h="204922">
                    <a:moveTo>
                      <a:pt x="152011" y="12230"/>
                    </a:moveTo>
                    <a:cubicBezTo>
                      <a:pt x="171281" y="10945"/>
                      <a:pt x="203396" y="8376"/>
                      <a:pt x="231657" y="668"/>
                    </a:cubicBezTo>
                    <a:cubicBezTo>
                      <a:pt x="239365" y="-1901"/>
                      <a:pt x="247073" y="3238"/>
                      <a:pt x="248358" y="10945"/>
                    </a:cubicBezTo>
                    <a:cubicBezTo>
                      <a:pt x="252212" y="37922"/>
                      <a:pt x="259919" y="94445"/>
                      <a:pt x="258635" y="140692"/>
                    </a:cubicBezTo>
                    <a:cubicBezTo>
                      <a:pt x="256065" y="204923"/>
                      <a:pt x="238080" y="204923"/>
                      <a:pt x="203396" y="204923"/>
                    </a:cubicBezTo>
                    <a:lnTo>
                      <a:pt x="29973" y="204923"/>
                    </a:lnTo>
                    <a:cubicBezTo>
                      <a:pt x="20980" y="204923"/>
                      <a:pt x="11988" y="202354"/>
                      <a:pt x="5565" y="195931"/>
                    </a:cubicBezTo>
                    <a:cubicBezTo>
                      <a:pt x="-2143" y="188223"/>
                      <a:pt x="-4712" y="177946"/>
                      <a:pt x="17126" y="166384"/>
                    </a:cubicBezTo>
                    <a:cubicBezTo>
                      <a:pt x="56949" y="145830"/>
                      <a:pt x="149442" y="138123"/>
                      <a:pt x="152011" y="107292"/>
                    </a:cubicBezTo>
                    <a:cubicBezTo>
                      <a:pt x="153296" y="86738"/>
                      <a:pt x="144303" y="50768"/>
                      <a:pt x="139165" y="28930"/>
                    </a:cubicBezTo>
                    <a:cubicBezTo>
                      <a:pt x="137880" y="21222"/>
                      <a:pt x="143019" y="12230"/>
                      <a:pt x="152011" y="12230"/>
                    </a:cubicBezTo>
                    <a:close/>
                  </a:path>
                </a:pathLst>
              </a:custGeom>
              <a:solidFill>
                <a:srgbClr val="BBBDB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19" name="Graphic 3">
                <a:extLst>
                  <a:ext uri="{FF2B5EF4-FFF2-40B4-BE49-F238E27FC236}">
                    <a16:creationId xmlns:a16="http://schemas.microsoft.com/office/drawing/2014/main" id="{C4689A79-8502-47EC-B9D9-D6E7821C669A}"/>
                  </a:ext>
                </a:extLst>
              </p:cNvPr>
              <p:cNvGrpSpPr/>
              <p:nvPr/>
            </p:nvGrpSpPr>
            <p:grpSpPr>
              <a:xfrm>
                <a:off x="7185356" y="5016394"/>
                <a:ext cx="287517" cy="764870"/>
                <a:chOff x="7185356" y="5016394"/>
                <a:chExt cx="287517" cy="764870"/>
              </a:xfrm>
            </p:grpSpPr>
            <p:sp>
              <p:nvSpPr>
                <p:cNvPr id="2120" name="Freeform: Shape 2119">
                  <a:extLst>
                    <a:ext uri="{FF2B5EF4-FFF2-40B4-BE49-F238E27FC236}">
                      <a16:creationId xmlns:a16="http://schemas.microsoft.com/office/drawing/2014/main" id="{4757797C-15D4-45B2-B2B4-D2FEF0F86507}"/>
                    </a:ext>
                  </a:extLst>
                </p:cNvPr>
                <p:cNvSpPr/>
                <p:nvPr/>
              </p:nvSpPr>
              <p:spPr>
                <a:xfrm>
                  <a:off x="7408880" y="5595247"/>
                  <a:ext cx="63993" cy="112482"/>
                </a:xfrm>
                <a:custGeom>
                  <a:avLst/>
                  <a:gdLst>
                    <a:gd name="connsiteX0" fmla="*/ 41108 w 63993"/>
                    <a:gd name="connsiteY0" fmla="*/ 18888 h 112482"/>
                    <a:gd name="connsiteX1" fmla="*/ 57808 w 63993"/>
                    <a:gd name="connsiteY1" fmla="*/ 98535 h 112482"/>
                    <a:gd name="connsiteX2" fmla="*/ 0 w 63993"/>
                    <a:gd name="connsiteY2" fmla="*/ 97250 h 112482"/>
                    <a:gd name="connsiteX3" fmla="*/ 20554 w 63993"/>
                    <a:gd name="connsiteY3" fmla="*/ 2188 h 112482"/>
                    <a:gd name="connsiteX4" fmla="*/ 41108 w 63993"/>
                    <a:gd name="connsiteY4" fmla="*/ 18888 h 11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993" h="112482">
                      <a:moveTo>
                        <a:pt x="41108" y="18888"/>
                      </a:moveTo>
                      <a:cubicBezTo>
                        <a:pt x="41108" y="18888"/>
                        <a:pt x="78361" y="65135"/>
                        <a:pt x="57808" y="98535"/>
                      </a:cubicBezTo>
                      <a:cubicBezTo>
                        <a:pt x="37253" y="130650"/>
                        <a:pt x="0" y="97250"/>
                        <a:pt x="0" y="97250"/>
                      </a:cubicBezTo>
                      <a:cubicBezTo>
                        <a:pt x="0" y="97250"/>
                        <a:pt x="0" y="-17081"/>
                        <a:pt x="20554" y="2188"/>
                      </a:cubicBezTo>
                      <a:cubicBezTo>
                        <a:pt x="41108" y="18888"/>
                        <a:pt x="41108" y="18888"/>
                        <a:pt x="41108" y="18888"/>
                      </a:cubicBezTo>
                      <a:close/>
                    </a:path>
                  </a:pathLst>
                </a:custGeom>
                <a:solidFill>
                  <a:srgbClr val="E41E2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21" name="Freeform: Shape 2120">
                  <a:extLst>
                    <a:ext uri="{FF2B5EF4-FFF2-40B4-BE49-F238E27FC236}">
                      <a16:creationId xmlns:a16="http://schemas.microsoft.com/office/drawing/2014/main" id="{35149A96-0520-422D-B191-B67A10E10D8D}"/>
                    </a:ext>
                  </a:extLst>
                </p:cNvPr>
                <p:cNvSpPr/>
                <p:nvPr/>
              </p:nvSpPr>
              <p:spPr>
                <a:xfrm>
                  <a:off x="7367253" y="5567880"/>
                  <a:ext cx="85422" cy="213384"/>
                </a:xfrm>
                <a:custGeom>
                  <a:avLst/>
                  <a:gdLst>
                    <a:gd name="connsiteX0" fmla="*/ 84019 w 85422"/>
                    <a:gd name="connsiteY0" fmla="*/ 47540 h 213384"/>
                    <a:gd name="connsiteX1" fmla="*/ 84019 w 85422"/>
                    <a:gd name="connsiteY1" fmla="*/ 182425 h 213384"/>
                    <a:gd name="connsiteX2" fmla="*/ 54473 w 85422"/>
                    <a:gd name="connsiteY2" fmla="*/ 213256 h 213384"/>
                    <a:gd name="connsiteX3" fmla="*/ 8226 w 85422"/>
                    <a:gd name="connsiteY3" fmla="*/ 43686 h 213384"/>
                    <a:gd name="connsiteX4" fmla="*/ 84019 w 85422"/>
                    <a:gd name="connsiteY4" fmla="*/ 47540 h 213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422" h="213384">
                      <a:moveTo>
                        <a:pt x="84019" y="47540"/>
                      </a:moveTo>
                      <a:cubicBezTo>
                        <a:pt x="82735" y="50109"/>
                        <a:pt x="50619" y="134894"/>
                        <a:pt x="84019" y="182425"/>
                      </a:cubicBezTo>
                      <a:cubicBezTo>
                        <a:pt x="84019" y="182425"/>
                        <a:pt x="86588" y="209402"/>
                        <a:pt x="54473" y="213256"/>
                      </a:cubicBezTo>
                      <a:cubicBezTo>
                        <a:pt x="22358" y="217109"/>
                        <a:pt x="-17466" y="133609"/>
                        <a:pt x="8226" y="43686"/>
                      </a:cubicBezTo>
                      <a:cubicBezTo>
                        <a:pt x="32634" y="-47522"/>
                        <a:pt x="95581" y="29555"/>
                        <a:pt x="84019" y="47540"/>
                      </a:cubicBezTo>
                      <a:close/>
                    </a:path>
                  </a:pathLst>
                </a:custGeom>
                <a:solidFill>
                  <a:srgbClr val="E41E25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22" name="Freeform: Shape 2121">
                  <a:extLst>
                    <a:ext uri="{FF2B5EF4-FFF2-40B4-BE49-F238E27FC236}">
                      <a16:creationId xmlns:a16="http://schemas.microsoft.com/office/drawing/2014/main" id="{AFCC5485-FB10-4DE6-B322-20BB3EBD1F92}"/>
                    </a:ext>
                  </a:extLst>
                </p:cNvPr>
                <p:cNvSpPr/>
                <p:nvPr/>
              </p:nvSpPr>
              <p:spPr>
                <a:xfrm>
                  <a:off x="7185356" y="5016394"/>
                  <a:ext cx="284891" cy="618046"/>
                </a:xfrm>
                <a:custGeom>
                  <a:avLst/>
                  <a:gdLst>
                    <a:gd name="connsiteX0" fmla="*/ 0 w 284891"/>
                    <a:gd name="connsiteY0" fmla="*/ 26087 h 618046"/>
                    <a:gd name="connsiteX1" fmla="*/ 109193 w 284891"/>
                    <a:gd name="connsiteY1" fmla="*/ 384495 h 618046"/>
                    <a:gd name="connsiteX2" fmla="*/ 178562 w 284891"/>
                    <a:gd name="connsiteY2" fmla="*/ 611873 h 618046"/>
                    <a:gd name="connsiteX3" fmla="*/ 278762 w 284891"/>
                    <a:gd name="connsiteY3" fmla="*/ 601596 h 618046"/>
                    <a:gd name="connsiteX4" fmla="*/ 273624 w 284891"/>
                    <a:gd name="connsiteY4" fmla="*/ 374218 h 618046"/>
                    <a:gd name="connsiteX5" fmla="*/ 167000 w 284891"/>
                    <a:gd name="connsiteY5" fmla="*/ 67194 h 618046"/>
                    <a:gd name="connsiteX6" fmla="*/ 0 w 284891"/>
                    <a:gd name="connsiteY6" fmla="*/ 26087 h 618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4891" h="618046">
                      <a:moveTo>
                        <a:pt x="0" y="26087"/>
                      </a:moveTo>
                      <a:cubicBezTo>
                        <a:pt x="0" y="26087"/>
                        <a:pt x="26977" y="189233"/>
                        <a:pt x="109193" y="384495"/>
                      </a:cubicBezTo>
                      <a:cubicBezTo>
                        <a:pt x="178562" y="550211"/>
                        <a:pt x="178562" y="611873"/>
                        <a:pt x="178562" y="611873"/>
                      </a:cubicBezTo>
                      <a:cubicBezTo>
                        <a:pt x="178562" y="611873"/>
                        <a:pt x="260777" y="631142"/>
                        <a:pt x="278762" y="601596"/>
                      </a:cubicBezTo>
                      <a:cubicBezTo>
                        <a:pt x="286470" y="590034"/>
                        <a:pt x="289039" y="464142"/>
                        <a:pt x="273624" y="374218"/>
                      </a:cubicBezTo>
                      <a:cubicBezTo>
                        <a:pt x="255639" y="268879"/>
                        <a:pt x="201685" y="108302"/>
                        <a:pt x="167000" y="67194"/>
                      </a:cubicBezTo>
                      <a:cubicBezTo>
                        <a:pt x="131031" y="26087"/>
                        <a:pt x="38539" y="-35575"/>
                        <a:pt x="0" y="26087"/>
                      </a:cubicBezTo>
                      <a:close/>
                    </a:path>
                  </a:pathLst>
                </a:custGeom>
                <a:solidFill>
                  <a:srgbClr val="00827A"/>
                </a:solidFill>
                <a:ln w="1283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23" name="Freeform: Shape 2122">
                <a:extLst>
                  <a:ext uri="{FF2B5EF4-FFF2-40B4-BE49-F238E27FC236}">
                    <a16:creationId xmlns:a16="http://schemas.microsoft.com/office/drawing/2014/main" id="{300A14DD-736B-47BB-8A71-347D7B392F0C}"/>
                  </a:ext>
                </a:extLst>
              </p:cNvPr>
              <p:cNvSpPr/>
              <p:nvPr/>
            </p:nvSpPr>
            <p:spPr>
              <a:xfrm>
                <a:off x="6739498" y="5486332"/>
                <a:ext cx="90018" cy="157454"/>
              </a:xfrm>
              <a:custGeom>
                <a:avLst/>
                <a:gdLst>
                  <a:gd name="connsiteX0" fmla="*/ 37350 w 90018"/>
                  <a:gd name="connsiteY0" fmla="*/ 122666 h 157454"/>
                  <a:gd name="connsiteX1" fmla="*/ 50196 w 90018"/>
                  <a:gd name="connsiteY1" fmla="*/ 149642 h 157454"/>
                  <a:gd name="connsiteX2" fmla="*/ 78458 w 90018"/>
                  <a:gd name="connsiteY2" fmla="*/ 154781 h 157454"/>
                  <a:gd name="connsiteX3" fmla="*/ 90019 w 90018"/>
                  <a:gd name="connsiteY3" fmla="*/ 123950 h 157454"/>
                  <a:gd name="connsiteX4" fmla="*/ 68181 w 90018"/>
                  <a:gd name="connsiteY4" fmla="*/ 30173 h 157454"/>
                  <a:gd name="connsiteX5" fmla="*/ 45057 w 90018"/>
                  <a:gd name="connsiteY5" fmla="*/ 3196 h 157454"/>
                  <a:gd name="connsiteX6" fmla="*/ 2665 w 90018"/>
                  <a:gd name="connsiteY6" fmla="*/ 45589 h 157454"/>
                  <a:gd name="connsiteX7" fmla="*/ 21934 w 90018"/>
                  <a:gd name="connsiteY7" fmla="*/ 72565 h 157454"/>
                  <a:gd name="connsiteX8" fmla="*/ 37350 w 90018"/>
                  <a:gd name="connsiteY8" fmla="*/ 122666 h 157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018" h="157454">
                    <a:moveTo>
                      <a:pt x="37350" y="122666"/>
                    </a:moveTo>
                    <a:cubicBezTo>
                      <a:pt x="39919" y="132943"/>
                      <a:pt x="43773" y="143219"/>
                      <a:pt x="50196" y="149642"/>
                    </a:cubicBezTo>
                    <a:cubicBezTo>
                      <a:pt x="57903" y="157350"/>
                      <a:pt x="69465" y="159920"/>
                      <a:pt x="78458" y="154781"/>
                    </a:cubicBezTo>
                    <a:cubicBezTo>
                      <a:pt x="88734" y="148358"/>
                      <a:pt x="90019" y="135512"/>
                      <a:pt x="90019" y="123950"/>
                    </a:cubicBezTo>
                    <a:cubicBezTo>
                      <a:pt x="90019" y="91835"/>
                      <a:pt x="82311" y="59719"/>
                      <a:pt x="68181" y="30173"/>
                    </a:cubicBezTo>
                    <a:cubicBezTo>
                      <a:pt x="63042" y="19896"/>
                      <a:pt x="56619" y="8334"/>
                      <a:pt x="45057" y="3196"/>
                    </a:cubicBezTo>
                    <a:cubicBezTo>
                      <a:pt x="19365" y="-9650"/>
                      <a:pt x="-8896" y="18612"/>
                      <a:pt x="2665" y="45589"/>
                    </a:cubicBezTo>
                    <a:cubicBezTo>
                      <a:pt x="6519" y="55865"/>
                      <a:pt x="16796" y="62289"/>
                      <a:pt x="21934" y="72565"/>
                    </a:cubicBezTo>
                    <a:cubicBezTo>
                      <a:pt x="30927" y="87981"/>
                      <a:pt x="33496" y="105965"/>
                      <a:pt x="37350" y="122666"/>
                    </a:cubicBezTo>
                    <a:close/>
                  </a:path>
                </a:pathLst>
              </a:custGeom>
              <a:solidFill>
                <a:srgbClr val="E41E2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4" name="Freeform: Shape 2123">
                <a:extLst>
                  <a:ext uri="{FF2B5EF4-FFF2-40B4-BE49-F238E27FC236}">
                    <a16:creationId xmlns:a16="http://schemas.microsoft.com/office/drawing/2014/main" id="{0A5DEC88-2FA3-4666-8F00-2DD0634A84CF}"/>
                  </a:ext>
                </a:extLst>
              </p:cNvPr>
              <p:cNvSpPr/>
              <p:nvPr/>
            </p:nvSpPr>
            <p:spPr>
              <a:xfrm>
                <a:off x="6554025" y="5050188"/>
                <a:ext cx="318368" cy="504854"/>
              </a:xfrm>
              <a:custGeom>
                <a:avLst/>
                <a:gdLst>
                  <a:gd name="connsiteX0" fmla="*/ 281915 w 318368"/>
                  <a:gd name="connsiteY0" fmla="*/ 0 h 504854"/>
                  <a:gd name="connsiteX1" fmla="*/ 28845 w 318368"/>
                  <a:gd name="connsiteY1" fmla="*/ 226093 h 504854"/>
                  <a:gd name="connsiteX2" fmla="*/ 121337 w 318368"/>
                  <a:gd name="connsiteY2" fmla="*/ 481732 h 504854"/>
                  <a:gd name="connsiteX3" fmla="*/ 203553 w 318368"/>
                  <a:gd name="connsiteY3" fmla="*/ 504855 h 504854"/>
                  <a:gd name="connsiteX4" fmla="*/ 254938 w 318368"/>
                  <a:gd name="connsiteY4" fmla="*/ 448332 h 504854"/>
                  <a:gd name="connsiteX5" fmla="*/ 141892 w 318368"/>
                  <a:gd name="connsiteY5" fmla="*/ 323724 h 504854"/>
                  <a:gd name="connsiteX6" fmla="*/ 311461 w 318368"/>
                  <a:gd name="connsiteY6" fmla="*/ 192693 h 504854"/>
                  <a:gd name="connsiteX7" fmla="*/ 281915 w 318368"/>
                  <a:gd name="connsiteY7" fmla="*/ 0 h 50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368" h="504854">
                    <a:moveTo>
                      <a:pt x="281915" y="0"/>
                    </a:moveTo>
                    <a:cubicBezTo>
                      <a:pt x="281915" y="0"/>
                      <a:pt x="104637" y="102769"/>
                      <a:pt x="28845" y="226093"/>
                    </a:cubicBezTo>
                    <a:cubicBezTo>
                      <a:pt x="-46948" y="349416"/>
                      <a:pt x="41691" y="462463"/>
                      <a:pt x="121337" y="481732"/>
                    </a:cubicBezTo>
                    <a:cubicBezTo>
                      <a:pt x="121337" y="481732"/>
                      <a:pt x="180430" y="503570"/>
                      <a:pt x="203553" y="504855"/>
                    </a:cubicBezTo>
                    <a:cubicBezTo>
                      <a:pt x="203553" y="504855"/>
                      <a:pt x="256222" y="494578"/>
                      <a:pt x="254938" y="448332"/>
                    </a:cubicBezTo>
                    <a:cubicBezTo>
                      <a:pt x="254938" y="448332"/>
                      <a:pt x="183000" y="358409"/>
                      <a:pt x="141892" y="323724"/>
                    </a:cubicBezTo>
                    <a:cubicBezTo>
                      <a:pt x="141892" y="323724"/>
                      <a:pt x="225392" y="227377"/>
                      <a:pt x="311461" y="192693"/>
                    </a:cubicBezTo>
                    <a:cubicBezTo>
                      <a:pt x="311461" y="192693"/>
                      <a:pt x="339722" y="95062"/>
                      <a:pt x="281915" y="0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5" name="Freeform: Shape 2124">
                <a:extLst>
                  <a:ext uri="{FF2B5EF4-FFF2-40B4-BE49-F238E27FC236}">
                    <a16:creationId xmlns:a16="http://schemas.microsoft.com/office/drawing/2014/main" id="{355F9DC8-3E35-4077-876A-2A4232419BE4}"/>
                  </a:ext>
                </a:extLst>
              </p:cNvPr>
              <p:cNvSpPr/>
              <p:nvPr/>
            </p:nvSpPr>
            <p:spPr>
              <a:xfrm>
                <a:off x="7180218" y="4564481"/>
                <a:ext cx="87032" cy="92899"/>
              </a:xfrm>
              <a:custGeom>
                <a:avLst/>
                <a:gdLst>
                  <a:gd name="connsiteX0" fmla="*/ 73223 w 87032"/>
                  <a:gd name="connsiteY0" fmla="*/ 86191 h 92899"/>
                  <a:gd name="connsiteX1" fmla="*/ 82215 w 87032"/>
                  <a:gd name="connsiteY1" fmla="*/ 74630 h 92899"/>
                  <a:gd name="connsiteX2" fmla="*/ 82215 w 87032"/>
                  <a:gd name="connsiteY2" fmla="*/ 27098 h 92899"/>
                  <a:gd name="connsiteX3" fmla="*/ 43677 w 87032"/>
                  <a:gd name="connsiteY3" fmla="*/ 121 h 92899"/>
                  <a:gd name="connsiteX4" fmla="*/ 3854 w 87032"/>
                  <a:gd name="connsiteY4" fmla="*/ 23245 h 92899"/>
                  <a:gd name="connsiteX5" fmla="*/ 0 w 87032"/>
                  <a:gd name="connsiteY5" fmla="*/ 42514 h 92899"/>
                  <a:gd name="connsiteX6" fmla="*/ 8992 w 87032"/>
                  <a:gd name="connsiteY6" fmla="*/ 74630 h 92899"/>
                  <a:gd name="connsiteX7" fmla="*/ 73223 w 87032"/>
                  <a:gd name="connsiteY7" fmla="*/ 86191 h 92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032" h="92899">
                    <a:moveTo>
                      <a:pt x="73223" y="86191"/>
                    </a:moveTo>
                    <a:cubicBezTo>
                      <a:pt x="77077" y="83622"/>
                      <a:pt x="79646" y="78483"/>
                      <a:pt x="82215" y="74630"/>
                    </a:cubicBezTo>
                    <a:cubicBezTo>
                      <a:pt x="88638" y="59214"/>
                      <a:pt x="88638" y="41229"/>
                      <a:pt x="82215" y="27098"/>
                    </a:cubicBezTo>
                    <a:cubicBezTo>
                      <a:pt x="74508" y="12968"/>
                      <a:pt x="59092" y="1406"/>
                      <a:pt x="43677" y="121"/>
                    </a:cubicBezTo>
                    <a:cubicBezTo>
                      <a:pt x="26977" y="-1163"/>
                      <a:pt x="10277" y="7829"/>
                      <a:pt x="3854" y="23245"/>
                    </a:cubicBezTo>
                    <a:cubicBezTo>
                      <a:pt x="1284" y="29668"/>
                      <a:pt x="0" y="36091"/>
                      <a:pt x="0" y="42514"/>
                    </a:cubicBezTo>
                    <a:cubicBezTo>
                      <a:pt x="0" y="54076"/>
                      <a:pt x="2569" y="65637"/>
                      <a:pt x="8992" y="74630"/>
                    </a:cubicBezTo>
                    <a:cubicBezTo>
                      <a:pt x="17984" y="90045"/>
                      <a:pt x="55238" y="100322"/>
                      <a:pt x="73223" y="86191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6" name="Freeform: Shape 2125">
                <a:extLst>
                  <a:ext uri="{FF2B5EF4-FFF2-40B4-BE49-F238E27FC236}">
                    <a16:creationId xmlns:a16="http://schemas.microsoft.com/office/drawing/2014/main" id="{A48DAE4E-008A-48A0-BFFF-026B80A78359}"/>
                  </a:ext>
                </a:extLst>
              </p:cNvPr>
              <p:cNvSpPr/>
              <p:nvPr/>
            </p:nvSpPr>
            <p:spPr>
              <a:xfrm>
                <a:off x="6977248" y="4623590"/>
                <a:ext cx="282182" cy="219774"/>
              </a:xfrm>
              <a:custGeom>
                <a:avLst/>
                <a:gdLst>
                  <a:gd name="connsiteX0" fmla="*/ 258209 w 282182"/>
                  <a:gd name="connsiteY0" fmla="*/ 219774 h 219774"/>
                  <a:gd name="connsiteX1" fmla="*/ 268486 w 282182"/>
                  <a:gd name="connsiteY1" fmla="*/ 36073 h 219774"/>
                  <a:gd name="connsiteX2" fmla="*/ 123324 w 282182"/>
                  <a:gd name="connsiteY2" fmla="*/ 21943 h 219774"/>
                  <a:gd name="connsiteX3" fmla="*/ 0 w 282182"/>
                  <a:gd name="connsiteY3" fmla="*/ 110582 h 219774"/>
                  <a:gd name="connsiteX4" fmla="*/ 258209 w 282182"/>
                  <a:gd name="connsiteY4" fmla="*/ 219774 h 21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182" h="219774">
                    <a:moveTo>
                      <a:pt x="258209" y="219774"/>
                    </a:moveTo>
                    <a:cubicBezTo>
                      <a:pt x="258209" y="219774"/>
                      <a:pt x="304455" y="102874"/>
                      <a:pt x="268486" y="36073"/>
                    </a:cubicBezTo>
                    <a:cubicBezTo>
                      <a:pt x="231231" y="-30726"/>
                      <a:pt x="167000" y="14235"/>
                      <a:pt x="123324" y="21943"/>
                    </a:cubicBezTo>
                    <a:cubicBezTo>
                      <a:pt x="79647" y="29650"/>
                      <a:pt x="25692" y="30935"/>
                      <a:pt x="0" y="110582"/>
                    </a:cubicBezTo>
                    <a:cubicBezTo>
                      <a:pt x="0" y="109297"/>
                      <a:pt x="223524" y="115720"/>
                      <a:pt x="258209" y="219774"/>
                    </a:cubicBezTo>
                    <a:close/>
                  </a:path>
                </a:pathLst>
              </a:custGeom>
              <a:solidFill>
                <a:srgbClr val="E41E2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7" name="Freeform: Shape 2126">
                <a:extLst>
                  <a:ext uri="{FF2B5EF4-FFF2-40B4-BE49-F238E27FC236}">
                    <a16:creationId xmlns:a16="http://schemas.microsoft.com/office/drawing/2014/main" id="{AC72C3D7-3AD4-451C-8046-EA416DCDECE1}"/>
                  </a:ext>
                </a:extLst>
              </p:cNvPr>
              <p:cNvSpPr/>
              <p:nvPr/>
            </p:nvSpPr>
            <p:spPr>
              <a:xfrm>
                <a:off x="6934478" y="4739732"/>
                <a:ext cx="266311" cy="298845"/>
              </a:xfrm>
              <a:custGeom>
                <a:avLst/>
                <a:gdLst>
                  <a:gd name="connsiteX0" fmla="*/ 32493 w 266311"/>
                  <a:gd name="connsiteY0" fmla="*/ 40686 h 298845"/>
                  <a:gd name="connsiteX1" fmla="*/ 2946 w 266311"/>
                  <a:gd name="connsiteY1" fmla="*/ 126755 h 298845"/>
                  <a:gd name="connsiteX2" fmla="*/ 87731 w 266311"/>
                  <a:gd name="connsiteY2" fmla="*/ 297610 h 298845"/>
                  <a:gd name="connsiteX3" fmla="*/ 253447 w 266311"/>
                  <a:gd name="connsiteY3" fmla="*/ 189702 h 298845"/>
                  <a:gd name="connsiteX4" fmla="*/ 259870 w 266311"/>
                  <a:gd name="connsiteY4" fmla="*/ 61240 h 298845"/>
                  <a:gd name="connsiteX5" fmla="*/ 32493 w 266311"/>
                  <a:gd name="connsiteY5" fmla="*/ 40686 h 298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311" h="298845">
                    <a:moveTo>
                      <a:pt x="32493" y="40686"/>
                    </a:moveTo>
                    <a:cubicBezTo>
                      <a:pt x="17077" y="56101"/>
                      <a:pt x="8085" y="89501"/>
                      <a:pt x="2946" y="126755"/>
                    </a:cubicBezTo>
                    <a:cubicBezTo>
                      <a:pt x="-13753" y="242371"/>
                      <a:pt x="44054" y="292471"/>
                      <a:pt x="87731" y="297610"/>
                    </a:cubicBezTo>
                    <a:cubicBezTo>
                      <a:pt x="131408" y="302748"/>
                      <a:pt x="226470" y="296325"/>
                      <a:pt x="253447" y="189702"/>
                    </a:cubicBezTo>
                    <a:cubicBezTo>
                      <a:pt x="266293" y="137032"/>
                      <a:pt x="271432" y="90786"/>
                      <a:pt x="259870" y="61240"/>
                    </a:cubicBezTo>
                    <a:cubicBezTo>
                      <a:pt x="238032" y="863"/>
                      <a:pt x="103147" y="-29968"/>
                      <a:pt x="32493" y="40686"/>
                    </a:cubicBezTo>
                    <a:close/>
                  </a:path>
                </a:pathLst>
              </a:custGeom>
              <a:solidFill>
                <a:srgbClr val="F5A78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8" name="Freeform: Shape 2127">
                <a:extLst>
                  <a:ext uri="{FF2B5EF4-FFF2-40B4-BE49-F238E27FC236}">
                    <a16:creationId xmlns:a16="http://schemas.microsoft.com/office/drawing/2014/main" id="{2A6721EE-A248-4461-9D7A-207B522A803F}"/>
                  </a:ext>
                </a:extLst>
              </p:cNvPr>
              <p:cNvSpPr/>
              <p:nvPr/>
            </p:nvSpPr>
            <p:spPr>
              <a:xfrm>
                <a:off x="7000869" y="4841938"/>
                <a:ext cx="16726" cy="31086"/>
              </a:xfrm>
              <a:custGeom>
                <a:avLst/>
                <a:gdLst>
                  <a:gd name="connsiteX0" fmla="*/ 8494 w 16726"/>
                  <a:gd name="connsiteY0" fmla="*/ 30973 h 31086"/>
                  <a:gd name="connsiteX1" fmla="*/ 786 w 16726"/>
                  <a:gd name="connsiteY1" fmla="*/ 14273 h 31086"/>
                  <a:gd name="connsiteX2" fmla="*/ 11063 w 16726"/>
                  <a:gd name="connsiteY2" fmla="*/ 142 h 31086"/>
                  <a:gd name="connsiteX3" fmla="*/ 16202 w 16726"/>
                  <a:gd name="connsiteY3" fmla="*/ 15558 h 31086"/>
                  <a:gd name="connsiteX4" fmla="*/ 8494 w 16726"/>
                  <a:gd name="connsiteY4" fmla="*/ 30973 h 3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26" h="31086">
                    <a:moveTo>
                      <a:pt x="8494" y="30973"/>
                    </a:moveTo>
                    <a:cubicBezTo>
                      <a:pt x="8494" y="30973"/>
                      <a:pt x="-3067" y="33542"/>
                      <a:pt x="786" y="14273"/>
                    </a:cubicBezTo>
                    <a:cubicBezTo>
                      <a:pt x="4640" y="-2427"/>
                      <a:pt x="11063" y="142"/>
                      <a:pt x="11063" y="142"/>
                    </a:cubicBezTo>
                    <a:cubicBezTo>
                      <a:pt x="11063" y="142"/>
                      <a:pt x="18771" y="1427"/>
                      <a:pt x="16202" y="15558"/>
                    </a:cubicBezTo>
                    <a:cubicBezTo>
                      <a:pt x="13633" y="30973"/>
                      <a:pt x="8494" y="30973"/>
                      <a:pt x="8494" y="30973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9" name="Freeform: Shape 2128">
                <a:extLst>
                  <a:ext uri="{FF2B5EF4-FFF2-40B4-BE49-F238E27FC236}">
                    <a16:creationId xmlns:a16="http://schemas.microsoft.com/office/drawing/2014/main" id="{7CE44605-AD24-48AF-8EAB-B64EC9215582}"/>
                  </a:ext>
                </a:extLst>
              </p:cNvPr>
              <p:cNvSpPr/>
              <p:nvPr/>
            </p:nvSpPr>
            <p:spPr>
              <a:xfrm>
                <a:off x="7102354" y="4854784"/>
                <a:ext cx="16725" cy="31086"/>
              </a:xfrm>
              <a:custGeom>
                <a:avLst/>
                <a:gdLst>
                  <a:gd name="connsiteX0" fmla="*/ 8494 w 16725"/>
                  <a:gd name="connsiteY0" fmla="*/ 30973 h 31086"/>
                  <a:gd name="connsiteX1" fmla="*/ 787 w 16725"/>
                  <a:gd name="connsiteY1" fmla="*/ 14273 h 31086"/>
                  <a:gd name="connsiteX2" fmla="*/ 11064 w 16725"/>
                  <a:gd name="connsiteY2" fmla="*/ 142 h 31086"/>
                  <a:gd name="connsiteX3" fmla="*/ 16202 w 16725"/>
                  <a:gd name="connsiteY3" fmla="*/ 15558 h 31086"/>
                  <a:gd name="connsiteX4" fmla="*/ 8494 w 16725"/>
                  <a:gd name="connsiteY4" fmla="*/ 30973 h 3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25" h="31086">
                    <a:moveTo>
                      <a:pt x="8494" y="30973"/>
                    </a:moveTo>
                    <a:cubicBezTo>
                      <a:pt x="8494" y="30973"/>
                      <a:pt x="-3068" y="33542"/>
                      <a:pt x="787" y="14273"/>
                    </a:cubicBezTo>
                    <a:cubicBezTo>
                      <a:pt x="4640" y="-2427"/>
                      <a:pt x="11064" y="142"/>
                      <a:pt x="11064" y="142"/>
                    </a:cubicBezTo>
                    <a:cubicBezTo>
                      <a:pt x="11064" y="142"/>
                      <a:pt x="18771" y="1427"/>
                      <a:pt x="16202" y="15558"/>
                    </a:cubicBezTo>
                    <a:cubicBezTo>
                      <a:pt x="13633" y="32258"/>
                      <a:pt x="8494" y="30973"/>
                      <a:pt x="8494" y="30973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0" name="Freeform: Shape 2129">
                <a:extLst>
                  <a:ext uri="{FF2B5EF4-FFF2-40B4-BE49-F238E27FC236}">
                    <a16:creationId xmlns:a16="http://schemas.microsoft.com/office/drawing/2014/main" id="{9AA0708B-1BC7-448B-9E59-68A36132BB9D}"/>
                  </a:ext>
                </a:extLst>
              </p:cNvPr>
              <p:cNvSpPr/>
              <p:nvPr/>
            </p:nvSpPr>
            <p:spPr>
              <a:xfrm>
                <a:off x="6998554" y="4810238"/>
                <a:ext cx="30389" cy="11490"/>
              </a:xfrm>
              <a:custGeom>
                <a:avLst/>
                <a:gdLst>
                  <a:gd name="connsiteX0" fmla="*/ 28794 w 30389"/>
                  <a:gd name="connsiteY0" fmla="*/ 4865 h 11490"/>
                  <a:gd name="connsiteX1" fmla="*/ 532 w 30389"/>
                  <a:gd name="connsiteY1" fmla="*/ 4865 h 11490"/>
                  <a:gd name="connsiteX2" fmla="*/ 1817 w 30389"/>
                  <a:gd name="connsiteY2" fmla="*/ 8719 h 11490"/>
                  <a:gd name="connsiteX3" fmla="*/ 13378 w 30389"/>
                  <a:gd name="connsiteY3" fmla="*/ 7434 h 11490"/>
                  <a:gd name="connsiteX4" fmla="*/ 24940 w 30389"/>
                  <a:gd name="connsiteY4" fmla="*/ 11288 h 11490"/>
                  <a:gd name="connsiteX5" fmla="*/ 28794 w 30389"/>
                  <a:gd name="connsiteY5" fmla="*/ 4865 h 1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389" h="11490">
                    <a:moveTo>
                      <a:pt x="28794" y="4865"/>
                    </a:moveTo>
                    <a:cubicBezTo>
                      <a:pt x="21086" y="-274"/>
                      <a:pt x="6955" y="-2843"/>
                      <a:pt x="532" y="4865"/>
                    </a:cubicBezTo>
                    <a:cubicBezTo>
                      <a:pt x="-752" y="6149"/>
                      <a:pt x="532" y="8719"/>
                      <a:pt x="1817" y="8719"/>
                    </a:cubicBezTo>
                    <a:cubicBezTo>
                      <a:pt x="5671" y="8719"/>
                      <a:pt x="9524" y="7434"/>
                      <a:pt x="13378" y="7434"/>
                    </a:cubicBezTo>
                    <a:cubicBezTo>
                      <a:pt x="17232" y="7434"/>
                      <a:pt x="21086" y="8719"/>
                      <a:pt x="24940" y="11288"/>
                    </a:cubicBezTo>
                    <a:cubicBezTo>
                      <a:pt x="28794" y="12572"/>
                      <a:pt x="32647" y="7434"/>
                      <a:pt x="28794" y="4865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1" name="Freeform: Shape 2130">
                <a:extLst>
                  <a:ext uri="{FF2B5EF4-FFF2-40B4-BE49-F238E27FC236}">
                    <a16:creationId xmlns:a16="http://schemas.microsoft.com/office/drawing/2014/main" id="{7634D2F2-13AE-44A8-8643-8D4A0B5AFA58}"/>
                  </a:ext>
                </a:extLst>
              </p:cNvPr>
              <p:cNvSpPr/>
              <p:nvPr/>
            </p:nvSpPr>
            <p:spPr>
              <a:xfrm>
                <a:off x="7100455" y="4827995"/>
                <a:ext cx="32493" cy="14589"/>
              </a:xfrm>
              <a:custGeom>
                <a:avLst/>
                <a:gdLst>
                  <a:gd name="connsiteX0" fmla="*/ 32232 w 32493"/>
                  <a:gd name="connsiteY0" fmla="*/ 11516 h 14589"/>
                  <a:gd name="connsiteX1" fmla="*/ 1400 w 32493"/>
                  <a:gd name="connsiteY1" fmla="*/ 2524 h 14589"/>
                  <a:gd name="connsiteX2" fmla="*/ 2685 w 32493"/>
                  <a:gd name="connsiteY2" fmla="*/ 7662 h 14589"/>
                  <a:gd name="connsiteX3" fmla="*/ 18100 w 32493"/>
                  <a:gd name="connsiteY3" fmla="*/ 8947 h 14589"/>
                  <a:gd name="connsiteX4" fmla="*/ 29662 w 32493"/>
                  <a:gd name="connsiteY4" fmla="*/ 14085 h 14589"/>
                  <a:gd name="connsiteX5" fmla="*/ 32232 w 32493"/>
                  <a:gd name="connsiteY5" fmla="*/ 11516 h 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493" h="14589">
                    <a:moveTo>
                      <a:pt x="32232" y="11516"/>
                    </a:moveTo>
                    <a:cubicBezTo>
                      <a:pt x="29662" y="-46"/>
                      <a:pt x="10393" y="-2615"/>
                      <a:pt x="1400" y="2524"/>
                    </a:cubicBezTo>
                    <a:cubicBezTo>
                      <a:pt x="-1169" y="3808"/>
                      <a:pt x="116" y="6377"/>
                      <a:pt x="2685" y="7662"/>
                    </a:cubicBezTo>
                    <a:cubicBezTo>
                      <a:pt x="7824" y="10231"/>
                      <a:pt x="12962" y="8947"/>
                      <a:pt x="18100" y="8947"/>
                    </a:cubicBezTo>
                    <a:cubicBezTo>
                      <a:pt x="21955" y="10231"/>
                      <a:pt x="25808" y="11516"/>
                      <a:pt x="29662" y="14085"/>
                    </a:cubicBezTo>
                    <a:cubicBezTo>
                      <a:pt x="29662" y="15370"/>
                      <a:pt x="33516" y="14085"/>
                      <a:pt x="32232" y="11516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2" name="Freeform: Shape 2131">
                <a:extLst>
                  <a:ext uri="{FF2B5EF4-FFF2-40B4-BE49-F238E27FC236}">
                    <a16:creationId xmlns:a16="http://schemas.microsoft.com/office/drawing/2014/main" id="{7113CFD3-4CF0-4355-9609-1ECA4330D42A}"/>
                  </a:ext>
                </a:extLst>
              </p:cNvPr>
              <p:cNvSpPr/>
              <p:nvPr/>
            </p:nvSpPr>
            <p:spPr>
              <a:xfrm>
                <a:off x="7028823" y="4864671"/>
                <a:ext cx="33209" cy="50890"/>
              </a:xfrm>
              <a:custGeom>
                <a:avLst/>
                <a:gdLst>
                  <a:gd name="connsiteX0" fmla="*/ 1095 w 33209"/>
                  <a:gd name="connsiteY0" fmla="*/ 30078 h 50890"/>
                  <a:gd name="connsiteX1" fmla="*/ 12656 w 33209"/>
                  <a:gd name="connsiteY1" fmla="*/ 21086 h 50890"/>
                  <a:gd name="connsiteX2" fmla="*/ 30641 w 33209"/>
                  <a:gd name="connsiteY2" fmla="*/ 532 h 50890"/>
                  <a:gd name="connsiteX3" fmla="*/ 33210 w 33209"/>
                  <a:gd name="connsiteY3" fmla="*/ 1817 h 50890"/>
                  <a:gd name="connsiteX4" fmla="*/ 21648 w 33209"/>
                  <a:gd name="connsiteY4" fmla="*/ 24940 h 50890"/>
                  <a:gd name="connsiteX5" fmla="*/ 8802 w 33209"/>
                  <a:gd name="connsiteY5" fmla="*/ 30078 h 50890"/>
                  <a:gd name="connsiteX6" fmla="*/ 20364 w 33209"/>
                  <a:gd name="connsiteY6" fmla="*/ 46778 h 50890"/>
                  <a:gd name="connsiteX7" fmla="*/ 19079 w 33209"/>
                  <a:gd name="connsiteY7" fmla="*/ 50632 h 50890"/>
                  <a:gd name="connsiteX8" fmla="*/ 1095 w 33209"/>
                  <a:gd name="connsiteY8" fmla="*/ 30078 h 5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209" h="50890">
                    <a:moveTo>
                      <a:pt x="1095" y="30078"/>
                    </a:moveTo>
                    <a:cubicBezTo>
                      <a:pt x="3664" y="24940"/>
                      <a:pt x="7518" y="23655"/>
                      <a:pt x="12656" y="21086"/>
                    </a:cubicBezTo>
                    <a:cubicBezTo>
                      <a:pt x="22933" y="17232"/>
                      <a:pt x="25502" y="9524"/>
                      <a:pt x="30641" y="532"/>
                    </a:cubicBezTo>
                    <a:cubicBezTo>
                      <a:pt x="31925" y="-752"/>
                      <a:pt x="33210" y="532"/>
                      <a:pt x="33210" y="1817"/>
                    </a:cubicBezTo>
                    <a:cubicBezTo>
                      <a:pt x="33210" y="9524"/>
                      <a:pt x="28071" y="19801"/>
                      <a:pt x="21648" y="24940"/>
                    </a:cubicBezTo>
                    <a:cubicBezTo>
                      <a:pt x="17794" y="27509"/>
                      <a:pt x="12656" y="27509"/>
                      <a:pt x="8802" y="30078"/>
                    </a:cubicBezTo>
                    <a:cubicBezTo>
                      <a:pt x="2379" y="36502"/>
                      <a:pt x="15225" y="44209"/>
                      <a:pt x="20364" y="46778"/>
                    </a:cubicBezTo>
                    <a:cubicBezTo>
                      <a:pt x="22933" y="48063"/>
                      <a:pt x="20364" y="51917"/>
                      <a:pt x="19079" y="50632"/>
                    </a:cubicBezTo>
                    <a:cubicBezTo>
                      <a:pt x="10087" y="51917"/>
                      <a:pt x="-4044" y="42925"/>
                      <a:pt x="1095" y="30078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3" name="Freeform: Shape 2132">
                <a:extLst>
                  <a:ext uri="{FF2B5EF4-FFF2-40B4-BE49-F238E27FC236}">
                    <a16:creationId xmlns:a16="http://schemas.microsoft.com/office/drawing/2014/main" id="{D8FFB4D0-A9D8-4279-BD89-7472CDA51276}"/>
                  </a:ext>
                </a:extLst>
              </p:cNvPr>
              <p:cNvSpPr/>
              <p:nvPr/>
            </p:nvSpPr>
            <p:spPr>
              <a:xfrm>
                <a:off x="6913017" y="4665605"/>
                <a:ext cx="328531" cy="250982"/>
              </a:xfrm>
              <a:custGeom>
                <a:avLst/>
                <a:gdLst>
                  <a:gd name="connsiteX0" fmla="*/ 262063 w 328531"/>
                  <a:gd name="connsiteY0" fmla="*/ 203452 h 250982"/>
                  <a:gd name="connsiteX1" fmla="*/ 263347 w 328531"/>
                  <a:gd name="connsiteY1" fmla="*/ 182898 h 250982"/>
                  <a:gd name="connsiteX2" fmla="*/ 177278 w 328531"/>
                  <a:gd name="connsiteY2" fmla="*/ 103251 h 250982"/>
                  <a:gd name="connsiteX3" fmla="*/ 106624 w 328531"/>
                  <a:gd name="connsiteY3" fmla="*/ 101967 h 250982"/>
                  <a:gd name="connsiteX4" fmla="*/ 37254 w 328531"/>
                  <a:gd name="connsiteY4" fmla="*/ 87836 h 250982"/>
                  <a:gd name="connsiteX5" fmla="*/ 0 w 328531"/>
                  <a:gd name="connsiteY5" fmla="*/ 31313 h 250982"/>
                  <a:gd name="connsiteX6" fmla="*/ 1285 w 328531"/>
                  <a:gd name="connsiteY6" fmla="*/ 23605 h 250982"/>
                  <a:gd name="connsiteX7" fmla="*/ 10278 w 328531"/>
                  <a:gd name="connsiteY7" fmla="*/ 18467 h 250982"/>
                  <a:gd name="connsiteX8" fmla="*/ 68085 w 328531"/>
                  <a:gd name="connsiteY8" fmla="*/ 33882 h 250982"/>
                  <a:gd name="connsiteX9" fmla="*/ 59093 w 328531"/>
                  <a:gd name="connsiteY9" fmla="*/ 19751 h 250982"/>
                  <a:gd name="connsiteX10" fmla="*/ 61662 w 328531"/>
                  <a:gd name="connsiteY10" fmla="*/ 4336 h 250982"/>
                  <a:gd name="connsiteX11" fmla="*/ 78362 w 328531"/>
                  <a:gd name="connsiteY11" fmla="*/ 482 h 250982"/>
                  <a:gd name="connsiteX12" fmla="*/ 93778 w 328531"/>
                  <a:gd name="connsiteY12" fmla="*/ 8189 h 250982"/>
                  <a:gd name="connsiteX13" fmla="*/ 165716 w 328531"/>
                  <a:gd name="connsiteY13" fmla="*/ 39020 h 250982"/>
                  <a:gd name="connsiteX14" fmla="*/ 246647 w 328531"/>
                  <a:gd name="connsiteY14" fmla="*/ 53151 h 250982"/>
                  <a:gd name="connsiteX15" fmla="*/ 291609 w 328531"/>
                  <a:gd name="connsiteY15" fmla="*/ 72420 h 250982"/>
                  <a:gd name="connsiteX16" fmla="*/ 310878 w 328531"/>
                  <a:gd name="connsiteY16" fmla="*/ 218867 h 250982"/>
                  <a:gd name="connsiteX17" fmla="*/ 299317 w 328531"/>
                  <a:gd name="connsiteY17" fmla="*/ 238136 h 250982"/>
                  <a:gd name="connsiteX18" fmla="*/ 278762 w 328531"/>
                  <a:gd name="connsiteY18" fmla="*/ 250982 h 250982"/>
                  <a:gd name="connsiteX19" fmla="*/ 262063 w 328531"/>
                  <a:gd name="connsiteY19" fmla="*/ 235567 h 250982"/>
                  <a:gd name="connsiteX20" fmla="*/ 262063 w 328531"/>
                  <a:gd name="connsiteY20" fmla="*/ 203452 h 250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28531" h="250982">
                    <a:moveTo>
                      <a:pt x="262063" y="203452"/>
                    </a:moveTo>
                    <a:cubicBezTo>
                      <a:pt x="263347" y="197028"/>
                      <a:pt x="264632" y="190605"/>
                      <a:pt x="263347" y="182898"/>
                    </a:cubicBezTo>
                    <a:cubicBezTo>
                      <a:pt x="259493" y="135367"/>
                      <a:pt x="220955" y="108390"/>
                      <a:pt x="177278" y="103251"/>
                    </a:cubicBezTo>
                    <a:cubicBezTo>
                      <a:pt x="154154" y="100682"/>
                      <a:pt x="129747" y="101967"/>
                      <a:pt x="106624" y="101967"/>
                    </a:cubicBezTo>
                    <a:cubicBezTo>
                      <a:pt x="83500" y="101967"/>
                      <a:pt x="59093" y="99397"/>
                      <a:pt x="37254" y="87836"/>
                    </a:cubicBezTo>
                    <a:cubicBezTo>
                      <a:pt x="16701" y="76274"/>
                      <a:pt x="0" y="55720"/>
                      <a:pt x="0" y="31313"/>
                    </a:cubicBezTo>
                    <a:cubicBezTo>
                      <a:pt x="0" y="28743"/>
                      <a:pt x="0" y="26174"/>
                      <a:pt x="1285" y="23605"/>
                    </a:cubicBezTo>
                    <a:cubicBezTo>
                      <a:pt x="3854" y="21036"/>
                      <a:pt x="6423" y="19751"/>
                      <a:pt x="10278" y="18467"/>
                    </a:cubicBezTo>
                    <a:cubicBezTo>
                      <a:pt x="30831" y="14612"/>
                      <a:pt x="50100" y="24890"/>
                      <a:pt x="68085" y="33882"/>
                    </a:cubicBezTo>
                    <a:cubicBezTo>
                      <a:pt x="64231" y="30028"/>
                      <a:pt x="60377" y="24890"/>
                      <a:pt x="59093" y="19751"/>
                    </a:cubicBezTo>
                    <a:cubicBezTo>
                      <a:pt x="57808" y="14612"/>
                      <a:pt x="57808" y="8189"/>
                      <a:pt x="61662" y="4336"/>
                    </a:cubicBezTo>
                    <a:cubicBezTo>
                      <a:pt x="65516" y="482"/>
                      <a:pt x="71939" y="-803"/>
                      <a:pt x="78362" y="482"/>
                    </a:cubicBezTo>
                    <a:cubicBezTo>
                      <a:pt x="83500" y="1766"/>
                      <a:pt x="88639" y="5620"/>
                      <a:pt x="93778" y="8189"/>
                    </a:cubicBezTo>
                    <a:cubicBezTo>
                      <a:pt x="115616" y="22320"/>
                      <a:pt x="140024" y="31313"/>
                      <a:pt x="165716" y="39020"/>
                    </a:cubicBezTo>
                    <a:cubicBezTo>
                      <a:pt x="191409" y="46728"/>
                      <a:pt x="220955" y="45443"/>
                      <a:pt x="246647" y="53151"/>
                    </a:cubicBezTo>
                    <a:cubicBezTo>
                      <a:pt x="262063" y="57005"/>
                      <a:pt x="278762" y="62144"/>
                      <a:pt x="291609" y="72420"/>
                    </a:cubicBezTo>
                    <a:cubicBezTo>
                      <a:pt x="334001" y="104536"/>
                      <a:pt x="339140" y="176475"/>
                      <a:pt x="310878" y="218867"/>
                    </a:cubicBezTo>
                    <a:cubicBezTo>
                      <a:pt x="307024" y="225290"/>
                      <a:pt x="304455" y="232998"/>
                      <a:pt x="299317" y="238136"/>
                    </a:cubicBezTo>
                    <a:cubicBezTo>
                      <a:pt x="294178" y="244559"/>
                      <a:pt x="287755" y="250982"/>
                      <a:pt x="278762" y="250982"/>
                    </a:cubicBezTo>
                    <a:cubicBezTo>
                      <a:pt x="271055" y="250982"/>
                      <a:pt x="264632" y="243275"/>
                      <a:pt x="262063" y="235567"/>
                    </a:cubicBezTo>
                    <a:cubicBezTo>
                      <a:pt x="258209" y="225290"/>
                      <a:pt x="260778" y="213728"/>
                      <a:pt x="262063" y="203452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4" name="Freeform: Shape 2133">
                <a:extLst>
                  <a:ext uri="{FF2B5EF4-FFF2-40B4-BE49-F238E27FC236}">
                    <a16:creationId xmlns:a16="http://schemas.microsoft.com/office/drawing/2014/main" id="{7D086D36-A58F-4C51-8DA7-5DF39BF0E7E0}"/>
                  </a:ext>
                </a:extLst>
              </p:cNvPr>
              <p:cNvSpPr/>
              <p:nvPr/>
            </p:nvSpPr>
            <p:spPr>
              <a:xfrm>
                <a:off x="7167372" y="4864167"/>
                <a:ext cx="77447" cy="100980"/>
              </a:xfrm>
              <a:custGeom>
                <a:avLst/>
                <a:gdLst>
                  <a:gd name="connsiteX0" fmla="*/ 16700 w 77447"/>
                  <a:gd name="connsiteY0" fmla="*/ 29297 h 100980"/>
                  <a:gd name="connsiteX1" fmla="*/ 69369 w 77447"/>
                  <a:gd name="connsiteY1" fmla="*/ 10028 h 100980"/>
                  <a:gd name="connsiteX2" fmla="*/ 0 w 77447"/>
                  <a:gd name="connsiteY2" fmla="*/ 99951 h 100980"/>
                  <a:gd name="connsiteX3" fmla="*/ 16700 w 77447"/>
                  <a:gd name="connsiteY3" fmla="*/ 29297 h 10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47" h="100980">
                    <a:moveTo>
                      <a:pt x="16700" y="29297"/>
                    </a:moveTo>
                    <a:cubicBezTo>
                      <a:pt x="16700" y="29297"/>
                      <a:pt x="42392" y="-20803"/>
                      <a:pt x="69369" y="10028"/>
                    </a:cubicBezTo>
                    <a:cubicBezTo>
                      <a:pt x="97631" y="40859"/>
                      <a:pt x="46246" y="110228"/>
                      <a:pt x="0" y="99951"/>
                    </a:cubicBezTo>
                    <a:cubicBezTo>
                      <a:pt x="0" y="99951"/>
                      <a:pt x="0" y="45997"/>
                      <a:pt x="16700" y="29297"/>
                    </a:cubicBezTo>
                    <a:close/>
                  </a:path>
                </a:pathLst>
              </a:custGeom>
              <a:solidFill>
                <a:srgbClr val="F5A78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5" name="Freeform: Shape 2134">
                <a:extLst>
                  <a:ext uri="{FF2B5EF4-FFF2-40B4-BE49-F238E27FC236}">
                    <a16:creationId xmlns:a16="http://schemas.microsoft.com/office/drawing/2014/main" id="{EA2E33D6-CA15-4E2D-B671-13968234141E}"/>
                  </a:ext>
                </a:extLst>
              </p:cNvPr>
              <p:cNvSpPr/>
              <p:nvPr/>
            </p:nvSpPr>
            <p:spPr>
              <a:xfrm>
                <a:off x="7183730" y="4897318"/>
                <a:ext cx="38880" cy="28765"/>
              </a:xfrm>
              <a:custGeom>
                <a:avLst/>
                <a:gdLst>
                  <a:gd name="connsiteX0" fmla="*/ 36311 w 38880"/>
                  <a:gd name="connsiteY0" fmla="*/ 0 h 28765"/>
                  <a:gd name="connsiteX1" fmla="*/ 15757 w 38880"/>
                  <a:gd name="connsiteY1" fmla="*/ 10277 h 28765"/>
                  <a:gd name="connsiteX2" fmla="*/ 342 w 38880"/>
                  <a:gd name="connsiteY2" fmla="*/ 25692 h 28765"/>
                  <a:gd name="connsiteX3" fmla="*/ 4196 w 38880"/>
                  <a:gd name="connsiteY3" fmla="*/ 28262 h 28765"/>
                  <a:gd name="connsiteX4" fmla="*/ 17042 w 38880"/>
                  <a:gd name="connsiteY4" fmla="*/ 16700 h 28765"/>
                  <a:gd name="connsiteX5" fmla="*/ 24749 w 38880"/>
                  <a:gd name="connsiteY5" fmla="*/ 24408 h 28765"/>
                  <a:gd name="connsiteX6" fmla="*/ 28604 w 38880"/>
                  <a:gd name="connsiteY6" fmla="*/ 20554 h 28765"/>
                  <a:gd name="connsiteX7" fmla="*/ 22181 w 38880"/>
                  <a:gd name="connsiteY7" fmla="*/ 12846 h 28765"/>
                  <a:gd name="connsiteX8" fmla="*/ 38880 w 38880"/>
                  <a:gd name="connsiteY8" fmla="*/ 3854 h 28765"/>
                  <a:gd name="connsiteX9" fmla="*/ 36311 w 38880"/>
                  <a:gd name="connsiteY9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880" h="28765">
                    <a:moveTo>
                      <a:pt x="36311" y="0"/>
                    </a:moveTo>
                    <a:cubicBezTo>
                      <a:pt x="29888" y="0"/>
                      <a:pt x="22181" y="6423"/>
                      <a:pt x="15757" y="10277"/>
                    </a:cubicBezTo>
                    <a:cubicBezTo>
                      <a:pt x="10619" y="14131"/>
                      <a:pt x="2911" y="19269"/>
                      <a:pt x="342" y="25692"/>
                    </a:cubicBezTo>
                    <a:cubicBezTo>
                      <a:pt x="-943" y="28262"/>
                      <a:pt x="1626" y="29546"/>
                      <a:pt x="4196" y="28262"/>
                    </a:cubicBezTo>
                    <a:cubicBezTo>
                      <a:pt x="8049" y="24408"/>
                      <a:pt x="11903" y="20554"/>
                      <a:pt x="17042" y="16700"/>
                    </a:cubicBezTo>
                    <a:cubicBezTo>
                      <a:pt x="19611" y="19269"/>
                      <a:pt x="22181" y="23123"/>
                      <a:pt x="24749" y="24408"/>
                    </a:cubicBezTo>
                    <a:cubicBezTo>
                      <a:pt x="27319" y="25692"/>
                      <a:pt x="29888" y="21839"/>
                      <a:pt x="28604" y="20554"/>
                    </a:cubicBezTo>
                    <a:cubicBezTo>
                      <a:pt x="27319" y="17985"/>
                      <a:pt x="24749" y="15416"/>
                      <a:pt x="22181" y="12846"/>
                    </a:cubicBezTo>
                    <a:cubicBezTo>
                      <a:pt x="27319" y="8992"/>
                      <a:pt x="33742" y="7708"/>
                      <a:pt x="38880" y="3854"/>
                    </a:cubicBezTo>
                    <a:cubicBezTo>
                      <a:pt x="38880" y="2569"/>
                      <a:pt x="37595" y="0"/>
                      <a:pt x="36311" y="0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6" name="Freeform: Shape 2135">
                <a:extLst>
                  <a:ext uri="{FF2B5EF4-FFF2-40B4-BE49-F238E27FC236}">
                    <a16:creationId xmlns:a16="http://schemas.microsoft.com/office/drawing/2014/main" id="{8B2B48EC-0BA2-4B2F-BB4A-CD4D81000C8B}"/>
                  </a:ext>
                </a:extLst>
              </p:cNvPr>
              <p:cNvSpPr/>
              <p:nvPr/>
            </p:nvSpPr>
            <p:spPr>
              <a:xfrm>
                <a:off x="6807679" y="5020642"/>
                <a:ext cx="520476" cy="836286"/>
              </a:xfrm>
              <a:custGeom>
                <a:avLst/>
                <a:gdLst>
                  <a:gd name="connsiteX0" fmla="*/ 520271 w 520476"/>
                  <a:gd name="connsiteY0" fmla="*/ 719386 h 836286"/>
                  <a:gd name="connsiteX1" fmla="*/ 492009 w 520476"/>
                  <a:gd name="connsiteY1" fmla="*/ 763063 h 836286"/>
                  <a:gd name="connsiteX2" fmla="*/ 489439 w 520476"/>
                  <a:gd name="connsiteY2" fmla="*/ 764348 h 836286"/>
                  <a:gd name="connsiteX3" fmla="*/ 480447 w 520476"/>
                  <a:gd name="connsiteY3" fmla="*/ 769486 h 836286"/>
                  <a:gd name="connsiteX4" fmla="*/ 435485 w 520476"/>
                  <a:gd name="connsiteY4" fmla="*/ 791325 h 836286"/>
                  <a:gd name="connsiteX5" fmla="*/ 423924 w 520476"/>
                  <a:gd name="connsiteY5" fmla="*/ 796464 h 836286"/>
                  <a:gd name="connsiteX6" fmla="*/ 367401 w 520476"/>
                  <a:gd name="connsiteY6" fmla="*/ 813164 h 836286"/>
                  <a:gd name="connsiteX7" fmla="*/ 355839 w 520476"/>
                  <a:gd name="connsiteY7" fmla="*/ 815733 h 836286"/>
                  <a:gd name="connsiteX8" fmla="*/ 301885 w 520476"/>
                  <a:gd name="connsiteY8" fmla="*/ 826010 h 836286"/>
                  <a:gd name="connsiteX9" fmla="*/ 289039 w 520476"/>
                  <a:gd name="connsiteY9" fmla="*/ 827294 h 836286"/>
                  <a:gd name="connsiteX10" fmla="*/ 245362 w 520476"/>
                  <a:gd name="connsiteY10" fmla="*/ 832433 h 836286"/>
                  <a:gd name="connsiteX11" fmla="*/ 233800 w 520476"/>
                  <a:gd name="connsiteY11" fmla="*/ 833717 h 836286"/>
                  <a:gd name="connsiteX12" fmla="*/ 181131 w 520476"/>
                  <a:gd name="connsiteY12" fmla="*/ 836287 h 836286"/>
                  <a:gd name="connsiteX13" fmla="*/ 169569 w 520476"/>
                  <a:gd name="connsiteY13" fmla="*/ 836287 h 836286"/>
                  <a:gd name="connsiteX14" fmla="*/ 125892 w 520476"/>
                  <a:gd name="connsiteY14" fmla="*/ 835002 h 836286"/>
                  <a:gd name="connsiteX15" fmla="*/ 118184 w 520476"/>
                  <a:gd name="connsiteY15" fmla="*/ 835002 h 836286"/>
                  <a:gd name="connsiteX16" fmla="*/ 80931 w 520476"/>
                  <a:gd name="connsiteY16" fmla="*/ 831148 h 836286"/>
                  <a:gd name="connsiteX17" fmla="*/ 70654 w 520476"/>
                  <a:gd name="connsiteY17" fmla="*/ 829864 h 836286"/>
                  <a:gd name="connsiteX18" fmla="*/ 69369 w 520476"/>
                  <a:gd name="connsiteY18" fmla="*/ 829864 h 836286"/>
                  <a:gd name="connsiteX19" fmla="*/ 23123 w 520476"/>
                  <a:gd name="connsiteY19" fmla="*/ 781048 h 836286"/>
                  <a:gd name="connsiteX20" fmla="*/ 19269 w 520476"/>
                  <a:gd name="connsiteY20" fmla="*/ 772056 h 836286"/>
                  <a:gd name="connsiteX21" fmla="*/ 6423 w 520476"/>
                  <a:gd name="connsiteY21" fmla="*/ 712963 h 836286"/>
                  <a:gd name="connsiteX22" fmla="*/ 2569 w 520476"/>
                  <a:gd name="connsiteY22" fmla="*/ 637171 h 836286"/>
                  <a:gd name="connsiteX23" fmla="*/ 2569 w 520476"/>
                  <a:gd name="connsiteY23" fmla="*/ 625609 h 836286"/>
                  <a:gd name="connsiteX24" fmla="*/ 0 w 520476"/>
                  <a:gd name="connsiteY24" fmla="*/ 503571 h 836286"/>
                  <a:gd name="connsiteX25" fmla="*/ 0 w 520476"/>
                  <a:gd name="connsiteY25" fmla="*/ 495863 h 836286"/>
                  <a:gd name="connsiteX26" fmla="*/ 2569 w 520476"/>
                  <a:gd name="connsiteY26" fmla="*/ 362263 h 836286"/>
                  <a:gd name="connsiteX27" fmla="*/ 2569 w 520476"/>
                  <a:gd name="connsiteY27" fmla="*/ 351985 h 836286"/>
                  <a:gd name="connsiteX28" fmla="*/ 6423 w 520476"/>
                  <a:gd name="connsiteY28" fmla="*/ 301885 h 836286"/>
                  <a:gd name="connsiteX29" fmla="*/ 15415 w 520476"/>
                  <a:gd name="connsiteY29" fmla="*/ 168285 h 836286"/>
                  <a:gd name="connsiteX30" fmla="*/ 15415 w 520476"/>
                  <a:gd name="connsiteY30" fmla="*/ 159293 h 836286"/>
                  <a:gd name="connsiteX31" fmla="*/ 25692 w 520476"/>
                  <a:gd name="connsiteY31" fmla="*/ 32115 h 836286"/>
                  <a:gd name="connsiteX32" fmla="*/ 102770 w 520476"/>
                  <a:gd name="connsiteY32" fmla="*/ 0 h 836286"/>
                  <a:gd name="connsiteX33" fmla="*/ 316016 w 520476"/>
                  <a:gd name="connsiteY33" fmla="*/ 21839 h 836286"/>
                  <a:gd name="connsiteX34" fmla="*/ 416216 w 520476"/>
                  <a:gd name="connsiteY34" fmla="*/ 14131 h 836286"/>
                  <a:gd name="connsiteX35" fmla="*/ 432916 w 520476"/>
                  <a:gd name="connsiteY35" fmla="*/ 138739 h 836286"/>
                  <a:gd name="connsiteX36" fmla="*/ 435485 w 520476"/>
                  <a:gd name="connsiteY36" fmla="*/ 150301 h 836286"/>
                  <a:gd name="connsiteX37" fmla="*/ 467601 w 520476"/>
                  <a:gd name="connsiteY37" fmla="*/ 314732 h 836286"/>
                  <a:gd name="connsiteX38" fmla="*/ 468886 w 520476"/>
                  <a:gd name="connsiteY38" fmla="*/ 323724 h 836286"/>
                  <a:gd name="connsiteX39" fmla="*/ 495863 w 520476"/>
                  <a:gd name="connsiteY39" fmla="*/ 474024 h 836286"/>
                  <a:gd name="connsiteX40" fmla="*/ 497147 w 520476"/>
                  <a:gd name="connsiteY40" fmla="*/ 485586 h 836286"/>
                  <a:gd name="connsiteX41" fmla="*/ 501001 w 520476"/>
                  <a:gd name="connsiteY41" fmla="*/ 516417 h 836286"/>
                  <a:gd name="connsiteX42" fmla="*/ 508709 w 520476"/>
                  <a:gd name="connsiteY42" fmla="*/ 603771 h 836286"/>
                  <a:gd name="connsiteX43" fmla="*/ 509993 w 520476"/>
                  <a:gd name="connsiteY43" fmla="*/ 615332 h 836286"/>
                  <a:gd name="connsiteX44" fmla="*/ 517701 w 520476"/>
                  <a:gd name="connsiteY44" fmla="*/ 706540 h 836286"/>
                  <a:gd name="connsiteX45" fmla="*/ 517701 w 520476"/>
                  <a:gd name="connsiteY45" fmla="*/ 707825 h 836286"/>
                  <a:gd name="connsiteX46" fmla="*/ 520271 w 520476"/>
                  <a:gd name="connsiteY46" fmla="*/ 719386 h 83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520476" h="836286">
                    <a:moveTo>
                      <a:pt x="520271" y="719386"/>
                    </a:moveTo>
                    <a:cubicBezTo>
                      <a:pt x="517701" y="737371"/>
                      <a:pt x="507424" y="754071"/>
                      <a:pt x="492009" y="763063"/>
                    </a:cubicBezTo>
                    <a:cubicBezTo>
                      <a:pt x="490724" y="763063"/>
                      <a:pt x="490724" y="764348"/>
                      <a:pt x="489439" y="764348"/>
                    </a:cubicBezTo>
                    <a:cubicBezTo>
                      <a:pt x="486870" y="765633"/>
                      <a:pt x="483016" y="768202"/>
                      <a:pt x="480447" y="769486"/>
                    </a:cubicBezTo>
                    <a:cubicBezTo>
                      <a:pt x="466316" y="777194"/>
                      <a:pt x="450901" y="784902"/>
                      <a:pt x="435485" y="791325"/>
                    </a:cubicBezTo>
                    <a:cubicBezTo>
                      <a:pt x="431632" y="792610"/>
                      <a:pt x="427778" y="793895"/>
                      <a:pt x="423924" y="796464"/>
                    </a:cubicBezTo>
                    <a:cubicBezTo>
                      <a:pt x="405939" y="802887"/>
                      <a:pt x="386670" y="809310"/>
                      <a:pt x="367401" y="813164"/>
                    </a:cubicBezTo>
                    <a:cubicBezTo>
                      <a:pt x="363547" y="814448"/>
                      <a:pt x="359693" y="814448"/>
                      <a:pt x="355839" y="815733"/>
                    </a:cubicBezTo>
                    <a:cubicBezTo>
                      <a:pt x="337855" y="819587"/>
                      <a:pt x="319870" y="823441"/>
                      <a:pt x="301885" y="826010"/>
                    </a:cubicBezTo>
                    <a:cubicBezTo>
                      <a:pt x="298031" y="826010"/>
                      <a:pt x="294177" y="827294"/>
                      <a:pt x="289039" y="827294"/>
                    </a:cubicBezTo>
                    <a:cubicBezTo>
                      <a:pt x="273624" y="829864"/>
                      <a:pt x="259492" y="831148"/>
                      <a:pt x="245362" y="832433"/>
                    </a:cubicBezTo>
                    <a:cubicBezTo>
                      <a:pt x="241508" y="832433"/>
                      <a:pt x="237654" y="833717"/>
                      <a:pt x="233800" y="833717"/>
                    </a:cubicBezTo>
                    <a:cubicBezTo>
                      <a:pt x="215816" y="835002"/>
                      <a:pt x="197831" y="836287"/>
                      <a:pt x="181131" y="836287"/>
                    </a:cubicBezTo>
                    <a:cubicBezTo>
                      <a:pt x="177277" y="836287"/>
                      <a:pt x="173424" y="836287"/>
                      <a:pt x="169569" y="836287"/>
                    </a:cubicBezTo>
                    <a:cubicBezTo>
                      <a:pt x="154154" y="836287"/>
                      <a:pt x="138739" y="836287"/>
                      <a:pt x="125892" y="835002"/>
                    </a:cubicBezTo>
                    <a:cubicBezTo>
                      <a:pt x="123323" y="835002"/>
                      <a:pt x="120754" y="835002"/>
                      <a:pt x="118184" y="835002"/>
                    </a:cubicBezTo>
                    <a:cubicBezTo>
                      <a:pt x="102770" y="833717"/>
                      <a:pt x="89923" y="832433"/>
                      <a:pt x="80931" y="831148"/>
                    </a:cubicBezTo>
                    <a:cubicBezTo>
                      <a:pt x="75792" y="831148"/>
                      <a:pt x="73223" y="829864"/>
                      <a:pt x="70654" y="829864"/>
                    </a:cubicBezTo>
                    <a:cubicBezTo>
                      <a:pt x="70654" y="829864"/>
                      <a:pt x="69369" y="829864"/>
                      <a:pt x="69369" y="829864"/>
                    </a:cubicBezTo>
                    <a:cubicBezTo>
                      <a:pt x="48815" y="824725"/>
                      <a:pt x="33400" y="806741"/>
                      <a:pt x="23123" y="781048"/>
                    </a:cubicBezTo>
                    <a:cubicBezTo>
                      <a:pt x="21838" y="778479"/>
                      <a:pt x="20554" y="774625"/>
                      <a:pt x="19269" y="772056"/>
                    </a:cubicBezTo>
                    <a:cubicBezTo>
                      <a:pt x="12846" y="754071"/>
                      <a:pt x="8992" y="734802"/>
                      <a:pt x="6423" y="712963"/>
                    </a:cubicBezTo>
                    <a:cubicBezTo>
                      <a:pt x="5138" y="698832"/>
                      <a:pt x="2569" y="671856"/>
                      <a:pt x="2569" y="637171"/>
                    </a:cubicBezTo>
                    <a:cubicBezTo>
                      <a:pt x="2569" y="633317"/>
                      <a:pt x="2569" y="629463"/>
                      <a:pt x="2569" y="625609"/>
                    </a:cubicBezTo>
                    <a:cubicBezTo>
                      <a:pt x="1284" y="589640"/>
                      <a:pt x="1284" y="547248"/>
                      <a:pt x="0" y="503571"/>
                    </a:cubicBezTo>
                    <a:lnTo>
                      <a:pt x="0" y="495863"/>
                    </a:lnTo>
                    <a:cubicBezTo>
                      <a:pt x="0" y="448332"/>
                      <a:pt x="0" y="400801"/>
                      <a:pt x="2569" y="362263"/>
                    </a:cubicBezTo>
                    <a:cubicBezTo>
                      <a:pt x="2569" y="358409"/>
                      <a:pt x="2569" y="355840"/>
                      <a:pt x="2569" y="351985"/>
                    </a:cubicBezTo>
                    <a:cubicBezTo>
                      <a:pt x="3854" y="332716"/>
                      <a:pt x="5138" y="316016"/>
                      <a:pt x="6423" y="301885"/>
                    </a:cubicBezTo>
                    <a:cubicBezTo>
                      <a:pt x="10277" y="263347"/>
                      <a:pt x="14130" y="214531"/>
                      <a:pt x="15415" y="168285"/>
                    </a:cubicBezTo>
                    <a:cubicBezTo>
                      <a:pt x="15415" y="165716"/>
                      <a:pt x="15415" y="161862"/>
                      <a:pt x="15415" y="159293"/>
                    </a:cubicBezTo>
                    <a:cubicBezTo>
                      <a:pt x="19269" y="92493"/>
                      <a:pt x="21838" y="34685"/>
                      <a:pt x="25692" y="32115"/>
                    </a:cubicBezTo>
                    <a:cubicBezTo>
                      <a:pt x="34684" y="26977"/>
                      <a:pt x="102770" y="0"/>
                      <a:pt x="102770" y="0"/>
                    </a:cubicBezTo>
                    <a:cubicBezTo>
                      <a:pt x="102770" y="0"/>
                      <a:pt x="251785" y="50100"/>
                      <a:pt x="316016" y="21839"/>
                    </a:cubicBezTo>
                    <a:cubicBezTo>
                      <a:pt x="380247" y="-6423"/>
                      <a:pt x="416216" y="14131"/>
                      <a:pt x="416216" y="14131"/>
                    </a:cubicBezTo>
                    <a:cubicBezTo>
                      <a:pt x="417501" y="42393"/>
                      <a:pt x="423924" y="87354"/>
                      <a:pt x="432916" y="138739"/>
                    </a:cubicBezTo>
                    <a:cubicBezTo>
                      <a:pt x="434201" y="142593"/>
                      <a:pt x="434201" y="146446"/>
                      <a:pt x="435485" y="150301"/>
                    </a:cubicBezTo>
                    <a:cubicBezTo>
                      <a:pt x="444478" y="201685"/>
                      <a:pt x="456040" y="259493"/>
                      <a:pt x="467601" y="314732"/>
                    </a:cubicBezTo>
                    <a:cubicBezTo>
                      <a:pt x="467601" y="317301"/>
                      <a:pt x="468886" y="321155"/>
                      <a:pt x="468886" y="323724"/>
                    </a:cubicBezTo>
                    <a:cubicBezTo>
                      <a:pt x="479163" y="378962"/>
                      <a:pt x="489439" y="431632"/>
                      <a:pt x="495863" y="474024"/>
                    </a:cubicBezTo>
                    <a:cubicBezTo>
                      <a:pt x="495863" y="477878"/>
                      <a:pt x="497147" y="481732"/>
                      <a:pt x="497147" y="485586"/>
                    </a:cubicBezTo>
                    <a:cubicBezTo>
                      <a:pt x="498432" y="497148"/>
                      <a:pt x="499716" y="507424"/>
                      <a:pt x="501001" y="516417"/>
                    </a:cubicBezTo>
                    <a:cubicBezTo>
                      <a:pt x="503570" y="545963"/>
                      <a:pt x="506139" y="576794"/>
                      <a:pt x="508709" y="603771"/>
                    </a:cubicBezTo>
                    <a:cubicBezTo>
                      <a:pt x="508709" y="607625"/>
                      <a:pt x="509993" y="611479"/>
                      <a:pt x="509993" y="615332"/>
                    </a:cubicBezTo>
                    <a:cubicBezTo>
                      <a:pt x="513848" y="651302"/>
                      <a:pt x="516416" y="683417"/>
                      <a:pt x="517701" y="706540"/>
                    </a:cubicBezTo>
                    <a:lnTo>
                      <a:pt x="517701" y="707825"/>
                    </a:lnTo>
                    <a:cubicBezTo>
                      <a:pt x="521555" y="709110"/>
                      <a:pt x="520271" y="714248"/>
                      <a:pt x="520271" y="719386"/>
                    </a:cubicBezTo>
                    <a:close/>
                  </a:path>
                </a:pathLst>
              </a:custGeom>
              <a:solidFill>
                <a:srgbClr val="00A69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7" name="Freeform: Shape 2136">
                <a:extLst>
                  <a:ext uri="{FF2B5EF4-FFF2-40B4-BE49-F238E27FC236}">
                    <a16:creationId xmlns:a16="http://schemas.microsoft.com/office/drawing/2014/main" id="{910C62DD-645E-443C-A016-11E9EE987820}"/>
                  </a:ext>
                </a:extLst>
              </p:cNvPr>
              <p:cNvSpPr/>
              <p:nvPr/>
            </p:nvSpPr>
            <p:spPr>
              <a:xfrm>
                <a:off x="6902740" y="4971826"/>
                <a:ext cx="309422" cy="154154"/>
              </a:xfrm>
              <a:custGeom>
                <a:avLst/>
                <a:gdLst>
                  <a:gd name="connsiteX0" fmla="*/ 46247 w 309422"/>
                  <a:gd name="connsiteY0" fmla="*/ 10277 h 154154"/>
                  <a:gd name="connsiteX1" fmla="*/ 0 w 309422"/>
                  <a:gd name="connsiteY1" fmla="*/ 56523 h 154154"/>
                  <a:gd name="connsiteX2" fmla="*/ 143877 w 309422"/>
                  <a:gd name="connsiteY2" fmla="*/ 154154 h 154154"/>
                  <a:gd name="connsiteX3" fmla="*/ 308309 w 309422"/>
                  <a:gd name="connsiteY3" fmla="*/ 52669 h 154154"/>
                  <a:gd name="connsiteX4" fmla="*/ 268486 w 309422"/>
                  <a:gd name="connsiteY4" fmla="*/ 0 h 154154"/>
                  <a:gd name="connsiteX5" fmla="*/ 159293 w 309422"/>
                  <a:gd name="connsiteY5" fmla="*/ 52669 h 154154"/>
                  <a:gd name="connsiteX6" fmla="*/ 46247 w 309422"/>
                  <a:gd name="connsiteY6" fmla="*/ 10277 h 15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422" h="154154">
                    <a:moveTo>
                      <a:pt x="46247" y="10277"/>
                    </a:moveTo>
                    <a:cubicBezTo>
                      <a:pt x="46247" y="10277"/>
                      <a:pt x="7708" y="16700"/>
                      <a:pt x="0" y="56523"/>
                    </a:cubicBezTo>
                    <a:cubicBezTo>
                      <a:pt x="0" y="56523"/>
                      <a:pt x="23123" y="154154"/>
                      <a:pt x="143877" y="154154"/>
                    </a:cubicBezTo>
                    <a:cubicBezTo>
                      <a:pt x="265916" y="154154"/>
                      <a:pt x="308309" y="52669"/>
                      <a:pt x="308309" y="52669"/>
                    </a:cubicBezTo>
                    <a:cubicBezTo>
                      <a:pt x="308309" y="52669"/>
                      <a:pt x="319870" y="20554"/>
                      <a:pt x="268486" y="0"/>
                    </a:cubicBezTo>
                    <a:cubicBezTo>
                      <a:pt x="268486" y="0"/>
                      <a:pt x="231231" y="57808"/>
                      <a:pt x="159293" y="52669"/>
                    </a:cubicBezTo>
                    <a:cubicBezTo>
                      <a:pt x="87354" y="48815"/>
                      <a:pt x="46247" y="10277"/>
                      <a:pt x="46247" y="10277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8" name="Freeform: Shape 2137">
                <a:extLst>
                  <a:ext uri="{FF2B5EF4-FFF2-40B4-BE49-F238E27FC236}">
                    <a16:creationId xmlns:a16="http://schemas.microsoft.com/office/drawing/2014/main" id="{A15A926C-2FA1-479A-A487-301228476CAB}"/>
                  </a:ext>
                </a:extLst>
              </p:cNvPr>
              <p:cNvSpPr/>
              <p:nvPr/>
            </p:nvSpPr>
            <p:spPr>
              <a:xfrm>
                <a:off x="6824378" y="5155527"/>
                <a:ext cx="421354" cy="48829"/>
              </a:xfrm>
              <a:custGeom>
                <a:avLst/>
                <a:gdLst>
                  <a:gd name="connsiteX0" fmla="*/ 421355 w 421354"/>
                  <a:gd name="connsiteY0" fmla="*/ 11561 h 48829"/>
                  <a:gd name="connsiteX1" fmla="*/ 211962 w 421354"/>
                  <a:gd name="connsiteY1" fmla="*/ 46246 h 48829"/>
                  <a:gd name="connsiteX2" fmla="*/ 0 w 421354"/>
                  <a:gd name="connsiteY2" fmla="*/ 30831 h 48829"/>
                  <a:gd name="connsiteX3" fmla="*/ 0 w 421354"/>
                  <a:gd name="connsiteY3" fmla="*/ 21839 h 48829"/>
                  <a:gd name="connsiteX4" fmla="*/ 210677 w 421354"/>
                  <a:gd name="connsiteY4" fmla="*/ 38539 h 48829"/>
                  <a:gd name="connsiteX5" fmla="*/ 342993 w 421354"/>
                  <a:gd name="connsiteY5" fmla="*/ 19269 h 48829"/>
                  <a:gd name="connsiteX6" fmla="*/ 417501 w 421354"/>
                  <a:gd name="connsiteY6" fmla="*/ 0 h 48829"/>
                  <a:gd name="connsiteX7" fmla="*/ 421355 w 421354"/>
                  <a:gd name="connsiteY7" fmla="*/ 11561 h 4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1354" h="48829">
                    <a:moveTo>
                      <a:pt x="421355" y="11561"/>
                    </a:moveTo>
                    <a:cubicBezTo>
                      <a:pt x="354554" y="32115"/>
                      <a:pt x="280047" y="42393"/>
                      <a:pt x="211962" y="46246"/>
                    </a:cubicBezTo>
                    <a:cubicBezTo>
                      <a:pt x="143877" y="51385"/>
                      <a:pt x="68085" y="50100"/>
                      <a:pt x="0" y="30831"/>
                    </a:cubicBezTo>
                    <a:cubicBezTo>
                      <a:pt x="0" y="28262"/>
                      <a:pt x="0" y="24408"/>
                      <a:pt x="0" y="21839"/>
                    </a:cubicBezTo>
                    <a:cubicBezTo>
                      <a:pt x="70654" y="34685"/>
                      <a:pt x="138739" y="43677"/>
                      <a:pt x="210677" y="38539"/>
                    </a:cubicBezTo>
                    <a:cubicBezTo>
                      <a:pt x="254354" y="34685"/>
                      <a:pt x="299316" y="28262"/>
                      <a:pt x="342993" y="19269"/>
                    </a:cubicBezTo>
                    <a:cubicBezTo>
                      <a:pt x="368686" y="14131"/>
                      <a:pt x="393093" y="6423"/>
                      <a:pt x="417501" y="0"/>
                    </a:cubicBezTo>
                    <a:cubicBezTo>
                      <a:pt x="418785" y="3854"/>
                      <a:pt x="420071" y="7708"/>
                      <a:pt x="421355" y="11561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9" name="Freeform: Shape 2138">
                <a:extLst>
                  <a:ext uri="{FF2B5EF4-FFF2-40B4-BE49-F238E27FC236}">
                    <a16:creationId xmlns:a16="http://schemas.microsoft.com/office/drawing/2014/main" id="{BBD1B539-2333-4FAA-872A-4A6E8D318C3D}"/>
                  </a:ext>
                </a:extLst>
              </p:cNvPr>
              <p:cNvSpPr/>
              <p:nvPr/>
            </p:nvSpPr>
            <p:spPr>
              <a:xfrm>
                <a:off x="6811532" y="5332804"/>
                <a:ext cx="467600" cy="67056"/>
              </a:xfrm>
              <a:custGeom>
                <a:avLst/>
                <a:gdLst>
                  <a:gd name="connsiteX0" fmla="*/ 467601 w 467600"/>
                  <a:gd name="connsiteY0" fmla="*/ 8992 h 67056"/>
                  <a:gd name="connsiteX1" fmla="*/ 209393 w 467600"/>
                  <a:gd name="connsiteY1" fmla="*/ 62946 h 67056"/>
                  <a:gd name="connsiteX2" fmla="*/ 0 w 467600"/>
                  <a:gd name="connsiteY2" fmla="*/ 48815 h 67056"/>
                  <a:gd name="connsiteX3" fmla="*/ 0 w 467600"/>
                  <a:gd name="connsiteY3" fmla="*/ 38539 h 67056"/>
                  <a:gd name="connsiteX4" fmla="*/ 96346 w 467600"/>
                  <a:gd name="connsiteY4" fmla="*/ 53954 h 67056"/>
                  <a:gd name="connsiteX5" fmla="*/ 214531 w 467600"/>
                  <a:gd name="connsiteY5" fmla="*/ 51385 h 67056"/>
                  <a:gd name="connsiteX6" fmla="*/ 465032 w 467600"/>
                  <a:gd name="connsiteY6" fmla="*/ 0 h 67056"/>
                  <a:gd name="connsiteX7" fmla="*/ 467601 w 467600"/>
                  <a:gd name="connsiteY7" fmla="*/ 8992 h 6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7600" h="67056">
                    <a:moveTo>
                      <a:pt x="467601" y="8992"/>
                    </a:moveTo>
                    <a:cubicBezTo>
                      <a:pt x="386670" y="38539"/>
                      <a:pt x="294177" y="55238"/>
                      <a:pt x="209393" y="62946"/>
                    </a:cubicBezTo>
                    <a:cubicBezTo>
                      <a:pt x="143877" y="69369"/>
                      <a:pt x="65515" y="70654"/>
                      <a:pt x="0" y="48815"/>
                    </a:cubicBezTo>
                    <a:cubicBezTo>
                      <a:pt x="0" y="44962"/>
                      <a:pt x="0" y="42392"/>
                      <a:pt x="0" y="38539"/>
                    </a:cubicBezTo>
                    <a:cubicBezTo>
                      <a:pt x="32115" y="44962"/>
                      <a:pt x="62946" y="52669"/>
                      <a:pt x="96346" y="53954"/>
                    </a:cubicBezTo>
                    <a:cubicBezTo>
                      <a:pt x="136169" y="56523"/>
                      <a:pt x="175993" y="55238"/>
                      <a:pt x="214531" y="51385"/>
                    </a:cubicBezTo>
                    <a:cubicBezTo>
                      <a:pt x="300600" y="42392"/>
                      <a:pt x="381532" y="15415"/>
                      <a:pt x="465032" y="0"/>
                    </a:cubicBezTo>
                    <a:cubicBezTo>
                      <a:pt x="466316" y="2569"/>
                      <a:pt x="466316" y="5138"/>
                      <a:pt x="467601" y="8992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0" name="Freeform: Shape 2139">
                <a:extLst>
                  <a:ext uri="{FF2B5EF4-FFF2-40B4-BE49-F238E27FC236}">
                    <a16:creationId xmlns:a16="http://schemas.microsoft.com/office/drawing/2014/main" id="{799BE9F4-1171-4C65-BF3F-AB205B4E9873}"/>
                  </a:ext>
                </a:extLst>
              </p:cNvPr>
              <p:cNvSpPr/>
              <p:nvPr/>
            </p:nvSpPr>
            <p:spPr>
              <a:xfrm>
                <a:off x="6808963" y="5490812"/>
                <a:ext cx="498431" cy="61511"/>
              </a:xfrm>
              <a:custGeom>
                <a:avLst/>
                <a:gdLst>
                  <a:gd name="connsiteX0" fmla="*/ 498432 w 498431"/>
                  <a:gd name="connsiteY0" fmla="*/ 11561 h 61511"/>
                  <a:gd name="connsiteX1" fmla="*/ 253070 w 498431"/>
                  <a:gd name="connsiteY1" fmla="*/ 60377 h 61511"/>
                  <a:gd name="connsiteX2" fmla="*/ 0 w 498431"/>
                  <a:gd name="connsiteY2" fmla="*/ 32115 h 61511"/>
                  <a:gd name="connsiteX3" fmla="*/ 0 w 498431"/>
                  <a:gd name="connsiteY3" fmla="*/ 24408 h 61511"/>
                  <a:gd name="connsiteX4" fmla="*/ 247931 w 498431"/>
                  <a:gd name="connsiteY4" fmla="*/ 50100 h 61511"/>
                  <a:gd name="connsiteX5" fmla="*/ 391809 w 498431"/>
                  <a:gd name="connsiteY5" fmla="*/ 30831 h 61511"/>
                  <a:gd name="connsiteX6" fmla="*/ 497148 w 498431"/>
                  <a:gd name="connsiteY6" fmla="*/ 0 h 61511"/>
                  <a:gd name="connsiteX7" fmla="*/ 498432 w 498431"/>
                  <a:gd name="connsiteY7" fmla="*/ 11561 h 6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98431" h="61511">
                    <a:moveTo>
                      <a:pt x="498432" y="11561"/>
                    </a:moveTo>
                    <a:cubicBezTo>
                      <a:pt x="423924" y="44962"/>
                      <a:pt x="332717" y="56523"/>
                      <a:pt x="253070" y="60377"/>
                    </a:cubicBezTo>
                    <a:cubicBezTo>
                      <a:pt x="169570" y="64231"/>
                      <a:pt x="79647" y="59093"/>
                      <a:pt x="0" y="32115"/>
                    </a:cubicBezTo>
                    <a:lnTo>
                      <a:pt x="0" y="24408"/>
                    </a:lnTo>
                    <a:cubicBezTo>
                      <a:pt x="82216" y="41108"/>
                      <a:pt x="163147" y="53954"/>
                      <a:pt x="247931" y="50100"/>
                    </a:cubicBezTo>
                    <a:cubicBezTo>
                      <a:pt x="296747" y="47531"/>
                      <a:pt x="344278" y="41108"/>
                      <a:pt x="391809" y="30831"/>
                    </a:cubicBezTo>
                    <a:cubicBezTo>
                      <a:pt x="427778" y="23123"/>
                      <a:pt x="461178" y="10277"/>
                      <a:pt x="497148" y="0"/>
                    </a:cubicBezTo>
                    <a:cubicBezTo>
                      <a:pt x="497148" y="5138"/>
                      <a:pt x="497148" y="8992"/>
                      <a:pt x="498432" y="11561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1" name="Freeform: Shape 2140">
                <a:extLst>
                  <a:ext uri="{FF2B5EF4-FFF2-40B4-BE49-F238E27FC236}">
                    <a16:creationId xmlns:a16="http://schemas.microsoft.com/office/drawing/2014/main" id="{CABD4170-E94F-458F-8A4B-400B9A42B5D3}"/>
                  </a:ext>
                </a:extLst>
              </p:cNvPr>
              <p:cNvSpPr/>
              <p:nvPr/>
            </p:nvSpPr>
            <p:spPr>
              <a:xfrm>
                <a:off x="6811532" y="5619274"/>
                <a:ext cx="508708" cy="63543"/>
              </a:xfrm>
              <a:custGeom>
                <a:avLst/>
                <a:gdLst>
                  <a:gd name="connsiteX0" fmla="*/ 508709 w 508708"/>
                  <a:gd name="connsiteY0" fmla="*/ 12846 h 63543"/>
                  <a:gd name="connsiteX1" fmla="*/ 382816 w 508708"/>
                  <a:gd name="connsiteY1" fmla="*/ 47531 h 63543"/>
                  <a:gd name="connsiteX2" fmla="*/ 241508 w 508708"/>
                  <a:gd name="connsiteY2" fmla="*/ 62946 h 63543"/>
                  <a:gd name="connsiteX3" fmla="*/ 0 w 508708"/>
                  <a:gd name="connsiteY3" fmla="*/ 35969 h 63543"/>
                  <a:gd name="connsiteX4" fmla="*/ 0 w 508708"/>
                  <a:gd name="connsiteY4" fmla="*/ 24408 h 63543"/>
                  <a:gd name="connsiteX5" fmla="*/ 91208 w 508708"/>
                  <a:gd name="connsiteY5" fmla="*/ 43677 h 63543"/>
                  <a:gd name="connsiteX6" fmla="*/ 241508 w 508708"/>
                  <a:gd name="connsiteY6" fmla="*/ 52669 h 63543"/>
                  <a:gd name="connsiteX7" fmla="*/ 390524 w 508708"/>
                  <a:gd name="connsiteY7" fmla="*/ 34685 h 63543"/>
                  <a:gd name="connsiteX8" fmla="*/ 507424 w 508708"/>
                  <a:gd name="connsiteY8" fmla="*/ 0 h 63543"/>
                  <a:gd name="connsiteX9" fmla="*/ 508709 w 508708"/>
                  <a:gd name="connsiteY9" fmla="*/ 12846 h 6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8708" h="63543">
                    <a:moveTo>
                      <a:pt x="508709" y="12846"/>
                    </a:moveTo>
                    <a:cubicBezTo>
                      <a:pt x="470170" y="30831"/>
                      <a:pt x="423924" y="39823"/>
                      <a:pt x="382816" y="47531"/>
                    </a:cubicBezTo>
                    <a:cubicBezTo>
                      <a:pt x="336570" y="56523"/>
                      <a:pt x="289039" y="61662"/>
                      <a:pt x="241508" y="62946"/>
                    </a:cubicBezTo>
                    <a:cubicBezTo>
                      <a:pt x="164431" y="65516"/>
                      <a:pt x="75792" y="60377"/>
                      <a:pt x="0" y="35969"/>
                    </a:cubicBezTo>
                    <a:cubicBezTo>
                      <a:pt x="0" y="32115"/>
                      <a:pt x="0" y="28262"/>
                      <a:pt x="0" y="24408"/>
                    </a:cubicBezTo>
                    <a:cubicBezTo>
                      <a:pt x="30830" y="30831"/>
                      <a:pt x="60377" y="38539"/>
                      <a:pt x="91208" y="43677"/>
                    </a:cubicBezTo>
                    <a:cubicBezTo>
                      <a:pt x="141308" y="51385"/>
                      <a:pt x="191408" y="53954"/>
                      <a:pt x="241508" y="52669"/>
                    </a:cubicBezTo>
                    <a:cubicBezTo>
                      <a:pt x="291609" y="51385"/>
                      <a:pt x="341708" y="44962"/>
                      <a:pt x="390524" y="34685"/>
                    </a:cubicBezTo>
                    <a:cubicBezTo>
                      <a:pt x="430347" y="25692"/>
                      <a:pt x="468886" y="11561"/>
                      <a:pt x="507424" y="0"/>
                    </a:cubicBezTo>
                    <a:cubicBezTo>
                      <a:pt x="507424" y="5138"/>
                      <a:pt x="508709" y="8992"/>
                      <a:pt x="508709" y="12846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2" name="Freeform: Shape 2141">
                <a:extLst>
                  <a:ext uri="{FF2B5EF4-FFF2-40B4-BE49-F238E27FC236}">
                    <a16:creationId xmlns:a16="http://schemas.microsoft.com/office/drawing/2014/main" id="{BD98C7E4-EB58-4B63-B394-21C7F32C7BB9}"/>
                  </a:ext>
                </a:extLst>
              </p:cNvPr>
              <p:cNvSpPr/>
              <p:nvPr/>
            </p:nvSpPr>
            <p:spPr>
              <a:xfrm>
                <a:off x="6829516" y="5728467"/>
                <a:ext cx="499717" cy="129746"/>
              </a:xfrm>
              <a:custGeom>
                <a:avLst/>
                <a:gdLst>
                  <a:gd name="connsiteX0" fmla="*/ 498433 w 499717"/>
                  <a:gd name="connsiteY0" fmla="*/ 11561 h 129746"/>
                  <a:gd name="connsiteX1" fmla="*/ 461178 w 499717"/>
                  <a:gd name="connsiteY1" fmla="*/ 29546 h 129746"/>
                  <a:gd name="connsiteX2" fmla="*/ 471455 w 499717"/>
                  <a:gd name="connsiteY2" fmla="*/ 56523 h 129746"/>
                  <a:gd name="connsiteX3" fmla="*/ 468886 w 499717"/>
                  <a:gd name="connsiteY3" fmla="*/ 57808 h 129746"/>
                  <a:gd name="connsiteX4" fmla="*/ 459894 w 499717"/>
                  <a:gd name="connsiteY4" fmla="*/ 62946 h 129746"/>
                  <a:gd name="connsiteX5" fmla="*/ 453471 w 499717"/>
                  <a:gd name="connsiteY5" fmla="*/ 32115 h 129746"/>
                  <a:gd name="connsiteX6" fmla="*/ 413647 w 499717"/>
                  <a:gd name="connsiteY6" fmla="*/ 47531 h 129746"/>
                  <a:gd name="connsiteX7" fmla="*/ 404655 w 499717"/>
                  <a:gd name="connsiteY7" fmla="*/ 50100 h 129746"/>
                  <a:gd name="connsiteX8" fmla="*/ 413647 w 499717"/>
                  <a:gd name="connsiteY8" fmla="*/ 78362 h 129746"/>
                  <a:gd name="connsiteX9" fmla="*/ 414932 w 499717"/>
                  <a:gd name="connsiteY9" fmla="*/ 83500 h 129746"/>
                  <a:gd name="connsiteX10" fmla="*/ 403371 w 499717"/>
                  <a:gd name="connsiteY10" fmla="*/ 88639 h 129746"/>
                  <a:gd name="connsiteX11" fmla="*/ 402086 w 499717"/>
                  <a:gd name="connsiteY11" fmla="*/ 82216 h 129746"/>
                  <a:gd name="connsiteX12" fmla="*/ 395663 w 499717"/>
                  <a:gd name="connsiteY12" fmla="*/ 52669 h 129746"/>
                  <a:gd name="connsiteX13" fmla="*/ 336570 w 499717"/>
                  <a:gd name="connsiteY13" fmla="*/ 69369 h 129746"/>
                  <a:gd name="connsiteX14" fmla="*/ 337855 w 499717"/>
                  <a:gd name="connsiteY14" fmla="*/ 70654 h 129746"/>
                  <a:gd name="connsiteX15" fmla="*/ 348132 w 499717"/>
                  <a:gd name="connsiteY15" fmla="*/ 105339 h 129746"/>
                  <a:gd name="connsiteX16" fmla="*/ 336570 w 499717"/>
                  <a:gd name="connsiteY16" fmla="*/ 107908 h 129746"/>
                  <a:gd name="connsiteX17" fmla="*/ 331432 w 499717"/>
                  <a:gd name="connsiteY17" fmla="*/ 71939 h 129746"/>
                  <a:gd name="connsiteX18" fmla="*/ 331432 w 499717"/>
                  <a:gd name="connsiteY18" fmla="*/ 70654 h 129746"/>
                  <a:gd name="connsiteX19" fmla="*/ 274909 w 499717"/>
                  <a:gd name="connsiteY19" fmla="*/ 82216 h 129746"/>
                  <a:gd name="connsiteX20" fmla="*/ 282616 w 499717"/>
                  <a:gd name="connsiteY20" fmla="*/ 118185 h 129746"/>
                  <a:gd name="connsiteX21" fmla="*/ 269770 w 499717"/>
                  <a:gd name="connsiteY21" fmla="*/ 119469 h 129746"/>
                  <a:gd name="connsiteX22" fmla="*/ 265916 w 499717"/>
                  <a:gd name="connsiteY22" fmla="*/ 83500 h 129746"/>
                  <a:gd name="connsiteX23" fmla="*/ 260778 w 499717"/>
                  <a:gd name="connsiteY23" fmla="*/ 84785 h 129746"/>
                  <a:gd name="connsiteX24" fmla="*/ 218385 w 499717"/>
                  <a:gd name="connsiteY24" fmla="*/ 88639 h 129746"/>
                  <a:gd name="connsiteX25" fmla="*/ 223524 w 499717"/>
                  <a:gd name="connsiteY25" fmla="*/ 114331 h 129746"/>
                  <a:gd name="connsiteX26" fmla="*/ 224808 w 499717"/>
                  <a:gd name="connsiteY26" fmla="*/ 125892 h 129746"/>
                  <a:gd name="connsiteX27" fmla="*/ 213247 w 499717"/>
                  <a:gd name="connsiteY27" fmla="*/ 127177 h 129746"/>
                  <a:gd name="connsiteX28" fmla="*/ 210678 w 499717"/>
                  <a:gd name="connsiteY28" fmla="*/ 111762 h 129746"/>
                  <a:gd name="connsiteX29" fmla="*/ 208108 w 499717"/>
                  <a:gd name="connsiteY29" fmla="*/ 91208 h 129746"/>
                  <a:gd name="connsiteX30" fmla="*/ 155439 w 499717"/>
                  <a:gd name="connsiteY30" fmla="*/ 92493 h 129746"/>
                  <a:gd name="connsiteX31" fmla="*/ 163147 w 499717"/>
                  <a:gd name="connsiteY31" fmla="*/ 129747 h 129746"/>
                  <a:gd name="connsiteX32" fmla="*/ 151586 w 499717"/>
                  <a:gd name="connsiteY32" fmla="*/ 129747 h 129746"/>
                  <a:gd name="connsiteX33" fmla="*/ 147731 w 499717"/>
                  <a:gd name="connsiteY33" fmla="*/ 92493 h 129746"/>
                  <a:gd name="connsiteX34" fmla="*/ 102770 w 499717"/>
                  <a:gd name="connsiteY34" fmla="*/ 89923 h 129746"/>
                  <a:gd name="connsiteX35" fmla="*/ 102770 w 499717"/>
                  <a:gd name="connsiteY35" fmla="*/ 92493 h 129746"/>
                  <a:gd name="connsiteX36" fmla="*/ 107908 w 499717"/>
                  <a:gd name="connsiteY36" fmla="*/ 128462 h 129746"/>
                  <a:gd name="connsiteX37" fmla="*/ 100201 w 499717"/>
                  <a:gd name="connsiteY37" fmla="*/ 128462 h 129746"/>
                  <a:gd name="connsiteX38" fmla="*/ 96346 w 499717"/>
                  <a:gd name="connsiteY38" fmla="*/ 106623 h 129746"/>
                  <a:gd name="connsiteX39" fmla="*/ 95062 w 499717"/>
                  <a:gd name="connsiteY39" fmla="*/ 89923 h 129746"/>
                  <a:gd name="connsiteX40" fmla="*/ 47531 w 499717"/>
                  <a:gd name="connsiteY40" fmla="*/ 83500 h 129746"/>
                  <a:gd name="connsiteX41" fmla="*/ 61662 w 499717"/>
                  <a:gd name="connsiteY41" fmla="*/ 125892 h 129746"/>
                  <a:gd name="connsiteX42" fmla="*/ 51385 w 499717"/>
                  <a:gd name="connsiteY42" fmla="*/ 124608 h 129746"/>
                  <a:gd name="connsiteX43" fmla="*/ 50100 w 499717"/>
                  <a:gd name="connsiteY43" fmla="*/ 124608 h 129746"/>
                  <a:gd name="connsiteX44" fmla="*/ 42393 w 499717"/>
                  <a:gd name="connsiteY44" fmla="*/ 83500 h 129746"/>
                  <a:gd name="connsiteX45" fmla="*/ 3854 w 499717"/>
                  <a:gd name="connsiteY45" fmla="*/ 74508 h 129746"/>
                  <a:gd name="connsiteX46" fmla="*/ 0 w 499717"/>
                  <a:gd name="connsiteY46" fmla="*/ 65516 h 129746"/>
                  <a:gd name="connsiteX47" fmla="*/ 210678 w 499717"/>
                  <a:gd name="connsiteY47" fmla="*/ 80931 h 129746"/>
                  <a:gd name="connsiteX48" fmla="*/ 210678 w 499717"/>
                  <a:gd name="connsiteY48" fmla="*/ 79647 h 129746"/>
                  <a:gd name="connsiteX49" fmla="*/ 211962 w 499717"/>
                  <a:gd name="connsiteY49" fmla="*/ 79647 h 129746"/>
                  <a:gd name="connsiteX50" fmla="*/ 213247 w 499717"/>
                  <a:gd name="connsiteY50" fmla="*/ 80931 h 129746"/>
                  <a:gd name="connsiteX51" fmla="*/ 245363 w 499717"/>
                  <a:gd name="connsiteY51" fmla="*/ 78362 h 129746"/>
                  <a:gd name="connsiteX52" fmla="*/ 395663 w 499717"/>
                  <a:gd name="connsiteY52" fmla="*/ 46246 h 129746"/>
                  <a:gd name="connsiteX53" fmla="*/ 398232 w 499717"/>
                  <a:gd name="connsiteY53" fmla="*/ 44962 h 129746"/>
                  <a:gd name="connsiteX54" fmla="*/ 400801 w 499717"/>
                  <a:gd name="connsiteY54" fmla="*/ 43677 h 129746"/>
                  <a:gd name="connsiteX55" fmla="*/ 499717 w 499717"/>
                  <a:gd name="connsiteY55" fmla="*/ 0 h 129746"/>
                  <a:gd name="connsiteX56" fmla="*/ 498433 w 499717"/>
                  <a:gd name="connsiteY56" fmla="*/ 11561 h 129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499717" h="129746">
                    <a:moveTo>
                      <a:pt x="498433" y="11561"/>
                    </a:moveTo>
                    <a:cubicBezTo>
                      <a:pt x="485587" y="17985"/>
                      <a:pt x="472740" y="23123"/>
                      <a:pt x="461178" y="29546"/>
                    </a:cubicBezTo>
                    <a:cubicBezTo>
                      <a:pt x="465032" y="38539"/>
                      <a:pt x="468886" y="47531"/>
                      <a:pt x="471455" y="56523"/>
                    </a:cubicBezTo>
                    <a:cubicBezTo>
                      <a:pt x="470171" y="56523"/>
                      <a:pt x="470171" y="57808"/>
                      <a:pt x="468886" y="57808"/>
                    </a:cubicBezTo>
                    <a:cubicBezTo>
                      <a:pt x="466317" y="59093"/>
                      <a:pt x="462463" y="61662"/>
                      <a:pt x="459894" y="62946"/>
                    </a:cubicBezTo>
                    <a:cubicBezTo>
                      <a:pt x="458609" y="52669"/>
                      <a:pt x="456040" y="42392"/>
                      <a:pt x="453471" y="32115"/>
                    </a:cubicBezTo>
                    <a:cubicBezTo>
                      <a:pt x="439340" y="37254"/>
                      <a:pt x="426494" y="42392"/>
                      <a:pt x="413647" y="47531"/>
                    </a:cubicBezTo>
                    <a:cubicBezTo>
                      <a:pt x="411078" y="48815"/>
                      <a:pt x="407224" y="50100"/>
                      <a:pt x="404655" y="50100"/>
                    </a:cubicBezTo>
                    <a:cubicBezTo>
                      <a:pt x="409794" y="59093"/>
                      <a:pt x="412363" y="69369"/>
                      <a:pt x="413647" y="78362"/>
                    </a:cubicBezTo>
                    <a:cubicBezTo>
                      <a:pt x="413647" y="79647"/>
                      <a:pt x="414932" y="82216"/>
                      <a:pt x="414932" y="83500"/>
                    </a:cubicBezTo>
                    <a:cubicBezTo>
                      <a:pt x="411078" y="84785"/>
                      <a:pt x="407224" y="86070"/>
                      <a:pt x="403371" y="88639"/>
                    </a:cubicBezTo>
                    <a:cubicBezTo>
                      <a:pt x="403371" y="86070"/>
                      <a:pt x="402086" y="84785"/>
                      <a:pt x="402086" y="82216"/>
                    </a:cubicBezTo>
                    <a:cubicBezTo>
                      <a:pt x="399517" y="73223"/>
                      <a:pt x="396948" y="62946"/>
                      <a:pt x="395663" y="52669"/>
                    </a:cubicBezTo>
                    <a:cubicBezTo>
                      <a:pt x="376394" y="59093"/>
                      <a:pt x="355840" y="64231"/>
                      <a:pt x="336570" y="69369"/>
                    </a:cubicBezTo>
                    <a:cubicBezTo>
                      <a:pt x="336570" y="69369"/>
                      <a:pt x="336570" y="69369"/>
                      <a:pt x="337855" y="70654"/>
                    </a:cubicBezTo>
                    <a:cubicBezTo>
                      <a:pt x="342993" y="80931"/>
                      <a:pt x="345563" y="93777"/>
                      <a:pt x="348132" y="105339"/>
                    </a:cubicBezTo>
                    <a:cubicBezTo>
                      <a:pt x="344278" y="106623"/>
                      <a:pt x="340424" y="106623"/>
                      <a:pt x="336570" y="107908"/>
                    </a:cubicBezTo>
                    <a:cubicBezTo>
                      <a:pt x="334001" y="96346"/>
                      <a:pt x="330147" y="84785"/>
                      <a:pt x="331432" y="71939"/>
                    </a:cubicBezTo>
                    <a:cubicBezTo>
                      <a:pt x="331432" y="71939"/>
                      <a:pt x="331432" y="70654"/>
                      <a:pt x="331432" y="70654"/>
                    </a:cubicBezTo>
                    <a:cubicBezTo>
                      <a:pt x="312163" y="74508"/>
                      <a:pt x="294178" y="78362"/>
                      <a:pt x="274909" y="82216"/>
                    </a:cubicBezTo>
                    <a:cubicBezTo>
                      <a:pt x="278762" y="92493"/>
                      <a:pt x="281332" y="105339"/>
                      <a:pt x="282616" y="118185"/>
                    </a:cubicBezTo>
                    <a:cubicBezTo>
                      <a:pt x="278762" y="118185"/>
                      <a:pt x="274909" y="119469"/>
                      <a:pt x="269770" y="119469"/>
                    </a:cubicBezTo>
                    <a:cubicBezTo>
                      <a:pt x="267201" y="106623"/>
                      <a:pt x="265916" y="95062"/>
                      <a:pt x="265916" y="83500"/>
                    </a:cubicBezTo>
                    <a:cubicBezTo>
                      <a:pt x="264632" y="83500"/>
                      <a:pt x="262063" y="83500"/>
                      <a:pt x="260778" y="84785"/>
                    </a:cubicBezTo>
                    <a:cubicBezTo>
                      <a:pt x="246647" y="86070"/>
                      <a:pt x="232516" y="87354"/>
                      <a:pt x="218385" y="88639"/>
                    </a:cubicBezTo>
                    <a:cubicBezTo>
                      <a:pt x="220955" y="96346"/>
                      <a:pt x="222240" y="105339"/>
                      <a:pt x="223524" y="114331"/>
                    </a:cubicBezTo>
                    <a:cubicBezTo>
                      <a:pt x="223524" y="118185"/>
                      <a:pt x="224808" y="122039"/>
                      <a:pt x="224808" y="125892"/>
                    </a:cubicBezTo>
                    <a:cubicBezTo>
                      <a:pt x="220955" y="125892"/>
                      <a:pt x="217101" y="127177"/>
                      <a:pt x="213247" y="127177"/>
                    </a:cubicBezTo>
                    <a:cubicBezTo>
                      <a:pt x="211962" y="122039"/>
                      <a:pt x="210678" y="116900"/>
                      <a:pt x="210678" y="111762"/>
                    </a:cubicBezTo>
                    <a:cubicBezTo>
                      <a:pt x="209393" y="105339"/>
                      <a:pt x="208108" y="97631"/>
                      <a:pt x="208108" y="91208"/>
                    </a:cubicBezTo>
                    <a:cubicBezTo>
                      <a:pt x="190124" y="92493"/>
                      <a:pt x="172139" y="92493"/>
                      <a:pt x="155439" y="92493"/>
                    </a:cubicBezTo>
                    <a:cubicBezTo>
                      <a:pt x="158009" y="104054"/>
                      <a:pt x="160577" y="116900"/>
                      <a:pt x="163147" y="129747"/>
                    </a:cubicBezTo>
                    <a:cubicBezTo>
                      <a:pt x="159293" y="129747"/>
                      <a:pt x="155439" y="129747"/>
                      <a:pt x="151586" y="129747"/>
                    </a:cubicBezTo>
                    <a:cubicBezTo>
                      <a:pt x="149016" y="116900"/>
                      <a:pt x="147731" y="105339"/>
                      <a:pt x="147731" y="92493"/>
                    </a:cubicBezTo>
                    <a:cubicBezTo>
                      <a:pt x="132316" y="92493"/>
                      <a:pt x="118185" y="91208"/>
                      <a:pt x="102770" y="89923"/>
                    </a:cubicBezTo>
                    <a:cubicBezTo>
                      <a:pt x="102770" y="89923"/>
                      <a:pt x="102770" y="91208"/>
                      <a:pt x="102770" y="92493"/>
                    </a:cubicBezTo>
                    <a:cubicBezTo>
                      <a:pt x="105339" y="104054"/>
                      <a:pt x="107908" y="116900"/>
                      <a:pt x="107908" y="128462"/>
                    </a:cubicBezTo>
                    <a:cubicBezTo>
                      <a:pt x="105339" y="128462"/>
                      <a:pt x="102770" y="128462"/>
                      <a:pt x="100201" y="128462"/>
                    </a:cubicBezTo>
                    <a:cubicBezTo>
                      <a:pt x="98916" y="120754"/>
                      <a:pt x="97631" y="114331"/>
                      <a:pt x="96346" y="106623"/>
                    </a:cubicBezTo>
                    <a:cubicBezTo>
                      <a:pt x="96346" y="104054"/>
                      <a:pt x="96346" y="96346"/>
                      <a:pt x="95062" y="89923"/>
                    </a:cubicBezTo>
                    <a:cubicBezTo>
                      <a:pt x="79647" y="88639"/>
                      <a:pt x="62947" y="86070"/>
                      <a:pt x="47531" y="83500"/>
                    </a:cubicBezTo>
                    <a:cubicBezTo>
                      <a:pt x="53954" y="96346"/>
                      <a:pt x="59093" y="110477"/>
                      <a:pt x="61662" y="125892"/>
                    </a:cubicBezTo>
                    <a:cubicBezTo>
                      <a:pt x="56524" y="125892"/>
                      <a:pt x="53954" y="124608"/>
                      <a:pt x="51385" y="124608"/>
                    </a:cubicBezTo>
                    <a:cubicBezTo>
                      <a:pt x="51385" y="124608"/>
                      <a:pt x="50100" y="124608"/>
                      <a:pt x="50100" y="124608"/>
                    </a:cubicBezTo>
                    <a:cubicBezTo>
                      <a:pt x="46247" y="110477"/>
                      <a:pt x="42393" y="97631"/>
                      <a:pt x="42393" y="83500"/>
                    </a:cubicBezTo>
                    <a:cubicBezTo>
                      <a:pt x="29547" y="80931"/>
                      <a:pt x="16701" y="78362"/>
                      <a:pt x="3854" y="74508"/>
                    </a:cubicBezTo>
                    <a:cubicBezTo>
                      <a:pt x="2569" y="71939"/>
                      <a:pt x="1285" y="68085"/>
                      <a:pt x="0" y="65516"/>
                    </a:cubicBezTo>
                    <a:cubicBezTo>
                      <a:pt x="69370" y="78362"/>
                      <a:pt x="140024" y="84785"/>
                      <a:pt x="210678" y="80931"/>
                    </a:cubicBezTo>
                    <a:cubicBezTo>
                      <a:pt x="210678" y="80931"/>
                      <a:pt x="210678" y="79647"/>
                      <a:pt x="210678" y="79647"/>
                    </a:cubicBezTo>
                    <a:cubicBezTo>
                      <a:pt x="210678" y="79647"/>
                      <a:pt x="211962" y="79647"/>
                      <a:pt x="211962" y="79647"/>
                    </a:cubicBezTo>
                    <a:cubicBezTo>
                      <a:pt x="211962" y="79647"/>
                      <a:pt x="213247" y="80931"/>
                      <a:pt x="213247" y="80931"/>
                    </a:cubicBezTo>
                    <a:cubicBezTo>
                      <a:pt x="223524" y="79647"/>
                      <a:pt x="235086" y="79647"/>
                      <a:pt x="245363" y="78362"/>
                    </a:cubicBezTo>
                    <a:cubicBezTo>
                      <a:pt x="296747" y="73223"/>
                      <a:pt x="346847" y="61662"/>
                      <a:pt x="395663" y="46246"/>
                    </a:cubicBezTo>
                    <a:cubicBezTo>
                      <a:pt x="395663" y="44962"/>
                      <a:pt x="396948" y="44962"/>
                      <a:pt x="398232" y="44962"/>
                    </a:cubicBezTo>
                    <a:cubicBezTo>
                      <a:pt x="399517" y="44962"/>
                      <a:pt x="400801" y="44962"/>
                      <a:pt x="400801" y="43677"/>
                    </a:cubicBezTo>
                    <a:cubicBezTo>
                      <a:pt x="435486" y="32115"/>
                      <a:pt x="467602" y="15416"/>
                      <a:pt x="499717" y="0"/>
                    </a:cubicBezTo>
                    <a:cubicBezTo>
                      <a:pt x="499717" y="1285"/>
                      <a:pt x="498433" y="6423"/>
                      <a:pt x="498433" y="11561"/>
                    </a:cubicBezTo>
                    <a:close/>
                  </a:path>
                </a:pathLst>
              </a:custGeom>
              <a:solidFill>
                <a:srgbClr val="00827A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3" name="Freeform: Shape 2142">
                <a:extLst>
                  <a:ext uri="{FF2B5EF4-FFF2-40B4-BE49-F238E27FC236}">
                    <a16:creationId xmlns:a16="http://schemas.microsoft.com/office/drawing/2014/main" id="{D1BA12E1-C563-40D7-8AE5-583BBECB3068}"/>
                  </a:ext>
                </a:extLst>
              </p:cNvPr>
              <p:cNvSpPr/>
              <p:nvPr/>
            </p:nvSpPr>
            <p:spPr>
              <a:xfrm>
                <a:off x="7033771" y="4940996"/>
                <a:ext cx="46246" cy="46246"/>
              </a:xfrm>
              <a:custGeom>
                <a:avLst/>
                <a:gdLst>
                  <a:gd name="connsiteX0" fmla="*/ 46246 w 46246"/>
                  <a:gd name="connsiteY0" fmla="*/ 23123 h 46246"/>
                  <a:gd name="connsiteX1" fmla="*/ 23123 w 46246"/>
                  <a:gd name="connsiteY1" fmla="*/ 46246 h 46246"/>
                  <a:gd name="connsiteX2" fmla="*/ 0 w 46246"/>
                  <a:gd name="connsiteY2" fmla="*/ 23123 h 46246"/>
                  <a:gd name="connsiteX3" fmla="*/ 23123 w 46246"/>
                  <a:gd name="connsiteY3" fmla="*/ 0 h 46246"/>
                  <a:gd name="connsiteX4" fmla="*/ 46246 w 46246"/>
                  <a:gd name="connsiteY4" fmla="*/ 23123 h 4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6" h="46246">
                    <a:moveTo>
                      <a:pt x="46246" y="23123"/>
                    </a:moveTo>
                    <a:cubicBezTo>
                      <a:pt x="46246" y="35894"/>
                      <a:pt x="35893" y="46246"/>
                      <a:pt x="23123" y="46246"/>
                    </a:cubicBezTo>
                    <a:cubicBezTo>
                      <a:pt x="10352" y="46246"/>
                      <a:pt x="0" y="35894"/>
                      <a:pt x="0" y="23123"/>
                    </a:cubicBezTo>
                    <a:cubicBezTo>
                      <a:pt x="0" y="10353"/>
                      <a:pt x="10353" y="0"/>
                      <a:pt x="23123" y="0"/>
                    </a:cubicBezTo>
                    <a:cubicBezTo>
                      <a:pt x="35894" y="0"/>
                      <a:pt x="46246" y="10353"/>
                      <a:pt x="46246" y="23123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144" name="Graphic 3">
              <a:extLst>
                <a:ext uri="{FF2B5EF4-FFF2-40B4-BE49-F238E27FC236}">
                  <a16:creationId xmlns:a16="http://schemas.microsoft.com/office/drawing/2014/main" id="{C4689A79-8502-47EC-B9D9-D6E7821C669A}"/>
                </a:ext>
              </a:extLst>
            </p:cNvPr>
            <p:cNvGrpSpPr/>
            <p:nvPr/>
          </p:nvGrpSpPr>
          <p:grpSpPr>
            <a:xfrm>
              <a:off x="7642531" y="4477248"/>
              <a:ext cx="1210260" cy="2028412"/>
              <a:chOff x="7642531" y="4477248"/>
              <a:chExt cx="1210260" cy="2028412"/>
            </a:xfrm>
          </p:grpSpPr>
          <p:sp>
            <p:nvSpPr>
              <p:cNvPr id="2145" name="Freeform: Shape 2144">
                <a:extLst>
                  <a:ext uri="{FF2B5EF4-FFF2-40B4-BE49-F238E27FC236}">
                    <a16:creationId xmlns:a16="http://schemas.microsoft.com/office/drawing/2014/main" id="{DB28C726-73E2-4376-BD26-87AEE08B9C98}"/>
                  </a:ext>
                </a:extLst>
              </p:cNvPr>
              <p:cNvSpPr/>
              <p:nvPr/>
            </p:nvSpPr>
            <p:spPr>
              <a:xfrm>
                <a:off x="8337705" y="5906683"/>
                <a:ext cx="201639" cy="444395"/>
              </a:xfrm>
              <a:custGeom>
                <a:avLst/>
                <a:gdLst>
                  <a:gd name="connsiteX0" fmla="*/ 1239 w 201639"/>
                  <a:gd name="connsiteY0" fmla="*/ 49162 h 444395"/>
                  <a:gd name="connsiteX1" fmla="*/ 110431 w 201639"/>
                  <a:gd name="connsiteY1" fmla="*/ 430693 h 444395"/>
                  <a:gd name="connsiteX2" fmla="*/ 201640 w 201639"/>
                  <a:gd name="connsiteY2" fmla="*/ 430693 h 444395"/>
                  <a:gd name="connsiteX3" fmla="*/ 170809 w 201639"/>
                  <a:gd name="connsiteY3" fmla="*/ 26038 h 444395"/>
                  <a:gd name="connsiteX4" fmla="*/ 1239 w 201639"/>
                  <a:gd name="connsiteY4" fmla="*/ 49162 h 44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639" h="444395">
                    <a:moveTo>
                      <a:pt x="1239" y="49162"/>
                    </a:moveTo>
                    <a:cubicBezTo>
                      <a:pt x="1239" y="49162"/>
                      <a:pt x="74462" y="345908"/>
                      <a:pt x="110431" y="430693"/>
                    </a:cubicBezTo>
                    <a:cubicBezTo>
                      <a:pt x="110431" y="430693"/>
                      <a:pt x="163101" y="461524"/>
                      <a:pt x="201640" y="430693"/>
                    </a:cubicBezTo>
                    <a:cubicBezTo>
                      <a:pt x="201640" y="430693"/>
                      <a:pt x="174662" y="58154"/>
                      <a:pt x="170809" y="26038"/>
                    </a:cubicBezTo>
                    <a:cubicBezTo>
                      <a:pt x="166955" y="-3508"/>
                      <a:pt x="-16745" y="-21492"/>
                      <a:pt x="1239" y="49162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6" name="Freeform: Shape 2145">
                <a:extLst>
                  <a:ext uri="{FF2B5EF4-FFF2-40B4-BE49-F238E27FC236}">
                    <a16:creationId xmlns:a16="http://schemas.microsoft.com/office/drawing/2014/main" id="{F92BEE11-0FD9-41DF-96AF-E37360B4BA06}"/>
                  </a:ext>
                </a:extLst>
              </p:cNvPr>
              <p:cNvSpPr/>
              <p:nvPr/>
            </p:nvSpPr>
            <p:spPr>
              <a:xfrm>
                <a:off x="8292271" y="6298837"/>
                <a:ext cx="256684" cy="206823"/>
              </a:xfrm>
              <a:custGeom>
                <a:avLst/>
                <a:gdLst>
                  <a:gd name="connsiteX0" fmla="*/ 146873 w 256684"/>
                  <a:gd name="connsiteY0" fmla="*/ 14131 h 206823"/>
                  <a:gd name="connsiteX1" fmla="*/ 244504 w 256684"/>
                  <a:gd name="connsiteY1" fmla="*/ 0 h 206823"/>
                  <a:gd name="connsiteX2" fmla="*/ 256066 w 256684"/>
                  <a:gd name="connsiteY2" fmla="*/ 143877 h 206823"/>
                  <a:gd name="connsiteX3" fmla="*/ 200827 w 256684"/>
                  <a:gd name="connsiteY3" fmla="*/ 206824 h 206823"/>
                  <a:gd name="connsiteX4" fmla="*/ 29973 w 256684"/>
                  <a:gd name="connsiteY4" fmla="*/ 206824 h 206823"/>
                  <a:gd name="connsiteX5" fmla="*/ 5565 w 256684"/>
                  <a:gd name="connsiteY5" fmla="*/ 197831 h 206823"/>
                  <a:gd name="connsiteX6" fmla="*/ 17126 w 256684"/>
                  <a:gd name="connsiteY6" fmla="*/ 168285 h 206823"/>
                  <a:gd name="connsiteX7" fmla="*/ 159720 w 256684"/>
                  <a:gd name="connsiteY7" fmla="*/ 113047 h 206823"/>
                  <a:gd name="connsiteX8" fmla="*/ 146873 w 256684"/>
                  <a:gd name="connsiteY8" fmla="*/ 14131 h 206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684" h="206823">
                    <a:moveTo>
                      <a:pt x="146873" y="14131"/>
                    </a:moveTo>
                    <a:cubicBezTo>
                      <a:pt x="146873" y="14131"/>
                      <a:pt x="209819" y="26977"/>
                      <a:pt x="244504" y="0"/>
                    </a:cubicBezTo>
                    <a:cubicBezTo>
                      <a:pt x="244504" y="0"/>
                      <a:pt x="259920" y="80931"/>
                      <a:pt x="256066" y="143877"/>
                    </a:cubicBezTo>
                    <a:cubicBezTo>
                      <a:pt x="253497" y="206824"/>
                      <a:pt x="235512" y="206824"/>
                      <a:pt x="200827" y="206824"/>
                    </a:cubicBezTo>
                    <a:lnTo>
                      <a:pt x="29973" y="206824"/>
                    </a:lnTo>
                    <a:cubicBezTo>
                      <a:pt x="20980" y="206824"/>
                      <a:pt x="11988" y="204254"/>
                      <a:pt x="5565" y="197831"/>
                    </a:cubicBezTo>
                    <a:cubicBezTo>
                      <a:pt x="-2143" y="190124"/>
                      <a:pt x="-4712" y="179847"/>
                      <a:pt x="17126" y="168285"/>
                    </a:cubicBezTo>
                    <a:cubicBezTo>
                      <a:pt x="56950" y="147731"/>
                      <a:pt x="157150" y="142593"/>
                      <a:pt x="159720" y="113047"/>
                    </a:cubicBezTo>
                    <a:cubicBezTo>
                      <a:pt x="163573" y="82216"/>
                      <a:pt x="146873" y="14131"/>
                      <a:pt x="146873" y="14131"/>
                    </a:cubicBezTo>
                    <a:close/>
                  </a:path>
                </a:pathLst>
              </a:custGeom>
              <a:solidFill>
                <a:srgbClr val="BBBDB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7" name="Freeform: Shape 2146">
                <a:extLst>
                  <a:ext uri="{FF2B5EF4-FFF2-40B4-BE49-F238E27FC236}">
                    <a16:creationId xmlns:a16="http://schemas.microsoft.com/office/drawing/2014/main" id="{114E8185-A5A8-4D75-B188-E54F88F3969B}"/>
                  </a:ext>
                </a:extLst>
              </p:cNvPr>
              <p:cNvSpPr/>
              <p:nvPr/>
            </p:nvSpPr>
            <p:spPr>
              <a:xfrm>
                <a:off x="7642531" y="5515180"/>
                <a:ext cx="156545" cy="124511"/>
              </a:xfrm>
              <a:custGeom>
                <a:avLst/>
                <a:gdLst>
                  <a:gd name="connsiteX0" fmla="*/ 97781 w 156545"/>
                  <a:gd name="connsiteY0" fmla="*/ 5179 h 124511"/>
                  <a:gd name="connsiteX1" fmla="*/ 2719 w 156545"/>
                  <a:gd name="connsiteY1" fmla="*/ 98956 h 124511"/>
                  <a:gd name="connsiteX2" fmla="*/ 136319 w 156545"/>
                  <a:gd name="connsiteY2" fmla="*/ 57848 h 124511"/>
                  <a:gd name="connsiteX3" fmla="*/ 97781 w 156545"/>
                  <a:gd name="connsiteY3" fmla="*/ 5179 h 12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545" h="124511">
                    <a:moveTo>
                      <a:pt x="97781" y="5179"/>
                    </a:moveTo>
                    <a:cubicBezTo>
                      <a:pt x="97781" y="5179"/>
                      <a:pt x="-19119" y="64271"/>
                      <a:pt x="2719" y="98956"/>
                    </a:cubicBezTo>
                    <a:cubicBezTo>
                      <a:pt x="47680" y="172179"/>
                      <a:pt x="84934" y="65556"/>
                      <a:pt x="136319" y="57848"/>
                    </a:cubicBezTo>
                    <a:cubicBezTo>
                      <a:pt x="187704" y="50140"/>
                      <a:pt x="128612" y="-19229"/>
                      <a:pt x="97781" y="5179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8" name="Freeform: Shape 2147">
                <a:extLst>
                  <a:ext uri="{FF2B5EF4-FFF2-40B4-BE49-F238E27FC236}">
                    <a16:creationId xmlns:a16="http://schemas.microsoft.com/office/drawing/2014/main" id="{73D9BF83-13C5-40FE-8DB2-8BBD0A24C416}"/>
                  </a:ext>
                </a:extLst>
              </p:cNvPr>
              <p:cNvSpPr/>
              <p:nvPr/>
            </p:nvSpPr>
            <p:spPr>
              <a:xfrm>
                <a:off x="8720417" y="5602762"/>
                <a:ext cx="132374" cy="128755"/>
              </a:xfrm>
              <a:custGeom>
                <a:avLst/>
                <a:gdLst>
                  <a:gd name="connsiteX0" fmla="*/ 20613 w 132374"/>
                  <a:gd name="connsiteY0" fmla="*/ 111574 h 128755"/>
                  <a:gd name="connsiteX1" fmla="*/ 36028 w 132374"/>
                  <a:gd name="connsiteY1" fmla="*/ 121851 h 128755"/>
                  <a:gd name="connsiteX2" fmla="*/ 41166 w 132374"/>
                  <a:gd name="connsiteY2" fmla="*/ 112858 h 128755"/>
                  <a:gd name="connsiteX3" fmla="*/ 42451 w 132374"/>
                  <a:gd name="connsiteY3" fmla="*/ 88451 h 128755"/>
                  <a:gd name="connsiteX4" fmla="*/ 100259 w 132374"/>
                  <a:gd name="connsiteY4" fmla="*/ 128274 h 128755"/>
                  <a:gd name="connsiteX5" fmla="*/ 119528 w 132374"/>
                  <a:gd name="connsiteY5" fmla="*/ 124420 h 128755"/>
                  <a:gd name="connsiteX6" fmla="*/ 132374 w 132374"/>
                  <a:gd name="connsiteY6" fmla="*/ 100012 h 128755"/>
                  <a:gd name="connsiteX7" fmla="*/ 122097 w 132374"/>
                  <a:gd name="connsiteY7" fmla="*/ 73035 h 128755"/>
                  <a:gd name="connsiteX8" fmla="*/ 78421 w 132374"/>
                  <a:gd name="connsiteY8" fmla="*/ 33212 h 128755"/>
                  <a:gd name="connsiteX9" fmla="*/ 52728 w 132374"/>
                  <a:gd name="connsiteY9" fmla="*/ 7520 h 128755"/>
                  <a:gd name="connsiteX10" fmla="*/ 18043 w 132374"/>
                  <a:gd name="connsiteY10" fmla="*/ 2381 h 128755"/>
                  <a:gd name="connsiteX11" fmla="*/ 20613 w 132374"/>
                  <a:gd name="connsiteY11" fmla="*/ 111574 h 128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2374" h="128755">
                    <a:moveTo>
                      <a:pt x="20613" y="111574"/>
                    </a:moveTo>
                    <a:cubicBezTo>
                      <a:pt x="23181" y="117997"/>
                      <a:pt x="29605" y="124420"/>
                      <a:pt x="36028" y="121851"/>
                    </a:cubicBezTo>
                    <a:cubicBezTo>
                      <a:pt x="38597" y="120566"/>
                      <a:pt x="39882" y="116712"/>
                      <a:pt x="41166" y="112858"/>
                    </a:cubicBezTo>
                    <a:cubicBezTo>
                      <a:pt x="42451" y="105151"/>
                      <a:pt x="42451" y="97443"/>
                      <a:pt x="42451" y="88451"/>
                    </a:cubicBezTo>
                    <a:cubicBezTo>
                      <a:pt x="57866" y="107720"/>
                      <a:pt x="75851" y="125705"/>
                      <a:pt x="100259" y="128274"/>
                    </a:cubicBezTo>
                    <a:cubicBezTo>
                      <a:pt x="106682" y="129558"/>
                      <a:pt x="114390" y="128274"/>
                      <a:pt x="119528" y="124420"/>
                    </a:cubicBezTo>
                    <a:cubicBezTo>
                      <a:pt x="128520" y="119282"/>
                      <a:pt x="132374" y="109005"/>
                      <a:pt x="132374" y="100012"/>
                    </a:cubicBezTo>
                    <a:cubicBezTo>
                      <a:pt x="132374" y="89735"/>
                      <a:pt x="128520" y="80743"/>
                      <a:pt x="122097" y="73035"/>
                    </a:cubicBezTo>
                    <a:cubicBezTo>
                      <a:pt x="110536" y="57620"/>
                      <a:pt x="92551" y="47343"/>
                      <a:pt x="78421" y="33212"/>
                    </a:cubicBezTo>
                    <a:cubicBezTo>
                      <a:pt x="69428" y="24220"/>
                      <a:pt x="61720" y="15227"/>
                      <a:pt x="52728" y="7520"/>
                    </a:cubicBezTo>
                    <a:cubicBezTo>
                      <a:pt x="42451" y="1096"/>
                      <a:pt x="29605" y="-2757"/>
                      <a:pt x="18043" y="2381"/>
                    </a:cubicBezTo>
                    <a:cubicBezTo>
                      <a:pt x="-17926" y="21650"/>
                      <a:pt x="9051" y="88451"/>
                      <a:pt x="20613" y="111574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9" name="Freeform: Shape 2148">
                <a:extLst>
                  <a:ext uri="{FF2B5EF4-FFF2-40B4-BE49-F238E27FC236}">
                    <a16:creationId xmlns:a16="http://schemas.microsoft.com/office/drawing/2014/main" id="{FB40ADB4-8989-4E5C-926C-F4C4A212C348}"/>
                  </a:ext>
                </a:extLst>
              </p:cNvPr>
              <p:cNvSpPr/>
              <p:nvPr/>
            </p:nvSpPr>
            <p:spPr>
              <a:xfrm>
                <a:off x="8119319" y="5906683"/>
                <a:ext cx="201639" cy="444395"/>
              </a:xfrm>
              <a:custGeom>
                <a:avLst/>
                <a:gdLst>
                  <a:gd name="connsiteX0" fmla="*/ 1239 w 201639"/>
                  <a:gd name="connsiteY0" fmla="*/ 49162 h 444395"/>
                  <a:gd name="connsiteX1" fmla="*/ 110431 w 201639"/>
                  <a:gd name="connsiteY1" fmla="*/ 430693 h 444395"/>
                  <a:gd name="connsiteX2" fmla="*/ 201640 w 201639"/>
                  <a:gd name="connsiteY2" fmla="*/ 430693 h 444395"/>
                  <a:gd name="connsiteX3" fmla="*/ 170809 w 201639"/>
                  <a:gd name="connsiteY3" fmla="*/ 26038 h 444395"/>
                  <a:gd name="connsiteX4" fmla="*/ 1239 w 201639"/>
                  <a:gd name="connsiteY4" fmla="*/ 49162 h 44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639" h="444395">
                    <a:moveTo>
                      <a:pt x="1239" y="49162"/>
                    </a:moveTo>
                    <a:cubicBezTo>
                      <a:pt x="1239" y="49162"/>
                      <a:pt x="74462" y="345908"/>
                      <a:pt x="110431" y="430693"/>
                    </a:cubicBezTo>
                    <a:cubicBezTo>
                      <a:pt x="110431" y="430693"/>
                      <a:pt x="163101" y="461524"/>
                      <a:pt x="201640" y="430693"/>
                    </a:cubicBezTo>
                    <a:cubicBezTo>
                      <a:pt x="201640" y="430693"/>
                      <a:pt x="174662" y="58154"/>
                      <a:pt x="170809" y="26038"/>
                    </a:cubicBezTo>
                    <a:cubicBezTo>
                      <a:pt x="166955" y="-3508"/>
                      <a:pt x="-16745" y="-21492"/>
                      <a:pt x="1239" y="49162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0" name="Freeform: Shape 2149">
                <a:extLst>
                  <a:ext uri="{FF2B5EF4-FFF2-40B4-BE49-F238E27FC236}">
                    <a16:creationId xmlns:a16="http://schemas.microsoft.com/office/drawing/2014/main" id="{89086079-29B6-434F-A58A-E2293AFA8992}"/>
                  </a:ext>
                </a:extLst>
              </p:cNvPr>
              <p:cNvSpPr/>
              <p:nvPr/>
            </p:nvSpPr>
            <p:spPr>
              <a:xfrm>
                <a:off x="8368326" y="4761112"/>
                <a:ext cx="259077" cy="289076"/>
              </a:xfrm>
              <a:custGeom>
                <a:avLst/>
                <a:gdLst>
                  <a:gd name="connsiteX0" fmla="*/ 135049 w 259077"/>
                  <a:gd name="connsiteY0" fmla="*/ 56560 h 289076"/>
                  <a:gd name="connsiteX1" fmla="*/ 149180 w 259077"/>
                  <a:gd name="connsiteY1" fmla="*/ 91245 h 289076"/>
                  <a:gd name="connsiteX2" fmla="*/ 203134 w 259077"/>
                  <a:gd name="connsiteY2" fmla="*/ 110514 h 289076"/>
                  <a:gd name="connsiteX3" fmla="*/ 253234 w 259077"/>
                  <a:gd name="connsiteY3" fmla="*/ 146484 h 289076"/>
                  <a:gd name="connsiteX4" fmla="*/ 257088 w 259077"/>
                  <a:gd name="connsiteY4" fmla="*/ 201722 h 289076"/>
                  <a:gd name="connsiteX5" fmla="*/ 228827 w 259077"/>
                  <a:gd name="connsiteY5" fmla="*/ 269807 h 289076"/>
                  <a:gd name="connsiteX6" fmla="*/ 165880 w 259077"/>
                  <a:gd name="connsiteY6" fmla="*/ 289077 h 289076"/>
                  <a:gd name="connsiteX7" fmla="*/ 138903 w 259077"/>
                  <a:gd name="connsiteY7" fmla="*/ 283938 h 289076"/>
                  <a:gd name="connsiteX8" fmla="*/ 122203 w 259077"/>
                  <a:gd name="connsiteY8" fmla="*/ 271092 h 289076"/>
                  <a:gd name="connsiteX9" fmla="*/ 70819 w 259077"/>
                  <a:gd name="connsiteY9" fmla="*/ 255676 h 289076"/>
                  <a:gd name="connsiteX10" fmla="*/ 23288 w 259077"/>
                  <a:gd name="connsiteY10" fmla="*/ 232553 h 289076"/>
                  <a:gd name="connsiteX11" fmla="*/ 24572 w 259077"/>
                  <a:gd name="connsiteY11" fmla="*/ 165753 h 289076"/>
                  <a:gd name="connsiteX12" fmla="*/ 25857 w 259077"/>
                  <a:gd name="connsiteY12" fmla="*/ 151622 h 289076"/>
                  <a:gd name="connsiteX13" fmla="*/ 2733 w 259077"/>
                  <a:gd name="connsiteY13" fmla="*/ 119507 h 289076"/>
                  <a:gd name="connsiteX14" fmla="*/ 6588 w 259077"/>
                  <a:gd name="connsiteY14" fmla="*/ 87391 h 289076"/>
                  <a:gd name="connsiteX15" fmla="*/ 24572 w 259077"/>
                  <a:gd name="connsiteY15" fmla="*/ 59129 h 289076"/>
                  <a:gd name="connsiteX16" fmla="*/ 81095 w 259077"/>
                  <a:gd name="connsiteY16" fmla="*/ 37 h 289076"/>
                  <a:gd name="connsiteX17" fmla="*/ 135049 w 259077"/>
                  <a:gd name="connsiteY17" fmla="*/ 56560 h 289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9077" h="289076">
                    <a:moveTo>
                      <a:pt x="135049" y="56560"/>
                    </a:moveTo>
                    <a:cubicBezTo>
                      <a:pt x="137618" y="69407"/>
                      <a:pt x="140188" y="82253"/>
                      <a:pt x="149180" y="91245"/>
                    </a:cubicBezTo>
                    <a:cubicBezTo>
                      <a:pt x="162026" y="105376"/>
                      <a:pt x="183865" y="106661"/>
                      <a:pt x="203134" y="110514"/>
                    </a:cubicBezTo>
                    <a:cubicBezTo>
                      <a:pt x="223688" y="115653"/>
                      <a:pt x="244242" y="127215"/>
                      <a:pt x="253234" y="146484"/>
                    </a:cubicBezTo>
                    <a:cubicBezTo>
                      <a:pt x="260942" y="163184"/>
                      <a:pt x="259657" y="182453"/>
                      <a:pt x="257088" y="201722"/>
                    </a:cubicBezTo>
                    <a:cubicBezTo>
                      <a:pt x="253234" y="226130"/>
                      <a:pt x="248096" y="253107"/>
                      <a:pt x="228827" y="269807"/>
                    </a:cubicBezTo>
                    <a:cubicBezTo>
                      <a:pt x="212127" y="285222"/>
                      <a:pt x="189003" y="289077"/>
                      <a:pt x="165880" y="289077"/>
                    </a:cubicBezTo>
                    <a:cubicBezTo>
                      <a:pt x="156887" y="289077"/>
                      <a:pt x="146611" y="289077"/>
                      <a:pt x="138903" y="283938"/>
                    </a:cubicBezTo>
                    <a:cubicBezTo>
                      <a:pt x="132480" y="280084"/>
                      <a:pt x="128626" y="274946"/>
                      <a:pt x="122203" y="271092"/>
                    </a:cubicBezTo>
                    <a:cubicBezTo>
                      <a:pt x="108072" y="260815"/>
                      <a:pt x="88803" y="259530"/>
                      <a:pt x="70819" y="255676"/>
                    </a:cubicBezTo>
                    <a:cubicBezTo>
                      <a:pt x="52834" y="253107"/>
                      <a:pt x="33564" y="247969"/>
                      <a:pt x="23288" y="232553"/>
                    </a:cubicBezTo>
                    <a:cubicBezTo>
                      <a:pt x="10441" y="213284"/>
                      <a:pt x="19434" y="187591"/>
                      <a:pt x="24572" y="165753"/>
                    </a:cubicBezTo>
                    <a:cubicBezTo>
                      <a:pt x="25857" y="160615"/>
                      <a:pt x="27141" y="155476"/>
                      <a:pt x="25857" y="151622"/>
                    </a:cubicBezTo>
                    <a:cubicBezTo>
                      <a:pt x="23288" y="138776"/>
                      <a:pt x="7872" y="131068"/>
                      <a:pt x="2733" y="119507"/>
                    </a:cubicBezTo>
                    <a:cubicBezTo>
                      <a:pt x="-2405" y="109230"/>
                      <a:pt x="165" y="96384"/>
                      <a:pt x="6588" y="87391"/>
                    </a:cubicBezTo>
                    <a:cubicBezTo>
                      <a:pt x="11726" y="77114"/>
                      <a:pt x="19434" y="68122"/>
                      <a:pt x="24572" y="59129"/>
                    </a:cubicBezTo>
                    <a:cubicBezTo>
                      <a:pt x="37418" y="36007"/>
                      <a:pt x="47695" y="1322"/>
                      <a:pt x="81095" y="37"/>
                    </a:cubicBezTo>
                    <a:cubicBezTo>
                      <a:pt x="111926" y="-1247"/>
                      <a:pt x="128626" y="30868"/>
                      <a:pt x="135049" y="56560"/>
                    </a:cubicBezTo>
                    <a:close/>
                  </a:path>
                </a:pathLst>
              </a:custGeom>
              <a:solidFill>
                <a:srgbClr val="911317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1" name="Freeform: Shape 2150">
                <a:extLst>
                  <a:ext uri="{FF2B5EF4-FFF2-40B4-BE49-F238E27FC236}">
                    <a16:creationId xmlns:a16="http://schemas.microsoft.com/office/drawing/2014/main" id="{BB79FF59-77EE-444A-9595-1D0E6FA38456}"/>
                  </a:ext>
                </a:extLst>
              </p:cNvPr>
              <p:cNvSpPr/>
              <p:nvPr/>
            </p:nvSpPr>
            <p:spPr>
              <a:xfrm>
                <a:off x="7981076" y="4686387"/>
                <a:ext cx="292548" cy="442163"/>
              </a:xfrm>
              <a:custGeom>
                <a:avLst/>
                <a:gdLst>
                  <a:gd name="connsiteX0" fmla="*/ 136914 w 292548"/>
                  <a:gd name="connsiteY0" fmla="*/ 7962 h 442163"/>
                  <a:gd name="connsiteX1" fmla="*/ 89383 w 292548"/>
                  <a:gd name="connsiteY1" fmla="*/ 31085 h 442163"/>
                  <a:gd name="connsiteX2" fmla="*/ 62406 w 292548"/>
                  <a:gd name="connsiteY2" fmla="*/ 90178 h 442163"/>
                  <a:gd name="connsiteX3" fmla="*/ 90667 w 292548"/>
                  <a:gd name="connsiteY3" fmla="*/ 124863 h 442163"/>
                  <a:gd name="connsiteX4" fmla="*/ 100944 w 292548"/>
                  <a:gd name="connsiteY4" fmla="*/ 165970 h 442163"/>
                  <a:gd name="connsiteX5" fmla="*/ 88098 w 292548"/>
                  <a:gd name="connsiteY5" fmla="*/ 177532 h 442163"/>
                  <a:gd name="connsiteX6" fmla="*/ 25152 w 292548"/>
                  <a:gd name="connsiteY6" fmla="*/ 230201 h 442163"/>
                  <a:gd name="connsiteX7" fmla="*/ 744 w 292548"/>
                  <a:gd name="connsiteY7" fmla="*/ 305994 h 442163"/>
                  <a:gd name="connsiteX8" fmla="*/ 57268 w 292548"/>
                  <a:gd name="connsiteY8" fmla="*/ 367655 h 442163"/>
                  <a:gd name="connsiteX9" fmla="*/ 80390 w 292548"/>
                  <a:gd name="connsiteY9" fmla="*/ 379217 h 442163"/>
                  <a:gd name="connsiteX10" fmla="*/ 82960 w 292548"/>
                  <a:gd name="connsiteY10" fmla="*/ 394632 h 442163"/>
                  <a:gd name="connsiteX11" fmla="*/ 139483 w 292548"/>
                  <a:gd name="connsiteY11" fmla="*/ 442163 h 442163"/>
                  <a:gd name="connsiteX12" fmla="*/ 204999 w 292548"/>
                  <a:gd name="connsiteY12" fmla="*/ 399771 h 442163"/>
                  <a:gd name="connsiteX13" fmla="*/ 228122 w 292548"/>
                  <a:gd name="connsiteY13" fmla="*/ 352240 h 442163"/>
                  <a:gd name="connsiteX14" fmla="*/ 291068 w 292548"/>
                  <a:gd name="connsiteY14" fmla="*/ 279017 h 442163"/>
                  <a:gd name="connsiteX15" fmla="*/ 275653 w 292548"/>
                  <a:gd name="connsiteY15" fmla="*/ 216071 h 442163"/>
                  <a:gd name="connsiteX16" fmla="*/ 246107 w 292548"/>
                  <a:gd name="connsiteY16" fmla="*/ 156978 h 442163"/>
                  <a:gd name="connsiteX17" fmla="*/ 249960 w 292548"/>
                  <a:gd name="connsiteY17" fmla="*/ 103024 h 442163"/>
                  <a:gd name="connsiteX18" fmla="*/ 231975 w 292548"/>
                  <a:gd name="connsiteY18" fmla="*/ 7962 h 442163"/>
                  <a:gd name="connsiteX19" fmla="*/ 136914 w 292548"/>
                  <a:gd name="connsiteY19" fmla="*/ 7962 h 442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92548" h="442163">
                    <a:moveTo>
                      <a:pt x="136914" y="7962"/>
                    </a:moveTo>
                    <a:cubicBezTo>
                      <a:pt x="118929" y="13101"/>
                      <a:pt x="103513" y="20808"/>
                      <a:pt x="89383" y="31085"/>
                    </a:cubicBezTo>
                    <a:cubicBezTo>
                      <a:pt x="71398" y="45216"/>
                      <a:pt x="54698" y="68339"/>
                      <a:pt x="62406" y="90178"/>
                    </a:cubicBezTo>
                    <a:cubicBezTo>
                      <a:pt x="67544" y="104309"/>
                      <a:pt x="80390" y="113301"/>
                      <a:pt x="90667" y="124863"/>
                    </a:cubicBezTo>
                    <a:cubicBezTo>
                      <a:pt x="100944" y="135139"/>
                      <a:pt x="109937" y="153124"/>
                      <a:pt x="100944" y="165970"/>
                    </a:cubicBezTo>
                    <a:cubicBezTo>
                      <a:pt x="98375" y="171109"/>
                      <a:pt x="93237" y="173678"/>
                      <a:pt x="88098" y="177532"/>
                    </a:cubicBezTo>
                    <a:cubicBezTo>
                      <a:pt x="64975" y="192947"/>
                      <a:pt x="43136" y="208363"/>
                      <a:pt x="25152" y="230201"/>
                    </a:cubicBezTo>
                    <a:cubicBezTo>
                      <a:pt x="8452" y="252040"/>
                      <a:pt x="-3110" y="279017"/>
                      <a:pt x="744" y="305994"/>
                    </a:cubicBezTo>
                    <a:cubicBezTo>
                      <a:pt x="4598" y="335540"/>
                      <a:pt x="27721" y="361232"/>
                      <a:pt x="57268" y="367655"/>
                    </a:cubicBezTo>
                    <a:cubicBezTo>
                      <a:pt x="66260" y="370225"/>
                      <a:pt x="76537" y="371509"/>
                      <a:pt x="80390" y="379217"/>
                    </a:cubicBezTo>
                    <a:cubicBezTo>
                      <a:pt x="82960" y="384355"/>
                      <a:pt x="82960" y="389494"/>
                      <a:pt x="82960" y="394632"/>
                    </a:cubicBezTo>
                    <a:cubicBezTo>
                      <a:pt x="85529" y="421610"/>
                      <a:pt x="112506" y="442163"/>
                      <a:pt x="139483" y="442163"/>
                    </a:cubicBezTo>
                    <a:cubicBezTo>
                      <a:pt x="166460" y="442163"/>
                      <a:pt x="192152" y="424179"/>
                      <a:pt x="204999" y="399771"/>
                    </a:cubicBezTo>
                    <a:cubicBezTo>
                      <a:pt x="213991" y="384355"/>
                      <a:pt x="217845" y="367655"/>
                      <a:pt x="228122" y="352240"/>
                    </a:cubicBezTo>
                    <a:cubicBezTo>
                      <a:pt x="246107" y="325263"/>
                      <a:pt x="282076" y="309848"/>
                      <a:pt x="291068" y="279017"/>
                    </a:cubicBezTo>
                    <a:cubicBezTo>
                      <a:pt x="296206" y="257178"/>
                      <a:pt x="287214" y="235340"/>
                      <a:pt x="275653" y="216071"/>
                    </a:cubicBezTo>
                    <a:cubicBezTo>
                      <a:pt x="264091" y="196801"/>
                      <a:pt x="249960" y="178816"/>
                      <a:pt x="246107" y="156978"/>
                    </a:cubicBezTo>
                    <a:cubicBezTo>
                      <a:pt x="242252" y="138993"/>
                      <a:pt x="246107" y="121008"/>
                      <a:pt x="249960" y="103024"/>
                    </a:cubicBezTo>
                    <a:cubicBezTo>
                      <a:pt x="256383" y="73478"/>
                      <a:pt x="264091" y="27231"/>
                      <a:pt x="231975" y="7962"/>
                    </a:cubicBezTo>
                    <a:cubicBezTo>
                      <a:pt x="210137" y="-6169"/>
                      <a:pt x="161321" y="1539"/>
                      <a:pt x="136914" y="7962"/>
                    </a:cubicBezTo>
                    <a:close/>
                  </a:path>
                </a:pathLst>
              </a:custGeom>
              <a:solidFill>
                <a:srgbClr val="911317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2" name="Freeform: Shape 2151">
                <a:extLst>
                  <a:ext uri="{FF2B5EF4-FFF2-40B4-BE49-F238E27FC236}">
                    <a16:creationId xmlns:a16="http://schemas.microsoft.com/office/drawing/2014/main" id="{12EAC91C-B916-48FF-BBDE-4B2DD1FDD007}"/>
                  </a:ext>
                </a:extLst>
              </p:cNvPr>
              <p:cNvSpPr/>
              <p:nvPr/>
            </p:nvSpPr>
            <p:spPr>
              <a:xfrm>
                <a:off x="7740563" y="4893465"/>
                <a:ext cx="1053135" cy="1092313"/>
              </a:xfrm>
              <a:custGeom>
                <a:avLst/>
                <a:gdLst>
                  <a:gd name="connsiteX0" fmla="*/ 472488 w 1053135"/>
                  <a:gd name="connsiteY0" fmla="*/ 35969 h 1092313"/>
                  <a:gd name="connsiteX1" fmla="*/ 472488 w 1053135"/>
                  <a:gd name="connsiteY1" fmla="*/ 88639 h 1092313"/>
                  <a:gd name="connsiteX2" fmla="*/ 326042 w 1053135"/>
                  <a:gd name="connsiteY2" fmla="*/ 226093 h 1092313"/>
                  <a:gd name="connsiteX3" fmla="*/ 2318 w 1053135"/>
                  <a:gd name="connsiteY3" fmla="*/ 596063 h 1092313"/>
                  <a:gd name="connsiteX4" fmla="*/ 48564 w 1053135"/>
                  <a:gd name="connsiteY4" fmla="*/ 694979 h 1092313"/>
                  <a:gd name="connsiteX5" fmla="*/ 347880 w 1053135"/>
                  <a:gd name="connsiteY5" fmla="*/ 440624 h 1092313"/>
                  <a:gd name="connsiteX6" fmla="*/ 344026 w 1053135"/>
                  <a:gd name="connsiteY6" fmla="*/ 1066233 h 1092313"/>
                  <a:gd name="connsiteX7" fmla="*/ 585534 w 1053135"/>
                  <a:gd name="connsiteY7" fmla="*/ 1084218 h 1092313"/>
                  <a:gd name="connsiteX8" fmla="*/ 902835 w 1053135"/>
                  <a:gd name="connsiteY8" fmla="*/ 954471 h 1092313"/>
                  <a:gd name="connsiteX9" fmla="*/ 825758 w 1053135"/>
                  <a:gd name="connsiteY9" fmla="*/ 737371 h 1092313"/>
                  <a:gd name="connsiteX10" fmla="*/ 764096 w 1053135"/>
                  <a:gd name="connsiteY10" fmla="*/ 380247 h 1092313"/>
                  <a:gd name="connsiteX11" fmla="*/ 972205 w 1053135"/>
                  <a:gd name="connsiteY11" fmla="*/ 774625 h 1092313"/>
                  <a:gd name="connsiteX12" fmla="*/ 1053136 w 1053135"/>
                  <a:gd name="connsiteY12" fmla="*/ 711679 h 1092313"/>
                  <a:gd name="connsiteX13" fmla="*/ 918251 w 1053135"/>
                  <a:gd name="connsiteY13" fmla="*/ 445763 h 1092313"/>
                  <a:gd name="connsiteX14" fmla="*/ 737120 w 1053135"/>
                  <a:gd name="connsiteY14" fmla="*/ 101485 h 1092313"/>
                  <a:gd name="connsiteX15" fmla="*/ 652334 w 1053135"/>
                  <a:gd name="connsiteY15" fmla="*/ 80931 h 1092313"/>
                  <a:gd name="connsiteX16" fmla="*/ 660043 w 1053135"/>
                  <a:gd name="connsiteY16" fmla="*/ 0 h 1092313"/>
                  <a:gd name="connsiteX17" fmla="*/ 472488 w 1053135"/>
                  <a:gd name="connsiteY17" fmla="*/ 35969 h 1092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53135" h="1092313">
                    <a:moveTo>
                      <a:pt x="472488" y="35969"/>
                    </a:moveTo>
                    <a:cubicBezTo>
                      <a:pt x="472488" y="35969"/>
                      <a:pt x="459642" y="50100"/>
                      <a:pt x="472488" y="88639"/>
                    </a:cubicBezTo>
                    <a:cubicBezTo>
                      <a:pt x="472488" y="88639"/>
                      <a:pt x="385134" y="113046"/>
                      <a:pt x="326042" y="226093"/>
                    </a:cubicBezTo>
                    <a:cubicBezTo>
                      <a:pt x="266949" y="339139"/>
                      <a:pt x="135918" y="533117"/>
                      <a:pt x="2318" y="596063"/>
                    </a:cubicBezTo>
                    <a:cubicBezTo>
                      <a:pt x="2318" y="596063"/>
                      <a:pt x="-15667" y="665432"/>
                      <a:pt x="48564" y="694979"/>
                    </a:cubicBezTo>
                    <a:cubicBezTo>
                      <a:pt x="48564" y="694979"/>
                      <a:pt x="193725" y="665432"/>
                      <a:pt x="347880" y="440624"/>
                    </a:cubicBezTo>
                    <a:cubicBezTo>
                      <a:pt x="347880" y="440624"/>
                      <a:pt x="278511" y="791325"/>
                      <a:pt x="344026" y="1066233"/>
                    </a:cubicBezTo>
                    <a:cubicBezTo>
                      <a:pt x="344026" y="1066233"/>
                      <a:pt x="332465" y="1109910"/>
                      <a:pt x="585534" y="1084218"/>
                    </a:cubicBezTo>
                    <a:cubicBezTo>
                      <a:pt x="838604" y="1058526"/>
                      <a:pt x="902835" y="954471"/>
                      <a:pt x="902835" y="954471"/>
                    </a:cubicBezTo>
                    <a:cubicBezTo>
                      <a:pt x="902835" y="954471"/>
                      <a:pt x="846312" y="813163"/>
                      <a:pt x="825758" y="737371"/>
                    </a:cubicBezTo>
                    <a:cubicBezTo>
                      <a:pt x="805204" y="660294"/>
                      <a:pt x="764096" y="452186"/>
                      <a:pt x="764096" y="380247"/>
                    </a:cubicBezTo>
                    <a:cubicBezTo>
                      <a:pt x="764096" y="380247"/>
                      <a:pt x="809058" y="597348"/>
                      <a:pt x="972205" y="774625"/>
                    </a:cubicBezTo>
                    <a:cubicBezTo>
                      <a:pt x="972205" y="774625"/>
                      <a:pt x="1044143" y="764348"/>
                      <a:pt x="1053136" y="711679"/>
                    </a:cubicBezTo>
                    <a:cubicBezTo>
                      <a:pt x="1053136" y="711679"/>
                      <a:pt x="997897" y="650017"/>
                      <a:pt x="918251" y="445763"/>
                    </a:cubicBezTo>
                    <a:cubicBezTo>
                      <a:pt x="837320" y="241508"/>
                      <a:pt x="802635" y="125892"/>
                      <a:pt x="737120" y="101485"/>
                    </a:cubicBezTo>
                    <a:cubicBezTo>
                      <a:pt x="671604" y="77077"/>
                      <a:pt x="652334" y="80931"/>
                      <a:pt x="652334" y="80931"/>
                    </a:cubicBezTo>
                    <a:cubicBezTo>
                      <a:pt x="652334" y="80931"/>
                      <a:pt x="684450" y="32115"/>
                      <a:pt x="660043" y="0"/>
                    </a:cubicBezTo>
                    <a:cubicBezTo>
                      <a:pt x="661327" y="0"/>
                      <a:pt x="591957" y="57808"/>
                      <a:pt x="472488" y="35969"/>
                    </a:cubicBezTo>
                    <a:close/>
                  </a:path>
                </a:pathLst>
              </a:custGeom>
              <a:solidFill>
                <a:srgbClr val="F37328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3" name="Freeform: Shape 2152">
                <a:extLst>
                  <a:ext uri="{FF2B5EF4-FFF2-40B4-BE49-F238E27FC236}">
                    <a16:creationId xmlns:a16="http://schemas.microsoft.com/office/drawing/2014/main" id="{A7B49589-1A01-4F2C-90B7-53DB57EEBCDC}"/>
                  </a:ext>
                </a:extLst>
              </p:cNvPr>
              <p:cNvSpPr/>
              <p:nvPr/>
            </p:nvSpPr>
            <p:spPr>
              <a:xfrm>
                <a:off x="8073886" y="6298837"/>
                <a:ext cx="256684" cy="206823"/>
              </a:xfrm>
              <a:custGeom>
                <a:avLst/>
                <a:gdLst>
                  <a:gd name="connsiteX0" fmla="*/ 146873 w 256684"/>
                  <a:gd name="connsiteY0" fmla="*/ 14131 h 206823"/>
                  <a:gd name="connsiteX1" fmla="*/ 244504 w 256684"/>
                  <a:gd name="connsiteY1" fmla="*/ 0 h 206823"/>
                  <a:gd name="connsiteX2" fmla="*/ 256066 w 256684"/>
                  <a:gd name="connsiteY2" fmla="*/ 143877 h 206823"/>
                  <a:gd name="connsiteX3" fmla="*/ 200827 w 256684"/>
                  <a:gd name="connsiteY3" fmla="*/ 206824 h 206823"/>
                  <a:gd name="connsiteX4" fmla="*/ 29973 w 256684"/>
                  <a:gd name="connsiteY4" fmla="*/ 206824 h 206823"/>
                  <a:gd name="connsiteX5" fmla="*/ 5565 w 256684"/>
                  <a:gd name="connsiteY5" fmla="*/ 197831 h 206823"/>
                  <a:gd name="connsiteX6" fmla="*/ 17126 w 256684"/>
                  <a:gd name="connsiteY6" fmla="*/ 168285 h 206823"/>
                  <a:gd name="connsiteX7" fmla="*/ 159720 w 256684"/>
                  <a:gd name="connsiteY7" fmla="*/ 113047 h 206823"/>
                  <a:gd name="connsiteX8" fmla="*/ 146873 w 256684"/>
                  <a:gd name="connsiteY8" fmla="*/ 14131 h 206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684" h="206823">
                    <a:moveTo>
                      <a:pt x="146873" y="14131"/>
                    </a:moveTo>
                    <a:cubicBezTo>
                      <a:pt x="146873" y="14131"/>
                      <a:pt x="209819" y="26977"/>
                      <a:pt x="244504" y="0"/>
                    </a:cubicBezTo>
                    <a:cubicBezTo>
                      <a:pt x="244504" y="0"/>
                      <a:pt x="259920" y="80931"/>
                      <a:pt x="256066" y="143877"/>
                    </a:cubicBezTo>
                    <a:cubicBezTo>
                      <a:pt x="253497" y="206824"/>
                      <a:pt x="235512" y="206824"/>
                      <a:pt x="200827" y="206824"/>
                    </a:cubicBezTo>
                    <a:lnTo>
                      <a:pt x="29973" y="206824"/>
                    </a:lnTo>
                    <a:cubicBezTo>
                      <a:pt x="20980" y="206824"/>
                      <a:pt x="11988" y="204254"/>
                      <a:pt x="5565" y="197831"/>
                    </a:cubicBezTo>
                    <a:cubicBezTo>
                      <a:pt x="-2143" y="190124"/>
                      <a:pt x="-4712" y="179847"/>
                      <a:pt x="17126" y="168285"/>
                    </a:cubicBezTo>
                    <a:cubicBezTo>
                      <a:pt x="56950" y="147731"/>
                      <a:pt x="157150" y="142593"/>
                      <a:pt x="159720" y="113047"/>
                    </a:cubicBezTo>
                    <a:cubicBezTo>
                      <a:pt x="163573" y="82216"/>
                      <a:pt x="146873" y="14131"/>
                      <a:pt x="146873" y="14131"/>
                    </a:cubicBezTo>
                    <a:close/>
                  </a:path>
                </a:pathLst>
              </a:custGeom>
              <a:solidFill>
                <a:srgbClr val="BBBDBF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4" name="Freeform: Shape 2153">
                <a:extLst>
                  <a:ext uri="{FF2B5EF4-FFF2-40B4-BE49-F238E27FC236}">
                    <a16:creationId xmlns:a16="http://schemas.microsoft.com/office/drawing/2014/main" id="{235AFD5F-1264-496E-A699-185E592D41EA}"/>
                  </a:ext>
                </a:extLst>
              </p:cNvPr>
              <p:cNvSpPr/>
              <p:nvPr/>
            </p:nvSpPr>
            <p:spPr>
              <a:xfrm>
                <a:off x="8170282" y="4650447"/>
                <a:ext cx="267595" cy="299492"/>
              </a:xfrm>
              <a:custGeom>
                <a:avLst/>
                <a:gdLst>
                  <a:gd name="connsiteX0" fmla="*/ 32493 w 267595"/>
                  <a:gd name="connsiteY0" fmla="*/ 40048 h 299492"/>
                  <a:gd name="connsiteX1" fmla="*/ 2946 w 267595"/>
                  <a:gd name="connsiteY1" fmla="*/ 127402 h 299492"/>
                  <a:gd name="connsiteX2" fmla="*/ 87731 w 267595"/>
                  <a:gd name="connsiteY2" fmla="*/ 298256 h 299492"/>
                  <a:gd name="connsiteX3" fmla="*/ 254731 w 267595"/>
                  <a:gd name="connsiteY3" fmla="*/ 190348 h 299492"/>
                  <a:gd name="connsiteX4" fmla="*/ 261155 w 267595"/>
                  <a:gd name="connsiteY4" fmla="*/ 61886 h 299492"/>
                  <a:gd name="connsiteX5" fmla="*/ 32493 w 267595"/>
                  <a:gd name="connsiteY5" fmla="*/ 40048 h 299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595" h="299492">
                    <a:moveTo>
                      <a:pt x="32493" y="40048"/>
                    </a:moveTo>
                    <a:cubicBezTo>
                      <a:pt x="15793" y="55463"/>
                      <a:pt x="8085" y="88863"/>
                      <a:pt x="2946" y="127402"/>
                    </a:cubicBezTo>
                    <a:cubicBezTo>
                      <a:pt x="-13753" y="244302"/>
                      <a:pt x="44054" y="294402"/>
                      <a:pt x="87731" y="298256"/>
                    </a:cubicBezTo>
                    <a:cubicBezTo>
                      <a:pt x="132693" y="303395"/>
                      <a:pt x="227755" y="296972"/>
                      <a:pt x="254731" y="190348"/>
                    </a:cubicBezTo>
                    <a:cubicBezTo>
                      <a:pt x="267578" y="136394"/>
                      <a:pt x="272716" y="91433"/>
                      <a:pt x="261155" y="61886"/>
                    </a:cubicBezTo>
                    <a:cubicBezTo>
                      <a:pt x="238032" y="225"/>
                      <a:pt x="103147" y="-29322"/>
                      <a:pt x="32493" y="40048"/>
                    </a:cubicBezTo>
                    <a:close/>
                  </a:path>
                </a:pathLst>
              </a:custGeom>
              <a:solidFill>
                <a:srgbClr val="F5A78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5" name="Freeform: Shape 2154">
                <a:extLst>
                  <a:ext uri="{FF2B5EF4-FFF2-40B4-BE49-F238E27FC236}">
                    <a16:creationId xmlns:a16="http://schemas.microsoft.com/office/drawing/2014/main" id="{84E6B12F-3F5A-4100-89D6-A6A2A007AC38}"/>
                  </a:ext>
                </a:extLst>
              </p:cNvPr>
              <p:cNvSpPr/>
              <p:nvPr/>
            </p:nvSpPr>
            <p:spPr>
              <a:xfrm>
                <a:off x="8228965" y="4771284"/>
                <a:ext cx="16726" cy="29815"/>
              </a:xfrm>
              <a:custGeom>
                <a:avLst/>
                <a:gdLst>
                  <a:gd name="connsiteX0" fmla="*/ 8495 w 16726"/>
                  <a:gd name="connsiteY0" fmla="*/ 29688 h 29815"/>
                  <a:gd name="connsiteX1" fmla="*/ 786 w 16726"/>
                  <a:gd name="connsiteY1" fmla="*/ 14273 h 29815"/>
                  <a:gd name="connsiteX2" fmla="*/ 11064 w 16726"/>
                  <a:gd name="connsiteY2" fmla="*/ 142 h 29815"/>
                  <a:gd name="connsiteX3" fmla="*/ 16202 w 16726"/>
                  <a:gd name="connsiteY3" fmla="*/ 15558 h 29815"/>
                  <a:gd name="connsiteX4" fmla="*/ 8495 w 16726"/>
                  <a:gd name="connsiteY4" fmla="*/ 29688 h 29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26" h="29815">
                    <a:moveTo>
                      <a:pt x="8495" y="29688"/>
                    </a:moveTo>
                    <a:cubicBezTo>
                      <a:pt x="8495" y="29688"/>
                      <a:pt x="-3067" y="32258"/>
                      <a:pt x="786" y="14273"/>
                    </a:cubicBezTo>
                    <a:cubicBezTo>
                      <a:pt x="4641" y="-2427"/>
                      <a:pt x="11064" y="142"/>
                      <a:pt x="11064" y="142"/>
                    </a:cubicBezTo>
                    <a:cubicBezTo>
                      <a:pt x="11064" y="142"/>
                      <a:pt x="18771" y="1427"/>
                      <a:pt x="16202" y="15558"/>
                    </a:cubicBezTo>
                    <a:cubicBezTo>
                      <a:pt x="13633" y="30973"/>
                      <a:pt x="8495" y="29688"/>
                      <a:pt x="8495" y="29688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6" name="Freeform: Shape 2155">
                <a:extLst>
                  <a:ext uri="{FF2B5EF4-FFF2-40B4-BE49-F238E27FC236}">
                    <a16:creationId xmlns:a16="http://schemas.microsoft.com/office/drawing/2014/main" id="{CC43A41E-8CED-47A4-B09D-6D8ACCCC3E80}"/>
                  </a:ext>
                </a:extLst>
              </p:cNvPr>
              <p:cNvSpPr/>
              <p:nvPr/>
            </p:nvSpPr>
            <p:spPr>
              <a:xfrm>
                <a:off x="8329165" y="4785415"/>
                <a:ext cx="16725" cy="29815"/>
              </a:xfrm>
              <a:custGeom>
                <a:avLst/>
                <a:gdLst>
                  <a:gd name="connsiteX0" fmla="*/ 8494 w 16725"/>
                  <a:gd name="connsiteY0" fmla="*/ 29688 h 29815"/>
                  <a:gd name="connsiteX1" fmla="*/ 787 w 16725"/>
                  <a:gd name="connsiteY1" fmla="*/ 14273 h 29815"/>
                  <a:gd name="connsiteX2" fmla="*/ 11064 w 16725"/>
                  <a:gd name="connsiteY2" fmla="*/ 142 h 29815"/>
                  <a:gd name="connsiteX3" fmla="*/ 16202 w 16725"/>
                  <a:gd name="connsiteY3" fmla="*/ 15557 h 29815"/>
                  <a:gd name="connsiteX4" fmla="*/ 8494 w 16725"/>
                  <a:gd name="connsiteY4" fmla="*/ 29688 h 29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25" h="29815">
                    <a:moveTo>
                      <a:pt x="8494" y="29688"/>
                    </a:moveTo>
                    <a:cubicBezTo>
                      <a:pt x="8494" y="29688"/>
                      <a:pt x="-3068" y="32258"/>
                      <a:pt x="787" y="14273"/>
                    </a:cubicBezTo>
                    <a:cubicBezTo>
                      <a:pt x="4640" y="-2427"/>
                      <a:pt x="11064" y="142"/>
                      <a:pt x="11064" y="142"/>
                    </a:cubicBezTo>
                    <a:cubicBezTo>
                      <a:pt x="11064" y="142"/>
                      <a:pt x="18771" y="1427"/>
                      <a:pt x="16202" y="15557"/>
                    </a:cubicBezTo>
                    <a:cubicBezTo>
                      <a:pt x="14917" y="29688"/>
                      <a:pt x="8494" y="29688"/>
                      <a:pt x="8494" y="29688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7" name="Freeform: Shape 2156">
                <a:extLst>
                  <a:ext uri="{FF2B5EF4-FFF2-40B4-BE49-F238E27FC236}">
                    <a16:creationId xmlns:a16="http://schemas.microsoft.com/office/drawing/2014/main" id="{8CC35D95-A25F-4C88-959F-D67CCF001CBD}"/>
                  </a:ext>
                </a:extLst>
              </p:cNvPr>
              <p:cNvSpPr/>
              <p:nvPr/>
            </p:nvSpPr>
            <p:spPr>
              <a:xfrm>
                <a:off x="8226650" y="4739584"/>
                <a:ext cx="29827" cy="10703"/>
              </a:xfrm>
              <a:custGeom>
                <a:avLst/>
                <a:gdLst>
                  <a:gd name="connsiteX0" fmla="*/ 28793 w 29827"/>
                  <a:gd name="connsiteY0" fmla="*/ 4865 h 10703"/>
                  <a:gd name="connsiteX1" fmla="*/ 532 w 29827"/>
                  <a:gd name="connsiteY1" fmla="*/ 4865 h 10703"/>
                  <a:gd name="connsiteX2" fmla="*/ 1817 w 29827"/>
                  <a:gd name="connsiteY2" fmla="*/ 8719 h 10703"/>
                  <a:gd name="connsiteX3" fmla="*/ 13379 w 29827"/>
                  <a:gd name="connsiteY3" fmla="*/ 7434 h 10703"/>
                  <a:gd name="connsiteX4" fmla="*/ 24940 w 29827"/>
                  <a:gd name="connsiteY4" fmla="*/ 10003 h 10703"/>
                  <a:gd name="connsiteX5" fmla="*/ 28793 w 29827"/>
                  <a:gd name="connsiteY5" fmla="*/ 4865 h 10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827" h="10703">
                    <a:moveTo>
                      <a:pt x="28793" y="4865"/>
                    </a:moveTo>
                    <a:cubicBezTo>
                      <a:pt x="21086" y="-274"/>
                      <a:pt x="6955" y="-2843"/>
                      <a:pt x="532" y="4865"/>
                    </a:cubicBezTo>
                    <a:cubicBezTo>
                      <a:pt x="-753" y="6149"/>
                      <a:pt x="532" y="8719"/>
                      <a:pt x="1817" y="8719"/>
                    </a:cubicBezTo>
                    <a:cubicBezTo>
                      <a:pt x="5670" y="8719"/>
                      <a:pt x="9524" y="7434"/>
                      <a:pt x="13379" y="7434"/>
                    </a:cubicBezTo>
                    <a:cubicBezTo>
                      <a:pt x="17232" y="7434"/>
                      <a:pt x="21086" y="8719"/>
                      <a:pt x="24940" y="10003"/>
                    </a:cubicBezTo>
                    <a:cubicBezTo>
                      <a:pt x="28793" y="12572"/>
                      <a:pt x="31363" y="7434"/>
                      <a:pt x="28793" y="4865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8" name="Freeform: Shape 2157">
                <a:extLst>
                  <a:ext uri="{FF2B5EF4-FFF2-40B4-BE49-F238E27FC236}">
                    <a16:creationId xmlns:a16="http://schemas.microsoft.com/office/drawing/2014/main" id="{27A1C5E1-322B-4A4E-A5CA-94B7DBBBCDE1}"/>
                  </a:ext>
                </a:extLst>
              </p:cNvPr>
              <p:cNvSpPr/>
              <p:nvPr/>
            </p:nvSpPr>
            <p:spPr>
              <a:xfrm>
                <a:off x="8327266" y="4757341"/>
                <a:ext cx="32490" cy="14435"/>
              </a:xfrm>
              <a:custGeom>
                <a:avLst/>
                <a:gdLst>
                  <a:gd name="connsiteX0" fmla="*/ 32232 w 32490"/>
                  <a:gd name="connsiteY0" fmla="*/ 11516 h 14435"/>
                  <a:gd name="connsiteX1" fmla="*/ 1400 w 32490"/>
                  <a:gd name="connsiteY1" fmla="*/ 2524 h 14435"/>
                  <a:gd name="connsiteX2" fmla="*/ 2685 w 32490"/>
                  <a:gd name="connsiteY2" fmla="*/ 7662 h 14435"/>
                  <a:gd name="connsiteX3" fmla="*/ 16816 w 32490"/>
                  <a:gd name="connsiteY3" fmla="*/ 8947 h 14435"/>
                  <a:gd name="connsiteX4" fmla="*/ 28378 w 32490"/>
                  <a:gd name="connsiteY4" fmla="*/ 14085 h 14435"/>
                  <a:gd name="connsiteX5" fmla="*/ 32232 w 32490"/>
                  <a:gd name="connsiteY5" fmla="*/ 11516 h 14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490" h="14435">
                    <a:moveTo>
                      <a:pt x="32232" y="11516"/>
                    </a:moveTo>
                    <a:cubicBezTo>
                      <a:pt x="29662" y="-46"/>
                      <a:pt x="10393" y="-2615"/>
                      <a:pt x="1400" y="2524"/>
                    </a:cubicBezTo>
                    <a:cubicBezTo>
                      <a:pt x="-1169" y="3808"/>
                      <a:pt x="116" y="6377"/>
                      <a:pt x="2685" y="7662"/>
                    </a:cubicBezTo>
                    <a:cubicBezTo>
                      <a:pt x="7824" y="10231"/>
                      <a:pt x="12962" y="8947"/>
                      <a:pt x="16816" y="8947"/>
                    </a:cubicBezTo>
                    <a:cubicBezTo>
                      <a:pt x="20670" y="10231"/>
                      <a:pt x="24523" y="11516"/>
                      <a:pt x="28378" y="14085"/>
                    </a:cubicBezTo>
                    <a:cubicBezTo>
                      <a:pt x="29662" y="15370"/>
                      <a:pt x="33516" y="12800"/>
                      <a:pt x="32232" y="11516"/>
                    </a:cubicBezTo>
                    <a:close/>
                  </a:path>
                </a:pathLst>
              </a:custGeom>
              <a:solidFill>
                <a:srgbClr val="3B2645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9" name="Freeform: Shape 2158">
                <a:extLst>
                  <a:ext uri="{FF2B5EF4-FFF2-40B4-BE49-F238E27FC236}">
                    <a16:creationId xmlns:a16="http://schemas.microsoft.com/office/drawing/2014/main" id="{639FF017-EEA0-40C7-8E53-2287E797382D}"/>
                  </a:ext>
                </a:extLst>
              </p:cNvPr>
              <p:cNvSpPr/>
              <p:nvPr/>
            </p:nvSpPr>
            <p:spPr>
              <a:xfrm>
                <a:off x="8394183" y="4794615"/>
                <a:ext cx="76958" cy="99895"/>
              </a:xfrm>
              <a:custGeom>
                <a:avLst/>
                <a:gdLst>
                  <a:gd name="connsiteX0" fmla="*/ 16700 w 76958"/>
                  <a:gd name="connsiteY0" fmla="*/ 28196 h 99895"/>
                  <a:gd name="connsiteX1" fmla="*/ 69369 w 76958"/>
                  <a:gd name="connsiteY1" fmla="*/ 10211 h 99895"/>
                  <a:gd name="connsiteX2" fmla="*/ 0 w 76958"/>
                  <a:gd name="connsiteY2" fmla="*/ 98850 h 99895"/>
                  <a:gd name="connsiteX3" fmla="*/ 16700 w 76958"/>
                  <a:gd name="connsiteY3" fmla="*/ 28196 h 99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958" h="99895">
                    <a:moveTo>
                      <a:pt x="16700" y="28196"/>
                    </a:moveTo>
                    <a:cubicBezTo>
                      <a:pt x="16700" y="28196"/>
                      <a:pt x="42392" y="-20620"/>
                      <a:pt x="69369" y="10211"/>
                    </a:cubicBezTo>
                    <a:cubicBezTo>
                      <a:pt x="96346" y="41042"/>
                      <a:pt x="46246" y="109127"/>
                      <a:pt x="0" y="98850"/>
                    </a:cubicBezTo>
                    <a:cubicBezTo>
                      <a:pt x="0" y="97565"/>
                      <a:pt x="0" y="43611"/>
                      <a:pt x="16700" y="28196"/>
                    </a:cubicBezTo>
                    <a:close/>
                  </a:path>
                </a:pathLst>
              </a:custGeom>
              <a:solidFill>
                <a:srgbClr val="F5A78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0" name="Freeform: Shape 2159">
                <a:extLst>
                  <a:ext uri="{FF2B5EF4-FFF2-40B4-BE49-F238E27FC236}">
                    <a16:creationId xmlns:a16="http://schemas.microsoft.com/office/drawing/2014/main" id="{C7B83434-DC1D-4D30-9A86-E3767A3C5A50}"/>
                  </a:ext>
                </a:extLst>
              </p:cNvPr>
              <p:cNvSpPr/>
              <p:nvPr/>
            </p:nvSpPr>
            <p:spPr>
              <a:xfrm>
                <a:off x="8409256" y="4825380"/>
                <a:ext cx="38743" cy="28765"/>
              </a:xfrm>
              <a:custGeom>
                <a:avLst/>
                <a:gdLst>
                  <a:gd name="connsiteX0" fmla="*/ 36311 w 38743"/>
                  <a:gd name="connsiteY0" fmla="*/ 0 h 28765"/>
                  <a:gd name="connsiteX1" fmla="*/ 15757 w 38743"/>
                  <a:gd name="connsiteY1" fmla="*/ 10277 h 28765"/>
                  <a:gd name="connsiteX2" fmla="*/ 342 w 38743"/>
                  <a:gd name="connsiteY2" fmla="*/ 25692 h 28765"/>
                  <a:gd name="connsiteX3" fmla="*/ 4196 w 38743"/>
                  <a:gd name="connsiteY3" fmla="*/ 28261 h 28765"/>
                  <a:gd name="connsiteX4" fmla="*/ 15757 w 38743"/>
                  <a:gd name="connsiteY4" fmla="*/ 17985 h 28765"/>
                  <a:gd name="connsiteX5" fmla="*/ 23465 w 38743"/>
                  <a:gd name="connsiteY5" fmla="*/ 25692 h 28765"/>
                  <a:gd name="connsiteX6" fmla="*/ 27319 w 38743"/>
                  <a:gd name="connsiteY6" fmla="*/ 21838 h 28765"/>
                  <a:gd name="connsiteX7" fmla="*/ 20896 w 38743"/>
                  <a:gd name="connsiteY7" fmla="*/ 14130 h 28765"/>
                  <a:gd name="connsiteX8" fmla="*/ 36311 w 38743"/>
                  <a:gd name="connsiteY8" fmla="*/ 5138 h 28765"/>
                  <a:gd name="connsiteX9" fmla="*/ 36311 w 38743"/>
                  <a:gd name="connsiteY9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743" h="28765">
                    <a:moveTo>
                      <a:pt x="36311" y="0"/>
                    </a:moveTo>
                    <a:cubicBezTo>
                      <a:pt x="29888" y="0"/>
                      <a:pt x="22180" y="6423"/>
                      <a:pt x="15757" y="10277"/>
                    </a:cubicBezTo>
                    <a:cubicBezTo>
                      <a:pt x="10619" y="14130"/>
                      <a:pt x="2911" y="19269"/>
                      <a:pt x="342" y="25692"/>
                    </a:cubicBezTo>
                    <a:cubicBezTo>
                      <a:pt x="-943" y="28261"/>
                      <a:pt x="1627" y="29546"/>
                      <a:pt x="4196" y="28261"/>
                    </a:cubicBezTo>
                    <a:cubicBezTo>
                      <a:pt x="8050" y="24408"/>
                      <a:pt x="11903" y="20554"/>
                      <a:pt x="15757" y="17985"/>
                    </a:cubicBezTo>
                    <a:cubicBezTo>
                      <a:pt x="18327" y="20554"/>
                      <a:pt x="20896" y="24408"/>
                      <a:pt x="23465" y="25692"/>
                    </a:cubicBezTo>
                    <a:cubicBezTo>
                      <a:pt x="26034" y="26977"/>
                      <a:pt x="28603" y="24408"/>
                      <a:pt x="27319" y="21838"/>
                    </a:cubicBezTo>
                    <a:cubicBezTo>
                      <a:pt x="26034" y="19269"/>
                      <a:pt x="23465" y="16700"/>
                      <a:pt x="20896" y="14130"/>
                    </a:cubicBezTo>
                    <a:cubicBezTo>
                      <a:pt x="26034" y="11561"/>
                      <a:pt x="32457" y="8992"/>
                      <a:pt x="36311" y="5138"/>
                    </a:cubicBezTo>
                    <a:cubicBezTo>
                      <a:pt x="40165" y="2569"/>
                      <a:pt x="38880" y="0"/>
                      <a:pt x="36311" y="0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1" name="Freeform: Shape 2160">
                <a:extLst>
                  <a:ext uri="{FF2B5EF4-FFF2-40B4-BE49-F238E27FC236}">
                    <a16:creationId xmlns:a16="http://schemas.microsoft.com/office/drawing/2014/main" id="{76180C12-EA71-409E-AD53-534F84553F26}"/>
                  </a:ext>
                </a:extLst>
              </p:cNvPr>
              <p:cNvSpPr/>
              <p:nvPr/>
            </p:nvSpPr>
            <p:spPr>
              <a:xfrm>
                <a:off x="8256848" y="4794017"/>
                <a:ext cx="33280" cy="50890"/>
              </a:xfrm>
              <a:custGeom>
                <a:avLst/>
                <a:gdLst>
                  <a:gd name="connsiteX0" fmla="*/ 1165 w 33280"/>
                  <a:gd name="connsiteY0" fmla="*/ 30078 h 50890"/>
                  <a:gd name="connsiteX1" fmla="*/ 12727 w 33280"/>
                  <a:gd name="connsiteY1" fmla="*/ 21086 h 50890"/>
                  <a:gd name="connsiteX2" fmla="*/ 30711 w 33280"/>
                  <a:gd name="connsiteY2" fmla="*/ 532 h 50890"/>
                  <a:gd name="connsiteX3" fmla="*/ 33280 w 33280"/>
                  <a:gd name="connsiteY3" fmla="*/ 1817 h 50890"/>
                  <a:gd name="connsiteX4" fmla="*/ 21719 w 33280"/>
                  <a:gd name="connsiteY4" fmla="*/ 24940 h 50890"/>
                  <a:gd name="connsiteX5" fmla="*/ 10157 w 33280"/>
                  <a:gd name="connsiteY5" fmla="*/ 30078 h 50890"/>
                  <a:gd name="connsiteX6" fmla="*/ 21719 w 33280"/>
                  <a:gd name="connsiteY6" fmla="*/ 46778 h 50890"/>
                  <a:gd name="connsiteX7" fmla="*/ 20434 w 33280"/>
                  <a:gd name="connsiteY7" fmla="*/ 50632 h 50890"/>
                  <a:gd name="connsiteX8" fmla="*/ 1165 w 33280"/>
                  <a:gd name="connsiteY8" fmla="*/ 30078 h 5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280" h="50890">
                    <a:moveTo>
                      <a:pt x="1165" y="30078"/>
                    </a:moveTo>
                    <a:cubicBezTo>
                      <a:pt x="3734" y="24940"/>
                      <a:pt x="7588" y="23655"/>
                      <a:pt x="12727" y="21086"/>
                    </a:cubicBezTo>
                    <a:cubicBezTo>
                      <a:pt x="23003" y="17232"/>
                      <a:pt x="25573" y="9524"/>
                      <a:pt x="30711" y="532"/>
                    </a:cubicBezTo>
                    <a:cubicBezTo>
                      <a:pt x="31996" y="-752"/>
                      <a:pt x="33280" y="532"/>
                      <a:pt x="33280" y="1817"/>
                    </a:cubicBezTo>
                    <a:cubicBezTo>
                      <a:pt x="33280" y="9524"/>
                      <a:pt x="28142" y="19801"/>
                      <a:pt x="21719" y="24940"/>
                    </a:cubicBezTo>
                    <a:cubicBezTo>
                      <a:pt x="17865" y="27509"/>
                      <a:pt x="12727" y="27509"/>
                      <a:pt x="10157" y="30078"/>
                    </a:cubicBezTo>
                    <a:cubicBezTo>
                      <a:pt x="3734" y="36502"/>
                      <a:pt x="16580" y="44209"/>
                      <a:pt x="21719" y="46778"/>
                    </a:cubicBezTo>
                    <a:cubicBezTo>
                      <a:pt x="24288" y="48063"/>
                      <a:pt x="21719" y="51917"/>
                      <a:pt x="20434" y="50632"/>
                    </a:cubicBezTo>
                    <a:cubicBezTo>
                      <a:pt x="8873" y="50632"/>
                      <a:pt x="-3973" y="41640"/>
                      <a:pt x="1165" y="30078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2" name="Freeform: Shape 2161">
                <a:extLst>
                  <a:ext uri="{FF2B5EF4-FFF2-40B4-BE49-F238E27FC236}">
                    <a16:creationId xmlns:a16="http://schemas.microsoft.com/office/drawing/2014/main" id="{C5C8A00C-911B-4A84-9727-3B01915D9FC7}"/>
                  </a:ext>
                </a:extLst>
              </p:cNvPr>
              <p:cNvSpPr/>
              <p:nvPr/>
            </p:nvSpPr>
            <p:spPr>
              <a:xfrm>
                <a:off x="8135647" y="4657416"/>
                <a:ext cx="158906" cy="119699"/>
              </a:xfrm>
              <a:custGeom>
                <a:avLst/>
                <a:gdLst>
                  <a:gd name="connsiteX0" fmla="*/ 50428 w 158906"/>
                  <a:gd name="connsiteY0" fmla="*/ 76756 h 119699"/>
                  <a:gd name="connsiteX1" fmla="*/ 149343 w 158906"/>
                  <a:gd name="connsiteY1" fmla="*/ 43356 h 119699"/>
                  <a:gd name="connsiteX2" fmla="*/ 158335 w 158906"/>
                  <a:gd name="connsiteY2" fmla="*/ 29225 h 119699"/>
                  <a:gd name="connsiteX3" fmla="*/ 145489 w 158906"/>
                  <a:gd name="connsiteY3" fmla="*/ 3533 h 119699"/>
                  <a:gd name="connsiteX4" fmla="*/ 114659 w 158906"/>
                  <a:gd name="connsiteY4" fmla="*/ 2248 h 119699"/>
                  <a:gd name="connsiteX5" fmla="*/ 86397 w 158906"/>
                  <a:gd name="connsiteY5" fmla="*/ 16379 h 119699"/>
                  <a:gd name="connsiteX6" fmla="*/ 41435 w 158906"/>
                  <a:gd name="connsiteY6" fmla="*/ 45925 h 119699"/>
                  <a:gd name="connsiteX7" fmla="*/ 327 w 158906"/>
                  <a:gd name="connsiteY7" fmla="*/ 94741 h 119699"/>
                  <a:gd name="connsiteX8" fmla="*/ 6750 w 158906"/>
                  <a:gd name="connsiteY8" fmla="*/ 116579 h 119699"/>
                  <a:gd name="connsiteX9" fmla="*/ 50428 w 158906"/>
                  <a:gd name="connsiteY9" fmla="*/ 76756 h 11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906" h="119699">
                    <a:moveTo>
                      <a:pt x="50428" y="76756"/>
                    </a:moveTo>
                    <a:cubicBezTo>
                      <a:pt x="77404" y="53633"/>
                      <a:pt x="122366" y="66479"/>
                      <a:pt x="149343" y="43356"/>
                    </a:cubicBezTo>
                    <a:cubicBezTo>
                      <a:pt x="153197" y="39502"/>
                      <a:pt x="157051" y="34363"/>
                      <a:pt x="158335" y="29225"/>
                    </a:cubicBezTo>
                    <a:cubicBezTo>
                      <a:pt x="160905" y="18948"/>
                      <a:pt x="154481" y="8671"/>
                      <a:pt x="145489" y="3533"/>
                    </a:cubicBezTo>
                    <a:cubicBezTo>
                      <a:pt x="136497" y="-1606"/>
                      <a:pt x="124935" y="-321"/>
                      <a:pt x="114659" y="2248"/>
                    </a:cubicBezTo>
                    <a:cubicBezTo>
                      <a:pt x="104382" y="4817"/>
                      <a:pt x="95389" y="11240"/>
                      <a:pt x="86397" y="16379"/>
                    </a:cubicBezTo>
                    <a:cubicBezTo>
                      <a:pt x="70981" y="26656"/>
                      <a:pt x="56851" y="35648"/>
                      <a:pt x="41435" y="45925"/>
                    </a:cubicBezTo>
                    <a:cubicBezTo>
                      <a:pt x="23450" y="57487"/>
                      <a:pt x="2897" y="72902"/>
                      <a:pt x="327" y="94741"/>
                    </a:cubicBezTo>
                    <a:cubicBezTo>
                      <a:pt x="-957" y="102448"/>
                      <a:pt x="1612" y="111441"/>
                      <a:pt x="6750" y="116579"/>
                    </a:cubicBezTo>
                    <a:cubicBezTo>
                      <a:pt x="28589" y="131994"/>
                      <a:pt x="40151" y="85748"/>
                      <a:pt x="50428" y="76756"/>
                    </a:cubicBezTo>
                    <a:close/>
                  </a:path>
                </a:pathLst>
              </a:custGeom>
              <a:solidFill>
                <a:srgbClr val="911317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3" name="Freeform: Shape 2162">
                <a:extLst>
                  <a:ext uri="{FF2B5EF4-FFF2-40B4-BE49-F238E27FC236}">
                    <a16:creationId xmlns:a16="http://schemas.microsoft.com/office/drawing/2014/main" id="{56B10405-F844-4563-9164-237B42B47D36}"/>
                  </a:ext>
                </a:extLst>
              </p:cNvPr>
              <p:cNvSpPr/>
              <p:nvPr/>
            </p:nvSpPr>
            <p:spPr>
              <a:xfrm>
                <a:off x="8180346" y="4538241"/>
                <a:ext cx="323054" cy="249416"/>
              </a:xfrm>
              <a:custGeom>
                <a:avLst/>
                <a:gdLst>
                  <a:gd name="connsiteX0" fmla="*/ 186860 w 323054"/>
                  <a:gd name="connsiteY0" fmla="*/ 195931 h 249416"/>
                  <a:gd name="connsiteX1" fmla="*/ 257514 w 323054"/>
                  <a:gd name="connsiteY1" fmla="*/ 226762 h 249416"/>
                  <a:gd name="connsiteX2" fmla="*/ 308899 w 323054"/>
                  <a:gd name="connsiteY2" fmla="*/ 248600 h 249416"/>
                  <a:gd name="connsiteX3" fmla="*/ 317891 w 323054"/>
                  <a:gd name="connsiteY3" fmla="*/ 183085 h 249416"/>
                  <a:gd name="connsiteX4" fmla="*/ 308899 w 323054"/>
                  <a:gd name="connsiteY4" fmla="*/ 158677 h 249416"/>
                  <a:gd name="connsiteX5" fmla="*/ 305045 w 323054"/>
                  <a:gd name="connsiteY5" fmla="*/ 102154 h 249416"/>
                  <a:gd name="connsiteX6" fmla="*/ 299906 w 323054"/>
                  <a:gd name="connsiteY6" fmla="*/ 37923 h 249416"/>
                  <a:gd name="connsiteX7" fmla="*/ 147037 w 323054"/>
                  <a:gd name="connsiteY7" fmla="*/ 28931 h 249416"/>
                  <a:gd name="connsiteX8" fmla="*/ 45552 w 323054"/>
                  <a:gd name="connsiteY8" fmla="*/ 97015 h 249416"/>
                  <a:gd name="connsiteX9" fmla="*/ 8298 w 323054"/>
                  <a:gd name="connsiteY9" fmla="*/ 125277 h 249416"/>
                  <a:gd name="connsiteX10" fmla="*/ 590 w 323054"/>
                  <a:gd name="connsiteY10" fmla="*/ 149685 h 249416"/>
                  <a:gd name="connsiteX11" fmla="*/ 19859 w 323054"/>
                  <a:gd name="connsiteY11" fmla="*/ 153538 h 249416"/>
                  <a:gd name="connsiteX12" fmla="*/ 77667 w 323054"/>
                  <a:gd name="connsiteY12" fmla="*/ 159961 h 249416"/>
                  <a:gd name="connsiteX13" fmla="*/ 186860 w 323054"/>
                  <a:gd name="connsiteY13" fmla="*/ 195931 h 249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3054" h="249416">
                    <a:moveTo>
                      <a:pt x="186860" y="195931"/>
                    </a:moveTo>
                    <a:cubicBezTo>
                      <a:pt x="211268" y="204923"/>
                      <a:pt x="234391" y="215200"/>
                      <a:pt x="257514" y="226762"/>
                    </a:cubicBezTo>
                    <a:cubicBezTo>
                      <a:pt x="270360" y="233185"/>
                      <a:pt x="294768" y="253739"/>
                      <a:pt x="308899" y="248600"/>
                    </a:cubicBezTo>
                    <a:cubicBezTo>
                      <a:pt x="329453" y="242177"/>
                      <a:pt x="323030" y="198500"/>
                      <a:pt x="317891" y="183085"/>
                    </a:cubicBezTo>
                    <a:cubicBezTo>
                      <a:pt x="315322" y="175377"/>
                      <a:pt x="311468" y="167669"/>
                      <a:pt x="308899" y="158677"/>
                    </a:cubicBezTo>
                    <a:cubicBezTo>
                      <a:pt x="302475" y="140692"/>
                      <a:pt x="305045" y="121423"/>
                      <a:pt x="305045" y="102154"/>
                    </a:cubicBezTo>
                    <a:cubicBezTo>
                      <a:pt x="305045" y="80315"/>
                      <a:pt x="303761" y="59761"/>
                      <a:pt x="299906" y="37923"/>
                    </a:cubicBezTo>
                    <a:cubicBezTo>
                      <a:pt x="288345" y="-27593"/>
                      <a:pt x="184290" y="7092"/>
                      <a:pt x="147037" y="28931"/>
                    </a:cubicBezTo>
                    <a:cubicBezTo>
                      <a:pt x="112352" y="49485"/>
                      <a:pt x="81521" y="76461"/>
                      <a:pt x="45552" y="97015"/>
                    </a:cubicBezTo>
                    <a:cubicBezTo>
                      <a:pt x="31421" y="104723"/>
                      <a:pt x="17290" y="112431"/>
                      <a:pt x="8298" y="125277"/>
                    </a:cubicBezTo>
                    <a:cubicBezTo>
                      <a:pt x="4444" y="130415"/>
                      <a:pt x="-1979" y="141977"/>
                      <a:pt x="590" y="149685"/>
                    </a:cubicBezTo>
                    <a:cubicBezTo>
                      <a:pt x="3159" y="157392"/>
                      <a:pt x="12152" y="153538"/>
                      <a:pt x="19859" y="153538"/>
                    </a:cubicBezTo>
                    <a:cubicBezTo>
                      <a:pt x="39129" y="153538"/>
                      <a:pt x="58398" y="156108"/>
                      <a:pt x="77667" y="159961"/>
                    </a:cubicBezTo>
                    <a:cubicBezTo>
                      <a:pt x="113636" y="167669"/>
                      <a:pt x="149606" y="181800"/>
                      <a:pt x="186860" y="195931"/>
                    </a:cubicBezTo>
                    <a:close/>
                  </a:path>
                </a:pathLst>
              </a:custGeom>
              <a:solidFill>
                <a:srgbClr val="262261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4" name="Freeform: Shape 2163">
                <a:extLst>
                  <a:ext uri="{FF2B5EF4-FFF2-40B4-BE49-F238E27FC236}">
                    <a16:creationId xmlns:a16="http://schemas.microsoft.com/office/drawing/2014/main" id="{6000AD73-0CEE-4170-A011-9DF48D0E1A1E}"/>
                  </a:ext>
                </a:extLst>
              </p:cNvPr>
              <p:cNvSpPr/>
              <p:nvPr/>
            </p:nvSpPr>
            <p:spPr>
              <a:xfrm>
                <a:off x="8413344" y="4477248"/>
                <a:ext cx="95319" cy="90991"/>
              </a:xfrm>
              <a:custGeom>
                <a:avLst/>
                <a:gdLst>
                  <a:gd name="connsiteX0" fmla="*/ 23231 w 95319"/>
                  <a:gd name="connsiteY0" fmla="*/ 8992 h 90991"/>
                  <a:gd name="connsiteX1" fmla="*/ 51493 w 95319"/>
                  <a:gd name="connsiteY1" fmla="*/ 0 h 90991"/>
                  <a:gd name="connsiteX2" fmla="*/ 91316 w 95319"/>
                  <a:gd name="connsiteY2" fmla="*/ 26977 h 90991"/>
                  <a:gd name="connsiteX3" fmla="*/ 108 w 95319"/>
                  <a:gd name="connsiteY3" fmla="*/ 50100 h 90991"/>
                  <a:gd name="connsiteX4" fmla="*/ 23231 w 95319"/>
                  <a:gd name="connsiteY4" fmla="*/ 8992 h 90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319" h="90991">
                    <a:moveTo>
                      <a:pt x="23231" y="8992"/>
                    </a:moveTo>
                    <a:cubicBezTo>
                      <a:pt x="30939" y="3854"/>
                      <a:pt x="41216" y="0"/>
                      <a:pt x="51493" y="0"/>
                    </a:cubicBezTo>
                    <a:cubicBezTo>
                      <a:pt x="68193" y="0"/>
                      <a:pt x="84893" y="11561"/>
                      <a:pt x="91316" y="26977"/>
                    </a:cubicBezTo>
                    <a:cubicBezTo>
                      <a:pt x="118293" y="91208"/>
                      <a:pt x="108" y="120754"/>
                      <a:pt x="108" y="50100"/>
                    </a:cubicBezTo>
                    <a:cubicBezTo>
                      <a:pt x="-1177" y="33400"/>
                      <a:pt x="9100" y="17985"/>
                      <a:pt x="23231" y="8992"/>
                    </a:cubicBezTo>
                    <a:close/>
                  </a:path>
                </a:pathLst>
              </a:custGeom>
              <a:solidFill>
                <a:srgbClr val="CDE8F3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5" name="Freeform: Shape 2164">
                <a:extLst>
                  <a:ext uri="{FF2B5EF4-FFF2-40B4-BE49-F238E27FC236}">
                    <a16:creationId xmlns:a16="http://schemas.microsoft.com/office/drawing/2014/main" id="{A41E404A-BA6B-4535-A045-F67859D365DB}"/>
                  </a:ext>
                </a:extLst>
              </p:cNvPr>
              <p:cNvSpPr/>
              <p:nvPr/>
            </p:nvSpPr>
            <p:spPr>
              <a:xfrm>
                <a:off x="8234774" y="4986987"/>
                <a:ext cx="144327" cy="35292"/>
              </a:xfrm>
              <a:custGeom>
                <a:avLst/>
                <a:gdLst>
                  <a:gd name="connsiteX0" fmla="*/ 138854 w 144327"/>
                  <a:gd name="connsiteY0" fmla="*/ 255 h 35292"/>
                  <a:gd name="connsiteX1" fmla="*/ 2685 w 144327"/>
                  <a:gd name="connsiteY1" fmla="*/ 13101 h 35292"/>
                  <a:gd name="connsiteX2" fmla="*/ 1400 w 144327"/>
                  <a:gd name="connsiteY2" fmla="*/ 15671 h 35292"/>
                  <a:gd name="connsiteX3" fmla="*/ 143993 w 144327"/>
                  <a:gd name="connsiteY3" fmla="*/ 5394 h 35292"/>
                  <a:gd name="connsiteX4" fmla="*/ 138854 w 144327"/>
                  <a:gd name="connsiteY4" fmla="*/ 255 h 35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327" h="35292">
                    <a:moveTo>
                      <a:pt x="138854" y="255"/>
                    </a:moveTo>
                    <a:cubicBezTo>
                      <a:pt x="97746" y="25947"/>
                      <a:pt x="47647" y="33655"/>
                      <a:pt x="2685" y="13101"/>
                    </a:cubicBezTo>
                    <a:cubicBezTo>
                      <a:pt x="116" y="11817"/>
                      <a:pt x="-1169" y="14386"/>
                      <a:pt x="1400" y="15671"/>
                    </a:cubicBezTo>
                    <a:cubicBezTo>
                      <a:pt x="46362" y="43932"/>
                      <a:pt x="104170" y="42648"/>
                      <a:pt x="143993" y="5394"/>
                    </a:cubicBezTo>
                    <a:cubicBezTo>
                      <a:pt x="145278" y="2824"/>
                      <a:pt x="142708" y="-1029"/>
                      <a:pt x="138854" y="255"/>
                    </a:cubicBezTo>
                    <a:close/>
                  </a:path>
                </a:pathLst>
              </a:custGeom>
              <a:solidFill>
                <a:srgbClr val="D9672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6" name="Freeform: Shape 2165">
                <a:extLst>
                  <a:ext uri="{FF2B5EF4-FFF2-40B4-BE49-F238E27FC236}">
                    <a16:creationId xmlns:a16="http://schemas.microsoft.com/office/drawing/2014/main" id="{5A16C9D7-7170-4419-9E2F-540046EE50E3}"/>
                  </a:ext>
                </a:extLst>
              </p:cNvPr>
              <p:cNvSpPr/>
              <p:nvPr/>
            </p:nvSpPr>
            <p:spPr>
              <a:xfrm>
                <a:off x="8275998" y="5062528"/>
                <a:ext cx="61830" cy="818565"/>
              </a:xfrm>
              <a:custGeom>
                <a:avLst/>
                <a:gdLst>
                  <a:gd name="connsiteX0" fmla="*/ 25692 w 61830"/>
                  <a:gd name="connsiteY0" fmla="*/ 608131 h 818565"/>
                  <a:gd name="connsiteX1" fmla="*/ 20554 w 61830"/>
                  <a:gd name="connsiteY1" fmla="*/ 401307 h 818565"/>
                  <a:gd name="connsiteX2" fmla="*/ 5138 w 61830"/>
                  <a:gd name="connsiteY2" fmla="*/ 1790 h 818565"/>
                  <a:gd name="connsiteX3" fmla="*/ 0 w 61830"/>
                  <a:gd name="connsiteY3" fmla="*/ 3075 h 818565"/>
                  <a:gd name="connsiteX4" fmla="*/ 14130 w 61830"/>
                  <a:gd name="connsiteY4" fmla="*/ 209899 h 818565"/>
                  <a:gd name="connsiteX5" fmla="*/ 11561 w 61830"/>
                  <a:gd name="connsiteY5" fmla="*/ 418007 h 818565"/>
                  <a:gd name="connsiteX6" fmla="*/ 55238 w 61830"/>
                  <a:gd name="connsiteY6" fmla="*/ 816239 h 818565"/>
                  <a:gd name="connsiteX7" fmla="*/ 61662 w 61830"/>
                  <a:gd name="connsiteY7" fmla="*/ 814954 h 818565"/>
                  <a:gd name="connsiteX8" fmla="*/ 25692 w 61830"/>
                  <a:gd name="connsiteY8" fmla="*/ 608131 h 81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830" h="818565">
                    <a:moveTo>
                      <a:pt x="25692" y="608131"/>
                    </a:moveTo>
                    <a:cubicBezTo>
                      <a:pt x="20554" y="538761"/>
                      <a:pt x="20554" y="470676"/>
                      <a:pt x="20554" y="401307"/>
                    </a:cubicBezTo>
                    <a:cubicBezTo>
                      <a:pt x="21839" y="270276"/>
                      <a:pt x="34685" y="130252"/>
                      <a:pt x="5138" y="1790"/>
                    </a:cubicBezTo>
                    <a:cubicBezTo>
                      <a:pt x="3854" y="-779"/>
                      <a:pt x="0" y="-779"/>
                      <a:pt x="0" y="3075"/>
                    </a:cubicBezTo>
                    <a:cubicBezTo>
                      <a:pt x="6423" y="72444"/>
                      <a:pt x="12846" y="140529"/>
                      <a:pt x="14130" y="209899"/>
                    </a:cubicBezTo>
                    <a:cubicBezTo>
                      <a:pt x="14130" y="279268"/>
                      <a:pt x="11561" y="348637"/>
                      <a:pt x="11561" y="418007"/>
                    </a:cubicBezTo>
                    <a:cubicBezTo>
                      <a:pt x="8992" y="547753"/>
                      <a:pt x="5138" y="694200"/>
                      <a:pt x="55238" y="816239"/>
                    </a:cubicBezTo>
                    <a:cubicBezTo>
                      <a:pt x="56523" y="820093"/>
                      <a:pt x="62946" y="818808"/>
                      <a:pt x="61662" y="814954"/>
                    </a:cubicBezTo>
                    <a:cubicBezTo>
                      <a:pt x="46246" y="745585"/>
                      <a:pt x="30830" y="678785"/>
                      <a:pt x="25692" y="608131"/>
                    </a:cubicBezTo>
                    <a:close/>
                  </a:path>
                </a:pathLst>
              </a:custGeom>
              <a:solidFill>
                <a:srgbClr val="D9672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7" name="Freeform: Shape 2166">
                <a:extLst>
                  <a:ext uri="{FF2B5EF4-FFF2-40B4-BE49-F238E27FC236}">
                    <a16:creationId xmlns:a16="http://schemas.microsoft.com/office/drawing/2014/main" id="{D60DA042-9AB2-4685-B73E-75A3CA2DCACB}"/>
                  </a:ext>
                </a:extLst>
              </p:cNvPr>
              <p:cNvSpPr/>
              <p:nvPr/>
            </p:nvSpPr>
            <p:spPr>
              <a:xfrm>
                <a:off x="8700164" y="5580230"/>
                <a:ext cx="57565" cy="45685"/>
              </a:xfrm>
              <a:custGeom>
                <a:avLst/>
                <a:gdLst>
                  <a:gd name="connsiteX0" fmla="*/ 49858 w 57565"/>
                  <a:gd name="connsiteY0" fmla="*/ 1791 h 45685"/>
                  <a:gd name="connsiteX1" fmla="*/ 30588 w 57565"/>
                  <a:gd name="connsiteY1" fmla="*/ 26198 h 45685"/>
                  <a:gd name="connsiteX2" fmla="*/ 2327 w 57565"/>
                  <a:gd name="connsiteY2" fmla="*/ 39045 h 45685"/>
                  <a:gd name="connsiteX3" fmla="*/ 3612 w 57565"/>
                  <a:gd name="connsiteY3" fmla="*/ 45468 h 45685"/>
                  <a:gd name="connsiteX4" fmla="*/ 57566 w 57565"/>
                  <a:gd name="connsiteY4" fmla="*/ 3075 h 45685"/>
                  <a:gd name="connsiteX5" fmla="*/ 49858 w 57565"/>
                  <a:gd name="connsiteY5" fmla="*/ 1791 h 45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565" h="45685">
                    <a:moveTo>
                      <a:pt x="49858" y="1791"/>
                    </a:moveTo>
                    <a:cubicBezTo>
                      <a:pt x="43434" y="10783"/>
                      <a:pt x="39581" y="19775"/>
                      <a:pt x="30588" y="26198"/>
                    </a:cubicBezTo>
                    <a:cubicBezTo>
                      <a:pt x="22881" y="32621"/>
                      <a:pt x="12604" y="36475"/>
                      <a:pt x="2327" y="39045"/>
                    </a:cubicBezTo>
                    <a:cubicBezTo>
                      <a:pt x="-1527" y="40329"/>
                      <a:pt x="-242" y="45468"/>
                      <a:pt x="3612" y="45468"/>
                    </a:cubicBezTo>
                    <a:cubicBezTo>
                      <a:pt x="26735" y="48037"/>
                      <a:pt x="56281" y="27483"/>
                      <a:pt x="57566" y="3075"/>
                    </a:cubicBezTo>
                    <a:cubicBezTo>
                      <a:pt x="57566" y="-779"/>
                      <a:pt x="51143" y="-779"/>
                      <a:pt x="49858" y="1791"/>
                    </a:cubicBezTo>
                    <a:close/>
                  </a:path>
                </a:pathLst>
              </a:custGeom>
              <a:solidFill>
                <a:srgbClr val="D9672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8" name="Freeform: Shape 2167">
                <a:extLst>
                  <a:ext uri="{FF2B5EF4-FFF2-40B4-BE49-F238E27FC236}">
                    <a16:creationId xmlns:a16="http://schemas.microsoft.com/office/drawing/2014/main" id="{A4594311-7B58-4B16-AF97-A2AB2621C522}"/>
                  </a:ext>
                </a:extLst>
              </p:cNvPr>
              <p:cNvSpPr/>
              <p:nvPr/>
            </p:nvSpPr>
            <p:spPr>
              <a:xfrm>
                <a:off x="8283705" y="4870342"/>
                <a:ext cx="46246" cy="46246"/>
              </a:xfrm>
              <a:custGeom>
                <a:avLst/>
                <a:gdLst>
                  <a:gd name="connsiteX0" fmla="*/ 46247 w 46246"/>
                  <a:gd name="connsiteY0" fmla="*/ 23123 h 46246"/>
                  <a:gd name="connsiteX1" fmla="*/ 23124 w 46246"/>
                  <a:gd name="connsiteY1" fmla="*/ 46246 h 46246"/>
                  <a:gd name="connsiteX2" fmla="*/ 1 w 46246"/>
                  <a:gd name="connsiteY2" fmla="*/ 23123 h 46246"/>
                  <a:gd name="connsiteX3" fmla="*/ 23124 w 46246"/>
                  <a:gd name="connsiteY3" fmla="*/ 0 h 46246"/>
                  <a:gd name="connsiteX4" fmla="*/ 46247 w 46246"/>
                  <a:gd name="connsiteY4" fmla="*/ 23123 h 4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246" h="46246">
                    <a:moveTo>
                      <a:pt x="46247" y="23123"/>
                    </a:moveTo>
                    <a:cubicBezTo>
                      <a:pt x="46247" y="35894"/>
                      <a:pt x="35894" y="46246"/>
                      <a:pt x="23124" y="46246"/>
                    </a:cubicBezTo>
                    <a:cubicBezTo>
                      <a:pt x="10353" y="46246"/>
                      <a:pt x="1" y="35894"/>
                      <a:pt x="1" y="23123"/>
                    </a:cubicBezTo>
                    <a:cubicBezTo>
                      <a:pt x="1" y="10353"/>
                      <a:pt x="10353" y="0"/>
                      <a:pt x="23124" y="0"/>
                    </a:cubicBezTo>
                    <a:cubicBezTo>
                      <a:pt x="35895" y="0"/>
                      <a:pt x="46247" y="10353"/>
                      <a:pt x="46247" y="23123"/>
                    </a:cubicBezTo>
                    <a:close/>
                  </a:path>
                </a:pathLst>
              </a:custGeom>
              <a:solidFill>
                <a:srgbClr val="E0855C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977" name="Group 2976">
            <a:extLst>
              <a:ext uri="{FF2B5EF4-FFF2-40B4-BE49-F238E27FC236}">
                <a16:creationId xmlns:a16="http://schemas.microsoft.com/office/drawing/2014/main" id="{F15AEAEF-0607-4925-BB34-09D63C1D47BE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2978" name="Graphic 3">
              <a:extLst>
                <a:ext uri="{FF2B5EF4-FFF2-40B4-BE49-F238E27FC236}">
                  <a16:creationId xmlns:a16="http://schemas.microsoft.com/office/drawing/2014/main" id="{153E6C03-C32F-49CD-AD16-A4FEC5460ABF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3079" name="Freeform: Shape 3078">
                <a:extLst>
                  <a:ext uri="{FF2B5EF4-FFF2-40B4-BE49-F238E27FC236}">
                    <a16:creationId xmlns:a16="http://schemas.microsoft.com/office/drawing/2014/main" id="{50662114-01FA-4E01-9002-5F5523CBFEE7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0" name="Freeform: Shape 3079">
                <a:extLst>
                  <a:ext uri="{FF2B5EF4-FFF2-40B4-BE49-F238E27FC236}">
                    <a16:creationId xmlns:a16="http://schemas.microsoft.com/office/drawing/2014/main" id="{93FFBB7D-EE8E-435D-91A1-55EB5CAD144C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1" name="Freeform: Shape 3080">
                <a:extLst>
                  <a:ext uri="{FF2B5EF4-FFF2-40B4-BE49-F238E27FC236}">
                    <a16:creationId xmlns:a16="http://schemas.microsoft.com/office/drawing/2014/main" id="{5B73BB3C-EFAE-4344-BC37-742CA9D209F9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2" name="Freeform: Shape 3081">
                <a:extLst>
                  <a:ext uri="{FF2B5EF4-FFF2-40B4-BE49-F238E27FC236}">
                    <a16:creationId xmlns:a16="http://schemas.microsoft.com/office/drawing/2014/main" id="{1099A33C-680F-4AC5-B2DA-B17CC216CCFB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3" name="Freeform: Shape 3082">
                <a:extLst>
                  <a:ext uri="{FF2B5EF4-FFF2-40B4-BE49-F238E27FC236}">
                    <a16:creationId xmlns:a16="http://schemas.microsoft.com/office/drawing/2014/main" id="{5658B370-5A07-462E-8775-81D6EA394670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4" name="Freeform: Shape 3083">
                <a:extLst>
                  <a:ext uri="{FF2B5EF4-FFF2-40B4-BE49-F238E27FC236}">
                    <a16:creationId xmlns:a16="http://schemas.microsoft.com/office/drawing/2014/main" id="{8EA188F9-AE93-4437-9BDA-B184F60CD578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5" name="Freeform: Shape 3084">
                <a:extLst>
                  <a:ext uri="{FF2B5EF4-FFF2-40B4-BE49-F238E27FC236}">
                    <a16:creationId xmlns:a16="http://schemas.microsoft.com/office/drawing/2014/main" id="{6F2D9834-660E-4BA2-ACE8-DED385067A8C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6" name="Freeform: Shape 3085">
                <a:extLst>
                  <a:ext uri="{FF2B5EF4-FFF2-40B4-BE49-F238E27FC236}">
                    <a16:creationId xmlns:a16="http://schemas.microsoft.com/office/drawing/2014/main" id="{D20E6D43-6B98-42C4-8EA6-5C2E33325362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7" name="Freeform: Shape 3086">
                <a:extLst>
                  <a:ext uri="{FF2B5EF4-FFF2-40B4-BE49-F238E27FC236}">
                    <a16:creationId xmlns:a16="http://schemas.microsoft.com/office/drawing/2014/main" id="{9586589E-3224-4EB6-B831-C3634262BC82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8" name="Freeform: Shape 3087">
                <a:extLst>
                  <a:ext uri="{FF2B5EF4-FFF2-40B4-BE49-F238E27FC236}">
                    <a16:creationId xmlns:a16="http://schemas.microsoft.com/office/drawing/2014/main" id="{2A7D16C6-2069-4464-9418-444DA0F6E693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9" name="Freeform: Shape 3088">
                <a:extLst>
                  <a:ext uri="{FF2B5EF4-FFF2-40B4-BE49-F238E27FC236}">
                    <a16:creationId xmlns:a16="http://schemas.microsoft.com/office/drawing/2014/main" id="{8FF07047-D4D7-49F2-BF6D-7066A23FE937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0" name="Freeform: Shape 3089">
                <a:extLst>
                  <a:ext uri="{FF2B5EF4-FFF2-40B4-BE49-F238E27FC236}">
                    <a16:creationId xmlns:a16="http://schemas.microsoft.com/office/drawing/2014/main" id="{5D2EF53F-739B-4220-851E-B899914FFF6C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1" name="Freeform: Shape 3090">
                <a:extLst>
                  <a:ext uri="{FF2B5EF4-FFF2-40B4-BE49-F238E27FC236}">
                    <a16:creationId xmlns:a16="http://schemas.microsoft.com/office/drawing/2014/main" id="{7B1611D0-606E-45EC-BC19-D53EDC4B67CC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2" name="Freeform: Shape 3091">
                <a:extLst>
                  <a:ext uri="{FF2B5EF4-FFF2-40B4-BE49-F238E27FC236}">
                    <a16:creationId xmlns:a16="http://schemas.microsoft.com/office/drawing/2014/main" id="{36C48B15-77F9-41CE-948D-46E1AF344F35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3" name="Freeform: Shape 3092">
                <a:extLst>
                  <a:ext uri="{FF2B5EF4-FFF2-40B4-BE49-F238E27FC236}">
                    <a16:creationId xmlns:a16="http://schemas.microsoft.com/office/drawing/2014/main" id="{B99B4A0C-7244-4331-A633-C27F42AEA7F8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4" name="Freeform: Shape 3093">
                <a:extLst>
                  <a:ext uri="{FF2B5EF4-FFF2-40B4-BE49-F238E27FC236}">
                    <a16:creationId xmlns:a16="http://schemas.microsoft.com/office/drawing/2014/main" id="{E00E3AE2-30AF-4271-8685-512E1FC9C707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5" name="Freeform: Shape 3094">
                <a:extLst>
                  <a:ext uri="{FF2B5EF4-FFF2-40B4-BE49-F238E27FC236}">
                    <a16:creationId xmlns:a16="http://schemas.microsoft.com/office/drawing/2014/main" id="{421BBB90-6322-4275-9A57-EB0C986C68AB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6" name="Freeform: Shape 3095">
                <a:extLst>
                  <a:ext uri="{FF2B5EF4-FFF2-40B4-BE49-F238E27FC236}">
                    <a16:creationId xmlns:a16="http://schemas.microsoft.com/office/drawing/2014/main" id="{921A4CA8-7C66-47EB-BF86-BFB3F1A2F306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7" name="Freeform: Shape 3096">
                <a:extLst>
                  <a:ext uri="{FF2B5EF4-FFF2-40B4-BE49-F238E27FC236}">
                    <a16:creationId xmlns:a16="http://schemas.microsoft.com/office/drawing/2014/main" id="{3F0C05D9-1040-4838-A4A3-EE42998CFACE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8" name="Freeform: Shape 3097">
                <a:extLst>
                  <a:ext uri="{FF2B5EF4-FFF2-40B4-BE49-F238E27FC236}">
                    <a16:creationId xmlns:a16="http://schemas.microsoft.com/office/drawing/2014/main" id="{D1F8E6AE-572B-4034-93CF-9A364CBCC123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9" name="Freeform: Shape 3098">
                <a:extLst>
                  <a:ext uri="{FF2B5EF4-FFF2-40B4-BE49-F238E27FC236}">
                    <a16:creationId xmlns:a16="http://schemas.microsoft.com/office/drawing/2014/main" id="{E70306E0-A8DE-4F1F-9DDF-43E6E15F23B8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0" name="Freeform: Shape 3099">
                <a:extLst>
                  <a:ext uri="{FF2B5EF4-FFF2-40B4-BE49-F238E27FC236}">
                    <a16:creationId xmlns:a16="http://schemas.microsoft.com/office/drawing/2014/main" id="{4137227D-4CBA-4209-9507-5E467FCBD27D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1" name="Freeform: Shape 3100">
                <a:extLst>
                  <a:ext uri="{FF2B5EF4-FFF2-40B4-BE49-F238E27FC236}">
                    <a16:creationId xmlns:a16="http://schemas.microsoft.com/office/drawing/2014/main" id="{A0911C9D-63EB-4013-848E-947262AB9644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2" name="Freeform: Shape 3101">
                <a:extLst>
                  <a:ext uri="{FF2B5EF4-FFF2-40B4-BE49-F238E27FC236}">
                    <a16:creationId xmlns:a16="http://schemas.microsoft.com/office/drawing/2014/main" id="{CB7506E9-65BE-4D36-AA16-4AE110CC0FA7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3" name="Freeform: Shape 3102">
                <a:extLst>
                  <a:ext uri="{FF2B5EF4-FFF2-40B4-BE49-F238E27FC236}">
                    <a16:creationId xmlns:a16="http://schemas.microsoft.com/office/drawing/2014/main" id="{7CC387A1-2B3A-457F-ADF6-9D4CD3837191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4" name="Freeform: Shape 3103">
                <a:extLst>
                  <a:ext uri="{FF2B5EF4-FFF2-40B4-BE49-F238E27FC236}">
                    <a16:creationId xmlns:a16="http://schemas.microsoft.com/office/drawing/2014/main" id="{162D0E37-487D-49DB-9346-DFD640279AE3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5" name="Freeform: Shape 3104">
                <a:extLst>
                  <a:ext uri="{FF2B5EF4-FFF2-40B4-BE49-F238E27FC236}">
                    <a16:creationId xmlns:a16="http://schemas.microsoft.com/office/drawing/2014/main" id="{C093CC92-1B94-428E-939E-8C13E8D61A21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6" name="Freeform: Shape 3105">
                <a:extLst>
                  <a:ext uri="{FF2B5EF4-FFF2-40B4-BE49-F238E27FC236}">
                    <a16:creationId xmlns:a16="http://schemas.microsoft.com/office/drawing/2014/main" id="{9831AF3E-1D03-4CFD-AFA4-27BA4674048E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7" name="Freeform: Shape 3106">
                <a:extLst>
                  <a:ext uri="{FF2B5EF4-FFF2-40B4-BE49-F238E27FC236}">
                    <a16:creationId xmlns:a16="http://schemas.microsoft.com/office/drawing/2014/main" id="{3F09098A-C9E6-4360-8B77-8A268B95F3CA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8" name="Freeform: Shape 3107">
                <a:extLst>
                  <a:ext uri="{FF2B5EF4-FFF2-40B4-BE49-F238E27FC236}">
                    <a16:creationId xmlns:a16="http://schemas.microsoft.com/office/drawing/2014/main" id="{D7CFC1B5-556F-45A7-A54F-9CC6543D0CB8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9" name="Freeform: Shape 3108">
                <a:extLst>
                  <a:ext uri="{FF2B5EF4-FFF2-40B4-BE49-F238E27FC236}">
                    <a16:creationId xmlns:a16="http://schemas.microsoft.com/office/drawing/2014/main" id="{07D37E50-04FE-4ED6-89C4-1C77E5416642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0" name="Freeform: Shape 3109">
                <a:extLst>
                  <a:ext uri="{FF2B5EF4-FFF2-40B4-BE49-F238E27FC236}">
                    <a16:creationId xmlns:a16="http://schemas.microsoft.com/office/drawing/2014/main" id="{D4A7C207-4DF1-4B1D-B72F-37148EB0FEA3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1" name="Freeform: Shape 3110">
                <a:extLst>
                  <a:ext uri="{FF2B5EF4-FFF2-40B4-BE49-F238E27FC236}">
                    <a16:creationId xmlns:a16="http://schemas.microsoft.com/office/drawing/2014/main" id="{D200CC7E-54C0-4B15-BEEF-DCA191537F67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2" name="Freeform: Shape 3111">
                <a:extLst>
                  <a:ext uri="{FF2B5EF4-FFF2-40B4-BE49-F238E27FC236}">
                    <a16:creationId xmlns:a16="http://schemas.microsoft.com/office/drawing/2014/main" id="{88FA22DF-48F6-4C28-BA9C-059B72C28138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3" name="Freeform: Shape 3112">
                <a:extLst>
                  <a:ext uri="{FF2B5EF4-FFF2-40B4-BE49-F238E27FC236}">
                    <a16:creationId xmlns:a16="http://schemas.microsoft.com/office/drawing/2014/main" id="{C8CD2110-06FA-44DC-A442-789FD7D38121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4" name="Freeform: Shape 3113">
                <a:extLst>
                  <a:ext uri="{FF2B5EF4-FFF2-40B4-BE49-F238E27FC236}">
                    <a16:creationId xmlns:a16="http://schemas.microsoft.com/office/drawing/2014/main" id="{52859194-5F64-40B0-85F6-DC81C07D4E2D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5" name="Freeform: Shape 3114">
                <a:extLst>
                  <a:ext uri="{FF2B5EF4-FFF2-40B4-BE49-F238E27FC236}">
                    <a16:creationId xmlns:a16="http://schemas.microsoft.com/office/drawing/2014/main" id="{5FCD43A4-D047-49C9-A263-07B8B9042BEF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6" name="Freeform: Shape 3115">
                <a:extLst>
                  <a:ext uri="{FF2B5EF4-FFF2-40B4-BE49-F238E27FC236}">
                    <a16:creationId xmlns:a16="http://schemas.microsoft.com/office/drawing/2014/main" id="{674F790A-661E-48F6-87D2-7E1E7D5528A1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7" name="Freeform: Shape 3116">
                <a:extLst>
                  <a:ext uri="{FF2B5EF4-FFF2-40B4-BE49-F238E27FC236}">
                    <a16:creationId xmlns:a16="http://schemas.microsoft.com/office/drawing/2014/main" id="{AB207656-0DF9-4322-83F2-28E911485ED0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8" name="Freeform: Shape 3117">
                <a:extLst>
                  <a:ext uri="{FF2B5EF4-FFF2-40B4-BE49-F238E27FC236}">
                    <a16:creationId xmlns:a16="http://schemas.microsoft.com/office/drawing/2014/main" id="{C357E63E-E3DC-4A58-85FF-424AADBFB777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9" name="Freeform: Shape 3118">
                <a:extLst>
                  <a:ext uri="{FF2B5EF4-FFF2-40B4-BE49-F238E27FC236}">
                    <a16:creationId xmlns:a16="http://schemas.microsoft.com/office/drawing/2014/main" id="{4C0DC7B9-1F1D-4F13-8033-2CE039FC7A5D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0" name="Freeform: Shape 3119">
                <a:extLst>
                  <a:ext uri="{FF2B5EF4-FFF2-40B4-BE49-F238E27FC236}">
                    <a16:creationId xmlns:a16="http://schemas.microsoft.com/office/drawing/2014/main" id="{E4D3DDD6-D40A-4366-B5C7-E63E8A9CAD72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1" name="Freeform: Shape 3120">
                <a:extLst>
                  <a:ext uri="{FF2B5EF4-FFF2-40B4-BE49-F238E27FC236}">
                    <a16:creationId xmlns:a16="http://schemas.microsoft.com/office/drawing/2014/main" id="{4E443187-8836-4AA0-BDCE-205DC563A0A4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2" name="Freeform: Shape 3121">
                <a:extLst>
                  <a:ext uri="{FF2B5EF4-FFF2-40B4-BE49-F238E27FC236}">
                    <a16:creationId xmlns:a16="http://schemas.microsoft.com/office/drawing/2014/main" id="{BB1E4089-7379-4786-A8FA-D65379A1F2FC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3" name="Freeform: Shape 3122">
                <a:extLst>
                  <a:ext uri="{FF2B5EF4-FFF2-40B4-BE49-F238E27FC236}">
                    <a16:creationId xmlns:a16="http://schemas.microsoft.com/office/drawing/2014/main" id="{354878A4-138D-4102-BCC8-91163A253109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4" name="Freeform: Shape 3123">
                <a:extLst>
                  <a:ext uri="{FF2B5EF4-FFF2-40B4-BE49-F238E27FC236}">
                    <a16:creationId xmlns:a16="http://schemas.microsoft.com/office/drawing/2014/main" id="{2F91B5DA-8E65-40A7-AC7C-431C58E8AB14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5" name="Freeform: Shape 3124">
                <a:extLst>
                  <a:ext uri="{FF2B5EF4-FFF2-40B4-BE49-F238E27FC236}">
                    <a16:creationId xmlns:a16="http://schemas.microsoft.com/office/drawing/2014/main" id="{F26D6EE8-D9C0-4DBE-969B-41FE138A9C4B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6" name="Freeform: Shape 3125">
                <a:extLst>
                  <a:ext uri="{FF2B5EF4-FFF2-40B4-BE49-F238E27FC236}">
                    <a16:creationId xmlns:a16="http://schemas.microsoft.com/office/drawing/2014/main" id="{592C919D-E075-4A62-A0E8-A0B4A3F3F7A5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7" name="Freeform: Shape 3126">
                <a:extLst>
                  <a:ext uri="{FF2B5EF4-FFF2-40B4-BE49-F238E27FC236}">
                    <a16:creationId xmlns:a16="http://schemas.microsoft.com/office/drawing/2014/main" id="{BD335BA9-2796-4A08-9B66-43474A2CE4D9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8" name="Freeform: Shape 3127">
                <a:extLst>
                  <a:ext uri="{FF2B5EF4-FFF2-40B4-BE49-F238E27FC236}">
                    <a16:creationId xmlns:a16="http://schemas.microsoft.com/office/drawing/2014/main" id="{1EDCFE97-9E8C-4904-B531-DBC4F7566604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9" name="Freeform: Shape 3128">
                <a:extLst>
                  <a:ext uri="{FF2B5EF4-FFF2-40B4-BE49-F238E27FC236}">
                    <a16:creationId xmlns:a16="http://schemas.microsoft.com/office/drawing/2014/main" id="{128586B5-A8F7-4547-8EE4-5289E07D6375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0" name="Freeform: Shape 3129">
                <a:extLst>
                  <a:ext uri="{FF2B5EF4-FFF2-40B4-BE49-F238E27FC236}">
                    <a16:creationId xmlns:a16="http://schemas.microsoft.com/office/drawing/2014/main" id="{38B988C0-1242-42ED-BB2C-F0F66872A4A0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1" name="Freeform: Shape 3130">
                <a:extLst>
                  <a:ext uri="{FF2B5EF4-FFF2-40B4-BE49-F238E27FC236}">
                    <a16:creationId xmlns:a16="http://schemas.microsoft.com/office/drawing/2014/main" id="{727AA12F-887B-41B4-8080-1F23ACEFA49F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2" name="Freeform: Shape 3131">
                <a:extLst>
                  <a:ext uri="{FF2B5EF4-FFF2-40B4-BE49-F238E27FC236}">
                    <a16:creationId xmlns:a16="http://schemas.microsoft.com/office/drawing/2014/main" id="{7CA70A80-A924-4A95-9F23-9296C1BEA8BE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3" name="Freeform: Shape 3132">
                <a:extLst>
                  <a:ext uri="{FF2B5EF4-FFF2-40B4-BE49-F238E27FC236}">
                    <a16:creationId xmlns:a16="http://schemas.microsoft.com/office/drawing/2014/main" id="{E2A15848-665A-4DA7-9B7E-B292A85E4DC1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4" name="Freeform: Shape 3133">
                <a:extLst>
                  <a:ext uri="{FF2B5EF4-FFF2-40B4-BE49-F238E27FC236}">
                    <a16:creationId xmlns:a16="http://schemas.microsoft.com/office/drawing/2014/main" id="{E556C96C-E065-452F-9B8A-E70D3523254A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5" name="Freeform: Shape 3134">
                <a:extLst>
                  <a:ext uri="{FF2B5EF4-FFF2-40B4-BE49-F238E27FC236}">
                    <a16:creationId xmlns:a16="http://schemas.microsoft.com/office/drawing/2014/main" id="{AFD70D7D-2A71-4FA6-B322-43522C68F949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6" name="Freeform: Shape 3135">
                <a:extLst>
                  <a:ext uri="{FF2B5EF4-FFF2-40B4-BE49-F238E27FC236}">
                    <a16:creationId xmlns:a16="http://schemas.microsoft.com/office/drawing/2014/main" id="{BF92723E-D54C-4917-BB20-E7D66154AC07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7" name="Freeform: Shape 3136">
                <a:extLst>
                  <a:ext uri="{FF2B5EF4-FFF2-40B4-BE49-F238E27FC236}">
                    <a16:creationId xmlns:a16="http://schemas.microsoft.com/office/drawing/2014/main" id="{EC14508B-2B1F-4E0C-B9D9-17CF3D976CDA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8" name="Freeform: Shape 3137">
                <a:extLst>
                  <a:ext uri="{FF2B5EF4-FFF2-40B4-BE49-F238E27FC236}">
                    <a16:creationId xmlns:a16="http://schemas.microsoft.com/office/drawing/2014/main" id="{9472563D-7492-4AB8-B771-81B2B3D4EED8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9" name="Freeform: Shape 3138">
                <a:extLst>
                  <a:ext uri="{FF2B5EF4-FFF2-40B4-BE49-F238E27FC236}">
                    <a16:creationId xmlns:a16="http://schemas.microsoft.com/office/drawing/2014/main" id="{7519025F-FD50-46B5-A753-556D9AEBE570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0" name="Freeform: Shape 3139">
                <a:extLst>
                  <a:ext uri="{FF2B5EF4-FFF2-40B4-BE49-F238E27FC236}">
                    <a16:creationId xmlns:a16="http://schemas.microsoft.com/office/drawing/2014/main" id="{7C1E61A6-CC5B-44F0-8145-DC192CB26782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1" name="Freeform: Shape 3140">
                <a:extLst>
                  <a:ext uri="{FF2B5EF4-FFF2-40B4-BE49-F238E27FC236}">
                    <a16:creationId xmlns:a16="http://schemas.microsoft.com/office/drawing/2014/main" id="{F51CDD4C-A7B0-40DD-842C-47F9C996486F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2" name="Freeform: Shape 3141">
                <a:extLst>
                  <a:ext uri="{FF2B5EF4-FFF2-40B4-BE49-F238E27FC236}">
                    <a16:creationId xmlns:a16="http://schemas.microsoft.com/office/drawing/2014/main" id="{2EB2A2B7-914F-491C-8FCF-6E1C31ED3497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3" name="Freeform: Shape 3142">
                <a:extLst>
                  <a:ext uri="{FF2B5EF4-FFF2-40B4-BE49-F238E27FC236}">
                    <a16:creationId xmlns:a16="http://schemas.microsoft.com/office/drawing/2014/main" id="{9A8F2E8C-25E8-4397-8E48-9CB2D9338B59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4" name="Freeform: Shape 3143">
                <a:extLst>
                  <a:ext uri="{FF2B5EF4-FFF2-40B4-BE49-F238E27FC236}">
                    <a16:creationId xmlns:a16="http://schemas.microsoft.com/office/drawing/2014/main" id="{9614BCF7-C8C8-4678-B368-C1D523F4D604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5" name="Freeform: Shape 3144">
                <a:extLst>
                  <a:ext uri="{FF2B5EF4-FFF2-40B4-BE49-F238E27FC236}">
                    <a16:creationId xmlns:a16="http://schemas.microsoft.com/office/drawing/2014/main" id="{15C1083C-8AAD-4F83-AE3F-4F377BFE65DC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6" name="Freeform: Shape 3145">
                <a:extLst>
                  <a:ext uri="{FF2B5EF4-FFF2-40B4-BE49-F238E27FC236}">
                    <a16:creationId xmlns:a16="http://schemas.microsoft.com/office/drawing/2014/main" id="{F04D3E43-68E4-4E8E-A704-62D4E92F3D8A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7" name="Freeform: Shape 3146">
                <a:extLst>
                  <a:ext uri="{FF2B5EF4-FFF2-40B4-BE49-F238E27FC236}">
                    <a16:creationId xmlns:a16="http://schemas.microsoft.com/office/drawing/2014/main" id="{80B5758F-16DA-4651-872F-531D2850913F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8" name="Freeform: Shape 3147">
                <a:extLst>
                  <a:ext uri="{FF2B5EF4-FFF2-40B4-BE49-F238E27FC236}">
                    <a16:creationId xmlns:a16="http://schemas.microsoft.com/office/drawing/2014/main" id="{9739F324-7081-41F0-A699-575883A33A54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9" name="Freeform: Shape 3148">
                <a:extLst>
                  <a:ext uri="{FF2B5EF4-FFF2-40B4-BE49-F238E27FC236}">
                    <a16:creationId xmlns:a16="http://schemas.microsoft.com/office/drawing/2014/main" id="{DCA3466A-A11E-4F60-BB46-A93694928CC7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0" name="Freeform: Shape 3149">
                <a:extLst>
                  <a:ext uri="{FF2B5EF4-FFF2-40B4-BE49-F238E27FC236}">
                    <a16:creationId xmlns:a16="http://schemas.microsoft.com/office/drawing/2014/main" id="{DAB397CF-85E0-42C5-8120-E14CB4E25F37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1" name="Freeform: Shape 3150">
                <a:extLst>
                  <a:ext uri="{FF2B5EF4-FFF2-40B4-BE49-F238E27FC236}">
                    <a16:creationId xmlns:a16="http://schemas.microsoft.com/office/drawing/2014/main" id="{F6439ABC-5891-4E03-BD91-CA1F2870E93B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2" name="Freeform: Shape 3151">
                <a:extLst>
                  <a:ext uri="{FF2B5EF4-FFF2-40B4-BE49-F238E27FC236}">
                    <a16:creationId xmlns:a16="http://schemas.microsoft.com/office/drawing/2014/main" id="{20748202-3BDC-4C45-897F-887BBA7B973D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3" name="Freeform: Shape 3152">
                <a:extLst>
                  <a:ext uri="{FF2B5EF4-FFF2-40B4-BE49-F238E27FC236}">
                    <a16:creationId xmlns:a16="http://schemas.microsoft.com/office/drawing/2014/main" id="{8941C546-25B9-4552-ADE0-251A7B4F8296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4" name="Freeform: Shape 3153">
                <a:extLst>
                  <a:ext uri="{FF2B5EF4-FFF2-40B4-BE49-F238E27FC236}">
                    <a16:creationId xmlns:a16="http://schemas.microsoft.com/office/drawing/2014/main" id="{D79B87DE-DA5E-426E-B14D-568C02DF808A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5" name="Freeform: Shape 3154">
                <a:extLst>
                  <a:ext uri="{FF2B5EF4-FFF2-40B4-BE49-F238E27FC236}">
                    <a16:creationId xmlns:a16="http://schemas.microsoft.com/office/drawing/2014/main" id="{6C8566D5-F98A-4658-BF29-5B260A9DF429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6" name="Freeform: Shape 3155">
                <a:extLst>
                  <a:ext uri="{FF2B5EF4-FFF2-40B4-BE49-F238E27FC236}">
                    <a16:creationId xmlns:a16="http://schemas.microsoft.com/office/drawing/2014/main" id="{84A32A2C-600D-4127-8E88-B1837BB11A85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7" name="Freeform: Shape 3156">
                <a:extLst>
                  <a:ext uri="{FF2B5EF4-FFF2-40B4-BE49-F238E27FC236}">
                    <a16:creationId xmlns:a16="http://schemas.microsoft.com/office/drawing/2014/main" id="{010C3EFF-2456-405B-B1B2-A365D1708D19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8" name="Freeform: Shape 3157">
                <a:extLst>
                  <a:ext uri="{FF2B5EF4-FFF2-40B4-BE49-F238E27FC236}">
                    <a16:creationId xmlns:a16="http://schemas.microsoft.com/office/drawing/2014/main" id="{65385313-FBBC-4E6E-B6D6-C720407C33B8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9" name="Freeform: Shape 3158">
                <a:extLst>
                  <a:ext uri="{FF2B5EF4-FFF2-40B4-BE49-F238E27FC236}">
                    <a16:creationId xmlns:a16="http://schemas.microsoft.com/office/drawing/2014/main" id="{BFE6D66F-AD44-4400-AFDC-439410C4490A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0" name="Freeform: Shape 3159">
                <a:extLst>
                  <a:ext uri="{FF2B5EF4-FFF2-40B4-BE49-F238E27FC236}">
                    <a16:creationId xmlns:a16="http://schemas.microsoft.com/office/drawing/2014/main" id="{1A1B376A-37C5-478C-BB27-EDEDB86A9B24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1" name="Freeform: Shape 3160">
                <a:extLst>
                  <a:ext uri="{FF2B5EF4-FFF2-40B4-BE49-F238E27FC236}">
                    <a16:creationId xmlns:a16="http://schemas.microsoft.com/office/drawing/2014/main" id="{57F22B4E-8838-4984-8C91-DC444B0ECD66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2" name="Freeform: Shape 3161">
                <a:extLst>
                  <a:ext uri="{FF2B5EF4-FFF2-40B4-BE49-F238E27FC236}">
                    <a16:creationId xmlns:a16="http://schemas.microsoft.com/office/drawing/2014/main" id="{CD8EF756-8EA1-4F7B-BC56-D78F9D9E671C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3" name="Freeform: Shape 3162">
                <a:extLst>
                  <a:ext uri="{FF2B5EF4-FFF2-40B4-BE49-F238E27FC236}">
                    <a16:creationId xmlns:a16="http://schemas.microsoft.com/office/drawing/2014/main" id="{2AFA79DB-6460-4712-A017-BD2826F73D0B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4" name="Freeform: Shape 3163">
                <a:extLst>
                  <a:ext uri="{FF2B5EF4-FFF2-40B4-BE49-F238E27FC236}">
                    <a16:creationId xmlns:a16="http://schemas.microsoft.com/office/drawing/2014/main" id="{0B5795F4-254A-46A9-9FD7-573F1E6ED74D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5" name="Freeform: Shape 3164">
                <a:extLst>
                  <a:ext uri="{FF2B5EF4-FFF2-40B4-BE49-F238E27FC236}">
                    <a16:creationId xmlns:a16="http://schemas.microsoft.com/office/drawing/2014/main" id="{1151E79B-E2FE-4EFA-9DBB-ABABF4C58411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6" name="Freeform: Shape 3165">
                <a:extLst>
                  <a:ext uri="{FF2B5EF4-FFF2-40B4-BE49-F238E27FC236}">
                    <a16:creationId xmlns:a16="http://schemas.microsoft.com/office/drawing/2014/main" id="{3596D4ED-B2F1-414E-AE91-1F7B0C7E7307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7" name="Freeform: Shape 3166">
                <a:extLst>
                  <a:ext uri="{FF2B5EF4-FFF2-40B4-BE49-F238E27FC236}">
                    <a16:creationId xmlns:a16="http://schemas.microsoft.com/office/drawing/2014/main" id="{2CB71134-1462-4CE1-9B1E-B2CCF7794403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8" name="Freeform: Shape 3167">
                <a:extLst>
                  <a:ext uri="{FF2B5EF4-FFF2-40B4-BE49-F238E27FC236}">
                    <a16:creationId xmlns:a16="http://schemas.microsoft.com/office/drawing/2014/main" id="{7B6EACB6-DA01-402C-BC58-CC59E3656584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9" name="Freeform: Shape 3168">
                <a:extLst>
                  <a:ext uri="{FF2B5EF4-FFF2-40B4-BE49-F238E27FC236}">
                    <a16:creationId xmlns:a16="http://schemas.microsoft.com/office/drawing/2014/main" id="{3462F1AC-EEDC-48D4-BEEF-2AD7BAD5D091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0" name="Freeform: Shape 3169">
                <a:extLst>
                  <a:ext uri="{FF2B5EF4-FFF2-40B4-BE49-F238E27FC236}">
                    <a16:creationId xmlns:a16="http://schemas.microsoft.com/office/drawing/2014/main" id="{A869C018-718A-4223-9218-0FBCE263A947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1" name="Freeform: Shape 3170">
                <a:extLst>
                  <a:ext uri="{FF2B5EF4-FFF2-40B4-BE49-F238E27FC236}">
                    <a16:creationId xmlns:a16="http://schemas.microsoft.com/office/drawing/2014/main" id="{3CC41121-52A9-4DC0-AEF9-B7F1AD6B1BE7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2" name="Freeform: Shape 3171">
                <a:extLst>
                  <a:ext uri="{FF2B5EF4-FFF2-40B4-BE49-F238E27FC236}">
                    <a16:creationId xmlns:a16="http://schemas.microsoft.com/office/drawing/2014/main" id="{98918530-ECBC-4BD0-A073-5163CC1A81B4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3" name="Freeform: Shape 3172">
                <a:extLst>
                  <a:ext uri="{FF2B5EF4-FFF2-40B4-BE49-F238E27FC236}">
                    <a16:creationId xmlns:a16="http://schemas.microsoft.com/office/drawing/2014/main" id="{13ADB851-5BA8-45A9-AAE8-E934281FB1AD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4" name="Freeform: Shape 3173">
                <a:extLst>
                  <a:ext uri="{FF2B5EF4-FFF2-40B4-BE49-F238E27FC236}">
                    <a16:creationId xmlns:a16="http://schemas.microsoft.com/office/drawing/2014/main" id="{5E914364-7B91-49D4-936F-EC59A4086002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5" name="Freeform: Shape 3174">
                <a:extLst>
                  <a:ext uri="{FF2B5EF4-FFF2-40B4-BE49-F238E27FC236}">
                    <a16:creationId xmlns:a16="http://schemas.microsoft.com/office/drawing/2014/main" id="{9C657ECF-426D-4F26-B0D9-9D6F748C51E2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6" name="Freeform: Shape 3175">
                <a:extLst>
                  <a:ext uri="{FF2B5EF4-FFF2-40B4-BE49-F238E27FC236}">
                    <a16:creationId xmlns:a16="http://schemas.microsoft.com/office/drawing/2014/main" id="{ACB266C4-49A8-4E27-8DD8-171DB7481CE9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7" name="Freeform: Shape 3176">
                <a:extLst>
                  <a:ext uri="{FF2B5EF4-FFF2-40B4-BE49-F238E27FC236}">
                    <a16:creationId xmlns:a16="http://schemas.microsoft.com/office/drawing/2014/main" id="{826DF112-B1D6-46E8-9407-C1A0239C55B0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79" name="Graphic 3">
              <a:extLst>
                <a:ext uri="{FF2B5EF4-FFF2-40B4-BE49-F238E27FC236}">
                  <a16:creationId xmlns:a16="http://schemas.microsoft.com/office/drawing/2014/main" id="{CDFAF303-E7B0-47EB-91FD-61335160FE0B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2980" name="Freeform: Shape 2979">
                <a:extLst>
                  <a:ext uri="{FF2B5EF4-FFF2-40B4-BE49-F238E27FC236}">
                    <a16:creationId xmlns:a16="http://schemas.microsoft.com/office/drawing/2014/main" id="{718C99F1-5A33-485E-941C-3BD828F87262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1" name="Freeform: Shape 2980">
                <a:extLst>
                  <a:ext uri="{FF2B5EF4-FFF2-40B4-BE49-F238E27FC236}">
                    <a16:creationId xmlns:a16="http://schemas.microsoft.com/office/drawing/2014/main" id="{B9E4CB81-335B-49CD-9C77-77E95AE40609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2" name="Freeform: Shape 2981">
                <a:extLst>
                  <a:ext uri="{FF2B5EF4-FFF2-40B4-BE49-F238E27FC236}">
                    <a16:creationId xmlns:a16="http://schemas.microsoft.com/office/drawing/2014/main" id="{41A525B3-6074-4779-8A74-567AB7161D58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3" name="Freeform: Shape 2982">
                <a:extLst>
                  <a:ext uri="{FF2B5EF4-FFF2-40B4-BE49-F238E27FC236}">
                    <a16:creationId xmlns:a16="http://schemas.microsoft.com/office/drawing/2014/main" id="{DFC9528E-C4E9-4D39-BA7C-5BF0AE7C34E6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4" name="Freeform: Shape 2983">
                <a:extLst>
                  <a:ext uri="{FF2B5EF4-FFF2-40B4-BE49-F238E27FC236}">
                    <a16:creationId xmlns:a16="http://schemas.microsoft.com/office/drawing/2014/main" id="{F5C8C213-F198-46F4-A04C-EDD0F1000A01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5" name="Freeform: Shape 2984">
                <a:extLst>
                  <a:ext uri="{FF2B5EF4-FFF2-40B4-BE49-F238E27FC236}">
                    <a16:creationId xmlns:a16="http://schemas.microsoft.com/office/drawing/2014/main" id="{01D07122-0297-46B6-9AAC-53D370F0144C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6" name="Freeform: Shape 2985">
                <a:extLst>
                  <a:ext uri="{FF2B5EF4-FFF2-40B4-BE49-F238E27FC236}">
                    <a16:creationId xmlns:a16="http://schemas.microsoft.com/office/drawing/2014/main" id="{46A421AE-E7DF-4D78-BC1E-85F8FC15D7D6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7" name="Freeform: Shape 2986">
                <a:extLst>
                  <a:ext uri="{FF2B5EF4-FFF2-40B4-BE49-F238E27FC236}">
                    <a16:creationId xmlns:a16="http://schemas.microsoft.com/office/drawing/2014/main" id="{ED243D71-49A1-4901-9D0D-A5BF67599601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8" name="Freeform: Shape 2987">
                <a:extLst>
                  <a:ext uri="{FF2B5EF4-FFF2-40B4-BE49-F238E27FC236}">
                    <a16:creationId xmlns:a16="http://schemas.microsoft.com/office/drawing/2014/main" id="{D9E347F9-9CC6-48CE-80FE-C5E3C8DEBEF2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9" name="Freeform: Shape 2988">
                <a:extLst>
                  <a:ext uri="{FF2B5EF4-FFF2-40B4-BE49-F238E27FC236}">
                    <a16:creationId xmlns:a16="http://schemas.microsoft.com/office/drawing/2014/main" id="{826337A9-25FD-4457-99D6-C29E8001ED54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0" name="Freeform: Shape 2989">
                <a:extLst>
                  <a:ext uri="{FF2B5EF4-FFF2-40B4-BE49-F238E27FC236}">
                    <a16:creationId xmlns:a16="http://schemas.microsoft.com/office/drawing/2014/main" id="{776BEFBC-7A61-490B-98DA-49F160A82A21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1" name="Freeform: Shape 2990">
                <a:extLst>
                  <a:ext uri="{FF2B5EF4-FFF2-40B4-BE49-F238E27FC236}">
                    <a16:creationId xmlns:a16="http://schemas.microsoft.com/office/drawing/2014/main" id="{3F163A3D-032D-430C-A4B4-33C8A54AE1F1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2" name="Freeform: Shape 2991">
                <a:extLst>
                  <a:ext uri="{FF2B5EF4-FFF2-40B4-BE49-F238E27FC236}">
                    <a16:creationId xmlns:a16="http://schemas.microsoft.com/office/drawing/2014/main" id="{232345BE-55C9-4EB1-8A81-EBDE8CF0C4AB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3" name="Freeform: Shape 2992">
                <a:extLst>
                  <a:ext uri="{FF2B5EF4-FFF2-40B4-BE49-F238E27FC236}">
                    <a16:creationId xmlns:a16="http://schemas.microsoft.com/office/drawing/2014/main" id="{01B52532-59B1-473B-8B19-3FE3E1A47B35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4" name="Freeform: Shape 2993">
                <a:extLst>
                  <a:ext uri="{FF2B5EF4-FFF2-40B4-BE49-F238E27FC236}">
                    <a16:creationId xmlns:a16="http://schemas.microsoft.com/office/drawing/2014/main" id="{A9C02E4F-B200-4C38-8D18-30929998AE65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5" name="Freeform: Shape 2994">
                <a:extLst>
                  <a:ext uri="{FF2B5EF4-FFF2-40B4-BE49-F238E27FC236}">
                    <a16:creationId xmlns:a16="http://schemas.microsoft.com/office/drawing/2014/main" id="{6C1DB777-EB64-4B46-A5E1-24526F03266A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6" name="Freeform: Shape 2995">
                <a:extLst>
                  <a:ext uri="{FF2B5EF4-FFF2-40B4-BE49-F238E27FC236}">
                    <a16:creationId xmlns:a16="http://schemas.microsoft.com/office/drawing/2014/main" id="{74D8C8A6-D470-4EDF-832E-5EC808616153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7" name="Freeform: Shape 2996">
                <a:extLst>
                  <a:ext uri="{FF2B5EF4-FFF2-40B4-BE49-F238E27FC236}">
                    <a16:creationId xmlns:a16="http://schemas.microsoft.com/office/drawing/2014/main" id="{4FDA7BF4-2184-4180-8173-9D0DDFF478EE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8" name="Freeform: Shape 2997">
                <a:extLst>
                  <a:ext uri="{FF2B5EF4-FFF2-40B4-BE49-F238E27FC236}">
                    <a16:creationId xmlns:a16="http://schemas.microsoft.com/office/drawing/2014/main" id="{EA1C1CF0-D98C-48AC-959E-2B1A0F452108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9" name="Freeform: Shape 2998">
                <a:extLst>
                  <a:ext uri="{FF2B5EF4-FFF2-40B4-BE49-F238E27FC236}">
                    <a16:creationId xmlns:a16="http://schemas.microsoft.com/office/drawing/2014/main" id="{4E43D380-2D4F-4DDB-BBA8-D7A35A291BBA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0" name="Freeform: Shape 2999">
                <a:extLst>
                  <a:ext uri="{FF2B5EF4-FFF2-40B4-BE49-F238E27FC236}">
                    <a16:creationId xmlns:a16="http://schemas.microsoft.com/office/drawing/2014/main" id="{3B995ADD-BC16-496A-9D1C-A0AA32BFC558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1" name="Freeform: Shape 3000">
                <a:extLst>
                  <a:ext uri="{FF2B5EF4-FFF2-40B4-BE49-F238E27FC236}">
                    <a16:creationId xmlns:a16="http://schemas.microsoft.com/office/drawing/2014/main" id="{1E2010F3-2FBD-44FC-8CB4-69472BD146D3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2" name="Freeform: Shape 3001">
                <a:extLst>
                  <a:ext uri="{FF2B5EF4-FFF2-40B4-BE49-F238E27FC236}">
                    <a16:creationId xmlns:a16="http://schemas.microsoft.com/office/drawing/2014/main" id="{6B9F985E-600C-40FE-8681-CD32AC52B730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3" name="Freeform: Shape 3002">
                <a:extLst>
                  <a:ext uri="{FF2B5EF4-FFF2-40B4-BE49-F238E27FC236}">
                    <a16:creationId xmlns:a16="http://schemas.microsoft.com/office/drawing/2014/main" id="{394A270C-D6F5-43BC-9AA1-4B9EC2BF53F5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4" name="Freeform: Shape 3003">
                <a:extLst>
                  <a:ext uri="{FF2B5EF4-FFF2-40B4-BE49-F238E27FC236}">
                    <a16:creationId xmlns:a16="http://schemas.microsoft.com/office/drawing/2014/main" id="{C6925889-A0B4-48C5-B9A7-14E43BB762CF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5" name="Freeform: Shape 3004">
                <a:extLst>
                  <a:ext uri="{FF2B5EF4-FFF2-40B4-BE49-F238E27FC236}">
                    <a16:creationId xmlns:a16="http://schemas.microsoft.com/office/drawing/2014/main" id="{7C3233BB-E51A-401C-A60E-45F7F77F0B72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6" name="Freeform: Shape 3005">
                <a:extLst>
                  <a:ext uri="{FF2B5EF4-FFF2-40B4-BE49-F238E27FC236}">
                    <a16:creationId xmlns:a16="http://schemas.microsoft.com/office/drawing/2014/main" id="{52A77833-FB34-42DC-8246-5B97CC73D28E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7" name="Freeform: Shape 3006">
                <a:extLst>
                  <a:ext uri="{FF2B5EF4-FFF2-40B4-BE49-F238E27FC236}">
                    <a16:creationId xmlns:a16="http://schemas.microsoft.com/office/drawing/2014/main" id="{892CC032-1D2A-48C3-9D41-0F731621261A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8" name="Freeform: Shape 3007">
                <a:extLst>
                  <a:ext uri="{FF2B5EF4-FFF2-40B4-BE49-F238E27FC236}">
                    <a16:creationId xmlns:a16="http://schemas.microsoft.com/office/drawing/2014/main" id="{F8BDE2D5-6D0C-45FC-B4B2-46863A482019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9" name="Freeform: Shape 3008">
                <a:extLst>
                  <a:ext uri="{FF2B5EF4-FFF2-40B4-BE49-F238E27FC236}">
                    <a16:creationId xmlns:a16="http://schemas.microsoft.com/office/drawing/2014/main" id="{45AFD551-93E9-47DC-B7D4-59412F20E49A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0" name="Freeform: Shape 3009">
                <a:extLst>
                  <a:ext uri="{FF2B5EF4-FFF2-40B4-BE49-F238E27FC236}">
                    <a16:creationId xmlns:a16="http://schemas.microsoft.com/office/drawing/2014/main" id="{8069935C-57B8-48F4-94CC-BBBE2E2B4CF1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1" name="Freeform: Shape 3010">
                <a:extLst>
                  <a:ext uri="{FF2B5EF4-FFF2-40B4-BE49-F238E27FC236}">
                    <a16:creationId xmlns:a16="http://schemas.microsoft.com/office/drawing/2014/main" id="{16568A86-52EB-4633-A09C-EEB7B98464C5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2" name="Freeform: Shape 3011">
                <a:extLst>
                  <a:ext uri="{FF2B5EF4-FFF2-40B4-BE49-F238E27FC236}">
                    <a16:creationId xmlns:a16="http://schemas.microsoft.com/office/drawing/2014/main" id="{B219330B-9387-4927-AA4D-72E01D2A9E45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3" name="Freeform: Shape 3012">
                <a:extLst>
                  <a:ext uri="{FF2B5EF4-FFF2-40B4-BE49-F238E27FC236}">
                    <a16:creationId xmlns:a16="http://schemas.microsoft.com/office/drawing/2014/main" id="{2EC57425-D09C-4139-B56D-59007DA02CDC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4" name="Freeform: Shape 3013">
                <a:extLst>
                  <a:ext uri="{FF2B5EF4-FFF2-40B4-BE49-F238E27FC236}">
                    <a16:creationId xmlns:a16="http://schemas.microsoft.com/office/drawing/2014/main" id="{710CDCC7-0664-49B2-8143-9B84B4D0EFEF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5" name="Freeform: Shape 3014">
                <a:extLst>
                  <a:ext uri="{FF2B5EF4-FFF2-40B4-BE49-F238E27FC236}">
                    <a16:creationId xmlns:a16="http://schemas.microsoft.com/office/drawing/2014/main" id="{77512B57-097B-487D-90A9-1C0051CFEF82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6" name="Freeform: Shape 3015">
                <a:extLst>
                  <a:ext uri="{FF2B5EF4-FFF2-40B4-BE49-F238E27FC236}">
                    <a16:creationId xmlns:a16="http://schemas.microsoft.com/office/drawing/2014/main" id="{69221119-FC66-4A81-9B6C-B9ACF19CA821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7" name="Freeform: Shape 3016">
                <a:extLst>
                  <a:ext uri="{FF2B5EF4-FFF2-40B4-BE49-F238E27FC236}">
                    <a16:creationId xmlns:a16="http://schemas.microsoft.com/office/drawing/2014/main" id="{DCB4B7B3-753F-49C1-8FE7-98D34FB976A9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8" name="Freeform: Shape 3017">
                <a:extLst>
                  <a:ext uri="{FF2B5EF4-FFF2-40B4-BE49-F238E27FC236}">
                    <a16:creationId xmlns:a16="http://schemas.microsoft.com/office/drawing/2014/main" id="{F146D760-0653-44D7-80E1-BBEED3C1179E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9" name="Freeform: Shape 3018">
                <a:extLst>
                  <a:ext uri="{FF2B5EF4-FFF2-40B4-BE49-F238E27FC236}">
                    <a16:creationId xmlns:a16="http://schemas.microsoft.com/office/drawing/2014/main" id="{A0328FF2-4DEA-4CF3-8C69-4373D51FD307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0" name="Freeform: Shape 3019">
                <a:extLst>
                  <a:ext uri="{FF2B5EF4-FFF2-40B4-BE49-F238E27FC236}">
                    <a16:creationId xmlns:a16="http://schemas.microsoft.com/office/drawing/2014/main" id="{BCCC3DD1-08F1-482C-9EC3-96CBB8371D08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1" name="Freeform: Shape 3020">
                <a:extLst>
                  <a:ext uri="{FF2B5EF4-FFF2-40B4-BE49-F238E27FC236}">
                    <a16:creationId xmlns:a16="http://schemas.microsoft.com/office/drawing/2014/main" id="{1F86C4A1-EE93-4E88-8F0D-7A85D68E93FE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2" name="Freeform: Shape 3021">
                <a:extLst>
                  <a:ext uri="{FF2B5EF4-FFF2-40B4-BE49-F238E27FC236}">
                    <a16:creationId xmlns:a16="http://schemas.microsoft.com/office/drawing/2014/main" id="{139C81BD-FECD-4B36-AF63-65E54D8E2759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3" name="Freeform: Shape 3022">
                <a:extLst>
                  <a:ext uri="{FF2B5EF4-FFF2-40B4-BE49-F238E27FC236}">
                    <a16:creationId xmlns:a16="http://schemas.microsoft.com/office/drawing/2014/main" id="{4BC66310-18ED-4D35-94AF-C2A1510F81F4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4" name="Freeform: Shape 3023">
                <a:extLst>
                  <a:ext uri="{FF2B5EF4-FFF2-40B4-BE49-F238E27FC236}">
                    <a16:creationId xmlns:a16="http://schemas.microsoft.com/office/drawing/2014/main" id="{87837BD4-0C6A-4F35-B7CE-347B54F08653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5" name="Freeform: Shape 3024">
                <a:extLst>
                  <a:ext uri="{FF2B5EF4-FFF2-40B4-BE49-F238E27FC236}">
                    <a16:creationId xmlns:a16="http://schemas.microsoft.com/office/drawing/2014/main" id="{08BCECE5-B025-464A-9F55-5572546EB71B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6" name="Freeform: Shape 3025">
                <a:extLst>
                  <a:ext uri="{FF2B5EF4-FFF2-40B4-BE49-F238E27FC236}">
                    <a16:creationId xmlns:a16="http://schemas.microsoft.com/office/drawing/2014/main" id="{E004961B-540B-4EE0-AD20-890702829EE0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7" name="Freeform: Shape 3026">
                <a:extLst>
                  <a:ext uri="{FF2B5EF4-FFF2-40B4-BE49-F238E27FC236}">
                    <a16:creationId xmlns:a16="http://schemas.microsoft.com/office/drawing/2014/main" id="{A1E28F0F-3EE6-43AB-9C54-5547CBA2BB08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8" name="Freeform: Shape 3027">
                <a:extLst>
                  <a:ext uri="{FF2B5EF4-FFF2-40B4-BE49-F238E27FC236}">
                    <a16:creationId xmlns:a16="http://schemas.microsoft.com/office/drawing/2014/main" id="{3961E923-32C9-4564-9214-D7767DC802C5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9" name="Freeform: Shape 3028">
                <a:extLst>
                  <a:ext uri="{FF2B5EF4-FFF2-40B4-BE49-F238E27FC236}">
                    <a16:creationId xmlns:a16="http://schemas.microsoft.com/office/drawing/2014/main" id="{22866AF0-86B3-4764-AF27-1F9991632A91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0" name="Freeform: Shape 3029">
                <a:extLst>
                  <a:ext uri="{FF2B5EF4-FFF2-40B4-BE49-F238E27FC236}">
                    <a16:creationId xmlns:a16="http://schemas.microsoft.com/office/drawing/2014/main" id="{E4ABA741-D614-47B8-8305-C18972B46B4A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1" name="Freeform: Shape 3030">
                <a:extLst>
                  <a:ext uri="{FF2B5EF4-FFF2-40B4-BE49-F238E27FC236}">
                    <a16:creationId xmlns:a16="http://schemas.microsoft.com/office/drawing/2014/main" id="{4AC36DEA-9DCC-4000-ABF8-E0830205F8B0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2" name="Freeform: Shape 3031">
                <a:extLst>
                  <a:ext uri="{FF2B5EF4-FFF2-40B4-BE49-F238E27FC236}">
                    <a16:creationId xmlns:a16="http://schemas.microsoft.com/office/drawing/2014/main" id="{C749FC2F-96FE-41A9-B1CB-223FA1C55C0F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3" name="Freeform: Shape 3032">
                <a:extLst>
                  <a:ext uri="{FF2B5EF4-FFF2-40B4-BE49-F238E27FC236}">
                    <a16:creationId xmlns:a16="http://schemas.microsoft.com/office/drawing/2014/main" id="{A1CCC5FE-8F6E-4BDC-8DF7-E90B91151C12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4" name="Freeform: Shape 3033">
                <a:extLst>
                  <a:ext uri="{FF2B5EF4-FFF2-40B4-BE49-F238E27FC236}">
                    <a16:creationId xmlns:a16="http://schemas.microsoft.com/office/drawing/2014/main" id="{4C2CA3FB-893B-43D7-A493-97E6B40A6350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3CB751CA-643B-43E8-B14B-F41AC9B2D8D9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6" name="Freeform: Shape 3035">
                <a:extLst>
                  <a:ext uri="{FF2B5EF4-FFF2-40B4-BE49-F238E27FC236}">
                    <a16:creationId xmlns:a16="http://schemas.microsoft.com/office/drawing/2014/main" id="{1B19721B-D9B7-456D-8782-3234D9E1E1C6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7" name="Freeform: Shape 3036">
                <a:extLst>
                  <a:ext uri="{FF2B5EF4-FFF2-40B4-BE49-F238E27FC236}">
                    <a16:creationId xmlns:a16="http://schemas.microsoft.com/office/drawing/2014/main" id="{4488B065-F2AD-43F0-AB2A-414BF5FC4DF7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8" name="Freeform: Shape 3037">
                <a:extLst>
                  <a:ext uri="{FF2B5EF4-FFF2-40B4-BE49-F238E27FC236}">
                    <a16:creationId xmlns:a16="http://schemas.microsoft.com/office/drawing/2014/main" id="{9AFDA773-F930-44A1-A6F7-A3F4536AE806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9" name="Freeform: Shape 3038">
                <a:extLst>
                  <a:ext uri="{FF2B5EF4-FFF2-40B4-BE49-F238E27FC236}">
                    <a16:creationId xmlns:a16="http://schemas.microsoft.com/office/drawing/2014/main" id="{3B8E1852-5B34-4C7D-A734-30F520D7C7A4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0" name="Freeform: Shape 3039">
                <a:extLst>
                  <a:ext uri="{FF2B5EF4-FFF2-40B4-BE49-F238E27FC236}">
                    <a16:creationId xmlns:a16="http://schemas.microsoft.com/office/drawing/2014/main" id="{3870F27C-01F7-4651-84F0-2BBABC512487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1" name="Freeform: Shape 3040">
                <a:extLst>
                  <a:ext uri="{FF2B5EF4-FFF2-40B4-BE49-F238E27FC236}">
                    <a16:creationId xmlns:a16="http://schemas.microsoft.com/office/drawing/2014/main" id="{6080526B-1F11-4FC4-AFBA-69268505F1F3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2" name="Freeform: Shape 3041">
                <a:extLst>
                  <a:ext uri="{FF2B5EF4-FFF2-40B4-BE49-F238E27FC236}">
                    <a16:creationId xmlns:a16="http://schemas.microsoft.com/office/drawing/2014/main" id="{031305EF-33B1-4CD3-B0FF-911B48A6A309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3" name="Freeform: Shape 3042">
                <a:extLst>
                  <a:ext uri="{FF2B5EF4-FFF2-40B4-BE49-F238E27FC236}">
                    <a16:creationId xmlns:a16="http://schemas.microsoft.com/office/drawing/2014/main" id="{13A3150F-16F1-4C89-BE8E-75ECDDE67375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4" name="Freeform: Shape 3043">
                <a:extLst>
                  <a:ext uri="{FF2B5EF4-FFF2-40B4-BE49-F238E27FC236}">
                    <a16:creationId xmlns:a16="http://schemas.microsoft.com/office/drawing/2014/main" id="{A0C728FC-A1F1-4306-8A8C-EA1D954ECBF7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5" name="Freeform: Shape 3044">
                <a:extLst>
                  <a:ext uri="{FF2B5EF4-FFF2-40B4-BE49-F238E27FC236}">
                    <a16:creationId xmlns:a16="http://schemas.microsoft.com/office/drawing/2014/main" id="{4A10461D-752B-477A-98E8-57CC05183120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6" name="Freeform: Shape 3045">
                <a:extLst>
                  <a:ext uri="{FF2B5EF4-FFF2-40B4-BE49-F238E27FC236}">
                    <a16:creationId xmlns:a16="http://schemas.microsoft.com/office/drawing/2014/main" id="{49A47355-0C3B-46D0-B221-20761E7BE9D0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7" name="Freeform: Shape 3046">
                <a:extLst>
                  <a:ext uri="{FF2B5EF4-FFF2-40B4-BE49-F238E27FC236}">
                    <a16:creationId xmlns:a16="http://schemas.microsoft.com/office/drawing/2014/main" id="{6B7104A3-7C32-4469-835B-20BE7A24EAFC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8" name="Freeform: Shape 3047">
                <a:extLst>
                  <a:ext uri="{FF2B5EF4-FFF2-40B4-BE49-F238E27FC236}">
                    <a16:creationId xmlns:a16="http://schemas.microsoft.com/office/drawing/2014/main" id="{3F3082DC-8ACA-4959-A0AF-6C90A92C282A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9" name="Freeform: Shape 3048">
                <a:extLst>
                  <a:ext uri="{FF2B5EF4-FFF2-40B4-BE49-F238E27FC236}">
                    <a16:creationId xmlns:a16="http://schemas.microsoft.com/office/drawing/2014/main" id="{10DF51C0-0A7C-4B4B-966D-8D219B4DDD95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0" name="Freeform: Shape 3049">
                <a:extLst>
                  <a:ext uri="{FF2B5EF4-FFF2-40B4-BE49-F238E27FC236}">
                    <a16:creationId xmlns:a16="http://schemas.microsoft.com/office/drawing/2014/main" id="{E2E542AF-7F8F-4B55-986F-7E3D666B5550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1" name="Freeform: Shape 3050">
                <a:extLst>
                  <a:ext uri="{FF2B5EF4-FFF2-40B4-BE49-F238E27FC236}">
                    <a16:creationId xmlns:a16="http://schemas.microsoft.com/office/drawing/2014/main" id="{1113F43C-D8CD-4CD8-B717-8DD2E029AEC5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2" name="Freeform: Shape 3051">
                <a:extLst>
                  <a:ext uri="{FF2B5EF4-FFF2-40B4-BE49-F238E27FC236}">
                    <a16:creationId xmlns:a16="http://schemas.microsoft.com/office/drawing/2014/main" id="{46C00F66-AF67-437F-8677-2A85862B5113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3" name="Freeform: Shape 3052">
                <a:extLst>
                  <a:ext uri="{FF2B5EF4-FFF2-40B4-BE49-F238E27FC236}">
                    <a16:creationId xmlns:a16="http://schemas.microsoft.com/office/drawing/2014/main" id="{3EA7C56F-ABC2-411D-8996-3CC5A5937339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4" name="Freeform: Shape 3053">
                <a:extLst>
                  <a:ext uri="{FF2B5EF4-FFF2-40B4-BE49-F238E27FC236}">
                    <a16:creationId xmlns:a16="http://schemas.microsoft.com/office/drawing/2014/main" id="{A7B4DF41-9DA2-45FD-A930-E45D2CD70383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5" name="Freeform: Shape 3054">
                <a:extLst>
                  <a:ext uri="{FF2B5EF4-FFF2-40B4-BE49-F238E27FC236}">
                    <a16:creationId xmlns:a16="http://schemas.microsoft.com/office/drawing/2014/main" id="{69C829C1-3FCF-479D-A26C-00B5BDF2DF41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6" name="Freeform: Shape 3055">
                <a:extLst>
                  <a:ext uri="{FF2B5EF4-FFF2-40B4-BE49-F238E27FC236}">
                    <a16:creationId xmlns:a16="http://schemas.microsoft.com/office/drawing/2014/main" id="{795EFBE9-6A12-4447-A2AF-7CF377A66599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7" name="Freeform: Shape 3056">
                <a:extLst>
                  <a:ext uri="{FF2B5EF4-FFF2-40B4-BE49-F238E27FC236}">
                    <a16:creationId xmlns:a16="http://schemas.microsoft.com/office/drawing/2014/main" id="{25CEFCA0-FA30-444F-86DF-A0A27E919F29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8" name="Freeform: Shape 3057">
                <a:extLst>
                  <a:ext uri="{FF2B5EF4-FFF2-40B4-BE49-F238E27FC236}">
                    <a16:creationId xmlns:a16="http://schemas.microsoft.com/office/drawing/2014/main" id="{D2AFF823-C4F2-49D8-917D-9AD60CC7A646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9" name="Freeform: Shape 3058">
                <a:extLst>
                  <a:ext uri="{FF2B5EF4-FFF2-40B4-BE49-F238E27FC236}">
                    <a16:creationId xmlns:a16="http://schemas.microsoft.com/office/drawing/2014/main" id="{28A9E7E3-8131-4258-8F76-CDAA74251366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0" name="Freeform: Shape 3059">
                <a:extLst>
                  <a:ext uri="{FF2B5EF4-FFF2-40B4-BE49-F238E27FC236}">
                    <a16:creationId xmlns:a16="http://schemas.microsoft.com/office/drawing/2014/main" id="{4D1CFB83-7013-4C9F-AD24-B2C0934545A7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1" name="Freeform: Shape 3060">
                <a:extLst>
                  <a:ext uri="{FF2B5EF4-FFF2-40B4-BE49-F238E27FC236}">
                    <a16:creationId xmlns:a16="http://schemas.microsoft.com/office/drawing/2014/main" id="{7E577BEA-436F-4AFD-88F1-C9474D56D578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2" name="Freeform: Shape 3061">
                <a:extLst>
                  <a:ext uri="{FF2B5EF4-FFF2-40B4-BE49-F238E27FC236}">
                    <a16:creationId xmlns:a16="http://schemas.microsoft.com/office/drawing/2014/main" id="{CA1194A7-5AA2-4F28-BEE4-45D86635CE2E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3" name="Freeform: Shape 3062">
                <a:extLst>
                  <a:ext uri="{FF2B5EF4-FFF2-40B4-BE49-F238E27FC236}">
                    <a16:creationId xmlns:a16="http://schemas.microsoft.com/office/drawing/2014/main" id="{8D868E62-FE2A-40BF-9DD8-2A5A7BF9D734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4" name="Freeform: Shape 3063">
                <a:extLst>
                  <a:ext uri="{FF2B5EF4-FFF2-40B4-BE49-F238E27FC236}">
                    <a16:creationId xmlns:a16="http://schemas.microsoft.com/office/drawing/2014/main" id="{AD3E718A-5253-43A1-AEB1-68B718EE5B8B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5" name="Freeform: Shape 3064">
                <a:extLst>
                  <a:ext uri="{FF2B5EF4-FFF2-40B4-BE49-F238E27FC236}">
                    <a16:creationId xmlns:a16="http://schemas.microsoft.com/office/drawing/2014/main" id="{7C3AB08F-1E45-42AA-A748-0E7AA604DCF0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6" name="Freeform: Shape 3065">
                <a:extLst>
                  <a:ext uri="{FF2B5EF4-FFF2-40B4-BE49-F238E27FC236}">
                    <a16:creationId xmlns:a16="http://schemas.microsoft.com/office/drawing/2014/main" id="{439A389A-A67C-4563-8C19-EE7DCF047C77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7" name="Freeform: Shape 3066">
                <a:extLst>
                  <a:ext uri="{FF2B5EF4-FFF2-40B4-BE49-F238E27FC236}">
                    <a16:creationId xmlns:a16="http://schemas.microsoft.com/office/drawing/2014/main" id="{75E5559A-EE47-4753-93B0-902D87F5B218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8" name="Freeform: Shape 3067">
                <a:extLst>
                  <a:ext uri="{FF2B5EF4-FFF2-40B4-BE49-F238E27FC236}">
                    <a16:creationId xmlns:a16="http://schemas.microsoft.com/office/drawing/2014/main" id="{668D89B5-C568-47A8-86F3-68EE906FEFD3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9" name="Freeform: Shape 3068">
                <a:extLst>
                  <a:ext uri="{FF2B5EF4-FFF2-40B4-BE49-F238E27FC236}">
                    <a16:creationId xmlns:a16="http://schemas.microsoft.com/office/drawing/2014/main" id="{0FA3EEA7-96A1-48C2-8989-CC093F87A455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0" name="Freeform: Shape 3069">
                <a:extLst>
                  <a:ext uri="{FF2B5EF4-FFF2-40B4-BE49-F238E27FC236}">
                    <a16:creationId xmlns:a16="http://schemas.microsoft.com/office/drawing/2014/main" id="{2B923399-CD36-425D-8F1F-3B67B76D20CF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1" name="Freeform: Shape 3070">
                <a:extLst>
                  <a:ext uri="{FF2B5EF4-FFF2-40B4-BE49-F238E27FC236}">
                    <a16:creationId xmlns:a16="http://schemas.microsoft.com/office/drawing/2014/main" id="{A35F4F10-9048-4A34-B44F-D1F95D0E0A10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2" name="Freeform: Shape 3071">
                <a:extLst>
                  <a:ext uri="{FF2B5EF4-FFF2-40B4-BE49-F238E27FC236}">
                    <a16:creationId xmlns:a16="http://schemas.microsoft.com/office/drawing/2014/main" id="{496799BE-3EDF-40A0-97AE-78DF0519D1AE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3" name="Freeform: Shape 3072">
                <a:extLst>
                  <a:ext uri="{FF2B5EF4-FFF2-40B4-BE49-F238E27FC236}">
                    <a16:creationId xmlns:a16="http://schemas.microsoft.com/office/drawing/2014/main" id="{422C1762-1836-4228-BB40-122016FE3338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4" name="Freeform: Shape 3073">
                <a:extLst>
                  <a:ext uri="{FF2B5EF4-FFF2-40B4-BE49-F238E27FC236}">
                    <a16:creationId xmlns:a16="http://schemas.microsoft.com/office/drawing/2014/main" id="{65F1E34C-2CEE-466E-9618-FF4D9351170C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5" name="Freeform: Shape 3074">
                <a:extLst>
                  <a:ext uri="{FF2B5EF4-FFF2-40B4-BE49-F238E27FC236}">
                    <a16:creationId xmlns:a16="http://schemas.microsoft.com/office/drawing/2014/main" id="{79A9140D-8309-43C8-900E-9E591ABEA7D7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6" name="Freeform: Shape 3075">
                <a:extLst>
                  <a:ext uri="{FF2B5EF4-FFF2-40B4-BE49-F238E27FC236}">
                    <a16:creationId xmlns:a16="http://schemas.microsoft.com/office/drawing/2014/main" id="{C6B69586-81EB-4758-86AA-A29FCDC7762D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7" name="Freeform: Shape 3076">
                <a:extLst>
                  <a:ext uri="{FF2B5EF4-FFF2-40B4-BE49-F238E27FC236}">
                    <a16:creationId xmlns:a16="http://schemas.microsoft.com/office/drawing/2014/main" id="{F4B57DF2-5BFC-43D1-9BAE-702E1C1D60D4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8" name="Freeform: Shape 3077">
                <a:extLst>
                  <a:ext uri="{FF2B5EF4-FFF2-40B4-BE49-F238E27FC236}">
                    <a16:creationId xmlns:a16="http://schemas.microsoft.com/office/drawing/2014/main" id="{4BB113FC-0549-4F93-A5A2-0AAE1CF27E49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37251776"/>
      </p:ext>
    </p:extLst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1000"/>
                                        <p:tgtEl>
                                          <p:spTgt spid="1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29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9" name="Graphic 5888">
            <a:extLst>
              <a:ext uri="{FF2B5EF4-FFF2-40B4-BE49-F238E27FC236}">
                <a16:creationId xmlns:a16="http://schemas.microsoft.com/office/drawing/2014/main" id="{9C88BE09-77E3-4411-9D5C-676E590A61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0" y="-35218"/>
            <a:ext cx="12192000" cy="6928436"/>
          </a:xfrm>
          <a:prstGeom prst="rect">
            <a:avLst/>
          </a:prstGeom>
        </p:spPr>
      </p:pic>
      <p:pic>
        <p:nvPicPr>
          <p:cNvPr id="5890" name="Graphic 5889">
            <a:extLst>
              <a:ext uri="{FF2B5EF4-FFF2-40B4-BE49-F238E27FC236}">
                <a16:creationId xmlns:a16="http://schemas.microsoft.com/office/drawing/2014/main" id="{9EEFA564-D22B-41FE-A976-C6B43E1093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333479" y="644685"/>
            <a:ext cx="5525042" cy="5568630"/>
          </a:xfrm>
          <a:prstGeom prst="rect">
            <a:avLst/>
          </a:prstGeom>
        </p:spPr>
      </p:pic>
      <p:grpSp>
        <p:nvGrpSpPr>
          <p:cNvPr id="4629" name="Graphic 4626">
            <a:extLst>
              <a:ext uri="{FF2B5EF4-FFF2-40B4-BE49-F238E27FC236}">
                <a16:creationId xmlns:a16="http://schemas.microsoft.com/office/drawing/2014/main" id="{5979C96A-7959-49E1-882A-6BB429AEC745}"/>
              </a:ext>
            </a:extLst>
          </p:cNvPr>
          <p:cNvGrpSpPr/>
          <p:nvPr/>
        </p:nvGrpSpPr>
        <p:grpSpPr>
          <a:xfrm>
            <a:off x="4031279" y="3193733"/>
            <a:ext cx="207168" cy="124862"/>
            <a:chOff x="5543073" y="3673776"/>
            <a:chExt cx="207168" cy="124862"/>
          </a:xfrm>
        </p:grpSpPr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E0B2ABAA-6DB6-45B2-99CE-B0A11D6CCFEE}"/>
                </a:ext>
              </a:extLst>
            </p:cNvPr>
            <p:cNvSpPr/>
            <p:nvPr/>
          </p:nvSpPr>
          <p:spPr>
            <a:xfrm>
              <a:off x="5543073" y="3673776"/>
              <a:ext cx="77628" cy="49545"/>
            </a:xfrm>
            <a:custGeom>
              <a:avLst/>
              <a:gdLst>
                <a:gd name="connsiteX0" fmla="*/ 77629 w 77628"/>
                <a:gd name="connsiteY0" fmla="*/ 42878 h 49545"/>
                <a:gd name="connsiteX1" fmla="*/ 74771 w 77628"/>
                <a:gd name="connsiteY1" fmla="*/ 44783 h 49545"/>
                <a:gd name="connsiteX2" fmla="*/ 10954 w 77628"/>
                <a:gd name="connsiteY2" fmla="*/ 2873 h 49545"/>
                <a:gd name="connsiteX3" fmla="*/ 4286 w 77628"/>
                <a:gd name="connsiteY3" fmla="*/ 7636 h 49545"/>
                <a:gd name="connsiteX4" fmla="*/ 4286 w 77628"/>
                <a:gd name="connsiteY4" fmla="*/ 16208 h 49545"/>
                <a:gd name="connsiteX5" fmla="*/ 73819 w 77628"/>
                <a:gd name="connsiteY5" fmla="*/ 45736 h 49545"/>
                <a:gd name="connsiteX6" fmla="*/ 73819 w 77628"/>
                <a:gd name="connsiteY6" fmla="*/ 49546 h 49545"/>
                <a:gd name="connsiteX7" fmla="*/ 1429 w 77628"/>
                <a:gd name="connsiteY7" fmla="*/ 18113 h 49545"/>
                <a:gd name="connsiteX8" fmla="*/ 1429 w 77628"/>
                <a:gd name="connsiteY8" fmla="*/ 6683 h 49545"/>
                <a:gd name="connsiteX9" fmla="*/ 10954 w 77628"/>
                <a:gd name="connsiteY9" fmla="*/ 16 h 49545"/>
                <a:gd name="connsiteX10" fmla="*/ 77629 w 77628"/>
                <a:gd name="connsiteY10" fmla="*/ 42878 h 4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628" h="49545">
                  <a:moveTo>
                    <a:pt x="77629" y="42878"/>
                  </a:moveTo>
                  <a:lnTo>
                    <a:pt x="74771" y="44783"/>
                  </a:lnTo>
                  <a:cubicBezTo>
                    <a:pt x="68104" y="37163"/>
                    <a:pt x="22384" y="1921"/>
                    <a:pt x="10954" y="2873"/>
                  </a:cubicBezTo>
                  <a:cubicBezTo>
                    <a:pt x="8096" y="2873"/>
                    <a:pt x="6191" y="4778"/>
                    <a:pt x="4286" y="7636"/>
                  </a:cubicBezTo>
                  <a:cubicBezTo>
                    <a:pt x="2381" y="10493"/>
                    <a:pt x="2381" y="13351"/>
                    <a:pt x="4286" y="16208"/>
                  </a:cubicBezTo>
                  <a:cubicBezTo>
                    <a:pt x="10001" y="25733"/>
                    <a:pt x="64294" y="44783"/>
                    <a:pt x="73819" y="45736"/>
                  </a:cubicBezTo>
                  <a:lnTo>
                    <a:pt x="73819" y="49546"/>
                  </a:lnTo>
                  <a:cubicBezTo>
                    <a:pt x="71914" y="49546"/>
                    <a:pt x="9049" y="31448"/>
                    <a:pt x="1429" y="18113"/>
                  </a:cubicBezTo>
                  <a:cubicBezTo>
                    <a:pt x="-476" y="14303"/>
                    <a:pt x="-476" y="10493"/>
                    <a:pt x="1429" y="6683"/>
                  </a:cubicBezTo>
                  <a:cubicBezTo>
                    <a:pt x="3334" y="2873"/>
                    <a:pt x="7144" y="16"/>
                    <a:pt x="10954" y="16"/>
                  </a:cubicBezTo>
                  <a:cubicBezTo>
                    <a:pt x="27146" y="-937"/>
                    <a:pt x="76676" y="41926"/>
                    <a:pt x="77629" y="42878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C45CB43D-97C8-4E43-ABBC-C4D4FB4AD2B5}"/>
                </a:ext>
              </a:extLst>
            </p:cNvPr>
            <p:cNvSpPr/>
            <p:nvPr/>
          </p:nvSpPr>
          <p:spPr>
            <a:xfrm>
              <a:off x="5620372" y="3700868"/>
              <a:ext cx="129870" cy="97770"/>
            </a:xfrm>
            <a:custGeom>
              <a:avLst/>
              <a:gdLst>
                <a:gd name="connsiteX0" fmla="*/ 64148 w 129870"/>
                <a:gd name="connsiteY0" fmla="*/ 5309 h 97770"/>
                <a:gd name="connsiteX1" fmla="*/ 129870 w 129870"/>
                <a:gd name="connsiteY1" fmla="*/ 89129 h 97770"/>
                <a:gd name="connsiteX2" fmla="*/ 23190 w 129870"/>
                <a:gd name="connsiteY2" fmla="*/ 81509 h 97770"/>
                <a:gd name="connsiteX3" fmla="*/ 5093 w 129870"/>
                <a:gd name="connsiteY3" fmla="*/ 22454 h 97770"/>
                <a:gd name="connsiteX4" fmla="*/ 64148 w 129870"/>
                <a:gd name="connsiteY4" fmla="*/ 5309 h 9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0" h="97770">
                  <a:moveTo>
                    <a:pt x="64148" y="5309"/>
                  </a:moveTo>
                  <a:cubicBezTo>
                    <a:pt x="124155" y="36742"/>
                    <a:pt x="129870" y="89129"/>
                    <a:pt x="129870" y="89129"/>
                  </a:cubicBezTo>
                  <a:cubicBezTo>
                    <a:pt x="129870" y="89129"/>
                    <a:pt x="81293" y="112942"/>
                    <a:pt x="23190" y="81509"/>
                  </a:cubicBezTo>
                  <a:cubicBezTo>
                    <a:pt x="2235" y="70079"/>
                    <a:pt x="-6337" y="44362"/>
                    <a:pt x="5093" y="22454"/>
                  </a:cubicBezTo>
                  <a:cubicBezTo>
                    <a:pt x="17475" y="1499"/>
                    <a:pt x="43193" y="-6121"/>
                    <a:pt x="64148" y="5309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400A9125-2C4E-434E-84E9-6FBB6A2D6A56}"/>
                </a:ext>
              </a:extLst>
            </p:cNvPr>
            <p:cNvSpPr/>
            <p:nvPr/>
          </p:nvSpPr>
          <p:spPr>
            <a:xfrm>
              <a:off x="5637761" y="3708082"/>
              <a:ext cx="46758" cy="75247"/>
            </a:xfrm>
            <a:custGeom>
              <a:avLst/>
              <a:gdLst>
                <a:gd name="connsiteX0" fmla="*/ 4848 w 46758"/>
                <a:gd name="connsiteY0" fmla="*/ 70485 h 75247"/>
                <a:gd name="connsiteX1" fmla="*/ 3896 w 46758"/>
                <a:gd name="connsiteY1" fmla="*/ 62865 h 75247"/>
                <a:gd name="connsiteX2" fmla="*/ 10563 w 46758"/>
                <a:gd name="connsiteY2" fmla="*/ 59055 h 75247"/>
                <a:gd name="connsiteX3" fmla="*/ 19136 w 46758"/>
                <a:gd name="connsiteY3" fmla="*/ 54292 h 75247"/>
                <a:gd name="connsiteX4" fmla="*/ 18183 w 46758"/>
                <a:gd name="connsiteY4" fmla="*/ 44767 h 75247"/>
                <a:gd name="connsiteX5" fmla="*/ 17231 w 46758"/>
                <a:gd name="connsiteY5" fmla="*/ 37147 h 75247"/>
                <a:gd name="connsiteX6" fmla="*/ 23898 w 46758"/>
                <a:gd name="connsiteY6" fmla="*/ 33338 h 75247"/>
                <a:gd name="connsiteX7" fmla="*/ 32471 w 46758"/>
                <a:gd name="connsiteY7" fmla="*/ 28575 h 75247"/>
                <a:gd name="connsiteX8" fmla="*/ 31518 w 46758"/>
                <a:gd name="connsiteY8" fmla="*/ 19050 h 75247"/>
                <a:gd name="connsiteX9" fmla="*/ 30566 w 46758"/>
                <a:gd name="connsiteY9" fmla="*/ 11430 h 75247"/>
                <a:gd name="connsiteX10" fmla="*/ 37233 w 46758"/>
                <a:gd name="connsiteY10" fmla="*/ 7620 h 75247"/>
                <a:gd name="connsiteX11" fmla="*/ 45806 w 46758"/>
                <a:gd name="connsiteY11" fmla="*/ 2857 h 75247"/>
                <a:gd name="connsiteX12" fmla="*/ 46758 w 46758"/>
                <a:gd name="connsiteY12" fmla="*/ 952 h 75247"/>
                <a:gd name="connsiteX13" fmla="*/ 44853 w 46758"/>
                <a:gd name="connsiteY13" fmla="*/ 0 h 75247"/>
                <a:gd name="connsiteX14" fmla="*/ 43901 w 46758"/>
                <a:gd name="connsiteY14" fmla="*/ 0 h 75247"/>
                <a:gd name="connsiteX15" fmla="*/ 42948 w 46758"/>
                <a:gd name="connsiteY15" fmla="*/ 1905 h 75247"/>
                <a:gd name="connsiteX16" fmla="*/ 36281 w 46758"/>
                <a:gd name="connsiteY16" fmla="*/ 5715 h 75247"/>
                <a:gd name="connsiteX17" fmla="*/ 27708 w 46758"/>
                <a:gd name="connsiteY17" fmla="*/ 10477 h 75247"/>
                <a:gd name="connsiteX18" fmla="*/ 28661 w 46758"/>
                <a:gd name="connsiteY18" fmla="*/ 20002 h 75247"/>
                <a:gd name="connsiteX19" fmla="*/ 29613 w 46758"/>
                <a:gd name="connsiteY19" fmla="*/ 27622 h 75247"/>
                <a:gd name="connsiteX20" fmla="*/ 22946 w 46758"/>
                <a:gd name="connsiteY20" fmla="*/ 31432 h 75247"/>
                <a:gd name="connsiteX21" fmla="*/ 14373 w 46758"/>
                <a:gd name="connsiteY21" fmla="*/ 36195 h 75247"/>
                <a:gd name="connsiteX22" fmla="*/ 15326 w 46758"/>
                <a:gd name="connsiteY22" fmla="*/ 45720 h 75247"/>
                <a:gd name="connsiteX23" fmla="*/ 16278 w 46758"/>
                <a:gd name="connsiteY23" fmla="*/ 53340 h 75247"/>
                <a:gd name="connsiteX24" fmla="*/ 9611 w 46758"/>
                <a:gd name="connsiteY24" fmla="*/ 57150 h 75247"/>
                <a:gd name="connsiteX25" fmla="*/ 1038 w 46758"/>
                <a:gd name="connsiteY25" fmla="*/ 61913 h 75247"/>
                <a:gd name="connsiteX26" fmla="*/ 1991 w 46758"/>
                <a:gd name="connsiteY26" fmla="*/ 71438 h 75247"/>
                <a:gd name="connsiteX27" fmla="*/ 2943 w 46758"/>
                <a:gd name="connsiteY27" fmla="*/ 73342 h 75247"/>
                <a:gd name="connsiteX28" fmla="*/ 5801 w 46758"/>
                <a:gd name="connsiteY28" fmla="*/ 75247 h 75247"/>
                <a:gd name="connsiteX29" fmla="*/ 5801 w 46758"/>
                <a:gd name="connsiteY29" fmla="*/ 75247 h 75247"/>
                <a:gd name="connsiteX30" fmla="*/ 4848 w 46758"/>
                <a:gd name="connsiteY30" fmla="*/ 70485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758" h="75247">
                  <a:moveTo>
                    <a:pt x="4848" y="70485"/>
                  </a:moveTo>
                  <a:cubicBezTo>
                    <a:pt x="3896" y="67627"/>
                    <a:pt x="2943" y="65722"/>
                    <a:pt x="3896" y="62865"/>
                  </a:cubicBezTo>
                  <a:cubicBezTo>
                    <a:pt x="5801" y="60007"/>
                    <a:pt x="7706" y="60007"/>
                    <a:pt x="10563" y="59055"/>
                  </a:cubicBezTo>
                  <a:cubicBezTo>
                    <a:pt x="13421" y="58102"/>
                    <a:pt x="17231" y="58102"/>
                    <a:pt x="19136" y="54292"/>
                  </a:cubicBezTo>
                  <a:cubicBezTo>
                    <a:pt x="21041" y="50482"/>
                    <a:pt x="20088" y="47625"/>
                    <a:pt x="18183" y="44767"/>
                  </a:cubicBezTo>
                  <a:cubicBezTo>
                    <a:pt x="17231" y="41910"/>
                    <a:pt x="16278" y="40005"/>
                    <a:pt x="17231" y="37147"/>
                  </a:cubicBezTo>
                  <a:cubicBezTo>
                    <a:pt x="19136" y="34290"/>
                    <a:pt x="21041" y="34290"/>
                    <a:pt x="23898" y="33338"/>
                  </a:cubicBezTo>
                  <a:cubicBezTo>
                    <a:pt x="26756" y="32385"/>
                    <a:pt x="30566" y="32385"/>
                    <a:pt x="32471" y="28575"/>
                  </a:cubicBezTo>
                  <a:cubicBezTo>
                    <a:pt x="34376" y="24765"/>
                    <a:pt x="33423" y="21907"/>
                    <a:pt x="31518" y="19050"/>
                  </a:cubicBezTo>
                  <a:cubicBezTo>
                    <a:pt x="30566" y="16192"/>
                    <a:pt x="29613" y="14288"/>
                    <a:pt x="30566" y="11430"/>
                  </a:cubicBezTo>
                  <a:cubicBezTo>
                    <a:pt x="32471" y="8572"/>
                    <a:pt x="34376" y="8572"/>
                    <a:pt x="37233" y="7620"/>
                  </a:cubicBezTo>
                  <a:cubicBezTo>
                    <a:pt x="40091" y="6667"/>
                    <a:pt x="43901" y="6667"/>
                    <a:pt x="45806" y="2857"/>
                  </a:cubicBezTo>
                  <a:lnTo>
                    <a:pt x="46758" y="952"/>
                  </a:lnTo>
                  <a:lnTo>
                    <a:pt x="44853" y="0"/>
                  </a:lnTo>
                  <a:lnTo>
                    <a:pt x="43901" y="0"/>
                  </a:lnTo>
                  <a:lnTo>
                    <a:pt x="42948" y="1905"/>
                  </a:lnTo>
                  <a:cubicBezTo>
                    <a:pt x="41043" y="4763"/>
                    <a:pt x="39138" y="4763"/>
                    <a:pt x="36281" y="5715"/>
                  </a:cubicBezTo>
                  <a:cubicBezTo>
                    <a:pt x="33423" y="6667"/>
                    <a:pt x="29613" y="6667"/>
                    <a:pt x="27708" y="10477"/>
                  </a:cubicBezTo>
                  <a:cubicBezTo>
                    <a:pt x="25803" y="14288"/>
                    <a:pt x="26756" y="17145"/>
                    <a:pt x="28661" y="20002"/>
                  </a:cubicBezTo>
                  <a:cubicBezTo>
                    <a:pt x="29613" y="22860"/>
                    <a:pt x="30566" y="24765"/>
                    <a:pt x="29613" y="27622"/>
                  </a:cubicBezTo>
                  <a:cubicBezTo>
                    <a:pt x="27708" y="30480"/>
                    <a:pt x="25803" y="30480"/>
                    <a:pt x="22946" y="31432"/>
                  </a:cubicBezTo>
                  <a:cubicBezTo>
                    <a:pt x="20088" y="32385"/>
                    <a:pt x="16278" y="32385"/>
                    <a:pt x="14373" y="36195"/>
                  </a:cubicBezTo>
                  <a:cubicBezTo>
                    <a:pt x="12468" y="40005"/>
                    <a:pt x="13421" y="42863"/>
                    <a:pt x="15326" y="45720"/>
                  </a:cubicBezTo>
                  <a:cubicBezTo>
                    <a:pt x="16278" y="48577"/>
                    <a:pt x="17231" y="50482"/>
                    <a:pt x="16278" y="53340"/>
                  </a:cubicBezTo>
                  <a:cubicBezTo>
                    <a:pt x="14373" y="56197"/>
                    <a:pt x="12468" y="56197"/>
                    <a:pt x="9611" y="57150"/>
                  </a:cubicBezTo>
                  <a:cubicBezTo>
                    <a:pt x="6753" y="58102"/>
                    <a:pt x="2943" y="58102"/>
                    <a:pt x="1038" y="61913"/>
                  </a:cubicBezTo>
                  <a:cubicBezTo>
                    <a:pt x="-867" y="65722"/>
                    <a:pt x="86" y="68580"/>
                    <a:pt x="1991" y="71438"/>
                  </a:cubicBezTo>
                  <a:lnTo>
                    <a:pt x="2943" y="73342"/>
                  </a:lnTo>
                  <a:cubicBezTo>
                    <a:pt x="3896" y="74295"/>
                    <a:pt x="4848" y="74295"/>
                    <a:pt x="5801" y="75247"/>
                  </a:cubicBezTo>
                  <a:lnTo>
                    <a:pt x="5801" y="75247"/>
                  </a:lnTo>
                  <a:cubicBezTo>
                    <a:pt x="6753" y="73342"/>
                    <a:pt x="5801" y="71438"/>
                    <a:pt x="4848" y="70485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A521082C-A252-4A79-8B10-97996FF190EE}"/>
                </a:ext>
              </a:extLst>
            </p:cNvPr>
            <p:cNvSpPr/>
            <p:nvPr/>
          </p:nvSpPr>
          <p:spPr>
            <a:xfrm>
              <a:off x="5677852" y="3729989"/>
              <a:ext cx="41909" cy="64770"/>
            </a:xfrm>
            <a:custGeom>
              <a:avLst/>
              <a:gdLst>
                <a:gd name="connsiteX0" fmla="*/ 36195 w 41909"/>
                <a:gd name="connsiteY0" fmla="*/ 1905 h 64770"/>
                <a:gd name="connsiteX1" fmla="*/ 27622 w 41909"/>
                <a:gd name="connsiteY1" fmla="*/ 6668 h 64770"/>
                <a:gd name="connsiteX2" fmla="*/ 28575 w 41909"/>
                <a:gd name="connsiteY2" fmla="*/ 16193 h 64770"/>
                <a:gd name="connsiteX3" fmla="*/ 29528 w 41909"/>
                <a:gd name="connsiteY3" fmla="*/ 23813 h 64770"/>
                <a:gd name="connsiteX4" fmla="*/ 22860 w 41909"/>
                <a:gd name="connsiteY4" fmla="*/ 27623 h 64770"/>
                <a:gd name="connsiteX5" fmla="*/ 14288 w 41909"/>
                <a:gd name="connsiteY5" fmla="*/ 32385 h 64770"/>
                <a:gd name="connsiteX6" fmla="*/ 15240 w 41909"/>
                <a:gd name="connsiteY6" fmla="*/ 41910 h 64770"/>
                <a:gd name="connsiteX7" fmla="*/ 16192 w 41909"/>
                <a:gd name="connsiteY7" fmla="*/ 49530 h 64770"/>
                <a:gd name="connsiteX8" fmla="*/ 9525 w 41909"/>
                <a:gd name="connsiteY8" fmla="*/ 53340 h 64770"/>
                <a:gd name="connsiteX9" fmla="*/ 952 w 41909"/>
                <a:gd name="connsiteY9" fmla="*/ 58102 h 64770"/>
                <a:gd name="connsiteX10" fmla="*/ 0 w 41909"/>
                <a:gd name="connsiteY10" fmla="*/ 63818 h 64770"/>
                <a:gd name="connsiteX11" fmla="*/ 2857 w 41909"/>
                <a:gd name="connsiteY11" fmla="*/ 64770 h 64770"/>
                <a:gd name="connsiteX12" fmla="*/ 2857 w 41909"/>
                <a:gd name="connsiteY12" fmla="*/ 59055 h 64770"/>
                <a:gd name="connsiteX13" fmla="*/ 9525 w 41909"/>
                <a:gd name="connsiteY13" fmla="*/ 55245 h 64770"/>
                <a:gd name="connsiteX14" fmla="*/ 18097 w 41909"/>
                <a:gd name="connsiteY14" fmla="*/ 50483 h 64770"/>
                <a:gd name="connsiteX15" fmla="*/ 17145 w 41909"/>
                <a:gd name="connsiteY15" fmla="*/ 40958 h 64770"/>
                <a:gd name="connsiteX16" fmla="*/ 16192 w 41909"/>
                <a:gd name="connsiteY16" fmla="*/ 33338 h 64770"/>
                <a:gd name="connsiteX17" fmla="*/ 22860 w 41909"/>
                <a:gd name="connsiteY17" fmla="*/ 29527 h 64770"/>
                <a:gd name="connsiteX18" fmla="*/ 31432 w 41909"/>
                <a:gd name="connsiteY18" fmla="*/ 24765 h 64770"/>
                <a:gd name="connsiteX19" fmla="*/ 30480 w 41909"/>
                <a:gd name="connsiteY19" fmla="*/ 15240 h 64770"/>
                <a:gd name="connsiteX20" fmla="*/ 29528 w 41909"/>
                <a:gd name="connsiteY20" fmla="*/ 7620 h 64770"/>
                <a:gd name="connsiteX21" fmla="*/ 36195 w 41909"/>
                <a:gd name="connsiteY21" fmla="*/ 3810 h 64770"/>
                <a:gd name="connsiteX22" fmla="*/ 41910 w 41909"/>
                <a:gd name="connsiteY22" fmla="*/ 1905 h 64770"/>
                <a:gd name="connsiteX23" fmla="*/ 40005 w 41909"/>
                <a:gd name="connsiteY23" fmla="*/ 0 h 64770"/>
                <a:gd name="connsiteX24" fmla="*/ 36195 w 41909"/>
                <a:gd name="connsiteY24" fmla="*/ 1905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1909" h="64770">
                  <a:moveTo>
                    <a:pt x="36195" y="1905"/>
                  </a:moveTo>
                  <a:cubicBezTo>
                    <a:pt x="33338" y="2858"/>
                    <a:pt x="29528" y="2858"/>
                    <a:pt x="27622" y="6668"/>
                  </a:cubicBezTo>
                  <a:cubicBezTo>
                    <a:pt x="25717" y="10477"/>
                    <a:pt x="26670" y="13335"/>
                    <a:pt x="28575" y="16193"/>
                  </a:cubicBezTo>
                  <a:cubicBezTo>
                    <a:pt x="29528" y="19050"/>
                    <a:pt x="30480" y="20955"/>
                    <a:pt x="29528" y="23813"/>
                  </a:cubicBezTo>
                  <a:cubicBezTo>
                    <a:pt x="27622" y="26670"/>
                    <a:pt x="25717" y="26670"/>
                    <a:pt x="22860" y="27623"/>
                  </a:cubicBezTo>
                  <a:cubicBezTo>
                    <a:pt x="20003" y="28575"/>
                    <a:pt x="16192" y="28575"/>
                    <a:pt x="14288" y="32385"/>
                  </a:cubicBezTo>
                  <a:cubicBezTo>
                    <a:pt x="12382" y="36195"/>
                    <a:pt x="13335" y="39052"/>
                    <a:pt x="15240" y="41910"/>
                  </a:cubicBezTo>
                  <a:cubicBezTo>
                    <a:pt x="16192" y="44768"/>
                    <a:pt x="17145" y="46673"/>
                    <a:pt x="16192" y="49530"/>
                  </a:cubicBezTo>
                  <a:cubicBezTo>
                    <a:pt x="14288" y="52388"/>
                    <a:pt x="12382" y="52388"/>
                    <a:pt x="9525" y="53340"/>
                  </a:cubicBezTo>
                  <a:cubicBezTo>
                    <a:pt x="6667" y="54293"/>
                    <a:pt x="2857" y="54293"/>
                    <a:pt x="952" y="58102"/>
                  </a:cubicBezTo>
                  <a:cubicBezTo>
                    <a:pt x="0" y="60008"/>
                    <a:pt x="0" y="61913"/>
                    <a:pt x="0" y="63818"/>
                  </a:cubicBezTo>
                  <a:cubicBezTo>
                    <a:pt x="952" y="63818"/>
                    <a:pt x="1905" y="63818"/>
                    <a:pt x="2857" y="64770"/>
                  </a:cubicBezTo>
                  <a:cubicBezTo>
                    <a:pt x="1905" y="62865"/>
                    <a:pt x="1905" y="60960"/>
                    <a:pt x="2857" y="59055"/>
                  </a:cubicBezTo>
                  <a:cubicBezTo>
                    <a:pt x="4763" y="56198"/>
                    <a:pt x="6667" y="56198"/>
                    <a:pt x="9525" y="55245"/>
                  </a:cubicBezTo>
                  <a:cubicBezTo>
                    <a:pt x="12382" y="54293"/>
                    <a:pt x="16192" y="54293"/>
                    <a:pt x="18097" y="50483"/>
                  </a:cubicBezTo>
                  <a:cubicBezTo>
                    <a:pt x="20003" y="46673"/>
                    <a:pt x="19050" y="43815"/>
                    <a:pt x="17145" y="40958"/>
                  </a:cubicBezTo>
                  <a:cubicBezTo>
                    <a:pt x="16192" y="38100"/>
                    <a:pt x="15240" y="36195"/>
                    <a:pt x="16192" y="33338"/>
                  </a:cubicBezTo>
                  <a:cubicBezTo>
                    <a:pt x="18097" y="30480"/>
                    <a:pt x="20003" y="30480"/>
                    <a:pt x="22860" y="29527"/>
                  </a:cubicBezTo>
                  <a:cubicBezTo>
                    <a:pt x="25717" y="28575"/>
                    <a:pt x="29528" y="28575"/>
                    <a:pt x="31432" y="24765"/>
                  </a:cubicBezTo>
                  <a:cubicBezTo>
                    <a:pt x="33338" y="20955"/>
                    <a:pt x="32385" y="18098"/>
                    <a:pt x="30480" y="15240"/>
                  </a:cubicBezTo>
                  <a:cubicBezTo>
                    <a:pt x="29528" y="12383"/>
                    <a:pt x="28575" y="10477"/>
                    <a:pt x="29528" y="7620"/>
                  </a:cubicBezTo>
                  <a:cubicBezTo>
                    <a:pt x="31432" y="4763"/>
                    <a:pt x="33338" y="4763"/>
                    <a:pt x="36195" y="3810"/>
                  </a:cubicBezTo>
                  <a:cubicBezTo>
                    <a:pt x="38100" y="3810"/>
                    <a:pt x="40005" y="2858"/>
                    <a:pt x="41910" y="1905"/>
                  </a:cubicBezTo>
                  <a:lnTo>
                    <a:pt x="40005" y="0"/>
                  </a:lnTo>
                  <a:cubicBezTo>
                    <a:pt x="39053" y="952"/>
                    <a:pt x="37147" y="952"/>
                    <a:pt x="36195" y="1905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92D93E43-8573-4B14-BE3D-AA6DDE792232}"/>
                </a:ext>
              </a:extLst>
            </p:cNvPr>
            <p:cNvSpPr/>
            <p:nvPr/>
          </p:nvSpPr>
          <p:spPr>
            <a:xfrm rot="-3716298">
              <a:off x="5615826" y="3712318"/>
              <a:ext cx="22858" cy="22858"/>
            </a:xfrm>
            <a:custGeom>
              <a:avLst/>
              <a:gdLst>
                <a:gd name="connsiteX0" fmla="*/ 0 w 22858"/>
                <a:gd name="connsiteY0" fmla="*/ 0 h 22858"/>
                <a:gd name="connsiteX1" fmla="*/ 22859 w 22858"/>
                <a:gd name="connsiteY1" fmla="*/ 0 h 22858"/>
                <a:gd name="connsiteX2" fmla="*/ 22859 w 22858"/>
                <a:gd name="connsiteY2" fmla="*/ 22859 h 22858"/>
                <a:gd name="connsiteX3" fmla="*/ 0 w 22858"/>
                <a:gd name="connsiteY3" fmla="*/ 22859 h 2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58" h="22858">
                  <a:moveTo>
                    <a:pt x="0" y="0"/>
                  </a:moveTo>
                  <a:lnTo>
                    <a:pt x="22859" y="0"/>
                  </a:lnTo>
                  <a:lnTo>
                    <a:pt x="2285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B59DD235-FB66-47A1-AD1C-747EB10768A3}"/>
                </a:ext>
              </a:extLst>
            </p:cNvPr>
            <p:cNvSpPr/>
            <p:nvPr/>
          </p:nvSpPr>
          <p:spPr>
            <a:xfrm>
              <a:off x="5611177" y="3709035"/>
              <a:ext cx="18097" cy="23812"/>
            </a:xfrm>
            <a:custGeom>
              <a:avLst/>
              <a:gdLst>
                <a:gd name="connsiteX0" fmla="*/ 8573 w 18097"/>
                <a:gd name="connsiteY0" fmla="*/ 17145 h 23812"/>
                <a:gd name="connsiteX1" fmla="*/ 14288 w 18097"/>
                <a:gd name="connsiteY1" fmla="*/ 16192 h 23812"/>
                <a:gd name="connsiteX2" fmla="*/ 11430 w 18097"/>
                <a:gd name="connsiteY2" fmla="*/ 10477 h 23812"/>
                <a:gd name="connsiteX3" fmla="*/ 18098 w 18097"/>
                <a:gd name="connsiteY3" fmla="*/ 9525 h 23812"/>
                <a:gd name="connsiteX4" fmla="*/ 15240 w 18097"/>
                <a:gd name="connsiteY4" fmla="*/ 3810 h 23812"/>
                <a:gd name="connsiteX5" fmla="*/ 17145 w 18097"/>
                <a:gd name="connsiteY5" fmla="*/ 2857 h 23812"/>
                <a:gd name="connsiteX6" fmla="*/ 11430 w 18097"/>
                <a:gd name="connsiteY6" fmla="*/ 0 h 23812"/>
                <a:gd name="connsiteX7" fmla="*/ 0 w 18097"/>
                <a:gd name="connsiteY7" fmla="*/ 20002 h 23812"/>
                <a:gd name="connsiteX8" fmla="*/ 7620 w 18097"/>
                <a:gd name="connsiteY8" fmla="*/ 23813 h 23812"/>
                <a:gd name="connsiteX9" fmla="*/ 10477 w 18097"/>
                <a:gd name="connsiteY9" fmla="*/ 22860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97" h="23812">
                  <a:moveTo>
                    <a:pt x="8573" y="17145"/>
                  </a:moveTo>
                  <a:lnTo>
                    <a:pt x="14288" y="16192"/>
                  </a:lnTo>
                  <a:lnTo>
                    <a:pt x="11430" y="10477"/>
                  </a:lnTo>
                  <a:lnTo>
                    <a:pt x="18098" y="9525"/>
                  </a:lnTo>
                  <a:lnTo>
                    <a:pt x="15240" y="3810"/>
                  </a:lnTo>
                  <a:lnTo>
                    <a:pt x="17145" y="2857"/>
                  </a:lnTo>
                  <a:lnTo>
                    <a:pt x="11430" y="0"/>
                  </a:lnTo>
                  <a:lnTo>
                    <a:pt x="0" y="20002"/>
                  </a:lnTo>
                  <a:lnTo>
                    <a:pt x="7620" y="23813"/>
                  </a:lnTo>
                  <a:lnTo>
                    <a:pt x="10477" y="22860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2C50D327-4C0F-4D77-B738-C295BEE0F122}"/>
                </a:ext>
              </a:extLst>
            </p:cNvPr>
            <p:cNvSpPr/>
            <p:nvPr/>
          </p:nvSpPr>
          <p:spPr>
            <a:xfrm>
              <a:off x="5660893" y="3769042"/>
              <a:ext cx="12963" cy="13149"/>
            </a:xfrm>
            <a:custGeom>
              <a:avLst/>
              <a:gdLst>
                <a:gd name="connsiteX0" fmla="*/ 9339 w 12963"/>
                <a:gd name="connsiteY0" fmla="*/ 953 h 13149"/>
                <a:gd name="connsiteX1" fmla="*/ 12197 w 12963"/>
                <a:gd name="connsiteY1" fmla="*/ 9525 h 13149"/>
                <a:gd name="connsiteX2" fmla="*/ 3624 w 12963"/>
                <a:gd name="connsiteY2" fmla="*/ 12383 h 13149"/>
                <a:gd name="connsiteX3" fmla="*/ 767 w 12963"/>
                <a:gd name="connsiteY3" fmla="*/ 3810 h 13149"/>
                <a:gd name="connsiteX4" fmla="*/ 9339 w 12963"/>
                <a:gd name="connsiteY4" fmla="*/ 953 h 1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3149">
                  <a:moveTo>
                    <a:pt x="9339" y="953"/>
                  </a:moveTo>
                  <a:cubicBezTo>
                    <a:pt x="12197" y="2858"/>
                    <a:pt x="14102" y="6668"/>
                    <a:pt x="12197" y="9525"/>
                  </a:cubicBezTo>
                  <a:cubicBezTo>
                    <a:pt x="10292" y="12383"/>
                    <a:pt x="6482" y="14287"/>
                    <a:pt x="3624" y="12383"/>
                  </a:cubicBezTo>
                  <a:cubicBezTo>
                    <a:pt x="767" y="10478"/>
                    <a:pt x="-1138" y="6668"/>
                    <a:pt x="767" y="3810"/>
                  </a:cubicBezTo>
                  <a:cubicBezTo>
                    <a:pt x="2672" y="0"/>
                    <a:pt x="6482" y="-953"/>
                    <a:pt x="9339" y="953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6E2CF801-1154-4132-B62E-6F0E2D4DDE56}"/>
                </a:ext>
              </a:extLst>
            </p:cNvPr>
            <p:cNvSpPr/>
            <p:nvPr/>
          </p:nvSpPr>
          <p:spPr>
            <a:xfrm>
              <a:off x="5676133" y="3741419"/>
              <a:ext cx="12963" cy="13149"/>
            </a:xfrm>
            <a:custGeom>
              <a:avLst/>
              <a:gdLst>
                <a:gd name="connsiteX0" fmla="*/ 9339 w 12963"/>
                <a:gd name="connsiteY0" fmla="*/ 953 h 13149"/>
                <a:gd name="connsiteX1" fmla="*/ 12197 w 12963"/>
                <a:gd name="connsiteY1" fmla="*/ 9525 h 13149"/>
                <a:gd name="connsiteX2" fmla="*/ 3624 w 12963"/>
                <a:gd name="connsiteY2" fmla="*/ 12382 h 13149"/>
                <a:gd name="connsiteX3" fmla="*/ 767 w 12963"/>
                <a:gd name="connsiteY3" fmla="*/ 3810 h 13149"/>
                <a:gd name="connsiteX4" fmla="*/ 9339 w 12963"/>
                <a:gd name="connsiteY4" fmla="*/ 953 h 1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3149">
                  <a:moveTo>
                    <a:pt x="9339" y="953"/>
                  </a:moveTo>
                  <a:cubicBezTo>
                    <a:pt x="12197" y="2857"/>
                    <a:pt x="14102" y="6668"/>
                    <a:pt x="12197" y="9525"/>
                  </a:cubicBezTo>
                  <a:cubicBezTo>
                    <a:pt x="10292" y="12382"/>
                    <a:pt x="6482" y="14288"/>
                    <a:pt x="3624" y="12382"/>
                  </a:cubicBezTo>
                  <a:cubicBezTo>
                    <a:pt x="767" y="10478"/>
                    <a:pt x="-1138" y="6668"/>
                    <a:pt x="767" y="3810"/>
                  </a:cubicBezTo>
                  <a:cubicBezTo>
                    <a:pt x="1719" y="0"/>
                    <a:pt x="5529" y="-953"/>
                    <a:pt x="9339" y="953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18306DB4-E386-4D52-AEB0-42C417FF936C}"/>
                </a:ext>
              </a:extLst>
            </p:cNvPr>
            <p:cNvSpPr/>
            <p:nvPr/>
          </p:nvSpPr>
          <p:spPr>
            <a:xfrm>
              <a:off x="5689468" y="3715888"/>
              <a:ext cx="12963" cy="12963"/>
            </a:xfrm>
            <a:custGeom>
              <a:avLst/>
              <a:gdLst>
                <a:gd name="connsiteX0" fmla="*/ 9339 w 12963"/>
                <a:gd name="connsiteY0" fmla="*/ 767 h 12963"/>
                <a:gd name="connsiteX1" fmla="*/ 12197 w 12963"/>
                <a:gd name="connsiteY1" fmla="*/ 9339 h 12963"/>
                <a:gd name="connsiteX2" fmla="*/ 3624 w 12963"/>
                <a:gd name="connsiteY2" fmla="*/ 12197 h 12963"/>
                <a:gd name="connsiteX3" fmla="*/ 767 w 12963"/>
                <a:gd name="connsiteY3" fmla="*/ 3624 h 12963"/>
                <a:gd name="connsiteX4" fmla="*/ 9339 w 12963"/>
                <a:gd name="connsiteY4" fmla="*/ 767 h 12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2963">
                  <a:moveTo>
                    <a:pt x="9339" y="767"/>
                  </a:moveTo>
                  <a:cubicBezTo>
                    <a:pt x="12197" y="2672"/>
                    <a:pt x="14102" y="6482"/>
                    <a:pt x="12197" y="9339"/>
                  </a:cubicBezTo>
                  <a:cubicBezTo>
                    <a:pt x="10292" y="12197"/>
                    <a:pt x="6482" y="14102"/>
                    <a:pt x="3624" y="12197"/>
                  </a:cubicBezTo>
                  <a:cubicBezTo>
                    <a:pt x="767" y="10292"/>
                    <a:pt x="-1138" y="6482"/>
                    <a:pt x="767" y="3624"/>
                  </a:cubicBezTo>
                  <a:cubicBezTo>
                    <a:pt x="1719" y="767"/>
                    <a:pt x="5529" y="-1138"/>
                    <a:pt x="9339" y="767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639" name="Graphic 4626">
            <a:extLst>
              <a:ext uri="{FF2B5EF4-FFF2-40B4-BE49-F238E27FC236}">
                <a16:creationId xmlns:a16="http://schemas.microsoft.com/office/drawing/2014/main" id="{5979C96A-7959-49E1-882A-6BB429AEC745}"/>
              </a:ext>
            </a:extLst>
          </p:cNvPr>
          <p:cNvGrpSpPr/>
          <p:nvPr/>
        </p:nvGrpSpPr>
        <p:grpSpPr>
          <a:xfrm>
            <a:off x="4428809" y="4438536"/>
            <a:ext cx="381107" cy="408501"/>
            <a:chOff x="5810250" y="3399472"/>
            <a:chExt cx="381107" cy="408501"/>
          </a:xfrm>
        </p:grpSpPr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09943631-CC06-4879-8F31-735EB0403CF8}"/>
                </a:ext>
              </a:extLst>
            </p:cNvPr>
            <p:cNvSpPr/>
            <p:nvPr/>
          </p:nvSpPr>
          <p:spPr>
            <a:xfrm>
              <a:off x="6035992" y="3687127"/>
              <a:ext cx="100964" cy="120014"/>
            </a:xfrm>
            <a:custGeom>
              <a:avLst/>
              <a:gdLst>
                <a:gd name="connsiteX0" fmla="*/ 96202 w 100964"/>
                <a:gd name="connsiteY0" fmla="*/ 107633 h 120014"/>
                <a:gd name="connsiteX1" fmla="*/ 100965 w 100964"/>
                <a:gd name="connsiteY1" fmla="*/ 101918 h 120014"/>
                <a:gd name="connsiteX2" fmla="*/ 22860 w 100964"/>
                <a:gd name="connsiteY2" fmla="*/ 0 h 120014"/>
                <a:gd name="connsiteX3" fmla="*/ 0 w 100964"/>
                <a:gd name="connsiteY3" fmla="*/ 18098 h 120014"/>
                <a:gd name="connsiteX4" fmla="*/ 78105 w 100964"/>
                <a:gd name="connsiteY4" fmla="*/ 120015 h 120014"/>
                <a:gd name="connsiteX5" fmla="*/ 96202 w 100964"/>
                <a:gd name="connsiteY5" fmla="*/ 107633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964" h="120014">
                  <a:moveTo>
                    <a:pt x="96202" y="107633"/>
                  </a:moveTo>
                  <a:cubicBezTo>
                    <a:pt x="98107" y="105727"/>
                    <a:pt x="100013" y="103823"/>
                    <a:pt x="100965" y="101918"/>
                  </a:cubicBezTo>
                  <a:lnTo>
                    <a:pt x="22860" y="0"/>
                  </a:lnTo>
                  <a:lnTo>
                    <a:pt x="0" y="18098"/>
                  </a:lnTo>
                  <a:lnTo>
                    <a:pt x="78105" y="120015"/>
                  </a:lnTo>
                  <a:cubicBezTo>
                    <a:pt x="79057" y="120015"/>
                    <a:pt x="86677" y="116205"/>
                    <a:pt x="96202" y="107633"/>
                  </a:cubicBezTo>
                </a:path>
              </a:pathLst>
            </a:custGeom>
            <a:solidFill>
              <a:srgbClr val="57360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1B8C0DB7-104C-4681-A4EB-08370138DAFC}"/>
                </a:ext>
              </a:extLst>
            </p:cNvPr>
            <p:cNvSpPr/>
            <p:nvPr/>
          </p:nvSpPr>
          <p:spPr>
            <a:xfrm>
              <a:off x="5937885" y="3558539"/>
              <a:ext cx="253472" cy="249433"/>
            </a:xfrm>
            <a:custGeom>
              <a:avLst/>
              <a:gdLst>
                <a:gd name="connsiteX0" fmla="*/ 0 w 253472"/>
                <a:gd name="connsiteY0" fmla="*/ 0 h 249433"/>
                <a:gd name="connsiteX1" fmla="*/ 2857 w 253472"/>
                <a:gd name="connsiteY1" fmla="*/ 248602 h 249433"/>
                <a:gd name="connsiteX2" fmla="*/ 74295 w 253472"/>
                <a:gd name="connsiteY2" fmla="*/ 198120 h 249433"/>
                <a:gd name="connsiteX3" fmla="*/ 140017 w 253472"/>
                <a:gd name="connsiteY3" fmla="*/ 180023 h 249433"/>
                <a:gd name="connsiteX4" fmla="*/ 148590 w 253472"/>
                <a:gd name="connsiteY4" fmla="*/ 145733 h 249433"/>
                <a:gd name="connsiteX5" fmla="*/ 194310 w 253472"/>
                <a:gd name="connsiteY5" fmla="*/ 139065 h 249433"/>
                <a:gd name="connsiteX6" fmla="*/ 202883 w 253472"/>
                <a:gd name="connsiteY6" fmla="*/ 104775 h 249433"/>
                <a:gd name="connsiteX7" fmla="*/ 232410 w 253472"/>
                <a:gd name="connsiteY7" fmla="*/ 103823 h 249433"/>
                <a:gd name="connsiteX8" fmla="*/ 253365 w 253472"/>
                <a:gd name="connsiteY8" fmla="*/ 52388 h 249433"/>
                <a:gd name="connsiteX9" fmla="*/ 110490 w 253472"/>
                <a:gd name="connsiteY9" fmla="*/ 26670 h 249433"/>
                <a:gd name="connsiteX10" fmla="*/ 0 w 253472"/>
                <a:gd name="connsiteY10" fmla="*/ 0 h 24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472" h="249433">
                  <a:moveTo>
                    <a:pt x="0" y="0"/>
                  </a:moveTo>
                  <a:cubicBezTo>
                    <a:pt x="8572" y="68580"/>
                    <a:pt x="26670" y="215265"/>
                    <a:pt x="2857" y="248602"/>
                  </a:cubicBezTo>
                  <a:cubicBezTo>
                    <a:pt x="2857" y="248602"/>
                    <a:pt x="61913" y="260033"/>
                    <a:pt x="74295" y="198120"/>
                  </a:cubicBezTo>
                  <a:cubicBezTo>
                    <a:pt x="85725" y="201930"/>
                    <a:pt x="118110" y="208598"/>
                    <a:pt x="140017" y="180023"/>
                  </a:cubicBezTo>
                  <a:cubicBezTo>
                    <a:pt x="152400" y="163830"/>
                    <a:pt x="147638" y="156210"/>
                    <a:pt x="148590" y="145733"/>
                  </a:cubicBezTo>
                  <a:cubicBezTo>
                    <a:pt x="159067" y="150495"/>
                    <a:pt x="172402" y="159068"/>
                    <a:pt x="194310" y="139065"/>
                  </a:cubicBezTo>
                  <a:cubicBezTo>
                    <a:pt x="202883" y="131445"/>
                    <a:pt x="202883" y="113348"/>
                    <a:pt x="202883" y="104775"/>
                  </a:cubicBezTo>
                  <a:cubicBezTo>
                    <a:pt x="212408" y="109538"/>
                    <a:pt x="225742" y="106680"/>
                    <a:pt x="232410" y="103823"/>
                  </a:cubicBezTo>
                  <a:cubicBezTo>
                    <a:pt x="256223" y="93345"/>
                    <a:pt x="253365" y="52388"/>
                    <a:pt x="253365" y="52388"/>
                  </a:cubicBezTo>
                  <a:cubicBezTo>
                    <a:pt x="240982" y="60960"/>
                    <a:pt x="171450" y="46673"/>
                    <a:pt x="110490" y="26670"/>
                  </a:cubicBezTo>
                  <a:cubicBezTo>
                    <a:pt x="65722" y="10477"/>
                    <a:pt x="23813" y="5715"/>
                    <a:pt x="0" y="0"/>
                  </a:cubicBezTo>
                </a:path>
              </a:pathLst>
            </a:custGeom>
            <a:solidFill>
              <a:srgbClr val="204A1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87C9D28E-D707-4B45-8A25-55292BB87E28}"/>
                </a:ext>
              </a:extLst>
            </p:cNvPr>
            <p:cNvSpPr/>
            <p:nvPr/>
          </p:nvSpPr>
          <p:spPr>
            <a:xfrm>
              <a:off x="5890260" y="3499485"/>
              <a:ext cx="249152" cy="249433"/>
            </a:xfrm>
            <a:custGeom>
              <a:avLst/>
              <a:gdLst>
                <a:gd name="connsiteX0" fmla="*/ 0 w 249152"/>
                <a:gd name="connsiteY0" fmla="*/ 0 h 249433"/>
                <a:gd name="connsiteX1" fmla="*/ 2857 w 249152"/>
                <a:gd name="connsiteY1" fmla="*/ 248602 h 249433"/>
                <a:gd name="connsiteX2" fmla="*/ 74295 w 249152"/>
                <a:gd name="connsiteY2" fmla="*/ 198120 h 249433"/>
                <a:gd name="connsiteX3" fmla="*/ 140017 w 249152"/>
                <a:gd name="connsiteY3" fmla="*/ 180023 h 249433"/>
                <a:gd name="connsiteX4" fmla="*/ 148590 w 249152"/>
                <a:gd name="connsiteY4" fmla="*/ 145732 h 249433"/>
                <a:gd name="connsiteX5" fmla="*/ 194310 w 249152"/>
                <a:gd name="connsiteY5" fmla="*/ 139065 h 249433"/>
                <a:gd name="connsiteX6" fmla="*/ 202883 w 249152"/>
                <a:gd name="connsiteY6" fmla="*/ 104775 h 249433"/>
                <a:gd name="connsiteX7" fmla="*/ 232410 w 249152"/>
                <a:gd name="connsiteY7" fmla="*/ 103823 h 249433"/>
                <a:gd name="connsiteX8" fmla="*/ 247650 w 249152"/>
                <a:gd name="connsiteY8" fmla="*/ 66675 h 249433"/>
                <a:gd name="connsiteX9" fmla="*/ 0 w 249152"/>
                <a:gd name="connsiteY9" fmla="*/ 0 h 24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9152" h="249433">
                  <a:moveTo>
                    <a:pt x="0" y="0"/>
                  </a:moveTo>
                  <a:cubicBezTo>
                    <a:pt x="8572" y="68580"/>
                    <a:pt x="26670" y="215265"/>
                    <a:pt x="2857" y="248602"/>
                  </a:cubicBezTo>
                  <a:cubicBezTo>
                    <a:pt x="2857" y="248602"/>
                    <a:pt x="61913" y="260032"/>
                    <a:pt x="74295" y="198120"/>
                  </a:cubicBezTo>
                  <a:cubicBezTo>
                    <a:pt x="85725" y="201930"/>
                    <a:pt x="118110" y="208598"/>
                    <a:pt x="140017" y="180023"/>
                  </a:cubicBezTo>
                  <a:cubicBezTo>
                    <a:pt x="152400" y="163830"/>
                    <a:pt x="147638" y="156210"/>
                    <a:pt x="148590" y="145732"/>
                  </a:cubicBezTo>
                  <a:cubicBezTo>
                    <a:pt x="159067" y="150495"/>
                    <a:pt x="172402" y="159067"/>
                    <a:pt x="194310" y="139065"/>
                  </a:cubicBezTo>
                  <a:cubicBezTo>
                    <a:pt x="202883" y="131445"/>
                    <a:pt x="202883" y="113348"/>
                    <a:pt x="202883" y="104775"/>
                  </a:cubicBezTo>
                  <a:cubicBezTo>
                    <a:pt x="212408" y="109538"/>
                    <a:pt x="225742" y="106680"/>
                    <a:pt x="232410" y="103823"/>
                  </a:cubicBezTo>
                  <a:cubicBezTo>
                    <a:pt x="256222" y="93345"/>
                    <a:pt x="247650" y="66675"/>
                    <a:pt x="247650" y="66675"/>
                  </a:cubicBezTo>
                  <a:cubicBezTo>
                    <a:pt x="226695" y="80010"/>
                    <a:pt x="60007" y="14288"/>
                    <a:pt x="0" y="0"/>
                  </a:cubicBezTo>
                </a:path>
              </a:pathLst>
            </a:custGeom>
            <a:solidFill>
              <a:srgbClr val="2A611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B6683DD7-0D85-411E-8B6E-0086C49B7E5B}"/>
                </a:ext>
              </a:extLst>
            </p:cNvPr>
            <p:cNvSpPr/>
            <p:nvPr/>
          </p:nvSpPr>
          <p:spPr>
            <a:xfrm>
              <a:off x="5858827" y="3461385"/>
              <a:ext cx="220141" cy="216877"/>
            </a:xfrm>
            <a:custGeom>
              <a:avLst/>
              <a:gdLst>
                <a:gd name="connsiteX0" fmla="*/ 0 w 220141"/>
                <a:gd name="connsiteY0" fmla="*/ 0 h 216877"/>
                <a:gd name="connsiteX1" fmla="*/ 8573 w 220141"/>
                <a:gd name="connsiteY1" fmla="*/ 216217 h 216877"/>
                <a:gd name="connsiteX2" fmla="*/ 69533 w 220141"/>
                <a:gd name="connsiteY2" fmla="*/ 172402 h 216877"/>
                <a:gd name="connsiteX3" fmla="*/ 125730 w 220141"/>
                <a:gd name="connsiteY3" fmla="*/ 156210 h 216877"/>
                <a:gd name="connsiteX4" fmla="*/ 133350 w 220141"/>
                <a:gd name="connsiteY4" fmla="*/ 126682 h 216877"/>
                <a:gd name="connsiteX5" fmla="*/ 172403 w 220141"/>
                <a:gd name="connsiteY5" fmla="*/ 120967 h 216877"/>
                <a:gd name="connsiteX6" fmla="*/ 180023 w 220141"/>
                <a:gd name="connsiteY6" fmla="*/ 91440 h 216877"/>
                <a:gd name="connsiteX7" fmla="*/ 205740 w 220141"/>
                <a:gd name="connsiteY7" fmla="*/ 90488 h 216877"/>
                <a:gd name="connsiteX8" fmla="*/ 219075 w 220141"/>
                <a:gd name="connsiteY8" fmla="*/ 59055 h 216877"/>
                <a:gd name="connsiteX9" fmla="*/ 0 w 220141"/>
                <a:gd name="connsiteY9" fmla="*/ 0 h 21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0141" h="216877">
                  <a:moveTo>
                    <a:pt x="0" y="0"/>
                  </a:moveTo>
                  <a:cubicBezTo>
                    <a:pt x="31433" y="71438"/>
                    <a:pt x="24765" y="195263"/>
                    <a:pt x="8573" y="216217"/>
                  </a:cubicBezTo>
                  <a:cubicBezTo>
                    <a:pt x="8573" y="216217"/>
                    <a:pt x="59055" y="225742"/>
                    <a:pt x="69533" y="172402"/>
                  </a:cubicBezTo>
                  <a:cubicBezTo>
                    <a:pt x="79058" y="175260"/>
                    <a:pt x="106680" y="180975"/>
                    <a:pt x="125730" y="156210"/>
                  </a:cubicBezTo>
                  <a:cubicBezTo>
                    <a:pt x="136208" y="141923"/>
                    <a:pt x="132398" y="135255"/>
                    <a:pt x="133350" y="126682"/>
                  </a:cubicBezTo>
                  <a:cubicBezTo>
                    <a:pt x="142875" y="130492"/>
                    <a:pt x="153353" y="138113"/>
                    <a:pt x="172403" y="120967"/>
                  </a:cubicBezTo>
                  <a:cubicBezTo>
                    <a:pt x="180023" y="115252"/>
                    <a:pt x="180023" y="99060"/>
                    <a:pt x="180023" y="91440"/>
                  </a:cubicBezTo>
                  <a:cubicBezTo>
                    <a:pt x="188595" y="95250"/>
                    <a:pt x="200025" y="93345"/>
                    <a:pt x="205740" y="90488"/>
                  </a:cubicBezTo>
                  <a:cubicBezTo>
                    <a:pt x="225743" y="81915"/>
                    <a:pt x="219075" y="59055"/>
                    <a:pt x="219075" y="59055"/>
                  </a:cubicBezTo>
                  <a:cubicBezTo>
                    <a:pt x="195263" y="69532"/>
                    <a:pt x="58103" y="31432"/>
                    <a:pt x="0" y="0"/>
                  </a:cubicBezTo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3AF7D0EE-E04B-4949-8CE5-F8754D3CC618}"/>
                </a:ext>
              </a:extLst>
            </p:cNvPr>
            <p:cNvSpPr/>
            <p:nvPr/>
          </p:nvSpPr>
          <p:spPr>
            <a:xfrm>
              <a:off x="5810250" y="3399472"/>
              <a:ext cx="205111" cy="210228"/>
            </a:xfrm>
            <a:custGeom>
              <a:avLst/>
              <a:gdLst>
                <a:gd name="connsiteX0" fmla="*/ 0 w 205111"/>
                <a:gd name="connsiteY0" fmla="*/ 0 h 210228"/>
                <a:gd name="connsiteX1" fmla="*/ 31432 w 205111"/>
                <a:gd name="connsiteY1" fmla="*/ 209550 h 210228"/>
                <a:gd name="connsiteX2" fmla="*/ 81915 w 205111"/>
                <a:gd name="connsiteY2" fmla="*/ 174307 h 210228"/>
                <a:gd name="connsiteX3" fmla="*/ 127635 w 205111"/>
                <a:gd name="connsiteY3" fmla="*/ 160973 h 210228"/>
                <a:gd name="connsiteX4" fmla="*/ 133350 w 205111"/>
                <a:gd name="connsiteY4" fmla="*/ 137160 h 210228"/>
                <a:gd name="connsiteX5" fmla="*/ 165735 w 205111"/>
                <a:gd name="connsiteY5" fmla="*/ 132398 h 210228"/>
                <a:gd name="connsiteX6" fmla="*/ 172402 w 205111"/>
                <a:gd name="connsiteY6" fmla="*/ 107632 h 210228"/>
                <a:gd name="connsiteX7" fmla="*/ 193358 w 205111"/>
                <a:gd name="connsiteY7" fmla="*/ 106680 h 210228"/>
                <a:gd name="connsiteX8" fmla="*/ 203835 w 205111"/>
                <a:gd name="connsiteY8" fmla="*/ 80963 h 210228"/>
                <a:gd name="connsiteX9" fmla="*/ 0 w 205111"/>
                <a:gd name="connsiteY9" fmla="*/ 0 h 2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5111" h="210228">
                  <a:moveTo>
                    <a:pt x="0" y="0"/>
                  </a:moveTo>
                  <a:cubicBezTo>
                    <a:pt x="41910" y="73342"/>
                    <a:pt x="44768" y="188595"/>
                    <a:pt x="31432" y="209550"/>
                  </a:cubicBezTo>
                  <a:cubicBezTo>
                    <a:pt x="31432" y="209550"/>
                    <a:pt x="73343" y="218123"/>
                    <a:pt x="81915" y="174307"/>
                  </a:cubicBezTo>
                  <a:cubicBezTo>
                    <a:pt x="89535" y="177165"/>
                    <a:pt x="112395" y="181927"/>
                    <a:pt x="127635" y="160973"/>
                  </a:cubicBezTo>
                  <a:cubicBezTo>
                    <a:pt x="136208" y="149542"/>
                    <a:pt x="132398" y="143827"/>
                    <a:pt x="133350" y="137160"/>
                  </a:cubicBezTo>
                  <a:cubicBezTo>
                    <a:pt x="140970" y="140017"/>
                    <a:pt x="149543" y="146685"/>
                    <a:pt x="165735" y="132398"/>
                  </a:cubicBezTo>
                  <a:cubicBezTo>
                    <a:pt x="171450" y="126682"/>
                    <a:pt x="171450" y="114300"/>
                    <a:pt x="172402" y="107632"/>
                  </a:cubicBezTo>
                  <a:cubicBezTo>
                    <a:pt x="179070" y="110490"/>
                    <a:pt x="188595" y="109538"/>
                    <a:pt x="193358" y="106680"/>
                  </a:cubicBezTo>
                  <a:cubicBezTo>
                    <a:pt x="210502" y="99060"/>
                    <a:pt x="203835" y="80963"/>
                    <a:pt x="203835" y="80963"/>
                  </a:cubicBezTo>
                  <a:cubicBezTo>
                    <a:pt x="182880" y="85725"/>
                    <a:pt x="61913" y="56198"/>
                    <a:pt x="0" y="0"/>
                  </a:cubicBezTo>
                </a:path>
              </a:pathLst>
            </a:custGeom>
            <a:solidFill>
              <a:srgbClr val="3B8A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3E0751B2-C836-4D1C-942D-F78C29E4A2C2}"/>
                </a:ext>
              </a:extLst>
            </p:cNvPr>
            <p:cNvSpPr/>
            <p:nvPr/>
          </p:nvSpPr>
          <p:spPr>
            <a:xfrm>
              <a:off x="6000041" y="3551515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59808323-499A-45F0-ACF1-8DEA8317E2A4}"/>
                </a:ext>
              </a:extLst>
            </p:cNvPr>
            <p:cNvSpPr/>
            <p:nvPr/>
          </p:nvSpPr>
          <p:spPr>
            <a:xfrm>
              <a:off x="6001882" y="3552304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FB3C9C56-B348-4D71-BECB-84764EB4C2E1}"/>
                </a:ext>
              </a:extLst>
            </p:cNvPr>
            <p:cNvSpPr/>
            <p:nvPr/>
          </p:nvSpPr>
          <p:spPr>
            <a:xfrm>
              <a:off x="6001882" y="35530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5AC0D3C9-35DD-4973-956E-E96B5D67486F}"/>
                </a:ext>
              </a:extLst>
            </p:cNvPr>
            <p:cNvSpPr/>
            <p:nvPr/>
          </p:nvSpPr>
          <p:spPr>
            <a:xfrm>
              <a:off x="6003232" y="3553402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B2087D82-DD89-4753-BD2E-EB1D11A23877}"/>
                </a:ext>
              </a:extLst>
            </p:cNvPr>
            <p:cNvSpPr/>
            <p:nvPr/>
          </p:nvSpPr>
          <p:spPr>
            <a:xfrm>
              <a:off x="6002279" y="35539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6E9E8D0F-3987-433C-AF59-045E685A68E9}"/>
                </a:ext>
              </a:extLst>
            </p:cNvPr>
            <p:cNvSpPr/>
            <p:nvPr/>
          </p:nvSpPr>
          <p:spPr>
            <a:xfrm>
              <a:off x="6003232" y="355435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B79E1582-6D99-4F1B-8EEC-3D6EF4F53A17}"/>
                </a:ext>
              </a:extLst>
            </p:cNvPr>
            <p:cNvSpPr/>
            <p:nvPr/>
          </p:nvSpPr>
          <p:spPr>
            <a:xfrm>
              <a:off x="6004184" y="3554644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2AAD9A4F-29DA-477E-924A-F458FB09E4AD}"/>
                </a:ext>
              </a:extLst>
            </p:cNvPr>
            <p:cNvSpPr/>
            <p:nvPr/>
          </p:nvSpPr>
          <p:spPr>
            <a:xfrm>
              <a:off x="6004474" y="3555307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1B7FF98D-96FC-4B68-9230-516C22D4C965}"/>
                </a:ext>
              </a:extLst>
            </p:cNvPr>
            <p:cNvSpPr/>
            <p:nvPr/>
          </p:nvSpPr>
          <p:spPr>
            <a:xfrm>
              <a:off x="6004474" y="35560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98DFF02B-6DA4-4C23-B8A5-469D50685BE5}"/>
                </a:ext>
              </a:extLst>
            </p:cNvPr>
            <p:cNvSpPr/>
            <p:nvPr/>
          </p:nvSpPr>
          <p:spPr>
            <a:xfrm>
              <a:off x="6004886" y="3556240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4"/>
                    <a:pt x="2531" y="8014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57D4B8CA-3A58-4F20-A6B8-DC1607C2B28E}"/>
                </a:ext>
              </a:extLst>
            </p:cNvPr>
            <p:cNvSpPr/>
            <p:nvPr/>
          </p:nvSpPr>
          <p:spPr>
            <a:xfrm>
              <a:off x="6005839" y="35569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07AE8E82-AFE9-4AC9-A8BC-3F8EBB4BE194}"/>
                </a:ext>
              </a:extLst>
            </p:cNvPr>
            <p:cNvSpPr/>
            <p:nvPr/>
          </p:nvSpPr>
          <p:spPr>
            <a:xfrm>
              <a:off x="6005839" y="3557192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E3F151B1-D145-4A0C-962B-4BCBAB84567E}"/>
                </a:ext>
              </a:extLst>
            </p:cNvPr>
            <p:cNvSpPr/>
            <p:nvPr/>
          </p:nvSpPr>
          <p:spPr>
            <a:xfrm>
              <a:off x="6006703" y="355782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125C0A93-0227-4C4B-B425-843A11ECBF76}"/>
                </a:ext>
              </a:extLst>
            </p:cNvPr>
            <p:cNvSpPr/>
            <p:nvPr/>
          </p:nvSpPr>
          <p:spPr>
            <a:xfrm>
              <a:off x="6007417" y="3558539"/>
              <a:ext cx="3809" cy="2857"/>
            </a:xfrm>
            <a:custGeom>
              <a:avLst/>
              <a:gdLst>
                <a:gd name="connsiteX0" fmla="*/ 3810 w 3809"/>
                <a:gd name="connsiteY0" fmla="*/ 952 h 2857"/>
                <a:gd name="connsiteX1" fmla="*/ 2857 w 3809"/>
                <a:gd name="connsiteY1" fmla="*/ 2858 h 2857"/>
                <a:gd name="connsiteX2" fmla="*/ 0 w 3809"/>
                <a:gd name="connsiteY2" fmla="*/ 2858 h 2857"/>
                <a:gd name="connsiteX3" fmla="*/ 952 w 3809"/>
                <a:gd name="connsiteY3" fmla="*/ 0 h 2857"/>
                <a:gd name="connsiteX4" fmla="*/ 3810 w 3809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" h="2857">
                  <a:moveTo>
                    <a:pt x="3810" y="952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3810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588ECB64-D56E-4D08-9C0F-FDF035B031F7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DFA0DE95-D0F4-46B5-A8BF-E6E802BD1A61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953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953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74A0A4DF-9DC2-422D-8B11-69C94AC8C91F}"/>
                </a:ext>
              </a:extLst>
            </p:cNvPr>
            <p:cNvSpPr/>
            <p:nvPr/>
          </p:nvSpPr>
          <p:spPr>
            <a:xfrm>
              <a:off x="6009322" y="35604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6965BEBF-A08D-4A1F-A958-798735DBABE3}"/>
                </a:ext>
              </a:extLst>
            </p:cNvPr>
            <p:cNvSpPr/>
            <p:nvPr/>
          </p:nvSpPr>
          <p:spPr>
            <a:xfrm>
              <a:off x="6005036" y="355615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27A31B50-CEA5-43A0-8522-4B22E87047D0}"/>
                </a:ext>
              </a:extLst>
            </p:cNvPr>
            <p:cNvSpPr/>
            <p:nvPr/>
          </p:nvSpPr>
          <p:spPr>
            <a:xfrm>
              <a:off x="5982896" y="3511867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3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7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3"/>
                  </a:cubicBezTo>
                  <a:cubicBezTo>
                    <a:pt x="7376" y="-953"/>
                    <a:pt x="12139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FAE274D9-6809-47F0-8B3A-9B96285F2358}"/>
                </a:ext>
              </a:extLst>
            </p:cNvPr>
            <p:cNvSpPr/>
            <p:nvPr/>
          </p:nvSpPr>
          <p:spPr>
            <a:xfrm>
              <a:off x="5983784" y="351268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20C122B5-4310-4CF3-A9BB-58AF6679E530}"/>
                </a:ext>
              </a:extLst>
            </p:cNvPr>
            <p:cNvSpPr/>
            <p:nvPr/>
          </p:nvSpPr>
          <p:spPr>
            <a:xfrm>
              <a:off x="5984737" y="351299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295E49FE-C188-4C84-AD19-65089D38DC3D}"/>
                </a:ext>
              </a:extLst>
            </p:cNvPr>
            <p:cNvSpPr/>
            <p:nvPr/>
          </p:nvSpPr>
          <p:spPr>
            <a:xfrm>
              <a:off x="5985134" y="3513640"/>
              <a:ext cx="13132" cy="14239"/>
            </a:xfrm>
            <a:custGeom>
              <a:avLst/>
              <a:gdLst>
                <a:gd name="connsiteX0" fmla="*/ 11805 w 13132"/>
                <a:gd name="connsiteY0" fmla="*/ 2989 h 14239"/>
                <a:gd name="connsiteX1" fmla="*/ 10853 w 13132"/>
                <a:gd name="connsiteY1" fmla="*/ 12514 h 14239"/>
                <a:gd name="connsiteX2" fmla="*/ 1328 w 13132"/>
                <a:gd name="connsiteY2" fmla="*/ 11562 h 14239"/>
                <a:gd name="connsiteX3" fmla="*/ 2280 w 13132"/>
                <a:gd name="connsiteY3" fmla="*/ 2037 h 14239"/>
                <a:gd name="connsiteX4" fmla="*/ 11805 w 13132"/>
                <a:gd name="connsiteY4" fmla="*/ 2989 h 1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4239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5372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963BDD8E-73BB-4BD9-8373-5258C1947F56}"/>
                </a:ext>
              </a:extLst>
            </p:cNvPr>
            <p:cNvSpPr/>
            <p:nvPr/>
          </p:nvSpPr>
          <p:spPr>
            <a:xfrm>
              <a:off x="5985134" y="3514349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E01F8CA0-47E2-4D6A-AE50-B0734B9A801E}"/>
                </a:ext>
              </a:extLst>
            </p:cNvPr>
            <p:cNvSpPr/>
            <p:nvPr/>
          </p:nvSpPr>
          <p:spPr>
            <a:xfrm>
              <a:off x="5985134" y="3514639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6E23F3ED-16CC-4FBB-B90A-198D8B327537}"/>
                </a:ext>
              </a:extLst>
            </p:cNvPr>
            <p:cNvSpPr/>
            <p:nvPr/>
          </p:nvSpPr>
          <p:spPr>
            <a:xfrm>
              <a:off x="5986087" y="3515302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E964CEA3-B31A-4ABA-ADF4-4360830CCE89}"/>
                </a:ext>
              </a:extLst>
            </p:cNvPr>
            <p:cNvSpPr/>
            <p:nvPr/>
          </p:nvSpPr>
          <p:spPr>
            <a:xfrm>
              <a:off x="5987329" y="351559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FA76AC06-5110-4001-8111-6DE6DA7B7AA4}"/>
                </a:ext>
              </a:extLst>
            </p:cNvPr>
            <p:cNvSpPr/>
            <p:nvPr/>
          </p:nvSpPr>
          <p:spPr>
            <a:xfrm>
              <a:off x="5986376" y="351600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E7A13199-C978-43E7-A4A3-568D65681347}"/>
                </a:ext>
              </a:extLst>
            </p:cNvPr>
            <p:cNvSpPr/>
            <p:nvPr/>
          </p:nvSpPr>
          <p:spPr>
            <a:xfrm>
              <a:off x="5987741" y="351695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4704D279-9892-4924-B524-CF7FBE8556F4}"/>
                </a:ext>
              </a:extLst>
            </p:cNvPr>
            <p:cNvSpPr/>
            <p:nvPr/>
          </p:nvSpPr>
          <p:spPr>
            <a:xfrm>
              <a:off x="5987741" y="351695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id="{FBF3B9BD-9514-48F1-B8C9-244D2F996DED}"/>
                </a:ext>
              </a:extLst>
            </p:cNvPr>
            <p:cNvSpPr/>
            <p:nvPr/>
          </p:nvSpPr>
          <p:spPr>
            <a:xfrm>
              <a:off x="5988694" y="351758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33F2752F-BF26-4B5D-944E-34F5EB157D93}"/>
                </a:ext>
              </a:extLst>
            </p:cNvPr>
            <p:cNvSpPr/>
            <p:nvPr/>
          </p:nvSpPr>
          <p:spPr>
            <a:xfrm>
              <a:off x="5988605" y="3518058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4524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DD5B5533-5867-440A-9683-1BEDBED0A790}"/>
                </a:ext>
              </a:extLst>
            </p:cNvPr>
            <p:cNvSpPr/>
            <p:nvPr/>
          </p:nvSpPr>
          <p:spPr>
            <a:xfrm>
              <a:off x="5990272" y="3519487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BADD9B94-DB55-4EB7-8D21-DD9EC2E89878}"/>
                </a:ext>
              </a:extLst>
            </p:cNvPr>
            <p:cNvSpPr/>
            <p:nvPr/>
          </p:nvSpPr>
          <p:spPr>
            <a:xfrm>
              <a:off x="5990272" y="3519487"/>
              <a:ext cx="2857" cy="1904"/>
            </a:xfrm>
            <a:custGeom>
              <a:avLst/>
              <a:gdLst>
                <a:gd name="connsiteX0" fmla="*/ 2857 w 2857"/>
                <a:gd name="connsiteY0" fmla="*/ 0 h 1904"/>
                <a:gd name="connsiteX1" fmla="*/ 1905 w 2857"/>
                <a:gd name="connsiteY1" fmla="*/ 1905 h 1904"/>
                <a:gd name="connsiteX2" fmla="*/ 0 w 2857"/>
                <a:gd name="connsiteY2" fmla="*/ 1905 h 1904"/>
                <a:gd name="connsiteX3" fmla="*/ 952 w 2857"/>
                <a:gd name="connsiteY3" fmla="*/ 0 h 1904"/>
                <a:gd name="connsiteX4" fmla="*/ 2857 w 2857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4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9F614665-BAA7-4C17-A7CF-16B26FD16E48}"/>
                </a:ext>
              </a:extLst>
            </p:cNvPr>
            <p:cNvSpPr/>
            <p:nvPr/>
          </p:nvSpPr>
          <p:spPr>
            <a:xfrm>
              <a:off x="5991225" y="3519487"/>
              <a:ext cx="952" cy="1904"/>
            </a:xfrm>
            <a:custGeom>
              <a:avLst/>
              <a:gdLst>
                <a:gd name="connsiteX0" fmla="*/ 952 w 952"/>
                <a:gd name="connsiteY0" fmla="*/ 952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952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35629932-1540-40BC-9AB2-A4347B5B4737}"/>
                </a:ext>
              </a:extLst>
            </p:cNvPr>
            <p:cNvSpPr/>
            <p:nvPr/>
          </p:nvSpPr>
          <p:spPr>
            <a:xfrm>
              <a:off x="5991225" y="3520439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A83B9827-8C2A-418A-AD39-385E4B758C02}"/>
                </a:ext>
              </a:extLst>
            </p:cNvPr>
            <p:cNvSpPr/>
            <p:nvPr/>
          </p:nvSpPr>
          <p:spPr>
            <a:xfrm>
              <a:off x="5987891" y="351686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FD854293-8E20-4AF9-873F-DD7D6DACF236}"/>
                </a:ext>
              </a:extLst>
            </p:cNvPr>
            <p:cNvSpPr/>
            <p:nvPr/>
          </p:nvSpPr>
          <p:spPr>
            <a:xfrm>
              <a:off x="5866691" y="354711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CCFF377F-B5D4-452E-87A6-C5118FC13B4A}"/>
                </a:ext>
              </a:extLst>
            </p:cNvPr>
            <p:cNvSpPr/>
            <p:nvPr/>
          </p:nvSpPr>
          <p:spPr>
            <a:xfrm>
              <a:off x="5868532" y="354793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99ED7065-CFD1-487F-8A70-DD9D00A54E34}"/>
                </a:ext>
              </a:extLst>
            </p:cNvPr>
            <p:cNvSpPr/>
            <p:nvPr/>
          </p:nvSpPr>
          <p:spPr>
            <a:xfrm>
              <a:off x="5868532" y="354824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6290926A-A58D-4851-8CB7-415DC7A0BE6F}"/>
                </a:ext>
              </a:extLst>
            </p:cNvPr>
            <p:cNvSpPr/>
            <p:nvPr/>
          </p:nvSpPr>
          <p:spPr>
            <a:xfrm>
              <a:off x="5869882" y="3548883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B1F3E660-BD0B-4D11-BA81-B2FCFCDC09EB}"/>
                </a:ext>
              </a:extLst>
            </p:cNvPr>
            <p:cNvSpPr/>
            <p:nvPr/>
          </p:nvSpPr>
          <p:spPr>
            <a:xfrm>
              <a:off x="5869882" y="354919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B96BF8D9-C40C-4A14-BA8F-5090872C3E0D}"/>
                </a:ext>
              </a:extLst>
            </p:cNvPr>
            <p:cNvSpPr/>
            <p:nvPr/>
          </p:nvSpPr>
          <p:spPr>
            <a:xfrm>
              <a:off x="5869882" y="354988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94000F20-C6A3-4B07-93A5-0C235E8BCB0A}"/>
                </a:ext>
              </a:extLst>
            </p:cNvPr>
            <p:cNvSpPr/>
            <p:nvPr/>
          </p:nvSpPr>
          <p:spPr>
            <a:xfrm>
              <a:off x="5870834" y="355054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CC824319-B9AD-4BC3-91CC-FCF9E297E630}"/>
                </a:ext>
              </a:extLst>
            </p:cNvPr>
            <p:cNvSpPr/>
            <p:nvPr/>
          </p:nvSpPr>
          <p:spPr>
            <a:xfrm>
              <a:off x="5871124" y="355083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8D99744C-D4D5-47D6-B5B0-96BEA45D1D97}"/>
                </a:ext>
              </a:extLst>
            </p:cNvPr>
            <p:cNvSpPr/>
            <p:nvPr/>
          </p:nvSpPr>
          <p:spPr>
            <a:xfrm>
              <a:off x="5871124" y="355124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35180BB5-642B-423F-820C-AD63BE076C56}"/>
                </a:ext>
              </a:extLst>
            </p:cNvPr>
            <p:cNvSpPr/>
            <p:nvPr/>
          </p:nvSpPr>
          <p:spPr>
            <a:xfrm>
              <a:off x="5872489" y="3551786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5388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43CB4E8A-87E2-4A5E-B032-D21D390BF979}"/>
                </a:ext>
              </a:extLst>
            </p:cNvPr>
            <p:cNvSpPr/>
            <p:nvPr/>
          </p:nvSpPr>
          <p:spPr>
            <a:xfrm>
              <a:off x="5872489" y="355219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466B5E67-FAF3-4879-9F11-A840DA1B00E1}"/>
                </a:ext>
              </a:extLst>
            </p:cNvPr>
            <p:cNvSpPr/>
            <p:nvPr/>
          </p:nvSpPr>
          <p:spPr>
            <a:xfrm>
              <a:off x="5873441" y="3552825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9FFC8FA6-6526-4472-8FA2-59A0A9206C35}"/>
                </a:ext>
              </a:extLst>
            </p:cNvPr>
            <p:cNvSpPr/>
            <p:nvPr/>
          </p:nvSpPr>
          <p:spPr>
            <a:xfrm>
              <a:off x="5873353" y="3553301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081C63FD-45CF-434A-9372-595156C16D3F}"/>
                </a:ext>
              </a:extLst>
            </p:cNvPr>
            <p:cNvSpPr/>
            <p:nvPr/>
          </p:nvSpPr>
          <p:spPr>
            <a:xfrm>
              <a:off x="5875019" y="3554729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EA6F195F-AB14-4DF5-B1FA-D281CC3D40A3}"/>
                </a:ext>
              </a:extLst>
            </p:cNvPr>
            <p:cNvSpPr/>
            <p:nvPr/>
          </p:nvSpPr>
          <p:spPr>
            <a:xfrm>
              <a:off x="5875019" y="3554729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54491096-92B8-48C3-B28B-07BD7470EDCF}"/>
                </a:ext>
              </a:extLst>
            </p:cNvPr>
            <p:cNvSpPr/>
            <p:nvPr/>
          </p:nvSpPr>
          <p:spPr>
            <a:xfrm>
              <a:off x="5875972" y="3554729"/>
              <a:ext cx="952" cy="1905"/>
            </a:xfrm>
            <a:custGeom>
              <a:avLst/>
              <a:gdLst>
                <a:gd name="connsiteX0" fmla="*/ 952 w 952"/>
                <a:gd name="connsiteY0" fmla="*/ 953 h 1905"/>
                <a:gd name="connsiteX1" fmla="*/ 952 w 952"/>
                <a:gd name="connsiteY1" fmla="*/ 1905 h 1905"/>
                <a:gd name="connsiteX2" fmla="*/ 0 w 952"/>
                <a:gd name="connsiteY2" fmla="*/ 1905 h 1905"/>
                <a:gd name="connsiteX3" fmla="*/ 0 w 952"/>
                <a:gd name="connsiteY3" fmla="*/ 0 h 1905"/>
                <a:gd name="connsiteX4" fmla="*/ 952 w 952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952" y="953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5A717E2F-D92A-44AB-BB8E-EAE3DEC264C3}"/>
                </a:ext>
              </a:extLst>
            </p:cNvPr>
            <p:cNvSpPr/>
            <p:nvPr/>
          </p:nvSpPr>
          <p:spPr>
            <a:xfrm>
              <a:off x="5875972" y="35556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6BC9267D-DC33-4A57-B150-C3C573640DE2}"/>
                </a:ext>
              </a:extLst>
            </p:cNvPr>
            <p:cNvSpPr/>
            <p:nvPr/>
          </p:nvSpPr>
          <p:spPr>
            <a:xfrm>
              <a:off x="5872638" y="35521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EBDA5543-921E-4410-8F6F-03B7FB0BCE5C}"/>
                </a:ext>
              </a:extLst>
            </p:cNvPr>
            <p:cNvSpPr/>
            <p:nvPr/>
          </p:nvSpPr>
          <p:spPr>
            <a:xfrm>
              <a:off x="5946701" y="3606760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2139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F9693E80-25E5-45E0-8F38-ED7203264E77}"/>
                </a:ext>
              </a:extLst>
            </p:cNvPr>
            <p:cNvSpPr/>
            <p:nvPr/>
          </p:nvSpPr>
          <p:spPr>
            <a:xfrm>
              <a:off x="5947589" y="360754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28E75D58-BDE4-4E0A-9CA9-2AA2EEF47226}"/>
                </a:ext>
              </a:extLst>
            </p:cNvPr>
            <p:cNvSpPr/>
            <p:nvPr/>
          </p:nvSpPr>
          <p:spPr>
            <a:xfrm>
              <a:off x="5948542" y="360824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C2B60972-A37A-4FA2-ADBC-B59A9EDDA67C}"/>
                </a:ext>
              </a:extLst>
            </p:cNvPr>
            <p:cNvSpPr/>
            <p:nvPr/>
          </p:nvSpPr>
          <p:spPr>
            <a:xfrm>
              <a:off x="5948939" y="360864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11C6FB0A-611E-4056-BE93-D0A3ED880535}"/>
                </a:ext>
              </a:extLst>
            </p:cNvPr>
            <p:cNvSpPr/>
            <p:nvPr/>
          </p:nvSpPr>
          <p:spPr>
            <a:xfrm>
              <a:off x="5948939" y="360920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AF15D408-C5F5-436C-A7F7-719C04F03C13}"/>
                </a:ext>
              </a:extLst>
            </p:cNvPr>
            <p:cNvSpPr/>
            <p:nvPr/>
          </p:nvSpPr>
          <p:spPr>
            <a:xfrm>
              <a:off x="5948939" y="360959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C93B0178-D3CF-470D-99D0-FCC9D39A6AC2}"/>
                </a:ext>
              </a:extLst>
            </p:cNvPr>
            <p:cNvSpPr/>
            <p:nvPr/>
          </p:nvSpPr>
          <p:spPr>
            <a:xfrm>
              <a:off x="5949892" y="360988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3D323B9A-F5F1-4F74-90D7-565F20C0306B}"/>
                </a:ext>
              </a:extLst>
            </p:cNvPr>
            <p:cNvSpPr/>
            <p:nvPr/>
          </p:nvSpPr>
          <p:spPr>
            <a:xfrm>
              <a:off x="5951134" y="361055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37AF4973-3066-4332-AE32-23C8250CD24C}"/>
                </a:ext>
              </a:extLst>
            </p:cNvPr>
            <p:cNvSpPr/>
            <p:nvPr/>
          </p:nvSpPr>
          <p:spPr>
            <a:xfrm>
              <a:off x="5950181" y="361125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041E6276-C290-423A-A525-7DFB5D52C650}"/>
                </a:ext>
              </a:extLst>
            </p:cNvPr>
            <p:cNvSpPr/>
            <p:nvPr/>
          </p:nvSpPr>
          <p:spPr>
            <a:xfrm>
              <a:off x="5951546" y="361148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5388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id="{6E8C7A1F-0C89-4B97-AF29-390469B537AB}"/>
                </a:ext>
              </a:extLst>
            </p:cNvPr>
            <p:cNvSpPr/>
            <p:nvPr/>
          </p:nvSpPr>
          <p:spPr>
            <a:xfrm>
              <a:off x="5952499" y="3612206"/>
              <a:ext cx="6013" cy="6966"/>
            </a:xfrm>
            <a:custGeom>
              <a:avLst/>
              <a:gdLst>
                <a:gd name="connsiteX0" fmla="*/ 5388 w 6013"/>
                <a:gd name="connsiteY0" fmla="*/ 1578 h 6966"/>
                <a:gd name="connsiteX1" fmla="*/ 4436 w 6013"/>
                <a:gd name="connsiteY1" fmla="*/ 6341 h 6966"/>
                <a:gd name="connsiteX2" fmla="*/ 626 w 6013"/>
                <a:gd name="connsiteY2" fmla="*/ 5388 h 6966"/>
                <a:gd name="connsiteX3" fmla="*/ 1578 w 6013"/>
                <a:gd name="connsiteY3" fmla="*/ 626 h 6966"/>
                <a:gd name="connsiteX4" fmla="*/ 5388 w 6013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966">
                  <a:moveTo>
                    <a:pt x="5388" y="1578"/>
                  </a:moveTo>
                  <a:cubicBezTo>
                    <a:pt x="6341" y="3483"/>
                    <a:pt x="6341" y="5388"/>
                    <a:pt x="4436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915858AB-9505-48C0-A401-EDCCC33603F8}"/>
                </a:ext>
              </a:extLst>
            </p:cNvPr>
            <p:cNvSpPr/>
            <p:nvPr/>
          </p:nvSpPr>
          <p:spPr>
            <a:xfrm>
              <a:off x="5952499" y="361243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C30B693B-E5FC-43D8-9997-CE7145145F86}"/>
                </a:ext>
              </a:extLst>
            </p:cNvPr>
            <p:cNvSpPr/>
            <p:nvPr/>
          </p:nvSpPr>
          <p:spPr>
            <a:xfrm>
              <a:off x="5952410" y="361307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4524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AC865734-EA94-42E7-B346-7123A65A8074}"/>
                </a:ext>
              </a:extLst>
            </p:cNvPr>
            <p:cNvSpPr/>
            <p:nvPr/>
          </p:nvSpPr>
          <p:spPr>
            <a:xfrm>
              <a:off x="5954077" y="3613785"/>
              <a:ext cx="2857" cy="2857"/>
            </a:xfrm>
            <a:custGeom>
              <a:avLst/>
              <a:gdLst>
                <a:gd name="connsiteX0" fmla="*/ 2858 w 2857"/>
                <a:gd name="connsiteY0" fmla="*/ 952 h 2857"/>
                <a:gd name="connsiteX1" fmla="*/ 2858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8 w 2857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8" y="952"/>
                  </a:moveTo>
                  <a:lnTo>
                    <a:pt x="2858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8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A2CF8AC9-1AC7-47E1-A759-49A28D2E5FC6}"/>
                </a:ext>
              </a:extLst>
            </p:cNvPr>
            <p:cNvSpPr/>
            <p:nvPr/>
          </p:nvSpPr>
          <p:spPr>
            <a:xfrm>
              <a:off x="5954077" y="3614737"/>
              <a:ext cx="2857" cy="1904"/>
            </a:xfrm>
            <a:custGeom>
              <a:avLst/>
              <a:gdLst>
                <a:gd name="connsiteX0" fmla="*/ 2858 w 2857"/>
                <a:gd name="connsiteY0" fmla="*/ 0 h 1904"/>
                <a:gd name="connsiteX1" fmla="*/ 1905 w 2857"/>
                <a:gd name="connsiteY1" fmla="*/ 1905 h 1904"/>
                <a:gd name="connsiteX2" fmla="*/ 0 w 2857"/>
                <a:gd name="connsiteY2" fmla="*/ 1905 h 1904"/>
                <a:gd name="connsiteX3" fmla="*/ 953 w 2857"/>
                <a:gd name="connsiteY3" fmla="*/ 0 h 1904"/>
                <a:gd name="connsiteX4" fmla="*/ 2858 w 2857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4">
                  <a:moveTo>
                    <a:pt x="2858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8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90F9149B-10A5-492B-A263-FDCC9DB38A35}"/>
                </a:ext>
              </a:extLst>
            </p:cNvPr>
            <p:cNvSpPr/>
            <p:nvPr/>
          </p:nvSpPr>
          <p:spPr>
            <a:xfrm>
              <a:off x="5955030" y="3614737"/>
              <a:ext cx="952" cy="1904"/>
            </a:xfrm>
            <a:custGeom>
              <a:avLst/>
              <a:gdLst>
                <a:gd name="connsiteX0" fmla="*/ 952 w 952"/>
                <a:gd name="connsiteY0" fmla="*/ 0 h 1904"/>
                <a:gd name="connsiteX1" fmla="*/ 952 w 952"/>
                <a:gd name="connsiteY1" fmla="*/ 1905 h 1904"/>
                <a:gd name="connsiteX2" fmla="*/ 0 w 952"/>
                <a:gd name="connsiteY2" fmla="*/ 952 h 1904"/>
                <a:gd name="connsiteX3" fmla="*/ 0 w 952"/>
                <a:gd name="connsiteY3" fmla="*/ 0 h 1904"/>
                <a:gd name="connsiteX4" fmla="*/ 952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0"/>
                  </a:moveTo>
                  <a:lnTo>
                    <a:pt x="952" y="1905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E83E5950-DCC6-4F01-BAB2-13C945623D53}"/>
                </a:ext>
              </a:extLst>
            </p:cNvPr>
            <p:cNvSpPr/>
            <p:nvPr/>
          </p:nvSpPr>
          <p:spPr>
            <a:xfrm>
              <a:off x="5955030" y="3615689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7F2BC0AB-86B9-47AF-A450-BEC9C445E09D}"/>
                </a:ext>
              </a:extLst>
            </p:cNvPr>
            <p:cNvSpPr/>
            <p:nvPr/>
          </p:nvSpPr>
          <p:spPr>
            <a:xfrm>
              <a:off x="5951696" y="361140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235C6EC0-0C78-43A8-8866-BF4C2D720437}"/>
                </a:ext>
              </a:extLst>
            </p:cNvPr>
            <p:cNvSpPr/>
            <p:nvPr/>
          </p:nvSpPr>
          <p:spPr>
            <a:xfrm>
              <a:off x="5944796" y="3671887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FADEB1FE-2F18-4212-8CD4-F7320B8FF3A9}"/>
                </a:ext>
              </a:extLst>
            </p:cNvPr>
            <p:cNvSpPr/>
            <p:nvPr/>
          </p:nvSpPr>
          <p:spPr>
            <a:xfrm>
              <a:off x="5946637" y="367270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3BB12069-5A22-4168-A8F2-49133CB0B446}"/>
                </a:ext>
              </a:extLst>
            </p:cNvPr>
            <p:cNvSpPr/>
            <p:nvPr/>
          </p:nvSpPr>
          <p:spPr>
            <a:xfrm>
              <a:off x="5946637" y="36730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0581FBCE-3F60-44E3-BB1E-EC759279D0D2}"/>
                </a:ext>
              </a:extLst>
            </p:cNvPr>
            <p:cNvSpPr/>
            <p:nvPr/>
          </p:nvSpPr>
          <p:spPr>
            <a:xfrm>
              <a:off x="5947987" y="3673417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4C5419CB-5F90-4448-B45A-4A634AB6FEDB}"/>
                </a:ext>
              </a:extLst>
            </p:cNvPr>
            <p:cNvSpPr/>
            <p:nvPr/>
          </p:nvSpPr>
          <p:spPr>
            <a:xfrm>
              <a:off x="5947034" y="36739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7BE6D692-3182-4387-AC1D-8036C3D64424}"/>
                </a:ext>
              </a:extLst>
            </p:cNvPr>
            <p:cNvSpPr/>
            <p:nvPr/>
          </p:nvSpPr>
          <p:spPr>
            <a:xfrm>
              <a:off x="5947987" y="367436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F398CF58-1584-4A7A-80E9-69EEEB558462}"/>
                </a:ext>
              </a:extLst>
            </p:cNvPr>
            <p:cNvSpPr/>
            <p:nvPr/>
          </p:nvSpPr>
          <p:spPr>
            <a:xfrm>
              <a:off x="5948939" y="3675071"/>
              <a:ext cx="10938" cy="10525"/>
            </a:xfrm>
            <a:custGeom>
              <a:avLst/>
              <a:gdLst>
                <a:gd name="connsiteX0" fmla="*/ 9900 w 10938"/>
                <a:gd name="connsiteY0" fmla="*/ 1578 h 10525"/>
                <a:gd name="connsiteX1" fmla="*/ 8948 w 10938"/>
                <a:gd name="connsiteY1" fmla="*/ 9198 h 10525"/>
                <a:gd name="connsiteX2" fmla="*/ 1328 w 10938"/>
                <a:gd name="connsiteY2" fmla="*/ 8246 h 10525"/>
                <a:gd name="connsiteX3" fmla="*/ 2280 w 10938"/>
                <a:gd name="connsiteY3" fmla="*/ 626 h 10525"/>
                <a:gd name="connsiteX4" fmla="*/ 9900 w 10938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525">
                  <a:moveTo>
                    <a:pt x="9900" y="1578"/>
                  </a:moveTo>
                  <a:cubicBezTo>
                    <a:pt x="11805" y="3483"/>
                    <a:pt x="10853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4185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2F6A5FF5-4E6E-4A58-8626-D75078706E82}"/>
                </a:ext>
              </a:extLst>
            </p:cNvPr>
            <p:cNvSpPr/>
            <p:nvPr/>
          </p:nvSpPr>
          <p:spPr>
            <a:xfrm>
              <a:off x="5949229" y="367561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9BA5305C-378B-4091-BC27-296D56E3914E}"/>
                </a:ext>
              </a:extLst>
            </p:cNvPr>
            <p:cNvSpPr/>
            <p:nvPr/>
          </p:nvSpPr>
          <p:spPr>
            <a:xfrm>
              <a:off x="5949229" y="36760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46C1EF0C-0C6F-45BB-A4B5-C0AF8D92B9AE}"/>
                </a:ext>
              </a:extLst>
            </p:cNvPr>
            <p:cNvSpPr/>
            <p:nvPr/>
          </p:nvSpPr>
          <p:spPr>
            <a:xfrm>
              <a:off x="5949641" y="367625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DD94D03A-504F-4CF8-8C06-58C9EFD9F30A}"/>
                </a:ext>
              </a:extLst>
            </p:cNvPr>
            <p:cNvSpPr/>
            <p:nvPr/>
          </p:nvSpPr>
          <p:spPr>
            <a:xfrm>
              <a:off x="5950594" y="36769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2233EFEB-EDF9-4628-9797-4A90FDF14A63}"/>
                </a:ext>
              </a:extLst>
            </p:cNvPr>
            <p:cNvSpPr/>
            <p:nvPr/>
          </p:nvSpPr>
          <p:spPr>
            <a:xfrm>
              <a:off x="5950594" y="367760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3483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8BDF2ED6-4D78-410B-918D-C72CF2BFF6CE}"/>
                </a:ext>
              </a:extLst>
            </p:cNvPr>
            <p:cNvSpPr/>
            <p:nvPr/>
          </p:nvSpPr>
          <p:spPr>
            <a:xfrm>
              <a:off x="5951458" y="367784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BC1FC4A0-7F03-41C5-B020-8D5DE20DA598}"/>
                </a:ext>
              </a:extLst>
            </p:cNvPr>
            <p:cNvSpPr/>
            <p:nvPr/>
          </p:nvSpPr>
          <p:spPr>
            <a:xfrm>
              <a:off x="5953125" y="3678554"/>
              <a:ext cx="2857" cy="3810"/>
            </a:xfrm>
            <a:custGeom>
              <a:avLst/>
              <a:gdLst>
                <a:gd name="connsiteX0" fmla="*/ 2857 w 2857"/>
                <a:gd name="connsiteY0" fmla="*/ 953 h 3810"/>
                <a:gd name="connsiteX1" fmla="*/ 1905 w 2857"/>
                <a:gd name="connsiteY1" fmla="*/ 3810 h 3810"/>
                <a:gd name="connsiteX2" fmla="*/ 0 w 2857"/>
                <a:gd name="connsiteY2" fmla="*/ 2858 h 3810"/>
                <a:gd name="connsiteX3" fmla="*/ 0 w 2857"/>
                <a:gd name="connsiteY3" fmla="*/ 0 h 3810"/>
                <a:gd name="connsiteX4" fmla="*/ 2857 w 2857"/>
                <a:gd name="connsiteY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3"/>
                  </a:moveTo>
                  <a:lnTo>
                    <a:pt x="1905" y="3810"/>
                  </a:lnTo>
                  <a:lnTo>
                    <a:pt x="0" y="2858"/>
                  </a:lnTo>
                  <a:lnTo>
                    <a:pt x="0" y="0"/>
                  </a:lnTo>
                  <a:lnTo>
                    <a:pt x="2857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95983250-E166-4DBB-89B0-BAB4D763CB0C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id="{C34106D5-B38B-4B0C-BE6A-06C604845C05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952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2F19C943-7B81-4AC2-99E3-82423DFAB700}"/>
                </a:ext>
              </a:extLst>
            </p:cNvPr>
            <p:cNvSpPr/>
            <p:nvPr/>
          </p:nvSpPr>
          <p:spPr>
            <a:xfrm>
              <a:off x="5954077" y="368046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C7010DBF-0E39-4594-9175-A22288904C11}"/>
                </a:ext>
              </a:extLst>
            </p:cNvPr>
            <p:cNvSpPr/>
            <p:nvPr/>
          </p:nvSpPr>
          <p:spPr>
            <a:xfrm>
              <a:off x="5949791" y="367650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2052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6191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6B74F56E-7CE9-4411-AFDD-3BD648535756}"/>
                </a:ext>
              </a:extLst>
            </p:cNvPr>
            <p:cNvSpPr/>
            <p:nvPr/>
          </p:nvSpPr>
          <p:spPr>
            <a:xfrm>
              <a:off x="6008613" y="366141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344364B6-709A-4E10-9854-7BB3DE692FB5}"/>
                </a:ext>
              </a:extLst>
            </p:cNvPr>
            <p:cNvSpPr/>
            <p:nvPr/>
          </p:nvSpPr>
          <p:spPr>
            <a:xfrm>
              <a:off x="6009502" y="366223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041162CA-3DBE-49F2-B47E-F753F2577688}"/>
                </a:ext>
              </a:extLst>
            </p:cNvPr>
            <p:cNvSpPr/>
            <p:nvPr/>
          </p:nvSpPr>
          <p:spPr>
            <a:xfrm>
              <a:off x="6010454" y="366254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A9F2E4C1-425E-4961-BA6C-468344C99C36}"/>
                </a:ext>
              </a:extLst>
            </p:cNvPr>
            <p:cNvSpPr/>
            <p:nvPr/>
          </p:nvSpPr>
          <p:spPr>
            <a:xfrm>
              <a:off x="6011804" y="3663183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4185" y="-821"/>
                    <a:pt x="8948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3D71BE20-AA77-4611-8BE0-30FA96DEE0E2}"/>
                </a:ext>
              </a:extLst>
            </p:cNvPr>
            <p:cNvSpPr/>
            <p:nvPr/>
          </p:nvSpPr>
          <p:spPr>
            <a:xfrm>
              <a:off x="6010852" y="366349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id="{D4EAF1E7-A20F-42F9-8DC3-E2DA13006E4C}"/>
                </a:ext>
              </a:extLst>
            </p:cNvPr>
            <p:cNvSpPr/>
            <p:nvPr/>
          </p:nvSpPr>
          <p:spPr>
            <a:xfrm>
              <a:off x="6011804" y="366418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id="{28606CE0-0D89-4BA9-A6B8-4B9BF4298773}"/>
                </a:ext>
              </a:extLst>
            </p:cNvPr>
            <p:cNvSpPr/>
            <p:nvPr/>
          </p:nvSpPr>
          <p:spPr>
            <a:xfrm>
              <a:off x="6011804" y="366484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7043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7973995A-B7C2-4454-8C55-95940CF5D95D}"/>
                </a:ext>
              </a:extLst>
            </p:cNvPr>
            <p:cNvSpPr/>
            <p:nvPr/>
          </p:nvSpPr>
          <p:spPr>
            <a:xfrm>
              <a:off x="6013046" y="366513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69BBB1BE-FB46-4435-A6A2-DCA9E1844769}"/>
                </a:ext>
              </a:extLst>
            </p:cNvPr>
            <p:cNvSpPr/>
            <p:nvPr/>
          </p:nvSpPr>
          <p:spPr>
            <a:xfrm>
              <a:off x="6012094" y="366554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586998E1-8FEF-411E-8E5B-068C1413C69C}"/>
                </a:ext>
              </a:extLst>
            </p:cNvPr>
            <p:cNvSpPr/>
            <p:nvPr/>
          </p:nvSpPr>
          <p:spPr>
            <a:xfrm>
              <a:off x="6013459" y="3666086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6341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1DF1166F-5BAA-40BF-AF3D-E894CD559E23}"/>
                </a:ext>
              </a:extLst>
            </p:cNvPr>
            <p:cNvSpPr/>
            <p:nvPr/>
          </p:nvSpPr>
          <p:spPr>
            <a:xfrm>
              <a:off x="6014411" y="366649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59AECFEF-7217-4FC3-B91B-F5DCEF82CACA}"/>
                </a:ext>
              </a:extLst>
            </p:cNvPr>
            <p:cNvSpPr/>
            <p:nvPr/>
          </p:nvSpPr>
          <p:spPr>
            <a:xfrm>
              <a:off x="6014411" y="3667125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56162F84-F04F-4863-989C-72FDB2921DCC}"/>
                </a:ext>
              </a:extLst>
            </p:cNvPr>
            <p:cNvSpPr/>
            <p:nvPr/>
          </p:nvSpPr>
          <p:spPr>
            <a:xfrm>
              <a:off x="6015275" y="3667601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1667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4EBDED81-CFFA-429B-B9C3-0169A23AA7A8}"/>
                </a:ext>
              </a:extLst>
            </p:cNvPr>
            <p:cNvSpPr/>
            <p:nvPr/>
          </p:nvSpPr>
          <p:spPr>
            <a:xfrm>
              <a:off x="6015989" y="3668077"/>
              <a:ext cx="2857" cy="3810"/>
            </a:xfrm>
            <a:custGeom>
              <a:avLst/>
              <a:gdLst>
                <a:gd name="connsiteX0" fmla="*/ 2858 w 2857"/>
                <a:gd name="connsiteY0" fmla="*/ 952 h 3810"/>
                <a:gd name="connsiteX1" fmla="*/ 2858 w 2857"/>
                <a:gd name="connsiteY1" fmla="*/ 3810 h 3810"/>
                <a:gd name="connsiteX2" fmla="*/ 0 w 2857"/>
                <a:gd name="connsiteY2" fmla="*/ 2858 h 3810"/>
                <a:gd name="connsiteX3" fmla="*/ 953 w 2857"/>
                <a:gd name="connsiteY3" fmla="*/ 0 h 3810"/>
                <a:gd name="connsiteX4" fmla="*/ 2858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8" y="952"/>
                  </a:moveTo>
                  <a:lnTo>
                    <a:pt x="2858" y="3810"/>
                  </a:lnTo>
                  <a:lnTo>
                    <a:pt x="0" y="2858"/>
                  </a:lnTo>
                  <a:lnTo>
                    <a:pt x="953" y="0"/>
                  </a:lnTo>
                  <a:lnTo>
                    <a:pt x="2858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2170C643-9A16-49F6-BCCC-2BAB6ADFDA33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E3658564-4C19-4649-B225-AE855CB5B181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1905 w 1905"/>
                <a:gd name="connsiteY0" fmla="*/ 953 h 1905"/>
                <a:gd name="connsiteX1" fmla="*/ 952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953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8B50F4A4-E87F-4155-B894-7A1277AE6BBF}"/>
                </a:ext>
              </a:extLst>
            </p:cNvPr>
            <p:cNvSpPr/>
            <p:nvPr/>
          </p:nvSpPr>
          <p:spPr>
            <a:xfrm>
              <a:off x="6016942" y="36699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A7E44FBF-776D-40A4-B571-7C8C6D92EA24}"/>
                </a:ext>
              </a:extLst>
            </p:cNvPr>
            <p:cNvSpPr/>
            <p:nvPr/>
          </p:nvSpPr>
          <p:spPr>
            <a:xfrm>
              <a:off x="6013608" y="36664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5BA9CE85-2165-4C65-A29E-4D6D83D01F8A}"/>
                </a:ext>
              </a:extLst>
            </p:cNvPr>
            <p:cNvSpPr/>
            <p:nvPr/>
          </p:nvSpPr>
          <p:spPr>
            <a:xfrm>
              <a:off x="6045761" y="361950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6EBB6AC3-F634-4EDD-9F08-CEE8337B9344}"/>
                </a:ext>
              </a:extLst>
            </p:cNvPr>
            <p:cNvSpPr/>
            <p:nvPr/>
          </p:nvSpPr>
          <p:spPr>
            <a:xfrm>
              <a:off x="6046649" y="362032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5CE1A389-AF7D-47A5-8068-0CB239BF30EB}"/>
                </a:ext>
              </a:extLst>
            </p:cNvPr>
            <p:cNvSpPr/>
            <p:nvPr/>
          </p:nvSpPr>
          <p:spPr>
            <a:xfrm>
              <a:off x="6047602" y="362063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880D10DB-6C87-4AC5-98E4-AAD7562B4228}"/>
                </a:ext>
              </a:extLst>
            </p:cNvPr>
            <p:cNvSpPr/>
            <p:nvPr/>
          </p:nvSpPr>
          <p:spPr>
            <a:xfrm>
              <a:off x="6047999" y="362158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EDAFB8A1-DCF5-4A5A-88CF-7C53BEFDA772}"/>
                </a:ext>
              </a:extLst>
            </p:cNvPr>
            <p:cNvSpPr/>
            <p:nvPr/>
          </p:nvSpPr>
          <p:spPr>
            <a:xfrm>
              <a:off x="6047999" y="362198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2AFE774E-686E-4F08-AF43-4AAE6F373BDF}"/>
                </a:ext>
              </a:extLst>
            </p:cNvPr>
            <p:cNvSpPr/>
            <p:nvPr/>
          </p:nvSpPr>
          <p:spPr>
            <a:xfrm>
              <a:off x="6048952" y="362227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B21B49D8-3698-4D8E-AD3B-CF51444744CC}"/>
                </a:ext>
              </a:extLst>
            </p:cNvPr>
            <p:cNvSpPr/>
            <p:nvPr/>
          </p:nvSpPr>
          <p:spPr>
            <a:xfrm>
              <a:off x="6048952" y="362293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E0E7D1A8-F474-463D-B808-9CC6E1A8D4C3}"/>
                </a:ext>
              </a:extLst>
            </p:cNvPr>
            <p:cNvSpPr/>
            <p:nvPr/>
          </p:nvSpPr>
          <p:spPr>
            <a:xfrm>
              <a:off x="6050194" y="362322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F115DA60-EE56-47B5-B135-6C87C4AC0088}"/>
                </a:ext>
              </a:extLst>
            </p:cNvPr>
            <p:cNvSpPr/>
            <p:nvPr/>
          </p:nvSpPr>
          <p:spPr>
            <a:xfrm>
              <a:off x="6049241" y="362363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7058A1E2-84C1-4C06-B809-7E8098E4B346}"/>
                </a:ext>
              </a:extLst>
            </p:cNvPr>
            <p:cNvSpPr/>
            <p:nvPr/>
          </p:nvSpPr>
          <p:spPr>
            <a:xfrm>
              <a:off x="6050606" y="362458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28C1949A-4EDD-404C-8D7C-8A7A5A2D74C9}"/>
                </a:ext>
              </a:extLst>
            </p:cNvPr>
            <p:cNvSpPr/>
            <p:nvPr/>
          </p:nvSpPr>
          <p:spPr>
            <a:xfrm>
              <a:off x="6051559" y="362458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370DCA09-52A6-495F-B4D0-709E560943E5}"/>
                </a:ext>
              </a:extLst>
            </p:cNvPr>
            <p:cNvSpPr/>
            <p:nvPr/>
          </p:nvSpPr>
          <p:spPr>
            <a:xfrm>
              <a:off x="6051559" y="3625214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8DA67C0F-8D47-4212-A431-6495FAF4FC4B}"/>
                </a:ext>
              </a:extLst>
            </p:cNvPr>
            <p:cNvSpPr/>
            <p:nvPr/>
          </p:nvSpPr>
          <p:spPr>
            <a:xfrm>
              <a:off x="6052423" y="3626020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1667" y="-805"/>
                    <a:pt x="3572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06601FE0-168B-4CEC-8FF2-4E0FDC1701AA}"/>
                </a:ext>
              </a:extLst>
            </p:cNvPr>
            <p:cNvSpPr/>
            <p:nvPr/>
          </p:nvSpPr>
          <p:spPr>
            <a:xfrm>
              <a:off x="6053137" y="3627120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C0831DBF-FDE8-421F-86A3-860A179EC42B}"/>
                </a:ext>
              </a:extLst>
            </p:cNvPr>
            <p:cNvSpPr/>
            <p:nvPr/>
          </p:nvSpPr>
          <p:spPr>
            <a:xfrm>
              <a:off x="6054089" y="3627120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4754FA3E-54F0-4E51-91FC-BAC750C36CD2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8ED6DCC1-C753-411A-A5EB-AF49855B79F2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D7E89B9B-F497-476C-944E-902F22D47821}"/>
                </a:ext>
              </a:extLst>
            </p:cNvPr>
            <p:cNvSpPr/>
            <p:nvPr/>
          </p:nvSpPr>
          <p:spPr>
            <a:xfrm>
              <a:off x="6050756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07D17817-C650-40E1-A534-4659AE9F3F9A}"/>
                </a:ext>
              </a:extLst>
            </p:cNvPr>
            <p:cNvSpPr/>
            <p:nvPr/>
          </p:nvSpPr>
          <p:spPr>
            <a:xfrm>
              <a:off x="6063858" y="358372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79C70E55-2A0D-4241-8351-FEE12179CA18}"/>
                </a:ext>
              </a:extLst>
            </p:cNvPr>
            <p:cNvSpPr/>
            <p:nvPr/>
          </p:nvSpPr>
          <p:spPr>
            <a:xfrm>
              <a:off x="6064747" y="358468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2203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FE8704BC-23D8-4506-B31D-21CB3307F2AB}"/>
                </a:ext>
              </a:extLst>
            </p:cNvPr>
            <p:cNvSpPr/>
            <p:nvPr/>
          </p:nvSpPr>
          <p:spPr>
            <a:xfrm>
              <a:off x="6065699" y="3585078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5535" y="-821"/>
                    <a:pt x="10298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C80F84E6-C18A-4AE6-A698-015668FB2553}"/>
                </a:ext>
              </a:extLst>
            </p:cNvPr>
            <p:cNvSpPr/>
            <p:nvPr/>
          </p:nvSpPr>
          <p:spPr>
            <a:xfrm>
              <a:off x="6067049" y="3585389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4185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02E284A6-23E3-480C-8040-4CE23FEDAF12}"/>
                </a:ext>
              </a:extLst>
            </p:cNvPr>
            <p:cNvSpPr/>
            <p:nvPr/>
          </p:nvSpPr>
          <p:spPr>
            <a:xfrm>
              <a:off x="6065699" y="3586342"/>
              <a:ext cx="13530" cy="13530"/>
            </a:xfrm>
            <a:custGeom>
              <a:avLst/>
              <a:gdLst>
                <a:gd name="connsiteX0" fmla="*/ 12203 w 13530"/>
                <a:gd name="connsiteY0" fmla="*/ 2678 h 13530"/>
                <a:gd name="connsiteX1" fmla="*/ 11250 w 13530"/>
                <a:gd name="connsiteY1" fmla="*/ 12203 h 13530"/>
                <a:gd name="connsiteX2" fmla="*/ 1725 w 13530"/>
                <a:gd name="connsiteY2" fmla="*/ 11250 h 13530"/>
                <a:gd name="connsiteX3" fmla="*/ 2678 w 13530"/>
                <a:gd name="connsiteY3" fmla="*/ 1725 h 13530"/>
                <a:gd name="connsiteX4" fmla="*/ 12203 w 13530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30" h="13530">
                  <a:moveTo>
                    <a:pt x="12203" y="2678"/>
                  </a:moveTo>
                  <a:cubicBezTo>
                    <a:pt x="14108" y="5535"/>
                    <a:pt x="14108" y="9345"/>
                    <a:pt x="11250" y="12203"/>
                  </a:cubicBezTo>
                  <a:cubicBezTo>
                    <a:pt x="8393" y="14108"/>
                    <a:pt x="4583" y="14108"/>
                    <a:pt x="1725" y="11250"/>
                  </a:cubicBezTo>
                  <a:cubicBezTo>
                    <a:pt x="-1132" y="8393"/>
                    <a:pt x="-180" y="4583"/>
                    <a:pt x="2678" y="1725"/>
                  </a:cubicBezTo>
                  <a:cubicBezTo>
                    <a:pt x="6488" y="-1132"/>
                    <a:pt x="10298" y="-180"/>
                    <a:pt x="1220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A691E6F4-5E95-4D13-A681-6AD1E722BD31}"/>
                </a:ext>
              </a:extLst>
            </p:cNvPr>
            <p:cNvSpPr/>
            <p:nvPr/>
          </p:nvSpPr>
          <p:spPr>
            <a:xfrm>
              <a:off x="6067049" y="358673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58445D20-817E-447D-ACE4-C3F3D50CE406}"/>
                </a:ext>
              </a:extLst>
            </p:cNvPr>
            <p:cNvSpPr/>
            <p:nvPr/>
          </p:nvSpPr>
          <p:spPr>
            <a:xfrm>
              <a:off x="6067049" y="358702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7043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C1E48135-8061-49CF-B188-6A48ACB2C5B0}"/>
                </a:ext>
              </a:extLst>
            </p:cNvPr>
            <p:cNvSpPr/>
            <p:nvPr/>
          </p:nvSpPr>
          <p:spPr>
            <a:xfrm>
              <a:off x="6068291" y="358769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F754F593-27C4-451B-9635-D58B667B7B47}"/>
                </a:ext>
              </a:extLst>
            </p:cNvPr>
            <p:cNvSpPr/>
            <p:nvPr/>
          </p:nvSpPr>
          <p:spPr>
            <a:xfrm>
              <a:off x="6067339" y="358798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4848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CF93147D-6031-4DE9-B238-4A72D3D37025}"/>
                </a:ext>
              </a:extLst>
            </p:cNvPr>
            <p:cNvSpPr/>
            <p:nvPr/>
          </p:nvSpPr>
          <p:spPr>
            <a:xfrm>
              <a:off x="6068704" y="358839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F66B599A-D0C7-4798-9F3D-DD18E3D15F0E}"/>
                </a:ext>
              </a:extLst>
            </p:cNvPr>
            <p:cNvSpPr/>
            <p:nvPr/>
          </p:nvSpPr>
          <p:spPr>
            <a:xfrm>
              <a:off x="6069656" y="3589020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7"/>
                    <a:pt x="7293" y="4763"/>
                    <a:pt x="5388" y="5715"/>
                  </a:cubicBezTo>
                  <a:cubicBezTo>
                    <a:pt x="3483" y="6667"/>
                    <a:pt x="1578" y="6667"/>
                    <a:pt x="626" y="4763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6A0A21E4-A01E-45C4-BE6C-042683ECC5BC}"/>
                </a:ext>
              </a:extLst>
            </p:cNvPr>
            <p:cNvSpPr/>
            <p:nvPr/>
          </p:nvSpPr>
          <p:spPr>
            <a:xfrm>
              <a:off x="6069656" y="3589346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A97D443C-CC02-4C40-8D9A-FCFFD6EC4FB2}"/>
                </a:ext>
              </a:extLst>
            </p:cNvPr>
            <p:cNvSpPr/>
            <p:nvPr/>
          </p:nvSpPr>
          <p:spPr>
            <a:xfrm>
              <a:off x="6070520" y="359021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D6863BDB-217E-4BF6-8C0B-E5FF39C11A8D}"/>
                </a:ext>
              </a:extLst>
            </p:cNvPr>
            <p:cNvSpPr/>
            <p:nvPr/>
          </p:nvSpPr>
          <p:spPr>
            <a:xfrm>
              <a:off x="6071235" y="3590925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2858 h 2857"/>
                <a:gd name="connsiteX3" fmla="*/ 952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04B7706F-C9ED-4E1A-9D79-F890E0A9BE84}"/>
                </a:ext>
              </a:extLst>
            </p:cNvPr>
            <p:cNvSpPr/>
            <p:nvPr/>
          </p:nvSpPr>
          <p:spPr>
            <a:xfrm>
              <a:off x="6072187" y="3591877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FEEEFBD7-4EA2-43C0-8153-747BED3216D3}"/>
                </a:ext>
              </a:extLst>
            </p:cNvPr>
            <p:cNvSpPr/>
            <p:nvPr/>
          </p:nvSpPr>
          <p:spPr>
            <a:xfrm>
              <a:off x="6072187" y="3591877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952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ADC46A19-4FA8-4A46-A053-7A92F55AA10D}"/>
                </a:ext>
              </a:extLst>
            </p:cNvPr>
            <p:cNvSpPr/>
            <p:nvPr/>
          </p:nvSpPr>
          <p:spPr>
            <a:xfrm>
              <a:off x="6072187" y="3591877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952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C6F26F8F-3244-4725-A1DC-F2264C595D83}"/>
                </a:ext>
              </a:extLst>
            </p:cNvPr>
            <p:cNvSpPr/>
            <p:nvPr/>
          </p:nvSpPr>
          <p:spPr>
            <a:xfrm>
              <a:off x="6068853" y="358854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6EE3386F-239E-4CD1-B159-1B96518D7D74}"/>
                </a:ext>
              </a:extLst>
            </p:cNvPr>
            <p:cNvSpPr/>
            <p:nvPr/>
          </p:nvSpPr>
          <p:spPr>
            <a:xfrm>
              <a:off x="5922473" y="3548062"/>
              <a:ext cx="18025" cy="16901"/>
            </a:xfrm>
            <a:custGeom>
              <a:avLst/>
              <a:gdLst>
                <a:gd name="connsiteX0" fmla="*/ 16364 w 18025"/>
                <a:gd name="connsiteY0" fmla="*/ 3810 h 16901"/>
                <a:gd name="connsiteX1" fmla="*/ 14459 w 18025"/>
                <a:gd name="connsiteY1" fmla="*/ 15240 h 16901"/>
                <a:gd name="connsiteX2" fmla="*/ 2077 w 18025"/>
                <a:gd name="connsiteY2" fmla="*/ 13335 h 16901"/>
                <a:gd name="connsiteX3" fmla="*/ 3982 w 18025"/>
                <a:gd name="connsiteY3" fmla="*/ 952 h 16901"/>
                <a:gd name="connsiteX4" fmla="*/ 16364 w 18025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5" h="16901">
                  <a:moveTo>
                    <a:pt x="16364" y="3810"/>
                  </a:moveTo>
                  <a:cubicBezTo>
                    <a:pt x="19222" y="7620"/>
                    <a:pt x="18269" y="12383"/>
                    <a:pt x="14459" y="15240"/>
                  </a:cubicBezTo>
                  <a:cubicBezTo>
                    <a:pt x="10649" y="18098"/>
                    <a:pt x="5887" y="17145"/>
                    <a:pt x="2077" y="13335"/>
                  </a:cubicBezTo>
                  <a:cubicBezTo>
                    <a:pt x="-1733" y="9525"/>
                    <a:pt x="172" y="4762"/>
                    <a:pt x="3982" y="952"/>
                  </a:cubicBezTo>
                  <a:cubicBezTo>
                    <a:pt x="8744" y="-952"/>
                    <a:pt x="13507" y="0"/>
                    <a:pt x="16364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786758BD-1911-4115-8133-B2861F358CFF}"/>
                </a:ext>
              </a:extLst>
            </p:cNvPr>
            <p:cNvSpPr/>
            <p:nvPr/>
          </p:nvSpPr>
          <p:spPr>
            <a:xfrm>
              <a:off x="5924729" y="3549194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071867AC-6706-4A91-8C78-CC5E7ADF61E0}"/>
                </a:ext>
              </a:extLst>
            </p:cNvPr>
            <p:cNvSpPr/>
            <p:nvPr/>
          </p:nvSpPr>
          <p:spPr>
            <a:xfrm>
              <a:off x="5924729" y="3549835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FC77E3DA-8542-4FC5-B07E-316804A165DE}"/>
                </a:ext>
              </a:extLst>
            </p:cNvPr>
            <p:cNvSpPr/>
            <p:nvPr/>
          </p:nvSpPr>
          <p:spPr>
            <a:xfrm>
              <a:off x="5926079" y="355014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85A1258F-CB91-489C-8881-9A7B0985FE83}"/>
                </a:ext>
              </a:extLst>
            </p:cNvPr>
            <p:cNvSpPr/>
            <p:nvPr/>
          </p:nvSpPr>
          <p:spPr>
            <a:xfrm>
              <a:off x="5926079" y="355054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58BE17AF-8869-4464-841F-C239B5283C9B}"/>
                </a:ext>
              </a:extLst>
            </p:cNvPr>
            <p:cNvSpPr/>
            <p:nvPr/>
          </p:nvSpPr>
          <p:spPr>
            <a:xfrm>
              <a:off x="5926079" y="3551099"/>
              <a:ext cx="12180" cy="12577"/>
            </a:xfrm>
            <a:custGeom>
              <a:avLst/>
              <a:gdLst>
                <a:gd name="connsiteX0" fmla="*/ 10853 w 12180"/>
                <a:gd name="connsiteY0" fmla="*/ 2678 h 12577"/>
                <a:gd name="connsiteX1" fmla="*/ 9900 w 12180"/>
                <a:gd name="connsiteY1" fmla="*/ 11250 h 12577"/>
                <a:gd name="connsiteX2" fmla="*/ 1328 w 12180"/>
                <a:gd name="connsiteY2" fmla="*/ 10298 h 12577"/>
                <a:gd name="connsiteX3" fmla="*/ 2280 w 12180"/>
                <a:gd name="connsiteY3" fmla="*/ 1725 h 12577"/>
                <a:gd name="connsiteX4" fmla="*/ 10853 w 12180"/>
                <a:gd name="connsiteY4" fmla="*/ 2678 h 1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577">
                  <a:moveTo>
                    <a:pt x="10853" y="2678"/>
                  </a:moveTo>
                  <a:cubicBezTo>
                    <a:pt x="12758" y="5535"/>
                    <a:pt x="12758" y="9345"/>
                    <a:pt x="9900" y="11250"/>
                  </a:cubicBezTo>
                  <a:cubicBezTo>
                    <a:pt x="7043" y="13155"/>
                    <a:pt x="3233" y="13155"/>
                    <a:pt x="1328" y="10298"/>
                  </a:cubicBezTo>
                  <a:cubicBezTo>
                    <a:pt x="-577" y="7440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085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01C10804-E33B-4A38-A54A-4CB141D22417}"/>
                </a:ext>
              </a:extLst>
            </p:cNvPr>
            <p:cNvSpPr/>
            <p:nvPr/>
          </p:nvSpPr>
          <p:spPr>
            <a:xfrm>
              <a:off x="5927032" y="355149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875C282A-1826-44BB-A970-8CF793FFFDFD}"/>
                </a:ext>
              </a:extLst>
            </p:cNvPr>
            <p:cNvSpPr/>
            <p:nvPr/>
          </p:nvSpPr>
          <p:spPr>
            <a:xfrm>
              <a:off x="5927321" y="355219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2B7920BB-DB0E-429C-9047-9040986DECA9}"/>
                </a:ext>
              </a:extLst>
            </p:cNvPr>
            <p:cNvSpPr/>
            <p:nvPr/>
          </p:nvSpPr>
          <p:spPr>
            <a:xfrm>
              <a:off x="5927321" y="3552739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4CD8AF88-8A54-4368-A93A-299820C5BDB7}"/>
                </a:ext>
              </a:extLst>
            </p:cNvPr>
            <p:cNvSpPr/>
            <p:nvPr/>
          </p:nvSpPr>
          <p:spPr>
            <a:xfrm>
              <a:off x="5928686" y="355315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AB86AB4-C321-4BCC-B8CB-E8053612129C}"/>
                </a:ext>
              </a:extLst>
            </p:cNvPr>
            <p:cNvSpPr/>
            <p:nvPr/>
          </p:nvSpPr>
          <p:spPr>
            <a:xfrm>
              <a:off x="5928686" y="3553382"/>
              <a:ext cx="6966" cy="6735"/>
            </a:xfrm>
            <a:custGeom>
              <a:avLst/>
              <a:gdLst>
                <a:gd name="connsiteX0" fmla="*/ 6341 w 6966"/>
                <a:gd name="connsiteY0" fmla="*/ 1347 h 6735"/>
                <a:gd name="connsiteX1" fmla="*/ 5388 w 6966"/>
                <a:gd name="connsiteY1" fmla="*/ 6110 h 6735"/>
                <a:gd name="connsiteX2" fmla="*/ 626 w 6966"/>
                <a:gd name="connsiteY2" fmla="*/ 5157 h 6735"/>
                <a:gd name="connsiteX3" fmla="*/ 1578 w 6966"/>
                <a:gd name="connsiteY3" fmla="*/ 395 h 6735"/>
                <a:gd name="connsiteX4" fmla="*/ 6341 w 6966"/>
                <a:gd name="connsiteY4" fmla="*/ 1347 h 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735">
                  <a:moveTo>
                    <a:pt x="6341" y="1347"/>
                  </a:moveTo>
                  <a:cubicBezTo>
                    <a:pt x="7293" y="3252"/>
                    <a:pt x="7293" y="5157"/>
                    <a:pt x="5388" y="6110"/>
                  </a:cubicBezTo>
                  <a:cubicBezTo>
                    <a:pt x="3483" y="7062"/>
                    <a:pt x="1578" y="7062"/>
                    <a:pt x="626" y="5157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3483" y="-558"/>
                    <a:pt x="5388" y="395"/>
                    <a:pt x="6341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AA819EAA-BE76-45B6-8F6C-E58858DCCAFF}"/>
                </a:ext>
              </a:extLst>
            </p:cNvPr>
            <p:cNvSpPr/>
            <p:nvPr/>
          </p:nvSpPr>
          <p:spPr>
            <a:xfrm>
              <a:off x="5929639" y="3554104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2C3BB0A7-6953-44CC-B528-62F4CA05D4D2}"/>
                </a:ext>
              </a:extLst>
            </p:cNvPr>
            <p:cNvSpPr/>
            <p:nvPr/>
          </p:nvSpPr>
          <p:spPr>
            <a:xfrm>
              <a:off x="5929550" y="355496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3CF3A259-FBC1-4748-8602-46C604290804}"/>
                </a:ext>
              </a:extLst>
            </p:cNvPr>
            <p:cNvSpPr/>
            <p:nvPr/>
          </p:nvSpPr>
          <p:spPr>
            <a:xfrm>
              <a:off x="5931217" y="355568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1905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DA197993-8E88-41A1-8933-3FAFB50E19A9}"/>
                </a:ext>
              </a:extLst>
            </p:cNvPr>
            <p:cNvSpPr/>
            <p:nvPr/>
          </p:nvSpPr>
          <p:spPr>
            <a:xfrm>
              <a:off x="5931217" y="3555682"/>
              <a:ext cx="1905" cy="2857"/>
            </a:xfrm>
            <a:custGeom>
              <a:avLst/>
              <a:gdLst>
                <a:gd name="connsiteX0" fmla="*/ 1905 w 1905"/>
                <a:gd name="connsiteY0" fmla="*/ 952 h 2857"/>
                <a:gd name="connsiteX1" fmla="*/ 1905 w 1905"/>
                <a:gd name="connsiteY1" fmla="*/ 2857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2"/>
                  </a:moveTo>
                  <a:lnTo>
                    <a:pt x="1905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4426CE99-A64A-4AFE-A059-B21917B69B6A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6B787DD8-A4A8-4835-B7F7-EDF381E69F7C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9820C687-8C1B-42A4-A7BB-92FE07A0E918}"/>
                </a:ext>
              </a:extLst>
            </p:cNvPr>
            <p:cNvSpPr/>
            <p:nvPr/>
          </p:nvSpPr>
          <p:spPr>
            <a:xfrm>
              <a:off x="5928836" y="35530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BC2C1E0E-C0CE-4BBC-A7A7-CDDC1D8030BF}"/>
                </a:ext>
              </a:extLst>
            </p:cNvPr>
            <p:cNvSpPr/>
            <p:nvPr/>
          </p:nvSpPr>
          <p:spPr>
            <a:xfrm>
              <a:off x="5872943" y="3475672"/>
              <a:ext cx="18025" cy="16901"/>
            </a:xfrm>
            <a:custGeom>
              <a:avLst/>
              <a:gdLst>
                <a:gd name="connsiteX0" fmla="*/ 16364 w 18025"/>
                <a:gd name="connsiteY0" fmla="*/ 3810 h 16901"/>
                <a:gd name="connsiteX1" fmla="*/ 14459 w 18025"/>
                <a:gd name="connsiteY1" fmla="*/ 15240 h 16901"/>
                <a:gd name="connsiteX2" fmla="*/ 2077 w 18025"/>
                <a:gd name="connsiteY2" fmla="*/ 13335 h 16901"/>
                <a:gd name="connsiteX3" fmla="*/ 3982 w 18025"/>
                <a:gd name="connsiteY3" fmla="*/ 952 h 16901"/>
                <a:gd name="connsiteX4" fmla="*/ 16364 w 18025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5" h="16901">
                  <a:moveTo>
                    <a:pt x="16364" y="3810"/>
                  </a:moveTo>
                  <a:cubicBezTo>
                    <a:pt x="19222" y="7620"/>
                    <a:pt x="18269" y="12382"/>
                    <a:pt x="14459" y="15240"/>
                  </a:cubicBezTo>
                  <a:cubicBezTo>
                    <a:pt x="10649" y="18098"/>
                    <a:pt x="5887" y="17145"/>
                    <a:pt x="2077" y="13335"/>
                  </a:cubicBezTo>
                  <a:cubicBezTo>
                    <a:pt x="-1733" y="9525"/>
                    <a:pt x="172" y="4762"/>
                    <a:pt x="3982" y="952"/>
                  </a:cubicBezTo>
                  <a:cubicBezTo>
                    <a:pt x="8744" y="-952"/>
                    <a:pt x="13507" y="0"/>
                    <a:pt x="16364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D4447199-8EB8-48FB-AC93-828ACA392674}"/>
                </a:ext>
              </a:extLst>
            </p:cNvPr>
            <p:cNvSpPr/>
            <p:nvPr/>
          </p:nvSpPr>
          <p:spPr>
            <a:xfrm>
              <a:off x="5875199" y="34764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27C825D8-AB79-43CC-A7BB-1933BFE81399}"/>
                </a:ext>
              </a:extLst>
            </p:cNvPr>
            <p:cNvSpPr/>
            <p:nvPr/>
          </p:nvSpPr>
          <p:spPr>
            <a:xfrm>
              <a:off x="5876152" y="34768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E834EE5F-05DA-4158-8D1E-18AD3E3FA3C2}"/>
                </a:ext>
              </a:extLst>
            </p:cNvPr>
            <p:cNvSpPr/>
            <p:nvPr/>
          </p:nvSpPr>
          <p:spPr>
            <a:xfrm>
              <a:off x="5876549" y="3477445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737AD26-FA99-4F31-AE07-882D4FA9EEBA}"/>
                </a:ext>
              </a:extLst>
            </p:cNvPr>
            <p:cNvSpPr/>
            <p:nvPr/>
          </p:nvSpPr>
          <p:spPr>
            <a:xfrm>
              <a:off x="5876549" y="34777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3F9E1934-2CCE-4C4E-B128-E4118FE788E2}"/>
                </a:ext>
              </a:extLst>
            </p:cNvPr>
            <p:cNvSpPr/>
            <p:nvPr/>
          </p:nvSpPr>
          <p:spPr>
            <a:xfrm>
              <a:off x="5876549" y="3478444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10C6E80F-427D-4847-AD22-591DFCEB098C}"/>
                </a:ext>
              </a:extLst>
            </p:cNvPr>
            <p:cNvSpPr/>
            <p:nvPr/>
          </p:nvSpPr>
          <p:spPr>
            <a:xfrm>
              <a:off x="5877502" y="347910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6F3FB5EF-B157-444A-9320-5C42FFE07C84}"/>
                </a:ext>
              </a:extLst>
            </p:cNvPr>
            <p:cNvSpPr/>
            <p:nvPr/>
          </p:nvSpPr>
          <p:spPr>
            <a:xfrm>
              <a:off x="5877791" y="34793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F95CAEAD-1585-4D40-98F5-226F29AAB9CC}"/>
                </a:ext>
              </a:extLst>
            </p:cNvPr>
            <p:cNvSpPr/>
            <p:nvPr/>
          </p:nvSpPr>
          <p:spPr>
            <a:xfrm>
              <a:off x="5877791" y="34798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144749A6-4535-44F4-BC5E-95BC77A79403}"/>
                </a:ext>
              </a:extLst>
            </p:cNvPr>
            <p:cNvSpPr/>
            <p:nvPr/>
          </p:nvSpPr>
          <p:spPr>
            <a:xfrm>
              <a:off x="5879156" y="3480349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5388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918F3889-0D66-4B5E-8452-F28EF6EB790C}"/>
                </a:ext>
              </a:extLst>
            </p:cNvPr>
            <p:cNvSpPr/>
            <p:nvPr/>
          </p:nvSpPr>
          <p:spPr>
            <a:xfrm>
              <a:off x="5879156" y="34807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5A880EC-C007-4B31-A6DF-F36314D68080}"/>
                </a:ext>
              </a:extLst>
            </p:cNvPr>
            <p:cNvSpPr/>
            <p:nvPr/>
          </p:nvSpPr>
          <p:spPr>
            <a:xfrm>
              <a:off x="5880109" y="34813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E29BC000-F534-4727-8349-FFE9347A06B1}"/>
                </a:ext>
              </a:extLst>
            </p:cNvPr>
            <p:cNvSpPr/>
            <p:nvPr/>
          </p:nvSpPr>
          <p:spPr>
            <a:xfrm>
              <a:off x="5880020" y="3481863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4524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8639D5C6-D954-4E10-B7EC-13D205DC2341}"/>
                </a:ext>
              </a:extLst>
            </p:cNvPr>
            <p:cNvSpPr/>
            <p:nvPr/>
          </p:nvSpPr>
          <p:spPr>
            <a:xfrm>
              <a:off x="5881687" y="348329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48B04A45-8F7D-4226-880C-D61BE56459B5}"/>
                </a:ext>
              </a:extLst>
            </p:cNvPr>
            <p:cNvSpPr/>
            <p:nvPr/>
          </p:nvSpPr>
          <p:spPr>
            <a:xfrm>
              <a:off x="5881687" y="3483292"/>
              <a:ext cx="2857" cy="1905"/>
            </a:xfrm>
            <a:custGeom>
              <a:avLst/>
              <a:gdLst>
                <a:gd name="connsiteX0" fmla="*/ 2857 w 2857"/>
                <a:gd name="connsiteY0" fmla="*/ 0 h 1905"/>
                <a:gd name="connsiteX1" fmla="*/ 1905 w 2857"/>
                <a:gd name="connsiteY1" fmla="*/ 1905 h 1905"/>
                <a:gd name="connsiteX2" fmla="*/ 0 w 2857"/>
                <a:gd name="connsiteY2" fmla="*/ 1905 h 1905"/>
                <a:gd name="connsiteX3" fmla="*/ 952 w 2857"/>
                <a:gd name="connsiteY3" fmla="*/ 0 h 1905"/>
                <a:gd name="connsiteX4" fmla="*/ 2857 w 2857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5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59BB59EB-C0B8-48A1-B032-1FBEF07AE1D2}"/>
                </a:ext>
              </a:extLst>
            </p:cNvPr>
            <p:cNvSpPr/>
            <p:nvPr/>
          </p:nvSpPr>
          <p:spPr>
            <a:xfrm>
              <a:off x="5882639" y="3483292"/>
              <a:ext cx="952" cy="1905"/>
            </a:xfrm>
            <a:custGeom>
              <a:avLst/>
              <a:gdLst>
                <a:gd name="connsiteX0" fmla="*/ 953 w 952"/>
                <a:gd name="connsiteY0" fmla="*/ 953 h 1905"/>
                <a:gd name="connsiteX1" fmla="*/ 953 w 952"/>
                <a:gd name="connsiteY1" fmla="*/ 1905 h 1905"/>
                <a:gd name="connsiteX2" fmla="*/ 0 w 952"/>
                <a:gd name="connsiteY2" fmla="*/ 1905 h 1905"/>
                <a:gd name="connsiteX3" fmla="*/ 0 w 952"/>
                <a:gd name="connsiteY3" fmla="*/ 0 h 1905"/>
                <a:gd name="connsiteX4" fmla="*/ 953 w 952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953" y="953"/>
                  </a:moveTo>
                  <a:lnTo>
                    <a:pt x="953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3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08BD9352-F7C5-48A7-91A6-5C22CC4DB859}"/>
                </a:ext>
              </a:extLst>
            </p:cNvPr>
            <p:cNvSpPr/>
            <p:nvPr/>
          </p:nvSpPr>
          <p:spPr>
            <a:xfrm>
              <a:off x="5882639" y="3484245"/>
              <a:ext cx="952" cy="9525"/>
            </a:xfrm>
            <a:custGeom>
              <a:avLst/>
              <a:gdLst>
                <a:gd name="connsiteX0" fmla="*/ 953 w 952"/>
                <a:gd name="connsiteY0" fmla="*/ 0 h 9525"/>
                <a:gd name="connsiteX1" fmla="*/ 953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3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3" y="0"/>
                  </a:moveTo>
                  <a:lnTo>
                    <a:pt x="95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4C53C985-480C-4987-A0A8-B3A4E71D6B34}"/>
                </a:ext>
              </a:extLst>
            </p:cNvPr>
            <p:cNvSpPr/>
            <p:nvPr/>
          </p:nvSpPr>
          <p:spPr>
            <a:xfrm>
              <a:off x="5879306" y="34806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8772ABB2-3304-4DE5-901F-8F3AA62B46C7}"/>
                </a:ext>
              </a:extLst>
            </p:cNvPr>
            <p:cNvSpPr/>
            <p:nvPr/>
          </p:nvSpPr>
          <p:spPr>
            <a:xfrm>
              <a:off x="5938128" y="349609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8329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54990BFD-2EA7-4509-AB82-0D05506B651E}"/>
                </a:ext>
              </a:extLst>
            </p:cNvPr>
            <p:cNvSpPr/>
            <p:nvPr/>
          </p:nvSpPr>
          <p:spPr>
            <a:xfrm>
              <a:off x="5939969" y="349705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C65388DE-3C69-4159-99B3-39DD402BC02C}"/>
                </a:ext>
              </a:extLst>
            </p:cNvPr>
            <p:cNvSpPr/>
            <p:nvPr/>
          </p:nvSpPr>
          <p:spPr>
            <a:xfrm>
              <a:off x="5939969" y="349775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994B882C-9A09-4E89-B75C-A02B088E769B}"/>
                </a:ext>
              </a:extLst>
            </p:cNvPr>
            <p:cNvSpPr/>
            <p:nvPr/>
          </p:nvSpPr>
          <p:spPr>
            <a:xfrm>
              <a:off x="5941319" y="349815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ECB40979-2DC1-4500-9EC3-6FF4F0480146}"/>
                </a:ext>
              </a:extLst>
            </p:cNvPr>
            <p:cNvSpPr/>
            <p:nvPr/>
          </p:nvSpPr>
          <p:spPr>
            <a:xfrm>
              <a:off x="5941319" y="349871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963BB5CC-120E-4D48-8CFD-BE2FCDFE8B86}"/>
                </a:ext>
              </a:extLst>
            </p:cNvPr>
            <p:cNvSpPr/>
            <p:nvPr/>
          </p:nvSpPr>
          <p:spPr>
            <a:xfrm>
              <a:off x="5941319" y="349910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252DEC8E-69D8-4110-BD80-E7FD5B39D9D7}"/>
                </a:ext>
              </a:extLst>
            </p:cNvPr>
            <p:cNvSpPr/>
            <p:nvPr/>
          </p:nvSpPr>
          <p:spPr>
            <a:xfrm>
              <a:off x="5942272" y="349939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E60F4381-5F3B-4A29-85A8-5308C8292F8B}"/>
                </a:ext>
              </a:extLst>
            </p:cNvPr>
            <p:cNvSpPr/>
            <p:nvPr/>
          </p:nvSpPr>
          <p:spPr>
            <a:xfrm>
              <a:off x="5942561" y="350006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7706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596A7765-8281-4D4A-8293-F3A3BAAB9175}"/>
                </a:ext>
              </a:extLst>
            </p:cNvPr>
            <p:cNvSpPr/>
            <p:nvPr/>
          </p:nvSpPr>
          <p:spPr>
            <a:xfrm>
              <a:off x="5942561" y="350076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FA3B1EB5-1A6B-426C-9EDC-37C969E76C0A}"/>
                </a:ext>
              </a:extLst>
            </p:cNvPr>
            <p:cNvSpPr/>
            <p:nvPr/>
          </p:nvSpPr>
          <p:spPr>
            <a:xfrm>
              <a:off x="5942974" y="350076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22952470-24AB-4132-A3CB-40B1FEADA347}"/>
                </a:ext>
              </a:extLst>
            </p:cNvPr>
            <p:cNvSpPr/>
            <p:nvPr/>
          </p:nvSpPr>
          <p:spPr>
            <a:xfrm>
              <a:off x="5943926" y="350171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A570C596-64EE-493C-AEE9-29F71872124F}"/>
                </a:ext>
              </a:extLst>
            </p:cNvPr>
            <p:cNvSpPr/>
            <p:nvPr/>
          </p:nvSpPr>
          <p:spPr>
            <a:xfrm>
              <a:off x="5944879" y="350194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0ADF1173-319E-44FE-A242-0A8154B29A99}"/>
                </a:ext>
              </a:extLst>
            </p:cNvPr>
            <p:cNvSpPr/>
            <p:nvPr/>
          </p:nvSpPr>
          <p:spPr>
            <a:xfrm>
              <a:off x="5944790" y="350258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155D1D66-1122-479D-8B50-17D1A391FD22}"/>
                </a:ext>
              </a:extLst>
            </p:cNvPr>
            <p:cNvSpPr/>
            <p:nvPr/>
          </p:nvSpPr>
          <p:spPr>
            <a:xfrm>
              <a:off x="5946457" y="3503295"/>
              <a:ext cx="2857" cy="2857"/>
            </a:xfrm>
            <a:custGeom>
              <a:avLst/>
              <a:gdLst>
                <a:gd name="connsiteX0" fmla="*/ 2857 w 2857"/>
                <a:gd name="connsiteY0" fmla="*/ 952 h 2857"/>
                <a:gd name="connsiteX1" fmla="*/ 1905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7 w 2857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952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5D2B28FE-08C8-46EF-9944-26427AE51FC3}"/>
                </a:ext>
              </a:extLst>
            </p:cNvPr>
            <p:cNvSpPr/>
            <p:nvPr/>
          </p:nvSpPr>
          <p:spPr>
            <a:xfrm>
              <a:off x="5946457" y="350424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1217716C-4E59-40FC-9545-D3CC7B6DC076}"/>
                </a:ext>
              </a:extLst>
            </p:cNvPr>
            <p:cNvSpPr/>
            <p:nvPr/>
          </p:nvSpPr>
          <p:spPr>
            <a:xfrm>
              <a:off x="5946457" y="3504247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953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953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38FCA0FF-30EA-4F13-B7BB-175DE7D2F682}"/>
                </a:ext>
              </a:extLst>
            </p:cNvPr>
            <p:cNvSpPr/>
            <p:nvPr/>
          </p:nvSpPr>
          <p:spPr>
            <a:xfrm>
              <a:off x="5947410" y="3504247"/>
              <a:ext cx="952" cy="952"/>
            </a:xfrm>
            <a:custGeom>
              <a:avLst/>
              <a:gdLst>
                <a:gd name="connsiteX0" fmla="*/ 952 w 952"/>
                <a:gd name="connsiteY0" fmla="*/ 952 h 952"/>
                <a:gd name="connsiteX1" fmla="*/ 0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952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844D5869-2900-4176-A92F-8E72F717AB7C}"/>
                </a:ext>
              </a:extLst>
            </p:cNvPr>
            <p:cNvSpPr/>
            <p:nvPr/>
          </p:nvSpPr>
          <p:spPr>
            <a:xfrm>
              <a:off x="5943123" y="350091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5031E1D8-AEDF-430A-8D58-BEFECE919E93}"/>
                </a:ext>
              </a:extLst>
            </p:cNvPr>
            <p:cNvSpPr/>
            <p:nvPr/>
          </p:nvSpPr>
          <p:spPr>
            <a:xfrm>
              <a:off x="5895266" y="3513772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6E135EF7-7835-4E88-A8BD-C64332016063}"/>
                </a:ext>
              </a:extLst>
            </p:cNvPr>
            <p:cNvSpPr/>
            <p:nvPr/>
          </p:nvSpPr>
          <p:spPr>
            <a:xfrm>
              <a:off x="5897107" y="35145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8943CAA2-18B3-4853-B48F-6B847EEF3E1A}"/>
                </a:ext>
              </a:extLst>
            </p:cNvPr>
            <p:cNvSpPr/>
            <p:nvPr/>
          </p:nvSpPr>
          <p:spPr>
            <a:xfrm>
              <a:off x="5898059" y="35149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782C7308-4059-42DF-B977-0A2EE71E7904}"/>
                </a:ext>
              </a:extLst>
            </p:cNvPr>
            <p:cNvSpPr/>
            <p:nvPr/>
          </p:nvSpPr>
          <p:spPr>
            <a:xfrm>
              <a:off x="5898457" y="35158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7F6AC1F3-CA7F-453F-86BF-734E556E7F82}"/>
                </a:ext>
              </a:extLst>
            </p:cNvPr>
            <p:cNvSpPr/>
            <p:nvPr/>
          </p:nvSpPr>
          <p:spPr>
            <a:xfrm>
              <a:off x="5898457" y="351625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A93C1A9-C6BF-47BE-9807-01814D0A614E}"/>
                </a:ext>
              </a:extLst>
            </p:cNvPr>
            <p:cNvSpPr/>
            <p:nvPr/>
          </p:nvSpPr>
          <p:spPr>
            <a:xfrm>
              <a:off x="5898457" y="3516544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F1424520-F765-4A6F-837C-6B9BD0E4A313}"/>
                </a:ext>
              </a:extLst>
            </p:cNvPr>
            <p:cNvSpPr/>
            <p:nvPr/>
          </p:nvSpPr>
          <p:spPr>
            <a:xfrm>
              <a:off x="5899409" y="351720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2EE87FAE-BCED-4861-8008-D82FF101E76B}"/>
                </a:ext>
              </a:extLst>
            </p:cNvPr>
            <p:cNvSpPr/>
            <p:nvPr/>
          </p:nvSpPr>
          <p:spPr>
            <a:xfrm>
              <a:off x="5900651" y="35174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2943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378F65B7-4B3A-45A2-A408-E3440D840965}"/>
                </a:ext>
              </a:extLst>
            </p:cNvPr>
            <p:cNvSpPr/>
            <p:nvPr/>
          </p:nvSpPr>
          <p:spPr>
            <a:xfrm>
              <a:off x="5899699" y="35179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3304E71C-719E-4AD7-8A40-99F945E18A06}"/>
                </a:ext>
              </a:extLst>
            </p:cNvPr>
            <p:cNvSpPr/>
            <p:nvPr/>
          </p:nvSpPr>
          <p:spPr>
            <a:xfrm>
              <a:off x="5901064" y="351886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D60FA22B-38B7-4F26-BAA4-F3F7C3D9628E}"/>
                </a:ext>
              </a:extLst>
            </p:cNvPr>
            <p:cNvSpPr/>
            <p:nvPr/>
          </p:nvSpPr>
          <p:spPr>
            <a:xfrm>
              <a:off x="5901064" y="35188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77C7CDC7-45C6-4268-8150-162D090398D8}"/>
                </a:ext>
              </a:extLst>
            </p:cNvPr>
            <p:cNvSpPr/>
            <p:nvPr/>
          </p:nvSpPr>
          <p:spPr>
            <a:xfrm>
              <a:off x="5902016" y="35194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A3B9BB2E-DF6A-4F0B-85AC-D15BADA1A797}"/>
                </a:ext>
              </a:extLst>
            </p:cNvPr>
            <p:cNvSpPr/>
            <p:nvPr/>
          </p:nvSpPr>
          <p:spPr>
            <a:xfrm>
              <a:off x="5901928" y="3520292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2619" y="-805"/>
                    <a:pt x="4524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0E5F80CE-E31C-4E8F-92FB-F00C326BA319}"/>
                </a:ext>
              </a:extLst>
            </p:cNvPr>
            <p:cNvSpPr/>
            <p:nvPr/>
          </p:nvSpPr>
          <p:spPr>
            <a:xfrm>
              <a:off x="5903594" y="352139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EFA39657-2DE9-4718-8929-10A90CFA058F}"/>
                </a:ext>
              </a:extLst>
            </p:cNvPr>
            <p:cNvSpPr/>
            <p:nvPr/>
          </p:nvSpPr>
          <p:spPr>
            <a:xfrm>
              <a:off x="5903594" y="3521392"/>
              <a:ext cx="2857" cy="1905"/>
            </a:xfrm>
            <a:custGeom>
              <a:avLst/>
              <a:gdLst>
                <a:gd name="connsiteX0" fmla="*/ 2857 w 2857"/>
                <a:gd name="connsiteY0" fmla="*/ 0 h 1905"/>
                <a:gd name="connsiteX1" fmla="*/ 1905 w 2857"/>
                <a:gd name="connsiteY1" fmla="*/ 1905 h 1905"/>
                <a:gd name="connsiteX2" fmla="*/ 0 w 2857"/>
                <a:gd name="connsiteY2" fmla="*/ 1905 h 1905"/>
                <a:gd name="connsiteX3" fmla="*/ 953 w 2857"/>
                <a:gd name="connsiteY3" fmla="*/ 0 h 1905"/>
                <a:gd name="connsiteX4" fmla="*/ 2857 w 2857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5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2E23D389-1AA7-418F-A4C8-3A8CF78D51F5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DC01BEEF-F2AB-47C5-BF5C-AB9CFB257F7C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5BAE1F88-AFC3-48AC-BA25-69A65BCB7AC0}"/>
                </a:ext>
              </a:extLst>
            </p:cNvPr>
            <p:cNvSpPr/>
            <p:nvPr/>
          </p:nvSpPr>
          <p:spPr>
            <a:xfrm>
              <a:off x="5901213" y="35187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0A22B76-1574-4B49-9354-A057AE028C79}"/>
                </a:ext>
              </a:extLst>
            </p:cNvPr>
            <p:cNvSpPr/>
            <p:nvPr/>
          </p:nvSpPr>
          <p:spPr>
            <a:xfrm>
              <a:off x="5904791" y="3636287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A5895D98-0FAF-4142-9986-3414DC0FBAC2}"/>
                </a:ext>
              </a:extLst>
            </p:cNvPr>
            <p:cNvSpPr/>
            <p:nvPr/>
          </p:nvSpPr>
          <p:spPr>
            <a:xfrm>
              <a:off x="5905679" y="3637465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F519863-F47D-4B15-96AD-668C1C38E8D8}"/>
                </a:ext>
              </a:extLst>
            </p:cNvPr>
            <p:cNvSpPr/>
            <p:nvPr/>
          </p:nvSpPr>
          <p:spPr>
            <a:xfrm>
              <a:off x="5906632" y="3637777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6444B342-131A-429E-88C7-5D7EC8275630}"/>
                </a:ext>
              </a:extLst>
            </p:cNvPr>
            <p:cNvSpPr/>
            <p:nvPr/>
          </p:nvSpPr>
          <p:spPr>
            <a:xfrm>
              <a:off x="5907982" y="363817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4185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99623DF9-018B-4813-AD75-CE343883EAF0}"/>
                </a:ext>
              </a:extLst>
            </p:cNvPr>
            <p:cNvSpPr/>
            <p:nvPr/>
          </p:nvSpPr>
          <p:spPr>
            <a:xfrm>
              <a:off x="5907029" y="3638729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D3CFA1CB-4AB5-4CA5-9D46-CFF5FFA3AA16}"/>
                </a:ext>
              </a:extLst>
            </p:cNvPr>
            <p:cNvSpPr/>
            <p:nvPr/>
          </p:nvSpPr>
          <p:spPr>
            <a:xfrm>
              <a:off x="5907982" y="3639127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12387F90-E99E-44A8-A9A6-75A0574DC77E}"/>
                </a:ext>
              </a:extLst>
            </p:cNvPr>
            <p:cNvSpPr/>
            <p:nvPr/>
          </p:nvSpPr>
          <p:spPr>
            <a:xfrm>
              <a:off x="5907982" y="3639829"/>
              <a:ext cx="10938" cy="10525"/>
            </a:xfrm>
            <a:custGeom>
              <a:avLst/>
              <a:gdLst>
                <a:gd name="connsiteX0" fmla="*/ 9900 w 10938"/>
                <a:gd name="connsiteY0" fmla="*/ 1578 h 10525"/>
                <a:gd name="connsiteX1" fmla="*/ 8948 w 10938"/>
                <a:gd name="connsiteY1" fmla="*/ 9198 h 10525"/>
                <a:gd name="connsiteX2" fmla="*/ 1328 w 10938"/>
                <a:gd name="connsiteY2" fmla="*/ 8246 h 10525"/>
                <a:gd name="connsiteX3" fmla="*/ 2280 w 10938"/>
                <a:gd name="connsiteY3" fmla="*/ 626 h 10525"/>
                <a:gd name="connsiteX4" fmla="*/ 9900 w 10938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525">
                  <a:moveTo>
                    <a:pt x="9900" y="1578"/>
                  </a:moveTo>
                  <a:cubicBezTo>
                    <a:pt x="11805" y="3483"/>
                    <a:pt x="10853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5138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8A576D12-833F-45D8-B998-304373F73A3C}"/>
                </a:ext>
              </a:extLst>
            </p:cNvPr>
            <p:cNvSpPr/>
            <p:nvPr/>
          </p:nvSpPr>
          <p:spPr>
            <a:xfrm>
              <a:off x="5909224" y="3640369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2FB772EF-747A-4E08-9C8D-EA2A0C28CE6B}"/>
                </a:ext>
              </a:extLst>
            </p:cNvPr>
            <p:cNvSpPr/>
            <p:nvPr/>
          </p:nvSpPr>
          <p:spPr>
            <a:xfrm>
              <a:off x="5908271" y="3640781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13B2B4B2-0E3A-4060-ACEC-769F34E30DF1}"/>
                </a:ext>
              </a:extLst>
            </p:cNvPr>
            <p:cNvSpPr/>
            <p:nvPr/>
          </p:nvSpPr>
          <p:spPr>
            <a:xfrm>
              <a:off x="5909636" y="3641012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199B732F-36CE-4D53-BAE1-0CCD1CF714BA}"/>
                </a:ext>
              </a:extLst>
            </p:cNvPr>
            <p:cNvSpPr/>
            <p:nvPr/>
          </p:nvSpPr>
          <p:spPr>
            <a:xfrm>
              <a:off x="5910589" y="3641734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E855E41C-B885-479A-81EB-96D85EBCEC51}"/>
                </a:ext>
              </a:extLst>
            </p:cNvPr>
            <p:cNvSpPr/>
            <p:nvPr/>
          </p:nvSpPr>
          <p:spPr>
            <a:xfrm>
              <a:off x="5910589" y="3642360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1AB41D7C-390C-4738-B105-B84B1CA41158}"/>
                </a:ext>
              </a:extLst>
            </p:cNvPr>
            <p:cNvSpPr/>
            <p:nvPr/>
          </p:nvSpPr>
          <p:spPr>
            <a:xfrm>
              <a:off x="5911453" y="364259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332DE95A-37D2-4D45-8790-1D9CF0D892F7}"/>
                </a:ext>
              </a:extLst>
            </p:cNvPr>
            <p:cNvSpPr/>
            <p:nvPr/>
          </p:nvSpPr>
          <p:spPr>
            <a:xfrm>
              <a:off x="5912167" y="3643312"/>
              <a:ext cx="2857" cy="3810"/>
            </a:xfrm>
            <a:custGeom>
              <a:avLst/>
              <a:gdLst>
                <a:gd name="connsiteX0" fmla="*/ 2857 w 2857"/>
                <a:gd name="connsiteY0" fmla="*/ 952 h 3810"/>
                <a:gd name="connsiteX1" fmla="*/ 2857 w 2857"/>
                <a:gd name="connsiteY1" fmla="*/ 3810 h 3810"/>
                <a:gd name="connsiteX2" fmla="*/ 0 w 2857"/>
                <a:gd name="connsiteY2" fmla="*/ 2858 h 3810"/>
                <a:gd name="connsiteX3" fmla="*/ 952 w 2857"/>
                <a:gd name="connsiteY3" fmla="*/ 0 h 3810"/>
                <a:gd name="connsiteX4" fmla="*/ 2857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2"/>
                  </a:moveTo>
                  <a:lnTo>
                    <a:pt x="2857" y="3810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D9ABF53E-0E8B-4891-B04B-838F42B27D3D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0CFC2887-F9C4-48B7-B065-69EA2ED49E33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953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953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7C96E1CE-D5C0-44AA-A3B6-3B59D095FDD9}"/>
                </a:ext>
              </a:extLst>
            </p:cNvPr>
            <p:cNvSpPr/>
            <p:nvPr/>
          </p:nvSpPr>
          <p:spPr>
            <a:xfrm>
              <a:off x="5913119" y="3645217"/>
              <a:ext cx="952" cy="9525"/>
            </a:xfrm>
            <a:custGeom>
              <a:avLst/>
              <a:gdLst>
                <a:gd name="connsiteX0" fmla="*/ 953 w 952"/>
                <a:gd name="connsiteY0" fmla="*/ 0 h 9525"/>
                <a:gd name="connsiteX1" fmla="*/ 953 w 952"/>
                <a:gd name="connsiteY1" fmla="*/ 0 h 9525"/>
                <a:gd name="connsiteX2" fmla="*/ 0 w 952"/>
                <a:gd name="connsiteY2" fmla="*/ 0 h 9525"/>
                <a:gd name="connsiteX3" fmla="*/ 953 w 952"/>
                <a:gd name="connsiteY3" fmla="*/ 0 h 9525"/>
                <a:gd name="connsiteX4" fmla="*/ 953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3" y="0"/>
                  </a:moveTo>
                  <a:lnTo>
                    <a:pt x="953" y="0"/>
                  </a:lnTo>
                  <a:lnTo>
                    <a:pt x="0" y="0"/>
                  </a:lnTo>
                  <a:lnTo>
                    <a:pt x="953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C9C03C2F-21F8-4085-BFCB-F5F33CF2ED6D}"/>
                </a:ext>
              </a:extLst>
            </p:cNvPr>
            <p:cNvSpPr/>
            <p:nvPr/>
          </p:nvSpPr>
          <p:spPr>
            <a:xfrm>
              <a:off x="5909786" y="3641260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0C73D357-927F-4C9A-9CD8-D36DC78C3C39}"/>
                </a:ext>
              </a:extLst>
            </p:cNvPr>
            <p:cNvSpPr/>
            <p:nvPr/>
          </p:nvSpPr>
          <p:spPr>
            <a:xfrm>
              <a:off x="5972418" y="3724870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1013EBB9-74CA-430B-A4F9-0E8D1FE7A401}"/>
                </a:ext>
              </a:extLst>
            </p:cNvPr>
            <p:cNvSpPr/>
            <p:nvPr/>
          </p:nvSpPr>
          <p:spPr>
            <a:xfrm>
              <a:off x="5973307" y="372565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6E54BFE-DBDC-4AE8-88CA-9065A2D06071}"/>
                </a:ext>
              </a:extLst>
            </p:cNvPr>
            <p:cNvSpPr/>
            <p:nvPr/>
          </p:nvSpPr>
          <p:spPr>
            <a:xfrm>
              <a:off x="5974259" y="372635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50AB9421-28F1-4EE8-8425-3AD548F5876E}"/>
                </a:ext>
              </a:extLst>
            </p:cNvPr>
            <p:cNvSpPr/>
            <p:nvPr/>
          </p:nvSpPr>
          <p:spPr>
            <a:xfrm>
              <a:off x="5974657" y="372675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E319A09C-7AF8-44B6-9A6D-53B558875618}"/>
                </a:ext>
              </a:extLst>
            </p:cNvPr>
            <p:cNvSpPr/>
            <p:nvPr/>
          </p:nvSpPr>
          <p:spPr>
            <a:xfrm>
              <a:off x="5974657" y="372731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410DBA48-F7A1-4CE2-81B3-9ABDE2A5AD5B}"/>
                </a:ext>
              </a:extLst>
            </p:cNvPr>
            <p:cNvSpPr/>
            <p:nvPr/>
          </p:nvSpPr>
          <p:spPr>
            <a:xfrm>
              <a:off x="5975609" y="372770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A58C3650-1785-47F0-A454-4110D71D0616}"/>
                </a:ext>
              </a:extLst>
            </p:cNvPr>
            <p:cNvSpPr/>
            <p:nvPr/>
          </p:nvSpPr>
          <p:spPr>
            <a:xfrm>
              <a:off x="5975609" y="372799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86DA276B-07F8-44D8-9D5C-1859E29A62B3}"/>
                </a:ext>
              </a:extLst>
            </p:cNvPr>
            <p:cNvSpPr/>
            <p:nvPr/>
          </p:nvSpPr>
          <p:spPr>
            <a:xfrm>
              <a:off x="5976851" y="372866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7AE2DC59-8624-4F15-9D35-AA39D0C8FEA0}"/>
                </a:ext>
              </a:extLst>
            </p:cNvPr>
            <p:cNvSpPr/>
            <p:nvPr/>
          </p:nvSpPr>
          <p:spPr>
            <a:xfrm>
              <a:off x="5975899" y="372936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406A740B-59FE-4D64-93D7-0069553F1A83}"/>
                </a:ext>
              </a:extLst>
            </p:cNvPr>
            <p:cNvSpPr/>
            <p:nvPr/>
          </p:nvSpPr>
          <p:spPr>
            <a:xfrm>
              <a:off x="5977264" y="372959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37D56EF5-0FEA-48F2-A570-DB8830EE809C}"/>
                </a:ext>
              </a:extLst>
            </p:cNvPr>
            <p:cNvSpPr/>
            <p:nvPr/>
          </p:nvSpPr>
          <p:spPr>
            <a:xfrm>
              <a:off x="5978216" y="373031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A2BA1B4-1F13-4463-92DA-1E8312424E20}"/>
                </a:ext>
              </a:extLst>
            </p:cNvPr>
            <p:cNvSpPr/>
            <p:nvPr/>
          </p:nvSpPr>
          <p:spPr>
            <a:xfrm>
              <a:off x="5978216" y="373054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D24D348D-84D0-4F78-846D-1104922D93A5}"/>
                </a:ext>
              </a:extLst>
            </p:cNvPr>
            <p:cNvSpPr/>
            <p:nvPr/>
          </p:nvSpPr>
          <p:spPr>
            <a:xfrm>
              <a:off x="5979080" y="373118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03446628-C055-42FA-AE5A-B65B4A5D2901}"/>
                </a:ext>
              </a:extLst>
            </p:cNvPr>
            <p:cNvSpPr/>
            <p:nvPr/>
          </p:nvSpPr>
          <p:spPr>
            <a:xfrm>
              <a:off x="5979794" y="3731895"/>
              <a:ext cx="2857" cy="3809"/>
            </a:xfrm>
            <a:custGeom>
              <a:avLst/>
              <a:gdLst>
                <a:gd name="connsiteX0" fmla="*/ 2857 w 2857"/>
                <a:gd name="connsiteY0" fmla="*/ 952 h 3809"/>
                <a:gd name="connsiteX1" fmla="*/ 2857 w 2857"/>
                <a:gd name="connsiteY1" fmla="*/ 3810 h 3809"/>
                <a:gd name="connsiteX2" fmla="*/ 0 w 2857"/>
                <a:gd name="connsiteY2" fmla="*/ 2857 h 3809"/>
                <a:gd name="connsiteX3" fmla="*/ 953 w 2857"/>
                <a:gd name="connsiteY3" fmla="*/ 0 h 3809"/>
                <a:gd name="connsiteX4" fmla="*/ 2857 w 2857"/>
                <a:gd name="connsiteY4" fmla="*/ 952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09">
                  <a:moveTo>
                    <a:pt x="2857" y="952"/>
                  </a:moveTo>
                  <a:lnTo>
                    <a:pt x="2857" y="3810"/>
                  </a:lnTo>
                  <a:lnTo>
                    <a:pt x="0" y="2857"/>
                  </a:lnTo>
                  <a:lnTo>
                    <a:pt x="953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C0228914-8563-4F08-832A-A7052C5287C8}"/>
                </a:ext>
              </a:extLst>
            </p:cNvPr>
            <p:cNvSpPr/>
            <p:nvPr/>
          </p:nvSpPr>
          <p:spPr>
            <a:xfrm>
              <a:off x="5980747" y="3732847"/>
              <a:ext cx="1904" cy="1904"/>
            </a:xfrm>
            <a:custGeom>
              <a:avLst/>
              <a:gdLst>
                <a:gd name="connsiteX0" fmla="*/ 1905 w 1904"/>
                <a:gd name="connsiteY0" fmla="*/ 0 h 1904"/>
                <a:gd name="connsiteX1" fmla="*/ 1905 w 1904"/>
                <a:gd name="connsiteY1" fmla="*/ 1905 h 1904"/>
                <a:gd name="connsiteX2" fmla="*/ 0 w 1904"/>
                <a:gd name="connsiteY2" fmla="*/ 1905 h 1904"/>
                <a:gd name="connsiteX3" fmla="*/ 0 w 1904"/>
                <a:gd name="connsiteY3" fmla="*/ 0 h 1904"/>
                <a:gd name="connsiteX4" fmla="*/ 1905 w 1904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22D1BAF2-BF01-4A5C-BF0E-89AF9C2CA805}"/>
                </a:ext>
              </a:extLst>
            </p:cNvPr>
            <p:cNvSpPr/>
            <p:nvPr/>
          </p:nvSpPr>
          <p:spPr>
            <a:xfrm>
              <a:off x="5980747" y="3732847"/>
              <a:ext cx="952" cy="1904"/>
            </a:xfrm>
            <a:custGeom>
              <a:avLst/>
              <a:gdLst>
                <a:gd name="connsiteX0" fmla="*/ 952 w 952"/>
                <a:gd name="connsiteY0" fmla="*/ 0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0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F67D7CBB-2315-4E03-80BF-0718A8B7BBE2}"/>
                </a:ext>
              </a:extLst>
            </p:cNvPr>
            <p:cNvSpPr/>
            <p:nvPr/>
          </p:nvSpPr>
          <p:spPr>
            <a:xfrm>
              <a:off x="5980747" y="373380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93411526-3FC2-48E8-9FA9-59EE5AF850AA}"/>
                </a:ext>
              </a:extLst>
            </p:cNvPr>
            <p:cNvSpPr/>
            <p:nvPr/>
          </p:nvSpPr>
          <p:spPr>
            <a:xfrm>
              <a:off x="5977413" y="372984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F52CADC0-5E7A-4185-9C8A-CD79692298FD}"/>
                </a:ext>
              </a:extLst>
            </p:cNvPr>
            <p:cNvSpPr/>
            <p:nvPr/>
          </p:nvSpPr>
          <p:spPr>
            <a:xfrm>
              <a:off x="6024806" y="3703915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4519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E6637304-6FBB-48E1-9F56-F8D76F0521B2}"/>
                </a:ext>
              </a:extLst>
            </p:cNvPr>
            <p:cNvSpPr/>
            <p:nvPr/>
          </p:nvSpPr>
          <p:spPr>
            <a:xfrm>
              <a:off x="6025694" y="37050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B76B4A06-B9A4-4F79-8A11-FEE6F6273F1D}"/>
                </a:ext>
              </a:extLst>
            </p:cNvPr>
            <p:cNvSpPr/>
            <p:nvPr/>
          </p:nvSpPr>
          <p:spPr>
            <a:xfrm>
              <a:off x="6026647" y="37054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0E89A37A-3D6B-49F8-90DB-4C924272BA62}"/>
                </a:ext>
              </a:extLst>
            </p:cNvPr>
            <p:cNvSpPr/>
            <p:nvPr/>
          </p:nvSpPr>
          <p:spPr>
            <a:xfrm>
              <a:off x="6027997" y="370580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4185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FC71E21C-E6D0-4316-A035-7530097D5CB9}"/>
                </a:ext>
              </a:extLst>
            </p:cNvPr>
            <p:cNvSpPr/>
            <p:nvPr/>
          </p:nvSpPr>
          <p:spPr>
            <a:xfrm>
              <a:off x="6027044" y="37063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21CC1A33-E1CE-489F-84C9-6A76E65AACB8}"/>
                </a:ext>
              </a:extLst>
            </p:cNvPr>
            <p:cNvSpPr/>
            <p:nvPr/>
          </p:nvSpPr>
          <p:spPr>
            <a:xfrm>
              <a:off x="6027997" y="370675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219BB860-C9B6-40A0-953D-A5AA89853AAF}"/>
                </a:ext>
              </a:extLst>
            </p:cNvPr>
            <p:cNvSpPr/>
            <p:nvPr/>
          </p:nvSpPr>
          <p:spPr>
            <a:xfrm>
              <a:off x="6027997" y="3707456"/>
              <a:ext cx="11227" cy="10525"/>
            </a:xfrm>
            <a:custGeom>
              <a:avLst/>
              <a:gdLst>
                <a:gd name="connsiteX0" fmla="*/ 9900 w 11227"/>
                <a:gd name="connsiteY0" fmla="*/ 1578 h 10525"/>
                <a:gd name="connsiteX1" fmla="*/ 8948 w 11227"/>
                <a:gd name="connsiteY1" fmla="*/ 9198 h 10525"/>
                <a:gd name="connsiteX2" fmla="*/ 1328 w 11227"/>
                <a:gd name="connsiteY2" fmla="*/ 8246 h 10525"/>
                <a:gd name="connsiteX3" fmla="*/ 2280 w 11227"/>
                <a:gd name="connsiteY3" fmla="*/ 626 h 10525"/>
                <a:gd name="connsiteX4" fmla="*/ 9900 w 11227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7" h="10525">
                  <a:moveTo>
                    <a:pt x="9900" y="1578"/>
                  </a:moveTo>
                  <a:cubicBezTo>
                    <a:pt x="11805" y="3483"/>
                    <a:pt x="11805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5138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C5342CB9-F471-4BBF-A152-51E6261DDE08}"/>
                </a:ext>
              </a:extLst>
            </p:cNvPr>
            <p:cNvSpPr/>
            <p:nvPr/>
          </p:nvSpPr>
          <p:spPr>
            <a:xfrm>
              <a:off x="6029239" y="37079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B54F234B-5EC0-4B1B-93E2-EC66B3B994D9}"/>
                </a:ext>
              </a:extLst>
            </p:cNvPr>
            <p:cNvSpPr/>
            <p:nvPr/>
          </p:nvSpPr>
          <p:spPr>
            <a:xfrm>
              <a:off x="6028286" y="37084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CD6DD80E-0E30-462F-8923-197B4F5AF2FD}"/>
                </a:ext>
              </a:extLst>
            </p:cNvPr>
            <p:cNvSpPr/>
            <p:nvPr/>
          </p:nvSpPr>
          <p:spPr>
            <a:xfrm>
              <a:off x="6029651" y="3708640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4"/>
                    <a:pt x="2531" y="8014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3ABEB1D2-CC9C-4CD1-A329-D71FF984CE7B}"/>
                </a:ext>
              </a:extLst>
            </p:cNvPr>
            <p:cNvSpPr/>
            <p:nvPr/>
          </p:nvSpPr>
          <p:spPr>
            <a:xfrm>
              <a:off x="6030604" y="37093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8FB2B3B9-6E81-41CF-B502-3AD0994A1D3E}"/>
                </a:ext>
              </a:extLst>
            </p:cNvPr>
            <p:cNvSpPr/>
            <p:nvPr/>
          </p:nvSpPr>
          <p:spPr>
            <a:xfrm>
              <a:off x="6030604" y="37099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9ED9C81E-FE04-479B-A438-354F20035830}"/>
                </a:ext>
              </a:extLst>
            </p:cNvPr>
            <p:cNvSpPr/>
            <p:nvPr/>
          </p:nvSpPr>
          <p:spPr>
            <a:xfrm>
              <a:off x="6031468" y="371022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05A7456C-FBF5-4781-8F5B-15ADF15C0B54}"/>
                </a:ext>
              </a:extLst>
            </p:cNvPr>
            <p:cNvSpPr/>
            <p:nvPr/>
          </p:nvSpPr>
          <p:spPr>
            <a:xfrm>
              <a:off x="6032182" y="3710939"/>
              <a:ext cx="2857" cy="3810"/>
            </a:xfrm>
            <a:custGeom>
              <a:avLst/>
              <a:gdLst>
                <a:gd name="connsiteX0" fmla="*/ 2857 w 2857"/>
                <a:gd name="connsiteY0" fmla="*/ 952 h 3810"/>
                <a:gd name="connsiteX1" fmla="*/ 2857 w 2857"/>
                <a:gd name="connsiteY1" fmla="*/ 3810 h 3810"/>
                <a:gd name="connsiteX2" fmla="*/ 0 w 2857"/>
                <a:gd name="connsiteY2" fmla="*/ 2858 h 3810"/>
                <a:gd name="connsiteX3" fmla="*/ 953 w 2857"/>
                <a:gd name="connsiteY3" fmla="*/ 0 h 3810"/>
                <a:gd name="connsiteX4" fmla="*/ 2857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2"/>
                  </a:moveTo>
                  <a:lnTo>
                    <a:pt x="2857" y="3810"/>
                  </a:lnTo>
                  <a:lnTo>
                    <a:pt x="0" y="2858"/>
                  </a:lnTo>
                  <a:lnTo>
                    <a:pt x="953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9FF272A7-FEB5-4C2C-BFC3-3666D5C854B8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1905 w 1904"/>
                <a:gd name="connsiteY0" fmla="*/ 0 h 1905"/>
                <a:gd name="connsiteX1" fmla="*/ 1905 w 1904"/>
                <a:gd name="connsiteY1" fmla="*/ 1905 h 1905"/>
                <a:gd name="connsiteX2" fmla="*/ 0 w 1904"/>
                <a:gd name="connsiteY2" fmla="*/ 1905 h 1905"/>
                <a:gd name="connsiteX3" fmla="*/ 0 w 1904"/>
                <a:gd name="connsiteY3" fmla="*/ 0 h 1905"/>
                <a:gd name="connsiteX4" fmla="*/ 1905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ECA6F2F4-20C4-4233-9E9C-A510809B5AF9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1905 w 1904"/>
                <a:gd name="connsiteY0" fmla="*/ 0 h 1905"/>
                <a:gd name="connsiteX1" fmla="*/ 952 w 1904"/>
                <a:gd name="connsiteY1" fmla="*/ 1905 h 1905"/>
                <a:gd name="connsiteX2" fmla="*/ 0 w 1904"/>
                <a:gd name="connsiteY2" fmla="*/ 1905 h 1905"/>
                <a:gd name="connsiteX3" fmla="*/ 0 w 1904"/>
                <a:gd name="connsiteY3" fmla="*/ 0 h 1905"/>
                <a:gd name="connsiteX4" fmla="*/ 1905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1905" y="0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EACC55E9-8092-44B0-A16F-5D7BD1D68615}"/>
                </a:ext>
              </a:extLst>
            </p:cNvPr>
            <p:cNvSpPr/>
            <p:nvPr/>
          </p:nvSpPr>
          <p:spPr>
            <a:xfrm>
              <a:off x="6034087" y="37128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2DB1F35D-EA65-4FCD-910D-DB0239F1ECF9}"/>
                </a:ext>
              </a:extLst>
            </p:cNvPr>
            <p:cNvSpPr/>
            <p:nvPr/>
          </p:nvSpPr>
          <p:spPr>
            <a:xfrm>
              <a:off x="6029801" y="3708887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9569F2DA-1DAE-4DED-AF81-0A06C0E89212}"/>
                </a:ext>
              </a:extLst>
            </p:cNvPr>
            <p:cNvSpPr/>
            <p:nvPr/>
          </p:nvSpPr>
          <p:spPr>
            <a:xfrm>
              <a:off x="6000041" y="361950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BF4350B3-16EB-423C-ABDE-1DDC059CC65D}"/>
                </a:ext>
              </a:extLst>
            </p:cNvPr>
            <p:cNvSpPr/>
            <p:nvPr/>
          </p:nvSpPr>
          <p:spPr>
            <a:xfrm>
              <a:off x="6001882" y="362032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77B4ABEB-8BF3-47AB-BA56-2D7E62A9A488}"/>
                </a:ext>
              </a:extLst>
            </p:cNvPr>
            <p:cNvSpPr/>
            <p:nvPr/>
          </p:nvSpPr>
          <p:spPr>
            <a:xfrm>
              <a:off x="6001882" y="362063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78769FED-5D67-44DD-8252-D5534B60548E}"/>
                </a:ext>
              </a:extLst>
            </p:cNvPr>
            <p:cNvSpPr/>
            <p:nvPr/>
          </p:nvSpPr>
          <p:spPr>
            <a:xfrm>
              <a:off x="6003232" y="362158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F882DF68-4897-4C31-B9CA-79536B389FD2}"/>
                </a:ext>
              </a:extLst>
            </p:cNvPr>
            <p:cNvSpPr/>
            <p:nvPr/>
          </p:nvSpPr>
          <p:spPr>
            <a:xfrm>
              <a:off x="6003232" y="362198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2BEA9A87-3D69-4E67-9BBF-93E1BFDA6FD8}"/>
                </a:ext>
              </a:extLst>
            </p:cNvPr>
            <p:cNvSpPr/>
            <p:nvPr/>
          </p:nvSpPr>
          <p:spPr>
            <a:xfrm>
              <a:off x="6003232" y="362227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9A60566B-3D85-40B0-AB51-D897F3E96975}"/>
                </a:ext>
              </a:extLst>
            </p:cNvPr>
            <p:cNvSpPr/>
            <p:nvPr/>
          </p:nvSpPr>
          <p:spPr>
            <a:xfrm>
              <a:off x="6004184" y="362293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034B855E-1A3E-436B-990C-68D312F9E57D}"/>
                </a:ext>
              </a:extLst>
            </p:cNvPr>
            <p:cNvSpPr/>
            <p:nvPr/>
          </p:nvSpPr>
          <p:spPr>
            <a:xfrm>
              <a:off x="6004474" y="362322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9E29A6E4-56DB-4DF6-B4C8-E2CD204E4C49}"/>
                </a:ext>
              </a:extLst>
            </p:cNvPr>
            <p:cNvSpPr/>
            <p:nvPr/>
          </p:nvSpPr>
          <p:spPr>
            <a:xfrm>
              <a:off x="6004474" y="362363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CC56B591-416F-4C90-8DC2-D0E2C56E38BD}"/>
                </a:ext>
              </a:extLst>
            </p:cNvPr>
            <p:cNvSpPr/>
            <p:nvPr/>
          </p:nvSpPr>
          <p:spPr>
            <a:xfrm>
              <a:off x="6005839" y="362458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3E943B5E-634F-4EC3-B8B8-5637D141063B}"/>
                </a:ext>
              </a:extLst>
            </p:cNvPr>
            <p:cNvSpPr/>
            <p:nvPr/>
          </p:nvSpPr>
          <p:spPr>
            <a:xfrm>
              <a:off x="6005839" y="362458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1017DDBD-E1B7-4FF9-AB60-58D5EACB5748}"/>
                </a:ext>
              </a:extLst>
            </p:cNvPr>
            <p:cNvSpPr/>
            <p:nvPr/>
          </p:nvSpPr>
          <p:spPr>
            <a:xfrm>
              <a:off x="6006791" y="3625214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23A2808C-EFB5-4FE1-942C-9D257CA438EA}"/>
                </a:ext>
              </a:extLst>
            </p:cNvPr>
            <p:cNvSpPr/>
            <p:nvPr/>
          </p:nvSpPr>
          <p:spPr>
            <a:xfrm>
              <a:off x="6006703" y="3626020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2619" y="-805"/>
                    <a:pt x="3572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EB1D15EF-FA31-413D-8ECD-CD9C51D7C959}"/>
                </a:ext>
              </a:extLst>
            </p:cNvPr>
            <p:cNvSpPr/>
            <p:nvPr/>
          </p:nvSpPr>
          <p:spPr>
            <a:xfrm>
              <a:off x="6008369" y="3627120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612F04C2-A6A9-4FBC-9531-D2FBFAB4D167}"/>
                </a:ext>
              </a:extLst>
            </p:cNvPr>
            <p:cNvSpPr/>
            <p:nvPr/>
          </p:nvSpPr>
          <p:spPr>
            <a:xfrm>
              <a:off x="6008369" y="3627120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7D76A321-416E-4465-B634-F9CBE2A7503F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668FBA21-F69B-40CD-967D-69B0F34DE611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7F1FD352-A1BA-4650-8501-86A693593DFB}"/>
                </a:ext>
              </a:extLst>
            </p:cNvPr>
            <p:cNvSpPr/>
            <p:nvPr/>
          </p:nvSpPr>
          <p:spPr>
            <a:xfrm>
              <a:off x="6005988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62B35761-BE3A-4FE4-929E-E6D8EE66F61C}"/>
                </a:ext>
              </a:extLst>
            </p:cNvPr>
            <p:cNvSpPr/>
            <p:nvPr/>
          </p:nvSpPr>
          <p:spPr>
            <a:xfrm>
              <a:off x="6049571" y="3662362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D4110393-5564-4D63-BA21-7B11701B3795}"/>
                </a:ext>
              </a:extLst>
            </p:cNvPr>
            <p:cNvSpPr/>
            <p:nvPr/>
          </p:nvSpPr>
          <p:spPr>
            <a:xfrm>
              <a:off x="6051412" y="3663494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2A152D97-5A5F-4726-B53F-117F3B6A6DA7}"/>
                </a:ext>
              </a:extLst>
            </p:cNvPr>
            <p:cNvSpPr/>
            <p:nvPr/>
          </p:nvSpPr>
          <p:spPr>
            <a:xfrm>
              <a:off x="6051412" y="3664135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9E3D4006-C3B0-4725-8B5F-755D50C9A66A}"/>
                </a:ext>
              </a:extLst>
            </p:cNvPr>
            <p:cNvSpPr/>
            <p:nvPr/>
          </p:nvSpPr>
          <p:spPr>
            <a:xfrm>
              <a:off x="6052762" y="3664447"/>
              <a:ext cx="13132" cy="13928"/>
            </a:xfrm>
            <a:custGeom>
              <a:avLst/>
              <a:gdLst>
                <a:gd name="connsiteX0" fmla="*/ 11805 w 13132"/>
                <a:gd name="connsiteY0" fmla="*/ 2678 h 13928"/>
                <a:gd name="connsiteX1" fmla="*/ 10853 w 13132"/>
                <a:gd name="connsiteY1" fmla="*/ 12203 h 13928"/>
                <a:gd name="connsiteX2" fmla="*/ 1328 w 13132"/>
                <a:gd name="connsiteY2" fmla="*/ 11250 h 13928"/>
                <a:gd name="connsiteX3" fmla="*/ 2280 w 13132"/>
                <a:gd name="connsiteY3" fmla="*/ 1725 h 13928"/>
                <a:gd name="connsiteX4" fmla="*/ 11805 w 13132"/>
                <a:gd name="connsiteY4" fmla="*/ 2678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928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5060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0E5C9545-7A85-44A2-B734-DAC53E8EB891}"/>
                </a:ext>
              </a:extLst>
            </p:cNvPr>
            <p:cNvSpPr/>
            <p:nvPr/>
          </p:nvSpPr>
          <p:spPr>
            <a:xfrm>
              <a:off x="6051809" y="366484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6090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C2EE00B1-18E6-4EF3-9E87-7EC56E985243}"/>
                </a:ext>
              </a:extLst>
            </p:cNvPr>
            <p:cNvSpPr/>
            <p:nvPr/>
          </p:nvSpPr>
          <p:spPr>
            <a:xfrm>
              <a:off x="6052762" y="3665399"/>
              <a:ext cx="12180" cy="12577"/>
            </a:xfrm>
            <a:custGeom>
              <a:avLst/>
              <a:gdLst>
                <a:gd name="connsiteX0" fmla="*/ 10853 w 12180"/>
                <a:gd name="connsiteY0" fmla="*/ 2678 h 12577"/>
                <a:gd name="connsiteX1" fmla="*/ 9900 w 12180"/>
                <a:gd name="connsiteY1" fmla="*/ 11250 h 12577"/>
                <a:gd name="connsiteX2" fmla="*/ 1328 w 12180"/>
                <a:gd name="connsiteY2" fmla="*/ 10298 h 12577"/>
                <a:gd name="connsiteX3" fmla="*/ 2280 w 12180"/>
                <a:gd name="connsiteY3" fmla="*/ 1725 h 12577"/>
                <a:gd name="connsiteX4" fmla="*/ 10853 w 12180"/>
                <a:gd name="connsiteY4" fmla="*/ 2678 h 1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577">
                  <a:moveTo>
                    <a:pt x="10853" y="2678"/>
                  </a:moveTo>
                  <a:cubicBezTo>
                    <a:pt x="12758" y="5535"/>
                    <a:pt x="12758" y="9345"/>
                    <a:pt x="9900" y="11250"/>
                  </a:cubicBezTo>
                  <a:cubicBezTo>
                    <a:pt x="7043" y="13155"/>
                    <a:pt x="3233" y="13155"/>
                    <a:pt x="1328" y="10298"/>
                  </a:cubicBezTo>
                  <a:cubicBezTo>
                    <a:pt x="-577" y="7440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085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386DEA1A-AE70-4CC6-84A6-2795B06536A9}"/>
                </a:ext>
              </a:extLst>
            </p:cNvPr>
            <p:cNvSpPr/>
            <p:nvPr/>
          </p:nvSpPr>
          <p:spPr>
            <a:xfrm>
              <a:off x="6053714" y="366579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C61D5E78-78AE-428A-BA9E-784EC5D456DD}"/>
                </a:ext>
              </a:extLst>
            </p:cNvPr>
            <p:cNvSpPr/>
            <p:nvPr/>
          </p:nvSpPr>
          <p:spPr>
            <a:xfrm>
              <a:off x="6054004" y="366649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D9A70323-CA31-4B43-8858-8FE65315D87E}"/>
                </a:ext>
              </a:extLst>
            </p:cNvPr>
            <p:cNvSpPr/>
            <p:nvPr/>
          </p:nvSpPr>
          <p:spPr>
            <a:xfrm>
              <a:off x="6054004" y="3666749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043"/>
                    <a:pt x="7706" y="8948"/>
                  </a:cubicBezTo>
                  <a:cubicBezTo>
                    <a:pt x="5801" y="10853"/>
                    <a:pt x="2943" y="9900"/>
                    <a:pt x="1038" y="7995"/>
                  </a:cubicBezTo>
                  <a:cubicBezTo>
                    <a:pt x="-867" y="6090"/>
                    <a:pt x="86" y="3233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F1C5EDD9-F845-422B-9927-89C6EF252FD8}"/>
                </a:ext>
              </a:extLst>
            </p:cNvPr>
            <p:cNvSpPr/>
            <p:nvPr/>
          </p:nvSpPr>
          <p:spPr>
            <a:xfrm>
              <a:off x="6054416" y="366745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5DDF389E-0160-4165-9A21-63514CBA2E03}"/>
                </a:ext>
              </a:extLst>
            </p:cNvPr>
            <p:cNvSpPr/>
            <p:nvPr/>
          </p:nvSpPr>
          <p:spPr>
            <a:xfrm>
              <a:off x="6055369" y="3667682"/>
              <a:ext cx="6966" cy="6735"/>
            </a:xfrm>
            <a:custGeom>
              <a:avLst/>
              <a:gdLst>
                <a:gd name="connsiteX0" fmla="*/ 6341 w 6966"/>
                <a:gd name="connsiteY0" fmla="*/ 1347 h 6735"/>
                <a:gd name="connsiteX1" fmla="*/ 5388 w 6966"/>
                <a:gd name="connsiteY1" fmla="*/ 6110 h 6735"/>
                <a:gd name="connsiteX2" fmla="*/ 626 w 6966"/>
                <a:gd name="connsiteY2" fmla="*/ 5157 h 6735"/>
                <a:gd name="connsiteX3" fmla="*/ 1578 w 6966"/>
                <a:gd name="connsiteY3" fmla="*/ 395 h 6735"/>
                <a:gd name="connsiteX4" fmla="*/ 6341 w 6966"/>
                <a:gd name="connsiteY4" fmla="*/ 1347 h 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735">
                  <a:moveTo>
                    <a:pt x="6341" y="1347"/>
                  </a:moveTo>
                  <a:cubicBezTo>
                    <a:pt x="7293" y="3252"/>
                    <a:pt x="7293" y="5157"/>
                    <a:pt x="5388" y="6110"/>
                  </a:cubicBezTo>
                  <a:cubicBezTo>
                    <a:pt x="3483" y="7062"/>
                    <a:pt x="1578" y="7062"/>
                    <a:pt x="626" y="5157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5388" y="395"/>
                    <a:pt x="6341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737ABD69-3860-45AE-8D7A-003B0A4B59E9}"/>
                </a:ext>
              </a:extLst>
            </p:cNvPr>
            <p:cNvSpPr/>
            <p:nvPr/>
          </p:nvSpPr>
          <p:spPr>
            <a:xfrm>
              <a:off x="6055369" y="366807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0BFACFFE-E300-471A-A406-848BA1E483E9}"/>
                </a:ext>
              </a:extLst>
            </p:cNvPr>
            <p:cNvSpPr/>
            <p:nvPr/>
          </p:nvSpPr>
          <p:spPr>
            <a:xfrm>
              <a:off x="6056233" y="366926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D03AA59F-D9EE-4C89-A01B-979362C7FB0C}"/>
                </a:ext>
              </a:extLst>
            </p:cNvPr>
            <p:cNvSpPr/>
            <p:nvPr/>
          </p:nvSpPr>
          <p:spPr>
            <a:xfrm>
              <a:off x="6056947" y="3669982"/>
              <a:ext cx="3809" cy="2857"/>
            </a:xfrm>
            <a:custGeom>
              <a:avLst/>
              <a:gdLst>
                <a:gd name="connsiteX0" fmla="*/ 3810 w 3809"/>
                <a:gd name="connsiteY0" fmla="*/ 0 h 2857"/>
                <a:gd name="connsiteX1" fmla="*/ 2857 w 3809"/>
                <a:gd name="connsiteY1" fmla="*/ 2857 h 2857"/>
                <a:gd name="connsiteX2" fmla="*/ 0 w 3809"/>
                <a:gd name="connsiteY2" fmla="*/ 2857 h 2857"/>
                <a:gd name="connsiteX3" fmla="*/ 952 w 3809"/>
                <a:gd name="connsiteY3" fmla="*/ 0 h 2857"/>
                <a:gd name="connsiteX4" fmla="*/ 3810 w 3809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" h="2857">
                  <a:moveTo>
                    <a:pt x="3810" y="0"/>
                  </a:moveTo>
                  <a:lnTo>
                    <a:pt x="2857" y="2857"/>
                  </a:lnTo>
                  <a:lnTo>
                    <a:pt x="0" y="2857"/>
                  </a:lnTo>
                  <a:lnTo>
                    <a:pt x="952" y="0"/>
                  </a:lnTo>
                  <a:lnTo>
                    <a:pt x="381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59BFD911-FDF3-4014-805D-1245185DF47B}"/>
                </a:ext>
              </a:extLst>
            </p:cNvPr>
            <p:cNvSpPr/>
            <p:nvPr/>
          </p:nvSpPr>
          <p:spPr>
            <a:xfrm>
              <a:off x="6057900" y="3669982"/>
              <a:ext cx="1905" cy="2857"/>
            </a:xfrm>
            <a:custGeom>
              <a:avLst/>
              <a:gdLst>
                <a:gd name="connsiteX0" fmla="*/ 1905 w 1905"/>
                <a:gd name="connsiteY0" fmla="*/ 0 h 2857"/>
                <a:gd name="connsiteX1" fmla="*/ 1905 w 1905"/>
                <a:gd name="connsiteY1" fmla="*/ 2857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0"/>
                  </a:moveTo>
                  <a:lnTo>
                    <a:pt x="1905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BA553F87-48DC-41EC-85D9-D7A5A67746D6}"/>
                </a:ext>
              </a:extLst>
            </p:cNvPr>
            <p:cNvSpPr/>
            <p:nvPr/>
          </p:nvSpPr>
          <p:spPr>
            <a:xfrm>
              <a:off x="6057900" y="3670935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7340F289-8A8A-496C-996F-929D72D2C39B}"/>
                </a:ext>
              </a:extLst>
            </p:cNvPr>
            <p:cNvSpPr/>
            <p:nvPr/>
          </p:nvSpPr>
          <p:spPr>
            <a:xfrm>
              <a:off x="6058852" y="3670935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8765F2AA-870B-4E7F-90AF-B6BE1A7C3FDA}"/>
                </a:ext>
              </a:extLst>
            </p:cNvPr>
            <p:cNvSpPr/>
            <p:nvPr/>
          </p:nvSpPr>
          <p:spPr>
            <a:xfrm>
              <a:off x="6054566" y="36673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6191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A0B108E9-34B6-434B-9DE5-E7D35414A3A9}"/>
                </a:ext>
              </a:extLst>
            </p:cNvPr>
            <p:cNvSpPr/>
            <p:nvPr/>
          </p:nvSpPr>
          <p:spPr>
            <a:xfrm>
              <a:off x="6100053" y="367135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8329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3FD0A880-F295-488F-84E8-B9CD3D011B1E}"/>
                </a:ext>
              </a:extLst>
            </p:cNvPr>
            <p:cNvSpPr/>
            <p:nvPr/>
          </p:nvSpPr>
          <p:spPr>
            <a:xfrm>
              <a:off x="6101894" y="367231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735971C0-1D8F-4699-9CCA-2668797072BB}"/>
                </a:ext>
              </a:extLst>
            </p:cNvPr>
            <p:cNvSpPr/>
            <p:nvPr/>
          </p:nvSpPr>
          <p:spPr>
            <a:xfrm>
              <a:off x="6101894" y="36730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2DDE745A-B87C-41F9-87AB-D4E7A4D6A237}"/>
                </a:ext>
              </a:extLst>
            </p:cNvPr>
            <p:cNvSpPr/>
            <p:nvPr/>
          </p:nvSpPr>
          <p:spPr>
            <a:xfrm>
              <a:off x="6103244" y="3673417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EA04B72D-26E0-483D-B445-4B3B86BAF4B4}"/>
                </a:ext>
              </a:extLst>
            </p:cNvPr>
            <p:cNvSpPr/>
            <p:nvPr/>
          </p:nvSpPr>
          <p:spPr>
            <a:xfrm>
              <a:off x="6103244" y="36739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77656351-8DAD-4FB3-B864-FFAA60E1D06D}"/>
                </a:ext>
              </a:extLst>
            </p:cNvPr>
            <p:cNvSpPr/>
            <p:nvPr/>
          </p:nvSpPr>
          <p:spPr>
            <a:xfrm>
              <a:off x="6103244" y="367436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24CB4507-C531-4D83-A281-F6643FB01DC2}"/>
                </a:ext>
              </a:extLst>
            </p:cNvPr>
            <p:cNvSpPr/>
            <p:nvPr/>
          </p:nvSpPr>
          <p:spPr>
            <a:xfrm>
              <a:off x="6104197" y="367465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FD463B0C-0CB0-4C13-BFEB-FA449FCB1E33}"/>
                </a:ext>
              </a:extLst>
            </p:cNvPr>
            <p:cNvSpPr/>
            <p:nvPr/>
          </p:nvSpPr>
          <p:spPr>
            <a:xfrm>
              <a:off x="6104486" y="367532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7706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639A67D7-DC12-4436-9525-1C03FA73A592}"/>
                </a:ext>
              </a:extLst>
            </p:cNvPr>
            <p:cNvSpPr/>
            <p:nvPr/>
          </p:nvSpPr>
          <p:spPr>
            <a:xfrm>
              <a:off x="6104486" y="36760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6BF2E2E6-581F-4D40-A705-2662959E76E2}"/>
                </a:ext>
              </a:extLst>
            </p:cNvPr>
            <p:cNvSpPr/>
            <p:nvPr/>
          </p:nvSpPr>
          <p:spPr>
            <a:xfrm>
              <a:off x="6104899" y="367602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4436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B41F00C0-D687-455A-973D-E8B7D3DFE6D2}"/>
                </a:ext>
              </a:extLst>
            </p:cNvPr>
            <p:cNvSpPr/>
            <p:nvPr/>
          </p:nvSpPr>
          <p:spPr>
            <a:xfrm>
              <a:off x="6105851" y="36769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1DB01CE7-18E8-43DD-B0BA-2D122876593B}"/>
                </a:ext>
              </a:extLst>
            </p:cNvPr>
            <p:cNvSpPr/>
            <p:nvPr/>
          </p:nvSpPr>
          <p:spPr>
            <a:xfrm>
              <a:off x="6106804" y="367720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60EFEC43-1B25-4631-819E-D698127D5D67}"/>
                </a:ext>
              </a:extLst>
            </p:cNvPr>
            <p:cNvSpPr/>
            <p:nvPr/>
          </p:nvSpPr>
          <p:spPr>
            <a:xfrm>
              <a:off x="6106715" y="367784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CD9622CE-7B56-4F53-B4A8-4C3404EF3417}"/>
                </a:ext>
              </a:extLst>
            </p:cNvPr>
            <p:cNvSpPr/>
            <p:nvPr/>
          </p:nvSpPr>
          <p:spPr>
            <a:xfrm>
              <a:off x="6108382" y="3678554"/>
              <a:ext cx="2857" cy="2857"/>
            </a:xfrm>
            <a:custGeom>
              <a:avLst/>
              <a:gdLst>
                <a:gd name="connsiteX0" fmla="*/ 2857 w 2857"/>
                <a:gd name="connsiteY0" fmla="*/ 953 h 2857"/>
                <a:gd name="connsiteX1" fmla="*/ 1905 w 2857"/>
                <a:gd name="connsiteY1" fmla="*/ 2858 h 2857"/>
                <a:gd name="connsiteX2" fmla="*/ 0 w 2857"/>
                <a:gd name="connsiteY2" fmla="*/ 2858 h 2857"/>
                <a:gd name="connsiteX3" fmla="*/ 0 w 2857"/>
                <a:gd name="connsiteY3" fmla="*/ 0 h 2857"/>
                <a:gd name="connsiteX4" fmla="*/ 2857 w 2857"/>
                <a:gd name="connsiteY4" fmla="*/ 953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953"/>
                  </a:moveTo>
                  <a:lnTo>
                    <a:pt x="1905" y="2858"/>
                  </a:lnTo>
                  <a:lnTo>
                    <a:pt x="0" y="2858"/>
                  </a:lnTo>
                  <a:lnTo>
                    <a:pt x="0" y="0"/>
                  </a:lnTo>
                  <a:lnTo>
                    <a:pt x="2857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0D8FAAB9-E085-4E82-9A61-22350AB96E81}"/>
                </a:ext>
              </a:extLst>
            </p:cNvPr>
            <p:cNvSpPr/>
            <p:nvPr/>
          </p:nvSpPr>
          <p:spPr>
            <a:xfrm>
              <a:off x="6108382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B5F72CBD-126B-4514-8F21-DFE026BDD80C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ED3B6AB0-0992-4C4F-95CF-06E18CCDC991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952 w 952"/>
                <a:gd name="connsiteY0" fmla="*/ 952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952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AC2B026B-AED5-4984-9155-CDF65CEE68DC}"/>
                </a:ext>
              </a:extLst>
            </p:cNvPr>
            <p:cNvSpPr/>
            <p:nvPr/>
          </p:nvSpPr>
          <p:spPr>
            <a:xfrm>
              <a:off x="6106001" y="367617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58272FC9-DE8C-4F81-94AB-F72BE6F791B2}"/>
                </a:ext>
              </a:extLst>
            </p:cNvPr>
            <p:cNvSpPr/>
            <p:nvPr/>
          </p:nvSpPr>
          <p:spPr>
            <a:xfrm>
              <a:off x="6103863" y="3615160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6CC5A327-AA0A-469C-A1B5-90B0114CD436}"/>
                </a:ext>
              </a:extLst>
            </p:cNvPr>
            <p:cNvSpPr/>
            <p:nvPr/>
          </p:nvSpPr>
          <p:spPr>
            <a:xfrm>
              <a:off x="6105704" y="3615869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3209CEA7-D141-454E-9C35-B66BCC41F2E5}"/>
                </a:ext>
              </a:extLst>
            </p:cNvPr>
            <p:cNvSpPr/>
            <p:nvPr/>
          </p:nvSpPr>
          <p:spPr>
            <a:xfrm>
              <a:off x="6105704" y="3616510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B5A01BAB-2E13-4F8C-AC94-6A5AB381A882}"/>
                </a:ext>
              </a:extLst>
            </p:cNvPr>
            <p:cNvSpPr/>
            <p:nvPr/>
          </p:nvSpPr>
          <p:spPr>
            <a:xfrm>
              <a:off x="6107054" y="361682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C12661DE-5A3A-4D1D-A76E-D28355B7F7B0}"/>
                </a:ext>
              </a:extLst>
            </p:cNvPr>
            <p:cNvSpPr/>
            <p:nvPr/>
          </p:nvSpPr>
          <p:spPr>
            <a:xfrm>
              <a:off x="6106102" y="3617509"/>
              <a:ext cx="13132" cy="12843"/>
            </a:xfrm>
            <a:custGeom>
              <a:avLst/>
              <a:gdLst>
                <a:gd name="connsiteX0" fmla="*/ 11805 w 13132"/>
                <a:gd name="connsiteY0" fmla="*/ 1991 h 12843"/>
                <a:gd name="connsiteX1" fmla="*/ 10853 w 13132"/>
                <a:gd name="connsiteY1" fmla="*/ 11516 h 12843"/>
                <a:gd name="connsiteX2" fmla="*/ 1328 w 13132"/>
                <a:gd name="connsiteY2" fmla="*/ 10563 h 12843"/>
                <a:gd name="connsiteX3" fmla="*/ 2280 w 13132"/>
                <a:gd name="connsiteY3" fmla="*/ 1038 h 12843"/>
                <a:gd name="connsiteX4" fmla="*/ 11805 w 13132"/>
                <a:gd name="connsiteY4" fmla="*/ 1991 h 1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2843">
                  <a:moveTo>
                    <a:pt x="11805" y="1991"/>
                  </a:moveTo>
                  <a:cubicBezTo>
                    <a:pt x="13710" y="4848"/>
                    <a:pt x="13710" y="8658"/>
                    <a:pt x="10853" y="11516"/>
                  </a:cubicBezTo>
                  <a:cubicBezTo>
                    <a:pt x="7995" y="13421"/>
                    <a:pt x="4185" y="13421"/>
                    <a:pt x="1328" y="10563"/>
                  </a:cubicBezTo>
                  <a:cubicBezTo>
                    <a:pt x="-577" y="7706"/>
                    <a:pt x="-577" y="3896"/>
                    <a:pt x="2280" y="1038"/>
                  </a:cubicBezTo>
                  <a:cubicBezTo>
                    <a:pt x="6090" y="-867"/>
                    <a:pt x="9900" y="86"/>
                    <a:pt x="11805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4F2A51A5-631D-4563-BDC1-D45FF2B2D900}"/>
                </a:ext>
              </a:extLst>
            </p:cNvPr>
            <p:cNvSpPr/>
            <p:nvPr/>
          </p:nvSpPr>
          <p:spPr>
            <a:xfrm>
              <a:off x="6107054" y="3618172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1F0E45A0-556A-4B8A-9751-2E8811EB3F4C}"/>
                </a:ext>
              </a:extLst>
            </p:cNvPr>
            <p:cNvSpPr/>
            <p:nvPr/>
          </p:nvSpPr>
          <p:spPr>
            <a:xfrm>
              <a:off x="6107054" y="3618461"/>
              <a:ext cx="11227" cy="10938"/>
            </a:xfrm>
            <a:custGeom>
              <a:avLst/>
              <a:gdLst>
                <a:gd name="connsiteX0" fmla="*/ 9900 w 11227"/>
                <a:gd name="connsiteY0" fmla="*/ 1991 h 10938"/>
                <a:gd name="connsiteX1" fmla="*/ 8948 w 11227"/>
                <a:gd name="connsiteY1" fmla="*/ 9611 h 10938"/>
                <a:gd name="connsiteX2" fmla="*/ 1328 w 11227"/>
                <a:gd name="connsiteY2" fmla="*/ 8658 h 10938"/>
                <a:gd name="connsiteX3" fmla="*/ 2280 w 11227"/>
                <a:gd name="connsiteY3" fmla="*/ 1038 h 10938"/>
                <a:gd name="connsiteX4" fmla="*/ 9900 w 11227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7" h="10938">
                  <a:moveTo>
                    <a:pt x="9900" y="1991"/>
                  </a:moveTo>
                  <a:cubicBezTo>
                    <a:pt x="11805" y="3896"/>
                    <a:pt x="11805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C17EFFC6-807B-4936-8C44-28A87391B8A7}"/>
                </a:ext>
              </a:extLst>
            </p:cNvPr>
            <p:cNvSpPr/>
            <p:nvPr/>
          </p:nvSpPr>
          <p:spPr>
            <a:xfrm>
              <a:off x="6108296" y="361887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3EC254D1-8DF4-49F3-ABF4-7DB0088658A0}"/>
                </a:ext>
              </a:extLst>
            </p:cNvPr>
            <p:cNvSpPr/>
            <p:nvPr/>
          </p:nvSpPr>
          <p:spPr>
            <a:xfrm>
              <a:off x="6108296" y="361941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3EF7266C-66BB-4AC8-82E7-FEAC6A91F3BF}"/>
                </a:ext>
              </a:extLst>
            </p:cNvPr>
            <p:cNvSpPr/>
            <p:nvPr/>
          </p:nvSpPr>
          <p:spPr>
            <a:xfrm>
              <a:off x="6108709" y="361982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4CF6DD24-A5F6-49E4-B9BB-E62A145F100D}"/>
                </a:ext>
              </a:extLst>
            </p:cNvPr>
            <p:cNvSpPr/>
            <p:nvPr/>
          </p:nvSpPr>
          <p:spPr>
            <a:xfrm>
              <a:off x="6109661" y="3620452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8"/>
                    <a:pt x="7293" y="4763"/>
                    <a:pt x="5388" y="5715"/>
                  </a:cubicBezTo>
                  <a:cubicBezTo>
                    <a:pt x="3483" y="6668"/>
                    <a:pt x="1578" y="6668"/>
                    <a:pt x="626" y="4763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5388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6880B51B-F1C0-4A0C-926D-C03DBB7436B5}"/>
                </a:ext>
              </a:extLst>
            </p:cNvPr>
            <p:cNvSpPr/>
            <p:nvPr/>
          </p:nvSpPr>
          <p:spPr>
            <a:xfrm>
              <a:off x="6109661" y="3620779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F5DC7236-9C9B-4376-9E48-9F59AC23CCAE}"/>
                </a:ext>
              </a:extLst>
            </p:cNvPr>
            <p:cNvSpPr/>
            <p:nvPr/>
          </p:nvSpPr>
          <p:spPr>
            <a:xfrm>
              <a:off x="6110525" y="3621643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1C393D42-12B8-4E60-8A2C-20DFCF97A222}"/>
                </a:ext>
              </a:extLst>
            </p:cNvPr>
            <p:cNvSpPr/>
            <p:nvPr/>
          </p:nvSpPr>
          <p:spPr>
            <a:xfrm>
              <a:off x="6111239" y="3622357"/>
              <a:ext cx="3810" cy="2857"/>
            </a:xfrm>
            <a:custGeom>
              <a:avLst/>
              <a:gdLst>
                <a:gd name="connsiteX0" fmla="*/ 3810 w 3810"/>
                <a:gd name="connsiteY0" fmla="*/ 0 h 2857"/>
                <a:gd name="connsiteX1" fmla="*/ 2858 w 3810"/>
                <a:gd name="connsiteY1" fmla="*/ 2857 h 2857"/>
                <a:gd name="connsiteX2" fmla="*/ 0 w 3810"/>
                <a:gd name="connsiteY2" fmla="*/ 2857 h 2857"/>
                <a:gd name="connsiteX3" fmla="*/ 953 w 3810"/>
                <a:gd name="connsiteY3" fmla="*/ 0 h 2857"/>
                <a:gd name="connsiteX4" fmla="*/ 3810 w 3810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" h="2857">
                  <a:moveTo>
                    <a:pt x="3810" y="0"/>
                  </a:moveTo>
                  <a:lnTo>
                    <a:pt x="2858" y="2857"/>
                  </a:lnTo>
                  <a:lnTo>
                    <a:pt x="0" y="2857"/>
                  </a:lnTo>
                  <a:lnTo>
                    <a:pt x="953" y="0"/>
                  </a:lnTo>
                  <a:lnTo>
                    <a:pt x="381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983F0CC7-DB95-4841-8A2C-F0510D8E6908}"/>
                </a:ext>
              </a:extLst>
            </p:cNvPr>
            <p:cNvSpPr/>
            <p:nvPr/>
          </p:nvSpPr>
          <p:spPr>
            <a:xfrm>
              <a:off x="6112192" y="3622357"/>
              <a:ext cx="1905" cy="2857"/>
            </a:xfrm>
            <a:custGeom>
              <a:avLst/>
              <a:gdLst>
                <a:gd name="connsiteX0" fmla="*/ 1905 w 1905"/>
                <a:gd name="connsiteY0" fmla="*/ 952 h 2857"/>
                <a:gd name="connsiteX1" fmla="*/ 1905 w 1905"/>
                <a:gd name="connsiteY1" fmla="*/ 2857 h 2857"/>
                <a:gd name="connsiteX2" fmla="*/ 0 w 1905"/>
                <a:gd name="connsiteY2" fmla="*/ 2857 h 2857"/>
                <a:gd name="connsiteX3" fmla="*/ 0 w 1905"/>
                <a:gd name="connsiteY3" fmla="*/ 0 h 2857"/>
                <a:gd name="connsiteX4" fmla="*/ 1905 w 1905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2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1905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C8C5C702-2772-4F48-8033-6F2DD360D783}"/>
                </a:ext>
              </a:extLst>
            </p:cNvPr>
            <p:cNvSpPr/>
            <p:nvPr/>
          </p:nvSpPr>
          <p:spPr>
            <a:xfrm>
              <a:off x="6112192" y="3623310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04CC80A4-0E45-496E-BF25-A85A2718435C}"/>
                </a:ext>
              </a:extLst>
            </p:cNvPr>
            <p:cNvSpPr/>
            <p:nvPr/>
          </p:nvSpPr>
          <p:spPr>
            <a:xfrm>
              <a:off x="6113144" y="3623310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60F80018-79E0-4334-8264-6716B0A04D8C}"/>
                </a:ext>
              </a:extLst>
            </p:cNvPr>
            <p:cNvSpPr/>
            <p:nvPr/>
          </p:nvSpPr>
          <p:spPr>
            <a:xfrm>
              <a:off x="6108858" y="3619976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5F10C70D-3F7A-4352-B92D-CAEEDBA419ED}"/>
                </a:ext>
              </a:extLst>
            </p:cNvPr>
            <p:cNvSpPr/>
            <p:nvPr/>
          </p:nvSpPr>
          <p:spPr>
            <a:xfrm>
              <a:off x="5959083" y="3566583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8DFA1B54-6C2B-43D7-ADFC-388CC5C7CFC9}"/>
                </a:ext>
              </a:extLst>
            </p:cNvPr>
            <p:cNvSpPr/>
            <p:nvPr/>
          </p:nvSpPr>
          <p:spPr>
            <a:xfrm>
              <a:off x="5959972" y="3567292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2203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DFB4AB9B-8D54-4F20-BE7C-D1C29431E604}"/>
                </a:ext>
              </a:extLst>
            </p:cNvPr>
            <p:cNvSpPr/>
            <p:nvPr/>
          </p:nvSpPr>
          <p:spPr>
            <a:xfrm>
              <a:off x="5960924" y="3567933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5535" y="-821"/>
                    <a:pt x="10298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95DF8639-DEA5-4FFF-8ACA-93CE34622999}"/>
                </a:ext>
              </a:extLst>
            </p:cNvPr>
            <p:cNvSpPr/>
            <p:nvPr/>
          </p:nvSpPr>
          <p:spPr>
            <a:xfrm>
              <a:off x="5962274" y="3568244"/>
              <a:ext cx="13132" cy="13928"/>
            </a:xfrm>
            <a:custGeom>
              <a:avLst/>
              <a:gdLst>
                <a:gd name="connsiteX0" fmla="*/ 11805 w 13132"/>
                <a:gd name="connsiteY0" fmla="*/ 2678 h 13928"/>
                <a:gd name="connsiteX1" fmla="*/ 10853 w 13132"/>
                <a:gd name="connsiteY1" fmla="*/ 12203 h 13928"/>
                <a:gd name="connsiteX2" fmla="*/ 1328 w 13132"/>
                <a:gd name="connsiteY2" fmla="*/ 11250 h 13928"/>
                <a:gd name="connsiteX3" fmla="*/ 2280 w 13132"/>
                <a:gd name="connsiteY3" fmla="*/ 1725 h 13928"/>
                <a:gd name="connsiteX4" fmla="*/ 11805 w 13132"/>
                <a:gd name="connsiteY4" fmla="*/ 2678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928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5060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4185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8C0EE079-3AD3-444D-BD6E-467A69D884DE}"/>
                </a:ext>
              </a:extLst>
            </p:cNvPr>
            <p:cNvSpPr/>
            <p:nvPr/>
          </p:nvSpPr>
          <p:spPr>
            <a:xfrm>
              <a:off x="5961322" y="356864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6090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CFD2A0DB-D0B0-4729-8AE0-AD48D59DDF15}"/>
                </a:ext>
              </a:extLst>
            </p:cNvPr>
            <p:cNvSpPr/>
            <p:nvPr/>
          </p:nvSpPr>
          <p:spPr>
            <a:xfrm>
              <a:off x="5962274" y="356959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67EA5148-473B-406F-BCB5-FE5594DDAB0A}"/>
                </a:ext>
              </a:extLst>
            </p:cNvPr>
            <p:cNvSpPr/>
            <p:nvPr/>
          </p:nvSpPr>
          <p:spPr>
            <a:xfrm>
              <a:off x="5962274" y="3569884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38537781-E548-4797-BA29-9D501FC1E817}"/>
                </a:ext>
              </a:extLst>
            </p:cNvPr>
            <p:cNvSpPr/>
            <p:nvPr/>
          </p:nvSpPr>
          <p:spPr>
            <a:xfrm>
              <a:off x="5963516" y="357029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53D459FC-0727-4275-85A9-32C72C291815}"/>
                </a:ext>
              </a:extLst>
            </p:cNvPr>
            <p:cNvSpPr/>
            <p:nvPr/>
          </p:nvSpPr>
          <p:spPr>
            <a:xfrm>
              <a:off x="5962564" y="357083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4848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CD55933C-8610-4C45-BF11-A5B73BCB9153}"/>
                </a:ext>
              </a:extLst>
            </p:cNvPr>
            <p:cNvSpPr/>
            <p:nvPr/>
          </p:nvSpPr>
          <p:spPr>
            <a:xfrm>
              <a:off x="5963929" y="357124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382956D0-E878-47EC-9E3C-CB8318A7A074}"/>
                </a:ext>
              </a:extLst>
            </p:cNvPr>
            <p:cNvSpPr/>
            <p:nvPr/>
          </p:nvSpPr>
          <p:spPr>
            <a:xfrm>
              <a:off x="5964881" y="3571875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8"/>
                    <a:pt x="7293" y="4763"/>
                    <a:pt x="5388" y="5715"/>
                  </a:cubicBezTo>
                  <a:cubicBezTo>
                    <a:pt x="3483" y="6667"/>
                    <a:pt x="1578" y="6667"/>
                    <a:pt x="626" y="4763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1F7A234C-C0E0-4563-9D91-E4E4D606AAEC}"/>
                </a:ext>
              </a:extLst>
            </p:cNvPr>
            <p:cNvSpPr/>
            <p:nvPr/>
          </p:nvSpPr>
          <p:spPr>
            <a:xfrm>
              <a:off x="5964881" y="3572201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7B732EEB-F6C1-4675-BEEF-792B7F3B839C}"/>
                </a:ext>
              </a:extLst>
            </p:cNvPr>
            <p:cNvSpPr/>
            <p:nvPr/>
          </p:nvSpPr>
          <p:spPr>
            <a:xfrm>
              <a:off x="5965745" y="357306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603CF6F0-6D12-4171-9DB6-0ECC219B4441}"/>
                </a:ext>
              </a:extLst>
            </p:cNvPr>
            <p:cNvSpPr/>
            <p:nvPr/>
          </p:nvSpPr>
          <p:spPr>
            <a:xfrm>
              <a:off x="5966460" y="3573779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2858 h 2857"/>
                <a:gd name="connsiteX3" fmla="*/ 952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95B458B6-8873-42AD-9CAE-12ED960864BF}"/>
                </a:ext>
              </a:extLst>
            </p:cNvPr>
            <p:cNvSpPr/>
            <p:nvPr/>
          </p:nvSpPr>
          <p:spPr>
            <a:xfrm>
              <a:off x="5967412" y="3573779"/>
              <a:ext cx="1905" cy="2857"/>
            </a:xfrm>
            <a:custGeom>
              <a:avLst/>
              <a:gdLst>
                <a:gd name="connsiteX0" fmla="*/ 1905 w 1905"/>
                <a:gd name="connsiteY0" fmla="*/ 953 h 2857"/>
                <a:gd name="connsiteX1" fmla="*/ 1905 w 1905"/>
                <a:gd name="connsiteY1" fmla="*/ 2858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953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3"/>
                  </a:moveTo>
                  <a:lnTo>
                    <a:pt x="1905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C1E91FD5-CDE8-4392-858F-0E3DB6A7D014}"/>
                </a:ext>
              </a:extLst>
            </p:cNvPr>
            <p:cNvSpPr/>
            <p:nvPr/>
          </p:nvSpPr>
          <p:spPr>
            <a:xfrm>
              <a:off x="5967412" y="3574732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952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D09BED5A-E694-44B0-A6D9-7638E1FAC347}"/>
                </a:ext>
              </a:extLst>
            </p:cNvPr>
            <p:cNvSpPr/>
            <p:nvPr/>
          </p:nvSpPr>
          <p:spPr>
            <a:xfrm>
              <a:off x="5968364" y="3574732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02CFE7E1-DD83-43C5-A618-34A4EEB05CE7}"/>
                </a:ext>
              </a:extLst>
            </p:cNvPr>
            <p:cNvSpPr/>
            <p:nvPr/>
          </p:nvSpPr>
          <p:spPr>
            <a:xfrm>
              <a:off x="5964078" y="357139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35C0B52C-82D6-4754-908C-5A574C2EB1EB}"/>
                </a:ext>
              </a:extLst>
            </p:cNvPr>
            <p:cNvSpPr/>
            <p:nvPr/>
          </p:nvSpPr>
          <p:spPr>
            <a:xfrm>
              <a:off x="5887103" y="3595931"/>
              <a:ext cx="17200" cy="16657"/>
            </a:xfrm>
            <a:custGeom>
              <a:avLst/>
              <a:gdLst>
                <a:gd name="connsiteX0" fmla="*/ 15539 w 17200"/>
                <a:gd name="connsiteY0" fmla="*/ 3566 h 16657"/>
                <a:gd name="connsiteX1" fmla="*/ 13634 w 17200"/>
                <a:gd name="connsiteY1" fmla="*/ 14996 h 16657"/>
                <a:gd name="connsiteX2" fmla="*/ 1251 w 17200"/>
                <a:gd name="connsiteY2" fmla="*/ 13091 h 16657"/>
                <a:gd name="connsiteX3" fmla="*/ 3156 w 17200"/>
                <a:gd name="connsiteY3" fmla="*/ 1661 h 16657"/>
                <a:gd name="connsiteX4" fmla="*/ 15539 w 17200"/>
                <a:gd name="connsiteY4" fmla="*/ 3566 h 16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00" h="16657">
                  <a:moveTo>
                    <a:pt x="15539" y="3566"/>
                  </a:moveTo>
                  <a:cubicBezTo>
                    <a:pt x="18396" y="7377"/>
                    <a:pt x="17444" y="12139"/>
                    <a:pt x="13634" y="14996"/>
                  </a:cubicBezTo>
                  <a:cubicBezTo>
                    <a:pt x="9824" y="17854"/>
                    <a:pt x="5061" y="16902"/>
                    <a:pt x="1251" y="13091"/>
                  </a:cubicBezTo>
                  <a:cubicBezTo>
                    <a:pt x="-654" y="10234"/>
                    <a:pt x="-654" y="4519"/>
                    <a:pt x="3156" y="1661"/>
                  </a:cubicBezTo>
                  <a:cubicBezTo>
                    <a:pt x="6966" y="-1196"/>
                    <a:pt x="12681" y="-244"/>
                    <a:pt x="15539" y="3566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55DD82F9-A575-49D9-880E-B271D3D7D0D8}"/>
                </a:ext>
              </a:extLst>
            </p:cNvPr>
            <p:cNvSpPr/>
            <p:nvPr/>
          </p:nvSpPr>
          <p:spPr>
            <a:xfrm>
              <a:off x="5887582" y="359650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679BE583-87CA-4FC8-8F03-0CE4DA781CE5}"/>
                </a:ext>
              </a:extLst>
            </p:cNvPr>
            <p:cNvSpPr/>
            <p:nvPr/>
          </p:nvSpPr>
          <p:spPr>
            <a:xfrm>
              <a:off x="5888534" y="35968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59887AA2-76B3-401D-B58B-994CB7951568}"/>
                </a:ext>
              </a:extLst>
            </p:cNvPr>
            <p:cNvSpPr/>
            <p:nvPr/>
          </p:nvSpPr>
          <p:spPr>
            <a:xfrm>
              <a:off x="5889884" y="3597460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4185" y="-821"/>
                    <a:pt x="8948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8BA43501-9F48-453C-A2EE-89515F72537F}"/>
                </a:ext>
              </a:extLst>
            </p:cNvPr>
            <p:cNvSpPr/>
            <p:nvPr/>
          </p:nvSpPr>
          <p:spPr>
            <a:xfrm>
              <a:off x="5888932" y="35977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15E667E9-C533-4B17-9854-2B1A1BCE03A5}"/>
                </a:ext>
              </a:extLst>
            </p:cNvPr>
            <p:cNvSpPr/>
            <p:nvPr/>
          </p:nvSpPr>
          <p:spPr>
            <a:xfrm>
              <a:off x="5889884" y="3598459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74147E38-AF3D-4B54-A694-823ACE8E651D}"/>
                </a:ext>
              </a:extLst>
            </p:cNvPr>
            <p:cNvSpPr/>
            <p:nvPr/>
          </p:nvSpPr>
          <p:spPr>
            <a:xfrm>
              <a:off x="5889884" y="3599122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CB1AC554-B141-4BC8-B576-9AF0E2A6D6FC}"/>
                </a:ext>
              </a:extLst>
            </p:cNvPr>
            <p:cNvSpPr/>
            <p:nvPr/>
          </p:nvSpPr>
          <p:spPr>
            <a:xfrm>
              <a:off x="5891126" y="359941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E3E5BA68-BF00-4EAD-B5A1-6838B80D3AE3}"/>
                </a:ext>
              </a:extLst>
            </p:cNvPr>
            <p:cNvSpPr/>
            <p:nvPr/>
          </p:nvSpPr>
          <p:spPr>
            <a:xfrm>
              <a:off x="5890174" y="35998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81D3B4B5-FC63-4C09-BA74-992C5D65178D}"/>
                </a:ext>
              </a:extLst>
            </p:cNvPr>
            <p:cNvSpPr/>
            <p:nvPr/>
          </p:nvSpPr>
          <p:spPr>
            <a:xfrm>
              <a:off x="5891539" y="360077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79DAFFA4-3B5A-4CB1-8F08-2D0D4AF8EE00}"/>
                </a:ext>
              </a:extLst>
            </p:cNvPr>
            <p:cNvSpPr/>
            <p:nvPr/>
          </p:nvSpPr>
          <p:spPr>
            <a:xfrm>
              <a:off x="5892491" y="36007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8ECE378E-3BCD-4E19-825C-8549D3DF0971}"/>
                </a:ext>
              </a:extLst>
            </p:cNvPr>
            <p:cNvSpPr/>
            <p:nvPr/>
          </p:nvSpPr>
          <p:spPr>
            <a:xfrm>
              <a:off x="5892491" y="360140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F608AB84-771B-46DA-9534-5C4EDAEE5667}"/>
                </a:ext>
              </a:extLst>
            </p:cNvPr>
            <p:cNvSpPr/>
            <p:nvPr/>
          </p:nvSpPr>
          <p:spPr>
            <a:xfrm>
              <a:off x="5893355" y="3601878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1667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2E2C4084-0A06-4356-B135-13B19E85273C}"/>
                </a:ext>
              </a:extLst>
            </p:cNvPr>
            <p:cNvSpPr/>
            <p:nvPr/>
          </p:nvSpPr>
          <p:spPr>
            <a:xfrm>
              <a:off x="5894069" y="3603307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953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0B47F38C-A280-4168-AA0E-72D8204606EB}"/>
                </a:ext>
              </a:extLst>
            </p:cNvPr>
            <p:cNvSpPr/>
            <p:nvPr/>
          </p:nvSpPr>
          <p:spPr>
            <a:xfrm>
              <a:off x="5895022" y="3603307"/>
              <a:ext cx="1904" cy="1904"/>
            </a:xfrm>
            <a:custGeom>
              <a:avLst/>
              <a:gdLst>
                <a:gd name="connsiteX0" fmla="*/ 1905 w 1904"/>
                <a:gd name="connsiteY0" fmla="*/ 0 h 1904"/>
                <a:gd name="connsiteX1" fmla="*/ 1905 w 1904"/>
                <a:gd name="connsiteY1" fmla="*/ 1905 h 1904"/>
                <a:gd name="connsiteX2" fmla="*/ 0 w 1904"/>
                <a:gd name="connsiteY2" fmla="*/ 1905 h 1904"/>
                <a:gd name="connsiteX3" fmla="*/ 0 w 1904"/>
                <a:gd name="connsiteY3" fmla="*/ 0 h 1904"/>
                <a:gd name="connsiteX4" fmla="*/ 1905 w 1904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A248714B-C361-4492-B8B9-74B80060E70F}"/>
                </a:ext>
              </a:extLst>
            </p:cNvPr>
            <p:cNvSpPr/>
            <p:nvPr/>
          </p:nvSpPr>
          <p:spPr>
            <a:xfrm>
              <a:off x="5895022" y="3603307"/>
              <a:ext cx="952" cy="1904"/>
            </a:xfrm>
            <a:custGeom>
              <a:avLst/>
              <a:gdLst>
                <a:gd name="connsiteX0" fmla="*/ 952 w 952"/>
                <a:gd name="connsiteY0" fmla="*/ 952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952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FAAD4344-AC1C-441E-9752-806CBAB1F2CA}"/>
                </a:ext>
              </a:extLst>
            </p:cNvPr>
            <p:cNvSpPr/>
            <p:nvPr/>
          </p:nvSpPr>
          <p:spPr>
            <a:xfrm>
              <a:off x="5895022" y="360426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0EF85D82-3CA5-4ECB-A3EE-BC1FCBF141A0}"/>
                </a:ext>
              </a:extLst>
            </p:cNvPr>
            <p:cNvSpPr/>
            <p:nvPr/>
          </p:nvSpPr>
          <p:spPr>
            <a:xfrm>
              <a:off x="5891688" y="360068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91D7776A-AE92-48A8-A302-74B13A7E9B1D}"/>
                </a:ext>
              </a:extLst>
            </p:cNvPr>
            <p:cNvSpPr/>
            <p:nvPr/>
          </p:nvSpPr>
          <p:spPr>
            <a:xfrm>
              <a:off x="6001702" y="3551872"/>
              <a:ext cx="17145" cy="17144"/>
            </a:xfrm>
            <a:custGeom>
              <a:avLst/>
              <a:gdLst>
                <a:gd name="connsiteX0" fmla="*/ 0 w 17145"/>
                <a:gd name="connsiteY0" fmla="*/ 8573 h 17144"/>
                <a:gd name="connsiteX1" fmla="*/ 2858 w 17145"/>
                <a:gd name="connsiteY1" fmla="*/ 1905 h 17144"/>
                <a:gd name="connsiteX2" fmla="*/ 7620 w 17145"/>
                <a:gd name="connsiteY2" fmla="*/ 0 h 17144"/>
                <a:gd name="connsiteX3" fmla="*/ 14288 w 17145"/>
                <a:gd name="connsiteY3" fmla="*/ 2857 h 17144"/>
                <a:gd name="connsiteX4" fmla="*/ 16193 w 17145"/>
                <a:gd name="connsiteY4" fmla="*/ 7620 h 17144"/>
                <a:gd name="connsiteX5" fmla="*/ 13335 w 17145"/>
                <a:gd name="connsiteY5" fmla="*/ 14288 h 17144"/>
                <a:gd name="connsiteX6" fmla="*/ 8573 w 17145"/>
                <a:gd name="connsiteY6" fmla="*/ 16192 h 17144"/>
                <a:gd name="connsiteX7" fmla="*/ 1905 w 17145"/>
                <a:gd name="connsiteY7" fmla="*/ 13335 h 17144"/>
                <a:gd name="connsiteX8" fmla="*/ 0 w 17145"/>
                <a:gd name="connsiteY8" fmla="*/ 8573 h 17144"/>
                <a:gd name="connsiteX9" fmla="*/ 7620 w 17145"/>
                <a:gd name="connsiteY9" fmla="*/ 0 h 17144"/>
                <a:gd name="connsiteX10" fmla="*/ 2858 w 17145"/>
                <a:gd name="connsiteY10" fmla="*/ 1905 h 17144"/>
                <a:gd name="connsiteX11" fmla="*/ 0 w 17145"/>
                <a:gd name="connsiteY11" fmla="*/ 8573 h 17144"/>
                <a:gd name="connsiteX12" fmla="*/ 1905 w 17145"/>
                <a:gd name="connsiteY12" fmla="*/ 14288 h 17144"/>
                <a:gd name="connsiteX13" fmla="*/ 8573 w 17145"/>
                <a:gd name="connsiteY13" fmla="*/ 17145 h 17144"/>
                <a:gd name="connsiteX14" fmla="*/ 14288 w 17145"/>
                <a:gd name="connsiteY14" fmla="*/ 15240 h 17144"/>
                <a:gd name="connsiteX15" fmla="*/ 17145 w 17145"/>
                <a:gd name="connsiteY15" fmla="*/ 8573 h 17144"/>
                <a:gd name="connsiteX16" fmla="*/ 15240 w 17145"/>
                <a:gd name="connsiteY16" fmla="*/ 3810 h 17144"/>
                <a:gd name="connsiteX17" fmla="*/ 7620 w 17145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CC486CC5-1C52-4AD7-A35B-459926B1C5C2}"/>
                </a:ext>
              </a:extLst>
            </p:cNvPr>
            <p:cNvSpPr/>
            <p:nvPr/>
          </p:nvSpPr>
          <p:spPr>
            <a:xfrm>
              <a:off x="6001702" y="3552825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C103754A-0F0A-4BE1-9969-B482BF93C4F7}"/>
                </a:ext>
              </a:extLst>
            </p:cNvPr>
            <p:cNvSpPr/>
            <p:nvPr/>
          </p:nvSpPr>
          <p:spPr>
            <a:xfrm>
              <a:off x="6001702" y="35528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1837DF05-D200-461C-AD01-B846FB0A7BB9}"/>
                </a:ext>
              </a:extLst>
            </p:cNvPr>
            <p:cNvSpPr/>
            <p:nvPr/>
          </p:nvSpPr>
          <p:spPr>
            <a:xfrm>
              <a:off x="6002655" y="3553777"/>
              <a:ext cx="15239" cy="15239"/>
            </a:xfrm>
            <a:custGeom>
              <a:avLst/>
              <a:gdLst>
                <a:gd name="connsiteX0" fmla="*/ 0 w 15239"/>
                <a:gd name="connsiteY0" fmla="*/ 6668 h 15239"/>
                <a:gd name="connsiteX1" fmla="*/ 2857 w 15239"/>
                <a:gd name="connsiteY1" fmla="*/ 1905 h 15239"/>
                <a:gd name="connsiteX2" fmla="*/ 6668 w 15239"/>
                <a:gd name="connsiteY2" fmla="*/ 952 h 15239"/>
                <a:gd name="connsiteX3" fmla="*/ 11430 w 15239"/>
                <a:gd name="connsiteY3" fmla="*/ 3810 h 15239"/>
                <a:gd name="connsiteX4" fmla="*/ 12382 w 15239"/>
                <a:gd name="connsiteY4" fmla="*/ 7620 h 15239"/>
                <a:gd name="connsiteX5" fmla="*/ 9525 w 15239"/>
                <a:gd name="connsiteY5" fmla="*/ 12383 h 15239"/>
                <a:gd name="connsiteX6" fmla="*/ 5715 w 15239"/>
                <a:gd name="connsiteY6" fmla="*/ 13335 h 15239"/>
                <a:gd name="connsiteX7" fmla="*/ 952 w 15239"/>
                <a:gd name="connsiteY7" fmla="*/ 10477 h 15239"/>
                <a:gd name="connsiteX8" fmla="*/ 0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2" y="952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7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EC2CE15F-2174-4583-A891-F8A21F03B96B}"/>
                </a:ext>
              </a:extLst>
            </p:cNvPr>
            <p:cNvSpPr/>
            <p:nvPr/>
          </p:nvSpPr>
          <p:spPr>
            <a:xfrm>
              <a:off x="6002655" y="355377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497A051A-52F8-4369-A4AD-88DF2150A124}"/>
                </a:ext>
              </a:extLst>
            </p:cNvPr>
            <p:cNvSpPr/>
            <p:nvPr/>
          </p:nvSpPr>
          <p:spPr>
            <a:xfrm>
              <a:off x="6003607" y="3554729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3 h 11430"/>
                <a:gd name="connsiteX2" fmla="*/ 4763 w 11430"/>
                <a:gd name="connsiteY2" fmla="*/ 0 h 11430"/>
                <a:gd name="connsiteX3" fmla="*/ 9525 w 11430"/>
                <a:gd name="connsiteY3" fmla="*/ 1905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4763 w 11430"/>
                <a:gd name="connsiteY6" fmla="*/ 10478 h 11430"/>
                <a:gd name="connsiteX7" fmla="*/ 0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5715 h 11430"/>
                <a:gd name="connsiteX16" fmla="*/ 10478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3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8" y="0"/>
                    <a:pt x="7620" y="953"/>
                    <a:pt x="9525" y="1905"/>
                  </a:cubicBezTo>
                  <a:cubicBezTo>
                    <a:pt x="10478" y="2858"/>
                    <a:pt x="10478" y="3810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4763" y="10478"/>
                  </a:cubicBezTo>
                  <a:cubicBezTo>
                    <a:pt x="2857" y="10478"/>
                    <a:pt x="1905" y="9525"/>
                    <a:pt x="0" y="8573"/>
                  </a:cubicBezTo>
                  <a:cubicBezTo>
                    <a:pt x="953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87E718EA-BFBF-4D1A-976F-D9D964B0F2FA}"/>
                </a:ext>
              </a:extLst>
            </p:cNvPr>
            <p:cNvSpPr/>
            <p:nvPr/>
          </p:nvSpPr>
          <p:spPr>
            <a:xfrm>
              <a:off x="6004560" y="3554729"/>
              <a:ext cx="11429" cy="11430"/>
            </a:xfrm>
            <a:custGeom>
              <a:avLst/>
              <a:gdLst>
                <a:gd name="connsiteX0" fmla="*/ 0 w 11429"/>
                <a:gd name="connsiteY0" fmla="*/ 5715 h 11430"/>
                <a:gd name="connsiteX1" fmla="*/ 1905 w 11429"/>
                <a:gd name="connsiteY1" fmla="*/ 1905 h 11430"/>
                <a:gd name="connsiteX2" fmla="*/ 4763 w 11429"/>
                <a:gd name="connsiteY2" fmla="*/ 953 h 11430"/>
                <a:gd name="connsiteX3" fmla="*/ 8572 w 11429"/>
                <a:gd name="connsiteY3" fmla="*/ 2858 h 11430"/>
                <a:gd name="connsiteX4" fmla="*/ 9525 w 11429"/>
                <a:gd name="connsiteY4" fmla="*/ 5715 h 11430"/>
                <a:gd name="connsiteX5" fmla="*/ 7620 w 11429"/>
                <a:gd name="connsiteY5" fmla="*/ 9525 h 11430"/>
                <a:gd name="connsiteX6" fmla="*/ 4763 w 11429"/>
                <a:gd name="connsiteY6" fmla="*/ 10478 h 11430"/>
                <a:gd name="connsiteX7" fmla="*/ 952 w 11429"/>
                <a:gd name="connsiteY7" fmla="*/ 8573 h 11430"/>
                <a:gd name="connsiteX8" fmla="*/ 0 w 11429"/>
                <a:gd name="connsiteY8" fmla="*/ 5715 h 11430"/>
                <a:gd name="connsiteX9" fmla="*/ 4763 w 11429"/>
                <a:gd name="connsiteY9" fmla="*/ 0 h 11430"/>
                <a:gd name="connsiteX10" fmla="*/ 1905 w 11429"/>
                <a:gd name="connsiteY10" fmla="*/ 953 h 11430"/>
                <a:gd name="connsiteX11" fmla="*/ 0 w 11429"/>
                <a:gd name="connsiteY11" fmla="*/ 5715 h 11430"/>
                <a:gd name="connsiteX12" fmla="*/ 952 w 11429"/>
                <a:gd name="connsiteY12" fmla="*/ 9525 h 11430"/>
                <a:gd name="connsiteX13" fmla="*/ 5715 w 11429"/>
                <a:gd name="connsiteY13" fmla="*/ 11430 h 11430"/>
                <a:gd name="connsiteX14" fmla="*/ 9525 w 11429"/>
                <a:gd name="connsiteY14" fmla="*/ 10478 h 11430"/>
                <a:gd name="connsiteX15" fmla="*/ 11430 w 11429"/>
                <a:gd name="connsiteY15" fmla="*/ 6668 h 11430"/>
                <a:gd name="connsiteX16" fmla="*/ 10477 w 11429"/>
                <a:gd name="connsiteY16" fmla="*/ 2858 h 11430"/>
                <a:gd name="connsiteX17" fmla="*/ 4763 w 11429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30">
                  <a:moveTo>
                    <a:pt x="0" y="5715"/>
                  </a:moveTo>
                  <a:cubicBezTo>
                    <a:pt x="0" y="3810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4763" y="953"/>
                  </a:cubicBezTo>
                  <a:cubicBezTo>
                    <a:pt x="6667" y="953"/>
                    <a:pt x="7620" y="1905"/>
                    <a:pt x="8572" y="2858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2" y="8573"/>
                    <a:pt x="7620" y="9525"/>
                  </a:cubicBezTo>
                  <a:cubicBezTo>
                    <a:pt x="6667" y="10478"/>
                    <a:pt x="5715" y="10478"/>
                    <a:pt x="4763" y="10478"/>
                  </a:cubicBezTo>
                  <a:cubicBezTo>
                    <a:pt x="2857" y="10478"/>
                    <a:pt x="1905" y="9525"/>
                    <a:pt x="952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7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7620" y="953"/>
                    <a:pt x="6667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15FAB2C4-CBD0-45D3-AA4D-228DF02ACFA5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2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2"/>
                  </a:cubicBezTo>
                  <a:cubicBezTo>
                    <a:pt x="6667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2" y="7620"/>
                  </a:cubicBezTo>
                  <a:cubicBezTo>
                    <a:pt x="952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3E8DF3FB-5D4B-41F9-A308-1B03F522815B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7" y="952"/>
                    <a:pt x="7620" y="1905"/>
                    <a:pt x="8572" y="2857"/>
                  </a:cubicBezTo>
                  <a:lnTo>
                    <a:pt x="9525" y="5715"/>
                  </a:lnTo>
                  <a:cubicBezTo>
                    <a:pt x="9525" y="6667"/>
                    <a:pt x="8572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E3304FBF-938E-4298-B908-CFA82E880D90}"/>
                </a:ext>
              </a:extLst>
            </p:cNvPr>
            <p:cNvSpPr/>
            <p:nvPr/>
          </p:nvSpPr>
          <p:spPr>
            <a:xfrm>
              <a:off x="6004560" y="35566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7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BE4760E2-A8D4-444F-8969-55E1B2DC8C44}"/>
                </a:ext>
              </a:extLst>
            </p:cNvPr>
            <p:cNvSpPr/>
            <p:nvPr/>
          </p:nvSpPr>
          <p:spPr>
            <a:xfrm>
              <a:off x="6005036" y="35566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796FFFCB-71F2-4400-90D7-B42632BF3040}"/>
                </a:ext>
              </a:extLst>
            </p:cNvPr>
            <p:cNvSpPr/>
            <p:nvPr/>
          </p:nvSpPr>
          <p:spPr>
            <a:xfrm>
              <a:off x="6005839" y="35566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9E5AF3A7-321E-4860-AF0F-4BD7E84B5A94}"/>
                </a:ext>
              </a:extLst>
            </p:cNvPr>
            <p:cNvSpPr/>
            <p:nvPr/>
          </p:nvSpPr>
          <p:spPr>
            <a:xfrm>
              <a:off x="6006070" y="355663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DFD5A4A2-891D-4907-BF3F-290C34EBDD81}"/>
                </a:ext>
              </a:extLst>
            </p:cNvPr>
            <p:cNvSpPr/>
            <p:nvPr/>
          </p:nvSpPr>
          <p:spPr>
            <a:xfrm>
              <a:off x="6006703" y="355758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CC243025-9D8A-45CC-85E4-7255CE36740B}"/>
                </a:ext>
              </a:extLst>
            </p:cNvPr>
            <p:cNvSpPr/>
            <p:nvPr/>
          </p:nvSpPr>
          <p:spPr>
            <a:xfrm>
              <a:off x="6008369" y="355853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0DA0BCEF-F6D0-483B-8D09-182BE30E85A8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1905 h 1905"/>
                <a:gd name="connsiteX1" fmla="*/ 953 w 1905"/>
                <a:gd name="connsiteY1" fmla="*/ 1905 h 1905"/>
                <a:gd name="connsiteX2" fmla="*/ 953 w 1905"/>
                <a:gd name="connsiteY2" fmla="*/ 953 h 1905"/>
                <a:gd name="connsiteX3" fmla="*/ 1905 w 1905"/>
                <a:gd name="connsiteY3" fmla="*/ 953 h 1905"/>
                <a:gd name="connsiteX4" fmla="*/ 1905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1905" y="1905"/>
                  </a:moveTo>
                  <a:lnTo>
                    <a:pt x="953" y="1905"/>
                  </a:lnTo>
                  <a:lnTo>
                    <a:pt x="953" y="953"/>
                  </a:lnTo>
                  <a:lnTo>
                    <a:pt x="1905" y="953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7FC8B45C-12F8-4ED4-837D-300D613E09BE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953 h 1905"/>
                <a:gd name="connsiteX2" fmla="*/ 1905 w 1905"/>
                <a:gd name="connsiteY2" fmla="*/ 1905 h 1905"/>
                <a:gd name="connsiteX3" fmla="*/ 1905 w 1905"/>
                <a:gd name="connsiteY3" fmla="*/ 0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953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89EDDED7-037E-4CD4-97A6-466C57683EF7}"/>
                </a:ext>
              </a:extLst>
            </p:cNvPr>
            <p:cNvSpPr/>
            <p:nvPr/>
          </p:nvSpPr>
          <p:spPr>
            <a:xfrm rot="-4972627">
              <a:off x="6009497" y="355950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A48EBD29-05D4-42A5-8535-5852EB083F01}"/>
                </a:ext>
              </a:extLst>
            </p:cNvPr>
            <p:cNvSpPr/>
            <p:nvPr/>
          </p:nvSpPr>
          <p:spPr>
            <a:xfrm>
              <a:off x="6005036" y="355615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AAC72493-EB71-40F0-94EB-99D7FDF5FC39}"/>
                </a:ext>
              </a:extLst>
            </p:cNvPr>
            <p:cNvSpPr/>
            <p:nvPr/>
          </p:nvSpPr>
          <p:spPr>
            <a:xfrm>
              <a:off x="5983605" y="3511867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2 w 17144"/>
                <a:gd name="connsiteY6" fmla="*/ 16193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7620 w 17144"/>
                <a:gd name="connsiteY9" fmla="*/ 0 h 17145"/>
                <a:gd name="connsiteX10" fmla="*/ 2857 w 17144"/>
                <a:gd name="connsiteY10" fmla="*/ 1905 h 17145"/>
                <a:gd name="connsiteX11" fmla="*/ 0 w 17144"/>
                <a:gd name="connsiteY11" fmla="*/ 8573 h 17145"/>
                <a:gd name="connsiteX12" fmla="*/ 1905 w 17144"/>
                <a:gd name="connsiteY12" fmla="*/ 14288 h 17145"/>
                <a:gd name="connsiteX13" fmla="*/ 8572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7620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2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952" y="12383"/>
                    <a:pt x="0" y="10478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2" y="17145"/>
                  </a:cubicBezTo>
                  <a:cubicBezTo>
                    <a:pt x="10477" y="17145"/>
                    <a:pt x="12382" y="16193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8"/>
                    <a:pt x="16193" y="4763"/>
                    <a:pt x="15240" y="2858"/>
                  </a:cubicBezTo>
                  <a:cubicBezTo>
                    <a:pt x="13335" y="953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833C44D2-5C65-42EA-9B2A-8E4836C8EEBE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952 w 16192"/>
                <a:gd name="connsiteY0" fmla="*/ 7620 h 16192"/>
                <a:gd name="connsiteX1" fmla="*/ 3810 w 16192"/>
                <a:gd name="connsiteY1" fmla="*/ 1905 h 16192"/>
                <a:gd name="connsiteX2" fmla="*/ 8572 w 16192"/>
                <a:gd name="connsiteY2" fmla="*/ 0 h 16192"/>
                <a:gd name="connsiteX3" fmla="*/ 14288 w 16192"/>
                <a:gd name="connsiteY3" fmla="*/ 2857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2 w 16192"/>
                <a:gd name="connsiteY6" fmla="*/ 15240 h 16192"/>
                <a:gd name="connsiteX7" fmla="*/ 2857 w 16192"/>
                <a:gd name="connsiteY7" fmla="*/ 12382 h 16192"/>
                <a:gd name="connsiteX8" fmla="*/ 952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2" y="7620"/>
                  </a:moveTo>
                  <a:cubicBezTo>
                    <a:pt x="952" y="5715"/>
                    <a:pt x="1905" y="2857"/>
                    <a:pt x="3810" y="1905"/>
                  </a:cubicBezTo>
                  <a:cubicBezTo>
                    <a:pt x="4763" y="952"/>
                    <a:pt x="6668" y="0"/>
                    <a:pt x="8572" y="0"/>
                  </a:cubicBezTo>
                  <a:cubicBezTo>
                    <a:pt x="10477" y="0"/>
                    <a:pt x="13335" y="952"/>
                    <a:pt x="14288" y="2857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3335"/>
                  </a:cubicBezTo>
                  <a:cubicBezTo>
                    <a:pt x="12382" y="14288"/>
                    <a:pt x="10477" y="15240"/>
                    <a:pt x="8572" y="15240"/>
                  </a:cubicBezTo>
                  <a:cubicBezTo>
                    <a:pt x="6668" y="15240"/>
                    <a:pt x="3810" y="14288"/>
                    <a:pt x="2857" y="12382"/>
                  </a:cubicBezTo>
                  <a:cubicBezTo>
                    <a:pt x="952" y="11430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9F632AF6-439F-4DB0-9491-1B5F3691A4A6}"/>
                </a:ext>
              </a:extLst>
            </p:cNvPr>
            <p:cNvSpPr/>
            <p:nvPr/>
          </p:nvSpPr>
          <p:spPr>
            <a:xfrm>
              <a:off x="5983605" y="3512820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7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2 h 15239"/>
                <a:gd name="connsiteX8" fmla="*/ 952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2"/>
                  </a:cubicBezTo>
                  <a:cubicBezTo>
                    <a:pt x="1905" y="10477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D238442-4DD9-4366-9899-D58842E25386}"/>
                </a:ext>
              </a:extLst>
            </p:cNvPr>
            <p:cNvSpPr/>
            <p:nvPr/>
          </p:nvSpPr>
          <p:spPr>
            <a:xfrm>
              <a:off x="5984557" y="3513772"/>
              <a:ext cx="15240" cy="15239"/>
            </a:xfrm>
            <a:custGeom>
              <a:avLst/>
              <a:gdLst>
                <a:gd name="connsiteX0" fmla="*/ 953 w 15240"/>
                <a:gd name="connsiteY0" fmla="*/ 6667 h 15239"/>
                <a:gd name="connsiteX1" fmla="*/ 3810 w 15240"/>
                <a:gd name="connsiteY1" fmla="*/ 1905 h 15239"/>
                <a:gd name="connsiteX2" fmla="*/ 7620 w 15240"/>
                <a:gd name="connsiteY2" fmla="*/ 952 h 15239"/>
                <a:gd name="connsiteX3" fmla="*/ 12382 w 15240"/>
                <a:gd name="connsiteY3" fmla="*/ 3810 h 15239"/>
                <a:gd name="connsiteX4" fmla="*/ 13335 w 15240"/>
                <a:gd name="connsiteY4" fmla="*/ 7620 h 15239"/>
                <a:gd name="connsiteX5" fmla="*/ 10478 w 15240"/>
                <a:gd name="connsiteY5" fmla="*/ 12382 h 15239"/>
                <a:gd name="connsiteX6" fmla="*/ 6668 w 15240"/>
                <a:gd name="connsiteY6" fmla="*/ 13335 h 15239"/>
                <a:gd name="connsiteX7" fmla="*/ 1905 w 15240"/>
                <a:gd name="connsiteY7" fmla="*/ 10477 h 15239"/>
                <a:gd name="connsiteX8" fmla="*/ 953 w 15240"/>
                <a:gd name="connsiteY8" fmla="*/ 6667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6667"/>
                  </a:moveTo>
                  <a:cubicBezTo>
                    <a:pt x="953" y="4763"/>
                    <a:pt x="1905" y="2857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7"/>
                    <a:pt x="13335" y="7620"/>
                  </a:cubicBezTo>
                  <a:cubicBezTo>
                    <a:pt x="13335" y="9525"/>
                    <a:pt x="12382" y="11430"/>
                    <a:pt x="10478" y="12382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2"/>
                    <a:pt x="1905" y="10477"/>
                  </a:cubicBezTo>
                  <a:cubicBezTo>
                    <a:pt x="953" y="9525"/>
                    <a:pt x="953" y="8573"/>
                    <a:pt x="953" y="6667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AE4585D2-D735-43C7-81D5-78C2EBB3D7F5}"/>
                </a:ext>
              </a:extLst>
            </p:cNvPr>
            <p:cNvSpPr/>
            <p:nvPr/>
          </p:nvSpPr>
          <p:spPr>
            <a:xfrm>
              <a:off x="5984557" y="3513772"/>
              <a:ext cx="12382" cy="12382"/>
            </a:xfrm>
            <a:custGeom>
              <a:avLst/>
              <a:gdLst>
                <a:gd name="connsiteX0" fmla="*/ 953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8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3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7"/>
                  </a:moveTo>
                  <a:cubicBezTo>
                    <a:pt x="953" y="4763"/>
                    <a:pt x="1905" y="2857"/>
                    <a:pt x="2857" y="1905"/>
                  </a:cubicBezTo>
                  <a:cubicBezTo>
                    <a:pt x="4763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2857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1905" y="9525"/>
                    <a:pt x="953" y="8573"/>
                    <a:pt x="953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2F264897-700F-46D2-8E4A-3D3D7B602C15}"/>
                </a:ext>
              </a:extLst>
            </p:cNvPr>
            <p:cNvSpPr/>
            <p:nvPr/>
          </p:nvSpPr>
          <p:spPr>
            <a:xfrm>
              <a:off x="5985510" y="3514725"/>
              <a:ext cx="12382" cy="11429"/>
            </a:xfrm>
            <a:custGeom>
              <a:avLst/>
              <a:gdLst>
                <a:gd name="connsiteX0" fmla="*/ 952 w 12382"/>
                <a:gd name="connsiteY0" fmla="*/ 5715 h 11429"/>
                <a:gd name="connsiteX1" fmla="*/ 2857 w 12382"/>
                <a:gd name="connsiteY1" fmla="*/ 952 h 11429"/>
                <a:gd name="connsiteX2" fmla="*/ 6667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7 w 12382"/>
                <a:gd name="connsiteY5" fmla="*/ 9525 h 11429"/>
                <a:gd name="connsiteX6" fmla="*/ 6667 w 12382"/>
                <a:gd name="connsiteY6" fmla="*/ 10477 h 11429"/>
                <a:gd name="connsiteX7" fmla="*/ 2857 w 12382"/>
                <a:gd name="connsiteY7" fmla="*/ 8573 h 11429"/>
                <a:gd name="connsiteX8" fmla="*/ 952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2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7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2" y="5715"/>
                  </a:moveTo>
                  <a:cubicBezTo>
                    <a:pt x="952" y="3810"/>
                    <a:pt x="1905" y="2858"/>
                    <a:pt x="2857" y="952"/>
                  </a:cubicBezTo>
                  <a:cubicBezTo>
                    <a:pt x="3810" y="0"/>
                    <a:pt x="4763" y="0"/>
                    <a:pt x="6667" y="0"/>
                  </a:cubicBezTo>
                  <a:cubicBezTo>
                    <a:pt x="8572" y="0"/>
                    <a:pt x="9525" y="952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7" y="9525"/>
                  </a:cubicBezTo>
                  <a:cubicBezTo>
                    <a:pt x="9525" y="10477"/>
                    <a:pt x="8572" y="10477"/>
                    <a:pt x="6667" y="10477"/>
                  </a:cubicBezTo>
                  <a:cubicBezTo>
                    <a:pt x="4763" y="10477"/>
                    <a:pt x="3810" y="9525"/>
                    <a:pt x="2857" y="8573"/>
                  </a:cubicBezTo>
                  <a:cubicBezTo>
                    <a:pt x="952" y="8573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56C146B-0063-428D-B9C4-1253D51D896F}"/>
                </a:ext>
              </a:extLst>
            </p:cNvPr>
            <p:cNvSpPr/>
            <p:nvPr/>
          </p:nvSpPr>
          <p:spPr>
            <a:xfrm>
              <a:off x="5985510" y="3514725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8 h 11429"/>
                <a:gd name="connsiteX4" fmla="*/ 10477 w 10477"/>
                <a:gd name="connsiteY4" fmla="*/ 5715 h 11429"/>
                <a:gd name="connsiteX5" fmla="*/ 8572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3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2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8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1905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7" y="11430"/>
                    <a:pt x="8572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8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6BE6218E-D7D2-43B1-8515-382941A2F949}"/>
                </a:ext>
              </a:extLst>
            </p:cNvPr>
            <p:cNvSpPr/>
            <p:nvPr/>
          </p:nvSpPr>
          <p:spPr>
            <a:xfrm>
              <a:off x="5986462" y="351567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3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8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8573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160CC3F5-2D5C-4302-9251-4C3129923266}"/>
                </a:ext>
              </a:extLst>
            </p:cNvPr>
            <p:cNvSpPr/>
            <p:nvPr/>
          </p:nvSpPr>
          <p:spPr>
            <a:xfrm>
              <a:off x="5986462" y="3516629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3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7620 h 9525"/>
                <a:gd name="connsiteX7" fmla="*/ 1905 w 9525"/>
                <a:gd name="connsiteY7" fmla="*/ 5715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3"/>
                  </a:cubicBezTo>
                  <a:lnTo>
                    <a:pt x="5715" y="0"/>
                  </a:lnTo>
                  <a:cubicBezTo>
                    <a:pt x="6668" y="0"/>
                    <a:pt x="7620" y="953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8"/>
                    <a:pt x="7620" y="7620"/>
                  </a:cubicBezTo>
                  <a:lnTo>
                    <a:pt x="4763" y="7620"/>
                  </a:lnTo>
                  <a:cubicBezTo>
                    <a:pt x="3810" y="7620"/>
                    <a:pt x="2857" y="6668"/>
                    <a:pt x="1905" y="5715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43CD41CB-E136-4A61-A1DF-C9B96C1BD9DF}"/>
                </a:ext>
              </a:extLst>
            </p:cNvPr>
            <p:cNvSpPr/>
            <p:nvPr/>
          </p:nvSpPr>
          <p:spPr>
            <a:xfrm>
              <a:off x="5986462" y="3516629"/>
              <a:ext cx="9525" cy="7620"/>
            </a:xfrm>
            <a:custGeom>
              <a:avLst/>
              <a:gdLst>
                <a:gd name="connsiteX0" fmla="*/ 4763 w 9525"/>
                <a:gd name="connsiteY0" fmla="*/ 7620 h 7620"/>
                <a:gd name="connsiteX1" fmla="*/ 1905 w 9525"/>
                <a:gd name="connsiteY1" fmla="*/ 6668 h 7620"/>
                <a:gd name="connsiteX2" fmla="*/ 1905 w 9525"/>
                <a:gd name="connsiteY2" fmla="*/ 953 h 7620"/>
                <a:gd name="connsiteX3" fmla="*/ 4763 w 9525"/>
                <a:gd name="connsiteY3" fmla="*/ 0 h 7620"/>
                <a:gd name="connsiteX4" fmla="*/ 7620 w 9525"/>
                <a:gd name="connsiteY4" fmla="*/ 953 h 7620"/>
                <a:gd name="connsiteX5" fmla="*/ 7620 w 9525"/>
                <a:gd name="connsiteY5" fmla="*/ 6668 h 7620"/>
                <a:gd name="connsiteX6" fmla="*/ 4763 w 9525"/>
                <a:gd name="connsiteY6" fmla="*/ 7620 h 7620"/>
                <a:gd name="connsiteX7" fmla="*/ 4763 w 9525"/>
                <a:gd name="connsiteY7" fmla="*/ 0 h 7620"/>
                <a:gd name="connsiteX8" fmla="*/ 1905 w 9525"/>
                <a:gd name="connsiteY8" fmla="*/ 953 h 7620"/>
                <a:gd name="connsiteX9" fmla="*/ 0 w 9525"/>
                <a:gd name="connsiteY9" fmla="*/ 3810 h 7620"/>
                <a:gd name="connsiteX10" fmla="*/ 952 w 9525"/>
                <a:gd name="connsiteY10" fmla="*/ 6668 h 7620"/>
                <a:gd name="connsiteX11" fmla="*/ 4763 w 9525"/>
                <a:gd name="connsiteY11" fmla="*/ 7620 h 7620"/>
                <a:gd name="connsiteX12" fmla="*/ 7620 w 9525"/>
                <a:gd name="connsiteY12" fmla="*/ 6668 h 7620"/>
                <a:gd name="connsiteX13" fmla="*/ 9525 w 9525"/>
                <a:gd name="connsiteY13" fmla="*/ 3810 h 7620"/>
                <a:gd name="connsiteX14" fmla="*/ 8573 w 9525"/>
                <a:gd name="connsiteY14" fmla="*/ 953 h 7620"/>
                <a:gd name="connsiteX15" fmla="*/ 4763 w 9525"/>
                <a:gd name="connsiteY15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5" h="7620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2" y="4763"/>
                    <a:pt x="952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3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2857" y="7620"/>
                    <a:pt x="3810" y="7620"/>
                    <a:pt x="4763" y="7620"/>
                  </a:cubicBezTo>
                  <a:lnTo>
                    <a:pt x="7620" y="6668"/>
                  </a:lnTo>
                  <a:cubicBezTo>
                    <a:pt x="8573" y="5715"/>
                    <a:pt x="9525" y="4763"/>
                    <a:pt x="9525" y="3810"/>
                  </a:cubicBezTo>
                  <a:lnTo>
                    <a:pt x="8573" y="953"/>
                  </a:lnTo>
                  <a:cubicBezTo>
                    <a:pt x="7620" y="953"/>
                    <a:pt x="6668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10656153-83FE-4C84-96AB-462A1EDCE40B}"/>
                </a:ext>
              </a:extLst>
            </p:cNvPr>
            <p:cNvSpPr/>
            <p:nvPr/>
          </p:nvSpPr>
          <p:spPr>
            <a:xfrm>
              <a:off x="5986938" y="3516629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8 h 7620"/>
                <a:gd name="connsiteX2" fmla="*/ 2381 w 8572"/>
                <a:gd name="connsiteY2" fmla="*/ 1905 h 7620"/>
                <a:gd name="connsiteX3" fmla="*/ 4286 w 8572"/>
                <a:gd name="connsiteY3" fmla="*/ 953 h 7620"/>
                <a:gd name="connsiteX4" fmla="*/ 7144 w 8572"/>
                <a:gd name="connsiteY4" fmla="*/ 1905 h 7620"/>
                <a:gd name="connsiteX5" fmla="*/ 6191 w 8572"/>
                <a:gd name="connsiteY5" fmla="*/ 6668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3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3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8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3"/>
                  </a:lnTo>
                  <a:cubicBezTo>
                    <a:pt x="5239" y="953"/>
                    <a:pt x="6191" y="953"/>
                    <a:pt x="7144" y="1905"/>
                  </a:cubicBezTo>
                  <a:cubicBezTo>
                    <a:pt x="8096" y="3810"/>
                    <a:pt x="8096" y="5715"/>
                    <a:pt x="6191" y="6668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3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3"/>
                  </a:cubicBezTo>
                  <a:cubicBezTo>
                    <a:pt x="7144" y="953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BCA33813-ABFE-4500-AB6A-CCCFACBEFC3D}"/>
                </a:ext>
              </a:extLst>
            </p:cNvPr>
            <p:cNvSpPr/>
            <p:nvPr/>
          </p:nvSpPr>
          <p:spPr>
            <a:xfrm>
              <a:off x="5987741" y="3517582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6341" y="0"/>
                    <a:pt x="5388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9B5E21A3-51D3-4258-B8F1-D424BAF0DE41}"/>
                </a:ext>
              </a:extLst>
            </p:cNvPr>
            <p:cNvSpPr/>
            <p:nvPr/>
          </p:nvSpPr>
          <p:spPr>
            <a:xfrm>
              <a:off x="5987972" y="3517582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0E2C90BD-C516-4B9F-9F6D-E22F48502384}"/>
                </a:ext>
              </a:extLst>
            </p:cNvPr>
            <p:cNvSpPr/>
            <p:nvPr/>
          </p:nvSpPr>
          <p:spPr>
            <a:xfrm>
              <a:off x="5988605" y="3518535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84995251-4EFD-4A13-A82D-7DD8A68B00C3}"/>
                </a:ext>
              </a:extLst>
            </p:cNvPr>
            <p:cNvSpPr/>
            <p:nvPr/>
          </p:nvSpPr>
          <p:spPr>
            <a:xfrm>
              <a:off x="5990272" y="3519487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0DB2AA08-2B2D-4186-940F-98273FEA99FC}"/>
                </a:ext>
              </a:extLst>
            </p:cNvPr>
            <p:cNvSpPr/>
            <p:nvPr/>
          </p:nvSpPr>
          <p:spPr>
            <a:xfrm>
              <a:off x="5991225" y="3519487"/>
              <a:ext cx="1905" cy="1904"/>
            </a:xfrm>
            <a:custGeom>
              <a:avLst/>
              <a:gdLst>
                <a:gd name="connsiteX0" fmla="*/ 952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2 w 1905"/>
                <a:gd name="connsiteY3" fmla="*/ 952 h 1904"/>
                <a:gd name="connsiteX4" fmla="*/ 952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19BF327E-2C48-4858-A966-8F399195144A}"/>
                </a:ext>
              </a:extLst>
            </p:cNvPr>
            <p:cNvSpPr/>
            <p:nvPr/>
          </p:nvSpPr>
          <p:spPr>
            <a:xfrm>
              <a:off x="5991225" y="351948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952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2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EFD08350-0C1E-4227-BE05-54EC612690D5}"/>
                </a:ext>
              </a:extLst>
            </p:cNvPr>
            <p:cNvSpPr/>
            <p:nvPr/>
          </p:nvSpPr>
          <p:spPr>
            <a:xfrm rot="-4972627">
              <a:off x="5991549" y="352011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48F83F17-0D4B-443D-9973-CA431158F763}"/>
                </a:ext>
              </a:extLst>
            </p:cNvPr>
            <p:cNvSpPr/>
            <p:nvPr/>
          </p:nvSpPr>
          <p:spPr>
            <a:xfrm>
              <a:off x="5987891" y="351686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D2E74324-97B4-4DC0-8D5C-3CD9ABE4E7A0}"/>
                </a:ext>
              </a:extLst>
            </p:cNvPr>
            <p:cNvSpPr/>
            <p:nvPr/>
          </p:nvSpPr>
          <p:spPr>
            <a:xfrm>
              <a:off x="5867400" y="3547110"/>
              <a:ext cx="17144" cy="17144"/>
            </a:xfrm>
            <a:custGeom>
              <a:avLst/>
              <a:gdLst>
                <a:gd name="connsiteX0" fmla="*/ 952 w 17144"/>
                <a:gd name="connsiteY0" fmla="*/ 8573 h 17144"/>
                <a:gd name="connsiteX1" fmla="*/ 3810 w 17144"/>
                <a:gd name="connsiteY1" fmla="*/ 1905 h 17144"/>
                <a:gd name="connsiteX2" fmla="*/ 8573 w 17144"/>
                <a:gd name="connsiteY2" fmla="*/ 0 h 17144"/>
                <a:gd name="connsiteX3" fmla="*/ 15240 w 17144"/>
                <a:gd name="connsiteY3" fmla="*/ 2857 h 17144"/>
                <a:gd name="connsiteX4" fmla="*/ 17145 w 17144"/>
                <a:gd name="connsiteY4" fmla="*/ 7620 h 17144"/>
                <a:gd name="connsiteX5" fmla="*/ 14288 w 17144"/>
                <a:gd name="connsiteY5" fmla="*/ 14288 h 17144"/>
                <a:gd name="connsiteX6" fmla="*/ 9525 w 17144"/>
                <a:gd name="connsiteY6" fmla="*/ 16192 h 17144"/>
                <a:gd name="connsiteX7" fmla="*/ 2857 w 17144"/>
                <a:gd name="connsiteY7" fmla="*/ 13335 h 17144"/>
                <a:gd name="connsiteX8" fmla="*/ 952 w 17144"/>
                <a:gd name="connsiteY8" fmla="*/ 8573 h 17144"/>
                <a:gd name="connsiteX9" fmla="*/ 8573 w 17144"/>
                <a:gd name="connsiteY9" fmla="*/ 0 h 17144"/>
                <a:gd name="connsiteX10" fmla="*/ 3810 w 17144"/>
                <a:gd name="connsiteY10" fmla="*/ 1905 h 17144"/>
                <a:gd name="connsiteX11" fmla="*/ 0 w 17144"/>
                <a:gd name="connsiteY11" fmla="*/ 8573 h 17144"/>
                <a:gd name="connsiteX12" fmla="*/ 1905 w 17144"/>
                <a:gd name="connsiteY12" fmla="*/ 14288 h 17144"/>
                <a:gd name="connsiteX13" fmla="*/ 8573 w 17144"/>
                <a:gd name="connsiteY13" fmla="*/ 17145 h 17144"/>
                <a:gd name="connsiteX14" fmla="*/ 13335 w 17144"/>
                <a:gd name="connsiteY14" fmla="*/ 15240 h 17144"/>
                <a:gd name="connsiteX15" fmla="*/ 16193 w 17144"/>
                <a:gd name="connsiteY15" fmla="*/ 8573 h 17144"/>
                <a:gd name="connsiteX16" fmla="*/ 14288 w 17144"/>
                <a:gd name="connsiteY16" fmla="*/ 3810 h 17144"/>
                <a:gd name="connsiteX17" fmla="*/ 8573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952" y="8573"/>
                  </a:moveTo>
                  <a:cubicBezTo>
                    <a:pt x="952" y="6667"/>
                    <a:pt x="1905" y="3810"/>
                    <a:pt x="3810" y="1905"/>
                  </a:cubicBezTo>
                  <a:cubicBezTo>
                    <a:pt x="5715" y="952"/>
                    <a:pt x="6668" y="0"/>
                    <a:pt x="8573" y="0"/>
                  </a:cubicBezTo>
                  <a:cubicBezTo>
                    <a:pt x="10477" y="0"/>
                    <a:pt x="13335" y="952"/>
                    <a:pt x="15240" y="2857"/>
                  </a:cubicBezTo>
                  <a:cubicBezTo>
                    <a:pt x="16193" y="4763"/>
                    <a:pt x="17145" y="5715"/>
                    <a:pt x="17145" y="7620"/>
                  </a:cubicBezTo>
                  <a:cubicBezTo>
                    <a:pt x="17145" y="9525"/>
                    <a:pt x="16193" y="12382"/>
                    <a:pt x="14288" y="14288"/>
                  </a:cubicBezTo>
                  <a:cubicBezTo>
                    <a:pt x="12382" y="15240"/>
                    <a:pt x="11430" y="16192"/>
                    <a:pt x="9525" y="16192"/>
                  </a:cubicBezTo>
                  <a:cubicBezTo>
                    <a:pt x="7620" y="16192"/>
                    <a:pt x="4763" y="15240"/>
                    <a:pt x="2857" y="13335"/>
                  </a:cubicBezTo>
                  <a:cubicBezTo>
                    <a:pt x="952" y="12382"/>
                    <a:pt x="952" y="10477"/>
                    <a:pt x="952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7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4288" y="952"/>
                    <a:pt x="11430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54A65BE0-E144-44EA-852A-45F1B34C15A2}"/>
                </a:ext>
              </a:extLst>
            </p:cNvPr>
            <p:cNvSpPr/>
            <p:nvPr/>
          </p:nvSpPr>
          <p:spPr>
            <a:xfrm>
              <a:off x="5868352" y="354806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37C7D9C8-A3F3-4701-9326-1D04DE84F270}"/>
                </a:ext>
              </a:extLst>
            </p:cNvPr>
            <p:cNvSpPr/>
            <p:nvPr/>
          </p:nvSpPr>
          <p:spPr>
            <a:xfrm>
              <a:off x="5868352" y="3548062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4288 h 15239"/>
                <a:gd name="connsiteX7" fmla="*/ 1905 w 15240"/>
                <a:gd name="connsiteY7" fmla="*/ 11430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3810" y="13335"/>
                    <a:pt x="1905" y="11430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7A409D59-1331-4DF5-AAD5-7403B4CD1C8B}"/>
                </a:ext>
              </a:extLst>
            </p:cNvPr>
            <p:cNvSpPr/>
            <p:nvPr/>
          </p:nvSpPr>
          <p:spPr>
            <a:xfrm>
              <a:off x="5869305" y="3549014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959EF2A7-B8BF-434A-97E5-2EEBB4AC234F}"/>
                </a:ext>
              </a:extLst>
            </p:cNvPr>
            <p:cNvSpPr/>
            <p:nvPr/>
          </p:nvSpPr>
          <p:spPr>
            <a:xfrm>
              <a:off x="5869305" y="3549014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4763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D048550D-CBBC-42C1-B756-ECF9FED6D08A}"/>
                </a:ext>
              </a:extLst>
            </p:cNvPr>
            <p:cNvSpPr/>
            <p:nvPr/>
          </p:nvSpPr>
          <p:spPr>
            <a:xfrm>
              <a:off x="5870257" y="3549967"/>
              <a:ext cx="12382" cy="11430"/>
            </a:xfrm>
            <a:custGeom>
              <a:avLst/>
              <a:gdLst>
                <a:gd name="connsiteX0" fmla="*/ 953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8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3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3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8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3" y="5715"/>
                  </a:moveTo>
                  <a:cubicBezTo>
                    <a:pt x="953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8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3" y="8573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07107507-6C73-42C4-B81F-F549BD6F2DA1}"/>
                </a:ext>
              </a:extLst>
            </p:cNvPr>
            <p:cNvSpPr/>
            <p:nvPr/>
          </p:nvSpPr>
          <p:spPr>
            <a:xfrm>
              <a:off x="5870257" y="3549967"/>
              <a:ext cx="11430" cy="11430"/>
            </a:xfrm>
            <a:custGeom>
              <a:avLst/>
              <a:gdLst>
                <a:gd name="connsiteX0" fmla="*/ 953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3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8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3" y="5715"/>
                  </a:moveTo>
                  <a:cubicBezTo>
                    <a:pt x="953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953" y="7620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3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8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DDE9FCCE-35A5-4113-84DF-19A3A9F4216D}"/>
                </a:ext>
              </a:extLst>
            </p:cNvPr>
            <p:cNvSpPr/>
            <p:nvPr/>
          </p:nvSpPr>
          <p:spPr>
            <a:xfrm>
              <a:off x="5871210" y="3550920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2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2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3735B1DA-B7F3-4A88-B00E-8D63A149ACDF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7" y="952"/>
                    <a:pt x="7620" y="1905"/>
                    <a:pt x="8572" y="2857"/>
                  </a:cubicBezTo>
                  <a:lnTo>
                    <a:pt x="9525" y="5715"/>
                  </a:lnTo>
                  <a:cubicBezTo>
                    <a:pt x="9525" y="6667"/>
                    <a:pt x="8572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170ABAA0-AF89-41B5-9773-7763312DB338}"/>
                </a:ext>
              </a:extLst>
            </p:cNvPr>
            <p:cNvSpPr/>
            <p:nvPr/>
          </p:nvSpPr>
          <p:spPr>
            <a:xfrm>
              <a:off x="5872162" y="3551872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2 w 8572"/>
                <a:gd name="connsiteY1" fmla="*/ 6667 h 8572"/>
                <a:gd name="connsiteX2" fmla="*/ 952 w 8572"/>
                <a:gd name="connsiteY2" fmla="*/ 952 h 8572"/>
                <a:gd name="connsiteX3" fmla="*/ 3810 w 8572"/>
                <a:gd name="connsiteY3" fmla="*/ 0 h 8572"/>
                <a:gd name="connsiteX4" fmla="*/ 6668 w 8572"/>
                <a:gd name="connsiteY4" fmla="*/ 952 h 8572"/>
                <a:gd name="connsiteX5" fmla="*/ 6668 w 8572"/>
                <a:gd name="connsiteY5" fmla="*/ 6667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1905 w 8572"/>
                <a:gd name="connsiteY8" fmla="*/ 952 h 8572"/>
                <a:gd name="connsiteX9" fmla="*/ 0 w 8572"/>
                <a:gd name="connsiteY9" fmla="*/ 3810 h 8572"/>
                <a:gd name="connsiteX10" fmla="*/ 952 w 8572"/>
                <a:gd name="connsiteY10" fmla="*/ 6667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2" y="6667"/>
                  </a:cubicBezTo>
                  <a:cubicBezTo>
                    <a:pt x="0" y="4763"/>
                    <a:pt x="0" y="2857"/>
                    <a:pt x="952" y="952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2"/>
                  </a:cubicBezTo>
                  <a:cubicBezTo>
                    <a:pt x="8573" y="2857"/>
                    <a:pt x="7620" y="4763"/>
                    <a:pt x="6668" y="6667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C1F7DFE0-7B64-4207-BF48-3FA4BC988CCD}"/>
                </a:ext>
              </a:extLst>
            </p:cNvPr>
            <p:cNvSpPr/>
            <p:nvPr/>
          </p:nvSpPr>
          <p:spPr>
            <a:xfrm>
              <a:off x="5871686" y="355187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DD3642D7-5DF5-4F82-BD45-0B1545538BE3}"/>
                </a:ext>
              </a:extLst>
            </p:cNvPr>
            <p:cNvSpPr/>
            <p:nvPr/>
          </p:nvSpPr>
          <p:spPr>
            <a:xfrm>
              <a:off x="5872489" y="3552825"/>
              <a:ext cx="6966" cy="5714"/>
            </a:xfrm>
            <a:custGeom>
              <a:avLst/>
              <a:gdLst>
                <a:gd name="connsiteX0" fmla="*/ 3483 w 6966"/>
                <a:gd name="connsiteY0" fmla="*/ 5715 h 5714"/>
                <a:gd name="connsiteX1" fmla="*/ 1578 w 6966"/>
                <a:gd name="connsiteY1" fmla="*/ 4763 h 5714"/>
                <a:gd name="connsiteX2" fmla="*/ 2531 w 6966"/>
                <a:gd name="connsiteY2" fmla="*/ 952 h 5714"/>
                <a:gd name="connsiteX3" fmla="*/ 4436 w 6966"/>
                <a:gd name="connsiteY3" fmla="*/ 0 h 5714"/>
                <a:gd name="connsiteX4" fmla="*/ 6341 w 6966"/>
                <a:gd name="connsiteY4" fmla="*/ 952 h 5714"/>
                <a:gd name="connsiteX5" fmla="*/ 5388 w 6966"/>
                <a:gd name="connsiteY5" fmla="*/ 4763 h 5714"/>
                <a:gd name="connsiteX6" fmla="*/ 3483 w 6966"/>
                <a:gd name="connsiteY6" fmla="*/ 5715 h 5714"/>
                <a:gd name="connsiteX7" fmla="*/ 3483 w 6966"/>
                <a:gd name="connsiteY7" fmla="*/ 0 h 5714"/>
                <a:gd name="connsiteX8" fmla="*/ 1578 w 6966"/>
                <a:gd name="connsiteY8" fmla="*/ 0 h 5714"/>
                <a:gd name="connsiteX9" fmla="*/ 626 w 6966"/>
                <a:gd name="connsiteY9" fmla="*/ 4763 h 5714"/>
                <a:gd name="connsiteX10" fmla="*/ 3483 w 6966"/>
                <a:gd name="connsiteY10" fmla="*/ 5715 h 5714"/>
                <a:gd name="connsiteX11" fmla="*/ 5388 w 6966"/>
                <a:gd name="connsiteY11" fmla="*/ 4763 h 5714"/>
                <a:gd name="connsiteX12" fmla="*/ 6341 w 6966"/>
                <a:gd name="connsiteY12" fmla="*/ 0 h 5714"/>
                <a:gd name="connsiteX13" fmla="*/ 3483 w 6966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5714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0"/>
                  </a:lnTo>
                  <a:cubicBezTo>
                    <a:pt x="-327" y="952"/>
                    <a:pt x="-327" y="2858"/>
                    <a:pt x="626" y="4763"/>
                  </a:cubicBezTo>
                  <a:cubicBezTo>
                    <a:pt x="1578" y="5715"/>
                    <a:pt x="2531" y="5715"/>
                    <a:pt x="3483" y="5715"/>
                  </a:cubicBezTo>
                  <a:lnTo>
                    <a:pt x="5388" y="4763"/>
                  </a:lnTo>
                  <a:cubicBezTo>
                    <a:pt x="7293" y="3810"/>
                    <a:pt x="7293" y="1905"/>
                    <a:pt x="6341" y="0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55D2BA9F-7452-4146-A410-78E6C5FB8563}"/>
                </a:ext>
              </a:extLst>
            </p:cNvPr>
            <p:cNvSpPr/>
            <p:nvPr/>
          </p:nvSpPr>
          <p:spPr>
            <a:xfrm>
              <a:off x="5872720" y="3552825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1A512899-0704-494C-B77A-7162817F97D6}"/>
                </a:ext>
              </a:extLst>
            </p:cNvPr>
            <p:cNvSpPr/>
            <p:nvPr/>
          </p:nvSpPr>
          <p:spPr>
            <a:xfrm>
              <a:off x="5873353" y="3553777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35FFF68A-288B-4DD9-9936-3F377F093020}"/>
                </a:ext>
              </a:extLst>
            </p:cNvPr>
            <p:cNvSpPr/>
            <p:nvPr/>
          </p:nvSpPr>
          <p:spPr>
            <a:xfrm>
              <a:off x="5875019" y="3554729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49D8445A-EB10-46FC-9856-C860E221BB37}"/>
                </a:ext>
              </a:extLst>
            </p:cNvPr>
            <p:cNvSpPr/>
            <p:nvPr/>
          </p:nvSpPr>
          <p:spPr>
            <a:xfrm>
              <a:off x="5875019" y="3554729"/>
              <a:ext cx="1905" cy="1905"/>
            </a:xfrm>
            <a:custGeom>
              <a:avLst/>
              <a:gdLst>
                <a:gd name="connsiteX0" fmla="*/ 1905 w 1905"/>
                <a:gd name="connsiteY0" fmla="*/ 1905 h 1905"/>
                <a:gd name="connsiteX1" fmla="*/ 953 w 1905"/>
                <a:gd name="connsiteY1" fmla="*/ 1905 h 1905"/>
                <a:gd name="connsiteX2" fmla="*/ 953 w 1905"/>
                <a:gd name="connsiteY2" fmla="*/ 953 h 1905"/>
                <a:gd name="connsiteX3" fmla="*/ 1905 w 1905"/>
                <a:gd name="connsiteY3" fmla="*/ 953 h 1905"/>
                <a:gd name="connsiteX4" fmla="*/ 1905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1905" y="1905"/>
                  </a:moveTo>
                  <a:lnTo>
                    <a:pt x="953" y="1905"/>
                  </a:lnTo>
                  <a:lnTo>
                    <a:pt x="953" y="953"/>
                  </a:lnTo>
                  <a:lnTo>
                    <a:pt x="1905" y="953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9F47FFB1-B995-49D6-B6B4-4EEA7E8E6CD3}"/>
                </a:ext>
              </a:extLst>
            </p:cNvPr>
            <p:cNvSpPr/>
            <p:nvPr/>
          </p:nvSpPr>
          <p:spPr>
            <a:xfrm>
              <a:off x="5875972" y="3554729"/>
              <a:ext cx="952" cy="1905"/>
            </a:xfrm>
            <a:custGeom>
              <a:avLst/>
              <a:gdLst>
                <a:gd name="connsiteX0" fmla="*/ 0 w 952"/>
                <a:gd name="connsiteY0" fmla="*/ 0 h 1905"/>
                <a:gd name="connsiteX1" fmla="*/ 0 w 952"/>
                <a:gd name="connsiteY1" fmla="*/ 1905 h 1905"/>
                <a:gd name="connsiteX2" fmla="*/ 952 w 952"/>
                <a:gd name="connsiteY2" fmla="*/ 1905 h 1905"/>
                <a:gd name="connsiteX3" fmla="*/ 952 w 952"/>
                <a:gd name="connsiteY3" fmla="*/ 953 h 1905"/>
                <a:gd name="connsiteX4" fmla="*/ 0 w 952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B780ACB6-DDD2-4541-A474-5F5FC6525756}"/>
                </a:ext>
              </a:extLst>
            </p:cNvPr>
            <p:cNvSpPr/>
            <p:nvPr/>
          </p:nvSpPr>
          <p:spPr>
            <a:xfrm>
              <a:off x="5875972" y="35556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DDECA920-1B90-4FB0-8059-CC131AFDCFB2}"/>
                </a:ext>
              </a:extLst>
            </p:cNvPr>
            <p:cNvSpPr/>
            <p:nvPr/>
          </p:nvSpPr>
          <p:spPr>
            <a:xfrm>
              <a:off x="5872638" y="35521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FE0A4372-DC60-4638-B3F0-938DA992F241}"/>
                </a:ext>
              </a:extLst>
            </p:cNvPr>
            <p:cNvSpPr/>
            <p:nvPr/>
          </p:nvSpPr>
          <p:spPr>
            <a:xfrm>
              <a:off x="5947410" y="360711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2 w 16192"/>
                <a:gd name="connsiteY4" fmla="*/ 7620 h 17145"/>
                <a:gd name="connsiteX5" fmla="*/ 13335 w 16192"/>
                <a:gd name="connsiteY5" fmla="*/ 14288 h 17145"/>
                <a:gd name="connsiteX6" fmla="*/ 8572 w 16192"/>
                <a:gd name="connsiteY6" fmla="*/ 16193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2 w 16192"/>
                <a:gd name="connsiteY13" fmla="*/ 17145 h 17145"/>
                <a:gd name="connsiteX14" fmla="*/ 13335 w 16192"/>
                <a:gd name="connsiteY14" fmla="*/ 15240 h 17145"/>
                <a:gd name="connsiteX15" fmla="*/ 16192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4288" y="2858"/>
                  </a:cubicBezTo>
                  <a:cubicBezTo>
                    <a:pt x="15240" y="4763"/>
                    <a:pt x="16192" y="5715"/>
                    <a:pt x="16192" y="7620"/>
                  </a:cubicBezTo>
                  <a:cubicBezTo>
                    <a:pt x="16192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2" y="16193"/>
                  </a:cubicBezTo>
                  <a:cubicBezTo>
                    <a:pt x="6667" y="16193"/>
                    <a:pt x="3810" y="15240"/>
                    <a:pt x="1905" y="13335"/>
                  </a:cubicBezTo>
                  <a:cubicBezTo>
                    <a:pt x="952" y="12383"/>
                    <a:pt x="0" y="10478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2" y="17145"/>
                  </a:cubicBezTo>
                  <a:cubicBezTo>
                    <a:pt x="10477" y="17145"/>
                    <a:pt x="12382" y="16193"/>
                    <a:pt x="13335" y="15240"/>
                  </a:cubicBezTo>
                  <a:cubicBezTo>
                    <a:pt x="15240" y="13335"/>
                    <a:pt x="16192" y="11430"/>
                    <a:pt x="16192" y="8573"/>
                  </a:cubicBezTo>
                  <a:cubicBezTo>
                    <a:pt x="16192" y="6668"/>
                    <a:pt x="15240" y="4763"/>
                    <a:pt x="14288" y="3810"/>
                  </a:cubicBezTo>
                  <a:cubicBezTo>
                    <a:pt x="13335" y="953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6B911D50-C4C1-4E73-9962-8D61B51672F0}"/>
                </a:ext>
              </a:extLst>
            </p:cNvPr>
            <p:cNvSpPr/>
            <p:nvPr/>
          </p:nvSpPr>
          <p:spPr>
            <a:xfrm>
              <a:off x="5947410" y="3608070"/>
              <a:ext cx="16192" cy="16192"/>
            </a:xfrm>
            <a:custGeom>
              <a:avLst/>
              <a:gdLst>
                <a:gd name="connsiteX0" fmla="*/ 952 w 16192"/>
                <a:gd name="connsiteY0" fmla="*/ 7620 h 16192"/>
                <a:gd name="connsiteX1" fmla="*/ 3810 w 16192"/>
                <a:gd name="connsiteY1" fmla="*/ 1905 h 16192"/>
                <a:gd name="connsiteX2" fmla="*/ 8572 w 16192"/>
                <a:gd name="connsiteY2" fmla="*/ 0 h 16192"/>
                <a:gd name="connsiteX3" fmla="*/ 14288 w 16192"/>
                <a:gd name="connsiteY3" fmla="*/ 2857 h 16192"/>
                <a:gd name="connsiteX4" fmla="*/ 16192 w 16192"/>
                <a:gd name="connsiteY4" fmla="*/ 7620 h 16192"/>
                <a:gd name="connsiteX5" fmla="*/ 13335 w 16192"/>
                <a:gd name="connsiteY5" fmla="*/ 13335 h 16192"/>
                <a:gd name="connsiteX6" fmla="*/ 8572 w 16192"/>
                <a:gd name="connsiteY6" fmla="*/ 15240 h 16192"/>
                <a:gd name="connsiteX7" fmla="*/ 2857 w 16192"/>
                <a:gd name="connsiteY7" fmla="*/ 12382 h 16192"/>
                <a:gd name="connsiteX8" fmla="*/ 952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2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2" y="7620"/>
                  </a:moveTo>
                  <a:cubicBezTo>
                    <a:pt x="952" y="5715"/>
                    <a:pt x="1905" y="2857"/>
                    <a:pt x="3810" y="1905"/>
                  </a:cubicBezTo>
                  <a:cubicBezTo>
                    <a:pt x="4763" y="952"/>
                    <a:pt x="6667" y="0"/>
                    <a:pt x="8572" y="0"/>
                  </a:cubicBezTo>
                  <a:cubicBezTo>
                    <a:pt x="10477" y="0"/>
                    <a:pt x="13335" y="952"/>
                    <a:pt x="14288" y="2857"/>
                  </a:cubicBezTo>
                  <a:cubicBezTo>
                    <a:pt x="15240" y="3810"/>
                    <a:pt x="16192" y="5715"/>
                    <a:pt x="16192" y="7620"/>
                  </a:cubicBezTo>
                  <a:cubicBezTo>
                    <a:pt x="16192" y="9525"/>
                    <a:pt x="15240" y="12382"/>
                    <a:pt x="13335" y="13335"/>
                  </a:cubicBezTo>
                  <a:cubicBezTo>
                    <a:pt x="12382" y="14288"/>
                    <a:pt x="10477" y="15240"/>
                    <a:pt x="8572" y="15240"/>
                  </a:cubicBezTo>
                  <a:cubicBezTo>
                    <a:pt x="6667" y="15240"/>
                    <a:pt x="3810" y="14288"/>
                    <a:pt x="2857" y="12382"/>
                  </a:cubicBezTo>
                  <a:cubicBezTo>
                    <a:pt x="952" y="10477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1DC0B274-49AE-4C9F-B881-165384C2AD77}"/>
                </a:ext>
              </a:extLst>
            </p:cNvPr>
            <p:cNvSpPr/>
            <p:nvPr/>
          </p:nvSpPr>
          <p:spPr>
            <a:xfrm>
              <a:off x="5947410" y="3608070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7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2 h 15239"/>
                <a:gd name="connsiteX8" fmla="*/ 952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7" y="0"/>
                    <a:pt x="7620" y="0"/>
                  </a:cubicBezTo>
                  <a:cubicBezTo>
                    <a:pt x="9525" y="0"/>
                    <a:pt x="11430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2"/>
                  </a:cubicBezTo>
                  <a:cubicBezTo>
                    <a:pt x="1905" y="10477"/>
                    <a:pt x="952" y="8572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A4797C9A-B8B6-41B0-AF14-2A0D1DBFEC01}"/>
                </a:ext>
              </a:extLst>
            </p:cNvPr>
            <p:cNvSpPr/>
            <p:nvPr/>
          </p:nvSpPr>
          <p:spPr>
            <a:xfrm>
              <a:off x="5948362" y="3609022"/>
              <a:ext cx="15239" cy="15239"/>
            </a:xfrm>
            <a:custGeom>
              <a:avLst/>
              <a:gdLst>
                <a:gd name="connsiteX0" fmla="*/ 952 w 15239"/>
                <a:gd name="connsiteY0" fmla="*/ 6667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2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7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7"/>
                  </a:moveTo>
                  <a:cubicBezTo>
                    <a:pt x="952" y="4763"/>
                    <a:pt x="1905" y="2857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7"/>
                    <a:pt x="13335" y="7620"/>
                  </a:cubicBezTo>
                  <a:cubicBezTo>
                    <a:pt x="13335" y="9525"/>
                    <a:pt x="12382" y="11430"/>
                    <a:pt x="10477" y="12382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2"/>
                    <a:pt x="1905" y="10477"/>
                  </a:cubicBezTo>
                  <a:cubicBezTo>
                    <a:pt x="952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CE454AE1-405B-45DB-93B1-9B07D33F0D75}"/>
                </a:ext>
              </a:extLst>
            </p:cNvPr>
            <p:cNvSpPr/>
            <p:nvPr/>
          </p:nvSpPr>
          <p:spPr>
            <a:xfrm>
              <a:off x="5948362" y="360902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7"/>
                    <a:pt x="2857" y="1905"/>
                  </a:cubicBezTo>
                  <a:cubicBezTo>
                    <a:pt x="4763" y="952"/>
                    <a:pt x="5715" y="952"/>
                    <a:pt x="6668" y="952"/>
                  </a:cubicBezTo>
                  <a:cubicBezTo>
                    <a:pt x="8573" y="952"/>
                    <a:pt x="10477" y="1905"/>
                    <a:pt x="11430" y="2857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1905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0C9E85A3-2AAE-4764-87D0-CC545C94A37F}"/>
                </a:ext>
              </a:extLst>
            </p:cNvPr>
            <p:cNvSpPr/>
            <p:nvPr/>
          </p:nvSpPr>
          <p:spPr>
            <a:xfrm>
              <a:off x="5949314" y="3609975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8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3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1905 w 12382"/>
                <a:gd name="connsiteY7" fmla="*/ 8573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8"/>
                    <a:pt x="2858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3" y="2858"/>
                    <a:pt x="12383" y="3810"/>
                    <a:pt x="12383" y="5715"/>
                  </a:cubicBezTo>
                  <a:cubicBezTo>
                    <a:pt x="12383" y="7620"/>
                    <a:pt x="11430" y="8573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1905" y="8573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373C1DDD-7E72-4779-9622-6264283332BA}"/>
                </a:ext>
              </a:extLst>
            </p:cNvPr>
            <p:cNvSpPr/>
            <p:nvPr/>
          </p:nvSpPr>
          <p:spPr>
            <a:xfrm>
              <a:off x="5949314" y="360997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8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8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3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8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8"/>
                    <a:pt x="2858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8" y="9525"/>
                    <a:pt x="1905" y="8573"/>
                  </a:cubicBezTo>
                  <a:cubicBezTo>
                    <a:pt x="1905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1EA68931-235E-405F-90C4-95ED82E1A4ED}"/>
                </a:ext>
              </a:extLst>
            </p:cNvPr>
            <p:cNvSpPr/>
            <p:nvPr/>
          </p:nvSpPr>
          <p:spPr>
            <a:xfrm>
              <a:off x="5950267" y="361092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2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8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8572" y="0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FCE66D3E-D323-4FD7-BACE-CC9EC375B5B4}"/>
                </a:ext>
              </a:extLst>
            </p:cNvPr>
            <p:cNvSpPr/>
            <p:nvPr/>
          </p:nvSpPr>
          <p:spPr>
            <a:xfrm>
              <a:off x="5950267" y="361092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8573 h 9525"/>
                <a:gd name="connsiteX7" fmla="*/ 1905 w 9525"/>
                <a:gd name="connsiteY7" fmla="*/ 6668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2" y="2858"/>
                  </a:cubicBezTo>
                  <a:lnTo>
                    <a:pt x="9525" y="5715"/>
                  </a:lnTo>
                  <a:cubicBezTo>
                    <a:pt x="9525" y="6668"/>
                    <a:pt x="8572" y="7620"/>
                    <a:pt x="7620" y="8573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8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A67C30D8-BE8C-41C4-B20F-5A02E4EA8FAC}"/>
                </a:ext>
              </a:extLst>
            </p:cNvPr>
            <p:cNvSpPr/>
            <p:nvPr/>
          </p:nvSpPr>
          <p:spPr>
            <a:xfrm>
              <a:off x="5951219" y="3611879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3 w 8572"/>
                <a:gd name="connsiteY1" fmla="*/ 6668 h 8572"/>
                <a:gd name="connsiteX2" fmla="*/ 953 w 8572"/>
                <a:gd name="connsiteY2" fmla="*/ 953 h 8572"/>
                <a:gd name="connsiteX3" fmla="*/ 3810 w 8572"/>
                <a:gd name="connsiteY3" fmla="*/ 0 h 8572"/>
                <a:gd name="connsiteX4" fmla="*/ 6668 w 8572"/>
                <a:gd name="connsiteY4" fmla="*/ 953 h 8572"/>
                <a:gd name="connsiteX5" fmla="*/ 6668 w 8572"/>
                <a:gd name="connsiteY5" fmla="*/ 6668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1905 w 8572"/>
                <a:gd name="connsiteY8" fmla="*/ 953 h 8572"/>
                <a:gd name="connsiteX9" fmla="*/ 0 w 8572"/>
                <a:gd name="connsiteY9" fmla="*/ 3810 h 8572"/>
                <a:gd name="connsiteX10" fmla="*/ 953 w 8572"/>
                <a:gd name="connsiteY10" fmla="*/ 6668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3" y="6668"/>
                  </a:cubicBezTo>
                  <a:cubicBezTo>
                    <a:pt x="0" y="4763"/>
                    <a:pt x="0" y="2858"/>
                    <a:pt x="953" y="953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3"/>
                  </a:cubicBezTo>
                  <a:cubicBezTo>
                    <a:pt x="8573" y="2858"/>
                    <a:pt x="7620" y="4763"/>
                    <a:pt x="6668" y="6668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1905" y="953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0FBC1AF4-C305-4DBB-839E-D34D2B17CC3F}"/>
                </a:ext>
              </a:extLst>
            </p:cNvPr>
            <p:cNvSpPr/>
            <p:nvPr/>
          </p:nvSpPr>
          <p:spPr>
            <a:xfrm>
              <a:off x="5951696" y="3611879"/>
              <a:ext cx="7769" cy="7620"/>
            </a:xfrm>
            <a:custGeom>
              <a:avLst/>
              <a:gdLst>
                <a:gd name="connsiteX0" fmla="*/ 4286 w 7769"/>
                <a:gd name="connsiteY0" fmla="*/ 6668 h 7620"/>
                <a:gd name="connsiteX1" fmla="*/ 1429 w 7769"/>
                <a:gd name="connsiteY1" fmla="*/ 5715 h 7620"/>
                <a:gd name="connsiteX2" fmla="*/ 2381 w 7769"/>
                <a:gd name="connsiteY2" fmla="*/ 953 h 7620"/>
                <a:gd name="connsiteX3" fmla="*/ 4286 w 7769"/>
                <a:gd name="connsiteY3" fmla="*/ 0 h 7620"/>
                <a:gd name="connsiteX4" fmla="*/ 7144 w 7769"/>
                <a:gd name="connsiteY4" fmla="*/ 953 h 7620"/>
                <a:gd name="connsiteX5" fmla="*/ 6191 w 7769"/>
                <a:gd name="connsiteY5" fmla="*/ 5715 h 7620"/>
                <a:gd name="connsiteX6" fmla="*/ 4286 w 7769"/>
                <a:gd name="connsiteY6" fmla="*/ 6668 h 7620"/>
                <a:gd name="connsiteX7" fmla="*/ 4286 w 7769"/>
                <a:gd name="connsiteY7" fmla="*/ 0 h 7620"/>
                <a:gd name="connsiteX8" fmla="*/ 1429 w 7769"/>
                <a:gd name="connsiteY8" fmla="*/ 953 h 7620"/>
                <a:gd name="connsiteX9" fmla="*/ 1429 w 7769"/>
                <a:gd name="connsiteY9" fmla="*/ 6668 h 7620"/>
                <a:gd name="connsiteX10" fmla="*/ 3334 w 7769"/>
                <a:gd name="connsiteY10" fmla="*/ 7620 h 7620"/>
                <a:gd name="connsiteX11" fmla="*/ 6191 w 7769"/>
                <a:gd name="connsiteY11" fmla="*/ 6668 h 7620"/>
                <a:gd name="connsiteX12" fmla="*/ 6191 w 7769"/>
                <a:gd name="connsiteY12" fmla="*/ 953 h 7620"/>
                <a:gd name="connsiteX13" fmla="*/ 4286 w 7769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69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3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3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3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1429" y="7620"/>
                    <a:pt x="2381" y="7620"/>
                    <a:pt x="3334" y="7620"/>
                  </a:cubicBezTo>
                  <a:cubicBezTo>
                    <a:pt x="4286" y="7620"/>
                    <a:pt x="5239" y="7620"/>
                    <a:pt x="6191" y="6668"/>
                  </a:cubicBezTo>
                  <a:cubicBezTo>
                    <a:pt x="8096" y="4763"/>
                    <a:pt x="8096" y="2858"/>
                    <a:pt x="6191" y="953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543CA7BB-1CF7-4376-AD90-A8CB995C7A95}"/>
                </a:ext>
              </a:extLst>
            </p:cNvPr>
            <p:cNvSpPr/>
            <p:nvPr/>
          </p:nvSpPr>
          <p:spPr>
            <a:xfrm>
              <a:off x="5951546" y="361187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3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3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3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3"/>
                  </a:lnTo>
                  <a:cubicBezTo>
                    <a:pt x="5388" y="953"/>
                    <a:pt x="6341" y="953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3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3"/>
                  </a:cubicBezTo>
                  <a:cubicBezTo>
                    <a:pt x="6341" y="953"/>
                    <a:pt x="5388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24C5167C-2C5E-49D6-9C94-E21F0ABB5B56}"/>
                </a:ext>
              </a:extLst>
            </p:cNvPr>
            <p:cNvSpPr/>
            <p:nvPr/>
          </p:nvSpPr>
          <p:spPr>
            <a:xfrm>
              <a:off x="5951777" y="3611879"/>
              <a:ext cx="6823" cy="6667"/>
            </a:xfrm>
            <a:custGeom>
              <a:avLst/>
              <a:gdLst>
                <a:gd name="connsiteX0" fmla="*/ 4205 w 6823"/>
                <a:gd name="connsiteY0" fmla="*/ 5715 h 6667"/>
                <a:gd name="connsiteX1" fmla="*/ 2300 w 6823"/>
                <a:gd name="connsiteY1" fmla="*/ 4763 h 6667"/>
                <a:gd name="connsiteX2" fmla="*/ 2300 w 6823"/>
                <a:gd name="connsiteY2" fmla="*/ 953 h 6667"/>
                <a:gd name="connsiteX3" fmla="*/ 4205 w 6823"/>
                <a:gd name="connsiteY3" fmla="*/ 0 h 6667"/>
                <a:gd name="connsiteX4" fmla="*/ 6110 w 6823"/>
                <a:gd name="connsiteY4" fmla="*/ 953 h 6667"/>
                <a:gd name="connsiteX5" fmla="*/ 6110 w 6823"/>
                <a:gd name="connsiteY5" fmla="*/ 4763 h 6667"/>
                <a:gd name="connsiteX6" fmla="*/ 4205 w 6823"/>
                <a:gd name="connsiteY6" fmla="*/ 5715 h 6667"/>
                <a:gd name="connsiteX7" fmla="*/ 3252 w 6823"/>
                <a:gd name="connsiteY7" fmla="*/ 953 h 6667"/>
                <a:gd name="connsiteX8" fmla="*/ 1347 w 6823"/>
                <a:gd name="connsiteY8" fmla="*/ 1905 h 6667"/>
                <a:gd name="connsiteX9" fmla="*/ 395 w 6823"/>
                <a:gd name="connsiteY9" fmla="*/ 5715 h 6667"/>
                <a:gd name="connsiteX10" fmla="*/ 2300 w 6823"/>
                <a:gd name="connsiteY10" fmla="*/ 6668 h 6667"/>
                <a:gd name="connsiteX11" fmla="*/ 4205 w 6823"/>
                <a:gd name="connsiteY11" fmla="*/ 5715 h 6667"/>
                <a:gd name="connsiteX12" fmla="*/ 5157 w 6823"/>
                <a:gd name="connsiteY12" fmla="*/ 1905 h 6667"/>
                <a:gd name="connsiteX13" fmla="*/ 3252 w 6823"/>
                <a:gd name="connsiteY13" fmla="*/ 953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823" h="6667">
                  <a:moveTo>
                    <a:pt x="4205" y="5715"/>
                  </a:moveTo>
                  <a:lnTo>
                    <a:pt x="2300" y="4763"/>
                  </a:lnTo>
                  <a:cubicBezTo>
                    <a:pt x="1347" y="3810"/>
                    <a:pt x="1347" y="1905"/>
                    <a:pt x="2300" y="953"/>
                  </a:cubicBezTo>
                  <a:lnTo>
                    <a:pt x="4205" y="0"/>
                  </a:lnTo>
                  <a:lnTo>
                    <a:pt x="6110" y="953"/>
                  </a:lnTo>
                  <a:cubicBezTo>
                    <a:pt x="7062" y="1905"/>
                    <a:pt x="7062" y="3810"/>
                    <a:pt x="6110" y="4763"/>
                  </a:cubicBezTo>
                  <a:lnTo>
                    <a:pt x="4205" y="5715"/>
                  </a:lnTo>
                  <a:moveTo>
                    <a:pt x="3252" y="953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3"/>
                    <a:pt x="4205" y="953"/>
                    <a:pt x="3252" y="953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3FD90D00-E0B2-45F4-BF2E-0EDFC5CD56BA}"/>
                </a:ext>
              </a:extLst>
            </p:cNvPr>
            <p:cNvSpPr/>
            <p:nvPr/>
          </p:nvSpPr>
          <p:spPr>
            <a:xfrm>
              <a:off x="5952410" y="3612832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A5F49A29-2CC2-4E72-A31B-2582B5637DE9}"/>
                </a:ext>
              </a:extLst>
            </p:cNvPr>
            <p:cNvSpPr/>
            <p:nvPr/>
          </p:nvSpPr>
          <p:spPr>
            <a:xfrm>
              <a:off x="5954077" y="361378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8 w 2857"/>
                <a:gd name="connsiteY7" fmla="*/ 2857 h 2857"/>
                <a:gd name="connsiteX8" fmla="*/ 2858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8" y="2857"/>
                  </a:lnTo>
                  <a:lnTo>
                    <a:pt x="2858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CC223E9E-430E-416D-AF16-591BD6C8B4F7}"/>
                </a:ext>
              </a:extLst>
            </p:cNvPr>
            <p:cNvSpPr/>
            <p:nvPr/>
          </p:nvSpPr>
          <p:spPr>
            <a:xfrm>
              <a:off x="5955030" y="3614737"/>
              <a:ext cx="1905" cy="1904"/>
            </a:xfrm>
            <a:custGeom>
              <a:avLst/>
              <a:gdLst>
                <a:gd name="connsiteX0" fmla="*/ 952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2 w 1905"/>
                <a:gd name="connsiteY3" fmla="*/ 952 h 1904"/>
                <a:gd name="connsiteX4" fmla="*/ 952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E0E2D3AC-D97B-43C0-8DC1-634C061464EC}"/>
                </a:ext>
              </a:extLst>
            </p:cNvPr>
            <p:cNvSpPr/>
            <p:nvPr/>
          </p:nvSpPr>
          <p:spPr>
            <a:xfrm>
              <a:off x="5955030" y="361473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952 h 1904"/>
                <a:gd name="connsiteX2" fmla="*/ 952 w 952"/>
                <a:gd name="connsiteY2" fmla="*/ 1905 h 1904"/>
                <a:gd name="connsiteX3" fmla="*/ 952 w 952"/>
                <a:gd name="connsiteY3" fmla="*/ 0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952"/>
                  </a:lnTo>
                  <a:lnTo>
                    <a:pt x="952" y="1905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67837A14-DD6B-4EAE-A270-5927BFD2FD25}"/>
                </a:ext>
              </a:extLst>
            </p:cNvPr>
            <p:cNvSpPr/>
            <p:nvPr/>
          </p:nvSpPr>
          <p:spPr>
            <a:xfrm rot="-4972627">
              <a:off x="5955611" y="361515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7BB8065A-07DC-48AD-8167-19EB7E8C4514}"/>
                </a:ext>
              </a:extLst>
            </p:cNvPr>
            <p:cNvSpPr/>
            <p:nvPr/>
          </p:nvSpPr>
          <p:spPr>
            <a:xfrm>
              <a:off x="5951696" y="361140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076FC200-E4C8-4E99-8AFB-18764800CE4E}"/>
                </a:ext>
              </a:extLst>
            </p:cNvPr>
            <p:cNvSpPr/>
            <p:nvPr/>
          </p:nvSpPr>
          <p:spPr>
            <a:xfrm>
              <a:off x="5946457" y="367188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293C30E0-5DD4-4545-810A-68100870F799}"/>
                </a:ext>
              </a:extLst>
            </p:cNvPr>
            <p:cNvSpPr/>
            <p:nvPr/>
          </p:nvSpPr>
          <p:spPr>
            <a:xfrm>
              <a:off x="5946457" y="367283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048C9799-ED3A-452B-9C17-BD8EEE39FA13}"/>
                </a:ext>
              </a:extLst>
            </p:cNvPr>
            <p:cNvSpPr/>
            <p:nvPr/>
          </p:nvSpPr>
          <p:spPr>
            <a:xfrm>
              <a:off x="5946457" y="3672839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2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7E258F5E-A85B-498B-AFF8-A8C87254CFEF}"/>
                </a:ext>
              </a:extLst>
            </p:cNvPr>
            <p:cNvSpPr/>
            <p:nvPr/>
          </p:nvSpPr>
          <p:spPr>
            <a:xfrm>
              <a:off x="5947410" y="3673792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7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7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7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7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7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6667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BC85F736-35F9-465C-9063-6B7160947F1F}"/>
                </a:ext>
              </a:extLst>
            </p:cNvPr>
            <p:cNvSpPr/>
            <p:nvPr/>
          </p:nvSpPr>
          <p:spPr>
            <a:xfrm>
              <a:off x="5947410" y="3673792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7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7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7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7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7CD47347-8BB8-49FB-8514-FFDB8A77C53D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7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2 w 11430"/>
                <a:gd name="connsiteY7" fmla="*/ 8572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2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2" y="8572"/>
                  </a:cubicBezTo>
                  <a:cubicBezTo>
                    <a:pt x="952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6C2FE188-1A3F-44A0-AF0B-D2C582005CD0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952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7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2 h 11429"/>
                <a:gd name="connsiteX8" fmla="*/ 952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7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591A41D4-9FB6-46D9-988F-388B041B6C25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3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3" y="7620"/>
                  </a:cubicBezTo>
                  <a:cubicBezTo>
                    <a:pt x="953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75987ACE-3A0B-4B2E-848A-2C65A47A098A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A1AF665E-0FD8-4FDE-A25D-D41E8AF3B7AF}"/>
                </a:ext>
              </a:extLst>
            </p:cNvPr>
            <p:cNvSpPr/>
            <p:nvPr/>
          </p:nvSpPr>
          <p:spPr>
            <a:xfrm>
              <a:off x="5949314" y="36766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AD493297-3424-4856-A8F4-24A71C0B3911}"/>
                </a:ext>
              </a:extLst>
            </p:cNvPr>
            <p:cNvSpPr/>
            <p:nvPr/>
          </p:nvSpPr>
          <p:spPr>
            <a:xfrm>
              <a:off x="5949791" y="3676650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9DEC934C-6A89-4F55-8CAD-E149092F6BF7}"/>
                </a:ext>
              </a:extLst>
            </p:cNvPr>
            <p:cNvSpPr/>
            <p:nvPr/>
          </p:nvSpPr>
          <p:spPr>
            <a:xfrm>
              <a:off x="5950594" y="367665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7B8AB310-243A-4ED4-B5CA-A85A5981D2B0}"/>
                </a:ext>
              </a:extLst>
            </p:cNvPr>
            <p:cNvSpPr/>
            <p:nvPr/>
          </p:nvSpPr>
          <p:spPr>
            <a:xfrm>
              <a:off x="5950825" y="367665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DA155A68-252F-488C-A8F8-B767AD8E095A}"/>
                </a:ext>
              </a:extLst>
            </p:cNvPr>
            <p:cNvSpPr/>
            <p:nvPr/>
          </p:nvSpPr>
          <p:spPr>
            <a:xfrm>
              <a:off x="5952172" y="3677602"/>
              <a:ext cx="5476" cy="5714"/>
            </a:xfrm>
            <a:custGeom>
              <a:avLst/>
              <a:gdLst>
                <a:gd name="connsiteX0" fmla="*/ 2857 w 5476"/>
                <a:gd name="connsiteY0" fmla="*/ 4763 h 5714"/>
                <a:gd name="connsiteX1" fmla="*/ 0 w 5476"/>
                <a:gd name="connsiteY1" fmla="*/ 4763 h 5714"/>
                <a:gd name="connsiteX2" fmla="*/ 0 w 5476"/>
                <a:gd name="connsiteY2" fmla="*/ 1905 h 5714"/>
                <a:gd name="connsiteX3" fmla="*/ 2857 w 5476"/>
                <a:gd name="connsiteY3" fmla="*/ 1905 h 5714"/>
                <a:gd name="connsiteX4" fmla="*/ 2857 w 5476"/>
                <a:gd name="connsiteY4" fmla="*/ 4763 h 5714"/>
                <a:gd name="connsiteX5" fmla="*/ 1905 w 5476"/>
                <a:gd name="connsiteY5" fmla="*/ 0 h 5714"/>
                <a:gd name="connsiteX6" fmla="*/ 952 w 5476"/>
                <a:gd name="connsiteY6" fmla="*/ 952 h 5714"/>
                <a:gd name="connsiteX7" fmla="*/ 952 w 5476"/>
                <a:gd name="connsiteY7" fmla="*/ 4763 h 5714"/>
                <a:gd name="connsiteX8" fmla="*/ 2857 w 5476"/>
                <a:gd name="connsiteY8" fmla="*/ 5715 h 5714"/>
                <a:gd name="connsiteX9" fmla="*/ 4763 w 5476"/>
                <a:gd name="connsiteY9" fmla="*/ 4763 h 5714"/>
                <a:gd name="connsiteX10" fmla="*/ 4763 w 5476"/>
                <a:gd name="connsiteY10" fmla="*/ 952 h 5714"/>
                <a:gd name="connsiteX11" fmla="*/ 1905 w 5476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76" h="5714">
                  <a:moveTo>
                    <a:pt x="2857" y="4763"/>
                  </a:moveTo>
                  <a:lnTo>
                    <a:pt x="0" y="4763"/>
                  </a:lnTo>
                  <a:lnTo>
                    <a:pt x="0" y="1905"/>
                  </a:lnTo>
                  <a:lnTo>
                    <a:pt x="2857" y="1905"/>
                  </a:lnTo>
                  <a:lnTo>
                    <a:pt x="2857" y="4763"/>
                  </a:lnTo>
                  <a:moveTo>
                    <a:pt x="1905" y="0"/>
                  </a:moveTo>
                  <a:lnTo>
                    <a:pt x="952" y="952"/>
                  </a:lnTo>
                  <a:cubicBezTo>
                    <a:pt x="0" y="1905"/>
                    <a:pt x="0" y="2858"/>
                    <a:pt x="952" y="4763"/>
                  </a:cubicBezTo>
                  <a:lnTo>
                    <a:pt x="2857" y="5715"/>
                  </a:lnTo>
                  <a:lnTo>
                    <a:pt x="4763" y="4763"/>
                  </a:lnTo>
                  <a:cubicBezTo>
                    <a:pt x="5715" y="3810"/>
                    <a:pt x="5715" y="2858"/>
                    <a:pt x="4763" y="952"/>
                  </a:cubicBezTo>
                  <a:lnTo>
                    <a:pt x="1905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456F845A-3DD6-4953-A999-06EB7ABA7B3E}"/>
                </a:ext>
              </a:extLst>
            </p:cNvPr>
            <p:cNvSpPr/>
            <p:nvPr/>
          </p:nvSpPr>
          <p:spPr>
            <a:xfrm>
              <a:off x="5953125" y="3678554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FE8F5F29-6619-426B-B53A-9B87F9A45BDE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EED8C2C3-4558-4A72-AA1D-532726E76D00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952 w 1905"/>
                <a:gd name="connsiteY0" fmla="*/ 0 h 1904"/>
                <a:gd name="connsiteX1" fmla="*/ 0 w 1905"/>
                <a:gd name="connsiteY1" fmla="*/ 1905 h 1904"/>
                <a:gd name="connsiteX2" fmla="*/ 1905 w 1905"/>
                <a:gd name="connsiteY2" fmla="*/ 1905 h 1904"/>
                <a:gd name="connsiteX3" fmla="*/ 1905 w 1905"/>
                <a:gd name="connsiteY3" fmla="*/ 0 h 1904"/>
                <a:gd name="connsiteX4" fmla="*/ 952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952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2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87727090-46EE-4306-9C0A-6EA03B1D4AA7}"/>
                </a:ext>
              </a:extLst>
            </p:cNvPr>
            <p:cNvSpPr/>
            <p:nvPr/>
          </p:nvSpPr>
          <p:spPr>
            <a:xfrm rot="-4972627">
              <a:off x="5954238" y="367959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DCE6C154-5153-41DF-BC68-9ED5BFE17275}"/>
                </a:ext>
              </a:extLst>
            </p:cNvPr>
            <p:cNvSpPr/>
            <p:nvPr/>
          </p:nvSpPr>
          <p:spPr>
            <a:xfrm>
              <a:off x="5949791" y="367650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2052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6191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167ABF79-39F1-41C7-A7F7-DCA0F1915E33}"/>
                </a:ext>
              </a:extLst>
            </p:cNvPr>
            <p:cNvSpPr/>
            <p:nvPr/>
          </p:nvSpPr>
          <p:spPr>
            <a:xfrm>
              <a:off x="6009322" y="3661410"/>
              <a:ext cx="17144" cy="17144"/>
            </a:xfrm>
            <a:custGeom>
              <a:avLst/>
              <a:gdLst>
                <a:gd name="connsiteX0" fmla="*/ 0 w 17144"/>
                <a:gd name="connsiteY0" fmla="*/ 8573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2 w 17144"/>
                <a:gd name="connsiteY4" fmla="*/ 7620 h 17144"/>
                <a:gd name="connsiteX5" fmla="*/ 13335 w 17144"/>
                <a:gd name="connsiteY5" fmla="*/ 14288 h 17144"/>
                <a:gd name="connsiteX6" fmla="*/ 8572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3 h 17144"/>
                <a:gd name="connsiteX9" fmla="*/ 8572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3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3 h 17144"/>
                <a:gd name="connsiteX16" fmla="*/ 15240 w 17144"/>
                <a:gd name="connsiteY16" fmla="*/ 2857 h 17144"/>
                <a:gd name="connsiteX17" fmla="*/ 8572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2" y="5715"/>
                    <a:pt x="16192" y="7620"/>
                  </a:cubicBezTo>
                  <a:cubicBezTo>
                    <a:pt x="16192" y="9525"/>
                    <a:pt x="15240" y="12382"/>
                    <a:pt x="13335" y="14288"/>
                  </a:cubicBezTo>
                  <a:cubicBezTo>
                    <a:pt x="11430" y="15240"/>
                    <a:pt x="10477" y="16192"/>
                    <a:pt x="8572" y="16192"/>
                  </a:cubicBezTo>
                  <a:cubicBezTo>
                    <a:pt x="6667" y="16192"/>
                    <a:pt x="3810" y="15240"/>
                    <a:pt x="1905" y="13335"/>
                  </a:cubicBezTo>
                  <a:cubicBezTo>
                    <a:pt x="952" y="12382"/>
                    <a:pt x="0" y="10477"/>
                    <a:pt x="0" y="8573"/>
                  </a:cubicBezTo>
                  <a:moveTo>
                    <a:pt x="8572" y="0"/>
                  </a:moveTo>
                  <a:cubicBezTo>
                    <a:pt x="6667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3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7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2" y="13335"/>
                    <a:pt x="17145" y="11430"/>
                    <a:pt x="17145" y="8573"/>
                  </a:cubicBezTo>
                  <a:cubicBezTo>
                    <a:pt x="17145" y="6667"/>
                    <a:pt x="16192" y="4763"/>
                    <a:pt x="15240" y="2857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8451E714-0DFC-47AA-9A6F-70FF76D4A68E}"/>
                </a:ext>
              </a:extLst>
            </p:cNvPr>
            <p:cNvSpPr/>
            <p:nvPr/>
          </p:nvSpPr>
          <p:spPr>
            <a:xfrm>
              <a:off x="6010275" y="366236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A14244F7-BDE9-4431-BADC-7698EB0742D8}"/>
                </a:ext>
              </a:extLst>
            </p:cNvPr>
            <p:cNvSpPr/>
            <p:nvPr/>
          </p:nvSpPr>
          <p:spPr>
            <a:xfrm>
              <a:off x="6010275" y="3662362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7620 w 15239"/>
                <a:gd name="connsiteY6" fmla="*/ 14288 h 15239"/>
                <a:gd name="connsiteX7" fmla="*/ 1905 w 15239"/>
                <a:gd name="connsiteY7" fmla="*/ 11430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3" y="14288"/>
                    <a:pt x="7620" y="14288"/>
                  </a:cubicBezTo>
                  <a:cubicBezTo>
                    <a:pt x="5715" y="14288"/>
                    <a:pt x="3810" y="13335"/>
                    <a:pt x="1905" y="11430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483119B0-3363-488B-974A-076AF84A6862}"/>
                </a:ext>
              </a:extLst>
            </p:cNvPr>
            <p:cNvSpPr/>
            <p:nvPr/>
          </p:nvSpPr>
          <p:spPr>
            <a:xfrm>
              <a:off x="6011227" y="3663314"/>
              <a:ext cx="15240" cy="15239"/>
            </a:xfrm>
            <a:custGeom>
              <a:avLst/>
              <a:gdLst>
                <a:gd name="connsiteX0" fmla="*/ 0 w 15240"/>
                <a:gd name="connsiteY0" fmla="*/ 6668 h 15239"/>
                <a:gd name="connsiteX1" fmla="*/ 2858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3 w 15240"/>
                <a:gd name="connsiteY4" fmla="*/ 7620 h 15239"/>
                <a:gd name="connsiteX5" fmla="*/ 9525 w 15240"/>
                <a:gd name="connsiteY5" fmla="*/ 12383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8 h 15239"/>
                <a:gd name="connsiteX9" fmla="*/ 6668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8"/>
                  </a:moveTo>
                  <a:cubicBezTo>
                    <a:pt x="0" y="4763"/>
                    <a:pt x="953" y="2858"/>
                    <a:pt x="2858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3" y="4763"/>
                    <a:pt x="12383" y="6668"/>
                    <a:pt x="12383" y="7620"/>
                  </a:cubicBezTo>
                  <a:cubicBezTo>
                    <a:pt x="12383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7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1BC868B1-24DA-4478-8D90-44A2523B7899}"/>
                </a:ext>
              </a:extLst>
            </p:cNvPr>
            <p:cNvSpPr/>
            <p:nvPr/>
          </p:nvSpPr>
          <p:spPr>
            <a:xfrm>
              <a:off x="6011227" y="3663314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8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3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3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8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8"/>
                  </a:cubicBezTo>
                  <a:cubicBezTo>
                    <a:pt x="12383" y="3810"/>
                    <a:pt x="12383" y="5715"/>
                    <a:pt x="12383" y="6668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8" y="11430"/>
                    <a:pt x="1905" y="10477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D02D7850-A329-4FE3-B695-B85D2B828E12}"/>
                </a:ext>
              </a:extLst>
            </p:cNvPr>
            <p:cNvSpPr/>
            <p:nvPr/>
          </p:nvSpPr>
          <p:spPr>
            <a:xfrm>
              <a:off x="6012180" y="3664267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3 h 11430"/>
                <a:gd name="connsiteX2" fmla="*/ 5715 w 11430"/>
                <a:gd name="connsiteY2" fmla="*/ 0 h 11430"/>
                <a:gd name="connsiteX3" fmla="*/ 10477 w 11430"/>
                <a:gd name="connsiteY3" fmla="*/ 1905 h 11430"/>
                <a:gd name="connsiteX4" fmla="*/ 11430 w 11430"/>
                <a:gd name="connsiteY4" fmla="*/ 5715 h 11430"/>
                <a:gd name="connsiteX5" fmla="*/ 9525 w 11430"/>
                <a:gd name="connsiteY5" fmla="*/ 9525 h 11430"/>
                <a:gd name="connsiteX6" fmla="*/ 5715 w 11430"/>
                <a:gd name="connsiteY6" fmla="*/ 10478 h 11430"/>
                <a:gd name="connsiteX7" fmla="*/ 952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5715 h 11430"/>
                <a:gd name="connsiteX16" fmla="*/ 10477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2" y="2858"/>
                    <a:pt x="1905" y="953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3"/>
                    <a:pt x="10477" y="1905"/>
                  </a:cubicBezTo>
                  <a:cubicBezTo>
                    <a:pt x="11430" y="2858"/>
                    <a:pt x="11430" y="3810"/>
                    <a:pt x="11430" y="5715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8"/>
                    <a:pt x="7620" y="10478"/>
                    <a:pt x="5715" y="10478"/>
                  </a:cubicBezTo>
                  <a:cubicBezTo>
                    <a:pt x="3810" y="10478"/>
                    <a:pt x="2857" y="9525"/>
                    <a:pt x="952" y="8573"/>
                  </a:cubicBezTo>
                  <a:cubicBezTo>
                    <a:pt x="0" y="8573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8572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A354A8F7-C9DE-4D62-A304-2FE72D2CA9EE}"/>
                </a:ext>
              </a:extLst>
            </p:cNvPr>
            <p:cNvSpPr/>
            <p:nvPr/>
          </p:nvSpPr>
          <p:spPr>
            <a:xfrm>
              <a:off x="6012180" y="3664267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2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2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952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8572" y="953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516A1C8E-1922-423B-9E7F-48A27B42F568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3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2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3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E5830F5C-DA0C-48B8-B738-1201B998B777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CCB90ADF-61E1-4448-9D43-6D0FFFA333D3}"/>
                </a:ext>
              </a:extLst>
            </p:cNvPr>
            <p:cNvSpPr/>
            <p:nvPr/>
          </p:nvSpPr>
          <p:spPr>
            <a:xfrm>
              <a:off x="6013132" y="366617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EC16548F-F8B0-445F-A7BD-18AC13B8D312}"/>
                </a:ext>
              </a:extLst>
            </p:cNvPr>
            <p:cNvSpPr/>
            <p:nvPr/>
          </p:nvSpPr>
          <p:spPr>
            <a:xfrm>
              <a:off x="6013608" y="366617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769069DB-EE8F-4920-B039-579E3274A175}"/>
                </a:ext>
              </a:extLst>
            </p:cNvPr>
            <p:cNvSpPr/>
            <p:nvPr/>
          </p:nvSpPr>
          <p:spPr>
            <a:xfrm>
              <a:off x="6014411" y="3666172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E0592A22-5198-4EC3-93B0-AFE2DB6CFEEB}"/>
                </a:ext>
              </a:extLst>
            </p:cNvPr>
            <p:cNvSpPr/>
            <p:nvPr/>
          </p:nvSpPr>
          <p:spPr>
            <a:xfrm>
              <a:off x="6014642" y="3667125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8A0AFAE4-3A20-4368-951F-1A68DF2F9FC3}"/>
                </a:ext>
              </a:extLst>
            </p:cNvPr>
            <p:cNvSpPr/>
            <p:nvPr/>
          </p:nvSpPr>
          <p:spPr>
            <a:xfrm>
              <a:off x="6015275" y="366807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D0DDA693-94FB-4524-9F46-F230308EDABA}"/>
                </a:ext>
              </a:extLst>
            </p:cNvPr>
            <p:cNvSpPr/>
            <p:nvPr/>
          </p:nvSpPr>
          <p:spPr>
            <a:xfrm>
              <a:off x="6016942" y="3668077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FE70BC58-019E-446C-8A88-E9E538985FBE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952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2 w 1905"/>
                <a:gd name="connsiteY3" fmla="*/ 953 h 1905"/>
                <a:gd name="connsiteX4" fmla="*/ 952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0E3D073B-B3B4-4C81-84EF-4660CF1CFEF2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1905 h 1905"/>
                <a:gd name="connsiteX2" fmla="*/ 952 w 1905"/>
                <a:gd name="connsiteY2" fmla="*/ 1905 h 1905"/>
                <a:gd name="connsiteX3" fmla="*/ 1905 w 1905"/>
                <a:gd name="connsiteY3" fmla="*/ 953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1905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B1E97CC6-8498-4461-B575-5962EF5E9BA4}"/>
                </a:ext>
              </a:extLst>
            </p:cNvPr>
            <p:cNvSpPr/>
            <p:nvPr/>
          </p:nvSpPr>
          <p:spPr>
            <a:xfrm rot="-4979876">
              <a:off x="6017664" y="3668979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7CC675AB-779B-46FC-A005-FA7A3A36BD8A}"/>
                </a:ext>
              </a:extLst>
            </p:cNvPr>
            <p:cNvSpPr/>
            <p:nvPr/>
          </p:nvSpPr>
          <p:spPr>
            <a:xfrm>
              <a:off x="6013608" y="36664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273516CE-9573-42EF-B2B8-49EC2806CECD}"/>
                </a:ext>
              </a:extLst>
            </p:cNvPr>
            <p:cNvSpPr/>
            <p:nvPr/>
          </p:nvSpPr>
          <p:spPr>
            <a:xfrm>
              <a:off x="6046469" y="3619500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3 w 17144"/>
                <a:gd name="connsiteY6" fmla="*/ 16192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8573 w 17144"/>
                <a:gd name="connsiteY9" fmla="*/ 0 h 17145"/>
                <a:gd name="connsiteX10" fmla="*/ 3810 w 17144"/>
                <a:gd name="connsiteY10" fmla="*/ 1905 h 17145"/>
                <a:gd name="connsiteX11" fmla="*/ 953 w 17144"/>
                <a:gd name="connsiteY11" fmla="*/ 8573 h 17145"/>
                <a:gd name="connsiteX12" fmla="*/ 2857 w 17144"/>
                <a:gd name="connsiteY12" fmla="*/ 14288 h 17145"/>
                <a:gd name="connsiteX13" fmla="*/ 9525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8573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1905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A302B5F6-0BA0-4E1D-9345-24FF958BE082}"/>
                </a:ext>
              </a:extLst>
            </p:cNvPr>
            <p:cNvSpPr/>
            <p:nvPr/>
          </p:nvSpPr>
          <p:spPr>
            <a:xfrm>
              <a:off x="6047422" y="362045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2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9DFDE717-5791-4D23-829A-C8D5CB826244}"/>
                </a:ext>
              </a:extLst>
            </p:cNvPr>
            <p:cNvSpPr/>
            <p:nvPr/>
          </p:nvSpPr>
          <p:spPr>
            <a:xfrm>
              <a:off x="6047422" y="3620452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7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7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7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7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BFE24278-11E9-4BB2-B7C0-A18BA1C7469B}"/>
                </a:ext>
              </a:extLst>
            </p:cNvPr>
            <p:cNvSpPr/>
            <p:nvPr/>
          </p:nvSpPr>
          <p:spPr>
            <a:xfrm>
              <a:off x="6048375" y="3621404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8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3DF29A1F-C96F-482E-82A3-76463D1130AF}"/>
                </a:ext>
              </a:extLst>
            </p:cNvPr>
            <p:cNvSpPr/>
            <p:nvPr/>
          </p:nvSpPr>
          <p:spPr>
            <a:xfrm>
              <a:off x="6048375" y="3621404"/>
              <a:ext cx="12382" cy="12382"/>
            </a:xfrm>
            <a:custGeom>
              <a:avLst/>
              <a:gdLst>
                <a:gd name="connsiteX0" fmla="*/ 0 w 12382"/>
                <a:gd name="connsiteY0" fmla="*/ 6668 h 12382"/>
                <a:gd name="connsiteX1" fmla="*/ 1905 w 12382"/>
                <a:gd name="connsiteY1" fmla="*/ 1905 h 12382"/>
                <a:gd name="connsiteX2" fmla="*/ 5715 w 12382"/>
                <a:gd name="connsiteY2" fmla="*/ 953 h 12382"/>
                <a:gd name="connsiteX3" fmla="*/ 10477 w 12382"/>
                <a:gd name="connsiteY3" fmla="*/ 2858 h 12382"/>
                <a:gd name="connsiteX4" fmla="*/ 11430 w 12382"/>
                <a:gd name="connsiteY4" fmla="*/ 6668 h 12382"/>
                <a:gd name="connsiteX5" fmla="*/ 9525 w 12382"/>
                <a:gd name="connsiteY5" fmla="*/ 11430 h 12382"/>
                <a:gd name="connsiteX6" fmla="*/ 5715 w 12382"/>
                <a:gd name="connsiteY6" fmla="*/ 12383 h 12382"/>
                <a:gd name="connsiteX7" fmla="*/ 952 w 12382"/>
                <a:gd name="connsiteY7" fmla="*/ 10478 h 12382"/>
                <a:gd name="connsiteX8" fmla="*/ 0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0" y="6668"/>
                  </a:moveTo>
                  <a:cubicBezTo>
                    <a:pt x="0" y="4763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5715" y="953"/>
                  </a:cubicBezTo>
                  <a:cubicBezTo>
                    <a:pt x="7620" y="953"/>
                    <a:pt x="9525" y="1905"/>
                    <a:pt x="10477" y="2858"/>
                  </a:cubicBezTo>
                  <a:cubicBezTo>
                    <a:pt x="11430" y="3810"/>
                    <a:pt x="11430" y="5715"/>
                    <a:pt x="11430" y="6668"/>
                  </a:cubicBezTo>
                  <a:cubicBezTo>
                    <a:pt x="11430" y="8573"/>
                    <a:pt x="10477" y="10478"/>
                    <a:pt x="9525" y="11430"/>
                  </a:cubicBezTo>
                  <a:cubicBezTo>
                    <a:pt x="8573" y="12383"/>
                    <a:pt x="6668" y="12383"/>
                    <a:pt x="5715" y="12383"/>
                  </a:cubicBezTo>
                  <a:cubicBezTo>
                    <a:pt x="3810" y="12383"/>
                    <a:pt x="1905" y="11430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ACEFB85F-6B40-401A-AC95-F02562CFC9CF}"/>
                </a:ext>
              </a:extLst>
            </p:cNvPr>
            <p:cNvSpPr/>
            <p:nvPr/>
          </p:nvSpPr>
          <p:spPr>
            <a:xfrm>
              <a:off x="6049327" y="3622357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8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3 w 11430"/>
                <a:gd name="connsiteY7" fmla="*/ 8572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8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952"/>
                  </a:cubicBezTo>
                  <a:cubicBezTo>
                    <a:pt x="2858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8" y="8572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8" y="9525"/>
                    <a:pt x="953" y="8572"/>
                  </a:cubicBezTo>
                  <a:cubicBezTo>
                    <a:pt x="0" y="8572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00E8DF4D-0212-4EE7-80EB-A45E4D7AAF70}"/>
                </a:ext>
              </a:extLst>
            </p:cNvPr>
            <p:cNvSpPr/>
            <p:nvPr/>
          </p:nvSpPr>
          <p:spPr>
            <a:xfrm>
              <a:off x="6049327" y="3623310"/>
              <a:ext cx="11430" cy="11429"/>
            </a:xfrm>
            <a:custGeom>
              <a:avLst/>
              <a:gdLst>
                <a:gd name="connsiteX0" fmla="*/ 953 w 11430"/>
                <a:gd name="connsiteY0" fmla="*/ 4763 h 11429"/>
                <a:gd name="connsiteX1" fmla="*/ 2858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8 w 11430"/>
                <a:gd name="connsiteY4" fmla="*/ 4763 h 11429"/>
                <a:gd name="connsiteX5" fmla="*/ 8573 w 11430"/>
                <a:gd name="connsiteY5" fmla="*/ 8573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3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4763"/>
                  </a:moveTo>
                  <a:cubicBezTo>
                    <a:pt x="953" y="2857"/>
                    <a:pt x="1905" y="1905"/>
                    <a:pt x="2858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8" y="8573"/>
                    <a:pt x="1905" y="7620"/>
                  </a:cubicBezTo>
                  <a:cubicBezTo>
                    <a:pt x="953" y="7620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8573" y="0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A152B230-AC12-4202-9623-583924FB040C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2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CBBA3A20-936E-4B66-928E-AB9D1C6D3DC2}"/>
                </a:ext>
              </a:extLst>
            </p:cNvPr>
            <p:cNvSpPr/>
            <p:nvPr/>
          </p:nvSpPr>
          <p:spPr>
            <a:xfrm>
              <a:off x="6050280" y="3624262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8CBD9144-39C9-48F1-9448-7F4DF5B07BFC}"/>
                </a:ext>
              </a:extLst>
            </p:cNvPr>
            <p:cNvSpPr/>
            <p:nvPr/>
          </p:nvSpPr>
          <p:spPr>
            <a:xfrm>
              <a:off x="6050280" y="362426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2C23370B-EF24-4186-9153-1D16426337AA}"/>
                </a:ext>
              </a:extLst>
            </p:cNvPr>
            <p:cNvSpPr/>
            <p:nvPr/>
          </p:nvSpPr>
          <p:spPr>
            <a:xfrm>
              <a:off x="6050756" y="3624262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A316AD3A-10F1-4CDE-89DC-A1FCBDD671D8}"/>
                </a:ext>
              </a:extLst>
            </p:cNvPr>
            <p:cNvSpPr/>
            <p:nvPr/>
          </p:nvSpPr>
          <p:spPr>
            <a:xfrm>
              <a:off x="6051559" y="3625214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40FB6EC3-8DC5-4A02-9651-F32F62184994}"/>
                </a:ext>
              </a:extLst>
            </p:cNvPr>
            <p:cNvSpPr/>
            <p:nvPr/>
          </p:nvSpPr>
          <p:spPr>
            <a:xfrm>
              <a:off x="6051790" y="3625214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E0D5DD95-9384-45EB-87D3-294C72A1581F}"/>
                </a:ext>
              </a:extLst>
            </p:cNvPr>
            <p:cNvSpPr/>
            <p:nvPr/>
          </p:nvSpPr>
          <p:spPr>
            <a:xfrm>
              <a:off x="6052423" y="3626167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855E76CB-394C-46D8-95F0-710E1A849F1F}"/>
                </a:ext>
              </a:extLst>
            </p:cNvPr>
            <p:cNvSpPr/>
            <p:nvPr/>
          </p:nvSpPr>
          <p:spPr>
            <a:xfrm>
              <a:off x="6053137" y="3627120"/>
              <a:ext cx="2857" cy="2857"/>
            </a:xfrm>
            <a:custGeom>
              <a:avLst/>
              <a:gdLst>
                <a:gd name="connsiteX0" fmla="*/ 2857 w 2857"/>
                <a:gd name="connsiteY0" fmla="*/ 1905 h 2857"/>
                <a:gd name="connsiteX1" fmla="*/ 952 w 2857"/>
                <a:gd name="connsiteY1" fmla="*/ 1905 h 2857"/>
                <a:gd name="connsiteX2" fmla="*/ 952 w 2857"/>
                <a:gd name="connsiteY2" fmla="*/ 0 h 2857"/>
                <a:gd name="connsiteX3" fmla="*/ 2857 w 2857"/>
                <a:gd name="connsiteY3" fmla="*/ 0 h 2857"/>
                <a:gd name="connsiteX4" fmla="*/ 2857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2857" y="1905"/>
                  </a:moveTo>
                  <a:lnTo>
                    <a:pt x="952" y="1905"/>
                  </a:lnTo>
                  <a:lnTo>
                    <a:pt x="952" y="0"/>
                  </a:lnTo>
                  <a:lnTo>
                    <a:pt x="2857" y="0"/>
                  </a:lnTo>
                  <a:lnTo>
                    <a:pt x="2857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0344605B-53A3-41CF-A507-14417435C7F0}"/>
                </a:ext>
              </a:extLst>
            </p:cNvPr>
            <p:cNvSpPr/>
            <p:nvPr/>
          </p:nvSpPr>
          <p:spPr>
            <a:xfrm>
              <a:off x="6054089" y="3627120"/>
              <a:ext cx="1905" cy="1904"/>
            </a:xfrm>
            <a:custGeom>
              <a:avLst/>
              <a:gdLst>
                <a:gd name="connsiteX0" fmla="*/ 953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3 w 1905"/>
                <a:gd name="connsiteY3" fmla="*/ 952 h 1904"/>
                <a:gd name="connsiteX4" fmla="*/ 953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3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3" y="952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DF08C318-46F3-46FC-ACC6-634F68A071DE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3" y="952"/>
                  </a:lnTo>
                  <a:lnTo>
                    <a:pt x="953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D2ED8643-0FCE-4A0F-8F96-61AC92B1B32A}"/>
                </a:ext>
              </a:extLst>
            </p:cNvPr>
            <p:cNvSpPr/>
            <p:nvPr/>
          </p:nvSpPr>
          <p:spPr>
            <a:xfrm rot="-4972627">
              <a:off x="6054488" y="362803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E5A86CBD-1C0D-4413-BA69-2BB6D0122DD5}"/>
                </a:ext>
              </a:extLst>
            </p:cNvPr>
            <p:cNvSpPr/>
            <p:nvPr/>
          </p:nvSpPr>
          <p:spPr>
            <a:xfrm>
              <a:off x="6050756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A3468BF6-D877-49D3-A15D-C8F490112A76}"/>
                </a:ext>
              </a:extLst>
            </p:cNvPr>
            <p:cNvSpPr/>
            <p:nvPr/>
          </p:nvSpPr>
          <p:spPr>
            <a:xfrm>
              <a:off x="6064567" y="3584257"/>
              <a:ext cx="17144" cy="17144"/>
            </a:xfrm>
            <a:custGeom>
              <a:avLst/>
              <a:gdLst>
                <a:gd name="connsiteX0" fmla="*/ 0 w 17144"/>
                <a:gd name="connsiteY0" fmla="*/ 8572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2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2 h 17144"/>
                <a:gd name="connsiteX9" fmla="*/ 8572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2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2 h 17144"/>
                <a:gd name="connsiteX16" fmla="*/ 15240 w 17144"/>
                <a:gd name="connsiteY16" fmla="*/ 3810 h 17144"/>
                <a:gd name="connsiteX17" fmla="*/ 8572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2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6192"/>
                    <a:pt x="10477" y="16192"/>
                    <a:pt x="8572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1430"/>
                    <a:pt x="0" y="9525"/>
                    <a:pt x="0" y="8572"/>
                  </a:cubicBezTo>
                  <a:moveTo>
                    <a:pt x="8572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2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2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93206405-9A36-4055-8ED7-27EE5552A8E3}"/>
                </a:ext>
              </a:extLst>
            </p:cNvPr>
            <p:cNvSpPr/>
            <p:nvPr/>
          </p:nvSpPr>
          <p:spPr>
            <a:xfrm>
              <a:off x="6065519" y="3584257"/>
              <a:ext cx="16192" cy="16192"/>
            </a:xfrm>
            <a:custGeom>
              <a:avLst/>
              <a:gdLst>
                <a:gd name="connsiteX0" fmla="*/ 0 w 16192"/>
                <a:gd name="connsiteY0" fmla="*/ 8572 h 16192"/>
                <a:gd name="connsiteX1" fmla="*/ 2857 w 16192"/>
                <a:gd name="connsiteY1" fmla="*/ 2857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2 h 16192"/>
                <a:gd name="connsiteX5" fmla="*/ 12382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2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2"/>
                  </a:moveTo>
                  <a:cubicBezTo>
                    <a:pt x="0" y="6667"/>
                    <a:pt x="953" y="3810"/>
                    <a:pt x="2857" y="2857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7"/>
                    <a:pt x="15240" y="8572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7" y="15240"/>
                    <a:pt x="1905" y="13335"/>
                  </a:cubicBezTo>
                  <a:cubicBezTo>
                    <a:pt x="0" y="11430"/>
                    <a:pt x="0" y="9525"/>
                    <a:pt x="0" y="8572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203730C8-44FE-4866-ADDE-4F5DAE664E2E}"/>
                </a:ext>
              </a:extLst>
            </p:cNvPr>
            <p:cNvSpPr/>
            <p:nvPr/>
          </p:nvSpPr>
          <p:spPr>
            <a:xfrm>
              <a:off x="6065519" y="3585210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7 w 15240"/>
                <a:gd name="connsiteY1" fmla="*/ 1905 h 15239"/>
                <a:gd name="connsiteX2" fmla="*/ 6668 w 15240"/>
                <a:gd name="connsiteY2" fmla="*/ 0 h 15239"/>
                <a:gd name="connsiteX3" fmla="*/ 12382 w 15240"/>
                <a:gd name="connsiteY3" fmla="*/ 2857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2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2" y="2857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7" y="14288"/>
                    <a:pt x="953" y="12382"/>
                  </a:cubicBezTo>
                  <a:cubicBezTo>
                    <a:pt x="953" y="10477"/>
                    <a:pt x="0" y="8573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7C9B78DD-1C79-44BD-BE58-DB5607DE76C2}"/>
                </a:ext>
              </a:extLst>
            </p:cNvPr>
            <p:cNvSpPr/>
            <p:nvPr/>
          </p:nvSpPr>
          <p:spPr>
            <a:xfrm>
              <a:off x="6066472" y="3585210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7 h 15239"/>
                <a:gd name="connsiteX2" fmla="*/ 6667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5715 w 15239"/>
                <a:gd name="connsiteY6" fmla="*/ 14288 h 15239"/>
                <a:gd name="connsiteX7" fmla="*/ 952 w 15239"/>
                <a:gd name="connsiteY7" fmla="*/ 11430 h 15239"/>
                <a:gd name="connsiteX8" fmla="*/ 0 w 15239"/>
                <a:gd name="connsiteY8" fmla="*/ 7620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7"/>
                  </a:cubicBezTo>
                  <a:cubicBezTo>
                    <a:pt x="3810" y="1905"/>
                    <a:pt x="5715" y="1905"/>
                    <a:pt x="6667" y="1905"/>
                  </a:cubicBezTo>
                  <a:cubicBezTo>
                    <a:pt x="8572" y="1905"/>
                    <a:pt x="10477" y="2857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2"/>
                    <a:pt x="9525" y="13335"/>
                  </a:cubicBezTo>
                  <a:cubicBezTo>
                    <a:pt x="8572" y="14288"/>
                    <a:pt x="6667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0" y="10477"/>
                    <a:pt x="0" y="8573"/>
                    <a:pt x="0" y="7620"/>
                  </a:cubicBezTo>
                  <a:moveTo>
                    <a:pt x="6667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69D57CE6-4BB4-4EB9-8294-2C02E87F0221}"/>
                </a:ext>
              </a:extLst>
            </p:cNvPr>
            <p:cNvSpPr/>
            <p:nvPr/>
          </p:nvSpPr>
          <p:spPr>
            <a:xfrm>
              <a:off x="6066472" y="358616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7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7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7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6667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8573"/>
                    <a:pt x="952" y="7620"/>
                    <a:pt x="952" y="6667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BE61A457-9572-4E6B-B062-29FAA17BB1AF}"/>
                </a:ext>
              </a:extLst>
            </p:cNvPr>
            <p:cNvSpPr/>
            <p:nvPr/>
          </p:nvSpPr>
          <p:spPr>
            <a:xfrm>
              <a:off x="6067425" y="3586162"/>
              <a:ext cx="11430" cy="12382"/>
            </a:xfrm>
            <a:custGeom>
              <a:avLst/>
              <a:gdLst>
                <a:gd name="connsiteX0" fmla="*/ 0 w 11430"/>
                <a:gd name="connsiteY0" fmla="*/ 6667 h 12382"/>
                <a:gd name="connsiteX1" fmla="*/ 1905 w 11430"/>
                <a:gd name="connsiteY1" fmla="*/ 1905 h 12382"/>
                <a:gd name="connsiteX2" fmla="*/ 4763 w 11430"/>
                <a:gd name="connsiteY2" fmla="*/ 952 h 12382"/>
                <a:gd name="connsiteX3" fmla="*/ 9525 w 11430"/>
                <a:gd name="connsiteY3" fmla="*/ 2858 h 12382"/>
                <a:gd name="connsiteX4" fmla="*/ 10477 w 11430"/>
                <a:gd name="connsiteY4" fmla="*/ 6667 h 12382"/>
                <a:gd name="connsiteX5" fmla="*/ 8573 w 11430"/>
                <a:gd name="connsiteY5" fmla="*/ 10477 h 12382"/>
                <a:gd name="connsiteX6" fmla="*/ 4763 w 11430"/>
                <a:gd name="connsiteY6" fmla="*/ 11430 h 12382"/>
                <a:gd name="connsiteX7" fmla="*/ 0 w 11430"/>
                <a:gd name="connsiteY7" fmla="*/ 9525 h 12382"/>
                <a:gd name="connsiteX8" fmla="*/ 0 w 11430"/>
                <a:gd name="connsiteY8" fmla="*/ 6667 h 12382"/>
                <a:gd name="connsiteX9" fmla="*/ 5715 w 11430"/>
                <a:gd name="connsiteY9" fmla="*/ 0 h 12382"/>
                <a:gd name="connsiteX10" fmla="*/ 1905 w 11430"/>
                <a:gd name="connsiteY10" fmla="*/ 952 h 12382"/>
                <a:gd name="connsiteX11" fmla="*/ 0 w 11430"/>
                <a:gd name="connsiteY11" fmla="*/ 6667 h 12382"/>
                <a:gd name="connsiteX12" fmla="*/ 952 w 11430"/>
                <a:gd name="connsiteY12" fmla="*/ 10477 h 12382"/>
                <a:gd name="connsiteX13" fmla="*/ 5715 w 11430"/>
                <a:gd name="connsiteY13" fmla="*/ 12383 h 12382"/>
                <a:gd name="connsiteX14" fmla="*/ 9525 w 11430"/>
                <a:gd name="connsiteY14" fmla="*/ 11430 h 12382"/>
                <a:gd name="connsiteX15" fmla="*/ 11430 w 11430"/>
                <a:gd name="connsiteY15" fmla="*/ 6667 h 12382"/>
                <a:gd name="connsiteX16" fmla="*/ 10477 w 11430"/>
                <a:gd name="connsiteY16" fmla="*/ 2858 h 12382"/>
                <a:gd name="connsiteX17" fmla="*/ 5715 w 11430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2382">
                  <a:moveTo>
                    <a:pt x="0" y="6667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9525" y="2858"/>
                  </a:cubicBezTo>
                  <a:cubicBezTo>
                    <a:pt x="10477" y="3810"/>
                    <a:pt x="10477" y="4763"/>
                    <a:pt x="10477" y="6667"/>
                  </a:cubicBezTo>
                  <a:cubicBezTo>
                    <a:pt x="10477" y="8573"/>
                    <a:pt x="9525" y="9525"/>
                    <a:pt x="8573" y="10477"/>
                  </a:cubicBezTo>
                  <a:cubicBezTo>
                    <a:pt x="7620" y="11430"/>
                    <a:pt x="6668" y="11430"/>
                    <a:pt x="4763" y="11430"/>
                  </a:cubicBezTo>
                  <a:cubicBezTo>
                    <a:pt x="2857" y="11430"/>
                    <a:pt x="1905" y="10477"/>
                    <a:pt x="0" y="9525"/>
                  </a:cubicBezTo>
                  <a:cubicBezTo>
                    <a:pt x="0" y="8573"/>
                    <a:pt x="0" y="7620"/>
                    <a:pt x="0" y="6667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2858"/>
                    <a:pt x="0" y="4763"/>
                    <a:pt x="0" y="6667"/>
                  </a:cubicBezTo>
                  <a:cubicBezTo>
                    <a:pt x="0" y="7620"/>
                    <a:pt x="0" y="9525"/>
                    <a:pt x="952" y="10477"/>
                  </a:cubicBezTo>
                  <a:cubicBezTo>
                    <a:pt x="1905" y="12383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1430" y="8573"/>
                    <a:pt x="11430" y="6667"/>
                  </a:cubicBezTo>
                  <a:cubicBezTo>
                    <a:pt x="11430" y="5715"/>
                    <a:pt x="11430" y="3810"/>
                    <a:pt x="10477" y="2858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0AD1E30E-BA64-4975-9DA8-87A56453051F}"/>
                </a:ext>
              </a:extLst>
            </p:cNvPr>
            <p:cNvSpPr/>
            <p:nvPr/>
          </p:nvSpPr>
          <p:spPr>
            <a:xfrm>
              <a:off x="6067425" y="3587114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2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7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2857 w 11430"/>
                <a:gd name="connsiteY10" fmla="*/ 952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2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D3B570FC-0C17-4736-9B8D-B58367EEE040}"/>
                </a:ext>
              </a:extLst>
            </p:cNvPr>
            <p:cNvSpPr/>
            <p:nvPr/>
          </p:nvSpPr>
          <p:spPr>
            <a:xfrm>
              <a:off x="6068377" y="358806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3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8573 w 9525"/>
                <a:gd name="connsiteY4" fmla="*/ 4763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0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3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7620" y="953"/>
                    <a:pt x="8573" y="1905"/>
                  </a:cubicBezTo>
                  <a:cubicBezTo>
                    <a:pt x="8573" y="2858"/>
                    <a:pt x="8573" y="3810"/>
                    <a:pt x="8573" y="4763"/>
                  </a:cubicBezTo>
                  <a:cubicBezTo>
                    <a:pt x="8573" y="5715"/>
                    <a:pt x="7620" y="7620"/>
                    <a:pt x="6668" y="8573"/>
                  </a:cubicBezTo>
                  <a:cubicBezTo>
                    <a:pt x="5715" y="9525"/>
                    <a:pt x="4763" y="9525"/>
                    <a:pt x="3810" y="9525"/>
                  </a:cubicBezTo>
                  <a:cubicBezTo>
                    <a:pt x="2858" y="9525"/>
                    <a:pt x="953" y="8573"/>
                    <a:pt x="0" y="7620"/>
                  </a:cubicBezTo>
                  <a:cubicBezTo>
                    <a:pt x="0" y="6668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3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025486A7-0308-435F-964C-E7D524EE6886}"/>
                </a:ext>
              </a:extLst>
            </p:cNvPr>
            <p:cNvSpPr/>
            <p:nvPr/>
          </p:nvSpPr>
          <p:spPr>
            <a:xfrm>
              <a:off x="6068377" y="3588067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3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8"/>
                    <a:pt x="2858" y="1905"/>
                  </a:cubicBezTo>
                  <a:lnTo>
                    <a:pt x="5715" y="953"/>
                  </a:lnTo>
                  <a:cubicBezTo>
                    <a:pt x="6668" y="953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8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3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953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0B5CA52C-F504-4291-AA60-CF483E7A9EE4}"/>
                </a:ext>
              </a:extLst>
            </p:cNvPr>
            <p:cNvSpPr/>
            <p:nvPr/>
          </p:nvSpPr>
          <p:spPr>
            <a:xfrm>
              <a:off x="6068377" y="358902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2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6667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2"/>
                    <a:pt x="3810" y="8572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9912079E-376D-4B29-BAD7-1D8C688A0DC8}"/>
                </a:ext>
              </a:extLst>
            </p:cNvPr>
            <p:cNvSpPr/>
            <p:nvPr/>
          </p:nvSpPr>
          <p:spPr>
            <a:xfrm>
              <a:off x="6068853" y="3589020"/>
              <a:ext cx="8572" cy="7619"/>
            </a:xfrm>
            <a:custGeom>
              <a:avLst/>
              <a:gdLst>
                <a:gd name="connsiteX0" fmla="*/ 4286 w 8572"/>
                <a:gd name="connsiteY0" fmla="*/ 6667 h 7619"/>
                <a:gd name="connsiteX1" fmla="*/ 1429 w 8572"/>
                <a:gd name="connsiteY1" fmla="*/ 5715 h 7619"/>
                <a:gd name="connsiteX2" fmla="*/ 2381 w 8572"/>
                <a:gd name="connsiteY2" fmla="*/ 952 h 7619"/>
                <a:gd name="connsiteX3" fmla="*/ 4286 w 8572"/>
                <a:gd name="connsiteY3" fmla="*/ 0 h 7619"/>
                <a:gd name="connsiteX4" fmla="*/ 7144 w 8572"/>
                <a:gd name="connsiteY4" fmla="*/ 952 h 7619"/>
                <a:gd name="connsiteX5" fmla="*/ 6191 w 8572"/>
                <a:gd name="connsiteY5" fmla="*/ 5715 h 7619"/>
                <a:gd name="connsiteX6" fmla="*/ 4286 w 8572"/>
                <a:gd name="connsiteY6" fmla="*/ 6667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6667"/>
                  </a:moveTo>
                  <a:cubicBezTo>
                    <a:pt x="3334" y="6667"/>
                    <a:pt x="2381" y="6667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7"/>
                    <a:pt x="8096" y="4763"/>
                    <a:pt x="6191" y="5715"/>
                  </a:cubicBezTo>
                  <a:lnTo>
                    <a:pt x="4286" y="6667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3725D31D-CE97-4FDA-BDBD-D238D3B032E2}"/>
                </a:ext>
              </a:extLst>
            </p:cNvPr>
            <p:cNvSpPr/>
            <p:nvPr/>
          </p:nvSpPr>
          <p:spPr>
            <a:xfrm>
              <a:off x="6069656" y="358902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lnTo>
                    <a:pt x="6341" y="1905"/>
                  </a:ln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C94A4CE7-D8D0-4074-AD76-22ECD1FAB334}"/>
                </a:ext>
              </a:extLst>
            </p:cNvPr>
            <p:cNvSpPr/>
            <p:nvPr/>
          </p:nvSpPr>
          <p:spPr>
            <a:xfrm>
              <a:off x="6069887" y="358902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lnTo>
                    <a:pt x="3252" y="952"/>
                  </a:ln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F737EC20-093F-49CE-9E21-12CB50B3C5EE}"/>
                </a:ext>
              </a:extLst>
            </p:cNvPr>
            <p:cNvSpPr/>
            <p:nvPr/>
          </p:nvSpPr>
          <p:spPr>
            <a:xfrm>
              <a:off x="6070520" y="3589972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030BBA51-490A-4200-BDBB-8808DE07501D}"/>
                </a:ext>
              </a:extLst>
            </p:cNvPr>
            <p:cNvSpPr/>
            <p:nvPr/>
          </p:nvSpPr>
          <p:spPr>
            <a:xfrm>
              <a:off x="6072187" y="3590925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3EE9F71A-2EA2-45B6-833A-C69A0E48233E}"/>
                </a:ext>
              </a:extLst>
            </p:cNvPr>
            <p:cNvSpPr/>
            <p:nvPr/>
          </p:nvSpPr>
          <p:spPr>
            <a:xfrm>
              <a:off x="6072187" y="3591877"/>
              <a:ext cx="1905" cy="1905"/>
            </a:xfrm>
            <a:custGeom>
              <a:avLst/>
              <a:gdLst>
                <a:gd name="connsiteX0" fmla="*/ 952 w 1905"/>
                <a:gd name="connsiteY0" fmla="*/ 952 h 1905"/>
                <a:gd name="connsiteX1" fmla="*/ 0 w 1905"/>
                <a:gd name="connsiteY1" fmla="*/ 952 h 1905"/>
                <a:gd name="connsiteX2" fmla="*/ 0 w 1905"/>
                <a:gd name="connsiteY2" fmla="*/ 0 h 1905"/>
                <a:gd name="connsiteX3" fmla="*/ 952 w 1905"/>
                <a:gd name="connsiteY3" fmla="*/ 0 h 1905"/>
                <a:gd name="connsiteX4" fmla="*/ 952 w 1905"/>
                <a:gd name="connsiteY4" fmla="*/ 952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952"/>
                  </a:move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D53FE564-AA58-4A01-AFAC-AD3FBDB8BCDB}"/>
                </a:ext>
              </a:extLst>
            </p:cNvPr>
            <p:cNvSpPr/>
            <p:nvPr/>
          </p:nvSpPr>
          <p:spPr>
            <a:xfrm>
              <a:off x="6072187" y="3591877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952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2F5886E4-BEAF-427E-8CEB-38C5BF668298}"/>
                </a:ext>
              </a:extLst>
            </p:cNvPr>
            <p:cNvSpPr/>
            <p:nvPr/>
          </p:nvSpPr>
          <p:spPr>
            <a:xfrm rot="-4972627">
              <a:off x="6072352" y="35913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id="{04C8CF56-9482-4DBA-A322-88C6A754F32D}"/>
                </a:ext>
              </a:extLst>
            </p:cNvPr>
            <p:cNvSpPr/>
            <p:nvPr/>
          </p:nvSpPr>
          <p:spPr>
            <a:xfrm>
              <a:off x="6068853" y="358854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id="{CC9406FC-5B76-4EAF-A74C-9EF32897AFBC}"/>
                </a:ext>
              </a:extLst>
            </p:cNvPr>
            <p:cNvSpPr/>
            <p:nvPr/>
          </p:nvSpPr>
          <p:spPr>
            <a:xfrm>
              <a:off x="5924550" y="3548062"/>
              <a:ext cx="17144" cy="18097"/>
            </a:xfrm>
            <a:custGeom>
              <a:avLst/>
              <a:gdLst>
                <a:gd name="connsiteX0" fmla="*/ 0 w 17144"/>
                <a:gd name="connsiteY0" fmla="*/ 8573 h 18097"/>
                <a:gd name="connsiteX1" fmla="*/ 2857 w 17144"/>
                <a:gd name="connsiteY1" fmla="*/ 1905 h 18097"/>
                <a:gd name="connsiteX2" fmla="*/ 7620 w 17144"/>
                <a:gd name="connsiteY2" fmla="*/ 0 h 18097"/>
                <a:gd name="connsiteX3" fmla="*/ 14288 w 17144"/>
                <a:gd name="connsiteY3" fmla="*/ 2858 h 18097"/>
                <a:gd name="connsiteX4" fmla="*/ 16193 w 17144"/>
                <a:gd name="connsiteY4" fmla="*/ 7620 h 18097"/>
                <a:gd name="connsiteX5" fmla="*/ 13335 w 17144"/>
                <a:gd name="connsiteY5" fmla="*/ 14288 h 18097"/>
                <a:gd name="connsiteX6" fmla="*/ 8573 w 17144"/>
                <a:gd name="connsiteY6" fmla="*/ 16192 h 18097"/>
                <a:gd name="connsiteX7" fmla="*/ 1905 w 17144"/>
                <a:gd name="connsiteY7" fmla="*/ 13335 h 18097"/>
                <a:gd name="connsiteX8" fmla="*/ 0 w 17144"/>
                <a:gd name="connsiteY8" fmla="*/ 8573 h 18097"/>
                <a:gd name="connsiteX9" fmla="*/ 7620 w 17144"/>
                <a:gd name="connsiteY9" fmla="*/ 952 h 18097"/>
                <a:gd name="connsiteX10" fmla="*/ 2857 w 17144"/>
                <a:gd name="connsiteY10" fmla="*/ 2858 h 18097"/>
                <a:gd name="connsiteX11" fmla="*/ 0 w 17144"/>
                <a:gd name="connsiteY11" fmla="*/ 9525 h 18097"/>
                <a:gd name="connsiteX12" fmla="*/ 1905 w 17144"/>
                <a:gd name="connsiteY12" fmla="*/ 15240 h 18097"/>
                <a:gd name="connsiteX13" fmla="*/ 8573 w 17144"/>
                <a:gd name="connsiteY13" fmla="*/ 18098 h 18097"/>
                <a:gd name="connsiteX14" fmla="*/ 14288 w 17144"/>
                <a:gd name="connsiteY14" fmla="*/ 16192 h 18097"/>
                <a:gd name="connsiteX15" fmla="*/ 17145 w 17144"/>
                <a:gd name="connsiteY15" fmla="*/ 9525 h 18097"/>
                <a:gd name="connsiteX16" fmla="*/ 15240 w 17144"/>
                <a:gd name="connsiteY16" fmla="*/ 3810 h 18097"/>
                <a:gd name="connsiteX17" fmla="*/ 7620 w 17144"/>
                <a:gd name="connsiteY17" fmla="*/ 952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8097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952"/>
                  </a:moveTo>
                  <a:cubicBezTo>
                    <a:pt x="5715" y="952"/>
                    <a:pt x="3810" y="1905"/>
                    <a:pt x="2857" y="2858"/>
                  </a:cubicBezTo>
                  <a:cubicBezTo>
                    <a:pt x="952" y="4763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5715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7145" y="12383"/>
                    <a:pt x="17145" y="9525"/>
                  </a:cubicBezTo>
                  <a:cubicBezTo>
                    <a:pt x="17145" y="7620"/>
                    <a:pt x="16193" y="5715"/>
                    <a:pt x="15240" y="3810"/>
                  </a:cubicBezTo>
                  <a:cubicBezTo>
                    <a:pt x="13335" y="1905"/>
                    <a:pt x="10477" y="952"/>
                    <a:pt x="7620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id="{3C56887D-52EB-4248-BDDF-F1A3131F3F4D}"/>
                </a:ext>
              </a:extLst>
            </p:cNvPr>
            <p:cNvSpPr/>
            <p:nvPr/>
          </p:nvSpPr>
          <p:spPr>
            <a:xfrm>
              <a:off x="5924550" y="3549014"/>
              <a:ext cx="16192" cy="15239"/>
            </a:xfrm>
            <a:custGeom>
              <a:avLst/>
              <a:gdLst>
                <a:gd name="connsiteX0" fmla="*/ 0 w 16192"/>
                <a:gd name="connsiteY0" fmla="*/ 7620 h 15239"/>
                <a:gd name="connsiteX1" fmla="*/ 2857 w 16192"/>
                <a:gd name="connsiteY1" fmla="*/ 1905 h 15239"/>
                <a:gd name="connsiteX2" fmla="*/ 7620 w 16192"/>
                <a:gd name="connsiteY2" fmla="*/ 0 h 15239"/>
                <a:gd name="connsiteX3" fmla="*/ 13335 w 16192"/>
                <a:gd name="connsiteY3" fmla="*/ 2858 h 15239"/>
                <a:gd name="connsiteX4" fmla="*/ 15240 w 16192"/>
                <a:gd name="connsiteY4" fmla="*/ 7620 h 15239"/>
                <a:gd name="connsiteX5" fmla="*/ 12382 w 16192"/>
                <a:gd name="connsiteY5" fmla="*/ 13335 h 15239"/>
                <a:gd name="connsiteX6" fmla="*/ 7620 w 16192"/>
                <a:gd name="connsiteY6" fmla="*/ 15240 h 15239"/>
                <a:gd name="connsiteX7" fmla="*/ 1905 w 16192"/>
                <a:gd name="connsiteY7" fmla="*/ 12383 h 15239"/>
                <a:gd name="connsiteX8" fmla="*/ 0 w 16192"/>
                <a:gd name="connsiteY8" fmla="*/ 7620 h 15239"/>
                <a:gd name="connsiteX9" fmla="*/ 7620 w 16192"/>
                <a:gd name="connsiteY9" fmla="*/ 0 h 15239"/>
                <a:gd name="connsiteX10" fmla="*/ 2857 w 16192"/>
                <a:gd name="connsiteY10" fmla="*/ 1905 h 15239"/>
                <a:gd name="connsiteX11" fmla="*/ 0 w 16192"/>
                <a:gd name="connsiteY11" fmla="*/ 7620 h 15239"/>
                <a:gd name="connsiteX12" fmla="*/ 1905 w 16192"/>
                <a:gd name="connsiteY12" fmla="*/ 12383 h 15239"/>
                <a:gd name="connsiteX13" fmla="*/ 8573 w 16192"/>
                <a:gd name="connsiteY13" fmla="*/ 15240 h 15239"/>
                <a:gd name="connsiteX14" fmla="*/ 13335 w 16192"/>
                <a:gd name="connsiteY14" fmla="*/ 13335 h 15239"/>
                <a:gd name="connsiteX15" fmla="*/ 16193 w 16192"/>
                <a:gd name="connsiteY15" fmla="*/ 6668 h 15239"/>
                <a:gd name="connsiteX16" fmla="*/ 14288 w 16192"/>
                <a:gd name="connsiteY16" fmla="*/ 1905 h 15239"/>
                <a:gd name="connsiteX17" fmla="*/ 7620 w 16192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5239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2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8"/>
                  </a:cubicBezTo>
                  <a:cubicBezTo>
                    <a:pt x="16193" y="4763"/>
                    <a:pt x="15240" y="2858"/>
                    <a:pt x="14288" y="1905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id="{47B4B12C-A013-4586-876A-1C4FB32407D4}"/>
                </a:ext>
              </a:extLst>
            </p:cNvPr>
            <p:cNvSpPr/>
            <p:nvPr/>
          </p:nvSpPr>
          <p:spPr>
            <a:xfrm>
              <a:off x="5924550" y="3549014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8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3 h 15239"/>
                <a:gd name="connsiteX8" fmla="*/ 952 w 15239"/>
                <a:gd name="connsiteY8" fmla="*/ 7620 h 15239"/>
                <a:gd name="connsiteX9" fmla="*/ 7620 w 15239"/>
                <a:gd name="connsiteY9" fmla="*/ 952 h 15239"/>
                <a:gd name="connsiteX10" fmla="*/ 2857 w 15239"/>
                <a:gd name="connsiteY10" fmla="*/ 2858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952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2" y="11430"/>
                    <a:pt x="952" y="9525"/>
                    <a:pt x="952" y="7620"/>
                  </a:cubicBezTo>
                  <a:moveTo>
                    <a:pt x="7620" y="952"/>
                  </a:moveTo>
                  <a:cubicBezTo>
                    <a:pt x="5715" y="952"/>
                    <a:pt x="4763" y="1905"/>
                    <a:pt x="2857" y="2858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1905"/>
                    <a:pt x="10477" y="952"/>
                    <a:pt x="7620" y="952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id="{A96225F5-F2C0-490E-A265-04F0E2C49D99}"/>
                </a:ext>
              </a:extLst>
            </p:cNvPr>
            <p:cNvSpPr/>
            <p:nvPr/>
          </p:nvSpPr>
          <p:spPr>
            <a:xfrm>
              <a:off x="5925502" y="3549967"/>
              <a:ext cx="15240" cy="15240"/>
            </a:xfrm>
            <a:custGeom>
              <a:avLst/>
              <a:gdLst>
                <a:gd name="connsiteX0" fmla="*/ 0 w 15240"/>
                <a:gd name="connsiteY0" fmla="*/ 6668 h 15240"/>
                <a:gd name="connsiteX1" fmla="*/ 2858 w 15240"/>
                <a:gd name="connsiteY1" fmla="*/ 1905 h 15240"/>
                <a:gd name="connsiteX2" fmla="*/ 6668 w 15240"/>
                <a:gd name="connsiteY2" fmla="*/ 953 h 15240"/>
                <a:gd name="connsiteX3" fmla="*/ 11430 w 15240"/>
                <a:gd name="connsiteY3" fmla="*/ 3810 h 15240"/>
                <a:gd name="connsiteX4" fmla="*/ 12383 w 15240"/>
                <a:gd name="connsiteY4" fmla="*/ 7620 h 15240"/>
                <a:gd name="connsiteX5" fmla="*/ 9525 w 15240"/>
                <a:gd name="connsiteY5" fmla="*/ 12383 h 15240"/>
                <a:gd name="connsiteX6" fmla="*/ 5715 w 15240"/>
                <a:gd name="connsiteY6" fmla="*/ 13335 h 15240"/>
                <a:gd name="connsiteX7" fmla="*/ 953 w 15240"/>
                <a:gd name="connsiteY7" fmla="*/ 10478 h 15240"/>
                <a:gd name="connsiteX8" fmla="*/ 0 w 15240"/>
                <a:gd name="connsiteY8" fmla="*/ 6668 h 15240"/>
                <a:gd name="connsiteX9" fmla="*/ 6668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6668"/>
                  </a:moveTo>
                  <a:cubicBezTo>
                    <a:pt x="0" y="4763"/>
                    <a:pt x="953" y="2858"/>
                    <a:pt x="2858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8" y="1905"/>
                    <a:pt x="11430" y="3810"/>
                  </a:cubicBezTo>
                  <a:cubicBezTo>
                    <a:pt x="12383" y="4763"/>
                    <a:pt x="12383" y="6668"/>
                    <a:pt x="12383" y="7620"/>
                  </a:cubicBezTo>
                  <a:cubicBezTo>
                    <a:pt x="12383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8"/>
                  </a:cubicBezTo>
                  <a:cubicBezTo>
                    <a:pt x="953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id="{2C9FAAAE-7D74-4D66-9899-C0FA96538B2C}"/>
                </a:ext>
              </a:extLst>
            </p:cNvPr>
            <p:cNvSpPr/>
            <p:nvPr/>
          </p:nvSpPr>
          <p:spPr>
            <a:xfrm>
              <a:off x="5925502" y="3550920"/>
              <a:ext cx="12382" cy="12382"/>
            </a:xfrm>
            <a:custGeom>
              <a:avLst/>
              <a:gdLst>
                <a:gd name="connsiteX0" fmla="*/ 953 w 12382"/>
                <a:gd name="connsiteY0" fmla="*/ 5715 h 12382"/>
                <a:gd name="connsiteX1" fmla="*/ 2858 w 12382"/>
                <a:gd name="connsiteY1" fmla="*/ 952 h 12382"/>
                <a:gd name="connsiteX2" fmla="*/ 6668 w 12382"/>
                <a:gd name="connsiteY2" fmla="*/ 0 h 12382"/>
                <a:gd name="connsiteX3" fmla="*/ 11430 w 12382"/>
                <a:gd name="connsiteY3" fmla="*/ 1905 h 12382"/>
                <a:gd name="connsiteX4" fmla="*/ 12383 w 12382"/>
                <a:gd name="connsiteY4" fmla="*/ 5715 h 12382"/>
                <a:gd name="connsiteX5" fmla="*/ 10478 w 12382"/>
                <a:gd name="connsiteY5" fmla="*/ 10477 h 12382"/>
                <a:gd name="connsiteX6" fmla="*/ 6668 w 12382"/>
                <a:gd name="connsiteY6" fmla="*/ 11430 h 12382"/>
                <a:gd name="connsiteX7" fmla="*/ 1905 w 12382"/>
                <a:gd name="connsiteY7" fmla="*/ 9525 h 12382"/>
                <a:gd name="connsiteX8" fmla="*/ 953 w 12382"/>
                <a:gd name="connsiteY8" fmla="*/ 5715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3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5715"/>
                  </a:moveTo>
                  <a:cubicBezTo>
                    <a:pt x="953" y="3810"/>
                    <a:pt x="1905" y="1905"/>
                    <a:pt x="2858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10478" y="952"/>
                    <a:pt x="11430" y="1905"/>
                  </a:cubicBezTo>
                  <a:cubicBezTo>
                    <a:pt x="12383" y="2857"/>
                    <a:pt x="12383" y="4763"/>
                    <a:pt x="12383" y="5715"/>
                  </a:cubicBezTo>
                  <a:cubicBezTo>
                    <a:pt x="12383" y="7620"/>
                    <a:pt x="11430" y="9525"/>
                    <a:pt x="10478" y="10477"/>
                  </a:cubicBezTo>
                  <a:cubicBezTo>
                    <a:pt x="9525" y="11430"/>
                    <a:pt x="7620" y="11430"/>
                    <a:pt x="6668" y="11430"/>
                  </a:cubicBezTo>
                  <a:cubicBezTo>
                    <a:pt x="4763" y="11430"/>
                    <a:pt x="2858" y="10477"/>
                    <a:pt x="1905" y="9525"/>
                  </a:cubicBezTo>
                  <a:cubicBezTo>
                    <a:pt x="953" y="8572"/>
                    <a:pt x="953" y="7620"/>
                    <a:pt x="953" y="5715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2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0" name="Freeform: Shape 5179">
              <a:extLst>
                <a:ext uri="{FF2B5EF4-FFF2-40B4-BE49-F238E27FC236}">
                  <a16:creationId xmlns:a16="http://schemas.microsoft.com/office/drawing/2014/main" id="{415B73FF-AAC8-4B8C-80C2-89B18FE4B4D9}"/>
                </a:ext>
              </a:extLst>
            </p:cNvPr>
            <p:cNvSpPr/>
            <p:nvPr/>
          </p:nvSpPr>
          <p:spPr>
            <a:xfrm>
              <a:off x="5926455" y="3550920"/>
              <a:ext cx="12382" cy="11429"/>
            </a:xfrm>
            <a:custGeom>
              <a:avLst/>
              <a:gdLst>
                <a:gd name="connsiteX0" fmla="*/ 952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7 w 12382"/>
                <a:gd name="connsiteY5" fmla="*/ 9525 h 11429"/>
                <a:gd name="connsiteX6" fmla="*/ 5715 w 12382"/>
                <a:gd name="connsiteY6" fmla="*/ 11430 h 11429"/>
                <a:gd name="connsiteX7" fmla="*/ 952 w 12382"/>
                <a:gd name="connsiteY7" fmla="*/ 9525 h 11429"/>
                <a:gd name="connsiteX8" fmla="*/ 952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2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7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2" y="5715"/>
                  </a:moveTo>
                  <a:cubicBezTo>
                    <a:pt x="952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2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7" y="9525"/>
                  </a:cubicBezTo>
                  <a:cubicBezTo>
                    <a:pt x="8572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952" y="7620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id="{772C6734-B0EE-49B8-B0EB-3C382E82745B}"/>
                </a:ext>
              </a:extLst>
            </p:cNvPr>
            <p:cNvSpPr/>
            <p:nvPr/>
          </p:nvSpPr>
          <p:spPr>
            <a:xfrm>
              <a:off x="5926455" y="3551872"/>
              <a:ext cx="11430" cy="11429"/>
            </a:xfrm>
            <a:custGeom>
              <a:avLst/>
              <a:gdLst>
                <a:gd name="connsiteX0" fmla="*/ 952 w 11430"/>
                <a:gd name="connsiteY0" fmla="*/ 4763 h 11429"/>
                <a:gd name="connsiteX1" fmla="*/ 2857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7 w 11430"/>
                <a:gd name="connsiteY4" fmla="*/ 4763 h 11429"/>
                <a:gd name="connsiteX5" fmla="*/ 8572 w 11430"/>
                <a:gd name="connsiteY5" fmla="*/ 8573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2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7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2" y="4763"/>
                  </a:moveTo>
                  <a:cubicBezTo>
                    <a:pt x="952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6667"/>
                    <a:pt x="9525" y="7620"/>
                    <a:pt x="8572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3"/>
                    <a:pt x="1905" y="7620"/>
                  </a:cubicBezTo>
                  <a:cubicBezTo>
                    <a:pt x="952" y="7620"/>
                    <a:pt x="952" y="6667"/>
                    <a:pt x="952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id="{6F57B358-8EA8-493C-9154-41D08005D606}"/>
                </a:ext>
              </a:extLst>
            </p:cNvPr>
            <p:cNvSpPr/>
            <p:nvPr/>
          </p:nvSpPr>
          <p:spPr>
            <a:xfrm>
              <a:off x="5927407" y="3551872"/>
              <a:ext cx="10477" cy="9525"/>
            </a:xfrm>
            <a:custGeom>
              <a:avLst/>
              <a:gdLst>
                <a:gd name="connsiteX0" fmla="*/ 953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8 w 10477"/>
                <a:gd name="connsiteY4" fmla="*/ 4763 h 9525"/>
                <a:gd name="connsiteX5" fmla="*/ 8573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3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3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3" y="4763"/>
                  </a:moveTo>
                  <a:cubicBezTo>
                    <a:pt x="953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5715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3" y="7620"/>
                    <a:pt x="953" y="5715"/>
                    <a:pt x="953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id="{AA7BFA63-9450-488D-AB22-03C13095E742}"/>
                </a:ext>
              </a:extLst>
            </p:cNvPr>
            <p:cNvSpPr/>
            <p:nvPr/>
          </p:nvSpPr>
          <p:spPr>
            <a:xfrm>
              <a:off x="5927407" y="3552825"/>
              <a:ext cx="9525" cy="9525"/>
            </a:xfrm>
            <a:custGeom>
              <a:avLst/>
              <a:gdLst>
                <a:gd name="connsiteX0" fmla="*/ 953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3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3810"/>
                  </a:moveTo>
                  <a:cubicBezTo>
                    <a:pt x="953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3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id="{02085EC2-775C-45DF-9E6C-8EF651147794}"/>
                </a:ext>
              </a:extLst>
            </p:cNvPr>
            <p:cNvSpPr/>
            <p:nvPr/>
          </p:nvSpPr>
          <p:spPr>
            <a:xfrm>
              <a:off x="5927407" y="3552825"/>
              <a:ext cx="8719" cy="8572"/>
            </a:xfrm>
            <a:custGeom>
              <a:avLst/>
              <a:gdLst>
                <a:gd name="connsiteX0" fmla="*/ 4763 w 8719"/>
                <a:gd name="connsiteY0" fmla="*/ 8573 h 8572"/>
                <a:gd name="connsiteX1" fmla="*/ 1905 w 8719"/>
                <a:gd name="connsiteY1" fmla="*/ 7620 h 8572"/>
                <a:gd name="connsiteX2" fmla="*/ 1905 w 8719"/>
                <a:gd name="connsiteY2" fmla="*/ 1905 h 8572"/>
                <a:gd name="connsiteX3" fmla="*/ 4763 w 8719"/>
                <a:gd name="connsiteY3" fmla="*/ 952 h 8572"/>
                <a:gd name="connsiteX4" fmla="*/ 7620 w 8719"/>
                <a:gd name="connsiteY4" fmla="*/ 1905 h 8572"/>
                <a:gd name="connsiteX5" fmla="*/ 7620 w 8719"/>
                <a:gd name="connsiteY5" fmla="*/ 7620 h 8572"/>
                <a:gd name="connsiteX6" fmla="*/ 4763 w 8719"/>
                <a:gd name="connsiteY6" fmla="*/ 8573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8573"/>
                  </a:moveTo>
                  <a:cubicBezTo>
                    <a:pt x="3810" y="8573"/>
                    <a:pt x="2857" y="8573"/>
                    <a:pt x="1905" y="7620"/>
                  </a:cubicBezTo>
                  <a:cubicBezTo>
                    <a:pt x="953" y="5715"/>
                    <a:pt x="953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5715" y="952"/>
                    <a:pt x="6668" y="952"/>
                    <a:pt x="7620" y="1905"/>
                  </a:cubicBezTo>
                  <a:cubicBezTo>
                    <a:pt x="9525" y="3810"/>
                    <a:pt x="8573" y="5715"/>
                    <a:pt x="7620" y="7620"/>
                  </a:cubicBezTo>
                  <a:cubicBezTo>
                    <a:pt x="6668" y="7620"/>
                    <a:pt x="5715" y="8573"/>
                    <a:pt x="4763" y="8573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id="{5F50957A-6AAD-4F6C-8AC9-A92CA5A8FCF5}"/>
                </a:ext>
              </a:extLst>
            </p:cNvPr>
            <p:cNvSpPr/>
            <p:nvPr/>
          </p:nvSpPr>
          <p:spPr>
            <a:xfrm>
              <a:off x="5927883" y="3552825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id="{917CA202-E6B5-4DF0-B421-2B050535773C}"/>
                </a:ext>
              </a:extLst>
            </p:cNvPr>
            <p:cNvSpPr/>
            <p:nvPr/>
          </p:nvSpPr>
          <p:spPr>
            <a:xfrm>
              <a:off x="5928686" y="3553777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id="{5D886EB6-4F7C-47C3-B776-CF381CCD4CA1}"/>
                </a:ext>
              </a:extLst>
            </p:cNvPr>
            <p:cNvSpPr/>
            <p:nvPr/>
          </p:nvSpPr>
          <p:spPr>
            <a:xfrm>
              <a:off x="5928917" y="355377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id="{D8237A91-C07E-4BF6-ADB9-BAAF8631D6B1}"/>
                </a:ext>
              </a:extLst>
            </p:cNvPr>
            <p:cNvSpPr/>
            <p:nvPr/>
          </p:nvSpPr>
          <p:spPr>
            <a:xfrm>
              <a:off x="5929550" y="3554729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id="{0FC91154-0CCB-4A70-AD8B-CB8381FEE051}"/>
                </a:ext>
              </a:extLst>
            </p:cNvPr>
            <p:cNvSpPr/>
            <p:nvPr/>
          </p:nvSpPr>
          <p:spPr>
            <a:xfrm>
              <a:off x="5931217" y="3555682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0" name="Freeform: Shape 5189">
              <a:extLst>
                <a:ext uri="{FF2B5EF4-FFF2-40B4-BE49-F238E27FC236}">
                  <a16:creationId xmlns:a16="http://schemas.microsoft.com/office/drawing/2014/main" id="{ACA0BFCD-E729-4F9E-AB6C-46ADCAB07242}"/>
                </a:ext>
              </a:extLst>
            </p:cNvPr>
            <p:cNvSpPr/>
            <p:nvPr/>
          </p:nvSpPr>
          <p:spPr>
            <a:xfrm>
              <a:off x="5931217" y="3555682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id="{CCFC7D1A-CD00-4369-99AD-90A0BB13E3E2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3" y="952"/>
                  </a:lnTo>
                  <a:lnTo>
                    <a:pt x="953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id="{7978D00F-2040-4590-9AEA-143EAC18D572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id="{BE86B8F3-254C-4BF4-B134-6975F0D26543}"/>
                </a:ext>
              </a:extLst>
            </p:cNvPr>
            <p:cNvSpPr/>
            <p:nvPr/>
          </p:nvSpPr>
          <p:spPr>
            <a:xfrm>
              <a:off x="5928836" y="35530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id="{94CB389E-8F44-41C6-9496-D1BB79F5C1B9}"/>
                </a:ext>
              </a:extLst>
            </p:cNvPr>
            <p:cNvSpPr/>
            <p:nvPr/>
          </p:nvSpPr>
          <p:spPr>
            <a:xfrm>
              <a:off x="5875019" y="3475672"/>
              <a:ext cx="17144" cy="17144"/>
            </a:xfrm>
            <a:custGeom>
              <a:avLst/>
              <a:gdLst>
                <a:gd name="connsiteX0" fmla="*/ 0 w 17144"/>
                <a:gd name="connsiteY0" fmla="*/ 8573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3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3 h 17144"/>
                <a:gd name="connsiteX9" fmla="*/ 7620 w 17144"/>
                <a:gd name="connsiteY9" fmla="*/ 0 h 17144"/>
                <a:gd name="connsiteX10" fmla="*/ 2857 w 17144"/>
                <a:gd name="connsiteY10" fmla="*/ 1905 h 17144"/>
                <a:gd name="connsiteX11" fmla="*/ 0 w 17144"/>
                <a:gd name="connsiteY11" fmla="*/ 8573 h 17144"/>
                <a:gd name="connsiteX12" fmla="*/ 1905 w 17144"/>
                <a:gd name="connsiteY12" fmla="*/ 14288 h 17144"/>
                <a:gd name="connsiteX13" fmla="*/ 8573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3 h 17144"/>
                <a:gd name="connsiteX16" fmla="*/ 15240 w 17144"/>
                <a:gd name="connsiteY16" fmla="*/ 2857 h 17144"/>
                <a:gd name="connsiteX17" fmla="*/ 7620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7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id="{D53D1484-943A-4824-ACB9-F0D19E44FE3A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953 w 16192"/>
                <a:gd name="connsiteY0" fmla="*/ 7620 h 16192"/>
                <a:gd name="connsiteX1" fmla="*/ 3810 w 16192"/>
                <a:gd name="connsiteY1" fmla="*/ 1905 h 16192"/>
                <a:gd name="connsiteX2" fmla="*/ 8573 w 16192"/>
                <a:gd name="connsiteY2" fmla="*/ 0 h 16192"/>
                <a:gd name="connsiteX3" fmla="*/ 14288 w 16192"/>
                <a:gd name="connsiteY3" fmla="*/ 2858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3 w 16192"/>
                <a:gd name="connsiteY6" fmla="*/ 15240 h 16192"/>
                <a:gd name="connsiteX7" fmla="*/ 2857 w 16192"/>
                <a:gd name="connsiteY7" fmla="*/ 12383 h 16192"/>
                <a:gd name="connsiteX8" fmla="*/ 953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3" y="7620"/>
                  </a:moveTo>
                  <a:cubicBezTo>
                    <a:pt x="953" y="5715"/>
                    <a:pt x="1905" y="2858"/>
                    <a:pt x="3810" y="1905"/>
                  </a:cubicBezTo>
                  <a:cubicBezTo>
                    <a:pt x="4763" y="952"/>
                    <a:pt x="6668" y="0"/>
                    <a:pt x="8573" y="0"/>
                  </a:cubicBezTo>
                  <a:cubicBezTo>
                    <a:pt x="10478" y="0"/>
                    <a:pt x="13335" y="952"/>
                    <a:pt x="14288" y="2858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3335"/>
                  </a:cubicBezTo>
                  <a:cubicBezTo>
                    <a:pt x="12382" y="14288"/>
                    <a:pt x="10478" y="15240"/>
                    <a:pt x="8573" y="15240"/>
                  </a:cubicBezTo>
                  <a:cubicBezTo>
                    <a:pt x="6668" y="15240"/>
                    <a:pt x="3810" y="14288"/>
                    <a:pt x="2857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id="{B181C84C-7BF7-4E70-9447-50148D4C98E2}"/>
                </a:ext>
              </a:extLst>
            </p:cNvPr>
            <p:cNvSpPr/>
            <p:nvPr/>
          </p:nvSpPr>
          <p:spPr>
            <a:xfrm>
              <a:off x="5875019" y="34766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2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1905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id="{84D8FEEE-391C-4B88-AE2F-27444D840F7D}"/>
                </a:ext>
              </a:extLst>
            </p:cNvPr>
            <p:cNvSpPr/>
            <p:nvPr/>
          </p:nvSpPr>
          <p:spPr>
            <a:xfrm>
              <a:off x="5875972" y="3477577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7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7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7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7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id="{319D453B-D9A5-494D-BADD-EE24B6E7D1A0}"/>
                </a:ext>
              </a:extLst>
            </p:cNvPr>
            <p:cNvSpPr/>
            <p:nvPr/>
          </p:nvSpPr>
          <p:spPr>
            <a:xfrm>
              <a:off x="5876925" y="3477577"/>
              <a:ext cx="12382" cy="13335"/>
            </a:xfrm>
            <a:custGeom>
              <a:avLst/>
              <a:gdLst>
                <a:gd name="connsiteX0" fmla="*/ 0 w 12382"/>
                <a:gd name="connsiteY0" fmla="*/ 6668 h 13335"/>
                <a:gd name="connsiteX1" fmla="*/ 1905 w 12382"/>
                <a:gd name="connsiteY1" fmla="*/ 1905 h 13335"/>
                <a:gd name="connsiteX2" fmla="*/ 5715 w 12382"/>
                <a:gd name="connsiteY2" fmla="*/ 952 h 13335"/>
                <a:gd name="connsiteX3" fmla="*/ 10477 w 12382"/>
                <a:gd name="connsiteY3" fmla="*/ 2858 h 13335"/>
                <a:gd name="connsiteX4" fmla="*/ 11430 w 12382"/>
                <a:gd name="connsiteY4" fmla="*/ 6668 h 13335"/>
                <a:gd name="connsiteX5" fmla="*/ 9525 w 12382"/>
                <a:gd name="connsiteY5" fmla="*/ 11430 h 13335"/>
                <a:gd name="connsiteX6" fmla="*/ 5715 w 12382"/>
                <a:gd name="connsiteY6" fmla="*/ 12383 h 13335"/>
                <a:gd name="connsiteX7" fmla="*/ 952 w 12382"/>
                <a:gd name="connsiteY7" fmla="*/ 10477 h 13335"/>
                <a:gd name="connsiteX8" fmla="*/ 0 w 12382"/>
                <a:gd name="connsiteY8" fmla="*/ 6668 h 13335"/>
                <a:gd name="connsiteX9" fmla="*/ 5715 w 12382"/>
                <a:gd name="connsiteY9" fmla="*/ 0 h 13335"/>
                <a:gd name="connsiteX10" fmla="*/ 1905 w 12382"/>
                <a:gd name="connsiteY10" fmla="*/ 952 h 13335"/>
                <a:gd name="connsiteX11" fmla="*/ 0 w 12382"/>
                <a:gd name="connsiteY11" fmla="*/ 6668 h 13335"/>
                <a:gd name="connsiteX12" fmla="*/ 952 w 12382"/>
                <a:gd name="connsiteY12" fmla="*/ 10477 h 13335"/>
                <a:gd name="connsiteX13" fmla="*/ 5715 w 12382"/>
                <a:gd name="connsiteY13" fmla="*/ 13335 h 13335"/>
                <a:gd name="connsiteX14" fmla="*/ 9525 w 12382"/>
                <a:gd name="connsiteY14" fmla="*/ 12383 h 13335"/>
                <a:gd name="connsiteX15" fmla="*/ 12382 w 12382"/>
                <a:gd name="connsiteY15" fmla="*/ 7620 h 13335"/>
                <a:gd name="connsiteX16" fmla="*/ 11430 w 12382"/>
                <a:gd name="connsiteY16" fmla="*/ 3810 h 13335"/>
                <a:gd name="connsiteX17" fmla="*/ 5715 w 12382"/>
                <a:gd name="connsiteY17" fmla="*/ 0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3335">
                  <a:moveTo>
                    <a:pt x="0" y="6668"/>
                  </a:moveTo>
                  <a:cubicBezTo>
                    <a:pt x="0" y="4763"/>
                    <a:pt x="952" y="2858"/>
                    <a:pt x="1905" y="1905"/>
                  </a:cubicBezTo>
                  <a:cubicBezTo>
                    <a:pt x="2857" y="952"/>
                    <a:pt x="3810" y="952"/>
                    <a:pt x="5715" y="952"/>
                  </a:cubicBezTo>
                  <a:cubicBezTo>
                    <a:pt x="7620" y="952"/>
                    <a:pt x="9525" y="1905"/>
                    <a:pt x="10477" y="2858"/>
                  </a:cubicBezTo>
                  <a:cubicBezTo>
                    <a:pt x="11430" y="3810"/>
                    <a:pt x="11430" y="5715"/>
                    <a:pt x="11430" y="6668"/>
                  </a:cubicBezTo>
                  <a:cubicBezTo>
                    <a:pt x="11430" y="8573"/>
                    <a:pt x="10477" y="10477"/>
                    <a:pt x="9525" y="11430"/>
                  </a:cubicBezTo>
                  <a:cubicBezTo>
                    <a:pt x="8573" y="12383"/>
                    <a:pt x="6668" y="12383"/>
                    <a:pt x="5715" y="12383"/>
                  </a:cubicBezTo>
                  <a:cubicBezTo>
                    <a:pt x="3810" y="12383"/>
                    <a:pt x="1905" y="11430"/>
                    <a:pt x="952" y="10477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2858"/>
                    <a:pt x="0" y="4763"/>
                    <a:pt x="0" y="6668"/>
                  </a:cubicBezTo>
                  <a:cubicBezTo>
                    <a:pt x="0" y="7620"/>
                    <a:pt x="0" y="9525"/>
                    <a:pt x="952" y="10477"/>
                  </a:cubicBezTo>
                  <a:cubicBezTo>
                    <a:pt x="1905" y="12383"/>
                    <a:pt x="3810" y="13335"/>
                    <a:pt x="5715" y="13335"/>
                  </a:cubicBezTo>
                  <a:cubicBezTo>
                    <a:pt x="6668" y="13335"/>
                    <a:pt x="8573" y="13335"/>
                    <a:pt x="9525" y="12383"/>
                  </a:cubicBezTo>
                  <a:cubicBezTo>
                    <a:pt x="11430" y="11430"/>
                    <a:pt x="12382" y="9525"/>
                    <a:pt x="12382" y="7620"/>
                  </a:cubicBezTo>
                  <a:cubicBezTo>
                    <a:pt x="12382" y="6668"/>
                    <a:pt x="12382" y="4763"/>
                    <a:pt x="11430" y="3810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id="{2A19F61E-E9B2-4EF3-BA15-640849EC2E0D}"/>
                </a:ext>
              </a:extLst>
            </p:cNvPr>
            <p:cNvSpPr/>
            <p:nvPr/>
          </p:nvSpPr>
          <p:spPr>
            <a:xfrm>
              <a:off x="5876925" y="3478529"/>
              <a:ext cx="12382" cy="11430"/>
            </a:xfrm>
            <a:custGeom>
              <a:avLst/>
              <a:gdLst>
                <a:gd name="connsiteX0" fmla="*/ 952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7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2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2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7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2" y="5715"/>
                  </a:moveTo>
                  <a:cubicBezTo>
                    <a:pt x="952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7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2" y="8573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id="{CD2ABAEE-D4AC-41CD-8FB0-3E2A02DFAB22}"/>
                </a:ext>
              </a:extLst>
            </p:cNvPr>
            <p:cNvSpPr/>
            <p:nvPr/>
          </p:nvSpPr>
          <p:spPr>
            <a:xfrm>
              <a:off x="5876925" y="3478529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3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1905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id="{3E3BF91F-9FA3-4AB6-8993-A27302860455}"/>
                </a:ext>
              </a:extLst>
            </p:cNvPr>
            <p:cNvSpPr/>
            <p:nvPr/>
          </p:nvSpPr>
          <p:spPr>
            <a:xfrm>
              <a:off x="5877877" y="3479482"/>
              <a:ext cx="10477" cy="9525"/>
            </a:xfrm>
            <a:custGeom>
              <a:avLst/>
              <a:gdLst>
                <a:gd name="connsiteX0" fmla="*/ 953 w 10477"/>
                <a:gd name="connsiteY0" fmla="*/ 4763 h 9525"/>
                <a:gd name="connsiteX1" fmla="*/ 2858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8 w 10477"/>
                <a:gd name="connsiteY4" fmla="*/ 4763 h 9525"/>
                <a:gd name="connsiteX5" fmla="*/ 8573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3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3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3" y="4763"/>
                  </a:moveTo>
                  <a:cubicBezTo>
                    <a:pt x="953" y="3810"/>
                    <a:pt x="1905" y="1905"/>
                    <a:pt x="2858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5715"/>
                    <a:pt x="9525" y="7620"/>
                    <a:pt x="8573" y="8572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8" y="8572"/>
                    <a:pt x="1905" y="7620"/>
                  </a:cubicBezTo>
                  <a:cubicBezTo>
                    <a:pt x="953" y="6667"/>
                    <a:pt x="953" y="5715"/>
                    <a:pt x="953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id="{29603929-B0A8-4A3F-AD27-CCEF2871DA07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8" y="8572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id="{82A1894E-DAB3-4E28-AF68-F13F23E2BE20}"/>
                </a:ext>
              </a:extLst>
            </p:cNvPr>
            <p:cNvSpPr/>
            <p:nvPr/>
          </p:nvSpPr>
          <p:spPr>
            <a:xfrm>
              <a:off x="5877877" y="34804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8573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id="{BD1142A3-6E05-4B85-AA1F-12A17AB21866}"/>
                </a:ext>
              </a:extLst>
            </p:cNvPr>
            <p:cNvSpPr/>
            <p:nvPr/>
          </p:nvSpPr>
          <p:spPr>
            <a:xfrm>
              <a:off x="5878353" y="34804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0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id="{D24A1F7A-9CA5-4D71-9778-44F6D32F5451}"/>
                </a:ext>
              </a:extLst>
            </p:cNvPr>
            <p:cNvSpPr/>
            <p:nvPr/>
          </p:nvSpPr>
          <p:spPr>
            <a:xfrm>
              <a:off x="5879156" y="34804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6341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id="{AAD19F8E-1A2F-4D46-BC7D-A30C7B83200B}"/>
                </a:ext>
              </a:extLst>
            </p:cNvPr>
            <p:cNvSpPr/>
            <p:nvPr/>
          </p:nvSpPr>
          <p:spPr>
            <a:xfrm>
              <a:off x="5879387" y="348138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id="{0E5152A1-EBBC-45B1-8C2D-D3AC5C720A9E}"/>
                </a:ext>
              </a:extLst>
            </p:cNvPr>
            <p:cNvSpPr/>
            <p:nvPr/>
          </p:nvSpPr>
          <p:spPr>
            <a:xfrm>
              <a:off x="5880020" y="3482339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id="{DEAA758B-0A60-4320-8638-B2AEBEC9DD4D}"/>
                </a:ext>
              </a:extLst>
            </p:cNvPr>
            <p:cNvSpPr/>
            <p:nvPr/>
          </p:nvSpPr>
          <p:spPr>
            <a:xfrm>
              <a:off x="5881687" y="3483292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id="{B18299A5-3DD9-447C-A316-054CA8F2A44B}"/>
                </a:ext>
              </a:extLst>
            </p:cNvPr>
            <p:cNvSpPr/>
            <p:nvPr/>
          </p:nvSpPr>
          <p:spPr>
            <a:xfrm>
              <a:off x="5882639" y="3483292"/>
              <a:ext cx="1905" cy="1905"/>
            </a:xfrm>
            <a:custGeom>
              <a:avLst/>
              <a:gdLst>
                <a:gd name="connsiteX0" fmla="*/ 953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3 w 1905"/>
                <a:gd name="connsiteY3" fmla="*/ 953 h 1905"/>
                <a:gd name="connsiteX4" fmla="*/ 953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3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3" y="953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id="{BBECD68A-C1E1-4AC3-8337-2C6835A6EDF4}"/>
                </a:ext>
              </a:extLst>
            </p:cNvPr>
            <p:cNvSpPr/>
            <p:nvPr/>
          </p:nvSpPr>
          <p:spPr>
            <a:xfrm>
              <a:off x="5882639" y="3483292"/>
              <a:ext cx="952" cy="1905"/>
            </a:xfrm>
            <a:custGeom>
              <a:avLst/>
              <a:gdLst>
                <a:gd name="connsiteX0" fmla="*/ 0 w 952"/>
                <a:gd name="connsiteY0" fmla="*/ 0 h 1905"/>
                <a:gd name="connsiteX1" fmla="*/ 0 w 952"/>
                <a:gd name="connsiteY1" fmla="*/ 1905 h 1905"/>
                <a:gd name="connsiteX2" fmla="*/ 953 w 952"/>
                <a:gd name="connsiteY2" fmla="*/ 1905 h 1905"/>
                <a:gd name="connsiteX3" fmla="*/ 953 w 952"/>
                <a:gd name="connsiteY3" fmla="*/ 953 h 1905"/>
                <a:gd name="connsiteX4" fmla="*/ 0 w 952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0" y="0"/>
                  </a:moveTo>
                  <a:lnTo>
                    <a:pt x="0" y="1905"/>
                  </a:lnTo>
                  <a:lnTo>
                    <a:pt x="953" y="1905"/>
                  </a:lnTo>
                  <a:lnTo>
                    <a:pt x="953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id="{CDEB8B95-6100-4DA0-88F7-A0C659738781}"/>
                </a:ext>
              </a:extLst>
            </p:cNvPr>
            <p:cNvSpPr/>
            <p:nvPr/>
          </p:nvSpPr>
          <p:spPr>
            <a:xfrm rot="-4942481">
              <a:off x="5882971" y="3483760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id="{5007E619-62B5-4677-8ACF-612A93DA67A3}"/>
                </a:ext>
              </a:extLst>
            </p:cNvPr>
            <p:cNvSpPr/>
            <p:nvPr/>
          </p:nvSpPr>
          <p:spPr>
            <a:xfrm>
              <a:off x="5879306" y="34806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3" name="Freeform: Shape 5212">
              <a:extLst>
                <a:ext uri="{FF2B5EF4-FFF2-40B4-BE49-F238E27FC236}">
                  <a16:creationId xmlns:a16="http://schemas.microsoft.com/office/drawing/2014/main" id="{CC1214D6-1D37-46CF-9201-BCE013A13C58}"/>
                </a:ext>
              </a:extLst>
            </p:cNvPr>
            <p:cNvSpPr/>
            <p:nvPr/>
          </p:nvSpPr>
          <p:spPr>
            <a:xfrm>
              <a:off x="5939789" y="3496627"/>
              <a:ext cx="17145" cy="17145"/>
            </a:xfrm>
            <a:custGeom>
              <a:avLst/>
              <a:gdLst>
                <a:gd name="connsiteX0" fmla="*/ 0 w 17145"/>
                <a:gd name="connsiteY0" fmla="*/ 8573 h 17145"/>
                <a:gd name="connsiteX1" fmla="*/ 2858 w 17145"/>
                <a:gd name="connsiteY1" fmla="*/ 1905 h 17145"/>
                <a:gd name="connsiteX2" fmla="*/ 7620 w 17145"/>
                <a:gd name="connsiteY2" fmla="*/ 0 h 17145"/>
                <a:gd name="connsiteX3" fmla="*/ 14288 w 17145"/>
                <a:gd name="connsiteY3" fmla="*/ 2858 h 17145"/>
                <a:gd name="connsiteX4" fmla="*/ 16193 w 17145"/>
                <a:gd name="connsiteY4" fmla="*/ 7620 h 17145"/>
                <a:gd name="connsiteX5" fmla="*/ 13335 w 17145"/>
                <a:gd name="connsiteY5" fmla="*/ 14288 h 17145"/>
                <a:gd name="connsiteX6" fmla="*/ 8573 w 17145"/>
                <a:gd name="connsiteY6" fmla="*/ 16193 h 17145"/>
                <a:gd name="connsiteX7" fmla="*/ 1905 w 17145"/>
                <a:gd name="connsiteY7" fmla="*/ 13335 h 17145"/>
                <a:gd name="connsiteX8" fmla="*/ 0 w 17145"/>
                <a:gd name="connsiteY8" fmla="*/ 8573 h 17145"/>
                <a:gd name="connsiteX9" fmla="*/ 7620 w 17145"/>
                <a:gd name="connsiteY9" fmla="*/ 0 h 17145"/>
                <a:gd name="connsiteX10" fmla="*/ 2858 w 17145"/>
                <a:gd name="connsiteY10" fmla="*/ 1905 h 17145"/>
                <a:gd name="connsiteX11" fmla="*/ 0 w 17145"/>
                <a:gd name="connsiteY11" fmla="*/ 8573 h 17145"/>
                <a:gd name="connsiteX12" fmla="*/ 1905 w 17145"/>
                <a:gd name="connsiteY12" fmla="*/ 14288 h 17145"/>
                <a:gd name="connsiteX13" fmla="*/ 8573 w 17145"/>
                <a:gd name="connsiteY13" fmla="*/ 17145 h 17145"/>
                <a:gd name="connsiteX14" fmla="*/ 14288 w 17145"/>
                <a:gd name="connsiteY14" fmla="*/ 15240 h 17145"/>
                <a:gd name="connsiteX15" fmla="*/ 17145 w 17145"/>
                <a:gd name="connsiteY15" fmla="*/ 8573 h 17145"/>
                <a:gd name="connsiteX16" fmla="*/ 15240 w 17145"/>
                <a:gd name="connsiteY16" fmla="*/ 2858 h 17145"/>
                <a:gd name="connsiteX17" fmla="*/ 7620 w 17145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5">
                  <a:moveTo>
                    <a:pt x="0" y="8573"/>
                  </a:moveTo>
                  <a:cubicBezTo>
                    <a:pt x="0" y="6668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0" y="11430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5715" y="17145"/>
                    <a:pt x="8573" y="17145"/>
                  </a:cubicBezTo>
                  <a:cubicBezTo>
                    <a:pt x="10478" y="17145"/>
                    <a:pt x="12383" y="16193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8"/>
                    <a:pt x="16193" y="4763"/>
                    <a:pt x="15240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id="{31E5EF8E-46C8-4C22-8307-78B746C82193}"/>
                </a:ext>
              </a:extLst>
            </p:cNvPr>
            <p:cNvSpPr/>
            <p:nvPr/>
          </p:nvSpPr>
          <p:spPr>
            <a:xfrm>
              <a:off x="5939789" y="3496627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8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3 w 16192"/>
                <a:gd name="connsiteY5" fmla="*/ 14288 h 16192"/>
                <a:gd name="connsiteX6" fmla="*/ 7620 w 16192"/>
                <a:gd name="connsiteY6" fmla="*/ 16193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8"/>
                    <a:pt x="953" y="3810"/>
                    <a:pt x="2858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3" y="1905"/>
                    <a:pt x="13335" y="3810"/>
                  </a:cubicBezTo>
                  <a:cubicBezTo>
                    <a:pt x="14288" y="4763"/>
                    <a:pt x="15240" y="6668"/>
                    <a:pt x="15240" y="8573"/>
                  </a:cubicBezTo>
                  <a:cubicBezTo>
                    <a:pt x="15240" y="10477"/>
                    <a:pt x="14288" y="13335"/>
                    <a:pt x="12383" y="14288"/>
                  </a:cubicBezTo>
                  <a:cubicBezTo>
                    <a:pt x="11430" y="15240"/>
                    <a:pt x="9525" y="16193"/>
                    <a:pt x="7620" y="16193"/>
                  </a:cubicBezTo>
                  <a:cubicBezTo>
                    <a:pt x="5715" y="16193"/>
                    <a:pt x="2858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1905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id="{8A9977CF-1928-4FC0-AA44-EBCD34AD101E}"/>
                </a:ext>
              </a:extLst>
            </p:cNvPr>
            <p:cNvSpPr/>
            <p:nvPr/>
          </p:nvSpPr>
          <p:spPr>
            <a:xfrm>
              <a:off x="5939789" y="3497579"/>
              <a:ext cx="15240" cy="15240"/>
            </a:xfrm>
            <a:custGeom>
              <a:avLst/>
              <a:gdLst>
                <a:gd name="connsiteX0" fmla="*/ 953 w 15240"/>
                <a:gd name="connsiteY0" fmla="*/ 7620 h 15240"/>
                <a:gd name="connsiteX1" fmla="*/ 3810 w 15240"/>
                <a:gd name="connsiteY1" fmla="*/ 1905 h 15240"/>
                <a:gd name="connsiteX2" fmla="*/ 7620 w 15240"/>
                <a:gd name="connsiteY2" fmla="*/ 0 h 15240"/>
                <a:gd name="connsiteX3" fmla="*/ 13335 w 15240"/>
                <a:gd name="connsiteY3" fmla="*/ 2858 h 15240"/>
                <a:gd name="connsiteX4" fmla="*/ 15240 w 15240"/>
                <a:gd name="connsiteY4" fmla="*/ 7620 h 15240"/>
                <a:gd name="connsiteX5" fmla="*/ 12383 w 15240"/>
                <a:gd name="connsiteY5" fmla="*/ 13335 h 15240"/>
                <a:gd name="connsiteX6" fmla="*/ 7620 w 15240"/>
                <a:gd name="connsiteY6" fmla="*/ 15240 h 15240"/>
                <a:gd name="connsiteX7" fmla="*/ 1905 w 15240"/>
                <a:gd name="connsiteY7" fmla="*/ 12383 h 15240"/>
                <a:gd name="connsiteX8" fmla="*/ 953 w 15240"/>
                <a:gd name="connsiteY8" fmla="*/ 7620 h 15240"/>
                <a:gd name="connsiteX9" fmla="*/ 7620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7620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3"/>
                    <a:pt x="6668" y="0"/>
                    <a:pt x="7620" y="0"/>
                  </a:cubicBezTo>
                  <a:cubicBezTo>
                    <a:pt x="9525" y="0"/>
                    <a:pt x="11430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8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3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id="{A76C8123-D909-4B04-A071-2CD3E01EC947}"/>
                </a:ext>
              </a:extLst>
            </p:cNvPr>
            <p:cNvSpPr/>
            <p:nvPr/>
          </p:nvSpPr>
          <p:spPr>
            <a:xfrm>
              <a:off x="5940742" y="3497579"/>
              <a:ext cx="15239" cy="15240"/>
            </a:xfrm>
            <a:custGeom>
              <a:avLst/>
              <a:gdLst>
                <a:gd name="connsiteX0" fmla="*/ 0 w 15239"/>
                <a:gd name="connsiteY0" fmla="*/ 7620 h 15240"/>
                <a:gd name="connsiteX1" fmla="*/ 2857 w 15239"/>
                <a:gd name="connsiteY1" fmla="*/ 2858 h 15240"/>
                <a:gd name="connsiteX2" fmla="*/ 6668 w 15239"/>
                <a:gd name="connsiteY2" fmla="*/ 1905 h 15240"/>
                <a:gd name="connsiteX3" fmla="*/ 11430 w 15239"/>
                <a:gd name="connsiteY3" fmla="*/ 4763 h 15240"/>
                <a:gd name="connsiteX4" fmla="*/ 12382 w 15239"/>
                <a:gd name="connsiteY4" fmla="*/ 8573 h 15240"/>
                <a:gd name="connsiteX5" fmla="*/ 9525 w 15239"/>
                <a:gd name="connsiteY5" fmla="*/ 13335 h 15240"/>
                <a:gd name="connsiteX6" fmla="*/ 5715 w 15239"/>
                <a:gd name="connsiteY6" fmla="*/ 14288 h 15240"/>
                <a:gd name="connsiteX7" fmla="*/ 952 w 15239"/>
                <a:gd name="connsiteY7" fmla="*/ 11430 h 15240"/>
                <a:gd name="connsiteX8" fmla="*/ 0 w 15239"/>
                <a:gd name="connsiteY8" fmla="*/ 7620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8"/>
                    <a:pt x="11430" y="12383"/>
                    <a:pt x="9525" y="13335"/>
                  </a:cubicBezTo>
                  <a:cubicBezTo>
                    <a:pt x="8572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952" y="10478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id="{36FA38AA-65B0-4AC8-900A-6C7A25BF414B}"/>
                </a:ext>
              </a:extLst>
            </p:cNvPr>
            <p:cNvSpPr/>
            <p:nvPr/>
          </p:nvSpPr>
          <p:spPr>
            <a:xfrm>
              <a:off x="5940742" y="349853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7"/>
                  </a:cubicBezTo>
                  <a:cubicBezTo>
                    <a:pt x="12382" y="3810"/>
                    <a:pt x="12382" y="4763"/>
                    <a:pt x="12382" y="6667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952" y="8572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id="{74C65AB8-B651-4413-B69C-65464C7DC89C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8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3 w 11430"/>
                <a:gd name="connsiteY7" fmla="*/ 8573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8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7"/>
                    <a:pt x="11430" y="4763"/>
                    <a:pt x="11430" y="5715"/>
                  </a:cubicBezTo>
                  <a:cubicBezTo>
                    <a:pt x="11430" y="7620"/>
                    <a:pt x="10478" y="8573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3" y="8573"/>
                  </a:cubicBezTo>
                  <a:cubicBezTo>
                    <a:pt x="953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8573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id="{8D5A1DE8-61CD-45D8-A5F7-9C5E5D7F209F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3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id="{BC77537D-F744-456A-907A-DDA59D7CE6E3}"/>
                </a:ext>
              </a:extLst>
            </p:cNvPr>
            <p:cNvSpPr/>
            <p:nvPr/>
          </p:nvSpPr>
          <p:spPr>
            <a:xfrm>
              <a:off x="5942647" y="350043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id="{B6426AC0-F13F-4652-9DDC-2D6A4BFBF774}"/>
                </a:ext>
              </a:extLst>
            </p:cNvPr>
            <p:cNvSpPr/>
            <p:nvPr/>
          </p:nvSpPr>
          <p:spPr>
            <a:xfrm>
              <a:off x="5943600" y="350043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8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3810 w 9525"/>
                <a:gd name="connsiteY9" fmla="*/ 0 h 9525"/>
                <a:gd name="connsiteX10" fmla="*/ 952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3810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2858"/>
                    <a:pt x="1905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8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3810" y="9525"/>
                  </a:lnTo>
                  <a:cubicBezTo>
                    <a:pt x="2857" y="9525"/>
                    <a:pt x="1905" y="8573"/>
                    <a:pt x="952" y="7620"/>
                  </a:cubicBezTo>
                  <a:lnTo>
                    <a:pt x="0" y="4763"/>
                  </a:lnTo>
                  <a:moveTo>
                    <a:pt x="3810" y="0"/>
                  </a:move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id="{65DD981B-99AD-4229-9A19-621567A99D5B}"/>
                </a:ext>
              </a:extLst>
            </p:cNvPr>
            <p:cNvSpPr/>
            <p:nvPr/>
          </p:nvSpPr>
          <p:spPr>
            <a:xfrm>
              <a:off x="5943600" y="3501389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2 w 8572"/>
                <a:gd name="connsiteY1" fmla="*/ 6668 h 8572"/>
                <a:gd name="connsiteX2" fmla="*/ 952 w 8572"/>
                <a:gd name="connsiteY2" fmla="*/ 952 h 8572"/>
                <a:gd name="connsiteX3" fmla="*/ 3810 w 8572"/>
                <a:gd name="connsiteY3" fmla="*/ 0 h 8572"/>
                <a:gd name="connsiteX4" fmla="*/ 6668 w 8572"/>
                <a:gd name="connsiteY4" fmla="*/ 952 h 8572"/>
                <a:gd name="connsiteX5" fmla="*/ 6668 w 8572"/>
                <a:gd name="connsiteY5" fmla="*/ 6668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952 w 8572"/>
                <a:gd name="connsiteY8" fmla="*/ 952 h 8572"/>
                <a:gd name="connsiteX9" fmla="*/ 0 w 8572"/>
                <a:gd name="connsiteY9" fmla="*/ 3810 h 8572"/>
                <a:gd name="connsiteX10" fmla="*/ 952 w 8572"/>
                <a:gd name="connsiteY10" fmla="*/ 6668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2" y="6668"/>
                  </a:cubicBezTo>
                  <a:cubicBezTo>
                    <a:pt x="0" y="4763"/>
                    <a:pt x="0" y="2858"/>
                    <a:pt x="952" y="952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2"/>
                  </a:cubicBezTo>
                  <a:cubicBezTo>
                    <a:pt x="8573" y="2858"/>
                    <a:pt x="7620" y="4763"/>
                    <a:pt x="6668" y="6668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952" y="952"/>
                  </a:lnTo>
                  <a:cubicBezTo>
                    <a:pt x="952" y="952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4763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id="{2694AA9D-BDF7-465C-BE4D-EE984B83B5D3}"/>
                </a:ext>
              </a:extLst>
            </p:cNvPr>
            <p:cNvSpPr/>
            <p:nvPr/>
          </p:nvSpPr>
          <p:spPr>
            <a:xfrm>
              <a:off x="5943123" y="3501389"/>
              <a:ext cx="8572" cy="7620"/>
            </a:xfrm>
            <a:custGeom>
              <a:avLst/>
              <a:gdLst>
                <a:gd name="connsiteX0" fmla="*/ 4286 w 8572"/>
                <a:gd name="connsiteY0" fmla="*/ 6668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8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id="{E742608C-2B0D-422B-95DA-EA4561DC27C3}"/>
                </a:ext>
              </a:extLst>
            </p:cNvPr>
            <p:cNvSpPr/>
            <p:nvPr/>
          </p:nvSpPr>
          <p:spPr>
            <a:xfrm>
              <a:off x="5943926" y="350138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id="{5CBBC34A-7B41-42AF-9D76-27E3750A9D9B}"/>
                </a:ext>
              </a:extLst>
            </p:cNvPr>
            <p:cNvSpPr/>
            <p:nvPr/>
          </p:nvSpPr>
          <p:spPr>
            <a:xfrm>
              <a:off x="5944157" y="3501389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id="{EB17678D-B1C0-410F-AC8B-69ECFFFC2FB9}"/>
                </a:ext>
              </a:extLst>
            </p:cNvPr>
            <p:cNvSpPr/>
            <p:nvPr/>
          </p:nvSpPr>
          <p:spPr>
            <a:xfrm>
              <a:off x="5944790" y="3502342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id="{01959627-293A-4206-A8C7-CFCA302049F5}"/>
                </a:ext>
              </a:extLst>
            </p:cNvPr>
            <p:cNvSpPr/>
            <p:nvPr/>
          </p:nvSpPr>
          <p:spPr>
            <a:xfrm>
              <a:off x="5946457" y="350329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id="{61DF7DB2-F69A-48CA-B2D3-A8415D2B54CB}"/>
                </a:ext>
              </a:extLst>
            </p:cNvPr>
            <p:cNvSpPr/>
            <p:nvPr/>
          </p:nvSpPr>
          <p:spPr>
            <a:xfrm>
              <a:off x="5946457" y="3504247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952 h 1904"/>
                <a:gd name="connsiteX2" fmla="*/ 953 w 1905"/>
                <a:gd name="connsiteY2" fmla="*/ 0 h 1904"/>
                <a:gd name="connsiteX3" fmla="*/ 1905 w 1905"/>
                <a:gd name="connsiteY3" fmla="*/ 0 h 1904"/>
                <a:gd name="connsiteX4" fmla="*/ 1905 w 1905"/>
                <a:gd name="connsiteY4" fmla="*/ 952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lnTo>
                    <a:pt x="953" y="952"/>
                  </a:lnTo>
                  <a:lnTo>
                    <a:pt x="953" y="0"/>
                  </a:lnTo>
                  <a:lnTo>
                    <a:pt x="1905" y="0"/>
                  </a:lnTo>
                  <a:lnTo>
                    <a:pt x="1905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id="{36DC7EF7-ADBB-4A04-97F7-1CE0444910FD}"/>
                </a:ext>
              </a:extLst>
            </p:cNvPr>
            <p:cNvSpPr/>
            <p:nvPr/>
          </p:nvSpPr>
          <p:spPr>
            <a:xfrm>
              <a:off x="5946457" y="3504247"/>
              <a:ext cx="1905" cy="952"/>
            </a:xfrm>
            <a:custGeom>
              <a:avLst/>
              <a:gdLst>
                <a:gd name="connsiteX0" fmla="*/ 953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953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953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953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id="{322AAA5E-C75E-4554-B1DA-1BAC663FCA7B}"/>
                </a:ext>
              </a:extLst>
            </p:cNvPr>
            <p:cNvSpPr/>
            <p:nvPr/>
          </p:nvSpPr>
          <p:spPr>
            <a:xfrm rot="-4950114">
              <a:off x="5946973" y="35042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id="{698654E9-4805-4945-BECB-7859C47C2E04}"/>
                </a:ext>
              </a:extLst>
            </p:cNvPr>
            <p:cNvSpPr/>
            <p:nvPr/>
          </p:nvSpPr>
          <p:spPr>
            <a:xfrm>
              <a:off x="5943123" y="350091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id="{159DE29A-4655-497E-A84E-23D28CE22B6C}"/>
                </a:ext>
              </a:extLst>
            </p:cNvPr>
            <p:cNvSpPr/>
            <p:nvPr/>
          </p:nvSpPr>
          <p:spPr>
            <a:xfrm>
              <a:off x="5896927" y="3513772"/>
              <a:ext cx="16192" cy="17144"/>
            </a:xfrm>
            <a:custGeom>
              <a:avLst/>
              <a:gdLst>
                <a:gd name="connsiteX0" fmla="*/ 0 w 16192"/>
                <a:gd name="connsiteY0" fmla="*/ 8573 h 17144"/>
                <a:gd name="connsiteX1" fmla="*/ 2858 w 16192"/>
                <a:gd name="connsiteY1" fmla="*/ 1905 h 17144"/>
                <a:gd name="connsiteX2" fmla="*/ 7620 w 16192"/>
                <a:gd name="connsiteY2" fmla="*/ 0 h 17144"/>
                <a:gd name="connsiteX3" fmla="*/ 14288 w 16192"/>
                <a:gd name="connsiteY3" fmla="*/ 2857 h 17144"/>
                <a:gd name="connsiteX4" fmla="*/ 16193 w 16192"/>
                <a:gd name="connsiteY4" fmla="*/ 7620 h 17144"/>
                <a:gd name="connsiteX5" fmla="*/ 13335 w 16192"/>
                <a:gd name="connsiteY5" fmla="*/ 14288 h 17144"/>
                <a:gd name="connsiteX6" fmla="*/ 8573 w 16192"/>
                <a:gd name="connsiteY6" fmla="*/ 16192 h 17144"/>
                <a:gd name="connsiteX7" fmla="*/ 1905 w 16192"/>
                <a:gd name="connsiteY7" fmla="*/ 13335 h 17144"/>
                <a:gd name="connsiteX8" fmla="*/ 0 w 16192"/>
                <a:gd name="connsiteY8" fmla="*/ 8573 h 17144"/>
                <a:gd name="connsiteX9" fmla="*/ 7620 w 16192"/>
                <a:gd name="connsiteY9" fmla="*/ 0 h 17144"/>
                <a:gd name="connsiteX10" fmla="*/ 2858 w 16192"/>
                <a:gd name="connsiteY10" fmla="*/ 1905 h 17144"/>
                <a:gd name="connsiteX11" fmla="*/ 0 w 16192"/>
                <a:gd name="connsiteY11" fmla="*/ 8573 h 17144"/>
                <a:gd name="connsiteX12" fmla="*/ 1905 w 16192"/>
                <a:gd name="connsiteY12" fmla="*/ 14288 h 17144"/>
                <a:gd name="connsiteX13" fmla="*/ 8573 w 16192"/>
                <a:gd name="connsiteY13" fmla="*/ 17145 h 17144"/>
                <a:gd name="connsiteX14" fmla="*/ 13335 w 16192"/>
                <a:gd name="connsiteY14" fmla="*/ 15240 h 17144"/>
                <a:gd name="connsiteX15" fmla="*/ 16193 w 16192"/>
                <a:gd name="connsiteY15" fmla="*/ 8573 h 17144"/>
                <a:gd name="connsiteX16" fmla="*/ 14288 w 16192"/>
                <a:gd name="connsiteY16" fmla="*/ 3810 h 17144"/>
                <a:gd name="connsiteX17" fmla="*/ 7620 w 16192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3335" y="1905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id="{2E397369-68A3-4A9F-BC67-AB58CCE2AA24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953 w 16192"/>
                <a:gd name="connsiteY0" fmla="*/ 7620 h 16192"/>
                <a:gd name="connsiteX1" fmla="*/ 3810 w 16192"/>
                <a:gd name="connsiteY1" fmla="*/ 1905 h 16192"/>
                <a:gd name="connsiteX2" fmla="*/ 8573 w 16192"/>
                <a:gd name="connsiteY2" fmla="*/ 0 h 16192"/>
                <a:gd name="connsiteX3" fmla="*/ 14288 w 16192"/>
                <a:gd name="connsiteY3" fmla="*/ 2858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3 w 16192"/>
                <a:gd name="connsiteY6" fmla="*/ 15240 h 16192"/>
                <a:gd name="connsiteX7" fmla="*/ 2858 w 16192"/>
                <a:gd name="connsiteY7" fmla="*/ 12383 h 16192"/>
                <a:gd name="connsiteX8" fmla="*/ 953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3" y="7620"/>
                  </a:moveTo>
                  <a:cubicBezTo>
                    <a:pt x="953" y="5715"/>
                    <a:pt x="1905" y="2858"/>
                    <a:pt x="3810" y="1905"/>
                  </a:cubicBezTo>
                  <a:cubicBezTo>
                    <a:pt x="4763" y="952"/>
                    <a:pt x="6668" y="0"/>
                    <a:pt x="8573" y="0"/>
                  </a:cubicBezTo>
                  <a:cubicBezTo>
                    <a:pt x="10478" y="0"/>
                    <a:pt x="13335" y="952"/>
                    <a:pt x="14288" y="2858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3335"/>
                  </a:cubicBezTo>
                  <a:cubicBezTo>
                    <a:pt x="12383" y="14288"/>
                    <a:pt x="10478" y="15240"/>
                    <a:pt x="8573" y="15240"/>
                  </a:cubicBezTo>
                  <a:cubicBezTo>
                    <a:pt x="6668" y="15240"/>
                    <a:pt x="3810" y="14288"/>
                    <a:pt x="2858" y="12383"/>
                  </a:cubicBezTo>
                  <a:cubicBezTo>
                    <a:pt x="953" y="11430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id="{7ACB1D21-99F7-4FFF-AD91-C309AA7FD265}"/>
                </a:ext>
              </a:extLst>
            </p:cNvPr>
            <p:cNvSpPr/>
            <p:nvPr/>
          </p:nvSpPr>
          <p:spPr>
            <a:xfrm>
              <a:off x="5896927" y="35147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1905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id="{DB235642-12B8-4AA0-AF21-BC76B92EA1F3}"/>
                </a:ext>
              </a:extLst>
            </p:cNvPr>
            <p:cNvSpPr/>
            <p:nvPr/>
          </p:nvSpPr>
          <p:spPr>
            <a:xfrm>
              <a:off x="5897880" y="3515677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6" name="Freeform: Shape 5235">
              <a:extLst>
                <a:ext uri="{FF2B5EF4-FFF2-40B4-BE49-F238E27FC236}">
                  <a16:creationId xmlns:a16="http://schemas.microsoft.com/office/drawing/2014/main" id="{44380288-F0E4-4E7B-BFD3-36BB0B548A0D}"/>
                </a:ext>
              </a:extLst>
            </p:cNvPr>
            <p:cNvSpPr/>
            <p:nvPr/>
          </p:nvSpPr>
          <p:spPr>
            <a:xfrm>
              <a:off x="5897880" y="351567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1905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id="{C74C5AB9-E397-4F1D-A238-41D38FDB29F6}"/>
                </a:ext>
              </a:extLst>
            </p:cNvPr>
            <p:cNvSpPr/>
            <p:nvPr/>
          </p:nvSpPr>
          <p:spPr>
            <a:xfrm>
              <a:off x="5898832" y="3516629"/>
              <a:ext cx="12382" cy="11430"/>
            </a:xfrm>
            <a:custGeom>
              <a:avLst/>
              <a:gdLst>
                <a:gd name="connsiteX0" fmla="*/ 953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8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3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3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8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3" y="5715"/>
                  </a:moveTo>
                  <a:cubicBezTo>
                    <a:pt x="953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8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3" y="8573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id="{EED821F8-C154-4EDA-AEFD-05D53BDE1F11}"/>
                </a:ext>
              </a:extLst>
            </p:cNvPr>
            <p:cNvSpPr/>
            <p:nvPr/>
          </p:nvSpPr>
          <p:spPr>
            <a:xfrm>
              <a:off x="5898832" y="3517582"/>
              <a:ext cx="11430" cy="11429"/>
            </a:xfrm>
            <a:custGeom>
              <a:avLst/>
              <a:gdLst>
                <a:gd name="connsiteX0" fmla="*/ 953 w 11430"/>
                <a:gd name="connsiteY0" fmla="*/ 4763 h 11429"/>
                <a:gd name="connsiteX1" fmla="*/ 2857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8 w 11430"/>
                <a:gd name="connsiteY4" fmla="*/ 4763 h 11429"/>
                <a:gd name="connsiteX5" fmla="*/ 8573 w 11430"/>
                <a:gd name="connsiteY5" fmla="*/ 8572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3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4763"/>
                  </a:moveTo>
                  <a:cubicBezTo>
                    <a:pt x="953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2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2"/>
                    <a:pt x="1905" y="7620"/>
                  </a:cubicBezTo>
                  <a:cubicBezTo>
                    <a:pt x="1905" y="6667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id="{85FDCC5C-02F0-4031-9D25-CD3D8DD640EE}"/>
                </a:ext>
              </a:extLst>
            </p:cNvPr>
            <p:cNvSpPr/>
            <p:nvPr/>
          </p:nvSpPr>
          <p:spPr>
            <a:xfrm>
              <a:off x="5899785" y="3517582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2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2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id="{73893997-68C8-4136-9483-747388044D95}"/>
                </a:ext>
              </a:extLst>
            </p:cNvPr>
            <p:cNvSpPr/>
            <p:nvPr/>
          </p:nvSpPr>
          <p:spPr>
            <a:xfrm>
              <a:off x="5899785" y="3518535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7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7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id="{974D9D62-9109-45A5-9EF5-012CB87CEA71}"/>
                </a:ext>
              </a:extLst>
            </p:cNvPr>
            <p:cNvSpPr/>
            <p:nvPr/>
          </p:nvSpPr>
          <p:spPr>
            <a:xfrm>
              <a:off x="5899785" y="35185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id="{6CE29AAD-0684-406A-B313-6EDAAC20A57A}"/>
                </a:ext>
              </a:extLst>
            </p:cNvPr>
            <p:cNvSpPr/>
            <p:nvPr/>
          </p:nvSpPr>
          <p:spPr>
            <a:xfrm>
              <a:off x="5900261" y="35185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952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id="{803BC8F6-D733-46F8-B754-84A9D9BF3609}"/>
                </a:ext>
              </a:extLst>
            </p:cNvPr>
            <p:cNvSpPr/>
            <p:nvPr/>
          </p:nvSpPr>
          <p:spPr>
            <a:xfrm>
              <a:off x="5901064" y="3519487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6341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4" name="Freeform: Shape 5243">
              <a:extLst>
                <a:ext uri="{FF2B5EF4-FFF2-40B4-BE49-F238E27FC236}">
                  <a16:creationId xmlns:a16="http://schemas.microsoft.com/office/drawing/2014/main" id="{E28F3C80-414B-4CD0-98B2-9372EBD8C8A2}"/>
                </a:ext>
              </a:extLst>
            </p:cNvPr>
            <p:cNvSpPr/>
            <p:nvPr/>
          </p:nvSpPr>
          <p:spPr>
            <a:xfrm>
              <a:off x="5901295" y="351948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id="{0AD68760-BA86-47F1-A9B4-48681149441A}"/>
                </a:ext>
              </a:extLst>
            </p:cNvPr>
            <p:cNvSpPr/>
            <p:nvPr/>
          </p:nvSpPr>
          <p:spPr>
            <a:xfrm>
              <a:off x="5901928" y="3520439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id="{452BC527-5C89-4C35-B386-A8D3CB7C1ABB}"/>
                </a:ext>
              </a:extLst>
            </p:cNvPr>
            <p:cNvSpPr/>
            <p:nvPr/>
          </p:nvSpPr>
          <p:spPr>
            <a:xfrm>
              <a:off x="5903594" y="3521392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id="{982C0CB7-D6CC-4B83-B3D0-710B31EB0DFB}"/>
                </a:ext>
              </a:extLst>
            </p:cNvPr>
            <p:cNvSpPr/>
            <p:nvPr/>
          </p:nvSpPr>
          <p:spPr>
            <a:xfrm>
              <a:off x="5904547" y="3521392"/>
              <a:ext cx="1904" cy="1905"/>
            </a:xfrm>
            <a:custGeom>
              <a:avLst/>
              <a:gdLst>
                <a:gd name="connsiteX0" fmla="*/ 952 w 1904"/>
                <a:gd name="connsiteY0" fmla="*/ 1905 h 1905"/>
                <a:gd name="connsiteX1" fmla="*/ 0 w 1904"/>
                <a:gd name="connsiteY1" fmla="*/ 1905 h 1905"/>
                <a:gd name="connsiteX2" fmla="*/ 0 w 1904"/>
                <a:gd name="connsiteY2" fmla="*/ 953 h 1905"/>
                <a:gd name="connsiteX3" fmla="*/ 952 w 1904"/>
                <a:gd name="connsiteY3" fmla="*/ 953 h 1905"/>
                <a:gd name="connsiteX4" fmla="*/ 952 w 1904"/>
                <a:gd name="connsiteY4" fmla="*/ 1905 h 1905"/>
                <a:gd name="connsiteX5" fmla="*/ 0 w 1904"/>
                <a:gd name="connsiteY5" fmla="*/ 0 h 1905"/>
                <a:gd name="connsiteX6" fmla="*/ 0 w 1904"/>
                <a:gd name="connsiteY6" fmla="*/ 1905 h 1905"/>
                <a:gd name="connsiteX7" fmla="*/ 1905 w 1904"/>
                <a:gd name="connsiteY7" fmla="*/ 1905 h 1905"/>
                <a:gd name="connsiteX8" fmla="*/ 1905 w 1904"/>
                <a:gd name="connsiteY8" fmla="*/ 0 h 1905"/>
                <a:gd name="connsiteX9" fmla="*/ 0 w 1904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id="{37FF8FA6-2397-48FE-8437-4F77AEC8C53A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id="{8972B0EB-21D6-4587-8223-E0B5090D0999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id="{AD8D3711-A8B2-42E6-82FA-06683F6AFB52}"/>
                </a:ext>
              </a:extLst>
            </p:cNvPr>
            <p:cNvSpPr/>
            <p:nvPr/>
          </p:nvSpPr>
          <p:spPr>
            <a:xfrm>
              <a:off x="5901213" y="35187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id="{AB40B631-DCF6-481C-9AB0-C7D3AA5C7B27}"/>
                </a:ext>
              </a:extLst>
            </p:cNvPr>
            <p:cNvSpPr/>
            <p:nvPr/>
          </p:nvSpPr>
          <p:spPr>
            <a:xfrm>
              <a:off x="5905500" y="3636645"/>
              <a:ext cx="17144" cy="17144"/>
            </a:xfrm>
            <a:custGeom>
              <a:avLst/>
              <a:gdLst>
                <a:gd name="connsiteX0" fmla="*/ 0 w 17144"/>
                <a:gd name="connsiteY0" fmla="*/ 8572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3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2 h 17144"/>
                <a:gd name="connsiteX9" fmla="*/ 8573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2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2 h 17144"/>
                <a:gd name="connsiteX16" fmla="*/ 15240 w 17144"/>
                <a:gd name="connsiteY16" fmla="*/ 3810 h 17144"/>
                <a:gd name="connsiteX17" fmla="*/ 8573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2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7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2382"/>
                    <a:pt x="0" y="10477"/>
                    <a:pt x="0" y="8572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2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2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3335" y="952"/>
                    <a:pt x="10477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id="{AADF5BAD-D39C-4524-A2F9-870FF984D28B}"/>
                </a:ext>
              </a:extLst>
            </p:cNvPr>
            <p:cNvSpPr/>
            <p:nvPr/>
          </p:nvSpPr>
          <p:spPr>
            <a:xfrm>
              <a:off x="5906452" y="3637597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7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2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7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2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2"/>
                  </a:cubicBezTo>
                  <a:cubicBezTo>
                    <a:pt x="0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3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id="{AD0F468C-7554-452D-B422-9D5560983D65}"/>
                </a:ext>
              </a:extLst>
            </p:cNvPr>
            <p:cNvSpPr/>
            <p:nvPr/>
          </p:nvSpPr>
          <p:spPr>
            <a:xfrm>
              <a:off x="5906452" y="3637597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8 w 15240"/>
                <a:gd name="connsiteY1" fmla="*/ 1905 h 15239"/>
                <a:gd name="connsiteX2" fmla="*/ 6668 w 15240"/>
                <a:gd name="connsiteY2" fmla="*/ 0 h 15239"/>
                <a:gd name="connsiteX3" fmla="*/ 12383 w 15240"/>
                <a:gd name="connsiteY3" fmla="*/ 2857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2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8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3" y="2857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8" y="14288"/>
                    <a:pt x="953" y="12382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id="{3912A9D3-B3B1-418D-8ED4-89C3096D2A34}"/>
                </a:ext>
              </a:extLst>
            </p:cNvPr>
            <p:cNvSpPr/>
            <p:nvPr/>
          </p:nvSpPr>
          <p:spPr>
            <a:xfrm>
              <a:off x="5907405" y="3638550"/>
              <a:ext cx="15239" cy="15239"/>
            </a:xfrm>
            <a:custGeom>
              <a:avLst/>
              <a:gdLst>
                <a:gd name="connsiteX0" fmla="*/ 0 w 15239"/>
                <a:gd name="connsiteY0" fmla="*/ 6667 h 15239"/>
                <a:gd name="connsiteX1" fmla="*/ 2857 w 15239"/>
                <a:gd name="connsiteY1" fmla="*/ 1905 h 15239"/>
                <a:gd name="connsiteX2" fmla="*/ 6668 w 15239"/>
                <a:gd name="connsiteY2" fmla="*/ 952 h 15239"/>
                <a:gd name="connsiteX3" fmla="*/ 11430 w 15239"/>
                <a:gd name="connsiteY3" fmla="*/ 3810 h 15239"/>
                <a:gd name="connsiteX4" fmla="*/ 12382 w 15239"/>
                <a:gd name="connsiteY4" fmla="*/ 7620 h 15239"/>
                <a:gd name="connsiteX5" fmla="*/ 9525 w 15239"/>
                <a:gd name="connsiteY5" fmla="*/ 12383 h 15239"/>
                <a:gd name="connsiteX6" fmla="*/ 5715 w 15239"/>
                <a:gd name="connsiteY6" fmla="*/ 13335 h 15239"/>
                <a:gd name="connsiteX7" fmla="*/ 952 w 15239"/>
                <a:gd name="connsiteY7" fmla="*/ 10477 h 15239"/>
                <a:gd name="connsiteX8" fmla="*/ 0 w 15239"/>
                <a:gd name="connsiteY8" fmla="*/ 6667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6667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2" y="952"/>
                    <a:pt x="10477" y="1905"/>
                    <a:pt x="11430" y="3810"/>
                  </a:cubicBezTo>
                  <a:cubicBezTo>
                    <a:pt x="12382" y="4763"/>
                    <a:pt x="12382" y="6667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7"/>
                  </a:cubicBezTo>
                  <a:cubicBezTo>
                    <a:pt x="0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EE9BECF4-E6B3-428E-80B6-8C0B7D8A5653}"/>
                </a:ext>
              </a:extLst>
            </p:cNvPr>
            <p:cNvSpPr/>
            <p:nvPr/>
          </p:nvSpPr>
          <p:spPr>
            <a:xfrm>
              <a:off x="5907405" y="3638550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A3A45F4F-CAEC-4146-BFBC-D1B7052EF988}"/>
                </a:ext>
              </a:extLst>
            </p:cNvPr>
            <p:cNvSpPr/>
            <p:nvPr/>
          </p:nvSpPr>
          <p:spPr>
            <a:xfrm>
              <a:off x="5908357" y="3639502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2 h 11430"/>
                <a:gd name="connsiteX2" fmla="*/ 5715 w 11430"/>
                <a:gd name="connsiteY2" fmla="*/ 0 h 11430"/>
                <a:gd name="connsiteX3" fmla="*/ 10478 w 11430"/>
                <a:gd name="connsiteY3" fmla="*/ 1905 h 11430"/>
                <a:gd name="connsiteX4" fmla="*/ 11430 w 11430"/>
                <a:gd name="connsiteY4" fmla="*/ 5715 h 11430"/>
                <a:gd name="connsiteX5" fmla="*/ 9525 w 11430"/>
                <a:gd name="connsiteY5" fmla="*/ 9525 h 11430"/>
                <a:gd name="connsiteX6" fmla="*/ 5715 w 11430"/>
                <a:gd name="connsiteY6" fmla="*/ 10477 h 11430"/>
                <a:gd name="connsiteX7" fmla="*/ 953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2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5715 h 11430"/>
                <a:gd name="connsiteX16" fmla="*/ 10478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3" y="2858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8"/>
                    <a:pt x="11430" y="3810"/>
                    <a:pt x="11430" y="5715"/>
                  </a:cubicBezTo>
                  <a:cubicBezTo>
                    <a:pt x="11430" y="7620"/>
                    <a:pt x="10478" y="8573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3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BE5A2CA7-13E0-475A-8851-D6E9E11DA8B8}"/>
                </a:ext>
              </a:extLst>
            </p:cNvPr>
            <p:cNvSpPr/>
            <p:nvPr/>
          </p:nvSpPr>
          <p:spPr>
            <a:xfrm>
              <a:off x="5908357" y="3639502"/>
              <a:ext cx="11430" cy="11430"/>
            </a:xfrm>
            <a:custGeom>
              <a:avLst/>
              <a:gdLst>
                <a:gd name="connsiteX0" fmla="*/ 953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2 h 11430"/>
                <a:gd name="connsiteX3" fmla="*/ 9525 w 11430"/>
                <a:gd name="connsiteY3" fmla="*/ 2858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7 h 11430"/>
                <a:gd name="connsiteX7" fmla="*/ 1905 w 11430"/>
                <a:gd name="connsiteY7" fmla="*/ 8573 h 11430"/>
                <a:gd name="connsiteX8" fmla="*/ 953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2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6668 h 11430"/>
                <a:gd name="connsiteX16" fmla="*/ 10478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3" y="5715"/>
                  </a:moveTo>
                  <a:cubicBezTo>
                    <a:pt x="953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3" y="7620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5EB9A53F-DA94-4EF8-B05A-7CCBAC7251D5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3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3"/>
                    <a:pt x="8572" y="1905"/>
                  </a:cubicBezTo>
                  <a:cubicBezTo>
                    <a:pt x="9525" y="2858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3"/>
                  </a:cubicBezTo>
                  <a:cubicBezTo>
                    <a:pt x="6667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8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26B76A1B-FE8F-4AFB-9871-E525707C9088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3 h 9525"/>
                <a:gd name="connsiteX3" fmla="*/ 8572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3"/>
                  </a:lnTo>
                  <a:cubicBezTo>
                    <a:pt x="6667" y="953"/>
                    <a:pt x="7620" y="1905"/>
                    <a:pt x="8572" y="2858"/>
                  </a:cubicBezTo>
                  <a:lnTo>
                    <a:pt x="9525" y="5715"/>
                  </a:lnTo>
                  <a:cubicBezTo>
                    <a:pt x="9525" y="6668"/>
                    <a:pt x="8572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953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7AB0FAB4-863D-451D-9E38-557F4AC072F4}"/>
                </a:ext>
              </a:extLst>
            </p:cNvPr>
            <p:cNvSpPr/>
            <p:nvPr/>
          </p:nvSpPr>
          <p:spPr>
            <a:xfrm>
              <a:off x="5909310" y="3641407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2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2"/>
                    <a:pt x="3810" y="8572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7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B6337529-D349-4B59-B9F5-C6CC51BF045A}"/>
                </a:ext>
              </a:extLst>
            </p:cNvPr>
            <p:cNvSpPr/>
            <p:nvPr/>
          </p:nvSpPr>
          <p:spPr>
            <a:xfrm>
              <a:off x="5909786" y="3641407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51E0FF83-36EA-4D79-B7BD-E3EFC28EDA06}"/>
                </a:ext>
              </a:extLst>
            </p:cNvPr>
            <p:cNvSpPr/>
            <p:nvPr/>
          </p:nvSpPr>
          <p:spPr>
            <a:xfrm>
              <a:off x="5910589" y="3641407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4808F218-4CA1-4F67-9EF4-BE00D25C19F6}"/>
                </a:ext>
              </a:extLst>
            </p:cNvPr>
            <p:cNvSpPr/>
            <p:nvPr/>
          </p:nvSpPr>
          <p:spPr>
            <a:xfrm>
              <a:off x="5910820" y="3641407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7E947DF0-DCBE-494D-B41B-C12274C6D4E3}"/>
                </a:ext>
              </a:extLst>
            </p:cNvPr>
            <p:cNvSpPr/>
            <p:nvPr/>
          </p:nvSpPr>
          <p:spPr>
            <a:xfrm>
              <a:off x="5911453" y="3642360"/>
              <a:ext cx="5238" cy="5714"/>
            </a:xfrm>
            <a:custGeom>
              <a:avLst/>
              <a:gdLst>
                <a:gd name="connsiteX0" fmla="*/ 3572 w 5238"/>
                <a:gd name="connsiteY0" fmla="*/ 4763 h 5714"/>
                <a:gd name="connsiteX1" fmla="*/ 714 w 5238"/>
                <a:gd name="connsiteY1" fmla="*/ 4763 h 5714"/>
                <a:gd name="connsiteX2" fmla="*/ 714 w 5238"/>
                <a:gd name="connsiteY2" fmla="*/ 1905 h 5714"/>
                <a:gd name="connsiteX3" fmla="*/ 3572 w 5238"/>
                <a:gd name="connsiteY3" fmla="*/ 1905 h 5714"/>
                <a:gd name="connsiteX4" fmla="*/ 3572 w 5238"/>
                <a:gd name="connsiteY4" fmla="*/ 4763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B9A11A9C-FD93-4984-867D-8D13F2D113BA}"/>
                </a:ext>
              </a:extLst>
            </p:cNvPr>
            <p:cNvSpPr/>
            <p:nvPr/>
          </p:nvSpPr>
          <p:spPr>
            <a:xfrm>
              <a:off x="5913119" y="3643312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C464B180-F4FC-479A-95A5-B1B5664CB4F9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953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2 h 1905"/>
                <a:gd name="connsiteX3" fmla="*/ 953 w 1905"/>
                <a:gd name="connsiteY3" fmla="*/ 952 h 1905"/>
                <a:gd name="connsiteX4" fmla="*/ 953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3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3" y="952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64362AF8-0264-4765-AB9F-92DF1B7D7F37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1905 h 1905"/>
                <a:gd name="connsiteX2" fmla="*/ 953 w 1905"/>
                <a:gd name="connsiteY2" fmla="*/ 1905 h 1905"/>
                <a:gd name="connsiteX3" fmla="*/ 1905 w 1905"/>
                <a:gd name="connsiteY3" fmla="*/ 0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1905"/>
                  </a:lnTo>
                  <a:lnTo>
                    <a:pt x="953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41B9BFC6-A572-4C0D-8BFE-E69D86CE736D}"/>
                </a:ext>
              </a:extLst>
            </p:cNvPr>
            <p:cNvSpPr/>
            <p:nvPr/>
          </p:nvSpPr>
          <p:spPr>
            <a:xfrm rot="-4972627">
              <a:off x="5913987" y="3644054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2607AC69-618E-4469-9F1A-C4E2911F3E5E}"/>
                </a:ext>
              </a:extLst>
            </p:cNvPr>
            <p:cNvSpPr/>
            <p:nvPr/>
          </p:nvSpPr>
          <p:spPr>
            <a:xfrm>
              <a:off x="5909786" y="3641260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4FE9ABCC-9904-42BD-B9D2-7DF223139712}"/>
                </a:ext>
              </a:extLst>
            </p:cNvPr>
            <p:cNvSpPr/>
            <p:nvPr/>
          </p:nvSpPr>
          <p:spPr>
            <a:xfrm>
              <a:off x="5973127" y="3725227"/>
              <a:ext cx="18097" cy="17145"/>
            </a:xfrm>
            <a:custGeom>
              <a:avLst/>
              <a:gdLst>
                <a:gd name="connsiteX0" fmla="*/ 0 w 18097"/>
                <a:gd name="connsiteY0" fmla="*/ 8573 h 17145"/>
                <a:gd name="connsiteX1" fmla="*/ 2858 w 18097"/>
                <a:gd name="connsiteY1" fmla="*/ 1905 h 17145"/>
                <a:gd name="connsiteX2" fmla="*/ 7620 w 18097"/>
                <a:gd name="connsiteY2" fmla="*/ 0 h 17145"/>
                <a:gd name="connsiteX3" fmla="*/ 14288 w 18097"/>
                <a:gd name="connsiteY3" fmla="*/ 2858 h 17145"/>
                <a:gd name="connsiteX4" fmla="*/ 16193 w 18097"/>
                <a:gd name="connsiteY4" fmla="*/ 7620 h 17145"/>
                <a:gd name="connsiteX5" fmla="*/ 13335 w 18097"/>
                <a:gd name="connsiteY5" fmla="*/ 14288 h 17145"/>
                <a:gd name="connsiteX6" fmla="*/ 8573 w 18097"/>
                <a:gd name="connsiteY6" fmla="*/ 16193 h 17145"/>
                <a:gd name="connsiteX7" fmla="*/ 1905 w 18097"/>
                <a:gd name="connsiteY7" fmla="*/ 13335 h 17145"/>
                <a:gd name="connsiteX8" fmla="*/ 0 w 18097"/>
                <a:gd name="connsiteY8" fmla="*/ 8573 h 17145"/>
                <a:gd name="connsiteX9" fmla="*/ 8573 w 18097"/>
                <a:gd name="connsiteY9" fmla="*/ 0 h 17145"/>
                <a:gd name="connsiteX10" fmla="*/ 3810 w 18097"/>
                <a:gd name="connsiteY10" fmla="*/ 1905 h 17145"/>
                <a:gd name="connsiteX11" fmla="*/ 953 w 18097"/>
                <a:gd name="connsiteY11" fmla="*/ 8573 h 17145"/>
                <a:gd name="connsiteX12" fmla="*/ 2858 w 18097"/>
                <a:gd name="connsiteY12" fmla="*/ 14288 h 17145"/>
                <a:gd name="connsiteX13" fmla="*/ 9525 w 18097"/>
                <a:gd name="connsiteY13" fmla="*/ 17145 h 17145"/>
                <a:gd name="connsiteX14" fmla="*/ 15240 w 18097"/>
                <a:gd name="connsiteY14" fmla="*/ 15240 h 17145"/>
                <a:gd name="connsiteX15" fmla="*/ 18098 w 18097"/>
                <a:gd name="connsiteY15" fmla="*/ 8573 h 17145"/>
                <a:gd name="connsiteX16" fmla="*/ 16193 w 18097"/>
                <a:gd name="connsiteY16" fmla="*/ 3810 h 17145"/>
                <a:gd name="connsiteX17" fmla="*/ 8573 w 18097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097" h="17145">
                  <a:moveTo>
                    <a:pt x="0" y="8573"/>
                  </a:moveTo>
                  <a:cubicBezTo>
                    <a:pt x="0" y="6668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8" y="14288"/>
                  </a:cubicBezTo>
                  <a:cubicBezTo>
                    <a:pt x="4763" y="16193"/>
                    <a:pt x="6668" y="17145"/>
                    <a:pt x="9525" y="17145"/>
                  </a:cubicBezTo>
                  <a:cubicBezTo>
                    <a:pt x="11430" y="17145"/>
                    <a:pt x="13335" y="16193"/>
                    <a:pt x="15240" y="15240"/>
                  </a:cubicBezTo>
                  <a:cubicBezTo>
                    <a:pt x="17145" y="13335"/>
                    <a:pt x="18098" y="11430"/>
                    <a:pt x="18098" y="8573"/>
                  </a:cubicBezTo>
                  <a:cubicBezTo>
                    <a:pt x="18098" y="6668"/>
                    <a:pt x="17145" y="4763"/>
                    <a:pt x="16193" y="3810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18720C14-E8F6-4C8B-81A9-D604DDC6DF5D}"/>
                </a:ext>
              </a:extLst>
            </p:cNvPr>
            <p:cNvSpPr/>
            <p:nvPr/>
          </p:nvSpPr>
          <p:spPr>
            <a:xfrm>
              <a:off x="5974080" y="372617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0478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3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97FBB8AD-D63B-4B5C-A43C-023FB4636CFE}"/>
                </a:ext>
              </a:extLst>
            </p:cNvPr>
            <p:cNvSpPr/>
            <p:nvPr/>
          </p:nvSpPr>
          <p:spPr>
            <a:xfrm>
              <a:off x="5974080" y="3726179"/>
              <a:ext cx="15239" cy="15240"/>
            </a:xfrm>
            <a:custGeom>
              <a:avLst/>
              <a:gdLst>
                <a:gd name="connsiteX0" fmla="*/ 0 w 15239"/>
                <a:gd name="connsiteY0" fmla="*/ 7620 h 15240"/>
                <a:gd name="connsiteX1" fmla="*/ 2857 w 15239"/>
                <a:gd name="connsiteY1" fmla="*/ 1905 h 15240"/>
                <a:gd name="connsiteX2" fmla="*/ 6668 w 15239"/>
                <a:gd name="connsiteY2" fmla="*/ 0 h 15240"/>
                <a:gd name="connsiteX3" fmla="*/ 12382 w 15239"/>
                <a:gd name="connsiteY3" fmla="*/ 2858 h 15240"/>
                <a:gd name="connsiteX4" fmla="*/ 14288 w 15239"/>
                <a:gd name="connsiteY4" fmla="*/ 7620 h 15240"/>
                <a:gd name="connsiteX5" fmla="*/ 11430 w 15239"/>
                <a:gd name="connsiteY5" fmla="*/ 13335 h 15240"/>
                <a:gd name="connsiteX6" fmla="*/ 6668 w 15239"/>
                <a:gd name="connsiteY6" fmla="*/ 15240 h 15240"/>
                <a:gd name="connsiteX7" fmla="*/ 952 w 15239"/>
                <a:gd name="connsiteY7" fmla="*/ 12383 h 15240"/>
                <a:gd name="connsiteX8" fmla="*/ 0 w 15239"/>
                <a:gd name="connsiteY8" fmla="*/ 7620 h 15240"/>
                <a:gd name="connsiteX9" fmla="*/ 7620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7620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3"/>
                    <a:pt x="5715" y="0"/>
                    <a:pt x="6668" y="0"/>
                  </a:cubicBezTo>
                  <a:cubicBezTo>
                    <a:pt x="8572" y="0"/>
                    <a:pt x="10477" y="953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8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429F7985-AA0E-4324-9406-E2F9A3C53ED4}"/>
                </a:ext>
              </a:extLst>
            </p:cNvPr>
            <p:cNvSpPr/>
            <p:nvPr/>
          </p:nvSpPr>
          <p:spPr>
            <a:xfrm>
              <a:off x="5975032" y="3727132"/>
              <a:ext cx="15240" cy="15239"/>
            </a:xfrm>
            <a:custGeom>
              <a:avLst/>
              <a:gdLst>
                <a:gd name="connsiteX0" fmla="*/ 0 w 15240"/>
                <a:gd name="connsiteY0" fmla="*/ 6667 h 15239"/>
                <a:gd name="connsiteX1" fmla="*/ 2857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2 w 15240"/>
                <a:gd name="connsiteY4" fmla="*/ 7620 h 15239"/>
                <a:gd name="connsiteX5" fmla="*/ 9525 w 15240"/>
                <a:gd name="connsiteY5" fmla="*/ 12382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7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7"/>
                  </a:moveTo>
                  <a:cubicBezTo>
                    <a:pt x="0" y="4763"/>
                    <a:pt x="953" y="2857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2" y="4763"/>
                    <a:pt x="12382" y="6667"/>
                    <a:pt x="12382" y="7620"/>
                  </a:cubicBezTo>
                  <a:cubicBezTo>
                    <a:pt x="12382" y="9525"/>
                    <a:pt x="11430" y="11430"/>
                    <a:pt x="9525" y="12382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2"/>
                    <a:pt x="953" y="10477"/>
                  </a:cubicBezTo>
                  <a:cubicBezTo>
                    <a:pt x="0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986BE1AA-3E60-4ED2-88D4-8897C81341FA}"/>
                </a:ext>
              </a:extLst>
            </p:cNvPr>
            <p:cNvSpPr/>
            <p:nvPr/>
          </p:nvSpPr>
          <p:spPr>
            <a:xfrm>
              <a:off x="5975032" y="3727132"/>
              <a:ext cx="12382" cy="12382"/>
            </a:xfrm>
            <a:custGeom>
              <a:avLst/>
              <a:gdLst>
                <a:gd name="connsiteX0" fmla="*/ 0 w 12382"/>
                <a:gd name="connsiteY0" fmla="*/ 6667 h 12382"/>
                <a:gd name="connsiteX1" fmla="*/ 1905 w 12382"/>
                <a:gd name="connsiteY1" fmla="*/ 1905 h 12382"/>
                <a:gd name="connsiteX2" fmla="*/ 5715 w 12382"/>
                <a:gd name="connsiteY2" fmla="*/ 952 h 12382"/>
                <a:gd name="connsiteX3" fmla="*/ 10478 w 12382"/>
                <a:gd name="connsiteY3" fmla="*/ 2857 h 12382"/>
                <a:gd name="connsiteX4" fmla="*/ 11430 w 12382"/>
                <a:gd name="connsiteY4" fmla="*/ 6667 h 12382"/>
                <a:gd name="connsiteX5" fmla="*/ 9525 w 12382"/>
                <a:gd name="connsiteY5" fmla="*/ 11430 h 12382"/>
                <a:gd name="connsiteX6" fmla="*/ 5715 w 12382"/>
                <a:gd name="connsiteY6" fmla="*/ 12382 h 12382"/>
                <a:gd name="connsiteX7" fmla="*/ 953 w 12382"/>
                <a:gd name="connsiteY7" fmla="*/ 10477 h 12382"/>
                <a:gd name="connsiteX8" fmla="*/ 0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0" y="6667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5715" y="952"/>
                  </a:cubicBezTo>
                  <a:cubicBezTo>
                    <a:pt x="7620" y="952"/>
                    <a:pt x="9525" y="1905"/>
                    <a:pt x="10478" y="2857"/>
                  </a:cubicBezTo>
                  <a:cubicBezTo>
                    <a:pt x="11430" y="3810"/>
                    <a:pt x="11430" y="5715"/>
                    <a:pt x="11430" y="6667"/>
                  </a:cubicBezTo>
                  <a:cubicBezTo>
                    <a:pt x="11430" y="8572"/>
                    <a:pt x="10478" y="10477"/>
                    <a:pt x="9525" y="11430"/>
                  </a:cubicBezTo>
                  <a:cubicBezTo>
                    <a:pt x="8573" y="12382"/>
                    <a:pt x="6668" y="12382"/>
                    <a:pt x="5715" y="12382"/>
                  </a:cubicBezTo>
                  <a:cubicBezTo>
                    <a:pt x="3810" y="12382"/>
                    <a:pt x="1905" y="11430"/>
                    <a:pt x="953" y="10477"/>
                  </a:cubicBezTo>
                  <a:cubicBezTo>
                    <a:pt x="953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5" name="Freeform: Shape 5274">
              <a:extLst>
                <a:ext uri="{FF2B5EF4-FFF2-40B4-BE49-F238E27FC236}">
                  <a16:creationId xmlns:a16="http://schemas.microsoft.com/office/drawing/2014/main" id="{2F38DFB1-DF2C-46A5-9F5E-7A1BDA034D28}"/>
                </a:ext>
              </a:extLst>
            </p:cNvPr>
            <p:cNvSpPr/>
            <p:nvPr/>
          </p:nvSpPr>
          <p:spPr>
            <a:xfrm>
              <a:off x="5975985" y="3728085"/>
              <a:ext cx="11429" cy="11429"/>
            </a:xfrm>
            <a:custGeom>
              <a:avLst/>
              <a:gdLst>
                <a:gd name="connsiteX0" fmla="*/ 0 w 11429"/>
                <a:gd name="connsiteY0" fmla="*/ 5715 h 11429"/>
                <a:gd name="connsiteX1" fmla="*/ 1905 w 11429"/>
                <a:gd name="connsiteY1" fmla="*/ 952 h 11429"/>
                <a:gd name="connsiteX2" fmla="*/ 5715 w 11429"/>
                <a:gd name="connsiteY2" fmla="*/ 0 h 11429"/>
                <a:gd name="connsiteX3" fmla="*/ 10477 w 11429"/>
                <a:gd name="connsiteY3" fmla="*/ 1905 h 11429"/>
                <a:gd name="connsiteX4" fmla="*/ 11430 w 11429"/>
                <a:gd name="connsiteY4" fmla="*/ 5715 h 11429"/>
                <a:gd name="connsiteX5" fmla="*/ 9525 w 11429"/>
                <a:gd name="connsiteY5" fmla="*/ 9525 h 11429"/>
                <a:gd name="connsiteX6" fmla="*/ 5715 w 11429"/>
                <a:gd name="connsiteY6" fmla="*/ 10477 h 11429"/>
                <a:gd name="connsiteX7" fmla="*/ 952 w 11429"/>
                <a:gd name="connsiteY7" fmla="*/ 8573 h 11429"/>
                <a:gd name="connsiteX8" fmla="*/ 0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5715 h 11429"/>
                <a:gd name="connsiteX16" fmla="*/ 10477 w 11429"/>
                <a:gd name="connsiteY16" fmla="*/ 1905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2" y="8573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8572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AC3FC93B-A171-4FCE-BD1B-DF5CEED9BA93}"/>
                </a:ext>
              </a:extLst>
            </p:cNvPr>
            <p:cNvSpPr/>
            <p:nvPr/>
          </p:nvSpPr>
          <p:spPr>
            <a:xfrm>
              <a:off x="5975985" y="3728085"/>
              <a:ext cx="11429" cy="11429"/>
            </a:xfrm>
            <a:custGeom>
              <a:avLst/>
              <a:gdLst>
                <a:gd name="connsiteX0" fmla="*/ 952 w 11429"/>
                <a:gd name="connsiteY0" fmla="*/ 5715 h 11429"/>
                <a:gd name="connsiteX1" fmla="*/ 2857 w 11429"/>
                <a:gd name="connsiteY1" fmla="*/ 1905 h 11429"/>
                <a:gd name="connsiteX2" fmla="*/ 5715 w 11429"/>
                <a:gd name="connsiteY2" fmla="*/ 952 h 11429"/>
                <a:gd name="connsiteX3" fmla="*/ 9525 w 11429"/>
                <a:gd name="connsiteY3" fmla="*/ 2857 h 11429"/>
                <a:gd name="connsiteX4" fmla="*/ 10477 w 11429"/>
                <a:gd name="connsiteY4" fmla="*/ 5715 h 11429"/>
                <a:gd name="connsiteX5" fmla="*/ 8572 w 11429"/>
                <a:gd name="connsiteY5" fmla="*/ 9525 h 11429"/>
                <a:gd name="connsiteX6" fmla="*/ 5715 w 11429"/>
                <a:gd name="connsiteY6" fmla="*/ 10477 h 11429"/>
                <a:gd name="connsiteX7" fmla="*/ 1905 w 11429"/>
                <a:gd name="connsiteY7" fmla="*/ 8573 h 11429"/>
                <a:gd name="connsiteX8" fmla="*/ 952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6667 h 11429"/>
                <a:gd name="connsiteX16" fmla="*/ 10477 w 11429"/>
                <a:gd name="connsiteY16" fmla="*/ 2857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7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8572" y="952"/>
                    <a:pt x="6667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AB90CCDD-BA2C-4AE7-A42B-F03CA44A1FFA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8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7B3D9EEE-6264-4B89-9328-9DA019362982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34B8E292-E020-415F-99D8-F054AAD1DD24}"/>
                </a:ext>
              </a:extLst>
            </p:cNvPr>
            <p:cNvSpPr/>
            <p:nvPr/>
          </p:nvSpPr>
          <p:spPr>
            <a:xfrm>
              <a:off x="5976937" y="3729989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8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8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8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F765CF13-1A77-45B4-9AD8-BBF827D8B2E5}"/>
                </a:ext>
              </a:extLst>
            </p:cNvPr>
            <p:cNvSpPr/>
            <p:nvPr/>
          </p:nvSpPr>
          <p:spPr>
            <a:xfrm>
              <a:off x="5977413" y="3729989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8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8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8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8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7959D34F-3E08-428B-B8D3-480E523C226F}"/>
                </a:ext>
              </a:extLst>
            </p:cNvPr>
            <p:cNvSpPr/>
            <p:nvPr/>
          </p:nvSpPr>
          <p:spPr>
            <a:xfrm>
              <a:off x="5978216" y="372998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5D197918-CAAA-4652-9BDE-3A1BE70B4F7E}"/>
                </a:ext>
              </a:extLst>
            </p:cNvPr>
            <p:cNvSpPr/>
            <p:nvPr/>
          </p:nvSpPr>
          <p:spPr>
            <a:xfrm>
              <a:off x="5978447" y="3729989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3" name="Freeform: Shape 5282">
              <a:extLst>
                <a:ext uri="{FF2B5EF4-FFF2-40B4-BE49-F238E27FC236}">
                  <a16:creationId xmlns:a16="http://schemas.microsoft.com/office/drawing/2014/main" id="{2ECDC3EB-37A2-4938-98E5-4D0E7ACB5BCF}"/>
                </a:ext>
              </a:extLst>
            </p:cNvPr>
            <p:cNvSpPr/>
            <p:nvPr/>
          </p:nvSpPr>
          <p:spPr>
            <a:xfrm>
              <a:off x="5979080" y="3730942"/>
              <a:ext cx="5238" cy="5715"/>
            </a:xfrm>
            <a:custGeom>
              <a:avLst/>
              <a:gdLst>
                <a:gd name="connsiteX0" fmla="*/ 3572 w 5238"/>
                <a:gd name="connsiteY0" fmla="*/ 4763 h 5715"/>
                <a:gd name="connsiteX1" fmla="*/ 714 w 5238"/>
                <a:gd name="connsiteY1" fmla="*/ 4763 h 5715"/>
                <a:gd name="connsiteX2" fmla="*/ 714 w 5238"/>
                <a:gd name="connsiteY2" fmla="*/ 1905 h 5715"/>
                <a:gd name="connsiteX3" fmla="*/ 3572 w 5238"/>
                <a:gd name="connsiteY3" fmla="*/ 1905 h 5715"/>
                <a:gd name="connsiteX4" fmla="*/ 3572 w 5238"/>
                <a:gd name="connsiteY4" fmla="*/ 4763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1C68D896-EFEE-4FD8-B7AF-2FB0DD7A166D}"/>
                </a:ext>
              </a:extLst>
            </p:cNvPr>
            <p:cNvSpPr/>
            <p:nvPr/>
          </p:nvSpPr>
          <p:spPr>
            <a:xfrm>
              <a:off x="5980747" y="373189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39C4CA3A-900D-4F6C-851E-885D037103B8}"/>
                </a:ext>
              </a:extLst>
            </p:cNvPr>
            <p:cNvSpPr/>
            <p:nvPr/>
          </p:nvSpPr>
          <p:spPr>
            <a:xfrm>
              <a:off x="5980747" y="3732847"/>
              <a:ext cx="1904" cy="1904"/>
            </a:xfrm>
            <a:custGeom>
              <a:avLst/>
              <a:gdLst>
                <a:gd name="connsiteX0" fmla="*/ 952 w 1904"/>
                <a:gd name="connsiteY0" fmla="*/ 1905 h 1904"/>
                <a:gd name="connsiteX1" fmla="*/ 0 w 1904"/>
                <a:gd name="connsiteY1" fmla="*/ 1905 h 1904"/>
                <a:gd name="connsiteX2" fmla="*/ 0 w 1904"/>
                <a:gd name="connsiteY2" fmla="*/ 952 h 1904"/>
                <a:gd name="connsiteX3" fmla="*/ 952 w 1904"/>
                <a:gd name="connsiteY3" fmla="*/ 952 h 1904"/>
                <a:gd name="connsiteX4" fmla="*/ 952 w 1904"/>
                <a:gd name="connsiteY4" fmla="*/ 1905 h 1904"/>
                <a:gd name="connsiteX5" fmla="*/ 0 w 1904"/>
                <a:gd name="connsiteY5" fmla="*/ 0 h 1904"/>
                <a:gd name="connsiteX6" fmla="*/ 0 w 1904"/>
                <a:gd name="connsiteY6" fmla="*/ 1905 h 1904"/>
                <a:gd name="connsiteX7" fmla="*/ 1905 w 1904"/>
                <a:gd name="connsiteY7" fmla="*/ 1905 h 1904"/>
                <a:gd name="connsiteX8" fmla="*/ 1905 w 1904"/>
                <a:gd name="connsiteY8" fmla="*/ 0 h 1904"/>
                <a:gd name="connsiteX9" fmla="*/ 0 w 1904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9690AE1F-7932-428D-81C2-BEE014250E0B}"/>
                </a:ext>
              </a:extLst>
            </p:cNvPr>
            <p:cNvSpPr/>
            <p:nvPr/>
          </p:nvSpPr>
          <p:spPr>
            <a:xfrm>
              <a:off x="5980747" y="373284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0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49206BCE-9886-4158-99E7-9C9702731405}"/>
                </a:ext>
              </a:extLst>
            </p:cNvPr>
            <p:cNvSpPr/>
            <p:nvPr/>
          </p:nvSpPr>
          <p:spPr>
            <a:xfrm rot="-4942481">
              <a:off x="5981509" y="3733499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E828D6CD-0006-4726-8668-35A7ADDC5F54}"/>
                </a:ext>
              </a:extLst>
            </p:cNvPr>
            <p:cNvSpPr/>
            <p:nvPr/>
          </p:nvSpPr>
          <p:spPr>
            <a:xfrm>
              <a:off x="5977413" y="372984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1B504BA7-C816-449E-B7AA-B6C5D5D7740D}"/>
                </a:ext>
              </a:extLst>
            </p:cNvPr>
            <p:cNvSpPr/>
            <p:nvPr/>
          </p:nvSpPr>
          <p:spPr>
            <a:xfrm>
              <a:off x="6025514" y="3704272"/>
              <a:ext cx="17145" cy="17144"/>
            </a:xfrm>
            <a:custGeom>
              <a:avLst/>
              <a:gdLst>
                <a:gd name="connsiteX0" fmla="*/ 0 w 17145"/>
                <a:gd name="connsiteY0" fmla="*/ 8573 h 17144"/>
                <a:gd name="connsiteX1" fmla="*/ 2858 w 17145"/>
                <a:gd name="connsiteY1" fmla="*/ 1905 h 17144"/>
                <a:gd name="connsiteX2" fmla="*/ 7620 w 17145"/>
                <a:gd name="connsiteY2" fmla="*/ 0 h 17144"/>
                <a:gd name="connsiteX3" fmla="*/ 14288 w 17145"/>
                <a:gd name="connsiteY3" fmla="*/ 2857 h 17144"/>
                <a:gd name="connsiteX4" fmla="*/ 16193 w 17145"/>
                <a:gd name="connsiteY4" fmla="*/ 7620 h 17144"/>
                <a:gd name="connsiteX5" fmla="*/ 13335 w 17145"/>
                <a:gd name="connsiteY5" fmla="*/ 14288 h 17144"/>
                <a:gd name="connsiteX6" fmla="*/ 8573 w 17145"/>
                <a:gd name="connsiteY6" fmla="*/ 16192 h 17144"/>
                <a:gd name="connsiteX7" fmla="*/ 1905 w 17145"/>
                <a:gd name="connsiteY7" fmla="*/ 13335 h 17144"/>
                <a:gd name="connsiteX8" fmla="*/ 0 w 17145"/>
                <a:gd name="connsiteY8" fmla="*/ 8573 h 17144"/>
                <a:gd name="connsiteX9" fmla="*/ 8573 w 17145"/>
                <a:gd name="connsiteY9" fmla="*/ 0 h 17144"/>
                <a:gd name="connsiteX10" fmla="*/ 3810 w 17145"/>
                <a:gd name="connsiteY10" fmla="*/ 1905 h 17144"/>
                <a:gd name="connsiteX11" fmla="*/ 953 w 17145"/>
                <a:gd name="connsiteY11" fmla="*/ 8573 h 17144"/>
                <a:gd name="connsiteX12" fmla="*/ 2858 w 17145"/>
                <a:gd name="connsiteY12" fmla="*/ 14288 h 17144"/>
                <a:gd name="connsiteX13" fmla="*/ 9525 w 17145"/>
                <a:gd name="connsiteY13" fmla="*/ 17145 h 17144"/>
                <a:gd name="connsiteX14" fmla="*/ 14288 w 17145"/>
                <a:gd name="connsiteY14" fmla="*/ 15240 h 17144"/>
                <a:gd name="connsiteX15" fmla="*/ 17145 w 17145"/>
                <a:gd name="connsiteY15" fmla="*/ 8573 h 17144"/>
                <a:gd name="connsiteX16" fmla="*/ 15240 w 17145"/>
                <a:gd name="connsiteY16" fmla="*/ 2857 h 17144"/>
                <a:gd name="connsiteX17" fmla="*/ 8573 w 17145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2"/>
                    <a:pt x="2858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7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6A8ED1C0-E537-4AD8-A779-32280AF7A1C2}"/>
                </a:ext>
              </a:extLst>
            </p:cNvPr>
            <p:cNvSpPr/>
            <p:nvPr/>
          </p:nvSpPr>
          <p:spPr>
            <a:xfrm>
              <a:off x="6026467" y="3705225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2F89FE09-0FDD-4334-BE92-0AB7713A0E71}"/>
                </a:ext>
              </a:extLst>
            </p:cNvPr>
            <p:cNvSpPr/>
            <p:nvPr/>
          </p:nvSpPr>
          <p:spPr>
            <a:xfrm>
              <a:off x="6026467" y="3705225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8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2" name="Freeform: Shape 5291">
              <a:extLst>
                <a:ext uri="{FF2B5EF4-FFF2-40B4-BE49-F238E27FC236}">
                  <a16:creationId xmlns:a16="http://schemas.microsoft.com/office/drawing/2014/main" id="{C9B31CA6-27A8-44B5-9CDB-868355561B28}"/>
                </a:ext>
              </a:extLst>
            </p:cNvPr>
            <p:cNvSpPr/>
            <p:nvPr/>
          </p:nvSpPr>
          <p:spPr>
            <a:xfrm>
              <a:off x="6027419" y="3706177"/>
              <a:ext cx="15240" cy="15239"/>
            </a:xfrm>
            <a:custGeom>
              <a:avLst/>
              <a:gdLst>
                <a:gd name="connsiteX0" fmla="*/ 0 w 15240"/>
                <a:gd name="connsiteY0" fmla="*/ 6668 h 15239"/>
                <a:gd name="connsiteX1" fmla="*/ 2857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2 w 15240"/>
                <a:gd name="connsiteY4" fmla="*/ 7620 h 15239"/>
                <a:gd name="connsiteX5" fmla="*/ 9525 w 15240"/>
                <a:gd name="connsiteY5" fmla="*/ 12383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8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8"/>
                  </a:moveTo>
                  <a:cubicBezTo>
                    <a:pt x="0" y="4763"/>
                    <a:pt x="953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7"/>
                  </a:cubicBezTo>
                  <a:cubicBezTo>
                    <a:pt x="953" y="9525"/>
                    <a:pt x="0" y="7620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CA5FF7AC-9429-4F3C-8C52-2AE394AE19C2}"/>
                </a:ext>
              </a:extLst>
            </p:cNvPr>
            <p:cNvSpPr/>
            <p:nvPr/>
          </p:nvSpPr>
          <p:spPr>
            <a:xfrm>
              <a:off x="6027419" y="3706177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8"/>
                  </a:cubicBezTo>
                  <a:cubicBezTo>
                    <a:pt x="12382" y="3810"/>
                    <a:pt x="12382" y="4763"/>
                    <a:pt x="12382" y="6668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C030EE64-E94D-48FF-9390-360D8BA5CEC9}"/>
                </a:ext>
              </a:extLst>
            </p:cNvPr>
            <p:cNvSpPr/>
            <p:nvPr/>
          </p:nvSpPr>
          <p:spPr>
            <a:xfrm>
              <a:off x="6028372" y="3707129"/>
              <a:ext cx="11429" cy="11430"/>
            </a:xfrm>
            <a:custGeom>
              <a:avLst/>
              <a:gdLst>
                <a:gd name="connsiteX0" fmla="*/ 0 w 11429"/>
                <a:gd name="connsiteY0" fmla="*/ 5715 h 11430"/>
                <a:gd name="connsiteX1" fmla="*/ 1905 w 11429"/>
                <a:gd name="connsiteY1" fmla="*/ 953 h 11430"/>
                <a:gd name="connsiteX2" fmla="*/ 4763 w 11429"/>
                <a:gd name="connsiteY2" fmla="*/ 0 h 11430"/>
                <a:gd name="connsiteX3" fmla="*/ 9525 w 11429"/>
                <a:gd name="connsiteY3" fmla="*/ 1905 h 11430"/>
                <a:gd name="connsiteX4" fmla="*/ 10477 w 11429"/>
                <a:gd name="connsiteY4" fmla="*/ 5715 h 11430"/>
                <a:gd name="connsiteX5" fmla="*/ 8572 w 11429"/>
                <a:gd name="connsiteY5" fmla="*/ 9525 h 11430"/>
                <a:gd name="connsiteX6" fmla="*/ 4763 w 11429"/>
                <a:gd name="connsiteY6" fmla="*/ 10478 h 11430"/>
                <a:gd name="connsiteX7" fmla="*/ 0 w 11429"/>
                <a:gd name="connsiteY7" fmla="*/ 8573 h 11430"/>
                <a:gd name="connsiteX8" fmla="*/ 0 w 11429"/>
                <a:gd name="connsiteY8" fmla="*/ 5715 h 11430"/>
                <a:gd name="connsiteX9" fmla="*/ 5715 w 11429"/>
                <a:gd name="connsiteY9" fmla="*/ 0 h 11430"/>
                <a:gd name="connsiteX10" fmla="*/ 1905 w 11429"/>
                <a:gd name="connsiteY10" fmla="*/ 953 h 11430"/>
                <a:gd name="connsiteX11" fmla="*/ 0 w 11429"/>
                <a:gd name="connsiteY11" fmla="*/ 5715 h 11430"/>
                <a:gd name="connsiteX12" fmla="*/ 952 w 11429"/>
                <a:gd name="connsiteY12" fmla="*/ 9525 h 11430"/>
                <a:gd name="connsiteX13" fmla="*/ 5715 w 11429"/>
                <a:gd name="connsiteY13" fmla="*/ 11430 h 11430"/>
                <a:gd name="connsiteX14" fmla="*/ 9525 w 11429"/>
                <a:gd name="connsiteY14" fmla="*/ 10478 h 11430"/>
                <a:gd name="connsiteX15" fmla="*/ 11430 w 11429"/>
                <a:gd name="connsiteY15" fmla="*/ 5715 h 11430"/>
                <a:gd name="connsiteX16" fmla="*/ 10477 w 11429"/>
                <a:gd name="connsiteY16" fmla="*/ 1905 h 11430"/>
                <a:gd name="connsiteX17" fmla="*/ 5715 w 11429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30">
                  <a:moveTo>
                    <a:pt x="0" y="5715"/>
                  </a:moveTo>
                  <a:cubicBezTo>
                    <a:pt x="0" y="3810"/>
                    <a:pt x="952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7" y="0"/>
                    <a:pt x="7620" y="953"/>
                    <a:pt x="9525" y="1905"/>
                  </a:cubicBezTo>
                  <a:cubicBezTo>
                    <a:pt x="10477" y="2858"/>
                    <a:pt x="10477" y="3810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8"/>
                    <a:pt x="6667" y="10478"/>
                    <a:pt x="4763" y="10478"/>
                  </a:cubicBezTo>
                  <a:cubicBezTo>
                    <a:pt x="2857" y="10478"/>
                    <a:pt x="1905" y="9525"/>
                    <a:pt x="0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B2DF57F6-5084-4D7B-8FED-7E29DBAEC525}"/>
                </a:ext>
              </a:extLst>
            </p:cNvPr>
            <p:cNvSpPr/>
            <p:nvPr/>
          </p:nvSpPr>
          <p:spPr>
            <a:xfrm>
              <a:off x="6029325" y="3707129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1905 h 11430"/>
                <a:gd name="connsiteX2" fmla="*/ 4763 w 11430"/>
                <a:gd name="connsiteY2" fmla="*/ 953 h 11430"/>
                <a:gd name="connsiteX3" fmla="*/ 8573 w 11430"/>
                <a:gd name="connsiteY3" fmla="*/ 2858 h 11430"/>
                <a:gd name="connsiteX4" fmla="*/ 9525 w 11430"/>
                <a:gd name="connsiteY4" fmla="*/ 5715 h 11430"/>
                <a:gd name="connsiteX5" fmla="*/ 7620 w 11430"/>
                <a:gd name="connsiteY5" fmla="*/ 9525 h 11430"/>
                <a:gd name="connsiteX6" fmla="*/ 4763 w 11430"/>
                <a:gd name="connsiteY6" fmla="*/ 10478 h 11430"/>
                <a:gd name="connsiteX7" fmla="*/ 952 w 11430"/>
                <a:gd name="connsiteY7" fmla="*/ 8573 h 11430"/>
                <a:gd name="connsiteX8" fmla="*/ 0 w 11430"/>
                <a:gd name="connsiteY8" fmla="*/ 5715 h 11430"/>
                <a:gd name="connsiteX9" fmla="*/ 4763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4763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4763" y="953"/>
                  </a:cubicBezTo>
                  <a:cubicBezTo>
                    <a:pt x="6668" y="953"/>
                    <a:pt x="7620" y="1905"/>
                    <a:pt x="8573" y="2858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3" y="8573"/>
                    <a:pt x="7620" y="9525"/>
                  </a:cubicBezTo>
                  <a:cubicBezTo>
                    <a:pt x="6668" y="10478"/>
                    <a:pt x="5715" y="10478"/>
                    <a:pt x="4763" y="10478"/>
                  </a:cubicBezTo>
                  <a:cubicBezTo>
                    <a:pt x="2857" y="10478"/>
                    <a:pt x="1905" y="9525"/>
                    <a:pt x="952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7620" y="953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73257330-EC8A-4EC5-8D8C-394D479689CE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2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8EF5A066-2C0E-44DA-9BED-F95381D2D9E4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D9894B9D-B086-4F24-8B24-2AEF8ECB5AEF}"/>
                </a:ext>
              </a:extLst>
            </p:cNvPr>
            <p:cNvSpPr/>
            <p:nvPr/>
          </p:nvSpPr>
          <p:spPr>
            <a:xfrm>
              <a:off x="6029325" y="37090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EBE1FFE0-5CB3-424E-8DCE-96B8B1352CE8}"/>
                </a:ext>
              </a:extLst>
            </p:cNvPr>
            <p:cNvSpPr/>
            <p:nvPr/>
          </p:nvSpPr>
          <p:spPr>
            <a:xfrm>
              <a:off x="6029801" y="37090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9EF3DCCC-10EC-4988-ACE2-FD7FF3BEECFE}"/>
                </a:ext>
              </a:extLst>
            </p:cNvPr>
            <p:cNvSpPr/>
            <p:nvPr/>
          </p:nvSpPr>
          <p:spPr>
            <a:xfrm>
              <a:off x="6030604" y="37090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1" name="Freeform: Shape 5300">
              <a:extLst>
                <a:ext uri="{FF2B5EF4-FFF2-40B4-BE49-F238E27FC236}">
                  <a16:creationId xmlns:a16="http://schemas.microsoft.com/office/drawing/2014/main" id="{C9371998-76CB-4F97-9C72-0B62F74AFB99}"/>
                </a:ext>
              </a:extLst>
            </p:cNvPr>
            <p:cNvSpPr/>
            <p:nvPr/>
          </p:nvSpPr>
          <p:spPr>
            <a:xfrm>
              <a:off x="6030835" y="370903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2" name="Freeform: Shape 5301">
              <a:extLst>
                <a:ext uri="{FF2B5EF4-FFF2-40B4-BE49-F238E27FC236}">
                  <a16:creationId xmlns:a16="http://schemas.microsoft.com/office/drawing/2014/main" id="{C02AD2DD-EBB4-4CE1-8451-71AA2B4C49DD}"/>
                </a:ext>
              </a:extLst>
            </p:cNvPr>
            <p:cNvSpPr/>
            <p:nvPr/>
          </p:nvSpPr>
          <p:spPr>
            <a:xfrm>
              <a:off x="6031468" y="3709987"/>
              <a:ext cx="5238" cy="5714"/>
            </a:xfrm>
            <a:custGeom>
              <a:avLst/>
              <a:gdLst>
                <a:gd name="connsiteX0" fmla="*/ 3572 w 5238"/>
                <a:gd name="connsiteY0" fmla="*/ 4763 h 5714"/>
                <a:gd name="connsiteX1" fmla="*/ 714 w 5238"/>
                <a:gd name="connsiteY1" fmla="*/ 4763 h 5714"/>
                <a:gd name="connsiteX2" fmla="*/ 714 w 5238"/>
                <a:gd name="connsiteY2" fmla="*/ 1905 h 5714"/>
                <a:gd name="connsiteX3" fmla="*/ 3572 w 5238"/>
                <a:gd name="connsiteY3" fmla="*/ 1905 h 5714"/>
                <a:gd name="connsiteX4" fmla="*/ 3572 w 5238"/>
                <a:gd name="connsiteY4" fmla="*/ 4763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3" name="Freeform: Shape 5302">
              <a:extLst>
                <a:ext uri="{FF2B5EF4-FFF2-40B4-BE49-F238E27FC236}">
                  <a16:creationId xmlns:a16="http://schemas.microsoft.com/office/drawing/2014/main" id="{E1BA54E2-0897-4208-803F-AF4666C906EB}"/>
                </a:ext>
              </a:extLst>
            </p:cNvPr>
            <p:cNvSpPr/>
            <p:nvPr/>
          </p:nvSpPr>
          <p:spPr>
            <a:xfrm>
              <a:off x="6033135" y="371093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4" name="Freeform: Shape 5303">
              <a:extLst>
                <a:ext uri="{FF2B5EF4-FFF2-40B4-BE49-F238E27FC236}">
                  <a16:creationId xmlns:a16="http://schemas.microsoft.com/office/drawing/2014/main" id="{BD6F02B1-8014-474C-942F-418A63CFEE6F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952 w 1904"/>
                <a:gd name="connsiteY0" fmla="*/ 1905 h 1905"/>
                <a:gd name="connsiteX1" fmla="*/ 0 w 1904"/>
                <a:gd name="connsiteY1" fmla="*/ 1905 h 1905"/>
                <a:gd name="connsiteX2" fmla="*/ 0 w 1904"/>
                <a:gd name="connsiteY2" fmla="*/ 953 h 1905"/>
                <a:gd name="connsiteX3" fmla="*/ 952 w 1904"/>
                <a:gd name="connsiteY3" fmla="*/ 953 h 1905"/>
                <a:gd name="connsiteX4" fmla="*/ 952 w 1904"/>
                <a:gd name="connsiteY4" fmla="*/ 1905 h 1905"/>
                <a:gd name="connsiteX5" fmla="*/ 0 w 1904"/>
                <a:gd name="connsiteY5" fmla="*/ 0 h 1905"/>
                <a:gd name="connsiteX6" fmla="*/ 0 w 1904"/>
                <a:gd name="connsiteY6" fmla="*/ 1905 h 1905"/>
                <a:gd name="connsiteX7" fmla="*/ 1905 w 1904"/>
                <a:gd name="connsiteY7" fmla="*/ 1905 h 1905"/>
                <a:gd name="connsiteX8" fmla="*/ 1905 w 1904"/>
                <a:gd name="connsiteY8" fmla="*/ 0 h 1905"/>
                <a:gd name="connsiteX9" fmla="*/ 0 w 1904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5" name="Freeform: Shape 5304">
              <a:extLst>
                <a:ext uri="{FF2B5EF4-FFF2-40B4-BE49-F238E27FC236}">
                  <a16:creationId xmlns:a16="http://schemas.microsoft.com/office/drawing/2014/main" id="{053CB21D-FEA7-4010-A926-04F34E701277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0 w 1904"/>
                <a:gd name="connsiteY0" fmla="*/ 0 h 1905"/>
                <a:gd name="connsiteX1" fmla="*/ 0 w 1904"/>
                <a:gd name="connsiteY1" fmla="*/ 1905 h 1905"/>
                <a:gd name="connsiteX2" fmla="*/ 952 w 1904"/>
                <a:gd name="connsiteY2" fmla="*/ 1905 h 1905"/>
                <a:gd name="connsiteX3" fmla="*/ 1905 w 1904"/>
                <a:gd name="connsiteY3" fmla="*/ 0 h 1905"/>
                <a:gd name="connsiteX4" fmla="*/ 0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6" name="Freeform: Shape 5305">
              <a:extLst>
                <a:ext uri="{FF2B5EF4-FFF2-40B4-BE49-F238E27FC236}">
                  <a16:creationId xmlns:a16="http://schemas.microsoft.com/office/drawing/2014/main" id="{6EDB525F-2B15-4820-8BD4-7DE75A14E1A4}"/>
                </a:ext>
              </a:extLst>
            </p:cNvPr>
            <p:cNvSpPr/>
            <p:nvPr/>
          </p:nvSpPr>
          <p:spPr>
            <a:xfrm>
              <a:off x="6034087" y="37128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7" name="Freeform: Shape 5306">
              <a:extLst>
                <a:ext uri="{FF2B5EF4-FFF2-40B4-BE49-F238E27FC236}">
                  <a16:creationId xmlns:a16="http://schemas.microsoft.com/office/drawing/2014/main" id="{C6402059-4EFB-41E5-BA39-7044243C2B2A}"/>
                </a:ext>
              </a:extLst>
            </p:cNvPr>
            <p:cNvSpPr/>
            <p:nvPr/>
          </p:nvSpPr>
          <p:spPr>
            <a:xfrm>
              <a:off x="6029801" y="3708887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8" name="Freeform: Shape 5307">
              <a:extLst>
                <a:ext uri="{FF2B5EF4-FFF2-40B4-BE49-F238E27FC236}">
                  <a16:creationId xmlns:a16="http://schemas.microsoft.com/office/drawing/2014/main" id="{4E05028C-819C-499E-B4D2-CECB6CC57D13}"/>
                </a:ext>
              </a:extLst>
            </p:cNvPr>
            <p:cNvSpPr/>
            <p:nvPr/>
          </p:nvSpPr>
          <p:spPr>
            <a:xfrm>
              <a:off x="6001702" y="3619500"/>
              <a:ext cx="17145" cy="17145"/>
            </a:xfrm>
            <a:custGeom>
              <a:avLst/>
              <a:gdLst>
                <a:gd name="connsiteX0" fmla="*/ 0 w 17145"/>
                <a:gd name="connsiteY0" fmla="*/ 8573 h 17145"/>
                <a:gd name="connsiteX1" fmla="*/ 2858 w 17145"/>
                <a:gd name="connsiteY1" fmla="*/ 1905 h 17145"/>
                <a:gd name="connsiteX2" fmla="*/ 7620 w 17145"/>
                <a:gd name="connsiteY2" fmla="*/ 0 h 17145"/>
                <a:gd name="connsiteX3" fmla="*/ 14288 w 17145"/>
                <a:gd name="connsiteY3" fmla="*/ 2858 h 17145"/>
                <a:gd name="connsiteX4" fmla="*/ 16193 w 17145"/>
                <a:gd name="connsiteY4" fmla="*/ 7620 h 17145"/>
                <a:gd name="connsiteX5" fmla="*/ 13335 w 17145"/>
                <a:gd name="connsiteY5" fmla="*/ 14288 h 17145"/>
                <a:gd name="connsiteX6" fmla="*/ 8573 w 17145"/>
                <a:gd name="connsiteY6" fmla="*/ 16192 h 17145"/>
                <a:gd name="connsiteX7" fmla="*/ 1905 w 17145"/>
                <a:gd name="connsiteY7" fmla="*/ 13335 h 17145"/>
                <a:gd name="connsiteX8" fmla="*/ 0 w 17145"/>
                <a:gd name="connsiteY8" fmla="*/ 8573 h 17145"/>
                <a:gd name="connsiteX9" fmla="*/ 7620 w 17145"/>
                <a:gd name="connsiteY9" fmla="*/ 0 h 17145"/>
                <a:gd name="connsiteX10" fmla="*/ 2858 w 17145"/>
                <a:gd name="connsiteY10" fmla="*/ 1905 h 17145"/>
                <a:gd name="connsiteX11" fmla="*/ 0 w 17145"/>
                <a:gd name="connsiteY11" fmla="*/ 8573 h 17145"/>
                <a:gd name="connsiteX12" fmla="*/ 1905 w 17145"/>
                <a:gd name="connsiteY12" fmla="*/ 14288 h 17145"/>
                <a:gd name="connsiteX13" fmla="*/ 8573 w 17145"/>
                <a:gd name="connsiteY13" fmla="*/ 17145 h 17145"/>
                <a:gd name="connsiteX14" fmla="*/ 14288 w 17145"/>
                <a:gd name="connsiteY14" fmla="*/ 15240 h 17145"/>
                <a:gd name="connsiteX15" fmla="*/ 17145 w 17145"/>
                <a:gd name="connsiteY15" fmla="*/ 8573 h 17145"/>
                <a:gd name="connsiteX16" fmla="*/ 15240 w 17145"/>
                <a:gd name="connsiteY16" fmla="*/ 2858 h 17145"/>
                <a:gd name="connsiteX17" fmla="*/ 7620 w 17145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9" name="Freeform: Shape 5308">
              <a:extLst>
                <a:ext uri="{FF2B5EF4-FFF2-40B4-BE49-F238E27FC236}">
                  <a16:creationId xmlns:a16="http://schemas.microsoft.com/office/drawing/2014/main" id="{BE3FEF20-55AE-40AA-A1FC-C3A5790A98B5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0" name="Freeform: Shape 5309">
              <a:extLst>
                <a:ext uri="{FF2B5EF4-FFF2-40B4-BE49-F238E27FC236}">
                  <a16:creationId xmlns:a16="http://schemas.microsoft.com/office/drawing/2014/main" id="{CD33337F-8095-49A0-9A51-1096AFB0093F}"/>
                </a:ext>
              </a:extLst>
            </p:cNvPr>
            <p:cNvSpPr/>
            <p:nvPr/>
          </p:nvSpPr>
          <p:spPr>
            <a:xfrm>
              <a:off x="6001702" y="3620452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1" name="Freeform: Shape 5310">
              <a:extLst>
                <a:ext uri="{FF2B5EF4-FFF2-40B4-BE49-F238E27FC236}">
                  <a16:creationId xmlns:a16="http://schemas.microsoft.com/office/drawing/2014/main" id="{2F1E5354-EA8A-463B-BFD6-01433C90E030}"/>
                </a:ext>
              </a:extLst>
            </p:cNvPr>
            <p:cNvSpPr/>
            <p:nvPr/>
          </p:nvSpPr>
          <p:spPr>
            <a:xfrm>
              <a:off x="6002655" y="3621404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8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1430" y="953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2" name="Freeform: Shape 5311">
              <a:extLst>
                <a:ext uri="{FF2B5EF4-FFF2-40B4-BE49-F238E27FC236}">
                  <a16:creationId xmlns:a16="http://schemas.microsoft.com/office/drawing/2014/main" id="{19E651C8-AEC8-4431-B64E-A2BAF5D893DA}"/>
                </a:ext>
              </a:extLst>
            </p:cNvPr>
            <p:cNvSpPr/>
            <p:nvPr/>
          </p:nvSpPr>
          <p:spPr>
            <a:xfrm>
              <a:off x="6002655" y="3621404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3" name="Freeform: Shape 5312">
              <a:extLst>
                <a:ext uri="{FF2B5EF4-FFF2-40B4-BE49-F238E27FC236}">
                  <a16:creationId xmlns:a16="http://schemas.microsoft.com/office/drawing/2014/main" id="{0C5BACDB-FDC7-4987-8E1E-5A6DA2ED8D9B}"/>
                </a:ext>
              </a:extLst>
            </p:cNvPr>
            <p:cNvSpPr/>
            <p:nvPr/>
          </p:nvSpPr>
          <p:spPr>
            <a:xfrm>
              <a:off x="6003607" y="3622357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2857 w 12382"/>
                <a:gd name="connsiteY7" fmla="*/ 8572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2857" y="8572"/>
                  </a:cubicBezTo>
                  <a:cubicBezTo>
                    <a:pt x="953" y="8572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4" name="Freeform: Shape 5313">
              <a:extLst>
                <a:ext uri="{FF2B5EF4-FFF2-40B4-BE49-F238E27FC236}">
                  <a16:creationId xmlns:a16="http://schemas.microsoft.com/office/drawing/2014/main" id="{3DBA4174-FE86-438C-8E0E-66BC081978D8}"/>
                </a:ext>
              </a:extLst>
            </p:cNvPr>
            <p:cNvSpPr/>
            <p:nvPr/>
          </p:nvSpPr>
          <p:spPr>
            <a:xfrm>
              <a:off x="6003607" y="3623310"/>
              <a:ext cx="10477" cy="11429"/>
            </a:xfrm>
            <a:custGeom>
              <a:avLst/>
              <a:gdLst>
                <a:gd name="connsiteX0" fmla="*/ 953 w 10477"/>
                <a:gd name="connsiteY0" fmla="*/ 4763 h 11429"/>
                <a:gd name="connsiteX1" fmla="*/ 2857 w 10477"/>
                <a:gd name="connsiteY1" fmla="*/ 952 h 11429"/>
                <a:gd name="connsiteX2" fmla="*/ 5715 w 10477"/>
                <a:gd name="connsiteY2" fmla="*/ 0 h 11429"/>
                <a:gd name="connsiteX3" fmla="*/ 9525 w 10477"/>
                <a:gd name="connsiteY3" fmla="*/ 1905 h 11429"/>
                <a:gd name="connsiteX4" fmla="*/ 10478 w 10477"/>
                <a:gd name="connsiteY4" fmla="*/ 4763 h 11429"/>
                <a:gd name="connsiteX5" fmla="*/ 8573 w 10477"/>
                <a:gd name="connsiteY5" fmla="*/ 8573 h 11429"/>
                <a:gd name="connsiteX6" fmla="*/ 5715 w 10477"/>
                <a:gd name="connsiteY6" fmla="*/ 9525 h 11429"/>
                <a:gd name="connsiteX7" fmla="*/ 1905 w 10477"/>
                <a:gd name="connsiteY7" fmla="*/ 7620 h 11429"/>
                <a:gd name="connsiteX8" fmla="*/ 953 w 10477"/>
                <a:gd name="connsiteY8" fmla="*/ 4763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3 w 10477"/>
                <a:gd name="connsiteY12" fmla="*/ 9525 h 11429"/>
                <a:gd name="connsiteX13" fmla="*/ 4763 w 10477"/>
                <a:gd name="connsiteY13" fmla="*/ 11430 h 11429"/>
                <a:gd name="connsiteX14" fmla="*/ 8573 w 10477"/>
                <a:gd name="connsiteY14" fmla="*/ 10477 h 11429"/>
                <a:gd name="connsiteX15" fmla="*/ 10478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3" y="4763"/>
                  </a:moveTo>
                  <a:cubicBezTo>
                    <a:pt x="953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3"/>
                    <a:pt x="1905" y="7620"/>
                  </a:cubicBezTo>
                  <a:cubicBezTo>
                    <a:pt x="953" y="6667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8" y="11430"/>
                    <a:pt x="8573" y="10477"/>
                  </a:cubicBezTo>
                  <a:cubicBezTo>
                    <a:pt x="9525" y="9525"/>
                    <a:pt x="10478" y="7620"/>
                    <a:pt x="10478" y="6667"/>
                  </a:cubicBezTo>
                  <a:cubicBezTo>
                    <a:pt x="10478" y="5715"/>
                    <a:pt x="10478" y="4763"/>
                    <a:pt x="9525" y="2857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5" name="Freeform: Shape 5314">
              <a:extLst>
                <a:ext uri="{FF2B5EF4-FFF2-40B4-BE49-F238E27FC236}">
                  <a16:creationId xmlns:a16="http://schemas.microsoft.com/office/drawing/2014/main" id="{2AB49FCE-0B08-45AC-AD11-9E2F75C59875}"/>
                </a:ext>
              </a:extLst>
            </p:cNvPr>
            <p:cNvSpPr/>
            <p:nvPr/>
          </p:nvSpPr>
          <p:spPr>
            <a:xfrm>
              <a:off x="6004560" y="3623310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6" name="Freeform: Shape 5315">
              <a:extLst>
                <a:ext uri="{FF2B5EF4-FFF2-40B4-BE49-F238E27FC236}">
                  <a16:creationId xmlns:a16="http://schemas.microsoft.com/office/drawing/2014/main" id="{C24D677F-3CA4-4103-9B03-A42931A47264}"/>
                </a:ext>
              </a:extLst>
            </p:cNvPr>
            <p:cNvSpPr/>
            <p:nvPr/>
          </p:nvSpPr>
          <p:spPr>
            <a:xfrm>
              <a:off x="6004560" y="3624262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7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7" name="Freeform: Shape 5316">
              <a:extLst>
                <a:ext uri="{FF2B5EF4-FFF2-40B4-BE49-F238E27FC236}">
                  <a16:creationId xmlns:a16="http://schemas.microsoft.com/office/drawing/2014/main" id="{8C289CEB-76FF-4426-BE2A-B3C520D96382}"/>
                </a:ext>
              </a:extLst>
            </p:cNvPr>
            <p:cNvSpPr/>
            <p:nvPr/>
          </p:nvSpPr>
          <p:spPr>
            <a:xfrm>
              <a:off x="6004560" y="362426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8" name="Freeform: Shape 5317">
              <a:extLst>
                <a:ext uri="{FF2B5EF4-FFF2-40B4-BE49-F238E27FC236}">
                  <a16:creationId xmlns:a16="http://schemas.microsoft.com/office/drawing/2014/main" id="{2EB9BEB6-5B1C-45B5-B166-89295267B6C8}"/>
                </a:ext>
              </a:extLst>
            </p:cNvPr>
            <p:cNvSpPr/>
            <p:nvPr/>
          </p:nvSpPr>
          <p:spPr>
            <a:xfrm>
              <a:off x="6005036" y="3624262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9" name="Freeform: Shape 5318">
              <a:extLst>
                <a:ext uri="{FF2B5EF4-FFF2-40B4-BE49-F238E27FC236}">
                  <a16:creationId xmlns:a16="http://schemas.microsoft.com/office/drawing/2014/main" id="{D09AFCB1-97BD-4A18-A0B5-3E5A94E1B8D1}"/>
                </a:ext>
              </a:extLst>
            </p:cNvPr>
            <p:cNvSpPr/>
            <p:nvPr/>
          </p:nvSpPr>
          <p:spPr>
            <a:xfrm>
              <a:off x="6005839" y="3625214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0" name="Freeform: Shape 5319">
              <a:extLst>
                <a:ext uri="{FF2B5EF4-FFF2-40B4-BE49-F238E27FC236}">
                  <a16:creationId xmlns:a16="http://schemas.microsoft.com/office/drawing/2014/main" id="{D47839E9-A14F-430D-834E-734905B2D6A5}"/>
                </a:ext>
              </a:extLst>
            </p:cNvPr>
            <p:cNvSpPr/>
            <p:nvPr/>
          </p:nvSpPr>
          <p:spPr>
            <a:xfrm>
              <a:off x="6006070" y="3625214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1" name="Freeform: Shape 5320">
              <a:extLst>
                <a:ext uri="{FF2B5EF4-FFF2-40B4-BE49-F238E27FC236}">
                  <a16:creationId xmlns:a16="http://schemas.microsoft.com/office/drawing/2014/main" id="{9173527C-6A80-44EA-8B47-3D4447551BD5}"/>
                </a:ext>
              </a:extLst>
            </p:cNvPr>
            <p:cNvSpPr/>
            <p:nvPr/>
          </p:nvSpPr>
          <p:spPr>
            <a:xfrm>
              <a:off x="6006703" y="3626167"/>
              <a:ext cx="5238" cy="5715"/>
            </a:xfrm>
            <a:custGeom>
              <a:avLst/>
              <a:gdLst>
                <a:gd name="connsiteX0" fmla="*/ 4524 w 5238"/>
                <a:gd name="connsiteY0" fmla="*/ 3810 h 5715"/>
                <a:gd name="connsiteX1" fmla="*/ 1667 w 5238"/>
                <a:gd name="connsiteY1" fmla="*/ 3810 h 5715"/>
                <a:gd name="connsiteX2" fmla="*/ 1667 w 5238"/>
                <a:gd name="connsiteY2" fmla="*/ 953 h 5715"/>
                <a:gd name="connsiteX3" fmla="*/ 4524 w 5238"/>
                <a:gd name="connsiteY3" fmla="*/ 953 h 5715"/>
                <a:gd name="connsiteX4" fmla="*/ 4524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4524" y="3810"/>
                  </a:moveTo>
                  <a:lnTo>
                    <a:pt x="1667" y="3810"/>
                  </a:lnTo>
                  <a:lnTo>
                    <a:pt x="1667" y="953"/>
                  </a:lnTo>
                  <a:lnTo>
                    <a:pt x="4524" y="953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2" name="Freeform: Shape 5321">
              <a:extLst>
                <a:ext uri="{FF2B5EF4-FFF2-40B4-BE49-F238E27FC236}">
                  <a16:creationId xmlns:a16="http://schemas.microsoft.com/office/drawing/2014/main" id="{49C2A099-588D-454C-A14E-C7B0FCA832AC}"/>
                </a:ext>
              </a:extLst>
            </p:cNvPr>
            <p:cNvSpPr/>
            <p:nvPr/>
          </p:nvSpPr>
          <p:spPr>
            <a:xfrm>
              <a:off x="6008369" y="3627120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3" name="Freeform: Shape 5322">
              <a:extLst>
                <a:ext uri="{FF2B5EF4-FFF2-40B4-BE49-F238E27FC236}">
                  <a16:creationId xmlns:a16="http://schemas.microsoft.com/office/drawing/2014/main" id="{A15D5888-0B85-4679-BC7F-DEEA4902ADC5}"/>
                </a:ext>
              </a:extLst>
            </p:cNvPr>
            <p:cNvSpPr/>
            <p:nvPr/>
          </p:nvSpPr>
          <p:spPr>
            <a:xfrm>
              <a:off x="6008369" y="3627120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3 w 1905"/>
                <a:gd name="connsiteY1" fmla="*/ 1905 h 1904"/>
                <a:gd name="connsiteX2" fmla="*/ 953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3" y="1905"/>
                  </a:lnTo>
                  <a:lnTo>
                    <a:pt x="953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4" name="Freeform: Shape 5323">
              <a:extLst>
                <a:ext uri="{FF2B5EF4-FFF2-40B4-BE49-F238E27FC236}">
                  <a16:creationId xmlns:a16="http://schemas.microsoft.com/office/drawing/2014/main" id="{C4F25C42-73C0-4BE4-9CFF-C7F110539F03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5" name="Freeform: Shape 5324">
              <a:extLst>
                <a:ext uri="{FF2B5EF4-FFF2-40B4-BE49-F238E27FC236}">
                  <a16:creationId xmlns:a16="http://schemas.microsoft.com/office/drawing/2014/main" id="{1294DB7C-491D-4A92-834C-886FF7FEAF50}"/>
                </a:ext>
              </a:extLst>
            </p:cNvPr>
            <p:cNvSpPr/>
            <p:nvPr/>
          </p:nvSpPr>
          <p:spPr>
            <a:xfrm rot="-4979876">
              <a:off x="6009364" y="3627668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6" name="Freeform: Shape 5325">
              <a:extLst>
                <a:ext uri="{FF2B5EF4-FFF2-40B4-BE49-F238E27FC236}">
                  <a16:creationId xmlns:a16="http://schemas.microsoft.com/office/drawing/2014/main" id="{F400F3E6-45CB-4DB7-B5C9-D0AAB28936ED}"/>
                </a:ext>
              </a:extLst>
            </p:cNvPr>
            <p:cNvSpPr/>
            <p:nvPr/>
          </p:nvSpPr>
          <p:spPr>
            <a:xfrm>
              <a:off x="6005988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7" name="Freeform: Shape 5326">
              <a:extLst>
                <a:ext uri="{FF2B5EF4-FFF2-40B4-BE49-F238E27FC236}">
                  <a16:creationId xmlns:a16="http://schemas.microsoft.com/office/drawing/2014/main" id="{CA4D2CC1-9018-4482-8E2E-BA49B2F15D3F}"/>
                </a:ext>
              </a:extLst>
            </p:cNvPr>
            <p:cNvSpPr/>
            <p:nvPr/>
          </p:nvSpPr>
          <p:spPr>
            <a:xfrm>
              <a:off x="6051232" y="3662362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2382" y="1905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8" name="Freeform: Shape 5327">
              <a:extLst>
                <a:ext uri="{FF2B5EF4-FFF2-40B4-BE49-F238E27FC236}">
                  <a16:creationId xmlns:a16="http://schemas.microsoft.com/office/drawing/2014/main" id="{75BF19C7-D41D-4AC7-8657-D6B326E8C65B}"/>
                </a:ext>
              </a:extLst>
            </p:cNvPr>
            <p:cNvSpPr/>
            <p:nvPr/>
          </p:nvSpPr>
          <p:spPr>
            <a:xfrm>
              <a:off x="6051232" y="3663314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9" name="Freeform: Shape 5328">
              <a:extLst>
                <a:ext uri="{FF2B5EF4-FFF2-40B4-BE49-F238E27FC236}">
                  <a16:creationId xmlns:a16="http://schemas.microsoft.com/office/drawing/2014/main" id="{2A1E250C-03B3-4B0B-82E4-CBEC3C92AA8F}"/>
                </a:ext>
              </a:extLst>
            </p:cNvPr>
            <p:cNvSpPr/>
            <p:nvPr/>
          </p:nvSpPr>
          <p:spPr>
            <a:xfrm>
              <a:off x="6051232" y="3663314"/>
              <a:ext cx="15240" cy="16192"/>
            </a:xfrm>
            <a:custGeom>
              <a:avLst/>
              <a:gdLst>
                <a:gd name="connsiteX0" fmla="*/ 953 w 15240"/>
                <a:gd name="connsiteY0" fmla="*/ 7620 h 16192"/>
                <a:gd name="connsiteX1" fmla="*/ 3810 w 15240"/>
                <a:gd name="connsiteY1" fmla="*/ 1905 h 16192"/>
                <a:gd name="connsiteX2" fmla="*/ 7620 w 15240"/>
                <a:gd name="connsiteY2" fmla="*/ 0 h 16192"/>
                <a:gd name="connsiteX3" fmla="*/ 13335 w 15240"/>
                <a:gd name="connsiteY3" fmla="*/ 2858 h 16192"/>
                <a:gd name="connsiteX4" fmla="*/ 15240 w 15240"/>
                <a:gd name="connsiteY4" fmla="*/ 7620 h 16192"/>
                <a:gd name="connsiteX5" fmla="*/ 12382 w 15240"/>
                <a:gd name="connsiteY5" fmla="*/ 13335 h 16192"/>
                <a:gd name="connsiteX6" fmla="*/ 7620 w 15240"/>
                <a:gd name="connsiteY6" fmla="*/ 15240 h 16192"/>
                <a:gd name="connsiteX7" fmla="*/ 1905 w 15240"/>
                <a:gd name="connsiteY7" fmla="*/ 12383 h 16192"/>
                <a:gd name="connsiteX8" fmla="*/ 953 w 15240"/>
                <a:gd name="connsiteY8" fmla="*/ 7620 h 16192"/>
                <a:gd name="connsiteX9" fmla="*/ 7620 w 15240"/>
                <a:gd name="connsiteY9" fmla="*/ 952 h 16192"/>
                <a:gd name="connsiteX10" fmla="*/ 2857 w 15240"/>
                <a:gd name="connsiteY10" fmla="*/ 2858 h 16192"/>
                <a:gd name="connsiteX11" fmla="*/ 0 w 15240"/>
                <a:gd name="connsiteY11" fmla="*/ 8573 h 16192"/>
                <a:gd name="connsiteX12" fmla="*/ 1905 w 15240"/>
                <a:gd name="connsiteY12" fmla="*/ 13335 h 16192"/>
                <a:gd name="connsiteX13" fmla="*/ 7620 w 15240"/>
                <a:gd name="connsiteY13" fmla="*/ 16193 h 16192"/>
                <a:gd name="connsiteX14" fmla="*/ 12382 w 15240"/>
                <a:gd name="connsiteY14" fmla="*/ 14288 h 16192"/>
                <a:gd name="connsiteX15" fmla="*/ 15240 w 15240"/>
                <a:gd name="connsiteY15" fmla="*/ 8573 h 16192"/>
                <a:gd name="connsiteX16" fmla="*/ 13335 w 15240"/>
                <a:gd name="connsiteY16" fmla="*/ 3810 h 16192"/>
                <a:gd name="connsiteX17" fmla="*/ 7620 w 15240"/>
                <a:gd name="connsiteY17" fmla="*/ 952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6192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1430"/>
                    <a:pt x="953" y="9525"/>
                    <a:pt x="953" y="7620"/>
                  </a:cubicBezTo>
                  <a:moveTo>
                    <a:pt x="7620" y="952"/>
                  </a:moveTo>
                  <a:cubicBezTo>
                    <a:pt x="5715" y="952"/>
                    <a:pt x="4763" y="1905"/>
                    <a:pt x="2857" y="2858"/>
                  </a:cubicBezTo>
                  <a:cubicBezTo>
                    <a:pt x="953" y="4763"/>
                    <a:pt x="0" y="6668"/>
                    <a:pt x="0" y="8573"/>
                  </a:cubicBezTo>
                  <a:cubicBezTo>
                    <a:pt x="0" y="10477"/>
                    <a:pt x="953" y="11430"/>
                    <a:pt x="1905" y="13335"/>
                  </a:cubicBezTo>
                  <a:cubicBezTo>
                    <a:pt x="3810" y="15240"/>
                    <a:pt x="5715" y="16193"/>
                    <a:pt x="7620" y="16193"/>
                  </a:cubicBezTo>
                  <a:cubicBezTo>
                    <a:pt x="9525" y="16193"/>
                    <a:pt x="10478" y="15240"/>
                    <a:pt x="12382" y="14288"/>
                  </a:cubicBezTo>
                  <a:cubicBezTo>
                    <a:pt x="14288" y="12383"/>
                    <a:pt x="15240" y="10477"/>
                    <a:pt x="15240" y="8573"/>
                  </a:cubicBezTo>
                  <a:cubicBezTo>
                    <a:pt x="15240" y="6668"/>
                    <a:pt x="14288" y="5715"/>
                    <a:pt x="13335" y="3810"/>
                  </a:cubicBezTo>
                  <a:cubicBezTo>
                    <a:pt x="12382" y="1905"/>
                    <a:pt x="9525" y="952"/>
                    <a:pt x="7620" y="952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0" name="Freeform: Shape 5329">
              <a:extLst>
                <a:ext uri="{FF2B5EF4-FFF2-40B4-BE49-F238E27FC236}">
                  <a16:creationId xmlns:a16="http://schemas.microsoft.com/office/drawing/2014/main" id="{96B24CD9-B99C-4383-984A-092D6CA3A25E}"/>
                </a:ext>
              </a:extLst>
            </p:cNvPr>
            <p:cNvSpPr/>
            <p:nvPr/>
          </p:nvSpPr>
          <p:spPr>
            <a:xfrm>
              <a:off x="6052185" y="3664267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7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7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7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7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7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7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1" name="Freeform: Shape 5330">
              <a:extLst>
                <a:ext uri="{FF2B5EF4-FFF2-40B4-BE49-F238E27FC236}">
                  <a16:creationId xmlns:a16="http://schemas.microsoft.com/office/drawing/2014/main" id="{1C7316EB-2CDF-41F2-ABD4-6DD7EA0C5947}"/>
                </a:ext>
              </a:extLst>
            </p:cNvPr>
            <p:cNvSpPr/>
            <p:nvPr/>
          </p:nvSpPr>
          <p:spPr>
            <a:xfrm>
              <a:off x="6052185" y="3665220"/>
              <a:ext cx="12382" cy="12382"/>
            </a:xfrm>
            <a:custGeom>
              <a:avLst/>
              <a:gdLst>
                <a:gd name="connsiteX0" fmla="*/ 952 w 12382"/>
                <a:gd name="connsiteY0" fmla="*/ 5715 h 12382"/>
                <a:gd name="connsiteX1" fmla="*/ 2857 w 12382"/>
                <a:gd name="connsiteY1" fmla="*/ 952 h 12382"/>
                <a:gd name="connsiteX2" fmla="*/ 6667 w 12382"/>
                <a:gd name="connsiteY2" fmla="*/ 0 h 12382"/>
                <a:gd name="connsiteX3" fmla="*/ 11430 w 12382"/>
                <a:gd name="connsiteY3" fmla="*/ 1905 h 12382"/>
                <a:gd name="connsiteX4" fmla="*/ 12382 w 12382"/>
                <a:gd name="connsiteY4" fmla="*/ 5715 h 12382"/>
                <a:gd name="connsiteX5" fmla="*/ 10477 w 12382"/>
                <a:gd name="connsiteY5" fmla="*/ 10477 h 12382"/>
                <a:gd name="connsiteX6" fmla="*/ 6667 w 12382"/>
                <a:gd name="connsiteY6" fmla="*/ 11430 h 12382"/>
                <a:gd name="connsiteX7" fmla="*/ 1905 w 12382"/>
                <a:gd name="connsiteY7" fmla="*/ 9525 h 12382"/>
                <a:gd name="connsiteX8" fmla="*/ 952 w 12382"/>
                <a:gd name="connsiteY8" fmla="*/ 5715 h 12382"/>
                <a:gd name="connsiteX9" fmla="*/ 6667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5715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6667" y="0"/>
                  </a:cubicBezTo>
                  <a:cubicBezTo>
                    <a:pt x="8572" y="0"/>
                    <a:pt x="10477" y="952"/>
                    <a:pt x="11430" y="1905"/>
                  </a:cubicBezTo>
                  <a:cubicBezTo>
                    <a:pt x="12382" y="2857"/>
                    <a:pt x="12382" y="4763"/>
                    <a:pt x="12382" y="5715"/>
                  </a:cubicBezTo>
                  <a:cubicBezTo>
                    <a:pt x="12382" y="7620"/>
                    <a:pt x="11430" y="9525"/>
                    <a:pt x="10477" y="10477"/>
                  </a:cubicBezTo>
                  <a:cubicBezTo>
                    <a:pt x="9525" y="11430"/>
                    <a:pt x="8572" y="11430"/>
                    <a:pt x="6667" y="11430"/>
                  </a:cubicBezTo>
                  <a:cubicBezTo>
                    <a:pt x="4763" y="11430"/>
                    <a:pt x="2857" y="10477"/>
                    <a:pt x="1905" y="9525"/>
                  </a:cubicBezTo>
                  <a:cubicBezTo>
                    <a:pt x="952" y="8572"/>
                    <a:pt x="952" y="7620"/>
                    <a:pt x="952" y="5715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7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0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2" name="Freeform: Shape 5331">
              <a:extLst>
                <a:ext uri="{FF2B5EF4-FFF2-40B4-BE49-F238E27FC236}">
                  <a16:creationId xmlns:a16="http://schemas.microsoft.com/office/drawing/2014/main" id="{0AA66227-8867-4353-812E-E70924B08B4C}"/>
                </a:ext>
              </a:extLst>
            </p:cNvPr>
            <p:cNvSpPr/>
            <p:nvPr/>
          </p:nvSpPr>
          <p:spPr>
            <a:xfrm>
              <a:off x="6053137" y="3665220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4763 w 11430"/>
                <a:gd name="connsiteY2" fmla="*/ 0 h 11429"/>
                <a:gd name="connsiteX3" fmla="*/ 9525 w 11430"/>
                <a:gd name="connsiteY3" fmla="*/ 1905 h 11429"/>
                <a:gd name="connsiteX4" fmla="*/ 10477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1430 h 11429"/>
                <a:gd name="connsiteX7" fmla="*/ 952 w 11430"/>
                <a:gd name="connsiteY7" fmla="*/ 9525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8" y="0"/>
                    <a:pt x="7620" y="952"/>
                    <a:pt x="9525" y="1905"/>
                  </a:cubicBezTo>
                  <a:cubicBezTo>
                    <a:pt x="10477" y="2857"/>
                    <a:pt x="10477" y="3810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0" y="7620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3" name="Freeform: Shape 5332">
              <a:extLst>
                <a:ext uri="{FF2B5EF4-FFF2-40B4-BE49-F238E27FC236}">
                  <a16:creationId xmlns:a16="http://schemas.microsoft.com/office/drawing/2014/main" id="{AA4EF8AB-AB0A-4EE9-A5F7-69C997B85845}"/>
                </a:ext>
              </a:extLst>
            </p:cNvPr>
            <p:cNvSpPr/>
            <p:nvPr/>
          </p:nvSpPr>
          <p:spPr>
            <a:xfrm>
              <a:off x="6054089" y="3666172"/>
              <a:ext cx="11430" cy="11429"/>
            </a:xfrm>
            <a:custGeom>
              <a:avLst/>
              <a:gdLst>
                <a:gd name="connsiteX0" fmla="*/ 0 w 11430"/>
                <a:gd name="connsiteY0" fmla="*/ 4763 h 11429"/>
                <a:gd name="connsiteX1" fmla="*/ 1905 w 11430"/>
                <a:gd name="connsiteY1" fmla="*/ 952 h 11429"/>
                <a:gd name="connsiteX2" fmla="*/ 4763 w 11430"/>
                <a:gd name="connsiteY2" fmla="*/ 0 h 11429"/>
                <a:gd name="connsiteX3" fmla="*/ 8573 w 11430"/>
                <a:gd name="connsiteY3" fmla="*/ 1905 h 11429"/>
                <a:gd name="connsiteX4" fmla="*/ 9525 w 11430"/>
                <a:gd name="connsiteY4" fmla="*/ 4763 h 11429"/>
                <a:gd name="connsiteX5" fmla="*/ 7620 w 11430"/>
                <a:gd name="connsiteY5" fmla="*/ 8573 h 11429"/>
                <a:gd name="connsiteX6" fmla="*/ 4763 w 11430"/>
                <a:gd name="connsiteY6" fmla="*/ 9525 h 11429"/>
                <a:gd name="connsiteX7" fmla="*/ 953 w 11430"/>
                <a:gd name="connsiteY7" fmla="*/ 7620 h 11429"/>
                <a:gd name="connsiteX8" fmla="*/ 0 w 11430"/>
                <a:gd name="connsiteY8" fmla="*/ 4763 h 11429"/>
                <a:gd name="connsiteX9" fmla="*/ 4763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4763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4763"/>
                  </a:moveTo>
                  <a:cubicBezTo>
                    <a:pt x="0" y="2857"/>
                    <a:pt x="953" y="1905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6668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6667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2858" y="9525"/>
                    <a:pt x="1905" y="8573"/>
                    <a:pt x="953" y="7620"/>
                  </a:cubicBezTo>
                  <a:cubicBezTo>
                    <a:pt x="0" y="7620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4" name="Freeform: Shape 5333">
              <a:extLst>
                <a:ext uri="{FF2B5EF4-FFF2-40B4-BE49-F238E27FC236}">
                  <a16:creationId xmlns:a16="http://schemas.microsoft.com/office/drawing/2014/main" id="{55250362-5EC4-44F1-96C8-E873394683CC}"/>
                </a:ext>
              </a:extLst>
            </p:cNvPr>
            <p:cNvSpPr/>
            <p:nvPr/>
          </p:nvSpPr>
          <p:spPr>
            <a:xfrm>
              <a:off x="6054089" y="3666172"/>
              <a:ext cx="9525" cy="10477"/>
            </a:xfrm>
            <a:custGeom>
              <a:avLst/>
              <a:gdLst>
                <a:gd name="connsiteX0" fmla="*/ 0 w 9525"/>
                <a:gd name="connsiteY0" fmla="*/ 4763 h 10477"/>
                <a:gd name="connsiteX1" fmla="*/ 1905 w 9525"/>
                <a:gd name="connsiteY1" fmla="*/ 952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3 h 10477"/>
                <a:gd name="connsiteX8" fmla="*/ 0 w 9525"/>
                <a:gd name="connsiteY8" fmla="*/ 4763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3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3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3"/>
                  </a:cubicBezTo>
                  <a:cubicBezTo>
                    <a:pt x="953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5" name="Freeform: Shape 5334">
              <a:extLst>
                <a:ext uri="{FF2B5EF4-FFF2-40B4-BE49-F238E27FC236}">
                  <a16:creationId xmlns:a16="http://schemas.microsoft.com/office/drawing/2014/main" id="{E6D44416-2622-435F-B8CE-F97261625E25}"/>
                </a:ext>
              </a:extLst>
            </p:cNvPr>
            <p:cNvSpPr/>
            <p:nvPr/>
          </p:nvSpPr>
          <p:spPr>
            <a:xfrm>
              <a:off x="6054089" y="3667125"/>
              <a:ext cx="9525" cy="9525"/>
            </a:xfrm>
            <a:custGeom>
              <a:avLst/>
              <a:gdLst>
                <a:gd name="connsiteX0" fmla="*/ 953 w 9525"/>
                <a:gd name="connsiteY0" fmla="*/ 3810 h 9525"/>
                <a:gd name="connsiteX1" fmla="*/ 2858 w 9525"/>
                <a:gd name="connsiteY1" fmla="*/ 952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3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3810"/>
                  </a:moveTo>
                  <a:cubicBezTo>
                    <a:pt x="953" y="2858"/>
                    <a:pt x="1905" y="1905"/>
                    <a:pt x="2858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8" y="7620"/>
                    <a:pt x="1905" y="6667"/>
                  </a:cubicBezTo>
                  <a:lnTo>
                    <a:pt x="953" y="3810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6" name="Freeform: Shape 5335">
              <a:extLst>
                <a:ext uri="{FF2B5EF4-FFF2-40B4-BE49-F238E27FC236}">
                  <a16:creationId xmlns:a16="http://schemas.microsoft.com/office/drawing/2014/main" id="{62D030F1-8268-4489-914E-C477C54C14BC}"/>
                </a:ext>
              </a:extLst>
            </p:cNvPr>
            <p:cNvSpPr/>
            <p:nvPr/>
          </p:nvSpPr>
          <p:spPr>
            <a:xfrm>
              <a:off x="6054089" y="366712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7" name="Freeform: Shape 5336">
              <a:extLst>
                <a:ext uri="{FF2B5EF4-FFF2-40B4-BE49-F238E27FC236}">
                  <a16:creationId xmlns:a16="http://schemas.microsoft.com/office/drawing/2014/main" id="{491FFA3D-F557-489A-9DEA-063E284FD582}"/>
                </a:ext>
              </a:extLst>
            </p:cNvPr>
            <p:cNvSpPr/>
            <p:nvPr/>
          </p:nvSpPr>
          <p:spPr>
            <a:xfrm>
              <a:off x="6054566" y="3667125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8" name="Freeform: Shape 5337">
              <a:extLst>
                <a:ext uri="{FF2B5EF4-FFF2-40B4-BE49-F238E27FC236}">
                  <a16:creationId xmlns:a16="http://schemas.microsoft.com/office/drawing/2014/main" id="{5CA8FD2F-93E3-4FFC-98FB-B379768F3A23}"/>
                </a:ext>
              </a:extLst>
            </p:cNvPr>
            <p:cNvSpPr/>
            <p:nvPr/>
          </p:nvSpPr>
          <p:spPr>
            <a:xfrm>
              <a:off x="6055369" y="3668077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9" name="Freeform: Shape 5338">
              <a:extLst>
                <a:ext uri="{FF2B5EF4-FFF2-40B4-BE49-F238E27FC236}">
                  <a16:creationId xmlns:a16="http://schemas.microsoft.com/office/drawing/2014/main" id="{AF57BF61-D02E-42E4-84A6-36A3024110F8}"/>
                </a:ext>
              </a:extLst>
            </p:cNvPr>
            <p:cNvSpPr/>
            <p:nvPr/>
          </p:nvSpPr>
          <p:spPr>
            <a:xfrm>
              <a:off x="6055600" y="366807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0" name="Freeform: Shape 5339">
              <a:extLst>
                <a:ext uri="{FF2B5EF4-FFF2-40B4-BE49-F238E27FC236}">
                  <a16:creationId xmlns:a16="http://schemas.microsoft.com/office/drawing/2014/main" id="{A3389099-11E3-423C-9012-B1C578F43904}"/>
                </a:ext>
              </a:extLst>
            </p:cNvPr>
            <p:cNvSpPr/>
            <p:nvPr/>
          </p:nvSpPr>
          <p:spPr>
            <a:xfrm>
              <a:off x="6056233" y="3669029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1" name="Freeform: Shape 5340">
              <a:extLst>
                <a:ext uri="{FF2B5EF4-FFF2-40B4-BE49-F238E27FC236}">
                  <a16:creationId xmlns:a16="http://schemas.microsoft.com/office/drawing/2014/main" id="{DE725308-EEDE-4C90-A543-E68A4BA66643}"/>
                </a:ext>
              </a:extLst>
            </p:cNvPr>
            <p:cNvSpPr/>
            <p:nvPr/>
          </p:nvSpPr>
          <p:spPr>
            <a:xfrm>
              <a:off x="6057900" y="3669982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2" name="Freeform: Shape 5341">
              <a:extLst>
                <a:ext uri="{FF2B5EF4-FFF2-40B4-BE49-F238E27FC236}">
                  <a16:creationId xmlns:a16="http://schemas.microsoft.com/office/drawing/2014/main" id="{FA166CB1-475A-41C3-A216-3D3E6D3417E8}"/>
                </a:ext>
              </a:extLst>
            </p:cNvPr>
            <p:cNvSpPr/>
            <p:nvPr/>
          </p:nvSpPr>
          <p:spPr>
            <a:xfrm>
              <a:off x="6057900" y="3669982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3" name="Freeform: Shape 5342">
              <a:extLst>
                <a:ext uri="{FF2B5EF4-FFF2-40B4-BE49-F238E27FC236}">
                  <a16:creationId xmlns:a16="http://schemas.microsoft.com/office/drawing/2014/main" id="{8D27D94F-92FA-4D5B-B264-C43B08B38A74}"/>
                </a:ext>
              </a:extLst>
            </p:cNvPr>
            <p:cNvSpPr/>
            <p:nvPr/>
          </p:nvSpPr>
          <p:spPr>
            <a:xfrm>
              <a:off x="6057900" y="3670935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4" name="Freeform: Shape 5343">
              <a:extLst>
                <a:ext uri="{FF2B5EF4-FFF2-40B4-BE49-F238E27FC236}">
                  <a16:creationId xmlns:a16="http://schemas.microsoft.com/office/drawing/2014/main" id="{8A6BD21E-42F2-4B02-BD11-D8C4A2A7BB28}"/>
                </a:ext>
              </a:extLst>
            </p:cNvPr>
            <p:cNvSpPr/>
            <p:nvPr/>
          </p:nvSpPr>
          <p:spPr>
            <a:xfrm rot="-4972627">
              <a:off x="6058560" y="367032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5" name="Freeform: Shape 5344">
              <a:extLst>
                <a:ext uri="{FF2B5EF4-FFF2-40B4-BE49-F238E27FC236}">
                  <a16:creationId xmlns:a16="http://schemas.microsoft.com/office/drawing/2014/main" id="{C2E172CE-F135-4FC6-A6DD-10B8E5333AD1}"/>
                </a:ext>
              </a:extLst>
            </p:cNvPr>
            <p:cNvSpPr/>
            <p:nvPr/>
          </p:nvSpPr>
          <p:spPr>
            <a:xfrm>
              <a:off x="6054566" y="36673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6191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6" name="Freeform: Shape 5345">
              <a:extLst>
                <a:ext uri="{FF2B5EF4-FFF2-40B4-BE49-F238E27FC236}">
                  <a16:creationId xmlns:a16="http://schemas.microsoft.com/office/drawing/2014/main" id="{EDF3F92A-2A39-4DB5-9635-149FA23E4CDD}"/>
                </a:ext>
              </a:extLst>
            </p:cNvPr>
            <p:cNvSpPr/>
            <p:nvPr/>
          </p:nvSpPr>
          <p:spPr>
            <a:xfrm>
              <a:off x="6101714" y="367188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8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8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1430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7" name="Freeform: Shape 5346">
              <a:extLst>
                <a:ext uri="{FF2B5EF4-FFF2-40B4-BE49-F238E27FC236}">
                  <a16:creationId xmlns:a16="http://schemas.microsoft.com/office/drawing/2014/main" id="{921E2D9C-4F1B-41E9-9592-55F6220D2B33}"/>
                </a:ext>
              </a:extLst>
            </p:cNvPr>
            <p:cNvSpPr/>
            <p:nvPr/>
          </p:nvSpPr>
          <p:spPr>
            <a:xfrm>
              <a:off x="6101714" y="3671887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8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3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7"/>
                    <a:pt x="953" y="3810"/>
                    <a:pt x="2858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3" y="1905"/>
                    <a:pt x="13335" y="3810"/>
                  </a:cubicBezTo>
                  <a:cubicBezTo>
                    <a:pt x="14288" y="4763"/>
                    <a:pt x="15240" y="6667"/>
                    <a:pt x="15240" y="8573"/>
                  </a:cubicBezTo>
                  <a:cubicBezTo>
                    <a:pt x="15240" y="10477"/>
                    <a:pt x="14288" y="13335"/>
                    <a:pt x="12383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8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8" name="Freeform: Shape 5347">
              <a:extLst>
                <a:ext uri="{FF2B5EF4-FFF2-40B4-BE49-F238E27FC236}">
                  <a16:creationId xmlns:a16="http://schemas.microsoft.com/office/drawing/2014/main" id="{99AE2FB8-3957-4D04-AE9E-F9268D85942C}"/>
                </a:ext>
              </a:extLst>
            </p:cNvPr>
            <p:cNvSpPr/>
            <p:nvPr/>
          </p:nvSpPr>
          <p:spPr>
            <a:xfrm>
              <a:off x="6101714" y="3672839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9" name="Freeform: Shape 5348">
              <a:extLst>
                <a:ext uri="{FF2B5EF4-FFF2-40B4-BE49-F238E27FC236}">
                  <a16:creationId xmlns:a16="http://schemas.microsoft.com/office/drawing/2014/main" id="{4C972A9D-D3DA-4690-8D12-D5C0B0D07A22}"/>
                </a:ext>
              </a:extLst>
            </p:cNvPr>
            <p:cNvSpPr/>
            <p:nvPr/>
          </p:nvSpPr>
          <p:spPr>
            <a:xfrm>
              <a:off x="6102667" y="3672839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8 h 15239"/>
                <a:gd name="connsiteX2" fmla="*/ 6668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5715 w 15239"/>
                <a:gd name="connsiteY6" fmla="*/ 14288 h 15239"/>
                <a:gd name="connsiteX7" fmla="*/ 952 w 15239"/>
                <a:gd name="connsiteY7" fmla="*/ 11430 h 15239"/>
                <a:gd name="connsiteX8" fmla="*/ 0 w 15239"/>
                <a:gd name="connsiteY8" fmla="*/ 7620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3"/>
                    <a:pt x="9525" y="13335"/>
                  </a:cubicBezTo>
                  <a:cubicBezTo>
                    <a:pt x="8572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952" y="10477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1430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0" name="Freeform: Shape 5349">
              <a:extLst>
                <a:ext uri="{FF2B5EF4-FFF2-40B4-BE49-F238E27FC236}">
                  <a16:creationId xmlns:a16="http://schemas.microsoft.com/office/drawing/2014/main" id="{27E0BD04-6CBF-49ED-AC59-62A170D65636}"/>
                </a:ext>
              </a:extLst>
            </p:cNvPr>
            <p:cNvSpPr/>
            <p:nvPr/>
          </p:nvSpPr>
          <p:spPr>
            <a:xfrm>
              <a:off x="6102667" y="3673792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2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8573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1" name="Freeform: Shape 5350">
              <a:extLst>
                <a:ext uri="{FF2B5EF4-FFF2-40B4-BE49-F238E27FC236}">
                  <a16:creationId xmlns:a16="http://schemas.microsoft.com/office/drawing/2014/main" id="{ECAF114C-B1A0-464D-A624-2DBD308A8C2B}"/>
                </a:ext>
              </a:extLst>
            </p:cNvPr>
            <p:cNvSpPr/>
            <p:nvPr/>
          </p:nvSpPr>
          <p:spPr>
            <a:xfrm>
              <a:off x="6103619" y="3674745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1905 w 12382"/>
                <a:gd name="connsiteY7" fmla="*/ 8572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1905" y="8572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2" name="Freeform: Shape 5351">
              <a:extLst>
                <a:ext uri="{FF2B5EF4-FFF2-40B4-BE49-F238E27FC236}">
                  <a16:creationId xmlns:a16="http://schemas.microsoft.com/office/drawing/2014/main" id="{5B635F11-EE0D-4B62-BC18-D42A2122FA04}"/>
                </a:ext>
              </a:extLst>
            </p:cNvPr>
            <p:cNvSpPr/>
            <p:nvPr/>
          </p:nvSpPr>
          <p:spPr>
            <a:xfrm>
              <a:off x="6103619" y="367474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2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3" name="Freeform: Shape 5352">
              <a:extLst>
                <a:ext uri="{FF2B5EF4-FFF2-40B4-BE49-F238E27FC236}">
                  <a16:creationId xmlns:a16="http://schemas.microsoft.com/office/drawing/2014/main" id="{FF0B463C-DD93-4863-BA34-C57FD006B0C8}"/>
                </a:ext>
              </a:extLst>
            </p:cNvPr>
            <p:cNvSpPr/>
            <p:nvPr/>
          </p:nvSpPr>
          <p:spPr>
            <a:xfrm>
              <a:off x="6104572" y="367569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4" name="Freeform: Shape 5353">
              <a:extLst>
                <a:ext uri="{FF2B5EF4-FFF2-40B4-BE49-F238E27FC236}">
                  <a16:creationId xmlns:a16="http://schemas.microsoft.com/office/drawing/2014/main" id="{A20324ED-022C-4D0C-B4BC-17F349FD44F9}"/>
                </a:ext>
              </a:extLst>
            </p:cNvPr>
            <p:cNvSpPr/>
            <p:nvPr/>
          </p:nvSpPr>
          <p:spPr>
            <a:xfrm>
              <a:off x="6105525" y="36756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7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3810 w 9525"/>
                <a:gd name="connsiteY9" fmla="*/ 0 h 9525"/>
                <a:gd name="connsiteX10" fmla="*/ 952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3810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2857"/>
                    <a:pt x="1905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7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3810" y="9525"/>
                  </a:lnTo>
                  <a:cubicBezTo>
                    <a:pt x="2857" y="9525"/>
                    <a:pt x="1905" y="8573"/>
                    <a:pt x="952" y="7620"/>
                  </a:cubicBezTo>
                  <a:lnTo>
                    <a:pt x="0" y="4763"/>
                  </a:lnTo>
                  <a:moveTo>
                    <a:pt x="3810" y="0"/>
                  </a:move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5" name="Freeform: Shape 5354">
              <a:extLst>
                <a:ext uri="{FF2B5EF4-FFF2-40B4-BE49-F238E27FC236}">
                  <a16:creationId xmlns:a16="http://schemas.microsoft.com/office/drawing/2014/main" id="{BC0C02ED-2820-41F1-87C8-E225D36C3C90}"/>
                </a:ext>
              </a:extLst>
            </p:cNvPr>
            <p:cNvSpPr/>
            <p:nvPr/>
          </p:nvSpPr>
          <p:spPr>
            <a:xfrm>
              <a:off x="6104572" y="36766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6" name="Freeform: Shape 5355">
              <a:extLst>
                <a:ext uri="{FF2B5EF4-FFF2-40B4-BE49-F238E27FC236}">
                  <a16:creationId xmlns:a16="http://schemas.microsoft.com/office/drawing/2014/main" id="{63380B27-771C-49D3-B80C-981426919D3C}"/>
                </a:ext>
              </a:extLst>
            </p:cNvPr>
            <p:cNvSpPr/>
            <p:nvPr/>
          </p:nvSpPr>
          <p:spPr>
            <a:xfrm>
              <a:off x="6105048" y="3676650"/>
              <a:ext cx="8572" cy="7620"/>
            </a:xfrm>
            <a:custGeom>
              <a:avLst/>
              <a:gdLst>
                <a:gd name="connsiteX0" fmla="*/ 4286 w 8572"/>
                <a:gd name="connsiteY0" fmla="*/ 6667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7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7"/>
                  </a:moveTo>
                  <a:cubicBezTo>
                    <a:pt x="3334" y="6667"/>
                    <a:pt x="2381" y="6667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7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7" name="Freeform: Shape 5356">
              <a:extLst>
                <a:ext uri="{FF2B5EF4-FFF2-40B4-BE49-F238E27FC236}">
                  <a16:creationId xmlns:a16="http://schemas.microsoft.com/office/drawing/2014/main" id="{7F10C607-8D35-4D7C-A4CF-62C6B989E5E7}"/>
                </a:ext>
              </a:extLst>
            </p:cNvPr>
            <p:cNvSpPr/>
            <p:nvPr/>
          </p:nvSpPr>
          <p:spPr>
            <a:xfrm>
              <a:off x="6105851" y="367665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8" name="Freeform: Shape 5357">
              <a:extLst>
                <a:ext uri="{FF2B5EF4-FFF2-40B4-BE49-F238E27FC236}">
                  <a16:creationId xmlns:a16="http://schemas.microsoft.com/office/drawing/2014/main" id="{F1F1AF5E-534C-42C5-AE17-9185FA0B4FFE}"/>
                </a:ext>
              </a:extLst>
            </p:cNvPr>
            <p:cNvSpPr/>
            <p:nvPr/>
          </p:nvSpPr>
          <p:spPr>
            <a:xfrm>
              <a:off x="6106082" y="367665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9" name="Freeform: Shape 5358">
              <a:extLst>
                <a:ext uri="{FF2B5EF4-FFF2-40B4-BE49-F238E27FC236}">
                  <a16:creationId xmlns:a16="http://schemas.microsoft.com/office/drawing/2014/main" id="{97B768CA-E7BC-49B8-80EB-0023979EE509}"/>
                </a:ext>
              </a:extLst>
            </p:cNvPr>
            <p:cNvSpPr/>
            <p:nvPr/>
          </p:nvSpPr>
          <p:spPr>
            <a:xfrm>
              <a:off x="6106715" y="3677602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0" name="Freeform: Shape 5359">
              <a:extLst>
                <a:ext uri="{FF2B5EF4-FFF2-40B4-BE49-F238E27FC236}">
                  <a16:creationId xmlns:a16="http://schemas.microsoft.com/office/drawing/2014/main" id="{0F1AE198-97A5-468C-97B7-E3C67477707D}"/>
                </a:ext>
              </a:extLst>
            </p:cNvPr>
            <p:cNvSpPr/>
            <p:nvPr/>
          </p:nvSpPr>
          <p:spPr>
            <a:xfrm>
              <a:off x="6108382" y="3678554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1" name="Freeform: Shape 5360">
              <a:extLst>
                <a:ext uri="{FF2B5EF4-FFF2-40B4-BE49-F238E27FC236}">
                  <a16:creationId xmlns:a16="http://schemas.microsoft.com/office/drawing/2014/main" id="{DF878C7E-CE4E-4092-97BA-0A2977B13537}"/>
                </a:ext>
              </a:extLst>
            </p:cNvPr>
            <p:cNvSpPr/>
            <p:nvPr/>
          </p:nvSpPr>
          <p:spPr>
            <a:xfrm>
              <a:off x="6108382" y="3679507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952 h 1904"/>
                <a:gd name="connsiteX2" fmla="*/ 953 w 1905"/>
                <a:gd name="connsiteY2" fmla="*/ 0 h 1904"/>
                <a:gd name="connsiteX3" fmla="*/ 1905 w 1905"/>
                <a:gd name="connsiteY3" fmla="*/ 0 h 1904"/>
                <a:gd name="connsiteX4" fmla="*/ 1905 w 1905"/>
                <a:gd name="connsiteY4" fmla="*/ 952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lnTo>
                    <a:pt x="953" y="952"/>
                  </a:lnTo>
                  <a:lnTo>
                    <a:pt x="953" y="0"/>
                  </a:lnTo>
                  <a:lnTo>
                    <a:pt x="1905" y="0"/>
                  </a:lnTo>
                  <a:lnTo>
                    <a:pt x="1905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2" name="Freeform: Shape 5361">
              <a:extLst>
                <a:ext uri="{FF2B5EF4-FFF2-40B4-BE49-F238E27FC236}">
                  <a16:creationId xmlns:a16="http://schemas.microsoft.com/office/drawing/2014/main" id="{8BCA3D5B-D891-44AC-81E4-111B4B43E87E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3" name="Freeform: Shape 5362">
              <a:extLst>
                <a:ext uri="{FF2B5EF4-FFF2-40B4-BE49-F238E27FC236}">
                  <a16:creationId xmlns:a16="http://schemas.microsoft.com/office/drawing/2014/main" id="{E5040E39-6C05-4B2D-B26F-76A12DF09E96}"/>
                </a:ext>
              </a:extLst>
            </p:cNvPr>
            <p:cNvSpPr/>
            <p:nvPr/>
          </p:nvSpPr>
          <p:spPr>
            <a:xfrm rot="-4972627">
              <a:off x="6108893" y="3679451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4" name="Freeform: Shape 5363">
              <a:extLst>
                <a:ext uri="{FF2B5EF4-FFF2-40B4-BE49-F238E27FC236}">
                  <a16:creationId xmlns:a16="http://schemas.microsoft.com/office/drawing/2014/main" id="{542FFF08-FAEA-4F5C-A003-A643582EDB83}"/>
                </a:ext>
              </a:extLst>
            </p:cNvPr>
            <p:cNvSpPr/>
            <p:nvPr/>
          </p:nvSpPr>
          <p:spPr>
            <a:xfrm>
              <a:off x="6106001" y="367617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5" name="Freeform: Shape 5364">
              <a:extLst>
                <a:ext uri="{FF2B5EF4-FFF2-40B4-BE49-F238E27FC236}">
                  <a16:creationId xmlns:a16="http://schemas.microsoft.com/office/drawing/2014/main" id="{91C375BF-D006-48D6-949C-AA9CC2483EAE}"/>
                </a:ext>
              </a:extLst>
            </p:cNvPr>
            <p:cNvSpPr/>
            <p:nvPr/>
          </p:nvSpPr>
          <p:spPr>
            <a:xfrm>
              <a:off x="6105525" y="3615689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3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0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3" y="17145"/>
                  </a:cubicBezTo>
                  <a:cubicBezTo>
                    <a:pt x="10477" y="17145"/>
                    <a:pt x="12382" y="16193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8"/>
                    <a:pt x="15240" y="4763"/>
                    <a:pt x="14288" y="3810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6" name="Freeform: Shape 5365">
              <a:extLst>
                <a:ext uri="{FF2B5EF4-FFF2-40B4-BE49-F238E27FC236}">
                  <a16:creationId xmlns:a16="http://schemas.microsoft.com/office/drawing/2014/main" id="{9A92ADA7-D7C9-4685-B5B1-610FA49391DF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7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2 w 16192"/>
                <a:gd name="connsiteY5" fmla="*/ 14288 h 16192"/>
                <a:gd name="connsiteX6" fmla="*/ 7620 w 16192"/>
                <a:gd name="connsiteY6" fmla="*/ 16193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8"/>
                    <a:pt x="952" y="3810"/>
                    <a:pt x="2857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8"/>
                    <a:pt x="15240" y="8573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3"/>
                    <a:pt x="7620" y="16193"/>
                  </a:cubicBezTo>
                  <a:cubicBezTo>
                    <a:pt x="5715" y="16193"/>
                    <a:pt x="2857" y="15240"/>
                    <a:pt x="1905" y="13335"/>
                  </a:cubicBezTo>
                  <a:cubicBezTo>
                    <a:pt x="952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7" name="Freeform: Shape 5366">
              <a:extLst>
                <a:ext uri="{FF2B5EF4-FFF2-40B4-BE49-F238E27FC236}">
                  <a16:creationId xmlns:a16="http://schemas.microsoft.com/office/drawing/2014/main" id="{8C0CE0BA-2A39-4820-91BD-21068DAE77C0}"/>
                </a:ext>
              </a:extLst>
            </p:cNvPr>
            <p:cNvSpPr/>
            <p:nvPr/>
          </p:nvSpPr>
          <p:spPr>
            <a:xfrm>
              <a:off x="6105525" y="3616642"/>
              <a:ext cx="15239" cy="15240"/>
            </a:xfrm>
            <a:custGeom>
              <a:avLst/>
              <a:gdLst>
                <a:gd name="connsiteX0" fmla="*/ 952 w 15239"/>
                <a:gd name="connsiteY0" fmla="*/ 7620 h 15240"/>
                <a:gd name="connsiteX1" fmla="*/ 3810 w 15239"/>
                <a:gd name="connsiteY1" fmla="*/ 1905 h 15240"/>
                <a:gd name="connsiteX2" fmla="*/ 7620 w 15239"/>
                <a:gd name="connsiteY2" fmla="*/ 0 h 15240"/>
                <a:gd name="connsiteX3" fmla="*/ 13335 w 15239"/>
                <a:gd name="connsiteY3" fmla="*/ 2858 h 15240"/>
                <a:gd name="connsiteX4" fmla="*/ 15240 w 15239"/>
                <a:gd name="connsiteY4" fmla="*/ 7620 h 15240"/>
                <a:gd name="connsiteX5" fmla="*/ 12382 w 15239"/>
                <a:gd name="connsiteY5" fmla="*/ 13335 h 15240"/>
                <a:gd name="connsiteX6" fmla="*/ 7620 w 15239"/>
                <a:gd name="connsiteY6" fmla="*/ 15240 h 15240"/>
                <a:gd name="connsiteX7" fmla="*/ 1905 w 15239"/>
                <a:gd name="connsiteY7" fmla="*/ 12383 h 15240"/>
                <a:gd name="connsiteX8" fmla="*/ 952 w 15239"/>
                <a:gd name="connsiteY8" fmla="*/ 7620 h 15240"/>
                <a:gd name="connsiteX9" fmla="*/ 7620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7620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3"/>
                    <a:pt x="6668" y="0"/>
                    <a:pt x="7620" y="0"/>
                  </a:cubicBezTo>
                  <a:cubicBezTo>
                    <a:pt x="9525" y="0"/>
                    <a:pt x="11430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2" y="10478"/>
                    <a:pt x="952" y="8573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7" y="1905"/>
                  </a:cubicBezTo>
                  <a:cubicBezTo>
                    <a:pt x="952" y="2858"/>
                    <a:pt x="0" y="4763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3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8" name="Freeform: Shape 5367">
              <a:extLst>
                <a:ext uri="{FF2B5EF4-FFF2-40B4-BE49-F238E27FC236}">
                  <a16:creationId xmlns:a16="http://schemas.microsoft.com/office/drawing/2014/main" id="{F563BCE8-9774-4D4A-ADA8-44DD4508E466}"/>
                </a:ext>
              </a:extLst>
            </p:cNvPr>
            <p:cNvSpPr/>
            <p:nvPr/>
          </p:nvSpPr>
          <p:spPr>
            <a:xfrm>
              <a:off x="6106477" y="3616642"/>
              <a:ext cx="15240" cy="15240"/>
            </a:xfrm>
            <a:custGeom>
              <a:avLst/>
              <a:gdLst>
                <a:gd name="connsiteX0" fmla="*/ 0 w 15240"/>
                <a:gd name="connsiteY0" fmla="*/ 7620 h 15240"/>
                <a:gd name="connsiteX1" fmla="*/ 2858 w 15240"/>
                <a:gd name="connsiteY1" fmla="*/ 2858 h 15240"/>
                <a:gd name="connsiteX2" fmla="*/ 6668 w 15240"/>
                <a:gd name="connsiteY2" fmla="*/ 1905 h 15240"/>
                <a:gd name="connsiteX3" fmla="*/ 11430 w 15240"/>
                <a:gd name="connsiteY3" fmla="*/ 4763 h 15240"/>
                <a:gd name="connsiteX4" fmla="*/ 12383 w 15240"/>
                <a:gd name="connsiteY4" fmla="*/ 8573 h 15240"/>
                <a:gd name="connsiteX5" fmla="*/ 9525 w 15240"/>
                <a:gd name="connsiteY5" fmla="*/ 13335 h 15240"/>
                <a:gd name="connsiteX6" fmla="*/ 5715 w 15240"/>
                <a:gd name="connsiteY6" fmla="*/ 14288 h 15240"/>
                <a:gd name="connsiteX7" fmla="*/ 953 w 15240"/>
                <a:gd name="connsiteY7" fmla="*/ 11430 h 15240"/>
                <a:gd name="connsiteX8" fmla="*/ 0 w 15240"/>
                <a:gd name="connsiteY8" fmla="*/ 7620 h 15240"/>
                <a:gd name="connsiteX9" fmla="*/ 6668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7620"/>
                  </a:moveTo>
                  <a:cubicBezTo>
                    <a:pt x="0" y="5715"/>
                    <a:pt x="953" y="3810"/>
                    <a:pt x="2858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3" y="1905"/>
                    <a:pt x="10478" y="2858"/>
                    <a:pt x="11430" y="4763"/>
                  </a:cubicBezTo>
                  <a:cubicBezTo>
                    <a:pt x="12383" y="5715"/>
                    <a:pt x="12383" y="7620"/>
                    <a:pt x="12383" y="8573"/>
                  </a:cubicBezTo>
                  <a:cubicBezTo>
                    <a:pt x="12383" y="10478"/>
                    <a:pt x="11430" y="12383"/>
                    <a:pt x="9525" y="13335"/>
                  </a:cubicBezTo>
                  <a:cubicBezTo>
                    <a:pt x="8573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3" y="11430"/>
                  </a:cubicBezTo>
                  <a:cubicBezTo>
                    <a:pt x="953" y="10478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0" y="10478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9" name="Freeform: Shape 5368">
              <a:extLst>
                <a:ext uri="{FF2B5EF4-FFF2-40B4-BE49-F238E27FC236}">
                  <a16:creationId xmlns:a16="http://schemas.microsoft.com/office/drawing/2014/main" id="{0A7EA80B-15E0-4AE1-925C-89E4F349D68E}"/>
                </a:ext>
              </a:extLst>
            </p:cNvPr>
            <p:cNvSpPr/>
            <p:nvPr/>
          </p:nvSpPr>
          <p:spPr>
            <a:xfrm>
              <a:off x="6106477" y="3617595"/>
              <a:ext cx="12382" cy="12382"/>
            </a:xfrm>
            <a:custGeom>
              <a:avLst/>
              <a:gdLst>
                <a:gd name="connsiteX0" fmla="*/ 953 w 12382"/>
                <a:gd name="connsiteY0" fmla="*/ 6667 h 12382"/>
                <a:gd name="connsiteX1" fmla="*/ 2858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3 w 12382"/>
                <a:gd name="connsiteY4" fmla="*/ 6667 h 12382"/>
                <a:gd name="connsiteX5" fmla="*/ 10478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3 w 12382"/>
                <a:gd name="connsiteY8" fmla="*/ 6667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3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7"/>
                  </a:moveTo>
                  <a:cubicBezTo>
                    <a:pt x="953" y="4763"/>
                    <a:pt x="1905" y="2857"/>
                    <a:pt x="2858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7"/>
                  </a:cubicBezTo>
                  <a:cubicBezTo>
                    <a:pt x="12383" y="3810"/>
                    <a:pt x="12383" y="5715"/>
                    <a:pt x="12383" y="6667"/>
                  </a:cubicBezTo>
                  <a:cubicBezTo>
                    <a:pt x="12383" y="8572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6668" y="12382"/>
                  </a:cubicBezTo>
                  <a:cubicBezTo>
                    <a:pt x="4763" y="12382"/>
                    <a:pt x="2858" y="11430"/>
                    <a:pt x="1905" y="10477"/>
                  </a:cubicBezTo>
                  <a:cubicBezTo>
                    <a:pt x="953" y="8572"/>
                    <a:pt x="953" y="7620"/>
                    <a:pt x="953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2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0" name="Freeform: Shape 5369">
              <a:extLst>
                <a:ext uri="{FF2B5EF4-FFF2-40B4-BE49-F238E27FC236}">
                  <a16:creationId xmlns:a16="http://schemas.microsoft.com/office/drawing/2014/main" id="{F171CC21-086A-4BE9-AF87-9B67E7A0306C}"/>
                </a:ext>
              </a:extLst>
            </p:cNvPr>
            <p:cNvSpPr/>
            <p:nvPr/>
          </p:nvSpPr>
          <p:spPr>
            <a:xfrm>
              <a:off x="6107430" y="3617595"/>
              <a:ext cx="11430" cy="11429"/>
            </a:xfrm>
            <a:custGeom>
              <a:avLst/>
              <a:gdLst>
                <a:gd name="connsiteX0" fmla="*/ 0 w 11430"/>
                <a:gd name="connsiteY0" fmla="*/ 6667 h 11429"/>
                <a:gd name="connsiteX1" fmla="*/ 1905 w 11430"/>
                <a:gd name="connsiteY1" fmla="*/ 1905 h 11429"/>
                <a:gd name="connsiteX2" fmla="*/ 4763 w 11430"/>
                <a:gd name="connsiteY2" fmla="*/ 952 h 11429"/>
                <a:gd name="connsiteX3" fmla="*/ 9525 w 11430"/>
                <a:gd name="connsiteY3" fmla="*/ 2857 h 11429"/>
                <a:gd name="connsiteX4" fmla="*/ 10477 w 11430"/>
                <a:gd name="connsiteY4" fmla="*/ 6667 h 11429"/>
                <a:gd name="connsiteX5" fmla="*/ 8572 w 11430"/>
                <a:gd name="connsiteY5" fmla="*/ 10477 h 11429"/>
                <a:gd name="connsiteX6" fmla="*/ 5715 w 11430"/>
                <a:gd name="connsiteY6" fmla="*/ 11430 h 11429"/>
                <a:gd name="connsiteX7" fmla="*/ 952 w 11430"/>
                <a:gd name="connsiteY7" fmla="*/ 9525 h 11429"/>
                <a:gd name="connsiteX8" fmla="*/ 0 w 11430"/>
                <a:gd name="connsiteY8" fmla="*/ 6667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6667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9525" y="2857"/>
                  </a:cubicBezTo>
                  <a:cubicBezTo>
                    <a:pt x="10477" y="3810"/>
                    <a:pt x="10477" y="4763"/>
                    <a:pt x="10477" y="6667"/>
                  </a:cubicBezTo>
                  <a:cubicBezTo>
                    <a:pt x="10477" y="8572"/>
                    <a:pt x="9525" y="9525"/>
                    <a:pt x="8572" y="10477"/>
                  </a:cubicBezTo>
                  <a:cubicBezTo>
                    <a:pt x="7620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0" y="7620"/>
                    <a:pt x="0" y="6667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1" name="Freeform: Shape 5370">
              <a:extLst>
                <a:ext uri="{FF2B5EF4-FFF2-40B4-BE49-F238E27FC236}">
                  <a16:creationId xmlns:a16="http://schemas.microsoft.com/office/drawing/2014/main" id="{B626B5F3-0D36-4F15-8A35-45C0BEF80377}"/>
                </a:ext>
              </a:extLst>
            </p:cNvPr>
            <p:cNvSpPr/>
            <p:nvPr/>
          </p:nvSpPr>
          <p:spPr>
            <a:xfrm>
              <a:off x="6108382" y="3618547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1905 h 11429"/>
                <a:gd name="connsiteX2" fmla="*/ 4763 w 11430"/>
                <a:gd name="connsiteY2" fmla="*/ 952 h 11429"/>
                <a:gd name="connsiteX3" fmla="*/ 8573 w 11430"/>
                <a:gd name="connsiteY3" fmla="*/ 2857 h 11429"/>
                <a:gd name="connsiteX4" fmla="*/ 9525 w 11430"/>
                <a:gd name="connsiteY4" fmla="*/ 5715 h 11429"/>
                <a:gd name="connsiteX5" fmla="*/ 7620 w 11430"/>
                <a:gd name="connsiteY5" fmla="*/ 9525 h 11429"/>
                <a:gd name="connsiteX6" fmla="*/ 4763 w 11430"/>
                <a:gd name="connsiteY6" fmla="*/ 10477 h 11429"/>
                <a:gd name="connsiteX7" fmla="*/ 953 w 11430"/>
                <a:gd name="connsiteY7" fmla="*/ 8573 h 11429"/>
                <a:gd name="connsiteX8" fmla="*/ 0 w 11430"/>
                <a:gd name="connsiteY8" fmla="*/ 5715 h 11429"/>
                <a:gd name="connsiteX9" fmla="*/ 4763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4763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3" y="8573"/>
                    <a:pt x="7620" y="9525"/>
                  </a:cubicBezTo>
                  <a:cubicBezTo>
                    <a:pt x="6668" y="9525"/>
                    <a:pt x="5715" y="10477"/>
                    <a:pt x="4763" y="10477"/>
                  </a:cubicBezTo>
                  <a:cubicBezTo>
                    <a:pt x="2857" y="10477"/>
                    <a:pt x="1905" y="9525"/>
                    <a:pt x="953" y="8573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2" name="Freeform: Shape 5371">
              <a:extLst>
                <a:ext uri="{FF2B5EF4-FFF2-40B4-BE49-F238E27FC236}">
                  <a16:creationId xmlns:a16="http://schemas.microsoft.com/office/drawing/2014/main" id="{068666F9-D44C-4D50-99B2-A1CDC988464F}"/>
                </a:ext>
              </a:extLst>
            </p:cNvPr>
            <p:cNvSpPr/>
            <p:nvPr/>
          </p:nvSpPr>
          <p:spPr>
            <a:xfrm>
              <a:off x="6108382" y="3618547"/>
              <a:ext cx="9525" cy="10477"/>
            </a:xfrm>
            <a:custGeom>
              <a:avLst/>
              <a:gdLst>
                <a:gd name="connsiteX0" fmla="*/ 0 w 9525"/>
                <a:gd name="connsiteY0" fmla="*/ 5715 h 10477"/>
                <a:gd name="connsiteX1" fmla="*/ 1905 w 9525"/>
                <a:gd name="connsiteY1" fmla="*/ 1905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3 h 10477"/>
                <a:gd name="connsiteX8" fmla="*/ 0 w 9525"/>
                <a:gd name="connsiteY8" fmla="*/ 5715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3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5715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3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3"/>
                  </a:cubicBezTo>
                  <a:cubicBezTo>
                    <a:pt x="953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3" name="Freeform: Shape 5372">
              <a:extLst>
                <a:ext uri="{FF2B5EF4-FFF2-40B4-BE49-F238E27FC236}">
                  <a16:creationId xmlns:a16="http://schemas.microsoft.com/office/drawing/2014/main" id="{8E7C89C7-6E10-4110-86C8-B10CD4845EDB}"/>
                </a:ext>
              </a:extLst>
            </p:cNvPr>
            <p:cNvSpPr/>
            <p:nvPr/>
          </p:nvSpPr>
          <p:spPr>
            <a:xfrm>
              <a:off x="6108382" y="3619500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4" name="Freeform: Shape 5373">
              <a:extLst>
                <a:ext uri="{FF2B5EF4-FFF2-40B4-BE49-F238E27FC236}">
                  <a16:creationId xmlns:a16="http://schemas.microsoft.com/office/drawing/2014/main" id="{4838A703-3B1D-4A90-8783-A4D0CCD91DF2}"/>
                </a:ext>
              </a:extLst>
            </p:cNvPr>
            <p:cNvSpPr/>
            <p:nvPr/>
          </p:nvSpPr>
          <p:spPr>
            <a:xfrm>
              <a:off x="6108382" y="362045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8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8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8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6668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5" name="Freeform: Shape 5374">
              <a:extLst>
                <a:ext uri="{FF2B5EF4-FFF2-40B4-BE49-F238E27FC236}">
                  <a16:creationId xmlns:a16="http://schemas.microsoft.com/office/drawing/2014/main" id="{4DAD021E-7D04-4FAD-9C4C-1E1F438B976F}"/>
                </a:ext>
              </a:extLst>
            </p:cNvPr>
            <p:cNvSpPr/>
            <p:nvPr/>
          </p:nvSpPr>
          <p:spPr>
            <a:xfrm>
              <a:off x="6108858" y="3620452"/>
              <a:ext cx="8572" cy="7620"/>
            </a:xfrm>
            <a:custGeom>
              <a:avLst/>
              <a:gdLst>
                <a:gd name="connsiteX0" fmla="*/ 4286 w 8572"/>
                <a:gd name="connsiteY0" fmla="*/ 6668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8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6" name="Freeform: Shape 5375">
              <a:extLst>
                <a:ext uri="{FF2B5EF4-FFF2-40B4-BE49-F238E27FC236}">
                  <a16:creationId xmlns:a16="http://schemas.microsoft.com/office/drawing/2014/main" id="{B7A62BD9-1102-4C0B-9FAE-5C77FA67795C}"/>
                </a:ext>
              </a:extLst>
            </p:cNvPr>
            <p:cNvSpPr/>
            <p:nvPr/>
          </p:nvSpPr>
          <p:spPr>
            <a:xfrm>
              <a:off x="6109661" y="3620452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7" name="Freeform: Shape 5376">
              <a:extLst>
                <a:ext uri="{FF2B5EF4-FFF2-40B4-BE49-F238E27FC236}">
                  <a16:creationId xmlns:a16="http://schemas.microsoft.com/office/drawing/2014/main" id="{66A89CB3-D403-4D98-BB8E-D35D1A2E7017}"/>
                </a:ext>
              </a:extLst>
            </p:cNvPr>
            <p:cNvSpPr/>
            <p:nvPr/>
          </p:nvSpPr>
          <p:spPr>
            <a:xfrm>
              <a:off x="6109892" y="3620452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8" name="Freeform: Shape 5377">
              <a:extLst>
                <a:ext uri="{FF2B5EF4-FFF2-40B4-BE49-F238E27FC236}">
                  <a16:creationId xmlns:a16="http://schemas.microsoft.com/office/drawing/2014/main" id="{BBE63BC3-80B1-43CF-8C9C-5A48C4D8E514}"/>
                </a:ext>
              </a:extLst>
            </p:cNvPr>
            <p:cNvSpPr/>
            <p:nvPr/>
          </p:nvSpPr>
          <p:spPr>
            <a:xfrm>
              <a:off x="6110525" y="3621404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9" name="Freeform: Shape 5378">
              <a:extLst>
                <a:ext uri="{FF2B5EF4-FFF2-40B4-BE49-F238E27FC236}">
                  <a16:creationId xmlns:a16="http://schemas.microsoft.com/office/drawing/2014/main" id="{ECDDF1A6-CC99-4341-93DC-B3CBB83B2BE3}"/>
                </a:ext>
              </a:extLst>
            </p:cNvPr>
            <p:cNvSpPr/>
            <p:nvPr/>
          </p:nvSpPr>
          <p:spPr>
            <a:xfrm>
              <a:off x="6112192" y="3622357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0" name="Freeform: Shape 5379">
              <a:extLst>
                <a:ext uri="{FF2B5EF4-FFF2-40B4-BE49-F238E27FC236}">
                  <a16:creationId xmlns:a16="http://schemas.microsoft.com/office/drawing/2014/main" id="{44D09468-2EB2-4965-BE10-E5E4077F6F22}"/>
                </a:ext>
              </a:extLst>
            </p:cNvPr>
            <p:cNvSpPr/>
            <p:nvPr/>
          </p:nvSpPr>
          <p:spPr>
            <a:xfrm>
              <a:off x="6112192" y="3622357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1" name="Freeform: Shape 5380">
              <a:extLst>
                <a:ext uri="{FF2B5EF4-FFF2-40B4-BE49-F238E27FC236}">
                  <a16:creationId xmlns:a16="http://schemas.microsoft.com/office/drawing/2014/main" id="{AC44E005-0576-4A83-9D86-8AA725F2CC14}"/>
                </a:ext>
              </a:extLst>
            </p:cNvPr>
            <p:cNvSpPr/>
            <p:nvPr/>
          </p:nvSpPr>
          <p:spPr>
            <a:xfrm>
              <a:off x="6112192" y="3623310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2" name="Freeform: Shape 5381">
              <a:extLst>
                <a:ext uri="{FF2B5EF4-FFF2-40B4-BE49-F238E27FC236}">
                  <a16:creationId xmlns:a16="http://schemas.microsoft.com/office/drawing/2014/main" id="{B29D85C8-F915-47DD-A09F-AE3287F250D1}"/>
                </a:ext>
              </a:extLst>
            </p:cNvPr>
            <p:cNvSpPr/>
            <p:nvPr/>
          </p:nvSpPr>
          <p:spPr>
            <a:xfrm rot="-4972627">
              <a:off x="6112592" y="36229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3" name="Freeform: Shape 5382">
              <a:extLst>
                <a:ext uri="{FF2B5EF4-FFF2-40B4-BE49-F238E27FC236}">
                  <a16:creationId xmlns:a16="http://schemas.microsoft.com/office/drawing/2014/main" id="{5CAADFD5-C5C8-4DF2-9CFB-339A9F04A2F3}"/>
                </a:ext>
              </a:extLst>
            </p:cNvPr>
            <p:cNvSpPr/>
            <p:nvPr/>
          </p:nvSpPr>
          <p:spPr>
            <a:xfrm>
              <a:off x="6108858" y="3619976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4" name="Freeform: Shape 5383">
              <a:extLst>
                <a:ext uri="{FF2B5EF4-FFF2-40B4-BE49-F238E27FC236}">
                  <a16:creationId xmlns:a16="http://schemas.microsoft.com/office/drawing/2014/main" id="{1B305DAB-6F11-4E4C-A674-B96D76E7EB07}"/>
                </a:ext>
              </a:extLst>
            </p:cNvPr>
            <p:cNvSpPr/>
            <p:nvPr/>
          </p:nvSpPr>
          <p:spPr>
            <a:xfrm>
              <a:off x="5959792" y="3567112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2 w 17144"/>
                <a:gd name="connsiteY6" fmla="*/ 16192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8572 w 17144"/>
                <a:gd name="connsiteY9" fmla="*/ 0 h 17145"/>
                <a:gd name="connsiteX10" fmla="*/ 3810 w 17144"/>
                <a:gd name="connsiteY10" fmla="*/ 1905 h 17145"/>
                <a:gd name="connsiteX11" fmla="*/ 952 w 17144"/>
                <a:gd name="connsiteY11" fmla="*/ 8573 h 17145"/>
                <a:gd name="connsiteX12" fmla="*/ 2857 w 17144"/>
                <a:gd name="connsiteY12" fmla="*/ 14288 h 17145"/>
                <a:gd name="connsiteX13" fmla="*/ 9525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8572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2"/>
                    <a:pt x="8572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1430"/>
                    <a:pt x="0" y="9525"/>
                    <a:pt x="0" y="8573"/>
                  </a:cubicBezTo>
                  <a:moveTo>
                    <a:pt x="8572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3"/>
                  </a:cubicBezTo>
                  <a:cubicBezTo>
                    <a:pt x="952" y="10477"/>
                    <a:pt x="1905" y="12383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5" name="Freeform: Shape 5384">
              <a:extLst>
                <a:ext uri="{FF2B5EF4-FFF2-40B4-BE49-F238E27FC236}">
                  <a16:creationId xmlns:a16="http://schemas.microsoft.com/office/drawing/2014/main" id="{E6FA435F-B656-4B1B-8260-7ECC1F43F074}"/>
                </a:ext>
              </a:extLst>
            </p:cNvPr>
            <p:cNvSpPr/>
            <p:nvPr/>
          </p:nvSpPr>
          <p:spPr>
            <a:xfrm>
              <a:off x="5960744" y="3567112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7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2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7"/>
                    <a:pt x="953" y="3810"/>
                    <a:pt x="2857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7"/>
                    <a:pt x="15240" y="8573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7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6" name="Freeform: Shape 5385">
              <a:extLst>
                <a:ext uri="{FF2B5EF4-FFF2-40B4-BE49-F238E27FC236}">
                  <a16:creationId xmlns:a16="http://schemas.microsoft.com/office/drawing/2014/main" id="{42E9D848-B0BF-4031-9866-73D15D091953}"/>
                </a:ext>
              </a:extLst>
            </p:cNvPr>
            <p:cNvSpPr/>
            <p:nvPr/>
          </p:nvSpPr>
          <p:spPr>
            <a:xfrm>
              <a:off x="5960744" y="3568064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7 w 15240"/>
                <a:gd name="connsiteY1" fmla="*/ 1905 h 15239"/>
                <a:gd name="connsiteX2" fmla="*/ 6668 w 15240"/>
                <a:gd name="connsiteY2" fmla="*/ 0 h 15239"/>
                <a:gd name="connsiteX3" fmla="*/ 12382 w 15240"/>
                <a:gd name="connsiteY3" fmla="*/ 2858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3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7" y="14288"/>
                    <a:pt x="953" y="12383"/>
                  </a:cubicBezTo>
                  <a:cubicBezTo>
                    <a:pt x="953" y="10477"/>
                    <a:pt x="0" y="8573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7" name="Freeform: Shape 5386">
              <a:extLst>
                <a:ext uri="{FF2B5EF4-FFF2-40B4-BE49-F238E27FC236}">
                  <a16:creationId xmlns:a16="http://schemas.microsoft.com/office/drawing/2014/main" id="{5DE9ABDA-780A-4B37-824C-D5843E93FB8F}"/>
                </a:ext>
              </a:extLst>
            </p:cNvPr>
            <p:cNvSpPr/>
            <p:nvPr/>
          </p:nvSpPr>
          <p:spPr>
            <a:xfrm>
              <a:off x="5961697" y="3568064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8 h 15239"/>
                <a:gd name="connsiteX2" fmla="*/ 6667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6667 w 15239"/>
                <a:gd name="connsiteY6" fmla="*/ 13335 h 15239"/>
                <a:gd name="connsiteX7" fmla="*/ 1905 w 15239"/>
                <a:gd name="connsiteY7" fmla="*/ 10477 h 15239"/>
                <a:gd name="connsiteX8" fmla="*/ 0 w 15239"/>
                <a:gd name="connsiteY8" fmla="*/ 7620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7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3"/>
                    <a:pt x="9525" y="13335"/>
                  </a:cubicBezTo>
                  <a:cubicBezTo>
                    <a:pt x="9525" y="13335"/>
                    <a:pt x="7620" y="13335"/>
                    <a:pt x="6667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0" y="10477"/>
                    <a:pt x="0" y="8573"/>
                    <a:pt x="0" y="7620"/>
                  </a:cubicBezTo>
                  <a:moveTo>
                    <a:pt x="6667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8" name="Freeform: Shape 5387">
              <a:extLst>
                <a:ext uri="{FF2B5EF4-FFF2-40B4-BE49-F238E27FC236}">
                  <a16:creationId xmlns:a16="http://schemas.microsoft.com/office/drawing/2014/main" id="{BE1292BA-27F2-403C-B2A7-315CFC763202}"/>
                </a:ext>
              </a:extLst>
            </p:cNvPr>
            <p:cNvSpPr/>
            <p:nvPr/>
          </p:nvSpPr>
          <p:spPr>
            <a:xfrm>
              <a:off x="5961697" y="356901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7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7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7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7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8573"/>
                    <a:pt x="952" y="7620"/>
                    <a:pt x="952" y="6668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9" name="Freeform: Shape 5388">
              <a:extLst>
                <a:ext uri="{FF2B5EF4-FFF2-40B4-BE49-F238E27FC236}">
                  <a16:creationId xmlns:a16="http://schemas.microsoft.com/office/drawing/2014/main" id="{25E08E3E-A5A9-4DCE-9AF0-1844C91300F0}"/>
                </a:ext>
              </a:extLst>
            </p:cNvPr>
            <p:cNvSpPr/>
            <p:nvPr/>
          </p:nvSpPr>
          <p:spPr>
            <a:xfrm>
              <a:off x="5962650" y="3569017"/>
              <a:ext cx="11430" cy="12382"/>
            </a:xfrm>
            <a:custGeom>
              <a:avLst/>
              <a:gdLst>
                <a:gd name="connsiteX0" fmla="*/ 0 w 11430"/>
                <a:gd name="connsiteY0" fmla="*/ 6668 h 12382"/>
                <a:gd name="connsiteX1" fmla="*/ 1905 w 11430"/>
                <a:gd name="connsiteY1" fmla="*/ 1905 h 12382"/>
                <a:gd name="connsiteX2" fmla="*/ 5715 w 11430"/>
                <a:gd name="connsiteY2" fmla="*/ 953 h 12382"/>
                <a:gd name="connsiteX3" fmla="*/ 10477 w 11430"/>
                <a:gd name="connsiteY3" fmla="*/ 2858 h 12382"/>
                <a:gd name="connsiteX4" fmla="*/ 11430 w 11430"/>
                <a:gd name="connsiteY4" fmla="*/ 6668 h 12382"/>
                <a:gd name="connsiteX5" fmla="*/ 9525 w 11430"/>
                <a:gd name="connsiteY5" fmla="*/ 10478 h 12382"/>
                <a:gd name="connsiteX6" fmla="*/ 5715 w 11430"/>
                <a:gd name="connsiteY6" fmla="*/ 11430 h 12382"/>
                <a:gd name="connsiteX7" fmla="*/ 1905 w 11430"/>
                <a:gd name="connsiteY7" fmla="*/ 9525 h 12382"/>
                <a:gd name="connsiteX8" fmla="*/ 0 w 11430"/>
                <a:gd name="connsiteY8" fmla="*/ 6668 h 12382"/>
                <a:gd name="connsiteX9" fmla="*/ 5715 w 11430"/>
                <a:gd name="connsiteY9" fmla="*/ 0 h 12382"/>
                <a:gd name="connsiteX10" fmla="*/ 1905 w 11430"/>
                <a:gd name="connsiteY10" fmla="*/ 953 h 12382"/>
                <a:gd name="connsiteX11" fmla="*/ 0 w 11430"/>
                <a:gd name="connsiteY11" fmla="*/ 6668 h 12382"/>
                <a:gd name="connsiteX12" fmla="*/ 952 w 11430"/>
                <a:gd name="connsiteY12" fmla="*/ 10478 h 12382"/>
                <a:gd name="connsiteX13" fmla="*/ 5715 w 11430"/>
                <a:gd name="connsiteY13" fmla="*/ 12383 h 12382"/>
                <a:gd name="connsiteX14" fmla="*/ 9525 w 11430"/>
                <a:gd name="connsiteY14" fmla="*/ 11430 h 12382"/>
                <a:gd name="connsiteX15" fmla="*/ 11430 w 11430"/>
                <a:gd name="connsiteY15" fmla="*/ 6668 h 12382"/>
                <a:gd name="connsiteX16" fmla="*/ 10477 w 11430"/>
                <a:gd name="connsiteY16" fmla="*/ 2858 h 12382"/>
                <a:gd name="connsiteX17" fmla="*/ 5715 w 11430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2382">
                  <a:moveTo>
                    <a:pt x="0" y="6668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3"/>
                    <a:pt x="3810" y="953"/>
                    <a:pt x="5715" y="953"/>
                  </a:cubicBezTo>
                  <a:cubicBezTo>
                    <a:pt x="7620" y="953"/>
                    <a:pt x="8573" y="1905"/>
                    <a:pt x="10477" y="2858"/>
                  </a:cubicBezTo>
                  <a:cubicBezTo>
                    <a:pt x="11430" y="3810"/>
                    <a:pt x="11430" y="4763"/>
                    <a:pt x="11430" y="6668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3" y="11430"/>
                    <a:pt x="7620" y="11430"/>
                    <a:pt x="5715" y="11430"/>
                  </a:cubicBezTo>
                  <a:cubicBezTo>
                    <a:pt x="3810" y="11430"/>
                    <a:pt x="2857" y="10478"/>
                    <a:pt x="1905" y="9525"/>
                  </a:cubicBezTo>
                  <a:cubicBezTo>
                    <a:pt x="0" y="8573"/>
                    <a:pt x="0" y="7620"/>
                    <a:pt x="0" y="6668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2858"/>
                    <a:pt x="0" y="4763"/>
                    <a:pt x="0" y="6668"/>
                  </a:cubicBezTo>
                  <a:cubicBezTo>
                    <a:pt x="0" y="7620"/>
                    <a:pt x="0" y="9525"/>
                    <a:pt x="952" y="10478"/>
                  </a:cubicBezTo>
                  <a:cubicBezTo>
                    <a:pt x="1905" y="12383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1430" y="8573"/>
                    <a:pt x="11430" y="6668"/>
                  </a:cubicBezTo>
                  <a:cubicBezTo>
                    <a:pt x="11430" y="5715"/>
                    <a:pt x="11430" y="3810"/>
                    <a:pt x="10477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0" name="Freeform: Shape 5389">
              <a:extLst>
                <a:ext uri="{FF2B5EF4-FFF2-40B4-BE49-F238E27FC236}">
                  <a16:creationId xmlns:a16="http://schemas.microsoft.com/office/drawing/2014/main" id="{4412E567-CD23-408A-ACB6-EFB6EC3EE779}"/>
                </a:ext>
              </a:extLst>
            </p:cNvPr>
            <p:cNvSpPr/>
            <p:nvPr/>
          </p:nvSpPr>
          <p:spPr>
            <a:xfrm>
              <a:off x="5962650" y="3569970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7 h 11429"/>
                <a:gd name="connsiteX4" fmla="*/ 10477 w 10477"/>
                <a:gd name="connsiteY4" fmla="*/ 5715 h 11429"/>
                <a:gd name="connsiteX5" fmla="*/ 8573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2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3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8" y="11430"/>
                    <a:pt x="8573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7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1" name="Freeform: Shape 5390">
              <a:extLst>
                <a:ext uri="{FF2B5EF4-FFF2-40B4-BE49-F238E27FC236}">
                  <a16:creationId xmlns:a16="http://schemas.microsoft.com/office/drawing/2014/main" id="{26334AD6-9C9D-4E54-A6B4-D6772FD021D5}"/>
                </a:ext>
              </a:extLst>
            </p:cNvPr>
            <p:cNvSpPr/>
            <p:nvPr/>
          </p:nvSpPr>
          <p:spPr>
            <a:xfrm>
              <a:off x="5963602" y="3569970"/>
              <a:ext cx="9525" cy="10477"/>
            </a:xfrm>
            <a:custGeom>
              <a:avLst/>
              <a:gdLst>
                <a:gd name="connsiteX0" fmla="*/ 0 w 9525"/>
                <a:gd name="connsiteY0" fmla="*/ 5715 h 10477"/>
                <a:gd name="connsiteX1" fmla="*/ 1905 w 9525"/>
                <a:gd name="connsiteY1" fmla="*/ 1905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2 h 10477"/>
                <a:gd name="connsiteX8" fmla="*/ 0 w 9525"/>
                <a:gd name="connsiteY8" fmla="*/ 5715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2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5715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2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2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2" name="Freeform: Shape 5391">
              <a:extLst>
                <a:ext uri="{FF2B5EF4-FFF2-40B4-BE49-F238E27FC236}">
                  <a16:creationId xmlns:a16="http://schemas.microsoft.com/office/drawing/2014/main" id="{D86E9AC1-BD67-4D62-9CA4-A92CDF38CF8A}"/>
                </a:ext>
              </a:extLst>
            </p:cNvPr>
            <p:cNvSpPr/>
            <p:nvPr/>
          </p:nvSpPr>
          <p:spPr>
            <a:xfrm>
              <a:off x="5963602" y="3570922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3" name="Freeform: Shape 5392">
              <a:extLst>
                <a:ext uri="{FF2B5EF4-FFF2-40B4-BE49-F238E27FC236}">
                  <a16:creationId xmlns:a16="http://schemas.microsoft.com/office/drawing/2014/main" id="{8B9659CB-419D-44E7-B1E4-87178AA2F5ED}"/>
                </a:ext>
              </a:extLst>
            </p:cNvPr>
            <p:cNvSpPr/>
            <p:nvPr/>
          </p:nvSpPr>
          <p:spPr>
            <a:xfrm>
              <a:off x="5963602" y="3570922"/>
              <a:ext cx="8719" cy="8572"/>
            </a:xfrm>
            <a:custGeom>
              <a:avLst/>
              <a:gdLst>
                <a:gd name="connsiteX0" fmla="*/ 4763 w 8719"/>
                <a:gd name="connsiteY0" fmla="*/ 8573 h 8572"/>
                <a:gd name="connsiteX1" fmla="*/ 1905 w 8719"/>
                <a:gd name="connsiteY1" fmla="*/ 7620 h 8572"/>
                <a:gd name="connsiteX2" fmla="*/ 1905 w 8719"/>
                <a:gd name="connsiteY2" fmla="*/ 1905 h 8572"/>
                <a:gd name="connsiteX3" fmla="*/ 4763 w 8719"/>
                <a:gd name="connsiteY3" fmla="*/ 952 h 8572"/>
                <a:gd name="connsiteX4" fmla="*/ 7620 w 8719"/>
                <a:gd name="connsiteY4" fmla="*/ 1905 h 8572"/>
                <a:gd name="connsiteX5" fmla="*/ 7620 w 8719"/>
                <a:gd name="connsiteY5" fmla="*/ 7620 h 8572"/>
                <a:gd name="connsiteX6" fmla="*/ 4763 w 8719"/>
                <a:gd name="connsiteY6" fmla="*/ 8573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8573"/>
                  </a:moveTo>
                  <a:cubicBezTo>
                    <a:pt x="3810" y="8573"/>
                    <a:pt x="2858" y="8573"/>
                    <a:pt x="1905" y="7620"/>
                  </a:cubicBezTo>
                  <a:cubicBezTo>
                    <a:pt x="953" y="5715"/>
                    <a:pt x="953" y="3810"/>
                    <a:pt x="1905" y="1905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6668" y="952"/>
                    <a:pt x="7620" y="1905"/>
                  </a:cubicBezTo>
                  <a:cubicBezTo>
                    <a:pt x="9525" y="3810"/>
                    <a:pt x="8573" y="5715"/>
                    <a:pt x="7620" y="7620"/>
                  </a:cubicBezTo>
                  <a:cubicBezTo>
                    <a:pt x="6668" y="7620"/>
                    <a:pt x="5715" y="8573"/>
                    <a:pt x="4763" y="8573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4" name="Freeform: Shape 5393">
              <a:extLst>
                <a:ext uri="{FF2B5EF4-FFF2-40B4-BE49-F238E27FC236}">
                  <a16:creationId xmlns:a16="http://schemas.microsoft.com/office/drawing/2014/main" id="{556FCFA1-0F09-45FB-9A71-3E4AA82FEC62}"/>
                </a:ext>
              </a:extLst>
            </p:cNvPr>
            <p:cNvSpPr/>
            <p:nvPr/>
          </p:nvSpPr>
          <p:spPr>
            <a:xfrm>
              <a:off x="5964078" y="357092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5" name="Freeform: Shape 5394">
              <a:extLst>
                <a:ext uri="{FF2B5EF4-FFF2-40B4-BE49-F238E27FC236}">
                  <a16:creationId xmlns:a16="http://schemas.microsoft.com/office/drawing/2014/main" id="{EB8C3384-21B4-4250-ACCD-28EE3495F2DD}"/>
                </a:ext>
              </a:extLst>
            </p:cNvPr>
            <p:cNvSpPr/>
            <p:nvPr/>
          </p:nvSpPr>
          <p:spPr>
            <a:xfrm>
              <a:off x="5964881" y="357187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6" name="Freeform: Shape 5395">
              <a:extLst>
                <a:ext uri="{FF2B5EF4-FFF2-40B4-BE49-F238E27FC236}">
                  <a16:creationId xmlns:a16="http://schemas.microsoft.com/office/drawing/2014/main" id="{D663DF2E-B154-4281-ABE4-BD3A64D41450}"/>
                </a:ext>
              </a:extLst>
            </p:cNvPr>
            <p:cNvSpPr/>
            <p:nvPr/>
          </p:nvSpPr>
          <p:spPr>
            <a:xfrm>
              <a:off x="5965112" y="357187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7" name="Freeform: Shape 5396">
              <a:extLst>
                <a:ext uri="{FF2B5EF4-FFF2-40B4-BE49-F238E27FC236}">
                  <a16:creationId xmlns:a16="http://schemas.microsoft.com/office/drawing/2014/main" id="{A36FDC8B-A2F2-4B04-934B-FB2E67736892}"/>
                </a:ext>
              </a:extLst>
            </p:cNvPr>
            <p:cNvSpPr/>
            <p:nvPr/>
          </p:nvSpPr>
          <p:spPr>
            <a:xfrm>
              <a:off x="5965745" y="357282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8" name="Freeform: Shape 5397">
              <a:extLst>
                <a:ext uri="{FF2B5EF4-FFF2-40B4-BE49-F238E27FC236}">
                  <a16:creationId xmlns:a16="http://schemas.microsoft.com/office/drawing/2014/main" id="{898963D0-07A3-4330-AC5C-B4395A0C81EC}"/>
                </a:ext>
              </a:extLst>
            </p:cNvPr>
            <p:cNvSpPr/>
            <p:nvPr/>
          </p:nvSpPr>
          <p:spPr>
            <a:xfrm>
              <a:off x="5967412" y="357377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9" name="Freeform: Shape 5398">
              <a:extLst>
                <a:ext uri="{FF2B5EF4-FFF2-40B4-BE49-F238E27FC236}">
                  <a16:creationId xmlns:a16="http://schemas.microsoft.com/office/drawing/2014/main" id="{0268A43F-DDC9-4F63-844D-44B34FC76B8E}"/>
                </a:ext>
              </a:extLst>
            </p:cNvPr>
            <p:cNvSpPr/>
            <p:nvPr/>
          </p:nvSpPr>
          <p:spPr>
            <a:xfrm>
              <a:off x="5967412" y="3573779"/>
              <a:ext cx="1905" cy="1905"/>
            </a:xfrm>
            <a:custGeom>
              <a:avLst/>
              <a:gdLst>
                <a:gd name="connsiteX0" fmla="*/ 952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2 w 1905"/>
                <a:gd name="connsiteY3" fmla="*/ 953 h 1905"/>
                <a:gd name="connsiteX4" fmla="*/ 952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0" name="Freeform: Shape 5399">
              <a:extLst>
                <a:ext uri="{FF2B5EF4-FFF2-40B4-BE49-F238E27FC236}">
                  <a16:creationId xmlns:a16="http://schemas.microsoft.com/office/drawing/2014/main" id="{74081414-3199-4711-845D-889DE6D93C92}"/>
                </a:ext>
              </a:extLst>
            </p:cNvPr>
            <p:cNvSpPr/>
            <p:nvPr/>
          </p:nvSpPr>
          <p:spPr>
            <a:xfrm>
              <a:off x="5967412" y="3574732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952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1" name="Freeform: Shape 5400">
              <a:extLst>
                <a:ext uri="{FF2B5EF4-FFF2-40B4-BE49-F238E27FC236}">
                  <a16:creationId xmlns:a16="http://schemas.microsoft.com/office/drawing/2014/main" id="{3FB45930-3ED9-43D9-ACFD-8C001685E110}"/>
                </a:ext>
              </a:extLst>
            </p:cNvPr>
            <p:cNvSpPr/>
            <p:nvPr/>
          </p:nvSpPr>
          <p:spPr>
            <a:xfrm>
              <a:off x="5968364" y="3574732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2" name="Freeform: Shape 5401">
              <a:extLst>
                <a:ext uri="{FF2B5EF4-FFF2-40B4-BE49-F238E27FC236}">
                  <a16:creationId xmlns:a16="http://schemas.microsoft.com/office/drawing/2014/main" id="{A3D41698-2562-495B-9E06-CCC63054F30B}"/>
                </a:ext>
              </a:extLst>
            </p:cNvPr>
            <p:cNvSpPr/>
            <p:nvPr/>
          </p:nvSpPr>
          <p:spPr>
            <a:xfrm>
              <a:off x="5964078" y="357139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CD36E3F4-6215-4C8A-A233-2DB3290EB535}"/>
                </a:ext>
              </a:extLst>
            </p:cNvPr>
            <p:cNvSpPr/>
            <p:nvPr/>
          </p:nvSpPr>
          <p:spPr>
            <a:xfrm>
              <a:off x="5887402" y="3595687"/>
              <a:ext cx="18097" cy="17145"/>
            </a:xfrm>
            <a:custGeom>
              <a:avLst/>
              <a:gdLst>
                <a:gd name="connsiteX0" fmla="*/ 0 w 18097"/>
                <a:gd name="connsiteY0" fmla="*/ 8573 h 17145"/>
                <a:gd name="connsiteX1" fmla="*/ 2858 w 18097"/>
                <a:gd name="connsiteY1" fmla="*/ 1905 h 17145"/>
                <a:gd name="connsiteX2" fmla="*/ 7620 w 18097"/>
                <a:gd name="connsiteY2" fmla="*/ 0 h 17145"/>
                <a:gd name="connsiteX3" fmla="*/ 14288 w 18097"/>
                <a:gd name="connsiteY3" fmla="*/ 2858 h 17145"/>
                <a:gd name="connsiteX4" fmla="*/ 16193 w 18097"/>
                <a:gd name="connsiteY4" fmla="*/ 7620 h 17145"/>
                <a:gd name="connsiteX5" fmla="*/ 13335 w 18097"/>
                <a:gd name="connsiteY5" fmla="*/ 14288 h 17145"/>
                <a:gd name="connsiteX6" fmla="*/ 8573 w 18097"/>
                <a:gd name="connsiteY6" fmla="*/ 16192 h 17145"/>
                <a:gd name="connsiteX7" fmla="*/ 1905 w 18097"/>
                <a:gd name="connsiteY7" fmla="*/ 13335 h 17145"/>
                <a:gd name="connsiteX8" fmla="*/ 0 w 18097"/>
                <a:gd name="connsiteY8" fmla="*/ 8573 h 17145"/>
                <a:gd name="connsiteX9" fmla="*/ 8573 w 18097"/>
                <a:gd name="connsiteY9" fmla="*/ 0 h 17145"/>
                <a:gd name="connsiteX10" fmla="*/ 3810 w 18097"/>
                <a:gd name="connsiteY10" fmla="*/ 1905 h 17145"/>
                <a:gd name="connsiteX11" fmla="*/ 953 w 18097"/>
                <a:gd name="connsiteY11" fmla="*/ 8573 h 17145"/>
                <a:gd name="connsiteX12" fmla="*/ 2858 w 18097"/>
                <a:gd name="connsiteY12" fmla="*/ 14288 h 17145"/>
                <a:gd name="connsiteX13" fmla="*/ 9525 w 18097"/>
                <a:gd name="connsiteY13" fmla="*/ 17145 h 17145"/>
                <a:gd name="connsiteX14" fmla="*/ 15240 w 18097"/>
                <a:gd name="connsiteY14" fmla="*/ 15240 h 17145"/>
                <a:gd name="connsiteX15" fmla="*/ 18098 w 18097"/>
                <a:gd name="connsiteY15" fmla="*/ 8573 h 17145"/>
                <a:gd name="connsiteX16" fmla="*/ 16193 w 18097"/>
                <a:gd name="connsiteY16" fmla="*/ 2858 h 17145"/>
                <a:gd name="connsiteX17" fmla="*/ 8573 w 18097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097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8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5240" y="15240"/>
                  </a:cubicBezTo>
                  <a:cubicBezTo>
                    <a:pt x="17145" y="13335"/>
                    <a:pt x="18098" y="11430"/>
                    <a:pt x="18098" y="8573"/>
                  </a:cubicBezTo>
                  <a:cubicBezTo>
                    <a:pt x="18098" y="6667"/>
                    <a:pt x="17145" y="4763"/>
                    <a:pt x="16193" y="2858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4" name="Freeform: Shape 5403">
              <a:extLst>
                <a:ext uri="{FF2B5EF4-FFF2-40B4-BE49-F238E27FC236}">
                  <a16:creationId xmlns:a16="http://schemas.microsoft.com/office/drawing/2014/main" id="{7A23A54E-1C11-4379-83E2-273ABF8C6C57}"/>
                </a:ext>
              </a:extLst>
            </p:cNvPr>
            <p:cNvSpPr/>
            <p:nvPr/>
          </p:nvSpPr>
          <p:spPr>
            <a:xfrm>
              <a:off x="5888355" y="359663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5" name="Freeform: Shape 5404">
              <a:extLst>
                <a:ext uri="{FF2B5EF4-FFF2-40B4-BE49-F238E27FC236}">
                  <a16:creationId xmlns:a16="http://schemas.microsoft.com/office/drawing/2014/main" id="{321023E0-239A-48A8-9E4E-0014921BB1AA}"/>
                </a:ext>
              </a:extLst>
            </p:cNvPr>
            <p:cNvSpPr/>
            <p:nvPr/>
          </p:nvSpPr>
          <p:spPr>
            <a:xfrm>
              <a:off x="5888355" y="3596639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8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6" name="Freeform: Shape 5405">
              <a:extLst>
                <a:ext uri="{FF2B5EF4-FFF2-40B4-BE49-F238E27FC236}">
                  <a16:creationId xmlns:a16="http://schemas.microsoft.com/office/drawing/2014/main" id="{BBEF8CC0-0334-476F-BA23-9F7276D6757B}"/>
                </a:ext>
              </a:extLst>
            </p:cNvPr>
            <p:cNvSpPr/>
            <p:nvPr/>
          </p:nvSpPr>
          <p:spPr>
            <a:xfrm>
              <a:off x="5889307" y="3597592"/>
              <a:ext cx="15240" cy="15240"/>
            </a:xfrm>
            <a:custGeom>
              <a:avLst/>
              <a:gdLst>
                <a:gd name="connsiteX0" fmla="*/ 0 w 15240"/>
                <a:gd name="connsiteY0" fmla="*/ 6668 h 15240"/>
                <a:gd name="connsiteX1" fmla="*/ 2857 w 15240"/>
                <a:gd name="connsiteY1" fmla="*/ 1905 h 15240"/>
                <a:gd name="connsiteX2" fmla="*/ 6668 w 15240"/>
                <a:gd name="connsiteY2" fmla="*/ 953 h 15240"/>
                <a:gd name="connsiteX3" fmla="*/ 11430 w 15240"/>
                <a:gd name="connsiteY3" fmla="*/ 3810 h 15240"/>
                <a:gd name="connsiteX4" fmla="*/ 12382 w 15240"/>
                <a:gd name="connsiteY4" fmla="*/ 7620 h 15240"/>
                <a:gd name="connsiteX5" fmla="*/ 9525 w 15240"/>
                <a:gd name="connsiteY5" fmla="*/ 12383 h 15240"/>
                <a:gd name="connsiteX6" fmla="*/ 5715 w 15240"/>
                <a:gd name="connsiteY6" fmla="*/ 13335 h 15240"/>
                <a:gd name="connsiteX7" fmla="*/ 953 w 15240"/>
                <a:gd name="connsiteY7" fmla="*/ 10478 h 15240"/>
                <a:gd name="connsiteX8" fmla="*/ 0 w 15240"/>
                <a:gd name="connsiteY8" fmla="*/ 6668 h 15240"/>
                <a:gd name="connsiteX9" fmla="*/ 6668 w 15240"/>
                <a:gd name="connsiteY9" fmla="*/ 0 h 15240"/>
                <a:gd name="connsiteX10" fmla="*/ 2857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2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6668"/>
                  </a:moveTo>
                  <a:cubicBezTo>
                    <a:pt x="0" y="4763"/>
                    <a:pt x="953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8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8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7" name="Freeform: Shape 5406">
              <a:extLst>
                <a:ext uri="{FF2B5EF4-FFF2-40B4-BE49-F238E27FC236}">
                  <a16:creationId xmlns:a16="http://schemas.microsoft.com/office/drawing/2014/main" id="{C71E4AE9-965B-498E-AA94-382C75497CCC}"/>
                </a:ext>
              </a:extLst>
            </p:cNvPr>
            <p:cNvSpPr/>
            <p:nvPr/>
          </p:nvSpPr>
          <p:spPr>
            <a:xfrm>
              <a:off x="5889307" y="3597592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3" y="953"/>
                    <a:pt x="10478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8" y="11430"/>
                  </a:cubicBezTo>
                  <a:cubicBezTo>
                    <a:pt x="8573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23CB94D4-E844-44DC-A29A-2C70E239A91E}"/>
                </a:ext>
              </a:extLst>
            </p:cNvPr>
            <p:cNvSpPr/>
            <p:nvPr/>
          </p:nvSpPr>
          <p:spPr>
            <a:xfrm>
              <a:off x="5890260" y="3598545"/>
              <a:ext cx="11429" cy="11429"/>
            </a:xfrm>
            <a:custGeom>
              <a:avLst/>
              <a:gdLst>
                <a:gd name="connsiteX0" fmla="*/ 0 w 11429"/>
                <a:gd name="connsiteY0" fmla="*/ 5715 h 11429"/>
                <a:gd name="connsiteX1" fmla="*/ 1905 w 11429"/>
                <a:gd name="connsiteY1" fmla="*/ 952 h 11429"/>
                <a:gd name="connsiteX2" fmla="*/ 5715 w 11429"/>
                <a:gd name="connsiteY2" fmla="*/ 0 h 11429"/>
                <a:gd name="connsiteX3" fmla="*/ 10477 w 11429"/>
                <a:gd name="connsiteY3" fmla="*/ 1905 h 11429"/>
                <a:gd name="connsiteX4" fmla="*/ 11430 w 11429"/>
                <a:gd name="connsiteY4" fmla="*/ 5715 h 11429"/>
                <a:gd name="connsiteX5" fmla="*/ 9525 w 11429"/>
                <a:gd name="connsiteY5" fmla="*/ 9525 h 11429"/>
                <a:gd name="connsiteX6" fmla="*/ 5715 w 11429"/>
                <a:gd name="connsiteY6" fmla="*/ 11430 h 11429"/>
                <a:gd name="connsiteX7" fmla="*/ 1905 w 11429"/>
                <a:gd name="connsiteY7" fmla="*/ 9525 h 11429"/>
                <a:gd name="connsiteX8" fmla="*/ 0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5715 h 11429"/>
                <a:gd name="connsiteX16" fmla="*/ 10477 w 11429"/>
                <a:gd name="connsiteY16" fmla="*/ 1905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2"/>
                    <a:pt x="9525" y="9525"/>
                  </a:cubicBezTo>
                  <a:cubicBezTo>
                    <a:pt x="7620" y="10477"/>
                    <a:pt x="6667" y="11430"/>
                    <a:pt x="5715" y="11430"/>
                  </a:cubicBezTo>
                  <a:cubicBezTo>
                    <a:pt x="3810" y="11430"/>
                    <a:pt x="2857" y="10477"/>
                    <a:pt x="1905" y="9525"/>
                  </a:cubicBezTo>
                  <a:cubicBezTo>
                    <a:pt x="0" y="8572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8572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A872FB6C-CC70-4532-B3F4-48EAEF26D237}"/>
                </a:ext>
              </a:extLst>
            </p:cNvPr>
            <p:cNvSpPr/>
            <p:nvPr/>
          </p:nvSpPr>
          <p:spPr>
            <a:xfrm>
              <a:off x="5890260" y="3598545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7 h 11429"/>
                <a:gd name="connsiteX4" fmla="*/ 10477 w 10477"/>
                <a:gd name="connsiteY4" fmla="*/ 5715 h 11429"/>
                <a:gd name="connsiteX5" fmla="*/ 8572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2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2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7" y="11430"/>
                    <a:pt x="8572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7"/>
                  </a:cubicBezTo>
                  <a:cubicBezTo>
                    <a:pt x="8572" y="952"/>
                    <a:pt x="6667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C4B1D2D0-A551-4564-836E-817E5E011D99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C1BADE31-C63F-476A-B046-D4224579AF36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7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7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DB04E498-82CE-4D01-A473-D8BB2CCC71DB}"/>
                </a:ext>
              </a:extLst>
            </p:cNvPr>
            <p:cNvSpPr/>
            <p:nvPr/>
          </p:nvSpPr>
          <p:spPr>
            <a:xfrm>
              <a:off x="5891212" y="36004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71F8C2DA-5B5A-4887-BC78-0F942D66CAE6}"/>
                </a:ext>
              </a:extLst>
            </p:cNvPr>
            <p:cNvSpPr/>
            <p:nvPr/>
          </p:nvSpPr>
          <p:spPr>
            <a:xfrm>
              <a:off x="5891688" y="3600450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1C9FEE66-7ADC-4867-AFD2-055BAA0702B7}"/>
                </a:ext>
              </a:extLst>
            </p:cNvPr>
            <p:cNvSpPr/>
            <p:nvPr/>
          </p:nvSpPr>
          <p:spPr>
            <a:xfrm>
              <a:off x="5892491" y="3601402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A9B2F815-A303-4D95-B125-4A07164020C1}"/>
                </a:ext>
              </a:extLst>
            </p:cNvPr>
            <p:cNvSpPr/>
            <p:nvPr/>
          </p:nvSpPr>
          <p:spPr>
            <a:xfrm>
              <a:off x="5892722" y="3601402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29322511-7B27-4013-81A0-8BCA954528CE}"/>
                </a:ext>
              </a:extLst>
            </p:cNvPr>
            <p:cNvSpPr/>
            <p:nvPr/>
          </p:nvSpPr>
          <p:spPr>
            <a:xfrm>
              <a:off x="5893355" y="3602354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B86B273D-C4DA-4364-B3A7-BC8437F9425A}"/>
                </a:ext>
              </a:extLst>
            </p:cNvPr>
            <p:cNvSpPr/>
            <p:nvPr/>
          </p:nvSpPr>
          <p:spPr>
            <a:xfrm>
              <a:off x="5895022" y="3603307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C718FA38-68E5-4962-BCFB-3D73C644BC83}"/>
                </a:ext>
              </a:extLst>
            </p:cNvPr>
            <p:cNvSpPr/>
            <p:nvPr/>
          </p:nvSpPr>
          <p:spPr>
            <a:xfrm>
              <a:off x="5895022" y="3603307"/>
              <a:ext cx="1904" cy="1904"/>
            </a:xfrm>
            <a:custGeom>
              <a:avLst/>
              <a:gdLst>
                <a:gd name="connsiteX0" fmla="*/ 952 w 1904"/>
                <a:gd name="connsiteY0" fmla="*/ 1905 h 1904"/>
                <a:gd name="connsiteX1" fmla="*/ 0 w 1904"/>
                <a:gd name="connsiteY1" fmla="*/ 1905 h 1904"/>
                <a:gd name="connsiteX2" fmla="*/ 0 w 1904"/>
                <a:gd name="connsiteY2" fmla="*/ 952 h 1904"/>
                <a:gd name="connsiteX3" fmla="*/ 952 w 1904"/>
                <a:gd name="connsiteY3" fmla="*/ 952 h 1904"/>
                <a:gd name="connsiteX4" fmla="*/ 952 w 1904"/>
                <a:gd name="connsiteY4" fmla="*/ 1905 h 1904"/>
                <a:gd name="connsiteX5" fmla="*/ 0 w 1904"/>
                <a:gd name="connsiteY5" fmla="*/ 0 h 1904"/>
                <a:gd name="connsiteX6" fmla="*/ 0 w 1904"/>
                <a:gd name="connsiteY6" fmla="*/ 1905 h 1904"/>
                <a:gd name="connsiteX7" fmla="*/ 1905 w 1904"/>
                <a:gd name="connsiteY7" fmla="*/ 1905 h 1904"/>
                <a:gd name="connsiteX8" fmla="*/ 1905 w 1904"/>
                <a:gd name="connsiteY8" fmla="*/ 0 h 1904"/>
                <a:gd name="connsiteX9" fmla="*/ 0 w 1904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7EE46686-6DE5-4602-B164-37D868103F35}"/>
                </a:ext>
              </a:extLst>
            </p:cNvPr>
            <p:cNvSpPr/>
            <p:nvPr/>
          </p:nvSpPr>
          <p:spPr>
            <a:xfrm>
              <a:off x="5895022" y="360330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952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2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CB7289A2-4FA5-4639-9B53-99D7051D56FB}"/>
                </a:ext>
              </a:extLst>
            </p:cNvPr>
            <p:cNvSpPr/>
            <p:nvPr/>
          </p:nvSpPr>
          <p:spPr>
            <a:xfrm>
              <a:off x="5895022" y="360426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07AC6CC1-322E-429E-82B9-412898B87248}"/>
                </a:ext>
              </a:extLst>
            </p:cNvPr>
            <p:cNvSpPr/>
            <p:nvPr/>
          </p:nvSpPr>
          <p:spPr>
            <a:xfrm>
              <a:off x="5891688" y="360068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F53D1489-97EA-487E-BFB9-B9E76F040418}"/>
                </a:ext>
              </a:extLst>
            </p:cNvPr>
            <p:cNvSpPr/>
            <p:nvPr/>
          </p:nvSpPr>
          <p:spPr>
            <a:xfrm>
              <a:off x="5999797" y="354996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8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8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8"/>
                    <a:pt x="17145" y="8573"/>
                    <a:pt x="17145" y="10478"/>
                  </a:cubicBezTo>
                  <a:cubicBezTo>
                    <a:pt x="17145" y="12383"/>
                    <a:pt x="16192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8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3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3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B4E26F89-AB10-4778-830A-831D5E4BC92F}"/>
                </a:ext>
              </a:extLst>
            </p:cNvPr>
            <p:cNvSpPr/>
            <p:nvPr/>
          </p:nvSpPr>
          <p:spPr>
            <a:xfrm>
              <a:off x="5999797" y="35509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80CED8B4-1323-421E-9231-0B9F65FA9030}"/>
                </a:ext>
              </a:extLst>
            </p:cNvPr>
            <p:cNvSpPr/>
            <p:nvPr/>
          </p:nvSpPr>
          <p:spPr>
            <a:xfrm>
              <a:off x="5999797" y="35509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2 w 18097"/>
                <a:gd name="connsiteY16" fmla="*/ 18097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7"/>
                    <a:pt x="8572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id="{8AFAED06-3FE0-4756-8EA4-A4B5E1463CC0}"/>
                </a:ext>
              </a:extLst>
            </p:cNvPr>
            <p:cNvSpPr/>
            <p:nvPr/>
          </p:nvSpPr>
          <p:spPr>
            <a:xfrm>
              <a:off x="6001702" y="355187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2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2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id="{92DBEC7C-B4F7-4F58-B55B-A41C3CAD5664}"/>
                </a:ext>
              </a:extLst>
            </p:cNvPr>
            <p:cNvSpPr/>
            <p:nvPr/>
          </p:nvSpPr>
          <p:spPr>
            <a:xfrm>
              <a:off x="6000750" y="35528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id="{068BDAD2-24A7-41D2-BD55-027DF0C71691}"/>
                </a:ext>
              </a:extLst>
            </p:cNvPr>
            <p:cNvSpPr/>
            <p:nvPr/>
          </p:nvSpPr>
          <p:spPr>
            <a:xfrm>
              <a:off x="6001702" y="3552825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id="{CA9DBFD8-15DA-49F5-8513-B02DA0A02096}"/>
                </a:ext>
              </a:extLst>
            </p:cNvPr>
            <p:cNvSpPr/>
            <p:nvPr/>
          </p:nvSpPr>
          <p:spPr>
            <a:xfrm>
              <a:off x="6002655" y="3552825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7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id="{07C1B094-6D54-494D-B990-273B504A1557}"/>
                </a:ext>
              </a:extLst>
            </p:cNvPr>
            <p:cNvSpPr/>
            <p:nvPr/>
          </p:nvSpPr>
          <p:spPr>
            <a:xfrm>
              <a:off x="6002655" y="355377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id="{A7E5A8C0-F2B3-4AD6-824B-F929B51BB861}"/>
                </a:ext>
              </a:extLst>
            </p:cNvPr>
            <p:cNvSpPr/>
            <p:nvPr/>
          </p:nvSpPr>
          <p:spPr>
            <a:xfrm>
              <a:off x="6003607" y="35547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9525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9525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id="{624A1A2C-BC43-4C60-9B52-483C6D0C4109}"/>
                </a:ext>
              </a:extLst>
            </p:cNvPr>
            <p:cNvSpPr/>
            <p:nvPr/>
          </p:nvSpPr>
          <p:spPr>
            <a:xfrm>
              <a:off x="6004560" y="3554729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id="{7722199E-E75F-4928-AF2A-09262CE23685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id="{931B425B-47A6-46BB-BC74-F1491B458680}"/>
                </a:ext>
              </a:extLst>
            </p:cNvPr>
            <p:cNvSpPr/>
            <p:nvPr/>
          </p:nvSpPr>
          <p:spPr>
            <a:xfrm>
              <a:off x="6003607" y="35556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4763 w 9525"/>
                <a:gd name="connsiteY5" fmla="*/ 4763 h 9525"/>
                <a:gd name="connsiteX6" fmla="*/ 4763 w 9525"/>
                <a:gd name="connsiteY6" fmla="*/ 3810 h 9525"/>
                <a:gd name="connsiteX7" fmla="*/ 5715 w 9525"/>
                <a:gd name="connsiteY7" fmla="*/ 2857 h 9525"/>
                <a:gd name="connsiteX8" fmla="*/ 6668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4763" y="4763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id="{A83FDFA9-2212-46EB-BA7D-71F780D4522E}"/>
                </a:ext>
              </a:extLst>
            </p:cNvPr>
            <p:cNvSpPr/>
            <p:nvPr/>
          </p:nvSpPr>
          <p:spPr>
            <a:xfrm>
              <a:off x="6005512" y="3555682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id="{5574036A-FF95-4F57-BCDB-C02070FB7880}"/>
                </a:ext>
              </a:extLst>
            </p:cNvPr>
            <p:cNvSpPr/>
            <p:nvPr/>
          </p:nvSpPr>
          <p:spPr>
            <a:xfrm>
              <a:off x="6006464" y="3557587"/>
              <a:ext cx="5715" cy="5714"/>
            </a:xfrm>
            <a:custGeom>
              <a:avLst/>
              <a:gdLst>
                <a:gd name="connsiteX0" fmla="*/ 4763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953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8 h 5714"/>
                <a:gd name="connsiteX7" fmla="*/ 3810 w 5715"/>
                <a:gd name="connsiteY7" fmla="*/ 2858 h 5714"/>
                <a:gd name="connsiteX8" fmla="*/ 4763 w 5715"/>
                <a:gd name="connsiteY8" fmla="*/ 1905 h 5714"/>
                <a:gd name="connsiteX9" fmla="*/ 2858 w 5715"/>
                <a:gd name="connsiteY9" fmla="*/ 1905 h 5714"/>
                <a:gd name="connsiteX10" fmla="*/ 4763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953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3810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id="{C9EB76BC-7DB9-4D9C-A74E-AFD05ACC5361}"/>
                </a:ext>
              </a:extLst>
            </p:cNvPr>
            <p:cNvSpPr/>
            <p:nvPr/>
          </p:nvSpPr>
          <p:spPr>
            <a:xfrm>
              <a:off x="6006464" y="3557587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8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id="{1B5ECB9E-798F-4B1B-9F21-A1E182BA205D}"/>
                </a:ext>
              </a:extLst>
            </p:cNvPr>
            <p:cNvSpPr/>
            <p:nvPr/>
          </p:nvSpPr>
          <p:spPr>
            <a:xfrm>
              <a:off x="6007417" y="3558539"/>
              <a:ext cx="3809" cy="3810"/>
            </a:xfrm>
            <a:custGeom>
              <a:avLst/>
              <a:gdLst>
                <a:gd name="connsiteX0" fmla="*/ 2857 w 3809"/>
                <a:gd name="connsiteY0" fmla="*/ 952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952 w 3809"/>
                <a:gd name="connsiteY6" fmla="*/ 1905 h 3810"/>
                <a:gd name="connsiteX7" fmla="*/ 2857 w 3809"/>
                <a:gd name="connsiteY7" fmla="*/ 2858 h 3810"/>
                <a:gd name="connsiteX8" fmla="*/ 2857 w 3809"/>
                <a:gd name="connsiteY8" fmla="*/ 952 h 3810"/>
                <a:gd name="connsiteX9" fmla="*/ 952 w 3809"/>
                <a:gd name="connsiteY9" fmla="*/ 952 h 3810"/>
                <a:gd name="connsiteX10" fmla="*/ 952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952 h 3810"/>
                <a:gd name="connsiteX13" fmla="*/ 952 w 3809"/>
                <a:gd name="connsiteY13" fmla="*/ 952 h 3810"/>
                <a:gd name="connsiteX14" fmla="*/ 2857 w 3809"/>
                <a:gd name="connsiteY14" fmla="*/ 952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952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952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952" y="952"/>
                  </a:lnTo>
                  <a:lnTo>
                    <a:pt x="2857" y="952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id="{9B03A271-7C6B-489A-A4FA-A30FAD2874FB}"/>
                </a:ext>
              </a:extLst>
            </p:cNvPr>
            <p:cNvSpPr/>
            <p:nvPr/>
          </p:nvSpPr>
          <p:spPr>
            <a:xfrm>
              <a:off x="6007417" y="3558539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952 h 3810"/>
                <a:gd name="connsiteX14" fmla="*/ 1905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952"/>
                  </a:lnTo>
                  <a:lnTo>
                    <a:pt x="1905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id="{4DBB2A8B-9F84-41A6-B396-335AD1EFB833}"/>
                </a:ext>
              </a:extLst>
            </p:cNvPr>
            <p:cNvSpPr/>
            <p:nvPr/>
          </p:nvSpPr>
          <p:spPr>
            <a:xfrm>
              <a:off x="6003607" y="35556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2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2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id="{9CE1F300-6886-480B-BD60-A404416395AA}"/>
                </a:ext>
              </a:extLst>
            </p:cNvPr>
            <p:cNvSpPr/>
            <p:nvPr/>
          </p:nvSpPr>
          <p:spPr>
            <a:xfrm>
              <a:off x="5981700" y="3510914"/>
              <a:ext cx="19050" cy="19050"/>
            </a:xfrm>
            <a:custGeom>
              <a:avLst/>
              <a:gdLst>
                <a:gd name="connsiteX0" fmla="*/ 17145 w 19050"/>
                <a:gd name="connsiteY0" fmla="*/ 4763 h 19050"/>
                <a:gd name="connsiteX1" fmla="*/ 16193 w 19050"/>
                <a:gd name="connsiteY1" fmla="*/ 5715 h 19050"/>
                <a:gd name="connsiteX2" fmla="*/ 18098 w 19050"/>
                <a:gd name="connsiteY2" fmla="*/ 10477 h 19050"/>
                <a:gd name="connsiteX3" fmla="*/ 15240 w 19050"/>
                <a:gd name="connsiteY3" fmla="*/ 16193 h 19050"/>
                <a:gd name="connsiteX4" fmla="*/ 10477 w 19050"/>
                <a:gd name="connsiteY4" fmla="*/ 18098 h 19050"/>
                <a:gd name="connsiteX5" fmla="*/ 4763 w 19050"/>
                <a:gd name="connsiteY5" fmla="*/ 15240 h 19050"/>
                <a:gd name="connsiteX6" fmla="*/ 2857 w 19050"/>
                <a:gd name="connsiteY6" fmla="*/ 10477 h 19050"/>
                <a:gd name="connsiteX7" fmla="*/ 5715 w 19050"/>
                <a:gd name="connsiteY7" fmla="*/ 4763 h 19050"/>
                <a:gd name="connsiteX8" fmla="*/ 10477 w 19050"/>
                <a:gd name="connsiteY8" fmla="*/ 2858 h 19050"/>
                <a:gd name="connsiteX9" fmla="*/ 16193 w 19050"/>
                <a:gd name="connsiteY9" fmla="*/ 5715 h 19050"/>
                <a:gd name="connsiteX10" fmla="*/ 17145 w 19050"/>
                <a:gd name="connsiteY10" fmla="*/ 4763 h 19050"/>
                <a:gd name="connsiteX11" fmla="*/ 18098 w 19050"/>
                <a:gd name="connsiteY11" fmla="*/ 3810 h 19050"/>
                <a:gd name="connsiteX12" fmla="*/ 10477 w 19050"/>
                <a:gd name="connsiteY12" fmla="*/ 0 h 19050"/>
                <a:gd name="connsiteX13" fmla="*/ 4763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7145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7145" y="4763"/>
                  </a:moveTo>
                  <a:lnTo>
                    <a:pt x="16193" y="5715"/>
                  </a:lnTo>
                  <a:cubicBezTo>
                    <a:pt x="17145" y="6668"/>
                    <a:pt x="18098" y="8573"/>
                    <a:pt x="18098" y="10477"/>
                  </a:cubicBezTo>
                  <a:cubicBezTo>
                    <a:pt x="18098" y="12383"/>
                    <a:pt x="17145" y="14288"/>
                    <a:pt x="15240" y="16193"/>
                  </a:cubicBezTo>
                  <a:cubicBezTo>
                    <a:pt x="14288" y="17145"/>
                    <a:pt x="12382" y="18098"/>
                    <a:pt x="10477" y="18098"/>
                  </a:cubicBezTo>
                  <a:cubicBezTo>
                    <a:pt x="8573" y="18098"/>
                    <a:pt x="6668" y="17145"/>
                    <a:pt x="4763" y="15240"/>
                  </a:cubicBezTo>
                  <a:cubicBezTo>
                    <a:pt x="3810" y="14288"/>
                    <a:pt x="2857" y="12383"/>
                    <a:pt x="2857" y="10477"/>
                  </a:cubicBezTo>
                  <a:cubicBezTo>
                    <a:pt x="2857" y="8573"/>
                    <a:pt x="3810" y="6668"/>
                    <a:pt x="5715" y="4763"/>
                  </a:cubicBezTo>
                  <a:cubicBezTo>
                    <a:pt x="6668" y="3810"/>
                    <a:pt x="8573" y="2858"/>
                    <a:pt x="10477" y="2858"/>
                  </a:cubicBezTo>
                  <a:cubicBezTo>
                    <a:pt x="12382" y="2858"/>
                    <a:pt x="14288" y="3810"/>
                    <a:pt x="16193" y="5715"/>
                  </a:cubicBezTo>
                  <a:lnTo>
                    <a:pt x="17145" y="4763"/>
                  </a:lnTo>
                  <a:lnTo>
                    <a:pt x="18098" y="3810"/>
                  </a:lnTo>
                  <a:cubicBezTo>
                    <a:pt x="16193" y="952"/>
                    <a:pt x="13335" y="0"/>
                    <a:pt x="10477" y="0"/>
                  </a:cubicBezTo>
                  <a:cubicBezTo>
                    <a:pt x="8573" y="0"/>
                    <a:pt x="6668" y="952"/>
                    <a:pt x="4763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7145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id="{539C4302-69FD-4E34-9BCE-656B9DCCA3A3}"/>
                </a:ext>
              </a:extLst>
            </p:cNvPr>
            <p:cNvSpPr/>
            <p:nvPr/>
          </p:nvSpPr>
          <p:spPr>
            <a:xfrm>
              <a:off x="5981700" y="351091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id="{9A7C151F-7BB5-40CE-9B43-4EED1C71874A}"/>
                </a:ext>
              </a:extLst>
            </p:cNvPr>
            <p:cNvSpPr/>
            <p:nvPr/>
          </p:nvSpPr>
          <p:spPr>
            <a:xfrm>
              <a:off x="5982652" y="351091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8573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7620" y="3810"/>
                    <a:pt x="8573" y="3810"/>
                  </a:cubicBezTo>
                  <a:cubicBezTo>
                    <a:pt x="10478" y="3810"/>
                    <a:pt x="12383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id="{11987DF6-B5E7-42A0-B457-21579D825B82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2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2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2"/>
                  </a:cubicBezTo>
                  <a:cubicBezTo>
                    <a:pt x="1905" y="11430"/>
                    <a:pt x="1905" y="10477"/>
                    <a:pt x="1905" y="8572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id="{BEEB0AC1-8E6C-49D0-B152-01EB81812A5E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2" y="12382"/>
                  </a:cubicBezTo>
                  <a:cubicBezTo>
                    <a:pt x="6668" y="12382"/>
                    <a:pt x="5715" y="11430"/>
                    <a:pt x="4763" y="10477"/>
                  </a:cubicBezTo>
                  <a:cubicBezTo>
                    <a:pt x="3810" y="9525"/>
                    <a:pt x="3810" y="8572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7"/>
                    <a:pt x="7620" y="2857"/>
                    <a:pt x="8572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id="{C064BA1B-168A-438A-BC0F-81B5176D4DA9}"/>
                </a:ext>
              </a:extLst>
            </p:cNvPr>
            <p:cNvSpPr/>
            <p:nvPr/>
          </p:nvSpPr>
          <p:spPr>
            <a:xfrm>
              <a:off x="5983605" y="3512820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2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7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7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2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7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8572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7" y="9525"/>
                    <a:pt x="2857" y="8572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2" y="2857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id="{E3CF1588-4B8C-4514-964A-7343D1B14A52}"/>
                </a:ext>
              </a:extLst>
            </p:cNvPr>
            <p:cNvSpPr/>
            <p:nvPr/>
          </p:nvSpPr>
          <p:spPr>
            <a:xfrm>
              <a:off x="5984557" y="351377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7 h 14287"/>
                <a:gd name="connsiteX8" fmla="*/ 7620 w 14287"/>
                <a:gd name="connsiteY8" fmla="*/ 1905 h 14287"/>
                <a:gd name="connsiteX9" fmla="*/ 10478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0477"/>
                    <a:pt x="7620" y="10477"/>
                    <a:pt x="6668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7"/>
                    <a:pt x="2857" y="5715"/>
                  </a:cubicBezTo>
                  <a:cubicBezTo>
                    <a:pt x="2857" y="4763"/>
                    <a:pt x="3810" y="3810"/>
                    <a:pt x="4763" y="2857"/>
                  </a:cubicBezTo>
                  <a:cubicBezTo>
                    <a:pt x="5715" y="1905"/>
                    <a:pt x="6668" y="1905"/>
                    <a:pt x="7620" y="1905"/>
                  </a:cubicBezTo>
                  <a:cubicBezTo>
                    <a:pt x="8573" y="1905"/>
                    <a:pt x="10478" y="2857"/>
                    <a:pt x="10478" y="3810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id="{D74E50E2-01A1-4C99-A044-4DCC44C91C83}"/>
                </a:ext>
              </a:extLst>
            </p:cNvPr>
            <p:cNvSpPr/>
            <p:nvPr/>
          </p:nvSpPr>
          <p:spPr>
            <a:xfrm>
              <a:off x="5985510" y="351377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5715 w 12382"/>
                <a:gd name="connsiteY4" fmla="*/ 10477 h 12382"/>
                <a:gd name="connsiteX5" fmla="*/ 2857 w 12382"/>
                <a:gd name="connsiteY5" fmla="*/ 9525 h 12382"/>
                <a:gd name="connsiteX6" fmla="*/ 1905 w 12382"/>
                <a:gd name="connsiteY6" fmla="*/ 7620 h 12382"/>
                <a:gd name="connsiteX7" fmla="*/ 2857 w 12382"/>
                <a:gd name="connsiteY7" fmla="*/ 4763 h 12382"/>
                <a:gd name="connsiteX8" fmla="*/ 4763 w 12382"/>
                <a:gd name="connsiteY8" fmla="*/ 3810 h 12382"/>
                <a:gd name="connsiteX9" fmla="*/ 7620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7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5715" y="10477"/>
                  </a:lnTo>
                  <a:cubicBezTo>
                    <a:pt x="4763" y="10477"/>
                    <a:pt x="3810" y="10477"/>
                    <a:pt x="2857" y="9525"/>
                  </a:cubicBezTo>
                  <a:lnTo>
                    <a:pt x="1905" y="7620"/>
                  </a:lnTo>
                  <a:cubicBezTo>
                    <a:pt x="1905" y="6667"/>
                    <a:pt x="1905" y="5715"/>
                    <a:pt x="2857" y="4763"/>
                  </a:cubicBezTo>
                  <a:lnTo>
                    <a:pt x="4763" y="3810"/>
                  </a:lnTo>
                  <a:cubicBezTo>
                    <a:pt x="5715" y="3810"/>
                    <a:pt x="6667" y="3810"/>
                    <a:pt x="7620" y="4763"/>
                  </a:cubicBezTo>
                  <a:lnTo>
                    <a:pt x="10477" y="3810"/>
                  </a:lnTo>
                  <a:lnTo>
                    <a:pt x="11430" y="2857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7" y="12382"/>
                    <a:pt x="8572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id="{8AF869F8-2255-41B6-A12E-A6C0395FABF4}"/>
                </a:ext>
              </a:extLst>
            </p:cNvPr>
            <p:cNvSpPr/>
            <p:nvPr/>
          </p:nvSpPr>
          <p:spPr>
            <a:xfrm>
              <a:off x="5985510" y="3514725"/>
              <a:ext cx="11429" cy="11429"/>
            </a:xfrm>
            <a:custGeom>
              <a:avLst/>
              <a:gdLst>
                <a:gd name="connsiteX0" fmla="*/ 9525 w 11429"/>
                <a:gd name="connsiteY0" fmla="*/ 2858 h 11429"/>
                <a:gd name="connsiteX1" fmla="*/ 8572 w 11429"/>
                <a:gd name="connsiteY1" fmla="*/ 3810 h 11429"/>
                <a:gd name="connsiteX2" fmla="*/ 9525 w 11429"/>
                <a:gd name="connsiteY2" fmla="*/ 5715 h 11429"/>
                <a:gd name="connsiteX3" fmla="*/ 8572 w 11429"/>
                <a:gd name="connsiteY3" fmla="*/ 7620 h 11429"/>
                <a:gd name="connsiteX4" fmla="*/ 5715 w 11429"/>
                <a:gd name="connsiteY4" fmla="*/ 8573 h 11429"/>
                <a:gd name="connsiteX5" fmla="*/ 3810 w 11429"/>
                <a:gd name="connsiteY5" fmla="*/ 7620 h 11429"/>
                <a:gd name="connsiteX6" fmla="*/ 2857 w 11429"/>
                <a:gd name="connsiteY6" fmla="*/ 5715 h 11429"/>
                <a:gd name="connsiteX7" fmla="*/ 3810 w 11429"/>
                <a:gd name="connsiteY7" fmla="*/ 3810 h 11429"/>
                <a:gd name="connsiteX8" fmla="*/ 5715 w 11429"/>
                <a:gd name="connsiteY8" fmla="*/ 2858 h 11429"/>
                <a:gd name="connsiteX9" fmla="*/ 7620 w 11429"/>
                <a:gd name="connsiteY9" fmla="*/ 3810 h 11429"/>
                <a:gd name="connsiteX10" fmla="*/ 9525 w 11429"/>
                <a:gd name="connsiteY10" fmla="*/ 2858 h 11429"/>
                <a:gd name="connsiteX11" fmla="*/ 10477 w 11429"/>
                <a:gd name="connsiteY11" fmla="*/ 1905 h 11429"/>
                <a:gd name="connsiteX12" fmla="*/ 5715 w 11429"/>
                <a:gd name="connsiteY12" fmla="*/ 0 h 11429"/>
                <a:gd name="connsiteX13" fmla="*/ 1905 w 11429"/>
                <a:gd name="connsiteY13" fmla="*/ 952 h 11429"/>
                <a:gd name="connsiteX14" fmla="*/ 0 w 11429"/>
                <a:gd name="connsiteY14" fmla="*/ 5715 h 11429"/>
                <a:gd name="connsiteX15" fmla="*/ 952 w 11429"/>
                <a:gd name="connsiteY15" fmla="*/ 9525 h 11429"/>
                <a:gd name="connsiteX16" fmla="*/ 5715 w 11429"/>
                <a:gd name="connsiteY16" fmla="*/ 11430 h 11429"/>
                <a:gd name="connsiteX17" fmla="*/ 9525 w 11429"/>
                <a:gd name="connsiteY17" fmla="*/ 10477 h 11429"/>
                <a:gd name="connsiteX18" fmla="*/ 11430 w 11429"/>
                <a:gd name="connsiteY18" fmla="*/ 5715 h 11429"/>
                <a:gd name="connsiteX19" fmla="*/ 10477 w 11429"/>
                <a:gd name="connsiteY19" fmla="*/ 1905 h 11429"/>
                <a:gd name="connsiteX20" fmla="*/ 9525 w 11429"/>
                <a:gd name="connsiteY20" fmla="*/ 2858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29" h="11429">
                  <a:moveTo>
                    <a:pt x="9525" y="2858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2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8"/>
                  </a:lnTo>
                  <a:cubicBezTo>
                    <a:pt x="6667" y="2858"/>
                    <a:pt x="7620" y="2858"/>
                    <a:pt x="7620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952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id="{6E65B9E0-6703-46D7-9F72-A334AC35720E}"/>
                </a:ext>
              </a:extLst>
            </p:cNvPr>
            <p:cNvSpPr/>
            <p:nvPr/>
          </p:nvSpPr>
          <p:spPr>
            <a:xfrm>
              <a:off x="5987414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3810 w 9525"/>
                <a:gd name="connsiteY4" fmla="*/ 7620 h 9525"/>
                <a:gd name="connsiteX5" fmla="*/ 1905 w 9525"/>
                <a:gd name="connsiteY5" fmla="*/ 6668 h 9525"/>
                <a:gd name="connsiteX6" fmla="*/ 953 w 9525"/>
                <a:gd name="connsiteY6" fmla="*/ 4763 h 9525"/>
                <a:gd name="connsiteX7" fmla="*/ 1905 w 9525"/>
                <a:gd name="connsiteY7" fmla="*/ 2858 h 9525"/>
                <a:gd name="connsiteX8" fmla="*/ 3810 w 9525"/>
                <a:gd name="connsiteY8" fmla="*/ 1905 h 9525"/>
                <a:gd name="connsiteX9" fmla="*/ 5715 w 9525"/>
                <a:gd name="connsiteY9" fmla="*/ 2858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3810" y="7620"/>
                  </a:lnTo>
                  <a:lnTo>
                    <a:pt x="1905" y="6668"/>
                  </a:lnTo>
                  <a:lnTo>
                    <a:pt x="953" y="4763"/>
                  </a:lnTo>
                  <a:lnTo>
                    <a:pt x="1905" y="2858"/>
                  </a:lnTo>
                  <a:lnTo>
                    <a:pt x="3810" y="1905"/>
                  </a:lnTo>
                  <a:lnTo>
                    <a:pt x="5715" y="2858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id="{EDB798A6-6FE8-4BCB-9F19-ED274CF5B2FF}"/>
                </a:ext>
              </a:extLst>
            </p:cNvPr>
            <p:cNvSpPr/>
            <p:nvPr/>
          </p:nvSpPr>
          <p:spPr>
            <a:xfrm>
              <a:off x="5986462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id="{5AD14A59-ADF6-4BB0-887A-6CE8ABFA5C9B}"/>
                </a:ext>
              </a:extLst>
            </p:cNvPr>
            <p:cNvSpPr/>
            <p:nvPr/>
          </p:nvSpPr>
          <p:spPr>
            <a:xfrm>
              <a:off x="5986462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id="{57D7BF49-0290-4D68-8B39-8AB315AE4113}"/>
                </a:ext>
              </a:extLst>
            </p:cNvPr>
            <p:cNvSpPr/>
            <p:nvPr/>
          </p:nvSpPr>
          <p:spPr>
            <a:xfrm>
              <a:off x="5987414" y="3516629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3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8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7620"/>
                    <a:pt x="2858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id="{C7A6D196-60B8-4F65-8364-3CEDDC14C27E}"/>
                </a:ext>
              </a:extLst>
            </p:cNvPr>
            <p:cNvSpPr/>
            <p:nvPr/>
          </p:nvSpPr>
          <p:spPr>
            <a:xfrm>
              <a:off x="5988367" y="351758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2857 w 6667"/>
                <a:gd name="connsiteY2" fmla="*/ 2857 h 5714"/>
                <a:gd name="connsiteX3" fmla="*/ 1905 w 6667"/>
                <a:gd name="connsiteY3" fmla="*/ 2857 h 5714"/>
                <a:gd name="connsiteX4" fmla="*/ 1905 w 6667"/>
                <a:gd name="connsiteY4" fmla="*/ 3810 h 5714"/>
                <a:gd name="connsiteX5" fmla="*/ 2857 w 6667"/>
                <a:gd name="connsiteY5" fmla="*/ 4763 h 5714"/>
                <a:gd name="connsiteX6" fmla="*/ 3810 w 6667"/>
                <a:gd name="connsiteY6" fmla="*/ 2857 h 5714"/>
                <a:gd name="connsiteX7" fmla="*/ 4763 w 6667"/>
                <a:gd name="connsiteY7" fmla="*/ 2857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2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8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2857" y="2857"/>
                  </a:lnTo>
                  <a:lnTo>
                    <a:pt x="1905" y="2857"/>
                  </a:lnTo>
                  <a:lnTo>
                    <a:pt x="1905" y="3810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id="{AAB7DE8C-B441-43F6-A3FB-29D0FAA44ADB}"/>
                </a:ext>
              </a:extLst>
            </p:cNvPr>
            <p:cNvSpPr/>
            <p:nvPr/>
          </p:nvSpPr>
          <p:spPr>
            <a:xfrm>
              <a:off x="5989319" y="3517582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7 h 5714"/>
                <a:gd name="connsiteX3" fmla="*/ 1905 w 4762"/>
                <a:gd name="connsiteY3" fmla="*/ 2857 h 5714"/>
                <a:gd name="connsiteX4" fmla="*/ 953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952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953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id="{A830425B-A60E-4232-A363-C5D66455D3B6}"/>
                </a:ext>
              </a:extLst>
            </p:cNvPr>
            <p:cNvSpPr/>
            <p:nvPr/>
          </p:nvSpPr>
          <p:spPr>
            <a:xfrm>
              <a:off x="5989319" y="3518535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2 h 4762"/>
                <a:gd name="connsiteX2" fmla="*/ 1905 w 4762"/>
                <a:gd name="connsiteY2" fmla="*/ 2857 h 4762"/>
                <a:gd name="connsiteX3" fmla="*/ 2857 w 4762"/>
                <a:gd name="connsiteY3" fmla="*/ 2857 h 4762"/>
                <a:gd name="connsiteX4" fmla="*/ 2857 w 4762"/>
                <a:gd name="connsiteY4" fmla="*/ 952 h 4762"/>
                <a:gd name="connsiteX5" fmla="*/ 1905 w 4762"/>
                <a:gd name="connsiteY5" fmla="*/ 952 h 4762"/>
                <a:gd name="connsiteX6" fmla="*/ 1905 w 4762"/>
                <a:gd name="connsiteY6" fmla="*/ 2857 h 4762"/>
                <a:gd name="connsiteX7" fmla="*/ 2857 w 4762"/>
                <a:gd name="connsiteY7" fmla="*/ 2857 h 4762"/>
                <a:gd name="connsiteX8" fmla="*/ 2857 w 4762"/>
                <a:gd name="connsiteY8" fmla="*/ 1905 h 4762"/>
                <a:gd name="connsiteX9" fmla="*/ 1905 w 4762"/>
                <a:gd name="connsiteY9" fmla="*/ 952 h 4762"/>
                <a:gd name="connsiteX10" fmla="*/ 1905 w 4762"/>
                <a:gd name="connsiteY10" fmla="*/ 2857 h 4762"/>
                <a:gd name="connsiteX11" fmla="*/ 2857 w 4762"/>
                <a:gd name="connsiteY11" fmla="*/ 2857 h 4762"/>
                <a:gd name="connsiteX12" fmla="*/ 2857 w 4762"/>
                <a:gd name="connsiteY12" fmla="*/ 1905 h 4762"/>
                <a:gd name="connsiteX13" fmla="*/ 1905 w 4762"/>
                <a:gd name="connsiteY13" fmla="*/ 952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0 w 4762"/>
                <a:gd name="connsiteY18" fmla="*/ 2857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7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id="{2465191E-EE81-426A-AB63-9C213B097F86}"/>
                </a:ext>
              </a:extLst>
            </p:cNvPr>
            <p:cNvSpPr/>
            <p:nvPr/>
          </p:nvSpPr>
          <p:spPr>
            <a:xfrm>
              <a:off x="5990272" y="3518535"/>
              <a:ext cx="2857" cy="3810"/>
            </a:xfrm>
            <a:custGeom>
              <a:avLst/>
              <a:gdLst>
                <a:gd name="connsiteX0" fmla="*/ 1905 w 2857"/>
                <a:gd name="connsiteY0" fmla="*/ 1905 h 3810"/>
                <a:gd name="connsiteX1" fmla="*/ 0 w 2857"/>
                <a:gd name="connsiteY1" fmla="*/ 1905 h 3810"/>
                <a:gd name="connsiteX2" fmla="*/ 0 w 2857"/>
                <a:gd name="connsiteY2" fmla="*/ 1905 h 3810"/>
                <a:gd name="connsiteX3" fmla="*/ 1905 w 2857"/>
                <a:gd name="connsiteY3" fmla="*/ 1905 h 3810"/>
                <a:gd name="connsiteX4" fmla="*/ 1905 w 2857"/>
                <a:gd name="connsiteY4" fmla="*/ 952 h 3810"/>
                <a:gd name="connsiteX5" fmla="*/ 952 w 2857"/>
                <a:gd name="connsiteY5" fmla="*/ 952 h 3810"/>
                <a:gd name="connsiteX6" fmla="*/ 952 w 2857"/>
                <a:gd name="connsiteY6" fmla="*/ 1905 h 3810"/>
                <a:gd name="connsiteX7" fmla="*/ 2857 w 2857"/>
                <a:gd name="connsiteY7" fmla="*/ 2857 h 3810"/>
                <a:gd name="connsiteX8" fmla="*/ 2857 w 2857"/>
                <a:gd name="connsiteY8" fmla="*/ 1905 h 3810"/>
                <a:gd name="connsiteX9" fmla="*/ 952 w 2857"/>
                <a:gd name="connsiteY9" fmla="*/ 1905 h 3810"/>
                <a:gd name="connsiteX10" fmla="*/ 952 w 2857"/>
                <a:gd name="connsiteY10" fmla="*/ 2857 h 3810"/>
                <a:gd name="connsiteX11" fmla="*/ 1905 w 2857"/>
                <a:gd name="connsiteY11" fmla="*/ 2857 h 3810"/>
                <a:gd name="connsiteX12" fmla="*/ 1905 w 2857"/>
                <a:gd name="connsiteY12" fmla="*/ 1905 h 3810"/>
                <a:gd name="connsiteX13" fmla="*/ 0 w 2857"/>
                <a:gd name="connsiteY13" fmla="*/ 1905 h 3810"/>
                <a:gd name="connsiteX14" fmla="*/ 1905 w 2857"/>
                <a:gd name="connsiteY14" fmla="*/ 1905 h 3810"/>
                <a:gd name="connsiteX15" fmla="*/ 1905 w 2857"/>
                <a:gd name="connsiteY15" fmla="*/ 0 h 3810"/>
                <a:gd name="connsiteX16" fmla="*/ 952 w 2857"/>
                <a:gd name="connsiteY16" fmla="*/ 0 h 3810"/>
                <a:gd name="connsiteX17" fmla="*/ 0 w 2857"/>
                <a:gd name="connsiteY17" fmla="*/ 0 h 3810"/>
                <a:gd name="connsiteX18" fmla="*/ 0 w 2857"/>
                <a:gd name="connsiteY18" fmla="*/ 1905 h 3810"/>
                <a:gd name="connsiteX19" fmla="*/ 0 w 2857"/>
                <a:gd name="connsiteY19" fmla="*/ 3810 h 3810"/>
                <a:gd name="connsiteX20" fmla="*/ 1905 w 2857"/>
                <a:gd name="connsiteY20" fmla="*/ 3810 h 3810"/>
                <a:gd name="connsiteX21" fmla="*/ 2857 w 2857"/>
                <a:gd name="connsiteY21" fmla="*/ 3810 h 3810"/>
                <a:gd name="connsiteX22" fmla="*/ 2857 w 2857"/>
                <a:gd name="connsiteY22" fmla="*/ 1905 h 3810"/>
                <a:gd name="connsiteX23" fmla="*/ 2857 w 2857"/>
                <a:gd name="connsiteY23" fmla="*/ 952 h 3810"/>
                <a:gd name="connsiteX24" fmla="*/ 1905 w 2857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" h="3810">
                  <a:moveTo>
                    <a:pt x="1905" y="1905"/>
                  </a:moveTo>
                  <a:lnTo>
                    <a:pt x="0" y="1905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952" y="952"/>
                  </a:lnTo>
                  <a:lnTo>
                    <a:pt x="952" y="1905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id="{3F3F0E5D-F074-49D8-A593-B9EF450DC7A5}"/>
                </a:ext>
              </a:extLst>
            </p:cNvPr>
            <p:cNvSpPr/>
            <p:nvPr/>
          </p:nvSpPr>
          <p:spPr>
            <a:xfrm>
              <a:off x="5986462" y="351567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7 w 10477"/>
                <a:gd name="connsiteY11" fmla="*/ 1905 h 10477"/>
                <a:gd name="connsiteX12" fmla="*/ 3810 w 10477"/>
                <a:gd name="connsiteY12" fmla="*/ 2858 h 10477"/>
                <a:gd name="connsiteX13" fmla="*/ 5715 w 10477"/>
                <a:gd name="connsiteY13" fmla="*/ 1905 h 10477"/>
                <a:gd name="connsiteX14" fmla="*/ 7620 w 10477"/>
                <a:gd name="connsiteY14" fmla="*/ 2858 h 10477"/>
                <a:gd name="connsiteX15" fmla="*/ 8573 w 10477"/>
                <a:gd name="connsiteY15" fmla="*/ 4763 h 10477"/>
                <a:gd name="connsiteX16" fmla="*/ 7620 w 10477"/>
                <a:gd name="connsiteY16" fmla="*/ 6668 h 10477"/>
                <a:gd name="connsiteX17" fmla="*/ 4763 w 10477"/>
                <a:gd name="connsiteY17" fmla="*/ 7620 h 10477"/>
                <a:gd name="connsiteX18" fmla="*/ 2857 w 10477"/>
                <a:gd name="connsiteY18" fmla="*/ 6668 h 10477"/>
                <a:gd name="connsiteX19" fmla="*/ 1905 w 10477"/>
                <a:gd name="connsiteY19" fmla="*/ 4763 h 10477"/>
                <a:gd name="connsiteX20" fmla="*/ 2857 w 10477"/>
                <a:gd name="connsiteY20" fmla="*/ 2858 h 10477"/>
                <a:gd name="connsiteX21" fmla="*/ 2857 w 10477"/>
                <a:gd name="connsiteY21" fmla="*/ 1905 h 10477"/>
                <a:gd name="connsiteX22" fmla="*/ 3810 w 10477"/>
                <a:gd name="connsiteY22" fmla="*/ 2858 h 10477"/>
                <a:gd name="connsiteX23" fmla="*/ 2857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8"/>
                  </a:lnTo>
                  <a:lnTo>
                    <a:pt x="4763" y="7620"/>
                  </a:lnTo>
                  <a:lnTo>
                    <a:pt x="2857" y="6668"/>
                  </a:lnTo>
                  <a:lnTo>
                    <a:pt x="1905" y="4763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id="{60E74392-CBD3-45E3-9573-CC71BC985870}"/>
                </a:ext>
              </a:extLst>
            </p:cNvPr>
            <p:cNvSpPr/>
            <p:nvPr/>
          </p:nvSpPr>
          <p:spPr>
            <a:xfrm>
              <a:off x="5866447" y="354615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id="{5405DB39-6934-4346-B5CB-30BF4E283F99}"/>
                </a:ext>
              </a:extLst>
            </p:cNvPr>
            <p:cNvSpPr/>
            <p:nvPr/>
          </p:nvSpPr>
          <p:spPr>
            <a:xfrm>
              <a:off x="5866447" y="354615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6192 h 19050"/>
                <a:gd name="connsiteX5" fmla="*/ 4763 w 19050"/>
                <a:gd name="connsiteY5" fmla="*/ 13335 h 19050"/>
                <a:gd name="connsiteX6" fmla="*/ 3810 w 19050"/>
                <a:gd name="connsiteY6" fmla="*/ 9525 h 19050"/>
                <a:gd name="connsiteX7" fmla="*/ 6667 w 19050"/>
                <a:gd name="connsiteY7" fmla="*/ 4763 h 19050"/>
                <a:gd name="connsiteX8" fmla="*/ 10477 w 19050"/>
                <a:gd name="connsiteY8" fmla="*/ 3810 h 19050"/>
                <a:gd name="connsiteX9" fmla="*/ 15240 w 19050"/>
                <a:gd name="connsiteY9" fmla="*/ 6667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6192"/>
                    <a:pt x="11430" y="16192"/>
                    <a:pt x="9525" y="16192"/>
                  </a:cubicBezTo>
                  <a:cubicBezTo>
                    <a:pt x="7620" y="16192"/>
                    <a:pt x="5715" y="15240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6667" y="4763"/>
                  </a:cubicBezTo>
                  <a:cubicBezTo>
                    <a:pt x="7620" y="3810"/>
                    <a:pt x="9525" y="3810"/>
                    <a:pt x="10477" y="3810"/>
                  </a:cubicBezTo>
                  <a:cubicBezTo>
                    <a:pt x="12382" y="3810"/>
                    <a:pt x="14288" y="4763"/>
                    <a:pt x="15240" y="6667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id="{37787178-A78E-4B23-A691-9356A6015774}"/>
                </a:ext>
              </a:extLst>
            </p:cNvPr>
            <p:cNvSpPr/>
            <p:nvPr/>
          </p:nvSpPr>
          <p:spPr>
            <a:xfrm>
              <a:off x="5867400" y="3546157"/>
              <a:ext cx="18097" cy="19050"/>
            </a:xfrm>
            <a:custGeom>
              <a:avLst/>
              <a:gdLst>
                <a:gd name="connsiteX0" fmla="*/ 14288 w 18097"/>
                <a:gd name="connsiteY0" fmla="*/ 4763 h 19050"/>
                <a:gd name="connsiteX1" fmla="*/ 13335 w 18097"/>
                <a:gd name="connsiteY1" fmla="*/ 5715 h 19050"/>
                <a:gd name="connsiteX2" fmla="*/ 14288 w 18097"/>
                <a:gd name="connsiteY2" fmla="*/ 9525 h 19050"/>
                <a:gd name="connsiteX3" fmla="*/ 12382 w 18097"/>
                <a:gd name="connsiteY3" fmla="*/ 14288 h 19050"/>
                <a:gd name="connsiteX4" fmla="*/ 8573 w 18097"/>
                <a:gd name="connsiteY4" fmla="*/ 15240 h 19050"/>
                <a:gd name="connsiteX5" fmla="*/ 3810 w 18097"/>
                <a:gd name="connsiteY5" fmla="*/ 13335 h 19050"/>
                <a:gd name="connsiteX6" fmla="*/ 2857 w 18097"/>
                <a:gd name="connsiteY6" fmla="*/ 9525 h 19050"/>
                <a:gd name="connsiteX7" fmla="*/ 4763 w 18097"/>
                <a:gd name="connsiteY7" fmla="*/ 4763 h 19050"/>
                <a:gd name="connsiteX8" fmla="*/ 8573 w 18097"/>
                <a:gd name="connsiteY8" fmla="*/ 3810 h 19050"/>
                <a:gd name="connsiteX9" fmla="*/ 13335 w 18097"/>
                <a:gd name="connsiteY9" fmla="*/ 5715 h 19050"/>
                <a:gd name="connsiteX10" fmla="*/ 14288 w 18097"/>
                <a:gd name="connsiteY10" fmla="*/ 4763 h 19050"/>
                <a:gd name="connsiteX11" fmla="*/ 15240 w 18097"/>
                <a:gd name="connsiteY11" fmla="*/ 3810 h 19050"/>
                <a:gd name="connsiteX12" fmla="*/ 8573 w 18097"/>
                <a:gd name="connsiteY12" fmla="*/ 0 h 19050"/>
                <a:gd name="connsiteX13" fmla="*/ 2857 w 18097"/>
                <a:gd name="connsiteY13" fmla="*/ 1905 h 19050"/>
                <a:gd name="connsiteX14" fmla="*/ 0 w 18097"/>
                <a:gd name="connsiteY14" fmla="*/ 9525 h 19050"/>
                <a:gd name="connsiteX15" fmla="*/ 1905 w 18097"/>
                <a:gd name="connsiteY15" fmla="*/ 15240 h 19050"/>
                <a:gd name="connsiteX16" fmla="*/ 8573 w 18097"/>
                <a:gd name="connsiteY16" fmla="*/ 19050 h 19050"/>
                <a:gd name="connsiteX17" fmla="*/ 14288 w 18097"/>
                <a:gd name="connsiteY17" fmla="*/ 17145 h 19050"/>
                <a:gd name="connsiteX18" fmla="*/ 18098 w 18097"/>
                <a:gd name="connsiteY18" fmla="*/ 10477 h 19050"/>
                <a:gd name="connsiteX19" fmla="*/ 16193 w 18097"/>
                <a:gd name="connsiteY19" fmla="*/ 4763 h 19050"/>
                <a:gd name="connsiteX20" fmla="*/ 14288 w 18097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9050">
                  <a:moveTo>
                    <a:pt x="14288" y="4763"/>
                  </a:moveTo>
                  <a:lnTo>
                    <a:pt x="13335" y="5715"/>
                  </a:lnTo>
                  <a:cubicBezTo>
                    <a:pt x="14288" y="6667"/>
                    <a:pt x="14288" y="8572"/>
                    <a:pt x="14288" y="9525"/>
                  </a:cubicBezTo>
                  <a:cubicBezTo>
                    <a:pt x="14288" y="11430"/>
                    <a:pt x="13335" y="13335"/>
                    <a:pt x="12382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3335"/>
                  </a:cubicBezTo>
                  <a:cubicBezTo>
                    <a:pt x="2857" y="12382"/>
                    <a:pt x="2857" y="10477"/>
                    <a:pt x="2857" y="9525"/>
                  </a:cubicBezTo>
                  <a:cubicBezTo>
                    <a:pt x="2857" y="7620"/>
                    <a:pt x="3810" y="5715"/>
                    <a:pt x="4763" y="4763"/>
                  </a:cubicBezTo>
                  <a:cubicBezTo>
                    <a:pt x="5715" y="3810"/>
                    <a:pt x="7620" y="3810"/>
                    <a:pt x="8573" y="3810"/>
                  </a:cubicBezTo>
                  <a:cubicBezTo>
                    <a:pt x="10477" y="3810"/>
                    <a:pt x="12382" y="4763"/>
                    <a:pt x="13335" y="5715"/>
                  </a:cubicBezTo>
                  <a:lnTo>
                    <a:pt x="14288" y="4763"/>
                  </a:lnTo>
                  <a:lnTo>
                    <a:pt x="15240" y="3810"/>
                  </a:lnTo>
                  <a:cubicBezTo>
                    <a:pt x="13335" y="1905"/>
                    <a:pt x="10477" y="0"/>
                    <a:pt x="8573" y="0"/>
                  </a:cubicBezTo>
                  <a:cubicBezTo>
                    <a:pt x="6668" y="0"/>
                    <a:pt x="4763" y="952"/>
                    <a:pt x="2857" y="1905"/>
                  </a:cubicBezTo>
                  <a:cubicBezTo>
                    <a:pt x="952" y="4763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8573" y="19050"/>
                  </a:cubicBezTo>
                  <a:cubicBezTo>
                    <a:pt x="10477" y="19050"/>
                    <a:pt x="12382" y="18097"/>
                    <a:pt x="14288" y="17145"/>
                  </a:cubicBezTo>
                  <a:cubicBezTo>
                    <a:pt x="16193" y="15240"/>
                    <a:pt x="18098" y="12382"/>
                    <a:pt x="18098" y="10477"/>
                  </a:cubicBezTo>
                  <a:cubicBezTo>
                    <a:pt x="18098" y="8572"/>
                    <a:pt x="17145" y="6667"/>
                    <a:pt x="16193" y="4763"/>
                  </a:cubicBezTo>
                  <a:lnTo>
                    <a:pt x="14288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id="{D45CE5FA-ED8E-46A8-8D64-6D631E3432FC}"/>
                </a:ext>
              </a:extLst>
            </p:cNvPr>
            <p:cNvSpPr/>
            <p:nvPr/>
          </p:nvSpPr>
          <p:spPr>
            <a:xfrm>
              <a:off x="5867400" y="3548062"/>
              <a:ext cx="16192" cy="15239"/>
            </a:xfrm>
            <a:custGeom>
              <a:avLst/>
              <a:gdLst>
                <a:gd name="connsiteX0" fmla="*/ 14288 w 16192"/>
                <a:gd name="connsiteY0" fmla="*/ 3810 h 15239"/>
                <a:gd name="connsiteX1" fmla="*/ 13335 w 16192"/>
                <a:gd name="connsiteY1" fmla="*/ 4763 h 15239"/>
                <a:gd name="connsiteX2" fmla="*/ 14288 w 16192"/>
                <a:gd name="connsiteY2" fmla="*/ 8573 h 15239"/>
                <a:gd name="connsiteX3" fmla="*/ 12382 w 16192"/>
                <a:gd name="connsiteY3" fmla="*/ 13335 h 15239"/>
                <a:gd name="connsiteX4" fmla="*/ 8573 w 16192"/>
                <a:gd name="connsiteY4" fmla="*/ 14288 h 15239"/>
                <a:gd name="connsiteX5" fmla="*/ 3810 w 16192"/>
                <a:gd name="connsiteY5" fmla="*/ 12383 h 15239"/>
                <a:gd name="connsiteX6" fmla="*/ 2857 w 16192"/>
                <a:gd name="connsiteY6" fmla="*/ 8573 h 15239"/>
                <a:gd name="connsiteX7" fmla="*/ 4763 w 16192"/>
                <a:gd name="connsiteY7" fmla="*/ 3810 h 15239"/>
                <a:gd name="connsiteX8" fmla="*/ 8573 w 16192"/>
                <a:gd name="connsiteY8" fmla="*/ 2858 h 15239"/>
                <a:gd name="connsiteX9" fmla="*/ 13335 w 16192"/>
                <a:gd name="connsiteY9" fmla="*/ 4763 h 15239"/>
                <a:gd name="connsiteX10" fmla="*/ 14288 w 16192"/>
                <a:gd name="connsiteY10" fmla="*/ 3810 h 15239"/>
                <a:gd name="connsiteX11" fmla="*/ 15240 w 16192"/>
                <a:gd name="connsiteY11" fmla="*/ 2858 h 15239"/>
                <a:gd name="connsiteX12" fmla="*/ 8573 w 16192"/>
                <a:gd name="connsiteY12" fmla="*/ 0 h 15239"/>
                <a:gd name="connsiteX13" fmla="*/ 3810 w 16192"/>
                <a:gd name="connsiteY13" fmla="*/ 1905 h 15239"/>
                <a:gd name="connsiteX14" fmla="*/ 0 w 16192"/>
                <a:gd name="connsiteY14" fmla="*/ 7620 h 15239"/>
                <a:gd name="connsiteX15" fmla="*/ 1905 w 16192"/>
                <a:gd name="connsiteY15" fmla="*/ 12383 h 15239"/>
                <a:gd name="connsiteX16" fmla="*/ 8573 w 16192"/>
                <a:gd name="connsiteY16" fmla="*/ 15240 h 15239"/>
                <a:gd name="connsiteX17" fmla="*/ 13335 w 16192"/>
                <a:gd name="connsiteY17" fmla="*/ 13335 h 15239"/>
                <a:gd name="connsiteX18" fmla="*/ 16193 w 16192"/>
                <a:gd name="connsiteY18" fmla="*/ 6667 h 15239"/>
                <a:gd name="connsiteX19" fmla="*/ 14288 w 16192"/>
                <a:gd name="connsiteY19" fmla="*/ 1905 h 15239"/>
                <a:gd name="connsiteX20" fmla="*/ 14288 w 16192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5239">
                  <a:moveTo>
                    <a:pt x="14288" y="3810"/>
                  </a:moveTo>
                  <a:lnTo>
                    <a:pt x="13335" y="4763"/>
                  </a:lnTo>
                  <a:cubicBezTo>
                    <a:pt x="14288" y="5715"/>
                    <a:pt x="14288" y="6667"/>
                    <a:pt x="14288" y="8573"/>
                  </a:cubicBezTo>
                  <a:cubicBezTo>
                    <a:pt x="14288" y="10477"/>
                    <a:pt x="13335" y="11430"/>
                    <a:pt x="12382" y="13335"/>
                  </a:cubicBezTo>
                  <a:cubicBezTo>
                    <a:pt x="11430" y="14288"/>
                    <a:pt x="10477" y="14288"/>
                    <a:pt x="8573" y="14288"/>
                  </a:cubicBezTo>
                  <a:cubicBezTo>
                    <a:pt x="6668" y="14288"/>
                    <a:pt x="5715" y="13335"/>
                    <a:pt x="3810" y="12383"/>
                  </a:cubicBezTo>
                  <a:cubicBezTo>
                    <a:pt x="2857" y="11430"/>
                    <a:pt x="2857" y="10477"/>
                    <a:pt x="2857" y="8573"/>
                  </a:cubicBezTo>
                  <a:cubicBezTo>
                    <a:pt x="2857" y="6667"/>
                    <a:pt x="3810" y="5715"/>
                    <a:pt x="4763" y="3810"/>
                  </a:cubicBezTo>
                  <a:cubicBezTo>
                    <a:pt x="5715" y="2858"/>
                    <a:pt x="6668" y="2858"/>
                    <a:pt x="8573" y="2858"/>
                  </a:cubicBezTo>
                  <a:cubicBezTo>
                    <a:pt x="10477" y="2858"/>
                    <a:pt x="11430" y="3810"/>
                    <a:pt x="13335" y="4763"/>
                  </a:cubicBezTo>
                  <a:lnTo>
                    <a:pt x="14288" y="3810"/>
                  </a:lnTo>
                  <a:lnTo>
                    <a:pt x="15240" y="2858"/>
                  </a:lnTo>
                  <a:cubicBezTo>
                    <a:pt x="13335" y="952"/>
                    <a:pt x="11430" y="0"/>
                    <a:pt x="8573" y="0"/>
                  </a:cubicBezTo>
                  <a:cubicBezTo>
                    <a:pt x="6668" y="0"/>
                    <a:pt x="4763" y="952"/>
                    <a:pt x="3810" y="1905"/>
                  </a:cubicBezTo>
                  <a:cubicBezTo>
                    <a:pt x="1905" y="2858"/>
                    <a:pt x="0" y="4763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7"/>
                  </a:cubicBezTo>
                  <a:cubicBezTo>
                    <a:pt x="16193" y="4763"/>
                    <a:pt x="15240" y="2858"/>
                    <a:pt x="14288" y="1905"/>
                  </a:cubicBezTo>
                  <a:lnTo>
                    <a:pt x="1428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id="{58A0BD5D-CCF3-4EF9-8577-FAC1153E217D}"/>
                </a:ext>
              </a:extLst>
            </p:cNvPr>
            <p:cNvSpPr/>
            <p:nvPr/>
          </p:nvSpPr>
          <p:spPr>
            <a:xfrm>
              <a:off x="5868352" y="35480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3 w 16192"/>
                <a:gd name="connsiteY2" fmla="*/ 7620 h 16192"/>
                <a:gd name="connsiteX3" fmla="*/ 10478 w 16192"/>
                <a:gd name="connsiteY3" fmla="*/ 11430 h 16192"/>
                <a:gd name="connsiteX4" fmla="*/ 7620 w 16192"/>
                <a:gd name="connsiteY4" fmla="*/ 12383 h 16192"/>
                <a:gd name="connsiteX5" fmla="*/ 3810 w 16192"/>
                <a:gd name="connsiteY5" fmla="*/ 10477 h 16192"/>
                <a:gd name="connsiteX6" fmla="*/ 2858 w 16192"/>
                <a:gd name="connsiteY6" fmla="*/ 7620 h 16192"/>
                <a:gd name="connsiteX7" fmla="*/ 4763 w 16192"/>
                <a:gd name="connsiteY7" fmla="*/ 3810 h 16192"/>
                <a:gd name="connsiteX8" fmla="*/ 7620 w 16192"/>
                <a:gd name="connsiteY8" fmla="*/ 2858 h 16192"/>
                <a:gd name="connsiteX9" fmla="*/ 11430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9525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5715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9525" y="2858"/>
                    <a:pt x="10478" y="3810"/>
                    <a:pt x="11430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id="{C7B987F4-F10C-4E91-BC90-BC9E335EA507}"/>
                </a:ext>
              </a:extLst>
            </p:cNvPr>
            <p:cNvSpPr/>
            <p:nvPr/>
          </p:nvSpPr>
          <p:spPr>
            <a:xfrm>
              <a:off x="5868352" y="3548062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id="{F5937670-FE21-4C4D-A72C-9FB2CD8EA21D}"/>
                </a:ext>
              </a:extLst>
            </p:cNvPr>
            <p:cNvSpPr/>
            <p:nvPr/>
          </p:nvSpPr>
          <p:spPr>
            <a:xfrm>
              <a:off x="5869305" y="354901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id="{F640F643-61D0-4DC7-A49A-7FFABCA6D9B0}"/>
                </a:ext>
              </a:extLst>
            </p:cNvPr>
            <p:cNvSpPr/>
            <p:nvPr/>
          </p:nvSpPr>
          <p:spPr>
            <a:xfrm>
              <a:off x="5869305" y="354901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id="{E2F3E369-99A0-4726-9991-3AABEF9E3C83}"/>
                </a:ext>
              </a:extLst>
            </p:cNvPr>
            <p:cNvSpPr/>
            <p:nvPr/>
          </p:nvSpPr>
          <p:spPr>
            <a:xfrm>
              <a:off x="5870257" y="3549967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id="{80B8B647-32BE-443B-A3E6-E1302D72B9D8}"/>
                </a:ext>
              </a:extLst>
            </p:cNvPr>
            <p:cNvSpPr/>
            <p:nvPr/>
          </p:nvSpPr>
          <p:spPr>
            <a:xfrm>
              <a:off x="5872162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2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2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id="{CD1BE570-410C-4CBF-82A1-71E594AC0949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id="{48911411-5AD8-4789-B4A3-17643A0D0191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id="{53148C30-DAE8-4063-96A1-38AB77EBDA35}"/>
                </a:ext>
              </a:extLst>
            </p:cNvPr>
            <p:cNvSpPr/>
            <p:nvPr/>
          </p:nvSpPr>
          <p:spPr>
            <a:xfrm>
              <a:off x="5872162" y="3551872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2857 h 7619"/>
                <a:gd name="connsiteX2" fmla="*/ 4763 w 7619"/>
                <a:gd name="connsiteY2" fmla="*/ 3810 h 7619"/>
                <a:gd name="connsiteX3" fmla="*/ 4763 w 7619"/>
                <a:gd name="connsiteY3" fmla="*/ 4763 h 7619"/>
                <a:gd name="connsiteX4" fmla="*/ 3810 w 7619"/>
                <a:gd name="connsiteY4" fmla="*/ 4763 h 7619"/>
                <a:gd name="connsiteX5" fmla="*/ 2857 w 7619"/>
                <a:gd name="connsiteY5" fmla="*/ 4763 h 7619"/>
                <a:gd name="connsiteX6" fmla="*/ 2857 w 7619"/>
                <a:gd name="connsiteY6" fmla="*/ 3810 h 7619"/>
                <a:gd name="connsiteX7" fmla="*/ 2857 w 7619"/>
                <a:gd name="connsiteY7" fmla="*/ 2857 h 7619"/>
                <a:gd name="connsiteX8" fmla="*/ 3810 w 7619"/>
                <a:gd name="connsiteY8" fmla="*/ 2857 h 7619"/>
                <a:gd name="connsiteX9" fmla="*/ 4763 w 7619"/>
                <a:gd name="connsiteY9" fmla="*/ 2857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2857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id="{E7AC3AD6-5360-4549-8834-F538FD83192B}"/>
                </a:ext>
              </a:extLst>
            </p:cNvPr>
            <p:cNvSpPr/>
            <p:nvPr/>
          </p:nvSpPr>
          <p:spPr>
            <a:xfrm>
              <a:off x="5873114" y="3552825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id="{DEB77220-023E-48CD-AA9C-F464BCAF0D27}"/>
                </a:ext>
              </a:extLst>
            </p:cNvPr>
            <p:cNvSpPr/>
            <p:nvPr/>
          </p:nvSpPr>
          <p:spPr>
            <a:xfrm>
              <a:off x="5873114" y="3552825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952 h 5714"/>
                <a:gd name="connsiteX12" fmla="*/ 2858 w 5715"/>
                <a:gd name="connsiteY12" fmla="*/ 0 h 5714"/>
                <a:gd name="connsiteX13" fmla="*/ 953 w 5715"/>
                <a:gd name="connsiteY13" fmla="*/ 0 h 5714"/>
                <a:gd name="connsiteX14" fmla="*/ 953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4763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id="{A8273E8A-68FE-453A-9E9E-EB7E5AB08FB2}"/>
                </a:ext>
              </a:extLst>
            </p:cNvPr>
            <p:cNvSpPr/>
            <p:nvPr/>
          </p:nvSpPr>
          <p:spPr>
            <a:xfrm>
              <a:off x="5874067" y="3553777"/>
              <a:ext cx="4762" cy="3810"/>
            </a:xfrm>
            <a:custGeom>
              <a:avLst/>
              <a:gdLst>
                <a:gd name="connsiteX0" fmla="*/ 2857 w 4762"/>
                <a:gd name="connsiteY0" fmla="*/ 1905 h 3810"/>
                <a:gd name="connsiteX1" fmla="*/ 1905 w 4762"/>
                <a:gd name="connsiteY1" fmla="*/ 952 h 3810"/>
                <a:gd name="connsiteX2" fmla="*/ 952 w 4762"/>
                <a:gd name="connsiteY2" fmla="*/ 2858 h 3810"/>
                <a:gd name="connsiteX3" fmla="*/ 2857 w 4762"/>
                <a:gd name="connsiteY3" fmla="*/ 2858 h 3810"/>
                <a:gd name="connsiteX4" fmla="*/ 2857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2857 w 4762"/>
                <a:gd name="connsiteY7" fmla="*/ 2858 h 3810"/>
                <a:gd name="connsiteX8" fmla="*/ 2857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2857 w 4762"/>
                <a:gd name="connsiteY12" fmla="*/ 1905 h 3810"/>
                <a:gd name="connsiteX13" fmla="*/ 1905 w 4762"/>
                <a:gd name="connsiteY13" fmla="*/ 952 h 3810"/>
                <a:gd name="connsiteX14" fmla="*/ 2857 w 4762"/>
                <a:gd name="connsiteY14" fmla="*/ 1905 h 3810"/>
                <a:gd name="connsiteX15" fmla="*/ 2857 w 4762"/>
                <a:gd name="connsiteY15" fmla="*/ 0 h 3810"/>
                <a:gd name="connsiteX16" fmla="*/ 1905 w 4762"/>
                <a:gd name="connsiteY16" fmla="*/ 0 h 3810"/>
                <a:gd name="connsiteX17" fmla="*/ 0 w 4762"/>
                <a:gd name="connsiteY17" fmla="*/ 0 h 3810"/>
                <a:gd name="connsiteX18" fmla="*/ 0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3810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2857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2857" y="1905"/>
                  </a:moveTo>
                  <a:lnTo>
                    <a:pt x="1905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id="{51C472C0-4BFF-458F-9442-E3DCC073A552}"/>
                </a:ext>
              </a:extLst>
            </p:cNvPr>
            <p:cNvSpPr/>
            <p:nvPr/>
          </p:nvSpPr>
          <p:spPr>
            <a:xfrm>
              <a:off x="5874067" y="3553777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2857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id="{27D0CF00-CF23-404D-8E34-42CFBD914FAD}"/>
                </a:ext>
              </a:extLst>
            </p:cNvPr>
            <p:cNvSpPr/>
            <p:nvPr/>
          </p:nvSpPr>
          <p:spPr>
            <a:xfrm>
              <a:off x="5871210" y="355092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id="{6C426C04-0D2E-4094-B68C-C260897758F2}"/>
                </a:ext>
              </a:extLst>
            </p:cNvPr>
            <p:cNvSpPr/>
            <p:nvPr/>
          </p:nvSpPr>
          <p:spPr>
            <a:xfrm>
              <a:off x="5946457" y="360521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3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id="{DA2AB9A4-1D9A-4818-917F-FD8F3B115F82}"/>
                </a:ext>
              </a:extLst>
            </p:cNvPr>
            <p:cNvSpPr/>
            <p:nvPr/>
          </p:nvSpPr>
          <p:spPr>
            <a:xfrm>
              <a:off x="5945505" y="360616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id="{3C3CBCB2-611B-4B58-8B80-6EB0CFEDF4E3}"/>
                </a:ext>
              </a:extLst>
            </p:cNvPr>
            <p:cNvSpPr/>
            <p:nvPr/>
          </p:nvSpPr>
          <p:spPr>
            <a:xfrm>
              <a:off x="5946457" y="360616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8573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7620" y="3810"/>
                    <a:pt x="8573" y="3810"/>
                  </a:cubicBezTo>
                  <a:cubicBezTo>
                    <a:pt x="10478" y="3810"/>
                    <a:pt x="12382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id="{A1902822-9E79-4B8F-9922-F03C5F48B0B6}"/>
                </a:ext>
              </a:extLst>
            </p:cNvPr>
            <p:cNvSpPr/>
            <p:nvPr/>
          </p:nvSpPr>
          <p:spPr>
            <a:xfrm>
              <a:off x="5947410" y="360711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8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8"/>
                    <a:pt x="1905" y="8573"/>
                  </a:cubicBezTo>
                  <a:cubicBezTo>
                    <a:pt x="1905" y="6668"/>
                    <a:pt x="2857" y="5715"/>
                    <a:pt x="3810" y="3810"/>
                  </a:cubicBezTo>
                  <a:cubicBezTo>
                    <a:pt x="5715" y="2858"/>
                    <a:pt x="6667" y="2858"/>
                    <a:pt x="7620" y="2858"/>
                  </a:cubicBezTo>
                  <a:cubicBezTo>
                    <a:pt x="9525" y="2858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3"/>
                    <a:pt x="10477" y="0"/>
                    <a:pt x="7620" y="0"/>
                  </a:cubicBez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2" y="10478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id="{1C5C6597-6C91-4E9B-B3A7-B63C5D0C784C}"/>
                </a:ext>
              </a:extLst>
            </p:cNvPr>
            <p:cNvSpPr/>
            <p:nvPr/>
          </p:nvSpPr>
          <p:spPr>
            <a:xfrm>
              <a:off x="5947410" y="360807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2" y="12382"/>
                  </a:cubicBezTo>
                  <a:cubicBezTo>
                    <a:pt x="6667" y="12382"/>
                    <a:pt x="5715" y="11430"/>
                    <a:pt x="4763" y="10477"/>
                  </a:cubicBezTo>
                  <a:cubicBezTo>
                    <a:pt x="3810" y="9525"/>
                    <a:pt x="3810" y="8572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7" y="2857"/>
                    <a:pt x="7620" y="2857"/>
                    <a:pt x="8572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id="{539BE01B-27E8-4310-9E9C-6B30FAEE760E}"/>
                </a:ext>
              </a:extLst>
            </p:cNvPr>
            <p:cNvSpPr/>
            <p:nvPr/>
          </p:nvSpPr>
          <p:spPr>
            <a:xfrm>
              <a:off x="5947410" y="3608070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2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7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7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2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7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8572" y="12382"/>
                    <a:pt x="7620" y="12382"/>
                  </a:cubicBezTo>
                  <a:cubicBezTo>
                    <a:pt x="6667" y="12382"/>
                    <a:pt x="4763" y="11430"/>
                    <a:pt x="3810" y="10477"/>
                  </a:cubicBezTo>
                  <a:cubicBezTo>
                    <a:pt x="2857" y="9525"/>
                    <a:pt x="2857" y="8572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7" y="2857"/>
                    <a:pt x="7620" y="2857"/>
                  </a:cubicBezTo>
                  <a:cubicBezTo>
                    <a:pt x="8572" y="2857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id="{6A06AB9F-FC9E-4A74-ADD1-5B6C625C4F41}"/>
                </a:ext>
              </a:extLst>
            </p:cNvPr>
            <p:cNvSpPr/>
            <p:nvPr/>
          </p:nvSpPr>
          <p:spPr>
            <a:xfrm>
              <a:off x="5948362" y="3608070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2"/>
                    <a:pt x="10477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2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952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2"/>
                  </a:cubicBezTo>
                  <a:cubicBezTo>
                    <a:pt x="13335" y="11430"/>
                    <a:pt x="14288" y="8572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id="{495AD6D5-B176-4ACE-9B2B-39504E074830}"/>
                </a:ext>
              </a:extLst>
            </p:cNvPr>
            <p:cNvSpPr/>
            <p:nvPr/>
          </p:nvSpPr>
          <p:spPr>
            <a:xfrm>
              <a:off x="5949314" y="360902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7 h 12382"/>
                <a:gd name="connsiteX3" fmla="*/ 9525 w 12382"/>
                <a:gd name="connsiteY3" fmla="*/ 9525 h 12382"/>
                <a:gd name="connsiteX4" fmla="*/ 5715 w 12382"/>
                <a:gd name="connsiteY4" fmla="*/ 10477 h 12382"/>
                <a:gd name="connsiteX5" fmla="*/ 2858 w 12382"/>
                <a:gd name="connsiteY5" fmla="*/ 9525 h 12382"/>
                <a:gd name="connsiteX6" fmla="*/ 1905 w 12382"/>
                <a:gd name="connsiteY6" fmla="*/ 7620 h 12382"/>
                <a:gd name="connsiteX7" fmla="*/ 2858 w 12382"/>
                <a:gd name="connsiteY7" fmla="*/ 4763 h 12382"/>
                <a:gd name="connsiteX8" fmla="*/ 4763 w 12382"/>
                <a:gd name="connsiteY8" fmla="*/ 3810 h 12382"/>
                <a:gd name="connsiteX9" fmla="*/ 7620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8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3 w 12382"/>
                <a:gd name="connsiteY18" fmla="*/ 6667 h 12382"/>
                <a:gd name="connsiteX19" fmla="*/ 11430 w 12382"/>
                <a:gd name="connsiteY19" fmla="*/ 2857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7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5715" y="10477"/>
                  </a:lnTo>
                  <a:cubicBezTo>
                    <a:pt x="4763" y="10477"/>
                    <a:pt x="3810" y="10477"/>
                    <a:pt x="2858" y="9525"/>
                  </a:cubicBezTo>
                  <a:lnTo>
                    <a:pt x="1905" y="7620"/>
                  </a:lnTo>
                  <a:cubicBezTo>
                    <a:pt x="1905" y="6667"/>
                    <a:pt x="1905" y="5715"/>
                    <a:pt x="2858" y="4763"/>
                  </a:cubicBezTo>
                  <a:lnTo>
                    <a:pt x="4763" y="3810"/>
                  </a:lnTo>
                  <a:cubicBezTo>
                    <a:pt x="5715" y="3810"/>
                    <a:pt x="6668" y="3810"/>
                    <a:pt x="7620" y="4763"/>
                  </a:cubicBezTo>
                  <a:lnTo>
                    <a:pt x="10478" y="3810"/>
                  </a:lnTo>
                  <a:lnTo>
                    <a:pt x="11430" y="2857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3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id="{687E70BF-73BE-4D8F-AD4B-A5663B51A2B1}"/>
                </a:ext>
              </a:extLst>
            </p:cNvPr>
            <p:cNvSpPr/>
            <p:nvPr/>
          </p:nvSpPr>
          <p:spPr>
            <a:xfrm>
              <a:off x="5949314" y="3609975"/>
              <a:ext cx="11430" cy="11429"/>
            </a:xfrm>
            <a:custGeom>
              <a:avLst/>
              <a:gdLst>
                <a:gd name="connsiteX0" fmla="*/ 9525 w 11430"/>
                <a:gd name="connsiteY0" fmla="*/ 2858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8 h 11429"/>
                <a:gd name="connsiteX9" fmla="*/ 8573 w 11430"/>
                <a:gd name="connsiteY9" fmla="*/ 3810 h 11429"/>
                <a:gd name="connsiteX10" fmla="*/ 9525 w 11430"/>
                <a:gd name="connsiteY10" fmla="*/ 2858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8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id="{61CF960C-280C-4E6F-BF46-501F1E1424F5}"/>
                </a:ext>
              </a:extLst>
            </p:cNvPr>
            <p:cNvSpPr/>
            <p:nvPr/>
          </p:nvSpPr>
          <p:spPr>
            <a:xfrm>
              <a:off x="5951219" y="3609975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1905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1905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id="{EBFE1F97-117E-436E-BB5B-191B8766CBCA}"/>
                </a:ext>
              </a:extLst>
            </p:cNvPr>
            <p:cNvSpPr/>
            <p:nvPr/>
          </p:nvSpPr>
          <p:spPr>
            <a:xfrm>
              <a:off x="5950267" y="361092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id="{053A057F-9B8A-4FDD-98E5-CCEC6BEC7C85}"/>
                </a:ext>
              </a:extLst>
            </p:cNvPr>
            <p:cNvSpPr/>
            <p:nvPr/>
          </p:nvSpPr>
          <p:spPr>
            <a:xfrm>
              <a:off x="5950267" y="3610927"/>
              <a:ext cx="9525" cy="8572"/>
            </a:xfrm>
            <a:custGeom>
              <a:avLst/>
              <a:gdLst>
                <a:gd name="connsiteX0" fmla="*/ 7620 w 9525"/>
                <a:gd name="connsiteY0" fmla="*/ 2858 h 8572"/>
                <a:gd name="connsiteX1" fmla="*/ 6668 w 9525"/>
                <a:gd name="connsiteY1" fmla="*/ 3810 h 8572"/>
                <a:gd name="connsiteX2" fmla="*/ 6668 w 9525"/>
                <a:gd name="connsiteY2" fmla="*/ 4763 h 8572"/>
                <a:gd name="connsiteX3" fmla="*/ 5715 w 9525"/>
                <a:gd name="connsiteY3" fmla="*/ 5715 h 8572"/>
                <a:gd name="connsiteX4" fmla="*/ 4763 w 9525"/>
                <a:gd name="connsiteY4" fmla="*/ 5715 h 8572"/>
                <a:gd name="connsiteX5" fmla="*/ 3810 w 9525"/>
                <a:gd name="connsiteY5" fmla="*/ 4763 h 8572"/>
                <a:gd name="connsiteX6" fmla="*/ 3810 w 9525"/>
                <a:gd name="connsiteY6" fmla="*/ 3810 h 8572"/>
                <a:gd name="connsiteX7" fmla="*/ 4763 w 9525"/>
                <a:gd name="connsiteY7" fmla="*/ 2858 h 8572"/>
                <a:gd name="connsiteX8" fmla="*/ 5715 w 9525"/>
                <a:gd name="connsiteY8" fmla="*/ 2858 h 8572"/>
                <a:gd name="connsiteX9" fmla="*/ 6668 w 9525"/>
                <a:gd name="connsiteY9" fmla="*/ 3810 h 8572"/>
                <a:gd name="connsiteX10" fmla="*/ 7620 w 9525"/>
                <a:gd name="connsiteY10" fmla="*/ 2858 h 8572"/>
                <a:gd name="connsiteX11" fmla="*/ 8572 w 9525"/>
                <a:gd name="connsiteY11" fmla="*/ 1905 h 8572"/>
                <a:gd name="connsiteX12" fmla="*/ 4763 w 9525"/>
                <a:gd name="connsiteY12" fmla="*/ 0 h 8572"/>
                <a:gd name="connsiteX13" fmla="*/ 1905 w 9525"/>
                <a:gd name="connsiteY13" fmla="*/ 952 h 8572"/>
                <a:gd name="connsiteX14" fmla="*/ 0 w 9525"/>
                <a:gd name="connsiteY14" fmla="*/ 4763 h 8572"/>
                <a:gd name="connsiteX15" fmla="*/ 952 w 9525"/>
                <a:gd name="connsiteY15" fmla="*/ 7620 h 8572"/>
                <a:gd name="connsiteX16" fmla="*/ 4763 w 9525"/>
                <a:gd name="connsiteY16" fmla="*/ 8573 h 8572"/>
                <a:gd name="connsiteX17" fmla="*/ 7620 w 9525"/>
                <a:gd name="connsiteY17" fmla="*/ 7620 h 8572"/>
                <a:gd name="connsiteX18" fmla="*/ 9525 w 9525"/>
                <a:gd name="connsiteY18" fmla="*/ 3810 h 8572"/>
                <a:gd name="connsiteX19" fmla="*/ 8572 w 9525"/>
                <a:gd name="connsiteY19" fmla="*/ 952 h 8572"/>
                <a:gd name="connsiteX20" fmla="*/ 7620 w 9525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8572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2857" y="8573"/>
                    <a:pt x="3810" y="8573"/>
                    <a:pt x="4763" y="8573"/>
                  </a:cubicBezTo>
                  <a:cubicBezTo>
                    <a:pt x="5715" y="8573"/>
                    <a:pt x="6668" y="8573"/>
                    <a:pt x="7620" y="7620"/>
                  </a:cubicBezTo>
                  <a:cubicBezTo>
                    <a:pt x="8572" y="6668"/>
                    <a:pt x="9525" y="5715"/>
                    <a:pt x="9525" y="3810"/>
                  </a:cubicBezTo>
                  <a:cubicBezTo>
                    <a:pt x="9525" y="2858"/>
                    <a:pt x="9525" y="1905"/>
                    <a:pt x="8572" y="952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id="{2A45AB9E-47FE-450F-ABB1-50E0FE39BC55}"/>
                </a:ext>
              </a:extLst>
            </p:cNvPr>
            <p:cNvSpPr/>
            <p:nvPr/>
          </p:nvSpPr>
          <p:spPr>
            <a:xfrm>
              <a:off x="5951219" y="3610927"/>
              <a:ext cx="7619" cy="8572"/>
            </a:xfrm>
            <a:custGeom>
              <a:avLst/>
              <a:gdLst>
                <a:gd name="connsiteX0" fmla="*/ 5715 w 7619"/>
                <a:gd name="connsiteY0" fmla="*/ 2858 h 8572"/>
                <a:gd name="connsiteX1" fmla="*/ 4763 w 7619"/>
                <a:gd name="connsiteY1" fmla="*/ 3810 h 8572"/>
                <a:gd name="connsiteX2" fmla="*/ 4763 w 7619"/>
                <a:gd name="connsiteY2" fmla="*/ 4763 h 8572"/>
                <a:gd name="connsiteX3" fmla="*/ 4763 w 7619"/>
                <a:gd name="connsiteY3" fmla="*/ 5715 h 8572"/>
                <a:gd name="connsiteX4" fmla="*/ 3810 w 7619"/>
                <a:gd name="connsiteY4" fmla="*/ 5715 h 8572"/>
                <a:gd name="connsiteX5" fmla="*/ 2857 w 7619"/>
                <a:gd name="connsiteY5" fmla="*/ 5715 h 8572"/>
                <a:gd name="connsiteX6" fmla="*/ 2857 w 7619"/>
                <a:gd name="connsiteY6" fmla="*/ 4763 h 8572"/>
                <a:gd name="connsiteX7" fmla="*/ 2857 w 7619"/>
                <a:gd name="connsiteY7" fmla="*/ 3810 h 8572"/>
                <a:gd name="connsiteX8" fmla="*/ 3810 w 7619"/>
                <a:gd name="connsiteY8" fmla="*/ 3810 h 8572"/>
                <a:gd name="connsiteX9" fmla="*/ 4763 w 7619"/>
                <a:gd name="connsiteY9" fmla="*/ 3810 h 8572"/>
                <a:gd name="connsiteX10" fmla="*/ 5715 w 7619"/>
                <a:gd name="connsiteY10" fmla="*/ 2858 h 8572"/>
                <a:gd name="connsiteX11" fmla="*/ 6668 w 7619"/>
                <a:gd name="connsiteY11" fmla="*/ 1905 h 8572"/>
                <a:gd name="connsiteX12" fmla="*/ 3810 w 7619"/>
                <a:gd name="connsiteY12" fmla="*/ 0 h 8572"/>
                <a:gd name="connsiteX13" fmla="*/ 1905 w 7619"/>
                <a:gd name="connsiteY13" fmla="*/ 1905 h 8572"/>
                <a:gd name="connsiteX14" fmla="*/ 0 w 7619"/>
                <a:gd name="connsiteY14" fmla="*/ 4763 h 8572"/>
                <a:gd name="connsiteX15" fmla="*/ 953 w 7619"/>
                <a:gd name="connsiteY15" fmla="*/ 6668 h 8572"/>
                <a:gd name="connsiteX16" fmla="*/ 3810 w 7619"/>
                <a:gd name="connsiteY16" fmla="*/ 8573 h 8572"/>
                <a:gd name="connsiteX17" fmla="*/ 5715 w 7619"/>
                <a:gd name="connsiteY17" fmla="*/ 7620 h 8572"/>
                <a:gd name="connsiteX18" fmla="*/ 7620 w 7619"/>
                <a:gd name="connsiteY18" fmla="*/ 4763 h 8572"/>
                <a:gd name="connsiteX19" fmla="*/ 6668 w 7619"/>
                <a:gd name="connsiteY19" fmla="*/ 2858 h 8572"/>
                <a:gd name="connsiteX20" fmla="*/ 5715 w 7619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8572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1905"/>
                  </a:lnTo>
                  <a:cubicBezTo>
                    <a:pt x="953" y="2858"/>
                    <a:pt x="0" y="3810"/>
                    <a:pt x="0" y="4763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5715" y="7620"/>
                  </a:lnTo>
                  <a:cubicBezTo>
                    <a:pt x="6668" y="6668"/>
                    <a:pt x="7620" y="5715"/>
                    <a:pt x="7620" y="4763"/>
                  </a:cubicBezTo>
                  <a:lnTo>
                    <a:pt x="6668" y="2858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id="{2158AFBB-4722-419D-A67A-5EA8E0C75B8B}"/>
                </a:ext>
              </a:extLst>
            </p:cNvPr>
            <p:cNvSpPr/>
            <p:nvPr/>
          </p:nvSpPr>
          <p:spPr>
            <a:xfrm>
              <a:off x="5952172" y="361283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952 h 5714"/>
                <a:gd name="connsiteX2" fmla="*/ 2857 w 6667"/>
                <a:gd name="connsiteY2" fmla="*/ 2857 h 5714"/>
                <a:gd name="connsiteX3" fmla="*/ 1905 w 6667"/>
                <a:gd name="connsiteY3" fmla="*/ 2857 h 5714"/>
                <a:gd name="connsiteX4" fmla="*/ 1905 w 6667"/>
                <a:gd name="connsiteY4" fmla="*/ 3810 h 5714"/>
                <a:gd name="connsiteX5" fmla="*/ 2857 w 6667"/>
                <a:gd name="connsiteY5" fmla="*/ 3810 h 5714"/>
                <a:gd name="connsiteX6" fmla="*/ 3810 w 6667"/>
                <a:gd name="connsiteY6" fmla="*/ 2857 h 5714"/>
                <a:gd name="connsiteX7" fmla="*/ 4763 w 6667"/>
                <a:gd name="connsiteY7" fmla="*/ 2857 h 5714"/>
                <a:gd name="connsiteX8" fmla="*/ 4763 w 6667"/>
                <a:gd name="connsiteY8" fmla="*/ 1905 h 5714"/>
                <a:gd name="connsiteX9" fmla="*/ 3810 w 6667"/>
                <a:gd name="connsiteY9" fmla="*/ 952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2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4763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7 w 6667"/>
                <a:gd name="connsiteY18" fmla="*/ 1905 h 5714"/>
                <a:gd name="connsiteX19" fmla="*/ 6667 w 6667"/>
                <a:gd name="connsiteY19" fmla="*/ 0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952"/>
                  </a:lnTo>
                  <a:lnTo>
                    <a:pt x="2857" y="2857"/>
                  </a:lnTo>
                  <a:lnTo>
                    <a:pt x="1905" y="2857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4763" y="1905"/>
                  </a:lnTo>
                  <a:lnTo>
                    <a:pt x="3810" y="952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7" y="1905"/>
                  </a:lnTo>
                  <a:lnTo>
                    <a:pt x="6667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id="{6ABA03B8-4638-44EC-9840-094F021955BC}"/>
                </a:ext>
              </a:extLst>
            </p:cNvPr>
            <p:cNvSpPr/>
            <p:nvPr/>
          </p:nvSpPr>
          <p:spPr>
            <a:xfrm>
              <a:off x="5953125" y="3612832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1905 h 5714"/>
                <a:gd name="connsiteX3" fmla="*/ 1905 w 4762"/>
                <a:gd name="connsiteY3" fmla="*/ 1905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2857 h 5714"/>
                <a:gd name="connsiteX7" fmla="*/ 2857 w 4762"/>
                <a:gd name="connsiteY7" fmla="*/ 2857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0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2857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id="{7BA7B81C-8958-4FD0-85C1-713B53F839A2}"/>
                </a:ext>
              </a:extLst>
            </p:cNvPr>
            <p:cNvSpPr/>
            <p:nvPr/>
          </p:nvSpPr>
          <p:spPr>
            <a:xfrm>
              <a:off x="5953125" y="361283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7 h 4762"/>
                <a:gd name="connsiteX3" fmla="*/ 2857 w 4762"/>
                <a:gd name="connsiteY3" fmla="*/ 3810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7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2 h 4762"/>
                <a:gd name="connsiteX16" fmla="*/ 1905 w 4762"/>
                <a:gd name="connsiteY16" fmla="*/ 952 h 4762"/>
                <a:gd name="connsiteX17" fmla="*/ 952 w 4762"/>
                <a:gd name="connsiteY17" fmla="*/ 0 h 4762"/>
                <a:gd name="connsiteX18" fmla="*/ 0 w 4762"/>
                <a:gd name="connsiteY18" fmla="*/ 2857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4763 w 4762"/>
                <a:gd name="connsiteY22" fmla="*/ 2857 h 4762"/>
                <a:gd name="connsiteX23" fmla="*/ 4763 w 4762"/>
                <a:gd name="connsiteY23" fmla="*/ 952 h 4762"/>
                <a:gd name="connsiteX24" fmla="*/ 2857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952" y="0"/>
                  </a:lnTo>
                  <a:lnTo>
                    <a:pt x="0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4763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id="{19D9DDC9-08AC-4943-B122-49CEC3613C51}"/>
                </a:ext>
              </a:extLst>
            </p:cNvPr>
            <p:cNvSpPr/>
            <p:nvPr/>
          </p:nvSpPr>
          <p:spPr>
            <a:xfrm>
              <a:off x="5954077" y="3613785"/>
              <a:ext cx="2857" cy="3810"/>
            </a:xfrm>
            <a:custGeom>
              <a:avLst/>
              <a:gdLst>
                <a:gd name="connsiteX0" fmla="*/ 1905 w 2857"/>
                <a:gd name="connsiteY0" fmla="*/ 1905 h 3810"/>
                <a:gd name="connsiteX1" fmla="*/ 0 w 2857"/>
                <a:gd name="connsiteY1" fmla="*/ 952 h 3810"/>
                <a:gd name="connsiteX2" fmla="*/ 0 w 2857"/>
                <a:gd name="connsiteY2" fmla="*/ 1905 h 3810"/>
                <a:gd name="connsiteX3" fmla="*/ 1905 w 2857"/>
                <a:gd name="connsiteY3" fmla="*/ 1905 h 3810"/>
                <a:gd name="connsiteX4" fmla="*/ 1905 w 2857"/>
                <a:gd name="connsiteY4" fmla="*/ 952 h 3810"/>
                <a:gd name="connsiteX5" fmla="*/ 953 w 2857"/>
                <a:gd name="connsiteY5" fmla="*/ 952 h 3810"/>
                <a:gd name="connsiteX6" fmla="*/ 953 w 2857"/>
                <a:gd name="connsiteY6" fmla="*/ 1905 h 3810"/>
                <a:gd name="connsiteX7" fmla="*/ 2858 w 2857"/>
                <a:gd name="connsiteY7" fmla="*/ 1905 h 3810"/>
                <a:gd name="connsiteX8" fmla="*/ 2858 w 2857"/>
                <a:gd name="connsiteY8" fmla="*/ 1905 h 3810"/>
                <a:gd name="connsiteX9" fmla="*/ 953 w 2857"/>
                <a:gd name="connsiteY9" fmla="*/ 1905 h 3810"/>
                <a:gd name="connsiteX10" fmla="*/ 953 w 2857"/>
                <a:gd name="connsiteY10" fmla="*/ 2857 h 3810"/>
                <a:gd name="connsiteX11" fmla="*/ 1905 w 2857"/>
                <a:gd name="connsiteY11" fmla="*/ 2857 h 3810"/>
                <a:gd name="connsiteX12" fmla="*/ 1905 w 2857"/>
                <a:gd name="connsiteY12" fmla="*/ 1905 h 3810"/>
                <a:gd name="connsiteX13" fmla="*/ 0 w 2857"/>
                <a:gd name="connsiteY13" fmla="*/ 952 h 3810"/>
                <a:gd name="connsiteX14" fmla="*/ 1905 w 2857"/>
                <a:gd name="connsiteY14" fmla="*/ 1905 h 3810"/>
                <a:gd name="connsiteX15" fmla="*/ 1905 w 2857"/>
                <a:gd name="connsiteY15" fmla="*/ 0 h 3810"/>
                <a:gd name="connsiteX16" fmla="*/ 953 w 2857"/>
                <a:gd name="connsiteY16" fmla="*/ 0 h 3810"/>
                <a:gd name="connsiteX17" fmla="*/ 0 w 2857"/>
                <a:gd name="connsiteY17" fmla="*/ 0 h 3810"/>
                <a:gd name="connsiteX18" fmla="*/ 0 w 2857"/>
                <a:gd name="connsiteY18" fmla="*/ 1905 h 3810"/>
                <a:gd name="connsiteX19" fmla="*/ 0 w 2857"/>
                <a:gd name="connsiteY19" fmla="*/ 2857 h 3810"/>
                <a:gd name="connsiteX20" fmla="*/ 1905 w 2857"/>
                <a:gd name="connsiteY20" fmla="*/ 3810 h 3810"/>
                <a:gd name="connsiteX21" fmla="*/ 2858 w 2857"/>
                <a:gd name="connsiteY21" fmla="*/ 3810 h 3810"/>
                <a:gd name="connsiteX22" fmla="*/ 2858 w 2857"/>
                <a:gd name="connsiteY22" fmla="*/ 1905 h 3810"/>
                <a:gd name="connsiteX23" fmla="*/ 2858 w 2857"/>
                <a:gd name="connsiteY23" fmla="*/ 0 h 3810"/>
                <a:gd name="connsiteX24" fmla="*/ 1905 w 2857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" h="3810">
                  <a:moveTo>
                    <a:pt x="1905" y="1905"/>
                  </a:moveTo>
                  <a:lnTo>
                    <a:pt x="0" y="952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953" y="952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0" y="952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id="{491C5A85-CB07-4380-8AEE-AABCF5A87646}"/>
                </a:ext>
              </a:extLst>
            </p:cNvPr>
            <p:cNvSpPr/>
            <p:nvPr/>
          </p:nvSpPr>
          <p:spPr>
            <a:xfrm>
              <a:off x="5950267" y="361092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2 w 10477"/>
                <a:gd name="connsiteY14" fmla="*/ 4763 h 10477"/>
                <a:gd name="connsiteX15" fmla="*/ 7620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2" y="4763"/>
                  </a:lnTo>
                  <a:lnTo>
                    <a:pt x="7620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id="{2BA16A95-5BFA-4B0B-899A-1A01E3A46CE5}"/>
                </a:ext>
              </a:extLst>
            </p:cNvPr>
            <p:cNvSpPr/>
            <p:nvPr/>
          </p:nvSpPr>
          <p:spPr>
            <a:xfrm>
              <a:off x="5944552" y="36709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3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id="{8463F5EC-FFEC-4885-9788-6802025581AB}"/>
                </a:ext>
              </a:extLst>
            </p:cNvPr>
            <p:cNvSpPr/>
            <p:nvPr/>
          </p:nvSpPr>
          <p:spPr>
            <a:xfrm>
              <a:off x="5944552" y="36709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3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8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3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8" y="11430"/>
                    <a:pt x="2858" y="9525"/>
                    <a:pt x="2858" y="8573"/>
                  </a:cubicBezTo>
                  <a:cubicBezTo>
                    <a:pt x="2858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id="{4C2F6316-D37F-408E-923C-E08D60E4E6B3}"/>
                </a:ext>
              </a:extLst>
            </p:cNvPr>
            <p:cNvSpPr/>
            <p:nvPr/>
          </p:nvSpPr>
          <p:spPr>
            <a:xfrm>
              <a:off x="5944552" y="36709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id="{B8BBDE74-503F-46D3-BD0F-EA6B54329332}"/>
                </a:ext>
              </a:extLst>
            </p:cNvPr>
            <p:cNvSpPr/>
            <p:nvPr/>
          </p:nvSpPr>
          <p:spPr>
            <a:xfrm>
              <a:off x="5946457" y="367188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id="{F2216F23-FA28-4203-8FB9-70A13F21512A}"/>
                </a:ext>
              </a:extLst>
            </p:cNvPr>
            <p:cNvSpPr/>
            <p:nvPr/>
          </p:nvSpPr>
          <p:spPr>
            <a:xfrm>
              <a:off x="5945505" y="36728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id="{865ED443-5C31-43DA-8180-7FC399E3EFAD}"/>
                </a:ext>
              </a:extLst>
            </p:cNvPr>
            <p:cNvSpPr/>
            <p:nvPr/>
          </p:nvSpPr>
          <p:spPr>
            <a:xfrm>
              <a:off x="5946457" y="3672839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id="{DACE5406-E1C0-475F-9F23-86E537EDD10E}"/>
                </a:ext>
              </a:extLst>
            </p:cNvPr>
            <p:cNvSpPr/>
            <p:nvPr/>
          </p:nvSpPr>
          <p:spPr>
            <a:xfrm>
              <a:off x="5947410" y="367283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6667 w 14287"/>
                <a:gd name="connsiteY8" fmla="*/ 3810 h 14287"/>
                <a:gd name="connsiteX9" fmla="*/ 9525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4763" y="3810"/>
                    <a:pt x="5715" y="3810"/>
                    <a:pt x="6667" y="3810"/>
                  </a:cubicBezTo>
                  <a:cubicBezTo>
                    <a:pt x="7620" y="3810"/>
                    <a:pt x="8572" y="4763"/>
                    <a:pt x="9525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id="{372F6863-8FDB-4C4E-9FE5-E7E764E052F9}"/>
                </a:ext>
              </a:extLst>
            </p:cNvPr>
            <p:cNvSpPr/>
            <p:nvPr/>
          </p:nvSpPr>
          <p:spPr>
            <a:xfrm>
              <a:off x="5947410" y="367379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7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id="{2829F6A3-0793-403A-90AE-859BCB2005B2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9525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9525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id="{FD30F185-28A9-4B24-9CC9-6C2CA8C95448}"/>
                </a:ext>
              </a:extLst>
            </p:cNvPr>
            <p:cNvSpPr/>
            <p:nvPr/>
          </p:nvSpPr>
          <p:spPr>
            <a:xfrm>
              <a:off x="5949314" y="367474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2 h 9525"/>
                <a:gd name="connsiteX5" fmla="*/ 2858 w 9525"/>
                <a:gd name="connsiteY5" fmla="*/ 7620 h 9525"/>
                <a:gd name="connsiteX6" fmla="*/ 1905 w 9525"/>
                <a:gd name="connsiteY6" fmla="*/ 5715 h 9525"/>
                <a:gd name="connsiteX7" fmla="*/ 2858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2"/>
                  </a:lnTo>
                  <a:lnTo>
                    <a:pt x="2858" y="7620"/>
                  </a:lnTo>
                  <a:lnTo>
                    <a:pt x="1905" y="5715"/>
                  </a:lnTo>
                  <a:lnTo>
                    <a:pt x="2858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id="{2A2EB028-02AC-4DFE-A03C-2A2A5EACD8D4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id="{8C0514C0-DA78-4562-9FFA-1F1CBAAB8E49}"/>
                </a:ext>
              </a:extLst>
            </p:cNvPr>
            <p:cNvSpPr/>
            <p:nvPr/>
          </p:nvSpPr>
          <p:spPr>
            <a:xfrm>
              <a:off x="5948362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4763 w 9525"/>
                <a:gd name="connsiteY5" fmla="*/ 5715 h 9525"/>
                <a:gd name="connsiteX6" fmla="*/ 4763 w 9525"/>
                <a:gd name="connsiteY6" fmla="*/ 4763 h 9525"/>
                <a:gd name="connsiteX7" fmla="*/ 5715 w 9525"/>
                <a:gd name="connsiteY7" fmla="*/ 3810 h 9525"/>
                <a:gd name="connsiteX8" fmla="*/ 6668 w 9525"/>
                <a:gd name="connsiteY8" fmla="*/ 3810 h 9525"/>
                <a:gd name="connsiteX9" fmla="*/ 7620 w 9525"/>
                <a:gd name="connsiteY9" fmla="*/ 4763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4763" y="5715"/>
                  </a:lnTo>
                  <a:lnTo>
                    <a:pt x="4763" y="4763"/>
                  </a:lnTo>
                  <a:lnTo>
                    <a:pt x="5715" y="3810"/>
                  </a:lnTo>
                  <a:lnTo>
                    <a:pt x="6668" y="3810"/>
                  </a:lnTo>
                  <a:lnTo>
                    <a:pt x="7620" y="4763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id="{BFAD1A66-AD8B-47A0-8922-9FE0B38433F0}"/>
                </a:ext>
              </a:extLst>
            </p:cNvPr>
            <p:cNvSpPr/>
            <p:nvPr/>
          </p:nvSpPr>
          <p:spPr>
            <a:xfrm>
              <a:off x="5950267" y="3676650"/>
              <a:ext cx="7619" cy="7620"/>
            </a:xfrm>
            <a:custGeom>
              <a:avLst/>
              <a:gdLst>
                <a:gd name="connsiteX0" fmla="*/ 5715 w 7619"/>
                <a:gd name="connsiteY0" fmla="*/ 1905 h 7620"/>
                <a:gd name="connsiteX1" fmla="*/ 4763 w 7619"/>
                <a:gd name="connsiteY1" fmla="*/ 2858 h 7620"/>
                <a:gd name="connsiteX2" fmla="*/ 4763 w 7619"/>
                <a:gd name="connsiteY2" fmla="*/ 3810 h 7620"/>
                <a:gd name="connsiteX3" fmla="*/ 4763 w 7619"/>
                <a:gd name="connsiteY3" fmla="*/ 4763 h 7620"/>
                <a:gd name="connsiteX4" fmla="*/ 3810 w 7619"/>
                <a:gd name="connsiteY4" fmla="*/ 4763 h 7620"/>
                <a:gd name="connsiteX5" fmla="*/ 2857 w 7619"/>
                <a:gd name="connsiteY5" fmla="*/ 4763 h 7620"/>
                <a:gd name="connsiteX6" fmla="*/ 2857 w 7619"/>
                <a:gd name="connsiteY6" fmla="*/ 3810 h 7620"/>
                <a:gd name="connsiteX7" fmla="*/ 2857 w 7619"/>
                <a:gd name="connsiteY7" fmla="*/ 2858 h 7620"/>
                <a:gd name="connsiteX8" fmla="*/ 3810 w 7619"/>
                <a:gd name="connsiteY8" fmla="*/ 2858 h 7620"/>
                <a:gd name="connsiteX9" fmla="*/ 4763 w 7619"/>
                <a:gd name="connsiteY9" fmla="*/ 2858 h 7620"/>
                <a:gd name="connsiteX10" fmla="*/ 5715 w 7619"/>
                <a:gd name="connsiteY10" fmla="*/ 1905 h 7620"/>
                <a:gd name="connsiteX11" fmla="*/ 6668 w 7619"/>
                <a:gd name="connsiteY11" fmla="*/ 952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1905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1905"/>
                  </a:moveTo>
                  <a:lnTo>
                    <a:pt x="4763" y="2858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1905"/>
                  </a:lnTo>
                  <a:lnTo>
                    <a:pt x="6668" y="952"/>
                  </a:lnTo>
                  <a:cubicBezTo>
                    <a:pt x="5715" y="0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id="{4A227B5F-5136-46DC-9AFC-72FC9611CA6E}"/>
                </a:ext>
              </a:extLst>
            </p:cNvPr>
            <p:cNvSpPr/>
            <p:nvPr/>
          </p:nvSpPr>
          <p:spPr>
            <a:xfrm>
              <a:off x="5951219" y="3677602"/>
              <a:ext cx="5715" cy="5714"/>
            </a:xfrm>
            <a:custGeom>
              <a:avLst/>
              <a:gdLst>
                <a:gd name="connsiteX0" fmla="*/ 4763 w 5715"/>
                <a:gd name="connsiteY0" fmla="*/ 1905 h 5714"/>
                <a:gd name="connsiteX1" fmla="*/ 2857 w 5715"/>
                <a:gd name="connsiteY1" fmla="*/ 1905 h 5714"/>
                <a:gd name="connsiteX2" fmla="*/ 2857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2858 h 5714"/>
                <a:gd name="connsiteX7" fmla="*/ 3810 w 5715"/>
                <a:gd name="connsiteY7" fmla="*/ 2858 h 5714"/>
                <a:gd name="connsiteX8" fmla="*/ 4763 w 5715"/>
                <a:gd name="connsiteY8" fmla="*/ 1905 h 5714"/>
                <a:gd name="connsiteX9" fmla="*/ 2857 w 5715"/>
                <a:gd name="connsiteY9" fmla="*/ 1905 h 5714"/>
                <a:gd name="connsiteX10" fmla="*/ 4763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5715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id="{4AF1B81A-93F0-4C60-ACB9-81566EAA61CC}"/>
                </a:ext>
              </a:extLst>
            </p:cNvPr>
            <p:cNvSpPr/>
            <p:nvPr/>
          </p:nvSpPr>
          <p:spPr>
            <a:xfrm>
              <a:off x="5951219" y="367760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7 w 5715"/>
                <a:gd name="connsiteY1" fmla="*/ 1905 h 5714"/>
                <a:gd name="connsiteX2" fmla="*/ 2857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7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id="{1F5A9E7A-801F-4EEC-9B30-6250AE18305D}"/>
                </a:ext>
              </a:extLst>
            </p:cNvPr>
            <p:cNvSpPr/>
            <p:nvPr/>
          </p:nvSpPr>
          <p:spPr>
            <a:xfrm>
              <a:off x="5952172" y="3678554"/>
              <a:ext cx="3809" cy="3810"/>
            </a:xfrm>
            <a:custGeom>
              <a:avLst/>
              <a:gdLst>
                <a:gd name="connsiteX0" fmla="*/ 2857 w 3809"/>
                <a:gd name="connsiteY0" fmla="*/ 953 h 3810"/>
                <a:gd name="connsiteX1" fmla="*/ 952 w 3809"/>
                <a:gd name="connsiteY1" fmla="*/ 953 h 3810"/>
                <a:gd name="connsiteX2" fmla="*/ 952 w 3809"/>
                <a:gd name="connsiteY2" fmla="*/ 2858 h 3810"/>
                <a:gd name="connsiteX3" fmla="*/ 2857 w 3809"/>
                <a:gd name="connsiteY3" fmla="*/ 2858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952 w 3809"/>
                <a:gd name="connsiteY6" fmla="*/ 2858 h 3810"/>
                <a:gd name="connsiteX7" fmla="*/ 2857 w 3809"/>
                <a:gd name="connsiteY7" fmla="*/ 2858 h 3810"/>
                <a:gd name="connsiteX8" fmla="*/ 2857 w 3809"/>
                <a:gd name="connsiteY8" fmla="*/ 953 h 3810"/>
                <a:gd name="connsiteX9" fmla="*/ 1905 w 3809"/>
                <a:gd name="connsiteY9" fmla="*/ 953 h 3810"/>
                <a:gd name="connsiteX10" fmla="*/ 952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953 h 3810"/>
                <a:gd name="connsiteX13" fmla="*/ 952 w 3809"/>
                <a:gd name="connsiteY13" fmla="*/ 953 h 3810"/>
                <a:gd name="connsiteX14" fmla="*/ 2857 w 3809"/>
                <a:gd name="connsiteY14" fmla="*/ 953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953"/>
                  </a:moveTo>
                  <a:lnTo>
                    <a:pt x="952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952" y="953"/>
                  </a:lnTo>
                  <a:lnTo>
                    <a:pt x="2857" y="953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id="{A5B7469B-FE21-4254-A750-CD2E802D0006}"/>
                </a:ext>
              </a:extLst>
            </p:cNvPr>
            <p:cNvSpPr/>
            <p:nvPr/>
          </p:nvSpPr>
          <p:spPr>
            <a:xfrm>
              <a:off x="5952172" y="3678554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id="{DEA8E046-2829-4638-9B7E-AA4C198049C8}"/>
                </a:ext>
              </a:extLst>
            </p:cNvPr>
            <p:cNvSpPr/>
            <p:nvPr/>
          </p:nvSpPr>
          <p:spPr>
            <a:xfrm>
              <a:off x="5948362" y="367569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id="{34E2937D-F518-4D08-AB01-26ABAB1A7FF2}"/>
                </a:ext>
              </a:extLst>
            </p:cNvPr>
            <p:cNvSpPr/>
            <p:nvPr/>
          </p:nvSpPr>
          <p:spPr>
            <a:xfrm>
              <a:off x="6008369" y="366045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6192 h 19050"/>
                <a:gd name="connsiteX5" fmla="*/ 3810 w 19050"/>
                <a:gd name="connsiteY5" fmla="*/ 13335 h 19050"/>
                <a:gd name="connsiteX6" fmla="*/ 1905 w 19050"/>
                <a:gd name="connsiteY6" fmla="*/ 8572 h 19050"/>
                <a:gd name="connsiteX7" fmla="*/ 4763 w 19050"/>
                <a:gd name="connsiteY7" fmla="*/ 2857 h 19050"/>
                <a:gd name="connsiteX8" fmla="*/ 9525 w 19050"/>
                <a:gd name="connsiteY8" fmla="*/ 952 h 19050"/>
                <a:gd name="connsiteX9" fmla="*/ 15240 w 19050"/>
                <a:gd name="connsiteY9" fmla="*/ 3810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2382" y="16192"/>
                    <a:pt x="10478" y="16192"/>
                    <a:pt x="9525" y="16192"/>
                  </a:cubicBezTo>
                  <a:cubicBezTo>
                    <a:pt x="7620" y="16192"/>
                    <a:pt x="5715" y="15240"/>
                    <a:pt x="3810" y="13335"/>
                  </a:cubicBezTo>
                  <a:cubicBezTo>
                    <a:pt x="2857" y="12382"/>
                    <a:pt x="1905" y="10477"/>
                    <a:pt x="1905" y="8572"/>
                  </a:cubicBezTo>
                  <a:cubicBezTo>
                    <a:pt x="1905" y="6667"/>
                    <a:pt x="2857" y="4763"/>
                    <a:pt x="4763" y="2857"/>
                  </a:cubicBezTo>
                  <a:cubicBezTo>
                    <a:pt x="5715" y="1905"/>
                    <a:pt x="7620" y="952"/>
                    <a:pt x="9525" y="952"/>
                  </a:cubicBezTo>
                  <a:cubicBezTo>
                    <a:pt x="11430" y="952"/>
                    <a:pt x="13335" y="1905"/>
                    <a:pt x="15240" y="3810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id="{2804265E-FF25-4BC7-B673-34457A4E8A38}"/>
                </a:ext>
              </a:extLst>
            </p:cNvPr>
            <p:cNvSpPr/>
            <p:nvPr/>
          </p:nvSpPr>
          <p:spPr>
            <a:xfrm>
              <a:off x="6007417" y="366045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8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8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id="{AC73D3FA-245F-4350-871F-2EB36E795C0A}"/>
                </a:ext>
              </a:extLst>
            </p:cNvPr>
            <p:cNvSpPr/>
            <p:nvPr/>
          </p:nvSpPr>
          <p:spPr>
            <a:xfrm>
              <a:off x="6008369" y="366045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8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id="{DDF141DB-B21A-4EE9-B4AA-2F761E495D14}"/>
                </a:ext>
              </a:extLst>
            </p:cNvPr>
            <p:cNvSpPr/>
            <p:nvPr/>
          </p:nvSpPr>
          <p:spPr>
            <a:xfrm>
              <a:off x="6010275" y="36623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3 h 16192"/>
                <a:gd name="connsiteX3" fmla="*/ 10477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3 h 16192"/>
                <a:gd name="connsiteX6" fmla="*/ 952 w 16192"/>
                <a:gd name="connsiteY6" fmla="*/ 8573 h 16192"/>
                <a:gd name="connsiteX7" fmla="*/ 2857 w 16192"/>
                <a:gd name="connsiteY7" fmla="*/ 3810 h 16192"/>
                <a:gd name="connsiteX8" fmla="*/ 6668 w 16192"/>
                <a:gd name="connsiteY8" fmla="*/ 2858 h 16192"/>
                <a:gd name="connsiteX9" fmla="*/ 11430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3"/>
                  </a:cubicBezTo>
                  <a:cubicBezTo>
                    <a:pt x="12382" y="10477"/>
                    <a:pt x="11430" y="11430"/>
                    <a:pt x="10477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3"/>
                  </a:cubicBezTo>
                  <a:cubicBezTo>
                    <a:pt x="952" y="11430"/>
                    <a:pt x="952" y="10477"/>
                    <a:pt x="952" y="8573"/>
                  </a:cubicBezTo>
                  <a:cubicBezTo>
                    <a:pt x="952" y="6667"/>
                    <a:pt x="1905" y="5715"/>
                    <a:pt x="2857" y="3810"/>
                  </a:cubicBezTo>
                  <a:cubicBezTo>
                    <a:pt x="3810" y="2858"/>
                    <a:pt x="4763" y="2858"/>
                    <a:pt x="6668" y="2858"/>
                  </a:cubicBezTo>
                  <a:cubicBezTo>
                    <a:pt x="8573" y="2858"/>
                    <a:pt x="9525" y="3810"/>
                    <a:pt x="11430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id="{70FEB384-4E45-4A0D-9E79-80B2F3CCDD27}"/>
                </a:ext>
              </a:extLst>
            </p:cNvPr>
            <p:cNvSpPr/>
            <p:nvPr/>
          </p:nvSpPr>
          <p:spPr>
            <a:xfrm>
              <a:off x="6009322" y="36623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7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7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id="{965223A3-BCDB-4FD1-A1D0-6D0F6F928936}"/>
                </a:ext>
              </a:extLst>
            </p:cNvPr>
            <p:cNvSpPr/>
            <p:nvPr/>
          </p:nvSpPr>
          <p:spPr>
            <a:xfrm>
              <a:off x="6010275" y="3662362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id="{0539B91A-D7B0-45EB-9686-AA12E7A6173A}"/>
                </a:ext>
              </a:extLst>
            </p:cNvPr>
            <p:cNvSpPr/>
            <p:nvPr/>
          </p:nvSpPr>
          <p:spPr>
            <a:xfrm>
              <a:off x="6010275" y="366331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3810 h 14287"/>
                <a:gd name="connsiteX2" fmla="*/ 11430 w 14287"/>
                <a:gd name="connsiteY2" fmla="*/ 6668 h 14287"/>
                <a:gd name="connsiteX3" fmla="*/ 9525 w 14287"/>
                <a:gd name="connsiteY3" fmla="*/ 9525 h 14287"/>
                <a:gd name="connsiteX4" fmla="*/ 6668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8 h 14287"/>
                <a:gd name="connsiteX8" fmla="*/ 7620 w 14287"/>
                <a:gd name="connsiteY8" fmla="*/ 1905 h 14287"/>
                <a:gd name="connsiteX9" fmla="*/ 10477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3810"/>
                  </a:lnTo>
                  <a:cubicBezTo>
                    <a:pt x="11430" y="4763"/>
                    <a:pt x="11430" y="5715"/>
                    <a:pt x="11430" y="6668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3" y="10477"/>
                    <a:pt x="7620" y="10477"/>
                    <a:pt x="6668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8"/>
                    <a:pt x="2857" y="5715"/>
                  </a:cubicBezTo>
                  <a:cubicBezTo>
                    <a:pt x="2857" y="4763"/>
                    <a:pt x="3810" y="3810"/>
                    <a:pt x="4763" y="2858"/>
                  </a:cubicBezTo>
                  <a:cubicBezTo>
                    <a:pt x="5715" y="1905"/>
                    <a:pt x="6668" y="1905"/>
                    <a:pt x="7620" y="1905"/>
                  </a:cubicBezTo>
                  <a:cubicBezTo>
                    <a:pt x="8573" y="1905"/>
                    <a:pt x="9525" y="2858"/>
                    <a:pt x="10477" y="3810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id="{1589AE83-AE17-4BC3-90D3-FDAE21628C06}"/>
                </a:ext>
              </a:extLst>
            </p:cNvPr>
            <p:cNvSpPr/>
            <p:nvPr/>
          </p:nvSpPr>
          <p:spPr>
            <a:xfrm>
              <a:off x="6011227" y="3663314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id="{9E82C804-5422-4E9E-8D40-58357337859A}"/>
                </a:ext>
              </a:extLst>
            </p:cNvPr>
            <p:cNvSpPr/>
            <p:nvPr/>
          </p:nvSpPr>
          <p:spPr>
            <a:xfrm>
              <a:off x="6011227" y="3664267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8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id="{E5ED5B69-9974-48E9-9F32-EB95D38D306F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2857 h 9525"/>
                <a:gd name="connsiteX2" fmla="*/ 7620 w 9525"/>
                <a:gd name="connsiteY2" fmla="*/ 4763 h 9525"/>
                <a:gd name="connsiteX3" fmla="*/ 6668 w 9525"/>
                <a:gd name="connsiteY3" fmla="*/ 6667 h 9525"/>
                <a:gd name="connsiteX4" fmla="*/ 4763 w 9525"/>
                <a:gd name="connsiteY4" fmla="*/ 7620 h 9525"/>
                <a:gd name="connsiteX5" fmla="*/ 2857 w 9525"/>
                <a:gd name="connsiteY5" fmla="*/ 6667 h 9525"/>
                <a:gd name="connsiteX6" fmla="*/ 1905 w 9525"/>
                <a:gd name="connsiteY6" fmla="*/ 4763 h 9525"/>
                <a:gd name="connsiteX7" fmla="*/ 2857 w 9525"/>
                <a:gd name="connsiteY7" fmla="*/ 2857 h 9525"/>
                <a:gd name="connsiteX8" fmla="*/ 4763 w 9525"/>
                <a:gd name="connsiteY8" fmla="*/ 1905 h 9525"/>
                <a:gd name="connsiteX9" fmla="*/ 6668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2857"/>
                  </a:lnTo>
                  <a:lnTo>
                    <a:pt x="7620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4763" y="1905"/>
                  </a:lnTo>
                  <a:lnTo>
                    <a:pt x="6668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id="{74440D98-410A-42F8-868F-C7F1E344DAB2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id="{70131DF5-47E0-491B-A86F-A35AA4FD9C53}"/>
                </a:ext>
              </a:extLst>
            </p:cNvPr>
            <p:cNvSpPr/>
            <p:nvPr/>
          </p:nvSpPr>
          <p:spPr>
            <a:xfrm>
              <a:off x="6012180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id="{A5F14B1E-BBAD-42E9-A720-F2AA6E9188F4}"/>
                </a:ext>
              </a:extLst>
            </p:cNvPr>
            <p:cNvSpPr/>
            <p:nvPr/>
          </p:nvSpPr>
          <p:spPr>
            <a:xfrm>
              <a:off x="6013132" y="3666172"/>
              <a:ext cx="7619" cy="7619"/>
            </a:xfrm>
            <a:custGeom>
              <a:avLst/>
              <a:gdLst>
                <a:gd name="connsiteX0" fmla="*/ 6668 w 7619"/>
                <a:gd name="connsiteY0" fmla="*/ 2857 h 7619"/>
                <a:gd name="connsiteX1" fmla="*/ 5715 w 7619"/>
                <a:gd name="connsiteY1" fmla="*/ 3810 h 7619"/>
                <a:gd name="connsiteX2" fmla="*/ 5715 w 7619"/>
                <a:gd name="connsiteY2" fmla="*/ 4763 h 7619"/>
                <a:gd name="connsiteX3" fmla="*/ 5715 w 7619"/>
                <a:gd name="connsiteY3" fmla="*/ 5715 h 7619"/>
                <a:gd name="connsiteX4" fmla="*/ 4763 w 7619"/>
                <a:gd name="connsiteY4" fmla="*/ 5715 h 7619"/>
                <a:gd name="connsiteX5" fmla="*/ 3810 w 7619"/>
                <a:gd name="connsiteY5" fmla="*/ 5715 h 7619"/>
                <a:gd name="connsiteX6" fmla="*/ 3810 w 7619"/>
                <a:gd name="connsiteY6" fmla="*/ 4763 h 7619"/>
                <a:gd name="connsiteX7" fmla="*/ 3810 w 7619"/>
                <a:gd name="connsiteY7" fmla="*/ 3810 h 7619"/>
                <a:gd name="connsiteX8" fmla="*/ 4763 w 7619"/>
                <a:gd name="connsiteY8" fmla="*/ 3810 h 7619"/>
                <a:gd name="connsiteX9" fmla="*/ 5715 w 7619"/>
                <a:gd name="connsiteY9" fmla="*/ 3810 h 7619"/>
                <a:gd name="connsiteX10" fmla="*/ 6668 w 7619"/>
                <a:gd name="connsiteY10" fmla="*/ 2857 h 7619"/>
                <a:gd name="connsiteX11" fmla="*/ 7620 w 7619"/>
                <a:gd name="connsiteY11" fmla="*/ 1905 h 7619"/>
                <a:gd name="connsiteX12" fmla="*/ 4763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3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6668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6668" y="2857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8" y="2857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6668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id="{268A1E6A-0863-4B9A-A47A-CFEF22860051}"/>
                </a:ext>
              </a:extLst>
            </p:cNvPr>
            <p:cNvSpPr/>
            <p:nvPr/>
          </p:nvSpPr>
          <p:spPr>
            <a:xfrm>
              <a:off x="6015037" y="3667125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952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id="{C104C0CA-8EDD-436E-A856-08AB9B304D1B}"/>
                </a:ext>
              </a:extLst>
            </p:cNvPr>
            <p:cNvSpPr/>
            <p:nvPr/>
          </p:nvSpPr>
          <p:spPr>
            <a:xfrm>
              <a:off x="6015037" y="3667125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1905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0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id="{846B30DF-96B3-4844-8F42-5F571935E7AF}"/>
                </a:ext>
              </a:extLst>
            </p:cNvPr>
            <p:cNvSpPr/>
            <p:nvPr/>
          </p:nvSpPr>
          <p:spPr>
            <a:xfrm>
              <a:off x="6015037" y="3668077"/>
              <a:ext cx="4762" cy="3810"/>
            </a:xfrm>
            <a:custGeom>
              <a:avLst/>
              <a:gdLst>
                <a:gd name="connsiteX0" fmla="*/ 3810 w 4762"/>
                <a:gd name="connsiteY0" fmla="*/ 1905 h 3810"/>
                <a:gd name="connsiteX1" fmla="*/ 1905 w 4762"/>
                <a:gd name="connsiteY1" fmla="*/ 952 h 3810"/>
                <a:gd name="connsiteX2" fmla="*/ 1905 w 4762"/>
                <a:gd name="connsiteY2" fmla="*/ 2858 h 3810"/>
                <a:gd name="connsiteX3" fmla="*/ 2857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3810 w 4762"/>
                <a:gd name="connsiteY12" fmla="*/ 1905 h 3810"/>
                <a:gd name="connsiteX13" fmla="*/ 1905 w 4762"/>
                <a:gd name="connsiteY13" fmla="*/ 952 h 3810"/>
                <a:gd name="connsiteX14" fmla="*/ 3810 w 4762"/>
                <a:gd name="connsiteY14" fmla="*/ 1905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952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1905"/>
                  </a:move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id="{2B75BEFD-F29F-4719-AA6B-F59CB6A7740D}"/>
                </a:ext>
              </a:extLst>
            </p:cNvPr>
            <p:cNvSpPr/>
            <p:nvPr/>
          </p:nvSpPr>
          <p:spPr>
            <a:xfrm>
              <a:off x="6015989" y="3668077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2 h 3810"/>
                <a:gd name="connsiteX5" fmla="*/ 1905 w 3810"/>
                <a:gd name="connsiteY5" fmla="*/ 952 h 3810"/>
                <a:gd name="connsiteX6" fmla="*/ 953 w 3810"/>
                <a:gd name="connsiteY6" fmla="*/ 1905 h 3810"/>
                <a:gd name="connsiteX7" fmla="*/ 2858 w 3810"/>
                <a:gd name="connsiteY7" fmla="*/ 2858 h 3810"/>
                <a:gd name="connsiteX8" fmla="*/ 2858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8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0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3" y="1905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id="{1F43A76A-A4CA-4698-AEC4-6A708B7F81E0}"/>
                </a:ext>
              </a:extLst>
            </p:cNvPr>
            <p:cNvSpPr/>
            <p:nvPr/>
          </p:nvSpPr>
          <p:spPr>
            <a:xfrm>
              <a:off x="6012180" y="366522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8572 w 10477"/>
                <a:gd name="connsiteY16" fmla="*/ 4763 h 10477"/>
                <a:gd name="connsiteX17" fmla="*/ 7620 w 10477"/>
                <a:gd name="connsiteY17" fmla="*/ 6667 h 10477"/>
                <a:gd name="connsiteX18" fmla="*/ 5715 w 10477"/>
                <a:gd name="connsiteY18" fmla="*/ 7620 h 10477"/>
                <a:gd name="connsiteX19" fmla="*/ 3810 w 10477"/>
                <a:gd name="connsiteY19" fmla="*/ 6667 h 10477"/>
                <a:gd name="connsiteX20" fmla="*/ 2857 w 10477"/>
                <a:gd name="connsiteY20" fmla="*/ 4763 h 10477"/>
                <a:gd name="connsiteX21" fmla="*/ 3810 w 10477"/>
                <a:gd name="connsiteY21" fmla="*/ 2857 h 10477"/>
                <a:gd name="connsiteX22" fmla="*/ 2857 w 10477"/>
                <a:gd name="connsiteY22" fmla="*/ 1905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id="{B109F1CF-8314-46F5-9F99-77298D9F3EAF}"/>
                </a:ext>
              </a:extLst>
            </p:cNvPr>
            <p:cNvSpPr/>
            <p:nvPr/>
          </p:nvSpPr>
          <p:spPr>
            <a:xfrm>
              <a:off x="6045517" y="361854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id="{8EA99BA8-DE29-4758-B583-A810B6F0E56C}"/>
                </a:ext>
              </a:extLst>
            </p:cNvPr>
            <p:cNvSpPr/>
            <p:nvPr/>
          </p:nvSpPr>
          <p:spPr>
            <a:xfrm>
              <a:off x="6044564" y="361854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9525 h 19050"/>
                <a:gd name="connsiteX7" fmla="*/ 6668 w 19050"/>
                <a:gd name="connsiteY7" fmla="*/ 4763 h 19050"/>
                <a:gd name="connsiteX8" fmla="*/ 10478 w 19050"/>
                <a:gd name="connsiteY8" fmla="*/ 3810 h 19050"/>
                <a:gd name="connsiteX9" fmla="*/ 15240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2382"/>
                    <a:pt x="3810" y="11430"/>
                    <a:pt x="3810" y="9525"/>
                  </a:cubicBezTo>
                  <a:cubicBezTo>
                    <a:pt x="3810" y="7620"/>
                    <a:pt x="4763" y="5715"/>
                    <a:pt x="6668" y="4763"/>
                  </a:cubicBezTo>
                  <a:cubicBezTo>
                    <a:pt x="7620" y="3810"/>
                    <a:pt x="9525" y="3810"/>
                    <a:pt x="10478" y="3810"/>
                  </a:cubicBezTo>
                  <a:cubicBezTo>
                    <a:pt x="12383" y="3810"/>
                    <a:pt x="14288" y="4763"/>
                    <a:pt x="15240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id="{5F9BB910-1C2C-4E5C-B880-C46CE5C09184}"/>
                </a:ext>
              </a:extLst>
            </p:cNvPr>
            <p:cNvSpPr/>
            <p:nvPr/>
          </p:nvSpPr>
          <p:spPr>
            <a:xfrm>
              <a:off x="6045517" y="361854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id="{DC1CC123-968A-43E0-AFCE-02678BD8BC27}"/>
                </a:ext>
              </a:extLst>
            </p:cNvPr>
            <p:cNvSpPr/>
            <p:nvPr/>
          </p:nvSpPr>
          <p:spPr>
            <a:xfrm>
              <a:off x="6046469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id="{FCE73BDD-F246-4432-85EB-5AE5E6DC4359}"/>
                </a:ext>
              </a:extLst>
            </p:cNvPr>
            <p:cNvSpPr/>
            <p:nvPr/>
          </p:nvSpPr>
          <p:spPr>
            <a:xfrm>
              <a:off x="6046469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id="{C5CBE885-4361-47FC-8E00-C15AAEC771E5}"/>
                </a:ext>
              </a:extLst>
            </p:cNvPr>
            <p:cNvSpPr/>
            <p:nvPr/>
          </p:nvSpPr>
          <p:spPr>
            <a:xfrm>
              <a:off x="6047422" y="3620452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0477 w 15239"/>
                <a:gd name="connsiteY1" fmla="*/ 4763 h 15239"/>
                <a:gd name="connsiteX2" fmla="*/ 11430 w 15239"/>
                <a:gd name="connsiteY2" fmla="*/ 7620 h 15239"/>
                <a:gd name="connsiteX3" fmla="*/ 9525 w 15239"/>
                <a:gd name="connsiteY3" fmla="*/ 11430 h 15239"/>
                <a:gd name="connsiteX4" fmla="*/ 6667 w 15239"/>
                <a:gd name="connsiteY4" fmla="*/ 12383 h 15239"/>
                <a:gd name="connsiteX5" fmla="*/ 2857 w 15239"/>
                <a:gd name="connsiteY5" fmla="*/ 10477 h 15239"/>
                <a:gd name="connsiteX6" fmla="*/ 1905 w 15239"/>
                <a:gd name="connsiteY6" fmla="*/ 7620 h 15239"/>
                <a:gd name="connsiteX7" fmla="*/ 3810 w 15239"/>
                <a:gd name="connsiteY7" fmla="*/ 3810 h 15239"/>
                <a:gd name="connsiteX8" fmla="*/ 6667 w 15239"/>
                <a:gd name="connsiteY8" fmla="*/ 2858 h 15239"/>
                <a:gd name="connsiteX9" fmla="*/ 10477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10477"/>
                    <a:pt x="9525" y="11430"/>
                  </a:cubicBezTo>
                  <a:cubicBezTo>
                    <a:pt x="8572" y="12383"/>
                    <a:pt x="7620" y="12383"/>
                    <a:pt x="6667" y="12383"/>
                  </a:cubicBezTo>
                  <a:cubicBezTo>
                    <a:pt x="5715" y="12383"/>
                    <a:pt x="3810" y="11430"/>
                    <a:pt x="2857" y="10477"/>
                  </a:cubicBezTo>
                  <a:cubicBezTo>
                    <a:pt x="1905" y="9525"/>
                    <a:pt x="1905" y="8573"/>
                    <a:pt x="1905" y="7620"/>
                  </a:cubicBezTo>
                  <a:cubicBezTo>
                    <a:pt x="1905" y="6668"/>
                    <a:pt x="2857" y="4763"/>
                    <a:pt x="3810" y="3810"/>
                  </a:cubicBezTo>
                  <a:cubicBezTo>
                    <a:pt x="4763" y="2858"/>
                    <a:pt x="5715" y="2858"/>
                    <a:pt x="6667" y="2858"/>
                  </a:cubicBezTo>
                  <a:cubicBezTo>
                    <a:pt x="7620" y="2858"/>
                    <a:pt x="9525" y="3810"/>
                    <a:pt x="10477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id="{8F2455BA-FFDB-4A3E-84D6-056E0F5F5C78}"/>
                </a:ext>
              </a:extLst>
            </p:cNvPr>
            <p:cNvSpPr/>
            <p:nvPr/>
          </p:nvSpPr>
          <p:spPr>
            <a:xfrm>
              <a:off x="6047422" y="362140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7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id="{92174D83-4EF1-4546-9D19-036A4A618ABB}"/>
                </a:ext>
              </a:extLst>
            </p:cNvPr>
            <p:cNvSpPr/>
            <p:nvPr/>
          </p:nvSpPr>
          <p:spPr>
            <a:xfrm>
              <a:off x="6048375" y="362140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id="{2D74082B-2F76-49D2-9D7E-291A3A03BDB0}"/>
                </a:ext>
              </a:extLst>
            </p:cNvPr>
            <p:cNvSpPr/>
            <p:nvPr/>
          </p:nvSpPr>
          <p:spPr>
            <a:xfrm>
              <a:off x="6048375" y="362235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id="{45439238-91E5-4B29-BBBD-5393452272E4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id="{754C8976-2B2F-4206-8EFF-D4B09C0DC7B4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id="{4ED7C327-4DFB-4921-AFCC-87008FA914AD}"/>
                </a:ext>
              </a:extLst>
            </p:cNvPr>
            <p:cNvSpPr/>
            <p:nvPr/>
          </p:nvSpPr>
          <p:spPr>
            <a:xfrm>
              <a:off x="6049327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6668 w 9525"/>
                <a:gd name="connsiteY9" fmla="*/ 4763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8" y="4763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id="{DFB8942A-EE1D-4D7A-83BB-B2B4EC936E0D}"/>
                </a:ext>
              </a:extLst>
            </p:cNvPr>
            <p:cNvSpPr/>
            <p:nvPr/>
          </p:nvSpPr>
          <p:spPr>
            <a:xfrm>
              <a:off x="6051232" y="3624262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3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id="{9C2A9232-8515-42E7-AAEF-3DA41AE205BE}"/>
                </a:ext>
              </a:extLst>
            </p:cNvPr>
            <p:cNvSpPr/>
            <p:nvPr/>
          </p:nvSpPr>
          <p:spPr>
            <a:xfrm>
              <a:off x="6051232" y="3625214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3810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3810 w 6667"/>
                <a:gd name="connsiteY5" fmla="*/ 4763 h 5714"/>
                <a:gd name="connsiteX6" fmla="*/ 3810 w 6667"/>
                <a:gd name="connsiteY6" fmla="*/ 2858 h 5714"/>
                <a:gd name="connsiteX7" fmla="*/ 4763 w 6667"/>
                <a:gd name="connsiteY7" fmla="*/ 3810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2857 w 6667"/>
                <a:gd name="connsiteY12" fmla="*/ 0 h 5714"/>
                <a:gd name="connsiteX13" fmla="*/ 953 w 6667"/>
                <a:gd name="connsiteY13" fmla="*/ 0 h 5714"/>
                <a:gd name="connsiteX14" fmla="*/ 953 w 6667"/>
                <a:gd name="connsiteY14" fmla="*/ 3810 h 5714"/>
                <a:gd name="connsiteX15" fmla="*/ 0 w 6667"/>
                <a:gd name="connsiteY15" fmla="*/ 5715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8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3810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4763"/>
                  </a:lnTo>
                  <a:lnTo>
                    <a:pt x="3810" y="2858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2857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5715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id="{2260A68B-168C-42BF-AE84-E0266D78570F}"/>
                </a:ext>
              </a:extLst>
            </p:cNvPr>
            <p:cNvSpPr/>
            <p:nvPr/>
          </p:nvSpPr>
          <p:spPr>
            <a:xfrm>
              <a:off x="6052185" y="3625214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2858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952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2858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2858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id="{4C3EFE74-DF66-41D0-BD68-B754A7674024}"/>
                </a:ext>
              </a:extLst>
            </p:cNvPr>
            <p:cNvSpPr/>
            <p:nvPr/>
          </p:nvSpPr>
          <p:spPr>
            <a:xfrm>
              <a:off x="6052185" y="3626167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3810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3810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id="{EBF3C4FB-29F5-440E-AC88-26FE61930186}"/>
                </a:ext>
              </a:extLst>
            </p:cNvPr>
            <p:cNvSpPr/>
            <p:nvPr/>
          </p:nvSpPr>
          <p:spPr>
            <a:xfrm>
              <a:off x="6053137" y="3626167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2 w 3810"/>
                <a:gd name="connsiteY1" fmla="*/ 1905 h 3810"/>
                <a:gd name="connsiteX2" fmla="*/ 0 w 3810"/>
                <a:gd name="connsiteY2" fmla="*/ 1905 h 3810"/>
                <a:gd name="connsiteX3" fmla="*/ 1905 w 3810"/>
                <a:gd name="connsiteY3" fmla="*/ 2858 h 3810"/>
                <a:gd name="connsiteX4" fmla="*/ 1905 w 3810"/>
                <a:gd name="connsiteY4" fmla="*/ 953 h 3810"/>
                <a:gd name="connsiteX5" fmla="*/ 1905 w 3810"/>
                <a:gd name="connsiteY5" fmla="*/ 953 h 3810"/>
                <a:gd name="connsiteX6" fmla="*/ 952 w 3810"/>
                <a:gd name="connsiteY6" fmla="*/ 2858 h 3810"/>
                <a:gd name="connsiteX7" fmla="*/ 2857 w 3810"/>
                <a:gd name="connsiteY7" fmla="*/ 2858 h 3810"/>
                <a:gd name="connsiteX8" fmla="*/ 2857 w 3810"/>
                <a:gd name="connsiteY8" fmla="*/ 1905 h 3810"/>
                <a:gd name="connsiteX9" fmla="*/ 952 w 3810"/>
                <a:gd name="connsiteY9" fmla="*/ 1905 h 3810"/>
                <a:gd name="connsiteX10" fmla="*/ 952 w 3810"/>
                <a:gd name="connsiteY10" fmla="*/ 2858 h 3810"/>
                <a:gd name="connsiteX11" fmla="*/ 1905 w 3810"/>
                <a:gd name="connsiteY11" fmla="*/ 3810 h 3810"/>
                <a:gd name="connsiteX12" fmla="*/ 1905 w 3810"/>
                <a:gd name="connsiteY12" fmla="*/ 1905 h 3810"/>
                <a:gd name="connsiteX13" fmla="*/ 952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953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953 h 3810"/>
                <a:gd name="connsiteX24" fmla="*/ 1905 w 3810"/>
                <a:gd name="connsiteY2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8"/>
                  </a:lnTo>
                  <a:lnTo>
                    <a:pt x="1905" y="3810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id="{0624ACE4-E02A-4D23-8C72-51F82A87F7DE}"/>
                </a:ext>
              </a:extLst>
            </p:cNvPr>
            <p:cNvSpPr/>
            <p:nvPr/>
          </p:nvSpPr>
          <p:spPr>
            <a:xfrm>
              <a:off x="6049327" y="3623310"/>
              <a:ext cx="10477" cy="10477"/>
            </a:xfrm>
            <a:custGeom>
              <a:avLst/>
              <a:gdLst>
                <a:gd name="connsiteX0" fmla="*/ 2858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8 w 10477"/>
                <a:gd name="connsiteY11" fmla="*/ 1905 h 10477"/>
                <a:gd name="connsiteX12" fmla="*/ 3810 w 10477"/>
                <a:gd name="connsiteY12" fmla="*/ 2857 h 10477"/>
                <a:gd name="connsiteX13" fmla="*/ 5715 w 10477"/>
                <a:gd name="connsiteY13" fmla="*/ 1905 h 10477"/>
                <a:gd name="connsiteX14" fmla="*/ 7620 w 10477"/>
                <a:gd name="connsiteY14" fmla="*/ 2857 h 10477"/>
                <a:gd name="connsiteX15" fmla="*/ 8573 w 10477"/>
                <a:gd name="connsiteY15" fmla="*/ 4763 h 10477"/>
                <a:gd name="connsiteX16" fmla="*/ 7620 w 10477"/>
                <a:gd name="connsiteY16" fmla="*/ 6667 h 10477"/>
                <a:gd name="connsiteX17" fmla="*/ 5715 w 10477"/>
                <a:gd name="connsiteY17" fmla="*/ 7620 h 10477"/>
                <a:gd name="connsiteX18" fmla="*/ 3810 w 10477"/>
                <a:gd name="connsiteY18" fmla="*/ 6667 h 10477"/>
                <a:gd name="connsiteX19" fmla="*/ 2858 w 10477"/>
                <a:gd name="connsiteY19" fmla="*/ 4763 h 10477"/>
                <a:gd name="connsiteX20" fmla="*/ 3810 w 10477"/>
                <a:gd name="connsiteY20" fmla="*/ 2857 h 10477"/>
                <a:gd name="connsiteX21" fmla="*/ 2858 w 10477"/>
                <a:gd name="connsiteY21" fmla="*/ 1905 h 10477"/>
                <a:gd name="connsiteX22" fmla="*/ 3810 w 10477"/>
                <a:gd name="connsiteY22" fmla="*/ 2857 h 10477"/>
                <a:gd name="connsiteX23" fmla="*/ 2858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8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lnTo>
                    <a:pt x="1905" y="952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285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id="{91A6B22E-E73B-4D81-89F5-7B6681929BA4}"/>
                </a:ext>
              </a:extLst>
            </p:cNvPr>
            <p:cNvSpPr/>
            <p:nvPr/>
          </p:nvSpPr>
          <p:spPr>
            <a:xfrm>
              <a:off x="6063614" y="358235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7145" y="8573"/>
                    <a:pt x="17145" y="10477"/>
                  </a:cubicBezTo>
                  <a:cubicBezTo>
                    <a:pt x="17145" y="12383"/>
                    <a:pt x="16193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3"/>
                    <a:pt x="1905" y="10477"/>
                  </a:cubicBezTo>
                  <a:cubicBezTo>
                    <a:pt x="1905" y="8573"/>
                    <a:pt x="2858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8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id="{054F990C-7C26-4ABF-9350-FCCB231922C1}"/>
                </a:ext>
              </a:extLst>
            </p:cNvPr>
            <p:cNvSpPr/>
            <p:nvPr/>
          </p:nvSpPr>
          <p:spPr>
            <a:xfrm>
              <a:off x="6062662" y="358330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id="{DB2A6E76-621E-47CA-8A04-A12C6A6BABA3}"/>
                </a:ext>
              </a:extLst>
            </p:cNvPr>
            <p:cNvSpPr/>
            <p:nvPr/>
          </p:nvSpPr>
          <p:spPr>
            <a:xfrm>
              <a:off x="6063614" y="358330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8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8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id="{61C5452E-D838-48AE-B0DB-A24AB57668E7}"/>
                </a:ext>
              </a:extLst>
            </p:cNvPr>
            <p:cNvSpPr/>
            <p:nvPr/>
          </p:nvSpPr>
          <p:spPr>
            <a:xfrm>
              <a:off x="6065519" y="358425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2 h 16192"/>
                <a:gd name="connsiteX3" fmla="*/ 10478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2"/>
                  </a:cubicBezTo>
                  <a:cubicBezTo>
                    <a:pt x="12382" y="10477"/>
                    <a:pt x="11430" y="11430"/>
                    <a:pt x="10478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2"/>
                  </a:cubicBezTo>
                  <a:cubicBezTo>
                    <a:pt x="1905" y="10477"/>
                    <a:pt x="1905" y="9525"/>
                    <a:pt x="1905" y="8572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id="{7348A7BC-F74D-4A0B-990C-ECBBEFFFF065}"/>
                </a:ext>
              </a:extLst>
            </p:cNvPr>
            <p:cNvSpPr/>
            <p:nvPr/>
          </p:nvSpPr>
          <p:spPr>
            <a:xfrm>
              <a:off x="6064567" y="358521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3810 h 16192"/>
                <a:gd name="connsiteX2" fmla="*/ 13335 w 16192"/>
                <a:gd name="connsiteY2" fmla="*/ 6667 h 16192"/>
                <a:gd name="connsiteX3" fmla="*/ 11430 w 16192"/>
                <a:gd name="connsiteY3" fmla="*/ 10477 h 16192"/>
                <a:gd name="connsiteX4" fmla="*/ 8572 w 16192"/>
                <a:gd name="connsiteY4" fmla="*/ 11430 h 16192"/>
                <a:gd name="connsiteX5" fmla="*/ 4763 w 16192"/>
                <a:gd name="connsiteY5" fmla="*/ 9525 h 16192"/>
                <a:gd name="connsiteX6" fmla="*/ 3810 w 16192"/>
                <a:gd name="connsiteY6" fmla="*/ 6667 h 16192"/>
                <a:gd name="connsiteX7" fmla="*/ 5715 w 16192"/>
                <a:gd name="connsiteY7" fmla="*/ 2857 h 16192"/>
                <a:gd name="connsiteX8" fmla="*/ 8572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3810"/>
                  </a:lnTo>
                  <a:cubicBezTo>
                    <a:pt x="13335" y="4763"/>
                    <a:pt x="13335" y="5715"/>
                    <a:pt x="13335" y="6667"/>
                  </a:cubicBezTo>
                  <a:cubicBezTo>
                    <a:pt x="13335" y="8573"/>
                    <a:pt x="12382" y="9525"/>
                    <a:pt x="11430" y="10477"/>
                  </a:cubicBezTo>
                  <a:cubicBezTo>
                    <a:pt x="10477" y="11430"/>
                    <a:pt x="9525" y="11430"/>
                    <a:pt x="8572" y="11430"/>
                  </a:cubicBezTo>
                  <a:cubicBezTo>
                    <a:pt x="6668" y="11430"/>
                    <a:pt x="5715" y="10477"/>
                    <a:pt x="4763" y="9525"/>
                  </a:cubicBezTo>
                  <a:cubicBezTo>
                    <a:pt x="3810" y="8573"/>
                    <a:pt x="3810" y="7620"/>
                    <a:pt x="3810" y="6667"/>
                  </a:cubicBezTo>
                  <a:cubicBezTo>
                    <a:pt x="3810" y="4763"/>
                    <a:pt x="4763" y="3810"/>
                    <a:pt x="5715" y="2857"/>
                  </a:cubicBezTo>
                  <a:cubicBezTo>
                    <a:pt x="6668" y="1905"/>
                    <a:pt x="7620" y="1905"/>
                    <a:pt x="8572" y="1905"/>
                  </a:cubicBezTo>
                  <a:cubicBezTo>
                    <a:pt x="10477" y="1905"/>
                    <a:pt x="11430" y="2857"/>
                    <a:pt x="12382" y="3810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id="{18F5F872-073E-47E7-A124-4B13A0C95519}"/>
                </a:ext>
              </a:extLst>
            </p:cNvPr>
            <p:cNvSpPr/>
            <p:nvPr/>
          </p:nvSpPr>
          <p:spPr>
            <a:xfrm>
              <a:off x="6065519" y="3585210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2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7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7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2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7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id="{4D9024F7-08B6-49EE-8705-F62E1C0D1C87}"/>
                </a:ext>
              </a:extLst>
            </p:cNvPr>
            <p:cNvSpPr/>
            <p:nvPr/>
          </p:nvSpPr>
          <p:spPr>
            <a:xfrm>
              <a:off x="6065519" y="3585210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id="{63B73E89-2882-4D66-84CB-F01A43F4BCE4}"/>
                </a:ext>
              </a:extLst>
            </p:cNvPr>
            <p:cNvSpPr/>
            <p:nvPr/>
          </p:nvSpPr>
          <p:spPr>
            <a:xfrm>
              <a:off x="6066472" y="358616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id="{51B13F8D-FFC8-43B0-951F-6E6531ABE99E}"/>
                </a:ext>
              </a:extLst>
            </p:cNvPr>
            <p:cNvSpPr/>
            <p:nvPr/>
          </p:nvSpPr>
          <p:spPr>
            <a:xfrm>
              <a:off x="6067425" y="3587114"/>
              <a:ext cx="11430" cy="11430"/>
            </a:xfrm>
            <a:custGeom>
              <a:avLst/>
              <a:gdLst>
                <a:gd name="connsiteX0" fmla="*/ 8573 w 11430"/>
                <a:gd name="connsiteY0" fmla="*/ 2858 h 11430"/>
                <a:gd name="connsiteX1" fmla="*/ 7620 w 11430"/>
                <a:gd name="connsiteY1" fmla="*/ 3810 h 11430"/>
                <a:gd name="connsiteX2" fmla="*/ 8573 w 11430"/>
                <a:gd name="connsiteY2" fmla="*/ 5715 h 11430"/>
                <a:gd name="connsiteX3" fmla="*/ 7620 w 11430"/>
                <a:gd name="connsiteY3" fmla="*/ 7620 h 11430"/>
                <a:gd name="connsiteX4" fmla="*/ 5715 w 11430"/>
                <a:gd name="connsiteY4" fmla="*/ 8573 h 11430"/>
                <a:gd name="connsiteX5" fmla="*/ 3810 w 11430"/>
                <a:gd name="connsiteY5" fmla="*/ 7620 h 11430"/>
                <a:gd name="connsiteX6" fmla="*/ 2857 w 11430"/>
                <a:gd name="connsiteY6" fmla="*/ 5715 h 11430"/>
                <a:gd name="connsiteX7" fmla="*/ 3810 w 11430"/>
                <a:gd name="connsiteY7" fmla="*/ 3810 h 11430"/>
                <a:gd name="connsiteX8" fmla="*/ 5715 w 11430"/>
                <a:gd name="connsiteY8" fmla="*/ 2858 h 11430"/>
                <a:gd name="connsiteX9" fmla="*/ 7620 w 11430"/>
                <a:gd name="connsiteY9" fmla="*/ 3810 h 11430"/>
                <a:gd name="connsiteX10" fmla="*/ 8573 w 11430"/>
                <a:gd name="connsiteY10" fmla="*/ 2858 h 11430"/>
                <a:gd name="connsiteX11" fmla="*/ 9525 w 11430"/>
                <a:gd name="connsiteY11" fmla="*/ 1905 h 11430"/>
                <a:gd name="connsiteX12" fmla="*/ 4763 w 11430"/>
                <a:gd name="connsiteY12" fmla="*/ 0 h 11430"/>
                <a:gd name="connsiteX13" fmla="*/ 952 w 11430"/>
                <a:gd name="connsiteY13" fmla="*/ 952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7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8573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8573" y="2858"/>
                  </a:moveTo>
                  <a:lnTo>
                    <a:pt x="7620" y="3810"/>
                  </a:lnTo>
                  <a:lnTo>
                    <a:pt x="8573" y="5715"/>
                  </a:lnTo>
                  <a:cubicBezTo>
                    <a:pt x="8573" y="6668"/>
                    <a:pt x="8573" y="7620"/>
                    <a:pt x="7620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8"/>
                  </a:lnTo>
                  <a:cubicBezTo>
                    <a:pt x="6668" y="2858"/>
                    <a:pt x="7620" y="2858"/>
                    <a:pt x="7620" y="3810"/>
                  </a:cubicBezTo>
                  <a:lnTo>
                    <a:pt x="8573" y="2858"/>
                  </a:lnTo>
                  <a:lnTo>
                    <a:pt x="9525" y="1905"/>
                  </a:lnTo>
                  <a:cubicBezTo>
                    <a:pt x="8573" y="0"/>
                    <a:pt x="6668" y="0"/>
                    <a:pt x="4763" y="0"/>
                  </a:cubicBezTo>
                  <a:cubicBezTo>
                    <a:pt x="3810" y="0"/>
                    <a:pt x="1905" y="0"/>
                    <a:pt x="952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8573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id="{C7324786-3085-4A78-9585-A7D795DBD3EF}"/>
                </a:ext>
              </a:extLst>
            </p:cNvPr>
            <p:cNvSpPr/>
            <p:nvPr/>
          </p:nvSpPr>
          <p:spPr>
            <a:xfrm>
              <a:off x="6067425" y="3587114"/>
              <a:ext cx="9525" cy="10477"/>
            </a:xfrm>
            <a:custGeom>
              <a:avLst/>
              <a:gdLst>
                <a:gd name="connsiteX0" fmla="*/ 8573 w 9525"/>
                <a:gd name="connsiteY0" fmla="*/ 2858 h 10477"/>
                <a:gd name="connsiteX1" fmla="*/ 7620 w 9525"/>
                <a:gd name="connsiteY1" fmla="*/ 3810 h 10477"/>
                <a:gd name="connsiteX2" fmla="*/ 8573 w 9525"/>
                <a:gd name="connsiteY2" fmla="*/ 5715 h 10477"/>
                <a:gd name="connsiteX3" fmla="*/ 7620 w 9525"/>
                <a:gd name="connsiteY3" fmla="*/ 7620 h 10477"/>
                <a:gd name="connsiteX4" fmla="*/ 5715 w 9525"/>
                <a:gd name="connsiteY4" fmla="*/ 8573 h 10477"/>
                <a:gd name="connsiteX5" fmla="*/ 3810 w 9525"/>
                <a:gd name="connsiteY5" fmla="*/ 7620 h 10477"/>
                <a:gd name="connsiteX6" fmla="*/ 2857 w 9525"/>
                <a:gd name="connsiteY6" fmla="*/ 5715 h 10477"/>
                <a:gd name="connsiteX7" fmla="*/ 3810 w 9525"/>
                <a:gd name="connsiteY7" fmla="*/ 3810 h 10477"/>
                <a:gd name="connsiteX8" fmla="*/ 5715 w 9525"/>
                <a:gd name="connsiteY8" fmla="*/ 2858 h 10477"/>
                <a:gd name="connsiteX9" fmla="*/ 7620 w 9525"/>
                <a:gd name="connsiteY9" fmla="*/ 3810 h 10477"/>
                <a:gd name="connsiteX10" fmla="*/ 8573 w 9525"/>
                <a:gd name="connsiteY10" fmla="*/ 2858 h 10477"/>
                <a:gd name="connsiteX11" fmla="*/ 9525 w 9525"/>
                <a:gd name="connsiteY11" fmla="*/ 1905 h 10477"/>
                <a:gd name="connsiteX12" fmla="*/ 5715 w 9525"/>
                <a:gd name="connsiteY12" fmla="*/ 0 h 10477"/>
                <a:gd name="connsiteX13" fmla="*/ 2857 w 9525"/>
                <a:gd name="connsiteY13" fmla="*/ 952 h 10477"/>
                <a:gd name="connsiteX14" fmla="*/ 0 w 9525"/>
                <a:gd name="connsiteY14" fmla="*/ 5715 h 10477"/>
                <a:gd name="connsiteX15" fmla="*/ 952 w 9525"/>
                <a:gd name="connsiteY15" fmla="*/ 8573 h 10477"/>
                <a:gd name="connsiteX16" fmla="*/ 4763 w 9525"/>
                <a:gd name="connsiteY16" fmla="*/ 10477 h 10477"/>
                <a:gd name="connsiteX17" fmla="*/ 7620 w 9525"/>
                <a:gd name="connsiteY17" fmla="*/ 9525 h 10477"/>
                <a:gd name="connsiteX18" fmla="*/ 9525 w 9525"/>
                <a:gd name="connsiteY18" fmla="*/ 5715 h 10477"/>
                <a:gd name="connsiteX19" fmla="*/ 8573 w 9525"/>
                <a:gd name="connsiteY19" fmla="*/ 2858 h 10477"/>
                <a:gd name="connsiteX20" fmla="*/ 8573 w 9525"/>
                <a:gd name="connsiteY20" fmla="*/ 2858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10477">
                  <a:moveTo>
                    <a:pt x="8573" y="2858"/>
                  </a:moveTo>
                  <a:lnTo>
                    <a:pt x="7620" y="3810"/>
                  </a:lnTo>
                  <a:lnTo>
                    <a:pt x="8573" y="5715"/>
                  </a:lnTo>
                  <a:lnTo>
                    <a:pt x="7620" y="7620"/>
                  </a:lnTo>
                  <a:lnTo>
                    <a:pt x="5715" y="8573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8"/>
                  </a:lnTo>
                  <a:lnTo>
                    <a:pt x="7620" y="3810"/>
                  </a:lnTo>
                  <a:lnTo>
                    <a:pt x="8573" y="2858"/>
                  </a:lnTo>
                  <a:lnTo>
                    <a:pt x="9525" y="1905"/>
                  </a:ln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6668" y="10477"/>
                    <a:pt x="7620" y="9525"/>
                  </a:cubicBezTo>
                  <a:cubicBezTo>
                    <a:pt x="8573" y="8573"/>
                    <a:pt x="9525" y="6668"/>
                    <a:pt x="9525" y="5715"/>
                  </a:cubicBezTo>
                  <a:cubicBezTo>
                    <a:pt x="9525" y="4763"/>
                    <a:pt x="9525" y="3810"/>
                    <a:pt x="8573" y="2858"/>
                  </a:cubicBezTo>
                  <a:lnTo>
                    <a:pt x="8573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id="{BCCB7319-7280-4680-BA8E-B0437D0EE7F8}"/>
                </a:ext>
              </a:extLst>
            </p:cNvPr>
            <p:cNvSpPr/>
            <p:nvPr/>
          </p:nvSpPr>
          <p:spPr>
            <a:xfrm>
              <a:off x="6068377" y="358711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6668 h 9525"/>
                <a:gd name="connsiteX4" fmla="*/ 3810 w 9525"/>
                <a:gd name="connsiteY4" fmla="*/ 6668 h 9525"/>
                <a:gd name="connsiteX5" fmla="*/ 1905 w 9525"/>
                <a:gd name="connsiteY5" fmla="*/ 5715 h 9525"/>
                <a:gd name="connsiteX6" fmla="*/ 1905 w 9525"/>
                <a:gd name="connsiteY6" fmla="*/ 4763 h 9525"/>
                <a:gd name="connsiteX7" fmla="*/ 2858 w 9525"/>
                <a:gd name="connsiteY7" fmla="*/ 2858 h 9525"/>
                <a:gd name="connsiteX8" fmla="*/ 3810 w 9525"/>
                <a:gd name="connsiteY8" fmla="*/ 2858 h 9525"/>
                <a:gd name="connsiteX9" fmla="*/ 5715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6668"/>
                  </a:lnTo>
                  <a:lnTo>
                    <a:pt x="3810" y="6668"/>
                  </a:lnTo>
                  <a:lnTo>
                    <a:pt x="1905" y="5715"/>
                  </a:lnTo>
                  <a:lnTo>
                    <a:pt x="1905" y="4763"/>
                  </a:lnTo>
                  <a:lnTo>
                    <a:pt x="2858" y="2858"/>
                  </a:lnTo>
                  <a:lnTo>
                    <a:pt x="3810" y="2858"/>
                  </a:lnTo>
                  <a:lnTo>
                    <a:pt x="5715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id="{BF7AC9D8-9631-4E64-88F0-3990961921D7}"/>
                </a:ext>
              </a:extLst>
            </p:cNvPr>
            <p:cNvSpPr/>
            <p:nvPr/>
          </p:nvSpPr>
          <p:spPr>
            <a:xfrm>
              <a:off x="6067425" y="358806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id="{3886E41B-D218-46B7-A388-AAE2AC05A339}"/>
                </a:ext>
              </a:extLst>
            </p:cNvPr>
            <p:cNvSpPr/>
            <p:nvPr/>
          </p:nvSpPr>
          <p:spPr>
            <a:xfrm>
              <a:off x="6069330" y="3588067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3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8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8"/>
                    <a:pt x="2857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id="{0B963C86-1107-46AB-BF5C-98A882EA7998}"/>
                </a:ext>
              </a:extLst>
            </p:cNvPr>
            <p:cNvSpPr/>
            <p:nvPr/>
          </p:nvSpPr>
          <p:spPr>
            <a:xfrm>
              <a:off x="6070282" y="3589020"/>
              <a:ext cx="5715" cy="6667"/>
            </a:xfrm>
            <a:custGeom>
              <a:avLst/>
              <a:gdLst>
                <a:gd name="connsiteX0" fmla="*/ 3810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3810 h 6667"/>
                <a:gd name="connsiteX3" fmla="*/ 953 w 5715"/>
                <a:gd name="connsiteY3" fmla="*/ 2857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3810 h 6667"/>
                <a:gd name="connsiteX7" fmla="*/ 3810 w 5715"/>
                <a:gd name="connsiteY7" fmla="*/ 3810 h 6667"/>
                <a:gd name="connsiteX8" fmla="*/ 3810 w 5715"/>
                <a:gd name="connsiteY8" fmla="*/ 1905 h 6667"/>
                <a:gd name="connsiteX9" fmla="*/ 2857 w 5715"/>
                <a:gd name="connsiteY9" fmla="*/ 1905 h 6667"/>
                <a:gd name="connsiteX10" fmla="*/ 3810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952 h 6667"/>
                <a:gd name="connsiteX13" fmla="*/ 0 w 5715"/>
                <a:gd name="connsiteY13" fmla="*/ 0 h 6667"/>
                <a:gd name="connsiteX14" fmla="*/ 0 w 5715"/>
                <a:gd name="connsiteY14" fmla="*/ 4763 h 6667"/>
                <a:gd name="connsiteX15" fmla="*/ 0 w 5715"/>
                <a:gd name="connsiteY15" fmla="*/ 5715 h 6667"/>
                <a:gd name="connsiteX16" fmla="*/ 3810 w 5715"/>
                <a:gd name="connsiteY16" fmla="*/ 6667 h 6667"/>
                <a:gd name="connsiteX17" fmla="*/ 4763 w 5715"/>
                <a:gd name="connsiteY17" fmla="*/ 6667 h 6667"/>
                <a:gd name="connsiteX18" fmla="*/ 5715 w 5715"/>
                <a:gd name="connsiteY18" fmla="*/ 2857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3810" y="1905"/>
                  </a:moveTo>
                  <a:lnTo>
                    <a:pt x="2857" y="1905"/>
                  </a:lnTo>
                  <a:lnTo>
                    <a:pt x="2857" y="3810"/>
                  </a:lnTo>
                  <a:lnTo>
                    <a:pt x="953" y="2857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7"/>
                  </a:lnTo>
                  <a:lnTo>
                    <a:pt x="4763" y="6667"/>
                  </a:lnTo>
                  <a:lnTo>
                    <a:pt x="5715" y="2857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id="{4D4EFD3C-2D8D-40F9-95BB-8F0775071EEC}"/>
                </a:ext>
              </a:extLst>
            </p:cNvPr>
            <p:cNvSpPr/>
            <p:nvPr/>
          </p:nvSpPr>
          <p:spPr>
            <a:xfrm>
              <a:off x="6070282" y="358997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1905 w 5715"/>
                <a:gd name="connsiteY1" fmla="*/ 1905 h 5714"/>
                <a:gd name="connsiteX2" fmla="*/ 1905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2857 h 5714"/>
                <a:gd name="connsiteX7" fmla="*/ 3810 w 5715"/>
                <a:gd name="connsiteY7" fmla="*/ 2857 h 5714"/>
                <a:gd name="connsiteX8" fmla="*/ 3810 w 5715"/>
                <a:gd name="connsiteY8" fmla="*/ 1905 h 5714"/>
                <a:gd name="connsiteX9" fmla="*/ 1905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2857 h 5714"/>
                <a:gd name="connsiteX15" fmla="*/ 0 w 5715"/>
                <a:gd name="connsiteY15" fmla="*/ 4763 h 5714"/>
                <a:gd name="connsiteX16" fmla="*/ 2857 w 5715"/>
                <a:gd name="connsiteY16" fmla="*/ 4763 h 5714"/>
                <a:gd name="connsiteX17" fmla="*/ 4763 w 5715"/>
                <a:gd name="connsiteY17" fmla="*/ 5715 h 5714"/>
                <a:gd name="connsiteX18" fmla="*/ 4763 w 5715"/>
                <a:gd name="connsiteY18" fmla="*/ 1905 h 5714"/>
                <a:gd name="connsiteX19" fmla="*/ 5715 w 5715"/>
                <a:gd name="connsiteY19" fmla="*/ 0 h 5714"/>
                <a:gd name="connsiteX20" fmla="*/ 3810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id="{0C732971-F430-4001-99E1-2CA62B94448B}"/>
                </a:ext>
              </a:extLst>
            </p:cNvPr>
            <p:cNvSpPr/>
            <p:nvPr/>
          </p:nvSpPr>
          <p:spPr>
            <a:xfrm>
              <a:off x="6070282" y="3589972"/>
              <a:ext cx="4762" cy="4762"/>
            </a:xfrm>
            <a:custGeom>
              <a:avLst/>
              <a:gdLst>
                <a:gd name="connsiteX0" fmla="*/ 3810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7 h 4762"/>
                <a:gd name="connsiteX3" fmla="*/ 2857 w 4762"/>
                <a:gd name="connsiteY3" fmla="*/ 2857 h 4762"/>
                <a:gd name="connsiteX4" fmla="*/ 3810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7 h 4762"/>
                <a:gd name="connsiteX7" fmla="*/ 3810 w 4762"/>
                <a:gd name="connsiteY7" fmla="*/ 2857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7 h 4762"/>
                <a:gd name="connsiteX11" fmla="*/ 2857 w 4762"/>
                <a:gd name="connsiteY11" fmla="*/ 3810 h 4762"/>
                <a:gd name="connsiteX12" fmla="*/ 3810 w 4762"/>
                <a:gd name="connsiteY12" fmla="*/ 1905 h 4762"/>
                <a:gd name="connsiteX13" fmla="*/ 1905 w 4762"/>
                <a:gd name="connsiteY13" fmla="*/ 1905 h 4762"/>
                <a:gd name="connsiteX14" fmla="*/ 3810 w 4762"/>
                <a:gd name="connsiteY14" fmla="*/ 1905 h 4762"/>
                <a:gd name="connsiteX15" fmla="*/ 3810 w 4762"/>
                <a:gd name="connsiteY15" fmla="*/ 952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953 w 4762"/>
                <a:gd name="connsiteY18" fmla="*/ 2857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952 h 4762"/>
                <a:gd name="connsiteX24" fmla="*/ 3810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3810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id="{4069087D-B1F1-4B27-A7A0-01EC7E008A99}"/>
                </a:ext>
              </a:extLst>
            </p:cNvPr>
            <p:cNvSpPr/>
            <p:nvPr/>
          </p:nvSpPr>
          <p:spPr>
            <a:xfrm>
              <a:off x="6071235" y="3590925"/>
              <a:ext cx="3809" cy="3810"/>
            </a:xfrm>
            <a:custGeom>
              <a:avLst/>
              <a:gdLst>
                <a:gd name="connsiteX0" fmla="*/ 1905 w 3809"/>
                <a:gd name="connsiteY0" fmla="*/ 952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0 h 3810"/>
                <a:gd name="connsiteX6" fmla="*/ 952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952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952 h 3810"/>
                <a:gd name="connsiteX13" fmla="*/ 952 w 3809"/>
                <a:gd name="connsiteY13" fmla="*/ 952 h 3810"/>
                <a:gd name="connsiteX14" fmla="*/ 1905 w 3809"/>
                <a:gd name="connsiteY14" fmla="*/ 952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2858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952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952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id="{440ED5A2-8702-4538-81CC-83F96721F0BF}"/>
                </a:ext>
              </a:extLst>
            </p:cNvPr>
            <p:cNvSpPr/>
            <p:nvPr/>
          </p:nvSpPr>
          <p:spPr>
            <a:xfrm>
              <a:off x="6067425" y="358806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3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8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3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3 w 10477"/>
                <a:gd name="connsiteY14" fmla="*/ 4763 h 10477"/>
                <a:gd name="connsiteX15" fmla="*/ 7620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3"/>
                  </a:ln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8"/>
                    <a:pt x="4763" y="10478"/>
                  </a:cubicBezTo>
                  <a:cubicBezTo>
                    <a:pt x="5715" y="10478"/>
                    <a:pt x="7620" y="10478"/>
                    <a:pt x="8573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3" y="953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id="{A859927D-7ED2-4C0F-B659-7CEDB789D0EF}"/>
                </a:ext>
              </a:extLst>
            </p:cNvPr>
            <p:cNvSpPr/>
            <p:nvPr/>
          </p:nvSpPr>
          <p:spPr>
            <a:xfrm>
              <a:off x="5922644" y="35471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id="{916B2147-3168-4782-BB6F-A41FEA90142F}"/>
                </a:ext>
              </a:extLst>
            </p:cNvPr>
            <p:cNvSpPr/>
            <p:nvPr/>
          </p:nvSpPr>
          <p:spPr>
            <a:xfrm>
              <a:off x="5922644" y="35471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8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8" y="3810"/>
                  </a:cubicBezTo>
                  <a:cubicBezTo>
                    <a:pt x="7620" y="2857"/>
                    <a:pt x="9525" y="2857"/>
                    <a:pt x="10478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id="{B1166FAE-4CFD-464C-A79C-201F4F39D16C}"/>
                </a:ext>
              </a:extLst>
            </p:cNvPr>
            <p:cNvSpPr/>
            <p:nvPr/>
          </p:nvSpPr>
          <p:spPr>
            <a:xfrm>
              <a:off x="5922644" y="354806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id="{371733F9-978B-4F79-889B-B9331A46F432}"/>
                </a:ext>
              </a:extLst>
            </p:cNvPr>
            <p:cNvSpPr/>
            <p:nvPr/>
          </p:nvSpPr>
          <p:spPr>
            <a:xfrm>
              <a:off x="5924550" y="35490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3335"/>
                    <a:pt x="9525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id="{BE30F444-7F27-4D32-A4D7-1E250DFF0AE4}"/>
                </a:ext>
              </a:extLst>
            </p:cNvPr>
            <p:cNvSpPr/>
            <p:nvPr/>
          </p:nvSpPr>
          <p:spPr>
            <a:xfrm>
              <a:off x="5924550" y="3549014"/>
              <a:ext cx="16192" cy="15239"/>
            </a:xfrm>
            <a:custGeom>
              <a:avLst/>
              <a:gdLst>
                <a:gd name="connsiteX0" fmla="*/ 13335 w 16192"/>
                <a:gd name="connsiteY0" fmla="*/ 3810 h 15239"/>
                <a:gd name="connsiteX1" fmla="*/ 12382 w 16192"/>
                <a:gd name="connsiteY1" fmla="*/ 4763 h 15239"/>
                <a:gd name="connsiteX2" fmla="*/ 13335 w 16192"/>
                <a:gd name="connsiteY2" fmla="*/ 7620 h 15239"/>
                <a:gd name="connsiteX3" fmla="*/ 11430 w 16192"/>
                <a:gd name="connsiteY3" fmla="*/ 11430 h 15239"/>
                <a:gd name="connsiteX4" fmla="*/ 8573 w 16192"/>
                <a:gd name="connsiteY4" fmla="*/ 12383 h 15239"/>
                <a:gd name="connsiteX5" fmla="*/ 4763 w 16192"/>
                <a:gd name="connsiteY5" fmla="*/ 10477 h 15239"/>
                <a:gd name="connsiteX6" fmla="*/ 3810 w 16192"/>
                <a:gd name="connsiteY6" fmla="*/ 7620 h 15239"/>
                <a:gd name="connsiteX7" fmla="*/ 5715 w 16192"/>
                <a:gd name="connsiteY7" fmla="*/ 3810 h 15239"/>
                <a:gd name="connsiteX8" fmla="*/ 8573 w 16192"/>
                <a:gd name="connsiteY8" fmla="*/ 2858 h 15239"/>
                <a:gd name="connsiteX9" fmla="*/ 12382 w 16192"/>
                <a:gd name="connsiteY9" fmla="*/ 4763 h 15239"/>
                <a:gd name="connsiteX10" fmla="*/ 13335 w 16192"/>
                <a:gd name="connsiteY10" fmla="*/ 3810 h 15239"/>
                <a:gd name="connsiteX11" fmla="*/ 14288 w 16192"/>
                <a:gd name="connsiteY11" fmla="*/ 2858 h 15239"/>
                <a:gd name="connsiteX12" fmla="*/ 7620 w 16192"/>
                <a:gd name="connsiteY12" fmla="*/ 0 h 15239"/>
                <a:gd name="connsiteX13" fmla="*/ 2857 w 16192"/>
                <a:gd name="connsiteY13" fmla="*/ 1905 h 15239"/>
                <a:gd name="connsiteX14" fmla="*/ 0 w 16192"/>
                <a:gd name="connsiteY14" fmla="*/ 7620 h 15239"/>
                <a:gd name="connsiteX15" fmla="*/ 1905 w 16192"/>
                <a:gd name="connsiteY15" fmla="*/ 12383 h 15239"/>
                <a:gd name="connsiteX16" fmla="*/ 8573 w 16192"/>
                <a:gd name="connsiteY16" fmla="*/ 15240 h 15239"/>
                <a:gd name="connsiteX17" fmla="*/ 13335 w 16192"/>
                <a:gd name="connsiteY17" fmla="*/ 13335 h 15239"/>
                <a:gd name="connsiteX18" fmla="*/ 16193 w 16192"/>
                <a:gd name="connsiteY18" fmla="*/ 6668 h 15239"/>
                <a:gd name="connsiteX19" fmla="*/ 14288 w 16192"/>
                <a:gd name="connsiteY19" fmla="*/ 1905 h 15239"/>
                <a:gd name="connsiteX20" fmla="*/ 13335 w 16192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5239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8"/>
                  </a:cubicBezTo>
                  <a:cubicBezTo>
                    <a:pt x="16193" y="4763"/>
                    <a:pt x="15240" y="2858"/>
                    <a:pt x="14288" y="1905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id="{797BF8D2-89B4-4690-8BDE-0A0B46C0EFA7}"/>
                </a:ext>
              </a:extLst>
            </p:cNvPr>
            <p:cNvSpPr/>
            <p:nvPr/>
          </p:nvSpPr>
          <p:spPr>
            <a:xfrm>
              <a:off x="5924550" y="3549967"/>
              <a:ext cx="15239" cy="14287"/>
            </a:xfrm>
            <a:custGeom>
              <a:avLst/>
              <a:gdLst>
                <a:gd name="connsiteX0" fmla="*/ 12382 w 15239"/>
                <a:gd name="connsiteY0" fmla="*/ 3810 h 14287"/>
                <a:gd name="connsiteX1" fmla="*/ 11430 w 15239"/>
                <a:gd name="connsiteY1" fmla="*/ 4763 h 14287"/>
                <a:gd name="connsiteX2" fmla="*/ 12382 w 15239"/>
                <a:gd name="connsiteY2" fmla="*/ 7620 h 14287"/>
                <a:gd name="connsiteX3" fmla="*/ 10477 w 15239"/>
                <a:gd name="connsiteY3" fmla="*/ 11430 h 14287"/>
                <a:gd name="connsiteX4" fmla="*/ 7620 w 15239"/>
                <a:gd name="connsiteY4" fmla="*/ 12383 h 14287"/>
                <a:gd name="connsiteX5" fmla="*/ 3810 w 15239"/>
                <a:gd name="connsiteY5" fmla="*/ 10478 h 14287"/>
                <a:gd name="connsiteX6" fmla="*/ 2857 w 15239"/>
                <a:gd name="connsiteY6" fmla="*/ 7620 h 14287"/>
                <a:gd name="connsiteX7" fmla="*/ 4763 w 15239"/>
                <a:gd name="connsiteY7" fmla="*/ 3810 h 14287"/>
                <a:gd name="connsiteX8" fmla="*/ 7620 w 15239"/>
                <a:gd name="connsiteY8" fmla="*/ 2858 h 14287"/>
                <a:gd name="connsiteX9" fmla="*/ 11430 w 15239"/>
                <a:gd name="connsiteY9" fmla="*/ 4763 h 14287"/>
                <a:gd name="connsiteX10" fmla="*/ 12382 w 15239"/>
                <a:gd name="connsiteY10" fmla="*/ 3810 h 14287"/>
                <a:gd name="connsiteX11" fmla="*/ 13335 w 15239"/>
                <a:gd name="connsiteY11" fmla="*/ 2858 h 14287"/>
                <a:gd name="connsiteX12" fmla="*/ 7620 w 15239"/>
                <a:gd name="connsiteY12" fmla="*/ 0 h 14287"/>
                <a:gd name="connsiteX13" fmla="*/ 2857 w 15239"/>
                <a:gd name="connsiteY13" fmla="*/ 1905 h 14287"/>
                <a:gd name="connsiteX14" fmla="*/ 0 w 15239"/>
                <a:gd name="connsiteY14" fmla="*/ 6668 h 14287"/>
                <a:gd name="connsiteX15" fmla="*/ 1905 w 15239"/>
                <a:gd name="connsiteY15" fmla="*/ 11430 h 14287"/>
                <a:gd name="connsiteX16" fmla="*/ 7620 w 15239"/>
                <a:gd name="connsiteY16" fmla="*/ 14288 h 14287"/>
                <a:gd name="connsiteX17" fmla="*/ 12382 w 15239"/>
                <a:gd name="connsiteY17" fmla="*/ 12383 h 14287"/>
                <a:gd name="connsiteX18" fmla="*/ 15240 w 15239"/>
                <a:gd name="connsiteY18" fmla="*/ 6668 h 14287"/>
                <a:gd name="connsiteX19" fmla="*/ 13335 w 15239"/>
                <a:gd name="connsiteY19" fmla="*/ 1905 h 14287"/>
                <a:gd name="connsiteX20" fmla="*/ 12382 w 15239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4287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1905" y="2858"/>
                    <a:pt x="0" y="4763"/>
                    <a:pt x="0" y="6668"/>
                  </a:cubicBezTo>
                  <a:cubicBezTo>
                    <a:pt x="0" y="8573"/>
                    <a:pt x="952" y="9525"/>
                    <a:pt x="1905" y="11430"/>
                  </a:cubicBezTo>
                  <a:cubicBezTo>
                    <a:pt x="3810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2382" y="12383"/>
                  </a:cubicBezTo>
                  <a:cubicBezTo>
                    <a:pt x="14288" y="10478"/>
                    <a:pt x="15240" y="8573"/>
                    <a:pt x="15240" y="6668"/>
                  </a:cubicBezTo>
                  <a:cubicBezTo>
                    <a:pt x="15240" y="4763"/>
                    <a:pt x="14288" y="3810"/>
                    <a:pt x="13335" y="1905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id="{CB4F64A5-C2F2-48A0-96F3-67C28E95BF6B}"/>
                </a:ext>
              </a:extLst>
            </p:cNvPr>
            <p:cNvSpPr/>
            <p:nvPr/>
          </p:nvSpPr>
          <p:spPr>
            <a:xfrm>
              <a:off x="5925502" y="354996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8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3 w 14287"/>
                <a:gd name="connsiteY11" fmla="*/ 2858 h 14287"/>
                <a:gd name="connsiteX12" fmla="*/ 6668 w 14287"/>
                <a:gd name="connsiteY12" fmla="*/ 0 h 14287"/>
                <a:gd name="connsiteX13" fmla="*/ 2858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3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8" y="9525"/>
                    <a:pt x="9525" y="10478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8" y="8573"/>
                    <a:pt x="2858" y="7620"/>
                    <a:pt x="2858" y="6668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3" y="2858"/>
                  </a:lnTo>
                  <a:cubicBezTo>
                    <a:pt x="11430" y="953"/>
                    <a:pt x="8573" y="0"/>
                    <a:pt x="6668" y="0"/>
                  </a:cubicBezTo>
                  <a:cubicBezTo>
                    <a:pt x="4763" y="0"/>
                    <a:pt x="3810" y="0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1430"/>
                  </a:cubicBezTo>
                  <a:cubicBezTo>
                    <a:pt x="2858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3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id="{7B2FAE4A-5237-455A-9C8D-8955326487CE}"/>
                </a:ext>
              </a:extLst>
            </p:cNvPr>
            <p:cNvSpPr/>
            <p:nvPr/>
          </p:nvSpPr>
          <p:spPr>
            <a:xfrm>
              <a:off x="5925502" y="354996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id="{F875AEC7-7E41-441E-85C7-8921ED841AF3}"/>
                </a:ext>
              </a:extLst>
            </p:cNvPr>
            <p:cNvSpPr/>
            <p:nvPr/>
          </p:nvSpPr>
          <p:spPr>
            <a:xfrm>
              <a:off x="5926455" y="3551872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2 w 11430"/>
                <a:gd name="connsiteY1" fmla="*/ 3810 h 11429"/>
                <a:gd name="connsiteX2" fmla="*/ 9525 w 11430"/>
                <a:gd name="connsiteY2" fmla="*/ 5715 h 11429"/>
                <a:gd name="connsiteX3" fmla="*/ 8572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2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2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2" y="2857"/>
                    <a:pt x="8572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id="{CB22B9A4-0910-4FEE-8724-0B972739F1D0}"/>
                </a:ext>
              </a:extLst>
            </p:cNvPr>
            <p:cNvSpPr/>
            <p:nvPr/>
          </p:nvSpPr>
          <p:spPr>
            <a:xfrm>
              <a:off x="5928360" y="35518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5715 w 9525"/>
                <a:gd name="connsiteY1" fmla="*/ 3810 h 9525"/>
                <a:gd name="connsiteX2" fmla="*/ 6667 w 9525"/>
                <a:gd name="connsiteY2" fmla="*/ 5715 h 9525"/>
                <a:gd name="connsiteX3" fmla="*/ 5715 w 9525"/>
                <a:gd name="connsiteY3" fmla="*/ 7620 h 9525"/>
                <a:gd name="connsiteX4" fmla="*/ 3810 w 9525"/>
                <a:gd name="connsiteY4" fmla="*/ 8573 h 9525"/>
                <a:gd name="connsiteX5" fmla="*/ 1905 w 9525"/>
                <a:gd name="connsiteY5" fmla="*/ 7620 h 9525"/>
                <a:gd name="connsiteX6" fmla="*/ 952 w 9525"/>
                <a:gd name="connsiteY6" fmla="*/ 5715 h 9525"/>
                <a:gd name="connsiteX7" fmla="*/ 1905 w 9525"/>
                <a:gd name="connsiteY7" fmla="*/ 3810 h 9525"/>
                <a:gd name="connsiteX8" fmla="*/ 3810 w 9525"/>
                <a:gd name="connsiteY8" fmla="*/ 2857 h 9525"/>
                <a:gd name="connsiteX9" fmla="*/ 5715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5715" y="3810"/>
                  </a:lnTo>
                  <a:lnTo>
                    <a:pt x="6667" y="5715"/>
                  </a:lnTo>
                  <a:lnTo>
                    <a:pt x="5715" y="7620"/>
                  </a:lnTo>
                  <a:lnTo>
                    <a:pt x="3810" y="8573"/>
                  </a:lnTo>
                  <a:lnTo>
                    <a:pt x="1905" y="7620"/>
                  </a:lnTo>
                  <a:lnTo>
                    <a:pt x="952" y="5715"/>
                  </a:lnTo>
                  <a:lnTo>
                    <a:pt x="1905" y="3810"/>
                  </a:lnTo>
                  <a:lnTo>
                    <a:pt x="3810" y="2857"/>
                  </a:lnTo>
                  <a:lnTo>
                    <a:pt x="5715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id="{924E390A-11CB-49DE-BD3E-937EB34104DF}"/>
                </a:ext>
              </a:extLst>
            </p:cNvPr>
            <p:cNvSpPr/>
            <p:nvPr/>
          </p:nvSpPr>
          <p:spPr>
            <a:xfrm>
              <a:off x="5927407" y="35518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6667"/>
                  </a:lnTo>
                  <a:lnTo>
                    <a:pt x="5715" y="6667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id="{4A66CA74-E7C8-42F6-B361-E70B383B1982}"/>
                </a:ext>
              </a:extLst>
            </p:cNvPr>
            <p:cNvSpPr/>
            <p:nvPr/>
          </p:nvSpPr>
          <p:spPr>
            <a:xfrm>
              <a:off x="5927407" y="3552825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id="{43F36D4B-0097-4D4B-A087-1643930A970B}"/>
                </a:ext>
              </a:extLst>
            </p:cNvPr>
            <p:cNvSpPr/>
            <p:nvPr/>
          </p:nvSpPr>
          <p:spPr>
            <a:xfrm>
              <a:off x="5928360" y="3552825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7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7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7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7" y="5715"/>
                    <a:pt x="7620" y="4763"/>
                    <a:pt x="7620" y="3810"/>
                  </a:cubicBezTo>
                  <a:lnTo>
                    <a:pt x="6667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id="{6BC19D1B-EBD4-4A8C-A633-2EB807ACABA7}"/>
                </a:ext>
              </a:extLst>
            </p:cNvPr>
            <p:cNvSpPr/>
            <p:nvPr/>
          </p:nvSpPr>
          <p:spPr>
            <a:xfrm>
              <a:off x="5929312" y="3553777"/>
              <a:ext cx="6667" cy="6667"/>
            </a:xfrm>
            <a:custGeom>
              <a:avLst/>
              <a:gdLst>
                <a:gd name="connsiteX0" fmla="*/ 4763 w 6667"/>
                <a:gd name="connsiteY0" fmla="*/ 1905 h 6667"/>
                <a:gd name="connsiteX1" fmla="*/ 2857 w 6667"/>
                <a:gd name="connsiteY1" fmla="*/ 1905 h 6667"/>
                <a:gd name="connsiteX2" fmla="*/ 2857 w 6667"/>
                <a:gd name="connsiteY2" fmla="*/ 2858 h 6667"/>
                <a:gd name="connsiteX3" fmla="*/ 1905 w 6667"/>
                <a:gd name="connsiteY3" fmla="*/ 2858 h 6667"/>
                <a:gd name="connsiteX4" fmla="*/ 1905 w 6667"/>
                <a:gd name="connsiteY4" fmla="*/ 4763 h 6667"/>
                <a:gd name="connsiteX5" fmla="*/ 2857 w 6667"/>
                <a:gd name="connsiteY5" fmla="*/ 4763 h 6667"/>
                <a:gd name="connsiteX6" fmla="*/ 2857 w 6667"/>
                <a:gd name="connsiteY6" fmla="*/ 3810 h 6667"/>
                <a:gd name="connsiteX7" fmla="*/ 4763 w 6667"/>
                <a:gd name="connsiteY7" fmla="*/ 3810 h 6667"/>
                <a:gd name="connsiteX8" fmla="*/ 4763 w 6667"/>
                <a:gd name="connsiteY8" fmla="*/ 1905 h 6667"/>
                <a:gd name="connsiteX9" fmla="*/ 2857 w 6667"/>
                <a:gd name="connsiteY9" fmla="*/ 1905 h 6667"/>
                <a:gd name="connsiteX10" fmla="*/ 4763 w 6667"/>
                <a:gd name="connsiteY10" fmla="*/ 1905 h 6667"/>
                <a:gd name="connsiteX11" fmla="*/ 4763 w 6667"/>
                <a:gd name="connsiteY11" fmla="*/ 952 h 6667"/>
                <a:gd name="connsiteX12" fmla="*/ 1905 w 6667"/>
                <a:gd name="connsiteY12" fmla="*/ 0 h 6667"/>
                <a:gd name="connsiteX13" fmla="*/ 952 w 6667"/>
                <a:gd name="connsiteY13" fmla="*/ 0 h 6667"/>
                <a:gd name="connsiteX14" fmla="*/ 0 w 6667"/>
                <a:gd name="connsiteY14" fmla="*/ 4763 h 6667"/>
                <a:gd name="connsiteX15" fmla="*/ 0 w 6667"/>
                <a:gd name="connsiteY15" fmla="*/ 5715 h 6667"/>
                <a:gd name="connsiteX16" fmla="*/ 3810 w 6667"/>
                <a:gd name="connsiteY16" fmla="*/ 6668 h 6667"/>
                <a:gd name="connsiteX17" fmla="*/ 5715 w 6667"/>
                <a:gd name="connsiteY17" fmla="*/ 6668 h 6667"/>
                <a:gd name="connsiteX18" fmla="*/ 5715 w 6667"/>
                <a:gd name="connsiteY18" fmla="*/ 1905 h 6667"/>
                <a:gd name="connsiteX19" fmla="*/ 6668 w 6667"/>
                <a:gd name="connsiteY19" fmla="*/ 952 h 6667"/>
                <a:gd name="connsiteX20" fmla="*/ 4763 w 6667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8"/>
                  </a:lnTo>
                  <a:lnTo>
                    <a:pt x="5715" y="6668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id="{997DA1D1-CEC2-4B10-AD0B-109B1641EA93}"/>
                </a:ext>
              </a:extLst>
            </p:cNvPr>
            <p:cNvSpPr/>
            <p:nvPr/>
          </p:nvSpPr>
          <p:spPr>
            <a:xfrm>
              <a:off x="5929312" y="3554729"/>
              <a:ext cx="5714" cy="4762"/>
            </a:xfrm>
            <a:custGeom>
              <a:avLst/>
              <a:gdLst>
                <a:gd name="connsiteX0" fmla="*/ 3810 w 5714"/>
                <a:gd name="connsiteY0" fmla="*/ 1905 h 4762"/>
                <a:gd name="connsiteX1" fmla="*/ 2857 w 5714"/>
                <a:gd name="connsiteY1" fmla="*/ 953 h 4762"/>
                <a:gd name="connsiteX2" fmla="*/ 2857 w 5714"/>
                <a:gd name="connsiteY2" fmla="*/ 1905 h 4762"/>
                <a:gd name="connsiteX3" fmla="*/ 1905 w 5714"/>
                <a:gd name="connsiteY3" fmla="*/ 1905 h 4762"/>
                <a:gd name="connsiteX4" fmla="*/ 1905 w 5714"/>
                <a:gd name="connsiteY4" fmla="*/ 2858 h 4762"/>
                <a:gd name="connsiteX5" fmla="*/ 3810 w 5714"/>
                <a:gd name="connsiteY5" fmla="*/ 3810 h 4762"/>
                <a:gd name="connsiteX6" fmla="*/ 3810 w 5714"/>
                <a:gd name="connsiteY6" fmla="*/ 2858 h 4762"/>
                <a:gd name="connsiteX7" fmla="*/ 3810 w 5714"/>
                <a:gd name="connsiteY7" fmla="*/ 2858 h 4762"/>
                <a:gd name="connsiteX8" fmla="*/ 3810 w 5714"/>
                <a:gd name="connsiteY8" fmla="*/ 1905 h 4762"/>
                <a:gd name="connsiteX9" fmla="*/ 2857 w 5714"/>
                <a:gd name="connsiteY9" fmla="*/ 953 h 4762"/>
                <a:gd name="connsiteX10" fmla="*/ 3810 w 5714"/>
                <a:gd name="connsiteY10" fmla="*/ 1905 h 4762"/>
                <a:gd name="connsiteX11" fmla="*/ 4763 w 5714"/>
                <a:gd name="connsiteY11" fmla="*/ 0 h 4762"/>
                <a:gd name="connsiteX12" fmla="*/ 2857 w 5714"/>
                <a:gd name="connsiteY12" fmla="*/ 0 h 4762"/>
                <a:gd name="connsiteX13" fmla="*/ 952 w 5714"/>
                <a:gd name="connsiteY13" fmla="*/ 0 h 4762"/>
                <a:gd name="connsiteX14" fmla="*/ 952 w 5714"/>
                <a:gd name="connsiteY14" fmla="*/ 2858 h 4762"/>
                <a:gd name="connsiteX15" fmla="*/ 0 w 5714"/>
                <a:gd name="connsiteY15" fmla="*/ 4763 h 4762"/>
                <a:gd name="connsiteX16" fmla="*/ 3810 w 5714"/>
                <a:gd name="connsiteY16" fmla="*/ 4763 h 4762"/>
                <a:gd name="connsiteX17" fmla="*/ 4763 w 5714"/>
                <a:gd name="connsiteY17" fmla="*/ 4763 h 4762"/>
                <a:gd name="connsiteX18" fmla="*/ 5715 w 5714"/>
                <a:gd name="connsiteY18" fmla="*/ 1905 h 4762"/>
                <a:gd name="connsiteX19" fmla="*/ 5715 w 5714"/>
                <a:gd name="connsiteY19" fmla="*/ 0 h 4762"/>
                <a:gd name="connsiteX20" fmla="*/ 4763 w 5714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4762">
                  <a:moveTo>
                    <a:pt x="3810" y="1905"/>
                  </a:moveTo>
                  <a:lnTo>
                    <a:pt x="2857" y="953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953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2857" y="0"/>
                  </a:lnTo>
                  <a:lnTo>
                    <a:pt x="952" y="0"/>
                  </a:lnTo>
                  <a:lnTo>
                    <a:pt x="952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id="{2C39D0A0-2B10-4223-9FE7-EF5B2E3B7C90}"/>
                </a:ext>
              </a:extLst>
            </p:cNvPr>
            <p:cNvSpPr/>
            <p:nvPr/>
          </p:nvSpPr>
          <p:spPr>
            <a:xfrm>
              <a:off x="5930264" y="3554729"/>
              <a:ext cx="4762" cy="4762"/>
            </a:xfrm>
            <a:custGeom>
              <a:avLst/>
              <a:gdLst>
                <a:gd name="connsiteX0" fmla="*/ 2858 w 4762"/>
                <a:gd name="connsiteY0" fmla="*/ 1905 h 4762"/>
                <a:gd name="connsiteX1" fmla="*/ 1905 w 4762"/>
                <a:gd name="connsiteY1" fmla="*/ 1905 h 4762"/>
                <a:gd name="connsiteX2" fmla="*/ 953 w 4762"/>
                <a:gd name="connsiteY2" fmla="*/ 2858 h 4762"/>
                <a:gd name="connsiteX3" fmla="*/ 2858 w 4762"/>
                <a:gd name="connsiteY3" fmla="*/ 2858 h 4762"/>
                <a:gd name="connsiteX4" fmla="*/ 2858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2858 w 4762"/>
                <a:gd name="connsiteY7" fmla="*/ 2858 h 4762"/>
                <a:gd name="connsiteX8" fmla="*/ 2858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8 w 4762"/>
                <a:gd name="connsiteY11" fmla="*/ 2858 h 4762"/>
                <a:gd name="connsiteX12" fmla="*/ 2858 w 4762"/>
                <a:gd name="connsiteY12" fmla="*/ 1905 h 4762"/>
                <a:gd name="connsiteX13" fmla="*/ 1905 w 4762"/>
                <a:gd name="connsiteY13" fmla="*/ 1905 h 4762"/>
                <a:gd name="connsiteX14" fmla="*/ 2858 w 4762"/>
                <a:gd name="connsiteY14" fmla="*/ 1905 h 4762"/>
                <a:gd name="connsiteX15" fmla="*/ 2858 w 4762"/>
                <a:gd name="connsiteY15" fmla="*/ 0 h 4762"/>
                <a:gd name="connsiteX16" fmla="*/ 1905 w 4762"/>
                <a:gd name="connsiteY16" fmla="*/ 0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8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3 h 4762"/>
                <a:gd name="connsiteX24" fmla="*/ 2858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8" y="1905"/>
                  </a:moveTo>
                  <a:lnTo>
                    <a:pt x="1905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8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3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id="{85ED6F9E-5098-42C3-9CC7-0B28566E966E}"/>
                </a:ext>
              </a:extLst>
            </p:cNvPr>
            <p:cNvSpPr/>
            <p:nvPr/>
          </p:nvSpPr>
          <p:spPr>
            <a:xfrm>
              <a:off x="5930264" y="3555682"/>
              <a:ext cx="3810" cy="2857"/>
            </a:xfrm>
            <a:custGeom>
              <a:avLst/>
              <a:gdLst>
                <a:gd name="connsiteX0" fmla="*/ 2858 w 3810"/>
                <a:gd name="connsiteY0" fmla="*/ 952 h 2857"/>
                <a:gd name="connsiteX1" fmla="*/ 953 w 3810"/>
                <a:gd name="connsiteY1" fmla="*/ 952 h 2857"/>
                <a:gd name="connsiteX2" fmla="*/ 953 w 3810"/>
                <a:gd name="connsiteY2" fmla="*/ 1905 h 2857"/>
                <a:gd name="connsiteX3" fmla="*/ 2858 w 3810"/>
                <a:gd name="connsiteY3" fmla="*/ 1905 h 2857"/>
                <a:gd name="connsiteX4" fmla="*/ 2858 w 3810"/>
                <a:gd name="connsiteY4" fmla="*/ 0 h 2857"/>
                <a:gd name="connsiteX5" fmla="*/ 1905 w 3810"/>
                <a:gd name="connsiteY5" fmla="*/ 0 h 2857"/>
                <a:gd name="connsiteX6" fmla="*/ 1905 w 3810"/>
                <a:gd name="connsiteY6" fmla="*/ 1905 h 2857"/>
                <a:gd name="connsiteX7" fmla="*/ 2858 w 3810"/>
                <a:gd name="connsiteY7" fmla="*/ 1905 h 2857"/>
                <a:gd name="connsiteX8" fmla="*/ 3810 w 3810"/>
                <a:gd name="connsiteY8" fmla="*/ 952 h 2857"/>
                <a:gd name="connsiteX9" fmla="*/ 1905 w 3810"/>
                <a:gd name="connsiteY9" fmla="*/ 952 h 2857"/>
                <a:gd name="connsiteX10" fmla="*/ 1905 w 3810"/>
                <a:gd name="connsiteY10" fmla="*/ 2857 h 2857"/>
                <a:gd name="connsiteX11" fmla="*/ 1905 w 3810"/>
                <a:gd name="connsiteY11" fmla="*/ 2857 h 2857"/>
                <a:gd name="connsiteX12" fmla="*/ 2858 w 3810"/>
                <a:gd name="connsiteY12" fmla="*/ 952 h 2857"/>
                <a:gd name="connsiteX13" fmla="*/ 953 w 3810"/>
                <a:gd name="connsiteY13" fmla="*/ 952 h 2857"/>
                <a:gd name="connsiteX14" fmla="*/ 2858 w 3810"/>
                <a:gd name="connsiteY14" fmla="*/ 952 h 2857"/>
                <a:gd name="connsiteX15" fmla="*/ 2858 w 3810"/>
                <a:gd name="connsiteY15" fmla="*/ 0 h 2857"/>
                <a:gd name="connsiteX16" fmla="*/ 1905 w 3810"/>
                <a:gd name="connsiteY16" fmla="*/ 0 h 2857"/>
                <a:gd name="connsiteX17" fmla="*/ 953 w 3810"/>
                <a:gd name="connsiteY17" fmla="*/ 0 h 2857"/>
                <a:gd name="connsiteX18" fmla="*/ 0 w 3810"/>
                <a:gd name="connsiteY18" fmla="*/ 1905 h 2857"/>
                <a:gd name="connsiteX19" fmla="*/ 0 w 3810"/>
                <a:gd name="connsiteY19" fmla="*/ 2857 h 2857"/>
                <a:gd name="connsiteX20" fmla="*/ 1905 w 3810"/>
                <a:gd name="connsiteY20" fmla="*/ 2857 h 2857"/>
                <a:gd name="connsiteX21" fmla="*/ 3810 w 3810"/>
                <a:gd name="connsiteY21" fmla="*/ 2857 h 2857"/>
                <a:gd name="connsiteX22" fmla="*/ 3810 w 3810"/>
                <a:gd name="connsiteY22" fmla="*/ 952 h 2857"/>
                <a:gd name="connsiteX23" fmla="*/ 3810 w 3810"/>
                <a:gd name="connsiteY23" fmla="*/ 0 h 2857"/>
                <a:gd name="connsiteX24" fmla="*/ 2858 w 3810"/>
                <a:gd name="connsiteY2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2857">
                  <a:moveTo>
                    <a:pt x="2858" y="952"/>
                  </a:moveTo>
                  <a:lnTo>
                    <a:pt x="953" y="952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2858" y="952"/>
                  </a:lnTo>
                  <a:lnTo>
                    <a:pt x="953" y="952"/>
                  </a:lnTo>
                  <a:lnTo>
                    <a:pt x="2858" y="952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id="{A22619F5-B056-4B1F-ADE8-0D004180EA2F}"/>
                </a:ext>
              </a:extLst>
            </p:cNvPr>
            <p:cNvSpPr/>
            <p:nvPr/>
          </p:nvSpPr>
          <p:spPr>
            <a:xfrm>
              <a:off x="5927407" y="355187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8573 w 10477"/>
                <a:gd name="connsiteY16" fmla="*/ 4763 h 10477"/>
                <a:gd name="connsiteX17" fmla="*/ 6668 w 10477"/>
                <a:gd name="connsiteY17" fmla="*/ 6667 h 10477"/>
                <a:gd name="connsiteX18" fmla="*/ 4763 w 10477"/>
                <a:gd name="connsiteY18" fmla="*/ 7620 h 10477"/>
                <a:gd name="connsiteX19" fmla="*/ 2857 w 10477"/>
                <a:gd name="connsiteY19" fmla="*/ 6667 h 10477"/>
                <a:gd name="connsiteX20" fmla="*/ 1905 w 10477"/>
                <a:gd name="connsiteY20" fmla="*/ 4763 h 10477"/>
                <a:gd name="connsiteX21" fmla="*/ 2857 w 10477"/>
                <a:gd name="connsiteY21" fmla="*/ 2857 h 10477"/>
                <a:gd name="connsiteX22" fmla="*/ 2857 w 10477"/>
                <a:gd name="connsiteY22" fmla="*/ 1905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id="{D6E0A947-757E-478D-AD0D-AB5FCE876A0A}"/>
                </a:ext>
              </a:extLst>
            </p:cNvPr>
            <p:cNvSpPr/>
            <p:nvPr/>
          </p:nvSpPr>
          <p:spPr>
            <a:xfrm>
              <a:off x="5873114" y="347472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2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id="{65357883-A9EC-4D87-A49A-DAB55BCD7E7C}"/>
                </a:ext>
              </a:extLst>
            </p:cNvPr>
            <p:cNvSpPr/>
            <p:nvPr/>
          </p:nvSpPr>
          <p:spPr>
            <a:xfrm>
              <a:off x="5873114" y="347472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9525 h 19050"/>
                <a:gd name="connsiteX7" fmla="*/ 6668 w 19050"/>
                <a:gd name="connsiteY7" fmla="*/ 4763 h 19050"/>
                <a:gd name="connsiteX8" fmla="*/ 10478 w 19050"/>
                <a:gd name="connsiteY8" fmla="*/ 3810 h 19050"/>
                <a:gd name="connsiteX9" fmla="*/ 15240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2382"/>
                    <a:pt x="3810" y="11430"/>
                    <a:pt x="3810" y="9525"/>
                  </a:cubicBezTo>
                  <a:cubicBezTo>
                    <a:pt x="3810" y="7620"/>
                    <a:pt x="4763" y="5715"/>
                    <a:pt x="6668" y="4763"/>
                  </a:cubicBezTo>
                  <a:cubicBezTo>
                    <a:pt x="7620" y="3810"/>
                    <a:pt x="9525" y="3810"/>
                    <a:pt x="10478" y="3810"/>
                  </a:cubicBezTo>
                  <a:cubicBezTo>
                    <a:pt x="12383" y="3810"/>
                    <a:pt x="14288" y="4763"/>
                    <a:pt x="15240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id="{F2F81599-34DC-47F5-BADA-2B59DF17C93A}"/>
                </a:ext>
              </a:extLst>
            </p:cNvPr>
            <p:cNvSpPr/>
            <p:nvPr/>
          </p:nvSpPr>
          <p:spPr>
            <a:xfrm>
              <a:off x="5874067" y="34747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2857 w 18097"/>
                <a:gd name="connsiteY6" fmla="*/ 9525 h 18097"/>
                <a:gd name="connsiteX7" fmla="*/ 4763 w 18097"/>
                <a:gd name="connsiteY7" fmla="*/ 4763 h 18097"/>
                <a:gd name="connsiteX8" fmla="*/ 8572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2 w 18097"/>
                <a:gd name="connsiteY16" fmla="*/ 18097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2857" y="12382"/>
                    <a:pt x="2857" y="10477"/>
                    <a:pt x="2857" y="9525"/>
                  </a:cubicBezTo>
                  <a:cubicBezTo>
                    <a:pt x="2857" y="7620"/>
                    <a:pt x="3810" y="5715"/>
                    <a:pt x="4763" y="4763"/>
                  </a:cubicBezTo>
                  <a:cubicBezTo>
                    <a:pt x="5715" y="3810"/>
                    <a:pt x="7620" y="3810"/>
                    <a:pt x="8572" y="3810"/>
                  </a:cubicBezTo>
                  <a:cubicBezTo>
                    <a:pt x="10477" y="3810"/>
                    <a:pt x="12382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2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id="{0F60FAC6-DAED-4365-816B-E759C7DCF3DD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id="{9D050F5D-EBC4-4445-9DFF-5434A3C71042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id="{065F412D-06DC-4FE1-A80E-5E923A8E2280}"/>
                </a:ext>
              </a:extLst>
            </p:cNvPr>
            <p:cNvSpPr/>
            <p:nvPr/>
          </p:nvSpPr>
          <p:spPr>
            <a:xfrm>
              <a:off x="5875019" y="3476625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id="{87F60214-E85C-4338-9121-CF0229C36A52}"/>
                </a:ext>
              </a:extLst>
            </p:cNvPr>
            <p:cNvSpPr/>
            <p:nvPr/>
          </p:nvSpPr>
          <p:spPr>
            <a:xfrm>
              <a:off x="5875972" y="347757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3810 h 14287"/>
                <a:gd name="connsiteX2" fmla="*/ 11430 w 14287"/>
                <a:gd name="connsiteY2" fmla="*/ 6668 h 14287"/>
                <a:gd name="connsiteX3" fmla="*/ 9525 w 14287"/>
                <a:gd name="connsiteY3" fmla="*/ 9525 h 14287"/>
                <a:gd name="connsiteX4" fmla="*/ 6667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8 h 14287"/>
                <a:gd name="connsiteX8" fmla="*/ 7620 w 14287"/>
                <a:gd name="connsiteY8" fmla="*/ 1905 h 14287"/>
                <a:gd name="connsiteX9" fmla="*/ 10477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3810"/>
                  </a:lnTo>
                  <a:cubicBezTo>
                    <a:pt x="11430" y="4763"/>
                    <a:pt x="11430" y="5715"/>
                    <a:pt x="11430" y="6668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7"/>
                    <a:pt x="7620" y="10477"/>
                    <a:pt x="6667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8"/>
                    <a:pt x="2857" y="5715"/>
                  </a:cubicBezTo>
                  <a:cubicBezTo>
                    <a:pt x="2857" y="4763"/>
                    <a:pt x="3810" y="3810"/>
                    <a:pt x="4763" y="2858"/>
                  </a:cubicBezTo>
                  <a:cubicBezTo>
                    <a:pt x="5715" y="1905"/>
                    <a:pt x="6667" y="1905"/>
                    <a:pt x="7620" y="1905"/>
                  </a:cubicBezTo>
                  <a:cubicBezTo>
                    <a:pt x="8572" y="1905"/>
                    <a:pt x="9525" y="2858"/>
                    <a:pt x="10477" y="3810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id="{23E8BB64-6D6A-4B73-9014-400A5676717C}"/>
                </a:ext>
              </a:extLst>
            </p:cNvPr>
            <p:cNvSpPr/>
            <p:nvPr/>
          </p:nvSpPr>
          <p:spPr>
            <a:xfrm>
              <a:off x="5875972" y="347757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id="{405FC2F8-39AA-4EC2-83F9-973C8756C788}"/>
                </a:ext>
              </a:extLst>
            </p:cNvPr>
            <p:cNvSpPr/>
            <p:nvPr/>
          </p:nvSpPr>
          <p:spPr>
            <a:xfrm>
              <a:off x="5876925" y="34785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7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id="{F5F520FA-511D-49D3-8F06-2DE2B07B5CE3}"/>
                </a:ext>
              </a:extLst>
            </p:cNvPr>
            <p:cNvSpPr/>
            <p:nvPr/>
          </p:nvSpPr>
          <p:spPr>
            <a:xfrm>
              <a:off x="5878830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6667 h 9525"/>
                <a:gd name="connsiteX4" fmla="*/ 3810 w 9525"/>
                <a:gd name="connsiteY4" fmla="*/ 7620 h 9525"/>
                <a:gd name="connsiteX5" fmla="*/ 1905 w 9525"/>
                <a:gd name="connsiteY5" fmla="*/ 6667 h 9525"/>
                <a:gd name="connsiteX6" fmla="*/ 952 w 9525"/>
                <a:gd name="connsiteY6" fmla="*/ 4763 h 9525"/>
                <a:gd name="connsiteX7" fmla="*/ 1905 w 9525"/>
                <a:gd name="connsiteY7" fmla="*/ 2857 h 9525"/>
                <a:gd name="connsiteX8" fmla="*/ 3810 w 9525"/>
                <a:gd name="connsiteY8" fmla="*/ 1905 h 9525"/>
                <a:gd name="connsiteX9" fmla="*/ 5715 w 9525"/>
                <a:gd name="connsiteY9" fmla="*/ 2857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5715" y="6667"/>
                  </a:lnTo>
                  <a:lnTo>
                    <a:pt x="3810" y="7620"/>
                  </a:lnTo>
                  <a:lnTo>
                    <a:pt x="1905" y="6667"/>
                  </a:lnTo>
                  <a:lnTo>
                    <a:pt x="952" y="4763"/>
                  </a:lnTo>
                  <a:lnTo>
                    <a:pt x="1905" y="2857"/>
                  </a:lnTo>
                  <a:lnTo>
                    <a:pt x="3810" y="1905"/>
                  </a:lnTo>
                  <a:lnTo>
                    <a:pt x="5715" y="2857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id="{B1D86CA2-EDEF-453B-BD0D-313C3DC493DE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6667"/>
                  </a:lnTo>
                  <a:lnTo>
                    <a:pt x="5715" y="6667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id="{59067C0A-4792-4BC7-9913-14B2DB78EB9E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id="{E2B09195-1A93-45DB-B8CB-E04C818D0151}"/>
                </a:ext>
              </a:extLst>
            </p:cNvPr>
            <p:cNvSpPr/>
            <p:nvPr/>
          </p:nvSpPr>
          <p:spPr>
            <a:xfrm>
              <a:off x="5878830" y="3480435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7620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7620" y="5715"/>
                    <a:pt x="7620" y="4763"/>
                    <a:pt x="7620" y="3810"/>
                  </a:cubicBezTo>
                  <a:lnTo>
                    <a:pt x="7620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id="{AE9B5CF9-4BD3-445D-B9EF-5E642D639573}"/>
                </a:ext>
              </a:extLst>
            </p:cNvPr>
            <p:cNvSpPr/>
            <p:nvPr/>
          </p:nvSpPr>
          <p:spPr>
            <a:xfrm>
              <a:off x="5879782" y="3481387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7 w 6667"/>
                <a:gd name="connsiteY1" fmla="*/ 1905 h 5714"/>
                <a:gd name="connsiteX2" fmla="*/ 2857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7 w 6667"/>
                <a:gd name="connsiteY5" fmla="*/ 3810 h 5714"/>
                <a:gd name="connsiteX6" fmla="*/ 2857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7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id="{0E66401B-E4E6-446D-A70C-2E223819E96B}"/>
                </a:ext>
              </a:extLst>
            </p:cNvPr>
            <p:cNvSpPr/>
            <p:nvPr/>
          </p:nvSpPr>
          <p:spPr>
            <a:xfrm>
              <a:off x="5880735" y="3481387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8 h 5714"/>
                <a:gd name="connsiteX3" fmla="*/ 952 w 4762"/>
                <a:gd name="connsiteY3" fmla="*/ 1905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0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952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id="{8076FA8C-E7BD-4A34-A047-F58D1D075AAB}"/>
                </a:ext>
              </a:extLst>
            </p:cNvPr>
            <p:cNvSpPr/>
            <p:nvPr/>
          </p:nvSpPr>
          <p:spPr>
            <a:xfrm>
              <a:off x="5880735" y="3482339"/>
              <a:ext cx="4762" cy="3810"/>
            </a:xfrm>
            <a:custGeom>
              <a:avLst/>
              <a:gdLst>
                <a:gd name="connsiteX0" fmla="*/ 2857 w 4762"/>
                <a:gd name="connsiteY0" fmla="*/ 1905 h 3810"/>
                <a:gd name="connsiteX1" fmla="*/ 1905 w 4762"/>
                <a:gd name="connsiteY1" fmla="*/ 952 h 3810"/>
                <a:gd name="connsiteX2" fmla="*/ 952 w 4762"/>
                <a:gd name="connsiteY2" fmla="*/ 2858 h 3810"/>
                <a:gd name="connsiteX3" fmla="*/ 2857 w 4762"/>
                <a:gd name="connsiteY3" fmla="*/ 2858 h 3810"/>
                <a:gd name="connsiteX4" fmla="*/ 2857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2857 w 4762"/>
                <a:gd name="connsiteY7" fmla="*/ 2858 h 3810"/>
                <a:gd name="connsiteX8" fmla="*/ 2857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2857 w 4762"/>
                <a:gd name="connsiteY12" fmla="*/ 1905 h 3810"/>
                <a:gd name="connsiteX13" fmla="*/ 1905 w 4762"/>
                <a:gd name="connsiteY13" fmla="*/ 952 h 3810"/>
                <a:gd name="connsiteX14" fmla="*/ 2857 w 4762"/>
                <a:gd name="connsiteY14" fmla="*/ 1905 h 3810"/>
                <a:gd name="connsiteX15" fmla="*/ 2857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0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3810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2857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2857" y="1905"/>
                  </a:moveTo>
                  <a:lnTo>
                    <a:pt x="1905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id="{83AF754B-3048-4007-92A2-3C992958B98B}"/>
                </a:ext>
              </a:extLst>
            </p:cNvPr>
            <p:cNvSpPr/>
            <p:nvPr/>
          </p:nvSpPr>
          <p:spPr>
            <a:xfrm>
              <a:off x="5880735" y="3482339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3810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id="{776D5487-D456-472B-B9C5-03F73238D5DD}"/>
                </a:ext>
              </a:extLst>
            </p:cNvPr>
            <p:cNvSpPr/>
            <p:nvPr/>
          </p:nvSpPr>
          <p:spPr>
            <a:xfrm>
              <a:off x="5877877" y="3479482"/>
              <a:ext cx="10477" cy="10477"/>
            </a:xfrm>
            <a:custGeom>
              <a:avLst/>
              <a:gdLst>
                <a:gd name="connsiteX0" fmla="*/ 2858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2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8 w 10477"/>
                <a:gd name="connsiteY11" fmla="*/ 1905 h 10477"/>
                <a:gd name="connsiteX12" fmla="*/ 3810 w 10477"/>
                <a:gd name="connsiteY12" fmla="*/ 2857 h 10477"/>
                <a:gd name="connsiteX13" fmla="*/ 5715 w 10477"/>
                <a:gd name="connsiteY13" fmla="*/ 1905 h 10477"/>
                <a:gd name="connsiteX14" fmla="*/ 7620 w 10477"/>
                <a:gd name="connsiteY14" fmla="*/ 2857 h 10477"/>
                <a:gd name="connsiteX15" fmla="*/ 8573 w 10477"/>
                <a:gd name="connsiteY15" fmla="*/ 4763 h 10477"/>
                <a:gd name="connsiteX16" fmla="*/ 6668 w 10477"/>
                <a:gd name="connsiteY16" fmla="*/ 6667 h 10477"/>
                <a:gd name="connsiteX17" fmla="*/ 4763 w 10477"/>
                <a:gd name="connsiteY17" fmla="*/ 7620 h 10477"/>
                <a:gd name="connsiteX18" fmla="*/ 2858 w 10477"/>
                <a:gd name="connsiteY18" fmla="*/ 6667 h 10477"/>
                <a:gd name="connsiteX19" fmla="*/ 1905 w 10477"/>
                <a:gd name="connsiteY19" fmla="*/ 4763 h 10477"/>
                <a:gd name="connsiteX20" fmla="*/ 2858 w 10477"/>
                <a:gd name="connsiteY20" fmla="*/ 2857 h 10477"/>
                <a:gd name="connsiteX21" fmla="*/ 2858 w 10477"/>
                <a:gd name="connsiteY21" fmla="*/ 1905 h 10477"/>
                <a:gd name="connsiteX22" fmla="*/ 3810 w 10477"/>
                <a:gd name="connsiteY22" fmla="*/ 2857 h 10477"/>
                <a:gd name="connsiteX23" fmla="*/ 2858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8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2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lnTo>
                    <a:pt x="1905" y="952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8" y="6667"/>
                  </a:lnTo>
                  <a:lnTo>
                    <a:pt x="1905" y="4763"/>
                  </a:lnTo>
                  <a:lnTo>
                    <a:pt x="2858" y="2857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285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id="{A0E57C07-E136-4526-B0C6-D22D64DCCD45}"/>
                </a:ext>
              </a:extLst>
            </p:cNvPr>
            <p:cNvSpPr/>
            <p:nvPr/>
          </p:nvSpPr>
          <p:spPr>
            <a:xfrm>
              <a:off x="5937885" y="3494722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3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id="{9C1C7CE4-BB6B-4811-8CB7-5364566FBFD7}"/>
                </a:ext>
              </a:extLst>
            </p:cNvPr>
            <p:cNvSpPr/>
            <p:nvPr/>
          </p:nvSpPr>
          <p:spPr>
            <a:xfrm>
              <a:off x="5937885" y="349567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id="{DE773080-AC6D-47F2-A832-B7B4F2A14AD5}"/>
                </a:ext>
              </a:extLst>
            </p:cNvPr>
            <p:cNvSpPr/>
            <p:nvPr/>
          </p:nvSpPr>
          <p:spPr>
            <a:xfrm>
              <a:off x="5937885" y="349567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id="{D7E4988A-9EB6-4AA4-8580-0C00892DAAA6}"/>
                </a:ext>
              </a:extLst>
            </p:cNvPr>
            <p:cNvSpPr/>
            <p:nvPr/>
          </p:nvSpPr>
          <p:spPr>
            <a:xfrm>
              <a:off x="5939789" y="349662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7620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id="{B579E5E5-245C-45D6-A32F-C6070103C99F}"/>
                </a:ext>
              </a:extLst>
            </p:cNvPr>
            <p:cNvSpPr/>
            <p:nvPr/>
          </p:nvSpPr>
          <p:spPr>
            <a:xfrm>
              <a:off x="5939789" y="349757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8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8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8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3"/>
                    <a:pt x="10478" y="0"/>
                    <a:pt x="7620" y="0"/>
                  </a:cubicBezTo>
                  <a:cubicBezTo>
                    <a:pt x="5715" y="0"/>
                    <a:pt x="3810" y="953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8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id="{91D173A6-5C16-4463-80A1-BD90EAB78DA8}"/>
                </a:ext>
              </a:extLst>
            </p:cNvPr>
            <p:cNvSpPr/>
            <p:nvPr/>
          </p:nvSpPr>
          <p:spPr>
            <a:xfrm>
              <a:off x="5939789" y="3497579"/>
              <a:ext cx="15240" cy="15240"/>
            </a:xfrm>
            <a:custGeom>
              <a:avLst/>
              <a:gdLst>
                <a:gd name="connsiteX0" fmla="*/ 12383 w 15240"/>
                <a:gd name="connsiteY0" fmla="*/ 3810 h 15240"/>
                <a:gd name="connsiteX1" fmla="*/ 11430 w 15240"/>
                <a:gd name="connsiteY1" fmla="*/ 4763 h 15240"/>
                <a:gd name="connsiteX2" fmla="*/ 12383 w 15240"/>
                <a:gd name="connsiteY2" fmla="*/ 7620 h 15240"/>
                <a:gd name="connsiteX3" fmla="*/ 10478 w 15240"/>
                <a:gd name="connsiteY3" fmla="*/ 11430 h 15240"/>
                <a:gd name="connsiteX4" fmla="*/ 7620 w 15240"/>
                <a:gd name="connsiteY4" fmla="*/ 12383 h 15240"/>
                <a:gd name="connsiteX5" fmla="*/ 3810 w 15240"/>
                <a:gd name="connsiteY5" fmla="*/ 10478 h 15240"/>
                <a:gd name="connsiteX6" fmla="*/ 2858 w 15240"/>
                <a:gd name="connsiteY6" fmla="*/ 7620 h 15240"/>
                <a:gd name="connsiteX7" fmla="*/ 4763 w 15240"/>
                <a:gd name="connsiteY7" fmla="*/ 3810 h 15240"/>
                <a:gd name="connsiteX8" fmla="*/ 7620 w 15240"/>
                <a:gd name="connsiteY8" fmla="*/ 2858 h 15240"/>
                <a:gd name="connsiteX9" fmla="*/ 11430 w 15240"/>
                <a:gd name="connsiteY9" fmla="*/ 4763 h 15240"/>
                <a:gd name="connsiteX10" fmla="*/ 12383 w 15240"/>
                <a:gd name="connsiteY10" fmla="*/ 3810 h 15240"/>
                <a:gd name="connsiteX11" fmla="*/ 13335 w 15240"/>
                <a:gd name="connsiteY11" fmla="*/ 2858 h 15240"/>
                <a:gd name="connsiteX12" fmla="*/ 7620 w 15240"/>
                <a:gd name="connsiteY12" fmla="*/ 0 h 15240"/>
                <a:gd name="connsiteX13" fmla="*/ 2858 w 15240"/>
                <a:gd name="connsiteY13" fmla="*/ 1905 h 15240"/>
                <a:gd name="connsiteX14" fmla="*/ 0 w 15240"/>
                <a:gd name="connsiteY14" fmla="*/ 7620 h 15240"/>
                <a:gd name="connsiteX15" fmla="*/ 1905 w 15240"/>
                <a:gd name="connsiteY15" fmla="*/ 12383 h 15240"/>
                <a:gd name="connsiteX16" fmla="*/ 7620 w 15240"/>
                <a:gd name="connsiteY16" fmla="*/ 15240 h 15240"/>
                <a:gd name="connsiteX17" fmla="*/ 12383 w 15240"/>
                <a:gd name="connsiteY17" fmla="*/ 13335 h 15240"/>
                <a:gd name="connsiteX18" fmla="*/ 15240 w 15240"/>
                <a:gd name="connsiteY18" fmla="*/ 7620 h 15240"/>
                <a:gd name="connsiteX19" fmla="*/ 13335 w 15240"/>
                <a:gd name="connsiteY19" fmla="*/ 2858 h 15240"/>
                <a:gd name="connsiteX20" fmla="*/ 12383 w 15240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40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8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id="{3851EC37-248B-4592-9A7E-A34412A9AE59}"/>
                </a:ext>
              </a:extLst>
            </p:cNvPr>
            <p:cNvSpPr/>
            <p:nvPr/>
          </p:nvSpPr>
          <p:spPr>
            <a:xfrm>
              <a:off x="5940742" y="349757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7620 h 14287"/>
                <a:gd name="connsiteX7" fmla="*/ 4763 w 14287"/>
                <a:gd name="connsiteY7" fmla="*/ 4763 h 14287"/>
                <a:gd name="connsiteX8" fmla="*/ 7620 w 14287"/>
                <a:gd name="connsiteY8" fmla="*/ 3810 h 14287"/>
                <a:gd name="connsiteX9" fmla="*/ 10477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8572" y="3810"/>
                    <a:pt x="10477" y="4763"/>
                    <a:pt x="10477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id="{4462E8FC-1CE0-4FD0-AA32-16ADEF2D49F4}"/>
                </a:ext>
              </a:extLst>
            </p:cNvPr>
            <p:cNvSpPr/>
            <p:nvPr/>
          </p:nvSpPr>
          <p:spPr>
            <a:xfrm>
              <a:off x="5940742" y="349853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6667 h 12382"/>
                <a:gd name="connsiteX7" fmla="*/ 4763 w 12382"/>
                <a:gd name="connsiteY7" fmla="*/ 3810 h 12382"/>
                <a:gd name="connsiteX8" fmla="*/ 6668 w 12382"/>
                <a:gd name="connsiteY8" fmla="*/ 2857 h 12382"/>
                <a:gd name="connsiteX9" fmla="*/ 9525 w 12382"/>
                <a:gd name="connsiteY9" fmla="*/ 3810 h 12382"/>
                <a:gd name="connsiteX10" fmla="*/ 10477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2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6667"/>
                  </a:lnTo>
                  <a:cubicBezTo>
                    <a:pt x="3810" y="5715"/>
                    <a:pt x="3810" y="4763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2" y="2857"/>
                    <a:pt x="9525" y="3810"/>
                  </a:cubicBezTo>
                  <a:lnTo>
                    <a:pt x="10477" y="3810"/>
                  </a:lnTo>
                  <a:lnTo>
                    <a:pt x="11430" y="2857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id="{F5B26D19-677C-4728-801C-4BD46459EF35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8573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id="{5F550A61-723D-4621-AEA4-DA94CCA84F7A}"/>
                </a:ext>
              </a:extLst>
            </p:cNvPr>
            <p:cNvSpPr/>
            <p:nvPr/>
          </p:nvSpPr>
          <p:spPr>
            <a:xfrm>
              <a:off x="5942647" y="349948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2857 w 9525"/>
                <a:gd name="connsiteY6" fmla="*/ 5715 h 9525"/>
                <a:gd name="connsiteX7" fmla="*/ 3810 w 9525"/>
                <a:gd name="connsiteY7" fmla="*/ 3810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id="{01E1475E-D08B-48E3-9305-73C2043D623B}"/>
                </a:ext>
              </a:extLst>
            </p:cNvPr>
            <p:cNvSpPr/>
            <p:nvPr/>
          </p:nvSpPr>
          <p:spPr>
            <a:xfrm>
              <a:off x="5942647" y="35004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id="{0BF61850-11F6-4ED4-9734-20B967CB6F01}"/>
                </a:ext>
              </a:extLst>
            </p:cNvPr>
            <p:cNvSpPr/>
            <p:nvPr/>
          </p:nvSpPr>
          <p:spPr>
            <a:xfrm>
              <a:off x="5943600" y="3500437"/>
              <a:ext cx="9525" cy="9525"/>
            </a:xfrm>
            <a:custGeom>
              <a:avLst/>
              <a:gdLst>
                <a:gd name="connsiteX0" fmla="*/ 6668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5715 h 9525"/>
                <a:gd name="connsiteX4" fmla="*/ 3810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5715 w 9525"/>
                <a:gd name="connsiteY9" fmla="*/ 3810 h 9525"/>
                <a:gd name="connsiteX10" fmla="*/ 6668 w 9525"/>
                <a:gd name="connsiteY10" fmla="*/ 2858 h 9525"/>
                <a:gd name="connsiteX11" fmla="*/ 7620 w 9525"/>
                <a:gd name="connsiteY11" fmla="*/ 1905 h 9525"/>
                <a:gd name="connsiteX12" fmla="*/ 3810 w 9525"/>
                <a:gd name="connsiteY12" fmla="*/ 0 h 9525"/>
                <a:gd name="connsiteX13" fmla="*/ 952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3810"/>
                  </a:lnTo>
                  <a:lnTo>
                    <a:pt x="6668" y="2858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id="{85053C8D-6743-46ED-83E3-3318D25297C0}"/>
                </a:ext>
              </a:extLst>
            </p:cNvPr>
            <p:cNvSpPr/>
            <p:nvPr/>
          </p:nvSpPr>
          <p:spPr>
            <a:xfrm>
              <a:off x="5943600" y="3500437"/>
              <a:ext cx="7619" cy="8572"/>
            </a:xfrm>
            <a:custGeom>
              <a:avLst/>
              <a:gdLst>
                <a:gd name="connsiteX0" fmla="*/ 5715 w 7619"/>
                <a:gd name="connsiteY0" fmla="*/ 2858 h 8572"/>
                <a:gd name="connsiteX1" fmla="*/ 4763 w 7619"/>
                <a:gd name="connsiteY1" fmla="*/ 3810 h 8572"/>
                <a:gd name="connsiteX2" fmla="*/ 4763 w 7619"/>
                <a:gd name="connsiteY2" fmla="*/ 4763 h 8572"/>
                <a:gd name="connsiteX3" fmla="*/ 4763 w 7619"/>
                <a:gd name="connsiteY3" fmla="*/ 5715 h 8572"/>
                <a:gd name="connsiteX4" fmla="*/ 3810 w 7619"/>
                <a:gd name="connsiteY4" fmla="*/ 5715 h 8572"/>
                <a:gd name="connsiteX5" fmla="*/ 2857 w 7619"/>
                <a:gd name="connsiteY5" fmla="*/ 5715 h 8572"/>
                <a:gd name="connsiteX6" fmla="*/ 2857 w 7619"/>
                <a:gd name="connsiteY6" fmla="*/ 4763 h 8572"/>
                <a:gd name="connsiteX7" fmla="*/ 2857 w 7619"/>
                <a:gd name="connsiteY7" fmla="*/ 3810 h 8572"/>
                <a:gd name="connsiteX8" fmla="*/ 3810 w 7619"/>
                <a:gd name="connsiteY8" fmla="*/ 3810 h 8572"/>
                <a:gd name="connsiteX9" fmla="*/ 4763 w 7619"/>
                <a:gd name="connsiteY9" fmla="*/ 3810 h 8572"/>
                <a:gd name="connsiteX10" fmla="*/ 5715 w 7619"/>
                <a:gd name="connsiteY10" fmla="*/ 2858 h 8572"/>
                <a:gd name="connsiteX11" fmla="*/ 6668 w 7619"/>
                <a:gd name="connsiteY11" fmla="*/ 1905 h 8572"/>
                <a:gd name="connsiteX12" fmla="*/ 3810 w 7619"/>
                <a:gd name="connsiteY12" fmla="*/ 0 h 8572"/>
                <a:gd name="connsiteX13" fmla="*/ 1905 w 7619"/>
                <a:gd name="connsiteY13" fmla="*/ 952 h 8572"/>
                <a:gd name="connsiteX14" fmla="*/ 0 w 7619"/>
                <a:gd name="connsiteY14" fmla="*/ 4763 h 8572"/>
                <a:gd name="connsiteX15" fmla="*/ 952 w 7619"/>
                <a:gd name="connsiteY15" fmla="*/ 6667 h 8572"/>
                <a:gd name="connsiteX16" fmla="*/ 3810 w 7619"/>
                <a:gd name="connsiteY16" fmla="*/ 8573 h 8572"/>
                <a:gd name="connsiteX17" fmla="*/ 5715 w 7619"/>
                <a:gd name="connsiteY17" fmla="*/ 7620 h 8572"/>
                <a:gd name="connsiteX18" fmla="*/ 7620 w 7619"/>
                <a:gd name="connsiteY18" fmla="*/ 4763 h 8572"/>
                <a:gd name="connsiteX19" fmla="*/ 6668 w 7619"/>
                <a:gd name="connsiteY19" fmla="*/ 2858 h 8572"/>
                <a:gd name="connsiteX20" fmla="*/ 5715 w 7619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8572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5715" y="7620"/>
                  </a:lnTo>
                  <a:cubicBezTo>
                    <a:pt x="6668" y="6667"/>
                    <a:pt x="7620" y="5715"/>
                    <a:pt x="7620" y="4763"/>
                  </a:cubicBezTo>
                  <a:lnTo>
                    <a:pt x="6668" y="2858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id="{FC8B7F03-F462-427A-BDBD-3647041BF81A}"/>
                </a:ext>
              </a:extLst>
            </p:cNvPr>
            <p:cNvSpPr/>
            <p:nvPr/>
          </p:nvSpPr>
          <p:spPr>
            <a:xfrm>
              <a:off x="5944552" y="3502342"/>
              <a:ext cx="5715" cy="5715"/>
            </a:xfrm>
            <a:custGeom>
              <a:avLst/>
              <a:gdLst>
                <a:gd name="connsiteX0" fmla="*/ 4763 w 5715"/>
                <a:gd name="connsiteY0" fmla="*/ 1905 h 5715"/>
                <a:gd name="connsiteX1" fmla="*/ 2858 w 5715"/>
                <a:gd name="connsiteY1" fmla="*/ 953 h 5715"/>
                <a:gd name="connsiteX2" fmla="*/ 2858 w 5715"/>
                <a:gd name="connsiteY2" fmla="*/ 2858 h 5715"/>
                <a:gd name="connsiteX3" fmla="*/ 1905 w 5715"/>
                <a:gd name="connsiteY3" fmla="*/ 2858 h 5715"/>
                <a:gd name="connsiteX4" fmla="*/ 1905 w 5715"/>
                <a:gd name="connsiteY4" fmla="*/ 3810 h 5715"/>
                <a:gd name="connsiteX5" fmla="*/ 2858 w 5715"/>
                <a:gd name="connsiteY5" fmla="*/ 3810 h 5715"/>
                <a:gd name="connsiteX6" fmla="*/ 2858 w 5715"/>
                <a:gd name="connsiteY6" fmla="*/ 2858 h 5715"/>
                <a:gd name="connsiteX7" fmla="*/ 4763 w 5715"/>
                <a:gd name="connsiteY7" fmla="*/ 2858 h 5715"/>
                <a:gd name="connsiteX8" fmla="*/ 4763 w 5715"/>
                <a:gd name="connsiteY8" fmla="*/ 1905 h 5715"/>
                <a:gd name="connsiteX9" fmla="*/ 2858 w 5715"/>
                <a:gd name="connsiteY9" fmla="*/ 953 h 5715"/>
                <a:gd name="connsiteX10" fmla="*/ 4763 w 5715"/>
                <a:gd name="connsiteY10" fmla="*/ 1905 h 5715"/>
                <a:gd name="connsiteX11" fmla="*/ 4763 w 5715"/>
                <a:gd name="connsiteY11" fmla="*/ 0 h 5715"/>
                <a:gd name="connsiteX12" fmla="*/ 1905 w 5715"/>
                <a:gd name="connsiteY12" fmla="*/ 0 h 5715"/>
                <a:gd name="connsiteX13" fmla="*/ 953 w 5715"/>
                <a:gd name="connsiteY13" fmla="*/ 0 h 5715"/>
                <a:gd name="connsiteX14" fmla="*/ 0 w 5715"/>
                <a:gd name="connsiteY14" fmla="*/ 3810 h 5715"/>
                <a:gd name="connsiteX15" fmla="*/ 0 w 5715"/>
                <a:gd name="connsiteY15" fmla="*/ 4763 h 5715"/>
                <a:gd name="connsiteX16" fmla="*/ 3810 w 5715"/>
                <a:gd name="connsiteY16" fmla="*/ 5715 h 5715"/>
                <a:gd name="connsiteX17" fmla="*/ 5715 w 5715"/>
                <a:gd name="connsiteY17" fmla="*/ 5715 h 5715"/>
                <a:gd name="connsiteX18" fmla="*/ 5715 w 5715"/>
                <a:gd name="connsiteY18" fmla="*/ 1905 h 5715"/>
                <a:gd name="connsiteX19" fmla="*/ 5715 w 5715"/>
                <a:gd name="connsiteY19" fmla="*/ 0 h 5715"/>
                <a:gd name="connsiteX20" fmla="*/ 4763 w 5715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5">
                  <a:moveTo>
                    <a:pt x="4763" y="1905"/>
                  </a:moveTo>
                  <a:lnTo>
                    <a:pt x="2858" y="953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95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id="{C58D517B-0EB4-4043-BBED-F46178B3B908}"/>
                </a:ext>
              </a:extLst>
            </p:cNvPr>
            <p:cNvSpPr/>
            <p:nvPr/>
          </p:nvSpPr>
          <p:spPr>
            <a:xfrm>
              <a:off x="5944552" y="3502342"/>
              <a:ext cx="5715" cy="5715"/>
            </a:xfrm>
            <a:custGeom>
              <a:avLst/>
              <a:gdLst>
                <a:gd name="connsiteX0" fmla="*/ 3810 w 5715"/>
                <a:gd name="connsiteY0" fmla="*/ 1905 h 5715"/>
                <a:gd name="connsiteX1" fmla="*/ 2858 w 5715"/>
                <a:gd name="connsiteY1" fmla="*/ 1905 h 5715"/>
                <a:gd name="connsiteX2" fmla="*/ 2858 w 5715"/>
                <a:gd name="connsiteY2" fmla="*/ 1905 h 5715"/>
                <a:gd name="connsiteX3" fmla="*/ 1905 w 5715"/>
                <a:gd name="connsiteY3" fmla="*/ 1905 h 5715"/>
                <a:gd name="connsiteX4" fmla="*/ 1905 w 5715"/>
                <a:gd name="connsiteY4" fmla="*/ 3810 h 5715"/>
                <a:gd name="connsiteX5" fmla="*/ 3810 w 5715"/>
                <a:gd name="connsiteY5" fmla="*/ 3810 h 5715"/>
                <a:gd name="connsiteX6" fmla="*/ 3810 w 5715"/>
                <a:gd name="connsiteY6" fmla="*/ 2858 h 5715"/>
                <a:gd name="connsiteX7" fmla="*/ 3810 w 5715"/>
                <a:gd name="connsiteY7" fmla="*/ 2858 h 5715"/>
                <a:gd name="connsiteX8" fmla="*/ 3810 w 5715"/>
                <a:gd name="connsiteY8" fmla="*/ 1905 h 5715"/>
                <a:gd name="connsiteX9" fmla="*/ 2858 w 5715"/>
                <a:gd name="connsiteY9" fmla="*/ 1905 h 5715"/>
                <a:gd name="connsiteX10" fmla="*/ 3810 w 5715"/>
                <a:gd name="connsiteY10" fmla="*/ 1905 h 5715"/>
                <a:gd name="connsiteX11" fmla="*/ 4763 w 5715"/>
                <a:gd name="connsiteY11" fmla="*/ 0 h 5715"/>
                <a:gd name="connsiteX12" fmla="*/ 1905 w 5715"/>
                <a:gd name="connsiteY12" fmla="*/ 0 h 5715"/>
                <a:gd name="connsiteX13" fmla="*/ 953 w 5715"/>
                <a:gd name="connsiteY13" fmla="*/ 0 h 5715"/>
                <a:gd name="connsiteX14" fmla="*/ 953 w 5715"/>
                <a:gd name="connsiteY14" fmla="*/ 2858 h 5715"/>
                <a:gd name="connsiteX15" fmla="*/ 0 w 5715"/>
                <a:gd name="connsiteY15" fmla="*/ 4763 h 5715"/>
                <a:gd name="connsiteX16" fmla="*/ 3810 w 5715"/>
                <a:gd name="connsiteY16" fmla="*/ 4763 h 5715"/>
                <a:gd name="connsiteX17" fmla="*/ 4763 w 5715"/>
                <a:gd name="connsiteY17" fmla="*/ 5715 h 5715"/>
                <a:gd name="connsiteX18" fmla="*/ 5715 w 5715"/>
                <a:gd name="connsiteY18" fmla="*/ 1905 h 5715"/>
                <a:gd name="connsiteX19" fmla="*/ 5715 w 5715"/>
                <a:gd name="connsiteY19" fmla="*/ 953 h 5715"/>
                <a:gd name="connsiteX20" fmla="*/ 4763 w 5715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5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3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id="{A012A71F-6F76-4B88-A26A-2A8D53B69A67}"/>
                </a:ext>
              </a:extLst>
            </p:cNvPr>
            <p:cNvSpPr/>
            <p:nvPr/>
          </p:nvSpPr>
          <p:spPr>
            <a:xfrm>
              <a:off x="5945505" y="350234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952 w 4762"/>
                <a:gd name="connsiteY1" fmla="*/ 1905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952 w 4762"/>
                <a:gd name="connsiteY6" fmla="*/ 2858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952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952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3 h 4762"/>
                <a:gd name="connsiteX16" fmla="*/ 1905 w 4762"/>
                <a:gd name="connsiteY16" fmla="*/ 953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3 h 4762"/>
                <a:gd name="connsiteX24" fmla="*/ 2857 w 4762"/>
                <a:gd name="connsiteY24" fmla="*/ 953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2858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3"/>
                  </a:lnTo>
                  <a:lnTo>
                    <a:pt x="2857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id="{80465F05-3ADE-4148-96D3-5E14EFDEB304}"/>
                </a:ext>
              </a:extLst>
            </p:cNvPr>
            <p:cNvSpPr/>
            <p:nvPr/>
          </p:nvSpPr>
          <p:spPr>
            <a:xfrm>
              <a:off x="5945505" y="3503295"/>
              <a:ext cx="3809" cy="3809"/>
            </a:xfrm>
            <a:custGeom>
              <a:avLst/>
              <a:gdLst>
                <a:gd name="connsiteX0" fmla="*/ 2857 w 3809"/>
                <a:gd name="connsiteY0" fmla="*/ 1905 h 3809"/>
                <a:gd name="connsiteX1" fmla="*/ 952 w 3809"/>
                <a:gd name="connsiteY1" fmla="*/ 952 h 3809"/>
                <a:gd name="connsiteX2" fmla="*/ 952 w 3809"/>
                <a:gd name="connsiteY2" fmla="*/ 1905 h 3809"/>
                <a:gd name="connsiteX3" fmla="*/ 1905 w 3809"/>
                <a:gd name="connsiteY3" fmla="*/ 1905 h 3809"/>
                <a:gd name="connsiteX4" fmla="*/ 2857 w 3809"/>
                <a:gd name="connsiteY4" fmla="*/ 952 h 3809"/>
                <a:gd name="connsiteX5" fmla="*/ 1905 w 3809"/>
                <a:gd name="connsiteY5" fmla="*/ 952 h 3809"/>
                <a:gd name="connsiteX6" fmla="*/ 1905 w 3809"/>
                <a:gd name="connsiteY6" fmla="*/ 1905 h 3809"/>
                <a:gd name="connsiteX7" fmla="*/ 2857 w 3809"/>
                <a:gd name="connsiteY7" fmla="*/ 1905 h 3809"/>
                <a:gd name="connsiteX8" fmla="*/ 2857 w 3809"/>
                <a:gd name="connsiteY8" fmla="*/ 1905 h 3809"/>
                <a:gd name="connsiteX9" fmla="*/ 1905 w 3809"/>
                <a:gd name="connsiteY9" fmla="*/ 952 h 3809"/>
                <a:gd name="connsiteX10" fmla="*/ 1905 w 3809"/>
                <a:gd name="connsiteY10" fmla="*/ 2857 h 3809"/>
                <a:gd name="connsiteX11" fmla="*/ 1905 w 3809"/>
                <a:gd name="connsiteY11" fmla="*/ 2857 h 3809"/>
                <a:gd name="connsiteX12" fmla="*/ 2857 w 3809"/>
                <a:gd name="connsiteY12" fmla="*/ 1905 h 3809"/>
                <a:gd name="connsiteX13" fmla="*/ 952 w 3809"/>
                <a:gd name="connsiteY13" fmla="*/ 952 h 3809"/>
                <a:gd name="connsiteX14" fmla="*/ 2857 w 3809"/>
                <a:gd name="connsiteY14" fmla="*/ 1905 h 3809"/>
                <a:gd name="connsiteX15" fmla="*/ 2857 w 3809"/>
                <a:gd name="connsiteY15" fmla="*/ 0 h 3809"/>
                <a:gd name="connsiteX16" fmla="*/ 1905 w 3809"/>
                <a:gd name="connsiteY16" fmla="*/ 0 h 3809"/>
                <a:gd name="connsiteX17" fmla="*/ 952 w 3809"/>
                <a:gd name="connsiteY17" fmla="*/ 0 h 3809"/>
                <a:gd name="connsiteX18" fmla="*/ 0 w 3809"/>
                <a:gd name="connsiteY18" fmla="*/ 1905 h 3809"/>
                <a:gd name="connsiteX19" fmla="*/ 0 w 3809"/>
                <a:gd name="connsiteY19" fmla="*/ 2857 h 3809"/>
                <a:gd name="connsiteX20" fmla="*/ 1905 w 3809"/>
                <a:gd name="connsiteY20" fmla="*/ 3810 h 3809"/>
                <a:gd name="connsiteX21" fmla="*/ 3810 w 3809"/>
                <a:gd name="connsiteY21" fmla="*/ 3810 h 3809"/>
                <a:gd name="connsiteX22" fmla="*/ 3810 w 3809"/>
                <a:gd name="connsiteY22" fmla="*/ 1905 h 3809"/>
                <a:gd name="connsiteX23" fmla="*/ 3810 w 3809"/>
                <a:gd name="connsiteY23" fmla="*/ 0 h 3809"/>
                <a:gd name="connsiteX24" fmla="*/ 2857 w 3809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09">
                  <a:moveTo>
                    <a:pt x="2857" y="1905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2857" y="1905"/>
                  </a:lnTo>
                  <a:lnTo>
                    <a:pt x="952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id="{F3AD8369-9581-4D95-9ED4-8452989E985E}"/>
                </a:ext>
              </a:extLst>
            </p:cNvPr>
            <p:cNvSpPr/>
            <p:nvPr/>
          </p:nvSpPr>
          <p:spPr>
            <a:xfrm>
              <a:off x="5941694" y="350043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8 h 10477"/>
                <a:gd name="connsiteX14" fmla="*/ 5715 w 10477"/>
                <a:gd name="connsiteY14" fmla="*/ 1905 h 10477"/>
                <a:gd name="connsiteX15" fmla="*/ 7620 w 10477"/>
                <a:gd name="connsiteY15" fmla="*/ 2858 h 10477"/>
                <a:gd name="connsiteX16" fmla="*/ 8573 w 10477"/>
                <a:gd name="connsiteY16" fmla="*/ 4763 h 10477"/>
                <a:gd name="connsiteX17" fmla="*/ 7620 w 10477"/>
                <a:gd name="connsiteY17" fmla="*/ 6667 h 10477"/>
                <a:gd name="connsiteX18" fmla="*/ 5715 w 10477"/>
                <a:gd name="connsiteY18" fmla="*/ 7620 h 10477"/>
                <a:gd name="connsiteX19" fmla="*/ 3810 w 10477"/>
                <a:gd name="connsiteY19" fmla="*/ 6667 h 10477"/>
                <a:gd name="connsiteX20" fmla="*/ 3810 w 10477"/>
                <a:gd name="connsiteY20" fmla="*/ 4763 h 10477"/>
                <a:gd name="connsiteX21" fmla="*/ 4763 w 10477"/>
                <a:gd name="connsiteY21" fmla="*/ 2858 h 10477"/>
                <a:gd name="connsiteX22" fmla="*/ 2857 w 10477"/>
                <a:gd name="connsiteY22" fmla="*/ 1905 h 10477"/>
                <a:gd name="connsiteX23" fmla="*/ 3810 w 10477"/>
                <a:gd name="connsiteY23" fmla="*/ 2858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8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3810" y="4763"/>
                  </a:lnTo>
                  <a:lnTo>
                    <a:pt x="4763" y="2858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id="{6A7EAC98-9F9F-4FD1-B491-D3A663EDD5F9}"/>
                </a:ext>
              </a:extLst>
            </p:cNvPr>
            <p:cNvSpPr/>
            <p:nvPr/>
          </p:nvSpPr>
          <p:spPr>
            <a:xfrm>
              <a:off x="5895022" y="35128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id="{186A80DF-67E3-4256-902B-B80AC4229E0F}"/>
                </a:ext>
              </a:extLst>
            </p:cNvPr>
            <p:cNvSpPr/>
            <p:nvPr/>
          </p:nvSpPr>
          <p:spPr>
            <a:xfrm>
              <a:off x="5895022" y="35128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id="{4AB80567-6CEA-4540-B397-15D428ACE2DA}"/>
                </a:ext>
              </a:extLst>
            </p:cNvPr>
            <p:cNvSpPr/>
            <p:nvPr/>
          </p:nvSpPr>
          <p:spPr>
            <a:xfrm>
              <a:off x="5895975" y="35128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id="{11C5CF1D-51B6-4C81-BBCC-AE61E732FD0A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id="{EB920E12-F1BA-4D39-83D4-3F36090D7F7A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id="{8BB58155-F2D7-4591-AF4E-1960610FCD9C}"/>
                </a:ext>
              </a:extLst>
            </p:cNvPr>
            <p:cNvSpPr/>
            <p:nvPr/>
          </p:nvSpPr>
          <p:spPr>
            <a:xfrm>
              <a:off x="5896927" y="3514725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id="{594C255F-9C74-4311-9734-5328772BE880}"/>
                </a:ext>
              </a:extLst>
            </p:cNvPr>
            <p:cNvSpPr/>
            <p:nvPr/>
          </p:nvSpPr>
          <p:spPr>
            <a:xfrm>
              <a:off x="5897880" y="351567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id="{63D20638-C6CF-473F-9363-B261219A149F}"/>
                </a:ext>
              </a:extLst>
            </p:cNvPr>
            <p:cNvSpPr/>
            <p:nvPr/>
          </p:nvSpPr>
          <p:spPr>
            <a:xfrm>
              <a:off x="5898832" y="351567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id="{BAC0A39B-CFE4-4210-B63D-36907E47EE64}"/>
                </a:ext>
              </a:extLst>
            </p:cNvPr>
            <p:cNvSpPr/>
            <p:nvPr/>
          </p:nvSpPr>
          <p:spPr>
            <a:xfrm>
              <a:off x="5898832" y="35166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id="{C92CA6DA-1B52-46C2-8F72-182512A00952}"/>
                </a:ext>
              </a:extLst>
            </p:cNvPr>
            <p:cNvSpPr/>
            <p:nvPr/>
          </p:nvSpPr>
          <p:spPr>
            <a:xfrm>
              <a:off x="5900737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6667 h 9525"/>
                <a:gd name="connsiteX4" fmla="*/ 3810 w 9525"/>
                <a:gd name="connsiteY4" fmla="*/ 7620 h 9525"/>
                <a:gd name="connsiteX5" fmla="*/ 1905 w 9525"/>
                <a:gd name="connsiteY5" fmla="*/ 6667 h 9525"/>
                <a:gd name="connsiteX6" fmla="*/ 952 w 9525"/>
                <a:gd name="connsiteY6" fmla="*/ 4763 h 9525"/>
                <a:gd name="connsiteX7" fmla="*/ 1905 w 9525"/>
                <a:gd name="connsiteY7" fmla="*/ 2857 h 9525"/>
                <a:gd name="connsiteX8" fmla="*/ 3810 w 9525"/>
                <a:gd name="connsiteY8" fmla="*/ 1905 h 9525"/>
                <a:gd name="connsiteX9" fmla="*/ 5715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5715" y="6667"/>
                  </a:lnTo>
                  <a:lnTo>
                    <a:pt x="3810" y="7620"/>
                  </a:lnTo>
                  <a:lnTo>
                    <a:pt x="1905" y="6667"/>
                  </a:lnTo>
                  <a:lnTo>
                    <a:pt x="952" y="4763"/>
                  </a:lnTo>
                  <a:lnTo>
                    <a:pt x="1905" y="2857"/>
                  </a:lnTo>
                  <a:lnTo>
                    <a:pt x="3810" y="1905"/>
                  </a:lnTo>
                  <a:lnTo>
                    <a:pt x="5715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id="{094D55B5-B720-43E5-AD66-1DBEC16B925D}"/>
                </a:ext>
              </a:extLst>
            </p:cNvPr>
            <p:cNvSpPr/>
            <p:nvPr/>
          </p:nvSpPr>
          <p:spPr>
            <a:xfrm>
              <a:off x="5899785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6667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6667 h 9525"/>
                <a:gd name="connsiteX6" fmla="*/ 3810 w 9525"/>
                <a:gd name="connsiteY6" fmla="*/ 5715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7620 w 9525"/>
                <a:gd name="connsiteY9" fmla="*/ 4763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6667" y="6667"/>
                  </a:lnTo>
                  <a:lnTo>
                    <a:pt x="5715" y="6667"/>
                  </a:lnTo>
                  <a:lnTo>
                    <a:pt x="3810" y="6667"/>
                  </a:lnTo>
                  <a:lnTo>
                    <a:pt x="3810" y="5715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7620" y="4763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id="{DD46B048-7776-4653-84CE-D80A8BDF21B8}"/>
                </a:ext>
              </a:extLst>
            </p:cNvPr>
            <p:cNvSpPr/>
            <p:nvPr/>
          </p:nvSpPr>
          <p:spPr>
            <a:xfrm>
              <a:off x="5899785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id="{A4A7EC07-094F-4A4C-9D1B-DC8F8E669AF3}"/>
                </a:ext>
              </a:extLst>
            </p:cNvPr>
            <p:cNvSpPr/>
            <p:nvPr/>
          </p:nvSpPr>
          <p:spPr>
            <a:xfrm>
              <a:off x="5900737" y="3518535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id="{63117F19-BECA-42DE-B21A-A5685AB0DD28}"/>
                </a:ext>
              </a:extLst>
            </p:cNvPr>
            <p:cNvSpPr/>
            <p:nvPr/>
          </p:nvSpPr>
          <p:spPr>
            <a:xfrm>
              <a:off x="5901689" y="3519487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3810 w 6667"/>
                <a:gd name="connsiteY6" fmla="*/ 2858 h 5714"/>
                <a:gd name="connsiteX7" fmla="*/ 4763 w 6667"/>
                <a:gd name="connsiteY7" fmla="*/ 3810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3810" y="2858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id="{62C650DC-4161-4939-9E91-F1FAF9DBD477}"/>
                </a:ext>
              </a:extLst>
            </p:cNvPr>
            <p:cNvSpPr/>
            <p:nvPr/>
          </p:nvSpPr>
          <p:spPr>
            <a:xfrm>
              <a:off x="5902642" y="3519487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8 h 5714"/>
                <a:gd name="connsiteX3" fmla="*/ 952 w 4762"/>
                <a:gd name="connsiteY3" fmla="*/ 2858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952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2858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2858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id="{8A030591-43AC-41AA-8BFB-1A585E5A06F3}"/>
                </a:ext>
              </a:extLst>
            </p:cNvPr>
            <p:cNvSpPr/>
            <p:nvPr/>
          </p:nvSpPr>
          <p:spPr>
            <a:xfrm>
              <a:off x="5902642" y="3520439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2 h 4762"/>
                <a:gd name="connsiteX5" fmla="*/ 1905 w 4762"/>
                <a:gd name="connsiteY5" fmla="*/ 952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id="{B6EAA008-18D8-4499-8C16-6CDBBDE6DA21}"/>
                </a:ext>
              </a:extLst>
            </p:cNvPr>
            <p:cNvSpPr/>
            <p:nvPr/>
          </p:nvSpPr>
          <p:spPr>
            <a:xfrm>
              <a:off x="5902642" y="3520439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3810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952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id="{9BBFF13B-9C61-4764-86E1-E5D869F82725}"/>
                </a:ext>
              </a:extLst>
            </p:cNvPr>
            <p:cNvSpPr/>
            <p:nvPr/>
          </p:nvSpPr>
          <p:spPr>
            <a:xfrm>
              <a:off x="5899785" y="35175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8572 w 10477"/>
                <a:gd name="connsiteY8" fmla="*/ 2857 h 10477"/>
                <a:gd name="connsiteX9" fmla="*/ 9525 w 10477"/>
                <a:gd name="connsiteY9" fmla="*/ 1905 h 10477"/>
                <a:gd name="connsiteX10" fmla="*/ 5715 w 10477"/>
                <a:gd name="connsiteY10" fmla="*/ 0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7620 w 10477"/>
                <a:gd name="connsiteY16" fmla="*/ 2857 h 10477"/>
                <a:gd name="connsiteX17" fmla="*/ 7620 w 10477"/>
                <a:gd name="connsiteY17" fmla="*/ 2857 h 10477"/>
                <a:gd name="connsiteX18" fmla="*/ 8572 w 10477"/>
                <a:gd name="connsiteY18" fmla="*/ 4763 h 10477"/>
                <a:gd name="connsiteX19" fmla="*/ 6667 w 10477"/>
                <a:gd name="connsiteY19" fmla="*/ 6667 h 10477"/>
                <a:gd name="connsiteX20" fmla="*/ 4763 w 10477"/>
                <a:gd name="connsiteY20" fmla="*/ 7620 h 10477"/>
                <a:gd name="connsiteX21" fmla="*/ 2857 w 10477"/>
                <a:gd name="connsiteY21" fmla="*/ 6667 h 10477"/>
                <a:gd name="connsiteX22" fmla="*/ 1905 w 10477"/>
                <a:gd name="connsiteY22" fmla="*/ 4763 h 10477"/>
                <a:gd name="connsiteX23" fmla="*/ 2857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lnTo>
                    <a:pt x="8572" y="2857"/>
                  </a:lnTo>
                  <a:lnTo>
                    <a:pt x="9525" y="1905"/>
                  </a:ln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6667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id="{9CA20F85-9FC6-4421-ACE3-CE1C65301AEC}"/>
                </a:ext>
              </a:extLst>
            </p:cNvPr>
            <p:cNvSpPr/>
            <p:nvPr/>
          </p:nvSpPr>
          <p:spPr>
            <a:xfrm>
              <a:off x="5904547" y="3634739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8"/>
                    <a:pt x="17145" y="8573"/>
                    <a:pt x="17145" y="10477"/>
                  </a:cubicBezTo>
                  <a:cubicBezTo>
                    <a:pt x="17145" y="12383"/>
                    <a:pt x="16192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7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3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id="{E1205273-FAF3-4373-8430-80E1CBEBE04E}"/>
                </a:ext>
              </a:extLst>
            </p:cNvPr>
            <p:cNvSpPr/>
            <p:nvPr/>
          </p:nvSpPr>
          <p:spPr>
            <a:xfrm>
              <a:off x="5903594" y="363569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8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8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id="{3DE6618C-22C1-4B6D-A6EB-ABB09A2331C0}"/>
                </a:ext>
              </a:extLst>
            </p:cNvPr>
            <p:cNvSpPr/>
            <p:nvPr/>
          </p:nvSpPr>
          <p:spPr>
            <a:xfrm>
              <a:off x="5904547" y="363569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3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8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3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id="{103C9932-054A-4195-A8D5-AA438D28B1DD}"/>
                </a:ext>
              </a:extLst>
            </p:cNvPr>
            <p:cNvSpPr/>
            <p:nvPr/>
          </p:nvSpPr>
          <p:spPr>
            <a:xfrm>
              <a:off x="5906452" y="363664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2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2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2"/>
                  </a:cubicBezTo>
                  <a:cubicBezTo>
                    <a:pt x="1905" y="11430"/>
                    <a:pt x="1905" y="10477"/>
                    <a:pt x="1905" y="8572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id="{31E4C97C-9F2B-44BE-B98E-4A690486A3B5}"/>
                </a:ext>
              </a:extLst>
            </p:cNvPr>
            <p:cNvSpPr/>
            <p:nvPr/>
          </p:nvSpPr>
          <p:spPr>
            <a:xfrm>
              <a:off x="5905500" y="363759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3" y="12382"/>
                  </a:cubicBezTo>
                  <a:cubicBezTo>
                    <a:pt x="6668" y="12382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7"/>
                    <a:pt x="7620" y="2857"/>
                    <a:pt x="8573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id="{CF6125F8-F4E5-459E-AEB3-36A6E2C8AEF6}"/>
                </a:ext>
              </a:extLst>
            </p:cNvPr>
            <p:cNvSpPr/>
            <p:nvPr/>
          </p:nvSpPr>
          <p:spPr>
            <a:xfrm>
              <a:off x="5906452" y="3637597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2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7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7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2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7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id="{02469ADA-FAA1-4CA5-AE40-AA6DEEFD539A}"/>
                </a:ext>
              </a:extLst>
            </p:cNvPr>
            <p:cNvSpPr/>
            <p:nvPr/>
          </p:nvSpPr>
          <p:spPr>
            <a:xfrm>
              <a:off x="5906452" y="363759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8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3 w 14287"/>
                <a:gd name="connsiteY11" fmla="*/ 2857 h 14287"/>
                <a:gd name="connsiteX12" fmla="*/ 6668 w 14287"/>
                <a:gd name="connsiteY12" fmla="*/ 0 h 14287"/>
                <a:gd name="connsiteX13" fmla="*/ 2858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3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8" y="8573"/>
                    <a:pt x="2858" y="7620"/>
                    <a:pt x="2858" y="6667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3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952"/>
                    <a:pt x="2858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8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3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id="{BCB76DC6-5CDE-4E0E-812C-96D27231C715}"/>
                </a:ext>
              </a:extLst>
            </p:cNvPr>
            <p:cNvSpPr/>
            <p:nvPr/>
          </p:nvSpPr>
          <p:spPr>
            <a:xfrm>
              <a:off x="5907405" y="3638550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id="{D83ACDA3-54BA-4D4E-863E-C4715F7F16AF}"/>
                </a:ext>
              </a:extLst>
            </p:cNvPr>
            <p:cNvSpPr/>
            <p:nvPr/>
          </p:nvSpPr>
          <p:spPr>
            <a:xfrm>
              <a:off x="5907405" y="3639502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2 w 11430"/>
                <a:gd name="connsiteY1" fmla="*/ 3810 h 11430"/>
                <a:gd name="connsiteX2" fmla="*/ 9525 w 11430"/>
                <a:gd name="connsiteY2" fmla="*/ 5715 h 11430"/>
                <a:gd name="connsiteX3" fmla="*/ 8572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2 w 11430"/>
                <a:gd name="connsiteY9" fmla="*/ 3810 h 11430"/>
                <a:gd name="connsiteX10" fmla="*/ 9525 w 11430"/>
                <a:gd name="connsiteY10" fmla="*/ 2858 h 11430"/>
                <a:gd name="connsiteX11" fmla="*/ 10477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2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7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2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2" y="2858"/>
                    <a:pt x="8572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id="{2AB48D17-E5F8-4AF6-8756-B718BBF6CC53}"/>
                </a:ext>
              </a:extLst>
            </p:cNvPr>
            <p:cNvSpPr/>
            <p:nvPr/>
          </p:nvSpPr>
          <p:spPr>
            <a:xfrm>
              <a:off x="5909310" y="3639502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5715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id="{6B96115A-F484-4E9E-AEB2-596ACCE2C91B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id="{65B8D5CE-53AC-410B-8AED-D376DDF127ED}"/>
                </a:ext>
              </a:extLst>
            </p:cNvPr>
            <p:cNvSpPr/>
            <p:nvPr/>
          </p:nvSpPr>
          <p:spPr>
            <a:xfrm>
              <a:off x="5908357" y="364045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4763 w 9525"/>
                <a:gd name="connsiteY5" fmla="*/ 4763 h 9525"/>
                <a:gd name="connsiteX6" fmla="*/ 4763 w 9525"/>
                <a:gd name="connsiteY6" fmla="*/ 3810 h 9525"/>
                <a:gd name="connsiteX7" fmla="*/ 5715 w 9525"/>
                <a:gd name="connsiteY7" fmla="*/ 2858 h 9525"/>
                <a:gd name="connsiteX8" fmla="*/ 6668 w 9525"/>
                <a:gd name="connsiteY8" fmla="*/ 2858 h 9525"/>
                <a:gd name="connsiteX9" fmla="*/ 7620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4763" y="4763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2858"/>
                  </a:lnTo>
                  <a:lnTo>
                    <a:pt x="7620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id="{C112A074-7C7D-4CB6-805D-FCE421B5F226}"/>
                </a:ext>
              </a:extLst>
            </p:cNvPr>
            <p:cNvSpPr/>
            <p:nvPr/>
          </p:nvSpPr>
          <p:spPr>
            <a:xfrm>
              <a:off x="5910262" y="3640454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3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8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8"/>
                    <a:pt x="2857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id="{51B3932D-661B-479E-A51D-CC0869A26682}"/>
                </a:ext>
              </a:extLst>
            </p:cNvPr>
            <p:cNvSpPr/>
            <p:nvPr/>
          </p:nvSpPr>
          <p:spPr>
            <a:xfrm>
              <a:off x="5911214" y="3642360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7 h 5714"/>
                <a:gd name="connsiteX3" fmla="*/ 953 w 5715"/>
                <a:gd name="connsiteY3" fmla="*/ 2857 h 5714"/>
                <a:gd name="connsiteX4" fmla="*/ 953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7 h 5714"/>
                <a:gd name="connsiteX7" fmla="*/ 3810 w 5715"/>
                <a:gd name="connsiteY7" fmla="*/ 2857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0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7"/>
                  </a:lnTo>
                  <a:lnTo>
                    <a:pt x="953" y="2857"/>
                  </a:lnTo>
                  <a:lnTo>
                    <a:pt x="953" y="3810"/>
                  </a:lnTo>
                  <a:lnTo>
                    <a:pt x="2858" y="3810"/>
                  </a:lnTo>
                  <a:lnTo>
                    <a:pt x="2858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id="{166A78A9-5B8D-479E-B8C7-194A0CC8DCC5}"/>
                </a:ext>
              </a:extLst>
            </p:cNvPr>
            <p:cNvSpPr/>
            <p:nvPr/>
          </p:nvSpPr>
          <p:spPr>
            <a:xfrm>
              <a:off x="5911214" y="3642360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1905 w 5715"/>
                <a:gd name="connsiteY1" fmla="*/ 1905 h 5714"/>
                <a:gd name="connsiteX2" fmla="*/ 1905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7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1905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2858 w 5715"/>
                <a:gd name="connsiteY16" fmla="*/ 5715 h 5714"/>
                <a:gd name="connsiteX17" fmla="*/ 4763 w 5715"/>
                <a:gd name="connsiteY17" fmla="*/ 5715 h 5714"/>
                <a:gd name="connsiteX18" fmla="*/ 4763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7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8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id="{E799C692-B85F-4C61-92A5-66D198CC30A0}"/>
                </a:ext>
              </a:extLst>
            </p:cNvPr>
            <p:cNvSpPr/>
            <p:nvPr/>
          </p:nvSpPr>
          <p:spPr>
            <a:xfrm>
              <a:off x="5911214" y="3643312"/>
              <a:ext cx="4762" cy="3810"/>
            </a:xfrm>
            <a:custGeom>
              <a:avLst/>
              <a:gdLst>
                <a:gd name="connsiteX0" fmla="*/ 3810 w 4762"/>
                <a:gd name="connsiteY0" fmla="*/ 952 h 3810"/>
                <a:gd name="connsiteX1" fmla="*/ 1905 w 4762"/>
                <a:gd name="connsiteY1" fmla="*/ 952 h 3810"/>
                <a:gd name="connsiteX2" fmla="*/ 1905 w 4762"/>
                <a:gd name="connsiteY2" fmla="*/ 2858 h 3810"/>
                <a:gd name="connsiteX3" fmla="*/ 2858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952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8 w 4762"/>
                <a:gd name="connsiteY11" fmla="*/ 2858 h 3810"/>
                <a:gd name="connsiteX12" fmla="*/ 3810 w 4762"/>
                <a:gd name="connsiteY12" fmla="*/ 952 h 3810"/>
                <a:gd name="connsiteX13" fmla="*/ 1905 w 4762"/>
                <a:gd name="connsiteY13" fmla="*/ 952 h 3810"/>
                <a:gd name="connsiteX14" fmla="*/ 3810 w 4762"/>
                <a:gd name="connsiteY14" fmla="*/ 952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3 w 4762"/>
                <a:gd name="connsiteY17" fmla="*/ 0 h 3810"/>
                <a:gd name="connsiteX18" fmla="*/ 953 w 4762"/>
                <a:gd name="connsiteY18" fmla="*/ 1905 h 3810"/>
                <a:gd name="connsiteX19" fmla="*/ 0 w 4762"/>
                <a:gd name="connsiteY19" fmla="*/ 3810 h 3810"/>
                <a:gd name="connsiteX20" fmla="*/ 2858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952"/>
                  </a:moveTo>
                  <a:lnTo>
                    <a:pt x="1905" y="952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1905"/>
                  </a:lnTo>
                  <a:lnTo>
                    <a:pt x="0" y="3810"/>
                  </a:lnTo>
                  <a:lnTo>
                    <a:pt x="2858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id="{762FE44A-BEDE-4B59-B404-1A633D8B0E9E}"/>
                </a:ext>
              </a:extLst>
            </p:cNvPr>
            <p:cNvSpPr/>
            <p:nvPr/>
          </p:nvSpPr>
          <p:spPr>
            <a:xfrm>
              <a:off x="5912167" y="3643312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952 h 3810"/>
                <a:gd name="connsiteX6" fmla="*/ 952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id="{16BF07A0-AFD7-4BE0-887F-302756CA9903}"/>
                </a:ext>
              </a:extLst>
            </p:cNvPr>
            <p:cNvSpPr/>
            <p:nvPr/>
          </p:nvSpPr>
          <p:spPr>
            <a:xfrm>
              <a:off x="5908357" y="3640454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3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8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3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3 w 10477"/>
                <a:gd name="connsiteY14" fmla="*/ 4763 h 10477"/>
                <a:gd name="connsiteX15" fmla="*/ 6668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3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8"/>
                    <a:pt x="4763" y="10478"/>
                  </a:cubicBezTo>
                  <a:cubicBezTo>
                    <a:pt x="5715" y="10478"/>
                    <a:pt x="7620" y="10478"/>
                    <a:pt x="8573" y="9525"/>
                  </a:cubicBezTo>
                  <a:cubicBezTo>
                    <a:pt x="9525" y="8573"/>
                    <a:pt x="10478" y="6668"/>
                    <a:pt x="10478" y="5715"/>
                  </a:cubicBezTo>
                  <a:cubicBezTo>
                    <a:pt x="10478" y="4763"/>
                    <a:pt x="10478" y="2858"/>
                    <a:pt x="9525" y="1905"/>
                  </a:cubicBezTo>
                  <a:cubicBezTo>
                    <a:pt x="8573" y="953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6668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id="{722FE122-37CC-4D36-AEBE-5786B10D6663}"/>
                </a:ext>
              </a:extLst>
            </p:cNvPr>
            <p:cNvSpPr/>
            <p:nvPr/>
          </p:nvSpPr>
          <p:spPr>
            <a:xfrm>
              <a:off x="5972175" y="372332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id="{1FF2EB51-8D7E-42F6-9C81-8E6BFCE5EF95}"/>
                </a:ext>
              </a:extLst>
            </p:cNvPr>
            <p:cNvSpPr/>
            <p:nvPr/>
          </p:nvSpPr>
          <p:spPr>
            <a:xfrm>
              <a:off x="5971222" y="372427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id="{1692C8C9-DCCD-4AAA-9F94-2FE449C97854}"/>
                </a:ext>
              </a:extLst>
            </p:cNvPr>
            <p:cNvSpPr/>
            <p:nvPr/>
          </p:nvSpPr>
          <p:spPr>
            <a:xfrm>
              <a:off x="5972175" y="372427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id="{F4EC28BB-2FE2-46B9-835D-2DC059B63D21}"/>
                </a:ext>
              </a:extLst>
            </p:cNvPr>
            <p:cNvSpPr/>
            <p:nvPr/>
          </p:nvSpPr>
          <p:spPr>
            <a:xfrm>
              <a:off x="5973127" y="372522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id="{FF63589C-487E-4E6C-9042-FC4645B84C68}"/>
                </a:ext>
              </a:extLst>
            </p:cNvPr>
            <p:cNvSpPr/>
            <p:nvPr/>
          </p:nvSpPr>
          <p:spPr>
            <a:xfrm>
              <a:off x="5973127" y="372617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8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8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8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3"/>
                    <a:pt x="10478" y="0"/>
                    <a:pt x="7620" y="0"/>
                  </a:cubicBezTo>
                  <a:cubicBezTo>
                    <a:pt x="5715" y="0"/>
                    <a:pt x="3810" y="953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8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id="{D76A7AF1-8C2A-491C-B9D6-570535DEDFFC}"/>
                </a:ext>
              </a:extLst>
            </p:cNvPr>
            <p:cNvSpPr/>
            <p:nvPr/>
          </p:nvSpPr>
          <p:spPr>
            <a:xfrm>
              <a:off x="5974080" y="3726179"/>
              <a:ext cx="15239" cy="15240"/>
            </a:xfrm>
            <a:custGeom>
              <a:avLst/>
              <a:gdLst>
                <a:gd name="connsiteX0" fmla="*/ 12382 w 15239"/>
                <a:gd name="connsiteY0" fmla="*/ 3810 h 15240"/>
                <a:gd name="connsiteX1" fmla="*/ 11430 w 15239"/>
                <a:gd name="connsiteY1" fmla="*/ 4763 h 15240"/>
                <a:gd name="connsiteX2" fmla="*/ 12382 w 15239"/>
                <a:gd name="connsiteY2" fmla="*/ 7620 h 15240"/>
                <a:gd name="connsiteX3" fmla="*/ 10477 w 15239"/>
                <a:gd name="connsiteY3" fmla="*/ 11430 h 15240"/>
                <a:gd name="connsiteX4" fmla="*/ 7620 w 15239"/>
                <a:gd name="connsiteY4" fmla="*/ 12383 h 15240"/>
                <a:gd name="connsiteX5" fmla="*/ 3810 w 15239"/>
                <a:gd name="connsiteY5" fmla="*/ 10478 h 15240"/>
                <a:gd name="connsiteX6" fmla="*/ 2857 w 15239"/>
                <a:gd name="connsiteY6" fmla="*/ 7620 h 15240"/>
                <a:gd name="connsiteX7" fmla="*/ 4763 w 15239"/>
                <a:gd name="connsiteY7" fmla="*/ 3810 h 15240"/>
                <a:gd name="connsiteX8" fmla="*/ 7620 w 15239"/>
                <a:gd name="connsiteY8" fmla="*/ 2858 h 15240"/>
                <a:gd name="connsiteX9" fmla="*/ 11430 w 15239"/>
                <a:gd name="connsiteY9" fmla="*/ 4763 h 15240"/>
                <a:gd name="connsiteX10" fmla="*/ 12382 w 15239"/>
                <a:gd name="connsiteY10" fmla="*/ 3810 h 15240"/>
                <a:gd name="connsiteX11" fmla="*/ 13335 w 15239"/>
                <a:gd name="connsiteY11" fmla="*/ 2858 h 15240"/>
                <a:gd name="connsiteX12" fmla="*/ 7620 w 15239"/>
                <a:gd name="connsiteY12" fmla="*/ 0 h 15240"/>
                <a:gd name="connsiteX13" fmla="*/ 2857 w 15239"/>
                <a:gd name="connsiteY13" fmla="*/ 1905 h 15240"/>
                <a:gd name="connsiteX14" fmla="*/ 0 w 15239"/>
                <a:gd name="connsiteY14" fmla="*/ 7620 h 15240"/>
                <a:gd name="connsiteX15" fmla="*/ 1905 w 15239"/>
                <a:gd name="connsiteY15" fmla="*/ 12383 h 15240"/>
                <a:gd name="connsiteX16" fmla="*/ 7620 w 15239"/>
                <a:gd name="connsiteY16" fmla="*/ 15240 h 15240"/>
                <a:gd name="connsiteX17" fmla="*/ 12382 w 15239"/>
                <a:gd name="connsiteY17" fmla="*/ 13335 h 15240"/>
                <a:gd name="connsiteX18" fmla="*/ 15240 w 15239"/>
                <a:gd name="connsiteY18" fmla="*/ 7620 h 15240"/>
                <a:gd name="connsiteX19" fmla="*/ 13335 w 15239"/>
                <a:gd name="connsiteY19" fmla="*/ 2858 h 15240"/>
                <a:gd name="connsiteX20" fmla="*/ 12382 w 15239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id="{9B712D14-ABD7-4C73-A16F-01C3B289FFE5}"/>
                </a:ext>
              </a:extLst>
            </p:cNvPr>
            <p:cNvSpPr/>
            <p:nvPr/>
          </p:nvSpPr>
          <p:spPr>
            <a:xfrm>
              <a:off x="5974080" y="372617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id="{E0CA0CA9-436E-46E5-B51E-C960C55C8211}"/>
                </a:ext>
              </a:extLst>
            </p:cNvPr>
            <p:cNvSpPr/>
            <p:nvPr/>
          </p:nvSpPr>
          <p:spPr>
            <a:xfrm>
              <a:off x="5975032" y="372713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7"/>
                  </a:lnTo>
                  <a:cubicBezTo>
                    <a:pt x="10478" y="7620"/>
                    <a:pt x="10478" y="8572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7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id="{D31ECAFC-4398-4B9C-AAE9-A5524A1A96FA}"/>
                </a:ext>
              </a:extLst>
            </p:cNvPr>
            <p:cNvSpPr/>
            <p:nvPr/>
          </p:nvSpPr>
          <p:spPr>
            <a:xfrm>
              <a:off x="5975032" y="372808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id="{95CE98D8-7B3F-4A81-A755-FD27AC845616}"/>
                </a:ext>
              </a:extLst>
            </p:cNvPr>
            <p:cNvSpPr/>
            <p:nvPr/>
          </p:nvSpPr>
          <p:spPr>
            <a:xfrm>
              <a:off x="5976937" y="372808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id="{229CA781-9AE4-4E3F-BFDA-50C92147ABBF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id="{762C863E-28A1-4A98-9522-5670679FBE82}"/>
                </a:ext>
              </a:extLst>
            </p:cNvPr>
            <p:cNvSpPr/>
            <p:nvPr/>
          </p:nvSpPr>
          <p:spPr>
            <a:xfrm>
              <a:off x="5975985" y="37290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id="{7ED55B80-7066-4EDF-9062-8944D8D6F4B1}"/>
                </a:ext>
              </a:extLst>
            </p:cNvPr>
            <p:cNvSpPr/>
            <p:nvPr/>
          </p:nvSpPr>
          <p:spPr>
            <a:xfrm>
              <a:off x="5977889" y="3729037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2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7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id="{E8817F2E-DD18-4DAA-8DF1-00896BD4D14C}"/>
                </a:ext>
              </a:extLst>
            </p:cNvPr>
            <p:cNvSpPr/>
            <p:nvPr/>
          </p:nvSpPr>
          <p:spPr>
            <a:xfrm>
              <a:off x="5977889" y="3730942"/>
              <a:ext cx="6667" cy="5715"/>
            </a:xfrm>
            <a:custGeom>
              <a:avLst/>
              <a:gdLst>
                <a:gd name="connsiteX0" fmla="*/ 4763 w 6667"/>
                <a:gd name="connsiteY0" fmla="*/ 1905 h 5715"/>
                <a:gd name="connsiteX1" fmla="*/ 3810 w 6667"/>
                <a:gd name="connsiteY1" fmla="*/ 1905 h 5715"/>
                <a:gd name="connsiteX2" fmla="*/ 3810 w 6667"/>
                <a:gd name="connsiteY2" fmla="*/ 2858 h 5715"/>
                <a:gd name="connsiteX3" fmla="*/ 1905 w 6667"/>
                <a:gd name="connsiteY3" fmla="*/ 2858 h 5715"/>
                <a:gd name="connsiteX4" fmla="*/ 1905 w 6667"/>
                <a:gd name="connsiteY4" fmla="*/ 3810 h 5715"/>
                <a:gd name="connsiteX5" fmla="*/ 3810 w 6667"/>
                <a:gd name="connsiteY5" fmla="*/ 3810 h 5715"/>
                <a:gd name="connsiteX6" fmla="*/ 3810 w 6667"/>
                <a:gd name="connsiteY6" fmla="*/ 2858 h 5715"/>
                <a:gd name="connsiteX7" fmla="*/ 4763 w 6667"/>
                <a:gd name="connsiteY7" fmla="*/ 2858 h 5715"/>
                <a:gd name="connsiteX8" fmla="*/ 4763 w 6667"/>
                <a:gd name="connsiteY8" fmla="*/ 1905 h 5715"/>
                <a:gd name="connsiteX9" fmla="*/ 3810 w 6667"/>
                <a:gd name="connsiteY9" fmla="*/ 1905 h 5715"/>
                <a:gd name="connsiteX10" fmla="*/ 4763 w 6667"/>
                <a:gd name="connsiteY10" fmla="*/ 1905 h 5715"/>
                <a:gd name="connsiteX11" fmla="*/ 4763 w 6667"/>
                <a:gd name="connsiteY11" fmla="*/ 0 h 5715"/>
                <a:gd name="connsiteX12" fmla="*/ 2858 w 6667"/>
                <a:gd name="connsiteY12" fmla="*/ 0 h 5715"/>
                <a:gd name="connsiteX13" fmla="*/ 953 w 6667"/>
                <a:gd name="connsiteY13" fmla="*/ 0 h 5715"/>
                <a:gd name="connsiteX14" fmla="*/ 953 w 6667"/>
                <a:gd name="connsiteY14" fmla="*/ 3810 h 5715"/>
                <a:gd name="connsiteX15" fmla="*/ 0 w 6667"/>
                <a:gd name="connsiteY15" fmla="*/ 4763 h 5715"/>
                <a:gd name="connsiteX16" fmla="*/ 4763 w 6667"/>
                <a:gd name="connsiteY16" fmla="*/ 5715 h 5715"/>
                <a:gd name="connsiteX17" fmla="*/ 5715 w 6667"/>
                <a:gd name="connsiteY17" fmla="*/ 5715 h 5715"/>
                <a:gd name="connsiteX18" fmla="*/ 6668 w 6667"/>
                <a:gd name="connsiteY18" fmla="*/ 1905 h 5715"/>
                <a:gd name="connsiteX19" fmla="*/ 6668 w 6667"/>
                <a:gd name="connsiteY19" fmla="*/ 0 h 5715"/>
                <a:gd name="connsiteX20" fmla="*/ 4763 w 6667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5">
                  <a:moveTo>
                    <a:pt x="4763" y="1905"/>
                  </a:moveTo>
                  <a:lnTo>
                    <a:pt x="3810" y="1905"/>
                  </a:lnTo>
                  <a:lnTo>
                    <a:pt x="3810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id="{B7DDFFB3-07FF-4FE0-B170-78889A214DDB}"/>
                </a:ext>
              </a:extLst>
            </p:cNvPr>
            <p:cNvSpPr/>
            <p:nvPr/>
          </p:nvSpPr>
          <p:spPr>
            <a:xfrm>
              <a:off x="5978842" y="3730942"/>
              <a:ext cx="5714" cy="5715"/>
            </a:xfrm>
            <a:custGeom>
              <a:avLst/>
              <a:gdLst>
                <a:gd name="connsiteX0" fmla="*/ 3810 w 5714"/>
                <a:gd name="connsiteY0" fmla="*/ 1905 h 5715"/>
                <a:gd name="connsiteX1" fmla="*/ 1905 w 5714"/>
                <a:gd name="connsiteY1" fmla="*/ 1905 h 5715"/>
                <a:gd name="connsiteX2" fmla="*/ 1905 w 5714"/>
                <a:gd name="connsiteY2" fmla="*/ 1905 h 5715"/>
                <a:gd name="connsiteX3" fmla="*/ 1905 w 5714"/>
                <a:gd name="connsiteY3" fmla="*/ 1905 h 5715"/>
                <a:gd name="connsiteX4" fmla="*/ 1905 w 5714"/>
                <a:gd name="connsiteY4" fmla="*/ 3810 h 5715"/>
                <a:gd name="connsiteX5" fmla="*/ 2857 w 5714"/>
                <a:gd name="connsiteY5" fmla="*/ 3810 h 5715"/>
                <a:gd name="connsiteX6" fmla="*/ 2857 w 5714"/>
                <a:gd name="connsiteY6" fmla="*/ 2858 h 5715"/>
                <a:gd name="connsiteX7" fmla="*/ 3810 w 5714"/>
                <a:gd name="connsiteY7" fmla="*/ 3810 h 5715"/>
                <a:gd name="connsiteX8" fmla="*/ 3810 w 5714"/>
                <a:gd name="connsiteY8" fmla="*/ 1905 h 5715"/>
                <a:gd name="connsiteX9" fmla="*/ 1905 w 5714"/>
                <a:gd name="connsiteY9" fmla="*/ 1905 h 5715"/>
                <a:gd name="connsiteX10" fmla="*/ 3810 w 5714"/>
                <a:gd name="connsiteY10" fmla="*/ 1905 h 5715"/>
                <a:gd name="connsiteX11" fmla="*/ 3810 w 5714"/>
                <a:gd name="connsiteY11" fmla="*/ 953 h 5715"/>
                <a:gd name="connsiteX12" fmla="*/ 1905 w 5714"/>
                <a:gd name="connsiteY12" fmla="*/ 0 h 5715"/>
                <a:gd name="connsiteX13" fmla="*/ 952 w 5714"/>
                <a:gd name="connsiteY13" fmla="*/ 0 h 5715"/>
                <a:gd name="connsiteX14" fmla="*/ 0 w 5714"/>
                <a:gd name="connsiteY14" fmla="*/ 3810 h 5715"/>
                <a:gd name="connsiteX15" fmla="*/ 0 w 5714"/>
                <a:gd name="connsiteY15" fmla="*/ 4763 h 5715"/>
                <a:gd name="connsiteX16" fmla="*/ 2857 w 5714"/>
                <a:gd name="connsiteY16" fmla="*/ 5715 h 5715"/>
                <a:gd name="connsiteX17" fmla="*/ 4763 w 5714"/>
                <a:gd name="connsiteY17" fmla="*/ 5715 h 5715"/>
                <a:gd name="connsiteX18" fmla="*/ 4763 w 5714"/>
                <a:gd name="connsiteY18" fmla="*/ 1905 h 5715"/>
                <a:gd name="connsiteX19" fmla="*/ 5715 w 5714"/>
                <a:gd name="connsiteY19" fmla="*/ 953 h 5715"/>
                <a:gd name="connsiteX20" fmla="*/ 3810 w 5714"/>
                <a:gd name="connsiteY20" fmla="*/ 953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5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3"/>
                  </a:lnTo>
                  <a:lnTo>
                    <a:pt x="381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id="{3B4FACEE-D637-46AF-89EF-609F40CFF8EF}"/>
                </a:ext>
              </a:extLst>
            </p:cNvPr>
            <p:cNvSpPr/>
            <p:nvPr/>
          </p:nvSpPr>
          <p:spPr>
            <a:xfrm>
              <a:off x="5978842" y="3731895"/>
              <a:ext cx="4762" cy="3809"/>
            </a:xfrm>
            <a:custGeom>
              <a:avLst/>
              <a:gdLst>
                <a:gd name="connsiteX0" fmla="*/ 2857 w 4762"/>
                <a:gd name="connsiteY0" fmla="*/ 952 h 3809"/>
                <a:gd name="connsiteX1" fmla="*/ 1905 w 4762"/>
                <a:gd name="connsiteY1" fmla="*/ 952 h 3809"/>
                <a:gd name="connsiteX2" fmla="*/ 1905 w 4762"/>
                <a:gd name="connsiteY2" fmla="*/ 1905 h 3809"/>
                <a:gd name="connsiteX3" fmla="*/ 2857 w 4762"/>
                <a:gd name="connsiteY3" fmla="*/ 2857 h 3809"/>
                <a:gd name="connsiteX4" fmla="*/ 2857 w 4762"/>
                <a:gd name="connsiteY4" fmla="*/ 952 h 3809"/>
                <a:gd name="connsiteX5" fmla="*/ 1905 w 4762"/>
                <a:gd name="connsiteY5" fmla="*/ 952 h 3809"/>
                <a:gd name="connsiteX6" fmla="*/ 1905 w 4762"/>
                <a:gd name="connsiteY6" fmla="*/ 2857 h 3809"/>
                <a:gd name="connsiteX7" fmla="*/ 3810 w 4762"/>
                <a:gd name="connsiteY7" fmla="*/ 2857 h 3809"/>
                <a:gd name="connsiteX8" fmla="*/ 3810 w 4762"/>
                <a:gd name="connsiteY8" fmla="*/ 952 h 3809"/>
                <a:gd name="connsiteX9" fmla="*/ 1905 w 4762"/>
                <a:gd name="connsiteY9" fmla="*/ 952 h 3809"/>
                <a:gd name="connsiteX10" fmla="*/ 1905 w 4762"/>
                <a:gd name="connsiteY10" fmla="*/ 2857 h 3809"/>
                <a:gd name="connsiteX11" fmla="*/ 2857 w 4762"/>
                <a:gd name="connsiteY11" fmla="*/ 2857 h 3809"/>
                <a:gd name="connsiteX12" fmla="*/ 2857 w 4762"/>
                <a:gd name="connsiteY12" fmla="*/ 952 h 3809"/>
                <a:gd name="connsiteX13" fmla="*/ 1905 w 4762"/>
                <a:gd name="connsiteY13" fmla="*/ 952 h 3809"/>
                <a:gd name="connsiteX14" fmla="*/ 2857 w 4762"/>
                <a:gd name="connsiteY14" fmla="*/ 952 h 3809"/>
                <a:gd name="connsiteX15" fmla="*/ 3810 w 4762"/>
                <a:gd name="connsiteY15" fmla="*/ 0 h 3809"/>
                <a:gd name="connsiteX16" fmla="*/ 1905 w 4762"/>
                <a:gd name="connsiteY16" fmla="*/ 0 h 3809"/>
                <a:gd name="connsiteX17" fmla="*/ 952 w 4762"/>
                <a:gd name="connsiteY17" fmla="*/ 0 h 3809"/>
                <a:gd name="connsiteX18" fmla="*/ 952 w 4762"/>
                <a:gd name="connsiteY18" fmla="*/ 1905 h 3809"/>
                <a:gd name="connsiteX19" fmla="*/ 0 w 4762"/>
                <a:gd name="connsiteY19" fmla="*/ 3810 h 3809"/>
                <a:gd name="connsiteX20" fmla="*/ 2857 w 4762"/>
                <a:gd name="connsiteY20" fmla="*/ 3810 h 3809"/>
                <a:gd name="connsiteX21" fmla="*/ 4763 w 4762"/>
                <a:gd name="connsiteY21" fmla="*/ 3810 h 3809"/>
                <a:gd name="connsiteX22" fmla="*/ 4763 w 4762"/>
                <a:gd name="connsiteY22" fmla="*/ 1905 h 3809"/>
                <a:gd name="connsiteX23" fmla="*/ 4763 w 4762"/>
                <a:gd name="connsiteY23" fmla="*/ 0 h 3809"/>
                <a:gd name="connsiteX24" fmla="*/ 3810 w 4762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09">
                  <a:moveTo>
                    <a:pt x="2857" y="952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2857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id="{8714EA7B-3CA9-470C-AC1C-A66490D21CC4}"/>
                </a:ext>
              </a:extLst>
            </p:cNvPr>
            <p:cNvSpPr/>
            <p:nvPr/>
          </p:nvSpPr>
          <p:spPr>
            <a:xfrm>
              <a:off x="5979794" y="3731895"/>
              <a:ext cx="3810" cy="3809"/>
            </a:xfrm>
            <a:custGeom>
              <a:avLst/>
              <a:gdLst>
                <a:gd name="connsiteX0" fmla="*/ 1905 w 3810"/>
                <a:gd name="connsiteY0" fmla="*/ 1905 h 3809"/>
                <a:gd name="connsiteX1" fmla="*/ 953 w 3810"/>
                <a:gd name="connsiteY1" fmla="*/ 952 h 3809"/>
                <a:gd name="connsiteX2" fmla="*/ 0 w 3810"/>
                <a:gd name="connsiteY2" fmla="*/ 1905 h 3809"/>
                <a:gd name="connsiteX3" fmla="*/ 1905 w 3810"/>
                <a:gd name="connsiteY3" fmla="*/ 1905 h 3809"/>
                <a:gd name="connsiteX4" fmla="*/ 1905 w 3810"/>
                <a:gd name="connsiteY4" fmla="*/ 952 h 3809"/>
                <a:gd name="connsiteX5" fmla="*/ 1905 w 3810"/>
                <a:gd name="connsiteY5" fmla="*/ 952 h 3809"/>
                <a:gd name="connsiteX6" fmla="*/ 953 w 3810"/>
                <a:gd name="connsiteY6" fmla="*/ 1905 h 3809"/>
                <a:gd name="connsiteX7" fmla="*/ 2857 w 3810"/>
                <a:gd name="connsiteY7" fmla="*/ 1905 h 3809"/>
                <a:gd name="connsiteX8" fmla="*/ 2857 w 3810"/>
                <a:gd name="connsiteY8" fmla="*/ 1905 h 3809"/>
                <a:gd name="connsiteX9" fmla="*/ 953 w 3810"/>
                <a:gd name="connsiteY9" fmla="*/ 1905 h 3809"/>
                <a:gd name="connsiteX10" fmla="*/ 953 w 3810"/>
                <a:gd name="connsiteY10" fmla="*/ 2857 h 3809"/>
                <a:gd name="connsiteX11" fmla="*/ 1905 w 3810"/>
                <a:gd name="connsiteY11" fmla="*/ 2857 h 3809"/>
                <a:gd name="connsiteX12" fmla="*/ 1905 w 3810"/>
                <a:gd name="connsiteY12" fmla="*/ 1905 h 3809"/>
                <a:gd name="connsiteX13" fmla="*/ 953 w 3810"/>
                <a:gd name="connsiteY13" fmla="*/ 952 h 3809"/>
                <a:gd name="connsiteX14" fmla="*/ 1905 w 3810"/>
                <a:gd name="connsiteY14" fmla="*/ 1905 h 3809"/>
                <a:gd name="connsiteX15" fmla="*/ 1905 w 3810"/>
                <a:gd name="connsiteY15" fmla="*/ 0 h 3809"/>
                <a:gd name="connsiteX16" fmla="*/ 1905 w 3810"/>
                <a:gd name="connsiteY16" fmla="*/ 0 h 3809"/>
                <a:gd name="connsiteX17" fmla="*/ 0 w 3810"/>
                <a:gd name="connsiteY17" fmla="*/ 0 h 3809"/>
                <a:gd name="connsiteX18" fmla="*/ 0 w 3810"/>
                <a:gd name="connsiteY18" fmla="*/ 1905 h 3809"/>
                <a:gd name="connsiteX19" fmla="*/ 0 w 3810"/>
                <a:gd name="connsiteY19" fmla="*/ 2857 h 3809"/>
                <a:gd name="connsiteX20" fmla="*/ 1905 w 3810"/>
                <a:gd name="connsiteY20" fmla="*/ 3810 h 3809"/>
                <a:gd name="connsiteX21" fmla="*/ 2857 w 3810"/>
                <a:gd name="connsiteY21" fmla="*/ 3810 h 3809"/>
                <a:gd name="connsiteX22" fmla="*/ 3810 w 3810"/>
                <a:gd name="connsiteY22" fmla="*/ 1905 h 3809"/>
                <a:gd name="connsiteX23" fmla="*/ 3810 w 3810"/>
                <a:gd name="connsiteY23" fmla="*/ 0 h 3809"/>
                <a:gd name="connsiteX24" fmla="*/ 1905 w 3810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09">
                  <a:moveTo>
                    <a:pt x="1905" y="1905"/>
                  </a:moveTo>
                  <a:lnTo>
                    <a:pt x="953" y="952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3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953" y="1905"/>
                  </a:lnTo>
                  <a:lnTo>
                    <a:pt x="953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953" y="952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id="{3080319E-DF57-4460-B7FB-42B7F9E7E1EC}"/>
                </a:ext>
              </a:extLst>
            </p:cNvPr>
            <p:cNvSpPr/>
            <p:nvPr/>
          </p:nvSpPr>
          <p:spPr>
            <a:xfrm>
              <a:off x="5975985" y="372903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id="{485DB8EA-B9BD-40DA-BA6B-0C271A7D4296}"/>
                </a:ext>
              </a:extLst>
            </p:cNvPr>
            <p:cNvSpPr/>
            <p:nvPr/>
          </p:nvSpPr>
          <p:spPr>
            <a:xfrm>
              <a:off x="6024562" y="370236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8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8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7145" y="8573"/>
                    <a:pt x="17145" y="10478"/>
                  </a:cubicBezTo>
                  <a:cubicBezTo>
                    <a:pt x="17145" y="12383"/>
                    <a:pt x="16193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8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3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id="{21E2A6DC-F9DA-41DB-94BE-1EF083874241}"/>
                </a:ext>
              </a:extLst>
            </p:cNvPr>
            <p:cNvSpPr/>
            <p:nvPr/>
          </p:nvSpPr>
          <p:spPr>
            <a:xfrm>
              <a:off x="6023610" y="37033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id="{5C8F7F69-5A77-4B4D-A0D7-C0AB97B14C72}"/>
                </a:ext>
              </a:extLst>
            </p:cNvPr>
            <p:cNvSpPr/>
            <p:nvPr/>
          </p:nvSpPr>
          <p:spPr>
            <a:xfrm>
              <a:off x="6024562" y="37033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id="{F2363F54-702A-4F6D-9182-DB1CC339C337}"/>
                </a:ext>
              </a:extLst>
            </p:cNvPr>
            <p:cNvSpPr/>
            <p:nvPr/>
          </p:nvSpPr>
          <p:spPr>
            <a:xfrm>
              <a:off x="6026467" y="370427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2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2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id="{3B585C55-13C4-4856-9270-4B459CF4F21D}"/>
                </a:ext>
              </a:extLst>
            </p:cNvPr>
            <p:cNvSpPr/>
            <p:nvPr/>
          </p:nvSpPr>
          <p:spPr>
            <a:xfrm>
              <a:off x="6025514" y="37052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id="{FBF41E2A-BF96-4E40-BE87-FD9C8788391E}"/>
                </a:ext>
              </a:extLst>
            </p:cNvPr>
            <p:cNvSpPr/>
            <p:nvPr/>
          </p:nvSpPr>
          <p:spPr>
            <a:xfrm>
              <a:off x="6026467" y="3705225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id="{F37D0DAF-A925-4893-8C2E-F96AE2F88816}"/>
                </a:ext>
              </a:extLst>
            </p:cNvPr>
            <p:cNvSpPr/>
            <p:nvPr/>
          </p:nvSpPr>
          <p:spPr>
            <a:xfrm>
              <a:off x="6026467" y="3705225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7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id="{BFD6D97C-0989-4BE8-9207-FD1380C5C96A}"/>
                </a:ext>
              </a:extLst>
            </p:cNvPr>
            <p:cNvSpPr/>
            <p:nvPr/>
          </p:nvSpPr>
          <p:spPr>
            <a:xfrm>
              <a:off x="6027419" y="370617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id="{1FDC2706-1614-433D-87C3-0B28C77B58E1}"/>
                </a:ext>
              </a:extLst>
            </p:cNvPr>
            <p:cNvSpPr/>
            <p:nvPr/>
          </p:nvSpPr>
          <p:spPr>
            <a:xfrm>
              <a:off x="6027419" y="37071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id="{C93AD3C9-6E92-4411-ACBA-3EC63200E23D}"/>
                </a:ext>
              </a:extLst>
            </p:cNvPr>
            <p:cNvSpPr/>
            <p:nvPr/>
          </p:nvSpPr>
          <p:spPr>
            <a:xfrm>
              <a:off x="6029325" y="3707129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id="{3F2D1C5C-B320-406F-8E36-31BDC9A26F6F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id="{1DDD1A33-539B-4E4F-87D6-D31ED0F99486}"/>
                </a:ext>
              </a:extLst>
            </p:cNvPr>
            <p:cNvSpPr/>
            <p:nvPr/>
          </p:nvSpPr>
          <p:spPr>
            <a:xfrm>
              <a:off x="6028372" y="37080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id="{21B386E1-3A20-4463-B549-686BADAC6D3C}"/>
                </a:ext>
              </a:extLst>
            </p:cNvPr>
            <p:cNvSpPr/>
            <p:nvPr/>
          </p:nvSpPr>
          <p:spPr>
            <a:xfrm>
              <a:off x="6030277" y="3708082"/>
              <a:ext cx="7620" cy="7619"/>
            </a:xfrm>
            <a:custGeom>
              <a:avLst/>
              <a:gdLst>
                <a:gd name="connsiteX0" fmla="*/ 5715 w 7620"/>
                <a:gd name="connsiteY0" fmla="*/ 2857 h 7619"/>
                <a:gd name="connsiteX1" fmla="*/ 4763 w 7620"/>
                <a:gd name="connsiteY1" fmla="*/ 3810 h 7619"/>
                <a:gd name="connsiteX2" fmla="*/ 4763 w 7620"/>
                <a:gd name="connsiteY2" fmla="*/ 4763 h 7619"/>
                <a:gd name="connsiteX3" fmla="*/ 4763 w 7620"/>
                <a:gd name="connsiteY3" fmla="*/ 5715 h 7619"/>
                <a:gd name="connsiteX4" fmla="*/ 3810 w 7620"/>
                <a:gd name="connsiteY4" fmla="*/ 5715 h 7619"/>
                <a:gd name="connsiteX5" fmla="*/ 2858 w 7620"/>
                <a:gd name="connsiteY5" fmla="*/ 5715 h 7619"/>
                <a:gd name="connsiteX6" fmla="*/ 2858 w 7620"/>
                <a:gd name="connsiteY6" fmla="*/ 4763 h 7619"/>
                <a:gd name="connsiteX7" fmla="*/ 2858 w 7620"/>
                <a:gd name="connsiteY7" fmla="*/ 3810 h 7619"/>
                <a:gd name="connsiteX8" fmla="*/ 3810 w 7620"/>
                <a:gd name="connsiteY8" fmla="*/ 3810 h 7619"/>
                <a:gd name="connsiteX9" fmla="*/ 4763 w 7620"/>
                <a:gd name="connsiteY9" fmla="*/ 3810 h 7619"/>
                <a:gd name="connsiteX10" fmla="*/ 5715 w 7620"/>
                <a:gd name="connsiteY10" fmla="*/ 2857 h 7619"/>
                <a:gd name="connsiteX11" fmla="*/ 6668 w 7620"/>
                <a:gd name="connsiteY11" fmla="*/ 1905 h 7619"/>
                <a:gd name="connsiteX12" fmla="*/ 3810 w 7620"/>
                <a:gd name="connsiteY12" fmla="*/ 0 h 7619"/>
                <a:gd name="connsiteX13" fmla="*/ 1905 w 7620"/>
                <a:gd name="connsiteY13" fmla="*/ 952 h 7619"/>
                <a:gd name="connsiteX14" fmla="*/ 0 w 7620"/>
                <a:gd name="connsiteY14" fmla="*/ 3810 h 7619"/>
                <a:gd name="connsiteX15" fmla="*/ 953 w 7620"/>
                <a:gd name="connsiteY15" fmla="*/ 5715 h 7619"/>
                <a:gd name="connsiteX16" fmla="*/ 3810 w 7620"/>
                <a:gd name="connsiteY16" fmla="*/ 7620 h 7619"/>
                <a:gd name="connsiteX17" fmla="*/ 5715 w 7620"/>
                <a:gd name="connsiteY17" fmla="*/ 6667 h 7619"/>
                <a:gd name="connsiteX18" fmla="*/ 7620 w 7620"/>
                <a:gd name="connsiteY18" fmla="*/ 3810 h 7619"/>
                <a:gd name="connsiteX19" fmla="*/ 6668 w 7620"/>
                <a:gd name="connsiteY19" fmla="*/ 1905 h 7619"/>
                <a:gd name="connsiteX20" fmla="*/ 5715 w 7620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id="{5F886C32-774B-4645-9C91-DB6D6149F559}"/>
                </a:ext>
              </a:extLst>
            </p:cNvPr>
            <p:cNvSpPr/>
            <p:nvPr/>
          </p:nvSpPr>
          <p:spPr>
            <a:xfrm>
              <a:off x="6031230" y="3709987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0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id="{3E01C736-0A6A-4122-BC52-A16600376B99}"/>
                </a:ext>
              </a:extLst>
            </p:cNvPr>
            <p:cNvSpPr/>
            <p:nvPr/>
          </p:nvSpPr>
          <p:spPr>
            <a:xfrm>
              <a:off x="6031230" y="3709987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1905 h 5714"/>
                <a:gd name="connsiteX3" fmla="*/ 1905 w 5714"/>
                <a:gd name="connsiteY3" fmla="*/ 1905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0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id="{E63D37D6-32B7-4DEB-83AE-3247D8D36798}"/>
                </a:ext>
              </a:extLst>
            </p:cNvPr>
            <p:cNvSpPr/>
            <p:nvPr/>
          </p:nvSpPr>
          <p:spPr>
            <a:xfrm>
              <a:off x="6031230" y="3710939"/>
              <a:ext cx="4762" cy="3810"/>
            </a:xfrm>
            <a:custGeom>
              <a:avLst/>
              <a:gdLst>
                <a:gd name="connsiteX0" fmla="*/ 3810 w 4762"/>
                <a:gd name="connsiteY0" fmla="*/ 952 h 3810"/>
                <a:gd name="connsiteX1" fmla="*/ 1905 w 4762"/>
                <a:gd name="connsiteY1" fmla="*/ 952 h 3810"/>
                <a:gd name="connsiteX2" fmla="*/ 1905 w 4762"/>
                <a:gd name="connsiteY2" fmla="*/ 1905 h 3810"/>
                <a:gd name="connsiteX3" fmla="*/ 2857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952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3810 w 4762"/>
                <a:gd name="connsiteY12" fmla="*/ 952 h 3810"/>
                <a:gd name="connsiteX13" fmla="*/ 1905 w 4762"/>
                <a:gd name="connsiteY13" fmla="*/ 952 h 3810"/>
                <a:gd name="connsiteX14" fmla="*/ 3810 w 4762"/>
                <a:gd name="connsiteY14" fmla="*/ 952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952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952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id="{23EF384B-BC75-40E3-A81B-E83EE12B2323}"/>
                </a:ext>
              </a:extLst>
            </p:cNvPr>
            <p:cNvSpPr/>
            <p:nvPr/>
          </p:nvSpPr>
          <p:spPr>
            <a:xfrm>
              <a:off x="6032182" y="3710939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2 h 3810"/>
                <a:gd name="connsiteX5" fmla="*/ 1905 w 3810"/>
                <a:gd name="connsiteY5" fmla="*/ 952 h 3810"/>
                <a:gd name="connsiteX6" fmla="*/ 1905 w 3810"/>
                <a:gd name="connsiteY6" fmla="*/ 1905 h 3810"/>
                <a:gd name="connsiteX7" fmla="*/ 2857 w 3810"/>
                <a:gd name="connsiteY7" fmla="*/ 1905 h 3810"/>
                <a:gd name="connsiteX8" fmla="*/ 2857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0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id="{C2204E75-7D2F-498C-B11D-D6CC48C351A2}"/>
                </a:ext>
              </a:extLst>
            </p:cNvPr>
            <p:cNvSpPr/>
            <p:nvPr/>
          </p:nvSpPr>
          <p:spPr>
            <a:xfrm>
              <a:off x="6028372" y="37080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8572 w 10477"/>
                <a:gd name="connsiteY8" fmla="*/ 2857 h 10477"/>
                <a:gd name="connsiteX9" fmla="*/ 9525 w 10477"/>
                <a:gd name="connsiteY9" fmla="*/ 1905 h 10477"/>
                <a:gd name="connsiteX10" fmla="*/ 5715 w 10477"/>
                <a:gd name="connsiteY10" fmla="*/ 0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7620 w 10477"/>
                <a:gd name="connsiteY16" fmla="*/ 2857 h 10477"/>
                <a:gd name="connsiteX17" fmla="*/ 7620 w 10477"/>
                <a:gd name="connsiteY17" fmla="*/ 2857 h 10477"/>
                <a:gd name="connsiteX18" fmla="*/ 8572 w 10477"/>
                <a:gd name="connsiteY18" fmla="*/ 4763 h 10477"/>
                <a:gd name="connsiteX19" fmla="*/ 7620 w 10477"/>
                <a:gd name="connsiteY19" fmla="*/ 6667 h 10477"/>
                <a:gd name="connsiteX20" fmla="*/ 5715 w 10477"/>
                <a:gd name="connsiteY20" fmla="*/ 7620 h 10477"/>
                <a:gd name="connsiteX21" fmla="*/ 3810 w 10477"/>
                <a:gd name="connsiteY21" fmla="*/ 6667 h 10477"/>
                <a:gd name="connsiteX22" fmla="*/ 2857 w 10477"/>
                <a:gd name="connsiteY22" fmla="*/ 4763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lnTo>
                    <a:pt x="8572" y="2857"/>
                  </a:lnTo>
                  <a:lnTo>
                    <a:pt x="9525" y="1905"/>
                  </a:ln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id="{8F507C8A-0422-4966-B944-BA805F191466}"/>
                </a:ext>
              </a:extLst>
            </p:cNvPr>
            <p:cNvSpPr/>
            <p:nvPr/>
          </p:nvSpPr>
          <p:spPr>
            <a:xfrm>
              <a:off x="5999797" y="361854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3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id="{23B890E7-FED5-4C18-A28A-C49E5AD08617}"/>
                </a:ext>
              </a:extLst>
            </p:cNvPr>
            <p:cNvSpPr/>
            <p:nvPr/>
          </p:nvSpPr>
          <p:spPr>
            <a:xfrm>
              <a:off x="5999797" y="361854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id="{03C7F7C3-1CD1-42CD-9168-C897899F883D}"/>
                </a:ext>
              </a:extLst>
            </p:cNvPr>
            <p:cNvSpPr/>
            <p:nvPr/>
          </p:nvSpPr>
          <p:spPr>
            <a:xfrm>
              <a:off x="5999797" y="361854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id="{2B75D4A3-B76E-47F5-90FB-CD1A8FF97F70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id="{47100D8A-32C2-474C-94CC-06A8CB377DE6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id="{EF91D32A-7142-423F-8AA7-B8B6C8E133C8}"/>
                </a:ext>
              </a:extLst>
            </p:cNvPr>
            <p:cNvSpPr/>
            <p:nvPr/>
          </p:nvSpPr>
          <p:spPr>
            <a:xfrm>
              <a:off x="6001702" y="3620452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id="{875EB526-9CCE-48CD-9EDE-931E0806E077}"/>
                </a:ext>
              </a:extLst>
            </p:cNvPr>
            <p:cNvSpPr/>
            <p:nvPr/>
          </p:nvSpPr>
          <p:spPr>
            <a:xfrm>
              <a:off x="6002655" y="362140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id="{6B594AE4-D98B-48F9-8B78-515B4B0605D6}"/>
                </a:ext>
              </a:extLst>
            </p:cNvPr>
            <p:cNvSpPr/>
            <p:nvPr/>
          </p:nvSpPr>
          <p:spPr>
            <a:xfrm>
              <a:off x="6002655" y="362140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id="{FEAF994C-FB59-46C9-8BE0-A2B794B5DEE1}"/>
                </a:ext>
              </a:extLst>
            </p:cNvPr>
            <p:cNvSpPr/>
            <p:nvPr/>
          </p:nvSpPr>
          <p:spPr>
            <a:xfrm>
              <a:off x="6003607" y="362235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id="{9F526B98-3E16-4392-AFDC-B208851A76E7}"/>
                </a:ext>
              </a:extLst>
            </p:cNvPr>
            <p:cNvSpPr/>
            <p:nvPr/>
          </p:nvSpPr>
          <p:spPr>
            <a:xfrm>
              <a:off x="6005512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id="{59961838-13B9-4F52-8FBF-F22E2C793985}"/>
                </a:ext>
              </a:extLst>
            </p:cNvPr>
            <p:cNvSpPr/>
            <p:nvPr/>
          </p:nvSpPr>
          <p:spPr>
            <a:xfrm>
              <a:off x="600456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id="{63996EA2-F14F-4CEF-A6D1-CF268AA7239E}"/>
                </a:ext>
              </a:extLst>
            </p:cNvPr>
            <p:cNvSpPr/>
            <p:nvPr/>
          </p:nvSpPr>
          <p:spPr>
            <a:xfrm>
              <a:off x="600456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6667 w 9525"/>
                <a:gd name="connsiteY9" fmla="*/ 4763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7" y="4763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id="{B782E53F-9FD9-47A1-A583-BE8C6F428F40}"/>
                </a:ext>
              </a:extLst>
            </p:cNvPr>
            <p:cNvSpPr/>
            <p:nvPr/>
          </p:nvSpPr>
          <p:spPr>
            <a:xfrm>
              <a:off x="6005512" y="3624262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id="{0379725A-EBBD-41CD-A1E0-598C9D21F9A0}"/>
                </a:ext>
              </a:extLst>
            </p:cNvPr>
            <p:cNvSpPr/>
            <p:nvPr/>
          </p:nvSpPr>
          <p:spPr>
            <a:xfrm>
              <a:off x="6006464" y="3625214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id="{34776E15-D9CD-49C7-B82C-B30E6AABEF72}"/>
                </a:ext>
              </a:extLst>
            </p:cNvPr>
            <p:cNvSpPr/>
            <p:nvPr/>
          </p:nvSpPr>
          <p:spPr>
            <a:xfrm>
              <a:off x="6006464" y="3625214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952 h 5714"/>
                <a:gd name="connsiteX12" fmla="*/ 2858 w 5715"/>
                <a:gd name="connsiteY12" fmla="*/ 952 h 5714"/>
                <a:gd name="connsiteX13" fmla="*/ 953 w 5715"/>
                <a:gd name="connsiteY13" fmla="*/ 0 h 5714"/>
                <a:gd name="connsiteX14" fmla="*/ 953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2858 h 5714"/>
                <a:gd name="connsiteX19" fmla="*/ 5715 w 5715"/>
                <a:gd name="connsiteY19" fmla="*/ 952 h 5714"/>
                <a:gd name="connsiteX20" fmla="*/ 4763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8" y="952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id="{4C64381E-0169-4C4A-9D2D-313774523A73}"/>
                </a:ext>
              </a:extLst>
            </p:cNvPr>
            <p:cNvSpPr/>
            <p:nvPr/>
          </p:nvSpPr>
          <p:spPr>
            <a:xfrm>
              <a:off x="6007417" y="3626167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3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953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3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id="{B5171254-4A21-4F79-B470-B610E179C3A7}"/>
                </a:ext>
              </a:extLst>
            </p:cNvPr>
            <p:cNvSpPr/>
            <p:nvPr/>
          </p:nvSpPr>
          <p:spPr>
            <a:xfrm>
              <a:off x="6007417" y="3626167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3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id="{4DA65F92-DA21-499A-AFF8-0400FB75ECB0}"/>
                </a:ext>
              </a:extLst>
            </p:cNvPr>
            <p:cNvSpPr/>
            <p:nvPr/>
          </p:nvSpPr>
          <p:spPr>
            <a:xfrm>
              <a:off x="6004560" y="362331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id="{1A5B6344-B8A5-4FD5-AF93-085B3E97A868}"/>
                </a:ext>
              </a:extLst>
            </p:cNvPr>
            <p:cNvSpPr/>
            <p:nvPr/>
          </p:nvSpPr>
          <p:spPr>
            <a:xfrm>
              <a:off x="6049327" y="36614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3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id="{25F74A68-9C4A-40C1-B3D8-D49DED1EBC52}"/>
                </a:ext>
              </a:extLst>
            </p:cNvPr>
            <p:cNvSpPr/>
            <p:nvPr/>
          </p:nvSpPr>
          <p:spPr>
            <a:xfrm>
              <a:off x="6049327" y="36614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3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8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3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8" y="11430"/>
                    <a:pt x="2858" y="9525"/>
                    <a:pt x="2858" y="8573"/>
                  </a:cubicBezTo>
                  <a:cubicBezTo>
                    <a:pt x="2858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id="{CFF39E8F-299C-4E3F-9114-502B0E4151CE}"/>
                </a:ext>
              </a:extLst>
            </p:cNvPr>
            <p:cNvSpPr/>
            <p:nvPr/>
          </p:nvSpPr>
          <p:spPr>
            <a:xfrm>
              <a:off x="6049327" y="366236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4763 h 18097"/>
                <a:gd name="connsiteX2" fmla="*/ 15240 w 18097"/>
                <a:gd name="connsiteY2" fmla="*/ 8573 h 18097"/>
                <a:gd name="connsiteX3" fmla="*/ 13335 w 18097"/>
                <a:gd name="connsiteY3" fmla="*/ 13335 h 18097"/>
                <a:gd name="connsiteX4" fmla="*/ 9525 w 18097"/>
                <a:gd name="connsiteY4" fmla="*/ 14288 h 18097"/>
                <a:gd name="connsiteX5" fmla="*/ 4763 w 18097"/>
                <a:gd name="connsiteY5" fmla="*/ 12383 h 18097"/>
                <a:gd name="connsiteX6" fmla="*/ 3810 w 18097"/>
                <a:gd name="connsiteY6" fmla="*/ 8573 h 18097"/>
                <a:gd name="connsiteX7" fmla="*/ 5715 w 18097"/>
                <a:gd name="connsiteY7" fmla="*/ 3810 h 18097"/>
                <a:gd name="connsiteX8" fmla="*/ 9525 w 18097"/>
                <a:gd name="connsiteY8" fmla="*/ 2858 h 18097"/>
                <a:gd name="connsiteX9" fmla="*/ 14288 w 18097"/>
                <a:gd name="connsiteY9" fmla="*/ 4763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4763"/>
                  </a:lnTo>
                  <a:cubicBezTo>
                    <a:pt x="15240" y="5715"/>
                    <a:pt x="15240" y="7620"/>
                    <a:pt x="15240" y="8573"/>
                  </a:cubicBezTo>
                  <a:cubicBezTo>
                    <a:pt x="15240" y="10477"/>
                    <a:pt x="14288" y="12383"/>
                    <a:pt x="13335" y="13335"/>
                  </a:cubicBezTo>
                  <a:cubicBezTo>
                    <a:pt x="12383" y="14288"/>
                    <a:pt x="10478" y="14288"/>
                    <a:pt x="9525" y="14288"/>
                  </a:cubicBezTo>
                  <a:cubicBezTo>
                    <a:pt x="7620" y="14288"/>
                    <a:pt x="5715" y="13335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5715" y="3810"/>
                  </a:cubicBezTo>
                  <a:cubicBezTo>
                    <a:pt x="6668" y="2858"/>
                    <a:pt x="8573" y="2858"/>
                    <a:pt x="9525" y="2858"/>
                  </a:cubicBezTo>
                  <a:cubicBezTo>
                    <a:pt x="11430" y="2858"/>
                    <a:pt x="13335" y="3810"/>
                    <a:pt x="14288" y="4763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id="{97C22CD7-65E8-43AC-B1FF-513A4E4F6FB4}"/>
                </a:ext>
              </a:extLst>
            </p:cNvPr>
            <p:cNvSpPr/>
            <p:nvPr/>
          </p:nvSpPr>
          <p:spPr>
            <a:xfrm>
              <a:off x="6051232" y="36633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8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id="{7AD473BD-DB12-4FC7-A717-846A7269D7B5}"/>
                </a:ext>
              </a:extLst>
            </p:cNvPr>
            <p:cNvSpPr/>
            <p:nvPr/>
          </p:nvSpPr>
          <p:spPr>
            <a:xfrm>
              <a:off x="6050280" y="36633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id="{968F023F-BE93-416F-9950-9FA5E83EA358}"/>
                </a:ext>
              </a:extLst>
            </p:cNvPr>
            <p:cNvSpPr/>
            <p:nvPr/>
          </p:nvSpPr>
          <p:spPr>
            <a:xfrm>
              <a:off x="6051232" y="3664267"/>
              <a:ext cx="15240" cy="15240"/>
            </a:xfrm>
            <a:custGeom>
              <a:avLst/>
              <a:gdLst>
                <a:gd name="connsiteX0" fmla="*/ 12382 w 15240"/>
                <a:gd name="connsiteY0" fmla="*/ 3810 h 15240"/>
                <a:gd name="connsiteX1" fmla="*/ 11430 w 15240"/>
                <a:gd name="connsiteY1" fmla="*/ 4763 h 15240"/>
                <a:gd name="connsiteX2" fmla="*/ 12382 w 15240"/>
                <a:gd name="connsiteY2" fmla="*/ 7620 h 15240"/>
                <a:gd name="connsiteX3" fmla="*/ 10478 w 15240"/>
                <a:gd name="connsiteY3" fmla="*/ 11430 h 15240"/>
                <a:gd name="connsiteX4" fmla="*/ 7620 w 15240"/>
                <a:gd name="connsiteY4" fmla="*/ 12383 h 15240"/>
                <a:gd name="connsiteX5" fmla="*/ 3810 w 15240"/>
                <a:gd name="connsiteY5" fmla="*/ 10478 h 15240"/>
                <a:gd name="connsiteX6" fmla="*/ 2857 w 15240"/>
                <a:gd name="connsiteY6" fmla="*/ 7620 h 15240"/>
                <a:gd name="connsiteX7" fmla="*/ 4763 w 15240"/>
                <a:gd name="connsiteY7" fmla="*/ 3810 h 15240"/>
                <a:gd name="connsiteX8" fmla="*/ 7620 w 15240"/>
                <a:gd name="connsiteY8" fmla="*/ 2858 h 15240"/>
                <a:gd name="connsiteX9" fmla="*/ 11430 w 15240"/>
                <a:gd name="connsiteY9" fmla="*/ 4763 h 15240"/>
                <a:gd name="connsiteX10" fmla="*/ 12382 w 15240"/>
                <a:gd name="connsiteY10" fmla="*/ 3810 h 15240"/>
                <a:gd name="connsiteX11" fmla="*/ 13335 w 15240"/>
                <a:gd name="connsiteY11" fmla="*/ 2858 h 15240"/>
                <a:gd name="connsiteX12" fmla="*/ 7620 w 15240"/>
                <a:gd name="connsiteY12" fmla="*/ 0 h 15240"/>
                <a:gd name="connsiteX13" fmla="*/ 2857 w 15240"/>
                <a:gd name="connsiteY13" fmla="*/ 1905 h 15240"/>
                <a:gd name="connsiteX14" fmla="*/ 0 w 15240"/>
                <a:gd name="connsiteY14" fmla="*/ 7620 h 15240"/>
                <a:gd name="connsiteX15" fmla="*/ 1905 w 15240"/>
                <a:gd name="connsiteY15" fmla="*/ 12383 h 15240"/>
                <a:gd name="connsiteX16" fmla="*/ 7620 w 15240"/>
                <a:gd name="connsiteY16" fmla="*/ 15240 h 15240"/>
                <a:gd name="connsiteX17" fmla="*/ 12382 w 15240"/>
                <a:gd name="connsiteY17" fmla="*/ 13335 h 15240"/>
                <a:gd name="connsiteX18" fmla="*/ 15240 w 15240"/>
                <a:gd name="connsiteY18" fmla="*/ 7620 h 15240"/>
                <a:gd name="connsiteX19" fmla="*/ 13335 w 15240"/>
                <a:gd name="connsiteY19" fmla="*/ 2858 h 15240"/>
                <a:gd name="connsiteX20" fmla="*/ 12382 w 15240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id="{BACBEEB1-4045-4637-A62E-F0C65EEF6DE2}"/>
                </a:ext>
              </a:extLst>
            </p:cNvPr>
            <p:cNvSpPr/>
            <p:nvPr/>
          </p:nvSpPr>
          <p:spPr>
            <a:xfrm>
              <a:off x="6052185" y="366426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6667 w 14287"/>
                <a:gd name="connsiteY8" fmla="*/ 2858 h 14287"/>
                <a:gd name="connsiteX9" fmla="*/ 9525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4763" y="2858"/>
                    <a:pt x="5715" y="2858"/>
                    <a:pt x="6667" y="2858"/>
                  </a:cubicBezTo>
                  <a:cubicBezTo>
                    <a:pt x="7620" y="2858"/>
                    <a:pt x="9525" y="3810"/>
                    <a:pt x="9525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id="{BECF4F5B-E3E0-46EE-9B16-ADB6139E5FEB}"/>
                </a:ext>
              </a:extLst>
            </p:cNvPr>
            <p:cNvSpPr/>
            <p:nvPr/>
          </p:nvSpPr>
          <p:spPr>
            <a:xfrm>
              <a:off x="6052185" y="366426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7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id="{99D0917E-916F-4505-8B04-2451C2F6546C}"/>
                </a:ext>
              </a:extLst>
            </p:cNvPr>
            <p:cNvSpPr/>
            <p:nvPr/>
          </p:nvSpPr>
          <p:spPr>
            <a:xfrm>
              <a:off x="6053137" y="3666172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id="{1ECACFB4-4D34-4B70-AC64-13D9E078FAF9}"/>
                </a:ext>
              </a:extLst>
            </p:cNvPr>
            <p:cNvSpPr/>
            <p:nvPr/>
          </p:nvSpPr>
          <p:spPr>
            <a:xfrm>
              <a:off x="6054089" y="36661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8 w 9525"/>
                <a:gd name="connsiteY5" fmla="*/ 7620 h 9525"/>
                <a:gd name="connsiteX6" fmla="*/ 1905 w 9525"/>
                <a:gd name="connsiteY6" fmla="*/ 5715 h 9525"/>
                <a:gd name="connsiteX7" fmla="*/ 2858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8" y="7620"/>
                  </a:lnTo>
                  <a:lnTo>
                    <a:pt x="1905" y="5715"/>
                  </a:lnTo>
                  <a:lnTo>
                    <a:pt x="2858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id="{86087873-6E84-4FC2-B3DE-E4E168064CF3}"/>
                </a:ext>
              </a:extLst>
            </p:cNvPr>
            <p:cNvSpPr/>
            <p:nvPr/>
          </p:nvSpPr>
          <p:spPr>
            <a:xfrm>
              <a:off x="6054089" y="36661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id="{1CE7DC86-0E09-42EC-81C1-536AEAE5DFF3}"/>
                </a:ext>
              </a:extLst>
            </p:cNvPr>
            <p:cNvSpPr/>
            <p:nvPr/>
          </p:nvSpPr>
          <p:spPr>
            <a:xfrm>
              <a:off x="6054089" y="3667125"/>
              <a:ext cx="9525" cy="9525"/>
            </a:xfrm>
            <a:custGeom>
              <a:avLst/>
              <a:gdLst>
                <a:gd name="connsiteX0" fmla="*/ 6668 w 9525"/>
                <a:gd name="connsiteY0" fmla="*/ 1905 h 9525"/>
                <a:gd name="connsiteX1" fmla="*/ 5715 w 9525"/>
                <a:gd name="connsiteY1" fmla="*/ 2858 h 9525"/>
                <a:gd name="connsiteX2" fmla="*/ 5715 w 9525"/>
                <a:gd name="connsiteY2" fmla="*/ 3810 h 9525"/>
                <a:gd name="connsiteX3" fmla="*/ 4763 w 9525"/>
                <a:gd name="connsiteY3" fmla="*/ 4763 h 9525"/>
                <a:gd name="connsiteX4" fmla="*/ 3810 w 9525"/>
                <a:gd name="connsiteY4" fmla="*/ 4763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6668 w 9525"/>
                <a:gd name="connsiteY10" fmla="*/ 1905 h 9525"/>
                <a:gd name="connsiteX11" fmla="*/ 7620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7620" y="0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id="{CED260DD-A2D1-4AEC-BE6C-048AEBD25FAA}"/>
                </a:ext>
              </a:extLst>
            </p:cNvPr>
            <p:cNvSpPr/>
            <p:nvPr/>
          </p:nvSpPr>
          <p:spPr>
            <a:xfrm>
              <a:off x="6055042" y="3667125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id="{66CC3FB2-EFB7-4666-AD7B-24DA02BFEF67}"/>
                </a:ext>
              </a:extLst>
            </p:cNvPr>
            <p:cNvSpPr/>
            <p:nvPr/>
          </p:nvSpPr>
          <p:spPr>
            <a:xfrm>
              <a:off x="6055994" y="3668077"/>
              <a:ext cx="5715" cy="6667"/>
            </a:xfrm>
            <a:custGeom>
              <a:avLst/>
              <a:gdLst>
                <a:gd name="connsiteX0" fmla="*/ 4763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2858 h 6667"/>
                <a:gd name="connsiteX3" fmla="*/ 1905 w 5715"/>
                <a:gd name="connsiteY3" fmla="*/ 2858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2858 h 6667"/>
                <a:gd name="connsiteX7" fmla="*/ 3810 w 5715"/>
                <a:gd name="connsiteY7" fmla="*/ 3810 h 6667"/>
                <a:gd name="connsiteX8" fmla="*/ 4763 w 5715"/>
                <a:gd name="connsiteY8" fmla="*/ 1905 h 6667"/>
                <a:gd name="connsiteX9" fmla="*/ 2857 w 5715"/>
                <a:gd name="connsiteY9" fmla="*/ 1905 h 6667"/>
                <a:gd name="connsiteX10" fmla="*/ 4763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0 h 6667"/>
                <a:gd name="connsiteX13" fmla="*/ 0 w 5715"/>
                <a:gd name="connsiteY13" fmla="*/ 0 h 6667"/>
                <a:gd name="connsiteX14" fmla="*/ 0 w 5715"/>
                <a:gd name="connsiteY14" fmla="*/ 3810 h 6667"/>
                <a:gd name="connsiteX15" fmla="*/ 0 w 5715"/>
                <a:gd name="connsiteY15" fmla="*/ 5715 h 6667"/>
                <a:gd name="connsiteX16" fmla="*/ 3810 w 5715"/>
                <a:gd name="connsiteY16" fmla="*/ 5715 h 6667"/>
                <a:gd name="connsiteX17" fmla="*/ 5715 w 5715"/>
                <a:gd name="connsiteY17" fmla="*/ 6668 h 6667"/>
                <a:gd name="connsiteX18" fmla="*/ 5715 w 5715"/>
                <a:gd name="connsiteY18" fmla="*/ 1905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6668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id="{294D5328-F628-4232-A31D-22CBB7362204}"/>
                </a:ext>
              </a:extLst>
            </p:cNvPr>
            <p:cNvSpPr/>
            <p:nvPr/>
          </p:nvSpPr>
          <p:spPr>
            <a:xfrm>
              <a:off x="6055994" y="3669029"/>
              <a:ext cx="5715" cy="4762"/>
            </a:xfrm>
            <a:custGeom>
              <a:avLst/>
              <a:gdLst>
                <a:gd name="connsiteX0" fmla="*/ 3810 w 5715"/>
                <a:gd name="connsiteY0" fmla="*/ 953 h 4762"/>
                <a:gd name="connsiteX1" fmla="*/ 2857 w 5715"/>
                <a:gd name="connsiteY1" fmla="*/ 953 h 4762"/>
                <a:gd name="connsiteX2" fmla="*/ 2857 w 5715"/>
                <a:gd name="connsiteY2" fmla="*/ 1905 h 4762"/>
                <a:gd name="connsiteX3" fmla="*/ 1905 w 5715"/>
                <a:gd name="connsiteY3" fmla="*/ 1905 h 4762"/>
                <a:gd name="connsiteX4" fmla="*/ 1905 w 5715"/>
                <a:gd name="connsiteY4" fmla="*/ 2858 h 4762"/>
                <a:gd name="connsiteX5" fmla="*/ 2857 w 5715"/>
                <a:gd name="connsiteY5" fmla="*/ 2858 h 4762"/>
                <a:gd name="connsiteX6" fmla="*/ 2857 w 5715"/>
                <a:gd name="connsiteY6" fmla="*/ 2858 h 4762"/>
                <a:gd name="connsiteX7" fmla="*/ 3810 w 5715"/>
                <a:gd name="connsiteY7" fmla="*/ 2858 h 4762"/>
                <a:gd name="connsiteX8" fmla="*/ 3810 w 5715"/>
                <a:gd name="connsiteY8" fmla="*/ 953 h 4762"/>
                <a:gd name="connsiteX9" fmla="*/ 2857 w 5715"/>
                <a:gd name="connsiteY9" fmla="*/ 953 h 4762"/>
                <a:gd name="connsiteX10" fmla="*/ 3810 w 5715"/>
                <a:gd name="connsiteY10" fmla="*/ 953 h 4762"/>
                <a:gd name="connsiteX11" fmla="*/ 3810 w 5715"/>
                <a:gd name="connsiteY11" fmla="*/ 0 h 4762"/>
                <a:gd name="connsiteX12" fmla="*/ 1905 w 5715"/>
                <a:gd name="connsiteY12" fmla="*/ 0 h 4762"/>
                <a:gd name="connsiteX13" fmla="*/ 953 w 5715"/>
                <a:gd name="connsiteY13" fmla="*/ 0 h 4762"/>
                <a:gd name="connsiteX14" fmla="*/ 0 w 5715"/>
                <a:gd name="connsiteY14" fmla="*/ 2858 h 4762"/>
                <a:gd name="connsiteX15" fmla="*/ 0 w 5715"/>
                <a:gd name="connsiteY15" fmla="*/ 4763 h 4762"/>
                <a:gd name="connsiteX16" fmla="*/ 3810 w 5715"/>
                <a:gd name="connsiteY16" fmla="*/ 4763 h 4762"/>
                <a:gd name="connsiteX17" fmla="*/ 4763 w 5715"/>
                <a:gd name="connsiteY17" fmla="*/ 4763 h 4762"/>
                <a:gd name="connsiteX18" fmla="*/ 5715 w 5715"/>
                <a:gd name="connsiteY18" fmla="*/ 1905 h 4762"/>
                <a:gd name="connsiteX19" fmla="*/ 5715 w 5715"/>
                <a:gd name="connsiteY19" fmla="*/ 0 h 4762"/>
                <a:gd name="connsiteX20" fmla="*/ 3810 w 5715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4762">
                  <a:moveTo>
                    <a:pt x="3810" y="953"/>
                  </a:moveTo>
                  <a:lnTo>
                    <a:pt x="2857" y="953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953"/>
                  </a:lnTo>
                  <a:lnTo>
                    <a:pt x="2857" y="953"/>
                  </a:lnTo>
                  <a:lnTo>
                    <a:pt x="3810" y="953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id="{BAE56943-3925-4217-A0E7-CAA5E4CBDD91}"/>
                </a:ext>
              </a:extLst>
            </p:cNvPr>
            <p:cNvSpPr/>
            <p:nvPr/>
          </p:nvSpPr>
          <p:spPr>
            <a:xfrm>
              <a:off x="6056947" y="3669029"/>
              <a:ext cx="3809" cy="4762"/>
            </a:xfrm>
            <a:custGeom>
              <a:avLst/>
              <a:gdLst>
                <a:gd name="connsiteX0" fmla="*/ 2857 w 3809"/>
                <a:gd name="connsiteY0" fmla="*/ 1905 h 4762"/>
                <a:gd name="connsiteX1" fmla="*/ 952 w 3809"/>
                <a:gd name="connsiteY1" fmla="*/ 1905 h 4762"/>
                <a:gd name="connsiteX2" fmla="*/ 952 w 3809"/>
                <a:gd name="connsiteY2" fmla="*/ 2858 h 4762"/>
                <a:gd name="connsiteX3" fmla="*/ 2857 w 3809"/>
                <a:gd name="connsiteY3" fmla="*/ 2858 h 4762"/>
                <a:gd name="connsiteX4" fmla="*/ 2857 w 3809"/>
                <a:gd name="connsiteY4" fmla="*/ 1905 h 4762"/>
                <a:gd name="connsiteX5" fmla="*/ 952 w 3809"/>
                <a:gd name="connsiteY5" fmla="*/ 953 h 4762"/>
                <a:gd name="connsiteX6" fmla="*/ 952 w 3809"/>
                <a:gd name="connsiteY6" fmla="*/ 2858 h 4762"/>
                <a:gd name="connsiteX7" fmla="*/ 2857 w 3809"/>
                <a:gd name="connsiteY7" fmla="*/ 2858 h 4762"/>
                <a:gd name="connsiteX8" fmla="*/ 2857 w 3809"/>
                <a:gd name="connsiteY8" fmla="*/ 1905 h 4762"/>
                <a:gd name="connsiteX9" fmla="*/ 952 w 3809"/>
                <a:gd name="connsiteY9" fmla="*/ 1905 h 4762"/>
                <a:gd name="connsiteX10" fmla="*/ 952 w 3809"/>
                <a:gd name="connsiteY10" fmla="*/ 2858 h 4762"/>
                <a:gd name="connsiteX11" fmla="*/ 2857 w 3809"/>
                <a:gd name="connsiteY11" fmla="*/ 2858 h 4762"/>
                <a:gd name="connsiteX12" fmla="*/ 2857 w 3809"/>
                <a:gd name="connsiteY12" fmla="*/ 1905 h 4762"/>
                <a:gd name="connsiteX13" fmla="*/ 952 w 3809"/>
                <a:gd name="connsiteY13" fmla="*/ 1905 h 4762"/>
                <a:gd name="connsiteX14" fmla="*/ 2857 w 3809"/>
                <a:gd name="connsiteY14" fmla="*/ 1905 h 4762"/>
                <a:gd name="connsiteX15" fmla="*/ 2857 w 3809"/>
                <a:gd name="connsiteY15" fmla="*/ 0 h 4762"/>
                <a:gd name="connsiteX16" fmla="*/ 1905 w 3809"/>
                <a:gd name="connsiteY16" fmla="*/ 0 h 4762"/>
                <a:gd name="connsiteX17" fmla="*/ 0 w 3809"/>
                <a:gd name="connsiteY17" fmla="*/ 0 h 4762"/>
                <a:gd name="connsiteX18" fmla="*/ 0 w 3809"/>
                <a:gd name="connsiteY18" fmla="*/ 2858 h 4762"/>
                <a:gd name="connsiteX19" fmla="*/ 0 w 3809"/>
                <a:gd name="connsiteY19" fmla="*/ 3810 h 4762"/>
                <a:gd name="connsiteX20" fmla="*/ 1905 w 3809"/>
                <a:gd name="connsiteY20" fmla="*/ 4763 h 4762"/>
                <a:gd name="connsiteX21" fmla="*/ 3810 w 3809"/>
                <a:gd name="connsiteY21" fmla="*/ 4763 h 4762"/>
                <a:gd name="connsiteX22" fmla="*/ 3810 w 3809"/>
                <a:gd name="connsiteY22" fmla="*/ 1905 h 4762"/>
                <a:gd name="connsiteX23" fmla="*/ 3810 w 3809"/>
                <a:gd name="connsiteY23" fmla="*/ 0 h 4762"/>
                <a:gd name="connsiteX24" fmla="*/ 2857 w 3809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1905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id="{3D9FF01F-59E8-45A6-8F96-B2E5A62DFF91}"/>
                </a:ext>
              </a:extLst>
            </p:cNvPr>
            <p:cNvSpPr/>
            <p:nvPr/>
          </p:nvSpPr>
          <p:spPr>
            <a:xfrm>
              <a:off x="6056947" y="3669029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2858 h 3810"/>
                <a:gd name="connsiteX4" fmla="*/ 1905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2858 h 3810"/>
                <a:gd name="connsiteX7" fmla="*/ 2857 w 3809"/>
                <a:gd name="connsiteY7" fmla="*/ 2858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3810 h 3810"/>
                <a:gd name="connsiteX11" fmla="*/ 1905 w 3809"/>
                <a:gd name="connsiteY11" fmla="*/ 3810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1905 w 3809"/>
                <a:gd name="connsiteY15" fmla="*/ 953 h 3810"/>
                <a:gd name="connsiteX16" fmla="*/ 1905 w 3809"/>
                <a:gd name="connsiteY16" fmla="*/ 953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3 h 3810"/>
                <a:gd name="connsiteX24" fmla="*/ 1905 w 3809"/>
                <a:gd name="connsiteY2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1905" y="3810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id="{81F3A965-5643-4AEE-A94A-D5777F546A89}"/>
                </a:ext>
              </a:extLst>
            </p:cNvPr>
            <p:cNvSpPr/>
            <p:nvPr/>
          </p:nvSpPr>
          <p:spPr>
            <a:xfrm>
              <a:off x="6053137" y="366617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id="{CE6B53EC-A32E-49F3-A9CA-F11C05D1DA84}"/>
                </a:ext>
              </a:extLst>
            </p:cNvPr>
            <p:cNvSpPr/>
            <p:nvPr/>
          </p:nvSpPr>
          <p:spPr>
            <a:xfrm>
              <a:off x="6099810" y="3669982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id="{FAD5573F-61AE-4969-BF88-B126E63A6BFA}"/>
                </a:ext>
              </a:extLst>
            </p:cNvPr>
            <p:cNvSpPr/>
            <p:nvPr/>
          </p:nvSpPr>
          <p:spPr>
            <a:xfrm>
              <a:off x="6099810" y="367093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id="{A86B612C-5449-4D7C-9B92-4401370FF942}"/>
                </a:ext>
              </a:extLst>
            </p:cNvPr>
            <p:cNvSpPr/>
            <p:nvPr/>
          </p:nvSpPr>
          <p:spPr>
            <a:xfrm>
              <a:off x="6099810" y="36709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id="{46CF49AE-DBEF-46E6-B41F-85C01ABC3F61}"/>
                </a:ext>
              </a:extLst>
            </p:cNvPr>
            <p:cNvSpPr/>
            <p:nvPr/>
          </p:nvSpPr>
          <p:spPr>
            <a:xfrm>
              <a:off x="6101714" y="367188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id="{0EFC8403-A4F4-4510-A72F-AF5F813C5FD7}"/>
                </a:ext>
              </a:extLst>
            </p:cNvPr>
            <p:cNvSpPr/>
            <p:nvPr/>
          </p:nvSpPr>
          <p:spPr>
            <a:xfrm>
              <a:off x="6101714" y="36728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id="{B8320D04-B075-4B23-A9A0-C21DE6262D02}"/>
                </a:ext>
              </a:extLst>
            </p:cNvPr>
            <p:cNvSpPr/>
            <p:nvPr/>
          </p:nvSpPr>
          <p:spPr>
            <a:xfrm>
              <a:off x="6101714" y="3672839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id="{D00E06AF-952B-4838-AC21-AE5242BD51F4}"/>
                </a:ext>
              </a:extLst>
            </p:cNvPr>
            <p:cNvSpPr/>
            <p:nvPr/>
          </p:nvSpPr>
          <p:spPr>
            <a:xfrm>
              <a:off x="6102667" y="367283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7620 h 14287"/>
                <a:gd name="connsiteX7" fmla="*/ 4763 w 14287"/>
                <a:gd name="connsiteY7" fmla="*/ 4763 h 14287"/>
                <a:gd name="connsiteX8" fmla="*/ 7620 w 14287"/>
                <a:gd name="connsiteY8" fmla="*/ 3810 h 14287"/>
                <a:gd name="connsiteX9" fmla="*/ 10477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8572" y="3810"/>
                    <a:pt x="10477" y="4763"/>
                    <a:pt x="10477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id="{20A92B47-7B81-4F04-A623-F9D60C18FC19}"/>
                </a:ext>
              </a:extLst>
            </p:cNvPr>
            <p:cNvSpPr/>
            <p:nvPr/>
          </p:nvSpPr>
          <p:spPr>
            <a:xfrm>
              <a:off x="6103619" y="3673792"/>
              <a:ext cx="12382" cy="12382"/>
            </a:xfrm>
            <a:custGeom>
              <a:avLst/>
              <a:gdLst>
                <a:gd name="connsiteX0" fmla="*/ 9525 w 12382"/>
                <a:gd name="connsiteY0" fmla="*/ 3810 h 12382"/>
                <a:gd name="connsiteX1" fmla="*/ 8573 w 12382"/>
                <a:gd name="connsiteY1" fmla="*/ 4763 h 12382"/>
                <a:gd name="connsiteX2" fmla="*/ 9525 w 12382"/>
                <a:gd name="connsiteY2" fmla="*/ 6668 h 12382"/>
                <a:gd name="connsiteX3" fmla="*/ 8573 w 12382"/>
                <a:gd name="connsiteY3" fmla="*/ 9525 h 12382"/>
                <a:gd name="connsiteX4" fmla="*/ 6668 w 12382"/>
                <a:gd name="connsiteY4" fmla="*/ 10478 h 12382"/>
                <a:gd name="connsiteX5" fmla="*/ 3810 w 12382"/>
                <a:gd name="connsiteY5" fmla="*/ 9525 h 12382"/>
                <a:gd name="connsiteX6" fmla="*/ 2857 w 12382"/>
                <a:gd name="connsiteY6" fmla="*/ 7620 h 12382"/>
                <a:gd name="connsiteX7" fmla="*/ 3810 w 12382"/>
                <a:gd name="connsiteY7" fmla="*/ 4763 h 12382"/>
                <a:gd name="connsiteX8" fmla="*/ 5715 w 12382"/>
                <a:gd name="connsiteY8" fmla="*/ 3810 h 12382"/>
                <a:gd name="connsiteX9" fmla="*/ 8573 w 12382"/>
                <a:gd name="connsiteY9" fmla="*/ 4763 h 12382"/>
                <a:gd name="connsiteX10" fmla="*/ 9525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9525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9525" y="3810"/>
                  </a:moveTo>
                  <a:lnTo>
                    <a:pt x="8573" y="4763"/>
                  </a:lnTo>
                  <a:lnTo>
                    <a:pt x="9525" y="6668"/>
                  </a:lnTo>
                  <a:cubicBezTo>
                    <a:pt x="9525" y="7620"/>
                    <a:pt x="9525" y="8573"/>
                    <a:pt x="8573" y="9525"/>
                  </a:cubicBezTo>
                  <a:lnTo>
                    <a:pt x="6668" y="10478"/>
                  </a:lnTo>
                  <a:cubicBezTo>
                    <a:pt x="5715" y="10478"/>
                    <a:pt x="4763" y="10478"/>
                    <a:pt x="3810" y="9525"/>
                  </a:cubicBezTo>
                  <a:lnTo>
                    <a:pt x="2857" y="7620"/>
                  </a:lnTo>
                  <a:cubicBezTo>
                    <a:pt x="2857" y="6668"/>
                    <a:pt x="2857" y="5715"/>
                    <a:pt x="3810" y="4763"/>
                  </a:cubicBezTo>
                  <a:lnTo>
                    <a:pt x="5715" y="3810"/>
                  </a:lnTo>
                  <a:cubicBezTo>
                    <a:pt x="6668" y="3810"/>
                    <a:pt x="7620" y="3810"/>
                    <a:pt x="8573" y="4763"/>
                  </a:cubicBezTo>
                  <a:lnTo>
                    <a:pt x="9525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952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id="{D882588D-1C4B-4D33-A157-35B4228A1FC7}"/>
                </a:ext>
              </a:extLst>
            </p:cNvPr>
            <p:cNvSpPr/>
            <p:nvPr/>
          </p:nvSpPr>
          <p:spPr>
            <a:xfrm>
              <a:off x="6103619" y="36747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id="{B3FB847A-1D48-486C-8F6E-8642D8950468}"/>
                </a:ext>
              </a:extLst>
            </p:cNvPr>
            <p:cNvSpPr/>
            <p:nvPr/>
          </p:nvSpPr>
          <p:spPr>
            <a:xfrm>
              <a:off x="6104572" y="367474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2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2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id="{05C49344-3EFC-452E-9B37-EB3F08EDB17B}"/>
                </a:ext>
              </a:extLst>
            </p:cNvPr>
            <p:cNvSpPr/>
            <p:nvPr/>
          </p:nvSpPr>
          <p:spPr>
            <a:xfrm>
              <a:off x="6104572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id="{4B7F7217-5C8E-4B3F-BAF4-114F7B267067}"/>
                </a:ext>
              </a:extLst>
            </p:cNvPr>
            <p:cNvSpPr/>
            <p:nvPr/>
          </p:nvSpPr>
          <p:spPr>
            <a:xfrm>
              <a:off x="6105525" y="3675697"/>
              <a:ext cx="9525" cy="9525"/>
            </a:xfrm>
            <a:custGeom>
              <a:avLst/>
              <a:gdLst>
                <a:gd name="connsiteX0" fmla="*/ 6668 w 9525"/>
                <a:gd name="connsiteY0" fmla="*/ 2857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5715 h 9525"/>
                <a:gd name="connsiteX4" fmla="*/ 3810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5715 w 9525"/>
                <a:gd name="connsiteY9" fmla="*/ 3810 h 9525"/>
                <a:gd name="connsiteX10" fmla="*/ 6668 w 9525"/>
                <a:gd name="connsiteY10" fmla="*/ 2857 h 9525"/>
                <a:gd name="connsiteX11" fmla="*/ 7620 w 9525"/>
                <a:gd name="connsiteY11" fmla="*/ 1905 h 9525"/>
                <a:gd name="connsiteX12" fmla="*/ 3810 w 9525"/>
                <a:gd name="connsiteY12" fmla="*/ 0 h 9525"/>
                <a:gd name="connsiteX13" fmla="*/ 952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2857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5715" y="3810"/>
                  </a:lnTo>
                  <a:lnTo>
                    <a:pt x="6668" y="2857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6668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id="{91FF054F-66B5-4649-8F39-07A83EA4AB04}"/>
                </a:ext>
              </a:extLst>
            </p:cNvPr>
            <p:cNvSpPr/>
            <p:nvPr/>
          </p:nvSpPr>
          <p:spPr>
            <a:xfrm>
              <a:off x="6105525" y="3676650"/>
              <a:ext cx="7619" cy="7620"/>
            </a:xfrm>
            <a:custGeom>
              <a:avLst/>
              <a:gdLst>
                <a:gd name="connsiteX0" fmla="*/ 5715 w 7619"/>
                <a:gd name="connsiteY0" fmla="*/ 1905 h 7620"/>
                <a:gd name="connsiteX1" fmla="*/ 4763 w 7619"/>
                <a:gd name="connsiteY1" fmla="*/ 2858 h 7620"/>
                <a:gd name="connsiteX2" fmla="*/ 4763 w 7619"/>
                <a:gd name="connsiteY2" fmla="*/ 3810 h 7620"/>
                <a:gd name="connsiteX3" fmla="*/ 4763 w 7619"/>
                <a:gd name="connsiteY3" fmla="*/ 4763 h 7620"/>
                <a:gd name="connsiteX4" fmla="*/ 3810 w 7619"/>
                <a:gd name="connsiteY4" fmla="*/ 4763 h 7620"/>
                <a:gd name="connsiteX5" fmla="*/ 2857 w 7619"/>
                <a:gd name="connsiteY5" fmla="*/ 4763 h 7620"/>
                <a:gd name="connsiteX6" fmla="*/ 2857 w 7619"/>
                <a:gd name="connsiteY6" fmla="*/ 3810 h 7620"/>
                <a:gd name="connsiteX7" fmla="*/ 2857 w 7619"/>
                <a:gd name="connsiteY7" fmla="*/ 2858 h 7620"/>
                <a:gd name="connsiteX8" fmla="*/ 3810 w 7619"/>
                <a:gd name="connsiteY8" fmla="*/ 2858 h 7620"/>
                <a:gd name="connsiteX9" fmla="*/ 4763 w 7619"/>
                <a:gd name="connsiteY9" fmla="*/ 2858 h 7620"/>
                <a:gd name="connsiteX10" fmla="*/ 5715 w 7619"/>
                <a:gd name="connsiteY10" fmla="*/ 1905 h 7620"/>
                <a:gd name="connsiteX11" fmla="*/ 6668 w 7619"/>
                <a:gd name="connsiteY11" fmla="*/ 952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1905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1905"/>
                  </a:moveTo>
                  <a:lnTo>
                    <a:pt x="4763" y="2858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1905"/>
                  </a:lnTo>
                  <a:lnTo>
                    <a:pt x="6668" y="952"/>
                  </a:lnTo>
                  <a:cubicBezTo>
                    <a:pt x="6668" y="0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id="{E8C2F9D8-C7A4-494F-9D2C-8510B0AEE557}"/>
                </a:ext>
              </a:extLst>
            </p:cNvPr>
            <p:cNvSpPr/>
            <p:nvPr/>
          </p:nvSpPr>
          <p:spPr>
            <a:xfrm>
              <a:off x="6106477" y="367760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952 h 5714"/>
                <a:gd name="connsiteX2" fmla="*/ 2858 w 6667"/>
                <a:gd name="connsiteY2" fmla="*/ 2858 h 5714"/>
                <a:gd name="connsiteX3" fmla="*/ 1905 w 6667"/>
                <a:gd name="connsiteY3" fmla="*/ 1905 h 5714"/>
                <a:gd name="connsiteX4" fmla="*/ 1905 w 6667"/>
                <a:gd name="connsiteY4" fmla="*/ 3810 h 5714"/>
                <a:gd name="connsiteX5" fmla="*/ 2858 w 6667"/>
                <a:gd name="connsiteY5" fmla="*/ 3810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952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4763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0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952"/>
                  </a:lnTo>
                  <a:lnTo>
                    <a:pt x="2858" y="2858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952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id="{6A882DCA-484A-4C50-9230-DE50AC973E20}"/>
                </a:ext>
              </a:extLst>
            </p:cNvPr>
            <p:cNvSpPr/>
            <p:nvPr/>
          </p:nvSpPr>
          <p:spPr>
            <a:xfrm>
              <a:off x="6106477" y="367760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2858 h 5714"/>
                <a:gd name="connsiteX7" fmla="*/ 3810 w 5715"/>
                <a:gd name="connsiteY7" fmla="*/ 2858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0 h 5714"/>
                <a:gd name="connsiteX12" fmla="*/ 2858 w 5715"/>
                <a:gd name="connsiteY12" fmla="*/ 0 h 5714"/>
                <a:gd name="connsiteX13" fmla="*/ 953 w 5715"/>
                <a:gd name="connsiteY13" fmla="*/ 0 h 5714"/>
                <a:gd name="connsiteX14" fmla="*/ 953 w 5715"/>
                <a:gd name="connsiteY14" fmla="*/ 2858 h 5714"/>
                <a:gd name="connsiteX15" fmla="*/ 0 w 5715"/>
                <a:gd name="connsiteY15" fmla="*/ 4763 h 5714"/>
                <a:gd name="connsiteX16" fmla="*/ 3810 w 5715"/>
                <a:gd name="connsiteY16" fmla="*/ 4763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id="{A07633D9-8800-4F01-AD7D-D0213BF0AB14}"/>
                </a:ext>
              </a:extLst>
            </p:cNvPr>
            <p:cNvSpPr/>
            <p:nvPr/>
          </p:nvSpPr>
          <p:spPr>
            <a:xfrm>
              <a:off x="6107430" y="367760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952 w 4762"/>
                <a:gd name="connsiteY1" fmla="*/ 1905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952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2 h 4762"/>
                <a:gd name="connsiteX16" fmla="*/ 1905 w 4762"/>
                <a:gd name="connsiteY16" fmla="*/ 952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2 h 4762"/>
                <a:gd name="connsiteX24" fmla="*/ 2857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id="{2E856CAB-AAD5-4B1E-971D-8B63AD6752DE}"/>
                </a:ext>
              </a:extLst>
            </p:cNvPr>
            <p:cNvSpPr/>
            <p:nvPr/>
          </p:nvSpPr>
          <p:spPr>
            <a:xfrm>
              <a:off x="6107430" y="3678554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953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3810 w 3809"/>
                <a:gd name="connsiteY8" fmla="*/ 1905 h 3810"/>
                <a:gd name="connsiteX9" fmla="*/ 1905 w 3809"/>
                <a:gd name="connsiteY9" fmla="*/ 953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953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953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953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id="{0BE84655-B298-44A5-BCC8-798978E5A113}"/>
                </a:ext>
              </a:extLst>
            </p:cNvPr>
            <p:cNvSpPr/>
            <p:nvPr/>
          </p:nvSpPr>
          <p:spPr>
            <a:xfrm>
              <a:off x="6103619" y="3675697"/>
              <a:ext cx="10477" cy="10477"/>
            </a:xfrm>
            <a:custGeom>
              <a:avLst/>
              <a:gdLst>
                <a:gd name="connsiteX0" fmla="*/ 3810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3810 w 10477"/>
                <a:gd name="connsiteY10" fmla="*/ 1905 h 10477"/>
                <a:gd name="connsiteX11" fmla="*/ 4763 w 10477"/>
                <a:gd name="connsiteY11" fmla="*/ 2857 h 10477"/>
                <a:gd name="connsiteX12" fmla="*/ 6668 w 10477"/>
                <a:gd name="connsiteY12" fmla="*/ 1905 h 10477"/>
                <a:gd name="connsiteX13" fmla="*/ 8573 w 10477"/>
                <a:gd name="connsiteY13" fmla="*/ 2857 h 10477"/>
                <a:gd name="connsiteX14" fmla="*/ 9525 w 10477"/>
                <a:gd name="connsiteY14" fmla="*/ 4763 h 10477"/>
                <a:gd name="connsiteX15" fmla="*/ 8573 w 10477"/>
                <a:gd name="connsiteY15" fmla="*/ 6667 h 10477"/>
                <a:gd name="connsiteX16" fmla="*/ 6668 w 10477"/>
                <a:gd name="connsiteY16" fmla="*/ 7620 h 10477"/>
                <a:gd name="connsiteX17" fmla="*/ 4763 w 10477"/>
                <a:gd name="connsiteY17" fmla="*/ 6667 h 10477"/>
                <a:gd name="connsiteX18" fmla="*/ 3810 w 10477"/>
                <a:gd name="connsiteY18" fmla="*/ 4763 h 10477"/>
                <a:gd name="connsiteX19" fmla="*/ 4763 w 10477"/>
                <a:gd name="connsiteY19" fmla="*/ 2857 h 10477"/>
                <a:gd name="connsiteX20" fmla="*/ 3810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3810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3810" y="1905"/>
                  </a:lnTo>
                  <a:lnTo>
                    <a:pt x="4763" y="2857"/>
                  </a:lnTo>
                  <a:lnTo>
                    <a:pt x="6668" y="1905"/>
                  </a:lnTo>
                  <a:lnTo>
                    <a:pt x="8573" y="2857"/>
                  </a:lnTo>
                  <a:lnTo>
                    <a:pt x="9525" y="4763"/>
                  </a:lnTo>
                  <a:lnTo>
                    <a:pt x="8573" y="6667"/>
                  </a:lnTo>
                  <a:lnTo>
                    <a:pt x="6668" y="7620"/>
                  </a:lnTo>
                  <a:lnTo>
                    <a:pt x="4763" y="6667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3810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id="{B413A3A2-D14F-4BDD-9307-276C9249A3E0}"/>
                </a:ext>
              </a:extLst>
            </p:cNvPr>
            <p:cNvSpPr/>
            <p:nvPr/>
          </p:nvSpPr>
          <p:spPr>
            <a:xfrm>
              <a:off x="6103619" y="361378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id="{485BB35D-7C52-4E75-9B39-39F06D900008}"/>
                </a:ext>
              </a:extLst>
            </p:cNvPr>
            <p:cNvSpPr/>
            <p:nvPr/>
          </p:nvSpPr>
          <p:spPr>
            <a:xfrm>
              <a:off x="6103619" y="361378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2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7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2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7" y="11430"/>
                    <a:pt x="2857" y="9525"/>
                    <a:pt x="2857" y="8573"/>
                  </a:cubicBezTo>
                  <a:cubicBezTo>
                    <a:pt x="2857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id="{FBB9F1DA-790F-402A-BAD7-89D77DCCDAEB}"/>
                </a:ext>
              </a:extLst>
            </p:cNvPr>
            <p:cNvSpPr/>
            <p:nvPr/>
          </p:nvSpPr>
          <p:spPr>
            <a:xfrm>
              <a:off x="6103619" y="361473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id="{2D1DFFCE-EDD1-4717-91E3-09A207E3E351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id="{1DD2E776-92D8-4CCE-BFA6-CED9B47DF88C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12382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7620 h 16192"/>
                <a:gd name="connsiteX3" fmla="*/ 10477 w 16192"/>
                <a:gd name="connsiteY3" fmla="*/ 11430 h 16192"/>
                <a:gd name="connsiteX4" fmla="*/ 7620 w 16192"/>
                <a:gd name="connsiteY4" fmla="*/ 13335 h 16192"/>
                <a:gd name="connsiteX5" fmla="*/ 3810 w 16192"/>
                <a:gd name="connsiteY5" fmla="*/ 11430 h 16192"/>
                <a:gd name="connsiteX6" fmla="*/ 2857 w 16192"/>
                <a:gd name="connsiteY6" fmla="*/ 8573 h 16192"/>
                <a:gd name="connsiteX7" fmla="*/ 4763 w 16192"/>
                <a:gd name="connsiteY7" fmla="*/ 4763 h 16192"/>
                <a:gd name="connsiteX8" fmla="*/ 7620 w 16192"/>
                <a:gd name="connsiteY8" fmla="*/ 3810 h 16192"/>
                <a:gd name="connsiteX9" fmla="*/ 11430 w 16192"/>
                <a:gd name="connsiteY9" fmla="*/ 5715 h 16192"/>
                <a:gd name="connsiteX10" fmla="*/ 12382 w 16192"/>
                <a:gd name="connsiteY10" fmla="*/ 3810 h 16192"/>
                <a:gd name="connsiteX11" fmla="*/ 13335 w 16192"/>
                <a:gd name="connsiteY11" fmla="*/ 2858 h 16192"/>
                <a:gd name="connsiteX12" fmla="*/ 6668 w 16192"/>
                <a:gd name="connsiteY12" fmla="*/ 0 h 16192"/>
                <a:gd name="connsiteX13" fmla="*/ 1905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2382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9525"/>
                    <a:pt x="11430" y="10477"/>
                    <a:pt x="10477" y="11430"/>
                  </a:cubicBezTo>
                  <a:cubicBezTo>
                    <a:pt x="9525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3810" y="11430"/>
                  </a:cubicBezTo>
                  <a:cubicBezTo>
                    <a:pt x="2857" y="10477"/>
                    <a:pt x="2857" y="9525"/>
                    <a:pt x="2857" y="8573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9525" y="3810"/>
                    <a:pt x="10477" y="4763"/>
                    <a:pt x="11430" y="5715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6668" y="0"/>
                  </a:cubicBezTo>
                  <a:cubicBezTo>
                    <a:pt x="4763" y="0"/>
                    <a:pt x="2857" y="952"/>
                    <a:pt x="1905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id="{67F564B9-995D-4372-A68F-2ACE2243FD1D}"/>
                </a:ext>
              </a:extLst>
            </p:cNvPr>
            <p:cNvSpPr/>
            <p:nvPr/>
          </p:nvSpPr>
          <p:spPr>
            <a:xfrm>
              <a:off x="6105525" y="3616642"/>
              <a:ext cx="15239" cy="15240"/>
            </a:xfrm>
            <a:custGeom>
              <a:avLst/>
              <a:gdLst>
                <a:gd name="connsiteX0" fmla="*/ 12382 w 15239"/>
                <a:gd name="connsiteY0" fmla="*/ 3810 h 15240"/>
                <a:gd name="connsiteX1" fmla="*/ 11430 w 15239"/>
                <a:gd name="connsiteY1" fmla="*/ 4763 h 15240"/>
                <a:gd name="connsiteX2" fmla="*/ 12382 w 15239"/>
                <a:gd name="connsiteY2" fmla="*/ 7620 h 15240"/>
                <a:gd name="connsiteX3" fmla="*/ 10477 w 15239"/>
                <a:gd name="connsiteY3" fmla="*/ 11430 h 15240"/>
                <a:gd name="connsiteX4" fmla="*/ 7620 w 15239"/>
                <a:gd name="connsiteY4" fmla="*/ 12383 h 15240"/>
                <a:gd name="connsiteX5" fmla="*/ 3810 w 15239"/>
                <a:gd name="connsiteY5" fmla="*/ 10478 h 15240"/>
                <a:gd name="connsiteX6" fmla="*/ 2857 w 15239"/>
                <a:gd name="connsiteY6" fmla="*/ 7620 h 15240"/>
                <a:gd name="connsiteX7" fmla="*/ 4763 w 15239"/>
                <a:gd name="connsiteY7" fmla="*/ 3810 h 15240"/>
                <a:gd name="connsiteX8" fmla="*/ 7620 w 15239"/>
                <a:gd name="connsiteY8" fmla="*/ 2858 h 15240"/>
                <a:gd name="connsiteX9" fmla="*/ 11430 w 15239"/>
                <a:gd name="connsiteY9" fmla="*/ 4763 h 15240"/>
                <a:gd name="connsiteX10" fmla="*/ 12382 w 15239"/>
                <a:gd name="connsiteY10" fmla="*/ 3810 h 15240"/>
                <a:gd name="connsiteX11" fmla="*/ 13335 w 15239"/>
                <a:gd name="connsiteY11" fmla="*/ 2858 h 15240"/>
                <a:gd name="connsiteX12" fmla="*/ 7620 w 15239"/>
                <a:gd name="connsiteY12" fmla="*/ 0 h 15240"/>
                <a:gd name="connsiteX13" fmla="*/ 2857 w 15239"/>
                <a:gd name="connsiteY13" fmla="*/ 1905 h 15240"/>
                <a:gd name="connsiteX14" fmla="*/ 0 w 15239"/>
                <a:gd name="connsiteY14" fmla="*/ 7620 h 15240"/>
                <a:gd name="connsiteX15" fmla="*/ 1905 w 15239"/>
                <a:gd name="connsiteY15" fmla="*/ 12383 h 15240"/>
                <a:gd name="connsiteX16" fmla="*/ 7620 w 15239"/>
                <a:gd name="connsiteY16" fmla="*/ 15240 h 15240"/>
                <a:gd name="connsiteX17" fmla="*/ 12382 w 15239"/>
                <a:gd name="connsiteY17" fmla="*/ 13335 h 15240"/>
                <a:gd name="connsiteX18" fmla="*/ 15240 w 15239"/>
                <a:gd name="connsiteY18" fmla="*/ 7620 h 15240"/>
                <a:gd name="connsiteX19" fmla="*/ 13335 w 15239"/>
                <a:gd name="connsiteY19" fmla="*/ 2858 h 15240"/>
                <a:gd name="connsiteX20" fmla="*/ 12382 w 15239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2" y="2858"/>
                    <a:pt x="0" y="4763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id="{378D4E38-C10F-440B-8FFF-1DB6F83A1B25}"/>
                </a:ext>
              </a:extLst>
            </p:cNvPr>
            <p:cNvSpPr/>
            <p:nvPr/>
          </p:nvSpPr>
          <p:spPr>
            <a:xfrm>
              <a:off x="6105525" y="361664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id="{73CC0C13-3618-41FA-9EBB-E6E87E313C51}"/>
                </a:ext>
              </a:extLst>
            </p:cNvPr>
            <p:cNvSpPr/>
            <p:nvPr/>
          </p:nvSpPr>
          <p:spPr>
            <a:xfrm>
              <a:off x="6106477" y="361664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id="{AD9041D2-80B6-45AC-AFE7-F74F6B370928}"/>
                </a:ext>
              </a:extLst>
            </p:cNvPr>
            <p:cNvSpPr/>
            <p:nvPr/>
          </p:nvSpPr>
          <p:spPr>
            <a:xfrm>
              <a:off x="6107430" y="361854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7620 w 11430"/>
                <a:gd name="connsiteY1" fmla="*/ 3810 h 11429"/>
                <a:gd name="connsiteX2" fmla="*/ 8572 w 11430"/>
                <a:gd name="connsiteY2" fmla="*/ 5715 h 11429"/>
                <a:gd name="connsiteX3" fmla="*/ 7620 w 11430"/>
                <a:gd name="connsiteY3" fmla="*/ 7620 h 11429"/>
                <a:gd name="connsiteX4" fmla="*/ 5715 w 11430"/>
                <a:gd name="connsiteY4" fmla="*/ 8573 h 11429"/>
                <a:gd name="connsiteX5" fmla="*/ 3810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7620" y="3810"/>
                  </a:lnTo>
                  <a:lnTo>
                    <a:pt x="8572" y="5715"/>
                  </a:lnTo>
                  <a:cubicBezTo>
                    <a:pt x="8572" y="6667"/>
                    <a:pt x="8572" y="7620"/>
                    <a:pt x="7620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id="{DC62AB4A-AC17-4DA2-BFBE-0EB723AD156F}"/>
                </a:ext>
              </a:extLst>
            </p:cNvPr>
            <p:cNvSpPr/>
            <p:nvPr/>
          </p:nvSpPr>
          <p:spPr>
            <a:xfrm>
              <a:off x="6108382" y="361854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id="{AE9A4652-841B-47B8-9FA4-8AC94D7BA762}"/>
                </a:ext>
              </a:extLst>
            </p:cNvPr>
            <p:cNvSpPr/>
            <p:nvPr/>
          </p:nvSpPr>
          <p:spPr>
            <a:xfrm>
              <a:off x="6108382" y="3619500"/>
              <a:ext cx="9525" cy="9525"/>
            </a:xfrm>
            <a:custGeom>
              <a:avLst/>
              <a:gdLst>
                <a:gd name="connsiteX0" fmla="*/ 7620 w 9525"/>
                <a:gd name="connsiteY0" fmla="*/ 1905 h 9525"/>
                <a:gd name="connsiteX1" fmla="*/ 6668 w 9525"/>
                <a:gd name="connsiteY1" fmla="*/ 2858 h 9525"/>
                <a:gd name="connsiteX2" fmla="*/ 6668 w 9525"/>
                <a:gd name="connsiteY2" fmla="*/ 3810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1905 h 9525"/>
                <a:gd name="connsiteX8" fmla="*/ 4763 w 9525"/>
                <a:gd name="connsiteY8" fmla="*/ 1905 h 9525"/>
                <a:gd name="connsiteX9" fmla="*/ 6668 w 9525"/>
                <a:gd name="connsiteY9" fmla="*/ 2858 h 9525"/>
                <a:gd name="connsiteX10" fmla="*/ 7620 w 9525"/>
                <a:gd name="connsiteY10" fmla="*/ 1905 h 9525"/>
                <a:gd name="connsiteX11" fmla="*/ 8573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1905"/>
                  </a:moveTo>
                  <a:lnTo>
                    <a:pt x="6668" y="2858"/>
                  </a:lnTo>
                  <a:lnTo>
                    <a:pt x="6668" y="3810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6668" y="2858"/>
                  </a:lnTo>
                  <a:lnTo>
                    <a:pt x="7620" y="1905"/>
                  </a:lnTo>
                  <a:lnTo>
                    <a:pt x="8573" y="952"/>
                  </a:lnTo>
                  <a:cubicBezTo>
                    <a:pt x="7620" y="0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id="{8C5284FE-445C-4593-B542-59E89B25164C}"/>
                </a:ext>
              </a:extLst>
            </p:cNvPr>
            <p:cNvSpPr/>
            <p:nvPr/>
          </p:nvSpPr>
          <p:spPr>
            <a:xfrm>
              <a:off x="6107430" y="3619500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id="{AC15728F-B6EF-49B9-80F5-A2CF5245DA64}"/>
                </a:ext>
              </a:extLst>
            </p:cNvPr>
            <p:cNvSpPr/>
            <p:nvPr/>
          </p:nvSpPr>
          <p:spPr>
            <a:xfrm>
              <a:off x="6109335" y="3619500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7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7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7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7" y="5715"/>
                    <a:pt x="7620" y="4763"/>
                    <a:pt x="7620" y="3810"/>
                  </a:cubicBezTo>
                  <a:lnTo>
                    <a:pt x="6667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id="{1658C56E-254F-4F18-B512-013F14445275}"/>
                </a:ext>
              </a:extLst>
            </p:cNvPr>
            <p:cNvSpPr/>
            <p:nvPr/>
          </p:nvSpPr>
          <p:spPr>
            <a:xfrm>
              <a:off x="6110287" y="3620452"/>
              <a:ext cx="5714" cy="6667"/>
            </a:xfrm>
            <a:custGeom>
              <a:avLst/>
              <a:gdLst>
                <a:gd name="connsiteX0" fmla="*/ 4763 w 5714"/>
                <a:gd name="connsiteY0" fmla="*/ 1905 h 6667"/>
                <a:gd name="connsiteX1" fmla="*/ 2857 w 5714"/>
                <a:gd name="connsiteY1" fmla="*/ 1905 h 6667"/>
                <a:gd name="connsiteX2" fmla="*/ 2857 w 5714"/>
                <a:gd name="connsiteY2" fmla="*/ 3810 h 6667"/>
                <a:gd name="connsiteX3" fmla="*/ 1905 w 5714"/>
                <a:gd name="connsiteY3" fmla="*/ 2858 h 6667"/>
                <a:gd name="connsiteX4" fmla="*/ 952 w 5714"/>
                <a:gd name="connsiteY4" fmla="*/ 4763 h 6667"/>
                <a:gd name="connsiteX5" fmla="*/ 2857 w 5714"/>
                <a:gd name="connsiteY5" fmla="*/ 4763 h 6667"/>
                <a:gd name="connsiteX6" fmla="*/ 2857 w 5714"/>
                <a:gd name="connsiteY6" fmla="*/ 3810 h 6667"/>
                <a:gd name="connsiteX7" fmla="*/ 3810 w 5714"/>
                <a:gd name="connsiteY7" fmla="*/ 3810 h 6667"/>
                <a:gd name="connsiteX8" fmla="*/ 4763 w 5714"/>
                <a:gd name="connsiteY8" fmla="*/ 1905 h 6667"/>
                <a:gd name="connsiteX9" fmla="*/ 2857 w 5714"/>
                <a:gd name="connsiteY9" fmla="*/ 1905 h 6667"/>
                <a:gd name="connsiteX10" fmla="*/ 4763 w 5714"/>
                <a:gd name="connsiteY10" fmla="*/ 1905 h 6667"/>
                <a:gd name="connsiteX11" fmla="*/ 4763 w 5714"/>
                <a:gd name="connsiteY11" fmla="*/ 952 h 6667"/>
                <a:gd name="connsiteX12" fmla="*/ 1905 w 5714"/>
                <a:gd name="connsiteY12" fmla="*/ 952 h 6667"/>
                <a:gd name="connsiteX13" fmla="*/ 0 w 5714"/>
                <a:gd name="connsiteY13" fmla="*/ 0 h 6667"/>
                <a:gd name="connsiteX14" fmla="*/ 0 w 5714"/>
                <a:gd name="connsiteY14" fmla="*/ 4763 h 6667"/>
                <a:gd name="connsiteX15" fmla="*/ 0 w 5714"/>
                <a:gd name="connsiteY15" fmla="*/ 5715 h 6667"/>
                <a:gd name="connsiteX16" fmla="*/ 3810 w 5714"/>
                <a:gd name="connsiteY16" fmla="*/ 6668 h 6667"/>
                <a:gd name="connsiteX17" fmla="*/ 5715 w 5714"/>
                <a:gd name="connsiteY17" fmla="*/ 6668 h 6667"/>
                <a:gd name="connsiteX18" fmla="*/ 5715 w 5714"/>
                <a:gd name="connsiteY18" fmla="*/ 2858 h 6667"/>
                <a:gd name="connsiteX19" fmla="*/ 5715 w 5714"/>
                <a:gd name="connsiteY19" fmla="*/ 952 h 6667"/>
                <a:gd name="connsiteX20" fmla="*/ 4763 w 5714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3810"/>
                  </a:lnTo>
                  <a:lnTo>
                    <a:pt x="1905" y="2858"/>
                  </a:lnTo>
                  <a:lnTo>
                    <a:pt x="952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8"/>
                  </a:lnTo>
                  <a:lnTo>
                    <a:pt x="5715" y="6668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id="{A66FCC17-6E25-4426-B245-DD5484230AC9}"/>
                </a:ext>
              </a:extLst>
            </p:cNvPr>
            <p:cNvSpPr/>
            <p:nvPr/>
          </p:nvSpPr>
          <p:spPr>
            <a:xfrm>
              <a:off x="6110287" y="3621404"/>
              <a:ext cx="5714" cy="4762"/>
            </a:xfrm>
            <a:custGeom>
              <a:avLst/>
              <a:gdLst>
                <a:gd name="connsiteX0" fmla="*/ 3810 w 5714"/>
                <a:gd name="connsiteY0" fmla="*/ 1905 h 4762"/>
                <a:gd name="connsiteX1" fmla="*/ 2857 w 5714"/>
                <a:gd name="connsiteY1" fmla="*/ 1905 h 4762"/>
                <a:gd name="connsiteX2" fmla="*/ 2857 w 5714"/>
                <a:gd name="connsiteY2" fmla="*/ 1905 h 4762"/>
                <a:gd name="connsiteX3" fmla="*/ 1905 w 5714"/>
                <a:gd name="connsiteY3" fmla="*/ 1905 h 4762"/>
                <a:gd name="connsiteX4" fmla="*/ 1905 w 5714"/>
                <a:gd name="connsiteY4" fmla="*/ 3810 h 4762"/>
                <a:gd name="connsiteX5" fmla="*/ 2857 w 5714"/>
                <a:gd name="connsiteY5" fmla="*/ 3810 h 4762"/>
                <a:gd name="connsiteX6" fmla="*/ 2857 w 5714"/>
                <a:gd name="connsiteY6" fmla="*/ 2858 h 4762"/>
                <a:gd name="connsiteX7" fmla="*/ 3810 w 5714"/>
                <a:gd name="connsiteY7" fmla="*/ 2858 h 4762"/>
                <a:gd name="connsiteX8" fmla="*/ 3810 w 5714"/>
                <a:gd name="connsiteY8" fmla="*/ 1905 h 4762"/>
                <a:gd name="connsiteX9" fmla="*/ 2857 w 5714"/>
                <a:gd name="connsiteY9" fmla="*/ 1905 h 4762"/>
                <a:gd name="connsiteX10" fmla="*/ 3810 w 5714"/>
                <a:gd name="connsiteY10" fmla="*/ 1905 h 4762"/>
                <a:gd name="connsiteX11" fmla="*/ 3810 w 5714"/>
                <a:gd name="connsiteY11" fmla="*/ 0 h 4762"/>
                <a:gd name="connsiteX12" fmla="*/ 1905 w 5714"/>
                <a:gd name="connsiteY12" fmla="*/ 0 h 4762"/>
                <a:gd name="connsiteX13" fmla="*/ 952 w 5714"/>
                <a:gd name="connsiteY13" fmla="*/ 0 h 4762"/>
                <a:gd name="connsiteX14" fmla="*/ 0 w 5714"/>
                <a:gd name="connsiteY14" fmla="*/ 2858 h 4762"/>
                <a:gd name="connsiteX15" fmla="*/ 0 w 5714"/>
                <a:gd name="connsiteY15" fmla="*/ 4763 h 4762"/>
                <a:gd name="connsiteX16" fmla="*/ 3810 w 5714"/>
                <a:gd name="connsiteY16" fmla="*/ 4763 h 4762"/>
                <a:gd name="connsiteX17" fmla="*/ 4763 w 5714"/>
                <a:gd name="connsiteY17" fmla="*/ 4763 h 4762"/>
                <a:gd name="connsiteX18" fmla="*/ 5715 w 5714"/>
                <a:gd name="connsiteY18" fmla="*/ 1905 h 4762"/>
                <a:gd name="connsiteX19" fmla="*/ 5715 w 5714"/>
                <a:gd name="connsiteY19" fmla="*/ 0 h 4762"/>
                <a:gd name="connsiteX20" fmla="*/ 3810 w 5714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4762">
                  <a:moveTo>
                    <a:pt x="3810" y="1905"/>
                  </a:move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id="{AEE6161C-7A37-4FC1-A1AF-B6F450CD95AC}"/>
                </a:ext>
              </a:extLst>
            </p:cNvPr>
            <p:cNvSpPr/>
            <p:nvPr/>
          </p:nvSpPr>
          <p:spPr>
            <a:xfrm>
              <a:off x="6111239" y="3621404"/>
              <a:ext cx="3810" cy="4762"/>
            </a:xfrm>
            <a:custGeom>
              <a:avLst/>
              <a:gdLst>
                <a:gd name="connsiteX0" fmla="*/ 2858 w 3810"/>
                <a:gd name="connsiteY0" fmla="*/ 1905 h 4762"/>
                <a:gd name="connsiteX1" fmla="*/ 953 w 3810"/>
                <a:gd name="connsiteY1" fmla="*/ 1905 h 4762"/>
                <a:gd name="connsiteX2" fmla="*/ 953 w 3810"/>
                <a:gd name="connsiteY2" fmla="*/ 2858 h 4762"/>
                <a:gd name="connsiteX3" fmla="*/ 2858 w 3810"/>
                <a:gd name="connsiteY3" fmla="*/ 2858 h 4762"/>
                <a:gd name="connsiteX4" fmla="*/ 2858 w 3810"/>
                <a:gd name="connsiteY4" fmla="*/ 1905 h 4762"/>
                <a:gd name="connsiteX5" fmla="*/ 953 w 3810"/>
                <a:gd name="connsiteY5" fmla="*/ 1905 h 4762"/>
                <a:gd name="connsiteX6" fmla="*/ 953 w 3810"/>
                <a:gd name="connsiteY6" fmla="*/ 2858 h 4762"/>
                <a:gd name="connsiteX7" fmla="*/ 2858 w 3810"/>
                <a:gd name="connsiteY7" fmla="*/ 2858 h 4762"/>
                <a:gd name="connsiteX8" fmla="*/ 2858 w 3810"/>
                <a:gd name="connsiteY8" fmla="*/ 1905 h 4762"/>
                <a:gd name="connsiteX9" fmla="*/ 953 w 3810"/>
                <a:gd name="connsiteY9" fmla="*/ 1905 h 4762"/>
                <a:gd name="connsiteX10" fmla="*/ 953 w 3810"/>
                <a:gd name="connsiteY10" fmla="*/ 2858 h 4762"/>
                <a:gd name="connsiteX11" fmla="*/ 2858 w 3810"/>
                <a:gd name="connsiteY11" fmla="*/ 3810 h 4762"/>
                <a:gd name="connsiteX12" fmla="*/ 2858 w 3810"/>
                <a:gd name="connsiteY12" fmla="*/ 1905 h 4762"/>
                <a:gd name="connsiteX13" fmla="*/ 953 w 3810"/>
                <a:gd name="connsiteY13" fmla="*/ 1905 h 4762"/>
                <a:gd name="connsiteX14" fmla="*/ 2858 w 3810"/>
                <a:gd name="connsiteY14" fmla="*/ 1905 h 4762"/>
                <a:gd name="connsiteX15" fmla="*/ 2858 w 3810"/>
                <a:gd name="connsiteY15" fmla="*/ 953 h 4762"/>
                <a:gd name="connsiteX16" fmla="*/ 1905 w 3810"/>
                <a:gd name="connsiteY16" fmla="*/ 0 h 4762"/>
                <a:gd name="connsiteX17" fmla="*/ 0 w 3810"/>
                <a:gd name="connsiteY17" fmla="*/ 0 h 4762"/>
                <a:gd name="connsiteX18" fmla="*/ 0 w 3810"/>
                <a:gd name="connsiteY18" fmla="*/ 2858 h 4762"/>
                <a:gd name="connsiteX19" fmla="*/ 0 w 3810"/>
                <a:gd name="connsiteY19" fmla="*/ 4763 h 4762"/>
                <a:gd name="connsiteX20" fmla="*/ 1905 w 3810"/>
                <a:gd name="connsiteY20" fmla="*/ 4763 h 4762"/>
                <a:gd name="connsiteX21" fmla="*/ 3810 w 3810"/>
                <a:gd name="connsiteY21" fmla="*/ 4763 h 4762"/>
                <a:gd name="connsiteX22" fmla="*/ 3810 w 3810"/>
                <a:gd name="connsiteY22" fmla="*/ 1905 h 4762"/>
                <a:gd name="connsiteX23" fmla="*/ 3810 w 3810"/>
                <a:gd name="connsiteY23" fmla="*/ 953 h 4762"/>
                <a:gd name="connsiteX24" fmla="*/ 2858 w 3810"/>
                <a:gd name="connsiteY24" fmla="*/ 953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4762">
                  <a:moveTo>
                    <a:pt x="2858" y="1905"/>
                  </a:moveTo>
                  <a:lnTo>
                    <a:pt x="953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8"/>
                  </a:lnTo>
                  <a:lnTo>
                    <a:pt x="2858" y="3810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953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1905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2858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id="{80892AEC-8B66-4275-A3D2-D5BC775BEC27}"/>
                </a:ext>
              </a:extLst>
            </p:cNvPr>
            <p:cNvSpPr/>
            <p:nvPr/>
          </p:nvSpPr>
          <p:spPr>
            <a:xfrm>
              <a:off x="6111239" y="3622357"/>
              <a:ext cx="3810" cy="3809"/>
            </a:xfrm>
            <a:custGeom>
              <a:avLst/>
              <a:gdLst>
                <a:gd name="connsiteX0" fmla="*/ 1905 w 3810"/>
                <a:gd name="connsiteY0" fmla="*/ 952 h 3809"/>
                <a:gd name="connsiteX1" fmla="*/ 953 w 3810"/>
                <a:gd name="connsiteY1" fmla="*/ 952 h 3809"/>
                <a:gd name="connsiteX2" fmla="*/ 953 w 3810"/>
                <a:gd name="connsiteY2" fmla="*/ 1905 h 3809"/>
                <a:gd name="connsiteX3" fmla="*/ 1905 w 3810"/>
                <a:gd name="connsiteY3" fmla="*/ 1905 h 3809"/>
                <a:gd name="connsiteX4" fmla="*/ 1905 w 3810"/>
                <a:gd name="connsiteY4" fmla="*/ 0 h 3809"/>
                <a:gd name="connsiteX5" fmla="*/ 1905 w 3810"/>
                <a:gd name="connsiteY5" fmla="*/ 0 h 3809"/>
                <a:gd name="connsiteX6" fmla="*/ 1905 w 3810"/>
                <a:gd name="connsiteY6" fmla="*/ 1905 h 3809"/>
                <a:gd name="connsiteX7" fmla="*/ 2858 w 3810"/>
                <a:gd name="connsiteY7" fmla="*/ 1905 h 3809"/>
                <a:gd name="connsiteX8" fmla="*/ 2858 w 3810"/>
                <a:gd name="connsiteY8" fmla="*/ 1905 h 3809"/>
                <a:gd name="connsiteX9" fmla="*/ 1905 w 3810"/>
                <a:gd name="connsiteY9" fmla="*/ 952 h 3809"/>
                <a:gd name="connsiteX10" fmla="*/ 1905 w 3810"/>
                <a:gd name="connsiteY10" fmla="*/ 2857 h 3809"/>
                <a:gd name="connsiteX11" fmla="*/ 1905 w 3810"/>
                <a:gd name="connsiteY11" fmla="*/ 2857 h 3809"/>
                <a:gd name="connsiteX12" fmla="*/ 1905 w 3810"/>
                <a:gd name="connsiteY12" fmla="*/ 952 h 3809"/>
                <a:gd name="connsiteX13" fmla="*/ 953 w 3810"/>
                <a:gd name="connsiteY13" fmla="*/ 952 h 3809"/>
                <a:gd name="connsiteX14" fmla="*/ 1905 w 3810"/>
                <a:gd name="connsiteY14" fmla="*/ 952 h 3809"/>
                <a:gd name="connsiteX15" fmla="*/ 1905 w 3810"/>
                <a:gd name="connsiteY15" fmla="*/ 0 h 3809"/>
                <a:gd name="connsiteX16" fmla="*/ 1905 w 3810"/>
                <a:gd name="connsiteY16" fmla="*/ 0 h 3809"/>
                <a:gd name="connsiteX17" fmla="*/ 0 w 3810"/>
                <a:gd name="connsiteY17" fmla="*/ 0 h 3809"/>
                <a:gd name="connsiteX18" fmla="*/ 0 w 3810"/>
                <a:gd name="connsiteY18" fmla="*/ 1905 h 3809"/>
                <a:gd name="connsiteX19" fmla="*/ 0 w 3810"/>
                <a:gd name="connsiteY19" fmla="*/ 2857 h 3809"/>
                <a:gd name="connsiteX20" fmla="*/ 1905 w 3810"/>
                <a:gd name="connsiteY20" fmla="*/ 2857 h 3809"/>
                <a:gd name="connsiteX21" fmla="*/ 3810 w 3810"/>
                <a:gd name="connsiteY21" fmla="*/ 3810 h 3809"/>
                <a:gd name="connsiteX22" fmla="*/ 3810 w 3810"/>
                <a:gd name="connsiteY22" fmla="*/ 1905 h 3809"/>
                <a:gd name="connsiteX23" fmla="*/ 3810 w 3810"/>
                <a:gd name="connsiteY23" fmla="*/ 0 h 3809"/>
                <a:gd name="connsiteX24" fmla="*/ 1905 w 3810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09">
                  <a:moveTo>
                    <a:pt x="1905" y="952"/>
                  </a:moveTo>
                  <a:lnTo>
                    <a:pt x="953" y="952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2858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1905" y="952"/>
                  </a:lnTo>
                  <a:lnTo>
                    <a:pt x="953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2857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id="{A099D383-C05E-4CF5-B209-36EACED153B3}"/>
                </a:ext>
              </a:extLst>
            </p:cNvPr>
            <p:cNvSpPr/>
            <p:nvPr/>
          </p:nvSpPr>
          <p:spPr>
            <a:xfrm>
              <a:off x="6107430" y="3618547"/>
              <a:ext cx="10477" cy="10477"/>
            </a:xfrm>
            <a:custGeom>
              <a:avLst/>
              <a:gdLst>
                <a:gd name="connsiteX0" fmla="*/ 2857 w 10477"/>
                <a:gd name="connsiteY0" fmla="*/ 2857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2857 h 10477"/>
                <a:gd name="connsiteX11" fmla="*/ 3810 w 10477"/>
                <a:gd name="connsiteY11" fmla="*/ 3810 h 10477"/>
                <a:gd name="connsiteX12" fmla="*/ 5715 w 10477"/>
                <a:gd name="connsiteY12" fmla="*/ 2857 h 10477"/>
                <a:gd name="connsiteX13" fmla="*/ 7620 w 10477"/>
                <a:gd name="connsiteY13" fmla="*/ 3810 h 10477"/>
                <a:gd name="connsiteX14" fmla="*/ 8572 w 10477"/>
                <a:gd name="connsiteY14" fmla="*/ 5715 h 10477"/>
                <a:gd name="connsiteX15" fmla="*/ 7620 w 10477"/>
                <a:gd name="connsiteY15" fmla="*/ 7620 h 10477"/>
                <a:gd name="connsiteX16" fmla="*/ 5715 w 10477"/>
                <a:gd name="connsiteY16" fmla="*/ 8573 h 10477"/>
                <a:gd name="connsiteX17" fmla="*/ 3810 w 10477"/>
                <a:gd name="connsiteY17" fmla="*/ 7620 h 10477"/>
                <a:gd name="connsiteX18" fmla="*/ 2857 w 10477"/>
                <a:gd name="connsiteY18" fmla="*/ 5715 h 10477"/>
                <a:gd name="connsiteX19" fmla="*/ 3810 w 10477"/>
                <a:gd name="connsiteY19" fmla="*/ 3810 h 10477"/>
                <a:gd name="connsiteX20" fmla="*/ 2857 w 10477"/>
                <a:gd name="connsiteY20" fmla="*/ 2857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2857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2857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8572" y="5715"/>
                  </a:lnTo>
                  <a:lnTo>
                    <a:pt x="7620" y="7620"/>
                  </a:lnTo>
                  <a:lnTo>
                    <a:pt x="5715" y="8573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2857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id="{FFF3FAAE-B2BA-4818-9443-0215AFC0F16B}"/>
                </a:ext>
              </a:extLst>
            </p:cNvPr>
            <p:cNvSpPr/>
            <p:nvPr/>
          </p:nvSpPr>
          <p:spPr>
            <a:xfrm>
              <a:off x="5958839" y="356520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2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5" name="Freeform: Shape 5764">
              <a:extLst>
                <a:ext uri="{FF2B5EF4-FFF2-40B4-BE49-F238E27FC236}">
                  <a16:creationId xmlns:a16="http://schemas.microsoft.com/office/drawing/2014/main" id="{6FC4C9A1-483D-4D54-A394-F5B2728BDFDA}"/>
                </a:ext>
              </a:extLst>
            </p:cNvPr>
            <p:cNvSpPr/>
            <p:nvPr/>
          </p:nvSpPr>
          <p:spPr>
            <a:xfrm>
              <a:off x="5957887" y="356520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10477 w 19050"/>
                <a:gd name="connsiteY4" fmla="*/ 16192 h 19050"/>
                <a:gd name="connsiteX5" fmla="*/ 5715 w 19050"/>
                <a:gd name="connsiteY5" fmla="*/ 13335 h 19050"/>
                <a:gd name="connsiteX6" fmla="*/ 4763 w 19050"/>
                <a:gd name="connsiteY6" fmla="*/ 9525 h 19050"/>
                <a:gd name="connsiteX7" fmla="*/ 7620 w 19050"/>
                <a:gd name="connsiteY7" fmla="*/ 4763 h 19050"/>
                <a:gd name="connsiteX8" fmla="*/ 11430 w 19050"/>
                <a:gd name="connsiteY8" fmla="*/ 3810 h 19050"/>
                <a:gd name="connsiteX9" fmla="*/ 16193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3335" y="16192"/>
                    <a:pt x="11430" y="16192"/>
                    <a:pt x="10477" y="16192"/>
                  </a:cubicBezTo>
                  <a:cubicBezTo>
                    <a:pt x="8573" y="16192"/>
                    <a:pt x="6668" y="15240"/>
                    <a:pt x="5715" y="13335"/>
                  </a:cubicBezTo>
                  <a:cubicBezTo>
                    <a:pt x="4763" y="12382"/>
                    <a:pt x="4763" y="10477"/>
                    <a:pt x="4763" y="9525"/>
                  </a:cubicBezTo>
                  <a:cubicBezTo>
                    <a:pt x="4763" y="7620"/>
                    <a:pt x="5715" y="5715"/>
                    <a:pt x="7620" y="4763"/>
                  </a:cubicBezTo>
                  <a:cubicBezTo>
                    <a:pt x="8573" y="3810"/>
                    <a:pt x="10477" y="3810"/>
                    <a:pt x="11430" y="3810"/>
                  </a:cubicBezTo>
                  <a:cubicBezTo>
                    <a:pt x="13335" y="3810"/>
                    <a:pt x="15240" y="4763"/>
                    <a:pt x="16193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6" name="Freeform: Shape 5765">
              <a:extLst>
                <a:ext uri="{FF2B5EF4-FFF2-40B4-BE49-F238E27FC236}">
                  <a16:creationId xmlns:a16="http://schemas.microsoft.com/office/drawing/2014/main" id="{62C04F5D-5328-4929-B1CD-0568BB03645D}"/>
                </a:ext>
              </a:extLst>
            </p:cNvPr>
            <p:cNvSpPr/>
            <p:nvPr/>
          </p:nvSpPr>
          <p:spPr>
            <a:xfrm>
              <a:off x="5958839" y="356616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7" name="Freeform: Shape 5766">
              <a:extLst>
                <a:ext uri="{FF2B5EF4-FFF2-40B4-BE49-F238E27FC236}">
                  <a16:creationId xmlns:a16="http://schemas.microsoft.com/office/drawing/2014/main" id="{681985DB-DFE7-46CE-9F2A-2FACEEB6AA8B}"/>
                </a:ext>
              </a:extLst>
            </p:cNvPr>
            <p:cNvSpPr/>
            <p:nvPr/>
          </p:nvSpPr>
          <p:spPr>
            <a:xfrm>
              <a:off x="5960744" y="356711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3 h 16192"/>
                <a:gd name="connsiteX3" fmla="*/ 10478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3"/>
                  </a:cubicBezTo>
                  <a:cubicBezTo>
                    <a:pt x="12382" y="10477"/>
                    <a:pt x="11430" y="11430"/>
                    <a:pt x="10478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3"/>
                  </a:cubicBezTo>
                  <a:cubicBezTo>
                    <a:pt x="1905" y="10477"/>
                    <a:pt x="1905" y="9525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8" name="Freeform: Shape 5767">
              <a:extLst>
                <a:ext uri="{FF2B5EF4-FFF2-40B4-BE49-F238E27FC236}">
                  <a16:creationId xmlns:a16="http://schemas.microsoft.com/office/drawing/2014/main" id="{10A269E4-2B62-4CF2-9385-41A82C456B1A}"/>
                </a:ext>
              </a:extLst>
            </p:cNvPr>
            <p:cNvSpPr/>
            <p:nvPr/>
          </p:nvSpPr>
          <p:spPr>
            <a:xfrm>
              <a:off x="5959792" y="356711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9" name="Freeform: Shape 5768">
              <a:extLst>
                <a:ext uri="{FF2B5EF4-FFF2-40B4-BE49-F238E27FC236}">
                  <a16:creationId xmlns:a16="http://schemas.microsoft.com/office/drawing/2014/main" id="{855DA01B-FBB7-41E5-963D-DB2176C80136}"/>
                </a:ext>
              </a:extLst>
            </p:cNvPr>
            <p:cNvSpPr/>
            <p:nvPr/>
          </p:nvSpPr>
          <p:spPr>
            <a:xfrm>
              <a:off x="5960744" y="3568064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0" name="Freeform: Shape 5769">
              <a:extLst>
                <a:ext uri="{FF2B5EF4-FFF2-40B4-BE49-F238E27FC236}">
                  <a16:creationId xmlns:a16="http://schemas.microsoft.com/office/drawing/2014/main" id="{B7975590-3A05-4CE4-BB01-4A026483A015}"/>
                </a:ext>
              </a:extLst>
            </p:cNvPr>
            <p:cNvSpPr/>
            <p:nvPr/>
          </p:nvSpPr>
          <p:spPr>
            <a:xfrm>
              <a:off x="5960744" y="356806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9525" y="3810"/>
                    <a:pt x="10478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1" name="Freeform: Shape 5770">
              <a:extLst>
                <a:ext uri="{FF2B5EF4-FFF2-40B4-BE49-F238E27FC236}">
                  <a16:creationId xmlns:a16="http://schemas.microsoft.com/office/drawing/2014/main" id="{08D63A0A-0732-4A94-A21C-09DA6BCF664A}"/>
                </a:ext>
              </a:extLst>
            </p:cNvPr>
            <p:cNvSpPr/>
            <p:nvPr/>
          </p:nvSpPr>
          <p:spPr>
            <a:xfrm>
              <a:off x="5961697" y="356806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2" name="Freeform: Shape 5771">
              <a:extLst>
                <a:ext uri="{FF2B5EF4-FFF2-40B4-BE49-F238E27FC236}">
                  <a16:creationId xmlns:a16="http://schemas.microsoft.com/office/drawing/2014/main" id="{147CE410-1304-4C26-A20A-DF68ED5313F2}"/>
                </a:ext>
              </a:extLst>
            </p:cNvPr>
            <p:cNvSpPr/>
            <p:nvPr/>
          </p:nvSpPr>
          <p:spPr>
            <a:xfrm>
              <a:off x="5962650" y="3569970"/>
              <a:ext cx="11430" cy="11429"/>
            </a:xfrm>
            <a:custGeom>
              <a:avLst/>
              <a:gdLst>
                <a:gd name="connsiteX0" fmla="*/ 8573 w 11430"/>
                <a:gd name="connsiteY0" fmla="*/ 2857 h 11429"/>
                <a:gd name="connsiteX1" fmla="*/ 7620 w 11430"/>
                <a:gd name="connsiteY1" fmla="*/ 3810 h 11429"/>
                <a:gd name="connsiteX2" fmla="*/ 8573 w 11430"/>
                <a:gd name="connsiteY2" fmla="*/ 5715 h 11429"/>
                <a:gd name="connsiteX3" fmla="*/ 7620 w 11430"/>
                <a:gd name="connsiteY3" fmla="*/ 7620 h 11429"/>
                <a:gd name="connsiteX4" fmla="*/ 5715 w 11430"/>
                <a:gd name="connsiteY4" fmla="*/ 8572 h 11429"/>
                <a:gd name="connsiteX5" fmla="*/ 3810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8573 w 11430"/>
                <a:gd name="connsiteY10" fmla="*/ 2857 h 11429"/>
                <a:gd name="connsiteX11" fmla="*/ 9525 w 11430"/>
                <a:gd name="connsiteY11" fmla="*/ 1905 h 11429"/>
                <a:gd name="connsiteX12" fmla="*/ 4763 w 11430"/>
                <a:gd name="connsiteY12" fmla="*/ 0 h 11429"/>
                <a:gd name="connsiteX13" fmla="*/ 952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8573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8573" y="2857"/>
                  </a:moveTo>
                  <a:lnTo>
                    <a:pt x="7620" y="3810"/>
                  </a:lnTo>
                  <a:lnTo>
                    <a:pt x="8573" y="5715"/>
                  </a:lnTo>
                  <a:cubicBezTo>
                    <a:pt x="8573" y="6667"/>
                    <a:pt x="8573" y="7620"/>
                    <a:pt x="7620" y="7620"/>
                  </a:cubicBezTo>
                  <a:lnTo>
                    <a:pt x="5715" y="8572"/>
                  </a:lnTo>
                  <a:cubicBezTo>
                    <a:pt x="4763" y="8572"/>
                    <a:pt x="3810" y="8572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8573" y="2857"/>
                  </a:lnTo>
                  <a:lnTo>
                    <a:pt x="9525" y="1905"/>
                  </a:lnTo>
                  <a:cubicBezTo>
                    <a:pt x="8573" y="0"/>
                    <a:pt x="6668" y="0"/>
                    <a:pt x="4763" y="0"/>
                  </a:cubicBezTo>
                  <a:cubicBezTo>
                    <a:pt x="3810" y="0"/>
                    <a:pt x="1905" y="0"/>
                    <a:pt x="952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8573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3" name="Freeform: Shape 5772">
              <a:extLst>
                <a:ext uri="{FF2B5EF4-FFF2-40B4-BE49-F238E27FC236}">
                  <a16:creationId xmlns:a16="http://schemas.microsoft.com/office/drawing/2014/main" id="{6A268734-62BE-4FD1-A6AD-9A5B0D209F5A}"/>
                </a:ext>
              </a:extLst>
            </p:cNvPr>
            <p:cNvSpPr/>
            <p:nvPr/>
          </p:nvSpPr>
          <p:spPr>
            <a:xfrm>
              <a:off x="5962650" y="3569970"/>
              <a:ext cx="9525" cy="10477"/>
            </a:xfrm>
            <a:custGeom>
              <a:avLst/>
              <a:gdLst>
                <a:gd name="connsiteX0" fmla="*/ 8573 w 9525"/>
                <a:gd name="connsiteY0" fmla="*/ 2857 h 10477"/>
                <a:gd name="connsiteX1" fmla="*/ 7620 w 9525"/>
                <a:gd name="connsiteY1" fmla="*/ 3810 h 10477"/>
                <a:gd name="connsiteX2" fmla="*/ 8573 w 9525"/>
                <a:gd name="connsiteY2" fmla="*/ 5715 h 10477"/>
                <a:gd name="connsiteX3" fmla="*/ 7620 w 9525"/>
                <a:gd name="connsiteY3" fmla="*/ 7620 h 10477"/>
                <a:gd name="connsiteX4" fmla="*/ 5715 w 9525"/>
                <a:gd name="connsiteY4" fmla="*/ 8572 h 10477"/>
                <a:gd name="connsiteX5" fmla="*/ 3810 w 9525"/>
                <a:gd name="connsiteY5" fmla="*/ 7620 h 10477"/>
                <a:gd name="connsiteX6" fmla="*/ 2857 w 9525"/>
                <a:gd name="connsiteY6" fmla="*/ 5715 h 10477"/>
                <a:gd name="connsiteX7" fmla="*/ 3810 w 9525"/>
                <a:gd name="connsiteY7" fmla="*/ 3810 h 10477"/>
                <a:gd name="connsiteX8" fmla="*/ 5715 w 9525"/>
                <a:gd name="connsiteY8" fmla="*/ 2857 h 10477"/>
                <a:gd name="connsiteX9" fmla="*/ 7620 w 9525"/>
                <a:gd name="connsiteY9" fmla="*/ 3810 h 10477"/>
                <a:gd name="connsiteX10" fmla="*/ 8573 w 9525"/>
                <a:gd name="connsiteY10" fmla="*/ 2857 h 10477"/>
                <a:gd name="connsiteX11" fmla="*/ 9525 w 9525"/>
                <a:gd name="connsiteY11" fmla="*/ 1905 h 10477"/>
                <a:gd name="connsiteX12" fmla="*/ 5715 w 9525"/>
                <a:gd name="connsiteY12" fmla="*/ 0 h 10477"/>
                <a:gd name="connsiteX13" fmla="*/ 2857 w 9525"/>
                <a:gd name="connsiteY13" fmla="*/ 952 h 10477"/>
                <a:gd name="connsiteX14" fmla="*/ 0 w 9525"/>
                <a:gd name="connsiteY14" fmla="*/ 5715 h 10477"/>
                <a:gd name="connsiteX15" fmla="*/ 952 w 9525"/>
                <a:gd name="connsiteY15" fmla="*/ 8572 h 10477"/>
                <a:gd name="connsiteX16" fmla="*/ 4763 w 9525"/>
                <a:gd name="connsiteY16" fmla="*/ 10477 h 10477"/>
                <a:gd name="connsiteX17" fmla="*/ 7620 w 9525"/>
                <a:gd name="connsiteY17" fmla="*/ 9525 h 10477"/>
                <a:gd name="connsiteX18" fmla="*/ 9525 w 9525"/>
                <a:gd name="connsiteY18" fmla="*/ 5715 h 10477"/>
                <a:gd name="connsiteX19" fmla="*/ 8573 w 9525"/>
                <a:gd name="connsiteY19" fmla="*/ 2857 h 10477"/>
                <a:gd name="connsiteX20" fmla="*/ 8573 w 9525"/>
                <a:gd name="connsiteY20" fmla="*/ 2857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10477">
                  <a:moveTo>
                    <a:pt x="8573" y="2857"/>
                  </a:moveTo>
                  <a:lnTo>
                    <a:pt x="7620" y="3810"/>
                  </a:lnTo>
                  <a:lnTo>
                    <a:pt x="8573" y="5715"/>
                  </a:lnTo>
                  <a:lnTo>
                    <a:pt x="7620" y="7620"/>
                  </a:lnTo>
                  <a:lnTo>
                    <a:pt x="5715" y="8572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8573" y="2857"/>
                  </a:lnTo>
                  <a:lnTo>
                    <a:pt x="9525" y="1905"/>
                  </a:ln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6668" y="10477"/>
                    <a:pt x="7620" y="9525"/>
                  </a:cubicBezTo>
                  <a:cubicBezTo>
                    <a:pt x="8573" y="8572"/>
                    <a:pt x="9525" y="6667"/>
                    <a:pt x="9525" y="5715"/>
                  </a:cubicBezTo>
                  <a:cubicBezTo>
                    <a:pt x="9525" y="4763"/>
                    <a:pt x="9525" y="3810"/>
                    <a:pt x="8573" y="2857"/>
                  </a:cubicBezTo>
                  <a:lnTo>
                    <a:pt x="8573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4" name="Freeform: Shape 5773">
              <a:extLst>
                <a:ext uri="{FF2B5EF4-FFF2-40B4-BE49-F238E27FC236}">
                  <a16:creationId xmlns:a16="http://schemas.microsoft.com/office/drawing/2014/main" id="{25B4F72B-D4D5-4F51-BD97-03552F37D5A6}"/>
                </a:ext>
              </a:extLst>
            </p:cNvPr>
            <p:cNvSpPr/>
            <p:nvPr/>
          </p:nvSpPr>
          <p:spPr>
            <a:xfrm>
              <a:off x="5963602" y="356997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5" name="Freeform: Shape 5774">
              <a:extLst>
                <a:ext uri="{FF2B5EF4-FFF2-40B4-BE49-F238E27FC236}">
                  <a16:creationId xmlns:a16="http://schemas.microsoft.com/office/drawing/2014/main" id="{E2CC6C6C-CC88-4C81-B061-F99701F99274}"/>
                </a:ext>
              </a:extLst>
            </p:cNvPr>
            <p:cNvSpPr/>
            <p:nvPr/>
          </p:nvSpPr>
          <p:spPr>
            <a:xfrm>
              <a:off x="5962650" y="357092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6" name="Freeform: Shape 5775">
              <a:extLst>
                <a:ext uri="{FF2B5EF4-FFF2-40B4-BE49-F238E27FC236}">
                  <a16:creationId xmlns:a16="http://schemas.microsoft.com/office/drawing/2014/main" id="{595C16B5-2E56-4C1D-8165-6C5F4CBA41CA}"/>
                </a:ext>
              </a:extLst>
            </p:cNvPr>
            <p:cNvSpPr/>
            <p:nvPr/>
          </p:nvSpPr>
          <p:spPr>
            <a:xfrm>
              <a:off x="5963602" y="3571875"/>
              <a:ext cx="7620" cy="6667"/>
            </a:xfrm>
            <a:custGeom>
              <a:avLst/>
              <a:gdLst>
                <a:gd name="connsiteX0" fmla="*/ 6668 w 7620"/>
                <a:gd name="connsiteY0" fmla="*/ 1905 h 6667"/>
                <a:gd name="connsiteX1" fmla="*/ 5715 w 7620"/>
                <a:gd name="connsiteY1" fmla="*/ 2858 h 6667"/>
                <a:gd name="connsiteX2" fmla="*/ 5715 w 7620"/>
                <a:gd name="connsiteY2" fmla="*/ 3810 h 6667"/>
                <a:gd name="connsiteX3" fmla="*/ 5715 w 7620"/>
                <a:gd name="connsiteY3" fmla="*/ 4763 h 6667"/>
                <a:gd name="connsiteX4" fmla="*/ 4763 w 7620"/>
                <a:gd name="connsiteY4" fmla="*/ 4763 h 6667"/>
                <a:gd name="connsiteX5" fmla="*/ 3810 w 7620"/>
                <a:gd name="connsiteY5" fmla="*/ 4763 h 6667"/>
                <a:gd name="connsiteX6" fmla="*/ 3810 w 7620"/>
                <a:gd name="connsiteY6" fmla="*/ 3810 h 6667"/>
                <a:gd name="connsiteX7" fmla="*/ 3810 w 7620"/>
                <a:gd name="connsiteY7" fmla="*/ 2858 h 6667"/>
                <a:gd name="connsiteX8" fmla="*/ 4763 w 7620"/>
                <a:gd name="connsiteY8" fmla="*/ 2858 h 6667"/>
                <a:gd name="connsiteX9" fmla="*/ 5715 w 7620"/>
                <a:gd name="connsiteY9" fmla="*/ 2858 h 6667"/>
                <a:gd name="connsiteX10" fmla="*/ 6668 w 7620"/>
                <a:gd name="connsiteY10" fmla="*/ 1905 h 6667"/>
                <a:gd name="connsiteX11" fmla="*/ 7620 w 7620"/>
                <a:gd name="connsiteY11" fmla="*/ 952 h 6667"/>
                <a:gd name="connsiteX12" fmla="*/ 4763 w 7620"/>
                <a:gd name="connsiteY12" fmla="*/ 0 h 6667"/>
                <a:gd name="connsiteX13" fmla="*/ 1905 w 7620"/>
                <a:gd name="connsiteY13" fmla="*/ 0 h 6667"/>
                <a:gd name="connsiteX14" fmla="*/ 0 w 7620"/>
                <a:gd name="connsiteY14" fmla="*/ 2858 h 6667"/>
                <a:gd name="connsiteX15" fmla="*/ 953 w 7620"/>
                <a:gd name="connsiteY15" fmla="*/ 4763 h 6667"/>
                <a:gd name="connsiteX16" fmla="*/ 3810 w 7620"/>
                <a:gd name="connsiteY16" fmla="*/ 6667 h 6667"/>
                <a:gd name="connsiteX17" fmla="*/ 5715 w 7620"/>
                <a:gd name="connsiteY17" fmla="*/ 5715 h 6667"/>
                <a:gd name="connsiteX18" fmla="*/ 7620 w 7620"/>
                <a:gd name="connsiteY18" fmla="*/ 2858 h 6667"/>
                <a:gd name="connsiteX19" fmla="*/ 6668 w 7620"/>
                <a:gd name="connsiteY19" fmla="*/ 952 h 6667"/>
                <a:gd name="connsiteX20" fmla="*/ 6668 w 7620"/>
                <a:gd name="connsiteY20" fmla="*/ 190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6667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5715" y="4763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6668" y="0"/>
                    <a:pt x="5715" y="0"/>
                    <a:pt x="4763" y="0"/>
                  </a:cubicBezTo>
                  <a:lnTo>
                    <a:pt x="1905" y="0"/>
                  </a:lnTo>
                  <a:cubicBezTo>
                    <a:pt x="953" y="952"/>
                    <a:pt x="0" y="1905"/>
                    <a:pt x="0" y="2858"/>
                  </a:cubicBezTo>
                  <a:lnTo>
                    <a:pt x="953" y="4763"/>
                  </a:lnTo>
                  <a:cubicBezTo>
                    <a:pt x="1905" y="5715"/>
                    <a:pt x="2858" y="6667"/>
                    <a:pt x="3810" y="6667"/>
                  </a:cubicBezTo>
                  <a:lnTo>
                    <a:pt x="5715" y="5715"/>
                  </a:lnTo>
                  <a:cubicBezTo>
                    <a:pt x="6668" y="4763"/>
                    <a:pt x="7620" y="3810"/>
                    <a:pt x="7620" y="2858"/>
                  </a:cubicBezTo>
                  <a:lnTo>
                    <a:pt x="6668" y="952"/>
                  </a:ln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7" name="Freeform: Shape 5776">
              <a:extLst>
                <a:ext uri="{FF2B5EF4-FFF2-40B4-BE49-F238E27FC236}">
                  <a16:creationId xmlns:a16="http://schemas.microsoft.com/office/drawing/2014/main" id="{A72FC2C3-3915-4C9B-AB8C-786728DB6839}"/>
                </a:ext>
              </a:extLst>
            </p:cNvPr>
            <p:cNvSpPr/>
            <p:nvPr/>
          </p:nvSpPr>
          <p:spPr>
            <a:xfrm>
              <a:off x="5965507" y="3571875"/>
              <a:ext cx="5715" cy="6667"/>
            </a:xfrm>
            <a:custGeom>
              <a:avLst/>
              <a:gdLst>
                <a:gd name="connsiteX0" fmla="*/ 3810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2858 h 6667"/>
                <a:gd name="connsiteX3" fmla="*/ 953 w 5715"/>
                <a:gd name="connsiteY3" fmla="*/ 2858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3810 h 6667"/>
                <a:gd name="connsiteX7" fmla="*/ 3810 w 5715"/>
                <a:gd name="connsiteY7" fmla="*/ 3810 h 6667"/>
                <a:gd name="connsiteX8" fmla="*/ 3810 w 5715"/>
                <a:gd name="connsiteY8" fmla="*/ 1905 h 6667"/>
                <a:gd name="connsiteX9" fmla="*/ 2857 w 5715"/>
                <a:gd name="connsiteY9" fmla="*/ 1905 h 6667"/>
                <a:gd name="connsiteX10" fmla="*/ 3810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952 h 6667"/>
                <a:gd name="connsiteX13" fmla="*/ 0 w 5715"/>
                <a:gd name="connsiteY13" fmla="*/ 0 h 6667"/>
                <a:gd name="connsiteX14" fmla="*/ 0 w 5715"/>
                <a:gd name="connsiteY14" fmla="*/ 4763 h 6667"/>
                <a:gd name="connsiteX15" fmla="*/ 0 w 5715"/>
                <a:gd name="connsiteY15" fmla="*/ 5715 h 6667"/>
                <a:gd name="connsiteX16" fmla="*/ 3810 w 5715"/>
                <a:gd name="connsiteY16" fmla="*/ 6667 h 6667"/>
                <a:gd name="connsiteX17" fmla="*/ 4763 w 5715"/>
                <a:gd name="connsiteY17" fmla="*/ 6667 h 6667"/>
                <a:gd name="connsiteX18" fmla="*/ 5715 w 5715"/>
                <a:gd name="connsiteY18" fmla="*/ 2858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3" y="2858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7"/>
                  </a:lnTo>
                  <a:lnTo>
                    <a:pt x="4763" y="6667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8" name="Freeform: Shape 5777">
              <a:extLst>
                <a:ext uri="{FF2B5EF4-FFF2-40B4-BE49-F238E27FC236}">
                  <a16:creationId xmlns:a16="http://schemas.microsoft.com/office/drawing/2014/main" id="{3D4B5002-0A78-4F0A-9DD7-9A0B01DA0955}"/>
                </a:ext>
              </a:extLst>
            </p:cNvPr>
            <p:cNvSpPr/>
            <p:nvPr/>
          </p:nvSpPr>
          <p:spPr>
            <a:xfrm>
              <a:off x="5965507" y="3572827"/>
              <a:ext cx="5715" cy="4762"/>
            </a:xfrm>
            <a:custGeom>
              <a:avLst/>
              <a:gdLst>
                <a:gd name="connsiteX0" fmla="*/ 3810 w 5715"/>
                <a:gd name="connsiteY0" fmla="*/ 1905 h 4762"/>
                <a:gd name="connsiteX1" fmla="*/ 1905 w 5715"/>
                <a:gd name="connsiteY1" fmla="*/ 952 h 4762"/>
                <a:gd name="connsiteX2" fmla="*/ 1905 w 5715"/>
                <a:gd name="connsiteY2" fmla="*/ 1905 h 4762"/>
                <a:gd name="connsiteX3" fmla="*/ 1905 w 5715"/>
                <a:gd name="connsiteY3" fmla="*/ 1905 h 4762"/>
                <a:gd name="connsiteX4" fmla="*/ 1905 w 5715"/>
                <a:gd name="connsiteY4" fmla="*/ 2858 h 4762"/>
                <a:gd name="connsiteX5" fmla="*/ 2857 w 5715"/>
                <a:gd name="connsiteY5" fmla="*/ 3810 h 4762"/>
                <a:gd name="connsiteX6" fmla="*/ 2857 w 5715"/>
                <a:gd name="connsiteY6" fmla="*/ 2858 h 4762"/>
                <a:gd name="connsiteX7" fmla="*/ 3810 w 5715"/>
                <a:gd name="connsiteY7" fmla="*/ 2858 h 4762"/>
                <a:gd name="connsiteX8" fmla="*/ 3810 w 5715"/>
                <a:gd name="connsiteY8" fmla="*/ 1905 h 4762"/>
                <a:gd name="connsiteX9" fmla="*/ 1905 w 5715"/>
                <a:gd name="connsiteY9" fmla="*/ 952 h 4762"/>
                <a:gd name="connsiteX10" fmla="*/ 3810 w 5715"/>
                <a:gd name="connsiteY10" fmla="*/ 1905 h 4762"/>
                <a:gd name="connsiteX11" fmla="*/ 3810 w 5715"/>
                <a:gd name="connsiteY11" fmla="*/ 0 h 4762"/>
                <a:gd name="connsiteX12" fmla="*/ 1905 w 5715"/>
                <a:gd name="connsiteY12" fmla="*/ 0 h 4762"/>
                <a:gd name="connsiteX13" fmla="*/ 953 w 5715"/>
                <a:gd name="connsiteY13" fmla="*/ 0 h 4762"/>
                <a:gd name="connsiteX14" fmla="*/ 0 w 5715"/>
                <a:gd name="connsiteY14" fmla="*/ 2858 h 4762"/>
                <a:gd name="connsiteX15" fmla="*/ 0 w 5715"/>
                <a:gd name="connsiteY15" fmla="*/ 4763 h 4762"/>
                <a:gd name="connsiteX16" fmla="*/ 3810 w 5715"/>
                <a:gd name="connsiteY16" fmla="*/ 4763 h 4762"/>
                <a:gd name="connsiteX17" fmla="*/ 4763 w 5715"/>
                <a:gd name="connsiteY17" fmla="*/ 4763 h 4762"/>
                <a:gd name="connsiteX18" fmla="*/ 4763 w 5715"/>
                <a:gd name="connsiteY18" fmla="*/ 1905 h 4762"/>
                <a:gd name="connsiteX19" fmla="*/ 5715 w 5715"/>
                <a:gd name="connsiteY19" fmla="*/ 0 h 4762"/>
                <a:gd name="connsiteX20" fmla="*/ 3810 w 5715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4762">
                  <a:moveTo>
                    <a:pt x="3810" y="1905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9" name="Freeform: Shape 5778">
              <a:extLst>
                <a:ext uri="{FF2B5EF4-FFF2-40B4-BE49-F238E27FC236}">
                  <a16:creationId xmlns:a16="http://schemas.microsoft.com/office/drawing/2014/main" id="{E9229268-5ED3-47E5-A9D1-B569DE49D95F}"/>
                </a:ext>
              </a:extLst>
            </p:cNvPr>
            <p:cNvSpPr/>
            <p:nvPr/>
          </p:nvSpPr>
          <p:spPr>
            <a:xfrm>
              <a:off x="5965507" y="3572827"/>
              <a:ext cx="4762" cy="4762"/>
            </a:xfrm>
            <a:custGeom>
              <a:avLst/>
              <a:gdLst>
                <a:gd name="connsiteX0" fmla="*/ 3810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3810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3810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3810 w 4762"/>
                <a:gd name="connsiteY12" fmla="*/ 1905 h 4762"/>
                <a:gd name="connsiteX13" fmla="*/ 1905 w 4762"/>
                <a:gd name="connsiteY13" fmla="*/ 1905 h 4762"/>
                <a:gd name="connsiteX14" fmla="*/ 3810 w 4762"/>
                <a:gd name="connsiteY14" fmla="*/ 1905 h 4762"/>
                <a:gd name="connsiteX15" fmla="*/ 3810 w 4762"/>
                <a:gd name="connsiteY15" fmla="*/ 952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953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4763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952 h 4762"/>
                <a:gd name="connsiteX24" fmla="*/ 3810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3810"/>
                  </a:lnTo>
                  <a:lnTo>
                    <a:pt x="2857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0" name="Freeform: Shape 5779">
              <a:extLst>
                <a:ext uri="{FF2B5EF4-FFF2-40B4-BE49-F238E27FC236}">
                  <a16:creationId xmlns:a16="http://schemas.microsoft.com/office/drawing/2014/main" id="{54CB5866-E49D-403A-A8B3-7E20A29B62BC}"/>
                </a:ext>
              </a:extLst>
            </p:cNvPr>
            <p:cNvSpPr/>
            <p:nvPr/>
          </p:nvSpPr>
          <p:spPr>
            <a:xfrm>
              <a:off x="5966460" y="3573779"/>
              <a:ext cx="3809" cy="3810"/>
            </a:xfrm>
            <a:custGeom>
              <a:avLst/>
              <a:gdLst>
                <a:gd name="connsiteX0" fmla="*/ 1905 w 3809"/>
                <a:gd name="connsiteY0" fmla="*/ 953 h 3810"/>
                <a:gd name="connsiteX1" fmla="*/ 952 w 3809"/>
                <a:gd name="connsiteY1" fmla="*/ 953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0 h 3810"/>
                <a:gd name="connsiteX5" fmla="*/ 1905 w 3809"/>
                <a:gd name="connsiteY5" fmla="*/ 0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953 h 3810"/>
                <a:gd name="connsiteX9" fmla="*/ 1905 w 3809"/>
                <a:gd name="connsiteY9" fmla="*/ 953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953 h 3810"/>
                <a:gd name="connsiteX13" fmla="*/ 952 w 3809"/>
                <a:gd name="connsiteY13" fmla="*/ 953 h 3810"/>
                <a:gd name="connsiteX14" fmla="*/ 1905 w 3809"/>
                <a:gd name="connsiteY14" fmla="*/ 953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2858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953"/>
                  </a:moveTo>
                  <a:lnTo>
                    <a:pt x="952" y="953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952" y="953"/>
                  </a:lnTo>
                  <a:lnTo>
                    <a:pt x="1905" y="953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1" name="Freeform: Shape 5780">
              <a:extLst>
                <a:ext uri="{FF2B5EF4-FFF2-40B4-BE49-F238E27FC236}">
                  <a16:creationId xmlns:a16="http://schemas.microsoft.com/office/drawing/2014/main" id="{5E4F1D1B-5E7A-4128-BBBD-3E0FE80B93DA}"/>
                </a:ext>
              </a:extLst>
            </p:cNvPr>
            <p:cNvSpPr/>
            <p:nvPr/>
          </p:nvSpPr>
          <p:spPr>
            <a:xfrm>
              <a:off x="5962650" y="357092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2" name="Freeform: Shape 5781">
              <a:extLst>
                <a:ext uri="{FF2B5EF4-FFF2-40B4-BE49-F238E27FC236}">
                  <a16:creationId xmlns:a16="http://schemas.microsoft.com/office/drawing/2014/main" id="{9D509C55-4B26-4CA2-AAD7-43CCE5C0D8C8}"/>
                </a:ext>
              </a:extLst>
            </p:cNvPr>
            <p:cNvSpPr/>
            <p:nvPr/>
          </p:nvSpPr>
          <p:spPr>
            <a:xfrm>
              <a:off x="5886450" y="35947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3" name="Freeform: Shape 5782">
              <a:extLst>
                <a:ext uri="{FF2B5EF4-FFF2-40B4-BE49-F238E27FC236}">
                  <a16:creationId xmlns:a16="http://schemas.microsoft.com/office/drawing/2014/main" id="{B0362277-35D9-4B88-ADF8-49E7141801D0}"/>
                </a:ext>
              </a:extLst>
            </p:cNvPr>
            <p:cNvSpPr/>
            <p:nvPr/>
          </p:nvSpPr>
          <p:spPr>
            <a:xfrm>
              <a:off x="5885497" y="359473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4" name="Freeform: Shape 5783">
              <a:extLst>
                <a:ext uri="{FF2B5EF4-FFF2-40B4-BE49-F238E27FC236}">
                  <a16:creationId xmlns:a16="http://schemas.microsoft.com/office/drawing/2014/main" id="{F46CFED5-0BC2-4820-93BC-2062D9E727D8}"/>
                </a:ext>
              </a:extLst>
            </p:cNvPr>
            <p:cNvSpPr/>
            <p:nvPr/>
          </p:nvSpPr>
          <p:spPr>
            <a:xfrm>
              <a:off x="5886450" y="35947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5" name="Freeform: Shape 5784">
              <a:extLst>
                <a:ext uri="{FF2B5EF4-FFF2-40B4-BE49-F238E27FC236}">
                  <a16:creationId xmlns:a16="http://schemas.microsoft.com/office/drawing/2014/main" id="{F4B7CD5C-6C23-4B03-A855-BB2DC59A64A3}"/>
                </a:ext>
              </a:extLst>
            </p:cNvPr>
            <p:cNvSpPr/>
            <p:nvPr/>
          </p:nvSpPr>
          <p:spPr>
            <a:xfrm>
              <a:off x="5888355" y="35966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9525" y="13335"/>
                    <a:pt x="8572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6" name="Freeform: Shape 5785">
              <a:extLst>
                <a:ext uri="{FF2B5EF4-FFF2-40B4-BE49-F238E27FC236}">
                  <a16:creationId xmlns:a16="http://schemas.microsoft.com/office/drawing/2014/main" id="{2BB6CAD6-7E35-4BDB-A4B0-D595A82B4B58}"/>
                </a:ext>
              </a:extLst>
            </p:cNvPr>
            <p:cNvSpPr/>
            <p:nvPr/>
          </p:nvSpPr>
          <p:spPr>
            <a:xfrm>
              <a:off x="5887402" y="35966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7" name="Freeform: Shape 5786">
              <a:extLst>
                <a:ext uri="{FF2B5EF4-FFF2-40B4-BE49-F238E27FC236}">
                  <a16:creationId xmlns:a16="http://schemas.microsoft.com/office/drawing/2014/main" id="{A261BF23-3678-44BA-B1E1-8F4B6B22B598}"/>
                </a:ext>
              </a:extLst>
            </p:cNvPr>
            <p:cNvSpPr/>
            <p:nvPr/>
          </p:nvSpPr>
          <p:spPr>
            <a:xfrm>
              <a:off x="5888355" y="3596639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8" name="Freeform: Shape 5787">
              <a:extLst>
                <a:ext uri="{FF2B5EF4-FFF2-40B4-BE49-F238E27FC236}">
                  <a16:creationId xmlns:a16="http://schemas.microsoft.com/office/drawing/2014/main" id="{8C8CE287-CA0E-42DD-B686-127A2DEF204A}"/>
                </a:ext>
              </a:extLst>
            </p:cNvPr>
            <p:cNvSpPr/>
            <p:nvPr/>
          </p:nvSpPr>
          <p:spPr>
            <a:xfrm>
              <a:off x="5888355" y="359759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9" name="Freeform: Shape 5788">
              <a:extLst>
                <a:ext uri="{FF2B5EF4-FFF2-40B4-BE49-F238E27FC236}">
                  <a16:creationId xmlns:a16="http://schemas.microsoft.com/office/drawing/2014/main" id="{033A39AE-12F9-4E74-A6B4-24008D2BE9E7}"/>
                </a:ext>
              </a:extLst>
            </p:cNvPr>
            <p:cNvSpPr/>
            <p:nvPr/>
          </p:nvSpPr>
          <p:spPr>
            <a:xfrm>
              <a:off x="5889307" y="359759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6668 w 12382"/>
                <a:gd name="connsiteY4" fmla="*/ 10478 h 12382"/>
                <a:gd name="connsiteX5" fmla="*/ 3810 w 12382"/>
                <a:gd name="connsiteY5" fmla="*/ 9525 h 12382"/>
                <a:gd name="connsiteX6" fmla="*/ 2857 w 12382"/>
                <a:gd name="connsiteY6" fmla="*/ 7620 h 12382"/>
                <a:gd name="connsiteX7" fmla="*/ 3810 w 12382"/>
                <a:gd name="connsiteY7" fmla="*/ 4763 h 12382"/>
                <a:gd name="connsiteX8" fmla="*/ 6668 w 12382"/>
                <a:gd name="connsiteY8" fmla="*/ 2858 h 12382"/>
                <a:gd name="connsiteX9" fmla="*/ 9525 w 12382"/>
                <a:gd name="connsiteY9" fmla="*/ 3810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6668" y="10478"/>
                  </a:lnTo>
                  <a:cubicBezTo>
                    <a:pt x="5715" y="10478"/>
                    <a:pt x="4763" y="10478"/>
                    <a:pt x="3810" y="9525"/>
                  </a:cubicBezTo>
                  <a:lnTo>
                    <a:pt x="2857" y="7620"/>
                  </a:lnTo>
                  <a:cubicBezTo>
                    <a:pt x="2857" y="6668"/>
                    <a:pt x="2857" y="5715"/>
                    <a:pt x="3810" y="4763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9525" y="3810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0" name="Freeform: Shape 5789">
              <a:extLst>
                <a:ext uri="{FF2B5EF4-FFF2-40B4-BE49-F238E27FC236}">
                  <a16:creationId xmlns:a16="http://schemas.microsoft.com/office/drawing/2014/main" id="{3729A392-CFCF-4A03-81A8-0802F4191C88}"/>
                </a:ext>
              </a:extLst>
            </p:cNvPr>
            <p:cNvSpPr/>
            <p:nvPr/>
          </p:nvSpPr>
          <p:spPr>
            <a:xfrm>
              <a:off x="5889307" y="35985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9525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9525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1" name="Freeform: Shape 5790">
              <a:extLst>
                <a:ext uri="{FF2B5EF4-FFF2-40B4-BE49-F238E27FC236}">
                  <a16:creationId xmlns:a16="http://schemas.microsoft.com/office/drawing/2014/main" id="{7F2C3AE5-B9FE-4322-BEC8-0CB79479878C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7620 h 9525"/>
                <a:gd name="connsiteX5" fmla="*/ 2857 w 9525"/>
                <a:gd name="connsiteY5" fmla="*/ 6667 h 9525"/>
                <a:gd name="connsiteX6" fmla="*/ 1905 w 9525"/>
                <a:gd name="connsiteY6" fmla="*/ 4763 h 9525"/>
                <a:gd name="connsiteX7" fmla="*/ 2857 w 9525"/>
                <a:gd name="connsiteY7" fmla="*/ 2857 h 9525"/>
                <a:gd name="connsiteX8" fmla="*/ 4763 w 9525"/>
                <a:gd name="connsiteY8" fmla="*/ 1905 h 9525"/>
                <a:gd name="connsiteX9" fmla="*/ 6668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4763" y="1905"/>
                  </a:lnTo>
                  <a:lnTo>
                    <a:pt x="6668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2" name="Freeform: Shape 5791">
              <a:extLst>
                <a:ext uri="{FF2B5EF4-FFF2-40B4-BE49-F238E27FC236}">
                  <a16:creationId xmlns:a16="http://schemas.microsoft.com/office/drawing/2014/main" id="{4F53B5F3-C5CB-4477-937F-13BB3ED85C1F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3" name="Freeform: Shape 5792">
              <a:extLst>
                <a:ext uri="{FF2B5EF4-FFF2-40B4-BE49-F238E27FC236}">
                  <a16:creationId xmlns:a16="http://schemas.microsoft.com/office/drawing/2014/main" id="{913AF8BA-BBB0-4D9B-88AE-0CA0EAF69680}"/>
                </a:ext>
              </a:extLst>
            </p:cNvPr>
            <p:cNvSpPr/>
            <p:nvPr/>
          </p:nvSpPr>
          <p:spPr>
            <a:xfrm>
              <a:off x="5891212" y="3600450"/>
              <a:ext cx="9525" cy="9525"/>
            </a:xfrm>
            <a:custGeom>
              <a:avLst/>
              <a:gdLst>
                <a:gd name="connsiteX0" fmla="*/ 6668 w 9525"/>
                <a:gd name="connsiteY0" fmla="*/ 1905 h 9525"/>
                <a:gd name="connsiteX1" fmla="*/ 5715 w 9525"/>
                <a:gd name="connsiteY1" fmla="*/ 2858 h 9525"/>
                <a:gd name="connsiteX2" fmla="*/ 5715 w 9525"/>
                <a:gd name="connsiteY2" fmla="*/ 3810 h 9525"/>
                <a:gd name="connsiteX3" fmla="*/ 4763 w 9525"/>
                <a:gd name="connsiteY3" fmla="*/ 4763 h 9525"/>
                <a:gd name="connsiteX4" fmla="*/ 3810 w 9525"/>
                <a:gd name="connsiteY4" fmla="*/ 4763 h 9525"/>
                <a:gd name="connsiteX5" fmla="*/ 2857 w 9525"/>
                <a:gd name="connsiteY5" fmla="*/ 3810 h 9525"/>
                <a:gd name="connsiteX6" fmla="*/ 2857 w 9525"/>
                <a:gd name="connsiteY6" fmla="*/ 2858 h 9525"/>
                <a:gd name="connsiteX7" fmla="*/ 3810 w 9525"/>
                <a:gd name="connsiteY7" fmla="*/ 1905 h 9525"/>
                <a:gd name="connsiteX8" fmla="*/ 4763 w 9525"/>
                <a:gd name="connsiteY8" fmla="*/ 1905 h 9525"/>
                <a:gd name="connsiteX9" fmla="*/ 5715 w 9525"/>
                <a:gd name="connsiteY9" fmla="*/ 2858 h 9525"/>
                <a:gd name="connsiteX10" fmla="*/ 6668 w 9525"/>
                <a:gd name="connsiteY10" fmla="*/ 1905 h 9525"/>
                <a:gd name="connsiteX11" fmla="*/ 7620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5715" y="2858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6668" y="0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4" name="Freeform: Shape 5793">
              <a:extLst>
                <a:ext uri="{FF2B5EF4-FFF2-40B4-BE49-F238E27FC236}">
                  <a16:creationId xmlns:a16="http://schemas.microsoft.com/office/drawing/2014/main" id="{B28E6091-71F2-447A-BDB9-6A47BAE3F956}"/>
                </a:ext>
              </a:extLst>
            </p:cNvPr>
            <p:cNvSpPr/>
            <p:nvPr/>
          </p:nvSpPr>
          <p:spPr>
            <a:xfrm>
              <a:off x="5892164" y="3600450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2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7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5" name="Freeform: Shape 5794">
              <a:extLst>
                <a:ext uri="{FF2B5EF4-FFF2-40B4-BE49-F238E27FC236}">
                  <a16:creationId xmlns:a16="http://schemas.microsoft.com/office/drawing/2014/main" id="{002F5DF5-E2B8-4762-B29C-2938145DFE15}"/>
                </a:ext>
              </a:extLst>
            </p:cNvPr>
            <p:cNvSpPr/>
            <p:nvPr/>
          </p:nvSpPr>
          <p:spPr>
            <a:xfrm>
              <a:off x="5893117" y="3601402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4763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952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4763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6" name="Freeform: Shape 5795">
              <a:extLst>
                <a:ext uri="{FF2B5EF4-FFF2-40B4-BE49-F238E27FC236}">
                  <a16:creationId xmlns:a16="http://schemas.microsoft.com/office/drawing/2014/main" id="{D951028F-AAD9-40D8-A049-58FFA42CA0A9}"/>
                </a:ext>
              </a:extLst>
            </p:cNvPr>
            <p:cNvSpPr/>
            <p:nvPr/>
          </p:nvSpPr>
          <p:spPr>
            <a:xfrm>
              <a:off x="5893117" y="3601402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2858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952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7" name="Freeform: Shape 5796">
              <a:extLst>
                <a:ext uri="{FF2B5EF4-FFF2-40B4-BE49-F238E27FC236}">
                  <a16:creationId xmlns:a16="http://schemas.microsoft.com/office/drawing/2014/main" id="{FC5926F7-E0E9-4F8E-A082-02BF862DD3E3}"/>
                </a:ext>
              </a:extLst>
            </p:cNvPr>
            <p:cNvSpPr/>
            <p:nvPr/>
          </p:nvSpPr>
          <p:spPr>
            <a:xfrm>
              <a:off x="5893117" y="3602354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3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3810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3810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953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953 h 4762"/>
                <a:gd name="connsiteX14" fmla="*/ 2857 w 4762"/>
                <a:gd name="connsiteY14" fmla="*/ 1905 h 4762"/>
                <a:gd name="connsiteX15" fmla="*/ 3810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952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3810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3"/>
                  </a:lnTo>
                  <a:lnTo>
                    <a:pt x="2857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8" name="Freeform: Shape 5797">
              <a:extLst>
                <a:ext uri="{FF2B5EF4-FFF2-40B4-BE49-F238E27FC236}">
                  <a16:creationId xmlns:a16="http://schemas.microsoft.com/office/drawing/2014/main" id="{AF7FF21C-5F77-4BF0-8A04-6A5F6D3BE0CF}"/>
                </a:ext>
              </a:extLst>
            </p:cNvPr>
            <p:cNvSpPr/>
            <p:nvPr/>
          </p:nvSpPr>
          <p:spPr>
            <a:xfrm>
              <a:off x="5894069" y="3602354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3 h 3810"/>
                <a:gd name="connsiteX5" fmla="*/ 1905 w 3810"/>
                <a:gd name="connsiteY5" fmla="*/ 953 h 3810"/>
                <a:gd name="connsiteX6" fmla="*/ 953 w 3810"/>
                <a:gd name="connsiteY6" fmla="*/ 1905 h 3810"/>
                <a:gd name="connsiteX7" fmla="*/ 2857 w 3810"/>
                <a:gd name="connsiteY7" fmla="*/ 2858 h 3810"/>
                <a:gd name="connsiteX8" fmla="*/ 2857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953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953" y="1905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9" name="Freeform: Shape 5798">
              <a:extLst>
                <a:ext uri="{FF2B5EF4-FFF2-40B4-BE49-F238E27FC236}">
                  <a16:creationId xmlns:a16="http://schemas.microsoft.com/office/drawing/2014/main" id="{A2315E9E-61E8-42FA-A2BC-507FEF58BF33}"/>
                </a:ext>
              </a:extLst>
            </p:cNvPr>
            <p:cNvSpPr/>
            <p:nvPr/>
          </p:nvSpPr>
          <p:spPr>
            <a:xfrm>
              <a:off x="5890260" y="359949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3" name="Group 5882">
            <a:extLst>
              <a:ext uri="{FF2B5EF4-FFF2-40B4-BE49-F238E27FC236}">
                <a16:creationId xmlns:a16="http://schemas.microsoft.com/office/drawing/2014/main" id="{2CB3782B-9A67-4890-B493-F47069FB1A9F}"/>
              </a:ext>
            </a:extLst>
          </p:cNvPr>
          <p:cNvGrpSpPr/>
          <p:nvPr/>
        </p:nvGrpSpPr>
        <p:grpSpPr>
          <a:xfrm>
            <a:off x="7870801" y="3811168"/>
            <a:ext cx="108585" cy="184785"/>
            <a:chOff x="6219825" y="3186112"/>
            <a:chExt cx="108585" cy="184785"/>
          </a:xfrm>
        </p:grpSpPr>
        <p:sp>
          <p:nvSpPr>
            <p:cNvPr id="5800" name="Freeform: Shape 5799">
              <a:extLst>
                <a:ext uri="{FF2B5EF4-FFF2-40B4-BE49-F238E27FC236}">
                  <a16:creationId xmlns:a16="http://schemas.microsoft.com/office/drawing/2014/main" id="{21E5FF25-EBA3-425C-A3D4-F66BB68EBC2E}"/>
                </a:ext>
              </a:extLst>
            </p:cNvPr>
            <p:cNvSpPr/>
            <p:nvPr/>
          </p:nvSpPr>
          <p:spPr>
            <a:xfrm>
              <a:off x="6258481" y="3186112"/>
              <a:ext cx="32794" cy="66675"/>
            </a:xfrm>
            <a:custGeom>
              <a:avLst/>
              <a:gdLst>
                <a:gd name="connsiteX0" fmla="*/ 21351 w 32794"/>
                <a:gd name="connsiteY0" fmla="*/ 66675 h 66675"/>
                <a:gd name="connsiteX1" fmla="*/ 17541 w 32794"/>
                <a:gd name="connsiteY1" fmla="*/ 64770 h 66675"/>
                <a:gd name="connsiteX2" fmla="*/ 26113 w 32794"/>
                <a:gd name="connsiteY2" fmla="*/ 8573 h 66675"/>
                <a:gd name="connsiteX3" fmla="*/ 16588 w 32794"/>
                <a:gd name="connsiteY3" fmla="*/ 3810 h 66675"/>
                <a:gd name="connsiteX4" fmla="*/ 7063 w 32794"/>
                <a:gd name="connsiteY4" fmla="*/ 8573 h 66675"/>
                <a:gd name="connsiteX5" fmla="*/ 15636 w 32794"/>
                <a:gd name="connsiteY5" fmla="*/ 64770 h 66675"/>
                <a:gd name="connsiteX6" fmla="*/ 11826 w 32794"/>
                <a:gd name="connsiteY6" fmla="*/ 66675 h 66675"/>
                <a:gd name="connsiteX7" fmla="*/ 3253 w 32794"/>
                <a:gd name="connsiteY7" fmla="*/ 6668 h 66675"/>
                <a:gd name="connsiteX8" fmla="*/ 16588 w 32794"/>
                <a:gd name="connsiteY8" fmla="*/ 0 h 66675"/>
                <a:gd name="connsiteX9" fmla="*/ 29923 w 32794"/>
                <a:gd name="connsiteY9" fmla="*/ 6668 h 66675"/>
                <a:gd name="connsiteX10" fmla="*/ 21351 w 32794"/>
                <a:gd name="connsiteY10" fmla="*/ 66675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94" h="66675">
                  <a:moveTo>
                    <a:pt x="21351" y="66675"/>
                  </a:moveTo>
                  <a:lnTo>
                    <a:pt x="17541" y="64770"/>
                  </a:lnTo>
                  <a:cubicBezTo>
                    <a:pt x="22303" y="53340"/>
                    <a:pt x="33733" y="20955"/>
                    <a:pt x="26113" y="8573"/>
                  </a:cubicBezTo>
                  <a:cubicBezTo>
                    <a:pt x="24208" y="5715"/>
                    <a:pt x="21351" y="3810"/>
                    <a:pt x="16588" y="3810"/>
                  </a:cubicBezTo>
                  <a:cubicBezTo>
                    <a:pt x="11826" y="3810"/>
                    <a:pt x="8968" y="5715"/>
                    <a:pt x="7063" y="8573"/>
                  </a:cubicBezTo>
                  <a:cubicBezTo>
                    <a:pt x="-557" y="20002"/>
                    <a:pt x="10873" y="52388"/>
                    <a:pt x="15636" y="64770"/>
                  </a:cubicBezTo>
                  <a:lnTo>
                    <a:pt x="11826" y="66675"/>
                  </a:lnTo>
                  <a:cubicBezTo>
                    <a:pt x="10873" y="64770"/>
                    <a:pt x="-7224" y="22860"/>
                    <a:pt x="3253" y="6668"/>
                  </a:cubicBezTo>
                  <a:cubicBezTo>
                    <a:pt x="6111" y="2857"/>
                    <a:pt x="9921" y="0"/>
                    <a:pt x="16588" y="0"/>
                  </a:cubicBezTo>
                  <a:cubicBezTo>
                    <a:pt x="22303" y="0"/>
                    <a:pt x="27066" y="1905"/>
                    <a:pt x="29923" y="6668"/>
                  </a:cubicBezTo>
                  <a:cubicBezTo>
                    <a:pt x="39448" y="22860"/>
                    <a:pt x="22303" y="64770"/>
                    <a:pt x="21351" y="66675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1" name="Freeform: Shape 5800">
              <a:extLst>
                <a:ext uri="{FF2B5EF4-FFF2-40B4-BE49-F238E27FC236}">
                  <a16:creationId xmlns:a16="http://schemas.microsoft.com/office/drawing/2014/main" id="{383DE511-1F97-44E3-BFC3-80AAB0BDFA20}"/>
                </a:ext>
              </a:extLst>
            </p:cNvPr>
            <p:cNvSpPr/>
            <p:nvPr/>
          </p:nvSpPr>
          <p:spPr>
            <a:xfrm>
              <a:off x="6219825" y="3262312"/>
              <a:ext cx="108585" cy="108585"/>
            </a:xfrm>
            <a:custGeom>
              <a:avLst/>
              <a:gdLst>
                <a:gd name="connsiteX0" fmla="*/ 108585 w 108585"/>
                <a:gd name="connsiteY0" fmla="*/ 54293 h 108585"/>
                <a:gd name="connsiteX1" fmla="*/ 54292 w 108585"/>
                <a:gd name="connsiteY1" fmla="*/ 108585 h 108585"/>
                <a:gd name="connsiteX2" fmla="*/ 0 w 108585"/>
                <a:gd name="connsiteY2" fmla="*/ 54293 h 108585"/>
                <a:gd name="connsiteX3" fmla="*/ 54292 w 108585"/>
                <a:gd name="connsiteY3" fmla="*/ 0 h 108585"/>
                <a:gd name="connsiteX4" fmla="*/ 108585 w 108585"/>
                <a:gd name="connsiteY4" fmla="*/ 54293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585" h="108585">
                  <a:moveTo>
                    <a:pt x="108585" y="54293"/>
                  </a:moveTo>
                  <a:cubicBezTo>
                    <a:pt x="108585" y="83820"/>
                    <a:pt x="84773" y="108585"/>
                    <a:pt x="54292" y="108585"/>
                  </a:cubicBezTo>
                  <a:cubicBezTo>
                    <a:pt x="24765" y="108585"/>
                    <a:pt x="0" y="84773"/>
                    <a:pt x="0" y="54293"/>
                  </a:cubicBezTo>
                  <a:cubicBezTo>
                    <a:pt x="0" y="24765"/>
                    <a:pt x="23813" y="0"/>
                    <a:pt x="54292" y="0"/>
                  </a:cubicBezTo>
                  <a:cubicBezTo>
                    <a:pt x="84773" y="0"/>
                    <a:pt x="108585" y="24765"/>
                    <a:pt x="108585" y="54293"/>
                  </a:cubicBezTo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2" name="Freeform: Shape 5801">
              <a:extLst>
                <a:ext uri="{FF2B5EF4-FFF2-40B4-BE49-F238E27FC236}">
                  <a16:creationId xmlns:a16="http://schemas.microsoft.com/office/drawing/2014/main" id="{A53B9FA6-6FDC-4385-BF74-3E481925EEF5}"/>
                </a:ext>
              </a:extLst>
            </p:cNvPr>
            <p:cNvSpPr/>
            <p:nvPr/>
          </p:nvSpPr>
          <p:spPr>
            <a:xfrm>
              <a:off x="6256020" y="3248977"/>
              <a:ext cx="37147" cy="28575"/>
            </a:xfrm>
            <a:custGeom>
              <a:avLst/>
              <a:gdLst>
                <a:gd name="connsiteX0" fmla="*/ 0 w 37147"/>
                <a:gd name="connsiteY0" fmla="*/ 0 h 28575"/>
                <a:gd name="connsiteX1" fmla="*/ 37148 w 37147"/>
                <a:gd name="connsiteY1" fmla="*/ 0 h 28575"/>
                <a:gd name="connsiteX2" fmla="*/ 37148 w 37147"/>
                <a:gd name="connsiteY2" fmla="*/ 28575 h 28575"/>
                <a:gd name="connsiteX3" fmla="*/ 0 w 37147"/>
                <a:gd name="connsiteY3" fmla="*/ 2857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28575">
                  <a:moveTo>
                    <a:pt x="0" y="0"/>
                  </a:moveTo>
                  <a:lnTo>
                    <a:pt x="37148" y="0"/>
                  </a:lnTo>
                  <a:lnTo>
                    <a:pt x="37148" y="28575"/>
                  </a:lnTo>
                  <a:lnTo>
                    <a:pt x="0" y="28575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3" name="Freeform: Shape 5802">
              <a:extLst>
                <a:ext uri="{FF2B5EF4-FFF2-40B4-BE49-F238E27FC236}">
                  <a16:creationId xmlns:a16="http://schemas.microsoft.com/office/drawing/2014/main" id="{A5F0224D-C0C1-41A4-B733-9EBDFABBCECE}"/>
                </a:ext>
              </a:extLst>
            </p:cNvPr>
            <p:cNvSpPr/>
            <p:nvPr/>
          </p:nvSpPr>
          <p:spPr>
            <a:xfrm>
              <a:off x="6243637" y="3274694"/>
              <a:ext cx="13335" cy="13335"/>
            </a:xfrm>
            <a:custGeom>
              <a:avLst/>
              <a:gdLst>
                <a:gd name="connsiteX0" fmla="*/ 13335 w 13335"/>
                <a:gd name="connsiteY0" fmla="*/ 6668 h 13335"/>
                <a:gd name="connsiteX1" fmla="*/ 6667 w 13335"/>
                <a:gd name="connsiteY1" fmla="*/ 13335 h 13335"/>
                <a:gd name="connsiteX2" fmla="*/ 0 w 13335"/>
                <a:gd name="connsiteY2" fmla="*/ 6668 h 13335"/>
                <a:gd name="connsiteX3" fmla="*/ 6667 w 13335"/>
                <a:gd name="connsiteY3" fmla="*/ 0 h 13335"/>
                <a:gd name="connsiteX4" fmla="*/ 13335 w 13335"/>
                <a:gd name="connsiteY4" fmla="*/ 6668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" h="13335">
                  <a:moveTo>
                    <a:pt x="13335" y="6668"/>
                  </a:moveTo>
                  <a:cubicBezTo>
                    <a:pt x="13335" y="10478"/>
                    <a:pt x="10477" y="13335"/>
                    <a:pt x="6667" y="13335"/>
                  </a:cubicBezTo>
                  <a:cubicBezTo>
                    <a:pt x="2858" y="13335"/>
                    <a:pt x="0" y="10478"/>
                    <a:pt x="0" y="6668"/>
                  </a:cubicBezTo>
                  <a:cubicBezTo>
                    <a:pt x="0" y="2857"/>
                    <a:pt x="2858" y="0"/>
                    <a:pt x="6667" y="0"/>
                  </a:cubicBezTo>
                  <a:cubicBezTo>
                    <a:pt x="10477" y="0"/>
                    <a:pt x="13335" y="3810"/>
                    <a:pt x="13335" y="6668"/>
                  </a:cubicBezTo>
                  <a:close/>
                </a:path>
              </a:pathLst>
            </a:custGeom>
            <a:solidFill>
              <a:srgbClr val="F6D2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4" name="Freeform: Shape 5803">
              <a:extLst>
                <a:ext uri="{FF2B5EF4-FFF2-40B4-BE49-F238E27FC236}">
                  <a16:creationId xmlns:a16="http://schemas.microsoft.com/office/drawing/2014/main" id="{FE752CE8-30D6-4E87-A126-3EB4C0EC11DE}"/>
                </a:ext>
              </a:extLst>
            </p:cNvPr>
            <p:cNvSpPr/>
            <p:nvPr/>
          </p:nvSpPr>
          <p:spPr>
            <a:xfrm>
              <a:off x="6256020" y="3248977"/>
              <a:ext cx="37147" cy="13335"/>
            </a:xfrm>
            <a:custGeom>
              <a:avLst/>
              <a:gdLst>
                <a:gd name="connsiteX0" fmla="*/ 9525 w 37147"/>
                <a:gd name="connsiteY0" fmla="*/ 7620 h 13335"/>
                <a:gd name="connsiteX1" fmla="*/ 16192 w 37147"/>
                <a:gd name="connsiteY1" fmla="*/ 13335 h 13335"/>
                <a:gd name="connsiteX2" fmla="*/ 22860 w 37147"/>
                <a:gd name="connsiteY2" fmla="*/ 7620 h 13335"/>
                <a:gd name="connsiteX3" fmla="*/ 29527 w 37147"/>
                <a:gd name="connsiteY3" fmla="*/ 13335 h 13335"/>
                <a:gd name="connsiteX4" fmla="*/ 35242 w 37147"/>
                <a:gd name="connsiteY4" fmla="*/ 7620 h 13335"/>
                <a:gd name="connsiteX5" fmla="*/ 37147 w 37147"/>
                <a:gd name="connsiteY5" fmla="*/ 8573 h 13335"/>
                <a:gd name="connsiteX6" fmla="*/ 37147 w 37147"/>
                <a:gd name="connsiteY6" fmla="*/ 0 h 13335"/>
                <a:gd name="connsiteX7" fmla="*/ 0 w 37147"/>
                <a:gd name="connsiteY7" fmla="*/ 0 h 13335"/>
                <a:gd name="connsiteX8" fmla="*/ 0 w 37147"/>
                <a:gd name="connsiteY8" fmla="*/ 11430 h 13335"/>
                <a:gd name="connsiteX9" fmla="*/ 2857 w 37147"/>
                <a:gd name="connsiteY9" fmla="*/ 13335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" h="13335">
                  <a:moveTo>
                    <a:pt x="9525" y="7620"/>
                  </a:moveTo>
                  <a:lnTo>
                    <a:pt x="16192" y="13335"/>
                  </a:lnTo>
                  <a:lnTo>
                    <a:pt x="22860" y="7620"/>
                  </a:lnTo>
                  <a:lnTo>
                    <a:pt x="29527" y="13335"/>
                  </a:lnTo>
                  <a:lnTo>
                    <a:pt x="35242" y="7620"/>
                  </a:lnTo>
                  <a:lnTo>
                    <a:pt x="37147" y="8573"/>
                  </a:lnTo>
                  <a:lnTo>
                    <a:pt x="37147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2857" y="13335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5" name="Freeform: Shape 5804">
              <a:extLst>
                <a:ext uri="{FF2B5EF4-FFF2-40B4-BE49-F238E27FC236}">
                  <a16:creationId xmlns:a16="http://schemas.microsoft.com/office/drawing/2014/main" id="{5E328674-7679-45E3-B42D-2C74ED55F954}"/>
                </a:ext>
              </a:extLst>
            </p:cNvPr>
            <p:cNvSpPr/>
            <p:nvPr/>
          </p:nvSpPr>
          <p:spPr>
            <a:xfrm>
              <a:off x="6243637" y="3301364"/>
              <a:ext cx="19050" cy="19050"/>
            </a:xfrm>
            <a:custGeom>
              <a:avLst/>
              <a:gdLst>
                <a:gd name="connsiteX0" fmla="*/ 15240 w 19050"/>
                <a:gd name="connsiteY0" fmla="*/ 0 h 19050"/>
                <a:gd name="connsiteX1" fmla="*/ 9525 w 19050"/>
                <a:gd name="connsiteY1" fmla="*/ 3810 h 19050"/>
                <a:gd name="connsiteX2" fmla="*/ 3810 w 19050"/>
                <a:gd name="connsiteY2" fmla="*/ 0 h 19050"/>
                <a:gd name="connsiteX3" fmla="*/ 4763 w 19050"/>
                <a:gd name="connsiteY3" fmla="*/ 6668 h 19050"/>
                <a:gd name="connsiteX4" fmla="*/ 0 w 19050"/>
                <a:gd name="connsiteY4" fmla="*/ 11430 h 19050"/>
                <a:gd name="connsiteX5" fmla="*/ 6667 w 19050"/>
                <a:gd name="connsiteY5" fmla="*/ 12383 h 19050"/>
                <a:gd name="connsiteX6" fmla="*/ 9525 w 19050"/>
                <a:gd name="connsiteY6" fmla="*/ 19050 h 19050"/>
                <a:gd name="connsiteX7" fmla="*/ 12383 w 19050"/>
                <a:gd name="connsiteY7" fmla="*/ 12383 h 19050"/>
                <a:gd name="connsiteX8" fmla="*/ 19050 w 19050"/>
                <a:gd name="connsiteY8" fmla="*/ 11430 h 19050"/>
                <a:gd name="connsiteX9" fmla="*/ 14288 w 19050"/>
                <a:gd name="connsiteY9" fmla="*/ 66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0" h="19050">
                  <a:moveTo>
                    <a:pt x="15240" y="0"/>
                  </a:moveTo>
                  <a:lnTo>
                    <a:pt x="9525" y="3810"/>
                  </a:lnTo>
                  <a:lnTo>
                    <a:pt x="3810" y="0"/>
                  </a:lnTo>
                  <a:lnTo>
                    <a:pt x="4763" y="6668"/>
                  </a:lnTo>
                  <a:lnTo>
                    <a:pt x="0" y="11430"/>
                  </a:lnTo>
                  <a:lnTo>
                    <a:pt x="6667" y="12383"/>
                  </a:lnTo>
                  <a:lnTo>
                    <a:pt x="9525" y="19050"/>
                  </a:lnTo>
                  <a:lnTo>
                    <a:pt x="12383" y="12383"/>
                  </a:lnTo>
                  <a:lnTo>
                    <a:pt x="19050" y="11430"/>
                  </a:lnTo>
                  <a:lnTo>
                    <a:pt x="14288" y="6668"/>
                  </a:ln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6" name="Freeform: Shape 5805">
              <a:extLst>
                <a:ext uri="{FF2B5EF4-FFF2-40B4-BE49-F238E27FC236}">
                  <a16:creationId xmlns:a16="http://schemas.microsoft.com/office/drawing/2014/main" id="{BCF7A162-0186-4E71-B846-BD915912F62B}"/>
                </a:ext>
              </a:extLst>
            </p:cNvPr>
            <p:cNvSpPr/>
            <p:nvPr/>
          </p:nvSpPr>
          <p:spPr>
            <a:xfrm>
              <a:off x="6254114" y="3335655"/>
              <a:ext cx="34289" cy="32384"/>
            </a:xfrm>
            <a:custGeom>
              <a:avLst/>
              <a:gdLst>
                <a:gd name="connsiteX0" fmla="*/ 27623 w 34289"/>
                <a:gd name="connsiteY0" fmla="*/ 0 h 32384"/>
                <a:gd name="connsiteX1" fmla="*/ 17145 w 34289"/>
                <a:gd name="connsiteY1" fmla="*/ 5715 h 32384"/>
                <a:gd name="connsiteX2" fmla="*/ 6668 w 34289"/>
                <a:gd name="connsiteY2" fmla="*/ 0 h 32384"/>
                <a:gd name="connsiteX3" fmla="*/ 8573 w 34289"/>
                <a:gd name="connsiteY3" fmla="*/ 11430 h 32384"/>
                <a:gd name="connsiteX4" fmla="*/ 0 w 34289"/>
                <a:gd name="connsiteY4" fmla="*/ 20003 h 32384"/>
                <a:gd name="connsiteX5" fmla="*/ 12383 w 34289"/>
                <a:gd name="connsiteY5" fmla="*/ 21907 h 32384"/>
                <a:gd name="connsiteX6" fmla="*/ 17145 w 34289"/>
                <a:gd name="connsiteY6" fmla="*/ 32385 h 32384"/>
                <a:gd name="connsiteX7" fmla="*/ 22860 w 34289"/>
                <a:gd name="connsiteY7" fmla="*/ 21907 h 32384"/>
                <a:gd name="connsiteX8" fmla="*/ 34290 w 34289"/>
                <a:gd name="connsiteY8" fmla="*/ 20003 h 32384"/>
                <a:gd name="connsiteX9" fmla="*/ 25718 w 34289"/>
                <a:gd name="connsiteY9" fmla="*/ 11430 h 32384"/>
                <a:gd name="connsiteX10" fmla="*/ 27623 w 34289"/>
                <a:gd name="connsiteY10" fmla="*/ 0 h 3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289" h="32384">
                  <a:moveTo>
                    <a:pt x="27623" y="0"/>
                  </a:moveTo>
                  <a:lnTo>
                    <a:pt x="17145" y="5715"/>
                  </a:lnTo>
                  <a:lnTo>
                    <a:pt x="6668" y="0"/>
                  </a:lnTo>
                  <a:lnTo>
                    <a:pt x="8573" y="11430"/>
                  </a:lnTo>
                  <a:lnTo>
                    <a:pt x="0" y="20003"/>
                  </a:lnTo>
                  <a:lnTo>
                    <a:pt x="12383" y="21907"/>
                  </a:lnTo>
                  <a:lnTo>
                    <a:pt x="17145" y="32385"/>
                  </a:lnTo>
                  <a:lnTo>
                    <a:pt x="22860" y="21907"/>
                  </a:lnTo>
                  <a:lnTo>
                    <a:pt x="34290" y="20003"/>
                  </a:lnTo>
                  <a:lnTo>
                    <a:pt x="25718" y="11430"/>
                  </a:lnTo>
                  <a:lnTo>
                    <a:pt x="27623" y="0"/>
                  </a:lnTo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7" name="Freeform: Shape 5806">
              <a:extLst>
                <a:ext uri="{FF2B5EF4-FFF2-40B4-BE49-F238E27FC236}">
                  <a16:creationId xmlns:a16="http://schemas.microsoft.com/office/drawing/2014/main" id="{0ACE98C6-BC5C-4194-9321-C5F0A4ED9337}"/>
                </a:ext>
              </a:extLst>
            </p:cNvPr>
            <p:cNvSpPr/>
            <p:nvPr/>
          </p:nvSpPr>
          <p:spPr>
            <a:xfrm>
              <a:off x="6291262" y="3285172"/>
              <a:ext cx="27622" cy="26669"/>
            </a:xfrm>
            <a:custGeom>
              <a:avLst/>
              <a:gdLst>
                <a:gd name="connsiteX0" fmla="*/ 22860 w 27622"/>
                <a:gd name="connsiteY0" fmla="*/ 0 h 26669"/>
                <a:gd name="connsiteX1" fmla="*/ 14288 w 27622"/>
                <a:gd name="connsiteY1" fmla="*/ 4763 h 26669"/>
                <a:gd name="connsiteX2" fmla="*/ 5715 w 27622"/>
                <a:gd name="connsiteY2" fmla="*/ 0 h 26669"/>
                <a:gd name="connsiteX3" fmla="*/ 7620 w 27622"/>
                <a:gd name="connsiteY3" fmla="*/ 9525 h 26669"/>
                <a:gd name="connsiteX4" fmla="*/ 0 w 27622"/>
                <a:gd name="connsiteY4" fmla="*/ 16192 h 26669"/>
                <a:gd name="connsiteX5" fmla="*/ 9525 w 27622"/>
                <a:gd name="connsiteY5" fmla="*/ 18097 h 26669"/>
                <a:gd name="connsiteX6" fmla="*/ 14288 w 27622"/>
                <a:gd name="connsiteY6" fmla="*/ 26670 h 26669"/>
                <a:gd name="connsiteX7" fmla="*/ 18098 w 27622"/>
                <a:gd name="connsiteY7" fmla="*/ 18097 h 26669"/>
                <a:gd name="connsiteX8" fmla="*/ 27623 w 27622"/>
                <a:gd name="connsiteY8" fmla="*/ 16192 h 26669"/>
                <a:gd name="connsiteX9" fmla="*/ 20955 w 27622"/>
                <a:gd name="connsiteY9" fmla="*/ 9525 h 26669"/>
                <a:gd name="connsiteX10" fmla="*/ 22860 w 27622"/>
                <a:gd name="connsiteY10" fmla="*/ 0 h 2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622" h="26669">
                  <a:moveTo>
                    <a:pt x="22860" y="0"/>
                  </a:moveTo>
                  <a:lnTo>
                    <a:pt x="14288" y="4763"/>
                  </a:lnTo>
                  <a:lnTo>
                    <a:pt x="5715" y="0"/>
                  </a:lnTo>
                  <a:lnTo>
                    <a:pt x="7620" y="9525"/>
                  </a:lnTo>
                  <a:lnTo>
                    <a:pt x="0" y="16192"/>
                  </a:lnTo>
                  <a:lnTo>
                    <a:pt x="9525" y="18097"/>
                  </a:lnTo>
                  <a:lnTo>
                    <a:pt x="14288" y="26670"/>
                  </a:lnTo>
                  <a:lnTo>
                    <a:pt x="18098" y="18097"/>
                  </a:lnTo>
                  <a:lnTo>
                    <a:pt x="27623" y="16192"/>
                  </a:lnTo>
                  <a:lnTo>
                    <a:pt x="20955" y="9525"/>
                  </a:lnTo>
                  <a:lnTo>
                    <a:pt x="22860" y="0"/>
                  </a:lnTo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8" name="Freeform: Shape 5807">
              <a:extLst>
                <a:ext uri="{FF2B5EF4-FFF2-40B4-BE49-F238E27FC236}">
                  <a16:creationId xmlns:a16="http://schemas.microsoft.com/office/drawing/2014/main" id="{8255CF73-46F9-4A46-A91A-2F568E75D1BE}"/>
                </a:ext>
              </a:extLst>
            </p:cNvPr>
            <p:cNvSpPr/>
            <p:nvPr/>
          </p:nvSpPr>
          <p:spPr>
            <a:xfrm>
              <a:off x="6272212" y="3316605"/>
              <a:ext cx="56197" cy="54292"/>
            </a:xfrm>
            <a:custGeom>
              <a:avLst/>
              <a:gdLst>
                <a:gd name="connsiteX0" fmla="*/ 2858 w 56197"/>
                <a:gd name="connsiteY0" fmla="*/ 54293 h 54292"/>
                <a:gd name="connsiteX1" fmla="*/ 2858 w 56197"/>
                <a:gd name="connsiteY1" fmla="*/ 54293 h 54292"/>
                <a:gd name="connsiteX2" fmla="*/ 2858 w 56197"/>
                <a:gd name="connsiteY2" fmla="*/ 54293 h 54292"/>
                <a:gd name="connsiteX3" fmla="*/ 1905 w 56197"/>
                <a:gd name="connsiteY3" fmla="*/ 54293 h 54292"/>
                <a:gd name="connsiteX4" fmla="*/ 1905 w 56197"/>
                <a:gd name="connsiteY4" fmla="*/ 54293 h 54292"/>
                <a:gd name="connsiteX5" fmla="*/ 1905 w 56197"/>
                <a:gd name="connsiteY5" fmla="*/ 54293 h 54292"/>
                <a:gd name="connsiteX6" fmla="*/ 1905 w 56197"/>
                <a:gd name="connsiteY6" fmla="*/ 54293 h 54292"/>
                <a:gd name="connsiteX7" fmla="*/ 1905 w 56197"/>
                <a:gd name="connsiteY7" fmla="*/ 54293 h 54292"/>
                <a:gd name="connsiteX8" fmla="*/ 1905 w 56197"/>
                <a:gd name="connsiteY8" fmla="*/ 54293 h 54292"/>
                <a:gd name="connsiteX9" fmla="*/ 1905 w 56197"/>
                <a:gd name="connsiteY9" fmla="*/ 54293 h 54292"/>
                <a:gd name="connsiteX10" fmla="*/ 1905 w 56197"/>
                <a:gd name="connsiteY10" fmla="*/ 54293 h 54292"/>
                <a:gd name="connsiteX11" fmla="*/ 1905 w 56197"/>
                <a:gd name="connsiteY11" fmla="*/ 54293 h 54292"/>
                <a:gd name="connsiteX12" fmla="*/ 952 w 56197"/>
                <a:gd name="connsiteY12" fmla="*/ 54293 h 54292"/>
                <a:gd name="connsiteX13" fmla="*/ 952 w 56197"/>
                <a:gd name="connsiteY13" fmla="*/ 54293 h 54292"/>
                <a:gd name="connsiteX14" fmla="*/ 952 w 56197"/>
                <a:gd name="connsiteY14" fmla="*/ 54293 h 54292"/>
                <a:gd name="connsiteX15" fmla="*/ 952 w 56197"/>
                <a:gd name="connsiteY15" fmla="*/ 54293 h 54292"/>
                <a:gd name="connsiteX16" fmla="*/ 952 w 56197"/>
                <a:gd name="connsiteY16" fmla="*/ 54293 h 54292"/>
                <a:gd name="connsiteX17" fmla="*/ 952 w 56197"/>
                <a:gd name="connsiteY17" fmla="*/ 54293 h 54292"/>
                <a:gd name="connsiteX18" fmla="*/ 952 w 56197"/>
                <a:gd name="connsiteY18" fmla="*/ 54293 h 54292"/>
                <a:gd name="connsiteX19" fmla="*/ 952 w 56197"/>
                <a:gd name="connsiteY19" fmla="*/ 54293 h 54292"/>
                <a:gd name="connsiteX20" fmla="*/ 952 w 56197"/>
                <a:gd name="connsiteY20" fmla="*/ 54293 h 54292"/>
                <a:gd name="connsiteX21" fmla="*/ 0 w 56197"/>
                <a:gd name="connsiteY21" fmla="*/ 54293 h 54292"/>
                <a:gd name="connsiteX22" fmla="*/ 0 w 56197"/>
                <a:gd name="connsiteY22" fmla="*/ 54293 h 54292"/>
                <a:gd name="connsiteX23" fmla="*/ 0 w 56197"/>
                <a:gd name="connsiteY23" fmla="*/ 54293 h 54292"/>
                <a:gd name="connsiteX24" fmla="*/ 0 w 56197"/>
                <a:gd name="connsiteY24" fmla="*/ 54293 h 54292"/>
                <a:gd name="connsiteX25" fmla="*/ 0 w 56197"/>
                <a:gd name="connsiteY25" fmla="*/ 54293 h 54292"/>
                <a:gd name="connsiteX26" fmla="*/ 0 w 56197"/>
                <a:gd name="connsiteY26" fmla="*/ 54293 h 54292"/>
                <a:gd name="connsiteX27" fmla="*/ 54292 w 56197"/>
                <a:gd name="connsiteY27" fmla="*/ 17145 h 54292"/>
                <a:gd name="connsiteX28" fmla="*/ 54292 w 56197"/>
                <a:gd name="connsiteY28" fmla="*/ 17145 h 54292"/>
                <a:gd name="connsiteX29" fmla="*/ 54292 w 56197"/>
                <a:gd name="connsiteY29" fmla="*/ 17145 h 54292"/>
                <a:gd name="connsiteX30" fmla="*/ 56198 w 56197"/>
                <a:gd name="connsiteY30" fmla="*/ 0 h 54292"/>
                <a:gd name="connsiteX31" fmla="*/ 53340 w 56197"/>
                <a:gd name="connsiteY31" fmla="*/ 17145 h 54292"/>
                <a:gd name="connsiteX32" fmla="*/ 56198 w 56197"/>
                <a:gd name="connsiteY32" fmla="*/ 0 h 54292"/>
                <a:gd name="connsiteX33" fmla="*/ 56198 w 56197"/>
                <a:gd name="connsiteY33" fmla="*/ 0 h 54292"/>
                <a:gd name="connsiteX34" fmla="*/ 56198 w 56197"/>
                <a:gd name="connsiteY34" fmla="*/ 0 h 54292"/>
                <a:gd name="connsiteX35" fmla="*/ 56198 w 56197"/>
                <a:gd name="connsiteY35" fmla="*/ 0 h 54292"/>
                <a:gd name="connsiteX36" fmla="*/ 56198 w 56197"/>
                <a:gd name="connsiteY36" fmla="*/ 0 h 54292"/>
                <a:gd name="connsiteX37" fmla="*/ 56198 w 56197"/>
                <a:gd name="connsiteY37" fmla="*/ 0 h 54292"/>
                <a:gd name="connsiteX38" fmla="*/ 56198 w 56197"/>
                <a:gd name="connsiteY38" fmla="*/ 0 h 54292"/>
                <a:gd name="connsiteX39" fmla="*/ 56198 w 56197"/>
                <a:gd name="connsiteY39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197" h="54292">
                  <a:moveTo>
                    <a:pt x="2858" y="54293"/>
                  </a:moveTo>
                  <a:cubicBezTo>
                    <a:pt x="2858" y="54293"/>
                    <a:pt x="2858" y="54293"/>
                    <a:pt x="2858" y="54293"/>
                  </a:cubicBezTo>
                  <a:cubicBezTo>
                    <a:pt x="2858" y="54293"/>
                    <a:pt x="2858" y="54293"/>
                    <a:pt x="2858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0" y="54293"/>
                  </a:moveTo>
                  <a:lnTo>
                    <a:pt x="0" y="54293"/>
                  </a:lnTo>
                  <a:lnTo>
                    <a:pt x="0" y="54293"/>
                  </a:lnTo>
                  <a:moveTo>
                    <a:pt x="0" y="54293"/>
                  </a:moveTo>
                  <a:cubicBezTo>
                    <a:pt x="0" y="54293"/>
                    <a:pt x="0" y="54293"/>
                    <a:pt x="0" y="54293"/>
                  </a:cubicBezTo>
                  <a:cubicBezTo>
                    <a:pt x="0" y="54293"/>
                    <a:pt x="0" y="54293"/>
                    <a:pt x="0" y="54293"/>
                  </a:cubicBezTo>
                  <a:moveTo>
                    <a:pt x="54292" y="17145"/>
                  </a:moveTo>
                  <a:cubicBezTo>
                    <a:pt x="54292" y="17145"/>
                    <a:pt x="54292" y="17145"/>
                    <a:pt x="54292" y="17145"/>
                  </a:cubicBezTo>
                  <a:cubicBezTo>
                    <a:pt x="54292" y="17145"/>
                    <a:pt x="54292" y="17145"/>
                    <a:pt x="54292" y="17145"/>
                  </a:cubicBezTo>
                  <a:moveTo>
                    <a:pt x="56198" y="0"/>
                  </a:moveTo>
                  <a:cubicBezTo>
                    <a:pt x="56198" y="5715"/>
                    <a:pt x="55245" y="11430"/>
                    <a:pt x="53340" y="17145"/>
                  </a:cubicBezTo>
                  <a:cubicBezTo>
                    <a:pt x="55245" y="11430"/>
                    <a:pt x="56198" y="5715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  <a:moveTo>
                    <a:pt x="56198" y="0"/>
                  </a:moveTo>
                  <a:cubicBezTo>
                    <a:pt x="56198" y="0"/>
                    <a:pt x="56198" y="0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  <a:moveTo>
                    <a:pt x="56198" y="0"/>
                  </a:moveTo>
                  <a:cubicBezTo>
                    <a:pt x="56198" y="0"/>
                    <a:pt x="56198" y="0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</a:path>
              </a:pathLst>
            </a:custGeom>
            <a:solidFill>
              <a:srgbClr val="F2EF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9" name="Freeform: Shape 5808">
              <a:extLst>
                <a:ext uri="{FF2B5EF4-FFF2-40B4-BE49-F238E27FC236}">
                  <a16:creationId xmlns:a16="http://schemas.microsoft.com/office/drawing/2014/main" id="{2F7027F1-BC17-42C9-A1F8-CDF0668FEB24}"/>
                </a:ext>
              </a:extLst>
            </p:cNvPr>
            <p:cNvSpPr/>
            <p:nvPr/>
          </p:nvSpPr>
          <p:spPr>
            <a:xfrm>
              <a:off x="6231254" y="3271837"/>
              <a:ext cx="96274" cy="98107"/>
            </a:xfrm>
            <a:custGeom>
              <a:avLst/>
              <a:gdLst>
                <a:gd name="connsiteX0" fmla="*/ 74295 w 96274"/>
                <a:gd name="connsiteY0" fmla="*/ 0 h 98107"/>
                <a:gd name="connsiteX1" fmla="*/ 81915 w 96274"/>
                <a:gd name="connsiteY1" fmla="*/ 13335 h 98107"/>
                <a:gd name="connsiteX2" fmla="*/ 82868 w 96274"/>
                <a:gd name="connsiteY2" fmla="*/ 12382 h 98107"/>
                <a:gd name="connsiteX3" fmla="*/ 81915 w 96274"/>
                <a:gd name="connsiteY3" fmla="*/ 15240 h 98107"/>
                <a:gd name="connsiteX4" fmla="*/ 83820 w 96274"/>
                <a:gd name="connsiteY4" fmla="*/ 24765 h 98107"/>
                <a:gd name="connsiteX5" fmla="*/ 87630 w 96274"/>
                <a:gd name="connsiteY5" fmla="*/ 28575 h 98107"/>
                <a:gd name="connsiteX6" fmla="*/ 83820 w 96274"/>
                <a:gd name="connsiteY6" fmla="*/ 29527 h 98107"/>
                <a:gd name="connsiteX7" fmla="*/ 83820 w 96274"/>
                <a:gd name="connsiteY7" fmla="*/ 31432 h 98107"/>
                <a:gd name="connsiteX8" fmla="*/ 53340 w 96274"/>
                <a:gd name="connsiteY8" fmla="*/ 80010 h 98107"/>
                <a:gd name="connsiteX9" fmla="*/ 56198 w 96274"/>
                <a:gd name="connsiteY9" fmla="*/ 82867 h 98107"/>
                <a:gd name="connsiteX10" fmla="*/ 45720 w 96274"/>
                <a:gd name="connsiteY10" fmla="*/ 85725 h 98107"/>
                <a:gd name="connsiteX11" fmla="*/ 40005 w 96274"/>
                <a:gd name="connsiteY11" fmla="*/ 96202 h 98107"/>
                <a:gd name="connsiteX12" fmla="*/ 35243 w 96274"/>
                <a:gd name="connsiteY12" fmla="*/ 85725 h 98107"/>
                <a:gd name="connsiteX13" fmla="*/ 30480 w 96274"/>
                <a:gd name="connsiteY13" fmla="*/ 85725 h 98107"/>
                <a:gd name="connsiteX14" fmla="*/ 0 w 96274"/>
                <a:gd name="connsiteY14" fmla="*/ 76200 h 98107"/>
                <a:gd name="connsiteX15" fmla="*/ 40958 w 96274"/>
                <a:gd name="connsiteY15" fmla="*/ 98108 h 98107"/>
                <a:gd name="connsiteX16" fmla="*/ 40958 w 96274"/>
                <a:gd name="connsiteY16" fmla="*/ 98108 h 98107"/>
                <a:gd name="connsiteX17" fmla="*/ 40958 w 96274"/>
                <a:gd name="connsiteY17" fmla="*/ 98108 h 98107"/>
                <a:gd name="connsiteX18" fmla="*/ 40958 w 96274"/>
                <a:gd name="connsiteY18" fmla="*/ 98108 h 98107"/>
                <a:gd name="connsiteX19" fmla="*/ 41910 w 96274"/>
                <a:gd name="connsiteY19" fmla="*/ 98108 h 98107"/>
                <a:gd name="connsiteX20" fmla="*/ 41910 w 96274"/>
                <a:gd name="connsiteY20" fmla="*/ 98108 h 98107"/>
                <a:gd name="connsiteX21" fmla="*/ 41910 w 96274"/>
                <a:gd name="connsiteY21" fmla="*/ 98108 h 98107"/>
                <a:gd name="connsiteX22" fmla="*/ 41910 w 96274"/>
                <a:gd name="connsiteY22" fmla="*/ 98108 h 98107"/>
                <a:gd name="connsiteX23" fmla="*/ 41910 w 96274"/>
                <a:gd name="connsiteY23" fmla="*/ 98108 h 98107"/>
                <a:gd name="connsiteX24" fmla="*/ 41910 w 96274"/>
                <a:gd name="connsiteY24" fmla="*/ 98108 h 98107"/>
                <a:gd name="connsiteX25" fmla="*/ 41910 w 96274"/>
                <a:gd name="connsiteY25" fmla="*/ 98108 h 98107"/>
                <a:gd name="connsiteX26" fmla="*/ 41910 w 96274"/>
                <a:gd name="connsiteY26" fmla="*/ 98108 h 98107"/>
                <a:gd name="connsiteX27" fmla="*/ 41910 w 96274"/>
                <a:gd name="connsiteY27" fmla="*/ 98108 h 98107"/>
                <a:gd name="connsiteX28" fmla="*/ 41910 w 96274"/>
                <a:gd name="connsiteY28" fmla="*/ 98108 h 98107"/>
                <a:gd name="connsiteX29" fmla="*/ 41910 w 96274"/>
                <a:gd name="connsiteY29" fmla="*/ 98108 h 98107"/>
                <a:gd name="connsiteX30" fmla="*/ 41910 w 96274"/>
                <a:gd name="connsiteY30" fmla="*/ 98108 h 98107"/>
                <a:gd name="connsiteX31" fmla="*/ 41910 w 96274"/>
                <a:gd name="connsiteY31" fmla="*/ 98108 h 98107"/>
                <a:gd name="connsiteX32" fmla="*/ 41910 w 96274"/>
                <a:gd name="connsiteY32" fmla="*/ 98108 h 98107"/>
                <a:gd name="connsiteX33" fmla="*/ 41910 w 96274"/>
                <a:gd name="connsiteY33" fmla="*/ 98108 h 98107"/>
                <a:gd name="connsiteX34" fmla="*/ 93345 w 96274"/>
                <a:gd name="connsiteY34" fmla="*/ 60960 h 98107"/>
                <a:gd name="connsiteX35" fmla="*/ 93345 w 96274"/>
                <a:gd name="connsiteY35" fmla="*/ 60960 h 98107"/>
                <a:gd name="connsiteX36" fmla="*/ 93345 w 96274"/>
                <a:gd name="connsiteY36" fmla="*/ 60960 h 98107"/>
                <a:gd name="connsiteX37" fmla="*/ 96203 w 96274"/>
                <a:gd name="connsiteY37" fmla="*/ 43815 h 98107"/>
                <a:gd name="connsiteX38" fmla="*/ 96203 w 96274"/>
                <a:gd name="connsiteY38" fmla="*/ 43815 h 98107"/>
                <a:gd name="connsiteX39" fmla="*/ 96203 w 96274"/>
                <a:gd name="connsiteY39" fmla="*/ 43815 h 98107"/>
                <a:gd name="connsiteX40" fmla="*/ 96203 w 96274"/>
                <a:gd name="connsiteY40" fmla="*/ 43815 h 98107"/>
                <a:gd name="connsiteX41" fmla="*/ 96203 w 96274"/>
                <a:gd name="connsiteY41" fmla="*/ 43815 h 98107"/>
                <a:gd name="connsiteX42" fmla="*/ 74295 w 96274"/>
                <a:gd name="connsiteY42" fmla="*/ 0 h 9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6274" h="98107">
                  <a:moveTo>
                    <a:pt x="74295" y="0"/>
                  </a:moveTo>
                  <a:cubicBezTo>
                    <a:pt x="77153" y="3810"/>
                    <a:pt x="80010" y="8573"/>
                    <a:pt x="81915" y="13335"/>
                  </a:cubicBezTo>
                  <a:lnTo>
                    <a:pt x="82868" y="12382"/>
                  </a:lnTo>
                  <a:lnTo>
                    <a:pt x="81915" y="15240"/>
                  </a:lnTo>
                  <a:cubicBezTo>
                    <a:pt x="82868" y="18098"/>
                    <a:pt x="83820" y="20955"/>
                    <a:pt x="83820" y="24765"/>
                  </a:cubicBezTo>
                  <a:lnTo>
                    <a:pt x="87630" y="28575"/>
                  </a:lnTo>
                  <a:lnTo>
                    <a:pt x="83820" y="29527"/>
                  </a:lnTo>
                  <a:cubicBezTo>
                    <a:pt x="83820" y="30480"/>
                    <a:pt x="83820" y="30480"/>
                    <a:pt x="83820" y="31432"/>
                  </a:cubicBezTo>
                  <a:cubicBezTo>
                    <a:pt x="83820" y="52388"/>
                    <a:pt x="71438" y="71438"/>
                    <a:pt x="53340" y="80010"/>
                  </a:cubicBezTo>
                  <a:lnTo>
                    <a:pt x="56198" y="82867"/>
                  </a:lnTo>
                  <a:lnTo>
                    <a:pt x="45720" y="85725"/>
                  </a:lnTo>
                  <a:lnTo>
                    <a:pt x="40005" y="96202"/>
                  </a:lnTo>
                  <a:lnTo>
                    <a:pt x="35243" y="85725"/>
                  </a:lnTo>
                  <a:cubicBezTo>
                    <a:pt x="33338" y="85725"/>
                    <a:pt x="32385" y="85725"/>
                    <a:pt x="30480" y="85725"/>
                  </a:cubicBezTo>
                  <a:cubicBezTo>
                    <a:pt x="19050" y="85725"/>
                    <a:pt x="8573" y="81915"/>
                    <a:pt x="0" y="76200"/>
                  </a:cubicBezTo>
                  <a:cubicBezTo>
                    <a:pt x="9525" y="89535"/>
                    <a:pt x="23813" y="98108"/>
                    <a:pt x="40958" y="98108"/>
                  </a:cubicBezTo>
                  <a:cubicBezTo>
                    <a:pt x="40958" y="98108"/>
                    <a:pt x="40958" y="98108"/>
                    <a:pt x="40958" y="98108"/>
                  </a:cubicBezTo>
                  <a:cubicBezTo>
                    <a:pt x="40958" y="98108"/>
                    <a:pt x="40958" y="98108"/>
                    <a:pt x="40958" y="98108"/>
                  </a:cubicBezTo>
                  <a:lnTo>
                    <a:pt x="40958" y="98108"/>
                  </a:lnTo>
                  <a:cubicBezTo>
                    <a:pt x="40958" y="98108"/>
                    <a:pt x="40958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65723" y="98108"/>
                    <a:pt x="85725" y="82867"/>
                    <a:pt x="93345" y="60960"/>
                  </a:cubicBezTo>
                  <a:cubicBezTo>
                    <a:pt x="93345" y="60960"/>
                    <a:pt x="93345" y="60960"/>
                    <a:pt x="93345" y="60960"/>
                  </a:cubicBezTo>
                  <a:cubicBezTo>
                    <a:pt x="93345" y="60960"/>
                    <a:pt x="93345" y="60960"/>
                    <a:pt x="93345" y="60960"/>
                  </a:cubicBezTo>
                  <a:cubicBezTo>
                    <a:pt x="95250" y="55245"/>
                    <a:pt x="96203" y="49530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7155" y="25718"/>
                    <a:pt x="88583" y="10477"/>
                    <a:pt x="74295" y="0"/>
                  </a:cubicBezTo>
                </a:path>
              </a:pathLst>
            </a:custGeom>
            <a:solidFill>
              <a:srgbClr val="E9B93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0" name="Freeform: Shape 5809">
              <a:extLst>
                <a:ext uri="{FF2B5EF4-FFF2-40B4-BE49-F238E27FC236}">
                  <a16:creationId xmlns:a16="http://schemas.microsoft.com/office/drawing/2014/main" id="{A574559E-1F91-4729-B8B7-72DB1791DC38}"/>
                </a:ext>
              </a:extLst>
            </p:cNvPr>
            <p:cNvSpPr/>
            <p:nvPr/>
          </p:nvSpPr>
          <p:spPr>
            <a:xfrm>
              <a:off x="6266497" y="3352800"/>
              <a:ext cx="21907" cy="15239"/>
            </a:xfrm>
            <a:custGeom>
              <a:avLst/>
              <a:gdLst>
                <a:gd name="connsiteX0" fmla="*/ 19050 w 21907"/>
                <a:gd name="connsiteY0" fmla="*/ 0 h 15239"/>
                <a:gd name="connsiteX1" fmla="*/ 0 w 21907"/>
                <a:gd name="connsiteY1" fmla="*/ 4763 h 15239"/>
                <a:gd name="connsiteX2" fmla="*/ 4763 w 21907"/>
                <a:gd name="connsiteY2" fmla="*/ 15240 h 15239"/>
                <a:gd name="connsiteX3" fmla="*/ 10477 w 21907"/>
                <a:gd name="connsiteY3" fmla="*/ 4763 h 15239"/>
                <a:gd name="connsiteX4" fmla="*/ 21907 w 21907"/>
                <a:gd name="connsiteY4" fmla="*/ 2858 h 15239"/>
                <a:gd name="connsiteX5" fmla="*/ 19050 w 21907"/>
                <a:gd name="connsiteY5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" h="15239">
                  <a:moveTo>
                    <a:pt x="19050" y="0"/>
                  </a:moveTo>
                  <a:cubicBezTo>
                    <a:pt x="13335" y="2858"/>
                    <a:pt x="6667" y="4763"/>
                    <a:pt x="0" y="4763"/>
                  </a:cubicBezTo>
                  <a:lnTo>
                    <a:pt x="4763" y="15240"/>
                  </a:lnTo>
                  <a:lnTo>
                    <a:pt x="10477" y="4763"/>
                  </a:lnTo>
                  <a:lnTo>
                    <a:pt x="21907" y="2858"/>
                  </a:lnTo>
                  <a:lnTo>
                    <a:pt x="19050" y="0"/>
                  </a:lnTo>
                </a:path>
              </a:pathLst>
            </a:custGeom>
            <a:solidFill>
              <a:srgbClr val="F2E7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1" name="Freeform: Shape 5810">
              <a:extLst>
                <a:ext uri="{FF2B5EF4-FFF2-40B4-BE49-F238E27FC236}">
                  <a16:creationId xmlns:a16="http://schemas.microsoft.com/office/drawing/2014/main" id="{A99BF190-520C-45BC-B296-A4B1F6C444AB}"/>
                </a:ext>
              </a:extLst>
            </p:cNvPr>
            <p:cNvSpPr/>
            <p:nvPr/>
          </p:nvSpPr>
          <p:spPr>
            <a:xfrm>
              <a:off x="6313170" y="3285172"/>
              <a:ext cx="5714" cy="17144"/>
            </a:xfrm>
            <a:custGeom>
              <a:avLst/>
              <a:gdLst>
                <a:gd name="connsiteX0" fmla="*/ 1905 w 5714"/>
                <a:gd name="connsiteY0" fmla="*/ 12382 h 17144"/>
                <a:gd name="connsiteX1" fmla="*/ 1905 w 5714"/>
                <a:gd name="connsiteY1" fmla="*/ 17145 h 17144"/>
                <a:gd name="connsiteX2" fmla="*/ 5715 w 5714"/>
                <a:gd name="connsiteY2" fmla="*/ 16192 h 17144"/>
                <a:gd name="connsiteX3" fmla="*/ 1905 w 5714"/>
                <a:gd name="connsiteY3" fmla="*/ 12382 h 17144"/>
                <a:gd name="connsiteX4" fmla="*/ 952 w 5714"/>
                <a:gd name="connsiteY4" fmla="*/ 0 h 17144"/>
                <a:gd name="connsiteX5" fmla="*/ 0 w 5714"/>
                <a:gd name="connsiteY5" fmla="*/ 952 h 17144"/>
                <a:gd name="connsiteX6" fmla="*/ 952 w 5714"/>
                <a:gd name="connsiteY6" fmla="*/ 3810 h 17144"/>
                <a:gd name="connsiteX7" fmla="*/ 952 w 5714"/>
                <a:gd name="connsiteY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4" h="17144">
                  <a:moveTo>
                    <a:pt x="1905" y="12382"/>
                  </a:moveTo>
                  <a:cubicBezTo>
                    <a:pt x="1905" y="13335"/>
                    <a:pt x="1905" y="15240"/>
                    <a:pt x="1905" y="17145"/>
                  </a:cubicBezTo>
                  <a:lnTo>
                    <a:pt x="5715" y="16192"/>
                  </a:lnTo>
                  <a:lnTo>
                    <a:pt x="1905" y="12382"/>
                  </a:lnTo>
                  <a:moveTo>
                    <a:pt x="952" y="0"/>
                  </a:moveTo>
                  <a:lnTo>
                    <a:pt x="0" y="952"/>
                  </a:lnTo>
                  <a:cubicBezTo>
                    <a:pt x="0" y="1905"/>
                    <a:pt x="952" y="2857"/>
                    <a:pt x="952" y="3810"/>
                  </a:cubicBezTo>
                  <a:lnTo>
                    <a:pt x="952" y="0"/>
                  </a:lnTo>
                </a:path>
              </a:pathLst>
            </a:custGeom>
            <a:solidFill>
              <a:srgbClr val="F2E7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1" name="Group 5880">
            <a:extLst>
              <a:ext uri="{FF2B5EF4-FFF2-40B4-BE49-F238E27FC236}">
                <a16:creationId xmlns:a16="http://schemas.microsoft.com/office/drawing/2014/main" id="{686DA275-3332-4C6F-B048-37C3F7E02F50}"/>
              </a:ext>
            </a:extLst>
          </p:cNvPr>
          <p:cNvGrpSpPr/>
          <p:nvPr/>
        </p:nvGrpSpPr>
        <p:grpSpPr>
          <a:xfrm>
            <a:off x="6083168" y="1378238"/>
            <a:ext cx="210013" cy="195151"/>
            <a:chOff x="5927488" y="2734628"/>
            <a:chExt cx="210013" cy="195151"/>
          </a:xfrm>
        </p:grpSpPr>
        <p:sp>
          <p:nvSpPr>
            <p:cNvPr id="5812" name="Freeform: Shape 5811">
              <a:extLst>
                <a:ext uri="{FF2B5EF4-FFF2-40B4-BE49-F238E27FC236}">
                  <a16:creationId xmlns:a16="http://schemas.microsoft.com/office/drawing/2014/main" id="{93F068A2-CEB3-4E9A-839D-A2FA1C5A7D84}"/>
                </a:ext>
              </a:extLst>
            </p:cNvPr>
            <p:cNvSpPr/>
            <p:nvPr/>
          </p:nvSpPr>
          <p:spPr>
            <a:xfrm>
              <a:off x="6069297" y="2752475"/>
              <a:ext cx="41056" cy="57399"/>
            </a:xfrm>
            <a:custGeom>
              <a:avLst/>
              <a:gdLst>
                <a:gd name="connsiteX0" fmla="*/ 19083 w 41056"/>
                <a:gd name="connsiteY0" fmla="*/ 57400 h 57399"/>
                <a:gd name="connsiteX1" fmla="*/ 33 w 41056"/>
                <a:gd name="connsiteY1" fmla="*/ 17395 h 57399"/>
                <a:gd name="connsiteX2" fmla="*/ 20988 w 41056"/>
                <a:gd name="connsiteY2" fmla="*/ 4060 h 57399"/>
                <a:gd name="connsiteX3" fmla="*/ 40990 w 41056"/>
                <a:gd name="connsiteY3" fmla="*/ 18347 h 57399"/>
                <a:gd name="connsiteX4" fmla="*/ 19083 w 41056"/>
                <a:gd name="connsiteY4" fmla="*/ 57400 h 5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56" h="57399">
                  <a:moveTo>
                    <a:pt x="19083" y="57400"/>
                  </a:moveTo>
                  <a:cubicBezTo>
                    <a:pt x="19083" y="57400"/>
                    <a:pt x="-920" y="45970"/>
                    <a:pt x="33" y="17395"/>
                  </a:cubicBezTo>
                  <a:cubicBezTo>
                    <a:pt x="985" y="-11180"/>
                    <a:pt x="9558" y="4060"/>
                    <a:pt x="20988" y="4060"/>
                  </a:cubicBezTo>
                  <a:cubicBezTo>
                    <a:pt x="32418" y="4060"/>
                    <a:pt x="41943" y="-10228"/>
                    <a:pt x="40990" y="18347"/>
                  </a:cubicBezTo>
                  <a:cubicBezTo>
                    <a:pt x="40038" y="47875"/>
                    <a:pt x="19083" y="57400"/>
                    <a:pt x="19083" y="574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3" name="Freeform: Shape 5812">
              <a:extLst>
                <a:ext uri="{FF2B5EF4-FFF2-40B4-BE49-F238E27FC236}">
                  <a16:creationId xmlns:a16="http://schemas.microsoft.com/office/drawing/2014/main" id="{F7D33D38-ED52-4978-A580-C5B3D38D76CE}"/>
                </a:ext>
              </a:extLst>
            </p:cNvPr>
            <p:cNvSpPr/>
            <p:nvPr/>
          </p:nvSpPr>
          <p:spPr>
            <a:xfrm>
              <a:off x="6088075" y="2827872"/>
              <a:ext cx="49426" cy="57094"/>
            </a:xfrm>
            <a:custGeom>
              <a:avLst/>
              <a:gdLst>
                <a:gd name="connsiteX0" fmla="*/ 4115 w 49426"/>
                <a:gd name="connsiteY0" fmla="*/ 100 h 57094"/>
                <a:gd name="connsiteX1" fmla="*/ 7925 w 49426"/>
                <a:gd name="connsiteY1" fmla="*/ 44868 h 57094"/>
                <a:gd name="connsiteX2" fmla="*/ 32690 w 49426"/>
                <a:gd name="connsiteY2" fmla="*/ 44868 h 57094"/>
                <a:gd name="connsiteX3" fmla="*/ 43167 w 49426"/>
                <a:gd name="connsiteY3" fmla="*/ 22008 h 57094"/>
                <a:gd name="connsiteX4" fmla="*/ 4115 w 49426"/>
                <a:gd name="connsiteY4" fmla="*/ 100 h 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26" h="57094">
                  <a:moveTo>
                    <a:pt x="4115" y="100"/>
                  </a:moveTo>
                  <a:cubicBezTo>
                    <a:pt x="4115" y="100"/>
                    <a:pt x="-7315" y="20103"/>
                    <a:pt x="7925" y="44868"/>
                  </a:cubicBezTo>
                  <a:cubicBezTo>
                    <a:pt x="23165" y="68680"/>
                    <a:pt x="23165" y="51535"/>
                    <a:pt x="32690" y="44868"/>
                  </a:cubicBezTo>
                  <a:cubicBezTo>
                    <a:pt x="42215" y="39153"/>
                    <a:pt x="58407" y="46773"/>
                    <a:pt x="43167" y="22008"/>
                  </a:cubicBezTo>
                  <a:cubicBezTo>
                    <a:pt x="27927" y="-2757"/>
                    <a:pt x="4115" y="100"/>
                    <a:pt x="4115" y="1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4" name="Freeform: Shape 5813">
              <a:extLst>
                <a:ext uri="{FF2B5EF4-FFF2-40B4-BE49-F238E27FC236}">
                  <a16:creationId xmlns:a16="http://schemas.microsoft.com/office/drawing/2014/main" id="{BF6482A0-596A-45E7-92AE-C412E82FA7A8}"/>
                </a:ext>
              </a:extLst>
            </p:cNvPr>
            <p:cNvSpPr/>
            <p:nvPr/>
          </p:nvSpPr>
          <p:spPr>
            <a:xfrm>
              <a:off x="6080157" y="2794586"/>
              <a:ext cx="16010" cy="15288"/>
            </a:xfrm>
            <a:custGeom>
              <a:avLst/>
              <a:gdLst>
                <a:gd name="connsiteX0" fmla="*/ 14890 w 16010"/>
                <a:gd name="connsiteY0" fmla="*/ 49 h 15288"/>
                <a:gd name="connsiteX1" fmla="*/ 7270 w 16010"/>
                <a:gd name="connsiteY1" fmla="*/ 12431 h 15288"/>
                <a:gd name="connsiteX2" fmla="*/ 1555 w 16010"/>
                <a:gd name="connsiteY2" fmla="*/ 3859 h 15288"/>
                <a:gd name="connsiteX3" fmla="*/ 6318 w 16010"/>
                <a:gd name="connsiteY3" fmla="*/ 15289 h 15288"/>
                <a:gd name="connsiteX4" fmla="*/ 14890 w 16010"/>
                <a:gd name="connsiteY4" fmla="*/ 49 h 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10" h="15288">
                  <a:moveTo>
                    <a:pt x="14890" y="49"/>
                  </a:moveTo>
                  <a:cubicBezTo>
                    <a:pt x="11080" y="-904"/>
                    <a:pt x="11080" y="12431"/>
                    <a:pt x="7270" y="12431"/>
                  </a:cubicBezTo>
                  <a:cubicBezTo>
                    <a:pt x="3460" y="11479"/>
                    <a:pt x="5365" y="2906"/>
                    <a:pt x="1555" y="3859"/>
                  </a:cubicBezTo>
                  <a:cubicBezTo>
                    <a:pt x="-2255" y="4811"/>
                    <a:pt x="1555" y="14336"/>
                    <a:pt x="6318" y="15289"/>
                  </a:cubicBezTo>
                  <a:cubicBezTo>
                    <a:pt x="12033" y="15289"/>
                    <a:pt x="18700" y="1954"/>
                    <a:pt x="14890" y="49"/>
                  </a:cubicBezTo>
                  <a:close/>
                </a:path>
              </a:pathLst>
            </a:custGeom>
            <a:solidFill>
              <a:srgbClr val="DBDD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5" name="Freeform: Shape 5814">
              <a:extLst>
                <a:ext uri="{FF2B5EF4-FFF2-40B4-BE49-F238E27FC236}">
                  <a16:creationId xmlns:a16="http://schemas.microsoft.com/office/drawing/2014/main" id="{4673AD9F-4603-48A3-9545-2479633A5988}"/>
                </a:ext>
              </a:extLst>
            </p:cNvPr>
            <p:cNvSpPr/>
            <p:nvPr/>
          </p:nvSpPr>
          <p:spPr>
            <a:xfrm>
              <a:off x="6089364" y="2828298"/>
              <a:ext cx="17535" cy="13070"/>
            </a:xfrm>
            <a:custGeom>
              <a:avLst/>
              <a:gdLst>
                <a:gd name="connsiteX0" fmla="*/ 4730 w 17535"/>
                <a:gd name="connsiteY0" fmla="*/ 2532 h 13070"/>
                <a:gd name="connsiteX1" fmla="*/ 17113 w 17535"/>
                <a:gd name="connsiteY1" fmla="*/ 9199 h 13070"/>
                <a:gd name="connsiteX2" fmla="*/ 2825 w 17535"/>
                <a:gd name="connsiteY2" fmla="*/ 627 h 13070"/>
                <a:gd name="connsiteX3" fmla="*/ 3778 w 17535"/>
                <a:gd name="connsiteY3" fmla="*/ 13009 h 13070"/>
                <a:gd name="connsiteX4" fmla="*/ 4730 w 17535"/>
                <a:gd name="connsiteY4" fmla="*/ 2532 h 1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35" h="13070">
                  <a:moveTo>
                    <a:pt x="4730" y="2532"/>
                  </a:moveTo>
                  <a:cubicBezTo>
                    <a:pt x="7588" y="-326"/>
                    <a:pt x="14255" y="13009"/>
                    <a:pt x="17113" y="9199"/>
                  </a:cubicBezTo>
                  <a:cubicBezTo>
                    <a:pt x="19970" y="5389"/>
                    <a:pt x="7588" y="-2231"/>
                    <a:pt x="2825" y="627"/>
                  </a:cubicBezTo>
                  <a:cubicBezTo>
                    <a:pt x="-1937" y="3484"/>
                    <a:pt x="-32" y="13962"/>
                    <a:pt x="3778" y="13009"/>
                  </a:cubicBezTo>
                  <a:cubicBezTo>
                    <a:pt x="8540" y="11104"/>
                    <a:pt x="1873" y="5389"/>
                    <a:pt x="4730" y="2532"/>
                  </a:cubicBezTo>
                  <a:close/>
                </a:path>
              </a:pathLst>
            </a:custGeom>
            <a:solidFill>
              <a:srgbClr val="DBDD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6" name="Freeform: Shape 5815">
              <a:extLst>
                <a:ext uri="{FF2B5EF4-FFF2-40B4-BE49-F238E27FC236}">
                  <a16:creationId xmlns:a16="http://schemas.microsoft.com/office/drawing/2014/main" id="{6AB78584-0002-4D7E-A729-8BD8D89DE733}"/>
                </a:ext>
              </a:extLst>
            </p:cNvPr>
            <p:cNvSpPr/>
            <p:nvPr/>
          </p:nvSpPr>
          <p:spPr>
            <a:xfrm rot="20722473">
              <a:off x="5930323" y="2760234"/>
              <a:ext cx="132397" cy="169545"/>
            </a:xfrm>
            <a:custGeom>
              <a:avLst/>
              <a:gdLst>
                <a:gd name="connsiteX0" fmla="*/ 0 w 132397"/>
                <a:gd name="connsiteY0" fmla="*/ 0 h 169545"/>
                <a:gd name="connsiteX1" fmla="*/ 132398 w 132397"/>
                <a:gd name="connsiteY1" fmla="*/ 0 h 169545"/>
                <a:gd name="connsiteX2" fmla="*/ 132398 w 132397"/>
                <a:gd name="connsiteY2" fmla="*/ 169546 h 169545"/>
                <a:gd name="connsiteX3" fmla="*/ 0 w 132397"/>
                <a:gd name="connsiteY3" fmla="*/ 169546 h 16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397" h="169545">
                  <a:moveTo>
                    <a:pt x="0" y="0"/>
                  </a:moveTo>
                  <a:lnTo>
                    <a:pt x="132398" y="0"/>
                  </a:lnTo>
                  <a:lnTo>
                    <a:pt x="132398" y="169546"/>
                  </a:lnTo>
                  <a:lnTo>
                    <a:pt x="0" y="169546"/>
                  </a:lnTo>
                  <a:close/>
                </a:path>
              </a:pathLst>
            </a:custGeom>
            <a:solidFill>
              <a:srgbClr val="DCA5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7" name="Freeform: Shape 5816">
              <a:extLst>
                <a:ext uri="{FF2B5EF4-FFF2-40B4-BE49-F238E27FC236}">
                  <a16:creationId xmlns:a16="http://schemas.microsoft.com/office/drawing/2014/main" id="{B1CF072A-A85B-45B0-A301-0522486762BE}"/>
                </a:ext>
              </a:extLst>
            </p:cNvPr>
            <p:cNvSpPr/>
            <p:nvPr/>
          </p:nvSpPr>
          <p:spPr>
            <a:xfrm>
              <a:off x="6085555" y="2806836"/>
              <a:ext cx="12773" cy="22315"/>
            </a:xfrm>
            <a:custGeom>
              <a:avLst/>
              <a:gdLst>
                <a:gd name="connsiteX0" fmla="*/ 8540 w 12773"/>
                <a:gd name="connsiteY0" fmla="*/ 21135 h 22315"/>
                <a:gd name="connsiteX1" fmla="*/ 11397 w 12773"/>
                <a:gd name="connsiteY1" fmla="*/ 7801 h 22315"/>
                <a:gd name="connsiteX2" fmla="*/ 4730 w 12773"/>
                <a:gd name="connsiteY2" fmla="*/ 180 h 22315"/>
                <a:gd name="connsiteX3" fmla="*/ 920 w 12773"/>
                <a:gd name="connsiteY3" fmla="*/ 10658 h 22315"/>
                <a:gd name="connsiteX4" fmla="*/ 8540 w 12773"/>
                <a:gd name="connsiteY4" fmla="*/ 21135 h 2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73" h="22315">
                  <a:moveTo>
                    <a:pt x="8540" y="21135"/>
                  </a:moveTo>
                  <a:cubicBezTo>
                    <a:pt x="12350" y="18278"/>
                    <a:pt x="14255" y="17326"/>
                    <a:pt x="11397" y="7801"/>
                  </a:cubicBezTo>
                  <a:cubicBezTo>
                    <a:pt x="9492" y="2086"/>
                    <a:pt x="9492" y="-772"/>
                    <a:pt x="4730" y="180"/>
                  </a:cubicBezTo>
                  <a:cubicBezTo>
                    <a:pt x="-33" y="2086"/>
                    <a:pt x="-985" y="180"/>
                    <a:pt x="920" y="10658"/>
                  </a:cubicBezTo>
                  <a:cubicBezTo>
                    <a:pt x="2825" y="22088"/>
                    <a:pt x="4730" y="23993"/>
                    <a:pt x="8540" y="21135"/>
                  </a:cubicBez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8" name="Freeform: Shape 5817">
              <a:extLst>
                <a:ext uri="{FF2B5EF4-FFF2-40B4-BE49-F238E27FC236}">
                  <a16:creationId xmlns:a16="http://schemas.microsoft.com/office/drawing/2014/main" id="{61290243-9AAC-4655-B544-21C7CA702DE5}"/>
                </a:ext>
              </a:extLst>
            </p:cNvPr>
            <p:cNvSpPr/>
            <p:nvPr/>
          </p:nvSpPr>
          <p:spPr>
            <a:xfrm rot="20722805">
              <a:off x="6056845" y="2734628"/>
              <a:ext cx="34289" cy="179066"/>
            </a:xfrm>
            <a:custGeom>
              <a:avLst/>
              <a:gdLst>
                <a:gd name="connsiteX0" fmla="*/ 0 w 34289"/>
                <a:gd name="connsiteY0" fmla="*/ 0 h 179066"/>
                <a:gd name="connsiteX1" fmla="*/ 34289 w 34289"/>
                <a:gd name="connsiteY1" fmla="*/ 0 h 179066"/>
                <a:gd name="connsiteX2" fmla="*/ 34289 w 34289"/>
                <a:gd name="connsiteY2" fmla="*/ 179066 h 179066"/>
                <a:gd name="connsiteX3" fmla="*/ 0 w 34289"/>
                <a:gd name="connsiteY3" fmla="*/ 179066 h 17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9" h="179066">
                  <a:moveTo>
                    <a:pt x="0" y="0"/>
                  </a:moveTo>
                  <a:lnTo>
                    <a:pt x="34289" y="0"/>
                  </a:lnTo>
                  <a:lnTo>
                    <a:pt x="34289" y="179066"/>
                  </a:lnTo>
                  <a:lnTo>
                    <a:pt x="0" y="179066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9" name="Freeform: Shape 5818">
              <a:extLst>
                <a:ext uri="{FF2B5EF4-FFF2-40B4-BE49-F238E27FC236}">
                  <a16:creationId xmlns:a16="http://schemas.microsoft.com/office/drawing/2014/main" id="{42C2F486-493F-47BA-B37E-541E857E7420}"/>
                </a:ext>
              </a:extLst>
            </p:cNvPr>
            <p:cNvSpPr/>
            <p:nvPr/>
          </p:nvSpPr>
          <p:spPr>
            <a:xfrm rot="20720303">
              <a:off x="5927488" y="2829831"/>
              <a:ext cx="165728" cy="20001"/>
            </a:xfrm>
            <a:custGeom>
              <a:avLst/>
              <a:gdLst>
                <a:gd name="connsiteX0" fmla="*/ 0 w 165728"/>
                <a:gd name="connsiteY0" fmla="*/ 0 h 20001"/>
                <a:gd name="connsiteX1" fmla="*/ 165729 w 165728"/>
                <a:gd name="connsiteY1" fmla="*/ 0 h 20001"/>
                <a:gd name="connsiteX2" fmla="*/ 165729 w 165728"/>
                <a:gd name="connsiteY2" fmla="*/ 20002 h 20001"/>
                <a:gd name="connsiteX3" fmla="*/ 0 w 165728"/>
                <a:gd name="connsiteY3" fmla="*/ 20002 h 2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728" h="20001">
                  <a:moveTo>
                    <a:pt x="0" y="0"/>
                  </a:moveTo>
                  <a:lnTo>
                    <a:pt x="165729" y="0"/>
                  </a:lnTo>
                  <a:lnTo>
                    <a:pt x="165729" y="20002"/>
                  </a:lnTo>
                  <a:lnTo>
                    <a:pt x="0" y="2000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4" name="Group 5883">
            <a:extLst>
              <a:ext uri="{FF2B5EF4-FFF2-40B4-BE49-F238E27FC236}">
                <a16:creationId xmlns:a16="http://schemas.microsoft.com/office/drawing/2014/main" id="{174F1204-5F9D-4AB4-A535-505F46143E77}"/>
              </a:ext>
            </a:extLst>
          </p:cNvPr>
          <p:cNvGrpSpPr/>
          <p:nvPr/>
        </p:nvGrpSpPr>
        <p:grpSpPr>
          <a:xfrm>
            <a:off x="4555244" y="2039227"/>
            <a:ext cx="229593" cy="207431"/>
            <a:chOff x="5577577" y="3105468"/>
            <a:chExt cx="229593" cy="207431"/>
          </a:xfrm>
        </p:grpSpPr>
        <p:sp>
          <p:nvSpPr>
            <p:cNvPr id="5820" name="Freeform: Shape 5819">
              <a:extLst>
                <a:ext uri="{FF2B5EF4-FFF2-40B4-BE49-F238E27FC236}">
                  <a16:creationId xmlns:a16="http://schemas.microsoft.com/office/drawing/2014/main" id="{1C0BBA1F-7901-4CD1-83FC-48262CDEA49B}"/>
                </a:ext>
              </a:extLst>
            </p:cNvPr>
            <p:cNvSpPr/>
            <p:nvPr/>
          </p:nvSpPr>
          <p:spPr>
            <a:xfrm>
              <a:off x="5589116" y="3168993"/>
              <a:ext cx="58256" cy="47635"/>
            </a:xfrm>
            <a:custGeom>
              <a:avLst/>
              <a:gdLst>
                <a:gd name="connsiteX0" fmla="*/ 58256 w 58256"/>
                <a:gd name="connsiteY0" fmla="*/ 6642 h 47635"/>
                <a:gd name="connsiteX1" fmla="*/ 32539 w 58256"/>
                <a:gd name="connsiteY1" fmla="*/ 42837 h 47635"/>
                <a:gd name="connsiteX2" fmla="*/ 10631 w 58256"/>
                <a:gd name="connsiteY2" fmla="*/ 30454 h 47635"/>
                <a:gd name="connsiteX3" fmla="*/ 13489 w 58256"/>
                <a:gd name="connsiteY3" fmla="*/ 5689 h 47635"/>
                <a:gd name="connsiteX4" fmla="*/ 58256 w 58256"/>
                <a:gd name="connsiteY4" fmla="*/ 6642 h 4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256" h="47635">
                  <a:moveTo>
                    <a:pt x="58256" y="6642"/>
                  </a:moveTo>
                  <a:cubicBezTo>
                    <a:pt x="58256" y="6642"/>
                    <a:pt x="58256" y="29502"/>
                    <a:pt x="32539" y="42837"/>
                  </a:cubicBezTo>
                  <a:cubicBezTo>
                    <a:pt x="6821" y="55219"/>
                    <a:pt x="16346" y="40932"/>
                    <a:pt x="10631" y="30454"/>
                  </a:cubicBezTo>
                  <a:cubicBezTo>
                    <a:pt x="5869" y="19977"/>
                    <a:pt x="-12229" y="19024"/>
                    <a:pt x="13489" y="5689"/>
                  </a:cubicBezTo>
                  <a:cubicBezTo>
                    <a:pt x="39206" y="-7646"/>
                    <a:pt x="58256" y="6642"/>
                    <a:pt x="58256" y="6642"/>
                  </a:cubicBezTo>
                  <a:close/>
                </a:path>
              </a:pathLst>
            </a:custGeom>
            <a:solidFill>
              <a:srgbClr val="EF41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1" name="Freeform: Shape 5820">
              <a:extLst>
                <a:ext uri="{FF2B5EF4-FFF2-40B4-BE49-F238E27FC236}">
                  <a16:creationId xmlns:a16="http://schemas.microsoft.com/office/drawing/2014/main" id="{5069E598-EFAA-4295-9AB2-1AB97A5E5A91}"/>
                </a:ext>
              </a:extLst>
            </p:cNvPr>
            <p:cNvSpPr/>
            <p:nvPr/>
          </p:nvSpPr>
          <p:spPr>
            <a:xfrm>
              <a:off x="5655475" y="3105468"/>
              <a:ext cx="47612" cy="57788"/>
            </a:xfrm>
            <a:custGeom>
              <a:avLst/>
              <a:gdLst>
                <a:gd name="connsiteX0" fmla="*/ 5232 w 47612"/>
                <a:gd name="connsiteY0" fmla="*/ 57784 h 57788"/>
                <a:gd name="connsiteX1" fmla="*/ 42379 w 47612"/>
                <a:gd name="connsiteY1" fmla="*/ 33019 h 57788"/>
                <a:gd name="connsiteX2" fmla="*/ 30949 w 47612"/>
                <a:gd name="connsiteY2" fmla="*/ 11112 h 57788"/>
                <a:gd name="connsiteX3" fmla="*/ 6184 w 47612"/>
                <a:gd name="connsiteY3" fmla="*/ 13017 h 57788"/>
                <a:gd name="connsiteX4" fmla="*/ 5232 w 47612"/>
                <a:gd name="connsiteY4" fmla="*/ 57784 h 5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12" h="57788">
                  <a:moveTo>
                    <a:pt x="5232" y="57784"/>
                  </a:moveTo>
                  <a:cubicBezTo>
                    <a:pt x="5232" y="57784"/>
                    <a:pt x="28092" y="58737"/>
                    <a:pt x="42379" y="33019"/>
                  </a:cubicBezTo>
                  <a:cubicBezTo>
                    <a:pt x="55714" y="7302"/>
                    <a:pt x="40474" y="16827"/>
                    <a:pt x="30949" y="11112"/>
                  </a:cubicBezTo>
                  <a:cubicBezTo>
                    <a:pt x="20472" y="5397"/>
                    <a:pt x="19519" y="-11748"/>
                    <a:pt x="6184" y="13017"/>
                  </a:cubicBezTo>
                  <a:cubicBezTo>
                    <a:pt x="-7151" y="37782"/>
                    <a:pt x="5232" y="57784"/>
                    <a:pt x="5232" y="57784"/>
                  </a:cubicBezTo>
                  <a:close/>
                </a:path>
              </a:pathLst>
            </a:custGeom>
            <a:solidFill>
              <a:srgbClr val="EF41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2" name="Freeform: Shape 5821">
              <a:extLst>
                <a:ext uri="{FF2B5EF4-FFF2-40B4-BE49-F238E27FC236}">
                  <a16:creationId xmlns:a16="http://schemas.microsoft.com/office/drawing/2014/main" id="{0A53E416-7630-4575-B6C0-7C1065188FA8}"/>
                </a:ext>
              </a:extLst>
            </p:cNvPr>
            <p:cNvSpPr/>
            <p:nvPr/>
          </p:nvSpPr>
          <p:spPr>
            <a:xfrm>
              <a:off x="5631137" y="3173126"/>
              <a:ext cx="17524" cy="14562"/>
            </a:xfrm>
            <a:custGeom>
              <a:avLst/>
              <a:gdLst>
                <a:gd name="connsiteX0" fmla="*/ 43 w 17524"/>
                <a:gd name="connsiteY0" fmla="*/ 3461 h 14562"/>
                <a:gd name="connsiteX1" fmla="*/ 14330 w 17524"/>
                <a:gd name="connsiteY1" fmla="*/ 4413 h 14562"/>
                <a:gd name="connsiteX2" fmla="*/ 9568 w 17524"/>
                <a:gd name="connsiteY2" fmla="*/ 13938 h 14562"/>
                <a:gd name="connsiteX3" fmla="*/ 17188 w 17524"/>
                <a:gd name="connsiteY3" fmla="*/ 4413 h 14562"/>
                <a:gd name="connsiteX4" fmla="*/ 43 w 17524"/>
                <a:gd name="connsiteY4" fmla="*/ 3461 h 1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24" h="14562">
                  <a:moveTo>
                    <a:pt x="43" y="3461"/>
                  </a:moveTo>
                  <a:cubicBezTo>
                    <a:pt x="995" y="7271"/>
                    <a:pt x="12425" y="603"/>
                    <a:pt x="14330" y="4413"/>
                  </a:cubicBezTo>
                  <a:cubicBezTo>
                    <a:pt x="15283" y="8223"/>
                    <a:pt x="6710" y="10128"/>
                    <a:pt x="9568" y="13938"/>
                  </a:cubicBezTo>
                  <a:cubicBezTo>
                    <a:pt x="12425" y="16796"/>
                    <a:pt x="19093" y="9176"/>
                    <a:pt x="17188" y="4413"/>
                  </a:cubicBezTo>
                  <a:cubicBezTo>
                    <a:pt x="14330" y="-1302"/>
                    <a:pt x="-910" y="-1302"/>
                    <a:pt x="43" y="3461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3" name="Freeform: Shape 5822">
              <a:extLst>
                <a:ext uri="{FF2B5EF4-FFF2-40B4-BE49-F238E27FC236}">
                  <a16:creationId xmlns:a16="http://schemas.microsoft.com/office/drawing/2014/main" id="{E56981C3-49ED-4093-9221-9DAF1F09D026}"/>
                </a:ext>
              </a:extLst>
            </p:cNvPr>
            <p:cNvSpPr/>
            <p:nvPr/>
          </p:nvSpPr>
          <p:spPr>
            <a:xfrm>
              <a:off x="5658528" y="3146064"/>
              <a:ext cx="14178" cy="16932"/>
            </a:xfrm>
            <a:custGeom>
              <a:avLst/>
              <a:gdLst>
                <a:gd name="connsiteX0" fmla="*/ 4084 w 14178"/>
                <a:gd name="connsiteY0" fmla="*/ 14330 h 16932"/>
                <a:gd name="connsiteX1" fmla="*/ 4084 w 14178"/>
                <a:gd name="connsiteY1" fmla="*/ 43 h 16932"/>
                <a:gd name="connsiteX2" fmla="*/ 3131 w 14178"/>
                <a:gd name="connsiteY2" fmla="*/ 16235 h 16932"/>
                <a:gd name="connsiteX3" fmla="*/ 13609 w 14178"/>
                <a:gd name="connsiteY3" fmla="*/ 9568 h 16932"/>
                <a:gd name="connsiteX4" fmla="*/ 4084 w 14178"/>
                <a:gd name="connsiteY4" fmla="*/ 14330 h 16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8" h="16932">
                  <a:moveTo>
                    <a:pt x="4084" y="14330"/>
                  </a:moveTo>
                  <a:cubicBezTo>
                    <a:pt x="274" y="12425"/>
                    <a:pt x="8846" y="995"/>
                    <a:pt x="4084" y="43"/>
                  </a:cubicBezTo>
                  <a:cubicBezTo>
                    <a:pt x="-679" y="-910"/>
                    <a:pt x="-1631" y="14330"/>
                    <a:pt x="3131" y="16235"/>
                  </a:cubicBezTo>
                  <a:cubicBezTo>
                    <a:pt x="7894" y="19093"/>
                    <a:pt x="16466" y="12425"/>
                    <a:pt x="13609" y="9568"/>
                  </a:cubicBezTo>
                  <a:cubicBezTo>
                    <a:pt x="10751" y="6710"/>
                    <a:pt x="7894" y="15283"/>
                    <a:pt x="4084" y="1433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4" name="Freeform: Shape 5823">
              <a:extLst>
                <a:ext uri="{FF2B5EF4-FFF2-40B4-BE49-F238E27FC236}">
                  <a16:creationId xmlns:a16="http://schemas.microsoft.com/office/drawing/2014/main" id="{C4A720D3-43C6-4C21-B7CD-5FF0AC0AF246}"/>
                </a:ext>
              </a:extLst>
            </p:cNvPr>
            <p:cNvSpPr/>
            <p:nvPr/>
          </p:nvSpPr>
          <p:spPr>
            <a:xfrm rot="18998222">
              <a:off x="5637630" y="3172723"/>
              <a:ext cx="169540" cy="132394"/>
            </a:xfrm>
            <a:custGeom>
              <a:avLst/>
              <a:gdLst>
                <a:gd name="connsiteX0" fmla="*/ 0 w 169540"/>
                <a:gd name="connsiteY0" fmla="*/ 0 h 132394"/>
                <a:gd name="connsiteX1" fmla="*/ 169541 w 169540"/>
                <a:gd name="connsiteY1" fmla="*/ 0 h 132394"/>
                <a:gd name="connsiteX2" fmla="*/ 169541 w 169540"/>
                <a:gd name="connsiteY2" fmla="*/ 132394 h 132394"/>
                <a:gd name="connsiteX3" fmla="*/ 0 w 169540"/>
                <a:gd name="connsiteY3" fmla="*/ 132394 h 13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40" h="132394">
                  <a:moveTo>
                    <a:pt x="0" y="0"/>
                  </a:moveTo>
                  <a:lnTo>
                    <a:pt x="169541" y="0"/>
                  </a:lnTo>
                  <a:lnTo>
                    <a:pt x="169541" y="132394"/>
                  </a:lnTo>
                  <a:lnTo>
                    <a:pt x="0" y="132394"/>
                  </a:ln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5" name="Freeform: Shape 5824">
              <a:extLst>
                <a:ext uri="{FF2B5EF4-FFF2-40B4-BE49-F238E27FC236}">
                  <a16:creationId xmlns:a16="http://schemas.microsoft.com/office/drawing/2014/main" id="{A9D52B80-E110-4C05-8893-26C4BA19746B}"/>
                </a:ext>
              </a:extLst>
            </p:cNvPr>
            <p:cNvSpPr/>
            <p:nvPr/>
          </p:nvSpPr>
          <p:spPr>
            <a:xfrm>
              <a:off x="5643440" y="3159643"/>
              <a:ext cx="19769" cy="18023"/>
            </a:xfrm>
            <a:custGeom>
              <a:avLst/>
              <a:gdLst>
                <a:gd name="connsiteX0" fmla="*/ 17267 w 19769"/>
                <a:gd name="connsiteY0" fmla="*/ 1704 h 18023"/>
                <a:gd name="connsiteX1" fmla="*/ 4884 w 19769"/>
                <a:gd name="connsiteY1" fmla="*/ 5514 h 18023"/>
                <a:gd name="connsiteX2" fmla="*/ 2027 w 19769"/>
                <a:gd name="connsiteY2" fmla="*/ 15039 h 18023"/>
                <a:gd name="connsiteX3" fmla="*/ 13457 w 19769"/>
                <a:gd name="connsiteY3" fmla="*/ 13134 h 18023"/>
                <a:gd name="connsiteX4" fmla="*/ 17267 w 19769"/>
                <a:gd name="connsiteY4" fmla="*/ 1704 h 18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69" h="18023">
                  <a:moveTo>
                    <a:pt x="17267" y="1704"/>
                  </a:moveTo>
                  <a:cubicBezTo>
                    <a:pt x="13457" y="-201"/>
                    <a:pt x="11552" y="-2106"/>
                    <a:pt x="4884" y="5514"/>
                  </a:cubicBezTo>
                  <a:cubicBezTo>
                    <a:pt x="122" y="10276"/>
                    <a:pt x="-1783" y="12181"/>
                    <a:pt x="2027" y="15039"/>
                  </a:cubicBezTo>
                  <a:cubicBezTo>
                    <a:pt x="5837" y="18849"/>
                    <a:pt x="4884" y="19801"/>
                    <a:pt x="13457" y="13134"/>
                  </a:cubicBezTo>
                  <a:cubicBezTo>
                    <a:pt x="21077" y="5514"/>
                    <a:pt x="21077" y="3609"/>
                    <a:pt x="17267" y="1704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6" name="Freeform: Shape 5825">
              <a:extLst>
                <a:ext uri="{FF2B5EF4-FFF2-40B4-BE49-F238E27FC236}">
                  <a16:creationId xmlns:a16="http://schemas.microsoft.com/office/drawing/2014/main" id="{61A8CCD3-E780-4AC9-BEB2-53DC4AC93A8E}"/>
                </a:ext>
              </a:extLst>
            </p:cNvPr>
            <p:cNvSpPr/>
            <p:nvPr/>
          </p:nvSpPr>
          <p:spPr>
            <a:xfrm rot="18998222">
              <a:off x="5577577" y="3163196"/>
              <a:ext cx="179065" cy="34289"/>
            </a:xfrm>
            <a:custGeom>
              <a:avLst/>
              <a:gdLst>
                <a:gd name="connsiteX0" fmla="*/ 0 w 179065"/>
                <a:gd name="connsiteY0" fmla="*/ 0 h 34289"/>
                <a:gd name="connsiteX1" fmla="*/ 179065 w 179065"/>
                <a:gd name="connsiteY1" fmla="*/ 0 h 34289"/>
                <a:gd name="connsiteX2" fmla="*/ 179065 w 179065"/>
                <a:gd name="connsiteY2" fmla="*/ 34289 h 34289"/>
                <a:gd name="connsiteX3" fmla="*/ 0 w 179065"/>
                <a:gd name="connsiteY3" fmla="*/ 34289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065" h="34289">
                  <a:moveTo>
                    <a:pt x="0" y="0"/>
                  </a:moveTo>
                  <a:lnTo>
                    <a:pt x="179065" y="0"/>
                  </a:lnTo>
                  <a:lnTo>
                    <a:pt x="179065" y="34289"/>
                  </a:lnTo>
                  <a:lnTo>
                    <a:pt x="0" y="34289"/>
                  </a:lnTo>
                  <a:close/>
                </a:path>
              </a:pathLst>
            </a:custGeom>
            <a:solidFill>
              <a:srgbClr val="0451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7" name="Freeform: Shape 5826">
              <a:extLst>
                <a:ext uri="{FF2B5EF4-FFF2-40B4-BE49-F238E27FC236}">
                  <a16:creationId xmlns:a16="http://schemas.microsoft.com/office/drawing/2014/main" id="{9245EFD8-9EF0-4C9B-9B3B-47B6891FDC5D}"/>
                </a:ext>
              </a:extLst>
            </p:cNvPr>
            <p:cNvSpPr/>
            <p:nvPr/>
          </p:nvSpPr>
          <p:spPr>
            <a:xfrm rot="18999680">
              <a:off x="5701060" y="3147167"/>
              <a:ext cx="20002" cy="165732"/>
            </a:xfrm>
            <a:custGeom>
              <a:avLst/>
              <a:gdLst>
                <a:gd name="connsiteX0" fmla="*/ 0 w 20002"/>
                <a:gd name="connsiteY0" fmla="*/ 0 h 165732"/>
                <a:gd name="connsiteX1" fmla="*/ 20002 w 20002"/>
                <a:gd name="connsiteY1" fmla="*/ 0 h 165732"/>
                <a:gd name="connsiteX2" fmla="*/ 20002 w 20002"/>
                <a:gd name="connsiteY2" fmla="*/ 165733 h 165732"/>
                <a:gd name="connsiteX3" fmla="*/ 0 w 20002"/>
                <a:gd name="connsiteY3" fmla="*/ 165733 h 16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02" h="165732">
                  <a:moveTo>
                    <a:pt x="0" y="0"/>
                  </a:moveTo>
                  <a:lnTo>
                    <a:pt x="20002" y="0"/>
                  </a:lnTo>
                  <a:lnTo>
                    <a:pt x="20002" y="165733"/>
                  </a:lnTo>
                  <a:lnTo>
                    <a:pt x="0" y="16573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6" name="Group 5885">
            <a:extLst>
              <a:ext uri="{FF2B5EF4-FFF2-40B4-BE49-F238E27FC236}">
                <a16:creationId xmlns:a16="http://schemas.microsoft.com/office/drawing/2014/main" id="{18F63E25-1728-4CE8-802F-5E7940DAA587}"/>
              </a:ext>
            </a:extLst>
          </p:cNvPr>
          <p:cNvGrpSpPr/>
          <p:nvPr/>
        </p:nvGrpSpPr>
        <p:grpSpPr>
          <a:xfrm>
            <a:off x="7115501" y="4732502"/>
            <a:ext cx="213231" cy="230724"/>
            <a:chOff x="6379845" y="3601183"/>
            <a:chExt cx="213231" cy="230724"/>
          </a:xfrm>
        </p:grpSpPr>
        <p:sp>
          <p:nvSpPr>
            <p:cNvPr id="5828" name="Freeform: Shape 5827">
              <a:extLst>
                <a:ext uri="{FF2B5EF4-FFF2-40B4-BE49-F238E27FC236}">
                  <a16:creationId xmlns:a16="http://schemas.microsoft.com/office/drawing/2014/main" id="{511002DE-6462-4548-8670-14F8D7E05B2C}"/>
                </a:ext>
              </a:extLst>
            </p:cNvPr>
            <p:cNvSpPr/>
            <p:nvPr/>
          </p:nvSpPr>
          <p:spPr>
            <a:xfrm>
              <a:off x="6441913" y="3601183"/>
              <a:ext cx="56148" cy="49855"/>
            </a:xfrm>
            <a:custGeom>
              <a:avLst/>
              <a:gdLst>
                <a:gd name="connsiteX0" fmla="*/ 56041 w 56148"/>
                <a:gd name="connsiteY0" fmla="*/ 45939 h 49855"/>
                <a:gd name="connsiteX1" fmla="*/ 12226 w 56148"/>
                <a:gd name="connsiteY1" fmla="*/ 41177 h 49855"/>
                <a:gd name="connsiteX2" fmla="*/ 12226 w 56148"/>
                <a:gd name="connsiteY2" fmla="*/ 16412 h 49855"/>
                <a:gd name="connsiteX3" fmla="*/ 35086 w 56148"/>
                <a:gd name="connsiteY3" fmla="*/ 6887 h 49855"/>
                <a:gd name="connsiteX4" fmla="*/ 56041 w 56148"/>
                <a:gd name="connsiteY4" fmla="*/ 45939 h 4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48" h="49855">
                  <a:moveTo>
                    <a:pt x="56041" y="45939"/>
                  </a:moveTo>
                  <a:cubicBezTo>
                    <a:pt x="56041" y="45939"/>
                    <a:pt x="36039" y="57369"/>
                    <a:pt x="12226" y="41177"/>
                  </a:cubicBezTo>
                  <a:cubicBezTo>
                    <a:pt x="-11586" y="24984"/>
                    <a:pt x="5559" y="25937"/>
                    <a:pt x="12226" y="16412"/>
                  </a:cubicBezTo>
                  <a:cubicBezTo>
                    <a:pt x="18894" y="6887"/>
                    <a:pt x="11274" y="-9306"/>
                    <a:pt x="35086" y="6887"/>
                  </a:cubicBezTo>
                  <a:cubicBezTo>
                    <a:pt x="58899" y="23079"/>
                    <a:pt x="56041" y="45939"/>
                    <a:pt x="56041" y="45939"/>
                  </a:cubicBezTo>
                  <a:close/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9" name="Freeform: Shape 5828">
              <a:extLst>
                <a:ext uri="{FF2B5EF4-FFF2-40B4-BE49-F238E27FC236}">
                  <a16:creationId xmlns:a16="http://schemas.microsoft.com/office/drawing/2014/main" id="{8B088E58-EC80-4199-9AF1-0AE2E6F4E6E7}"/>
                </a:ext>
              </a:extLst>
            </p:cNvPr>
            <p:cNvSpPr/>
            <p:nvPr/>
          </p:nvSpPr>
          <p:spPr>
            <a:xfrm>
              <a:off x="6516052" y="3630929"/>
              <a:ext cx="57399" cy="41941"/>
            </a:xfrm>
            <a:custGeom>
              <a:avLst/>
              <a:gdLst>
                <a:gd name="connsiteX0" fmla="*/ 0 w 57399"/>
                <a:gd name="connsiteY0" fmla="*/ 21908 h 41941"/>
                <a:gd name="connsiteX1" fmla="*/ 40005 w 57399"/>
                <a:gd name="connsiteY1" fmla="*/ 41910 h 41941"/>
                <a:gd name="connsiteX2" fmla="*/ 53340 w 57399"/>
                <a:gd name="connsiteY2" fmla="*/ 20955 h 41941"/>
                <a:gd name="connsiteX3" fmla="*/ 39052 w 57399"/>
                <a:gd name="connsiteY3" fmla="*/ 0 h 41941"/>
                <a:gd name="connsiteX4" fmla="*/ 0 w 57399"/>
                <a:gd name="connsiteY4" fmla="*/ 21908 h 4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99" h="41941">
                  <a:moveTo>
                    <a:pt x="0" y="21908"/>
                  </a:moveTo>
                  <a:cubicBezTo>
                    <a:pt x="0" y="21908"/>
                    <a:pt x="10477" y="42863"/>
                    <a:pt x="40005" y="41910"/>
                  </a:cubicBezTo>
                  <a:cubicBezTo>
                    <a:pt x="68580" y="40958"/>
                    <a:pt x="53340" y="32385"/>
                    <a:pt x="53340" y="20955"/>
                  </a:cubicBezTo>
                  <a:cubicBezTo>
                    <a:pt x="53340" y="9525"/>
                    <a:pt x="67627" y="0"/>
                    <a:pt x="39052" y="0"/>
                  </a:cubicBezTo>
                  <a:cubicBezTo>
                    <a:pt x="9525" y="953"/>
                    <a:pt x="0" y="21908"/>
                    <a:pt x="0" y="21908"/>
                  </a:cubicBezTo>
                  <a:close/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0" name="Freeform: Shape 5829">
              <a:extLst>
                <a:ext uri="{FF2B5EF4-FFF2-40B4-BE49-F238E27FC236}">
                  <a16:creationId xmlns:a16="http://schemas.microsoft.com/office/drawing/2014/main" id="{9AE80279-2A42-4F88-B777-84CB981E5157}"/>
                </a:ext>
              </a:extLst>
            </p:cNvPr>
            <p:cNvSpPr/>
            <p:nvPr/>
          </p:nvSpPr>
          <p:spPr>
            <a:xfrm>
              <a:off x="6485511" y="3633390"/>
              <a:ext cx="12745" cy="17713"/>
            </a:xfrm>
            <a:custGeom>
              <a:avLst/>
              <a:gdLst>
                <a:gd name="connsiteX0" fmla="*/ 3871 w 12745"/>
                <a:gd name="connsiteY0" fmla="*/ 397 h 17713"/>
                <a:gd name="connsiteX1" fmla="*/ 10538 w 12745"/>
                <a:gd name="connsiteY1" fmla="*/ 12780 h 17713"/>
                <a:gd name="connsiteX2" fmla="*/ 61 w 12745"/>
                <a:gd name="connsiteY2" fmla="*/ 13732 h 17713"/>
                <a:gd name="connsiteX3" fmla="*/ 12443 w 12745"/>
                <a:gd name="connsiteY3" fmla="*/ 15637 h 17713"/>
                <a:gd name="connsiteX4" fmla="*/ 3871 w 12745"/>
                <a:gd name="connsiteY4" fmla="*/ 397 h 1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45" h="17713">
                  <a:moveTo>
                    <a:pt x="3871" y="397"/>
                  </a:moveTo>
                  <a:cubicBezTo>
                    <a:pt x="61" y="3255"/>
                    <a:pt x="13396" y="9922"/>
                    <a:pt x="10538" y="12780"/>
                  </a:cubicBezTo>
                  <a:cubicBezTo>
                    <a:pt x="7681" y="15637"/>
                    <a:pt x="1966" y="8970"/>
                    <a:pt x="61" y="13732"/>
                  </a:cubicBezTo>
                  <a:cubicBezTo>
                    <a:pt x="-892" y="17542"/>
                    <a:pt x="9586" y="19447"/>
                    <a:pt x="12443" y="15637"/>
                  </a:cubicBezTo>
                  <a:cubicBezTo>
                    <a:pt x="14348" y="10875"/>
                    <a:pt x="6728" y="-2460"/>
                    <a:pt x="3871" y="397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1" name="Freeform: Shape 5830">
              <a:extLst>
                <a:ext uri="{FF2B5EF4-FFF2-40B4-BE49-F238E27FC236}">
                  <a16:creationId xmlns:a16="http://schemas.microsoft.com/office/drawing/2014/main" id="{82975B56-4117-42F0-9067-2F5099430EE6}"/>
                </a:ext>
              </a:extLst>
            </p:cNvPr>
            <p:cNvSpPr/>
            <p:nvPr/>
          </p:nvSpPr>
          <p:spPr>
            <a:xfrm>
              <a:off x="6516959" y="3644936"/>
              <a:ext cx="14378" cy="16102"/>
            </a:xfrm>
            <a:custGeom>
              <a:avLst/>
              <a:gdLst>
                <a:gd name="connsiteX0" fmla="*/ 1951 w 14378"/>
                <a:gd name="connsiteY0" fmla="*/ 7901 h 16102"/>
                <a:gd name="connsiteX1" fmla="*/ 14333 w 14378"/>
                <a:gd name="connsiteY1" fmla="*/ 1234 h 16102"/>
                <a:gd name="connsiteX2" fmla="*/ 46 w 14378"/>
                <a:gd name="connsiteY2" fmla="*/ 8854 h 16102"/>
                <a:gd name="connsiteX3" fmla="*/ 10523 w 14378"/>
                <a:gd name="connsiteY3" fmla="*/ 14569 h 16102"/>
                <a:gd name="connsiteX4" fmla="*/ 1951 w 14378"/>
                <a:gd name="connsiteY4" fmla="*/ 7901 h 1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78" h="16102">
                  <a:moveTo>
                    <a:pt x="1951" y="7901"/>
                  </a:moveTo>
                  <a:cubicBezTo>
                    <a:pt x="998" y="4091"/>
                    <a:pt x="15286" y="5044"/>
                    <a:pt x="14333" y="1234"/>
                  </a:cubicBezTo>
                  <a:cubicBezTo>
                    <a:pt x="13381" y="-2576"/>
                    <a:pt x="-907" y="3139"/>
                    <a:pt x="46" y="8854"/>
                  </a:cubicBezTo>
                  <a:cubicBezTo>
                    <a:pt x="46" y="14569"/>
                    <a:pt x="9571" y="18379"/>
                    <a:pt x="10523" y="14569"/>
                  </a:cubicBezTo>
                  <a:cubicBezTo>
                    <a:pt x="11476" y="9806"/>
                    <a:pt x="2903" y="11711"/>
                    <a:pt x="1951" y="7901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2" name="Freeform: Shape 5831">
              <a:extLst>
                <a:ext uri="{FF2B5EF4-FFF2-40B4-BE49-F238E27FC236}">
                  <a16:creationId xmlns:a16="http://schemas.microsoft.com/office/drawing/2014/main" id="{98AA7BA9-4ACC-4CA9-98F0-DFF9F6C49AB4}"/>
                </a:ext>
              </a:extLst>
            </p:cNvPr>
            <p:cNvSpPr/>
            <p:nvPr/>
          </p:nvSpPr>
          <p:spPr>
            <a:xfrm rot="17220426">
              <a:off x="6413704" y="3659795"/>
              <a:ext cx="132401" cy="169550"/>
            </a:xfrm>
            <a:custGeom>
              <a:avLst/>
              <a:gdLst>
                <a:gd name="connsiteX0" fmla="*/ 0 w 132401"/>
                <a:gd name="connsiteY0" fmla="*/ 0 h 169550"/>
                <a:gd name="connsiteX1" fmla="*/ 132402 w 132401"/>
                <a:gd name="connsiteY1" fmla="*/ 0 h 169550"/>
                <a:gd name="connsiteX2" fmla="*/ 132402 w 132401"/>
                <a:gd name="connsiteY2" fmla="*/ 169551 h 169550"/>
                <a:gd name="connsiteX3" fmla="*/ 0 w 132401"/>
                <a:gd name="connsiteY3" fmla="*/ 169551 h 16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401" h="169550">
                  <a:moveTo>
                    <a:pt x="0" y="0"/>
                  </a:moveTo>
                  <a:lnTo>
                    <a:pt x="132402" y="0"/>
                  </a:lnTo>
                  <a:lnTo>
                    <a:pt x="132402" y="169551"/>
                  </a:lnTo>
                  <a:lnTo>
                    <a:pt x="0" y="169551"/>
                  </a:lnTo>
                  <a:close/>
                </a:path>
              </a:pathLst>
            </a:custGeom>
            <a:solidFill>
              <a:srgbClr val="FFF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3" name="Freeform: Shape 5832">
              <a:extLst>
                <a:ext uri="{FF2B5EF4-FFF2-40B4-BE49-F238E27FC236}">
                  <a16:creationId xmlns:a16="http://schemas.microsoft.com/office/drawing/2014/main" id="{909DF164-5E5E-4AFF-9212-5473080730DB}"/>
                </a:ext>
              </a:extLst>
            </p:cNvPr>
            <p:cNvSpPr/>
            <p:nvPr/>
          </p:nvSpPr>
          <p:spPr>
            <a:xfrm>
              <a:off x="6396989" y="3672839"/>
              <a:ext cx="92392" cy="53339"/>
            </a:xfrm>
            <a:custGeom>
              <a:avLst/>
              <a:gdLst>
                <a:gd name="connsiteX0" fmla="*/ 78105 w 92392"/>
                <a:gd name="connsiteY0" fmla="*/ 0 h 53339"/>
                <a:gd name="connsiteX1" fmla="*/ 3810 w 92392"/>
                <a:gd name="connsiteY1" fmla="*/ 40005 h 53339"/>
                <a:gd name="connsiteX2" fmla="*/ 0 w 92392"/>
                <a:gd name="connsiteY2" fmla="*/ 53340 h 53339"/>
                <a:gd name="connsiteX3" fmla="*/ 92393 w 92392"/>
                <a:gd name="connsiteY3" fmla="*/ 4763 h 5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92" h="53339">
                  <a:moveTo>
                    <a:pt x="78105" y="0"/>
                  </a:moveTo>
                  <a:lnTo>
                    <a:pt x="3810" y="40005"/>
                  </a:lnTo>
                  <a:lnTo>
                    <a:pt x="0" y="53340"/>
                  </a:lnTo>
                  <a:lnTo>
                    <a:pt x="92393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4" name="Freeform: Shape 5833">
              <a:extLst>
                <a:ext uri="{FF2B5EF4-FFF2-40B4-BE49-F238E27FC236}">
                  <a16:creationId xmlns:a16="http://schemas.microsoft.com/office/drawing/2014/main" id="{E54F3922-211E-478B-8209-405F80E6B160}"/>
                </a:ext>
              </a:extLst>
            </p:cNvPr>
            <p:cNvSpPr/>
            <p:nvPr/>
          </p:nvSpPr>
          <p:spPr>
            <a:xfrm>
              <a:off x="6390322" y="3679507"/>
              <a:ext cx="120014" cy="68579"/>
            </a:xfrm>
            <a:custGeom>
              <a:avLst/>
              <a:gdLst>
                <a:gd name="connsiteX0" fmla="*/ 105727 w 120014"/>
                <a:gd name="connsiteY0" fmla="*/ 0 h 68579"/>
                <a:gd name="connsiteX1" fmla="*/ 3810 w 120014"/>
                <a:gd name="connsiteY1" fmla="*/ 54292 h 68579"/>
                <a:gd name="connsiteX2" fmla="*/ 0 w 120014"/>
                <a:gd name="connsiteY2" fmla="*/ 68580 h 68579"/>
                <a:gd name="connsiteX3" fmla="*/ 120015 w 120014"/>
                <a:gd name="connsiteY3" fmla="*/ 4763 h 6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4" h="68579">
                  <a:moveTo>
                    <a:pt x="105727" y="0"/>
                  </a:moveTo>
                  <a:lnTo>
                    <a:pt x="3810" y="54292"/>
                  </a:lnTo>
                  <a:lnTo>
                    <a:pt x="0" y="68580"/>
                  </a:lnTo>
                  <a:lnTo>
                    <a:pt x="120015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5" name="Freeform: Shape 5834">
              <a:extLst>
                <a:ext uri="{FF2B5EF4-FFF2-40B4-BE49-F238E27FC236}">
                  <a16:creationId xmlns:a16="http://schemas.microsoft.com/office/drawing/2014/main" id="{2A1A3BAB-4202-4A7B-9C3A-160AAAD719F3}"/>
                </a:ext>
              </a:extLst>
            </p:cNvPr>
            <p:cNvSpPr/>
            <p:nvPr/>
          </p:nvSpPr>
          <p:spPr>
            <a:xfrm>
              <a:off x="6379845" y="3692842"/>
              <a:ext cx="173354" cy="92392"/>
            </a:xfrm>
            <a:custGeom>
              <a:avLst/>
              <a:gdLst>
                <a:gd name="connsiteX0" fmla="*/ 159067 w 173354"/>
                <a:gd name="connsiteY0" fmla="*/ 0 h 92392"/>
                <a:gd name="connsiteX1" fmla="*/ 1905 w 173354"/>
                <a:gd name="connsiteY1" fmla="*/ 83820 h 92392"/>
                <a:gd name="connsiteX2" fmla="*/ 0 w 173354"/>
                <a:gd name="connsiteY2" fmla="*/ 89535 h 92392"/>
                <a:gd name="connsiteX3" fmla="*/ 7620 w 173354"/>
                <a:gd name="connsiteY3" fmla="*/ 92393 h 92392"/>
                <a:gd name="connsiteX4" fmla="*/ 173355 w 173354"/>
                <a:gd name="connsiteY4" fmla="*/ 3810 h 9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354" h="92392">
                  <a:moveTo>
                    <a:pt x="159067" y="0"/>
                  </a:moveTo>
                  <a:lnTo>
                    <a:pt x="1905" y="83820"/>
                  </a:lnTo>
                  <a:lnTo>
                    <a:pt x="0" y="89535"/>
                  </a:lnTo>
                  <a:lnTo>
                    <a:pt x="7620" y="92393"/>
                  </a:lnTo>
                  <a:lnTo>
                    <a:pt x="173355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6" name="Freeform: Shape 5835">
              <a:extLst>
                <a:ext uri="{FF2B5EF4-FFF2-40B4-BE49-F238E27FC236}">
                  <a16:creationId xmlns:a16="http://schemas.microsoft.com/office/drawing/2014/main" id="{E0DD766D-7993-4D07-ABB3-0453E9322B99}"/>
                </a:ext>
              </a:extLst>
            </p:cNvPr>
            <p:cNvSpPr/>
            <p:nvPr/>
          </p:nvSpPr>
          <p:spPr>
            <a:xfrm>
              <a:off x="6394132" y="3699510"/>
              <a:ext cx="180022" cy="92392"/>
            </a:xfrm>
            <a:custGeom>
              <a:avLst/>
              <a:gdLst>
                <a:gd name="connsiteX0" fmla="*/ 165735 w 180022"/>
                <a:gd name="connsiteY0" fmla="*/ 0 h 92392"/>
                <a:gd name="connsiteX1" fmla="*/ 0 w 180022"/>
                <a:gd name="connsiteY1" fmla="*/ 87630 h 92392"/>
                <a:gd name="connsiteX2" fmla="*/ 14288 w 180022"/>
                <a:gd name="connsiteY2" fmla="*/ 92392 h 92392"/>
                <a:gd name="connsiteX3" fmla="*/ 180022 w 180022"/>
                <a:gd name="connsiteY3" fmla="*/ 3810 h 9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022" h="92392">
                  <a:moveTo>
                    <a:pt x="165735" y="0"/>
                  </a:moveTo>
                  <a:lnTo>
                    <a:pt x="0" y="87630"/>
                  </a:lnTo>
                  <a:lnTo>
                    <a:pt x="14288" y="92392"/>
                  </a:lnTo>
                  <a:lnTo>
                    <a:pt x="180022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7" name="Freeform: Shape 5836">
              <a:extLst>
                <a:ext uri="{FF2B5EF4-FFF2-40B4-BE49-F238E27FC236}">
                  <a16:creationId xmlns:a16="http://schemas.microsoft.com/office/drawing/2014/main" id="{DC17A14C-278C-4FA9-A223-F2297E36EBF0}"/>
                </a:ext>
              </a:extLst>
            </p:cNvPr>
            <p:cNvSpPr/>
            <p:nvPr/>
          </p:nvSpPr>
          <p:spPr>
            <a:xfrm>
              <a:off x="6409372" y="3660457"/>
              <a:ext cx="37147" cy="23812"/>
            </a:xfrm>
            <a:custGeom>
              <a:avLst/>
              <a:gdLst>
                <a:gd name="connsiteX0" fmla="*/ 22860 w 37147"/>
                <a:gd name="connsiteY0" fmla="*/ 0 h 23812"/>
                <a:gd name="connsiteX1" fmla="*/ 4763 w 37147"/>
                <a:gd name="connsiteY1" fmla="*/ 9525 h 23812"/>
                <a:gd name="connsiteX2" fmla="*/ 0 w 37147"/>
                <a:gd name="connsiteY2" fmla="*/ 23813 h 23812"/>
                <a:gd name="connsiteX3" fmla="*/ 37148 w 37147"/>
                <a:gd name="connsiteY3" fmla="*/ 3810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23812">
                  <a:moveTo>
                    <a:pt x="22860" y="0"/>
                  </a:moveTo>
                  <a:lnTo>
                    <a:pt x="4763" y="9525"/>
                  </a:lnTo>
                  <a:lnTo>
                    <a:pt x="0" y="23813"/>
                  </a:lnTo>
                  <a:lnTo>
                    <a:pt x="37148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8" name="Freeform: Shape 5837">
              <a:extLst>
                <a:ext uri="{FF2B5EF4-FFF2-40B4-BE49-F238E27FC236}">
                  <a16:creationId xmlns:a16="http://schemas.microsoft.com/office/drawing/2014/main" id="{679E7659-9F58-46FF-B9B5-747597818694}"/>
                </a:ext>
              </a:extLst>
            </p:cNvPr>
            <p:cNvSpPr/>
            <p:nvPr/>
          </p:nvSpPr>
          <p:spPr>
            <a:xfrm>
              <a:off x="6403657" y="3667125"/>
              <a:ext cx="63817" cy="38100"/>
            </a:xfrm>
            <a:custGeom>
              <a:avLst/>
              <a:gdLst>
                <a:gd name="connsiteX0" fmla="*/ 49530 w 63817"/>
                <a:gd name="connsiteY0" fmla="*/ 0 h 38100"/>
                <a:gd name="connsiteX1" fmla="*/ 3810 w 63817"/>
                <a:gd name="connsiteY1" fmla="*/ 23813 h 38100"/>
                <a:gd name="connsiteX2" fmla="*/ 0 w 63817"/>
                <a:gd name="connsiteY2" fmla="*/ 38100 h 38100"/>
                <a:gd name="connsiteX3" fmla="*/ 63817 w 63817"/>
                <a:gd name="connsiteY3" fmla="*/ 381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7" h="38100">
                  <a:moveTo>
                    <a:pt x="49530" y="0"/>
                  </a:moveTo>
                  <a:lnTo>
                    <a:pt x="3810" y="23813"/>
                  </a:lnTo>
                  <a:lnTo>
                    <a:pt x="0" y="38100"/>
                  </a:lnTo>
                  <a:lnTo>
                    <a:pt x="63817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9" name="Freeform: Shape 5838">
              <a:extLst>
                <a:ext uri="{FF2B5EF4-FFF2-40B4-BE49-F238E27FC236}">
                  <a16:creationId xmlns:a16="http://schemas.microsoft.com/office/drawing/2014/main" id="{855F72C3-32C1-4192-86A1-392BA7F23034}"/>
                </a:ext>
              </a:extLst>
            </p:cNvPr>
            <p:cNvSpPr/>
            <p:nvPr/>
          </p:nvSpPr>
          <p:spPr>
            <a:xfrm>
              <a:off x="6383654" y="3686175"/>
              <a:ext cx="147637" cy="82867"/>
            </a:xfrm>
            <a:custGeom>
              <a:avLst/>
              <a:gdLst>
                <a:gd name="connsiteX0" fmla="*/ 134303 w 147637"/>
                <a:gd name="connsiteY0" fmla="*/ 0 h 82867"/>
                <a:gd name="connsiteX1" fmla="*/ 4763 w 147637"/>
                <a:gd name="connsiteY1" fmla="*/ 68580 h 82867"/>
                <a:gd name="connsiteX2" fmla="*/ 0 w 147637"/>
                <a:gd name="connsiteY2" fmla="*/ 82867 h 82867"/>
                <a:gd name="connsiteX3" fmla="*/ 147638 w 147637"/>
                <a:gd name="connsiteY3" fmla="*/ 4763 h 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37" h="82867">
                  <a:moveTo>
                    <a:pt x="134303" y="0"/>
                  </a:moveTo>
                  <a:lnTo>
                    <a:pt x="4763" y="68580"/>
                  </a:lnTo>
                  <a:lnTo>
                    <a:pt x="0" y="82867"/>
                  </a:lnTo>
                  <a:lnTo>
                    <a:pt x="147638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0" name="Freeform: Shape 5839">
              <a:extLst>
                <a:ext uri="{FF2B5EF4-FFF2-40B4-BE49-F238E27FC236}">
                  <a16:creationId xmlns:a16="http://schemas.microsoft.com/office/drawing/2014/main" id="{58E9AF64-0ABB-4952-B370-CC24050C024B}"/>
                </a:ext>
              </a:extLst>
            </p:cNvPr>
            <p:cNvSpPr/>
            <p:nvPr/>
          </p:nvSpPr>
          <p:spPr>
            <a:xfrm>
              <a:off x="6416039" y="3655695"/>
              <a:ext cx="8572" cy="6667"/>
            </a:xfrm>
            <a:custGeom>
              <a:avLst/>
              <a:gdLst>
                <a:gd name="connsiteX0" fmla="*/ 1905 w 8572"/>
                <a:gd name="connsiteY0" fmla="*/ 0 h 6667"/>
                <a:gd name="connsiteX1" fmla="*/ 0 w 8572"/>
                <a:gd name="connsiteY1" fmla="*/ 6667 h 6667"/>
                <a:gd name="connsiteX2" fmla="*/ 8573 w 8572"/>
                <a:gd name="connsiteY2" fmla="*/ 190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" h="6667">
                  <a:moveTo>
                    <a:pt x="1905" y="0"/>
                  </a:moveTo>
                  <a:lnTo>
                    <a:pt x="0" y="6667"/>
                  </a:lnTo>
                  <a:lnTo>
                    <a:pt x="8573" y="190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1" name="Freeform: Shape 5840">
              <a:extLst>
                <a:ext uri="{FF2B5EF4-FFF2-40B4-BE49-F238E27FC236}">
                  <a16:creationId xmlns:a16="http://schemas.microsoft.com/office/drawing/2014/main" id="{C80BCF1F-9FBF-4B2E-A619-680FAEB12809}"/>
                </a:ext>
              </a:extLst>
            </p:cNvPr>
            <p:cNvSpPr/>
            <p:nvPr/>
          </p:nvSpPr>
          <p:spPr>
            <a:xfrm>
              <a:off x="6500812" y="3791902"/>
              <a:ext cx="52387" cy="32385"/>
            </a:xfrm>
            <a:custGeom>
              <a:avLst/>
              <a:gdLst>
                <a:gd name="connsiteX0" fmla="*/ 14288 w 52387"/>
                <a:gd name="connsiteY0" fmla="*/ 32385 h 32385"/>
                <a:gd name="connsiteX1" fmla="*/ 48577 w 52387"/>
                <a:gd name="connsiteY1" fmla="*/ 14288 h 32385"/>
                <a:gd name="connsiteX2" fmla="*/ 52388 w 52387"/>
                <a:gd name="connsiteY2" fmla="*/ 0 h 32385"/>
                <a:gd name="connsiteX3" fmla="*/ 0 w 52387"/>
                <a:gd name="connsiteY3" fmla="*/ 27623 h 3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87" h="32385">
                  <a:moveTo>
                    <a:pt x="14288" y="32385"/>
                  </a:moveTo>
                  <a:lnTo>
                    <a:pt x="48577" y="14288"/>
                  </a:lnTo>
                  <a:lnTo>
                    <a:pt x="52388" y="0"/>
                  </a:lnTo>
                  <a:lnTo>
                    <a:pt x="0" y="2762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2" name="Freeform: Shape 5841">
              <a:extLst>
                <a:ext uri="{FF2B5EF4-FFF2-40B4-BE49-F238E27FC236}">
                  <a16:creationId xmlns:a16="http://schemas.microsoft.com/office/drawing/2014/main" id="{403A726D-A143-4D64-94BF-7DD61C365673}"/>
                </a:ext>
              </a:extLst>
            </p:cNvPr>
            <p:cNvSpPr/>
            <p:nvPr/>
          </p:nvSpPr>
          <p:spPr>
            <a:xfrm>
              <a:off x="6522720" y="3813810"/>
              <a:ext cx="24764" cy="18097"/>
            </a:xfrm>
            <a:custGeom>
              <a:avLst/>
              <a:gdLst>
                <a:gd name="connsiteX0" fmla="*/ 19050 w 24764"/>
                <a:gd name="connsiteY0" fmla="*/ 18098 h 18097"/>
                <a:gd name="connsiteX1" fmla="*/ 24765 w 24764"/>
                <a:gd name="connsiteY1" fmla="*/ 0 h 18097"/>
                <a:gd name="connsiteX2" fmla="*/ 0 w 24764"/>
                <a:gd name="connsiteY2" fmla="*/ 12382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4" h="18097">
                  <a:moveTo>
                    <a:pt x="19050" y="18098"/>
                  </a:moveTo>
                  <a:lnTo>
                    <a:pt x="24765" y="0"/>
                  </a:lnTo>
                  <a:lnTo>
                    <a:pt x="0" y="1238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3" name="Freeform: Shape 5842">
              <a:extLst>
                <a:ext uri="{FF2B5EF4-FFF2-40B4-BE49-F238E27FC236}">
                  <a16:creationId xmlns:a16="http://schemas.microsoft.com/office/drawing/2014/main" id="{D5B2E492-9268-4902-AB6E-BDA091402786}"/>
                </a:ext>
              </a:extLst>
            </p:cNvPr>
            <p:cNvSpPr/>
            <p:nvPr/>
          </p:nvSpPr>
          <p:spPr>
            <a:xfrm>
              <a:off x="6458902" y="3749039"/>
              <a:ext cx="107632" cy="61912"/>
            </a:xfrm>
            <a:custGeom>
              <a:avLst/>
              <a:gdLst>
                <a:gd name="connsiteX0" fmla="*/ 13335 w 107632"/>
                <a:gd name="connsiteY0" fmla="*/ 61913 h 61912"/>
                <a:gd name="connsiteX1" fmla="*/ 103823 w 107632"/>
                <a:gd name="connsiteY1" fmla="*/ 14288 h 61912"/>
                <a:gd name="connsiteX2" fmla="*/ 107633 w 107632"/>
                <a:gd name="connsiteY2" fmla="*/ 0 h 61912"/>
                <a:gd name="connsiteX3" fmla="*/ 0 w 107632"/>
                <a:gd name="connsiteY3" fmla="*/ 58102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32" h="61912">
                  <a:moveTo>
                    <a:pt x="13335" y="61913"/>
                  </a:moveTo>
                  <a:lnTo>
                    <a:pt x="103823" y="14288"/>
                  </a:lnTo>
                  <a:lnTo>
                    <a:pt x="107633" y="0"/>
                  </a:lnTo>
                  <a:lnTo>
                    <a:pt x="0" y="5810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4" name="Freeform: Shape 5843">
              <a:extLst>
                <a:ext uri="{FF2B5EF4-FFF2-40B4-BE49-F238E27FC236}">
                  <a16:creationId xmlns:a16="http://schemas.microsoft.com/office/drawing/2014/main" id="{3FB9A7D7-2DFE-45DB-A9D0-60401C2E2DC5}"/>
                </a:ext>
              </a:extLst>
            </p:cNvPr>
            <p:cNvSpPr/>
            <p:nvPr/>
          </p:nvSpPr>
          <p:spPr>
            <a:xfrm>
              <a:off x="6436995" y="3728085"/>
              <a:ext cx="136207" cy="76200"/>
            </a:xfrm>
            <a:custGeom>
              <a:avLst/>
              <a:gdLst>
                <a:gd name="connsiteX0" fmla="*/ 14288 w 136207"/>
                <a:gd name="connsiteY0" fmla="*/ 76200 h 76200"/>
                <a:gd name="connsiteX1" fmla="*/ 131445 w 136207"/>
                <a:gd name="connsiteY1" fmla="*/ 14288 h 76200"/>
                <a:gd name="connsiteX2" fmla="*/ 136207 w 136207"/>
                <a:gd name="connsiteY2" fmla="*/ 0 h 76200"/>
                <a:gd name="connsiteX3" fmla="*/ 0 w 136207"/>
                <a:gd name="connsiteY3" fmla="*/ 7239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207" h="76200">
                  <a:moveTo>
                    <a:pt x="14288" y="76200"/>
                  </a:moveTo>
                  <a:lnTo>
                    <a:pt x="131445" y="14288"/>
                  </a:lnTo>
                  <a:lnTo>
                    <a:pt x="136207" y="0"/>
                  </a:lnTo>
                  <a:lnTo>
                    <a:pt x="0" y="7239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5" name="Freeform: Shape 5844">
              <a:extLst>
                <a:ext uri="{FF2B5EF4-FFF2-40B4-BE49-F238E27FC236}">
                  <a16:creationId xmlns:a16="http://schemas.microsoft.com/office/drawing/2014/main" id="{1CF05409-7A51-4976-B468-4142C83DE3A0}"/>
                </a:ext>
              </a:extLst>
            </p:cNvPr>
            <p:cNvSpPr/>
            <p:nvPr/>
          </p:nvSpPr>
          <p:spPr>
            <a:xfrm>
              <a:off x="6479857" y="3770947"/>
              <a:ext cx="80009" cy="46672"/>
            </a:xfrm>
            <a:custGeom>
              <a:avLst/>
              <a:gdLst>
                <a:gd name="connsiteX0" fmla="*/ 14288 w 80009"/>
                <a:gd name="connsiteY0" fmla="*/ 46673 h 46672"/>
                <a:gd name="connsiteX1" fmla="*/ 76200 w 80009"/>
                <a:gd name="connsiteY1" fmla="*/ 14288 h 46672"/>
                <a:gd name="connsiteX2" fmla="*/ 80010 w 80009"/>
                <a:gd name="connsiteY2" fmla="*/ 0 h 46672"/>
                <a:gd name="connsiteX3" fmla="*/ 0 w 80009"/>
                <a:gd name="connsiteY3" fmla="*/ 42863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09" h="46672">
                  <a:moveTo>
                    <a:pt x="14288" y="46673"/>
                  </a:moveTo>
                  <a:lnTo>
                    <a:pt x="76200" y="14288"/>
                  </a:lnTo>
                  <a:lnTo>
                    <a:pt x="80010" y="0"/>
                  </a:lnTo>
                  <a:lnTo>
                    <a:pt x="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6" name="Freeform: Shape 5845">
              <a:extLst>
                <a:ext uri="{FF2B5EF4-FFF2-40B4-BE49-F238E27FC236}">
                  <a16:creationId xmlns:a16="http://schemas.microsoft.com/office/drawing/2014/main" id="{FB1C412C-D39A-4D09-8161-D299CB43B106}"/>
                </a:ext>
              </a:extLst>
            </p:cNvPr>
            <p:cNvSpPr/>
            <p:nvPr/>
          </p:nvSpPr>
          <p:spPr>
            <a:xfrm>
              <a:off x="6416039" y="3707129"/>
              <a:ext cx="163830" cy="91440"/>
            </a:xfrm>
            <a:custGeom>
              <a:avLst/>
              <a:gdLst>
                <a:gd name="connsiteX0" fmla="*/ 0 w 163830"/>
                <a:gd name="connsiteY0" fmla="*/ 86678 h 91440"/>
                <a:gd name="connsiteX1" fmla="*/ 14288 w 163830"/>
                <a:gd name="connsiteY1" fmla="*/ 91440 h 91440"/>
                <a:gd name="connsiteX2" fmla="*/ 159068 w 163830"/>
                <a:gd name="connsiteY2" fmla="*/ 13335 h 91440"/>
                <a:gd name="connsiteX3" fmla="*/ 163830 w 163830"/>
                <a:gd name="connsiteY3" fmla="*/ 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30" h="91440">
                  <a:moveTo>
                    <a:pt x="0" y="86678"/>
                  </a:moveTo>
                  <a:lnTo>
                    <a:pt x="14288" y="91440"/>
                  </a:lnTo>
                  <a:lnTo>
                    <a:pt x="159068" y="13335"/>
                  </a:lnTo>
                  <a:lnTo>
                    <a:pt x="163830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7" name="Freeform: Shape 5846">
              <a:extLst>
                <a:ext uri="{FF2B5EF4-FFF2-40B4-BE49-F238E27FC236}">
                  <a16:creationId xmlns:a16="http://schemas.microsoft.com/office/drawing/2014/main" id="{D710CB30-D8EA-46B4-8311-6E0A05FDDEF2}"/>
                </a:ext>
              </a:extLst>
            </p:cNvPr>
            <p:cNvSpPr/>
            <p:nvPr/>
          </p:nvSpPr>
          <p:spPr>
            <a:xfrm>
              <a:off x="6497176" y="3640799"/>
              <a:ext cx="19828" cy="15169"/>
            </a:xfrm>
            <a:custGeom>
              <a:avLst/>
              <a:gdLst>
                <a:gd name="connsiteX0" fmla="*/ 19828 w 19828"/>
                <a:gd name="connsiteY0" fmla="*/ 11086 h 15169"/>
                <a:gd name="connsiteX1" fmla="*/ 10303 w 19828"/>
                <a:gd name="connsiteY1" fmla="*/ 1561 h 15169"/>
                <a:gd name="connsiteX2" fmla="*/ 778 w 19828"/>
                <a:gd name="connsiteY2" fmla="*/ 3466 h 15169"/>
                <a:gd name="connsiteX3" fmla="*/ 8398 w 19828"/>
                <a:gd name="connsiteY3" fmla="*/ 12038 h 15169"/>
                <a:gd name="connsiteX4" fmla="*/ 19828 w 19828"/>
                <a:gd name="connsiteY4" fmla="*/ 11086 h 1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28" h="15169">
                  <a:moveTo>
                    <a:pt x="19828" y="11086"/>
                  </a:moveTo>
                  <a:cubicBezTo>
                    <a:pt x="19828" y="6323"/>
                    <a:pt x="19828" y="4418"/>
                    <a:pt x="10303" y="1561"/>
                  </a:cubicBezTo>
                  <a:cubicBezTo>
                    <a:pt x="4588" y="-344"/>
                    <a:pt x="1731" y="-1297"/>
                    <a:pt x="778" y="3466"/>
                  </a:cubicBezTo>
                  <a:cubicBezTo>
                    <a:pt x="-174" y="8228"/>
                    <a:pt x="-2079" y="9181"/>
                    <a:pt x="8398" y="12038"/>
                  </a:cubicBezTo>
                  <a:cubicBezTo>
                    <a:pt x="17923" y="16801"/>
                    <a:pt x="19828" y="15848"/>
                    <a:pt x="19828" y="11086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8" name="Freeform: Shape 5847">
              <a:extLst>
                <a:ext uri="{FF2B5EF4-FFF2-40B4-BE49-F238E27FC236}">
                  <a16:creationId xmlns:a16="http://schemas.microsoft.com/office/drawing/2014/main" id="{5CE3B6E5-BC8C-4781-B9F1-FDE53E2DBF5E}"/>
                </a:ext>
              </a:extLst>
            </p:cNvPr>
            <p:cNvSpPr/>
            <p:nvPr/>
          </p:nvSpPr>
          <p:spPr>
            <a:xfrm rot="17220426">
              <a:off x="6486393" y="3577319"/>
              <a:ext cx="34291" cy="179075"/>
            </a:xfrm>
            <a:custGeom>
              <a:avLst/>
              <a:gdLst>
                <a:gd name="connsiteX0" fmla="*/ 0 w 34291"/>
                <a:gd name="connsiteY0" fmla="*/ 0 h 179075"/>
                <a:gd name="connsiteX1" fmla="*/ 34291 w 34291"/>
                <a:gd name="connsiteY1" fmla="*/ 0 h 179075"/>
                <a:gd name="connsiteX2" fmla="*/ 34291 w 34291"/>
                <a:gd name="connsiteY2" fmla="*/ 179076 h 179075"/>
                <a:gd name="connsiteX3" fmla="*/ 0 w 34291"/>
                <a:gd name="connsiteY3" fmla="*/ 179076 h 17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1" h="179075">
                  <a:moveTo>
                    <a:pt x="0" y="0"/>
                  </a:moveTo>
                  <a:lnTo>
                    <a:pt x="34291" y="0"/>
                  </a:lnTo>
                  <a:lnTo>
                    <a:pt x="34291" y="179076"/>
                  </a:lnTo>
                  <a:lnTo>
                    <a:pt x="0" y="179076"/>
                  </a:lnTo>
                  <a:close/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9" name="Freeform: Shape 5848">
              <a:extLst>
                <a:ext uri="{FF2B5EF4-FFF2-40B4-BE49-F238E27FC236}">
                  <a16:creationId xmlns:a16="http://schemas.microsoft.com/office/drawing/2014/main" id="{1F505E98-8EE7-4409-9A07-03CEFC23DED9}"/>
                </a:ext>
              </a:extLst>
            </p:cNvPr>
            <p:cNvSpPr/>
            <p:nvPr/>
          </p:nvSpPr>
          <p:spPr>
            <a:xfrm>
              <a:off x="6544627" y="3662362"/>
              <a:ext cx="38100" cy="46672"/>
            </a:xfrm>
            <a:custGeom>
              <a:avLst/>
              <a:gdLst>
                <a:gd name="connsiteX0" fmla="*/ 38100 w 38100"/>
                <a:gd name="connsiteY0" fmla="*/ 46673 h 46672"/>
                <a:gd name="connsiteX1" fmla="*/ 15240 w 38100"/>
                <a:gd name="connsiteY1" fmla="*/ 3810 h 46672"/>
                <a:gd name="connsiteX2" fmla="*/ 0 w 38100"/>
                <a:gd name="connsiteY2" fmla="*/ 0 h 46672"/>
                <a:gd name="connsiteX3" fmla="*/ 22860 w 38100"/>
                <a:gd name="connsiteY3" fmla="*/ 41910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6672">
                  <a:moveTo>
                    <a:pt x="38100" y="46673"/>
                  </a:moveTo>
                  <a:lnTo>
                    <a:pt x="15240" y="3810"/>
                  </a:lnTo>
                  <a:lnTo>
                    <a:pt x="0" y="0"/>
                  </a:lnTo>
                  <a:lnTo>
                    <a:pt x="22860" y="419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0" name="Freeform: Shape 5849">
              <a:extLst>
                <a:ext uri="{FF2B5EF4-FFF2-40B4-BE49-F238E27FC236}">
                  <a16:creationId xmlns:a16="http://schemas.microsoft.com/office/drawing/2014/main" id="{90AA1E3E-5801-413E-8668-9B6989C63610}"/>
                </a:ext>
              </a:extLst>
            </p:cNvPr>
            <p:cNvSpPr/>
            <p:nvPr/>
          </p:nvSpPr>
          <p:spPr>
            <a:xfrm>
              <a:off x="6522720" y="3654742"/>
              <a:ext cx="37147" cy="47625"/>
            </a:xfrm>
            <a:custGeom>
              <a:avLst/>
              <a:gdLst>
                <a:gd name="connsiteX0" fmla="*/ 37147 w 37147"/>
                <a:gd name="connsiteY0" fmla="*/ 47625 h 47625"/>
                <a:gd name="connsiteX1" fmla="*/ 14288 w 37147"/>
                <a:gd name="connsiteY1" fmla="*/ 4763 h 47625"/>
                <a:gd name="connsiteX2" fmla="*/ 0 w 37147"/>
                <a:gd name="connsiteY2" fmla="*/ 0 h 47625"/>
                <a:gd name="connsiteX3" fmla="*/ 21907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7" y="47625"/>
                  </a:moveTo>
                  <a:lnTo>
                    <a:pt x="14288" y="4763"/>
                  </a:lnTo>
                  <a:lnTo>
                    <a:pt x="0" y="0"/>
                  </a:lnTo>
                  <a:lnTo>
                    <a:pt x="21907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1" name="Freeform: Shape 5850">
              <a:extLst>
                <a:ext uri="{FF2B5EF4-FFF2-40B4-BE49-F238E27FC236}">
                  <a16:creationId xmlns:a16="http://schemas.microsoft.com/office/drawing/2014/main" id="{072C4069-DEBE-41C5-845F-CD3664670D9E}"/>
                </a:ext>
              </a:extLst>
            </p:cNvPr>
            <p:cNvSpPr/>
            <p:nvPr/>
          </p:nvSpPr>
          <p:spPr>
            <a:xfrm>
              <a:off x="6477000" y="3641407"/>
              <a:ext cx="37147" cy="46672"/>
            </a:xfrm>
            <a:custGeom>
              <a:avLst/>
              <a:gdLst>
                <a:gd name="connsiteX0" fmla="*/ 37148 w 37147"/>
                <a:gd name="connsiteY0" fmla="*/ 46672 h 46672"/>
                <a:gd name="connsiteX1" fmla="*/ 15240 w 37147"/>
                <a:gd name="connsiteY1" fmla="*/ 4763 h 46672"/>
                <a:gd name="connsiteX2" fmla="*/ 0 w 37147"/>
                <a:gd name="connsiteY2" fmla="*/ 0 h 46672"/>
                <a:gd name="connsiteX3" fmla="*/ 22860 w 37147"/>
                <a:gd name="connsiteY3" fmla="*/ 42863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6672">
                  <a:moveTo>
                    <a:pt x="37148" y="46672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286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2" name="Freeform: Shape 5851">
              <a:extLst>
                <a:ext uri="{FF2B5EF4-FFF2-40B4-BE49-F238E27FC236}">
                  <a16:creationId xmlns:a16="http://schemas.microsoft.com/office/drawing/2014/main" id="{A031C111-3483-44E0-8CE2-48228F3B98A7}"/>
                </a:ext>
              </a:extLst>
            </p:cNvPr>
            <p:cNvSpPr/>
            <p:nvPr/>
          </p:nvSpPr>
          <p:spPr>
            <a:xfrm>
              <a:off x="6455092" y="3634739"/>
              <a:ext cx="37147" cy="46672"/>
            </a:xfrm>
            <a:custGeom>
              <a:avLst/>
              <a:gdLst>
                <a:gd name="connsiteX0" fmla="*/ 37148 w 37147"/>
                <a:gd name="connsiteY0" fmla="*/ 46673 h 46672"/>
                <a:gd name="connsiteX1" fmla="*/ 14288 w 37147"/>
                <a:gd name="connsiteY1" fmla="*/ 3810 h 46672"/>
                <a:gd name="connsiteX2" fmla="*/ 0 w 37147"/>
                <a:gd name="connsiteY2" fmla="*/ 0 h 46672"/>
                <a:gd name="connsiteX3" fmla="*/ 21908 w 37147"/>
                <a:gd name="connsiteY3" fmla="*/ 41910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6672">
                  <a:moveTo>
                    <a:pt x="37148" y="46673"/>
                  </a:moveTo>
                  <a:lnTo>
                    <a:pt x="14288" y="3810"/>
                  </a:lnTo>
                  <a:lnTo>
                    <a:pt x="0" y="0"/>
                  </a:lnTo>
                  <a:lnTo>
                    <a:pt x="21908" y="419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3" name="Freeform: Shape 5852">
              <a:extLst>
                <a:ext uri="{FF2B5EF4-FFF2-40B4-BE49-F238E27FC236}">
                  <a16:creationId xmlns:a16="http://schemas.microsoft.com/office/drawing/2014/main" id="{536B6975-ABA0-4D4E-9F84-C3B0F2EAB28B}"/>
                </a:ext>
              </a:extLst>
            </p:cNvPr>
            <p:cNvSpPr/>
            <p:nvPr/>
          </p:nvSpPr>
          <p:spPr>
            <a:xfrm>
              <a:off x="6567487" y="3669029"/>
              <a:ext cx="22860" cy="34290"/>
            </a:xfrm>
            <a:custGeom>
              <a:avLst/>
              <a:gdLst>
                <a:gd name="connsiteX0" fmla="*/ 0 w 22860"/>
                <a:gd name="connsiteY0" fmla="*/ 0 h 34290"/>
                <a:gd name="connsiteX1" fmla="*/ 18098 w 22860"/>
                <a:gd name="connsiteY1" fmla="*/ 34290 h 34290"/>
                <a:gd name="connsiteX2" fmla="*/ 22860 w 22860"/>
                <a:gd name="connsiteY2" fmla="*/ 19050 h 34290"/>
                <a:gd name="connsiteX3" fmla="*/ 15240 w 22860"/>
                <a:gd name="connsiteY3" fmla="*/ 4763 h 3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0" h="34290">
                  <a:moveTo>
                    <a:pt x="0" y="0"/>
                  </a:moveTo>
                  <a:lnTo>
                    <a:pt x="18098" y="34290"/>
                  </a:lnTo>
                  <a:lnTo>
                    <a:pt x="22860" y="19050"/>
                  </a:lnTo>
                  <a:lnTo>
                    <a:pt x="15240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4" name="Freeform: Shape 5853">
              <a:extLst>
                <a:ext uri="{FF2B5EF4-FFF2-40B4-BE49-F238E27FC236}">
                  <a16:creationId xmlns:a16="http://schemas.microsoft.com/office/drawing/2014/main" id="{5C644176-2C13-4DF4-AF52-38E215B2C173}"/>
                </a:ext>
              </a:extLst>
            </p:cNvPr>
            <p:cNvSpPr/>
            <p:nvPr/>
          </p:nvSpPr>
          <p:spPr>
            <a:xfrm>
              <a:off x="6499860" y="3648075"/>
              <a:ext cx="37147" cy="47625"/>
            </a:xfrm>
            <a:custGeom>
              <a:avLst/>
              <a:gdLst>
                <a:gd name="connsiteX0" fmla="*/ 37148 w 37147"/>
                <a:gd name="connsiteY0" fmla="*/ 47625 h 47625"/>
                <a:gd name="connsiteX1" fmla="*/ 15240 w 37147"/>
                <a:gd name="connsiteY1" fmla="*/ 4763 h 47625"/>
                <a:gd name="connsiteX2" fmla="*/ 0 w 37147"/>
                <a:gd name="connsiteY2" fmla="*/ 0 h 47625"/>
                <a:gd name="connsiteX3" fmla="*/ 22860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8" y="47625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286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5" name="Freeform: Shape 5854">
              <a:extLst>
                <a:ext uri="{FF2B5EF4-FFF2-40B4-BE49-F238E27FC236}">
                  <a16:creationId xmlns:a16="http://schemas.microsoft.com/office/drawing/2014/main" id="{02B9A523-9CC7-4C96-ACA8-09861A92FD61}"/>
                </a:ext>
              </a:extLst>
            </p:cNvPr>
            <p:cNvSpPr/>
            <p:nvPr/>
          </p:nvSpPr>
          <p:spPr>
            <a:xfrm>
              <a:off x="6413182" y="3645217"/>
              <a:ext cx="11429" cy="15240"/>
            </a:xfrm>
            <a:custGeom>
              <a:avLst/>
              <a:gdLst>
                <a:gd name="connsiteX0" fmla="*/ 11430 w 11429"/>
                <a:gd name="connsiteY0" fmla="*/ 15240 h 15240"/>
                <a:gd name="connsiteX1" fmla="*/ 2857 w 11429"/>
                <a:gd name="connsiteY1" fmla="*/ 0 h 15240"/>
                <a:gd name="connsiteX2" fmla="*/ 0 w 11429"/>
                <a:gd name="connsiteY2" fmla="*/ 12383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9" h="15240">
                  <a:moveTo>
                    <a:pt x="11430" y="15240"/>
                  </a:moveTo>
                  <a:lnTo>
                    <a:pt x="2857" y="0"/>
                  </a:lnTo>
                  <a:lnTo>
                    <a:pt x="0" y="1238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6" name="Freeform: Shape 5855">
              <a:extLst>
                <a:ext uri="{FF2B5EF4-FFF2-40B4-BE49-F238E27FC236}">
                  <a16:creationId xmlns:a16="http://schemas.microsoft.com/office/drawing/2014/main" id="{1B64C0A7-2200-4B23-8C2B-9EE7A4505D1A}"/>
                </a:ext>
              </a:extLst>
            </p:cNvPr>
            <p:cNvSpPr/>
            <p:nvPr/>
          </p:nvSpPr>
          <p:spPr>
            <a:xfrm>
              <a:off x="6418897" y="3624262"/>
              <a:ext cx="27622" cy="43814"/>
            </a:xfrm>
            <a:custGeom>
              <a:avLst/>
              <a:gdLst>
                <a:gd name="connsiteX0" fmla="*/ 27623 w 27622"/>
                <a:gd name="connsiteY0" fmla="*/ 43815 h 43814"/>
                <a:gd name="connsiteX1" fmla="*/ 5715 w 27622"/>
                <a:gd name="connsiteY1" fmla="*/ 952 h 43814"/>
                <a:gd name="connsiteX2" fmla="*/ 3810 w 27622"/>
                <a:gd name="connsiteY2" fmla="*/ 0 h 43814"/>
                <a:gd name="connsiteX3" fmla="*/ 0 w 27622"/>
                <a:gd name="connsiteY3" fmla="*/ 13335 h 43814"/>
                <a:gd name="connsiteX4" fmla="*/ 13335 w 27622"/>
                <a:gd name="connsiteY4" fmla="*/ 39052 h 4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" h="43814">
                  <a:moveTo>
                    <a:pt x="27623" y="43815"/>
                  </a:moveTo>
                  <a:lnTo>
                    <a:pt x="5715" y="952"/>
                  </a:lnTo>
                  <a:lnTo>
                    <a:pt x="3810" y="0"/>
                  </a:lnTo>
                  <a:lnTo>
                    <a:pt x="0" y="13335"/>
                  </a:lnTo>
                  <a:lnTo>
                    <a:pt x="13335" y="3905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7" name="Freeform: Shape 5856">
              <a:extLst>
                <a:ext uri="{FF2B5EF4-FFF2-40B4-BE49-F238E27FC236}">
                  <a16:creationId xmlns:a16="http://schemas.microsoft.com/office/drawing/2014/main" id="{7C2AA6D2-F44D-4C54-AE88-8ECFBE1EC3D2}"/>
                </a:ext>
              </a:extLst>
            </p:cNvPr>
            <p:cNvSpPr/>
            <p:nvPr/>
          </p:nvSpPr>
          <p:spPr>
            <a:xfrm>
              <a:off x="6432232" y="3627120"/>
              <a:ext cx="37147" cy="47625"/>
            </a:xfrm>
            <a:custGeom>
              <a:avLst/>
              <a:gdLst>
                <a:gd name="connsiteX0" fmla="*/ 37147 w 37147"/>
                <a:gd name="connsiteY0" fmla="*/ 47625 h 47625"/>
                <a:gd name="connsiteX1" fmla="*/ 15240 w 37147"/>
                <a:gd name="connsiteY1" fmla="*/ 4763 h 47625"/>
                <a:gd name="connsiteX2" fmla="*/ 0 w 37147"/>
                <a:gd name="connsiteY2" fmla="*/ 0 h 47625"/>
                <a:gd name="connsiteX3" fmla="*/ 21907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7" y="47625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1907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8" name="Freeform: Shape 5857">
              <a:extLst>
                <a:ext uri="{FF2B5EF4-FFF2-40B4-BE49-F238E27FC236}">
                  <a16:creationId xmlns:a16="http://schemas.microsoft.com/office/drawing/2014/main" id="{77D9A6FF-88EC-4B44-8264-4B6357764CD9}"/>
                </a:ext>
              </a:extLst>
            </p:cNvPr>
            <p:cNvSpPr/>
            <p:nvPr/>
          </p:nvSpPr>
          <p:spPr>
            <a:xfrm rot="17219769">
              <a:off x="6399814" y="3719282"/>
              <a:ext cx="165730" cy="20001"/>
            </a:xfrm>
            <a:custGeom>
              <a:avLst/>
              <a:gdLst>
                <a:gd name="connsiteX0" fmla="*/ 0 w 165730"/>
                <a:gd name="connsiteY0" fmla="*/ 0 h 20001"/>
                <a:gd name="connsiteX1" fmla="*/ 165731 w 165730"/>
                <a:gd name="connsiteY1" fmla="*/ 0 h 20001"/>
                <a:gd name="connsiteX2" fmla="*/ 165731 w 165730"/>
                <a:gd name="connsiteY2" fmla="*/ 20002 h 20001"/>
                <a:gd name="connsiteX3" fmla="*/ 0 w 165730"/>
                <a:gd name="connsiteY3" fmla="*/ 20002 h 2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730" h="20001">
                  <a:moveTo>
                    <a:pt x="0" y="0"/>
                  </a:moveTo>
                  <a:lnTo>
                    <a:pt x="165731" y="0"/>
                  </a:lnTo>
                  <a:lnTo>
                    <a:pt x="165731" y="20002"/>
                  </a:lnTo>
                  <a:lnTo>
                    <a:pt x="0" y="20002"/>
                  </a:ln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5" name="Group 5884">
            <a:extLst>
              <a:ext uri="{FF2B5EF4-FFF2-40B4-BE49-F238E27FC236}">
                <a16:creationId xmlns:a16="http://schemas.microsoft.com/office/drawing/2014/main" id="{32A733FD-303E-4244-9FFE-BA20608E8EFA}"/>
              </a:ext>
            </a:extLst>
          </p:cNvPr>
          <p:cNvGrpSpPr/>
          <p:nvPr/>
        </p:nvGrpSpPr>
        <p:grpSpPr>
          <a:xfrm>
            <a:off x="5661554" y="5088866"/>
            <a:ext cx="149988" cy="165228"/>
            <a:chOff x="5918835" y="3958144"/>
            <a:chExt cx="149988" cy="165228"/>
          </a:xfrm>
        </p:grpSpPr>
        <p:sp>
          <p:nvSpPr>
            <p:cNvPr id="5859" name="Freeform: Shape 5858">
              <a:extLst>
                <a:ext uri="{FF2B5EF4-FFF2-40B4-BE49-F238E27FC236}">
                  <a16:creationId xmlns:a16="http://schemas.microsoft.com/office/drawing/2014/main" id="{995BC73A-91D3-4C54-9A28-6D4D53207390}"/>
                </a:ext>
              </a:extLst>
            </p:cNvPr>
            <p:cNvSpPr/>
            <p:nvPr/>
          </p:nvSpPr>
          <p:spPr>
            <a:xfrm>
              <a:off x="5948749" y="4058989"/>
              <a:ext cx="39231" cy="39231"/>
            </a:xfrm>
            <a:custGeom>
              <a:avLst/>
              <a:gdLst>
                <a:gd name="connsiteX0" fmla="*/ 34856 w 39231"/>
                <a:gd name="connsiteY0" fmla="*/ 31998 h 39231"/>
                <a:gd name="connsiteX1" fmla="*/ 7233 w 39231"/>
                <a:gd name="connsiteY1" fmla="*/ 34856 h 39231"/>
                <a:gd name="connsiteX2" fmla="*/ 4376 w 39231"/>
                <a:gd name="connsiteY2" fmla="*/ 7233 h 39231"/>
                <a:gd name="connsiteX3" fmla="*/ 31998 w 39231"/>
                <a:gd name="connsiteY3" fmla="*/ 4376 h 39231"/>
                <a:gd name="connsiteX4" fmla="*/ 34856 w 39231"/>
                <a:gd name="connsiteY4" fmla="*/ 31998 h 3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31" h="39231">
                  <a:moveTo>
                    <a:pt x="34856" y="31998"/>
                  </a:moveTo>
                  <a:cubicBezTo>
                    <a:pt x="28188" y="40571"/>
                    <a:pt x="15806" y="41523"/>
                    <a:pt x="7233" y="34856"/>
                  </a:cubicBezTo>
                  <a:cubicBezTo>
                    <a:pt x="-1339" y="28188"/>
                    <a:pt x="-2292" y="15806"/>
                    <a:pt x="4376" y="7233"/>
                  </a:cubicBezTo>
                  <a:cubicBezTo>
                    <a:pt x="11043" y="-1339"/>
                    <a:pt x="23426" y="-2292"/>
                    <a:pt x="31998" y="4376"/>
                  </a:cubicBezTo>
                  <a:cubicBezTo>
                    <a:pt x="40571" y="11043"/>
                    <a:pt x="41523" y="24378"/>
                    <a:pt x="34856" y="31998"/>
                  </a:cubicBez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0" name="Freeform: Shape 5859">
              <a:extLst>
                <a:ext uri="{FF2B5EF4-FFF2-40B4-BE49-F238E27FC236}">
                  <a16:creationId xmlns:a16="http://schemas.microsoft.com/office/drawing/2014/main" id="{95EA3051-51D7-4688-AF4A-33A7D168F9BF}"/>
                </a:ext>
              </a:extLst>
            </p:cNvPr>
            <p:cNvSpPr/>
            <p:nvPr/>
          </p:nvSpPr>
          <p:spPr>
            <a:xfrm rot="18499938">
              <a:off x="6030586" y="3978397"/>
              <a:ext cx="35241" cy="8572"/>
            </a:xfrm>
            <a:custGeom>
              <a:avLst/>
              <a:gdLst>
                <a:gd name="connsiteX0" fmla="*/ 0 w 35241"/>
                <a:gd name="connsiteY0" fmla="*/ 0 h 8572"/>
                <a:gd name="connsiteX1" fmla="*/ 35241 w 35241"/>
                <a:gd name="connsiteY1" fmla="*/ 0 h 8572"/>
                <a:gd name="connsiteX2" fmla="*/ 35241 w 35241"/>
                <a:gd name="connsiteY2" fmla="*/ 8572 h 8572"/>
                <a:gd name="connsiteX3" fmla="*/ 0 w 35241"/>
                <a:gd name="connsiteY3" fmla="*/ 8572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1" h="8572">
                  <a:moveTo>
                    <a:pt x="0" y="0"/>
                  </a:moveTo>
                  <a:lnTo>
                    <a:pt x="35241" y="0"/>
                  </a:lnTo>
                  <a:lnTo>
                    <a:pt x="35241" y="8572"/>
                  </a:lnTo>
                  <a:lnTo>
                    <a:pt x="0" y="8572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1" name="Freeform: Shape 5860">
              <a:extLst>
                <a:ext uri="{FF2B5EF4-FFF2-40B4-BE49-F238E27FC236}">
                  <a16:creationId xmlns:a16="http://schemas.microsoft.com/office/drawing/2014/main" id="{86954E3B-39A7-4E90-B277-89ACCD6A8235}"/>
                </a:ext>
              </a:extLst>
            </p:cNvPr>
            <p:cNvSpPr/>
            <p:nvPr/>
          </p:nvSpPr>
          <p:spPr>
            <a:xfrm>
              <a:off x="5935027" y="3975856"/>
              <a:ext cx="128466" cy="130371"/>
            </a:xfrm>
            <a:custGeom>
              <a:avLst/>
              <a:gdLst>
                <a:gd name="connsiteX0" fmla="*/ 78105 w 128466"/>
                <a:gd name="connsiteY0" fmla="*/ 130371 h 130371"/>
                <a:gd name="connsiteX1" fmla="*/ 0 w 128466"/>
                <a:gd name="connsiteY1" fmla="*/ 68459 h 130371"/>
                <a:gd name="connsiteX2" fmla="*/ 40958 w 128466"/>
                <a:gd name="connsiteY2" fmla="*/ 17024 h 130371"/>
                <a:gd name="connsiteX3" fmla="*/ 103823 w 128466"/>
                <a:gd name="connsiteY3" fmla="*/ 9404 h 130371"/>
                <a:gd name="connsiteX4" fmla="*/ 111443 w 128466"/>
                <a:gd name="connsiteY4" fmla="*/ 15119 h 130371"/>
                <a:gd name="connsiteX5" fmla="*/ 119063 w 128466"/>
                <a:gd name="connsiteY5" fmla="*/ 77984 h 130371"/>
                <a:gd name="connsiteX6" fmla="*/ 78105 w 128466"/>
                <a:gd name="connsiteY6" fmla="*/ 130371 h 13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466" h="130371">
                  <a:moveTo>
                    <a:pt x="78105" y="130371"/>
                  </a:moveTo>
                  <a:lnTo>
                    <a:pt x="0" y="68459"/>
                  </a:lnTo>
                  <a:lnTo>
                    <a:pt x="40958" y="17024"/>
                  </a:lnTo>
                  <a:cubicBezTo>
                    <a:pt x="56198" y="-2026"/>
                    <a:pt x="84773" y="-5836"/>
                    <a:pt x="103823" y="9404"/>
                  </a:cubicBezTo>
                  <a:lnTo>
                    <a:pt x="111443" y="15119"/>
                  </a:lnTo>
                  <a:cubicBezTo>
                    <a:pt x="130493" y="30359"/>
                    <a:pt x="134303" y="58934"/>
                    <a:pt x="119063" y="77984"/>
                  </a:cubicBezTo>
                  <a:lnTo>
                    <a:pt x="78105" y="130371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2" name="Freeform: Shape 5861">
              <a:extLst>
                <a:ext uri="{FF2B5EF4-FFF2-40B4-BE49-F238E27FC236}">
                  <a16:creationId xmlns:a16="http://schemas.microsoft.com/office/drawing/2014/main" id="{45A0BCC6-50C6-49EC-951D-5557A7D60531}"/>
                </a:ext>
              </a:extLst>
            </p:cNvPr>
            <p:cNvSpPr/>
            <p:nvPr/>
          </p:nvSpPr>
          <p:spPr>
            <a:xfrm>
              <a:off x="5918835" y="4027766"/>
              <a:ext cx="109698" cy="95606"/>
            </a:xfrm>
            <a:custGeom>
              <a:avLst/>
              <a:gdLst>
                <a:gd name="connsiteX0" fmla="*/ 103822 w 109698"/>
                <a:gd name="connsiteY0" fmla="*/ 57506 h 95606"/>
                <a:gd name="connsiteX1" fmla="*/ 36195 w 109698"/>
                <a:gd name="connsiteY1" fmla="*/ 3214 h 95606"/>
                <a:gd name="connsiteX2" fmla="*/ 1905 w 109698"/>
                <a:gd name="connsiteY2" fmla="*/ 13691 h 95606"/>
                <a:gd name="connsiteX3" fmla="*/ 0 w 109698"/>
                <a:gd name="connsiteY3" fmla="*/ 16549 h 95606"/>
                <a:gd name="connsiteX4" fmla="*/ 100013 w 109698"/>
                <a:gd name="connsiteY4" fmla="*/ 95606 h 95606"/>
                <a:gd name="connsiteX5" fmla="*/ 101917 w 109698"/>
                <a:gd name="connsiteY5" fmla="*/ 92749 h 95606"/>
                <a:gd name="connsiteX6" fmla="*/ 103822 w 109698"/>
                <a:gd name="connsiteY6" fmla="*/ 57506 h 9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698" h="95606">
                  <a:moveTo>
                    <a:pt x="103822" y="57506"/>
                  </a:moveTo>
                  <a:lnTo>
                    <a:pt x="36195" y="3214"/>
                  </a:lnTo>
                  <a:cubicBezTo>
                    <a:pt x="27622" y="-3454"/>
                    <a:pt x="12382" y="356"/>
                    <a:pt x="1905" y="13691"/>
                  </a:cubicBezTo>
                  <a:lnTo>
                    <a:pt x="0" y="16549"/>
                  </a:lnTo>
                  <a:lnTo>
                    <a:pt x="100013" y="95606"/>
                  </a:lnTo>
                  <a:lnTo>
                    <a:pt x="101917" y="92749"/>
                  </a:lnTo>
                  <a:cubicBezTo>
                    <a:pt x="111442" y="80366"/>
                    <a:pt x="112395" y="64174"/>
                    <a:pt x="103822" y="57506"/>
                  </a:cubicBez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3" name="Freeform: Shape 5862">
              <a:extLst>
                <a:ext uri="{FF2B5EF4-FFF2-40B4-BE49-F238E27FC236}">
                  <a16:creationId xmlns:a16="http://schemas.microsoft.com/office/drawing/2014/main" id="{2EA90FBD-184F-4C4D-922F-E2635A46B360}"/>
                </a:ext>
              </a:extLst>
            </p:cNvPr>
            <p:cNvSpPr/>
            <p:nvPr/>
          </p:nvSpPr>
          <p:spPr>
            <a:xfrm>
              <a:off x="6047929" y="3958144"/>
              <a:ext cx="20894" cy="20493"/>
            </a:xfrm>
            <a:custGeom>
              <a:avLst/>
              <a:gdLst>
                <a:gd name="connsiteX0" fmla="*/ 18543 w 20894"/>
                <a:gd name="connsiteY0" fmla="*/ 16638 h 20493"/>
                <a:gd name="connsiteX1" fmla="*/ 16638 w 20894"/>
                <a:gd name="connsiteY1" fmla="*/ 2351 h 20493"/>
                <a:gd name="connsiteX2" fmla="*/ 2351 w 20894"/>
                <a:gd name="connsiteY2" fmla="*/ 4256 h 20493"/>
                <a:gd name="connsiteX3" fmla="*/ 4256 w 20894"/>
                <a:gd name="connsiteY3" fmla="*/ 18543 h 20493"/>
                <a:gd name="connsiteX4" fmla="*/ 18543 w 20894"/>
                <a:gd name="connsiteY4" fmla="*/ 16638 h 2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94" h="20493">
                  <a:moveTo>
                    <a:pt x="18543" y="16638"/>
                  </a:moveTo>
                  <a:cubicBezTo>
                    <a:pt x="22353" y="11876"/>
                    <a:pt x="21401" y="6161"/>
                    <a:pt x="16638" y="2351"/>
                  </a:cubicBezTo>
                  <a:cubicBezTo>
                    <a:pt x="11876" y="-1459"/>
                    <a:pt x="6161" y="-507"/>
                    <a:pt x="2351" y="4256"/>
                  </a:cubicBezTo>
                  <a:cubicBezTo>
                    <a:pt x="-1459" y="9018"/>
                    <a:pt x="-507" y="14734"/>
                    <a:pt x="4256" y="18543"/>
                  </a:cubicBezTo>
                  <a:cubicBezTo>
                    <a:pt x="9018" y="21401"/>
                    <a:pt x="15686" y="21401"/>
                    <a:pt x="18543" y="16638"/>
                  </a:cubicBez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2" name="Group 5881">
            <a:extLst>
              <a:ext uri="{FF2B5EF4-FFF2-40B4-BE49-F238E27FC236}">
                <a16:creationId xmlns:a16="http://schemas.microsoft.com/office/drawing/2014/main" id="{253BF2A1-9F6F-462C-81F8-E4329183D64F}"/>
              </a:ext>
            </a:extLst>
          </p:cNvPr>
          <p:cNvGrpSpPr/>
          <p:nvPr/>
        </p:nvGrpSpPr>
        <p:grpSpPr>
          <a:xfrm>
            <a:off x="7821622" y="2605527"/>
            <a:ext cx="165837" cy="317026"/>
            <a:chOff x="6480707" y="2947227"/>
            <a:chExt cx="165837" cy="317026"/>
          </a:xfrm>
        </p:grpSpPr>
        <p:sp>
          <p:nvSpPr>
            <p:cNvPr id="5864" name="Freeform: Shape 5863">
              <a:extLst>
                <a:ext uri="{FF2B5EF4-FFF2-40B4-BE49-F238E27FC236}">
                  <a16:creationId xmlns:a16="http://schemas.microsoft.com/office/drawing/2014/main" id="{F31B9FFB-90FB-4050-A5C6-575075AC27E1}"/>
                </a:ext>
              </a:extLst>
            </p:cNvPr>
            <p:cNvSpPr/>
            <p:nvPr/>
          </p:nvSpPr>
          <p:spPr>
            <a:xfrm>
              <a:off x="6526206" y="3045792"/>
              <a:ext cx="119688" cy="218461"/>
            </a:xfrm>
            <a:custGeom>
              <a:avLst/>
              <a:gdLst>
                <a:gd name="connsiteX0" fmla="*/ 6038 w 119688"/>
                <a:gd name="connsiteY0" fmla="*/ 216520 h 218461"/>
                <a:gd name="connsiteX1" fmla="*/ 2228 w 119688"/>
                <a:gd name="connsiteY1" fmla="*/ 197470 h 218461"/>
                <a:gd name="connsiteX2" fmla="*/ 88906 w 119688"/>
                <a:gd name="connsiteY2" fmla="*/ 66025 h 218461"/>
                <a:gd name="connsiteX3" fmla="*/ 82238 w 119688"/>
                <a:gd name="connsiteY3" fmla="*/ 31735 h 218461"/>
                <a:gd name="connsiteX4" fmla="*/ 47948 w 119688"/>
                <a:gd name="connsiteY4" fmla="*/ 38402 h 218461"/>
                <a:gd name="connsiteX5" fmla="*/ 28898 w 119688"/>
                <a:gd name="connsiteY5" fmla="*/ 42212 h 218461"/>
                <a:gd name="connsiteX6" fmla="*/ 25088 w 119688"/>
                <a:gd name="connsiteY6" fmla="*/ 23162 h 218461"/>
                <a:gd name="connsiteX7" fmla="*/ 96526 w 119688"/>
                <a:gd name="connsiteY7" fmla="*/ 8875 h 218461"/>
                <a:gd name="connsiteX8" fmla="*/ 110813 w 119688"/>
                <a:gd name="connsiteY8" fmla="*/ 80312 h 218461"/>
                <a:gd name="connsiteX9" fmla="*/ 24136 w 119688"/>
                <a:gd name="connsiteY9" fmla="*/ 211757 h 218461"/>
                <a:gd name="connsiteX10" fmla="*/ 6038 w 119688"/>
                <a:gd name="connsiteY10" fmla="*/ 216520 h 21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9688" h="218461">
                  <a:moveTo>
                    <a:pt x="6038" y="216520"/>
                  </a:moveTo>
                  <a:cubicBezTo>
                    <a:pt x="-629" y="212710"/>
                    <a:pt x="-1582" y="204137"/>
                    <a:pt x="2228" y="197470"/>
                  </a:cubicBezTo>
                  <a:lnTo>
                    <a:pt x="88906" y="66025"/>
                  </a:lnTo>
                  <a:cubicBezTo>
                    <a:pt x="96526" y="54595"/>
                    <a:pt x="93668" y="39355"/>
                    <a:pt x="82238" y="31735"/>
                  </a:cubicBezTo>
                  <a:cubicBezTo>
                    <a:pt x="70808" y="24115"/>
                    <a:pt x="55568" y="26972"/>
                    <a:pt x="47948" y="38402"/>
                  </a:cubicBezTo>
                  <a:cubicBezTo>
                    <a:pt x="44138" y="45070"/>
                    <a:pt x="35566" y="46022"/>
                    <a:pt x="28898" y="42212"/>
                  </a:cubicBezTo>
                  <a:cubicBezTo>
                    <a:pt x="22231" y="38402"/>
                    <a:pt x="21278" y="29830"/>
                    <a:pt x="25088" y="23162"/>
                  </a:cubicBezTo>
                  <a:cubicBezTo>
                    <a:pt x="41281" y="-650"/>
                    <a:pt x="72713" y="-7318"/>
                    <a:pt x="96526" y="8875"/>
                  </a:cubicBezTo>
                  <a:cubicBezTo>
                    <a:pt x="120338" y="25067"/>
                    <a:pt x="127006" y="56500"/>
                    <a:pt x="110813" y="80312"/>
                  </a:cubicBezTo>
                  <a:lnTo>
                    <a:pt x="24136" y="211757"/>
                  </a:lnTo>
                  <a:cubicBezTo>
                    <a:pt x="21278" y="218425"/>
                    <a:pt x="12706" y="220330"/>
                    <a:pt x="6038" y="216520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5" name="Freeform: Shape 5864">
              <a:extLst>
                <a:ext uri="{FF2B5EF4-FFF2-40B4-BE49-F238E27FC236}">
                  <a16:creationId xmlns:a16="http://schemas.microsoft.com/office/drawing/2014/main" id="{99520745-3722-492C-AE74-B5ED98133231}"/>
                </a:ext>
              </a:extLst>
            </p:cNvPr>
            <p:cNvSpPr/>
            <p:nvPr/>
          </p:nvSpPr>
          <p:spPr>
            <a:xfrm>
              <a:off x="6528435" y="3205162"/>
              <a:ext cx="58102" cy="38100"/>
            </a:xfrm>
            <a:custGeom>
              <a:avLst/>
              <a:gdLst>
                <a:gd name="connsiteX0" fmla="*/ 48577 w 58102"/>
                <a:gd name="connsiteY0" fmla="*/ 13335 h 38100"/>
                <a:gd name="connsiteX1" fmla="*/ 58102 w 58102"/>
                <a:gd name="connsiteY1" fmla="*/ 0 h 38100"/>
                <a:gd name="connsiteX2" fmla="*/ 24765 w 58102"/>
                <a:gd name="connsiteY2" fmla="*/ 0 h 38100"/>
                <a:gd name="connsiteX3" fmla="*/ 0 w 58102"/>
                <a:gd name="connsiteY3" fmla="*/ 38100 h 38100"/>
                <a:gd name="connsiteX4" fmla="*/ 0 w 58102"/>
                <a:gd name="connsiteY4" fmla="*/ 38100 h 38100"/>
                <a:gd name="connsiteX5" fmla="*/ 32385 w 58102"/>
                <a:gd name="connsiteY5" fmla="*/ 38100 h 38100"/>
                <a:gd name="connsiteX6" fmla="*/ 41910 w 58102"/>
                <a:gd name="connsiteY6" fmla="*/ 23813 h 38100"/>
                <a:gd name="connsiteX7" fmla="*/ 9525 w 58102"/>
                <a:gd name="connsiteY7" fmla="*/ 24765 h 38100"/>
                <a:gd name="connsiteX8" fmla="*/ 16192 w 58102"/>
                <a:gd name="connsiteY8" fmla="*/ 142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102" h="38100">
                  <a:moveTo>
                    <a:pt x="48577" y="13335"/>
                  </a:moveTo>
                  <a:lnTo>
                    <a:pt x="58102" y="0"/>
                  </a:lnTo>
                  <a:lnTo>
                    <a:pt x="24765" y="0"/>
                  </a:lnTo>
                  <a:lnTo>
                    <a:pt x="0" y="38100"/>
                  </a:lnTo>
                  <a:lnTo>
                    <a:pt x="0" y="38100"/>
                  </a:lnTo>
                  <a:lnTo>
                    <a:pt x="32385" y="38100"/>
                  </a:lnTo>
                  <a:lnTo>
                    <a:pt x="41910" y="23813"/>
                  </a:lnTo>
                  <a:lnTo>
                    <a:pt x="9525" y="24765"/>
                  </a:lnTo>
                  <a:lnTo>
                    <a:pt x="16192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6" name="Freeform: Shape 5865">
              <a:extLst>
                <a:ext uri="{FF2B5EF4-FFF2-40B4-BE49-F238E27FC236}">
                  <a16:creationId xmlns:a16="http://schemas.microsoft.com/office/drawing/2014/main" id="{816002BD-ACCB-4A06-9459-04F9C2229E80}"/>
                </a:ext>
              </a:extLst>
            </p:cNvPr>
            <p:cNvSpPr/>
            <p:nvPr/>
          </p:nvSpPr>
          <p:spPr>
            <a:xfrm>
              <a:off x="6557010" y="3054667"/>
              <a:ext cx="20954" cy="36194"/>
            </a:xfrm>
            <a:custGeom>
              <a:avLst/>
              <a:gdLst>
                <a:gd name="connsiteX0" fmla="*/ 9525 w 20954"/>
                <a:gd name="connsiteY0" fmla="*/ 36195 h 36194"/>
                <a:gd name="connsiteX1" fmla="*/ 18098 w 20954"/>
                <a:gd name="connsiteY1" fmla="*/ 30480 h 36194"/>
                <a:gd name="connsiteX2" fmla="*/ 20955 w 20954"/>
                <a:gd name="connsiteY2" fmla="*/ 26670 h 36194"/>
                <a:gd name="connsiteX3" fmla="*/ 10477 w 20954"/>
                <a:gd name="connsiteY3" fmla="*/ 0 h 36194"/>
                <a:gd name="connsiteX4" fmla="*/ 0 w 20954"/>
                <a:gd name="connsiteY4" fmla="*/ 9525 h 36194"/>
                <a:gd name="connsiteX5" fmla="*/ 9525 w 20954"/>
                <a:gd name="connsiteY5" fmla="*/ 36195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" h="36194">
                  <a:moveTo>
                    <a:pt x="9525" y="36195"/>
                  </a:moveTo>
                  <a:cubicBezTo>
                    <a:pt x="12382" y="35243"/>
                    <a:pt x="16192" y="33338"/>
                    <a:pt x="18098" y="30480"/>
                  </a:cubicBezTo>
                  <a:cubicBezTo>
                    <a:pt x="19050" y="29527"/>
                    <a:pt x="20002" y="28575"/>
                    <a:pt x="20955" y="26670"/>
                  </a:cubicBezTo>
                  <a:lnTo>
                    <a:pt x="10477" y="0"/>
                  </a:lnTo>
                  <a:cubicBezTo>
                    <a:pt x="6667" y="2857"/>
                    <a:pt x="2857" y="5715"/>
                    <a:pt x="0" y="9525"/>
                  </a:cubicBezTo>
                  <a:lnTo>
                    <a:pt x="9525" y="3619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7" name="Freeform: Shape 5866">
              <a:extLst>
                <a:ext uri="{FF2B5EF4-FFF2-40B4-BE49-F238E27FC236}">
                  <a16:creationId xmlns:a16="http://schemas.microsoft.com/office/drawing/2014/main" id="{20D34D11-F818-4AB9-AE9C-D60CAD745E82}"/>
                </a:ext>
              </a:extLst>
            </p:cNvPr>
            <p:cNvSpPr/>
            <p:nvPr/>
          </p:nvSpPr>
          <p:spPr>
            <a:xfrm>
              <a:off x="6560820" y="3156585"/>
              <a:ext cx="58102" cy="38100"/>
            </a:xfrm>
            <a:custGeom>
              <a:avLst/>
              <a:gdLst>
                <a:gd name="connsiteX0" fmla="*/ 48577 w 58102"/>
                <a:gd name="connsiteY0" fmla="*/ 13335 h 38100"/>
                <a:gd name="connsiteX1" fmla="*/ 58102 w 58102"/>
                <a:gd name="connsiteY1" fmla="*/ 0 h 38100"/>
                <a:gd name="connsiteX2" fmla="*/ 24765 w 58102"/>
                <a:gd name="connsiteY2" fmla="*/ 0 h 38100"/>
                <a:gd name="connsiteX3" fmla="*/ 0 w 58102"/>
                <a:gd name="connsiteY3" fmla="*/ 38100 h 38100"/>
                <a:gd name="connsiteX4" fmla="*/ 32385 w 58102"/>
                <a:gd name="connsiteY4" fmla="*/ 38100 h 38100"/>
                <a:gd name="connsiteX5" fmla="*/ 41910 w 58102"/>
                <a:gd name="connsiteY5" fmla="*/ 23813 h 38100"/>
                <a:gd name="connsiteX6" fmla="*/ 8572 w 58102"/>
                <a:gd name="connsiteY6" fmla="*/ 24765 h 38100"/>
                <a:gd name="connsiteX7" fmla="*/ 16192 w 58102"/>
                <a:gd name="connsiteY7" fmla="*/ 142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02" h="38100">
                  <a:moveTo>
                    <a:pt x="48577" y="13335"/>
                  </a:moveTo>
                  <a:lnTo>
                    <a:pt x="58102" y="0"/>
                  </a:lnTo>
                  <a:lnTo>
                    <a:pt x="24765" y="0"/>
                  </a:lnTo>
                  <a:lnTo>
                    <a:pt x="0" y="38100"/>
                  </a:lnTo>
                  <a:lnTo>
                    <a:pt x="32385" y="38100"/>
                  </a:lnTo>
                  <a:lnTo>
                    <a:pt x="41910" y="23813"/>
                  </a:lnTo>
                  <a:lnTo>
                    <a:pt x="8572" y="24765"/>
                  </a:lnTo>
                  <a:lnTo>
                    <a:pt x="16192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8" name="Freeform: Shape 5867">
              <a:extLst>
                <a:ext uri="{FF2B5EF4-FFF2-40B4-BE49-F238E27FC236}">
                  <a16:creationId xmlns:a16="http://schemas.microsoft.com/office/drawing/2014/main" id="{9D767A21-78D0-42C5-9C7E-CA2718B01C69}"/>
                </a:ext>
              </a:extLst>
            </p:cNvPr>
            <p:cNvSpPr/>
            <p:nvPr/>
          </p:nvSpPr>
          <p:spPr>
            <a:xfrm>
              <a:off x="6617970" y="3072764"/>
              <a:ext cx="27622" cy="29527"/>
            </a:xfrm>
            <a:custGeom>
              <a:avLst/>
              <a:gdLst>
                <a:gd name="connsiteX0" fmla="*/ 1905 w 27622"/>
                <a:gd name="connsiteY0" fmla="*/ 29528 h 29527"/>
                <a:gd name="connsiteX1" fmla="*/ 27622 w 27622"/>
                <a:gd name="connsiteY1" fmla="*/ 13335 h 29527"/>
                <a:gd name="connsiteX2" fmla="*/ 22860 w 27622"/>
                <a:gd name="connsiteY2" fmla="*/ 0 h 29527"/>
                <a:gd name="connsiteX3" fmla="*/ 0 w 27622"/>
                <a:gd name="connsiteY3" fmla="*/ 14288 h 29527"/>
                <a:gd name="connsiteX4" fmla="*/ 1905 w 27622"/>
                <a:gd name="connsiteY4" fmla="*/ 29528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" h="29527">
                  <a:moveTo>
                    <a:pt x="1905" y="29528"/>
                  </a:moveTo>
                  <a:lnTo>
                    <a:pt x="27622" y="13335"/>
                  </a:lnTo>
                  <a:cubicBezTo>
                    <a:pt x="26670" y="8573"/>
                    <a:pt x="24765" y="4763"/>
                    <a:pt x="22860" y="0"/>
                  </a:cubicBezTo>
                  <a:lnTo>
                    <a:pt x="0" y="14288"/>
                  </a:lnTo>
                  <a:cubicBezTo>
                    <a:pt x="1905" y="20003"/>
                    <a:pt x="1905" y="24765"/>
                    <a:pt x="1905" y="29528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9" name="Freeform: Shape 5868">
              <a:extLst>
                <a:ext uri="{FF2B5EF4-FFF2-40B4-BE49-F238E27FC236}">
                  <a16:creationId xmlns:a16="http://schemas.microsoft.com/office/drawing/2014/main" id="{478B80C8-CE49-41BF-B065-4FB05E58EF2E}"/>
                </a:ext>
              </a:extLst>
            </p:cNvPr>
            <p:cNvSpPr/>
            <p:nvPr/>
          </p:nvSpPr>
          <p:spPr>
            <a:xfrm>
              <a:off x="6581775" y="3047047"/>
              <a:ext cx="18097" cy="31432"/>
            </a:xfrm>
            <a:custGeom>
              <a:avLst/>
              <a:gdLst>
                <a:gd name="connsiteX0" fmla="*/ 18098 w 18097"/>
                <a:gd name="connsiteY0" fmla="*/ 0 h 31432"/>
                <a:gd name="connsiteX1" fmla="*/ 4763 w 18097"/>
                <a:gd name="connsiteY1" fmla="*/ 952 h 31432"/>
                <a:gd name="connsiteX2" fmla="*/ 0 w 18097"/>
                <a:gd name="connsiteY2" fmla="*/ 31432 h 31432"/>
                <a:gd name="connsiteX3" fmla="*/ 14288 w 18097"/>
                <a:gd name="connsiteY3" fmla="*/ 27622 h 31432"/>
                <a:gd name="connsiteX4" fmla="*/ 18098 w 18097"/>
                <a:gd name="connsiteY4" fmla="*/ 0 h 31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" h="31432">
                  <a:moveTo>
                    <a:pt x="18098" y="0"/>
                  </a:moveTo>
                  <a:cubicBezTo>
                    <a:pt x="13335" y="0"/>
                    <a:pt x="8573" y="0"/>
                    <a:pt x="4763" y="952"/>
                  </a:cubicBezTo>
                  <a:lnTo>
                    <a:pt x="0" y="31432"/>
                  </a:lnTo>
                  <a:cubicBezTo>
                    <a:pt x="3810" y="28575"/>
                    <a:pt x="9525" y="27622"/>
                    <a:pt x="14288" y="27622"/>
                  </a:cubicBezTo>
                  <a:lnTo>
                    <a:pt x="18098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0" name="Freeform: Shape 5869">
              <a:extLst>
                <a:ext uri="{FF2B5EF4-FFF2-40B4-BE49-F238E27FC236}">
                  <a16:creationId xmlns:a16="http://schemas.microsoft.com/office/drawing/2014/main" id="{E2EC53DC-3818-406F-80B5-01A826199A6E}"/>
                </a:ext>
              </a:extLst>
            </p:cNvPr>
            <p:cNvSpPr/>
            <p:nvPr/>
          </p:nvSpPr>
          <p:spPr>
            <a:xfrm>
              <a:off x="6593204" y="3108007"/>
              <a:ext cx="53340" cy="39052"/>
            </a:xfrm>
            <a:custGeom>
              <a:avLst/>
              <a:gdLst>
                <a:gd name="connsiteX0" fmla="*/ 48578 w 53340"/>
                <a:gd name="connsiteY0" fmla="*/ 13335 h 39052"/>
                <a:gd name="connsiteX1" fmla="*/ 53340 w 53340"/>
                <a:gd name="connsiteY1" fmla="*/ 0 h 39052"/>
                <a:gd name="connsiteX2" fmla="*/ 24765 w 53340"/>
                <a:gd name="connsiteY2" fmla="*/ 953 h 39052"/>
                <a:gd name="connsiteX3" fmla="*/ 22860 w 53340"/>
                <a:gd name="connsiteY3" fmla="*/ 4763 h 39052"/>
                <a:gd name="connsiteX4" fmla="*/ 0 w 53340"/>
                <a:gd name="connsiteY4" fmla="*/ 39053 h 39052"/>
                <a:gd name="connsiteX5" fmla="*/ 33338 w 53340"/>
                <a:gd name="connsiteY5" fmla="*/ 38100 h 39052"/>
                <a:gd name="connsiteX6" fmla="*/ 42863 w 53340"/>
                <a:gd name="connsiteY6" fmla="*/ 24765 h 39052"/>
                <a:gd name="connsiteX7" fmla="*/ 10478 w 53340"/>
                <a:gd name="connsiteY7" fmla="*/ 25718 h 39052"/>
                <a:gd name="connsiteX8" fmla="*/ 17145 w 53340"/>
                <a:gd name="connsiteY8" fmla="*/ 15240 h 39052"/>
                <a:gd name="connsiteX9" fmla="*/ 48578 w 53340"/>
                <a:gd name="connsiteY9" fmla="*/ 13335 h 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40" h="39052">
                  <a:moveTo>
                    <a:pt x="48578" y="13335"/>
                  </a:moveTo>
                  <a:cubicBezTo>
                    <a:pt x="50483" y="8573"/>
                    <a:pt x="52388" y="4763"/>
                    <a:pt x="53340" y="0"/>
                  </a:cubicBezTo>
                  <a:lnTo>
                    <a:pt x="24765" y="953"/>
                  </a:lnTo>
                  <a:cubicBezTo>
                    <a:pt x="23813" y="1905"/>
                    <a:pt x="23813" y="3810"/>
                    <a:pt x="22860" y="4763"/>
                  </a:cubicBezTo>
                  <a:lnTo>
                    <a:pt x="0" y="39053"/>
                  </a:lnTo>
                  <a:lnTo>
                    <a:pt x="33338" y="38100"/>
                  </a:lnTo>
                  <a:lnTo>
                    <a:pt x="42863" y="24765"/>
                  </a:lnTo>
                  <a:lnTo>
                    <a:pt x="10478" y="25718"/>
                  </a:lnTo>
                  <a:lnTo>
                    <a:pt x="17145" y="15240"/>
                  </a:lnTo>
                  <a:lnTo>
                    <a:pt x="48578" y="1333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1" name="Freeform: Shape 5870">
              <a:extLst>
                <a:ext uri="{FF2B5EF4-FFF2-40B4-BE49-F238E27FC236}">
                  <a16:creationId xmlns:a16="http://schemas.microsoft.com/office/drawing/2014/main" id="{2D7FD102-8BDF-47EA-BEFC-AB06E4219FBF}"/>
                </a:ext>
              </a:extLst>
            </p:cNvPr>
            <p:cNvSpPr/>
            <p:nvPr/>
          </p:nvSpPr>
          <p:spPr>
            <a:xfrm>
              <a:off x="6602729" y="3051810"/>
              <a:ext cx="26670" cy="30479"/>
            </a:xfrm>
            <a:custGeom>
              <a:avLst/>
              <a:gdLst>
                <a:gd name="connsiteX0" fmla="*/ 11430 w 26670"/>
                <a:gd name="connsiteY0" fmla="*/ 30480 h 30479"/>
                <a:gd name="connsiteX1" fmla="*/ 26670 w 26670"/>
                <a:gd name="connsiteY1" fmla="*/ 7620 h 30479"/>
                <a:gd name="connsiteX2" fmla="*/ 20955 w 26670"/>
                <a:gd name="connsiteY2" fmla="*/ 3810 h 30479"/>
                <a:gd name="connsiteX3" fmla="*/ 15240 w 26670"/>
                <a:gd name="connsiteY3" fmla="*/ 0 h 30479"/>
                <a:gd name="connsiteX4" fmla="*/ 0 w 26670"/>
                <a:gd name="connsiteY4" fmla="*/ 22860 h 30479"/>
                <a:gd name="connsiteX5" fmla="*/ 5715 w 26670"/>
                <a:gd name="connsiteY5" fmla="*/ 25717 h 30479"/>
                <a:gd name="connsiteX6" fmla="*/ 11430 w 26670"/>
                <a:gd name="connsiteY6" fmla="*/ 30480 h 30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70" h="30479">
                  <a:moveTo>
                    <a:pt x="11430" y="30480"/>
                  </a:moveTo>
                  <a:lnTo>
                    <a:pt x="26670" y="7620"/>
                  </a:lnTo>
                  <a:cubicBezTo>
                    <a:pt x="24765" y="5715"/>
                    <a:pt x="22860" y="4763"/>
                    <a:pt x="20955" y="3810"/>
                  </a:cubicBezTo>
                  <a:cubicBezTo>
                    <a:pt x="19050" y="2857"/>
                    <a:pt x="17145" y="1905"/>
                    <a:pt x="15240" y="0"/>
                  </a:cubicBezTo>
                  <a:lnTo>
                    <a:pt x="0" y="22860"/>
                  </a:lnTo>
                  <a:cubicBezTo>
                    <a:pt x="1905" y="23813"/>
                    <a:pt x="3810" y="24765"/>
                    <a:pt x="5715" y="25717"/>
                  </a:cubicBezTo>
                  <a:cubicBezTo>
                    <a:pt x="7620" y="27622"/>
                    <a:pt x="9525" y="28575"/>
                    <a:pt x="11430" y="3048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2" name="Freeform: Shape 5871">
              <a:extLst>
                <a:ext uri="{FF2B5EF4-FFF2-40B4-BE49-F238E27FC236}">
                  <a16:creationId xmlns:a16="http://schemas.microsoft.com/office/drawing/2014/main" id="{C90E36AA-40A8-4B37-8BCA-D03F8667087B}"/>
                </a:ext>
              </a:extLst>
            </p:cNvPr>
            <p:cNvSpPr/>
            <p:nvPr/>
          </p:nvSpPr>
          <p:spPr>
            <a:xfrm>
              <a:off x="6480707" y="2947227"/>
              <a:ext cx="102439" cy="228821"/>
            </a:xfrm>
            <a:custGeom>
              <a:avLst/>
              <a:gdLst>
                <a:gd name="connsiteX0" fmla="*/ 47727 w 102439"/>
                <a:gd name="connsiteY0" fmla="*/ 228407 h 228821"/>
                <a:gd name="connsiteX1" fmla="*/ 58205 w 102439"/>
                <a:gd name="connsiteY1" fmla="*/ 212215 h 228821"/>
                <a:gd name="connsiteX2" fmla="*/ 26772 w 102439"/>
                <a:gd name="connsiteY2" fmla="*/ 57910 h 228821"/>
                <a:gd name="connsiteX3" fmla="*/ 45822 w 102439"/>
                <a:gd name="connsiteY3" fmla="*/ 28382 h 228821"/>
                <a:gd name="connsiteX4" fmla="*/ 75350 w 102439"/>
                <a:gd name="connsiteY4" fmla="*/ 47432 h 228821"/>
                <a:gd name="connsiteX5" fmla="*/ 91542 w 102439"/>
                <a:gd name="connsiteY5" fmla="*/ 57910 h 228821"/>
                <a:gd name="connsiteX6" fmla="*/ 102020 w 102439"/>
                <a:gd name="connsiteY6" fmla="*/ 41717 h 228821"/>
                <a:gd name="connsiteX7" fmla="*/ 41060 w 102439"/>
                <a:gd name="connsiteY7" fmla="*/ 760 h 228821"/>
                <a:gd name="connsiteX8" fmla="*/ 1055 w 102439"/>
                <a:gd name="connsiteY8" fmla="*/ 61720 h 228821"/>
                <a:gd name="connsiteX9" fmla="*/ 32487 w 102439"/>
                <a:gd name="connsiteY9" fmla="*/ 216025 h 228821"/>
                <a:gd name="connsiteX10" fmla="*/ 47727 w 102439"/>
                <a:gd name="connsiteY10" fmla="*/ 228407 h 22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439" h="228821">
                  <a:moveTo>
                    <a:pt x="47727" y="228407"/>
                  </a:moveTo>
                  <a:cubicBezTo>
                    <a:pt x="55347" y="226502"/>
                    <a:pt x="60110" y="219835"/>
                    <a:pt x="58205" y="212215"/>
                  </a:cubicBezTo>
                  <a:lnTo>
                    <a:pt x="26772" y="57910"/>
                  </a:lnTo>
                  <a:cubicBezTo>
                    <a:pt x="23915" y="44575"/>
                    <a:pt x="32487" y="31240"/>
                    <a:pt x="45822" y="28382"/>
                  </a:cubicBezTo>
                  <a:cubicBezTo>
                    <a:pt x="59157" y="25525"/>
                    <a:pt x="72492" y="34097"/>
                    <a:pt x="75350" y="47432"/>
                  </a:cubicBezTo>
                  <a:cubicBezTo>
                    <a:pt x="77255" y="55052"/>
                    <a:pt x="83922" y="59815"/>
                    <a:pt x="91542" y="57910"/>
                  </a:cubicBezTo>
                  <a:cubicBezTo>
                    <a:pt x="99162" y="56005"/>
                    <a:pt x="103925" y="49337"/>
                    <a:pt x="102020" y="41717"/>
                  </a:cubicBezTo>
                  <a:cubicBezTo>
                    <a:pt x="96305" y="14095"/>
                    <a:pt x="68682" y="-4003"/>
                    <a:pt x="41060" y="760"/>
                  </a:cubicBezTo>
                  <a:cubicBezTo>
                    <a:pt x="13437" y="6475"/>
                    <a:pt x="-4660" y="34097"/>
                    <a:pt x="1055" y="61720"/>
                  </a:cubicBezTo>
                  <a:lnTo>
                    <a:pt x="32487" y="216025"/>
                  </a:lnTo>
                  <a:cubicBezTo>
                    <a:pt x="33440" y="225550"/>
                    <a:pt x="41060" y="230312"/>
                    <a:pt x="47727" y="228407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3" name="Freeform: Shape 5872">
              <a:extLst>
                <a:ext uri="{FF2B5EF4-FFF2-40B4-BE49-F238E27FC236}">
                  <a16:creationId xmlns:a16="http://schemas.microsoft.com/office/drawing/2014/main" id="{FDF8C6F0-B2EB-49F7-AFCB-6498AEEC9159}"/>
                </a:ext>
              </a:extLst>
            </p:cNvPr>
            <p:cNvSpPr/>
            <p:nvPr/>
          </p:nvSpPr>
          <p:spPr>
            <a:xfrm>
              <a:off x="6499860" y="3103244"/>
              <a:ext cx="40004" cy="57150"/>
            </a:xfrm>
            <a:custGeom>
              <a:avLst/>
              <a:gdLst>
                <a:gd name="connsiteX0" fmla="*/ 3810 w 40004"/>
                <a:gd name="connsiteY0" fmla="*/ 16193 h 57150"/>
                <a:gd name="connsiteX1" fmla="*/ 0 w 40004"/>
                <a:gd name="connsiteY1" fmla="*/ 0 h 57150"/>
                <a:gd name="connsiteX2" fmla="*/ 30480 w 40004"/>
                <a:gd name="connsiteY2" fmla="*/ 12382 h 57150"/>
                <a:gd name="connsiteX3" fmla="*/ 39052 w 40004"/>
                <a:gd name="connsiteY3" fmla="*/ 57150 h 57150"/>
                <a:gd name="connsiteX4" fmla="*/ 40005 w 40004"/>
                <a:gd name="connsiteY4" fmla="*/ 57150 h 57150"/>
                <a:gd name="connsiteX5" fmla="*/ 9525 w 40004"/>
                <a:gd name="connsiteY5" fmla="*/ 44768 h 57150"/>
                <a:gd name="connsiteX6" fmla="*/ 6667 w 40004"/>
                <a:gd name="connsiteY6" fmla="*/ 28575 h 57150"/>
                <a:gd name="connsiteX7" fmla="*/ 36195 w 40004"/>
                <a:gd name="connsiteY7" fmla="*/ 40957 h 57150"/>
                <a:gd name="connsiteX8" fmla="*/ 33338 w 40004"/>
                <a:gd name="connsiteY8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4" h="57150">
                  <a:moveTo>
                    <a:pt x="3810" y="16193"/>
                  </a:moveTo>
                  <a:lnTo>
                    <a:pt x="0" y="0"/>
                  </a:lnTo>
                  <a:lnTo>
                    <a:pt x="30480" y="12382"/>
                  </a:lnTo>
                  <a:lnTo>
                    <a:pt x="39052" y="57150"/>
                  </a:lnTo>
                  <a:lnTo>
                    <a:pt x="40005" y="57150"/>
                  </a:lnTo>
                  <a:lnTo>
                    <a:pt x="9525" y="44768"/>
                  </a:lnTo>
                  <a:lnTo>
                    <a:pt x="6667" y="28575"/>
                  </a:lnTo>
                  <a:lnTo>
                    <a:pt x="36195" y="40957"/>
                  </a:lnTo>
                  <a:lnTo>
                    <a:pt x="33338" y="2857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4" name="Freeform: Shape 5873">
              <a:extLst>
                <a:ext uri="{FF2B5EF4-FFF2-40B4-BE49-F238E27FC236}">
                  <a16:creationId xmlns:a16="http://schemas.microsoft.com/office/drawing/2014/main" id="{9E147110-50D8-4BFF-B9C7-268265C68FCB}"/>
                </a:ext>
              </a:extLst>
            </p:cNvPr>
            <p:cNvSpPr/>
            <p:nvPr/>
          </p:nvSpPr>
          <p:spPr>
            <a:xfrm>
              <a:off x="6555104" y="2971800"/>
              <a:ext cx="26670" cy="32384"/>
            </a:xfrm>
            <a:custGeom>
              <a:avLst/>
              <a:gdLst>
                <a:gd name="connsiteX0" fmla="*/ 6668 w 26670"/>
                <a:gd name="connsiteY0" fmla="*/ 32385 h 32384"/>
                <a:gd name="connsiteX1" fmla="*/ 953 w 26670"/>
                <a:gd name="connsiteY1" fmla="*/ 23813 h 32384"/>
                <a:gd name="connsiteX2" fmla="*/ 0 w 26670"/>
                <a:gd name="connsiteY2" fmla="*/ 20003 h 32384"/>
                <a:gd name="connsiteX3" fmla="*/ 20003 w 26670"/>
                <a:gd name="connsiteY3" fmla="*/ 0 h 32384"/>
                <a:gd name="connsiteX4" fmla="*/ 26670 w 26670"/>
                <a:gd name="connsiteY4" fmla="*/ 12382 h 32384"/>
                <a:gd name="connsiteX5" fmla="*/ 6668 w 26670"/>
                <a:gd name="connsiteY5" fmla="*/ 32385 h 3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70" h="32384">
                  <a:moveTo>
                    <a:pt x="6668" y="32385"/>
                  </a:moveTo>
                  <a:cubicBezTo>
                    <a:pt x="3810" y="30480"/>
                    <a:pt x="1905" y="27622"/>
                    <a:pt x="953" y="23813"/>
                  </a:cubicBezTo>
                  <a:cubicBezTo>
                    <a:pt x="953" y="22860"/>
                    <a:pt x="0" y="20955"/>
                    <a:pt x="0" y="20003"/>
                  </a:cubicBezTo>
                  <a:lnTo>
                    <a:pt x="20003" y="0"/>
                  </a:lnTo>
                  <a:cubicBezTo>
                    <a:pt x="22860" y="3810"/>
                    <a:pt x="24765" y="8572"/>
                    <a:pt x="26670" y="12382"/>
                  </a:cubicBezTo>
                  <a:lnTo>
                    <a:pt x="6668" y="3238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5" name="Freeform: Shape 5874">
              <a:extLst>
                <a:ext uri="{FF2B5EF4-FFF2-40B4-BE49-F238E27FC236}">
                  <a16:creationId xmlns:a16="http://schemas.microsoft.com/office/drawing/2014/main" id="{FE3697E4-D117-40F1-9B7F-337466A730EA}"/>
                </a:ext>
              </a:extLst>
            </p:cNvPr>
            <p:cNvSpPr/>
            <p:nvPr/>
          </p:nvSpPr>
          <p:spPr>
            <a:xfrm>
              <a:off x="6488429" y="3046094"/>
              <a:ext cx="39052" cy="57150"/>
            </a:xfrm>
            <a:custGeom>
              <a:avLst/>
              <a:gdLst>
                <a:gd name="connsiteX0" fmla="*/ 3810 w 39052"/>
                <a:gd name="connsiteY0" fmla="*/ 15240 h 57150"/>
                <a:gd name="connsiteX1" fmla="*/ 0 w 39052"/>
                <a:gd name="connsiteY1" fmla="*/ 0 h 57150"/>
                <a:gd name="connsiteX2" fmla="*/ 30480 w 39052"/>
                <a:gd name="connsiteY2" fmla="*/ 12382 h 57150"/>
                <a:gd name="connsiteX3" fmla="*/ 39053 w 39052"/>
                <a:gd name="connsiteY3" fmla="*/ 57150 h 57150"/>
                <a:gd name="connsiteX4" fmla="*/ 9525 w 39052"/>
                <a:gd name="connsiteY4" fmla="*/ 44768 h 57150"/>
                <a:gd name="connsiteX5" fmla="*/ 5715 w 39052"/>
                <a:gd name="connsiteY5" fmla="*/ 28575 h 57150"/>
                <a:gd name="connsiteX6" fmla="*/ 36195 w 39052"/>
                <a:gd name="connsiteY6" fmla="*/ 40957 h 57150"/>
                <a:gd name="connsiteX7" fmla="*/ 33338 w 39052"/>
                <a:gd name="connsiteY7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" h="57150">
                  <a:moveTo>
                    <a:pt x="3810" y="15240"/>
                  </a:moveTo>
                  <a:lnTo>
                    <a:pt x="0" y="0"/>
                  </a:lnTo>
                  <a:lnTo>
                    <a:pt x="30480" y="12382"/>
                  </a:lnTo>
                  <a:lnTo>
                    <a:pt x="39053" y="57150"/>
                  </a:lnTo>
                  <a:lnTo>
                    <a:pt x="9525" y="44768"/>
                  </a:lnTo>
                  <a:lnTo>
                    <a:pt x="5715" y="28575"/>
                  </a:lnTo>
                  <a:lnTo>
                    <a:pt x="36195" y="40957"/>
                  </a:lnTo>
                  <a:lnTo>
                    <a:pt x="33338" y="2857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6" name="Freeform: Shape 5875">
              <a:extLst>
                <a:ext uri="{FF2B5EF4-FFF2-40B4-BE49-F238E27FC236}">
                  <a16:creationId xmlns:a16="http://schemas.microsoft.com/office/drawing/2014/main" id="{A2621199-4109-4068-8022-1A87827A0A13}"/>
                </a:ext>
              </a:extLst>
            </p:cNvPr>
            <p:cNvSpPr/>
            <p:nvPr/>
          </p:nvSpPr>
          <p:spPr>
            <a:xfrm>
              <a:off x="6490335" y="2961322"/>
              <a:ext cx="25717" cy="34290"/>
            </a:xfrm>
            <a:custGeom>
              <a:avLst/>
              <a:gdLst>
                <a:gd name="connsiteX0" fmla="*/ 18098 w 25717"/>
                <a:gd name="connsiteY0" fmla="*/ 34290 h 34290"/>
                <a:gd name="connsiteX1" fmla="*/ 0 w 25717"/>
                <a:gd name="connsiteY1" fmla="*/ 10478 h 34290"/>
                <a:gd name="connsiteX2" fmla="*/ 9525 w 25717"/>
                <a:gd name="connsiteY2" fmla="*/ 0 h 34290"/>
                <a:gd name="connsiteX3" fmla="*/ 25717 w 25717"/>
                <a:gd name="connsiteY3" fmla="*/ 21908 h 34290"/>
                <a:gd name="connsiteX4" fmla="*/ 18098 w 25717"/>
                <a:gd name="connsiteY4" fmla="*/ 34290 h 3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" h="34290">
                  <a:moveTo>
                    <a:pt x="18098" y="34290"/>
                  </a:moveTo>
                  <a:lnTo>
                    <a:pt x="0" y="10478"/>
                  </a:lnTo>
                  <a:cubicBezTo>
                    <a:pt x="2857" y="6668"/>
                    <a:pt x="5715" y="2858"/>
                    <a:pt x="9525" y="0"/>
                  </a:cubicBezTo>
                  <a:lnTo>
                    <a:pt x="25717" y="21908"/>
                  </a:lnTo>
                  <a:cubicBezTo>
                    <a:pt x="21907" y="24765"/>
                    <a:pt x="19050" y="29528"/>
                    <a:pt x="18098" y="3429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7" name="Freeform: Shape 5876">
              <a:extLst>
                <a:ext uri="{FF2B5EF4-FFF2-40B4-BE49-F238E27FC236}">
                  <a16:creationId xmlns:a16="http://schemas.microsoft.com/office/drawing/2014/main" id="{164F9741-80D0-4490-872B-BFBF233DF382}"/>
                </a:ext>
              </a:extLst>
            </p:cNvPr>
            <p:cNvSpPr/>
            <p:nvPr/>
          </p:nvSpPr>
          <p:spPr>
            <a:xfrm>
              <a:off x="6540817" y="2951797"/>
              <a:ext cx="19050" cy="35242"/>
            </a:xfrm>
            <a:custGeom>
              <a:avLst/>
              <a:gdLst>
                <a:gd name="connsiteX0" fmla="*/ 6668 w 19050"/>
                <a:gd name="connsiteY0" fmla="*/ 0 h 35242"/>
                <a:gd name="connsiteX1" fmla="*/ 19050 w 19050"/>
                <a:gd name="connsiteY1" fmla="*/ 5715 h 35242"/>
                <a:gd name="connsiteX2" fmla="*/ 11430 w 19050"/>
                <a:gd name="connsiteY2" fmla="*/ 35243 h 35242"/>
                <a:gd name="connsiteX3" fmla="*/ 0 w 19050"/>
                <a:gd name="connsiteY3" fmla="*/ 26670 h 35242"/>
                <a:gd name="connsiteX4" fmla="*/ 6668 w 19050"/>
                <a:gd name="connsiteY4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5242">
                  <a:moveTo>
                    <a:pt x="6668" y="0"/>
                  </a:moveTo>
                  <a:cubicBezTo>
                    <a:pt x="11430" y="953"/>
                    <a:pt x="15240" y="2858"/>
                    <a:pt x="19050" y="5715"/>
                  </a:cubicBezTo>
                  <a:lnTo>
                    <a:pt x="11430" y="35243"/>
                  </a:lnTo>
                  <a:cubicBezTo>
                    <a:pt x="8573" y="31433"/>
                    <a:pt x="4763" y="27622"/>
                    <a:pt x="0" y="26670"/>
                  </a:cubicBezTo>
                  <a:lnTo>
                    <a:pt x="6668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8" name="Freeform: Shape 5877">
              <a:extLst>
                <a:ext uri="{FF2B5EF4-FFF2-40B4-BE49-F238E27FC236}">
                  <a16:creationId xmlns:a16="http://schemas.microsoft.com/office/drawing/2014/main" id="{1A35DA0F-98BE-4786-BF0D-E8925CC3689A}"/>
                </a:ext>
              </a:extLst>
            </p:cNvPr>
            <p:cNvSpPr/>
            <p:nvPr/>
          </p:nvSpPr>
          <p:spPr>
            <a:xfrm>
              <a:off x="6480810" y="2990850"/>
              <a:ext cx="35242" cy="55244"/>
            </a:xfrm>
            <a:custGeom>
              <a:avLst/>
              <a:gdLst>
                <a:gd name="connsiteX0" fmla="*/ 0 w 35242"/>
                <a:gd name="connsiteY0" fmla="*/ 14288 h 55244"/>
                <a:gd name="connsiteX1" fmla="*/ 952 w 35242"/>
                <a:gd name="connsiteY1" fmla="*/ 0 h 55244"/>
                <a:gd name="connsiteX2" fmla="*/ 26670 w 35242"/>
                <a:gd name="connsiteY2" fmla="*/ 11430 h 55244"/>
                <a:gd name="connsiteX3" fmla="*/ 26670 w 35242"/>
                <a:gd name="connsiteY3" fmla="*/ 15240 h 55244"/>
                <a:gd name="connsiteX4" fmla="*/ 35242 w 35242"/>
                <a:gd name="connsiteY4" fmla="*/ 55245 h 55244"/>
                <a:gd name="connsiteX5" fmla="*/ 5715 w 35242"/>
                <a:gd name="connsiteY5" fmla="*/ 41910 h 55244"/>
                <a:gd name="connsiteX6" fmla="*/ 2857 w 35242"/>
                <a:gd name="connsiteY6" fmla="*/ 25718 h 55244"/>
                <a:gd name="connsiteX7" fmla="*/ 33338 w 35242"/>
                <a:gd name="connsiteY7" fmla="*/ 39053 h 55244"/>
                <a:gd name="connsiteX8" fmla="*/ 30480 w 35242"/>
                <a:gd name="connsiteY8" fmla="*/ 26670 h 55244"/>
                <a:gd name="connsiteX9" fmla="*/ 0 w 35242"/>
                <a:gd name="connsiteY9" fmla="*/ 14288 h 5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42" h="55244">
                  <a:moveTo>
                    <a:pt x="0" y="14288"/>
                  </a:moveTo>
                  <a:cubicBezTo>
                    <a:pt x="0" y="9525"/>
                    <a:pt x="0" y="4763"/>
                    <a:pt x="952" y="0"/>
                  </a:cubicBezTo>
                  <a:lnTo>
                    <a:pt x="26670" y="11430"/>
                  </a:lnTo>
                  <a:cubicBezTo>
                    <a:pt x="26670" y="12382"/>
                    <a:pt x="26670" y="14288"/>
                    <a:pt x="26670" y="15240"/>
                  </a:cubicBezTo>
                  <a:lnTo>
                    <a:pt x="35242" y="55245"/>
                  </a:lnTo>
                  <a:lnTo>
                    <a:pt x="5715" y="41910"/>
                  </a:lnTo>
                  <a:lnTo>
                    <a:pt x="2857" y="25718"/>
                  </a:lnTo>
                  <a:lnTo>
                    <a:pt x="33338" y="39053"/>
                  </a:lnTo>
                  <a:lnTo>
                    <a:pt x="30480" y="26670"/>
                  </a:lnTo>
                  <a:lnTo>
                    <a:pt x="0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9" name="Freeform: Shape 5878">
              <a:extLst>
                <a:ext uri="{FF2B5EF4-FFF2-40B4-BE49-F238E27FC236}">
                  <a16:creationId xmlns:a16="http://schemas.microsoft.com/office/drawing/2014/main" id="{1BE79F24-1CAC-41CB-93D4-7E6EB129EE6C}"/>
                </a:ext>
              </a:extLst>
            </p:cNvPr>
            <p:cNvSpPr/>
            <p:nvPr/>
          </p:nvSpPr>
          <p:spPr>
            <a:xfrm>
              <a:off x="6515100" y="2949892"/>
              <a:ext cx="19050" cy="29527"/>
            </a:xfrm>
            <a:custGeom>
              <a:avLst/>
              <a:gdLst>
                <a:gd name="connsiteX0" fmla="*/ 5715 w 19050"/>
                <a:gd name="connsiteY0" fmla="*/ 29527 h 29527"/>
                <a:gd name="connsiteX1" fmla="*/ 0 w 19050"/>
                <a:gd name="connsiteY1" fmla="*/ 2857 h 29527"/>
                <a:gd name="connsiteX2" fmla="*/ 6667 w 19050"/>
                <a:gd name="connsiteY2" fmla="*/ 952 h 29527"/>
                <a:gd name="connsiteX3" fmla="*/ 13335 w 19050"/>
                <a:gd name="connsiteY3" fmla="*/ 0 h 29527"/>
                <a:gd name="connsiteX4" fmla="*/ 19050 w 19050"/>
                <a:gd name="connsiteY4" fmla="*/ 26670 h 29527"/>
                <a:gd name="connsiteX5" fmla="*/ 12383 w 19050"/>
                <a:gd name="connsiteY5" fmla="*/ 26670 h 29527"/>
                <a:gd name="connsiteX6" fmla="*/ 5715 w 19050"/>
                <a:gd name="connsiteY6" fmla="*/ 29527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0" h="29527">
                  <a:moveTo>
                    <a:pt x="5715" y="29527"/>
                  </a:moveTo>
                  <a:lnTo>
                    <a:pt x="0" y="2857"/>
                  </a:lnTo>
                  <a:cubicBezTo>
                    <a:pt x="1905" y="1905"/>
                    <a:pt x="3810" y="1905"/>
                    <a:pt x="6667" y="952"/>
                  </a:cubicBezTo>
                  <a:cubicBezTo>
                    <a:pt x="8573" y="952"/>
                    <a:pt x="11430" y="0"/>
                    <a:pt x="13335" y="0"/>
                  </a:cubicBezTo>
                  <a:lnTo>
                    <a:pt x="19050" y="26670"/>
                  </a:lnTo>
                  <a:cubicBezTo>
                    <a:pt x="17145" y="26670"/>
                    <a:pt x="14288" y="26670"/>
                    <a:pt x="12383" y="26670"/>
                  </a:cubicBezTo>
                  <a:cubicBezTo>
                    <a:pt x="10477" y="27622"/>
                    <a:pt x="7620" y="28575"/>
                    <a:pt x="5715" y="29527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38" name="Graphic 6">
            <a:extLst>
              <a:ext uri="{FF2B5EF4-FFF2-40B4-BE49-F238E27FC236}">
                <a16:creationId xmlns:a16="http://schemas.microsoft.com/office/drawing/2014/main" id="{751C97BC-F6F5-49DE-B918-F5D95D429FD7}"/>
              </a:ext>
            </a:extLst>
          </p:cNvPr>
          <p:cNvGrpSpPr/>
          <p:nvPr/>
        </p:nvGrpSpPr>
        <p:grpSpPr>
          <a:xfrm>
            <a:off x="3258934" y="2814881"/>
            <a:ext cx="1066215" cy="1330208"/>
            <a:chOff x="3776148" y="1200310"/>
            <a:chExt cx="1066215" cy="1330208"/>
          </a:xfrm>
        </p:grpSpPr>
        <p:grpSp>
          <p:nvGrpSpPr>
            <p:cNvPr id="1839" name="Graphic 6">
              <a:extLst>
                <a:ext uri="{FF2B5EF4-FFF2-40B4-BE49-F238E27FC236}">
                  <a16:creationId xmlns:a16="http://schemas.microsoft.com/office/drawing/2014/main" id="{61995FA6-EE22-4A5A-8C71-503053BAB864}"/>
                </a:ext>
              </a:extLst>
            </p:cNvPr>
            <p:cNvGrpSpPr/>
            <p:nvPr/>
          </p:nvGrpSpPr>
          <p:grpSpPr>
            <a:xfrm>
              <a:off x="4113384" y="1790127"/>
              <a:ext cx="327710" cy="698764"/>
              <a:chOff x="4113384" y="1790127"/>
              <a:chExt cx="327710" cy="698764"/>
            </a:xfrm>
          </p:grpSpPr>
          <p:sp>
            <p:nvSpPr>
              <p:cNvPr id="1901" name="Freeform: Shape 1900">
                <a:extLst>
                  <a:ext uri="{FF2B5EF4-FFF2-40B4-BE49-F238E27FC236}">
                    <a16:creationId xmlns:a16="http://schemas.microsoft.com/office/drawing/2014/main" id="{0188D458-68B6-4350-8475-7AD3C1DA6487}"/>
                  </a:ext>
                </a:extLst>
              </p:cNvPr>
              <p:cNvSpPr/>
              <p:nvPr/>
            </p:nvSpPr>
            <p:spPr>
              <a:xfrm rot="-1000736">
                <a:off x="4127425" y="2129306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2" name="Freeform: Shape 1901">
                <a:extLst>
                  <a:ext uri="{FF2B5EF4-FFF2-40B4-BE49-F238E27FC236}">
                    <a16:creationId xmlns:a16="http://schemas.microsoft.com/office/drawing/2014/main" id="{533CFADD-5535-4F23-80BC-EDE73F2741B6}"/>
                  </a:ext>
                </a:extLst>
              </p:cNvPr>
              <p:cNvSpPr/>
              <p:nvPr/>
            </p:nvSpPr>
            <p:spPr>
              <a:xfrm>
                <a:off x="4146297" y="2147903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3" name="Freeform: Shape 1902">
                <a:extLst>
                  <a:ext uri="{FF2B5EF4-FFF2-40B4-BE49-F238E27FC236}">
                    <a16:creationId xmlns:a16="http://schemas.microsoft.com/office/drawing/2014/main" id="{25891E09-A5BA-421B-86AC-11C00A018942}"/>
                  </a:ext>
                </a:extLst>
              </p:cNvPr>
              <p:cNvSpPr/>
              <p:nvPr/>
            </p:nvSpPr>
            <p:spPr>
              <a:xfrm>
                <a:off x="4152755" y="1790127"/>
                <a:ext cx="288339" cy="397510"/>
              </a:xfrm>
              <a:custGeom>
                <a:avLst/>
                <a:gdLst>
                  <a:gd name="connsiteX0" fmla="*/ 58954 w 288339"/>
                  <a:gd name="connsiteY0" fmla="*/ 390065 h 397510"/>
                  <a:gd name="connsiteX1" fmla="*/ 58954 w 288339"/>
                  <a:gd name="connsiteY1" fmla="*/ 390065 h 397510"/>
                  <a:gd name="connsiteX2" fmla="*/ 6723 w 288339"/>
                  <a:gd name="connsiteY2" fmla="*/ 266496 h 397510"/>
                  <a:gd name="connsiteX3" fmla="*/ 106089 w 288339"/>
                  <a:gd name="connsiteY3" fmla="*/ 23178 h 397510"/>
                  <a:gd name="connsiteX4" fmla="*/ 215645 w 288339"/>
                  <a:gd name="connsiteY4" fmla="*/ 29548 h 397510"/>
                  <a:gd name="connsiteX5" fmla="*/ 227110 w 288339"/>
                  <a:gd name="connsiteY5" fmla="*/ 43561 h 397510"/>
                  <a:gd name="connsiteX6" fmla="*/ 283162 w 288339"/>
                  <a:gd name="connsiteY6" fmla="*/ 90696 h 397510"/>
                  <a:gd name="connsiteX7" fmla="*/ 181249 w 288339"/>
                  <a:gd name="connsiteY7" fmla="*/ 339109 h 397510"/>
                  <a:gd name="connsiteX8" fmla="*/ 58954 w 288339"/>
                  <a:gd name="connsiteY8" fmla="*/ 390065 h 39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7510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3415" y="387517"/>
                      <a:pt x="107362" y="410448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4" name="Freeform: Shape 1903">
                <a:extLst>
                  <a:ext uri="{FF2B5EF4-FFF2-40B4-BE49-F238E27FC236}">
                    <a16:creationId xmlns:a16="http://schemas.microsoft.com/office/drawing/2014/main" id="{8AE38FA2-B327-46EC-B972-62DFCEB2B70A}"/>
                  </a:ext>
                </a:extLst>
              </p:cNvPr>
              <p:cNvSpPr/>
              <p:nvPr/>
            </p:nvSpPr>
            <p:spPr>
              <a:xfrm>
                <a:off x="4161085" y="2161632"/>
                <a:ext cx="45194" cy="44978"/>
              </a:xfrm>
              <a:custGeom>
                <a:avLst/>
                <a:gdLst>
                  <a:gd name="connsiteX0" fmla="*/ 42980 w 45194"/>
                  <a:gd name="connsiteY0" fmla="*/ 12190 h 44978"/>
                  <a:gd name="connsiteX1" fmla="*/ 32789 w 45194"/>
                  <a:gd name="connsiteY1" fmla="*/ 42764 h 44978"/>
                  <a:gd name="connsiteX2" fmla="*/ 2215 w 45194"/>
                  <a:gd name="connsiteY2" fmla="*/ 32573 h 44978"/>
                  <a:gd name="connsiteX3" fmla="*/ 12406 w 45194"/>
                  <a:gd name="connsiteY3" fmla="*/ 1999 h 44978"/>
                  <a:gd name="connsiteX4" fmla="*/ 42980 w 45194"/>
                  <a:gd name="connsiteY4" fmla="*/ 12190 h 4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4978">
                    <a:moveTo>
                      <a:pt x="42980" y="12190"/>
                    </a:moveTo>
                    <a:cubicBezTo>
                      <a:pt x="48075" y="23655"/>
                      <a:pt x="44254" y="36395"/>
                      <a:pt x="32789" y="42764"/>
                    </a:cubicBezTo>
                    <a:cubicBezTo>
                      <a:pt x="21323" y="47860"/>
                      <a:pt x="8584" y="44038"/>
                      <a:pt x="2215" y="32573"/>
                    </a:cubicBezTo>
                    <a:cubicBezTo>
                      <a:pt x="-2881" y="21108"/>
                      <a:pt x="941" y="8369"/>
                      <a:pt x="12406" y="1999"/>
                    </a:cubicBezTo>
                    <a:cubicBezTo>
                      <a:pt x="23871" y="-3097"/>
                      <a:pt x="36610" y="1999"/>
                      <a:pt x="42980" y="1219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5" name="Freeform: Shape 1904">
                <a:extLst>
                  <a:ext uri="{FF2B5EF4-FFF2-40B4-BE49-F238E27FC236}">
                    <a16:creationId xmlns:a16="http://schemas.microsoft.com/office/drawing/2014/main" id="{FAB935CE-185D-4F44-8A7F-36BB81373DA2}"/>
                  </a:ext>
                </a:extLst>
              </p:cNvPr>
              <p:cNvSpPr/>
              <p:nvPr/>
            </p:nvSpPr>
            <p:spPr>
              <a:xfrm>
                <a:off x="4212763" y="2067869"/>
                <a:ext cx="66150" cy="66682"/>
              </a:xfrm>
              <a:custGeom>
                <a:avLst/>
                <a:gdLst>
                  <a:gd name="connsiteX0" fmla="*/ 63915 w 66150"/>
                  <a:gd name="connsiteY0" fmla="*/ 46080 h 66682"/>
                  <a:gd name="connsiteX1" fmla="*/ 20602 w 66150"/>
                  <a:gd name="connsiteY1" fmla="*/ 63915 h 66682"/>
                  <a:gd name="connsiteX2" fmla="*/ 2767 w 66150"/>
                  <a:gd name="connsiteY2" fmla="*/ 20602 h 66682"/>
                  <a:gd name="connsiteX3" fmla="*/ 46080 w 66150"/>
                  <a:gd name="connsiteY3" fmla="*/ 2767 h 66682"/>
                  <a:gd name="connsiteX4" fmla="*/ 63915 w 66150"/>
                  <a:gd name="connsiteY4" fmla="*/ 46080 h 6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2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10411" y="4041"/>
                      <a:pt x="29519" y="-4876"/>
                      <a:pt x="46080" y="2767"/>
                    </a:cubicBezTo>
                    <a:cubicBezTo>
                      <a:pt x="62641" y="9137"/>
                      <a:pt x="70285" y="28245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0" name="Graphic 6">
              <a:extLst>
                <a:ext uri="{FF2B5EF4-FFF2-40B4-BE49-F238E27FC236}">
                  <a16:creationId xmlns:a16="http://schemas.microsoft.com/office/drawing/2014/main" id="{19D08501-5FBC-420C-809F-F78EEAAC6ADE}"/>
                </a:ext>
              </a:extLst>
            </p:cNvPr>
            <p:cNvGrpSpPr/>
            <p:nvPr/>
          </p:nvGrpSpPr>
          <p:grpSpPr>
            <a:xfrm>
              <a:off x="4452478" y="1862360"/>
              <a:ext cx="210824" cy="611510"/>
              <a:chOff x="4452478" y="1862360"/>
              <a:chExt cx="210824" cy="611510"/>
            </a:xfrm>
            <a:solidFill>
              <a:srgbClr val="211D1E"/>
            </a:solidFill>
          </p:grpSpPr>
          <p:sp>
            <p:nvSpPr>
              <p:cNvPr id="1899" name="Freeform: Shape 1898">
                <a:extLst>
                  <a:ext uri="{FF2B5EF4-FFF2-40B4-BE49-F238E27FC236}">
                    <a16:creationId xmlns:a16="http://schemas.microsoft.com/office/drawing/2014/main" id="{A29585EB-BFE0-4186-9155-48D249A7088F}"/>
                  </a:ext>
                </a:extLst>
              </p:cNvPr>
              <p:cNvSpPr/>
              <p:nvPr/>
            </p:nvSpPr>
            <p:spPr>
              <a:xfrm>
                <a:off x="4452478" y="2124511"/>
                <a:ext cx="206003" cy="349359"/>
              </a:xfrm>
              <a:custGeom>
                <a:avLst/>
                <a:gdLst>
                  <a:gd name="connsiteX0" fmla="*/ 31848 w 206003"/>
                  <a:gd name="connsiteY0" fmla="*/ 346133 h 349359"/>
                  <a:gd name="connsiteX1" fmla="*/ 0 w 206003"/>
                  <a:gd name="connsiteY1" fmla="*/ 332120 h 349359"/>
                  <a:gd name="connsiteX2" fmla="*/ 131213 w 206003"/>
                  <a:gd name="connsiteY2" fmla="*/ 23834 h 349359"/>
                  <a:gd name="connsiteX3" fmla="*/ 182170 w 206003"/>
                  <a:gd name="connsiteY3" fmla="*/ 3451 h 349359"/>
                  <a:gd name="connsiteX4" fmla="*/ 182170 w 206003"/>
                  <a:gd name="connsiteY4" fmla="*/ 3451 h 349359"/>
                  <a:gd name="connsiteX5" fmla="*/ 202552 w 206003"/>
                  <a:gd name="connsiteY5" fmla="*/ 54407 h 349359"/>
                  <a:gd name="connsiteX6" fmla="*/ 87900 w 206003"/>
                  <a:gd name="connsiteY6" fmla="*/ 323203 h 349359"/>
                  <a:gd name="connsiteX7" fmla="*/ 31848 w 206003"/>
                  <a:gd name="connsiteY7" fmla="*/ 346133 h 34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49359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4"/>
                    </a:lnTo>
                    <a:cubicBezTo>
                      <a:pt x="140130" y="3451"/>
                      <a:pt x="163061" y="-5466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4859"/>
                      <a:pt x="53505" y="355051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0" name="Freeform: Shape 1899">
                <a:extLst>
                  <a:ext uri="{FF2B5EF4-FFF2-40B4-BE49-F238E27FC236}">
                    <a16:creationId xmlns:a16="http://schemas.microsoft.com/office/drawing/2014/main" id="{8F99CD91-9609-488D-9DF1-499FCA49280B}"/>
                  </a:ext>
                </a:extLst>
              </p:cNvPr>
              <p:cNvSpPr/>
              <p:nvPr/>
            </p:nvSpPr>
            <p:spPr>
              <a:xfrm>
                <a:off x="4454397" y="1862360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5215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1" name="Graphic 6">
              <a:extLst>
                <a:ext uri="{FF2B5EF4-FFF2-40B4-BE49-F238E27FC236}">
                  <a16:creationId xmlns:a16="http://schemas.microsoft.com/office/drawing/2014/main" id="{FA275C9E-695F-4EB1-87F1-FCDD46BA4FF8}"/>
                </a:ext>
              </a:extLst>
            </p:cNvPr>
            <p:cNvGrpSpPr/>
            <p:nvPr/>
          </p:nvGrpSpPr>
          <p:grpSpPr>
            <a:xfrm>
              <a:off x="3847369" y="1200310"/>
              <a:ext cx="989084" cy="936070"/>
              <a:chOff x="3847369" y="1200310"/>
              <a:chExt cx="989084" cy="936070"/>
            </a:xfrm>
          </p:grpSpPr>
          <p:sp>
            <p:nvSpPr>
              <p:cNvPr id="1867" name="Freeform: Shape 1866">
                <a:extLst>
                  <a:ext uri="{FF2B5EF4-FFF2-40B4-BE49-F238E27FC236}">
                    <a16:creationId xmlns:a16="http://schemas.microsoft.com/office/drawing/2014/main" id="{AA152214-3B10-467D-B345-9E27C103CB37}"/>
                  </a:ext>
                </a:extLst>
              </p:cNvPr>
              <p:cNvSpPr/>
              <p:nvPr/>
            </p:nvSpPr>
            <p:spPr>
              <a:xfrm>
                <a:off x="4528912" y="1517758"/>
                <a:ext cx="266247" cy="445869"/>
              </a:xfrm>
              <a:custGeom>
                <a:avLst/>
                <a:gdLst>
                  <a:gd name="connsiteX0" fmla="*/ 266248 w 266247"/>
                  <a:gd name="connsiteY0" fmla="*/ 366887 h 445869"/>
                  <a:gd name="connsiteX1" fmla="*/ 38217 w 266247"/>
                  <a:gd name="connsiteY1" fmla="*/ 445869 h 445869"/>
                  <a:gd name="connsiteX2" fmla="*/ 0 w 266247"/>
                  <a:gd name="connsiteY2" fmla="*/ 0 h 445869"/>
                  <a:gd name="connsiteX3" fmla="*/ 163061 w 266247"/>
                  <a:gd name="connsiteY3" fmla="*/ 104461 h 445869"/>
                  <a:gd name="connsiteX4" fmla="*/ 214018 w 266247"/>
                  <a:gd name="connsiteY4" fmla="*/ 233126 h 445869"/>
                  <a:gd name="connsiteX5" fmla="*/ 221661 w 266247"/>
                  <a:gd name="connsiteY5" fmla="*/ 252235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5869">
                    <a:moveTo>
                      <a:pt x="266248" y="366887"/>
                    </a:moveTo>
                    <a:lnTo>
                      <a:pt x="38217" y="445869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4018" y="233126"/>
                    </a:lnTo>
                    <a:lnTo>
                      <a:pt x="221661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8" name="Freeform: Shape 1867">
                <a:extLst>
                  <a:ext uri="{FF2B5EF4-FFF2-40B4-BE49-F238E27FC236}">
                    <a16:creationId xmlns:a16="http://schemas.microsoft.com/office/drawing/2014/main" id="{C016746E-EC45-4BF5-825F-BEEC0DCFE8CD}"/>
                  </a:ext>
                </a:extLst>
              </p:cNvPr>
              <p:cNvSpPr/>
              <p:nvPr/>
            </p:nvSpPr>
            <p:spPr>
              <a:xfrm>
                <a:off x="4524952" y="1657749"/>
                <a:ext cx="35947" cy="35947"/>
              </a:xfrm>
              <a:custGeom>
                <a:avLst/>
                <a:gdLst>
                  <a:gd name="connsiteX0" fmla="*/ 35808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8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8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4534" y="6508"/>
                      <a:pt x="35808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9" name="Freeform: Shape 1868">
                <a:extLst>
                  <a:ext uri="{FF2B5EF4-FFF2-40B4-BE49-F238E27FC236}">
                    <a16:creationId xmlns:a16="http://schemas.microsoft.com/office/drawing/2014/main" id="{BFC79B24-5472-4FA7-91F0-A7A4068D6A2A}"/>
                  </a:ext>
                </a:extLst>
              </p:cNvPr>
              <p:cNvSpPr/>
              <p:nvPr/>
            </p:nvSpPr>
            <p:spPr>
              <a:xfrm>
                <a:off x="4528912" y="1660436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0" name="Freeform: Shape 1869">
                <a:extLst>
                  <a:ext uri="{FF2B5EF4-FFF2-40B4-BE49-F238E27FC236}">
                    <a16:creationId xmlns:a16="http://schemas.microsoft.com/office/drawing/2014/main" id="{B6E7567F-5F90-4738-9CDF-96397F0D704D}"/>
                  </a:ext>
                </a:extLst>
              </p:cNvPr>
              <p:cNvSpPr/>
              <p:nvPr/>
            </p:nvSpPr>
            <p:spPr>
              <a:xfrm>
                <a:off x="4579730" y="1660297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1" name="Freeform: Shape 1870">
                <a:extLst>
                  <a:ext uri="{FF2B5EF4-FFF2-40B4-BE49-F238E27FC236}">
                    <a16:creationId xmlns:a16="http://schemas.microsoft.com/office/drawing/2014/main" id="{3392246B-3D9A-42FD-9DBC-2EACAABBFC1D}"/>
                  </a:ext>
                </a:extLst>
              </p:cNvPr>
              <p:cNvSpPr/>
              <p:nvPr/>
            </p:nvSpPr>
            <p:spPr>
              <a:xfrm>
                <a:off x="4583970" y="1663862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8"/>
                      <a:pt x="994" y="18231"/>
                    </a:cubicBezTo>
                    <a:cubicBezTo>
                      <a:pt x="-2828" y="8039"/>
                      <a:pt x="4816" y="-2152"/>
                      <a:pt x="16281" y="396"/>
                    </a:cubicBezTo>
                    <a:cubicBezTo>
                      <a:pt x="20103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2" name="Freeform: Shape 1871">
                <a:extLst>
                  <a:ext uri="{FF2B5EF4-FFF2-40B4-BE49-F238E27FC236}">
                    <a16:creationId xmlns:a16="http://schemas.microsoft.com/office/drawing/2014/main" id="{B657F840-115E-4ACB-B64B-FE6D1C8C2C3E}"/>
                  </a:ext>
                </a:extLst>
              </p:cNvPr>
              <p:cNvSpPr/>
              <p:nvPr/>
            </p:nvSpPr>
            <p:spPr>
              <a:xfrm>
                <a:off x="4643426" y="1665532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4"/>
                      <a:pt x="139" y="29300"/>
                      <a:pt x="139" y="19109"/>
                    </a:cubicBezTo>
                    <a:cubicBezTo>
                      <a:pt x="-1135" y="8918"/>
                      <a:pt x="6508" y="0"/>
                      <a:pt x="16700" y="0"/>
                    </a:cubicBezTo>
                    <a:cubicBezTo>
                      <a:pt x="25617" y="0"/>
                      <a:pt x="34535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3" name="Freeform: Shape 1872">
                <a:extLst>
                  <a:ext uri="{FF2B5EF4-FFF2-40B4-BE49-F238E27FC236}">
                    <a16:creationId xmlns:a16="http://schemas.microsoft.com/office/drawing/2014/main" id="{4503B706-7CD3-465A-A838-137E746C137F}"/>
                  </a:ext>
                </a:extLst>
              </p:cNvPr>
              <p:cNvSpPr/>
              <p:nvPr/>
            </p:nvSpPr>
            <p:spPr>
              <a:xfrm>
                <a:off x="4646113" y="1668080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2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5478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4" name="Freeform: Shape 1873">
                <a:extLst>
                  <a:ext uri="{FF2B5EF4-FFF2-40B4-BE49-F238E27FC236}">
                    <a16:creationId xmlns:a16="http://schemas.microsoft.com/office/drawing/2014/main" id="{9E00A245-E121-45F7-AC1C-61B0EE6D84C8}"/>
                  </a:ext>
                </a:extLst>
              </p:cNvPr>
              <p:cNvSpPr/>
              <p:nvPr/>
            </p:nvSpPr>
            <p:spPr>
              <a:xfrm>
                <a:off x="4700752" y="1683366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6891" y="0"/>
                      <a:pt x="35809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5" name="Freeform: Shape 1874">
                <a:extLst>
                  <a:ext uri="{FF2B5EF4-FFF2-40B4-BE49-F238E27FC236}">
                    <a16:creationId xmlns:a16="http://schemas.microsoft.com/office/drawing/2014/main" id="{ABCAF7CB-0A99-4609-8149-FBB595EB4B32}"/>
                  </a:ext>
                </a:extLst>
              </p:cNvPr>
              <p:cNvSpPr/>
              <p:nvPr/>
            </p:nvSpPr>
            <p:spPr>
              <a:xfrm>
                <a:off x="4704713" y="1685914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2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6" name="Freeform: Shape 1875">
                <a:extLst>
                  <a:ext uri="{FF2B5EF4-FFF2-40B4-BE49-F238E27FC236}">
                    <a16:creationId xmlns:a16="http://schemas.microsoft.com/office/drawing/2014/main" id="{25E45223-A484-4DA9-8801-6F1974946E57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215291" cy="188319"/>
              </a:xfrm>
              <a:custGeom>
                <a:avLst/>
                <a:gdLst>
                  <a:gd name="connsiteX0" fmla="*/ 208922 w 215291"/>
                  <a:gd name="connsiteY0" fmla="*/ 112621 h 188319"/>
                  <a:gd name="connsiteX1" fmla="*/ 215291 w 215291"/>
                  <a:gd name="connsiteY1" fmla="*/ 181412 h 188319"/>
                  <a:gd name="connsiteX2" fmla="*/ 138856 w 215291"/>
                  <a:gd name="connsiteY2" fmla="*/ 187781 h 188319"/>
                  <a:gd name="connsiteX3" fmla="*/ 6370 w 215291"/>
                  <a:gd name="connsiteY3" fmla="*/ 75677 h 188319"/>
                  <a:gd name="connsiteX4" fmla="*/ 0 w 215291"/>
                  <a:gd name="connsiteY4" fmla="*/ 6886 h 188319"/>
                  <a:gd name="connsiteX5" fmla="*/ 76435 w 215291"/>
                  <a:gd name="connsiteY5" fmla="*/ 516 h 188319"/>
                  <a:gd name="connsiteX6" fmla="*/ 201278 w 215291"/>
                  <a:gd name="connsiteY6" fmla="*/ 78225 h 188319"/>
                  <a:gd name="connsiteX7" fmla="*/ 208922 w 215291"/>
                  <a:gd name="connsiteY7" fmla="*/ 112621 h 18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8319">
                    <a:moveTo>
                      <a:pt x="208922" y="112621"/>
                    </a:moveTo>
                    <a:lnTo>
                      <a:pt x="215291" y="181412"/>
                    </a:lnTo>
                    <a:lnTo>
                      <a:pt x="138856" y="187781"/>
                    </a:lnTo>
                    <a:cubicBezTo>
                      <a:pt x="71339" y="194151"/>
                      <a:pt x="11465" y="143194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101155"/>
                      <a:pt x="208922" y="11262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7" name="Freeform: Shape 1876">
                <a:extLst>
                  <a:ext uri="{FF2B5EF4-FFF2-40B4-BE49-F238E27FC236}">
                    <a16:creationId xmlns:a16="http://schemas.microsoft.com/office/drawing/2014/main" id="{D6BF42C7-F8E8-40D4-928F-BB8F5580FF64}"/>
                  </a:ext>
                </a:extLst>
              </p:cNvPr>
              <p:cNvSpPr/>
              <p:nvPr/>
            </p:nvSpPr>
            <p:spPr>
              <a:xfrm>
                <a:off x="4704713" y="1519032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2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8" name="Freeform: Shape 1877">
                <a:extLst>
                  <a:ext uri="{FF2B5EF4-FFF2-40B4-BE49-F238E27FC236}">
                    <a16:creationId xmlns:a16="http://schemas.microsoft.com/office/drawing/2014/main" id="{DC518B95-68E0-4959-B58D-3061628E4B3C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2421" cy="188167"/>
              </a:xfrm>
              <a:custGeom>
                <a:avLst/>
                <a:gdLst>
                  <a:gd name="connsiteX0" fmla="*/ 310835 w 312421"/>
                  <a:gd name="connsiteY0" fmla="*/ 69307 h 188167"/>
                  <a:gd name="connsiteX1" fmla="*/ 312109 w 312421"/>
                  <a:gd name="connsiteY1" fmla="*/ 76951 h 188167"/>
                  <a:gd name="connsiteX2" fmla="*/ 303191 w 312421"/>
                  <a:gd name="connsiteY2" fmla="*/ 126634 h 188167"/>
                  <a:gd name="connsiteX3" fmla="*/ 225483 w 312421"/>
                  <a:gd name="connsiteY3" fmla="*/ 180138 h 188167"/>
                  <a:gd name="connsiteX4" fmla="*/ 140130 w 312421"/>
                  <a:gd name="connsiteY4" fmla="*/ 187781 h 188167"/>
                  <a:gd name="connsiteX5" fmla="*/ 7644 w 312421"/>
                  <a:gd name="connsiteY5" fmla="*/ 83320 h 188167"/>
                  <a:gd name="connsiteX6" fmla="*/ 6370 w 312421"/>
                  <a:gd name="connsiteY6" fmla="*/ 76951 h 188167"/>
                  <a:gd name="connsiteX7" fmla="*/ 0 w 312421"/>
                  <a:gd name="connsiteY7" fmla="*/ 6886 h 188167"/>
                  <a:gd name="connsiteX8" fmla="*/ 76435 w 312421"/>
                  <a:gd name="connsiteY8" fmla="*/ 516 h 188167"/>
                  <a:gd name="connsiteX9" fmla="*/ 201278 w 312421"/>
                  <a:gd name="connsiteY9" fmla="*/ 78225 h 188167"/>
                  <a:gd name="connsiteX10" fmla="*/ 310835 w 312421"/>
                  <a:gd name="connsiteY10" fmla="*/ 69307 h 18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8167">
                    <a:moveTo>
                      <a:pt x="310835" y="69307"/>
                    </a:moveTo>
                    <a:lnTo>
                      <a:pt x="312109" y="76951"/>
                    </a:lnTo>
                    <a:cubicBezTo>
                      <a:pt x="313383" y="94786"/>
                      <a:pt x="310835" y="111347"/>
                      <a:pt x="303191" y="126634"/>
                    </a:cubicBezTo>
                    <a:cubicBezTo>
                      <a:pt x="289178" y="155933"/>
                      <a:pt x="259878" y="177590"/>
                      <a:pt x="225483" y="180138"/>
                    </a:cubicBezTo>
                    <a:lnTo>
                      <a:pt x="140130" y="187781"/>
                    </a:lnTo>
                    <a:cubicBezTo>
                      <a:pt x="75161" y="192877"/>
                      <a:pt x="16561" y="147016"/>
                      <a:pt x="7644" y="83320"/>
                    </a:cubicBezTo>
                    <a:cubicBezTo>
                      <a:pt x="7644" y="80773"/>
                      <a:pt x="7644" y="78225"/>
                      <a:pt x="6370" y="76951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9307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9" name="Freeform: Shape 1878">
                <a:extLst>
                  <a:ext uri="{FF2B5EF4-FFF2-40B4-BE49-F238E27FC236}">
                    <a16:creationId xmlns:a16="http://schemas.microsoft.com/office/drawing/2014/main" id="{20C5CE3D-E6F7-4579-A13C-C589B5B00D8C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0" name="Freeform: Shape 1879">
                <a:extLst>
                  <a:ext uri="{FF2B5EF4-FFF2-40B4-BE49-F238E27FC236}">
                    <a16:creationId xmlns:a16="http://schemas.microsoft.com/office/drawing/2014/main" id="{AA6B77D8-3AC9-4EB5-A7C4-8B6F3591DB92}"/>
                  </a:ext>
                </a:extLst>
              </p:cNvPr>
              <p:cNvSpPr/>
              <p:nvPr/>
            </p:nvSpPr>
            <p:spPr>
              <a:xfrm>
                <a:off x="4525091" y="1448453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1" name="Freeform: Shape 1880">
                <a:extLst>
                  <a:ext uri="{FF2B5EF4-FFF2-40B4-BE49-F238E27FC236}">
                    <a16:creationId xmlns:a16="http://schemas.microsoft.com/office/drawing/2014/main" id="{3137DA1A-8A1E-4697-A634-96A99EE92173}"/>
                  </a:ext>
                </a:extLst>
              </p:cNvPr>
              <p:cNvSpPr/>
              <p:nvPr/>
            </p:nvSpPr>
            <p:spPr>
              <a:xfrm>
                <a:off x="4523817" y="1451001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2" name="Freeform: Shape 1881">
                <a:extLst>
                  <a:ext uri="{FF2B5EF4-FFF2-40B4-BE49-F238E27FC236}">
                    <a16:creationId xmlns:a16="http://schemas.microsoft.com/office/drawing/2014/main" id="{FFB11DC4-72DB-44B7-BD16-8A6DAC0DEC20}"/>
                  </a:ext>
                </a:extLst>
              </p:cNvPr>
              <p:cNvSpPr/>
              <p:nvPr/>
            </p:nvSpPr>
            <p:spPr>
              <a:xfrm>
                <a:off x="4433369" y="1456610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3" name="Freeform: Shape 1882">
                <a:extLst>
                  <a:ext uri="{FF2B5EF4-FFF2-40B4-BE49-F238E27FC236}">
                    <a16:creationId xmlns:a16="http://schemas.microsoft.com/office/drawing/2014/main" id="{2F2C209B-9040-45CD-BE85-69FC9E99DDA9}"/>
                  </a:ext>
                </a:extLst>
              </p:cNvPr>
              <p:cNvSpPr/>
              <p:nvPr/>
            </p:nvSpPr>
            <p:spPr>
              <a:xfrm>
                <a:off x="4155954" y="1200310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8 h 253366"/>
                  <a:gd name="connsiteX12" fmla="*/ 174228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8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8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8"/>
                    </a:cubicBezTo>
                    <a:cubicBezTo>
                      <a:pt x="166585" y="32092"/>
                      <a:pt x="167859" y="24448"/>
                      <a:pt x="174228" y="20627"/>
                    </a:cubicBezTo>
                    <a:cubicBezTo>
                      <a:pt x="179324" y="18079"/>
                      <a:pt x="186967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8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1" y="11709"/>
                      <a:pt x="282511" y="11709"/>
                    </a:cubicBezTo>
                    <a:cubicBezTo>
                      <a:pt x="288880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0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39740"/>
                      <a:pt x="550033" y="246109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7D5106B9-448B-46A1-8A66-210202723F61}"/>
                  </a:ext>
                </a:extLst>
              </p:cNvPr>
              <p:cNvSpPr/>
              <p:nvPr/>
            </p:nvSpPr>
            <p:spPr>
              <a:xfrm>
                <a:off x="4806626" y="1519032"/>
                <a:ext cx="29299" cy="43313"/>
              </a:xfrm>
              <a:custGeom>
                <a:avLst/>
                <a:gdLst>
                  <a:gd name="connsiteX0" fmla="*/ 28026 w 29299"/>
                  <a:gd name="connsiteY0" fmla="*/ 0 h 43313"/>
                  <a:gd name="connsiteX1" fmla="*/ 29300 w 29299"/>
                  <a:gd name="connsiteY1" fmla="*/ 7643 h 43313"/>
                  <a:gd name="connsiteX2" fmla="*/ 29300 w 29299"/>
                  <a:gd name="connsiteY2" fmla="*/ 16561 h 43313"/>
                  <a:gd name="connsiteX3" fmla="*/ 25478 w 29299"/>
                  <a:gd name="connsiteY3" fmla="*/ 43313 h 43313"/>
                  <a:gd name="connsiteX4" fmla="*/ 2548 w 29299"/>
                  <a:gd name="connsiteY4" fmla="*/ 19109 h 43313"/>
                  <a:gd name="connsiteX5" fmla="*/ 0 w 29299"/>
                  <a:gd name="connsiteY5" fmla="*/ 6370 h 43313"/>
                  <a:gd name="connsiteX6" fmla="*/ 0 w 29299"/>
                  <a:gd name="connsiteY6" fmla="*/ 2548 h 43313"/>
                  <a:gd name="connsiteX7" fmla="*/ 28026 w 29299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3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5" name="Freeform: Shape 1884">
                <a:extLst>
                  <a:ext uri="{FF2B5EF4-FFF2-40B4-BE49-F238E27FC236}">
                    <a16:creationId xmlns:a16="http://schemas.microsoft.com/office/drawing/2014/main" id="{3D551827-4FA6-4ADD-8C15-26B38C4C6BBE}"/>
                  </a:ext>
                </a:extLst>
              </p:cNvPr>
              <p:cNvSpPr/>
              <p:nvPr/>
            </p:nvSpPr>
            <p:spPr>
              <a:xfrm>
                <a:off x="4433369" y="1462825"/>
                <a:ext cx="96817" cy="67839"/>
              </a:xfrm>
              <a:custGeom>
                <a:avLst/>
                <a:gdLst>
                  <a:gd name="connsiteX0" fmla="*/ 96817 w 96817"/>
                  <a:gd name="connsiteY0" fmla="*/ 65124 h 67839"/>
                  <a:gd name="connsiteX1" fmla="*/ 71339 w 96817"/>
                  <a:gd name="connsiteY1" fmla="*/ 67672 h 67839"/>
                  <a:gd name="connsiteX2" fmla="*/ 0 w 96817"/>
                  <a:gd name="connsiteY2" fmla="*/ 7798 h 67839"/>
                  <a:gd name="connsiteX3" fmla="*/ 0 w 96817"/>
                  <a:gd name="connsiteY3" fmla="*/ 1428 h 67839"/>
                  <a:gd name="connsiteX4" fmla="*/ 19109 w 96817"/>
                  <a:gd name="connsiteY4" fmla="*/ 154 h 67839"/>
                  <a:gd name="connsiteX5" fmla="*/ 96817 w 96817"/>
                  <a:gd name="connsiteY5" fmla="*/ 65124 h 6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7839">
                    <a:moveTo>
                      <a:pt x="96817" y="65124"/>
                    </a:moveTo>
                    <a:lnTo>
                      <a:pt x="71339" y="67672"/>
                    </a:lnTo>
                    <a:cubicBezTo>
                      <a:pt x="35670" y="70220"/>
                      <a:pt x="3822" y="43467"/>
                      <a:pt x="0" y="7798"/>
                    </a:cubicBezTo>
                    <a:lnTo>
                      <a:pt x="0" y="1428"/>
                    </a:lnTo>
                    <a:lnTo>
                      <a:pt x="19109" y="154"/>
                    </a:lnTo>
                    <a:cubicBezTo>
                      <a:pt x="58600" y="-2393"/>
                      <a:pt x="92996" y="26907"/>
                      <a:pt x="96817" y="651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58AD3F94-B06E-4016-8B8E-B4AA95A8DFCC}"/>
                  </a:ext>
                </a:extLst>
              </p:cNvPr>
              <p:cNvSpPr/>
              <p:nvPr/>
            </p:nvSpPr>
            <p:spPr>
              <a:xfrm>
                <a:off x="3847369" y="1798019"/>
                <a:ext cx="256056" cy="104732"/>
              </a:xfrm>
              <a:custGeom>
                <a:avLst/>
                <a:gdLst>
                  <a:gd name="connsiteX0" fmla="*/ 98091 w 256056"/>
                  <a:gd name="connsiteY0" fmla="*/ 104461 h 104732"/>
                  <a:gd name="connsiteX1" fmla="*/ 256057 w 256056"/>
                  <a:gd name="connsiteY1" fmla="*/ 90448 h 104732"/>
                  <a:gd name="connsiteX2" fmla="*/ 248413 w 256056"/>
                  <a:gd name="connsiteY2" fmla="*/ 0 h 104732"/>
                  <a:gd name="connsiteX3" fmla="*/ 0 w 256056"/>
                  <a:gd name="connsiteY3" fmla="*/ 21656 h 104732"/>
                  <a:gd name="connsiteX4" fmla="*/ 0 w 256056"/>
                  <a:gd name="connsiteY4" fmla="*/ 21656 h 104732"/>
                  <a:gd name="connsiteX5" fmla="*/ 98091 w 256056"/>
                  <a:gd name="connsiteY5" fmla="*/ 104461 h 10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732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5096" y="71339"/>
                      <a:pt x="48409" y="108283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7" name="Freeform: Shape 1886">
                <a:extLst>
                  <a:ext uri="{FF2B5EF4-FFF2-40B4-BE49-F238E27FC236}">
                    <a16:creationId xmlns:a16="http://schemas.microsoft.com/office/drawing/2014/main" id="{349C87DC-01F9-46ED-9A1C-27E24C864981}"/>
                  </a:ext>
                </a:extLst>
              </p:cNvPr>
              <p:cNvSpPr/>
              <p:nvPr/>
            </p:nvSpPr>
            <p:spPr>
              <a:xfrm>
                <a:off x="4422460" y="1754335"/>
                <a:ext cx="382573" cy="382045"/>
              </a:xfrm>
              <a:custGeom>
                <a:avLst/>
                <a:gdLst>
                  <a:gd name="connsiteX0" fmla="*/ 381618 w 382573"/>
                  <a:gd name="connsiteY0" fmla="*/ 174897 h 382045"/>
                  <a:gd name="connsiteX1" fmla="*/ 381618 w 382573"/>
                  <a:gd name="connsiteY1" fmla="*/ 202923 h 382045"/>
                  <a:gd name="connsiteX2" fmla="*/ 207092 w 382573"/>
                  <a:gd name="connsiteY2" fmla="*/ 381271 h 382045"/>
                  <a:gd name="connsiteX3" fmla="*/ 126835 w 382573"/>
                  <a:gd name="connsiteY3" fmla="*/ 371079 h 382045"/>
                  <a:gd name="connsiteX4" fmla="*/ 126835 w 382573"/>
                  <a:gd name="connsiteY4" fmla="*/ 371079 h 382045"/>
                  <a:gd name="connsiteX5" fmla="*/ 40209 w 382573"/>
                  <a:gd name="connsiteY5" fmla="*/ 308658 h 382045"/>
                  <a:gd name="connsiteX6" fmla="*/ 718 w 382573"/>
                  <a:gd name="connsiteY6" fmla="*/ 206745 h 382045"/>
                  <a:gd name="connsiteX7" fmla="*/ 170148 w 382573"/>
                  <a:gd name="connsiteY7" fmla="*/ 371 h 382045"/>
                  <a:gd name="connsiteX8" fmla="*/ 175244 w 382573"/>
                  <a:gd name="connsiteY8" fmla="*/ 371 h 382045"/>
                  <a:gd name="connsiteX9" fmla="*/ 177792 w 382573"/>
                  <a:gd name="connsiteY9" fmla="*/ 371 h 382045"/>
                  <a:gd name="connsiteX10" fmla="*/ 177792 w 382573"/>
                  <a:gd name="connsiteY10" fmla="*/ 371 h 382045"/>
                  <a:gd name="connsiteX11" fmla="*/ 177792 w 382573"/>
                  <a:gd name="connsiteY11" fmla="*/ 371 h 382045"/>
                  <a:gd name="connsiteX12" fmla="*/ 381618 w 382573"/>
                  <a:gd name="connsiteY12" fmla="*/ 174897 h 382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45">
                    <a:moveTo>
                      <a:pt x="381618" y="174897"/>
                    </a:moveTo>
                    <a:cubicBezTo>
                      <a:pt x="382892" y="183814"/>
                      <a:pt x="382892" y="194006"/>
                      <a:pt x="381618" y="202923"/>
                    </a:cubicBezTo>
                    <a:cubicBezTo>
                      <a:pt x="376522" y="295919"/>
                      <a:pt x="302635" y="373627"/>
                      <a:pt x="207092" y="381271"/>
                    </a:cubicBezTo>
                    <a:cubicBezTo>
                      <a:pt x="179066" y="383818"/>
                      <a:pt x="152314" y="379997"/>
                      <a:pt x="126835" y="371079"/>
                    </a:cubicBezTo>
                    <a:lnTo>
                      <a:pt x="126835" y="371079"/>
                    </a:lnTo>
                    <a:cubicBezTo>
                      <a:pt x="92439" y="358340"/>
                      <a:pt x="61866" y="336684"/>
                      <a:pt x="40209" y="308658"/>
                    </a:cubicBezTo>
                    <a:cubicBezTo>
                      <a:pt x="18553" y="280631"/>
                      <a:pt x="3266" y="246236"/>
                      <a:pt x="718" y="206745"/>
                    </a:cubicBezTo>
                    <a:cubicBezTo>
                      <a:pt x="-8200" y="103558"/>
                      <a:pt x="66961" y="11836"/>
                      <a:pt x="170148" y="371"/>
                    </a:cubicBezTo>
                    <a:cubicBezTo>
                      <a:pt x="171422" y="371"/>
                      <a:pt x="173970" y="371"/>
                      <a:pt x="175244" y="371"/>
                    </a:cubicBezTo>
                    <a:cubicBezTo>
                      <a:pt x="176518" y="371"/>
                      <a:pt x="177792" y="371"/>
                      <a:pt x="177792" y="371"/>
                    </a:cubicBezTo>
                    <a:lnTo>
                      <a:pt x="177792" y="371"/>
                    </a:lnTo>
                    <a:lnTo>
                      <a:pt x="177792" y="371"/>
                    </a:lnTo>
                    <a:cubicBezTo>
                      <a:pt x="282253" y="-5999"/>
                      <a:pt x="372700" y="70436"/>
                      <a:pt x="381618" y="17489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8" name="Freeform: Shape 1887">
                <a:extLst>
                  <a:ext uri="{FF2B5EF4-FFF2-40B4-BE49-F238E27FC236}">
                    <a16:creationId xmlns:a16="http://schemas.microsoft.com/office/drawing/2014/main" id="{22998585-5CBC-4CDD-9C0C-5442A9776867}"/>
                  </a:ext>
                </a:extLst>
              </p:cNvPr>
              <p:cNvSpPr/>
              <p:nvPr/>
            </p:nvSpPr>
            <p:spPr>
              <a:xfrm>
                <a:off x="3993589" y="1754705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3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3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9" name="Freeform: Shape 1888">
                <a:extLst>
                  <a:ext uri="{FF2B5EF4-FFF2-40B4-BE49-F238E27FC236}">
                    <a16:creationId xmlns:a16="http://schemas.microsoft.com/office/drawing/2014/main" id="{1BD4FF02-4897-49B0-B6D9-11C4C9BE752C}"/>
                  </a:ext>
                </a:extLst>
              </p:cNvPr>
              <p:cNvSpPr/>
              <p:nvPr/>
            </p:nvSpPr>
            <p:spPr>
              <a:xfrm>
                <a:off x="4130178" y="1901205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0 w 675173"/>
                  <a:gd name="connsiteY9" fmla="*/ 146500 h 235174"/>
                  <a:gd name="connsiteX10" fmla="*/ 346504 w 675173"/>
                  <a:gd name="connsiteY10" fmla="*/ 66244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1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0" y="146500"/>
                    </a:lnTo>
                    <a:cubicBezTo>
                      <a:pt x="307013" y="156691"/>
                      <a:pt x="351600" y="115926"/>
                      <a:pt x="346504" y="66244"/>
                    </a:cubicBezTo>
                    <a:lnTo>
                      <a:pt x="345231" y="56052"/>
                    </a:lnTo>
                    <a:lnTo>
                      <a:pt x="433130" y="81531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0" name="Freeform: Shape 1889">
                <a:extLst>
                  <a:ext uri="{FF2B5EF4-FFF2-40B4-BE49-F238E27FC236}">
                    <a16:creationId xmlns:a16="http://schemas.microsoft.com/office/drawing/2014/main" id="{C9C75F8C-57A8-4286-9174-F3459D56E773}"/>
                  </a:ext>
                </a:extLst>
              </p:cNvPr>
              <p:cNvSpPr/>
              <p:nvPr/>
            </p:nvSpPr>
            <p:spPr>
              <a:xfrm rot="-4138070">
                <a:off x="4475038" y="1818752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1" name="Freeform: Shape 1890">
                <a:extLst>
                  <a:ext uri="{FF2B5EF4-FFF2-40B4-BE49-F238E27FC236}">
                    <a16:creationId xmlns:a16="http://schemas.microsoft.com/office/drawing/2014/main" id="{A88B85FA-028B-4414-83B7-0D5E4B51F2F8}"/>
                  </a:ext>
                </a:extLst>
              </p:cNvPr>
              <p:cNvSpPr/>
              <p:nvPr/>
            </p:nvSpPr>
            <p:spPr>
              <a:xfrm>
                <a:off x="3994863" y="1792923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90093" y="20383"/>
                      <a:pt x="214298" y="56052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2" name="Freeform: Shape 1891">
                <a:extLst>
                  <a:ext uri="{FF2B5EF4-FFF2-40B4-BE49-F238E27FC236}">
                    <a16:creationId xmlns:a16="http://schemas.microsoft.com/office/drawing/2014/main" id="{A06802AB-D7AE-4E7E-B8D4-C958F9AFDC20}"/>
                  </a:ext>
                </a:extLst>
              </p:cNvPr>
              <p:cNvSpPr/>
              <p:nvPr/>
            </p:nvSpPr>
            <p:spPr>
              <a:xfrm>
                <a:off x="4234638" y="1766171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2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2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3" name="Freeform: Shape 1892">
                <a:extLst>
                  <a:ext uri="{FF2B5EF4-FFF2-40B4-BE49-F238E27FC236}">
                    <a16:creationId xmlns:a16="http://schemas.microsoft.com/office/drawing/2014/main" id="{7F657CFE-DB42-49B5-80F2-4D0CD261C5AA}"/>
                  </a:ext>
                </a:extLst>
              </p:cNvPr>
              <p:cNvSpPr/>
              <p:nvPr/>
            </p:nvSpPr>
            <p:spPr>
              <a:xfrm>
                <a:off x="4503004" y="1844723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4" name="Freeform: Shape 1893">
                <a:extLst>
                  <a:ext uri="{FF2B5EF4-FFF2-40B4-BE49-F238E27FC236}">
                    <a16:creationId xmlns:a16="http://schemas.microsoft.com/office/drawing/2014/main" id="{66918CBB-6AF7-43FA-A741-3825A951B5FC}"/>
                  </a:ext>
                </a:extLst>
              </p:cNvPr>
              <p:cNvSpPr/>
              <p:nvPr/>
            </p:nvSpPr>
            <p:spPr>
              <a:xfrm>
                <a:off x="3879217" y="1808210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5" name="Freeform: Shape 1894">
                <a:extLst>
                  <a:ext uri="{FF2B5EF4-FFF2-40B4-BE49-F238E27FC236}">
                    <a16:creationId xmlns:a16="http://schemas.microsoft.com/office/drawing/2014/main" id="{126F5396-B516-46B5-ADDD-6B3E65950931}"/>
                  </a:ext>
                </a:extLst>
              </p:cNvPr>
              <p:cNvSpPr/>
              <p:nvPr/>
            </p:nvSpPr>
            <p:spPr>
              <a:xfrm>
                <a:off x="4809173" y="1534319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6" name="Freeform: Shape 1895">
                <a:extLst>
                  <a:ext uri="{FF2B5EF4-FFF2-40B4-BE49-F238E27FC236}">
                    <a16:creationId xmlns:a16="http://schemas.microsoft.com/office/drawing/2014/main" id="{5B77AC6A-6DEA-40C5-8468-912E5ADFB577}"/>
                  </a:ext>
                </a:extLst>
              </p:cNvPr>
              <p:cNvSpPr/>
              <p:nvPr/>
            </p:nvSpPr>
            <p:spPr>
              <a:xfrm>
                <a:off x="4546747" y="1707374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9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4" y="47332"/>
                      <a:pt x="161787" y="37141"/>
                      <a:pt x="141404" y="29497"/>
                    </a:cubicBezTo>
                    <a:cubicBezTo>
                      <a:pt x="85352" y="9114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1" y="-2351"/>
                      <a:pt x="136309" y="15484"/>
                    </a:cubicBezTo>
                    <a:cubicBezTo>
                      <a:pt x="156692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7" name="Freeform: Shape 1896">
                <a:extLst>
                  <a:ext uri="{FF2B5EF4-FFF2-40B4-BE49-F238E27FC236}">
                    <a16:creationId xmlns:a16="http://schemas.microsoft.com/office/drawing/2014/main" id="{7E7AAC4B-4F8C-466B-A4CF-EE4546BF932F}"/>
                  </a:ext>
                </a:extLst>
              </p:cNvPr>
              <p:cNvSpPr/>
              <p:nvPr/>
            </p:nvSpPr>
            <p:spPr>
              <a:xfrm>
                <a:off x="4683056" y="1722858"/>
                <a:ext cx="67517" cy="47134"/>
              </a:xfrm>
              <a:custGeom>
                <a:avLst/>
                <a:gdLst>
                  <a:gd name="connsiteX0" fmla="*/ 67517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7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7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70"/>
                      <a:pt x="40765" y="15287"/>
                      <a:pt x="59874" y="28026"/>
                    </a:cubicBezTo>
                    <a:lnTo>
                      <a:pt x="67517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8" name="Freeform: Shape 1897">
                <a:extLst>
                  <a:ext uri="{FF2B5EF4-FFF2-40B4-BE49-F238E27FC236}">
                    <a16:creationId xmlns:a16="http://schemas.microsoft.com/office/drawing/2014/main" id="{50459A67-9F09-4672-B03E-B2714B38162F}"/>
                  </a:ext>
                </a:extLst>
              </p:cNvPr>
              <p:cNvSpPr/>
              <p:nvPr/>
            </p:nvSpPr>
            <p:spPr>
              <a:xfrm>
                <a:off x="4666374" y="1497254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2" name="Graphic 6">
              <a:extLst>
                <a:ext uri="{FF2B5EF4-FFF2-40B4-BE49-F238E27FC236}">
                  <a16:creationId xmlns:a16="http://schemas.microsoft.com/office/drawing/2014/main" id="{574C7A9F-DECC-4B67-97FD-56403A54D6E0}"/>
                </a:ext>
              </a:extLst>
            </p:cNvPr>
            <p:cNvGrpSpPr/>
            <p:nvPr/>
          </p:nvGrpSpPr>
          <p:grpSpPr>
            <a:xfrm>
              <a:off x="3776148" y="1799383"/>
              <a:ext cx="410120" cy="731135"/>
              <a:chOff x="3776148" y="1799383"/>
              <a:chExt cx="410120" cy="731135"/>
            </a:xfrm>
          </p:grpSpPr>
          <p:sp>
            <p:nvSpPr>
              <p:cNvPr id="1855" name="Freeform: Shape 1854">
                <a:extLst>
                  <a:ext uri="{FF2B5EF4-FFF2-40B4-BE49-F238E27FC236}">
                    <a16:creationId xmlns:a16="http://schemas.microsoft.com/office/drawing/2014/main" id="{9FB4D9A4-9930-46BB-AA3B-E6CA9CBB1D3A}"/>
                  </a:ext>
                </a:extLst>
              </p:cNvPr>
              <p:cNvSpPr/>
              <p:nvPr/>
            </p:nvSpPr>
            <p:spPr>
              <a:xfrm rot="1266397">
                <a:off x="3788705" y="2432609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56" name="Graphic 6">
                <a:extLst>
                  <a:ext uri="{FF2B5EF4-FFF2-40B4-BE49-F238E27FC236}">
                    <a16:creationId xmlns:a16="http://schemas.microsoft.com/office/drawing/2014/main" id="{9778EEB5-B470-4310-851F-30535BFC65CB}"/>
                  </a:ext>
                </a:extLst>
              </p:cNvPr>
              <p:cNvGrpSpPr/>
              <p:nvPr/>
            </p:nvGrpSpPr>
            <p:grpSpPr>
              <a:xfrm>
                <a:off x="3776148" y="1799383"/>
                <a:ext cx="410120" cy="731135"/>
                <a:chOff x="3776148" y="1799383"/>
                <a:chExt cx="410120" cy="731135"/>
              </a:xfrm>
            </p:grpSpPr>
            <p:sp>
              <p:nvSpPr>
                <p:cNvPr id="1857" name="Freeform: Shape 1856">
                  <a:extLst>
                    <a:ext uri="{FF2B5EF4-FFF2-40B4-BE49-F238E27FC236}">
                      <a16:creationId xmlns:a16="http://schemas.microsoft.com/office/drawing/2014/main" id="{DA58F465-F39A-4032-9721-208C982C0CE8}"/>
                    </a:ext>
                  </a:extLst>
                </p:cNvPr>
                <p:cNvSpPr/>
                <p:nvPr/>
              </p:nvSpPr>
              <p:spPr>
                <a:xfrm>
                  <a:off x="3869167" y="2142117"/>
                  <a:ext cx="114841" cy="114368"/>
                </a:xfrm>
                <a:custGeom>
                  <a:avLst/>
                  <a:gdLst>
                    <a:gd name="connsiteX0" fmla="*/ 111963 w 114841"/>
                    <a:gd name="connsiteY0" fmla="*/ 73745 h 114368"/>
                    <a:gd name="connsiteX1" fmla="*/ 40624 w 114841"/>
                    <a:gd name="connsiteY1" fmla="*/ 111963 h 114368"/>
                    <a:gd name="connsiteX2" fmla="*/ 2406 w 114841"/>
                    <a:gd name="connsiteY2" fmla="*/ 40624 h 114368"/>
                    <a:gd name="connsiteX3" fmla="*/ 73745 w 114841"/>
                    <a:gd name="connsiteY3" fmla="*/ 2406 h 114368"/>
                    <a:gd name="connsiteX4" fmla="*/ 111963 w 114841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1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2154" y="43171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8" name="Freeform: Shape 1857">
                  <a:extLst>
                    <a:ext uri="{FF2B5EF4-FFF2-40B4-BE49-F238E27FC236}">
                      <a16:creationId xmlns:a16="http://schemas.microsoft.com/office/drawing/2014/main" id="{0F0B1DBD-ED8E-42A9-ACEE-4CCCFB4C3CF5}"/>
                    </a:ext>
                  </a:extLst>
                </p:cNvPr>
                <p:cNvSpPr/>
                <p:nvPr/>
              </p:nvSpPr>
              <p:spPr>
                <a:xfrm>
                  <a:off x="3776809" y="2163642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3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0" y="345220"/>
                        <a:pt x="-5875" y="321016"/>
                        <a:pt x="3043" y="298085"/>
                      </a:cubicBezTo>
                      <a:lnTo>
                        <a:pt x="107503" y="25468"/>
                      </a:lnTo>
                      <a:cubicBezTo>
                        <a:pt x="115147" y="5085"/>
                        <a:pt x="138078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9" name="Freeform: Shape 1858">
                  <a:extLst>
                    <a:ext uri="{FF2B5EF4-FFF2-40B4-BE49-F238E27FC236}">
                      <a16:creationId xmlns:a16="http://schemas.microsoft.com/office/drawing/2014/main" id="{F4EFC6E2-C615-4D7F-BB92-EA8292E8640C}"/>
                    </a:ext>
                  </a:extLst>
                </p:cNvPr>
                <p:cNvSpPr/>
                <p:nvPr/>
              </p:nvSpPr>
              <p:spPr>
                <a:xfrm>
                  <a:off x="3776148" y="2277010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8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5483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0" name="Freeform: Shape 1859">
                  <a:extLst>
                    <a:ext uri="{FF2B5EF4-FFF2-40B4-BE49-F238E27FC236}">
                      <a16:creationId xmlns:a16="http://schemas.microsoft.com/office/drawing/2014/main" id="{75B38D5B-98B2-4F26-A8F5-5B7479174BA9}"/>
                    </a:ext>
                  </a:extLst>
                </p:cNvPr>
                <p:cNvSpPr/>
                <p:nvPr/>
              </p:nvSpPr>
              <p:spPr>
                <a:xfrm rot="1266397">
                  <a:off x="3786027" y="2445054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1" name="Freeform: Shape 1860">
                  <a:extLst>
                    <a:ext uri="{FF2B5EF4-FFF2-40B4-BE49-F238E27FC236}">
                      <a16:creationId xmlns:a16="http://schemas.microsoft.com/office/drawing/2014/main" id="{24610A1E-C32A-4A1D-8CDB-9EB91F07F2A3}"/>
                    </a:ext>
                  </a:extLst>
                </p:cNvPr>
                <p:cNvSpPr/>
                <p:nvPr/>
              </p:nvSpPr>
              <p:spPr>
                <a:xfrm>
                  <a:off x="3923917" y="1799383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1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5813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2" name="Freeform: Shape 1861">
                  <a:extLst>
                    <a:ext uri="{FF2B5EF4-FFF2-40B4-BE49-F238E27FC236}">
                      <a16:creationId xmlns:a16="http://schemas.microsoft.com/office/drawing/2014/main" id="{03142388-507B-4DE6-A657-6993D275FC5F}"/>
                    </a:ext>
                  </a:extLst>
                </p:cNvPr>
                <p:cNvSpPr/>
                <p:nvPr/>
              </p:nvSpPr>
              <p:spPr>
                <a:xfrm>
                  <a:off x="3923789" y="2112675"/>
                  <a:ext cx="180910" cy="114673"/>
                </a:xfrm>
                <a:custGeom>
                  <a:avLst/>
                  <a:gdLst>
                    <a:gd name="connsiteX0" fmla="*/ 180910 w 180910"/>
                    <a:gd name="connsiteY0" fmla="*/ 53504 h 114673"/>
                    <a:gd name="connsiteX1" fmla="*/ 66258 w 180910"/>
                    <a:gd name="connsiteY1" fmla="*/ 110830 h 114673"/>
                    <a:gd name="connsiteX2" fmla="*/ 2563 w 180910"/>
                    <a:gd name="connsiteY2" fmla="*/ 0 h 114673"/>
                    <a:gd name="connsiteX3" fmla="*/ 25493 w 180910"/>
                    <a:gd name="connsiteY3" fmla="*/ 6370 h 114673"/>
                    <a:gd name="connsiteX4" fmla="*/ 73902 w 180910"/>
                    <a:gd name="connsiteY4" fmla="*/ 84078 h 114673"/>
                    <a:gd name="connsiteX5" fmla="*/ 156706 w 180910"/>
                    <a:gd name="connsiteY5" fmla="*/ 47135 h 114673"/>
                    <a:gd name="connsiteX6" fmla="*/ 180910 w 180910"/>
                    <a:gd name="connsiteY6" fmla="*/ 53504 h 1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3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0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69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3" name="Freeform: Shape 1862">
                  <a:extLst>
                    <a:ext uri="{FF2B5EF4-FFF2-40B4-BE49-F238E27FC236}">
                      <a16:creationId xmlns:a16="http://schemas.microsoft.com/office/drawing/2014/main" id="{0E7BEE5C-E83E-4157-958C-E46F875B3E35}"/>
                    </a:ext>
                  </a:extLst>
                </p:cNvPr>
                <p:cNvSpPr/>
                <p:nvPr/>
              </p:nvSpPr>
              <p:spPr>
                <a:xfrm>
                  <a:off x="4021727" y="1843711"/>
                  <a:ext cx="131548" cy="131548"/>
                </a:xfrm>
                <a:custGeom>
                  <a:avLst/>
                  <a:gdLst>
                    <a:gd name="connsiteX0" fmla="*/ 131381 w 131548"/>
                    <a:gd name="connsiteY0" fmla="*/ 60042 h 131548"/>
                    <a:gd name="connsiteX1" fmla="*/ 71507 w 131548"/>
                    <a:gd name="connsiteY1" fmla="*/ 131381 h 131548"/>
                    <a:gd name="connsiteX2" fmla="*/ 168 w 131548"/>
                    <a:gd name="connsiteY2" fmla="*/ 71507 h 131548"/>
                    <a:gd name="connsiteX3" fmla="*/ 60042 w 131548"/>
                    <a:gd name="connsiteY3" fmla="*/ 168 h 131548"/>
                    <a:gd name="connsiteX4" fmla="*/ 131381 w 131548"/>
                    <a:gd name="connsiteY4" fmla="*/ 60042 h 131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548">
                      <a:moveTo>
                        <a:pt x="131381" y="60042"/>
                      </a:moveTo>
                      <a:cubicBezTo>
                        <a:pt x="133929" y="95711"/>
                        <a:pt x="107177" y="127559"/>
                        <a:pt x="71507" y="131381"/>
                      </a:cubicBezTo>
                      <a:cubicBezTo>
                        <a:pt x="35837" y="133929"/>
                        <a:pt x="3989" y="107177"/>
                        <a:pt x="168" y="71507"/>
                      </a:cubicBezTo>
                      <a:cubicBezTo>
                        <a:pt x="-2380" y="35837"/>
                        <a:pt x="24372" y="3990"/>
                        <a:pt x="60042" y="168"/>
                      </a:cubicBezTo>
                      <a:cubicBezTo>
                        <a:pt x="96985" y="-2380"/>
                        <a:pt x="128833" y="24372"/>
                        <a:pt x="131381" y="6004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4" name="Freeform: Shape 1863">
                  <a:extLst>
                    <a:ext uri="{FF2B5EF4-FFF2-40B4-BE49-F238E27FC236}">
                      <a16:creationId xmlns:a16="http://schemas.microsoft.com/office/drawing/2014/main" id="{77F5AD7E-1BBD-4B73-B5C4-234C0B71EA03}"/>
                    </a:ext>
                  </a:extLst>
                </p:cNvPr>
                <p:cNvSpPr/>
                <p:nvPr/>
              </p:nvSpPr>
              <p:spPr>
                <a:xfrm>
                  <a:off x="4038860" y="1861198"/>
                  <a:ext cx="97282" cy="96928"/>
                </a:xfrm>
                <a:custGeom>
                  <a:avLst/>
                  <a:gdLst>
                    <a:gd name="connsiteX0" fmla="*/ 96413 w 97282"/>
                    <a:gd name="connsiteY0" fmla="*/ 40007 h 96928"/>
                    <a:gd name="connsiteX1" fmla="*/ 56922 w 97282"/>
                    <a:gd name="connsiteY1" fmla="*/ 96059 h 96928"/>
                    <a:gd name="connsiteX2" fmla="*/ 870 w 97282"/>
                    <a:gd name="connsiteY2" fmla="*/ 56568 h 96928"/>
                    <a:gd name="connsiteX3" fmla="*/ 40361 w 97282"/>
                    <a:gd name="connsiteY3" fmla="*/ 516 h 96928"/>
                    <a:gd name="connsiteX4" fmla="*/ 96413 w 97282"/>
                    <a:gd name="connsiteY4" fmla="*/ 40007 h 9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6928">
                      <a:moveTo>
                        <a:pt x="96413" y="40007"/>
                      </a:moveTo>
                      <a:cubicBezTo>
                        <a:pt x="101509" y="66759"/>
                        <a:pt x="83674" y="90964"/>
                        <a:pt x="56922" y="96059"/>
                      </a:cubicBezTo>
                      <a:cubicBezTo>
                        <a:pt x="30169" y="101155"/>
                        <a:pt x="5965" y="83320"/>
                        <a:pt x="870" y="56568"/>
                      </a:cubicBezTo>
                      <a:cubicBezTo>
                        <a:pt x="-4226" y="29816"/>
                        <a:pt x="13609" y="5611"/>
                        <a:pt x="40361" y="516"/>
                      </a:cubicBezTo>
                      <a:cubicBezTo>
                        <a:pt x="67113" y="-3306"/>
                        <a:pt x="92591" y="14529"/>
                        <a:pt x="96413" y="4000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5" name="Freeform: Shape 1864">
                  <a:extLst>
                    <a:ext uri="{FF2B5EF4-FFF2-40B4-BE49-F238E27FC236}">
                      <a16:creationId xmlns:a16="http://schemas.microsoft.com/office/drawing/2014/main" id="{C1DCC051-8739-4D11-B29E-0E9F435F9896}"/>
                    </a:ext>
                  </a:extLst>
                </p:cNvPr>
                <p:cNvSpPr/>
                <p:nvPr/>
              </p:nvSpPr>
              <p:spPr>
                <a:xfrm rot="1266397">
                  <a:off x="3782304" y="240825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6" name="Freeform: Shape 1865">
                  <a:extLst>
                    <a:ext uri="{FF2B5EF4-FFF2-40B4-BE49-F238E27FC236}">
                      <a16:creationId xmlns:a16="http://schemas.microsoft.com/office/drawing/2014/main" id="{C39D3A97-65C7-4B99-9E35-D4807F779624}"/>
                    </a:ext>
                  </a:extLst>
                </p:cNvPr>
                <p:cNvSpPr/>
                <p:nvPr/>
              </p:nvSpPr>
              <p:spPr>
                <a:xfrm rot="1266397">
                  <a:off x="3789867" y="238641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43" name="Graphic 6">
              <a:extLst>
                <a:ext uri="{FF2B5EF4-FFF2-40B4-BE49-F238E27FC236}">
                  <a16:creationId xmlns:a16="http://schemas.microsoft.com/office/drawing/2014/main" id="{48C9EEF8-F3EB-4381-87EF-E6FDBD963B25}"/>
                </a:ext>
              </a:extLst>
            </p:cNvPr>
            <p:cNvGrpSpPr/>
            <p:nvPr/>
          </p:nvGrpSpPr>
          <p:grpSpPr>
            <a:xfrm>
              <a:off x="4535107" y="1878107"/>
              <a:ext cx="307256" cy="569606"/>
              <a:chOff x="4535107" y="1878107"/>
              <a:chExt cx="307256" cy="569606"/>
            </a:xfrm>
          </p:grpSpPr>
          <p:grpSp>
            <p:nvGrpSpPr>
              <p:cNvPr id="1844" name="Graphic 6">
                <a:extLst>
                  <a:ext uri="{FF2B5EF4-FFF2-40B4-BE49-F238E27FC236}">
                    <a16:creationId xmlns:a16="http://schemas.microsoft.com/office/drawing/2014/main" id="{DB50AA4C-6B11-4EEC-B6CA-B4C38F8D1902}"/>
                  </a:ext>
                </a:extLst>
              </p:cNvPr>
              <p:cNvGrpSpPr/>
              <p:nvPr/>
            </p:nvGrpSpPr>
            <p:grpSpPr>
              <a:xfrm>
                <a:off x="4720681" y="2072906"/>
                <a:ext cx="119343" cy="374807"/>
                <a:chOff x="4720681" y="2072906"/>
                <a:chExt cx="119343" cy="374807"/>
              </a:xfrm>
            </p:grpSpPr>
            <p:sp>
              <p:nvSpPr>
                <p:cNvPr id="1849" name="Freeform: Shape 1848">
                  <a:extLst>
                    <a:ext uri="{FF2B5EF4-FFF2-40B4-BE49-F238E27FC236}">
                      <a16:creationId xmlns:a16="http://schemas.microsoft.com/office/drawing/2014/main" id="{3AB1F056-3F64-4939-B3CD-A2F6D82C4377}"/>
                    </a:ext>
                  </a:extLst>
                </p:cNvPr>
                <p:cNvSpPr/>
                <p:nvPr/>
              </p:nvSpPr>
              <p:spPr>
                <a:xfrm>
                  <a:off x="4733785" y="2072906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2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8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3" y="2825"/>
                        <a:pt x="108510" y="21934"/>
                        <a:pt x="105962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0" name="Freeform: Shape 1849">
                  <a:extLst>
                    <a:ext uri="{FF2B5EF4-FFF2-40B4-BE49-F238E27FC236}">
                      <a16:creationId xmlns:a16="http://schemas.microsoft.com/office/drawing/2014/main" id="{1E330994-3441-42A3-BC00-AA8E9587AF21}"/>
                    </a:ext>
                  </a:extLst>
                </p:cNvPr>
                <p:cNvSpPr/>
                <p:nvPr/>
              </p:nvSpPr>
              <p:spPr>
                <a:xfrm rot="347117">
                  <a:off x="4735199" y="2367450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1" name="Freeform: Shape 1850">
                  <a:extLst>
                    <a:ext uri="{FF2B5EF4-FFF2-40B4-BE49-F238E27FC236}">
                      <a16:creationId xmlns:a16="http://schemas.microsoft.com/office/drawing/2014/main" id="{6E726BF0-BD09-466E-98AD-541A12A96975}"/>
                    </a:ext>
                  </a:extLst>
                </p:cNvPr>
                <p:cNvSpPr/>
                <p:nvPr/>
              </p:nvSpPr>
              <p:spPr>
                <a:xfrm>
                  <a:off x="4732642" y="2198027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6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6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6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0578"/>
                        <a:pt x="30670" y="235674"/>
                        <a:pt x="29396" y="23949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2" name="Freeform: Shape 1851">
                  <a:extLst>
                    <a:ext uri="{FF2B5EF4-FFF2-40B4-BE49-F238E27FC236}">
                      <a16:creationId xmlns:a16="http://schemas.microsoft.com/office/drawing/2014/main" id="{39BB30CC-167C-43AA-B043-F04CA4B6872F}"/>
                    </a:ext>
                  </a:extLst>
                </p:cNvPr>
                <p:cNvSpPr/>
                <p:nvPr/>
              </p:nvSpPr>
              <p:spPr>
                <a:xfrm rot="347117">
                  <a:off x="4735202" y="2363695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3" name="Freeform: Shape 1852">
                  <a:extLst>
                    <a:ext uri="{FF2B5EF4-FFF2-40B4-BE49-F238E27FC236}">
                      <a16:creationId xmlns:a16="http://schemas.microsoft.com/office/drawing/2014/main" id="{E73864B4-F82A-41C1-BCC0-7D01813F6E1B}"/>
                    </a:ext>
                  </a:extLst>
                </p:cNvPr>
                <p:cNvSpPr/>
                <p:nvPr/>
              </p:nvSpPr>
              <p:spPr>
                <a:xfrm rot="347117">
                  <a:off x="4721210" y="2339487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4" name="Freeform: Shape 1853">
                  <a:extLst>
                    <a:ext uri="{FF2B5EF4-FFF2-40B4-BE49-F238E27FC236}">
                      <a16:creationId xmlns:a16="http://schemas.microsoft.com/office/drawing/2014/main" id="{F078C04A-D55E-4022-98EF-76EA3C9EB5D4}"/>
                    </a:ext>
                  </a:extLst>
                </p:cNvPr>
                <p:cNvSpPr/>
                <p:nvPr/>
              </p:nvSpPr>
              <p:spPr>
                <a:xfrm rot="347117">
                  <a:off x="4723767" y="2316526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66555FCD-95F5-451F-8F32-A19C413C54AF}"/>
                  </a:ext>
                </a:extLst>
              </p:cNvPr>
              <p:cNvSpPr/>
              <p:nvPr/>
            </p:nvSpPr>
            <p:spPr>
              <a:xfrm>
                <a:off x="4556683" y="1907320"/>
                <a:ext cx="284593" cy="265484"/>
              </a:xfrm>
              <a:custGeom>
                <a:avLst/>
                <a:gdLst>
                  <a:gd name="connsiteX0" fmla="*/ 12995 w 284593"/>
                  <a:gd name="connsiteY0" fmla="*/ 16816 h 265484"/>
                  <a:gd name="connsiteX1" fmla="*/ 12995 w 284593"/>
                  <a:gd name="connsiteY1" fmla="*/ 16816 h 265484"/>
                  <a:gd name="connsiteX2" fmla="*/ 85607 w 284593"/>
                  <a:gd name="connsiteY2" fmla="*/ 12994 h 265484"/>
                  <a:gd name="connsiteX3" fmla="*/ 267777 w 284593"/>
                  <a:gd name="connsiteY3" fmla="*/ 176055 h 265484"/>
                  <a:gd name="connsiteX4" fmla="*/ 271599 w 284593"/>
                  <a:gd name="connsiteY4" fmla="*/ 248668 h 265484"/>
                  <a:gd name="connsiteX5" fmla="*/ 271599 w 284593"/>
                  <a:gd name="connsiteY5" fmla="*/ 248668 h 265484"/>
                  <a:gd name="connsiteX6" fmla="*/ 198986 w 284593"/>
                  <a:gd name="connsiteY6" fmla="*/ 252490 h 265484"/>
                  <a:gd name="connsiteX7" fmla="*/ 16816 w 284593"/>
                  <a:gd name="connsiteY7" fmla="*/ 89429 h 265484"/>
                  <a:gd name="connsiteX8" fmla="*/ 12995 w 284593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593" h="265484">
                    <a:moveTo>
                      <a:pt x="12995" y="16816"/>
                    </a:moveTo>
                    <a:lnTo>
                      <a:pt x="12995" y="16816"/>
                    </a:lnTo>
                    <a:cubicBezTo>
                      <a:pt x="32103" y="-3566"/>
                      <a:pt x="63951" y="-6114"/>
                      <a:pt x="85607" y="12994"/>
                    </a:cubicBezTo>
                    <a:lnTo>
                      <a:pt x="267777" y="176055"/>
                    </a:lnTo>
                    <a:cubicBezTo>
                      <a:pt x="288160" y="195164"/>
                      <a:pt x="290707" y="227012"/>
                      <a:pt x="271599" y="248668"/>
                    </a:cubicBezTo>
                    <a:lnTo>
                      <a:pt x="271599" y="248668"/>
                    </a:lnTo>
                    <a:cubicBezTo>
                      <a:pt x="252490" y="269051"/>
                      <a:pt x="220642" y="271599"/>
                      <a:pt x="198986" y="252490"/>
                    </a:cubicBezTo>
                    <a:lnTo>
                      <a:pt x="16816" y="89429"/>
                    </a:lnTo>
                    <a:cubicBezTo>
                      <a:pt x="-3567" y="69047"/>
                      <a:pt x="-6114" y="37199"/>
                      <a:pt x="12995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B05A226D-A4F2-4F0B-BD92-BE93444EF829}"/>
                  </a:ext>
                </a:extLst>
              </p:cNvPr>
              <p:cNvSpPr/>
              <p:nvPr/>
            </p:nvSpPr>
            <p:spPr>
              <a:xfrm>
                <a:off x="4737834" y="2066814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70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1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70FCABB5-C8C6-41FE-8EF9-BA27957D233F}"/>
                  </a:ext>
                </a:extLst>
              </p:cNvPr>
              <p:cNvSpPr/>
              <p:nvPr/>
            </p:nvSpPr>
            <p:spPr>
              <a:xfrm>
                <a:off x="4535107" y="1878107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7567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1E080D6A-9A05-452A-BD36-8B2110AF53AB}"/>
                  </a:ext>
                </a:extLst>
              </p:cNvPr>
              <p:cNvSpPr/>
              <p:nvPr/>
            </p:nvSpPr>
            <p:spPr>
              <a:xfrm>
                <a:off x="4551628" y="1894621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906" name="Graphic 6">
            <a:extLst>
              <a:ext uri="{FF2B5EF4-FFF2-40B4-BE49-F238E27FC236}">
                <a16:creationId xmlns:a16="http://schemas.microsoft.com/office/drawing/2014/main" id="{3CAF370D-544C-47E7-8C71-3EDFCA08230E}"/>
              </a:ext>
            </a:extLst>
          </p:cNvPr>
          <p:cNvGrpSpPr/>
          <p:nvPr/>
        </p:nvGrpSpPr>
        <p:grpSpPr>
          <a:xfrm>
            <a:off x="4481278" y="2711694"/>
            <a:ext cx="1066828" cy="1331482"/>
            <a:chOff x="4998492" y="1097123"/>
            <a:chExt cx="1066828" cy="1331482"/>
          </a:xfrm>
        </p:grpSpPr>
        <p:grpSp>
          <p:nvGrpSpPr>
            <p:cNvPr id="1907" name="Graphic 6">
              <a:extLst>
                <a:ext uri="{FF2B5EF4-FFF2-40B4-BE49-F238E27FC236}">
                  <a16:creationId xmlns:a16="http://schemas.microsoft.com/office/drawing/2014/main" id="{57283A41-1D2B-4CCD-B2FD-755CF1EFFD3C}"/>
                </a:ext>
              </a:extLst>
            </p:cNvPr>
            <p:cNvGrpSpPr/>
            <p:nvPr/>
          </p:nvGrpSpPr>
          <p:grpSpPr>
            <a:xfrm>
              <a:off x="5335269" y="1688214"/>
              <a:ext cx="328781" cy="698764"/>
              <a:chOff x="5335269" y="1688214"/>
              <a:chExt cx="328781" cy="698764"/>
            </a:xfrm>
          </p:grpSpPr>
          <p:sp>
            <p:nvSpPr>
              <p:cNvPr id="1969" name="Freeform: Shape 1968">
                <a:extLst>
                  <a:ext uri="{FF2B5EF4-FFF2-40B4-BE49-F238E27FC236}">
                    <a16:creationId xmlns:a16="http://schemas.microsoft.com/office/drawing/2014/main" id="{3493CB9F-3C9B-462F-8D8B-2BA67F327DC1}"/>
                  </a:ext>
                </a:extLst>
              </p:cNvPr>
              <p:cNvSpPr/>
              <p:nvPr/>
            </p:nvSpPr>
            <p:spPr>
              <a:xfrm rot="-1000736">
                <a:off x="5349310" y="2027667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0" name="Freeform: Shape 1969">
                <a:extLst>
                  <a:ext uri="{FF2B5EF4-FFF2-40B4-BE49-F238E27FC236}">
                    <a16:creationId xmlns:a16="http://schemas.microsoft.com/office/drawing/2014/main" id="{FED1B64A-B730-4591-8794-422B8C8ACBB5}"/>
                  </a:ext>
                </a:extLst>
              </p:cNvPr>
              <p:cNvSpPr/>
              <p:nvPr/>
            </p:nvSpPr>
            <p:spPr>
              <a:xfrm>
                <a:off x="5369253" y="2045990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1" name="Freeform: Shape 1970">
                <a:extLst>
                  <a:ext uri="{FF2B5EF4-FFF2-40B4-BE49-F238E27FC236}">
                    <a16:creationId xmlns:a16="http://schemas.microsoft.com/office/drawing/2014/main" id="{07353595-F401-4212-84A5-90CAC4D66A03}"/>
                  </a:ext>
                </a:extLst>
              </p:cNvPr>
              <p:cNvSpPr/>
              <p:nvPr/>
            </p:nvSpPr>
            <p:spPr>
              <a:xfrm>
                <a:off x="5375711" y="1688214"/>
                <a:ext cx="288339" cy="396805"/>
              </a:xfrm>
              <a:custGeom>
                <a:avLst/>
                <a:gdLst>
                  <a:gd name="connsiteX0" fmla="*/ 58954 w 288339"/>
                  <a:gd name="connsiteY0" fmla="*/ 390065 h 396805"/>
                  <a:gd name="connsiteX1" fmla="*/ 58954 w 288339"/>
                  <a:gd name="connsiteY1" fmla="*/ 390065 h 396805"/>
                  <a:gd name="connsiteX2" fmla="*/ 6723 w 288339"/>
                  <a:gd name="connsiteY2" fmla="*/ 266496 h 396805"/>
                  <a:gd name="connsiteX3" fmla="*/ 106089 w 288339"/>
                  <a:gd name="connsiteY3" fmla="*/ 23178 h 396805"/>
                  <a:gd name="connsiteX4" fmla="*/ 215645 w 288339"/>
                  <a:gd name="connsiteY4" fmla="*/ 29548 h 396805"/>
                  <a:gd name="connsiteX5" fmla="*/ 227110 w 288339"/>
                  <a:gd name="connsiteY5" fmla="*/ 43561 h 396805"/>
                  <a:gd name="connsiteX6" fmla="*/ 283162 w 288339"/>
                  <a:gd name="connsiteY6" fmla="*/ 90696 h 396805"/>
                  <a:gd name="connsiteX7" fmla="*/ 181249 w 288339"/>
                  <a:gd name="connsiteY7" fmla="*/ 339109 h 396805"/>
                  <a:gd name="connsiteX8" fmla="*/ 58954 w 288339"/>
                  <a:gd name="connsiteY8" fmla="*/ 390065 h 3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6805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2141" y="386243"/>
                      <a:pt x="107362" y="409174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2" name="Freeform: Shape 1971">
                <a:extLst>
                  <a:ext uri="{FF2B5EF4-FFF2-40B4-BE49-F238E27FC236}">
                    <a16:creationId xmlns:a16="http://schemas.microsoft.com/office/drawing/2014/main" id="{DE14EE98-7E84-4E49-B9F2-CDA8D3A6E054}"/>
                  </a:ext>
                </a:extLst>
              </p:cNvPr>
              <p:cNvSpPr/>
              <p:nvPr/>
            </p:nvSpPr>
            <p:spPr>
              <a:xfrm>
                <a:off x="5382768" y="2059504"/>
                <a:ext cx="45194" cy="45754"/>
              </a:xfrm>
              <a:custGeom>
                <a:avLst/>
                <a:gdLst>
                  <a:gd name="connsiteX0" fmla="*/ 42979 w 45194"/>
                  <a:gd name="connsiteY0" fmla="*/ 12406 h 45754"/>
                  <a:gd name="connsiteX1" fmla="*/ 32788 w 45194"/>
                  <a:gd name="connsiteY1" fmla="*/ 42980 h 45754"/>
                  <a:gd name="connsiteX2" fmla="*/ 2214 w 45194"/>
                  <a:gd name="connsiteY2" fmla="*/ 32788 h 45754"/>
                  <a:gd name="connsiteX3" fmla="*/ 12406 w 45194"/>
                  <a:gd name="connsiteY3" fmla="*/ 2214 h 45754"/>
                  <a:gd name="connsiteX4" fmla="*/ 42979 w 45194"/>
                  <a:gd name="connsiteY4" fmla="*/ 12406 h 4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5754">
                    <a:moveTo>
                      <a:pt x="42979" y="12406"/>
                    </a:moveTo>
                    <a:cubicBezTo>
                      <a:pt x="48075" y="23871"/>
                      <a:pt x="44253" y="36610"/>
                      <a:pt x="32788" y="42980"/>
                    </a:cubicBezTo>
                    <a:cubicBezTo>
                      <a:pt x="21323" y="49349"/>
                      <a:pt x="8584" y="44254"/>
                      <a:pt x="2214" y="32788"/>
                    </a:cubicBezTo>
                    <a:cubicBezTo>
                      <a:pt x="-2881" y="21323"/>
                      <a:pt x="941" y="8584"/>
                      <a:pt x="12406" y="2214"/>
                    </a:cubicBezTo>
                    <a:cubicBezTo>
                      <a:pt x="23871" y="-2881"/>
                      <a:pt x="37884" y="940"/>
                      <a:pt x="42979" y="1240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3" name="Freeform: Shape 1972">
                <a:extLst>
                  <a:ext uri="{FF2B5EF4-FFF2-40B4-BE49-F238E27FC236}">
                    <a16:creationId xmlns:a16="http://schemas.microsoft.com/office/drawing/2014/main" id="{D0509026-7F49-48BD-9F10-574C89C256C2}"/>
                  </a:ext>
                </a:extLst>
              </p:cNvPr>
              <p:cNvSpPr/>
              <p:nvPr/>
            </p:nvSpPr>
            <p:spPr>
              <a:xfrm>
                <a:off x="5435719" y="1964682"/>
                <a:ext cx="66150" cy="66681"/>
              </a:xfrm>
              <a:custGeom>
                <a:avLst/>
                <a:gdLst>
                  <a:gd name="connsiteX0" fmla="*/ 63915 w 66150"/>
                  <a:gd name="connsiteY0" fmla="*/ 46080 h 66681"/>
                  <a:gd name="connsiteX1" fmla="*/ 20602 w 66150"/>
                  <a:gd name="connsiteY1" fmla="*/ 63915 h 66681"/>
                  <a:gd name="connsiteX2" fmla="*/ 2767 w 66150"/>
                  <a:gd name="connsiteY2" fmla="*/ 20602 h 66681"/>
                  <a:gd name="connsiteX3" fmla="*/ 46080 w 66150"/>
                  <a:gd name="connsiteY3" fmla="*/ 2767 h 66681"/>
                  <a:gd name="connsiteX4" fmla="*/ 63915 w 66150"/>
                  <a:gd name="connsiteY4" fmla="*/ 46080 h 6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1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9137" y="4041"/>
                      <a:pt x="29519" y="-4876"/>
                      <a:pt x="46080" y="2767"/>
                    </a:cubicBezTo>
                    <a:cubicBezTo>
                      <a:pt x="62641" y="10411"/>
                      <a:pt x="70285" y="29519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8" name="Graphic 6">
              <a:extLst>
                <a:ext uri="{FF2B5EF4-FFF2-40B4-BE49-F238E27FC236}">
                  <a16:creationId xmlns:a16="http://schemas.microsoft.com/office/drawing/2014/main" id="{A6E744C8-8F9C-404A-BFD5-64A2BD20F422}"/>
                </a:ext>
              </a:extLst>
            </p:cNvPr>
            <p:cNvGrpSpPr/>
            <p:nvPr/>
          </p:nvGrpSpPr>
          <p:grpSpPr>
            <a:xfrm>
              <a:off x="5675434" y="1759173"/>
              <a:ext cx="210824" cy="612235"/>
              <a:chOff x="5675434" y="1759173"/>
              <a:chExt cx="210824" cy="612235"/>
            </a:xfrm>
            <a:solidFill>
              <a:srgbClr val="211D1E"/>
            </a:solidFill>
          </p:grpSpPr>
          <p:sp>
            <p:nvSpPr>
              <p:cNvPr id="1967" name="Freeform: Shape 1966">
                <a:extLst>
                  <a:ext uri="{FF2B5EF4-FFF2-40B4-BE49-F238E27FC236}">
                    <a16:creationId xmlns:a16="http://schemas.microsoft.com/office/drawing/2014/main" id="{9D6477E0-F2B2-4D95-BB6B-4F2EA981CE75}"/>
                  </a:ext>
                </a:extLst>
              </p:cNvPr>
              <p:cNvSpPr/>
              <p:nvPr/>
            </p:nvSpPr>
            <p:spPr>
              <a:xfrm>
                <a:off x="5675434" y="2021324"/>
                <a:ext cx="206003" cy="350083"/>
              </a:xfrm>
              <a:custGeom>
                <a:avLst/>
                <a:gdLst>
                  <a:gd name="connsiteX0" fmla="*/ 31848 w 206003"/>
                  <a:gd name="connsiteY0" fmla="*/ 346133 h 350083"/>
                  <a:gd name="connsiteX1" fmla="*/ 0 w 206003"/>
                  <a:gd name="connsiteY1" fmla="*/ 332120 h 350083"/>
                  <a:gd name="connsiteX2" fmla="*/ 131213 w 206003"/>
                  <a:gd name="connsiteY2" fmla="*/ 23833 h 350083"/>
                  <a:gd name="connsiteX3" fmla="*/ 182170 w 206003"/>
                  <a:gd name="connsiteY3" fmla="*/ 3451 h 350083"/>
                  <a:gd name="connsiteX4" fmla="*/ 182170 w 206003"/>
                  <a:gd name="connsiteY4" fmla="*/ 3451 h 350083"/>
                  <a:gd name="connsiteX5" fmla="*/ 202552 w 206003"/>
                  <a:gd name="connsiteY5" fmla="*/ 54407 h 350083"/>
                  <a:gd name="connsiteX6" fmla="*/ 87900 w 206003"/>
                  <a:gd name="connsiteY6" fmla="*/ 323203 h 350083"/>
                  <a:gd name="connsiteX7" fmla="*/ 31848 w 206003"/>
                  <a:gd name="connsiteY7" fmla="*/ 346133 h 350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50083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3"/>
                    </a:lnTo>
                    <a:cubicBezTo>
                      <a:pt x="140130" y="3451"/>
                      <a:pt x="163061" y="-5467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6133"/>
                      <a:pt x="53505" y="356325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8" name="Freeform: Shape 1967">
                <a:extLst>
                  <a:ext uri="{FF2B5EF4-FFF2-40B4-BE49-F238E27FC236}">
                    <a16:creationId xmlns:a16="http://schemas.microsoft.com/office/drawing/2014/main" id="{8D22CABA-B823-4E63-8536-79A8BA7F4716}"/>
                  </a:ext>
                </a:extLst>
              </p:cNvPr>
              <p:cNvSpPr/>
              <p:nvPr/>
            </p:nvSpPr>
            <p:spPr>
              <a:xfrm>
                <a:off x="5677354" y="1759173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6489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9" name="Graphic 6">
              <a:extLst>
                <a:ext uri="{FF2B5EF4-FFF2-40B4-BE49-F238E27FC236}">
                  <a16:creationId xmlns:a16="http://schemas.microsoft.com/office/drawing/2014/main" id="{CAF1ACE9-3AD2-4B84-B683-292916F25711}"/>
                </a:ext>
              </a:extLst>
            </p:cNvPr>
            <p:cNvGrpSpPr/>
            <p:nvPr/>
          </p:nvGrpSpPr>
          <p:grpSpPr>
            <a:xfrm>
              <a:off x="5070325" y="1097123"/>
              <a:ext cx="989084" cy="936070"/>
              <a:chOff x="5070325" y="1097123"/>
              <a:chExt cx="989084" cy="936070"/>
            </a:xfrm>
          </p:grpSpPr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09A23FEE-A2A6-4731-820E-1320CB5ADE1C}"/>
                  </a:ext>
                </a:extLst>
              </p:cNvPr>
              <p:cNvSpPr/>
              <p:nvPr/>
            </p:nvSpPr>
            <p:spPr>
              <a:xfrm>
                <a:off x="5751869" y="1415845"/>
                <a:ext cx="266247" cy="444595"/>
              </a:xfrm>
              <a:custGeom>
                <a:avLst/>
                <a:gdLst>
                  <a:gd name="connsiteX0" fmla="*/ 266248 w 266247"/>
                  <a:gd name="connsiteY0" fmla="*/ 366887 h 444595"/>
                  <a:gd name="connsiteX1" fmla="*/ 38217 w 266247"/>
                  <a:gd name="connsiteY1" fmla="*/ 444595 h 444595"/>
                  <a:gd name="connsiteX2" fmla="*/ 0 w 266247"/>
                  <a:gd name="connsiteY2" fmla="*/ 0 h 444595"/>
                  <a:gd name="connsiteX3" fmla="*/ 163061 w 266247"/>
                  <a:gd name="connsiteY3" fmla="*/ 104461 h 444595"/>
                  <a:gd name="connsiteX4" fmla="*/ 212744 w 266247"/>
                  <a:gd name="connsiteY4" fmla="*/ 231852 h 444595"/>
                  <a:gd name="connsiteX5" fmla="*/ 220387 w 266247"/>
                  <a:gd name="connsiteY5" fmla="*/ 252235 h 44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4595">
                    <a:moveTo>
                      <a:pt x="266248" y="366887"/>
                    </a:moveTo>
                    <a:lnTo>
                      <a:pt x="38217" y="444595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2744" y="231852"/>
                    </a:lnTo>
                    <a:lnTo>
                      <a:pt x="220387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6" name="Freeform: Shape 1935">
                <a:extLst>
                  <a:ext uri="{FF2B5EF4-FFF2-40B4-BE49-F238E27FC236}">
                    <a16:creationId xmlns:a16="http://schemas.microsoft.com/office/drawing/2014/main" id="{179C07DC-1F35-4FD8-9304-673A02CD908D}"/>
                  </a:ext>
                </a:extLst>
              </p:cNvPr>
              <p:cNvSpPr/>
              <p:nvPr/>
            </p:nvSpPr>
            <p:spPr>
              <a:xfrm>
                <a:off x="5747908" y="1554701"/>
                <a:ext cx="35947" cy="35808"/>
              </a:xfrm>
              <a:custGeom>
                <a:avLst/>
                <a:gdLst>
                  <a:gd name="connsiteX0" fmla="*/ 35808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8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8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4" y="7644"/>
                      <a:pt x="35808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7" name="Freeform: Shape 1936">
                <a:extLst>
                  <a:ext uri="{FF2B5EF4-FFF2-40B4-BE49-F238E27FC236}">
                    <a16:creationId xmlns:a16="http://schemas.microsoft.com/office/drawing/2014/main" id="{00EB92C4-9DF8-4305-8C0B-CA9920A1E80F}"/>
                  </a:ext>
                </a:extLst>
              </p:cNvPr>
              <p:cNvSpPr/>
              <p:nvPr/>
            </p:nvSpPr>
            <p:spPr>
              <a:xfrm>
                <a:off x="5751869" y="1558328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8" name="Freeform: Shape 1937">
                <a:extLst>
                  <a:ext uri="{FF2B5EF4-FFF2-40B4-BE49-F238E27FC236}">
                    <a16:creationId xmlns:a16="http://schemas.microsoft.com/office/drawing/2014/main" id="{9DFF919F-491F-49DA-BBB8-7D19649186ED}"/>
                  </a:ext>
                </a:extLst>
              </p:cNvPr>
              <p:cNvSpPr/>
              <p:nvPr/>
            </p:nvSpPr>
            <p:spPr>
              <a:xfrm>
                <a:off x="5802687" y="1557249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69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69"/>
                      <a:pt x="19248" y="35669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5" y="7643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9" name="Freeform: Shape 1938">
                <a:extLst>
                  <a:ext uri="{FF2B5EF4-FFF2-40B4-BE49-F238E27FC236}">
                    <a16:creationId xmlns:a16="http://schemas.microsoft.com/office/drawing/2014/main" id="{1E60B93B-8B56-41CC-89DA-5B1DCA43C086}"/>
                  </a:ext>
                </a:extLst>
              </p:cNvPr>
              <p:cNvSpPr/>
              <p:nvPr/>
            </p:nvSpPr>
            <p:spPr>
              <a:xfrm>
                <a:off x="5806927" y="1560675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9"/>
                      <a:pt x="994" y="18231"/>
                    </a:cubicBezTo>
                    <a:cubicBezTo>
                      <a:pt x="-2828" y="8040"/>
                      <a:pt x="4816" y="-2152"/>
                      <a:pt x="16281" y="396"/>
                    </a:cubicBezTo>
                    <a:cubicBezTo>
                      <a:pt x="18829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0" name="Freeform: Shape 1939">
                <a:extLst>
                  <a:ext uri="{FF2B5EF4-FFF2-40B4-BE49-F238E27FC236}">
                    <a16:creationId xmlns:a16="http://schemas.microsoft.com/office/drawing/2014/main" id="{DF1BE811-AC1D-4F96-B83A-6A48C3275B0B}"/>
                  </a:ext>
                </a:extLst>
              </p:cNvPr>
              <p:cNvSpPr/>
              <p:nvPr/>
            </p:nvSpPr>
            <p:spPr>
              <a:xfrm>
                <a:off x="5865108" y="1563480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3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1" name="Freeform: Shape 1940">
                <a:extLst>
                  <a:ext uri="{FF2B5EF4-FFF2-40B4-BE49-F238E27FC236}">
                    <a16:creationId xmlns:a16="http://schemas.microsoft.com/office/drawing/2014/main" id="{E2B30578-4121-44BB-83F2-958FB5F38A74}"/>
                  </a:ext>
                </a:extLst>
              </p:cNvPr>
              <p:cNvSpPr/>
              <p:nvPr/>
            </p:nvSpPr>
            <p:spPr>
              <a:xfrm>
                <a:off x="5869069" y="1565971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9109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2" name="Freeform: Shape 1941">
                <a:extLst>
                  <a:ext uri="{FF2B5EF4-FFF2-40B4-BE49-F238E27FC236}">
                    <a16:creationId xmlns:a16="http://schemas.microsoft.com/office/drawing/2014/main" id="{24EB1E3C-08E3-4B74-B6EB-896EFD7BDAB1}"/>
                  </a:ext>
                </a:extLst>
              </p:cNvPr>
              <p:cNvSpPr/>
              <p:nvPr/>
            </p:nvSpPr>
            <p:spPr>
              <a:xfrm>
                <a:off x="5923708" y="1581315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5617" y="-1135"/>
                      <a:pt x="34535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3" name="Freeform: Shape 1942">
                <a:extLst>
                  <a:ext uri="{FF2B5EF4-FFF2-40B4-BE49-F238E27FC236}">
                    <a16:creationId xmlns:a16="http://schemas.microsoft.com/office/drawing/2014/main" id="{F85C567A-435F-4B0E-BFBA-900261B12976}"/>
                  </a:ext>
                </a:extLst>
              </p:cNvPr>
              <p:cNvSpPr/>
              <p:nvPr/>
            </p:nvSpPr>
            <p:spPr>
              <a:xfrm>
                <a:off x="5927669" y="1583806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2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4" name="Freeform: Shape 1943">
                <a:extLst>
                  <a:ext uri="{FF2B5EF4-FFF2-40B4-BE49-F238E27FC236}">
                    <a16:creationId xmlns:a16="http://schemas.microsoft.com/office/drawing/2014/main" id="{A9F9F348-CB22-41FC-BC9A-736EACD51C1D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215291" cy="187045"/>
              </a:xfrm>
              <a:custGeom>
                <a:avLst/>
                <a:gdLst>
                  <a:gd name="connsiteX0" fmla="*/ 208922 w 215291"/>
                  <a:gd name="connsiteY0" fmla="*/ 111347 h 187045"/>
                  <a:gd name="connsiteX1" fmla="*/ 215291 w 215291"/>
                  <a:gd name="connsiteY1" fmla="*/ 180138 h 187045"/>
                  <a:gd name="connsiteX2" fmla="*/ 138856 w 215291"/>
                  <a:gd name="connsiteY2" fmla="*/ 186507 h 187045"/>
                  <a:gd name="connsiteX3" fmla="*/ 6370 w 215291"/>
                  <a:gd name="connsiteY3" fmla="*/ 74403 h 187045"/>
                  <a:gd name="connsiteX4" fmla="*/ 0 w 215291"/>
                  <a:gd name="connsiteY4" fmla="*/ 6886 h 187045"/>
                  <a:gd name="connsiteX5" fmla="*/ 76435 w 215291"/>
                  <a:gd name="connsiteY5" fmla="*/ 516 h 187045"/>
                  <a:gd name="connsiteX6" fmla="*/ 201278 w 215291"/>
                  <a:gd name="connsiteY6" fmla="*/ 78225 h 187045"/>
                  <a:gd name="connsiteX7" fmla="*/ 208922 w 215291"/>
                  <a:gd name="connsiteY7" fmla="*/ 111347 h 187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7045">
                    <a:moveTo>
                      <a:pt x="208922" y="111347"/>
                    </a:moveTo>
                    <a:lnTo>
                      <a:pt x="215291" y="180138"/>
                    </a:lnTo>
                    <a:lnTo>
                      <a:pt x="138856" y="186507"/>
                    </a:lnTo>
                    <a:cubicBezTo>
                      <a:pt x="71339" y="192877"/>
                      <a:pt x="11465" y="141920"/>
                      <a:pt x="6370" y="74403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99881"/>
                      <a:pt x="208922" y="11134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5" name="Freeform: Shape 1944">
                <a:extLst>
                  <a:ext uri="{FF2B5EF4-FFF2-40B4-BE49-F238E27FC236}">
                    <a16:creationId xmlns:a16="http://schemas.microsoft.com/office/drawing/2014/main" id="{F83842F0-A737-4682-A697-14DE9D72E567}"/>
                  </a:ext>
                </a:extLst>
              </p:cNvPr>
              <p:cNvSpPr/>
              <p:nvPr/>
            </p:nvSpPr>
            <p:spPr>
              <a:xfrm>
                <a:off x="5927669" y="1415845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3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6" name="Freeform: Shape 1945">
                <a:extLst>
                  <a:ext uri="{FF2B5EF4-FFF2-40B4-BE49-F238E27FC236}">
                    <a16:creationId xmlns:a16="http://schemas.microsoft.com/office/drawing/2014/main" id="{E1AF4DD9-6266-4B79-BCB6-46A533001D53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2421" cy="186893"/>
              </a:xfrm>
              <a:custGeom>
                <a:avLst/>
                <a:gdLst>
                  <a:gd name="connsiteX0" fmla="*/ 310835 w 312421"/>
                  <a:gd name="connsiteY0" fmla="*/ 68034 h 186893"/>
                  <a:gd name="connsiteX1" fmla="*/ 312109 w 312421"/>
                  <a:gd name="connsiteY1" fmla="*/ 75677 h 186893"/>
                  <a:gd name="connsiteX2" fmla="*/ 303191 w 312421"/>
                  <a:gd name="connsiteY2" fmla="*/ 125360 h 186893"/>
                  <a:gd name="connsiteX3" fmla="*/ 225483 w 312421"/>
                  <a:gd name="connsiteY3" fmla="*/ 178864 h 186893"/>
                  <a:gd name="connsiteX4" fmla="*/ 140130 w 312421"/>
                  <a:gd name="connsiteY4" fmla="*/ 186507 h 186893"/>
                  <a:gd name="connsiteX5" fmla="*/ 7644 w 312421"/>
                  <a:gd name="connsiteY5" fmla="*/ 82047 h 186893"/>
                  <a:gd name="connsiteX6" fmla="*/ 6370 w 312421"/>
                  <a:gd name="connsiteY6" fmla="*/ 75677 h 186893"/>
                  <a:gd name="connsiteX7" fmla="*/ 0 w 312421"/>
                  <a:gd name="connsiteY7" fmla="*/ 6886 h 186893"/>
                  <a:gd name="connsiteX8" fmla="*/ 76435 w 312421"/>
                  <a:gd name="connsiteY8" fmla="*/ 516 h 186893"/>
                  <a:gd name="connsiteX9" fmla="*/ 201278 w 312421"/>
                  <a:gd name="connsiteY9" fmla="*/ 78225 h 186893"/>
                  <a:gd name="connsiteX10" fmla="*/ 310835 w 312421"/>
                  <a:gd name="connsiteY10" fmla="*/ 68034 h 186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6893">
                    <a:moveTo>
                      <a:pt x="310835" y="68034"/>
                    </a:moveTo>
                    <a:lnTo>
                      <a:pt x="312109" y="75677"/>
                    </a:lnTo>
                    <a:cubicBezTo>
                      <a:pt x="313383" y="93512"/>
                      <a:pt x="310835" y="110073"/>
                      <a:pt x="303191" y="125360"/>
                    </a:cubicBezTo>
                    <a:cubicBezTo>
                      <a:pt x="289178" y="154660"/>
                      <a:pt x="259878" y="176316"/>
                      <a:pt x="225483" y="178864"/>
                    </a:cubicBezTo>
                    <a:lnTo>
                      <a:pt x="140130" y="186507"/>
                    </a:lnTo>
                    <a:cubicBezTo>
                      <a:pt x="75161" y="191603"/>
                      <a:pt x="16561" y="145742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803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7" name="Freeform: Shape 1946">
                <a:extLst>
                  <a:ext uri="{FF2B5EF4-FFF2-40B4-BE49-F238E27FC236}">
                    <a16:creationId xmlns:a16="http://schemas.microsoft.com/office/drawing/2014/main" id="{0A66117C-FE60-445B-B85F-7BB0461E6464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8" name="Freeform: Shape 1947">
                <a:extLst>
                  <a:ext uri="{FF2B5EF4-FFF2-40B4-BE49-F238E27FC236}">
                    <a16:creationId xmlns:a16="http://schemas.microsoft.com/office/drawing/2014/main" id="{F765C21F-2233-49D6-B7F9-B95DCB8C489C}"/>
                  </a:ext>
                </a:extLst>
              </p:cNvPr>
              <p:cNvSpPr/>
              <p:nvPr/>
            </p:nvSpPr>
            <p:spPr>
              <a:xfrm>
                <a:off x="5748047" y="1345267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9" name="Freeform: Shape 1948">
                <a:extLst>
                  <a:ext uri="{FF2B5EF4-FFF2-40B4-BE49-F238E27FC236}">
                    <a16:creationId xmlns:a16="http://schemas.microsoft.com/office/drawing/2014/main" id="{7A846739-8336-4822-9C3D-7CAA241AD5AD}"/>
                  </a:ext>
                </a:extLst>
              </p:cNvPr>
              <p:cNvSpPr/>
              <p:nvPr/>
            </p:nvSpPr>
            <p:spPr>
              <a:xfrm>
                <a:off x="5656325" y="1354697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BA05F1EC-A501-4FA1-BC2F-301F605238CF}"/>
                  </a:ext>
                </a:extLst>
              </p:cNvPr>
              <p:cNvSpPr/>
              <p:nvPr/>
            </p:nvSpPr>
            <p:spPr>
              <a:xfrm>
                <a:off x="5377636" y="1097123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7 h 253366"/>
                  <a:gd name="connsiteX12" fmla="*/ 174229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7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7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7"/>
                    </a:cubicBezTo>
                    <a:cubicBezTo>
                      <a:pt x="166585" y="32092"/>
                      <a:pt x="167859" y="24448"/>
                      <a:pt x="174229" y="20627"/>
                    </a:cubicBezTo>
                    <a:cubicBezTo>
                      <a:pt x="179324" y="18079"/>
                      <a:pt x="186968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7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2" y="11709"/>
                      <a:pt x="282511" y="11709"/>
                    </a:cubicBezTo>
                    <a:cubicBezTo>
                      <a:pt x="288881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1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41014"/>
                      <a:pt x="550033" y="247383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DBE97F29-4E62-49D7-A0CB-C953B5AEA6F5}"/>
                  </a:ext>
                </a:extLst>
              </p:cNvPr>
              <p:cNvSpPr/>
              <p:nvPr/>
            </p:nvSpPr>
            <p:spPr>
              <a:xfrm>
                <a:off x="6029582" y="1415845"/>
                <a:ext cx="29299" cy="43312"/>
              </a:xfrm>
              <a:custGeom>
                <a:avLst/>
                <a:gdLst>
                  <a:gd name="connsiteX0" fmla="*/ 28026 w 29299"/>
                  <a:gd name="connsiteY0" fmla="*/ 0 h 43312"/>
                  <a:gd name="connsiteX1" fmla="*/ 29300 w 29299"/>
                  <a:gd name="connsiteY1" fmla="*/ 7643 h 43312"/>
                  <a:gd name="connsiteX2" fmla="*/ 29300 w 29299"/>
                  <a:gd name="connsiteY2" fmla="*/ 16561 h 43312"/>
                  <a:gd name="connsiteX3" fmla="*/ 25478 w 29299"/>
                  <a:gd name="connsiteY3" fmla="*/ 43313 h 43312"/>
                  <a:gd name="connsiteX4" fmla="*/ 2548 w 29299"/>
                  <a:gd name="connsiteY4" fmla="*/ 19109 h 43312"/>
                  <a:gd name="connsiteX5" fmla="*/ 0 w 29299"/>
                  <a:gd name="connsiteY5" fmla="*/ 6370 h 43312"/>
                  <a:gd name="connsiteX6" fmla="*/ 0 w 29299"/>
                  <a:gd name="connsiteY6" fmla="*/ 2548 h 43312"/>
                  <a:gd name="connsiteX7" fmla="*/ 28026 w 29299"/>
                  <a:gd name="connsiteY7" fmla="*/ 0 h 4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2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2" name="Freeform: Shape 1951">
                <a:extLst>
                  <a:ext uri="{FF2B5EF4-FFF2-40B4-BE49-F238E27FC236}">
                    <a16:creationId xmlns:a16="http://schemas.microsoft.com/office/drawing/2014/main" id="{BACC8F65-377A-497E-9C31-35FF8CA1EA5A}"/>
                  </a:ext>
                </a:extLst>
              </p:cNvPr>
              <p:cNvSpPr/>
              <p:nvPr/>
            </p:nvSpPr>
            <p:spPr>
              <a:xfrm>
                <a:off x="5656325" y="1360731"/>
                <a:ext cx="96817" cy="68020"/>
              </a:xfrm>
              <a:custGeom>
                <a:avLst/>
                <a:gdLst>
                  <a:gd name="connsiteX0" fmla="*/ 96817 w 96817"/>
                  <a:gd name="connsiteY0" fmla="*/ 65305 h 68020"/>
                  <a:gd name="connsiteX1" fmla="*/ 71339 w 96817"/>
                  <a:gd name="connsiteY1" fmla="*/ 67853 h 68020"/>
                  <a:gd name="connsiteX2" fmla="*/ 0 w 96817"/>
                  <a:gd name="connsiteY2" fmla="*/ 7979 h 68020"/>
                  <a:gd name="connsiteX3" fmla="*/ 0 w 96817"/>
                  <a:gd name="connsiteY3" fmla="*/ 1609 h 68020"/>
                  <a:gd name="connsiteX4" fmla="*/ 19109 w 96817"/>
                  <a:gd name="connsiteY4" fmla="*/ 335 h 68020"/>
                  <a:gd name="connsiteX5" fmla="*/ 96817 w 96817"/>
                  <a:gd name="connsiteY5" fmla="*/ 65305 h 6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8020">
                    <a:moveTo>
                      <a:pt x="96817" y="65305"/>
                    </a:moveTo>
                    <a:lnTo>
                      <a:pt x="71339" y="67853"/>
                    </a:lnTo>
                    <a:cubicBezTo>
                      <a:pt x="35670" y="70400"/>
                      <a:pt x="3822" y="43648"/>
                      <a:pt x="0" y="7979"/>
                    </a:cubicBezTo>
                    <a:lnTo>
                      <a:pt x="0" y="1609"/>
                    </a:lnTo>
                    <a:lnTo>
                      <a:pt x="19109" y="335"/>
                    </a:lnTo>
                    <a:cubicBezTo>
                      <a:pt x="58600" y="-3487"/>
                      <a:pt x="92996" y="25814"/>
                      <a:pt x="96817" y="6530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3" name="Freeform: Shape 1952">
                <a:extLst>
                  <a:ext uri="{FF2B5EF4-FFF2-40B4-BE49-F238E27FC236}">
                    <a16:creationId xmlns:a16="http://schemas.microsoft.com/office/drawing/2014/main" id="{C3D039A3-337B-4459-9691-28E88960D9A0}"/>
                  </a:ext>
                </a:extLst>
              </p:cNvPr>
              <p:cNvSpPr/>
              <p:nvPr/>
            </p:nvSpPr>
            <p:spPr>
              <a:xfrm>
                <a:off x="5070325" y="1694832"/>
                <a:ext cx="256056" cy="104930"/>
              </a:xfrm>
              <a:custGeom>
                <a:avLst/>
                <a:gdLst>
                  <a:gd name="connsiteX0" fmla="*/ 98091 w 256056"/>
                  <a:gd name="connsiteY0" fmla="*/ 104461 h 104930"/>
                  <a:gd name="connsiteX1" fmla="*/ 256057 w 256056"/>
                  <a:gd name="connsiteY1" fmla="*/ 90448 h 104930"/>
                  <a:gd name="connsiteX2" fmla="*/ 248413 w 256056"/>
                  <a:gd name="connsiteY2" fmla="*/ 0 h 104930"/>
                  <a:gd name="connsiteX3" fmla="*/ 0 w 256056"/>
                  <a:gd name="connsiteY3" fmla="*/ 21656 h 104930"/>
                  <a:gd name="connsiteX4" fmla="*/ 0 w 256056"/>
                  <a:gd name="connsiteY4" fmla="*/ 21656 h 104930"/>
                  <a:gd name="connsiteX5" fmla="*/ 98091 w 256056"/>
                  <a:gd name="connsiteY5" fmla="*/ 104461 h 10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930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3822" y="72613"/>
                      <a:pt x="48409" y="109557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4" name="Freeform: Shape 1953">
                <a:extLst>
                  <a:ext uri="{FF2B5EF4-FFF2-40B4-BE49-F238E27FC236}">
                    <a16:creationId xmlns:a16="http://schemas.microsoft.com/office/drawing/2014/main" id="{A660C506-9C86-4F5B-A596-1996BE80ECED}"/>
                  </a:ext>
                </a:extLst>
              </p:cNvPr>
              <p:cNvSpPr/>
              <p:nvPr/>
            </p:nvSpPr>
            <p:spPr>
              <a:xfrm>
                <a:off x="5645416" y="1651154"/>
                <a:ext cx="382573" cy="382039"/>
              </a:xfrm>
              <a:custGeom>
                <a:avLst/>
                <a:gdLst>
                  <a:gd name="connsiteX0" fmla="*/ 381618 w 382573"/>
                  <a:gd name="connsiteY0" fmla="*/ 174891 h 382039"/>
                  <a:gd name="connsiteX1" fmla="*/ 381618 w 382573"/>
                  <a:gd name="connsiteY1" fmla="*/ 202917 h 382039"/>
                  <a:gd name="connsiteX2" fmla="*/ 207092 w 382573"/>
                  <a:gd name="connsiteY2" fmla="*/ 381265 h 382039"/>
                  <a:gd name="connsiteX3" fmla="*/ 126835 w 382573"/>
                  <a:gd name="connsiteY3" fmla="*/ 371074 h 382039"/>
                  <a:gd name="connsiteX4" fmla="*/ 126835 w 382573"/>
                  <a:gd name="connsiteY4" fmla="*/ 371074 h 382039"/>
                  <a:gd name="connsiteX5" fmla="*/ 40209 w 382573"/>
                  <a:gd name="connsiteY5" fmla="*/ 308652 h 382039"/>
                  <a:gd name="connsiteX6" fmla="*/ 718 w 382573"/>
                  <a:gd name="connsiteY6" fmla="*/ 206739 h 382039"/>
                  <a:gd name="connsiteX7" fmla="*/ 170148 w 382573"/>
                  <a:gd name="connsiteY7" fmla="*/ 365 h 382039"/>
                  <a:gd name="connsiteX8" fmla="*/ 175244 w 382573"/>
                  <a:gd name="connsiteY8" fmla="*/ 365 h 382039"/>
                  <a:gd name="connsiteX9" fmla="*/ 177792 w 382573"/>
                  <a:gd name="connsiteY9" fmla="*/ 365 h 382039"/>
                  <a:gd name="connsiteX10" fmla="*/ 177792 w 382573"/>
                  <a:gd name="connsiteY10" fmla="*/ 365 h 382039"/>
                  <a:gd name="connsiteX11" fmla="*/ 177792 w 382573"/>
                  <a:gd name="connsiteY11" fmla="*/ 365 h 382039"/>
                  <a:gd name="connsiteX12" fmla="*/ 381618 w 382573"/>
                  <a:gd name="connsiteY12" fmla="*/ 174891 h 38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39">
                    <a:moveTo>
                      <a:pt x="381618" y="174891"/>
                    </a:moveTo>
                    <a:cubicBezTo>
                      <a:pt x="382892" y="183809"/>
                      <a:pt x="382892" y="194000"/>
                      <a:pt x="381618" y="202917"/>
                    </a:cubicBezTo>
                    <a:cubicBezTo>
                      <a:pt x="376522" y="295913"/>
                      <a:pt x="302635" y="373622"/>
                      <a:pt x="207092" y="381265"/>
                    </a:cubicBezTo>
                    <a:cubicBezTo>
                      <a:pt x="179066" y="383813"/>
                      <a:pt x="152314" y="379991"/>
                      <a:pt x="126835" y="371074"/>
                    </a:cubicBezTo>
                    <a:lnTo>
                      <a:pt x="126835" y="371074"/>
                    </a:lnTo>
                    <a:cubicBezTo>
                      <a:pt x="92439" y="358335"/>
                      <a:pt x="61866" y="336678"/>
                      <a:pt x="40209" y="308652"/>
                    </a:cubicBezTo>
                    <a:cubicBezTo>
                      <a:pt x="18553" y="280626"/>
                      <a:pt x="3266" y="246230"/>
                      <a:pt x="718" y="206739"/>
                    </a:cubicBezTo>
                    <a:cubicBezTo>
                      <a:pt x="-8200" y="103552"/>
                      <a:pt x="66961" y="11830"/>
                      <a:pt x="170148" y="365"/>
                    </a:cubicBezTo>
                    <a:cubicBezTo>
                      <a:pt x="171422" y="365"/>
                      <a:pt x="173970" y="365"/>
                      <a:pt x="175244" y="365"/>
                    </a:cubicBezTo>
                    <a:cubicBezTo>
                      <a:pt x="176518" y="365"/>
                      <a:pt x="177792" y="365"/>
                      <a:pt x="177792" y="365"/>
                    </a:cubicBezTo>
                    <a:lnTo>
                      <a:pt x="177792" y="365"/>
                    </a:lnTo>
                    <a:lnTo>
                      <a:pt x="177792" y="365"/>
                    </a:lnTo>
                    <a:cubicBezTo>
                      <a:pt x="282253" y="-6004"/>
                      <a:pt x="372700" y="71704"/>
                      <a:pt x="381618" y="1748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5" name="Freeform: Shape 1954">
                <a:extLst>
                  <a:ext uri="{FF2B5EF4-FFF2-40B4-BE49-F238E27FC236}">
                    <a16:creationId xmlns:a16="http://schemas.microsoft.com/office/drawing/2014/main" id="{8672EBBC-5AEC-44B0-B346-4354216EF1FF}"/>
                  </a:ext>
                </a:extLst>
              </p:cNvPr>
              <p:cNvSpPr/>
              <p:nvPr/>
            </p:nvSpPr>
            <p:spPr>
              <a:xfrm>
                <a:off x="5215271" y="1652792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4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4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6" name="Freeform: Shape 1955">
                <a:extLst>
                  <a:ext uri="{FF2B5EF4-FFF2-40B4-BE49-F238E27FC236}">
                    <a16:creationId xmlns:a16="http://schemas.microsoft.com/office/drawing/2014/main" id="{9838FA34-CB5E-4845-871E-5C89DDF78CD1}"/>
                  </a:ext>
                </a:extLst>
              </p:cNvPr>
              <p:cNvSpPr/>
              <p:nvPr/>
            </p:nvSpPr>
            <p:spPr>
              <a:xfrm>
                <a:off x="5351860" y="1798019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1 w 675173"/>
                  <a:gd name="connsiteY9" fmla="*/ 146500 h 235174"/>
                  <a:gd name="connsiteX10" fmla="*/ 346505 w 675173"/>
                  <a:gd name="connsiteY10" fmla="*/ 66243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0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1" y="146500"/>
                    </a:lnTo>
                    <a:cubicBezTo>
                      <a:pt x="307013" y="156691"/>
                      <a:pt x="351600" y="115926"/>
                      <a:pt x="346505" y="66243"/>
                    </a:cubicBezTo>
                    <a:lnTo>
                      <a:pt x="345231" y="56052"/>
                    </a:lnTo>
                    <a:lnTo>
                      <a:pt x="433130" y="81530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7" name="Freeform: Shape 1956">
                <a:extLst>
                  <a:ext uri="{FF2B5EF4-FFF2-40B4-BE49-F238E27FC236}">
                    <a16:creationId xmlns:a16="http://schemas.microsoft.com/office/drawing/2014/main" id="{356D97BA-9328-4B7D-A1CA-1AC6BA6BA6BD}"/>
                  </a:ext>
                </a:extLst>
              </p:cNvPr>
              <p:cNvSpPr/>
              <p:nvPr/>
            </p:nvSpPr>
            <p:spPr>
              <a:xfrm rot="-4138070">
                <a:off x="5698392" y="1716054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8" name="Freeform: Shape 1957">
                <a:extLst>
                  <a:ext uri="{FF2B5EF4-FFF2-40B4-BE49-F238E27FC236}">
                    <a16:creationId xmlns:a16="http://schemas.microsoft.com/office/drawing/2014/main" id="{D39A1340-EA57-475B-9D77-D4B1B2E5CB0B}"/>
                  </a:ext>
                </a:extLst>
              </p:cNvPr>
              <p:cNvSpPr/>
              <p:nvPr/>
            </p:nvSpPr>
            <p:spPr>
              <a:xfrm>
                <a:off x="5217819" y="1691010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88819" y="19109"/>
                      <a:pt x="214298" y="54778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9" name="Freeform: Shape 1958">
                <a:extLst>
                  <a:ext uri="{FF2B5EF4-FFF2-40B4-BE49-F238E27FC236}">
                    <a16:creationId xmlns:a16="http://schemas.microsoft.com/office/drawing/2014/main" id="{5BBABC89-0183-402D-93E5-A1118A3A2EBB}"/>
                  </a:ext>
                </a:extLst>
              </p:cNvPr>
              <p:cNvSpPr/>
              <p:nvPr/>
            </p:nvSpPr>
            <p:spPr>
              <a:xfrm>
                <a:off x="5457595" y="1662984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3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3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0" name="Freeform: Shape 1959">
                <a:extLst>
                  <a:ext uri="{FF2B5EF4-FFF2-40B4-BE49-F238E27FC236}">
                    <a16:creationId xmlns:a16="http://schemas.microsoft.com/office/drawing/2014/main" id="{004D9FD5-1837-49AF-BC22-4585C495A28A}"/>
                  </a:ext>
                </a:extLst>
              </p:cNvPr>
              <p:cNvSpPr/>
              <p:nvPr/>
            </p:nvSpPr>
            <p:spPr>
              <a:xfrm>
                <a:off x="5725960" y="1741536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1" name="Freeform: Shape 1960">
                <a:extLst>
                  <a:ext uri="{FF2B5EF4-FFF2-40B4-BE49-F238E27FC236}">
                    <a16:creationId xmlns:a16="http://schemas.microsoft.com/office/drawing/2014/main" id="{6A9C6C7D-93C7-4760-9164-945410424707}"/>
                  </a:ext>
                </a:extLst>
              </p:cNvPr>
              <p:cNvSpPr/>
              <p:nvPr/>
            </p:nvSpPr>
            <p:spPr>
              <a:xfrm>
                <a:off x="5100899" y="1705023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2" name="Freeform: Shape 1961">
                <a:extLst>
                  <a:ext uri="{FF2B5EF4-FFF2-40B4-BE49-F238E27FC236}">
                    <a16:creationId xmlns:a16="http://schemas.microsoft.com/office/drawing/2014/main" id="{0C63D2BB-ED60-4F81-AE9F-566B30DFA43F}"/>
                  </a:ext>
                </a:extLst>
              </p:cNvPr>
              <p:cNvSpPr/>
              <p:nvPr/>
            </p:nvSpPr>
            <p:spPr>
              <a:xfrm>
                <a:off x="6032130" y="1432406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3" name="Freeform: Shape 1962">
                <a:extLst>
                  <a:ext uri="{FF2B5EF4-FFF2-40B4-BE49-F238E27FC236}">
                    <a16:creationId xmlns:a16="http://schemas.microsoft.com/office/drawing/2014/main" id="{05635067-3FC0-4587-841C-EF0782E3747A}"/>
                  </a:ext>
                </a:extLst>
              </p:cNvPr>
              <p:cNvSpPr/>
              <p:nvPr/>
            </p:nvSpPr>
            <p:spPr>
              <a:xfrm>
                <a:off x="5768430" y="1605461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8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3" y="47332"/>
                      <a:pt x="161787" y="37141"/>
                      <a:pt x="141404" y="29497"/>
                    </a:cubicBezTo>
                    <a:cubicBezTo>
                      <a:pt x="85352" y="9115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0" y="-2351"/>
                      <a:pt x="136308" y="15484"/>
                    </a:cubicBezTo>
                    <a:cubicBezTo>
                      <a:pt x="156691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4" name="Freeform: Shape 1963">
                <a:extLst>
                  <a:ext uri="{FF2B5EF4-FFF2-40B4-BE49-F238E27FC236}">
                    <a16:creationId xmlns:a16="http://schemas.microsoft.com/office/drawing/2014/main" id="{E930E0F4-7F43-45CD-834A-BCAD043A5C01}"/>
                  </a:ext>
                </a:extLst>
              </p:cNvPr>
              <p:cNvSpPr/>
              <p:nvPr/>
            </p:nvSpPr>
            <p:spPr>
              <a:xfrm>
                <a:off x="5904738" y="1620945"/>
                <a:ext cx="67517" cy="47134"/>
              </a:xfrm>
              <a:custGeom>
                <a:avLst/>
                <a:gdLst>
                  <a:gd name="connsiteX0" fmla="*/ 67518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8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8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69"/>
                      <a:pt x="40765" y="15287"/>
                      <a:pt x="59874" y="28026"/>
                    </a:cubicBezTo>
                    <a:lnTo>
                      <a:pt x="67518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5" name="Freeform: Shape 1964">
                <a:extLst>
                  <a:ext uri="{FF2B5EF4-FFF2-40B4-BE49-F238E27FC236}">
                    <a16:creationId xmlns:a16="http://schemas.microsoft.com/office/drawing/2014/main" id="{FF5CB69D-8C30-4005-AF6F-BEC979DFFE68}"/>
                  </a:ext>
                </a:extLst>
              </p:cNvPr>
              <p:cNvSpPr/>
              <p:nvPr/>
            </p:nvSpPr>
            <p:spPr>
              <a:xfrm>
                <a:off x="5746773" y="1349088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6" name="Freeform: Shape 1965">
                <a:extLst>
                  <a:ext uri="{FF2B5EF4-FFF2-40B4-BE49-F238E27FC236}">
                    <a16:creationId xmlns:a16="http://schemas.microsoft.com/office/drawing/2014/main" id="{F2BB7203-6F6B-4DE8-A354-A793F24423E7}"/>
                  </a:ext>
                </a:extLst>
              </p:cNvPr>
              <p:cNvSpPr/>
              <p:nvPr/>
            </p:nvSpPr>
            <p:spPr>
              <a:xfrm>
                <a:off x="5889330" y="1394067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10" name="Graphic 6">
              <a:extLst>
                <a:ext uri="{FF2B5EF4-FFF2-40B4-BE49-F238E27FC236}">
                  <a16:creationId xmlns:a16="http://schemas.microsoft.com/office/drawing/2014/main" id="{B177C8F3-3D2A-4C9F-8D04-1D5894051392}"/>
                </a:ext>
              </a:extLst>
            </p:cNvPr>
            <p:cNvGrpSpPr/>
            <p:nvPr/>
          </p:nvGrpSpPr>
          <p:grpSpPr>
            <a:xfrm>
              <a:off x="4998492" y="1696196"/>
              <a:ext cx="410733" cy="732409"/>
              <a:chOff x="4998492" y="1696196"/>
              <a:chExt cx="410733" cy="732409"/>
            </a:xfrm>
          </p:grpSpPr>
          <p:sp>
            <p:nvSpPr>
              <p:cNvPr id="1923" name="Freeform: Shape 1922">
                <a:extLst>
                  <a:ext uri="{FF2B5EF4-FFF2-40B4-BE49-F238E27FC236}">
                    <a16:creationId xmlns:a16="http://schemas.microsoft.com/office/drawing/2014/main" id="{798684E8-486C-4806-9BBB-EFEC4F257B7D}"/>
                  </a:ext>
                </a:extLst>
              </p:cNvPr>
              <p:cNvSpPr/>
              <p:nvPr/>
            </p:nvSpPr>
            <p:spPr>
              <a:xfrm rot="1266397">
                <a:off x="5010190" y="2330370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24" name="Graphic 6">
                <a:extLst>
                  <a:ext uri="{FF2B5EF4-FFF2-40B4-BE49-F238E27FC236}">
                    <a16:creationId xmlns:a16="http://schemas.microsoft.com/office/drawing/2014/main" id="{64A82043-1E01-4E30-BCE1-B06B51887207}"/>
                  </a:ext>
                </a:extLst>
              </p:cNvPr>
              <p:cNvGrpSpPr/>
              <p:nvPr/>
            </p:nvGrpSpPr>
            <p:grpSpPr>
              <a:xfrm>
                <a:off x="4998492" y="1696196"/>
                <a:ext cx="410733" cy="732409"/>
                <a:chOff x="4998492" y="1696196"/>
                <a:chExt cx="410733" cy="732409"/>
              </a:xfrm>
            </p:grpSpPr>
            <p:sp>
              <p:nvSpPr>
                <p:cNvPr id="1925" name="Freeform: Shape 1924">
                  <a:extLst>
                    <a:ext uri="{FF2B5EF4-FFF2-40B4-BE49-F238E27FC236}">
                      <a16:creationId xmlns:a16="http://schemas.microsoft.com/office/drawing/2014/main" id="{97314023-1434-4731-9CA8-845C52BB7CCF}"/>
                    </a:ext>
                  </a:extLst>
                </p:cNvPr>
                <p:cNvSpPr/>
                <p:nvPr/>
              </p:nvSpPr>
              <p:spPr>
                <a:xfrm>
                  <a:off x="5092124" y="2038930"/>
                  <a:ext cx="114368" cy="114368"/>
                </a:xfrm>
                <a:custGeom>
                  <a:avLst/>
                  <a:gdLst>
                    <a:gd name="connsiteX0" fmla="*/ 111963 w 114368"/>
                    <a:gd name="connsiteY0" fmla="*/ 73745 h 114368"/>
                    <a:gd name="connsiteX1" fmla="*/ 40624 w 114368"/>
                    <a:gd name="connsiteY1" fmla="*/ 111963 h 114368"/>
                    <a:gd name="connsiteX2" fmla="*/ 2406 w 114368"/>
                    <a:gd name="connsiteY2" fmla="*/ 40624 h 114368"/>
                    <a:gd name="connsiteX3" fmla="*/ 73745 w 114368"/>
                    <a:gd name="connsiteY3" fmla="*/ 2406 h 114368"/>
                    <a:gd name="connsiteX4" fmla="*/ 111963 w 114368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68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0880" y="43172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6" name="Freeform: Shape 1925">
                  <a:extLst>
                    <a:ext uri="{FF2B5EF4-FFF2-40B4-BE49-F238E27FC236}">
                      <a16:creationId xmlns:a16="http://schemas.microsoft.com/office/drawing/2014/main" id="{FCCCF9A3-BCFF-48EF-A855-FA2D7486EA1C}"/>
                    </a:ext>
                  </a:extLst>
                </p:cNvPr>
                <p:cNvSpPr/>
                <p:nvPr/>
              </p:nvSpPr>
              <p:spPr>
                <a:xfrm>
                  <a:off x="4998492" y="2061729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4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1" y="345220"/>
                        <a:pt x="-5875" y="321016"/>
                        <a:pt x="3043" y="298085"/>
                      </a:cubicBezTo>
                      <a:lnTo>
                        <a:pt x="107504" y="25468"/>
                      </a:lnTo>
                      <a:cubicBezTo>
                        <a:pt x="115147" y="5085"/>
                        <a:pt x="138077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7" name="Freeform: Shape 1926">
                  <a:extLst>
                    <a:ext uri="{FF2B5EF4-FFF2-40B4-BE49-F238E27FC236}">
                      <a16:creationId xmlns:a16="http://schemas.microsoft.com/office/drawing/2014/main" id="{490C0664-191E-4F00-9CA0-C7935D6FC73C}"/>
                    </a:ext>
                  </a:extLst>
                </p:cNvPr>
                <p:cNvSpPr/>
                <p:nvPr/>
              </p:nvSpPr>
              <p:spPr>
                <a:xfrm>
                  <a:off x="4999104" y="2173823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7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6756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8" name="Freeform: Shape 1927">
                  <a:extLst>
                    <a:ext uri="{FF2B5EF4-FFF2-40B4-BE49-F238E27FC236}">
                      <a16:creationId xmlns:a16="http://schemas.microsoft.com/office/drawing/2014/main" id="{A2B85526-EE33-4310-8A40-57C05C2EC53B}"/>
                    </a:ext>
                  </a:extLst>
                </p:cNvPr>
                <p:cNvSpPr/>
                <p:nvPr/>
              </p:nvSpPr>
              <p:spPr>
                <a:xfrm rot="1266397">
                  <a:off x="5009170" y="234205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9" name="Freeform: Shape 1928">
                  <a:extLst>
                    <a:ext uri="{FF2B5EF4-FFF2-40B4-BE49-F238E27FC236}">
                      <a16:creationId xmlns:a16="http://schemas.microsoft.com/office/drawing/2014/main" id="{1C6BB264-39E6-430B-98EA-AAF54E0B50D6}"/>
                    </a:ext>
                  </a:extLst>
                </p:cNvPr>
                <p:cNvSpPr/>
                <p:nvPr/>
              </p:nvSpPr>
              <p:spPr>
                <a:xfrm>
                  <a:off x="5146873" y="1696196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0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4539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0" name="Freeform: Shape 1929">
                  <a:extLst>
                    <a:ext uri="{FF2B5EF4-FFF2-40B4-BE49-F238E27FC236}">
                      <a16:creationId xmlns:a16="http://schemas.microsoft.com/office/drawing/2014/main" id="{AE3BA2FA-C8C1-44BC-90DB-D23CA8E2DA03}"/>
                    </a:ext>
                  </a:extLst>
                </p:cNvPr>
                <p:cNvSpPr/>
                <p:nvPr/>
              </p:nvSpPr>
              <p:spPr>
                <a:xfrm>
                  <a:off x="5146746" y="2009488"/>
                  <a:ext cx="180910" cy="114674"/>
                </a:xfrm>
                <a:custGeom>
                  <a:avLst/>
                  <a:gdLst>
                    <a:gd name="connsiteX0" fmla="*/ 180910 w 180910"/>
                    <a:gd name="connsiteY0" fmla="*/ 53504 h 114674"/>
                    <a:gd name="connsiteX1" fmla="*/ 66258 w 180910"/>
                    <a:gd name="connsiteY1" fmla="*/ 110831 h 114674"/>
                    <a:gd name="connsiteX2" fmla="*/ 2563 w 180910"/>
                    <a:gd name="connsiteY2" fmla="*/ 0 h 114674"/>
                    <a:gd name="connsiteX3" fmla="*/ 25493 w 180910"/>
                    <a:gd name="connsiteY3" fmla="*/ 6370 h 114674"/>
                    <a:gd name="connsiteX4" fmla="*/ 73902 w 180910"/>
                    <a:gd name="connsiteY4" fmla="*/ 84078 h 114674"/>
                    <a:gd name="connsiteX5" fmla="*/ 156706 w 180910"/>
                    <a:gd name="connsiteY5" fmla="*/ 47135 h 114674"/>
                    <a:gd name="connsiteX6" fmla="*/ 180910 w 180910"/>
                    <a:gd name="connsiteY6" fmla="*/ 53504 h 11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4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1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70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1" name="Freeform: Shape 1930">
                  <a:extLst>
                    <a:ext uri="{FF2B5EF4-FFF2-40B4-BE49-F238E27FC236}">
                      <a16:creationId xmlns:a16="http://schemas.microsoft.com/office/drawing/2014/main" id="{90BFE98F-90F0-4268-9993-6828EBCB9583}"/>
                    </a:ext>
                  </a:extLst>
                </p:cNvPr>
                <p:cNvSpPr/>
                <p:nvPr/>
              </p:nvSpPr>
              <p:spPr>
                <a:xfrm>
                  <a:off x="5244684" y="1741603"/>
                  <a:ext cx="131548" cy="131744"/>
                </a:xfrm>
                <a:custGeom>
                  <a:avLst/>
                  <a:gdLst>
                    <a:gd name="connsiteX0" fmla="*/ 131381 w 131548"/>
                    <a:gd name="connsiteY0" fmla="*/ 60237 h 131744"/>
                    <a:gd name="connsiteX1" fmla="*/ 71507 w 131548"/>
                    <a:gd name="connsiteY1" fmla="*/ 131576 h 131744"/>
                    <a:gd name="connsiteX2" fmla="*/ 168 w 131548"/>
                    <a:gd name="connsiteY2" fmla="*/ 71703 h 131744"/>
                    <a:gd name="connsiteX3" fmla="*/ 60042 w 131548"/>
                    <a:gd name="connsiteY3" fmla="*/ 363 h 131744"/>
                    <a:gd name="connsiteX4" fmla="*/ 131381 w 131548"/>
                    <a:gd name="connsiteY4" fmla="*/ 60237 h 131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744">
                      <a:moveTo>
                        <a:pt x="131381" y="60237"/>
                      </a:moveTo>
                      <a:cubicBezTo>
                        <a:pt x="133929" y="95907"/>
                        <a:pt x="107177" y="127755"/>
                        <a:pt x="71507" y="131576"/>
                      </a:cubicBezTo>
                      <a:cubicBezTo>
                        <a:pt x="35837" y="134124"/>
                        <a:pt x="3989" y="107372"/>
                        <a:pt x="168" y="71703"/>
                      </a:cubicBezTo>
                      <a:cubicBezTo>
                        <a:pt x="-2380" y="36033"/>
                        <a:pt x="24372" y="4185"/>
                        <a:pt x="60042" y="363"/>
                      </a:cubicBezTo>
                      <a:cubicBezTo>
                        <a:pt x="96985" y="-3458"/>
                        <a:pt x="128833" y="23294"/>
                        <a:pt x="131381" y="6023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2" name="Freeform: Shape 1931">
                  <a:extLst>
                    <a:ext uri="{FF2B5EF4-FFF2-40B4-BE49-F238E27FC236}">
                      <a16:creationId xmlns:a16="http://schemas.microsoft.com/office/drawing/2014/main" id="{DCB3C5AC-18AB-4861-8D4D-73CD7465CB66}"/>
                    </a:ext>
                  </a:extLst>
                </p:cNvPr>
                <p:cNvSpPr/>
                <p:nvPr/>
              </p:nvSpPr>
              <p:spPr>
                <a:xfrm>
                  <a:off x="5261817" y="1758932"/>
                  <a:ext cx="97282" cy="97282"/>
                </a:xfrm>
                <a:custGeom>
                  <a:avLst/>
                  <a:gdLst>
                    <a:gd name="connsiteX0" fmla="*/ 96413 w 97282"/>
                    <a:gd name="connsiteY0" fmla="*/ 40361 h 97282"/>
                    <a:gd name="connsiteX1" fmla="*/ 56922 w 97282"/>
                    <a:gd name="connsiteY1" fmla="*/ 96413 h 97282"/>
                    <a:gd name="connsiteX2" fmla="*/ 870 w 97282"/>
                    <a:gd name="connsiteY2" fmla="*/ 56922 h 97282"/>
                    <a:gd name="connsiteX3" fmla="*/ 40361 w 97282"/>
                    <a:gd name="connsiteY3" fmla="*/ 870 h 97282"/>
                    <a:gd name="connsiteX4" fmla="*/ 96413 w 97282"/>
                    <a:gd name="connsiteY4" fmla="*/ 40361 h 97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7282">
                      <a:moveTo>
                        <a:pt x="96413" y="40361"/>
                      </a:moveTo>
                      <a:cubicBezTo>
                        <a:pt x="101509" y="67113"/>
                        <a:pt x="83674" y="91317"/>
                        <a:pt x="56922" y="96413"/>
                      </a:cubicBezTo>
                      <a:cubicBezTo>
                        <a:pt x="30169" y="101509"/>
                        <a:pt x="5965" y="83674"/>
                        <a:pt x="870" y="56922"/>
                      </a:cubicBezTo>
                      <a:cubicBezTo>
                        <a:pt x="-4226" y="30170"/>
                        <a:pt x="13609" y="5965"/>
                        <a:pt x="40361" y="870"/>
                      </a:cubicBezTo>
                      <a:cubicBezTo>
                        <a:pt x="67113" y="-4226"/>
                        <a:pt x="91317" y="13609"/>
                        <a:pt x="96413" y="4036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3" name="Freeform: Shape 1932">
                  <a:extLst>
                    <a:ext uri="{FF2B5EF4-FFF2-40B4-BE49-F238E27FC236}">
                      <a16:creationId xmlns:a16="http://schemas.microsoft.com/office/drawing/2014/main" id="{81564B19-C314-48E6-BB31-1C62A86DA3CD}"/>
                    </a:ext>
                  </a:extLst>
                </p:cNvPr>
                <p:cNvSpPr/>
                <p:nvPr/>
              </p:nvSpPr>
              <p:spPr>
                <a:xfrm rot="1266397">
                  <a:off x="5004256" y="230480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7 w 44586"/>
                    <a:gd name="connsiteY1" fmla="*/ 0 h 12738"/>
                    <a:gd name="connsiteX2" fmla="*/ 44587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4" name="Freeform: Shape 1933">
                  <a:extLst>
                    <a:ext uri="{FF2B5EF4-FFF2-40B4-BE49-F238E27FC236}">
                      <a16:creationId xmlns:a16="http://schemas.microsoft.com/office/drawing/2014/main" id="{36992817-C76C-412B-B734-79D1274C7D8C}"/>
                    </a:ext>
                  </a:extLst>
                </p:cNvPr>
                <p:cNvSpPr/>
                <p:nvPr/>
              </p:nvSpPr>
              <p:spPr>
                <a:xfrm rot="1266397">
                  <a:off x="5013007" y="228342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911" name="Graphic 6">
              <a:extLst>
                <a:ext uri="{FF2B5EF4-FFF2-40B4-BE49-F238E27FC236}">
                  <a16:creationId xmlns:a16="http://schemas.microsoft.com/office/drawing/2014/main" id="{F6285042-C165-4AE8-BCC2-0D3DEA2738DD}"/>
                </a:ext>
              </a:extLst>
            </p:cNvPr>
            <p:cNvGrpSpPr/>
            <p:nvPr/>
          </p:nvGrpSpPr>
          <p:grpSpPr>
            <a:xfrm>
              <a:off x="5758063" y="1776194"/>
              <a:ext cx="307256" cy="568332"/>
              <a:chOff x="5758063" y="1776194"/>
              <a:chExt cx="307256" cy="568332"/>
            </a:xfrm>
          </p:grpSpPr>
          <p:grpSp>
            <p:nvGrpSpPr>
              <p:cNvPr id="1912" name="Graphic 6">
                <a:extLst>
                  <a:ext uri="{FF2B5EF4-FFF2-40B4-BE49-F238E27FC236}">
                    <a16:creationId xmlns:a16="http://schemas.microsoft.com/office/drawing/2014/main" id="{B188A459-7BC5-43A2-9F5A-10F248E9FAC9}"/>
                  </a:ext>
                </a:extLst>
              </p:cNvPr>
              <p:cNvGrpSpPr/>
              <p:nvPr/>
            </p:nvGrpSpPr>
            <p:grpSpPr>
              <a:xfrm>
                <a:off x="5943562" y="1969720"/>
                <a:ext cx="118144" cy="374807"/>
                <a:chOff x="5943562" y="1969720"/>
                <a:chExt cx="118144" cy="374807"/>
              </a:xfrm>
            </p:grpSpPr>
            <p:sp>
              <p:nvSpPr>
                <p:cNvPr id="1917" name="Freeform: Shape 1916">
                  <a:extLst>
                    <a:ext uri="{FF2B5EF4-FFF2-40B4-BE49-F238E27FC236}">
                      <a16:creationId xmlns:a16="http://schemas.microsoft.com/office/drawing/2014/main" id="{215EA2BC-8666-4AFB-A58F-44310874277B}"/>
                    </a:ext>
                  </a:extLst>
                </p:cNvPr>
                <p:cNvSpPr/>
                <p:nvPr/>
              </p:nvSpPr>
              <p:spPr>
                <a:xfrm>
                  <a:off x="5955467" y="1969720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3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9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4" y="2825"/>
                        <a:pt x="108510" y="21934"/>
                        <a:pt x="105963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8" name="Freeform: Shape 1917">
                  <a:extLst>
                    <a:ext uri="{FF2B5EF4-FFF2-40B4-BE49-F238E27FC236}">
                      <a16:creationId xmlns:a16="http://schemas.microsoft.com/office/drawing/2014/main" id="{DE5762CA-556C-4C4F-AC44-A337BB8CAE62}"/>
                    </a:ext>
                  </a:extLst>
                </p:cNvPr>
                <p:cNvSpPr/>
                <p:nvPr/>
              </p:nvSpPr>
              <p:spPr>
                <a:xfrm rot="347117">
                  <a:off x="5958210" y="2264314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9" name="Freeform: Shape 1918">
                  <a:extLst>
                    <a:ext uri="{FF2B5EF4-FFF2-40B4-BE49-F238E27FC236}">
                      <a16:creationId xmlns:a16="http://schemas.microsoft.com/office/drawing/2014/main" id="{6F857303-3B40-43B7-A1B3-B6C913E29B3E}"/>
                    </a:ext>
                  </a:extLst>
                </p:cNvPr>
                <p:cNvSpPr/>
                <p:nvPr/>
              </p:nvSpPr>
              <p:spPr>
                <a:xfrm>
                  <a:off x="5955599" y="2094840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5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5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5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1852"/>
                        <a:pt x="29396" y="235674"/>
                        <a:pt x="29396" y="23949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6F35124B-F04B-4AA2-8748-AC36A8501C25}"/>
                    </a:ext>
                  </a:extLst>
                </p:cNvPr>
                <p:cNvSpPr/>
                <p:nvPr/>
              </p:nvSpPr>
              <p:spPr>
                <a:xfrm rot="347117">
                  <a:off x="5958085" y="2261846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1" name="Freeform: Shape 1920">
                  <a:extLst>
                    <a:ext uri="{FF2B5EF4-FFF2-40B4-BE49-F238E27FC236}">
                      <a16:creationId xmlns:a16="http://schemas.microsoft.com/office/drawing/2014/main" id="{4C565500-83FF-401A-B7F8-22C25991BDAC}"/>
                    </a:ext>
                  </a:extLst>
                </p:cNvPr>
                <p:cNvSpPr/>
                <p:nvPr/>
              </p:nvSpPr>
              <p:spPr>
                <a:xfrm rot="347117">
                  <a:off x="5944091" y="2237640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2" name="Freeform: Shape 1921">
                  <a:extLst>
                    <a:ext uri="{FF2B5EF4-FFF2-40B4-BE49-F238E27FC236}">
                      <a16:creationId xmlns:a16="http://schemas.microsoft.com/office/drawing/2014/main" id="{9FF67319-D956-4A5C-BF6F-77F38568E75A}"/>
                    </a:ext>
                  </a:extLst>
                </p:cNvPr>
                <p:cNvSpPr/>
                <p:nvPr/>
              </p:nvSpPr>
              <p:spPr>
                <a:xfrm rot="347117">
                  <a:off x="5945509" y="2213262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913" name="Freeform: Shape 1912">
                <a:extLst>
                  <a:ext uri="{FF2B5EF4-FFF2-40B4-BE49-F238E27FC236}">
                    <a16:creationId xmlns:a16="http://schemas.microsoft.com/office/drawing/2014/main" id="{D7FAC5EC-D2AE-4CE6-A5FB-3DAE0016E5AC}"/>
                  </a:ext>
                </a:extLst>
              </p:cNvPr>
              <p:cNvSpPr/>
              <p:nvPr/>
            </p:nvSpPr>
            <p:spPr>
              <a:xfrm>
                <a:off x="5779199" y="1804133"/>
                <a:ext cx="285034" cy="265484"/>
              </a:xfrm>
              <a:custGeom>
                <a:avLst/>
                <a:gdLst>
                  <a:gd name="connsiteX0" fmla="*/ 13436 w 285034"/>
                  <a:gd name="connsiteY0" fmla="*/ 16816 h 265484"/>
                  <a:gd name="connsiteX1" fmla="*/ 13436 w 285034"/>
                  <a:gd name="connsiteY1" fmla="*/ 16816 h 265484"/>
                  <a:gd name="connsiteX2" fmla="*/ 86049 w 285034"/>
                  <a:gd name="connsiteY2" fmla="*/ 12994 h 265484"/>
                  <a:gd name="connsiteX3" fmla="*/ 268218 w 285034"/>
                  <a:gd name="connsiteY3" fmla="*/ 176055 h 265484"/>
                  <a:gd name="connsiteX4" fmla="*/ 272040 w 285034"/>
                  <a:gd name="connsiteY4" fmla="*/ 248668 h 265484"/>
                  <a:gd name="connsiteX5" fmla="*/ 272040 w 285034"/>
                  <a:gd name="connsiteY5" fmla="*/ 248668 h 265484"/>
                  <a:gd name="connsiteX6" fmla="*/ 199427 w 285034"/>
                  <a:gd name="connsiteY6" fmla="*/ 252490 h 265484"/>
                  <a:gd name="connsiteX7" fmla="*/ 17257 w 285034"/>
                  <a:gd name="connsiteY7" fmla="*/ 89429 h 265484"/>
                  <a:gd name="connsiteX8" fmla="*/ 13436 w 285034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034" h="265484">
                    <a:moveTo>
                      <a:pt x="13436" y="16816"/>
                    </a:moveTo>
                    <a:lnTo>
                      <a:pt x="13436" y="16816"/>
                    </a:lnTo>
                    <a:cubicBezTo>
                      <a:pt x="32544" y="-3566"/>
                      <a:pt x="64392" y="-6114"/>
                      <a:pt x="86049" y="12994"/>
                    </a:cubicBezTo>
                    <a:lnTo>
                      <a:pt x="268218" y="176055"/>
                    </a:lnTo>
                    <a:cubicBezTo>
                      <a:pt x="288601" y="195164"/>
                      <a:pt x="291149" y="227012"/>
                      <a:pt x="272040" y="248668"/>
                    </a:cubicBezTo>
                    <a:lnTo>
                      <a:pt x="272040" y="248668"/>
                    </a:lnTo>
                    <a:cubicBezTo>
                      <a:pt x="252931" y="269051"/>
                      <a:pt x="221083" y="271599"/>
                      <a:pt x="199427" y="252490"/>
                    </a:cubicBezTo>
                    <a:lnTo>
                      <a:pt x="17257" y="89429"/>
                    </a:lnTo>
                    <a:cubicBezTo>
                      <a:pt x="-4399" y="70321"/>
                      <a:pt x="-5673" y="38473"/>
                      <a:pt x="13436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4" name="Freeform: Shape 1913">
                <a:extLst>
                  <a:ext uri="{FF2B5EF4-FFF2-40B4-BE49-F238E27FC236}">
                    <a16:creationId xmlns:a16="http://schemas.microsoft.com/office/drawing/2014/main" id="{BE90BC60-F2B9-4114-AD44-5DDE21D27B0D}"/>
                  </a:ext>
                </a:extLst>
              </p:cNvPr>
              <p:cNvSpPr/>
              <p:nvPr/>
            </p:nvSpPr>
            <p:spPr>
              <a:xfrm>
                <a:off x="5960791" y="1963627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69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0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5" name="Freeform: Shape 1914">
                <a:extLst>
                  <a:ext uri="{FF2B5EF4-FFF2-40B4-BE49-F238E27FC236}">
                    <a16:creationId xmlns:a16="http://schemas.microsoft.com/office/drawing/2014/main" id="{18388B23-0FEA-460B-830E-E4CDCCF01085}"/>
                  </a:ext>
                </a:extLst>
              </p:cNvPr>
              <p:cNvSpPr/>
              <p:nvPr/>
            </p:nvSpPr>
            <p:spPr>
              <a:xfrm>
                <a:off x="5758063" y="1776194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6293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6" name="Freeform: Shape 1915">
                <a:extLst>
                  <a:ext uri="{FF2B5EF4-FFF2-40B4-BE49-F238E27FC236}">
                    <a16:creationId xmlns:a16="http://schemas.microsoft.com/office/drawing/2014/main" id="{1C8D6044-C9B5-4ECA-8E06-CDEADEEAD36B}"/>
                  </a:ext>
                </a:extLst>
              </p:cNvPr>
              <p:cNvSpPr/>
              <p:nvPr/>
            </p:nvSpPr>
            <p:spPr>
              <a:xfrm>
                <a:off x="5774584" y="1792708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974" name="Graphic 6">
            <a:extLst>
              <a:ext uri="{FF2B5EF4-FFF2-40B4-BE49-F238E27FC236}">
                <a16:creationId xmlns:a16="http://schemas.microsoft.com/office/drawing/2014/main" id="{2390D249-C7B1-4F78-9C4D-21F6C13E5449}"/>
              </a:ext>
            </a:extLst>
          </p:cNvPr>
          <p:cNvGrpSpPr/>
          <p:nvPr/>
        </p:nvGrpSpPr>
        <p:grpSpPr>
          <a:xfrm>
            <a:off x="5643015" y="2758274"/>
            <a:ext cx="1149635" cy="1270888"/>
            <a:chOff x="6160229" y="1143703"/>
            <a:chExt cx="1149635" cy="1270888"/>
          </a:xfrm>
        </p:grpSpPr>
        <p:grpSp>
          <p:nvGrpSpPr>
            <p:cNvPr id="1975" name="Graphic 6">
              <a:extLst>
                <a:ext uri="{FF2B5EF4-FFF2-40B4-BE49-F238E27FC236}">
                  <a16:creationId xmlns:a16="http://schemas.microsoft.com/office/drawing/2014/main" id="{F3B6A708-B03E-41D1-BA37-F74DAACB79FE}"/>
                </a:ext>
              </a:extLst>
            </p:cNvPr>
            <p:cNvGrpSpPr/>
            <p:nvPr/>
          </p:nvGrpSpPr>
          <p:grpSpPr>
            <a:xfrm>
              <a:off x="6529465" y="1709222"/>
              <a:ext cx="355543" cy="699479"/>
              <a:chOff x="6529465" y="1709222"/>
              <a:chExt cx="355543" cy="699479"/>
            </a:xfrm>
          </p:grpSpPr>
          <p:sp>
            <p:nvSpPr>
              <p:cNvPr id="2037" name="Freeform: Shape 2036">
                <a:extLst>
                  <a:ext uri="{FF2B5EF4-FFF2-40B4-BE49-F238E27FC236}">
                    <a16:creationId xmlns:a16="http://schemas.microsoft.com/office/drawing/2014/main" id="{30143842-B148-440A-A94A-F7E41D4B3C05}"/>
                  </a:ext>
                </a:extLst>
              </p:cNvPr>
              <p:cNvSpPr/>
              <p:nvPr/>
            </p:nvSpPr>
            <p:spPr>
              <a:xfrm rot="-657157">
                <a:off x="6539313" y="2036048"/>
                <a:ext cx="114653" cy="114653"/>
              </a:xfrm>
              <a:custGeom>
                <a:avLst/>
                <a:gdLst>
                  <a:gd name="connsiteX0" fmla="*/ 114654 w 114653"/>
                  <a:gd name="connsiteY0" fmla="*/ 57327 h 114653"/>
                  <a:gd name="connsiteX1" fmla="*/ 57327 w 114653"/>
                  <a:gd name="connsiteY1" fmla="*/ 114654 h 114653"/>
                  <a:gd name="connsiteX2" fmla="*/ 0 w 114653"/>
                  <a:gd name="connsiteY2" fmla="*/ 57327 h 114653"/>
                  <a:gd name="connsiteX3" fmla="*/ 57327 w 114653"/>
                  <a:gd name="connsiteY3" fmla="*/ 0 h 114653"/>
                  <a:gd name="connsiteX4" fmla="*/ 114654 w 114653"/>
                  <a:gd name="connsiteY4" fmla="*/ 57327 h 1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53" h="114653">
                    <a:moveTo>
                      <a:pt x="114654" y="57327"/>
                    </a:moveTo>
                    <a:cubicBezTo>
                      <a:pt x="114654" y="88988"/>
                      <a:pt x="88988" y="114654"/>
                      <a:pt x="57327" y="114654"/>
                    </a:cubicBezTo>
                    <a:cubicBezTo>
                      <a:pt x="25666" y="114654"/>
                      <a:pt x="0" y="88988"/>
                      <a:pt x="0" y="57327"/>
                    </a:cubicBezTo>
                    <a:cubicBezTo>
                      <a:pt x="0" y="25666"/>
                      <a:pt x="25666" y="0"/>
                      <a:pt x="57327" y="0"/>
                    </a:cubicBezTo>
                    <a:cubicBezTo>
                      <a:pt x="88988" y="0"/>
                      <a:pt x="114654" y="25666"/>
                      <a:pt x="114654" y="5732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8" name="Freeform: Shape 2037">
                <a:extLst>
                  <a:ext uri="{FF2B5EF4-FFF2-40B4-BE49-F238E27FC236}">
                    <a16:creationId xmlns:a16="http://schemas.microsoft.com/office/drawing/2014/main" id="{43D465C4-AD53-44D4-A7A8-9CB6CD2A6A80}"/>
                  </a:ext>
                </a:extLst>
              </p:cNvPr>
              <p:cNvSpPr/>
              <p:nvPr/>
            </p:nvSpPr>
            <p:spPr>
              <a:xfrm>
                <a:off x="6555718" y="2055359"/>
                <a:ext cx="194898" cy="353342"/>
              </a:xfrm>
              <a:custGeom>
                <a:avLst/>
                <a:gdLst>
                  <a:gd name="connsiteX0" fmla="*/ 194898 w 194898"/>
                  <a:gd name="connsiteY0" fmla="*/ 337577 h 353342"/>
                  <a:gd name="connsiteX1" fmla="*/ 161777 w 194898"/>
                  <a:gd name="connsiteY1" fmla="*/ 350316 h 353342"/>
                  <a:gd name="connsiteX2" fmla="*/ 105725 w 194898"/>
                  <a:gd name="connsiteY2" fmla="*/ 324838 h 353342"/>
                  <a:gd name="connsiteX3" fmla="*/ 2538 w 194898"/>
                  <a:gd name="connsiteY3" fmla="*/ 52220 h 353342"/>
                  <a:gd name="connsiteX4" fmla="*/ 25468 w 194898"/>
                  <a:gd name="connsiteY4" fmla="*/ 2538 h 353342"/>
                  <a:gd name="connsiteX5" fmla="*/ 25468 w 194898"/>
                  <a:gd name="connsiteY5" fmla="*/ 2538 h 353342"/>
                  <a:gd name="connsiteX6" fmla="*/ 75151 w 194898"/>
                  <a:gd name="connsiteY6" fmla="*/ 25468 h 353342"/>
                  <a:gd name="connsiteX7" fmla="*/ 194898 w 194898"/>
                  <a:gd name="connsiteY7" fmla="*/ 337577 h 35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898" h="353342">
                    <a:moveTo>
                      <a:pt x="194898" y="337577"/>
                    </a:moveTo>
                    <a:lnTo>
                      <a:pt x="161777" y="350316"/>
                    </a:lnTo>
                    <a:cubicBezTo>
                      <a:pt x="140120" y="359233"/>
                      <a:pt x="114642" y="347768"/>
                      <a:pt x="105725" y="324838"/>
                    </a:cubicBezTo>
                    <a:lnTo>
                      <a:pt x="2538" y="52220"/>
                    </a:lnTo>
                    <a:cubicBezTo>
                      <a:pt x="-5106" y="31838"/>
                      <a:pt x="5086" y="10181"/>
                      <a:pt x="25468" y="2538"/>
                    </a:cubicBezTo>
                    <a:lnTo>
                      <a:pt x="25468" y="2538"/>
                    </a:lnTo>
                    <a:cubicBezTo>
                      <a:pt x="45851" y="-5106"/>
                      <a:pt x="67507" y="5085"/>
                      <a:pt x="75151" y="25468"/>
                    </a:cubicBezTo>
                    <a:lnTo>
                      <a:pt x="194898" y="33757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9" name="Freeform: Shape 2038">
                <a:extLst>
                  <a:ext uri="{FF2B5EF4-FFF2-40B4-BE49-F238E27FC236}">
                    <a16:creationId xmlns:a16="http://schemas.microsoft.com/office/drawing/2014/main" id="{EBB4E867-9A76-4132-B76F-05039EA1AF22}"/>
                  </a:ext>
                </a:extLst>
              </p:cNvPr>
              <p:cNvSpPr/>
              <p:nvPr/>
            </p:nvSpPr>
            <p:spPr>
              <a:xfrm>
                <a:off x="6574195" y="1709222"/>
                <a:ext cx="310813" cy="391621"/>
              </a:xfrm>
              <a:custGeom>
                <a:avLst/>
                <a:gdLst>
                  <a:gd name="connsiteX0" fmla="*/ 50304 w 310813"/>
                  <a:gd name="connsiteY0" fmla="*/ 380523 h 391621"/>
                  <a:gd name="connsiteX1" fmla="*/ 50304 w 310813"/>
                  <a:gd name="connsiteY1" fmla="*/ 380523 h 391621"/>
                  <a:gd name="connsiteX2" fmla="*/ 10813 w 310813"/>
                  <a:gd name="connsiteY2" fmla="*/ 251858 h 391621"/>
                  <a:gd name="connsiteX3" fmla="*/ 134382 w 310813"/>
                  <a:gd name="connsiteY3" fmla="*/ 20005 h 391621"/>
                  <a:gd name="connsiteX4" fmla="*/ 242665 w 310813"/>
                  <a:gd name="connsiteY4" fmla="*/ 37840 h 391621"/>
                  <a:gd name="connsiteX5" fmla="*/ 252856 w 310813"/>
                  <a:gd name="connsiteY5" fmla="*/ 53127 h 391621"/>
                  <a:gd name="connsiteX6" fmla="*/ 303813 w 310813"/>
                  <a:gd name="connsiteY6" fmla="*/ 105358 h 391621"/>
                  <a:gd name="connsiteX7" fmla="*/ 177696 w 310813"/>
                  <a:gd name="connsiteY7" fmla="*/ 342305 h 391621"/>
                  <a:gd name="connsiteX8" fmla="*/ 50304 w 310813"/>
                  <a:gd name="connsiteY8" fmla="*/ 380523 h 39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813" h="391621">
                    <a:moveTo>
                      <a:pt x="50304" y="380523"/>
                    </a:moveTo>
                    <a:lnTo>
                      <a:pt x="50304" y="380523"/>
                    </a:lnTo>
                    <a:cubicBezTo>
                      <a:pt x="4443" y="356318"/>
                      <a:pt x="-13391" y="298992"/>
                      <a:pt x="10813" y="251858"/>
                    </a:cubicBezTo>
                    <a:lnTo>
                      <a:pt x="134382" y="20005"/>
                    </a:lnTo>
                    <a:cubicBezTo>
                      <a:pt x="157313" y="-23308"/>
                      <a:pt x="199352" y="13636"/>
                      <a:pt x="242665" y="37840"/>
                    </a:cubicBezTo>
                    <a:lnTo>
                      <a:pt x="252856" y="53127"/>
                    </a:lnTo>
                    <a:cubicBezTo>
                      <a:pt x="293622" y="74784"/>
                      <a:pt x="325469" y="64592"/>
                      <a:pt x="303813" y="105358"/>
                    </a:cubicBezTo>
                    <a:lnTo>
                      <a:pt x="177696" y="342305"/>
                    </a:lnTo>
                    <a:cubicBezTo>
                      <a:pt x="153491" y="388166"/>
                      <a:pt x="96165" y="404727"/>
                      <a:pt x="50304" y="3805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0" name="Freeform: Shape 2039">
                <a:extLst>
                  <a:ext uri="{FF2B5EF4-FFF2-40B4-BE49-F238E27FC236}">
                    <a16:creationId xmlns:a16="http://schemas.microsoft.com/office/drawing/2014/main" id="{BED162FC-A79A-48C5-B850-D4C592FDDE5B}"/>
                  </a:ext>
                </a:extLst>
              </p:cNvPr>
              <p:cNvSpPr/>
              <p:nvPr/>
            </p:nvSpPr>
            <p:spPr>
              <a:xfrm>
                <a:off x="6573562" y="2068860"/>
                <a:ext cx="44548" cy="45069"/>
              </a:xfrm>
              <a:custGeom>
                <a:avLst/>
                <a:gdLst>
                  <a:gd name="connsiteX0" fmla="*/ 43294 w 44548"/>
                  <a:gd name="connsiteY0" fmla="*/ 14515 h 45069"/>
                  <a:gd name="connsiteX1" fmla="*/ 30555 w 44548"/>
                  <a:gd name="connsiteY1" fmla="*/ 43815 h 45069"/>
                  <a:gd name="connsiteX2" fmla="*/ 1255 w 44548"/>
                  <a:gd name="connsiteY2" fmla="*/ 31076 h 45069"/>
                  <a:gd name="connsiteX3" fmla="*/ 13994 w 44548"/>
                  <a:gd name="connsiteY3" fmla="*/ 1776 h 45069"/>
                  <a:gd name="connsiteX4" fmla="*/ 43294 w 44548"/>
                  <a:gd name="connsiteY4" fmla="*/ 14515 h 4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548" h="45069">
                    <a:moveTo>
                      <a:pt x="43294" y="14515"/>
                    </a:moveTo>
                    <a:cubicBezTo>
                      <a:pt x="47115" y="25980"/>
                      <a:pt x="42020" y="38719"/>
                      <a:pt x="30555" y="43815"/>
                    </a:cubicBezTo>
                    <a:cubicBezTo>
                      <a:pt x="19090" y="47637"/>
                      <a:pt x="6351" y="42541"/>
                      <a:pt x="1255" y="31076"/>
                    </a:cubicBezTo>
                    <a:cubicBezTo>
                      <a:pt x="-2567" y="19611"/>
                      <a:pt x="2528" y="6872"/>
                      <a:pt x="13994" y="1776"/>
                    </a:cubicBezTo>
                    <a:cubicBezTo>
                      <a:pt x="25459" y="-3320"/>
                      <a:pt x="38198" y="3050"/>
                      <a:pt x="43294" y="14515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1" name="Freeform: Shape 2040">
                <a:extLst>
                  <a:ext uri="{FF2B5EF4-FFF2-40B4-BE49-F238E27FC236}">
                    <a16:creationId xmlns:a16="http://schemas.microsoft.com/office/drawing/2014/main" id="{E10FF7A9-E1AC-4D1F-9BF1-027BD0E0E382}"/>
                  </a:ext>
                </a:extLst>
              </p:cNvPr>
              <p:cNvSpPr/>
              <p:nvPr/>
            </p:nvSpPr>
            <p:spPr>
              <a:xfrm>
                <a:off x="6633764" y="1982045"/>
                <a:ext cx="65549" cy="65313"/>
              </a:xfrm>
              <a:custGeom>
                <a:avLst/>
                <a:gdLst>
                  <a:gd name="connsiteX0" fmla="*/ 62075 w 65549"/>
                  <a:gd name="connsiteY0" fmla="*/ 47826 h 65313"/>
                  <a:gd name="connsiteX1" fmla="*/ 17488 w 65549"/>
                  <a:gd name="connsiteY1" fmla="*/ 61839 h 65313"/>
                  <a:gd name="connsiteX2" fmla="*/ 3475 w 65549"/>
                  <a:gd name="connsiteY2" fmla="*/ 17252 h 65313"/>
                  <a:gd name="connsiteX3" fmla="*/ 48062 w 65549"/>
                  <a:gd name="connsiteY3" fmla="*/ 3239 h 65313"/>
                  <a:gd name="connsiteX4" fmla="*/ 62075 w 65549"/>
                  <a:gd name="connsiteY4" fmla="*/ 47826 h 6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49" h="65313">
                    <a:moveTo>
                      <a:pt x="62075" y="47826"/>
                    </a:moveTo>
                    <a:cubicBezTo>
                      <a:pt x="53157" y="64387"/>
                      <a:pt x="32775" y="69482"/>
                      <a:pt x="17488" y="61839"/>
                    </a:cubicBezTo>
                    <a:cubicBezTo>
                      <a:pt x="927" y="52921"/>
                      <a:pt x="-4169" y="32539"/>
                      <a:pt x="3475" y="17252"/>
                    </a:cubicBezTo>
                    <a:cubicBezTo>
                      <a:pt x="11118" y="1965"/>
                      <a:pt x="32775" y="-4405"/>
                      <a:pt x="48062" y="3239"/>
                    </a:cubicBezTo>
                    <a:cubicBezTo>
                      <a:pt x="64623" y="12156"/>
                      <a:pt x="69718" y="31265"/>
                      <a:pt x="62075" y="4782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6" name="Graphic 6">
              <a:extLst>
                <a:ext uri="{FF2B5EF4-FFF2-40B4-BE49-F238E27FC236}">
                  <a16:creationId xmlns:a16="http://schemas.microsoft.com/office/drawing/2014/main" id="{2EF4EFE2-59E3-4D3B-B7F2-EE03E8187E00}"/>
                </a:ext>
              </a:extLst>
            </p:cNvPr>
            <p:cNvGrpSpPr/>
            <p:nvPr/>
          </p:nvGrpSpPr>
          <p:grpSpPr>
            <a:xfrm>
              <a:off x="6835969" y="1801707"/>
              <a:ext cx="240903" cy="609354"/>
              <a:chOff x="6835969" y="1801707"/>
              <a:chExt cx="240903" cy="609354"/>
            </a:xfrm>
            <a:solidFill>
              <a:srgbClr val="211D1E"/>
            </a:solidFill>
          </p:grpSpPr>
          <p:sp>
            <p:nvSpPr>
              <p:cNvPr id="2035" name="Freeform: Shape 2034">
                <a:extLst>
                  <a:ext uri="{FF2B5EF4-FFF2-40B4-BE49-F238E27FC236}">
                    <a16:creationId xmlns:a16="http://schemas.microsoft.com/office/drawing/2014/main" id="{CF3A82C4-D81F-46F4-BF6E-3131DAFF9DCA}"/>
                  </a:ext>
                </a:extLst>
              </p:cNvPr>
              <p:cNvSpPr/>
              <p:nvPr/>
            </p:nvSpPr>
            <p:spPr>
              <a:xfrm>
                <a:off x="6835969" y="2076006"/>
                <a:ext cx="235399" cy="335056"/>
              </a:xfrm>
              <a:custGeom>
                <a:avLst/>
                <a:gdLst>
                  <a:gd name="connsiteX0" fmla="*/ 30574 w 235399"/>
                  <a:gd name="connsiteY0" fmla="*/ 329669 h 335056"/>
                  <a:gd name="connsiteX1" fmla="*/ 0 w 235399"/>
                  <a:gd name="connsiteY1" fmla="*/ 313108 h 335056"/>
                  <a:gd name="connsiteX2" fmla="*/ 161787 w 235399"/>
                  <a:gd name="connsiteY2" fmla="*/ 20108 h 335056"/>
                  <a:gd name="connsiteX3" fmla="*/ 215292 w 235399"/>
                  <a:gd name="connsiteY3" fmla="*/ 4821 h 335056"/>
                  <a:gd name="connsiteX4" fmla="*/ 215292 w 235399"/>
                  <a:gd name="connsiteY4" fmla="*/ 4821 h 335056"/>
                  <a:gd name="connsiteX5" fmla="*/ 230578 w 235399"/>
                  <a:gd name="connsiteY5" fmla="*/ 58326 h 335056"/>
                  <a:gd name="connsiteX6" fmla="*/ 90448 w 235399"/>
                  <a:gd name="connsiteY6" fmla="*/ 314382 h 335056"/>
                  <a:gd name="connsiteX7" fmla="*/ 30574 w 235399"/>
                  <a:gd name="connsiteY7" fmla="*/ 329669 h 33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399" h="335056">
                    <a:moveTo>
                      <a:pt x="30574" y="329669"/>
                    </a:moveTo>
                    <a:lnTo>
                      <a:pt x="0" y="313108"/>
                    </a:lnTo>
                    <a:lnTo>
                      <a:pt x="161787" y="20108"/>
                    </a:lnTo>
                    <a:cubicBezTo>
                      <a:pt x="171978" y="1000"/>
                      <a:pt x="196183" y="-5370"/>
                      <a:pt x="215292" y="4821"/>
                    </a:cubicBezTo>
                    <a:lnTo>
                      <a:pt x="215292" y="4821"/>
                    </a:lnTo>
                    <a:cubicBezTo>
                      <a:pt x="234400" y="15013"/>
                      <a:pt x="240770" y="39217"/>
                      <a:pt x="230578" y="58326"/>
                    </a:cubicBezTo>
                    <a:lnTo>
                      <a:pt x="90448" y="314382"/>
                    </a:lnTo>
                    <a:cubicBezTo>
                      <a:pt x="77708" y="333491"/>
                      <a:pt x="50957" y="341134"/>
                      <a:pt x="30574" y="32966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6" name="Freeform: Shape 2035">
                <a:extLst>
                  <a:ext uri="{FF2B5EF4-FFF2-40B4-BE49-F238E27FC236}">
                    <a16:creationId xmlns:a16="http://schemas.microsoft.com/office/drawing/2014/main" id="{37D39FDB-3223-4E3E-A312-BD2498AB0725}"/>
                  </a:ext>
                </a:extLst>
              </p:cNvPr>
              <p:cNvSpPr/>
              <p:nvPr/>
            </p:nvSpPr>
            <p:spPr>
              <a:xfrm>
                <a:off x="6891888" y="1801707"/>
                <a:ext cx="184984" cy="349318"/>
              </a:xfrm>
              <a:custGeom>
                <a:avLst/>
                <a:gdLst>
                  <a:gd name="connsiteX0" fmla="*/ 34529 w 184984"/>
                  <a:gd name="connsiteY0" fmla="*/ 2681 h 349318"/>
                  <a:gd name="connsiteX1" fmla="*/ 34529 w 184984"/>
                  <a:gd name="connsiteY1" fmla="*/ 2681 h 349318"/>
                  <a:gd name="connsiteX2" fmla="*/ 99499 w 184984"/>
                  <a:gd name="connsiteY2" fmla="*/ 34529 h 349318"/>
                  <a:gd name="connsiteX3" fmla="*/ 182303 w 184984"/>
                  <a:gd name="connsiteY3" fmla="*/ 281668 h 349318"/>
                  <a:gd name="connsiteX4" fmla="*/ 150455 w 184984"/>
                  <a:gd name="connsiteY4" fmla="*/ 346638 h 349318"/>
                  <a:gd name="connsiteX5" fmla="*/ 150455 w 184984"/>
                  <a:gd name="connsiteY5" fmla="*/ 346638 h 349318"/>
                  <a:gd name="connsiteX6" fmla="*/ 85485 w 184984"/>
                  <a:gd name="connsiteY6" fmla="*/ 314790 h 349318"/>
                  <a:gd name="connsiteX7" fmla="*/ 2681 w 184984"/>
                  <a:gd name="connsiteY7" fmla="*/ 67651 h 349318"/>
                  <a:gd name="connsiteX8" fmla="*/ 34529 w 184984"/>
                  <a:gd name="connsiteY8" fmla="*/ 2681 h 34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984" h="349318">
                    <a:moveTo>
                      <a:pt x="34529" y="2681"/>
                    </a:moveTo>
                    <a:lnTo>
                      <a:pt x="34529" y="2681"/>
                    </a:lnTo>
                    <a:cubicBezTo>
                      <a:pt x="61281" y="-6236"/>
                      <a:pt x="90581" y="7777"/>
                      <a:pt x="99499" y="34529"/>
                    </a:cubicBezTo>
                    <a:lnTo>
                      <a:pt x="182303" y="281668"/>
                    </a:lnTo>
                    <a:cubicBezTo>
                      <a:pt x="191221" y="308420"/>
                      <a:pt x="177207" y="337720"/>
                      <a:pt x="150455" y="346638"/>
                    </a:cubicBezTo>
                    <a:lnTo>
                      <a:pt x="150455" y="346638"/>
                    </a:lnTo>
                    <a:cubicBezTo>
                      <a:pt x="123703" y="355555"/>
                      <a:pt x="94403" y="341542"/>
                      <a:pt x="85485" y="314790"/>
                    </a:cubicBezTo>
                    <a:lnTo>
                      <a:pt x="2681" y="67651"/>
                    </a:lnTo>
                    <a:cubicBezTo>
                      <a:pt x="-6236" y="40899"/>
                      <a:pt x="7777" y="11598"/>
                      <a:pt x="34529" y="268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7" name="Graphic 6">
              <a:extLst>
                <a:ext uri="{FF2B5EF4-FFF2-40B4-BE49-F238E27FC236}">
                  <a16:creationId xmlns:a16="http://schemas.microsoft.com/office/drawing/2014/main" id="{1CC56040-5A47-4080-9AED-B5A76E5DB086}"/>
                </a:ext>
              </a:extLst>
            </p:cNvPr>
            <p:cNvGrpSpPr/>
            <p:nvPr/>
          </p:nvGrpSpPr>
          <p:grpSpPr>
            <a:xfrm>
              <a:off x="6298348" y="1143703"/>
              <a:ext cx="1011517" cy="943510"/>
              <a:chOff x="6298348" y="1143703"/>
              <a:chExt cx="1011517" cy="943510"/>
            </a:xfrm>
          </p:grpSpPr>
          <p:sp>
            <p:nvSpPr>
              <p:cNvPr id="2003" name="Freeform: Shape 2002">
                <a:extLst>
                  <a:ext uri="{FF2B5EF4-FFF2-40B4-BE49-F238E27FC236}">
                    <a16:creationId xmlns:a16="http://schemas.microsoft.com/office/drawing/2014/main" id="{7C2B97B8-2D42-4222-88DE-61FA3D8220AC}"/>
                  </a:ext>
                </a:extLst>
              </p:cNvPr>
              <p:cNvSpPr/>
              <p:nvPr/>
            </p:nvSpPr>
            <p:spPr>
              <a:xfrm>
                <a:off x="7000304" y="1462980"/>
                <a:ext cx="234399" cy="445869"/>
              </a:xfrm>
              <a:custGeom>
                <a:avLst/>
                <a:gdLst>
                  <a:gd name="connsiteX0" fmla="*/ 234400 w 234399"/>
                  <a:gd name="connsiteY0" fmla="*/ 391091 h 445869"/>
                  <a:gd name="connsiteX1" fmla="*/ 0 w 234399"/>
                  <a:gd name="connsiteY1" fmla="*/ 445869 h 445869"/>
                  <a:gd name="connsiteX2" fmla="*/ 6370 w 234399"/>
                  <a:gd name="connsiteY2" fmla="*/ 0 h 445869"/>
                  <a:gd name="connsiteX3" fmla="*/ 157965 w 234399"/>
                  <a:gd name="connsiteY3" fmla="*/ 119748 h 445869"/>
                  <a:gd name="connsiteX4" fmla="*/ 194909 w 234399"/>
                  <a:gd name="connsiteY4" fmla="*/ 252235 h 445869"/>
                  <a:gd name="connsiteX5" fmla="*/ 200004 w 234399"/>
                  <a:gd name="connsiteY5" fmla="*/ 272617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399" h="445869">
                    <a:moveTo>
                      <a:pt x="234400" y="391091"/>
                    </a:moveTo>
                    <a:lnTo>
                      <a:pt x="0" y="445869"/>
                    </a:lnTo>
                    <a:lnTo>
                      <a:pt x="6370" y="0"/>
                    </a:lnTo>
                    <a:lnTo>
                      <a:pt x="157965" y="119748"/>
                    </a:lnTo>
                    <a:lnTo>
                      <a:pt x="194909" y="252235"/>
                    </a:lnTo>
                    <a:lnTo>
                      <a:pt x="200004" y="2726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4" name="Freeform: Shape 2003">
                <a:extLst>
                  <a:ext uri="{FF2B5EF4-FFF2-40B4-BE49-F238E27FC236}">
                    <a16:creationId xmlns:a16="http://schemas.microsoft.com/office/drawing/2014/main" id="{F3766766-CC5F-4D5A-AD8D-7EAD865CCB34}"/>
                  </a:ext>
                </a:extLst>
              </p:cNvPr>
              <p:cNvSpPr/>
              <p:nvPr/>
            </p:nvSpPr>
            <p:spPr>
              <a:xfrm>
                <a:off x="6986291" y="1603110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8918" y="35670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8026" y="0"/>
                      <a:pt x="35669" y="7643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5" name="Freeform: Shape 2004">
                <a:extLst>
                  <a:ext uri="{FF2B5EF4-FFF2-40B4-BE49-F238E27FC236}">
                    <a16:creationId xmlns:a16="http://schemas.microsoft.com/office/drawing/2014/main" id="{37996FCF-2A3A-4371-A682-1B757CEDF665}"/>
                  </a:ext>
                </a:extLst>
              </p:cNvPr>
              <p:cNvSpPr/>
              <p:nvPr/>
            </p:nvSpPr>
            <p:spPr>
              <a:xfrm>
                <a:off x="6990112" y="1605658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6" name="Freeform: Shape 2005">
                <a:extLst>
                  <a:ext uri="{FF2B5EF4-FFF2-40B4-BE49-F238E27FC236}">
                    <a16:creationId xmlns:a16="http://schemas.microsoft.com/office/drawing/2014/main" id="{4E7C94BF-672F-4C75-9052-6EA2E8AAC84F}"/>
                  </a:ext>
                </a:extLst>
              </p:cNvPr>
              <p:cNvSpPr/>
              <p:nvPr/>
            </p:nvSpPr>
            <p:spPr>
              <a:xfrm>
                <a:off x="7041069" y="1610753"/>
                <a:ext cx="35670" cy="35669"/>
              </a:xfrm>
              <a:custGeom>
                <a:avLst/>
                <a:gdLst>
                  <a:gd name="connsiteX0" fmla="*/ 35670 w 35670"/>
                  <a:gd name="connsiteY0" fmla="*/ 17835 h 35669"/>
                  <a:gd name="connsiteX1" fmla="*/ 17835 w 35670"/>
                  <a:gd name="connsiteY1" fmla="*/ 35669 h 35669"/>
                  <a:gd name="connsiteX2" fmla="*/ 0 w 35670"/>
                  <a:gd name="connsiteY2" fmla="*/ 17835 h 35669"/>
                  <a:gd name="connsiteX3" fmla="*/ 17835 w 35670"/>
                  <a:gd name="connsiteY3" fmla="*/ 0 h 35669"/>
                  <a:gd name="connsiteX4" fmla="*/ 35670 w 35670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0" h="35669">
                    <a:moveTo>
                      <a:pt x="35670" y="17835"/>
                    </a:moveTo>
                    <a:cubicBezTo>
                      <a:pt x="35670" y="28026"/>
                      <a:pt x="26753" y="35669"/>
                      <a:pt x="17835" y="35669"/>
                    </a:cubicBezTo>
                    <a:cubicBezTo>
                      <a:pt x="7644" y="35669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6753" y="0"/>
                      <a:pt x="35670" y="8917"/>
                      <a:pt x="35670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7" name="Freeform: Shape 2006">
                <a:extLst>
                  <a:ext uri="{FF2B5EF4-FFF2-40B4-BE49-F238E27FC236}">
                    <a16:creationId xmlns:a16="http://schemas.microsoft.com/office/drawing/2014/main" id="{75F2888B-D4E7-4671-B417-9634522A1A27}"/>
                  </a:ext>
                </a:extLst>
              </p:cNvPr>
              <p:cNvSpPr/>
              <p:nvPr/>
            </p:nvSpPr>
            <p:spPr>
              <a:xfrm>
                <a:off x="7044069" y="1613754"/>
                <a:ext cx="25846" cy="25847"/>
              </a:xfrm>
              <a:custGeom>
                <a:avLst/>
                <a:gdLst>
                  <a:gd name="connsiteX0" fmla="*/ 25026 w 25846"/>
                  <a:gd name="connsiteY0" fmla="*/ 8465 h 25847"/>
                  <a:gd name="connsiteX1" fmla="*/ 8465 w 25846"/>
                  <a:gd name="connsiteY1" fmla="*/ 25026 h 25847"/>
                  <a:gd name="connsiteX2" fmla="*/ 822 w 25846"/>
                  <a:gd name="connsiteY2" fmla="*/ 17382 h 25847"/>
                  <a:gd name="connsiteX3" fmla="*/ 17382 w 25846"/>
                  <a:gd name="connsiteY3" fmla="*/ 821 h 25847"/>
                  <a:gd name="connsiteX4" fmla="*/ 25026 w 25846"/>
                  <a:gd name="connsiteY4" fmla="*/ 8465 h 2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46" h="25847">
                    <a:moveTo>
                      <a:pt x="25026" y="8465"/>
                    </a:moveTo>
                    <a:cubicBezTo>
                      <a:pt x="28847" y="18656"/>
                      <a:pt x="18656" y="28848"/>
                      <a:pt x="8465" y="25026"/>
                    </a:cubicBezTo>
                    <a:cubicBezTo>
                      <a:pt x="4643" y="23752"/>
                      <a:pt x="2095" y="21204"/>
                      <a:pt x="822" y="17382"/>
                    </a:cubicBezTo>
                    <a:cubicBezTo>
                      <a:pt x="-3001" y="7191"/>
                      <a:pt x="7191" y="-3000"/>
                      <a:pt x="17382" y="821"/>
                    </a:cubicBezTo>
                    <a:cubicBezTo>
                      <a:pt x="21204" y="821"/>
                      <a:pt x="23752" y="4643"/>
                      <a:pt x="25026" y="8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8" name="Freeform: Shape 2007">
                <a:extLst>
                  <a:ext uri="{FF2B5EF4-FFF2-40B4-BE49-F238E27FC236}">
                    <a16:creationId xmlns:a16="http://schemas.microsoft.com/office/drawing/2014/main" id="{1429C67E-6126-48F6-AEC7-B2C2ED56AF92}"/>
                  </a:ext>
                </a:extLst>
              </p:cNvPr>
              <p:cNvSpPr/>
              <p:nvPr/>
            </p:nvSpPr>
            <p:spPr>
              <a:xfrm>
                <a:off x="7102217" y="1623371"/>
                <a:ext cx="35791" cy="35791"/>
              </a:xfrm>
              <a:custGeom>
                <a:avLst/>
                <a:gdLst>
                  <a:gd name="connsiteX0" fmla="*/ 35669 w 35791"/>
                  <a:gd name="connsiteY0" fmla="*/ 17956 h 35791"/>
                  <a:gd name="connsiteX1" fmla="*/ 17834 w 35791"/>
                  <a:gd name="connsiteY1" fmla="*/ 35791 h 35791"/>
                  <a:gd name="connsiteX2" fmla="*/ 0 w 35791"/>
                  <a:gd name="connsiteY2" fmla="*/ 17956 h 35791"/>
                  <a:gd name="connsiteX3" fmla="*/ 17834 w 35791"/>
                  <a:gd name="connsiteY3" fmla="*/ 122 h 35791"/>
                  <a:gd name="connsiteX4" fmla="*/ 35669 w 35791"/>
                  <a:gd name="connsiteY4" fmla="*/ 17956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91" h="35791">
                    <a:moveTo>
                      <a:pt x="35669" y="17956"/>
                    </a:moveTo>
                    <a:cubicBezTo>
                      <a:pt x="35669" y="28148"/>
                      <a:pt x="26752" y="35791"/>
                      <a:pt x="17834" y="35791"/>
                    </a:cubicBezTo>
                    <a:cubicBezTo>
                      <a:pt x="8917" y="35791"/>
                      <a:pt x="0" y="26874"/>
                      <a:pt x="0" y="17956"/>
                    </a:cubicBezTo>
                    <a:cubicBezTo>
                      <a:pt x="0" y="7765"/>
                      <a:pt x="8917" y="122"/>
                      <a:pt x="17834" y="122"/>
                    </a:cubicBezTo>
                    <a:cubicBezTo>
                      <a:pt x="28025" y="-1152"/>
                      <a:pt x="36943" y="7765"/>
                      <a:pt x="35669" y="17956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9" name="Freeform: Shape 2008">
                <a:extLst>
                  <a:ext uri="{FF2B5EF4-FFF2-40B4-BE49-F238E27FC236}">
                    <a16:creationId xmlns:a16="http://schemas.microsoft.com/office/drawing/2014/main" id="{2DEC3B5B-9BA4-4A23-8001-F04FD6108C73}"/>
                  </a:ext>
                </a:extLst>
              </p:cNvPr>
              <p:cNvSpPr/>
              <p:nvPr/>
            </p:nvSpPr>
            <p:spPr>
              <a:xfrm>
                <a:off x="7106039" y="1624766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5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2" y="0"/>
                      <a:pt x="25478" y="6370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0" name="Freeform: Shape 2009">
                <a:extLst>
                  <a:ext uri="{FF2B5EF4-FFF2-40B4-BE49-F238E27FC236}">
                    <a16:creationId xmlns:a16="http://schemas.microsoft.com/office/drawing/2014/main" id="{2153BF3F-5578-41B1-80EE-72400DC9EBE9}"/>
                  </a:ext>
                </a:extLst>
              </p:cNvPr>
              <p:cNvSpPr/>
              <p:nvPr/>
            </p:nvSpPr>
            <p:spPr>
              <a:xfrm>
                <a:off x="7158269" y="1646423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7644" y="35670"/>
                      <a:pt x="0" y="26752"/>
                      <a:pt x="0" y="17835"/>
                    </a:cubicBezTo>
                    <a:cubicBezTo>
                      <a:pt x="0" y="7644"/>
                      <a:pt x="8918" y="0"/>
                      <a:pt x="17835" y="0"/>
                    </a:cubicBezTo>
                    <a:cubicBezTo>
                      <a:pt x="28026" y="0"/>
                      <a:pt x="35669" y="7644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1" name="Freeform: Shape 2010">
                <a:extLst>
                  <a:ext uri="{FF2B5EF4-FFF2-40B4-BE49-F238E27FC236}">
                    <a16:creationId xmlns:a16="http://schemas.microsoft.com/office/drawing/2014/main" id="{40846655-EB2C-4D97-BA64-7624708CFD99}"/>
                  </a:ext>
                </a:extLst>
              </p:cNvPr>
              <p:cNvSpPr/>
              <p:nvPr/>
            </p:nvSpPr>
            <p:spPr>
              <a:xfrm>
                <a:off x="7162090" y="1648971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2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2" name="Freeform: Shape 2011">
                <a:extLst>
                  <a:ext uri="{FF2B5EF4-FFF2-40B4-BE49-F238E27FC236}">
                    <a16:creationId xmlns:a16="http://schemas.microsoft.com/office/drawing/2014/main" id="{AD67321A-9E04-46C0-9663-0F1E41435D72}"/>
                  </a:ext>
                </a:extLst>
              </p:cNvPr>
              <p:cNvSpPr/>
              <p:nvPr/>
            </p:nvSpPr>
            <p:spPr>
              <a:xfrm>
                <a:off x="7005377" y="1400558"/>
                <a:ext cx="198752" cy="194908"/>
              </a:xfrm>
              <a:custGeom>
                <a:avLst/>
                <a:gdLst>
                  <a:gd name="connsiteX0" fmla="*/ 198753 w 198752"/>
                  <a:gd name="connsiteY0" fmla="*/ 126117 h 194908"/>
                  <a:gd name="connsiteX1" fmla="*/ 197478 w 198752"/>
                  <a:gd name="connsiteY1" fmla="*/ 194909 h 194908"/>
                  <a:gd name="connsiteX2" fmla="*/ 121044 w 198752"/>
                  <a:gd name="connsiteY2" fmla="*/ 193635 h 194908"/>
                  <a:gd name="connsiteX3" fmla="*/ 22 w 198752"/>
                  <a:gd name="connsiteY3" fmla="*/ 68791 h 194908"/>
                  <a:gd name="connsiteX4" fmla="*/ 1296 w 198752"/>
                  <a:gd name="connsiteY4" fmla="*/ 0 h 194908"/>
                  <a:gd name="connsiteX5" fmla="*/ 77731 w 198752"/>
                  <a:gd name="connsiteY5" fmla="*/ 1274 h 194908"/>
                  <a:gd name="connsiteX6" fmla="*/ 193657 w 198752"/>
                  <a:gd name="connsiteY6" fmla="*/ 90448 h 194908"/>
                  <a:gd name="connsiteX7" fmla="*/ 198753 w 198752"/>
                  <a:gd name="connsiteY7" fmla="*/ 126117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8752" h="194908">
                    <a:moveTo>
                      <a:pt x="198753" y="126117"/>
                    </a:moveTo>
                    <a:lnTo>
                      <a:pt x="197478" y="194909"/>
                    </a:lnTo>
                    <a:lnTo>
                      <a:pt x="121044" y="193635"/>
                    </a:lnTo>
                    <a:cubicBezTo>
                      <a:pt x="53526" y="192361"/>
                      <a:pt x="-1252" y="136309"/>
                      <a:pt x="22" y="68791"/>
                    </a:cubicBezTo>
                    <a:lnTo>
                      <a:pt x="1296" y="0"/>
                    </a:lnTo>
                    <a:lnTo>
                      <a:pt x="77731" y="1274"/>
                    </a:lnTo>
                    <a:cubicBezTo>
                      <a:pt x="133783" y="2548"/>
                      <a:pt x="179644" y="39491"/>
                      <a:pt x="193657" y="90448"/>
                    </a:cubicBezTo>
                    <a:cubicBezTo>
                      <a:pt x="197478" y="101913"/>
                      <a:pt x="198753" y="114652"/>
                      <a:pt x="198753" y="1261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3" name="Freeform: Shape 2012">
                <a:extLst>
                  <a:ext uri="{FF2B5EF4-FFF2-40B4-BE49-F238E27FC236}">
                    <a16:creationId xmlns:a16="http://schemas.microsoft.com/office/drawing/2014/main" id="{D5086946-3675-4E96-BD44-2AAC17BDCA42}"/>
                  </a:ext>
                </a:extLst>
              </p:cNvPr>
              <p:cNvSpPr/>
              <p:nvPr/>
            </p:nvSpPr>
            <p:spPr>
              <a:xfrm>
                <a:off x="7177378" y="1492280"/>
                <a:ext cx="132487" cy="103246"/>
              </a:xfrm>
              <a:custGeom>
                <a:avLst/>
                <a:gdLst>
                  <a:gd name="connsiteX0" fmla="*/ 132487 w 132487"/>
                  <a:gd name="connsiteY0" fmla="*/ 1274 h 103246"/>
                  <a:gd name="connsiteX1" fmla="*/ 132487 w 132487"/>
                  <a:gd name="connsiteY1" fmla="*/ 8917 h 103246"/>
                  <a:gd name="connsiteX2" fmla="*/ 118474 w 132487"/>
                  <a:gd name="connsiteY2" fmla="*/ 57326 h 103246"/>
                  <a:gd name="connsiteX3" fmla="*/ 35669 w 132487"/>
                  <a:gd name="connsiteY3" fmla="*/ 103187 h 103246"/>
                  <a:gd name="connsiteX4" fmla="*/ 0 w 132487"/>
                  <a:gd name="connsiteY4" fmla="*/ 103187 h 103246"/>
                  <a:gd name="connsiteX5" fmla="*/ 1274 w 132487"/>
                  <a:gd name="connsiteY5" fmla="*/ 0 h 103246"/>
                  <a:gd name="connsiteX6" fmla="*/ 132487 w 132487"/>
                  <a:gd name="connsiteY6" fmla="*/ 1274 h 10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487" h="103246">
                    <a:moveTo>
                      <a:pt x="132487" y="1274"/>
                    </a:moveTo>
                    <a:lnTo>
                      <a:pt x="132487" y="8917"/>
                    </a:lnTo>
                    <a:cubicBezTo>
                      <a:pt x="132487" y="26752"/>
                      <a:pt x="127391" y="43313"/>
                      <a:pt x="118474" y="57326"/>
                    </a:cubicBezTo>
                    <a:cubicBezTo>
                      <a:pt x="101913" y="85352"/>
                      <a:pt x="70065" y="104461"/>
                      <a:pt x="35669" y="103187"/>
                    </a:cubicBezTo>
                    <a:lnTo>
                      <a:pt x="0" y="103187"/>
                    </a:lnTo>
                    <a:lnTo>
                      <a:pt x="1274" y="0"/>
                    </a:lnTo>
                    <a:lnTo>
                      <a:pt x="13248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4" name="Freeform: Shape 2013">
                <a:extLst>
                  <a:ext uri="{FF2B5EF4-FFF2-40B4-BE49-F238E27FC236}">
                    <a16:creationId xmlns:a16="http://schemas.microsoft.com/office/drawing/2014/main" id="{36B39FC1-C54A-4284-9E60-A5D702F879C1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3191" cy="194968"/>
              </a:xfrm>
              <a:custGeom>
                <a:avLst/>
                <a:gdLst>
                  <a:gd name="connsiteX0" fmla="*/ 303191 w 303191"/>
                  <a:gd name="connsiteY0" fmla="*/ 92996 h 194968"/>
                  <a:gd name="connsiteX1" fmla="*/ 303191 w 303191"/>
                  <a:gd name="connsiteY1" fmla="*/ 100639 h 194968"/>
                  <a:gd name="connsiteX2" fmla="*/ 289178 w 303191"/>
                  <a:gd name="connsiteY2" fmla="*/ 149048 h 194968"/>
                  <a:gd name="connsiteX3" fmla="*/ 206373 w 303191"/>
                  <a:gd name="connsiteY3" fmla="*/ 194909 h 194968"/>
                  <a:gd name="connsiteX4" fmla="*/ 121022 w 303191"/>
                  <a:gd name="connsiteY4" fmla="*/ 193635 h 194968"/>
                  <a:gd name="connsiteX5" fmla="*/ 0 w 303191"/>
                  <a:gd name="connsiteY5" fmla="*/ 76435 h 194968"/>
                  <a:gd name="connsiteX6" fmla="*/ 0 w 303191"/>
                  <a:gd name="connsiteY6" fmla="*/ 68791 h 194968"/>
                  <a:gd name="connsiteX7" fmla="*/ 1274 w 303191"/>
                  <a:gd name="connsiteY7" fmla="*/ 0 h 194968"/>
                  <a:gd name="connsiteX8" fmla="*/ 77708 w 303191"/>
                  <a:gd name="connsiteY8" fmla="*/ 1274 h 194968"/>
                  <a:gd name="connsiteX9" fmla="*/ 193634 w 303191"/>
                  <a:gd name="connsiteY9" fmla="*/ 90448 h 194968"/>
                  <a:gd name="connsiteX10" fmla="*/ 303191 w 303191"/>
                  <a:gd name="connsiteY10" fmla="*/ 92996 h 19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3191" h="194968">
                    <a:moveTo>
                      <a:pt x="303191" y="92996"/>
                    </a:moveTo>
                    <a:lnTo>
                      <a:pt x="303191" y="100639"/>
                    </a:lnTo>
                    <a:cubicBezTo>
                      <a:pt x="303191" y="118474"/>
                      <a:pt x="298095" y="135035"/>
                      <a:pt x="289178" y="149048"/>
                    </a:cubicBezTo>
                    <a:cubicBezTo>
                      <a:pt x="272617" y="177074"/>
                      <a:pt x="240769" y="196183"/>
                      <a:pt x="206373" y="194909"/>
                    </a:cubicBezTo>
                    <a:lnTo>
                      <a:pt x="121022" y="193635"/>
                    </a:lnTo>
                    <a:cubicBezTo>
                      <a:pt x="56052" y="192361"/>
                      <a:pt x="2547" y="140130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303191" y="92996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5" name="Freeform: Shape 2014">
                <a:extLst>
                  <a:ext uri="{FF2B5EF4-FFF2-40B4-BE49-F238E27FC236}">
                    <a16:creationId xmlns:a16="http://schemas.microsoft.com/office/drawing/2014/main" id="{F5E4DBDE-7C15-4ED8-8657-3CF3CCFB9318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0838" cy="168216"/>
              </a:xfrm>
              <a:custGeom>
                <a:avLst/>
                <a:gdLst>
                  <a:gd name="connsiteX0" fmla="*/ 291726 w 300838"/>
                  <a:gd name="connsiteY0" fmla="*/ 92996 h 168216"/>
                  <a:gd name="connsiteX1" fmla="*/ 299370 w 300838"/>
                  <a:gd name="connsiteY1" fmla="*/ 122296 h 168216"/>
                  <a:gd name="connsiteX2" fmla="*/ 217839 w 300838"/>
                  <a:gd name="connsiteY2" fmla="*/ 168157 h 168216"/>
                  <a:gd name="connsiteX3" fmla="*/ 114652 w 300838"/>
                  <a:gd name="connsiteY3" fmla="*/ 166883 h 168216"/>
                  <a:gd name="connsiteX4" fmla="*/ 0 w 300838"/>
                  <a:gd name="connsiteY4" fmla="*/ 76435 h 168216"/>
                  <a:gd name="connsiteX5" fmla="*/ 0 w 300838"/>
                  <a:gd name="connsiteY5" fmla="*/ 68791 h 168216"/>
                  <a:gd name="connsiteX6" fmla="*/ 1274 w 300838"/>
                  <a:gd name="connsiteY6" fmla="*/ 0 h 168216"/>
                  <a:gd name="connsiteX7" fmla="*/ 77708 w 300838"/>
                  <a:gd name="connsiteY7" fmla="*/ 1274 h 168216"/>
                  <a:gd name="connsiteX8" fmla="*/ 193634 w 300838"/>
                  <a:gd name="connsiteY8" fmla="*/ 90448 h 168216"/>
                  <a:gd name="connsiteX9" fmla="*/ 291726 w 300838"/>
                  <a:gd name="connsiteY9" fmla="*/ 92996 h 168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838" h="168216">
                    <a:moveTo>
                      <a:pt x="291726" y="92996"/>
                    </a:moveTo>
                    <a:cubicBezTo>
                      <a:pt x="289178" y="103187"/>
                      <a:pt x="305739" y="113378"/>
                      <a:pt x="299370" y="122296"/>
                    </a:cubicBezTo>
                    <a:cubicBezTo>
                      <a:pt x="282808" y="150322"/>
                      <a:pt x="252235" y="169430"/>
                      <a:pt x="217839" y="168157"/>
                    </a:cubicBezTo>
                    <a:lnTo>
                      <a:pt x="114652" y="166883"/>
                    </a:lnTo>
                    <a:cubicBezTo>
                      <a:pt x="59873" y="165609"/>
                      <a:pt x="14013" y="127391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291726" y="9299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6" name="Freeform: Shape 2015">
                <a:extLst>
                  <a:ext uri="{FF2B5EF4-FFF2-40B4-BE49-F238E27FC236}">
                    <a16:creationId xmlns:a16="http://schemas.microsoft.com/office/drawing/2014/main" id="{93F5AA43-B0BF-4221-B62A-AA3C8B289ED7}"/>
                  </a:ext>
                </a:extLst>
              </p:cNvPr>
              <p:cNvSpPr/>
              <p:nvPr/>
            </p:nvSpPr>
            <p:spPr>
              <a:xfrm>
                <a:off x="7007947" y="1401832"/>
                <a:ext cx="301917" cy="147773"/>
              </a:xfrm>
              <a:custGeom>
                <a:avLst/>
                <a:gdLst>
                  <a:gd name="connsiteX0" fmla="*/ 301918 w 301917"/>
                  <a:gd name="connsiteY0" fmla="*/ 91722 h 147773"/>
                  <a:gd name="connsiteX1" fmla="*/ 301918 w 301917"/>
                  <a:gd name="connsiteY1" fmla="*/ 99365 h 147773"/>
                  <a:gd name="connsiteX2" fmla="*/ 298096 w 301917"/>
                  <a:gd name="connsiteY2" fmla="*/ 123570 h 147773"/>
                  <a:gd name="connsiteX3" fmla="*/ 294274 w 301917"/>
                  <a:gd name="connsiteY3" fmla="*/ 133761 h 147773"/>
                  <a:gd name="connsiteX4" fmla="*/ 287904 w 301917"/>
                  <a:gd name="connsiteY4" fmla="*/ 147774 h 147773"/>
                  <a:gd name="connsiteX5" fmla="*/ 212744 w 301917"/>
                  <a:gd name="connsiteY5" fmla="*/ 146500 h 147773"/>
                  <a:gd name="connsiteX6" fmla="*/ 184717 w 301917"/>
                  <a:gd name="connsiteY6" fmla="*/ 140130 h 147773"/>
                  <a:gd name="connsiteX7" fmla="*/ 159239 w 301917"/>
                  <a:gd name="connsiteY7" fmla="*/ 118474 h 147773"/>
                  <a:gd name="connsiteX8" fmla="*/ 157966 w 301917"/>
                  <a:gd name="connsiteY8" fmla="*/ 117200 h 147773"/>
                  <a:gd name="connsiteX9" fmla="*/ 67517 w 301917"/>
                  <a:gd name="connsiteY9" fmla="*/ 72613 h 147773"/>
                  <a:gd name="connsiteX10" fmla="*/ 64969 w 301917"/>
                  <a:gd name="connsiteY10" fmla="*/ 72613 h 147773"/>
                  <a:gd name="connsiteX11" fmla="*/ 5096 w 301917"/>
                  <a:gd name="connsiteY11" fmla="*/ 31848 h 147773"/>
                  <a:gd name="connsiteX12" fmla="*/ 0 w 301917"/>
                  <a:gd name="connsiteY12" fmla="*/ 6370 h 147773"/>
                  <a:gd name="connsiteX13" fmla="*/ 0 w 301917"/>
                  <a:gd name="connsiteY13" fmla="*/ 0 h 147773"/>
                  <a:gd name="connsiteX14" fmla="*/ 76435 w 301917"/>
                  <a:gd name="connsiteY14" fmla="*/ 1274 h 147773"/>
                  <a:gd name="connsiteX15" fmla="*/ 175800 w 301917"/>
                  <a:gd name="connsiteY15" fmla="*/ 54778 h 147773"/>
                  <a:gd name="connsiteX16" fmla="*/ 240770 w 301917"/>
                  <a:gd name="connsiteY16" fmla="*/ 90448 h 147773"/>
                  <a:gd name="connsiteX17" fmla="*/ 301918 w 301917"/>
                  <a:gd name="connsiteY17" fmla="*/ 91722 h 147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1917" h="147773">
                    <a:moveTo>
                      <a:pt x="301918" y="91722"/>
                    </a:moveTo>
                    <a:lnTo>
                      <a:pt x="301918" y="99365"/>
                    </a:lnTo>
                    <a:cubicBezTo>
                      <a:pt x="301918" y="108283"/>
                      <a:pt x="300643" y="115926"/>
                      <a:pt x="298096" y="123570"/>
                    </a:cubicBezTo>
                    <a:cubicBezTo>
                      <a:pt x="296822" y="127391"/>
                      <a:pt x="295548" y="131213"/>
                      <a:pt x="294274" y="133761"/>
                    </a:cubicBezTo>
                    <a:cubicBezTo>
                      <a:pt x="291726" y="138857"/>
                      <a:pt x="290452" y="142678"/>
                      <a:pt x="287904" y="147774"/>
                    </a:cubicBezTo>
                    <a:lnTo>
                      <a:pt x="212744" y="146500"/>
                    </a:lnTo>
                    <a:cubicBezTo>
                      <a:pt x="202552" y="146500"/>
                      <a:pt x="193635" y="143952"/>
                      <a:pt x="184717" y="140130"/>
                    </a:cubicBezTo>
                    <a:cubicBezTo>
                      <a:pt x="174526" y="135035"/>
                      <a:pt x="165609" y="127391"/>
                      <a:pt x="159239" y="118474"/>
                    </a:cubicBezTo>
                    <a:cubicBezTo>
                      <a:pt x="159239" y="118474"/>
                      <a:pt x="157966" y="117200"/>
                      <a:pt x="157966" y="117200"/>
                    </a:cubicBezTo>
                    <a:cubicBezTo>
                      <a:pt x="136309" y="86626"/>
                      <a:pt x="110831" y="73887"/>
                      <a:pt x="67517" y="72613"/>
                    </a:cubicBezTo>
                    <a:lnTo>
                      <a:pt x="64969" y="72613"/>
                    </a:lnTo>
                    <a:cubicBezTo>
                      <a:pt x="38217" y="72613"/>
                      <a:pt x="15287" y="54778"/>
                      <a:pt x="5096" y="31848"/>
                    </a:cubicBez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70" y="90448"/>
                    </a:cubicBezTo>
                    <a:lnTo>
                      <a:pt x="301918" y="917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7" name="Freeform: Shape 2016">
                <a:extLst>
                  <a:ext uri="{FF2B5EF4-FFF2-40B4-BE49-F238E27FC236}">
                    <a16:creationId xmlns:a16="http://schemas.microsoft.com/office/drawing/2014/main" id="{B3259336-278F-4791-A1D7-8D0A2A2D8EE9}"/>
                  </a:ext>
                </a:extLst>
              </p:cNvPr>
              <p:cNvSpPr/>
              <p:nvPr/>
            </p:nvSpPr>
            <p:spPr>
              <a:xfrm>
                <a:off x="7006674" y="1403106"/>
                <a:ext cx="272616" cy="122295"/>
              </a:xfrm>
              <a:custGeom>
                <a:avLst/>
                <a:gdLst>
                  <a:gd name="connsiteX0" fmla="*/ 263699 w 272616"/>
                  <a:gd name="connsiteY0" fmla="*/ 90448 h 122295"/>
                  <a:gd name="connsiteX1" fmla="*/ 272617 w 272616"/>
                  <a:gd name="connsiteY1" fmla="*/ 122296 h 122295"/>
                  <a:gd name="connsiteX2" fmla="*/ 231852 w 272616"/>
                  <a:gd name="connsiteY2" fmla="*/ 122296 h 122295"/>
                  <a:gd name="connsiteX3" fmla="*/ 166882 w 272616"/>
                  <a:gd name="connsiteY3" fmla="*/ 86626 h 122295"/>
                  <a:gd name="connsiteX4" fmla="*/ 67517 w 272616"/>
                  <a:gd name="connsiteY4" fmla="*/ 33122 h 122295"/>
                  <a:gd name="connsiteX5" fmla="*/ 5095 w 272616"/>
                  <a:gd name="connsiteY5" fmla="*/ 31848 h 122295"/>
                  <a:gd name="connsiteX6" fmla="*/ 0 w 272616"/>
                  <a:gd name="connsiteY6" fmla="*/ 6370 h 122295"/>
                  <a:gd name="connsiteX7" fmla="*/ 0 w 272616"/>
                  <a:gd name="connsiteY7" fmla="*/ 0 h 122295"/>
                  <a:gd name="connsiteX8" fmla="*/ 76435 w 272616"/>
                  <a:gd name="connsiteY8" fmla="*/ 1274 h 122295"/>
                  <a:gd name="connsiteX9" fmla="*/ 175800 w 272616"/>
                  <a:gd name="connsiteY9" fmla="*/ 54778 h 122295"/>
                  <a:gd name="connsiteX10" fmla="*/ 240769 w 272616"/>
                  <a:gd name="connsiteY10" fmla="*/ 90448 h 122295"/>
                  <a:gd name="connsiteX11" fmla="*/ 263699 w 272616"/>
                  <a:gd name="connsiteY11" fmla="*/ 90448 h 1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2616" h="122295">
                    <a:moveTo>
                      <a:pt x="263699" y="90448"/>
                    </a:moveTo>
                    <a:cubicBezTo>
                      <a:pt x="263699" y="90448"/>
                      <a:pt x="263699" y="112104"/>
                      <a:pt x="272617" y="122296"/>
                    </a:cubicBezTo>
                    <a:lnTo>
                      <a:pt x="231852" y="122296"/>
                    </a:lnTo>
                    <a:cubicBezTo>
                      <a:pt x="205100" y="122296"/>
                      <a:pt x="182169" y="108283"/>
                      <a:pt x="166882" y="86626"/>
                    </a:cubicBezTo>
                    <a:cubicBezTo>
                      <a:pt x="145226" y="54778"/>
                      <a:pt x="108283" y="33122"/>
                      <a:pt x="67517" y="33122"/>
                    </a:cubicBezTo>
                    <a:lnTo>
                      <a:pt x="5095" y="31848"/>
                    </a:ln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69" y="90448"/>
                    </a:cubicBezTo>
                    <a:lnTo>
                      <a:pt x="263699" y="9044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8" name="Freeform: Shape 2017">
                <a:extLst>
                  <a:ext uri="{FF2B5EF4-FFF2-40B4-BE49-F238E27FC236}">
                    <a16:creationId xmlns:a16="http://schemas.microsoft.com/office/drawing/2014/main" id="{F022DB73-D782-4ACF-BAF6-27D9B1CAA6CA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1721" cy="72613"/>
              </a:xfrm>
              <a:custGeom>
                <a:avLst/>
                <a:gdLst>
                  <a:gd name="connsiteX0" fmla="*/ 91722 w 91721"/>
                  <a:gd name="connsiteY0" fmla="*/ 1274 h 72613"/>
                  <a:gd name="connsiteX1" fmla="*/ 90448 w 91721"/>
                  <a:gd name="connsiteY1" fmla="*/ 72613 h 72613"/>
                  <a:gd name="connsiteX2" fmla="*/ 64969 w 91721"/>
                  <a:gd name="connsiteY2" fmla="*/ 72613 h 72613"/>
                  <a:gd name="connsiteX3" fmla="*/ 0 w 91721"/>
                  <a:gd name="connsiteY3" fmla="*/ 6370 h 72613"/>
                  <a:gd name="connsiteX4" fmla="*/ 0 w 91721"/>
                  <a:gd name="connsiteY4" fmla="*/ 0 h 72613"/>
                  <a:gd name="connsiteX5" fmla="*/ 91722 w 91721"/>
                  <a:gd name="connsiteY5" fmla="*/ 1274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721" h="72613">
                    <a:moveTo>
                      <a:pt x="91722" y="1274"/>
                    </a:moveTo>
                    <a:lnTo>
                      <a:pt x="90448" y="72613"/>
                    </a:ln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91722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9" name="Freeform: Shape 2018">
                <a:extLst>
                  <a:ext uri="{FF2B5EF4-FFF2-40B4-BE49-F238E27FC236}">
                    <a16:creationId xmlns:a16="http://schemas.microsoft.com/office/drawing/2014/main" id="{950A1E5D-4B1A-4EE6-85AF-4E09687EDFAA}"/>
                  </a:ext>
                </a:extLst>
              </p:cNvPr>
              <p:cNvSpPr/>
              <p:nvPr/>
            </p:nvSpPr>
            <p:spPr>
              <a:xfrm>
                <a:off x="6660645" y="1143703"/>
                <a:ext cx="533293" cy="268319"/>
              </a:xfrm>
              <a:custGeom>
                <a:avLst/>
                <a:gdLst>
                  <a:gd name="connsiteX0" fmla="*/ 521829 w 533293"/>
                  <a:gd name="connsiteY0" fmla="*/ 267046 h 268319"/>
                  <a:gd name="connsiteX1" fmla="*/ 493803 w 533293"/>
                  <a:gd name="connsiteY1" fmla="*/ 268320 h 268319"/>
                  <a:gd name="connsiteX2" fmla="*/ 339659 w 533293"/>
                  <a:gd name="connsiteY2" fmla="*/ 226281 h 268319"/>
                  <a:gd name="connsiteX3" fmla="*/ 283607 w 533293"/>
                  <a:gd name="connsiteY3" fmla="*/ 185515 h 268319"/>
                  <a:gd name="connsiteX4" fmla="*/ 258129 w 533293"/>
                  <a:gd name="connsiteY4" fmla="*/ 184241 h 268319"/>
                  <a:gd name="connsiteX5" fmla="*/ 56851 w 533293"/>
                  <a:gd name="connsiteY5" fmla="*/ 98889 h 268319"/>
                  <a:gd name="connsiteX6" fmla="*/ 798 w 533293"/>
                  <a:gd name="connsiteY6" fmla="*/ 16085 h 268319"/>
                  <a:gd name="connsiteX7" fmla="*/ 8442 w 533293"/>
                  <a:gd name="connsiteY7" fmla="*/ 798 h 268319"/>
                  <a:gd name="connsiteX8" fmla="*/ 23728 w 533293"/>
                  <a:gd name="connsiteY8" fmla="*/ 8442 h 268319"/>
                  <a:gd name="connsiteX9" fmla="*/ 74685 w 533293"/>
                  <a:gd name="connsiteY9" fmla="*/ 82328 h 268319"/>
                  <a:gd name="connsiteX10" fmla="*/ 259402 w 533293"/>
                  <a:gd name="connsiteY10" fmla="*/ 160037 h 268319"/>
                  <a:gd name="connsiteX11" fmla="*/ 170228 w 533293"/>
                  <a:gd name="connsiteY11" fmla="*/ 19907 h 268319"/>
                  <a:gd name="connsiteX12" fmla="*/ 176598 w 533293"/>
                  <a:gd name="connsiteY12" fmla="*/ 4620 h 268319"/>
                  <a:gd name="connsiteX13" fmla="*/ 191885 w 533293"/>
                  <a:gd name="connsiteY13" fmla="*/ 10989 h 268319"/>
                  <a:gd name="connsiteX14" fmla="*/ 315455 w 533293"/>
                  <a:gd name="connsiteY14" fmla="*/ 182968 h 268319"/>
                  <a:gd name="connsiteX15" fmla="*/ 352399 w 533293"/>
                  <a:gd name="connsiteY15" fmla="*/ 207172 h 268319"/>
                  <a:gd name="connsiteX16" fmla="*/ 418641 w 533293"/>
                  <a:gd name="connsiteY16" fmla="*/ 233924 h 268319"/>
                  <a:gd name="connsiteX17" fmla="*/ 394438 w 533293"/>
                  <a:gd name="connsiteY17" fmla="*/ 170228 h 268319"/>
                  <a:gd name="connsiteX18" fmla="*/ 393163 w 533293"/>
                  <a:gd name="connsiteY18" fmla="*/ 165133 h 268319"/>
                  <a:gd name="connsiteX19" fmla="*/ 312907 w 533293"/>
                  <a:gd name="connsiteY19" fmla="*/ 121820 h 268319"/>
                  <a:gd name="connsiteX20" fmla="*/ 273416 w 533293"/>
                  <a:gd name="connsiteY20" fmla="*/ 18633 h 268319"/>
                  <a:gd name="connsiteX21" fmla="*/ 284881 w 533293"/>
                  <a:gd name="connsiteY21" fmla="*/ 5894 h 268319"/>
                  <a:gd name="connsiteX22" fmla="*/ 297620 w 533293"/>
                  <a:gd name="connsiteY22" fmla="*/ 17359 h 268319"/>
                  <a:gd name="connsiteX23" fmla="*/ 329467 w 533293"/>
                  <a:gd name="connsiteY23" fmla="*/ 105259 h 268319"/>
                  <a:gd name="connsiteX24" fmla="*/ 389342 w 533293"/>
                  <a:gd name="connsiteY24" fmla="*/ 139655 h 268319"/>
                  <a:gd name="connsiteX25" fmla="*/ 404629 w 533293"/>
                  <a:gd name="connsiteY25" fmla="*/ 16085 h 268319"/>
                  <a:gd name="connsiteX26" fmla="*/ 419916 w 533293"/>
                  <a:gd name="connsiteY26" fmla="*/ 8442 h 268319"/>
                  <a:gd name="connsiteX27" fmla="*/ 427559 w 533293"/>
                  <a:gd name="connsiteY27" fmla="*/ 23729 h 268319"/>
                  <a:gd name="connsiteX28" fmla="*/ 413546 w 533293"/>
                  <a:gd name="connsiteY28" fmla="*/ 146024 h 268319"/>
                  <a:gd name="connsiteX29" fmla="*/ 417368 w 533293"/>
                  <a:gd name="connsiteY29" fmla="*/ 165133 h 268319"/>
                  <a:gd name="connsiteX30" fmla="*/ 450489 w 533293"/>
                  <a:gd name="connsiteY30" fmla="*/ 242841 h 268319"/>
                  <a:gd name="connsiteX31" fmla="*/ 519281 w 533293"/>
                  <a:gd name="connsiteY31" fmla="*/ 246663 h 268319"/>
                  <a:gd name="connsiteX32" fmla="*/ 533294 w 533293"/>
                  <a:gd name="connsiteY32" fmla="*/ 256854 h 268319"/>
                  <a:gd name="connsiteX33" fmla="*/ 521829 w 533293"/>
                  <a:gd name="connsiteY33" fmla="*/ 267046 h 2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33293" h="268319">
                    <a:moveTo>
                      <a:pt x="521829" y="267046"/>
                    </a:moveTo>
                    <a:cubicBezTo>
                      <a:pt x="520554" y="267046"/>
                      <a:pt x="510363" y="268320"/>
                      <a:pt x="493803" y="268320"/>
                    </a:cubicBezTo>
                    <a:cubicBezTo>
                      <a:pt x="461955" y="268320"/>
                      <a:pt x="407177" y="260676"/>
                      <a:pt x="339659" y="226281"/>
                    </a:cubicBezTo>
                    <a:cubicBezTo>
                      <a:pt x="319276" y="216089"/>
                      <a:pt x="300168" y="200802"/>
                      <a:pt x="283607" y="185515"/>
                    </a:cubicBezTo>
                    <a:cubicBezTo>
                      <a:pt x="274689" y="185515"/>
                      <a:pt x="267046" y="184241"/>
                      <a:pt x="258129" y="184241"/>
                    </a:cubicBezTo>
                    <a:cubicBezTo>
                      <a:pt x="154942" y="174050"/>
                      <a:pt x="92520" y="133285"/>
                      <a:pt x="56851" y="98889"/>
                    </a:cubicBezTo>
                    <a:cubicBezTo>
                      <a:pt x="14812" y="58124"/>
                      <a:pt x="798" y="17359"/>
                      <a:pt x="798" y="16085"/>
                    </a:cubicBezTo>
                    <a:cubicBezTo>
                      <a:pt x="-1750" y="9715"/>
                      <a:pt x="2072" y="3346"/>
                      <a:pt x="8442" y="798"/>
                    </a:cubicBezTo>
                    <a:cubicBezTo>
                      <a:pt x="14812" y="-1750"/>
                      <a:pt x="21181" y="2072"/>
                      <a:pt x="23728" y="8442"/>
                    </a:cubicBezTo>
                    <a:cubicBezTo>
                      <a:pt x="23728" y="8442"/>
                      <a:pt x="36467" y="45385"/>
                      <a:pt x="74685" y="82328"/>
                    </a:cubicBezTo>
                    <a:cubicBezTo>
                      <a:pt x="120546" y="125642"/>
                      <a:pt x="182967" y="152394"/>
                      <a:pt x="259402" y="160037"/>
                    </a:cubicBezTo>
                    <a:cubicBezTo>
                      <a:pt x="204624" y="97615"/>
                      <a:pt x="171503" y="23729"/>
                      <a:pt x="170228" y="19907"/>
                    </a:cubicBezTo>
                    <a:cubicBezTo>
                      <a:pt x="167681" y="13537"/>
                      <a:pt x="170228" y="7168"/>
                      <a:pt x="176598" y="4620"/>
                    </a:cubicBezTo>
                    <a:cubicBezTo>
                      <a:pt x="182967" y="2072"/>
                      <a:pt x="189337" y="4620"/>
                      <a:pt x="191885" y="10989"/>
                    </a:cubicBezTo>
                    <a:cubicBezTo>
                      <a:pt x="191885" y="12263"/>
                      <a:pt x="240294" y="120546"/>
                      <a:pt x="315455" y="182968"/>
                    </a:cubicBezTo>
                    <a:cubicBezTo>
                      <a:pt x="326920" y="191885"/>
                      <a:pt x="339659" y="200802"/>
                      <a:pt x="352399" y="207172"/>
                    </a:cubicBezTo>
                    <a:cubicBezTo>
                      <a:pt x="376602" y="219911"/>
                      <a:pt x="398259" y="227555"/>
                      <a:pt x="418641" y="233924"/>
                    </a:cubicBezTo>
                    <a:cubicBezTo>
                      <a:pt x="410998" y="218637"/>
                      <a:pt x="400807" y="195707"/>
                      <a:pt x="394438" y="170228"/>
                    </a:cubicBezTo>
                    <a:cubicBezTo>
                      <a:pt x="394438" y="168954"/>
                      <a:pt x="393163" y="166407"/>
                      <a:pt x="393163" y="165133"/>
                    </a:cubicBezTo>
                    <a:cubicBezTo>
                      <a:pt x="376602" y="161311"/>
                      <a:pt x="340933" y="148572"/>
                      <a:pt x="312907" y="121820"/>
                    </a:cubicBezTo>
                    <a:cubicBezTo>
                      <a:pt x="275964" y="86150"/>
                      <a:pt x="273416" y="21181"/>
                      <a:pt x="273416" y="18633"/>
                    </a:cubicBezTo>
                    <a:cubicBezTo>
                      <a:pt x="273416" y="12263"/>
                      <a:pt x="278511" y="7168"/>
                      <a:pt x="284881" y="5894"/>
                    </a:cubicBezTo>
                    <a:cubicBezTo>
                      <a:pt x="291250" y="5894"/>
                      <a:pt x="296346" y="10989"/>
                      <a:pt x="297620" y="17359"/>
                    </a:cubicBezTo>
                    <a:cubicBezTo>
                      <a:pt x="297620" y="18633"/>
                      <a:pt x="300168" y="75959"/>
                      <a:pt x="329467" y="105259"/>
                    </a:cubicBezTo>
                    <a:cubicBezTo>
                      <a:pt x="348576" y="124368"/>
                      <a:pt x="374054" y="134559"/>
                      <a:pt x="389342" y="139655"/>
                    </a:cubicBezTo>
                    <a:cubicBezTo>
                      <a:pt x="384246" y="75959"/>
                      <a:pt x="404629" y="18633"/>
                      <a:pt x="404629" y="16085"/>
                    </a:cubicBezTo>
                    <a:cubicBezTo>
                      <a:pt x="407177" y="9715"/>
                      <a:pt x="413546" y="7168"/>
                      <a:pt x="419916" y="8442"/>
                    </a:cubicBezTo>
                    <a:cubicBezTo>
                      <a:pt x="426285" y="10989"/>
                      <a:pt x="428833" y="17359"/>
                      <a:pt x="427559" y="23729"/>
                    </a:cubicBezTo>
                    <a:cubicBezTo>
                      <a:pt x="427559" y="23729"/>
                      <a:pt x="407177" y="83602"/>
                      <a:pt x="413546" y="146024"/>
                    </a:cubicBezTo>
                    <a:cubicBezTo>
                      <a:pt x="414820" y="152394"/>
                      <a:pt x="414820" y="158763"/>
                      <a:pt x="417368" y="165133"/>
                    </a:cubicBezTo>
                    <a:cubicBezTo>
                      <a:pt x="426285" y="204624"/>
                      <a:pt x="445394" y="235198"/>
                      <a:pt x="450489" y="242841"/>
                    </a:cubicBezTo>
                    <a:cubicBezTo>
                      <a:pt x="492529" y="250485"/>
                      <a:pt x="518007" y="246663"/>
                      <a:pt x="519281" y="246663"/>
                    </a:cubicBezTo>
                    <a:cubicBezTo>
                      <a:pt x="525650" y="245389"/>
                      <a:pt x="532020" y="250485"/>
                      <a:pt x="533294" y="256854"/>
                    </a:cubicBezTo>
                    <a:cubicBezTo>
                      <a:pt x="532020" y="259402"/>
                      <a:pt x="528198" y="265772"/>
                      <a:pt x="521829" y="267046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0" name="Freeform: Shape 2019">
                <a:extLst>
                  <a:ext uri="{FF2B5EF4-FFF2-40B4-BE49-F238E27FC236}">
                    <a16:creationId xmlns:a16="http://schemas.microsoft.com/office/drawing/2014/main" id="{C02EF58A-E4C7-427E-9FBA-460A0314E50E}"/>
                  </a:ext>
                </a:extLst>
              </p:cNvPr>
              <p:cNvSpPr/>
              <p:nvPr/>
            </p:nvSpPr>
            <p:spPr>
              <a:xfrm>
                <a:off x="7281839" y="1493553"/>
                <a:ext cx="28026" cy="43313"/>
              </a:xfrm>
              <a:custGeom>
                <a:avLst/>
                <a:gdLst>
                  <a:gd name="connsiteX0" fmla="*/ 28026 w 28026"/>
                  <a:gd name="connsiteY0" fmla="*/ 0 h 43313"/>
                  <a:gd name="connsiteX1" fmla="*/ 28026 w 28026"/>
                  <a:gd name="connsiteY1" fmla="*/ 7643 h 43313"/>
                  <a:gd name="connsiteX2" fmla="*/ 28026 w 28026"/>
                  <a:gd name="connsiteY2" fmla="*/ 16561 h 43313"/>
                  <a:gd name="connsiteX3" fmla="*/ 21657 w 28026"/>
                  <a:gd name="connsiteY3" fmla="*/ 43313 h 43313"/>
                  <a:gd name="connsiteX4" fmla="*/ 1274 w 28026"/>
                  <a:gd name="connsiteY4" fmla="*/ 16561 h 43313"/>
                  <a:gd name="connsiteX5" fmla="*/ 0 w 28026"/>
                  <a:gd name="connsiteY5" fmla="*/ 3822 h 43313"/>
                  <a:gd name="connsiteX6" fmla="*/ 0 w 28026"/>
                  <a:gd name="connsiteY6" fmla="*/ 0 h 43313"/>
                  <a:gd name="connsiteX7" fmla="*/ 28026 w 28026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26" h="43313">
                    <a:moveTo>
                      <a:pt x="28026" y="0"/>
                    </a:moveTo>
                    <a:lnTo>
                      <a:pt x="28026" y="7643"/>
                    </a:lnTo>
                    <a:cubicBezTo>
                      <a:pt x="28026" y="10191"/>
                      <a:pt x="28026" y="14013"/>
                      <a:pt x="28026" y="16561"/>
                    </a:cubicBezTo>
                    <a:cubicBezTo>
                      <a:pt x="26752" y="25478"/>
                      <a:pt x="25478" y="34396"/>
                      <a:pt x="21657" y="43313"/>
                    </a:cubicBezTo>
                    <a:cubicBezTo>
                      <a:pt x="11466" y="38217"/>
                      <a:pt x="3822" y="28026"/>
                      <a:pt x="1274" y="16561"/>
                    </a:cubicBezTo>
                    <a:cubicBezTo>
                      <a:pt x="0" y="12739"/>
                      <a:pt x="0" y="8917"/>
                      <a:pt x="0" y="3822"/>
                    </a:cubicBezTo>
                    <a:lnTo>
                      <a:pt x="0" y="0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1" name="Freeform: Shape 2020">
                <a:extLst>
                  <a:ext uri="{FF2B5EF4-FFF2-40B4-BE49-F238E27FC236}">
                    <a16:creationId xmlns:a16="http://schemas.microsoft.com/office/drawing/2014/main" id="{842C268D-B136-436A-BE46-2E5093F7671F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0484" cy="72613"/>
              </a:xfrm>
              <a:custGeom>
                <a:avLst/>
                <a:gdLst>
                  <a:gd name="connsiteX0" fmla="*/ 90448 w 90484"/>
                  <a:gd name="connsiteY0" fmla="*/ 72613 h 72613"/>
                  <a:gd name="connsiteX1" fmla="*/ 64969 w 90484"/>
                  <a:gd name="connsiteY1" fmla="*/ 72613 h 72613"/>
                  <a:gd name="connsiteX2" fmla="*/ 0 w 90484"/>
                  <a:gd name="connsiteY2" fmla="*/ 6370 h 72613"/>
                  <a:gd name="connsiteX3" fmla="*/ 0 w 90484"/>
                  <a:gd name="connsiteY3" fmla="*/ 0 h 72613"/>
                  <a:gd name="connsiteX4" fmla="*/ 19109 w 90484"/>
                  <a:gd name="connsiteY4" fmla="*/ 0 h 72613"/>
                  <a:gd name="connsiteX5" fmla="*/ 90448 w 90484"/>
                  <a:gd name="connsiteY5" fmla="*/ 72613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484" h="72613">
                    <a:moveTo>
                      <a:pt x="90448" y="72613"/>
                    </a:move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19109" y="0"/>
                    </a:lnTo>
                    <a:cubicBezTo>
                      <a:pt x="59874" y="0"/>
                      <a:pt x="91722" y="33122"/>
                      <a:pt x="90448" y="7261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2" name="Freeform: Shape 2021">
                <a:extLst>
                  <a:ext uri="{FF2B5EF4-FFF2-40B4-BE49-F238E27FC236}">
                    <a16:creationId xmlns:a16="http://schemas.microsoft.com/office/drawing/2014/main" id="{6BB501FE-91C4-4280-A945-8BC8E605D6EA}"/>
                  </a:ext>
                </a:extLst>
              </p:cNvPr>
              <p:cNvSpPr/>
              <p:nvPr/>
            </p:nvSpPr>
            <p:spPr>
              <a:xfrm>
                <a:off x="6298348" y="1694832"/>
                <a:ext cx="249717" cy="94269"/>
              </a:xfrm>
              <a:custGeom>
                <a:avLst/>
                <a:gdLst>
                  <a:gd name="connsiteX0" fmla="*/ 89204 w 249717"/>
                  <a:gd name="connsiteY0" fmla="*/ 91722 h 94269"/>
                  <a:gd name="connsiteX1" fmla="*/ 248443 w 249717"/>
                  <a:gd name="connsiteY1" fmla="*/ 94270 h 94269"/>
                  <a:gd name="connsiteX2" fmla="*/ 249717 w 249717"/>
                  <a:gd name="connsiteY2" fmla="*/ 3822 h 94269"/>
                  <a:gd name="connsiteX3" fmla="*/ 30 w 249717"/>
                  <a:gd name="connsiteY3" fmla="*/ 0 h 94269"/>
                  <a:gd name="connsiteX4" fmla="*/ 30 w 249717"/>
                  <a:gd name="connsiteY4" fmla="*/ 0 h 94269"/>
                  <a:gd name="connsiteX5" fmla="*/ 89204 w 249717"/>
                  <a:gd name="connsiteY5" fmla="*/ 91722 h 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717" h="94269">
                    <a:moveTo>
                      <a:pt x="89204" y="91722"/>
                    </a:moveTo>
                    <a:lnTo>
                      <a:pt x="248443" y="94270"/>
                    </a:lnTo>
                    <a:lnTo>
                      <a:pt x="249717" y="3822"/>
                    </a:lnTo>
                    <a:lnTo>
                      <a:pt x="30" y="0"/>
                    </a:lnTo>
                    <a:lnTo>
                      <a:pt x="30" y="0"/>
                    </a:lnTo>
                    <a:cubicBezTo>
                      <a:pt x="-1244" y="49683"/>
                      <a:pt x="38247" y="90448"/>
                      <a:pt x="89204" y="9172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3" name="Freeform: Shape 2022">
                <a:extLst>
                  <a:ext uri="{FF2B5EF4-FFF2-40B4-BE49-F238E27FC236}">
                    <a16:creationId xmlns:a16="http://schemas.microsoft.com/office/drawing/2014/main" id="{E561919E-80A0-4B58-A5A3-CDDCA1CBA8ED}"/>
                  </a:ext>
                </a:extLst>
              </p:cNvPr>
              <p:cNvSpPr/>
              <p:nvPr/>
            </p:nvSpPr>
            <p:spPr>
              <a:xfrm>
                <a:off x="6857529" y="1705023"/>
                <a:ext cx="381010" cy="382190"/>
              </a:xfrm>
              <a:custGeom>
                <a:avLst/>
                <a:gdLst>
                  <a:gd name="connsiteX0" fmla="*/ 380996 w 381010"/>
                  <a:gd name="connsiteY0" fmla="*/ 193635 h 382190"/>
                  <a:gd name="connsiteX1" fmla="*/ 378449 w 381010"/>
                  <a:gd name="connsiteY1" fmla="*/ 221661 h 382190"/>
                  <a:gd name="connsiteX2" fmla="*/ 187362 w 381010"/>
                  <a:gd name="connsiteY2" fmla="*/ 382174 h 382190"/>
                  <a:gd name="connsiteX3" fmla="*/ 109652 w 381010"/>
                  <a:gd name="connsiteY3" fmla="*/ 364339 h 382190"/>
                  <a:gd name="connsiteX4" fmla="*/ 109652 w 381010"/>
                  <a:gd name="connsiteY4" fmla="*/ 364339 h 382190"/>
                  <a:gd name="connsiteX5" fmla="*/ 29396 w 381010"/>
                  <a:gd name="connsiteY5" fmla="*/ 293000 h 382190"/>
                  <a:gd name="connsiteX6" fmla="*/ 96 w 381010"/>
                  <a:gd name="connsiteY6" fmla="*/ 188539 h 382190"/>
                  <a:gd name="connsiteX7" fmla="*/ 188635 w 381010"/>
                  <a:gd name="connsiteY7" fmla="*/ 0 h 382190"/>
                  <a:gd name="connsiteX8" fmla="*/ 193731 w 381010"/>
                  <a:gd name="connsiteY8" fmla="*/ 0 h 382190"/>
                  <a:gd name="connsiteX9" fmla="*/ 196278 w 381010"/>
                  <a:gd name="connsiteY9" fmla="*/ 0 h 382190"/>
                  <a:gd name="connsiteX10" fmla="*/ 196278 w 381010"/>
                  <a:gd name="connsiteY10" fmla="*/ 0 h 382190"/>
                  <a:gd name="connsiteX11" fmla="*/ 196278 w 381010"/>
                  <a:gd name="connsiteY11" fmla="*/ 0 h 382190"/>
                  <a:gd name="connsiteX12" fmla="*/ 380996 w 381010"/>
                  <a:gd name="connsiteY12" fmla="*/ 193635 h 38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1010" h="382190">
                    <a:moveTo>
                      <a:pt x="380996" y="193635"/>
                    </a:moveTo>
                    <a:cubicBezTo>
                      <a:pt x="380996" y="202552"/>
                      <a:pt x="379722" y="212743"/>
                      <a:pt x="378449" y="221661"/>
                    </a:cubicBezTo>
                    <a:cubicBezTo>
                      <a:pt x="363161" y="313383"/>
                      <a:pt x="282905" y="383448"/>
                      <a:pt x="187362" y="382174"/>
                    </a:cubicBezTo>
                    <a:cubicBezTo>
                      <a:pt x="159335" y="382174"/>
                      <a:pt x="132583" y="375804"/>
                      <a:pt x="109652" y="364339"/>
                    </a:cubicBezTo>
                    <a:lnTo>
                      <a:pt x="109652" y="364339"/>
                    </a:lnTo>
                    <a:cubicBezTo>
                      <a:pt x="76531" y="349052"/>
                      <a:pt x="48505" y="323574"/>
                      <a:pt x="29396" y="293000"/>
                    </a:cubicBezTo>
                    <a:cubicBezTo>
                      <a:pt x="10287" y="262426"/>
                      <a:pt x="-1178" y="226756"/>
                      <a:pt x="96" y="188539"/>
                    </a:cubicBezTo>
                    <a:cubicBezTo>
                      <a:pt x="1370" y="84078"/>
                      <a:pt x="85449" y="1274"/>
                      <a:pt x="188635" y="0"/>
                    </a:cubicBezTo>
                    <a:cubicBezTo>
                      <a:pt x="189909" y="0"/>
                      <a:pt x="192457" y="0"/>
                      <a:pt x="193731" y="0"/>
                    </a:cubicBezTo>
                    <a:cubicBezTo>
                      <a:pt x="195005" y="0"/>
                      <a:pt x="196278" y="0"/>
                      <a:pt x="196278" y="0"/>
                    </a:cubicBezTo>
                    <a:lnTo>
                      <a:pt x="196278" y="0"/>
                    </a:lnTo>
                    <a:lnTo>
                      <a:pt x="196278" y="0"/>
                    </a:lnTo>
                    <a:cubicBezTo>
                      <a:pt x="300739" y="3822"/>
                      <a:pt x="382270" y="89174"/>
                      <a:pt x="380996" y="19363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4" name="Freeform: Shape 2023">
                <a:extLst>
                  <a:ext uri="{FF2B5EF4-FFF2-40B4-BE49-F238E27FC236}">
                    <a16:creationId xmlns:a16="http://schemas.microsoft.com/office/drawing/2014/main" id="{54BE24A9-98E7-40D2-9EFD-0569A49B9A4B}"/>
                  </a:ext>
                </a:extLst>
              </p:cNvPr>
              <p:cNvSpPr/>
              <p:nvPr/>
            </p:nvSpPr>
            <p:spPr>
              <a:xfrm>
                <a:off x="6433412" y="1697349"/>
                <a:ext cx="620395" cy="383477"/>
              </a:xfrm>
              <a:custGeom>
                <a:avLst/>
                <a:gdLst>
                  <a:gd name="connsiteX0" fmla="*/ 620395 w 620395"/>
                  <a:gd name="connsiteY0" fmla="*/ 7674 h 383477"/>
                  <a:gd name="connsiteX1" fmla="*/ 591096 w 620395"/>
                  <a:gd name="connsiteY1" fmla="*/ 230608 h 383477"/>
                  <a:gd name="connsiteX2" fmla="*/ 570713 w 620395"/>
                  <a:gd name="connsiteY2" fmla="*/ 383478 h 383477"/>
                  <a:gd name="connsiteX3" fmla="*/ 532496 w 620395"/>
                  <a:gd name="connsiteY3" fmla="*/ 370739 h 383477"/>
                  <a:gd name="connsiteX4" fmla="*/ 532496 w 620395"/>
                  <a:gd name="connsiteY4" fmla="*/ 370739 h 383477"/>
                  <a:gd name="connsiteX5" fmla="*/ 123569 w 620395"/>
                  <a:gd name="connsiteY5" fmla="*/ 238252 h 383477"/>
                  <a:gd name="connsiteX6" fmla="*/ 85352 w 620395"/>
                  <a:gd name="connsiteY6" fmla="*/ 225513 h 383477"/>
                  <a:gd name="connsiteX7" fmla="*/ 33122 w 620395"/>
                  <a:gd name="connsiteY7" fmla="*/ 208952 h 383477"/>
                  <a:gd name="connsiteX8" fmla="*/ 0 w 620395"/>
                  <a:gd name="connsiteY8" fmla="*/ 198760 h 383477"/>
                  <a:gd name="connsiteX9" fmla="*/ 1274 w 620395"/>
                  <a:gd name="connsiteY9" fmla="*/ 87930 h 383477"/>
                  <a:gd name="connsiteX10" fmla="*/ 91722 w 620395"/>
                  <a:gd name="connsiteY10" fmla="*/ 30 h 383477"/>
                  <a:gd name="connsiteX11" fmla="*/ 620395 w 620395"/>
                  <a:gd name="connsiteY11" fmla="*/ 7674 h 38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395" h="383477">
                    <a:moveTo>
                      <a:pt x="620395" y="7674"/>
                    </a:moveTo>
                    <a:lnTo>
                      <a:pt x="591096" y="230608"/>
                    </a:lnTo>
                    <a:lnTo>
                      <a:pt x="570713" y="383478"/>
                    </a:lnTo>
                    <a:lnTo>
                      <a:pt x="532496" y="370739"/>
                    </a:lnTo>
                    <a:lnTo>
                      <a:pt x="532496" y="370739"/>
                    </a:lnTo>
                    <a:lnTo>
                      <a:pt x="123569" y="238252"/>
                    </a:lnTo>
                    <a:lnTo>
                      <a:pt x="85352" y="225513"/>
                    </a:lnTo>
                    <a:lnTo>
                      <a:pt x="33122" y="208952"/>
                    </a:lnTo>
                    <a:lnTo>
                      <a:pt x="0" y="198760"/>
                    </a:ln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620395" y="76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5" name="Freeform: Shape 2024">
                <a:extLst>
                  <a:ext uri="{FF2B5EF4-FFF2-40B4-BE49-F238E27FC236}">
                    <a16:creationId xmlns:a16="http://schemas.microsoft.com/office/drawing/2014/main" id="{A41678E6-5955-41F8-80CF-F7A7D0284873}"/>
                  </a:ext>
                </a:extLst>
              </p:cNvPr>
              <p:cNvSpPr/>
              <p:nvPr/>
            </p:nvSpPr>
            <p:spPr>
              <a:xfrm>
                <a:off x="6558256" y="1813306"/>
                <a:ext cx="677721" cy="273908"/>
              </a:xfrm>
              <a:custGeom>
                <a:avLst/>
                <a:gdLst>
                  <a:gd name="connsiteX0" fmla="*/ 677722 w 677721"/>
                  <a:gd name="connsiteY0" fmla="*/ 113378 h 273908"/>
                  <a:gd name="connsiteX1" fmla="*/ 486635 w 677721"/>
                  <a:gd name="connsiteY1" fmla="*/ 273891 h 273908"/>
                  <a:gd name="connsiteX2" fmla="*/ 408926 w 677721"/>
                  <a:gd name="connsiteY2" fmla="*/ 256057 h 273908"/>
                  <a:gd name="connsiteX3" fmla="*/ 408926 w 677721"/>
                  <a:gd name="connsiteY3" fmla="*/ 256057 h 273908"/>
                  <a:gd name="connsiteX4" fmla="*/ 0 w 677721"/>
                  <a:gd name="connsiteY4" fmla="*/ 123569 h 273908"/>
                  <a:gd name="connsiteX5" fmla="*/ 11465 w 677721"/>
                  <a:gd name="connsiteY5" fmla="*/ 33122 h 273908"/>
                  <a:gd name="connsiteX6" fmla="*/ 96817 w 677721"/>
                  <a:gd name="connsiteY6" fmla="*/ 0 h 273908"/>
                  <a:gd name="connsiteX7" fmla="*/ 95543 w 677721"/>
                  <a:gd name="connsiteY7" fmla="*/ 57326 h 273908"/>
                  <a:gd name="connsiteX8" fmla="*/ 149048 w 677721"/>
                  <a:gd name="connsiteY8" fmla="*/ 129939 h 273908"/>
                  <a:gd name="connsiteX9" fmla="*/ 254783 w 677721"/>
                  <a:gd name="connsiteY9" fmla="*/ 163061 h 273908"/>
                  <a:gd name="connsiteX10" fmla="*/ 351600 w 677721"/>
                  <a:gd name="connsiteY10" fmla="*/ 92996 h 273908"/>
                  <a:gd name="connsiteX11" fmla="*/ 351600 w 677721"/>
                  <a:gd name="connsiteY11" fmla="*/ 82804 h 273908"/>
                  <a:gd name="connsiteX12" fmla="*/ 436952 w 677721"/>
                  <a:gd name="connsiteY12" fmla="*/ 117200 h 273908"/>
                  <a:gd name="connsiteX13" fmla="*/ 601287 w 677721"/>
                  <a:gd name="connsiteY13" fmla="*/ 119748 h 273908"/>
                  <a:gd name="connsiteX14" fmla="*/ 677722 w 677721"/>
                  <a:gd name="connsiteY14" fmla="*/ 113378 h 27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7721" h="273908">
                    <a:moveTo>
                      <a:pt x="677722" y="113378"/>
                    </a:moveTo>
                    <a:cubicBezTo>
                      <a:pt x="662435" y="205100"/>
                      <a:pt x="582178" y="275165"/>
                      <a:pt x="486635" y="273891"/>
                    </a:cubicBezTo>
                    <a:cubicBezTo>
                      <a:pt x="458609" y="273891"/>
                      <a:pt x="431856" y="267522"/>
                      <a:pt x="408926" y="256057"/>
                    </a:cubicBezTo>
                    <a:lnTo>
                      <a:pt x="408926" y="256057"/>
                    </a:lnTo>
                    <a:lnTo>
                      <a:pt x="0" y="123569"/>
                    </a:lnTo>
                    <a:lnTo>
                      <a:pt x="11465" y="33122"/>
                    </a:lnTo>
                    <a:lnTo>
                      <a:pt x="96817" y="0"/>
                    </a:lnTo>
                    <a:lnTo>
                      <a:pt x="95543" y="57326"/>
                    </a:lnTo>
                    <a:cubicBezTo>
                      <a:pt x="95543" y="90448"/>
                      <a:pt x="117200" y="119748"/>
                      <a:pt x="149048" y="129939"/>
                    </a:cubicBezTo>
                    <a:lnTo>
                      <a:pt x="254783" y="163061"/>
                    </a:lnTo>
                    <a:cubicBezTo>
                      <a:pt x="303191" y="178348"/>
                      <a:pt x="351600" y="142678"/>
                      <a:pt x="351600" y="92996"/>
                    </a:cubicBezTo>
                    <a:lnTo>
                      <a:pt x="351600" y="82804"/>
                    </a:lnTo>
                    <a:lnTo>
                      <a:pt x="436952" y="117200"/>
                    </a:lnTo>
                    <a:lnTo>
                      <a:pt x="601287" y="119748"/>
                    </a:lnTo>
                    <a:lnTo>
                      <a:pt x="677722" y="113378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6" name="Freeform: Shape 2025">
                <a:extLst>
                  <a:ext uri="{FF2B5EF4-FFF2-40B4-BE49-F238E27FC236}">
                    <a16:creationId xmlns:a16="http://schemas.microsoft.com/office/drawing/2014/main" id="{EA7666C5-0CA6-4A46-B5D2-A59F30A3A615}"/>
                  </a:ext>
                </a:extLst>
              </p:cNvPr>
              <p:cNvSpPr/>
              <p:nvPr/>
            </p:nvSpPr>
            <p:spPr>
              <a:xfrm rot="-3794566">
                <a:off x="6908524" y="1768933"/>
                <a:ext cx="254776" cy="254776"/>
              </a:xfrm>
              <a:custGeom>
                <a:avLst/>
                <a:gdLst>
                  <a:gd name="connsiteX0" fmla="*/ 254776 w 254776"/>
                  <a:gd name="connsiteY0" fmla="*/ 127388 h 254776"/>
                  <a:gd name="connsiteX1" fmla="*/ 127388 w 254776"/>
                  <a:gd name="connsiteY1" fmla="*/ 254776 h 254776"/>
                  <a:gd name="connsiteX2" fmla="*/ 0 w 254776"/>
                  <a:gd name="connsiteY2" fmla="*/ 127388 h 254776"/>
                  <a:gd name="connsiteX3" fmla="*/ 127388 w 254776"/>
                  <a:gd name="connsiteY3" fmla="*/ 0 h 254776"/>
                  <a:gd name="connsiteX4" fmla="*/ 254776 w 254776"/>
                  <a:gd name="connsiteY4" fmla="*/ 127388 h 25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76" h="254776">
                    <a:moveTo>
                      <a:pt x="254776" y="127388"/>
                    </a:moveTo>
                    <a:cubicBezTo>
                      <a:pt x="254776" y="197743"/>
                      <a:pt x="197743" y="254776"/>
                      <a:pt x="127388" y="254776"/>
                    </a:cubicBezTo>
                    <a:cubicBezTo>
                      <a:pt x="57034" y="254776"/>
                      <a:pt x="0" y="197743"/>
                      <a:pt x="0" y="127388"/>
                    </a:cubicBezTo>
                    <a:cubicBezTo>
                      <a:pt x="0" y="57034"/>
                      <a:pt x="57034" y="0"/>
                      <a:pt x="127388" y="0"/>
                    </a:cubicBezTo>
                    <a:cubicBezTo>
                      <a:pt x="197743" y="0"/>
                      <a:pt x="254776" y="57034"/>
                      <a:pt x="254776" y="127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7" name="Freeform: Shape 2026">
                <a:extLst>
                  <a:ext uri="{FF2B5EF4-FFF2-40B4-BE49-F238E27FC236}">
                    <a16:creationId xmlns:a16="http://schemas.microsoft.com/office/drawing/2014/main" id="{6D86241D-8691-43F7-ADB3-E2B2CD19831E}"/>
                  </a:ext>
                </a:extLst>
              </p:cNvPr>
              <p:cNvSpPr/>
              <p:nvPr/>
            </p:nvSpPr>
            <p:spPr>
              <a:xfrm>
                <a:off x="6435960" y="1698623"/>
                <a:ext cx="219112" cy="226786"/>
              </a:xfrm>
              <a:custGeom>
                <a:avLst/>
                <a:gdLst>
                  <a:gd name="connsiteX0" fmla="*/ 219113 w 219112"/>
                  <a:gd name="connsiteY0" fmla="*/ 104491 h 226786"/>
                  <a:gd name="connsiteX1" fmla="*/ 94269 w 219112"/>
                  <a:gd name="connsiteY1" fmla="*/ 226786 h 226786"/>
                  <a:gd name="connsiteX2" fmla="*/ 85352 w 219112"/>
                  <a:gd name="connsiteY2" fmla="*/ 226786 h 226786"/>
                  <a:gd name="connsiteX3" fmla="*/ 33122 w 219112"/>
                  <a:gd name="connsiteY3" fmla="*/ 210226 h 226786"/>
                  <a:gd name="connsiteX4" fmla="*/ 0 w 219112"/>
                  <a:gd name="connsiteY4" fmla="*/ 180926 h 226786"/>
                  <a:gd name="connsiteX5" fmla="*/ 1274 w 219112"/>
                  <a:gd name="connsiteY5" fmla="*/ 87930 h 226786"/>
                  <a:gd name="connsiteX6" fmla="*/ 91722 w 219112"/>
                  <a:gd name="connsiteY6" fmla="*/ 30 h 226786"/>
                  <a:gd name="connsiteX7" fmla="*/ 165608 w 219112"/>
                  <a:gd name="connsiteY7" fmla="*/ 1304 h 226786"/>
                  <a:gd name="connsiteX8" fmla="*/ 219113 w 219112"/>
                  <a:gd name="connsiteY8" fmla="*/ 104491 h 226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112" h="226786">
                    <a:moveTo>
                      <a:pt x="219113" y="104491"/>
                    </a:moveTo>
                    <a:cubicBezTo>
                      <a:pt x="217839" y="173282"/>
                      <a:pt x="161787" y="226786"/>
                      <a:pt x="94269" y="226786"/>
                    </a:cubicBezTo>
                    <a:cubicBezTo>
                      <a:pt x="90448" y="226786"/>
                      <a:pt x="87900" y="226786"/>
                      <a:pt x="85352" y="226786"/>
                    </a:cubicBezTo>
                    <a:cubicBezTo>
                      <a:pt x="66243" y="225512"/>
                      <a:pt x="48409" y="219143"/>
                      <a:pt x="33122" y="210226"/>
                    </a:cubicBezTo>
                    <a:cubicBezTo>
                      <a:pt x="20383" y="202582"/>
                      <a:pt x="8917" y="192391"/>
                      <a:pt x="0" y="180926"/>
                    </a:cubicBez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165608" y="1304"/>
                    </a:lnTo>
                    <a:cubicBezTo>
                      <a:pt x="197456" y="22960"/>
                      <a:pt x="219113" y="61178"/>
                      <a:pt x="219113" y="1044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8" name="Freeform: Shape 2027">
                <a:extLst>
                  <a:ext uri="{FF2B5EF4-FFF2-40B4-BE49-F238E27FC236}">
                    <a16:creationId xmlns:a16="http://schemas.microsoft.com/office/drawing/2014/main" id="{9069572A-7306-4528-A40C-2EE1C5F9E791}"/>
                  </a:ext>
                </a:extLst>
              </p:cNvPr>
              <p:cNvSpPr/>
              <p:nvPr/>
            </p:nvSpPr>
            <p:spPr>
              <a:xfrm>
                <a:off x="6685625" y="1699927"/>
                <a:ext cx="240791" cy="122317"/>
              </a:xfrm>
              <a:custGeom>
                <a:avLst/>
                <a:gdLst>
                  <a:gd name="connsiteX0" fmla="*/ 240791 w 240791"/>
                  <a:gd name="connsiteY0" fmla="*/ 3822 h 122317"/>
                  <a:gd name="connsiteX1" fmla="*/ 118496 w 240791"/>
                  <a:gd name="connsiteY1" fmla="*/ 122295 h 122317"/>
                  <a:gd name="connsiteX2" fmla="*/ 22 w 240791"/>
                  <a:gd name="connsiteY2" fmla="*/ 0 h 122317"/>
                  <a:gd name="connsiteX3" fmla="*/ 240791 w 240791"/>
                  <a:gd name="connsiteY3" fmla="*/ 3822 h 12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791" h="122317">
                    <a:moveTo>
                      <a:pt x="240791" y="3822"/>
                    </a:moveTo>
                    <a:cubicBezTo>
                      <a:pt x="239518" y="70065"/>
                      <a:pt x="184740" y="123569"/>
                      <a:pt x="118496" y="122295"/>
                    </a:cubicBezTo>
                    <a:cubicBezTo>
                      <a:pt x="52252" y="121022"/>
                      <a:pt x="-1252" y="66243"/>
                      <a:pt x="22" y="0"/>
                    </a:cubicBezTo>
                    <a:lnTo>
                      <a:pt x="240791" y="38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9" name="Freeform: Shape 2028">
                <a:extLst>
                  <a:ext uri="{FF2B5EF4-FFF2-40B4-BE49-F238E27FC236}">
                    <a16:creationId xmlns:a16="http://schemas.microsoft.com/office/drawing/2014/main" id="{89DAD15E-76BA-4DEA-9BAD-FE587020A8BF}"/>
                  </a:ext>
                </a:extLst>
              </p:cNvPr>
              <p:cNvSpPr/>
              <p:nvPr/>
            </p:nvSpPr>
            <p:spPr>
              <a:xfrm>
                <a:off x="6937855" y="1794170"/>
                <a:ext cx="198756" cy="198783"/>
              </a:xfrm>
              <a:custGeom>
                <a:avLst/>
                <a:gdLst>
                  <a:gd name="connsiteX0" fmla="*/ 198757 w 198756"/>
                  <a:gd name="connsiteY0" fmla="*/ 100666 h 198783"/>
                  <a:gd name="connsiteX1" fmla="*/ 98118 w 198756"/>
                  <a:gd name="connsiteY1" fmla="*/ 198757 h 198783"/>
                  <a:gd name="connsiteX2" fmla="*/ 27 w 198756"/>
                  <a:gd name="connsiteY2" fmla="*/ 98118 h 198783"/>
                  <a:gd name="connsiteX3" fmla="*/ 100666 w 198756"/>
                  <a:gd name="connsiteY3" fmla="*/ 27 h 198783"/>
                  <a:gd name="connsiteX4" fmla="*/ 198757 w 198756"/>
                  <a:gd name="connsiteY4" fmla="*/ 100666 h 19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56" h="198783">
                    <a:moveTo>
                      <a:pt x="198757" y="100666"/>
                    </a:moveTo>
                    <a:cubicBezTo>
                      <a:pt x="197483" y="155444"/>
                      <a:pt x="152896" y="200031"/>
                      <a:pt x="98118" y="198757"/>
                    </a:cubicBezTo>
                    <a:cubicBezTo>
                      <a:pt x="43340" y="197483"/>
                      <a:pt x="-1247" y="152896"/>
                      <a:pt x="27" y="98118"/>
                    </a:cubicBezTo>
                    <a:cubicBezTo>
                      <a:pt x="1300" y="43340"/>
                      <a:pt x="45887" y="-1247"/>
                      <a:pt x="100666" y="27"/>
                    </a:cubicBezTo>
                    <a:cubicBezTo>
                      <a:pt x="155444" y="27"/>
                      <a:pt x="198757" y="45888"/>
                      <a:pt x="198757" y="1006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0" name="Freeform: Shape 2029">
                <a:extLst>
                  <a:ext uri="{FF2B5EF4-FFF2-40B4-BE49-F238E27FC236}">
                    <a16:creationId xmlns:a16="http://schemas.microsoft.com/office/drawing/2014/main" id="{3FA1E989-995B-4A59-8AAC-E5DC80340819}"/>
                  </a:ext>
                </a:extLst>
              </p:cNvPr>
              <p:cNvSpPr/>
              <p:nvPr/>
            </p:nvSpPr>
            <p:spPr>
              <a:xfrm>
                <a:off x="6328901" y="1694832"/>
                <a:ext cx="103237" cy="52281"/>
              </a:xfrm>
              <a:custGeom>
                <a:avLst/>
                <a:gdLst>
                  <a:gd name="connsiteX0" fmla="*/ 103237 w 103237"/>
                  <a:gd name="connsiteY0" fmla="*/ 1274 h 52281"/>
                  <a:gd name="connsiteX1" fmla="*/ 51007 w 103237"/>
                  <a:gd name="connsiteY1" fmla="*/ 52230 h 52281"/>
                  <a:gd name="connsiteX2" fmla="*/ 51 w 103237"/>
                  <a:gd name="connsiteY2" fmla="*/ 0 h 52281"/>
                  <a:gd name="connsiteX3" fmla="*/ 103237 w 103237"/>
                  <a:gd name="connsiteY3" fmla="*/ 1274 h 5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237" h="52281">
                    <a:moveTo>
                      <a:pt x="103237" y="1274"/>
                    </a:moveTo>
                    <a:cubicBezTo>
                      <a:pt x="103237" y="30574"/>
                      <a:pt x="79033" y="53504"/>
                      <a:pt x="51007" y="52230"/>
                    </a:cubicBezTo>
                    <a:cubicBezTo>
                      <a:pt x="21707" y="52230"/>
                      <a:pt x="-1223" y="28026"/>
                      <a:pt x="51" y="0"/>
                    </a:cubicBezTo>
                    <a:lnTo>
                      <a:pt x="10323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1" name="Freeform: Shape 2030">
                <a:extLst>
                  <a:ext uri="{FF2B5EF4-FFF2-40B4-BE49-F238E27FC236}">
                    <a16:creationId xmlns:a16="http://schemas.microsoft.com/office/drawing/2014/main" id="{015C817A-85F9-45CD-A277-CF7AEDCD7577}"/>
                  </a:ext>
                </a:extLst>
              </p:cNvPr>
              <p:cNvSpPr/>
              <p:nvPr/>
            </p:nvSpPr>
            <p:spPr>
              <a:xfrm>
                <a:off x="7283112" y="1510114"/>
                <a:ext cx="26752" cy="26752"/>
              </a:xfrm>
              <a:custGeom>
                <a:avLst/>
                <a:gdLst>
                  <a:gd name="connsiteX0" fmla="*/ 26753 w 26752"/>
                  <a:gd name="connsiteY0" fmla="*/ 0 h 26752"/>
                  <a:gd name="connsiteX1" fmla="*/ 20383 w 26752"/>
                  <a:gd name="connsiteY1" fmla="*/ 26752 h 26752"/>
                  <a:gd name="connsiteX2" fmla="*/ 0 w 26752"/>
                  <a:gd name="connsiteY2" fmla="*/ 0 h 26752"/>
                  <a:gd name="connsiteX3" fmla="*/ 26753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3" y="0"/>
                    </a:moveTo>
                    <a:cubicBezTo>
                      <a:pt x="25478" y="8917"/>
                      <a:pt x="24205" y="17835"/>
                      <a:pt x="20383" y="26752"/>
                    </a:cubicBezTo>
                    <a:cubicBezTo>
                      <a:pt x="10192" y="21657"/>
                      <a:pt x="2548" y="11465"/>
                      <a:pt x="0" y="0"/>
                    </a:cubicBezTo>
                    <a:lnTo>
                      <a:pt x="26753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2" name="Freeform: Shape 2031">
                <a:extLst>
                  <a:ext uri="{FF2B5EF4-FFF2-40B4-BE49-F238E27FC236}">
                    <a16:creationId xmlns:a16="http://schemas.microsoft.com/office/drawing/2014/main" id="{331E913E-439A-4EBC-A28C-5C80DF1689AA}"/>
                  </a:ext>
                </a:extLst>
              </p:cNvPr>
              <p:cNvSpPr/>
              <p:nvPr/>
            </p:nvSpPr>
            <p:spPr>
              <a:xfrm>
                <a:off x="7001578" y="1654066"/>
                <a:ext cx="198730" cy="81530"/>
              </a:xfrm>
              <a:custGeom>
                <a:avLst/>
                <a:gdLst>
                  <a:gd name="connsiteX0" fmla="*/ 198730 w 198730"/>
                  <a:gd name="connsiteY0" fmla="*/ 81530 h 81530"/>
                  <a:gd name="connsiteX1" fmla="*/ 138857 w 198730"/>
                  <a:gd name="connsiteY1" fmla="*/ 42039 h 81530"/>
                  <a:gd name="connsiteX2" fmla="*/ 0 w 198730"/>
                  <a:gd name="connsiteY2" fmla="*/ 11465 h 81530"/>
                  <a:gd name="connsiteX3" fmla="*/ 0 w 198730"/>
                  <a:gd name="connsiteY3" fmla="*/ 0 h 81530"/>
                  <a:gd name="connsiteX4" fmla="*/ 135034 w 198730"/>
                  <a:gd name="connsiteY4" fmla="*/ 26752 h 81530"/>
                  <a:gd name="connsiteX5" fmla="*/ 192361 w 198730"/>
                  <a:gd name="connsiteY5" fmla="*/ 59874 h 81530"/>
                  <a:gd name="connsiteX6" fmla="*/ 198730 w 198730"/>
                  <a:gd name="connsiteY6" fmla="*/ 81530 h 8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730" h="81530">
                    <a:moveTo>
                      <a:pt x="198730" y="81530"/>
                    </a:moveTo>
                    <a:cubicBezTo>
                      <a:pt x="179621" y="64970"/>
                      <a:pt x="160513" y="52230"/>
                      <a:pt x="138857" y="42039"/>
                    </a:cubicBezTo>
                    <a:cubicBezTo>
                      <a:pt x="85352" y="16561"/>
                      <a:pt x="29300" y="12739"/>
                      <a:pt x="0" y="11465"/>
                    </a:cubicBezTo>
                    <a:lnTo>
                      <a:pt x="0" y="0"/>
                    </a:lnTo>
                    <a:cubicBezTo>
                      <a:pt x="29300" y="0"/>
                      <a:pt x="81531" y="3822"/>
                      <a:pt x="135034" y="26752"/>
                    </a:cubicBezTo>
                    <a:cubicBezTo>
                      <a:pt x="154143" y="35670"/>
                      <a:pt x="174526" y="45861"/>
                      <a:pt x="192361" y="59874"/>
                    </a:cubicBezTo>
                    <a:lnTo>
                      <a:pt x="198730" y="8153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3" name="Freeform: Shape 2032">
                <a:extLst>
                  <a:ext uri="{FF2B5EF4-FFF2-40B4-BE49-F238E27FC236}">
                    <a16:creationId xmlns:a16="http://schemas.microsoft.com/office/drawing/2014/main" id="{D1CB0BC0-4DE7-43E3-A901-D9A0FDB1F2DA}"/>
                  </a:ext>
                </a:extLst>
              </p:cNvPr>
              <p:cNvSpPr/>
              <p:nvPr/>
            </p:nvSpPr>
            <p:spPr>
              <a:xfrm>
                <a:off x="7136612" y="1682093"/>
                <a:ext cx="63695" cy="53504"/>
              </a:xfrm>
              <a:custGeom>
                <a:avLst/>
                <a:gdLst>
                  <a:gd name="connsiteX0" fmla="*/ 63696 w 63695"/>
                  <a:gd name="connsiteY0" fmla="*/ 53504 h 53504"/>
                  <a:gd name="connsiteX1" fmla="*/ 3822 w 63695"/>
                  <a:gd name="connsiteY1" fmla="*/ 14013 h 53504"/>
                  <a:gd name="connsiteX2" fmla="*/ 0 w 63695"/>
                  <a:gd name="connsiteY2" fmla="*/ 0 h 53504"/>
                  <a:gd name="connsiteX3" fmla="*/ 57326 w 63695"/>
                  <a:gd name="connsiteY3" fmla="*/ 33122 h 53504"/>
                  <a:gd name="connsiteX4" fmla="*/ 63696 w 63695"/>
                  <a:gd name="connsiteY4" fmla="*/ 53504 h 5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95" h="53504">
                    <a:moveTo>
                      <a:pt x="63696" y="53504"/>
                    </a:moveTo>
                    <a:cubicBezTo>
                      <a:pt x="44587" y="36944"/>
                      <a:pt x="25478" y="24204"/>
                      <a:pt x="3822" y="14013"/>
                    </a:cubicBezTo>
                    <a:lnTo>
                      <a:pt x="0" y="0"/>
                    </a:lnTo>
                    <a:cubicBezTo>
                      <a:pt x="19109" y="8917"/>
                      <a:pt x="39492" y="19109"/>
                      <a:pt x="57326" y="33122"/>
                    </a:cubicBezTo>
                    <a:lnTo>
                      <a:pt x="63696" y="5350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4" name="Freeform: Shape 2033">
                <a:extLst>
                  <a:ext uri="{FF2B5EF4-FFF2-40B4-BE49-F238E27FC236}">
                    <a16:creationId xmlns:a16="http://schemas.microsoft.com/office/drawing/2014/main" id="{BEA04B32-21C9-4743-950D-E046B778B9E8}"/>
                  </a:ext>
                </a:extLst>
              </p:cNvPr>
              <p:cNvSpPr/>
              <p:nvPr/>
            </p:nvSpPr>
            <p:spPr>
              <a:xfrm>
                <a:off x="7142982" y="1456610"/>
                <a:ext cx="39491" cy="20382"/>
              </a:xfrm>
              <a:custGeom>
                <a:avLst/>
                <a:gdLst>
                  <a:gd name="connsiteX0" fmla="*/ 0 w 39491"/>
                  <a:gd name="connsiteY0" fmla="*/ 20383 h 20382"/>
                  <a:gd name="connsiteX1" fmla="*/ 20383 w 39491"/>
                  <a:gd name="connsiteY1" fmla="*/ 0 h 20382"/>
                  <a:gd name="connsiteX2" fmla="*/ 39492 w 39491"/>
                  <a:gd name="connsiteY2" fmla="*/ 20383 h 20382"/>
                  <a:gd name="connsiteX3" fmla="*/ 0 w 39491"/>
                  <a:gd name="connsiteY3" fmla="*/ 20383 h 20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91" h="20382">
                    <a:moveTo>
                      <a:pt x="0" y="20383"/>
                    </a:moveTo>
                    <a:cubicBezTo>
                      <a:pt x="0" y="8917"/>
                      <a:pt x="8918" y="0"/>
                      <a:pt x="20383" y="0"/>
                    </a:cubicBezTo>
                    <a:cubicBezTo>
                      <a:pt x="31848" y="0"/>
                      <a:pt x="39492" y="8917"/>
                      <a:pt x="39492" y="20383"/>
                    </a:cubicBezTo>
                    <a:lnTo>
                      <a:pt x="0" y="20383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8" name="Graphic 6">
              <a:extLst>
                <a:ext uri="{FF2B5EF4-FFF2-40B4-BE49-F238E27FC236}">
                  <a16:creationId xmlns:a16="http://schemas.microsoft.com/office/drawing/2014/main" id="{679C15A4-B220-4448-B984-809C57D7C5D0}"/>
                </a:ext>
              </a:extLst>
            </p:cNvPr>
            <p:cNvGrpSpPr/>
            <p:nvPr/>
          </p:nvGrpSpPr>
          <p:grpSpPr>
            <a:xfrm>
              <a:off x="6160229" y="1698056"/>
              <a:ext cx="468192" cy="702523"/>
              <a:chOff x="6160229" y="1698056"/>
              <a:chExt cx="468192" cy="702523"/>
            </a:xfrm>
          </p:grpSpPr>
          <p:sp>
            <p:nvSpPr>
              <p:cNvPr id="1991" name="Freeform: Shape 1990">
                <a:extLst>
                  <a:ext uri="{FF2B5EF4-FFF2-40B4-BE49-F238E27FC236}">
                    <a16:creationId xmlns:a16="http://schemas.microsoft.com/office/drawing/2014/main" id="{8BCC1946-6533-439B-9396-171F74484B99}"/>
                  </a:ext>
                </a:extLst>
              </p:cNvPr>
              <p:cNvSpPr/>
              <p:nvPr/>
            </p:nvSpPr>
            <p:spPr>
              <a:xfrm rot="1610046">
                <a:off x="6176915" y="2299971"/>
                <a:ext cx="11464" cy="15286"/>
              </a:xfrm>
              <a:custGeom>
                <a:avLst/>
                <a:gdLst>
                  <a:gd name="connsiteX0" fmla="*/ 0 w 11464"/>
                  <a:gd name="connsiteY0" fmla="*/ 0 h 15286"/>
                  <a:gd name="connsiteX1" fmla="*/ 11465 w 11464"/>
                  <a:gd name="connsiteY1" fmla="*/ 0 h 15286"/>
                  <a:gd name="connsiteX2" fmla="*/ 11465 w 11464"/>
                  <a:gd name="connsiteY2" fmla="*/ 15287 h 15286"/>
                  <a:gd name="connsiteX3" fmla="*/ 0 w 11464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4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92" name="Graphic 6">
                <a:extLst>
                  <a:ext uri="{FF2B5EF4-FFF2-40B4-BE49-F238E27FC236}">
                    <a16:creationId xmlns:a16="http://schemas.microsoft.com/office/drawing/2014/main" id="{0BDE8E30-26BD-42A6-8E56-821C8E898968}"/>
                  </a:ext>
                </a:extLst>
              </p:cNvPr>
              <p:cNvGrpSpPr/>
              <p:nvPr/>
            </p:nvGrpSpPr>
            <p:grpSpPr>
              <a:xfrm>
                <a:off x="6160229" y="1698056"/>
                <a:ext cx="468192" cy="702523"/>
                <a:chOff x="6160229" y="1698056"/>
                <a:chExt cx="468192" cy="702523"/>
              </a:xfrm>
            </p:grpSpPr>
            <p:sp>
              <p:nvSpPr>
                <p:cNvPr id="1993" name="Freeform: Shape 1992">
                  <a:extLst>
                    <a:ext uri="{FF2B5EF4-FFF2-40B4-BE49-F238E27FC236}">
                      <a16:creationId xmlns:a16="http://schemas.microsoft.com/office/drawing/2014/main" id="{893AAF83-9B2E-462A-AC54-92C9074DE923}"/>
                    </a:ext>
                  </a:extLst>
                </p:cNvPr>
                <p:cNvSpPr/>
                <p:nvPr/>
              </p:nvSpPr>
              <p:spPr>
                <a:xfrm>
                  <a:off x="6280921" y="2021331"/>
                  <a:ext cx="115170" cy="115170"/>
                </a:xfrm>
                <a:custGeom>
                  <a:avLst/>
                  <a:gdLst>
                    <a:gd name="connsiteX0" fmla="*/ 110453 w 115170"/>
                    <a:gd name="connsiteY0" fmla="*/ 79879 h 115170"/>
                    <a:gd name="connsiteX1" fmla="*/ 35292 w 115170"/>
                    <a:gd name="connsiteY1" fmla="*/ 110452 h 115170"/>
                    <a:gd name="connsiteX2" fmla="*/ 4718 w 115170"/>
                    <a:gd name="connsiteY2" fmla="*/ 35292 h 115170"/>
                    <a:gd name="connsiteX3" fmla="*/ 79879 w 115170"/>
                    <a:gd name="connsiteY3" fmla="*/ 4718 h 115170"/>
                    <a:gd name="connsiteX4" fmla="*/ 110453 w 115170"/>
                    <a:gd name="connsiteY4" fmla="*/ 79879 h 1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70" h="115170">
                      <a:moveTo>
                        <a:pt x="110453" y="79879"/>
                      </a:moveTo>
                      <a:cubicBezTo>
                        <a:pt x="97714" y="109178"/>
                        <a:pt x="64592" y="123192"/>
                        <a:pt x="35292" y="110452"/>
                      </a:cubicBezTo>
                      <a:cubicBezTo>
                        <a:pt x="5992" y="97713"/>
                        <a:pt x="-8021" y="64591"/>
                        <a:pt x="4718" y="35292"/>
                      </a:cubicBezTo>
                      <a:cubicBezTo>
                        <a:pt x="17457" y="5992"/>
                        <a:pt x="50579" y="-8021"/>
                        <a:pt x="79879" y="4718"/>
                      </a:cubicBezTo>
                      <a:cubicBezTo>
                        <a:pt x="109179" y="17457"/>
                        <a:pt x="123192" y="50579"/>
                        <a:pt x="110453" y="798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4" name="Freeform: Shape 1993">
                  <a:extLst>
                    <a:ext uri="{FF2B5EF4-FFF2-40B4-BE49-F238E27FC236}">
                      <a16:creationId xmlns:a16="http://schemas.microsoft.com/office/drawing/2014/main" id="{A4F3C7C1-AF7B-4636-8375-291C7A2BDD6E}"/>
                    </a:ext>
                  </a:extLst>
                </p:cNvPr>
                <p:cNvSpPr/>
                <p:nvPr/>
              </p:nvSpPr>
              <p:spPr>
                <a:xfrm>
                  <a:off x="6161430" y="2046998"/>
                  <a:ext cx="208994" cy="353581"/>
                </a:xfrm>
                <a:custGeom>
                  <a:avLst/>
                  <a:gdLst>
                    <a:gd name="connsiteX0" fmla="*/ 54144 w 208994"/>
                    <a:gd name="connsiteY0" fmla="*/ 353581 h 353581"/>
                    <a:gd name="connsiteX1" fmla="*/ 23570 w 208994"/>
                    <a:gd name="connsiteY1" fmla="*/ 338294 h 353581"/>
                    <a:gd name="connsiteX2" fmla="*/ 4461 w 208994"/>
                    <a:gd name="connsiteY2" fmla="*/ 280968 h 353581"/>
                    <a:gd name="connsiteX3" fmla="*/ 135674 w 208994"/>
                    <a:gd name="connsiteY3" fmla="*/ 21090 h 353581"/>
                    <a:gd name="connsiteX4" fmla="*/ 187904 w 208994"/>
                    <a:gd name="connsiteY4" fmla="*/ 4529 h 353581"/>
                    <a:gd name="connsiteX5" fmla="*/ 187904 w 208994"/>
                    <a:gd name="connsiteY5" fmla="*/ 4529 h 353581"/>
                    <a:gd name="connsiteX6" fmla="*/ 204466 w 208994"/>
                    <a:gd name="connsiteY6" fmla="*/ 56759 h 353581"/>
                    <a:gd name="connsiteX7" fmla="*/ 54144 w 208994"/>
                    <a:gd name="connsiteY7" fmla="*/ 353581 h 353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8994" h="353581">
                      <a:moveTo>
                        <a:pt x="54144" y="353581"/>
                      </a:moveTo>
                      <a:lnTo>
                        <a:pt x="23570" y="338294"/>
                      </a:lnTo>
                      <a:cubicBezTo>
                        <a:pt x="1913" y="328103"/>
                        <a:pt x="-5730" y="301351"/>
                        <a:pt x="4461" y="280968"/>
                      </a:cubicBezTo>
                      <a:lnTo>
                        <a:pt x="135674" y="21090"/>
                      </a:lnTo>
                      <a:cubicBezTo>
                        <a:pt x="145866" y="1981"/>
                        <a:pt x="168796" y="-5662"/>
                        <a:pt x="187904" y="4529"/>
                      </a:cubicBezTo>
                      <a:lnTo>
                        <a:pt x="187904" y="4529"/>
                      </a:lnTo>
                      <a:cubicBezTo>
                        <a:pt x="207013" y="14720"/>
                        <a:pt x="214657" y="37651"/>
                        <a:pt x="204466" y="56759"/>
                      </a:cubicBezTo>
                      <a:lnTo>
                        <a:pt x="54144" y="35358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5" name="Freeform: Shape 1994">
                  <a:extLst>
                    <a:ext uri="{FF2B5EF4-FFF2-40B4-BE49-F238E27FC236}">
                      <a16:creationId xmlns:a16="http://schemas.microsoft.com/office/drawing/2014/main" id="{D04064C8-C3FC-41DC-ACD3-BBB65413856D}"/>
                    </a:ext>
                  </a:extLst>
                </p:cNvPr>
                <p:cNvSpPr/>
                <p:nvPr/>
              </p:nvSpPr>
              <p:spPr>
                <a:xfrm>
                  <a:off x="6160229" y="2150892"/>
                  <a:ext cx="99657" cy="229304"/>
                </a:xfrm>
                <a:custGeom>
                  <a:avLst/>
                  <a:gdLst>
                    <a:gd name="connsiteX0" fmla="*/ 17127 w 99657"/>
                    <a:gd name="connsiteY0" fmla="*/ 226756 h 229304"/>
                    <a:gd name="connsiteX1" fmla="*/ 15853 w 99657"/>
                    <a:gd name="connsiteY1" fmla="*/ 229304 h 229304"/>
                    <a:gd name="connsiteX2" fmla="*/ 4388 w 99657"/>
                    <a:gd name="connsiteY2" fmla="*/ 177074 h 229304"/>
                    <a:gd name="connsiteX3" fmla="*/ 93562 w 99657"/>
                    <a:gd name="connsiteY3" fmla="*/ 0 h 229304"/>
                    <a:gd name="connsiteX4" fmla="*/ 93562 w 99657"/>
                    <a:gd name="connsiteY4" fmla="*/ 0 h 229304"/>
                    <a:gd name="connsiteX5" fmla="*/ 98658 w 99657"/>
                    <a:gd name="connsiteY5" fmla="*/ 15287 h 229304"/>
                    <a:gd name="connsiteX6" fmla="*/ 13305 w 99657"/>
                    <a:gd name="connsiteY6" fmla="*/ 184717 h 229304"/>
                    <a:gd name="connsiteX7" fmla="*/ 15853 w 99657"/>
                    <a:gd name="connsiteY7" fmla="*/ 216565 h 229304"/>
                    <a:gd name="connsiteX8" fmla="*/ 17127 w 99657"/>
                    <a:gd name="connsiteY8" fmla="*/ 226756 h 22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657" h="229304">
                      <a:moveTo>
                        <a:pt x="17127" y="226756"/>
                      </a:moveTo>
                      <a:lnTo>
                        <a:pt x="15853" y="229304"/>
                      </a:lnTo>
                      <a:cubicBezTo>
                        <a:pt x="566" y="216565"/>
                        <a:pt x="-4529" y="194909"/>
                        <a:pt x="4388" y="177074"/>
                      </a:cubicBezTo>
                      <a:lnTo>
                        <a:pt x="93562" y="0"/>
                      </a:lnTo>
                      <a:lnTo>
                        <a:pt x="93562" y="0"/>
                      </a:lnTo>
                      <a:cubicBezTo>
                        <a:pt x="98658" y="2548"/>
                        <a:pt x="101205" y="10191"/>
                        <a:pt x="98658" y="15287"/>
                      </a:cubicBezTo>
                      <a:lnTo>
                        <a:pt x="13305" y="184717"/>
                      </a:lnTo>
                      <a:cubicBezTo>
                        <a:pt x="8210" y="194909"/>
                        <a:pt x="9484" y="207648"/>
                        <a:pt x="15853" y="216565"/>
                      </a:cubicBezTo>
                      <a:cubicBezTo>
                        <a:pt x="19675" y="217839"/>
                        <a:pt x="19675" y="222935"/>
                        <a:pt x="17127" y="22675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6" name="Freeform: Shape 1995">
                  <a:extLst>
                    <a:ext uri="{FF2B5EF4-FFF2-40B4-BE49-F238E27FC236}">
                      <a16:creationId xmlns:a16="http://schemas.microsoft.com/office/drawing/2014/main" id="{E51509D3-2C08-4538-9E3A-D573E1DACAE5}"/>
                    </a:ext>
                  </a:extLst>
                </p:cNvPr>
                <p:cNvSpPr/>
                <p:nvPr/>
              </p:nvSpPr>
              <p:spPr>
                <a:xfrm rot="1610046">
                  <a:off x="6173740" y="231379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7 w 77707"/>
                    <a:gd name="connsiteY1" fmla="*/ 0 h 15286"/>
                    <a:gd name="connsiteX2" fmla="*/ 77707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7" y="0"/>
                      </a:lnTo>
                      <a:lnTo>
                        <a:pt x="77707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7" name="Freeform: Shape 1996">
                  <a:extLst>
                    <a:ext uri="{FF2B5EF4-FFF2-40B4-BE49-F238E27FC236}">
                      <a16:creationId xmlns:a16="http://schemas.microsoft.com/office/drawing/2014/main" id="{2868B9C2-CC7F-4758-A831-1C45CC488397}"/>
                    </a:ext>
                  </a:extLst>
                </p:cNvPr>
                <p:cNvSpPr/>
                <p:nvPr/>
              </p:nvSpPr>
              <p:spPr>
                <a:xfrm>
                  <a:off x="6341870" y="1698056"/>
                  <a:ext cx="286552" cy="419555"/>
                </a:xfrm>
                <a:custGeom>
                  <a:avLst/>
                  <a:gdLst>
                    <a:gd name="connsiteX0" fmla="*/ 57147 w 286552"/>
                    <a:gd name="connsiteY0" fmla="*/ 412072 h 419555"/>
                    <a:gd name="connsiteX1" fmla="*/ 57147 w 286552"/>
                    <a:gd name="connsiteY1" fmla="*/ 412072 h 419555"/>
                    <a:gd name="connsiteX2" fmla="*/ 7464 w 286552"/>
                    <a:gd name="connsiteY2" fmla="*/ 291050 h 419555"/>
                    <a:gd name="connsiteX3" fmla="*/ 106830 w 286552"/>
                    <a:gd name="connsiteY3" fmla="*/ 54102 h 419555"/>
                    <a:gd name="connsiteX4" fmla="*/ 221482 w 286552"/>
                    <a:gd name="connsiteY4" fmla="*/ 6967 h 419555"/>
                    <a:gd name="connsiteX5" fmla="*/ 235495 w 286552"/>
                    <a:gd name="connsiteY5" fmla="*/ 13337 h 419555"/>
                    <a:gd name="connsiteX6" fmla="*/ 280082 w 286552"/>
                    <a:gd name="connsiteY6" fmla="*/ 121619 h 419555"/>
                    <a:gd name="connsiteX7" fmla="*/ 179443 w 286552"/>
                    <a:gd name="connsiteY7" fmla="*/ 363663 h 419555"/>
                    <a:gd name="connsiteX8" fmla="*/ 57147 w 286552"/>
                    <a:gd name="connsiteY8" fmla="*/ 412072 h 41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552" h="419555">
                      <a:moveTo>
                        <a:pt x="57147" y="412072"/>
                      </a:moveTo>
                      <a:lnTo>
                        <a:pt x="57147" y="412072"/>
                      </a:lnTo>
                      <a:cubicBezTo>
                        <a:pt x="10012" y="392963"/>
                        <a:pt x="-12918" y="338185"/>
                        <a:pt x="7464" y="291050"/>
                      </a:cubicBezTo>
                      <a:lnTo>
                        <a:pt x="106830" y="54102"/>
                      </a:lnTo>
                      <a:cubicBezTo>
                        <a:pt x="125938" y="9515"/>
                        <a:pt x="176895" y="-12141"/>
                        <a:pt x="221482" y="6967"/>
                      </a:cubicBezTo>
                      <a:lnTo>
                        <a:pt x="235495" y="13337"/>
                      </a:lnTo>
                      <a:cubicBezTo>
                        <a:pt x="277534" y="31172"/>
                        <a:pt x="297916" y="79580"/>
                        <a:pt x="280082" y="121619"/>
                      </a:cubicBezTo>
                      <a:lnTo>
                        <a:pt x="179443" y="363663"/>
                      </a:lnTo>
                      <a:cubicBezTo>
                        <a:pt x="159060" y="409524"/>
                        <a:pt x="104282" y="432454"/>
                        <a:pt x="57147" y="41207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8" name="Freeform: Shape 1997">
                  <a:extLst>
                    <a:ext uri="{FF2B5EF4-FFF2-40B4-BE49-F238E27FC236}">
                      <a16:creationId xmlns:a16="http://schemas.microsoft.com/office/drawing/2014/main" id="{5A225AD2-6DC7-48DD-A248-1E643BE4828E}"/>
                    </a:ext>
                  </a:extLst>
                </p:cNvPr>
                <p:cNvSpPr/>
                <p:nvPr/>
              </p:nvSpPr>
              <p:spPr>
                <a:xfrm>
                  <a:off x="6341414" y="1992927"/>
                  <a:ext cx="177350" cy="124367"/>
                </a:xfrm>
                <a:custGeom>
                  <a:avLst/>
                  <a:gdLst>
                    <a:gd name="connsiteX0" fmla="*/ 177350 w 177350"/>
                    <a:gd name="connsiteY0" fmla="*/ 71339 h 124367"/>
                    <a:gd name="connsiteX1" fmla="*/ 57603 w 177350"/>
                    <a:gd name="connsiteY1" fmla="*/ 117200 h 124367"/>
                    <a:gd name="connsiteX2" fmla="*/ 5372 w 177350"/>
                    <a:gd name="connsiteY2" fmla="*/ 0 h 124367"/>
                    <a:gd name="connsiteX3" fmla="*/ 27029 w 177350"/>
                    <a:gd name="connsiteY3" fmla="*/ 8917 h 124367"/>
                    <a:gd name="connsiteX4" fmla="*/ 67794 w 177350"/>
                    <a:gd name="connsiteY4" fmla="*/ 90448 h 124367"/>
                    <a:gd name="connsiteX5" fmla="*/ 154420 w 177350"/>
                    <a:gd name="connsiteY5" fmla="*/ 61148 h 124367"/>
                    <a:gd name="connsiteX6" fmla="*/ 177350 w 177350"/>
                    <a:gd name="connsiteY6" fmla="*/ 71339 h 1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50" h="124367">
                      <a:moveTo>
                        <a:pt x="177350" y="71339"/>
                      </a:moveTo>
                      <a:cubicBezTo>
                        <a:pt x="155694" y="115926"/>
                        <a:pt x="103464" y="136309"/>
                        <a:pt x="57603" y="117200"/>
                      </a:cubicBezTo>
                      <a:cubicBezTo>
                        <a:pt x="11742" y="98091"/>
                        <a:pt x="-11189" y="45861"/>
                        <a:pt x="5372" y="0"/>
                      </a:cubicBezTo>
                      <a:lnTo>
                        <a:pt x="27029" y="8917"/>
                      </a:lnTo>
                      <a:cubicBezTo>
                        <a:pt x="18112" y="42039"/>
                        <a:pt x="34672" y="77709"/>
                        <a:pt x="67794" y="90448"/>
                      </a:cubicBezTo>
                      <a:cubicBezTo>
                        <a:pt x="99642" y="104461"/>
                        <a:pt x="136585" y="90448"/>
                        <a:pt x="154420" y="61148"/>
                      </a:cubicBezTo>
                      <a:lnTo>
                        <a:pt x="177350" y="7133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9" name="Freeform: Shape 1998">
                  <a:extLst>
                    <a:ext uri="{FF2B5EF4-FFF2-40B4-BE49-F238E27FC236}">
                      <a16:creationId xmlns:a16="http://schemas.microsoft.com/office/drawing/2014/main" id="{0CDD8D45-FDAB-412A-A626-D3B6B829EB05}"/>
                    </a:ext>
                  </a:extLst>
                </p:cNvPr>
                <p:cNvSpPr/>
                <p:nvPr/>
              </p:nvSpPr>
              <p:spPr>
                <a:xfrm>
                  <a:off x="6462713" y="1743240"/>
                  <a:ext cx="131212" cy="131213"/>
                </a:xfrm>
                <a:custGeom>
                  <a:avLst/>
                  <a:gdLst>
                    <a:gd name="connsiteX0" fmla="*/ 131213 w 131212"/>
                    <a:gd name="connsiteY0" fmla="*/ 66243 h 131213"/>
                    <a:gd name="connsiteX1" fmla="*/ 64969 w 131212"/>
                    <a:gd name="connsiteY1" fmla="*/ 131213 h 131213"/>
                    <a:gd name="connsiteX2" fmla="*/ 0 w 131212"/>
                    <a:gd name="connsiteY2" fmla="*/ 64970 h 131213"/>
                    <a:gd name="connsiteX3" fmla="*/ 66244 w 131212"/>
                    <a:gd name="connsiteY3" fmla="*/ 0 h 131213"/>
                    <a:gd name="connsiteX4" fmla="*/ 131213 w 131212"/>
                    <a:gd name="connsiteY4" fmla="*/ 6624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12" h="131213">
                      <a:moveTo>
                        <a:pt x="131213" y="66243"/>
                      </a:moveTo>
                      <a:cubicBezTo>
                        <a:pt x="131213" y="101913"/>
                        <a:pt x="100639" y="131213"/>
                        <a:pt x="64969" y="131213"/>
                      </a:cubicBezTo>
                      <a:cubicBezTo>
                        <a:pt x="29300" y="131213"/>
                        <a:pt x="0" y="100639"/>
                        <a:pt x="0" y="64970"/>
                      </a:cubicBezTo>
                      <a:cubicBezTo>
                        <a:pt x="0" y="29300"/>
                        <a:pt x="30574" y="0"/>
                        <a:pt x="66244" y="0"/>
                      </a:cubicBezTo>
                      <a:cubicBezTo>
                        <a:pt x="101913" y="0"/>
                        <a:pt x="131213" y="29300"/>
                        <a:pt x="131213" y="66243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0" name="Freeform: Shape 1999">
                  <a:extLst>
                    <a:ext uri="{FF2B5EF4-FFF2-40B4-BE49-F238E27FC236}">
                      <a16:creationId xmlns:a16="http://schemas.microsoft.com/office/drawing/2014/main" id="{1ED1BE1C-2316-4580-8072-6EA9EB59AAB2}"/>
                    </a:ext>
                  </a:extLst>
                </p:cNvPr>
                <p:cNvSpPr/>
                <p:nvPr/>
              </p:nvSpPr>
              <p:spPr>
                <a:xfrm>
                  <a:off x="6480487" y="1759741"/>
                  <a:ext cx="95663" cy="95663"/>
                </a:xfrm>
                <a:custGeom>
                  <a:avLst/>
                  <a:gdLst>
                    <a:gd name="connsiteX0" fmla="*/ 95603 w 95663"/>
                    <a:gd name="connsiteY0" fmla="*/ 44647 h 95663"/>
                    <a:gd name="connsiteX1" fmla="*/ 51016 w 95663"/>
                    <a:gd name="connsiteY1" fmla="*/ 95604 h 95663"/>
                    <a:gd name="connsiteX2" fmla="*/ 60 w 95663"/>
                    <a:gd name="connsiteY2" fmla="*/ 51017 h 95663"/>
                    <a:gd name="connsiteX3" fmla="*/ 44647 w 95663"/>
                    <a:gd name="connsiteY3" fmla="*/ 60 h 95663"/>
                    <a:gd name="connsiteX4" fmla="*/ 95603 w 95663"/>
                    <a:gd name="connsiteY4" fmla="*/ 44647 h 95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663" h="95663">
                      <a:moveTo>
                        <a:pt x="95603" y="44647"/>
                      </a:moveTo>
                      <a:cubicBezTo>
                        <a:pt x="96878" y="71399"/>
                        <a:pt x="77769" y="94330"/>
                        <a:pt x="51016" y="95604"/>
                      </a:cubicBezTo>
                      <a:cubicBezTo>
                        <a:pt x="24264" y="96877"/>
                        <a:pt x="1334" y="77769"/>
                        <a:pt x="60" y="51017"/>
                      </a:cubicBezTo>
                      <a:cubicBezTo>
                        <a:pt x="-1214" y="24264"/>
                        <a:pt x="17895" y="1334"/>
                        <a:pt x="44647" y="60"/>
                      </a:cubicBezTo>
                      <a:cubicBezTo>
                        <a:pt x="70125" y="-1214"/>
                        <a:pt x="94330" y="17895"/>
                        <a:pt x="95603" y="4464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1" name="Freeform: Shape 2000">
                  <a:extLst>
                    <a:ext uri="{FF2B5EF4-FFF2-40B4-BE49-F238E27FC236}">
                      <a16:creationId xmlns:a16="http://schemas.microsoft.com/office/drawing/2014/main" id="{FD5DAEC5-1430-47B8-A29F-D35D0A7997A5}"/>
                    </a:ext>
                  </a:extLst>
                </p:cNvPr>
                <p:cNvSpPr/>
                <p:nvPr/>
              </p:nvSpPr>
              <p:spPr>
                <a:xfrm rot="1610046">
                  <a:off x="6173591" y="227568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2" name="Freeform: Shape 2001">
                  <a:extLst>
                    <a:ext uri="{FF2B5EF4-FFF2-40B4-BE49-F238E27FC236}">
                      <a16:creationId xmlns:a16="http://schemas.microsoft.com/office/drawing/2014/main" id="{BCFC103B-5703-4D34-9F5B-C1C4C8E07E21}"/>
                    </a:ext>
                  </a:extLst>
                </p:cNvPr>
                <p:cNvSpPr/>
                <p:nvPr/>
              </p:nvSpPr>
              <p:spPr>
                <a:xfrm rot="1610046">
                  <a:off x="6184066" y="225407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979" name="Graphic 6">
              <a:extLst>
                <a:ext uri="{FF2B5EF4-FFF2-40B4-BE49-F238E27FC236}">
                  <a16:creationId xmlns:a16="http://schemas.microsoft.com/office/drawing/2014/main" id="{BFE537FA-20D0-49A8-95E0-7266EFD53D01}"/>
                </a:ext>
              </a:extLst>
            </p:cNvPr>
            <p:cNvGrpSpPr/>
            <p:nvPr/>
          </p:nvGrpSpPr>
          <p:grpSpPr>
            <a:xfrm>
              <a:off x="6969690" y="1828552"/>
              <a:ext cx="287822" cy="586039"/>
              <a:chOff x="6969690" y="1828552"/>
              <a:chExt cx="287822" cy="586039"/>
            </a:xfrm>
          </p:grpSpPr>
          <p:grpSp>
            <p:nvGrpSpPr>
              <p:cNvPr id="1980" name="Graphic 6">
                <a:extLst>
                  <a:ext uri="{FF2B5EF4-FFF2-40B4-BE49-F238E27FC236}">
                    <a16:creationId xmlns:a16="http://schemas.microsoft.com/office/drawing/2014/main" id="{3D0A92A3-746F-40A5-BB05-38831AD9FF4A}"/>
                  </a:ext>
                </a:extLst>
              </p:cNvPr>
              <p:cNvGrpSpPr/>
              <p:nvPr/>
            </p:nvGrpSpPr>
            <p:grpSpPr>
              <a:xfrm>
                <a:off x="7114363" y="2039388"/>
                <a:ext cx="142670" cy="375203"/>
                <a:chOff x="7114363" y="2039388"/>
                <a:chExt cx="142670" cy="375203"/>
              </a:xfrm>
            </p:grpSpPr>
            <p:sp>
              <p:nvSpPr>
                <p:cNvPr id="1985" name="Freeform: Shape 1984">
                  <a:extLst>
                    <a:ext uri="{FF2B5EF4-FFF2-40B4-BE49-F238E27FC236}">
                      <a16:creationId xmlns:a16="http://schemas.microsoft.com/office/drawing/2014/main" id="{C98B20A3-2DB1-4F4D-85E2-70DE7EAB4043}"/>
                    </a:ext>
                  </a:extLst>
                </p:cNvPr>
                <p:cNvSpPr/>
                <p:nvPr/>
              </p:nvSpPr>
              <p:spPr>
                <a:xfrm>
                  <a:off x="7121678" y="2039388"/>
                  <a:ext cx="135355" cy="375203"/>
                </a:xfrm>
                <a:custGeom>
                  <a:avLst/>
                  <a:gdLst>
                    <a:gd name="connsiteX0" fmla="*/ 67165 w 135355"/>
                    <a:gd name="connsiteY0" fmla="*/ 375204 h 375203"/>
                    <a:gd name="connsiteX1" fmla="*/ 37865 w 135355"/>
                    <a:gd name="connsiteY1" fmla="*/ 368834 h 375203"/>
                    <a:gd name="connsiteX2" fmla="*/ 921 w 135355"/>
                    <a:gd name="connsiteY2" fmla="*/ 312782 h 375203"/>
                    <a:gd name="connsiteX3" fmla="*/ 58247 w 135355"/>
                    <a:gd name="connsiteY3" fmla="*/ 31248 h 375203"/>
                    <a:gd name="connsiteX4" fmla="*/ 104108 w 135355"/>
                    <a:gd name="connsiteY4" fmla="*/ 674 h 375203"/>
                    <a:gd name="connsiteX5" fmla="*/ 104108 w 135355"/>
                    <a:gd name="connsiteY5" fmla="*/ 674 h 375203"/>
                    <a:gd name="connsiteX6" fmla="*/ 134682 w 135355"/>
                    <a:gd name="connsiteY6" fmla="*/ 46534 h 375203"/>
                    <a:gd name="connsiteX7" fmla="*/ 67165 w 135355"/>
                    <a:gd name="connsiteY7" fmla="*/ 375204 h 37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55" h="375203">
                      <a:moveTo>
                        <a:pt x="67165" y="375204"/>
                      </a:moveTo>
                      <a:lnTo>
                        <a:pt x="37865" y="368834"/>
                      </a:lnTo>
                      <a:cubicBezTo>
                        <a:pt x="12387" y="363739"/>
                        <a:pt x="-4175" y="338261"/>
                        <a:pt x="921" y="312782"/>
                      </a:cubicBezTo>
                      <a:lnTo>
                        <a:pt x="58247" y="31248"/>
                      </a:lnTo>
                      <a:cubicBezTo>
                        <a:pt x="62069" y="9591"/>
                        <a:pt x="83726" y="-3148"/>
                        <a:pt x="104108" y="674"/>
                      </a:cubicBezTo>
                      <a:lnTo>
                        <a:pt x="104108" y="674"/>
                      </a:lnTo>
                      <a:cubicBezTo>
                        <a:pt x="125765" y="4495"/>
                        <a:pt x="138504" y="26152"/>
                        <a:pt x="134682" y="46534"/>
                      </a:cubicBezTo>
                      <a:lnTo>
                        <a:pt x="67165" y="37520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6" name="Freeform: Shape 1985">
                  <a:extLst>
                    <a:ext uri="{FF2B5EF4-FFF2-40B4-BE49-F238E27FC236}">
                      <a16:creationId xmlns:a16="http://schemas.microsoft.com/office/drawing/2014/main" id="{C0E85877-73B5-4D88-B104-D56C5B221C0C}"/>
                    </a:ext>
                  </a:extLst>
                </p:cNvPr>
                <p:cNvSpPr/>
                <p:nvPr/>
              </p:nvSpPr>
              <p:spPr>
                <a:xfrm rot="690799">
                  <a:off x="7125381" y="2331626"/>
                  <a:ext cx="77710" cy="15287"/>
                </a:xfrm>
                <a:custGeom>
                  <a:avLst/>
                  <a:gdLst>
                    <a:gd name="connsiteX0" fmla="*/ 0 w 77710"/>
                    <a:gd name="connsiteY0" fmla="*/ 0 h 15287"/>
                    <a:gd name="connsiteX1" fmla="*/ 77710 w 77710"/>
                    <a:gd name="connsiteY1" fmla="*/ 0 h 15287"/>
                    <a:gd name="connsiteX2" fmla="*/ 77710 w 77710"/>
                    <a:gd name="connsiteY2" fmla="*/ 15287 h 15287"/>
                    <a:gd name="connsiteX3" fmla="*/ 0 w 77710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10" h="15287">
                      <a:moveTo>
                        <a:pt x="0" y="0"/>
                      </a:moveTo>
                      <a:lnTo>
                        <a:pt x="77710" y="0"/>
                      </a:lnTo>
                      <a:lnTo>
                        <a:pt x="77710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7" name="Freeform: Shape 1986">
                  <a:extLst>
                    <a:ext uri="{FF2B5EF4-FFF2-40B4-BE49-F238E27FC236}">
                      <a16:creationId xmlns:a16="http://schemas.microsoft.com/office/drawing/2014/main" id="{D567DCE0-21C7-4031-A6AA-19AD4B3EC790}"/>
                    </a:ext>
                  </a:extLst>
                </p:cNvPr>
                <p:cNvSpPr/>
                <p:nvPr/>
              </p:nvSpPr>
              <p:spPr>
                <a:xfrm>
                  <a:off x="7121801" y="2159810"/>
                  <a:ext cx="49451" cy="243317"/>
                </a:xfrm>
                <a:custGeom>
                  <a:avLst/>
                  <a:gdLst>
                    <a:gd name="connsiteX0" fmla="*/ 25003 w 49451"/>
                    <a:gd name="connsiteY0" fmla="*/ 240770 h 243317"/>
                    <a:gd name="connsiteX1" fmla="*/ 25003 w 49451"/>
                    <a:gd name="connsiteY1" fmla="*/ 243317 h 243317"/>
                    <a:gd name="connsiteX2" fmla="*/ 799 w 49451"/>
                    <a:gd name="connsiteY2" fmla="*/ 194909 h 243317"/>
                    <a:gd name="connsiteX3" fmla="*/ 40290 w 49451"/>
                    <a:gd name="connsiteY3" fmla="*/ 0 h 243317"/>
                    <a:gd name="connsiteX4" fmla="*/ 40290 w 49451"/>
                    <a:gd name="connsiteY4" fmla="*/ 0 h 243317"/>
                    <a:gd name="connsiteX5" fmla="*/ 49207 w 49451"/>
                    <a:gd name="connsiteY5" fmla="*/ 12739 h 243317"/>
                    <a:gd name="connsiteX6" fmla="*/ 10990 w 49451"/>
                    <a:gd name="connsiteY6" fmla="*/ 198730 h 243317"/>
                    <a:gd name="connsiteX7" fmla="*/ 21181 w 49451"/>
                    <a:gd name="connsiteY7" fmla="*/ 228030 h 243317"/>
                    <a:gd name="connsiteX8" fmla="*/ 25003 w 49451"/>
                    <a:gd name="connsiteY8" fmla="*/ 240770 h 24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51" h="243317">
                      <a:moveTo>
                        <a:pt x="25003" y="240770"/>
                      </a:moveTo>
                      <a:lnTo>
                        <a:pt x="25003" y="243317"/>
                      </a:lnTo>
                      <a:cubicBezTo>
                        <a:pt x="7168" y="235674"/>
                        <a:pt x="-3023" y="215291"/>
                        <a:pt x="799" y="194909"/>
                      </a:cubicBezTo>
                      <a:lnTo>
                        <a:pt x="40290" y="0"/>
                      </a:lnTo>
                      <a:lnTo>
                        <a:pt x="40290" y="0"/>
                      </a:lnTo>
                      <a:cubicBezTo>
                        <a:pt x="46659" y="1274"/>
                        <a:pt x="50482" y="7644"/>
                        <a:pt x="49207" y="12739"/>
                      </a:cubicBezTo>
                      <a:lnTo>
                        <a:pt x="10990" y="198730"/>
                      </a:lnTo>
                      <a:cubicBezTo>
                        <a:pt x="8442" y="210196"/>
                        <a:pt x="13538" y="221661"/>
                        <a:pt x="21181" y="228030"/>
                      </a:cubicBezTo>
                      <a:cubicBezTo>
                        <a:pt x="23729" y="231852"/>
                        <a:pt x="25003" y="236948"/>
                        <a:pt x="25003" y="2407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8" name="Freeform: Shape 1987">
                  <a:extLst>
                    <a:ext uri="{FF2B5EF4-FFF2-40B4-BE49-F238E27FC236}">
                      <a16:creationId xmlns:a16="http://schemas.microsoft.com/office/drawing/2014/main" id="{2538E73C-43F3-4220-BB80-898778339B1D}"/>
                    </a:ext>
                  </a:extLst>
                </p:cNvPr>
                <p:cNvSpPr/>
                <p:nvPr/>
              </p:nvSpPr>
              <p:spPr>
                <a:xfrm rot="690799">
                  <a:off x="7126529" y="2325499"/>
                  <a:ext cx="11465" cy="15287"/>
                </a:xfrm>
                <a:custGeom>
                  <a:avLst/>
                  <a:gdLst>
                    <a:gd name="connsiteX0" fmla="*/ 0 w 11465"/>
                    <a:gd name="connsiteY0" fmla="*/ 0 h 15287"/>
                    <a:gd name="connsiteX1" fmla="*/ 11466 w 11465"/>
                    <a:gd name="connsiteY1" fmla="*/ 0 h 15287"/>
                    <a:gd name="connsiteX2" fmla="*/ 11466 w 11465"/>
                    <a:gd name="connsiteY2" fmla="*/ 15287 h 15287"/>
                    <a:gd name="connsiteX3" fmla="*/ 0 w 11465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7">
                      <a:moveTo>
                        <a:pt x="0" y="0"/>
                      </a:moveTo>
                      <a:lnTo>
                        <a:pt x="11466" y="0"/>
                      </a:lnTo>
                      <a:lnTo>
                        <a:pt x="11466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9" name="Freeform: Shape 1988">
                  <a:extLst>
                    <a:ext uri="{FF2B5EF4-FFF2-40B4-BE49-F238E27FC236}">
                      <a16:creationId xmlns:a16="http://schemas.microsoft.com/office/drawing/2014/main" id="{BD8BF20A-D7E5-491D-89D9-C83577D2579D}"/>
                    </a:ext>
                  </a:extLst>
                </p:cNvPr>
                <p:cNvSpPr/>
                <p:nvPr/>
              </p:nvSpPr>
              <p:spPr>
                <a:xfrm rot="690799">
                  <a:off x="7115186" y="2301295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0" name="Freeform: Shape 1989">
                  <a:extLst>
                    <a:ext uri="{FF2B5EF4-FFF2-40B4-BE49-F238E27FC236}">
                      <a16:creationId xmlns:a16="http://schemas.microsoft.com/office/drawing/2014/main" id="{779DF20A-9E93-45F7-9928-A720C3DCBD38}"/>
                    </a:ext>
                  </a:extLst>
                </p:cNvPr>
                <p:cNvSpPr/>
                <p:nvPr/>
              </p:nvSpPr>
              <p:spPr>
                <a:xfrm rot="690799">
                  <a:off x="7119071" y="2278149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981" name="Freeform: Shape 1980">
                <a:extLst>
                  <a:ext uri="{FF2B5EF4-FFF2-40B4-BE49-F238E27FC236}">
                    <a16:creationId xmlns:a16="http://schemas.microsoft.com/office/drawing/2014/main" id="{54F4F1CE-EC5F-4756-A30C-36A48B467805}"/>
                  </a:ext>
                </a:extLst>
              </p:cNvPr>
              <p:cNvSpPr/>
              <p:nvPr/>
            </p:nvSpPr>
            <p:spPr>
              <a:xfrm>
                <a:off x="6989093" y="1857062"/>
                <a:ext cx="266689" cy="281788"/>
              </a:xfrm>
              <a:custGeom>
                <a:avLst/>
                <a:gdLst>
                  <a:gd name="connsiteX0" fmla="*/ 16306 w 266689"/>
                  <a:gd name="connsiteY0" fmla="*/ 13570 h 281788"/>
                  <a:gd name="connsiteX1" fmla="*/ 16306 w 266689"/>
                  <a:gd name="connsiteY1" fmla="*/ 13570 h 281788"/>
                  <a:gd name="connsiteX2" fmla="*/ 88919 w 266689"/>
                  <a:gd name="connsiteY2" fmla="*/ 16118 h 281788"/>
                  <a:gd name="connsiteX3" fmla="*/ 253254 w 266689"/>
                  <a:gd name="connsiteY3" fmla="*/ 195740 h 281788"/>
                  <a:gd name="connsiteX4" fmla="*/ 249432 w 266689"/>
                  <a:gd name="connsiteY4" fmla="*/ 268352 h 281788"/>
                  <a:gd name="connsiteX5" fmla="*/ 249432 w 266689"/>
                  <a:gd name="connsiteY5" fmla="*/ 268352 h 281788"/>
                  <a:gd name="connsiteX6" fmla="*/ 176820 w 266689"/>
                  <a:gd name="connsiteY6" fmla="*/ 264531 h 281788"/>
                  <a:gd name="connsiteX7" fmla="*/ 12484 w 266689"/>
                  <a:gd name="connsiteY7" fmla="*/ 84909 h 281788"/>
                  <a:gd name="connsiteX8" fmla="*/ 16306 w 266689"/>
                  <a:gd name="connsiteY8" fmla="*/ 13570 h 28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89" h="281788">
                    <a:moveTo>
                      <a:pt x="16306" y="13570"/>
                    </a:moveTo>
                    <a:lnTo>
                      <a:pt x="16306" y="13570"/>
                    </a:lnTo>
                    <a:cubicBezTo>
                      <a:pt x="36689" y="-5539"/>
                      <a:pt x="69811" y="-4265"/>
                      <a:pt x="88919" y="16118"/>
                    </a:cubicBezTo>
                    <a:lnTo>
                      <a:pt x="253254" y="195740"/>
                    </a:lnTo>
                    <a:cubicBezTo>
                      <a:pt x="272363" y="216122"/>
                      <a:pt x="271089" y="249244"/>
                      <a:pt x="249432" y="268352"/>
                    </a:cubicBezTo>
                    <a:lnTo>
                      <a:pt x="249432" y="268352"/>
                    </a:lnTo>
                    <a:cubicBezTo>
                      <a:pt x="229050" y="287461"/>
                      <a:pt x="195928" y="286187"/>
                      <a:pt x="176820" y="264531"/>
                    </a:cubicBezTo>
                    <a:lnTo>
                      <a:pt x="12484" y="84909"/>
                    </a:lnTo>
                    <a:cubicBezTo>
                      <a:pt x="-5351" y="64526"/>
                      <a:pt x="-4076" y="31405"/>
                      <a:pt x="16306" y="1357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2" name="Freeform: Shape 1981">
                <a:extLst>
                  <a:ext uri="{FF2B5EF4-FFF2-40B4-BE49-F238E27FC236}">
                    <a16:creationId xmlns:a16="http://schemas.microsoft.com/office/drawing/2014/main" id="{F2410D13-D09F-4AE0-8418-FF050D7656DF}"/>
                  </a:ext>
                </a:extLst>
              </p:cNvPr>
              <p:cNvSpPr/>
              <p:nvPr/>
            </p:nvSpPr>
            <p:spPr>
              <a:xfrm>
                <a:off x="7150626" y="2034966"/>
                <a:ext cx="106886" cy="105612"/>
              </a:xfrm>
              <a:custGeom>
                <a:avLst/>
                <a:gdLst>
                  <a:gd name="connsiteX0" fmla="*/ 75160 w 106886"/>
                  <a:gd name="connsiteY0" fmla="*/ 0 h 105612"/>
                  <a:gd name="connsiteX1" fmla="*/ 94269 w 106886"/>
                  <a:gd name="connsiteY1" fmla="*/ 21657 h 105612"/>
                  <a:gd name="connsiteX2" fmla="*/ 91722 w 106886"/>
                  <a:gd name="connsiteY2" fmla="*/ 86626 h 105612"/>
                  <a:gd name="connsiteX3" fmla="*/ 84078 w 106886"/>
                  <a:gd name="connsiteY3" fmla="*/ 92996 h 105612"/>
                  <a:gd name="connsiteX4" fmla="*/ 19109 w 106886"/>
                  <a:gd name="connsiteY4" fmla="*/ 90448 h 105612"/>
                  <a:gd name="connsiteX5" fmla="*/ 0 w 106886"/>
                  <a:gd name="connsiteY5" fmla="*/ 68791 h 105612"/>
                  <a:gd name="connsiteX6" fmla="*/ 12739 w 106886"/>
                  <a:gd name="connsiteY6" fmla="*/ 57326 h 105612"/>
                  <a:gd name="connsiteX7" fmla="*/ 29300 w 106886"/>
                  <a:gd name="connsiteY7" fmla="*/ 75161 h 105612"/>
                  <a:gd name="connsiteX8" fmla="*/ 72613 w 106886"/>
                  <a:gd name="connsiteY8" fmla="*/ 76435 h 105612"/>
                  <a:gd name="connsiteX9" fmla="*/ 77708 w 106886"/>
                  <a:gd name="connsiteY9" fmla="*/ 72613 h 105612"/>
                  <a:gd name="connsiteX10" fmla="*/ 80256 w 106886"/>
                  <a:gd name="connsiteY10" fmla="*/ 29300 h 105612"/>
                  <a:gd name="connsiteX11" fmla="*/ 63696 w 106886"/>
                  <a:gd name="connsiteY11" fmla="*/ 11465 h 105612"/>
                  <a:gd name="connsiteX12" fmla="*/ 75160 w 106886"/>
                  <a:gd name="connsiteY12" fmla="*/ 0 h 1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6886" h="105612">
                    <a:moveTo>
                      <a:pt x="75160" y="0"/>
                    </a:moveTo>
                    <a:lnTo>
                      <a:pt x="94269" y="21657"/>
                    </a:lnTo>
                    <a:cubicBezTo>
                      <a:pt x="112104" y="40765"/>
                      <a:pt x="110831" y="70065"/>
                      <a:pt x="91722" y="86626"/>
                    </a:cubicBezTo>
                    <a:lnTo>
                      <a:pt x="84078" y="92996"/>
                    </a:lnTo>
                    <a:cubicBezTo>
                      <a:pt x="64969" y="110831"/>
                      <a:pt x="35669" y="109557"/>
                      <a:pt x="19109" y="90448"/>
                    </a:cubicBezTo>
                    <a:lnTo>
                      <a:pt x="0" y="68791"/>
                    </a:lnTo>
                    <a:lnTo>
                      <a:pt x="12739" y="57326"/>
                    </a:lnTo>
                    <a:lnTo>
                      <a:pt x="29300" y="75161"/>
                    </a:lnTo>
                    <a:cubicBezTo>
                      <a:pt x="40765" y="87900"/>
                      <a:pt x="59874" y="87900"/>
                      <a:pt x="72613" y="76435"/>
                    </a:cubicBezTo>
                    <a:lnTo>
                      <a:pt x="77708" y="72613"/>
                    </a:lnTo>
                    <a:cubicBezTo>
                      <a:pt x="90448" y="61148"/>
                      <a:pt x="90448" y="42039"/>
                      <a:pt x="80256" y="29300"/>
                    </a:cubicBezTo>
                    <a:lnTo>
                      <a:pt x="63696" y="11465"/>
                    </a:lnTo>
                    <a:lnTo>
                      <a:pt x="7516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3" name="Freeform: Shape 1982">
                <a:extLst>
                  <a:ext uri="{FF2B5EF4-FFF2-40B4-BE49-F238E27FC236}">
                    <a16:creationId xmlns:a16="http://schemas.microsoft.com/office/drawing/2014/main" id="{D3F18445-3746-430E-9AE6-B2A3CA42733B}"/>
                  </a:ext>
                </a:extLst>
              </p:cNvPr>
              <p:cNvSpPr/>
              <p:nvPr/>
            </p:nvSpPr>
            <p:spPr>
              <a:xfrm>
                <a:off x="6969690" y="1828552"/>
                <a:ext cx="129979" cy="130019"/>
              </a:xfrm>
              <a:custGeom>
                <a:avLst/>
                <a:gdLst>
                  <a:gd name="connsiteX0" fmla="*/ 129979 w 129979"/>
                  <a:gd name="connsiteY0" fmla="*/ 66283 h 130019"/>
                  <a:gd name="connsiteX1" fmla="*/ 63736 w 129979"/>
                  <a:gd name="connsiteY1" fmla="*/ 129979 h 130019"/>
                  <a:gd name="connsiteX2" fmla="*/ 40 w 129979"/>
                  <a:gd name="connsiteY2" fmla="*/ 63736 h 130019"/>
                  <a:gd name="connsiteX3" fmla="*/ 66284 w 129979"/>
                  <a:gd name="connsiteY3" fmla="*/ 40 h 130019"/>
                  <a:gd name="connsiteX4" fmla="*/ 129979 w 129979"/>
                  <a:gd name="connsiteY4" fmla="*/ 66283 h 13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79" h="130019">
                    <a:moveTo>
                      <a:pt x="129979" y="66283"/>
                    </a:moveTo>
                    <a:cubicBezTo>
                      <a:pt x="129979" y="101953"/>
                      <a:pt x="99405" y="131253"/>
                      <a:pt x="63736" y="129979"/>
                    </a:cubicBezTo>
                    <a:cubicBezTo>
                      <a:pt x="28066" y="129979"/>
                      <a:pt x="-1234" y="99405"/>
                      <a:pt x="40" y="63736"/>
                    </a:cubicBezTo>
                    <a:cubicBezTo>
                      <a:pt x="40" y="28066"/>
                      <a:pt x="30614" y="-1234"/>
                      <a:pt x="66284" y="40"/>
                    </a:cubicBezTo>
                    <a:cubicBezTo>
                      <a:pt x="101953" y="40"/>
                      <a:pt x="129979" y="30614"/>
                      <a:pt x="129979" y="66283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4" name="Freeform: Shape 1983">
                <a:extLst>
                  <a:ext uri="{FF2B5EF4-FFF2-40B4-BE49-F238E27FC236}">
                    <a16:creationId xmlns:a16="http://schemas.microsoft.com/office/drawing/2014/main" id="{FBEDD81E-E9D4-4631-991B-35C21E04FFCD}"/>
                  </a:ext>
                </a:extLst>
              </p:cNvPr>
              <p:cNvSpPr/>
              <p:nvPr/>
            </p:nvSpPr>
            <p:spPr>
              <a:xfrm>
                <a:off x="6986291" y="1845153"/>
                <a:ext cx="98091" cy="98091"/>
              </a:xfrm>
              <a:custGeom>
                <a:avLst/>
                <a:gdLst>
                  <a:gd name="connsiteX0" fmla="*/ 98091 w 98091"/>
                  <a:gd name="connsiteY0" fmla="*/ 49683 h 98091"/>
                  <a:gd name="connsiteX1" fmla="*/ 48409 w 98091"/>
                  <a:gd name="connsiteY1" fmla="*/ 98091 h 98091"/>
                  <a:gd name="connsiteX2" fmla="*/ 0 w 98091"/>
                  <a:gd name="connsiteY2" fmla="*/ 48409 h 98091"/>
                  <a:gd name="connsiteX3" fmla="*/ 49683 w 98091"/>
                  <a:gd name="connsiteY3" fmla="*/ 0 h 98091"/>
                  <a:gd name="connsiteX4" fmla="*/ 98091 w 98091"/>
                  <a:gd name="connsiteY4" fmla="*/ 49683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91" h="98091">
                    <a:moveTo>
                      <a:pt x="98091" y="49683"/>
                    </a:moveTo>
                    <a:cubicBezTo>
                      <a:pt x="98091" y="76435"/>
                      <a:pt x="75161" y="98091"/>
                      <a:pt x="48409" y="98091"/>
                    </a:cubicBezTo>
                    <a:cubicBezTo>
                      <a:pt x="21657" y="98091"/>
                      <a:pt x="0" y="75161"/>
                      <a:pt x="0" y="48409"/>
                    </a:cubicBezTo>
                    <a:cubicBezTo>
                      <a:pt x="0" y="21656"/>
                      <a:pt x="22930" y="0"/>
                      <a:pt x="49683" y="0"/>
                    </a:cubicBezTo>
                    <a:cubicBezTo>
                      <a:pt x="76435" y="0"/>
                      <a:pt x="98091" y="21656"/>
                      <a:pt x="98091" y="4968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975" name="Freeform: Shape 2974">
            <a:extLst>
              <a:ext uri="{FF2B5EF4-FFF2-40B4-BE49-F238E27FC236}">
                <a16:creationId xmlns:a16="http://schemas.microsoft.com/office/drawing/2014/main" id="{EF4EB15D-FD75-4A49-B57B-E66A5046D094}"/>
              </a:ext>
            </a:extLst>
          </p:cNvPr>
          <p:cNvSpPr/>
          <p:nvPr/>
        </p:nvSpPr>
        <p:spPr>
          <a:xfrm>
            <a:off x="-262749" y="557948"/>
            <a:ext cx="5138" cy="6423"/>
          </a:xfrm>
          <a:custGeom>
            <a:avLst/>
            <a:gdLst>
              <a:gd name="connsiteX0" fmla="*/ 0 w 5138"/>
              <a:gd name="connsiteY0" fmla="*/ 0 h 6423"/>
              <a:gd name="connsiteX1" fmla="*/ 5139 w 5138"/>
              <a:gd name="connsiteY1" fmla="*/ 6423 h 6423"/>
              <a:gd name="connsiteX2" fmla="*/ 3854 w 5138"/>
              <a:gd name="connsiteY2" fmla="*/ 6423 h 6423"/>
              <a:gd name="connsiteX3" fmla="*/ 0 w 5138"/>
              <a:gd name="connsiteY3" fmla="*/ 0 h 6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38" h="6423">
                <a:moveTo>
                  <a:pt x="0" y="0"/>
                </a:moveTo>
                <a:cubicBezTo>
                  <a:pt x="2569" y="1285"/>
                  <a:pt x="5139" y="3854"/>
                  <a:pt x="5139" y="6423"/>
                </a:cubicBezTo>
                <a:lnTo>
                  <a:pt x="3854" y="6423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A9FBC6-47DA-4165-B0A3-007436FB0F29}"/>
              </a:ext>
            </a:extLst>
          </p:cNvPr>
          <p:cNvGrpSpPr/>
          <p:nvPr/>
        </p:nvGrpSpPr>
        <p:grpSpPr>
          <a:xfrm>
            <a:off x="261155" y="1925436"/>
            <a:ext cx="2775856" cy="2323415"/>
            <a:chOff x="249725" y="4057675"/>
            <a:chExt cx="2775856" cy="2323415"/>
          </a:xfrm>
        </p:grpSpPr>
        <p:grpSp>
          <p:nvGrpSpPr>
            <p:cNvPr id="1658" name="Group 1657">
              <a:extLst>
                <a:ext uri="{FF2B5EF4-FFF2-40B4-BE49-F238E27FC236}">
                  <a16:creationId xmlns:a16="http://schemas.microsoft.com/office/drawing/2014/main" id="{5B7B098E-1986-4445-A4F5-0A41BE794291}"/>
                </a:ext>
              </a:extLst>
            </p:cNvPr>
            <p:cNvGrpSpPr/>
            <p:nvPr/>
          </p:nvGrpSpPr>
          <p:grpSpPr>
            <a:xfrm>
              <a:off x="249725" y="4057675"/>
              <a:ext cx="2775856" cy="2323415"/>
              <a:chOff x="717365" y="242772"/>
              <a:chExt cx="2775856" cy="2323415"/>
            </a:xfrm>
          </p:grpSpPr>
          <p:grpSp>
            <p:nvGrpSpPr>
              <p:cNvPr id="1772" name="Graphic 6">
                <a:extLst>
                  <a:ext uri="{FF2B5EF4-FFF2-40B4-BE49-F238E27FC236}">
                    <a16:creationId xmlns:a16="http://schemas.microsoft.com/office/drawing/2014/main" id="{C83D8458-8E3C-4633-AE5D-81EBE4FFA833}"/>
                  </a:ext>
                </a:extLst>
              </p:cNvPr>
              <p:cNvGrpSpPr/>
              <p:nvPr/>
            </p:nvGrpSpPr>
            <p:grpSpPr>
              <a:xfrm>
                <a:off x="1588519" y="242772"/>
                <a:ext cx="1275590" cy="1528494"/>
                <a:chOff x="1588519" y="242772"/>
                <a:chExt cx="1275590" cy="1528494"/>
              </a:xfrm>
            </p:grpSpPr>
            <p:sp>
              <p:nvSpPr>
                <p:cNvPr id="1777" name="Freeform: Shape 1776">
                  <a:extLst>
                    <a:ext uri="{FF2B5EF4-FFF2-40B4-BE49-F238E27FC236}">
                      <a16:creationId xmlns:a16="http://schemas.microsoft.com/office/drawing/2014/main" id="{02A0D472-50B8-4D75-BA4A-DA228D9A511A}"/>
                    </a:ext>
                  </a:extLst>
                </p:cNvPr>
                <p:cNvSpPr/>
                <p:nvPr/>
              </p:nvSpPr>
              <p:spPr>
                <a:xfrm>
                  <a:off x="2182365" y="854049"/>
                  <a:ext cx="82804" cy="160512"/>
                </a:xfrm>
                <a:custGeom>
                  <a:avLst/>
                  <a:gdLst>
                    <a:gd name="connsiteX0" fmla="*/ 0 w 82804"/>
                    <a:gd name="connsiteY0" fmla="*/ 0 h 160512"/>
                    <a:gd name="connsiteX1" fmla="*/ 82804 w 82804"/>
                    <a:gd name="connsiteY1" fmla="*/ 0 h 160512"/>
                    <a:gd name="connsiteX2" fmla="*/ 82804 w 82804"/>
                    <a:gd name="connsiteY2" fmla="*/ 160513 h 160512"/>
                    <a:gd name="connsiteX3" fmla="*/ 0 w 82804"/>
                    <a:gd name="connsiteY3" fmla="*/ 160513 h 16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804" h="160512">
                      <a:moveTo>
                        <a:pt x="0" y="0"/>
                      </a:moveTo>
                      <a:lnTo>
                        <a:pt x="82804" y="0"/>
                      </a:lnTo>
                      <a:lnTo>
                        <a:pt x="82804" y="160513"/>
                      </a:lnTo>
                      <a:lnTo>
                        <a:pt x="0" y="16051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78" name="Graphic 6">
                  <a:extLst>
                    <a:ext uri="{FF2B5EF4-FFF2-40B4-BE49-F238E27FC236}">
                      <a16:creationId xmlns:a16="http://schemas.microsoft.com/office/drawing/2014/main" id="{9A33AEAC-697C-4CA6-BF91-CA3CA90D46F2}"/>
                    </a:ext>
                  </a:extLst>
                </p:cNvPr>
                <p:cNvGrpSpPr/>
                <p:nvPr/>
              </p:nvGrpSpPr>
              <p:grpSpPr>
                <a:xfrm>
                  <a:off x="2061343" y="372510"/>
                  <a:ext cx="335039" cy="173252"/>
                  <a:chOff x="2061343" y="372510"/>
                  <a:chExt cx="335039" cy="173252"/>
                </a:xfrm>
                <a:solidFill>
                  <a:srgbClr val="BCBCBC"/>
                </a:solidFill>
              </p:grpSpPr>
              <p:grpSp>
                <p:nvGrpSpPr>
                  <p:cNvPr id="1830" name="Graphic 6">
                    <a:extLst>
                      <a:ext uri="{FF2B5EF4-FFF2-40B4-BE49-F238E27FC236}">
                        <a16:creationId xmlns:a16="http://schemas.microsoft.com/office/drawing/2014/main" id="{1C860223-C0FD-4538-BB9A-C1C62B66A4A2}"/>
                      </a:ext>
                    </a:extLst>
                  </p:cNvPr>
                  <p:cNvGrpSpPr/>
                  <p:nvPr/>
                </p:nvGrpSpPr>
                <p:grpSpPr>
                  <a:xfrm>
                    <a:off x="2061343" y="372510"/>
                    <a:ext cx="52230" cy="173252"/>
                    <a:chOff x="2061343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835" name="Freeform: Shape 1834">
                      <a:extLst>
                        <a:ext uri="{FF2B5EF4-FFF2-40B4-BE49-F238E27FC236}">
                          <a16:creationId xmlns:a16="http://schemas.microsoft.com/office/drawing/2014/main" id="{0FB0A971-4583-43A0-AF46-F127D07DB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5356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6" name="Freeform: Shape 1835">
                      <a:extLst>
                        <a:ext uri="{FF2B5EF4-FFF2-40B4-BE49-F238E27FC236}">
                          <a16:creationId xmlns:a16="http://schemas.microsoft.com/office/drawing/2014/main" id="{54D4BBC4-1BEE-4658-B60D-66984A1CB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452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7" name="Freeform: Shape 1836">
                      <a:extLst>
                        <a:ext uri="{FF2B5EF4-FFF2-40B4-BE49-F238E27FC236}">
                          <a16:creationId xmlns:a16="http://schemas.microsoft.com/office/drawing/2014/main" id="{326F8A22-75E8-4AD7-ACF5-FA06300E2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43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7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7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7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7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1" name="Graphic 6">
                    <a:extLst>
                      <a:ext uri="{FF2B5EF4-FFF2-40B4-BE49-F238E27FC236}">
                        <a16:creationId xmlns:a16="http://schemas.microsoft.com/office/drawing/2014/main" id="{B2F57C7A-70D0-4BA9-BFD2-A207840E37C8}"/>
                      </a:ext>
                    </a:extLst>
                  </p:cNvPr>
                  <p:cNvGrpSpPr/>
                  <p:nvPr/>
                </p:nvGrpSpPr>
                <p:grpSpPr>
                  <a:xfrm>
                    <a:off x="2344152" y="372510"/>
                    <a:ext cx="52230" cy="173252"/>
                    <a:chOff x="2344152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832" name="Freeform: Shape 1831">
                      <a:extLst>
                        <a:ext uri="{FF2B5EF4-FFF2-40B4-BE49-F238E27FC236}">
                          <a16:creationId xmlns:a16="http://schemas.microsoft.com/office/drawing/2014/main" id="{9D8E7096-71AA-4F1D-AA9C-46C434F9B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165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3" name="Freeform: Shape 1832">
                      <a:extLst>
                        <a:ext uri="{FF2B5EF4-FFF2-40B4-BE49-F238E27FC236}">
                          <a16:creationId xmlns:a16="http://schemas.microsoft.com/office/drawing/2014/main" id="{D5B616A0-CD2A-4379-8BA9-136248544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34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4" name="Freeform: Shape 1833">
                      <a:extLst>
                        <a:ext uri="{FF2B5EF4-FFF2-40B4-BE49-F238E27FC236}">
                          <a16:creationId xmlns:a16="http://schemas.microsoft.com/office/drawing/2014/main" id="{07513388-CF91-47AE-BF30-CC359D79A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152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8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8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8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8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79" name="Graphic 6">
                  <a:extLst>
                    <a:ext uri="{FF2B5EF4-FFF2-40B4-BE49-F238E27FC236}">
                      <a16:creationId xmlns:a16="http://schemas.microsoft.com/office/drawing/2014/main" id="{8063198B-978E-4494-9198-B736C6F80B7A}"/>
                    </a:ext>
                  </a:extLst>
                </p:cNvPr>
                <p:cNvGrpSpPr/>
                <p:nvPr/>
              </p:nvGrpSpPr>
              <p:grpSpPr>
                <a:xfrm>
                  <a:off x="2007839" y="668058"/>
                  <a:ext cx="431856" cy="143952"/>
                  <a:chOff x="2007839" y="668058"/>
                  <a:chExt cx="431856" cy="143952"/>
                </a:xfrm>
                <a:solidFill>
                  <a:srgbClr val="BCBCBC"/>
                </a:solidFill>
              </p:grpSpPr>
              <p:sp>
                <p:nvSpPr>
                  <p:cNvPr id="1828" name="Freeform: Shape 1827">
                    <a:extLst>
                      <a:ext uri="{FF2B5EF4-FFF2-40B4-BE49-F238E27FC236}">
                        <a16:creationId xmlns:a16="http://schemas.microsoft.com/office/drawing/2014/main" id="{B64E003E-B581-4BAE-A2A9-027C81F46E39}"/>
                      </a:ext>
                    </a:extLst>
                  </p:cNvPr>
                  <p:cNvSpPr/>
                  <p:nvPr/>
                </p:nvSpPr>
                <p:spPr>
                  <a:xfrm>
                    <a:off x="2007839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9" name="Freeform: Shape 1828">
                    <a:extLst>
                      <a:ext uri="{FF2B5EF4-FFF2-40B4-BE49-F238E27FC236}">
                        <a16:creationId xmlns:a16="http://schemas.microsoft.com/office/drawing/2014/main" id="{2C545AE9-29CB-4FA1-B988-106FC6D8B748}"/>
                      </a:ext>
                    </a:extLst>
                  </p:cNvPr>
                  <p:cNvSpPr/>
                  <p:nvPr/>
                </p:nvSpPr>
                <p:spPr>
                  <a:xfrm>
                    <a:off x="2415491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80" name="Freeform: Shape 1779">
                  <a:extLst>
                    <a:ext uri="{FF2B5EF4-FFF2-40B4-BE49-F238E27FC236}">
                      <a16:creationId xmlns:a16="http://schemas.microsoft.com/office/drawing/2014/main" id="{4F635237-F90B-4D1A-8DA2-C87BAC08D674}"/>
                    </a:ext>
                  </a:extLst>
                </p:cNvPr>
                <p:cNvSpPr/>
                <p:nvPr/>
              </p:nvSpPr>
              <p:spPr>
                <a:xfrm>
                  <a:off x="2020578" y="539393"/>
                  <a:ext cx="405104" cy="357969"/>
                </a:xfrm>
                <a:custGeom>
                  <a:avLst/>
                  <a:gdLst>
                    <a:gd name="connsiteX0" fmla="*/ 405104 w 405104"/>
                    <a:gd name="connsiteY0" fmla="*/ 127391 h 357969"/>
                    <a:gd name="connsiteX1" fmla="*/ 202552 w 405104"/>
                    <a:gd name="connsiteY1" fmla="*/ 0 h 357969"/>
                    <a:gd name="connsiteX2" fmla="*/ 0 w 405104"/>
                    <a:gd name="connsiteY2" fmla="*/ 127391 h 357969"/>
                    <a:gd name="connsiteX3" fmla="*/ 0 w 405104"/>
                    <a:gd name="connsiteY3" fmla="*/ 129939 h 357969"/>
                    <a:gd name="connsiteX4" fmla="*/ 0 w 405104"/>
                    <a:gd name="connsiteY4" fmla="*/ 332491 h 357969"/>
                    <a:gd name="connsiteX5" fmla="*/ 33122 w 405104"/>
                    <a:gd name="connsiteY5" fmla="*/ 357969 h 357969"/>
                    <a:gd name="connsiteX6" fmla="*/ 202552 w 405104"/>
                    <a:gd name="connsiteY6" fmla="*/ 357969 h 357969"/>
                    <a:gd name="connsiteX7" fmla="*/ 371983 w 405104"/>
                    <a:gd name="connsiteY7" fmla="*/ 357969 h 357969"/>
                    <a:gd name="connsiteX8" fmla="*/ 405104 w 405104"/>
                    <a:gd name="connsiteY8" fmla="*/ 332491 h 357969"/>
                    <a:gd name="connsiteX9" fmla="*/ 405104 w 405104"/>
                    <a:gd name="connsiteY9" fmla="*/ 128665 h 357969"/>
                    <a:gd name="connsiteX10" fmla="*/ 405104 w 405104"/>
                    <a:gd name="connsiteY10" fmla="*/ 127391 h 357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57969">
                      <a:moveTo>
                        <a:pt x="405104" y="127391"/>
                      </a:moveTo>
                      <a:cubicBezTo>
                        <a:pt x="401283" y="56052"/>
                        <a:pt x="312109" y="0"/>
                        <a:pt x="202552" y="0"/>
                      </a:cubicBezTo>
                      <a:cubicBezTo>
                        <a:pt x="92996" y="0"/>
                        <a:pt x="3822" y="56052"/>
                        <a:pt x="0" y="127391"/>
                      </a:cubicBezTo>
                      <a:cubicBezTo>
                        <a:pt x="0" y="128665"/>
                        <a:pt x="0" y="128665"/>
                        <a:pt x="0" y="129939"/>
                      </a:cubicBezTo>
                      <a:lnTo>
                        <a:pt x="0" y="332491"/>
                      </a:lnTo>
                      <a:cubicBezTo>
                        <a:pt x="0" y="346504"/>
                        <a:pt x="15287" y="357969"/>
                        <a:pt x="33122" y="357969"/>
                      </a:cubicBezTo>
                      <a:lnTo>
                        <a:pt x="202552" y="357969"/>
                      </a:lnTo>
                      <a:lnTo>
                        <a:pt x="371983" y="357969"/>
                      </a:lnTo>
                      <a:cubicBezTo>
                        <a:pt x="389817" y="357969"/>
                        <a:pt x="405104" y="346504"/>
                        <a:pt x="405104" y="332491"/>
                      </a:cubicBezTo>
                      <a:lnTo>
                        <a:pt x="405104" y="128665"/>
                      </a:lnTo>
                      <a:cubicBezTo>
                        <a:pt x="405104" y="128665"/>
                        <a:pt x="405104" y="127391"/>
                        <a:pt x="405104" y="127391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1" name="Freeform: Shape 1780">
                  <a:extLst>
                    <a:ext uri="{FF2B5EF4-FFF2-40B4-BE49-F238E27FC236}">
                      <a16:creationId xmlns:a16="http://schemas.microsoft.com/office/drawing/2014/main" id="{07C53C85-EF7D-4108-86B8-1D2328038E5A}"/>
                    </a:ext>
                  </a:extLst>
                </p:cNvPr>
                <p:cNvSpPr/>
                <p:nvPr/>
              </p:nvSpPr>
              <p:spPr>
                <a:xfrm>
                  <a:off x="2021852" y="862967"/>
                  <a:ext cx="405104" cy="33121"/>
                </a:xfrm>
                <a:custGeom>
                  <a:avLst/>
                  <a:gdLst>
                    <a:gd name="connsiteX0" fmla="*/ 371983 w 405104"/>
                    <a:gd name="connsiteY0" fmla="*/ 16561 h 33121"/>
                    <a:gd name="connsiteX1" fmla="*/ 202552 w 405104"/>
                    <a:gd name="connsiteY1" fmla="*/ 16561 h 33121"/>
                    <a:gd name="connsiteX2" fmla="*/ 33122 w 405104"/>
                    <a:gd name="connsiteY2" fmla="*/ 16561 h 33121"/>
                    <a:gd name="connsiteX3" fmla="*/ 0 w 405104"/>
                    <a:gd name="connsiteY3" fmla="*/ 0 h 33121"/>
                    <a:gd name="connsiteX4" fmla="*/ 0 w 405104"/>
                    <a:gd name="connsiteY4" fmla="*/ 16561 h 33121"/>
                    <a:gd name="connsiteX5" fmla="*/ 33122 w 405104"/>
                    <a:gd name="connsiteY5" fmla="*/ 33122 h 33121"/>
                    <a:gd name="connsiteX6" fmla="*/ 202552 w 405104"/>
                    <a:gd name="connsiteY6" fmla="*/ 33122 h 33121"/>
                    <a:gd name="connsiteX7" fmla="*/ 371983 w 405104"/>
                    <a:gd name="connsiteY7" fmla="*/ 33122 h 33121"/>
                    <a:gd name="connsiteX8" fmla="*/ 405104 w 405104"/>
                    <a:gd name="connsiteY8" fmla="*/ 16561 h 33121"/>
                    <a:gd name="connsiteX9" fmla="*/ 405104 w 405104"/>
                    <a:gd name="connsiteY9" fmla="*/ 0 h 33121"/>
                    <a:gd name="connsiteX10" fmla="*/ 371983 w 405104"/>
                    <a:gd name="connsiteY10" fmla="*/ 16561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3121">
                      <a:moveTo>
                        <a:pt x="371983" y="16561"/>
                      </a:moveTo>
                      <a:lnTo>
                        <a:pt x="202552" y="16561"/>
                      </a:lnTo>
                      <a:lnTo>
                        <a:pt x="33122" y="16561"/>
                      </a:lnTo>
                      <a:cubicBezTo>
                        <a:pt x="15287" y="16561"/>
                        <a:pt x="0" y="8917"/>
                        <a:pt x="0" y="0"/>
                      </a:cubicBezTo>
                      <a:lnTo>
                        <a:pt x="0" y="16561"/>
                      </a:lnTo>
                      <a:cubicBezTo>
                        <a:pt x="0" y="25478"/>
                        <a:pt x="15287" y="33122"/>
                        <a:pt x="33122" y="33122"/>
                      </a:cubicBezTo>
                      <a:lnTo>
                        <a:pt x="202552" y="33122"/>
                      </a:lnTo>
                      <a:lnTo>
                        <a:pt x="371983" y="33122"/>
                      </a:lnTo>
                      <a:cubicBezTo>
                        <a:pt x="389817" y="33122"/>
                        <a:pt x="405104" y="25478"/>
                        <a:pt x="405104" y="16561"/>
                      </a:cubicBezTo>
                      <a:lnTo>
                        <a:pt x="405104" y="0"/>
                      </a:lnTo>
                      <a:cubicBezTo>
                        <a:pt x="403830" y="8917"/>
                        <a:pt x="389817" y="16561"/>
                        <a:pt x="371983" y="16561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2" name="Freeform: Shape 1781">
                  <a:extLst>
                    <a:ext uri="{FF2B5EF4-FFF2-40B4-BE49-F238E27FC236}">
                      <a16:creationId xmlns:a16="http://schemas.microsoft.com/office/drawing/2014/main" id="{CA0ABA14-FC0B-4E3D-8C61-3D7921D25E6D}"/>
                    </a:ext>
                  </a:extLst>
                </p:cNvPr>
                <p:cNvSpPr/>
                <p:nvPr/>
              </p:nvSpPr>
              <p:spPr>
                <a:xfrm>
                  <a:off x="2071534" y="603089"/>
                  <a:ext cx="303191" cy="216565"/>
                </a:xfrm>
                <a:custGeom>
                  <a:avLst/>
                  <a:gdLst>
                    <a:gd name="connsiteX0" fmla="*/ 303191 w 303191"/>
                    <a:gd name="connsiteY0" fmla="*/ 216565 h 216565"/>
                    <a:gd name="connsiteX1" fmla="*/ 303191 w 303191"/>
                    <a:gd name="connsiteY1" fmla="*/ 107009 h 216565"/>
                    <a:gd name="connsiteX2" fmla="*/ 303191 w 303191"/>
                    <a:gd name="connsiteY2" fmla="*/ 105735 h 216565"/>
                    <a:gd name="connsiteX3" fmla="*/ 151596 w 303191"/>
                    <a:gd name="connsiteY3" fmla="*/ 0 h 216565"/>
                    <a:gd name="connsiteX4" fmla="*/ 0 w 303191"/>
                    <a:gd name="connsiteY4" fmla="*/ 105735 h 216565"/>
                    <a:gd name="connsiteX5" fmla="*/ 0 w 303191"/>
                    <a:gd name="connsiteY5" fmla="*/ 107009 h 216565"/>
                    <a:gd name="connsiteX6" fmla="*/ 0 w 303191"/>
                    <a:gd name="connsiteY6" fmla="*/ 216565 h 216565"/>
                    <a:gd name="connsiteX7" fmla="*/ 303191 w 303191"/>
                    <a:gd name="connsiteY7" fmla="*/ 216565 h 216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16565">
                      <a:moveTo>
                        <a:pt x="303191" y="216565"/>
                      </a:moveTo>
                      <a:lnTo>
                        <a:pt x="303191" y="107009"/>
                      </a:lnTo>
                      <a:cubicBezTo>
                        <a:pt x="303191" y="107009"/>
                        <a:pt x="303191" y="105735"/>
                        <a:pt x="303191" y="105735"/>
                      </a:cubicBezTo>
                      <a:cubicBezTo>
                        <a:pt x="300644" y="47135"/>
                        <a:pt x="234400" y="0"/>
                        <a:pt x="151596" y="0"/>
                      </a:cubicBezTo>
                      <a:cubicBezTo>
                        <a:pt x="70065" y="0"/>
                        <a:pt x="2548" y="47135"/>
                        <a:pt x="0" y="105735"/>
                      </a:cubicBezTo>
                      <a:cubicBezTo>
                        <a:pt x="0" y="105735"/>
                        <a:pt x="0" y="107009"/>
                        <a:pt x="0" y="107009"/>
                      </a:cubicBezTo>
                      <a:lnTo>
                        <a:pt x="0" y="216565"/>
                      </a:lnTo>
                      <a:lnTo>
                        <a:pt x="303191" y="21656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3" name="Freeform: Shape 1782">
                  <a:extLst>
                    <a:ext uri="{FF2B5EF4-FFF2-40B4-BE49-F238E27FC236}">
                      <a16:creationId xmlns:a16="http://schemas.microsoft.com/office/drawing/2014/main" id="{4BEB467B-E274-441B-A005-C4C9E0D48370}"/>
                    </a:ext>
                  </a:extLst>
                </p:cNvPr>
                <p:cNvSpPr/>
                <p:nvPr/>
              </p:nvSpPr>
              <p:spPr>
                <a:xfrm>
                  <a:off x="2071534" y="617102"/>
                  <a:ext cx="303191" cy="202552"/>
                </a:xfrm>
                <a:custGeom>
                  <a:avLst/>
                  <a:gdLst>
                    <a:gd name="connsiteX0" fmla="*/ 303191 w 303191"/>
                    <a:gd name="connsiteY0" fmla="*/ 202552 h 202552"/>
                    <a:gd name="connsiteX1" fmla="*/ 303191 w 303191"/>
                    <a:gd name="connsiteY1" fmla="*/ 100639 h 202552"/>
                    <a:gd name="connsiteX2" fmla="*/ 303191 w 303191"/>
                    <a:gd name="connsiteY2" fmla="*/ 99365 h 202552"/>
                    <a:gd name="connsiteX3" fmla="*/ 151596 w 303191"/>
                    <a:gd name="connsiteY3" fmla="*/ 0 h 202552"/>
                    <a:gd name="connsiteX4" fmla="*/ 0 w 303191"/>
                    <a:gd name="connsiteY4" fmla="*/ 99365 h 202552"/>
                    <a:gd name="connsiteX5" fmla="*/ 0 w 303191"/>
                    <a:gd name="connsiteY5" fmla="*/ 100639 h 202552"/>
                    <a:gd name="connsiteX6" fmla="*/ 0 w 303191"/>
                    <a:gd name="connsiteY6" fmla="*/ 202552 h 202552"/>
                    <a:gd name="connsiteX7" fmla="*/ 303191 w 303191"/>
                    <a:gd name="connsiteY7" fmla="*/ 202552 h 20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02552">
                      <a:moveTo>
                        <a:pt x="303191" y="202552"/>
                      </a:moveTo>
                      <a:lnTo>
                        <a:pt x="303191" y="100639"/>
                      </a:lnTo>
                      <a:cubicBezTo>
                        <a:pt x="303191" y="100639"/>
                        <a:pt x="303191" y="99365"/>
                        <a:pt x="303191" y="99365"/>
                      </a:cubicBezTo>
                      <a:cubicBezTo>
                        <a:pt x="300644" y="44587"/>
                        <a:pt x="234400" y="0"/>
                        <a:pt x="151596" y="0"/>
                      </a:cubicBezTo>
                      <a:cubicBezTo>
                        <a:pt x="70065" y="0"/>
                        <a:pt x="2548" y="44587"/>
                        <a:pt x="0" y="99365"/>
                      </a:cubicBezTo>
                      <a:cubicBezTo>
                        <a:pt x="0" y="99365"/>
                        <a:pt x="0" y="100639"/>
                        <a:pt x="0" y="100639"/>
                      </a:cubicBezTo>
                      <a:lnTo>
                        <a:pt x="0" y="202552"/>
                      </a:lnTo>
                      <a:lnTo>
                        <a:pt x="303191" y="202552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4" name="Graphic 6">
                  <a:extLst>
                    <a:ext uri="{FF2B5EF4-FFF2-40B4-BE49-F238E27FC236}">
                      <a16:creationId xmlns:a16="http://schemas.microsoft.com/office/drawing/2014/main" id="{D5BB2C93-F1DB-4C5E-802E-766C19E9D3F7}"/>
                    </a:ext>
                  </a:extLst>
                </p:cNvPr>
                <p:cNvGrpSpPr/>
                <p:nvPr/>
              </p:nvGrpSpPr>
              <p:grpSpPr>
                <a:xfrm>
                  <a:off x="1978382" y="242772"/>
                  <a:ext cx="492043" cy="425755"/>
                  <a:chOff x="1978382" y="242772"/>
                  <a:chExt cx="492043" cy="425755"/>
                </a:xfrm>
              </p:grpSpPr>
              <p:sp>
                <p:nvSpPr>
                  <p:cNvPr id="1824" name="Freeform: Shape 1823">
                    <a:extLst>
                      <a:ext uri="{FF2B5EF4-FFF2-40B4-BE49-F238E27FC236}">
                        <a16:creationId xmlns:a16="http://schemas.microsoft.com/office/drawing/2014/main" id="{19DC3678-D084-41D4-9B88-69FB25D71A02}"/>
                      </a:ext>
                    </a:extLst>
                  </p:cNvPr>
                  <p:cNvSpPr/>
                  <p:nvPr/>
                </p:nvSpPr>
                <p:spPr>
                  <a:xfrm>
                    <a:off x="2085547" y="608184"/>
                    <a:ext cx="5095" cy="6369"/>
                  </a:xfrm>
                  <a:custGeom>
                    <a:avLst/>
                    <a:gdLst>
                      <a:gd name="connsiteX0" fmla="*/ 5096 w 5095"/>
                      <a:gd name="connsiteY0" fmla="*/ 0 h 6369"/>
                      <a:gd name="connsiteX1" fmla="*/ 0 w 5095"/>
                      <a:gd name="connsiteY1" fmla="*/ 6370 h 6369"/>
                      <a:gd name="connsiteX2" fmla="*/ 1274 w 5095"/>
                      <a:gd name="connsiteY2" fmla="*/ 6370 h 6369"/>
                      <a:gd name="connsiteX3" fmla="*/ 5096 w 5095"/>
                      <a:gd name="connsiteY3" fmla="*/ 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5" h="6369">
                        <a:moveTo>
                          <a:pt x="5096" y="0"/>
                        </a:moveTo>
                        <a:cubicBezTo>
                          <a:pt x="2548" y="1274"/>
                          <a:pt x="0" y="3822"/>
                          <a:pt x="0" y="6370"/>
                        </a:cubicBezTo>
                        <a:lnTo>
                          <a:pt x="1274" y="6370"/>
                        </a:lnTo>
                        <a:lnTo>
                          <a:pt x="5096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" name="Freeform: Shape 1824">
                    <a:extLst>
                      <a:ext uri="{FF2B5EF4-FFF2-40B4-BE49-F238E27FC236}">
                        <a16:creationId xmlns:a16="http://schemas.microsoft.com/office/drawing/2014/main" id="{D9E07204-3B35-4A10-9797-9D16057E2FEF}"/>
                      </a:ext>
                    </a:extLst>
                  </p:cNvPr>
                  <p:cNvSpPr/>
                  <p:nvPr/>
                </p:nvSpPr>
                <p:spPr>
                  <a:xfrm>
                    <a:off x="2037893" y="372192"/>
                    <a:ext cx="384713" cy="228348"/>
                  </a:xfrm>
                  <a:custGeom>
                    <a:avLst/>
                    <a:gdLst>
                      <a:gd name="connsiteX0" fmla="*/ 57846 w 384713"/>
                      <a:gd name="connsiteY0" fmla="*/ 228349 h 228348"/>
                      <a:gd name="connsiteX1" fmla="*/ 10711 w 384713"/>
                      <a:gd name="connsiteY1" fmla="*/ 174845 h 228348"/>
                      <a:gd name="connsiteX2" fmla="*/ 145746 w 384713"/>
                      <a:gd name="connsiteY2" fmla="*/ 21975 h 228348"/>
                      <a:gd name="connsiteX3" fmla="*/ 238742 w 384713"/>
                      <a:gd name="connsiteY3" fmla="*/ 21975 h 228348"/>
                      <a:gd name="connsiteX4" fmla="*/ 373777 w 384713"/>
                      <a:gd name="connsiteY4" fmla="*/ 174845 h 228348"/>
                      <a:gd name="connsiteX5" fmla="*/ 326642 w 384713"/>
                      <a:gd name="connsiteY5" fmla="*/ 228349 h 228348"/>
                      <a:gd name="connsiteX6" fmla="*/ 57846 w 384713"/>
                      <a:gd name="connsiteY6" fmla="*/ 228349 h 228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4713" h="228348">
                        <a:moveTo>
                          <a:pt x="57846" y="228349"/>
                        </a:moveTo>
                        <a:cubicBezTo>
                          <a:pt x="6889" y="228349"/>
                          <a:pt x="-14767" y="204145"/>
                          <a:pt x="10711" y="174845"/>
                        </a:cubicBezTo>
                        <a:lnTo>
                          <a:pt x="145746" y="21975"/>
                        </a:lnTo>
                        <a:cubicBezTo>
                          <a:pt x="171224" y="-7325"/>
                          <a:pt x="213264" y="-7325"/>
                          <a:pt x="238742" y="21975"/>
                        </a:cubicBezTo>
                        <a:lnTo>
                          <a:pt x="373777" y="174845"/>
                        </a:lnTo>
                        <a:cubicBezTo>
                          <a:pt x="399255" y="204145"/>
                          <a:pt x="378872" y="228349"/>
                          <a:pt x="326642" y="228349"/>
                        </a:cubicBezTo>
                        <a:lnTo>
                          <a:pt x="57846" y="22834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" name="Freeform: Shape 1825">
                    <a:extLst>
                      <a:ext uri="{FF2B5EF4-FFF2-40B4-BE49-F238E27FC236}">
                        <a16:creationId xmlns:a16="http://schemas.microsoft.com/office/drawing/2014/main" id="{7B2602BD-39B3-44FA-9402-184610A6DB7F}"/>
                      </a:ext>
                    </a:extLst>
                  </p:cNvPr>
                  <p:cNvSpPr/>
                  <p:nvPr/>
                </p:nvSpPr>
                <p:spPr>
                  <a:xfrm>
                    <a:off x="1978382" y="530476"/>
                    <a:ext cx="492043" cy="138051"/>
                  </a:xfrm>
                  <a:custGeom>
                    <a:avLst/>
                    <a:gdLst>
                      <a:gd name="connsiteX0" fmla="*/ 435835 w 492043"/>
                      <a:gd name="connsiteY0" fmla="*/ 136309 h 138051"/>
                      <a:gd name="connsiteX1" fmla="*/ 56209 w 492043"/>
                      <a:gd name="connsiteY1" fmla="*/ 136309 h 138051"/>
                      <a:gd name="connsiteX2" fmla="*/ 21813 w 492043"/>
                      <a:gd name="connsiteY2" fmla="*/ 121022 h 138051"/>
                      <a:gd name="connsiteX3" fmla="*/ 1431 w 492043"/>
                      <a:gd name="connsiteY3" fmla="*/ 70065 h 138051"/>
                      <a:gd name="connsiteX4" fmla="*/ 21813 w 492043"/>
                      <a:gd name="connsiteY4" fmla="*/ 34396 h 138051"/>
                      <a:gd name="connsiteX5" fmla="*/ 470231 w 492043"/>
                      <a:gd name="connsiteY5" fmla="*/ 34396 h 138051"/>
                      <a:gd name="connsiteX6" fmla="*/ 490613 w 492043"/>
                      <a:gd name="connsiteY6" fmla="*/ 70065 h 138051"/>
                      <a:gd name="connsiteX7" fmla="*/ 470231 w 492043"/>
                      <a:gd name="connsiteY7" fmla="*/ 121022 h 138051"/>
                      <a:gd name="connsiteX8" fmla="*/ 435835 w 492043"/>
                      <a:gd name="connsiteY8" fmla="*/ 136309 h 138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043" h="138051">
                        <a:moveTo>
                          <a:pt x="435835" y="136309"/>
                        </a:moveTo>
                        <a:cubicBezTo>
                          <a:pt x="304622" y="98091"/>
                          <a:pt x="187422" y="98091"/>
                          <a:pt x="56209" y="136309"/>
                        </a:cubicBezTo>
                        <a:cubicBezTo>
                          <a:pt x="42196" y="141404"/>
                          <a:pt x="26909" y="135035"/>
                          <a:pt x="21813" y="121022"/>
                        </a:cubicBezTo>
                        <a:cubicBezTo>
                          <a:pt x="14170" y="100639"/>
                          <a:pt x="9074" y="90448"/>
                          <a:pt x="1431" y="70065"/>
                        </a:cubicBezTo>
                        <a:cubicBezTo>
                          <a:pt x="-3665" y="57326"/>
                          <a:pt x="5252" y="40765"/>
                          <a:pt x="21813" y="34396"/>
                        </a:cubicBezTo>
                        <a:cubicBezTo>
                          <a:pt x="174683" y="-11465"/>
                          <a:pt x="317361" y="-11465"/>
                          <a:pt x="470231" y="34396"/>
                        </a:cubicBezTo>
                        <a:cubicBezTo>
                          <a:pt x="486791" y="39491"/>
                          <a:pt x="495709" y="56052"/>
                          <a:pt x="490613" y="70065"/>
                        </a:cubicBezTo>
                        <a:cubicBezTo>
                          <a:pt x="482970" y="90448"/>
                          <a:pt x="477874" y="100639"/>
                          <a:pt x="470231" y="121022"/>
                        </a:cubicBezTo>
                        <a:cubicBezTo>
                          <a:pt x="465135" y="135035"/>
                          <a:pt x="449848" y="141404"/>
                          <a:pt x="435835" y="13630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7" name="Freeform: Shape 1826">
                    <a:extLst>
                      <a:ext uri="{FF2B5EF4-FFF2-40B4-BE49-F238E27FC236}">
                        <a16:creationId xmlns:a16="http://schemas.microsoft.com/office/drawing/2014/main" id="{17B95C15-47DA-457A-94BE-B0C9665949E0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67183" y="267932"/>
                    <a:ext cx="127389" cy="127389"/>
                  </a:xfrm>
                  <a:custGeom>
                    <a:avLst/>
                    <a:gdLst>
                      <a:gd name="connsiteX0" fmla="*/ 127389 w 127389"/>
                      <a:gd name="connsiteY0" fmla="*/ 63695 h 127389"/>
                      <a:gd name="connsiteX1" fmla="*/ 63695 w 127389"/>
                      <a:gd name="connsiteY1" fmla="*/ 127389 h 127389"/>
                      <a:gd name="connsiteX2" fmla="*/ 0 w 127389"/>
                      <a:gd name="connsiteY2" fmla="*/ 63695 h 127389"/>
                      <a:gd name="connsiteX3" fmla="*/ 63695 w 127389"/>
                      <a:gd name="connsiteY3" fmla="*/ 0 h 127389"/>
                      <a:gd name="connsiteX4" fmla="*/ 127389 w 127389"/>
                      <a:gd name="connsiteY4" fmla="*/ 63695 h 12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389" h="127389">
                        <a:moveTo>
                          <a:pt x="127389" y="63695"/>
                        </a:moveTo>
                        <a:cubicBezTo>
                          <a:pt x="127389" y="98872"/>
                          <a:pt x="98872" y="127389"/>
                          <a:pt x="63695" y="127389"/>
                        </a:cubicBezTo>
                        <a:cubicBezTo>
                          <a:pt x="28517" y="127389"/>
                          <a:pt x="0" y="98872"/>
                          <a:pt x="0" y="63695"/>
                        </a:cubicBezTo>
                        <a:cubicBezTo>
                          <a:pt x="0" y="28517"/>
                          <a:pt x="28517" y="0"/>
                          <a:pt x="63695" y="0"/>
                        </a:cubicBezTo>
                        <a:cubicBezTo>
                          <a:pt x="98872" y="0"/>
                          <a:pt x="127389" y="28517"/>
                          <a:pt x="127389" y="63695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85" name="Freeform: Shape 1784">
                  <a:extLst>
                    <a:ext uri="{FF2B5EF4-FFF2-40B4-BE49-F238E27FC236}">
                      <a16:creationId xmlns:a16="http://schemas.microsoft.com/office/drawing/2014/main" id="{086A360C-09EA-45C6-AA65-C2761C254A39}"/>
                    </a:ext>
                  </a:extLst>
                </p:cNvPr>
                <p:cNvSpPr/>
                <p:nvPr/>
              </p:nvSpPr>
              <p:spPr>
                <a:xfrm>
                  <a:off x="1821847" y="962332"/>
                  <a:ext cx="808934" cy="808934"/>
                </a:xfrm>
                <a:custGeom>
                  <a:avLst/>
                  <a:gdLst>
                    <a:gd name="connsiteX0" fmla="*/ 703200 w 808934"/>
                    <a:gd name="connsiteY0" fmla="*/ 808935 h 808934"/>
                    <a:gd name="connsiteX1" fmla="*/ 105735 w 808934"/>
                    <a:gd name="connsiteY1" fmla="*/ 808935 h 808934"/>
                    <a:gd name="connsiteX2" fmla="*/ 0 w 808934"/>
                    <a:gd name="connsiteY2" fmla="*/ 703200 h 808934"/>
                    <a:gd name="connsiteX3" fmla="*/ 0 w 808934"/>
                    <a:gd name="connsiteY3" fmla="*/ 105735 h 808934"/>
                    <a:gd name="connsiteX4" fmla="*/ 105735 w 808934"/>
                    <a:gd name="connsiteY4" fmla="*/ 0 h 808934"/>
                    <a:gd name="connsiteX5" fmla="*/ 703200 w 808934"/>
                    <a:gd name="connsiteY5" fmla="*/ 0 h 808934"/>
                    <a:gd name="connsiteX6" fmla="*/ 808935 w 808934"/>
                    <a:gd name="connsiteY6" fmla="*/ 105735 h 808934"/>
                    <a:gd name="connsiteX7" fmla="*/ 808935 w 808934"/>
                    <a:gd name="connsiteY7" fmla="*/ 703200 h 808934"/>
                    <a:gd name="connsiteX8" fmla="*/ 703200 w 808934"/>
                    <a:gd name="connsiteY8" fmla="*/ 808935 h 80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8934" h="808934">
                      <a:moveTo>
                        <a:pt x="703200" y="808935"/>
                      </a:moveTo>
                      <a:lnTo>
                        <a:pt x="105735" y="808935"/>
                      </a:lnTo>
                      <a:cubicBezTo>
                        <a:pt x="47135" y="808935"/>
                        <a:pt x="0" y="761800"/>
                        <a:pt x="0" y="703200"/>
                      </a:cubicBezTo>
                      <a:lnTo>
                        <a:pt x="0" y="105735"/>
                      </a:lnTo>
                      <a:cubicBezTo>
                        <a:pt x="0" y="47135"/>
                        <a:pt x="47135" y="0"/>
                        <a:pt x="105735" y="0"/>
                      </a:cubicBezTo>
                      <a:lnTo>
                        <a:pt x="703200" y="0"/>
                      </a:lnTo>
                      <a:cubicBezTo>
                        <a:pt x="761800" y="0"/>
                        <a:pt x="808935" y="47135"/>
                        <a:pt x="808935" y="105735"/>
                      </a:cubicBezTo>
                      <a:lnTo>
                        <a:pt x="808935" y="703200"/>
                      </a:lnTo>
                      <a:cubicBezTo>
                        <a:pt x="807661" y="761800"/>
                        <a:pt x="760526" y="808935"/>
                        <a:pt x="703200" y="80893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6" name="Graphic 6">
                  <a:extLst>
                    <a:ext uri="{FF2B5EF4-FFF2-40B4-BE49-F238E27FC236}">
                      <a16:creationId xmlns:a16="http://schemas.microsoft.com/office/drawing/2014/main" id="{D8934C88-4178-4561-A933-860F922A2FE5}"/>
                    </a:ext>
                  </a:extLst>
                </p:cNvPr>
                <p:cNvGrpSpPr/>
                <p:nvPr/>
              </p:nvGrpSpPr>
              <p:grpSpPr>
                <a:xfrm>
                  <a:off x="2509569" y="1082080"/>
                  <a:ext cx="354540" cy="553591"/>
                  <a:chOff x="2509569" y="1082080"/>
                  <a:chExt cx="354540" cy="553591"/>
                </a:xfrm>
              </p:grpSpPr>
              <p:sp>
                <p:nvSpPr>
                  <p:cNvPr id="1818" name="Freeform: Shape 1817">
                    <a:extLst>
                      <a:ext uri="{FF2B5EF4-FFF2-40B4-BE49-F238E27FC236}">
                        <a16:creationId xmlns:a16="http://schemas.microsoft.com/office/drawing/2014/main" id="{EEAEB083-7C97-4DDD-8A07-8300124C12F5}"/>
                      </a:ext>
                    </a:extLst>
                  </p:cNvPr>
                  <p:cNvSpPr/>
                  <p:nvPr/>
                </p:nvSpPr>
                <p:spPr>
                  <a:xfrm>
                    <a:off x="2628234" y="1082080"/>
                    <a:ext cx="235875" cy="456060"/>
                  </a:xfrm>
                  <a:custGeom>
                    <a:avLst/>
                    <a:gdLst>
                      <a:gd name="connsiteX0" fmla="*/ 96817 w 235875"/>
                      <a:gd name="connsiteY0" fmla="*/ 19109 h 456060"/>
                      <a:gd name="connsiteX1" fmla="*/ 164335 w 235875"/>
                      <a:gd name="connsiteY1" fmla="*/ 63696 h 456060"/>
                      <a:gd name="connsiteX2" fmla="*/ 235674 w 235875"/>
                      <a:gd name="connsiteY2" fmla="*/ 220387 h 456060"/>
                      <a:gd name="connsiteX3" fmla="*/ 175800 w 235875"/>
                      <a:gd name="connsiteY3" fmla="*/ 382174 h 456060"/>
                      <a:gd name="connsiteX4" fmla="*/ 16561 w 235875"/>
                      <a:gd name="connsiteY4" fmla="*/ 456061 h 456060"/>
                      <a:gd name="connsiteX5" fmla="*/ 12739 w 235875"/>
                      <a:gd name="connsiteY5" fmla="*/ 392365 h 456060"/>
                      <a:gd name="connsiteX6" fmla="*/ 171978 w 235875"/>
                      <a:gd name="connsiteY6" fmla="*/ 221661 h 456060"/>
                      <a:gd name="connsiteX7" fmla="*/ 171978 w 235875"/>
                      <a:gd name="connsiteY7" fmla="*/ 221661 h 456060"/>
                      <a:gd name="connsiteX8" fmla="*/ 1274 w 235875"/>
                      <a:gd name="connsiteY8" fmla="*/ 63696 h 456060"/>
                      <a:gd name="connsiteX9" fmla="*/ 0 w 235875"/>
                      <a:gd name="connsiteY9" fmla="*/ 0 h 456060"/>
                      <a:gd name="connsiteX10" fmla="*/ 96817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96817" y="19109"/>
                        </a:moveTo>
                        <a:cubicBezTo>
                          <a:pt x="122296" y="29300"/>
                          <a:pt x="145226" y="44587"/>
                          <a:pt x="164335" y="63696"/>
                        </a:cubicBezTo>
                        <a:cubicBezTo>
                          <a:pt x="208922" y="105735"/>
                          <a:pt x="234400" y="160513"/>
                          <a:pt x="235674" y="220387"/>
                        </a:cubicBezTo>
                        <a:cubicBezTo>
                          <a:pt x="238222" y="280261"/>
                          <a:pt x="216565" y="337587"/>
                          <a:pt x="175800" y="382174"/>
                        </a:cubicBezTo>
                        <a:cubicBezTo>
                          <a:pt x="135035" y="426761"/>
                          <a:pt x="77709" y="453513"/>
                          <a:pt x="16561" y="456061"/>
                        </a:cubicBezTo>
                        <a:lnTo>
                          <a:pt x="12739" y="392365"/>
                        </a:lnTo>
                        <a:cubicBezTo>
                          <a:pt x="104461" y="387269"/>
                          <a:pt x="175800" y="310835"/>
                          <a:pt x="171978" y="221661"/>
                        </a:cubicBezTo>
                        <a:lnTo>
                          <a:pt x="171978" y="221661"/>
                        </a:lnTo>
                        <a:cubicBezTo>
                          <a:pt x="169430" y="132487"/>
                          <a:pt x="92996" y="62422"/>
                          <a:pt x="1274" y="63696"/>
                        </a:cubicBezTo>
                        <a:lnTo>
                          <a:pt x="0" y="0"/>
                        </a:lnTo>
                        <a:cubicBezTo>
                          <a:pt x="34396" y="0"/>
                          <a:pt x="66243" y="6370"/>
                          <a:pt x="96817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19" name="Graphic 6">
                    <a:extLst>
                      <a:ext uri="{FF2B5EF4-FFF2-40B4-BE49-F238E27FC236}">
                        <a16:creationId xmlns:a16="http://schemas.microsoft.com/office/drawing/2014/main" id="{DA039838-A833-4C2A-9E13-F70766A20C4D}"/>
                      </a:ext>
                    </a:extLst>
                  </p:cNvPr>
                  <p:cNvGrpSpPr/>
                  <p:nvPr/>
                </p:nvGrpSpPr>
                <p:grpSpPr>
                  <a:xfrm>
                    <a:off x="2509569" y="1449066"/>
                    <a:ext cx="183825" cy="186605"/>
                    <a:chOff x="2509569" y="1449066"/>
                    <a:chExt cx="183825" cy="186605"/>
                  </a:xfrm>
                </p:grpSpPr>
                <p:sp>
                  <p:nvSpPr>
                    <p:cNvPr id="1820" name="Freeform: Shape 1819">
                      <a:extLst>
                        <a:ext uri="{FF2B5EF4-FFF2-40B4-BE49-F238E27FC236}">
                          <a16:creationId xmlns:a16="http://schemas.microsoft.com/office/drawing/2014/main" id="{64089B61-3286-418D-80BC-B0B645FD10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8169" y="1491006"/>
                      <a:ext cx="135225" cy="144665"/>
                    </a:xfrm>
                    <a:custGeom>
                      <a:avLst/>
                      <a:gdLst>
                        <a:gd name="connsiteX0" fmla="*/ 103187 w 135225"/>
                        <a:gd name="connsiteY0" fmla="*/ 0 h 144665"/>
                        <a:gd name="connsiteX1" fmla="*/ 119748 w 135225"/>
                        <a:gd name="connsiteY1" fmla="*/ 19109 h 144665"/>
                        <a:gd name="connsiteX2" fmla="*/ 135035 w 135225"/>
                        <a:gd name="connsiteY2" fmla="*/ 67517 h 144665"/>
                        <a:gd name="connsiteX3" fmla="*/ 112104 w 135225"/>
                        <a:gd name="connsiteY3" fmla="*/ 113378 h 144665"/>
                        <a:gd name="connsiteX4" fmla="*/ 94270 w 135225"/>
                        <a:gd name="connsiteY4" fmla="*/ 128665 h 144665"/>
                        <a:gd name="connsiteX5" fmla="*/ 0 w 135225"/>
                        <a:gd name="connsiteY5" fmla="*/ 121022 h 144665"/>
                        <a:gd name="connsiteX6" fmla="*/ 36944 w 135225"/>
                        <a:gd name="connsiteY6" fmla="*/ 89174 h 144665"/>
                        <a:gd name="connsiteX7" fmla="*/ 63696 w 135225"/>
                        <a:gd name="connsiteY7" fmla="*/ 91722 h 144665"/>
                        <a:gd name="connsiteX8" fmla="*/ 81531 w 135225"/>
                        <a:gd name="connsiteY8" fmla="*/ 76435 h 144665"/>
                        <a:gd name="connsiteX9" fmla="*/ 87900 w 135225"/>
                        <a:gd name="connsiteY9" fmla="*/ 63696 h 144665"/>
                        <a:gd name="connsiteX10" fmla="*/ 84078 w 135225"/>
                        <a:gd name="connsiteY10" fmla="*/ 49683 h 144665"/>
                        <a:gd name="connsiteX11" fmla="*/ 67517 w 135225"/>
                        <a:gd name="connsiteY11" fmla="*/ 30574 h 144665"/>
                        <a:gd name="connsiteX12" fmla="*/ 103187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103187" y="0"/>
                          </a:moveTo>
                          <a:lnTo>
                            <a:pt x="119748" y="19109"/>
                          </a:lnTo>
                          <a:cubicBezTo>
                            <a:pt x="131213" y="33122"/>
                            <a:pt x="136309" y="49683"/>
                            <a:pt x="135035" y="67517"/>
                          </a:cubicBezTo>
                          <a:cubicBezTo>
                            <a:pt x="133761" y="85352"/>
                            <a:pt x="124844" y="101913"/>
                            <a:pt x="112104" y="113378"/>
                          </a:cubicBezTo>
                          <a:lnTo>
                            <a:pt x="94270" y="128665"/>
                          </a:lnTo>
                          <a:cubicBezTo>
                            <a:pt x="66243" y="152870"/>
                            <a:pt x="22930" y="149048"/>
                            <a:pt x="0" y="121022"/>
                          </a:cubicBezTo>
                          <a:lnTo>
                            <a:pt x="36944" y="89174"/>
                          </a:lnTo>
                          <a:cubicBezTo>
                            <a:pt x="43313" y="96817"/>
                            <a:pt x="56052" y="98091"/>
                            <a:pt x="63696" y="91722"/>
                          </a:cubicBezTo>
                          <a:lnTo>
                            <a:pt x="81531" y="76435"/>
                          </a:lnTo>
                          <a:cubicBezTo>
                            <a:pt x="85352" y="72613"/>
                            <a:pt x="87900" y="68791"/>
                            <a:pt x="87900" y="63696"/>
                          </a:cubicBezTo>
                          <a:cubicBezTo>
                            <a:pt x="87900" y="58600"/>
                            <a:pt x="86626" y="53504"/>
                            <a:pt x="84078" y="49683"/>
                          </a:cubicBezTo>
                          <a:lnTo>
                            <a:pt x="67517" y="30574"/>
                          </a:lnTo>
                          <a:lnTo>
                            <a:pt x="10318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1" name="Freeform: Shape 1820">
                      <a:extLst>
                        <a:ext uri="{FF2B5EF4-FFF2-40B4-BE49-F238E27FC236}">
                          <a16:creationId xmlns:a16="http://schemas.microsoft.com/office/drawing/2014/main" id="{FDC5E997-4B59-497D-AB70-ADA16E089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9569" y="1449066"/>
                      <a:ext cx="153060" cy="126018"/>
                    </a:xfrm>
                    <a:custGeom>
                      <a:avLst/>
                      <a:gdLst>
                        <a:gd name="connsiteX0" fmla="*/ 111022 w 153060"/>
                        <a:gd name="connsiteY0" fmla="*/ 4996 h 126018"/>
                        <a:gd name="connsiteX1" fmla="*/ 136500 w 153060"/>
                        <a:gd name="connsiteY1" fmla="*/ 22831 h 126018"/>
                        <a:gd name="connsiteX2" fmla="*/ 153061 w 153060"/>
                        <a:gd name="connsiteY2" fmla="*/ 41940 h 126018"/>
                        <a:gd name="connsiteX3" fmla="*/ 116117 w 153060"/>
                        <a:gd name="connsiteY3" fmla="*/ 73788 h 126018"/>
                        <a:gd name="connsiteX4" fmla="*/ 99556 w 153060"/>
                        <a:gd name="connsiteY4" fmla="*/ 54679 h 126018"/>
                        <a:gd name="connsiteX5" fmla="*/ 72804 w 153060"/>
                        <a:gd name="connsiteY5" fmla="*/ 52131 h 126018"/>
                        <a:gd name="connsiteX6" fmla="*/ 54969 w 153060"/>
                        <a:gd name="connsiteY6" fmla="*/ 67418 h 126018"/>
                        <a:gd name="connsiteX7" fmla="*/ 48600 w 153060"/>
                        <a:gd name="connsiteY7" fmla="*/ 80157 h 126018"/>
                        <a:gd name="connsiteX8" fmla="*/ 52422 w 153060"/>
                        <a:gd name="connsiteY8" fmla="*/ 94170 h 126018"/>
                        <a:gd name="connsiteX9" fmla="*/ 15478 w 153060"/>
                        <a:gd name="connsiteY9" fmla="*/ 126018 h 126018"/>
                        <a:gd name="connsiteX10" fmla="*/ 191 w 153060"/>
                        <a:gd name="connsiteY10" fmla="*/ 77609 h 126018"/>
                        <a:gd name="connsiteX11" fmla="*/ 23122 w 153060"/>
                        <a:gd name="connsiteY11" fmla="*/ 31749 h 126018"/>
                        <a:gd name="connsiteX12" fmla="*/ 40956 w 153060"/>
                        <a:gd name="connsiteY12" fmla="*/ 16462 h 126018"/>
                        <a:gd name="connsiteX13" fmla="*/ 111022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111022" y="4996"/>
                          </a:moveTo>
                          <a:cubicBezTo>
                            <a:pt x="119939" y="8818"/>
                            <a:pt x="128856" y="15188"/>
                            <a:pt x="136500" y="22831"/>
                          </a:cubicBezTo>
                          <a:lnTo>
                            <a:pt x="153061" y="41940"/>
                          </a:lnTo>
                          <a:lnTo>
                            <a:pt x="116117" y="73788"/>
                          </a:lnTo>
                          <a:lnTo>
                            <a:pt x="99556" y="54679"/>
                          </a:lnTo>
                          <a:cubicBezTo>
                            <a:pt x="93187" y="47036"/>
                            <a:pt x="80448" y="45762"/>
                            <a:pt x="72804" y="52131"/>
                          </a:cubicBezTo>
                          <a:lnTo>
                            <a:pt x="54969" y="67418"/>
                          </a:lnTo>
                          <a:cubicBezTo>
                            <a:pt x="51148" y="71240"/>
                            <a:pt x="48600" y="75062"/>
                            <a:pt x="48600" y="80157"/>
                          </a:cubicBezTo>
                          <a:cubicBezTo>
                            <a:pt x="48600" y="85253"/>
                            <a:pt x="49874" y="90349"/>
                            <a:pt x="52422" y="94170"/>
                          </a:cubicBezTo>
                          <a:lnTo>
                            <a:pt x="15478" y="126018"/>
                          </a:lnTo>
                          <a:cubicBezTo>
                            <a:pt x="4013" y="112005"/>
                            <a:pt x="-1083" y="95444"/>
                            <a:pt x="191" y="77609"/>
                          </a:cubicBezTo>
                          <a:cubicBezTo>
                            <a:pt x="1465" y="59775"/>
                            <a:pt x="10382" y="43214"/>
                            <a:pt x="23122" y="31749"/>
                          </a:cubicBezTo>
                          <a:lnTo>
                            <a:pt x="40956" y="16462"/>
                          </a:lnTo>
                          <a:cubicBezTo>
                            <a:pt x="61339" y="-1373"/>
                            <a:pt x="89365" y="-3921"/>
                            <a:pt x="111022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2" name="Freeform: Shape 1821">
                      <a:extLst>
                        <a:ext uri="{FF2B5EF4-FFF2-40B4-BE49-F238E27FC236}">
                          <a16:creationId xmlns:a16="http://schemas.microsoft.com/office/drawing/2014/main" id="{33236EC0-22F8-4BA9-BD2C-565757907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9723" y="1482494"/>
                      <a:ext cx="48870" cy="48870"/>
                    </a:xfrm>
                    <a:custGeom>
                      <a:avLst/>
                      <a:gdLst>
                        <a:gd name="connsiteX0" fmla="*/ 8511 w 48870"/>
                        <a:gd name="connsiteY0" fmla="*/ 5963 h 48870"/>
                        <a:gd name="connsiteX1" fmla="*/ 42907 w 48870"/>
                        <a:gd name="connsiteY1" fmla="*/ 8511 h 48870"/>
                        <a:gd name="connsiteX2" fmla="*/ 40359 w 48870"/>
                        <a:gd name="connsiteY2" fmla="*/ 42907 h 48870"/>
                        <a:gd name="connsiteX3" fmla="*/ 5963 w 48870"/>
                        <a:gd name="connsiteY3" fmla="*/ 40359 h 48870"/>
                        <a:gd name="connsiteX4" fmla="*/ 8511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8511" y="5963"/>
                          </a:moveTo>
                          <a:cubicBezTo>
                            <a:pt x="18702" y="-2954"/>
                            <a:pt x="33989" y="-1680"/>
                            <a:pt x="42907" y="8511"/>
                          </a:cubicBezTo>
                          <a:cubicBezTo>
                            <a:pt x="51824" y="18702"/>
                            <a:pt x="50550" y="33989"/>
                            <a:pt x="40359" y="42907"/>
                          </a:cubicBezTo>
                          <a:cubicBezTo>
                            <a:pt x="30168" y="51824"/>
                            <a:pt x="14881" y="50550"/>
                            <a:pt x="5963" y="40359"/>
                          </a:cubicBezTo>
                          <a:cubicBezTo>
                            <a:pt x="-2954" y="30168"/>
                            <a:pt x="-1680" y="14881"/>
                            <a:pt x="8511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3" name="Freeform: Shape 1822">
                      <a:extLst>
                        <a:ext uri="{FF2B5EF4-FFF2-40B4-BE49-F238E27FC236}">
                          <a16:creationId xmlns:a16="http://schemas.microsoft.com/office/drawing/2014/main" id="{576B5732-8C2B-485E-9F05-7351E9E3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102" y="1497615"/>
                      <a:ext cx="19370" cy="19902"/>
                    </a:xfrm>
                    <a:custGeom>
                      <a:avLst/>
                      <a:gdLst>
                        <a:gd name="connsiteX0" fmla="*/ 3049 w 19370"/>
                        <a:gd name="connsiteY0" fmla="*/ 2308 h 19902"/>
                        <a:gd name="connsiteX1" fmla="*/ 17063 w 19370"/>
                        <a:gd name="connsiteY1" fmla="*/ 3581 h 19902"/>
                        <a:gd name="connsiteX2" fmla="*/ 15789 w 19370"/>
                        <a:gd name="connsiteY2" fmla="*/ 17594 h 19902"/>
                        <a:gd name="connsiteX3" fmla="*/ 1776 w 19370"/>
                        <a:gd name="connsiteY3" fmla="*/ 16321 h 19902"/>
                        <a:gd name="connsiteX4" fmla="*/ 3049 w 19370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70" h="19902">
                          <a:moveTo>
                            <a:pt x="3049" y="2308"/>
                          </a:moveTo>
                          <a:cubicBezTo>
                            <a:pt x="6871" y="-1514"/>
                            <a:pt x="13241" y="-240"/>
                            <a:pt x="17063" y="3581"/>
                          </a:cubicBezTo>
                          <a:cubicBezTo>
                            <a:pt x="20884" y="7403"/>
                            <a:pt x="19610" y="13773"/>
                            <a:pt x="15789" y="17594"/>
                          </a:cubicBezTo>
                          <a:cubicBezTo>
                            <a:pt x="11967" y="21416"/>
                            <a:pt x="5597" y="20142"/>
                            <a:pt x="1776" y="16321"/>
                          </a:cubicBezTo>
                          <a:cubicBezTo>
                            <a:pt x="-772" y="11225"/>
                            <a:pt x="-772" y="6129"/>
                            <a:pt x="3049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7" name="Graphic 6">
                  <a:extLst>
                    <a:ext uri="{FF2B5EF4-FFF2-40B4-BE49-F238E27FC236}">
                      <a16:creationId xmlns:a16="http://schemas.microsoft.com/office/drawing/2014/main" id="{382FC16F-C67A-48A7-8F28-451CB4D971DE}"/>
                    </a:ext>
                  </a:extLst>
                </p:cNvPr>
                <p:cNvGrpSpPr/>
                <p:nvPr/>
              </p:nvGrpSpPr>
              <p:grpSpPr>
                <a:xfrm>
                  <a:off x="1588519" y="1082080"/>
                  <a:ext cx="353266" cy="553591"/>
                  <a:chOff x="1588519" y="1082080"/>
                  <a:chExt cx="353266" cy="553591"/>
                </a:xfrm>
              </p:grpSpPr>
              <p:sp>
                <p:nvSpPr>
                  <p:cNvPr id="1812" name="Freeform: Shape 1811">
                    <a:extLst>
                      <a:ext uri="{FF2B5EF4-FFF2-40B4-BE49-F238E27FC236}">
                        <a16:creationId xmlns:a16="http://schemas.microsoft.com/office/drawing/2014/main" id="{903EC030-32FE-428C-B213-127E4C358804}"/>
                      </a:ext>
                    </a:extLst>
                  </p:cNvPr>
                  <p:cNvSpPr/>
                  <p:nvPr/>
                </p:nvSpPr>
                <p:spPr>
                  <a:xfrm>
                    <a:off x="1588519" y="1082080"/>
                    <a:ext cx="235875" cy="456060"/>
                  </a:xfrm>
                  <a:custGeom>
                    <a:avLst/>
                    <a:gdLst>
                      <a:gd name="connsiteX0" fmla="*/ 139058 w 235875"/>
                      <a:gd name="connsiteY0" fmla="*/ 19109 h 456060"/>
                      <a:gd name="connsiteX1" fmla="*/ 71541 w 235875"/>
                      <a:gd name="connsiteY1" fmla="*/ 63696 h 456060"/>
                      <a:gd name="connsiteX2" fmla="*/ 202 w 235875"/>
                      <a:gd name="connsiteY2" fmla="*/ 220387 h 456060"/>
                      <a:gd name="connsiteX3" fmla="*/ 60076 w 235875"/>
                      <a:gd name="connsiteY3" fmla="*/ 382174 h 456060"/>
                      <a:gd name="connsiteX4" fmla="*/ 219315 w 235875"/>
                      <a:gd name="connsiteY4" fmla="*/ 456061 h 456060"/>
                      <a:gd name="connsiteX5" fmla="*/ 223137 w 235875"/>
                      <a:gd name="connsiteY5" fmla="*/ 392365 h 456060"/>
                      <a:gd name="connsiteX6" fmla="*/ 63898 w 235875"/>
                      <a:gd name="connsiteY6" fmla="*/ 221661 h 456060"/>
                      <a:gd name="connsiteX7" fmla="*/ 63898 w 235875"/>
                      <a:gd name="connsiteY7" fmla="*/ 221661 h 456060"/>
                      <a:gd name="connsiteX8" fmla="*/ 234602 w 235875"/>
                      <a:gd name="connsiteY8" fmla="*/ 63696 h 456060"/>
                      <a:gd name="connsiteX9" fmla="*/ 235876 w 235875"/>
                      <a:gd name="connsiteY9" fmla="*/ 0 h 456060"/>
                      <a:gd name="connsiteX10" fmla="*/ 139058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139058" y="19109"/>
                        </a:moveTo>
                        <a:cubicBezTo>
                          <a:pt x="113580" y="29300"/>
                          <a:pt x="90650" y="44587"/>
                          <a:pt x="71541" y="63696"/>
                        </a:cubicBezTo>
                        <a:cubicBezTo>
                          <a:pt x="26954" y="105735"/>
                          <a:pt x="1476" y="160513"/>
                          <a:pt x="202" y="220387"/>
                        </a:cubicBezTo>
                        <a:cubicBezTo>
                          <a:pt x="-2346" y="280261"/>
                          <a:pt x="19311" y="337587"/>
                          <a:pt x="60076" y="382174"/>
                        </a:cubicBezTo>
                        <a:cubicBezTo>
                          <a:pt x="100841" y="426761"/>
                          <a:pt x="158167" y="453513"/>
                          <a:pt x="219315" y="456061"/>
                        </a:cubicBezTo>
                        <a:lnTo>
                          <a:pt x="223137" y="392365"/>
                        </a:lnTo>
                        <a:cubicBezTo>
                          <a:pt x="131415" y="387269"/>
                          <a:pt x="60076" y="310835"/>
                          <a:pt x="63898" y="221661"/>
                        </a:cubicBezTo>
                        <a:lnTo>
                          <a:pt x="63898" y="221661"/>
                        </a:lnTo>
                        <a:cubicBezTo>
                          <a:pt x="66445" y="132487"/>
                          <a:pt x="142880" y="62422"/>
                          <a:pt x="234602" y="63696"/>
                        </a:cubicBezTo>
                        <a:lnTo>
                          <a:pt x="235876" y="0"/>
                        </a:lnTo>
                        <a:cubicBezTo>
                          <a:pt x="201480" y="0"/>
                          <a:pt x="168358" y="6370"/>
                          <a:pt x="139058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13" name="Graphic 6">
                    <a:extLst>
                      <a:ext uri="{FF2B5EF4-FFF2-40B4-BE49-F238E27FC236}">
                        <a16:creationId xmlns:a16="http://schemas.microsoft.com/office/drawing/2014/main" id="{378B7B15-6E70-4C11-8C14-4B518F8AC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57961" y="1449066"/>
                    <a:ext cx="183825" cy="186605"/>
                    <a:chOff x="1757961" y="1449066"/>
                    <a:chExt cx="183825" cy="186605"/>
                  </a:xfrm>
                </p:grpSpPr>
                <p:sp>
                  <p:nvSpPr>
                    <p:cNvPr id="1814" name="Freeform: Shape 1813">
                      <a:extLst>
                        <a:ext uri="{FF2B5EF4-FFF2-40B4-BE49-F238E27FC236}">
                          <a16:creationId xmlns:a16="http://schemas.microsoft.com/office/drawing/2014/main" id="{8EC2C4BE-935B-459E-A505-BC43EF20E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7961" y="1491006"/>
                      <a:ext cx="135225" cy="144665"/>
                    </a:xfrm>
                    <a:custGeom>
                      <a:avLst/>
                      <a:gdLst>
                        <a:gd name="connsiteX0" fmla="*/ 32039 w 135225"/>
                        <a:gd name="connsiteY0" fmla="*/ 0 h 144665"/>
                        <a:gd name="connsiteX1" fmla="*/ 15478 w 135225"/>
                        <a:gd name="connsiteY1" fmla="*/ 19109 h 144665"/>
                        <a:gd name="connsiteX2" fmla="*/ 191 w 135225"/>
                        <a:gd name="connsiteY2" fmla="*/ 67517 h 144665"/>
                        <a:gd name="connsiteX3" fmla="*/ 23122 w 135225"/>
                        <a:gd name="connsiteY3" fmla="*/ 113378 h 144665"/>
                        <a:gd name="connsiteX4" fmla="*/ 40956 w 135225"/>
                        <a:gd name="connsiteY4" fmla="*/ 128665 h 144665"/>
                        <a:gd name="connsiteX5" fmla="*/ 135226 w 135225"/>
                        <a:gd name="connsiteY5" fmla="*/ 121022 h 144665"/>
                        <a:gd name="connsiteX6" fmla="*/ 98283 w 135225"/>
                        <a:gd name="connsiteY6" fmla="*/ 89174 h 144665"/>
                        <a:gd name="connsiteX7" fmla="*/ 71530 w 135225"/>
                        <a:gd name="connsiteY7" fmla="*/ 91722 h 144665"/>
                        <a:gd name="connsiteX8" fmla="*/ 53696 w 135225"/>
                        <a:gd name="connsiteY8" fmla="*/ 76435 h 144665"/>
                        <a:gd name="connsiteX9" fmla="*/ 47326 w 135225"/>
                        <a:gd name="connsiteY9" fmla="*/ 63696 h 144665"/>
                        <a:gd name="connsiteX10" fmla="*/ 51148 w 135225"/>
                        <a:gd name="connsiteY10" fmla="*/ 49683 h 144665"/>
                        <a:gd name="connsiteX11" fmla="*/ 67708 w 135225"/>
                        <a:gd name="connsiteY11" fmla="*/ 30574 h 144665"/>
                        <a:gd name="connsiteX12" fmla="*/ 32039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32039" y="0"/>
                          </a:moveTo>
                          <a:lnTo>
                            <a:pt x="15478" y="19109"/>
                          </a:lnTo>
                          <a:cubicBezTo>
                            <a:pt x="4013" y="33122"/>
                            <a:pt x="-1083" y="49683"/>
                            <a:pt x="191" y="67517"/>
                          </a:cubicBezTo>
                          <a:cubicBezTo>
                            <a:pt x="1465" y="85352"/>
                            <a:pt x="10382" y="101913"/>
                            <a:pt x="23122" y="113378"/>
                          </a:cubicBezTo>
                          <a:lnTo>
                            <a:pt x="40956" y="128665"/>
                          </a:lnTo>
                          <a:cubicBezTo>
                            <a:pt x="68982" y="152870"/>
                            <a:pt x="112295" y="149048"/>
                            <a:pt x="135226" y="121022"/>
                          </a:cubicBezTo>
                          <a:lnTo>
                            <a:pt x="98283" y="89174"/>
                          </a:lnTo>
                          <a:cubicBezTo>
                            <a:pt x="91913" y="96817"/>
                            <a:pt x="79174" y="98091"/>
                            <a:pt x="71530" y="91722"/>
                          </a:cubicBezTo>
                          <a:lnTo>
                            <a:pt x="53696" y="76435"/>
                          </a:lnTo>
                          <a:cubicBezTo>
                            <a:pt x="49874" y="72613"/>
                            <a:pt x="47326" y="68791"/>
                            <a:pt x="47326" y="63696"/>
                          </a:cubicBezTo>
                          <a:cubicBezTo>
                            <a:pt x="47326" y="58600"/>
                            <a:pt x="48600" y="53504"/>
                            <a:pt x="51148" y="49683"/>
                          </a:cubicBezTo>
                          <a:lnTo>
                            <a:pt x="67708" y="30574"/>
                          </a:lnTo>
                          <a:lnTo>
                            <a:pt x="32039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5" name="Freeform: Shape 1814">
                      <a:extLst>
                        <a:ext uri="{FF2B5EF4-FFF2-40B4-BE49-F238E27FC236}">
                          <a16:creationId xmlns:a16="http://schemas.microsoft.com/office/drawing/2014/main" id="{9414D4AC-7D3A-4AEA-9754-AC6EFA984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726" y="1449066"/>
                      <a:ext cx="153060" cy="126018"/>
                    </a:xfrm>
                    <a:custGeom>
                      <a:avLst/>
                      <a:gdLst>
                        <a:gd name="connsiteX0" fmla="*/ 42039 w 153060"/>
                        <a:gd name="connsiteY0" fmla="*/ 4996 h 126018"/>
                        <a:gd name="connsiteX1" fmla="*/ 16561 w 153060"/>
                        <a:gd name="connsiteY1" fmla="*/ 22831 h 126018"/>
                        <a:gd name="connsiteX2" fmla="*/ 0 w 153060"/>
                        <a:gd name="connsiteY2" fmla="*/ 41940 h 126018"/>
                        <a:gd name="connsiteX3" fmla="*/ 36943 w 153060"/>
                        <a:gd name="connsiteY3" fmla="*/ 73788 h 126018"/>
                        <a:gd name="connsiteX4" fmla="*/ 53504 w 153060"/>
                        <a:gd name="connsiteY4" fmla="*/ 54679 h 126018"/>
                        <a:gd name="connsiteX5" fmla="*/ 80257 w 153060"/>
                        <a:gd name="connsiteY5" fmla="*/ 52131 h 126018"/>
                        <a:gd name="connsiteX6" fmla="*/ 98091 w 153060"/>
                        <a:gd name="connsiteY6" fmla="*/ 67418 h 126018"/>
                        <a:gd name="connsiteX7" fmla="*/ 104461 w 153060"/>
                        <a:gd name="connsiteY7" fmla="*/ 80157 h 126018"/>
                        <a:gd name="connsiteX8" fmla="*/ 100639 w 153060"/>
                        <a:gd name="connsiteY8" fmla="*/ 94170 h 126018"/>
                        <a:gd name="connsiteX9" fmla="*/ 137583 w 153060"/>
                        <a:gd name="connsiteY9" fmla="*/ 126018 h 126018"/>
                        <a:gd name="connsiteX10" fmla="*/ 152870 w 153060"/>
                        <a:gd name="connsiteY10" fmla="*/ 77609 h 126018"/>
                        <a:gd name="connsiteX11" fmla="*/ 129939 w 153060"/>
                        <a:gd name="connsiteY11" fmla="*/ 31749 h 126018"/>
                        <a:gd name="connsiteX12" fmla="*/ 112104 w 153060"/>
                        <a:gd name="connsiteY12" fmla="*/ 16462 h 126018"/>
                        <a:gd name="connsiteX13" fmla="*/ 42039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42039" y="4996"/>
                          </a:moveTo>
                          <a:cubicBezTo>
                            <a:pt x="33122" y="8818"/>
                            <a:pt x="24204" y="15188"/>
                            <a:pt x="16561" y="22831"/>
                          </a:cubicBezTo>
                          <a:lnTo>
                            <a:pt x="0" y="41940"/>
                          </a:lnTo>
                          <a:lnTo>
                            <a:pt x="36943" y="73788"/>
                          </a:lnTo>
                          <a:lnTo>
                            <a:pt x="53504" y="54679"/>
                          </a:lnTo>
                          <a:cubicBezTo>
                            <a:pt x="59874" y="47036"/>
                            <a:pt x="72613" y="45762"/>
                            <a:pt x="80257" y="52131"/>
                          </a:cubicBezTo>
                          <a:lnTo>
                            <a:pt x="98091" y="67418"/>
                          </a:lnTo>
                          <a:cubicBezTo>
                            <a:pt x="101913" y="71240"/>
                            <a:pt x="104461" y="75062"/>
                            <a:pt x="104461" y="80157"/>
                          </a:cubicBezTo>
                          <a:cubicBezTo>
                            <a:pt x="104461" y="85253"/>
                            <a:pt x="103187" y="90349"/>
                            <a:pt x="100639" y="94170"/>
                          </a:cubicBezTo>
                          <a:lnTo>
                            <a:pt x="137583" y="126018"/>
                          </a:lnTo>
                          <a:cubicBezTo>
                            <a:pt x="149048" y="112005"/>
                            <a:pt x="154143" y="95444"/>
                            <a:pt x="152870" y="77609"/>
                          </a:cubicBezTo>
                          <a:cubicBezTo>
                            <a:pt x="151596" y="59775"/>
                            <a:pt x="142678" y="43214"/>
                            <a:pt x="129939" y="31749"/>
                          </a:cubicBezTo>
                          <a:lnTo>
                            <a:pt x="112104" y="16462"/>
                          </a:lnTo>
                          <a:cubicBezTo>
                            <a:pt x="91722" y="-1373"/>
                            <a:pt x="64969" y="-3921"/>
                            <a:pt x="42039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6" name="Freeform: Shape 1815">
                      <a:extLst>
                        <a:ext uri="{FF2B5EF4-FFF2-40B4-BE49-F238E27FC236}">
                          <a16:creationId xmlns:a16="http://schemas.microsoft.com/office/drawing/2014/main" id="{18AC79FD-8F5D-4B77-8AEE-D92ED613F1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36" y="1482494"/>
                      <a:ext cx="48870" cy="48870"/>
                    </a:xfrm>
                    <a:custGeom>
                      <a:avLst/>
                      <a:gdLst>
                        <a:gd name="connsiteX0" fmla="*/ 40359 w 48870"/>
                        <a:gd name="connsiteY0" fmla="*/ 5963 h 48870"/>
                        <a:gd name="connsiteX1" fmla="*/ 5963 w 48870"/>
                        <a:gd name="connsiteY1" fmla="*/ 8511 h 48870"/>
                        <a:gd name="connsiteX2" fmla="*/ 8511 w 48870"/>
                        <a:gd name="connsiteY2" fmla="*/ 42907 h 48870"/>
                        <a:gd name="connsiteX3" fmla="*/ 42907 w 48870"/>
                        <a:gd name="connsiteY3" fmla="*/ 40359 h 48870"/>
                        <a:gd name="connsiteX4" fmla="*/ 40359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40359" y="5963"/>
                          </a:moveTo>
                          <a:cubicBezTo>
                            <a:pt x="30168" y="-2954"/>
                            <a:pt x="14881" y="-1680"/>
                            <a:pt x="5963" y="8511"/>
                          </a:cubicBezTo>
                          <a:cubicBezTo>
                            <a:pt x="-2954" y="18702"/>
                            <a:pt x="-1680" y="33989"/>
                            <a:pt x="8511" y="42907"/>
                          </a:cubicBezTo>
                          <a:cubicBezTo>
                            <a:pt x="18702" y="51824"/>
                            <a:pt x="33990" y="50550"/>
                            <a:pt x="42907" y="40359"/>
                          </a:cubicBezTo>
                          <a:cubicBezTo>
                            <a:pt x="51824" y="30168"/>
                            <a:pt x="50550" y="14881"/>
                            <a:pt x="40359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7" name="Freeform: Shape 1816">
                      <a:extLst>
                        <a:ext uri="{FF2B5EF4-FFF2-40B4-BE49-F238E27FC236}">
                          <a16:creationId xmlns:a16="http://schemas.microsoft.com/office/drawing/2014/main" id="{C77186E5-1C33-4EDD-9FCF-484B5CEFF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7883" y="1497615"/>
                      <a:ext cx="19902" cy="19902"/>
                    </a:xfrm>
                    <a:custGeom>
                      <a:avLst/>
                      <a:gdLst>
                        <a:gd name="connsiteX0" fmla="*/ 16321 w 19902"/>
                        <a:gd name="connsiteY0" fmla="*/ 2308 h 19902"/>
                        <a:gd name="connsiteX1" fmla="*/ 2308 w 19902"/>
                        <a:gd name="connsiteY1" fmla="*/ 3581 h 19902"/>
                        <a:gd name="connsiteX2" fmla="*/ 3582 w 19902"/>
                        <a:gd name="connsiteY2" fmla="*/ 17594 h 19902"/>
                        <a:gd name="connsiteX3" fmla="*/ 17594 w 19902"/>
                        <a:gd name="connsiteY3" fmla="*/ 16321 h 19902"/>
                        <a:gd name="connsiteX4" fmla="*/ 16321 w 19902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2" h="19902">
                          <a:moveTo>
                            <a:pt x="16321" y="2308"/>
                          </a:moveTo>
                          <a:cubicBezTo>
                            <a:pt x="12499" y="-1514"/>
                            <a:pt x="6129" y="-240"/>
                            <a:pt x="2308" y="3581"/>
                          </a:cubicBezTo>
                          <a:cubicBezTo>
                            <a:pt x="-1514" y="7403"/>
                            <a:pt x="-240" y="13773"/>
                            <a:pt x="3582" y="17594"/>
                          </a:cubicBezTo>
                          <a:cubicBezTo>
                            <a:pt x="7403" y="21416"/>
                            <a:pt x="13773" y="20142"/>
                            <a:pt x="17594" y="16321"/>
                          </a:cubicBezTo>
                          <a:cubicBezTo>
                            <a:pt x="21416" y="11225"/>
                            <a:pt x="20142" y="6129"/>
                            <a:pt x="16321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88" name="Freeform: Shape 1787">
                  <a:extLst>
                    <a:ext uri="{FF2B5EF4-FFF2-40B4-BE49-F238E27FC236}">
                      <a16:creationId xmlns:a16="http://schemas.microsoft.com/office/drawing/2014/main" id="{68A8C143-2A00-4A78-9D9D-6157AD318FC6}"/>
                    </a:ext>
                  </a:extLst>
                </p:cNvPr>
                <p:cNvSpPr/>
                <p:nvPr/>
              </p:nvSpPr>
              <p:spPr>
                <a:xfrm>
                  <a:off x="2221856" y="963606"/>
                  <a:ext cx="3821" cy="807660"/>
                </a:xfrm>
                <a:custGeom>
                  <a:avLst/>
                  <a:gdLst>
                    <a:gd name="connsiteX0" fmla="*/ 0 w 3821"/>
                    <a:gd name="connsiteY0" fmla="*/ 0 h 807660"/>
                    <a:gd name="connsiteX1" fmla="*/ 3822 w 3821"/>
                    <a:gd name="connsiteY1" fmla="*/ 807661 h 80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1" h="807660">
                      <a:moveTo>
                        <a:pt x="0" y="0"/>
                      </a:moveTo>
                      <a:lnTo>
                        <a:pt x="3822" y="807661"/>
                      </a:lnTo>
                    </a:path>
                  </a:pathLst>
                </a:custGeom>
                <a:ln w="11215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" name="Freeform: Shape 1788">
                  <a:extLst>
                    <a:ext uri="{FF2B5EF4-FFF2-40B4-BE49-F238E27FC236}">
                      <a16:creationId xmlns:a16="http://schemas.microsoft.com/office/drawing/2014/main" id="{230C655E-2486-476C-85D6-763276F52E9E}"/>
                    </a:ext>
                  </a:extLst>
                </p:cNvPr>
                <p:cNvSpPr/>
                <p:nvPr/>
              </p:nvSpPr>
              <p:spPr>
                <a:xfrm>
                  <a:off x="2393834" y="1018384"/>
                  <a:ext cx="183443" cy="150321"/>
                </a:xfrm>
                <a:custGeom>
                  <a:avLst/>
                  <a:gdLst>
                    <a:gd name="connsiteX0" fmla="*/ 143952 w 183443"/>
                    <a:gd name="connsiteY0" fmla="*/ 150322 h 150321"/>
                    <a:gd name="connsiteX1" fmla="*/ 39491 w 183443"/>
                    <a:gd name="connsiteY1" fmla="*/ 150322 h 150321"/>
                    <a:gd name="connsiteX2" fmla="*/ 0 w 183443"/>
                    <a:gd name="connsiteY2" fmla="*/ 110830 h 150321"/>
                    <a:gd name="connsiteX3" fmla="*/ 0 w 183443"/>
                    <a:gd name="connsiteY3" fmla="*/ 39491 h 150321"/>
                    <a:gd name="connsiteX4" fmla="*/ 39491 w 183443"/>
                    <a:gd name="connsiteY4" fmla="*/ 0 h 150321"/>
                    <a:gd name="connsiteX5" fmla="*/ 143952 w 183443"/>
                    <a:gd name="connsiteY5" fmla="*/ 0 h 150321"/>
                    <a:gd name="connsiteX6" fmla="*/ 183443 w 183443"/>
                    <a:gd name="connsiteY6" fmla="*/ 39491 h 150321"/>
                    <a:gd name="connsiteX7" fmla="*/ 183443 w 183443"/>
                    <a:gd name="connsiteY7" fmla="*/ 110830 h 150321"/>
                    <a:gd name="connsiteX8" fmla="*/ 143952 w 183443"/>
                    <a:gd name="connsiteY8" fmla="*/ 150322 h 15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43" h="150321">
                      <a:moveTo>
                        <a:pt x="143952" y="150322"/>
                      </a:moveTo>
                      <a:lnTo>
                        <a:pt x="39491" y="150322"/>
                      </a:lnTo>
                      <a:cubicBezTo>
                        <a:pt x="17835" y="150322"/>
                        <a:pt x="0" y="132487"/>
                        <a:pt x="0" y="110830"/>
                      </a:cubicBezTo>
                      <a:lnTo>
                        <a:pt x="0" y="39491"/>
                      </a:lnTo>
                      <a:cubicBezTo>
                        <a:pt x="0" y="17835"/>
                        <a:pt x="17835" y="0"/>
                        <a:pt x="39491" y="0"/>
                      </a:cubicBezTo>
                      <a:lnTo>
                        <a:pt x="143952" y="0"/>
                      </a:lnTo>
                      <a:cubicBezTo>
                        <a:pt x="165609" y="0"/>
                        <a:pt x="183443" y="17835"/>
                        <a:pt x="183443" y="39491"/>
                      </a:cubicBezTo>
                      <a:lnTo>
                        <a:pt x="183443" y="110830"/>
                      </a:lnTo>
                      <a:cubicBezTo>
                        <a:pt x="183443" y="132487"/>
                        <a:pt x="165609" y="150322"/>
                        <a:pt x="143952" y="150322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" name="Freeform: Shape 1789">
                  <a:extLst>
                    <a:ext uri="{FF2B5EF4-FFF2-40B4-BE49-F238E27FC236}">
                      <a16:creationId xmlns:a16="http://schemas.microsoft.com/office/drawing/2014/main" id="{333A264B-DCB5-49E4-85C7-E347B6FC5A97}"/>
                    </a:ext>
                  </a:extLst>
                </p:cNvPr>
                <p:cNvSpPr/>
                <p:nvPr/>
              </p:nvSpPr>
              <p:spPr>
                <a:xfrm>
                  <a:off x="2386191" y="999275"/>
                  <a:ext cx="198730" cy="42039"/>
                </a:xfrm>
                <a:custGeom>
                  <a:avLst/>
                  <a:gdLst>
                    <a:gd name="connsiteX0" fmla="*/ 198731 w 198730"/>
                    <a:gd name="connsiteY0" fmla="*/ 42039 h 42039"/>
                    <a:gd name="connsiteX1" fmla="*/ 0 w 198730"/>
                    <a:gd name="connsiteY1" fmla="*/ 42039 h 42039"/>
                    <a:gd name="connsiteX2" fmla="*/ 8917 w 198730"/>
                    <a:gd name="connsiteY2" fmla="*/ 12739 h 42039"/>
                    <a:gd name="connsiteX3" fmla="*/ 29300 w 198730"/>
                    <a:gd name="connsiteY3" fmla="*/ 0 h 42039"/>
                    <a:gd name="connsiteX4" fmla="*/ 170704 w 198730"/>
                    <a:gd name="connsiteY4" fmla="*/ 0 h 42039"/>
                    <a:gd name="connsiteX5" fmla="*/ 198731 w 198730"/>
                    <a:gd name="connsiteY5" fmla="*/ 42039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730" h="42039">
                      <a:moveTo>
                        <a:pt x="198731" y="42039"/>
                      </a:moveTo>
                      <a:lnTo>
                        <a:pt x="0" y="42039"/>
                      </a:lnTo>
                      <a:cubicBezTo>
                        <a:pt x="0" y="30574"/>
                        <a:pt x="3822" y="20383"/>
                        <a:pt x="8917" y="12739"/>
                      </a:cubicBezTo>
                      <a:cubicBezTo>
                        <a:pt x="14013" y="5096"/>
                        <a:pt x="21656" y="0"/>
                        <a:pt x="29300" y="0"/>
                      </a:cubicBezTo>
                      <a:lnTo>
                        <a:pt x="170704" y="0"/>
                      </a:lnTo>
                      <a:cubicBezTo>
                        <a:pt x="185991" y="1274"/>
                        <a:pt x="198731" y="19109"/>
                        <a:pt x="198731" y="42039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91" name="Graphic 6">
                  <a:extLst>
                    <a:ext uri="{FF2B5EF4-FFF2-40B4-BE49-F238E27FC236}">
                      <a16:creationId xmlns:a16="http://schemas.microsoft.com/office/drawing/2014/main" id="{F10B1E31-D791-4B52-B58E-2AE20F0BBB02}"/>
                    </a:ext>
                  </a:extLst>
                </p:cNvPr>
                <p:cNvGrpSpPr/>
                <p:nvPr/>
              </p:nvGrpSpPr>
              <p:grpSpPr>
                <a:xfrm>
                  <a:off x="2441677" y="1045136"/>
                  <a:ext cx="110122" cy="113378"/>
                  <a:chOff x="2441677" y="1045136"/>
                  <a:chExt cx="110122" cy="113378"/>
                </a:xfrm>
                <a:solidFill>
                  <a:srgbClr val="69FF77"/>
                </a:solidFill>
              </p:grpSpPr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C2197DAA-3F3D-416D-BC06-6D640500906A}"/>
                      </a:ext>
                    </a:extLst>
                  </p:cNvPr>
                  <p:cNvSpPr/>
                  <p:nvPr/>
                </p:nvSpPr>
                <p:spPr>
                  <a:xfrm>
                    <a:off x="2490652" y="1110106"/>
                    <a:ext cx="17834" cy="17834"/>
                  </a:xfrm>
                  <a:custGeom>
                    <a:avLst/>
                    <a:gdLst>
                      <a:gd name="connsiteX0" fmla="*/ 8918 w 17834"/>
                      <a:gd name="connsiteY0" fmla="*/ 0 h 17834"/>
                      <a:gd name="connsiteX1" fmla="*/ 0 w 17834"/>
                      <a:gd name="connsiteY1" fmla="*/ 8917 h 17834"/>
                      <a:gd name="connsiteX2" fmla="*/ 8918 w 17834"/>
                      <a:gd name="connsiteY2" fmla="*/ 17835 h 17834"/>
                      <a:gd name="connsiteX3" fmla="*/ 17835 w 17834"/>
                      <a:gd name="connsiteY3" fmla="*/ 8917 h 17834"/>
                      <a:gd name="connsiteX4" fmla="*/ 8918 w 17834"/>
                      <a:gd name="connsiteY4" fmla="*/ 0 h 17834"/>
                      <a:gd name="connsiteX5" fmla="*/ 15287 w 17834"/>
                      <a:gd name="connsiteY5" fmla="*/ 6370 h 17834"/>
                      <a:gd name="connsiteX6" fmla="*/ 11465 w 17834"/>
                      <a:gd name="connsiteY6" fmla="*/ 7643 h 17834"/>
                      <a:gd name="connsiteX7" fmla="*/ 8918 w 17834"/>
                      <a:gd name="connsiteY7" fmla="*/ 6370 h 17834"/>
                      <a:gd name="connsiteX8" fmla="*/ 8918 w 17834"/>
                      <a:gd name="connsiteY8" fmla="*/ 2548 h 17834"/>
                      <a:gd name="connsiteX9" fmla="*/ 15287 w 17834"/>
                      <a:gd name="connsiteY9" fmla="*/ 6370 h 17834"/>
                      <a:gd name="connsiteX10" fmla="*/ 7644 w 17834"/>
                      <a:gd name="connsiteY10" fmla="*/ 8917 h 17834"/>
                      <a:gd name="connsiteX11" fmla="*/ 8918 w 17834"/>
                      <a:gd name="connsiteY11" fmla="*/ 7643 h 17834"/>
                      <a:gd name="connsiteX12" fmla="*/ 10191 w 17834"/>
                      <a:gd name="connsiteY12" fmla="*/ 8917 h 17834"/>
                      <a:gd name="connsiteX13" fmla="*/ 8918 w 17834"/>
                      <a:gd name="connsiteY13" fmla="*/ 10191 h 17834"/>
                      <a:gd name="connsiteX14" fmla="*/ 7644 w 17834"/>
                      <a:gd name="connsiteY14" fmla="*/ 8917 h 17834"/>
                      <a:gd name="connsiteX15" fmla="*/ 8918 w 17834"/>
                      <a:gd name="connsiteY15" fmla="*/ 2548 h 17834"/>
                      <a:gd name="connsiteX16" fmla="*/ 8918 w 17834"/>
                      <a:gd name="connsiteY16" fmla="*/ 6370 h 17834"/>
                      <a:gd name="connsiteX17" fmla="*/ 6370 w 17834"/>
                      <a:gd name="connsiteY17" fmla="*/ 7643 h 17834"/>
                      <a:gd name="connsiteX18" fmla="*/ 2548 w 17834"/>
                      <a:gd name="connsiteY18" fmla="*/ 6370 h 17834"/>
                      <a:gd name="connsiteX19" fmla="*/ 8918 w 17834"/>
                      <a:gd name="connsiteY19" fmla="*/ 2548 h 17834"/>
                      <a:gd name="connsiteX20" fmla="*/ 2548 w 17834"/>
                      <a:gd name="connsiteY20" fmla="*/ 8917 h 17834"/>
                      <a:gd name="connsiteX21" fmla="*/ 2548 w 17834"/>
                      <a:gd name="connsiteY21" fmla="*/ 7643 h 17834"/>
                      <a:gd name="connsiteX22" fmla="*/ 6370 w 17834"/>
                      <a:gd name="connsiteY22" fmla="*/ 8917 h 17834"/>
                      <a:gd name="connsiteX23" fmla="*/ 6370 w 17834"/>
                      <a:gd name="connsiteY23" fmla="*/ 8917 h 17834"/>
                      <a:gd name="connsiteX24" fmla="*/ 7644 w 17834"/>
                      <a:gd name="connsiteY24" fmla="*/ 10191 h 17834"/>
                      <a:gd name="connsiteX25" fmla="*/ 5096 w 17834"/>
                      <a:gd name="connsiteY25" fmla="*/ 12739 h 17834"/>
                      <a:gd name="connsiteX26" fmla="*/ 2548 w 17834"/>
                      <a:gd name="connsiteY26" fmla="*/ 8917 h 17834"/>
                      <a:gd name="connsiteX27" fmla="*/ 5096 w 17834"/>
                      <a:gd name="connsiteY27" fmla="*/ 14013 h 17834"/>
                      <a:gd name="connsiteX28" fmla="*/ 7644 w 17834"/>
                      <a:gd name="connsiteY28" fmla="*/ 11465 h 17834"/>
                      <a:gd name="connsiteX29" fmla="*/ 8918 w 17834"/>
                      <a:gd name="connsiteY29" fmla="*/ 11465 h 17834"/>
                      <a:gd name="connsiteX30" fmla="*/ 10191 w 17834"/>
                      <a:gd name="connsiteY30" fmla="*/ 11465 h 17834"/>
                      <a:gd name="connsiteX31" fmla="*/ 12739 w 17834"/>
                      <a:gd name="connsiteY31" fmla="*/ 14013 h 17834"/>
                      <a:gd name="connsiteX32" fmla="*/ 8918 w 17834"/>
                      <a:gd name="connsiteY32" fmla="*/ 15287 h 17834"/>
                      <a:gd name="connsiteX33" fmla="*/ 5096 w 17834"/>
                      <a:gd name="connsiteY33" fmla="*/ 14013 h 17834"/>
                      <a:gd name="connsiteX34" fmla="*/ 12739 w 17834"/>
                      <a:gd name="connsiteY34" fmla="*/ 14013 h 17834"/>
                      <a:gd name="connsiteX35" fmla="*/ 10191 w 17834"/>
                      <a:gd name="connsiteY35" fmla="*/ 11465 h 17834"/>
                      <a:gd name="connsiteX36" fmla="*/ 11465 w 17834"/>
                      <a:gd name="connsiteY36" fmla="*/ 8917 h 17834"/>
                      <a:gd name="connsiteX37" fmla="*/ 11465 w 17834"/>
                      <a:gd name="connsiteY37" fmla="*/ 8917 h 17834"/>
                      <a:gd name="connsiteX38" fmla="*/ 15287 w 17834"/>
                      <a:gd name="connsiteY38" fmla="*/ 7643 h 17834"/>
                      <a:gd name="connsiteX39" fmla="*/ 15287 w 17834"/>
                      <a:gd name="connsiteY39" fmla="*/ 8917 h 17834"/>
                      <a:gd name="connsiteX40" fmla="*/ 12739 w 17834"/>
                      <a:gd name="connsiteY40" fmla="*/ 14013 h 1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7834" h="17834">
                        <a:moveTo>
                          <a:pt x="8918" y="0"/>
                        </a:moveTo>
                        <a:cubicBezTo>
                          <a:pt x="3822" y="0"/>
                          <a:pt x="0" y="3822"/>
                          <a:pt x="0" y="8917"/>
                        </a:cubicBezTo>
                        <a:cubicBezTo>
                          <a:pt x="0" y="14013"/>
                          <a:pt x="3822" y="17835"/>
                          <a:pt x="8918" y="17835"/>
                        </a:cubicBezTo>
                        <a:cubicBezTo>
                          <a:pt x="14013" y="17835"/>
                          <a:pt x="17835" y="14013"/>
                          <a:pt x="17835" y="8917"/>
                        </a:cubicBezTo>
                        <a:cubicBezTo>
                          <a:pt x="17835" y="3822"/>
                          <a:pt x="14013" y="0"/>
                          <a:pt x="8918" y="0"/>
                        </a:cubicBezTo>
                        <a:close/>
                        <a:moveTo>
                          <a:pt x="15287" y="6370"/>
                        </a:moveTo>
                        <a:lnTo>
                          <a:pt x="11465" y="7643"/>
                        </a:lnTo>
                        <a:cubicBezTo>
                          <a:pt x="11465" y="6370"/>
                          <a:pt x="10191" y="6370"/>
                          <a:pt x="8918" y="6370"/>
                        </a:cubicBezTo>
                        <a:lnTo>
                          <a:pt x="8918" y="2548"/>
                        </a:lnTo>
                        <a:cubicBezTo>
                          <a:pt x="11465" y="2548"/>
                          <a:pt x="14013" y="3822"/>
                          <a:pt x="15287" y="6370"/>
                        </a:cubicBezTo>
                        <a:close/>
                        <a:moveTo>
                          <a:pt x="7644" y="8917"/>
                        </a:moveTo>
                        <a:cubicBezTo>
                          <a:pt x="7644" y="7643"/>
                          <a:pt x="7644" y="7643"/>
                          <a:pt x="8918" y="7643"/>
                        </a:cubicBezTo>
                        <a:cubicBezTo>
                          <a:pt x="10191" y="7643"/>
                          <a:pt x="10191" y="7643"/>
                          <a:pt x="10191" y="8917"/>
                        </a:cubicBezTo>
                        <a:cubicBezTo>
                          <a:pt x="10191" y="10191"/>
                          <a:pt x="10191" y="10191"/>
                          <a:pt x="8918" y="10191"/>
                        </a:cubicBezTo>
                        <a:cubicBezTo>
                          <a:pt x="8918" y="10191"/>
                          <a:pt x="7644" y="8917"/>
                          <a:pt x="7644" y="8917"/>
                        </a:cubicBezTo>
                        <a:close/>
                        <a:moveTo>
                          <a:pt x="8918" y="2548"/>
                        </a:moveTo>
                        <a:lnTo>
                          <a:pt x="8918" y="6370"/>
                        </a:lnTo>
                        <a:cubicBezTo>
                          <a:pt x="7644" y="6370"/>
                          <a:pt x="7644" y="7643"/>
                          <a:pt x="6370" y="7643"/>
                        </a:cubicBezTo>
                        <a:lnTo>
                          <a:pt x="2548" y="6370"/>
                        </a:lnTo>
                        <a:cubicBezTo>
                          <a:pt x="3822" y="3822"/>
                          <a:pt x="6370" y="2548"/>
                          <a:pt x="8918" y="2548"/>
                        </a:cubicBezTo>
                        <a:close/>
                        <a:moveTo>
                          <a:pt x="2548" y="8917"/>
                        </a:moveTo>
                        <a:cubicBezTo>
                          <a:pt x="2548" y="8917"/>
                          <a:pt x="2548" y="7643"/>
                          <a:pt x="2548" y="7643"/>
                        </a:cubicBezTo>
                        <a:lnTo>
                          <a:pt x="6370" y="8917"/>
                        </a:lnTo>
                        <a:cubicBezTo>
                          <a:pt x="6370" y="8917"/>
                          <a:pt x="6370" y="8917"/>
                          <a:pt x="6370" y="8917"/>
                        </a:cubicBezTo>
                        <a:cubicBezTo>
                          <a:pt x="6370" y="10191"/>
                          <a:pt x="6370" y="10191"/>
                          <a:pt x="7644" y="10191"/>
                        </a:cubicBezTo>
                        <a:lnTo>
                          <a:pt x="5096" y="12739"/>
                        </a:lnTo>
                        <a:cubicBezTo>
                          <a:pt x="3822" y="12739"/>
                          <a:pt x="2548" y="10191"/>
                          <a:pt x="2548" y="8917"/>
                        </a:cubicBezTo>
                        <a:close/>
                        <a:moveTo>
                          <a:pt x="5096" y="14013"/>
                        </a:moveTo>
                        <a:lnTo>
                          <a:pt x="7644" y="11465"/>
                        </a:lnTo>
                        <a:cubicBezTo>
                          <a:pt x="7644" y="11465"/>
                          <a:pt x="8918" y="11465"/>
                          <a:pt x="8918" y="11465"/>
                        </a:cubicBezTo>
                        <a:cubicBezTo>
                          <a:pt x="8918" y="11465"/>
                          <a:pt x="10191" y="11465"/>
                          <a:pt x="10191" y="11465"/>
                        </a:cubicBezTo>
                        <a:lnTo>
                          <a:pt x="12739" y="14013"/>
                        </a:lnTo>
                        <a:cubicBezTo>
                          <a:pt x="11465" y="14013"/>
                          <a:pt x="10191" y="15287"/>
                          <a:pt x="8918" y="15287"/>
                        </a:cubicBezTo>
                        <a:cubicBezTo>
                          <a:pt x="7644" y="15287"/>
                          <a:pt x="6370" y="14013"/>
                          <a:pt x="5096" y="14013"/>
                        </a:cubicBezTo>
                        <a:close/>
                        <a:moveTo>
                          <a:pt x="12739" y="14013"/>
                        </a:moveTo>
                        <a:lnTo>
                          <a:pt x="10191" y="11465"/>
                        </a:lnTo>
                        <a:cubicBezTo>
                          <a:pt x="10191" y="11465"/>
                          <a:pt x="11465" y="10191"/>
                          <a:pt x="11465" y="8917"/>
                        </a:cubicBezTo>
                        <a:cubicBezTo>
                          <a:pt x="11465" y="8917"/>
                          <a:pt x="11465" y="8917"/>
                          <a:pt x="11465" y="8917"/>
                        </a:cubicBezTo>
                        <a:lnTo>
                          <a:pt x="15287" y="7643"/>
                        </a:lnTo>
                        <a:cubicBezTo>
                          <a:pt x="15287" y="7643"/>
                          <a:pt x="15287" y="8917"/>
                          <a:pt x="15287" y="8917"/>
                        </a:cubicBezTo>
                        <a:cubicBezTo>
                          <a:pt x="15287" y="10191"/>
                          <a:pt x="14013" y="12739"/>
                          <a:pt x="12739" y="1401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D447541D-FEC6-4AD0-BFA8-73CF066FE071}"/>
                      </a:ext>
                    </a:extLst>
                  </p:cNvPr>
                  <p:cNvSpPr/>
                  <p:nvPr/>
                </p:nvSpPr>
                <p:spPr>
                  <a:xfrm>
                    <a:off x="2484282" y="1134310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10191 h 20382"/>
                      <a:gd name="connsiteX1" fmla="*/ 19109 w 20382"/>
                      <a:gd name="connsiteY1" fmla="*/ 10191 h 20382"/>
                      <a:gd name="connsiteX2" fmla="*/ 17835 w 20382"/>
                      <a:gd name="connsiteY2" fmla="*/ 8917 h 20382"/>
                      <a:gd name="connsiteX3" fmla="*/ 19109 w 20382"/>
                      <a:gd name="connsiteY3" fmla="*/ 8917 h 20382"/>
                      <a:gd name="connsiteX4" fmla="*/ 19109 w 20382"/>
                      <a:gd name="connsiteY4" fmla="*/ 8917 h 20382"/>
                      <a:gd name="connsiteX5" fmla="*/ 19109 w 20382"/>
                      <a:gd name="connsiteY5" fmla="*/ 7644 h 20382"/>
                      <a:gd name="connsiteX6" fmla="*/ 19109 w 20382"/>
                      <a:gd name="connsiteY6" fmla="*/ 7644 h 20382"/>
                      <a:gd name="connsiteX7" fmla="*/ 19109 w 20382"/>
                      <a:gd name="connsiteY7" fmla="*/ 6370 h 20382"/>
                      <a:gd name="connsiteX8" fmla="*/ 20383 w 20382"/>
                      <a:gd name="connsiteY8" fmla="*/ 6370 h 20382"/>
                      <a:gd name="connsiteX9" fmla="*/ 20383 w 20382"/>
                      <a:gd name="connsiteY9" fmla="*/ 6370 h 20382"/>
                      <a:gd name="connsiteX10" fmla="*/ 20383 w 20382"/>
                      <a:gd name="connsiteY10" fmla="*/ 6370 h 20382"/>
                      <a:gd name="connsiteX11" fmla="*/ 20383 w 20382"/>
                      <a:gd name="connsiteY11" fmla="*/ 6370 h 20382"/>
                      <a:gd name="connsiteX12" fmla="*/ 19109 w 20382"/>
                      <a:gd name="connsiteY12" fmla="*/ 5096 h 20382"/>
                      <a:gd name="connsiteX13" fmla="*/ 19109 w 20382"/>
                      <a:gd name="connsiteY13" fmla="*/ 5096 h 20382"/>
                      <a:gd name="connsiteX14" fmla="*/ 19109 w 20382"/>
                      <a:gd name="connsiteY14" fmla="*/ 5096 h 20382"/>
                      <a:gd name="connsiteX15" fmla="*/ 17835 w 20382"/>
                      <a:gd name="connsiteY15" fmla="*/ 5096 h 20382"/>
                      <a:gd name="connsiteX16" fmla="*/ 17835 w 20382"/>
                      <a:gd name="connsiteY16" fmla="*/ 5096 h 20382"/>
                      <a:gd name="connsiteX17" fmla="*/ 16561 w 20382"/>
                      <a:gd name="connsiteY17" fmla="*/ 3822 h 20382"/>
                      <a:gd name="connsiteX18" fmla="*/ 16561 w 20382"/>
                      <a:gd name="connsiteY18" fmla="*/ 2548 h 20382"/>
                      <a:gd name="connsiteX19" fmla="*/ 16561 w 20382"/>
                      <a:gd name="connsiteY19" fmla="*/ 2548 h 20382"/>
                      <a:gd name="connsiteX20" fmla="*/ 15287 w 20382"/>
                      <a:gd name="connsiteY20" fmla="*/ 2548 h 20382"/>
                      <a:gd name="connsiteX21" fmla="*/ 15287 w 20382"/>
                      <a:gd name="connsiteY21" fmla="*/ 2548 h 20382"/>
                      <a:gd name="connsiteX22" fmla="*/ 14013 w 20382"/>
                      <a:gd name="connsiteY22" fmla="*/ 2548 h 20382"/>
                      <a:gd name="connsiteX23" fmla="*/ 14013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2739 w 20382"/>
                      <a:gd name="connsiteY25" fmla="*/ 1274 h 20382"/>
                      <a:gd name="connsiteX26" fmla="*/ 12739 w 20382"/>
                      <a:gd name="connsiteY26" fmla="*/ 2548 h 20382"/>
                      <a:gd name="connsiteX27" fmla="*/ 11465 w 20382"/>
                      <a:gd name="connsiteY27" fmla="*/ 2548 h 20382"/>
                      <a:gd name="connsiteX28" fmla="*/ 11465 w 20382"/>
                      <a:gd name="connsiteY28" fmla="*/ 1274 h 20382"/>
                      <a:gd name="connsiteX29" fmla="*/ 11465 w 20382"/>
                      <a:gd name="connsiteY29" fmla="*/ 1274 h 20382"/>
                      <a:gd name="connsiteX30" fmla="*/ 10191 w 20382"/>
                      <a:gd name="connsiteY30" fmla="*/ 1274 h 20382"/>
                      <a:gd name="connsiteX31" fmla="*/ 10191 w 20382"/>
                      <a:gd name="connsiteY31" fmla="*/ 2548 h 20382"/>
                      <a:gd name="connsiteX32" fmla="*/ 8918 w 20382"/>
                      <a:gd name="connsiteY32" fmla="*/ 2548 h 20382"/>
                      <a:gd name="connsiteX33" fmla="*/ 8918 w 20382"/>
                      <a:gd name="connsiteY33" fmla="*/ 1274 h 20382"/>
                      <a:gd name="connsiteX34" fmla="*/ 8918 w 20382"/>
                      <a:gd name="connsiteY34" fmla="*/ 1274 h 20382"/>
                      <a:gd name="connsiteX35" fmla="*/ 7644 w 20382"/>
                      <a:gd name="connsiteY35" fmla="*/ 1274 h 20382"/>
                      <a:gd name="connsiteX36" fmla="*/ 7644 w 20382"/>
                      <a:gd name="connsiteY36" fmla="*/ 1274 h 20382"/>
                      <a:gd name="connsiteX37" fmla="*/ 6370 w 20382"/>
                      <a:gd name="connsiteY37" fmla="*/ 1274 h 20382"/>
                      <a:gd name="connsiteX38" fmla="*/ 6370 w 20382"/>
                      <a:gd name="connsiteY38" fmla="*/ 0 h 20382"/>
                      <a:gd name="connsiteX39" fmla="*/ 6370 w 20382"/>
                      <a:gd name="connsiteY39" fmla="*/ 0 h 20382"/>
                      <a:gd name="connsiteX40" fmla="*/ 6370 w 20382"/>
                      <a:gd name="connsiteY40" fmla="*/ 0 h 20382"/>
                      <a:gd name="connsiteX41" fmla="*/ 6370 w 20382"/>
                      <a:gd name="connsiteY41" fmla="*/ 0 h 20382"/>
                      <a:gd name="connsiteX42" fmla="*/ 5096 w 20382"/>
                      <a:gd name="connsiteY42" fmla="*/ 1274 h 20382"/>
                      <a:gd name="connsiteX43" fmla="*/ 5096 w 20382"/>
                      <a:gd name="connsiteY43" fmla="*/ 1274 h 20382"/>
                      <a:gd name="connsiteX44" fmla="*/ 5096 w 20382"/>
                      <a:gd name="connsiteY44" fmla="*/ 1274 h 20382"/>
                      <a:gd name="connsiteX45" fmla="*/ 5096 w 20382"/>
                      <a:gd name="connsiteY45" fmla="*/ 2548 h 20382"/>
                      <a:gd name="connsiteX46" fmla="*/ 5096 w 20382"/>
                      <a:gd name="connsiteY46" fmla="*/ 2548 h 20382"/>
                      <a:gd name="connsiteX47" fmla="*/ 3822 w 20382"/>
                      <a:gd name="connsiteY47" fmla="*/ 3822 h 20382"/>
                      <a:gd name="connsiteX48" fmla="*/ 2548 w 20382"/>
                      <a:gd name="connsiteY48" fmla="*/ 3822 h 20382"/>
                      <a:gd name="connsiteX49" fmla="*/ 2548 w 20382"/>
                      <a:gd name="connsiteY49" fmla="*/ 3822 h 20382"/>
                      <a:gd name="connsiteX50" fmla="*/ 2548 w 20382"/>
                      <a:gd name="connsiteY50" fmla="*/ 5096 h 20382"/>
                      <a:gd name="connsiteX51" fmla="*/ 2548 w 20382"/>
                      <a:gd name="connsiteY51" fmla="*/ 5096 h 20382"/>
                      <a:gd name="connsiteX52" fmla="*/ 2548 w 20382"/>
                      <a:gd name="connsiteY52" fmla="*/ 6370 h 20382"/>
                      <a:gd name="connsiteX53" fmla="*/ 1274 w 20382"/>
                      <a:gd name="connsiteY53" fmla="*/ 6370 h 20382"/>
                      <a:gd name="connsiteX54" fmla="*/ 1274 w 20382"/>
                      <a:gd name="connsiteY54" fmla="*/ 6370 h 20382"/>
                      <a:gd name="connsiteX55" fmla="*/ 1274 w 20382"/>
                      <a:gd name="connsiteY55" fmla="*/ 7644 h 20382"/>
                      <a:gd name="connsiteX56" fmla="*/ 1274 w 20382"/>
                      <a:gd name="connsiteY56" fmla="*/ 7644 h 20382"/>
                      <a:gd name="connsiteX57" fmla="*/ 1274 w 20382"/>
                      <a:gd name="connsiteY57" fmla="*/ 8917 h 20382"/>
                      <a:gd name="connsiteX58" fmla="*/ 1274 w 20382"/>
                      <a:gd name="connsiteY58" fmla="*/ 8917 h 20382"/>
                      <a:gd name="connsiteX59" fmla="*/ 1274 w 20382"/>
                      <a:gd name="connsiteY59" fmla="*/ 8917 h 20382"/>
                      <a:gd name="connsiteX60" fmla="*/ 1274 w 20382"/>
                      <a:gd name="connsiteY60" fmla="*/ 10191 h 20382"/>
                      <a:gd name="connsiteX61" fmla="*/ 1274 w 20382"/>
                      <a:gd name="connsiteY61" fmla="*/ 10191 h 20382"/>
                      <a:gd name="connsiteX62" fmla="*/ 1274 w 20382"/>
                      <a:gd name="connsiteY62" fmla="*/ 11465 h 20382"/>
                      <a:gd name="connsiteX63" fmla="*/ 0 w 20382"/>
                      <a:gd name="connsiteY63" fmla="*/ 11465 h 20382"/>
                      <a:gd name="connsiteX64" fmla="*/ 0 w 20382"/>
                      <a:gd name="connsiteY64" fmla="*/ 11465 h 20382"/>
                      <a:gd name="connsiteX65" fmla="*/ 0 w 20382"/>
                      <a:gd name="connsiteY65" fmla="*/ 12739 h 20382"/>
                      <a:gd name="connsiteX66" fmla="*/ 0 w 20382"/>
                      <a:gd name="connsiteY66" fmla="*/ 12739 h 20382"/>
                      <a:gd name="connsiteX67" fmla="*/ 0 w 20382"/>
                      <a:gd name="connsiteY67" fmla="*/ 14013 h 20382"/>
                      <a:gd name="connsiteX68" fmla="*/ 0 w 20382"/>
                      <a:gd name="connsiteY68" fmla="*/ 14013 h 20382"/>
                      <a:gd name="connsiteX69" fmla="*/ 0 w 20382"/>
                      <a:gd name="connsiteY69" fmla="*/ 14013 h 20382"/>
                      <a:gd name="connsiteX70" fmla="*/ 0 w 20382"/>
                      <a:gd name="connsiteY70" fmla="*/ 14013 h 20382"/>
                      <a:gd name="connsiteX71" fmla="*/ 0 w 20382"/>
                      <a:gd name="connsiteY71" fmla="*/ 14013 h 20382"/>
                      <a:gd name="connsiteX72" fmla="*/ 1274 w 20382"/>
                      <a:gd name="connsiteY72" fmla="*/ 15287 h 20382"/>
                      <a:gd name="connsiteX73" fmla="*/ 1274 w 20382"/>
                      <a:gd name="connsiteY73" fmla="*/ 15287 h 20382"/>
                      <a:gd name="connsiteX74" fmla="*/ 1274 w 20382"/>
                      <a:gd name="connsiteY74" fmla="*/ 15287 h 20382"/>
                      <a:gd name="connsiteX75" fmla="*/ 2548 w 20382"/>
                      <a:gd name="connsiteY75" fmla="*/ 15287 h 20382"/>
                      <a:gd name="connsiteX76" fmla="*/ 2548 w 20382"/>
                      <a:gd name="connsiteY76" fmla="*/ 15287 h 20382"/>
                      <a:gd name="connsiteX77" fmla="*/ 3822 w 20382"/>
                      <a:gd name="connsiteY77" fmla="*/ 16561 h 20382"/>
                      <a:gd name="connsiteX78" fmla="*/ 3822 w 20382"/>
                      <a:gd name="connsiteY78" fmla="*/ 16561 h 20382"/>
                      <a:gd name="connsiteX79" fmla="*/ 3822 w 20382"/>
                      <a:gd name="connsiteY79" fmla="*/ 16561 h 20382"/>
                      <a:gd name="connsiteX80" fmla="*/ 5096 w 20382"/>
                      <a:gd name="connsiteY80" fmla="*/ 16561 h 20382"/>
                      <a:gd name="connsiteX81" fmla="*/ 5096 w 20382"/>
                      <a:gd name="connsiteY81" fmla="*/ 16561 h 20382"/>
                      <a:gd name="connsiteX82" fmla="*/ 6370 w 20382"/>
                      <a:gd name="connsiteY82" fmla="*/ 16561 h 20382"/>
                      <a:gd name="connsiteX83" fmla="*/ 6370 w 20382"/>
                      <a:gd name="connsiteY83" fmla="*/ 17835 h 20382"/>
                      <a:gd name="connsiteX84" fmla="*/ 6370 w 20382"/>
                      <a:gd name="connsiteY84" fmla="*/ 17835 h 20382"/>
                      <a:gd name="connsiteX85" fmla="*/ 7644 w 20382"/>
                      <a:gd name="connsiteY85" fmla="*/ 17835 h 20382"/>
                      <a:gd name="connsiteX86" fmla="*/ 7644 w 20382"/>
                      <a:gd name="connsiteY86" fmla="*/ 17835 h 20382"/>
                      <a:gd name="connsiteX87" fmla="*/ 8918 w 20382"/>
                      <a:gd name="connsiteY87" fmla="*/ 17835 h 20382"/>
                      <a:gd name="connsiteX88" fmla="*/ 8918 w 20382"/>
                      <a:gd name="connsiteY88" fmla="*/ 19109 h 20382"/>
                      <a:gd name="connsiteX89" fmla="*/ 8918 w 20382"/>
                      <a:gd name="connsiteY89" fmla="*/ 19109 h 20382"/>
                      <a:gd name="connsiteX90" fmla="*/ 10191 w 20382"/>
                      <a:gd name="connsiteY90" fmla="*/ 19109 h 20382"/>
                      <a:gd name="connsiteX91" fmla="*/ 10191 w 20382"/>
                      <a:gd name="connsiteY91" fmla="*/ 19109 h 20382"/>
                      <a:gd name="connsiteX92" fmla="*/ 11465 w 20382"/>
                      <a:gd name="connsiteY92" fmla="*/ 19109 h 20382"/>
                      <a:gd name="connsiteX93" fmla="*/ 11465 w 20382"/>
                      <a:gd name="connsiteY93" fmla="*/ 20383 h 20382"/>
                      <a:gd name="connsiteX94" fmla="*/ 11465 w 20382"/>
                      <a:gd name="connsiteY94" fmla="*/ 20383 h 20382"/>
                      <a:gd name="connsiteX95" fmla="*/ 12739 w 20382"/>
                      <a:gd name="connsiteY95" fmla="*/ 20383 h 20382"/>
                      <a:gd name="connsiteX96" fmla="*/ 12739 w 20382"/>
                      <a:gd name="connsiteY96" fmla="*/ 20383 h 20382"/>
                      <a:gd name="connsiteX97" fmla="*/ 14013 w 20382"/>
                      <a:gd name="connsiteY97" fmla="*/ 20383 h 20382"/>
                      <a:gd name="connsiteX98" fmla="*/ 14013 w 20382"/>
                      <a:gd name="connsiteY98" fmla="*/ 20383 h 20382"/>
                      <a:gd name="connsiteX99" fmla="*/ 14013 w 20382"/>
                      <a:gd name="connsiteY99" fmla="*/ 20383 h 20382"/>
                      <a:gd name="connsiteX100" fmla="*/ 14013 w 20382"/>
                      <a:gd name="connsiteY100" fmla="*/ 20383 h 20382"/>
                      <a:gd name="connsiteX101" fmla="*/ 14013 w 20382"/>
                      <a:gd name="connsiteY101" fmla="*/ 20383 h 20382"/>
                      <a:gd name="connsiteX102" fmla="*/ 15287 w 20382"/>
                      <a:gd name="connsiteY102" fmla="*/ 19109 h 20382"/>
                      <a:gd name="connsiteX103" fmla="*/ 15287 w 20382"/>
                      <a:gd name="connsiteY103" fmla="*/ 19109 h 20382"/>
                      <a:gd name="connsiteX104" fmla="*/ 15287 w 20382"/>
                      <a:gd name="connsiteY104" fmla="*/ 19109 h 20382"/>
                      <a:gd name="connsiteX105" fmla="*/ 15287 w 20382"/>
                      <a:gd name="connsiteY105" fmla="*/ 17835 h 20382"/>
                      <a:gd name="connsiteX106" fmla="*/ 15287 w 20382"/>
                      <a:gd name="connsiteY106" fmla="*/ 17835 h 20382"/>
                      <a:gd name="connsiteX107" fmla="*/ 16561 w 20382"/>
                      <a:gd name="connsiteY107" fmla="*/ 16561 h 20382"/>
                      <a:gd name="connsiteX108" fmla="*/ 16561 w 20382"/>
                      <a:gd name="connsiteY108" fmla="*/ 16561 h 20382"/>
                      <a:gd name="connsiteX109" fmla="*/ 16561 w 20382"/>
                      <a:gd name="connsiteY109" fmla="*/ 16561 h 20382"/>
                      <a:gd name="connsiteX110" fmla="*/ 16561 w 20382"/>
                      <a:gd name="connsiteY110" fmla="*/ 15287 h 20382"/>
                      <a:gd name="connsiteX111" fmla="*/ 16561 w 20382"/>
                      <a:gd name="connsiteY111" fmla="*/ 15287 h 20382"/>
                      <a:gd name="connsiteX112" fmla="*/ 16561 w 20382"/>
                      <a:gd name="connsiteY112" fmla="*/ 14013 h 20382"/>
                      <a:gd name="connsiteX113" fmla="*/ 17835 w 20382"/>
                      <a:gd name="connsiteY113" fmla="*/ 14013 h 20382"/>
                      <a:gd name="connsiteX114" fmla="*/ 17835 w 20382"/>
                      <a:gd name="connsiteY114" fmla="*/ 14013 h 20382"/>
                      <a:gd name="connsiteX115" fmla="*/ 17835 w 20382"/>
                      <a:gd name="connsiteY115" fmla="*/ 12739 h 20382"/>
                      <a:gd name="connsiteX116" fmla="*/ 17835 w 20382"/>
                      <a:gd name="connsiteY116" fmla="*/ 12739 h 20382"/>
                      <a:gd name="connsiteX117" fmla="*/ 19109 w 20382"/>
                      <a:gd name="connsiteY117" fmla="*/ 10191 h 20382"/>
                      <a:gd name="connsiteX118" fmla="*/ 19109 w 20382"/>
                      <a:gd name="connsiteY118" fmla="*/ 10191 h 20382"/>
                      <a:gd name="connsiteX119" fmla="*/ 19109 w 20382"/>
                      <a:gd name="connsiteY119" fmla="*/ 10191 h 20382"/>
                      <a:gd name="connsiteX120" fmla="*/ 19109 w 20382"/>
                      <a:gd name="connsiteY120" fmla="*/ 10191 h 20382"/>
                      <a:gd name="connsiteX121" fmla="*/ 11465 w 20382"/>
                      <a:gd name="connsiteY121" fmla="*/ 3822 h 20382"/>
                      <a:gd name="connsiteX122" fmla="*/ 17835 w 20382"/>
                      <a:gd name="connsiteY122" fmla="*/ 7644 h 20382"/>
                      <a:gd name="connsiteX123" fmla="*/ 17835 w 20382"/>
                      <a:gd name="connsiteY123" fmla="*/ 7644 h 20382"/>
                      <a:gd name="connsiteX124" fmla="*/ 14013 w 20382"/>
                      <a:gd name="connsiteY124" fmla="*/ 8917 h 20382"/>
                      <a:gd name="connsiteX125" fmla="*/ 14013 w 20382"/>
                      <a:gd name="connsiteY125" fmla="*/ 8917 h 20382"/>
                      <a:gd name="connsiteX126" fmla="*/ 11465 w 20382"/>
                      <a:gd name="connsiteY126" fmla="*/ 7644 h 20382"/>
                      <a:gd name="connsiteX127" fmla="*/ 11465 w 20382"/>
                      <a:gd name="connsiteY127" fmla="*/ 7644 h 20382"/>
                      <a:gd name="connsiteX128" fmla="*/ 11465 w 20382"/>
                      <a:gd name="connsiteY128" fmla="*/ 3822 h 20382"/>
                      <a:gd name="connsiteX129" fmla="*/ 11465 w 20382"/>
                      <a:gd name="connsiteY129" fmla="*/ 3822 h 20382"/>
                      <a:gd name="connsiteX130" fmla="*/ 11465 w 20382"/>
                      <a:gd name="connsiteY130" fmla="*/ 10191 h 20382"/>
                      <a:gd name="connsiteX131" fmla="*/ 10191 w 20382"/>
                      <a:gd name="connsiteY131" fmla="*/ 11465 h 20382"/>
                      <a:gd name="connsiteX132" fmla="*/ 8918 w 20382"/>
                      <a:gd name="connsiteY132" fmla="*/ 10191 h 20382"/>
                      <a:gd name="connsiteX133" fmla="*/ 10191 w 20382"/>
                      <a:gd name="connsiteY133" fmla="*/ 8917 h 20382"/>
                      <a:gd name="connsiteX134" fmla="*/ 11465 w 20382"/>
                      <a:gd name="connsiteY134" fmla="*/ 10191 h 20382"/>
                      <a:gd name="connsiteX135" fmla="*/ 3822 w 20382"/>
                      <a:gd name="connsiteY135" fmla="*/ 7644 h 20382"/>
                      <a:gd name="connsiteX136" fmla="*/ 10191 w 20382"/>
                      <a:gd name="connsiteY136" fmla="*/ 3822 h 20382"/>
                      <a:gd name="connsiteX137" fmla="*/ 10191 w 20382"/>
                      <a:gd name="connsiteY137" fmla="*/ 3822 h 20382"/>
                      <a:gd name="connsiteX138" fmla="*/ 10191 w 20382"/>
                      <a:gd name="connsiteY138" fmla="*/ 7644 h 20382"/>
                      <a:gd name="connsiteX139" fmla="*/ 10191 w 20382"/>
                      <a:gd name="connsiteY139" fmla="*/ 7644 h 20382"/>
                      <a:gd name="connsiteX140" fmla="*/ 7644 w 20382"/>
                      <a:gd name="connsiteY140" fmla="*/ 8917 h 20382"/>
                      <a:gd name="connsiteX141" fmla="*/ 7644 w 20382"/>
                      <a:gd name="connsiteY141" fmla="*/ 8917 h 20382"/>
                      <a:gd name="connsiteX142" fmla="*/ 3822 w 20382"/>
                      <a:gd name="connsiteY142" fmla="*/ 7644 h 20382"/>
                      <a:gd name="connsiteX143" fmla="*/ 3822 w 20382"/>
                      <a:gd name="connsiteY143" fmla="*/ 7644 h 20382"/>
                      <a:gd name="connsiteX144" fmla="*/ 6370 w 20382"/>
                      <a:gd name="connsiteY144" fmla="*/ 15287 h 20382"/>
                      <a:gd name="connsiteX145" fmla="*/ 3822 w 20382"/>
                      <a:gd name="connsiteY145" fmla="*/ 10191 h 20382"/>
                      <a:gd name="connsiteX146" fmla="*/ 3822 w 20382"/>
                      <a:gd name="connsiteY146" fmla="*/ 8917 h 20382"/>
                      <a:gd name="connsiteX147" fmla="*/ 3822 w 20382"/>
                      <a:gd name="connsiteY147" fmla="*/ 8917 h 20382"/>
                      <a:gd name="connsiteX148" fmla="*/ 7644 w 20382"/>
                      <a:gd name="connsiteY148" fmla="*/ 10191 h 20382"/>
                      <a:gd name="connsiteX149" fmla="*/ 7644 w 20382"/>
                      <a:gd name="connsiteY149" fmla="*/ 10191 h 20382"/>
                      <a:gd name="connsiteX150" fmla="*/ 7644 w 20382"/>
                      <a:gd name="connsiteY150" fmla="*/ 10191 h 20382"/>
                      <a:gd name="connsiteX151" fmla="*/ 8918 w 20382"/>
                      <a:gd name="connsiteY151" fmla="*/ 12739 h 20382"/>
                      <a:gd name="connsiteX152" fmla="*/ 8918 w 20382"/>
                      <a:gd name="connsiteY152" fmla="*/ 12739 h 20382"/>
                      <a:gd name="connsiteX153" fmla="*/ 6370 w 20382"/>
                      <a:gd name="connsiteY153" fmla="*/ 15287 h 20382"/>
                      <a:gd name="connsiteX154" fmla="*/ 6370 w 20382"/>
                      <a:gd name="connsiteY154" fmla="*/ 15287 h 20382"/>
                      <a:gd name="connsiteX155" fmla="*/ 14013 w 20382"/>
                      <a:gd name="connsiteY155" fmla="*/ 16561 h 20382"/>
                      <a:gd name="connsiteX156" fmla="*/ 10191 w 20382"/>
                      <a:gd name="connsiteY156" fmla="*/ 17835 h 20382"/>
                      <a:gd name="connsiteX157" fmla="*/ 6370 w 20382"/>
                      <a:gd name="connsiteY157" fmla="*/ 16561 h 20382"/>
                      <a:gd name="connsiteX158" fmla="*/ 6370 w 20382"/>
                      <a:gd name="connsiteY158" fmla="*/ 16561 h 20382"/>
                      <a:gd name="connsiteX159" fmla="*/ 8918 w 20382"/>
                      <a:gd name="connsiteY159" fmla="*/ 14013 h 20382"/>
                      <a:gd name="connsiteX160" fmla="*/ 8918 w 20382"/>
                      <a:gd name="connsiteY160" fmla="*/ 14013 h 20382"/>
                      <a:gd name="connsiteX161" fmla="*/ 10191 w 20382"/>
                      <a:gd name="connsiteY161" fmla="*/ 14013 h 20382"/>
                      <a:gd name="connsiteX162" fmla="*/ 11465 w 20382"/>
                      <a:gd name="connsiteY162" fmla="*/ 14013 h 20382"/>
                      <a:gd name="connsiteX163" fmla="*/ 11465 w 20382"/>
                      <a:gd name="connsiteY163" fmla="*/ 14013 h 20382"/>
                      <a:gd name="connsiteX164" fmla="*/ 14013 w 20382"/>
                      <a:gd name="connsiteY164" fmla="*/ 16561 h 20382"/>
                      <a:gd name="connsiteX165" fmla="*/ 14013 w 20382"/>
                      <a:gd name="connsiteY165" fmla="*/ 16561 h 20382"/>
                      <a:gd name="connsiteX166" fmla="*/ 15287 w 20382"/>
                      <a:gd name="connsiteY166" fmla="*/ 16561 h 20382"/>
                      <a:gd name="connsiteX167" fmla="*/ 15287 w 20382"/>
                      <a:gd name="connsiteY167" fmla="*/ 16561 h 20382"/>
                      <a:gd name="connsiteX168" fmla="*/ 12739 w 20382"/>
                      <a:gd name="connsiteY168" fmla="*/ 14013 h 20382"/>
                      <a:gd name="connsiteX169" fmla="*/ 12739 w 20382"/>
                      <a:gd name="connsiteY169" fmla="*/ 14013 h 20382"/>
                      <a:gd name="connsiteX170" fmla="*/ 14013 w 20382"/>
                      <a:gd name="connsiteY170" fmla="*/ 11465 h 20382"/>
                      <a:gd name="connsiteX171" fmla="*/ 14013 w 20382"/>
                      <a:gd name="connsiteY171" fmla="*/ 11465 h 20382"/>
                      <a:gd name="connsiteX172" fmla="*/ 14013 w 20382"/>
                      <a:gd name="connsiteY172" fmla="*/ 11465 h 20382"/>
                      <a:gd name="connsiteX173" fmla="*/ 17835 w 20382"/>
                      <a:gd name="connsiteY173" fmla="*/ 10191 h 20382"/>
                      <a:gd name="connsiteX174" fmla="*/ 17835 w 20382"/>
                      <a:gd name="connsiteY174" fmla="*/ 10191 h 20382"/>
                      <a:gd name="connsiteX175" fmla="*/ 17835 w 20382"/>
                      <a:gd name="connsiteY175" fmla="*/ 11465 h 20382"/>
                      <a:gd name="connsiteX176" fmla="*/ 15287 w 20382"/>
                      <a:gd name="connsiteY176" fmla="*/ 16561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10191"/>
                        </a:moveTo>
                        <a:lnTo>
                          <a:pt x="19109" y="10191"/>
                        </a:lnTo>
                        <a:cubicBezTo>
                          <a:pt x="17835" y="10191"/>
                          <a:pt x="17835" y="8917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7644"/>
                          <a:pt x="19109" y="7644"/>
                        </a:cubicBezTo>
                        <a:lnTo>
                          <a:pt x="19109" y="7644"/>
                        </a:lnTo>
                        <a:cubicBezTo>
                          <a:pt x="19109" y="7644"/>
                          <a:pt x="19109" y="6370"/>
                          <a:pt x="19109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6370"/>
                          <a:pt x="20383" y="6370"/>
                        </a:cubicBezTo>
                        <a:cubicBezTo>
                          <a:pt x="20383" y="6370"/>
                          <a:pt x="20383" y="5096"/>
                          <a:pt x="20383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5096"/>
                          <a:pt x="19109" y="5096"/>
                        </a:cubicBezTo>
                        <a:lnTo>
                          <a:pt x="19109" y="5096"/>
                        </a:lnTo>
                        <a:cubicBezTo>
                          <a:pt x="19109" y="5096"/>
                          <a:pt x="19109" y="5096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7835" y="5096"/>
                        </a:lnTo>
                        <a:cubicBezTo>
                          <a:pt x="17835" y="5096"/>
                          <a:pt x="16561" y="5096"/>
                          <a:pt x="16561" y="3822"/>
                        </a:cubicBezTo>
                        <a:lnTo>
                          <a:pt x="16561" y="2548"/>
                        </a:lnTo>
                        <a:cubicBezTo>
                          <a:pt x="16561" y="2548"/>
                          <a:pt x="16561" y="2548"/>
                          <a:pt x="16561" y="2548"/>
                        </a:cubicBezTo>
                        <a:cubicBezTo>
                          <a:pt x="16561" y="2548"/>
                          <a:pt x="16561" y="2548"/>
                          <a:pt x="15287" y="2548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4013" y="2548"/>
                          <a:pt x="14013" y="2548"/>
                        </a:cubicBezTo>
                        <a:lnTo>
                          <a:pt x="14013" y="1274"/>
                        </a:lnTo>
                        <a:cubicBezTo>
                          <a:pt x="14013" y="1274"/>
                          <a:pt x="14013" y="1274"/>
                          <a:pt x="14013" y="1274"/>
                        </a:cubicBezTo>
                        <a:cubicBezTo>
                          <a:pt x="14013" y="1274"/>
                          <a:pt x="12739" y="1274"/>
                          <a:pt x="12739" y="1274"/>
                        </a:cubicBezTo>
                        <a:lnTo>
                          <a:pt x="12739" y="2548"/>
                        </a:lnTo>
                        <a:cubicBezTo>
                          <a:pt x="12739" y="2548"/>
                          <a:pt x="11465" y="2548"/>
                          <a:pt x="11465" y="2548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0191" y="1274"/>
                          <a:pt x="10191" y="1274"/>
                        </a:cubicBezTo>
                        <a:lnTo>
                          <a:pt x="10191" y="2548"/>
                        </a:lnTo>
                        <a:cubicBezTo>
                          <a:pt x="10191" y="2548"/>
                          <a:pt x="8918" y="2548"/>
                          <a:pt x="8918" y="2548"/>
                        </a:cubicBezTo>
                        <a:lnTo>
                          <a:pt x="8918" y="1274"/>
                        </a:lnTo>
                        <a:cubicBezTo>
                          <a:pt x="8918" y="1274"/>
                          <a:pt x="8918" y="1274"/>
                          <a:pt x="8918" y="1274"/>
                        </a:cubicBezTo>
                        <a:cubicBezTo>
                          <a:pt x="8918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6370" y="1274"/>
                          <a:pt x="6370" y="1274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6370" y="0"/>
                          <a:pt x="6370" y="0"/>
                        </a:cubicBezTo>
                        <a:cubicBezTo>
                          <a:pt x="6370" y="0"/>
                          <a:pt x="5096" y="0"/>
                          <a:pt x="6370" y="0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5096" y="0"/>
                          <a:pt x="5096" y="1274"/>
                        </a:cubicBezTo>
                        <a:lnTo>
                          <a:pt x="5096" y="1274"/>
                        </a:lnTo>
                        <a:cubicBezTo>
                          <a:pt x="5096" y="1274"/>
                          <a:pt x="5096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3822"/>
                          <a:pt x="3822" y="3822"/>
                        </a:cubicBezTo>
                        <a:lnTo>
                          <a:pt x="2548" y="3822"/>
                        </a:lnTo>
                        <a:cubicBezTo>
                          <a:pt x="2548" y="3822"/>
                          <a:pt x="2548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6370"/>
                          <a:pt x="2548" y="6370"/>
                        </a:cubicBezTo>
                        <a:lnTo>
                          <a:pt x="1274" y="6370"/>
                        </a:lnTo>
                        <a:cubicBezTo>
                          <a:pt x="1274" y="6370"/>
                          <a:pt x="1274" y="6370"/>
                          <a:pt x="1274" y="6370"/>
                        </a:cubicBezTo>
                        <a:cubicBezTo>
                          <a:pt x="1274" y="6370"/>
                          <a:pt x="1274" y="7644"/>
                          <a:pt x="1274" y="7644"/>
                        </a:cubicBezTo>
                        <a:lnTo>
                          <a:pt x="1274" y="7644"/>
                        </a:lnTo>
                        <a:cubicBezTo>
                          <a:pt x="1274" y="7644"/>
                          <a:pt x="1274" y="8917"/>
                          <a:pt x="1274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10191"/>
                          <a:pt x="1274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1465"/>
                        </a:cubicBezTo>
                        <a:cubicBezTo>
                          <a:pt x="0" y="11465"/>
                          <a:pt x="0" y="12739"/>
                          <a:pt x="0" y="12739"/>
                        </a:cubicBezTo>
                        <a:lnTo>
                          <a:pt x="0" y="12739"/>
                        </a:lnTo>
                        <a:cubicBezTo>
                          <a:pt x="0" y="12739"/>
                          <a:pt x="0" y="14013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4013"/>
                          <a:pt x="0" y="14013"/>
                        </a:cubicBezTo>
                        <a:cubicBezTo>
                          <a:pt x="0" y="14013"/>
                          <a:pt x="0" y="15287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5287"/>
                          <a:pt x="1274" y="15287"/>
                        </a:cubicBezTo>
                        <a:lnTo>
                          <a:pt x="1274" y="15287"/>
                        </a:lnTo>
                        <a:cubicBezTo>
                          <a:pt x="1274" y="15287"/>
                          <a:pt x="1274" y="15287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2548" y="15287"/>
                        </a:lnTo>
                        <a:cubicBezTo>
                          <a:pt x="2548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6561"/>
                        </a:cubicBezTo>
                        <a:cubicBezTo>
                          <a:pt x="3822" y="16561"/>
                          <a:pt x="3822" y="16561"/>
                          <a:pt x="5096" y="16561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6370" y="16561"/>
                          <a:pt x="6370" y="16561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7644" y="17835"/>
                          <a:pt x="7644" y="17835"/>
                        </a:cubicBezTo>
                        <a:lnTo>
                          <a:pt x="7644" y="17835"/>
                        </a:lnTo>
                        <a:cubicBezTo>
                          <a:pt x="7644" y="17835"/>
                          <a:pt x="8918" y="17835"/>
                          <a:pt x="8918" y="17835"/>
                        </a:cubicBezTo>
                        <a:lnTo>
                          <a:pt x="8918" y="19109"/>
                        </a:lnTo>
                        <a:cubicBezTo>
                          <a:pt x="8918" y="19109"/>
                          <a:pt x="8918" y="19109"/>
                          <a:pt x="8918" y="19109"/>
                        </a:cubicBezTo>
                        <a:cubicBezTo>
                          <a:pt x="8918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1465" y="20383"/>
                        </a:cubicBezTo>
                        <a:cubicBezTo>
                          <a:pt x="11465" y="20383"/>
                          <a:pt x="12739" y="20383"/>
                          <a:pt x="12739" y="20383"/>
                        </a:cubicBezTo>
                        <a:lnTo>
                          <a:pt x="12739" y="20383"/>
                        </a:lnTo>
                        <a:cubicBezTo>
                          <a:pt x="12739" y="20383"/>
                          <a:pt x="14013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4013" y="20383"/>
                          <a:pt x="14013" y="20383"/>
                        </a:cubicBezTo>
                        <a:cubicBezTo>
                          <a:pt x="14013" y="20383"/>
                          <a:pt x="15287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5287" y="20383"/>
                          <a:pt x="15287" y="19109"/>
                        </a:cubicBezTo>
                        <a:lnTo>
                          <a:pt x="15287" y="19109"/>
                        </a:lnTo>
                        <a:cubicBezTo>
                          <a:pt x="15287" y="19109"/>
                          <a:pt x="15287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7835"/>
                        </a:lnTo>
                        <a:cubicBezTo>
                          <a:pt x="15287" y="17835"/>
                          <a:pt x="15287" y="16561"/>
                          <a:pt x="16561" y="16561"/>
                        </a:cubicBezTo>
                        <a:lnTo>
                          <a:pt x="16561" y="16561"/>
                        </a:lnTo>
                        <a:cubicBezTo>
                          <a:pt x="16561" y="16561"/>
                          <a:pt x="16561" y="16561"/>
                          <a:pt x="16561" y="16561"/>
                        </a:cubicBezTo>
                        <a:cubicBezTo>
                          <a:pt x="16561" y="16561"/>
                          <a:pt x="16561" y="16561"/>
                          <a:pt x="16561" y="15287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7835" y="14013"/>
                          <a:pt x="17835" y="14013"/>
                        </a:cubicBezTo>
                        <a:cubicBezTo>
                          <a:pt x="17835" y="14013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lnTo>
                          <a:pt x="19109" y="10191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cubicBezTo>
                          <a:pt x="20383" y="10191"/>
                          <a:pt x="20383" y="10191"/>
                          <a:pt x="19109" y="10191"/>
                        </a:cubicBezTo>
                        <a:close/>
                        <a:moveTo>
                          <a:pt x="11465" y="3822"/>
                        </a:moveTo>
                        <a:cubicBezTo>
                          <a:pt x="14013" y="3822"/>
                          <a:pt x="16561" y="6370"/>
                          <a:pt x="17835" y="7644"/>
                        </a:cubicBezTo>
                        <a:cubicBezTo>
                          <a:pt x="17835" y="7644"/>
                          <a:pt x="17835" y="7644"/>
                          <a:pt x="17835" y="7644"/>
                        </a:cubicBezTo>
                        <a:lnTo>
                          <a:pt x="14013" y="8917"/>
                        </a:lnTo>
                        <a:cubicBezTo>
                          <a:pt x="14013" y="8917"/>
                          <a:pt x="14013" y="8917"/>
                          <a:pt x="14013" y="8917"/>
                        </a:cubicBezTo>
                        <a:cubicBezTo>
                          <a:pt x="14013" y="7644"/>
                          <a:pt x="12739" y="7644"/>
                          <a:pt x="11465" y="7644"/>
                        </a:cubicBezTo>
                        <a:cubicBezTo>
                          <a:pt x="11465" y="7644"/>
                          <a:pt x="11465" y="7644"/>
                          <a:pt x="11465" y="7644"/>
                        </a:cubicBezTo>
                        <a:lnTo>
                          <a:pt x="11465" y="3822"/>
                        </a:lnTo>
                        <a:cubicBezTo>
                          <a:pt x="11465" y="3822"/>
                          <a:pt x="11465" y="3822"/>
                          <a:pt x="11465" y="3822"/>
                        </a:cubicBezTo>
                        <a:close/>
                        <a:moveTo>
                          <a:pt x="11465" y="10191"/>
                        </a:moveTo>
                        <a:cubicBezTo>
                          <a:pt x="11465" y="11465"/>
                          <a:pt x="10191" y="11465"/>
                          <a:pt x="10191" y="11465"/>
                        </a:cubicBezTo>
                        <a:cubicBezTo>
                          <a:pt x="8918" y="11465"/>
                          <a:pt x="8918" y="10191"/>
                          <a:pt x="8918" y="10191"/>
                        </a:cubicBezTo>
                        <a:cubicBezTo>
                          <a:pt x="8918" y="10191"/>
                          <a:pt x="10191" y="8917"/>
                          <a:pt x="10191" y="8917"/>
                        </a:cubicBezTo>
                        <a:cubicBezTo>
                          <a:pt x="11465" y="8917"/>
                          <a:pt x="11465" y="10191"/>
                          <a:pt x="11465" y="10191"/>
                        </a:cubicBezTo>
                        <a:close/>
                        <a:moveTo>
                          <a:pt x="3822" y="7644"/>
                        </a:moveTo>
                        <a:cubicBezTo>
                          <a:pt x="5096" y="5096"/>
                          <a:pt x="7644" y="3822"/>
                          <a:pt x="10191" y="3822"/>
                        </a:cubicBezTo>
                        <a:cubicBezTo>
                          <a:pt x="10191" y="3822"/>
                          <a:pt x="10191" y="3822"/>
                          <a:pt x="10191" y="3822"/>
                        </a:cubicBezTo>
                        <a:lnTo>
                          <a:pt x="10191" y="7644"/>
                        </a:lnTo>
                        <a:cubicBezTo>
                          <a:pt x="10191" y="7644"/>
                          <a:pt x="10191" y="7644"/>
                          <a:pt x="10191" y="7644"/>
                        </a:cubicBezTo>
                        <a:cubicBezTo>
                          <a:pt x="8918" y="7644"/>
                          <a:pt x="8918" y="8917"/>
                          <a:pt x="7644" y="8917"/>
                        </a:cubicBezTo>
                        <a:cubicBezTo>
                          <a:pt x="7644" y="8917"/>
                          <a:pt x="7644" y="8917"/>
                          <a:pt x="7644" y="8917"/>
                        </a:cubicBezTo>
                        <a:lnTo>
                          <a:pt x="3822" y="7644"/>
                        </a:lnTo>
                        <a:cubicBezTo>
                          <a:pt x="3822" y="7644"/>
                          <a:pt x="3822" y="7644"/>
                          <a:pt x="3822" y="7644"/>
                        </a:cubicBezTo>
                        <a:close/>
                        <a:moveTo>
                          <a:pt x="6370" y="15287"/>
                        </a:moveTo>
                        <a:cubicBezTo>
                          <a:pt x="5096" y="14013"/>
                          <a:pt x="3822" y="12739"/>
                          <a:pt x="3822" y="10191"/>
                        </a:cubicBezTo>
                        <a:cubicBezTo>
                          <a:pt x="3822" y="10191"/>
                          <a:pt x="3822" y="8917"/>
                          <a:pt x="3822" y="8917"/>
                        </a:cubicBezTo>
                        <a:cubicBezTo>
                          <a:pt x="3822" y="8917"/>
                          <a:pt x="3822" y="8917"/>
                          <a:pt x="3822" y="8917"/>
                        </a:cubicBezTo>
                        <a:lnTo>
                          <a:pt x="7644" y="10191"/>
                        </a:ln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1465"/>
                          <a:pt x="7644" y="11465"/>
                          <a:pt x="8918" y="12739"/>
                        </a:cubicBezTo>
                        <a:cubicBezTo>
                          <a:pt x="8918" y="12739"/>
                          <a:pt x="8918" y="12739"/>
                          <a:pt x="8918" y="12739"/>
                        </a:cubicBezTo>
                        <a:lnTo>
                          <a:pt x="6370" y="15287"/>
                        </a:lnTo>
                        <a:cubicBezTo>
                          <a:pt x="6370" y="16561"/>
                          <a:pt x="6370" y="16561"/>
                          <a:pt x="6370" y="15287"/>
                        </a:cubicBezTo>
                        <a:close/>
                        <a:moveTo>
                          <a:pt x="14013" y="16561"/>
                        </a:moveTo>
                        <a:cubicBezTo>
                          <a:pt x="12739" y="16561"/>
                          <a:pt x="11465" y="17835"/>
                          <a:pt x="10191" y="17835"/>
                        </a:cubicBezTo>
                        <a:cubicBezTo>
                          <a:pt x="8918" y="17835"/>
                          <a:pt x="7644" y="17835"/>
                          <a:pt x="6370" y="16561"/>
                        </a:cubicBezTo>
                        <a:cubicBezTo>
                          <a:pt x="6370" y="16561"/>
                          <a:pt x="6370" y="16561"/>
                          <a:pt x="6370" y="16561"/>
                        </a:cubicBezTo>
                        <a:lnTo>
                          <a:pt x="8918" y="14013"/>
                        </a:lnTo>
                        <a:cubicBezTo>
                          <a:pt x="8918" y="14013"/>
                          <a:pt x="8918" y="14013"/>
                          <a:pt x="8918" y="14013"/>
                        </a:cubicBezTo>
                        <a:cubicBezTo>
                          <a:pt x="8918" y="14013"/>
                          <a:pt x="10191" y="14013"/>
                          <a:pt x="10191" y="14013"/>
                        </a:cubicBezTo>
                        <a:cubicBezTo>
                          <a:pt x="10191" y="14013"/>
                          <a:pt x="11465" y="14013"/>
                          <a:pt x="11465" y="14013"/>
                        </a:cubicBezTo>
                        <a:cubicBezTo>
                          <a:pt x="11465" y="14013"/>
                          <a:pt x="11465" y="14013"/>
                          <a:pt x="11465" y="14013"/>
                        </a:cubicBezTo>
                        <a:lnTo>
                          <a:pt x="14013" y="16561"/>
                        </a:lnTo>
                        <a:cubicBezTo>
                          <a:pt x="14013" y="16561"/>
                          <a:pt x="14013" y="16561"/>
                          <a:pt x="14013" y="16561"/>
                        </a:cubicBezTo>
                        <a:close/>
                        <a:moveTo>
                          <a:pt x="15287" y="16561"/>
                        </a:move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2739" y="14013"/>
                        </a:lnTo>
                        <a:cubicBezTo>
                          <a:pt x="12739" y="14013"/>
                          <a:pt x="12739" y="14013"/>
                          <a:pt x="12739" y="14013"/>
                        </a:cubicBezTo>
                        <a:cubicBezTo>
                          <a:pt x="12739" y="14013"/>
                          <a:pt x="14013" y="12739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10191"/>
                        </a:cubicBezTo>
                        <a:cubicBezTo>
                          <a:pt x="17835" y="10191"/>
                          <a:pt x="17835" y="11465"/>
                          <a:pt x="17835" y="11465"/>
                        </a:cubicBezTo>
                        <a:cubicBezTo>
                          <a:pt x="17835" y="12739"/>
                          <a:pt x="16561" y="15287"/>
                          <a:pt x="15287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7D248EEA-06F8-457B-A040-769E683B822F}"/>
                      </a:ext>
                    </a:extLst>
                  </p:cNvPr>
                  <p:cNvSpPr/>
                  <p:nvPr/>
                </p:nvSpPr>
                <p:spPr>
                  <a:xfrm>
                    <a:off x="2467155" y="1116475"/>
                    <a:ext cx="26044" cy="25478"/>
                  </a:xfrm>
                  <a:custGeom>
                    <a:avLst/>
                    <a:gdLst>
                      <a:gd name="connsiteX0" fmla="*/ 24770 w 26044"/>
                      <a:gd name="connsiteY0" fmla="*/ 11465 h 25478"/>
                      <a:gd name="connsiteX1" fmla="*/ 24770 w 26044"/>
                      <a:gd name="connsiteY1" fmla="*/ 11465 h 25478"/>
                      <a:gd name="connsiteX2" fmla="*/ 24770 w 26044"/>
                      <a:gd name="connsiteY2" fmla="*/ 11465 h 25478"/>
                      <a:gd name="connsiteX3" fmla="*/ 24770 w 26044"/>
                      <a:gd name="connsiteY3" fmla="*/ 11465 h 25478"/>
                      <a:gd name="connsiteX4" fmla="*/ 23496 w 26044"/>
                      <a:gd name="connsiteY4" fmla="*/ 8917 h 25478"/>
                      <a:gd name="connsiteX5" fmla="*/ 23496 w 26044"/>
                      <a:gd name="connsiteY5" fmla="*/ 8917 h 25478"/>
                      <a:gd name="connsiteX6" fmla="*/ 23496 w 26044"/>
                      <a:gd name="connsiteY6" fmla="*/ 7643 h 25478"/>
                      <a:gd name="connsiteX7" fmla="*/ 22223 w 26044"/>
                      <a:gd name="connsiteY7" fmla="*/ 7643 h 25478"/>
                      <a:gd name="connsiteX8" fmla="*/ 22223 w 26044"/>
                      <a:gd name="connsiteY8" fmla="*/ 7643 h 25478"/>
                      <a:gd name="connsiteX9" fmla="*/ 20949 w 26044"/>
                      <a:gd name="connsiteY9" fmla="*/ 6370 h 25478"/>
                      <a:gd name="connsiteX10" fmla="*/ 20949 w 26044"/>
                      <a:gd name="connsiteY10" fmla="*/ 6370 h 25478"/>
                      <a:gd name="connsiteX11" fmla="*/ 20949 w 26044"/>
                      <a:gd name="connsiteY11" fmla="*/ 5096 h 25478"/>
                      <a:gd name="connsiteX12" fmla="*/ 19675 w 26044"/>
                      <a:gd name="connsiteY12" fmla="*/ 5096 h 25478"/>
                      <a:gd name="connsiteX13" fmla="*/ 19675 w 26044"/>
                      <a:gd name="connsiteY13" fmla="*/ 5096 h 25478"/>
                      <a:gd name="connsiteX14" fmla="*/ 18401 w 26044"/>
                      <a:gd name="connsiteY14" fmla="*/ 3822 h 25478"/>
                      <a:gd name="connsiteX15" fmla="*/ 18401 w 26044"/>
                      <a:gd name="connsiteY15" fmla="*/ 2548 h 25478"/>
                      <a:gd name="connsiteX16" fmla="*/ 18401 w 26044"/>
                      <a:gd name="connsiteY16" fmla="*/ 1274 h 25478"/>
                      <a:gd name="connsiteX17" fmla="*/ 17127 w 26044"/>
                      <a:gd name="connsiteY17" fmla="*/ 1274 h 25478"/>
                      <a:gd name="connsiteX18" fmla="*/ 17127 w 26044"/>
                      <a:gd name="connsiteY18" fmla="*/ 2548 h 25478"/>
                      <a:gd name="connsiteX19" fmla="*/ 15853 w 26044"/>
                      <a:gd name="connsiteY19" fmla="*/ 2548 h 25478"/>
                      <a:gd name="connsiteX20" fmla="*/ 15853 w 26044"/>
                      <a:gd name="connsiteY20" fmla="*/ 1274 h 25478"/>
                      <a:gd name="connsiteX21" fmla="*/ 15853 w 26044"/>
                      <a:gd name="connsiteY21" fmla="*/ 0 h 25478"/>
                      <a:gd name="connsiteX22" fmla="*/ 14579 w 26044"/>
                      <a:gd name="connsiteY22" fmla="*/ 0 h 25478"/>
                      <a:gd name="connsiteX23" fmla="*/ 14579 w 26044"/>
                      <a:gd name="connsiteY23" fmla="*/ 1274 h 25478"/>
                      <a:gd name="connsiteX24" fmla="*/ 13305 w 26044"/>
                      <a:gd name="connsiteY24" fmla="*/ 1274 h 25478"/>
                      <a:gd name="connsiteX25" fmla="*/ 13305 w 26044"/>
                      <a:gd name="connsiteY25" fmla="*/ 0 h 25478"/>
                      <a:gd name="connsiteX26" fmla="*/ 13305 w 26044"/>
                      <a:gd name="connsiteY26" fmla="*/ 0 h 25478"/>
                      <a:gd name="connsiteX27" fmla="*/ 13305 w 26044"/>
                      <a:gd name="connsiteY27" fmla="*/ 0 h 25478"/>
                      <a:gd name="connsiteX28" fmla="*/ 13305 w 26044"/>
                      <a:gd name="connsiteY28" fmla="*/ 0 h 25478"/>
                      <a:gd name="connsiteX29" fmla="*/ 13305 w 26044"/>
                      <a:gd name="connsiteY29" fmla="*/ 1274 h 25478"/>
                      <a:gd name="connsiteX30" fmla="*/ 12031 w 26044"/>
                      <a:gd name="connsiteY30" fmla="*/ 1274 h 25478"/>
                      <a:gd name="connsiteX31" fmla="*/ 12031 w 26044"/>
                      <a:gd name="connsiteY31" fmla="*/ 0 h 25478"/>
                      <a:gd name="connsiteX32" fmla="*/ 10757 w 26044"/>
                      <a:gd name="connsiteY32" fmla="*/ 0 h 25478"/>
                      <a:gd name="connsiteX33" fmla="*/ 10757 w 26044"/>
                      <a:gd name="connsiteY33" fmla="*/ 1274 h 25478"/>
                      <a:gd name="connsiteX34" fmla="*/ 10757 w 26044"/>
                      <a:gd name="connsiteY34" fmla="*/ 2548 h 25478"/>
                      <a:gd name="connsiteX35" fmla="*/ 9484 w 26044"/>
                      <a:gd name="connsiteY35" fmla="*/ 2548 h 25478"/>
                      <a:gd name="connsiteX36" fmla="*/ 9484 w 26044"/>
                      <a:gd name="connsiteY36" fmla="*/ 1274 h 25478"/>
                      <a:gd name="connsiteX37" fmla="*/ 8210 w 26044"/>
                      <a:gd name="connsiteY37" fmla="*/ 1274 h 25478"/>
                      <a:gd name="connsiteX38" fmla="*/ 8210 w 26044"/>
                      <a:gd name="connsiteY38" fmla="*/ 1274 h 25478"/>
                      <a:gd name="connsiteX39" fmla="*/ 8210 w 26044"/>
                      <a:gd name="connsiteY39" fmla="*/ 2548 h 25478"/>
                      <a:gd name="connsiteX40" fmla="*/ 8210 w 26044"/>
                      <a:gd name="connsiteY40" fmla="*/ 3822 h 25478"/>
                      <a:gd name="connsiteX41" fmla="*/ 6936 w 26044"/>
                      <a:gd name="connsiteY41" fmla="*/ 5096 h 25478"/>
                      <a:gd name="connsiteX42" fmla="*/ 6936 w 26044"/>
                      <a:gd name="connsiteY42" fmla="*/ 5096 h 25478"/>
                      <a:gd name="connsiteX43" fmla="*/ 5662 w 26044"/>
                      <a:gd name="connsiteY43" fmla="*/ 5096 h 25478"/>
                      <a:gd name="connsiteX44" fmla="*/ 5662 w 26044"/>
                      <a:gd name="connsiteY44" fmla="*/ 6370 h 25478"/>
                      <a:gd name="connsiteX45" fmla="*/ 5662 w 26044"/>
                      <a:gd name="connsiteY45" fmla="*/ 6370 h 25478"/>
                      <a:gd name="connsiteX46" fmla="*/ 4388 w 26044"/>
                      <a:gd name="connsiteY46" fmla="*/ 7643 h 25478"/>
                      <a:gd name="connsiteX47" fmla="*/ 3114 w 26044"/>
                      <a:gd name="connsiteY47" fmla="*/ 7643 h 25478"/>
                      <a:gd name="connsiteX48" fmla="*/ 1840 w 26044"/>
                      <a:gd name="connsiteY48" fmla="*/ 7643 h 25478"/>
                      <a:gd name="connsiteX49" fmla="*/ 1840 w 26044"/>
                      <a:gd name="connsiteY49" fmla="*/ 8917 h 25478"/>
                      <a:gd name="connsiteX50" fmla="*/ 3114 w 26044"/>
                      <a:gd name="connsiteY50" fmla="*/ 8917 h 25478"/>
                      <a:gd name="connsiteX51" fmla="*/ 3114 w 26044"/>
                      <a:gd name="connsiteY51" fmla="*/ 10191 h 25478"/>
                      <a:gd name="connsiteX52" fmla="*/ 1840 w 26044"/>
                      <a:gd name="connsiteY52" fmla="*/ 10191 h 25478"/>
                      <a:gd name="connsiteX53" fmla="*/ 566 w 26044"/>
                      <a:gd name="connsiteY53" fmla="*/ 10191 h 25478"/>
                      <a:gd name="connsiteX54" fmla="*/ 566 w 26044"/>
                      <a:gd name="connsiteY54" fmla="*/ 11465 h 25478"/>
                      <a:gd name="connsiteX55" fmla="*/ 1840 w 26044"/>
                      <a:gd name="connsiteY55" fmla="*/ 11465 h 25478"/>
                      <a:gd name="connsiteX56" fmla="*/ 1840 w 26044"/>
                      <a:gd name="connsiteY56" fmla="*/ 12739 h 25478"/>
                      <a:gd name="connsiteX57" fmla="*/ 566 w 26044"/>
                      <a:gd name="connsiteY57" fmla="*/ 12739 h 25478"/>
                      <a:gd name="connsiteX58" fmla="*/ 566 w 26044"/>
                      <a:gd name="connsiteY58" fmla="*/ 12739 h 25478"/>
                      <a:gd name="connsiteX59" fmla="*/ 566 w 26044"/>
                      <a:gd name="connsiteY59" fmla="*/ 12739 h 25478"/>
                      <a:gd name="connsiteX60" fmla="*/ 1840 w 26044"/>
                      <a:gd name="connsiteY60" fmla="*/ 12739 h 25478"/>
                      <a:gd name="connsiteX61" fmla="*/ 1840 w 26044"/>
                      <a:gd name="connsiteY61" fmla="*/ 14013 h 25478"/>
                      <a:gd name="connsiteX62" fmla="*/ 566 w 26044"/>
                      <a:gd name="connsiteY62" fmla="*/ 14013 h 25478"/>
                      <a:gd name="connsiteX63" fmla="*/ 566 w 26044"/>
                      <a:gd name="connsiteY63" fmla="*/ 15287 h 25478"/>
                      <a:gd name="connsiteX64" fmla="*/ 1840 w 26044"/>
                      <a:gd name="connsiteY64" fmla="*/ 15287 h 25478"/>
                      <a:gd name="connsiteX65" fmla="*/ 3114 w 26044"/>
                      <a:gd name="connsiteY65" fmla="*/ 15287 h 25478"/>
                      <a:gd name="connsiteX66" fmla="*/ 3114 w 26044"/>
                      <a:gd name="connsiteY66" fmla="*/ 16561 h 25478"/>
                      <a:gd name="connsiteX67" fmla="*/ 3114 w 26044"/>
                      <a:gd name="connsiteY67" fmla="*/ 16561 h 25478"/>
                      <a:gd name="connsiteX68" fmla="*/ 3114 w 26044"/>
                      <a:gd name="connsiteY68" fmla="*/ 17835 h 25478"/>
                      <a:gd name="connsiteX69" fmla="*/ 4388 w 26044"/>
                      <a:gd name="connsiteY69" fmla="*/ 17835 h 25478"/>
                      <a:gd name="connsiteX70" fmla="*/ 4388 w 26044"/>
                      <a:gd name="connsiteY70" fmla="*/ 17835 h 25478"/>
                      <a:gd name="connsiteX71" fmla="*/ 5662 w 26044"/>
                      <a:gd name="connsiteY71" fmla="*/ 19109 h 25478"/>
                      <a:gd name="connsiteX72" fmla="*/ 5662 w 26044"/>
                      <a:gd name="connsiteY72" fmla="*/ 19109 h 25478"/>
                      <a:gd name="connsiteX73" fmla="*/ 5662 w 26044"/>
                      <a:gd name="connsiteY73" fmla="*/ 20383 h 25478"/>
                      <a:gd name="connsiteX74" fmla="*/ 6936 w 26044"/>
                      <a:gd name="connsiteY74" fmla="*/ 20383 h 25478"/>
                      <a:gd name="connsiteX75" fmla="*/ 6936 w 26044"/>
                      <a:gd name="connsiteY75" fmla="*/ 20383 h 25478"/>
                      <a:gd name="connsiteX76" fmla="*/ 8210 w 26044"/>
                      <a:gd name="connsiteY76" fmla="*/ 21656 h 25478"/>
                      <a:gd name="connsiteX77" fmla="*/ 8210 w 26044"/>
                      <a:gd name="connsiteY77" fmla="*/ 21656 h 25478"/>
                      <a:gd name="connsiteX78" fmla="*/ 8210 w 26044"/>
                      <a:gd name="connsiteY78" fmla="*/ 22930 h 25478"/>
                      <a:gd name="connsiteX79" fmla="*/ 9484 w 26044"/>
                      <a:gd name="connsiteY79" fmla="*/ 22930 h 25478"/>
                      <a:gd name="connsiteX80" fmla="*/ 9484 w 26044"/>
                      <a:gd name="connsiteY80" fmla="*/ 22930 h 25478"/>
                      <a:gd name="connsiteX81" fmla="*/ 10757 w 26044"/>
                      <a:gd name="connsiteY81" fmla="*/ 22930 h 25478"/>
                      <a:gd name="connsiteX82" fmla="*/ 10757 w 26044"/>
                      <a:gd name="connsiteY82" fmla="*/ 22930 h 25478"/>
                      <a:gd name="connsiteX83" fmla="*/ 10757 w 26044"/>
                      <a:gd name="connsiteY83" fmla="*/ 24204 h 25478"/>
                      <a:gd name="connsiteX84" fmla="*/ 12031 w 26044"/>
                      <a:gd name="connsiteY84" fmla="*/ 24204 h 25478"/>
                      <a:gd name="connsiteX85" fmla="*/ 12031 w 26044"/>
                      <a:gd name="connsiteY85" fmla="*/ 24204 h 25478"/>
                      <a:gd name="connsiteX86" fmla="*/ 13305 w 26044"/>
                      <a:gd name="connsiteY86" fmla="*/ 24204 h 25478"/>
                      <a:gd name="connsiteX87" fmla="*/ 13305 w 26044"/>
                      <a:gd name="connsiteY87" fmla="*/ 25478 h 25478"/>
                      <a:gd name="connsiteX88" fmla="*/ 13305 w 26044"/>
                      <a:gd name="connsiteY88" fmla="*/ 25478 h 25478"/>
                      <a:gd name="connsiteX89" fmla="*/ 13305 w 26044"/>
                      <a:gd name="connsiteY89" fmla="*/ 25478 h 25478"/>
                      <a:gd name="connsiteX90" fmla="*/ 13305 w 26044"/>
                      <a:gd name="connsiteY90" fmla="*/ 25478 h 25478"/>
                      <a:gd name="connsiteX91" fmla="*/ 13305 w 26044"/>
                      <a:gd name="connsiteY91" fmla="*/ 24204 h 25478"/>
                      <a:gd name="connsiteX92" fmla="*/ 14579 w 26044"/>
                      <a:gd name="connsiteY92" fmla="*/ 24204 h 25478"/>
                      <a:gd name="connsiteX93" fmla="*/ 14579 w 26044"/>
                      <a:gd name="connsiteY93" fmla="*/ 24204 h 25478"/>
                      <a:gd name="connsiteX94" fmla="*/ 15853 w 26044"/>
                      <a:gd name="connsiteY94" fmla="*/ 24204 h 25478"/>
                      <a:gd name="connsiteX95" fmla="*/ 15853 w 26044"/>
                      <a:gd name="connsiteY95" fmla="*/ 22930 h 25478"/>
                      <a:gd name="connsiteX96" fmla="*/ 15853 w 26044"/>
                      <a:gd name="connsiteY96" fmla="*/ 22930 h 25478"/>
                      <a:gd name="connsiteX97" fmla="*/ 17127 w 26044"/>
                      <a:gd name="connsiteY97" fmla="*/ 22930 h 25478"/>
                      <a:gd name="connsiteX98" fmla="*/ 17127 w 26044"/>
                      <a:gd name="connsiteY98" fmla="*/ 22930 h 25478"/>
                      <a:gd name="connsiteX99" fmla="*/ 18401 w 26044"/>
                      <a:gd name="connsiteY99" fmla="*/ 22930 h 25478"/>
                      <a:gd name="connsiteX100" fmla="*/ 18401 w 26044"/>
                      <a:gd name="connsiteY100" fmla="*/ 22930 h 25478"/>
                      <a:gd name="connsiteX101" fmla="*/ 18401 w 26044"/>
                      <a:gd name="connsiteY101" fmla="*/ 21656 h 25478"/>
                      <a:gd name="connsiteX102" fmla="*/ 18401 w 26044"/>
                      <a:gd name="connsiteY102" fmla="*/ 21656 h 25478"/>
                      <a:gd name="connsiteX103" fmla="*/ 19675 w 26044"/>
                      <a:gd name="connsiteY103" fmla="*/ 20383 h 25478"/>
                      <a:gd name="connsiteX104" fmla="*/ 19675 w 26044"/>
                      <a:gd name="connsiteY104" fmla="*/ 20383 h 25478"/>
                      <a:gd name="connsiteX105" fmla="*/ 20949 w 26044"/>
                      <a:gd name="connsiteY105" fmla="*/ 20383 h 25478"/>
                      <a:gd name="connsiteX106" fmla="*/ 20949 w 26044"/>
                      <a:gd name="connsiteY106" fmla="*/ 19109 h 25478"/>
                      <a:gd name="connsiteX107" fmla="*/ 20949 w 26044"/>
                      <a:gd name="connsiteY107" fmla="*/ 19109 h 25478"/>
                      <a:gd name="connsiteX108" fmla="*/ 22223 w 26044"/>
                      <a:gd name="connsiteY108" fmla="*/ 17835 h 25478"/>
                      <a:gd name="connsiteX109" fmla="*/ 22223 w 26044"/>
                      <a:gd name="connsiteY109" fmla="*/ 17835 h 25478"/>
                      <a:gd name="connsiteX110" fmla="*/ 23496 w 26044"/>
                      <a:gd name="connsiteY110" fmla="*/ 17835 h 25478"/>
                      <a:gd name="connsiteX111" fmla="*/ 23496 w 26044"/>
                      <a:gd name="connsiteY111" fmla="*/ 16561 h 25478"/>
                      <a:gd name="connsiteX112" fmla="*/ 23496 w 26044"/>
                      <a:gd name="connsiteY112" fmla="*/ 16561 h 25478"/>
                      <a:gd name="connsiteX113" fmla="*/ 23496 w 26044"/>
                      <a:gd name="connsiteY113" fmla="*/ 15287 h 25478"/>
                      <a:gd name="connsiteX114" fmla="*/ 24770 w 26044"/>
                      <a:gd name="connsiteY114" fmla="*/ 15287 h 25478"/>
                      <a:gd name="connsiteX115" fmla="*/ 26044 w 26044"/>
                      <a:gd name="connsiteY115" fmla="*/ 15287 h 25478"/>
                      <a:gd name="connsiteX116" fmla="*/ 26044 w 26044"/>
                      <a:gd name="connsiteY116" fmla="*/ 14013 h 25478"/>
                      <a:gd name="connsiteX117" fmla="*/ 24770 w 26044"/>
                      <a:gd name="connsiteY117" fmla="*/ 14013 h 25478"/>
                      <a:gd name="connsiteX118" fmla="*/ 24770 w 26044"/>
                      <a:gd name="connsiteY118" fmla="*/ 12739 h 25478"/>
                      <a:gd name="connsiteX119" fmla="*/ 26044 w 26044"/>
                      <a:gd name="connsiteY119" fmla="*/ 12739 h 25478"/>
                      <a:gd name="connsiteX120" fmla="*/ 26044 w 26044"/>
                      <a:gd name="connsiteY120" fmla="*/ 12739 h 25478"/>
                      <a:gd name="connsiteX121" fmla="*/ 26044 w 26044"/>
                      <a:gd name="connsiteY121" fmla="*/ 12739 h 25478"/>
                      <a:gd name="connsiteX122" fmla="*/ 24770 w 26044"/>
                      <a:gd name="connsiteY122" fmla="*/ 12739 h 25478"/>
                      <a:gd name="connsiteX123" fmla="*/ 24770 w 26044"/>
                      <a:gd name="connsiteY123" fmla="*/ 11465 h 25478"/>
                      <a:gd name="connsiteX124" fmla="*/ 24770 w 26044"/>
                      <a:gd name="connsiteY124" fmla="*/ 11465 h 25478"/>
                      <a:gd name="connsiteX125" fmla="*/ 20949 w 26044"/>
                      <a:gd name="connsiteY125" fmla="*/ 8917 h 25478"/>
                      <a:gd name="connsiteX126" fmla="*/ 20949 w 26044"/>
                      <a:gd name="connsiteY126" fmla="*/ 8917 h 25478"/>
                      <a:gd name="connsiteX127" fmla="*/ 19675 w 26044"/>
                      <a:gd name="connsiteY127" fmla="*/ 10191 h 25478"/>
                      <a:gd name="connsiteX128" fmla="*/ 20949 w 26044"/>
                      <a:gd name="connsiteY128" fmla="*/ 8917 h 25478"/>
                      <a:gd name="connsiteX129" fmla="*/ 20949 w 26044"/>
                      <a:gd name="connsiteY129" fmla="*/ 8917 h 25478"/>
                      <a:gd name="connsiteX130" fmla="*/ 14579 w 26044"/>
                      <a:gd name="connsiteY130" fmla="*/ 5096 h 25478"/>
                      <a:gd name="connsiteX131" fmla="*/ 14579 w 26044"/>
                      <a:gd name="connsiteY131" fmla="*/ 5096 h 25478"/>
                      <a:gd name="connsiteX132" fmla="*/ 20949 w 26044"/>
                      <a:gd name="connsiteY132" fmla="*/ 6370 h 25478"/>
                      <a:gd name="connsiteX133" fmla="*/ 20949 w 26044"/>
                      <a:gd name="connsiteY133" fmla="*/ 7643 h 25478"/>
                      <a:gd name="connsiteX134" fmla="*/ 18401 w 26044"/>
                      <a:gd name="connsiteY134" fmla="*/ 8917 h 25478"/>
                      <a:gd name="connsiteX135" fmla="*/ 18401 w 26044"/>
                      <a:gd name="connsiteY135" fmla="*/ 8917 h 25478"/>
                      <a:gd name="connsiteX136" fmla="*/ 17127 w 26044"/>
                      <a:gd name="connsiteY136" fmla="*/ 8917 h 25478"/>
                      <a:gd name="connsiteX137" fmla="*/ 17127 w 26044"/>
                      <a:gd name="connsiteY137" fmla="*/ 8917 h 25478"/>
                      <a:gd name="connsiteX138" fmla="*/ 14579 w 26044"/>
                      <a:gd name="connsiteY138" fmla="*/ 5096 h 25478"/>
                      <a:gd name="connsiteX139" fmla="*/ 13305 w 26044"/>
                      <a:gd name="connsiteY139" fmla="*/ 5096 h 25478"/>
                      <a:gd name="connsiteX140" fmla="*/ 13305 w 26044"/>
                      <a:gd name="connsiteY140" fmla="*/ 5096 h 25478"/>
                      <a:gd name="connsiteX141" fmla="*/ 13305 w 26044"/>
                      <a:gd name="connsiteY141" fmla="*/ 6370 h 25478"/>
                      <a:gd name="connsiteX142" fmla="*/ 13305 w 26044"/>
                      <a:gd name="connsiteY142" fmla="*/ 5096 h 25478"/>
                      <a:gd name="connsiteX143" fmla="*/ 13305 w 26044"/>
                      <a:gd name="connsiteY143" fmla="*/ 5096 h 25478"/>
                      <a:gd name="connsiteX144" fmla="*/ 14579 w 26044"/>
                      <a:gd name="connsiteY144" fmla="*/ 11465 h 25478"/>
                      <a:gd name="connsiteX145" fmla="*/ 15853 w 26044"/>
                      <a:gd name="connsiteY145" fmla="*/ 12739 h 25478"/>
                      <a:gd name="connsiteX146" fmla="*/ 14579 w 26044"/>
                      <a:gd name="connsiteY146" fmla="*/ 14013 h 25478"/>
                      <a:gd name="connsiteX147" fmla="*/ 13305 w 26044"/>
                      <a:gd name="connsiteY147" fmla="*/ 12739 h 25478"/>
                      <a:gd name="connsiteX148" fmla="*/ 14579 w 26044"/>
                      <a:gd name="connsiteY148" fmla="*/ 11465 h 25478"/>
                      <a:gd name="connsiteX149" fmla="*/ 6936 w 26044"/>
                      <a:gd name="connsiteY149" fmla="*/ 10191 h 25478"/>
                      <a:gd name="connsiteX150" fmla="*/ 10757 w 26044"/>
                      <a:gd name="connsiteY150" fmla="*/ 5096 h 25478"/>
                      <a:gd name="connsiteX151" fmla="*/ 12031 w 26044"/>
                      <a:gd name="connsiteY151" fmla="*/ 5096 h 25478"/>
                      <a:gd name="connsiteX152" fmla="*/ 13305 w 26044"/>
                      <a:gd name="connsiteY152" fmla="*/ 8917 h 25478"/>
                      <a:gd name="connsiteX153" fmla="*/ 13305 w 26044"/>
                      <a:gd name="connsiteY153" fmla="*/ 8917 h 25478"/>
                      <a:gd name="connsiteX154" fmla="*/ 12031 w 26044"/>
                      <a:gd name="connsiteY154" fmla="*/ 10191 h 25478"/>
                      <a:gd name="connsiteX155" fmla="*/ 12031 w 26044"/>
                      <a:gd name="connsiteY155" fmla="*/ 10191 h 25478"/>
                      <a:gd name="connsiteX156" fmla="*/ 6936 w 26044"/>
                      <a:gd name="connsiteY156" fmla="*/ 10191 h 25478"/>
                      <a:gd name="connsiteX157" fmla="*/ 6936 w 26044"/>
                      <a:gd name="connsiteY157" fmla="*/ 10191 h 25478"/>
                      <a:gd name="connsiteX158" fmla="*/ 12031 w 26044"/>
                      <a:gd name="connsiteY158" fmla="*/ 20383 h 25478"/>
                      <a:gd name="connsiteX159" fmla="*/ 12031 w 26044"/>
                      <a:gd name="connsiteY159" fmla="*/ 20383 h 25478"/>
                      <a:gd name="connsiteX160" fmla="*/ 13305 w 26044"/>
                      <a:gd name="connsiteY160" fmla="*/ 19109 h 25478"/>
                      <a:gd name="connsiteX161" fmla="*/ 12031 w 26044"/>
                      <a:gd name="connsiteY161" fmla="*/ 20383 h 25478"/>
                      <a:gd name="connsiteX162" fmla="*/ 12031 w 26044"/>
                      <a:gd name="connsiteY162" fmla="*/ 20383 h 25478"/>
                      <a:gd name="connsiteX163" fmla="*/ 8210 w 26044"/>
                      <a:gd name="connsiteY163" fmla="*/ 11465 h 25478"/>
                      <a:gd name="connsiteX164" fmla="*/ 8210 w 26044"/>
                      <a:gd name="connsiteY164" fmla="*/ 11465 h 25478"/>
                      <a:gd name="connsiteX165" fmla="*/ 8210 w 26044"/>
                      <a:gd name="connsiteY165" fmla="*/ 12739 h 25478"/>
                      <a:gd name="connsiteX166" fmla="*/ 8210 w 26044"/>
                      <a:gd name="connsiteY166" fmla="*/ 11465 h 25478"/>
                      <a:gd name="connsiteX167" fmla="*/ 8210 w 26044"/>
                      <a:gd name="connsiteY167" fmla="*/ 11465 h 25478"/>
                      <a:gd name="connsiteX168" fmla="*/ 9484 w 26044"/>
                      <a:gd name="connsiteY168" fmla="*/ 19109 h 25478"/>
                      <a:gd name="connsiteX169" fmla="*/ 6936 w 26044"/>
                      <a:gd name="connsiteY169" fmla="*/ 14013 h 25478"/>
                      <a:gd name="connsiteX170" fmla="*/ 6936 w 26044"/>
                      <a:gd name="connsiteY170" fmla="*/ 12739 h 25478"/>
                      <a:gd name="connsiteX171" fmla="*/ 6936 w 26044"/>
                      <a:gd name="connsiteY171" fmla="*/ 12739 h 25478"/>
                      <a:gd name="connsiteX172" fmla="*/ 10757 w 26044"/>
                      <a:gd name="connsiteY172" fmla="*/ 12739 h 25478"/>
                      <a:gd name="connsiteX173" fmla="*/ 10757 w 26044"/>
                      <a:gd name="connsiteY173" fmla="*/ 12739 h 25478"/>
                      <a:gd name="connsiteX174" fmla="*/ 12031 w 26044"/>
                      <a:gd name="connsiteY174" fmla="*/ 14013 h 25478"/>
                      <a:gd name="connsiteX175" fmla="*/ 12031 w 26044"/>
                      <a:gd name="connsiteY175" fmla="*/ 14013 h 25478"/>
                      <a:gd name="connsiteX176" fmla="*/ 9484 w 26044"/>
                      <a:gd name="connsiteY176" fmla="*/ 19109 h 25478"/>
                      <a:gd name="connsiteX177" fmla="*/ 9484 w 26044"/>
                      <a:gd name="connsiteY177" fmla="*/ 19109 h 25478"/>
                      <a:gd name="connsiteX178" fmla="*/ 19675 w 26044"/>
                      <a:gd name="connsiteY178" fmla="*/ 19109 h 25478"/>
                      <a:gd name="connsiteX179" fmla="*/ 17127 w 26044"/>
                      <a:gd name="connsiteY179" fmla="*/ 20383 h 25478"/>
                      <a:gd name="connsiteX180" fmla="*/ 13305 w 26044"/>
                      <a:gd name="connsiteY180" fmla="*/ 20383 h 25478"/>
                      <a:gd name="connsiteX181" fmla="*/ 13305 w 26044"/>
                      <a:gd name="connsiteY181" fmla="*/ 19109 h 25478"/>
                      <a:gd name="connsiteX182" fmla="*/ 14579 w 26044"/>
                      <a:gd name="connsiteY182" fmla="*/ 15287 h 25478"/>
                      <a:gd name="connsiteX183" fmla="*/ 14579 w 26044"/>
                      <a:gd name="connsiteY183" fmla="*/ 15287 h 25478"/>
                      <a:gd name="connsiteX184" fmla="*/ 15853 w 26044"/>
                      <a:gd name="connsiteY184" fmla="*/ 15287 h 25478"/>
                      <a:gd name="connsiteX185" fmla="*/ 15853 w 26044"/>
                      <a:gd name="connsiteY185" fmla="*/ 15287 h 25478"/>
                      <a:gd name="connsiteX186" fmla="*/ 15853 w 26044"/>
                      <a:gd name="connsiteY186" fmla="*/ 15287 h 25478"/>
                      <a:gd name="connsiteX187" fmla="*/ 19675 w 26044"/>
                      <a:gd name="connsiteY187" fmla="*/ 19109 h 25478"/>
                      <a:gd name="connsiteX188" fmla="*/ 19675 w 26044"/>
                      <a:gd name="connsiteY188" fmla="*/ 19109 h 25478"/>
                      <a:gd name="connsiteX189" fmla="*/ 19675 w 26044"/>
                      <a:gd name="connsiteY189" fmla="*/ 17835 h 25478"/>
                      <a:gd name="connsiteX190" fmla="*/ 19675 w 26044"/>
                      <a:gd name="connsiteY190" fmla="*/ 17835 h 25478"/>
                      <a:gd name="connsiteX191" fmla="*/ 20949 w 26044"/>
                      <a:gd name="connsiteY191" fmla="*/ 16561 h 25478"/>
                      <a:gd name="connsiteX192" fmla="*/ 19675 w 26044"/>
                      <a:gd name="connsiteY192" fmla="*/ 17835 h 25478"/>
                      <a:gd name="connsiteX193" fmla="*/ 19675 w 26044"/>
                      <a:gd name="connsiteY193" fmla="*/ 17835 h 25478"/>
                      <a:gd name="connsiteX194" fmla="*/ 20949 w 26044"/>
                      <a:gd name="connsiteY194" fmla="*/ 16561 h 25478"/>
                      <a:gd name="connsiteX195" fmla="*/ 18401 w 26044"/>
                      <a:gd name="connsiteY195" fmla="*/ 14013 h 25478"/>
                      <a:gd name="connsiteX196" fmla="*/ 18401 w 26044"/>
                      <a:gd name="connsiteY196" fmla="*/ 14013 h 25478"/>
                      <a:gd name="connsiteX197" fmla="*/ 18401 w 26044"/>
                      <a:gd name="connsiteY197" fmla="*/ 12739 h 25478"/>
                      <a:gd name="connsiteX198" fmla="*/ 18401 w 26044"/>
                      <a:gd name="connsiteY198" fmla="*/ 12739 h 25478"/>
                      <a:gd name="connsiteX199" fmla="*/ 20949 w 26044"/>
                      <a:gd name="connsiteY199" fmla="*/ 11465 h 25478"/>
                      <a:gd name="connsiteX200" fmla="*/ 22223 w 26044"/>
                      <a:gd name="connsiteY200" fmla="*/ 11465 h 25478"/>
                      <a:gd name="connsiteX201" fmla="*/ 22223 w 26044"/>
                      <a:gd name="connsiteY201" fmla="*/ 11465 h 25478"/>
                      <a:gd name="connsiteX202" fmla="*/ 20949 w 26044"/>
                      <a:gd name="connsiteY202" fmla="*/ 16561 h 25478"/>
                      <a:gd name="connsiteX203" fmla="*/ 20949 w 26044"/>
                      <a:gd name="connsiteY203" fmla="*/ 16561 h 2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6044" h="25478">
                        <a:moveTo>
                          <a:pt x="24770" y="11465"/>
                        </a:moveTo>
                        <a:cubicBezTo>
                          <a:pt x="24770" y="11465"/>
                          <a:pt x="24770" y="10191"/>
                          <a:pt x="24770" y="11465"/>
                        </a:cubicBezTo>
                        <a:cubicBezTo>
                          <a:pt x="24770" y="10191"/>
                          <a:pt x="24770" y="10191"/>
                          <a:pt x="24770" y="11465"/>
                        </a:cubicBezTo>
                        <a:lnTo>
                          <a:pt x="24770" y="11465"/>
                        </a:lnTo>
                        <a:cubicBezTo>
                          <a:pt x="23496" y="10191"/>
                          <a:pt x="23496" y="10191"/>
                          <a:pt x="23496" y="8917"/>
                        </a:cubicBezTo>
                        <a:lnTo>
                          <a:pt x="23496" y="8917"/>
                        </a:lnTo>
                        <a:cubicBezTo>
                          <a:pt x="23496" y="8917"/>
                          <a:pt x="23496" y="8917"/>
                          <a:pt x="23496" y="7643"/>
                        </a:cubicBezTo>
                        <a:cubicBezTo>
                          <a:pt x="23496" y="6370"/>
                          <a:pt x="23496" y="7643"/>
                          <a:pt x="22223" y="7643"/>
                        </a:cubicBezTo>
                        <a:lnTo>
                          <a:pt x="22223" y="7643"/>
                        </a:lnTo>
                        <a:cubicBezTo>
                          <a:pt x="22223" y="7643"/>
                          <a:pt x="22223" y="6370"/>
                          <a:pt x="20949" y="6370"/>
                        </a:cubicBezTo>
                        <a:lnTo>
                          <a:pt x="20949" y="6370"/>
                        </a:lnTo>
                        <a:cubicBezTo>
                          <a:pt x="20949" y="6370"/>
                          <a:pt x="20949" y="6370"/>
                          <a:pt x="20949" y="5096"/>
                        </a:cubicBezTo>
                        <a:cubicBezTo>
                          <a:pt x="20949" y="5096"/>
                          <a:pt x="20949" y="5096"/>
                          <a:pt x="19675" y="5096"/>
                        </a:cubicBezTo>
                        <a:lnTo>
                          <a:pt x="19675" y="5096"/>
                        </a:lnTo>
                        <a:cubicBezTo>
                          <a:pt x="19675" y="5096"/>
                          <a:pt x="18401" y="5096"/>
                          <a:pt x="18401" y="3822"/>
                        </a:cubicBezTo>
                        <a:lnTo>
                          <a:pt x="18401" y="2548"/>
                        </a:lnTo>
                        <a:cubicBezTo>
                          <a:pt x="18401" y="2548"/>
                          <a:pt x="18401" y="2548"/>
                          <a:pt x="18401" y="1274"/>
                        </a:cubicBezTo>
                        <a:cubicBezTo>
                          <a:pt x="18401" y="1274"/>
                          <a:pt x="18401" y="1274"/>
                          <a:pt x="17127" y="1274"/>
                        </a:cubicBezTo>
                        <a:lnTo>
                          <a:pt x="17127" y="2548"/>
                        </a:lnTo>
                        <a:cubicBezTo>
                          <a:pt x="17127" y="2548"/>
                          <a:pt x="15853" y="2548"/>
                          <a:pt x="15853" y="2548"/>
                        </a:cubicBezTo>
                        <a:lnTo>
                          <a:pt x="15853" y="1274"/>
                        </a:lnTo>
                        <a:cubicBezTo>
                          <a:pt x="15853" y="1274"/>
                          <a:pt x="15853" y="1274"/>
                          <a:pt x="15853" y="0"/>
                        </a:cubicBezTo>
                        <a:cubicBezTo>
                          <a:pt x="15853" y="0"/>
                          <a:pt x="15853" y="0"/>
                          <a:pt x="14579" y="0"/>
                        </a:cubicBezTo>
                        <a:lnTo>
                          <a:pt x="14579" y="1274"/>
                        </a:lnTo>
                        <a:cubicBezTo>
                          <a:pt x="14579" y="1274"/>
                          <a:pt x="13305" y="1274"/>
                          <a:pt x="13305" y="1274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1274"/>
                        </a:lnTo>
                        <a:cubicBezTo>
                          <a:pt x="13305" y="1274"/>
                          <a:pt x="12031" y="1274"/>
                          <a:pt x="12031" y="1274"/>
                        </a:cubicBezTo>
                        <a:lnTo>
                          <a:pt x="12031" y="0"/>
                        </a:lnTo>
                        <a:cubicBezTo>
                          <a:pt x="12031" y="0"/>
                          <a:pt x="12031" y="0"/>
                          <a:pt x="10757" y="0"/>
                        </a:cubicBezTo>
                        <a:cubicBezTo>
                          <a:pt x="10757" y="0"/>
                          <a:pt x="10757" y="0"/>
                          <a:pt x="10757" y="1274"/>
                        </a:cubicBezTo>
                        <a:lnTo>
                          <a:pt x="10757" y="2548"/>
                        </a:lnTo>
                        <a:cubicBezTo>
                          <a:pt x="10757" y="2548"/>
                          <a:pt x="9484" y="2548"/>
                          <a:pt x="9484" y="2548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2548"/>
                        </a:cubicBezTo>
                        <a:lnTo>
                          <a:pt x="8210" y="3822"/>
                        </a:lnTo>
                        <a:cubicBezTo>
                          <a:pt x="8210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5662" y="5096"/>
                        </a:cubicBezTo>
                        <a:cubicBezTo>
                          <a:pt x="4388" y="5096"/>
                          <a:pt x="5662" y="5096"/>
                          <a:pt x="5662" y="6370"/>
                        </a:cubicBezTo>
                        <a:lnTo>
                          <a:pt x="5662" y="6370"/>
                        </a:lnTo>
                        <a:cubicBezTo>
                          <a:pt x="5662" y="6370"/>
                          <a:pt x="5662" y="7643"/>
                          <a:pt x="4388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10191"/>
                          <a:pt x="3114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566" y="10191"/>
                        </a:cubicBezTo>
                        <a:cubicBezTo>
                          <a:pt x="-708" y="10191"/>
                          <a:pt x="566" y="10191"/>
                          <a:pt x="566" y="11465"/>
                        </a:cubicBezTo>
                        <a:lnTo>
                          <a:pt x="1840" y="11465"/>
                        </a:lnTo>
                        <a:cubicBezTo>
                          <a:pt x="1840" y="11465"/>
                          <a:pt x="1840" y="12739"/>
                          <a:pt x="1840" y="12739"/>
                        </a:cubicBezTo>
                        <a:lnTo>
                          <a:pt x="566" y="12739"/>
                        </a:lnTo>
                        <a:cubicBezTo>
                          <a:pt x="566" y="12739"/>
                          <a:pt x="566" y="12739"/>
                          <a:pt x="566" y="12739"/>
                        </a:cubicBezTo>
                        <a:cubicBezTo>
                          <a:pt x="566" y="12739"/>
                          <a:pt x="566" y="12739"/>
                          <a:pt x="566" y="12739"/>
                        </a:cubicBezTo>
                        <a:lnTo>
                          <a:pt x="1840" y="12739"/>
                        </a:lnTo>
                        <a:cubicBezTo>
                          <a:pt x="1840" y="12739"/>
                          <a:pt x="1840" y="14013"/>
                          <a:pt x="1840" y="14013"/>
                        </a:cubicBezTo>
                        <a:lnTo>
                          <a:pt x="566" y="14013"/>
                        </a:lnTo>
                        <a:cubicBezTo>
                          <a:pt x="566" y="14013"/>
                          <a:pt x="566" y="14013"/>
                          <a:pt x="566" y="15287"/>
                        </a:cubicBezTo>
                        <a:cubicBezTo>
                          <a:pt x="566" y="16561"/>
                          <a:pt x="566" y="15287"/>
                          <a:pt x="1840" y="15287"/>
                        </a:cubicBezTo>
                        <a:lnTo>
                          <a:pt x="3114" y="15287"/>
                        </a:lnTo>
                        <a:cubicBezTo>
                          <a:pt x="3114" y="15287"/>
                          <a:pt x="3114" y="16561"/>
                          <a:pt x="3114" y="16561"/>
                        </a:cubicBezTo>
                        <a:lnTo>
                          <a:pt x="3114" y="16561"/>
                        </a:lnTo>
                        <a:cubicBezTo>
                          <a:pt x="3114" y="16561"/>
                          <a:pt x="3114" y="16561"/>
                          <a:pt x="3114" y="17835"/>
                        </a:cubicBezTo>
                        <a:cubicBezTo>
                          <a:pt x="3114" y="17835"/>
                          <a:pt x="3114" y="17835"/>
                          <a:pt x="4388" y="17835"/>
                        </a:cubicBezTo>
                        <a:lnTo>
                          <a:pt x="4388" y="17835"/>
                        </a:lnTo>
                        <a:cubicBezTo>
                          <a:pt x="4388" y="17835"/>
                          <a:pt x="4388" y="19109"/>
                          <a:pt x="5662" y="19109"/>
                        </a:cubicBezTo>
                        <a:lnTo>
                          <a:pt x="5662" y="19109"/>
                        </a:lnTo>
                        <a:cubicBezTo>
                          <a:pt x="5662" y="19109"/>
                          <a:pt x="5662" y="19109"/>
                          <a:pt x="5662" y="20383"/>
                        </a:cubicBezTo>
                        <a:cubicBezTo>
                          <a:pt x="5662" y="20383"/>
                          <a:pt x="5662" y="20383"/>
                          <a:pt x="6936" y="20383"/>
                        </a:cubicBezTo>
                        <a:lnTo>
                          <a:pt x="6936" y="20383"/>
                        </a:lnTo>
                        <a:cubicBezTo>
                          <a:pt x="6936" y="20383"/>
                          <a:pt x="8210" y="20383"/>
                          <a:pt x="8210" y="21656"/>
                        </a:cubicBezTo>
                        <a:lnTo>
                          <a:pt x="8210" y="21656"/>
                        </a:lnTo>
                        <a:cubicBezTo>
                          <a:pt x="8210" y="21656"/>
                          <a:pt x="8210" y="21656"/>
                          <a:pt x="8210" y="22930"/>
                        </a:cubicBezTo>
                        <a:cubicBezTo>
                          <a:pt x="8210" y="22930"/>
                          <a:pt x="8210" y="22930"/>
                          <a:pt x="9484" y="22930"/>
                        </a:cubicBezTo>
                        <a:lnTo>
                          <a:pt x="9484" y="22930"/>
                        </a:lnTo>
                        <a:cubicBezTo>
                          <a:pt x="9484" y="22930"/>
                          <a:pt x="10757" y="22930"/>
                          <a:pt x="10757" y="22930"/>
                        </a:cubicBezTo>
                        <a:lnTo>
                          <a:pt x="10757" y="22930"/>
                        </a:lnTo>
                        <a:cubicBezTo>
                          <a:pt x="10757" y="22930"/>
                          <a:pt x="10757" y="22930"/>
                          <a:pt x="10757" y="24204"/>
                        </a:cubicBezTo>
                        <a:cubicBezTo>
                          <a:pt x="10757" y="24204"/>
                          <a:pt x="10757" y="24204"/>
                          <a:pt x="12031" y="24204"/>
                        </a:cubicBezTo>
                        <a:lnTo>
                          <a:pt x="12031" y="24204"/>
                        </a:lnTo>
                        <a:cubicBezTo>
                          <a:pt x="12031" y="24204"/>
                          <a:pt x="13305" y="24204"/>
                          <a:pt x="13305" y="24204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4204"/>
                        </a:lnTo>
                        <a:cubicBezTo>
                          <a:pt x="13305" y="24204"/>
                          <a:pt x="14579" y="24204"/>
                          <a:pt x="14579" y="24204"/>
                        </a:cubicBezTo>
                        <a:lnTo>
                          <a:pt x="14579" y="24204"/>
                        </a:lnTo>
                        <a:cubicBezTo>
                          <a:pt x="14579" y="24204"/>
                          <a:pt x="14579" y="24204"/>
                          <a:pt x="15853" y="24204"/>
                        </a:cubicBezTo>
                        <a:cubicBezTo>
                          <a:pt x="15853" y="24204"/>
                          <a:pt x="15853" y="24204"/>
                          <a:pt x="15853" y="22930"/>
                        </a:cubicBezTo>
                        <a:lnTo>
                          <a:pt x="15853" y="22930"/>
                        </a:lnTo>
                        <a:cubicBezTo>
                          <a:pt x="15853" y="22930"/>
                          <a:pt x="17127" y="22930"/>
                          <a:pt x="17127" y="22930"/>
                        </a:cubicBezTo>
                        <a:lnTo>
                          <a:pt x="17127" y="22930"/>
                        </a:lnTo>
                        <a:cubicBezTo>
                          <a:pt x="17127" y="22930"/>
                          <a:pt x="17127" y="22930"/>
                          <a:pt x="18401" y="22930"/>
                        </a:cubicBezTo>
                        <a:lnTo>
                          <a:pt x="18401" y="22930"/>
                        </a:lnTo>
                        <a:cubicBezTo>
                          <a:pt x="18401" y="22930"/>
                          <a:pt x="18401" y="22930"/>
                          <a:pt x="18401" y="21656"/>
                        </a:cubicBezTo>
                        <a:lnTo>
                          <a:pt x="18401" y="21656"/>
                        </a:lnTo>
                        <a:cubicBezTo>
                          <a:pt x="18401" y="21656"/>
                          <a:pt x="19675" y="21656"/>
                          <a:pt x="19675" y="20383"/>
                        </a:cubicBezTo>
                        <a:lnTo>
                          <a:pt x="19675" y="20383"/>
                        </a:lnTo>
                        <a:cubicBezTo>
                          <a:pt x="19675" y="20383"/>
                          <a:pt x="19675" y="20383"/>
                          <a:pt x="20949" y="20383"/>
                        </a:cubicBezTo>
                        <a:cubicBezTo>
                          <a:pt x="22223" y="20383"/>
                          <a:pt x="20949" y="20383"/>
                          <a:pt x="20949" y="19109"/>
                        </a:cubicBezTo>
                        <a:lnTo>
                          <a:pt x="20949" y="19109"/>
                        </a:lnTo>
                        <a:cubicBezTo>
                          <a:pt x="20949" y="19109"/>
                          <a:pt x="20949" y="17835"/>
                          <a:pt x="22223" y="17835"/>
                        </a:cubicBezTo>
                        <a:lnTo>
                          <a:pt x="22223" y="17835"/>
                        </a:lnTo>
                        <a:cubicBezTo>
                          <a:pt x="22223" y="17835"/>
                          <a:pt x="22223" y="17835"/>
                          <a:pt x="23496" y="17835"/>
                        </a:cubicBezTo>
                        <a:cubicBezTo>
                          <a:pt x="23496" y="17835"/>
                          <a:pt x="23496" y="17835"/>
                          <a:pt x="23496" y="16561"/>
                        </a:cubicBezTo>
                        <a:lnTo>
                          <a:pt x="23496" y="16561"/>
                        </a:lnTo>
                        <a:cubicBezTo>
                          <a:pt x="23496" y="16561"/>
                          <a:pt x="23496" y="15287"/>
                          <a:pt x="23496" y="15287"/>
                        </a:cubicBezTo>
                        <a:lnTo>
                          <a:pt x="24770" y="15287"/>
                        </a:lnTo>
                        <a:cubicBezTo>
                          <a:pt x="24770" y="15287"/>
                          <a:pt x="24770" y="15287"/>
                          <a:pt x="26044" y="15287"/>
                        </a:cubicBezTo>
                        <a:cubicBezTo>
                          <a:pt x="26044" y="15287"/>
                          <a:pt x="26044" y="15287"/>
                          <a:pt x="26044" y="14013"/>
                        </a:cubicBezTo>
                        <a:lnTo>
                          <a:pt x="24770" y="14013"/>
                        </a:lnTo>
                        <a:cubicBezTo>
                          <a:pt x="24770" y="14013"/>
                          <a:pt x="24770" y="12739"/>
                          <a:pt x="24770" y="12739"/>
                        </a:cubicBezTo>
                        <a:lnTo>
                          <a:pt x="26044" y="12739"/>
                        </a:lnTo>
                        <a:cubicBezTo>
                          <a:pt x="26044" y="12739"/>
                          <a:pt x="26044" y="12739"/>
                          <a:pt x="26044" y="12739"/>
                        </a:cubicBezTo>
                        <a:cubicBezTo>
                          <a:pt x="26044" y="12739"/>
                          <a:pt x="26044" y="12739"/>
                          <a:pt x="26044" y="12739"/>
                        </a:cubicBezTo>
                        <a:lnTo>
                          <a:pt x="24770" y="12739"/>
                        </a:lnTo>
                        <a:cubicBezTo>
                          <a:pt x="23496" y="11465"/>
                          <a:pt x="23496" y="11465"/>
                          <a:pt x="24770" y="11465"/>
                        </a:cubicBezTo>
                        <a:lnTo>
                          <a:pt x="24770" y="11465"/>
                        </a:lnTo>
                        <a:close/>
                        <a:moveTo>
                          <a:pt x="20949" y="8917"/>
                        </a:moveTo>
                        <a:cubicBezTo>
                          <a:pt x="22223" y="8917"/>
                          <a:pt x="20949" y="10191"/>
                          <a:pt x="20949" y="8917"/>
                        </a:cubicBezTo>
                        <a:cubicBezTo>
                          <a:pt x="19675" y="10191"/>
                          <a:pt x="19675" y="10191"/>
                          <a:pt x="19675" y="10191"/>
                        </a:cubicBezTo>
                        <a:cubicBezTo>
                          <a:pt x="19675" y="8917"/>
                          <a:pt x="19675" y="8917"/>
                          <a:pt x="20949" y="8917"/>
                        </a:cubicBezTo>
                        <a:cubicBezTo>
                          <a:pt x="20949" y="7643"/>
                          <a:pt x="20949" y="8917"/>
                          <a:pt x="20949" y="8917"/>
                        </a:cubicBezTo>
                        <a:close/>
                        <a:moveTo>
                          <a:pt x="14579" y="5096"/>
                        </a:moveTo>
                        <a:cubicBezTo>
                          <a:pt x="14579" y="5096"/>
                          <a:pt x="14579" y="5096"/>
                          <a:pt x="14579" y="5096"/>
                        </a:cubicBezTo>
                        <a:cubicBezTo>
                          <a:pt x="17127" y="5096"/>
                          <a:pt x="19675" y="5096"/>
                          <a:pt x="20949" y="6370"/>
                        </a:cubicBezTo>
                        <a:cubicBezTo>
                          <a:pt x="20949" y="6370"/>
                          <a:pt x="20949" y="6370"/>
                          <a:pt x="20949" y="7643"/>
                        </a:cubicBezTo>
                        <a:lnTo>
                          <a:pt x="18401" y="8917"/>
                        </a:lnTo>
                        <a:cubicBezTo>
                          <a:pt x="18401" y="8917"/>
                          <a:pt x="18401" y="8917"/>
                          <a:pt x="18401" y="8917"/>
                        </a:cubicBezTo>
                        <a:cubicBezTo>
                          <a:pt x="18401" y="8917"/>
                          <a:pt x="17127" y="8917"/>
                          <a:pt x="17127" y="8917"/>
                        </a:cubicBezTo>
                        <a:cubicBezTo>
                          <a:pt x="17127" y="8917"/>
                          <a:pt x="17127" y="8917"/>
                          <a:pt x="17127" y="8917"/>
                        </a:cubicBezTo>
                        <a:lnTo>
                          <a:pt x="14579" y="5096"/>
                        </a:lnTo>
                        <a:close/>
                        <a:moveTo>
                          <a:pt x="13305" y="5096"/>
                        </a:moveTo>
                        <a:cubicBezTo>
                          <a:pt x="13305" y="5096"/>
                          <a:pt x="14579" y="5096"/>
                          <a:pt x="13305" y="5096"/>
                        </a:cubicBezTo>
                        <a:cubicBezTo>
                          <a:pt x="14579" y="6370"/>
                          <a:pt x="14579" y="6370"/>
                          <a:pt x="13305" y="6370"/>
                        </a:cubicBezTo>
                        <a:cubicBezTo>
                          <a:pt x="12031" y="6370"/>
                          <a:pt x="12031" y="6370"/>
                          <a:pt x="13305" y="5096"/>
                        </a:cubicBezTo>
                        <a:cubicBezTo>
                          <a:pt x="12031" y="6370"/>
                          <a:pt x="12031" y="5096"/>
                          <a:pt x="13305" y="5096"/>
                        </a:cubicBezTo>
                        <a:close/>
                        <a:moveTo>
                          <a:pt x="14579" y="11465"/>
                        </a:moveTo>
                        <a:cubicBezTo>
                          <a:pt x="15853" y="11465"/>
                          <a:pt x="15853" y="11465"/>
                          <a:pt x="15853" y="12739"/>
                        </a:cubicBezTo>
                        <a:cubicBezTo>
                          <a:pt x="15853" y="14013"/>
                          <a:pt x="15853" y="14013"/>
                          <a:pt x="14579" y="14013"/>
                        </a:cubicBezTo>
                        <a:cubicBezTo>
                          <a:pt x="13305" y="14013"/>
                          <a:pt x="13305" y="14013"/>
                          <a:pt x="13305" y="12739"/>
                        </a:cubicBezTo>
                        <a:cubicBezTo>
                          <a:pt x="13305" y="11465"/>
                          <a:pt x="13305" y="11465"/>
                          <a:pt x="14579" y="11465"/>
                        </a:cubicBezTo>
                        <a:close/>
                        <a:moveTo>
                          <a:pt x="6936" y="10191"/>
                        </a:moveTo>
                        <a:cubicBezTo>
                          <a:pt x="8210" y="7643"/>
                          <a:pt x="9484" y="6370"/>
                          <a:pt x="10757" y="5096"/>
                        </a:cubicBezTo>
                        <a:cubicBezTo>
                          <a:pt x="10757" y="5096"/>
                          <a:pt x="12031" y="5096"/>
                          <a:pt x="12031" y="5096"/>
                        </a:cubicBezTo>
                        <a:lnTo>
                          <a:pt x="13305" y="8917"/>
                        </a:ln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8917"/>
                          <a:pt x="12031" y="10191"/>
                          <a:pt x="12031" y="10191"/>
                        </a:cubicBezTo>
                        <a:cubicBezTo>
                          <a:pt x="12031" y="10191"/>
                          <a:pt x="12031" y="10191"/>
                          <a:pt x="12031" y="10191"/>
                        </a:cubicBezTo>
                        <a:lnTo>
                          <a:pt x="6936" y="10191"/>
                        </a:lnTo>
                        <a:cubicBezTo>
                          <a:pt x="6936" y="11465"/>
                          <a:pt x="6936" y="10191"/>
                          <a:pt x="6936" y="10191"/>
                        </a:cubicBezTo>
                        <a:close/>
                        <a:moveTo>
                          <a:pt x="12031" y="20383"/>
                        </a:moveTo>
                        <a:cubicBezTo>
                          <a:pt x="12031" y="19109"/>
                          <a:pt x="12031" y="19109"/>
                          <a:pt x="12031" y="20383"/>
                        </a:cubicBezTo>
                        <a:cubicBezTo>
                          <a:pt x="12031" y="19109"/>
                          <a:pt x="12031" y="19109"/>
                          <a:pt x="13305" y="19109"/>
                        </a:cubicBezTo>
                        <a:cubicBezTo>
                          <a:pt x="13305" y="19109"/>
                          <a:pt x="13305" y="19109"/>
                          <a:pt x="12031" y="20383"/>
                        </a:cubicBezTo>
                        <a:cubicBezTo>
                          <a:pt x="13305" y="20383"/>
                          <a:pt x="12031" y="20383"/>
                          <a:pt x="12031" y="20383"/>
                        </a:cubicBezTo>
                        <a:close/>
                        <a:moveTo>
                          <a:pt x="8210" y="11465"/>
                        </a:moveTo>
                        <a:cubicBezTo>
                          <a:pt x="8210" y="11465"/>
                          <a:pt x="9484" y="11465"/>
                          <a:pt x="8210" y="11465"/>
                        </a:cubicBezTo>
                        <a:cubicBezTo>
                          <a:pt x="9484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6936" y="12739"/>
                          <a:pt x="8210" y="11465"/>
                        </a:cubicBezTo>
                        <a:cubicBezTo>
                          <a:pt x="6936" y="11465"/>
                          <a:pt x="8210" y="11465"/>
                          <a:pt x="8210" y="11465"/>
                        </a:cubicBezTo>
                        <a:close/>
                        <a:moveTo>
                          <a:pt x="9484" y="19109"/>
                        </a:moveTo>
                        <a:cubicBezTo>
                          <a:pt x="8210" y="17835"/>
                          <a:pt x="6936" y="16561"/>
                          <a:pt x="6936" y="14013"/>
                        </a:cubicBezTo>
                        <a:cubicBezTo>
                          <a:pt x="6936" y="14013"/>
                          <a:pt x="6936" y="14013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0757" y="12739"/>
                        </a:cubicBezTo>
                        <a:cubicBezTo>
                          <a:pt x="10757" y="12739"/>
                          <a:pt x="10757" y="14013"/>
                          <a:pt x="12031" y="14013"/>
                        </a:cubicBezTo>
                        <a:cubicBezTo>
                          <a:pt x="12031" y="14013"/>
                          <a:pt x="12031" y="14013"/>
                          <a:pt x="12031" y="14013"/>
                        </a:cubicBezTo>
                        <a:lnTo>
                          <a:pt x="9484" y="19109"/>
                        </a:lnTo>
                        <a:cubicBezTo>
                          <a:pt x="10757" y="19109"/>
                          <a:pt x="10757" y="19109"/>
                          <a:pt x="9484" y="19109"/>
                        </a:cubicBezTo>
                        <a:close/>
                        <a:moveTo>
                          <a:pt x="19675" y="19109"/>
                        </a:moveTo>
                        <a:cubicBezTo>
                          <a:pt x="18401" y="19109"/>
                          <a:pt x="18401" y="20383"/>
                          <a:pt x="17127" y="20383"/>
                        </a:cubicBezTo>
                        <a:cubicBezTo>
                          <a:pt x="15853" y="20383"/>
                          <a:pt x="14579" y="20383"/>
                          <a:pt x="13305" y="20383"/>
                        </a:cubicBezTo>
                        <a:cubicBezTo>
                          <a:pt x="13305" y="20383"/>
                          <a:pt x="13305" y="20383"/>
                          <a:pt x="13305" y="19109"/>
                        </a:cubicBezTo>
                        <a:lnTo>
                          <a:pt x="14579" y="15287"/>
                        </a:lnTo>
                        <a:cubicBezTo>
                          <a:pt x="14579" y="15287"/>
                          <a:pt x="14579" y="15287"/>
                          <a:pt x="14579" y="15287"/>
                        </a:cubicBezTo>
                        <a:cubicBezTo>
                          <a:pt x="14579" y="15287"/>
                          <a:pt x="14579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lnTo>
                          <a:pt x="19675" y="19109"/>
                        </a:lnTo>
                        <a:cubicBezTo>
                          <a:pt x="19675" y="19109"/>
                          <a:pt x="19675" y="19109"/>
                          <a:pt x="19675" y="19109"/>
                        </a:cubicBezTo>
                        <a:close/>
                        <a:moveTo>
                          <a:pt x="19675" y="17835"/>
                        </a:moveTo>
                        <a:cubicBezTo>
                          <a:pt x="19675" y="17835"/>
                          <a:pt x="19675" y="16561"/>
                          <a:pt x="19675" y="17835"/>
                        </a:cubicBezTo>
                        <a:cubicBezTo>
                          <a:pt x="19675" y="16561"/>
                          <a:pt x="20949" y="16561"/>
                          <a:pt x="20949" y="16561"/>
                        </a:cubicBezTo>
                        <a:cubicBezTo>
                          <a:pt x="20949" y="16561"/>
                          <a:pt x="20949" y="17835"/>
                          <a:pt x="19675" y="17835"/>
                        </a:cubicBezTo>
                        <a:cubicBezTo>
                          <a:pt x="20949" y="17835"/>
                          <a:pt x="19675" y="17835"/>
                          <a:pt x="19675" y="17835"/>
                        </a:cubicBezTo>
                        <a:close/>
                        <a:moveTo>
                          <a:pt x="20949" y="16561"/>
                        </a:moveTo>
                        <a:lnTo>
                          <a:pt x="18401" y="14013"/>
                        </a:lnTo>
                        <a:cubicBezTo>
                          <a:pt x="18401" y="14013"/>
                          <a:pt x="18401" y="14013"/>
                          <a:pt x="18401" y="14013"/>
                        </a:cubicBezTo>
                        <a:cubicBezTo>
                          <a:pt x="18401" y="14013"/>
                          <a:pt x="18401" y="12739"/>
                          <a:pt x="18401" y="12739"/>
                        </a:cubicBezTo>
                        <a:cubicBezTo>
                          <a:pt x="18401" y="12739"/>
                          <a:pt x="18401" y="12739"/>
                          <a:pt x="18401" y="12739"/>
                        </a:cubicBezTo>
                        <a:lnTo>
                          <a:pt x="20949" y="11465"/>
                        </a:lnTo>
                        <a:cubicBezTo>
                          <a:pt x="20949" y="11465"/>
                          <a:pt x="22223" y="11465"/>
                          <a:pt x="22223" y="11465"/>
                        </a:cubicBezTo>
                        <a:cubicBezTo>
                          <a:pt x="22223" y="11465"/>
                          <a:pt x="22223" y="11465"/>
                          <a:pt x="22223" y="11465"/>
                        </a:cubicBezTo>
                        <a:cubicBezTo>
                          <a:pt x="23496" y="12739"/>
                          <a:pt x="23496" y="15287"/>
                          <a:pt x="20949" y="16561"/>
                        </a:cubicBezTo>
                        <a:cubicBezTo>
                          <a:pt x="22223" y="16561"/>
                          <a:pt x="20949" y="16561"/>
                          <a:pt x="20949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F4318A14-3C0E-4387-8439-2B92157221CB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45136"/>
                    <a:ext cx="64969" cy="66243"/>
                  </a:xfrm>
                  <a:custGeom>
                    <a:avLst/>
                    <a:gdLst>
                      <a:gd name="connsiteX0" fmla="*/ 62422 w 64969"/>
                      <a:gd name="connsiteY0" fmla="*/ 29300 h 66243"/>
                      <a:gd name="connsiteX1" fmla="*/ 63696 w 64969"/>
                      <a:gd name="connsiteY1" fmla="*/ 26752 h 66243"/>
                      <a:gd name="connsiteX2" fmla="*/ 61148 w 64969"/>
                      <a:gd name="connsiteY2" fmla="*/ 25478 h 66243"/>
                      <a:gd name="connsiteX3" fmla="*/ 58600 w 64969"/>
                      <a:gd name="connsiteY3" fmla="*/ 25478 h 66243"/>
                      <a:gd name="connsiteX4" fmla="*/ 57326 w 64969"/>
                      <a:gd name="connsiteY4" fmla="*/ 21657 h 66243"/>
                      <a:gd name="connsiteX5" fmla="*/ 59874 w 64969"/>
                      <a:gd name="connsiteY5" fmla="*/ 20383 h 66243"/>
                      <a:gd name="connsiteX6" fmla="*/ 61148 w 64969"/>
                      <a:gd name="connsiteY6" fmla="*/ 17835 h 66243"/>
                      <a:gd name="connsiteX7" fmla="*/ 58600 w 64969"/>
                      <a:gd name="connsiteY7" fmla="*/ 16561 h 66243"/>
                      <a:gd name="connsiteX8" fmla="*/ 56052 w 64969"/>
                      <a:gd name="connsiteY8" fmla="*/ 17835 h 66243"/>
                      <a:gd name="connsiteX9" fmla="*/ 53504 w 64969"/>
                      <a:gd name="connsiteY9" fmla="*/ 14013 h 66243"/>
                      <a:gd name="connsiteX10" fmla="*/ 54778 w 64969"/>
                      <a:gd name="connsiteY10" fmla="*/ 12739 h 66243"/>
                      <a:gd name="connsiteX11" fmla="*/ 54778 w 64969"/>
                      <a:gd name="connsiteY11" fmla="*/ 10191 h 66243"/>
                      <a:gd name="connsiteX12" fmla="*/ 52230 w 64969"/>
                      <a:gd name="connsiteY12" fmla="*/ 10191 h 66243"/>
                      <a:gd name="connsiteX13" fmla="*/ 50957 w 64969"/>
                      <a:gd name="connsiteY13" fmla="*/ 11465 h 66243"/>
                      <a:gd name="connsiteX14" fmla="*/ 48409 w 64969"/>
                      <a:gd name="connsiteY14" fmla="*/ 8917 h 66243"/>
                      <a:gd name="connsiteX15" fmla="*/ 49683 w 64969"/>
                      <a:gd name="connsiteY15" fmla="*/ 6370 h 66243"/>
                      <a:gd name="connsiteX16" fmla="*/ 49683 w 64969"/>
                      <a:gd name="connsiteY16" fmla="*/ 3822 h 66243"/>
                      <a:gd name="connsiteX17" fmla="*/ 47135 w 64969"/>
                      <a:gd name="connsiteY17" fmla="*/ 3822 h 66243"/>
                      <a:gd name="connsiteX18" fmla="*/ 45861 w 64969"/>
                      <a:gd name="connsiteY18" fmla="*/ 6370 h 66243"/>
                      <a:gd name="connsiteX19" fmla="*/ 42039 w 64969"/>
                      <a:gd name="connsiteY19" fmla="*/ 5096 h 66243"/>
                      <a:gd name="connsiteX20" fmla="*/ 43313 w 64969"/>
                      <a:gd name="connsiteY20" fmla="*/ 2548 h 66243"/>
                      <a:gd name="connsiteX21" fmla="*/ 42039 w 64969"/>
                      <a:gd name="connsiteY21" fmla="*/ 0 h 66243"/>
                      <a:gd name="connsiteX22" fmla="*/ 39491 w 64969"/>
                      <a:gd name="connsiteY22" fmla="*/ 1274 h 66243"/>
                      <a:gd name="connsiteX23" fmla="*/ 38217 w 64969"/>
                      <a:gd name="connsiteY23" fmla="*/ 3822 h 66243"/>
                      <a:gd name="connsiteX24" fmla="*/ 34396 w 64969"/>
                      <a:gd name="connsiteY24" fmla="*/ 3822 h 66243"/>
                      <a:gd name="connsiteX25" fmla="*/ 34396 w 64969"/>
                      <a:gd name="connsiteY25" fmla="*/ 1274 h 66243"/>
                      <a:gd name="connsiteX26" fmla="*/ 33122 w 64969"/>
                      <a:gd name="connsiteY26" fmla="*/ 0 h 66243"/>
                      <a:gd name="connsiteX27" fmla="*/ 33122 w 64969"/>
                      <a:gd name="connsiteY27" fmla="*/ 0 h 66243"/>
                      <a:gd name="connsiteX28" fmla="*/ 31848 w 64969"/>
                      <a:gd name="connsiteY28" fmla="*/ 1274 h 66243"/>
                      <a:gd name="connsiteX29" fmla="*/ 31848 w 64969"/>
                      <a:gd name="connsiteY29" fmla="*/ 3822 h 66243"/>
                      <a:gd name="connsiteX30" fmla="*/ 28026 w 64969"/>
                      <a:gd name="connsiteY30" fmla="*/ 3822 h 66243"/>
                      <a:gd name="connsiteX31" fmla="*/ 28026 w 64969"/>
                      <a:gd name="connsiteY31" fmla="*/ 1274 h 66243"/>
                      <a:gd name="connsiteX32" fmla="*/ 25478 w 64969"/>
                      <a:gd name="connsiteY32" fmla="*/ 0 h 66243"/>
                      <a:gd name="connsiteX33" fmla="*/ 24204 w 64969"/>
                      <a:gd name="connsiteY33" fmla="*/ 2548 h 66243"/>
                      <a:gd name="connsiteX34" fmla="*/ 24204 w 64969"/>
                      <a:gd name="connsiteY34" fmla="*/ 5096 h 66243"/>
                      <a:gd name="connsiteX35" fmla="*/ 20382 w 64969"/>
                      <a:gd name="connsiteY35" fmla="*/ 6370 h 66243"/>
                      <a:gd name="connsiteX36" fmla="*/ 19109 w 64969"/>
                      <a:gd name="connsiteY36" fmla="*/ 3822 h 66243"/>
                      <a:gd name="connsiteX37" fmla="*/ 16561 w 64969"/>
                      <a:gd name="connsiteY37" fmla="*/ 2548 h 66243"/>
                      <a:gd name="connsiteX38" fmla="*/ 16561 w 64969"/>
                      <a:gd name="connsiteY38" fmla="*/ 2548 h 66243"/>
                      <a:gd name="connsiteX39" fmla="*/ 15287 w 64969"/>
                      <a:gd name="connsiteY39" fmla="*/ 5096 h 66243"/>
                      <a:gd name="connsiteX40" fmla="*/ 16561 w 64969"/>
                      <a:gd name="connsiteY40" fmla="*/ 7644 h 66243"/>
                      <a:gd name="connsiteX41" fmla="*/ 14013 w 64969"/>
                      <a:gd name="connsiteY41" fmla="*/ 10191 h 66243"/>
                      <a:gd name="connsiteX42" fmla="*/ 12739 w 64969"/>
                      <a:gd name="connsiteY42" fmla="*/ 8917 h 66243"/>
                      <a:gd name="connsiteX43" fmla="*/ 10191 w 64969"/>
                      <a:gd name="connsiteY43" fmla="*/ 8917 h 66243"/>
                      <a:gd name="connsiteX44" fmla="*/ 10191 w 64969"/>
                      <a:gd name="connsiteY44" fmla="*/ 11465 h 66243"/>
                      <a:gd name="connsiteX45" fmla="*/ 11465 w 64969"/>
                      <a:gd name="connsiteY45" fmla="*/ 12739 h 66243"/>
                      <a:gd name="connsiteX46" fmla="*/ 8917 w 64969"/>
                      <a:gd name="connsiteY46" fmla="*/ 15287 h 66243"/>
                      <a:gd name="connsiteX47" fmla="*/ 6370 w 64969"/>
                      <a:gd name="connsiteY47" fmla="*/ 14013 h 66243"/>
                      <a:gd name="connsiteX48" fmla="*/ 3822 w 64969"/>
                      <a:gd name="connsiteY48" fmla="*/ 14013 h 66243"/>
                      <a:gd name="connsiteX49" fmla="*/ 3822 w 64969"/>
                      <a:gd name="connsiteY49" fmla="*/ 16561 h 66243"/>
                      <a:gd name="connsiteX50" fmla="*/ 6370 w 64969"/>
                      <a:gd name="connsiteY50" fmla="*/ 17835 h 66243"/>
                      <a:gd name="connsiteX51" fmla="*/ 5096 w 64969"/>
                      <a:gd name="connsiteY51" fmla="*/ 21657 h 66243"/>
                      <a:gd name="connsiteX52" fmla="*/ 2548 w 64969"/>
                      <a:gd name="connsiteY52" fmla="*/ 20383 h 66243"/>
                      <a:gd name="connsiteX53" fmla="*/ 0 w 64969"/>
                      <a:gd name="connsiteY53" fmla="*/ 21657 h 66243"/>
                      <a:gd name="connsiteX54" fmla="*/ 1274 w 64969"/>
                      <a:gd name="connsiteY54" fmla="*/ 24204 h 66243"/>
                      <a:gd name="connsiteX55" fmla="*/ 3822 w 64969"/>
                      <a:gd name="connsiteY55" fmla="*/ 25478 h 66243"/>
                      <a:gd name="connsiteX56" fmla="*/ 3822 w 64969"/>
                      <a:gd name="connsiteY56" fmla="*/ 29300 h 66243"/>
                      <a:gd name="connsiteX57" fmla="*/ 1274 w 64969"/>
                      <a:gd name="connsiteY57" fmla="*/ 29300 h 66243"/>
                      <a:gd name="connsiteX58" fmla="*/ 0 w 64969"/>
                      <a:gd name="connsiteY58" fmla="*/ 30574 h 66243"/>
                      <a:gd name="connsiteX59" fmla="*/ 1274 w 64969"/>
                      <a:gd name="connsiteY59" fmla="*/ 31848 h 66243"/>
                      <a:gd name="connsiteX60" fmla="*/ 3822 w 64969"/>
                      <a:gd name="connsiteY60" fmla="*/ 31848 h 66243"/>
                      <a:gd name="connsiteX61" fmla="*/ 3822 w 64969"/>
                      <a:gd name="connsiteY61" fmla="*/ 35670 h 66243"/>
                      <a:gd name="connsiteX62" fmla="*/ 1274 w 64969"/>
                      <a:gd name="connsiteY62" fmla="*/ 35670 h 66243"/>
                      <a:gd name="connsiteX63" fmla="*/ 0 w 64969"/>
                      <a:gd name="connsiteY63" fmla="*/ 38217 h 66243"/>
                      <a:gd name="connsiteX64" fmla="*/ 2548 w 64969"/>
                      <a:gd name="connsiteY64" fmla="*/ 39491 h 66243"/>
                      <a:gd name="connsiteX65" fmla="*/ 5096 w 64969"/>
                      <a:gd name="connsiteY65" fmla="*/ 39491 h 66243"/>
                      <a:gd name="connsiteX66" fmla="*/ 6370 w 64969"/>
                      <a:gd name="connsiteY66" fmla="*/ 43313 h 66243"/>
                      <a:gd name="connsiteX67" fmla="*/ 5096 w 64969"/>
                      <a:gd name="connsiteY67" fmla="*/ 44587 h 66243"/>
                      <a:gd name="connsiteX68" fmla="*/ 3822 w 64969"/>
                      <a:gd name="connsiteY68" fmla="*/ 47135 h 66243"/>
                      <a:gd name="connsiteX69" fmla="*/ 6370 w 64969"/>
                      <a:gd name="connsiteY69" fmla="*/ 48409 h 66243"/>
                      <a:gd name="connsiteX70" fmla="*/ 7643 w 64969"/>
                      <a:gd name="connsiteY70" fmla="*/ 47135 h 66243"/>
                      <a:gd name="connsiteX71" fmla="*/ 10191 w 64969"/>
                      <a:gd name="connsiteY71" fmla="*/ 50957 h 66243"/>
                      <a:gd name="connsiteX72" fmla="*/ 8917 w 64969"/>
                      <a:gd name="connsiteY72" fmla="*/ 52230 h 66243"/>
                      <a:gd name="connsiteX73" fmla="*/ 8917 w 64969"/>
                      <a:gd name="connsiteY73" fmla="*/ 54778 h 66243"/>
                      <a:gd name="connsiteX74" fmla="*/ 11465 w 64969"/>
                      <a:gd name="connsiteY74" fmla="*/ 54778 h 66243"/>
                      <a:gd name="connsiteX75" fmla="*/ 12739 w 64969"/>
                      <a:gd name="connsiteY75" fmla="*/ 53504 h 66243"/>
                      <a:gd name="connsiteX76" fmla="*/ 15287 w 64969"/>
                      <a:gd name="connsiteY76" fmla="*/ 56052 h 66243"/>
                      <a:gd name="connsiteX77" fmla="*/ 14013 w 64969"/>
                      <a:gd name="connsiteY77" fmla="*/ 57326 h 66243"/>
                      <a:gd name="connsiteX78" fmla="*/ 14013 w 64969"/>
                      <a:gd name="connsiteY78" fmla="*/ 59874 h 66243"/>
                      <a:gd name="connsiteX79" fmla="*/ 16561 w 64969"/>
                      <a:gd name="connsiteY79" fmla="*/ 59874 h 66243"/>
                      <a:gd name="connsiteX80" fmla="*/ 17835 w 64969"/>
                      <a:gd name="connsiteY80" fmla="*/ 58600 h 66243"/>
                      <a:gd name="connsiteX81" fmla="*/ 21656 w 64969"/>
                      <a:gd name="connsiteY81" fmla="*/ 59874 h 66243"/>
                      <a:gd name="connsiteX82" fmla="*/ 21656 w 64969"/>
                      <a:gd name="connsiteY82" fmla="*/ 62422 h 66243"/>
                      <a:gd name="connsiteX83" fmla="*/ 22930 w 64969"/>
                      <a:gd name="connsiteY83" fmla="*/ 64970 h 66243"/>
                      <a:gd name="connsiteX84" fmla="*/ 25478 w 64969"/>
                      <a:gd name="connsiteY84" fmla="*/ 63696 h 66243"/>
                      <a:gd name="connsiteX85" fmla="*/ 25478 w 64969"/>
                      <a:gd name="connsiteY85" fmla="*/ 61148 h 66243"/>
                      <a:gd name="connsiteX86" fmla="*/ 29300 w 64969"/>
                      <a:gd name="connsiteY86" fmla="*/ 62422 h 66243"/>
                      <a:gd name="connsiteX87" fmla="*/ 29300 w 64969"/>
                      <a:gd name="connsiteY87" fmla="*/ 64970 h 66243"/>
                      <a:gd name="connsiteX88" fmla="*/ 30574 w 64969"/>
                      <a:gd name="connsiteY88" fmla="*/ 66244 h 66243"/>
                      <a:gd name="connsiteX89" fmla="*/ 30574 w 64969"/>
                      <a:gd name="connsiteY89" fmla="*/ 66244 h 66243"/>
                      <a:gd name="connsiteX90" fmla="*/ 31848 w 64969"/>
                      <a:gd name="connsiteY90" fmla="*/ 64970 h 66243"/>
                      <a:gd name="connsiteX91" fmla="*/ 31848 w 64969"/>
                      <a:gd name="connsiteY91" fmla="*/ 62422 h 66243"/>
                      <a:gd name="connsiteX92" fmla="*/ 35669 w 64969"/>
                      <a:gd name="connsiteY92" fmla="*/ 62422 h 66243"/>
                      <a:gd name="connsiteX93" fmla="*/ 35669 w 64969"/>
                      <a:gd name="connsiteY93" fmla="*/ 64970 h 66243"/>
                      <a:gd name="connsiteX94" fmla="*/ 38217 w 64969"/>
                      <a:gd name="connsiteY94" fmla="*/ 66244 h 66243"/>
                      <a:gd name="connsiteX95" fmla="*/ 39491 w 64969"/>
                      <a:gd name="connsiteY95" fmla="*/ 63696 h 66243"/>
                      <a:gd name="connsiteX96" fmla="*/ 39491 w 64969"/>
                      <a:gd name="connsiteY96" fmla="*/ 61148 h 66243"/>
                      <a:gd name="connsiteX97" fmla="*/ 43313 w 64969"/>
                      <a:gd name="connsiteY97" fmla="*/ 59874 h 66243"/>
                      <a:gd name="connsiteX98" fmla="*/ 44587 w 64969"/>
                      <a:gd name="connsiteY98" fmla="*/ 61148 h 66243"/>
                      <a:gd name="connsiteX99" fmla="*/ 47135 w 64969"/>
                      <a:gd name="connsiteY99" fmla="*/ 62422 h 66243"/>
                      <a:gd name="connsiteX100" fmla="*/ 47135 w 64969"/>
                      <a:gd name="connsiteY100" fmla="*/ 62422 h 66243"/>
                      <a:gd name="connsiteX101" fmla="*/ 48409 w 64969"/>
                      <a:gd name="connsiteY101" fmla="*/ 59874 h 66243"/>
                      <a:gd name="connsiteX102" fmla="*/ 47135 w 64969"/>
                      <a:gd name="connsiteY102" fmla="*/ 58600 h 66243"/>
                      <a:gd name="connsiteX103" fmla="*/ 50957 w 64969"/>
                      <a:gd name="connsiteY103" fmla="*/ 56052 h 66243"/>
                      <a:gd name="connsiteX104" fmla="*/ 52230 w 64969"/>
                      <a:gd name="connsiteY104" fmla="*/ 57326 h 66243"/>
                      <a:gd name="connsiteX105" fmla="*/ 54778 w 64969"/>
                      <a:gd name="connsiteY105" fmla="*/ 57326 h 66243"/>
                      <a:gd name="connsiteX106" fmla="*/ 54778 w 64969"/>
                      <a:gd name="connsiteY106" fmla="*/ 54778 h 66243"/>
                      <a:gd name="connsiteX107" fmla="*/ 53504 w 64969"/>
                      <a:gd name="connsiteY107" fmla="*/ 53504 h 66243"/>
                      <a:gd name="connsiteX108" fmla="*/ 56052 w 64969"/>
                      <a:gd name="connsiteY108" fmla="*/ 50957 h 66243"/>
                      <a:gd name="connsiteX109" fmla="*/ 57326 w 64969"/>
                      <a:gd name="connsiteY109" fmla="*/ 52230 h 66243"/>
                      <a:gd name="connsiteX110" fmla="*/ 59874 w 64969"/>
                      <a:gd name="connsiteY110" fmla="*/ 52230 h 66243"/>
                      <a:gd name="connsiteX111" fmla="*/ 59874 w 64969"/>
                      <a:gd name="connsiteY111" fmla="*/ 49683 h 66243"/>
                      <a:gd name="connsiteX112" fmla="*/ 58600 w 64969"/>
                      <a:gd name="connsiteY112" fmla="*/ 48409 h 66243"/>
                      <a:gd name="connsiteX113" fmla="*/ 59874 w 64969"/>
                      <a:gd name="connsiteY113" fmla="*/ 44587 h 66243"/>
                      <a:gd name="connsiteX114" fmla="*/ 62422 w 64969"/>
                      <a:gd name="connsiteY114" fmla="*/ 44587 h 66243"/>
                      <a:gd name="connsiteX115" fmla="*/ 64969 w 64969"/>
                      <a:gd name="connsiteY115" fmla="*/ 43313 h 66243"/>
                      <a:gd name="connsiteX116" fmla="*/ 63696 w 64969"/>
                      <a:gd name="connsiteY116" fmla="*/ 40765 h 66243"/>
                      <a:gd name="connsiteX117" fmla="*/ 61148 w 64969"/>
                      <a:gd name="connsiteY117" fmla="*/ 40765 h 66243"/>
                      <a:gd name="connsiteX118" fmla="*/ 61148 w 64969"/>
                      <a:gd name="connsiteY118" fmla="*/ 36943 h 66243"/>
                      <a:gd name="connsiteX119" fmla="*/ 63696 w 64969"/>
                      <a:gd name="connsiteY119" fmla="*/ 36943 h 66243"/>
                      <a:gd name="connsiteX120" fmla="*/ 64969 w 64969"/>
                      <a:gd name="connsiteY120" fmla="*/ 35670 h 66243"/>
                      <a:gd name="connsiteX121" fmla="*/ 63696 w 64969"/>
                      <a:gd name="connsiteY121" fmla="*/ 34396 h 66243"/>
                      <a:gd name="connsiteX122" fmla="*/ 61148 w 64969"/>
                      <a:gd name="connsiteY122" fmla="*/ 34396 h 66243"/>
                      <a:gd name="connsiteX123" fmla="*/ 61148 w 64969"/>
                      <a:gd name="connsiteY123" fmla="*/ 30574 h 66243"/>
                      <a:gd name="connsiteX124" fmla="*/ 62422 w 64969"/>
                      <a:gd name="connsiteY124" fmla="*/ 29300 h 66243"/>
                      <a:gd name="connsiteX125" fmla="*/ 52230 w 64969"/>
                      <a:gd name="connsiteY125" fmla="*/ 22930 h 66243"/>
                      <a:gd name="connsiteX126" fmla="*/ 50957 w 64969"/>
                      <a:gd name="connsiteY126" fmla="*/ 26752 h 66243"/>
                      <a:gd name="connsiteX127" fmla="*/ 47135 w 64969"/>
                      <a:gd name="connsiteY127" fmla="*/ 25478 h 66243"/>
                      <a:gd name="connsiteX128" fmla="*/ 48409 w 64969"/>
                      <a:gd name="connsiteY128" fmla="*/ 21657 h 66243"/>
                      <a:gd name="connsiteX129" fmla="*/ 52230 w 64969"/>
                      <a:gd name="connsiteY129" fmla="*/ 22930 h 66243"/>
                      <a:gd name="connsiteX130" fmla="*/ 30574 w 64969"/>
                      <a:gd name="connsiteY130" fmla="*/ 11465 h 66243"/>
                      <a:gd name="connsiteX131" fmla="*/ 31848 w 64969"/>
                      <a:gd name="connsiteY131" fmla="*/ 8917 h 66243"/>
                      <a:gd name="connsiteX132" fmla="*/ 49683 w 64969"/>
                      <a:gd name="connsiteY132" fmla="*/ 16561 h 66243"/>
                      <a:gd name="connsiteX133" fmla="*/ 49683 w 64969"/>
                      <a:gd name="connsiteY133" fmla="*/ 19109 h 66243"/>
                      <a:gd name="connsiteX134" fmla="*/ 40765 w 64969"/>
                      <a:gd name="connsiteY134" fmla="*/ 25478 h 66243"/>
                      <a:gd name="connsiteX135" fmla="*/ 39491 w 64969"/>
                      <a:gd name="connsiteY135" fmla="*/ 25478 h 66243"/>
                      <a:gd name="connsiteX136" fmla="*/ 35669 w 64969"/>
                      <a:gd name="connsiteY136" fmla="*/ 24204 h 66243"/>
                      <a:gd name="connsiteX137" fmla="*/ 34396 w 64969"/>
                      <a:gd name="connsiteY137" fmla="*/ 22930 h 66243"/>
                      <a:gd name="connsiteX138" fmla="*/ 30574 w 64969"/>
                      <a:gd name="connsiteY138" fmla="*/ 11465 h 66243"/>
                      <a:gd name="connsiteX139" fmla="*/ 26752 w 64969"/>
                      <a:gd name="connsiteY139" fmla="*/ 11465 h 66243"/>
                      <a:gd name="connsiteX140" fmla="*/ 30574 w 64969"/>
                      <a:gd name="connsiteY140" fmla="*/ 14013 h 66243"/>
                      <a:gd name="connsiteX141" fmla="*/ 28026 w 64969"/>
                      <a:gd name="connsiteY141" fmla="*/ 17835 h 66243"/>
                      <a:gd name="connsiteX142" fmla="*/ 24204 w 64969"/>
                      <a:gd name="connsiteY142" fmla="*/ 15287 h 66243"/>
                      <a:gd name="connsiteX143" fmla="*/ 26752 w 64969"/>
                      <a:gd name="connsiteY143" fmla="*/ 11465 h 66243"/>
                      <a:gd name="connsiteX144" fmla="*/ 31848 w 64969"/>
                      <a:gd name="connsiteY144" fmla="*/ 30574 h 66243"/>
                      <a:gd name="connsiteX145" fmla="*/ 36943 w 64969"/>
                      <a:gd name="connsiteY145" fmla="*/ 34396 h 66243"/>
                      <a:gd name="connsiteX146" fmla="*/ 33122 w 64969"/>
                      <a:gd name="connsiteY146" fmla="*/ 39491 h 66243"/>
                      <a:gd name="connsiteX147" fmla="*/ 28026 w 64969"/>
                      <a:gd name="connsiteY147" fmla="*/ 35670 h 66243"/>
                      <a:gd name="connsiteX148" fmla="*/ 31848 w 64969"/>
                      <a:gd name="connsiteY148" fmla="*/ 30574 h 66243"/>
                      <a:gd name="connsiteX149" fmla="*/ 8917 w 64969"/>
                      <a:gd name="connsiteY149" fmla="*/ 26752 h 66243"/>
                      <a:gd name="connsiteX150" fmla="*/ 21656 w 64969"/>
                      <a:gd name="connsiteY150" fmla="*/ 12739 h 66243"/>
                      <a:gd name="connsiteX151" fmla="*/ 24204 w 64969"/>
                      <a:gd name="connsiteY151" fmla="*/ 14013 h 66243"/>
                      <a:gd name="connsiteX152" fmla="*/ 26752 w 64969"/>
                      <a:gd name="connsiteY152" fmla="*/ 24204 h 66243"/>
                      <a:gd name="connsiteX153" fmla="*/ 26752 w 64969"/>
                      <a:gd name="connsiteY153" fmla="*/ 25478 h 66243"/>
                      <a:gd name="connsiteX154" fmla="*/ 24204 w 64969"/>
                      <a:gd name="connsiteY154" fmla="*/ 29300 h 66243"/>
                      <a:gd name="connsiteX155" fmla="*/ 22930 w 64969"/>
                      <a:gd name="connsiteY155" fmla="*/ 30574 h 66243"/>
                      <a:gd name="connsiteX156" fmla="*/ 11465 w 64969"/>
                      <a:gd name="connsiteY156" fmla="*/ 29300 h 66243"/>
                      <a:gd name="connsiteX157" fmla="*/ 8917 w 64969"/>
                      <a:gd name="connsiteY157" fmla="*/ 26752 h 66243"/>
                      <a:gd name="connsiteX158" fmla="*/ 22930 w 64969"/>
                      <a:gd name="connsiteY158" fmla="*/ 57326 h 66243"/>
                      <a:gd name="connsiteX159" fmla="*/ 21656 w 64969"/>
                      <a:gd name="connsiteY159" fmla="*/ 53504 h 66243"/>
                      <a:gd name="connsiteX160" fmla="*/ 25478 w 64969"/>
                      <a:gd name="connsiteY160" fmla="*/ 52230 h 66243"/>
                      <a:gd name="connsiteX161" fmla="*/ 26752 w 64969"/>
                      <a:gd name="connsiteY161" fmla="*/ 56052 h 66243"/>
                      <a:gd name="connsiteX162" fmla="*/ 22930 w 64969"/>
                      <a:gd name="connsiteY162" fmla="*/ 57326 h 66243"/>
                      <a:gd name="connsiteX163" fmla="*/ 11465 w 64969"/>
                      <a:gd name="connsiteY163" fmla="*/ 30574 h 66243"/>
                      <a:gd name="connsiteX164" fmla="*/ 14013 w 64969"/>
                      <a:gd name="connsiteY164" fmla="*/ 33122 h 66243"/>
                      <a:gd name="connsiteX165" fmla="*/ 11465 w 64969"/>
                      <a:gd name="connsiteY165" fmla="*/ 35670 h 66243"/>
                      <a:gd name="connsiteX166" fmla="*/ 8917 w 64969"/>
                      <a:gd name="connsiteY166" fmla="*/ 33122 h 66243"/>
                      <a:gd name="connsiteX167" fmla="*/ 11465 w 64969"/>
                      <a:gd name="connsiteY167" fmla="*/ 30574 h 66243"/>
                      <a:gd name="connsiteX168" fmla="*/ 16561 w 64969"/>
                      <a:gd name="connsiteY168" fmla="*/ 56052 h 66243"/>
                      <a:gd name="connsiteX169" fmla="*/ 7643 w 64969"/>
                      <a:gd name="connsiteY169" fmla="*/ 42039 h 66243"/>
                      <a:gd name="connsiteX170" fmla="*/ 7643 w 64969"/>
                      <a:gd name="connsiteY170" fmla="*/ 39491 h 66243"/>
                      <a:gd name="connsiteX171" fmla="*/ 8917 w 64969"/>
                      <a:gd name="connsiteY171" fmla="*/ 38217 h 66243"/>
                      <a:gd name="connsiteX172" fmla="*/ 20382 w 64969"/>
                      <a:gd name="connsiteY172" fmla="*/ 39491 h 66243"/>
                      <a:gd name="connsiteX173" fmla="*/ 21656 w 64969"/>
                      <a:gd name="connsiteY173" fmla="*/ 40765 h 66243"/>
                      <a:gd name="connsiteX174" fmla="*/ 24204 w 64969"/>
                      <a:gd name="connsiteY174" fmla="*/ 44587 h 66243"/>
                      <a:gd name="connsiteX175" fmla="*/ 24204 w 64969"/>
                      <a:gd name="connsiteY175" fmla="*/ 45861 h 66243"/>
                      <a:gd name="connsiteX176" fmla="*/ 20382 w 64969"/>
                      <a:gd name="connsiteY176" fmla="*/ 56052 h 66243"/>
                      <a:gd name="connsiteX177" fmla="*/ 16561 w 64969"/>
                      <a:gd name="connsiteY177" fmla="*/ 56052 h 66243"/>
                      <a:gd name="connsiteX178" fmla="*/ 47135 w 64969"/>
                      <a:gd name="connsiteY178" fmla="*/ 56052 h 66243"/>
                      <a:gd name="connsiteX179" fmla="*/ 38217 w 64969"/>
                      <a:gd name="connsiteY179" fmla="*/ 59874 h 66243"/>
                      <a:gd name="connsiteX180" fmla="*/ 28026 w 64969"/>
                      <a:gd name="connsiteY180" fmla="*/ 59874 h 66243"/>
                      <a:gd name="connsiteX181" fmla="*/ 26752 w 64969"/>
                      <a:gd name="connsiteY181" fmla="*/ 57326 h 66243"/>
                      <a:gd name="connsiteX182" fmla="*/ 30574 w 64969"/>
                      <a:gd name="connsiteY182" fmla="*/ 47135 h 66243"/>
                      <a:gd name="connsiteX183" fmla="*/ 31848 w 64969"/>
                      <a:gd name="connsiteY183" fmla="*/ 45861 h 66243"/>
                      <a:gd name="connsiteX184" fmla="*/ 34396 w 64969"/>
                      <a:gd name="connsiteY184" fmla="*/ 45861 h 66243"/>
                      <a:gd name="connsiteX185" fmla="*/ 35669 w 64969"/>
                      <a:gd name="connsiteY185" fmla="*/ 45861 h 66243"/>
                      <a:gd name="connsiteX186" fmla="*/ 36943 w 64969"/>
                      <a:gd name="connsiteY186" fmla="*/ 45861 h 66243"/>
                      <a:gd name="connsiteX187" fmla="*/ 45861 w 64969"/>
                      <a:gd name="connsiteY187" fmla="*/ 53504 h 66243"/>
                      <a:gd name="connsiteX188" fmla="*/ 47135 w 64969"/>
                      <a:gd name="connsiteY188" fmla="*/ 56052 h 66243"/>
                      <a:gd name="connsiteX189" fmla="*/ 47135 w 64969"/>
                      <a:gd name="connsiteY189" fmla="*/ 50957 h 66243"/>
                      <a:gd name="connsiteX190" fmla="*/ 47135 w 64969"/>
                      <a:gd name="connsiteY190" fmla="*/ 47135 h 66243"/>
                      <a:gd name="connsiteX191" fmla="*/ 50957 w 64969"/>
                      <a:gd name="connsiteY191" fmla="*/ 47135 h 66243"/>
                      <a:gd name="connsiteX192" fmla="*/ 50957 w 64969"/>
                      <a:gd name="connsiteY192" fmla="*/ 50957 h 66243"/>
                      <a:gd name="connsiteX193" fmla="*/ 47135 w 64969"/>
                      <a:gd name="connsiteY193" fmla="*/ 50957 h 66243"/>
                      <a:gd name="connsiteX194" fmla="*/ 52230 w 64969"/>
                      <a:gd name="connsiteY194" fmla="*/ 47135 h 66243"/>
                      <a:gd name="connsiteX195" fmla="*/ 43313 w 64969"/>
                      <a:gd name="connsiteY195" fmla="*/ 39491 h 66243"/>
                      <a:gd name="connsiteX196" fmla="*/ 43313 w 64969"/>
                      <a:gd name="connsiteY196" fmla="*/ 38217 h 66243"/>
                      <a:gd name="connsiteX197" fmla="*/ 43313 w 64969"/>
                      <a:gd name="connsiteY197" fmla="*/ 33122 h 66243"/>
                      <a:gd name="connsiteX198" fmla="*/ 44587 w 64969"/>
                      <a:gd name="connsiteY198" fmla="*/ 31848 h 66243"/>
                      <a:gd name="connsiteX199" fmla="*/ 53504 w 64969"/>
                      <a:gd name="connsiteY199" fmla="*/ 25478 h 66243"/>
                      <a:gd name="connsiteX200" fmla="*/ 56052 w 64969"/>
                      <a:gd name="connsiteY200" fmla="*/ 26752 h 66243"/>
                      <a:gd name="connsiteX201" fmla="*/ 56052 w 64969"/>
                      <a:gd name="connsiteY201" fmla="*/ 28026 h 66243"/>
                      <a:gd name="connsiteX202" fmla="*/ 53504 w 64969"/>
                      <a:gd name="connsiteY202" fmla="*/ 45861 h 66243"/>
                      <a:gd name="connsiteX203" fmla="*/ 52230 w 64969"/>
                      <a:gd name="connsiteY203" fmla="*/ 47135 h 6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4969" h="66243">
                        <a:moveTo>
                          <a:pt x="62422" y="29300"/>
                        </a:moveTo>
                        <a:cubicBezTo>
                          <a:pt x="63696" y="29300"/>
                          <a:pt x="63696" y="28026"/>
                          <a:pt x="63696" y="26752"/>
                        </a:cubicBezTo>
                        <a:cubicBezTo>
                          <a:pt x="63696" y="25478"/>
                          <a:pt x="62422" y="25478"/>
                          <a:pt x="61148" y="25478"/>
                        </a:cubicBezTo>
                        <a:lnTo>
                          <a:pt x="58600" y="25478"/>
                        </a:lnTo>
                        <a:cubicBezTo>
                          <a:pt x="58600" y="24204"/>
                          <a:pt x="57326" y="22930"/>
                          <a:pt x="57326" y="21657"/>
                        </a:cubicBezTo>
                        <a:lnTo>
                          <a:pt x="59874" y="20383"/>
                        </a:lnTo>
                        <a:cubicBezTo>
                          <a:pt x="61148" y="20383"/>
                          <a:pt x="61148" y="19109"/>
                          <a:pt x="61148" y="17835"/>
                        </a:cubicBezTo>
                        <a:cubicBezTo>
                          <a:pt x="61148" y="16561"/>
                          <a:pt x="59874" y="16561"/>
                          <a:pt x="58600" y="16561"/>
                        </a:cubicBezTo>
                        <a:lnTo>
                          <a:pt x="56052" y="17835"/>
                        </a:lnTo>
                        <a:cubicBezTo>
                          <a:pt x="54778" y="16561"/>
                          <a:pt x="54778" y="15287"/>
                          <a:pt x="53504" y="14013"/>
                        </a:cubicBezTo>
                        <a:lnTo>
                          <a:pt x="54778" y="12739"/>
                        </a:lnTo>
                        <a:cubicBezTo>
                          <a:pt x="56052" y="11465"/>
                          <a:pt x="56052" y="11465"/>
                          <a:pt x="54778" y="10191"/>
                        </a:cubicBezTo>
                        <a:cubicBezTo>
                          <a:pt x="53504" y="8917"/>
                          <a:pt x="53504" y="8917"/>
                          <a:pt x="52230" y="10191"/>
                        </a:cubicBezTo>
                        <a:lnTo>
                          <a:pt x="50957" y="11465"/>
                        </a:lnTo>
                        <a:cubicBezTo>
                          <a:pt x="49683" y="10191"/>
                          <a:pt x="48409" y="10191"/>
                          <a:pt x="48409" y="8917"/>
                        </a:cubicBezTo>
                        <a:lnTo>
                          <a:pt x="49683" y="6370"/>
                        </a:lnTo>
                        <a:cubicBezTo>
                          <a:pt x="49683" y="5096"/>
                          <a:pt x="49683" y="5096"/>
                          <a:pt x="49683" y="3822"/>
                        </a:cubicBezTo>
                        <a:cubicBezTo>
                          <a:pt x="48409" y="3822"/>
                          <a:pt x="48409" y="3822"/>
                          <a:pt x="47135" y="3822"/>
                        </a:cubicBezTo>
                        <a:lnTo>
                          <a:pt x="45861" y="6370"/>
                        </a:lnTo>
                        <a:cubicBezTo>
                          <a:pt x="44587" y="6370"/>
                          <a:pt x="43313" y="5096"/>
                          <a:pt x="42039" y="5096"/>
                        </a:cubicBezTo>
                        <a:lnTo>
                          <a:pt x="43313" y="2548"/>
                        </a:lnTo>
                        <a:cubicBezTo>
                          <a:pt x="43313" y="1274"/>
                          <a:pt x="43313" y="1274"/>
                          <a:pt x="42039" y="0"/>
                        </a:cubicBezTo>
                        <a:cubicBezTo>
                          <a:pt x="40765" y="0"/>
                          <a:pt x="40765" y="0"/>
                          <a:pt x="39491" y="1274"/>
                        </a:cubicBezTo>
                        <a:lnTo>
                          <a:pt x="38217" y="3822"/>
                        </a:lnTo>
                        <a:cubicBezTo>
                          <a:pt x="36943" y="3822"/>
                          <a:pt x="35669" y="3822"/>
                          <a:pt x="34396" y="3822"/>
                        </a:cubicBezTo>
                        <a:lnTo>
                          <a:pt x="34396" y="1274"/>
                        </a:lnTo>
                        <a:cubicBezTo>
                          <a:pt x="34396" y="0"/>
                          <a:pt x="33122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1848" y="0"/>
                          <a:pt x="31848" y="1274"/>
                          <a:pt x="31848" y="1274"/>
                        </a:cubicBezTo>
                        <a:lnTo>
                          <a:pt x="31848" y="3822"/>
                        </a:lnTo>
                        <a:cubicBezTo>
                          <a:pt x="30574" y="3822"/>
                          <a:pt x="29300" y="3822"/>
                          <a:pt x="28026" y="3822"/>
                        </a:cubicBezTo>
                        <a:lnTo>
                          <a:pt x="28026" y="1274"/>
                        </a:lnTo>
                        <a:cubicBezTo>
                          <a:pt x="28026" y="0"/>
                          <a:pt x="26752" y="0"/>
                          <a:pt x="25478" y="0"/>
                        </a:cubicBezTo>
                        <a:cubicBezTo>
                          <a:pt x="24204" y="0"/>
                          <a:pt x="24204" y="1274"/>
                          <a:pt x="24204" y="2548"/>
                        </a:cubicBezTo>
                        <a:lnTo>
                          <a:pt x="24204" y="5096"/>
                        </a:lnTo>
                        <a:cubicBezTo>
                          <a:pt x="22930" y="5096"/>
                          <a:pt x="21656" y="6370"/>
                          <a:pt x="20382" y="6370"/>
                        </a:cubicBezTo>
                        <a:lnTo>
                          <a:pt x="19109" y="3822"/>
                        </a:lnTo>
                        <a:cubicBezTo>
                          <a:pt x="19109" y="2548"/>
                          <a:pt x="17835" y="2548"/>
                          <a:pt x="16561" y="2548"/>
                        </a:cubicBezTo>
                        <a:lnTo>
                          <a:pt x="16561" y="2548"/>
                        </a:lnTo>
                        <a:cubicBezTo>
                          <a:pt x="15287" y="2548"/>
                          <a:pt x="15287" y="3822"/>
                          <a:pt x="15287" y="5096"/>
                        </a:cubicBezTo>
                        <a:lnTo>
                          <a:pt x="16561" y="7644"/>
                        </a:lnTo>
                        <a:cubicBezTo>
                          <a:pt x="15287" y="8917"/>
                          <a:pt x="14013" y="8917"/>
                          <a:pt x="14013" y="10191"/>
                        </a:cubicBezTo>
                        <a:lnTo>
                          <a:pt x="12739" y="8917"/>
                        </a:lnTo>
                        <a:cubicBezTo>
                          <a:pt x="11465" y="7644"/>
                          <a:pt x="11465" y="7644"/>
                          <a:pt x="10191" y="8917"/>
                        </a:cubicBezTo>
                        <a:cubicBezTo>
                          <a:pt x="8917" y="10191"/>
                          <a:pt x="8917" y="10191"/>
                          <a:pt x="10191" y="11465"/>
                        </a:cubicBezTo>
                        <a:lnTo>
                          <a:pt x="11465" y="12739"/>
                        </a:lnTo>
                        <a:cubicBezTo>
                          <a:pt x="10191" y="14013"/>
                          <a:pt x="10191" y="15287"/>
                          <a:pt x="8917" y="15287"/>
                        </a:cubicBezTo>
                        <a:lnTo>
                          <a:pt x="6370" y="14013"/>
                        </a:lnTo>
                        <a:cubicBezTo>
                          <a:pt x="5096" y="14013"/>
                          <a:pt x="5096" y="14013"/>
                          <a:pt x="3822" y="14013"/>
                        </a:cubicBez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6370" y="17835"/>
                        </a:lnTo>
                        <a:cubicBezTo>
                          <a:pt x="6370" y="19109"/>
                          <a:pt x="5096" y="20383"/>
                          <a:pt x="5096" y="21657"/>
                        </a:cubicBezTo>
                        <a:lnTo>
                          <a:pt x="2548" y="20383"/>
                        </a:lnTo>
                        <a:cubicBezTo>
                          <a:pt x="1274" y="20383"/>
                          <a:pt x="1274" y="20383"/>
                          <a:pt x="0" y="21657"/>
                        </a:cubicBezTo>
                        <a:cubicBezTo>
                          <a:pt x="0" y="22930"/>
                          <a:pt x="0" y="22930"/>
                          <a:pt x="1274" y="24204"/>
                        </a:cubicBezTo>
                        <a:lnTo>
                          <a:pt x="3822" y="25478"/>
                        </a:lnTo>
                        <a:cubicBezTo>
                          <a:pt x="3822" y="26752"/>
                          <a:pt x="3822" y="28026"/>
                          <a:pt x="3822" y="29300"/>
                        </a:cubicBezTo>
                        <a:lnTo>
                          <a:pt x="1274" y="29300"/>
                        </a:lnTo>
                        <a:cubicBezTo>
                          <a:pt x="0" y="29300"/>
                          <a:pt x="0" y="30574"/>
                          <a:pt x="0" y="30574"/>
                        </a:cubicBezTo>
                        <a:cubicBezTo>
                          <a:pt x="0" y="31848"/>
                          <a:pt x="1274" y="31848"/>
                          <a:pt x="1274" y="31848"/>
                        </a:cubicBezTo>
                        <a:lnTo>
                          <a:pt x="3822" y="31848"/>
                        </a:lnTo>
                        <a:cubicBezTo>
                          <a:pt x="3822" y="33122"/>
                          <a:pt x="3822" y="34396"/>
                          <a:pt x="3822" y="35670"/>
                        </a:cubicBezTo>
                        <a:lnTo>
                          <a:pt x="1274" y="35670"/>
                        </a:lnTo>
                        <a:cubicBezTo>
                          <a:pt x="0" y="35670"/>
                          <a:pt x="0" y="36943"/>
                          <a:pt x="0" y="38217"/>
                        </a:cubicBezTo>
                        <a:cubicBezTo>
                          <a:pt x="0" y="39491"/>
                          <a:pt x="1274" y="39491"/>
                          <a:pt x="2548" y="39491"/>
                        </a:cubicBezTo>
                        <a:lnTo>
                          <a:pt x="5096" y="39491"/>
                        </a:lnTo>
                        <a:cubicBezTo>
                          <a:pt x="5096" y="40765"/>
                          <a:pt x="6370" y="42039"/>
                          <a:pt x="6370" y="43313"/>
                        </a:cubicBezTo>
                        <a:lnTo>
                          <a:pt x="5096" y="44587"/>
                        </a:lnTo>
                        <a:cubicBezTo>
                          <a:pt x="3822" y="44587"/>
                          <a:pt x="3822" y="45861"/>
                          <a:pt x="3822" y="47135"/>
                        </a:cubicBezTo>
                        <a:cubicBezTo>
                          <a:pt x="3822" y="48409"/>
                          <a:pt x="5096" y="48409"/>
                          <a:pt x="6370" y="48409"/>
                        </a:cubicBezTo>
                        <a:lnTo>
                          <a:pt x="7643" y="47135"/>
                        </a:lnTo>
                        <a:cubicBezTo>
                          <a:pt x="8917" y="48409"/>
                          <a:pt x="8917" y="49683"/>
                          <a:pt x="10191" y="50957"/>
                        </a:cubicBezTo>
                        <a:lnTo>
                          <a:pt x="8917" y="52230"/>
                        </a:lnTo>
                        <a:cubicBezTo>
                          <a:pt x="7643" y="53504"/>
                          <a:pt x="7643" y="53504"/>
                          <a:pt x="8917" y="54778"/>
                        </a:cubicBezTo>
                        <a:cubicBezTo>
                          <a:pt x="10191" y="56052"/>
                          <a:pt x="10191" y="56052"/>
                          <a:pt x="11465" y="54778"/>
                        </a:cubicBezTo>
                        <a:lnTo>
                          <a:pt x="12739" y="53504"/>
                        </a:lnTo>
                        <a:cubicBezTo>
                          <a:pt x="14013" y="54778"/>
                          <a:pt x="15287" y="54778"/>
                          <a:pt x="15287" y="56052"/>
                        </a:cubicBezTo>
                        <a:lnTo>
                          <a:pt x="14013" y="57326"/>
                        </a:lnTo>
                        <a:cubicBezTo>
                          <a:pt x="14013" y="58600"/>
                          <a:pt x="14013" y="58600"/>
                          <a:pt x="14013" y="59874"/>
                        </a:cubicBezTo>
                        <a:cubicBezTo>
                          <a:pt x="14013" y="61148"/>
                          <a:pt x="15287" y="59874"/>
                          <a:pt x="16561" y="59874"/>
                        </a:cubicBezTo>
                        <a:lnTo>
                          <a:pt x="17835" y="58600"/>
                        </a:lnTo>
                        <a:cubicBezTo>
                          <a:pt x="19109" y="59874"/>
                          <a:pt x="20382" y="59874"/>
                          <a:pt x="21656" y="59874"/>
                        </a:cubicBezTo>
                        <a:lnTo>
                          <a:pt x="21656" y="62422"/>
                        </a:lnTo>
                        <a:cubicBezTo>
                          <a:pt x="21656" y="63696"/>
                          <a:pt x="21656" y="63696"/>
                          <a:pt x="22930" y="64970"/>
                        </a:cubicBezTo>
                        <a:cubicBezTo>
                          <a:pt x="24204" y="64970"/>
                          <a:pt x="24204" y="64970"/>
                          <a:pt x="25478" y="63696"/>
                        </a:cubicBezTo>
                        <a:lnTo>
                          <a:pt x="25478" y="61148"/>
                        </a:lnTo>
                        <a:cubicBezTo>
                          <a:pt x="26752" y="61148"/>
                          <a:pt x="28026" y="61148"/>
                          <a:pt x="29300" y="62422"/>
                        </a:cubicBezTo>
                        <a:lnTo>
                          <a:pt x="29300" y="64970"/>
                        </a:lnTo>
                        <a:cubicBezTo>
                          <a:pt x="29300" y="66244"/>
                          <a:pt x="30574" y="66244"/>
                          <a:pt x="30574" y="66244"/>
                        </a:cubicBezTo>
                        <a:lnTo>
                          <a:pt x="30574" y="66244"/>
                        </a:lnTo>
                        <a:cubicBezTo>
                          <a:pt x="31848" y="66244"/>
                          <a:pt x="31848" y="64970"/>
                          <a:pt x="31848" y="64970"/>
                        </a:cubicBezTo>
                        <a:lnTo>
                          <a:pt x="31848" y="62422"/>
                        </a:lnTo>
                        <a:cubicBezTo>
                          <a:pt x="33122" y="62422"/>
                          <a:pt x="34396" y="62422"/>
                          <a:pt x="35669" y="62422"/>
                        </a:cubicBezTo>
                        <a:lnTo>
                          <a:pt x="35669" y="64970"/>
                        </a:lnTo>
                        <a:cubicBezTo>
                          <a:pt x="35669" y="66244"/>
                          <a:pt x="36943" y="66244"/>
                          <a:pt x="38217" y="66244"/>
                        </a:cubicBezTo>
                        <a:cubicBezTo>
                          <a:pt x="39491" y="66244"/>
                          <a:pt x="39491" y="64970"/>
                          <a:pt x="39491" y="63696"/>
                        </a:cubicBezTo>
                        <a:lnTo>
                          <a:pt x="39491" y="61148"/>
                        </a:lnTo>
                        <a:cubicBezTo>
                          <a:pt x="40765" y="61148"/>
                          <a:pt x="42039" y="59874"/>
                          <a:pt x="43313" y="59874"/>
                        </a:cubicBezTo>
                        <a:lnTo>
                          <a:pt x="44587" y="61148"/>
                        </a:lnTo>
                        <a:cubicBezTo>
                          <a:pt x="44587" y="62422"/>
                          <a:pt x="45861" y="62422"/>
                          <a:pt x="47135" y="62422"/>
                        </a:cubicBezTo>
                        <a:lnTo>
                          <a:pt x="47135" y="62422"/>
                        </a:lnTo>
                        <a:cubicBezTo>
                          <a:pt x="48409" y="62422"/>
                          <a:pt x="48409" y="61148"/>
                          <a:pt x="48409" y="59874"/>
                        </a:cubicBezTo>
                        <a:lnTo>
                          <a:pt x="47135" y="58600"/>
                        </a:lnTo>
                        <a:cubicBezTo>
                          <a:pt x="48409" y="57326"/>
                          <a:pt x="49683" y="57326"/>
                          <a:pt x="50957" y="56052"/>
                        </a:cubicBezTo>
                        <a:lnTo>
                          <a:pt x="52230" y="57326"/>
                        </a:lnTo>
                        <a:cubicBezTo>
                          <a:pt x="53504" y="58600"/>
                          <a:pt x="53504" y="58600"/>
                          <a:pt x="54778" y="57326"/>
                        </a:cubicBezTo>
                        <a:cubicBezTo>
                          <a:pt x="56052" y="56052"/>
                          <a:pt x="56052" y="56052"/>
                          <a:pt x="54778" y="54778"/>
                        </a:cubicBezTo>
                        <a:lnTo>
                          <a:pt x="53504" y="53504"/>
                        </a:lnTo>
                        <a:cubicBezTo>
                          <a:pt x="54778" y="52230"/>
                          <a:pt x="54778" y="50957"/>
                          <a:pt x="56052" y="50957"/>
                        </a:cubicBezTo>
                        <a:lnTo>
                          <a:pt x="57326" y="52230"/>
                        </a:lnTo>
                        <a:cubicBezTo>
                          <a:pt x="58600" y="52230"/>
                          <a:pt x="58600" y="52230"/>
                          <a:pt x="59874" y="52230"/>
                        </a:cubicBezTo>
                        <a:cubicBezTo>
                          <a:pt x="59874" y="50957"/>
                          <a:pt x="59874" y="50957"/>
                          <a:pt x="59874" y="49683"/>
                        </a:cubicBezTo>
                        <a:lnTo>
                          <a:pt x="58600" y="48409"/>
                        </a:lnTo>
                        <a:cubicBezTo>
                          <a:pt x="58600" y="47135"/>
                          <a:pt x="59874" y="45861"/>
                          <a:pt x="59874" y="44587"/>
                        </a:cubicBezTo>
                        <a:lnTo>
                          <a:pt x="62422" y="44587"/>
                        </a:lnTo>
                        <a:cubicBezTo>
                          <a:pt x="63696" y="44587"/>
                          <a:pt x="63696" y="44587"/>
                          <a:pt x="64969" y="43313"/>
                        </a:cubicBezTo>
                        <a:cubicBezTo>
                          <a:pt x="64969" y="42039"/>
                          <a:pt x="64969" y="42039"/>
                          <a:pt x="63696" y="40765"/>
                        </a:cubicBezTo>
                        <a:lnTo>
                          <a:pt x="61148" y="40765"/>
                        </a:lnTo>
                        <a:cubicBezTo>
                          <a:pt x="61148" y="39491"/>
                          <a:pt x="61148" y="38217"/>
                          <a:pt x="61148" y="36943"/>
                        </a:cubicBezTo>
                        <a:lnTo>
                          <a:pt x="63696" y="36943"/>
                        </a:lnTo>
                        <a:cubicBezTo>
                          <a:pt x="64969" y="36943"/>
                          <a:pt x="64969" y="35670"/>
                          <a:pt x="64969" y="35670"/>
                        </a:cubicBezTo>
                        <a:cubicBezTo>
                          <a:pt x="64969" y="35670"/>
                          <a:pt x="63696" y="34396"/>
                          <a:pt x="63696" y="34396"/>
                        </a:cubicBezTo>
                        <a:lnTo>
                          <a:pt x="61148" y="34396"/>
                        </a:lnTo>
                        <a:cubicBezTo>
                          <a:pt x="61148" y="33122"/>
                          <a:pt x="61148" y="31848"/>
                          <a:pt x="61148" y="30574"/>
                        </a:cubicBezTo>
                        <a:lnTo>
                          <a:pt x="62422" y="29300"/>
                        </a:lnTo>
                        <a:close/>
                        <a:moveTo>
                          <a:pt x="52230" y="22930"/>
                        </a:moveTo>
                        <a:cubicBezTo>
                          <a:pt x="53504" y="24204"/>
                          <a:pt x="52230" y="25478"/>
                          <a:pt x="50957" y="26752"/>
                        </a:cubicBezTo>
                        <a:cubicBezTo>
                          <a:pt x="49683" y="28026"/>
                          <a:pt x="48409" y="26752"/>
                          <a:pt x="47135" y="25478"/>
                        </a:cubicBezTo>
                        <a:cubicBezTo>
                          <a:pt x="45861" y="24204"/>
                          <a:pt x="47135" y="22930"/>
                          <a:pt x="48409" y="21657"/>
                        </a:cubicBezTo>
                        <a:cubicBezTo>
                          <a:pt x="49683" y="20383"/>
                          <a:pt x="52230" y="21657"/>
                          <a:pt x="52230" y="22930"/>
                        </a:cubicBezTo>
                        <a:close/>
                        <a:moveTo>
                          <a:pt x="30574" y="11465"/>
                        </a:moveTo>
                        <a:cubicBezTo>
                          <a:pt x="30574" y="10191"/>
                          <a:pt x="30574" y="8917"/>
                          <a:pt x="31848" y="8917"/>
                        </a:cubicBezTo>
                        <a:cubicBezTo>
                          <a:pt x="38217" y="8917"/>
                          <a:pt x="44587" y="11465"/>
                          <a:pt x="49683" y="16561"/>
                        </a:cubicBezTo>
                        <a:cubicBezTo>
                          <a:pt x="50957" y="17835"/>
                          <a:pt x="49683" y="19109"/>
                          <a:pt x="49683" y="19109"/>
                        </a:cubicBezTo>
                        <a:lnTo>
                          <a:pt x="40765" y="25478"/>
                        </a:lnTo>
                        <a:cubicBezTo>
                          <a:pt x="40765" y="25478"/>
                          <a:pt x="39491" y="25478"/>
                          <a:pt x="39491" y="25478"/>
                        </a:cubicBezTo>
                        <a:cubicBezTo>
                          <a:pt x="38217" y="24204"/>
                          <a:pt x="36943" y="24204"/>
                          <a:pt x="35669" y="24204"/>
                        </a:cubicBezTo>
                        <a:cubicBezTo>
                          <a:pt x="35669" y="24204"/>
                          <a:pt x="34396" y="24204"/>
                          <a:pt x="34396" y="22930"/>
                        </a:cubicBezTo>
                        <a:lnTo>
                          <a:pt x="30574" y="11465"/>
                        </a:lnTo>
                        <a:close/>
                        <a:moveTo>
                          <a:pt x="26752" y="11465"/>
                        </a:moveTo>
                        <a:cubicBezTo>
                          <a:pt x="28026" y="11465"/>
                          <a:pt x="29300" y="11465"/>
                          <a:pt x="30574" y="14013"/>
                        </a:cubicBezTo>
                        <a:cubicBezTo>
                          <a:pt x="30574" y="15287"/>
                          <a:pt x="30574" y="16561"/>
                          <a:pt x="28026" y="17835"/>
                        </a:cubicBezTo>
                        <a:cubicBezTo>
                          <a:pt x="26752" y="17835"/>
                          <a:pt x="25478" y="17835"/>
                          <a:pt x="24204" y="15287"/>
                        </a:cubicBezTo>
                        <a:cubicBezTo>
                          <a:pt x="24204" y="14013"/>
                          <a:pt x="25478" y="12739"/>
                          <a:pt x="26752" y="11465"/>
                        </a:cubicBezTo>
                        <a:close/>
                        <a:moveTo>
                          <a:pt x="31848" y="30574"/>
                        </a:moveTo>
                        <a:cubicBezTo>
                          <a:pt x="34396" y="30574"/>
                          <a:pt x="36943" y="31848"/>
                          <a:pt x="36943" y="34396"/>
                        </a:cubicBezTo>
                        <a:cubicBezTo>
                          <a:pt x="36943" y="36943"/>
                          <a:pt x="35669" y="39491"/>
                          <a:pt x="33122" y="39491"/>
                        </a:cubicBezTo>
                        <a:cubicBezTo>
                          <a:pt x="30574" y="39491"/>
                          <a:pt x="28026" y="38217"/>
                          <a:pt x="28026" y="35670"/>
                        </a:cubicBezTo>
                        <a:cubicBezTo>
                          <a:pt x="28026" y="34396"/>
                          <a:pt x="29300" y="31848"/>
                          <a:pt x="31848" y="30574"/>
                        </a:cubicBezTo>
                        <a:close/>
                        <a:moveTo>
                          <a:pt x="8917" y="26752"/>
                        </a:moveTo>
                        <a:cubicBezTo>
                          <a:pt x="11465" y="20383"/>
                          <a:pt x="15287" y="15287"/>
                          <a:pt x="21656" y="12739"/>
                        </a:cubicBezTo>
                        <a:cubicBezTo>
                          <a:pt x="22930" y="12739"/>
                          <a:pt x="24204" y="12739"/>
                          <a:pt x="24204" y="14013"/>
                        </a:cubicBezTo>
                        <a:lnTo>
                          <a:pt x="26752" y="24204"/>
                        </a:lnTo>
                        <a:cubicBezTo>
                          <a:pt x="26752" y="24204"/>
                          <a:pt x="26752" y="25478"/>
                          <a:pt x="26752" y="25478"/>
                        </a:cubicBezTo>
                        <a:cubicBezTo>
                          <a:pt x="25478" y="26752"/>
                          <a:pt x="24204" y="28026"/>
                          <a:pt x="24204" y="29300"/>
                        </a:cubicBezTo>
                        <a:cubicBezTo>
                          <a:pt x="24204" y="29300"/>
                          <a:pt x="22930" y="30574"/>
                          <a:pt x="22930" y="30574"/>
                        </a:cubicBezTo>
                        <a:lnTo>
                          <a:pt x="11465" y="29300"/>
                        </a:lnTo>
                        <a:cubicBezTo>
                          <a:pt x="8917" y="29300"/>
                          <a:pt x="7643" y="28026"/>
                          <a:pt x="8917" y="26752"/>
                        </a:cubicBezTo>
                        <a:close/>
                        <a:moveTo>
                          <a:pt x="22930" y="57326"/>
                        </a:moveTo>
                        <a:cubicBezTo>
                          <a:pt x="21656" y="57326"/>
                          <a:pt x="20382" y="54778"/>
                          <a:pt x="21656" y="53504"/>
                        </a:cubicBezTo>
                        <a:cubicBezTo>
                          <a:pt x="21656" y="52230"/>
                          <a:pt x="24204" y="50957"/>
                          <a:pt x="25478" y="52230"/>
                        </a:cubicBezTo>
                        <a:cubicBezTo>
                          <a:pt x="26752" y="52230"/>
                          <a:pt x="28026" y="54778"/>
                          <a:pt x="26752" y="56052"/>
                        </a:cubicBezTo>
                        <a:cubicBezTo>
                          <a:pt x="26752" y="57326"/>
                          <a:pt x="24204" y="58600"/>
                          <a:pt x="22930" y="57326"/>
                        </a:cubicBezTo>
                        <a:close/>
                        <a:moveTo>
                          <a:pt x="11465" y="30574"/>
                        </a:moveTo>
                        <a:cubicBezTo>
                          <a:pt x="12739" y="30574"/>
                          <a:pt x="14013" y="31848"/>
                          <a:pt x="14013" y="33122"/>
                        </a:cubicBezTo>
                        <a:cubicBezTo>
                          <a:pt x="14013" y="34396"/>
                          <a:pt x="12739" y="35670"/>
                          <a:pt x="11465" y="35670"/>
                        </a:cubicBezTo>
                        <a:cubicBezTo>
                          <a:pt x="10191" y="35670"/>
                          <a:pt x="8917" y="34396"/>
                          <a:pt x="8917" y="33122"/>
                        </a:cubicBezTo>
                        <a:cubicBezTo>
                          <a:pt x="8917" y="31848"/>
                          <a:pt x="10191" y="30574"/>
                          <a:pt x="11465" y="30574"/>
                        </a:cubicBezTo>
                        <a:close/>
                        <a:moveTo>
                          <a:pt x="16561" y="56052"/>
                        </a:moveTo>
                        <a:cubicBezTo>
                          <a:pt x="11465" y="52230"/>
                          <a:pt x="8917" y="47135"/>
                          <a:pt x="7643" y="42039"/>
                        </a:cubicBezTo>
                        <a:cubicBezTo>
                          <a:pt x="7643" y="40765"/>
                          <a:pt x="7643" y="40765"/>
                          <a:pt x="7643" y="39491"/>
                        </a:cubicBezTo>
                        <a:cubicBezTo>
                          <a:pt x="7643" y="38217"/>
                          <a:pt x="8917" y="36943"/>
                          <a:pt x="8917" y="38217"/>
                        </a:cubicBezTo>
                        <a:lnTo>
                          <a:pt x="20382" y="39491"/>
                        </a:lnTo>
                        <a:cubicBezTo>
                          <a:pt x="20382" y="39491"/>
                          <a:pt x="21656" y="39491"/>
                          <a:pt x="21656" y="40765"/>
                        </a:cubicBezTo>
                        <a:cubicBezTo>
                          <a:pt x="21656" y="42039"/>
                          <a:pt x="22930" y="43313"/>
                          <a:pt x="24204" y="44587"/>
                        </a:cubicBezTo>
                        <a:cubicBezTo>
                          <a:pt x="24204" y="44587"/>
                          <a:pt x="24204" y="45861"/>
                          <a:pt x="24204" y="45861"/>
                        </a:cubicBezTo>
                        <a:lnTo>
                          <a:pt x="20382" y="56052"/>
                        </a:lnTo>
                        <a:cubicBezTo>
                          <a:pt x="19109" y="56052"/>
                          <a:pt x="17835" y="56052"/>
                          <a:pt x="16561" y="56052"/>
                        </a:cubicBezTo>
                        <a:close/>
                        <a:moveTo>
                          <a:pt x="47135" y="56052"/>
                        </a:moveTo>
                        <a:cubicBezTo>
                          <a:pt x="44587" y="57326"/>
                          <a:pt x="42039" y="58600"/>
                          <a:pt x="38217" y="59874"/>
                        </a:cubicBezTo>
                        <a:cubicBezTo>
                          <a:pt x="34396" y="61148"/>
                          <a:pt x="31848" y="61148"/>
                          <a:pt x="28026" y="59874"/>
                        </a:cubicBezTo>
                        <a:cubicBezTo>
                          <a:pt x="26752" y="59874"/>
                          <a:pt x="26752" y="58600"/>
                          <a:pt x="26752" y="57326"/>
                        </a:cubicBezTo>
                        <a:lnTo>
                          <a:pt x="30574" y="47135"/>
                        </a:lnTo>
                        <a:cubicBezTo>
                          <a:pt x="30574" y="47135"/>
                          <a:pt x="31848" y="45861"/>
                          <a:pt x="31848" y="45861"/>
                        </a:cubicBezTo>
                        <a:cubicBezTo>
                          <a:pt x="33122" y="45861"/>
                          <a:pt x="33122" y="45861"/>
                          <a:pt x="34396" y="45861"/>
                        </a:cubicBezTo>
                        <a:cubicBezTo>
                          <a:pt x="34396" y="45861"/>
                          <a:pt x="35669" y="45861"/>
                          <a:pt x="35669" y="45861"/>
                        </a:cubicBezTo>
                        <a:cubicBezTo>
                          <a:pt x="35669" y="45861"/>
                          <a:pt x="36943" y="45861"/>
                          <a:pt x="36943" y="45861"/>
                        </a:cubicBezTo>
                        <a:lnTo>
                          <a:pt x="45861" y="53504"/>
                        </a:lnTo>
                        <a:cubicBezTo>
                          <a:pt x="48409" y="54778"/>
                          <a:pt x="47135" y="56052"/>
                          <a:pt x="47135" y="56052"/>
                        </a:cubicBezTo>
                        <a:close/>
                        <a:moveTo>
                          <a:pt x="47135" y="50957"/>
                        </a:moveTo>
                        <a:cubicBezTo>
                          <a:pt x="45861" y="49683"/>
                          <a:pt x="45861" y="48409"/>
                          <a:pt x="47135" y="47135"/>
                        </a:cubicBezTo>
                        <a:cubicBezTo>
                          <a:pt x="48409" y="45861"/>
                          <a:pt x="49683" y="45861"/>
                          <a:pt x="50957" y="47135"/>
                        </a:cubicBezTo>
                        <a:cubicBezTo>
                          <a:pt x="52230" y="48409"/>
                          <a:pt x="52230" y="49683"/>
                          <a:pt x="50957" y="50957"/>
                        </a:cubicBezTo>
                        <a:cubicBezTo>
                          <a:pt x="49683" y="52230"/>
                          <a:pt x="48409" y="52230"/>
                          <a:pt x="47135" y="50957"/>
                        </a:cubicBezTo>
                        <a:close/>
                        <a:moveTo>
                          <a:pt x="52230" y="47135"/>
                        </a:moveTo>
                        <a:lnTo>
                          <a:pt x="43313" y="39491"/>
                        </a:lnTo>
                        <a:cubicBezTo>
                          <a:pt x="43313" y="39491"/>
                          <a:pt x="42039" y="38217"/>
                          <a:pt x="43313" y="38217"/>
                        </a:cubicBezTo>
                        <a:cubicBezTo>
                          <a:pt x="43313" y="36943"/>
                          <a:pt x="43313" y="35670"/>
                          <a:pt x="43313" y="33122"/>
                        </a:cubicBezTo>
                        <a:cubicBezTo>
                          <a:pt x="43313" y="33122"/>
                          <a:pt x="43313" y="31848"/>
                          <a:pt x="44587" y="31848"/>
                        </a:cubicBezTo>
                        <a:lnTo>
                          <a:pt x="53504" y="25478"/>
                        </a:lnTo>
                        <a:cubicBezTo>
                          <a:pt x="54778" y="25478"/>
                          <a:pt x="56052" y="25478"/>
                          <a:pt x="56052" y="26752"/>
                        </a:cubicBezTo>
                        <a:cubicBezTo>
                          <a:pt x="56052" y="26752"/>
                          <a:pt x="56052" y="28026"/>
                          <a:pt x="56052" y="28026"/>
                        </a:cubicBezTo>
                        <a:cubicBezTo>
                          <a:pt x="57326" y="34396"/>
                          <a:pt x="57326" y="40765"/>
                          <a:pt x="53504" y="45861"/>
                        </a:cubicBezTo>
                        <a:cubicBezTo>
                          <a:pt x="54778" y="48409"/>
                          <a:pt x="53504" y="48409"/>
                          <a:pt x="52230" y="4713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B783DE2E-D3E8-4907-95C3-C6C014A5452C}"/>
                      </a:ext>
                    </a:extLst>
                  </p:cNvPr>
                  <p:cNvSpPr/>
                  <p:nvPr/>
                </p:nvSpPr>
                <p:spPr>
                  <a:xfrm>
                    <a:off x="2442243" y="1113927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7643 h 20382"/>
                      <a:gd name="connsiteX1" fmla="*/ 19109 w 20382"/>
                      <a:gd name="connsiteY1" fmla="*/ 7643 h 20382"/>
                      <a:gd name="connsiteX2" fmla="*/ 20382 w 20382"/>
                      <a:gd name="connsiteY2" fmla="*/ 6370 h 20382"/>
                      <a:gd name="connsiteX3" fmla="*/ 19109 w 20382"/>
                      <a:gd name="connsiteY3" fmla="*/ 6370 h 20382"/>
                      <a:gd name="connsiteX4" fmla="*/ 19109 w 20382"/>
                      <a:gd name="connsiteY4" fmla="*/ 7643 h 20382"/>
                      <a:gd name="connsiteX5" fmla="*/ 19109 w 20382"/>
                      <a:gd name="connsiteY5" fmla="*/ 7643 h 20382"/>
                      <a:gd name="connsiteX6" fmla="*/ 17835 w 20382"/>
                      <a:gd name="connsiteY6" fmla="*/ 6370 h 20382"/>
                      <a:gd name="connsiteX7" fmla="*/ 17835 w 20382"/>
                      <a:gd name="connsiteY7" fmla="*/ 6370 h 20382"/>
                      <a:gd name="connsiteX8" fmla="*/ 19109 w 20382"/>
                      <a:gd name="connsiteY8" fmla="*/ 6370 h 20382"/>
                      <a:gd name="connsiteX9" fmla="*/ 19109 w 20382"/>
                      <a:gd name="connsiteY9" fmla="*/ 5096 h 20382"/>
                      <a:gd name="connsiteX10" fmla="*/ 17835 w 20382"/>
                      <a:gd name="connsiteY10" fmla="*/ 5096 h 20382"/>
                      <a:gd name="connsiteX11" fmla="*/ 16561 w 20382"/>
                      <a:gd name="connsiteY11" fmla="*/ 5096 h 20382"/>
                      <a:gd name="connsiteX12" fmla="*/ 16561 w 20382"/>
                      <a:gd name="connsiteY12" fmla="*/ 5096 h 20382"/>
                      <a:gd name="connsiteX13" fmla="*/ 16561 w 20382"/>
                      <a:gd name="connsiteY13" fmla="*/ 5096 h 20382"/>
                      <a:gd name="connsiteX14" fmla="*/ 16561 w 20382"/>
                      <a:gd name="connsiteY14" fmla="*/ 5096 h 20382"/>
                      <a:gd name="connsiteX15" fmla="*/ 17835 w 20382"/>
                      <a:gd name="connsiteY15" fmla="*/ 3822 h 20382"/>
                      <a:gd name="connsiteX16" fmla="*/ 17835 w 20382"/>
                      <a:gd name="connsiteY16" fmla="*/ 2548 h 20382"/>
                      <a:gd name="connsiteX17" fmla="*/ 16561 w 20382"/>
                      <a:gd name="connsiteY17" fmla="*/ 2548 h 20382"/>
                      <a:gd name="connsiteX18" fmla="*/ 15287 w 20382"/>
                      <a:gd name="connsiteY18" fmla="*/ 3822 h 20382"/>
                      <a:gd name="connsiteX19" fmla="*/ 15287 w 20382"/>
                      <a:gd name="connsiteY19" fmla="*/ 3822 h 20382"/>
                      <a:gd name="connsiteX20" fmla="*/ 15287 w 20382"/>
                      <a:gd name="connsiteY20" fmla="*/ 3822 h 20382"/>
                      <a:gd name="connsiteX21" fmla="*/ 15287 w 20382"/>
                      <a:gd name="connsiteY21" fmla="*/ 3822 h 20382"/>
                      <a:gd name="connsiteX22" fmla="*/ 15287 w 20382"/>
                      <a:gd name="connsiteY22" fmla="*/ 2548 h 20382"/>
                      <a:gd name="connsiteX23" fmla="*/ 15287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4013 w 20382"/>
                      <a:gd name="connsiteY25" fmla="*/ 2548 h 20382"/>
                      <a:gd name="connsiteX26" fmla="*/ 14013 w 20382"/>
                      <a:gd name="connsiteY26" fmla="*/ 2548 h 20382"/>
                      <a:gd name="connsiteX27" fmla="*/ 12739 w 20382"/>
                      <a:gd name="connsiteY27" fmla="*/ 2548 h 20382"/>
                      <a:gd name="connsiteX28" fmla="*/ 12739 w 20382"/>
                      <a:gd name="connsiteY28" fmla="*/ 2548 h 20382"/>
                      <a:gd name="connsiteX29" fmla="*/ 12739 w 20382"/>
                      <a:gd name="connsiteY29" fmla="*/ 1274 h 20382"/>
                      <a:gd name="connsiteX30" fmla="*/ 12739 w 20382"/>
                      <a:gd name="connsiteY30" fmla="*/ 0 h 20382"/>
                      <a:gd name="connsiteX31" fmla="*/ 12739 w 20382"/>
                      <a:gd name="connsiteY31" fmla="*/ 0 h 20382"/>
                      <a:gd name="connsiteX32" fmla="*/ 11465 w 20382"/>
                      <a:gd name="connsiteY32" fmla="*/ 0 h 20382"/>
                      <a:gd name="connsiteX33" fmla="*/ 11465 w 20382"/>
                      <a:gd name="connsiteY33" fmla="*/ 1274 h 20382"/>
                      <a:gd name="connsiteX34" fmla="*/ 11465 w 20382"/>
                      <a:gd name="connsiteY34" fmla="*/ 1274 h 20382"/>
                      <a:gd name="connsiteX35" fmla="*/ 10191 w 20382"/>
                      <a:gd name="connsiteY35" fmla="*/ 1274 h 20382"/>
                      <a:gd name="connsiteX36" fmla="*/ 10191 w 20382"/>
                      <a:gd name="connsiteY36" fmla="*/ 1274 h 20382"/>
                      <a:gd name="connsiteX37" fmla="*/ 10191 w 20382"/>
                      <a:gd name="connsiteY37" fmla="*/ 0 h 20382"/>
                      <a:gd name="connsiteX38" fmla="*/ 10191 w 20382"/>
                      <a:gd name="connsiteY38" fmla="*/ 0 h 20382"/>
                      <a:gd name="connsiteX39" fmla="*/ 10191 w 20382"/>
                      <a:gd name="connsiteY39" fmla="*/ 0 h 20382"/>
                      <a:gd name="connsiteX40" fmla="*/ 10191 w 20382"/>
                      <a:gd name="connsiteY40" fmla="*/ 1274 h 20382"/>
                      <a:gd name="connsiteX41" fmla="*/ 10191 w 20382"/>
                      <a:gd name="connsiteY41" fmla="*/ 1274 h 20382"/>
                      <a:gd name="connsiteX42" fmla="*/ 8917 w 20382"/>
                      <a:gd name="connsiteY42" fmla="*/ 1274 h 20382"/>
                      <a:gd name="connsiteX43" fmla="*/ 8917 w 20382"/>
                      <a:gd name="connsiteY43" fmla="*/ 1274 h 20382"/>
                      <a:gd name="connsiteX44" fmla="*/ 8917 w 20382"/>
                      <a:gd name="connsiteY44" fmla="*/ 0 h 20382"/>
                      <a:gd name="connsiteX45" fmla="*/ 7643 w 20382"/>
                      <a:gd name="connsiteY45" fmla="*/ 0 h 20382"/>
                      <a:gd name="connsiteX46" fmla="*/ 7643 w 20382"/>
                      <a:gd name="connsiteY46" fmla="*/ 1274 h 20382"/>
                      <a:gd name="connsiteX47" fmla="*/ 7643 w 20382"/>
                      <a:gd name="connsiteY47" fmla="*/ 2548 h 20382"/>
                      <a:gd name="connsiteX48" fmla="*/ 7643 w 20382"/>
                      <a:gd name="connsiteY48" fmla="*/ 2548 h 20382"/>
                      <a:gd name="connsiteX49" fmla="*/ 6370 w 20382"/>
                      <a:gd name="connsiteY49" fmla="*/ 2548 h 20382"/>
                      <a:gd name="connsiteX50" fmla="*/ 6370 w 20382"/>
                      <a:gd name="connsiteY50" fmla="*/ 2548 h 20382"/>
                      <a:gd name="connsiteX51" fmla="*/ 6370 w 20382"/>
                      <a:gd name="connsiteY51" fmla="*/ 1274 h 20382"/>
                      <a:gd name="connsiteX52" fmla="*/ 5096 w 20382"/>
                      <a:gd name="connsiteY52" fmla="*/ 1274 h 20382"/>
                      <a:gd name="connsiteX53" fmla="*/ 5096 w 20382"/>
                      <a:gd name="connsiteY53" fmla="*/ 2548 h 20382"/>
                      <a:gd name="connsiteX54" fmla="*/ 5096 w 20382"/>
                      <a:gd name="connsiteY54" fmla="*/ 3822 h 20382"/>
                      <a:gd name="connsiteX55" fmla="*/ 5096 w 20382"/>
                      <a:gd name="connsiteY55" fmla="*/ 3822 h 20382"/>
                      <a:gd name="connsiteX56" fmla="*/ 5096 w 20382"/>
                      <a:gd name="connsiteY56" fmla="*/ 3822 h 20382"/>
                      <a:gd name="connsiteX57" fmla="*/ 5096 w 20382"/>
                      <a:gd name="connsiteY57" fmla="*/ 3822 h 20382"/>
                      <a:gd name="connsiteX58" fmla="*/ 3822 w 20382"/>
                      <a:gd name="connsiteY58" fmla="*/ 2548 h 20382"/>
                      <a:gd name="connsiteX59" fmla="*/ 2548 w 20382"/>
                      <a:gd name="connsiteY59" fmla="*/ 2548 h 20382"/>
                      <a:gd name="connsiteX60" fmla="*/ 2548 w 20382"/>
                      <a:gd name="connsiteY60" fmla="*/ 2548 h 20382"/>
                      <a:gd name="connsiteX61" fmla="*/ 2548 w 20382"/>
                      <a:gd name="connsiteY61" fmla="*/ 3822 h 20382"/>
                      <a:gd name="connsiteX62" fmla="*/ 3822 w 20382"/>
                      <a:gd name="connsiteY62" fmla="*/ 5096 h 20382"/>
                      <a:gd name="connsiteX63" fmla="*/ 3822 w 20382"/>
                      <a:gd name="connsiteY63" fmla="*/ 5096 h 20382"/>
                      <a:gd name="connsiteX64" fmla="*/ 3822 w 20382"/>
                      <a:gd name="connsiteY64" fmla="*/ 5096 h 20382"/>
                      <a:gd name="connsiteX65" fmla="*/ 3822 w 20382"/>
                      <a:gd name="connsiteY65" fmla="*/ 5096 h 20382"/>
                      <a:gd name="connsiteX66" fmla="*/ 2548 w 20382"/>
                      <a:gd name="connsiteY66" fmla="*/ 5096 h 20382"/>
                      <a:gd name="connsiteX67" fmla="*/ 1274 w 20382"/>
                      <a:gd name="connsiteY67" fmla="*/ 5096 h 20382"/>
                      <a:gd name="connsiteX68" fmla="*/ 1274 w 20382"/>
                      <a:gd name="connsiteY68" fmla="*/ 6370 h 20382"/>
                      <a:gd name="connsiteX69" fmla="*/ 2548 w 20382"/>
                      <a:gd name="connsiteY69" fmla="*/ 6370 h 20382"/>
                      <a:gd name="connsiteX70" fmla="*/ 2548 w 20382"/>
                      <a:gd name="connsiteY70" fmla="*/ 6370 h 20382"/>
                      <a:gd name="connsiteX71" fmla="*/ 2548 w 20382"/>
                      <a:gd name="connsiteY71" fmla="*/ 7643 h 20382"/>
                      <a:gd name="connsiteX72" fmla="*/ 2548 w 20382"/>
                      <a:gd name="connsiteY72" fmla="*/ 7643 h 20382"/>
                      <a:gd name="connsiteX73" fmla="*/ 1274 w 20382"/>
                      <a:gd name="connsiteY73" fmla="*/ 7643 h 20382"/>
                      <a:gd name="connsiteX74" fmla="*/ 0 w 20382"/>
                      <a:gd name="connsiteY74" fmla="*/ 7643 h 20382"/>
                      <a:gd name="connsiteX75" fmla="*/ 0 w 20382"/>
                      <a:gd name="connsiteY75" fmla="*/ 8917 h 20382"/>
                      <a:gd name="connsiteX76" fmla="*/ 1274 w 20382"/>
                      <a:gd name="connsiteY76" fmla="*/ 8917 h 20382"/>
                      <a:gd name="connsiteX77" fmla="*/ 1274 w 20382"/>
                      <a:gd name="connsiteY77" fmla="*/ 8917 h 20382"/>
                      <a:gd name="connsiteX78" fmla="*/ 1274 w 20382"/>
                      <a:gd name="connsiteY78" fmla="*/ 10191 h 20382"/>
                      <a:gd name="connsiteX79" fmla="*/ 1274 w 20382"/>
                      <a:gd name="connsiteY79" fmla="*/ 10191 h 20382"/>
                      <a:gd name="connsiteX80" fmla="*/ 0 w 20382"/>
                      <a:gd name="connsiteY80" fmla="*/ 10191 h 20382"/>
                      <a:gd name="connsiteX81" fmla="*/ 0 w 20382"/>
                      <a:gd name="connsiteY81" fmla="*/ 10191 h 20382"/>
                      <a:gd name="connsiteX82" fmla="*/ 0 w 20382"/>
                      <a:gd name="connsiteY82" fmla="*/ 10191 h 20382"/>
                      <a:gd name="connsiteX83" fmla="*/ 1274 w 20382"/>
                      <a:gd name="connsiteY83" fmla="*/ 10191 h 20382"/>
                      <a:gd name="connsiteX84" fmla="*/ 1274 w 20382"/>
                      <a:gd name="connsiteY84" fmla="*/ 10191 h 20382"/>
                      <a:gd name="connsiteX85" fmla="*/ 1274 w 20382"/>
                      <a:gd name="connsiteY85" fmla="*/ 11465 h 20382"/>
                      <a:gd name="connsiteX86" fmla="*/ 1274 w 20382"/>
                      <a:gd name="connsiteY86" fmla="*/ 11465 h 20382"/>
                      <a:gd name="connsiteX87" fmla="*/ 0 w 20382"/>
                      <a:gd name="connsiteY87" fmla="*/ 11465 h 20382"/>
                      <a:gd name="connsiteX88" fmla="*/ 0 w 20382"/>
                      <a:gd name="connsiteY88" fmla="*/ 12739 h 20382"/>
                      <a:gd name="connsiteX89" fmla="*/ 1274 w 20382"/>
                      <a:gd name="connsiteY89" fmla="*/ 12739 h 20382"/>
                      <a:gd name="connsiteX90" fmla="*/ 2548 w 20382"/>
                      <a:gd name="connsiteY90" fmla="*/ 12739 h 20382"/>
                      <a:gd name="connsiteX91" fmla="*/ 2548 w 20382"/>
                      <a:gd name="connsiteY91" fmla="*/ 12739 h 20382"/>
                      <a:gd name="connsiteX92" fmla="*/ 2548 w 20382"/>
                      <a:gd name="connsiteY92" fmla="*/ 14013 h 20382"/>
                      <a:gd name="connsiteX93" fmla="*/ 2548 w 20382"/>
                      <a:gd name="connsiteY93" fmla="*/ 14013 h 20382"/>
                      <a:gd name="connsiteX94" fmla="*/ 1274 w 20382"/>
                      <a:gd name="connsiteY94" fmla="*/ 14013 h 20382"/>
                      <a:gd name="connsiteX95" fmla="*/ 1274 w 20382"/>
                      <a:gd name="connsiteY95" fmla="*/ 15287 h 20382"/>
                      <a:gd name="connsiteX96" fmla="*/ 2548 w 20382"/>
                      <a:gd name="connsiteY96" fmla="*/ 15287 h 20382"/>
                      <a:gd name="connsiteX97" fmla="*/ 3822 w 20382"/>
                      <a:gd name="connsiteY97" fmla="*/ 15287 h 20382"/>
                      <a:gd name="connsiteX98" fmla="*/ 3822 w 20382"/>
                      <a:gd name="connsiteY98" fmla="*/ 15287 h 20382"/>
                      <a:gd name="connsiteX99" fmla="*/ 3822 w 20382"/>
                      <a:gd name="connsiteY99" fmla="*/ 15287 h 20382"/>
                      <a:gd name="connsiteX100" fmla="*/ 3822 w 20382"/>
                      <a:gd name="connsiteY100" fmla="*/ 15287 h 20382"/>
                      <a:gd name="connsiteX101" fmla="*/ 2548 w 20382"/>
                      <a:gd name="connsiteY101" fmla="*/ 16561 h 20382"/>
                      <a:gd name="connsiteX102" fmla="*/ 2548 w 20382"/>
                      <a:gd name="connsiteY102" fmla="*/ 17835 h 20382"/>
                      <a:gd name="connsiteX103" fmla="*/ 2548 w 20382"/>
                      <a:gd name="connsiteY103" fmla="*/ 17835 h 20382"/>
                      <a:gd name="connsiteX104" fmla="*/ 3822 w 20382"/>
                      <a:gd name="connsiteY104" fmla="*/ 17835 h 20382"/>
                      <a:gd name="connsiteX105" fmla="*/ 5096 w 20382"/>
                      <a:gd name="connsiteY105" fmla="*/ 16561 h 20382"/>
                      <a:gd name="connsiteX106" fmla="*/ 5096 w 20382"/>
                      <a:gd name="connsiteY106" fmla="*/ 16561 h 20382"/>
                      <a:gd name="connsiteX107" fmla="*/ 5096 w 20382"/>
                      <a:gd name="connsiteY107" fmla="*/ 16561 h 20382"/>
                      <a:gd name="connsiteX108" fmla="*/ 5096 w 20382"/>
                      <a:gd name="connsiteY108" fmla="*/ 16561 h 20382"/>
                      <a:gd name="connsiteX109" fmla="*/ 5096 w 20382"/>
                      <a:gd name="connsiteY109" fmla="*/ 17835 h 20382"/>
                      <a:gd name="connsiteX110" fmla="*/ 5096 w 20382"/>
                      <a:gd name="connsiteY110" fmla="*/ 19109 h 20382"/>
                      <a:gd name="connsiteX111" fmla="*/ 6370 w 20382"/>
                      <a:gd name="connsiteY111" fmla="*/ 19109 h 20382"/>
                      <a:gd name="connsiteX112" fmla="*/ 6370 w 20382"/>
                      <a:gd name="connsiteY112" fmla="*/ 17835 h 20382"/>
                      <a:gd name="connsiteX113" fmla="*/ 6370 w 20382"/>
                      <a:gd name="connsiteY113" fmla="*/ 17835 h 20382"/>
                      <a:gd name="connsiteX114" fmla="*/ 7643 w 20382"/>
                      <a:gd name="connsiteY114" fmla="*/ 17835 h 20382"/>
                      <a:gd name="connsiteX115" fmla="*/ 7643 w 20382"/>
                      <a:gd name="connsiteY115" fmla="*/ 17835 h 20382"/>
                      <a:gd name="connsiteX116" fmla="*/ 7643 w 20382"/>
                      <a:gd name="connsiteY116" fmla="*/ 19109 h 20382"/>
                      <a:gd name="connsiteX117" fmla="*/ 7643 w 20382"/>
                      <a:gd name="connsiteY117" fmla="*/ 20383 h 20382"/>
                      <a:gd name="connsiteX118" fmla="*/ 8917 w 20382"/>
                      <a:gd name="connsiteY118" fmla="*/ 20383 h 20382"/>
                      <a:gd name="connsiteX119" fmla="*/ 8917 w 20382"/>
                      <a:gd name="connsiteY119" fmla="*/ 19109 h 20382"/>
                      <a:gd name="connsiteX120" fmla="*/ 8917 w 20382"/>
                      <a:gd name="connsiteY120" fmla="*/ 19109 h 20382"/>
                      <a:gd name="connsiteX121" fmla="*/ 10191 w 20382"/>
                      <a:gd name="connsiteY121" fmla="*/ 19109 h 20382"/>
                      <a:gd name="connsiteX122" fmla="*/ 10191 w 20382"/>
                      <a:gd name="connsiteY122" fmla="*/ 19109 h 20382"/>
                      <a:gd name="connsiteX123" fmla="*/ 10191 w 20382"/>
                      <a:gd name="connsiteY123" fmla="*/ 20383 h 20382"/>
                      <a:gd name="connsiteX124" fmla="*/ 10191 w 20382"/>
                      <a:gd name="connsiteY124" fmla="*/ 20383 h 20382"/>
                      <a:gd name="connsiteX125" fmla="*/ 10191 w 20382"/>
                      <a:gd name="connsiteY125" fmla="*/ 20383 h 20382"/>
                      <a:gd name="connsiteX126" fmla="*/ 10191 w 20382"/>
                      <a:gd name="connsiteY126" fmla="*/ 19109 h 20382"/>
                      <a:gd name="connsiteX127" fmla="*/ 10191 w 20382"/>
                      <a:gd name="connsiteY127" fmla="*/ 19109 h 20382"/>
                      <a:gd name="connsiteX128" fmla="*/ 11465 w 20382"/>
                      <a:gd name="connsiteY128" fmla="*/ 19109 h 20382"/>
                      <a:gd name="connsiteX129" fmla="*/ 11465 w 20382"/>
                      <a:gd name="connsiteY129" fmla="*/ 19109 h 20382"/>
                      <a:gd name="connsiteX130" fmla="*/ 11465 w 20382"/>
                      <a:gd name="connsiteY130" fmla="*/ 20383 h 20382"/>
                      <a:gd name="connsiteX131" fmla="*/ 12739 w 20382"/>
                      <a:gd name="connsiteY131" fmla="*/ 20383 h 20382"/>
                      <a:gd name="connsiteX132" fmla="*/ 12739 w 20382"/>
                      <a:gd name="connsiteY132" fmla="*/ 19109 h 20382"/>
                      <a:gd name="connsiteX133" fmla="*/ 12739 w 20382"/>
                      <a:gd name="connsiteY133" fmla="*/ 17835 h 20382"/>
                      <a:gd name="connsiteX134" fmla="*/ 12739 w 20382"/>
                      <a:gd name="connsiteY134" fmla="*/ 17835 h 20382"/>
                      <a:gd name="connsiteX135" fmla="*/ 14013 w 20382"/>
                      <a:gd name="connsiteY135" fmla="*/ 17835 h 20382"/>
                      <a:gd name="connsiteX136" fmla="*/ 14013 w 20382"/>
                      <a:gd name="connsiteY136" fmla="*/ 17835 h 20382"/>
                      <a:gd name="connsiteX137" fmla="*/ 14013 w 20382"/>
                      <a:gd name="connsiteY137" fmla="*/ 19109 h 20382"/>
                      <a:gd name="connsiteX138" fmla="*/ 15287 w 20382"/>
                      <a:gd name="connsiteY138" fmla="*/ 19109 h 20382"/>
                      <a:gd name="connsiteX139" fmla="*/ 15287 w 20382"/>
                      <a:gd name="connsiteY139" fmla="*/ 17835 h 20382"/>
                      <a:gd name="connsiteX140" fmla="*/ 15287 w 20382"/>
                      <a:gd name="connsiteY140" fmla="*/ 16561 h 20382"/>
                      <a:gd name="connsiteX141" fmla="*/ 15287 w 20382"/>
                      <a:gd name="connsiteY141" fmla="*/ 16561 h 20382"/>
                      <a:gd name="connsiteX142" fmla="*/ 15287 w 20382"/>
                      <a:gd name="connsiteY142" fmla="*/ 16561 h 20382"/>
                      <a:gd name="connsiteX143" fmla="*/ 15287 w 20382"/>
                      <a:gd name="connsiteY143" fmla="*/ 16561 h 20382"/>
                      <a:gd name="connsiteX144" fmla="*/ 16561 w 20382"/>
                      <a:gd name="connsiteY144" fmla="*/ 17835 h 20382"/>
                      <a:gd name="connsiteX145" fmla="*/ 17835 w 20382"/>
                      <a:gd name="connsiteY145" fmla="*/ 17835 h 20382"/>
                      <a:gd name="connsiteX146" fmla="*/ 17835 w 20382"/>
                      <a:gd name="connsiteY146" fmla="*/ 16561 h 20382"/>
                      <a:gd name="connsiteX147" fmla="*/ 16561 w 20382"/>
                      <a:gd name="connsiteY147" fmla="*/ 15287 h 20382"/>
                      <a:gd name="connsiteX148" fmla="*/ 16561 w 20382"/>
                      <a:gd name="connsiteY148" fmla="*/ 15287 h 20382"/>
                      <a:gd name="connsiteX149" fmla="*/ 16561 w 20382"/>
                      <a:gd name="connsiteY149" fmla="*/ 14013 h 20382"/>
                      <a:gd name="connsiteX150" fmla="*/ 16561 w 20382"/>
                      <a:gd name="connsiteY150" fmla="*/ 14013 h 20382"/>
                      <a:gd name="connsiteX151" fmla="*/ 17835 w 20382"/>
                      <a:gd name="connsiteY151" fmla="*/ 14013 h 20382"/>
                      <a:gd name="connsiteX152" fmla="*/ 19109 w 20382"/>
                      <a:gd name="connsiteY152" fmla="*/ 14013 h 20382"/>
                      <a:gd name="connsiteX153" fmla="*/ 19109 w 20382"/>
                      <a:gd name="connsiteY153" fmla="*/ 12739 h 20382"/>
                      <a:gd name="connsiteX154" fmla="*/ 17835 w 20382"/>
                      <a:gd name="connsiteY154" fmla="*/ 12739 h 20382"/>
                      <a:gd name="connsiteX155" fmla="*/ 17835 w 20382"/>
                      <a:gd name="connsiteY155" fmla="*/ 12739 h 20382"/>
                      <a:gd name="connsiteX156" fmla="*/ 17835 w 20382"/>
                      <a:gd name="connsiteY156" fmla="*/ 11465 h 20382"/>
                      <a:gd name="connsiteX157" fmla="*/ 17835 w 20382"/>
                      <a:gd name="connsiteY157" fmla="*/ 11465 h 20382"/>
                      <a:gd name="connsiteX158" fmla="*/ 19109 w 20382"/>
                      <a:gd name="connsiteY158" fmla="*/ 11465 h 20382"/>
                      <a:gd name="connsiteX159" fmla="*/ 20382 w 20382"/>
                      <a:gd name="connsiteY159" fmla="*/ 11465 h 20382"/>
                      <a:gd name="connsiteX160" fmla="*/ 20382 w 20382"/>
                      <a:gd name="connsiteY160" fmla="*/ 11465 h 20382"/>
                      <a:gd name="connsiteX161" fmla="*/ 20382 w 20382"/>
                      <a:gd name="connsiteY161" fmla="*/ 10191 h 20382"/>
                      <a:gd name="connsiteX162" fmla="*/ 19109 w 20382"/>
                      <a:gd name="connsiteY162" fmla="*/ 10191 h 20382"/>
                      <a:gd name="connsiteX163" fmla="*/ 19109 w 20382"/>
                      <a:gd name="connsiteY163" fmla="*/ 10191 h 20382"/>
                      <a:gd name="connsiteX164" fmla="*/ 19109 w 20382"/>
                      <a:gd name="connsiteY164" fmla="*/ 8917 h 20382"/>
                      <a:gd name="connsiteX165" fmla="*/ 19109 w 20382"/>
                      <a:gd name="connsiteY165" fmla="*/ 8917 h 20382"/>
                      <a:gd name="connsiteX166" fmla="*/ 20382 w 20382"/>
                      <a:gd name="connsiteY166" fmla="*/ 8917 h 20382"/>
                      <a:gd name="connsiteX167" fmla="*/ 20382 w 20382"/>
                      <a:gd name="connsiteY167" fmla="*/ 8917 h 20382"/>
                      <a:gd name="connsiteX168" fmla="*/ 19109 w 20382"/>
                      <a:gd name="connsiteY168" fmla="*/ 7643 h 20382"/>
                      <a:gd name="connsiteX169" fmla="*/ 19109 w 20382"/>
                      <a:gd name="connsiteY169" fmla="*/ 7643 h 20382"/>
                      <a:gd name="connsiteX170" fmla="*/ 19109 w 20382"/>
                      <a:gd name="connsiteY170" fmla="*/ 7643 h 20382"/>
                      <a:gd name="connsiteX171" fmla="*/ 19109 w 20382"/>
                      <a:gd name="connsiteY171" fmla="*/ 7643 h 20382"/>
                      <a:gd name="connsiteX172" fmla="*/ 19109 w 20382"/>
                      <a:gd name="connsiteY172" fmla="*/ 7643 h 20382"/>
                      <a:gd name="connsiteX173" fmla="*/ 11465 w 20382"/>
                      <a:gd name="connsiteY173" fmla="*/ 2548 h 20382"/>
                      <a:gd name="connsiteX174" fmla="*/ 11465 w 20382"/>
                      <a:gd name="connsiteY174" fmla="*/ 2548 h 20382"/>
                      <a:gd name="connsiteX175" fmla="*/ 16561 w 20382"/>
                      <a:gd name="connsiteY175" fmla="*/ 3822 h 20382"/>
                      <a:gd name="connsiteX176" fmla="*/ 16561 w 20382"/>
                      <a:gd name="connsiteY176" fmla="*/ 5096 h 20382"/>
                      <a:gd name="connsiteX177" fmla="*/ 14013 w 20382"/>
                      <a:gd name="connsiteY177" fmla="*/ 6370 h 20382"/>
                      <a:gd name="connsiteX178" fmla="*/ 14013 w 20382"/>
                      <a:gd name="connsiteY178" fmla="*/ 6370 h 20382"/>
                      <a:gd name="connsiteX179" fmla="*/ 12739 w 20382"/>
                      <a:gd name="connsiteY179" fmla="*/ 6370 h 20382"/>
                      <a:gd name="connsiteX180" fmla="*/ 12739 w 20382"/>
                      <a:gd name="connsiteY180" fmla="*/ 6370 h 20382"/>
                      <a:gd name="connsiteX181" fmla="*/ 11465 w 20382"/>
                      <a:gd name="connsiteY181" fmla="*/ 2548 h 20382"/>
                      <a:gd name="connsiteX182" fmla="*/ 11465 w 20382"/>
                      <a:gd name="connsiteY182" fmla="*/ 7643 h 20382"/>
                      <a:gd name="connsiteX183" fmla="*/ 12739 w 20382"/>
                      <a:gd name="connsiteY183" fmla="*/ 8917 h 20382"/>
                      <a:gd name="connsiteX184" fmla="*/ 11465 w 20382"/>
                      <a:gd name="connsiteY184" fmla="*/ 10191 h 20382"/>
                      <a:gd name="connsiteX185" fmla="*/ 10191 w 20382"/>
                      <a:gd name="connsiteY185" fmla="*/ 8917 h 20382"/>
                      <a:gd name="connsiteX186" fmla="*/ 11465 w 20382"/>
                      <a:gd name="connsiteY186" fmla="*/ 7643 h 20382"/>
                      <a:gd name="connsiteX187" fmla="*/ 5096 w 20382"/>
                      <a:gd name="connsiteY187" fmla="*/ 7643 h 20382"/>
                      <a:gd name="connsiteX188" fmla="*/ 7643 w 20382"/>
                      <a:gd name="connsiteY188" fmla="*/ 3822 h 20382"/>
                      <a:gd name="connsiteX189" fmla="*/ 7643 w 20382"/>
                      <a:gd name="connsiteY189" fmla="*/ 3822 h 20382"/>
                      <a:gd name="connsiteX190" fmla="*/ 8917 w 20382"/>
                      <a:gd name="connsiteY190" fmla="*/ 6370 h 20382"/>
                      <a:gd name="connsiteX191" fmla="*/ 8917 w 20382"/>
                      <a:gd name="connsiteY191" fmla="*/ 6370 h 20382"/>
                      <a:gd name="connsiteX192" fmla="*/ 7643 w 20382"/>
                      <a:gd name="connsiteY192" fmla="*/ 7643 h 20382"/>
                      <a:gd name="connsiteX193" fmla="*/ 7643 w 20382"/>
                      <a:gd name="connsiteY193" fmla="*/ 7643 h 20382"/>
                      <a:gd name="connsiteX194" fmla="*/ 5096 w 20382"/>
                      <a:gd name="connsiteY194" fmla="*/ 7643 h 20382"/>
                      <a:gd name="connsiteX195" fmla="*/ 5096 w 20382"/>
                      <a:gd name="connsiteY195" fmla="*/ 7643 h 20382"/>
                      <a:gd name="connsiteX196" fmla="*/ 7643 w 20382"/>
                      <a:gd name="connsiteY196" fmla="*/ 14013 h 20382"/>
                      <a:gd name="connsiteX197" fmla="*/ 5096 w 20382"/>
                      <a:gd name="connsiteY197" fmla="*/ 10191 h 20382"/>
                      <a:gd name="connsiteX198" fmla="*/ 5096 w 20382"/>
                      <a:gd name="connsiteY198" fmla="*/ 10191 h 20382"/>
                      <a:gd name="connsiteX199" fmla="*/ 5096 w 20382"/>
                      <a:gd name="connsiteY199" fmla="*/ 10191 h 20382"/>
                      <a:gd name="connsiteX200" fmla="*/ 7643 w 20382"/>
                      <a:gd name="connsiteY200" fmla="*/ 10191 h 20382"/>
                      <a:gd name="connsiteX201" fmla="*/ 7643 w 20382"/>
                      <a:gd name="connsiteY201" fmla="*/ 10191 h 20382"/>
                      <a:gd name="connsiteX202" fmla="*/ 7643 w 20382"/>
                      <a:gd name="connsiteY202" fmla="*/ 11465 h 20382"/>
                      <a:gd name="connsiteX203" fmla="*/ 7643 w 20382"/>
                      <a:gd name="connsiteY203" fmla="*/ 11465 h 20382"/>
                      <a:gd name="connsiteX204" fmla="*/ 7643 w 20382"/>
                      <a:gd name="connsiteY204" fmla="*/ 14013 h 20382"/>
                      <a:gd name="connsiteX205" fmla="*/ 7643 w 20382"/>
                      <a:gd name="connsiteY205" fmla="*/ 14013 h 20382"/>
                      <a:gd name="connsiteX206" fmla="*/ 15287 w 20382"/>
                      <a:gd name="connsiteY206" fmla="*/ 14013 h 20382"/>
                      <a:gd name="connsiteX207" fmla="*/ 12739 w 20382"/>
                      <a:gd name="connsiteY207" fmla="*/ 15287 h 20382"/>
                      <a:gd name="connsiteX208" fmla="*/ 10191 w 20382"/>
                      <a:gd name="connsiteY208" fmla="*/ 15287 h 20382"/>
                      <a:gd name="connsiteX209" fmla="*/ 10191 w 20382"/>
                      <a:gd name="connsiteY209" fmla="*/ 15287 h 20382"/>
                      <a:gd name="connsiteX210" fmla="*/ 11465 w 20382"/>
                      <a:gd name="connsiteY210" fmla="*/ 12739 h 20382"/>
                      <a:gd name="connsiteX211" fmla="*/ 11465 w 20382"/>
                      <a:gd name="connsiteY211" fmla="*/ 12739 h 20382"/>
                      <a:gd name="connsiteX212" fmla="*/ 12739 w 20382"/>
                      <a:gd name="connsiteY212" fmla="*/ 12739 h 20382"/>
                      <a:gd name="connsiteX213" fmla="*/ 12739 w 20382"/>
                      <a:gd name="connsiteY213" fmla="*/ 12739 h 20382"/>
                      <a:gd name="connsiteX214" fmla="*/ 12739 w 20382"/>
                      <a:gd name="connsiteY214" fmla="*/ 12739 h 20382"/>
                      <a:gd name="connsiteX215" fmla="*/ 15287 w 20382"/>
                      <a:gd name="connsiteY215" fmla="*/ 14013 h 20382"/>
                      <a:gd name="connsiteX216" fmla="*/ 15287 w 20382"/>
                      <a:gd name="connsiteY216" fmla="*/ 14013 h 20382"/>
                      <a:gd name="connsiteX217" fmla="*/ 17835 w 20382"/>
                      <a:gd name="connsiteY217" fmla="*/ 11465 h 20382"/>
                      <a:gd name="connsiteX218" fmla="*/ 15287 w 20382"/>
                      <a:gd name="connsiteY218" fmla="*/ 10191 h 20382"/>
                      <a:gd name="connsiteX219" fmla="*/ 15287 w 20382"/>
                      <a:gd name="connsiteY219" fmla="*/ 10191 h 20382"/>
                      <a:gd name="connsiteX220" fmla="*/ 15287 w 20382"/>
                      <a:gd name="connsiteY220" fmla="*/ 8917 h 20382"/>
                      <a:gd name="connsiteX221" fmla="*/ 15287 w 20382"/>
                      <a:gd name="connsiteY221" fmla="*/ 8917 h 20382"/>
                      <a:gd name="connsiteX222" fmla="*/ 17835 w 20382"/>
                      <a:gd name="connsiteY222" fmla="*/ 7643 h 20382"/>
                      <a:gd name="connsiteX223" fmla="*/ 19109 w 20382"/>
                      <a:gd name="connsiteY223" fmla="*/ 7643 h 20382"/>
                      <a:gd name="connsiteX224" fmla="*/ 19109 w 20382"/>
                      <a:gd name="connsiteY224" fmla="*/ 7643 h 20382"/>
                      <a:gd name="connsiteX225" fmla="*/ 17835 w 20382"/>
                      <a:gd name="connsiteY225" fmla="*/ 11465 h 20382"/>
                      <a:gd name="connsiteX226" fmla="*/ 17835 w 20382"/>
                      <a:gd name="connsiteY226" fmla="*/ 11465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7643"/>
                        </a:moveTo>
                        <a:lnTo>
                          <a:pt x="19109" y="7643"/>
                        </a:lnTo>
                        <a:cubicBezTo>
                          <a:pt x="20382" y="7643"/>
                          <a:pt x="20382" y="6370"/>
                          <a:pt x="20382" y="6370"/>
                        </a:cubicBezTo>
                        <a:cubicBezTo>
                          <a:pt x="20382" y="6370"/>
                          <a:pt x="20382" y="6370"/>
                          <a:pt x="19109" y="6370"/>
                        </a:cubicBezTo>
                        <a:lnTo>
                          <a:pt x="19109" y="7643"/>
                        </a:lnTo>
                        <a:cubicBezTo>
                          <a:pt x="19109" y="6370"/>
                          <a:pt x="19109" y="6370"/>
                          <a:pt x="19109" y="7643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cubicBezTo>
                          <a:pt x="17835" y="6370"/>
                          <a:pt x="17835" y="6370"/>
                          <a:pt x="17835" y="6370"/>
                        </a:cubicBezTo>
                        <a:lnTo>
                          <a:pt x="19109" y="6370"/>
                        </a:lnTo>
                        <a:cubicBezTo>
                          <a:pt x="19109" y="6370"/>
                          <a:pt x="19109" y="6370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7835" y="2548"/>
                          <a:pt x="17835" y="2548"/>
                        </a:cubicBezTo>
                        <a:cubicBezTo>
                          <a:pt x="17835" y="2548"/>
                          <a:pt x="16561" y="2548"/>
                          <a:pt x="16561" y="2548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5287" y="1274"/>
                          <a:pt x="15287" y="1274"/>
                        </a:cubicBezTo>
                        <a:cubicBezTo>
                          <a:pt x="15287" y="1274"/>
                          <a:pt x="14013" y="1274"/>
                          <a:pt x="14013" y="1274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4013" y="2548"/>
                        </a:cubicBezTo>
                        <a:cubicBezTo>
                          <a:pt x="14013" y="2548"/>
                          <a:pt x="14013" y="2548"/>
                          <a:pt x="12739" y="2548"/>
                        </a:cubicBezTo>
                        <a:cubicBezTo>
                          <a:pt x="12739" y="2548"/>
                          <a:pt x="12739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0"/>
                          <a:pt x="12739" y="0"/>
                        </a:cubicBezTo>
                        <a:lnTo>
                          <a:pt x="12739" y="0"/>
                        </a:lnTo>
                        <a:cubicBezTo>
                          <a:pt x="12739" y="0"/>
                          <a:pt x="11465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1465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8917" y="1274"/>
                        </a:cubicBezTo>
                        <a:cubicBezTo>
                          <a:pt x="8917" y="1274"/>
                          <a:pt x="8917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7643" y="0"/>
                        </a:cubicBezTo>
                        <a:cubicBezTo>
                          <a:pt x="7643" y="0"/>
                          <a:pt x="7643" y="0"/>
                          <a:pt x="7643" y="1274"/>
                        </a:cubicBezTo>
                        <a:lnTo>
                          <a:pt x="7643" y="2548"/>
                        </a:lnTo>
                        <a:cubicBezTo>
                          <a:pt x="7643" y="2548"/>
                          <a:pt x="7643" y="2548"/>
                          <a:pt x="7643" y="2548"/>
                        </a:cubicBezTo>
                        <a:cubicBezTo>
                          <a:pt x="7643" y="2548"/>
                          <a:pt x="7643" y="2548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6370" y="1274"/>
                        </a:lnTo>
                        <a:cubicBezTo>
                          <a:pt x="6370" y="1274"/>
                          <a:pt x="6370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3822"/>
                        </a:ln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lnTo>
                          <a:pt x="3822" y="2548"/>
                        </a:lnTo>
                        <a:cubicBezTo>
                          <a:pt x="3822" y="2548"/>
                          <a:pt x="2548" y="2548"/>
                          <a:pt x="2548" y="2548"/>
                        </a:cubicBezTo>
                        <a:lnTo>
                          <a:pt x="2548" y="2548"/>
                        </a:lnTo>
                        <a:cubicBezTo>
                          <a:pt x="2548" y="2548"/>
                          <a:pt x="2548" y="3822"/>
                          <a:pt x="2548" y="3822"/>
                        </a:cubicBez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1274" y="5096"/>
                          <a:pt x="1274" y="5096"/>
                        </a:cubicBezTo>
                        <a:cubicBezTo>
                          <a:pt x="1274" y="5096"/>
                          <a:pt x="1274" y="6370"/>
                          <a:pt x="1274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ubicBezTo>
                          <a:pt x="2548" y="6370"/>
                          <a:pt x="2548" y="6370"/>
                          <a:pt x="2548" y="7643"/>
                        </a:cubicBezTo>
                        <a:cubicBezTo>
                          <a:pt x="2548" y="7643"/>
                          <a:pt x="2548" y="7643"/>
                          <a:pt x="2548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0" y="7643"/>
                          <a:pt x="0" y="7643"/>
                        </a:cubicBezTo>
                        <a:cubicBezTo>
                          <a:pt x="0" y="7643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8917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1465"/>
                        </a:cubicBezTo>
                        <a:cubicBezTo>
                          <a:pt x="1274" y="11465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2739"/>
                        </a:cubicBezTo>
                        <a:cubicBezTo>
                          <a:pt x="0" y="12739"/>
                          <a:pt x="0" y="12739"/>
                          <a:pt x="1274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2739"/>
                        </a:cubicBezTo>
                        <a:cubicBezTo>
                          <a:pt x="2548" y="12739"/>
                          <a:pt x="2548" y="12739"/>
                          <a:pt x="2548" y="14013"/>
                        </a:cubicBezTo>
                        <a:cubicBezTo>
                          <a:pt x="2548" y="14013"/>
                          <a:pt x="2548" y="14013"/>
                          <a:pt x="2548" y="14013"/>
                        </a:cubicBezTo>
                        <a:lnTo>
                          <a:pt x="1274" y="14013"/>
                        </a:lnTo>
                        <a:cubicBezTo>
                          <a:pt x="1274" y="14013"/>
                          <a:pt x="1274" y="14013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lnTo>
                          <a:pt x="2548" y="16561"/>
                        </a:lnTo>
                        <a:cubicBezTo>
                          <a:pt x="2548" y="16561"/>
                          <a:pt x="2548" y="17835"/>
                          <a:pt x="2548" y="17835"/>
                        </a:cubicBezTo>
                        <a:lnTo>
                          <a:pt x="2548" y="17835"/>
                        </a:lnTo>
                        <a:cubicBezTo>
                          <a:pt x="2548" y="17835"/>
                          <a:pt x="3822" y="17835"/>
                          <a:pt x="3822" y="17835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9109"/>
                          <a:pt x="5096" y="19109"/>
                        </a:cubicBezTo>
                        <a:cubicBezTo>
                          <a:pt x="5096" y="19109"/>
                          <a:pt x="6370" y="19109"/>
                          <a:pt x="6370" y="19109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6370" y="17835"/>
                          <a:pt x="7643" y="17835"/>
                        </a:cubicBezTo>
                        <a:cubicBezTo>
                          <a:pt x="7643" y="17835"/>
                          <a:pt x="7643" y="17835"/>
                          <a:pt x="7643" y="17835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20383"/>
                          <a:pt x="7643" y="20383"/>
                        </a:cubicBezTo>
                        <a:cubicBezTo>
                          <a:pt x="7643" y="20383"/>
                          <a:pt x="8917" y="20383"/>
                          <a:pt x="8917" y="20383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20383"/>
                        </a:lnTo>
                        <a:cubicBezTo>
                          <a:pt x="10191" y="20383"/>
                          <a:pt x="10191" y="20383"/>
                          <a:pt x="10191" y="20383"/>
                        </a:cubicBezTo>
                        <a:cubicBezTo>
                          <a:pt x="10191" y="20383"/>
                          <a:pt x="10191" y="20383"/>
                          <a:pt x="10191" y="20383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1465" y="19109"/>
                        </a:cubicBezTo>
                        <a:cubicBezTo>
                          <a:pt x="11465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2739" y="20383"/>
                        </a:cubicBezTo>
                        <a:cubicBezTo>
                          <a:pt x="14013" y="20383"/>
                          <a:pt x="12739" y="20383"/>
                          <a:pt x="12739" y="19109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2739" y="17835"/>
                        </a:cubicBezTo>
                        <a:cubicBezTo>
                          <a:pt x="12739" y="17835"/>
                          <a:pt x="12739" y="17835"/>
                          <a:pt x="14013" y="17835"/>
                        </a:cubicBezTo>
                        <a:cubicBezTo>
                          <a:pt x="14013" y="17835"/>
                          <a:pt x="14013" y="17835"/>
                          <a:pt x="14013" y="17835"/>
                        </a:cubicBezTo>
                        <a:lnTo>
                          <a:pt x="14013" y="19109"/>
                        </a:lnTo>
                        <a:cubicBezTo>
                          <a:pt x="14013" y="19109"/>
                          <a:pt x="14013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6561" y="17835"/>
                        </a:lnTo>
                        <a:cubicBezTo>
                          <a:pt x="16561" y="17835"/>
                          <a:pt x="17835" y="17835"/>
                          <a:pt x="17835" y="17835"/>
                        </a:cubicBezTo>
                        <a:cubicBezTo>
                          <a:pt x="17835" y="17835"/>
                          <a:pt x="17835" y="16561"/>
                          <a:pt x="17835" y="16561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5287"/>
                          <a:pt x="16561" y="15287"/>
                        </a:cubicBezTo>
                        <a:cubicBezTo>
                          <a:pt x="16561" y="15287"/>
                          <a:pt x="16561" y="15287"/>
                          <a:pt x="16561" y="14013"/>
                        </a:cubicBezTo>
                        <a:cubicBezTo>
                          <a:pt x="16561" y="14013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9109" y="14013"/>
                          <a:pt x="19109" y="14013"/>
                        </a:cubicBezTo>
                        <a:cubicBezTo>
                          <a:pt x="19109" y="14013"/>
                          <a:pt x="19109" y="12739"/>
                          <a:pt x="19109" y="12739"/>
                        </a:cubicBezTo>
                        <a:lnTo>
                          <a:pt x="17835" y="12739"/>
                        </a:ln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ubicBezTo>
                          <a:pt x="17835" y="11465"/>
                          <a:pt x="17835" y="11465"/>
                          <a:pt x="17835" y="11465"/>
                        </a:cubicBezTo>
                        <a:lnTo>
                          <a:pt x="19109" y="11465"/>
                        </a:lnTo>
                        <a:cubicBezTo>
                          <a:pt x="19109" y="11465"/>
                          <a:pt x="20382" y="11465"/>
                          <a:pt x="20382" y="11465"/>
                        </a:cubicBezTo>
                        <a:lnTo>
                          <a:pt x="20382" y="11465"/>
                        </a:lnTo>
                        <a:cubicBezTo>
                          <a:pt x="20382" y="11465"/>
                          <a:pt x="20382" y="10191"/>
                          <a:pt x="20382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20382" y="8917"/>
                        </a:lnTo>
                        <a:cubicBezTo>
                          <a:pt x="20382" y="8917"/>
                          <a:pt x="20382" y="8917"/>
                          <a:pt x="20382" y="8917"/>
                        </a:cubicBezTo>
                        <a:cubicBezTo>
                          <a:pt x="20382" y="8917"/>
                          <a:pt x="20382" y="7643"/>
                          <a:pt x="19109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lose/>
                        <a:moveTo>
                          <a:pt x="11465" y="2548"/>
                        </a:moveTo>
                        <a:cubicBezTo>
                          <a:pt x="11465" y="2548"/>
                          <a:pt x="11465" y="2548"/>
                          <a:pt x="11465" y="2548"/>
                        </a:cubicBezTo>
                        <a:cubicBezTo>
                          <a:pt x="14013" y="2548"/>
                          <a:pt x="15287" y="2548"/>
                          <a:pt x="16561" y="3822"/>
                        </a:cubicBezTo>
                        <a:cubicBezTo>
                          <a:pt x="16561" y="3822"/>
                          <a:pt x="16561" y="3822"/>
                          <a:pt x="16561" y="5096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4013" y="6370"/>
                          <a:pt x="14013" y="6370"/>
                        </a:cubicBezTo>
                        <a:cubicBezTo>
                          <a:pt x="14013" y="6370"/>
                          <a:pt x="12739" y="6370"/>
                          <a:pt x="12739" y="6370"/>
                        </a:cubicBezTo>
                        <a:cubicBezTo>
                          <a:pt x="12739" y="6370"/>
                          <a:pt x="12739" y="6370"/>
                          <a:pt x="12739" y="6370"/>
                        </a:cubicBezTo>
                        <a:lnTo>
                          <a:pt x="11465" y="2548"/>
                        </a:lnTo>
                        <a:close/>
                        <a:moveTo>
                          <a:pt x="11465" y="7643"/>
                        </a:moveTo>
                        <a:cubicBezTo>
                          <a:pt x="12739" y="7643"/>
                          <a:pt x="12739" y="7643"/>
                          <a:pt x="12739" y="8917"/>
                        </a:cubicBezTo>
                        <a:cubicBezTo>
                          <a:pt x="12739" y="10191"/>
                          <a:pt x="12739" y="10191"/>
                          <a:pt x="11465" y="10191"/>
                        </a:cubicBezTo>
                        <a:cubicBezTo>
                          <a:pt x="10191" y="10191"/>
                          <a:pt x="10191" y="10191"/>
                          <a:pt x="10191" y="8917"/>
                        </a:cubicBezTo>
                        <a:cubicBezTo>
                          <a:pt x="10191" y="7643"/>
                          <a:pt x="10191" y="7643"/>
                          <a:pt x="11465" y="7643"/>
                        </a:cubicBezTo>
                        <a:close/>
                        <a:moveTo>
                          <a:pt x="5096" y="7643"/>
                        </a:moveTo>
                        <a:cubicBezTo>
                          <a:pt x="5096" y="6370"/>
                          <a:pt x="6370" y="5096"/>
                          <a:pt x="7643" y="3822"/>
                        </a:cubicBezTo>
                        <a:cubicBezTo>
                          <a:pt x="7643" y="3822"/>
                          <a:pt x="7643" y="3822"/>
                          <a:pt x="7643" y="3822"/>
                        </a:cubicBezTo>
                        <a:lnTo>
                          <a:pt x="8917" y="6370"/>
                        </a:lnTo>
                        <a:cubicBezTo>
                          <a:pt x="8917" y="6370"/>
                          <a:pt x="8917" y="6370"/>
                          <a:pt x="8917" y="6370"/>
                        </a:cubicBezTo>
                        <a:cubicBezTo>
                          <a:pt x="8917" y="6370"/>
                          <a:pt x="8917" y="6370"/>
                          <a:pt x="7643" y="7643"/>
                        </a:cubicBezTo>
                        <a:cubicBezTo>
                          <a:pt x="7643" y="7643"/>
                          <a:pt x="7643" y="7643"/>
                          <a:pt x="7643" y="7643"/>
                        </a:cubicBezTo>
                        <a:lnTo>
                          <a:pt x="5096" y="7643"/>
                        </a:lnTo>
                        <a:cubicBezTo>
                          <a:pt x="5096" y="7643"/>
                          <a:pt x="5096" y="7643"/>
                          <a:pt x="5096" y="7643"/>
                        </a:cubicBezTo>
                        <a:close/>
                        <a:moveTo>
                          <a:pt x="7643" y="14013"/>
                        </a:moveTo>
                        <a:cubicBezTo>
                          <a:pt x="6370" y="12739"/>
                          <a:pt x="5096" y="11465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lnTo>
                          <a:pt x="7643" y="10191"/>
                        </a:lnTo>
                        <a:cubicBezTo>
                          <a:pt x="7643" y="10191"/>
                          <a:pt x="7643" y="10191"/>
                          <a:pt x="7643" y="10191"/>
                        </a:cubicBezTo>
                        <a:cubicBezTo>
                          <a:pt x="7643" y="10191"/>
                          <a:pt x="7643" y="11465"/>
                          <a:pt x="7643" y="11465"/>
                        </a:cubicBezTo>
                        <a:cubicBezTo>
                          <a:pt x="7643" y="11465"/>
                          <a:pt x="7643" y="11465"/>
                          <a:pt x="7643" y="11465"/>
                        </a:cubicBezTo>
                        <a:lnTo>
                          <a:pt x="7643" y="14013"/>
                        </a:lnTo>
                        <a:cubicBezTo>
                          <a:pt x="8917" y="15287"/>
                          <a:pt x="7643" y="15287"/>
                          <a:pt x="7643" y="14013"/>
                        </a:cubicBezTo>
                        <a:close/>
                        <a:moveTo>
                          <a:pt x="15287" y="14013"/>
                        </a:moveTo>
                        <a:cubicBezTo>
                          <a:pt x="14013" y="14013"/>
                          <a:pt x="14013" y="15287"/>
                          <a:pt x="12739" y="15287"/>
                        </a:cubicBezTo>
                        <a:cubicBezTo>
                          <a:pt x="11465" y="15287"/>
                          <a:pt x="11465" y="15287"/>
                          <a:pt x="10191" y="15287"/>
                        </a:cubicBezTo>
                        <a:cubicBezTo>
                          <a:pt x="10191" y="15287"/>
                          <a:pt x="10191" y="15287"/>
                          <a:pt x="10191" y="15287"/>
                        </a:cubicBezTo>
                        <a:lnTo>
                          <a:pt x="11465" y="12739"/>
                        </a:lnTo>
                        <a:cubicBezTo>
                          <a:pt x="11465" y="12739"/>
                          <a:pt x="11465" y="12739"/>
                          <a:pt x="11465" y="12739"/>
                        </a:cubicBezTo>
                        <a:cubicBezTo>
                          <a:pt x="11465" y="12739"/>
                          <a:pt x="11465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lnTo>
                          <a:pt x="15287" y="14013"/>
                        </a:lnTo>
                        <a:cubicBezTo>
                          <a:pt x="16561" y="14013"/>
                          <a:pt x="16561" y="14013"/>
                          <a:pt x="15287" y="14013"/>
                        </a:cubicBezTo>
                        <a:close/>
                        <a:moveTo>
                          <a:pt x="17835" y="11465"/>
                        </a:moveTo>
                        <a:lnTo>
                          <a:pt x="15287" y="10191"/>
                        </a:lnTo>
                        <a:cubicBezTo>
                          <a:pt x="15287" y="10191"/>
                          <a:pt x="15287" y="10191"/>
                          <a:pt x="15287" y="10191"/>
                        </a:cubicBezTo>
                        <a:cubicBezTo>
                          <a:pt x="15287" y="10191"/>
                          <a:pt x="15287" y="8917"/>
                          <a:pt x="15287" y="8917"/>
                        </a:cubicBezTo>
                        <a:cubicBezTo>
                          <a:pt x="15287" y="8917"/>
                          <a:pt x="15287" y="8917"/>
                          <a:pt x="15287" y="8917"/>
                        </a:cubicBezTo>
                        <a:lnTo>
                          <a:pt x="17835" y="7643"/>
                        </a:lnTo>
                        <a:cubicBezTo>
                          <a:pt x="17835" y="7643"/>
                          <a:pt x="17835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8917"/>
                          <a:pt x="19109" y="10191"/>
                          <a:pt x="17835" y="11465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0C5A03A1-E380-4CF4-A573-DA4246D07008}"/>
                      </a:ext>
                    </a:extLst>
                  </p:cNvPr>
                  <p:cNvSpPr/>
                  <p:nvPr/>
                </p:nvSpPr>
                <p:spPr>
                  <a:xfrm>
                    <a:off x="2470977" y="1141954"/>
                    <a:ext cx="13305" cy="12739"/>
                  </a:xfrm>
                  <a:custGeom>
                    <a:avLst/>
                    <a:gdLst>
                      <a:gd name="connsiteX0" fmla="*/ 13305 w 13305"/>
                      <a:gd name="connsiteY0" fmla="*/ 8917 h 12739"/>
                      <a:gd name="connsiteX1" fmla="*/ 13305 w 13305"/>
                      <a:gd name="connsiteY1" fmla="*/ 8917 h 12739"/>
                      <a:gd name="connsiteX2" fmla="*/ 13305 w 13305"/>
                      <a:gd name="connsiteY2" fmla="*/ 8917 h 12739"/>
                      <a:gd name="connsiteX3" fmla="*/ 13305 w 13305"/>
                      <a:gd name="connsiteY3" fmla="*/ 8917 h 12739"/>
                      <a:gd name="connsiteX4" fmla="*/ 13305 w 13305"/>
                      <a:gd name="connsiteY4" fmla="*/ 7643 h 12739"/>
                      <a:gd name="connsiteX5" fmla="*/ 13305 w 13305"/>
                      <a:gd name="connsiteY5" fmla="*/ 7643 h 12739"/>
                      <a:gd name="connsiteX6" fmla="*/ 13305 w 13305"/>
                      <a:gd name="connsiteY6" fmla="*/ 7643 h 12739"/>
                      <a:gd name="connsiteX7" fmla="*/ 13305 w 13305"/>
                      <a:gd name="connsiteY7" fmla="*/ 7643 h 12739"/>
                      <a:gd name="connsiteX8" fmla="*/ 13305 w 13305"/>
                      <a:gd name="connsiteY8" fmla="*/ 7643 h 12739"/>
                      <a:gd name="connsiteX9" fmla="*/ 13305 w 13305"/>
                      <a:gd name="connsiteY9" fmla="*/ 6370 h 12739"/>
                      <a:gd name="connsiteX10" fmla="*/ 13305 w 13305"/>
                      <a:gd name="connsiteY10" fmla="*/ 6370 h 12739"/>
                      <a:gd name="connsiteX11" fmla="*/ 13305 w 13305"/>
                      <a:gd name="connsiteY11" fmla="*/ 6370 h 12739"/>
                      <a:gd name="connsiteX12" fmla="*/ 13305 w 13305"/>
                      <a:gd name="connsiteY12" fmla="*/ 6370 h 12739"/>
                      <a:gd name="connsiteX13" fmla="*/ 13305 w 13305"/>
                      <a:gd name="connsiteY13" fmla="*/ 6370 h 12739"/>
                      <a:gd name="connsiteX14" fmla="*/ 13305 w 13305"/>
                      <a:gd name="connsiteY14" fmla="*/ 5096 h 12739"/>
                      <a:gd name="connsiteX15" fmla="*/ 13305 w 13305"/>
                      <a:gd name="connsiteY15" fmla="*/ 5096 h 12739"/>
                      <a:gd name="connsiteX16" fmla="*/ 13305 w 13305"/>
                      <a:gd name="connsiteY16" fmla="*/ 5096 h 12739"/>
                      <a:gd name="connsiteX17" fmla="*/ 13305 w 13305"/>
                      <a:gd name="connsiteY17" fmla="*/ 5096 h 12739"/>
                      <a:gd name="connsiteX18" fmla="*/ 13305 w 13305"/>
                      <a:gd name="connsiteY18" fmla="*/ 5096 h 12739"/>
                      <a:gd name="connsiteX19" fmla="*/ 13305 w 13305"/>
                      <a:gd name="connsiteY19" fmla="*/ 3822 h 12739"/>
                      <a:gd name="connsiteX20" fmla="*/ 13305 w 13305"/>
                      <a:gd name="connsiteY20" fmla="*/ 3822 h 12739"/>
                      <a:gd name="connsiteX21" fmla="*/ 13305 w 13305"/>
                      <a:gd name="connsiteY21" fmla="*/ 2548 h 12739"/>
                      <a:gd name="connsiteX22" fmla="*/ 12031 w 13305"/>
                      <a:gd name="connsiteY22" fmla="*/ 2548 h 12739"/>
                      <a:gd name="connsiteX23" fmla="*/ 12031 w 13305"/>
                      <a:gd name="connsiteY23" fmla="*/ 2548 h 12739"/>
                      <a:gd name="connsiteX24" fmla="*/ 12031 w 13305"/>
                      <a:gd name="connsiteY24" fmla="*/ 2548 h 12739"/>
                      <a:gd name="connsiteX25" fmla="*/ 12031 w 13305"/>
                      <a:gd name="connsiteY25" fmla="*/ 2548 h 12739"/>
                      <a:gd name="connsiteX26" fmla="*/ 12031 w 13305"/>
                      <a:gd name="connsiteY26" fmla="*/ 1274 h 12739"/>
                      <a:gd name="connsiteX27" fmla="*/ 10757 w 13305"/>
                      <a:gd name="connsiteY27" fmla="*/ 1274 h 12739"/>
                      <a:gd name="connsiteX28" fmla="*/ 10757 w 13305"/>
                      <a:gd name="connsiteY28" fmla="*/ 1274 h 12739"/>
                      <a:gd name="connsiteX29" fmla="*/ 9484 w 13305"/>
                      <a:gd name="connsiteY29" fmla="*/ 1274 h 12739"/>
                      <a:gd name="connsiteX30" fmla="*/ 9484 w 13305"/>
                      <a:gd name="connsiteY30" fmla="*/ 1274 h 12739"/>
                      <a:gd name="connsiteX31" fmla="*/ 9484 w 13305"/>
                      <a:gd name="connsiteY31" fmla="*/ 1274 h 12739"/>
                      <a:gd name="connsiteX32" fmla="*/ 9484 w 13305"/>
                      <a:gd name="connsiteY32" fmla="*/ 1274 h 12739"/>
                      <a:gd name="connsiteX33" fmla="*/ 9484 w 13305"/>
                      <a:gd name="connsiteY33" fmla="*/ 1274 h 12739"/>
                      <a:gd name="connsiteX34" fmla="*/ 8210 w 13305"/>
                      <a:gd name="connsiteY34" fmla="*/ 1274 h 12739"/>
                      <a:gd name="connsiteX35" fmla="*/ 8210 w 13305"/>
                      <a:gd name="connsiteY35" fmla="*/ 0 h 12739"/>
                      <a:gd name="connsiteX36" fmla="*/ 8210 w 13305"/>
                      <a:gd name="connsiteY36" fmla="*/ 0 h 12739"/>
                      <a:gd name="connsiteX37" fmla="*/ 8210 w 13305"/>
                      <a:gd name="connsiteY37" fmla="*/ 0 h 12739"/>
                      <a:gd name="connsiteX38" fmla="*/ 8210 w 13305"/>
                      <a:gd name="connsiteY38" fmla="*/ 1274 h 12739"/>
                      <a:gd name="connsiteX39" fmla="*/ 6936 w 13305"/>
                      <a:gd name="connsiteY39" fmla="*/ 1274 h 12739"/>
                      <a:gd name="connsiteX40" fmla="*/ 6936 w 13305"/>
                      <a:gd name="connsiteY40" fmla="*/ 0 h 12739"/>
                      <a:gd name="connsiteX41" fmla="*/ 6936 w 13305"/>
                      <a:gd name="connsiteY41" fmla="*/ 0 h 12739"/>
                      <a:gd name="connsiteX42" fmla="*/ 6936 w 13305"/>
                      <a:gd name="connsiteY42" fmla="*/ 0 h 12739"/>
                      <a:gd name="connsiteX43" fmla="*/ 6936 w 13305"/>
                      <a:gd name="connsiteY43" fmla="*/ 1274 h 12739"/>
                      <a:gd name="connsiteX44" fmla="*/ 5662 w 13305"/>
                      <a:gd name="connsiteY44" fmla="*/ 1274 h 12739"/>
                      <a:gd name="connsiteX45" fmla="*/ 5662 w 13305"/>
                      <a:gd name="connsiteY45" fmla="*/ 1274 h 12739"/>
                      <a:gd name="connsiteX46" fmla="*/ 5662 w 13305"/>
                      <a:gd name="connsiteY46" fmla="*/ 1274 h 12739"/>
                      <a:gd name="connsiteX47" fmla="*/ 5662 w 13305"/>
                      <a:gd name="connsiteY47" fmla="*/ 1274 h 12739"/>
                      <a:gd name="connsiteX48" fmla="*/ 5662 w 13305"/>
                      <a:gd name="connsiteY48" fmla="*/ 1274 h 12739"/>
                      <a:gd name="connsiteX49" fmla="*/ 4388 w 13305"/>
                      <a:gd name="connsiteY49" fmla="*/ 1274 h 12739"/>
                      <a:gd name="connsiteX50" fmla="*/ 4388 w 13305"/>
                      <a:gd name="connsiteY50" fmla="*/ 1274 h 12739"/>
                      <a:gd name="connsiteX51" fmla="*/ 3114 w 13305"/>
                      <a:gd name="connsiteY51" fmla="*/ 1274 h 12739"/>
                      <a:gd name="connsiteX52" fmla="*/ 3114 w 13305"/>
                      <a:gd name="connsiteY52" fmla="*/ 2548 h 12739"/>
                      <a:gd name="connsiteX53" fmla="*/ 3114 w 13305"/>
                      <a:gd name="connsiteY53" fmla="*/ 2548 h 12739"/>
                      <a:gd name="connsiteX54" fmla="*/ 3114 w 13305"/>
                      <a:gd name="connsiteY54" fmla="*/ 2548 h 12739"/>
                      <a:gd name="connsiteX55" fmla="*/ 3114 w 13305"/>
                      <a:gd name="connsiteY55" fmla="*/ 2548 h 12739"/>
                      <a:gd name="connsiteX56" fmla="*/ 1840 w 13305"/>
                      <a:gd name="connsiteY56" fmla="*/ 2548 h 12739"/>
                      <a:gd name="connsiteX57" fmla="*/ 1840 w 13305"/>
                      <a:gd name="connsiteY57" fmla="*/ 3822 h 12739"/>
                      <a:gd name="connsiteX58" fmla="*/ 1840 w 13305"/>
                      <a:gd name="connsiteY58" fmla="*/ 3822 h 12739"/>
                      <a:gd name="connsiteX59" fmla="*/ 1840 w 13305"/>
                      <a:gd name="connsiteY59" fmla="*/ 5096 h 12739"/>
                      <a:gd name="connsiteX60" fmla="*/ 1840 w 13305"/>
                      <a:gd name="connsiteY60" fmla="*/ 5096 h 12739"/>
                      <a:gd name="connsiteX61" fmla="*/ 1840 w 13305"/>
                      <a:gd name="connsiteY61" fmla="*/ 5096 h 12739"/>
                      <a:gd name="connsiteX62" fmla="*/ 1840 w 13305"/>
                      <a:gd name="connsiteY62" fmla="*/ 5096 h 12739"/>
                      <a:gd name="connsiteX63" fmla="*/ 1840 w 13305"/>
                      <a:gd name="connsiteY63" fmla="*/ 5096 h 12739"/>
                      <a:gd name="connsiteX64" fmla="*/ 1840 w 13305"/>
                      <a:gd name="connsiteY64" fmla="*/ 6370 h 12739"/>
                      <a:gd name="connsiteX65" fmla="*/ 1840 w 13305"/>
                      <a:gd name="connsiteY65" fmla="*/ 6370 h 12739"/>
                      <a:gd name="connsiteX66" fmla="*/ 1840 w 13305"/>
                      <a:gd name="connsiteY66" fmla="*/ 6370 h 12739"/>
                      <a:gd name="connsiteX67" fmla="*/ 1840 w 13305"/>
                      <a:gd name="connsiteY67" fmla="*/ 6370 h 12739"/>
                      <a:gd name="connsiteX68" fmla="*/ 1840 w 13305"/>
                      <a:gd name="connsiteY68" fmla="*/ 6370 h 12739"/>
                      <a:gd name="connsiteX69" fmla="*/ 1840 w 13305"/>
                      <a:gd name="connsiteY69" fmla="*/ 7643 h 12739"/>
                      <a:gd name="connsiteX70" fmla="*/ 1840 w 13305"/>
                      <a:gd name="connsiteY70" fmla="*/ 7643 h 12739"/>
                      <a:gd name="connsiteX71" fmla="*/ 1840 w 13305"/>
                      <a:gd name="connsiteY71" fmla="*/ 7643 h 12739"/>
                      <a:gd name="connsiteX72" fmla="*/ 1840 w 13305"/>
                      <a:gd name="connsiteY72" fmla="*/ 7643 h 12739"/>
                      <a:gd name="connsiteX73" fmla="*/ 1840 w 13305"/>
                      <a:gd name="connsiteY73" fmla="*/ 7643 h 12739"/>
                      <a:gd name="connsiteX74" fmla="*/ 1840 w 13305"/>
                      <a:gd name="connsiteY74" fmla="*/ 8917 h 12739"/>
                      <a:gd name="connsiteX75" fmla="*/ 1840 w 13305"/>
                      <a:gd name="connsiteY75" fmla="*/ 8917 h 12739"/>
                      <a:gd name="connsiteX76" fmla="*/ 1840 w 13305"/>
                      <a:gd name="connsiteY76" fmla="*/ 8917 h 12739"/>
                      <a:gd name="connsiteX77" fmla="*/ 1840 w 13305"/>
                      <a:gd name="connsiteY77" fmla="*/ 8917 h 12739"/>
                      <a:gd name="connsiteX78" fmla="*/ 1840 w 13305"/>
                      <a:gd name="connsiteY78" fmla="*/ 8917 h 12739"/>
                      <a:gd name="connsiteX79" fmla="*/ 1840 w 13305"/>
                      <a:gd name="connsiteY79" fmla="*/ 8917 h 12739"/>
                      <a:gd name="connsiteX80" fmla="*/ 1840 w 13305"/>
                      <a:gd name="connsiteY80" fmla="*/ 10191 h 12739"/>
                      <a:gd name="connsiteX81" fmla="*/ 1840 w 13305"/>
                      <a:gd name="connsiteY81" fmla="*/ 10191 h 12739"/>
                      <a:gd name="connsiteX82" fmla="*/ 1840 w 13305"/>
                      <a:gd name="connsiteY82" fmla="*/ 11465 h 12739"/>
                      <a:gd name="connsiteX83" fmla="*/ 3114 w 13305"/>
                      <a:gd name="connsiteY83" fmla="*/ 11465 h 12739"/>
                      <a:gd name="connsiteX84" fmla="*/ 3114 w 13305"/>
                      <a:gd name="connsiteY84" fmla="*/ 11465 h 12739"/>
                      <a:gd name="connsiteX85" fmla="*/ 3114 w 13305"/>
                      <a:gd name="connsiteY85" fmla="*/ 11465 h 12739"/>
                      <a:gd name="connsiteX86" fmla="*/ 3114 w 13305"/>
                      <a:gd name="connsiteY86" fmla="*/ 11465 h 12739"/>
                      <a:gd name="connsiteX87" fmla="*/ 3114 w 13305"/>
                      <a:gd name="connsiteY87" fmla="*/ 12739 h 12739"/>
                      <a:gd name="connsiteX88" fmla="*/ 4388 w 13305"/>
                      <a:gd name="connsiteY88" fmla="*/ 12739 h 12739"/>
                      <a:gd name="connsiteX89" fmla="*/ 4388 w 13305"/>
                      <a:gd name="connsiteY89" fmla="*/ 12739 h 12739"/>
                      <a:gd name="connsiteX90" fmla="*/ 5662 w 13305"/>
                      <a:gd name="connsiteY90" fmla="*/ 12739 h 12739"/>
                      <a:gd name="connsiteX91" fmla="*/ 5662 w 13305"/>
                      <a:gd name="connsiteY91" fmla="*/ 12739 h 12739"/>
                      <a:gd name="connsiteX92" fmla="*/ 5662 w 13305"/>
                      <a:gd name="connsiteY92" fmla="*/ 12739 h 12739"/>
                      <a:gd name="connsiteX93" fmla="*/ 5662 w 13305"/>
                      <a:gd name="connsiteY93" fmla="*/ 12739 h 12739"/>
                      <a:gd name="connsiteX94" fmla="*/ 5662 w 13305"/>
                      <a:gd name="connsiteY94" fmla="*/ 12739 h 12739"/>
                      <a:gd name="connsiteX95" fmla="*/ 6936 w 13305"/>
                      <a:gd name="connsiteY95" fmla="*/ 12739 h 12739"/>
                      <a:gd name="connsiteX96" fmla="*/ 6936 w 13305"/>
                      <a:gd name="connsiteY96" fmla="*/ 12739 h 12739"/>
                      <a:gd name="connsiteX97" fmla="*/ 6936 w 13305"/>
                      <a:gd name="connsiteY97" fmla="*/ 12739 h 12739"/>
                      <a:gd name="connsiteX98" fmla="*/ 6936 w 13305"/>
                      <a:gd name="connsiteY98" fmla="*/ 12739 h 12739"/>
                      <a:gd name="connsiteX99" fmla="*/ 6936 w 13305"/>
                      <a:gd name="connsiteY99" fmla="*/ 12739 h 12739"/>
                      <a:gd name="connsiteX100" fmla="*/ 8210 w 13305"/>
                      <a:gd name="connsiteY100" fmla="*/ 12739 h 12739"/>
                      <a:gd name="connsiteX101" fmla="*/ 8210 w 13305"/>
                      <a:gd name="connsiteY101" fmla="*/ 12739 h 12739"/>
                      <a:gd name="connsiteX102" fmla="*/ 8210 w 13305"/>
                      <a:gd name="connsiteY102" fmla="*/ 12739 h 12739"/>
                      <a:gd name="connsiteX103" fmla="*/ 8210 w 13305"/>
                      <a:gd name="connsiteY103" fmla="*/ 12739 h 12739"/>
                      <a:gd name="connsiteX104" fmla="*/ 8210 w 13305"/>
                      <a:gd name="connsiteY104" fmla="*/ 12739 h 12739"/>
                      <a:gd name="connsiteX105" fmla="*/ 9484 w 13305"/>
                      <a:gd name="connsiteY105" fmla="*/ 12739 h 12739"/>
                      <a:gd name="connsiteX106" fmla="*/ 9484 w 13305"/>
                      <a:gd name="connsiteY106" fmla="*/ 12739 h 12739"/>
                      <a:gd name="connsiteX107" fmla="*/ 9484 w 13305"/>
                      <a:gd name="connsiteY107" fmla="*/ 12739 h 12739"/>
                      <a:gd name="connsiteX108" fmla="*/ 9484 w 13305"/>
                      <a:gd name="connsiteY108" fmla="*/ 12739 h 12739"/>
                      <a:gd name="connsiteX109" fmla="*/ 9484 w 13305"/>
                      <a:gd name="connsiteY109" fmla="*/ 12739 h 12739"/>
                      <a:gd name="connsiteX110" fmla="*/ 9484 w 13305"/>
                      <a:gd name="connsiteY110" fmla="*/ 12739 h 12739"/>
                      <a:gd name="connsiteX111" fmla="*/ 10757 w 13305"/>
                      <a:gd name="connsiteY111" fmla="*/ 12739 h 12739"/>
                      <a:gd name="connsiteX112" fmla="*/ 10757 w 13305"/>
                      <a:gd name="connsiteY112" fmla="*/ 12739 h 12739"/>
                      <a:gd name="connsiteX113" fmla="*/ 12031 w 13305"/>
                      <a:gd name="connsiteY113" fmla="*/ 12739 h 12739"/>
                      <a:gd name="connsiteX114" fmla="*/ 12031 w 13305"/>
                      <a:gd name="connsiteY114" fmla="*/ 11465 h 12739"/>
                      <a:gd name="connsiteX115" fmla="*/ 12031 w 13305"/>
                      <a:gd name="connsiteY115" fmla="*/ 11465 h 12739"/>
                      <a:gd name="connsiteX116" fmla="*/ 12031 w 13305"/>
                      <a:gd name="connsiteY116" fmla="*/ 11465 h 12739"/>
                      <a:gd name="connsiteX117" fmla="*/ 12031 w 13305"/>
                      <a:gd name="connsiteY117" fmla="*/ 11465 h 12739"/>
                      <a:gd name="connsiteX118" fmla="*/ 13305 w 13305"/>
                      <a:gd name="connsiteY118" fmla="*/ 11465 h 12739"/>
                      <a:gd name="connsiteX119" fmla="*/ 13305 w 13305"/>
                      <a:gd name="connsiteY119" fmla="*/ 8917 h 12739"/>
                      <a:gd name="connsiteX120" fmla="*/ 13305 w 13305"/>
                      <a:gd name="connsiteY120" fmla="*/ 8917 h 12739"/>
                      <a:gd name="connsiteX121" fmla="*/ 13305 w 13305"/>
                      <a:gd name="connsiteY121" fmla="*/ 8917 h 12739"/>
                      <a:gd name="connsiteX122" fmla="*/ 13305 w 13305"/>
                      <a:gd name="connsiteY122" fmla="*/ 8917 h 12739"/>
                      <a:gd name="connsiteX123" fmla="*/ 10757 w 13305"/>
                      <a:gd name="connsiteY123" fmla="*/ 3822 h 12739"/>
                      <a:gd name="connsiteX124" fmla="*/ 12031 w 13305"/>
                      <a:gd name="connsiteY124" fmla="*/ 5096 h 12739"/>
                      <a:gd name="connsiteX125" fmla="*/ 10757 w 13305"/>
                      <a:gd name="connsiteY125" fmla="*/ 6370 h 12739"/>
                      <a:gd name="connsiteX126" fmla="*/ 9484 w 13305"/>
                      <a:gd name="connsiteY126" fmla="*/ 5096 h 12739"/>
                      <a:gd name="connsiteX127" fmla="*/ 10757 w 13305"/>
                      <a:gd name="connsiteY127" fmla="*/ 3822 h 12739"/>
                      <a:gd name="connsiteX128" fmla="*/ 8210 w 13305"/>
                      <a:gd name="connsiteY128" fmla="*/ 0 h 12739"/>
                      <a:gd name="connsiteX129" fmla="*/ 9484 w 13305"/>
                      <a:gd name="connsiteY129" fmla="*/ 2548 h 12739"/>
                      <a:gd name="connsiteX130" fmla="*/ 6936 w 13305"/>
                      <a:gd name="connsiteY130" fmla="*/ 3822 h 12739"/>
                      <a:gd name="connsiteX131" fmla="*/ 5662 w 13305"/>
                      <a:gd name="connsiteY131" fmla="*/ 1274 h 12739"/>
                      <a:gd name="connsiteX132" fmla="*/ 8210 w 13305"/>
                      <a:gd name="connsiteY132" fmla="*/ 0 h 12739"/>
                      <a:gd name="connsiteX133" fmla="*/ 1840 w 13305"/>
                      <a:gd name="connsiteY133" fmla="*/ 3822 h 12739"/>
                      <a:gd name="connsiteX134" fmla="*/ 1840 w 13305"/>
                      <a:gd name="connsiteY134" fmla="*/ 1274 h 12739"/>
                      <a:gd name="connsiteX135" fmla="*/ 4388 w 13305"/>
                      <a:gd name="connsiteY135" fmla="*/ 1274 h 12739"/>
                      <a:gd name="connsiteX136" fmla="*/ 4388 w 13305"/>
                      <a:gd name="connsiteY136" fmla="*/ 3822 h 12739"/>
                      <a:gd name="connsiteX137" fmla="*/ 1840 w 13305"/>
                      <a:gd name="connsiteY137" fmla="*/ 3822 h 12739"/>
                      <a:gd name="connsiteX138" fmla="*/ 3114 w 13305"/>
                      <a:gd name="connsiteY138" fmla="*/ 8917 h 12739"/>
                      <a:gd name="connsiteX139" fmla="*/ 566 w 13305"/>
                      <a:gd name="connsiteY139" fmla="*/ 8917 h 12739"/>
                      <a:gd name="connsiteX140" fmla="*/ 566 w 13305"/>
                      <a:gd name="connsiteY140" fmla="*/ 6370 h 12739"/>
                      <a:gd name="connsiteX141" fmla="*/ 3114 w 13305"/>
                      <a:gd name="connsiteY141" fmla="*/ 6370 h 12739"/>
                      <a:gd name="connsiteX142" fmla="*/ 3114 w 13305"/>
                      <a:gd name="connsiteY142" fmla="*/ 8917 h 12739"/>
                      <a:gd name="connsiteX143" fmla="*/ 5662 w 13305"/>
                      <a:gd name="connsiteY143" fmla="*/ 6370 h 12739"/>
                      <a:gd name="connsiteX144" fmla="*/ 4388 w 13305"/>
                      <a:gd name="connsiteY144" fmla="*/ 5096 h 12739"/>
                      <a:gd name="connsiteX145" fmla="*/ 5662 w 13305"/>
                      <a:gd name="connsiteY145" fmla="*/ 3822 h 12739"/>
                      <a:gd name="connsiteX146" fmla="*/ 6936 w 13305"/>
                      <a:gd name="connsiteY146" fmla="*/ 5096 h 12739"/>
                      <a:gd name="connsiteX147" fmla="*/ 5662 w 13305"/>
                      <a:gd name="connsiteY147" fmla="*/ 6370 h 12739"/>
                      <a:gd name="connsiteX148" fmla="*/ 8210 w 13305"/>
                      <a:gd name="connsiteY148" fmla="*/ 11465 h 12739"/>
                      <a:gd name="connsiteX149" fmla="*/ 6936 w 13305"/>
                      <a:gd name="connsiteY149" fmla="*/ 10191 h 12739"/>
                      <a:gd name="connsiteX150" fmla="*/ 8210 w 13305"/>
                      <a:gd name="connsiteY150" fmla="*/ 8917 h 12739"/>
                      <a:gd name="connsiteX151" fmla="*/ 9484 w 13305"/>
                      <a:gd name="connsiteY151" fmla="*/ 10191 h 12739"/>
                      <a:gd name="connsiteX152" fmla="*/ 8210 w 13305"/>
                      <a:gd name="connsiteY152" fmla="*/ 11465 h 12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3305" h="12739">
                        <a:moveTo>
                          <a:pt x="13305" y="8917"/>
                        </a:move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7643"/>
                          <a:pt x="13305" y="7643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6370"/>
                        </a:cubicBezTo>
                        <a:cubicBezTo>
                          <a:pt x="13305" y="6370"/>
                          <a:pt x="13305" y="6370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5096"/>
                        </a:cubicBezTo>
                        <a:cubicBezTo>
                          <a:pt x="13305" y="5096"/>
                          <a:pt x="13305" y="5096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3822"/>
                        </a:cubicBezTo>
                        <a:lnTo>
                          <a:pt x="13305" y="3822"/>
                        </a:lnTo>
                        <a:cubicBezTo>
                          <a:pt x="13305" y="3822"/>
                          <a:pt x="13305" y="3822"/>
                          <a:pt x="13305" y="2548"/>
                        </a:cubicBezTo>
                        <a:cubicBezTo>
                          <a:pt x="13305" y="2548"/>
                          <a:pt x="13305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1274"/>
                        </a:cubicBezTo>
                        <a:cubicBezTo>
                          <a:pt x="12031" y="1274"/>
                          <a:pt x="12031" y="1274"/>
                          <a:pt x="10757" y="1274"/>
                        </a:cubicBezTo>
                        <a:lnTo>
                          <a:pt x="10757" y="1274"/>
                        </a:lnTo>
                        <a:cubicBezTo>
                          <a:pt x="10757" y="1274"/>
                          <a:pt x="10757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0"/>
                        </a:lnTo>
                        <a:cubicBezTo>
                          <a:pt x="8210" y="0"/>
                          <a:pt x="8210" y="0"/>
                          <a:pt x="8210" y="0"/>
                        </a:cubicBezTo>
                        <a:cubicBezTo>
                          <a:pt x="8210" y="0"/>
                          <a:pt x="8210" y="0"/>
                          <a:pt x="8210" y="0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6936" y="1274"/>
                        </a:cubicBezTo>
                        <a:lnTo>
                          <a:pt x="6936" y="0"/>
                        </a:lnTo>
                        <a:cubicBezTo>
                          <a:pt x="6936" y="0"/>
                          <a:pt x="6936" y="0"/>
                          <a:pt x="6936" y="0"/>
                        </a:cubicBezTo>
                        <a:cubicBezTo>
                          <a:pt x="6936" y="0"/>
                          <a:pt x="6936" y="0"/>
                          <a:pt x="6936" y="0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1274"/>
                        </a:cubicBezTo>
                        <a:cubicBezTo>
                          <a:pt x="3114" y="1274"/>
                          <a:pt x="3114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1840" y="2548"/>
                        </a:cubicBezTo>
                        <a:cubicBezTo>
                          <a:pt x="1840" y="2548"/>
                          <a:pt x="1840" y="2548"/>
                          <a:pt x="1840" y="3822"/>
                        </a:cubicBezTo>
                        <a:lnTo>
                          <a:pt x="1840" y="3822"/>
                        </a:lnTo>
                        <a:cubicBezTo>
                          <a:pt x="1840" y="3822"/>
                          <a:pt x="1840" y="3822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5096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6370"/>
                        </a:cubicBezTo>
                        <a:cubicBezTo>
                          <a:pt x="1840" y="6370"/>
                          <a:pt x="1840" y="6370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1840" y="11465"/>
                        </a:cubicBezTo>
                        <a:cubicBezTo>
                          <a:pt x="1840" y="11465"/>
                          <a:pt x="1840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2739"/>
                        </a:cubicBezTo>
                        <a:cubicBezTo>
                          <a:pt x="3114" y="12739"/>
                          <a:pt x="3114" y="12739"/>
                          <a:pt x="4388" y="12739"/>
                        </a:cubicBezTo>
                        <a:lnTo>
                          <a:pt x="4388" y="12739"/>
                        </a:lnTo>
                        <a:cubicBezTo>
                          <a:pt x="4388" y="12739"/>
                          <a:pt x="4388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5662" y="12739"/>
                        </a:cubicBezTo>
                        <a:cubicBezTo>
                          <a:pt x="5662" y="12739"/>
                          <a:pt x="5662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8210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10757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2031" y="12739"/>
                        </a:cubicBezTo>
                        <a:cubicBezTo>
                          <a:pt x="12031" y="12739"/>
                          <a:pt x="12031" y="12739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3305" y="11465"/>
                        </a:cubicBezTo>
                        <a:cubicBezTo>
                          <a:pt x="12031" y="10191"/>
                          <a:pt x="12031" y="10191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2031" y="8917"/>
                          <a:pt x="12031" y="8917"/>
                          <a:pt x="13305" y="8917"/>
                        </a:cubicBezTo>
                        <a:lnTo>
                          <a:pt x="13305" y="8917"/>
                        </a:lnTo>
                        <a:close/>
                        <a:moveTo>
                          <a:pt x="10757" y="3822"/>
                        </a:moveTo>
                        <a:cubicBezTo>
                          <a:pt x="12031" y="3822"/>
                          <a:pt x="12031" y="5096"/>
                          <a:pt x="12031" y="5096"/>
                        </a:cubicBezTo>
                        <a:cubicBezTo>
                          <a:pt x="12031" y="6370"/>
                          <a:pt x="10757" y="6370"/>
                          <a:pt x="10757" y="6370"/>
                        </a:cubicBezTo>
                        <a:cubicBezTo>
                          <a:pt x="9484" y="6370"/>
                          <a:pt x="9484" y="5096"/>
                          <a:pt x="9484" y="5096"/>
                        </a:cubicBezTo>
                        <a:cubicBezTo>
                          <a:pt x="9484" y="5096"/>
                          <a:pt x="9484" y="3822"/>
                          <a:pt x="10757" y="3822"/>
                        </a:cubicBezTo>
                        <a:close/>
                        <a:moveTo>
                          <a:pt x="8210" y="0"/>
                        </a:moveTo>
                        <a:cubicBezTo>
                          <a:pt x="9484" y="0"/>
                          <a:pt x="9484" y="1274"/>
                          <a:pt x="9484" y="2548"/>
                        </a:cubicBezTo>
                        <a:cubicBezTo>
                          <a:pt x="9484" y="3822"/>
                          <a:pt x="8210" y="3822"/>
                          <a:pt x="6936" y="3822"/>
                        </a:cubicBezTo>
                        <a:cubicBezTo>
                          <a:pt x="5662" y="3822"/>
                          <a:pt x="5662" y="2548"/>
                          <a:pt x="5662" y="1274"/>
                        </a:cubicBezTo>
                        <a:cubicBezTo>
                          <a:pt x="6936" y="0"/>
                          <a:pt x="8210" y="0"/>
                          <a:pt x="8210" y="0"/>
                        </a:cubicBezTo>
                        <a:close/>
                        <a:moveTo>
                          <a:pt x="1840" y="3822"/>
                        </a:moveTo>
                        <a:cubicBezTo>
                          <a:pt x="1840" y="3822"/>
                          <a:pt x="566" y="2548"/>
                          <a:pt x="1840" y="1274"/>
                        </a:cubicBezTo>
                        <a:cubicBezTo>
                          <a:pt x="1840" y="1274"/>
                          <a:pt x="3114" y="0"/>
                          <a:pt x="4388" y="1274"/>
                        </a:cubicBezTo>
                        <a:cubicBezTo>
                          <a:pt x="5662" y="2548"/>
                          <a:pt x="5662" y="2548"/>
                          <a:pt x="4388" y="3822"/>
                        </a:cubicBezTo>
                        <a:cubicBezTo>
                          <a:pt x="3114" y="3822"/>
                          <a:pt x="3114" y="3822"/>
                          <a:pt x="1840" y="3822"/>
                        </a:cubicBezTo>
                        <a:close/>
                        <a:moveTo>
                          <a:pt x="3114" y="8917"/>
                        </a:moveTo>
                        <a:cubicBezTo>
                          <a:pt x="1840" y="8917"/>
                          <a:pt x="1840" y="8917"/>
                          <a:pt x="566" y="8917"/>
                        </a:cubicBezTo>
                        <a:cubicBezTo>
                          <a:pt x="-708" y="8917"/>
                          <a:pt x="566" y="7643"/>
                          <a:pt x="566" y="6370"/>
                        </a:cubicBezTo>
                        <a:cubicBezTo>
                          <a:pt x="566" y="5096"/>
                          <a:pt x="1840" y="6370"/>
                          <a:pt x="3114" y="6370"/>
                        </a:cubicBezTo>
                        <a:cubicBezTo>
                          <a:pt x="4388" y="7643"/>
                          <a:pt x="4388" y="8917"/>
                          <a:pt x="3114" y="8917"/>
                        </a:cubicBezTo>
                        <a:close/>
                        <a:moveTo>
                          <a:pt x="5662" y="6370"/>
                        </a:moveTo>
                        <a:cubicBezTo>
                          <a:pt x="4388" y="6370"/>
                          <a:pt x="4388" y="5096"/>
                          <a:pt x="4388" y="5096"/>
                        </a:cubicBezTo>
                        <a:cubicBezTo>
                          <a:pt x="4388" y="3822"/>
                          <a:pt x="5662" y="3822"/>
                          <a:pt x="5662" y="3822"/>
                        </a:cubicBezTo>
                        <a:cubicBezTo>
                          <a:pt x="6936" y="3822"/>
                          <a:pt x="6936" y="5096"/>
                          <a:pt x="6936" y="5096"/>
                        </a:cubicBezTo>
                        <a:cubicBezTo>
                          <a:pt x="6936" y="6370"/>
                          <a:pt x="6936" y="7643"/>
                          <a:pt x="5662" y="6370"/>
                        </a:cubicBezTo>
                        <a:close/>
                        <a:moveTo>
                          <a:pt x="8210" y="11465"/>
                        </a:moveTo>
                        <a:cubicBezTo>
                          <a:pt x="6936" y="11465"/>
                          <a:pt x="6936" y="11465"/>
                          <a:pt x="6936" y="10191"/>
                        </a:cubicBezTo>
                        <a:cubicBezTo>
                          <a:pt x="6936" y="8917"/>
                          <a:pt x="6936" y="8917"/>
                          <a:pt x="8210" y="8917"/>
                        </a:cubicBezTo>
                        <a:cubicBezTo>
                          <a:pt x="9484" y="8917"/>
                          <a:pt x="9484" y="8917"/>
                          <a:pt x="9484" y="10191"/>
                        </a:cubicBezTo>
                        <a:cubicBezTo>
                          <a:pt x="9484" y="10191"/>
                          <a:pt x="8210" y="11465"/>
                          <a:pt x="8210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4908F892-F510-49D8-BFA5-002CD671193F}"/>
                      </a:ext>
                    </a:extLst>
                  </p:cNvPr>
                  <p:cNvSpPr/>
                  <p:nvPr/>
                </p:nvSpPr>
                <p:spPr>
                  <a:xfrm>
                    <a:off x="2504098" y="1129215"/>
                    <a:ext cx="12031" cy="10191"/>
                  </a:xfrm>
                  <a:custGeom>
                    <a:avLst/>
                    <a:gdLst>
                      <a:gd name="connsiteX0" fmla="*/ 12031 w 12031"/>
                      <a:gd name="connsiteY0" fmla="*/ 6370 h 10191"/>
                      <a:gd name="connsiteX1" fmla="*/ 12031 w 12031"/>
                      <a:gd name="connsiteY1" fmla="*/ 6370 h 10191"/>
                      <a:gd name="connsiteX2" fmla="*/ 12031 w 12031"/>
                      <a:gd name="connsiteY2" fmla="*/ 6370 h 10191"/>
                      <a:gd name="connsiteX3" fmla="*/ 12031 w 12031"/>
                      <a:gd name="connsiteY3" fmla="*/ 6370 h 10191"/>
                      <a:gd name="connsiteX4" fmla="*/ 12031 w 12031"/>
                      <a:gd name="connsiteY4" fmla="*/ 5096 h 10191"/>
                      <a:gd name="connsiteX5" fmla="*/ 12031 w 12031"/>
                      <a:gd name="connsiteY5" fmla="*/ 5096 h 10191"/>
                      <a:gd name="connsiteX6" fmla="*/ 12031 w 12031"/>
                      <a:gd name="connsiteY6" fmla="*/ 5096 h 10191"/>
                      <a:gd name="connsiteX7" fmla="*/ 12031 w 12031"/>
                      <a:gd name="connsiteY7" fmla="*/ 5096 h 10191"/>
                      <a:gd name="connsiteX8" fmla="*/ 12031 w 12031"/>
                      <a:gd name="connsiteY8" fmla="*/ 5096 h 10191"/>
                      <a:gd name="connsiteX9" fmla="*/ 12031 w 12031"/>
                      <a:gd name="connsiteY9" fmla="*/ 3822 h 10191"/>
                      <a:gd name="connsiteX10" fmla="*/ 12031 w 12031"/>
                      <a:gd name="connsiteY10" fmla="*/ 3822 h 10191"/>
                      <a:gd name="connsiteX11" fmla="*/ 12031 w 12031"/>
                      <a:gd name="connsiteY11" fmla="*/ 3822 h 10191"/>
                      <a:gd name="connsiteX12" fmla="*/ 12031 w 12031"/>
                      <a:gd name="connsiteY12" fmla="*/ 3822 h 10191"/>
                      <a:gd name="connsiteX13" fmla="*/ 12031 w 12031"/>
                      <a:gd name="connsiteY13" fmla="*/ 3822 h 10191"/>
                      <a:gd name="connsiteX14" fmla="*/ 12031 w 12031"/>
                      <a:gd name="connsiteY14" fmla="*/ 2548 h 10191"/>
                      <a:gd name="connsiteX15" fmla="*/ 12031 w 12031"/>
                      <a:gd name="connsiteY15" fmla="*/ 2548 h 10191"/>
                      <a:gd name="connsiteX16" fmla="*/ 12031 w 12031"/>
                      <a:gd name="connsiteY16" fmla="*/ 2548 h 10191"/>
                      <a:gd name="connsiteX17" fmla="*/ 12031 w 12031"/>
                      <a:gd name="connsiteY17" fmla="*/ 2548 h 10191"/>
                      <a:gd name="connsiteX18" fmla="*/ 12031 w 12031"/>
                      <a:gd name="connsiteY18" fmla="*/ 2548 h 10191"/>
                      <a:gd name="connsiteX19" fmla="*/ 10758 w 12031"/>
                      <a:gd name="connsiteY19" fmla="*/ 1274 h 10191"/>
                      <a:gd name="connsiteX20" fmla="*/ 10758 w 12031"/>
                      <a:gd name="connsiteY20" fmla="*/ 1274 h 10191"/>
                      <a:gd name="connsiteX21" fmla="*/ 10758 w 12031"/>
                      <a:gd name="connsiteY21" fmla="*/ 1274 h 10191"/>
                      <a:gd name="connsiteX22" fmla="*/ 10758 w 12031"/>
                      <a:gd name="connsiteY22" fmla="*/ 1274 h 10191"/>
                      <a:gd name="connsiteX23" fmla="*/ 10758 w 12031"/>
                      <a:gd name="connsiteY23" fmla="*/ 1274 h 10191"/>
                      <a:gd name="connsiteX24" fmla="*/ 9484 w 12031"/>
                      <a:gd name="connsiteY24" fmla="*/ 1274 h 10191"/>
                      <a:gd name="connsiteX25" fmla="*/ 9484 w 12031"/>
                      <a:gd name="connsiteY25" fmla="*/ 1274 h 10191"/>
                      <a:gd name="connsiteX26" fmla="*/ 9484 w 12031"/>
                      <a:gd name="connsiteY26" fmla="*/ 1274 h 10191"/>
                      <a:gd name="connsiteX27" fmla="*/ 9484 w 12031"/>
                      <a:gd name="connsiteY27" fmla="*/ 1274 h 10191"/>
                      <a:gd name="connsiteX28" fmla="*/ 9484 w 12031"/>
                      <a:gd name="connsiteY28" fmla="*/ 1274 h 10191"/>
                      <a:gd name="connsiteX29" fmla="*/ 8210 w 12031"/>
                      <a:gd name="connsiteY29" fmla="*/ 1274 h 10191"/>
                      <a:gd name="connsiteX30" fmla="*/ 8210 w 12031"/>
                      <a:gd name="connsiteY30" fmla="*/ 1274 h 10191"/>
                      <a:gd name="connsiteX31" fmla="*/ 8210 w 12031"/>
                      <a:gd name="connsiteY31" fmla="*/ 1274 h 10191"/>
                      <a:gd name="connsiteX32" fmla="*/ 8210 w 12031"/>
                      <a:gd name="connsiteY32" fmla="*/ 1274 h 10191"/>
                      <a:gd name="connsiteX33" fmla="*/ 8210 w 12031"/>
                      <a:gd name="connsiteY33" fmla="*/ 1274 h 10191"/>
                      <a:gd name="connsiteX34" fmla="*/ 6936 w 12031"/>
                      <a:gd name="connsiteY34" fmla="*/ 1274 h 10191"/>
                      <a:gd name="connsiteX35" fmla="*/ 6936 w 12031"/>
                      <a:gd name="connsiteY35" fmla="*/ 1274 h 10191"/>
                      <a:gd name="connsiteX36" fmla="*/ 6936 w 12031"/>
                      <a:gd name="connsiteY36" fmla="*/ 1274 h 10191"/>
                      <a:gd name="connsiteX37" fmla="*/ 6936 w 12031"/>
                      <a:gd name="connsiteY37" fmla="*/ 1274 h 10191"/>
                      <a:gd name="connsiteX38" fmla="*/ 6936 w 12031"/>
                      <a:gd name="connsiteY38" fmla="*/ 1274 h 10191"/>
                      <a:gd name="connsiteX39" fmla="*/ 5662 w 12031"/>
                      <a:gd name="connsiteY39" fmla="*/ 1274 h 10191"/>
                      <a:gd name="connsiteX40" fmla="*/ 5662 w 12031"/>
                      <a:gd name="connsiteY40" fmla="*/ 1274 h 10191"/>
                      <a:gd name="connsiteX41" fmla="*/ 5662 w 12031"/>
                      <a:gd name="connsiteY41" fmla="*/ 1274 h 10191"/>
                      <a:gd name="connsiteX42" fmla="*/ 5662 w 12031"/>
                      <a:gd name="connsiteY42" fmla="*/ 1274 h 10191"/>
                      <a:gd name="connsiteX43" fmla="*/ 5662 w 12031"/>
                      <a:gd name="connsiteY43" fmla="*/ 1274 h 10191"/>
                      <a:gd name="connsiteX44" fmla="*/ 4388 w 12031"/>
                      <a:gd name="connsiteY44" fmla="*/ 1274 h 10191"/>
                      <a:gd name="connsiteX45" fmla="*/ 4388 w 12031"/>
                      <a:gd name="connsiteY45" fmla="*/ 1274 h 10191"/>
                      <a:gd name="connsiteX46" fmla="*/ 4388 w 12031"/>
                      <a:gd name="connsiteY46" fmla="*/ 1274 h 10191"/>
                      <a:gd name="connsiteX47" fmla="*/ 4388 w 12031"/>
                      <a:gd name="connsiteY47" fmla="*/ 1274 h 10191"/>
                      <a:gd name="connsiteX48" fmla="*/ 4388 w 12031"/>
                      <a:gd name="connsiteY48" fmla="*/ 1274 h 10191"/>
                      <a:gd name="connsiteX49" fmla="*/ 3114 w 12031"/>
                      <a:gd name="connsiteY49" fmla="*/ 2548 h 10191"/>
                      <a:gd name="connsiteX50" fmla="*/ 3114 w 12031"/>
                      <a:gd name="connsiteY50" fmla="*/ 2548 h 10191"/>
                      <a:gd name="connsiteX51" fmla="*/ 3114 w 12031"/>
                      <a:gd name="connsiteY51" fmla="*/ 2548 h 10191"/>
                      <a:gd name="connsiteX52" fmla="*/ 3114 w 12031"/>
                      <a:gd name="connsiteY52" fmla="*/ 2548 h 10191"/>
                      <a:gd name="connsiteX53" fmla="*/ 3114 w 12031"/>
                      <a:gd name="connsiteY53" fmla="*/ 2548 h 10191"/>
                      <a:gd name="connsiteX54" fmla="*/ 3114 w 12031"/>
                      <a:gd name="connsiteY54" fmla="*/ 3822 h 10191"/>
                      <a:gd name="connsiteX55" fmla="*/ 3114 w 12031"/>
                      <a:gd name="connsiteY55" fmla="*/ 3822 h 10191"/>
                      <a:gd name="connsiteX56" fmla="*/ 3114 w 12031"/>
                      <a:gd name="connsiteY56" fmla="*/ 3822 h 10191"/>
                      <a:gd name="connsiteX57" fmla="*/ 3114 w 12031"/>
                      <a:gd name="connsiteY57" fmla="*/ 3822 h 10191"/>
                      <a:gd name="connsiteX58" fmla="*/ 3114 w 12031"/>
                      <a:gd name="connsiteY58" fmla="*/ 3822 h 10191"/>
                      <a:gd name="connsiteX59" fmla="*/ 3114 w 12031"/>
                      <a:gd name="connsiteY59" fmla="*/ 5096 h 10191"/>
                      <a:gd name="connsiteX60" fmla="*/ 3114 w 12031"/>
                      <a:gd name="connsiteY60" fmla="*/ 5096 h 10191"/>
                      <a:gd name="connsiteX61" fmla="*/ 3114 w 12031"/>
                      <a:gd name="connsiteY61" fmla="*/ 5096 h 10191"/>
                      <a:gd name="connsiteX62" fmla="*/ 3114 w 12031"/>
                      <a:gd name="connsiteY62" fmla="*/ 5096 h 10191"/>
                      <a:gd name="connsiteX63" fmla="*/ 3114 w 12031"/>
                      <a:gd name="connsiteY63" fmla="*/ 5096 h 10191"/>
                      <a:gd name="connsiteX64" fmla="*/ 3114 w 12031"/>
                      <a:gd name="connsiteY64" fmla="*/ 6370 h 10191"/>
                      <a:gd name="connsiteX65" fmla="*/ 3114 w 12031"/>
                      <a:gd name="connsiteY65" fmla="*/ 6370 h 10191"/>
                      <a:gd name="connsiteX66" fmla="*/ 3114 w 12031"/>
                      <a:gd name="connsiteY66" fmla="*/ 6370 h 10191"/>
                      <a:gd name="connsiteX67" fmla="*/ 3114 w 12031"/>
                      <a:gd name="connsiteY67" fmla="*/ 6370 h 10191"/>
                      <a:gd name="connsiteX68" fmla="*/ 3114 w 12031"/>
                      <a:gd name="connsiteY68" fmla="*/ 6370 h 10191"/>
                      <a:gd name="connsiteX69" fmla="*/ 3114 w 12031"/>
                      <a:gd name="connsiteY69" fmla="*/ 7643 h 10191"/>
                      <a:gd name="connsiteX70" fmla="*/ 3114 w 12031"/>
                      <a:gd name="connsiteY70" fmla="*/ 7643 h 10191"/>
                      <a:gd name="connsiteX71" fmla="*/ 3114 w 12031"/>
                      <a:gd name="connsiteY71" fmla="*/ 7643 h 10191"/>
                      <a:gd name="connsiteX72" fmla="*/ 3114 w 12031"/>
                      <a:gd name="connsiteY72" fmla="*/ 7643 h 10191"/>
                      <a:gd name="connsiteX73" fmla="*/ 3114 w 12031"/>
                      <a:gd name="connsiteY73" fmla="*/ 7643 h 10191"/>
                      <a:gd name="connsiteX74" fmla="*/ 3114 w 12031"/>
                      <a:gd name="connsiteY74" fmla="*/ 8917 h 10191"/>
                      <a:gd name="connsiteX75" fmla="*/ 3114 w 12031"/>
                      <a:gd name="connsiteY75" fmla="*/ 8917 h 10191"/>
                      <a:gd name="connsiteX76" fmla="*/ 3114 w 12031"/>
                      <a:gd name="connsiteY76" fmla="*/ 8917 h 10191"/>
                      <a:gd name="connsiteX77" fmla="*/ 3114 w 12031"/>
                      <a:gd name="connsiteY77" fmla="*/ 8917 h 10191"/>
                      <a:gd name="connsiteX78" fmla="*/ 3114 w 12031"/>
                      <a:gd name="connsiteY78" fmla="*/ 8917 h 10191"/>
                      <a:gd name="connsiteX79" fmla="*/ 4388 w 12031"/>
                      <a:gd name="connsiteY79" fmla="*/ 10191 h 10191"/>
                      <a:gd name="connsiteX80" fmla="*/ 4388 w 12031"/>
                      <a:gd name="connsiteY80" fmla="*/ 10191 h 10191"/>
                      <a:gd name="connsiteX81" fmla="*/ 4388 w 12031"/>
                      <a:gd name="connsiteY81" fmla="*/ 10191 h 10191"/>
                      <a:gd name="connsiteX82" fmla="*/ 4388 w 12031"/>
                      <a:gd name="connsiteY82" fmla="*/ 10191 h 10191"/>
                      <a:gd name="connsiteX83" fmla="*/ 4388 w 12031"/>
                      <a:gd name="connsiteY83" fmla="*/ 10191 h 10191"/>
                      <a:gd name="connsiteX84" fmla="*/ 5662 w 12031"/>
                      <a:gd name="connsiteY84" fmla="*/ 10191 h 10191"/>
                      <a:gd name="connsiteX85" fmla="*/ 5662 w 12031"/>
                      <a:gd name="connsiteY85" fmla="*/ 10191 h 10191"/>
                      <a:gd name="connsiteX86" fmla="*/ 5662 w 12031"/>
                      <a:gd name="connsiteY86" fmla="*/ 10191 h 10191"/>
                      <a:gd name="connsiteX87" fmla="*/ 5662 w 12031"/>
                      <a:gd name="connsiteY87" fmla="*/ 10191 h 10191"/>
                      <a:gd name="connsiteX88" fmla="*/ 5662 w 12031"/>
                      <a:gd name="connsiteY88" fmla="*/ 10191 h 10191"/>
                      <a:gd name="connsiteX89" fmla="*/ 6936 w 12031"/>
                      <a:gd name="connsiteY89" fmla="*/ 10191 h 10191"/>
                      <a:gd name="connsiteX90" fmla="*/ 6936 w 12031"/>
                      <a:gd name="connsiteY90" fmla="*/ 10191 h 10191"/>
                      <a:gd name="connsiteX91" fmla="*/ 6936 w 12031"/>
                      <a:gd name="connsiteY91" fmla="*/ 10191 h 10191"/>
                      <a:gd name="connsiteX92" fmla="*/ 6936 w 12031"/>
                      <a:gd name="connsiteY92" fmla="*/ 10191 h 10191"/>
                      <a:gd name="connsiteX93" fmla="*/ 6936 w 12031"/>
                      <a:gd name="connsiteY93" fmla="*/ 10191 h 10191"/>
                      <a:gd name="connsiteX94" fmla="*/ 8210 w 12031"/>
                      <a:gd name="connsiteY94" fmla="*/ 10191 h 10191"/>
                      <a:gd name="connsiteX95" fmla="*/ 8210 w 12031"/>
                      <a:gd name="connsiteY95" fmla="*/ 10191 h 10191"/>
                      <a:gd name="connsiteX96" fmla="*/ 8210 w 12031"/>
                      <a:gd name="connsiteY96" fmla="*/ 10191 h 10191"/>
                      <a:gd name="connsiteX97" fmla="*/ 8210 w 12031"/>
                      <a:gd name="connsiteY97" fmla="*/ 10191 h 10191"/>
                      <a:gd name="connsiteX98" fmla="*/ 8210 w 12031"/>
                      <a:gd name="connsiteY98" fmla="*/ 10191 h 10191"/>
                      <a:gd name="connsiteX99" fmla="*/ 9484 w 12031"/>
                      <a:gd name="connsiteY99" fmla="*/ 10191 h 10191"/>
                      <a:gd name="connsiteX100" fmla="*/ 9484 w 12031"/>
                      <a:gd name="connsiteY100" fmla="*/ 10191 h 10191"/>
                      <a:gd name="connsiteX101" fmla="*/ 9484 w 12031"/>
                      <a:gd name="connsiteY101" fmla="*/ 10191 h 10191"/>
                      <a:gd name="connsiteX102" fmla="*/ 9484 w 12031"/>
                      <a:gd name="connsiteY102" fmla="*/ 10191 h 10191"/>
                      <a:gd name="connsiteX103" fmla="*/ 9484 w 12031"/>
                      <a:gd name="connsiteY103" fmla="*/ 10191 h 10191"/>
                      <a:gd name="connsiteX104" fmla="*/ 10758 w 12031"/>
                      <a:gd name="connsiteY104" fmla="*/ 10191 h 10191"/>
                      <a:gd name="connsiteX105" fmla="*/ 10758 w 12031"/>
                      <a:gd name="connsiteY105" fmla="*/ 10191 h 10191"/>
                      <a:gd name="connsiteX106" fmla="*/ 10758 w 12031"/>
                      <a:gd name="connsiteY106" fmla="*/ 10191 h 10191"/>
                      <a:gd name="connsiteX107" fmla="*/ 10758 w 12031"/>
                      <a:gd name="connsiteY107" fmla="*/ 10191 h 10191"/>
                      <a:gd name="connsiteX108" fmla="*/ 10758 w 12031"/>
                      <a:gd name="connsiteY108" fmla="*/ 10191 h 10191"/>
                      <a:gd name="connsiteX109" fmla="*/ 12031 w 12031"/>
                      <a:gd name="connsiteY109" fmla="*/ 8917 h 10191"/>
                      <a:gd name="connsiteX110" fmla="*/ 12031 w 12031"/>
                      <a:gd name="connsiteY110" fmla="*/ 8917 h 10191"/>
                      <a:gd name="connsiteX111" fmla="*/ 12031 w 12031"/>
                      <a:gd name="connsiteY111" fmla="*/ 8917 h 10191"/>
                      <a:gd name="connsiteX112" fmla="*/ 12031 w 12031"/>
                      <a:gd name="connsiteY112" fmla="*/ 8917 h 10191"/>
                      <a:gd name="connsiteX113" fmla="*/ 12031 w 12031"/>
                      <a:gd name="connsiteY113" fmla="*/ 8917 h 10191"/>
                      <a:gd name="connsiteX114" fmla="*/ 12031 w 12031"/>
                      <a:gd name="connsiteY114" fmla="*/ 7643 h 10191"/>
                      <a:gd name="connsiteX115" fmla="*/ 12031 w 12031"/>
                      <a:gd name="connsiteY115" fmla="*/ 7643 h 10191"/>
                      <a:gd name="connsiteX116" fmla="*/ 12031 w 12031"/>
                      <a:gd name="connsiteY116" fmla="*/ 7643 h 10191"/>
                      <a:gd name="connsiteX117" fmla="*/ 12031 w 12031"/>
                      <a:gd name="connsiteY117" fmla="*/ 6370 h 10191"/>
                      <a:gd name="connsiteX118" fmla="*/ 12031 w 12031"/>
                      <a:gd name="connsiteY118" fmla="*/ 6370 h 10191"/>
                      <a:gd name="connsiteX119" fmla="*/ 12031 w 12031"/>
                      <a:gd name="connsiteY119" fmla="*/ 6370 h 10191"/>
                      <a:gd name="connsiteX120" fmla="*/ 12031 w 12031"/>
                      <a:gd name="connsiteY120" fmla="*/ 6370 h 10191"/>
                      <a:gd name="connsiteX121" fmla="*/ 8210 w 12031"/>
                      <a:gd name="connsiteY121" fmla="*/ 2548 h 10191"/>
                      <a:gd name="connsiteX122" fmla="*/ 8210 w 12031"/>
                      <a:gd name="connsiteY122" fmla="*/ 2548 h 10191"/>
                      <a:gd name="connsiteX123" fmla="*/ 9484 w 12031"/>
                      <a:gd name="connsiteY123" fmla="*/ 3822 h 10191"/>
                      <a:gd name="connsiteX124" fmla="*/ 8210 w 12031"/>
                      <a:gd name="connsiteY124" fmla="*/ 2548 h 10191"/>
                      <a:gd name="connsiteX125" fmla="*/ 8210 w 12031"/>
                      <a:gd name="connsiteY125" fmla="*/ 2548 h 10191"/>
                      <a:gd name="connsiteX126" fmla="*/ 5662 w 12031"/>
                      <a:gd name="connsiteY126" fmla="*/ 0 h 10191"/>
                      <a:gd name="connsiteX127" fmla="*/ 5662 w 12031"/>
                      <a:gd name="connsiteY127" fmla="*/ 0 h 10191"/>
                      <a:gd name="connsiteX128" fmla="*/ 5662 w 12031"/>
                      <a:gd name="connsiteY128" fmla="*/ 1274 h 10191"/>
                      <a:gd name="connsiteX129" fmla="*/ 5662 w 12031"/>
                      <a:gd name="connsiteY129" fmla="*/ 0 h 10191"/>
                      <a:gd name="connsiteX130" fmla="*/ 5662 w 12031"/>
                      <a:gd name="connsiteY130" fmla="*/ 0 h 10191"/>
                      <a:gd name="connsiteX131" fmla="*/ 566 w 12031"/>
                      <a:gd name="connsiteY131" fmla="*/ 3822 h 10191"/>
                      <a:gd name="connsiteX132" fmla="*/ 566 w 12031"/>
                      <a:gd name="connsiteY132" fmla="*/ 3822 h 10191"/>
                      <a:gd name="connsiteX133" fmla="*/ 566 w 12031"/>
                      <a:gd name="connsiteY133" fmla="*/ 5096 h 10191"/>
                      <a:gd name="connsiteX134" fmla="*/ 566 w 12031"/>
                      <a:gd name="connsiteY134" fmla="*/ 3822 h 10191"/>
                      <a:gd name="connsiteX135" fmla="*/ 566 w 12031"/>
                      <a:gd name="connsiteY135" fmla="*/ 3822 h 10191"/>
                      <a:gd name="connsiteX136" fmla="*/ 1840 w 12031"/>
                      <a:gd name="connsiteY136" fmla="*/ 8917 h 10191"/>
                      <a:gd name="connsiteX137" fmla="*/ 1840 w 12031"/>
                      <a:gd name="connsiteY137" fmla="*/ 8917 h 10191"/>
                      <a:gd name="connsiteX138" fmla="*/ 566 w 12031"/>
                      <a:gd name="connsiteY138" fmla="*/ 7643 h 10191"/>
                      <a:gd name="connsiteX139" fmla="*/ 1840 w 12031"/>
                      <a:gd name="connsiteY139" fmla="*/ 8917 h 10191"/>
                      <a:gd name="connsiteX140" fmla="*/ 1840 w 12031"/>
                      <a:gd name="connsiteY140" fmla="*/ 8917 h 10191"/>
                      <a:gd name="connsiteX141" fmla="*/ 3114 w 12031"/>
                      <a:gd name="connsiteY141" fmla="*/ 2548 h 10191"/>
                      <a:gd name="connsiteX142" fmla="*/ 3114 w 12031"/>
                      <a:gd name="connsiteY142" fmla="*/ 2548 h 10191"/>
                      <a:gd name="connsiteX143" fmla="*/ 1840 w 12031"/>
                      <a:gd name="connsiteY143" fmla="*/ 1274 h 10191"/>
                      <a:gd name="connsiteX144" fmla="*/ 3114 w 12031"/>
                      <a:gd name="connsiteY144" fmla="*/ 2548 h 10191"/>
                      <a:gd name="connsiteX145" fmla="*/ 3114 w 12031"/>
                      <a:gd name="connsiteY145" fmla="*/ 2548 h 10191"/>
                      <a:gd name="connsiteX146" fmla="*/ 4388 w 12031"/>
                      <a:gd name="connsiteY146" fmla="*/ 10191 h 10191"/>
                      <a:gd name="connsiteX147" fmla="*/ 4388 w 12031"/>
                      <a:gd name="connsiteY147" fmla="*/ 10191 h 10191"/>
                      <a:gd name="connsiteX148" fmla="*/ 4388 w 12031"/>
                      <a:gd name="connsiteY148" fmla="*/ 8917 h 10191"/>
                      <a:gd name="connsiteX149" fmla="*/ 4388 w 12031"/>
                      <a:gd name="connsiteY149" fmla="*/ 10191 h 10191"/>
                      <a:gd name="connsiteX150" fmla="*/ 4388 w 12031"/>
                      <a:gd name="connsiteY150" fmla="*/ 10191 h 10191"/>
                      <a:gd name="connsiteX151" fmla="*/ 4388 w 12031"/>
                      <a:gd name="connsiteY151" fmla="*/ 6370 h 10191"/>
                      <a:gd name="connsiteX152" fmla="*/ 3114 w 12031"/>
                      <a:gd name="connsiteY152" fmla="*/ 5096 h 10191"/>
                      <a:gd name="connsiteX153" fmla="*/ 4388 w 12031"/>
                      <a:gd name="connsiteY153" fmla="*/ 3822 h 10191"/>
                      <a:gd name="connsiteX154" fmla="*/ 5662 w 12031"/>
                      <a:gd name="connsiteY154" fmla="*/ 5096 h 10191"/>
                      <a:gd name="connsiteX155" fmla="*/ 4388 w 12031"/>
                      <a:gd name="connsiteY155" fmla="*/ 6370 h 10191"/>
                      <a:gd name="connsiteX156" fmla="*/ 8210 w 12031"/>
                      <a:gd name="connsiteY156" fmla="*/ 10191 h 10191"/>
                      <a:gd name="connsiteX157" fmla="*/ 8210 w 12031"/>
                      <a:gd name="connsiteY157" fmla="*/ 10191 h 10191"/>
                      <a:gd name="connsiteX158" fmla="*/ 6936 w 12031"/>
                      <a:gd name="connsiteY158" fmla="*/ 8917 h 10191"/>
                      <a:gd name="connsiteX159" fmla="*/ 8210 w 12031"/>
                      <a:gd name="connsiteY159" fmla="*/ 10191 h 10191"/>
                      <a:gd name="connsiteX160" fmla="*/ 8210 w 12031"/>
                      <a:gd name="connsiteY160" fmla="*/ 10191 h 10191"/>
                      <a:gd name="connsiteX161" fmla="*/ 9484 w 12031"/>
                      <a:gd name="connsiteY161" fmla="*/ 7643 h 10191"/>
                      <a:gd name="connsiteX162" fmla="*/ 9484 w 12031"/>
                      <a:gd name="connsiteY162" fmla="*/ 7643 h 10191"/>
                      <a:gd name="connsiteX163" fmla="*/ 9484 w 12031"/>
                      <a:gd name="connsiteY163" fmla="*/ 6370 h 10191"/>
                      <a:gd name="connsiteX164" fmla="*/ 9484 w 12031"/>
                      <a:gd name="connsiteY164" fmla="*/ 7643 h 10191"/>
                      <a:gd name="connsiteX165" fmla="*/ 9484 w 12031"/>
                      <a:gd name="connsiteY165" fmla="*/ 7643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2031" h="10191">
                        <a:moveTo>
                          <a:pt x="12031" y="6370"/>
                        </a:moveTo>
                        <a:cubicBezTo>
                          <a:pt x="12031" y="7643"/>
                          <a:pt x="12031" y="6370"/>
                          <a:pt x="12031" y="6370"/>
                        </a:cubicBezTo>
                        <a:cubicBezTo>
                          <a:pt x="12031" y="6370"/>
                          <a:pt x="12031" y="6370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3822"/>
                        </a:cubicBezTo>
                        <a:cubicBezTo>
                          <a:pt x="12031" y="3822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10758" y="1274"/>
                        </a:cubicBezTo>
                        <a:cubicBezTo>
                          <a:pt x="10758" y="1274"/>
                          <a:pt x="10758" y="1274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1274"/>
                        </a:cubicBezTo>
                        <a:cubicBezTo>
                          <a:pt x="8210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6936" y="1274"/>
                        </a:cubicBezTo>
                        <a:cubicBezTo>
                          <a:pt x="6936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5096"/>
                          <a:pt x="3114" y="5096"/>
                        </a:cubicBezTo>
                        <a:cubicBezTo>
                          <a:pt x="3114" y="5096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7643"/>
                        </a:cubicBezTo>
                        <a:cubicBezTo>
                          <a:pt x="3114" y="7643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3114" y="8917"/>
                        </a:cubicBezTo>
                        <a:cubicBezTo>
                          <a:pt x="3114" y="8917"/>
                          <a:pt x="3114" y="8917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4388" y="10191"/>
                        </a:cubicBezTo>
                        <a:cubicBezTo>
                          <a:pt x="4388" y="10191"/>
                          <a:pt x="4388" y="10191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5662" y="10191"/>
                          <a:pt x="5662" y="10191"/>
                        </a:cubicBezTo>
                        <a:cubicBezTo>
                          <a:pt x="5662" y="10191"/>
                          <a:pt x="5662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6936" y="10191"/>
                          <a:pt x="6936" y="10191"/>
                        </a:cubicBezTo>
                        <a:cubicBezTo>
                          <a:pt x="6936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8210" y="10191"/>
                          <a:pt x="8210" y="10191"/>
                        </a:cubicBezTo>
                        <a:cubicBezTo>
                          <a:pt x="8210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9484" y="10191"/>
                          <a:pt x="9484" y="10191"/>
                        </a:cubicBezTo>
                        <a:cubicBezTo>
                          <a:pt x="9484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0758" y="10191"/>
                        </a:cubicBezTo>
                        <a:cubicBezTo>
                          <a:pt x="10758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8917"/>
                        </a:cubicBezTo>
                        <a:cubicBezTo>
                          <a:pt x="12031" y="8917"/>
                          <a:pt x="12031" y="8917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7643"/>
                        </a:cubicBezTo>
                        <a:lnTo>
                          <a:pt x="12031" y="7643"/>
                        </a:lnTo>
                        <a:cubicBezTo>
                          <a:pt x="12031" y="7643"/>
                          <a:pt x="12031" y="7643"/>
                          <a:pt x="12031" y="7643"/>
                        </a:cubicBezTo>
                        <a:cubicBezTo>
                          <a:pt x="12031" y="8917"/>
                          <a:pt x="12031" y="7643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0758" y="7643"/>
                          <a:pt x="10758" y="7643"/>
                          <a:pt x="12031" y="6370"/>
                        </a:cubicBezTo>
                        <a:lnTo>
                          <a:pt x="12031" y="6370"/>
                        </a:lnTo>
                        <a:close/>
                        <a:moveTo>
                          <a:pt x="8210" y="2548"/>
                        </a:moveTo>
                        <a:cubicBezTo>
                          <a:pt x="8210" y="2548"/>
                          <a:pt x="8210" y="2548"/>
                          <a:pt x="8210" y="2548"/>
                        </a:cubicBezTo>
                        <a:cubicBezTo>
                          <a:pt x="9484" y="2548"/>
                          <a:pt x="9484" y="3822"/>
                          <a:pt x="9484" y="3822"/>
                        </a:cubicBezTo>
                        <a:cubicBezTo>
                          <a:pt x="8210" y="3822"/>
                          <a:pt x="8210" y="3822"/>
                          <a:pt x="8210" y="2548"/>
                        </a:cubicBezTo>
                        <a:cubicBezTo>
                          <a:pt x="6936" y="2548"/>
                          <a:pt x="6936" y="2548"/>
                          <a:pt x="8210" y="2548"/>
                        </a:cubicBezTo>
                        <a:close/>
                        <a:moveTo>
                          <a:pt x="5662" y="0"/>
                        </a:moveTo>
                        <a:cubicBezTo>
                          <a:pt x="5662" y="0"/>
                          <a:pt x="6936" y="1274"/>
                          <a:pt x="5662" y="0"/>
                        </a:cubicBezTo>
                        <a:cubicBezTo>
                          <a:pt x="6936" y="1274"/>
                          <a:pt x="5662" y="1274"/>
                          <a:pt x="5662" y="1274"/>
                        </a:cubicBezTo>
                        <a:cubicBezTo>
                          <a:pt x="4388" y="2548"/>
                          <a:pt x="4388" y="1274"/>
                          <a:pt x="5662" y="0"/>
                        </a:cubicBezTo>
                        <a:cubicBezTo>
                          <a:pt x="4388" y="1274"/>
                          <a:pt x="5662" y="0"/>
                          <a:pt x="5662" y="0"/>
                        </a:cubicBezTo>
                        <a:close/>
                        <a:moveTo>
                          <a:pt x="566" y="3822"/>
                        </a:moveTo>
                        <a:cubicBezTo>
                          <a:pt x="1840" y="3822"/>
                          <a:pt x="1840" y="5096"/>
                          <a:pt x="566" y="3822"/>
                        </a:cubicBezTo>
                        <a:cubicBezTo>
                          <a:pt x="1840" y="5096"/>
                          <a:pt x="566" y="5096"/>
                          <a:pt x="566" y="5096"/>
                        </a:cubicBezTo>
                        <a:cubicBezTo>
                          <a:pt x="566" y="5096"/>
                          <a:pt x="-708" y="5096"/>
                          <a:pt x="566" y="3822"/>
                        </a:cubicBezTo>
                        <a:cubicBezTo>
                          <a:pt x="-708" y="3822"/>
                          <a:pt x="566" y="3822"/>
                          <a:pt x="566" y="3822"/>
                        </a:cubicBezTo>
                        <a:close/>
                        <a:moveTo>
                          <a:pt x="1840" y="8917"/>
                        </a:moveTo>
                        <a:cubicBezTo>
                          <a:pt x="1840" y="8917"/>
                          <a:pt x="566" y="8917"/>
                          <a:pt x="1840" y="8917"/>
                        </a:cubicBezTo>
                        <a:cubicBezTo>
                          <a:pt x="566" y="8917"/>
                          <a:pt x="566" y="7643"/>
                          <a:pt x="566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cubicBezTo>
                          <a:pt x="1840" y="7643"/>
                          <a:pt x="1840" y="8917"/>
                          <a:pt x="1840" y="8917"/>
                        </a:cubicBezTo>
                        <a:close/>
                        <a:moveTo>
                          <a:pt x="3114" y="2548"/>
                        </a:moveTo>
                        <a:cubicBezTo>
                          <a:pt x="3114" y="2548"/>
                          <a:pt x="1840" y="2548"/>
                          <a:pt x="3114" y="2548"/>
                        </a:cubicBezTo>
                        <a:cubicBezTo>
                          <a:pt x="1840" y="2548"/>
                          <a:pt x="1840" y="1274"/>
                          <a:pt x="1840" y="1274"/>
                        </a:cubicBezTo>
                        <a:cubicBezTo>
                          <a:pt x="1840" y="1274"/>
                          <a:pt x="3114" y="1274"/>
                          <a:pt x="3114" y="2548"/>
                        </a:cubicBezTo>
                        <a:cubicBezTo>
                          <a:pt x="3114" y="1274"/>
                          <a:pt x="3114" y="2548"/>
                          <a:pt x="3114" y="2548"/>
                        </a:cubicBezTo>
                        <a:close/>
                        <a:moveTo>
                          <a:pt x="4388" y="10191"/>
                        </a:moveTo>
                        <a:cubicBezTo>
                          <a:pt x="3114" y="10191"/>
                          <a:pt x="3114" y="10191"/>
                          <a:pt x="4388" y="10191"/>
                        </a:cubicBezTo>
                        <a:cubicBezTo>
                          <a:pt x="3114" y="8917"/>
                          <a:pt x="4388" y="8917"/>
                          <a:pt x="4388" y="8917"/>
                        </a:cubicBezTo>
                        <a:cubicBezTo>
                          <a:pt x="4388" y="8917"/>
                          <a:pt x="5662" y="8917"/>
                          <a:pt x="4388" y="10191"/>
                        </a:cubicBezTo>
                        <a:cubicBezTo>
                          <a:pt x="5662" y="10191"/>
                          <a:pt x="4388" y="10191"/>
                          <a:pt x="4388" y="10191"/>
                        </a:cubicBezTo>
                        <a:close/>
                        <a:moveTo>
                          <a:pt x="4388" y="6370"/>
                        </a:moveTo>
                        <a:cubicBezTo>
                          <a:pt x="3114" y="6370"/>
                          <a:pt x="3114" y="5096"/>
                          <a:pt x="3114" y="5096"/>
                        </a:cubicBezTo>
                        <a:cubicBezTo>
                          <a:pt x="3114" y="3822"/>
                          <a:pt x="4388" y="3822"/>
                          <a:pt x="4388" y="3822"/>
                        </a:cubicBezTo>
                        <a:cubicBezTo>
                          <a:pt x="5662" y="3822"/>
                          <a:pt x="5662" y="5096"/>
                          <a:pt x="5662" y="5096"/>
                        </a:cubicBezTo>
                        <a:cubicBezTo>
                          <a:pt x="5662" y="6370"/>
                          <a:pt x="5662" y="6370"/>
                          <a:pt x="4388" y="6370"/>
                        </a:cubicBezTo>
                        <a:close/>
                        <a:moveTo>
                          <a:pt x="8210" y="10191"/>
                        </a:moveTo>
                        <a:cubicBezTo>
                          <a:pt x="6936" y="10191"/>
                          <a:pt x="6936" y="10191"/>
                          <a:pt x="8210" y="10191"/>
                        </a:cubicBezTo>
                        <a:cubicBezTo>
                          <a:pt x="6936" y="10191"/>
                          <a:pt x="6936" y="8917"/>
                          <a:pt x="6936" y="8917"/>
                        </a:cubicBezTo>
                        <a:cubicBezTo>
                          <a:pt x="6936" y="7643"/>
                          <a:pt x="8210" y="7643"/>
                          <a:pt x="8210" y="10191"/>
                        </a:cubicBezTo>
                        <a:cubicBezTo>
                          <a:pt x="8210" y="8917"/>
                          <a:pt x="8210" y="8917"/>
                          <a:pt x="8210" y="10191"/>
                        </a:cubicBezTo>
                        <a:close/>
                        <a:moveTo>
                          <a:pt x="9484" y="7643"/>
                        </a:moveTo>
                        <a:cubicBezTo>
                          <a:pt x="8210" y="6370"/>
                          <a:pt x="8210" y="6370"/>
                          <a:pt x="9484" y="7643"/>
                        </a:cubicBezTo>
                        <a:cubicBezTo>
                          <a:pt x="8210" y="6370"/>
                          <a:pt x="9484" y="6370"/>
                          <a:pt x="9484" y="6370"/>
                        </a:cubicBezTo>
                        <a:cubicBezTo>
                          <a:pt x="9484" y="5096"/>
                          <a:pt x="9484" y="6370"/>
                          <a:pt x="9484" y="7643"/>
                        </a:cubicBezTo>
                        <a:cubicBezTo>
                          <a:pt x="9484" y="6370"/>
                          <a:pt x="9484" y="7643"/>
                          <a:pt x="9484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54A42338-1D98-4DB8-B712-47E59F42088A}"/>
                      </a:ext>
                    </a:extLst>
                  </p:cNvPr>
                  <p:cNvSpPr/>
                  <p:nvPr/>
                </p:nvSpPr>
                <p:spPr>
                  <a:xfrm>
                    <a:off x="2484990" y="1154693"/>
                    <a:ext cx="5661" cy="3821"/>
                  </a:xfrm>
                  <a:custGeom>
                    <a:avLst/>
                    <a:gdLst>
                      <a:gd name="connsiteX0" fmla="*/ 5662 w 5661"/>
                      <a:gd name="connsiteY0" fmla="*/ 2548 h 3821"/>
                      <a:gd name="connsiteX1" fmla="*/ 5662 w 5661"/>
                      <a:gd name="connsiteY1" fmla="*/ 2548 h 3821"/>
                      <a:gd name="connsiteX2" fmla="*/ 5662 w 5661"/>
                      <a:gd name="connsiteY2" fmla="*/ 2548 h 3821"/>
                      <a:gd name="connsiteX3" fmla="*/ 5662 w 5661"/>
                      <a:gd name="connsiteY3" fmla="*/ 2548 h 3821"/>
                      <a:gd name="connsiteX4" fmla="*/ 5662 w 5661"/>
                      <a:gd name="connsiteY4" fmla="*/ 2548 h 3821"/>
                      <a:gd name="connsiteX5" fmla="*/ 5662 w 5661"/>
                      <a:gd name="connsiteY5" fmla="*/ 2548 h 3821"/>
                      <a:gd name="connsiteX6" fmla="*/ 5662 w 5661"/>
                      <a:gd name="connsiteY6" fmla="*/ 2548 h 3821"/>
                      <a:gd name="connsiteX7" fmla="*/ 5662 w 5661"/>
                      <a:gd name="connsiteY7" fmla="*/ 2548 h 3821"/>
                      <a:gd name="connsiteX8" fmla="*/ 5662 w 5661"/>
                      <a:gd name="connsiteY8" fmla="*/ 2548 h 3821"/>
                      <a:gd name="connsiteX9" fmla="*/ 5662 w 5661"/>
                      <a:gd name="connsiteY9" fmla="*/ 1274 h 3821"/>
                      <a:gd name="connsiteX10" fmla="*/ 5662 w 5661"/>
                      <a:gd name="connsiteY10" fmla="*/ 1274 h 3821"/>
                      <a:gd name="connsiteX11" fmla="*/ 5662 w 5661"/>
                      <a:gd name="connsiteY11" fmla="*/ 1274 h 3821"/>
                      <a:gd name="connsiteX12" fmla="*/ 5662 w 5661"/>
                      <a:gd name="connsiteY12" fmla="*/ 1274 h 3821"/>
                      <a:gd name="connsiteX13" fmla="*/ 5662 w 5661"/>
                      <a:gd name="connsiteY13" fmla="*/ 1274 h 3821"/>
                      <a:gd name="connsiteX14" fmla="*/ 5662 w 5661"/>
                      <a:gd name="connsiteY14" fmla="*/ 1274 h 3821"/>
                      <a:gd name="connsiteX15" fmla="*/ 5662 w 5661"/>
                      <a:gd name="connsiteY15" fmla="*/ 1274 h 3821"/>
                      <a:gd name="connsiteX16" fmla="*/ 5662 w 5661"/>
                      <a:gd name="connsiteY16" fmla="*/ 1274 h 3821"/>
                      <a:gd name="connsiteX17" fmla="*/ 5662 w 5661"/>
                      <a:gd name="connsiteY17" fmla="*/ 1274 h 3821"/>
                      <a:gd name="connsiteX18" fmla="*/ 5662 w 5661"/>
                      <a:gd name="connsiteY18" fmla="*/ 1274 h 3821"/>
                      <a:gd name="connsiteX19" fmla="*/ 5662 w 5661"/>
                      <a:gd name="connsiteY19" fmla="*/ 1274 h 3821"/>
                      <a:gd name="connsiteX20" fmla="*/ 5662 w 5661"/>
                      <a:gd name="connsiteY20" fmla="*/ 1274 h 3821"/>
                      <a:gd name="connsiteX21" fmla="*/ 5662 w 5661"/>
                      <a:gd name="connsiteY21" fmla="*/ 1274 h 3821"/>
                      <a:gd name="connsiteX22" fmla="*/ 5662 w 5661"/>
                      <a:gd name="connsiteY22" fmla="*/ 1274 h 3821"/>
                      <a:gd name="connsiteX23" fmla="*/ 5662 w 5661"/>
                      <a:gd name="connsiteY23" fmla="*/ 1274 h 3821"/>
                      <a:gd name="connsiteX24" fmla="*/ 5662 w 5661"/>
                      <a:gd name="connsiteY24" fmla="*/ 1274 h 3821"/>
                      <a:gd name="connsiteX25" fmla="*/ 5662 w 5661"/>
                      <a:gd name="connsiteY25" fmla="*/ 1274 h 3821"/>
                      <a:gd name="connsiteX26" fmla="*/ 5662 w 5661"/>
                      <a:gd name="connsiteY26" fmla="*/ 1274 h 3821"/>
                      <a:gd name="connsiteX27" fmla="*/ 5662 w 5661"/>
                      <a:gd name="connsiteY27" fmla="*/ 1274 h 3821"/>
                      <a:gd name="connsiteX28" fmla="*/ 5662 w 5661"/>
                      <a:gd name="connsiteY28" fmla="*/ 1274 h 3821"/>
                      <a:gd name="connsiteX29" fmla="*/ 5662 w 5661"/>
                      <a:gd name="connsiteY29" fmla="*/ 1274 h 3821"/>
                      <a:gd name="connsiteX30" fmla="*/ 5662 w 5661"/>
                      <a:gd name="connsiteY30" fmla="*/ 1274 h 3821"/>
                      <a:gd name="connsiteX31" fmla="*/ 5662 w 5661"/>
                      <a:gd name="connsiteY31" fmla="*/ 1274 h 3821"/>
                      <a:gd name="connsiteX32" fmla="*/ 5662 w 5661"/>
                      <a:gd name="connsiteY32" fmla="*/ 1274 h 3821"/>
                      <a:gd name="connsiteX33" fmla="*/ 5662 w 5661"/>
                      <a:gd name="connsiteY33" fmla="*/ 1274 h 3821"/>
                      <a:gd name="connsiteX34" fmla="*/ 5662 w 5661"/>
                      <a:gd name="connsiteY34" fmla="*/ 1274 h 3821"/>
                      <a:gd name="connsiteX35" fmla="*/ 5662 w 5661"/>
                      <a:gd name="connsiteY35" fmla="*/ 1274 h 3821"/>
                      <a:gd name="connsiteX36" fmla="*/ 5662 w 5661"/>
                      <a:gd name="connsiteY36" fmla="*/ 1274 h 3821"/>
                      <a:gd name="connsiteX37" fmla="*/ 5662 w 5661"/>
                      <a:gd name="connsiteY37" fmla="*/ 1274 h 3821"/>
                      <a:gd name="connsiteX38" fmla="*/ 5662 w 5661"/>
                      <a:gd name="connsiteY38" fmla="*/ 1274 h 3821"/>
                      <a:gd name="connsiteX39" fmla="*/ 5662 w 5661"/>
                      <a:gd name="connsiteY39" fmla="*/ 1274 h 3821"/>
                      <a:gd name="connsiteX40" fmla="*/ 5662 w 5661"/>
                      <a:gd name="connsiteY40" fmla="*/ 1274 h 3821"/>
                      <a:gd name="connsiteX41" fmla="*/ 5662 w 5661"/>
                      <a:gd name="connsiteY41" fmla="*/ 1274 h 3821"/>
                      <a:gd name="connsiteX42" fmla="*/ 5662 w 5661"/>
                      <a:gd name="connsiteY42" fmla="*/ 1274 h 3821"/>
                      <a:gd name="connsiteX43" fmla="*/ 5662 w 5661"/>
                      <a:gd name="connsiteY43" fmla="*/ 1274 h 3821"/>
                      <a:gd name="connsiteX44" fmla="*/ 5662 w 5661"/>
                      <a:gd name="connsiteY44" fmla="*/ 1274 h 3821"/>
                      <a:gd name="connsiteX45" fmla="*/ 5662 w 5661"/>
                      <a:gd name="connsiteY45" fmla="*/ 0 h 3821"/>
                      <a:gd name="connsiteX46" fmla="*/ 5662 w 5661"/>
                      <a:gd name="connsiteY46" fmla="*/ 0 h 3821"/>
                      <a:gd name="connsiteX47" fmla="*/ 5662 w 5661"/>
                      <a:gd name="connsiteY47" fmla="*/ 0 h 3821"/>
                      <a:gd name="connsiteX48" fmla="*/ 5662 w 5661"/>
                      <a:gd name="connsiteY48" fmla="*/ 0 h 3821"/>
                      <a:gd name="connsiteX49" fmla="*/ 5662 w 5661"/>
                      <a:gd name="connsiteY49" fmla="*/ 1274 h 3821"/>
                      <a:gd name="connsiteX50" fmla="*/ 5662 w 5661"/>
                      <a:gd name="connsiteY50" fmla="*/ 1274 h 3821"/>
                      <a:gd name="connsiteX51" fmla="*/ 5662 w 5661"/>
                      <a:gd name="connsiteY51" fmla="*/ 0 h 3821"/>
                      <a:gd name="connsiteX52" fmla="*/ 5662 w 5661"/>
                      <a:gd name="connsiteY52" fmla="*/ 0 h 3821"/>
                      <a:gd name="connsiteX53" fmla="*/ 5662 w 5661"/>
                      <a:gd name="connsiteY53" fmla="*/ 0 h 3821"/>
                      <a:gd name="connsiteX54" fmla="*/ 5662 w 5661"/>
                      <a:gd name="connsiteY54" fmla="*/ 0 h 3821"/>
                      <a:gd name="connsiteX55" fmla="*/ 5662 w 5661"/>
                      <a:gd name="connsiteY55" fmla="*/ 1274 h 3821"/>
                      <a:gd name="connsiteX56" fmla="*/ 5662 w 5661"/>
                      <a:gd name="connsiteY56" fmla="*/ 1274 h 3821"/>
                      <a:gd name="connsiteX57" fmla="*/ 5662 w 5661"/>
                      <a:gd name="connsiteY57" fmla="*/ 0 h 3821"/>
                      <a:gd name="connsiteX58" fmla="*/ 5662 w 5661"/>
                      <a:gd name="connsiteY58" fmla="*/ 0 h 3821"/>
                      <a:gd name="connsiteX59" fmla="*/ 5662 w 5661"/>
                      <a:gd name="connsiteY59" fmla="*/ 0 h 3821"/>
                      <a:gd name="connsiteX60" fmla="*/ 5662 w 5661"/>
                      <a:gd name="connsiteY60" fmla="*/ 0 h 3821"/>
                      <a:gd name="connsiteX61" fmla="*/ 5662 w 5661"/>
                      <a:gd name="connsiteY61" fmla="*/ 1274 h 3821"/>
                      <a:gd name="connsiteX62" fmla="*/ 5662 w 5661"/>
                      <a:gd name="connsiteY62" fmla="*/ 1274 h 3821"/>
                      <a:gd name="connsiteX63" fmla="*/ 5662 w 5661"/>
                      <a:gd name="connsiteY63" fmla="*/ 1274 h 3821"/>
                      <a:gd name="connsiteX64" fmla="*/ 5662 w 5661"/>
                      <a:gd name="connsiteY64" fmla="*/ 1274 h 3821"/>
                      <a:gd name="connsiteX65" fmla="*/ 5662 w 5661"/>
                      <a:gd name="connsiteY65" fmla="*/ 1274 h 3821"/>
                      <a:gd name="connsiteX66" fmla="*/ 5662 w 5661"/>
                      <a:gd name="connsiteY66" fmla="*/ 1274 h 3821"/>
                      <a:gd name="connsiteX67" fmla="*/ 5662 w 5661"/>
                      <a:gd name="connsiteY67" fmla="*/ 1274 h 3821"/>
                      <a:gd name="connsiteX68" fmla="*/ 5662 w 5661"/>
                      <a:gd name="connsiteY68" fmla="*/ 1274 h 3821"/>
                      <a:gd name="connsiteX69" fmla="*/ 5662 w 5661"/>
                      <a:gd name="connsiteY69" fmla="*/ 1274 h 3821"/>
                      <a:gd name="connsiteX70" fmla="*/ 5662 w 5661"/>
                      <a:gd name="connsiteY70" fmla="*/ 1274 h 3821"/>
                      <a:gd name="connsiteX71" fmla="*/ 5662 w 5661"/>
                      <a:gd name="connsiteY71" fmla="*/ 1274 h 3821"/>
                      <a:gd name="connsiteX72" fmla="*/ 5662 w 5661"/>
                      <a:gd name="connsiteY72" fmla="*/ 1274 h 3821"/>
                      <a:gd name="connsiteX73" fmla="*/ 5662 w 5661"/>
                      <a:gd name="connsiteY73" fmla="*/ 1274 h 3821"/>
                      <a:gd name="connsiteX74" fmla="*/ 5662 w 5661"/>
                      <a:gd name="connsiteY74" fmla="*/ 1274 h 3821"/>
                      <a:gd name="connsiteX75" fmla="*/ 5662 w 5661"/>
                      <a:gd name="connsiteY75" fmla="*/ 1274 h 3821"/>
                      <a:gd name="connsiteX76" fmla="*/ 5662 w 5661"/>
                      <a:gd name="connsiteY76" fmla="*/ 1274 h 3821"/>
                      <a:gd name="connsiteX77" fmla="*/ 5662 w 5661"/>
                      <a:gd name="connsiteY77" fmla="*/ 1274 h 3821"/>
                      <a:gd name="connsiteX78" fmla="*/ 5662 w 5661"/>
                      <a:gd name="connsiteY78" fmla="*/ 1274 h 3821"/>
                      <a:gd name="connsiteX79" fmla="*/ 5662 w 5661"/>
                      <a:gd name="connsiteY79" fmla="*/ 1274 h 3821"/>
                      <a:gd name="connsiteX80" fmla="*/ 5662 w 5661"/>
                      <a:gd name="connsiteY80" fmla="*/ 1274 h 3821"/>
                      <a:gd name="connsiteX81" fmla="*/ 5662 w 5661"/>
                      <a:gd name="connsiteY81" fmla="*/ 1274 h 3821"/>
                      <a:gd name="connsiteX82" fmla="*/ 5662 w 5661"/>
                      <a:gd name="connsiteY82" fmla="*/ 1274 h 3821"/>
                      <a:gd name="connsiteX83" fmla="*/ 5662 w 5661"/>
                      <a:gd name="connsiteY83" fmla="*/ 1274 h 3821"/>
                      <a:gd name="connsiteX84" fmla="*/ 5662 w 5661"/>
                      <a:gd name="connsiteY84" fmla="*/ 1274 h 3821"/>
                      <a:gd name="connsiteX85" fmla="*/ 5662 w 5661"/>
                      <a:gd name="connsiteY85" fmla="*/ 1274 h 3821"/>
                      <a:gd name="connsiteX86" fmla="*/ 5662 w 5661"/>
                      <a:gd name="connsiteY86" fmla="*/ 1274 h 3821"/>
                      <a:gd name="connsiteX87" fmla="*/ 5662 w 5661"/>
                      <a:gd name="connsiteY87" fmla="*/ 1274 h 3821"/>
                      <a:gd name="connsiteX88" fmla="*/ 5662 w 5661"/>
                      <a:gd name="connsiteY88" fmla="*/ 1274 h 3821"/>
                      <a:gd name="connsiteX89" fmla="*/ 5662 w 5661"/>
                      <a:gd name="connsiteY89" fmla="*/ 1274 h 3821"/>
                      <a:gd name="connsiteX90" fmla="*/ 5662 w 5661"/>
                      <a:gd name="connsiteY90" fmla="*/ 1274 h 3821"/>
                      <a:gd name="connsiteX91" fmla="*/ 5662 w 5661"/>
                      <a:gd name="connsiteY91" fmla="*/ 1274 h 3821"/>
                      <a:gd name="connsiteX92" fmla="*/ 5662 w 5661"/>
                      <a:gd name="connsiteY92" fmla="*/ 1274 h 3821"/>
                      <a:gd name="connsiteX93" fmla="*/ 5662 w 5661"/>
                      <a:gd name="connsiteY93" fmla="*/ 1274 h 3821"/>
                      <a:gd name="connsiteX94" fmla="*/ 5662 w 5661"/>
                      <a:gd name="connsiteY94" fmla="*/ 1274 h 3821"/>
                      <a:gd name="connsiteX95" fmla="*/ 5662 w 5661"/>
                      <a:gd name="connsiteY95" fmla="*/ 1274 h 3821"/>
                      <a:gd name="connsiteX96" fmla="*/ 5662 w 5661"/>
                      <a:gd name="connsiteY96" fmla="*/ 1274 h 3821"/>
                      <a:gd name="connsiteX97" fmla="*/ 5662 w 5661"/>
                      <a:gd name="connsiteY97" fmla="*/ 1274 h 3821"/>
                      <a:gd name="connsiteX98" fmla="*/ 5662 w 5661"/>
                      <a:gd name="connsiteY98" fmla="*/ 1274 h 3821"/>
                      <a:gd name="connsiteX99" fmla="*/ 4388 w 5661"/>
                      <a:gd name="connsiteY99" fmla="*/ 1274 h 3821"/>
                      <a:gd name="connsiteX100" fmla="*/ 4388 w 5661"/>
                      <a:gd name="connsiteY100" fmla="*/ 1274 h 3821"/>
                      <a:gd name="connsiteX101" fmla="*/ 4388 w 5661"/>
                      <a:gd name="connsiteY101" fmla="*/ 1274 h 3821"/>
                      <a:gd name="connsiteX102" fmla="*/ 4388 w 5661"/>
                      <a:gd name="connsiteY102" fmla="*/ 1274 h 3821"/>
                      <a:gd name="connsiteX103" fmla="*/ 5662 w 5661"/>
                      <a:gd name="connsiteY103" fmla="*/ 1274 h 3821"/>
                      <a:gd name="connsiteX104" fmla="*/ 5662 w 5661"/>
                      <a:gd name="connsiteY104" fmla="*/ 1274 h 3821"/>
                      <a:gd name="connsiteX105" fmla="*/ 4388 w 5661"/>
                      <a:gd name="connsiteY105" fmla="*/ 1274 h 3821"/>
                      <a:gd name="connsiteX106" fmla="*/ 4388 w 5661"/>
                      <a:gd name="connsiteY106" fmla="*/ 1274 h 3821"/>
                      <a:gd name="connsiteX107" fmla="*/ 4388 w 5661"/>
                      <a:gd name="connsiteY107" fmla="*/ 1274 h 3821"/>
                      <a:gd name="connsiteX108" fmla="*/ 4388 w 5661"/>
                      <a:gd name="connsiteY108" fmla="*/ 1274 h 3821"/>
                      <a:gd name="connsiteX109" fmla="*/ 5662 w 5661"/>
                      <a:gd name="connsiteY109" fmla="*/ 1274 h 3821"/>
                      <a:gd name="connsiteX110" fmla="*/ 5662 w 5661"/>
                      <a:gd name="connsiteY110" fmla="*/ 1274 h 3821"/>
                      <a:gd name="connsiteX111" fmla="*/ 4388 w 5661"/>
                      <a:gd name="connsiteY111" fmla="*/ 1274 h 3821"/>
                      <a:gd name="connsiteX112" fmla="*/ 4388 w 5661"/>
                      <a:gd name="connsiteY112" fmla="*/ 1274 h 3821"/>
                      <a:gd name="connsiteX113" fmla="*/ 4388 w 5661"/>
                      <a:gd name="connsiteY113" fmla="*/ 1274 h 3821"/>
                      <a:gd name="connsiteX114" fmla="*/ 4388 w 5661"/>
                      <a:gd name="connsiteY114" fmla="*/ 1274 h 3821"/>
                      <a:gd name="connsiteX115" fmla="*/ 5662 w 5661"/>
                      <a:gd name="connsiteY115" fmla="*/ 1274 h 3821"/>
                      <a:gd name="connsiteX116" fmla="*/ 5662 w 5661"/>
                      <a:gd name="connsiteY116" fmla="*/ 1274 h 3821"/>
                      <a:gd name="connsiteX117" fmla="*/ 5662 w 5661"/>
                      <a:gd name="connsiteY117" fmla="*/ 1274 h 3821"/>
                      <a:gd name="connsiteX118" fmla="*/ 5662 w 5661"/>
                      <a:gd name="connsiteY118" fmla="*/ 1274 h 3821"/>
                      <a:gd name="connsiteX119" fmla="*/ 5662 w 5661"/>
                      <a:gd name="connsiteY119" fmla="*/ 1274 h 3821"/>
                      <a:gd name="connsiteX120" fmla="*/ 5662 w 5661"/>
                      <a:gd name="connsiteY120" fmla="*/ 1274 h 3821"/>
                      <a:gd name="connsiteX121" fmla="*/ 5662 w 5661"/>
                      <a:gd name="connsiteY121" fmla="*/ 1274 h 3821"/>
                      <a:gd name="connsiteX122" fmla="*/ 5662 w 5661"/>
                      <a:gd name="connsiteY122" fmla="*/ 1274 h 3821"/>
                      <a:gd name="connsiteX123" fmla="*/ 5662 w 5661"/>
                      <a:gd name="connsiteY123" fmla="*/ 1274 h 3821"/>
                      <a:gd name="connsiteX124" fmla="*/ 5662 w 5661"/>
                      <a:gd name="connsiteY124" fmla="*/ 1274 h 3821"/>
                      <a:gd name="connsiteX125" fmla="*/ 5662 w 5661"/>
                      <a:gd name="connsiteY125" fmla="*/ 1274 h 3821"/>
                      <a:gd name="connsiteX126" fmla="*/ 5662 w 5661"/>
                      <a:gd name="connsiteY126" fmla="*/ 1274 h 3821"/>
                      <a:gd name="connsiteX127" fmla="*/ 5662 w 5661"/>
                      <a:gd name="connsiteY127" fmla="*/ 1274 h 3821"/>
                      <a:gd name="connsiteX128" fmla="*/ 5662 w 5661"/>
                      <a:gd name="connsiteY128" fmla="*/ 1274 h 3821"/>
                      <a:gd name="connsiteX129" fmla="*/ 5662 w 5661"/>
                      <a:gd name="connsiteY129" fmla="*/ 1274 h 3821"/>
                      <a:gd name="connsiteX130" fmla="*/ 5662 w 5661"/>
                      <a:gd name="connsiteY130" fmla="*/ 1274 h 3821"/>
                      <a:gd name="connsiteX131" fmla="*/ 5662 w 5661"/>
                      <a:gd name="connsiteY131" fmla="*/ 1274 h 3821"/>
                      <a:gd name="connsiteX132" fmla="*/ 5662 w 5661"/>
                      <a:gd name="connsiteY132" fmla="*/ 1274 h 3821"/>
                      <a:gd name="connsiteX133" fmla="*/ 5662 w 5661"/>
                      <a:gd name="connsiteY133" fmla="*/ 1274 h 3821"/>
                      <a:gd name="connsiteX134" fmla="*/ 5662 w 5661"/>
                      <a:gd name="connsiteY134" fmla="*/ 1274 h 3821"/>
                      <a:gd name="connsiteX135" fmla="*/ 5662 w 5661"/>
                      <a:gd name="connsiteY135" fmla="*/ 1274 h 3821"/>
                      <a:gd name="connsiteX136" fmla="*/ 5662 w 5661"/>
                      <a:gd name="connsiteY136" fmla="*/ 1274 h 3821"/>
                      <a:gd name="connsiteX137" fmla="*/ 5662 w 5661"/>
                      <a:gd name="connsiteY137" fmla="*/ 1274 h 3821"/>
                      <a:gd name="connsiteX138" fmla="*/ 5662 w 5661"/>
                      <a:gd name="connsiteY138" fmla="*/ 1274 h 3821"/>
                      <a:gd name="connsiteX139" fmla="*/ 5662 w 5661"/>
                      <a:gd name="connsiteY139" fmla="*/ 1274 h 3821"/>
                      <a:gd name="connsiteX140" fmla="*/ 5662 w 5661"/>
                      <a:gd name="connsiteY140" fmla="*/ 1274 h 3821"/>
                      <a:gd name="connsiteX141" fmla="*/ 5662 w 5661"/>
                      <a:gd name="connsiteY141" fmla="*/ 1274 h 3821"/>
                      <a:gd name="connsiteX142" fmla="*/ 5662 w 5661"/>
                      <a:gd name="connsiteY142" fmla="*/ 1274 h 3821"/>
                      <a:gd name="connsiteX143" fmla="*/ 5662 w 5661"/>
                      <a:gd name="connsiteY143" fmla="*/ 1274 h 3821"/>
                      <a:gd name="connsiteX144" fmla="*/ 5662 w 5661"/>
                      <a:gd name="connsiteY144" fmla="*/ 1274 h 3821"/>
                      <a:gd name="connsiteX145" fmla="*/ 5662 w 5661"/>
                      <a:gd name="connsiteY145" fmla="*/ 1274 h 3821"/>
                      <a:gd name="connsiteX146" fmla="*/ 5662 w 5661"/>
                      <a:gd name="connsiteY146" fmla="*/ 1274 h 3821"/>
                      <a:gd name="connsiteX147" fmla="*/ 5662 w 5661"/>
                      <a:gd name="connsiteY147" fmla="*/ 1274 h 3821"/>
                      <a:gd name="connsiteX148" fmla="*/ 5662 w 5661"/>
                      <a:gd name="connsiteY148" fmla="*/ 1274 h 3821"/>
                      <a:gd name="connsiteX149" fmla="*/ 5662 w 5661"/>
                      <a:gd name="connsiteY149" fmla="*/ 1274 h 3821"/>
                      <a:gd name="connsiteX150" fmla="*/ 5662 w 5661"/>
                      <a:gd name="connsiteY150" fmla="*/ 1274 h 3821"/>
                      <a:gd name="connsiteX151" fmla="*/ 5662 w 5661"/>
                      <a:gd name="connsiteY151" fmla="*/ 1274 h 3821"/>
                      <a:gd name="connsiteX152" fmla="*/ 5662 w 5661"/>
                      <a:gd name="connsiteY152" fmla="*/ 1274 h 3821"/>
                      <a:gd name="connsiteX153" fmla="*/ 5662 w 5661"/>
                      <a:gd name="connsiteY153" fmla="*/ 2548 h 3821"/>
                      <a:gd name="connsiteX154" fmla="*/ 5662 w 5661"/>
                      <a:gd name="connsiteY154" fmla="*/ 2548 h 3821"/>
                      <a:gd name="connsiteX155" fmla="*/ 5662 w 5661"/>
                      <a:gd name="connsiteY155" fmla="*/ 2548 h 3821"/>
                      <a:gd name="connsiteX156" fmla="*/ 5662 w 5661"/>
                      <a:gd name="connsiteY156" fmla="*/ 2548 h 3821"/>
                      <a:gd name="connsiteX157" fmla="*/ 5662 w 5661"/>
                      <a:gd name="connsiteY157" fmla="*/ 1274 h 3821"/>
                      <a:gd name="connsiteX158" fmla="*/ 5662 w 5661"/>
                      <a:gd name="connsiteY158" fmla="*/ 1274 h 3821"/>
                      <a:gd name="connsiteX159" fmla="*/ 5662 w 5661"/>
                      <a:gd name="connsiteY159" fmla="*/ 2548 h 3821"/>
                      <a:gd name="connsiteX160" fmla="*/ 5662 w 5661"/>
                      <a:gd name="connsiteY160" fmla="*/ 2548 h 3821"/>
                      <a:gd name="connsiteX161" fmla="*/ 5662 w 5661"/>
                      <a:gd name="connsiteY161" fmla="*/ 2548 h 3821"/>
                      <a:gd name="connsiteX162" fmla="*/ 5662 w 5661"/>
                      <a:gd name="connsiteY162" fmla="*/ 2548 h 3821"/>
                      <a:gd name="connsiteX163" fmla="*/ 5662 w 5661"/>
                      <a:gd name="connsiteY163" fmla="*/ 1274 h 3821"/>
                      <a:gd name="connsiteX164" fmla="*/ 5662 w 5661"/>
                      <a:gd name="connsiteY164" fmla="*/ 1274 h 3821"/>
                      <a:gd name="connsiteX165" fmla="*/ 5662 w 5661"/>
                      <a:gd name="connsiteY165" fmla="*/ 2548 h 3821"/>
                      <a:gd name="connsiteX166" fmla="*/ 5662 w 5661"/>
                      <a:gd name="connsiteY166" fmla="*/ 2548 h 3821"/>
                      <a:gd name="connsiteX167" fmla="*/ 5662 w 5661"/>
                      <a:gd name="connsiteY167" fmla="*/ 2548 h 3821"/>
                      <a:gd name="connsiteX168" fmla="*/ 5662 w 5661"/>
                      <a:gd name="connsiteY168" fmla="*/ 2548 h 3821"/>
                      <a:gd name="connsiteX169" fmla="*/ 5662 w 5661"/>
                      <a:gd name="connsiteY169" fmla="*/ 1274 h 3821"/>
                      <a:gd name="connsiteX170" fmla="*/ 5662 w 5661"/>
                      <a:gd name="connsiteY170" fmla="*/ 1274 h 3821"/>
                      <a:gd name="connsiteX171" fmla="*/ 5662 w 5661"/>
                      <a:gd name="connsiteY171" fmla="*/ 1274 h 3821"/>
                      <a:gd name="connsiteX172" fmla="*/ 5662 w 5661"/>
                      <a:gd name="connsiteY172" fmla="*/ 1274 h 3821"/>
                      <a:gd name="connsiteX173" fmla="*/ 5662 w 5661"/>
                      <a:gd name="connsiteY173" fmla="*/ 1274 h 3821"/>
                      <a:gd name="connsiteX174" fmla="*/ 5662 w 5661"/>
                      <a:gd name="connsiteY174" fmla="*/ 1274 h 3821"/>
                      <a:gd name="connsiteX175" fmla="*/ 5662 w 5661"/>
                      <a:gd name="connsiteY175" fmla="*/ 1274 h 3821"/>
                      <a:gd name="connsiteX176" fmla="*/ 5662 w 5661"/>
                      <a:gd name="connsiteY176" fmla="*/ 1274 h 3821"/>
                      <a:gd name="connsiteX177" fmla="*/ 5662 w 5661"/>
                      <a:gd name="connsiteY177" fmla="*/ 1274 h 3821"/>
                      <a:gd name="connsiteX178" fmla="*/ 5662 w 5661"/>
                      <a:gd name="connsiteY178" fmla="*/ 1274 h 3821"/>
                      <a:gd name="connsiteX179" fmla="*/ 5662 w 5661"/>
                      <a:gd name="connsiteY179" fmla="*/ 1274 h 3821"/>
                      <a:gd name="connsiteX180" fmla="*/ 5662 w 5661"/>
                      <a:gd name="connsiteY180" fmla="*/ 1274 h 3821"/>
                      <a:gd name="connsiteX181" fmla="*/ 5662 w 5661"/>
                      <a:gd name="connsiteY181" fmla="*/ 1274 h 3821"/>
                      <a:gd name="connsiteX182" fmla="*/ 5662 w 5661"/>
                      <a:gd name="connsiteY182" fmla="*/ 1274 h 3821"/>
                      <a:gd name="connsiteX183" fmla="*/ 5662 w 5661"/>
                      <a:gd name="connsiteY183" fmla="*/ 1274 h 3821"/>
                      <a:gd name="connsiteX184" fmla="*/ 5662 w 5661"/>
                      <a:gd name="connsiteY184" fmla="*/ 1274 h 3821"/>
                      <a:gd name="connsiteX185" fmla="*/ 5662 w 5661"/>
                      <a:gd name="connsiteY185" fmla="*/ 1274 h 3821"/>
                      <a:gd name="connsiteX186" fmla="*/ 5662 w 5661"/>
                      <a:gd name="connsiteY186" fmla="*/ 1274 h 3821"/>
                      <a:gd name="connsiteX187" fmla="*/ 5662 w 5661"/>
                      <a:gd name="connsiteY187" fmla="*/ 1274 h 3821"/>
                      <a:gd name="connsiteX188" fmla="*/ 5662 w 5661"/>
                      <a:gd name="connsiteY188" fmla="*/ 1274 h 3821"/>
                      <a:gd name="connsiteX189" fmla="*/ 5662 w 5661"/>
                      <a:gd name="connsiteY189" fmla="*/ 1274 h 3821"/>
                      <a:gd name="connsiteX190" fmla="*/ 5662 w 5661"/>
                      <a:gd name="connsiteY190" fmla="*/ 1274 h 3821"/>
                      <a:gd name="connsiteX191" fmla="*/ 5662 w 5661"/>
                      <a:gd name="connsiteY191" fmla="*/ 1274 h 3821"/>
                      <a:gd name="connsiteX192" fmla="*/ 5662 w 5661"/>
                      <a:gd name="connsiteY192" fmla="*/ 1274 h 3821"/>
                      <a:gd name="connsiteX193" fmla="*/ 5662 w 5661"/>
                      <a:gd name="connsiteY193" fmla="*/ 1274 h 3821"/>
                      <a:gd name="connsiteX194" fmla="*/ 5662 w 5661"/>
                      <a:gd name="connsiteY194" fmla="*/ 1274 h 3821"/>
                      <a:gd name="connsiteX195" fmla="*/ 5662 w 5661"/>
                      <a:gd name="connsiteY195" fmla="*/ 1274 h 3821"/>
                      <a:gd name="connsiteX196" fmla="*/ 5662 w 5661"/>
                      <a:gd name="connsiteY196" fmla="*/ 1274 h 3821"/>
                      <a:gd name="connsiteX197" fmla="*/ 5662 w 5661"/>
                      <a:gd name="connsiteY197" fmla="*/ 1274 h 3821"/>
                      <a:gd name="connsiteX198" fmla="*/ 5662 w 5661"/>
                      <a:gd name="connsiteY198" fmla="*/ 1274 h 3821"/>
                      <a:gd name="connsiteX199" fmla="*/ 5662 w 5661"/>
                      <a:gd name="connsiteY199" fmla="*/ 1274 h 3821"/>
                      <a:gd name="connsiteX200" fmla="*/ 5662 w 5661"/>
                      <a:gd name="connsiteY200" fmla="*/ 1274 h 3821"/>
                      <a:gd name="connsiteX201" fmla="*/ 5662 w 5661"/>
                      <a:gd name="connsiteY201" fmla="*/ 1274 h 3821"/>
                      <a:gd name="connsiteX202" fmla="*/ 5662 w 5661"/>
                      <a:gd name="connsiteY202" fmla="*/ 1274 h 3821"/>
                      <a:gd name="connsiteX203" fmla="*/ 5662 w 5661"/>
                      <a:gd name="connsiteY203" fmla="*/ 1274 h 3821"/>
                      <a:gd name="connsiteX204" fmla="*/ 5662 w 5661"/>
                      <a:gd name="connsiteY204" fmla="*/ 1274 h 3821"/>
                      <a:gd name="connsiteX205" fmla="*/ 5662 w 5661"/>
                      <a:gd name="connsiteY205" fmla="*/ 1274 h 3821"/>
                      <a:gd name="connsiteX206" fmla="*/ 5662 w 5661"/>
                      <a:gd name="connsiteY206" fmla="*/ 2548 h 3821"/>
                      <a:gd name="connsiteX207" fmla="*/ 5662 w 5661"/>
                      <a:gd name="connsiteY207" fmla="*/ 2548 h 3821"/>
                      <a:gd name="connsiteX208" fmla="*/ 5662 w 5661"/>
                      <a:gd name="connsiteY208" fmla="*/ 2548 h 3821"/>
                      <a:gd name="connsiteX209" fmla="*/ 5662 w 5661"/>
                      <a:gd name="connsiteY209" fmla="*/ 2548 h 3821"/>
                      <a:gd name="connsiteX210" fmla="*/ 5662 w 5661"/>
                      <a:gd name="connsiteY210" fmla="*/ 2548 h 3821"/>
                      <a:gd name="connsiteX211" fmla="*/ 5662 w 5661"/>
                      <a:gd name="connsiteY211" fmla="*/ 2548 h 3821"/>
                      <a:gd name="connsiteX212" fmla="*/ 5662 w 5661"/>
                      <a:gd name="connsiteY212" fmla="*/ 2548 h 3821"/>
                      <a:gd name="connsiteX213" fmla="*/ 5662 w 5661"/>
                      <a:gd name="connsiteY213" fmla="*/ 2548 h 3821"/>
                      <a:gd name="connsiteX214" fmla="*/ 5662 w 5661"/>
                      <a:gd name="connsiteY214" fmla="*/ 2548 h 3821"/>
                      <a:gd name="connsiteX215" fmla="*/ 5662 w 5661"/>
                      <a:gd name="connsiteY215" fmla="*/ 2548 h 3821"/>
                      <a:gd name="connsiteX216" fmla="*/ 5662 w 5661"/>
                      <a:gd name="connsiteY216" fmla="*/ 2548 h 3821"/>
                      <a:gd name="connsiteX217" fmla="*/ 566 w 5661"/>
                      <a:gd name="connsiteY217" fmla="*/ 3822 h 3821"/>
                      <a:gd name="connsiteX218" fmla="*/ 566 w 5661"/>
                      <a:gd name="connsiteY218" fmla="*/ 3822 h 3821"/>
                      <a:gd name="connsiteX219" fmla="*/ 566 w 5661"/>
                      <a:gd name="connsiteY219" fmla="*/ 2548 h 3821"/>
                      <a:gd name="connsiteX220" fmla="*/ 566 w 5661"/>
                      <a:gd name="connsiteY220" fmla="*/ 3822 h 3821"/>
                      <a:gd name="connsiteX221" fmla="*/ 566 w 5661"/>
                      <a:gd name="connsiteY221" fmla="*/ 3822 h 3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61" h="3821">
                        <a:moveTo>
                          <a:pt x="5662" y="2548"/>
                        </a:move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close/>
                        <a:moveTo>
                          <a:pt x="566" y="3822"/>
                        </a:moveTo>
                        <a:cubicBezTo>
                          <a:pt x="566" y="3822"/>
                          <a:pt x="566" y="2548"/>
                          <a:pt x="566" y="3822"/>
                        </a:cubicBezTo>
                        <a:cubicBezTo>
                          <a:pt x="-708" y="2548"/>
                          <a:pt x="566" y="2548"/>
                          <a:pt x="566" y="2548"/>
                        </a:cubicBezTo>
                        <a:cubicBezTo>
                          <a:pt x="1840" y="1274"/>
                          <a:pt x="1840" y="2548"/>
                          <a:pt x="566" y="3822"/>
                        </a:cubicBezTo>
                        <a:cubicBezTo>
                          <a:pt x="1840" y="2548"/>
                          <a:pt x="1840" y="3822"/>
                          <a:pt x="566" y="382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2" name="Freeform: Shape 1801">
                    <a:extLst>
                      <a:ext uri="{FF2B5EF4-FFF2-40B4-BE49-F238E27FC236}">
                        <a16:creationId xmlns:a16="http://schemas.microsoft.com/office/drawing/2014/main" id="{6C4D7F62-3D74-4EDE-9CD4-C847CBB0A72D}"/>
                      </a:ext>
                    </a:extLst>
                  </p:cNvPr>
                  <p:cNvSpPr/>
                  <p:nvPr/>
                </p:nvSpPr>
                <p:spPr>
                  <a:xfrm>
                    <a:off x="2469314" y="1113927"/>
                    <a:ext cx="4069" cy="2547"/>
                  </a:xfrm>
                  <a:custGeom>
                    <a:avLst/>
                    <a:gdLst>
                      <a:gd name="connsiteX0" fmla="*/ 3503 w 4069"/>
                      <a:gd name="connsiteY0" fmla="*/ 1274 h 2547"/>
                      <a:gd name="connsiteX1" fmla="*/ 3503 w 4069"/>
                      <a:gd name="connsiteY1" fmla="*/ 1274 h 2547"/>
                      <a:gd name="connsiteX2" fmla="*/ 3503 w 4069"/>
                      <a:gd name="connsiteY2" fmla="*/ 1274 h 2547"/>
                      <a:gd name="connsiteX3" fmla="*/ 3503 w 4069"/>
                      <a:gd name="connsiteY3" fmla="*/ 1274 h 2547"/>
                      <a:gd name="connsiteX4" fmla="*/ 3503 w 4069"/>
                      <a:gd name="connsiteY4" fmla="*/ 1274 h 2547"/>
                      <a:gd name="connsiteX5" fmla="*/ 3503 w 4069"/>
                      <a:gd name="connsiteY5" fmla="*/ 1274 h 2547"/>
                      <a:gd name="connsiteX6" fmla="*/ 3503 w 4069"/>
                      <a:gd name="connsiteY6" fmla="*/ 0 h 2547"/>
                      <a:gd name="connsiteX7" fmla="*/ 3503 w 4069"/>
                      <a:gd name="connsiteY7" fmla="*/ 1274 h 2547"/>
                      <a:gd name="connsiteX8" fmla="*/ 2229 w 4069"/>
                      <a:gd name="connsiteY8" fmla="*/ 0 h 2547"/>
                      <a:gd name="connsiteX9" fmla="*/ 2229 w 4069"/>
                      <a:gd name="connsiteY9" fmla="*/ 0 h 2547"/>
                      <a:gd name="connsiteX10" fmla="*/ 2229 w 4069"/>
                      <a:gd name="connsiteY10" fmla="*/ 0 h 2547"/>
                      <a:gd name="connsiteX11" fmla="*/ 2229 w 4069"/>
                      <a:gd name="connsiteY11" fmla="*/ 0 h 2547"/>
                      <a:gd name="connsiteX12" fmla="*/ 2229 w 4069"/>
                      <a:gd name="connsiteY12" fmla="*/ 0 h 2547"/>
                      <a:gd name="connsiteX13" fmla="*/ 2229 w 4069"/>
                      <a:gd name="connsiteY13" fmla="*/ 0 h 2547"/>
                      <a:gd name="connsiteX14" fmla="*/ 2229 w 4069"/>
                      <a:gd name="connsiteY14" fmla="*/ 0 h 2547"/>
                      <a:gd name="connsiteX15" fmla="*/ 2229 w 4069"/>
                      <a:gd name="connsiteY15" fmla="*/ 0 h 2547"/>
                      <a:gd name="connsiteX16" fmla="*/ 2229 w 4069"/>
                      <a:gd name="connsiteY16" fmla="*/ 0 h 2547"/>
                      <a:gd name="connsiteX17" fmla="*/ 2229 w 4069"/>
                      <a:gd name="connsiteY17" fmla="*/ 0 h 2547"/>
                      <a:gd name="connsiteX18" fmla="*/ 2229 w 4069"/>
                      <a:gd name="connsiteY18" fmla="*/ 0 h 2547"/>
                      <a:gd name="connsiteX19" fmla="*/ 2229 w 4069"/>
                      <a:gd name="connsiteY19" fmla="*/ 0 h 2547"/>
                      <a:gd name="connsiteX20" fmla="*/ 2229 w 4069"/>
                      <a:gd name="connsiteY20" fmla="*/ 0 h 2547"/>
                      <a:gd name="connsiteX21" fmla="*/ 2229 w 4069"/>
                      <a:gd name="connsiteY21" fmla="*/ 0 h 2547"/>
                      <a:gd name="connsiteX22" fmla="*/ 2229 w 4069"/>
                      <a:gd name="connsiteY22" fmla="*/ 0 h 2547"/>
                      <a:gd name="connsiteX23" fmla="*/ 2229 w 4069"/>
                      <a:gd name="connsiteY23" fmla="*/ 0 h 2547"/>
                      <a:gd name="connsiteX24" fmla="*/ 2229 w 4069"/>
                      <a:gd name="connsiteY24" fmla="*/ 0 h 2547"/>
                      <a:gd name="connsiteX25" fmla="*/ 2229 w 4069"/>
                      <a:gd name="connsiteY25" fmla="*/ 0 h 2547"/>
                      <a:gd name="connsiteX26" fmla="*/ 2229 w 4069"/>
                      <a:gd name="connsiteY26" fmla="*/ 0 h 2547"/>
                      <a:gd name="connsiteX27" fmla="*/ 2229 w 4069"/>
                      <a:gd name="connsiteY27" fmla="*/ 0 h 2547"/>
                      <a:gd name="connsiteX28" fmla="*/ 2229 w 4069"/>
                      <a:gd name="connsiteY28" fmla="*/ 0 h 2547"/>
                      <a:gd name="connsiteX29" fmla="*/ 2229 w 4069"/>
                      <a:gd name="connsiteY29" fmla="*/ 0 h 2547"/>
                      <a:gd name="connsiteX30" fmla="*/ 2229 w 4069"/>
                      <a:gd name="connsiteY30" fmla="*/ 0 h 2547"/>
                      <a:gd name="connsiteX31" fmla="*/ 2229 w 4069"/>
                      <a:gd name="connsiteY31" fmla="*/ 0 h 2547"/>
                      <a:gd name="connsiteX32" fmla="*/ 2229 w 4069"/>
                      <a:gd name="connsiteY32" fmla="*/ 0 h 2547"/>
                      <a:gd name="connsiteX33" fmla="*/ 2229 w 4069"/>
                      <a:gd name="connsiteY33" fmla="*/ 0 h 2547"/>
                      <a:gd name="connsiteX34" fmla="*/ 2229 w 4069"/>
                      <a:gd name="connsiteY34" fmla="*/ 0 h 2547"/>
                      <a:gd name="connsiteX35" fmla="*/ 2229 w 4069"/>
                      <a:gd name="connsiteY35" fmla="*/ 0 h 2547"/>
                      <a:gd name="connsiteX36" fmla="*/ 2229 w 4069"/>
                      <a:gd name="connsiteY36" fmla="*/ 0 h 2547"/>
                      <a:gd name="connsiteX37" fmla="*/ 2229 w 4069"/>
                      <a:gd name="connsiteY37" fmla="*/ 0 h 2547"/>
                      <a:gd name="connsiteX38" fmla="*/ 2229 w 4069"/>
                      <a:gd name="connsiteY38" fmla="*/ 0 h 2547"/>
                      <a:gd name="connsiteX39" fmla="*/ 2229 w 4069"/>
                      <a:gd name="connsiteY39" fmla="*/ 0 h 2547"/>
                      <a:gd name="connsiteX40" fmla="*/ 2229 w 4069"/>
                      <a:gd name="connsiteY40" fmla="*/ 0 h 2547"/>
                      <a:gd name="connsiteX41" fmla="*/ 2229 w 4069"/>
                      <a:gd name="connsiteY41" fmla="*/ 0 h 2547"/>
                      <a:gd name="connsiteX42" fmla="*/ 2229 w 4069"/>
                      <a:gd name="connsiteY42" fmla="*/ 0 h 2547"/>
                      <a:gd name="connsiteX43" fmla="*/ 2229 w 4069"/>
                      <a:gd name="connsiteY43" fmla="*/ 0 h 2547"/>
                      <a:gd name="connsiteX44" fmla="*/ 2229 w 4069"/>
                      <a:gd name="connsiteY44" fmla="*/ 0 h 2547"/>
                      <a:gd name="connsiteX45" fmla="*/ 2229 w 4069"/>
                      <a:gd name="connsiteY45" fmla="*/ 0 h 2547"/>
                      <a:gd name="connsiteX46" fmla="*/ 2229 w 4069"/>
                      <a:gd name="connsiteY46" fmla="*/ 0 h 2547"/>
                      <a:gd name="connsiteX47" fmla="*/ 2229 w 4069"/>
                      <a:gd name="connsiteY47" fmla="*/ 0 h 2547"/>
                      <a:gd name="connsiteX48" fmla="*/ 2229 w 4069"/>
                      <a:gd name="connsiteY48" fmla="*/ 0 h 2547"/>
                      <a:gd name="connsiteX49" fmla="*/ 2229 w 4069"/>
                      <a:gd name="connsiteY49" fmla="*/ 0 h 2547"/>
                      <a:gd name="connsiteX50" fmla="*/ 2229 w 4069"/>
                      <a:gd name="connsiteY50" fmla="*/ 0 h 2547"/>
                      <a:gd name="connsiteX51" fmla="*/ 2229 w 4069"/>
                      <a:gd name="connsiteY51" fmla="*/ 0 h 2547"/>
                      <a:gd name="connsiteX52" fmla="*/ 2229 w 4069"/>
                      <a:gd name="connsiteY52" fmla="*/ 0 h 2547"/>
                      <a:gd name="connsiteX53" fmla="*/ 2229 w 4069"/>
                      <a:gd name="connsiteY53" fmla="*/ 0 h 2547"/>
                      <a:gd name="connsiteX54" fmla="*/ 2229 w 4069"/>
                      <a:gd name="connsiteY54" fmla="*/ 0 h 2547"/>
                      <a:gd name="connsiteX55" fmla="*/ 2229 w 4069"/>
                      <a:gd name="connsiteY55" fmla="*/ 0 h 2547"/>
                      <a:gd name="connsiteX56" fmla="*/ 2229 w 4069"/>
                      <a:gd name="connsiteY56" fmla="*/ 0 h 2547"/>
                      <a:gd name="connsiteX57" fmla="*/ 2229 w 4069"/>
                      <a:gd name="connsiteY57" fmla="*/ 0 h 2547"/>
                      <a:gd name="connsiteX58" fmla="*/ 2229 w 4069"/>
                      <a:gd name="connsiteY58" fmla="*/ 0 h 2547"/>
                      <a:gd name="connsiteX59" fmla="*/ 2229 w 4069"/>
                      <a:gd name="connsiteY59" fmla="*/ 0 h 2547"/>
                      <a:gd name="connsiteX60" fmla="*/ 2229 w 4069"/>
                      <a:gd name="connsiteY60" fmla="*/ 0 h 2547"/>
                      <a:gd name="connsiteX61" fmla="*/ 2229 w 4069"/>
                      <a:gd name="connsiteY61" fmla="*/ 0 h 2547"/>
                      <a:gd name="connsiteX62" fmla="*/ 2229 w 4069"/>
                      <a:gd name="connsiteY62" fmla="*/ 0 h 2547"/>
                      <a:gd name="connsiteX63" fmla="*/ 2229 w 4069"/>
                      <a:gd name="connsiteY63" fmla="*/ 0 h 2547"/>
                      <a:gd name="connsiteX64" fmla="*/ 2229 w 4069"/>
                      <a:gd name="connsiteY64" fmla="*/ 0 h 2547"/>
                      <a:gd name="connsiteX65" fmla="*/ 2229 w 4069"/>
                      <a:gd name="connsiteY65" fmla="*/ 0 h 2547"/>
                      <a:gd name="connsiteX66" fmla="*/ 2229 w 4069"/>
                      <a:gd name="connsiteY66" fmla="*/ 0 h 2547"/>
                      <a:gd name="connsiteX67" fmla="*/ 2229 w 4069"/>
                      <a:gd name="connsiteY67" fmla="*/ 0 h 2547"/>
                      <a:gd name="connsiteX68" fmla="*/ 2229 w 4069"/>
                      <a:gd name="connsiteY68" fmla="*/ 0 h 2547"/>
                      <a:gd name="connsiteX69" fmla="*/ 2229 w 4069"/>
                      <a:gd name="connsiteY69" fmla="*/ 0 h 2547"/>
                      <a:gd name="connsiteX70" fmla="*/ 2229 w 4069"/>
                      <a:gd name="connsiteY70" fmla="*/ 0 h 2547"/>
                      <a:gd name="connsiteX71" fmla="*/ 2229 w 4069"/>
                      <a:gd name="connsiteY71" fmla="*/ 0 h 2547"/>
                      <a:gd name="connsiteX72" fmla="*/ 2229 w 4069"/>
                      <a:gd name="connsiteY72" fmla="*/ 0 h 2547"/>
                      <a:gd name="connsiteX73" fmla="*/ 2229 w 4069"/>
                      <a:gd name="connsiteY73" fmla="*/ 0 h 2547"/>
                      <a:gd name="connsiteX74" fmla="*/ 2229 w 4069"/>
                      <a:gd name="connsiteY74" fmla="*/ 0 h 2547"/>
                      <a:gd name="connsiteX75" fmla="*/ 2229 w 4069"/>
                      <a:gd name="connsiteY75" fmla="*/ 0 h 2547"/>
                      <a:gd name="connsiteX76" fmla="*/ 2229 w 4069"/>
                      <a:gd name="connsiteY76" fmla="*/ 0 h 2547"/>
                      <a:gd name="connsiteX77" fmla="*/ 2229 w 4069"/>
                      <a:gd name="connsiteY77" fmla="*/ 0 h 2547"/>
                      <a:gd name="connsiteX78" fmla="*/ 2229 w 4069"/>
                      <a:gd name="connsiteY78" fmla="*/ 0 h 2547"/>
                      <a:gd name="connsiteX79" fmla="*/ 2229 w 4069"/>
                      <a:gd name="connsiteY79" fmla="*/ 0 h 2547"/>
                      <a:gd name="connsiteX80" fmla="*/ 2229 w 4069"/>
                      <a:gd name="connsiteY80" fmla="*/ 0 h 2547"/>
                      <a:gd name="connsiteX81" fmla="*/ 2229 w 4069"/>
                      <a:gd name="connsiteY81" fmla="*/ 0 h 2547"/>
                      <a:gd name="connsiteX82" fmla="*/ 2229 w 4069"/>
                      <a:gd name="connsiteY82" fmla="*/ 0 h 2547"/>
                      <a:gd name="connsiteX83" fmla="*/ 2229 w 4069"/>
                      <a:gd name="connsiteY83" fmla="*/ 0 h 2547"/>
                      <a:gd name="connsiteX84" fmla="*/ 2229 w 4069"/>
                      <a:gd name="connsiteY84" fmla="*/ 0 h 2547"/>
                      <a:gd name="connsiteX85" fmla="*/ 2229 w 4069"/>
                      <a:gd name="connsiteY85" fmla="*/ 0 h 2547"/>
                      <a:gd name="connsiteX86" fmla="*/ 2229 w 4069"/>
                      <a:gd name="connsiteY86" fmla="*/ 0 h 2547"/>
                      <a:gd name="connsiteX87" fmla="*/ 2229 w 4069"/>
                      <a:gd name="connsiteY87" fmla="*/ 0 h 2547"/>
                      <a:gd name="connsiteX88" fmla="*/ 2229 w 4069"/>
                      <a:gd name="connsiteY88" fmla="*/ 0 h 2547"/>
                      <a:gd name="connsiteX89" fmla="*/ 2229 w 4069"/>
                      <a:gd name="connsiteY89" fmla="*/ 0 h 2547"/>
                      <a:gd name="connsiteX90" fmla="*/ 2229 w 4069"/>
                      <a:gd name="connsiteY90" fmla="*/ 0 h 2547"/>
                      <a:gd name="connsiteX91" fmla="*/ 2229 w 4069"/>
                      <a:gd name="connsiteY91" fmla="*/ 0 h 2547"/>
                      <a:gd name="connsiteX92" fmla="*/ 3503 w 4069"/>
                      <a:gd name="connsiteY92" fmla="*/ 1274 h 2547"/>
                      <a:gd name="connsiteX93" fmla="*/ 3503 w 4069"/>
                      <a:gd name="connsiteY93" fmla="*/ 1274 h 2547"/>
                      <a:gd name="connsiteX94" fmla="*/ 3503 w 4069"/>
                      <a:gd name="connsiteY94" fmla="*/ 1274 h 2547"/>
                      <a:gd name="connsiteX95" fmla="*/ 3503 w 4069"/>
                      <a:gd name="connsiteY95" fmla="*/ 1274 h 2547"/>
                      <a:gd name="connsiteX96" fmla="*/ 3503 w 4069"/>
                      <a:gd name="connsiteY96" fmla="*/ 1274 h 2547"/>
                      <a:gd name="connsiteX97" fmla="*/ 955 w 4069"/>
                      <a:gd name="connsiteY97" fmla="*/ 2548 h 2547"/>
                      <a:gd name="connsiteX98" fmla="*/ 955 w 4069"/>
                      <a:gd name="connsiteY98" fmla="*/ 2548 h 2547"/>
                      <a:gd name="connsiteX99" fmla="*/ 955 w 4069"/>
                      <a:gd name="connsiteY99" fmla="*/ 2548 h 2547"/>
                      <a:gd name="connsiteX100" fmla="*/ 955 w 4069"/>
                      <a:gd name="connsiteY100" fmla="*/ 2548 h 2547"/>
                      <a:gd name="connsiteX101" fmla="*/ 955 w 4069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069" h="2547">
                        <a:moveTo>
                          <a:pt x="3503" y="1274"/>
                        </a:move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0"/>
                          <a:pt x="3503" y="0"/>
                          <a:pt x="3503" y="0"/>
                        </a:cubicBezTo>
                        <a:lnTo>
                          <a:pt x="3503" y="1274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3503" y="2548"/>
                          <a:pt x="3503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2548"/>
                          <a:pt x="4777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4777" y="2548"/>
                          <a:pt x="3503" y="1274"/>
                          <a:pt x="3503" y="1274"/>
                        </a:cubicBezTo>
                        <a:close/>
                        <a:moveTo>
                          <a:pt x="955" y="2548"/>
                        </a:moveTo>
                        <a:cubicBezTo>
                          <a:pt x="955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955" y="2548"/>
                          <a:pt x="955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3" name="Freeform: Shape 1802">
                    <a:extLst>
                      <a:ext uri="{FF2B5EF4-FFF2-40B4-BE49-F238E27FC236}">
                        <a16:creationId xmlns:a16="http://schemas.microsoft.com/office/drawing/2014/main" id="{CC30F4B0-A79E-4E87-A692-290D624794C8}"/>
                      </a:ext>
                    </a:extLst>
                  </p:cNvPr>
                  <p:cNvSpPr/>
                  <p:nvPr/>
                </p:nvSpPr>
                <p:spPr>
                  <a:xfrm>
                    <a:off x="2457530" y="1134310"/>
                    <a:ext cx="2547" cy="1592"/>
                  </a:xfrm>
                  <a:custGeom>
                    <a:avLst/>
                    <a:gdLst>
                      <a:gd name="connsiteX0" fmla="*/ 2548 w 2547"/>
                      <a:gd name="connsiteY0" fmla="*/ 1274 h 1592"/>
                      <a:gd name="connsiteX1" fmla="*/ 2548 w 2547"/>
                      <a:gd name="connsiteY1" fmla="*/ 1274 h 1592"/>
                      <a:gd name="connsiteX2" fmla="*/ 2548 w 2547"/>
                      <a:gd name="connsiteY2" fmla="*/ 1274 h 1592"/>
                      <a:gd name="connsiteX3" fmla="*/ 2548 w 2547"/>
                      <a:gd name="connsiteY3" fmla="*/ 1274 h 1592"/>
                      <a:gd name="connsiteX4" fmla="*/ 2548 w 2547"/>
                      <a:gd name="connsiteY4" fmla="*/ 1274 h 1592"/>
                      <a:gd name="connsiteX5" fmla="*/ 2548 w 2547"/>
                      <a:gd name="connsiteY5" fmla="*/ 1274 h 1592"/>
                      <a:gd name="connsiteX6" fmla="*/ 2548 w 2547"/>
                      <a:gd name="connsiteY6" fmla="*/ 1274 h 1592"/>
                      <a:gd name="connsiteX7" fmla="*/ 2548 w 2547"/>
                      <a:gd name="connsiteY7" fmla="*/ 1274 h 1592"/>
                      <a:gd name="connsiteX8" fmla="*/ 2548 w 2547"/>
                      <a:gd name="connsiteY8" fmla="*/ 1274 h 1592"/>
                      <a:gd name="connsiteX9" fmla="*/ 2548 w 2547"/>
                      <a:gd name="connsiteY9" fmla="*/ 0 h 1592"/>
                      <a:gd name="connsiteX10" fmla="*/ 2548 w 2547"/>
                      <a:gd name="connsiteY10" fmla="*/ 0 h 1592"/>
                      <a:gd name="connsiteX11" fmla="*/ 2548 w 2547"/>
                      <a:gd name="connsiteY11" fmla="*/ 0 h 1592"/>
                      <a:gd name="connsiteX12" fmla="*/ 2548 w 2547"/>
                      <a:gd name="connsiteY12" fmla="*/ 0 h 1592"/>
                      <a:gd name="connsiteX13" fmla="*/ 2548 w 2547"/>
                      <a:gd name="connsiteY13" fmla="*/ 0 h 1592"/>
                      <a:gd name="connsiteX14" fmla="*/ 2548 w 2547"/>
                      <a:gd name="connsiteY14" fmla="*/ 0 h 1592"/>
                      <a:gd name="connsiteX15" fmla="*/ 2548 w 2547"/>
                      <a:gd name="connsiteY15" fmla="*/ 0 h 1592"/>
                      <a:gd name="connsiteX16" fmla="*/ 2548 w 2547"/>
                      <a:gd name="connsiteY16" fmla="*/ 0 h 1592"/>
                      <a:gd name="connsiteX17" fmla="*/ 2548 w 2547"/>
                      <a:gd name="connsiteY17" fmla="*/ 0 h 1592"/>
                      <a:gd name="connsiteX18" fmla="*/ 2548 w 2547"/>
                      <a:gd name="connsiteY18" fmla="*/ 0 h 1592"/>
                      <a:gd name="connsiteX19" fmla="*/ 2548 w 2547"/>
                      <a:gd name="connsiteY19" fmla="*/ 0 h 1592"/>
                      <a:gd name="connsiteX20" fmla="*/ 2548 w 2547"/>
                      <a:gd name="connsiteY20" fmla="*/ 0 h 1592"/>
                      <a:gd name="connsiteX21" fmla="*/ 2548 w 2547"/>
                      <a:gd name="connsiteY21" fmla="*/ 0 h 1592"/>
                      <a:gd name="connsiteX22" fmla="*/ 2548 w 2547"/>
                      <a:gd name="connsiteY22" fmla="*/ 0 h 1592"/>
                      <a:gd name="connsiteX23" fmla="*/ 2548 w 2547"/>
                      <a:gd name="connsiteY23" fmla="*/ 0 h 1592"/>
                      <a:gd name="connsiteX24" fmla="*/ 2548 w 2547"/>
                      <a:gd name="connsiteY24" fmla="*/ 0 h 1592"/>
                      <a:gd name="connsiteX25" fmla="*/ 2548 w 2547"/>
                      <a:gd name="connsiteY25" fmla="*/ 0 h 1592"/>
                      <a:gd name="connsiteX26" fmla="*/ 2548 w 2547"/>
                      <a:gd name="connsiteY26" fmla="*/ 0 h 1592"/>
                      <a:gd name="connsiteX27" fmla="*/ 2548 w 2547"/>
                      <a:gd name="connsiteY27" fmla="*/ 0 h 1592"/>
                      <a:gd name="connsiteX28" fmla="*/ 2548 w 2547"/>
                      <a:gd name="connsiteY28" fmla="*/ 0 h 1592"/>
                      <a:gd name="connsiteX29" fmla="*/ 2548 w 2547"/>
                      <a:gd name="connsiteY29" fmla="*/ 0 h 1592"/>
                      <a:gd name="connsiteX30" fmla="*/ 2548 w 2547"/>
                      <a:gd name="connsiteY30" fmla="*/ 0 h 1592"/>
                      <a:gd name="connsiteX31" fmla="*/ 2548 w 2547"/>
                      <a:gd name="connsiteY31" fmla="*/ 0 h 1592"/>
                      <a:gd name="connsiteX32" fmla="*/ 2548 w 2547"/>
                      <a:gd name="connsiteY32" fmla="*/ 0 h 1592"/>
                      <a:gd name="connsiteX33" fmla="*/ 2548 w 2547"/>
                      <a:gd name="connsiteY33" fmla="*/ 0 h 1592"/>
                      <a:gd name="connsiteX34" fmla="*/ 2548 w 2547"/>
                      <a:gd name="connsiteY34" fmla="*/ 0 h 1592"/>
                      <a:gd name="connsiteX35" fmla="*/ 2548 w 2547"/>
                      <a:gd name="connsiteY35" fmla="*/ 0 h 1592"/>
                      <a:gd name="connsiteX36" fmla="*/ 2548 w 2547"/>
                      <a:gd name="connsiteY36" fmla="*/ 0 h 1592"/>
                      <a:gd name="connsiteX37" fmla="*/ 2548 w 2547"/>
                      <a:gd name="connsiteY37" fmla="*/ 0 h 1592"/>
                      <a:gd name="connsiteX38" fmla="*/ 2548 w 2547"/>
                      <a:gd name="connsiteY38" fmla="*/ 0 h 1592"/>
                      <a:gd name="connsiteX39" fmla="*/ 2548 w 2547"/>
                      <a:gd name="connsiteY39" fmla="*/ 0 h 1592"/>
                      <a:gd name="connsiteX40" fmla="*/ 2548 w 2547"/>
                      <a:gd name="connsiteY40" fmla="*/ 0 h 1592"/>
                      <a:gd name="connsiteX41" fmla="*/ 2548 w 2547"/>
                      <a:gd name="connsiteY41" fmla="*/ 0 h 1592"/>
                      <a:gd name="connsiteX42" fmla="*/ 2548 w 2547"/>
                      <a:gd name="connsiteY42" fmla="*/ 0 h 1592"/>
                      <a:gd name="connsiteX43" fmla="*/ 2548 w 2547"/>
                      <a:gd name="connsiteY43" fmla="*/ 0 h 1592"/>
                      <a:gd name="connsiteX44" fmla="*/ 2548 w 2547"/>
                      <a:gd name="connsiteY44" fmla="*/ 0 h 1592"/>
                      <a:gd name="connsiteX45" fmla="*/ 2548 w 2547"/>
                      <a:gd name="connsiteY45" fmla="*/ 0 h 1592"/>
                      <a:gd name="connsiteX46" fmla="*/ 2548 w 2547"/>
                      <a:gd name="connsiteY46" fmla="*/ 0 h 1592"/>
                      <a:gd name="connsiteX47" fmla="*/ 2548 w 2547"/>
                      <a:gd name="connsiteY47" fmla="*/ 0 h 1592"/>
                      <a:gd name="connsiteX48" fmla="*/ 2548 w 2547"/>
                      <a:gd name="connsiteY48" fmla="*/ 0 h 1592"/>
                      <a:gd name="connsiteX49" fmla="*/ 2548 w 2547"/>
                      <a:gd name="connsiteY49" fmla="*/ 0 h 1592"/>
                      <a:gd name="connsiteX50" fmla="*/ 2548 w 2547"/>
                      <a:gd name="connsiteY50" fmla="*/ 0 h 1592"/>
                      <a:gd name="connsiteX51" fmla="*/ 2548 w 2547"/>
                      <a:gd name="connsiteY51" fmla="*/ 0 h 1592"/>
                      <a:gd name="connsiteX52" fmla="*/ 2548 w 2547"/>
                      <a:gd name="connsiteY52" fmla="*/ 0 h 1592"/>
                      <a:gd name="connsiteX53" fmla="*/ 2548 w 2547"/>
                      <a:gd name="connsiteY53" fmla="*/ 0 h 1592"/>
                      <a:gd name="connsiteX54" fmla="*/ 2548 w 2547"/>
                      <a:gd name="connsiteY54" fmla="*/ 0 h 1592"/>
                      <a:gd name="connsiteX55" fmla="*/ 2548 w 2547"/>
                      <a:gd name="connsiteY55" fmla="*/ 0 h 1592"/>
                      <a:gd name="connsiteX56" fmla="*/ 2548 w 2547"/>
                      <a:gd name="connsiteY56" fmla="*/ 0 h 1592"/>
                      <a:gd name="connsiteX57" fmla="*/ 2548 w 2547"/>
                      <a:gd name="connsiteY57" fmla="*/ 0 h 1592"/>
                      <a:gd name="connsiteX58" fmla="*/ 2548 w 2547"/>
                      <a:gd name="connsiteY58" fmla="*/ 0 h 1592"/>
                      <a:gd name="connsiteX59" fmla="*/ 2548 w 2547"/>
                      <a:gd name="connsiteY59" fmla="*/ 0 h 1592"/>
                      <a:gd name="connsiteX60" fmla="*/ 2548 w 2547"/>
                      <a:gd name="connsiteY60" fmla="*/ 0 h 1592"/>
                      <a:gd name="connsiteX61" fmla="*/ 2548 w 2547"/>
                      <a:gd name="connsiteY61" fmla="*/ 0 h 1592"/>
                      <a:gd name="connsiteX62" fmla="*/ 2548 w 2547"/>
                      <a:gd name="connsiteY62" fmla="*/ 0 h 1592"/>
                      <a:gd name="connsiteX63" fmla="*/ 2548 w 2547"/>
                      <a:gd name="connsiteY63" fmla="*/ 0 h 1592"/>
                      <a:gd name="connsiteX64" fmla="*/ 2548 w 2547"/>
                      <a:gd name="connsiteY64" fmla="*/ 0 h 1592"/>
                      <a:gd name="connsiteX65" fmla="*/ 2548 w 2547"/>
                      <a:gd name="connsiteY65" fmla="*/ 0 h 1592"/>
                      <a:gd name="connsiteX66" fmla="*/ 2548 w 2547"/>
                      <a:gd name="connsiteY66" fmla="*/ 0 h 1592"/>
                      <a:gd name="connsiteX67" fmla="*/ 2548 w 2547"/>
                      <a:gd name="connsiteY67" fmla="*/ 0 h 1592"/>
                      <a:gd name="connsiteX68" fmla="*/ 2548 w 2547"/>
                      <a:gd name="connsiteY68" fmla="*/ 0 h 1592"/>
                      <a:gd name="connsiteX69" fmla="*/ 2548 w 2547"/>
                      <a:gd name="connsiteY69" fmla="*/ 0 h 1592"/>
                      <a:gd name="connsiteX70" fmla="*/ 2548 w 2547"/>
                      <a:gd name="connsiteY70" fmla="*/ 0 h 1592"/>
                      <a:gd name="connsiteX71" fmla="*/ 2548 w 2547"/>
                      <a:gd name="connsiteY71" fmla="*/ 0 h 1592"/>
                      <a:gd name="connsiteX72" fmla="*/ 2548 w 2547"/>
                      <a:gd name="connsiteY72" fmla="*/ 0 h 1592"/>
                      <a:gd name="connsiteX73" fmla="*/ 2548 w 2547"/>
                      <a:gd name="connsiteY73" fmla="*/ 0 h 1592"/>
                      <a:gd name="connsiteX74" fmla="*/ 2548 w 2547"/>
                      <a:gd name="connsiteY74" fmla="*/ 0 h 1592"/>
                      <a:gd name="connsiteX75" fmla="*/ 2548 w 2547"/>
                      <a:gd name="connsiteY75" fmla="*/ 0 h 1592"/>
                      <a:gd name="connsiteX76" fmla="*/ 2548 w 2547"/>
                      <a:gd name="connsiteY76" fmla="*/ 0 h 1592"/>
                      <a:gd name="connsiteX77" fmla="*/ 2548 w 2547"/>
                      <a:gd name="connsiteY77" fmla="*/ 0 h 1592"/>
                      <a:gd name="connsiteX78" fmla="*/ 2548 w 2547"/>
                      <a:gd name="connsiteY78" fmla="*/ 0 h 1592"/>
                      <a:gd name="connsiteX79" fmla="*/ 2548 w 2547"/>
                      <a:gd name="connsiteY79" fmla="*/ 0 h 1592"/>
                      <a:gd name="connsiteX80" fmla="*/ 2548 w 2547"/>
                      <a:gd name="connsiteY80" fmla="*/ 0 h 1592"/>
                      <a:gd name="connsiteX81" fmla="*/ 2548 w 2547"/>
                      <a:gd name="connsiteY81" fmla="*/ 0 h 1592"/>
                      <a:gd name="connsiteX82" fmla="*/ 2548 w 2547"/>
                      <a:gd name="connsiteY82" fmla="*/ 0 h 1592"/>
                      <a:gd name="connsiteX83" fmla="*/ 2548 w 2547"/>
                      <a:gd name="connsiteY83" fmla="*/ 0 h 1592"/>
                      <a:gd name="connsiteX84" fmla="*/ 2548 w 2547"/>
                      <a:gd name="connsiteY84" fmla="*/ 0 h 1592"/>
                      <a:gd name="connsiteX85" fmla="*/ 2548 w 2547"/>
                      <a:gd name="connsiteY85" fmla="*/ 0 h 1592"/>
                      <a:gd name="connsiteX86" fmla="*/ 2548 w 2547"/>
                      <a:gd name="connsiteY86" fmla="*/ 0 h 1592"/>
                      <a:gd name="connsiteX87" fmla="*/ 2548 w 2547"/>
                      <a:gd name="connsiteY87" fmla="*/ 0 h 1592"/>
                      <a:gd name="connsiteX88" fmla="*/ 2548 w 2547"/>
                      <a:gd name="connsiteY88" fmla="*/ 0 h 1592"/>
                      <a:gd name="connsiteX89" fmla="*/ 2548 w 2547"/>
                      <a:gd name="connsiteY89" fmla="*/ 0 h 1592"/>
                      <a:gd name="connsiteX90" fmla="*/ 2548 w 2547"/>
                      <a:gd name="connsiteY90" fmla="*/ 1274 h 1592"/>
                      <a:gd name="connsiteX91" fmla="*/ 2548 w 2547"/>
                      <a:gd name="connsiteY91" fmla="*/ 1274 h 1592"/>
                      <a:gd name="connsiteX92" fmla="*/ 2548 w 2547"/>
                      <a:gd name="connsiteY92" fmla="*/ 1274 h 1592"/>
                      <a:gd name="connsiteX93" fmla="*/ 2548 w 2547"/>
                      <a:gd name="connsiteY93" fmla="*/ 1274 h 1592"/>
                      <a:gd name="connsiteX94" fmla="*/ 2548 w 2547"/>
                      <a:gd name="connsiteY94" fmla="*/ 1274 h 1592"/>
                      <a:gd name="connsiteX95" fmla="*/ 2548 w 2547"/>
                      <a:gd name="connsiteY95" fmla="*/ 1274 h 1592"/>
                      <a:gd name="connsiteX96" fmla="*/ 2548 w 2547"/>
                      <a:gd name="connsiteY96" fmla="*/ 1274 h 1592"/>
                      <a:gd name="connsiteX97" fmla="*/ 0 w 2547"/>
                      <a:gd name="connsiteY97" fmla="*/ 1274 h 1592"/>
                      <a:gd name="connsiteX98" fmla="*/ 0 w 2547"/>
                      <a:gd name="connsiteY98" fmla="*/ 1274 h 1592"/>
                      <a:gd name="connsiteX99" fmla="*/ 0 w 2547"/>
                      <a:gd name="connsiteY99" fmla="*/ 1274 h 1592"/>
                      <a:gd name="connsiteX100" fmla="*/ 0 w 2547"/>
                      <a:gd name="connsiteY100" fmla="*/ 1274 h 1592"/>
                      <a:gd name="connsiteX101" fmla="*/ 0 w 2547"/>
                      <a:gd name="connsiteY101" fmla="*/ 1274 h 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1592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4" name="Freeform: Shape 1803">
                    <a:extLst>
                      <a:ext uri="{FF2B5EF4-FFF2-40B4-BE49-F238E27FC236}">
                        <a16:creationId xmlns:a16="http://schemas.microsoft.com/office/drawing/2014/main" id="{BE77A26A-D654-429B-BC66-93CF7E253294}"/>
                      </a:ext>
                    </a:extLst>
                  </p:cNvPr>
                  <p:cNvSpPr/>
                  <p:nvPr/>
                </p:nvSpPr>
                <p:spPr>
                  <a:xfrm>
                    <a:off x="2441677" y="1113927"/>
                    <a:ext cx="3114" cy="2229"/>
                  </a:xfrm>
                  <a:custGeom>
                    <a:avLst/>
                    <a:gdLst>
                      <a:gd name="connsiteX0" fmla="*/ 3114 w 3114"/>
                      <a:gd name="connsiteY0" fmla="*/ 1274 h 2229"/>
                      <a:gd name="connsiteX1" fmla="*/ 3114 w 3114"/>
                      <a:gd name="connsiteY1" fmla="*/ 1274 h 2229"/>
                      <a:gd name="connsiteX2" fmla="*/ 3114 w 3114"/>
                      <a:gd name="connsiteY2" fmla="*/ 1274 h 2229"/>
                      <a:gd name="connsiteX3" fmla="*/ 3114 w 3114"/>
                      <a:gd name="connsiteY3" fmla="*/ 1274 h 2229"/>
                      <a:gd name="connsiteX4" fmla="*/ 3114 w 3114"/>
                      <a:gd name="connsiteY4" fmla="*/ 1274 h 2229"/>
                      <a:gd name="connsiteX5" fmla="*/ 3114 w 3114"/>
                      <a:gd name="connsiteY5" fmla="*/ 1274 h 2229"/>
                      <a:gd name="connsiteX6" fmla="*/ 3114 w 3114"/>
                      <a:gd name="connsiteY6" fmla="*/ 1274 h 2229"/>
                      <a:gd name="connsiteX7" fmla="*/ 3114 w 3114"/>
                      <a:gd name="connsiteY7" fmla="*/ 1274 h 2229"/>
                      <a:gd name="connsiteX8" fmla="*/ 3114 w 3114"/>
                      <a:gd name="connsiteY8" fmla="*/ 1274 h 2229"/>
                      <a:gd name="connsiteX9" fmla="*/ 3114 w 3114"/>
                      <a:gd name="connsiteY9" fmla="*/ 0 h 2229"/>
                      <a:gd name="connsiteX10" fmla="*/ 3114 w 3114"/>
                      <a:gd name="connsiteY10" fmla="*/ 0 h 2229"/>
                      <a:gd name="connsiteX11" fmla="*/ 3114 w 3114"/>
                      <a:gd name="connsiteY11" fmla="*/ 0 h 2229"/>
                      <a:gd name="connsiteX12" fmla="*/ 3114 w 3114"/>
                      <a:gd name="connsiteY12" fmla="*/ 0 h 2229"/>
                      <a:gd name="connsiteX13" fmla="*/ 3114 w 3114"/>
                      <a:gd name="connsiteY13" fmla="*/ 0 h 2229"/>
                      <a:gd name="connsiteX14" fmla="*/ 3114 w 3114"/>
                      <a:gd name="connsiteY14" fmla="*/ 0 h 2229"/>
                      <a:gd name="connsiteX15" fmla="*/ 3114 w 3114"/>
                      <a:gd name="connsiteY15" fmla="*/ 0 h 2229"/>
                      <a:gd name="connsiteX16" fmla="*/ 3114 w 3114"/>
                      <a:gd name="connsiteY16" fmla="*/ 0 h 2229"/>
                      <a:gd name="connsiteX17" fmla="*/ 3114 w 3114"/>
                      <a:gd name="connsiteY17" fmla="*/ 0 h 2229"/>
                      <a:gd name="connsiteX18" fmla="*/ 3114 w 3114"/>
                      <a:gd name="connsiteY18" fmla="*/ 0 h 2229"/>
                      <a:gd name="connsiteX19" fmla="*/ 3114 w 3114"/>
                      <a:gd name="connsiteY19" fmla="*/ 0 h 2229"/>
                      <a:gd name="connsiteX20" fmla="*/ 3114 w 3114"/>
                      <a:gd name="connsiteY20" fmla="*/ 0 h 2229"/>
                      <a:gd name="connsiteX21" fmla="*/ 3114 w 3114"/>
                      <a:gd name="connsiteY21" fmla="*/ 0 h 2229"/>
                      <a:gd name="connsiteX22" fmla="*/ 3114 w 3114"/>
                      <a:gd name="connsiteY22" fmla="*/ 0 h 2229"/>
                      <a:gd name="connsiteX23" fmla="*/ 3114 w 3114"/>
                      <a:gd name="connsiteY23" fmla="*/ 0 h 2229"/>
                      <a:gd name="connsiteX24" fmla="*/ 3114 w 3114"/>
                      <a:gd name="connsiteY24" fmla="*/ 0 h 2229"/>
                      <a:gd name="connsiteX25" fmla="*/ 3114 w 3114"/>
                      <a:gd name="connsiteY25" fmla="*/ 0 h 2229"/>
                      <a:gd name="connsiteX26" fmla="*/ 3114 w 3114"/>
                      <a:gd name="connsiteY26" fmla="*/ 0 h 2229"/>
                      <a:gd name="connsiteX27" fmla="*/ 3114 w 3114"/>
                      <a:gd name="connsiteY27" fmla="*/ 0 h 2229"/>
                      <a:gd name="connsiteX28" fmla="*/ 3114 w 3114"/>
                      <a:gd name="connsiteY28" fmla="*/ 0 h 2229"/>
                      <a:gd name="connsiteX29" fmla="*/ 3114 w 3114"/>
                      <a:gd name="connsiteY29" fmla="*/ 0 h 2229"/>
                      <a:gd name="connsiteX30" fmla="*/ 3114 w 3114"/>
                      <a:gd name="connsiteY30" fmla="*/ 0 h 2229"/>
                      <a:gd name="connsiteX31" fmla="*/ 3114 w 3114"/>
                      <a:gd name="connsiteY31" fmla="*/ 0 h 2229"/>
                      <a:gd name="connsiteX32" fmla="*/ 3114 w 3114"/>
                      <a:gd name="connsiteY32" fmla="*/ 0 h 2229"/>
                      <a:gd name="connsiteX33" fmla="*/ 3114 w 3114"/>
                      <a:gd name="connsiteY33" fmla="*/ 0 h 2229"/>
                      <a:gd name="connsiteX34" fmla="*/ 3114 w 3114"/>
                      <a:gd name="connsiteY34" fmla="*/ 0 h 2229"/>
                      <a:gd name="connsiteX35" fmla="*/ 3114 w 3114"/>
                      <a:gd name="connsiteY35" fmla="*/ 0 h 2229"/>
                      <a:gd name="connsiteX36" fmla="*/ 3114 w 3114"/>
                      <a:gd name="connsiteY36" fmla="*/ 0 h 2229"/>
                      <a:gd name="connsiteX37" fmla="*/ 3114 w 3114"/>
                      <a:gd name="connsiteY37" fmla="*/ 0 h 2229"/>
                      <a:gd name="connsiteX38" fmla="*/ 3114 w 3114"/>
                      <a:gd name="connsiteY38" fmla="*/ 0 h 2229"/>
                      <a:gd name="connsiteX39" fmla="*/ 3114 w 3114"/>
                      <a:gd name="connsiteY39" fmla="*/ 0 h 2229"/>
                      <a:gd name="connsiteX40" fmla="*/ 3114 w 3114"/>
                      <a:gd name="connsiteY40" fmla="*/ 0 h 2229"/>
                      <a:gd name="connsiteX41" fmla="*/ 3114 w 3114"/>
                      <a:gd name="connsiteY41" fmla="*/ 0 h 2229"/>
                      <a:gd name="connsiteX42" fmla="*/ 3114 w 3114"/>
                      <a:gd name="connsiteY42" fmla="*/ 0 h 2229"/>
                      <a:gd name="connsiteX43" fmla="*/ 3114 w 3114"/>
                      <a:gd name="connsiteY43" fmla="*/ 0 h 2229"/>
                      <a:gd name="connsiteX44" fmla="*/ 3114 w 3114"/>
                      <a:gd name="connsiteY44" fmla="*/ 0 h 2229"/>
                      <a:gd name="connsiteX45" fmla="*/ 3114 w 3114"/>
                      <a:gd name="connsiteY45" fmla="*/ 0 h 2229"/>
                      <a:gd name="connsiteX46" fmla="*/ 3114 w 3114"/>
                      <a:gd name="connsiteY46" fmla="*/ 0 h 2229"/>
                      <a:gd name="connsiteX47" fmla="*/ 3114 w 3114"/>
                      <a:gd name="connsiteY47" fmla="*/ 0 h 2229"/>
                      <a:gd name="connsiteX48" fmla="*/ 3114 w 3114"/>
                      <a:gd name="connsiteY48" fmla="*/ 0 h 2229"/>
                      <a:gd name="connsiteX49" fmla="*/ 3114 w 3114"/>
                      <a:gd name="connsiteY49" fmla="*/ 0 h 2229"/>
                      <a:gd name="connsiteX50" fmla="*/ 3114 w 3114"/>
                      <a:gd name="connsiteY50" fmla="*/ 0 h 2229"/>
                      <a:gd name="connsiteX51" fmla="*/ 3114 w 3114"/>
                      <a:gd name="connsiteY51" fmla="*/ 0 h 2229"/>
                      <a:gd name="connsiteX52" fmla="*/ 3114 w 3114"/>
                      <a:gd name="connsiteY52" fmla="*/ 0 h 2229"/>
                      <a:gd name="connsiteX53" fmla="*/ 3114 w 3114"/>
                      <a:gd name="connsiteY53" fmla="*/ 0 h 2229"/>
                      <a:gd name="connsiteX54" fmla="*/ 3114 w 3114"/>
                      <a:gd name="connsiteY54" fmla="*/ 0 h 2229"/>
                      <a:gd name="connsiteX55" fmla="*/ 3114 w 3114"/>
                      <a:gd name="connsiteY55" fmla="*/ 0 h 2229"/>
                      <a:gd name="connsiteX56" fmla="*/ 3114 w 3114"/>
                      <a:gd name="connsiteY56" fmla="*/ 0 h 2229"/>
                      <a:gd name="connsiteX57" fmla="*/ 3114 w 3114"/>
                      <a:gd name="connsiteY57" fmla="*/ 0 h 2229"/>
                      <a:gd name="connsiteX58" fmla="*/ 3114 w 3114"/>
                      <a:gd name="connsiteY58" fmla="*/ 0 h 2229"/>
                      <a:gd name="connsiteX59" fmla="*/ 3114 w 3114"/>
                      <a:gd name="connsiteY59" fmla="*/ 0 h 2229"/>
                      <a:gd name="connsiteX60" fmla="*/ 3114 w 3114"/>
                      <a:gd name="connsiteY60" fmla="*/ 0 h 2229"/>
                      <a:gd name="connsiteX61" fmla="*/ 3114 w 3114"/>
                      <a:gd name="connsiteY61" fmla="*/ 0 h 2229"/>
                      <a:gd name="connsiteX62" fmla="*/ 3114 w 3114"/>
                      <a:gd name="connsiteY62" fmla="*/ 0 h 2229"/>
                      <a:gd name="connsiteX63" fmla="*/ 3114 w 3114"/>
                      <a:gd name="connsiteY63" fmla="*/ 0 h 2229"/>
                      <a:gd name="connsiteX64" fmla="*/ 3114 w 3114"/>
                      <a:gd name="connsiteY64" fmla="*/ 0 h 2229"/>
                      <a:gd name="connsiteX65" fmla="*/ 3114 w 3114"/>
                      <a:gd name="connsiteY65" fmla="*/ 0 h 2229"/>
                      <a:gd name="connsiteX66" fmla="*/ 3114 w 3114"/>
                      <a:gd name="connsiteY66" fmla="*/ 0 h 2229"/>
                      <a:gd name="connsiteX67" fmla="*/ 3114 w 3114"/>
                      <a:gd name="connsiteY67" fmla="*/ 0 h 2229"/>
                      <a:gd name="connsiteX68" fmla="*/ 3114 w 3114"/>
                      <a:gd name="connsiteY68" fmla="*/ 0 h 2229"/>
                      <a:gd name="connsiteX69" fmla="*/ 3114 w 3114"/>
                      <a:gd name="connsiteY69" fmla="*/ 0 h 2229"/>
                      <a:gd name="connsiteX70" fmla="*/ 3114 w 3114"/>
                      <a:gd name="connsiteY70" fmla="*/ 0 h 2229"/>
                      <a:gd name="connsiteX71" fmla="*/ 3114 w 3114"/>
                      <a:gd name="connsiteY71" fmla="*/ 0 h 2229"/>
                      <a:gd name="connsiteX72" fmla="*/ 3114 w 3114"/>
                      <a:gd name="connsiteY72" fmla="*/ 0 h 2229"/>
                      <a:gd name="connsiteX73" fmla="*/ 3114 w 3114"/>
                      <a:gd name="connsiteY73" fmla="*/ 0 h 2229"/>
                      <a:gd name="connsiteX74" fmla="*/ 3114 w 3114"/>
                      <a:gd name="connsiteY74" fmla="*/ 0 h 2229"/>
                      <a:gd name="connsiteX75" fmla="*/ 3114 w 3114"/>
                      <a:gd name="connsiteY75" fmla="*/ 0 h 2229"/>
                      <a:gd name="connsiteX76" fmla="*/ 3114 w 3114"/>
                      <a:gd name="connsiteY76" fmla="*/ 0 h 2229"/>
                      <a:gd name="connsiteX77" fmla="*/ 3114 w 3114"/>
                      <a:gd name="connsiteY77" fmla="*/ 0 h 2229"/>
                      <a:gd name="connsiteX78" fmla="*/ 3114 w 3114"/>
                      <a:gd name="connsiteY78" fmla="*/ 0 h 2229"/>
                      <a:gd name="connsiteX79" fmla="*/ 3114 w 3114"/>
                      <a:gd name="connsiteY79" fmla="*/ 0 h 2229"/>
                      <a:gd name="connsiteX80" fmla="*/ 3114 w 3114"/>
                      <a:gd name="connsiteY80" fmla="*/ 0 h 2229"/>
                      <a:gd name="connsiteX81" fmla="*/ 3114 w 3114"/>
                      <a:gd name="connsiteY81" fmla="*/ 0 h 2229"/>
                      <a:gd name="connsiteX82" fmla="*/ 3114 w 3114"/>
                      <a:gd name="connsiteY82" fmla="*/ 0 h 2229"/>
                      <a:gd name="connsiteX83" fmla="*/ 3114 w 3114"/>
                      <a:gd name="connsiteY83" fmla="*/ 0 h 2229"/>
                      <a:gd name="connsiteX84" fmla="*/ 3114 w 3114"/>
                      <a:gd name="connsiteY84" fmla="*/ 0 h 2229"/>
                      <a:gd name="connsiteX85" fmla="*/ 3114 w 3114"/>
                      <a:gd name="connsiteY85" fmla="*/ 0 h 2229"/>
                      <a:gd name="connsiteX86" fmla="*/ 3114 w 3114"/>
                      <a:gd name="connsiteY86" fmla="*/ 0 h 2229"/>
                      <a:gd name="connsiteX87" fmla="*/ 3114 w 3114"/>
                      <a:gd name="connsiteY87" fmla="*/ 0 h 2229"/>
                      <a:gd name="connsiteX88" fmla="*/ 3114 w 3114"/>
                      <a:gd name="connsiteY88" fmla="*/ 0 h 2229"/>
                      <a:gd name="connsiteX89" fmla="*/ 3114 w 3114"/>
                      <a:gd name="connsiteY89" fmla="*/ 0 h 2229"/>
                      <a:gd name="connsiteX90" fmla="*/ 3114 w 3114"/>
                      <a:gd name="connsiteY90" fmla="*/ 1274 h 2229"/>
                      <a:gd name="connsiteX91" fmla="*/ 3114 w 3114"/>
                      <a:gd name="connsiteY91" fmla="*/ 1274 h 2229"/>
                      <a:gd name="connsiteX92" fmla="*/ 3114 w 3114"/>
                      <a:gd name="connsiteY92" fmla="*/ 1274 h 2229"/>
                      <a:gd name="connsiteX93" fmla="*/ 3114 w 3114"/>
                      <a:gd name="connsiteY93" fmla="*/ 1274 h 2229"/>
                      <a:gd name="connsiteX94" fmla="*/ 3114 w 3114"/>
                      <a:gd name="connsiteY94" fmla="*/ 1274 h 2229"/>
                      <a:gd name="connsiteX95" fmla="*/ 3114 w 3114"/>
                      <a:gd name="connsiteY95" fmla="*/ 1274 h 2229"/>
                      <a:gd name="connsiteX96" fmla="*/ 3114 w 3114"/>
                      <a:gd name="connsiteY96" fmla="*/ 1274 h 2229"/>
                      <a:gd name="connsiteX97" fmla="*/ 566 w 3114"/>
                      <a:gd name="connsiteY97" fmla="*/ 1274 h 2229"/>
                      <a:gd name="connsiteX98" fmla="*/ 566 w 3114"/>
                      <a:gd name="connsiteY98" fmla="*/ 1274 h 2229"/>
                      <a:gd name="connsiteX99" fmla="*/ 566 w 3114"/>
                      <a:gd name="connsiteY99" fmla="*/ 1274 h 2229"/>
                      <a:gd name="connsiteX100" fmla="*/ 566 w 3114"/>
                      <a:gd name="connsiteY100" fmla="*/ 1274 h 2229"/>
                      <a:gd name="connsiteX101" fmla="*/ 566 w 3114"/>
                      <a:gd name="connsiteY101" fmla="*/ 1274 h 2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114" h="2229">
                        <a:moveTo>
                          <a:pt x="3114" y="1274"/>
                        </a:moveTo>
                        <a:lnTo>
                          <a:pt x="3114" y="1274"/>
                        </a:lnTo>
                        <a:cubicBezTo>
                          <a:pt x="1840" y="1274"/>
                          <a:pt x="1840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0"/>
                          <a:pt x="1840" y="0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0"/>
                          <a:pt x="1840" y="0"/>
                          <a:pt x="3114" y="1274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2548"/>
                          <a:pt x="1840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close/>
                        <a:moveTo>
                          <a:pt x="566" y="1274"/>
                        </a:moveTo>
                        <a:cubicBezTo>
                          <a:pt x="566" y="1274"/>
                          <a:pt x="566" y="2548"/>
                          <a:pt x="566" y="1274"/>
                        </a:cubicBezTo>
                        <a:cubicBezTo>
                          <a:pt x="566" y="2548"/>
                          <a:pt x="-708" y="1274"/>
                          <a:pt x="566" y="1274"/>
                        </a:cubicBezTo>
                        <a:cubicBezTo>
                          <a:pt x="-708" y="1274"/>
                          <a:pt x="566" y="1274"/>
                          <a:pt x="566" y="1274"/>
                        </a:cubicBezTo>
                        <a:cubicBezTo>
                          <a:pt x="566" y="1274"/>
                          <a:pt x="566" y="1274"/>
                          <a:pt x="566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5" name="Freeform: Shape 1804">
                    <a:extLst>
                      <a:ext uri="{FF2B5EF4-FFF2-40B4-BE49-F238E27FC236}">
                        <a16:creationId xmlns:a16="http://schemas.microsoft.com/office/drawing/2014/main" id="{50490026-54A6-46A2-AB4D-4CFFC8DB9DA4}"/>
                      </a:ext>
                    </a:extLst>
                  </p:cNvPr>
                  <p:cNvSpPr/>
                  <p:nvPr/>
                </p:nvSpPr>
                <p:spPr>
                  <a:xfrm>
                    <a:off x="2497021" y="1130488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6" name="Freeform: Shape 1805">
                    <a:extLst>
                      <a:ext uri="{FF2B5EF4-FFF2-40B4-BE49-F238E27FC236}">
                        <a16:creationId xmlns:a16="http://schemas.microsoft.com/office/drawing/2014/main" id="{46A031BA-68A3-436F-B9CC-ADAD7903DD5B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94819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7" name="Freeform: Shape 1806">
                    <a:extLst>
                      <a:ext uri="{FF2B5EF4-FFF2-40B4-BE49-F238E27FC236}">
                        <a16:creationId xmlns:a16="http://schemas.microsoft.com/office/drawing/2014/main" id="{03B17585-BB72-4899-9AD9-AA840A2D7778}"/>
                      </a:ext>
                    </a:extLst>
                  </p:cNvPr>
                  <p:cNvSpPr/>
                  <p:nvPr/>
                </p:nvSpPr>
                <p:spPr>
                  <a:xfrm>
                    <a:off x="2513582" y="1117749"/>
                    <a:ext cx="3821" cy="2547"/>
                  </a:xfrm>
                  <a:custGeom>
                    <a:avLst/>
                    <a:gdLst>
                      <a:gd name="connsiteX0" fmla="*/ 3822 w 3821"/>
                      <a:gd name="connsiteY0" fmla="*/ 1274 h 2547"/>
                      <a:gd name="connsiteX1" fmla="*/ 3822 w 3821"/>
                      <a:gd name="connsiteY1" fmla="*/ 1274 h 2547"/>
                      <a:gd name="connsiteX2" fmla="*/ 3822 w 3821"/>
                      <a:gd name="connsiteY2" fmla="*/ 1274 h 2547"/>
                      <a:gd name="connsiteX3" fmla="*/ 3822 w 3821"/>
                      <a:gd name="connsiteY3" fmla="*/ 1274 h 2547"/>
                      <a:gd name="connsiteX4" fmla="*/ 3822 w 3821"/>
                      <a:gd name="connsiteY4" fmla="*/ 1274 h 2547"/>
                      <a:gd name="connsiteX5" fmla="*/ 3822 w 3821"/>
                      <a:gd name="connsiteY5" fmla="*/ 1274 h 2547"/>
                      <a:gd name="connsiteX6" fmla="*/ 3822 w 3821"/>
                      <a:gd name="connsiteY6" fmla="*/ 0 h 2547"/>
                      <a:gd name="connsiteX7" fmla="*/ 3822 w 3821"/>
                      <a:gd name="connsiteY7" fmla="*/ 1274 h 2547"/>
                      <a:gd name="connsiteX8" fmla="*/ 2548 w 3821"/>
                      <a:gd name="connsiteY8" fmla="*/ 0 h 2547"/>
                      <a:gd name="connsiteX9" fmla="*/ 2548 w 3821"/>
                      <a:gd name="connsiteY9" fmla="*/ 0 h 2547"/>
                      <a:gd name="connsiteX10" fmla="*/ 2548 w 3821"/>
                      <a:gd name="connsiteY10" fmla="*/ 0 h 2547"/>
                      <a:gd name="connsiteX11" fmla="*/ 2548 w 3821"/>
                      <a:gd name="connsiteY11" fmla="*/ 0 h 2547"/>
                      <a:gd name="connsiteX12" fmla="*/ 2548 w 3821"/>
                      <a:gd name="connsiteY12" fmla="*/ 0 h 2547"/>
                      <a:gd name="connsiteX13" fmla="*/ 2548 w 3821"/>
                      <a:gd name="connsiteY13" fmla="*/ 0 h 2547"/>
                      <a:gd name="connsiteX14" fmla="*/ 2548 w 3821"/>
                      <a:gd name="connsiteY14" fmla="*/ 0 h 2547"/>
                      <a:gd name="connsiteX15" fmla="*/ 2548 w 3821"/>
                      <a:gd name="connsiteY15" fmla="*/ 0 h 2547"/>
                      <a:gd name="connsiteX16" fmla="*/ 2548 w 3821"/>
                      <a:gd name="connsiteY16" fmla="*/ 0 h 2547"/>
                      <a:gd name="connsiteX17" fmla="*/ 2548 w 3821"/>
                      <a:gd name="connsiteY17" fmla="*/ 0 h 2547"/>
                      <a:gd name="connsiteX18" fmla="*/ 2548 w 3821"/>
                      <a:gd name="connsiteY18" fmla="*/ 0 h 2547"/>
                      <a:gd name="connsiteX19" fmla="*/ 2548 w 3821"/>
                      <a:gd name="connsiteY19" fmla="*/ 0 h 2547"/>
                      <a:gd name="connsiteX20" fmla="*/ 2548 w 3821"/>
                      <a:gd name="connsiteY20" fmla="*/ 0 h 2547"/>
                      <a:gd name="connsiteX21" fmla="*/ 2548 w 3821"/>
                      <a:gd name="connsiteY21" fmla="*/ 0 h 2547"/>
                      <a:gd name="connsiteX22" fmla="*/ 2548 w 3821"/>
                      <a:gd name="connsiteY22" fmla="*/ 0 h 2547"/>
                      <a:gd name="connsiteX23" fmla="*/ 2548 w 3821"/>
                      <a:gd name="connsiteY23" fmla="*/ 0 h 2547"/>
                      <a:gd name="connsiteX24" fmla="*/ 2548 w 3821"/>
                      <a:gd name="connsiteY24" fmla="*/ 0 h 2547"/>
                      <a:gd name="connsiteX25" fmla="*/ 2548 w 3821"/>
                      <a:gd name="connsiteY25" fmla="*/ 0 h 2547"/>
                      <a:gd name="connsiteX26" fmla="*/ 2548 w 3821"/>
                      <a:gd name="connsiteY26" fmla="*/ 0 h 2547"/>
                      <a:gd name="connsiteX27" fmla="*/ 2548 w 3821"/>
                      <a:gd name="connsiteY27" fmla="*/ 0 h 2547"/>
                      <a:gd name="connsiteX28" fmla="*/ 2548 w 3821"/>
                      <a:gd name="connsiteY28" fmla="*/ 0 h 2547"/>
                      <a:gd name="connsiteX29" fmla="*/ 2548 w 3821"/>
                      <a:gd name="connsiteY29" fmla="*/ 0 h 2547"/>
                      <a:gd name="connsiteX30" fmla="*/ 2548 w 3821"/>
                      <a:gd name="connsiteY30" fmla="*/ 0 h 2547"/>
                      <a:gd name="connsiteX31" fmla="*/ 2548 w 3821"/>
                      <a:gd name="connsiteY31" fmla="*/ 0 h 2547"/>
                      <a:gd name="connsiteX32" fmla="*/ 2548 w 3821"/>
                      <a:gd name="connsiteY32" fmla="*/ 0 h 2547"/>
                      <a:gd name="connsiteX33" fmla="*/ 2548 w 3821"/>
                      <a:gd name="connsiteY33" fmla="*/ 0 h 2547"/>
                      <a:gd name="connsiteX34" fmla="*/ 2548 w 3821"/>
                      <a:gd name="connsiteY34" fmla="*/ 0 h 2547"/>
                      <a:gd name="connsiteX35" fmla="*/ 2548 w 3821"/>
                      <a:gd name="connsiteY35" fmla="*/ 0 h 2547"/>
                      <a:gd name="connsiteX36" fmla="*/ 2548 w 3821"/>
                      <a:gd name="connsiteY36" fmla="*/ 0 h 2547"/>
                      <a:gd name="connsiteX37" fmla="*/ 2548 w 3821"/>
                      <a:gd name="connsiteY37" fmla="*/ 0 h 2547"/>
                      <a:gd name="connsiteX38" fmla="*/ 2548 w 3821"/>
                      <a:gd name="connsiteY38" fmla="*/ 0 h 2547"/>
                      <a:gd name="connsiteX39" fmla="*/ 2548 w 3821"/>
                      <a:gd name="connsiteY39" fmla="*/ 0 h 2547"/>
                      <a:gd name="connsiteX40" fmla="*/ 2548 w 3821"/>
                      <a:gd name="connsiteY40" fmla="*/ 0 h 2547"/>
                      <a:gd name="connsiteX41" fmla="*/ 2548 w 3821"/>
                      <a:gd name="connsiteY41" fmla="*/ 0 h 2547"/>
                      <a:gd name="connsiteX42" fmla="*/ 2548 w 3821"/>
                      <a:gd name="connsiteY42" fmla="*/ 0 h 2547"/>
                      <a:gd name="connsiteX43" fmla="*/ 2548 w 3821"/>
                      <a:gd name="connsiteY43" fmla="*/ 0 h 2547"/>
                      <a:gd name="connsiteX44" fmla="*/ 2548 w 3821"/>
                      <a:gd name="connsiteY44" fmla="*/ 0 h 2547"/>
                      <a:gd name="connsiteX45" fmla="*/ 2548 w 3821"/>
                      <a:gd name="connsiteY45" fmla="*/ 0 h 2547"/>
                      <a:gd name="connsiteX46" fmla="*/ 2548 w 3821"/>
                      <a:gd name="connsiteY46" fmla="*/ 0 h 2547"/>
                      <a:gd name="connsiteX47" fmla="*/ 2548 w 3821"/>
                      <a:gd name="connsiteY47" fmla="*/ 0 h 2547"/>
                      <a:gd name="connsiteX48" fmla="*/ 2548 w 3821"/>
                      <a:gd name="connsiteY48" fmla="*/ 0 h 2547"/>
                      <a:gd name="connsiteX49" fmla="*/ 2548 w 3821"/>
                      <a:gd name="connsiteY49" fmla="*/ 0 h 2547"/>
                      <a:gd name="connsiteX50" fmla="*/ 2548 w 3821"/>
                      <a:gd name="connsiteY50" fmla="*/ 0 h 2547"/>
                      <a:gd name="connsiteX51" fmla="*/ 2548 w 3821"/>
                      <a:gd name="connsiteY51" fmla="*/ 0 h 2547"/>
                      <a:gd name="connsiteX52" fmla="*/ 2548 w 3821"/>
                      <a:gd name="connsiteY52" fmla="*/ 0 h 2547"/>
                      <a:gd name="connsiteX53" fmla="*/ 2548 w 3821"/>
                      <a:gd name="connsiteY53" fmla="*/ 0 h 2547"/>
                      <a:gd name="connsiteX54" fmla="*/ 2548 w 3821"/>
                      <a:gd name="connsiteY54" fmla="*/ 0 h 2547"/>
                      <a:gd name="connsiteX55" fmla="*/ 2548 w 3821"/>
                      <a:gd name="connsiteY55" fmla="*/ 0 h 2547"/>
                      <a:gd name="connsiteX56" fmla="*/ 2548 w 3821"/>
                      <a:gd name="connsiteY56" fmla="*/ 0 h 2547"/>
                      <a:gd name="connsiteX57" fmla="*/ 2548 w 3821"/>
                      <a:gd name="connsiteY57" fmla="*/ 0 h 2547"/>
                      <a:gd name="connsiteX58" fmla="*/ 2548 w 3821"/>
                      <a:gd name="connsiteY58" fmla="*/ 0 h 2547"/>
                      <a:gd name="connsiteX59" fmla="*/ 2548 w 3821"/>
                      <a:gd name="connsiteY59" fmla="*/ 0 h 2547"/>
                      <a:gd name="connsiteX60" fmla="*/ 2548 w 3821"/>
                      <a:gd name="connsiteY60" fmla="*/ 0 h 2547"/>
                      <a:gd name="connsiteX61" fmla="*/ 2548 w 3821"/>
                      <a:gd name="connsiteY61" fmla="*/ 0 h 2547"/>
                      <a:gd name="connsiteX62" fmla="*/ 2548 w 3821"/>
                      <a:gd name="connsiteY62" fmla="*/ 0 h 2547"/>
                      <a:gd name="connsiteX63" fmla="*/ 2548 w 3821"/>
                      <a:gd name="connsiteY63" fmla="*/ 0 h 2547"/>
                      <a:gd name="connsiteX64" fmla="*/ 2548 w 3821"/>
                      <a:gd name="connsiteY64" fmla="*/ 0 h 2547"/>
                      <a:gd name="connsiteX65" fmla="*/ 2548 w 3821"/>
                      <a:gd name="connsiteY65" fmla="*/ 0 h 2547"/>
                      <a:gd name="connsiteX66" fmla="*/ 2548 w 3821"/>
                      <a:gd name="connsiteY66" fmla="*/ 0 h 2547"/>
                      <a:gd name="connsiteX67" fmla="*/ 2548 w 3821"/>
                      <a:gd name="connsiteY67" fmla="*/ 0 h 2547"/>
                      <a:gd name="connsiteX68" fmla="*/ 2548 w 3821"/>
                      <a:gd name="connsiteY68" fmla="*/ 0 h 2547"/>
                      <a:gd name="connsiteX69" fmla="*/ 2548 w 3821"/>
                      <a:gd name="connsiteY69" fmla="*/ 0 h 2547"/>
                      <a:gd name="connsiteX70" fmla="*/ 2548 w 3821"/>
                      <a:gd name="connsiteY70" fmla="*/ 0 h 2547"/>
                      <a:gd name="connsiteX71" fmla="*/ 2548 w 3821"/>
                      <a:gd name="connsiteY71" fmla="*/ 0 h 2547"/>
                      <a:gd name="connsiteX72" fmla="*/ 2548 w 3821"/>
                      <a:gd name="connsiteY72" fmla="*/ 0 h 2547"/>
                      <a:gd name="connsiteX73" fmla="*/ 2548 w 3821"/>
                      <a:gd name="connsiteY73" fmla="*/ 0 h 2547"/>
                      <a:gd name="connsiteX74" fmla="*/ 2548 w 3821"/>
                      <a:gd name="connsiteY74" fmla="*/ 0 h 2547"/>
                      <a:gd name="connsiteX75" fmla="*/ 2548 w 3821"/>
                      <a:gd name="connsiteY75" fmla="*/ 0 h 2547"/>
                      <a:gd name="connsiteX76" fmla="*/ 2548 w 3821"/>
                      <a:gd name="connsiteY76" fmla="*/ 0 h 2547"/>
                      <a:gd name="connsiteX77" fmla="*/ 2548 w 3821"/>
                      <a:gd name="connsiteY77" fmla="*/ 0 h 2547"/>
                      <a:gd name="connsiteX78" fmla="*/ 2548 w 3821"/>
                      <a:gd name="connsiteY78" fmla="*/ 0 h 2547"/>
                      <a:gd name="connsiteX79" fmla="*/ 2548 w 3821"/>
                      <a:gd name="connsiteY79" fmla="*/ 0 h 2547"/>
                      <a:gd name="connsiteX80" fmla="*/ 2548 w 3821"/>
                      <a:gd name="connsiteY80" fmla="*/ 0 h 2547"/>
                      <a:gd name="connsiteX81" fmla="*/ 2548 w 3821"/>
                      <a:gd name="connsiteY81" fmla="*/ 0 h 2547"/>
                      <a:gd name="connsiteX82" fmla="*/ 2548 w 3821"/>
                      <a:gd name="connsiteY82" fmla="*/ 0 h 2547"/>
                      <a:gd name="connsiteX83" fmla="*/ 2548 w 3821"/>
                      <a:gd name="connsiteY83" fmla="*/ 0 h 2547"/>
                      <a:gd name="connsiteX84" fmla="*/ 2548 w 3821"/>
                      <a:gd name="connsiteY84" fmla="*/ 0 h 2547"/>
                      <a:gd name="connsiteX85" fmla="*/ 2548 w 3821"/>
                      <a:gd name="connsiteY85" fmla="*/ 0 h 2547"/>
                      <a:gd name="connsiteX86" fmla="*/ 2548 w 3821"/>
                      <a:gd name="connsiteY86" fmla="*/ 0 h 2547"/>
                      <a:gd name="connsiteX87" fmla="*/ 2548 w 3821"/>
                      <a:gd name="connsiteY87" fmla="*/ 0 h 2547"/>
                      <a:gd name="connsiteX88" fmla="*/ 2548 w 3821"/>
                      <a:gd name="connsiteY88" fmla="*/ 0 h 2547"/>
                      <a:gd name="connsiteX89" fmla="*/ 2548 w 3821"/>
                      <a:gd name="connsiteY89" fmla="*/ 0 h 2547"/>
                      <a:gd name="connsiteX90" fmla="*/ 2548 w 3821"/>
                      <a:gd name="connsiteY90" fmla="*/ 0 h 2547"/>
                      <a:gd name="connsiteX91" fmla="*/ 2548 w 3821"/>
                      <a:gd name="connsiteY91" fmla="*/ 0 h 2547"/>
                      <a:gd name="connsiteX92" fmla="*/ 3822 w 3821"/>
                      <a:gd name="connsiteY92" fmla="*/ 1274 h 2547"/>
                      <a:gd name="connsiteX93" fmla="*/ 3822 w 3821"/>
                      <a:gd name="connsiteY93" fmla="*/ 1274 h 2547"/>
                      <a:gd name="connsiteX94" fmla="*/ 3822 w 3821"/>
                      <a:gd name="connsiteY94" fmla="*/ 1274 h 2547"/>
                      <a:gd name="connsiteX95" fmla="*/ 3822 w 3821"/>
                      <a:gd name="connsiteY95" fmla="*/ 1274 h 2547"/>
                      <a:gd name="connsiteX96" fmla="*/ 3822 w 3821"/>
                      <a:gd name="connsiteY96" fmla="*/ 1274 h 2547"/>
                      <a:gd name="connsiteX97" fmla="*/ 0 w 3821"/>
                      <a:gd name="connsiteY97" fmla="*/ 2548 h 2547"/>
                      <a:gd name="connsiteX98" fmla="*/ 0 w 3821"/>
                      <a:gd name="connsiteY98" fmla="*/ 2548 h 2547"/>
                      <a:gd name="connsiteX99" fmla="*/ 0 w 3821"/>
                      <a:gd name="connsiteY99" fmla="*/ 2548 h 2547"/>
                      <a:gd name="connsiteX100" fmla="*/ 0 w 3821"/>
                      <a:gd name="connsiteY100" fmla="*/ 2548 h 2547"/>
                      <a:gd name="connsiteX101" fmla="*/ 0 w 3821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21" h="2547">
                        <a:moveTo>
                          <a:pt x="3822" y="1274"/>
                        </a:move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lnTo>
                          <a:pt x="3822" y="1274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1274"/>
                          <a:pt x="3822" y="1274"/>
                        </a:cubicBezTo>
                        <a:close/>
                        <a:moveTo>
                          <a:pt x="0" y="2548"/>
                        </a:move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8" name="Freeform: Shape 1807">
                    <a:extLst>
                      <a:ext uri="{FF2B5EF4-FFF2-40B4-BE49-F238E27FC236}">
                        <a16:creationId xmlns:a16="http://schemas.microsoft.com/office/drawing/2014/main" id="{0F8AD207-C50C-41E7-A3D7-3BC3C794ACE7}"/>
                      </a:ext>
                    </a:extLst>
                  </p:cNvPr>
                  <p:cNvSpPr/>
                  <p:nvPr/>
                </p:nvSpPr>
                <p:spPr>
                  <a:xfrm>
                    <a:off x="2462626" y="1126667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1274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9" name="Freeform: Shape 1808">
                    <a:extLst>
                      <a:ext uri="{FF2B5EF4-FFF2-40B4-BE49-F238E27FC236}">
                        <a16:creationId xmlns:a16="http://schemas.microsoft.com/office/drawing/2014/main" id="{C2444828-AF35-4930-9FD1-3F5ACD663657}"/>
                      </a:ext>
                    </a:extLst>
                  </p:cNvPr>
                  <p:cNvSpPr/>
                  <p:nvPr/>
                </p:nvSpPr>
                <p:spPr>
                  <a:xfrm>
                    <a:off x="2517404" y="1124119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6370" y="2548"/>
                          <a:pt x="6370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6370" y="3822"/>
                          <a:pt x="6370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0" name="Freeform: Shape 1809">
                    <a:extLst>
                      <a:ext uri="{FF2B5EF4-FFF2-40B4-BE49-F238E27FC236}">
                        <a16:creationId xmlns:a16="http://schemas.microsoft.com/office/drawing/2014/main" id="{37BB25D5-CC31-4781-8671-F29CE1DD4AD0}"/>
                      </a:ext>
                    </a:extLst>
                  </p:cNvPr>
                  <p:cNvSpPr/>
                  <p:nvPr/>
                </p:nvSpPr>
                <p:spPr>
                  <a:xfrm>
                    <a:off x="2462059" y="1136858"/>
                    <a:ext cx="7891" cy="7643"/>
                  </a:xfrm>
                  <a:custGeom>
                    <a:avLst/>
                    <a:gdLst>
                      <a:gd name="connsiteX0" fmla="*/ 6936 w 7891"/>
                      <a:gd name="connsiteY0" fmla="*/ 5096 h 7643"/>
                      <a:gd name="connsiteX1" fmla="*/ 6936 w 7891"/>
                      <a:gd name="connsiteY1" fmla="*/ 5096 h 7643"/>
                      <a:gd name="connsiteX2" fmla="*/ 6936 w 7891"/>
                      <a:gd name="connsiteY2" fmla="*/ 5096 h 7643"/>
                      <a:gd name="connsiteX3" fmla="*/ 6936 w 7891"/>
                      <a:gd name="connsiteY3" fmla="*/ 5096 h 7643"/>
                      <a:gd name="connsiteX4" fmla="*/ 6936 w 7891"/>
                      <a:gd name="connsiteY4" fmla="*/ 5096 h 7643"/>
                      <a:gd name="connsiteX5" fmla="*/ 6936 w 7891"/>
                      <a:gd name="connsiteY5" fmla="*/ 5096 h 7643"/>
                      <a:gd name="connsiteX6" fmla="*/ 6936 w 7891"/>
                      <a:gd name="connsiteY6" fmla="*/ 3822 h 7643"/>
                      <a:gd name="connsiteX7" fmla="*/ 6936 w 7891"/>
                      <a:gd name="connsiteY7" fmla="*/ 3822 h 7643"/>
                      <a:gd name="connsiteX8" fmla="*/ 6936 w 7891"/>
                      <a:gd name="connsiteY8" fmla="*/ 3822 h 7643"/>
                      <a:gd name="connsiteX9" fmla="*/ 6936 w 7891"/>
                      <a:gd name="connsiteY9" fmla="*/ 3822 h 7643"/>
                      <a:gd name="connsiteX10" fmla="*/ 6936 w 7891"/>
                      <a:gd name="connsiteY10" fmla="*/ 3822 h 7643"/>
                      <a:gd name="connsiteX11" fmla="*/ 6936 w 7891"/>
                      <a:gd name="connsiteY11" fmla="*/ 3822 h 7643"/>
                      <a:gd name="connsiteX12" fmla="*/ 6936 w 7891"/>
                      <a:gd name="connsiteY12" fmla="*/ 3822 h 7643"/>
                      <a:gd name="connsiteX13" fmla="*/ 6936 w 7891"/>
                      <a:gd name="connsiteY13" fmla="*/ 3822 h 7643"/>
                      <a:gd name="connsiteX14" fmla="*/ 6936 w 7891"/>
                      <a:gd name="connsiteY14" fmla="*/ 3822 h 7643"/>
                      <a:gd name="connsiteX15" fmla="*/ 6936 w 7891"/>
                      <a:gd name="connsiteY15" fmla="*/ 3822 h 7643"/>
                      <a:gd name="connsiteX16" fmla="*/ 6936 w 7891"/>
                      <a:gd name="connsiteY16" fmla="*/ 3822 h 7643"/>
                      <a:gd name="connsiteX17" fmla="*/ 6936 w 7891"/>
                      <a:gd name="connsiteY17" fmla="*/ 3822 h 7643"/>
                      <a:gd name="connsiteX18" fmla="*/ 6936 w 7891"/>
                      <a:gd name="connsiteY18" fmla="*/ 3822 h 7643"/>
                      <a:gd name="connsiteX19" fmla="*/ 6936 w 7891"/>
                      <a:gd name="connsiteY19" fmla="*/ 3822 h 7643"/>
                      <a:gd name="connsiteX20" fmla="*/ 6936 w 7891"/>
                      <a:gd name="connsiteY20" fmla="*/ 3822 h 7643"/>
                      <a:gd name="connsiteX21" fmla="*/ 6936 w 7891"/>
                      <a:gd name="connsiteY21" fmla="*/ 3822 h 7643"/>
                      <a:gd name="connsiteX22" fmla="*/ 6936 w 7891"/>
                      <a:gd name="connsiteY22" fmla="*/ 3822 h 7643"/>
                      <a:gd name="connsiteX23" fmla="*/ 6936 w 7891"/>
                      <a:gd name="connsiteY23" fmla="*/ 3822 h 7643"/>
                      <a:gd name="connsiteX24" fmla="*/ 6936 w 7891"/>
                      <a:gd name="connsiteY24" fmla="*/ 3822 h 7643"/>
                      <a:gd name="connsiteX25" fmla="*/ 6936 w 7891"/>
                      <a:gd name="connsiteY25" fmla="*/ 3822 h 7643"/>
                      <a:gd name="connsiteX26" fmla="*/ 6936 w 7891"/>
                      <a:gd name="connsiteY26" fmla="*/ 3822 h 7643"/>
                      <a:gd name="connsiteX27" fmla="*/ 6936 w 7891"/>
                      <a:gd name="connsiteY27" fmla="*/ 3822 h 7643"/>
                      <a:gd name="connsiteX28" fmla="*/ 6936 w 7891"/>
                      <a:gd name="connsiteY28" fmla="*/ 3822 h 7643"/>
                      <a:gd name="connsiteX29" fmla="*/ 6936 w 7891"/>
                      <a:gd name="connsiteY29" fmla="*/ 3822 h 7643"/>
                      <a:gd name="connsiteX30" fmla="*/ 6936 w 7891"/>
                      <a:gd name="connsiteY30" fmla="*/ 3822 h 7643"/>
                      <a:gd name="connsiteX31" fmla="*/ 6936 w 7891"/>
                      <a:gd name="connsiteY31" fmla="*/ 3822 h 7643"/>
                      <a:gd name="connsiteX32" fmla="*/ 6936 w 7891"/>
                      <a:gd name="connsiteY32" fmla="*/ 3822 h 7643"/>
                      <a:gd name="connsiteX33" fmla="*/ 6936 w 7891"/>
                      <a:gd name="connsiteY33" fmla="*/ 3822 h 7643"/>
                      <a:gd name="connsiteX34" fmla="*/ 6936 w 7891"/>
                      <a:gd name="connsiteY34" fmla="*/ 3822 h 7643"/>
                      <a:gd name="connsiteX35" fmla="*/ 6936 w 7891"/>
                      <a:gd name="connsiteY35" fmla="*/ 3822 h 7643"/>
                      <a:gd name="connsiteX36" fmla="*/ 6936 w 7891"/>
                      <a:gd name="connsiteY36" fmla="*/ 3822 h 7643"/>
                      <a:gd name="connsiteX37" fmla="*/ 6936 w 7891"/>
                      <a:gd name="connsiteY37" fmla="*/ 3822 h 7643"/>
                      <a:gd name="connsiteX38" fmla="*/ 6936 w 7891"/>
                      <a:gd name="connsiteY38" fmla="*/ 3822 h 7643"/>
                      <a:gd name="connsiteX39" fmla="*/ 6936 w 7891"/>
                      <a:gd name="connsiteY39" fmla="*/ 3822 h 7643"/>
                      <a:gd name="connsiteX40" fmla="*/ 6936 w 7891"/>
                      <a:gd name="connsiteY40" fmla="*/ 3822 h 7643"/>
                      <a:gd name="connsiteX41" fmla="*/ 6936 w 7891"/>
                      <a:gd name="connsiteY41" fmla="*/ 3822 h 7643"/>
                      <a:gd name="connsiteX42" fmla="*/ 6936 w 7891"/>
                      <a:gd name="connsiteY42" fmla="*/ 3822 h 7643"/>
                      <a:gd name="connsiteX43" fmla="*/ 6936 w 7891"/>
                      <a:gd name="connsiteY43" fmla="*/ 3822 h 7643"/>
                      <a:gd name="connsiteX44" fmla="*/ 6936 w 7891"/>
                      <a:gd name="connsiteY44" fmla="*/ 3822 h 7643"/>
                      <a:gd name="connsiteX45" fmla="*/ 6936 w 7891"/>
                      <a:gd name="connsiteY45" fmla="*/ 3822 h 7643"/>
                      <a:gd name="connsiteX46" fmla="*/ 6936 w 7891"/>
                      <a:gd name="connsiteY46" fmla="*/ 3822 h 7643"/>
                      <a:gd name="connsiteX47" fmla="*/ 6936 w 7891"/>
                      <a:gd name="connsiteY47" fmla="*/ 3822 h 7643"/>
                      <a:gd name="connsiteX48" fmla="*/ 6936 w 7891"/>
                      <a:gd name="connsiteY48" fmla="*/ 3822 h 7643"/>
                      <a:gd name="connsiteX49" fmla="*/ 6936 w 7891"/>
                      <a:gd name="connsiteY49" fmla="*/ 3822 h 7643"/>
                      <a:gd name="connsiteX50" fmla="*/ 6936 w 7891"/>
                      <a:gd name="connsiteY50" fmla="*/ 3822 h 7643"/>
                      <a:gd name="connsiteX51" fmla="*/ 6936 w 7891"/>
                      <a:gd name="connsiteY51" fmla="*/ 3822 h 7643"/>
                      <a:gd name="connsiteX52" fmla="*/ 6936 w 7891"/>
                      <a:gd name="connsiteY52" fmla="*/ 3822 h 7643"/>
                      <a:gd name="connsiteX53" fmla="*/ 6936 w 7891"/>
                      <a:gd name="connsiteY53" fmla="*/ 3822 h 7643"/>
                      <a:gd name="connsiteX54" fmla="*/ 6936 w 7891"/>
                      <a:gd name="connsiteY54" fmla="*/ 3822 h 7643"/>
                      <a:gd name="connsiteX55" fmla="*/ 6936 w 7891"/>
                      <a:gd name="connsiteY55" fmla="*/ 3822 h 7643"/>
                      <a:gd name="connsiteX56" fmla="*/ 6936 w 7891"/>
                      <a:gd name="connsiteY56" fmla="*/ 3822 h 7643"/>
                      <a:gd name="connsiteX57" fmla="*/ 6936 w 7891"/>
                      <a:gd name="connsiteY57" fmla="*/ 3822 h 7643"/>
                      <a:gd name="connsiteX58" fmla="*/ 6936 w 7891"/>
                      <a:gd name="connsiteY58" fmla="*/ 3822 h 7643"/>
                      <a:gd name="connsiteX59" fmla="*/ 6936 w 7891"/>
                      <a:gd name="connsiteY59" fmla="*/ 3822 h 7643"/>
                      <a:gd name="connsiteX60" fmla="*/ 6936 w 7891"/>
                      <a:gd name="connsiteY60" fmla="*/ 3822 h 7643"/>
                      <a:gd name="connsiteX61" fmla="*/ 6936 w 7891"/>
                      <a:gd name="connsiteY61" fmla="*/ 3822 h 7643"/>
                      <a:gd name="connsiteX62" fmla="*/ 6936 w 7891"/>
                      <a:gd name="connsiteY62" fmla="*/ 3822 h 7643"/>
                      <a:gd name="connsiteX63" fmla="*/ 6936 w 7891"/>
                      <a:gd name="connsiteY63" fmla="*/ 3822 h 7643"/>
                      <a:gd name="connsiteX64" fmla="*/ 6936 w 7891"/>
                      <a:gd name="connsiteY64" fmla="*/ 3822 h 7643"/>
                      <a:gd name="connsiteX65" fmla="*/ 6936 w 7891"/>
                      <a:gd name="connsiteY65" fmla="*/ 3822 h 7643"/>
                      <a:gd name="connsiteX66" fmla="*/ 6936 w 7891"/>
                      <a:gd name="connsiteY66" fmla="*/ 3822 h 7643"/>
                      <a:gd name="connsiteX67" fmla="*/ 6936 w 7891"/>
                      <a:gd name="connsiteY67" fmla="*/ 3822 h 7643"/>
                      <a:gd name="connsiteX68" fmla="*/ 6936 w 7891"/>
                      <a:gd name="connsiteY68" fmla="*/ 3822 h 7643"/>
                      <a:gd name="connsiteX69" fmla="*/ 6936 w 7891"/>
                      <a:gd name="connsiteY69" fmla="*/ 3822 h 7643"/>
                      <a:gd name="connsiteX70" fmla="*/ 6936 w 7891"/>
                      <a:gd name="connsiteY70" fmla="*/ 3822 h 7643"/>
                      <a:gd name="connsiteX71" fmla="*/ 6936 w 7891"/>
                      <a:gd name="connsiteY71" fmla="*/ 3822 h 7643"/>
                      <a:gd name="connsiteX72" fmla="*/ 6936 w 7891"/>
                      <a:gd name="connsiteY72" fmla="*/ 3822 h 7643"/>
                      <a:gd name="connsiteX73" fmla="*/ 6936 w 7891"/>
                      <a:gd name="connsiteY73" fmla="*/ 3822 h 7643"/>
                      <a:gd name="connsiteX74" fmla="*/ 6936 w 7891"/>
                      <a:gd name="connsiteY74" fmla="*/ 3822 h 7643"/>
                      <a:gd name="connsiteX75" fmla="*/ 6936 w 7891"/>
                      <a:gd name="connsiteY75" fmla="*/ 3822 h 7643"/>
                      <a:gd name="connsiteX76" fmla="*/ 6936 w 7891"/>
                      <a:gd name="connsiteY76" fmla="*/ 3822 h 7643"/>
                      <a:gd name="connsiteX77" fmla="*/ 6936 w 7891"/>
                      <a:gd name="connsiteY77" fmla="*/ 3822 h 7643"/>
                      <a:gd name="connsiteX78" fmla="*/ 6936 w 7891"/>
                      <a:gd name="connsiteY78" fmla="*/ 3822 h 7643"/>
                      <a:gd name="connsiteX79" fmla="*/ 6936 w 7891"/>
                      <a:gd name="connsiteY79" fmla="*/ 3822 h 7643"/>
                      <a:gd name="connsiteX80" fmla="*/ 6936 w 7891"/>
                      <a:gd name="connsiteY80" fmla="*/ 3822 h 7643"/>
                      <a:gd name="connsiteX81" fmla="*/ 6936 w 7891"/>
                      <a:gd name="connsiteY81" fmla="*/ 3822 h 7643"/>
                      <a:gd name="connsiteX82" fmla="*/ 6936 w 7891"/>
                      <a:gd name="connsiteY82" fmla="*/ 3822 h 7643"/>
                      <a:gd name="connsiteX83" fmla="*/ 6936 w 7891"/>
                      <a:gd name="connsiteY83" fmla="*/ 3822 h 7643"/>
                      <a:gd name="connsiteX84" fmla="*/ 6936 w 7891"/>
                      <a:gd name="connsiteY84" fmla="*/ 3822 h 7643"/>
                      <a:gd name="connsiteX85" fmla="*/ 6936 w 7891"/>
                      <a:gd name="connsiteY85" fmla="*/ 3822 h 7643"/>
                      <a:gd name="connsiteX86" fmla="*/ 6936 w 7891"/>
                      <a:gd name="connsiteY86" fmla="*/ 3822 h 7643"/>
                      <a:gd name="connsiteX87" fmla="*/ 6936 w 7891"/>
                      <a:gd name="connsiteY87" fmla="*/ 3822 h 7643"/>
                      <a:gd name="connsiteX88" fmla="*/ 6936 w 7891"/>
                      <a:gd name="connsiteY88" fmla="*/ 3822 h 7643"/>
                      <a:gd name="connsiteX89" fmla="*/ 6936 w 7891"/>
                      <a:gd name="connsiteY89" fmla="*/ 3822 h 7643"/>
                      <a:gd name="connsiteX90" fmla="*/ 6936 w 7891"/>
                      <a:gd name="connsiteY90" fmla="*/ 3822 h 7643"/>
                      <a:gd name="connsiteX91" fmla="*/ 6936 w 7891"/>
                      <a:gd name="connsiteY91" fmla="*/ 3822 h 7643"/>
                      <a:gd name="connsiteX92" fmla="*/ 6936 w 7891"/>
                      <a:gd name="connsiteY92" fmla="*/ 3822 h 7643"/>
                      <a:gd name="connsiteX93" fmla="*/ 6936 w 7891"/>
                      <a:gd name="connsiteY93" fmla="*/ 3822 h 7643"/>
                      <a:gd name="connsiteX94" fmla="*/ 6936 w 7891"/>
                      <a:gd name="connsiteY94" fmla="*/ 3822 h 7643"/>
                      <a:gd name="connsiteX95" fmla="*/ 6936 w 7891"/>
                      <a:gd name="connsiteY95" fmla="*/ 3822 h 7643"/>
                      <a:gd name="connsiteX96" fmla="*/ 6936 w 7891"/>
                      <a:gd name="connsiteY96" fmla="*/ 3822 h 7643"/>
                      <a:gd name="connsiteX97" fmla="*/ 6936 w 7891"/>
                      <a:gd name="connsiteY97" fmla="*/ 3822 h 7643"/>
                      <a:gd name="connsiteX98" fmla="*/ 6936 w 7891"/>
                      <a:gd name="connsiteY98" fmla="*/ 3822 h 7643"/>
                      <a:gd name="connsiteX99" fmla="*/ 6936 w 7891"/>
                      <a:gd name="connsiteY99" fmla="*/ 3822 h 7643"/>
                      <a:gd name="connsiteX100" fmla="*/ 6936 w 7891"/>
                      <a:gd name="connsiteY100" fmla="*/ 3822 h 7643"/>
                      <a:gd name="connsiteX101" fmla="*/ 6936 w 7891"/>
                      <a:gd name="connsiteY101" fmla="*/ 3822 h 7643"/>
                      <a:gd name="connsiteX102" fmla="*/ 6936 w 7891"/>
                      <a:gd name="connsiteY102" fmla="*/ 3822 h 7643"/>
                      <a:gd name="connsiteX103" fmla="*/ 6936 w 7891"/>
                      <a:gd name="connsiteY103" fmla="*/ 3822 h 7643"/>
                      <a:gd name="connsiteX104" fmla="*/ 6936 w 7891"/>
                      <a:gd name="connsiteY104" fmla="*/ 3822 h 7643"/>
                      <a:gd name="connsiteX105" fmla="*/ 6936 w 7891"/>
                      <a:gd name="connsiteY105" fmla="*/ 3822 h 7643"/>
                      <a:gd name="connsiteX106" fmla="*/ 6936 w 7891"/>
                      <a:gd name="connsiteY106" fmla="*/ 3822 h 7643"/>
                      <a:gd name="connsiteX107" fmla="*/ 6936 w 7891"/>
                      <a:gd name="connsiteY107" fmla="*/ 3822 h 7643"/>
                      <a:gd name="connsiteX108" fmla="*/ 6936 w 7891"/>
                      <a:gd name="connsiteY108" fmla="*/ 3822 h 7643"/>
                      <a:gd name="connsiteX109" fmla="*/ 6936 w 7891"/>
                      <a:gd name="connsiteY109" fmla="*/ 3822 h 7643"/>
                      <a:gd name="connsiteX110" fmla="*/ 6936 w 7891"/>
                      <a:gd name="connsiteY110" fmla="*/ 3822 h 7643"/>
                      <a:gd name="connsiteX111" fmla="*/ 6936 w 7891"/>
                      <a:gd name="connsiteY111" fmla="*/ 3822 h 7643"/>
                      <a:gd name="connsiteX112" fmla="*/ 6936 w 7891"/>
                      <a:gd name="connsiteY112" fmla="*/ 3822 h 7643"/>
                      <a:gd name="connsiteX113" fmla="*/ 6936 w 7891"/>
                      <a:gd name="connsiteY113" fmla="*/ 3822 h 7643"/>
                      <a:gd name="connsiteX114" fmla="*/ 6936 w 7891"/>
                      <a:gd name="connsiteY114" fmla="*/ 3822 h 7643"/>
                      <a:gd name="connsiteX115" fmla="*/ 6936 w 7891"/>
                      <a:gd name="connsiteY115" fmla="*/ 5096 h 7643"/>
                      <a:gd name="connsiteX116" fmla="*/ 6936 w 7891"/>
                      <a:gd name="connsiteY116" fmla="*/ 5096 h 7643"/>
                      <a:gd name="connsiteX117" fmla="*/ 6936 w 7891"/>
                      <a:gd name="connsiteY117" fmla="*/ 5096 h 7643"/>
                      <a:gd name="connsiteX118" fmla="*/ 6936 w 7891"/>
                      <a:gd name="connsiteY118" fmla="*/ 5096 h 7643"/>
                      <a:gd name="connsiteX119" fmla="*/ 6936 w 7891"/>
                      <a:gd name="connsiteY119" fmla="*/ 5096 h 7643"/>
                      <a:gd name="connsiteX120" fmla="*/ 6936 w 7891"/>
                      <a:gd name="connsiteY120" fmla="*/ 5096 h 7643"/>
                      <a:gd name="connsiteX121" fmla="*/ 6936 w 7891"/>
                      <a:gd name="connsiteY121" fmla="*/ 5096 h 7643"/>
                      <a:gd name="connsiteX122" fmla="*/ 6936 w 7891"/>
                      <a:gd name="connsiteY122" fmla="*/ 5096 h 7643"/>
                      <a:gd name="connsiteX123" fmla="*/ 5662 w 7891"/>
                      <a:gd name="connsiteY123" fmla="*/ 2548 h 7643"/>
                      <a:gd name="connsiteX124" fmla="*/ 5662 w 7891"/>
                      <a:gd name="connsiteY124" fmla="*/ 2548 h 7643"/>
                      <a:gd name="connsiteX125" fmla="*/ 5662 w 7891"/>
                      <a:gd name="connsiteY125" fmla="*/ 3822 h 7643"/>
                      <a:gd name="connsiteX126" fmla="*/ 5662 w 7891"/>
                      <a:gd name="connsiteY126" fmla="*/ 2548 h 7643"/>
                      <a:gd name="connsiteX127" fmla="*/ 5662 w 7891"/>
                      <a:gd name="connsiteY127" fmla="*/ 2548 h 7643"/>
                      <a:gd name="connsiteX128" fmla="*/ 4388 w 7891"/>
                      <a:gd name="connsiteY128" fmla="*/ 0 h 7643"/>
                      <a:gd name="connsiteX129" fmla="*/ 4388 w 7891"/>
                      <a:gd name="connsiteY129" fmla="*/ 0 h 7643"/>
                      <a:gd name="connsiteX130" fmla="*/ 4388 w 7891"/>
                      <a:gd name="connsiteY130" fmla="*/ 1274 h 7643"/>
                      <a:gd name="connsiteX131" fmla="*/ 4388 w 7891"/>
                      <a:gd name="connsiteY131" fmla="*/ 0 h 7643"/>
                      <a:gd name="connsiteX132" fmla="*/ 4388 w 7891"/>
                      <a:gd name="connsiteY132" fmla="*/ 0 h 7643"/>
                      <a:gd name="connsiteX133" fmla="*/ 566 w 7891"/>
                      <a:gd name="connsiteY133" fmla="*/ 2548 h 7643"/>
                      <a:gd name="connsiteX134" fmla="*/ 566 w 7891"/>
                      <a:gd name="connsiteY134" fmla="*/ 2548 h 7643"/>
                      <a:gd name="connsiteX135" fmla="*/ 1840 w 7891"/>
                      <a:gd name="connsiteY135" fmla="*/ 1274 h 7643"/>
                      <a:gd name="connsiteX136" fmla="*/ 566 w 7891"/>
                      <a:gd name="connsiteY136" fmla="*/ 2548 h 7643"/>
                      <a:gd name="connsiteX137" fmla="*/ 566 w 7891"/>
                      <a:gd name="connsiteY137" fmla="*/ 2548 h 7643"/>
                      <a:gd name="connsiteX138" fmla="*/ 1840 w 7891"/>
                      <a:gd name="connsiteY138" fmla="*/ 6370 h 7643"/>
                      <a:gd name="connsiteX139" fmla="*/ 566 w 7891"/>
                      <a:gd name="connsiteY139" fmla="*/ 6370 h 7643"/>
                      <a:gd name="connsiteX140" fmla="*/ 566 w 7891"/>
                      <a:gd name="connsiteY140" fmla="*/ 5096 h 7643"/>
                      <a:gd name="connsiteX141" fmla="*/ 1840 w 7891"/>
                      <a:gd name="connsiteY141" fmla="*/ 5096 h 7643"/>
                      <a:gd name="connsiteX142" fmla="*/ 1840 w 7891"/>
                      <a:gd name="connsiteY142" fmla="*/ 6370 h 7643"/>
                      <a:gd name="connsiteX143" fmla="*/ 3114 w 7891"/>
                      <a:gd name="connsiteY143" fmla="*/ 5096 h 7643"/>
                      <a:gd name="connsiteX144" fmla="*/ 3114 w 7891"/>
                      <a:gd name="connsiteY144" fmla="*/ 5096 h 7643"/>
                      <a:gd name="connsiteX145" fmla="*/ 3114 w 7891"/>
                      <a:gd name="connsiteY145" fmla="*/ 3822 h 7643"/>
                      <a:gd name="connsiteX146" fmla="*/ 3114 w 7891"/>
                      <a:gd name="connsiteY146" fmla="*/ 5096 h 7643"/>
                      <a:gd name="connsiteX147" fmla="*/ 3114 w 7891"/>
                      <a:gd name="connsiteY147" fmla="*/ 5096 h 7643"/>
                      <a:gd name="connsiteX148" fmla="*/ 4388 w 7891"/>
                      <a:gd name="connsiteY148" fmla="*/ 7643 h 7643"/>
                      <a:gd name="connsiteX149" fmla="*/ 4388 w 7891"/>
                      <a:gd name="connsiteY149" fmla="*/ 7643 h 7643"/>
                      <a:gd name="connsiteX150" fmla="*/ 3114 w 7891"/>
                      <a:gd name="connsiteY150" fmla="*/ 6370 h 7643"/>
                      <a:gd name="connsiteX151" fmla="*/ 4388 w 7891"/>
                      <a:gd name="connsiteY151" fmla="*/ 7643 h 7643"/>
                      <a:gd name="connsiteX152" fmla="*/ 4388 w 7891"/>
                      <a:gd name="connsiteY152" fmla="*/ 7643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891" h="7643">
                        <a:moveTo>
                          <a:pt x="6936" y="5096"/>
                        </a:moveTo>
                        <a:cubicBezTo>
                          <a:pt x="8210" y="5096"/>
                          <a:pt x="8210" y="5096"/>
                          <a:pt x="6936" y="5096"/>
                        </a:cubicBezTo>
                        <a:cubicBezTo>
                          <a:pt x="8210" y="5096"/>
                          <a:pt x="8210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cubicBezTo>
                          <a:pt x="6936" y="6370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lose/>
                        <a:moveTo>
                          <a:pt x="5662" y="2548"/>
                        </a:moveTo>
                        <a:cubicBezTo>
                          <a:pt x="5662" y="2548"/>
                          <a:pt x="6936" y="2548"/>
                          <a:pt x="5662" y="2548"/>
                        </a:cubicBezTo>
                        <a:cubicBezTo>
                          <a:pt x="6936" y="3822"/>
                          <a:pt x="5662" y="3822"/>
                          <a:pt x="5662" y="3822"/>
                        </a:cubicBezTo>
                        <a:cubicBezTo>
                          <a:pt x="5662" y="5096"/>
                          <a:pt x="4388" y="3822"/>
                          <a:pt x="5662" y="2548"/>
                        </a:cubicBezTo>
                        <a:cubicBezTo>
                          <a:pt x="4388" y="2548"/>
                          <a:pt x="5662" y="2548"/>
                          <a:pt x="5662" y="2548"/>
                        </a:cubicBezTo>
                        <a:close/>
                        <a:moveTo>
                          <a:pt x="4388" y="0"/>
                        </a:moveTo>
                        <a:cubicBezTo>
                          <a:pt x="4388" y="0"/>
                          <a:pt x="4388" y="1274"/>
                          <a:pt x="4388" y="0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3114" y="2548"/>
                          <a:pt x="3114" y="1274"/>
                          <a:pt x="4388" y="0"/>
                        </a:cubicBezTo>
                        <a:cubicBezTo>
                          <a:pt x="3114" y="0"/>
                          <a:pt x="3114" y="0"/>
                          <a:pt x="4388" y="0"/>
                        </a:cubicBezTo>
                        <a:close/>
                        <a:moveTo>
                          <a:pt x="566" y="2548"/>
                        </a:moveTo>
                        <a:cubicBezTo>
                          <a:pt x="566" y="2548"/>
                          <a:pt x="-708" y="2548"/>
                          <a:pt x="566" y="2548"/>
                        </a:cubicBezTo>
                        <a:cubicBezTo>
                          <a:pt x="566" y="1274"/>
                          <a:pt x="566" y="1274"/>
                          <a:pt x="1840" y="1274"/>
                        </a:cubicBezTo>
                        <a:cubicBezTo>
                          <a:pt x="1840" y="1274"/>
                          <a:pt x="1840" y="2548"/>
                          <a:pt x="566" y="2548"/>
                        </a:cubicBezTo>
                        <a:cubicBezTo>
                          <a:pt x="1840" y="3822"/>
                          <a:pt x="566" y="3822"/>
                          <a:pt x="566" y="2548"/>
                        </a:cubicBezTo>
                        <a:close/>
                        <a:moveTo>
                          <a:pt x="1840" y="6370"/>
                        </a:moveTo>
                        <a:cubicBezTo>
                          <a:pt x="1840" y="6370"/>
                          <a:pt x="566" y="6370"/>
                          <a:pt x="566" y="6370"/>
                        </a:cubicBezTo>
                        <a:cubicBezTo>
                          <a:pt x="566" y="6370"/>
                          <a:pt x="566" y="5096"/>
                          <a:pt x="566" y="5096"/>
                        </a:cubicBezTo>
                        <a:cubicBezTo>
                          <a:pt x="566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6370"/>
                          <a:pt x="1840" y="6370"/>
                        </a:cubicBezTo>
                        <a:close/>
                        <a:moveTo>
                          <a:pt x="3114" y="5096"/>
                        </a:moveTo>
                        <a:cubicBezTo>
                          <a:pt x="3114" y="3822"/>
                          <a:pt x="1840" y="3822"/>
                          <a:pt x="3114" y="5096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4388" y="3822"/>
                          <a:pt x="3114" y="5096"/>
                        </a:cubicBezTo>
                        <a:cubicBezTo>
                          <a:pt x="4388" y="3822"/>
                          <a:pt x="3114" y="5096"/>
                          <a:pt x="3114" y="5096"/>
                        </a:cubicBezTo>
                        <a:close/>
                        <a:moveTo>
                          <a:pt x="4388" y="7643"/>
                        </a:moveTo>
                        <a:cubicBezTo>
                          <a:pt x="4388" y="7643"/>
                          <a:pt x="3114" y="6370"/>
                          <a:pt x="4388" y="7643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4388" y="5096"/>
                          <a:pt x="4388" y="7643"/>
                        </a:cubicBezTo>
                        <a:cubicBezTo>
                          <a:pt x="5662" y="6370"/>
                          <a:pt x="4388" y="6370"/>
                          <a:pt x="4388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1" name="Freeform: Shape 1810">
                    <a:extLst>
                      <a:ext uri="{FF2B5EF4-FFF2-40B4-BE49-F238E27FC236}">
                        <a16:creationId xmlns:a16="http://schemas.microsoft.com/office/drawing/2014/main" id="{72A0A6ED-E904-4498-8C09-F2D20A88D6C4}"/>
                      </a:ext>
                    </a:extLst>
                  </p:cNvPr>
                  <p:cNvSpPr/>
                  <p:nvPr/>
                </p:nvSpPr>
                <p:spPr>
                  <a:xfrm>
                    <a:off x="2521544" y="1114635"/>
                    <a:ext cx="7324" cy="6935"/>
                  </a:xfrm>
                  <a:custGeom>
                    <a:avLst/>
                    <a:gdLst>
                      <a:gd name="connsiteX0" fmla="*/ 7325 w 7324"/>
                      <a:gd name="connsiteY0" fmla="*/ 4388 h 6935"/>
                      <a:gd name="connsiteX1" fmla="*/ 7325 w 7324"/>
                      <a:gd name="connsiteY1" fmla="*/ 4388 h 6935"/>
                      <a:gd name="connsiteX2" fmla="*/ 7325 w 7324"/>
                      <a:gd name="connsiteY2" fmla="*/ 4388 h 6935"/>
                      <a:gd name="connsiteX3" fmla="*/ 7325 w 7324"/>
                      <a:gd name="connsiteY3" fmla="*/ 4388 h 6935"/>
                      <a:gd name="connsiteX4" fmla="*/ 7325 w 7324"/>
                      <a:gd name="connsiteY4" fmla="*/ 4388 h 6935"/>
                      <a:gd name="connsiteX5" fmla="*/ 7325 w 7324"/>
                      <a:gd name="connsiteY5" fmla="*/ 4388 h 6935"/>
                      <a:gd name="connsiteX6" fmla="*/ 7325 w 7324"/>
                      <a:gd name="connsiteY6" fmla="*/ 3114 h 6935"/>
                      <a:gd name="connsiteX7" fmla="*/ 7325 w 7324"/>
                      <a:gd name="connsiteY7" fmla="*/ 3114 h 6935"/>
                      <a:gd name="connsiteX8" fmla="*/ 7325 w 7324"/>
                      <a:gd name="connsiteY8" fmla="*/ 3114 h 6935"/>
                      <a:gd name="connsiteX9" fmla="*/ 7325 w 7324"/>
                      <a:gd name="connsiteY9" fmla="*/ 3114 h 6935"/>
                      <a:gd name="connsiteX10" fmla="*/ 7325 w 7324"/>
                      <a:gd name="connsiteY10" fmla="*/ 3114 h 6935"/>
                      <a:gd name="connsiteX11" fmla="*/ 7325 w 7324"/>
                      <a:gd name="connsiteY11" fmla="*/ 3114 h 6935"/>
                      <a:gd name="connsiteX12" fmla="*/ 7325 w 7324"/>
                      <a:gd name="connsiteY12" fmla="*/ 3114 h 6935"/>
                      <a:gd name="connsiteX13" fmla="*/ 7325 w 7324"/>
                      <a:gd name="connsiteY13" fmla="*/ 3114 h 6935"/>
                      <a:gd name="connsiteX14" fmla="*/ 7325 w 7324"/>
                      <a:gd name="connsiteY14" fmla="*/ 3114 h 6935"/>
                      <a:gd name="connsiteX15" fmla="*/ 7325 w 7324"/>
                      <a:gd name="connsiteY15" fmla="*/ 3114 h 6935"/>
                      <a:gd name="connsiteX16" fmla="*/ 7325 w 7324"/>
                      <a:gd name="connsiteY16" fmla="*/ 3114 h 6935"/>
                      <a:gd name="connsiteX17" fmla="*/ 7325 w 7324"/>
                      <a:gd name="connsiteY17" fmla="*/ 3114 h 6935"/>
                      <a:gd name="connsiteX18" fmla="*/ 7325 w 7324"/>
                      <a:gd name="connsiteY18" fmla="*/ 3114 h 6935"/>
                      <a:gd name="connsiteX19" fmla="*/ 7325 w 7324"/>
                      <a:gd name="connsiteY19" fmla="*/ 3114 h 6935"/>
                      <a:gd name="connsiteX20" fmla="*/ 7325 w 7324"/>
                      <a:gd name="connsiteY20" fmla="*/ 3114 h 6935"/>
                      <a:gd name="connsiteX21" fmla="*/ 7325 w 7324"/>
                      <a:gd name="connsiteY21" fmla="*/ 3114 h 6935"/>
                      <a:gd name="connsiteX22" fmla="*/ 7325 w 7324"/>
                      <a:gd name="connsiteY22" fmla="*/ 3114 h 6935"/>
                      <a:gd name="connsiteX23" fmla="*/ 7325 w 7324"/>
                      <a:gd name="connsiteY23" fmla="*/ 3114 h 6935"/>
                      <a:gd name="connsiteX24" fmla="*/ 7325 w 7324"/>
                      <a:gd name="connsiteY24" fmla="*/ 3114 h 6935"/>
                      <a:gd name="connsiteX25" fmla="*/ 7325 w 7324"/>
                      <a:gd name="connsiteY25" fmla="*/ 3114 h 6935"/>
                      <a:gd name="connsiteX26" fmla="*/ 7325 w 7324"/>
                      <a:gd name="connsiteY26" fmla="*/ 3114 h 6935"/>
                      <a:gd name="connsiteX27" fmla="*/ 7325 w 7324"/>
                      <a:gd name="connsiteY27" fmla="*/ 3114 h 6935"/>
                      <a:gd name="connsiteX28" fmla="*/ 7325 w 7324"/>
                      <a:gd name="connsiteY28" fmla="*/ 3114 h 6935"/>
                      <a:gd name="connsiteX29" fmla="*/ 7325 w 7324"/>
                      <a:gd name="connsiteY29" fmla="*/ 3114 h 6935"/>
                      <a:gd name="connsiteX30" fmla="*/ 7325 w 7324"/>
                      <a:gd name="connsiteY30" fmla="*/ 3114 h 6935"/>
                      <a:gd name="connsiteX31" fmla="*/ 7325 w 7324"/>
                      <a:gd name="connsiteY31" fmla="*/ 3114 h 6935"/>
                      <a:gd name="connsiteX32" fmla="*/ 7325 w 7324"/>
                      <a:gd name="connsiteY32" fmla="*/ 3114 h 6935"/>
                      <a:gd name="connsiteX33" fmla="*/ 7325 w 7324"/>
                      <a:gd name="connsiteY33" fmla="*/ 3114 h 6935"/>
                      <a:gd name="connsiteX34" fmla="*/ 7325 w 7324"/>
                      <a:gd name="connsiteY34" fmla="*/ 3114 h 6935"/>
                      <a:gd name="connsiteX35" fmla="*/ 7325 w 7324"/>
                      <a:gd name="connsiteY35" fmla="*/ 3114 h 6935"/>
                      <a:gd name="connsiteX36" fmla="*/ 7325 w 7324"/>
                      <a:gd name="connsiteY36" fmla="*/ 3114 h 6935"/>
                      <a:gd name="connsiteX37" fmla="*/ 7325 w 7324"/>
                      <a:gd name="connsiteY37" fmla="*/ 3114 h 6935"/>
                      <a:gd name="connsiteX38" fmla="*/ 7325 w 7324"/>
                      <a:gd name="connsiteY38" fmla="*/ 3114 h 6935"/>
                      <a:gd name="connsiteX39" fmla="*/ 7325 w 7324"/>
                      <a:gd name="connsiteY39" fmla="*/ 3114 h 6935"/>
                      <a:gd name="connsiteX40" fmla="*/ 7325 w 7324"/>
                      <a:gd name="connsiteY40" fmla="*/ 3114 h 6935"/>
                      <a:gd name="connsiteX41" fmla="*/ 7325 w 7324"/>
                      <a:gd name="connsiteY41" fmla="*/ 3114 h 6935"/>
                      <a:gd name="connsiteX42" fmla="*/ 7325 w 7324"/>
                      <a:gd name="connsiteY42" fmla="*/ 3114 h 6935"/>
                      <a:gd name="connsiteX43" fmla="*/ 7325 w 7324"/>
                      <a:gd name="connsiteY43" fmla="*/ 3114 h 6935"/>
                      <a:gd name="connsiteX44" fmla="*/ 7325 w 7324"/>
                      <a:gd name="connsiteY44" fmla="*/ 3114 h 6935"/>
                      <a:gd name="connsiteX45" fmla="*/ 7325 w 7324"/>
                      <a:gd name="connsiteY45" fmla="*/ 3114 h 6935"/>
                      <a:gd name="connsiteX46" fmla="*/ 7325 w 7324"/>
                      <a:gd name="connsiteY46" fmla="*/ 3114 h 6935"/>
                      <a:gd name="connsiteX47" fmla="*/ 7325 w 7324"/>
                      <a:gd name="connsiteY47" fmla="*/ 3114 h 6935"/>
                      <a:gd name="connsiteX48" fmla="*/ 7325 w 7324"/>
                      <a:gd name="connsiteY48" fmla="*/ 3114 h 6935"/>
                      <a:gd name="connsiteX49" fmla="*/ 7325 w 7324"/>
                      <a:gd name="connsiteY49" fmla="*/ 3114 h 6935"/>
                      <a:gd name="connsiteX50" fmla="*/ 7325 w 7324"/>
                      <a:gd name="connsiteY50" fmla="*/ 3114 h 6935"/>
                      <a:gd name="connsiteX51" fmla="*/ 7325 w 7324"/>
                      <a:gd name="connsiteY51" fmla="*/ 3114 h 6935"/>
                      <a:gd name="connsiteX52" fmla="*/ 7325 w 7324"/>
                      <a:gd name="connsiteY52" fmla="*/ 3114 h 6935"/>
                      <a:gd name="connsiteX53" fmla="*/ 7325 w 7324"/>
                      <a:gd name="connsiteY53" fmla="*/ 3114 h 6935"/>
                      <a:gd name="connsiteX54" fmla="*/ 7325 w 7324"/>
                      <a:gd name="connsiteY54" fmla="*/ 3114 h 6935"/>
                      <a:gd name="connsiteX55" fmla="*/ 7325 w 7324"/>
                      <a:gd name="connsiteY55" fmla="*/ 3114 h 6935"/>
                      <a:gd name="connsiteX56" fmla="*/ 7325 w 7324"/>
                      <a:gd name="connsiteY56" fmla="*/ 3114 h 6935"/>
                      <a:gd name="connsiteX57" fmla="*/ 7325 w 7324"/>
                      <a:gd name="connsiteY57" fmla="*/ 3114 h 6935"/>
                      <a:gd name="connsiteX58" fmla="*/ 7325 w 7324"/>
                      <a:gd name="connsiteY58" fmla="*/ 3114 h 6935"/>
                      <a:gd name="connsiteX59" fmla="*/ 7325 w 7324"/>
                      <a:gd name="connsiteY59" fmla="*/ 3114 h 6935"/>
                      <a:gd name="connsiteX60" fmla="*/ 7325 w 7324"/>
                      <a:gd name="connsiteY60" fmla="*/ 3114 h 6935"/>
                      <a:gd name="connsiteX61" fmla="*/ 7325 w 7324"/>
                      <a:gd name="connsiteY61" fmla="*/ 3114 h 6935"/>
                      <a:gd name="connsiteX62" fmla="*/ 7325 w 7324"/>
                      <a:gd name="connsiteY62" fmla="*/ 3114 h 6935"/>
                      <a:gd name="connsiteX63" fmla="*/ 7325 w 7324"/>
                      <a:gd name="connsiteY63" fmla="*/ 3114 h 6935"/>
                      <a:gd name="connsiteX64" fmla="*/ 7325 w 7324"/>
                      <a:gd name="connsiteY64" fmla="*/ 3114 h 6935"/>
                      <a:gd name="connsiteX65" fmla="*/ 7325 w 7324"/>
                      <a:gd name="connsiteY65" fmla="*/ 3114 h 6935"/>
                      <a:gd name="connsiteX66" fmla="*/ 7325 w 7324"/>
                      <a:gd name="connsiteY66" fmla="*/ 3114 h 6935"/>
                      <a:gd name="connsiteX67" fmla="*/ 7325 w 7324"/>
                      <a:gd name="connsiteY67" fmla="*/ 3114 h 6935"/>
                      <a:gd name="connsiteX68" fmla="*/ 7325 w 7324"/>
                      <a:gd name="connsiteY68" fmla="*/ 3114 h 6935"/>
                      <a:gd name="connsiteX69" fmla="*/ 7325 w 7324"/>
                      <a:gd name="connsiteY69" fmla="*/ 3114 h 6935"/>
                      <a:gd name="connsiteX70" fmla="*/ 7325 w 7324"/>
                      <a:gd name="connsiteY70" fmla="*/ 3114 h 6935"/>
                      <a:gd name="connsiteX71" fmla="*/ 7325 w 7324"/>
                      <a:gd name="connsiteY71" fmla="*/ 3114 h 6935"/>
                      <a:gd name="connsiteX72" fmla="*/ 7325 w 7324"/>
                      <a:gd name="connsiteY72" fmla="*/ 3114 h 6935"/>
                      <a:gd name="connsiteX73" fmla="*/ 7325 w 7324"/>
                      <a:gd name="connsiteY73" fmla="*/ 3114 h 6935"/>
                      <a:gd name="connsiteX74" fmla="*/ 7325 w 7324"/>
                      <a:gd name="connsiteY74" fmla="*/ 3114 h 6935"/>
                      <a:gd name="connsiteX75" fmla="*/ 7325 w 7324"/>
                      <a:gd name="connsiteY75" fmla="*/ 3114 h 6935"/>
                      <a:gd name="connsiteX76" fmla="*/ 7325 w 7324"/>
                      <a:gd name="connsiteY76" fmla="*/ 3114 h 6935"/>
                      <a:gd name="connsiteX77" fmla="*/ 7325 w 7324"/>
                      <a:gd name="connsiteY77" fmla="*/ 3114 h 6935"/>
                      <a:gd name="connsiteX78" fmla="*/ 7325 w 7324"/>
                      <a:gd name="connsiteY78" fmla="*/ 3114 h 6935"/>
                      <a:gd name="connsiteX79" fmla="*/ 7325 w 7324"/>
                      <a:gd name="connsiteY79" fmla="*/ 3114 h 6935"/>
                      <a:gd name="connsiteX80" fmla="*/ 7325 w 7324"/>
                      <a:gd name="connsiteY80" fmla="*/ 3114 h 6935"/>
                      <a:gd name="connsiteX81" fmla="*/ 7325 w 7324"/>
                      <a:gd name="connsiteY81" fmla="*/ 3114 h 6935"/>
                      <a:gd name="connsiteX82" fmla="*/ 7325 w 7324"/>
                      <a:gd name="connsiteY82" fmla="*/ 3114 h 6935"/>
                      <a:gd name="connsiteX83" fmla="*/ 7325 w 7324"/>
                      <a:gd name="connsiteY83" fmla="*/ 3114 h 6935"/>
                      <a:gd name="connsiteX84" fmla="*/ 7325 w 7324"/>
                      <a:gd name="connsiteY84" fmla="*/ 3114 h 6935"/>
                      <a:gd name="connsiteX85" fmla="*/ 7325 w 7324"/>
                      <a:gd name="connsiteY85" fmla="*/ 3114 h 6935"/>
                      <a:gd name="connsiteX86" fmla="*/ 7325 w 7324"/>
                      <a:gd name="connsiteY86" fmla="*/ 3114 h 6935"/>
                      <a:gd name="connsiteX87" fmla="*/ 7325 w 7324"/>
                      <a:gd name="connsiteY87" fmla="*/ 3114 h 6935"/>
                      <a:gd name="connsiteX88" fmla="*/ 7325 w 7324"/>
                      <a:gd name="connsiteY88" fmla="*/ 3114 h 6935"/>
                      <a:gd name="connsiteX89" fmla="*/ 7325 w 7324"/>
                      <a:gd name="connsiteY89" fmla="*/ 3114 h 6935"/>
                      <a:gd name="connsiteX90" fmla="*/ 7325 w 7324"/>
                      <a:gd name="connsiteY90" fmla="*/ 3114 h 6935"/>
                      <a:gd name="connsiteX91" fmla="*/ 7325 w 7324"/>
                      <a:gd name="connsiteY91" fmla="*/ 3114 h 6935"/>
                      <a:gd name="connsiteX92" fmla="*/ 7325 w 7324"/>
                      <a:gd name="connsiteY92" fmla="*/ 3114 h 6935"/>
                      <a:gd name="connsiteX93" fmla="*/ 7325 w 7324"/>
                      <a:gd name="connsiteY93" fmla="*/ 3114 h 6935"/>
                      <a:gd name="connsiteX94" fmla="*/ 7325 w 7324"/>
                      <a:gd name="connsiteY94" fmla="*/ 3114 h 6935"/>
                      <a:gd name="connsiteX95" fmla="*/ 7325 w 7324"/>
                      <a:gd name="connsiteY95" fmla="*/ 3114 h 6935"/>
                      <a:gd name="connsiteX96" fmla="*/ 7325 w 7324"/>
                      <a:gd name="connsiteY96" fmla="*/ 3114 h 6935"/>
                      <a:gd name="connsiteX97" fmla="*/ 7325 w 7324"/>
                      <a:gd name="connsiteY97" fmla="*/ 3114 h 6935"/>
                      <a:gd name="connsiteX98" fmla="*/ 7325 w 7324"/>
                      <a:gd name="connsiteY98" fmla="*/ 3114 h 6935"/>
                      <a:gd name="connsiteX99" fmla="*/ 7325 w 7324"/>
                      <a:gd name="connsiteY99" fmla="*/ 3114 h 6935"/>
                      <a:gd name="connsiteX100" fmla="*/ 7325 w 7324"/>
                      <a:gd name="connsiteY100" fmla="*/ 3114 h 6935"/>
                      <a:gd name="connsiteX101" fmla="*/ 7325 w 7324"/>
                      <a:gd name="connsiteY101" fmla="*/ 3114 h 6935"/>
                      <a:gd name="connsiteX102" fmla="*/ 7325 w 7324"/>
                      <a:gd name="connsiteY102" fmla="*/ 3114 h 6935"/>
                      <a:gd name="connsiteX103" fmla="*/ 7325 w 7324"/>
                      <a:gd name="connsiteY103" fmla="*/ 3114 h 6935"/>
                      <a:gd name="connsiteX104" fmla="*/ 7325 w 7324"/>
                      <a:gd name="connsiteY104" fmla="*/ 3114 h 6935"/>
                      <a:gd name="connsiteX105" fmla="*/ 7325 w 7324"/>
                      <a:gd name="connsiteY105" fmla="*/ 3114 h 6935"/>
                      <a:gd name="connsiteX106" fmla="*/ 7325 w 7324"/>
                      <a:gd name="connsiteY106" fmla="*/ 3114 h 6935"/>
                      <a:gd name="connsiteX107" fmla="*/ 7325 w 7324"/>
                      <a:gd name="connsiteY107" fmla="*/ 3114 h 6935"/>
                      <a:gd name="connsiteX108" fmla="*/ 7325 w 7324"/>
                      <a:gd name="connsiteY108" fmla="*/ 3114 h 6935"/>
                      <a:gd name="connsiteX109" fmla="*/ 7325 w 7324"/>
                      <a:gd name="connsiteY109" fmla="*/ 3114 h 6935"/>
                      <a:gd name="connsiteX110" fmla="*/ 7325 w 7324"/>
                      <a:gd name="connsiteY110" fmla="*/ 3114 h 6935"/>
                      <a:gd name="connsiteX111" fmla="*/ 7325 w 7324"/>
                      <a:gd name="connsiteY111" fmla="*/ 3114 h 6935"/>
                      <a:gd name="connsiteX112" fmla="*/ 7325 w 7324"/>
                      <a:gd name="connsiteY112" fmla="*/ 3114 h 6935"/>
                      <a:gd name="connsiteX113" fmla="*/ 7325 w 7324"/>
                      <a:gd name="connsiteY113" fmla="*/ 3114 h 6935"/>
                      <a:gd name="connsiteX114" fmla="*/ 7325 w 7324"/>
                      <a:gd name="connsiteY114" fmla="*/ 3114 h 6935"/>
                      <a:gd name="connsiteX115" fmla="*/ 7325 w 7324"/>
                      <a:gd name="connsiteY115" fmla="*/ 4388 h 6935"/>
                      <a:gd name="connsiteX116" fmla="*/ 7325 w 7324"/>
                      <a:gd name="connsiteY116" fmla="*/ 4388 h 6935"/>
                      <a:gd name="connsiteX117" fmla="*/ 7325 w 7324"/>
                      <a:gd name="connsiteY117" fmla="*/ 4388 h 6935"/>
                      <a:gd name="connsiteX118" fmla="*/ 7325 w 7324"/>
                      <a:gd name="connsiteY118" fmla="*/ 4388 h 6935"/>
                      <a:gd name="connsiteX119" fmla="*/ 7325 w 7324"/>
                      <a:gd name="connsiteY119" fmla="*/ 4388 h 6935"/>
                      <a:gd name="connsiteX120" fmla="*/ 7325 w 7324"/>
                      <a:gd name="connsiteY120" fmla="*/ 4388 h 6935"/>
                      <a:gd name="connsiteX121" fmla="*/ 7325 w 7324"/>
                      <a:gd name="connsiteY121" fmla="*/ 4388 h 6935"/>
                      <a:gd name="connsiteX122" fmla="*/ 7325 w 7324"/>
                      <a:gd name="connsiteY122" fmla="*/ 4388 h 6935"/>
                      <a:gd name="connsiteX123" fmla="*/ 6051 w 7324"/>
                      <a:gd name="connsiteY123" fmla="*/ 1840 h 6935"/>
                      <a:gd name="connsiteX124" fmla="*/ 6051 w 7324"/>
                      <a:gd name="connsiteY124" fmla="*/ 1840 h 6935"/>
                      <a:gd name="connsiteX125" fmla="*/ 6051 w 7324"/>
                      <a:gd name="connsiteY125" fmla="*/ 3114 h 6935"/>
                      <a:gd name="connsiteX126" fmla="*/ 6051 w 7324"/>
                      <a:gd name="connsiteY126" fmla="*/ 1840 h 6935"/>
                      <a:gd name="connsiteX127" fmla="*/ 6051 w 7324"/>
                      <a:gd name="connsiteY127" fmla="*/ 1840 h 6935"/>
                      <a:gd name="connsiteX128" fmla="*/ 3503 w 7324"/>
                      <a:gd name="connsiteY128" fmla="*/ 566 h 6935"/>
                      <a:gd name="connsiteX129" fmla="*/ 3503 w 7324"/>
                      <a:gd name="connsiteY129" fmla="*/ 566 h 6935"/>
                      <a:gd name="connsiteX130" fmla="*/ 3503 w 7324"/>
                      <a:gd name="connsiteY130" fmla="*/ 1840 h 6935"/>
                      <a:gd name="connsiteX131" fmla="*/ 3503 w 7324"/>
                      <a:gd name="connsiteY131" fmla="*/ 566 h 6935"/>
                      <a:gd name="connsiteX132" fmla="*/ 3503 w 7324"/>
                      <a:gd name="connsiteY132" fmla="*/ 566 h 6935"/>
                      <a:gd name="connsiteX133" fmla="*/ 955 w 7324"/>
                      <a:gd name="connsiteY133" fmla="*/ 3114 h 6935"/>
                      <a:gd name="connsiteX134" fmla="*/ 955 w 7324"/>
                      <a:gd name="connsiteY134" fmla="*/ 3114 h 6935"/>
                      <a:gd name="connsiteX135" fmla="*/ 2229 w 7324"/>
                      <a:gd name="connsiteY135" fmla="*/ 1840 h 6935"/>
                      <a:gd name="connsiteX136" fmla="*/ 955 w 7324"/>
                      <a:gd name="connsiteY136" fmla="*/ 3114 h 6935"/>
                      <a:gd name="connsiteX137" fmla="*/ 955 w 7324"/>
                      <a:gd name="connsiteY137" fmla="*/ 3114 h 6935"/>
                      <a:gd name="connsiteX138" fmla="*/ 2229 w 7324"/>
                      <a:gd name="connsiteY138" fmla="*/ 5662 h 6935"/>
                      <a:gd name="connsiteX139" fmla="*/ 955 w 7324"/>
                      <a:gd name="connsiteY139" fmla="*/ 5662 h 6935"/>
                      <a:gd name="connsiteX140" fmla="*/ 955 w 7324"/>
                      <a:gd name="connsiteY140" fmla="*/ 4388 h 6935"/>
                      <a:gd name="connsiteX141" fmla="*/ 2229 w 7324"/>
                      <a:gd name="connsiteY141" fmla="*/ 4388 h 6935"/>
                      <a:gd name="connsiteX142" fmla="*/ 2229 w 7324"/>
                      <a:gd name="connsiteY142" fmla="*/ 5662 h 6935"/>
                      <a:gd name="connsiteX143" fmla="*/ 3503 w 7324"/>
                      <a:gd name="connsiteY143" fmla="*/ 4388 h 6935"/>
                      <a:gd name="connsiteX144" fmla="*/ 3503 w 7324"/>
                      <a:gd name="connsiteY144" fmla="*/ 4388 h 6935"/>
                      <a:gd name="connsiteX145" fmla="*/ 3503 w 7324"/>
                      <a:gd name="connsiteY145" fmla="*/ 3114 h 6935"/>
                      <a:gd name="connsiteX146" fmla="*/ 3503 w 7324"/>
                      <a:gd name="connsiteY146" fmla="*/ 4388 h 6935"/>
                      <a:gd name="connsiteX147" fmla="*/ 3503 w 7324"/>
                      <a:gd name="connsiteY147" fmla="*/ 4388 h 6935"/>
                      <a:gd name="connsiteX148" fmla="*/ 4777 w 7324"/>
                      <a:gd name="connsiteY148" fmla="*/ 6936 h 6935"/>
                      <a:gd name="connsiteX149" fmla="*/ 4777 w 7324"/>
                      <a:gd name="connsiteY149" fmla="*/ 6936 h 6935"/>
                      <a:gd name="connsiteX150" fmla="*/ 3503 w 7324"/>
                      <a:gd name="connsiteY150" fmla="*/ 5662 h 6935"/>
                      <a:gd name="connsiteX151" fmla="*/ 4777 w 7324"/>
                      <a:gd name="connsiteY151" fmla="*/ 6936 h 6935"/>
                      <a:gd name="connsiteX152" fmla="*/ 4777 w 7324"/>
                      <a:gd name="connsiteY152" fmla="*/ 6936 h 6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24" h="6935">
                        <a:moveTo>
                          <a:pt x="7325" y="4388"/>
                        </a:moveTo>
                        <a:cubicBezTo>
                          <a:pt x="7325" y="4388"/>
                          <a:pt x="7325" y="4388"/>
                          <a:pt x="7325" y="4388"/>
                        </a:cubicBez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4388"/>
                        </a:lnTo>
                        <a:cubicBezTo>
                          <a:pt x="6051" y="5662"/>
                          <a:pt x="6051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5662"/>
                          <a:pt x="7325" y="5662"/>
                          <a:pt x="7325" y="4388"/>
                        </a:cubicBezTo>
                        <a:cubicBezTo>
                          <a:pt x="7325" y="5662"/>
                          <a:pt x="7325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lose/>
                        <a:moveTo>
                          <a:pt x="6051" y="1840"/>
                        </a:moveTo>
                        <a:cubicBezTo>
                          <a:pt x="6051" y="1840"/>
                          <a:pt x="6051" y="3114"/>
                          <a:pt x="6051" y="1840"/>
                        </a:cubicBezTo>
                        <a:cubicBezTo>
                          <a:pt x="7325" y="3114"/>
                          <a:pt x="6051" y="3114"/>
                          <a:pt x="6051" y="3114"/>
                        </a:cubicBezTo>
                        <a:cubicBezTo>
                          <a:pt x="4777" y="4388"/>
                          <a:pt x="4777" y="4388"/>
                          <a:pt x="6051" y="1840"/>
                        </a:cubicBezTo>
                        <a:cubicBezTo>
                          <a:pt x="4777" y="3114"/>
                          <a:pt x="4777" y="1840"/>
                          <a:pt x="6051" y="1840"/>
                        </a:cubicBezTo>
                        <a:close/>
                        <a:moveTo>
                          <a:pt x="3503" y="566"/>
                        </a:moveTo>
                        <a:cubicBezTo>
                          <a:pt x="4777" y="566"/>
                          <a:pt x="4777" y="566"/>
                          <a:pt x="3503" y="566"/>
                        </a:cubicBezTo>
                        <a:cubicBezTo>
                          <a:pt x="3503" y="1840"/>
                          <a:pt x="3503" y="1840"/>
                          <a:pt x="3503" y="1840"/>
                        </a:cubicBezTo>
                        <a:cubicBezTo>
                          <a:pt x="3503" y="1840"/>
                          <a:pt x="2229" y="566"/>
                          <a:pt x="3503" y="566"/>
                        </a:cubicBezTo>
                        <a:cubicBezTo>
                          <a:pt x="3503" y="566"/>
                          <a:pt x="3503" y="-708"/>
                          <a:pt x="3503" y="566"/>
                        </a:cubicBezTo>
                        <a:close/>
                        <a:moveTo>
                          <a:pt x="955" y="3114"/>
                        </a:moveTo>
                        <a:cubicBezTo>
                          <a:pt x="-318" y="1840"/>
                          <a:pt x="-318" y="1840"/>
                          <a:pt x="955" y="3114"/>
                        </a:cubicBezTo>
                        <a:cubicBezTo>
                          <a:pt x="955" y="1840"/>
                          <a:pt x="955" y="1840"/>
                          <a:pt x="2229" y="1840"/>
                        </a:cubicBezTo>
                        <a:cubicBezTo>
                          <a:pt x="3503" y="1840"/>
                          <a:pt x="2229" y="1840"/>
                          <a:pt x="955" y="3114"/>
                        </a:cubicBezTo>
                        <a:cubicBezTo>
                          <a:pt x="955" y="3114"/>
                          <a:pt x="955" y="3114"/>
                          <a:pt x="955" y="3114"/>
                        </a:cubicBezTo>
                        <a:close/>
                        <a:moveTo>
                          <a:pt x="2229" y="5662"/>
                        </a:moveTo>
                        <a:cubicBezTo>
                          <a:pt x="2229" y="5662"/>
                          <a:pt x="955" y="5662"/>
                          <a:pt x="955" y="5662"/>
                        </a:cubicBezTo>
                        <a:cubicBezTo>
                          <a:pt x="955" y="5662"/>
                          <a:pt x="955" y="4388"/>
                          <a:pt x="955" y="4388"/>
                        </a:cubicBezTo>
                        <a:cubicBezTo>
                          <a:pt x="955" y="4388"/>
                          <a:pt x="2229" y="4388"/>
                          <a:pt x="2229" y="4388"/>
                        </a:cubicBezTo>
                        <a:cubicBezTo>
                          <a:pt x="2229" y="4388"/>
                          <a:pt x="2229" y="5662"/>
                          <a:pt x="2229" y="5662"/>
                        </a:cubicBezTo>
                        <a:close/>
                        <a:moveTo>
                          <a:pt x="3503" y="4388"/>
                        </a:moveTo>
                        <a:cubicBezTo>
                          <a:pt x="2229" y="4388"/>
                          <a:pt x="2229" y="3114"/>
                          <a:pt x="3503" y="4388"/>
                        </a:cubicBezTo>
                        <a:cubicBezTo>
                          <a:pt x="3503" y="3114"/>
                          <a:pt x="3503" y="3114"/>
                          <a:pt x="3503" y="3114"/>
                        </a:cubicBezTo>
                        <a:cubicBezTo>
                          <a:pt x="3503" y="3114"/>
                          <a:pt x="3503" y="3114"/>
                          <a:pt x="3503" y="4388"/>
                        </a:cubicBezTo>
                        <a:cubicBezTo>
                          <a:pt x="3503" y="4388"/>
                          <a:pt x="3503" y="4388"/>
                          <a:pt x="3503" y="4388"/>
                        </a:cubicBezTo>
                        <a:close/>
                        <a:moveTo>
                          <a:pt x="4777" y="6936"/>
                        </a:moveTo>
                        <a:cubicBezTo>
                          <a:pt x="3503" y="6936"/>
                          <a:pt x="3503" y="6936"/>
                          <a:pt x="4777" y="6936"/>
                        </a:cubicBezTo>
                        <a:cubicBezTo>
                          <a:pt x="3503" y="5662"/>
                          <a:pt x="3503" y="5662"/>
                          <a:pt x="3503" y="5662"/>
                        </a:cubicBezTo>
                        <a:cubicBezTo>
                          <a:pt x="4777" y="4388"/>
                          <a:pt x="4777" y="4388"/>
                          <a:pt x="4777" y="6936"/>
                        </a:cubicBezTo>
                        <a:cubicBezTo>
                          <a:pt x="4777" y="5662"/>
                          <a:pt x="4777" y="6936"/>
                          <a:pt x="4777" y="693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60" name="Graphic 6">
                <a:extLst>
                  <a:ext uri="{FF2B5EF4-FFF2-40B4-BE49-F238E27FC236}">
                    <a16:creationId xmlns:a16="http://schemas.microsoft.com/office/drawing/2014/main" id="{C85DD30D-6AA7-44C1-A8D7-CCB198B92DBC}"/>
                  </a:ext>
                </a:extLst>
              </p:cNvPr>
              <p:cNvGrpSpPr/>
              <p:nvPr/>
            </p:nvGrpSpPr>
            <p:grpSpPr>
              <a:xfrm>
                <a:off x="717365" y="883349"/>
                <a:ext cx="2775856" cy="1682838"/>
                <a:chOff x="717365" y="883349"/>
                <a:chExt cx="2775856" cy="1682838"/>
              </a:xfrm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47A86108-CF35-49DF-8603-AABDF522AAB4}"/>
                    </a:ext>
                  </a:extLst>
                </p:cNvPr>
                <p:cNvSpPr/>
                <p:nvPr/>
              </p:nvSpPr>
              <p:spPr>
                <a:xfrm>
                  <a:off x="1024215" y="985734"/>
                  <a:ext cx="128356" cy="235711"/>
                </a:xfrm>
                <a:custGeom>
                  <a:avLst/>
                  <a:gdLst>
                    <a:gd name="connsiteX0" fmla="*/ 6533 w 128356"/>
                    <a:gd name="connsiteY0" fmla="*/ 232655 h 235711"/>
                    <a:gd name="connsiteX1" fmla="*/ 2711 w 128356"/>
                    <a:gd name="connsiteY1" fmla="*/ 212272 h 235711"/>
                    <a:gd name="connsiteX2" fmla="*/ 95706 w 128356"/>
                    <a:gd name="connsiteY2" fmla="*/ 70868 h 235711"/>
                    <a:gd name="connsiteX3" fmla="*/ 88063 w 128356"/>
                    <a:gd name="connsiteY3" fmla="*/ 33924 h 235711"/>
                    <a:gd name="connsiteX4" fmla="*/ 51119 w 128356"/>
                    <a:gd name="connsiteY4" fmla="*/ 41568 h 235711"/>
                    <a:gd name="connsiteX5" fmla="*/ 30737 w 128356"/>
                    <a:gd name="connsiteY5" fmla="*/ 45389 h 235711"/>
                    <a:gd name="connsiteX6" fmla="*/ 26915 w 128356"/>
                    <a:gd name="connsiteY6" fmla="*/ 25007 h 235711"/>
                    <a:gd name="connsiteX7" fmla="*/ 103350 w 128356"/>
                    <a:gd name="connsiteY7" fmla="*/ 9720 h 235711"/>
                    <a:gd name="connsiteX8" fmla="*/ 118637 w 128356"/>
                    <a:gd name="connsiteY8" fmla="*/ 86155 h 235711"/>
                    <a:gd name="connsiteX9" fmla="*/ 25641 w 128356"/>
                    <a:gd name="connsiteY9" fmla="*/ 228833 h 235711"/>
                    <a:gd name="connsiteX10" fmla="*/ 6533 w 128356"/>
                    <a:gd name="connsiteY10" fmla="*/ 232655 h 23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8356" h="235711">
                      <a:moveTo>
                        <a:pt x="6533" y="232655"/>
                      </a:moveTo>
                      <a:cubicBezTo>
                        <a:pt x="163" y="228833"/>
                        <a:pt x="-2385" y="218641"/>
                        <a:pt x="2711" y="212272"/>
                      </a:cubicBezTo>
                      <a:lnTo>
                        <a:pt x="95706" y="70868"/>
                      </a:lnTo>
                      <a:cubicBezTo>
                        <a:pt x="103350" y="58129"/>
                        <a:pt x="100802" y="41568"/>
                        <a:pt x="88063" y="33924"/>
                      </a:cubicBezTo>
                      <a:cubicBezTo>
                        <a:pt x="75324" y="26281"/>
                        <a:pt x="58763" y="28829"/>
                        <a:pt x="51119" y="41568"/>
                      </a:cubicBezTo>
                      <a:cubicBezTo>
                        <a:pt x="47298" y="47937"/>
                        <a:pt x="37106" y="50485"/>
                        <a:pt x="30737" y="45389"/>
                      </a:cubicBezTo>
                      <a:cubicBezTo>
                        <a:pt x="24367" y="41568"/>
                        <a:pt x="21819" y="31376"/>
                        <a:pt x="26915" y="25007"/>
                      </a:cubicBezTo>
                      <a:cubicBezTo>
                        <a:pt x="43476" y="-471"/>
                        <a:pt x="77872" y="-8115"/>
                        <a:pt x="103350" y="9720"/>
                      </a:cubicBezTo>
                      <a:cubicBezTo>
                        <a:pt x="128828" y="26281"/>
                        <a:pt x="136472" y="60676"/>
                        <a:pt x="118637" y="86155"/>
                      </a:cubicBezTo>
                      <a:lnTo>
                        <a:pt x="25641" y="228833"/>
                      </a:lnTo>
                      <a:cubicBezTo>
                        <a:pt x="21819" y="236476"/>
                        <a:pt x="12902" y="237750"/>
                        <a:pt x="6533" y="232655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DCCD01C7-38A1-4CF1-AD1B-BE8B174200B6}"/>
                    </a:ext>
                  </a:extLst>
                </p:cNvPr>
                <p:cNvSpPr/>
                <p:nvPr/>
              </p:nvSpPr>
              <p:spPr>
                <a:xfrm>
                  <a:off x="1025652" y="1157241"/>
                  <a:ext cx="62421" cy="42039"/>
                </a:xfrm>
                <a:custGeom>
                  <a:avLst/>
                  <a:gdLst>
                    <a:gd name="connsiteX0" fmla="*/ 52230 w 62421"/>
                    <a:gd name="connsiteY0" fmla="*/ 15287 h 42039"/>
                    <a:gd name="connsiteX1" fmla="*/ 62422 w 62421"/>
                    <a:gd name="connsiteY1" fmla="*/ 0 h 42039"/>
                    <a:gd name="connsiteX2" fmla="*/ 26752 w 62421"/>
                    <a:gd name="connsiteY2" fmla="*/ 1274 h 42039"/>
                    <a:gd name="connsiteX3" fmla="*/ 0 w 62421"/>
                    <a:gd name="connsiteY3" fmla="*/ 42039 h 42039"/>
                    <a:gd name="connsiteX4" fmla="*/ 0 w 62421"/>
                    <a:gd name="connsiteY4" fmla="*/ 42039 h 42039"/>
                    <a:gd name="connsiteX5" fmla="*/ 35670 w 62421"/>
                    <a:gd name="connsiteY5" fmla="*/ 42039 h 42039"/>
                    <a:gd name="connsiteX6" fmla="*/ 45861 w 62421"/>
                    <a:gd name="connsiteY6" fmla="*/ 26752 h 42039"/>
                    <a:gd name="connsiteX7" fmla="*/ 10191 w 62421"/>
                    <a:gd name="connsiteY7" fmla="*/ 28026 h 42039"/>
                    <a:gd name="connsiteX8" fmla="*/ 17835 w 62421"/>
                    <a:gd name="connsiteY8" fmla="*/ 16561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421" h="42039">
                      <a:moveTo>
                        <a:pt x="52230" y="15287"/>
                      </a:moveTo>
                      <a:lnTo>
                        <a:pt x="62422" y="0"/>
                      </a:lnTo>
                      <a:lnTo>
                        <a:pt x="26752" y="1274"/>
                      </a:lnTo>
                      <a:lnTo>
                        <a:pt x="0" y="42039"/>
                      </a:lnTo>
                      <a:lnTo>
                        <a:pt x="0" y="42039"/>
                      </a:lnTo>
                      <a:lnTo>
                        <a:pt x="35670" y="42039"/>
                      </a:lnTo>
                      <a:lnTo>
                        <a:pt x="45861" y="26752"/>
                      </a:lnTo>
                      <a:lnTo>
                        <a:pt x="10191" y="28026"/>
                      </a:lnTo>
                      <a:lnTo>
                        <a:pt x="17835" y="1656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7125235E-A864-46F7-B39C-AA6C2EA3E2DD}"/>
                    </a:ext>
                  </a:extLst>
                </p:cNvPr>
                <p:cNvSpPr/>
                <p:nvPr/>
              </p:nvSpPr>
              <p:spPr>
                <a:xfrm>
                  <a:off x="1054952" y="996728"/>
                  <a:ext cx="22930" cy="38217"/>
                </a:xfrm>
                <a:custGeom>
                  <a:avLst/>
                  <a:gdLst>
                    <a:gd name="connsiteX0" fmla="*/ 11465 w 22930"/>
                    <a:gd name="connsiteY0" fmla="*/ 38217 h 38217"/>
                    <a:gd name="connsiteX1" fmla="*/ 20383 w 22930"/>
                    <a:gd name="connsiteY1" fmla="*/ 31848 h 38217"/>
                    <a:gd name="connsiteX2" fmla="*/ 22930 w 22930"/>
                    <a:gd name="connsiteY2" fmla="*/ 28026 h 38217"/>
                    <a:gd name="connsiteX3" fmla="*/ 11465 w 22930"/>
                    <a:gd name="connsiteY3" fmla="*/ 0 h 38217"/>
                    <a:gd name="connsiteX4" fmla="*/ 0 w 22930"/>
                    <a:gd name="connsiteY4" fmla="*/ 10191 h 38217"/>
                    <a:gd name="connsiteX5" fmla="*/ 11465 w 22930"/>
                    <a:gd name="connsiteY5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930" h="38217">
                      <a:moveTo>
                        <a:pt x="11465" y="38217"/>
                      </a:moveTo>
                      <a:cubicBezTo>
                        <a:pt x="15287" y="36943"/>
                        <a:pt x="17835" y="35669"/>
                        <a:pt x="20383" y="31848"/>
                      </a:cubicBezTo>
                      <a:cubicBezTo>
                        <a:pt x="21657" y="30574"/>
                        <a:pt x="21657" y="29300"/>
                        <a:pt x="22930" y="28026"/>
                      </a:cubicBezTo>
                      <a:lnTo>
                        <a:pt x="11465" y="0"/>
                      </a:lnTo>
                      <a:cubicBezTo>
                        <a:pt x="7644" y="2548"/>
                        <a:pt x="3822" y="6370"/>
                        <a:pt x="0" y="10191"/>
                      </a:cubicBezTo>
                      <a:lnTo>
                        <a:pt x="11465" y="3821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0C35BEB1-FE5A-49F1-9993-8CC318860EA2}"/>
                    </a:ext>
                  </a:extLst>
                </p:cNvPr>
                <p:cNvSpPr/>
                <p:nvPr/>
              </p:nvSpPr>
              <p:spPr>
                <a:xfrm>
                  <a:off x="1060047" y="1105010"/>
                  <a:ext cx="62421" cy="42039"/>
                </a:xfrm>
                <a:custGeom>
                  <a:avLst/>
                  <a:gdLst>
                    <a:gd name="connsiteX0" fmla="*/ 53504 w 62421"/>
                    <a:gd name="connsiteY0" fmla="*/ 15287 h 42039"/>
                    <a:gd name="connsiteX1" fmla="*/ 62422 w 62421"/>
                    <a:gd name="connsiteY1" fmla="*/ 0 h 42039"/>
                    <a:gd name="connsiteX2" fmla="*/ 28026 w 62421"/>
                    <a:gd name="connsiteY2" fmla="*/ 1274 h 42039"/>
                    <a:gd name="connsiteX3" fmla="*/ 0 w 62421"/>
                    <a:gd name="connsiteY3" fmla="*/ 42039 h 42039"/>
                    <a:gd name="connsiteX4" fmla="*/ 35670 w 62421"/>
                    <a:gd name="connsiteY4" fmla="*/ 42039 h 42039"/>
                    <a:gd name="connsiteX5" fmla="*/ 45861 w 62421"/>
                    <a:gd name="connsiteY5" fmla="*/ 26752 h 42039"/>
                    <a:gd name="connsiteX6" fmla="*/ 10191 w 62421"/>
                    <a:gd name="connsiteY6" fmla="*/ 28026 h 42039"/>
                    <a:gd name="connsiteX7" fmla="*/ 17835 w 62421"/>
                    <a:gd name="connsiteY7" fmla="*/ 16561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421" h="42039">
                      <a:moveTo>
                        <a:pt x="53504" y="15287"/>
                      </a:moveTo>
                      <a:lnTo>
                        <a:pt x="62422" y="0"/>
                      </a:lnTo>
                      <a:lnTo>
                        <a:pt x="28026" y="1274"/>
                      </a:lnTo>
                      <a:lnTo>
                        <a:pt x="0" y="42039"/>
                      </a:lnTo>
                      <a:lnTo>
                        <a:pt x="35670" y="42039"/>
                      </a:lnTo>
                      <a:lnTo>
                        <a:pt x="45861" y="26752"/>
                      </a:lnTo>
                      <a:lnTo>
                        <a:pt x="10191" y="28026"/>
                      </a:lnTo>
                      <a:lnTo>
                        <a:pt x="17835" y="1656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E6A05EF0-FF51-41D4-A8C7-A5E9D2492E82}"/>
                    </a:ext>
                  </a:extLst>
                </p:cNvPr>
                <p:cNvSpPr/>
                <p:nvPr/>
              </p:nvSpPr>
              <p:spPr>
                <a:xfrm>
                  <a:off x="1121195" y="1017110"/>
                  <a:ext cx="30573" cy="30573"/>
                </a:xfrm>
                <a:custGeom>
                  <a:avLst/>
                  <a:gdLst>
                    <a:gd name="connsiteX0" fmla="*/ 2548 w 30573"/>
                    <a:gd name="connsiteY0" fmla="*/ 30574 h 30573"/>
                    <a:gd name="connsiteX1" fmla="*/ 30574 w 30573"/>
                    <a:gd name="connsiteY1" fmla="*/ 14013 h 30573"/>
                    <a:gd name="connsiteX2" fmla="*/ 25478 w 30573"/>
                    <a:gd name="connsiteY2" fmla="*/ 0 h 30573"/>
                    <a:gd name="connsiteX3" fmla="*/ 0 w 30573"/>
                    <a:gd name="connsiteY3" fmla="*/ 15287 h 30573"/>
                    <a:gd name="connsiteX4" fmla="*/ 2548 w 30573"/>
                    <a:gd name="connsiteY4" fmla="*/ 30574 h 3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73" h="30573">
                      <a:moveTo>
                        <a:pt x="2548" y="30574"/>
                      </a:moveTo>
                      <a:lnTo>
                        <a:pt x="30574" y="14013"/>
                      </a:lnTo>
                      <a:cubicBezTo>
                        <a:pt x="29300" y="8917"/>
                        <a:pt x="28026" y="5096"/>
                        <a:pt x="25478" y="0"/>
                      </a:cubicBezTo>
                      <a:lnTo>
                        <a:pt x="0" y="15287"/>
                      </a:lnTo>
                      <a:cubicBezTo>
                        <a:pt x="2548" y="20383"/>
                        <a:pt x="3822" y="25478"/>
                        <a:pt x="2548" y="30574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BCA8F152-781F-4AB4-83EF-BCE5AF4740B9}"/>
                    </a:ext>
                  </a:extLst>
                </p:cNvPr>
                <p:cNvSpPr/>
                <p:nvPr/>
              </p:nvSpPr>
              <p:spPr>
                <a:xfrm>
                  <a:off x="1081704" y="987810"/>
                  <a:ext cx="20382" cy="31847"/>
                </a:xfrm>
                <a:custGeom>
                  <a:avLst/>
                  <a:gdLst>
                    <a:gd name="connsiteX0" fmla="*/ 20383 w 20382"/>
                    <a:gd name="connsiteY0" fmla="*/ 0 h 31847"/>
                    <a:gd name="connsiteX1" fmla="*/ 5096 w 20382"/>
                    <a:gd name="connsiteY1" fmla="*/ 0 h 31847"/>
                    <a:gd name="connsiteX2" fmla="*/ 0 w 20382"/>
                    <a:gd name="connsiteY2" fmla="*/ 31848 h 31847"/>
                    <a:gd name="connsiteX3" fmla="*/ 15287 w 20382"/>
                    <a:gd name="connsiteY3" fmla="*/ 28026 h 31847"/>
                    <a:gd name="connsiteX4" fmla="*/ 20383 w 20382"/>
                    <a:gd name="connsiteY4" fmla="*/ 0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2" h="31847">
                      <a:moveTo>
                        <a:pt x="20383" y="0"/>
                      </a:moveTo>
                      <a:cubicBezTo>
                        <a:pt x="15287" y="0"/>
                        <a:pt x="10191" y="0"/>
                        <a:pt x="5096" y="0"/>
                      </a:cubicBezTo>
                      <a:lnTo>
                        <a:pt x="0" y="31848"/>
                      </a:lnTo>
                      <a:cubicBezTo>
                        <a:pt x="5096" y="29300"/>
                        <a:pt x="10191" y="28026"/>
                        <a:pt x="15287" y="28026"/>
                      </a:cubicBezTo>
                      <a:lnTo>
                        <a:pt x="20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5133FC80-F33A-4477-9AB0-DC7BFD40BBD9}"/>
                    </a:ext>
                  </a:extLst>
                </p:cNvPr>
                <p:cNvSpPr/>
                <p:nvPr/>
              </p:nvSpPr>
              <p:spPr>
                <a:xfrm>
                  <a:off x="1095717" y="1054054"/>
                  <a:ext cx="57326" cy="42039"/>
                </a:xfrm>
                <a:custGeom>
                  <a:avLst/>
                  <a:gdLst>
                    <a:gd name="connsiteX0" fmla="*/ 52230 w 57326"/>
                    <a:gd name="connsiteY0" fmla="*/ 14013 h 42039"/>
                    <a:gd name="connsiteX1" fmla="*/ 57326 w 57326"/>
                    <a:gd name="connsiteY1" fmla="*/ 0 h 42039"/>
                    <a:gd name="connsiteX2" fmla="*/ 26752 w 57326"/>
                    <a:gd name="connsiteY2" fmla="*/ 1274 h 42039"/>
                    <a:gd name="connsiteX3" fmla="*/ 24204 w 57326"/>
                    <a:gd name="connsiteY3" fmla="*/ 5096 h 42039"/>
                    <a:gd name="connsiteX4" fmla="*/ 0 w 57326"/>
                    <a:gd name="connsiteY4" fmla="*/ 42039 h 42039"/>
                    <a:gd name="connsiteX5" fmla="*/ 35670 w 57326"/>
                    <a:gd name="connsiteY5" fmla="*/ 40765 h 42039"/>
                    <a:gd name="connsiteX6" fmla="*/ 45861 w 57326"/>
                    <a:gd name="connsiteY6" fmla="*/ 25478 h 42039"/>
                    <a:gd name="connsiteX7" fmla="*/ 10191 w 57326"/>
                    <a:gd name="connsiteY7" fmla="*/ 26752 h 42039"/>
                    <a:gd name="connsiteX8" fmla="*/ 17835 w 57326"/>
                    <a:gd name="connsiteY8" fmla="*/ 15287 h 42039"/>
                    <a:gd name="connsiteX9" fmla="*/ 52230 w 57326"/>
                    <a:gd name="connsiteY9" fmla="*/ 14013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326" h="42039">
                      <a:moveTo>
                        <a:pt x="52230" y="14013"/>
                      </a:moveTo>
                      <a:cubicBezTo>
                        <a:pt x="54778" y="8917"/>
                        <a:pt x="56052" y="3822"/>
                        <a:pt x="57326" y="0"/>
                      </a:cubicBezTo>
                      <a:lnTo>
                        <a:pt x="26752" y="1274"/>
                      </a:lnTo>
                      <a:cubicBezTo>
                        <a:pt x="26752" y="2548"/>
                        <a:pt x="25478" y="3822"/>
                        <a:pt x="24204" y="5096"/>
                      </a:cubicBezTo>
                      <a:lnTo>
                        <a:pt x="0" y="42039"/>
                      </a:lnTo>
                      <a:lnTo>
                        <a:pt x="35670" y="40765"/>
                      </a:lnTo>
                      <a:lnTo>
                        <a:pt x="45861" y="25478"/>
                      </a:lnTo>
                      <a:lnTo>
                        <a:pt x="10191" y="26752"/>
                      </a:lnTo>
                      <a:lnTo>
                        <a:pt x="17835" y="15287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774CCB53-7FB0-428F-BDFA-6F3064EDBD4E}"/>
                    </a:ext>
                  </a:extLst>
                </p:cNvPr>
                <p:cNvSpPr/>
                <p:nvPr/>
              </p:nvSpPr>
              <p:spPr>
                <a:xfrm>
                  <a:off x="1104634" y="994180"/>
                  <a:ext cx="29300" cy="31847"/>
                </a:xfrm>
                <a:custGeom>
                  <a:avLst/>
                  <a:gdLst>
                    <a:gd name="connsiteX0" fmla="*/ 12739 w 29300"/>
                    <a:gd name="connsiteY0" fmla="*/ 31848 h 31847"/>
                    <a:gd name="connsiteX1" fmla="*/ 29300 w 29300"/>
                    <a:gd name="connsiteY1" fmla="*/ 7644 h 31847"/>
                    <a:gd name="connsiteX2" fmla="*/ 22930 w 29300"/>
                    <a:gd name="connsiteY2" fmla="*/ 3822 h 31847"/>
                    <a:gd name="connsiteX3" fmla="*/ 16561 w 29300"/>
                    <a:gd name="connsiteY3" fmla="*/ 0 h 31847"/>
                    <a:gd name="connsiteX4" fmla="*/ 0 w 29300"/>
                    <a:gd name="connsiteY4" fmla="*/ 24204 h 31847"/>
                    <a:gd name="connsiteX5" fmla="*/ 6370 w 29300"/>
                    <a:gd name="connsiteY5" fmla="*/ 26752 h 31847"/>
                    <a:gd name="connsiteX6" fmla="*/ 12739 w 29300"/>
                    <a:gd name="connsiteY6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00" h="31847">
                      <a:moveTo>
                        <a:pt x="12739" y="31848"/>
                      </a:moveTo>
                      <a:lnTo>
                        <a:pt x="29300" y="7644"/>
                      </a:lnTo>
                      <a:cubicBezTo>
                        <a:pt x="28026" y="6370"/>
                        <a:pt x="25478" y="5096"/>
                        <a:pt x="22930" y="3822"/>
                      </a:cubicBezTo>
                      <a:cubicBezTo>
                        <a:pt x="20383" y="2548"/>
                        <a:pt x="19109" y="1274"/>
                        <a:pt x="16561" y="0"/>
                      </a:cubicBezTo>
                      <a:lnTo>
                        <a:pt x="0" y="24204"/>
                      </a:lnTo>
                      <a:cubicBezTo>
                        <a:pt x="2548" y="25478"/>
                        <a:pt x="5096" y="25478"/>
                        <a:pt x="6370" y="26752"/>
                      </a:cubicBezTo>
                      <a:cubicBezTo>
                        <a:pt x="10191" y="28026"/>
                        <a:pt x="11465" y="30574"/>
                        <a:pt x="12739" y="3184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96DD222A-C0F4-4DDC-A8FA-3E7750C0973F}"/>
                    </a:ext>
                  </a:extLst>
                </p:cNvPr>
                <p:cNvSpPr/>
                <p:nvPr/>
              </p:nvSpPr>
              <p:spPr>
                <a:xfrm>
                  <a:off x="974746" y="883400"/>
                  <a:ext cx="109700" cy="243461"/>
                </a:xfrm>
                <a:custGeom>
                  <a:avLst/>
                  <a:gdLst>
                    <a:gd name="connsiteX0" fmla="*/ 50906 w 109700"/>
                    <a:gd name="connsiteY0" fmla="*/ 243267 h 243461"/>
                    <a:gd name="connsiteX1" fmla="*/ 62371 w 109700"/>
                    <a:gd name="connsiteY1" fmla="*/ 226706 h 243461"/>
                    <a:gd name="connsiteX2" fmla="*/ 29249 w 109700"/>
                    <a:gd name="connsiteY2" fmla="*/ 61097 h 243461"/>
                    <a:gd name="connsiteX3" fmla="*/ 49632 w 109700"/>
                    <a:gd name="connsiteY3" fmla="*/ 29249 h 243461"/>
                    <a:gd name="connsiteX4" fmla="*/ 81480 w 109700"/>
                    <a:gd name="connsiteY4" fmla="*/ 49632 h 243461"/>
                    <a:gd name="connsiteX5" fmla="*/ 98041 w 109700"/>
                    <a:gd name="connsiteY5" fmla="*/ 61097 h 243461"/>
                    <a:gd name="connsiteX6" fmla="*/ 109506 w 109700"/>
                    <a:gd name="connsiteY6" fmla="*/ 44536 h 243461"/>
                    <a:gd name="connsiteX7" fmla="*/ 44536 w 109700"/>
                    <a:gd name="connsiteY7" fmla="*/ 1223 h 243461"/>
                    <a:gd name="connsiteX8" fmla="*/ 1223 w 109700"/>
                    <a:gd name="connsiteY8" fmla="*/ 66193 h 243461"/>
                    <a:gd name="connsiteX9" fmla="*/ 34345 w 109700"/>
                    <a:gd name="connsiteY9" fmla="*/ 231801 h 243461"/>
                    <a:gd name="connsiteX10" fmla="*/ 50906 w 109700"/>
                    <a:gd name="connsiteY10" fmla="*/ 243267 h 243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9700" h="243461">
                      <a:moveTo>
                        <a:pt x="50906" y="243267"/>
                      </a:moveTo>
                      <a:cubicBezTo>
                        <a:pt x="58549" y="241993"/>
                        <a:pt x="63645" y="234349"/>
                        <a:pt x="62371" y="226706"/>
                      </a:cubicBezTo>
                      <a:lnTo>
                        <a:pt x="29249" y="61097"/>
                      </a:lnTo>
                      <a:cubicBezTo>
                        <a:pt x="26701" y="47084"/>
                        <a:pt x="35619" y="33071"/>
                        <a:pt x="49632" y="29249"/>
                      </a:cubicBezTo>
                      <a:cubicBezTo>
                        <a:pt x="63645" y="26701"/>
                        <a:pt x="77658" y="35619"/>
                        <a:pt x="81480" y="49632"/>
                      </a:cubicBezTo>
                      <a:cubicBezTo>
                        <a:pt x="82754" y="57275"/>
                        <a:pt x="90397" y="62371"/>
                        <a:pt x="98041" y="61097"/>
                      </a:cubicBezTo>
                      <a:cubicBezTo>
                        <a:pt x="105684" y="59823"/>
                        <a:pt x="110780" y="52180"/>
                        <a:pt x="109506" y="44536"/>
                      </a:cubicBezTo>
                      <a:cubicBezTo>
                        <a:pt x="103136" y="13962"/>
                        <a:pt x="73836" y="-5146"/>
                        <a:pt x="44536" y="1223"/>
                      </a:cubicBezTo>
                      <a:cubicBezTo>
                        <a:pt x="13962" y="7593"/>
                        <a:pt x="-5146" y="36893"/>
                        <a:pt x="1223" y="66193"/>
                      </a:cubicBezTo>
                      <a:lnTo>
                        <a:pt x="34345" y="231801"/>
                      </a:lnTo>
                      <a:cubicBezTo>
                        <a:pt x="35619" y="239445"/>
                        <a:pt x="43262" y="244540"/>
                        <a:pt x="50906" y="243267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8D961F96-35D1-4767-A536-7B9D2CA22C51}"/>
                    </a:ext>
                  </a:extLst>
                </p:cNvPr>
                <p:cNvSpPr/>
                <p:nvPr/>
              </p:nvSpPr>
              <p:spPr>
                <a:xfrm>
                  <a:off x="995078" y="1047684"/>
                  <a:ext cx="42039" cy="62421"/>
                </a:xfrm>
                <a:custGeom>
                  <a:avLst/>
                  <a:gdLst>
                    <a:gd name="connsiteX0" fmla="*/ 3822 w 42039"/>
                    <a:gd name="connsiteY0" fmla="*/ 17835 h 62421"/>
                    <a:gd name="connsiteX1" fmla="*/ 0 w 42039"/>
                    <a:gd name="connsiteY1" fmla="*/ 0 h 62421"/>
                    <a:gd name="connsiteX2" fmla="*/ 33122 w 42039"/>
                    <a:gd name="connsiteY2" fmla="*/ 14013 h 62421"/>
                    <a:gd name="connsiteX3" fmla="*/ 42039 w 42039"/>
                    <a:gd name="connsiteY3" fmla="*/ 62422 h 62421"/>
                    <a:gd name="connsiteX4" fmla="*/ 42039 w 42039"/>
                    <a:gd name="connsiteY4" fmla="*/ 62422 h 62421"/>
                    <a:gd name="connsiteX5" fmla="*/ 10191 w 42039"/>
                    <a:gd name="connsiteY5" fmla="*/ 48409 h 62421"/>
                    <a:gd name="connsiteX6" fmla="*/ 6370 w 42039"/>
                    <a:gd name="connsiteY6" fmla="*/ 31848 h 62421"/>
                    <a:gd name="connsiteX7" fmla="*/ 39491 w 42039"/>
                    <a:gd name="connsiteY7" fmla="*/ 45861 h 62421"/>
                    <a:gd name="connsiteX8" fmla="*/ 36943 w 42039"/>
                    <a:gd name="connsiteY8" fmla="*/ 31848 h 6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039" h="62421">
                      <a:moveTo>
                        <a:pt x="3822" y="17835"/>
                      </a:moveTo>
                      <a:lnTo>
                        <a:pt x="0" y="0"/>
                      </a:lnTo>
                      <a:lnTo>
                        <a:pt x="33122" y="14013"/>
                      </a:lnTo>
                      <a:lnTo>
                        <a:pt x="42039" y="62422"/>
                      </a:lnTo>
                      <a:lnTo>
                        <a:pt x="42039" y="62422"/>
                      </a:lnTo>
                      <a:lnTo>
                        <a:pt x="10191" y="48409"/>
                      </a:lnTo>
                      <a:lnTo>
                        <a:pt x="6370" y="31848"/>
                      </a:lnTo>
                      <a:lnTo>
                        <a:pt x="39491" y="45861"/>
                      </a:lnTo>
                      <a:lnTo>
                        <a:pt x="36943" y="3184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536CF24B-7B86-4A62-A686-256509527EAB}"/>
                    </a:ext>
                  </a:extLst>
                </p:cNvPr>
                <p:cNvSpPr/>
                <p:nvPr/>
              </p:nvSpPr>
              <p:spPr>
                <a:xfrm>
                  <a:off x="1054952" y="907554"/>
                  <a:ext cx="26752" cy="34395"/>
                </a:xfrm>
                <a:custGeom>
                  <a:avLst/>
                  <a:gdLst>
                    <a:gd name="connsiteX0" fmla="*/ 7644 w 26752"/>
                    <a:gd name="connsiteY0" fmla="*/ 34396 h 34395"/>
                    <a:gd name="connsiteX1" fmla="*/ 1274 w 26752"/>
                    <a:gd name="connsiteY1" fmla="*/ 25478 h 34395"/>
                    <a:gd name="connsiteX2" fmla="*/ 0 w 26752"/>
                    <a:gd name="connsiteY2" fmla="*/ 21656 h 34395"/>
                    <a:gd name="connsiteX3" fmla="*/ 20383 w 26752"/>
                    <a:gd name="connsiteY3" fmla="*/ 0 h 34395"/>
                    <a:gd name="connsiteX4" fmla="*/ 26752 w 26752"/>
                    <a:gd name="connsiteY4" fmla="*/ 14013 h 34395"/>
                    <a:gd name="connsiteX5" fmla="*/ 7644 w 26752"/>
                    <a:gd name="connsiteY5" fmla="*/ 34396 h 34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752" h="34395">
                      <a:moveTo>
                        <a:pt x="7644" y="34396"/>
                      </a:moveTo>
                      <a:cubicBezTo>
                        <a:pt x="5096" y="31848"/>
                        <a:pt x="2548" y="29300"/>
                        <a:pt x="1274" y="25478"/>
                      </a:cubicBezTo>
                      <a:cubicBezTo>
                        <a:pt x="1274" y="24204"/>
                        <a:pt x="0" y="22930"/>
                        <a:pt x="0" y="21656"/>
                      </a:cubicBezTo>
                      <a:lnTo>
                        <a:pt x="20383" y="0"/>
                      </a:lnTo>
                      <a:cubicBezTo>
                        <a:pt x="22930" y="3822"/>
                        <a:pt x="25478" y="8917"/>
                        <a:pt x="26752" y="14013"/>
                      </a:cubicBezTo>
                      <a:lnTo>
                        <a:pt x="7644" y="3439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F093A054-3116-4072-933C-0F5859FD77FF}"/>
                    </a:ext>
                  </a:extLst>
                </p:cNvPr>
                <p:cNvSpPr/>
                <p:nvPr/>
              </p:nvSpPr>
              <p:spPr>
                <a:xfrm>
                  <a:off x="983613" y="986536"/>
                  <a:ext cx="42039" cy="62421"/>
                </a:xfrm>
                <a:custGeom>
                  <a:avLst/>
                  <a:gdLst>
                    <a:gd name="connsiteX0" fmla="*/ 2548 w 42039"/>
                    <a:gd name="connsiteY0" fmla="*/ 17835 h 62421"/>
                    <a:gd name="connsiteX1" fmla="*/ 0 w 42039"/>
                    <a:gd name="connsiteY1" fmla="*/ 0 h 62421"/>
                    <a:gd name="connsiteX2" fmla="*/ 31848 w 42039"/>
                    <a:gd name="connsiteY2" fmla="*/ 14013 h 62421"/>
                    <a:gd name="connsiteX3" fmla="*/ 42039 w 42039"/>
                    <a:gd name="connsiteY3" fmla="*/ 62422 h 62421"/>
                    <a:gd name="connsiteX4" fmla="*/ 8917 w 42039"/>
                    <a:gd name="connsiteY4" fmla="*/ 48409 h 62421"/>
                    <a:gd name="connsiteX5" fmla="*/ 6370 w 42039"/>
                    <a:gd name="connsiteY5" fmla="*/ 30574 h 62421"/>
                    <a:gd name="connsiteX6" fmla="*/ 38217 w 42039"/>
                    <a:gd name="connsiteY6" fmla="*/ 44587 h 62421"/>
                    <a:gd name="connsiteX7" fmla="*/ 35670 w 42039"/>
                    <a:gd name="connsiteY7" fmla="*/ 31848 h 6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039" h="62421">
                      <a:moveTo>
                        <a:pt x="2548" y="17835"/>
                      </a:moveTo>
                      <a:lnTo>
                        <a:pt x="0" y="0"/>
                      </a:lnTo>
                      <a:lnTo>
                        <a:pt x="31848" y="14013"/>
                      </a:lnTo>
                      <a:lnTo>
                        <a:pt x="42039" y="62422"/>
                      </a:lnTo>
                      <a:lnTo>
                        <a:pt x="8917" y="48409"/>
                      </a:lnTo>
                      <a:lnTo>
                        <a:pt x="6370" y="30574"/>
                      </a:lnTo>
                      <a:lnTo>
                        <a:pt x="38217" y="44587"/>
                      </a:lnTo>
                      <a:lnTo>
                        <a:pt x="35670" y="3184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83F42339-926E-4C4A-B280-BDA94BA02037}"/>
                    </a:ext>
                  </a:extLst>
                </p:cNvPr>
                <p:cNvSpPr/>
                <p:nvPr/>
              </p:nvSpPr>
              <p:spPr>
                <a:xfrm>
                  <a:off x="984886" y="894815"/>
                  <a:ext cx="28026" cy="38217"/>
                </a:xfrm>
                <a:custGeom>
                  <a:avLst/>
                  <a:gdLst>
                    <a:gd name="connsiteX0" fmla="*/ 19109 w 28026"/>
                    <a:gd name="connsiteY0" fmla="*/ 38217 h 38217"/>
                    <a:gd name="connsiteX1" fmla="*/ 0 w 28026"/>
                    <a:gd name="connsiteY1" fmla="*/ 11465 h 38217"/>
                    <a:gd name="connsiteX2" fmla="*/ 10191 w 28026"/>
                    <a:gd name="connsiteY2" fmla="*/ 0 h 38217"/>
                    <a:gd name="connsiteX3" fmla="*/ 28026 w 28026"/>
                    <a:gd name="connsiteY3" fmla="*/ 22930 h 38217"/>
                    <a:gd name="connsiteX4" fmla="*/ 19109 w 28026"/>
                    <a:gd name="connsiteY4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38217">
                      <a:moveTo>
                        <a:pt x="19109" y="38217"/>
                      </a:moveTo>
                      <a:lnTo>
                        <a:pt x="0" y="11465"/>
                      </a:lnTo>
                      <a:cubicBezTo>
                        <a:pt x="2548" y="7643"/>
                        <a:pt x="6370" y="3822"/>
                        <a:pt x="10191" y="0"/>
                      </a:cubicBezTo>
                      <a:lnTo>
                        <a:pt x="28026" y="22930"/>
                      </a:lnTo>
                      <a:cubicBezTo>
                        <a:pt x="22930" y="28026"/>
                        <a:pt x="20383" y="33122"/>
                        <a:pt x="19109" y="3821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6A0D4454-DDFB-466A-B192-D9C33CC294FE}"/>
                    </a:ext>
                  </a:extLst>
                </p:cNvPr>
                <p:cNvSpPr/>
                <p:nvPr/>
              </p:nvSpPr>
              <p:spPr>
                <a:xfrm>
                  <a:off x="1039665" y="885897"/>
                  <a:ext cx="20382" cy="38217"/>
                </a:xfrm>
                <a:custGeom>
                  <a:avLst/>
                  <a:gdLst>
                    <a:gd name="connsiteX0" fmla="*/ 6370 w 20382"/>
                    <a:gd name="connsiteY0" fmla="*/ 0 h 38217"/>
                    <a:gd name="connsiteX1" fmla="*/ 20383 w 20382"/>
                    <a:gd name="connsiteY1" fmla="*/ 6370 h 38217"/>
                    <a:gd name="connsiteX2" fmla="*/ 12739 w 20382"/>
                    <a:gd name="connsiteY2" fmla="*/ 38217 h 38217"/>
                    <a:gd name="connsiteX3" fmla="*/ 0 w 20382"/>
                    <a:gd name="connsiteY3" fmla="*/ 28026 h 38217"/>
                    <a:gd name="connsiteX4" fmla="*/ 6370 w 20382"/>
                    <a:gd name="connsiteY4" fmla="*/ 0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2" h="38217">
                      <a:moveTo>
                        <a:pt x="6370" y="0"/>
                      </a:moveTo>
                      <a:cubicBezTo>
                        <a:pt x="11465" y="1274"/>
                        <a:pt x="15287" y="3822"/>
                        <a:pt x="20383" y="6370"/>
                      </a:cubicBezTo>
                      <a:lnTo>
                        <a:pt x="12739" y="38217"/>
                      </a:lnTo>
                      <a:cubicBezTo>
                        <a:pt x="10191" y="34396"/>
                        <a:pt x="5096" y="30574"/>
                        <a:pt x="0" y="28026"/>
                      </a:cubicBezTo>
                      <a:lnTo>
                        <a:pt x="637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5" name="Freeform: Shape 1674">
                  <a:extLst>
                    <a:ext uri="{FF2B5EF4-FFF2-40B4-BE49-F238E27FC236}">
                      <a16:creationId xmlns:a16="http://schemas.microsoft.com/office/drawing/2014/main" id="{830DB762-5D7D-441D-92B0-E5E88DFFF2B1}"/>
                    </a:ext>
                  </a:extLst>
                </p:cNvPr>
                <p:cNvSpPr/>
                <p:nvPr/>
              </p:nvSpPr>
              <p:spPr>
                <a:xfrm>
                  <a:off x="974695" y="927936"/>
                  <a:ext cx="38217" cy="59873"/>
                </a:xfrm>
                <a:custGeom>
                  <a:avLst/>
                  <a:gdLst>
                    <a:gd name="connsiteX0" fmla="*/ 0 w 38217"/>
                    <a:gd name="connsiteY0" fmla="*/ 15287 h 59873"/>
                    <a:gd name="connsiteX1" fmla="*/ 1274 w 38217"/>
                    <a:gd name="connsiteY1" fmla="*/ 0 h 59873"/>
                    <a:gd name="connsiteX2" fmla="*/ 29300 w 38217"/>
                    <a:gd name="connsiteY2" fmla="*/ 11465 h 59873"/>
                    <a:gd name="connsiteX3" fmla="*/ 29300 w 38217"/>
                    <a:gd name="connsiteY3" fmla="*/ 16561 h 59873"/>
                    <a:gd name="connsiteX4" fmla="*/ 38217 w 38217"/>
                    <a:gd name="connsiteY4" fmla="*/ 59874 h 59873"/>
                    <a:gd name="connsiteX5" fmla="*/ 6370 w 38217"/>
                    <a:gd name="connsiteY5" fmla="*/ 45861 h 59873"/>
                    <a:gd name="connsiteX6" fmla="*/ 2548 w 38217"/>
                    <a:gd name="connsiteY6" fmla="*/ 28026 h 59873"/>
                    <a:gd name="connsiteX7" fmla="*/ 34396 w 38217"/>
                    <a:gd name="connsiteY7" fmla="*/ 42039 h 59873"/>
                    <a:gd name="connsiteX8" fmla="*/ 31848 w 38217"/>
                    <a:gd name="connsiteY8" fmla="*/ 28026 h 59873"/>
                    <a:gd name="connsiteX9" fmla="*/ 0 w 38217"/>
                    <a:gd name="connsiteY9" fmla="*/ 15287 h 5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217" h="59873">
                      <a:moveTo>
                        <a:pt x="0" y="15287"/>
                      </a:moveTo>
                      <a:cubicBezTo>
                        <a:pt x="0" y="10191"/>
                        <a:pt x="0" y="5096"/>
                        <a:pt x="1274" y="0"/>
                      </a:cubicBezTo>
                      <a:lnTo>
                        <a:pt x="29300" y="11465"/>
                      </a:lnTo>
                      <a:cubicBezTo>
                        <a:pt x="29300" y="12739"/>
                        <a:pt x="29300" y="14013"/>
                        <a:pt x="29300" y="16561"/>
                      </a:cubicBezTo>
                      <a:lnTo>
                        <a:pt x="38217" y="59874"/>
                      </a:lnTo>
                      <a:lnTo>
                        <a:pt x="6370" y="45861"/>
                      </a:lnTo>
                      <a:lnTo>
                        <a:pt x="2548" y="28026"/>
                      </a:lnTo>
                      <a:lnTo>
                        <a:pt x="34396" y="42039"/>
                      </a:lnTo>
                      <a:lnTo>
                        <a:pt x="31848" y="28026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6" name="Freeform: Shape 1675">
                  <a:extLst>
                    <a:ext uri="{FF2B5EF4-FFF2-40B4-BE49-F238E27FC236}">
                      <a16:creationId xmlns:a16="http://schemas.microsoft.com/office/drawing/2014/main" id="{19AA2C4E-9F77-4EA4-A60D-15E505AABF86}"/>
                    </a:ext>
                  </a:extLst>
                </p:cNvPr>
                <p:cNvSpPr/>
                <p:nvPr/>
              </p:nvSpPr>
              <p:spPr>
                <a:xfrm>
                  <a:off x="1011639" y="883349"/>
                  <a:ext cx="21656" cy="31847"/>
                </a:xfrm>
                <a:custGeom>
                  <a:avLst/>
                  <a:gdLst>
                    <a:gd name="connsiteX0" fmla="*/ 6370 w 21656"/>
                    <a:gd name="connsiteY0" fmla="*/ 31848 h 31847"/>
                    <a:gd name="connsiteX1" fmla="*/ 0 w 21656"/>
                    <a:gd name="connsiteY1" fmla="*/ 2548 h 31847"/>
                    <a:gd name="connsiteX2" fmla="*/ 7643 w 21656"/>
                    <a:gd name="connsiteY2" fmla="*/ 1274 h 31847"/>
                    <a:gd name="connsiteX3" fmla="*/ 15287 w 21656"/>
                    <a:gd name="connsiteY3" fmla="*/ 0 h 31847"/>
                    <a:gd name="connsiteX4" fmla="*/ 21656 w 21656"/>
                    <a:gd name="connsiteY4" fmla="*/ 29300 h 31847"/>
                    <a:gd name="connsiteX5" fmla="*/ 14013 w 21656"/>
                    <a:gd name="connsiteY5" fmla="*/ 29300 h 31847"/>
                    <a:gd name="connsiteX6" fmla="*/ 6370 w 21656"/>
                    <a:gd name="connsiteY6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6" h="31847">
                      <a:moveTo>
                        <a:pt x="6370" y="31848"/>
                      </a:moveTo>
                      <a:lnTo>
                        <a:pt x="0" y="2548"/>
                      </a:lnTo>
                      <a:cubicBezTo>
                        <a:pt x="2548" y="1274"/>
                        <a:pt x="5096" y="1274"/>
                        <a:pt x="7643" y="1274"/>
                      </a:cubicBezTo>
                      <a:cubicBezTo>
                        <a:pt x="10191" y="1274"/>
                        <a:pt x="12739" y="0"/>
                        <a:pt x="15287" y="0"/>
                      </a:cubicBezTo>
                      <a:lnTo>
                        <a:pt x="21656" y="29300"/>
                      </a:lnTo>
                      <a:cubicBezTo>
                        <a:pt x="19109" y="29300"/>
                        <a:pt x="16561" y="29300"/>
                        <a:pt x="14013" y="29300"/>
                      </a:cubicBezTo>
                      <a:cubicBezTo>
                        <a:pt x="11465" y="29300"/>
                        <a:pt x="8917" y="30574"/>
                        <a:pt x="6370" y="3184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7" name="Freeform: Shape 1676">
                  <a:extLst>
                    <a:ext uri="{FF2B5EF4-FFF2-40B4-BE49-F238E27FC236}">
                      <a16:creationId xmlns:a16="http://schemas.microsoft.com/office/drawing/2014/main" id="{E427D771-3D17-40B2-8FC2-8CB96677CEBF}"/>
                    </a:ext>
                  </a:extLst>
                </p:cNvPr>
                <p:cNvSpPr/>
                <p:nvPr/>
              </p:nvSpPr>
              <p:spPr>
                <a:xfrm>
                  <a:off x="909600" y="1055137"/>
                  <a:ext cx="556851" cy="560910"/>
                </a:xfrm>
                <a:custGeom>
                  <a:avLst/>
                  <a:gdLst>
                    <a:gd name="connsiteX0" fmla="*/ 541539 w 556851"/>
                    <a:gd name="connsiteY0" fmla="*/ 396377 h 560910"/>
                    <a:gd name="connsiteX1" fmla="*/ 191213 w 556851"/>
                    <a:gd name="connsiteY1" fmla="*/ 542877 h 560910"/>
                    <a:gd name="connsiteX2" fmla="*/ 137709 w 556851"/>
                    <a:gd name="connsiteY2" fmla="*/ 517399 h 560910"/>
                    <a:gd name="connsiteX3" fmla="*/ 14139 w 556851"/>
                    <a:gd name="connsiteY3" fmla="*/ 206564 h 560910"/>
                    <a:gd name="connsiteX4" fmla="*/ 313509 w 556851"/>
                    <a:gd name="connsiteY4" fmla="*/ 190 h 560910"/>
                    <a:gd name="connsiteX5" fmla="*/ 321152 w 556851"/>
                    <a:gd name="connsiteY5" fmla="*/ 5286 h 560910"/>
                    <a:gd name="connsiteX6" fmla="*/ 397587 w 556851"/>
                    <a:gd name="connsiteY6" fmla="*/ 33312 h 560910"/>
                    <a:gd name="connsiteX7" fmla="*/ 397587 w 556851"/>
                    <a:gd name="connsiteY7" fmla="*/ 33312 h 560910"/>
                    <a:gd name="connsiteX8" fmla="*/ 435804 w 556851"/>
                    <a:gd name="connsiteY8" fmla="*/ 47325 h 560910"/>
                    <a:gd name="connsiteX9" fmla="*/ 442174 w 556851"/>
                    <a:gd name="connsiteY9" fmla="*/ 48599 h 560910"/>
                    <a:gd name="connsiteX10" fmla="*/ 442174 w 556851"/>
                    <a:gd name="connsiteY10" fmla="*/ 48599 h 560910"/>
                    <a:gd name="connsiteX11" fmla="*/ 541539 w 556851"/>
                    <a:gd name="connsiteY11" fmla="*/ 396377 h 560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56851" h="560910">
                      <a:moveTo>
                        <a:pt x="541539" y="396377"/>
                      </a:moveTo>
                      <a:cubicBezTo>
                        <a:pt x="493130" y="530138"/>
                        <a:pt x="336439" y="595107"/>
                        <a:pt x="191213" y="542877"/>
                      </a:cubicBezTo>
                      <a:cubicBezTo>
                        <a:pt x="172104" y="536507"/>
                        <a:pt x="154270" y="527590"/>
                        <a:pt x="137709" y="517399"/>
                      </a:cubicBezTo>
                      <a:cubicBezTo>
                        <a:pt x="26878" y="451155"/>
                        <a:pt x="-27900" y="322490"/>
                        <a:pt x="14139" y="206564"/>
                      </a:cubicBezTo>
                      <a:cubicBezTo>
                        <a:pt x="54904" y="93186"/>
                        <a:pt x="186117" y="-4906"/>
                        <a:pt x="313509" y="190"/>
                      </a:cubicBezTo>
                      <a:cubicBezTo>
                        <a:pt x="316056" y="2738"/>
                        <a:pt x="318604" y="4012"/>
                        <a:pt x="321152" y="5286"/>
                      </a:cubicBezTo>
                      <a:lnTo>
                        <a:pt x="397587" y="33312"/>
                      </a:lnTo>
                      <a:lnTo>
                        <a:pt x="397587" y="33312"/>
                      </a:lnTo>
                      <a:lnTo>
                        <a:pt x="435804" y="47325"/>
                      </a:lnTo>
                      <a:cubicBezTo>
                        <a:pt x="438352" y="48599"/>
                        <a:pt x="440900" y="48599"/>
                        <a:pt x="442174" y="48599"/>
                      </a:cubicBezTo>
                      <a:lnTo>
                        <a:pt x="442174" y="48599"/>
                      </a:lnTo>
                      <a:cubicBezTo>
                        <a:pt x="542813" y="125034"/>
                        <a:pt x="581030" y="284273"/>
                        <a:pt x="541539" y="396377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467B7AB3-D273-4F3B-AD46-11BB30E5421C}"/>
                    </a:ext>
                  </a:extLst>
                </p:cNvPr>
                <p:cNvSpPr/>
                <p:nvPr/>
              </p:nvSpPr>
              <p:spPr>
                <a:xfrm>
                  <a:off x="1223108" y="1054054"/>
                  <a:ext cx="128665" cy="48408"/>
                </a:xfrm>
                <a:custGeom>
                  <a:avLst/>
                  <a:gdLst>
                    <a:gd name="connsiteX0" fmla="*/ 128665 w 128665"/>
                    <a:gd name="connsiteY0" fmla="*/ 48409 h 48408"/>
                    <a:gd name="connsiteX1" fmla="*/ 128665 w 128665"/>
                    <a:gd name="connsiteY1" fmla="*/ 48409 h 48408"/>
                    <a:gd name="connsiteX2" fmla="*/ 122296 w 128665"/>
                    <a:gd name="connsiteY2" fmla="*/ 47135 h 48408"/>
                    <a:gd name="connsiteX3" fmla="*/ 84078 w 128665"/>
                    <a:gd name="connsiteY3" fmla="*/ 33122 h 48408"/>
                    <a:gd name="connsiteX4" fmla="*/ 84078 w 128665"/>
                    <a:gd name="connsiteY4" fmla="*/ 33122 h 48408"/>
                    <a:gd name="connsiteX5" fmla="*/ 7643 w 128665"/>
                    <a:gd name="connsiteY5" fmla="*/ 5096 h 48408"/>
                    <a:gd name="connsiteX6" fmla="*/ 0 w 128665"/>
                    <a:gd name="connsiteY6" fmla="*/ 0 h 48408"/>
                    <a:gd name="connsiteX7" fmla="*/ 53504 w 128665"/>
                    <a:gd name="connsiteY7" fmla="*/ 7643 h 48408"/>
                    <a:gd name="connsiteX8" fmla="*/ 67517 w 128665"/>
                    <a:gd name="connsiteY8" fmla="*/ 12739 h 48408"/>
                    <a:gd name="connsiteX9" fmla="*/ 128665 w 128665"/>
                    <a:gd name="connsiteY9" fmla="*/ 48409 h 4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8665" h="48408">
                      <a:moveTo>
                        <a:pt x="128665" y="48409"/>
                      </a:moveTo>
                      <a:lnTo>
                        <a:pt x="128665" y="48409"/>
                      </a:lnTo>
                      <a:cubicBezTo>
                        <a:pt x="126117" y="48409"/>
                        <a:pt x="123570" y="48409"/>
                        <a:pt x="122296" y="47135"/>
                      </a:cubicBezTo>
                      <a:lnTo>
                        <a:pt x="84078" y="33122"/>
                      </a:lnTo>
                      <a:lnTo>
                        <a:pt x="84078" y="33122"/>
                      </a:lnTo>
                      <a:lnTo>
                        <a:pt x="7643" y="5096"/>
                      </a:lnTo>
                      <a:cubicBezTo>
                        <a:pt x="5096" y="3822"/>
                        <a:pt x="2548" y="2548"/>
                        <a:pt x="0" y="0"/>
                      </a:cubicBezTo>
                      <a:cubicBezTo>
                        <a:pt x="17835" y="0"/>
                        <a:pt x="35670" y="3822"/>
                        <a:pt x="53504" y="7643"/>
                      </a:cubicBezTo>
                      <a:cubicBezTo>
                        <a:pt x="58600" y="8917"/>
                        <a:pt x="63696" y="10191"/>
                        <a:pt x="67517" y="12739"/>
                      </a:cubicBezTo>
                      <a:cubicBezTo>
                        <a:pt x="89174" y="22930"/>
                        <a:pt x="110830" y="34396"/>
                        <a:pt x="128665" y="48409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0EA79E1C-792B-4B42-A2BA-62284669E2D1}"/>
                    </a:ext>
                  </a:extLst>
                </p:cNvPr>
                <p:cNvSpPr/>
                <p:nvPr/>
              </p:nvSpPr>
              <p:spPr>
                <a:xfrm>
                  <a:off x="1248586" y="1023480"/>
                  <a:ext cx="109556" cy="52230"/>
                </a:xfrm>
                <a:custGeom>
                  <a:avLst/>
                  <a:gdLst>
                    <a:gd name="connsiteX0" fmla="*/ 109557 w 109556"/>
                    <a:gd name="connsiteY0" fmla="*/ 39491 h 52230"/>
                    <a:gd name="connsiteX1" fmla="*/ 98091 w 109556"/>
                    <a:gd name="connsiteY1" fmla="*/ 52230 h 52230"/>
                    <a:gd name="connsiteX2" fmla="*/ 1274 w 109556"/>
                    <a:gd name="connsiteY2" fmla="*/ 16561 h 52230"/>
                    <a:gd name="connsiteX3" fmla="*/ 0 w 109556"/>
                    <a:gd name="connsiteY3" fmla="*/ 10191 h 52230"/>
                    <a:gd name="connsiteX4" fmla="*/ 0 w 109556"/>
                    <a:gd name="connsiteY4" fmla="*/ 0 h 52230"/>
                    <a:gd name="connsiteX5" fmla="*/ 44587 w 109556"/>
                    <a:gd name="connsiteY5" fmla="*/ 16561 h 52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9556" h="52230">
                      <a:moveTo>
                        <a:pt x="109557" y="39491"/>
                      </a:moveTo>
                      <a:lnTo>
                        <a:pt x="98091" y="52230"/>
                      </a:lnTo>
                      <a:lnTo>
                        <a:pt x="1274" y="16561"/>
                      </a:lnTo>
                      <a:lnTo>
                        <a:pt x="0" y="10191"/>
                      </a:lnTo>
                      <a:lnTo>
                        <a:pt x="0" y="0"/>
                      </a:lnTo>
                      <a:lnTo>
                        <a:pt x="44587" y="16561"/>
                      </a:ln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5D23CA02-3812-4AF0-8277-9AA36D255F70}"/>
                    </a:ext>
                  </a:extLst>
                </p:cNvPr>
                <p:cNvSpPr/>
                <p:nvPr/>
              </p:nvSpPr>
              <p:spPr>
                <a:xfrm>
                  <a:off x="1221834" y="1054054"/>
                  <a:ext cx="84078" cy="33121"/>
                </a:xfrm>
                <a:custGeom>
                  <a:avLst/>
                  <a:gdLst>
                    <a:gd name="connsiteX0" fmla="*/ 84078 w 84078"/>
                    <a:gd name="connsiteY0" fmla="*/ 33122 h 33121"/>
                    <a:gd name="connsiteX1" fmla="*/ 7643 w 84078"/>
                    <a:gd name="connsiteY1" fmla="*/ 5096 h 33121"/>
                    <a:gd name="connsiteX2" fmla="*/ 0 w 84078"/>
                    <a:gd name="connsiteY2" fmla="*/ 0 h 33121"/>
                    <a:gd name="connsiteX3" fmla="*/ 53504 w 84078"/>
                    <a:gd name="connsiteY3" fmla="*/ 7643 h 33121"/>
                    <a:gd name="connsiteX4" fmla="*/ 84078 w 84078"/>
                    <a:gd name="connsiteY4" fmla="*/ 33122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078" h="33121">
                      <a:moveTo>
                        <a:pt x="84078" y="33122"/>
                      </a:moveTo>
                      <a:lnTo>
                        <a:pt x="7643" y="5096"/>
                      </a:lnTo>
                      <a:cubicBezTo>
                        <a:pt x="5096" y="3822"/>
                        <a:pt x="2548" y="2548"/>
                        <a:pt x="0" y="0"/>
                      </a:cubicBezTo>
                      <a:cubicBezTo>
                        <a:pt x="17835" y="0"/>
                        <a:pt x="35670" y="3822"/>
                        <a:pt x="53504" y="7643"/>
                      </a:cubicBezTo>
                      <a:cubicBezTo>
                        <a:pt x="64970" y="16561"/>
                        <a:pt x="75161" y="24204"/>
                        <a:pt x="84078" y="33122"/>
                      </a:cubicBezTo>
                      <a:close/>
                    </a:path>
                  </a:pathLst>
                </a:custGeom>
                <a:solidFill>
                  <a:srgbClr val="C7263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898E12CA-3566-4EBF-9F94-CF586074C391}"/>
                    </a:ext>
                  </a:extLst>
                </p:cNvPr>
                <p:cNvSpPr/>
                <p:nvPr/>
              </p:nvSpPr>
              <p:spPr>
                <a:xfrm>
                  <a:off x="1243276" y="897857"/>
                  <a:ext cx="182065" cy="165114"/>
                </a:xfrm>
                <a:custGeom>
                  <a:avLst/>
                  <a:gdLst>
                    <a:gd name="connsiteX0" fmla="*/ 163276 w 182065"/>
                    <a:gd name="connsiteY0" fmla="*/ 114158 h 165114"/>
                    <a:gd name="connsiteX1" fmla="*/ 114867 w 182065"/>
                    <a:gd name="connsiteY1" fmla="*/ 165114 h 165114"/>
                    <a:gd name="connsiteX2" fmla="*/ 49897 w 182065"/>
                    <a:gd name="connsiteY2" fmla="*/ 142184 h 165114"/>
                    <a:gd name="connsiteX3" fmla="*/ 5310 w 182065"/>
                    <a:gd name="connsiteY3" fmla="*/ 125623 h 165114"/>
                    <a:gd name="connsiteX4" fmla="*/ 215 w 182065"/>
                    <a:gd name="connsiteY4" fmla="*/ 55558 h 165114"/>
                    <a:gd name="connsiteX5" fmla="*/ 47350 w 182065"/>
                    <a:gd name="connsiteY5" fmla="*/ 2053 h 165114"/>
                    <a:gd name="connsiteX6" fmla="*/ 114867 w 182065"/>
                    <a:gd name="connsiteY6" fmla="*/ 26258 h 165114"/>
                    <a:gd name="connsiteX7" fmla="*/ 160728 w 182065"/>
                    <a:gd name="connsiteY7" fmla="*/ 42819 h 165114"/>
                    <a:gd name="connsiteX8" fmla="*/ 163276 w 182065"/>
                    <a:gd name="connsiteY8" fmla="*/ 114158 h 165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2065" h="165114">
                      <a:moveTo>
                        <a:pt x="163276" y="114158"/>
                      </a:moveTo>
                      <a:lnTo>
                        <a:pt x="114867" y="165114"/>
                      </a:lnTo>
                      <a:lnTo>
                        <a:pt x="49897" y="142184"/>
                      </a:lnTo>
                      <a:lnTo>
                        <a:pt x="5310" y="125623"/>
                      </a:lnTo>
                      <a:lnTo>
                        <a:pt x="215" y="55558"/>
                      </a:lnTo>
                      <a:cubicBezTo>
                        <a:pt x="-2333" y="21162"/>
                        <a:pt x="18050" y="-8138"/>
                        <a:pt x="47350" y="2053"/>
                      </a:cubicBezTo>
                      <a:lnTo>
                        <a:pt x="114867" y="26258"/>
                      </a:lnTo>
                      <a:lnTo>
                        <a:pt x="160728" y="42819"/>
                      </a:lnTo>
                      <a:cubicBezTo>
                        <a:pt x="190028" y="54284"/>
                        <a:pt x="187480" y="89953"/>
                        <a:pt x="163276" y="114158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2" name="Freeform: Shape 1681">
                  <a:extLst>
                    <a:ext uri="{FF2B5EF4-FFF2-40B4-BE49-F238E27FC236}">
                      <a16:creationId xmlns:a16="http://schemas.microsoft.com/office/drawing/2014/main" id="{BFCBABDB-D8DA-4732-9359-30AA5D835249}"/>
                    </a:ext>
                  </a:extLst>
                </p:cNvPr>
                <p:cNvSpPr/>
                <p:nvPr/>
              </p:nvSpPr>
              <p:spPr>
                <a:xfrm>
                  <a:off x="1248586" y="1023480"/>
                  <a:ext cx="44586" cy="24204"/>
                </a:xfrm>
                <a:custGeom>
                  <a:avLst/>
                  <a:gdLst>
                    <a:gd name="connsiteX0" fmla="*/ 44587 w 44586"/>
                    <a:gd name="connsiteY0" fmla="*/ 16561 h 24204"/>
                    <a:gd name="connsiteX1" fmla="*/ 36943 w 44586"/>
                    <a:gd name="connsiteY1" fmla="*/ 24204 h 24204"/>
                    <a:gd name="connsiteX2" fmla="*/ 0 w 44586"/>
                    <a:gd name="connsiteY2" fmla="*/ 10191 h 24204"/>
                    <a:gd name="connsiteX3" fmla="*/ 0 w 44586"/>
                    <a:gd name="connsiteY3" fmla="*/ 0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24204">
                      <a:moveTo>
                        <a:pt x="44587" y="16561"/>
                      </a:moveTo>
                      <a:lnTo>
                        <a:pt x="36943" y="24204"/>
                      </a:lnTo>
                      <a:lnTo>
                        <a:pt x="0" y="101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7263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3" name="Freeform: Shape 1682">
                  <a:extLst>
                    <a:ext uri="{FF2B5EF4-FFF2-40B4-BE49-F238E27FC236}">
                      <a16:creationId xmlns:a16="http://schemas.microsoft.com/office/drawing/2014/main" id="{D3CA29C4-2157-4064-A610-611B73164C0F}"/>
                    </a:ext>
                  </a:extLst>
                </p:cNvPr>
                <p:cNvSpPr/>
                <p:nvPr/>
              </p:nvSpPr>
              <p:spPr>
                <a:xfrm>
                  <a:off x="1217013" y="1019658"/>
                  <a:ext cx="155110" cy="84078"/>
                </a:xfrm>
                <a:custGeom>
                  <a:avLst/>
                  <a:gdLst>
                    <a:gd name="connsiteX0" fmla="*/ 153869 w 155110"/>
                    <a:gd name="connsiteY0" fmla="*/ 70065 h 84078"/>
                    <a:gd name="connsiteX1" fmla="*/ 134760 w 155110"/>
                    <a:gd name="connsiteY1" fmla="*/ 84078 h 84078"/>
                    <a:gd name="connsiteX2" fmla="*/ 134760 w 155110"/>
                    <a:gd name="connsiteY2" fmla="*/ 84078 h 84078"/>
                    <a:gd name="connsiteX3" fmla="*/ 128391 w 155110"/>
                    <a:gd name="connsiteY3" fmla="*/ 82804 h 84078"/>
                    <a:gd name="connsiteX4" fmla="*/ 90173 w 155110"/>
                    <a:gd name="connsiteY4" fmla="*/ 68791 h 84078"/>
                    <a:gd name="connsiteX5" fmla="*/ 90173 w 155110"/>
                    <a:gd name="connsiteY5" fmla="*/ 68791 h 84078"/>
                    <a:gd name="connsiteX6" fmla="*/ 13739 w 155110"/>
                    <a:gd name="connsiteY6" fmla="*/ 40765 h 84078"/>
                    <a:gd name="connsiteX7" fmla="*/ 6095 w 155110"/>
                    <a:gd name="connsiteY7" fmla="*/ 35670 h 84078"/>
                    <a:gd name="connsiteX8" fmla="*/ 1000 w 155110"/>
                    <a:gd name="connsiteY8" fmla="*/ 14013 h 84078"/>
                    <a:gd name="connsiteX9" fmla="*/ 20108 w 155110"/>
                    <a:gd name="connsiteY9" fmla="*/ 0 h 84078"/>
                    <a:gd name="connsiteX10" fmla="*/ 26478 w 155110"/>
                    <a:gd name="connsiteY10" fmla="*/ 1274 h 84078"/>
                    <a:gd name="connsiteX11" fmla="*/ 30300 w 155110"/>
                    <a:gd name="connsiteY11" fmla="*/ 2548 h 84078"/>
                    <a:gd name="connsiteX12" fmla="*/ 74887 w 155110"/>
                    <a:gd name="connsiteY12" fmla="*/ 19109 h 84078"/>
                    <a:gd name="connsiteX13" fmla="*/ 139856 w 155110"/>
                    <a:gd name="connsiteY13" fmla="*/ 42039 h 84078"/>
                    <a:gd name="connsiteX14" fmla="*/ 139856 w 155110"/>
                    <a:gd name="connsiteY14" fmla="*/ 42039 h 84078"/>
                    <a:gd name="connsiteX15" fmla="*/ 153869 w 155110"/>
                    <a:gd name="connsiteY15" fmla="*/ 70065 h 8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5110" h="84078">
                      <a:moveTo>
                        <a:pt x="153869" y="70065"/>
                      </a:moveTo>
                      <a:cubicBezTo>
                        <a:pt x="151321" y="77709"/>
                        <a:pt x="143678" y="82804"/>
                        <a:pt x="134760" y="84078"/>
                      </a:cubicBezTo>
                      <a:lnTo>
                        <a:pt x="134760" y="84078"/>
                      </a:lnTo>
                      <a:cubicBezTo>
                        <a:pt x="132213" y="84078"/>
                        <a:pt x="129665" y="84078"/>
                        <a:pt x="128391" y="82804"/>
                      </a:cubicBezTo>
                      <a:lnTo>
                        <a:pt x="90173" y="68791"/>
                      </a:lnTo>
                      <a:lnTo>
                        <a:pt x="90173" y="68791"/>
                      </a:lnTo>
                      <a:lnTo>
                        <a:pt x="13739" y="40765"/>
                      </a:lnTo>
                      <a:cubicBezTo>
                        <a:pt x="11191" y="39491"/>
                        <a:pt x="8643" y="38217"/>
                        <a:pt x="6095" y="35670"/>
                      </a:cubicBezTo>
                      <a:cubicBezTo>
                        <a:pt x="1000" y="30574"/>
                        <a:pt x="-1548" y="21657"/>
                        <a:pt x="1000" y="14013"/>
                      </a:cubicBezTo>
                      <a:cubicBezTo>
                        <a:pt x="3547" y="5096"/>
                        <a:pt x="11191" y="0"/>
                        <a:pt x="20108" y="0"/>
                      </a:cubicBezTo>
                      <a:cubicBezTo>
                        <a:pt x="22656" y="0"/>
                        <a:pt x="25204" y="0"/>
                        <a:pt x="26478" y="1274"/>
                      </a:cubicBezTo>
                      <a:lnTo>
                        <a:pt x="30300" y="2548"/>
                      </a:lnTo>
                      <a:lnTo>
                        <a:pt x="74887" y="19109"/>
                      </a:lnTo>
                      <a:lnTo>
                        <a:pt x="139856" y="42039"/>
                      </a:lnTo>
                      <a:lnTo>
                        <a:pt x="139856" y="42039"/>
                      </a:lnTo>
                      <a:cubicBezTo>
                        <a:pt x="152595" y="47135"/>
                        <a:pt x="157691" y="58600"/>
                        <a:pt x="153869" y="70065"/>
                      </a:cubicBezTo>
                      <a:close/>
                    </a:path>
                  </a:pathLst>
                </a:custGeom>
                <a:solidFill>
                  <a:srgbClr val="5E1E2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4" name="Freeform: Shape 1683">
                  <a:extLst>
                    <a:ext uri="{FF2B5EF4-FFF2-40B4-BE49-F238E27FC236}">
                      <a16:creationId xmlns:a16="http://schemas.microsoft.com/office/drawing/2014/main" id="{82DD9812-5C00-4E22-B5A1-5499D0E55BAC}"/>
                    </a:ext>
                  </a:extLst>
                </p:cNvPr>
                <p:cNvSpPr/>
                <p:nvPr/>
              </p:nvSpPr>
              <p:spPr>
                <a:xfrm>
                  <a:off x="1150542" y="1129250"/>
                  <a:ext cx="63648" cy="45369"/>
                </a:xfrm>
                <a:custGeom>
                  <a:avLst/>
                  <a:gdLst>
                    <a:gd name="connsiteX0" fmla="*/ 63649 w 63648"/>
                    <a:gd name="connsiteY0" fmla="*/ 29265 h 45369"/>
                    <a:gd name="connsiteX1" fmla="*/ 17788 w 63648"/>
                    <a:gd name="connsiteY1" fmla="*/ 44552 h 45369"/>
                    <a:gd name="connsiteX2" fmla="*/ 6323 w 63648"/>
                    <a:gd name="connsiteY2" fmla="*/ 20347 h 45369"/>
                    <a:gd name="connsiteX3" fmla="*/ 24157 w 63648"/>
                    <a:gd name="connsiteY3" fmla="*/ 1239 h 45369"/>
                    <a:gd name="connsiteX4" fmla="*/ 63649 w 63648"/>
                    <a:gd name="connsiteY4" fmla="*/ 29265 h 45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648" h="45369">
                      <a:moveTo>
                        <a:pt x="63649" y="29265"/>
                      </a:moveTo>
                      <a:cubicBezTo>
                        <a:pt x="63649" y="29265"/>
                        <a:pt x="48362" y="49647"/>
                        <a:pt x="17788" y="44552"/>
                      </a:cubicBezTo>
                      <a:cubicBezTo>
                        <a:pt x="-12786" y="39456"/>
                        <a:pt x="5049" y="31812"/>
                        <a:pt x="6323" y="20347"/>
                      </a:cubicBezTo>
                      <a:cubicBezTo>
                        <a:pt x="8871" y="7608"/>
                        <a:pt x="-6416" y="-3857"/>
                        <a:pt x="24157" y="1239"/>
                      </a:cubicBezTo>
                      <a:cubicBezTo>
                        <a:pt x="56005" y="6334"/>
                        <a:pt x="63649" y="29265"/>
                        <a:pt x="63649" y="292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5" name="Freeform: Shape 1684">
                  <a:extLst>
                    <a:ext uri="{FF2B5EF4-FFF2-40B4-BE49-F238E27FC236}">
                      <a16:creationId xmlns:a16="http://schemas.microsoft.com/office/drawing/2014/main" id="{44A35A70-F528-41C6-967A-31B645F401F3}"/>
                    </a:ext>
                  </a:extLst>
                </p:cNvPr>
                <p:cNvSpPr/>
                <p:nvPr/>
              </p:nvSpPr>
              <p:spPr>
                <a:xfrm>
                  <a:off x="1234573" y="1114207"/>
                  <a:ext cx="62055" cy="50650"/>
                </a:xfrm>
                <a:custGeom>
                  <a:avLst/>
                  <a:gdLst>
                    <a:gd name="connsiteX0" fmla="*/ 0 w 62055"/>
                    <a:gd name="connsiteY0" fmla="*/ 43034 h 50650"/>
                    <a:gd name="connsiteX1" fmla="*/ 47135 w 62055"/>
                    <a:gd name="connsiteY1" fmla="*/ 45582 h 50650"/>
                    <a:gd name="connsiteX2" fmla="*/ 50957 w 62055"/>
                    <a:gd name="connsiteY2" fmla="*/ 18829 h 50650"/>
                    <a:gd name="connsiteX3" fmla="*/ 28026 w 62055"/>
                    <a:gd name="connsiteY3" fmla="*/ 4816 h 50650"/>
                    <a:gd name="connsiteX4" fmla="*/ 0 w 62055"/>
                    <a:gd name="connsiteY4" fmla="*/ 43034 h 5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55" h="50650">
                      <a:moveTo>
                        <a:pt x="0" y="43034"/>
                      </a:moveTo>
                      <a:cubicBezTo>
                        <a:pt x="0" y="43034"/>
                        <a:pt x="20383" y="58321"/>
                        <a:pt x="47135" y="45582"/>
                      </a:cubicBezTo>
                      <a:cubicBezTo>
                        <a:pt x="75161" y="32843"/>
                        <a:pt x="56052" y="30295"/>
                        <a:pt x="50957" y="18829"/>
                      </a:cubicBezTo>
                      <a:cubicBezTo>
                        <a:pt x="45861" y="7364"/>
                        <a:pt x="56052" y="-7923"/>
                        <a:pt x="28026" y="4816"/>
                      </a:cubicBezTo>
                      <a:cubicBezTo>
                        <a:pt x="0" y="17556"/>
                        <a:pt x="0" y="43034"/>
                        <a:pt x="0" y="430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6" name="Freeform: Shape 1685">
                  <a:extLst>
                    <a:ext uri="{FF2B5EF4-FFF2-40B4-BE49-F238E27FC236}">
                      <a16:creationId xmlns:a16="http://schemas.microsoft.com/office/drawing/2014/main" id="{E456B42B-691D-4F91-9743-A44150D48B31}"/>
                    </a:ext>
                  </a:extLst>
                </p:cNvPr>
                <p:cNvSpPr/>
                <p:nvPr/>
              </p:nvSpPr>
              <p:spPr>
                <a:xfrm>
                  <a:off x="1198617" y="1148671"/>
                  <a:ext cx="14389" cy="16779"/>
                </a:xfrm>
                <a:custGeom>
                  <a:avLst/>
                  <a:gdLst>
                    <a:gd name="connsiteX0" fmla="*/ 287 w 14389"/>
                    <a:gd name="connsiteY0" fmla="*/ 926 h 16779"/>
                    <a:gd name="connsiteX1" fmla="*/ 11752 w 14389"/>
                    <a:gd name="connsiteY1" fmla="*/ 9843 h 16779"/>
                    <a:gd name="connsiteX2" fmla="*/ 1561 w 14389"/>
                    <a:gd name="connsiteY2" fmla="*/ 14939 h 16779"/>
                    <a:gd name="connsiteX3" fmla="*/ 14300 w 14389"/>
                    <a:gd name="connsiteY3" fmla="*/ 11117 h 16779"/>
                    <a:gd name="connsiteX4" fmla="*/ 287 w 14389"/>
                    <a:gd name="connsiteY4" fmla="*/ 926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89" h="16779">
                      <a:moveTo>
                        <a:pt x="287" y="926"/>
                      </a:moveTo>
                      <a:cubicBezTo>
                        <a:pt x="-2261" y="4748"/>
                        <a:pt x="13026" y="6022"/>
                        <a:pt x="11752" y="9843"/>
                      </a:cubicBezTo>
                      <a:cubicBezTo>
                        <a:pt x="10478" y="13665"/>
                        <a:pt x="1561" y="9843"/>
                        <a:pt x="1561" y="14939"/>
                      </a:cubicBezTo>
                      <a:cubicBezTo>
                        <a:pt x="1561" y="18761"/>
                        <a:pt x="13026" y="16213"/>
                        <a:pt x="14300" y="11117"/>
                      </a:cubicBezTo>
                      <a:cubicBezTo>
                        <a:pt x="15574" y="6022"/>
                        <a:pt x="2835" y="-2896"/>
                        <a:pt x="287" y="926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7" name="Freeform: Shape 1686">
                  <a:extLst>
                    <a:ext uri="{FF2B5EF4-FFF2-40B4-BE49-F238E27FC236}">
                      <a16:creationId xmlns:a16="http://schemas.microsoft.com/office/drawing/2014/main" id="{D719CC3D-713B-4FD2-B998-158F7A109847}"/>
                    </a:ext>
                  </a:extLst>
                </p:cNvPr>
                <p:cNvSpPr/>
                <p:nvPr/>
              </p:nvSpPr>
              <p:spPr>
                <a:xfrm>
                  <a:off x="1234170" y="1143797"/>
                  <a:ext cx="13241" cy="18715"/>
                </a:xfrm>
                <a:custGeom>
                  <a:avLst/>
                  <a:gdLst>
                    <a:gd name="connsiteX0" fmla="*/ 2952 w 13241"/>
                    <a:gd name="connsiteY0" fmla="*/ 12170 h 18715"/>
                    <a:gd name="connsiteX1" fmla="*/ 11869 w 13241"/>
                    <a:gd name="connsiteY1" fmla="*/ 704 h 18715"/>
                    <a:gd name="connsiteX2" fmla="*/ 404 w 13241"/>
                    <a:gd name="connsiteY2" fmla="*/ 14717 h 18715"/>
                    <a:gd name="connsiteX3" fmla="*/ 13143 w 13241"/>
                    <a:gd name="connsiteY3" fmla="*/ 15991 h 18715"/>
                    <a:gd name="connsiteX4" fmla="*/ 2952 w 13241"/>
                    <a:gd name="connsiteY4" fmla="*/ 12170 h 18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1" h="18715">
                      <a:moveTo>
                        <a:pt x="2952" y="12170"/>
                      </a:moveTo>
                      <a:cubicBezTo>
                        <a:pt x="404" y="8348"/>
                        <a:pt x="14417" y="3252"/>
                        <a:pt x="11869" y="704"/>
                      </a:cubicBezTo>
                      <a:cubicBezTo>
                        <a:pt x="8047" y="-3117"/>
                        <a:pt x="-2144" y="9622"/>
                        <a:pt x="404" y="14717"/>
                      </a:cubicBezTo>
                      <a:cubicBezTo>
                        <a:pt x="2952" y="19813"/>
                        <a:pt x="14417" y="19813"/>
                        <a:pt x="13143" y="15991"/>
                      </a:cubicBezTo>
                      <a:cubicBezTo>
                        <a:pt x="13143" y="9622"/>
                        <a:pt x="5499" y="14717"/>
                        <a:pt x="2952" y="12170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6086C8AB-4DEA-46F2-B495-79C7D501FD86}"/>
                    </a:ext>
                  </a:extLst>
                </p:cNvPr>
                <p:cNvSpPr/>
                <p:nvPr/>
              </p:nvSpPr>
              <p:spPr>
                <a:xfrm rot="-443320">
                  <a:off x="1147912" y="1190400"/>
                  <a:ext cx="182170" cy="142678"/>
                </a:xfrm>
                <a:custGeom>
                  <a:avLst/>
                  <a:gdLst>
                    <a:gd name="connsiteX0" fmla="*/ 0 w 182170"/>
                    <a:gd name="connsiteY0" fmla="*/ 0 h 142678"/>
                    <a:gd name="connsiteX1" fmla="*/ 182170 w 182170"/>
                    <a:gd name="connsiteY1" fmla="*/ 0 h 142678"/>
                    <a:gd name="connsiteX2" fmla="*/ 182170 w 182170"/>
                    <a:gd name="connsiteY2" fmla="*/ 142679 h 142678"/>
                    <a:gd name="connsiteX3" fmla="*/ 0 w 182170"/>
                    <a:gd name="connsiteY3" fmla="*/ 142679 h 14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170" h="142678">
                      <a:moveTo>
                        <a:pt x="0" y="0"/>
                      </a:moveTo>
                      <a:lnTo>
                        <a:pt x="182170" y="0"/>
                      </a:lnTo>
                      <a:lnTo>
                        <a:pt x="182170" y="142679"/>
                      </a:lnTo>
                      <a:lnTo>
                        <a:pt x="0" y="142679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A70CBBA5-790F-46E8-8EF7-E13737D1FFB2}"/>
                    </a:ext>
                  </a:extLst>
                </p:cNvPr>
                <p:cNvSpPr/>
                <p:nvPr/>
              </p:nvSpPr>
              <p:spPr>
                <a:xfrm>
                  <a:off x="1211399" y="1149138"/>
                  <a:ext cx="24252" cy="12384"/>
                </a:xfrm>
                <a:custGeom>
                  <a:avLst/>
                  <a:gdLst>
                    <a:gd name="connsiteX0" fmla="*/ 23175 w 24252"/>
                    <a:gd name="connsiteY0" fmla="*/ 5555 h 12384"/>
                    <a:gd name="connsiteX1" fmla="*/ 9161 w 24252"/>
                    <a:gd name="connsiteY1" fmla="*/ 459 h 12384"/>
                    <a:gd name="connsiteX2" fmla="*/ 244 w 24252"/>
                    <a:gd name="connsiteY2" fmla="*/ 6829 h 12384"/>
                    <a:gd name="connsiteX3" fmla="*/ 11709 w 24252"/>
                    <a:gd name="connsiteY3" fmla="*/ 11925 h 12384"/>
                    <a:gd name="connsiteX4" fmla="*/ 23175 w 24252"/>
                    <a:gd name="connsiteY4" fmla="*/ 5555 h 1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52" h="12384">
                      <a:moveTo>
                        <a:pt x="23175" y="5555"/>
                      </a:moveTo>
                      <a:cubicBezTo>
                        <a:pt x="20627" y="459"/>
                        <a:pt x="20627" y="-814"/>
                        <a:pt x="9161" y="459"/>
                      </a:cubicBezTo>
                      <a:cubicBezTo>
                        <a:pt x="2792" y="1733"/>
                        <a:pt x="-1030" y="1733"/>
                        <a:pt x="244" y="6829"/>
                      </a:cubicBezTo>
                      <a:cubicBezTo>
                        <a:pt x="1518" y="11925"/>
                        <a:pt x="244" y="13199"/>
                        <a:pt x="11709" y="11925"/>
                      </a:cubicBezTo>
                      <a:cubicBezTo>
                        <a:pt x="24448" y="11925"/>
                        <a:pt x="25722" y="10651"/>
                        <a:pt x="23175" y="5555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0" name="Freeform: Shape 1689">
                  <a:extLst>
                    <a:ext uri="{FF2B5EF4-FFF2-40B4-BE49-F238E27FC236}">
                      <a16:creationId xmlns:a16="http://schemas.microsoft.com/office/drawing/2014/main" id="{3B2C8070-135D-4E3C-963D-A106DFCA84A2}"/>
                    </a:ext>
                  </a:extLst>
                </p:cNvPr>
                <p:cNvSpPr/>
                <p:nvPr/>
              </p:nvSpPr>
              <p:spPr>
                <a:xfrm rot="-443320">
                  <a:off x="1131382" y="1157249"/>
                  <a:ext cx="192361" cy="36943"/>
                </a:xfrm>
                <a:custGeom>
                  <a:avLst/>
                  <a:gdLst>
                    <a:gd name="connsiteX0" fmla="*/ 0 w 192361"/>
                    <a:gd name="connsiteY0" fmla="*/ 0 h 36943"/>
                    <a:gd name="connsiteX1" fmla="*/ 192361 w 192361"/>
                    <a:gd name="connsiteY1" fmla="*/ 0 h 36943"/>
                    <a:gd name="connsiteX2" fmla="*/ 192361 w 192361"/>
                    <a:gd name="connsiteY2" fmla="*/ 36944 h 36943"/>
                    <a:gd name="connsiteX3" fmla="*/ 0 w 192361"/>
                    <a:gd name="connsiteY3" fmla="*/ 36944 h 3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2361" h="36943">
                      <a:moveTo>
                        <a:pt x="0" y="0"/>
                      </a:moveTo>
                      <a:lnTo>
                        <a:pt x="192361" y="0"/>
                      </a:lnTo>
                      <a:lnTo>
                        <a:pt x="192361" y="36944"/>
                      </a:lnTo>
                      <a:lnTo>
                        <a:pt x="0" y="36944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50D5C492-08BB-4FEE-8C05-1AB463E0E26E}"/>
                    </a:ext>
                  </a:extLst>
                </p:cNvPr>
                <p:cNvSpPr/>
                <p:nvPr/>
              </p:nvSpPr>
              <p:spPr>
                <a:xfrm rot="-445410">
                  <a:off x="1224350" y="1157264"/>
                  <a:ext cx="21656" cy="178344"/>
                </a:xfrm>
                <a:custGeom>
                  <a:avLst/>
                  <a:gdLst>
                    <a:gd name="connsiteX0" fmla="*/ 0 w 21656"/>
                    <a:gd name="connsiteY0" fmla="*/ 0 h 178344"/>
                    <a:gd name="connsiteX1" fmla="*/ 21656 w 21656"/>
                    <a:gd name="connsiteY1" fmla="*/ 0 h 178344"/>
                    <a:gd name="connsiteX2" fmla="*/ 21656 w 21656"/>
                    <a:gd name="connsiteY2" fmla="*/ 178344 h 178344"/>
                    <a:gd name="connsiteX3" fmla="*/ 0 w 21656"/>
                    <a:gd name="connsiteY3" fmla="*/ 178344 h 17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8344">
                      <a:moveTo>
                        <a:pt x="0" y="0"/>
                      </a:moveTo>
                      <a:lnTo>
                        <a:pt x="21656" y="0"/>
                      </a:lnTo>
                      <a:lnTo>
                        <a:pt x="21656" y="178344"/>
                      </a:lnTo>
                      <a:lnTo>
                        <a:pt x="0" y="1783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5C0B2FA9-433E-4538-B23C-5F842E481EA0}"/>
                    </a:ext>
                  </a:extLst>
                </p:cNvPr>
                <p:cNvSpPr/>
                <p:nvPr/>
              </p:nvSpPr>
              <p:spPr>
                <a:xfrm>
                  <a:off x="936025" y="1057062"/>
                  <a:ext cx="59273" cy="55180"/>
                </a:xfrm>
                <a:custGeom>
                  <a:avLst/>
                  <a:gdLst>
                    <a:gd name="connsiteX0" fmla="*/ 59053 w 59273"/>
                    <a:gd name="connsiteY0" fmla="*/ 51769 h 55180"/>
                    <a:gd name="connsiteX1" fmla="*/ 11918 w 59273"/>
                    <a:gd name="connsiteY1" fmla="*/ 44126 h 55180"/>
                    <a:gd name="connsiteX2" fmla="*/ 13192 w 59273"/>
                    <a:gd name="connsiteY2" fmla="*/ 17374 h 55180"/>
                    <a:gd name="connsiteX3" fmla="*/ 38671 w 59273"/>
                    <a:gd name="connsiteY3" fmla="*/ 8456 h 55180"/>
                    <a:gd name="connsiteX4" fmla="*/ 59053 w 59273"/>
                    <a:gd name="connsiteY4" fmla="*/ 51769 h 5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273" h="55180">
                      <a:moveTo>
                        <a:pt x="59053" y="51769"/>
                      </a:moveTo>
                      <a:cubicBezTo>
                        <a:pt x="59053" y="51769"/>
                        <a:pt x="36123" y="63235"/>
                        <a:pt x="11918" y="44126"/>
                      </a:cubicBezTo>
                      <a:cubicBezTo>
                        <a:pt x="-12286" y="25017"/>
                        <a:pt x="6823" y="27565"/>
                        <a:pt x="13192" y="17374"/>
                      </a:cubicBezTo>
                      <a:cubicBezTo>
                        <a:pt x="20836" y="7182"/>
                        <a:pt x="13192" y="-10652"/>
                        <a:pt x="38671" y="8456"/>
                      </a:cubicBezTo>
                      <a:cubicBezTo>
                        <a:pt x="62875" y="27565"/>
                        <a:pt x="59053" y="51769"/>
                        <a:pt x="59053" y="51769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7A48D49E-9EB1-48C0-9F87-95D5D150D500}"/>
                    </a:ext>
                  </a:extLst>
                </p:cNvPr>
                <p:cNvSpPr/>
                <p:nvPr/>
              </p:nvSpPr>
              <p:spPr>
                <a:xfrm>
                  <a:off x="1014186" y="1095895"/>
                  <a:ext cx="60530" cy="44892"/>
                </a:xfrm>
                <a:custGeom>
                  <a:avLst/>
                  <a:gdLst>
                    <a:gd name="connsiteX0" fmla="*/ 0 w 60530"/>
                    <a:gd name="connsiteY0" fmla="*/ 20580 h 44892"/>
                    <a:gd name="connsiteX1" fmla="*/ 40765 w 60530"/>
                    <a:gd name="connsiteY1" fmla="*/ 44785 h 44892"/>
                    <a:gd name="connsiteX2" fmla="*/ 56052 w 60530"/>
                    <a:gd name="connsiteY2" fmla="*/ 23128 h 44892"/>
                    <a:gd name="connsiteX3" fmla="*/ 42039 w 60530"/>
                    <a:gd name="connsiteY3" fmla="*/ 198 h 44892"/>
                    <a:gd name="connsiteX4" fmla="*/ 0 w 60530"/>
                    <a:gd name="connsiteY4" fmla="*/ 20580 h 4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30" h="44892">
                      <a:moveTo>
                        <a:pt x="0" y="20580"/>
                      </a:moveTo>
                      <a:cubicBezTo>
                        <a:pt x="0" y="20580"/>
                        <a:pt x="10191" y="43511"/>
                        <a:pt x="40765" y="44785"/>
                      </a:cubicBezTo>
                      <a:cubicBezTo>
                        <a:pt x="71339" y="46059"/>
                        <a:pt x="56052" y="35867"/>
                        <a:pt x="56052" y="23128"/>
                      </a:cubicBezTo>
                      <a:cubicBezTo>
                        <a:pt x="56052" y="10389"/>
                        <a:pt x="72613" y="1472"/>
                        <a:pt x="42039" y="198"/>
                      </a:cubicBezTo>
                      <a:cubicBezTo>
                        <a:pt x="11465" y="-2350"/>
                        <a:pt x="0" y="20580"/>
                        <a:pt x="0" y="20580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F5AC5CD9-452C-4E20-A5B2-8E1810485243}"/>
                    </a:ext>
                  </a:extLst>
                </p:cNvPr>
                <p:cNvSpPr/>
                <p:nvPr/>
              </p:nvSpPr>
              <p:spPr>
                <a:xfrm>
                  <a:off x="980955" y="1093238"/>
                  <a:ext cx="13890" cy="18758"/>
                </a:xfrm>
                <a:custGeom>
                  <a:avLst/>
                  <a:gdLst>
                    <a:gd name="connsiteX0" fmla="*/ 5205 w 13890"/>
                    <a:gd name="connsiteY0" fmla="*/ 307 h 18758"/>
                    <a:gd name="connsiteX1" fmla="*/ 11575 w 13890"/>
                    <a:gd name="connsiteY1" fmla="*/ 14320 h 18758"/>
                    <a:gd name="connsiteX2" fmla="*/ 109 w 13890"/>
                    <a:gd name="connsiteY2" fmla="*/ 14320 h 18758"/>
                    <a:gd name="connsiteX3" fmla="*/ 12849 w 13890"/>
                    <a:gd name="connsiteY3" fmla="*/ 16868 h 18758"/>
                    <a:gd name="connsiteX4" fmla="*/ 5205 w 13890"/>
                    <a:gd name="connsiteY4" fmla="*/ 307 h 18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0" h="18758">
                      <a:moveTo>
                        <a:pt x="5205" y="307"/>
                      </a:moveTo>
                      <a:cubicBezTo>
                        <a:pt x="1383" y="2855"/>
                        <a:pt x="14122" y="11772"/>
                        <a:pt x="11575" y="14320"/>
                      </a:cubicBezTo>
                      <a:cubicBezTo>
                        <a:pt x="9027" y="16868"/>
                        <a:pt x="2657" y="9224"/>
                        <a:pt x="109" y="14320"/>
                      </a:cubicBezTo>
                      <a:cubicBezTo>
                        <a:pt x="-1164" y="18142"/>
                        <a:pt x="9027" y="20689"/>
                        <a:pt x="12849" y="16868"/>
                      </a:cubicBezTo>
                      <a:cubicBezTo>
                        <a:pt x="16670" y="11772"/>
                        <a:pt x="9027" y="-2241"/>
                        <a:pt x="5205" y="30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AC687D18-9EBB-41EB-8360-129CD1DB4746}"/>
                    </a:ext>
                  </a:extLst>
                </p:cNvPr>
                <p:cNvSpPr/>
                <p:nvPr/>
              </p:nvSpPr>
              <p:spPr>
                <a:xfrm>
                  <a:off x="1012913" y="1108254"/>
                  <a:ext cx="16642" cy="17738"/>
                </a:xfrm>
                <a:custGeom>
                  <a:avLst/>
                  <a:gdLst>
                    <a:gd name="connsiteX0" fmla="*/ 3822 w 16642"/>
                    <a:gd name="connsiteY0" fmla="*/ 8221 h 17738"/>
                    <a:gd name="connsiteX1" fmla="*/ 16561 w 16642"/>
                    <a:gd name="connsiteY1" fmla="*/ 1852 h 17738"/>
                    <a:gd name="connsiteX2" fmla="*/ 0 w 16642"/>
                    <a:gd name="connsiteY2" fmla="*/ 9495 h 17738"/>
                    <a:gd name="connsiteX3" fmla="*/ 11465 w 16642"/>
                    <a:gd name="connsiteY3" fmla="*/ 15865 h 17738"/>
                    <a:gd name="connsiteX4" fmla="*/ 3822 w 16642"/>
                    <a:gd name="connsiteY4" fmla="*/ 8221 h 17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42" h="17738">
                      <a:moveTo>
                        <a:pt x="3822" y="8221"/>
                      </a:moveTo>
                      <a:cubicBezTo>
                        <a:pt x="3822" y="4400"/>
                        <a:pt x="17835" y="6947"/>
                        <a:pt x="16561" y="1852"/>
                      </a:cubicBezTo>
                      <a:cubicBezTo>
                        <a:pt x="15287" y="-3244"/>
                        <a:pt x="0" y="3126"/>
                        <a:pt x="0" y="9495"/>
                      </a:cubicBezTo>
                      <a:cubicBezTo>
                        <a:pt x="0" y="14591"/>
                        <a:pt x="10191" y="20960"/>
                        <a:pt x="11465" y="15865"/>
                      </a:cubicBezTo>
                      <a:cubicBezTo>
                        <a:pt x="14013" y="10769"/>
                        <a:pt x="5096" y="12043"/>
                        <a:pt x="3822" y="8221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106AF3F4-E286-4CEE-8806-F1B9B29F695F}"/>
                    </a:ext>
                  </a:extLst>
                </p:cNvPr>
                <p:cNvSpPr/>
                <p:nvPr/>
              </p:nvSpPr>
              <p:spPr>
                <a:xfrm rot="-4185388">
                  <a:off x="897923" y="1120250"/>
                  <a:ext cx="142673" cy="182163"/>
                </a:xfrm>
                <a:custGeom>
                  <a:avLst/>
                  <a:gdLst>
                    <a:gd name="connsiteX0" fmla="*/ 0 w 142673"/>
                    <a:gd name="connsiteY0" fmla="*/ 0 h 182163"/>
                    <a:gd name="connsiteX1" fmla="*/ 142674 w 142673"/>
                    <a:gd name="connsiteY1" fmla="*/ 0 h 182163"/>
                    <a:gd name="connsiteX2" fmla="*/ 142674 w 142673"/>
                    <a:gd name="connsiteY2" fmla="*/ 182164 h 182163"/>
                    <a:gd name="connsiteX3" fmla="*/ 0 w 142673"/>
                    <a:gd name="connsiteY3" fmla="*/ 182164 h 182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2673" h="182163">
                      <a:moveTo>
                        <a:pt x="0" y="0"/>
                      </a:moveTo>
                      <a:lnTo>
                        <a:pt x="142674" y="0"/>
                      </a:lnTo>
                      <a:lnTo>
                        <a:pt x="142674" y="182164"/>
                      </a:lnTo>
                      <a:lnTo>
                        <a:pt x="0" y="182164"/>
                      </a:lnTo>
                      <a:close/>
                    </a:path>
                  </a:pathLst>
                </a:custGeom>
                <a:solidFill>
                  <a:srgbClr val="003A6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CA6E88AC-B517-42CA-90F8-C47855E1061E}"/>
                    </a:ext>
                  </a:extLst>
                </p:cNvPr>
                <p:cNvSpPr/>
                <p:nvPr/>
              </p:nvSpPr>
              <p:spPr>
                <a:xfrm>
                  <a:off x="993912" y="1102781"/>
                  <a:ext cx="21548" cy="16938"/>
                </a:xfrm>
                <a:custGeom>
                  <a:avLst/>
                  <a:gdLst>
                    <a:gd name="connsiteX0" fmla="*/ 21548 w 21548"/>
                    <a:gd name="connsiteY0" fmla="*/ 12421 h 16938"/>
                    <a:gd name="connsiteX1" fmla="*/ 11357 w 21548"/>
                    <a:gd name="connsiteY1" fmla="*/ 2229 h 16938"/>
                    <a:gd name="connsiteX2" fmla="*/ 1165 w 21548"/>
                    <a:gd name="connsiteY2" fmla="*/ 3503 h 16938"/>
                    <a:gd name="connsiteX3" fmla="*/ 8809 w 21548"/>
                    <a:gd name="connsiteY3" fmla="*/ 13695 h 16938"/>
                    <a:gd name="connsiteX4" fmla="*/ 21548 w 21548"/>
                    <a:gd name="connsiteY4" fmla="*/ 12421 h 16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48" h="16938">
                      <a:moveTo>
                        <a:pt x="21548" y="12421"/>
                      </a:moveTo>
                      <a:cubicBezTo>
                        <a:pt x="21548" y="7325"/>
                        <a:pt x="21548" y="4777"/>
                        <a:pt x="11357" y="2229"/>
                      </a:cubicBezTo>
                      <a:cubicBezTo>
                        <a:pt x="4987" y="-318"/>
                        <a:pt x="2439" y="-1592"/>
                        <a:pt x="1165" y="3503"/>
                      </a:cubicBezTo>
                      <a:cubicBezTo>
                        <a:pt x="-108" y="8599"/>
                        <a:pt x="-2656" y="8599"/>
                        <a:pt x="8809" y="13695"/>
                      </a:cubicBezTo>
                      <a:cubicBezTo>
                        <a:pt x="20274" y="18790"/>
                        <a:pt x="20274" y="17516"/>
                        <a:pt x="21548" y="12421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90719305-2322-4DD0-9F60-7E1B336B302F}"/>
                    </a:ext>
                  </a:extLst>
                </p:cNvPr>
                <p:cNvSpPr/>
                <p:nvPr/>
              </p:nvSpPr>
              <p:spPr>
                <a:xfrm rot="-4185388">
                  <a:off x="980395" y="1033903"/>
                  <a:ext cx="36942" cy="192354"/>
                </a:xfrm>
                <a:custGeom>
                  <a:avLst/>
                  <a:gdLst>
                    <a:gd name="connsiteX0" fmla="*/ 0 w 36942"/>
                    <a:gd name="connsiteY0" fmla="*/ 0 h 192354"/>
                    <a:gd name="connsiteX1" fmla="*/ 36942 w 36942"/>
                    <a:gd name="connsiteY1" fmla="*/ 0 h 192354"/>
                    <a:gd name="connsiteX2" fmla="*/ 36942 w 36942"/>
                    <a:gd name="connsiteY2" fmla="*/ 192355 h 192354"/>
                    <a:gd name="connsiteX3" fmla="*/ 0 w 36942"/>
                    <a:gd name="connsiteY3" fmla="*/ 192355 h 192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942" h="192354">
                      <a:moveTo>
                        <a:pt x="0" y="0"/>
                      </a:moveTo>
                      <a:lnTo>
                        <a:pt x="36942" y="0"/>
                      </a:lnTo>
                      <a:lnTo>
                        <a:pt x="36942" y="192355"/>
                      </a:lnTo>
                      <a:lnTo>
                        <a:pt x="0" y="192355"/>
                      </a:lnTo>
                      <a:close/>
                    </a:path>
                  </a:pathLst>
                </a:custGeom>
                <a:solidFill>
                  <a:srgbClr val="04518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F62276DC-A49F-4FAF-94C4-89320160D210}"/>
                    </a:ext>
                  </a:extLst>
                </p:cNvPr>
                <p:cNvSpPr/>
                <p:nvPr/>
              </p:nvSpPr>
              <p:spPr>
                <a:xfrm rot="-4184301">
                  <a:off x="884259" y="1185057"/>
                  <a:ext cx="178343" cy="21656"/>
                </a:xfrm>
                <a:custGeom>
                  <a:avLst/>
                  <a:gdLst>
                    <a:gd name="connsiteX0" fmla="*/ 0 w 178343"/>
                    <a:gd name="connsiteY0" fmla="*/ 0 h 21656"/>
                    <a:gd name="connsiteX1" fmla="*/ 178344 w 178343"/>
                    <a:gd name="connsiteY1" fmla="*/ 0 h 21656"/>
                    <a:gd name="connsiteX2" fmla="*/ 178344 w 178343"/>
                    <a:gd name="connsiteY2" fmla="*/ 21656 h 21656"/>
                    <a:gd name="connsiteX3" fmla="*/ 0 w 178343"/>
                    <a:gd name="connsiteY3" fmla="*/ 21656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343" h="21656">
                      <a:moveTo>
                        <a:pt x="0" y="0"/>
                      </a:moveTo>
                      <a:lnTo>
                        <a:pt x="178344" y="0"/>
                      </a:lnTo>
                      <a:lnTo>
                        <a:pt x="178344" y="21656"/>
                      </a:lnTo>
                      <a:lnTo>
                        <a:pt x="0" y="2165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41CED6FF-3D61-42F7-BE1F-4A2752A86568}"/>
                    </a:ext>
                  </a:extLst>
                </p:cNvPr>
                <p:cNvSpPr/>
                <p:nvPr/>
              </p:nvSpPr>
              <p:spPr>
                <a:xfrm>
                  <a:off x="717731" y="1160528"/>
                  <a:ext cx="63329" cy="51211"/>
                </a:xfrm>
                <a:custGeom>
                  <a:avLst/>
                  <a:gdLst>
                    <a:gd name="connsiteX0" fmla="*/ 63329 w 63329"/>
                    <a:gd name="connsiteY0" fmla="*/ 8178 h 51211"/>
                    <a:gd name="connsiteX1" fmla="*/ 34029 w 63329"/>
                    <a:gd name="connsiteY1" fmla="*/ 46395 h 51211"/>
                    <a:gd name="connsiteX2" fmla="*/ 11099 w 63329"/>
                    <a:gd name="connsiteY2" fmla="*/ 32382 h 51211"/>
                    <a:gd name="connsiteX3" fmla="*/ 14920 w 63329"/>
                    <a:gd name="connsiteY3" fmla="*/ 5630 h 51211"/>
                    <a:gd name="connsiteX4" fmla="*/ 63329 w 63329"/>
                    <a:gd name="connsiteY4" fmla="*/ 8178 h 51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329" h="51211">
                      <a:moveTo>
                        <a:pt x="63329" y="8178"/>
                      </a:moveTo>
                      <a:cubicBezTo>
                        <a:pt x="63329" y="8178"/>
                        <a:pt x="62055" y="33656"/>
                        <a:pt x="34029" y="46395"/>
                      </a:cubicBezTo>
                      <a:cubicBezTo>
                        <a:pt x="6003" y="59134"/>
                        <a:pt x="16194" y="43847"/>
                        <a:pt x="11099" y="32382"/>
                      </a:cubicBezTo>
                      <a:cubicBezTo>
                        <a:pt x="6003" y="20917"/>
                        <a:pt x="-13106" y="18369"/>
                        <a:pt x="14920" y="5630"/>
                      </a:cubicBezTo>
                      <a:cubicBezTo>
                        <a:pt x="44220" y="-8383"/>
                        <a:pt x="63329" y="8178"/>
                        <a:pt x="63329" y="8178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8ED74F3-AF51-4E9C-896D-139E888479A2}"/>
                    </a:ext>
                  </a:extLst>
                </p:cNvPr>
                <p:cNvSpPr/>
                <p:nvPr/>
              </p:nvSpPr>
              <p:spPr>
                <a:xfrm>
                  <a:off x="790811" y="1092434"/>
                  <a:ext cx="52498" cy="62268"/>
                </a:xfrm>
                <a:custGeom>
                  <a:avLst/>
                  <a:gdLst>
                    <a:gd name="connsiteX0" fmla="*/ 5537 w 52498"/>
                    <a:gd name="connsiteY0" fmla="*/ 62259 h 62268"/>
                    <a:gd name="connsiteX1" fmla="*/ 46302 w 52498"/>
                    <a:gd name="connsiteY1" fmla="*/ 36781 h 62268"/>
                    <a:gd name="connsiteX2" fmla="*/ 34837 w 52498"/>
                    <a:gd name="connsiteY2" fmla="*/ 12576 h 62268"/>
                    <a:gd name="connsiteX3" fmla="*/ 8084 w 52498"/>
                    <a:gd name="connsiteY3" fmla="*/ 13850 h 62268"/>
                    <a:gd name="connsiteX4" fmla="*/ 5537 w 52498"/>
                    <a:gd name="connsiteY4" fmla="*/ 62259 h 62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498" h="62268">
                      <a:moveTo>
                        <a:pt x="5537" y="62259"/>
                      </a:moveTo>
                      <a:cubicBezTo>
                        <a:pt x="5537" y="62259"/>
                        <a:pt x="31015" y="63533"/>
                        <a:pt x="46302" y="36781"/>
                      </a:cubicBezTo>
                      <a:cubicBezTo>
                        <a:pt x="61589" y="10028"/>
                        <a:pt x="45028" y="18946"/>
                        <a:pt x="34837" y="12576"/>
                      </a:cubicBezTo>
                      <a:cubicBezTo>
                        <a:pt x="24645" y="6207"/>
                        <a:pt x="23371" y="-12902"/>
                        <a:pt x="8084" y="13850"/>
                      </a:cubicBezTo>
                      <a:cubicBezTo>
                        <a:pt x="-8476" y="41876"/>
                        <a:pt x="5537" y="62259"/>
                        <a:pt x="5537" y="62259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AF6A3479-F653-4A0E-8D61-AA2EAA92CFE7}"/>
                    </a:ext>
                  </a:extLst>
                </p:cNvPr>
                <p:cNvSpPr/>
                <p:nvPr/>
              </p:nvSpPr>
              <p:spPr>
                <a:xfrm>
                  <a:off x="763226" y="1165462"/>
                  <a:ext cx="18347" cy="15635"/>
                </a:xfrm>
                <a:custGeom>
                  <a:avLst/>
                  <a:gdLst>
                    <a:gd name="connsiteX0" fmla="*/ 0 w 18347"/>
                    <a:gd name="connsiteY0" fmla="*/ 3244 h 15635"/>
                    <a:gd name="connsiteX1" fmla="*/ 15287 w 18347"/>
                    <a:gd name="connsiteY1" fmla="*/ 4518 h 15635"/>
                    <a:gd name="connsiteX2" fmla="*/ 10191 w 18347"/>
                    <a:gd name="connsiteY2" fmla="*/ 14709 h 15635"/>
                    <a:gd name="connsiteX3" fmla="*/ 17835 w 18347"/>
                    <a:gd name="connsiteY3" fmla="*/ 4518 h 15635"/>
                    <a:gd name="connsiteX4" fmla="*/ 0 w 18347"/>
                    <a:gd name="connsiteY4" fmla="*/ 3244 h 1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7" h="15635">
                      <a:moveTo>
                        <a:pt x="0" y="3244"/>
                      </a:moveTo>
                      <a:cubicBezTo>
                        <a:pt x="0" y="8340"/>
                        <a:pt x="14013" y="696"/>
                        <a:pt x="15287" y="4518"/>
                      </a:cubicBezTo>
                      <a:cubicBezTo>
                        <a:pt x="16561" y="8340"/>
                        <a:pt x="6370" y="10887"/>
                        <a:pt x="10191" y="14709"/>
                      </a:cubicBezTo>
                      <a:cubicBezTo>
                        <a:pt x="12739" y="18531"/>
                        <a:pt x="20383" y="9613"/>
                        <a:pt x="17835" y="4518"/>
                      </a:cubicBezTo>
                      <a:cubicBezTo>
                        <a:pt x="15287" y="-578"/>
                        <a:pt x="0" y="-1852"/>
                        <a:pt x="0" y="3244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35EF92E2-8151-4739-9142-9F944A280C3C}"/>
                    </a:ext>
                  </a:extLst>
                </p:cNvPr>
                <p:cNvSpPr/>
                <p:nvPr/>
              </p:nvSpPr>
              <p:spPr>
                <a:xfrm>
                  <a:off x="793103" y="1136788"/>
                  <a:ext cx="15157" cy="18494"/>
                </a:xfrm>
                <a:custGeom>
                  <a:avLst/>
                  <a:gdLst>
                    <a:gd name="connsiteX0" fmla="*/ 4518 w 15157"/>
                    <a:gd name="connsiteY0" fmla="*/ 15357 h 18494"/>
                    <a:gd name="connsiteX1" fmla="*/ 4518 w 15157"/>
                    <a:gd name="connsiteY1" fmla="*/ 70 h 18494"/>
                    <a:gd name="connsiteX2" fmla="*/ 3244 w 15157"/>
                    <a:gd name="connsiteY2" fmla="*/ 17905 h 18494"/>
                    <a:gd name="connsiteX3" fmla="*/ 14709 w 15157"/>
                    <a:gd name="connsiteY3" fmla="*/ 11535 h 18494"/>
                    <a:gd name="connsiteX4" fmla="*/ 4518 w 15157"/>
                    <a:gd name="connsiteY4" fmla="*/ 15357 h 1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57" h="18494">
                      <a:moveTo>
                        <a:pt x="4518" y="15357"/>
                      </a:moveTo>
                      <a:cubicBezTo>
                        <a:pt x="696" y="14083"/>
                        <a:pt x="9613" y="1344"/>
                        <a:pt x="4518" y="70"/>
                      </a:cubicBezTo>
                      <a:cubicBezTo>
                        <a:pt x="-578" y="-1204"/>
                        <a:pt x="-1852" y="15357"/>
                        <a:pt x="3244" y="17905"/>
                      </a:cubicBezTo>
                      <a:cubicBezTo>
                        <a:pt x="8340" y="20452"/>
                        <a:pt x="17257" y="14083"/>
                        <a:pt x="14709" y="11535"/>
                      </a:cubicBezTo>
                      <a:cubicBezTo>
                        <a:pt x="12161" y="7713"/>
                        <a:pt x="9613" y="16631"/>
                        <a:pt x="4518" y="15357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4" name="Freeform: Shape 1703">
                  <a:extLst>
                    <a:ext uri="{FF2B5EF4-FFF2-40B4-BE49-F238E27FC236}">
                      <a16:creationId xmlns:a16="http://schemas.microsoft.com/office/drawing/2014/main" id="{431887D3-604E-45D2-B33E-874C8EB3DAA1}"/>
                    </a:ext>
                  </a:extLst>
                </p:cNvPr>
                <p:cNvSpPr/>
                <p:nvPr/>
              </p:nvSpPr>
              <p:spPr>
                <a:xfrm rot="-2475715">
                  <a:off x="768478" y="1168602"/>
                  <a:ext cx="182168" cy="142677"/>
                </a:xfrm>
                <a:custGeom>
                  <a:avLst/>
                  <a:gdLst>
                    <a:gd name="connsiteX0" fmla="*/ 0 w 182168"/>
                    <a:gd name="connsiteY0" fmla="*/ 0 h 142677"/>
                    <a:gd name="connsiteX1" fmla="*/ 182169 w 182168"/>
                    <a:gd name="connsiteY1" fmla="*/ 0 h 142677"/>
                    <a:gd name="connsiteX2" fmla="*/ 182169 w 182168"/>
                    <a:gd name="connsiteY2" fmla="*/ 142678 h 142677"/>
                    <a:gd name="connsiteX3" fmla="*/ 0 w 182168"/>
                    <a:gd name="connsiteY3" fmla="*/ 142678 h 142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168" h="142677">
                      <a:moveTo>
                        <a:pt x="0" y="0"/>
                      </a:moveTo>
                      <a:lnTo>
                        <a:pt x="182169" y="0"/>
                      </a:lnTo>
                      <a:lnTo>
                        <a:pt x="182169" y="142678"/>
                      </a:lnTo>
                      <a:lnTo>
                        <a:pt x="0" y="142678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5" name="Freeform: Shape 1704">
                  <a:extLst>
                    <a:ext uri="{FF2B5EF4-FFF2-40B4-BE49-F238E27FC236}">
                      <a16:creationId xmlns:a16="http://schemas.microsoft.com/office/drawing/2014/main" id="{58AD1C35-AC11-4D2E-973F-AA92DEDFA5BE}"/>
                    </a:ext>
                  </a:extLst>
                </p:cNvPr>
                <p:cNvSpPr/>
                <p:nvPr/>
              </p:nvSpPr>
              <p:spPr>
                <a:xfrm>
                  <a:off x="786156" y="1194184"/>
                  <a:ext cx="17834" cy="112104"/>
                </a:xfrm>
                <a:custGeom>
                  <a:avLst/>
                  <a:gdLst>
                    <a:gd name="connsiteX0" fmla="*/ 5096 w 17834"/>
                    <a:gd name="connsiteY0" fmla="*/ 10191 h 112104"/>
                    <a:gd name="connsiteX1" fmla="*/ 0 w 17834"/>
                    <a:gd name="connsiteY1" fmla="*/ 99365 h 112104"/>
                    <a:gd name="connsiteX2" fmla="*/ 10191 w 17834"/>
                    <a:gd name="connsiteY2" fmla="*/ 112104 h 112104"/>
                    <a:gd name="connsiteX3" fmla="*/ 17835 w 17834"/>
                    <a:gd name="connsiteY3" fmla="*/ 0 h 11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34" h="112104">
                      <a:moveTo>
                        <a:pt x="5096" y="10191"/>
                      </a:moveTo>
                      <a:lnTo>
                        <a:pt x="0" y="99365"/>
                      </a:lnTo>
                      <a:lnTo>
                        <a:pt x="10191" y="112104"/>
                      </a:lnTo>
                      <a:lnTo>
                        <a:pt x="1783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6" name="Freeform: Shape 1705">
                  <a:extLst>
                    <a:ext uri="{FF2B5EF4-FFF2-40B4-BE49-F238E27FC236}">
                      <a16:creationId xmlns:a16="http://schemas.microsoft.com/office/drawing/2014/main" id="{1351D995-2D7A-4EB6-A32F-0F7E797ADDA8}"/>
                    </a:ext>
                  </a:extLst>
                </p:cNvPr>
                <p:cNvSpPr/>
                <p:nvPr/>
              </p:nvSpPr>
              <p:spPr>
                <a:xfrm>
                  <a:off x="801443" y="1177623"/>
                  <a:ext cx="20382" cy="146499"/>
                </a:xfrm>
                <a:custGeom>
                  <a:avLst/>
                  <a:gdLst>
                    <a:gd name="connsiteX0" fmla="*/ 7644 w 20382"/>
                    <a:gd name="connsiteY0" fmla="*/ 10191 h 146499"/>
                    <a:gd name="connsiteX1" fmla="*/ 0 w 20382"/>
                    <a:gd name="connsiteY1" fmla="*/ 133761 h 146499"/>
                    <a:gd name="connsiteX2" fmla="*/ 10191 w 20382"/>
                    <a:gd name="connsiteY2" fmla="*/ 146500 h 146499"/>
                    <a:gd name="connsiteX3" fmla="*/ 20383 w 20382"/>
                    <a:gd name="connsiteY3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382" h="146499">
                      <a:moveTo>
                        <a:pt x="7644" y="10191"/>
                      </a:moveTo>
                      <a:lnTo>
                        <a:pt x="0" y="133761"/>
                      </a:lnTo>
                      <a:lnTo>
                        <a:pt x="10191" y="146500"/>
                      </a:lnTo>
                      <a:lnTo>
                        <a:pt x="20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7" name="Freeform: Shape 1706">
                  <a:extLst>
                    <a:ext uri="{FF2B5EF4-FFF2-40B4-BE49-F238E27FC236}">
                      <a16:creationId xmlns:a16="http://schemas.microsoft.com/office/drawing/2014/main" id="{1CAA2C82-17D0-4A43-8C2A-2E702346C7DF}"/>
                    </a:ext>
                  </a:extLst>
                </p:cNvPr>
                <p:cNvSpPr/>
                <p:nvPr/>
              </p:nvSpPr>
              <p:spPr>
                <a:xfrm>
                  <a:off x="833291" y="1145775"/>
                  <a:ext cx="24204" cy="207647"/>
                </a:xfrm>
                <a:custGeom>
                  <a:avLst/>
                  <a:gdLst>
                    <a:gd name="connsiteX0" fmla="*/ 12739 w 24204"/>
                    <a:gd name="connsiteY0" fmla="*/ 11465 h 207647"/>
                    <a:gd name="connsiteX1" fmla="*/ 0 w 24204"/>
                    <a:gd name="connsiteY1" fmla="*/ 202552 h 207647"/>
                    <a:gd name="connsiteX2" fmla="*/ 5096 w 24204"/>
                    <a:gd name="connsiteY2" fmla="*/ 207648 h 207647"/>
                    <a:gd name="connsiteX3" fmla="*/ 11465 w 24204"/>
                    <a:gd name="connsiteY3" fmla="*/ 201278 h 207647"/>
                    <a:gd name="connsiteX4" fmla="*/ 24204 w 24204"/>
                    <a:gd name="connsiteY4" fmla="*/ 0 h 207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04" h="207647">
                      <a:moveTo>
                        <a:pt x="12739" y="11465"/>
                      </a:moveTo>
                      <a:lnTo>
                        <a:pt x="0" y="202552"/>
                      </a:lnTo>
                      <a:lnTo>
                        <a:pt x="5096" y="207648"/>
                      </a:lnTo>
                      <a:lnTo>
                        <a:pt x="11465" y="201278"/>
                      </a:lnTo>
                      <a:lnTo>
                        <a:pt x="24204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E58D8393-549C-4405-81BB-1284B3FC2C41}"/>
                    </a:ext>
                  </a:extLst>
                </p:cNvPr>
                <p:cNvSpPr/>
                <p:nvPr/>
              </p:nvSpPr>
              <p:spPr>
                <a:xfrm>
                  <a:off x="851126" y="1130488"/>
                  <a:ext cx="24204" cy="211469"/>
                </a:xfrm>
                <a:custGeom>
                  <a:avLst/>
                  <a:gdLst>
                    <a:gd name="connsiteX0" fmla="*/ 12739 w 24204"/>
                    <a:gd name="connsiteY0" fmla="*/ 10191 h 211469"/>
                    <a:gd name="connsiteX1" fmla="*/ 0 w 24204"/>
                    <a:gd name="connsiteY1" fmla="*/ 211469 h 211469"/>
                    <a:gd name="connsiteX2" fmla="*/ 11465 w 24204"/>
                    <a:gd name="connsiteY2" fmla="*/ 201278 h 211469"/>
                    <a:gd name="connsiteX3" fmla="*/ 24204 w 24204"/>
                    <a:gd name="connsiteY3" fmla="*/ 0 h 21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04" h="211469">
                      <a:moveTo>
                        <a:pt x="12739" y="10191"/>
                      </a:moveTo>
                      <a:lnTo>
                        <a:pt x="0" y="211469"/>
                      </a:lnTo>
                      <a:lnTo>
                        <a:pt x="11465" y="201278"/>
                      </a:lnTo>
                      <a:lnTo>
                        <a:pt x="24204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539765C1-DF31-4E71-88F8-F10D2AC4AD94}"/>
                    </a:ext>
                  </a:extLst>
                </p:cNvPr>
                <p:cNvSpPr/>
                <p:nvPr/>
              </p:nvSpPr>
              <p:spPr>
                <a:xfrm>
                  <a:off x="754308" y="1226032"/>
                  <a:ext cx="12739" cy="43313"/>
                </a:xfrm>
                <a:custGeom>
                  <a:avLst/>
                  <a:gdLst>
                    <a:gd name="connsiteX0" fmla="*/ 1274 w 12739"/>
                    <a:gd name="connsiteY0" fmla="*/ 10191 h 43313"/>
                    <a:gd name="connsiteX1" fmla="*/ 0 w 12739"/>
                    <a:gd name="connsiteY1" fmla="*/ 31848 h 43313"/>
                    <a:gd name="connsiteX2" fmla="*/ 10191 w 12739"/>
                    <a:gd name="connsiteY2" fmla="*/ 43313 h 43313"/>
                    <a:gd name="connsiteX3" fmla="*/ 12739 w 12739"/>
                    <a:gd name="connsiteY3" fmla="*/ 0 h 43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39" h="43313">
                      <a:moveTo>
                        <a:pt x="1274" y="10191"/>
                      </a:moveTo>
                      <a:lnTo>
                        <a:pt x="0" y="31848"/>
                      </a:lnTo>
                      <a:lnTo>
                        <a:pt x="10191" y="43313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8EFD665D-4E0D-4355-8A7D-70FE721A018C}"/>
                    </a:ext>
                  </a:extLst>
                </p:cNvPr>
                <p:cNvSpPr/>
                <p:nvPr/>
              </p:nvSpPr>
              <p:spPr>
                <a:xfrm>
                  <a:off x="769595" y="1209471"/>
                  <a:ext cx="16560" cy="77708"/>
                </a:xfrm>
                <a:custGeom>
                  <a:avLst/>
                  <a:gdLst>
                    <a:gd name="connsiteX0" fmla="*/ 3822 w 16560"/>
                    <a:gd name="connsiteY0" fmla="*/ 10191 h 77708"/>
                    <a:gd name="connsiteX1" fmla="*/ 0 w 16560"/>
                    <a:gd name="connsiteY1" fmla="*/ 66244 h 77708"/>
                    <a:gd name="connsiteX2" fmla="*/ 11465 w 16560"/>
                    <a:gd name="connsiteY2" fmla="*/ 77709 h 77708"/>
                    <a:gd name="connsiteX3" fmla="*/ 16561 w 16560"/>
                    <a:gd name="connsiteY3" fmla="*/ 0 h 77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60" h="77708">
                      <a:moveTo>
                        <a:pt x="3822" y="10191"/>
                      </a:moveTo>
                      <a:lnTo>
                        <a:pt x="0" y="66244"/>
                      </a:lnTo>
                      <a:lnTo>
                        <a:pt x="11465" y="77709"/>
                      </a:lnTo>
                      <a:lnTo>
                        <a:pt x="16561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A45BC888-216C-4DBE-9C68-D800217FFEB1}"/>
                    </a:ext>
                  </a:extLst>
                </p:cNvPr>
                <p:cNvSpPr/>
                <p:nvPr/>
              </p:nvSpPr>
              <p:spPr>
                <a:xfrm>
                  <a:off x="818004" y="1162336"/>
                  <a:ext cx="21656" cy="179621"/>
                </a:xfrm>
                <a:custGeom>
                  <a:avLst/>
                  <a:gdLst>
                    <a:gd name="connsiteX0" fmla="*/ 10191 w 21656"/>
                    <a:gd name="connsiteY0" fmla="*/ 10191 h 179621"/>
                    <a:gd name="connsiteX1" fmla="*/ 0 w 21656"/>
                    <a:gd name="connsiteY1" fmla="*/ 166883 h 179621"/>
                    <a:gd name="connsiteX2" fmla="*/ 10191 w 21656"/>
                    <a:gd name="connsiteY2" fmla="*/ 179622 h 179621"/>
                    <a:gd name="connsiteX3" fmla="*/ 21657 w 21656"/>
                    <a:gd name="connsiteY3" fmla="*/ 0 h 179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9621">
                      <a:moveTo>
                        <a:pt x="10191" y="10191"/>
                      </a:moveTo>
                      <a:lnTo>
                        <a:pt x="0" y="166883"/>
                      </a:lnTo>
                      <a:lnTo>
                        <a:pt x="10191" y="179622"/>
                      </a:lnTo>
                      <a:lnTo>
                        <a:pt x="2165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" name="Freeform: Shape 1711">
                  <a:extLst>
                    <a:ext uri="{FF2B5EF4-FFF2-40B4-BE49-F238E27FC236}">
                      <a16:creationId xmlns:a16="http://schemas.microsoft.com/office/drawing/2014/main" id="{F2603116-AFEA-4767-A910-EBD13EE5C7FA}"/>
                    </a:ext>
                  </a:extLst>
                </p:cNvPr>
                <p:cNvSpPr/>
                <p:nvPr/>
              </p:nvSpPr>
              <p:spPr>
                <a:xfrm>
                  <a:off x="744117" y="1241319"/>
                  <a:ext cx="5095" cy="10191"/>
                </a:xfrm>
                <a:custGeom>
                  <a:avLst/>
                  <a:gdLst>
                    <a:gd name="connsiteX0" fmla="*/ 0 w 5095"/>
                    <a:gd name="connsiteY0" fmla="*/ 5096 h 10191"/>
                    <a:gd name="connsiteX1" fmla="*/ 5096 w 5095"/>
                    <a:gd name="connsiteY1" fmla="*/ 10191 h 10191"/>
                    <a:gd name="connsiteX2" fmla="*/ 5096 w 5095"/>
                    <a:gd name="connsiteY2" fmla="*/ 0 h 1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95" h="10191">
                      <a:moveTo>
                        <a:pt x="0" y="5096"/>
                      </a:moveTo>
                      <a:lnTo>
                        <a:pt x="5096" y="10191"/>
                      </a:lnTo>
                      <a:lnTo>
                        <a:pt x="5096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3" name="Freeform: Shape 1712">
                  <a:extLst>
                    <a:ext uri="{FF2B5EF4-FFF2-40B4-BE49-F238E27FC236}">
                      <a16:creationId xmlns:a16="http://schemas.microsoft.com/office/drawing/2014/main" id="{CB7A288E-3C64-4FA0-B96C-E5EDC97F12DD}"/>
                    </a:ext>
                  </a:extLst>
                </p:cNvPr>
                <p:cNvSpPr/>
                <p:nvPr/>
              </p:nvSpPr>
              <p:spPr>
                <a:xfrm>
                  <a:off x="940299" y="1199280"/>
                  <a:ext cx="15287" cy="63695"/>
                </a:xfrm>
                <a:custGeom>
                  <a:avLst/>
                  <a:gdLst>
                    <a:gd name="connsiteX0" fmla="*/ 12739 w 15287"/>
                    <a:gd name="connsiteY0" fmla="*/ 53504 h 63695"/>
                    <a:gd name="connsiteX1" fmla="*/ 15287 w 15287"/>
                    <a:gd name="connsiteY1" fmla="*/ 11465 h 63695"/>
                    <a:gd name="connsiteX2" fmla="*/ 5096 w 15287"/>
                    <a:gd name="connsiteY2" fmla="*/ 0 h 63695"/>
                    <a:gd name="connsiteX3" fmla="*/ 0 w 15287"/>
                    <a:gd name="connsiteY3" fmla="*/ 63696 h 63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87" h="63695">
                      <a:moveTo>
                        <a:pt x="12739" y="53504"/>
                      </a:moveTo>
                      <a:lnTo>
                        <a:pt x="15287" y="11465"/>
                      </a:lnTo>
                      <a:lnTo>
                        <a:pt x="5096" y="0"/>
                      </a:lnTo>
                      <a:lnTo>
                        <a:pt x="0" y="6369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4" name="Freeform: Shape 1713">
                  <a:extLst>
                    <a:ext uri="{FF2B5EF4-FFF2-40B4-BE49-F238E27FC236}">
                      <a16:creationId xmlns:a16="http://schemas.microsoft.com/office/drawing/2014/main" id="{C74D51E5-0C7E-476A-BDE9-D9A8BFFD1E5E}"/>
                    </a:ext>
                  </a:extLst>
                </p:cNvPr>
                <p:cNvSpPr/>
                <p:nvPr/>
              </p:nvSpPr>
              <p:spPr>
                <a:xfrm>
                  <a:off x="958134" y="1217114"/>
                  <a:ext cx="16560" cy="30573"/>
                </a:xfrm>
                <a:custGeom>
                  <a:avLst/>
                  <a:gdLst>
                    <a:gd name="connsiteX0" fmla="*/ 16561 w 16560"/>
                    <a:gd name="connsiteY0" fmla="*/ 16561 h 30573"/>
                    <a:gd name="connsiteX1" fmla="*/ 2548 w 16560"/>
                    <a:gd name="connsiteY1" fmla="*/ 0 h 30573"/>
                    <a:gd name="connsiteX2" fmla="*/ 0 w 16560"/>
                    <a:gd name="connsiteY2" fmla="*/ 30574 h 3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560" h="30573">
                      <a:moveTo>
                        <a:pt x="16561" y="16561"/>
                      </a:moveTo>
                      <a:lnTo>
                        <a:pt x="2548" y="0"/>
                      </a:lnTo>
                      <a:lnTo>
                        <a:pt x="0" y="30574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5" name="Freeform: Shape 1714">
                  <a:extLst>
                    <a:ext uri="{FF2B5EF4-FFF2-40B4-BE49-F238E27FC236}">
                      <a16:creationId xmlns:a16="http://schemas.microsoft.com/office/drawing/2014/main" id="{C902AAA3-A5CA-4C13-94A8-4BDA105CCC3A}"/>
                    </a:ext>
                  </a:extLst>
                </p:cNvPr>
                <p:cNvSpPr/>
                <p:nvPr/>
              </p:nvSpPr>
              <p:spPr>
                <a:xfrm>
                  <a:off x="904630" y="1163610"/>
                  <a:ext cx="19108" cy="131213"/>
                </a:xfrm>
                <a:custGeom>
                  <a:avLst/>
                  <a:gdLst>
                    <a:gd name="connsiteX0" fmla="*/ 11465 w 19108"/>
                    <a:gd name="connsiteY0" fmla="*/ 121022 h 131213"/>
                    <a:gd name="connsiteX1" fmla="*/ 19109 w 19108"/>
                    <a:gd name="connsiteY1" fmla="*/ 11465 h 131213"/>
                    <a:gd name="connsiteX2" fmla="*/ 8917 w 19108"/>
                    <a:gd name="connsiteY2" fmla="*/ 0 h 131213"/>
                    <a:gd name="connsiteX3" fmla="*/ 0 w 19108"/>
                    <a:gd name="connsiteY3" fmla="*/ 13121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108" h="131213">
                      <a:moveTo>
                        <a:pt x="11465" y="121022"/>
                      </a:moveTo>
                      <a:lnTo>
                        <a:pt x="19109" y="11465"/>
                      </a:lnTo>
                      <a:lnTo>
                        <a:pt x="8917" y="0"/>
                      </a:lnTo>
                      <a:lnTo>
                        <a:pt x="0" y="1312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6" name="Freeform: Shape 1715">
                  <a:extLst>
                    <a:ext uri="{FF2B5EF4-FFF2-40B4-BE49-F238E27FC236}">
                      <a16:creationId xmlns:a16="http://schemas.microsoft.com/office/drawing/2014/main" id="{4B77B80F-410B-4281-859E-FD0FFA1FE0AD}"/>
                    </a:ext>
                  </a:extLst>
                </p:cNvPr>
                <p:cNvSpPr/>
                <p:nvPr/>
              </p:nvSpPr>
              <p:spPr>
                <a:xfrm>
                  <a:off x="886795" y="1145775"/>
                  <a:ext cx="21656" cy="164334"/>
                </a:xfrm>
                <a:custGeom>
                  <a:avLst/>
                  <a:gdLst>
                    <a:gd name="connsiteX0" fmla="*/ 11465 w 21656"/>
                    <a:gd name="connsiteY0" fmla="*/ 154143 h 164334"/>
                    <a:gd name="connsiteX1" fmla="*/ 21656 w 21656"/>
                    <a:gd name="connsiteY1" fmla="*/ 11465 h 164334"/>
                    <a:gd name="connsiteX2" fmla="*/ 10191 w 21656"/>
                    <a:gd name="connsiteY2" fmla="*/ 0 h 164334"/>
                    <a:gd name="connsiteX3" fmla="*/ 0 w 21656"/>
                    <a:gd name="connsiteY3" fmla="*/ 164335 h 16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64334">
                      <a:moveTo>
                        <a:pt x="11465" y="154143"/>
                      </a:moveTo>
                      <a:lnTo>
                        <a:pt x="21656" y="11465"/>
                      </a:lnTo>
                      <a:lnTo>
                        <a:pt x="10191" y="0"/>
                      </a:lnTo>
                      <a:lnTo>
                        <a:pt x="0" y="164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7" name="Freeform: Shape 1716">
                  <a:extLst>
                    <a:ext uri="{FF2B5EF4-FFF2-40B4-BE49-F238E27FC236}">
                      <a16:creationId xmlns:a16="http://schemas.microsoft.com/office/drawing/2014/main" id="{2F7566BD-27B3-484C-9E67-9EE6CC8C9B7E}"/>
                    </a:ext>
                  </a:extLst>
                </p:cNvPr>
                <p:cNvSpPr/>
                <p:nvPr/>
              </p:nvSpPr>
              <p:spPr>
                <a:xfrm>
                  <a:off x="922465" y="1181445"/>
                  <a:ext cx="16560" cy="98091"/>
                </a:xfrm>
                <a:custGeom>
                  <a:avLst/>
                  <a:gdLst>
                    <a:gd name="connsiteX0" fmla="*/ 11465 w 16560"/>
                    <a:gd name="connsiteY0" fmla="*/ 86626 h 98091"/>
                    <a:gd name="connsiteX1" fmla="*/ 16561 w 16560"/>
                    <a:gd name="connsiteY1" fmla="*/ 11465 h 98091"/>
                    <a:gd name="connsiteX2" fmla="*/ 6370 w 16560"/>
                    <a:gd name="connsiteY2" fmla="*/ 0 h 98091"/>
                    <a:gd name="connsiteX3" fmla="*/ 0 w 16560"/>
                    <a:gd name="connsiteY3" fmla="*/ 98091 h 98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60" h="98091">
                      <a:moveTo>
                        <a:pt x="11465" y="86626"/>
                      </a:moveTo>
                      <a:lnTo>
                        <a:pt x="16561" y="11465"/>
                      </a:lnTo>
                      <a:lnTo>
                        <a:pt x="6370" y="0"/>
                      </a:lnTo>
                      <a:lnTo>
                        <a:pt x="0" y="9809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" name="Freeform: Shape 1717">
                  <a:extLst>
                    <a:ext uri="{FF2B5EF4-FFF2-40B4-BE49-F238E27FC236}">
                      <a16:creationId xmlns:a16="http://schemas.microsoft.com/office/drawing/2014/main" id="{71DFF389-34CD-4B30-BBA0-A2F2EE90A234}"/>
                    </a:ext>
                  </a:extLst>
                </p:cNvPr>
                <p:cNvSpPr/>
                <p:nvPr/>
              </p:nvSpPr>
              <p:spPr>
                <a:xfrm>
                  <a:off x="868960" y="1127941"/>
                  <a:ext cx="22930" cy="198730"/>
                </a:xfrm>
                <a:custGeom>
                  <a:avLst/>
                  <a:gdLst>
                    <a:gd name="connsiteX0" fmla="*/ 0 w 22930"/>
                    <a:gd name="connsiteY0" fmla="*/ 198730 h 198730"/>
                    <a:gd name="connsiteX1" fmla="*/ 11465 w 22930"/>
                    <a:gd name="connsiteY1" fmla="*/ 188539 h 198730"/>
                    <a:gd name="connsiteX2" fmla="*/ 22930 w 22930"/>
                    <a:gd name="connsiteY2" fmla="*/ 11465 h 198730"/>
                    <a:gd name="connsiteX3" fmla="*/ 12739 w 22930"/>
                    <a:gd name="connsiteY3" fmla="*/ 0 h 198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30" h="198730">
                      <a:moveTo>
                        <a:pt x="0" y="198730"/>
                      </a:moveTo>
                      <a:lnTo>
                        <a:pt x="11465" y="188539"/>
                      </a:lnTo>
                      <a:lnTo>
                        <a:pt x="22930" y="11465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" name="Freeform: Shape 1718">
                  <a:extLst>
                    <a:ext uri="{FF2B5EF4-FFF2-40B4-BE49-F238E27FC236}">
                      <a16:creationId xmlns:a16="http://schemas.microsoft.com/office/drawing/2014/main" id="{21A8F4DA-D5D3-4AA5-B21B-7A596C44FE32}"/>
                    </a:ext>
                  </a:extLst>
                </p:cNvPr>
                <p:cNvSpPr/>
                <p:nvPr/>
              </p:nvSpPr>
              <p:spPr>
                <a:xfrm>
                  <a:off x="776672" y="1151446"/>
                  <a:ext cx="22100" cy="19170"/>
                </a:xfrm>
                <a:custGeom>
                  <a:avLst/>
                  <a:gdLst>
                    <a:gd name="connsiteX0" fmla="*/ 19675 w 22100"/>
                    <a:gd name="connsiteY0" fmla="*/ 1973 h 19170"/>
                    <a:gd name="connsiteX1" fmla="*/ 5662 w 22100"/>
                    <a:gd name="connsiteY1" fmla="*/ 5794 h 19170"/>
                    <a:gd name="connsiteX2" fmla="*/ 1840 w 22100"/>
                    <a:gd name="connsiteY2" fmla="*/ 15986 h 19170"/>
                    <a:gd name="connsiteX3" fmla="*/ 14579 w 22100"/>
                    <a:gd name="connsiteY3" fmla="*/ 14712 h 19170"/>
                    <a:gd name="connsiteX4" fmla="*/ 19675 w 22100"/>
                    <a:gd name="connsiteY4" fmla="*/ 1973 h 19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00" h="19170">
                      <a:moveTo>
                        <a:pt x="19675" y="1973"/>
                      </a:moveTo>
                      <a:cubicBezTo>
                        <a:pt x="15853" y="-575"/>
                        <a:pt x="13305" y="-1849"/>
                        <a:pt x="5662" y="5794"/>
                      </a:cubicBezTo>
                      <a:cubicBezTo>
                        <a:pt x="566" y="10890"/>
                        <a:pt x="-1982" y="12164"/>
                        <a:pt x="1840" y="15986"/>
                      </a:cubicBezTo>
                      <a:cubicBezTo>
                        <a:pt x="5662" y="19807"/>
                        <a:pt x="5662" y="21081"/>
                        <a:pt x="14579" y="14712"/>
                      </a:cubicBezTo>
                      <a:cubicBezTo>
                        <a:pt x="23497" y="7068"/>
                        <a:pt x="23497" y="4520"/>
                        <a:pt x="19675" y="1973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" name="Freeform: Shape 1719">
                  <a:extLst>
                    <a:ext uri="{FF2B5EF4-FFF2-40B4-BE49-F238E27FC236}">
                      <a16:creationId xmlns:a16="http://schemas.microsoft.com/office/drawing/2014/main" id="{B259E993-24B3-493D-BD86-324A908A2F3A}"/>
                    </a:ext>
                  </a:extLst>
                </p:cNvPr>
                <p:cNvSpPr/>
                <p:nvPr/>
              </p:nvSpPr>
              <p:spPr>
                <a:xfrm rot="-2476200">
                  <a:off x="705771" y="1156025"/>
                  <a:ext cx="192358" cy="36942"/>
                </a:xfrm>
                <a:custGeom>
                  <a:avLst/>
                  <a:gdLst>
                    <a:gd name="connsiteX0" fmla="*/ 0 w 192358"/>
                    <a:gd name="connsiteY0" fmla="*/ 0 h 36942"/>
                    <a:gd name="connsiteX1" fmla="*/ 192358 w 192358"/>
                    <a:gd name="connsiteY1" fmla="*/ 0 h 36942"/>
                    <a:gd name="connsiteX2" fmla="*/ 192358 w 192358"/>
                    <a:gd name="connsiteY2" fmla="*/ 36943 h 36942"/>
                    <a:gd name="connsiteX3" fmla="*/ 0 w 192358"/>
                    <a:gd name="connsiteY3" fmla="*/ 36943 h 36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2358" h="36942">
                      <a:moveTo>
                        <a:pt x="0" y="0"/>
                      </a:moveTo>
                      <a:lnTo>
                        <a:pt x="192358" y="0"/>
                      </a:lnTo>
                      <a:lnTo>
                        <a:pt x="192358" y="36943"/>
                      </a:lnTo>
                      <a:lnTo>
                        <a:pt x="0" y="36943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" name="Freeform: Shape 1720">
                  <a:extLst>
                    <a:ext uri="{FF2B5EF4-FFF2-40B4-BE49-F238E27FC236}">
                      <a16:creationId xmlns:a16="http://schemas.microsoft.com/office/drawing/2014/main" id="{37D70F7B-0A05-4E0E-B34A-A1F1C1446EBD}"/>
                    </a:ext>
                  </a:extLst>
                </p:cNvPr>
                <p:cNvSpPr/>
                <p:nvPr/>
              </p:nvSpPr>
              <p:spPr>
                <a:xfrm>
                  <a:off x="820552" y="1122845"/>
                  <a:ext cx="64969" cy="14013"/>
                </a:xfrm>
                <a:custGeom>
                  <a:avLst/>
                  <a:gdLst>
                    <a:gd name="connsiteX0" fmla="*/ 64970 w 64969"/>
                    <a:gd name="connsiteY0" fmla="*/ 3822 h 14013"/>
                    <a:gd name="connsiteX1" fmla="*/ 12739 w 64969"/>
                    <a:gd name="connsiteY1" fmla="*/ 0 h 14013"/>
                    <a:gd name="connsiteX2" fmla="*/ 0 w 64969"/>
                    <a:gd name="connsiteY2" fmla="*/ 11465 h 14013"/>
                    <a:gd name="connsiteX3" fmla="*/ 52230 w 64969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4013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" name="Freeform: Shape 1721">
                  <a:extLst>
                    <a:ext uri="{FF2B5EF4-FFF2-40B4-BE49-F238E27FC236}">
                      <a16:creationId xmlns:a16="http://schemas.microsoft.com/office/drawing/2014/main" id="{EA6EB475-EF3A-45C9-91BD-E92ED2015190}"/>
                    </a:ext>
                  </a:extLst>
                </p:cNvPr>
                <p:cNvSpPr/>
                <p:nvPr/>
              </p:nvSpPr>
              <p:spPr>
                <a:xfrm>
                  <a:off x="801443" y="1139406"/>
                  <a:ext cx="64969" cy="14013"/>
                </a:xfrm>
                <a:custGeom>
                  <a:avLst/>
                  <a:gdLst>
                    <a:gd name="connsiteX0" fmla="*/ 64970 w 64969"/>
                    <a:gd name="connsiteY0" fmla="*/ 3822 h 14013"/>
                    <a:gd name="connsiteX1" fmla="*/ 12739 w 64969"/>
                    <a:gd name="connsiteY1" fmla="*/ 0 h 14013"/>
                    <a:gd name="connsiteX2" fmla="*/ 0 w 64969"/>
                    <a:gd name="connsiteY2" fmla="*/ 11465 h 14013"/>
                    <a:gd name="connsiteX3" fmla="*/ 52230 w 64969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4013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901F8884-BFB0-48B5-ACB0-9C86625E7F74}"/>
                    </a:ext>
                  </a:extLst>
                </p:cNvPr>
                <p:cNvSpPr/>
                <p:nvPr/>
              </p:nvSpPr>
              <p:spPr>
                <a:xfrm>
                  <a:off x="763226" y="1172527"/>
                  <a:ext cx="64969" cy="15287"/>
                </a:xfrm>
                <a:custGeom>
                  <a:avLst/>
                  <a:gdLst>
                    <a:gd name="connsiteX0" fmla="*/ 64970 w 64969"/>
                    <a:gd name="connsiteY0" fmla="*/ 3822 h 15287"/>
                    <a:gd name="connsiteX1" fmla="*/ 12739 w 64969"/>
                    <a:gd name="connsiteY1" fmla="*/ 0 h 15287"/>
                    <a:gd name="connsiteX2" fmla="*/ 0 w 64969"/>
                    <a:gd name="connsiteY2" fmla="*/ 11465 h 15287"/>
                    <a:gd name="connsiteX3" fmla="*/ 52230 w 64969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5287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" name="Freeform: Shape 1723">
                  <a:extLst>
                    <a:ext uri="{FF2B5EF4-FFF2-40B4-BE49-F238E27FC236}">
                      <a16:creationId xmlns:a16="http://schemas.microsoft.com/office/drawing/2014/main" id="{3736CF09-0329-4B34-B18E-B6B78A6EA2DA}"/>
                    </a:ext>
                  </a:extLst>
                </p:cNvPr>
                <p:cNvSpPr/>
                <p:nvPr/>
              </p:nvSpPr>
              <p:spPr>
                <a:xfrm>
                  <a:off x="745391" y="1189088"/>
                  <a:ext cx="63695" cy="15286"/>
                </a:xfrm>
                <a:custGeom>
                  <a:avLst/>
                  <a:gdLst>
                    <a:gd name="connsiteX0" fmla="*/ 63696 w 63695"/>
                    <a:gd name="connsiteY0" fmla="*/ 3822 h 15286"/>
                    <a:gd name="connsiteX1" fmla="*/ 11465 w 63695"/>
                    <a:gd name="connsiteY1" fmla="*/ 0 h 15286"/>
                    <a:gd name="connsiteX2" fmla="*/ 0 w 63695"/>
                    <a:gd name="connsiteY2" fmla="*/ 11465 h 15286"/>
                    <a:gd name="connsiteX3" fmla="*/ 50957 w 6369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95" h="15286">
                      <a:moveTo>
                        <a:pt x="63696" y="3822"/>
                      </a:moveTo>
                      <a:lnTo>
                        <a:pt x="11465" y="0"/>
                      </a:lnTo>
                      <a:lnTo>
                        <a:pt x="0" y="11465"/>
                      </a:lnTo>
                      <a:lnTo>
                        <a:pt x="50957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" name="Freeform: Shape 1724">
                  <a:extLst>
                    <a:ext uri="{FF2B5EF4-FFF2-40B4-BE49-F238E27FC236}">
                      <a16:creationId xmlns:a16="http://schemas.microsoft.com/office/drawing/2014/main" id="{37258D44-E2A3-440D-882A-258551ED4362}"/>
                    </a:ext>
                  </a:extLst>
                </p:cNvPr>
                <p:cNvSpPr/>
                <p:nvPr/>
              </p:nvSpPr>
              <p:spPr>
                <a:xfrm>
                  <a:off x="839660" y="1106284"/>
                  <a:ext cx="42039" cy="14013"/>
                </a:xfrm>
                <a:custGeom>
                  <a:avLst/>
                  <a:gdLst>
                    <a:gd name="connsiteX0" fmla="*/ 0 w 42039"/>
                    <a:gd name="connsiteY0" fmla="*/ 10191 h 14013"/>
                    <a:gd name="connsiteX1" fmla="*/ 42039 w 42039"/>
                    <a:gd name="connsiteY1" fmla="*/ 14013 h 14013"/>
                    <a:gd name="connsiteX2" fmla="*/ 31848 w 42039"/>
                    <a:gd name="connsiteY2" fmla="*/ 1274 h 14013"/>
                    <a:gd name="connsiteX3" fmla="*/ 12739 w 42039"/>
                    <a:gd name="connsiteY3" fmla="*/ 0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14013">
                      <a:moveTo>
                        <a:pt x="0" y="10191"/>
                      </a:moveTo>
                      <a:lnTo>
                        <a:pt x="42039" y="14013"/>
                      </a:lnTo>
                      <a:lnTo>
                        <a:pt x="31848" y="1274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6" name="Freeform: Shape 1725">
                  <a:extLst>
                    <a:ext uri="{FF2B5EF4-FFF2-40B4-BE49-F238E27FC236}">
                      <a16:creationId xmlns:a16="http://schemas.microsoft.com/office/drawing/2014/main" id="{0B8A8F90-C729-4C31-8EF5-E9CC2F2A9571}"/>
                    </a:ext>
                  </a:extLst>
                </p:cNvPr>
                <p:cNvSpPr/>
                <p:nvPr/>
              </p:nvSpPr>
              <p:spPr>
                <a:xfrm>
                  <a:off x="782334" y="1155967"/>
                  <a:ext cx="64969" cy="15286"/>
                </a:xfrm>
                <a:custGeom>
                  <a:avLst/>
                  <a:gdLst>
                    <a:gd name="connsiteX0" fmla="*/ 64970 w 64969"/>
                    <a:gd name="connsiteY0" fmla="*/ 3822 h 15286"/>
                    <a:gd name="connsiteX1" fmla="*/ 12739 w 64969"/>
                    <a:gd name="connsiteY1" fmla="*/ 0 h 15286"/>
                    <a:gd name="connsiteX2" fmla="*/ 0 w 64969"/>
                    <a:gd name="connsiteY2" fmla="*/ 11465 h 15286"/>
                    <a:gd name="connsiteX3" fmla="*/ 52230 w 64969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5286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7" name="Freeform: Shape 1726">
                  <a:extLst>
                    <a:ext uri="{FF2B5EF4-FFF2-40B4-BE49-F238E27FC236}">
                      <a16:creationId xmlns:a16="http://schemas.microsoft.com/office/drawing/2014/main" id="{AD080037-475E-4BDA-8BD0-87D3AC40C836}"/>
                    </a:ext>
                  </a:extLst>
                </p:cNvPr>
                <p:cNvSpPr/>
                <p:nvPr/>
              </p:nvSpPr>
              <p:spPr>
                <a:xfrm>
                  <a:off x="733926" y="1242593"/>
                  <a:ext cx="17834" cy="8917"/>
                </a:xfrm>
                <a:custGeom>
                  <a:avLst/>
                  <a:gdLst>
                    <a:gd name="connsiteX0" fmla="*/ 17835 w 17834"/>
                    <a:gd name="connsiteY0" fmla="*/ 1274 h 8917"/>
                    <a:gd name="connsiteX1" fmla="*/ 0 w 17834"/>
                    <a:gd name="connsiteY1" fmla="*/ 0 h 8917"/>
                    <a:gd name="connsiteX2" fmla="*/ 7643 w 17834"/>
                    <a:gd name="connsiteY2" fmla="*/ 8917 h 8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834" h="8917">
                      <a:moveTo>
                        <a:pt x="17835" y="1274"/>
                      </a:moveTo>
                      <a:lnTo>
                        <a:pt x="0" y="0"/>
                      </a:lnTo>
                      <a:lnTo>
                        <a:pt x="7643" y="891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8" name="Freeform: Shape 1727">
                  <a:extLst>
                    <a:ext uri="{FF2B5EF4-FFF2-40B4-BE49-F238E27FC236}">
                      <a16:creationId xmlns:a16="http://schemas.microsoft.com/office/drawing/2014/main" id="{54780CCB-0593-4283-9304-1A90299F02B4}"/>
                    </a:ext>
                  </a:extLst>
                </p:cNvPr>
                <p:cNvSpPr/>
                <p:nvPr/>
              </p:nvSpPr>
              <p:spPr>
                <a:xfrm>
                  <a:off x="717365" y="1223484"/>
                  <a:ext cx="53504" cy="14013"/>
                </a:xfrm>
                <a:custGeom>
                  <a:avLst/>
                  <a:gdLst>
                    <a:gd name="connsiteX0" fmla="*/ 53504 w 53504"/>
                    <a:gd name="connsiteY0" fmla="*/ 2548 h 14013"/>
                    <a:gd name="connsiteX1" fmla="*/ 1274 w 53504"/>
                    <a:gd name="connsiteY1" fmla="*/ 0 h 14013"/>
                    <a:gd name="connsiteX2" fmla="*/ 0 w 53504"/>
                    <a:gd name="connsiteY2" fmla="*/ 1274 h 14013"/>
                    <a:gd name="connsiteX3" fmla="*/ 10191 w 53504"/>
                    <a:gd name="connsiteY3" fmla="*/ 11465 h 14013"/>
                    <a:gd name="connsiteX4" fmla="*/ 40765 w 53504"/>
                    <a:gd name="connsiteY4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04" h="14013">
                      <a:moveTo>
                        <a:pt x="53504" y="2548"/>
                      </a:moveTo>
                      <a:lnTo>
                        <a:pt x="1274" y="0"/>
                      </a:lnTo>
                      <a:lnTo>
                        <a:pt x="0" y="1274"/>
                      </a:lnTo>
                      <a:lnTo>
                        <a:pt x="10191" y="11465"/>
                      </a:lnTo>
                      <a:lnTo>
                        <a:pt x="40765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9" name="Freeform: Shape 1728">
                  <a:extLst>
                    <a:ext uri="{FF2B5EF4-FFF2-40B4-BE49-F238E27FC236}">
                      <a16:creationId xmlns:a16="http://schemas.microsoft.com/office/drawing/2014/main" id="{C47F5D2E-5ED2-40CA-8BF0-E9EB36528254}"/>
                    </a:ext>
                  </a:extLst>
                </p:cNvPr>
                <p:cNvSpPr/>
                <p:nvPr/>
              </p:nvSpPr>
              <p:spPr>
                <a:xfrm>
                  <a:off x="726282" y="1206923"/>
                  <a:ext cx="63695" cy="14013"/>
                </a:xfrm>
                <a:custGeom>
                  <a:avLst/>
                  <a:gdLst>
                    <a:gd name="connsiteX0" fmla="*/ 63696 w 63695"/>
                    <a:gd name="connsiteY0" fmla="*/ 2548 h 14013"/>
                    <a:gd name="connsiteX1" fmla="*/ 11465 w 63695"/>
                    <a:gd name="connsiteY1" fmla="*/ 0 h 14013"/>
                    <a:gd name="connsiteX2" fmla="*/ 0 w 63695"/>
                    <a:gd name="connsiteY2" fmla="*/ 10191 h 14013"/>
                    <a:gd name="connsiteX3" fmla="*/ 50957 w 63695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95" h="14013">
                      <a:moveTo>
                        <a:pt x="63696" y="2548"/>
                      </a:moveTo>
                      <a:lnTo>
                        <a:pt x="11465" y="0"/>
                      </a:lnTo>
                      <a:lnTo>
                        <a:pt x="0" y="10191"/>
                      </a:lnTo>
                      <a:lnTo>
                        <a:pt x="50957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0" name="Freeform: Shape 1729">
                  <a:extLst>
                    <a:ext uri="{FF2B5EF4-FFF2-40B4-BE49-F238E27FC236}">
                      <a16:creationId xmlns:a16="http://schemas.microsoft.com/office/drawing/2014/main" id="{07A4B633-F519-4EA5-A702-3687DA15A7F6}"/>
                    </a:ext>
                  </a:extLst>
                </p:cNvPr>
                <p:cNvSpPr/>
                <p:nvPr/>
              </p:nvSpPr>
              <p:spPr>
                <a:xfrm rot="-2476686">
                  <a:off x="836716" y="1139168"/>
                  <a:ext cx="21656" cy="178343"/>
                </a:xfrm>
                <a:custGeom>
                  <a:avLst/>
                  <a:gdLst>
                    <a:gd name="connsiteX0" fmla="*/ 0 w 21656"/>
                    <a:gd name="connsiteY0" fmla="*/ 0 h 178343"/>
                    <a:gd name="connsiteX1" fmla="*/ 21656 w 21656"/>
                    <a:gd name="connsiteY1" fmla="*/ 0 h 178343"/>
                    <a:gd name="connsiteX2" fmla="*/ 21656 w 21656"/>
                    <a:gd name="connsiteY2" fmla="*/ 178344 h 178343"/>
                    <a:gd name="connsiteX3" fmla="*/ 0 w 21656"/>
                    <a:gd name="connsiteY3" fmla="*/ 178344 h 17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8343">
                      <a:moveTo>
                        <a:pt x="0" y="0"/>
                      </a:moveTo>
                      <a:lnTo>
                        <a:pt x="21656" y="0"/>
                      </a:lnTo>
                      <a:lnTo>
                        <a:pt x="21656" y="178344"/>
                      </a:lnTo>
                      <a:lnTo>
                        <a:pt x="0" y="178344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1" name="Freeform: Shape 1730">
                  <a:extLst>
                    <a:ext uri="{FF2B5EF4-FFF2-40B4-BE49-F238E27FC236}">
                      <a16:creationId xmlns:a16="http://schemas.microsoft.com/office/drawing/2014/main" id="{D7678A55-7F60-4EE1-A62C-E9DA83963B71}"/>
                    </a:ext>
                  </a:extLst>
                </p:cNvPr>
                <p:cNvSpPr/>
                <p:nvPr/>
              </p:nvSpPr>
              <p:spPr>
                <a:xfrm>
                  <a:off x="723734" y="1470623"/>
                  <a:ext cx="371982" cy="411473"/>
                </a:xfrm>
                <a:custGeom>
                  <a:avLst/>
                  <a:gdLst>
                    <a:gd name="connsiteX0" fmla="*/ 0 w 371982"/>
                    <a:gd name="connsiteY0" fmla="*/ 0 h 411473"/>
                    <a:gd name="connsiteX1" fmla="*/ 371983 w 371982"/>
                    <a:gd name="connsiteY1" fmla="*/ 0 h 411473"/>
                    <a:gd name="connsiteX2" fmla="*/ 371983 w 371982"/>
                    <a:gd name="connsiteY2" fmla="*/ 411474 h 411473"/>
                    <a:gd name="connsiteX3" fmla="*/ 0 w 371982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1982" h="411473">
                      <a:moveTo>
                        <a:pt x="0" y="0"/>
                      </a:moveTo>
                      <a:lnTo>
                        <a:pt x="371983" y="0"/>
                      </a:lnTo>
                      <a:lnTo>
                        <a:pt x="371983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2" name="Freeform: Shape 1731">
                  <a:extLst>
                    <a:ext uri="{FF2B5EF4-FFF2-40B4-BE49-F238E27FC236}">
                      <a16:creationId xmlns:a16="http://schemas.microsoft.com/office/drawing/2014/main" id="{E83F4DCD-6B76-4D8E-BA1E-E912E564B16F}"/>
                    </a:ext>
                  </a:extLst>
                </p:cNvPr>
                <p:cNvSpPr/>
                <p:nvPr/>
              </p:nvSpPr>
              <p:spPr>
                <a:xfrm>
                  <a:off x="825647" y="1470623"/>
                  <a:ext cx="42039" cy="411473"/>
                </a:xfrm>
                <a:custGeom>
                  <a:avLst/>
                  <a:gdLst>
                    <a:gd name="connsiteX0" fmla="*/ 0 w 42039"/>
                    <a:gd name="connsiteY0" fmla="*/ 0 h 411473"/>
                    <a:gd name="connsiteX1" fmla="*/ 42039 w 42039"/>
                    <a:gd name="connsiteY1" fmla="*/ 0 h 411473"/>
                    <a:gd name="connsiteX2" fmla="*/ 42039 w 42039"/>
                    <a:gd name="connsiteY2" fmla="*/ 411474 h 411473"/>
                    <a:gd name="connsiteX3" fmla="*/ 0 w 42039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411473">
                      <a:moveTo>
                        <a:pt x="0" y="0"/>
                      </a:moveTo>
                      <a:lnTo>
                        <a:pt x="42039" y="0"/>
                      </a:lnTo>
                      <a:lnTo>
                        <a:pt x="42039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3" name="Freeform: Shape 1732">
                  <a:extLst>
                    <a:ext uri="{FF2B5EF4-FFF2-40B4-BE49-F238E27FC236}">
                      <a16:creationId xmlns:a16="http://schemas.microsoft.com/office/drawing/2014/main" id="{5E01CBF3-5AA9-4EE5-BEC5-6EB3FAAE0D45}"/>
                    </a:ext>
                  </a:extLst>
                </p:cNvPr>
                <p:cNvSpPr/>
                <p:nvPr/>
              </p:nvSpPr>
              <p:spPr>
                <a:xfrm>
                  <a:off x="907178" y="1470623"/>
                  <a:ext cx="42039" cy="411473"/>
                </a:xfrm>
                <a:custGeom>
                  <a:avLst/>
                  <a:gdLst>
                    <a:gd name="connsiteX0" fmla="*/ 0 w 42039"/>
                    <a:gd name="connsiteY0" fmla="*/ 0 h 411473"/>
                    <a:gd name="connsiteX1" fmla="*/ 42039 w 42039"/>
                    <a:gd name="connsiteY1" fmla="*/ 0 h 411473"/>
                    <a:gd name="connsiteX2" fmla="*/ 42039 w 42039"/>
                    <a:gd name="connsiteY2" fmla="*/ 411474 h 411473"/>
                    <a:gd name="connsiteX3" fmla="*/ 0 w 42039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411473">
                      <a:moveTo>
                        <a:pt x="0" y="0"/>
                      </a:moveTo>
                      <a:lnTo>
                        <a:pt x="42039" y="0"/>
                      </a:lnTo>
                      <a:lnTo>
                        <a:pt x="42039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4" name="Freeform: Shape 1733">
                  <a:extLst>
                    <a:ext uri="{FF2B5EF4-FFF2-40B4-BE49-F238E27FC236}">
                      <a16:creationId xmlns:a16="http://schemas.microsoft.com/office/drawing/2014/main" id="{C1C0EAA1-622B-454C-B876-336D34693F8A}"/>
                    </a:ext>
                  </a:extLst>
                </p:cNvPr>
                <p:cNvSpPr/>
                <p:nvPr/>
              </p:nvSpPr>
              <p:spPr>
                <a:xfrm>
                  <a:off x="800169" y="1319027"/>
                  <a:ext cx="756704" cy="631860"/>
                </a:xfrm>
                <a:custGeom>
                  <a:avLst/>
                  <a:gdLst>
                    <a:gd name="connsiteX0" fmla="*/ 756704 w 756704"/>
                    <a:gd name="connsiteY0" fmla="*/ 631861 h 631860"/>
                    <a:gd name="connsiteX1" fmla="*/ 429309 w 756704"/>
                    <a:gd name="connsiteY1" fmla="*/ 631861 h 631860"/>
                    <a:gd name="connsiteX2" fmla="*/ 0 w 756704"/>
                    <a:gd name="connsiteY2" fmla="*/ 202552 h 631860"/>
                    <a:gd name="connsiteX3" fmla="*/ 0 w 756704"/>
                    <a:gd name="connsiteY3" fmla="*/ 0 h 631860"/>
                    <a:gd name="connsiteX4" fmla="*/ 686639 w 756704"/>
                    <a:gd name="connsiteY4" fmla="*/ 0 h 631860"/>
                    <a:gd name="connsiteX5" fmla="*/ 594917 w 756704"/>
                    <a:gd name="connsiteY5" fmla="*/ 238222 h 631860"/>
                    <a:gd name="connsiteX6" fmla="*/ 603835 w 756704"/>
                    <a:gd name="connsiteY6" fmla="*/ 357970 h 631860"/>
                    <a:gd name="connsiteX7" fmla="*/ 756704 w 756704"/>
                    <a:gd name="connsiteY7" fmla="*/ 631861 h 631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6704" h="631860">
                      <a:moveTo>
                        <a:pt x="756704" y="631861"/>
                      </a:moveTo>
                      <a:lnTo>
                        <a:pt x="429309" y="631861"/>
                      </a:lnTo>
                      <a:cubicBezTo>
                        <a:pt x="192361" y="631861"/>
                        <a:pt x="0" y="439500"/>
                        <a:pt x="0" y="202552"/>
                      </a:cubicBezTo>
                      <a:lnTo>
                        <a:pt x="0" y="0"/>
                      </a:lnTo>
                      <a:lnTo>
                        <a:pt x="686639" y="0"/>
                      </a:lnTo>
                      <a:lnTo>
                        <a:pt x="594917" y="238222"/>
                      </a:lnTo>
                      <a:cubicBezTo>
                        <a:pt x="579630" y="277713"/>
                        <a:pt x="583452" y="321026"/>
                        <a:pt x="603835" y="357970"/>
                      </a:cubicBezTo>
                      <a:lnTo>
                        <a:pt x="756704" y="631861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" name="Freeform: Shape 1734">
                  <a:extLst>
                    <a:ext uri="{FF2B5EF4-FFF2-40B4-BE49-F238E27FC236}">
                      <a16:creationId xmlns:a16="http://schemas.microsoft.com/office/drawing/2014/main" id="{5D5C1B25-8574-4731-9588-1EED8303C5A9}"/>
                    </a:ext>
                  </a:extLst>
                </p:cNvPr>
                <p:cNvSpPr/>
                <p:nvPr/>
              </p:nvSpPr>
              <p:spPr>
                <a:xfrm>
                  <a:off x="951765" y="1319027"/>
                  <a:ext cx="624217" cy="477717"/>
                </a:xfrm>
                <a:custGeom>
                  <a:avLst/>
                  <a:gdLst>
                    <a:gd name="connsiteX0" fmla="*/ 624217 w 624217"/>
                    <a:gd name="connsiteY0" fmla="*/ 0 h 477717"/>
                    <a:gd name="connsiteX1" fmla="*/ 624217 w 624217"/>
                    <a:gd name="connsiteY1" fmla="*/ 477717 h 477717"/>
                    <a:gd name="connsiteX2" fmla="*/ 329944 w 624217"/>
                    <a:gd name="connsiteY2" fmla="*/ 477717 h 477717"/>
                    <a:gd name="connsiteX3" fmla="*/ 0 w 624217"/>
                    <a:gd name="connsiteY3" fmla="*/ 147774 h 477717"/>
                    <a:gd name="connsiteX4" fmla="*/ 0 w 624217"/>
                    <a:gd name="connsiteY4" fmla="*/ 0 h 477717"/>
                    <a:gd name="connsiteX5" fmla="*/ 624217 w 624217"/>
                    <a:gd name="connsiteY5" fmla="*/ 0 h 47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4217" h="477717">
                      <a:moveTo>
                        <a:pt x="624217" y="0"/>
                      </a:moveTo>
                      <a:lnTo>
                        <a:pt x="624217" y="477717"/>
                      </a:lnTo>
                      <a:lnTo>
                        <a:pt x="329944" y="477717"/>
                      </a:lnTo>
                      <a:cubicBezTo>
                        <a:pt x="147774" y="477717"/>
                        <a:pt x="0" y="329943"/>
                        <a:pt x="0" y="147774"/>
                      </a:cubicBezTo>
                      <a:lnTo>
                        <a:pt x="0" y="0"/>
                      </a:lnTo>
                      <a:lnTo>
                        <a:pt x="624217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" name="Freeform: Shape 1735">
                  <a:extLst>
                    <a:ext uri="{FF2B5EF4-FFF2-40B4-BE49-F238E27FC236}">
                      <a16:creationId xmlns:a16="http://schemas.microsoft.com/office/drawing/2014/main" id="{09E2E449-942C-40D2-B1EA-F29C2C49793F}"/>
                    </a:ext>
                  </a:extLst>
                </p:cNvPr>
                <p:cNvSpPr/>
                <p:nvPr/>
              </p:nvSpPr>
              <p:spPr>
                <a:xfrm>
                  <a:off x="756856" y="1262975"/>
                  <a:ext cx="670078" cy="178347"/>
                </a:xfrm>
                <a:custGeom>
                  <a:avLst/>
                  <a:gdLst>
                    <a:gd name="connsiteX0" fmla="*/ 668804 w 670078"/>
                    <a:gd name="connsiteY0" fmla="*/ 178348 h 178347"/>
                    <a:gd name="connsiteX1" fmla="*/ 89174 w 670078"/>
                    <a:gd name="connsiteY1" fmla="*/ 178348 h 178347"/>
                    <a:gd name="connsiteX2" fmla="*/ 0 w 670078"/>
                    <a:gd name="connsiteY2" fmla="*/ 89174 h 178347"/>
                    <a:gd name="connsiteX3" fmla="*/ 89174 w 670078"/>
                    <a:gd name="connsiteY3" fmla="*/ 0 h 178347"/>
                    <a:gd name="connsiteX4" fmla="*/ 670078 w 670078"/>
                    <a:gd name="connsiteY4" fmla="*/ 0 h 178347"/>
                    <a:gd name="connsiteX5" fmla="*/ 670078 w 670078"/>
                    <a:gd name="connsiteY5" fmla="*/ 178348 h 17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0078" h="178347">
                      <a:moveTo>
                        <a:pt x="668804" y="178348"/>
                      </a:moveTo>
                      <a:lnTo>
                        <a:pt x="89174" y="178348"/>
                      </a:lnTo>
                      <a:cubicBezTo>
                        <a:pt x="40765" y="178348"/>
                        <a:pt x="0" y="138856"/>
                        <a:pt x="0" y="89174"/>
                      </a:cubicBezTo>
                      <a:cubicBezTo>
                        <a:pt x="0" y="40765"/>
                        <a:pt x="39491" y="0"/>
                        <a:pt x="89174" y="0"/>
                      </a:cubicBezTo>
                      <a:lnTo>
                        <a:pt x="670078" y="0"/>
                      </a:lnTo>
                      <a:lnTo>
                        <a:pt x="670078" y="178348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7" name="Freeform: Shape 1736">
                  <a:extLst>
                    <a:ext uri="{FF2B5EF4-FFF2-40B4-BE49-F238E27FC236}">
                      <a16:creationId xmlns:a16="http://schemas.microsoft.com/office/drawing/2014/main" id="{767D629C-8C64-46BE-ADC1-CFB20FE4CD35}"/>
                    </a:ext>
                  </a:extLst>
                </p:cNvPr>
                <p:cNvSpPr/>
                <p:nvPr/>
              </p:nvSpPr>
              <p:spPr>
                <a:xfrm>
                  <a:off x="1598913" y="2087197"/>
                  <a:ext cx="1257352" cy="233126"/>
                </a:xfrm>
                <a:custGeom>
                  <a:avLst/>
                  <a:gdLst>
                    <a:gd name="connsiteX0" fmla="*/ 0 w 1257352"/>
                    <a:gd name="connsiteY0" fmla="*/ 0 h 233126"/>
                    <a:gd name="connsiteX1" fmla="*/ 1257352 w 1257352"/>
                    <a:gd name="connsiteY1" fmla="*/ 0 h 233126"/>
                    <a:gd name="connsiteX2" fmla="*/ 1257352 w 1257352"/>
                    <a:gd name="connsiteY2" fmla="*/ 233126 h 233126"/>
                    <a:gd name="connsiteX3" fmla="*/ 0 w 1257352"/>
                    <a:gd name="connsiteY3" fmla="*/ 233126 h 233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7352" h="233126">
                      <a:moveTo>
                        <a:pt x="0" y="0"/>
                      </a:moveTo>
                      <a:lnTo>
                        <a:pt x="1257352" y="0"/>
                      </a:lnTo>
                      <a:lnTo>
                        <a:pt x="1257352" y="233126"/>
                      </a:lnTo>
                      <a:lnTo>
                        <a:pt x="0" y="233126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8" name="Freeform: Shape 1737">
                  <a:extLst>
                    <a:ext uri="{FF2B5EF4-FFF2-40B4-BE49-F238E27FC236}">
                      <a16:creationId xmlns:a16="http://schemas.microsoft.com/office/drawing/2014/main" id="{C7FBB45F-E68D-4844-9E8B-C58862D84B44}"/>
                    </a:ext>
                  </a:extLst>
                </p:cNvPr>
                <p:cNvSpPr/>
                <p:nvPr/>
              </p:nvSpPr>
              <p:spPr>
                <a:xfrm>
                  <a:off x="1188200" y="1138132"/>
                  <a:ext cx="270582" cy="425486"/>
                </a:xfrm>
                <a:custGeom>
                  <a:avLst/>
                  <a:gdLst>
                    <a:gd name="connsiteX0" fmla="*/ 106247 w 270582"/>
                    <a:gd name="connsiteY0" fmla="*/ 425487 h 425486"/>
                    <a:gd name="connsiteX1" fmla="*/ 270582 w 270582"/>
                    <a:gd name="connsiteY1" fmla="*/ 0 h 425486"/>
                    <a:gd name="connsiteX2" fmla="*/ 169943 w 270582"/>
                    <a:gd name="connsiteY2" fmla="*/ 0 h 425486"/>
                    <a:gd name="connsiteX3" fmla="*/ 148287 w 270582"/>
                    <a:gd name="connsiteY3" fmla="*/ 15287 h 425486"/>
                    <a:gd name="connsiteX4" fmla="*/ 1787 w 270582"/>
                    <a:gd name="connsiteY4" fmla="*/ 393639 h 425486"/>
                    <a:gd name="connsiteX5" fmla="*/ 23443 w 270582"/>
                    <a:gd name="connsiteY5" fmla="*/ 425487 h 425486"/>
                    <a:gd name="connsiteX6" fmla="*/ 106247 w 270582"/>
                    <a:gd name="connsiteY6" fmla="*/ 425487 h 425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0582" h="425486">
                      <a:moveTo>
                        <a:pt x="106247" y="425487"/>
                      </a:moveTo>
                      <a:lnTo>
                        <a:pt x="270582" y="0"/>
                      </a:lnTo>
                      <a:lnTo>
                        <a:pt x="169943" y="0"/>
                      </a:lnTo>
                      <a:cubicBezTo>
                        <a:pt x="159752" y="0"/>
                        <a:pt x="150834" y="6370"/>
                        <a:pt x="148287" y="15287"/>
                      </a:cubicBezTo>
                      <a:lnTo>
                        <a:pt x="1787" y="393639"/>
                      </a:lnTo>
                      <a:cubicBezTo>
                        <a:pt x="-4583" y="408926"/>
                        <a:pt x="6882" y="425487"/>
                        <a:pt x="23443" y="425487"/>
                      </a:cubicBezTo>
                      <a:lnTo>
                        <a:pt x="106247" y="42548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9" name="Freeform: Shape 1738">
                  <a:extLst>
                    <a:ext uri="{FF2B5EF4-FFF2-40B4-BE49-F238E27FC236}">
                      <a16:creationId xmlns:a16="http://schemas.microsoft.com/office/drawing/2014/main" id="{B61BB67C-7A0E-4024-9873-A704352FA790}"/>
                    </a:ext>
                  </a:extLst>
                </p:cNvPr>
                <p:cNvSpPr/>
                <p:nvPr/>
              </p:nvSpPr>
              <p:spPr>
                <a:xfrm>
                  <a:off x="1211643" y="1138132"/>
                  <a:ext cx="281534" cy="425486"/>
                </a:xfrm>
                <a:custGeom>
                  <a:avLst/>
                  <a:gdLst>
                    <a:gd name="connsiteX0" fmla="*/ 117200 w 281534"/>
                    <a:gd name="connsiteY0" fmla="*/ 425487 h 425486"/>
                    <a:gd name="connsiteX1" fmla="*/ 281535 w 281534"/>
                    <a:gd name="connsiteY1" fmla="*/ 0 h 425486"/>
                    <a:gd name="connsiteX2" fmla="*/ 165609 w 281534"/>
                    <a:gd name="connsiteY2" fmla="*/ 0 h 425486"/>
                    <a:gd name="connsiteX3" fmla="*/ 0 w 281534"/>
                    <a:gd name="connsiteY3" fmla="*/ 425487 h 425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1534" h="425486">
                      <a:moveTo>
                        <a:pt x="117200" y="425487"/>
                      </a:moveTo>
                      <a:lnTo>
                        <a:pt x="281535" y="0"/>
                      </a:lnTo>
                      <a:lnTo>
                        <a:pt x="165609" y="0"/>
                      </a:lnTo>
                      <a:lnTo>
                        <a:pt x="0" y="4254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0" name="Freeform: Shape 1739">
                  <a:extLst>
                    <a:ext uri="{FF2B5EF4-FFF2-40B4-BE49-F238E27FC236}">
                      <a16:creationId xmlns:a16="http://schemas.microsoft.com/office/drawing/2014/main" id="{F0A9530A-C117-471D-BBDA-1E362B34CAFB}"/>
                    </a:ext>
                  </a:extLst>
                </p:cNvPr>
                <p:cNvSpPr/>
                <p:nvPr/>
              </p:nvSpPr>
              <p:spPr>
                <a:xfrm>
                  <a:off x="1476617" y="1237497"/>
                  <a:ext cx="1457356" cy="784730"/>
                </a:xfrm>
                <a:custGeom>
                  <a:avLst/>
                  <a:gdLst>
                    <a:gd name="connsiteX0" fmla="*/ 1174548 w 1457356"/>
                    <a:gd name="connsiteY0" fmla="*/ 383448 h 784730"/>
                    <a:gd name="connsiteX1" fmla="*/ 1127413 w 1457356"/>
                    <a:gd name="connsiteY1" fmla="*/ 468800 h 784730"/>
                    <a:gd name="connsiteX2" fmla="*/ 1028048 w 1457356"/>
                    <a:gd name="connsiteY2" fmla="*/ 527400 h 784730"/>
                    <a:gd name="connsiteX3" fmla="*/ 471348 w 1457356"/>
                    <a:gd name="connsiteY3" fmla="*/ 527400 h 784730"/>
                    <a:gd name="connsiteX4" fmla="*/ 371983 w 1457356"/>
                    <a:gd name="connsiteY4" fmla="*/ 468800 h 784730"/>
                    <a:gd name="connsiteX5" fmla="*/ 109557 w 1457356"/>
                    <a:gd name="connsiteY5" fmla="*/ 0 h 784730"/>
                    <a:gd name="connsiteX6" fmla="*/ 0 w 1457356"/>
                    <a:gd name="connsiteY6" fmla="*/ 307013 h 784730"/>
                    <a:gd name="connsiteX7" fmla="*/ 146500 w 1457356"/>
                    <a:gd name="connsiteY7" fmla="*/ 569439 h 784730"/>
                    <a:gd name="connsiteX8" fmla="*/ 39491 w 1457356"/>
                    <a:gd name="connsiteY8" fmla="*/ 569439 h 784730"/>
                    <a:gd name="connsiteX9" fmla="*/ 39491 w 1457356"/>
                    <a:gd name="connsiteY9" fmla="*/ 784730 h 784730"/>
                    <a:gd name="connsiteX10" fmla="*/ 1387291 w 1457356"/>
                    <a:gd name="connsiteY10" fmla="*/ 784730 h 784730"/>
                    <a:gd name="connsiteX11" fmla="*/ 1387291 w 1457356"/>
                    <a:gd name="connsiteY11" fmla="*/ 569439 h 784730"/>
                    <a:gd name="connsiteX12" fmla="*/ 1352896 w 1457356"/>
                    <a:gd name="connsiteY12" fmla="*/ 569439 h 784730"/>
                    <a:gd name="connsiteX13" fmla="*/ 1457356 w 1457356"/>
                    <a:gd name="connsiteY13" fmla="*/ 383448 h 784730"/>
                    <a:gd name="connsiteX14" fmla="*/ 1174548 w 1457356"/>
                    <a:gd name="connsiteY14" fmla="*/ 383448 h 78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57356" h="784730">
                      <a:moveTo>
                        <a:pt x="1174548" y="383448"/>
                      </a:moveTo>
                      <a:lnTo>
                        <a:pt x="1127413" y="468800"/>
                      </a:lnTo>
                      <a:cubicBezTo>
                        <a:pt x="1107030" y="504469"/>
                        <a:pt x="1068813" y="527400"/>
                        <a:pt x="1028048" y="527400"/>
                      </a:cubicBezTo>
                      <a:lnTo>
                        <a:pt x="471348" y="527400"/>
                      </a:lnTo>
                      <a:cubicBezTo>
                        <a:pt x="430583" y="527400"/>
                        <a:pt x="392365" y="504469"/>
                        <a:pt x="371983" y="468800"/>
                      </a:cubicBezTo>
                      <a:lnTo>
                        <a:pt x="109557" y="0"/>
                      </a:lnTo>
                      <a:lnTo>
                        <a:pt x="0" y="307013"/>
                      </a:lnTo>
                      <a:lnTo>
                        <a:pt x="146500" y="569439"/>
                      </a:lnTo>
                      <a:lnTo>
                        <a:pt x="39491" y="569439"/>
                      </a:lnTo>
                      <a:lnTo>
                        <a:pt x="39491" y="784730"/>
                      </a:lnTo>
                      <a:lnTo>
                        <a:pt x="1387291" y="784730"/>
                      </a:lnTo>
                      <a:lnTo>
                        <a:pt x="1387291" y="569439"/>
                      </a:lnTo>
                      <a:lnTo>
                        <a:pt x="1352896" y="569439"/>
                      </a:lnTo>
                      <a:lnTo>
                        <a:pt x="1457356" y="383448"/>
                      </a:lnTo>
                      <a:lnTo>
                        <a:pt x="1174548" y="383448"/>
                      </a:lnTo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1" name="Freeform: Shape 1740">
                  <a:extLst>
                    <a:ext uri="{FF2B5EF4-FFF2-40B4-BE49-F238E27FC236}">
                      <a16:creationId xmlns:a16="http://schemas.microsoft.com/office/drawing/2014/main" id="{BF9C61A3-A423-46C9-A87B-B7D1662D532B}"/>
                    </a:ext>
                  </a:extLst>
                </p:cNvPr>
                <p:cNvSpPr/>
                <p:nvPr/>
              </p:nvSpPr>
              <p:spPr>
                <a:xfrm>
                  <a:off x="1231601" y="1027301"/>
                  <a:ext cx="513811" cy="996199"/>
                </a:xfrm>
                <a:custGeom>
                  <a:avLst/>
                  <a:gdLst>
                    <a:gd name="connsiteX0" fmla="*/ 211894 w 513811"/>
                    <a:gd name="connsiteY0" fmla="*/ 996200 h 996199"/>
                    <a:gd name="connsiteX1" fmla="*/ 18260 w 513811"/>
                    <a:gd name="connsiteY1" fmla="*/ 649695 h 996199"/>
                    <a:gd name="connsiteX2" fmla="*/ 9342 w 513811"/>
                    <a:gd name="connsiteY2" fmla="*/ 529948 h 996199"/>
                    <a:gd name="connsiteX3" fmla="*/ 201703 w 513811"/>
                    <a:gd name="connsiteY3" fmla="*/ 33122 h 996199"/>
                    <a:gd name="connsiteX4" fmla="*/ 248838 w 513811"/>
                    <a:gd name="connsiteY4" fmla="*/ 0 h 996199"/>
                    <a:gd name="connsiteX5" fmla="*/ 513812 w 513811"/>
                    <a:gd name="connsiteY5" fmla="*/ 0 h 996199"/>
                    <a:gd name="connsiteX6" fmla="*/ 308712 w 513811"/>
                    <a:gd name="connsiteY6" fmla="*/ 528674 h 996199"/>
                    <a:gd name="connsiteX7" fmla="*/ 317629 w 513811"/>
                    <a:gd name="connsiteY7" fmla="*/ 648421 h 996199"/>
                    <a:gd name="connsiteX8" fmla="*/ 511264 w 513811"/>
                    <a:gd name="connsiteY8" fmla="*/ 994926 h 996199"/>
                    <a:gd name="connsiteX9" fmla="*/ 211894 w 513811"/>
                    <a:gd name="connsiteY9" fmla="*/ 994926 h 99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3811" h="996199">
                      <a:moveTo>
                        <a:pt x="211894" y="996200"/>
                      </a:moveTo>
                      <a:lnTo>
                        <a:pt x="18260" y="649695"/>
                      </a:lnTo>
                      <a:cubicBezTo>
                        <a:pt x="-2123" y="612752"/>
                        <a:pt x="-5945" y="569439"/>
                        <a:pt x="9342" y="529948"/>
                      </a:cubicBezTo>
                      <a:lnTo>
                        <a:pt x="201703" y="33122"/>
                      </a:lnTo>
                      <a:cubicBezTo>
                        <a:pt x="209346" y="14013"/>
                        <a:pt x="228455" y="0"/>
                        <a:pt x="248838" y="0"/>
                      </a:cubicBezTo>
                      <a:lnTo>
                        <a:pt x="513812" y="0"/>
                      </a:lnTo>
                      <a:lnTo>
                        <a:pt x="308712" y="528674"/>
                      </a:lnTo>
                      <a:cubicBezTo>
                        <a:pt x="293425" y="568165"/>
                        <a:pt x="297247" y="611478"/>
                        <a:pt x="317629" y="648421"/>
                      </a:cubicBezTo>
                      <a:lnTo>
                        <a:pt x="511264" y="994926"/>
                      </a:lnTo>
                      <a:lnTo>
                        <a:pt x="211894" y="994926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2" name="Freeform: Shape 1741">
                  <a:extLst>
                    <a:ext uri="{FF2B5EF4-FFF2-40B4-BE49-F238E27FC236}">
                      <a16:creationId xmlns:a16="http://schemas.microsoft.com/office/drawing/2014/main" id="{BE348450-A496-4C0B-A39A-59CF2EABDC88}"/>
                    </a:ext>
                  </a:extLst>
                </p:cNvPr>
                <p:cNvSpPr/>
                <p:nvPr/>
              </p:nvSpPr>
              <p:spPr>
                <a:xfrm>
                  <a:off x="1232026" y="1620945"/>
                  <a:ext cx="366886" cy="402556"/>
                </a:xfrm>
                <a:custGeom>
                  <a:avLst/>
                  <a:gdLst>
                    <a:gd name="connsiteX0" fmla="*/ 0 w 366886"/>
                    <a:gd name="connsiteY0" fmla="*/ 0 h 402556"/>
                    <a:gd name="connsiteX1" fmla="*/ 17835 w 366886"/>
                    <a:gd name="connsiteY1" fmla="*/ 56052 h 402556"/>
                    <a:gd name="connsiteX2" fmla="*/ 177074 w 366886"/>
                    <a:gd name="connsiteY2" fmla="*/ 340135 h 402556"/>
                    <a:gd name="connsiteX3" fmla="*/ 212744 w 366886"/>
                    <a:gd name="connsiteY3" fmla="*/ 402556 h 402556"/>
                    <a:gd name="connsiteX4" fmla="*/ 366887 w 366886"/>
                    <a:gd name="connsiteY4" fmla="*/ 402556 h 402556"/>
                    <a:gd name="connsiteX5" fmla="*/ 331217 w 366886"/>
                    <a:gd name="connsiteY5" fmla="*/ 340135 h 402556"/>
                    <a:gd name="connsiteX6" fmla="*/ 170704 w 366886"/>
                    <a:gd name="connsiteY6" fmla="*/ 56052 h 402556"/>
                    <a:gd name="connsiteX7" fmla="*/ 152870 w 366886"/>
                    <a:gd name="connsiteY7" fmla="*/ 0 h 402556"/>
                    <a:gd name="connsiteX8" fmla="*/ 0 w 366886"/>
                    <a:gd name="connsiteY8" fmla="*/ 0 h 402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6886" h="402556">
                      <a:moveTo>
                        <a:pt x="0" y="0"/>
                      </a:moveTo>
                      <a:cubicBezTo>
                        <a:pt x="1274" y="19109"/>
                        <a:pt x="7643" y="38217"/>
                        <a:pt x="17835" y="56052"/>
                      </a:cubicBezTo>
                      <a:lnTo>
                        <a:pt x="177074" y="340135"/>
                      </a:lnTo>
                      <a:lnTo>
                        <a:pt x="212744" y="402556"/>
                      </a:lnTo>
                      <a:lnTo>
                        <a:pt x="366887" y="402556"/>
                      </a:lnTo>
                      <a:lnTo>
                        <a:pt x="331217" y="340135"/>
                      </a:lnTo>
                      <a:lnTo>
                        <a:pt x="170704" y="56052"/>
                      </a:lnTo>
                      <a:cubicBezTo>
                        <a:pt x="160513" y="38217"/>
                        <a:pt x="155417" y="19109"/>
                        <a:pt x="15287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3" name="Freeform: Shape 1742">
                  <a:extLst>
                    <a:ext uri="{FF2B5EF4-FFF2-40B4-BE49-F238E27FC236}">
                      <a16:creationId xmlns:a16="http://schemas.microsoft.com/office/drawing/2014/main" id="{DBF7EC00-093A-4A05-BB53-2F134FA9362F}"/>
                    </a:ext>
                  </a:extLst>
                </p:cNvPr>
                <p:cNvSpPr/>
                <p:nvPr/>
              </p:nvSpPr>
              <p:spPr>
                <a:xfrm>
                  <a:off x="2707217" y="1620945"/>
                  <a:ext cx="512113" cy="402556"/>
                </a:xfrm>
                <a:custGeom>
                  <a:avLst/>
                  <a:gdLst>
                    <a:gd name="connsiteX0" fmla="*/ 193635 w 512113"/>
                    <a:gd name="connsiteY0" fmla="*/ 56052 h 402556"/>
                    <a:gd name="connsiteX1" fmla="*/ 0 w 512113"/>
                    <a:gd name="connsiteY1" fmla="*/ 402556 h 402556"/>
                    <a:gd name="connsiteX2" fmla="*/ 300644 w 512113"/>
                    <a:gd name="connsiteY2" fmla="*/ 402556 h 402556"/>
                    <a:gd name="connsiteX3" fmla="*/ 494278 w 512113"/>
                    <a:gd name="connsiteY3" fmla="*/ 56052 h 402556"/>
                    <a:gd name="connsiteX4" fmla="*/ 512113 w 512113"/>
                    <a:gd name="connsiteY4" fmla="*/ 0 h 402556"/>
                    <a:gd name="connsiteX5" fmla="*/ 211470 w 512113"/>
                    <a:gd name="connsiteY5" fmla="*/ 0 h 402556"/>
                    <a:gd name="connsiteX6" fmla="*/ 193635 w 512113"/>
                    <a:gd name="connsiteY6" fmla="*/ 56052 h 402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2113" h="402556">
                      <a:moveTo>
                        <a:pt x="193635" y="56052"/>
                      </a:moveTo>
                      <a:lnTo>
                        <a:pt x="0" y="402556"/>
                      </a:lnTo>
                      <a:lnTo>
                        <a:pt x="300644" y="402556"/>
                      </a:lnTo>
                      <a:lnTo>
                        <a:pt x="494278" y="56052"/>
                      </a:lnTo>
                      <a:cubicBezTo>
                        <a:pt x="504470" y="38217"/>
                        <a:pt x="509565" y="19109"/>
                        <a:pt x="512113" y="0"/>
                      </a:cubicBezTo>
                      <a:lnTo>
                        <a:pt x="211470" y="0"/>
                      </a:lnTo>
                      <a:cubicBezTo>
                        <a:pt x="208922" y="19109"/>
                        <a:pt x="202552" y="38217"/>
                        <a:pt x="193635" y="5605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4" name="Freeform: Shape 1743">
                  <a:extLst>
                    <a:ext uri="{FF2B5EF4-FFF2-40B4-BE49-F238E27FC236}">
                      <a16:creationId xmlns:a16="http://schemas.microsoft.com/office/drawing/2014/main" id="{5C3B9F62-F290-4326-BFF9-8F8CD6AE318A}"/>
                    </a:ext>
                  </a:extLst>
                </p:cNvPr>
                <p:cNvSpPr/>
                <p:nvPr/>
              </p:nvSpPr>
              <p:spPr>
                <a:xfrm>
                  <a:off x="2707217" y="1622219"/>
                  <a:ext cx="365613" cy="401282"/>
                </a:xfrm>
                <a:custGeom>
                  <a:avLst/>
                  <a:gdLst>
                    <a:gd name="connsiteX0" fmla="*/ 194909 w 365613"/>
                    <a:gd name="connsiteY0" fmla="*/ 53504 h 401282"/>
                    <a:gd name="connsiteX1" fmla="*/ 35670 w 365613"/>
                    <a:gd name="connsiteY1" fmla="*/ 338861 h 401282"/>
                    <a:gd name="connsiteX2" fmla="*/ 0 w 365613"/>
                    <a:gd name="connsiteY2" fmla="*/ 401282 h 401282"/>
                    <a:gd name="connsiteX3" fmla="*/ 154144 w 365613"/>
                    <a:gd name="connsiteY3" fmla="*/ 401282 h 401282"/>
                    <a:gd name="connsiteX4" fmla="*/ 189813 w 365613"/>
                    <a:gd name="connsiteY4" fmla="*/ 338861 h 401282"/>
                    <a:gd name="connsiteX5" fmla="*/ 349052 w 365613"/>
                    <a:gd name="connsiteY5" fmla="*/ 54778 h 401282"/>
                    <a:gd name="connsiteX6" fmla="*/ 365613 w 365613"/>
                    <a:gd name="connsiteY6" fmla="*/ 0 h 401282"/>
                    <a:gd name="connsiteX7" fmla="*/ 210196 w 365613"/>
                    <a:gd name="connsiteY7" fmla="*/ 0 h 401282"/>
                    <a:gd name="connsiteX8" fmla="*/ 194909 w 365613"/>
                    <a:gd name="connsiteY8" fmla="*/ 53504 h 401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5613" h="401282">
                      <a:moveTo>
                        <a:pt x="194909" y="53504"/>
                      </a:moveTo>
                      <a:lnTo>
                        <a:pt x="35670" y="338861"/>
                      </a:lnTo>
                      <a:lnTo>
                        <a:pt x="0" y="401282"/>
                      </a:lnTo>
                      <a:lnTo>
                        <a:pt x="154144" y="401282"/>
                      </a:lnTo>
                      <a:lnTo>
                        <a:pt x="189813" y="338861"/>
                      </a:lnTo>
                      <a:lnTo>
                        <a:pt x="349052" y="54778"/>
                      </a:lnTo>
                      <a:cubicBezTo>
                        <a:pt x="357970" y="38217"/>
                        <a:pt x="364339" y="19109"/>
                        <a:pt x="365613" y="0"/>
                      </a:cubicBezTo>
                      <a:lnTo>
                        <a:pt x="210196" y="0"/>
                      </a:lnTo>
                      <a:cubicBezTo>
                        <a:pt x="208922" y="17835"/>
                        <a:pt x="202552" y="38217"/>
                        <a:pt x="194909" y="53504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5" name="Freeform: Shape 1744">
                  <a:extLst>
                    <a:ext uri="{FF2B5EF4-FFF2-40B4-BE49-F238E27FC236}">
                      <a16:creationId xmlns:a16="http://schemas.microsoft.com/office/drawing/2014/main" id="{3DBA2B1F-D619-416A-88FD-6DE7AC5FD33C}"/>
                    </a:ext>
                  </a:extLst>
                </p:cNvPr>
                <p:cNvSpPr/>
                <p:nvPr/>
              </p:nvSpPr>
              <p:spPr>
                <a:xfrm>
                  <a:off x="1347952" y="2023501"/>
                  <a:ext cx="1749082" cy="63695"/>
                </a:xfrm>
                <a:custGeom>
                  <a:avLst/>
                  <a:gdLst>
                    <a:gd name="connsiteX0" fmla="*/ 1717235 w 1749082"/>
                    <a:gd name="connsiteY0" fmla="*/ 63696 h 63695"/>
                    <a:gd name="connsiteX1" fmla="*/ 31848 w 1749082"/>
                    <a:gd name="connsiteY1" fmla="*/ 63696 h 63695"/>
                    <a:gd name="connsiteX2" fmla="*/ 0 w 1749082"/>
                    <a:gd name="connsiteY2" fmla="*/ 31848 h 63695"/>
                    <a:gd name="connsiteX3" fmla="*/ 31848 w 1749082"/>
                    <a:gd name="connsiteY3" fmla="*/ 0 h 63695"/>
                    <a:gd name="connsiteX4" fmla="*/ 1717235 w 1749082"/>
                    <a:gd name="connsiteY4" fmla="*/ 0 h 63695"/>
                    <a:gd name="connsiteX5" fmla="*/ 1749083 w 1749082"/>
                    <a:gd name="connsiteY5" fmla="*/ 31848 h 63695"/>
                    <a:gd name="connsiteX6" fmla="*/ 1717235 w 1749082"/>
                    <a:gd name="connsiteY6" fmla="*/ 63696 h 63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49082" h="63695">
                      <a:moveTo>
                        <a:pt x="1717235" y="63696"/>
                      </a:moveTo>
                      <a:lnTo>
                        <a:pt x="31848" y="63696"/>
                      </a:lnTo>
                      <a:cubicBezTo>
                        <a:pt x="14013" y="63696"/>
                        <a:pt x="0" y="49683"/>
                        <a:pt x="0" y="31848"/>
                      </a:cubicBezTo>
                      <a:cubicBezTo>
                        <a:pt x="0" y="14013"/>
                        <a:pt x="14013" y="0"/>
                        <a:pt x="31848" y="0"/>
                      </a:cubicBezTo>
                      <a:lnTo>
                        <a:pt x="1717235" y="0"/>
                      </a:lnTo>
                      <a:cubicBezTo>
                        <a:pt x="1735070" y="0"/>
                        <a:pt x="1749083" y="14013"/>
                        <a:pt x="1749083" y="31848"/>
                      </a:cubicBezTo>
                      <a:cubicBezTo>
                        <a:pt x="1749083" y="49683"/>
                        <a:pt x="1735070" y="63696"/>
                        <a:pt x="1717235" y="63696"/>
                      </a:cubicBezTo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6" name="Freeform: Shape 1745">
                  <a:extLst>
                    <a:ext uri="{FF2B5EF4-FFF2-40B4-BE49-F238E27FC236}">
                      <a16:creationId xmlns:a16="http://schemas.microsoft.com/office/drawing/2014/main" id="{B6DFE4DA-3C2E-480A-A747-A97F31FD89D2}"/>
                    </a:ext>
                  </a:extLst>
                </p:cNvPr>
                <p:cNvSpPr/>
                <p:nvPr/>
              </p:nvSpPr>
              <p:spPr>
                <a:xfrm>
                  <a:off x="950491" y="2157262"/>
                  <a:ext cx="1157986" cy="194908"/>
                </a:xfrm>
                <a:custGeom>
                  <a:avLst/>
                  <a:gdLst>
                    <a:gd name="connsiteX0" fmla="*/ 1157987 w 1157986"/>
                    <a:gd name="connsiteY0" fmla="*/ 68791 h 194908"/>
                    <a:gd name="connsiteX1" fmla="*/ 1157987 w 1157986"/>
                    <a:gd name="connsiteY1" fmla="*/ 194909 h 194908"/>
                    <a:gd name="connsiteX2" fmla="*/ 0 w 1157986"/>
                    <a:gd name="connsiteY2" fmla="*/ 194909 h 194908"/>
                    <a:gd name="connsiteX3" fmla="*/ 0 w 1157986"/>
                    <a:gd name="connsiteY3" fmla="*/ 68791 h 194908"/>
                    <a:gd name="connsiteX4" fmla="*/ 68791 w 1157986"/>
                    <a:gd name="connsiteY4" fmla="*/ 0 h 194908"/>
                    <a:gd name="connsiteX5" fmla="*/ 1089196 w 1157986"/>
                    <a:gd name="connsiteY5" fmla="*/ 0 h 194908"/>
                    <a:gd name="connsiteX6" fmla="*/ 1157987 w 1157986"/>
                    <a:gd name="connsiteY6" fmla="*/ 68791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7986" h="194908">
                      <a:moveTo>
                        <a:pt x="1157987" y="68791"/>
                      </a:moveTo>
                      <a:lnTo>
                        <a:pt x="1157987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1089196" y="0"/>
                      </a:lnTo>
                      <a:cubicBezTo>
                        <a:pt x="1127413" y="0"/>
                        <a:pt x="1157987" y="30574"/>
                        <a:pt x="1157987" y="6879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7" name="Freeform: Shape 1746">
                  <a:extLst>
                    <a:ext uri="{FF2B5EF4-FFF2-40B4-BE49-F238E27FC236}">
                      <a16:creationId xmlns:a16="http://schemas.microsoft.com/office/drawing/2014/main" id="{2C128CCF-873F-4FD8-9C70-10EBC104C130}"/>
                    </a:ext>
                  </a:extLst>
                </p:cNvPr>
                <p:cNvSpPr/>
                <p:nvPr/>
              </p:nvSpPr>
              <p:spPr>
                <a:xfrm>
                  <a:off x="950491" y="2157262"/>
                  <a:ext cx="262426" cy="194908"/>
                </a:xfrm>
                <a:custGeom>
                  <a:avLst/>
                  <a:gdLst>
                    <a:gd name="connsiteX0" fmla="*/ 262426 w 262426"/>
                    <a:gd name="connsiteY0" fmla="*/ 0 h 194908"/>
                    <a:gd name="connsiteX1" fmla="*/ 193635 w 262426"/>
                    <a:gd name="connsiteY1" fmla="*/ 68791 h 194908"/>
                    <a:gd name="connsiteX2" fmla="*/ 193635 w 262426"/>
                    <a:gd name="connsiteY2" fmla="*/ 194909 h 194908"/>
                    <a:gd name="connsiteX3" fmla="*/ 0 w 262426"/>
                    <a:gd name="connsiteY3" fmla="*/ 194909 h 194908"/>
                    <a:gd name="connsiteX4" fmla="*/ 0 w 262426"/>
                    <a:gd name="connsiteY4" fmla="*/ 68791 h 194908"/>
                    <a:gd name="connsiteX5" fmla="*/ 68791 w 262426"/>
                    <a:gd name="connsiteY5" fmla="*/ 0 h 194908"/>
                    <a:gd name="connsiteX6" fmla="*/ 262426 w 262426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426" h="194908">
                      <a:moveTo>
                        <a:pt x="262426" y="0"/>
                      </a:moveTo>
                      <a:cubicBezTo>
                        <a:pt x="224209" y="0"/>
                        <a:pt x="193635" y="30574"/>
                        <a:pt x="193635" y="68791"/>
                      </a:cubicBezTo>
                      <a:lnTo>
                        <a:pt x="193635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262426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8" name="Freeform: Shape 1747">
                  <a:extLst>
                    <a:ext uri="{FF2B5EF4-FFF2-40B4-BE49-F238E27FC236}">
                      <a16:creationId xmlns:a16="http://schemas.microsoft.com/office/drawing/2014/main" id="{40F37983-121B-432B-B70A-FE58E21A4235}"/>
                    </a:ext>
                  </a:extLst>
                </p:cNvPr>
                <p:cNvSpPr/>
                <p:nvPr/>
              </p:nvSpPr>
              <p:spPr>
                <a:xfrm>
                  <a:off x="1945417" y="2157262"/>
                  <a:ext cx="164334" cy="194908"/>
                </a:xfrm>
                <a:custGeom>
                  <a:avLst/>
                  <a:gdLst>
                    <a:gd name="connsiteX0" fmla="*/ 0 w 164334"/>
                    <a:gd name="connsiteY0" fmla="*/ 0 h 194908"/>
                    <a:gd name="connsiteX1" fmla="*/ 68791 w 164334"/>
                    <a:gd name="connsiteY1" fmla="*/ 68791 h 194908"/>
                    <a:gd name="connsiteX2" fmla="*/ 68791 w 164334"/>
                    <a:gd name="connsiteY2" fmla="*/ 194909 h 194908"/>
                    <a:gd name="connsiteX3" fmla="*/ 164335 w 164334"/>
                    <a:gd name="connsiteY3" fmla="*/ 194909 h 194908"/>
                    <a:gd name="connsiteX4" fmla="*/ 164335 w 164334"/>
                    <a:gd name="connsiteY4" fmla="*/ 68791 h 194908"/>
                    <a:gd name="connsiteX5" fmla="*/ 95543 w 164334"/>
                    <a:gd name="connsiteY5" fmla="*/ 0 h 194908"/>
                    <a:gd name="connsiteX6" fmla="*/ 0 w 164334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334" h="194908">
                      <a:moveTo>
                        <a:pt x="0" y="0"/>
                      </a:moveTo>
                      <a:cubicBezTo>
                        <a:pt x="38217" y="0"/>
                        <a:pt x="68791" y="30574"/>
                        <a:pt x="68791" y="68791"/>
                      </a:cubicBezTo>
                      <a:lnTo>
                        <a:pt x="68791" y="194909"/>
                      </a:lnTo>
                      <a:lnTo>
                        <a:pt x="164335" y="194909"/>
                      </a:lnTo>
                      <a:lnTo>
                        <a:pt x="164335" y="68791"/>
                      </a:lnTo>
                      <a:cubicBezTo>
                        <a:pt x="164335" y="30574"/>
                        <a:pt x="133761" y="0"/>
                        <a:pt x="9554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9" name="Freeform: Shape 1748">
                  <a:extLst>
                    <a:ext uri="{FF2B5EF4-FFF2-40B4-BE49-F238E27FC236}">
                      <a16:creationId xmlns:a16="http://schemas.microsoft.com/office/drawing/2014/main" id="{5793A17C-9C8D-4694-BEAC-59BB7DA19088}"/>
                    </a:ext>
                  </a:extLst>
                </p:cNvPr>
                <p:cNvSpPr/>
                <p:nvPr/>
              </p:nvSpPr>
              <p:spPr>
                <a:xfrm>
                  <a:off x="1361965" y="2087197"/>
                  <a:ext cx="463704" cy="31847"/>
                </a:xfrm>
                <a:custGeom>
                  <a:avLst/>
                  <a:gdLst>
                    <a:gd name="connsiteX0" fmla="*/ 0 w 463704"/>
                    <a:gd name="connsiteY0" fmla="*/ 0 h 31847"/>
                    <a:gd name="connsiteX1" fmla="*/ 463704 w 463704"/>
                    <a:gd name="connsiteY1" fmla="*/ 0 h 31847"/>
                    <a:gd name="connsiteX2" fmla="*/ 463704 w 463704"/>
                    <a:gd name="connsiteY2" fmla="*/ 31848 h 31847"/>
                    <a:gd name="connsiteX3" fmla="*/ 0 w 463704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3704" h="31847">
                      <a:moveTo>
                        <a:pt x="0" y="0"/>
                      </a:moveTo>
                      <a:lnTo>
                        <a:pt x="463704" y="0"/>
                      </a:lnTo>
                      <a:lnTo>
                        <a:pt x="463704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0" name="Freeform: Shape 1749">
                  <a:extLst>
                    <a:ext uri="{FF2B5EF4-FFF2-40B4-BE49-F238E27FC236}">
                      <a16:creationId xmlns:a16="http://schemas.microsoft.com/office/drawing/2014/main" id="{CEC6EF56-EA1F-4C9C-B3CD-37C8CCEC298B}"/>
                    </a:ext>
                  </a:extLst>
                </p:cNvPr>
                <p:cNvSpPr/>
                <p:nvPr/>
              </p:nvSpPr>
              <p:spPr>
                <a:xfrm>
                  <a:off x="1361965" y="2087197"/>
                  <a:ext cx="114652" cy="31847"/>
                </a:xfrm>
                <a:custGeom>
                  <a:avLst/>
                  <a:gdLst>
                    <a:gd name="connsiteX0" fmla="*/ 0 w 114652"/>
                    <a:gd name="connsiteY0" fmla="*/ 0 h 31847"/>
                    <a:gd name="connsiteX1" fmla="*/ 114652 w 114652"/>
                    <a:gd name="connsiteY1" fmla="*/ 0 h 31847"/>
                    <a:gd name="connsiteX2" fmla="*/ 114652 w 114652"/>
                    <a:gd name="connsiteY2" fmla="*/ 31848 h 31847"/>
                    <a:gd name="connsiteX3" fmla="*/ 0 w 114652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2" h="31847">
                      <a:moveTo>
                        <a:pt x="0" y="0"/>
                      </a:moveTo>
                      <a:lnTo>
                        <a:pt x="114652" y="0"/>
                      </a:lnTo>
                      <a:lnTo>
                        <a:pt x="114652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1" name="Freeform: Shape 1750">
                  <a:extLst>
                    <a:ext uri="{FF2B5EF4-FFF2-40B4-BE49-F238E27FC236}">
                      <a16:creationId xmlns:a16="http://schemas.microsoft.com/office/drawing/2014/main" id="{AC6EB50C-0871-4CED-B666-C7C848915AA1}"/>
                    </a:ext>
                  </a:extLst>
                </p:cNvPr>
                <p:cNvSpPr/>
                <p:nvPr/>
              </p:nvSpPr>
              <p:spPr>
                <a:xfrm>
                  <a:off x="919917" y="2352171"/>
                  <a:ext cx="1216655" cy="67517"/>
                </a:xfrm>
                <a:custGeom>
                  <a:avLst/>
                  <a:gdLst>
                    <a:gd name="connsiteX0" fmla="*/ 1180917 w 1216655"/>
                    <a:gd name="connsiteY0" fmla="*/ 0 h 67517"/>
                    <a:gd name="connsiteX1" fmla="*/ 36943 w 1216655"/>
                    <a:gd name="connsiteY1" fmla="*/ 0 h 67517"/>
                    <a:gd name="connsiteX2" fmla="*/ 0 w 1216655"/>
                    <a:gd name="connsiteY2" fmla="*/ 36943 h 67517"/>
                    <a:gd name="connsiteX3" fmla="*/ 0 w 1216655"/>
                    <a:gd name="connsiteY3" fmla="*/ 67517 h 67517"/>
                    <a:gd name="connsiteX4" fmla="*/ 1216587 w 1216655"/>
                    <a:gd name="connsiteY4" fmla="*/ 67517 h 67517"/>
                    <a:gd name="connsiteX5" fmla="*/ 1216587 w 1216655"/>
                    <a:gd name="connsiteY5" fmla="*/ 36943 h 67517"/>
                    <a:gd name="connsiteX6" fmla="*/ 1180917 w 1216655"/>
                    <a:gd name="connsiteY6" fmla="*/ 0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6655" h="67517">
                      <a:moveTo>
                        <a:pt x="1180917" y="0"/>
                      </a:moveTo>
                      <a:lnTo>
                        <a:pt x="36943" y="0"/>
                      </a:lnTo>
                      <a:cubicBezTo>
                        <a:pt x="16561" y="0"/>
                        <a:pt x="0" y="16561"/>
                        <a:pt x="0" y="36943"/>
                      </a:cubicBezTo>
                      <a:lnTo>
                        <a:pt x="0" y="67517"/>
                      </a:lnTo>
                      <a:lnTo>
                        <a:pt x="1216587" y="67517"/>
                      </a:lnTo>
                      <a:lnTo>
                        <a:pt x="1216587" y="36943"/>
                      </a:lnTo>
                      <a:cubicBezTo>
                        <a:pt x="1217861" y="16561"/>
                        <a:pt x="1201300" y="0"/>
                        <a:pt x="1180917" y="0"/>
                      </a:cubicBezTo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2" name="Freeform: Shape 1751">
                  <a:extLst>
                    <a:ext uri="{FF2B5EF4-FFF2-40B4-BE49-F238E27FC236}">
                      <a16:creationId xmlns:a16="http://schemas.microsoft.com/office/drawing/2014/main" id="{46A3558B-B733-44DE-B111-2DAD85F52785}"/>
                    </a:ext>
                  </a:extLst>
                </p:cNvPr>
                <p:cNvSpPr/>
                <p:nvPr/>
              </p:nvSpPr>
              <p:spPr>
                <a:xfrm>
                  <a:off x="2305934" y="2157262"/>
                  <a:ext cx="1157986" cy="194908"/>
                </a:xfrm>
                <a:custGeom>
                  <a:avLst/>
                  <a:gdLst>
                    <a:gd name="connsiteX0" fmla="*/ 1157987 w 1157986"/>
                    <a:gd name="connsiteY0" fmla="*/ 68791 h 194908"/>
                    <a:gd name="connsiteX1" fmla="*/ 1157987 w 1157986"/>
                    <a:gd name="connsiteY1" fmla="*/ 194909 h 194908"/>
                    <a:gd name="connsiteX2" fmla="*/ 0 w 1157986"/>
                    <a:gd name="connsiteY2" fmla="*/ 194909 h 194908"/>
                    <a:gd name="connsiteX3" fmla="*/ 0 w 1157986"/>
                    <a:gd name="connsiteY3" fmla="*/ 68791 h 194908"/>
                    <a:gd name="connsiteX4" fmla="*/ 68791 w 1157986"/>
                    <a:gd name="connsiteY4" fmla="*/ 0 h 194908"/>
                    <a:gd name="connsiteX5" fmla="*/ 1090470 w 1157986"/>
                    <a:gd name="connsiteY5" fmla="*/ 0 h 194908"/>
                    <a:gd name="connsiteX6" fmla="*/ 1157987 w 1157986"/>
                    <a:gd name="connsiteY6" fmla="*/ 68791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7986" h="194908">
                      <a:moveTo>
                        <a:pt x="1157987" y="68791"/>
                      </a:moveTo>
                      <a:lnTo>
                        <a:pt x="1157987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1090470" y="0"/>
                      </a:lnTo>
                      <a:cubicBezTo>
                        <a:pt x="1127413" y="0"/>
                        <a:pt x="1157987" y="30574"/>
                        <a:pt x="1157987" y="6879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3" name="Freeform: Shape 1752">
                  <a:extLst>
                    <a:ext uri="{FF2B5EF4-FFF2-40B4-BE49-F238E27FC236}">
                      <a16:creationId xmlns:a16="http://schemas.microsoft.com/office/drawing/2014/main" id="{49226F70-A9CF-4A43-B613-E3EAA8C2D727}"/>
                    </a:ext>
                  </a:extLst>
                </p:cNvPr>
                <p:cNvSpPr/>
                <p:nvPr/>
              </p:nvSpPr>
              <p:spPr>
                <a:xfrm>
                  <a:off x="2305934" y="2157262"/>
                  <a:ext cx="262426" cy="194908"/>
                </a:xfrm>
                <a:custGeom>
                  <a:avLst/>
                  <a:gdLst>
                    <a:gd name="connsiteX0" fmla="*/ 262426 w 262426"/>
                    <a:gd name="connsiteY0" fmla="*/ 0 h 194908"/>
                    <a:gd name="connsiteX1" fmla="*/ 193635 w 262426"/>
                    <a:gd name="connsiteY1" fmla="*/ 68791 h 194908"/>
                    <a:gd name="connsiteX2" fmla="*/ 193635 w 262426"/>
                    <a:gd name="connsiteY2" fmla="*/ 194909 h 194908"/>
                    <a:gd name="connsiteX3" fmla="*/ 0 w 262426"/>
                    <a:gd name="connsiteY3" fmla="*/ 194909 h 194908"/>
                    <a:gd name="connsiteX4" fmla="*/ 0 w 262426"/>
                    <a:gd name="connsiteY4" fmla="*/ 68791 h 194908"/>
                    <a:gd name="connsiteX5" fmla="*/ 68791 w 262426"/>
                    <a:gd name="connsiteY5" fmla="*/ 0 h 194908"/>
                    <a:gd name="connsiteX6" fmla="*/ 262426 w 262426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426" h="194908">
                      <a:moveTo>
                        <a:pt x="262426" y="0"/>
                      </a:moveTo>
                      <a:cubicBezTo>
                        <a:pt x="224209" y="0"/>
                        <a:pt x="193635" y="30574"/>
                        <a:pt x="193635" y="68791"/>
                      </a:cubicBezTo>
                      <a:lnTo>
                        <a:pt x="193635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262426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4" name="Freeform: Shape 1753">
                  <a:extLst>
                    <a:ext uri="{FF2B5EF4-FFF2-40B4-BE49-F238E27FC236}">
                      <a16:creationId xmlns:a16="http://schemas.microsoft.com/office/drawing/2014/main" id="{5633F8AE-08B9-46B8-A113-E1F7D6C32AF3}"/>
                    </a:ext>
                  </a:extLst>
                </p:cNvPr>
                <p:cNvSpPr/>
                <p:nvPr/>
              </p:nvSpPr>
              <p:spPr>
                <a:xfrm>
                  <a:off x="3300860" y="2157262"/>
                  <a:ext cx="164334" cy="194908"/>
                </a:xfrm>
                <a:custGeom>
                  <a:avLst/>
                  <a:gdLst>
                    <a:gd name="connsiteX0" fmla="*/ 0 w 164334"/>
                    <a:gd name="connsiteY0" fmla="*/ 0 h 194908"/>
                    <a:gd name="connsiteX1" fmla="*/ 68791 w 164334"/>
                    <a:gd name="connsiteY1" fmla="*/ 68791 h 194908"/>
                    <a:gd name="connsiteX2" fmla="*/ 68791 w 164334"/>
                    <a:gd name="connsiteY2" fmla="*/ 194909 h 194908"/>
                    <a:gd name="connsiteX3" fmla="*/ 164335 w 164334"/>
                    <a:gd name="connsiteY3" fmla="*/ 194909 h 194908"/>
                    <a:gd name="connsiteX4" fmla="*/ 164335 w 164334"/>
                    <a:gd name="connsiteY4" fmla="*/ 68791 h 194908"/>
                    <a:gd name="connsiteX5" fmla="*/ 95543 w 164334"/>
                    <a:gd name="connsiteY5" fmla="*/ 0 h 194908"/>
                    <a:gd name="connsiteX6" fmla="*/ 0 w 164334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334" h="194908">
                      <a:moveTo>
                        <a:pt x="0" y="0"/>
                      </a:moveTo>
                      <a:cubicBezTo>
                        <a:pt x="38217" y="0"/>
                        <a:pt x="68791" y="30574"/>
                        <a:pt x="68791" y="68791"/>
                      </a:cubicBezTo>
                      <a:lnTo>
                        <a:pt x="68791" y="194909"/>
                      </a:lnTo>
                      <a:lnTo>
                        <a:pt x="164335" y="194909"/>
                      </a:lnTo>
                      <a:lnTo>
                        <a:pt x="164335" y="68791"/>
                      </a:lnTo>
                      <a:cubicBezTo>
                        <a:pt x="164335" y="30574"/>
                        <a:pt x="133761" y="0"/>
                        <a:pt x="9554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5" name="Freeform: Shape 1754">
                  <a:extLst>
                    <a:ext uri="{FF2B5EF4-FFF2-40B4-BE49-F238E27FC236}">
                      <a16:creationId xmlns:a16="http://schemas.microsoft.com/office/drawing/2014/main" id="{377A701E-0FDA-4C58-B83A-A17F1695F7A4}"/>
                    </a:ext>
                  </a:extLst>
                </p:cNvPr>
                <p:cNvSpPr/>
                <p:nvPr/>
              </p:nvSpPr>
              <p:spPr>
                <a:xfrm>
                  <a:off x="2590017" y="2087197"/>
                  <a:ext cx="463704" cy="31847"/>
                </a:xfrm>
                <a:custGeom>
                  <a:avLst/>
                  <a:gdLst>
                    <a:gd name="connsiteX0" fmla="*/ 0 w 463704"/>
                    <a:gd name="connsiteY0" fmla="*/ 0 h 31847"/>
                    <a:gd name="connsiteX1" fmla="*/ 463704 w 463704"/>
                    <a:gd name="connsiteY1" fmla="*/ 0 h 31847"/>
                    <a:gd name="connsiteX2" fmla="*/ 463704 w 463704"/>
                    <a:gd name="connsiteY2" fmla="*/ 31848 h 31847"/>
                    <a:gd name="connsiteX3" fmla="*/ 0 w 463704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3704" h="31847">
                      <a:moveTo>
                        <a:pt x="0" y="0"/>
                      </a:moveTo>
                      <a:lnTo>
                        <a:pt x="463704" y="0"/>
                      </a:lnTo>
                      <a:lnTo>
                        <a:pt x="463704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6" name="Freeform: Shape 1755">
                  <a:extLst>
                    <a:ext uri="{FF2B5EF4-FFF2-40B4-BE49-F238E27FC236}">
                      <a16:creationId xmlns:a16="http://schemas.microsoft.com/office/drawing/2014/main" id="{A16110CC-51E1-46B5-9C32-25C16146B1CD}"/>
                    </a:ext>
                  </a:extLst>
                </p:cNvPr>
                <p:cNvSpPr/>
                <p:nvPr/>
              </p:nvSpPr>
              <p:spPr>
                <a:xfrm>
                  <a:off x="2590017" y="2087197"/>
                  <a:ext cx="114652" cy="31847"/>
                </a:xfrm>
                <a:custGeom>
                  <a:avLst/>
                  <a:gdLst>
                    <a:gd name="connsiteX0" fmla="*/ 0 w 114652"/>
                    <a:gd name="connsiteY0" fmla="*/ 0 h 31847"/>
                    <a:gd name="connsiteX1" fmla="*/ 114652 w 114652"/>
                    <a:gd name="connsiteY1" fmla="*/ 0 h 31847"/>
                    <a:gd name="connsiteX2" fmla="*/ 114652 w 114652"/>
                    <a:gd name="connsiteY2" fmla="*/ 31848 h 31847"/>
                    <a:gd name="connsiteX3" fmla="*/ 0 w 114652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2" h="31847">
                      <a:moveTo>
                        <a:pt x="0" y="0"/>
                      </a:moveTo>
                      <a:lnTo>
                        <a:pt x="114652" y="0"/>
                      </a:lnTo>
                      <a:lnTo>
                        <a:pt x="114652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7" name="Freeform: Shape 1756">
                  <a:extLst>
                    <a:ext uri="{FF2B5EF4-FFF2-40B4-BE49-F238E27FC236}">
                      <a16:creationId xmlns:a16="http://schemas.microsoft.com/office/drawing/2014/main" id="{ADAC5485-B820-4EC0-AA58-724E5D13E5C5}"/>
                    </a:ext>
                  </a:extLst>
                </p:cNvPr>
                <p:cNvSpPr/>
                <p:nvPr/>
              </p:nvSpPr>
              <p:spPr>
                <a:xfrm>
                  <a:off x="2276634" y="2352171"/>
                  <a:ext cx="1216586" cy="67517"/>
                </a:xfrm>
                <a:custGeom>
                  <a:avLst/>
                  <a:gdLst>
                    <a:gd name="connsiteX0" fmla="*/ 1180917 w 1216586"/>
                    <a:gd name="connsiteY0" fmla="*/ 0 h 67517"/>
                    <a:gd name="connsiteX1" fmla="*/ 36943 w 1216586"/>
                    <a:gd name="connsiteY1" fmla="*/ 0 h 67517"/>
                    <a:gd name="connsiteX2" fmla="*/ 0 w 1216586"/>
                    <a:gd name="connsiteY2" fmla="*/ 36943 h 67517"/>
                    <a:gd name="connsiteX3" fmla="*/ 0 w 1216586"/>
                    <a:gd name="connsiteY3" fmla="*/ 67517 h 67517"/>
                    <a:gd name="connsiteX4" fmla="*/ 1216587 w 1216586"/>
                    <a:gd name="connsiteY4" fmla="*/ 67517 h 67517"/>
                    <a:gd name="connsiteX5" fmla="*/ 1216587 w 1216586"/>
                    <a:gd name="connsiteY5" fmla="*/ 36943 h 67517"/>
                    <a:gd name="connsiteX6" fmla="*/ 1180917 w 1216586"/>
                    <a:gd name="connsiteY6" fmla="*/ 0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6586" h="67517">
                      <a:moveTo>
                        <a:pt x="1180917" y="0"/>
                      </a:moveTo>
                      <a:lnTo>
                        <a:pt x="36943" y="0"/>
                      </a:lnTo>
                      <a:cubicBezTo>
                        <a:pt x="16561" y="0"/>
                        <a:pt x="0" y="16561"/>
                        <a:pt x="0" y="36943"/>
                      </a:cubicBezTo>
                      <a:lnTo>
                        <a:pt x="0" y="67517"/>
                      </a:lnTo>
                      <a:lnTo>
                        <a:pt x="1216587" y="67517"/>
                      </a:lnTo>
                      <a:lnTo>
                        <a:pt x="1216587" y="36943"/>
                      </a:lnTo>
                      <a:cubicBezTo>
                        <a:pt x="1216587" y="16561"/>
                        <a:pt x="1201300" y="0"/>
                        <a:pt x="1180917" y="0"/>
                      </a:cubicBezTo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8" name="Freeform: Shape 1757">
                  <a:extLst>
                    <a:ext uri="{FF2B5EF4-FFF2-40B4-BE49-F238E27FC236}">
                      <a16:creationId xmlns:a16="http://schemas.microsoft.com/office/drawing/2014/main" id="{44719DC8-53A3-48C2-96C4-75A7C580E69C}"/>
                    </a:ext>
                  </a:extLst>
                </p:cNvPr>
                <p:cNvSpPr/>
                <p:nvPr/>
              </p:nvSpPr>
              <p:spPr>
                <a:xfrm>
                  <a:off x="1471521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9" name="Freeform: Shape 1758">
                  <a:extLst>
                    <a:ext uri="{FF2B5EF4-FFF2-40B4-BE49-F238E27FC236}">
                      <a16:creationId xmlns:a16="http://schemas.microsoft.com/office/drawing/2014/main" id="{F67C6026-CDD6-4336-902F-EC32A05E187A}"/>
                    </a:ext>
                  </a:extLst>
                </p:cNvPr>
                <p:cNvSpPr/>
                <p:nvPr/>
              </p:nvSpPr>
              <p:spPr>
                <a:xfrm>
                  <a:off x="1535217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0" name="Freeform: Shape 1759">
                  <a:extLst>
                    <a:ext uri="{FF2B5EF4-FFF2-40B4-BE49-F238E27FC236}">
                      <a16:creationId xmlns:a16="http://schemas.microsoft.com/office/drawing/2014/main" id="{C53A0A9E-EC27-42A8-8642-0D1881C02567}"/>
                    </a:ext>
                  </a:extLst>
                </p:cNvPr>
                <p:cNvSpPr/>
                <p:nvPr/>
              </p:nvSpPr>
              <p:spPr>
                <a:xfrm>
                  <a:off x="2886839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1" name="Freeform: Shape 1760">
                  <a:extLst>
                    <a:ext uri="{FF2B5EF4-FFF2-40B4-BE49-F238E27FC236}">
                      <a16:creationId xmlns:a16="http://schemas.microsoft.com/office/drawing/2014/main" id="{52AF1E34-620F-4D42-8546-70605D2ECBA7}"/>
                    </a:ext>
                  </a:extLst>
                </p:cNvPr>
                <p:cNvSpPr/>
                <p:nvPr/>
              </p:nvSpPr>
              <p:spPr>
                <a:xfrm>
                  <a:off x="2950534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2" name="Freeform: Shape 1761">
                  <a:extLst>
                    <a:ext uri="{FF2B5EF4-FFF2-40B4-BE49-F238E27FC236}">
                      <a16:creationId xmlns:a16="http://schemas.microsoft.com/office/drawing/2014/main" id="{EA5AB5E8-E614-49DC-B77F-AE780555754E}"/>
                    </a:ext>
                  </a:extLst>
                </p:cNvPr>
                <p:cNvSpPr/>
                <p:nvPr/>
              </p:nvSpPr>
              <p:spPr>
                <a:xfrm>
                  <a:off x="1077882" y="1980188"/>
                  <a:ext cx="234400" cy="175799"/>
                </a:xfrm>
                <a:custGeom>
                  <a:avLst/>
                  <a:gdLst>
                    <a:gd name="connsiteX0" fmla="*/ 40765 w 234400"/>
                    <a:gd name="connsiteY0" fmla="*/ 91722 h 175799"/>
                    <a:gd name="connsiteX1" fmla="*/ 135035 w 234400"/>
                    <a:gd name="connsiteY1" fmla="*/ 0 h 175799"/>
                    <a:gd name="connsiteX2" fmla="*/ 234400 w 234400"/>
                    <a:gd name="connsiteY2" fmla="*/ 175800 h 175799"/>
                    <a:gd name="connsiteX3" fmla="*/ 0 w 234400"/>
                    <a:gd name="connsiteY3" fmla="*/ 175800 h 175799"/>
                    <a:gd name="connsiteX4" fmla="*/ 40765 w 234400"/>
                    <a:gd name="connsiteY4" fmla="*/ 91722 h 175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400" h="175799">
                      <a:moveTo>
                        <a:pt x="40765" y="91722"/>
                      </a:moveTo>
                      <a:cubicBezTo>
                        <a:pt x="81530" y="29300"/>
                        <a:pt x="135035" y="0"/>
                        <a:pt x="135035" y="0"/>
                      </a:cubicBezTo>
                      <a:lnTo>
                        <a:pt x="234400" y="175800"/>
                      </a:lnTo>
                      <a:lnTo>
                        <a:pt x="0" y="175800"/>
                      </a:lnTo>
                      <a:cubicBezTo>
                        <a:pt x="2548" y="165609"/>
                        <a:pt x="10191" y="137582"/>
                        <a:pt x="40765" y="917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3" name="Freeform: Shape 1762">
                  <a:extLst>
                    <a:ext uri="{FF2B5EF4-FFF2-40B4-BE49-F238E27FC236}">
                      <a16:creationId xmlns:a16="http://schemas.microsoft.com/office/drawing/2014/main" id="{A174E64D-D5EB-4A63-BF08-59D65E6EE4A2}"/>
                    </a:ext>
                  </a:extLst>
                </p:cNvPr>
                <p:cNvSpPr/>
                <p:nvPr/>
              </p:nvSpPr>
              <p:spPr>
                <a:xfrm>
                  <a:off x="1128839" y="2019679"/>
                  <a:ext cx="183443" cy="137582"/>
                </a:xfrm>
                <a:custGeom>
                  <a:avLst/>
                  <a:gdLst>
                    <a:gd name="connsiteX0" fmla="*/ 31848 w 183443"/>
                    <a:gd name="connsiteY0" fmla="*/ 71339 h 137582"/>
                    <a:gd name="connsiteX1" fmla="*/ 105735 w 183443"/>
                    <a:gd name="connsiteY1" fmla="*/ 0 h 137582"/>
                    <a:gd name="connsiteX2" fmla="*/ 183444 w 183443"/>
                    <a:gd name="connsiteY2" fmla="*/ 137583 h 137582"/>
                    <a:gd name="connsiteX3" fmla="*/ 0 w 183443"/>
                    <a:gd name="connsiteY3" fmla="*/ 137583 h 137582"/>
                    <a:gd name="connsiteX4" fmla="*/ 31848 w 183443"/>
                    <a:gd name="connsiteY4" fmla="*/ 71339 h 137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43" h="137582">
                      <a:moveTo>
                        <a:pt x="31848" y="71339"/>
                      </a:moveTo>
                      <a:cubicBezTo>
                        <a:pt x="63696" y="22930"/>
                        <a:pt x="105735" y="0"/>
                        <a:pt x="105735" y="0"/>
                      </a:cubicBezTo>
                      <a:lnTo>
                        <a:pt x="183444" y="137583"/>
                      </a:lnTo>
                      <a:lnTo>
                        <a:pt x="0" y="137583"/>
                      </a:lnTo>
                      <a:cubicBezTo>
                        <a:pt x="2548" y="128665"/>
                        <a:pt x="8917" y="107009"/>
                        <a:pt x="31848" y="71339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4" name="Freeform: Shape 1763">
                  <a:extLst>
                    <a:ext uri="{FF2B5EF4-FFF2-40B4-BE49-F238E27FC236}">
                      <a16:creationId xmlns:a16="http://schemas.microsoft.com/office/drawing/2014/main" id="{83A7765E-1509-461F-8E0A-591980B51617}"/>
                    </a:ext>
                  </a:extLst>
                </p:cNvPr>
                <p:cNvSpPr/>
                <p:nvPr/>
              </p:nvSpPr>
              <p:spPr>
                <a:xfrm>
                  <a:off x="3150539" y="1980188"/>
                  <a:ext cx="234400" cy="175799"/>
                </a:xfrm>
                <a:custGeom>
                  <a:avLst/>
                  <a:gdLst>
                    <a:gd name="connsiteX0" fmla="*/ 193635 w 234400"/>
                    <a:gd name="connsiteY0" fmla="*/ 91722 h 175799"/>
                    <a:gd name="connsiteX1" fmla="*/ 99365 w 234400"/>
                    <a:gd name="connsiteY1" fmla="*/ 0 h 175799"/>
                    <a:gd name="connsiteX2" fmla="*/ 0 w 234400"/>
                    <a:gd name="connsiteY2" fmla="*/ 175800 h 175799"/>
                    <a:gd name="connsiteX3" fmla="*/ 234400 w 234400"/>
                    <a:gd name="connsiteY3" fmla="*/ 175800 h 175799"/>
                    <a:gd name="connsiteX4" fmla="*/ 193635 w 234400"/>
                    <a:gd name="connsiteY4" fmla="*/ 91722 h 175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400" h="175799">
                      <a:moveTo>
                        <a:pt x="193635" y="91722"/>
                      </a:moveTo>
                      <a:cubicBezTo>
                        <a:pt x="152870" y="29300"/>
                        <a:pt x="99365" y="0"/>
                        <a:pt x="99365" y="0"/>
                      </a:cubicBezTo>
                      <a:lnTo>
                        <a:pt x="0" y="175800"/>
                      </a:lnTo>
                      <a:lnTo>
                        <a:pt x="234400" y="175800"/>
                      </a:lnTo>
                      <a:cubicBezTo>
                        <a:pt x="231852" y="165609"/>
                        <a:pt x="224209" y="137582"/>
                        <a:pt x="193635" y="917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5" name="Freeform: Shape 1764">
                  <a:extLst>
                    <a:ext uri="{FF2B5EF4-FFF2-40B4-BE49-F238E27FC236}">
                      <a16:creationId xmlns:a16="http://schemas.microsoft.com/office/drawing/2014/main" id="{7D659AAA-CF7F-44B4-AEC2-982A334838C7}"/>
                    </a:ext>
                  </a:extLst>
                </p:cNvPr>
                <p:cNvSpPr/>
                <p:nvPr/>
              </p:nvSpPr>
              <p:spPr>
                <a:xfrm>
                  <a:off x="3150539" y="2019679"/>
                  <a:ext cx="183443" cy="137582"/>
                </a:xfrm>
                <a:custGeom>
                  <a:avLst/>
                  <a:gdLst>
                    <a:gd name="connsiteX0" fmla="*/ 151596 w 183443"/>
                    <a:gd name="connsiteY0" fmla="*/ 71339 h 137582"/>
                    <a:gd name="connsiteX1" fmla="*/ 77709 w 183443"/>
                    <a:gd name="connsiteY1" fmla="*/ 0 h 137582"/>
                    <a:gd name="connsiteX2" fmla="*/ 0 w 183443"/>
                    <a:gd name="connsiteY2" fmla="*/ 137583 h 137582"/>
                    <a:gd name="connsiteX3" fmla="*/ 183444 w 183443"/>
                    <a:gd name="connsiteY3" fmla="*/ 137583 h 137582"/>
                    <a:gd name="connsiteX4" fmla="*/ 151596 w 183443"/>
                    <a:gd name="connsiteY4" fmla="*/ 71339 h 137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43" h="137582">
                      <a:moveTo>
                        <a:pt x="151596" y="71339"/>
                      </a:moveTo>
                      <a:cubicBezTo>
                        <a:pt x="119748" y="22930"/>
                        <a:pt x="77709" y="0"/>
                        <a:pt x="77709" y="0"/>
                      </a:cubicBezTo>
                      <a:lnTo>
                        <a:pt x="0" y="137583"/>
                      </a:lnTo>
                      <a:lnTo>
                        <a:pt x="183444" y="137583"/>
                      </a:lnTo>
                      <a:cubicBezTo>
                        <a:pt x="180896" y="128665"/>
                        <a:pt x="174526" y="107009"/>
                        <a:pt x="151596" y="71339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6" name="Freeform: Shape 1765">
                  <a:extLst>
                    <a:ext uri="{FF2B5EF4-FFF2-40B4-BE49-F238E27FC236}">
                      <a16:creationId xmlns:a16="http://schemas.microsoft.com/office/drawing/2014/main" id="{32F23AE7-D125-44E7-85F6-A456F88C53F7}"/>
                    </a:ext>
                  </a:extLst>
                </p:cNvPr>
                <p:cNvSpPr/>
                <p:nvPr/>
              </p:nvSpPr>
              <p:spPr>
                <a:xfrm>
                  <a:off x="1946691" y="1764897"/>
                  <a:ext cx="90447" cy="257330"/>
                </a:xfrm>
                <a:custGeom>
                  <a:avLst/>
                  <a:gdLst>
                    <a:gd name="connsiteX0" fmla="*/ 90448 w 90447"/>
                    <a:gd name="connsiteY0" fmla="*/ 0 h 257330"/>
                    <a:gd name="connsiteX1" fmla="*/ 0 w 90447"/>
                    <a:gd name="connsiteY1" fmla="*/ 0 h 257330"/>
                    <a:gd name="connsiteX2" fmla="*/ 0 w 90447"/>
                    <a:gd name="connsiteY2" fmla="*/ 257330 h 257330"/>
                    <a:gd name="connsiteX3" fmla="*/ 90448 w 90447"/>
                    <a:gd name="connsiteY3" fmla="*/ 257330 h 257330"/>
                    <a:gd name="connsiteX4" fmla="*/ 90448 w 90447"/>
                    <a:gd name="connsiteY4" fmla="*/ 0 h 257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47" h="257330">
                      <a:moveTo>
                        <a:pt x="90448" y="0"/>
                      </a:moveTo>
                      <a:lnTo>
                        <a:pt x="0" y="0"/>
                      </a:lnTo>
                      <a:lnTo>
                        <a:pt x="0" y="257330"/>
                      </a:lnTo>
                      <a:lnTo>
                        <a:pt x="90448" y="257330"/>
                      </a:lnTo>
                      <a:lnTo>
                        <a:pt x="90448" y="0"/>
                      </a:lnTo>
                    </a:path>
                  </a:pathLst>
                </a:custGeom>
                <a:solidFill>
                  <a:srgbClr val="5A595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7" name="Freeform: Shape 1766">
                  <a:extLst>
                    <a:ext uri="{FF2B5EF4-FFF2-40B4-BE49-F238E27FC236}">
                      <a16:creationId xmlns:a16="http://schemas.microsoft.com/office/drawing/2014/main" id="{B11DA0AF-E2B4-4410-8CFE-956959EF0320}"/>
                    </a:ext>
                  </a:extLst>
                </p:cNvPr>
                <p:cNvSpPr/>
                <p:nvPr/>
              </p:nvSpPr>
              <p:spPr>
                <a:xfrm>
                  <a:off x="1946691" y="2022227"/>
                  <a:ext cx="90447" cy="12739"/>
                </a:xfrm>
                <a:custGeom>
                  <a:avLst/>
                  <a:gdLst>
                    <a:gd name="connsiteX0" fmla="*/ 90448 w 90447"/>
                    <a:gd name="connsiteY0" fmla="*/ 0 h 12739"/>
                    <a:gd name="connsiteX1" fmla="*/ 0 w 90447"/>
                    <a:gd name="connsiteY1" fmla="*/ 0 h 12739"/>
                    <a:gd name="connsiteX2" fmla="*/ 0 w 90447"/>
                    <a:gd name="connsiteY2" fmla="*/ 0 h 12739"/>
                    <a:gd name="connsiteX3" fmla="*/ 90448 w 90447"/>
                    <a:gd name="connsiteY3" fmla="*/ 0 h 12739"/>
                    <a:gd name="connsiteX4" fmla="*/ 90448 w 90447"/>
                    <a:gd name="connsiteY4" fmla="*/ 0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47" h="12739">
                      <a:moveTo>
                        <a:pt x="9044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0448" y="0"/>
                      </a:lnTo>
                      <a:lnTo>
                        <a:pt x="90448" y="0"/>
                      </a:lnTo>
                    </a:path>
                  </a:pathLst>
                </a:custGeom>
                <a:solidFill>
                  <a:srgbClr val="4E484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8" name="Freeform: Shape 1767">
                  <a:extLst>
                    <a:ext uri="{FF2B5EF4-FFF2-40B4-BE49-F238E27FC236}">
                      <a16:creationId xmlns:a16="http://schemas.microsoft.com/office/drawing/2014/main" id="{853FF033-3ED0-4555-BA58-F27829C52F98}"/>
                    </a:ext>
                  </a:extLst>
                </p:cNvPr>
                <p:cNvSpPr/>
                <p:nvPr/>
              </p:nvSpPr>
              <p:spPr>
                <a:xfrm>
                  <a:off x="2068987" y="1764897"/>
                  <a:ext cx="28026" cy="257330"/>
                </a:xfrm>
                <a:custGeom>
                  <a:avLst/>
                  <a:gdLst>
                    <a:gd name="connsiteX0" fmla="*/ 28026 w 28026"/>
                    <a:gd name="connsiteY0" fmla="*/ 0 h 257330"/>
                    <a:gd name="connsiteX1" fmla="*/ 0 w 28026"/>
                    <a:gd name="connsiteY1" fmla="*/ 0 h 257330"/>
                    <a:gd name="connsiteX2" fmla="*/ 0 w 28026"/>
                    <a:gd name="connsiteY2" fmla="*/ 257330 h 257330"/>
                    <a:gd name="connsiteX3" fmla="*/ 28026 w 28026"/>
                    <a:gd name="connsiteY3" fmla="*/ 257330 h 257330"/>
                    <a:gd name="connsiteX4" fmla="*/ 28026 w 28026"/>
                    <a:gd name="connsiteY4" fmla="*/ 0 h 257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57330">
                      <a:moveTo>
                        <a:pt x="28026" y="0"/>
                      </a:moveTo>
                      <a:lnTo>
                        <a:pt x="0" y="0"/>
                      </a:lnTo>
                      <a:lnTo>
                        <a:pt x="0" y="257330"/>
                      </a:lnTo>
                      <a:lnTo>
                        <a:pt x="28026" y="257330"/>
                      </a:lnTo>
                      <a:lnTo>
                        <a:pt x="28026" y="0"/>
                      </a:lnTo>
                    </a:path>
                  </a:pathLst>
                </a:custGeom>
                <a:solidFill>
                  <a:srgbClr val="53525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9" name="Freeform: Shape 1768">
                  <a:extLst>
                    <a:ext uri="{FF2B5EF4-FFF2-40B4-BE49-F238E27FC236}">
                      <a16:creationId xmlns:a16="http://schemas.microsoft.com/office/drawing/2014/main" id="{41EE2DE4-86AA-40F4-BCF7-DBBCAD9D9ABC}"/>
                    </a:ext>
                  </a:extLst>
                </p:cNvPr>
                <p:cNvSpPr/>
                <p:nvPr/>
              </p:nvSpPr>
              <p:spPr>
                <a:xfrm>
                  <a:off x="2068987" y="2022227"/>
                  <a:ext cx="28026" cy="12739"/>
                </a:xfrm>
                <a:custGeom>
                  <a:avLst/>
                  <a:gdLst>
                    <a:gd name="connsiteX0" fmla="*/ 28026 w 28026"/>
                    <a:gd name="connsiteY0" fmla="*/ 0 h 12739"/>
                    <a:gd name="connsiteX1" fmla="*/ 0 w 28026"/>
                    <a:gd name="connsiteY1" fmla="*/ 0 h 12739"/>
                    <a:gd name="connsiteX2" fmla="*/ 0 w 28026"/>
                    <a:gd name="connsiteY2" fmla="*/ 0 h 12739"/>
                    <a:gd name="connsiteX3" fmla="*/ 28026 w 28026"/>
                    <a:gd name="connsiteY3" fmla="*/ 0 h 12739"/>
                    <a:gd name="connsiteX4" fmla="*/ 28026 w 28026"/>
                    <a:gd name="connsiteY4" fmla="*/ 0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12739">
                      <a:moveTo>
                        <a:pt x="2802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8026" y="0"/>
                      </a:lnTo>
                      <a:lnTo>
                        <a:pt x="28026" y="0"/>
                      </a:lnTo>
                    </a:path>
                  </a:pathLst>
                </a:custGeom>
                <a:solidFill>
                  <a:srgbClr val="46404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0" name="Freeform: Shape 1769">
                  <a:extLst>
                    <a:ext uri="{FF2B5EF4-FFF2-40B4-BE49-F238E27FC236}">
                      <a16:creationId xmlns:a16="http://schemas.microsoft.com/office/drawing/2014/main" id="{9F50A840-8B3D-4F75-9995-F20B80623E4E}"/>
                    </a:ext>
                  </a:extLst>
                </p:cNvPr>
                <p:cNvSpPr/>
                <p:nvPr/>
              </p:nvSpPr>
              <p:spPr>
                <a:xfrm>
                  <a:off x="2279182" y="2419688"/>
                  <a:ext cx="1212765" cy="146499"/>
                </a:xfrm>
                <a:custGeom>
                  <a:avLst/>
                  <a:gdLst>
                    <a:gd name="connsiteX0" fmla="*/ 1212765 w 1212765"/>
                    <a:gd name="connsiteY0" fmla="*/ 0 h 146499"/>
                    <a:gd name="connsiteX1" fmla="*/ 0 w 1212765"/>
                    <a:gd name="connsiteY1" fmla="*/ 0 h 146499"/>
                    <a:gd name="connsiteX2" fmla="*/ 0 w 1212765"/>
                    <a:gd name="connsiteY2" fmla="*/ 146500 h 146499"/>
                    <a:gd name="connsiteX3" fmla="*/ 1212765 w 1212765"/>
                    <a:gd name="connsiteY3" fmla="*/ 146500 h 146499"/>
                    <a:gd name="connsiteX4" fmla="*/ 1212765 w 1212765"/>
                    <a:gd name="connsiteY4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765" h="146499">
                      <a:moveTo>
                        <a:pt x="1212765" y="0"/>
                      </a:moveTo>
                      <a:lnTo>
                        <a:pt x="0" y="0"/>
                      </a:lnTo>
                      <a:lnTo>
                        <a:pt x="0" y="146500"/>
                      </a:lnTo>
                      <a:lnTo>
                        <a:pt x="1212765" y="146500"/>
                      </a:lnTo>
                      <a:lnTo>
                        <a:pt x="1212765" y="0"/>
                      </a:lnTo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1" name="Freeform: Shape 1770">
                  <a:extLst>
                    <a:ext uri="{FF2B5EF4-FFF2-40B4-BE49-F238E27FC236}">
                      <a16:creationId xmlns:a16="http://schemas.microsoft.com/office/drawing/2014/main" id="{32B61ECF-D7DA-4519-A662-253745AC951E}"/>
                    </a:ext>
                  </a:extLst>
                </p:cNvPr>
                <p:cNvSpPr/>
                <p:nvPr/>
              </p:nvSpPr>
              <p:spPr>
                <a:xfrm>
                  <a:off x="925013" y="2419688"/>
                  <a:ext cx="1212765" cy="146499"/>
                </a:xfrm>
                <a:custGeom>
                  <a:avLst/>
                  <a:gdLst>
                    <a:gd name="connsiteX0" fmla="*/ 1212765 w 1212765"/>
                    <a:gd name="connsiteY0" fmla="*/ 0 h 146499"/>
                    <a:gd name="connsiteX1" fmla="*/ 0 w 1212765"/>
                    <a:gd name="connsiteY1" fmla="*/ 0 h 146499"/>
                    <a:gd name="connsiteX2" fmla="*/ 0 w 1212765"/>
                    <a:gd name="connsiteY2" fmla="*/ 146500 h 146499"/>
                    <a:gd name="connsiteX3" fmla="*/ 1212765 w 1212765"/>
                    <a:gd name="connsiteY3" fmla="*/ 146500 h 146499"/>
                    <a:gd name="connsiteX4" fmla="*/ 1212765 w 1212765"/>
                    <a:gd name="connsiteY4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765" h="146499">
                      <a:moveTo>
                        <a:pt x="1212765" y="0"/>
                      </a:moveTo>
                      <a:lnTo>
                        <a:pt x="0" y="0"/>
                      </a:lnTo>
                      <a:lnTo>
                        <a:pt x="0" y="146500"/>
                      </a:lnTo>
                      <a:lnTo>
                        <a:pt x="1212765" y="146500"/>
                      </a:lnTo>
                      <a:lnTo>
                        <a:pt x="1212765" y="0"/>
                      </a:lnTo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8AB075D8-FF32-4B33-B91C-FDC9AE27DA66}"/>
                </a:ext>
              </a:extLst>
            </p:cNvPr>
            <p:cNvSpPr/>
            <p:nvPr/>
          </p:nvSpPr>
          <p:spPr>
            <a:xfrm>
              <a:off x="1948765" y="4855369"/>
              <a:ext cx="139591" cy="121443"/>
            </a:xfrm>
            <a:prstGeom prst="rect">
              <a:avLst/>
            </a:prstGeom>
            <a:solidFill>
              <a:srgbClr val="3D475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5955" name="Graphic 5890">
              <a:extLst>
                <a:ext uri="{FF2B5EF4-FFF2-40B4-BE49-F238E27FC236}">
                  <a16:creationId xmlns:a16="http://schemas.microsoft.com/office/drawing/2014/main" id="{D5E29ADF-0234-4DC2-970D-11379278D5AD}"/>
                </a:ext>
              </a:extLst>
            </p:cNvPr>
            <p:cNvGrpSpPr/>
            <p:nvPr/>
          </p:nvGrpSpPr>
          <p:grpSpPr>
            <a:xfrm flipH="1">
              <a:off x="1686594" y="4470268"/>
              <a:ext cx="134560" cy="145373"/>
              <a:chOff x="1713107" y="4773134"/>
              <a:chExt cx="106680" cy="115252"/>
            </a:xfrm>
          </p:grpSpPr>
          <p:grpSp>
            <p:nvGrpSpPr>
              <p:cNvPr id="5956" name="Graphic 5890">
                <a:extLst>
                  <a:ext uri="{FF2B5EF4-FFF2-40B4-BE49-F238E27FC236}">
                    <a16:creationId xmlns:a16="http://schemas.microsoft.com/office/drawing/2014/main" id="{D5E29ADF-0234-4DC2-970D-11379278D5AD}"/>
                  </a:ext>
                </a:extLst>
              </p:cNvPr>
              <p:cNvGrpSpPr/>
              <p:nvPr/>
            </p:nvGrpSpPr>
            <p:grpSpPr>
              <a:xfrm>
                <a:off x="1713107" y="4773134"/>
                <a:ext cx="106680" cy="49530"/>
                <a:chOff x="1713107" y="4773134"/>
                <a:chExt cx="106680" cy="49530"/>
              </a:xfrm>
              <a:solidFill>
                <a:srgbClr val="69FF77"/>
              </a:solidFill>
            </p:grpSpPr>
            <p:sp>
              <p:nvSpPr>
                <p:cNvPr id="5957" name="Freeform: Shape 5956">
                  <a:extLst>
                    <a:ext uri="{FF2B5EF4-FFF2-40B4-BE49-F238E27FC236}">
                      <a16:creationId xmlns:a16="http://schemas.microsoft.com/office/drawing/2014/main" id="{64692391-CDB3-48B8-A6BB-C50D005DA910}"/>
                    </a:ext>
                  </a:extLst>
                </p:cNvPr>
                <p:cNvSpPr/>
                <p:nvPr/>
              </p:nvSpPr>
              <p:spPr>
                <a:xfrm>
                  <a:off x="1762637" y="4773134"/>
                  <a:ext cx="5714" cy="17145"/>
                </a:xfrm>
                <a:custGeom>
                  <a:avLst/>
                  <a:gdLst>
                    <a:gd name="connsiteX0" fmla="*/ 5715 w 5714"/>
                    <a:gd name="connsiteY0" fmla="*/ 14288 h 17145"/>
                    <a:gd name="connsiteX1" fmla="*/ 2857 w 5714"/>
                    <a:gd name="connsiteY1" fmla="*/ 17145 h 17145"/>
                    <a:gd name="connsiteX2" fmla="*/ 2857 w 5714"/>
                    <a:gd name="connsiteY2" fmla="*/ 17145 h 17145"/>
                    <a:gd name="connsiteX3" fmla="*/ 0 w 5714"/>
                    <a:gd name="connsiteY3" fmla="*/ 14288 h 17145"/>
                    <a:gd name="connsiteX4" fmla="*/ 0 w 5714"/>
                    <a:gd name="connsiteY4" fmla="*/ 2858 h 17145"/>
                    <a:gd name="connsiteX5" fmla="*/ 2857 w 5714"/>
                    <a:gd name="connsiteY5" fmla="*/ 0 h 17145"/>
                    <a:gd name="connsiteX6" fmla="*/ 2857 w 5714"/>
                    <a:gd name="connsiteY6" fmla="*/ 0 h 17145"/>
                    <a:gd name="connsiteX7" fmla="*/ 5715 w 5714"/>
                    <a:gd name="connsiteY7" fmla="*/ 2858 h 17145"/>
                    <a:gd name="connsiteX8" fmla="*/ 5715 w 5714"/>
                    <a:gd name="connsiteY8" fmla="*/ 14288 h 17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14" h="17145">
                      <a:moveTo>
                        <a:pt x="5715" y="14288"/>
                      </a:moveTo>
                      <a:cubicBezTo>
                        <a:pt x="5715" y="15240"/>
                        <a:pt x="4763" y="17145"/>
                        <a:pt x="2857" y="17145"/>
                      </a:cubicBezTo>
                      <a:lnTo>
                        <a:pt x="2857" y="17145"/>
                      </a:lnTo>
                      <a:cubicBezTo>
                        <a:pt x="1905" y="17145"/>
                        <a:pt x="0" y="16193"/>
                        <a:pt x="0" y="14288"/>
                      </a:cubicBezTo>
                      <a:lnTo>
                        <a:pt x="0" y="2858"/>
                      </a:lnTo>
                      <a:cubicBezTo>
                        <a:pt x="0" y="1905"/>
                        <a:pt x="952" y="0"/>
                        <a:pt x="2857" y="0"/>
                      </a:cubicBezTo>
                      <a:lnTo>
                        <a:pt x="2857" y="0"/>
                      </a:lnTo>
                      <a:cubicBezTo>
                        <a:pt x="3810" y="0"/>
                        <a:pt x="5715" y="953"/>
                        <a:pt x="5715" y="2858"/>
                      </a:cubicBezTo>
                      <a:lnTo>
                        <a:pt x="5715" y="14288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8" name="Freeform: Shape 5957">
                  <a:extLst>
                    <a:ext uri="{FF2B5EF4-FFF2-40B4-BE49-F238E27FC236}">
                      <a16:creationId xmlns:a16="http://schemas.microsoft.com/office/drawing/2014/main" id="{007281DF-67DE-4AED-A08E-23D0CF0B4039}"/>
                    </a:ext>
                  </a:extLst>
                </p:cNvPr>
                <p:cNvSpPr/>
                <p:nvPr/>
              </p:nvSpPr>
              <p:spPr>
                <a:xfrm>
                  <a:off x="1713107" y="4816950"/>
                  <a:ext cx="17145" cy="5714"/>
                </a:xfrm>
                <a:custGeom>
                  <a:avLst/>
                  <a:gdLst>
                    <a:gd name="connsiteX0" fmla="*/ 14288 w 17145"/>
                    <a:gd name="connsiteY0" fmla="*/ 0 h 5714"/>
                    <a:gd name="connsiteX1" fmla="*/ 17145 w 17145"/>
                    <a:gd name="connsiteY1" fmla="*/ 2857 h 5714"/>
                    <a:gd name="connsiteX2" fmla="*/ 17145 w 17145"/>
                    <a:gd name="connsiteY2" fmla="*/ 2857 h 5714"/>
                    <a:gd name="connsiteX3" fmla="*/ 14288 w 17145"/>
                    <a:gd name="connsiteY3" fmla="*/ 5715 h 5714"/>
                    <a:gd name="connsiteX4" fmla="*/ 2858 w 17145"/>
                    <a:gd name="connsiteY4" fmla="*/ 5715 h 5714"/>
                    <a:gd name="connsiteX5" fmla="*/ 0 w 17145"/>
                    <a:gd name="connsiteY5" fmla="*/ 2857 h 5714"/>
                    <a:gd name="connsiteX6" fmla="*/ 0 w 17145"/>
                    <a:gd name="connsiteY6" fmla="*/ 2857 h 5714"/>
                    <a:gd name="connsiteX7" fmla="*/ 2858 w 17145"/>
                    <a:gd name="connsiteY7" fmla="*/ 0 h 5714"/>
                    <a:gd name="connsiteX8" fmla="*/ 14288 w 17145"/>
                    <a:gd name="connsiteY8" fmla="*/ 0 h 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45" h="5714">
                      <a:moveTo>
                        <a:pt x="14288" y="0"/>
                      </a:moveTo>
                      <a:cubicBezTo>
                        <a:pt x="15240" y="0"/>
                        <a:pt x="17145" y="952"/>
                        <a:pt x="17145" y="2857"/>
                      </a:cubicBezTo>
                      <a:lnTo>
                        <a:pt x="17145" y="2857"/>
                      </a:lnTo>
                      <a:cubicBezTo>
                        <a:pt x="17145" y="3810"/>
                        <a:pt x="16193" y="5715"/>
                        <a:pt x="14288" y="5715"/>
                      </a:cubicBezTo>
                      <a:lnTo>
                        <a:pt x="2858" y="5715"/>
                      </a:lnTo>
                      <a:cubicBezTo>
                        <a:pt x="1905" y="5715"/>
                        <a:pt x="0" y="4763"/>
                        <a:pt x="0" y="2857"/>
                      </a:cubicBezTo>
                      <a:lnTo>
                        <a:pt x="0" y="2857"/>
                      </a:lnTo>
                      <a:cubicBezTo>
                        <a:pt x="0" y="1905"/>
                        <a:pt x="953" y="0"/>
                        <a:pt x="2858" y="0"/>
                      </a:cubicBezTo>
                      <a:lnTo>
                        <a:pt x="14288" y="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9" name="Freeform: Shape 5958">
                  <a:extLst>
                    <a:ext uri="{FF2B5EF4-FFF2-40B4-BE49-F238E27FC236}">
                      <a16:creationId xmlns:a16="http://schemas.microsoft.com/office/drawing/2014/main" id="{0AF9FDF9-6770-46BB-82C8-E8F452004C79}"/>
                    </a:ext>
                  </a:extLst>
                </p:cNvPr>
                <p:cNvSpPr/>
                <p:nvPr/>
              </p:nvSpPr>
              <p:spPr>
                <a:xfrm>
                  <a:off x="1719380" y="4793695"/>
                  <a:ext cx="14124" cy="10314"/>
                </a:xfrm>
                <a:custGeom>
                  <a:avLst/>
                  <a:gdLst>
                    <a:gd name="connsiteX0" fmla="*/ 12777 w 14124"/>
                    <a:gd name="connsiteY0" fmla="*/ 6110 h 10314"/>
                    <a:gd name="connsiteX1" fmla="*/ 13730 w 14124"/>
                    <a:gd name="connsiteY1" fmla="*/ 8967 h 10314"/>
                    <a:gd name="connsiteX2" fmla="*/ 13730 w 14124"/>
                    <a:gd name="connsiteY2" fmla="*/ 8967 h 10314"/>
                    <a:gd name="connsiteX3" fmla="*/ 10872 w 14124"/>
                    <a:gd name="connsiteY3" fmla="*/ 9920 h 10314"/>
                    <a:gd name="connsiteX4" fmla="*/ 1347 w 14124"/>
                    <a:gd name="connsiteY4" fmla="*/ 4205 h 10314"/>
                    <a:gd name="connsiteX5" fmla="*/ 395 w 14124"/>
                    <a:gd name="connsiteY5" fmla="*/ 1347 h 10314"/>
                    <a:gd name="connsiteX6" fmla="*/ 395 w 14124"/>
                    <a:gd name="connsiteY6" fmla="*/ 1347 h 10314"/>
                    <a:gd name="connsiteX7" fmla="*/ 3252 w 14124"/>
                    <a:gd name="connsiteY7" fmla="*/ 395 h 10314"/>
                    <a:gd name="connsiteX8" fmla="*/ 12777 w 14124"/>
                    <a:gd name="connsiteY8" fmla="*/ 6110 h 1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24" h="10314">
                      <a:moveTo>
                        <a:pt x="12777" y="6110"/>
                      </a:moveTo>
                      <a:cubicBezTo>
                        <a:pt x="13730" y="7062"/>
                        <a:pt x="14682" y="8015"/>
                        <a:pt x="13730" y="8967"/>
                      </a:cubicBezTo>
                      <a:lnTo>
                        <a:pt x="13730" y="8967"/>
                      </a:lnTo>
                      <a:cubicBezTo>
                        <a:pt x="12777" y="9920"/>
                        <a:pt x="11825" y="10872"/>
                        <a:pt x="10872" y="9920"/>
                      </a:cubicBezTo>
                      <a:lnTo>
                        <a:pt x="1347" y="4205"/>
                      </a:lnTo>
                      <a:cubicBezTo>
                        <a:pt x="395" y="3252"/>
                        <a:pt x="-558" y="2300"/>
                        <a:pt x="395" y="1347"/>
                      </a:cubicBezTo>
                      <a:lnTo>
                        <a:pt x="395" y="1347"/>
                      </a:lnTo>
                      <a:cubicBezTo>
                        <a:pt x="1347" y="395"/>
                        <a:pt x="2300" y="-558"/>
                        <a:pt x="3252" y="395"/>
                      </a:cubicBezTo>
                      <a:lnTo>
                        <a:pt x="12777" y="611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0" name="Freeform: Shape 5959">
                  <a:extLst>
                    <a:ext uri="{FF2B5EF4-FFF2-40B4-BE49-F238E27FC236}">
                      <a16:creationId xmlns:a16="http://schemas.microsoft.com/office/drawing/2014/main" id="{9E97E959-214C-4F96-828E-91F9872BE11A}"/>
                    </a:ext>
                  </a:extLst>
                </p:cNvPr>
                <p:cNvSpPr/>
                <p:nvPr/>
              </p:nvSpPr>
              <p:spPr>
                <a:xfrm>
                  <a:off x="1739382" y="4776550"/>
                  <a:ext cx="9361" cy="15076"/>
                </a:xfrm>
                <a:custGeom>
                  <a:avLst/>
                  <a:gdLst>
                    <a:gd name="connsiteX0" fmla="*/ 8967 w 9361"/>
                    <a:gd name="connsiteY0" fmla="*/ 11825 h 15076"/>
                    <a:gd name="connsiteX1" fmla="*/ 8015 w 9361"/>
                    <a:gd name="connsiteY1" fmla="*/ 14682 h 15076"/>
                    <a:gd name="connsiteX2" fmla="*/ 8015 w 9361"/>
                    <a:gd name="connsiteY2" fmla="*/ 14682 h 15076"/>
                    <a:gd name="connsiteX3" fmla="*/ 5157 w 9361"/>
                    <a:gd name="connsiteY3" fmla="*/ 13730 h 15076"/>
                    <a:gd name="connsiteX4" fmla="*/ 395 w 9361"/>
                    <a:gd name="connsiteY4" fmla="*/ 3252 h 15076"/>
                    <a:gd name="connsiteX5" fmla="*/ 1347 w 9361"/>
                    <a:gd name="connsiteY5" fmla="*/ 395 h 15076"/>
                    <a:gd name="connsiteX6" fmla="*/ 1347 w 9361"/>
                    <a:gd name="connsiteY6" fmla="*/ 395 h 15076"/>
                    <a:gd name="connsiteX7" fmla="*/ 4205 w 9361"/>
                    <a:gd name="connsiteY7" fmla="*/ 1347 h 15076"/>
                    <a:gd name="connsiteX8" fmla="*/ 8967 w 9361"/>
                    <a:gd name="connsiteY8" fmla="*/ 11825 h 15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1" h="15076">
                      <a:moveTo>
                        <a:pt x="8967" y="11825"/>
                      </a:moveTo>
                      <a:cubicBezTo>
                        <a:pt x="9920" y="12777"/>
                        <a:pt x="8967" y="14682"/>
                        <a:pt x="8015" y="14682"/>
                      </a:cubicBezTo>
                      <a:lnTo>
                        <a:pt x="8015" y="14682"/>
                      </a:lnTo>
                      <a:cubicBezTo>
                        <a:pt x="7062" y="15635"/>
                        <a:pt x="5157" y="14682"/>
                        <a:pt x="5157" y="13730"/>
                      </a:cubicBezTo>
                      <a:lnTo>
                        <a:pt x="395" y="3252"/>
                      </a:lnTo>
                      <a:cubicBezTo>
                        <a:pt x="-558" y="2300"/>
                        <a:pt x="395" y="395"/>
                        <a:pt x="1347" y="395"/>
                      </a:cubicBezTo>
                      <a:lnTo>
                        <a:pt x="1347" y="395"/>
                      </a:lnTo>
                      <a:cubicBezTo>
                        <a:pt x="2300" y="-558"/>
                        <a:pt x="4205" y="395"/>
                        <a:pt x="4205" y="1347"/>
                      </a:cubicBezTo>
                      <a:lnTo>
                        <a:pt x="8967" y="11825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1" name="Freeform: Shape 5960">
                  <a:extLst>
                    <a:ext uri="{FF2B5EF4-FFF2-40B4-BE49-F238E27FC236}">
                      <a16:creationId xmlns:a16="http://schemas.microsoft.com/office/drawing/2014/main" id="{E001AA06-7EC3-43D6-B68D-76ED4526D435}"/>
                    </a:ext>
                  </a:extLst>
                </p:cNvPr>
                <p:cNvSpPr/>
                <p:nvPr/>
              </p:nvSpPr>
              <p:spPr>
                <a:xfrm>
                  <a:off x="1802642" y="4816950"/>
                  <a:ext cx="17145" cy="5714"/>
                </a:xfrm>
                <a:custGeom>
                  <a:avLst/>
                  <a:gdLst>
                    <a:gd name="connsiteX0" fmla="*/ 2858 w 17145"/>
                    <a:gd name="connsiteY0" fmla="*/ 0 h 5714"/>
                    <a:gd name="connsiteX1" fmla="*/ 0 w 17145"/>
                    <a:gd name="connsiteY1" fmla="*/ 2857 h 5714"/>
                    <a:gd name="connsiteX2" fmla="*/ 0 w 17145"/>
                    <a:gd name="connsiteY2" fmla="*/ 2857 h 5714"/>
                    <a:gd name="connsiteX3" fmla="*/ 2858 w 17145"/>
                    <a:gd name="connsiteY3" fmla="*/ 5715 h 5714"/>
                    <a:gd name="connsiteX4" fmla="*/ 14288 w 17145"/>
                    <a:gd name="connsiteY4" fmla="*/ 5715 h 5714"/>
                    <a:gd name="connsiteX5" fmla="*/ 17145 w 17145"/>
                    <a:gd name="connsiteY5" fmla="*/ 2857 h 5714"/>
                    <a:gd name="connsiteX6" fmla="*/ 17145 w 17145"/>
                    <a:gd name="connsiteY6" fmla="*/ 2857 h 5714"/>
                    <a:gd name="connsiteX7" fmla="*/ 14288 w 17145"/>
                    <a:gd name="connsiteY7" fmla="*/ 0 h 5714"/>
                    <a:gd name="connsiteX8" fmla="*/ 2858 w 17145"/>
                    <a:gd name="connsiteY8" fmla="*/ 0 h 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45" h="5714">
                      <a:moveTo>
                        <a:pt x="2858" y="0"/>
                      </a:moveTo>
                      <a:cubicBezTo>
                        <a:pt x="1905" y="0"/>
                        <a:pt x="0" y="952"/>
                        <a:pt x="0" y="2857"/>
                      </a:cubicBezTo>
                      <a:lnTo>
                        <a:pt x="0" y="2857"/>
                      </a:lnTo>
                      <a:cubicBezTo>
                        <a:pt x="0" y="3810"/>
                        <a:pt x="952" y="5715"/>
                        <a:pt x="2858" y="5715"/>
                      </a:cubicBezTo>
                      <a:lnTo>
                        <a:pt x="14288" y="5715"/>
                      </a:lnTo>
                      <a:cubicBezTo>
                        <a:pt x="15240" y="5715"/>
                        <a:pt x="17145" y="4763"/>
                        <a:pt x="17145" y="2857"/>
                      </a:cubicBezTo>
                      <a:lnTo>
                        <a:pt x="17145" y="2857"/>
                      </a:lnTo>
                      <a:cubicBezTo>
                        <a:pt x="17145" y="1905"/>
                        <a:pt x="16193" y="0"/>
                        <a:pt x="14288" y="0"/>
                      </a:cubicBezTo>
                      <a:lnTo>
                        <a:pt x="2858" y="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2" name="Freeform: Shape 5961">
                  <a:extLst>
                    <a:ext uri="{FF2B5EF4-FFF2-40B4-BE49-F238E27FC236}">
                      <a16:creationId xmlns:a16="http://schemas.microsoft.com/office/drawing/2014/main" id="{CD85F3CB-5D82-4C55-99A5-ECC6704C8851}"/>
                    </a:ext>
                  </a:extLst>
                </p:cNvPr>
                <p:cNvSpPr/>
                <p:nvPr/>
              </p:nvSpPr>
              <p:spPr>
                <a:xfrm>
                  <a:off x="1798437" y="4793695"/>
                  <a:ext cx="14124" cy="10314"/>
                </a:xfrm>
                <a:custGeom>
                  <a:avLst/>
                  <a:gdLst>
                    <a:gd name="connsiteX0" fmla="*/ 1347 w 14124"/>
                    <a:gd name="connsiteY0" fmla="*/ 6110 h 10314"/>
                    <a:gd name="connsiteX1" fmla="*/ 395 w 14124"/>
                    <a:gd name="connsiteY1" fmla="*/ 8967 h 10314"/>
                    <a:gd name="connsiteX2" fmla="*/ 395 w 14124"/>
                    <a:gd name="connsiteY2" fmla="*/ 8967 h 10314"/>
                    <a:gd name="connsiteX3" fmla="*/ 3252 w 14124"/>
                    <a:gd name="connsiteY3" fmla="*/ 9920 h 10314"/>
                    <a:gd name="connsiteX4" fmla="*/ 12777 w 14124"/>
                    <a:gd name="connsiteY4" fmla="*/ 4205 h 10314"/>
                    <a:gd name="connsiteX5" fmla="*/ 13730 w 14124"/>
                    <a:gd name="connsiteY5" fmla="*/ 1347 h 10314"/>
                    <a:gd name="connsiteX6" fmla="*/ 13730 w 14124"/>
                    <a:gd name="connsiteY6" fmla="*/ 1347 h 10314"/>
                    <a:gd name="connsiteX7" fmla="*/ 10872 w 14124"/>
                    <a:gd name="connsiteY7" fmla="*/ 395 h 10314"/>
                    <a:gd name="connsiteX8" fmla="*/ 1347 w 14124"/>
                    <a:gd name="connsiteY8" fmla="*/ 6110 h 1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24" h="10314">
                      <a:moveTo>
                        <a:pt x="1347" y="6110"/>
                      </a:moveTo>
                      <a:cubicBezTo>
                        <a:pt x="395" y="7062"/>
                        <a:pt x="-558" y="8015"/>
                        <a:pt x="395" y="8967"/>
                      </a:cubicBezTo>
                      <a:lnTo>
                        <a:pt x="395" y="8967"/>
                      </a:lnTo>
                      <a:cubicBezTo>
                        <a:pt x="1347" y="9920"/>
                        <a:pt x="2300" y="10872"/>
                        <a:pt x="3252" y="9920"/>
                      </a:cubicBezTo>
                      <a:lnTo>
                        <a:pt x="12777" y="4205"/>
                      </a:lnTo>
                      <a:cubicBezTo>
                        <a:pt x="13730" y="3252"/>
                        <a:pt x="14682" y="2300"/>
                        <a:pt x="13730" y="1347"/>
                      </a:cubicBezTo>
                      <a:lnTo>
                        <a:pt x="13730" y="1347"/>
                      </a:lnTo>
                      <a:cubicBezTo>
                        <a:pt x="12777" y="395"/>
                        <a:pt x="11825" y="-558"/>
                        <a:pt x="10872" y="395"/>
                      </a:cubicBezTo>
                      <a:lnTo>
                        <a:pt x="1347" y="611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3" name="Freeform: Shape 5962">
                  <a:extLst>
                    <a:ext uri="{FF2B5EF4-FFF2-40B4-BE49-F238E27FC236}">
                      <a16:creationId xmlns:a16="http://schemas.microsoft.com/office/drawing/2014/main" id="{8C0BB114-E25A-48BB-91B9-7F2ECAC8C98A}"/>
                    </a:ext>
                  </a:extLst>
                </p:cNvPr>
                <p:cNvSpPr/>
                <p:nvPr/>
              </p:nvSpPr>
              <p:spPr>
                <a:xfrm>
                  <a:off x="1782245" y="4776550"/>
                  <a:ext cx="9361" cy="15076"/>
                </a:xfrm>
                <a:custGeom>
                  <a:avLst/>
                  <a:gdLst>
                    <a:gd name="connsiteX0" fmla="*/ 395 w 9361"/>
                    <a:gd name="connsiteY0" fmla="*/ 11825 h 15076"/>
                    <a:gd name="connsiteX1" fmla="*/ 1347 w 9361"/>
                    <a:gd name="connsiteY1" fmla="*/ 14682 h 15076"/>
                    <a:gd name="connsiteX2" fmla="*/ 1347 w 9361"/>
                    <a:gd name="connsiteY2" fmla="*/ 14682 h 15076"/>
                    <a:gd name="connsiteX3" fmla="*/ 4205 w 9361"/>
                    <a:gd name="connsiteY3" fmla="*/ 13730 h 15076"/>
                    <a:gd name="connsiteX4" fmla="*/ 8967 w 9361"/>
                    <a:gd name="connsiteY4" fmla="*/ 3252 h 15076"/>
                    <a:gd name="connsiteX5" fmla="*/ 8015 w 9361"/>
                    <a:gd name="connsiteY5" fmla="*/ 395 h 15076"/>
                    <a:gd name="connsiteX6" fmla="*/ 8015 w 9361"/>
                    <a:gd name="connsiteY6" fmla="*/ 395 h 15076"/>
                    <a:gd name="connsiteX7" fmla="*/ 5157 w 9361"/>
                    <a:gd name="connsiteY7" fmla="*/ 1347 h 15076"/>
                    <a:gd name="connsiteX8" fmla="*/ 395 w 9361"/>
                    <a:gd name="connsiteY8" fmla="*/ 11825 h 15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1" h="15076">
                      <a:moveTo>
                        <a:pt x="395" y="11825"/>
                      </a:moveTo>
                      <a:cubicBezTo>
                        <a:pt x="-558" y="12777"/>
                        <a:pt x="395" y="14682"/>
                        <a:pt x="1347" y="14682"/>
                      </a:cubicBezTo>
                      <a:lnTo>
                        <a:pt x="1347" y="14682"/>
                      </a:lnTo>
                      <a:cubicBezTo>
                        <a:pt x="2300" y="15635"/>
                        <a:pt x="4205" y="14682"/>
                        <a:pt x="4205" y="13730"/>
                      </a:cubicBezTo>
                      <a:lnTo>
                        <a:pt x="8967" y="3252"/>
                      </a:lnTo>
                      <a:cubicBezTo>
                        <a:pt x="9920" y="2300"/>
                        <a:pt x="8967" y="395"/>
                        <a:pt x="8015" y="395"/>
                      </a:cubicBezTo>
                      <a:lnTo>
                        <a:pt x="8015" y="395"/>
                      </a:lnTo>
                      <a:cubicBezTo>
                        <a:pt x="7062" y="-558"/>
                        <a:pt x="5157" y="395"/>
                        <a:pt x="5157" y="1347"/>
                      </a:cubicBezTo>
                      <a:lnTo>
                        <a:pt x="395" y="11825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64" name="Graphic 5890">
                <a:extLst>
                  <a:ext uri="{FF2B5EF4-FFF2-40B4-BE49-F238E27FC236}">
                    <a16:creationId xmlns:a16="http://schemas.microsoft.com/office/drawing/2014/main" id="{D5E29ADF-0234-4DC2-970D-11379278D5AD}"/>
                  </a:ext>
                </a:extLst>
              </p:cNvPr>
              <p:cNvGrpSpPr/>
              <p:nvPr/>
            </p:nvGrpSpPr>
            <p:grpSpPr>
              <a:xfrm>
                <a:off x="1736737" y="4797900"/>
                <a:ext cx="59237" cy="90487"/>
                <a:chOff x="1736737" y="4797900"/>
                <a:chExt cx="59237" cy="90487"/>
              </a:xfrm>
            </p:grpSpPr>
            <p:grpSp>
              <p:nvGrpSpPr>
                <p:cNvPr id="5965" name="Graphic 5890">
                  <a:extLst>
                    <a:ext uri="{FF2B5EF4-FFF2-40B4-BE49-F238E27FC236}">
                      <a16:creationId xmlns:a16="http://schemas.microsoft.com/office/drawing/2014/main" id="{D5E29ADF-0234-4DC2-970D-11379278D5AD}"/>
                    </a:ext>
                  </a:extLst>
                </p:cNvPr>
                <p:cNvGrpSpPr/>
                <p:nvPr/>
              </p:nvGrpSpPr>
              <p:grpSpPr>
                <a:xfrm>
                  <a:off x="1736737" y="4797900"/>
                  <a:ext cx="59237" cy="90487"/>
                  <a:chOff x="1736737" y="4797900"/>
                  <a:chExt cx="59237" cy="90487"/>
                </a:xfrm>
                <a:solidFill>
                  <a:srgbClr val="69FF77"/>
                </a:solidFill>
              </p:grpSpPr>
              <p:sp>
                <p:nvSpPr>
                  <p:cNvPr id="5966" name="Freeform: Shape 5965">
                    <a:extLst>
                      <a:ext uri="{FF2B5EF4-FFF2-40B4-BE49-F238E27FC236}">
                        <a16:creationId xmlns:a16="http://schemas.microsoft.com/office/drawing/2014/main" id="{615A2798-A78F-4450-AB6D-380C5FFE2C5D}"/>
                      </a:ext>
                    </a:extLst>
                  </p:cNvPr>
                  <p:cNvSpPr/>
                  <p:nvPr/>
                </p:nvSpPr>
                <p:spPr>
                  <a:xfrm>
                    <a:off x="1749302" y="4846477"/>
                    <a:ext cx="32385" cy="36194"/>
                  </a:xfrm>
                  <a:custGeom>
                    <a:avLst/>
                    <a:gdLst>
                      <a:gd name="connsiteX0" fmla="*/ 32385 w 32385"/>
                      <a:gd name="connsiteY0" fmla="*/ 30480 h 36194"/>
                      <a:gd name="connsiteX1" fmla="*/ 26670 w 32385"/>
                      <a:gd name="connsiteY1" fmla="*/ 36195 h 36194"/>
                      <a:gd name="connsiteX2" fmla="*/ 5715 w 32385"/>
                      <a:gd name="connsiteY2" fmla="*/ 36195 h 36194"/>
                      <a:gd name="connsiteX3" fmla="*/ 0 w 32385"/>
                      <a:gd name="connsiteY3" fmla="*/ 30480 h 36194"/>
                      <a:gd name="connsiteX4" fmla="*/ 0 w 32385"/>
                      <a:gd name="connsiteY4" fmla="*/ 5715 h 36194"/>
                      <a:gd name="connsiteX5" fmla="*/ 5715 w 32385"/>
                      <a:gd name="connsiteY5" fmla="*/ 0 h 36194"/>
                      <a:gd name="connsiteX6" fmla="*/ 26670 w 32385"/>
                      <a:gd name="connsiteY6" fmla="*/ 0 h 36194"/>
                      <a:gd name="connsiteX7" fmla="*/ 32385 w 32385"/>
                      <a:gd name="connsiteY7" fmla="*/ 5715 h 36194"/>
                      <a:gd name="connsiteX8" fmla="*/ 32385 w 32385"/>
                      <a:gd name="connsiteY8" fmla="*/ 30480 h 3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385" h="36194">
                        <a:moveTo>
                          <a:pt x="32385" y="30480"/>
                        </a:moveTo>
                        <a:cubicBezTo>
                          <a:pt x="32385" y="33338"/>
                          <a:pt x="29527" y="36195"/>
                          <a:pt x="26670" y="36195"/>
                        </a:cubicBezTo>
                        <a:lnTo>
                          <a:pt x="5715" y="36195"/>
                        </a:lnTo>
                        <a:cubicBezTo>
                          <a:pt x="2858" y="36195"/>
                          <a:pt x="0" y="33338"/>
                          <a:pt x="0" y="30480"/>
                        </a:cubicBezTo>
                        <a:lnTo>
                          <a:pt x="0" y="5715"/>
                        </a:lnTo>
                        <a:cubicBezTo>
                          <a:pt x="0" y="2857"/>
                          <a:pt x="2858" y="0"/>
                          <a:pt x="5715" y="0"/>
                        </a:cubicBezTo>
                        <a:lnTo>
                          <a:pt x="26670" y="0"/>
                        </a:lnTo>
                        <a:cubicBezTo>
                          <a:pt x="29527" y="0"/>
                          <a:pt x="32385" y="2857"/>
                          <a:pt x="32385" y="5715"/>
                        </a:cubicBezTo>
                        <a:lnTo>
                          <a:pt x="32385" y="30480"/>
                        </a:ln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7" name="Freeform: Shape 5966">
                    <a:extLst>
                      <a:ext uri="{FF2B5EF4-FFF2-40B4-BE49-F238E27FC236}">
                        <a16:creationId xmlns:a16="http://schemas.microsoft.com/office/drawing/2014/main" id="{AC06CFD5-B7A3-40E8-9234-0CA1BBB924F6}"/>
                      </a:ext>
                    </a:extLst>
                  </p:cNvPr>
                  <p:cNvSpPr/>
                  <p:nvPr/>
                </p:nvSpPr>
                <p:spPr>
                  <a:xfrm>
                    <a:off x="1758827" y="4869337"/>
                    <a:ext cx="13335" cy="19050"/>
                  </a:xfrm>
                  <a:custGeom>
                    <a:avLst/>
                    <a:gdLst>
                      <a:gd name="connsiteX0" fmla="*/ 13335 w 13335"/>
                      <a:gd name="connsiteY0" fmla="*/ 13335 h 19050"/>
                      <a:gd name="connsiteX1" fmla="*/ 7620 w 13335"/>
                      <a:gd name="connsiteY1" fmla="*/ 19050 h 19050"/>
                      <a:gd name="connsiteX2" fmla="*/ 5715 w 13335"/>
                      <a:gd name="connsiteY2" fmla="*/ 19050 h 19050"/>
                      <a:gd name="connsiteX3" fmla="*/ 0 w 13335"/>
                      <a:gd name="connsiteY3" fmla="*/ 13335 h 19050"/>
                      <a:gd name="connsiteX4" fmla="*/ 0 w 13335"/>
                      <a:gd name="connsiteY4" fmla="*/ 5715 h 19050"/>
                      <a:gd name="connsiteX5" fmla="*/ 5715 w 13335"/>
                      <a:gd name="connsiteY5" fmla="*/ 0 h 19050"/>
                      <a:gd name="connsiteX6" fmla="*/ 7620 w 13335"/>
                      <a:gd name="connsiteY6" fmla="*/ 0 h 19050"/>
                      <a:gd name="connsiteX7" fmla="*/ 13335 w 13335"/>
                      <a:gd name="connsiteY7" fmla="*/ 5715 h 19050"/>
                      <a:gd name="connsiteX8" fmla="*/ 13335 w 13335"/>
                      <a:gd name="connsiteY8" fmla="*/ 13335 h 19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35" h="19050">
                        <a:moveTo>
                          <a:pt x="13335" y="13335"/>
                        </a:moveTo>
                        <a:cubicBezTo>
                          <a:pt x="13335" y="16192"/>
                          <a:pt x="10477" y="19050"/>
                          <a:pt x="7620" y="19050"/>
                        </a:cubicBezTo>
                        <a:lnTo>
                          <a:pt x="5715" y="19050"/>
                        </a:lnTo>
                        <a:cubicBezTo>
                          <a:pt x="2858" y="19050"/>
                          <a:pt x="0" y="16192"/>
                          <a:pt x="0" y="13335"/>
                        </a:cubicBezTo>
                        <a:lnTo>
                          <a:pt x="0" y="5715"/>
                        </a:lnTo>
                        <a:cubicBezTo>
                          <a:pt x="0" y="2857"/>
                          <a:pt x="2858" y="0"/>
                          <a:pt x="5715" y="0"/>
                        </a:cubicBezTo>
                        <a:lnTo>
                          <a:pt x="7620" y="0"/>
                        </a:lnTo>
                        <a:cubicBezTo>
                          <a:pt x="10477" y="0"/>
                          <a:pt x="13335" y="2857"/>
                          <a:pt x="13335" y="5715"/>
                        </a:cubicBezTo>
                        <a:lnTo>
                          <a:pt x="13335" y="13335"/>
                        </a:ln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8" name="Freeform: Shape 5967">
                    <a:extLst>
                      <a:ext uri="{FF2B5EF4-FFF2-40B4-BE49-F238E27FC236}">
                        <a16:creationId xmlns:a16="http://schemas.microsoft.com/office/drawing/2014/main" id="{8F369A18-E553-4350-ABD7-35E5CF3B7203}"/>
                      </a:ext>
                    </a:extLst>
                  </p:cNvPr>
                  <p:cNvSpPr/>
                  <p:nvPr/>
                </p:nvSpPr>
                <p:spPr>
                  <a:xfrm>
                    <a:off x="1736737" y="4797900"/>
                    <a:ext cx="59237" cy="56197"/>
                  </a:xfrm>
                  <a:custGeom>
                    <a:avLst/>
                    <a:gdLst>
                      <a:gd name="connsiteX0" fmla="*/ 59238 w 59237"/>
                      <a:gd name="connsiteY0" fmla="*/ 20955 h 56197"/>
                      <a:gd name="connsiteX1" fmla="*/ 30663 w 59237"/>
                      <a:gd name="connsiteY1" fmla="*/ 0 h 56197"/>
                      <a:gd name="connsiteX2" fmla="*/ 29710 w 59237"/>
                      <a:gd name="connsiteY2" fmla="*/ 0 h 56197"/>
                      <a:gd name="connsiteX3" fmla="*/ 28757 w 59237"/>
                      <a:gd name="connsiteY3" fmla="*/ 0 h 56197"/>
                      <a:gd name="connsiteX4" fmla="*/ 182 w 59237"/>
                      <a:gd name="connsiteY4" fmla="*/ 20002 h 56197"/>
                      <a:gd name="connsiteX5" fmla="*/ 6850 w 59237"/>
                      <a:gd name="connsiteY5" fmla="*/ 37147 h 56197"/>
                      <a:gd name="connsiteX6" fmla="*/ 16375 w 59237"/>
                      <a:gd name="connsiteY6" fmla="*/ 52388 h 56197"/>
                      <a:gd name="connsiteX7" fmla="*/ 23043 w 59237"/>
                      <a:gd name="connsiteY7" fmla="*/ 52388 h 56197"/>
                      <a:gd name="connsiteX8" fmla="*/ 16375 w 59237"/>
                      <a:gd name="connsiteY8" fmla="*/ 39052 h 56197"/>
                      <a:gd name="connsiteX9" fmla="*/ 6850 w 59237"/>
                      <a:gd name="connsiteY9" fmla="*/ 25717 h 56197"/>
                      <a:gd name="connsiteX10" fmla="*/ 11613 w 59237"/>
                      <a:gd name="connsiteY10" fmla="*/ 12382 h 56197"/>
                      <a:gd name="connsiteX11" fmla="*/ 28757 w 59237"/>
                      <a:gd name="connsiteY11" fmla="*/ 6667 h 56197"/>
                      <a:gd name="connsiteX12" fmla="*/ 29710 w 59237"/>
                      <a:gd name="connsiteY12" fmla="*/ 6667 h 56197"/>
                      <a:gd name="connsiteX13" fmla="*/ 30663 w 59237"/>
                      <a:gd name="connsiteY13" fmla="*/ 6667 h 56197"/>
                      <a:gd name="connsiteX14" fmla="*/ 52570 w 59237"/>
                      <a:gd name="connsiteY14" fmla="*/ 25717 h 56197"/>
                      <a:gd name="connsiteX15" fmla="*/ 43998 w 59237"/>
                      <a:gd name="connsiteY15" fmla="*/ 39052 h 56197"/>
                      <a:gd name="connsiteX16" fmla="*/ 37330 w 59237"/>
                      <a:gd name="connsiteY16" fmla="*/ 53340 h 56197"/>
                      <a:gd name="connsiteX17" fmla="*/ 43998 w 59237"/>
                      <a:gd name="connsiteY17" fmla="*/ 53340 h 56197"/>
                      <a:gd name="connsiteX18" fmla="*/ 53523 w 59237"/>
                      <a:gd name="connsiteY18" fmla="*/ 39052 h 56197"/>
                      <a:gd name="connsiteX19" fmla="*/ 59238 w 59237"/>
                      <a:gd name="connsiteY19" fmla="*/ 20955 h 56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237" h="56197">
                        <a:moveTo>
                          <a:pt x="59238" y="20955"/>
                        </a:moveTo>
                        <a:cubicBezTo>
                          <a:pt x="59238" y="7620"/>
                          <a:pt x="44950" y="0"/>
                          <a:pt x="30663" y="0"/>
                        </a:cubicBezTo>
                        <a:cubicBezTo>
                          <a:pt x="30663" y="0"/>
                          <a:pt x="29710" y="0"/>
                          <a:pt x="29710" y="0"/>
                        </a:cubicBezTo>
                        <a:cubicBezTo>
                          <a:pt x="29710" y="0"/>
                          <a:pt x="28757" y="0"/>
                          <a:pt x="28757" y="0"/>
                        </a:cubicBezTo>
                        <a:cubicBezTo>
                          <a:pt x="14470" y="0"/>
                          <a:pt x="2088" y="7620"/>
                          <a:pt x="182" y="20002"/>
                        </a:cubicBezTo>
                        <a:cubicBezTo>
                          <a:pt x="-770" y="25717"/>
                          <a:pt x="2088" y="32385"/>
                          <a:pt x="6850" y="37147"/>
                        </a:cubicBezTo>
                        <a:cubicBezTo>
                          <a:pt x="10660" y="41910"/>
                          <a:pt x="16375" y="45720"/>
                          <a:pt x="16375" y="52388"/>
                        </a:cubicBezTo>
                        <a:cubicBezTo>
                          <a:pt x="16375" y="56197"/>
                          <a:pt x="22090" y="56197"/>
                          <a:pt x="23043" y="52388"/>
                        </a:cubicBezTo>
                        <a:cubicBezTo>
                          <a:pt x="23043" y="46672"/>
                          <a:pt x="20185" y="42863"/>
                          <a:pt x="16375" y="39052"/>
                        </a:cubicBezTo>
                        <a:cubicBezTo>
                          <a:pt x="12565" y="35242"/>
                          <a:pt x="8755" y="31432"/>
                          <a:pt x="6850" y="25717"/>
                        </a:cubicBezTo>
                        <a:cubicBezTo>
                          <a:pt x="5898" y="20955"/>
                          <a:pt x="7803" y="16192"/>
                          <a:pt x="11613" y="12382"/>
                        </a:cubicBezTo>
                        <a:cubicBezTo>
                          <a:pt x="16375" y="7620"/>
                          <a:pt x="23043" y="6667"/>
                          <a:pt x="28757" y="6667"/>
                        </a:cubicBezTo>
                        <a:cubicBezTo>
                          <a:pt x="28757" y="6667"/>
                          <a:pt x="29710" y="6667"/>
                          <a:pt x="29710" y="6667"/>
                        </a:cubicBezTo>
                        <a:cubicBezTo>
                          <a:pt x="29710" y="6667"/>
                          <a:pt x="30663" y="6667"/>
                          <a:pt x="30663" y="6667"/>
                        </a:cubicBezTo>
                        <a:cubicBezTo>
                          <a:pt x="43045" y="6667"/>
                          <a:pt x="54475" y="14288"/>
                          <a:pt x="52570" y="25717"/>
                        </a:cubicBezTo>
                        <a:cubicBezTo>
                          <a:pt x="51618" y="31432"/>
                          <a:pt x="47807" y="35242"/>
                          <a:pt x="43998" y="39052"/>
                        </a:cubicBezTo>
                        <a:cubicBezTo>
                          <a:pt x="40188" y="42863"/>
                          <a:pt x="36378" y="47625"/>
                          <a:pt x="37330" y="53340"/>
                        </a:cubicBezTo>
                        <a:cubicBezTo>
                          <a:pt x="37330" y="57150"/>
                          <a:pt x="43998" y="57150"/>
                          <a:pt x="43998" y="53340"/>
                        </a:cubicBezTo>
                        <a:cubicBezTo>
                          <a:pt x="43998" y="47625"/>
                          <a:pt x="48760" y="43815"/>
                          <a:pt x="53523" y="39052"/>
                        </a:cubicBezTo>
                        <a:cubicBezTo>
                          <a:pt x="56380" y="33338"/>
                          <a:pt x="59238" y="27622"/>
                          <a:pt x="59238" y="2095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969" name="Freeform: Shape 5968">
                  <a:extLst>
                    <a:ext uri="{FF2B5EF4-FFF2-40B4-BE49-F238E27FC236}">
                      <a16:creationId xmlns:a16="http://schemas.microsoft.com/office/drawing/2014/main" id="{DC8ACA37-A736-431F-A501-02DC3C3FAA9A}"/>
                    </a:ext>
                  </a:extLst>
                </p:cNvPr>
                <p:cNvSpPr/>
                <p:nvPr/>
              </p:nvSpPr>
              <p:spPr>
                <a:xfrm rot="-5389998">
                  <a:off x="1765722" y="4836941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7 w 2857"/>
                    <a:gd name="connsiteY1" fmla="*/ 0 h 37147"/>
                    <a:gd name="connsiteX2" fmla="*/ 2857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7" y="0"/>
                      </a:lnTo>
                      <a:lnTo>
                        <a:pt x="2857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0" name="Freeform: Shape 5969">
                  <a:extLst>
                    <a:ext uri="{FF2B5EF4-FFF2-40B4-BE49-F238E27FC236}">
                      <a16:creationId xmlns:a16="http://schemas.microsoft.com/office/drawing/2014/main" id="{99372B75-FCA7-4FE2-B6F9-F5E42F5DDB5E}"/>
                    </a:ext>
                  </a:extLst>
                </p:cNvPr>
                <p:cNvSpPr/>
                <p:nvPr/>
              </p:nvSpPr>
              <p:spPr>
                <a:xfrm rot="-5390003">
                  <a:off x="1767826" y="4846493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7 w 2857"/>
                    <a:gd name="connsiteY1" fmla="*/ 0 h 37147"/>
                    <a:gd name="connsiteX2" fmla="*/ 2857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7" y="0"/>
                      </a:lnTo>
                      <a:lnTo>
                        <a:pt x="2857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1" name="Freeform: Shape 5970">
                  <a:extLst>
                    <a:ext uri="{FF2B5EF4-FFF2-40B4-BE49-F238E27FC236}">
                      <a16:creationId xmlns:a16="http://schemas.microsoft.com/office/drawing/2014/main" id="{F2D68933-204A-4510-862F-DD3669443F9C}"/>
                    </a:ext>
                  </a:extLst>
                </p:cNvPr>
                <p:cNvSpPr/>
                <p:nvPr/>
              </p:nvSpPr>
              <p:spPr>
                <a:xfrm rot="-5389998">
                  <a:off x="1765990" y="4855894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8 w 2857"/>
                    <a:gd name="connsiteY1" fmla="*/ 0 h 37147"/>
                    <a:gd name="connsiteX2" fmla="*/ 2858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8" y="0"/>
                      </a:lnTo>
                      <a:lnTo>
                        <a:pt x="2858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3186" name="Freeform: Shape 3185">
            <a:extLst>
              <a:ext uri="{FF2B5EF4-FFF2-40B4-BE49-F238E27FC236}">
                <a16:creationId xmlns:a16="http://schemas.microsoft.com/office/drawing/2014/main" id="{DBEBA320-A19A-4DDD-AA8C-696E039EB486}"/>
              </a:ext>
            </a:extLst>
          </p:cNvPr>
          <p:cNvSpPr/>
          <p:nvPr/>
        </p:nvSpPr>
        <p:spPr>
          <a:xfrm>
            <a:off x="1634532" y="2331526"/>
            <a:ext cx="268213" cy="160805"/>
          </a:xfrm>
          <a:custGeom>
            <a:avLst/>
            <a:gdLst>
              <a:gd name="connsiteX0" fmla="*/ 303191 w 303191"/>
              <a:gd name="connsiteY0" fmla="*/ 202552 h 202552"/>
              <a:gd name="connsiteX1" fmla="*/ 303191 w 303191"/>
              <a:gd name="connsiteY1" fmla="*/ 100639 h 202552"/>
              <a:gd name="connsiteX2" fmla="*/ 303191 w 303191"/>
              <a:gd name="connsiteY2" fmla="*/ 99365 h 202552"/>
              <a:gd name="connsiteX3" fmla="*/ 151596 w 303191"/>
              <a:gd name="connsiteY3" fmla="*/ 0 h 202552"/>
              <a:gd name="connsiteX4" fmla="*/ 0 w 303191"/>
              <a:gd name="connsiteY4" fmla="*/ 99365 h 202552"/>
              <a:gd name="connsiteX5" fmla="*/ 0 w 303191"/>
              <a:gd name="connsiteY5" fmla="*/ 100639 h 202552"/>
              <a:gd name="connsiteX6" fmla="*/ 0 w 303191"/>
              <a:gd name="connsiteY6" fmla="*/ 202552 h 202552"/>
              <a:gd name="connsiteX7" fmla="*/ 303191 w 303191"/>
              <a:gd name="connsiteY7" fmla="*/ 202552 h 20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3191" h="202552">
                <a:moveTo>
                  <a:pt x="303191" y="202552"/>
                </a:moveTo>
                <a:lnTo>
                  <a:pt x="303191" y="100639"/>
                </a:lnTo>
                <a:cubicBezTo>
                  <a:pt x="303191" y="100639"/>
                  <a:pt x="303191" y="99365"/>
                  <a:pt x="303191" y="99365"/>
                </a:cubicBezTo>
                <a:cubicBezTo>
                  <a:pt x="300644" y="44587"/>
                  <a:pt x="234400" y="0"/>
                  <a:pt x="151596" y="0"/>
                </a:cubicBezTo>
                <a:cubicBezTo>
                  <a:pt x="70065" y="0"/>
                  <a:pt x="2548" y="44587"/>
                  <a:pt x="0" y="99365"/>
                </a:cubicBezTo>
                <a:cubicBezTo>
                  <a:pt x="0" y="99365"/>
                  <a:pt x="0" y="100639"/>
                  <a:pt x="0" y="100639"/>
                </a:cubicBezTo>
                <a:lnTo>
                  <a:pt x="0" y="202552"/>
                </a:lnTo>
                <a:lnTo>
                  <a:pt x="303191" y="202552"/>
                </a:lnTo>
                <a:close/>
              </a:path>
            </a:pathLst>
          </a:custGeom>
          <a:solidFill>
            <a:srgbClr val="3D4756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411818"/>
      </p:ext>
    </p:extLst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0" fill="hold"/>
                                        <p:tgtEl>
                                          <p:spTgt spid="589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" dur="5000" fill="hold"/>
                                        <p:tgtEl>
                                          <p:spTgt spid="58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5000" fill="hold"/>
                                        <p:tgtEl>
                                          <p:spTgt spid="46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5000" fill="hold"/>
                                        <p:tgtEl>
                                          <p:spTgt spid="463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5000" fill="hold"/>
                                        <p:tgtEl>
                                          <p:spTgt spid="58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5000" fill="hold"/>
                                        <p:tgtEl>
                                          <p:spTgt spid="588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5000" fill="hold"/>
                                        <p:tgtEl>
                                          <p:spTgt spid="58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5000" fill="hold"/>
                                        <p:tgtEl>
                                          <p:spTgt spid="588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5000" fill="hold"/>
                                        <p:tgtEl>
                                          <p:spTgt spid="58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5000" fill="hold"/>
                                        <p:tgtEl>
                                          <p:spTgt spid="588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5000" fill="hold"/>
                                        <p:tgtEl>
                                          <p:spTgt spid="58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5000" fill="hold"/>
                                        <p:tgtEl>
                                          <p:spTgt spid="588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5000" fill="hold"/>
                                        <p:tgtEl>
                                          <p:spTgt spid="58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5000" fill="hold"/>
                                        <p:tgtEl>
                                          <p:spTgt spid="58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5000" fill="hold"/>
                                        <p:tgtEl>
                                          <p:spTgt spid="58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5000" fill="hold"/>
                                        <p:tgtEl>
                                          <p:spTgt spid="588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5000" fill="hold"/>
                                        <p:tgtEl>
                                          <p:spTgt spid="46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5000" fill="hold"/>
                                        <p:tgtEl>
                                          <p:spTgt spid="462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00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50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50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2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3" nodeType="with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64" presetClass="path" presetSubtype="0" repeatCount="indefinite" decel="21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3.95833E-6 4.07407E-6 L 3.95833E-6 -0.00926 " pathEditMode="relative" rAng="0" ptsTypes="AA">
                                      <p:cBhvr>
                                        <p:cTn id="67" dur="125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repeatCount="indefinite" decel="21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1.875E-6 -1.11111E-6 L -0.00039 0.00903 " pathEditMode="relative" rAng="0" ptsTypes="AA">
                                      <p:cBhvr>
                                        <p:cTn id="69" dur="12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4" presetClass="path" presetSubtype="0" repeatCount="indefinite" decel="21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2.29167E-6 2.59259E-6 L 2.29167E-6 -0.00672 " pathEditMode="relative" rAng="0" ptsTypes="AA">
                                      <p:cBhvr>
                                        <p:cTn id="71" dur="12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" dur="500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" dur="500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9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8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53" presetClass="exit" presetSubtype="32" fill="hold" grpId="4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" dur="500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3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95833E-6 4.07407E-6 L 5E-6 -3.33333E-6 " pathEditMode="relative" rAng="0" ptsTypes="AA">
                                      <p:cBhvr>
                                        <p:cTn id="98" dur="75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-579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1.875E-6 -1.11111E-6 L 0.0987 0.00231 " pathEditMode="relative" rAng="0" ptsTypes="AA">
                                      <p:cBhvr>
                                        <p:cTn id="100" dur="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27" y="93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2.29167E-6 2.59259E-6 L 0.19895 -0.01273 " pathEditMode="relative" rAng="0" ptsTypes="AA">
                                      <p:cBhvr>
                                        <p:cTn id="102" dur="7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57" y="-787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54167E-6 0 L 0.37474 0.04468 " pathEditMode="relative" rAng="0" ptsTypes="AA">
                                      <p:cBhvr>
                                        <p:cTn id="104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760" y="125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4" presetClass="path" presetSubtype="0" accel="50000" decel="50000" fill="hold" grpId="5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106" dur="750" fill="hold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86" grpId="0" animBg="1"/>
      <p:bldP spid="3186" grpId="1" animBg="1"/>
      <p:bldP spid="3186" grpId="2" animBg="1"/>
      <p:bldP spid="3186" grpId="3" animBg="1"/>
      <p:bldP spid="3186" grpId="4" animBg="1"/>
      <p:bldP spid="3186" grpId="5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48510C9-3416-A84D-A2A8-A66F8FF9DF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088" y="-5314"/>
            <a:ext cx="12198176" cy="6868629"/>
          </a:xfrm>
          <a:prstGeom prst="rect">
            <a:avLst/>
          </a:prstGeom>
        </p:spPr>
      </p:pic>
      <p:grpSp>
        <p:nvGrpSpPr>
          <p:cNvPr id="180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>
            <a:off x="3059381" y="2810213"/>
            <a:ext cx="1050393" cy="1307365"/>
            <a:chOff x="3648105" y="3236099"/>
            <a:chExt cx="966180" cy="1202550"/>
          </a:xfrm>
        </p:grpSpPr>
        <p:grpSp>
          <p:nvGrpSpPr>
            <p:cNvPr id="181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952450" y="3768332"/>
              <a:ext cx="298696" cy="633460"/>
              <a:chOff x="3952450" y="3768332"/>
              <a:chExt cx="298696" cy="633460"/>
            </a:xfrm>
          </p:grpSpPr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8AA3E435-54C4-4666-8A4B-FE1D739EF52F}"/>
                  </a:ext>
                </a:extLst>
              </p:cNvPr>
              <p:cNvSpPr/>
              <p:nvPr/>
            </p:nvSpPr>
            <p:spPr>
              <a:xfrm rot="-1000736">
                <a:off x="3965281" y="4074942"/>
                <a:ext cx="104771" cy="104771"/>
              </a:xfrm>
              <a:custGeom>
                <a:avLst/>
                <a:gdLst>
                  <a:gd name="connsiteX0" fmla="*/ 104772 w 104771"/>
                  <a:gd name="connsiteY0" fmla="*/ 52386 h 104771"/>
                  <a:gd name="connsiteX1" fmla="*/ 52386 w 104771"/>
                  <a:gd name="connsiteY1" fmla="*/ 104772 h 104771"/>
                  <a:gd name="connsiteX2" fmla="*/ 0 w 104771"/>
                  <a:gd name="connsiteY2" fmla="*/ 52386 h 104771"/>
                  <a:gd name="connsiteX3" fmla="*/ 52386 w 104771"/>
                  <a:gd name="connsiteY3" fmla="*/ 0 h 104771"/>
                  <a:gd name="connsiteX4" fmla="*/ 104772 w 104771"/>
                  <a:gd name="connsiteY4" fmla="*/ 52386 h 10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1" h="104771">
                    <a:moveTo>
                      <a:pt x="104772" y="52386"/>
                    </a:moveTo>
                    <a:cubicBezTo>
                      <a:pt x="104772" y="81318"/>
                      <a:pt x="81318" y="104772"/>
                      <a:pt x="52386" y="104772"/>
                    </a:cubicBezTo>
                    <a:cubicBezTo>
                      <a:pt x="23454" y="104772"/>
                      <a:pt x="0" y="81318"/>
                      <a:pt x="0" y="52386"/>
                    </a:cubicBezTo>
                    <a:cubicBezTo>
                      <a:pt x="0" y="23454"/>
                      <a:pt x="23454" y="0"/>
                      <a:pt x="52386" y="0"/>
                    </a:cubicBezTo>
                    <a:cubicBezTo>
                      <a:pt x="81318" y="0"/>
                      <a:pt x="104772" y="23454"/>
                      <a:pt x="104772" y="52386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EA0EA607-80B6-45E4-AAF8-758078C6465D}"/>
                  </a:ext>
                </a:extLst>
              </p:cNvPr>
              <p:cNvSpPr/>
              <p:nvPr/>
            </p:nvSpPr>
            <p:spPr>
              <a:xfrm>
                <a:off x="3982691" y="4092043"/>
                <a:ext cx="201825" cy="309749"/>
              </a:xfrm>
              <a:custGeom>
                <a:avLst/>
                <a:gdLst>
                  <a:gd name="connsiteX0" fmla="*/ 201826 w 201825"/>
                  <a:gd name="connsiteY0" fmla="*/ 291361 h 309749"/>
                  <a:gd name="connsiteX1" fmla="*/ 173251 w 201825"/>
                  <a:gd name="connsiteY1" fmla="*/ 305649 h 309749"/>
                  <a:gd name="connsiteX2" fmla="*/ 120863 w 201825"/>
                  <a:gd name="connsiteY2" fmla="*/ 288504 h 309749"/>
                  <a:gd name="connsiteX3" fmla="*/ 3706 w 201825"/>
                  <a:gd name="connsiteY3" fmla="*/ 51331 h 309749"/>
                  <a:gd name="connsiteX4" fmla="*/ 19898 w 201825"/>
                  <a:gd name="connsiteY4" fmla="*/ 3706 h 309749"/>
                  <a:gd name="connsiteX5" fmla="*/ 19898 w 201825"/>
                  <a:gd name="connsiteY5" fmla="*/ 3706 h 309749"/>
                  <a:gd name="connsiteX6" fmla="*/ 67523 w 201825"/>
                  <a:gd name="connsiteY6" fmla="*/ 19899 h 309749"/>
                  <a:gd name="connsiteX7" fmla="*/ 201826 w 201825"/>
                  <a:gd name="connsiteY7" fmla="*/ 291361 h 30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1825" h="309749">
                    <a:moveTo>
                      <a:pt x="201826" y="291361"/>
                    </a:moveTo>
                    <a:lnTo>
                      <a:pt x="173251" y="305649"/>
                    </a:lnTo>
                    <a:cubicBezTo>
                      <a:pt x="154201" y="315174"/>
                      <a:pt x="130388" y="307554"/>
                      <a:pt x="120863" y="288504"/>
                    </a:cubicBezTo>
                    <a:lnTo>
                      <a:pt x="3706" y="51331"/>
                    </a:lnTo>
                    <a:cubicBezTo>
                      <a:pt x="-4866" y="34186"/>
                      <a:pt x="1801" y="12279"/>
                      <a:pt x="19898" y="3706"/>
                    </a:cubicBezTo>
                    <a:lnTo>
                      <a:pt x="19898" y="3706"/>
                    </a:lnTo>
                    <a:cubicBezTo>
                      <a:pt x="37044" y="-4866"/>
                      <a:pt x="58951" y="1801"/>
                      <a:pt x="67523" y="19899"/>
                    </a:cubicBezTo>
                    <a:lnTo>
                      <a:pt x="201826" y="291361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D35067E-37D5-4182-B852-1BBCF5FF7CFF}"/>
                  </a:ext>
                </a:extLst>
              </p:cNvPr>
              <p:cNvSpPr/>
              <p:nvPr/>
            </p:nvSpPr>
            <p:spPr>
              <a:xfrm>
                <a:off x="3989415" y="3768332"/>
                <a:ext cx="261731" cy="359628"/>
              </a:xfrm>
              <a:custGeom>
                <a:avLst/>
                <a:gdLst>
                  <a:gd name="connsiteX0" fmla="*/ 53180 w 261731"/>
                  <a:gd name="connsiteY0" fmla="*/ 353135 h 359628"/>
                  <a:gd name="connsiteX1" fmla="*/ 53180 w 261731"/>
                  <a:gd name="connsiteY1" fmla="*/ 353135 h 359628"/>
                  <a:gd name="connsiteX2" fmla="*/ 6507 w 261731"/>
                  <a:gd name="connsiteY2" fmla="*/ 240740 h 359628"/>
                  <a:gd name="connsiteX3" fmla="*/ 96995 w 261731"/>
                  <a:gd name="connsiteY3" fmla="*/ 20713 h 359628"/>
                  <a:gd name="connsiteX4" fmla="*/ 196055 w 261731"/>
                  <a:gd name="connsiteY4" fmla="*/ 26427 h 359628"/>
                  <a:gd name="connsiteX5" fmla="*/ 206533 w 261731"/>
                  <a:gd name="connsiteY5" fmla="*/ 39763 h 359628"/>
                  <a:gd name="connsiteX6" fmla="*/ 257015 w 261731"/>
                  <a:gd name="connsiteY6" fmla="*/ 81672 h 359628"/>
                  <a:gd name="connsiteX7" fmla="*/ 164623 w 261731"/>
                  <a:gd name="connsiteY7" fmla="*/ 305510 h 359628"/>
                  <a:gd name="connsiteX8" fmla="*/ 53180 w 261731"/>
                  <a:gd name="connsiteY8" fmla="*/ 353135 h 35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731" h="359628">
                    <a:moveTo>
                      <a:pt x="53180" y="353135"/>
                    </a:moveTo>
                    <a:lnTo>
                      <a:pt x="53180" y="353135"/>
                    </a:lnTo>
                    <a:cubicBezTo>
                      <a:pt x="9365" y="335038"/>
                      <a:pt x="-11590" y="284555"/>
                      <a:pt x="6507" y="240740"/>
                    </a:cubicBezTo>
                    <a:lnTo>
                      <a:pt x="96995" y="20713"/>
                    </a:lnTo>
                    <a:cubicBezTo>
                      <a:pt x="114140" y="-20245"/>
                      <a:pt x="155098" y="9283"/>
                      <a:pt x="196055" y="26427"/>
                    </a:cubicBezTo>
                    <a:lnTo>
                      <a:pt x="206533" y="39763"/>
                    </a:lnTo>
                    <a:cubicBezTo>
                      <a:pt x="245585" y="55955"/>
                      <a:pt x="273208" y="42620"/>
                      <a:pt x="257015" y="81672"/>
                    </a:cubicBezTo>
                    <a:lnTo>
                      <a:pt x="164623" y="305510"/>
                    </a:lnTo>
                    <a:cubicBezTo>
                      <a:pt x="147477" y="350277"/>
                      <a:pt x="96995" y="371233"/>
                      <a:pt x="53180" y="3531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E2159232-517D-4B68-ACA4-D62B21E3BBDF}"/>
                  </a:ext>
                </a:extLst>
              </p:cNvPr>
              <p:cNvSpPr/>
              <p:nvPr/>
            </p:nvSpPr>
            <p:spPr>
              <a:xfrm>
                <a:off x="3995800" y="4104359"/>
                <a:ext cx="41202" cy="41043"/>
              </a:xfrm>
              <a:custGeom>
                <a:avLst/>
                <a:gdLst>
                  <a:gd name="connsiteX0" fmla="*/ 39175 w 41202"/>
                  <a:gd name="connsiteY0" fmla="*/ 11393 h 41043"/>
                  <a:gd name="connsiteX1" fmla="*/ 29650 w 41202"/>
                  <a:gd name="connsiteY1" fmla="*/ 39016 h 41043"/>
                  <a:gd name="connsiteX2" fmla="*/ 2027 w 41202"/>
                  <a:gd name="connsiteY2" fmla="*/ 29491 h 41043"/>
                  <a:gd name="connsiteX3" fmla="*/ 11552 w 41202"/>
                  <a:gd name="connsiteY3" fmla="*/ 1868 h 41043"/>
                  <a:gd name="connsiteX4" fmla="*/ 39175 w 41202"/>
                  <a:gd name="connsiteY4" fmla="*/ 11393 h 41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2" h="41043">
                    <a:moveTo>
                      <a:pt x="39175" y="11393"/>
                    </a:moveTo>
                    <a:cubicBezTo>
                      <a:pt x="43937" y="21871"/>
                      <a:pt x="40127" y="34253"/>
                      <a:pt x="29650" y="39016"/>
                    </a:cubicBezTo>
                    <a:cubicBezTo>
                      <a:pt x="19172" y="43778"/>
                      <a:pt x="6790" y="39968"/>
                      <a:pt x="2027" y="29491"/>
                    </a:cubicBezTo>
                    <a:cubicBezTo>
                      <a:pt x="-2735" y="19013"/>
                      <a:pt x="1075" y="6631"/>
                      <a:pt x="11552" y="1868"/>
                    </a:cubicBezTo>
                    <a:cubicBezTo>
                      <a:pt x="22030" y="-2894"/>
                      <a:pt x="34412" y="1868"/>
                      <a:pt x="39175" y="11393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744E65DC-9154-4502-AFFF-A69815B3AFFD}"/>
                  </a:ext>
                </a:extLst>
              </p:cNvPr>
              <p:cNvSpPr/>
              <p:nvPr/>
            </p:nvSpPr>
            <p:spPr>
              <a:xfrm>
                <a:off x="4043978" y="4019981"/>
                <a:ext cx="59698" cy="60097"/>
              </a:xfrm>
              <a:custGeom>
                <a:avLst/>
                <a:gdLst>
                  <a:gd name="connsiteX0" fmla="*/ 57671 w 59698"/>
                  <a:gd name="connsiteY0" fmla="*/ 41479 h 60097"/>
                  <a:gd name="connsiteX1" fmla="*/ 18619 w 59698"/>
                  <a:gd name="connsiteY1" fmla="*/ 57671 h 60097"/>
                  <a:gd name="connsiteX2" fmla="*/ 2426 w 59698"/>
                  <a:gd name="connsiteY2" fmla="*/ 18619 h 60097"/>
                  <a:gd name="connsiteX3" fmla="*/ 41479 w 59698"/>
                  <a:gd name="connsiteY3" fmla="*/ 2426 h 60097"/>
                  <a:gd name="connsiteX4" fmla="*/ 57671 w 59698"/>
                  <a:gd name="connsiteY4" fmla="*/ 41479 h 6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98" h="60097">
                    <a:moveTo>
                      <a:pt x="57671" y="41479"/>
                    </a:moveTo>
                    <a:cubicBezTo>
                      <a:pt x="51004" y="56719"/>
                      <a:pt x="33859" y="64339"/>
                      <a:pt x="18619" y="57671"/>
                    </a:cubicBezTo>
                    <a:cubicBezTo>
                      <a:pt x="3379" y="51004"/>
                      <a:pt x="-4241" y="33859"/>
                      <a:pt x="2426" y="18619"/>
                    </a:cubicBezTo>
                    <a:cubicBezTo>
                      <a:pt x="9094" y="3379"/>
                      <a:pt x="26239" y="-4241"/>
                      <a:pt x="41479" y="2426"/>
                    </a:cubicBezTo>
                    <a:cubicBezTo>
                      <a:pt x="56719" y="8141"/>
                      <a:pt x="63386" y="26239"/>
                      <a:pt x="57671" y="414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7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259295" y="3830485"/>
              <a:ext cx="194296" cy="556627"/>
              <a:chOff x="4259295" y="3830485"/>
              <a:chExt cx="194296" cy="556627"/>
            </a:xfrm>
            <a:solidFill>
              <a:srgbClr val="211D1E"/>
            </a:solidFill>
          </p:grpSpPr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FF6C7628-7E7B-468D-A13E-C28D1ADD7E52}"/>
                  </a:ext>
                </a:extLst>
              </p:cNvPr>
              <p:cNvSpPr/>
              <p:nvPr/>
            </p:nvSpPr>
            <p:spPr>
              <a:xfrm>
                <a:off x="4259764" y="4071059"/>
                <a:ext cx="187568" cy="316053"/>
              </a:xfrm>
              <a:custGeom>
                <a:avLst/>
                <a:gdLst>
                  <a:gd name="connsiteX0" fmla="*/ 29528 w 187568"/>
                  <a:gd name="connsiteY0" fmla="*/ 313298 h 316053"/>
                  <a:gd name="connsiteX1" fmla="*/ 0 w 187568"/>
                  <a:gd name="connsiteY1" fmla="*/ 300916 h 316053"/>
                  <a:gd name="connsiteX2" fmla="*/ 119063 w 187568"/>
                  <a:gd name="connsiteY2" fmla="*/ 21833 h 316053"/>
                  <a:gd name="connsiteX3" fmla="*/ 165735 w 187568"/>
                  <a:gd name="connsiteY3" fmla="*/ 2783 h 316053"/>
                  <a:gd name="connsiteX4" fmla="*/ 165735 w 187568"/>
                  <a:gd name="connsiteY4" fmla="*/ 2783 h 316053"/>
                  <a:gd name="connsiteX5" fmla="*/ 184785 w 187568"/>
                  <a:gd name="connsiteY5" fmla="*/ 49456 h 316053"/>
                  <a:gd name="connsiteX6" fmla="*/ 80963 w 187568"/>
                  <a:gd name="connsiteY6" fmla="*/ 292343 h 316053"/>
                  <a:gd name="connsiteX7" fmla="*/ 29528 w 187568"/>
                  <a:gd name="connsiteY7" fmla="*/ 313298 h 316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568" h="316053">
                    <a:moveTo>
                      <a:pt x="29528" y="313298"/>
                    </a:moveTo>
                    <a:lnTo>
                      <a:pt x="0" y="300916"/>
                    </a:lnTo>
                    <a:lnTo>
                      <a:pt x="119063" y="21833"/>
                    </a:lnTo>
                    <a:cubicBezTo>
                      <a:pt x="126683" y="3736"/>
                      <a:pt x="147638" y="-4837"/>
                      <a:pt x="165735" y="2783"/>
                    </a:cubicBezTo>
                    <a:lnTo>
                      <a:pt x="165735" y="2783"/>
                    </a:lnTo>
                    <a:cubicBezTo>
                      <a:pt x="183833" y="10403"/>
                      <a:pt x="192405" y="31358"/>
                      <a:pt x="184785" y="49456"/>
                    </a:cubicBezTo>
                    <a:lnTo>
                      <a:pt x="80963" y="292343"/>
                    </a:lnTo>
                    <a:cubicBezTo>
                      <a:pt x="72390" y="312346"/>
                      <a:pt x="49530" y="320918"/>
                      <a:pt x="29528" y="313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4A373C20-C9D6-404D-90A2-459B19CAF925}"/>
                  </a:ext>
                </a:extLst>
              </p:cNvPr>
              <p:cNvSpPr/>
              <p:nvPr/>
            </p:nvSpPr>
            <p:spPr>
              <a:xfrm>
                <a:off x="4259295" y="3830485"/>
                <a:ext cx="194296" cy="312407"/>
              </a:xfrm>
              <a:custGeom>
                <a:avLst/>
                <a:gdLst>
                  <a:gd name="connsiteX0" fmla="*/ 22377 w 194296"/>
                  <a:gd name="connsiteY0" fmla="*/ 9995 h 312407"/>
                  <a:gd name="connsiteX1" fmla="*/ 36665 w 194296"/>
                  <a:gd name="connsiteY1" fmla="*/ 3327 h 312407"/>
                  <a:gd name="connsiteX2" fmla="*/ 87147 w 194296"/>
                  <a:gd name="connsiteY2" fmla="*/ 22377 h 312407"/>
                  <a:gd name="connsiteX3" fmla="*/ 190970 w 194296"/>
                  <a:gd name="connsiteY3" fmla="*/ 251930 h 312407"/>
                  <a:gd name="connsiteX4" fmla="*/ 171920 w 194296"/>
                  <a:gd name="connsiteY4" fmla="*/ 302412 h 312407"/>
                  <a:gd name="connsiteX5" fmla="*/ 157632 w 194296"/>
                  <a:gd name="connsiteY5" fmla="*/ 309080 h 312407"/>
                  <a:gd name="connsiteX6" fmla="*/ 107150 w 194296"/>
                  <a:gd name="connsiteY6" fmla="*/ 290030 h 312407"/>
                  <a:gd name="connsiteX7" fmla="*/ 3327 w 194296"/>
                  <a:gd name="connsiteY7" fmla="*/ 60477 h 312407"/>
                  <a:gd name="connsiteX8" fmla="*/ 22377 w 194296"/>
                  <a:gd name="connsiteY8" fmla="*/ 9995 h 31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4296" h="312407">
                    <a:moveTo>
                      <a:pt x="22377" y="9995"/>
                    </a:moveTo>
                    <a:lnTo>
                      <a:pt x="36665" y="3327"/>
                    </a:lnTo>
                    <a:cubicBezTo>
                      <a:pt x="55715" y="-5245"/>
                      <a:pt x="78575" y="3327"/>
                      <a:pt x="87147" y="22377"/>
                    </a:cubicBezTo>
                    <a:lnTo>
                      <a:pt x="190970" y="251930"/>
                    </a:lnTo>
                    <a:cubicBezTo>
                      <a:pt x="199542" y="270980"/>
                      <a:pt x="190970" y="293840"/>
                      <a:pt x="171920" y="302412"/>
                    </a:cubicBezTo>
                    <a:lnTo>
                      <a:pt x="157632" y="309080"/>
                    </a:lnTo>
                    <a:cubicBezTo>
                      <a:pt x="138582" y="317652"/>
                      <a:pt x="115722" y="309080"/>
                      <a:pt x="107150" y="290030"/>
                    </a:cubicBezTo>
                    <a:lnTo>
                      <a:pt x="3327" y="60477"/>
                    </a:lnTo>
                    <a:cubicBezTo>
                      <a:pt x="-5245" y="41427"/>
                      <a:pt x="3327" y="18567"/>
                      <a:pt x="22377" y="99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713029" y="3236099"/>
              <a:ext cx="894792" cy="845927"/>
              <a:chOff x="3713029" y="3236099"/>
              <a:chExt cx="894792" cy="845927"/>
            </a:xfrm>
          </p:grpSpPr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6A38151-731B-47C0-B3EE-C8A27FD03349}"/>
                  </a:ext>
                </a:extLst>
              </p:cNvPr>
              <p:cNvSpPr/>
              <p:nvPr/>
            </p:nvSpPr>
            <p:spPr>
              <a:xfrm>
                <a:off x="4330250" y="3522345"/>
                <a:ext cx="240029" cy="402907"/>
              </a:xfrm>
              <a:custGeom>
                <a:avLst/>
                <a:gdLst>
                  <a:gd name="connsiteX0" fmla="*/ 240030 w 240029"/>
                  <a:gd name="connsiteY0" fmla="*/ 331470 h 402907"/>
                  <a:gd name="connsiteX1" fmla="*/ 34290 w 240029"/>
                  <a:gd name="connsiteY1" fmla="*/ 402908 h 402907"/>
                  <a:gd name="connsiteX2" fmla="*/ 0 w 240029"/>
                  <a:gd name="connsiteY2" fmla="*/ 0 h 402907"/>
                  <a:gd name="connsiteX3" fmla="*/ 146685 w 240029"/>
                  <a:gd name="connsiteY3" fmla="*/ 94297 h 402907"/>
                  <a:gd name="connsiteX4" fmla="*/ 192405 w 240029"/>
                  <a:gd name="connsiteY4" fmla="*/ 210502 h 402907"/>
                  <a:gd name="connsiteX5" fmla="*/ 199072 w 240029"/>
                  <a:gd name="connsiteY5" fmla="*/ 227647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029" h="402907">
                    <a:moveTo>
                      <a:pt x="240030" y="331470"/>
                    </a:moveTo>
                    <a:lnTo>
                      <a:pt x="34290" y="402908"/>
                    </a:lnTo>
                    <a:lnTo>
                      <a:pt x="0" y="0"/>
                    </a:lnTo>
                    <a:lnTo>
                      <a:pt x="146685" y="94297"/>
                    </a:lnTo>
                    <a:lnTo>
                      <a:pt x="192405" y="210502"/>
                    </a:lnTo>
                    <a:lnTo>
                      <a:pt x="199072" y="22764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F511898-5C63-4A17-AAF2-ED14A017CD1E}"/>
                  </a:ext>
                </a:extLst>
              </p:cNvPr>
              <p:cNvSpPr/>
              <p:nvPr/>
            </p:nvSpPr>
            <p:spPr>
              <a:xfrm>
                <a:off x="4325397" y="3648075"/>
                <a:ext cx="33518" cy="33428"/>
              </a:xfrm>
              <a:custGeom>
                <a:avLst/>
                <a:gdLst>
                  <a:gd name="connsiteX0" fmla="*/ 33428 w 33518"/>
                  <a:gd name="connsiteY0" fmla="*/ 15240 h 33428"/>
                  <a:gd name="connsiteX1" fmla="*/ 18188 w 33518"/>
                  <a:gd name="connsiteY1" fmla="*/ 33338 h 33428"/>
                  <a:gd name="connsiteX2" fmla="*/ 91 w 33518"/>
                  <a:gd name="connsiteY2" fmla="*/ 18097 h 33428"/>
                  <a:gd name="connsiteX3" fmla="*/ 15330 w 33518"/>
                  <a:gd name="connsiteY3" fmla="*/ 0 h 33428"/>
                  <a:gd name="connsiteX4" fmla="*/ 33428 w 33518"/>
                  <a:gd name="connsiteY4" fmla="*/ 15240 h 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8">
                    <a:moveTo>
                      <a:pt x="33428" y="15240"/>
                    </a:moveTo>
                    <a:cubicBezTo>
                      <a:pt x="34380" y="23813"/>
                      <a:pt x="27713" y="32385"/>
                      <a:pt x="18188" y="33338"/>
                    </a:cubicBezTo>
                    <a:cubicBezTo>
                      <a:pt x="9616" y="34290"/>
                      <a:pt x="1043" y="27622"/>
                      <a:pt x="91" y="18097"/>
                    </a:cubicBezTo>
                    <a:cubicBezTo>
                      <a:pt x="-862" y="9525"/>
                      <a:pt x="5805" y="953"/>
                      <a:pt x="15330" y="0"/>
                    </a:cubicBezTo>
                    <a:cubicBezTo>
                      <a:pt x="23903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75C256C9-8EC9-42A9-826F-0EC719BA628E}"/>
                  </a:ext>
                </a:extLst>
              </p:cNvPr>
              <p:cNvSpPr/>
              <p:nvPr/>
            </p:nvSpPr>
            <p:spPr>
              <a:xfrm>
                <a:off x="4329176" y="3650932"/>
                <a:ext cx="23102" cy="22981"/>
              </a:xfrm>
              <a:custGeom>
                <a:avLst/>
                <a:gdLst>
                  <a:gd name="connsiteX0" fmla="*/ 22981 w 23102"/>
                  <a:gd name="connsiteY0" fmla="*/ 10477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1 w 23102"/>
                  <a:gd name="connsiteY4" fmla="*/ 10477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1" y="10477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1" y="0"/>
                      <a:pt x="10599" y="0"/>
                    </a:cubicBezTo>
                    <a:cubicBezTo>
                      <a:pt x="17266" y="0"/>
                      <a:pt x="22981" y="4763"/>
                      <a:pt x="22981" y="10477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4D90C8F2-1800-4B74-A6F7-B7BCCC321976}"/>
                  </a:ext>
                </a:extLst>
              </p:cNvPr>
              <p:cNvSpPr/>
              <p:nvPr/>
            </p:nvSpPr>
            <p:spPr>
              <a:xfrm>
                <a:off x="4374926" y="3650842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5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7544427-FB1D-40AC-B088-65D25757AB2A}"/>
                  </a:ext>
                </a:extLst>
              </p:cNvPr>
              <p:cNvSpPr/>
              <p:nvPr/>
            </p:nvSpPr>
            <p:spPr>
              <a:xfrm>
                <a:off x="4378778" y="3652570"/>
                <a:ext cx="22958" cy="23394"/>
              </a:xfrm>
              <a:custGeom>
                <a:avLst/>
                <a:gdLst>
                  <a:gd name="connsiteX0" fmla="*/ 21957 w 22958"/>
                  <a:gd name="connsiteY0" fmla="*/ 6935 h 23394"/>
                  <a:gd name="connsiteX1" fmla="*/ 8622 w 22958"/>
                  <a:gd name="connsiteY1" fmla="*/ 23127 h 23394"/>
                  <a:gd name="connsiteX2" fmla="*/ 1002 w 22958"/>
                  <a:gd name="connsiteY2" fmla="*/ 16460 h 23394"/>
                  <a:gd name="connsiteX3" fmla="*/ 14337 w 22958"/>
                  <a:gd name="connsiteY3" fmla="*/ 267 h 23394"/>
                  <a:gd name="connsiteX4" fmla="*/ 21957 w 22958"/>
                  <a:gd name="connsiteY4" fmla="*/ 6935 h 2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58" h="23394">
                    <a:moveTo>
                      <a:pt x="21957" y="6935"/>
                    </a:moveTo>
                    <a:cubicBezTo>
                      <a:pt x="25767" y="16460"/>
                      <a:pt x="18147" y="25032"/>
                      <a:pt x="8622" y="23127"/>
                    </a:cubicBezTo>
                    <a:cubicBezTo>
                      <a:pt x="5764" y="22175"/>
                      <a:pt x="2907" y="20270"/>
                      <a:pt x="1002" y="16460"/>
                    </a:cubicBezTo>
                    <a:cubicBezTo>
                      <a:pt x="-2808" y="6935"/>
                      <a:pt x="4812" y="-1638"/>
                      <a:pt x="14337" y="267"/>
                    </a:cubicBezTo>
                    <a:cubicBezTo>
                      <a:pt x="18147" y="1220"/>
                      <a:pt x="21004" y="4077"/>
                      <a:pt x="21957" y="6935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68606B7A-05DA-4AFE-A88D-D0DB729F9DD0}"/>
                  </a:ext>
                </a:extLst>
              </p:cNvPr>
              <p:cNvSpPr/>
              <p:nvPr/>
            </p:nvSpPr>
            <p:spPr>
              <a:xfrm>
                <a:off x="4432076" y="3655604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5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2E91F011-F667-4DF5-99EA-637F382E94BF}"/>
                  </a:ext>
                </a:extLst>
              </p:cNvPr>
              <p:cNvSpPr/>
              <p:nvPr/>
            </p:nvSpPr>
            <p:spPr>
              <a:xfrm>
                <a:off x="4435856" y="3657600"/>
                <a:ext cx="23102" cy="22981"/>
              </a:xfrm>
              <a:custGeom>
                <a:avLst/>
                <a:gdLst>
                  <a:gd name="connsiteX0" fmla="*/ 22982 w 23102"/>
                  <a:gd name="connsiteY0" fmla="*/ 10478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2 w 23102"/>
                  <a:gd name="connsiteY4" fmla="*/ 10478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2" y="10478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2" y="0"/>
                      <a:pt x="10599" y="0"/>
                    </a:cubicBezTo>
                    <a:cubicBezTo>
                      <a:pt x="17266" y="0"/>
                      <a:pt x="22029" y="4763"/>
                      <a:pt x="22982" y="10478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078EAC22-2137-450F-8BE2-5A909CDC1499}"/>
                  </a:ext>
                </a:extLst>
              </p:cNvPr>
              <p:cNvSpPr/>
              <p:nvPr/>
            </p:nvSpPr>
            <p:spPr>
              <a:xfrm>
                <a:off x="4484464" y="3671887"/>
                <a:ext cx="33518" cy="33428"/>
              </a:xfrm>
              <a:custGeom>
                <a:avLst/>
                <a:gdLst>
                  <a:gd name="connsiteX0" fmla="*/ 33428 w 33518"/>
                  <a:gd name="connsiteY0" fmla="*/ 15240 h 33428"/>
                  <a:gd name="connsiteX1" fmla="*/ 18188 w 33518"/>
                  <a:gd name="connsiteY1" fmla="*/ 33338 h 33428"/>
                  <a:gd name="connsiteX2" fmla="*/ 91 w 33518"/>
                  <a:gd name="connsiteY2" fmla="*/ 18097 h 33428"/>
                  <a:gd name="connsiteX3" fmla="*/ 15331 w 33518"/>
                  <a:gd name="connsiteY3" fmla="*/ 0 h 33428"/>
                  <a:gd name="connsiteX4" fmla="*/ 33428 w 33518"/>
                  <a:gd name="connsiteY4" fmla="*/ 15240 h 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8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2"/>
                      <a:pt x="91" y="18097"/>
                    </a:cubicBezTo>
                    <a:cubicBezTo>
                      <a:pt x="-862" y="9525"/>
                      <a:pt x="5806" y="953"/>
                      <a:pt x="15331" y="0"/>
                    </a:cubicBezTo>
                    <a:cubicBezTo>
                      <a:pt x="24856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B47B7A5D-7EBA-443F-882F-FAE4190DF952}"/>
                  </a:ext>
                </a:extLst>
              </p:cNvPr>
              <p:cNvSpPr/>
              <p:nvPr/>
            </p:nvSpPr>
            <p:spPr>
              <a:xfrm>
                <a:off x="4488243" y="3674623"/>
                <a:ext cx="23102" cy="23102"/>
              </a:xfrm>
              <a:custGeom>
                <a:avLst/>
                <a:gdLst>
                  <a:gd name="connsiteX0" fmla="*/ 22982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2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2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2" y="121"/>
                      <a:pt x="10599" y="121"/>
                    </a:cubicBezTo>
                    <a:cubicBezTo>
                      <a:pt x="17266" y="-831"/>
                      <a:pt x="22982" y="3931"/>
                      <a:pt x="22982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B193CC08-07A5-4076-907F-23513207AA0D}"/>
                  </a:ext>
                </a:extLst>
              </p:cNvPr>
              <p:cNvSpPr/>
              <p:nvPr/>
            </p:nvSpPr>
            <p:spPr>
              <a:xfrm>
                <a:off x="4325487" y="3460895"/>
                <a:ext cx="194309" cy="169564"/>
              </a:xfrm>
              <a:custGeom>
                <a:avLst/>
                <a:gdLst>
                  <a:gd name="connsiteX0" fmla="*/ 188595 w 194309"/>
                  <a:gd name="connsiteY0" fmla="*/ 101455 h 169564"/>
                  <a:gd name="connsiteX1" fmla="*/ 194310 w 194309"/>
                  <a:gd name="connsiteY1" fmla="*/ 163367 h 169564"/>
                  <a:gd name="connsiteX2" fmla="*/ 125730 w 194309"/>
                  <a:gd name="connsiteY2" fmla="*/ 169082 h 169564"/>
                  <a:gd name="connsiteX3" fmla="*/ 5715 w 194309"/>
                  <a:gd name="connsiteY3" fmla="*/ 68117 h 169564"/>
                  <a:gd name="connsiteX4" fmla="*/ 0 w 194309"/>
                  <a:gd name="connsiteY4" fmla="*/ 6205 h 169564"/>
                  <a:gd name="connsiteX5" fmla="*/ 68580 w 194309"/>
                  <a:gd name="connsiteY5" fmla="*/ 490 h 169564"/>
                  <a:gd name="connsiteX6" fmla="*/ 180975 w 194309"/>
                  <a:gd name="connsiteY6" fmla="*/ 70022 h 169564"/>
                  <a:gd name="connsiteX7" fmla="*/ 188595 w 194309"/>
                  <a:gd name="connsiteY7" fmla="*/ 101455 h 16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309" h="169564">
                    <a:moveTo>
                      <a:pt x="188595" y="101455"/>
                    </a:moveTo>
                    <a:lnTo>
                      <a:pt x="194310" y="163367"/>
                    </a:lnTo>
                    <a:lnTo>
                      <a:pt x="125730" y="169082"/>
                    </a:lnTo>
                    <a:cubicBezTo>
                      <a:pt x="64770" y="174797"/>
                      <a:pt x="10477" y="129077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cubicBezTo>
                      <a:pt x="184785" y="80500"/>
                      <a:pt x="187642" y="90025"/>
                      <a:pt x="188595" y="101455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D3BC407D-C375-4DCC-B438-FFAACAFE8717}"/>
                  </a:ext>
                </a:extLst>
              </p:cNvPr>
              <p:cNvSpPr/>
              <p:nvPr/>
            </p:nvSpPr>
            <p:spPr>
              <a:xfrm>
                <a:off x="4489317" y="3522345"/>
                <a:ext cx="118288" cy="102870"/>
              </a:xfrm>
              <a:custGeom>
                <a:avLst/>
                <a:gdLst>
                  <a:gd name="connsiteX0" fmla="*/ 117158 w 118288"/>
                  <a:gd name="connsiteY0" fmla="*/ 0 h 102870"/>
                  <a:gd name="connsiteX1" fmla="*/ 118110 w 118288"/>
                  <a:gd name="connsiteY1" fmla="*/ 6667 h 102870"/>
                  <a:gd name="connsiteX2" fmla="*/ 109538 w 118288"/>
                  <a:gd name="connsiteY2" fmla="*/ 51435 h 102870"/>
                  <a:gd name="connsiteX3" fmla="*/ 39053 w 118288"/>
                  <a:gd name="connsiteY3" fmla="*/ 100013 h 102870"/>
                  <a:gd name="connsiteX4" fmla="*/ 7620 w 118288"/>
                  <a:gd name="connsiteY4" fmla="*/ 102870 h 102870"/>
                  <a:gd name="connsiteX5" fmla="*/ 0 w 118288"/>
                  <a:gd name="connsiteY5" fmla="*/ 9525 h 102870"/>
                  <a:gd name="connsiteX6" fmla="*/ 117158 w 118288"/>
                  <a:gd name="connsiteY6" fmla="*/ 0 h 10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288" h="102870">
                    <a:moveTo>
                      <a:pt x="117158" y="0"/>
                    </a:moveTo>
                    <a:lnTo>
                      <a:pt x="118110" y="6667"/>
                    </a:lnTo>
                    <a:cubicBezTo>
                      <a:pt x="119063" y="22860"/>
                      <a:pt x="116205" y="38100"/>
                      <a:pt x="109538" y="51435"/>
                    </a:cubicBezTo>
                    <a:cubicBezTo>
                      <a:pt x="97155" y="78105"/>
                      <a:pt x="70485" y="98108"/>
                      <a:pt x="39053" y="100013"/>
                    </a:cubicBezTo>
                    <a:lnTo>
                      <a:pt x="7620" y="102870"/>
                    </a:lnTo>
                    <a:lnTo>
                      <a:pt x="0" y="9525"/>
                    </a:lnTo>
                    <a:lnTo>
                      <a:pt x="117158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67F0C15-DBD6-4E1D-B9D8-2277738D147F}"/>
                  </a:ext>
                </a:extLst>
              </p:cNvPr>
              <p:cNvSpPr/>
              <p:nvPr/>
            </p:nvSpPr>
            <p:spPr>
              <a:xfrm>
                <a:off x="4324535" y="3458990"/>
                <a:ext cx="283070" cy="170403"/>
              </a:xfrm>
              <a:custGeom>
                <a:avLst/>
                <a:gdLst>
                  <a:gd name="connsiteX0" fmla="*/ 281940 w 283070"/>
                  <a:gd name="connsiteY0" fmla="*/ 63355 h 170403"/>
                  <a:gd name="connsiteX1" fmla="*/ 282892 w 283070"/>
                  <a:gd name="connsiteY1" fmla="*/ 70022 h 170403"/>
                  <a:gd name="connsiteX2" fmla="*/ 274320 w 283070"/>
                  <a:gd name="connsiteY2" fmla="*/ 114790 h 170403"/>
                  <a:gd name="connsiteX3" fmla="*/ 203835 w 283070"/>
                  <a:gd name="connsiteY3" fmla="*/ 163367 h 170403"/>
                  <a:gd name="connsiteX4" fmla="*/ 126682 w 283070"/>
                  <a:gd name="connsiteY4" fmla="*/ 170035 h 170403"/>
                  <a:gd name="connsiteX5" fmla="*/ 6667 w 283070"/>
                  <a:gd name="connsiteY5" fmla="*/ 74785 h 170403"/>
                  <a:gd name="connsiteX6" fmla="*/ 5715 w 283070"/>
                  <a:gd name="connsiteY6" fmla="*/ 68117 h 170403"/>
                  <a:gd name="connsiteX7" fmla="*/ 0 w 283070"/>
                  <a:gd name="connsiteY7" fmla="*/ 6205 h 170403"/>
                  <a:gd name="connsiteX8" fmla="*/ 68580 w 283070"/>
                  <a:gd name="connsiteY8" fmla="*/ 490 h 170403"/>
                  <a:gd name="connsiteX9" fmla="*/ 180975 w 283070"/>
                  <a:gd name="connsiteY9" fmla="*/ 70022 h 170403"/>
                  <a:gd name="connsiteX10" fmla="*/ 281940 w 283070"/>
                  <a:gd name="connsiteY10" fmla="*/ 63355 h 17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070" h="170403">
                    <a:moveTo>
                      <a:pt x="281940" y="63355"/>
                    </a:moveTo>
                    <a:lnTo>
                      <a:pt x="282892" y="70022"/>
                    </a:lnTo>
                    <a:cubicBezTo>
                      <a:pt x="283845" y="86215"/>
                      <a:pt x="280988" y="101455"/>
                      <a:pt x="274320" y="114790"/>
                    </a:cubicBezTo>
                    <a:cubicBezTo>
                      <a:pt x="261938" y="141460"/>
                      <a:pt x="235267" y="161462"/>
                      <a:pt x="203835" y="163367"/>
                    </a:cubicBezTo>
                    <a:lnTo>
                      <a:pt x="126682" y="170035"/>
                    </a:lnTo>
                    <a:cubicBezTo>
                      <a:pt x="67628" y="174797"/>
                      <a:pt x="15240" y="132887"/>
                      <a:pt x="6667" y="74785"/>
                    </a:cubicBezTo>
                    <a:cubicBezTo>
                      <a:pt x="6667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81940" y="63355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962559D3-1B4C-443A-A7EF-52661F2B0D3E}"/>
                  </a:ext>
                </a:extLst>
              </p:cNvPr>
              <p:cNvSpPr/>
              <p:nvPr/>
            </p:nvSpPr>
            <p:spPr>
              <a:xfrm>
                <a:off x="4325487" y="3458990"/>
                <a:ext cx="281600" cy="146552"/>
              </a:xfrm>
              <a:custGeom>
                <a:avLst/>
                <a:gdLst>
                  <a:gd name="connsiteX0" fmla="*/ 270510 w 281600"/>
                  <a:gd name="connsiteY0" fmla="*/ 64307 h 146552"/>
                  <a:gd name="connsiteX1" fmla="*/ 280988 w 281600"/>
                  <a:gd name="connsiteY1" fmla="*/ 90025 h 146552"/>
                  <a:gd name="connsiteX2" fmla="*/ 211455 w 281600"/>
                  <a:gd name="connsiteY2" fmla="*/ 138602 h 146552"/>
                  <a:gd name="connsiteX3" fmla="*/ 118110 w 281600"/>
                  <a:gd name="connsiteY3" fmla="*/ 146222 h 146552"/>
                  <a:gd name="connsiteX4" fmla="*/ 6667 w 281600"/>
                  <a:gd name="connsiteY4" fmla="*/ 74785 h 146552"/>
                  <a:gd name="connsiteX5" fmla="*/ 5715 w 281600"/>
                  <a:gd name="connsiteY5" fmla="*/ 68117 h 146552"/>
                  <a:gd name="connsiteX6" fmla="*/ 0 w 281600"/>
                  <a:gd name="connsiteY6" fmla="*/ 6205 h 146552"/>
                  <a:gd name="connsiteX7" fmla="*/ 68580 w 281600"/>
                  <a:gd name="connsiteY7" fmla="*/ 490 h 146552"/>
                  <a:gd name="connsiteX8" fmla="*/ 180975 w 281600"/>
                  <a:gd name="connsiteY8" fmla="*/ 70022 h 146552"/>
                  <a:gd name="connsiteX9" fmla="*/ 270510 w 281600"/>
                  <a:gd name="connsiteY9" fmla="*/ 64307 h 146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1600" h="146552">
                    <a:moveTo>
                      <a:pt x="270510" y="64307"/>
                    </a:moveTo>
                    <a:cubicBezTo>
                      <a:pt x="269557" y="73832"/>
                      <a:pt x="284797" y="81452"/>
                      <a:pt x="280988" y="90025"/>
                    </a:cubicBezTo>
                    <a:cubicBezTo>
                      <a:pt x="268605" y="116695"/>
                      <a:pt x="242888" y="135745"/>
                      <a:pt x="211455" y="138602"/>
                    </a:cubicBezTo>
                    <a:lnTo>
                      <a:pt x="118110" y="146222"/>
                    </a:lnTo>
                    <a:cubicBezTo>
                      <a:pt x="68580" y="150032"/>
                      <a:pt x="23813" y="120505"/>
                      <a:pt x="6667" y="74785"/>
                    </a:cubicBezTo>
                    <a:cubicBezTo>
                      <a:pt x="6667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70510" y="64307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A8175C30-6EEF-4856-A67F-750B11BAE05A}"/>
                  </a:ext>
                </a:extLst>
              </p:cNvPr>
              <p:cNvSpPr/>
              <p:nvPr/>
            </p:nvSpPr>
            <p:spPr>
              <a:xfrm>
                <a:off x="4325487" y="3460091"/>
                <a:ext cx="282334" cy="119651"/>
              </a:xfrm>
              <a:custGeom>
                <a:avLst/>
                <a:gdLst>
                  <a:gd name="connsiteX0" fmla="*/ 280988 w 282334"/>
                  <a:gd name="connsiteY0" fmla="*/ 62254 h 119651"/>
                  <a:gd name="connsiteX1" fmla="*/ 281940 w 282334"/>
                  <a:gd name="connsiteY1" fmla="*/ 68921 h 119651"/>
                  <a:gd name="connsiteX2" fmla="*/ 280988 w 282334"/>
                  <a:gd name="connsiteY2" fmla="*/ 90829 h 119651"/>
                  <a:gd name="connsiteX3" fmla="*/ 279082 w 282334"/>
                  <a:gd name="connsiteY3" fmla="*/ 100354 h 119651"/>
                  <a:gd name="connsiteX4" fmla="*/ 274320 w 282334"/>
                  <a:gd name="connsiteY4" fmla="*/ 113689 h 119651"/>
                  <a:gd name="connsiteX5" fmla="*/ 205740 w 282334"/>
                  <a:gd name="connsiteY5" fmla="*/ 119404 h 119651"/>
                  <a:gd name="connsiteX6" fmla="*/ 180022 w 282334"/>
                  <a:gd name="connsiteY6" fmla="*/ 115594 h 119651"/>
                  <a:gd name="connsiteX7" fmla="*/ 155257 w 282334"/>
                  <a:gd name="connsiteY7" fmla="*/ 98449 h 119651"/>
                  <a:gd name="connsiteX8" fmla="*/ 154305 w 282334"/>
                  <a:gd name="connsiteY8" fmla="*/ 97496 h 119651"/>
                  <a:gd name="connsiteX9" fmla="*/ 68580 w 282334"/>
                  <a:gd name="connsiteY9" fmla="*/ 66064 h 119651"/>
                  <a:gd name="connsiteX10" fmla="*/ 65722 w 282334"/>
                  <a:gd name="connsiteY10" fmla="*/ 66064 h 119651"/>
                  <a:gd name="connsiteX11" fmla="*/ 7620 w 282334"/>
                  <a:gd name="connsiteY11" fmla="*/ 34631 h 119651"/>
                  <a:gd name="connsiteX12" fmla="*/ 952 w 282334"/>
                  <a:gd name="connsiteY12" fmla="*/ 11771 h 119651"/>
                  <a:gd name="connsiteX13" fmla="*/ 0 w 282334"/>
                  <a:gd name="connsiteY13" fmla="*/ 6056 h 119651"/>
                  <a:gd name="connsiteX14" fmla="*/ 68580 w 282334"/>
                  <a:gd name="connsiteY14" fmla="*/ 341 h 119651"/>
                  <a:gd name="connsiteX15" fmla="*/ 163830 w 282334"/>
                  <a:gd name="connsiteY15" fmla="*/ 40346 h 119651"/>
                  <a:gd name="connsiteX16" fmla="*/ 225742 w 282334"/>
                  <a:gd name="connsiteY16" fmla="*/ 67016 h 119651"/>
                  <a:gd name="connsiteX17" fmla="*/ 280988 w 282334"/>
                  <a:gd name="connsiteY17" fmla="*/ 62254 h 11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2334" h="119651">
                    <a:moveTo>
                      <a:pt x="280988" y="62254"/>
                    </a:moveTo>
                    <a:lnTo>
                      <a:pt x="281940" y="68921"/>
                    </a:lnTo>
                    <a:cubicBezTo>
                      <a:pt x="282892" y="76541"/>
                      <a:pt x="281940" y="84161"/>
                      <a:pt x="280988" y="90829"/>
                    </a:cubicBezTo>
                    <a:cubicBezTo>
                      <a:pt x="280035" y="93686"/>
                      <a:pt x="280035" y="97496"/>
                      <a:pt x="279082" y="100354"/>
                    </a:cubicBezTo>
                    <a:cubicBezTo>
                      <a:pt x="278130" y="105116"/>
                      <a:pt x="276225" y="108926"/>
                      <a:pt x="274320" y="113689"/>
                    </a:cubicBezTo>
                    <a:lnTo>
                      <a:pt x="205740" y="119404"/>
                    </a:lnTo>
                    <a:cubicBezTo>
                      <a:pt x="197167" y="120356"/>
                      <a:pt x="187642" y="118451"/>
                      <a:pt x="180022" y="115594"/>
                    </a:cubicBezTo>
                    <a:cubicBezTo>
                      <a:pt x="170497" y="111784"/>
                      <a:pt x="161925" y="106069"/>
                      <a:pt x="155257" y="98449"/>
                    </a:cubicBezTo>
                    <a:cubicBezTo>
                      <a:pt x="155257" y="98449"/>
                      <a:pt x="154305" y="97496"/>
                      <a:pt x="154305" y="97496"/>
                    </a:cubicBezTo>
                    <a:cubicBezTo>
                      <a:pt x="132397" y="71779"/>
                      <a:pt x="107632" y="62254"/>
                      <a:pt x="68580" y="66064"/>
                    </a:cubicBezTo>
                    <a:lnTo>
                      <a:pt x="65722" y="66064"/>
                    </a:lnTo>
                    <a:cubicBezTo>
                      <a:pt x="40957" y="67969"/>
                      <a:pt x="19050" y="54634"/>
                      <a:pt x="7620" y="34631"/>
                    </a:cubicBezTo>
                    <a:cubicBezTo>
                      <a:pt x="3810" y="27964"/>
                      <a:pt x="1905" y="20344"/>
                      <a:pt x="952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7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80988" y="62254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0516114D-280F-4367-9991-52E960A02EF1}"/>
                  </a:ext>
                </a:extLst>
              </p:cNvPr>
              <p:cNvSpPr/>
              <p:nvPr/>
            </p:nvSpPr>
            <p:spPr>
              <a:xfrm>
                <a:off x="4324535" y="3461043"/>
                <a:ext cx="258127" cy="96765"/>
              </a:xfrm>
              <a:custGeom>
                <a:avLst/>
                <a:gdLst>
                  <a:gd name="connsiteX0" fmla="*/ 246697 w 258127"/>
                  <a:gd name="connsiteY0" fmla="*/ 65111 h 96765"/>
                  <a:gd name="connsiteX1" fmla="*/ 258128 w 258127"/>
                  <a:gd name="connsiteY1" fmla="*/ 93686 h 96765"/>
                  <a:gd name="connsiteX2" fmla="*/ 220980 w 258127"/>
                  <a:gd name="connsiteY2" fmla="*/ 96544 h 96765"/>
                  <a:gd name="connsiteX3" fmla="*/ 159067 w 258127"/>
                  <a:gd name="connsiteY3" fmla="*/ 69874 h 96765"/>
                  <a:gd name="connsiteX4" fmla="*/ 63817 w 258127"/>
                  <a:gd name="connsiteY4" fmla="*/ 29869 h 96765"/>
                  <a:gd name="connsiteX5" fmla="*/ 7620 w 258127"/>
                  <a:gd name="connsiteY5" fmla="*/ 34631 h 96765"/>
                  <a:gd name="connsiteX6" fmla="*/ 953 w 258127"/>
                  <a:gd name="connsiteY6" fmla="*/ 11771 h 96765"/>
                  <a:gd name="connsiteX7" fmla="*/ 0 w 258127"/>
                  <a:gd name="connsiteY7" fmla="*/ 6056 h 96765"/>
                  <a:gd name="connsiteX8" fmla="*/ 68580 w 258127"/>
                  <a:gd name="connsiteY8" fmla="*/ 341 h 96765"/>
                  <a:gd name="connsiteX9" fmla="*/ 163830 w 258127"/>
                  <a:gd name="connsiteY9" fmla="*/ 40346 h 96765"/>
                  <a:gd name="connsiteX10" fmla="*/ 225742 w 258127"/>
                  <a:gd name="connsiteY10" fmla="*/ 67016 h 96765"/>
                  <a:gd name="connsiteX11" fmla="*/ 246697 w 258127"/>
                  <a:gd name="connsiteY11" fmla="*/ 65111 h 9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8127" h="96765">
                    <a:moveTo>
                      <a:pt x="246697" y="65111"/>
                    </a:moveTo>
                    <a:cubicBezTo>
                      <a:pt x="246697" y="65111"/>
                      <a:pt x="248603" y="84161"/>
                      <a:pt x="258128" y="93686"/>
                    </a:cubicBezTo>
                    <a:lnTo>
                      <a:pt x="220980" y="96544"/>
                    </a:lnTo>
                    <a:cubicBezTo>
                      <a:pt x="197167" y="98449"/>
                      <a:pt x="174307" y="87971"/>
                      <a:pt x="159067" y="69874"/>
                    </a:cubicBezTo>
                    <a:cubicBezTo>
                      <a:pt x="136207" y="43204"/>
                      <a:pt x="101917" y="27011"/>
                      <a:pt x="63817" y="29869"/>
                    </a:cubicBezTo>
                    <a:lnTo>
                      <a:pt x="7620" y="34631"/>
                    </a:lnTo>
                    <a:cubicBezTo>
                      <a:pt x="3810" y="27964"/>
                      <a:pt x="1905" y="20344"/>
                      <a:pt x="953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8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46697" y="65111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44CE5133-25AF-4905-8478-0AF92E94CA64}"/>
                  </a:ext>
                </a:extLst>
              </p:cNvPr>
              <p:cNvSpPr/>
              <p:nvPr/>
            </p:nvSpPr>
            <p:spPr>
              <a:xfrm>
                <a:off x="4244525" y="3467100"/>
                <a:ext cx="86677" cy="66907"/>
              </a:xfrm>
              <a:custGeom>
                <a:avLst/>
                <a:gdLst>
                  <a:gd name="connsiteX0" fmla="*/ 80963 w 86677"/>
                  <a:gd name="connsiteY0" fmla="*/ 0 h 66907"/>
                  <a:gd name="connsiteX1" fmla="*/ 86677 w 86677"/>
                  <a:gd name="connsiteY1" fmla="*/ 64770 h 66907"/>
                  <a:gd name="connsiteX2" fmla="*/ 63817 w 86677"/>
                  <a:gd name="connsiteY2" fmla="*/ 66675 h 66907"/>
                  <a:gd name="connsiteX3" fmla="*/ 0 w 86677"/>
                  <a:gd name="connsiteY3" fmla="*/ 12383 h 66907"/>
                  <a:gd name="connsiteX4" fmla="*/ 0 w 86677"/>
                  <a:gd name="connsiteY4" fmla="*/ 6667 h 66907"/>
                  <a:gd name="connsiteX5" fmla="*/ 80963 w 86677"/>
                  <a:gd name="connsiteY5" fmla="*/ 0 h 6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6907">
                    <a:moveTo>
                      <a:pt x="80963" y="0"/>
                    </a:moveTo>
                    <a:lnTo>
                      <a:pt x="86677" y="64770"/>
                    </a:lnTo>
                    <a:lnTo>
                      <a:pt x="63817" y="66675"/>
                    </a:lnTo>
                    <a:cubicBezTo>
                      <a:pt x="31432" y="69533"/>
                      <a:pt x="2857" y="45720"/>
                      <a:pt x="0" y="12383"/>
                    </a:cubicBezTo>
                    <a:lnTo>
                      <a:pt x="0" y="6667"/>
                    </a:lnTo>
                    <a:lnTo>
                      <a:pt x="80963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2EAC2271-0BED-4F21-A21A-92DE45B03DBB}"/>
                  </a:ext>
                </a:extLst>
              </p:cNvPr>
              <p:cNvSpPr/>
              <p:nvPr/>
            </p:nvSpPr>
            <p:spPr>
              <a:xfrm>
                <a:off x="3991398" y="3236099"/>
                <a:ext cx="500319" cy="228193"/>
              </a:xfrm>
              <a:custGeom>
                <a:avLst/>
                <a:gdLst>
                  <a:gd name="connsiteX0" fmla="*/ 492204 w 500319"/>
                  <a:gd name="connsiteY0" fmla="*/ 223381 h 228193"/>
                  <a:gd name="connsiteX1" fmla="*/ 467439 w 500319"/>
                  <a:gd name="connsiteY1" fmla="*/ 227191 h 228193"/>
                  <a:gd name="connsiteX2" fmla="*/ 325517 w 500319"/>
                  <a:gd name="connsiteY2" fmla="*/ 203378 h 228193"/>
                  <a:gd name="connsiteX3" fmla="*/ 271224 w 500319"/>
                  <a:gd name="connsiteY3" fmla="*/ 171946 h 228193"/>
                  <a:gd name="connsiteX4" fmla="*/ 248364 w 500319"/>
                  <a:gd name="connsiteY4" fmla="*/ 172898 h 228193"/>
                  <a:gd name="connsiteX5" fmla="*/ 58817 w 500319"/>
                  <a:gd name="connsiteY5" fmla="*/ 114796 h 228193"/>
                  <a:gd name="connsiteX6" fmla="*/ 714 w 500319"/>
                  <a:gd name="connsiteY6" fmla="*/ 45263 h 228193"/>
                  <a:gd name="connsiteX7" fmla="*/ 6429 w 500319"/>
                  <a:gd name="connsiteY7" fmla="*/ 30976 h 228193"/>
                  <a:gd name="connsiteX8" fmla="*/ 20717 w 500319"/>
                  <a:gd name="connsiteY8" fmla="*/ 36691 h 228193"/>
                  <a:gd name="connsiteX9" fmla="*/ 73104 w 500319"/>
                  <a:gd name="connsiteY9" fmla="*/ 98603 h 228193"/>
                  <a:gd name="connsiteX10" fmla="*/ 246459 w 500319"/>
                  <a:gd name="connsiteY10" fmla="*/ 151943 h 228193"/>
                  <a:gd name="connsiteX11" fmla="*/ 153114 w 500319"/>
                  <a:gd name="connsiteY11" fmla="*/ 32881 h 228193"/>
                  <a:gd name="connsiteX12" fmla="*/ 156924 w 500319"/>
                  <a:gd name="connsiteY12" fmla="*/ 18593 h 228193"/>
                  <a:gd name="connsiteX13" fmla="*/ 171212 w 500319"/>
                  <a:gd name="connsiteY13" fmla="*/ 22403 h 228193"/>
                  <a:gd name="connsiteX14" fmla="*/ 297894 w 500319"/>
                  <a:gd name="connsiteY14" fmla="*/ 165278 h 228193"/>
                  <a:gd name="connsiteX15" fmla="*/ 333137 w 500319"/>
                  <a:gd name="connsiteY15" fmla="*/ 184328 h 228193"/>
                  <a:gd name="connsiteX16" fmla="*/ 395049 w 500319"/>
                  <a:gd name="connsiteY16" fmla="*/ 202426 h 228193"/>
                  <a:gd name="connsiteX17" fmla="*/ 367427 w 500319"/>
                  <a:gd name="connsiteY17" fmla="*/ 147181 h 228193"/>
                  <a:gd name="connsiteX18" fmla="*/ 365522 w 500319"/>
                  <a:gd name="connsiteY18" fmla="*/ 142418 h 228193"/>
                  <a:gd name="connsiteX19" fmla="*/ 289322 w 500319"/>
                  <a:gd name="connsiteY19" fmla="*/ 110986 h 228193"/>
                  <a:gd name="connsiteX20" fmla="*/ 244554 w 500319"/>
                  <a:gd name="connsiteY20" fmla="*/ 21451 h 228193"/>
                  <a:gd name="connsiteX21" fmla="*/ 254079 w 500319"/>
                  <a:gd name="connsiteY21" fmla="*/ 9068 h 228193"/>
                  <a:gd name="connsiteX22" fmla="*/ 266462 w 500319"/>
                  <a:gd name="connsiteY22" fmla="*/ 18593 h 228193"/>
                  <a:gd name="connsiteX23" fmla="*/ 302657 w 500319"/>
                  <a:gd name="connsiteY23" fmla="*/ 94793 h 228193"/>
                  <a:gd name="connsiteX24" fmla="*/ 359807 w 500319"/>
                  <a:gd name="connsiteY24" fmla="*/ 120511 h 228193"/>
                  <a:gd name="connsiteX25" fmla="*/ 362664 w 500319"/>
                  <a:gd name="connsiteY25" fmla="*/ 8116 h 228193"/>
                  <a:gd name="connsiteX26" fmla="*/ 375999 w 500319"/>
                  <a:gd name="connsiteY26" fmla="*/ 496 h 228193"/>
                  <a:gd name="connsiteX27" fmla="*/ 383619 w 500319"/>
                  <a:gd name="connsiteY27" fmla="*/ 13831 h 228193"/>
                  <a:gd name="connsiteX28" fmla="*/ 382667 w 500319"/>
                  <a:gd name="connsiteY28" fmla="*/ 124321 h 228193"/>
                  <a:gd name="connsiteX29" fmla="*/ 387429 w 500319"/>
                  <a:gd name="connsiteY29" fmla="*/ 141466 h 228193"/>
                  <a:gd name="connsiteX30" fmla="*/ 424577 w 500319"/>
                  <a:gd name="connsiteY30" fmla="*/ 208141 h 228193"/>
                  <a:gd name="connsiteX31" fmla="*/ 486489 w 500319"/>
                  <a:gd name="connsiteY31" fmla="*/ 205283 h 228193"/>
                  <a:gd name="connsiteX32" fmla="*/ 499824 w 500319"/>
                  <a:gd name="connsiteY32" fmla="*/ 212903 h 228193"/>
                  <a:gd name="connsiteX33" fmla="*/ 492204 w 500319"/>
                  <a:gd name="connsiteY33" fmla="*/ 223381 h 2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0319" h="228193">
                    <a:moveTo>
                      <a:pt x="492204" y="223381"/>
                    </a:moveTo>
                    <a:cubicBezTo>
                      <a:pt x="491252" y="223381"/>
                      <a:pt x="482679" y="226238"/>
                      <a:pt x="467439" y="227191"/>
                    </a:cubicBezTo>
                    <a:cubicBezTo>
                      <a:pt x="438864" y="230048"/>
                      <a:pt x="388382" y="228143"/>
                      <a:pt x="325517" y="203378"/>
                    </a:cubicBezTo>
                    <a:cubicBezTo>
                      <a:pt x="306467" y="195758"/>
                      <a:pt x="287417" y="184328"/>
                      <a:pt x="271224" y="171946"/>
                    </a:cubicBezTo>
                    <a:cubicBezTo>
                      <a:pt x="263604" y="171946"/>
                      <a:pt x="255984" y="172898"/>
                      <a:pt x="248364" y="172898"/>
                    </a:cubicBezTo>
                    <a:cubicBezTo>
                      <a:pt x="154067" y="172898"/>
                      <a:pt x="94059" y="142418"/>
                      <a:pt x="58817" y="114796"/>
                    </a:cubicBezTo>
                    <a:cubicBezTo>
                      <a:pt x="16907" y="81458"/>
                      <a:pt x="1667" y="47168"/>
                      <a:pt x="714" y="45263"/>
                    </a:cubicBezTo>
                    <a:cubicBezTo>
                      <a:pt x="-1191" y="39548"/>
                      <a:pt x="714" y="33833"/>
                      <a:pt x="6429" y="30976"/>
                    </a:cubicBezTo>
                    <a:cubicBezTo>
                      <a:pt x="12144" y="29071"/>
                      <a:pt x="17859" y="30976"/>
                      <a:pt x="20717" y="36691"/>
                    </a:cubicBezTo>
                    <a:cubicBezTo>
                      <a:pt x="20717" y="36691"/>
                      <a:pt x="35004" y="69076"/>
                      <a:pt x="73104" y="98603"/>
                    </a:cubicBezTo>
                    <a:cubicBezTo>
                      <a:pt x="117872" y="133846"/>
                      <a:pt x="176927" y="151943"/>
                      <a:pt x="246459" y="151943"/>
                    </a:cubicBezTo>
                    <a:cubicBezTo>
                      <a:pt x="191214" y="100508"/>
                      <a:pt x="155019" y="36691"/>
                      <a:pt x="153114" y="32881"/>
                    </a:cubicBezTo>
                    <a:cubicBezTo>
                      <a:pt x="150257" y="28118"/>
                      <a:pt x="152162" y="21451"/>
                      <a:pt x="156924" y="18593"/>
                    </a:cubicBezTo>
                    <a:cubicBezTo>
                      <a:pt x="161687" y="15736"/>
                      <a:pt x="168354" y="17641"/>
                      <a:pt x="171212" y="22403"/>
                    </a:cubicBezTo>
                    <a:cubicBezTo>
                      <a:pt x="172164" y="23356"/>
                      <a:pt x="224552" y="117653"/>
                      <a:pt x="297894" y="165278"/>
                    </a:cubicBezTo>
                    <a:cubicBezTo>
                      <a:pt x="309324" y="172898"/>
                      <a:pt x="320754" y="179566"/>
                      <a:pt x="333137" y="184328"/>
                    </a:cubicBezTo>
                    <a:cubicBezTo>
                      <a:pt x="355997" y="192901"/>
                      <a:pt x="376952" y="198616"/>
                      <a:pt x="395049" y="202426"/>
                    </a:cubicBezTo>
                    <a:cubicBezTo>
                      <a:pt x="386477" y="189091"/>
                      <a:pt x="375047" y="170041"/>
                      <a:pt x="367427" y="147181"/>
                    </a:cubicBezTo>
                    <a:cubicBezTo>
                      <a:pt x="366474" y="145276"/>
                      <a:pt x="366474" y="144323"/>
                      <a:pt x="365522" y="142418"/>
                    </a:cubicBezTo>
                    <a:cubicBezTo>
                      <a:pt x="350282" y="140513"/>
                      <a:pt x="316944" y="132893"/>
                      <a:pt x="289322" y="110986"/>
                    </a:cubicBezTo>
                    <a:cubicBezTo>
                      <a:pt x="253127" y="82411"/>
                      <a:pt x="245507" y="23356"/>
                      <a:pt x="244554" y="21451"/>
                    </a:cubicBezTo>
                    <a:cubicBezTo>
                      <a:pt x="243602" y="15736"/>
                      <a:pt x="248364" y="10021"/>
                      <a:pt x="254079" y="9068"/>
                    </a:cubicBezTo>
                    <a:cubicBezTo>
                      <a:pt x="259794" y="8116"/>
                      <a:pt x="265509" y="12878"/>
                      <a:pt x="266462" y="18593"/>
                    </a:cubicBezTo>
                    <a:cubicBezTo>
                      <a:pt x="266462" y="19546"/>
                      <a:pt x="274082" y="70981"/>
                      <a:pt x="302657" y="94793"/>
                    </a:cubicBezTo>
                    <a:cubicBezTo>
                      <a:pt x="321707" y="110033"/>
                      <a:pt x="345519" y="116701"/>
                      <a:pt x="359807" y="120511"/>
                    </a:cubicBezTo>
                    <a:cubicBezTo>
                      <a:pt x="349329" y="63361"/>
                      <a:pt x="362664" y="10021"/>
                      <a:pt x="362664" y="8116"/>
                    </a:cubicBezTo>
                    <a:cubicBezTo>
                      <a:pt x="363617" y="2401"/>
                      <a:pt x="370284" y="-1409"/>
                      <a:pt x="375999" y="496"/>
                    </a:cubicBezTo>
                    <a:cubicBezTo>
                      <a:pt x="381714" y="2401"/>
                      <a:pt x="385524" y="8116"/>
                      <a:pt x="383619" y="13831"/>
                    </a:cubicBezTo>
                    <a:cubicBezTo>
                      <a:pt x="383619" y="14783"/>
                      <a:pt x="370284" y="70028"/>
                      <a:pt x="382667" y="124321"/>
                    </a:cubicBezTo>
                    <a:cubicBezTo>
                      <a:pt x="383619" y="130036"/>
                      <a:pt x="385524" y="135751"/>
                      <a:pt x="387429" y="141466"/>
                    </a:cubicBezTo>
                    <a:cubicBezTo>
                      <a:pt x="398859" y="176708"/>
                      <a:pt x="418862" y="202426"/>
                      <a:pt x="424577" y="208141"/>
                    </a:cubicBezTo>
                    <a:cubicBezTo>
                      <a:pt x="462677" y="210998"/>
                      <a:pt x="485537" y="205283"/>
                      <a:pt x="486489" y="205283"/>
                    </a:cubicBezTo>
                    <a:cubicBezTo>
                      <a:pt x="492204" y="203378"/>
                      <a:pt x="497919" y="207188"/>
                      <a:pt x="499824" y="212903"/>
                    </a:cubicBezTo>
                    <a:cubicBezTo>
                      <a:pt x="501729" y="215761"/>
                      <a:pt x="497919" y="221476"/>
                      <a:pt x="492204" y="223381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A70DEEE3-1138-4E6A-AEC1-710499AEB63A}"/>
                  </a:ext>
                </a:extLst>
              </p:cNvPr>
              <p:cNvSpPr/>
              <p:nvPr/>
            </p:nvSpPr>
            <p:spPr>
              <a:xfrm>
                <a:off x="4579804" y="3522345"/>
                <a:ext cx="27622" cy="38100"/>
              </a:xfrm>
              <a:custGeom>
                <a:avLst/>
                <a:gdLst>
                  <a:gd name="connsiteX0" fmla="*/ 26670 w 27622"/>
                  <a:gd name="connsiteY0" fmla="*/ 0 h 38100"/>
                  <a:gd name="connsiteX1" fmla="*/ 27622 w 27622"/>
                  <a:gd name="connsiteY1" fmla="*/ 6667 h 38100"/>
                  <a:gd name="connsiteX2" fmla="*/ 27622 w 27622"/>
                  <a:gd name="connsiteY2" fmla="*/ 14288 h 38100"/>
                  <a:gd name="connsiteX3" fmla="*/ 23813 w 27622"/>
                  <a:gd name="connsiteY3" fmla="*/ 38100 h 38100"/>
                  <a:gd name="connsiteX4" fmla="*/ 2858 w 27622"/>
                  <a:gd name="connsiteY4" fmla="*/ 16192 h 38100"/>
                  <a:gd name="connsiteX5" fmla="*/ 0 w 27622"/>
                  <a:gd name="connsiteY5" fmla="*/ 4763 h 38100"/>
                  <a:gd name="connsiteX6" fmla="*/ 0 w 27622"/>
                  <a:gd name="connsiteY6" fmla="*/ 952 h 38100"/>
                  <a:gd name="connsiteX7" fmla="*/ 26670 w 27622"/>
                  <a:gd name="connsiteY7" fmla="*/ 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22" h="38100">
                    <a:moveTo>
                      <a:pt x="26670" y="0"/>
                    </a:moveTo>
                    <a:lnTo>
                      <a:pt x="27622" y="6667"/>
                    </a:lnTo>
                    <a:cubicBezTo>
                      <a:pt x="27622" y="9525"/>
                      <a:pt x="27622" y="11430"/>
                      <a:pt x="27622" y="14288"/>
                    </a:cubicBezTo>
                    <a:cubicBezTo>
                      <a:pt x="27622" y="22860"/>
                      <a:pt x="26670" y="30480"/>
                      <a:pt x="23813" y="38100"/>
                    </a:cubicBezTo>
                    <a:cubicBezTo>
                      <a:pt x="14288" y="34290"/>
                      <a:pt x="6668" y="25717"/>
                      <a:pt x="2858" y="16192"/>
                    </a:cubicBezTo>
                    <a:cubicBezTo>
                      <a:pt x="1905" y="12382"/>
                      <a:pt x="953" y="8572"/>
                      <a:pt x="0" y="4763"/>
                    </a:cubicBezTo>
                    <a:lnTo>
                      <a:pt x="0" y="952"/>
                    </a:ln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6B4C9CDB-13AE-496A-BBB9-5820903DC014}"/>
                  </a:ext>
                </a:extLst>
              </p:cNvPr>
              <p:cNvSpPr/>
              <p:nvPr/>
            </p:nvSpPr>
            <p:spPr>
              <a:xfrm>
                <a:off x="4244525" y="3471763"/>
                <a:ext cx="86677" cy="62244"/>
              </a:xfrm>
              <a:custGeom>
                <a:avLst/>
                <a:gdLst>
                  <a:gd name="connsiteX0" fmla="*/ 86677 w 86677"/>
                  <a:gd name="connsiteY0" fmla="*/ 60107 h 62244"/>
                  <a:gd name="connsiteX1" fmla="*/ 63817 w 86677"/>
                  <a:gd name="connsiteY1" fmla="*/ 62012 h 62244"/>
                  <a:gd name="connsiteX2" fmla="*/ 0 w 86677"/>
                  <a:gd name="connsiteY2" fmla="*/ 7719 h 62244"/>
                  <a:gd name="connsiteX3" fmla="*/ 0 w 86677"/>
                  <a:gd name="connsiteY3" fmla="*/ 2004 h 62244"/>
                  <a:gd name="connsiteX4" fmla="*/ 17145 w 86677"/>
                  <a:gd name="connsiteY4" fmla="*/ 99 h 62244"/>
                  <a:gd name="connsiteX5" fmla="*/ 86677 w 86677"/>
                  <a:gd name="connsiteY5" fmla="*/ 60107 h 6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2244">
                    <a:moveTo>
                      <a:pt x="86677" y="60107"/>
                    </a:moveTo>
                    <a:lnTo>
                      <a:pt x="63817" y="62012"/>
                    </a:lnTo>
                    <a:cubicBezTo>
                      <a:pt x="31432" y="64869"/>
                      <a:pt x="2857" y="41057"/>
                      <a:pt x="0" y="7719"/>
                    </a:cubicBezTo>
                    <a:lnTo>
                      <a:pt x="0" y="2004"/>
                    </a:lnTo>
                    <a:lnTo>
                      <a:pt x="17145" y="99"/>
                    </a:lnTo>
                    <a:cubicBezTo>
                      <a:pt x="51435" y="-1806"/>
                      <a:pt x="82867" y="23912"/>
                      <a:pt x="86677" y="6010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5E7BCAC-D116-4E8A-B89C-EC29FB6D7E26}"/>
                  </a:ext>
                </a:extLst>
              </p:cNvPr>
              <p:cNvSpPr/>
              <p:nvPr/>
            </p:nvSpPr>
            <p:spPr>
              <a:xfrm>
                <a:off x="3713029" y="3775709"/>
                <a:ext cx="231457" cy="94594"/>
              </a:xfrm>
              <a:custGeom>
                <a:avLst/>
                <a:gdLst>
                  <a:gd name="connsiteX0" fmla="*/ 88583 w 231457"/>
                  <a:gd name="connsiteY0" fmla="*/ 94298 h 94594"/>
                  <a:gd name="connsiteX1" fmla="*/ 231458 w 231457"/>
                  <a:gd name="connsiteY1" fmla="*/ 81915 h 94594"/>
                  <a:gd name="connsiteX2" fmla="*/ 224790 w 231457"/>
                  <a:gd name="connsiteY2" fmla="*/ 0 h 94594"/>
                  <a:gd name="connsiteX3" fmla="*/ 0 w 231457"/>
                  <a:gd name="connsiteY3" fmla="*/ 19050 h 94594"/>
                  <a:gd name="connsiteX4" fmla="*/ 0 w 231457"/>
                  <a:gd name="connsiteY4" fmla="*/ 19050 h 94594"/>
                  <a:gd name="connsiteX5" fmla="*/ 88583 w 231457"/>
                  <a:gd name="connsiteY5" fmla="*/ 94298 h 9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457" h="94594">
                    <a:moveTo>
                      <a:pt x="88583" y="94298"/>
                    </a:moveTo>
                    <a:lnTo>
                      <a:pt x="231458" y="81915"/>
                    </a:lnTo>
                    <a:lnTo>
                      <a:pt x="224790" y="0"/>
                    </a:lnTo>
                    <a:lnTo>
                      <a:pt x="0" y="19050"/>
                    </a:lnTo>
                    <a:lnTo>
                      <a:pt x="0" y="19050"/>
                    </a:lnTo>
                    <a:cubicBezTo>
                      <a:pt x="3810" y="64770"/>
                      <a:pt x="43815" y="98108"/>
                      <a:pt x="88583" y="94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C54839A4-39AC-4FCD-9668-04F00B16F576}"/>
                  </a:ext>
                </a:extLst>
              </p:cNvPr>
              <p:cNvSpPr/>
              <p:nvPr/>
            </p:nvSpPr>
            <p:spPr>
              <a:xfrm>
                <a:off x="4232509" y="3736220"/>
                <a:ext cx="347057" cy="345805"/>
              </a:xfrm>
              <a:custGeom>
                <a:avLst/>
                <a:gdLst>
                  <a:gd name="connsiteX0" fmla="*/ 346343 w 347057"/>
                  <a:gd name="connsiteY0" fmla="*/ 157599 h 345805"/>
                  <a:gd name="connsiteX1" fmla="*/ 346343 w 347057"/>
                  <a:gd name="connsiteY1" fmla="*/ 183317 h 345805"/>
                  <a:gd name="connsiteX2" fmla="*/ 188228 w 347057"/>
                  <a:gd name="connsiteY2" fmla="*/ 345242 h 345805"/>
                  <a:gd name="connsiteX3" fmla="*/ 115838 w 347057"/>
                  <a:gd name="connsiteY3" fmla="*/ 335717 h 345805"/>
                  <a:gd name="connsiteX4" fmla="*/ 115838 w 347057"/>
                  <a:gd name="connsiteY4" fmla="*/ 335717 h 345805"/>
                  <a:gd name="connsiteX5" fmla="*/ 36780 w 347057"/>
                  <a:gd name="connsiteY5" fmla="*/ 278567 h 345805"/>
                  <a:gd name="connsiteX6" fmla="*/ 585 w 347057"/>
                  <a:gd name="connsiteY6" fmla="*/ 187127 h 345805"/>
                  <a:gd name="connsiteX7" fmla="*/ 153938 w 347057"/>
                  <a:gd name="connsiteY7" fmla="*/ 437 h 345805"/>
                  <a:gd name="connsiteX8" fmla="*/ 158700 w 347057"/>
                  <a:gd name="connsiteY8" fmla="*/ 437 h 345805"/>
                  <a:gd name="connsiteX9" fmla="*/ 161558 w 347057"/>
                  <a:gd name="connsiteY9" fmla="*/ 437 h 345805"/>
                  <a:gd name="connsiteX10" fmla="*/ 161558 w 347057"/>
                  <a:gd name="connsiteY10" fmla="*/ 437 h 345805"/>
                  <a:gd name="connsiteX11" fmla="*/ 161558 w 347057"/>
                  <a:gd name="connsiteY11" fmla="*/ 437 h 345805"/>
                  <a:gd name="connsiteX12" fmla="*/ 346343 w 347057"/>
                  <a:gd name="connsiteY12" fmla="*/ 157599 h 345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7057" h="345805">
                    <a:moveTo>
                      <a:pt x="346343" y="157599"/>
                    </a:moveTo>
                    <a:cubicBezTo>
                      <a:pt x="347295" y="166172"/>
                      <a:pt x="347295" y="174744"/>
                      <a:pt x="346343" y="183317"/>
                    </a:cubicBezTo>
                    <a:cubicBezTo>
                      <a:pt x="341580" y="268089"/>
                      <a:pt x="274905" y="337622"/>
                      <a:pt x="188228" y="345242"/>
                    </a:cubicBezTo>
                    <a:cubicBezTo>
                      <a:pt x="163463" y="347147"/>
                      <a:pt x="138698" y="344289"/>
                      <a:pt x="115838" y="335717"/>
                    </a:cubicBezTo>
                    <a:lnTo>
                      <a:pt x="115838" y="335717"/>
                    </a:lnTo>
                    <a:cubicBezTo>
                      <a:pt x="84405" y="324287"/>
                      <a:pt x="56783" y="305237"/>
                      <a:pt x="36780" y="278567"/>
                    </a:cubicBezTo>
                    <a:cubicBezTo>
                      <a:pt x="16778" y="252849"/>
                      <a:pt x="3443" y="221417"/>
                      <a:pt x="585" y="187127"/>
                    </a:cubicBezTo>
                    <a:cubicBezTo>
                      <a:pt x="-7035" y="93782"/>
                      <a:pt x="60593" y="10914"/>
                      <a:pt x="153938" y="437"/>
                    </a:cubicBezTo>
                    <a:cubicBezTo>
                      <a:pt x="155843" y="437"/>
                      <a:pt x="156795" y="437"/>
                      <a:pt x="158700" y="437"/>
                    </a:cubicBezTo>
                    <a:cubicBezTo>
                      <a:pt x="159653" y="437"/>
                      <a:pt x="160605" y="437"/>
                      <a:pt x="161558" y="437"/>
                    </a:cubicBezTo>
                    <a:lnTo>
                      <a:pt x="161558" y="437"/>
                    </a:lnTo>
                    <a:lnTo>
                      <a:pt x="161558" y="437"/>
                    </a:lnTo>
                    <a:cubicBezTo>
                      <a:pt x="255855" y="-6231"/>
                      <a:pt x="338723" y="64254"/>
                      <a:pt x="346343" y="157599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796C872A-8F61-413C-9C0F-9C4E821B206F}"/>
                  </a:ext>
                </a:extLst>
              </p:cNvPr>
              <p:cNvSpPr/>
              <p:nvPr/>
            </p:nvSpPr>
            <p:spPr>
              <a:xfrm>
                <a:off x="3847035" y="3736657"/>
                <a:ext cx="547984" cy="343852"/>
              </a:xfrm>
              <a:custGeom>
                <a:avLst/>
                <a:gdLst>
                  <a:gd name="connsiteX0" fmla="*/ 547984 w 547984"/>
                  <a:gd name="connsiteY0" fmla="*/ 0 h 343852"/>
                  <a:gd name="connsiteX1" fmla="*/ 542269 w 547984"/>
                  <a:gd name="connsiteY1" fmla="*/ 203835 h 343852"/>
                  <a:gd name="connsiteX2" fmla="*/ 538459 w 547984"/>
                  <a:gd name="connsiteY2" fmla="*/ 343852 h 343852"/>
                  <a:gd name="connsiteX3" fmla="*/ 503217 w 547984"/>
                  <a:gd name="connsiteY3" fmla="*/ 336233 h 343852"/>
                  <a:gd name="connsiteX4" fmla="*/ 503217 w 547984"/>
                  <a:gd name="connsiteY4" fmla="*/ 336233 h 343852"/>
                  <a:gd name="connsiteX5" fmla="*/ 123169 w 547984"/>
                  <a:gd name="connsiteY5" fmla="*/ 253365 h 343852"/>
                  <a:gd name="connsiteX6" fmla="*/ 87927 w 547984"/>
                  <a:gd name="connsiteY6" fmla="*/ 245745 h 343852"/>
                  <a:gd name="connsiteX7" fmla="*/ 39349 w 547984"/>
                  <a:gd name="connsiteY7" fmla="*/ 235267 h 343852"/>
                  <a:gd name="connsiteX8" fmla="*/ 8869 w 547984"/>
                  <a:gd name="connsiteY8" fmla="*/ 228600 h 343852"/>
                  <a:gd name="connsiteX9" fmla="*/ 297 w 547984"/>
                  <a:gd name="connsiteY9" fmla="*/ 128588 h 343852"/>
                  <a:gd name="connsiteX10" fmla="*/ 73639 w 547984"/>
                  <a:gd name="connsiteY10" fmla="*/ 40958 h 343852"/>
                  <a:gd name="connsiteX11" fmla="*/ 547984 w 547984"/>
                  <a:gd name="connsiteY11" fmla="*/ 0 h 343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7984" h="343852">
                    <a:moveTo>
                      <a:pt x="547984" y="0"/>
                    </a:moveTo>
                    <a:lnTo>
                      <a:pt x="542269" y="203835"/>
                    </a:lnTo>
                    <a:lnTo>
                      <a:pt x="538459" y="343852"/>
                    </a:lnTo>
                    <a:lnTo>
                      <a:pt x="503217" y="336233"/>
                    </a:lnTo>
                    <a:lnTo>
                      <a:pt x="503217" y="336233"/>
                    </a:lnTo>
                    <a:lnTo>
                      <a:pt x="123169" y="253365"/>
                    </a:lnTo>
                    <a:lnTo>
                      <a:pt x="87927" y="245745"/>
                    </a:lnTo>
                    <a:lnTo>
                      <a:pt x="39349" y="235267"/>
                    </a:lnTo>
                    <a:lnTo>
                      <a:pt x="8869" y="228600"/>
                    </a:lnTo>
                    <a:lnTo>
                      <a:pt x="297" y="128588"/>
                    </a:lnTo>
                    <a:cubicBezTo>
                      <a:pt x="-3513" y="83820"/>
                      <a:pt x="29824" y="44767"/>
                      <a:pt x="73639" y="40958"/>
                    </a:cubicBezTo>
                    <a:lnTo>
                      <a:pt x="547984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71BD1D4-2FBD-4ADA-BFBB-EA1828A2E288}"/>
                  </a:ext>
                </a:extLst>
              </p:cNvPr>
              <p:cNvSpPr/>
              <p:nvPr/>
            </p:nvSpPr>
            <p:spPr>
              <a:xfrm>
                <a:off x="3968300" y="3869054"/>
                <a:ext cx="610552" cy="212971"/>
              </a:xfrm>
              <a:custGeom>
                <a:avLst/>
                <a:gdLst>
                  <a:gd name="connsiteX0" fmla="*/ 610552 w 610552"/>
                  <a:gd name="connsiteY0" fmla="*/ 50483 h 212971"/>
                  <a:gd name="connsiteX1" fmla="*/ 452438 w 610552"/>
                  <a:gd name="connsiteY1" fmla="*/ 212408 h 212971"/>
                  <a:gd name="connsiteX2" fmla="*/ 380047 w 610552"/>
                  <a:gd name="connsiteY2" fmla="*/ 202883 h 212971"/>
                  <a:gd name="connsiteX3" fmla="*/ 380047 w 610552"/>
                  <a:gd name="connsiteY3" fmla="*/ 202883 h 212971"/>
                  <a:gd name="connsiteX4" fmla="*/ 0 w 610552"/>
                  <a:gd name="connsiteY4" fmla="*/ 120015 h 212971"/>
                  <a:gd name="connsiteX5" fmla="*/ 1905 w 610552"/>
                  <a:gd name="connsiteY5" fmla="*/ 38100 h 212971"/>
                  <a:gd name="connsiteX6" fmla="*/ 75247 w 610552"/>
                  <a:gd name="connsiteY6" fmla="*/ 0 h 212971"/>
                  <a:gd name="connsiteX7" fmla="*/ 80010 w 610552"/>
                  <a:gd name="connsiteY7" fmla="*/ 51435 h 212971"/>
                  <a:gd name="connsiteX8" fmla="*/ 134302 w 610552"/>
                  <a:gd name="connsiteY8" fmla="*/ 112395 h 212971"/>
                  <a:gd name="connsiteX9" fmla="*/ 232410 w 610552"/>
                  <a:gd name="connsiteY9" fmla="*/ 132398 h 212971"/>
                  <a:gd name="connsiteX10" fmla="*/ 313372 w 610552"/>
                  <a:gd name="connsiteY10" fmla="*/ 60008 h 212971"/>
                  <a:gd name="connsiteX11" fmla="*/ 312420 w 610552"/>
                  <a:gd name="connsiteY11" fmla="*/ 50483 h 212971"/>
                  <a:gd name="connsiteX12" fmla="*/ 391477 w 610552"/>
                  <a:gd name="connsiteY12" fmla="*/ 73342 h 212971"/>
                  <a:gd name="connsiteX13" fmla="*/ 540067 w 610552"/>
                  <a:gd name="connsiteY13" fmla="*/ 60960 h 212971"/>
                  <a:gd name="connsiteX14" fmla="*/ 610552 w 610552"/>
                  <a:gd name="connsiteY14" fmla="*/ 50483 h 21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0552" h="212971">
                    <a:moveTo>
                      <a:pt x="610552" y="50483"/>
                    </a:moveTo>
                    <a:cubicBezTo>
                      <a:pt x="605790" y="135255"/>
                      <a:pt x="539115" y="204788"/>
                      <a:pt x="452438" y="212408"/>
                    </a:cubicBezTo>
                    <a:cubicBezTo>
                      <a:pt x="427672" y="214313"/>
                      <a:pt x="402907" y="211455"/>
                      <a:pt x="380047" y="202883"/>
                    </a:cubicBezTo>
                    <a:lnTo>
                      <a:pt x="380047" y="202883"/>
                    </a:lnTo>
                    <a:lnTo>
                      <a:pt x="0" y="120015"/>
                    </a:lnTo>
                    <a:lnTo>
                      <a:pt x="1905" y="38100"/>
                    </a:lnTo>
                    <a:lnTo>
                      <a:pt x="75247" y="0"/>
                    </a:lnTo>
                    <a:lnTo>
                      <a:pt x="80010" y="51435"/>
                    </a:lnTo>
                    <a:cubicBezTo>
                      <a:pt x="82867" y="81915"/>
                      <a:pt x="104775" y="106680"/>
                      <a:pt x="134302" y="112395"/>
                    </a:cubicBezTo>
                    <a:lnTo>
                      <a:pt x="232410" y="132398"/>
                    </a:lnTo>
                    <a:cubicBezTo>
                      <a:pt x="277177" y="140970"/>
                      <a:pt x="317182" y="104775"/>
                      <a:pt x="313372" y="60008"/>
                    </a:cubicBezTo>
                    <a:lnTo>
                      <a:pt x="312420" y="50483"/>
                    </a:lnTo>
                    <a:lnTo>
                      <a:pt x="391477" y="73342"/>
                    </a:lnTo>
                    <a:lnTo>
                      <a:pt x="540067" y="60960"/>
                    </a:lnTo>
                    <a:lnTo>
                      <a:pt x="610552" y="5048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A2FDD1A-F13A-4175-92DF-03222A39FA4E}"/>
                  </a:ext>
                </a:extLst>
              </p:cNvPr>
              <p:cNvSpPr/>
              <p:nvPr/>
            </p:nvSpPr>
            <p:spPr>
              <a:xfrm rot="-4138070">
                <a:off x="4281255" y="3795001"/>
                <a:ext cx="230510" cy="230510"/>
              </a:xfrm>
              <a:custGeom>
                <a:avLst/>
                <a:gdLst>
                  <a:gd name="connsiteX0" fmla="*/ 230510 w 230510"/>
                  <a:gd name="connsiteY0" fmla="*/ 115255 h 230510"/>
                  <a:gd name="connsiteX1" fmla="*/ 115255 w 230510"/>
                  <a:gd name="connsiteY1" fmla="*/ 230510 h 230510"/>
                  <a:gd name="connsiteX2" fmla="*/ 0 w 230510"/>
                  <a:gd name="connsiteY2" fmla="*/ 115255 h 230510"/>
                  <a:gd name="connsiteX3" fmla="*/ 115255 w 230510"/>
                  <a:gd name="connsiteY3" fmla="*/ 0 h 230510"/>
                  <a:gd name="connsiteX4" fmla="*/ 230510 w 230510"/>
                  <a:gd name="connsiteY4" fmla="*/ 115255 h 23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0" h="230510">
                    <a:moveTo>
                      <a:pt x="230510" y="115255"/>
                    </a:moveTo>
                    <a:cubicBezTo>
                      <a:pt x="230510" y="178909"/>
                      <a:pt x="178909" y="230510"/>
                      <a:pt x="115255" y="230510"/>
                    </a:cubicBezTo>
                    <a:cubicBezTo>
                      <a:pt x="51602" y="230510"/>
                      <a:pt x="0" y="178909"/>
                      <a:pt x="0" y="115255"/>
                    </a:cubicBezTo>
                    <a:cubicBezTo>
                      <a:pt x="0" y="51601"/>
                      <a:pt x="51602" y="0"/>
                      <a:pt x="115255" y="0"/>
                    </a:cubicBezTo>
                    <a:cubicBezTo>
                      <a:pt x="178909" y="0"/>
                      <a:pt x="230510" y="51601"/>
                      <a:pt x="230510" y="11525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C8D9A3A5-5C24-40E1-AF22-3FB57BB3CD44}"/>
                  </a:ext>
                </a:extLst>
              </p:cNvPr>
              <p:cNvSpPr/>
              <p:nvPr/>
            </p:nvSpPr>
            <p:spPr>
              <a:xfrm>
                <a:off x="3844178" y="3770947"/>
                <a:ext cx="199851" cy="210502"/>
              </a:xfrm>
              <a:custGeom>
                <a:avLst/>
                <a:gdLst>
                  <a:gd name="connsiteX0" fmla="*/ 199369 w 199851"/>
                  <a:gd name="connsiteY0" fmla="*/ 89535 h 210502"/>
                  <a:gd name="connsiteX1" fmla="*/ 97452 w 199851"/>
                  <a:gd name="connsiteY1" fmla="*/ 210503 h 210502"/>
                  <a:gd name="connsiteX2" fmla="*/ 88879 w 199851"/>
                  <a:gd name="connsiteY2" fmla="*/ 210503 h 210502"/>
                  <a:gd name="connsiteX3" fmla="*/ 40302 w 199851"/>
                  <a:gd name="connsiteY3" fmla="*/ 200025 h 210502"/>
                  <a:gd name="connsiteX4" fmla="*/ 7917 w 199851"/>
                  <a:gd name="connsiteY4" fmla="*/ 177165 h 210502"/>
                  <a:gd name="connsiteX5" fmla="*/ 297 w 199851"/>
                  <a:gd name="connsiteY5" fmla="*/ 93345 h 210502"/>
                  <a:gd name="connsiteX6" fmla="*/ 73639 w 199851"/>
                  <a:gd name="connsiteY6" fmla="*/ 5715 h 210502"/>
                  <a:gd name="connsiteX7" fmla="*/ 140314 w 199851"/>
                  <a:gd name="connsiteY7" fmla="*/ 0 h 210502"/>
                  <a:gd name="connsiteX8" fmla="*/ 199369 w 199851"/>
                  <a:gd name="connsiteY8" fmla="*/ 89535 h 21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851" h="210502">
                    <a:moveTo>
                      <a:pt x="199369" y="89535"/>
                    </a:moveTo>
                    <a:cubicBezTo>
                      <a:pt x="205084" y="151448"/>
                      <a:pt x="159364" y="205740"/>
                      <a:pt x="97452" y="210503"/>
                    </a:cubicBezTo>
                    <a:cubicBezTo>
                      <a:pt x="94594" y="210503"/>
                      <a:pt x="91737" y="210503"/>
                      <a:pt x="88879" y="210503"/>
                    </a:cubicBezTo>
                    <a:cubicBezTo>
                      <a:pt x="71734" y="210503"/>
                      <a:pt x="55542" y="206693"/>
                      <a:pt x="40302" y="200025"/>
                    </a:cubicBezTo>
                    <a:cubicBezTo>
                      <a:pt x="27919" y="194310"/>
                      <a:pt x="17442" y="186690"/>
                      <a:pt x="7917" y="177165"/>
                    </a:cubicBezTo>
                    <a:lnTo>
                      <a:pt x="297" y="93345"/>
                    </a:lnTo>
                    <a:cubicBezTo>
                      <a:pt x="-3513" y="48578"/>
                      <a:pt x="29824" y="9525"/>
                      <a:pt x="73639" y="5715"/>
                    </a:cubicBezTo>
                    <a:lnTo>
                      <a:pt x="140314" y="0"/>
                    </a:lnTo>
                    <a:cubicBezTo>
                      <a:pt x="173652" y="18098"/>
                      <a:pt x="196512" y="50483"/>
                      <a:pt x="199369" y="895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F5227BB5-F398-4271-B72A-5C87E5807291}"/>
                  </a:ext>
                </a:extLst>
              </p:cNvPr>
              <p:cNvSpPr/>
              <p:nvPr/>
            </p:nvSpPr>
            <p:spPr>
              <a:xfrm>
                <a:off x="4062597" y="3746182"/>
                <a:ext cx="217523" cy="118464"/>
              </a:xfrm>
              <a:custGeom>
                <a:avLst/>
                <a:gdLst>
                  <a:gd name="connsiteX0" fmla="*/ 217170 w 217523"/>
                  <a:gd name="connsiteY0" fmla="*/ 0 h 118464"/>
                  <a:gd name="connsiteX1" fmla="*/ 118110 w 217523"/>
                  <a:gd name="connsiteY1" fmla="*/ 118110 h 118464"/>
                  <a:gd name="connsiteX2" fmla="*/ 0 w 217523"/>
                  <a:gd name="connsiteY2" fmla="*/ 19050 h 118464"/>
                  <a:gd name="connsiteX3" fmla="*/ 217170 w 217523"/>
                  <a:gd name="connsiteY3" fmla="*/ 0 h 11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523" h="118464">
                    <a:moveTo>
                      <a:pt x="217170" y="0"/>
                    </a:moveTo>
                    <a:cubicBezTo>
                      <a:pt x="221932" y="60008"/>
                      <a:pt x="178117" y="113347"/>
                      <a:pt x="118110" y="118110"/>
                    </a:cubicBezTo>
                    <a:cubicBezTo>
                      <a:pt x="58103" y="122872"/>
                      <a:pt x="4763" y="79058"/>
                      <a:pt x="0" y="19050"/>
                    </a:cubicBezTo>
                    <a:lnTo>
                      <a:pt x="217170" y="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006CCBF5-A670-40CA-A6AA-BE08E0B4E1F8}"/>
                  </a:ext>
                </a:extLst>
              </p:cNvPr>
              <p:cNvSpPr/>
              <p:nvPr/>
            </p:nvSpPr>
            <p:spPr>
              <a:xfrm>
                <a:off x="4306162" y="3817344"/>
                <a:ext cx="180572" cy="180572"/>
              </a:xfrm>
              <a:custGeom>
                <a:avLst/>
                <a:gdLst>
                  <a:gd name="connsiteX0" fmla="*/ 180298 w 180572"/>
                  <a:gd name="connsiteY0" fmla="*/ 82190 h 180572"/>
                  <a:gd name="connsiteX1" fmla="*/ 98383 w 180572"/>
                  <a:gd name="connsiteY1" fmla="*/ 180298 h 180572"/>
                  <a:gd name="connsiteX2" fmla="*/ 275 w 180572"/>
                  <a:gd name="connsiteY2" fmla="*/ 98383 h 180572"/>
                  <a:gd name="connsiteX3" fmla="*/ 82190 w 180572"/>
                  <a:gd name="connsiteY3" fmla="*/ 275 h 180572"/>
                  <a:gd name="connsiteX4" fmla="*/ 180298 w 180572"/>
                  <a:gd name="connsiteY4" fmla="*/ 82190 h 18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572" h="180572">
                    <a:moveTo>
                      <a:pt x="180298" y="82190"/>
                    </a:moveTo>
                    <a:cubicBezTo>
                      <a:pt x="184108" y="131720"/>
                      <a:pt x="147913" y="175535"/>
                      <a:pt x="98383" y="180298"/>
                    </a:cubicBezTo>
                    <a:cubicBezTo>
                      <a:pt x="48852" y="184108"/>
                      <a:pt x="5038" y="147913"/>
                      <a:pt x="275" y="98383"/>
                    </a:cubicBezTo>
                    <a:cubicBezTo>
                      <a:pt x="-3535" y="48853"/>
                      <a:pt x="32660" y="5038"/>
                      <a:pt x="82190" y="275"/>
                    </a:cubicBezTo>
                    <a:cubicBezTo>
                      <a:pt x="131720" y="-3535"/>
                      <a:pt x="175535" y="32660"/>
                      <a:pt x="180298" y="82190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35A7926-F744-4BC8-8119-A1830F11F558}"/>
                  </a:ext>
                </a:extLst>
              </p:cNvPr>
              <p:cNvSpPr/>
              <p:nvPr/>
            </p:nvSpPr>
            <p:spPr>
              <a:xfrm>
                <a:off x="3740652" y="3784282"/>
                <a:ext cx="93476" cy="50613"/>
              </a:xfrm>
              <a:custGeom>
                <a:avLst/>
                <a:gdLst>
                  <a:gd name="connsiteX0" fmla="*/ 93345 w 93476"/>
                  <a:gd name="connsiteY0" fmla="*/ 0 h 50613"/>
                  <a:gd name="connsiteX1" fmla="*/ 50483 w 93476"/>
                  <a:gd name="connsiteY1" fmla="*/ 50483 h 50613"/>
                  <a:gd name="connsiteX2" fmla="*/ 0 w 93476"/>
                  <a:gd name="connsiteY2" fmla="*/ 7620 h 50613"/>
                  <a:gd name="connsiteX3" fmla="*/ 93345 w 93476"/>
                  <a:gd name="connsiteY3" fmla="*/ 0 h 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476" h="50613">
                    <a:moveTo>
                      <a:pt x="93345" y="0"/>
                    </a:moveTo>
                    <a:cubicBezTo>
                      <a:pt x="95250" y="25717"/>
                      <a:pt x="76200" y="48577"/>
                      <a:pt x="50483" y="50483"/>
                    </a:cubicBezTo>
                    <a:cubicBezTo>
                      <a:pt x="24765" y="52388"/>
                      <a:pt x="1905" y="33338"/>
                      <a:pt x="0" y="7620"/>
                    </a:cubicBezTo>
                    <a:lnTo>
                      <a:pt x="93345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2B32C79C-D5B1-4027-B90C-37410C639BA8}"/>
                  </a:ext>
                </a:extLst>
              </p:cNvPr>
              <p:cNvSpPr/>
              <p:nvPr/>
            </p:nvSpPr>
            <p:spPr>
              <a:xfrm>
                <a:off x="4582662" y="3537585"/>
                <a:ext cx="24764" cy="23812"/>
              </a:xfrm>
              <a:custGeom>
                <a:avLst/>
                <a:gdLst>
                  <a:gd name="connsiteX0" fmla="*/ 24765 w 24764"/>
                  <a:gd name="connsiteY0" fmla="*/ 0 h 23812"/>
                  <a:gd name="connsiteX1" fmla="*/ 20955 w 24764"/>
                  <a:gd name="connsiteY1" fmla="*/ 23813 h 23812"/>
                  <a:gd name="connsiteX2" fmla="*/ 0 w 24764"/>
                  <a:gd name="connsiteY2" fmla="*/ 1905 h 23812"/>
                  <a:gd name="connsiteX3" fmla="*/ 24765 w 24764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" h="23812">
                    <a:moveTo>
                      <a:pt x="24765" y="0"/>
                    </a:moveTo>
                    <a:cubicBezTo>
                      <a:pt x="24765" y="8573"/>
                      <a:pt x="23813" y="16192"/>
                      <a:pt x="20955" y="23813"/>
                    </a:cubicBezTo>
                    <a:cubicBezTo>
                      <a:pt x="11430" y="20002"/>
                      <a:pt x="3810" y="11430"/>
                      <a:pt x="0" y="1905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ADF1CAF9-8E48-4A97-8A9A-E985676A26ED}"/>
                  </a:ext>
                </a:extLst>
              </p:cNvPr>
              <p:cNvSpPr/>
              <p:nvPr/>
            </p:nvSpPr>
            <p:spPr>
              <a:xfrm>
                <a:off x="4343585" y="3694463"/>
                <a:ext cx="185737" cy="55528"/>
              </a:xfrm>
              <a:custGeom>
                <a:avLst/>
                <a:gdLst>
                  <a:gd name="connsiteX0" fmla="*/ 185738 w 185737"/>
                  <a:gd name="connsiteY0" fmla="*/ 55529 h 55528"/>
                  <a:gd name="connsiteX1" fmla="*/ 128588 w 185737"/>
                  <a:gd name="connsiteY1" fmla="*/ 26001 h 55528"/>
                  <a:gd name="connsiteX2" fmla="*/ 953 w 185737"/>
                  <a:gd name="connsiteY2" fmla="*/ 11714 h 55528"/>
                  <a:gd name="connsiteX3" fmla="*/ 0 w 185737"/>
                  <a:gd name="connsiteY3" fmla="*/ 1236 h 55528"/>
                  <a:gd name="connsiteX4" fmla="*/ 123825 w 185737"/>
                  <a:gd name="connsiteY4" fmla="*/ 13619 h 55528"/>
                  <a:gd name="connsiteX5" fmla="*/ 178117 w 185737"/>
                  <a:gd name="connsiteY5" fmla="*/ 38384 h 55528"/>
                  <a:gd name="connsiteX6" fmla="*/ 185738 w 185737"/>
                  <a:gd name="connsiteY6" fmla="*/ 55529 h 55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737" h="55528">
                    <a:moveTo>
                      <a:pt x="185738" y="55529"/>
                    </a:moveTo>
                    <a:cubicBezTo>
                      <a:pt x="167640" y="42194"/>
                      <a:pt x="148590" y="32669"/>
                      <a:pt x="128588" y="26001"/>
                    </a:cubicBezTo>
                    <a:cubicBezTo>
                      <a:pt x="78105" y="7904"/>
                      <a:pt x="27622" y="8856"/>
                      <a:pt x="953" y="11714"/>
                    </a:cubicBezTo>
                    <a:lnTo>
                      <a:pt x="0" y="1236"/>
                    </a:lnTo>
                    <a:cubicBezTo>
                      <a:pt x="25717" y="-669"/>
                      <a:pt x="74295" y="-2574"/>
                      <a:pt x="123825" y="13619"/>
                    </a:cubicBezTo>
                    <a:cubicBezTo>
                      <a:pt x="141922" y="19334"/>
                      <a:pt x="160972" y="27906"/>
                      <a:pt x="178117" y="38384"/>
                    </a:cubicBezTo>
                    <a:lnTo>
                      <a:pt x="185738" y="55529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08803126-FC6F-49E4-B49A-2ACF744DC291}"/>
                  </a:ext>
                </a:extLst>
              </p:cNvPr>
              <p:cNvSpPr/>
              <p:nvPr/>
            </p:nvSpPr>
            <p:spPr>
              <a:xfrm>
                <a:off x="4467410" y="3708082"/>
                <a:ext cx="61912" cy="41909"/>
              </a:xfrm>
              <a:custGeom>
                <a:avLst/>
                <a:gdLst>
                  <a:gd name="connsiteX0" fmla="*/ 61913 w 61912"/>
                  <a:gd name="connsiteY0" fmla="*/ 41910 h 41909"/>
                  <a:gd name="connsiteX1" fmla="*/ 4763 w 61912"/>
                  <a:gd name="connsiteY1" fmla="*/ 12383 h 41909"/>
                  <a:gd name="connsiteX2" fmla="*/ 0 w 61912"/>
                  <a:gd name="connsiteY2" fmla="*/ 0 h 41909"/>
                  <a:gd name="connsiteX3" fmla="*/ 54292 w 61912"/>
                  <a:gd name="connsiteY3" fmla="*/ 24765 h 41909"/>
                  <a:gd name="connsiteX4" fmla="*/ 61913 w 61912"/>
                  <a:gd name="connsiteY4" fmla="*/ 4191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41909">
                    <a:moveTo>
                      <a:pt x="61913" y="41910"/>
                    </a:moveTo>
                    <a:cubicBezTo>
                      <a:pt x="43815" y="28575"/>
                      <a:pt x="24765" y="19050"/>
                      <a:pt x="4763" y="12383"/>
                    </a:cubicBezTo>
                    <a:lnTo>
                      <a:pt x="0" y="0"/>
                    </a:lnTo>
                    <a:cubicBezTo>
                      <a:pt x="18097" y="5715"/>
                      <a:pt x="37147" y="14288"/>
                      <a:pt x="54292" y="24765"/>
                    </a:cubicBezTo>
                    <a:lnTo>
                      <a:pt x="61913" y="4191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7841B7C8-73D9-42A6-8B3A-52C9427EEF4F}"/>
                  </a:ext>
                </a:extLst>
              </p:cNvPr>
              <p:cNvSpPr/>
              <p:nvPr/>
            </p:nvSpPr>
            <p:spPr>
              <a:xfrm>
                <a:off x="4453994" y="3502262"/>
                <a:ext cx="35322" cy="20082"/>
              </a:xfrm>
              <a:custGeom>
                <a:avLst/>
                <a:gdLst>
                  <a:gd name="connsiteX0" fmla="*/ 81 w 35322"/>
                  <a:gd name="connsiteY0" fmla="*/ 20083 h 20082"/>
                  <a:gd name="connsiteX1" fmla="*/ 16273 w 35322"/>
                  <a:gd name="connsiteY1" fmla="*/ 80 h 20082"/>
                  <a:gd name="connsiteX2" fmla="*/ 35323 w 35322"/>
                  <a:gd name="connsiteY2" fmla="*/ 17225 h 20082"/>
                  <a:gd name="connsiteX3" fmla="*/ 81 w 35322"/>
                  <a:gd name="connsiteY3" fmla="*/ 20083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22" h="20082">
                    <a:moveTo>
                      <a:pt x="81" y="20083"/>
                    </a:moveTo>
                    <a:cubicBezTo>
                      <a:pt x="-872" y="9605"/>
                      <a:pt x="6748" y="1033"/>
                      <a:pt x="16273" y="80"/>
                    </a:cubicBezTo>
                    <a:cubicBezTo>
                      <a:pt x="25798" y="-872"/>
                      <a:pt x="34370" y="6748"/>
                      <a:pt x="35323" y="17225"/>
                    </a:cubicBezTo>
                    <a:lnTo>
                      <a:pt x="81" y="20083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23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648105" y="3776763"/>
              <a:ext cx="371194" cy="661886"/>
              <a:chOff x="3648105" y="3776763"/>
              <a:chExt cx="371194" cy="661886"/>
            </a:xfrm>
          </p:grpSpPr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0C84007B-0C46-464C-AFAF-AD71575D8837}"/>
                  </a:ext>
                </a:extLst>
              </p:cNvPr>
              <p:cNvSpPr/>
              <p:nvPr/>
            </p:nvSpPr>
            <p:spPr>
              <a:xfrm rot="1266397">
                <a:off x="3659623" y="4350255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25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3648105" y="3776763"/>
                <a:ext cx="371194" cy="661886"/>
                <a:chOff x="3648105" y="3776763"/>
                <a:chExt cx="371194" cy="661886"/>
              </a:xfrm>
            </p:grpSpPr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B5DFB0A-40EA-457E-9194-90F7EAE61FF0}"/>
                    </a:ext>
                  </a:extLst>
                </p:cNvPr>
                <p:cNvSpPr/>
                <p:nvPr/>
              </p:nvSpPr>
              <p:spPr>
                <a:xfrm>
                  <a:off x="3732028" y="4087126"/>
                  <a:ext cx="104348" cy="103925"/>
                </a:xfrm>
                <a:custGeom>
                  <a:avLst/>
                  <a:gdLst>
                    <a:gd name="connsiteX0" fmla="*/ 101969 w 104348"/>
                    <a:gd name="connsiteY0" fmla="*/ 66727 h 103925"/>
                    <a:gd name="connsiteX1" fmla="*/ 37199 w 104348"/>
                    <a:gd name="connsiteY1" fmla="*/ 101969 h 103925"/>
                    <a:gd name="connsiteX2" fmla="*/ 1957 w 104348"/>
                    <a:gd name="connsiteY2" fmla="*/ 37199 h 103925"/>
                    <a:gd name="connsiteX3" fmla="*/ 66726 w 104348"/>
                    <a:gd name="connsiteY3" fmla="*/ 1957 h 103925"/>
                    <a:gd name="connsiteX4" fmla="*/ 101969 w 104348"/>
                    <a:gd name="connsiteY4" fmla="*/ 66727 h 10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48" h="103925">
                      <a:moveTo>
                        <a:pt x="101969" y="66727"/>
                      </a:moveTo>
                      <a:cubicBezTo>
                        <a:pt x="93397" y="94349"/>
                        <a:pt x="64822" y="109589"/>
                        <a:pt x="37199" y="101969"/>
                      </a:cubicBezTo>
                      <a:cubicBezTo>
                        <a:pt x="9576" y="93396"/>
                        <a:pt x="-5664" y="64821"/>
                        <a:pt x="1957" y="37199"/>
                      </a:cubicBezTo>
                      <a:cubicBezTo>
                        <a:pt x="10529" y="9577"/>
                        <a:pt x="39104" y="-5664"/>
                        <a:pt x="66726" y="1957"/>
                      </a:cubicBezTo>
                      <a:cubicBezTo>
                        <a:pt x="95301" y="9577"/>
                        <a:pt x="110542" y="39104"/>
                        <a:pt x="101969" y="6672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D8BEE966-FAA8-4E2A-864D-FF417F38FB83}"/>
                    </a:ext>
                  </a:extLst>
                </p:cNvPr>
                <p:cNvSpPr/>
                <p:nvPr/>
              </p:nvSpPr>
              <p:spPr>
                <a:xfrm>
                  <a:off x="3648105" y="4107394"/>
                  <a:ext cx="166627" cy="331255"/>
                </a:xfrm>
                <a:custGeom>
                  <a:avLst/>
                  <a:gdLst>
                    <a:gd name="connsiteX0" fmla="*/ 54447 w 166627"/>
                    <a:gd name="connsiteY0" fmla="*/ 331255 h 331255"/>
                    <a:gd name="connsiteX1" fmla="*/ 24920 w 166627"/>
                    <a:gd name="connsiteY1" fmla="*/ 319825 h 331255"/>
                    <a:gd name="connsiteX2" fmla="*/ 3012 w 166627"/>
                    <a:gd name="connsiteY2" fmla="*/ 269343 h 331255"/>
                    <a:gd name="connsiteX3" fmla="*/ 98262 w 166627"/>
                    <a:gd name="connsiteY3" fmla="*/ 22645 h 331255"/>
                    <a:gd name="connsiteX4" fmla="*/ 143982 w 166627"/>
                    <a:gd name="connsiteY4" fmla="*/ 2643 h 331255"/>
                    <a:gd name="connsiteX5" fmla="*/ 143982 w 166627"/>
                    <a:gd name="connsiteY5" fmla="*/ 2643 h 331255"/>
                    <a:gd name="connsiteX6" fmla="*/ 163984 w 166627"/>
                    <a:gd name="connsiteY6" fmla="*/ 48363 h 331255"/>
                    <a:gd name="connsiteX7" fmla="*/ 54447 w 166627"/>
                    <a:gd name="connsiteY7" fmla="*/ 331255 h 33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6627" h="331255">
                      <a:moveTo>
                        <a:pt x="54447" y="331255"/>
                      </a:moveTo>
                      <a:lnTo>
                        <a:pt x="24920" y="319825"/>
                      </a:lnTo>
                      <a:cubicBezTo>
                        <a:pt x="4917" y="312205"/>
                        <a:pt x="-5560" y="289346"/>
                        <a:pt x="3012" y="269343"/>
                      </a:cubicBezTo>
                      <a:lnTo>
                        <a:pt x="98262" y="22645"/>
                      </a:lnTo>
                      <a:cubicBezTo>
                        <a:pt x="104930" y="4548"/>
                        <a:pt x="125884" y="-4977"/>
                        <a:pt x="143982" y="2643"/>
                      </a:cubicBezTo>
                      <a:lnTo>
                        <a:pt x="143982" y="2643"/>
                      </a:lnTo>
                      <a:cubicBezTo>
                        <a:pt x="162080" y="9310"/>
                        <a:pt x="171605" y="30265"/>
                        <a:pt x="163984" y="48363"/>
                      </a:cubicBezTo>
                      <a:lnTo>
                        <a:pt x="54447" y="3312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6D4F7B24-4D5A-4BC4-A663-FBDEF71C2832}"/>
                    </a:ext>
                  </a:extLst>
                </p:cNvPr>
                <p:cNvSpPr/>
                <p:nvPr/>
              </p:nvSpPr>
              <p:spPr>
                <a:xfrm>
                  <a:off x="3648519" y="4209097"/>
                  <a:ext cx="73796" cy="214312"/>
                </a:xfrm>
                <a:custGeom>
                  <a:avLst/>
                  <a:gdLst>
                    <a:gd name="connsiteX0" fmla="*/ 17838 w 73796"/>
                    <a:gd name="connsiteY0" fmla="*/ 211455 h 214312"/>
                    <a:gd name="connsiteX1" fmla="*/ 16885 w 73796"/>
                    <a:gd name="connsiteY1" fmla="*/ 214313 h 214312"/>
                    <a:gd name="connsiteX2" fmla="*/ 2598 w 73796"/>
                    <a:gd name="connsiteY2" fmla="*/ 167640 h 214312"/>
                    <a:gd name="connsiteX3" fmla="*/ 67368 w 73796"/>
                    <a:gd name="connsiteY3" fmla="*/ 0 h 214312"/>
                    <a:gd name="connsiteX4" fmla="*/ 67368 w 73796"/>
                    <a:gd name="connsiteY4" fmla="*/ 0 h 214312"/>
                    <a:gd name="connsiteX5" fmla="*/ 73083 w 73796"/>
                    <a:gd name="connsiteY5" fmla="*/ 13335 h 214312"/>
                    <a:gd name="connsiteX6" fmla="*/ 11170 w 73796"/>
                    <a:gd name="connsiteY6" fmla="*/ 173355 h 214312"/>
                    <a:gd name="connsiteX7" fmla="*/ 15933 w 73796"/>
                    <a:gd name="connsiteY7" fmla="*/ 200978 h 214312"/>
                    <a:gd name="connsiteX8" fmla="*/ 17838 w 73796"/>
                    <a:gd name="connsiteY8" fmla="*/ 211455 h 2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796" h="214312">
                      <a:moveTo>
                        <a:pt x="17838" y="211455"/>
                      </a:moveTo>
                      <a:lnTo>
                        <a:pt x="16885" y="214313"/>
                      </a:lnTo>
                      <a:cubicBezTo>
                        <a:pt x="2598" y="204788"/>
                        <a:pt x="-4070" y="184785"/>
                        <a:pt x="2598" y="167640"/>
                      </a:cubicBezTo>
                      <a:lnTo>
                        <a:pt x="67368" y="0"/>
                      </a:lnTo>
                      <a:lnTo>
                        <a:pt x="67368" y="0"/>
                      </a:lnTo>
                      <a:cubicBezTo>
                        <a:pt x="73083" y="1905"/>
                        <a:pt x="74988" y="7620"/>
                        <a:pt x="73083" y="13335"/>
                      </a:cubicBezTo>
                      <a:lnTo>
                        <a:pt x="11170" y="173355"/>
                      </a:lnTo>
                      <a:cubicBezTo>
                        <a:pt x="7360" y="182880"/>
                        <a:pt x="9265" y="194310"/>
                        <a:pt x="15933" y="200978"/>
                      </a:cubicBezTo>
                      <a:cubicBezTo>
                        <a:pt x="18790" y="203835"/>
                        <a:pt x="19743" y="208598"/>
                        <a:pt x="17838" y="21145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ECDD0794-D09F-4BB1-ABB5-D767AA9A5905}"/>
                    </a:ext>
                  </a:extLst>
                </p:cNvPr>
                <p:cNvSpPr/>
                <p:nvPr/>
              </p:nvSpPr>
              <p:spPr>
                <a:xfrm rot="1266397">
                  <a:off x="3657591" y="4361597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0D2A99A1-9589-4F93-8B15-F3B934E1FA77}"/>
                    </a:ext>
                  </a:extLst>
                </p:cNvPr>
                <p:cNvSpPr/>
                <p:nvPr/>
              </p:nvSpPr>
              <p:spPr>
                <a:xfrm>
                  <a:off x="3782768" y="3776763"/>
                  <a:ext cx="236530" cy="387360"/>
                </a:xfrm>
                <a:custGeom>
                  <a:avLst/>
                  <a:gdLst>
                    <a:gd name="connsiteX0" fmla="*/ 59801 w 236530"/>
                    <a:gd name="connsiteY0" fmla="*/ 383756 h 387360"/>
                    <a:gd name="connsiteX1" fmla="*/ 59801 w 236530"/>
                    <a:gd name="connsiteY1" fmla="*/ 383756 h 387360"/>
                    <a:gd name="connsiteX2" fmla="*/ 3604 w 236530"/>
                    <a:gd name="connsiteY2" fmla="*/ 278981 h 387360"/>
                    <a:gd name="connsiteX3" fmla="*/ 71232 w 236530"/>
                    <a:gd name="connsiteY3" fmla="*/ 56096 h 387360"/>
                    <a:gd name="connsiteX4" fmla="*/ 170292 w 236530"/>
                    <a:gd name="connsiteY4" fmla="*/ 3709 h 387360"/>
                    <a:gd name="connsiteX5" fmla="*/ 183626 w 236530"/>
                    <a:gd name="connsiteY5" fmla="*/ 7519 h 387360"/>
                    <a:gd name="connsiteX6" fmla="*/ 233157 w 236530"/>
                    <a:gd name="connsiteY6" fmla="*/ 100864 h 387360"/>
                    <a:gd name="connsiteX7" fmla="*/ 164576 w 236530"/>
                    <a:gd name="connsiteY7" fmla="*/ 327559 h 387360"/>
                    <a:gd name="connsiteX8" fmla="*/ 59801 w 236530"/>
                    <a:gd name="connsiteY8" fmla="*/ 383756 h 387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6530" h="387360">
                      <a:moveTo>
                        <a:pt x="59801" y="383756"/>
                      </a:moveTo>
                      <a:lnTo>
                        <a:pt x="59801" y="383756"/>
                      </a:lnTo>
                      <a:cubicBezTo>
                        <a:pt x="15034" y="370421"/>
                        <a:pt x="-9731" y="323749"/>
                        <a:pt x="3604" y="278981"/>
                      </a:cubicBezTo>
                      <a:lnTo>
                        <a:pt x="71232" y="56096"/>
                      </a:lnTo>
                      <a:cubicBezTo>
                        <a:pt x="83614" y="14186"/>
                        <a:pt x="128382" y="-9626"/>
                        <a:pt x="170292" y="3709"/>
                      </a:cubicBezTo>
                      <a:lnTo>
                        <a:pt x="183626" y="7519"/>
                      </a:lnTo>
                      <a:cubicBezTo>
                        <a:pt x="222679" y="19901"/>
                        <a:pt x="245539" y="60859"/>
                        <a:pt x="233157" y="100864"/>
                      </a:cubicBezTo>
                      <a:lnTo>
                        <a:pt x="164576" y="327559"/>
                      </a:lnTo>
                      <a:cubicBezTo>
                        <a:pt x="150289" y="372326"/>
                        <a:pt x="103617" y="397091"/>
                        <a:pt x="59801" y="383756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4EF5C33C-853B-4FFA-9AC2-5DC0F3F83F53}"/>
                    </a:ext>
                  </a:extLst>
                </p:cNvPr>
                <p:cNvSpPr/>
                <p:nvPr/>
              </p:nvSpPr>
              <p:spPr>
                <a:xfrm>
                  <a:off x="3782071" y="4059554"/>
                  <a:ext cx="163368" cy="104321"/>
                </a:xfrm>
                <a:custGeom>
                  <a:avLst/>
                  <a:gdLst>
                    <a:gd name="connsiteX0" fmla="*/ 163368 w 163368"/>
                    <a:gd name="connsiteY0" fmla="*/ 48578 h 104321"/>
                    <a:gd name="connsiteX1" fmla="*/ 59546 w 163368"/>
                    <a:gd name="connsiteY1" fmla="*/ 100965 h 104321"/>
                    <a:gd name="connsiteX2" fmla="*/ 2396 w 163368"/>
                    <a:gd name="connsiteY2" fmla="*/ 0 h 104321"/>
                    <a:gd name="connsiteX3" fmla="*/ 23351 w 163368"/>
                    <a:gd name="connsiteY3" fmla="*/ 6667 h 104321"/>
                    <a:gd name="connsiteX4" fmla="*/ 67166 w 163368"/>
                    <a:gd name="connsiteY4" fmla="*/ 76200 h 104321"/>
                    <a:gd name="connsiteX5" fmla="*/ 142413 w 163368"/>
                    <a:gd name="connsiteY5" fmla="*/ 41910 h 104321"/>
                    <a:gd name="connsiteX6" fmla="*/ 163368 w 163368"/>
                    <a:gd name="connsiteY6" fmla="*/ 48578 h 10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368" h="104321">
                      <a:moveTo>
                        <a:pt x="163368" y="48578"/>
                      </a:moveTo>
                      <a:cubicBezTo>
                        <a:pt x="148129" y="90488"/>
                        <a:pt x="103361" y="113348"/>
                        <a:pt x="59546" y="100965"/>
                      </a:cubicBezTo>
                      <a:cubicBezTo>
                        <a:pt x="16683" y="87630"/>
                        <a:pt x="-8082" y="43815"/>
                        <a:pt x="2396" y="0"/>
                      </a:cubicBezTo>
                      <a:lnTo>
                        <a:pt x="23351" y="6667"/>
                      </a:lnTo>
                      <a:cubicBezTo>
                        <a:pt x="18588" y="37148"/>
                        <a:pt x="36686" y="67628"/>
                        <a:pt x="67166" y="76200"/>
                      </a:cubicBezTo>
                      <a:cubicBezTo>
                        <a:pt x="97646" y="85725"/>
                        <a:pt x="130031" y="70485"/>
                        <a:pt x="142413" y="41910"/>
                      </a:cubicBezTo>
                      <a:lnTo>
                        <a:pt x="163368" y="48578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E4C6DCD0-AC51-4589-AC1D-B98E059E4F7D}"/>
                    </a:ext>
                  </a:extLst>
                </p:cNvPr>
                <p:cNvSpPr/>
                <p:nvPr/>
              </p:nvSpPr>
              <p:spPr>
                <a:xfrm>
                  <a:off x="3870912" y="3817387"/>
                  <a:ext cx="118574" cy="118574"/>
                </a:xfrm>
                <a:custGeom>
                  <a:avLst/>
                  <a:gdLst>
                    <a:gd name="connsiteX0" fmla="*/ 118342 w 118574"/>
                    <a:gd name="connsiteY0" fmla="*/ 54525 h 118574"/>
                    <a:gd name="connsiteX1" fmla="*/ 64050 w 118574"/>
                    <a:gd name="connsiteY1" fmla="*/ 118342 h 118574"/>
                    <a:gd name="connsiteX2" fmla="*/ 232 w 118574"/>
                    <a:gd name="connsiteY2" fmla="*/ 64050 h 118574"/>
                    <a:gd name="connsiteX3" fmla="*/ 54525 w 118574"/>
                    <a:gd name="connsiteY3" fmla="*/ 232 h 118574"/>
                    <a:gd name="connsiteX4" fmla="*/ 118342 w 118574"/>
                    <a:gd name="connsiteY4" fmla="*/ 54525 h 118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574" h="118574">
                      <a:moveTo>
                        <a:pt x="118342" y="54525"/>
                      </a:moveTo>
                      <a:cubicBezTo>
                        <a:pt x="121200" y="86910"/>
                        <a:pt x="97387" y="115485"/>
                        <a:pt x="64050" y="118342"/>
                      </a:cubicBezTo>
                      <a:cubicBezTo>
                        <a:pt x="31665" y="121200"/>
                        <a:pt x="3090" y="97387"/>
                        <a:pt x="232" y="64050"/>
                      </a:cubicBezTo>
                      <a:cubicBezTo>
                        <a:pt x="-2625" y="31665"/>
                        <a:pt x="21187" y="3090"/>
                        <a:pt x="54525" y="232"/>
                      </a:cubicBezTo>
                      <a:cubicBezTo>
                        <a:pt x="86910" y="-2625"/>
                        <a:pt x="116437" y="21187"/>
                        <a:pt x="118342" y="54525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08D7587B-C0DD-4DEA-B299-1F48FD81C875}"/>
                    </a:ext>
                  </a:extLst>
                </p:cNvPr>
                <p:cNvSpPr/>
                <p:nvPr/>
              </p:nvSpPr>
              <p:spPr>
                <a:xfrm>
                  <a:off x="3887707" y="3832979"/>
                  <a:ext cx="86889" cy="87139"/>
                </a:xfrm>
                <a:custGeom>
                  <a:avLst/>
                  <a:gdLst>
                    <a:gd name="connsiteX0" fmla="*/ 86307 w 86889"/>
                    <a:gd name="connsiteY0" fmla="*/ 36075 h 87139"/>
                    <a:gd name="connsiteX1" fmla="*/ 51065 w 86889"/>
                    <a:gd name="connsiteY1" fmla="*/ 86558 h 87139"/>
                    <a:gd name="connsiteX2" fmla="*/ 582 w 86889"/>
                    <a:gd name="connsiteY2" fmla="*/ 51315 h 87139"/>
                    <a:gd name="connsiteX3" fmla="*/ 35825 w 86889"/>
                    <a:gd name="connsiteY3" fmla="*/ 833 h 87139"/>
                    <a:gd name="connsiteX4" fmla="*/ 86307 w 86889"/>
                    <a:gd name="connsiteY4" fmla="*/ 36075 h 8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89" h="87139">
                      <a:moveTo>
                        <a:pt x="86307" y="36075"/>
                      </a:moveTo>
                      <a:cubicBezTo>
                        <a:pt x="90118" y="59887"/>
                        <a:pt x="74878" y="82748"/>
                        <a:pt x="51065" y="86558"/>
                      </a:cubicBezTo>
                      <a:cubicBezTo>
                        <a:pt x="27253" y="90367"/>
                        <a:pt x="4393" y="75128"/>
                        <a:pt x="582" y="51315"/>
                      </a:cubicBezTo>
                      <a:cubicBezTo>
                        <a:pt x="-3228" y="27503"/>
                        <a:pt x="12013" y="4642"/>
                        <a:pt x="35825" y="833"/>
                      </a:cubicBezTo>
                      <a:cubicBezTo>
                        <a:pt x="59638" y="-3930"/>
                        <a:pt x="81545" y="12262"/>
                        <a:pt x="86307" y="3607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06208D1C-3301-417B-A2B4-1919826E3960}"/>
                    </a:ext>
                  </a:extLst>
                </p:cNvPr>
                <p:cNvSpPr/>
                <p:nvPr/>
              </p:nvSpPr>
              <p:spPr>
                <a:xfrm rot="1266397">
                  <a:off x="3654119" y="4327433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E458058A-6F38-4E1F-925B-5141EE7623C0}"/>
                    </a:ext>
                  </a:extLst>
                </p:cNvPr>
                <p:cNvSpPr/>
                <p:nvPr/>
              </p:nvSpPr>
              <p:spPr>
                <a:xfrm rot="1266397">
                  <a:off x="3660531" y="4308090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36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335732" y="3848820"/>
              <a:ext cx="278553" cy="514582"/>
              <a:chOff x="4335732" y="3848820"/>
              <a:chExt cx="278553" cy="514582"/>
            </a:xfrm>
          </p:grpSpPr>
          <p:grpSp>
            <p:nvGrpSpPr>
              <p:cNvPr id="237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4503119" y="4023189"/>
                <a:ext cx="108288" cy="340213"/>
                <a:chOff x="4503119" y="4023189"/>
                <a:chExt cx="108288" cy="340213"/>
              </a:xfrm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12E6F9D5-0944-40C5-811E-EE1A72C24C11}"/>
                    </a:ext>
                  </a:extLst>
                </p:cNvPr>
                <p:cNvSpPr/>
                <p:nvPr/>
              </p:nvSpPr>
              <p:spPr>
                <a:xfrm>
                  <a:off x="4514890" y="4023189"/>
                  <a:ext cx="96517" cy="340213"/>
                </a:xfrm>
                <a:custGeom>
                  <a:avLst/>
                  <a:gdLst>
                    <a:gd name="connsiteX0" fmla="*/ 65867 w 96517"/>
                    <a:gd name="connsiteY0" fmla="*/ 340213 h 340213"/>
                    <a:gd name="connsiteX1" fmla="*/ 39197 w 96517"/>
                    <a:gd name="connsiteY1" fmla="*/ 337356 h 340213"/>
                    <a:gd name="connsiteX2" fmla="*/ 144 w 96517"/>
                    <a:gd name="connsiteY2" fmla="*/ 289731 h 340213"/>
                    <a:gd name="connsiteX3" fmla="*/ 25862 w 96517"/>
                    <a:gd name="connsiteY3" fmla="*/ 31603 h 340213"/>
                    <a:gd name="connsiteX4" fmla="*/ 64914 w 96517"/>
                    <a:gd name="connsiteY4" fmla="*/ 170 h 340213"/>
                    <a:gd name="connsiteX5" fmla="*/ 64914 w 96517"/>
                    <a:gd name="connsiteY5" fmla="*/ 170 h 340213"/>
                    <a:gd name="connsiteX6" fmla="*/ 96347 w 96517"/>
                    <a:gd name="connsiteY6" fmla="*/ 39223 h 340213"/>
                    <a:gd name="connsiteX7" fmla="*/ 65867 w 96517"/>
                    <a:gd name="connsiteY7" fmla="*/ 340213 h 340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517" h="340213">
                      <a:moveTo>
                        <a:pt x="65867" y="340213"/>
                      </a:moveTo>
                      <a:lnTo>
                        <a:pt x="39197" y="337356"/>
                      </a:lnTo>
                      <a:cubicBezTo>
                        <a:pt x="15385" y="334498"/>
                        <a:pt x="-1761" y="313543"/>
                        <a:pt x="144" y="289731"/>
                      </a:cubicBezTo>
                      <a:lnTo>
                        <a:pt x="25862" y="31603"/>
                      </a:lnTo>
                      <a:cubicBezTo>
                        <a:pt x="27767" y="12553"/>
                        <a:pt x="44912" y="-1734"/>
                        <a:pt x="64914" y="170"/>
                      </a:cubicBezTo>
                      <a:lnTo>
                        <a:pt x="64914" y="170"/>
                      </a:lnTo>
                      <a:cubicBezTo>
                        <a:pt x="83964" y="2076"/>
                        <a:pt x="98252" y="19220"/>
                        <a:pt x="96347" y="39223"/>
                      </a:cubicBezTo>
                      <a:lnTo>
                        <a:pt x="65867" y="34021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75D07AD4-9380-4AE6-880E-A921C0FAEA30}"/>
                    </a:ext>
                  </a:extLst>
                </p:cNvPr>
                <p:cNvSpPr/>
                <p:nvPr/>
              </p:nvSpPr>
              <p:spPr>
                <a:xfrm rot="347117">
                  <a:off x="4515934" y="4290983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5 w 70484"/>
                    <a:gd name="connsiteY1" fmla="*/ 0 h 13334"/>
                    <a:gd name="connsiteX2" fmla="*/ 70485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5" y="0"/>
                      </a:lnTo>
                      <a:lnTo>
                        <a:pt x="70485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C57837AE-1771-47E4-9A88-AABDD91E3D1A}"/>
                    </a:ext>
                  </a:extLst>
                </p:cNvPr>
                <p:cNvSpPr/>
                <p:nvPr/>
              </p:nvSpPr>
              <p:spPr>
                <a:xfrm>
                  <a:off x="4513875" y="4136707"/>
                  <a:ext cx="27829" cy="220027"/>
                </a:xfrm>
                <a:custGeom>
                  <a:avLst/>
                  <a:gdLst>
                    <a:gd name="connsiteX0" fmla="*/ 26877 w 27829"/>
                    <a:gd name="connsiteY0" fmla="*/ 217170 h 220027"/>
                    <a:gd name="connsiteX1" fmla="*/ 26877 w 27829"/>
                    <a:gd name="connsiteY1" fmla="*/ 220027 h 220027"/>
                    <a:gd name="connsiteX2" fmla="*/ 207 w 27829"/>
                    <a:gd name="connsiteY2" fmla="*/ 179070 h 220027"/>
                    <a:gd name="connsiteX3" fmla="*/ 18304 w 27829"/>
                    <a:gd name="connsiteY3" fmla="*/ 0 h 220027"/>
                    <a:gd name="connsiteX4" fmla="*/ 18304 w 27829"/>
                    <a:gd name="connsiteY4" fmla="*/ 0 h 220027"/>
                    <a:gd name="connsiteX5" fmla="*/ 27829 w 27829"/>
                    <a:gd name="connsiteY5" fmla="*/ 11430 h 220027"/>
                    <a:gd name="connsiteX6" fmla="*/ 10685 w 27829"/>
                    <a:gd name="connsiteY6" fmla="*/ 181927 h 220027"/>
                    <a:gd name="connsiteX7" fmla="*/ 23067 w 27829"/>
                    <a:gd name="connsiteY7" fmla="*/ 207645 h 220027"/>
                    <a:gd name="connsiteX8" fmla="*/ 26877 w 27829"/>
                    <a:gd name="connsiteY8" fmla="*/ 217170 h 22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29" h="220027">
                      <a:moveTo>
                        <a:pt x="26877" y="217170"/>
                      </a:moveTo>
                      <a:lnTo>
                        <a:pt x="26877" y="220027"/>
                      </a:lnTo>
                      <a:cubicBezTo>
                        <a:pt x="9732" y="214313"/>
                        <a:pt x="-1698" y="197167"/>
                        <a:pt x="207" y="179070"/>
                      </a:cubicBezTo>
                      <a:lnTo>
                        <a:pt x="18304" y="0"/>
                      </a:lnTo>
                      <a:lnTo>
                        <a:pt x="18304" y="0"/>
                      </a:lnTo>
                      <a:cubicBezTo>
                        <a:pt x="24019" y="952"/>
                        <a:pt x="27829" y="5715"/>
                        <a:pt x="27829" y="11430"/>
                      </a:cubicBezTo>
                      <a:lnTo>
                        <a:pt x="10685" y="181927"/>
                      </a:lnTo>
                      <a:cubicBezTo>
                        <a:pt x="9732" y="192405"/>
                        <a:pt x="14494" y="201930"/>
                        <a:pt x="23067" y="207645"/>
                      </a:cubicBezTo>
                      <a:cubicBezTo>
                        <a:pt x="25925" y="210502"/>
                        <a:pt x="26877" y="213360"/>
                        <a:pt x="26877" y="2171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AD02AEB6-EDB3-4587-BA94-115727386198}"/>
                    </a:ext>
                  </a:extLst>
                </p:cNvPr>
                <p:cNvSpPr/>
                <p:nvPr/>
              </p:nvSpPr>
              <p:spPr>
                <a:xfrm rot="347117">
                  <a:off x="4516830" y="4288266"/>
                  <a:ext cx="10477" cy="13334"/>
                </a:xfrm>
                <a:custGeom>
                  <a:avLst/>
                  <a:gdLst>
                    <a:gd name="connsiteX0" fmla="*/ 0 w 10477"/>
                    <a:gd name="connsiteY0" fmla="*/ 0 h 13334"/>
                    <a:gd name="connsiteX1" fmla="*/ 10477 w 10477"/>
                    <a:gd name="connsiteY1" fmla="*/ 0 h 13334"/>
                    <a:gd name="connsiteX2" fmla="*/ 10477 w 10477"/>
                    <a:gd name="connsiteY2" fmla="*/ 13335 h 13334"/>
                    <a:gd name="connsiteX3" fmla="*/ 0 w 10477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4">
                      <a:moveTo>
                        <a:pt x="0" y="0"/>
                      </a:moveTo>
                      <a:lnTo>
                        <a:pt x="10477" y="0"/>
                      </a:lnTo>
                      <a:lnTo>
                        <a:pt x="1047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46FA0CBA-0AF8-4128-9BE1-0A0593A71CE5}"/>
                    </a:ext>
                  </a:extLst>
                </p:cNvPr>
                <p:cNvSpPr/>
                <p:nvPr/>
              </p:nvSpPr>
              <p:spPr>
                <a:xfrm rot="347117">
                  <a:off x="4503591" y="4265363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43759644-8233-464B-B4E9-531F927AADAF}"/>
                    </a:ext>
                  </a:extLst>
                </p:cNvPr>
                <p:cNvSpPr/>
                <p:nvPr/>
              </p:nvSpPr>
              <p:spPr>
                <a:xfrm rot="347117">
                  <a:off x="4505521" y="4244354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26101786-96EA-4FDB-97FD-D641913B961F}"/>
                  </a:ext>
                </a:extLst>
              </p:cNvPr>
              <p:cNvSpPr/>
              <p:nvPr/>
            </p:nvSpPr>
            <p:spPr>
              <a:xfrm>
                <a:off x="4351395" y="3869816"/>
                <a:ext cx="262890" cy="247079"/>
              </a:xfrm>
              <a:custGeom>
                <a:avLst/>
                <a:gdLst>
                  <a:gd name="connsiteX0" fmla="*/ 9334 w 262890"/>
                  <a:gd name="connsiteY0" fmla="*/ 24956 h 247079"/>
                  <a:gd name="connsiteX1" fmla="*/ 19812 w 262890"/>
                  <a:gd name="connsiteY1" fmla="*/ 12573 h 247079"/>
                  <a:gd name="connsiteX2" fmla="*/ 74105 w 262890"/>
                  <a:gd name="connsiteY2" fmla="*/ 9716 h 247079"/>
                  <a:gd name="connsiteX3" fmla="*/ 250317 w 262890"/>
                  <a:gd name="connsiteY3" fmla="*/ 167831 h 247079"/>
                  <a:gd name="connsiteX4" fmla="*/ 253174 w 262890"/>
                  <a:gd name="connsiteY4" fmla="*/ 222123 h 247079"/>
                  <a:gd name="connsiteX5" fmla="*/ 242697 w 262890"/>
                  <a:gd name="connsiteY5" fmla="*/ 234506 h 247079"/>
                  <a:gd name="connsiteX6" fmla="*/ 188405 w 262890"/>
                  <a:gd name="connsiteY6" fmla="*/ 237363 h 247079"/>
                  <a:gd name="connsiteX7" fmla="*/ 12192 w 262890"/>
                  <a:gd name="connsiteY7" fmla="*/ 79248 h 247079"/>
                  <a:gd name="connsiteX8" fmla="*/ 9334 w 262890"/>
                  <a:gd name="connsiteY8" fmla="*/ 24956 h 24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2890" h="247079">
                    <a:moveTo>
                      <a:pt x="9334" y="24956"/>
                    </a:moveTo>
                    <a:lnTo>
                      <a:pt x="19812" y="12573"/>
                    </a:lnTo>
                    <a:cubicBezTo>
                      <a:pt x="34099" y="-2667"/>
                      <a:pt x="57912" y="-4572"/>
                      <a:pt x="74105" y="9716"/>
                    </a:cubicBezTo>
                    <a:lnTo>
                      <a:pt x="250317" y="167831"/>
                    </a:lnTo>
                    <a:cubicBezTo>
                      <a:pt x="265557" y="182118"/>
                      <a:pt x="267462" y="205931"/>
                      <a:pt x="253174" y="222123"/>
                    </a:cubicBezTo>
                    <a:lnTo>
                      <a:pt x="242697" y="234506"/>
                    </a:lnTo>
                    <a:cubicBezTo>
                      <a:pt x="228409" y="249746"/>
                      <a:pt x="204597" y="251651"/>
                      <a:pt x="188405" y="237363"/>
                    </a:cubicBezTo>
                    <a:lnTo>
                      <a:pt x="12192" y="79248"/>
                    </a:lnTo>
                    <a:cubicBezTo>
                      <a:pt x="-3048" y="64961"/>
                      <a:pt x="-4001" y="41148"/>
                      <a:pt x="9334" y="2495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9A8D740-5712-4FA2-905D-FA71914B33B1}"/>
                  </a:ext>
                </a:extLst>
              </p:cNvPr>
              <p:cNvSpPr/>
              <p:nvPr/>
            </p:nvSpPr>
            <p:spPr>
              <a:xfrm>
                <a:off x="4517892" y="4018597"/>
                <a:ext cx="94956" cy="96861"/>
              </a:xfrm>
              <a:custGeom>
                <a:avLst/>
                <a:gdLst>
                  <a:gd name="connsiteX0" fmla="*/ 61913 w 94956"/>
                  <a:gd name="connsiteY0" fmla="*/ 0 h 96861"/>
                  <a:gd name="connsiteX1" fmla="*/ 80963 w 94956"/>
                  <a:gd name="connsiteY1" fmla="*/ 17145 h 96861"/>
                  <a:gd name="connsiteX2" fmla="*/ 83820 w 94956"/>
                  <a:gd name="connsiteY2" fmla="*/ 76200 h 96861"/>
                  <a:gd name="connsiteX3" fmla="*/ 78105 w 94956"/>
                  <a:gd name="connsiteY3" fmla="*/ 82868 h 96861"/>
                  <a:gd name="connsiteX4" fmla="*/ 19050 w 94956"/>
                  <a:gd name="connsiteY4" fmla="*/ 85725 h 96861"/>
                  <a:gd name="connsiteX5" fmla="*/ 0 w 94956"/>
                  <a:gd name="connsiteY5" fmla="*/ 68580 h 96861"/>
                  <a:gd name="connsiteX6" fmla="*/ 10478 w 94956"/>
                  <a:gd name="connsiteY6" fmla="*/ 57150 h 96861"/>
                  <a:gd name="connsiteX7" fmla="*/ 27622 w 94956"/>
                  <a:gd name="connsiteY7" fmla="*/ 72390 h 96861"/>
                  <a:gd name="connsiteX8" fmla="*/ 66675 w 94956"/>
                  <a:gd name="connsiteY8" fmla="*/ 70485 h 96861"/>
                  <a:gd name="connsiteX9" fmla="*/ 70485 w 94956"/>
                  <a:gd name="connsiteY9" fmla="*/ 66675 h 96861"/>
                  <a:gd name="connsiteX10" fmla="*/ 68580 w 94956"/>
                  <a:gd name="connsiteY10" fmla="*/ 27623 h 96861"/>
                  <a:gd name="connsiteX11" fmla="*/ 51435 w 94956"/>
                  <a:gd name="connsiteY11" fmla="*/ 12383 h 96861"/>
                  <a:gd name="connsiteX12" fmla="*/ 61913 w 94956"/>
                  <a:gd name="connsiteY12" fmla="*/ 0 h 9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56" h="96861">
                    <a:moveTo>
                      <a:pt x="61913" y="0"/>
                    </a:moveTo>
                    <a:lnTo>
                      <a:pt x="80963" y="17145"/>
                    </a:lnTo>
                    <a:cubicBezTo>
                      <a:pt x="98108" y="32385"/>
                      <a:pt x="100013" y="59055"/>
                      <a:pt x="83820" y="76200"/>
                    </a:cubicBezTo>
                    <a:lnTo>
                      <a:pt x="78105" y="82868"/>
                    </a:lnTo>
                    <a:cubicBezTo>
                      <a:pt x="62865" y="100013"/>
                      <a:pt x="36195" y="101918"/>
                      <a:pt x="19050" y="85725"/>
                    </a:cubicBezTo>
                    <a:lnTo>
                      <a:pt x="0" y="68580"/>
                    </a:lnTo>
                    <a:lnTo>
                      <a:pt x="10478" y="57150"/>
                    </a:lnTo>
                    <a:lnTo>
                      <a:pt x="27622" y="72390"/>
                    </a:lnTo>
                    <a:cubicBezTo>
                      <a:pt x="39053" y="82868"/>
                      <a:pt x="56197" y="81915"/>
                      <a:pt x="66675" y="70485"/>
                    </a:cubicBezTo>
                    <a:lnTo>
                      <a:pt x="70485" y="66675"/>
                    </a:lnTo>
                    <a:cubicBezTo>
                      <a:pt x="80963" y="55245"/>
                      <a:pt x="80010" y="38100"/>
                      <a:pt x="68580" y="27623"/>
                    </a:cubicBezTo>
                    <a:lnTo>
                      <a:pt x="51435" y="12383"/>
                    </a:lnTo>
                    <a:lnTo>
                      <a:pt x="61913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1BF47A65-F7BB-4F1B-909A-95836280A931}"/>
                  </a:ext>
                </a:extLst>
              </p:cNvPr>
              <p:cNvSpPr/>
              <p:nvPr/>
            </p:nvSpPr>
            <p:spPr>
              <a:xfrm>
                <a:off x="4335732" y="3848820"/>
                <a:ext cx="117622" cy="117622"/>
              </a:xfrm>
              <a:custGeom>
                <a:avLst/>
                <a:gdLst>
                  <a:gd name="connsiteX0" fmla="*/ 117390 w 117622"/>
                  <a:gd name="connsiteY0" fmla="*/ 53572 h 117622"/>
                  <a:gd name="connsiteX1" fmla="*/ 64050 w 117622"/>
                  <a:gd name="connsiteY1" fmla="*/ 117390 h 117622"/>
                  <a:gd name="connsiteX2" fmla="*/ 232 w 117622"/>
                  <a:gd name="connsiteY2" fmla="*/ 64050 h 117622"/>
                  <a:gd name="connsiteX3" fmla="*/ 53573 w 117622"/>
                  <a:gd name="connsiteY3" fmla="*/ 232 h 117622"/>
                  <a:gd name="connsiteX4" fmla="*/ 117390 w 117622"/>
                  <a:gd name="connsiteY4" fmla="*/ 53572 h 11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622" h="117622">
                    <a:moveTo>
                      <a:pt x="117390" y="53572"/>
                    </a:moveTo>
                    <a:cubicBezTo>
                      <a:pt x="120248" y="85957"/>
                      <a:pt x="96435" y="114532"/>
                      <a:pt x="64050" y="117390"/>
                    </a:cubicBezTo>
                    <a:cubicBezTo>
                      <a:pt x="31665" y="120247"/>
                      <a:pt x="3090" y="96435"/>
                      <a:pt x="232" y="64050"/>
                    </a:cubicBezTo>
                    <a:cubicBezTo>
                      <a:pt x="-2625" y="31665"/>
                      <a:pt x="21188" y="3090"/>
                      <a:pt x="53573" y="232"/>
                    </a:cubicBezTo>
                    <a:cubicBezTo>
                      <a:pt x="85957" y="-2625"/>
                      <a:pt x="114532" y="21187"/>
                      <a:pt x="117390" y="53572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2C0A502B-1097-4E7F-AE1D-5178B339E35C}"/>
                  </a:ext>
                </a:extLst>
              </p:cNvPr>
              <p:cNvSpPr/>
              <p:nvPr/>
            </p:nvSpPr>
            <p:spPr>
              <a:xfrm>
                <a:off x="4349162" y="3863202"/>
                <a:ext cx="89810" cy="89810"/>
              </a:xfrm>
              <a:custGeom>
                <a:avLst/>
                <a:gdLst>
                  <a:gd name="connsiteX0" fmla="*/ 89673 w 89810"/>
                  <a:gd name="connsiteY0" fmla="*/ 41095 h 89810"/>
                  <a:gd name="connsiteX1" fmla="*/ 48715 w 89810"/>
                  <a:gd name="connsiteY1" fmla="*/ 89673 h 89810"/>
                  <a:gd name="connsiteX2" fmla="*/ 138 w 89810"/>
                  <a:gd name="connsiteY2" fmla="*/ 48715 h 89810"/>
                  <a:gd name="connsiteX3" fmla="*/ 41095 w 89810"/>
                  <a:gd name="connsiteY3" fmla="*/ 138 h 89810"/>
                  <a:gd name="connsiteX4" fmla="*/ 89673 w 89810"/>
                  <a:gd name="connsiteY4" fmla="*/ 41095 h 89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10" h="89810">
                    <a:moveTo>
                      <a:pt x="89673" y="41095"/>
                    </a:moveTo>
                    <a:cubicBezTo>
                      <a:pt x="91577" y="65860"/>
                      <a:pt x="73480" y="86815"/>
                      <a:pt x="48715" y="89673"/>
                    </a:cubicBezTo>
                    <a:cubicBezTo>
                      <a:pt x="23950" y="91577"/>
                      <a:pt x="2995" y="73480"/>
                      <a:pt x="138" y="48715"/>
                    </a:cubicBezTo>
                    <a:cubicBezTo>
                      <a:pt x="-1768" y="23950"/>
                      <a:pt x="16330" y="2995"/>
                      <a:pt x="41095" y="138"/>
                    </a:cubicBezTo>
                    <a:cubicBezTo>
                      <a:pt x="65860" y="-1768"/>
                      <a:pt x="87767" y="16330"/>
                      <a:pt x="89673" y="410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48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>
            <a:off x="4166186" y="2717820"/>
            <a:ext cx="1050393" cy="1307365"/>
            <a:chOff x="4754910" y="3143706"/>
            <a:chExt cx="966180" cy="1202550"/>
          </a:xfrm>
        </p:grpSpPr>
        <p:grpSp>
          <p:nvGrpSpPr>
            <p:cNvPr id="249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059347" y="3675940"/>
              <a:ext cx="297651" cy="632508"/>
              <a:chOff x="5059347" y="3675940"/>
              <a:chExt cx="297651" cy="632508"/>
            </a:xfrm>
          </p:grpSpPr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C3C83555-11B3-4B40-980D-EC2F06EC165E}"/>
                  </a:ext>
                </a:extLst>
              </p:cNvPr>
              <p:cNvSpPr/>
              <p:nvPr/>
            </p:nvSpPr>
            <p:spPr>
              <a:xfrm rot="-1000736">
                <a:off x="5072178" y="3982483"/>
                <a:ext cx="104771" cy="104771"/>
              </a:xfrm>
              <a:custGeom>
                <a:avLst/>
                <a:gdLst>
                  <a:gd name="connsiteX0" fmla="*/ 104772 w 104771"/>
                  <a:gd name="connsiteY0" fmla="*/ 52386 h 104771"/>
                  <a:gd name="connsiteX1" fmla="*/ 52386 w 104771"/>
                  <a:gd name="connsiteY1" fmla="*/ 104772 h 104771"/>
                  <a:gd name="connsiteX2" fmla="*/ 0 w 104771"/>
                  <a:gd name="connsiteY2" fmla="*/ 52386 h 104771"/>
                  <a:gd name="connsiteX3" fmla="*/ 52386 w 104771"/>
                  <a:gd name="connsiteY3" fmla="*/ 0 h 104771"/>
                  <a:gd name="connsiteX4" fmla="*/ 104772 w 104771"/>
                  <a:gd name="connsiteY4" fmla="*/ 52386 h 10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1" h="104771">
                    <a:moveTo>
                      <a:pt x="104772" y="52386"/>
                    </a:moveTo>
                    <a:cubicBezTo>
                      <a:pt x="104772" y="81318"/>
                      <a:pt x="81318" y="104772"/>
                      <a:pt x="52386" y="104772"/>
                    </a:cubicBezTo>
                    <a:cubicBezTo>
                      <a:pt x="23454" y="104772"/>
                      <a:pt x="0" y="81318"/>
                      <a:pt x="0" y="52386"/>
                    </a:cubicBezTo>
                    <a:cubicBezTo>
                      <a:pt x="0" y="23454"/>
                      <a:pt x="23454" y="0"/>
                      <a:pt x="52386" y="0"/>
                    </a:cubicBezTo>
                    <a:cubicBezTo>
                      <a:pt x="81318" y="0"/>
                      <a:pt x="104772" y="23454"/>
                      <a:pt x="104772" y="52386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C3810DB4-7AF8-4250-A4B3-A90196E6E554}"/>
                  </a:ext>
                </a:extLst>
              </p:cNvPr>
              <p:cNvSpPr/>
              <p:nvPr/>
            </p:nvSpPr>
            <p:spPr>
              <a:xfrm>
                <a:off x="5088543" y="3999651"/>
                <a:ext cx="201826" cy="308796"/>
              </a:xfrm>
              <a:custGeom>
                <a:avLst/>
                <a:gdLst>
                  <a:gd name="connsiteX0" fmla="*/ 201826 w 201826"/>
                  <a:gd name="connsiteY0" fmla="*/ 290409 h 308796"/>
                  <a:gd name="connsiteX1" fmla="*/ 173251 w 201826"/>
                  <a:gd name="connsiteY1" fmla="*/ 304696 h 308796"/>
                  <a:gd name="connsiteX2" fmla="*/ 120864 w 201826"/>
                  <a:gd name="connsiteY2" fmla="*/ 287551 h 308796"/>
                  <a:gd name="connsiteX3" fmla="*/ 3706 w 201826"/>
                  <a:gd name="connsiteY3" fmla="*/ 51331 h 308796"/>
                  <a:gd name="connsiteX4" fmla="*/ 19899 w 201826"/>
                  <a:gd name="connsiteY4" fmla="*/ 3706 h 308796"/>
                  <a:gd name="connsiteX5" fmla="*/ 19899 w 201826"/>
                  <a:gd name="connsiteY5" fmla="*/ 3706 h 308796"/>
                  <a:gd name="connsiteX6" fmla="*/ 67524 w 201826"/>
                  <a:gd name="connsiteY6" fmla="*/ 19899 h 308796"/>
                  <a:gd name="connsiteX7" fmla="*/ 201826 w 201826"/>
                  <a:gd name="connsiteY7" fmla="*/ 290409 h 308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1826" h="308796">
                    <a:moveTo>
                      <a:pt x="201826" y="290409"/>
                    </a:moveTo>
                    <a:lnTo>
                      <a:pt x="173251" y="304696"/>
                    </a:lnTo>
                    <a:cubicBezTo>
                      <a:pt x="154201" y="314221"/>
                      <a:pt x="130389" y="306601"/>
                      <a:pt x="120864" y="287551"/>
                    </a:cubicBezTo>
                    <a:lnTo>
                      <a:pt x="3706" y="51331"/>
                    </a:lnTo>
                    <a:cubicBezTo>
                      <a:pt x="-4867" y="34186"/>
                      <a:pt x="1801" y="12279"/>
                      <a:pt x="19899" y="3706"/>
                    </a:cubicBezTo>
                    <a:lnTo>
                      <a:pt x="19899" y="3706"/>
                    </a:lnTo>
                    <a:cubicBezTo>
                      <a:pt x="37044" y="-4866"/>
                      <a:pt x="58951" y="1801"/>
                      <a:pt x="67524" y="19899"/>
                    </a:cubicBezTo>
                    <a:lnTo>
                      <a:pt x="201826" y="290409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DFEC8F3E-6D44-4CFB-9158-3C674A6FAA4D}"/>
                  </a:ext>
                </a:extLst>
              </p:cNvPr>
              <p:cNvSpPr/>
              <p:nvPr/>
            </p:nvSpPr>
            <p:spPr>
              <a:xfrm>
                <a:off x="5095267" y="3675940"/>
                <a:ext cx="261731" cy="359628"/>
              </a:xfrm>
              <a:custGeom>
                <a:avLst/>
                <a:gdLst>
                  <a:gd name="connsiteX0" fmla="*/ 53180 w 261731"/>
                  <a:gd name="connsiteY0" fmla="*/ 353135 h 359628"/>
                  <a:gd name="connsiteX1" fmla="*/ 53180 w 261731"/>
                  <a:gd name="connsiteY1" fmla="*/ 353135 h 359628"/>
                  <a:gd name="connsiteX2" fmla="*/ 6508 w 261731"/>
                  <a:gd name="connsiteY2" fmla="*/ 240740 h 359628"/>
                  <a:gd name="connsiteX3" fmla="*/ 96995 w 261731"/>
                  <a:gd name="connsiteY3" fmla="*/ 20713 h 359628"/>
                  <a:gd name="connsiteX4" fmla="*/ 196055 w 261731"/>
                  <a:gd name="connsiteY4" fmla="*/ 26427 h 359628"/>
                  <a:gd name="connsiteX5" fmla="*/ 206533 w 261731"/>
                  <a:gd name="connsiteY5" fmla="*/ 39763 h 359628"/>
                  <a:gd name="connsiteX6" fmla="*/ 257015 w 261731"/>
                  <a:gd name="connsiteY6" fmla="*/ 81673 h 359628"/>
                  <a:gd name="connsiteX7" fmla="*/ 164622 w 261731"/>
                  <a:gd name="connsiteY7" fmla="*/ 305510 h 359628"/>
                  <a:gd name="connsiteX8" fmla="*/ 53180 w 261731"/>
                  <a:gd name="connsiteY8" fmla="*/ 353135 h 35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731" h="359628">
                    <a:moveTo>
                      <a:pt x="53180" y="353135"/>
                    </a:moveTo>
                    <a:lnTo>
                      <a:pt x="53180" y="353135"/>
                    </a:lnTo>
                    <a:cubicBezTo>
                      <a:pt x="9365" y="335038"/>
                      <a:pt x="-11590" y="284555"/>
                      <a:pt x="6508" y="240740"/>
                    </a:cubicBezTo>
                    <a:lnTo>
                      <a:pt x="96995" y="20713"/>
                    </a:lnTo>
                    <a:cubicBezTo>
                      <a:pt x="114140" y="-20245"/>
                      <a:pt x="155097" y="9282"/>
                      <a:pt x="196055" y="26427"/>
                    </a:cubicBezTo>
                    <a:lnTo>
                      <a:pt x="206533" y="39763"/>
                    </a:lnTo>
                    <a:cubicBezTo>
                      <a:pt x="245585" y="55955"/>
                      <a:pt x="273208" y="42620"/>
                      <a:pt x="257015" y="81673"/>
                    </a:cubicBezTo>
                    <a:lnTo>
                      <a:pt x="164622" y="305510"/>
                    </a:lnTo>
                    <a:cubicBezTo>
                      <a:pt x="147478" y="350277"/>
                      <a:pt x="96995" y="371232"/>
                      <a:pt x="53180" y="3531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460D7F0-700F-4E59-9AA7-AC8EFBA38F0A}"/>
                  </a:ext>
                </a:extLst>
              </p:cNvPr>
              <p:cNvSpPr/>
              <p:nvPr/>
            </p:nvSpPr>
            <p:spPr>
              <a:xfrm>
                <a:off x="5102605" y="4011807"/>
                <a:ext cx="41201" cy="41202"/>
              </a:xfrm>
              <a:custGeom>
                <a:avLst/>
                <a:gdLst>
                  <a:gd name="connsiteX0" fmla="*/ 39175 w 41201"/>
                  <a:gd name="connsiteY0" fmla="*/ 11552 h 41202"/>
                  <a:gd name="connsiteX1" fmla="*/ 29650 w 41201"/>
                  <a:gd name="connsiteY1" fmla="*/ 39175 h 41202"/>
                  <a:gd name="connsiteX2" fmla="*/ 2027 w 41201"/>
                  <a:gd name="connsiteY2" fmla="*/ 29650 h 41202"/>
                  <a:gd name="connsiteX3" fmla="*/ 11552 w 41201"/>
                  <a:gd name="connsiteY3" fmla="*/ 2027 h 41202"/>
                  <a:gd name="connsiteX4" fmla="*/ 39175 w 41201"/>
                  <a:gd name="connsiteY4" fmla="*/ 11552 h 4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1" h="41202">
                    <a:moveTo>
                      <a:pt x="39175" y="11552"/>
                    </a:moveTo>
                    <a:cubicBezTo>
                      <a:pt x="43937" y="22030"/>
                      <a:pt x="40127" y="34412"/>
                      <a:pt x="29650" y="39175"/>
                    </a:cubicBezTo>
                    <a:cubicBezTo>
                      <a:pt x="19172" y="43937"/>
                      <a:pt x="6790" y="40127"/>
                      <a:pt x="2027" y="29650"/>
                    </a:cubicBezTo>
                    <a:cubicBezTo>
                      <a:pt x="-2735" y="19172"/>
                      <a:pt x="1075" y="6790"/>
                      <a:pt x="11552" y="2027"/>
                    </a:cubicBezTo>
                    <a:cubicBezTo>
                      <a:pt x="22030" y="-2735"/>
                      <a:pt x="34412" y="1075"/>
                      <a:pt x="39175" y="11552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F478565D-4990-4C78-912C-8D26EBE39C94}"/>
                  </a:ext>
                </a:extLst>
              </p:cNvPr>
              <p:cNvSpPr/>
              <p:nvPr/>
            </p:nvSpPr>
            <p:spPr>
              <a:xfrm>
                <a:off x="5149831" y="3926636"/>
                <a:ext cx="60097" cy="60097"/>
              </a:xfrm>
              <a:custGeom>
                <a:avLst/>
                <a:gdLst>
                  <a:gd name="connsiteX0" fmla="*/ 57671 w 60097"/>
                  <a:gd name="connsiteY0" fmla="*/ 41479 h 60097"/>
                  <a:gd name="connsiteX1" fmla="*/ 18619 w 60097"/>
                  <a:gd name="connsiteY1" fmla="*/ 57671 h 60097"/>
                  <a:gd name="connsiteX2" fmla="*/ 2426 w 60097"/>
                  <a:gd name="connsiteY2" fmla="*/ 18619 h 60097"/>
                  <a:gd name="connsiteX3" fmla="*/ 41479 w 60097"/>
                  <a:gd name="connsiteY3" fmla="*/ 2426 h 60097"/>
                  <a:gd name="connsiteX4" fmla="*/ 57671 w 60097"/>
                  <a:gd name="connsiteY4" fmla="*/ 41479 h 6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97" h="60097">
                    <a:moveTo>
                      <a:pt x="57671" y="41479"/>
                    </a:moveTo>
                    <a:cubicBezTo>
                      <a:pt x="51004" y="56719"/>
                      <a:pt x="33859" y="64339"/>
                      <a:pt x="18619" y="57671"/>
                    </a:cubicBezTo>
                    <a:cubicBezTo>
                      <a:pt x="3379" y="51004"/>
                      <a:pt x="-4241" y="33859"/>
                      <a:pt x="2426" y="18619"/>
                    </a:cubicBezTo>
                    <a:cubicBezTo>
                      <a:pt x="9094" y="3379"/>
                      <a:pt x="26239" y="-4241"/>
                      <a:pt x="41479" y="2426"/>
                    </a:cubicBezTo>
                    <a:cubicBezTo>
                      <a:pt x="56719" y="9094"/>
                      <a:pt x="64339" y="26239"/>
                      <a:pt x="57671" y="414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366100" y="3738092"/>
              <a:ext cx="194297" cy="556074"/>
              <a:chOff x="5366100" y="3738092"/>
              <a:chExt cx="194297" cy="556074"/>
            </a:xfrm>
            <a:solidFill>
              <a:srgbClr val="211D1E"/>
            </a:solidFill>
          </p:grpSpPr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F3EBE8AE-3570-43A7-AA2D-2C4BC0402A0E}"/>
                  </a:ext>
                </a:extLst>
              </p:cNvPr>
              <p:cNvSpPr/>
              <p:nvPr/>
            </p:nvSpPr>
            <p:spPr>
              <a:xfrm>
                <a:off x="5366570" y="3977714"/>
                <a:ext cx="187568" cy="316453"/>
              </a:xfrm>
              <a:custGeom>
                <a:avLst/>
                <a:gdLst>
                  <a:gd name="connsiteX0" fmla="*/ 29528 w 187568"/>
                  <a:gd name="connsiteY0" fmla="*/ 313298 h 316453"/>
                  <a:gd name="connsiteX1" fmla="*/ 0 w 187568"/>
                  <a:gd name="connsiteY1" fmla="*/ 300916 h 316453"/>
                  <a:gd name="connsiteX2" fmla="*/ 119063 w 187568"/>
                  <a:gd name="connsiteY2" fmla="*/ 21833 h 316453"/>
                  <a:gd name="connsiteX3" fmla="*/ 165735 w 187568"/>
                  <a:gd name="connsiteY3" fmla="*/ 2783 h 316453"/>
                  <a:gd name="connsiteX4" fmla="*/ 165735 w 187568"/>
                  <a:gd name="connsiteY4" fmla="*/ 2783 h 316453"/>
                  <a:gd name="connsiteX5" fmla="*/ 184785 w 187568"/>
                  <a:gd name="connsiteY5" fmla="*/ 49456 h 316453"/>
                  <a:gd name="connsiteX6" fmla="*/ 80963 w 187568"/>
                  <a:gd name="connsiteY6" fmla="*/ 292343 h 316453"/>
                  <a:gd name="connsiteX7" fmla="*/ 29528 w 187568"/>
                  <a:gd name="connsiteY7" fmla="*/ 313298 h 31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568" h="316453">
                    <a:moveTo>
                      <a:pt x="29528" y="313298"/>
                    </a:moveTo>
                    <a:lnTo>
                      <a:pt x="0" y="300916"/>
                    </a:lnTo>
                    <a:lnTo>
                      <a:pt x="119063" y="21833"/>
                    </a:lnTo>
                    <a:cubicBezTo>
                      <a:pt x="126682" y="3736"/>
                      <a:pt x="147638" y="-4837"/>
                      <a:pt x="165735" y="2783"/>
                    </a:cubicBezTo>
                    <a:lnTo>
                      <a:pt x="165735" y="2783"/>
                    </a:lnTo>
                    <a:cubicBezTo>
                      <a:pt x="183832" y="10403"/>
                      <a:pt x="192405" y="31358"/>
                      <a:pt x="184785" y="49456"/>
                    </a:cubicBezTo>
                    <a:lnTo>
                      <a:pt x="80963" y="292343"/>
                    </a:lnTo>
                    <a:cubicBezTo>
                      <a:pt x="71438" y="312346"/>
                      <a:pt x="48578" y="321871"/>
                      <a:pt x="29528" y="313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6AF7B2D0-213E-49DA-88CF-87A7FE16B30E}"/>
                  </a:ext>
                </a:extLst>
              </p:cNvPr>
              <p:cNvSpPr/>
              <p:nvPr/>
            </p:nvSpPr>
            <p:spPr>
              <a:xfrm>
                <a:off x="5366100" y="3738092"/>
                <a:ext cx="194297" cy="312407"/>
              </a:xfrm>
              <a:custGeom>
                <a:avLst/>
                <a:gdLst>
                  <a:gd name="connsiteX0" fmla="*/ 22377 w 194297"/>
                  <a:gd name="connsiteY0" fmla="*/ 9995 h 312407"/>
                  <a:gd name="connsiteX1" fmla="*/ 36665 w 194297"/>
                  <a:gd name="connsiteY1" fmla="*/ 3327 h 312407"/>
                  <a:gd name="connsiteX2" fmla="*/ 87147 w 194297"/>
                  <a:gd name="connsiteY2" fmla="*/ 22377 h 312407"/>
                  <a:gd name="connsiteX3" fmla="*/ 190970 w 194297"/>
                  <a:gd name="connsiteY3" fmla="*/ 251930 h 312407"/>
                  <a:gd name="connsiteX4" fmla="*/ 171920 w 194297"/>
                  <a:gd name="connsiteY4" fmla="*/ 302412 h 312407"/>
                  <a:gd name="connsiteX5" fmla="*/ 157632 w 194297"/>
                  <a:gd name="connsiteY5" fmla="*/ 309080 h 312407"/>
                  <a:gd name="connsiteX6" fmla="*/ 107150 w 194297"/>
                  <a:gd name="connsiteY6" fmla="*/ 290030 h 312407"/>
                  <a:gd name="connsiteX7" fmla="*/ 3327 w 194297"/>
                  <a:gd name="connsiteY7" fmla="*/ 60477 h 312407"/>
                  <a:gd name="connsiteX8" fmla="*/ 22377 w 194297"/>
                  <a:gd name="connsiteY8" fmla="*/ 9995 h 31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4297" h="312407">
                    <a:moveTo>
                      <a:pt x="22377" y="9995"/>
                    </a:moveTo>
                    <a:lnTo>
                      <a:pt x="36665" y="3327"/>
                    </a:lnTo>
                    <a:cubicBezTo>
                      <a:pt x="55715" y="-5245"/>
                      <a:pt x="78575" y="3327"/>
                      <a:pt x="87147" y="22377"/>
                    </a:cubicBezTo>
                    <a:lnTo>
                      <a:pt x="190970" y="251930"/>
                    </a:lnTo>
                    <a:cubicBezTo>
                      <a:pt x="199542" y="270980"/>
                      <a:pt x="190970" y="293840"/>
                      <a:pt x="171920" y="302412"/>
                    </a:cubicBezTo>
                    <a:lnTo>
                      <a:pt x="157632" y="309080"/>
                    </a:lnTo>
                    <a:cubicBezTo>
                      <a:pt x="138582" y="317652"/>
                      <a:pt x="115722" y="309080"/>
                      <a:pt x="107150" y="290030"/>
                    </a:cubicBezTo>
                    <a:lnTo>
                      <a:pt x="3327" y="60477"/>
                    </a:lnTo>
                    <a:cubicBezTo>
                      <a:pt x="-5245" y="41427"/>
                      <a:pt x="3327" y="18567"/>
                      <a:pt x="22377" y="99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8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819835" y="3143706"/>
              <a:ext cx="894792" cy="845927"/>
              <a:chOff x="4819835" y="3143706"/>
              <a:chExt cx="894792" cy="845927"/>
            </a:xfrm>
          </p:grpSpPr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D269ECF-9C24-48A0-841C-16B20B01F6B0}"/>
                  </a:ext>
                </a:extLst>
              </p:cNvPr>
              <p:cNvSpPr/>
              <p:nvPr/>
            </p:nvSpPr>
            <p:spPr>
              <a:xfrm>
                <a:off x="5436102" y="3429000"/>
                <a:ext cx="240982" cy="402907"/>
              </a:xfrm>
              <a:custGeom>
                <a:avLst/>
                <a:gdLst>
                  <a:gd name="connsiteX0" fmla="*/ 240983 w 240982"/>
                  <a:gd name="connsiteY0" fmla="*/ 332422 h 402907"/>
                  <a:gd name="connsiteX1" fmla="*/ 35243 w 240982"/>
                  <a:gd name="connsiteY1" fmla="*/ 402908 h 402907"/>
                  <a:gd name="connsiteX2" fmla="*/ 0 w 240982"/>
                  <a:gd name="connsiteY2" fmla="*/ 0 h 402907"/>
                  <a:gd name="connsiteX3" fmla="*/ 147638 w 240982"/>
                  <a:gd name="connsiteY3" fmla="*/ 95250 h 402907"/>
                  <a:gd name="connsiteX4" fmla="*/ 193358 w 240982"/>
                  <a:gd name="connsiteY4" fmla="*/ 210503 h 402907"/>
                  <a:gd name="connsiteX5" fmla="*/ 200025 w 240982"/>
                  <a:gd name="connsiteY5" fmla="*/ 228600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982" h="402907">
                    <a:moveTo>
                      <a:pt x="240983" y="332422"/>
                    </a:moveTo>
                    <a:lnTo>
                      <a:pt x="35243" y="402908"/>
                    </a:lnTo>
                    <a:lnTo>
                      <a:pt x="0" y="0"/>
                    </a:lnTo>
                    <a:lnTo>
                      <a:pt x="147638" y="95250"/>
                    </a:lnTo>
                    <a:lnTo>
                      <a:pt x="193358" y="210503"/>
                    </a:lnTo>
                    <a:lnTo>
                      <a:pt x="200025" y="22860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6F9C2C6C-13E8-42AA-B37B-382199C6AE3E}"/>
                  </a:ext>
                </a:extLst>
              </p:cNvPr>
              <p:cNvSpPr/>
              <p:nvPr/>
            </p:nvSpPr>
            <p:spPr>
              <a:xfrm>
                <a:off x="5431249" y="3555592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0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5" y="34380"/>
                      <a:pt x="1043" y="27713"/>
                      <a:pt x="90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6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6E636982-6CB2-4946-8A88-8DE9054EADE8}"/>
                  </a:ext>
                </a:extLst>
              </p:cNvPr>
              <p:cNvSpPr/>
              <p:nvPr/>
            </p:nvSpPr>
            <p:spPr>
              <a:xfrm>
                <a:off x="5435981" y="3558418"/>
                <a:ext cx="23102" cy="23102"/>
              </a:xfrm>
              <a:custGeom>
                <a:avLst/>
                <a:gdLst>
                  <a:gd name="connsiteX0" fmla="*/ 22982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2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2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2" y="121"/>
                      <a:pt x="10599" y="121"/>
                    </a:cubicBezTo>
                    <a:cubicBezTo>
                      <a:pt x="17266" y="-831"/>
                      <a:pt x="22029" y="3931"/>
                      <a:pt x="22982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3E0A69F-F149-4E9F-8A03-B5350ECD1350}"/>
                  </a:ext>
                </a:extLst>
              </p:cNvPr>
              <p:cNvSpPr/>
              <p:nvPr/>
            </p:nvSpPr>
            <p:spPr>
              <a:xfrm>
                <a:off x="5480779" y="3557587"/>
                <a:ext cx="33518" cy="33427"/>
              </a:xfrm>
              <a:custGeom>
                <a:avLst/>
                <a:gdLst>
                  <a:gd name="connsiteX0" fmla="*/ 33428 w 33518"/>
                  <a:gd name="connsiteY0" fmla="*/ 15240 h 33427"/>
                  <a:gd name="connsiteX1" fmla="*/ 18188 w 33518"/>
                  <a:gd name="connsiteY1" fmla="*/ 33338 h 33427"/>
                  <a:gd name="connsiteX2" fmla="*/ 91 w 33518"/>
                  <a:gd name="connsiteY2" fmla="*/ 18098 h 33427"/>
                  <a:gd name="connsiteX3" fmla="*/ 15331 w 33518"/>
                  <a:gd name="connsiteY3" fmla="*/ 0 h 33427"/>
                  <a:gd name="connsiteX4" fmla="*/ 33428 w 33518"/>
                  <a:gd name="connsiteY4" fmla="*/ 15240 h 3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7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3"/>
                      <a:pt x="91" y="18098"/>
                    </a:cubicBezTo>
                    <a:cubicBezTo>
                      <a:pt x="-862" y="9525"/>
                      <a:pt x="5806" y="952"/>
                      <a:pt x="15331" y="0"/>
                    </a:cubicBezTo>
                    <a:cubicBezTo>
                      <a:pt x="24856" y="0"/>
                      <a:pt x="33428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6992933F-9172-4786-8193-549387DA6643}"/>
                  </a:ext>
                </a:extLst>
              </p:cNvPr>
              <p:cNvSpPr/>
              <p:nvPr/>
            </p:nvSpPr>
            <p:spPr>
              <a:xfrm>
                <a:off x="5485583" y="3560177"/>
                <a:ext cx="22958" cy="23394"/>
              </a:xfrm>
              <a:custGeom>
                <a:avLst/>
                <a:gdLst>
                  <a:gd name="connsiteX0" fmla="*/ 21957 w 22958"/>
                  <a:gd name="connsiteY0" fmla="*/ 6935 h 23394"/>
                  <a:gd name="connsiteX1" fmla="*/ 8622 w 22958"/>
                  <a:gd name="connsiteY1" fmla="*/ 23127 h 23394"/>
                  <a:gd name="connsiteX2" fmla="*/ 1002 w 22958"/>
                  <a:gd name="connsiteY2" fmla="*/ 16460 h 23394"/>
                  <a:gd name="connsiteX3" fmla="*/ 14337 w 22958"/>
                  <a:gd name="connsiteY3" fmla="*/ 267 h 23394"/>
                  <a:gd name="connsiteX4" fmla="*/ 21957 w 22958"/>
                  <a:gd name="connsiteY4" fmla="*/ 6935 h 2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58" h="23394">
                    <a:moveTo>
                      <a:pt x="21957" y="6935"/>
                    </a:moveTo>
                    <a:cubicBezTo>
                      <a:pt x="25767" y="16460"/>
                      <a:pt x="18147" y="25032"/>
                      <a:pt x="8622" y="23127"/>
                    </a:cubicBezTo>
                    <a:cubicBezTo>
                      <a:pt x="5764" y="22175"/>
                      <a:pt x="2907" y="20270"/>
                      <a:pt x="1002" y="16460"/>
                    </a:cubicBezTo>
                    <a:cubicBezTo>
                      <a:pt x="-2808" y="6935"/>
                      <a:pt x="4812" y="-1638"/>
                      <a:pt x="14337" y="267"/>
                    </a:cubicBezTo>
                    <a:cubicBezTo>
                      <a:pt x="18147" y="1220"/>
                      <a:pt x="21004" y="4077"/>
                      <a:pt x="21957" y="6935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EEA5B48F-1EC1-4B34-805E-4F4ACDABDADE}"/>
                  </a:ext>
                </a:extLst>
              </p:cNvPr>
              <p:cNvSpPr/>
              <p:nvPr/>
            </p:nvSpPr>
            <p:spPr>
              <a:xfrm>
                <a:off x="5537929" y="3562350"/>
                <a:ext cx="33518" cy="33427"/>
              </a:xfrm>
              <a:custGeom>
                <a:avLst/>
                <a:gdLst>
                  <a:gd name="connsiteX0" fmla="*/ 33428 w 33518"/>
                  <a:gd name="connsiteY0" fmla="*/ 15240 h 33427"/>
                  <a:gd name="connsiteX1" fmla="*/ 18188 w 33518"/>
                  <a:gd name="connsiteY1" fmla="*/ 33338 h 33427"/>
                  <a:gd name="connsiteX2" fmla="*/ 91 w 33518"/>
                  <a:gd name="connsiteY2" fmla="*/ 18098 h 33427"/>
                  <a:gd name="connsiteX3" fmla="*/ 15331 w 33518"/>
                  <a:gd name="connsiteY3" fmla="*/ 0 h 33427"/>
                  <a:gd name="connsiteX4" fmla="*/ 33428 w 33518"/>
                  <a:gd name="connsiteY4" fmla="*/ 15240 h 3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7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3"/>
                      <a:pt x="91" y="18098"/>
                    </a:cubicBezTo>
                    <a:cubicBezTo>
                      <a:pt x="-862" y="9525"/>
                      <a:pt x="5806" y="952"/>
                      <a:pt x="15331" y="0"/>
                    </a:cubicBezTo>
                    <a:cubicBezTo>
                      <a:pt x="24856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DA79BD11-6D93-4673-9CBC-91DB05E21DF4}"/>
                  </a:ext>
                </a:extLst>
              </p:cNvPr>
              <p:cNvSpPr/>
              <p:nvPr/>
            </p:nvSpPr>
            <p:spPr>
              <a:xfrm>
                <a:off x="5542661" y="3565086"/>
                <a:ext cx="23102" cy="23102"/>
              </a:xfrm>
              <a:custGeom>
                <a:avLst/>
                <a:gdLst>
                  <a:gd name="connsiteX0" fmla="*/ 22981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1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1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1" y="121"/>
                      <a:pt x="10599" y="121"/>
                    </a:cubicBezTo>
                    <a:cubicBezTo>
                      <a:pt x="16314" y="-831"/>
                      <a:pt x="22029" y="3931"/>
                      <a:pt x="22981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0B84DA-92CF-45FA-9168-84E7E3F22D81}"/>
                  </a:ext>
                </a:extLst>
              </p:cNvPr>
              <p:cNvSpPr/>
              <p:nvPr/>
            </p:nvSpPr>
            <p:spPr>
              <a:xfrm>
                <a:off x="5590316" y="3579404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3428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25B54D7D-6285-457A-ABC0-A52E007F79A2}"/>
                  </a:ext>
                </a:extLst>
              </p:cNvPr>
              <p:cNvSpPr/>
              <p:nvPr/>
            </p:nvSpPr>
            <p:spPr>
              <a:xfrm>
                <a:off x="5595048" y="3581400"/>
                <a:ext cx="23102" cy="22981"/>
              </a:xfrm>
              <a:custGeom>
                <a:avLst/>
                <a:gdLst>
                  <a:gd name="connsiteX0" fmla="*/ 22981 w 23102"/>
                  <a:gd name="connsiteY0" fmla="*/ 10477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1 w 23102"/>
                  <a:gd name="connsiteY4" fmla="*/ 10477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1" y="10477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1" y="0"/>
                      <a:pt x="10599" y="0"/>
                    </a:cubicBezTo>
                    <a:cubicBezTo>
                      <a:pt x="17266" y="0"/>
                      <a:pt x="22029" y="4763"/>
                      <a:pt x="22981" y="10477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2E4FB0F5-C3DB-4AB3-B655-58D3976CDD56}"/>
                  </a:ext>
                </a:extLst>
              </p:cNvPr>
              <p:cNvSpPr/>
              <p:nvPr/>
            </p:nvSpPr>
            <p:spPr>
              <a:xfrm>
                <a:off x="5432292" y="3367550"/>
                <a:ext cx="194309" cy="169564"/>
              </a:xfrm>
              <a:custGeom>
                <a:avLst/>
                <a:gdLst>
                  <a:gd name="connsiteX0" fmla="*/ 188595 w 194309"/>
                  <a:gd name="connsiteY0" fmla="*/ 101455 h 169564"/>
                  <a:gd name="connsiteX1" fmla="*/ 194310 w 194309"/>
                  <a:gd name="connsiteY1" fmla="*/ 163367 h 169564"/>
                  <a:gd name="connsiteX2" fmla="*/ 125730 w 194309"/>
                  <a:gd name="connsiteY2" fmla="*/ 169082 h 169564"/>
                  <a:gd name="connsiteX3" fmla="*/ 5715 w 194309"/>
                  <a:gd name="connsiteY3" fmla="*/ 68117 h 169564"/>
                  <a:gd name="connsiteX4" fmla="*/ 0 w 194309"/>
                  <a:gd name="connsiteY4" fmla="*/ 6205 h 169564"/>
                  <a:gd name="connsiteX5" fmla="*/ 68580 w 194309"/>
                  <a:gd name="connsiteY5" fmla="*/ 490 h 169564"/>
                  <a:gd name="connsiteX6" fmla="*/ 180975 w 194309"/>
                  <a:gd name="connsiteY6" fmla="*/ 70022 h 169564"/>
                  <a:gd name="connsiteX7" fmla="*/ 188595 w 194309"/>
                  <a:gd name="connsiteY7" fmla="*/ 101455 h 16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309" h="169564">
                    <a:moveTo>
                      <a:pt x="188595" y="101455"/>
                    </a:moveTo>
                    <a:lnTo>
                      <a:pt x="194310" y="163367"/>
                    </a:lnTo>
                    <a:lnTo>
                      <a:pt x="125730" y="169082"/>
                    </a:lnTo>
                    <a:cubicBezTo>
                      <a:pt x="64770" y="174797"/>
                      <a:pt x="10478" y="129077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cubicBezTo>
                      <a:pt x="184785" y="80500"/>
                      <a:pt x="187643" y="90977"/>
                      <a:pt x="188595" y="101455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0A480C83-4083-4767-B2F8-1F382B19A2AC}"/>
                  </a:ext>
                </a:extLst>
              </p:cNvPr>
              <p:cNvSpPr/>
              <p:nvPr/>
            </p:nvSpPr>
            <p:spPr>
              <a:xfrm>
                <a:off x="5596122" y="3429952"/>
                <a:ext cx="118288" cy="102870"/>
              </a:xfrm>
              <a:custGeom>
                <a:avLst/>
                <a:gdLst>
                  <a:gd name="connsiteX0" fmla="*/ 117157 w 118288"/>
                  <a:gd name="connsiteY0" fmla="*/ 0 h 102870"/>
                  <a:gd name="connsiteX1" fmla="*/ 118110 w 118288"/>
                  <a:gd name="connsiteY1" fmla="*/ 6668 h 102870"/>
                  <a:gd name="connsiteX2" fmla="*/ 109538 w 118288"/>
                  <a:gd name="connsiteY2" fmla="*/ 51435 h 102870"/>
                  <a:gd name="connsiteX3" fmla="*/ 39053 w 118288"/>
                  <a:gd name="connsiteY3" fmla="*/ 100013 h 102870"/>
                  <a:gd name="connsiteX4" fmla="*/ 7620 w 118288"/>
                  <a:gd name="connsiteY4" fmla="*/ 102870 h 102870"/>
                  <a:gd name="connsiteX5" fmla="*/ 0 w 118288"/>
                  <a:gd name="connsiteY5" fmla="*/ 9525 h 102870"/>
                  <a:gd name="connsiteX6" fmla="*/ 117157 w 118288"/>
                  <a:gd name="connsiteY6" fmla="*/ 0 h 10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288" h="102870">
                    <a:moveTo>
                      <a:pt x="117157" y="0"/>
                    </a:moveTo>
                    <a:lnTo>
                      <a:pt x="118110" y="6668"/>
                    </a:lnTo>
                    <a:cubicBezTo>
                      <a:pt x="119063" y="22860"/>
                      <a:pt x="116205" y="38100"/>
                      <a:pt x="109538" y="51435"/>
                    </a:cubicBezTo>
                    <a:cubicBezTo>
                      <a:pt x="97155" y="78105"/>
                      <a:pt x="70485" y="98108"/>
                      <a:pt x="39053" y="100013"/>
                    </a:cubicBezTo>
                    <a:lnTo>
                      <a:pt x="7620" y="102870"/>
                    </a:lnTo>
                    <a:lnTo>
                      <a:pt x="0" y="9525"/>
                    </a:lnTo>
                    <a:lnTo>
                      <a:pt x="117157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D0532606-0580-4B7B-8C45-6441A080A2BC}"/>
                  </a:ext>
                </a:extLst>
              </p:cNvPr>
              <p:cNvSpPr/>
              <p:nvPr/>
            </p:nvSpPr>
            <p:spPr>
              <a:xfrm>
                <a:off x="5431339" y="3366597"/>
                <a:ext cx="283071" cy="170403"/>
              </a:xfrm>
              <a:custGeom>
                <a:avLst/>
                <a:gdLst>
                  <a:gd name="connsiteX0" fmla="*/ 281940 w 283071"/>
                  <a:gd name="connsiteY0" fmla="*/ 63355 h 170403"/>
                  <a:gd name="connsiteX1" fmla="*/ 282893 w 283071"/>
                  <a:gd name="connsiteY1" fmla="*/ 70022 h 170403"/>
                  <a:gd name="connsiteX2" fmla="*/ 274320 w 283071"/>
                  <a:gd name="connsiteY2" fmla="*/ 114790 h 170403"/>
                  <a:gd name="connsiteX3" fmla="*/ 203835 w 283071"/>
                  <a:gd name="connsiteY3" fmla="*/ 163367 h 170403"/>
                  <a:gd name="connsiteX4" fmla="*/ 126683 w 283071"/>
                  <a:gd name="connsiteY4" fmla="*/ 170035 h 170403"/>
                  <a:gd name="connsiteX5" fmla="*/ 6668 w 283071"/>
                  <a:gd name="connsiteY5" fmla="*/ 74785 h 170403"/>
                  <a:gd name="connsiteX6" fmla="*/ 5715 w 283071"/>
                  <a:gd name="connsiteY6" fmla="*/ 68117 h 170403"/>
                  <a:gd name="connsiteX7" fmla="*/ 0 w 283071"/>
                  <a:gd name="connsiteY7" fmla="*/ 6205 h 170403"/>
                  <a:gd name="connsiteX8" fmla="*/ 68580 w 283071"/>
                  <a:gd name="connsiteY8" fmla="*/ 490 h 170403"/>
                  <a:gd name="connsiteX9" fmla="*/ 180975 w 283071"/>
                  <a:gd name="connsiteY9" fmla="*/ 70022 h 170403"/>
                  <a:gd name="connsiteX10" fmla="*/ 281940 w 283071"/>
                  <a:gd name="connsiteY10" fmla="*/ 63355 h 17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071" h="170403">
                    <a:moveTo>
                      <a:pt x="281940" y="63355"/>
                    </a:moveTo>
                    <a:lnTo>
                      <a:pt x="282893" y="70022"/>
                    </a:lnTo>
                    <a:cubicBezTo>
                      <a:pt x="283845" y="86215"/>
                      <a:pt x="280988" y="101455"/>
                      <a:pt x="274320" y="114790"/>
                    </a:cubicBezTo>
                    <a:cubicBezTo>
                      <a:pt x="261938" y="141460"/>
                      <a:pt x="235268" y="161462"/>
                      <a:pt x="203835" y="163367"/>
                    </a:cubicBezTo>
                    <a:lnTo>
                      <a:pt x="126683" y="170035"/>
                    </a:lnTo>
                    <a:cubicBezTo>
                      <a:pt x="67628" y="174797"/>
                      <a:pt x="15240" y="132887"/>
                      <a:pt x="6668" y="74785"/>
                    </a:cubicBezTo>
                    <a:cubicBezTo>
                      <a:pt x="6668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81940" y="63355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A1892D6-E2CC-4AC3-9162-607863B56057}"/>
                  </a:ext>
                </a:extLst>
              </p:cNvPr>
              <p:cNvSpPr/>
              <p:nvPr/>
            </p:nvSpPr>
            <p:spPr>
              <a:xfrm>
                <a:off x="5431339" y="3366597"/>
                <a:ext cx="281600" cy="146552"/>
              </a:xfrm>
              <a:custGeom>
                <a:avLst/>
                <a:gdLst>
                  <a:gd name="connsiteX0" fmla="*/ 270510 w 281600"/>
                  <a:gd name="connsiteY0" fmla="*/ 64307 h 146552"/>
                  <a:gd name="connsiteX1" fmla="*/ 280988 w 281600"/>
                  <a:gd name="connsiteY1" fmla="*/ 90025 h 146552"/>
                  <a:gd name="connsiteX2" fmla="*/ 211455 w 281600"/>
                  <a:gd name="connsiteY2" fmla="*/ 138602 h 146552"/>
                  <a:gd name="connsiteX3" fmla="*/ 118110 w 281600"/>
                  <a:gd name="connsiteY3" fmla="*/ 146222 h 146552"/>
                  <a:gd name="connsiteX4" fmla="*/ 6668 w 281600"/>
                  <a:gd name="connsiteY4" fmla="*/ 74785 h 146552"/>
                  <a:gd name="connsiteX5" fmla="*/ 5715 w 281600"/>
                  <a:gd name="connsiteY5" fmla="*/ 68117 h 146552"/>
                  <a:gd name="connsiteX6" fmla="*/ 0 w 281600"/>
                  <a:gd name="connsiteY6" fmla="*/ 6205 h 146552"/>
                  <a:gd name="connsiteX7" fmla="*/ 68580 w 281600"/>
                  <a:gd name="connsiteY7" fmla="*/ 490 h 146552"/>
                  <a:gd name="connsiteX8" fmla="*/ 180975 w 281600"/>
                  <a:gd name="connsiteY8" fmla="*/ 70022 h 146552"/>
                  <a:gd name="connsiteX9" fmla="*/ 270510 w 281600"/>
                  <a:gd name="connsiteY9" fmla="*/ 64307 h 146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1600" h="146552">
                    <a:moveTo>
                      <a:pt x="270510" y="64307"/>
                    </a:moveTo>
                    <a:cubicBezTo>
                      <a:pt x="269558" y="73832"/>
                      <a:pt x="284798" y="81452"/>
                      <a:pt x="280988" y="90025"/>
                    </a:cubicBezTo>
                    <a:cubicBezTo>
                      <a:pt x="268605" y="116695"/>
                      <a:pt x="242888" y="135745"/>
                      <a:pt x="211455" y="138602"/>
                    </a:cubicBezTo>
                    <a:lnTo>
                      <a:pt x="118110" y="146222"/>
                    </a:lnTo>
                    <a:cubicBezTo>
                      <a:pt x="68580" y="150032"/>
                      <a:pt x="23813" y="120505"/>
                      <a:pt x="6668" y="74785"/>
                    </a:cubicBezTo>
                    <a:cubicBezTo>
                      <a:pt x="6668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70510" y="64307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4455F255-03EB-4233-83F1-6AD5BFB5C7CE}"/>
                  </a:ext>
                </a:extLst>
              </p:cNvPr>
              <p:cNvSpPr/>
              <p:nvPr/>
            </p:nvSpPr>
            <p:spPr>
              <a:xfrm>
                <a:off x="5432292" y="3367698"/>
                <a:ext cx="282334" cy="119651"/>
              </a:xfrm>
              <a:custGeom>
                <a:avLst/>
                <a:gdLst>
                  <a:gd name="connsiteX0" fmla="*/ 280988 w 282334"/>
                  <a:gd name="connsiteY0" fmla="*/ 62254 h 119651"/>
                  <a:gd name="connsiteX1" fmla="*/ 281940 w 282334"/>
                  <a:gd name="connsiteY1" fmla="*/ 68921 h 119651"/>
                  <a:gd name="connsiteX2" fmla="*/ 280988 w 282334"/>
                  <a:gd name="connsiteY2" fmla="*/ 90829 h 119651"/>
                  <a:gd name="connsiteX3" fmla="*/ 279083 w 282334"/>
                  <a:gd name="connsiteY3" fmla="*/ 100354 h 119651"/>
                  <a:gd name="connsiteX4" fmla="*/ 274320 w 282334"/>
                  <a:gd name="connsiteY4" fmla="*/ 113689 h 119651"/>
                  <a:gd name="connsiteX5" fmla="*/ 205740 w 282334"/>
                  <a:gd name="connsiteY5" fmla="*/ 119404 h 119651"/>
                  <a:gd name="connsiteX6" fmla="*/ 180022 w 282334"/>
                  <a:gd name="connsiteY6" fmla="*/ 115594 h 119651"/>
                  <a:gd name="connsiteX7" fmla="*/ 155258 w 282334"/>
                  <a:gd name="connsiteY7" fmla="*/ 98449 h 119651"/>
                  <a:gd name="connsiteX8" fmla="*/ 154305 w 282334"/>
                  <a:gd name="connsiteY8" fmla="*/ 97496 h 119651"/>
                  <a:gd name="connsiteX9" fmla="*/ 68580 w 282334"/>
                  <a:gd name="connsiteY9" fmla="*/ 66064 h 119651"/>
                  <a:gd name="connsiteX10" fmla="*/ 65722 w 282334"/>
                  <a:gd name="connsiteY10" fmla="*/ 66064 h 119651"/>
                  <a:gd name="connsiteX11" fmla="*/ 7620 w 282334"/>
                  <a:gd name="connsiteY11" fmla="*/ 34631 h 119651"/>
                  <a:gd name="connsiteX12" fmla="*/ 953 w 282334"/>
                  <a:gd name="connsiteY12" fmla="*/ 11771 h 119651"/>
                  <a:gd name="connsiteX13" fmla="*/ 0 w 282334"/>
                  <a:gd name="connsiteY13" fmla="*/ 6056 h 119651"/>
                  <a:gd name="connsiteX14" fmla="*/ 68580 w 282334"/>
                  <a:gd name="connsiteY14" fmla="*/ 341 h 119651"/>
                  <a:gd name="connsiteX15" fmla="*/ 163830 w 282334"/>
                  <a:gd name="connsiteY15" fmla="*/ 40346 h 119651"/>
                  <a:gd name="connsiteX16" fmla="*/ 225743 w 282334"/>
                  <a:gd name="connsiteY16" fmla="*/ 67016 h 119651"/>
                  <a:gd name="connsiteX17" fmla="*/ 280988 w 282334"/>
                  <a:gd name="connsiteY17" fmla="*/ 62254 h 11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2334" h="119651">
                    <a:moveTo>
                      <a:pt x="280988" y="62254"/>
                    </a:moveTo>
                    <a:lnTo>
                      <a:pt x="281940" y="68921"/>
                    </a:lnTo>
                    <a:cubicBezTo>
                      <a:pt x="282893" y="76541"/>
                      <a:pt x="281940" y="84161"/>
                      <a:pt x="280988" y="90829"/>
                    </a:cubicBezTo>
                    <a:cubicBezTo>
                      <a:pt x="280035" y="93686"/>
                      <a:pt x="280035" y="97496"/>
                      <a:pt x="279083" y="100354"/>
                    </a:cubicBezTo>
                    <a:cubicBezTo>
                      <a:pt x="278130" y="105116"/>
                      <a:pt x="276225" y="108926"/>
                      <a:pt x="274320" y="113689"/>
                    </a:cubicBezTo>
                    <a:lnTo>
                      <a:pt x="205740" y="119404"/>
                    </a:lnTo>
                    <a:cubicBezTo>
                      <a:pt x="197168" y="120356"/>
                      <a:pt x="187643" y="118451"/>
                      <a:pt x="180022" y="115594"/>
                    </a:cubicBezTo>
                    <a:cubicBezTo>
                      <a:pt x="170497" y="111784"/>
                      <a:pt x="161925" y="106069"/>
                      <a:pt x="155258" y="98449"/>
                    </a:cubicBezTo>
                    <a:cubicBezTo>
                      <a:pt x="155258" y="98449"/>
                      <a:pt x="154305" y="97496"/>
                      <a:pt x="154305" y="97496"/>
                    </a:cubicBezTo>
                    <a:cubicBezTo>
                      <a:pt x="132397" y="71779"/>
                      <a:pt x="107633" y="62254"/>
                      <a:pt x="68580" y="66064"/>
                    </a:cubicBezTo>
                    <a:lnTo>
                      <a:pt x="65722" y="66064"/>
                    </a:lnTo>
                    <a:cubicBezTo>
                      <a:pt x="40958" y="67969"/>
                      <a:pt x="19050" y="54634"/>
                      <a:pt x="7620" y="34631"/>
                    </a:cubicBezTo>
                    <a:cubicBezTo>
                      <a:pt x="3810" y="27964"/>
                      <a:pt x="1905" y="20344"/>
                      <a:pt x="953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8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3" y="67016"/>
                    </a:cubicBezTo>
                    <a:lnTo>
                      <a:pt x="280988" y="62254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F4E0A7B6-B8B6-4483-A921-A4E83651F636}"/>
                  </a:ext>
                </a:extLst>
              </p:cNvPr>
              <p:cNvSpPr/>
              <p:nvPr/>
            </p:nvSpPr>
            <p:spPr>
              <a:xfrm>
                <a:off x="5350377" y="3374707"/>
                <a:ext cx="86677" cy="66907"/>
              </a:xfrm>
              <a:custGeom>
                <a:avLst/>
                <a:gdLst>
                  <a:gd name="connsiteX0" fmla="*/ 80963 w 86677"/>
                  <a:gd name="connsiteY0" fmla="*/ 0 h 66907"/>
                  <a:gd name="connsiteX1" fmla="*/ 86678 w 86677"/>
                  <a:gd name="connsiteY1" fmla="*/ 64770 h 66907"/>
                  <a:gd name="connsiteX2" fmla="*/ 63818 w 86677"/>
                  <a:gd name="connsiteY2" fmla="*/ 66675 h 66907"/>
                  <a:gd name="connsiteX3" fmla="*/ 0 w 86677"/>
                  <a:gd name="connsiteY3" fmla="*/ 12382 h 66907"/>
                  <a:gd name="connsiteX4" fmla="*/ 0 w 86677"/>
                  <a:gd name="connsiteY4" fmla="*/ 6667 h 66907"/>
                  <a:gd name="connsiteX5" fmla="*/ 80963 w 86677"/>
                  <a:gd name="connsiteY5" fmla="*/ 0 h 6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6907">
                    <a:moveTo>
                      <a:pt x="80963" y="0"/>
                    </a:moveTo>
                    <a:lnTo>
                      <a:pt x="86678" y="64770"/>
                    </a:lnTo>
                    <a:lnTo>
                      <a:pt x="63818" y="66675"/>
                    </a:lnTo>
                    <a:cubicBezTo>
                      <a:pt x="31433" y="69532"/>
                      <a:pt x="2858" y="45720"/>
                      <a:pt x="0" y="12382"/>
                    </a:cubicBezTo>
                    <a:lnTo>
                      <a:pt x="0" y="6667"/>
                    </a:lnTo>
                    <a:lnTo>
                      <a:pt x="80963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3CB43731-1B9D-4883-840D-8D65B769709D}"/>
                  </a:ext>
                </a:extLst>
              </p:cNvPr>
              <p:cNvSpPr/>
              <p:nvPr/>
            </p:nvSpPr>
            <p:spPr>
              <a:xfrm>
                <a:off x="5098203" y="3143706"/>
                <a:ext cx="500004" cy="228193"/>
              </a:xfrm>
              <a:custGeom>
                <a:avLst/>
                <a:gdLst>
                  <a:gd name="connsiteX0" fmla="*/ 492204 w 500004"/>
                  <a:gd name="connsiteY0" fmla="*/ 223381 h 228193"/>
                  <a:gd name="connsiteX1" fmla="*/ 467439 w 500004"/>
                  <a:gd name="connsiteY1" fmla="*/ 227191 h 228193"/>
                  <a:gd name="connsiteX2" fmla="*/ 325517 w 500004"/>
                  <a:gd name="connsiteY2" fmla="*/ 203378 h 228193"/>
                  <a:gd name="connsiteX3" fmla="*/ 271224 w 500004"/>
                  <a:gd name="connsiteY3" fmla="*/ 171946 h 228193"/>
                  <a:gd name="connsiteX4" fmla="*/ 248364 w 500004"/>
                  <a:gd name="connsiteY4" fmla="*/ 172898 h 228193"/>
                  <a:gd name="connsiteX5" fmla="*/ 58817 w 500004"/>
                  <a:gd name="connsiteY5" fmla="*/ 114796 h 228193"/>
                  <a:gd name="connsiteX6" fmla="*/ 714 w 500004"/>
                  <a:gd name="connsiteY6" fmla="*/ 45263 h 228193"/>
                  <a:gd name="connsiteX7" fmla="*/ 6429 w 500004"/>
                  <a:gd name="connsiteY7" fmla="*/ 30976 h 228193"/>
                  <a:gd name="connsiteX8" fmla="*/ 20717 w 500004"/>
                  <a:gd name="connsiteY8" fmla="*/ 36691 h 228193"/>
                  <a:gd name="connsiteX9" fmla="*/ 73104 w 500004"/>
                  <a:gd name="connsiteY9" fmla="*/ 98603 h 228193"/>
                  <a:gd name="connsiteX10" fmla="*/ 246459 w 500004"/>
                  <a:gd name="connsiteY10" fmla="*/ 151943 h 228193"/>
                  <a:gd name="connsiteX11" fmla="*/ 153114 w 500004"/>
                  <a:gd name="connsiteY11" fmla="*/ 32881 h 228193"/>
                  <a:gd name="connsiteX12" fmla="*/ 156924 w 500004"/>
                  <a:gd name="connsiteY12" fmla="*/ 18593 h 228193"/>
                  <a:gd name="connsiteX13" fmla="*/ 171212 w 500004"/>
                  <a:gd name="connsiteY13" fmla="*/ 22403 h 228193"/>
                  <a:gd name="connsiteX14" fmla="*/ 297894 w 500004"/>
                  <a:gd name="connsiteY14" fmla="*/ 165278 h 228193"/>
                  <a:gd name="connsiteX15" fmla="*/ 333137 w 500004"/>
                  <a:gd name="connsiteY15" fmla="*/ 184328 h 228193"/>
                  <a:gd name="connsiteX16" fmla="*/ 395049 w 500004"/>
                  <a:gd name="connsiteY16" fmla="*/ 202426 h 228193"/>
                  <a:gd name="connsiteX17" fmla="*/ 367427 w 500004"/>
                  <a:gd name="connsiteY17" fmla="*/ 147181 h 228193"/>
                  <a:gd name="connsiteX18" fmla="*/ 365522 w 500004"/>
                  <a:gd name="connsiteY18" fmla="*/ 142418 h 228193"/>
                  <a:gd name="connsiteX19" fmla="*/ 289322 w 500004"/>
                  <a:gd name="connsiteY19" fmla="*/ 110986 h 228193"/>
                  <a:gd name="connsiteX20" fmla="*/ 244554 w 500004"/>
                  <a:gd name="connsiteY20" fmla="*/ 21451 h 228193"/>
                  <a:gd name="connsiteX21" fmla="*/ 254079 w 500004"/>
                  <a:gd name="connsiteY21" fmla="*/ 9068 h 228193"/>
                  <a:gd name="connsiteX22" fmla="*/ 266462 w 500004"/>
                  <a:gd name="connsiteY22" fmla="*/ 18593 h 228193"/>
                  <a:gd name="connsiteX23" fmla="*/ 302657 w 500004"/>
                  <a:gd name="connsiteY23" fmla="*/ 94793 h 228193"/>
                  <a:gd name="connsiteX24" fmla="*/ 359807 w 500004"/>
                  <a:gd name="connsiteY24" fmla="*/ 120511 h 228193"/>
                  <a:gd name="connsiteX25" fmla="*/ 362664 w 500004"/>
                  <a:gd name="connsiteY25" fmla="*/ 8116 h 228193"/>
                  <a:gd name="connsiteX26" fmla="*/ 375999 w 500004"/>
                  <a:gd name="connsiteY26" fmla="*/ 496 h 228193"/>
                  <a:gd name="connsiteX27" fmla="*/ 383619 w 500004"/>
                  <a:gd name="connsiteY27" fmla="*/ 13831 h 228193"/>
                  <a:gd name="connsiteX28" fmla="*/ 382667 w 500004"/>
                  <a:gd name="connsiteY28" fmla="*/ 124321 h 228193"/>
                  <a:gd name="connsiteX29" fmla="*/ 387429 w 500004"/>
                  <a:gd name="connsiteY29" fmla="*/ 141466 h 228193"/>
                  <a:gd name="connsiteX30" fmla="*/ 424577 w 500004"/>
                  <a:gd name="connsiteY30" fmla="*/ 208141 h 228193"/>
                  <a:gd name="connsiteX31" fmla="*/ 486489 w 500004"/>
                  <a:gd name="connsiteY31" fmla="*/ 205283 h 228193"/>
                  <a:gd name="connsiteX32" fmla="*/ 499824 w 500004"/>
                  <a:gd name="connsiteY32" fmla="*/ 212903 h 228193"/>
                  <a:gd name="connsiteX33" fmla="*/ 492204 w 500004"/>
                  <a:gd name="connsiteY33" fmla="*/ 223381 h 2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0004" h="228193">
                    <a:moveTo>
                      <a:pt x="492204" y="223381"/>
                    </a:moveTo>
                    <a:cubicBezTo>
                      <a:pt x="491252" y="223381"/>
                      <a:pt x="482679" y="226238"/>
                      <a:pt x="467439" y="227191"/>
                    </a:cubicBezTo>
                    <a:cubicBezTo>
                      <a:pt x="438864" y="230048"/>
                      <a:pt x="388382" y="228143"/>
                      <a:pt x="325517" y="203378"/>
                    </a:cubicBezTo>
                    <a:cubicBezTo>
                      <a:pt x="306467" y="195758"/>
                      <a:pt x="287417" y="184328"/>
                      <a:pt x="271224" y="171946"/>
                    </a:cubicBezTo>
                    <a:cubicBezTo>
                      <a:pt x="263604" y="171946"/>
                      <a:pt x="255984" y="172898"/>
                      <a:pt x="248364" y="172898"/>
                    </a:cubicBezTo>
                    <a:cubicBezTo>
                      <a:pt x="154067" y="172898"/>
                      <a:pt x="94059" y="142418"/>
                      <a:pt x="58817" y="114796"/>
                    </a:cubicBezTo>
                    <a:cubicBezTo>
                      <a:pt x="16907" y="81458"/>
                      <a:pt x="1667" y="47168"/>
                      <a:pt x="714" y="45263"/>
                    </a:cubicBezTo>
                    <a:cubicBezTo>
                      <a:pt x="-1191" y="39548"/>
                      <a:pt x="714" y="33833"/>
                      <a:pt x="6429" y="30976"/>
                    </a:cubicBezTo>
                    <a:cubicBezTo>
                      <a:pt x="12144" y="29071"/>
                      <a:pt x="17859" y="30976"/>
                      <a:pt x="20717" y="36691"/>
                    </a:cubicBezTo>
                    <a:cubicBezTo>
                      <a:pt x="20717" y="36691"/>
                      <a:pt x="35004" y="69076"/>
                      <a:pt x="73104" y="98603"/>
                    </a:cubicBezTo>
                    <a:cubicBezTo>
                      <a:pt x="117872" y="133846"/>
                      <a:pt x="176927" y="151943"/>
                      <a:pt x="246459" y="151943"/>
                    </a:cubicBezTo>
                    <a:cubicBezTo>
                      <a:pt x="191214" y="100508"/>
                      <a:pt x="155019" y="36691"/>
                      <a:pt x="153114" y="32881"/>
                    </a:cubicBezTo>
                    <a:cubicBezTo>
                      <a:pt x="150257" y="28118"/>
                      <a:pt x="152162" y="21451"/>
                      <a:pt x="156924" y="18593"/>
                    </a:cubicBezTo>
                    <a:cubicBezTo>
                      <a:pt x="161687" y="15736"/>
                      <a:pt x="168354" y="17641"/>
                      <a:pt x="171212" y="22403"/>
                    </a:cubicBezTo>
                    <a:cubicBezTo>
                      <a:pt x="172164" y="23356"/>
                      <a:pt x="224552" y="117653"/>
                      <a:pt x="297894" y="165278"/>
                    </a:cubicBezTo>
                    <a:cubicBezTo>
                      <a:pt x="309324" y="172898"/>
                      <a:pt x="320754" y="179566"/>
                      <a:pt x="333137" y="184328"/>
                    </a:cubicBezTo>
                    <a:cubicBezTo>
                      <a:pt x="355997" y="192901"/>
                      <a:pt x="376952" y="198616"/>
                      <a:pt x="395049" y="202426"/>
                    </a:cubicBezTo>
                    <a:cubicBezTo>
                      <a:pt x="386477" y="189091"/>
                      <a:pt x="375047" y="170041"/>
                      <a:pt x="367427" y="147181"/>
                    </a:cubicBezTo>
                    <a:cubicBezTo>
                      <a:pt x="366474" y="145276"/>
                      <a:pt x="366474" y="144323"/>
                      <a:pt x="365522" y="142418"/>
                    </a:cubicBezTo>
                    <a:cubicBezTo>
                      <a:pt x="350282" y="140513"/>
                      <a:pt x="316944" y="132893"/>
                      <a:pt x="289322" y="110986"/>
                    </a:cubicBezTo>
                    <a:cubicBezTo>
                      <a:pt x="253127" y="82411"/>
                      <a:pt x="245507" y="23356"/>
                      <a:pt x="244554" y="21451"/>
                    </a:cubicBezTo>
                    <a:cubicBezTo>
                      <a:pt x="243602" y="15736"/>
                      <a:pt x="248364" y="10021"/>
                      <a:pt x="254079" y="9068"/>
                    </a:cubicBezTo>
                    <a:cubicBezTo>
                      <a:pt x="259794" y="8116"/>
                      <a:pt x="265509" y="12878"/>
                      <a:pt x="266462" y="18593"/>
                    </a:cubicBezTo>
                    <a:cubicBezTo>
                      <a:pt x="266462" y="19546"/>
                      <a:pt x="274082" y="70981"/>
                      <a:pt x="302657" y="94793"/>
                    </a:cubicBezTo>
                    <a:cubicBezTo>
                      <a:pt x="321707" y="110033"/>
                      <a:pt x="345519" y="116701"/>
                      <a:pt x="359807" y="120511"/>
                    </a:cubicBezTo>
                    <a:cubicBezTo>
                      <a:pt x="349329" y="63361"/>
                      <a:pt x="362664" y="10021"/>
                      <a:pt x="362664" y="8116"/>
                    </a:cubicBezTo>
                    <a:cubicBezTo>
                      <a:pt x="363617" y="2401"/>
                      <a:pt x="370284" y="-1409"/>
                      <a:pt x="375999" y="496"/>
                    </a:cubicBezTo>
                    <a:cubicBezTo>
                      <a:pt x="381714" y="2401"/>
                      <a:pt x="385524" y="8116"/>
                      <a:pt x="383619" y="13831"/>
                    </a:cubicBezTo>
                    <a:cubicBezTo>
                      <a:pt x="383619" y="14783"/>
                      <a:pt x="370284" y="70028"/>
                      <a:pt x="382667" y="124321"/>
                    </a:cubicBezTo>
                    <a:cubicBezTo>
                      <a:pt x="383619" y="130036"/>
                      <a:pt x="385524" y="135751"/>
                      <a:pt x="387429" y="141466"/>
                    </a:cubicBezTo>
                    <a:cubicBezTo>
                      <a:pt x="398859" y="176708"/>
                      <a:pt x="418862" y="202426"/>
                      <a:pt x="424577" y="208141"/>
                    </a:cubicBezTo>
                    <a:cubicBezTo>
                      <a:pt x="462677" y="210998"/>
                      <a:pt x="485537" y="205283"/>
                      <a:pt x="486489" y="205283"/>
                    </a:cubicBezTo>
                    <a:cubicBezTo>
                      <a:pt x="492204" y="203378"/>
                      <a:pt x="497919" y="207188"/>
                      <a:pt x="499824" y="212903"/>
                    </a:cubicBezTo>
                    <a:cubicBezTo>
                      <a:pt x="500777" y="215761"/>
                      <a:pt x="497919" y="221476"/>
                      <a:pt x="492204" y="223381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76321F4A-0A9E-4580-96F9-1BC67A3C63BB}"/>
                  </a:ext>
                </a:extLst>
              </p:cNvPr>
              <p:cNvSpPr/>
              <p:nvPr/>
            </p:nvSpPr>
            <p:spPr>
              <a:xfrm>
                <a:off x="5686610" y="3429952"/>
                <a:ext cx="27622" cy="38100"/>
              </a:xfrm>
              <a:custGeom>
                <a:avLst/>
                <a:gdLst>
                  <a:gd name="connsiteX0" fmla="*/ 26670 w 27622"/>
                  <a:gd name="connsiteY0" fmla="*/ 0 h 38100"/>
                  <a:gd name="connsiteX1" fmla="*/ 27622 w 27622"/>
                  <a:gd name="connsiteY1" fmla="*/ 6668 h 38100"/>
                  <a:gd name="connsiteX2" fmla="*/ 27622 w 27622"/>
                  <a:gd name="connsiteY2" fmla="*/ 14288 h 38100"/>
                  <a:gd name="connsiteX3" fmla="*/ 23813 w 27622"/>
                  <a:gd name="connsiteY3" fmla="*/ 38100 h 38100"/>
                  <a:gd name="connsiteX4" fmla="*/ 2857 w 27622"/>
                  <a:gd name="connsiteY4" fmla="*/ 16193 h 38100"/>
                  <a:gd name="connsiteX5" fmla="*/ 0 w 27622"/>
                  <a:gd name="connsiteY5" fmla="*/ 4763 h 38100"/>
                  <a:gd name="connsiteX6" fmla="*/ 0 w 27622"/>
                  <a:gd name="connsiteY6" fmla="*/ 952 h 38100"/>
                  <a:gd name="connsiteX7" fmla="*/ 26670 w 27622"/>
                  <a:gd name="connsiteY7" fmla="*/ 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22" h="38100">
                    <a:moveTo>
                      <a:pt x="26670" y="0"/>
                    </a:moveTo>
                    <a:lnTo>
                      <a:pt x="27622" y="6668"/>
                    </a:lnTo>
                    <a:cubicBezTo>
                      <a:pt x="27622" y="9525"/>
                      <a:pt x="27622" y="11430"/>
                      <a:pt x="27622" y="14288"/>
                    </a:cubicBezTo>
                    <a:cubicBezTo>
                      <a:pt x="27622" y="22860"/>
                      <a:pt x="26670" y="30480"/>
                      <a:pt x="23813" y="38100"/>
                    </a:cubicBezTo>
                    <a:cubicBezTo>
                      <a:pt x="14288" y="34290"/>
                      <a:pt x="6667" y="25718"/>
                      <a:pt x="2857" y="16193"/>
                    </a:cubicBezTo>
                    <a:cubicBezTo>
                      <a:pt x="1905" y="12383"/>
                      <a:pt x="953" y="8573"/>
                      <a:pt x="0" y="4763"/>
                    </a:cubicBezTo>
                    <a:lnTo>
                      <a:pt x="0" y="952"/>
                    </a:ln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1E78D4CE-F01A-4181-9AF1-C063C186D319}"/>
                  </a:ext>
                </a:extLst>
              </p:cNvPr>
              <p:cNvSpPr/>
              <p:nvPr/>
            </p:nvSpPr>
            <p:spPr>
              <a:xfrm>
                <a:off x="5350377" y="3378421"/>
                <a:ext cx="86677" cy="62240"/>
              </a:xfrm>
              <a:custGeom>
                <a:avLst/>
                <a:gdLst>
                  <a:gd name="connsiteX0" fmla="*/ 86678 w 86677"/>
                  <a:gd name="connsiteY0" fmla="*/ 60104 h 62240"/>
                  <a:gd name="connsiteX1" fmla="*/ 63818 w 86677"/>
                  <a:gd name="connsiteY1" fmla="*/ 62009 h 62240"/>
                  <a:gd name="connsiteX2" fmla="*/ 0 w 86677"/>
                  <a:gd name="connsiteY2" fmla="*/ 7716 h 62240"/>
                  <a:gd name="connsiteX3" fmla="*/ 0 w 86677"/>
                  <a:gd name="connsiteY3" fmla="*/ 2001 h 62240"/>
                  <a:gd name="connsiteX4" fmla="*/ 17145 w 86677"/>
                  <a:gd name="connsiteY4" fmla="*/ 96 h 62240"/>
                  <a:gd name="connsiteX5" fmla="*/ 86678 w 86677"/>
                  <a:gd name="connsiteY5" fmla="*/ 60104 h 6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2240">
                    <a:moveTo>
                      <a:pt x="86678" y="60104"/>
                    </a:moveTo>
                    <a:lnTo>
                      <a:pt x="63818" y="62009"/>
                    </a:lnTo>
                    <a:cubicBezTo>
                      <a:pt x="31433" y="64866"/>
                      <a:pt x="2858" y="41054"/>
                      <a:pt x="0" y="7716"/>
                    </a:cubicBezTo>
                    <a:lnTo>
                      <a:pt x="0" y="2001"/>
                    </a:lnTo>
                    <a:lnTo>
                      <a:pt x="17145" y="96"/>
                    </a:lnTo>
                    <a:cubicBezTo>
                      <a:pt x="52388" y="-1809"/>
                      <a:pt x="83820" y="24861"/>
                      <a:pt x="86678" y="60104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D1E638E1-6EAE-4032-9289-DBCB670FFD25}"/>
                  </a:ext>
                </a:extLst>
              </p:cNvPr>
              <p:cNvSpPr/>
              <p:nvPr/>
            </p:nvSpPr>
            <p:spPr>
              <a:xfrm>
                <a:off x="4819835" y="3682365"/>
                <a:ext cx="231457" cy="94593"/>
              </a:xfrm>
              <a:custGeom>
                <a:avLst/>
                <a:gdLst>
                  <a:gd name="connsiteX0" fmla="*/ 88582 w 231457"/>
                  <a:gd name="connsiteY0" fmla="*/ 94297 h 94593"/>
                  <a:gd name="connsiteX1" fmla="*/ 231457 w 231457"/>
                  <a:gd name="connsiteY1" fmla="*/ 81915 h 94593"/>
                  <a:gd name="connsiteX2" fmla="*/ 224790 w 231457"/>
                  <a:gd name="connsiteY2" fmla="*/ 0 h 94593"/>
                  <a:gd name="connsiteX3" fmla="*/ 0 w 231457"/>
                  <a:gd name="connsiteY3" fmla="*/ 19050 h 94593"/>
                  <a:gd name="connsiteX4" fmla="*/ 0 w 231457"/>
                  <a:gd name="connsiteY4" fmla="*/ 19050 h 94593"/>
                  <a:gd name="connsiteX5" fmla="*/ 88582 w 231457"/>
                  <a:gd name="connsiteY5" fmla="*/ 94297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457" h="94593">
                    <a:moveTo>
                      <a:pt x="88582" y="94297"/>
                    </a:moveTo>
                    <a:lnTo>
                      <a:pt x="231457" y="81915"/>
                    </a:lnTo>
                    <a:lnTo>
                      <a:pt x="224790" y="0"/>
                    </a:lnTo>
                    <a:lnTo>
                      <a:pt x="0" y="19050"/>
                    </a:lnTo>
                    <a:lnTo>
                      <a:pt x="0" y="19050"/>
                    </a:lnTo>
                    <a:cubicBezTo>
                      <a:pt x="3810" y="64770"/>
                      <a:pt x="42863" y="98107"/>
                      <a:pt x="88582" y="9429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26074FD8-0215-4683-8209-6A4E086E3295}"/>
                  </a:ext>
                </a:extLst>
              </p:cNvPr>
              <p:cNvSpPr/>
              <p:nvPr/>
            </p:nvSpPr>
            <p:spPr>
              <a:xfrm>
                <a:off x="5339314" y="3643823"/>
                <a:ext cx="347057" cy="345811"/>
              </a:xfrm>
              <a:custGeom>
                <a:avLst/>
                <a:gdLst>
                  <a:gd name="connsiteX0" fmla="*/ 346343 w 347057"/>
                  <a:gd name="connsiteY0" fmla="*/ 157604 h 345811"/>
                  <a:gd name="connsiteX1" fmla="*/ 346343 w 347057"/>
                  <a:gd name="connsiteY1" fmla="*/ 183322 h 345811"/>
                  <a:gd name="connsiteX2" fmla="*/ 188228 w 347057"/>
                  <a:gd name="connsiteY2" fmla="*/ 345247 h 345811"/>
                  <a:gd name="connsiteX3" fmla="*/ 115838 w 347057"/>
                  <a:gd name="connsiteY3" fmla="*/ 335722 h 345811"/>
                  <a:gd name="connsiteX4" fmla="*/ 115838 w 347057"/>
                  <a:gd name="connsiteY4" fmla="*/ 335722 h 345811"/>
                  <a:gd name="connsiteX5" fmla="*/ 36780 w 347057"/>
                  <a:gd name="connsiteY5" fmla="*/ 278572 h 345811"/>
                  <a:gd name="connsiteX6" fmla="*/ 585 w 347057"/>
                  <a:gd name="connsiteY6" fmla="*/ 187132 h 345811"/>
                  <a:gd name="connsiteX7" fmla="*/ 153938 w 347057"/>
                  <a:gd name="connsiteY7" fmla="*/ 442 h 345811"/>
                  <a:gd name="connsiteX8" fmla="*/ 158700 w 347057"/>
                  <a:gd name="connsiteY8" fmla="*/ 442 h 345811"/>
                  <a:gd name="connsiteX9" fmla="*/ 161558 w 347057"/>
                  <a:gd name="connsiteY9" fmla="*/ 442 h 345811"/>
                  <a:gd name="connsiteX10" fmla="*/ 161558 w 347057"/>
                  <a:gd name="connsiteY10" fmla="*/ 442 h 345811"/>
                  <a:gd name="connsiteX11" fmla="*/ 161558 w 347057"/>
                  <a:gd name="connsiteY11" fmla="*/ 442 h 345811"/>
                  <a:gd name="connsiteX12" fmla="*/ 346343 w 347057"/>
                  <a:gd name="connsiteY12" fmla="*/ 157604 h 34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7057" h="345811">
                    <a:moveTo>
                      <a:pt x="346343" y="157604"/>
                    </a:moveTo>
                    <a:cubicBezTo>
                      <a:pt x="347295" y="166177"/>
                      <a:pt x="347295" y="174749"/>
                      <a:pt x="346343" y="183322"/>
                    </a:cubicBezTo>
                    <a:cubicBezTo>
                      <a:pt x="341580" y="268094"/>
                      <a:pt x="274905" y="337627"/>
                      <a:pt x="188228" y="345247"/>
                    </a:cubicBezTo>
                    <a:cubicBezTo>
                      <a:pt x="163463" y="347152"/>
                      <a:pt x="138698" y="344294"/>
                      <a:pt x="115838" y="335722"/>
                    </a:cubicBezTo>
                    <a:lnTo>
                      <a:pt x="115838" y="335722"/>
                    </a:lnTo>
                    <a:cubicBezTo>
                      <a:pt x="84405" y="324292"/>
                      <a:pt x="56783" y="305242"/>
                      <a:pt x="36780" y="278572"/>
                    </a:cubicBezTo>
                    <a:cubicBezTo>
                      <a:pt x="16778" y="252854"/>
                      <a:pt x="3443" y="221422"/>
                      <a:pt x="585" y="187132"/>
                    </a:cubicBezTo>
                    <a:cubicBezTo>
                      <a:pt x="-7035" y="93787"/>
                      <a:pt x="60593" y="10919"/>
                      <a:pt x="153938" y="442"/>
                    </a:cubicBezTo>
                    <a:cubicBezTo>
                      <a:pt x="155843" y="442"/>
                      <a:pt x="156795" y="442"/>
                      <a:pt x="158700" y="442"/>
                    </a:cubicBezTo>
                    <a:cubicBezTo>
                      <a:pt x="159653" y="442"/>
                      <a:pt x="160605" y="442"/>
                      <a:pt x="161558" y="442"/>
                    </a:cubicBezTo>
                    <a:lnTo>
                      <a:pt x="161558" y="442"/>
                    </a:lnTo>
                    <a:lnTo>
                      <a:pt x="161558" y="442"/>
                    </a:lnTo>
                    <a:cubicBezTo>
                      <a:pt x="255855" y="-6226"/>
                      <a:pt x="337770" y="63307"/>
                      <a:pt x="346343" y="157604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C1A40856-62DD-47CA-9EFD-0D3D12AD439B}"/>
                  </a:ext>
                </a:extLst>
              </p:cNvPr>
              <p:cNvSpPr/>
              <p:nvPr/>
            </p:nvSpPr>
            <p:spPr>
              <a:xfrm>
                <a:off x="4952888" y="3643312"/>
                <a:ext cx="547984" cy="343852"/>
              </a:xfrm>
              <a:custGeom>
                <a:avLst/>
                <a:gdLst>
                  <a:gd name="connsiteX0" fmla="*/ 547984 w 547984"/>
                  <a:gd name="connsiteY0" fmla="*/ 0 h 343852"/>
                  <a:gd name="connsiteX1" fmla="*/ 542269 w 547984"/>
                  <a:gd name="connsiteY1" fmla="*/ 203835 h 343852"/>
                  <a:gd name="connsiteX2" fmla="*/ 538459 w 547984"/>
                  <a:gd name="connsiteY2" fmla="*/ 343853 h 343852"/>
                  <a:gd name="connsiteX3" fmla="*/ 503217 w 547984"/>
                  <a:gd name="connsiteY3" fmla="*/ 336233 h 343852"/>
                  <a:gd name="connsiteX4" fmla="*/ 503217 w 547984"/>
                  <a:gd name="connsiteY4" fmla="*/ 336233 h 343852"/>
                  <a:gd name="connsiteX5" fmla="*/ 123169 w 547984"/>
                  <a:gd name="connsiteY5" fmla="*/ 253365 h 343852"/>
                  <a:gd name="connsiteX6" fmla="*/ 87927 w 547984"/>
                  <a:gd name="connsiteY6" fmla="*/ 245745 h 343852"/>
                  <a:gd name="connsiteX7" fmla="*/ 39349 w 547984"/>
                  <a:gd name="connsiteY7" fmla="*/ 235267 h 343852"/>
                  <a:gd name="connsiteX8" fmla="*/ 8869 w 547984"/>
                  <a:gd name="connsiteY8" fmla="*/ 228600 h 343852"/>
                  <a:gd name="connsiteX9" fmla="*/ 297 w 547984"/>
                  <a:gd name="connsiteY9" fmla="*/ 128588 h 343852"/>
                  <a:gd name="connsiteX10" fmla="*/ 73639 w 547984"/>
                  <a:gd name="connsiteY10" fmla="*/ 40958 h 343852"/>
                  <a:gd name="connsiteX11" fmla="*/ 547984 w 547984"/>
                  <a:gd name="connsiteY11" fmla="*/ 0 h 343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7984" h="343852">
                    <a:moveTo>
                      <a:pt x="547984" y="0"/>
                    </a:moveTo>
                    <a:lnTo>
                      <a:pt x="542269" y="203835"/>
                    </a:lnTo>
                    <a:lnTo>
                      <a:pt x="538459" y="343853"/>
                    </a:lnTo>
                    <a:lnTo>
                      <a:pt x="503217" y="336233"/>
                    </a:lnTo>
                    <a:lnTo>
                      <a:pt x="503217" y="336233"/>
                    </a:lnTo>
                    <a:lnTo>
                      <a:pt x="123169" y="253365"/>
                    </a:lnTo>
                    <a:lnTo>
                      <a:pt x="87927" y="245745"/>
                    </a:lnTo>
                    <a:lnTo>
                      <a:pt x="39349" y="235267"/>
                    </a:lnTo>
                    <a:lnTo>
                      <a:pt x="8869" y="228600"/>
                    </a:lnTo>
                    <a:lnTo>
                      <a:pt x="297" y="128588"/>
                    </a:lnTo>
                    <a:cubicBezTo>
                      <a:pt x="-3513" y="83820"/>
                      <a:pt x="29824" y="44767"/>
                      <a:pt x="73639" y="40958"/>
                    </a:cubicBezTo>
                    <a:lnTo>
                      <a:pt x="547984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D20F6825-035F-4EB9-BCEE-84AF6BB5B7D2}"/>
                  </a:ext>
                </a:extLst>
              </p:cNvPr>
              <p:cNvSpPr/>
              <p:nvPr/>
            </p:nvSpPr>
            <p:spPr>
              <a:xfrm>
                <a:off x="5075104" y="3775709"/>
                <a:ext cx="610552" cy="212971"/>
              </a:xfrm>
              <a:custGeom>
                <a:avLst/>
                <a:gdLst>
                  <a:gd name="connsiteX0" fmla="*/ 610553 w 610552"/>
                  <a:gd name="connsiteY0" fmla="*/ 50483 h 212971"/>
                  <a:gd name="connsiteX1" fmla="*/ 452438 w 610552"/>
                  <a:gd name="connsiteY1" fmla="*/ 212408 h 212971"/>
                  <a:gd name="connsiteX2" fmla="*/ 380047 w 610552"/>
                  <a:gd name="connsiteY2" fmla="*/ 202883 h 212971"/>
                  <a:gd name="connsiteX3" fmla="*/ 380047 w 610552"/>
                  <a:gd name="connsiteY3" fmla="*/ 202883 h 212971"/>
                  <a:gd name="connsiteX4" fmla="*/ 0 w 610552"/>
                  <a:gd name="connsiteY4" fmla="*/ 120015 h 212971"/>
                  <a:gd name="connsiteX5" fmla="*/ 1905 w 610552"/>
                  <a:gd name="connsiteY5" fmla="*/ 38100 h 212971"/>
                  <a:gd name="connsiteX6" fmla="*/ 75247 w 610552"/>
                  <a:gd name="connsiteY6" fmla="*/ 0 h 212971"/>
                  <a:gd name="connsiteX7" fmla="*/ 80010 w 610552"/>
                  <a:gd name="connsiteY7" fmla="*/ 51435 h 212971"/>
                  <a:gd name="connsiteX8" fmla="*/ 134303 w 610552"/>
                  <a:gd name="connsiteY8" fmla="*/ 112395 h 212971"/>
                  <a:gd name="connsiteX9" fmla="*/ 232410 w 610552"/>
                  <a:gd name="connsiteY9" fmla="*/ 132398 h 212971"/>
                  <a:gd name="connsiteX10" fmla="*/ 313372 w 610552"/>
                  <a:gd name="connsiteY10" fmla="*/ 60008 h 212971"/>
                  <a:gd name="connsiteX11" fmla="*/ 312420 w 610552"/>
                  <a:gd name="connsiteY11" fmla="*/ 50483 h 212971"/>
                  <a:gd name="connsiteX12" fmla="*/ 391478 w 610552"/>
                  <a:gd name="connsiteY12" fmla="*/ 73343 h 212971"/>
                  <a:gd name="connsiteX13" fmla="*/ 540068 w 610552"/>
                  <a:gd name="connsiteY13" fmla="*/ 60960 h 212971"/>
                  <a:gd name="connsiteX14" fmla="*/ 610553 w 610552"/>
                  <a:gd name="connsiteY14" fmla="*/ 50483 h 21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0552" h="212971">
                    <a:moveTo>
                      <a:pt x="610553" y="50483"/>
                    </a:moveTo>
                    <a:cubicBezTo>
                      <a:pt x="605790" y="135255"/>
                      <a:pt x="539115" y="204788"/>
                      <a:pt x="452438" y="212408"/>
                    </a:cubicBezTo>
                    <a:cubicBezTo>
                      <a:pt x="427672" y="214313"/>
                      <a:pt x="402908" y="211455"/>
                      <a:pt x="380047" y="202883"/>
                    </a:cubicBezTo>
                    <a:lnTo>
                      <a:pt x="380047" y="202883"/>
                    </a:lnTo>
                    <a:lnTo>
                      <a:pt x="0" y="120015"/>
                    </a:lnTo>
                    <a:lnTo>
                      <a:pt x="1905" y="38100"/>
                    </a:lnTo>
                    <a:lnTo>
                      <a:pt x="75247" y="0"/>
                    </a:lnTo>
                    <a:lnTo>
                      <a:pt x="80010" y="51435"/>
                    </a:lnTo>
                    <a:cubicBezTo>
                      <a:pt x="82868" y="81915"/>
                      <a:pt x="104775" y="106680"/>
                      <a:pt x="134303" y="112395"/>
                    </a:cubicBezTo>
                    <a:lnTo>
                      <a:pt x="232410" y="132398"/>
                    </a:lnTo>
                    <a:cubicBezTo>
                      <a:pt x="277178" y="140970"/>
                      <a:pt x="317183" y="104775"/>
                      <a:pt x="313372" y="60008"/>
                    </a:cubicBezTo>
                    <a:lnTo>
                      <a:pt x="312420" y="50483"/>
                    </a:lnTo>
                    <a:lnTo>
                      <a:pt x="391478" y="73343"/>
                    </a:lnTo>
                    <a:lnTo>
                      <a:pt x="540068" y="60960"/>
                    </a:lnTo>
                    <a:lnTo>
                      <a:pt x="610553" y="5048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CB2928BF-4C91-47EB-855A-225147DBF1CD}"/>
                  </a:ext>
                </a:extLst>
              </p:cNvPr>
              <p:cNvSpPr/>
              <p:nvPr/>
            </p:nvSpPr>
            <p:spPr>
              <a:xfrm rot="-4138070">
                <a:off x="5387409" y="3701682"/>
                <a:ext cx="230510" cy="230510"/>
              </a:xfrm>
              <a:custGeom>
                <a:avLst/>
                <a:gdLst>
                  <a:gd name="connsiteX0" fmla="*/ 230510 w 230510"/>
                  <a:gd name="connsiteY0" fmla="*/ 115255 h 230510"/>
                  <a:gd name="connsiteX1" fmla="*/ 115255 w 230510"/>
                  <a:gd name="connsiteY1" fmla="*/ 230510 h 230510"/>
                  <a:gd name="connsiteX2" fmla="*/ 0 w 230510"/>
                  <a:gd name="connsiteY2" fmla="*/ 115255 h 230510"/>
                  <a:gd name="connsiteX3" fmla="*/ 115255 w 230510"/>
                  <a:gd name="connsiteY3" fmla="*/ 0 h 230510"/>
                  <a:gd name="connsiteX4" fmla="*/ 230510 w 230510"/>
                  <a:gd name="connsiteY4" fmla="*/ 115255 h 23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0" h="230510">
                    <a:moveTo>
                      <a:pt x="230510" y="115255"/>
                    </a:moveTo>
                    <a:cubicBezTo>
                      <a:pt x="230510" y="178909"/>
                      <a:pt x="178909" y="230510"/>
                      <a:pt x="115255" y="230510"/>
                    </a:cubicBezTo>
                    <a:cubicBezTo>
                      <a:pt x="51601" y="230510"/>
                      <a:pt x="0" y="178909"/>
                      <a:pt x="0" y="115255"/>
                    </a:cubicBezTo>
                    <a:cubicBezTo>
                      <a:pt x="0" y="51601"/>
                      <a:pt x="51601" y="0"/>
                      <a:pt x="115255" y="0"/>
                    </a:cubicBezTo>
                    <a:cubicBezTo>
                      <a:pt x="178909" y="0"/>
                      <a:pt x="230510" y="51601"/>
                      <a:pt x="230510" y="11525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C04EB38D-D8AA-43C7-8497-080C216C9BFF}"/>
                  </a:ext>
                </a:extLst>
              </p:cNvPr>
              <p:cNvSpPr/>
              <p:nvPr/>
            </p:nvSpPr>
            <p:spPr>
              <a:xfrm>
                <a:off x="4950983" y="3677602"/>
                <a:ext cx="199851" cy="210502"/>
              </a:xfrm>
              <a:custGeom>
                <a:avLst/>
                <a:gdLst>
                  <a:gd name="connsiteX0" fmla="*/ 199369 w 199851"/>
                  <a:gd name="connsiteY0" fmla="*/ 89535 h 210502"/>
                  <a:gd name="connsiteX1" fmla="*/ 97452 w 199851"/>
                  <a:gd name="connsiteY1" fmla="*/ 210502 h 210502"/>
                  <a:gd name="connsiteX2" fmla="*/ 88879 w 199851"/>
                  <a:gd name="connsiteY2" fmla="*/ 210502 h 210502"/>
                  <a:gd name="connsiteX3" fmla="*/ 40302 w 199851"/>
                  <a:gd name="connsiteY3" fmla="*/ 200025 h 210502"/>
                  <a:gd name="connsiteX4" fmla="*/ 7917 w 199851"/>
                  <a:gd name="connsiteY4" fmla="*/ 177165 h 210502"/>
                  <a:gd name="connsiteX5" fmla="*/ 297 w 199851"/>
                  <a:gd name="connsiteY5" fmla="*/ 93345 h 210502"/>
                  <a:gd name="connsiteX6" fmla="*/ 73639 w 199851"/>
                  <a:gd name="connsiteY6" fmla="*/ 5715 h 210502"/>
                  <a:gd name="connsiteX7" fmla="*/ 140314 w 199851"/>
                  <a:gd name="connsiteY7" fmla="*/ 0 h 210502"/>
                  <a:gd name="connsiteX8" fmla="*/ 199369 w 199851"/>
                  <a:gd name="connsiteY8" fmla="*/ 89535 h 21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851" h="210502">
                    <a:moveTo>
                      <a:pt x="199369" y="89535"/>
                    </a:moveTo>
                    <a:cubicBezTo>
                      <a:pt x="205084" y="151447"/>
                      <a:pt x="159364" y="205740"/>
                      <a:pt x="97452" y="210502"/>
                    </a:cubicBezTo>
                    <a:cubicBezTo>
                      <a:pt x="94594" y="210502"/>
                      <a:pt x="91737" y="210502"/>
                      <a:pt x="88879" y="210502"/>
                    </a:cubicBezTo>
                    <a:cubicBezTo>
                      <a:pt x="71734" y="210502"/>
                      <a:pt x="55542" y="206692"/>
                      <a:pt x="40302" y="200025"/>
                    </a:cubicBezTo>
                    <a:cubicBezTo>
                      <a:pt x="27919" y="194310"/>
                      <a:pt x="17442" y="186690"/>
                      <a:pt x="7917" y="177165"/>
                    </a:cubicBezTo>
                    <a:lnTo>
                      <a:pt x="297" y="93345"/>
                    </a:lnTo>
                    <a:cubicBezTo>
                      <a:pt x="-3513" y="48577"/>
                      <a:pt x="29824" y="9525"/>
                      <a:pt x="73639" y="5715"/>
                    </a:cubicBezTo>
                    <a:lnTo>
                      <a:pt x="140314" y="0"/>
                    </a:lnTo>
                    <a:cubicBezTo>
                      <a:pt x="173652" y="18097"/>
                      <a:pt x="196512" y="51435"/>
                      <a:pt x="199369" y="895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C9F9EF9-4201-4287-B65A-E39929DDB753}"/>
                  </a:ext>
                </a:extLst>
              </p:cNvPr>
              <p:cNvSpPr/>
              <p:nvPr/>
            </p:nvSpPr>
            <p:spPr>
              <a:xfrm>
                <a:off x="5169402" y="3653790"/>
                <a:ext cx="217524" cy="118464"/>
              </a:xfrm>
              <a:custGeom>
                <a:avLst/>
                <a:gdLst>
                  <a:gd name="connsiteX0" fmla="*/ 217170 w 217524"/>
                  <a:gd name="connsiteY0" fmla="*/ 0 h 118464"/>
                  <a:gd name="connsiteX1" fmla="*/ 118110 w 217524"/>
                  <a:gd name="connsiteY1" fmla="*/ 118110 h 118464"/>
                  <a:gd name="connsiteX2" fmla="*/ 0 w 217524"/>
                  <a:gd name="connsiteY2" fmla="*/ 19050 h 118464"/>
                  <a:gd name="connsiteX3" fmla="*/ 217170 w 217524"/>
                  <a:gd name="connsiteY3" fmla="*/ 0 h 11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524" h="118464">
                    <a:moveTo>
                      <a:pt x="217170" y="0"/>
                    </a:moveTo>
                    <a:cubicBezTo>
                      <a:pt x="221933" y="60007"/>
                      <a:pt x="178118" y="113347"/>
                      <a:pt x="118110" y="118110"/>
                    </a:cubicBezTo>
                    <a:cubicBezTo>
                      <a:pt x="58103" y="122872"/>
                      <a:pt x="4763" y="79057"/>
                      <a:pt x="0" y="19050"/>
                    </a:cubicBezTo>
                    <a:lnTo>
                      <a:pt x="217170" y="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2A362983-56A8-413F-BC68-43115F0940E2}"/>
                  </a:ext>
                </a:extLst>
              </p:cNvPr>
              <p:cNvSpPr/>
              <p:nvPr/>
            </p:nvSpPr>
            <p:spPr>
              <a:xfrm>
                <a:off x="5411878" y="3724816"/>
                <a:ext cx="180709" cy="180709"/>
              </a:xfrm>
              <a:custGeom>
                <a:avLst/>
                <a:gdLst>
                  <a:gd name="connsiteX0" fmla="*/ 180434 w 180709"/>
                  <a:gd name="connsiteY0" fmla="*/ 82326 h 180709"/>
                  <a:gd name="connsiteX1" fmla="*/ 98519 w 180709"/>
                  <a:gd name="connsiteY1" fmla="*/ 180434 h 180709"/>
                  <a:gd name="connsiteX2" fmla="*/ 411 w 180709"/>
                  <a:gd name="connsiteY2" fmla="*/ 98519 h 180709"/>
                  <a:gd name="connsiteX3" fmla="*/ 82327 w 180709"/>
                  <a:gd name="connsiteY3" fmla="*/ 411 h 180709"/>
                  <a:gd name="connsiteX4" fmla="*/ 180434 w 180709"/>
                  <a:gd name="connsiteY4" fmla="*/ 82326 h 18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709" h="180709">
                    <a:moveTo>
                      <a:pt x="180434" y="82326"/>
                    </a:moveTo>
                    <a:cubicBezTo>
                      <a:pt x="184244" y="131856"/>
                      <a:pt x="148049" y="175671"/>
                      <a:pt x="98519" y="180434"/>
                    </a:cubicBezTo>
                    <a:cubicBezTo>
                      <a:pt x="48989" y="184244"/>
                      <a:pt x="5174" y="148049"/>
                      <a:pt x="411" y="98519"/>
                    </a:cubicBezTo>
                    <a:cubicBezTo>
                      <a:pt x="-4351" y="48989"/>
                      <a:pt x="32797" y="5174"/>
                      <a:pt x="82327" y="411"/>
                    </a:cubicBezTo>
                    <a:cubicBezTo>
                      <a:pt x="131857" y="-4351"/>
                      <a:pt x="176624" y="32796"/>
                      <a:pt x="180434" y="8232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E06C26B0-58E9-4C3D-8EB7-904B91CF3683}"/>
                  </a:ext>
                </a:extLst>
              </p:cNvPr>
              <p:cNvSpPr/>
              <p:nvPr/>
            </p:nvSpPr>
            <p:spPr>
              <a:xfrm>
                <a:off x="4847457" y="3691890"/>
                <a:ext cx="93476" cy="50613"/>
              </a:xfrm>
              <a:custGeom>
                <a:avLst/>
                <a:gdLst>
                  <a:gd name="connsiteX0" fmla="*/ 93345 w 93476"/>
                  <a:gd name="connsiteY0" fmla="*/ 0 h 50613"/>
                  <a:gd name="connsiteX1" fmla="*/ 50482 w 93476"/>
                  <a:gd name="connsiteY1" fmla="*/ 50482 h 50613"/>
                  <a:gd name="connsiteX2" fmla="*/ 0 w 93476"/>
                  <a:gd name="connsiteY2" fmla="*/ 7620 h 50613"/>
                  <a:gd name="connsiteX3" fmla="*/ 93345 w 93476"/>
                  <a:gd name="connsiteY3" fmla="*/ 0 h 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476" h="50613">
                    <a:moveTo>
                      <a:pt x="93345" y="0"/>
                    </a:moveTo>
                    <a:cubicBezTo>
                      <a:pt x="95250" y="25717"/>
                      <a:pt x="76200" y="48577"/>
                      <a:pt x="50482" y="50482"/>
                    </a:cubicBezTo>
                    <a:cubicBezTo>
                      <a:pt x="24765" y="52388"/>
                      <a:pt x="1905" y="33338"/>
                      <a:pt x="0" y="7620"/>
                    </a:cubicBezTo>
                    <a:lnTo>
                      <a:pt x="93345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3459EB0-D7CF-40E6-9C74-B3E2056DE726}"/>
                  </a:ext>
                </a:extLst>
              </p:cNvPr>
              <p:cNvSpPr/>
              <p:nvPr/>
            </p:nvSpPr>
            <p:spPr>
              <a:xfrm>
                <a:off x="5689467" y="3444239"/>
                <a:ext cx="24765" cy="23812"/>
              </a:xfrm>
              <a:custGeom>
                <a:avLst/>
                <a:gdLst>
                  <a:gd name="connsiteX0" fmla="*/ 24765 w 24765"/>
                  <a:gd name="connsiteY0" fmla="*/ 0 h 23812"/>
                  <a:gd name="connsiteX1" fmla="*/ 20955 w 24765"/>
                  <a:gd name="connsiteY1" fmla="*/ 23813 h 23812"/>
                  <a:gd name="connsiteX2" fmla="*/ 0 w 24765"/>
                  <a:gd name="connsiteY2" fmla="*/ 1905 h 23812"/>
                  <a:gd name="connsiteX3" fmla="*/ 24765 w 24765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5" h="23812">
                    <a:moveTo>
                      <a:pt x="24765" y="0"/>
                    </a:moveTo>
                    <a:cubicBezTo>
                      <a:pt x="24765" y="8573"/>
                      <a:pt x="23813" y="16193"/>
                      <a:pt x="20955" y="23813"/>
                    </a:cubicBezTo>
                    <a:cubicBezTo>
                      <a:pt x="11430" y="20002"/>
                      <a:pt x="3810" y="11430"/>
                      <a:pt x="0" y="1905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7FDB33D5-8274-4860-9D8D-E481B68E3F02}"/>
                  </a:ext>
                </a:extLst>
              </p:cNvPr>
              <p:cNvSpPr/>
              <p:nvPr/>
            </p:nvSpPr>
            <p:spPr>
              <a:xfrm>
                <a:off x="5450389" y="3602071"/>
                <a:ext cx="185737" cy="55528"/>
              </a:xfrm>
              <a:custGeom>
                <a:avLst/>
                <a:gdLst>
                  <a:gd name="connsiteX0" fmla="*/ 185738 w 185737"/>
                  <a:gd name="connsiteY0" fmla="*/ 55529 h 55528"/>
                  <a:gd name="connsiteX1" fmla="*/ 128588 w 185737"/>
                  <a:gd name="connsiteY1" fmla="*/ 26001 h 55528"/>
                  <a:gd name="connsiteX2" fmla="*/ 953 w 185737"/>
                  <a:gd name="connsiteY2" fmla="*/ 11714 h 55528"/>
                  <a:gd name="connsiteX3" fmla="*/ 0 w 185737"/>
                  <a:gd name="connsiteY3" fmla="*/ 1236 h 55528"/>
                  <a:gd name="connsiteX4" fmla="*/ 123825 w 185737"/>
                  <a:gd name="connsiteY4" fmla="*/ 13619 h 55528"/>
                  <a:gd name="connsiteX5" fmla="*/ 178118 w 185737"/>
                  <a:gd name="connsiteY5" fmla="*/ 38384 h 55528"/>
                  <a:gd name="connsiteX6" fmla="*/ 185738 w 185737"/>
                  <a:gd name="connsiteY6" fmla="*/ 55529 h 55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737" h="55528">
                    <a:moveTo>
                      <a:pt x="185738" y="55529"/>
                    </a:moveTo>
                    <a:cubicBezTo>
                      <a:pt x="167640" y="42194"/>
                      <a:pt x="148590" y="32669"/>
                      <a:pt x="128588" y="26001"/>
                    </a:cubicBezTo>
                    <a:cubicBezTo>
                      <a:pt x="78105" y="7904"/>
                      <a:pt x="27623" y="8856"/>
                      <a:pt x="953" y="11714"/>
                    </a:cubicBezTo>
                    <a:lnTo>
                      <a:pt x="0" y="1236"/>
                    </a:lnTo>
                    <a:cubicBezTo>
                      <a:pt x="25718" y="-669"/>
                      <a:pt x="74295" y="-2574"/>
                      <a:pt x="123825" y="13619"/>
                    </a:cubicBezTo>
                    <a:cubicBezTo>
                      <a:pt x="141923" y="19334"/>
                      <a:pt x="160973" y="27906"/>
                      <a:pt x="178118" y="38384"/>
                    </a:cubicBezTo>
                    <a:lnTo>
                      <a:pt x="185738" y="55529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15489C92-80A4-4BBE-B486-6542437CE226}"/>
                  </a:ext>
                </a:extLst>
              </p:cNvPr>
              <p:cNvSpPr/>
              <p:nvPr/>
            </p:nvSpPr>
            <p:spPr>
              <a:xfrm>
                <a:off x="5574214" y="3615690"/>
                <a:ext cx="61912" cy="41909"/>
              </a:xfrm>
              <a:custGeom>
                <a:avLst/>
                <a:gdLst>
                  <a:gd name="connsiteX0" fmla="*/ 61913 w 61912"/>
                  <a:gd name="connsiteY0" fmla="*/ 41910 h 41909"/>
                  <a:gd name="connsiteX1" fmla="*/ 4763 w 61912"/>
                  <a:gd name="connsiteY1" fmla="*/ 12382 h 41909"/>
                  <a:gd name="connsiteX2" fmla="*/ 0 w 61912"/>
                  <a:gd name="connsiteY2" fmla="*/ 0 h 41909"/>
                  <a:gd name="connsiteX3" fmla="*/ 54293 w 61912"/>
                  <a:gd name="connsiteY3" fmla="*/ 24765 h 41909"/>
                  <a:gd name="connsiteX4" fmla="*/ 61913 w 61912"/>
                  <a:gd name="connsiteY4" fmla="*/ 4191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41909">
                    <a:moveTo>
                      <a:pt x="61913" y="41910"/>
                    </a:moveTo>
                    <a:cubicBezTo>
                      <a:pt x="43815" y="28575"/>
                      <a:pt x="24765" y="19050"/>
                      <a:pt x="4763" y="12382"/>
                    </a:cubicBezTo>
                    <a:lnTo>
                      <a:pt x="0" y="0"/>
                    </a:lnTo>
                    <a:cubicBezTo>
                      <a:pt x="18098" y="5715"/>
                      <a:pt x="37148" y="14288"/>
                      <a:pt x="54293" y="24765"/>
                    </a:cubicBezTo>
                    <a:lnTo>
                      <a:pt x="61913" y="4191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02C8361-FB17-4212-8692-204981A3BBD9}"/>
                  </a:ext>
                </a:extLst>
              </p:cNvPr>
              <p:cNvSpPr/>
              <p:nvPr/>
            </p:nvSpPr>
            <p:spPr>
              <a:xfrm>
                <a:off x="5430387" y="3367698"/>
                <a:ext cx="258127" cy="96765"/>
              </a:xfrm>
              <a:custGeom>
                <a:avLst/>
                <a:gdLst>
                  <a:gd name="connsiteX0" fmla="*/ 246697 w 258127"/>
                  <a:gd name="connsiteY0" fmla="*/ 65111 h 96765"/>
                  <a:gd name="connsiteX1" fmla="*/ 258127 w 258127"/>
                  <a:gd name="connsiteY1" fmla="*/ 93686 h 96765"/>
                  <a:gd name="connsiteX2" fmla="*/ 220980 w 258127"/>
                  <a:gd name="connsiteY2" fmla="*/ 96544 h 96765"/>
                  <a:gd name="connsiteX3" fmla="*/ 159067 w 258127"/>
                  <a:gd name="connsiteY3" fmla="*/ 69874 h 96765"/>
                  <a:gd name="connsiteX4" fmla="*/ 63817 w 258127"/>
                  <a:gd name="connsiteY4" fmla="*/ 29869 h 96765"/>
                  <a:gd name="connsiteX5" fmla="*/ 7620 w 258127"/>
                  <a:gd name="connsiteY5" fmla="*/ 34631 h 96765"/>
                  <a:gd name="connsiteX6" fmla="*/ 952 w 258127"/>
                  <a:gd name="connsiteY6" fmla="*/ 11771 h 96765"/>
                  <a:gd name="connsiteX7" fmla="*/ 0 w 258127"/>
                  <a:gd name="connsiteY7" fmla="*/ 6056 h 96765"/>
                  <a:gd name="connsiteX8" fmla="*/ 68580 w 258127"/>
                  <a:gd name="connsiteY8" fmla="*/ 341 h 96765"/>
                  <a:gd name="connsiteX9" fmla="*/ 163830 w 258127"/>
                  <a:gd name="connsiteY9" fmla="*/ 40346 h 96765"/>
                  <a:gd name="connsiteX10" fmla="*/ 225742 w 258127"/>
                  <a:gd name="connsiteY10" fmla="*/ 67016 h 96765"/>
                  <a:gd name="connsiteX11" fmla="*/ 246697 w 258127"/>
                  <a:gd name="connsiteY11" fmla="*/ 65111 h 9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8127" h="96765">
                    <a:moveTo>
                      <a:pt x="246697" y="65111"/>
                    </a:moveTo>
                    <a:cubicBezTo>
                      <a:pt x="246697" y="65111"/>
                      <a:pt x="248602" y="84161"/>
                      <a:pt x="258127" y="93686"/>
                    </a:cubicBezTo>
                    <a:lnTo>
                      <a:pt x="220980" y="96544"/>
                    </a:lnTo>
                    <a:cubicBezTo>
                      <a:pt x="197167" y="98449"/>
                      <a:pt x="174307" y="87971"/>
                      <a:pt x="159067" y="69874"/>
                    </a:cubicBezTo>
                    <a:cubicBezTo>
                      <a:pt x="136207" y="43204"/>
                      <a:pt x="101917" y="27011"/>
                      <a:pt x="63817" y="29869"/>
                    </a:cubicBezTo>
                    <a:lnTo>
                      <a:pt x="7620" y="34631"/>
                    </a:lnTo>
                    <a:cubicBezTo>
                      <a:pt x="3810" y="27964"/>
                      <a:pt x="1905" y="20344"/>
                      <a:pt x="952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7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46697" y="65111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2CEFDC1F-B77A-4495-BFED-288E46E77C24}"/>
                  </a:ext>
                </a:extLst>
              </p:cNvPr>
              <p:cNvSpPr/>
              <p:nvPr/>
            </p:nvSpPr>
            <p:spPr>
              <a:xfrm>
                <a:off x="5559846" y="3409869"/>
                <a:ext cx="35323" cy="20082"/>
              </a:xfrm>
              <a:custGeom>
                <a:avLst/>
                <a:gdLst>
                  <a:gd name="connsiteX0" fmla="*/ 81 w 35323"/>
                  <a:gd name="connsiteY0" fmla="*/ 20083 h 20082"/>
                  <a:gd name="connsiteX1" fmla="*/ 16273 w 35323"/>
                  <a:gd name="connsiteY1" fmla="*/ 80 h 20082"/>
                  <a:gd name="connsiteX2" fmla="*/ 35323 w 35323"/>
                  <a:gd name="connsiteY2" fmla="*/ 17225 h 20082"/>
                  <a:gd name="connsiteX3" fmla="*/ 81 w 35323"/>
                  <a:gd name="connsiteY3" fmla="*/ 20083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23" h="20082">
                    <a:moveTo>
                      <a:pt x="81" y="20083"/>
                    </a:moveTo>
                    <a:cubicBezTo>
                      <a:pt x="-872" y="9605"/>
                      <a:pt x="6748" y="1033"/>
                      <a:pt x="16273" y="80"/>
                    </a:cubicBezTo>
                    <a:cubicBezTo>
                      <a:pt x="25798" y="-872"/>
                      <a:pt x="34371" y="6748"/>
                      <a:pt x="35323" y="17225"/>
                    </a:cubicBezTo>
                    <a:lnTo>
                      <a:pt x="81" y="20083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1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754910" y="3684371"/>
              <a:ext cx="370241" cy="661886"/>
              <a:chOff x="4754910" y="3684371"/>
              <a:chExt cx="370241" cy="661886"/>
            </a:xfrm>
          </p:grpSpPr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C51729D-4D37-4720-9315-FEB2D8196F31}"/>
                  </a:ext>
                </a:extLst>
              </p:cNvPr>
              <p:cNvSpPr/>
              <p:nvPr/>
            </p:nvSpPr>
            <p:spPr>
              <a:xfrm rot="1266397">
                <a:off x="4765340" y="4257639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3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4754910" y="3684371"/>
                <a:ext cx="370241" cy="661886"/>
                <a:chOff x="4754910" y="3684371"/>
                <a:chExt cx="370241" cy="661886"/>
              </a:xfrm>
            </p:grpSpPr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DD755773-683C-4FEC-AD1C-9AE790A1D212}"/>
                    </a:ext>
                  </a:extLst>
                </p:cNvPr>
                <p:cNvSpPr/>
                <p:nvPr/>
              </p:nvSpPr>
              <p:spPr>
                <a:xfrm>
                  <a:off x="4838833" y="3993780"/>
                  <a:ext cx="104269" cy="103925"/>
                </a:xfrm>
                <a:custGeom>
                  <a:avLst/>
                  <a:gdLst>
                    <a:gd name="connsiteX0" fmla="*/ 101969 w 104269"/>
                    <a:gd name="connsiteY0" fmla="*/ 66727 h 103925"/>
                    <a:gd name="connsiteX1" fmla="*/ 37199 w 104269"/>
                    <a:gd name="connsiteY1" fmla="*/ 101969 h 103925"/>
                    <a:gd name="connsiteX2" fmla="*/ 1956 w 104269"/>
                    <a:gd name="connsiteY2" fmla="*/ 37199 h 103925"/>
                    <a:gd name="connsiteX3" fmla="*/ 66727 w 104269"/>
                    <a:gd name="connsiteY3" fmla="*/ 1957 h 103925"/>
                    <a:gd name="connsiteX4" fmla="*/ 101969 w 104269"/>
                    <a:gd name="connsiteY4" fmla="*/ 66727 h 10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69" h="103925">
                      <a:moveTo>
                        <a:pt x="101969" y="66727"/>
                      </a:moveTo>
                      <a:cubicBezTo>
                        <a:pt x="93397" y="94349"/>
                        <a:pt x="64822" y="109589"/>
                        <a:pt x="37199" y="101969"/>
                      </a:cubicBezTo>
                      <a:cubicBezTo>
                        <a:pt x="9577" y="93397"/>
                        <a:pt x="-5663" y="64822"/>
                        <a:pt x="1956" y="37199"/>
                      </a:cubicBezTo>
                      <a:cubicBezTo>
                        <a:pt x="10529" y="9577"/>
                        <a:pt x="39104" y="-5664"/>
                        <a:pt x="66727" y="1957"/>
                      </a:cubicBezTo>
                      <a:cubicBezTo>
                        <a:pt x="94349" y="10529"/>
                        <a:pt x="110542" y="39104"/>
                        <a:pt x="101969" y="6672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F3095032-3225-48D1-92B7-80E586FFA93E}"/>
                    </a:ext>
                  </a:extLst>
                </p:cNvPr>
                <p:cNvSpPr/>
                <p:nvPr/>
              </p:nvSpPr>
              <p:spPr>
                <a:xfrm>
                  <a:off x="4754910" y="4015002"/>
                  <a:ext cx="166627" cy="331255"/>
                </a:xfrm>
                <a:custGeom>
                  <a:avLst/>
                  <a:gdLst>
                    <a:gd name="connsiteX0" fmla="*/ 54447 w 166627"/>
                    <a:gd name="connsiteY0" fmla="*/ 331255 h 331255"/>
                    <a:gd name="connsiteX1" fmla="*/ 24919 w 166627"/>
                    <a:gd name="connsiteY1" fmla="*/ 319825 h 331255"/>
                    <a:gd name="connsiteX2" fmla="*/ 3012 w 166627"/>
                    <a:gd name="connsiteY2" fmla="*/ 269343 h 331255"/>
                    <a:gd name="connsiteX3" fmla="*/ 98262 w 166627"/>
                    <a:gd name="connsiteY3" fmla="*/ 22645 h 331255"/>
                    <a:gd name="connsiteX4" fmla="*/ 143982 w 166627"/>
                    <a:gd name="connsiteY4" fmla="*/ 2643 h 331255"/>
                    <a:gd name="connsiteX5" fmla="*/ 143982 w 166627"/>
                    <a:gd name="connsiteY5" fmla="*/ 2643 h 331255"/>
                    <a:gd name="connsiteX6" fmla="*/ 163985 w 166627"/>
                    <a:gd name="connsiteY6" fmla="*/ 48363 h 331255"/>
                    <a:gd name="connsiteX7" fmla="*/ 54447 w 166627"/>
                    <a:gd name="connsiteY7" fmla="*/ 331255 h 33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6627" h="331255">
                      <a:moveTo>
                        <a:pt x="54447" y="331255"/>
                      </a:moveTo>
                      <a:lnTo>
                        <a:pt x="24919" y="319825"/>
                      </a:lnTo>
                      <a:cubicBezTo>
                        <a:pt x="4917" y="312205"/>
                        <a:pt x="-5560" y="289345"/>
                        <a:pt x="3012" y="269343"/>
                      </a:cubicBezTo>
                      <a:lnTo>
                        <a:pt x="98262" y="22645"/>
                      </a:lnTo>
                      <a:cubicBezTo>
                        <a:pt x="104929" y="4548"/>
                        <a:pt x="125885" y="-4977"/>
                        <a:pt x="143982" y="2643"/>
                      </a:cubicBezTo>
                      <a:lnTo>
                        <a:pt x="143982" y="2643"/>
                      </a:lnTo>
                      <a:cubicBezTo>
                        <a:pt x="162079" y="9310"/>
                        <a:pt x="171604" y="30265"/>
                        <a:pt x="163985" y="48363"/>
                      </a:cubicBezTo>
                      <a:lnTo>
                        <a:pt x="54447" y="3312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DA4A7D76-155D-4B06-AC60-5A17232CA843}"/>
                    </a:ext>
                  </a:extLst>
                </p:cNvPr>
                <p:cNvSpPr/>
                <p:nvPr/>
              </p:nvSpPr>
              <p:spPr>
                <a:xfrm>
                  <a:off x="4755324" y="4116704"/>
                  <a:ext cx="73797" cy="214312"/>
                </a:xfrm>
                <a:custGeom>
                  <a:avLst/>
                  <a:gdLst>
                    <a:gd name="connsiteX0" fmla="*/ 17838 w 73797"/>
                    <a:gd name="connsiteY0" fmla="*/ 211455 h 214312"/>
                    <a:gd name="connsiteX1" fmla="*/ 16885 w 73797"/>
                    <a:gd name="connsiteY1" fmla="*/ 214313 h 214312"/>
                    <a:gd name="connsiteX2" fmla="*/ 2598 w 73797"/>
                    <a:gd name="connsiteY2" fmla="*/ 167640 h 214312"/>
                    <a:gd name="connsiteX3" fmla="*/ 67368 w 73797"/>
                    <a:gd name="connsiteY3" fmla="*/ 0 h 214312"/>
                    <a:gd name="connsiteX4" fmla="*/ 67368 w 73797"/>
                    <a:gd name="connsiteY4" fmla="*/ 0 h 214312"/>
                    <a:gd name="connsiteX5" fmla="*/ 73083 w 73797"/>
                    <a:gd name="connsiteY5" fmla="*/ 13335 h 214312"/>
                    <a:gd name="connsiteX6" fmla="*/ 11170 w 73797"/>
                    <a:gd name="connsiteY6" fmla="*/ 173355 h 214312"/>
                    <a:gd name="connsiteX7" fmla="*/ 15933 w 73797"/>
                    <a:gd name="connsiteY7" fmla="*/ 200978 h 214312"/>
                    <a:gd name="connsiteX8" fmla="*/ 17838 w 73797"/>
                    <a:gd name="connsiteY8" fmla="*/ 211455 h 2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797" h="214312">
                      <a:moveTo>
                        <a:pt x="17838" y="211455"/>
                      </a:moveTo>
                      <a:lnTo>
                        <a:pt x="16885" y="214313"/>
                      </a:lnTo>
                      <a:cubicBezTo>
                        <a:pt x="2598" y="204788"/>
                        <a:pt x="-4070" y="184785"/>
                        <a:pt x="2598" y="167640"/>
                      </a:cubicBezTo>
                      <a:lnTo>
                        <a:pt x="67368" y="0"/>
                      </a:lnTo>
                      <a:lnTo>
                        <a:pt x="67368" y="0"/>
                      </a:lnTo>
                      <a:cubicBezTo>
                        <a:pt x="73083" y="1905"/>
                        <a:pt x="74988" y="7620"/>
                        <a:pt x="73083" y="13335"/>
                      </a:cubicBezTo>
                      <a:lnTo>
                        <a:pt x="11170" y="173355"/>
                      </a:lnTo>
                      <a:cubicBezTo>
                        <a:pt x="7360" y="182880"/>
                        <a:pt x="9265" y="194310"/>
                        <a:pt x="15933" y="200978"/>
                      </a:cubicBezTo>
                      <a:cubicBezTo>
                        <a:pt x="18790" y="203835"/>
                        <a:pt x="18790" y="207645"/>
                        <a:pt x="17838" y="21145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F04640C0-9684-4529-B961-AC993892144F}"/>
                    </a:ext>
                  </a:extLst>
                </p:cNvPr>
                <p:cNvSpPr/>
                <p:nvPr/>
              </p:nvSpPr>
              <p:spPr>
                <a:xfrm rot="1266397">
                  <a:off x="4763663" y="4268064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84850B32-7A2C-498A-98A6-2B005760D5B3}"/>
                    </a:ext>
                  </a:extLst>
                </p:cNvPr>
                <p:cNvSpPr/>
                <p:nvPr/>
              </p:nvSpPr>
              <p:spPr>
                <a:xfrm>
                  <a:off x="4888620" y="3684371"/>
                  <a:ext cx="236530" cy="387283"/>
                </a:xfrm>
                <a:custGeom>
                  <a:avLst/>
                  <a:gdLst>
                    <a:gd name="connsiteX0" fmla="*/ 59802 w 236530"/>
                    <a:gd name="connsiteY0" fmla="*/ 383756 h 387283"/>
                    <a:gd name="connsiteX1" fmla="*/ 59802 w 236530"/>
                    <a:gd name="connsiteY1" fmla="*/ 383756 h 387283"/>
                    <a:gd name="connsiteX2" fmla="*/ 3604 w 236530"/>
                    <a:gd name="connsiteY2" fmla="*/ 278981 h 387283"/>
                    <a:gd name="connsiteX3" fmla="*/ 71231 w 236530"/>
                    <a:gd name="connsiteY3" fmla="*/ 56096 h 387283"/>
                    <a:gd name="connsiteX4" fmla="*/ 170292 w 236530"/>
                    <a:gd name="connsiteY4" fmla="*/ 3709 h 387283"/>
                    <a:gd name="connsiteX5" fmla="*/ 183627 w 236530"/>
                    <a:gd name="connsiteY5" fmla="*/ 7519 h 387283"/>
                    <a:gd name="connsiteX6" fmla="*/ 233156 w 236530"/>
                    <a:gd name="connsiteY6" fmla="*/ 100864 h 387283"/>
                    <a:gd name="connsiteX7" fmla="*/ 164577 w 236530"/>
                    <a:gd name="connsiteY7" fmla="*/ 327559 h 387283"/>
                    <a:gd name="connsiteX8" fmla="*/ 59802 w 236530"/>
                    <a:gd name="connsiteY8" fmla="*/ 383756 h 387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6530" h="387283">
                      <a:moveTo>
                        <a:pt x="59802" y="383756"/>
                      </a:moveTo>
                      <a:lnTo>
                        <a:pt x="59802" y="383756"/>
                      </a:lnTo>
                      <a:cubicBezTo>
                        <a:pt x="15034" y="370421"/>
                        <a:pt x="-9731" y="323749"/>
                        <a:pt x="3604" y="278981"/>
                      </a:cubicBezTo>
                      <a:lnTo>
                        <a:pt x="71231" y="56096"/>
                      </a:lnTo>
                      <a:cubicBezTo>
                        <a:pt x="83614" y="14186"/>
                        <a:pt x="128381" y="-9626"/>
                        <a:pt x="170292" y="3709"/>
                      </a:cubicBezTo>
                      <a:lnTo>
                        <a:pt x="183627" y="7519"/>
                      </a:lnTo>
                      <a:cubicBezTo>
                        <a:pt x="222679" y="19901"/>
                        <a:pt x="245539" y="60859"/>
                        <a:pt x="233156" y="100864"/>
                      </a:cubicBezTo>
                      <a:lnTo>
                        <a:pt x="164577" y="327559"/>
                      </a:lnTo>
                      <a:cubicBezTo>
                        <a:pt x="151242" y="371374"/>
                        <a:pt x="104569" y="397091"/>
                        <a:pt x="59802" y="383756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6F0B9BF3-1461-486C-A381-25C37A8C43EE}"/>
                    </a:ext>
                  </a:extLst>
                </p:cNvPr>
                <p:cNvSpPr/>
                <p:nvPr/>
              </p:nvSpPr>
              <p:spPr>
                <a:xfrm>
                  <a:off x="4888876" y="3967162"/>
                  <a:ext cx="163368" cy="104321"/>
                </a:xfrm>
                <a:custGeom>
                  <a:avLst/>
                  <a:gdLst>
                    <a:gd name="connsiteX0" fmla="*/ 163368 w 163368"/>
                    <a:gd name="connsiteY0" fmla="*/ 48578 h 104321"/>
                    <a:gd name="connsiteX1" fmla="*/ 59546 w 163368"/>
                    <a:gd name="connsiteY1" fmla="*/ 100965 h 104321"/>
                    <a:gd name="connsiteX2" fmla="*/ 2396 w 163368"/>
                    <a:gd name="connsiteY2" fmla="*/ 0 h 104321"/>
                    <a:gd name="connsiteX3" fmla="*/ 23351 w 163368"/>
                    <a:gd name="connsiteY3" fmla="*/ 6667 h 104321"/>
                    <a:gd name="connsiteX4" fmla="*/ 67166 w 163368"/>
                    <a:gd name="connsiteY4" fmla="*/ 76200 h 104321"/>
                    <a:gd name="connsiteX5" fmla="*/ 142413 w 163368"/>
                    <a:gd name="connsiteY5" fmla="*/ 41910 h 104321"/>
                    <a:gd name="connsiteX6" fmla="*/ 163368 w 163368"/>
                    <a:gd name="connsiteY6" fmla="*/ 48578 h 10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368" h="104321">
                      <a:moveTo>
                        <a:pt x="163368" y="48578"/>
                      </a:moveTo>
                      <a:cubicBezTo>
                        <a:pt x="148128" y="90488"/>
                        <a:pt x="103361" y="113347"/>
                        <a:pt x="59546" y="100965"/>
                      </a:cubicBezTo>
                      <a:cubicBezTo>
                        <a:pt x="16683" y="87630"/>
                        <a:pt x="-8082" y="43815"/>
                        <a:pt x="2396" y="0"/>
                      </a:cubicBezTo>
                      <a:lnTo>
                        <a:pt x="23351" y="6667"/>
                      </a:lnTo>
                      <a:cubicBezTo>
                        <a:pt x="18588" y="37147"/>
                        <a:pt x="36686" y="67628"/>
                        <a:pt x="67166" y="76200"/>
                      </a:cubicBezTo>
                      <a:cubicBezTo>
                        <a:pt x="97646" y="85725"/>
                        <a:pt x="130031" y="70485"/>
                        <a:pt x="142413" y="41910"/>
                      </a:cubicBezTo>
                      <a:lnTo>
                        <a:pt x="163368" y="48578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CED51330-11AE-4B08-9A01-1E9AFF6DF493}"/>
                    </a:ext>
                  </a:extLst>
                </p:cNvPr>
                <p:cNvSpPr/>
                <p:nvPr/>
              </p:nvSpPr>
              <p:spPr>
                <a:xfrm>
                  <a:off x="4977717" y="3724050"/>
                  <a:ext cx="118574" cy="118566"/>
                </a:xfrm>
                <a:custGeom>
                  <a:avLst/>
                  <a:gdLst>
                    <a:gd name="connsiteX0" fmla="*/ 118342 w 118574"/>
                    <a:gd name="connsiteY0" fmla="*/ 54517 h 118566"/>
                    <a:gd name="connsiteX1" fmla="*/ 64050 w 118574"/>
                    <a:gd name="connsiteY1" fmla="*/ 118335 h 118566"/>
                    <a:gd name="connsiteX2" fmla="*/ 232 w 118574"/>
                    <a:gd name="connsiteY2" fmla="*/ 64042 h 118566"/>
                    <a:gd name="connsiteX3" fmla="*/ 54525 w 118574"/>
                    <a:gd name="connsiteY3" fmla="*/ 225 h 118566"/>
                    <a:gd name="connsiteX4" fmla="*/ 118342 w 118574"/>
                    <a:gd name="connsiteY4" fmla="*/ 54517 h 11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574" h="118566">
                      <a:moveTo>
                        <a:pt x="118342" y="54517"/>
                      </a:moveTo>
                      <a:cubicBezTo>
                        <a:pt x="121200" y="86902"/>
                        <a:pt x="97387" y="115477"/>
                        <a:pt x="64050" y="118335"/>
                      </a:cubicBezTo>
                      <a:cubicBezTo>
                        <a:pt x="31665" y="121192"/>
                        <a:pt x="3090" y="97380"/>
                        <a:pt x="232" y="64042"/>
                      </a:cubicBezTo>
                      <a:cubicBezTo>
                        <a:pt x="-2625" y="31657"/>
                        <a:pt x="21187" y="3082"/>
                        <a:pt x="54525" y="225"/>
                      </a:cubicBezTo>
                      <a:cubicBezTo>
                        <a:pt x="86910" y="-2633"/>
                        <a:pt x="115485" y="22132"/>
                        <a:pt x="118342" y="5451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83DC49A1-A025-47B7-AC05-A72615BE8CE6}"/>
                    </a:ext>
                  </a:extLst>
                </p:cNvPr>
                <p:cNvSpPr/>
                <p:nvPr/>
              </p:nvSpPr>
              <p:spPr>
                <a:xfrm>
                  <a:off x="4993560" y="3740587"/>
                  <a:ext cx="86889" cy="87139"/>
                </a:xfrm>
                <a:custGeom>
                  <a:avLst/>
                  <a:gdLst>
                    <a:gd name="connsiteX0" fmla="*/ 86307 w 86889"/>
                    <a:gd name="connsiteY0" fmla="*/ 36075 h 87139"/>
                    <a:gd name="connsiteX1" fmla="*/ 51065 w 86889"/>
                    <a:gd name="connsiteY1" fmla="*/ 86558 h 87139"/>
                    <a:gd name="connsiteX2" fmla="*/ 582 w 86889"/>
                    <a:gd name="connsiteY2" fmla="*/ 51315 h 87139"/>
                    <a:gd name="connsiteX3" fmla="*/ 35825 w 86889"/>
                    <a:gd name="connsiteY3" fmla="*/ 833 h 87139"/>
                    <a:gd name="connsiteX4" fmla="*/ 86307 w 86889"/>
                    <a:gd name="connsiteY4" fmla="*/ 36075 h 8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89" h="87139">
                      <a:moveTo>
                        <a:pt x="86307" y="36075"/>
                      </a:moveTo>
                      <a:cubicBezTo>
                        <a:pt x="90117" y="59887"/>
                        <a:pt x="74878" y="82747"/>
                        <a:pt x="51065" y="86558"/>
                      </a:cubicBezTo>
                      <a:cubicBezTo>
                        <a:pt x="27253" y="90367"/>
                        <a:pt x="4392" y="75128"/>
                        <a:pt x="582" y="51315"/>
                      </a:cubicBezTo>
                      <a:cubicBezTo>
                        <a:pt x="-3228" y="27503"/>
                        <a:pt x="12013" y="4642"/>
                        <a:pt x="35825" y="833"/>
                      </a:cubicBezTo>
                      <a:cubicBezTo>
                        <a:pt x="59638" y="-3930"/>
                        <a:pt x="82497" y="12262"/>
                        <a:pt x="86307" y="3607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5DF641DA-1AFB-4C73-968F-D6E54EF65D04}"/>
                    </a:ext>
                  </a:extLst>
                </p:cNvPr>
                <p:cNvSpPr/>
                <p:nvPr/>
              </p:nvSpPr>
              <p:spPr>
                <a:xfrm rot="1266397">
                  <a:off x="4759844" y="4234797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98645D98-A98E-4C22-B1EB-C52F2A6E5A36}"/>
                    </a:ext>
                  </a:extLst>
                </p:cNvPr>
                <p:cNvSpPr/>
                <p:nvPr/>
              </p:nvSpPr>
              <p:spPr>
                <a:xfrm rot="1266397">
                  <a:off x="4767489" y="4214908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04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442537" y="3756427"/>
              <a:ext cx="278553" cy="514582"/>
              <a:chOff x="5442537" y="3756427"/>
              <a:chExt cx="278553" cy="514582"/>
            </a:xfrm>
          </p:grpSpPr>
          <p:grpSp>
            <p:nvGrpSpPr>
              <p:cNvPr id="305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5609872" y="3930796"/>
                <a:ext cx="107387" cy="340212"/>
                <a:chOff x="5609872" y="3930796"/>
                <a:chExt cx="107387" cy="340212"/>
              </a:xfrm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6EA2CF49-BC67-4CAD-90CD-EA606DF906F7}"/>
                    </a:ext>
                  </a:extLst>
                </p:cNvPr>
                <p:cNvSpPr/>
                <p:nvPr/>
              </p:nvSpPr>
              <p:spPr>
                <a:xfrm>
                  <a:off x="5620743" y="3930796"/>
                  <a:ext cx="96517" cy="340212"/>
                </a:xfrm>
                <a:custGeom>
                  <a:avLst/>
                  <a:gdLst>
                    <a:gd name="connsiteX0" fmla="*/ 65867 w 96517"/>
                    <a:gd name="connsiteY0" fmla="*/ 340213 h 340212"/>
                    <a:gd name="connsiteX1" fmla="*/ 39197 w 96517"/>
                    <a:gd name="connsiteY1" fmla="*/ 337356 h 340212"/>
                    <a:gd name="connsiteX2" fmla="*/ 144 w 96517"/>
                    <a:gd name="connsiteY2" fmla="*/ 289731 h 340212"/>
                    <a:gd name="connsiteX3" fmla="*/ 25862 w 96517"/>
                    <a:gd name="connsiteY3" fmla="*/ 31603 h 340212"/>
                    <a:gd name="connsiteX4" fmla="*/ 64914 w 96517"/>
                    <a:gd name="connsiteY4" fmla="*/ 170 h 340212"/>
                    <a:gd name="connsiteX5" fmla="*/ 64914 w 96517"/>
                    <a:gd name="connsiteY5" fmla="*/ 170 h 340212"/>
                    <a:gd name="connsiteX6" fmla="*/ 96347 w 96517"/>
                    <a:gd name="connsiteY6" fmla="*/ 39223 h 340212"/>
                    <a:gd name="connsiteX7" fmla="*/ 65867 w 96517"/>
                    <a:gd name="connsiteY7" fmla="*/ 340213 h 34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517" h="340212">
                      <a:moveTo>
                        <a:pt x="65867" y="340213"/>
                      </a:moveTo>
                      <a:lnTo>
                        <a:pt x="39197" y="337356"/>
                      </a:lnTo>
                      <a:cubicBezTo>
                        <a:pt x="15384" y="334498"/>
                        <a:pt x="-1761" y="313543"/>
                        <a:pt x="144" y="289731"/>
                      </a:cubicBezTo>
                      <a:lnTo>
                        <a:pt x="25862" y="31603"/>
                      </a:lnTo>
                      <a:cubicBezTo>
                        <a:pt x="27767" y="12553"/>
                        <a:pt x="44912" y="-1734"/>
                        <a:pt x="64914" y="170"/>
                      </a:cubicBezTo>
                      <a:lnTo>
                        <a:pt x="64914" y="170"/>
                      </a:lnTo>
                      <a:cubicBezTo>
                        <a:pt x="83964" y="2075"/>
                        <a:pt x="98252" y="19220"/>
                        <a:pt x="96347" y="39223"/>
                      </a:cubicBezTo>
                      <a:lnTo>
                        <a:pt x="65867" y="34021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A211C7E4-6AFA-496A-A922-58C1DC9883B6}"/>
                    </a:ext>
                  </a:extLst>
                </p:cNvPr>
                <p:cNvSpPr/>
                <p:nvPr/>
              </p:nvSpPr>
              <p:spPr>
                <a:xfrm rot="347117">
                  <a:off x="5622784" y="4197681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23A0ADB9-A90E-41D2-8F32-4A8B475FC35B}"/>
                    </a:ext>
                  </a:extLst>
                </p:cNvPr>
                <p:cNvSpPr/>
                <p:nvPr/>
              </p:nvSpPr>
              <p:spPr>
                <a:xfrm>
                  <a:off x="5620680" y="4044315"/>
                  <a:ext cx="27829" cy="220027"/>
                </a:xfrm>
                <a:custGeom>
                  <a:avLst/>
                  <a:gdLst>
                    <a:gd name="connsiteX0" fmla="*/ 26877 w 27829"/>
                    <a:gd name="connsiteY0" fmla="*/ 217170 h 220027"/>
                    <a:gd name="connsiteX1" fmla="*/ 26877 w 27829"/>
                    <a:gd name="connsiteY1" fmla="*/ 220027 h 220027"/>
                    <a:gd name="connsiteX2" fmla="*/ 207 w 27829"/>
                    <a:gd name="connsiteY2" fmla="*/ 179070 h 220027"/>
                    <a:gd name="connsiteX3" fmla="*/ 18304 w 27829"/>
                    <a:gd name="connsiteY3" fmla="*/ 0 h 220027"/>
                    <a:gd name="connsiteX4" fmla="*/ 18304 w 27829"/>
                    <a:gd name="connsiteY4" fmla="*/ 0 h 220027"/>
                    <a:gd name="connsiteX5" fmla="*/ 27829 w 27829"/>
                    <a:gd name="connsiteY5" fmla="*/ 11430 h 220027"/>
                    <a:gd name="connsiteX6" fmla="*/ 10684 w 27829"/>
                    <a:gd name="connsiteY6" fmla="*/ 181927 h 220027"/>
                    <a:gd name="connsiteX7" fmla="*/ 23067 w 27829"/>
                    <a:gd name="connsiteY7" fmla="*/ 207645 h 220027"/>
                    <a:gd name="connsiteX8" fmla="*/ 26877 w 27829"/>
                    <a:gd name="connsiteY8" fmla="*/ 217170 h 22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29" h="220027">
                      <a:moveTo>
                        <a:pt x="26877" y="217170"/>
                      </a:moveTo>
                      <a:lnTo>
                        <a:pt x="26877" y="220027"/>
                      </a:lnTo>
                      <a:cubicBezTo>
                        <a:pt x="9732" y="214313"/>
                        <a:pt x="-1698" y="197167"/>
                        <a:pt x="207" y="179070"/>
                      </a:cubicBezTo>
                      <a:lnTo>
                        <a:pt x="18304" y="0"/>
                      </a:lnTo>
                      <a:lnTo>
                        <a:pt x="18304" y="0"/>
                      </a:lnTo>
                      <a:cubicBezTo>
                        <a:pt x="24019" y="952"/>
                        <a:pt x="27829" y="5715"/>
                        <a:pt x="27829" y="11430"/>
                      </a:cubicBezTo>
                      <a:lnTo>
                        <a:pt x="10684" y="181927"/>
                      </a:lnTo>
                      <a:cubicBezTo>
                        <a:pt x="9732" y="192405"/>
                        <a:pt x="14494" y="201930"/>
                        <a:pt x="23067" y="207645"/>
                      </a:cubicBezTo>
                      <a:cubicBezTo>
                        <a:pt x="24972" y="209550"/>
                        <a:pt x="26877" y="213360"/>
                        <a:pt x="26877" y="2171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42CD9DA4-75A6-416B-B7A1-90CEA7534E26}"/>
                    </a:ext>
                  </a:extLst>
                </p:cNvPr>
                <p:cNvSpPr/>
                <p:nvPr/>
              </p:nvSpPr>
              <p:spPr>
                <a:xfrm rot="347117">
                  <a:off x="5622731" y="4194885"/>
                  <a:ext cx="10477" cy="13334"/>
                </a:xfrm>
                <a:custGeom>
                  <a:avLst/>
                  <a:gdLst>
                    <a:gd name="connsiteX0" fmla="*/ 0 w 10477"/>
                    <a:gd name="connsiteY0" fmla="*/ 0 h 13334"/>
                    <a:gd name="connsiteX1" fmla="*/ 10477 w 10477"/>
                    <a:gd name="connsiteY1" fmla="*/ 0 h 13334"/>
                    <a:gd name="connsiteX2" fmla="*/ 10477 w 10477"/>
                    <a:gd name="connsiteY2" fmla="*/ 13335 h 13334"/>
                    <a:gd name="connsiteX3" fmla="*/ 0 w 10477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4">
                      <a:moveTo>
                        <a:pt x="0" y="0"/>
                      </a:moveTo>
                      <a:lnTo>
                        <a:pt x="10477" y="0"/>
                      </a:lnTo>
                      <a:lnTo>
                        <a:pt x="1047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8D939D0C-8EED-49BF-A20B-6C31FB100166}"/>
                    </a:ext>
                  </a:extLst>
                </p:cNvPr>
                <p:cNvSpPr/>
                <p:nvPr/>
              </p:nvSpPr>
              <p:spPr>
                <a:xfrm rot="347117">
                  <a:off x="5610344" y="4173029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D0D9C0D9-699E-400B-B763-052E5C3F08A6}"/>
                    </a:ext>
                  </a:extLst>
                </p:cNvPr>
                <p:cNvSpPr/>
                <p:nvPr/>
              </p:nvSpPr>
              <p:spPr>
                <a:xfrm rot="347117">
                  <a:off x="5612274" y="4151999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FBE53867-FE29-4A1E-8D80-66660D5FB6E9}"/>
                  </a:ext>
                </a:extLst>
              </p:cNvPr>
              <p:cNvSpPr/>
              <p:nvPr/>
            </p:nvSpPr>
            <p:spPr>
              <a:xfrm>
                <a:off x="5457819" y="3777424"/>
                <a:ext cx="263271" cy="247079"/>
              </a:xfrm>
              <a:custGeom>
                <a:avLst/>
                <a:gdLst>
                  <a:gd name="connsiteX0" fmla="*/ 9716 w 263271"/>
                  <a:gd name="connsiteY0" fmla="*/ 24956 h 247079"/>
                  <a:gd name="connsiteX1" fmla="*/ 20194 w 263271"/>
                  <a:gd name="connsiteY1" fmla="*/ 12573 h 247079"/>
                  <a:gd name="connsiteX2" fmla="*/ 74486 w 263271"/>
                  <a:gd name="connsiteY2" fmla="*/ 9716 h 247079"/>
                  <a:gd name="connsiteX3" fmla="*/ 250698 w 263271"/>
                  <a:gd name="connsiteY3" fmla="*/ 167831 h 247079"/>
                  <a:gd name="connsiteX4" fmla="*/ 253556 w 263271"/>
                  <a:gd name="connsiteY4" fmla="*/ 222123 h 247079"/>
                  <a:gd name="connsiteX5" fmla="*/ 243078 w 263271"/>
                  <a:gd name="connsiteY5" fmla="*/ 234506 h 247079"/>
                  <a:gd name="connsiteX6" fmla="*/ 188786 w 263271"/>
                  <a:gd name="connsiteY6" fmla="*/ 237363 h 247079"/>
                  <a:gd name="connsiteX7" fmla="*/ 12573 w 263271"/>
                  <a:gd name="connsiteY7" fmla="*/ 79248 h 247079"/>
                  <a:gd name="connsiteX8" fmla="*/ 9716 w 263271"/>
                  <a:gd name="connsiteY8" fmla="*/ 24956 h 24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3271" h="247079">
                    <a:moveTo>
                      <a:pt x="9716" y="24956"/>
                    </a:moveTo>
                    <a:lnTo>
                      <a:pt x="20194" y="12573"/>
                    </a:lnTo>
                    <a:cubicBezTo>
                      <a:pt x="34481" y="-2667"/>
                      <a:pt x="58294" y="-4572"/>
                      <a:pt x="74486" y="9716"/>
                    </a:cubicBezTo>
                    <a:lnTo>
                      <a:pt x="250698" y="167831"/>
                    </a:lnTo>
                    <a:cubicBezTo>
                      <a:pt x="265938" y="182118"/>
                      <a:pt x="267844" y="205931"/>
                      <a:pt x="253556" y="222123"/>
                    </a:cubicBezTo>
                    <a:lnTo>
                      <a:pt x="243078" y="234506"/>
                    </a:lnTo>
                    <a:cubicBezTo>
                      <a:pt x="228791" y="249746"/>
                      <a:pt x="204978" y="251651"/>
                      <a:pt x="188786" y="237363"/>
                    </a:cubicBezTo>
                    <a:lnTo>
                      <a:pt x="12573" y="79248"/>
                    </a:lnTo>
                    <a:cubicBezTo>
                      <a:pt x="-2667" y="64961"/>
                      <a:pt x="-4572" y="40196"/>
                      <a:pt x="9716" y="2495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E11F7407-FD72-437E-8222-C702C64F3E9E}"/>
                  </a:ext>
                </a:extLst>
              </p:cNvPr>
              <p:cNvSpPr/>
              <p:nvPr/>
            </p:nvSpPr>
            <p:spPr>
              <a:xfrm>
                <a:off x="5624697" y="3925252"/>
                <a:ext cx="94956" cy="96861"/>
              </a:xfrm>
              <a:custGeom>
                <a:avLst/>
                <a:gdLst>
                  <a:gd name="connsiteX0" fmla="*/ 61913 w 94956"/>
                  <a:gd name="connsiteY0" fmla="*/ 0 h 96861"/>
                  <a:gd name="connsiteX1" fmla="*/ 80963 w 94956"/>
                  <a:gd name="connsiteY1" fmla="*/ 17145 h 96861"/>
                  <a:gd name="connsiteX2" fmla="*/ 83820 w 94956"/>
                  <a:gd name="connsiteY2" fmla="*/ 76200 h 96861"/>
                  <a:gd name="connsiteX3" fmla="*/ 78105 w 94956"/>
                  <a:gd name="connsiteY3" fmla="*/ 82867 h 96861"/>
                  <a:gd name="connsiteX4" fmla="*/ 19050 w 94956"/>
                  <a:gd name="connsiteY4" fmla="*/ 85725 h 96861"/>
                  <a:gd name="connsiteX5" fmla="*/ 0 w 94956"/>
                  <a:gd name="connsiteY5" fmla="*/ 68580 h 96861"/>
                  <a:gd name="connsiteX6" fmla="*/ 10478 w 94956"/>
                  <a:gd name="connsiteY6" fmla="*/ 57150 h 96861"/>
                  <a:gd name="connsiteX7" fmla="*/ 27622 w 94956"/>
                  <a:gd name="connsiteY7" fmla="*/ 72390 h 96861"/>
                  <a:gd name="connsiteX8" fmla="*/ 66675 w 94956"/>
                  <a:gd name="connsiteY8" fmla="*/ 70485 h 96861"/>
                  <a:gd name="connsiteX9" fmla="*/ 70485 w 94956"/>
                  <a:gd name="connsiteY9" fmla="*/ 66675 h 96861"/>
                  <a:gd name="connsiteX10" fmla="*/ 68580 w 94956"/>
                  <a:gd name="connsiteY10" fmla="*/ 27622 h 96861"/>
                  <a:gd name="connsiteX11" fmla="*/ 51435 w 94956"/>
                  <a:gd name="connsiteY11" fmla="*/ 12382 h 96861"/>
                  <a:gd name="connsiteX12" fmla="*/ 61913 w 94956"/>
                  <a:gd name="connsiteY12" fmla="*/ 0 h 9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56" h="96861">
                    <a:moveTo>
                      <a:pt x="61913" y="0"/>
                    </a:moveTo>
                    <a:lnTo>
                      <a:pt x="80963" y="17145"/>
                    </a:lnTo>
                    <a:cubicBezTo>
                      <a:pt x="98107" y="32385"/>
                      <a:pt x="100013" y="59055"/>
                      <a:pt x="83820" y="76200"/>
                    </a:cubicBezTo>
                    <a:lnTo>
                      <a:pt x="78105" y="82867"/>
                    </a:lnTo>
                    <a:cubicBezTo>
                      <a:pt x="62865" y="100013"/>
                      <a:pt x="36195" y="101917"/>
                      <a:pt x="19050" y="85725"/>
                    </a:cubicBezTo>
                    <a:lnTo>
                      <a:pt x="0" y="68580"/>
                    </a:lnTo>
                    <a:lnTo>
                      <a:pt x="10478" y="57150"/>
                    </a:lnTo>
                    <a:lnTo>
                      <a:pt x="27622" y="72390"/>
                    </a:lnTo>
                    <a:cubicBezTo>
                      <a:pt x="39053" y="82867"/>
                      <a:pt x="56197" y="81915"/>
                      <a:pt x="66675" y="70485"/>
                    </a:cubicBezTo>
                    <a:lnTo>
                      <a:pt x="70485" y="66675"/>
                    </a:lnTo>
                    <a:cubicBezTo>
                      <a:pt x="80963" y="55245"/>
                      <a:pt x="80010" y="38100"/>
                      <a:pt x="68580" y="27622"/>
                    </a:cubicBezTo>
                    <a:lnTo>
                      <a:pt x="51435" y="12382"/>
                    </a:lnTo>
                    <a:lnTo>
                      <a:pt x="61913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D31177A5-3F56-4D3D-9613-45ED0BF6188D}"/>
                  </a:ext>
                </a:extLst>
              </p:cNvPr>
              <p:cNvSpPr/>
              <p:nvPr/>
            </p:nvSpPr>
            <p:spPr>
              <a:xfrm>
                <a:off x="5442537" y="3756427"/>
                <a:ext cx="117622" cy="117622"/>
              </a:xfrm>
              <a:custGeom>
                <a:avLst/>
                <a:gdLst>
                  <a:gd name="connsiteX0" fmla="*/ 117390 w 117622"/>
                  <a:gd name="connsiteY0" fmla="*/ 53573 h 117622"/>
                  <a:gd name="connsiteX1" fmla="*/ 64050 w 117622"/>
                  <a:gd name="connsiteY1" fmla="*/ 117390 h 117622"/>
                  <a:gd name="connsiteX2" fmla="*/ 232 w 117622"/>
                  <a:gd name="connsiteY2" fmla="*/ 64050 h 117622"/>
                  <a:gd name="connsiteX3" fmla="*/ 53573 w 117622"/>
                  <a:gd name="connsiteY3" fmla="*/ 232 h 117622"/>
                  <a:gd name="connsiteX4" fmla="*/ 117390 w 117622"/>
                  <a:gd name="connsiteY4" fmla="*/ 53573 h 11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622" h="117622">
                    <a:moveTo>
                      <a:pt x="117390" y="53573"/>
                    </a:moveTo>
                    <a:cubicBezTo>
                      <a:pt x="120248" y="85957"/>
                      <a:pt x="96435" y="114532"/>
                      <a:pt x="64050" y="117390"/>
                    </a:cubicBezTo>
                    <a:cubicBezTo>
                      <a:pt x="31665" y="120248"/>
                      <a:pt x="3090" y="96435"/>
                      <a:pt x="232" y="64050"/>
                    </a:cubicBezTo>
                    <a:cubicBezTo>
                      <a:pt x="-2625" y="31665"/>
                      <a:pt x="21188" y="3090"/>
                      <a:pt x="53573" y="232"/>
                    </a:cubicBezTo>
                    <a:cubicBezTo>
                      <a:pt x="85957" y="-2625"/>
                      <a:pt x="114532" y="21188"/>
                      <a:pt x="117390" y="53573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06FBDD33-ADA3-4C89-83E5-76DC876AF1E4}"/>
                  </a:ext>
                </a:extLst>
              </p:cNvPr>
              <p:cNvSpPr/>
              <p:nvPr/>
            </p:nvSpPr>
            <p:spPr>
              <a:xfrm>
                <a:off x="5455967" y="3769857"/>
                <a:ext cx="89810" cy="89810"/>
              </a:xfrm>
              <a:custGeom>
                <a:avLst/>
                <a:gdLst>
                  <a:gd name="connsiteX0" fmla="*/ 89672 w 89810"/>
                  <a:gd name="connsiteY0" fmla="*/ 41095 h 89810"/>
                  <a:gd name="connsiteX1" fmla="*/ 48715 w 89810"/>
                  <a:gd name="connsiteY1" fmla="*/ 89672 h 89810"/>
                  <a:gd name="connsiteX2" fmla="*/ 138 w 89810"/>
                  <a:gd name="connsiteY2" fmla="*/ 48715 h 89810"/>
                  <a:gd name="connsiteX3" fmla="*/ 41095 w 89810"/>
                  <a:gd name="connsiteY3" fmla="*/ 138 h 89810"/>
                  <a:gd name="connsiteX4" fmla="*/ 89672 w 89810"/>
                  <a:gd name="connsiteY4" fmla="*/ 41095 h 89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10" h="89810">
                    <a:moveTo>
                      <a:pt x="89672" y="41095"/>
                    </a:moveTo>
                    <a:cubicBezTo>
                      <a:pt x="91578" y="65860"/>
                      <a:pt x="73480" y="86815"/>
                      <a:pt x="48715" y="89672"/>
                    </a:cubicBezTo>
                    <a:cubicBezTo>
                      <a:pt x="23950" y="91577"/>
                      <a:pt x="2995" y="73480"/>
                      <a:pt x="138" y="48715"/>
                    </a:cubicBezTo>
                    <a:cubicBezTo>
                      <a:pt x="-1767" y="23950"/>
                      <a:pt x="16330" y="2995"/>
                      <a:pt x="41095" y="138"/>
                    </a:cubicBezTo>
                    <a:cubicBezTo>
                      <a:pt x="65860" y="-1767"/>
                      <a:pt x="86815" y="16330"/>
                      <a:pt x="89672" y="410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16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>
            <a:off x="5217611" y="2756782"/>
            <a:ext cx="1131105" cy="1251547"/>
            <a:chOff x="5806334" y="3182667"/>
            <a:chExt cx="1040421" cy="1151207"/>
          </a:xfrm>
        </p:grpSpPr>
        <p:grpSp>
          <p:nvGrpSpPr>
            <p:cNvPr id="317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139581" y="3694782"/>
              <a:ext cx="323228" cy="633013"/>
              <a:chOff x="6139581" y="3694782"/>
              <a:chExt cx="323228" cy="633013"/>
            </a:xfrm>
          </p:grpSpPr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108F31B6-E420-4574-857E-0144E3AADC94}"/>
                  </a:ext>
                </a:extLst>
              </p:cNvPr>
              <p:cNvSpPr/>
              <p:nvPr/>
            </p:nvSpPr>
            <p:spPr>
              <a:xfrm rot="-657157">
                <a:off x="6148581" y="3989841"/>
                <a:ext cx="104776" cy="104776"/>
              </a:xfrm>
              <a:custGeom>
                <a:avLst/>
                <a:gdLst>
                  <a:gd name="connsiteX0" fmla="*/ 104776 w 104776"/>
                  <a:gd name="connsiteY0" fmla="*/ 52388 h 104776"/>
                  <a:gd name="connsiteX1" fmla="*/ 52388 w 104776"/>
                  <a:gd name="connsiteY1" fmla="*/ 104777 h 104776"/>
                  <a:gd name="connsiteX2" fmla="*/ 0 w 104776"/>
                  <a:gd name="connsiteY2" fmla="*/ 52388 h 104776"/>
                  <a:gd name="connsiteX3" fmla="*/ 52388 w 104776"/>
                  <a:gd name="connsiteY3" fmla="*/ 0 h 104776"/>
                  <a:gd name="connsiteX4" fmla="*/ 104776 w 104776"/>
                  <a:gd name="connsiteY4" fmla="*/ 52388 h 10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6" h="104776">
                    <a:moveTo>
                      <a:pt x="104776" y="52388"/>
                    </a:moveTo>
                    <a:cubicBezTo>
                      <a:pt x="104776" y="81322"/>
                      <a:pt x="81321" y="104777"/>
                      <a:pt x="52388" y="104777"/>
                    </a:cubicBezTo>
                    <a:cubicBezTo>
                      <a:pt x="23455" y="104777"/>
                      <a:pt x="0" y="81322"/>
                      <a:pt x="0" y="52388"/>
                    </a:cubicBezTo>
                    <a:cubicBezTo>
                      <a:pt x="0" y="23455"/>
                      <a:pt x="23455" y="0"/>
                      <a:pt x="52388" y="0"/>
                    </a:cubicBezTo>
                    <a:cubicBezTo>
                      <a:pt x="81321" y="0"/>
                      <a:pt x="104776" y="23455"/>
                      <a:pt x="104776" y="52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86F56094-7611-4801-AB47-0C2E1443E0D2}"/>
                  </a:ext>
                </a:extLst>
              </p:cNvPr>
              <p:cNvSpPr/>
              <p:nvPr/>
            </p:nvSpPr>
            <p:spPr>
              <a:xfrm>
                <a:off x="6165382" y="4007784"/>
                <a:ext cx="175595" cy="320010"/>
              </a:xfrm>
              <a:custGeom>
                <a:avLst/>
                <a:gdLst>
                  <a:gd name="connsiteX0" fmla="*/ 175595 w 175595"/>
                  <a:gd name="connsiteY0" fmla="*/ 306088 h 320010"/>
                  <a:gd name="connsiteX1" fmla="*/ 146068 w 175595"/>
                  <a:gd name="connsiteY1" fmla="*/ 317518 h 320010"/>
                  <a:gd name="connsiteX2" fmla="*/ 95586 w 175595"/>
                  <a:gd name="connsiteY2" fmla="*/ 294658 h 320010"/>
                  <a:gd name="connsiteX3" fmla="*/ 2240 w 175595"/>
                  <a:gd name="connsiteY3" fmla="*/ 47960 h 320010"/>
                  <a:gd name="connsiteX4" fmla="*/ 23195 w 175595"/>
                  <a:gd name="connsiteY4" fmla="*/ 2240 h 320010"/>
                  <a:gd name="connsiteX5" fmla="*/ 23195 w 175595"/>
                  <a:gd name="connsiteY5" fmla="*/ 2240 h 320010"/>
                  <a:gd name="connsiteX6" fmla="*/ 68915 w 175595"/>
                  <a:gd name="connsiteY6" fmla="*/ 23195 h 320010"/>
                  <a:gd name="connsiteX7" fmla="*/ 175595 w 175595"/>
                  <a:gd name="connsiteY7" fmla="*/ 306088 h 32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5595" h="320010">
                    <a:moveTo>
                      <a:pt x="175595" y="306088"/>
                    </a:moveTo>
                    <a:lnTo>
                      <a:pt x="146068" y="317518"/>
                    </a:lnTo>
                    <a:cubicBezTo>
                      <a:pt x="126065" y="325138"/>
                      <a:pt x="103206" y="314660"/>
                      <a:pt x="95586" y="294658"/>
                    </a:cubicBezTo>
                    <a:lnTo>
                      <a:pt x="2240" y="47960"/>
                    </a:lnTo>
                    <a:cubicBezTo>
                      <a:pt x="-4427" y="29863"/>
                      <a:pt x="4145" y="9860"/>
                      <a:pt x="23195" y="2240"/>
                    </a:cubicBezTo>
                    <a:lnTo>
                      <a:pt x="23195" y="2240"/>
                    </a:lnTo>
                    <a:cubicBezTo>
                      <a:pt x="41293" y="-4427"/>
                      <a:pt x="61295" y="4145"/>
                      <a:pt x="68915" y="23195"/>
                    </a:cubicBezTo>
                    <a:lnTo>
                      <a:pt x="175595" y="306088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F8B1047-9C32-45FB-8AF8-6DB3CC5F8B95}"/>
                  </a:ext>
                </a:extLst>
              </p:cNvPr>
              <p:cNvSpPr/>
              <p:nvPr/>
            </p:nvSpPr>
            <p:spPr>
              <a:xfrm>
                <a:off x="6180084" y="3694782"/>
                <a:ext cx="282726" cy="355140"/>
              </a:xfrm>
              <a:custGeom>
                <a:avLst/>
                <a:gdLst>
                  <a:gd name="connsiteX0" fmla="*/ 45641 w 282726"/>
                  <a:gd name="connsiteY0" fmla="*/ 344771 h 355140"/>
                  <a:gd name="connsiteX1" fmla="*/ 45641 w 282726"/>
                  <a:gd name="connsiteY1" fmla="*/ 344771 h 355140"/>
                  <a:gd name="connsiteX2" fmla="*/ 10398 w 282726"/>
                  <a:gd name="connsiteY2" fmla="*/ 228565 h 355140"/>
                  <a:gd name="connsiteX3" fmla="*/ 122793 w 282726"/>
                  <a:gd name="connsiteY3" fmla="*/ 18063 h 355140"/>
                  <a:gd name="connsiteX4" fmla="*/ 220901 w 282726"/>
                  <a:gd name="connsiteY4" fmla="*/ 33303 h 355140"/>
                  <a:gd name="connsiteX5" fmla="*/ 230426 w 282726"/>
                  <a:gd name="connsiteY5" fmla="*/ 47590 h 355140"/>
                  <a:gd name="connsiteX6" fmla="*/ 276146 w 282726"/>
                  <a:gd name="connsiteY6" fmla="*/ 94263 h 355140"/>
                  <a:gd name="connsiteX7" fmla="*/ 161846 w 282726"/>
                  <a:gd name="connsiteY7" fmla="*/ 308576 h 355140"/>
                  <a:gd name="connsiteX8" fmla="*/ 45641 w 282726"/>
                  <a:gd name="connsiteY8" fmla="*/ 344771 h 3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2726" h="355140">
                    <a:moveTo>
                      <a:pt x="45641" y="344771"/>
                    </a:moveTo>
                    <a:lnTo>
                      <a:pt x="45641" y="344771"/>
                    </a:lnTo>
                    <a:cubicBezTo>
                      <a:pt x="3731" y="322863"/>
                      <a:pt x="-12462" y="270476"/>
                      <a:pt x="10398" y="228565"/>
                    </a:cubicBezTo>
                    <a:lnTo>
                      <a:pt x="122793" y="18063"/>
                    </a:lnTo>
                    <a:cubicBezTo>
                      <a:pt x="143748" y="-20990"/>
                      <a:pt x="181848" y="12348"/>
                      <a:pt x="220901" y="33303"/>
                    </a:cubicBezTo>
                    <a:lnTo>
                      <a:pt x="230426" y="47590"/>
                    </a:lnTo>
                    <a:cubicBezTo>
                      <a:pt x="267573" y="67593"/>
                      <a:pt x="296148" y="57115"/>
                      <a:pt x="276146" y="94263"/>
                    </a:cubicBezTo>
                    <a:lnTo>
                      <a:pt x="161846" y="308576"/>
                    </a:lnTo>
                    <a:cubicBezTo>
                      <a:pt x="138986" y="351438"/>
                      <a:pt x="87551" y="367631"/>
                      <a:pt x="45641" y="344771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33EF8F0E-00F9-4A78-AAB2-8424CAD4F120}"/>
                  </a:ext>
                </a:extLst>
              </p:cNvPr>
              <p:cNvSpPr/>
              <p:nvPr/>
            </p:nvSpPr>
            <p:spPr>
              <a:xfrm>
                <a:off x="6178713" y="4020270"/>
                <a:ext cx="41635" cy="41528"/>
              </a:xfrm>
              <a:custGeom>
                <a:avLst/>
                <a:gdLst>
                  <a:gd name="connsiteX0" fmla="*/ 40344 w 41635"/>
                  <a:gd name="connsiteY0" fmla="*/ 13567 h 41528"/>
                  <a:gd name="connsiteX1" fmla="*/ 27962 w 41635"/>
                  <a:gd name="connsiteY1" fmla="*/ 40237 h 41528"/>
                  <a:gd name="connsiteX2" fmla="*/ 1292 w 41635"/>
                  <a:gd name="connsiteY2" fmla="*/ 27854 h 41528"/>
                  <a:gd name="connsiteX3" fmla="*/ 13674 w 41635"/>
                  <a:gd name="connsiteY3" fmla="*/ 1184 h 41528"/>
                  <a:gd name="connsiteX4" fmla="*/ 40344 w 41635"/>
                  <a:gd name="connsiteY4" fmla="*/ 13567 h 4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35" h="41528">
                    <a:moveTo>
                      <a:pt x="40344" y="13567"/>
                    </a:moveTo>
                    <a:cubicBezTo>
                      <a:pt x="44154" y="24044"/>
                      <a:pt x="39392" y="35474"/>
                      <a:pt x="27962" y="40237"/>
                    </a:cubicBezTo>
                    <a:cubicBezTo>
                      <a:pt x="17484" y="44047"/>
                      <a:pt x="6054" y="39284"/>
                      <a:pt x="1292" y="27854"/>
                    </a:cubicBezTo>
                    <a:cubicBezTo>
                      <a:pt x="-2518" y="17377"/>
                      <a:pt x="2244" y="5947"/>
                      <a:pt x="13674" y="1184"/>
                    </a:cubicBezTo>
                    <a:cubicBezTo>
                      <a:pt x="24151" y="-2626"/>
                      <a:pt x="36534" y="3089"/>
                      <a:pt x="40344" y="13567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6E72C7DF-5BB4-4C81-B586-57E459490F7E}"/>
                  </a:ext>
                </a:extLst>
              </p:cNvPr>
              <p:cNvSpPr/>
              <p:nvPr/>
            </p:nvSpPr>
            <p:spPr>
              <a:xfrm>
                <a:off x="6233768" y="3940916"/>
                <a:ext cx="60300" cy="60112"/>
              </a:xfrm>
              <a:custGeom>
                <a:avLst/>
                <a:gdLst>
                  <a:gd name="connsiteX0" fmla="*/ 56726 w 60300"/>
                  <a:gd name="connsiteY0" fmla="*/ 44344 h 60112"/>
                  <a:gd name="connsiteX1" fmla="*/ 15769 w 60300"/>
                  <a:gd name="connsiteY1" fmla="*/ 56726 h 60112"/>
                  <a:gd name="connsiteX2" fmla="*/ 3387 w 60300"/>
                  <a:gd name="connsiteY2" fmla="*/ 15769 h 60112"/>
                  <a:gd name="connsiteX3" fmla="*/ 44344 w 60300"/>
                  <a:gd name="connsiteY3" fmla="*/ 3386 h 60112"/>
                  <a:gd name="connsiteX4" fmla="*/ 56726 w 60300"/>
                  <a:gd name="connsiteY4" fmla="*/ 44344 h 6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300" h="60112">
                    <a:moveTo>
                      <a:pt x="56726" y="44344"/>
                    </a:moveTo>
                    <a:cubicBezTo>
                      <a:pt x="49106" y="58631"/>
                      <a:pt x="31009" y="64346"/>
                      <a:pt x="15769" y="56726"/>
                    </a:cubicBezTo>
                    <a:cubicBezTo>
                      <a:pt x="1481" y="49106"/>
                      <a:pt x="-4234" y="31009"/>
                      <a:pt x="3387" y="15769"/>
                    </a:cubicBezTo>
                    <a:cubicBezTo>
                      <a:pt x="11006" y="1481"/>
                      <a:pt x="29104" y="-4234"/>
                      <a:pt x="44344" y="3386"/>
                    </a:cubicBezTo>
                    <a:cubicBezTo>
                      <a:pt x="59584" y="11006"/>
                      <a:pt x="64346" y="30056"/>
                      <a:pt x="56726" y="44344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3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417177" y="3777515"/>
              <a:ext cx="220127" cy="552703"/>
              <a:chOff x="6417177" y="3777515"/>
              <a:chExt cx="220127" cy="552703"/>
            </a:xfrm>
            <a:solidFill>
              <a:srgbClr val="211D1E"/>
            </a:solidFill>
          </p:grpSpPr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A4AD6C48-CFD4-4D0D-9925-91C29032B71B}"/>
                  </a:ext>
                </a:extLst>
              </p:cNvPr>
              <p:cNvSpPr/>
              <p:nvPr/>
            </p:nvSpPr>
            <p:spPr>
              <a:xfrm>
                <a:off x="6417177" y="4026089"/>
                <a:ext cx="211583" cy="304130"/>
              </a:xfrm>
              <a:custGeom>
                <a:avLst/>
                <a:gdLst>
                  <a:gd name="connsiteX0" fmla="*/ 27623 w 211583"/>
                  <a:gd name="connsiteY0" fmla="*/ 299214 h 304130"/>
                  <a:gd name="connsiteX1" fmla="*/ 0 w 211583"/>
                  <a:gd name="connsiteY1" fmla="*/ 283973 h 304130"/>
                  <a:gd name="connsiteX2" fmla="*/ 145732 w 211583"/>
                  <a:gd name="connsiteY2" fmla="*/ 18226 h 304130"/>
                  <a:gd name="connsiteX3" fmla="*/ 193357 w 211583"/>
                  <a:gd name="connsiteY3" fmla="*/ 3939 h 304130"/>
                  <a:gd name="connsiteX4" fmla="*/ 193357 w 211583"/>
                  <a:gd name="connsiteY4" fmla="*/ 3939 h 304130"/>
                  <a:gd name="connsiteX5" fmla="*/ 207645 w 211583"/>
                  <a:gd name="connsiteY5" fmla="*/ 51564 h 304130"/>
                  <a:gd name="connsiteX6" fmla="*/ 80010 w 211583"/>
                  <a:gd name="connsiteY6" fmla="*/ 283021 h 304130"/>
                  <a:gd name="connsiteX7" fmla="*/ 27623 w 211583"/>
                  <a:gd name="connsiteY7" fmla="*/ 299214 h 30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1583" h="304130">
                    <a:moveTo>
                      <a:pt x="27623" y="299214"/>
                    </a:moveTo>
                    <a:lnTo>
                      <a:pt x="0" y="283973"/>
                    </a:lnTo>
                    <a:lnTo>
                      <a:pt x="145732" y="18226"/>
                    </a:lnTo>
                    <a:cubicBezTo>
                      <a:pt x="155257" y="1081"/>
                      <a:pt x="176213" y="-4634"/>
                      <a:pt x="193357" y="3939"/>
                    </a:cubicBezTo>
                    <a:lnTo>
                      <a:pt x="193357" y="3939"/>
                    </a:lnTo>
                    <a:cubicBezTo>
                      <a:pt x="210503" y="13464"/>
                      <a:pt x="216218" y="34418"/>
                      <a:pt x="207645" y="51564"/>
                    </a:cubicBezTo>
                    <a:lnTo>
                      <a:pt x="80010" y="283021"/>
                    </a:lnTo>
                    <a:cubicBezTo>
                      <a:pt x="70485" y="303023"/>
                      <a:pt x="46673" y="309691"/>
                      <a:pt x="27623" y="299214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236AA75-692C-4A1F-8FAB-19C5FC14882A}"/>
                  </a:ext>
                </a:extLst>
              </p:cNvPr>
              <p:cNvSpPr/>
              <p:nvPr/>
            </p:nvSpPr>
            <p:spPr>
              <a:xfrm>
                <a:off x="6465655" y="3777515"/>
                <a:ext cx="171649" cy="320239"/>
              </a:xfrm>
              <a:custGeom>
                <a:avLst/>
                <a:gdLst>
                  <a:gd name="connsiteX0" fmla="*/ 25817 w 171649"/>
                  <a:gd name="connsiteY0" fmla="*/ 6767 h 320239"/>
                  <a:gd name="connsiteX1" fmla="*/ 41057 w 171649"/>
                  <a:gd name="connsiteY1" fmla="*/ 2005 h 320239"/>
                  <a:gd name="connsiteX2" fmla="*/ 89635 w 171649"/>
                  <a:gd name="connsiteY2" fmla="*/ 25817 h 320239"/>
                  <a:gd name="connsiteX3" fmla="*/ 169645 w 171649"/>
                  <a:gd name="connsiteY3" fmla="*/ 264895 h 320239"/>
                  <a:gd name="connsiteX4" fmla="*/ 145832 w 171649"/>
                  <a:gd name="connsiteY4" fmla="*/ 313472 h 320239"/>
                  <a:gd name="connsiteX5" fmla="*/ 130592 w 171649"/>
                  <a:gd name="connsiteY5" fmla="*/ 318235 h 320239"/>
                  <a:gd name="connsiteX6" fmla="*/ 82015 w 171649"/>
                  <a:gd name="connsiteY6" fmla="*/ 294422 h 320239"/>
                  <a:gd name="connsiteX7" fmla="*/ 2004 w 171649"/>
                  <a:gd name="connsiteY7" fmla="*/ 55345 h 320239"/>
                  <a:gd name="connsiteX8" fmla="*/ 25817 w 171649"/>
                  <a:gd name="connsiteY8" fmla="*/ 6767 h 32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649" h="320239">
                    <a:moveTo>
                      <a:pt x="25817" y="6767"/>
                    </a:moveTo>
                    <a:lnTo>
                      <a:pt x="41057" y="2005"/>
                    </a:lnTo>
                    <a:cubicBezTo>
                      <a:pt x="61060" y="-4663"/>
                      <a:pt x="82967" y="5815"/>
                      <a:pt x="89635" y="25817"/>
                    </a:cubicBezTo>
                    <a:lnTo>
                      <a:pt x="169645" y="264895"/>
                    </a:lnTo>
                    <a:cubicBezTo>
                      <a:pt x="176312" y="284897"/>
                      <a:pt x="165835" y="306805"/>
                      <a:pt x="145832" y="313472"/>
                    </a:cubicBezTo>
                    <a:lnTo>
                      <a:pt x="130592" y="318235"/>
                    </a:lnTo>
                    <a:cubicBezTo>
                      <a:pt x="110590" y="324902"/>
                      <a:pt x="88682" y="314425"/>
                      <a:pt x="82015" y="294422"/>
                    </a:cubicBezTo>
                    <a:lnTo>
                      <a:pt x="2004" y="55345"/>
                    </a:lnTo>
                    <a:cubicBezTo>
                      <a:pt x="-4663" y="34390"/>
                      <a:pt x="5815" y="13435"/>
                      <a:pt x="25817" y="676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930431" y="3182667"/>
              <a:ext cx="916323" cy="854069"/>
              <a:chOff x="5930431" y="3182667"/>
              <a:chExt cx="916323" cy="854069"/>
            </a:xfrm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15A6F81-8309-48A5-82B0-A0C9EC57EEA1}"/>
                  </a:ext>
                </a:extLst>
              </p:cNvPr>
              <p:cNvSpPr/>
              <p:nvPr/>
            </p:nvSpPr>
            <p:spPr>
              <a:xfrm>
                <a:off x="6565767" y="3471862"/>
                <a:ext cx="212407" cy="404812"/>
              </a:xfrm>
              <a:custGeom>
                <a:avLst/>
                <a:gdLst>
                  <a:gd name="connsiteX0" fmla="*/ 212407 w 212407"/>
                  <a:gd name="connsiteY0" fmla="*/ 354330 h 404812"/>
                  <a:gd name="connsiteX1" fmla="*/ 0 w 212407"/>
                  <a:gd name="connsiteY1" fmla="*/ 404813 h 404812"/>
                  <a:gd name="connsiteX2" fmla="*/ 5715 w 212407"/>
                  <a:gd name="connsiteY2" fmla="*/ 0 h 404812"/>
                  <a:gd name="connsiteX3" fmla="*/ 142875 w 212407"/>
                  <a:gd name="connsiteY3" fmla="*/ 109538 h 404812"/>
                  <a:gd name="connsiteX4" fmla="*/ 177165 w 212407"/>
                  <a:gd name="connsiteY4" fmla="*/ 228600 h 404812"/>
                  <a:gd name="connsiteX5" fmla="*/ 181927 w 212407"/>
                  <a:gd name="connsiteY5" fmla="*/ 246697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2407" h="404812">
                    <a:moveTo>
                      <a:pt x="212407" y="354330"/>
                    </a:moveTo>
                    <a:lnTo>
                      <a:pt x="0" y="404813"/>
                    </a:lnTo>
                    <a:lnTo>
                      <a:pt x="5715" y="0"/>
                    </a:lnTo>
                    <a:lnTo>
                      <a:pt x="142875" y="109538"/>
                    </a:lnTo>
                    <a:lnTo>
                      <a:pt x="177165" y="228600"/>
                    </a:lnTo>
                    <a:lnTo>
                      <a:pt x="181927" y="24669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141C7950-4DB8-418D-B22E-83EDEB560B45}"/>
                  </a:ext>
                </a:extLst>
              </p:cNvPr>
              <p:cNvSpPr/>
              <p:nvPr/>
            </p:nvSpPr>
            <p:spPr>
              <a:xfrm>
                <a:off x="6553384" y="3599416"/>
                <a:ext cx="32385" cy="32465"/>
              </a:xfrm>
              <a:custGeom>
                <a:avLst/>
                <a:gdLst>
                  <a:gd name="connsiteX0" fmla="*/ 32385 w 32385"/>
                  <a:gd name="connsiteY0" fmla="*/ 16273 h 32465"/>
                  <a:gd name="connsiteX1" fmla="*/ 16193 w 32385"/>
                  <a:gd name="connsiteY1" fmla="*/ 32466 h 32465"/>
                  <a:gd name="connsiteX2" fmla="*/ 0 w 32385"/>
                  <a:gd name="connsiteY2" fmla="*/ 16273 h 32465"/>
                  <a:gd name="connsiteX3" fmla="*/ 16193 w 32385"/>
                  <a:gd name="connsiteY3" fmla="*/ 81 h 32465"/>
                  <a:gd name="connsiteX4" fmla="*/ 32385 w 32385"/>
                  <a:gd name="connsiteY4" fmla="*/ 16273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465">
                    <a:moveTo>
                      <a:pt x="32385" y="16273"/>
                    </a:moveTo>
                    <a:cubicBezTo>
                      <a:pt x="32385" y="24846"/>
                      <a:pt x="24765" y="32466"/>
                      <a:pt x="16193" y="32466"/>
                    </a:cubicBezTo>
                    <a:cubicBezTo>
                      <a:pt x="7620" y="32466"/>
                      <a:pt x="0" y="24846"/>
                      <a:pt x="0" y="16273"/>
                    </a:cubicBezTo>
                    <a:cubicBezTo>
                      <a:pt x="0" y="7701"/>
                      <a:pt x="7620" y="81"/>
                      <a:pt x="16193" y="81"/>
                    </a:cubicBezTo>
                    <a:cubicBezTo>
                      <a:pt x="25718" y="-872"/>
                      <a:pt x="32385" y="6748"/>
                      <a:pt x="32385" y="16273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B65532FE-CC6D-4C1B-9A2B-0CF8EA0449E2}"/>
                  </a:ext>
                </a:extLst>
              </p:cNvPr>
              <p:cNvSpPr/>
              <p:nvPr/>
            </p:nvSpPr>
            <p:spPr>
              <a:xfrm>
                <a:off x="6557195" y="3601402"/>
                <a:ext cx="22860" cy="22860"/>
              </a:xfrm>
              <a:custGeom>
                <a:avLst/>
                <a:gdLst>
                  <a:gd name="connsiteX0" fmla="*/ 22860 w 22860"/>
                  <a:gd name="connsiteY0" fmla="*/ 11430 h 22860"/>
                  <a:gd name="connsiteX1" fmla="*/ 11430 w 22860"/>
                  <a:gd name="connsiteY1" fmla="*/ 22860 h 22860"/>
                  <a:gd name="connsiteX2" fmla="*/ 0 w 22860"/>
                  <a:gd name="connsiteY2" fmla="*/ 11430 h 22860"/>
                  <a:gd name="connsiteX3" fmla="*/ 11430 w 22860"/>
                  <a:gd name="connsiteY3" fmla="*/ 0 h 22860"/>
                  <a:gd name="connsiteX4" fmla="*/ 22860 w 22860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8" y="0"/>
                      <a:pt x="22860" y="5715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697D6B6-1C33-4FF9-8215-B2EE5D660478}"/>
                  </a:ext>
                </a:extLst>
              </p:cNvPr>
              <p:cNvSpPr/>
              <p:nvPr/>
            </p:nvSpPr>
            <p:spPr>
              <a:xfrm>
                <a:off x="6602914" y="3606164"/>
                <a:ext cx="32385" cy="32385"/>
              </a:xfrm>
              <a:custGeom>
                <a:avLst/>
                <a:gdLst>
                  <a:gd name="connsiteX0" fmla="*/ 32385 w 32385"/>
                  <a:gd name="connsiteY0" fmla="*/ 16193 h 32385"/>
                  <a:gd name="connsiteX1" fmla="*/ 16193 w 32385"/>
                  <a:gd name="connsiteY1" fmla="*/ 32385 h 32385"/>
                  <a:gd name="connsiteX2" fmla="*/ 0 w 32385"/>
                  <a:gd name="connsiteY2" fmla="*/ 16193 h 32385"/>
                  <a:gd name="connsiteX3" fmla="*/ 16193 w 32385"/>
                  <a:gd name="connsiteY3" fmla="*/ 0 h 32385"/>
                  <a:gd name="connsiteX4" fmla="*/ 32385 w 32385"/>
                  <a:gd name="connsiteY4" fmla="*/ 16193 h 3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385">
                    <a:moveTo>
                      <a:pt x="32385" y="16193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3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3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0FFF036B-24E2-4CB8-8CC0-EFC70E2CAA61}"/>
                  </a:ext>
                </a:extLst>
              </p:cNvPr>
              <p:cNvSpPr/>
              <p:nvPr/>
            </p:nvSpPr>
            <p:spPr>
              <a:xfrm>
                <a:off x="6606166" y="3608096"/>
                <a:ext cx="23023" cy="22807"/>
              </a:xfrm>
              <a:custGeom>
                <a:avLst/>
                <a:gdLst>
                  <a:gd name="connsiteX0" fmla="*/ 22466 w 23023"/>
                  <a:gd name="connsiteY0" fmla="*/ 7594 h 22807"/>
                  <a:gd name="connsiteX1" fmla="*/ 7226 w 23023"/>
                  <a:gd name="connsiteY1" fmla="*/ 21881 h 22807"/>
                  <a:gd name="connsiteX2" fmla="*/ 558 w 23023"/>
                  <a:gd name="connsiteY2" fmla="*/ 15213 h 22807"/>
                  <a:gd name="connsiteX3" fmla="*/ 15798 w 23023"/>
                  <a:gd name="connsiteY3" fmla="*/ 926 h 22807"/>
                  <a:gd name="connsiteX4" fmla="*/ 22466 w 23023"/>
                  <a:gd name="connsiteY4" fmla="*/ 7594 h 22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23" h="22807">
                    <a:moveTo>
                      <a:pt x="22466" y="7594"/>
                    </a:moveTo>
                    <a:cubicBezTo>
                      <a:pt x="25323" y="17119"/>
                      <a:pt x="16751" y="25691"/>
                      <a:pt x="7226" y="21881"/>
                    </a:cubicBezTo>
                    <a:cubicBezTo>
                      <a:pt x="4368" y="20929"/>
                      <a:pt x="1510" y="18071"/>
                      <a:pt x="558" y="15213"/>
                    </a:cubicBezTo>
                    <a:cubicBezTo>
                      <a:pt x="-2299" y="5688"/>
                      <a:pt x="6273" y="-2884"/>
                      <a:pt x="15798" y="926"/>
                    </a:cubicBezTo>
                    <a:cubicBezTo>
                      <a:pt x="18655" y="1879"/>
                      <a:pt x="21513" y="4736"/>
                      <a:pt x="22466" y="7594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E80B186-0D40-492F-8DF1-C22CF66AEF10}"/>
                  </a:ext>
                </a:extLst>
              </p:cNvPr>
              <p:cNvSpPr/>
              <p:nvPr/>
            </p:nvSpPr>
            <p:spPr>
              <a:xfrm>
                <a:off x="6659112" y="3616642"/>
                <a:ext cx="32384" cy="32385"/>
              </a:xfrm>
              <a:custGeom>
                <a:avLst/>
                <a:gdLst>
                  <a:gd name="connsiteX0" fmla="*/ 32385 w 32384"/>
                  <a:gd name="connsiteY0" fmla="*/ 16192 h 32385"/>
                  <a:gd name="connsiteX1" fmla="*/ 16193 w 32384"/>
                  <a:gd name="connsiteY1" fmla="*/ 32385 h 32385"/>
                  <a:gd name="connsiteX2" fmla="*/ 0 w 32384"/>
                  <a:gd name="connsiteY2" fmla="*/ 16192 h 32385"/>
                  <a:gd name="connsiteX3" fmla="*/ 16193 w 32384"/>
                  <a:gd name="connsiteY3" fmla="*/ 0 h 32385"/>
                  <a:gd name="connsiteX4" fmla="*/ 32385 w 32384"/>
                  <a:gd name="connsiteY4" fmla="*/ 16192 h 3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4" h="32385">
                    <a:moveTo>
                      <a:pt x="32385" y="16192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2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2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8A936991-B543-42A5-97BA-747A569F9A65}"/>
                  </a:ext>
                </a:extLst>
              </p:cNvPr>
              <p:cNvSpPr/>
              <p:nvPr/>
            </p:nvSpPr>
            <p:spPr>
              <a:xfrm>
                <a:off x="6661970" y="3618547"/>
                <a:ext cx="22860" cy="22860"/>
              </a:xfrm>
              <a:custGeom>
                <a:avLst/>
                <a:gdLst>
                  <a:gd name="connsiteX0" fmla="*/ 22860 w 22860"/>
                  <a:gd name="connsiteY0" fmla="*/ 11430 h 22860"/>
                  <a:gd name="connsiteX1" fmla="*/ 11430 w 22860"/>
                  <a:gd name="connsiteY1" fmla="*/ 22860 h 22860"/>
                  <a:gd name="connsiteX2" fmla="*/ 0 w 22860"/>
                  <a:gd name="connsiteY2" fmla="*/ 11430 h 22860"/>
                  <a:gd name="connsiteX3" fmla="*/ 11430 w 22860"/>
                  <a:gd name="connsiteY3" fmla="*/ 0 h 22860"/>
                  <a:gd name="connsiteX4" fmla="*/ 22860 w 22860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8" y="0"/>
                      <a:pt x="22860" y="5715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A1A9D1FB-639F-4107-8282-BEB6008F99C0}"/>
                  </a:ext>
                </a:extLst>
              </p:cNvPr>
              <p:cNvSpPr/>
              <p:nvPr/>
            </p:nvSpPr>
            <p:spPr>
              <a:xfrm>
                <a:off x="6709595" y="3638550"/>
                <a:ext cx="32385" cy="32384"/>
              </a:xfrm>
              <a:custGeom>
                <a:avLst/>
                <a:gdLst>
                  <a:gd name="connsiteX0" fmla="*/ 32385 w 32385"/>
                  <a:gd name="connsiteY0" fmla="*/ 16192 h 32384"/>
                  <a:gd name="connsiteX1" fmla="*/ 16193 w 32385"/>
                  <a:gd name="connsiteY1" fmla="*/ 32385 h 32384"/>
                  <a:gd name="connsiteX2" fmla="*/ 0 w 32385"/>
                  <a:gd name="connsiteY2" fmla="*/ 16192 h 32384"/>
                  <a:gd name="connsiteX3" fmla="*/ 16193 w 32385"/>
                  <a:gd name="connsiteY3" fmla="*/ 0 h 32384"/>
                  <a:gd name="connsiteX4" fmla="*/ 32385 w 32385"/>
                  <a:gd name="connsiteY4" fmla="*/ 16192 h 3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384">
                    <a:moveTo>
                      <a:pt x="32385" y="16192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2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2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107423B4-8022-4266-86FD-208E8EEB7417}"/>
                  </a:ext>
                </a:extLst>
              </p:cNvPr>
              <p:cNvSpPr/>
              <p:nvPr/>
            </p:nvSpPr>
            <p:spPr>
              <a:xfrm>
                <a:off x="6713405" y="3640454"/>
                <a:ext cx="22859" cy="22860"/>
              </a:xfrm>
              <a:custGeom>
                <a:avLst/>
                <a:gdLst>
                  <a:gd name="connsiteX0" fmla="*/ 22860 w 22859"/>
                  <a:gd name="connsiteY0" fmla="*/ 11430 h 22860"/>
                  <a:gd name="connsiteX1" fmla="*/ 11430 w 22859"/>
                  <a:gd name="connsiteY1" fmla="*/ 22860 h 22860"/>
                  <a:gd name="connsiteX2" fmla="*/ 0 w 22859"/>
                  <a:gd name="connsiteY2" fmla="*/ 11430 h 22860"/>
                  <a:gd name="connsiteX3" fmla="*/ 11430 w 22859"/>
                  <a:gd name="connsiteY3" fmla="*/ 0 h 22860"/>
                  <a:gd name="connsiteX4" fmla="*/ 22860 w 22859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59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51C2A69-457E-43F3-84AD-DC57D6906DC2}"/>
                  </a:ext>
                </a:extLst>
              </p:cNvPr>
              <p:cNvSpPr/>
              <p:nvPr/>
            </p:nvSpPr>
            <p:spPr>
              <a:xfrm>
                <a:off x="6571468" y="3415664"/>
                <a:ext cx="179331" cy="176212"/>
              </a:xfrm>
              <a:custGeom>
                <a:avLst/>
                <a:gdLst>
                  <a:gd name="connsiteX0" fmla="*/ 179084 w 179331"/>
                  <a:gd name="connsiteY0" fmla="*/ 114300 h 176212"/>
                  <a:gd name="connsiteX1" fmla="*/ 178131 w 179331"/>
                  <a:gd name="connsiteY1" fmla="*/ 176213 h 176212"/>
                  <a:gd name="connsiteX2" fmla="*/ 109551 w 179331"/>
                  <a:gd name="connsiteY2" fmla="*/ 175260 h 176212"/>
                  <a:gd name="connsiteX3" fmla="*/ 14 w 179331"/>
                  <a:gd name="connsiteY3" fmla="*/ 61913 h 176212"/>
                  <a:gd name="connsiteX4" fmla="*/ 966 w 179331"/>
                  <a:gd name="connsiteY4" fmla="*/ 0 h 176212"/>
                  <a:gd name="connsiteX5" fmla="*/ 70499 w 179331"/>
                  <a:gd name="connsiteY5" fmla="*/ 952 h 176212"/>
                  <a:gd name="connsiteX6" fmla="*/ 175274 w 179331"/>
                  <a:gd name="connsiteY6" fmla="*/ 81915 h 176212"/>
                  <a:gd name="connsiteX7" fmla="*/ 179084 w 179331"/>
                  <a:gd name="connsiteY7" fmla="*/ 114300 h 17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331" h="176212">
                    <a:moveTo>
                      <a:pt x="179084" y="114300"/>
                    </a:moveTo>
                    <a:lnTo>
                      <a:pt x="178131" y="176213"/>
                    </a:lnTo>
                    <a:lnTo>
                      <a:pt x="109551" y="175260"/>
                    </a:lnTo>
                    <a:cubicBezTo>
                      <a:pt x="47639" y="174308"/>
                      <a:pt x="-939" y="123825"/>
                      <a:pt x="14" y="61913"/>
                    </a:cubicBezTo>
                    <a:lnTo>
                      <a:pt x="966" y="0"/>
                    </a:lnTo>
                    <a:lnTo>
                      <a:pt x="70499" y="952"/>
                    </a:lnTo>
                    <a:cubicBezTo>
                      <a:pt x="120981" y="1905"/>
                      <a:pt x="162891" y="36195"/>
                      <a:pt x="175274" y="81915"/>
                    </a:cubicBezTo>
                    <a:cubicBezTo>
                      <a:pt x="178131" y="93345"/>
                      <a:pt x="180037" y="103823"/>
                      <a:pt x="179084" y="114300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43E04EAC-6B6E-4633-AEBB-6825F329EEEB}"/>
                  </a:ext>
                </a:extLst>
              </p:cNvPr>
              <p:cNvSpPr/>
              <p:nvPr/>
            </p:nvSpPr>
            <p:spPr>
              <a:xfrm>
                <a:off x="6726739" y="3498532"/>
                <a:ext cx="120015" cy="94297"/>
              </a:xfrm>
              <a:custGeom>
                <a:avLst/>
                <a:gdLst>
                  <a:gd name="connsiteX0" fmla="*/ 120015 w 120015"/>
                  <a:gd name="connsiteY0" fmla="*/ 1905 h 94297"/>
                  <a:gd name="connsiteX1" fmla="*/ 120015 w 120015"/>
                  <a:gd name="connsiteY1" fmla="*/ 8572 h 94297"/>
                  <a:gd name="connsiteX2" fmla="*/ 107632 w 120015"/>
                  <a:gd name="connsiteY2" fmla="*/ 52388 h 94297"/>
                  <a:gd name="connsiteX3" fmla="*/ 32385 w 120015"/>
                  <a:gd name="connsiteY3" fmla="*/ 94297 h 94297"/>
                  <a:gd name="connsiteX4" fmla="*/ 0 w 120015"/>
                  <a:gd name="connsiteY4" fmla="*/ 94297 h 94297"/>
                  <a:gd name="connsiteX5" fmla="*/ 953 w 120015"/>
                  <a:gd name="connsiteY5" fmla="*/ 0 h 94297"/>
                  <a:gd name="connsiteX6" fmla="*/ 120015 w 120015"/>
                  <a:gd name="connsiteY6" fmla="*/ 1905 h 9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15" h="94297">
                    <a:moveTo>
                      <a:pt x="120015" y="1905"/>
                    </a:moveTo>
                    <a:lnTo>
                      <a:pt x="120015" y="8572"/>
                    </a:lnTo>
                    <a:cubicBezTo>
                      <a:pt x="120015" y="24765"/>
                      <a:pt x="115253" y="40005"/>
                      <a:pt x="107632" y="52388"/>
                    </a:cubicBezTo>
                    <a:cubicBezTo>
                      <a:pt x="92393" y="78105"/>
                      <a:pt x="63818" y="94297"/>
                      <a:pt x="32385" y="94297"/>
                    </a:cubicBezTo>
                    <a:lnTo>
                      <a:pt x="0" y="94297"/>
                    </a:lnTo>
                    <a:lnTo>
                      <a:pt x="953" y="0"/>
                    </a:lnTo>
                    <a:lnTo>
                      <a:pt x="120015" y="1905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22C8C265-D36D-4DB3-B3DF-6FA6853E3839}"/>
                  </a:ext>
                </a:extLst>
              </p:cNvPr>
              <p:cNvSpPr/>
              <p:nvPr/>
            </p:nvSpPr>
            <p:spPr>
              <a:xfrm>
                <a:off x="6572434" y="3416617"/>
                <a:ext cx="274320" cy="176212"/>
              </a:xfrm>
              <a:custGeom>
                <a:avLst/>
                <a:gdLst>
                  <a:gd name="connsiteX0" fmla="*/ 274320 w 274320"/>
                  <a:gd name="connsiteY0" fmla="*/ 83820 h 176212"/>
                  <a:gd name="connsiteX1" fmla="*/ 274320 w 274320"/>
                  <a:gd name="connsiteY1" fmla="*/ 90488 h 176212"/>
                  <a:gd name="connsiteX2" fmla="*/ 261938 w 274320"/>
                  <a:gd name="connsiteY2" fmla="*/ 134303 h 176212"/>
                  <a:gd name="connsiteX3" fmla="*/ 186690 w 274320"/>
                  <a:gd name="connsiteY3" fmla="*/ 176213 h 176212"/>
                  <a:gd name="connsiteX4" fmla="*/ 109538 w 274320"/>
                  <a:gd name="connsiteY4" fmla="*/ 175260 h 176212"/>
                  <a:gd name="connsiteX5" fmla="*/ 0 w 274320"/>
                  <a:gd name="connsiteY5" fmla="*/ 68580 h 176212"/>
                  <a:gd name="connsiteX6" fmla="*/ 0 w 274320"/>
                  <a:gd name="connsiteY6" fmla="*/ 61913 h 176212"/>
                  <a:gd name="connsiteX7" fmla="*/ 953 w 274320"/>
                  <a:gd name="connsiteY7" fmla="*/ 0 h 176212"/>
                  <a:gd name="connsiteX8" fmla="*/ 70485 w 274320"/>
                  <a:gd name="connsiteY8" fmla="*/ 953 h 176212"/>
                  <a:gd name="connsiteX9" fmla="*/ 175260 w 274320"/>
                  <a:gd name="connsiteY9" fmla="*/ 81915 h 176212"/>
                  <a:gd name="connsiteX10" fmla="*/ 274320 w 274320"/>
                  <a:gd name="connsiteY10" fmla="*/ 83820 h 17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4320" h="176212">
                    <a:moveTo>
                      <a:pt x="274320" y="83820"/>
                    </a:moveTo>
                    <a:lnTo>
                      <a:pt x="274320" y="90488"/>
                    </a:lnTo>
                    <a:cubicBezTo>
                      <a:pt x="274320" y="106680"/>
                      <a:pt x="269558" y="121920"/>
                      <a:pt x="261938" y="134303"/>
                    </a:cubicBezTo>
                    <a:cubicBezTo>
                      <a:pt x="246698" y="160020"/>
                      <a:pt x="218123" y="176213"/>
                      <a:pt x="186690" y="176213"/>
                    </a:cubicBezTo>
                    <a:lnTo>
                      <a:pt x="109538" y="175260"/>
                    </a:lnTo>
                    <a:cubicBezTo>
                      <a:pt x="50483" y="174308"/>
                      <a:pt x="2858" y="127635"/>
                      <a:pt x="0" y="68580"/>
                    </a:cubicBezTo>
                    <a:cubicBezTo>
                      <a:pt x="0" y="66675"/>
                      <a:pt x="0" y="64770"/>
                      <a:pt x="0" y="61913"/>
                    </a:cubicBezTo>
                    <a:lnTo>
                      <a:pt x="953" y="0"/>
                    </a:lnTo>
                    <a:lnTo>
                      <a:pt x="70485" y="953"/>
                    </a:lnTo>
                    <a:cubicBezTo>
                      <a:pt x="120968" y="1905"/>
                      <a:pt x="162878" y="36195"/>
                      <a:pt x="175260" y="81915"/>
                    </a:cubicBezTo>
                    <a:lnTo>
                      <a:pt x="274320" y="8382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C2922D6F-393C-48A9-B7CC-2F09847A820D}"/>
                  </a:ext>
                </a:extLst>
              </p:cNvPr>
              <p:cNvSpPr/>
              <p:nvPr/>
            </p:nvSpPr>
            <p:spPr>
              <a:xfrm>
                <a:off x="6572434" y="3416617"/>
                <a:ext cx="272440" cy="151447"/>
              </a:xfrm>
              <a:custGeom>
                <a:avLst/>
                <a:gdLst>
                  <a:gd name="connsiteX0" fmla="*/ 263843 w 272440"/>
                  <a:gd name="connsiteY0" fmla="*/ 82868 h 151447"/>
                  <a:gd name="connsiteX1" fmla="*/ 271463 w 272440"/>
                  <a:gd name="connsiteY1" fmla="*/ 109538 h 151447"/>
                  <a:gd name="connsiteX2" fmla="*/ 197168 w 272440"/>
                  <a:gd name="connsiteY2" fmla="*/ 151448 h 151447"/>
                  <a:gd name="connsiteX3" fmla="*/ 103823 w 272440"/>
                  <a:gd name="connsiteY3" fmla="*/ 150495 h 151447"/>
                  <a:gd name="connsiteX4" fmla="*/ 0 w 272440"/>
                  <a:gd name="connsiteY4" fmla="*/ 68580 h 151447"/>
                  <a:gd name="connsiteX5" fmla="*/ 0 w 272440"/>
                  <a:gd name="connsiteY5" fmla="*/ 61913 h 151447"/>
                  <a:gd name="connsiteX6" fmla="*/ 953 w 272440"/>
                  <a:gd name="connsiteY6" fmla="*/ 0 h 151447"/>
                  <a:gd name="connsiteX7" fmla="*/ 70485 w 272440"/>
                  <a:gd name="connsiteY7" fmla="*/ 953 h 151447"/>
                  <a:gd name="connsiteX8" fmla="*/ 175260 w 272440"/>
                  <a:gd name="connsiteY8" fmla="*/ 81915 h 151447"/>
                  <a:gd name="connsiteX9" fmla="*/ 263843 w 272440"/>
                  <a:gd name="connsiteY9" fmla="*/ 82868 h 151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440" h="151447">
                    <a:moveTo>
                      <a:pt x="263843" y="82868"/>
                    </a:moveTo>
                    <a:cubicBezTo>
                      <a:pt x="261938" y="92393"/>
                      <a:pt x="276225" y="101918"/>
                      <a:pt x="271463" y="109538"/>
                    </a:cubicBezTo>
                    <a:cubicBezTo>
                      <a:pt x="256223" y="135255"/>
                      <a:pt x="228600" y="151448"/>
                      <a:pt x="197168" y="151448"/>
                    </a:cubicBezTo>
                    <a:lnTo>
                      <a:pt x="103823" y="150495"/>
                    </a:lnTo>
                    <a:cubicBezTo>
                      <a:pt x="54293" y="149543"/>
                      <a:pt x="12383" y="115253"/>
                      <a:pt x="0" y="68580"/>
                    </a:cubicBezTo>
                    <a:cubicBezTo>
                      <a:pt x="0" y="66675"/>
                      <a:pt x="0" y="64770"/>
                      <a:pt x="0" y="61913"/>
                    </a:cubicBezTo>
                    <a:lnTo>
                      <a:pt x="953" y="0"/>
                    </a:lnTo>
                    <a:lnTo>
                      <a:pt x="70485" y="953"/>
                    </a:lnTo>
                    <a:cubicBezTo>
                      <a:pt x="120968" y="1905"/>
                      <a:pt x="162878" y="36195"/>
                      <a:pt x="175260" y="81915"/>
                    </a:cubicBezTo>
                    <a:lnTo>
                      <a:pt x="263843" y="82868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E54AC21C-B6AC-4423-8340-6E6FE934D2D9}"/>
                  </a:ext>
                </a:extLst>
              </p:cNvPr>
              <p:cNvSpPr/>
              <p:nvPr/>
            </p:nvSpPr>
            <p:spPr>
              <a:xfrm>
                <a:off x="6571482" y="3417570"/>
                <a:ext cx="275272" cy="133350"/>
              </a:xfrm>
              <a:custGeom>
                <a:avLst/>
                <a:gdLst>
                  <a:gd name="connsiteX0" fmla="*/ 275273 w 275272"/>
                  <a:gd name="connsiteY0" fmla="*/ 82867 h 133350"/>
                  <a:gd name="connsiteX1" fmla="*/ 275273 w 275272"/>
                  <a:gd name="connsiteY1" fmla="*/ 89535 h 133350"/>
                  <a:gd name="connsiteX2" fmla="*/ 272415 w 275272"/>
                  <a:gd name="connsiteY2" fmla="*/ 111442 h 133350"/>
                  <a:gd name="connsiteX3" fmla="*/ 269557 w 275272"/>
                  <a:gd name="connsiteY3" fmla="*/ 120967 h 133350"/>
                  <a:gd name="connsiteX4" fmla="*/ 262890 w 275272"/>
                  <a:gd name="connsiteY4" fmla="*/ 133350 h 133350"/>
                  <a:gd name="connsiteX5" fmla="*/ 194310 w 275272"/>
                  <a:gd name="connsiteY5" fmla="*/ 132397 h 133350"/>
                  <a:gd name="connsiteX6" fmla="*/ 168593 w 275272"/>
                  <a:gd name="connsiteY6" fmla="*/ 126682 h 133350"/>
                  <a:gd name="connsiteX7" fmla="*/ 145732 w 275272"/>
                  <a:gd name="connsiteY7" fmla="*/ 106680 h 133350"/>
                  <a:gd name="connsiteX8" fmla="*/ 144780 w 275272"/>
                  <a:gd name="connsiteY8" fmla="*/ 105727 h 133350"/>
                  <a:gd name="connsiteX9" fmla="*/ 61913 w 275272"/>
                  <a:gd name="connsiteY9" fmla="*/ 65722 h 133350"/>
                  <a:gd name="connsiteX10" fmla="*/ 59055 w 275272"/>
                  <a:gd name="connsiteY10" fmla="*/ 65722 h 133350"/>
                  <a:gd name="connsiteX11" fmla="*/ 4763 w 275272"/>
                  <a:gd name="connsiteY11" fmla="*/ 28575 h 133350"/>
                  <a:gd name="connsiteX12" fmla="*/ 0 w 275272"/>
                  <a:gd name="connsiteY12" fmla="*/ 5715 h 133350"/>
                  <a:gd name="connsiteX13" fmla="*/ 0 w 275272"/>
                  <a:gd name="connsiteY13" fmla="*/ 0 h 133350"/>
                  <a:gd name="connsiteX14" fmla="*/ 69532 w 275272"/>
                  <a:gd name="connsiteY14" fmla="*/ 952 h 133350"/>
                  <a:gd name="connsiteX15" fmla="*/ 160020 w 275272"/>
                  <a:gd name="connsiteY15" fmla="*/ 49530 h 133350"/>
                  <a:gd name="connsiteX16" fmla="*/ 219075 w 275272"/>
                  <a:gd name="connsiteY16" fmla="*/ 81915 h 133350"/>
                  <a:gd name="connsiteX17" fmla="*/ 275273 w 275272"/>
                  <a:gd name="connsiteY17" fmla="*/ 82867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75272" h="133350">
                    <a:moveTo>
                      <a:pt x="275273" y="82867"/>
                    </a:moveTo>
                    <a:lnTo>
                      <a:pt x="275273" y="89535"/>
                    </a:lnTo>
                    <a:cubicBezTo>
                      <a:pt x="275273" y="97155"/>
                      <a:pt x="274320" y="104775"/>
                      <a:pt x="272415" y="111442"/>
                    </a:cubicBezTo>
                    <a:cubicBezTo>
                      <a:pt x="271463" y="114300"/>
                      <a:pt x="270510" y="118110"/>
                      <a:pt x="269557" y="120967"/>
                    </a:cubicBezTo>
                    <a:cubicBezTo>
                      <a:pt x="267652" y="125730"/>
                      <a:pt x="265748" y="129540"/>
                      <a:pt x="262890" y="133350"/>
                    </a:cubicBezTo>
                    <a:lnTo>
                      <a:pt x="194310" y="132397"/>
                    </a:lnTo>
                    <a:cubicBezTo>
                      <a:pt x="185738" y="132397"/>
                      <a:pt x="177165" y="130492"/>
                      <a:pt x="168593" y="126682"/>
                    </a:cubicBezTo>
                    <a:cubicBezTo>
                      <a:pt x="159068" y="121920"/>
                      <a:pt x="151448" y="115252"/>
                      <a:pt x="145732" y="106680"/>
                    </a:cubicBezTo>
                    <a:cubicBezTo>
                      <a:pt x="145732" y="106680"/>
                      <a:pt x="144780" y="105727"/>
                      <a:pt x="144780" y="105727"/>
                    </a:cubicBezTo>
                    <a:cubicBezTo>
                      <a:pt x="125730" y="78105"/>
                      <a:pt x="101918" y="65722"/>
                      <a:pt x="61913" y="65722"/>
                    </a:cubicBezTo>
                    <a:lnTo>
                      <a:pt x="59055" y="65722"/>
                    </a:lnTo>
                    <a:cubicBezTo>
                      <a:pt x="34290" y="65722"/>
                      <a:pt x="13335" y="50482"/>
                      <a:pt x="4763" y="28575"/>
                    </a:cubicBezTo>
                    <a:cubicBezTo>
                      <a:pt x="1905" y="20955"/>
                      <a:pt x="0" y="13335"/>
                      <a:pt x="0" y="5715"/>
                    </a:cubicBezTo>
                    <a:lnTo>
                      <a:pt x="0" y="0"/>
                    </a:lnTo>
                    <a:lnTo>
                      <a:pt x="69532" y="952"/>
                    </a:lnTo>
                    <a:cubicBezTo>
                      <a:pt x="107632" y="1905"/>
                      <a:pt x="140018" y="20955"/>
                      <a:pt x="160020" y="49530"/>
                    </a:cubicBezTo>
                    <a:cubicBezTo>
                      <a:pt x="173355" y="69532"/>
                      <a:pt x="195263" y="81915"/>
                      <a:pt x="219075" y="81915"/>
                    </a:cubicBezTo>
                    <a:lnTo>
                      <a:pt x="275273" y="8286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88359C54-C993-4FED-92E7-98AEE060564E}"/>
                  </a:ext>
                </a:extLst>
              </p:cNvPr>
              <p:cNvSpPr/>
              <p:nvPr/>
            </p:nvSpPr>
            <p:spPr>
              <a:xfrm>
                <a:off x="6571482" y="3417570"/>
                <a:ext cx="247650" cy="111442"/>
              </a:xfrm>
              <a:custGeom>
                <a:avLst/>
                <a:gdLst>
                  <a:gd name="connsiteX0" fmla="*/ 239077 w 247650"/>
                  <a:gd name="connsiteY0" fmla="*/ 81915 h 111442"/>
                  <a:gd name="connsiteX1" fmla="*/ 247650 w 247650"/>
                  <a:gd name="connsiteY1" fmla="*/ 111442 h 111442"/>
                  <a:gd name="connsiteX2" fmla="*/ 210502 w 247650"/>
                  <a:gd name="connsiteY2" fmla="*/ 110490 h 111442"/>
                  <a:gd name="connsiteX3" fmla="*/ 151448 w 247650"/>
                  <a:gd name="connsiteY3" fmla="*/ 78105 h 111442"/>
                  <a:gd name="connsiteX4" fmla="*/ 60960 w 247650"/>
                  <a:gd name="connsiteY4" fmla="*/ 29527 h 111442"/>
                  <a:gd name="connsiteX5" fmla="*/ 4763 w 247650"/>
                  <a:gd name="connsiteY5" fmla="*/ 28575 h 111442"/>
                  <a:gd name="connsiteX6" fmla="*/ 0 w 247650"/>
                  <a:gd name="connsiteY6" fmla="*/ 5715 h 111442"/>
                  <a:gd name="connsiteX7" fmla="*/ 0 w 247650"/>
                  <a:gd name="connsiteY7" fmla="*/ 0 h 111442"/>
                  <a:gd name="connsiteX8" fmla="*/ 69532 w 247650"/>
                  <a:gd name="connsiteY8" fmla="*/ 952 h 111442"/>
                  <a:gd name="connsiteX9" fmla="*/ 160020 w 247650"/>
                  <a:gd name="connsiteY9" fmla="*/ 49530 h 111442"/>
                  <a:gd name="connsiteX10" fmla="*/ 219075 w 247650"/>
                  <a:gd name="connsiteY10" fmla="*/ 81915 h 111442"/>
                  <a:gd name="connsiteX11" fmla="*/ 239077 w 247650"/>
                  <a:gd name="connsiteY11" fmla="*/ 819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7650" h="111442">
                    <a:moveTo>
                      <a:pt x="239077" y="81915"/>
                    </a:moveTo>
                    <a:cubicBezTo>
                      <a:pt x="239077" y="81915"/>
                      <a:pt x="239077" y="100965"/>
                      <a:pt x="247650" y="111442"/>
                    </a:cubicBezTo>
                    <a:lnTo>
                      <a:pt x="210502" y="110490"/>
                    </a:lnTo>
                    <a:cubicBezTo>
                      <a:pt x="186690" y="110490"/>
                      <a:pt x="164782" y="97155"/>
                      <a:pt x="151448" y="78105"/>
                    </a:cubicBezTo>
                    <a:cubicBezTo>
                      <a:pt x="131445" y="49530"/>
                      <a:pt x="99060" y="29527"/>
                      <a:pt x="60960" y="29527"/>
                    </a:cubicBezTo>
                    <a:lnTo>
                      <a:pt x="4763" y="28575"/>
                    </a:lnTo>
                    <a:cubicBezTo>
                      <a:pt x="1905" y="20955"/>
                      <a:pt x="0" y="13335"/>
                      <a:pt x="0" y="5715"/>
                    </a:cubicBezTo>
                    <a:lnTo>
                      <a:pt x="0" y="0"/>
                    </a:lnTo>
                    <a:lnTo>
                      <a:pt x="69532" y="952"/>
                    </a:lnTo>
                    <a:cubicBezTo>
                      <a:pt x="107632" y="1905"/>
                      <a:pt x="140018" y="20955"/>
                      <a:pt x="160020" y="49530"/>
                    </a:cubicBezTo>
                    <a:cubicBezTo>
                      <a:pt x="173355" y="69532"/>
                      <a:pt x="195263" y="81915"/>
                      <a:pt x="219075" y="81915"/>
                    </a:cubicBezTo>
                    <a:lnTo>
                      <a:pt x="239077" y="81915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EF09BE31-B7E1-44E3-82C2-05F1BACC0EEB}"/>
                  </a:ext>
                </a:extLst>
              </p:cNvPr>
              <p:cNvSpPr/>
              <p:nvPr/>
            </p:nvSpPr>
            <p:spPr>
              <a:xfrm>
                <a:off x="6490495" y="3415664"/>
                <a:ext cx="81939" cy="65722"/>
              </a:xfrm>
              <a:custGeom>
                <a:avLst/>
                <a:gdLst>
                  <a:gd name="connsiteX0" fmla="*/ 81940 w 81939"/>
                  <a:gd name="connsiteY0" fmla="*/ 952 h 65722"/>
                  <a:gd name="connsiteX1" fmla="*/ 80987 w 81939"/>
                  <a:gd name="connsiteY1" fmla="*/ 65723 h 65722"/>
                  <a:gd name="connsiteX2" fmla="*/ 58127 w 81939"/>
                  <a:gd name="connsiteY2" fmla="*/ 65723 h 65722"/>
                  <a:gd name="connsiteX3" fmla="*/ 25 w 81939"/>
                  <a:gd name="connsiteY3" fmla="*/ 5715 h 65722"/>
                  <a:gd name="connsiteX4" fmla="*/ 25 w 81939"/>
                  <a:gd name="connsiteY4" fmla="*/ 0 h 65722"/>
                  <a:gd name="connsiteX5" fmla="*/ 81940 w 81939"/>
                  <a:gd name="connsiteY5" fmla="*/ 952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939" h="65722">
                    <a:moveTo>
                      <a:pt x="81940" y="952"/>
                    </a:moveTo>
                    <a:lnTo>
                      <a:pt x="80987" y="65723"/>
                    </a:lnTo>
                    <a:lnTo>
                      <a:pt x="58127" y="65723"/>
                    </a:lnTo>
                    <a:cubicBezTo>
                      <a:pt x="25742" y="65723"/>
                      <a:pt x="-928" y="38100"/>
                      <a:pt x="25" y="5715"/>
                    </a:cubicBezTo>
                    <a:lnTo>
                      <a:pt x="25" y="0"/>
                    </a:lnTo>
                    <a:lnTo>
                      <a:pt x="81940" y="952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E482AB1F-F8F0-438F-A24A-F86B554CCF8E}"/>
                  </a:ext>
                </a:extLst>
              </p:cNvPr>
              <p:cNvSpPr/>
              <p:nvPr/>
            </p:nvSpPr>
            <p:spPr>
              <a:xfrm>
                <a:off x="6259427" y="3182667"/>
                <a:ext cx="480769" cy="243741"/>
              </a:xfrm>
              <a:custGeom>
                <a:avLst/>
                <a:gdLst>
                  <a:gd name="connsiteX0" fmla="*/ 471123 w 480769"/>
                  <a:gd name="connsiteY0" fmla="*/ 242523 h 243741"/>
                  <a:gd name="connsiteX1" fmla="*/ 446358 w 480769"/>
                  <a:gd name="connsiteY1" fmla="*/ 243475 h 243741"/>
                  <a:gd name="connsiteX2" fmla="*/ 307293 w 480769"/>
                  <a:gd name="connsiteY2" fmla="*/ 205375 h 243741"/>
                  <a:gd name="connsiteX3" fmla="*/ 255858 w 480769"/>
                  <a:gd name="connsiteY3" fmla="*/ 168228 h 243741"/>
                  <a:gd name="connsiteX4" fmla="*/ 232998 w 480769"/>
                  <a:gd name="connsiteY4" fmla="*/ 166323 h 243741"/>
                  <a:gd name="connsiteX5" fmla="*/ 51070 w 480769"/>
                  <a:gd name="connsiteY5" fmla="*/ 89170 h 243741"/>
                  <a:gd name="connsiteX6" fmla="*/ 588 w 480769"/>
                  <a:gd name="connsiteY6" fmla="*/ 13923 h 243741"/>
                  <a:gd name="connsiteX7" fmla="*/ 7255 w 480769"/>
                  <a:gd name="connsiteY7" fmla="*/ 588 h 243741"/>
                  <a:gd name="connsiteX8" fmla="*/ 20591 w 480769"/>
                  <a:gd name="connsiteY8" fmla="*/ 7255 h 243741"/>
                  <a:gd name="connsiteX9" fmla="*/ 66310 w 480769"/>
                  <a:gd name="connsiteY9" fmla="*/ 73930 h 243741"/>
                  <a:gd name="connsiteX10" fmla="*/ 233950 w 480769"/>
                  <a:gd name="connsiteY10" fmla="*/ 144415 h 243741"/>
                  <a:gd name="connsiteX11" fmla="*/ 152988 w 480769"/>
                  <a:gd name="connsiteY11" fmla="*/ 16780 h 243741"/>
                  <a:gd name="connsiteX12" fmla="*/ 158703 w 480769"/>
                  <a:gd name="connsiteY12" fmla="*/ 2493 h 243741"/>
                  <a:gd name="connsiteX13" fmla="*/ 172991 w 480769"/>
                  <a:gd name="connsiteY13" fmla="*/ 8208 h 243741"/>
                  <a:gd name="connsiteX14" fmla="*/ 284433 w 480769"/>
                  <a:gd name="connsiteY14" fmla="*/ 163465 h 243741"/>
                  <a:gd name="connsiteX15" fmla="*/ 317770 w 480769"/>
                  <a:gd name="connsiteY15" fmla="*/ 185373 h 243741"/>
                  <a:gd name="connsiteX16" fmla="*/ 377778 w 480769"/>
                  <a:gd name="connsiteY16" fmla="*/ 210138 h 243741"/>
                  <a:gd name="connsiteX17" fmla="*/ 355870 w 480769"/>
                  <a:gd name="connsiteY17" fmla="*/ 152035 h 243741"/>
                  <a:gd name="connsiteX18" fmla="*/ 354918 w 480769"/>
                  <a:gd name="connsiteY18" fmla="*/ 147273 h 243741"/>
                  <a:gd name="connsiteX19" fmla="*/ 282528 w 480769"/>
                  <a:gd name="connsiteY19" fmla="*/ 108220 h 243741"/>
                  <a:gd name="connsiteX20" fmla="*/ 247285 w 480769"/>
                  <a:gd name="connsiteY20" fmla="*/ 13923 h 243741"/>
                  <a:gd name="connsiteX21" fmla="*/ 257763 w 480769"/>
                  <a:gd name="connsiteY21" fmla="*/ 2493 h 243741"/>
                  <a:gd name="connsiteX22" fmla="*/ 269193 w 480769"/>
                  <a:gd name="connsiteY22" fmla="*/ 12970 h 243741"/>
                  <a:gd name="connsiteX23" fmla="*/ 297768 w 480769"/>
                  <a:gd name="connsiteY23" fmla="*/ 92028 h 243741"/>
                  <a:gd name="connsiteX24" fmla="*/ 352060 w 480769"/>
                  <a:gd name="connsiteY24" fmla="*/ 123460 h 243741"/>
                  <a:gd name="connsiteX25" fmla="*/ 366348 w 480769"/>
                  <a:gd name="connsiteY25" fmla="*/ 12018 h 243741"/>
                  <a:gd name="connsiteX26" fmla="*/ 379683 w 480769"/>
                  <a:gd name="connsiteY26" fmla="*/ 5350 h 243741"/>
                  <a:gd name="connsiteX27" fmla="*/ 386350 w 480769"/>
                  <a:gd name="connsiteY27" fmla="*/ 18685 h 243741"/>
                  <a:gd name="connsiteX28" fmla="*/ 373968 w 480769"/>
                  <a:gd name="connsiteY28" fmla="*/ 129175 h 243741"/>
                  <a:gd name="connsiteX29" fmla="*/ 376825 w 480769"/>
                  <a:gd name="connsiteY29" fmla="*/ 146320 h 243741"/>
                  <a:gd name="connsiteX30" fmla="*/ 406353 w 480769"/>
                  <a:gd name="connsiteY30" fmla="*/ 216805 h 243741"/>
                  <a:gd name="connsiteX31" fmla="*/ 468266 w 480769"/>
                  <a:gd name="connsiteY31" fmla="*/ 219663 h 243741"/>
                  <a:gd name="connsiteX32" fmla="*/ 480648 w 480769"/>
                  <a:gd name="connsiteY32" fmla="*/ 228235 h 243741"/>
                  <a:gd name="connsiteX33" fmla="*/ 471123 w 480769"/>
                  <a:gd name="connsiteY33" fmla="*/ 242523 h 24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0769" h="243741">
                    <a:moveTo>
                      <a:pt x="471123" y="242523"/>
                    </a:moveTo>
                    <a:cubicBezTo>
                      <a:pt x="470170" y="242523"/>
                      <a:pt x="461598" y="244428"/>
                      <a:pt x="446358" y="243475"/>
                    </a:cubicBezTo>
                    <a:cubicBezTo>
                      <a:pt x="417783" y="243475"/>
                      <a:pt x="368253" y="236808"/>
                      <a:pt x="307293" y="205375"/>
                    </a:cubicBezTo>
                    <a:cubicBezTo>
                      <a:pt x="289195" y="195850"/>
                      <a:pt x="272050" y="182515"/>
                      <a:pt x="255858" y="168228"/>
                    </a:cubicBezTo>
                    <a:cubicBezTo>
                      <a:pt x="248238" y="168228"/>
                      <a:pt x="240618" y="167275"/>
                      <a:pt x="232998" y="166323"/>
                    </a:cubicBezTo>
                    <a:cubicBezTo>
                      <a:pt x="139653" y="156798"/>
                      <a:pt x="82503" y="120603"/>
                      <a:pt x="51070" y="89170"/>
                    </a:cubicBezTo>
                    <a:cubicBezTo>
                      <a:pt x="12970" y="52023"/>
                      <a:pt x="588" y="15828"/>
                      <a:pt x="588" y="13923"/>
                    </a:cubicBezTo>
                    <a:cubicBezTo>
                      <a:pt x="-1317" y="8208"/>
                      <a:pt x="1541" y="2493"/>
                      <a:pt x="7255" y="588"/>
                    </a:cubicBezTo>
                    <a:cubicBezTo>
                      <a:pt x="12970" y="-1317"/>
                      <a:pt x="18685" y="1540"/>
                      <a:pt x="20591" y="7255"/>
                    </a:cubicBezTo>
                    <a:cubicBezTo>
                      <a:pt x="20591" y="7255"/>
                      <a:pt x="32020" y="40593"/>
                      <a:pt x="66310" y="73930"/>
                    </a:cubicBezTo>
                    <a:cubicBezTo>
                      <a:pt x="107268" y="112983"/>
                      <a:pt x="164418" y="136795"/>
                      <a:pt x="233950" y="144415"/>
                    </a:cubicBezTo>
                    <a:cubicBezTo>
                      <a:pt x="184420" y="88218"/>
                      <a:pt x="154893" y="20590"/>
                      <a:pt x="152988" y="16780"/>
                    </a:cubicBezTo>
                    <a:cubicBezTo>
                      <a:pt x="151083" y="11065"/>
                      <a:pt x="152988" y="5350"/>
                      <a:pt x="158703" y="2493"/>
                    </a:cubicBezTo>
                    <a:cubicBezTo>
                      <a:pt x="164418" y="588"/>
                      <a:pt x="170133" y="2493"/>
                      <a:pt x="172991" y="8208"/>
                    </a:cubicBezTo>
                    <a:cubicBezTo>
                      <a:pt x="173943" y="9160"/>
                      <a:pt x="216805" y="108220"/>
                      <a:pt x="284433" y="163465"/>
                    </a:cubicBezTo>
                    <a:cubicBezTo>
                      <a:pt x="294910" y="172038"/>
                      <a:pt x="305388" y="179658"/>
                      <a:pt x="317770" y="185373"/>
                    </a:cubicBezTo>
                    <a:cubicBezTo>
                      <a:pt x="339678" y="196803"/>
                      <a:pt x="359680" y="204423"/>
                      <a:pt x="377778" y="210138"/>
                    </a:cubicBezTo>
                    <a:cubicBezTo>
                      <a:pt x="370158" y="195850"/>
                      <a:pt x="361585" y="175848"/>
                      <a:pt x="355870" y="152035"/>
                    </a:cubicBezTo>
                    <a:cubicBezTo>
                      <a:pt x="355870" y="150130"/>
                      <a:pt x="354918" y="149178"/>
                      <a:pt x="354918" y="147273"/>
                    </a:cubicBezTo>
                    <a:cubicBezTo>
                      <a:pt x="340630" y="143463"/>
                      <a:pt x="307293" y="132985"/>
                      <a:pt x="282528" y="108220"/>
                    </a:cubicBezTo>
                    <a:cubicBezTo>
                      <a:pt x="249191" y="75835"/>
                      <a:pt x="247285" y="16780"/>
                      <a:pt x="247285" y="13923"/>
                    </a:cubicBezTo>
                    <a:cubicBezTo>
                      <a:pt x="247285" y="8208"/>
                      <a:pt x="252048" y="3445"/>
                      <a:pt x="257763" y="2493"/>
                    </a:cubicBezTo>
                    <a:cubicBezTo>
                      <a:pt x="263478" y="2493"/>
                      <a:pt x="268241" y="7255"/>
                      <a:pt x="269193" y="12970"/>
                    </a:cubicBezTo>
                    <a:cubicBezTo>
                      <a:pt x="269193" y="13923"/>
                      <a:pt x="271098" y="66310"/>
                      <a:pt x="297768" y="92028"/>
                    </a:cubicBezTo>
                    <a:cubicBezTo>
                      <a:pt x="314913" y="109173"/>
                      <a:pt x="337773" y="118698"/>
                      <a:pt x="352060" y="123460"/>
                    </a:cubicBezTo>
                    <a:cubicBezTo>
                      <a:pt x="347298" y="65358"/>
                      <a:pt x="365395" y="13923"/>
                      <a:pt x="366348" y="12018"/>
                    </a:cubicBezTo>
                    <a:cubicBezTo>
                      <a:pt x="368253" y="6303"/>
                      <a:pt x="374920" y="3445"/>
                      <a:pt x="379683" y="5350"/>
                    </a:cubicBezTo>
                    <a:cubicBezTo>
                      <a:pt x="385398" y="7255"/>
                      <a:pt x="388255" y="13923"/>
                      <a:pt x="386350" y="18685"/>
                    </a:cubicBezTo>
                    <a:cubicBezTo>
                      <a:pt x="386350" y="19638"/>
                      <a:pt x="367300" y="72978"/>
                      <a:pt x="373968" y="129175"/>
                    </a:cubicBezTo>
                    <a:cubicBezTo>
                      <a:pt x="374920" y="134890"/>
                      <a:pt x="375873" y="140605"/>
                      <a:pt x="376825" y="146320"/>
                    </a:cubicBezTo>
                    <a:cubicBezTo>
                      <a:pt x="384445" y="182515"/>
                      <a:pt x="402543" y="210138"/>
                      <a:pt x="406353" y="216805"/>
                    </a:cubicBezTo>
                    <a:cubicBezTo>
                      <a:pt x="444453" y="223473"/>
                      <a:pt x="467313" y="219663"/>
                      <a:pt x="468266" y="219663"/>
                    </a:cubicBezTo>
                    <a:cubicBezTo>
                      <a:pt x="473980" y="218710"/>
                      <a:pt x="479695" y="222520"/>
                      <a:pt x="480648" y="228235"/>
                    </a:cubicBezTo>
                    <a:cubicBezTo>
                      <a:pt x="481600" y="235855"/>
                      <a:pt x="476838" y="241570"/>
                      <a:pt x="471123" y="242523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008075DC-B4E2-4E8D-A000-8349EFE62706}"/>
                  </a:ext>
                </a:extLst>
              </p:cNvPr>
              <p:cNvSpPr/>
              <p:nvPr/>
            </p:nvSpPr>
            <p:spPr>
              <a:xfrm>
                <a:off x="6820084" y="3499485"/>
                <a:ext cx="26670" cy="39052"/>
              </a:xfrm>
              <a:custGeom>
                <a:avLst/>
                <a:gdLst>
                  <a:gd name="connsiteX0" fmla="*/ 26670 w 26670"/>
                  <a:gd name="connsiteY0" fmla="*/ 952 h 39052"/>
                  <a:gd name="connsiteX1" fmla="*/ 26670 w 26670"/>
                  <a:gd name="connsiteY1" fmla="*/ 7620 h 39052"/>
                  <a:gd name="connsiteX2" fmla="*/ 26670 w 26670"/>
                  <a:gd name="connsiteY2" fmla="*/ 15240 h 39052"/>
                  <a:gd name="connsiteX3" fmla="*/ 20955 w 26670"/>
                  <a:gd name="connsiteY3" fmla="*/ 39052 h 39052"/>
                  <a:gd name="connsiteX4" fmla="*/ 1905 w 26670"/>
                  <a:gd name="connsiteY4" fmla="*/ 15240 h 39052"/>
                  <a:gd name="connsiteX5" fmla="*/ 0 w 26670"/>
                  <a:gd name="connsiteY5" fmla="*/ 3810 h 39052"/>
                  <a:gd name="connsiteX6" fmla="*/ 0 w 26670"/>
                  <a:gd name="connsiteY6" fmla="*/ 0 h 39052"/>
                  <a:gd name="connsiteX7" fmla="*/ 26670 w 26670"/>
                  <a:gd name="connsiteY7" fmla="*/ 952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70" h="39052">
                    <a:moveTo>
                      <a:pt x="26670" y="952"/>
                    </a:moveTo>
                    <a:lnTo>
                      <a:pt x="26670" y="7620"/>
                    </a:lnTo>
                    <a:cubicBezTo>
                      <a:pt x="26670" y="10477"/>
                      <a:pt x="26670" y="12382"/>
                      <a:pt x="26670" y="15240"/>
                    </a:cubicBezTo>
                    <a:cubicBezTo>
                      <a:pt x="25718" y="23813"/>
                      <a:pt x="23813" y="31432"/>
                      <a:pt x="20955" y="39052"/>
                    </a:cubicBezTo>
                    <a:cubicBezTo>
                      <a:pt x="11430" y="34290"/>
                      <a:pt x="4763" y="25717"/>
                      <a:pt x="1905" y="15240"/>
                    </a:cubicBezTo>
                    <a:cubicBezTo>
                      <a:pt x="953" y="11430"/>
                      <a:pt x="0" y="7620"/>
                      <a:pt x="0" y="3810"/>
                    </a:cubicBezTo>
                    <a:lnTo>
                      <a:pt x="0" y="0"/>
                    </a:lnTo>
                    <a:lnTo>
                      <a:pt x="26670" y="952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DF703B1-F4A8-45E6-91CA-FAC2D3816313}"/>
                  </a:ext>
                </a:extLst>
              </p:cNvPr>
              <p:cNvSpPr/>
              <p:nvPr/>
            </p:nvSpPr>
            <p:spPr>
              <a:xfrm>
                <a:off x="6490495" y="3415664"/>
                <a:ext cx="80987" cy="65722"/>
              </a:xfrm>
              <a:custGeom>
                <a:avLst/>
                <a:gdLst>
                  <a:gd name="connsiteX0" fmla="*/ 80987 w 80987"/>
                  <a:gd name="connsiteY0" fmla="*/ 65723 h 65722"/>
                  <a:gd name="connsiteX1" fmla="*/ 58127 w 80987"/>
                  <a:gd name="connsiteY1" fmla="*/ 65723 h 65722"/>
                  <a:gd name="connsiteX2" fmla="*/ 25 w 80987"/>
                  <a:gd name="connsiteY2" fmla="*/ 5715 h 65722"/>
                  <a:gd name="connsiteX3" fmla="*/ 25 w 80987"/>
                  <a:gd name="connsiteY3" fmla="*/ 0 h 65722"/>
                  <a:gd name="connsiteX4" fmla="*/ 17170 w 80987"/>
                  <a:gd name="connsiteY4" fmla="*/ 0 h 65722"/>
                  <a:gd name="connsiteX5" fmla="*/ 80987 w 80987"/>
                  <a:gd name="connsiteY5" fmla="*/ 65723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987" h="65722">
                    <a:moveTo>
                      <a:pt x="80987" y="65723"/>
                    </a:moveTo>
                    <a:lnTo>
                      <a:pt x="58127" y="65723"/>
                    </a:lnTo>
                    <a:cubicBezTo>
                      <a:pt x="25742" y="65723"/>
                      <a:pt x="-928" y="38100"/>
                      <a:pt x="25" y="5715"/>
                    </a:cubicBezTo>
                    <a:lnTo>
                      <a:pt x="25" y="0"/>
                    </a:lnTo>
                    <a:lnTo>
                      <a:pt x="17170" y="0"/>
                    </a:lnTo>
                    <a:cubicBezTo>
                      <a:pt x="52412" y="952"/>
                      <a:pt x="80987" y="30480"/>
                      <a:pt x="80987" y="657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A292DF0-CB94-4397-8455-651262854275}"/>
                  </a:ext>
                </a:extLst>
              </p:cNvPr>
              <p:cNvSpPr/>
              <p:nvPr/>
            </p:nvSpPr>
            <p:spPr>
              <a:xfrm>
                <a:off x="5930431" y="3682365"/>
                <a:ext cx="225761" cy="84772"/>
              </a:xfrm>
              <a:custGeom>
                <a:avLst/>
                <a:gdLst>
                  <a:gd name="connsiteX0" fmla="*/ 80981 w 225761"/>
                  <a:gd name="connsiteY0" fmla="*/ 82867 h 84772"/>
                  <a:gd name="connsiteX1" fmla="*/ 224808 w 225761"/>
                  <a:gd name="connsiteY1" fmla="*/ 84772 h 84772"/>
                  <a:gd name="connsiteX2" fmla="*/ 225761 w 225761"/>
                  <a:gd name="connsiteY2" fmla="*/ 2857 h 84772"/>
                  <a:gd name="connsiteX3" fmla="*/ 18 w 225761"/>
                  <a:gd name="connsiteY3" fmla="*/ 0 h 84772"/>
                  <a:gd name="connsiteX4" fmla="*/ 18 w 225761"/>
                  <a:gd name="connsiteY4" fmla="*/ 0 h 84772"/>
                  <a:gd name="connsiteX5" fmla="*/ 80981 w 225761"/>
                  <a:gd name="connsiteY5" fmla="*/ 82867 h 8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61" h="84772">
                    <a:moveTo>
                      <a:pt x="80981" y="82867"/>
                    </a:moveTo>
                    <a:lnTo>
                      <a:pt x="224808" y="84772"/>
                    </a:lnTo>
                    <a:lnTo>
                      <a:pt x="225761" y="2857"/>
                    </a:lnTo>
                    <a:lnTo>
                      <a:pt x="18" y="0"/>
                    </a:lnTo>
                    <a:lnTo>
                      <a:pt x="18" y="0"/>
                    </a:lnTo>
                    <a:cubicBezTo>
                      <a:pt x="-934" y="44767"/>
                      <a:pt x="35261" y="81915"/>
                      <a:pt x="80981" y="8286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3E1CC079-2B83-446B-8FA9-56A60CD81DBC}"/>
                  </a:ext>
                </a:extLst>
              </p:cNvPr>
              <p:cNvSpPr/>
              <p:nvPr/>
            </p:nvSpPr>
            <p:spPr>
              <a:xfrm>
                <a:off x="6437120" y="3690937"/>
                <a:ext cx="344899" cy="345799"/>
              </a:xfrm>
              <a:custGeom>
                <a:avLst/>
                <a:gdLst>
                  <a:gd name="connsiteX0" fmla="*/ 344864 w 344899"/>
                  <a:gd name="connsiteY0" fmla="*/ 176213 h 345799"/>
                  <a:gd name="connsiteX1" fmla="*/ 342960 w 344899"/>
                  <a:gd name="connsiteY1" fmla="*/ 200978 h 345799"/>
                  <a:gd name="connsiteX2" fmla="*/ 169605 w 344899"/>
                  <a:gd name="connsiteY2" fmla="*/ 345758 h 345799"/>
                  <a:gd name="connsiteX3" fmla="*/ 99120 w 344899"/>
                  <a:gd name="connsiteY3" fmla="*/ 329565 h 345799"/>
                  <a:gd name="connsiteX4" fmla="*/ 99120 w 344899"/>
                  <a:gd name="connsiteY4" fmla="*/ 329565 h 345799"/>
                  <a:gd name="connsiteX5" fmla="*/ 26730 w 344899"/>
                  <a:gd name="connsiteY5" fmla="*/ 265747 h 345799"/>
                  <a:gd name="connsiteX6" fmla="*/ 60 w 344899"/>
                  <a:gd name="connsiteY6" fmla="*/ 170497 h 345799"/>
                  <a:gd name="connsiteX7" fmla="*/ 171510 w 344899"/>
                  <a:gd name="connsiteY7" fmla="*/ 0 h 345799"/>
                  <a:gd name="connsiteX8" fmla="*/ 176272 w 344899"/>
                  <a:gd name="connsiteY8" fmla="*/ 0 h 345799"/>
                  <a:gd name="connsiteX9" fmla="*/ 179130 w 344899"/>
                  <a:gd name="connsiteY9" fmla="*/ 0 h 345799"/>
                  <a:gd name="connsiteX10" fmla="*/ 179130 w 344899"/>
                  <a:gd name="connsiteY10" fmla="*/ 0 h 345799"/>
                  <a:gd name="connsiteX11" fmla="*/ 179130 w 344899"/>
                  <a:gd name="connsiteY11" fmla="*/ 0 h 345799"/>
                  <a:gd name="connsiteX12" fmla="*/ 344864 w 344899"/>
                  <a:gd name="connsiteY12" fmla="*/ 176213 h 34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4899" h="345799">
                    <a:moveTo>
                      <a:pt x="344864" y="176213"/>
                    </a:moveTo>
                    <a:cubicBezTo>
                      <a:pt x="344864" y="184785"/>
                      <a:pt x="343912" y="193358"/>
                      <a:pt x="342960" y="200978"/>
                    </a:cubicBezTo>
                    <a:cubicBezTo>
                      <a:pt x="329625" y="284797"/>
                      <a:pt x="256282" y="347663"/>
                      <a:pt x="169605" y="345758"/>
                    </a:cubicBezTo>
                    <a:cubicBezTo>
                      <a:pt x="143887" y="345758"/>
                      <a:pt x="120075" y="340042"/>
                      <a:pt x="99120" y="329565"/>
                    </a:cubicBezTo>
                    <a:lnTo>
                      <a:pt x="99120" y="329565"/>
                    </a:lnTo>
                    <a:cubicBezTo>
                      <a:pt x="69592" y="315278"/>
                      <a:pt x="43875" y="293370"/>
                      <a:pt x="26730" y="265747"/>
                    </a:cubicBezTo>
                    <a:cubicBezTo>
                      <a:pt x="9585" y="238125"/>
                      <a:pt x="-893" y="205740"/>
                      <a:pt x="60" y="170497"/>
                    </a:cubicBezTo>
                    <a:cubicBezTo>
                      <a:pt x="1012" y="76200"/>
                      <a:pt x="77212" y="953"/>
                      <a:pt x="171510" y="0"/>
                    </a:cubicBezTo>
                    <a:cubicBezTo>
                      <a:pt x="173414" y="0"/>
                      <a:pt x="174367" y="0"/>
                      <a:pt x="176272" y="0"/>
                    </a:cubicBezTo>
                    <a:cubicBezTo>
                      <a:pt x="177225" y="0"/>
                      <a:pt x="178177" y="0"/>
                      <a:pt x="179130" y="0"/>
                    </a:cubicBezTo>
                    <a:lnTo>
                      <a:pt x="179130" y="0"/>
                    </a:lnTo>
                    <a:lnTo>
                      <a:pt x="179130" y="0"/>
                    </a:lnTo>
                    <a:cubicBezTo>
                      <a:pt x="271522" y="3810"/>
                      <a:pt x="346770" y="81915"/>
                      <a:pt x="344864" y="176213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C1C0CDEF-F649-4DDA-A54B-4553CE69FBBA}"/>
                  </a:ext>
                </a:extLst>
              </p:cNvPr>
              <p:cNvSpPr/>
              <p:nvPr/>
            </p:nvSpPr>
            <p:spPr>
              <a:xfrm>
                <a:off x="6055227" y="3685222"/>
                <a:ext cx="559117" cy="347662"/>
              </a:xfrm>
              <a:custGeom>
                <a:avLst/>
                <a:gdLst>
                  <a:gd name="connsiteX0" fmla="*/ 559118 w 559117"/>
                  <a:gd name="connsiteY0" fmla="*/ 6668 h 347662"/>
                  <a:gd name="connsiteX1" fmla="*/ 533400 w 559117"/>
                  <a:gd name="connsiteY1" fmla="*/ 208598 h 347662"/>
                  <a:gd name="connsiteX2" fmla="*/ 515303 w 559117"/>
                  <a:gd name="connsiteY2" fmla="*/ 347663 h 347662"/>
                  <a:gd name="connsiteX3" fmla="*/ 481013 w 559117"/>
                  <a:gd name="connsiteY3" fmla="*/ 336233 h 347662"/>
                  <a:gd name="connsiteX4" fmla="*/ 481013 w 559117"/>
                  <a:gd name="connsiteY4" fmla="*/ 336233 h 347662"/>
                  <a:gd name="connsiteX5" fmla="*/ 111443 w 559117"/>
                  <a:gd name="connsiteY5" fmla="*/ 216218 h 347662"/>
                  <a:gd name="connsiteX6" fmla="*/ 77153 w 559117"/>
                  <a:gd name="connsiteY6" fmla="*/ 204788 h 347662"/>
                  <a:gd name="connsiteX7" fmla="*/ 30480 w 559117"/>
                  <a:gd name="connsiteY7" fmla="*/ 189548 h 347662"/>
                  <a:gd name="connsiteX8" fmla="*/ 0 w 559117"/>
                  <a:gd name="connsiteY8" fmla="*/ 180023 h 347662"/>
                  <a:gd name="connsiteX9" fmla="*/ 1905 w 559117"/>
                  <a:gd name="connsiteY9" fmla="*/ 80010 h 347662"/>
                  <a:gd name="connsiteX10" fmla="*/ 83820 w 559117"/>
                  <a:gd name="connsiteY10" fmla="*/ 0 h 347662"/>
                  <a:gd name="connsiteX11" fmla="*/ 559118 w 559117"/>
                  <a:gd name="connsiteY11" fmla="*/ 6668 h 34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9117" h="347662">
                    <a:moveTo>
                      <a:pt x="559118" y="6668"/>
                    </a:moveTo>
                    <a:lnTo>
                      <a:pt x="533400" y="208598"/>
                    </a:lnTo>
                    <a:lnTo>
                      <a:pt x="515303" y="347663"/>
                    </a:lnTo>
                    <a:lnTo>
                      <a:pt x="481013" y="336233"/>
                    </a:lnTo>
                    <a:lnTo>
                      <a:pt x="481013" y="336233"/>
                    </a:lnTo>
                    <a:lnTo>
                      <a:pt x="111443" y="216218"/>
                    </a:lnTo>
                    <a:lnTo>
                      <a:pt x="77153" y="204788"/>
                    </a:lnTo>
                    <a:lnTo>
                      <a:pt x="30480" y="189548"/>
                    </a:lnTo>
                    <a:lnTo>
                      <a:pt x="0" y="180023"/>
                    </a:lnTo>
                    <a:lnTo>
                      <a:pt x="1905" y="80010"/>
                    </a:lnTo>
                    <a:cubicBezTo>
                      <a:pt x="2857" y="35243"/>
                      <a:pt x="39053" y="0"/>
                      <a:pt x="83820" y="0"/>
                    </a:cubicBezTo>
                    <a:lnTo>
                      <a:pt x="559118" y="6668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783E336A-6F8C-4BC5-8FF1-224AF24B266A}"/>
                  </a:ext>
                </a:extLst>
              </p:cNvPr>
              <p:cNvSpPr/>
              <p:nvPr/>
            </p:nvSpPr>
            <p:spPr>
              <a:xfrm>
                <a:off x="6166670" y="3788092"/>
                <a:ext cx="613410" cy="248644"/>
              </a:xfrm>
              <a:custGeom>
                <a:avLst/>
                <a:gdLst>
                  <a:gd name="connsiteX0" fmla="*/ 613410 w 613410"/>
                  <a:gd name="connsiteY0" fmla="*/ 103823 h 248644"/>
                  <a:gd name="connsiteX1" fmla="*/ 440055 w 613410"/>
                  <a:gd name="connsiteY1" fmla="*/ 248603 h 248644"/>
                  <a:gd name="connsiteX2" fmla="*/ 369570 w 613410"/>
                  <a:gd name="connsiteY2" fmla="*/ 232410 h 248644"/>
                  <a:gd name="connsiteX3" fmla="*/ 369570 w 613410"/>
                  <a:gd name="connsiteY3" fmla="*/ 232410 h 248644"/>
                  <a:gd name="connsiteX4" fmla="*/ 0 w 613410"/>
                  <a:gd name="connsiteY4" fmla="*/ 112395 h 248644"/>
                  <a:gd name="connsiteX5" fmla="*/ 10477 w 613410"/>
                  <a:gd name="connsiteY5" fmla="*/ 30480 h 248644"/>
                  <a:gd name="connsiteX6" fmla="*/ 87630 w 613410"/>
                  <a:gd name="connsiteY6" fmla="*/ 0 h 248644"/>
                  <a:gd name="connsiteX7" fmla="*/ 86677 w 613410"/>
                  <a:gd name="connsiteY7" fmla="*/ 51435 h 248644"/>
                  <a:gd name="connsiteX8" fmla="*/ 134302 w 613410"/>
                  <a:gd name="connsiteY8" fmla="*/ 117158 h 248644"/>
                  <a:gd name="connsiteX9" fmla="*/ 229552 w 613410"/>
                  <a:gd name="connsiteY9" fmla="*/ 146685 h 248644"/>
                  <a:gd name="connsiteX10" fmla="*/ 317182 w 613410"/>
                  <a:gd name="connsiteY10" fmla="*/ 82867 h 248644"/>
                  <a:gd name="connsiteX11" fmla="*/ 317182 w 613410"/>
                  <a:gd name="connsiteY11" fmla="*/ 73342 h 248644"/>
                  <a:gd name="connsiteX12" fmla="*/ 394335 w 613410"/>
                  <a:gd name="connsiteY12" fmla="*/ 103823 h 248644"/>
                  <a:gd name="connsiteX13" fmla="*/ 542925 w 613410"/>
                  <a:gd name="connsiteY13" fmla="*/ 107633 h 248644"/>
                  <a:gd name="connsiteX14" fmla="*/ 613410 w 613410"/>
                  <a:gd name="connsiteY14" fmla="*/ 103823 h 248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3410" h="248644">
                    <a:moveTo>
                      <a:pt x="613410" y="103823"/>
                    </a:moveTo>
                    <a:cubicBezTo>
                      <a:pt x="600075" y="187642"/>
                      <a:pt x="526732" y="250508"/>
                      <a:pt x="440055" y="248603"/>
                    </a:cubicBezTo>
                    <a:cubicBezTo>
                      <a:pt x="414338" y="248603"/>
                      <a:pt x="390525" y="242888"/>
                      <a:pt x="369570" y="232410"/>
                    </a:cubicBezTo>
                    <a:lnTo>
                      <a:pt x="369570" y="232410"/>
                    </a:lnTo>
                    <a:lnTo>
                      <a:pt x="0" y="112395"/>
                    </a:lnTo>
                    <a:lnTo>
                      <a:pt x="10477" y="30480"/>
                    </a:lnTo>
                    <a:lnTo>
                      <a:pt x="87630" y="0"/>
                    </a:lnTo>
                    <a:lnTo>
                      <a:pt x="86677" y="51435"/>
                    </a:lnTo>
                    <a:cubicBezTo>
                      <a:pt x="86677" y="81915"/>
                      <a:pt x="105727" y="108585"/>
                      <a:pt x="134302" y="117158"/>
                    </a:cubicBezTo>
                    <a:lnTo>
                      <a:pt x="229552" y="146685"/>
                    </a:lnTo>
                    <a:cubicBezTo>
                      <a:pt x="272415" y="160020"/>
                      <a:pt x="317182" y="127635"/>
                      <a:pt x="317182" y="82867"/>
                    </a:cubicBezTo>
                    <a:lnTo>
                      <a:pt x="317182" y="73342"/>
                    </a:lnTo>
                    <a:lnTo>
                      <a:pt x="394335" y="103823"/>
                    </a:lnTo>
                    <a:lnTo>
                      <a:pt x="542925" y="107633"/>
                    </a:lnTo>
                    <a:lnTo>
                      <a:pt x="613410" y="10382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03E9140A-AED0-446C-8EE7-1FEE1C4C94D6}"/>
                  </a:ext>
                </a:extLst>
              </p:cNvPr>
              <p:cNvSpPr/>
              <p:nvPr/>
            </p:nvSpPr>
            <p:spPr>
              <a:xfrm rot="-3794566">
                <a:off x="6483452" y="3748764"/>
                <a:ext cx="230499" cy="230499"/>
              </a:xfrm>
              <a:custGeom>
                <a:avLst/>
                <a:gdLst>
                  <a:gd name="connsiteX0" fmla="*/ 230499 w 230499"/>
                  <a:gd name="connsiteY0" fmla="*/ 115250 h 230499"/>
                  <a:gd name="connsiteX1" fmla="*/ 115250 w 230499"/>
                  <a:gd name="connsiteY1" fmla="*/ 230499 h 230499"/>
                  <a:gd name="connsiteX2" fmla="*/ 0 w 230499"/>
                  <a:gd name="connsiteY2" fmla="*/ 115250 h 230499"/>
                  <a:gd name="connsiteX3" fmla="*/ 115250 w 230499"/>
                  <a:gd name="connsiteY3" fmla="*/ 0 h 230499"/>
                  <a:gd name="connsiteX4" fmla="*/ 230499 w 230499"/>
                  <a:gd name="connsiteY4" fmla="*/ 115250 h 23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99" h="230499">
                    <a:moveTo>
                      <a:pt x="230499" y="115250"/>
                    </a:moveTo>
                    <a:cubicBezTo>
                      <a:pt x="230499" y="178900"/>
                      <a:pt x="178900" y="230499"/>
                      <a:pt x="115250" y="230499"/>
                    </a:cubicBezTo>
                    <a:cubicBezTo>
                      <a:pt x="51599" y="230499"/>
                      <a:pt x="0" y="178900"/>
                      <a:pt x="0" y="115250"/>
                    </a:cubicBezTo>
                    <a:cubicBezTo>
                      <a:pt x="0" y="51599"/>
                      <a:pt x="51599" y="0"/>
                      <a:pt x="115250" y="0"/>
                    </a:cubicBezTo>
                    <a:cubicBezTo>
                      <a:pt x="178900" y="0"/>
                      <a:pt x="230499" y="51599"/>
                      <a:pt x="230499" y="1152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83C47B22-309C-468B-88EB-A774B4BD57DB}"/>
                  </a:ext>
                </a:extLst>
              </p:cNvPr>
              <p:cNvSpPr/>
              <p:nvPr/>
            </p:nvSpPr>
            <p:spPr>
              <a:xfrm>
                <a:off x="6055227" y="3685222"/>
                <a:ext cx="198119" cy="204801"/>
              </a:xfrm>
              <a:custGeom>
                <a:avLst/>
                <a:gdLst>
                  <a:gd name="connsiteX0" fmla="*/ 198120 w 198119"/>
                  <a:gd name="connsiteY0" fmla="*/ 94298 h 204801"/>
                  <a:gd name="connsiteX1" fmla="*/ 84773 w 198119"/>
                  <a:gd name="connsiteY1" fmla="*/ 204788 h 204801"/>
                  <a:gd name="connsiteX2" fmla="*/ 76200 w 198119"/>
                  <a:gd name="connsiteY2" fmla="*/ 204788 h 204801"/>
                  <a:gd name="connsiteX3" fmla="*/ 29528 w 198119"/>
                  <a:gd name="connsiteY3" fmla="*/ 189548 h 204801"/>
                  <a:gd name="connsiteX4" fmla="*/ 0 w 198119"/>
                  <a:gd name="connsiteY4" fmla="*/ 163830 h 204801"/>
                  <a:gd name="connsiteX5" fmla="*/ 953 w 198119"/>
                  <a:gd name="connsiteY5" fmla="*/ 80010 h 204801"/>
                  <a:gd name="connsiteX6" fmla="*/ 82868 w 198119"/>
                  <a:gd name="connsiteY6" fmla="*/ 0 h 204801"/>
                  <a:gd name="connsiteX7" fmla="*/ 150495 w 198119"/>
                  <a:gd name="connsiteY7" fmla="*/ 953 h 204801"/>
                  <a:gd name="connsiteX8" fmla="*/ 198120 w 198119"/>
                  <a:gd name="connsiteY8" fmla="*/ 94298 h 204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8119" h="204801">
                    <a:moveTo>
                      <a:pt x="198120" y="94298"/>
                    </a:moveTo>
                    <a:cubicBezTo>
                      <a:pt x="197168" y="156210"/>
                      <a:pt x="146685" y="205740"/>
                      <a:pt x="84773" y="204788"/>
                    </a:cubicBezTo>
                    <a:cubicBezTo>
                      <a:pt x="81915" y="204788"/>
                      <a:pt x="79057" y="204788"/>
                      <a:pt x="76200" y="204788"/>
                    </a:cubicBezTo>
                    <a:cubicBezTo>
                      <a:pt x="59055" y="202883"/>
                      <a:pt x="42863" y="198120"/>
                      <a:pt x="29528" y="189548"/>
                    </a:cubicBezTo>
                    <a:cubicBezTo>
                      <a:pt x="18098" y="182880"/>
                      <a:pt x="7620" y="174308"/>
                      <a:pt x="0" y="163830"/>
                    </a:cubicBezTo>
                    <a:lnTo>
                      <a:pt x="953" y="80010"/>
                    </a:lnTo>
                    <a:cubicBezTo>
                      <a:pt x="1905" y="35243"/>
                      <a:pt x="38100" y="0"/>
                      <a:pt x="82868" y="0"/>
                    </a:cubicBezTo>
                    <a:lnTo>
                      <a:pt x="150495" y="953"/>
                    </a:lnTo>
                    <a:cubicBezTo>
                      <a:pt x="179070" y="20955"/>
                      <a:pt x="198120" y="55245"/>
                      <a:pt x="198120" y="94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8DBF8033-3009-4FAE-8A85-7233652A1647}"/>
                  </a:ext>
                </a:extLst>
              </p:cNvPr>
              <p:cNvSpPr/>
              <p:nvPr/>
            </p:nvSpPr>
            <p:spPr>
              <a:xfrm>
                <a:off x="6280956" y="3687127"/>
                <a:ext cx="218136" cy="110503"/>
              </a:xfrm>
              <a:custGeom>
                <a:avLst/>
                <a:gdLst>
                  <a:gd name="connsiteX0" fmla="*/ 218137 w 218136"/>
                  <a:gd name="connsiteY0" fmla="*/ 2857 h 110503"/>
                  <a:gd name="connsiteX1" fmla="*/ 107646 w 218136"/>
                  <a:gd name="connsiteY1" fmla="*/ 110490 h 110503"/>
                  <a:gd name="connsiteX2" fmla="*/ 14 w 218136"/>
                  <a:gd name="connsiteY2" fmla="*/ 0 h 110503"/>
                  <a:gd name="connsiteX3" fmla="*/ 218137 w 218136"/>
                  <a:gd name="connsiteY3" fmla="*/ 2857 h 11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136" h="110503">
                    <a:moveTo>
                      <a:pt x="218137" y="2857"/>
                    </a:moveTo>
                    <a:cubicBezTo>
                      <a:pt x="217184" y="62865"/>
                      <a:pt x="167654" y="111442"/>
                      <a:pt x="107646" y="110490"/>
                    </a:cubicBezTo>
                    <a:cubicBezTo>
                      <a:pt x="47639" y="109538"/>
                      <a:pt x="-939" y="60007"/>
                      <a:pt x="14" y="0"/>
                    </a:cubicBezTo>
                    <a:lnTo>
                      <a:pt x="218137" y="285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B02781B7-5FB1-40E4-B182-06E633AF74D3}"/>
                  </a:ext>
                </a:extLst>
              </p:cNvPr>
              <p:cNvSpPr/>
              <p:nvPr/>
            </p:nvSpPr>
            <p:spPr>
              <a:xfrm>
                <a:off x="6509553" y="3771883"/>
                <a:ext cx="180039" cy="180055"/>
              </a:xfrm>
              <a:custGeom>
                <a:avLst/>
                <a:gdLst>
                  <a:gd name="connsiteX0" fmla="*/ 180039 w 180039"/>
                  <a:gd name="connsiteY0" fmla="*/ 91457 h 180055"/>
                  <a:gd name="connsiteX1" fmla="*/ 88599 w 180039"/>
                  <a:gd name="connsiteY1" fmla="*/ 180039 h 180055"/>
                  <a:gd name="connsiteX2" fmla="*/ 17 w 180039"/>
                  <a:gd name="connsiteY2" fmla="*/ 88599 h 180055"/>
                  <a:gd name="connsiteX3" fmla="*/ 91456 w 180039"/>
                  <a:gd name="connsiteY3" fmla="*/ 17 h 180055"/>
                  <a:gd name="connsiteX4" fmla="*/ 180039 w 180039"/>
                  <a:gd name="connsiteY4" fmla="*/ 91457 h 180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039" h="180055">
                    <a:moveTo>
                      <a:pt x="180039" y="91457"/>
                    </a:moveTo>
                    <a:cubicBezTo>
                      <a:pt x="179087" y="140987"/>
                      <a:pt x="138129" y="180992"/>
                      <a:pt x="88599" y="180039"/>
                    </a:cubicBezTo>
                    <a:cubicBezTo>
                      <a:pt x="39069" y="179087"/>
                      <a:pt x="-936" y="138129"/>
                      <a:pt x="17" y="88599"/>
                    </a:cubicBezTo>
                    <a:cubicBezTo>
                      <a:pt x="969" y="39069"/>
                      <a:pt x="41927" y="-936"/>
                      <a:pt x="91456" y="17"/>
                    </a:cubicBezTo>
                    <a:cubicBezTo>
                      <a:pt x="140987" y="969"/>
                      <a:pt x="180039" y="41927"/>
                      <a:pt x="180039" y="91457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4EB1111-262A-41F5-ABC7-C4C4145A2448}"/>
                  </a:ext>
                </a:extLst>
              </p:cNvPr>
              <p:cNvSpPr/>
              <p:nvPr/>
            </p:nvSpPr>
            <p:spPr>
              <a:xfrm>
                <a:off x="5958072" y="3682365"/>
                <a:ext cx="94297" cy="47625"/>
              </a:xfrm>
              <a:custGeom>
                <a:avLst/>
                <a:gdLst>
                  <a:gd name="connsiteX0" fmla="*/ 94298 w 94297"/>
                  <a:gd name="connsiteY0" fmla="*/ 952 h 47625"/>
                  <a:gd name="connsiteX1" fmla="*/ 46673 w 94297"/>
                  <a:gd name="connsiteY1" fmla="*/ 47625 h 47625"/>
                  <a:gd name="connsiteX2" fmla="*/ 0 w 94297"/>
                  <a:gd name="connsiteY2" fmla="*/ 0 h 47625"/>
                  <a:gd name="connsiteX3" fmla="*/ 94298 w 94297"/>
                  <a:gd name="connsiteY3" fmla="*/ 952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297" h="47625">
                    <a:moveTo>
                      <a:pt x="94298" y="952"/>
                    </a:moveTo>
                    <a:cubicBezTo>
                      <a:pt x="94298" y="26670"/>
                      <a:pt x="72390" y="47625"/>
                      <a:pt x="46673" y="47625"/>
                    </a:cubicBezTo>
                    <a:cubicBezTo>
                      <a:pt x="20955" y="47625"/>
                      <a:pt x="0" y="25717"/>
                      <a:pt x="0" y="0"/>
                    </a:cubicBezTo>
                    <a:lnTo>
                      <a:pt x="94298" y="952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814BC172-5D83-4477-99D2-70FC01743CC7}"/>
                  </a:ext>
                </a:extLst>
              </p:cNvPr>
              <p:cNvSpPr/>
              <p:nvPr/>
            </p:nvSpPr>
            <p:spPr>
              <a:xfrm>
                <a:off x="6821037" y="3514725"/>
                <a:ext cx="24764" cy="23812"/>
              </a:xfrm>
              <a:custGeom>
                <a:avLst/>
                <a:gdLst>
                  <a:gd name="connsiteX0" fmla="*/ 24765 w 24764"/>
                  <a:gd name="connsiteY0" fmla="*/ 0 h 23812"/>
                  <a:gd name="connsiteX1" fmla="*/ 19050 w 24764"/>
                  <a:gd name="connsiteY1" fmla="*/ 23813 h 23812"/>
                  <a:gd name="connsiteX2" fmla="*/ 0 w 24764"/>
                  <a:gd name="connsiteY2" fmla="*/ 0 h 23812"/>
                  <a:gd name="connsiteX3" fmla="*/ 24765 w 24764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" h="23812">
                    <a:moveTo>
                      <a:pt x="24765" y="0"/>
                    </a:moveTo>
                    <a:cubicBezTo>
                      <a:pt x="23813" y="8573"/>
                      <a:pt x="21907" y="16192"/>
                      <a:pt x="19050" y="23813"/>
                    </a:cubicBezTo>
                    <a:cubicBezTo>
                      <a:pt x="9525" y="19050"/>
                      <a:pt x="2857" y="10477"/>
                      <a:pt x="0" y="0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232C6AB-264D-424B-86B6-35A4DDFD068C}"/>
                  </a:ext>
                </a:extLst>
              </p:cNvPr>
              <p:cNvSpPr/>
              <p:nvPr/>
            </p:nvSpPr>
            <p:spPr>
              <a:xfrm>
                <a:off x="6569577" y="3646170"/>
                <a:ext cx="178117" cy="72389"/>
              </a:xfrm>
              <a:custGeom>
                <a:avLst/>
                <a:gdLst>
                  <a:gd name="connsiteX0" fmla="*/ 178118 w 178117"/>
                  <a:gd name="connsiteY0" fmla="*/ 72390 h 72389"/>
                  <a:gd name="connsiteX1" fmla="*/ 124778 w 178117"/>
                  <a:gd name="connsiteY1" fmla="*/ 37147 h 72389"/>
                  <a:gd name="connsiteX2" fmla="*/ 0 w 178117"/>
                  <a:gd name="connsiteY2" fmla="*/ 10477 h 72389"/>
                  <a:gd name="connsiteX3" fmla="*/ 0 w 178117"/>
                  <a:gd name="connsiteY3" fmla="*/ 0 h 72389"/>
                  <a:gd name="connsiteX4" fmla="*/ 121920 w 178117"/>
                  <a:gd name="connsiteY4" fmla="*/ 24765 h 72389"/>
                  <a:gd name="connsiteX5" fmla="*/ 173355 w 178117"/>
                  <a:gd name="connsiteY5" fmla="*/ 55245 h 72389"/>
                  <a:gd name="connsiteX6" fmla="*/ 178118 w 178117"/>
                  <a:gd name="connsiteY6" fmla="*/ 72390 h 72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117" h="72389">
                    <a:moveTo>
                      <a:pt x="178118" y="72390"/>
                    </a:moveTo>
                    <a:cubicBezTo>
                      <a:pt x="160973" y="57150"/>
                      <a:pt x="142875" y="45720"/>
                      <a:pt x="124778" y="37147"/>
                    </a:cubicBezTo>
                    <a:cubicBezTo>
                      <a:pt x="76200" y="14288"/>
                      <a:pt x="25718" y="10477"/>
                      <a:pt x="0" y="10477"/>
                    </a:cubicBezTo>
                    <a:lnTo>
                      <a:pt x="0" y="0"/>
                    </a:lnTo>
                    <a:cubicBezTo>
                      <a:pt x="25718" y="0"/>
                      <a:pt x="74295" y="3810"/>
                      <a:pt x="121920" y="24765"/>
                    </a:cubicBezTo>
                    <a:cubicBezTo>
                      <a:pt x="139065" y="32385"/>
                      <a:pt x="157163" y="41910"/>
                      <a:pt x="173355" y="55245"/>
                    </a:cubicBezTo>
                    <a:lnTo>
                      <a:pt x="178118" y="7239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D4D8145A-3635-405F-9816-4E13A154C95F}"/>
                  </a:ext>
                </a:extLst>
              </p:cNvPr>
              <p:cNvSpPr/>
              <p:nvPr/>
            </p:nvSpPr>
            <p:spPr>
              <a:xfrm>
                <a:off x="6691497" y="3669982"/>
                <a:ext cx="56197" cy="48577"/>
              </a:xfrm>
              <a:custGeom>
                <a:avLst/>
                <a:gdLst>
                  <a:gd name="connsiteX0" fmla="*/ 56198 w 56197"/>
                  <a:gd name="connsiteY0" fmla="*/ 48577 h 48577"/>
                  <a:gd name="connsiteX1" fmla="*/ 2858 w 56197"/>
                  <a:gd name="connsiteY1" fmla="*/ 13335 h 48577"/>
                  <a:gd name="connsiteX2" fmla="*/ 0 w 56197"/>
                  <a:gd name="connsiteY2" fmla="*/ 0 h 48577"/>
                  <a:gd name="connsiteX3" fmla="*/ 51435 w 56197"/>
                  <a:gd name="connsiteY3" fmla="*/ 30480 h 48577"/>
                  <a:gd name="connsiteX4" fmla="*/ 56198 w 56197"/>
                  <a:gd name="connsiteY4" fmla="*/ 48577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97" h="48577">
                    <a:moveTo>
                      <a:pt x="56198" y="48577"/>
                    </a:moveTo>
                    <a:cubicBezTo>
                      <a:pt x="39053" y="33338"/>
                      <a:pt x="20955" y="21908"/>
                      <a:pt x="2858" y="13335"/>
                    </a:cubicBezTo>
                    <a:lnTo>
                      <a:pt x="0" y="0"/>
                    </a:lnTo>
                    <a:cubicBezTo>
                      <a:pt x="17145" y="7620"/>
                      <a:pt x="35243" y="17145"/>
                      <a:pt x="51435" y="30480"/>
                    </a:cubicBezTo>
                    <a:lnTo>
                      <a:pt x="56198" y="48577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B89F80D6-FFC8-41AF-8E70-872A4FE1EB2D}"/>
                  </a:ext>
                </a:extLst>
              </p:cNvPr>
              <p:cNvSpPr/>
              <p:nvPr/>
            </p:nvSpPr>
            <p:spPr>
              <a:xfrm>
                <a:off x="6694355" y="3466147"/>
                <a:ext cx="35314" cy="19050"/>
              </a:xfrm>
              <a:custGeom>
                <a:avLst/>
                <a:gdLst>
                  <a:gd name="connsiteX0" fmla="*/ 0 w 35314"/>
                  <a:gd name="connsiteY0" fmla="*/ 18098 h 19050"/>
                  <a:gd name="connsiteX1" fmla="*/ 18097 w 35314"/>
                  <a:gd name="connsiteY1" fmla="*/ 0 h 19050"/>
                  <a:gd name="connsiteX2" fmla="*/ 35242 w 35314"/>
                  <a:gd name="connsiteY2" fmla="*/ 19050 h 19050"/>
                  <a:gd name="connsiteX3" fmla="*/ 0 w 35314"/>
                  <a:gd name="connsiteY3" fmla="*/ 18098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14" h="19050">
                    <a:moveTo>
                      <a:pt x="0" y="18098"/>
                    </a:move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5242" y="19050"/>
                    </a:cubicBezTo>
                    <a:lnTo>
                      <a:pt x="0" y="18098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9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806334" y="3685171"/>
              <a:ext cx="423424" cy="636321"/>
              <a:chOff x="5806334" y="3685171"/>
              <a:chExt cx="423424" cy="636321"/>
            </a:xfrm>
          </p:grpSpPr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E484819E-7D13-4FF0-9346-19A35545B21A}"/>
                  </a:ext>
                </a:extLst>
              </p:cNvPr>
              <p:cNvSpPr/>
              <p:nvPr/>
            </p:nvSpPr>
            <p:spPr>
              <a:xfrm rot="1610046">
                <a:off x="5821023" y="4229042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5806334" y="3685171"/>
                <a:ext cx="423424" cy="636321"/>
                <a:chOff x="5806334" y="3685171"/>
                <a:chExt cx="423424" cy="636321"/>
              </a:xfrm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0F5F2F38-B0B8-4550-8A04-79E3024F1224}"/>
                    </a:ext>
                  </a:extLst>
                </p:cNvPr>
                <p:cNvSpPr/>
                <p:nvPr/>
              </p:nvSpPr>
              <p:spPr>
                <a:xfrm>
                  <a:off x="5914355" y="3978690"/>
                  <a:ext cx="104976" cy="104579"/>
                </a:xfrm>
                <a:custGeom>
                  <a:avLst/>
                  <a:gdLst>
                    <a:gd name="connsiteX0" fmla="*/ 100867 w 104976"/>
                    <a:gd name="connsiteY0" fmla="*/ 72292 h 104579"/>
                    <a:gd name="connsiteX1" fmla="*/ 32287 w 104976"/>
                    <a:gd name="connsiteY1" fmla="*/ 100867 h 104579"/>
                    <a:gd name="connsiteX2" fmla="*/ 3712 w 104976"/>
                    <a:gd name="connsiteY2" fmla="*/ 32287 h 104579"/>
                    <a:gd name="connsiteX3" fmla="*/ 72292 w 104976"/>
                    <a:gd name="connsiteY3" fmla="*/ 3712 h 104579"/>
                    <a:gd name="connsiteX4" fmla="*/ 100867 w 104976"/>
                    <a:gd name="connsiteY4" fmla="*/ 72292 h 10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976" h="104579">
                      <a:moveTo>
                        <a:pt x="100867" y="72292"/>
                      </a:moveTo>
                      <a:cubicBezTo>
                        <a:pt x="89437" y="98962"/>
                        <a:pt x="58957" y="111345"/>
                        <a:pt x="32287" y="100867"/>
                      </a:cubicBezTo>
                      <a:cubicBezTo>
                        <a:pt x="5617" y="89437"/>
                        <a:pt x="-6766" y="58957"/>
                        <a:pt x="3712" y="32287"/>
                      </a:cubicBezTo>
                      <a:cubicBezTo>
                        <a:pt x="15142" y="5617"/>
                        <a:pt x="45622" y="-6765"/>
                        <a:pt x="72292" y="3712"/>
                      </a:cubicBezTo>
                      <a:cubicBezTo>
                        <a:pt x="98962" y="15142"/>
                        <a:pt x="112297" y="45622"/>
                        <a:pt x="100867" y="7229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F1999787-6A89-4B4E-9410-122B331371D5}"/>
                    </a:ext>
                  </a:extLst>
                </p:cNvPr>
                <p:cNvSpPr/>
                <p:nvPr/>
              </p:nvSpPr>
              <p:spPr>
                <a:xfrm>
                  <a:off x="5806334" y="4000160"/>
                  <a:ext cx="190177" cy="321331"/>
                </a:xfrm>
                <a:custGeom>
                  <a:avLst/>
                  <a:gdLst>
                    <a:gd name="connsiteX0" fmla="*/ 49821 w 190177"/>
                    <a:gd name="connsiteY0" fmla="*/ 321332 h 321331"/>
                    <a:gd name="connsiteX1" fmla="*/ 21246 w 190177"/>
                    <a:gd name="connsiteY1" fmla="*/ 307044 h 321331"/>
                    <a:gd name="connsiteX2" fmla="*/ 4101 w 190177"/>
                    <a:gd name="connsiteY2" fmla="*/ 254657 h 321331"/>
                    <a:gd name="connsiteX3" fmla="*/ 123163 w 190177"/>
                    <a:gd name="connsiteY3" fmla="*/ 19389 h 321331"/>
                    <a:gd name="connsiteX4" fmla="*/ 170788 w 190177"/>
                    <a:gd name="connsiteY4" fmla="*/ 4149 h 321331"/>
                    <a:gd name="connsiteX5" fmla="*/ 170788 w 190177"/>
                    <a:gd name="connsiteY5" fmla="*/ 4149 h 321331"/>
                    <a:gd name="connsiteX6" fmla="*/ 186028 w 190177"/>
                    <a:gd name="connsiteY6" fmla="*/ 51774 h 321331"/>
                    <a:gd name="connsiteX7" fmla="*/ 49821 w 190177"/>
                    <a:gd name="connsiteY7" fmla="*/ 321332 h 32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177" h="321331">
                      <a:moveTo>
                        <a:pt x="49821" y="321332"/>
                      </a:moveTo>
                      <a:lnTo>
                        <a:pt x="21246" y="307044"/>
                      </a:lnTo>
                      <a:cubicBezTo>
                        <a:pt x="2196" y="297519"/>
                        <a:pt x="-5424" y="273707"/>
                        <a:pt x="4101" y="254657"/>
                      </a:cubicBezTo>
                      <a:lnTo>
                        <a:pt x="123163" y="19389"/>
                      </a:lnTo>
                      <a:cubicBezTo>
                        <a:pt x="131736" y="2244"/>
                        <a:pt x="152691" y="-5376"/>
                        <a:pt x="170788" y="4149"/>
                      </a:cubicBezTo>
                      <a:lnTo>
                        <a:pt x="170788" y="4149"/>
                      </a:lnTo>
                      <a:cubicBezTo>
                        <a:pt x="187934" y="12722"/>
                        <a:pt x="195553" y="33677"/>
                        <a:pt x="186028" y="51774"/>
                      </a:cubicBezTo>
                      <a:lnTo>
                        <a:pt x="49821" y="32133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C7CB088-7F97-4F86-B391-DBB50B693158}"/>
                    </a:ext>
                  </a:extLst>
                </p:cNvPr>
                <p:cNvSpPr/>
                <p:nvPr/>
              </p:nvSpPr>
              <p:spPr>
                <a:xfrm>
                  <a:off x="5807080" y="4093845"/>
                  <a:ext cx="90761" cy="208597"/>
                </a:xfrm>
                <a:custGeom>
                  <a:avLst/>
                  <a:gdLst>
                    <a:gd name="connsiteX0" fmla="*/ 14784 w 90761"/>
                    <a:gd name="connsiteY0" fmla="*/ 205740 h 208597"/>
                    <a:gd name="connsiteX1" fmla="*/ 13832 w 90761"/>
                    <a:gd name="connsiteY1" fmla="*/ 208597 h 208597"/>
                    <a:gd name="connsiteX2" fmla="*/ 4307 w 90761"/>
                    <a:gd name="connsiteY2" fmla="*/ 160972 h 208597"/>
                    <a:gd name="connsiteX3" fmla="*/ 85269 w 90761"/>
                    <a:gd name="connsiteY3" fmla="*/ 0 h 208597"/>
                    <a:gd name="connsiteX4" fmla="*/ 85269 w 90761"/>
                    <a:gd name="connsiteY4" fmla="*/ 0 h 208597"/>
                    <a:gd name="connsiteX5" fmla="*/ 90032 w 90761"/>
                    <a:gd name="connsiteY5" fmla="*/ 13335 h 208597"/>
                    <a:gd name="connsiteX6" fmla="*/ 12879 w 90761"/>
                    <a:gd name="connsiteY6" fmla="*/ 166688 h 208597"/>
                    <a:gd name="connsiteX7" fmla="*/ 14784 w 90761"/>
                    <a:gd name="connsiteY7" fmla="*/ 195263 h 208597"/>
                    <a:gd name="connsiteX8" fmla="*/ 14784 w 90761"/>
                    <a:gd name="connsiteY8" fmla="*/ 205740 h 208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761" h="208597">
                      <a:moveTo>
                        <a:pt x="14784" y="205740"/>
                      </a:moveTo>
                      <a:lnTo>
                        <a:pt x="13832" y="208597"/>
                      </a:lnTo>
                      <a:cubicBezTo>
                        <a:pt x="497" y="197167"/>
                        <a:pt x="-4266" y="177165"/>
                        <a:pt x="4307" y="160972"/>
                      </a:cubicBezTo>
                      <a:lnTo>
                        <a:pt x="85269" y="0"/>
                      </a:lnTo>
                      <a:lnTo>
                        <a:pt x="85269" y="0"/>
                      </a:lnTo>
                      <a:cubicBezTo>
                        <a:pt x="90032" y="2858"/>
                        <a:pt x="91937" y="8572"/>
                        <a:pt x="90032" y="13335"/>
                      </a:cubicBezTo>
                      <a:lnTo>
                        <a:pt x="12879" y="166688"/>
                      </a:lnTo>
                      <a:cubicBezTo>
                        <a:pt x="8117" y="176213"/>
                        <a:pt x="9069" y="186690"/>
                        <a:pt x="14784" y="195263"/>
                      </a:cubicBezTo>
                      <a:cubicBezTo>
                        <a:pt x="16689" y="199072"/>
                        <a:pt x="16689" y="202883"/>
                        <a:pt x="14784" y="20574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3E10DE47-4D96-422B-A49B-0F83C1E6A6F3}"/>
                    </a:ext>
                  </a:extLst>
                </p:cNvPr>
                <p:cNvSpPr/>
                <p:nvPr/>
              </p:nvSpPr>
              <p:spPr>
                <a:xfrm rot="1610046">
                  <a:off x="5817937" y="4243272"/>
                  <a:ext cx="70483" cy="13334"/>
                </a:xfrm>
                <a:custGeom>
                  <a:avLst/>
                  <a:gdLst>
                    <a:gd name="connsiteX0" fmla="*/ 0 w 70483"/>
                    <a:gd name="connsiteY0" fmla="*/ 0 h 13334"/>
                    <a:gd name="connsiteX1" fmla="*/ 70484 w 70483"/>
                    <a:gd name="connsiteY1" fmla="*/ 0 h 13334"/>
                    <a:gd name="connsiteX2" fmla="*/ 70484 w 70483"/>
                    <a:gd name="connsiteY2" fmla="*/ 13335 h 13334"/>
                    <a:gd name="connsiteX3" fmla="*/ 0 w 70483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3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7CA136A1-6E96-416F-82C8-EC9B8DB42F5C}"/>
                    </a:ext>
                  </a:extLst>
                </p:cNvPr>
                <p:cNvSpPr/>
                <p:nvPr/>
              </p:nvSpPr>
              <p:spPr>
                <a:xfrm>
                  <a:off x="5970999" y="3685171"/>
                  <a:ext cx="258759" cy="379568"/>
                </a:xfrm>
                <a:custGeom>
                  <a:avLst/>
                  <a:gdLst>
                    <a:gd name="connsiteX0" fmla="*/ 51844 w 258759"/>
                    <a:gd name="connsiteY0" fmla="*/ 373431 h 379568"/>
                    <a:gd name="connsiteX1" fmla="*/ 51844 w 258759"/>
                    <a:gd name="connsiteY1" fmla="*/ 373431 h 379568"/>
                    <a:gd name="connsiteX2" fmla="*/ 6123 w 258759"/>
                    <a:gd name="connsiteY2" fmla="*/ 263894 h 379568"/>
                    <a:gd name="connsiteX3" fmla="*/ 95658 w 258759"/>
                    <a:gd name="connsiteY3" fmla="*/ 48629 h 379568"/>
                    <a:gd name="connsiteX4" fmla="*/ 199481 w 258759"/>
                    <a:gd name="connsiteY4" fmla="*/ 5766 h 379568"/>
                    <a:gd name="connsiteX5" fmla="*/ 212816 w 258759"/>
                    <a:gd name="connsiteY5" fmla="*/ 11481 h 379568"/>
                    <a:gd name="connsiteX6" fmla="*/ 252821 w 258759"/>
                    <a:gd name="connsiteY6" fmla="*/ 109589 h 379568"/>
                    <a:gd name="connsiteX7" fmla="*/ 161381 w 258759"/>
                    <a:gd name="connsiteY7" fmla="*/ 328664 h 379568"/>
                    <a:gd name="connsiteX8" fmla="*/ 51844 w 258759"/>
                    <a:gd name="connsiteY8" fmla="*/ 373431 h 379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759" h="379568">
                      <a:moveTo>
                        <a:pt x="51844" y="373431"/>
                      </a:moveTo>
                      <a:lnTo>
                        <a:pt x="51844" y="373431"/>
                      </a:lnTo>
                      <a:cubicBezTo>
                        <a:pt x="8981" y="355334"/>
                        <a:pt x="-11022" y="306756"/>
                        <a:pt x="6123" y="263894"/>
                      </a:cubicBezTo>
                      <a:lnTo>
                        <a:pt x="95658" y="48629"/>
                      </a:lnTo>
                      <a:cubicBezTo>
                        <a:pt x="112803" y="8624"/>
                        <a:pt x="158523" y="-10426"/>
                        <a:pt x="199481" y="5766"/>
                      </a:cubicBezTo>
                      <a:lnTo>
                        <a:pt x="212816" y="11481"/>
                      </a:lnTo>
                      <a:cubicBezTo>
                        <a:pt x="250916" y="27674"/>
                        <a:pt x="269013" y="71489"/>
                        <a:pt x="252821" y="109589"/>
                      </a:cubicBezTo>
                      <a:lnTo>
                        <a:pt x="161381" y="328664"/>
                      </a:lnTo>
                      <a:cubicBezTo>
                        <a:pt x="143283" y="370574"/>
                        <a:pt x="94706" y="390576"/>
                        <a:pt x="51844" y="37343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95708347-F4B9-4511-8807-853F55ADC705}"/>
                    </a:ext>
                  </a:extLst>
                </p:cNvPr>
                <p:cNvSpPr/>
                <p:nvPr/>
              </p:nvSpPr>
              <p:spPr>
                <a:xfrm>
                  <a:off x="5971083" y="3951922"/>
                  <a:ext cx="159391" cy="112595"/>
                </a:xfrm>
                <a:custGeom>
                  <a:avLst/>
                  <a:gdLst>
                    <a:gd name="connsiteX0" fmla="*/ 159392 w 159391"/>
                    <a:gd name="connsiteY0" fmla="*/ 64770 h 112595"/>
                    <a:gd name="connsiteX1" fmla="*/ 51759 w 159391"/>
                    <a:gd name="connsiteY1" fmla="*/ 105728 h 112595"/>
                    <a:gd name="connsiteX2" fmla="*/ 5086 w 159391"/>
                    <a:gd name="connsiteY2" fmla="*/ 0 h 112595"/>
                    <a:gd name="connsiteX3" fmla="*/ 25089 w 159391"/>
                    <a:gd name="connsiteY3" fmla="*/ 8573 h 112595"/>
                    <a:gd name="connsiteX4" fmla="*/ 61284 w 159391"/>
                    <a:gd name="connsiteY4" fmla="*/ 82868 h 112595"/>
                    <a:gd name="connsiteX5" fmla="*/ 139389 w 159391"/>
                    <a:gd name="connsiteY5" fmla="*/ 56198 h 112595"/>
                    <a:gd name="connsiteX6" fmla="*/ 159392 w 159391"/>
                    <a:gd name="connsiteY6" fmla="*/ 64770 h 112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391" h="112595">
                      <a:moveTo>
                        <a:pt x="159392" y="64770"/>
                      </a:moveTo>
                      <a:cubicBezTo>
                        <a:pt x="140342" y="104775"/>
                        <a:pt x="92717" y="123825"/>
                        <a:pt x="51759" y="105728"/>
                      </a:cubicBezTo>
                      <a:cubicBezTo>
                        <a:pt x="9849" y="88583"/>
                        <a:pt x="-10153" y="41910"/>
                        <a:pt x="5086" y="0"/>
                      </a:cubicBezTo>
                      <a:lnTo>
                        <a:pt x="25089" y="8573"/>
                      </a:lnTo>
                      <a:cubicBezTo>
                        <a:pt x="17469" y="38100"/>
                        <a:pt x="32709" y="70485"/>
                        <a:pt x="61284" y="82868"/>
                      </a:cubicBezTo>
                      <a:cubicBezTo>
                        <a:pt x="90811" y="95250"/>
                        <a:pt x="124149" y="83820"/>
                        <a:pt x="139389" y="56198"/>
                      </a:cubicBezTo>
                      <a:lnTo>
                        <a:pt x="159392" y="6477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DAEA43F4-520C-473C-84FB-4D74217E1F47}"/>
                    </a:ext>
                  </a:extLst>
                </p:cNvPr>
                <p:cNvSpPr/>
                <p:nvPr/>
              </p:nvSpPr>
              <p:spPr>
                <a:xfrm>
                  <a:off x="6079967" y="3725202"/>
                  <a:ext cx="118159" cy="118159"/>
                </a:xfrm>
                <a:custGeom>
                  <a:avLst/>
                  <a:gdLst>
                    <a:gd name="connsiteX0" fmla="*/ 118134 w 118159"/>
                    <a:gd name="connsiteY0" fmla="*/ 60032 h 118159"/>
                    <a:gd name="connsiteX1" fmla="*/ 58127 w 118159"/>
                    <a:gd name="connsiteY1" fmla="*/ 118135 h 118159"/>
                    <a:gd name="connsiteX2" fmla="*/ 25 w 118159"/>
                    <a:gd name="connsiteY2" fmla="*/ 58127 h 118159"/>
                    <a:gd name="connsiteX3" fmla="*/ 60032 w 118159"/>
                    <a:gd name="connsiteY3" fmla="*/ 25 h 118159"/>
                    <a:gd name="connsiteX4" fmla="*/ 118134 w 118159"/>
                    <a:gd name="connsiteY4" fmla="*/ 60032 h 11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59" h="118159">
                      <a:moveTo>
                        <a:pt x="118134" y="60032"/>
                      </a:moveTo>
                      <a:cubicBezTo>
                        <a:pt x="118134" y="92417"/>
                        <a:pt x="90512" y="119087"/>
                        <a:pt x="58127" y="118135"/>
                      </a:cubicBezTo>
                      <a:cubicBezTo>
                        <a:pt x="25742" y="118135"/>
                        <a:pt x="-928" y="90512"/>
                        <a:pt x="25" y="58127"/>
                      </a:cubicBezTo>
                      <a:cubicBezTo>
                        <a:pt x="25" y="25742"/>
                        <a:pt x="27647" y="-928"/>
                        <a:pt x="60032" y="25"/>
                      </a:cubicBezTo>
                      <a:cubicBezTo>
                        <a:pt x="92417" y="977"/>
                        <a:pt x="119087" y="27647"/>
                        <a:pt x="118134" y="6003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8DB3DBC5-666E-42A6-AD89-72791F4EAFB7}"/>
                    </a:ext>
                  </a:extLst>
                </p:cNvPr>
                <p:cNvSpPr/>
                <p:nvPr/>
              </p:nvSpPr>
              <p:spPr>
                <a:xfrm>
                  <a:off x="6095094" y="3741282"/>
                  <a:ext cx="86952" cy="86952"/>
                </a:xfrm>
                <a:custGeom>
                  <a:avLst/>
                  <a:gdLst>
                    <a:gd name="connsiteX0" fmla="*/ 86815 w 86952"/>
                    <a:gd name="connsiteY0" fmla="*/ 40143 h 86952"/>
                    <a:gd name="connsiteX1" fmla="*/ 46810 w 86952"/>
                    <a:gd name="connsiteY1" fmla="*/ 86815 h 86952"/>
                    <a:gd name="connsiteX2" fmla="*/ 138 w 86952"/>
                    <a:gd name="connsiteY2" fmla="*/ 46810 h 86952"/>
                    <a:gd name="connsiteX3" fmla="*/ 40143 w 86952"/>
                    <a:gd name="connsiteY3" fmla="*/ 138 h 86952"/>
                    <a:gd name="connsiteX4" fmla="*/ 86815 w 86952"/>
                    <a:gd name="connsiteY4" fmla="*/ 40143 h 8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952" h="86952">
                      <a:moveTo>
                        <a:pt x="86815" y="40143"/>
                      </a:moveTo>
                      <a:cubicBezTo>
                        <a:pt x="88720" y="63955"/>
                        <a:pt x="70623" y="84910"/>
                        <a:pt x="46810" y="86815"/>
                      </a:cubicBezTo>
                      <a:cubicBezTo>
                        <a:pt x="22998" y="88720"/>
                        <a:pt x="2043" y="70623"/>
                        <a:pt x="138" y="46810"/>
                      </a:cubicBezTo>
                      <a:cubicBezTo>
                        <a:pt x="-1767" y="22998"/>
                        <a:pt x="16330" y="2043"/>
                        <a:pt x="40143" y="138"/>
                      </a:cubicBezTo>
                      <a:cubicBezTo>
                        <a:pt x="64908" y="-1767"/>
                        <a:pt x="85863" y="16330"/>
                        <a:pt x="86815" y="4014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27449C60-34EF-4D3C-9A12-688F97885805}"/>
                    </a:ext>
                  </a:extLst>
                </p:cNvPr>
                <p:cNvSpPr/>
                <p:nvPr/>
              </p:nvSpPr>
              <p:spPr>
                <a:xfrm rot="1610046">
                  <a:off x="5817136" y="4207853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6 w 40956"/>
                    <a:gd name="connsiteY1" fmla="*/ 0 h 11429"/>
                    <a:gd name="connsiteX2" fmla="*/ 40956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6" y="0"/>
                      </a:lnTo>
                      <a:lnTo>
                        <a:pt x="40956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8834F694-79C3-44F2-BE87-779C23F3337F}"/>
                    </a:ext>
                  </a:extLst>
                </p:cNvPr>
                <p:cNvSpPr/>
                <p:nvPr/>
              </p:nvSpPr>
              <p:spPr>
                <a:xfrm rot="1610046">
                  <a:off x="5826634" y="4188915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6 w 40956"/>
                    <a:gd name="connsiteY1" fmla="*/ 0 h 11429"/>
                    <a:gd name="connsiteX2" fmla="*/ 40956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6" y="0"/>
                      </a:lnTo>
                      <a:lnTo>
                        <a:pt x="40956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2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538145" y="3803332"/>
              <a:ext cx="263410" cy="530542"/>
              <a:chOff x="6538145" y="3803332"/>
              <a:chExt cx="263410" cy="530542"/>
            </a:xfrm>
          </p:grpSpPr>
          <p:grpSp>
            <p:nvGrpSpPr>
              <p:cNvPr id="373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6669063" y="3994096"/>
                <a:ext cx="128850" cy="339778"/>
                <a:chOff x="6669063" y="3994096"/>
                <a:chExt cx="128850" cy="339778"/>
              </a:xfrm>
            </p:grpSpPr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11F6C8-7168-4B15-9312-D11FABF61E6B}"/>
                    </a:ext>
                  </a:extLst>
                </p:cNvPr>
                <p:cNvSpPr/>
                <p:nvPr/>
              </p:nvSpPr>
              <p:spPr>
                <a:xfrm>
                  <a:off x="6675344" y="3994096"/>
                  <a:ext cx="122568" cy="339778"/>
                </a:xfrm>
                <a:custGeom>
                  <a:avLst/>
                  <a:gdLst>
                    <a:gd name="connsiteX0" fmla="*/ 60920 w 122568"/>
                    <a:gd name="connsiteY0" fmla="*/ 339779 h 339778"/>
                    <a:gd name="connsiteX1" fmla="*/ 34250 w 122568"/>
                    <a:gd name="connsiteY1" fmla="*/ 334064 h 339778"/>
                    <a:gd name="connsiteX2" fmla="*/ 913 w 122568"/>
                    <a:gd name="connsiteY2" fmla="*/ 282629 h 339778"/>
                    <a:gd name="connsiteX3" fmla="*/ 52348 w 122568"/>
                    <a:gd name="connsiteY3" fmla="*/ 28311 h 339778"/>
                    <a:gd name="connsiteX4" fmla="*/ 94257 w 122568"/>
                    <a:gd name="connsiteY4" fmla="*/ 689 h 339778"/>
                    <a:gd name="connsiteX5" fmla="*/ 94257 w 122568"/>
                    <a:gd name="connsiteY5" fmla="*/ 689 h 339778"/>
                    <a:gd name="connsiteX6" fmla="*/ 121880 w 122568"/>
                    <a:gd name="connsiteY6" fmla="*/ 42599 h 339778"/>
                    <a:gd name="connsiteX7" fmla="*/ 60920 w 122568"/>
                    <a:gd name="connsiteY7" fmla="*/ 339779 h 339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2568" h="339778">
                      <a:moveTo>
                        <a:pt x="60920" y="339779"/>
                      </a:moveTo>
                      <a:lnTo>
                        <a:pt x="34250" y="334064"/>
                      </a:lnTo>
                      <a:cubicBezTo>
                        <a:pt x="10438" y="329301"/>
                        <a:pt x="-3850" y="306441"/>
                        <a:pt x="913" y="282629"/>
                      </a:cubicBezTo>
                      <a:lnTo>
                        <a:pt x="52348" y="28311"/>
                      </a:lnTo>
                      <a:cubicBezTo>
                        <a:pt x="56157" y="9261"/>
                        <a:pt x="75207" y="-3121"/>
                        <a:pt x="94257" y="689"/>
                      </a:cubicBezTo>
                      <a:lnTo>
                        <a:pt x="94257" y="689"/>
                      </a:lnTo>
                      <a:cubicBezTo>
                        <a:pt x="113307" y="4499"/>
                        <a:pt x="125690" y="23549"/>
                        <a:pt x="121880" y="42599"/>
                      </a:cubicBezTo>
                      <a:lnTo>
                        <a:pt x="60920" y="33977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67C9E6A5-0E97-464E-9B1A-FA12505456F3}"/>
                    </a:ext>
                  </a:extLst>
                </p:cNvPr>
                <p:cNvSpPr/>
                <p:nvPr/>
              </p:nvSpPr>
              <p:spPr>
                <a:xfrm rot="690799">
                  <a:off x="6679360" y="4258487"/>
                  <a:ext cx="70486" cy="13335"/>
                </a:xfrm>
                <a:custGeom>
                  <a:avLst/>
                  <a:gdLst>
                    <a:gd name="connsiteX0" fmla="*/ 0 w 70486"/>
                    <a:gd name="connsiteY0" fmla="*/ 0 h 13335"/>
                    <a:gd name="connsiteX1" fmla="*/ 70487 w 70486"/>
                    <a:gd name="connsiteY1" fmla="*/ 0 h 13335"/>
                    <a:gd name="connsiteX2" fmla="*/ 70487 w 70486"/>
                    <a:gd name="connsiteY2" fmla="*/ 13335 h 13335"/>
                    <a:gd name="connsiteX3" fmla="*/ 0 w 70486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6" h="13335">
                      <a:moveTo>
                        <a:pt x="0" y="0"/>
                      </a:moveTo>
                      <a:lnTo>
                        <a:pt x="70487" y="0"/>
                      </a:lnTo>
                      <a:lnTo>
                        <a:pt x="7048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E7B9CD-5B1A-4242-A00B-E1171C0651AA}"/>
                    </a:ext>
                  </a:extLst>
                </p:cNvPr>
                <p:cNvSpPr/>
                <p:nvPr/>
              </p:nvSpPr>
              <p:spPr>
                <a:xfrm>
                  <a:off x="6674468" y="4104322"/>
                  <a:ext cx="45147" cy="219075"/>
                </a:xfrm>
                <a:custGeom>
                  <a:avLst/>
                  <a:gdLst>
                    <a:gd name="connsiteX0" fmla="*/ 23697 w 45147"/>
                    <a:gd name="connsiteY0" fmla="*/ 216218 h 219075"/>
                    <a:gd name="connsiteX1" fmla="*/ 22744 w 45147"/>
                    <a:gd name="connsiteY1" fmla="*/ 219075 h 219075"/>
                    <a:gd name="connsiteX2" fmla="*/ 837 w 45147"/>
                    <a:gd name="connsiteY2" fmla="*/ 176213 h 219075"/>
                    <a:gd name="connsiteX3" fmla="*/ 37032 w 45147"/>
                    <a:gd name="connsiteY3" fmla="*/ 0 h 219075"/>
                    <a:gd name="connsiteX4" fmla="*/ 37032 w 45147"/>
                    <a:gd name="connsiteY4" fmla="*/ 0 h 219075"/>
                    <a:gd name="connsiteX5" fmla="*/ 44652 w 45147"/>
                    <a:gd name="connsiteY5" fmla="*/ 12383 h 219075"/>
                    <a:gd name="connsiteX6" fmla="*/ 10362 w 45147"/>
                    <a:gd name="connsiteY6" fmla="*/ 180023 h 219075"/>
                    <a:gd name="connsiteX7" fmla="*/ 19887 w 45147"/>
                    <a:gd name="connsiteY7" fmla="*/ 206693 h 219075"/>
                    <a:gd name="connsiteX8" fmla="*/ 23697 w 45147"/>
                    <a:gd name="connsiteY8" fmla="*/ 216218 h 219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47" h="219075">
                      <a:moveTo>
                        <a:pt x="23697" y="216218"/>
                      </a:moveTo>
                      <a:lnTo>
                        <a:pt x="22744" y="219075"/>
                      </a:lnTo>
                      <a:cubicBezTo>
                        <a:pt x="6552" y="211455"/>
                        <a:pt x="-2973" y="194310"/>
                        <a:pt x="837" y="176213"/>
                      </a:cubicBezTo>
                      <a:lnTo>
                        <a:pt x="37032" y="0"/>
                      </a:lnTo>
                      <a:lnTo>
                        <a:pt x="37032" y="0"/>
                      </a:lnTo>
                      <a:cubicBezTo>
                        <a:pt x="42747" y="953"/>
                        <a:pt x="46557" y="6668"/>
                        <a:pt x="44652" y="12383"/>
                      </a:cubicBezTo>
                      <a:lnTo>
                        <a:pt x="10362" y="180023"/>
                      </a:lnTo>
                      <a:cubicBezTo>
                        <a:pt x="8457" y="190500"/>
                        <a:pt x="12267" y="200978"/>
                        <a:pt x="19887" y="206693"/>
                      </a:cubicBezTo>
                      <a:cubicBezTo>
                        <a:pt x="23697" y="208598"/>
                        <a:pt x="24650" y="212408"/>
                        <a:pt x="23697" y="216218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764135F1-DE6D-4F20-B750-144417550A2B}"/>
                    </a:ext>
                  </a:extLst>
                </p:cNvPr>
                <p:cNvSpPr/>
                <p:nvPr/>
              </p:nvSpPr>
              <p:spPr>
                <a:xfrm rot="690799">
                  <a:off x="6680200" y="4252937"/>
                  <a:ext cx="10477" cy="13335"/>
                </a:xfrm>
                <a:custGeom>
                  <a:avLst/>
                  <a:gdLst>
                    <a:gd name="connsiteX0" fmla="*/ 0 w 10477"/>
                    <a:gd name="connsiteY0" fmla="*/ 0 h 13335"/>
                    <a:gd name="connsiteX1" fmla="*/ 10478 w 10477"/>
                    <a:gd name="connsiteY1" fmla="*/ 0 h 13335"/>
                    <a:gd name="connsiteX2" fmla="*/ 10478 w 10477"/>
                    <a:gd name="connsiteY2" fmla="*/ 13335 h 13335"/>
                    <a:gd name="connsiteX3" fmla="*/ 0 w 10477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5">
                      <a:moveTo>
                        <a:pt x="0" y="0"/>
                      </a:moveTo>
                      <a:lnTo>
                        <a:pt x="10478" y="0"/>
                      </a:lnTo>
                      <a:lnTo>
                        <a:pt x="10478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78505A9A-C230-406B-A825-871C4EA9BA99}"/>
                    </a:ext>
                  </a:extLst>
                </p:cNvPr>
                <p:cNvSpPr/>
                <p:nvPr/>
              </p:nvSpPr>
              <p:spPr>
                <a:xfrm rot="690799">
                  <a:off x="6669791" y="4231058"/>
                  <a:ext cx="40958" cy="11430"/>
                </a:xfrm>
                <a:custGeom>
                  <a:avLst/>
                  <a:gdLst>
                    <a:gd name="connsiteX0" fmla="*/ 0 w 40958"/>
                    <a:gd name="connsiteY0" fmla="*/ 0 h 11430"/>
                    <a:gd name="connsiteX1" fmla="*/ 40958 w 40958"/>
                    <a:gd name="connsiteY1" fmla="*/ 0 h 11430"/>
                    <a:gd name="connsiteX2" fmla="*/ 40958 w 40958"/>
                    <a:gd name="connsiteY2" fmla="*/ 11430 h 11430"/>
                    <a:gd name="connsiteX3" fmla="*/ 0 w 40958"/>
                    <a:gd name="connsiteY3" fmla="*/ 11430 h 1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8" h="11430">
                      <a:moveTo>
                        <a:pt x="0" y="0"/>
                      </a:moveTo>
                      <a:lnTo>
                        <a:pt x="40958" y="0"/>
                      </a:lnTo>
                      <a:lnTo>
                        <a:pt x="40958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0CA52CB1-6BF5-48AD-96B5-02ABF80B8364}"/>
                    </a:ext>
                  </a:extLst>
                </p:cNvPr>
                <p:cNvSpPr/>
                <p:nvPr/>
              </p:nvSpPr>
              <p:spPr>
                <a:xfrm rot="690799">
                  <a:off x="6673684" y="4209989"/>
                  <a:ext cx="40958" cy="11430"/>
                </a:xfrm>
                <a:custGeom>
                  <a:avLst/>
                  <a:gdLst>
                    <a:gd name="connsiteX0" fmla="*/ 0 w 40958"/>
                    <a:gd name="connsiteY0" fmla="*/ 0 h 11430"/>
                    <a:gd name="connsiteX1" fmla="*/ 40958 w 40958"/>
                    <a:gd name="connsiteY1" fmla="*/ 0 h 11430"/>
                    <a:gd name="connsiteX2" fmla="*/ 40958 w 40958"/>
                    <a:gd name="connsiteY2" fmla="*/ 11430 h 11430"/>
                    <a:gd name="connsiteX3" fmla="*/ 0 w 40958"/>
                    <a:gd name="connsiteY3" fmla="*/ 11430 h 1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8" h="11430">
                      <a:moveTo>
                        <a:pt x="0" y="0"/>
                      </a:moveTo>
                      <a:lnTo>
                        <a:pt x="40958" y="0"/>
                      </a:lnTo>
                      <a:lnTo>
                        <a:pt x="40958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C215D0B-78EC-4D61-AC03-B9703CDC3566}"/>
                  </a:ext>
                </a:extLst>
              </p:cNvPr>
              <p:cNvSpPr/>
              <p:nvPr/>
            </p:nvSpPr>
            <p:spPr>
              <a:xfrm>
                <a:off x="6552717" y="3825671"/>
                <a:ext cx="248838" cy="261074"/>
              </a:xfrm>
              <a:custGeom>
                <a:avLst/>
                <a:gdLst>
                  <a:gd name="connsiteX0" fmla="*/ 13050 w 248838"/>
                  <a:gd name="connsiteY0" fmla="*/ 20523 h 261074"/>
                  <a:gd name="connsiteX1" fmla="*/ 24480 w 248838"/>
                  <a:gd name="connsiteY1" fmla="*/ 10046 h 261074"/>
                  <a:gd name="connsiteX2" fmla="*/ 78772 w 248838"/>
                  <a:gd name="connsiteY2" fmla="*/ 12903 h 261074"/>
                  <a:gd name="connsiteX3" fmla="*/ 238792 w 248838"/>
                  <a:gd name="connsiteY3" fmla="*/ 187211 h 261074"/>
                  <a:gd name="connsiteX4" fmla="*/ 235935 w 248838"/>
                  <a:gd name="connsiteY4" fmla="*/ 241503 h 261074"/>
                  <a:gd name="connsiteX5" fmla="*/ 223552 w 248838"/>
                  <a:gd name="connsiteY5" fmla="*/ 251028 h 261074"/>
                  <a:gd name="connsiteX6" fmla="*/ 169260 w 248838"/>
                  <a:gd name="connsiteY6" fmla="*/ 248171 h 261074"/>
                  <a:gd name="connsiteX7" fmla="*/ 9240 w 248838"/>
                  <a:gd name="connsiteY7" fmla="*/ 73863 h 261074"/>
                  <a:gd name="connsiteX8" fmla="*/ 13050 w 248838"/>
                  <a:gd name="connsiteY8" fmla="*/ 20523 h 261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8838" h="261074">
                    <a:moveTo>
                      <a:pt x="13050" y="20523"/>
                    </a:moveTo>
                    <a:lnTo>
                      <a:pt x="24480" y="10046"/>
                    </a:lnTo>
                    <a:cubicBezTo>
                      <a:pt x="39720" y="-4242"/>
                      <a:pt x="64485" y="-3289"/>
                      <a:pt x="78772" y="12903"/>
                    </a:cubicBezTo>
                    <a:lnTo>
                      <a:pt x="238792" y="187211"/>
                    </a:lnTo>
                    <a:cubicBezTo>
                      <a:pt x="253080" y="202451"/>
                      <a:pt x="252127" y="227216"/>
                      <a:pt x="235935" y="241503"/>
                    </a:cubicBezTo>
                    <a:lnTo>
                      <a:pt x="223552" y="251028"/>
                    </a:lnTo>
                    <a:cubicBezTo>
                      <a:pt x="208313" y="265316"/>
                      <a:pt x="183547" y="264363"/>
                      <a:pt x="169260" y="248171"/>
                    </a:cubicBezTo>
                    <a:lnTo>
                      <a:pt x="9240" y="73863"/>
                    </a:lnTo>
                    <a:cubicBezTo>
                      <a:pt x="-4095" y="58623"/>
                      <a:pt x="-3142" y="34811"/>
                      <a:pt x="13050" y="20523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6765AAAA-056A-4213-8E93-BCBE0FA64576}"/>
                  </a:ext>
                </a:extLst>
              </p:cNvPr>
              <p:cNvSpPr/>
              <p:nvPr/>
            </p:nvSpPr>
            <p:spPr>
              <a:xfrm>
                <a:off x="6701975" y="3990975"/>
                <a:ext cx="96482" cy="94577"/>
              </a:xfrm>
              <a:custGeom>
                <a:avLst/>
                <a:gdLst>
                  <a:gd name="connsiteX0" fmla="*/ 68580 w 96482"/>
                  <a:gd name="connsiteY0" fmla="*/ 0 h 94577"/>
                  <a:gd name="connsiteX1" fmla="*/ 85725 w 96482"/>
                  <a:gd name="connsiteY1" fmla="*/ 19050 h 94577"/>
                  <a:gd name="connsiteX2" fmla="*/ 82868 w 96482"/>
                  <a:gd name="connsiteY2" fmla="*/ 78105 h 94577"/>
                  <a:gd name="connsiteX3" fmla="*/ 76200 w 96482"/>
                  <a:gd name="connsiteY3" fmla="*/ 83820 h 94577"/>
                  <a:gd name="connsiteX4" fmla="*/ 17145 w 96482"/>
                  <a:gd name="connsiteY4" fmla="*/ 80963 h 94577"/>
                  <a:gd name="connsiteX5" fmla="*/ 0 w 96482"/>
                  <a:gd name="connsiteY5" fmla="*/ 61913 h 94577"/>
                  <a:gd name="connsiteX6" fmla="*/ 11430 w 96482"/>
                  <a:gd name="connsiteY6" fmla="*/ 51435 h 94577"/>
                  <a:gd name="connsiteX7" fmla="*/ 26670 w 96482"/>
                  <a:gd name="connsiteY7" fmla="*/ 67628 h 94577"/>
                  <a:gd name="connsiteX8" fmla="*/ 65722 w 96482"/>
                  <a:gd name="connsiteY8" fmla="*/ 69533 h 94577"/>
                  <a:gd name="connsiteX9" fmla="*/ 69532 w 96482"/>
                  <a:gd name="connsiteY9" fmla="*/ 65722 h 94577"/>
                  <a:gd name="connsiteX10" fmla="*/ 71438 w 96482"/>
                  <a:gd name="connsiteY10" fmla="*/ 26670 h 94577"/>
                  <a:gd name="connsiteX11" fmla="*/ 56197 w 96482"/>
                  <a:gd name="connsiteY11" fmla="*/ 10478 h 94577"/>
                  <a:gd name="connsiteX12" fmla="*/ 68580 w 96482"/>
                  <a:gd name="connsiteY12" fmla="*/ 0 h 94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" h="94577">
                    <a:moveTo>
                      <a:pt x="68580" y="0"/>
                    </a:moveTo>
                    <a:lnTo>
                      <a:pt x="85725" y="19050"/>
                    </a:lnTo>
                    <a:cubicBezTo>
                      <a:pt x="100965" y="36195"/>
                      <a:pt x="100013" y="62865"/>
                      <a:pt x="82868" y="78105"/>
                    </a:cubicBezTo>
                    <a:lnTo>
                      <a:pt x="76200" y="83820"/>
                    </a:lnTo>
                    <a:cubicBezTo>
                      <a:pt x="59055" y="99060"/>
                      <a:pt x="32385" y="98108"/>
                      <a:pt x="17145" y="80963"/>
                    </a:cubicBezTo>
                    <a:lnTo>
                      <a:pt x="0" y="61913"/>
                    </a:lnTo>
                    <a:lnTo>
                      <a:pt x="11430" y="51435"/>
                    </a:lnTo>
                    <a:lnTo>
                      <a:pt x="26670" y="67628"/>
                    </a:lnTo>
                    <a:cubicBezTo>
                      <a:pt x="37147" y="79058"/>
                      <a:pt x="54293" y="80010"/>
                      <a:pt x="65722" y="69533"/>
                    </a:cubicBezTo>
                    <a:lnTo>
                      <a:pt x="69532" y="65722"/>
                    </a:lnTo>
                    <a:cubicBezTo>
                      <a:pt x="80963" y="55245"/>
                      <a:pt x="81915" y="38100"/>
                      <a:pt x="71438" y="26670"/>
                    </a:cubicBezTo>
                    <a:lnTo>
                      <a:pt x="56197" y="10478"/>
                    </a:lnTo>
                    <a:lnTo>
                      <a:pt x="68580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998C8C3-CB41-4A08-A7AF-D9BA13FC9827}"/>
                  </a:ext>
                </a:extLst>
              </p:cNvPr>
              <p:cNvSpPr/>
              <p:nvPr/>
            </p:nvSpPr>
            <p:spPr>
              <a:xfrm>
                <a:off x="6538145" y="3803332"/>
                <a:ext cx="118110" cy="118109"/>
              </a:xfrm>
              <a:custGeom>
                <a:avLst/>
                <a:gdLst>
                  <a:gd name="connsiteX0" fmla="*/ 118110 w 118110"/>
                  <a:gd name="connsiteY0" fmla="*/ 60008 h 118109"/>
                  <a:gd name="connsiteX1" fmla="*/ 58102 w 118110"/>
                  <a:gd name="connsiteY1" fmla="*/ 118110 h 118109"/>
                  <a:gd name="connsiteX2" fmla="*/ 0 w 118110"/>
                  <a:gd name="connsiteY2" fmla="*/ 58102 h 118109"/>
                  <a:gd name="connsiteX3" fmla="*/ 60007 w 118110"/>
                  <a:gd name="connsiteY3" fmla="*/ 0 h 118109"/>
                  <a:gd name="connsiteX4" fmla="*/ 118110 w 118110"/>
                  <a:gd name="connsiteY4" fmla="*/ 60008 h 118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10" h="118109">
                    <a:moveTo>
                      <a:pt x="118110" y="60008"/>
                    </a:moveTo>
                    <a:cubicBezTo>
                      <a:pt x="118110" y="92392"/>
                      <a:pt x="90488" y="118110"/>
                      <a:pt x="58102" y="118110"/>
                    </a:cubicBezTo>
                    <a:cubicBezTo>
                      <a:pt x="25718" y="118110"/>
                      <a:pt x="0" y="90488"/>
                      <a:pt x="0" y="58102"/>
                    </a:cubicBezTo>
                    <a:cubicBezTo>
                      <a:pt x="0" y="25717"/>
                      <a:pt x="27623" y="0"/>
                      <a:pt x="60007" y="0"/>
                    </a:cubicBezTo>
                    <a:cubicBezTo>
                      <a:pt x="92393" y="0"/>
                      <a:pt x="118110" y="26670"/>
                      <a:pt x="118110" y="60008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99878F9-7D0B-4E5A-AE1E-A89787E83A53}"/>
                  </a:ext>
                </a:extLst>
              </p:cNvPr>
              <p:cNvSpPr/>
              <p:nvPr/>
            </p:nvSpPr>
            <p:spPr>
              <a:xfrm>
                <a:off x="6553352" y="3817587"/>
                <a:ext cx="88615" cy="88647"/>
              </a:xfrm>
              <a:custGeom>
                <a:avLst/>
                <a:gdLst>
                  <a:gd name="connsiteX0" fmla="*/ 88616 w 88615"/>
                  <a:gd name="connsiteY0" fmla="*/ 44800 h 88647"/>
                  <a:gd name="connsiteX1" fmla="*/ 43848 w 88615"/>
                  <a:gd name="connsiteY1" fmla="*/ 88615 h 88647"/>
                  <a:gd name="connsiteX2" fmla="*/ 33 w 88615"/>
                  <a:gd name="connsiteY2" fmla="*/ 43848 h 88647"/>
                  <a:gd name="connsiteX3" fmla="*/ 44800 w 88615"/>
                  <a:gd name="connsiteY3" fmla="*/ 33 h 88647"/>
                  <a:gd name="connsiteX4" fmla="*/ 88616 w 88615"/>
                  <a:gd name="connsiteY4" fmla="*/ 44800 h 8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615" h="88647">
                    <a:moveTo>
                      <a:pt x="88616" y="44800"/>
                    </a:moveTo>
                    <a:cubicBezTo>
                      <a:pt x="88616" y="69565"/>
                      <a:pt x="67661" y="89568"/>
                      <a:pt x="43848" y="88615"/>
                    </a:cubicBezTo>
                    <a:cubicBezTo>
                      <a:pt x="19083" y="88615"/>
                      <a:pt x="-920" y="67660"/>
                      <a:pt x="33" y="43848"/>
                    </a:cubicBezTo>
                    <a:cubicBezTo>
                      <a:pt x="33" y="19083"/>
                      <a:pt x="20988" y="-920"/>
                      <a:pt x="44800" y="33"/>
                    </a:cubicBezTo>
                    <a:cubicBezTo>
                      <a:pt x="69566" y="33"/>
                      <a:pt x="88616" y="20035"/>
                      <a:pt x="88616" y="44800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86718AC6-FE49-43FA-9302-42CAF36FF611}"/>
              </a:ext>
            </a:extLst>
          </p:cNvPr>
          <p:cNvGrpSpPr/>
          <p:nvPr/>
        </p:nvGrpSpPr>
        <p:grpSpPr>
          <a:xfrm>
            <a:off x="291572" y="1942087"/>
            <a:ext cx="2730712" cy="2286366"/>
            <a:chOff x="880295" y="2367972"/>
            <a:chExt cx="2511784" cy="2103062"/>
          </a:xfrm>
        </p:grpSpPr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0A3AD697-B995-41D7-A6A5-05D3963585D9}"/>
                </a:ext>
              </a:extLst>
            </p:cNvPr>
            <p:cNvGrpSpPr/>
            <p:nvPr/>
          </p:nvGrpSpPr>
          <p:grpSpPr>
            <a:xfrm>
              <a:off x="880295" y="2367972"/>
              <a:ext cx="2511784" cy="2103062"/>
              <a:chOff x="880295" y="2367972"/>
              <a:chExt cx="2511784" cy="2103062"/>
            </a:xfrm>
          </p:grpSpPr>
          <p:grpSp>
            <p:nvGrpSpPr>
              <p:cNvPr id="4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1666929" y="2367972"/>
                <a:ext cx="1156595" cy="1382972"/>
                <a:chOff x="1666929" y="2367972"/>
                <a:chExt cx="1156595" cy="1382972"/>
              </a:xfrm>
            </p:grpSpPr>
            <p:sp>
              <p:nvSpPr>
                <p:cNvPr id="5" name="Freeform: Shape 4">
                  <a:extLst>
                    <a:ext uri="{FF2B5EF4-FFF2-40B4-BE49-F238E27FC236}">
                      <a16:creationId xmlns:a16="http://schemas.microsoft.com/office/drawing/2014/main" id="{44B4314F-5CD3-420E-AAA6-1A8734751BC4}"/>
                    </a:ext>
                  </a:extLst>
                </p:cNvPr>
                <p:cNvSpPr/>
                <p:nvPr/>
              </p:nvSpPr>
              <p:spPr>
                <a:xfrm>
                  <a:off x="2206175" y="2921317"/>
                  <a:ext cx="74295" cy="145732"/>
                </a:xfrm>
                <a:custGeom>
                  <a:avLst/>
                  <a:gdLst>
                    <a:gd name="connsiteX0" fmla="*/ 0 w 74295"/>
                    <a:gd name="connsiteY0" fmla="*/ 0 h 145732"/>
                    <a:gd name="connsiteX1" fmla="*/ 74295 w 74295"/>
                    <a:gd name="connsiteY1" fmla="*/ 0 h 145732"/>
                    <a:gd name="connsiteX2" fmla="*/ 74295 w 74295"/>
                    <a:gd name="connsiteY2" fmla="*/ 145733 h 145732"/>
                    <a:gd name="connsiteX3" fmla="*/ 0 w 74295"/>
                    <a:gd name="connsiteY3" fmla="*/ 145733 h 145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4295" h="145732">
                      <a:moveTo>
                        <a:pt x="0" y="0"/>
                      </a:moveTo>
                      <a:lnTo>
                        <a:pt x="74295" y="0"/>
                      </a:lnTo>
                      <a:lnTo>
                        <a:pt x="74295" y="145733"/>
                      </a:lnTo>
                      <a:lnTo>
                        <a:pt x="0" y="14573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97590" y="2486025"/>
                  <a:ext cx="301942" cy="156209"/>
                  <a:chOff x="2097590" y="2486025"/>
                  <a:chExt cx="301942" cy="156209"/>
                </a:xfrm>
                <a:solidFill>
                  <a:srgbClr val="BCBCBC"/>
                </a:solidFill>
              </p:grpSpPr>
              <p:grpSp>
                <p:nvGrpSpPr>
                  <p:cNvPr id="7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097590" y="2486025"/>
                    <a:ext cx="45720" cy="156209"/>
                    <a:chOff x="2097590" y="2486025"/>
                    <a:chExt cx="45720" cy="156209"/>
                  </a:xfrm>
                  <a:solidFill>
                    <a:srgbClr val="BCBCBC"/>
                  </a:solidFill>
                </p:grpSpPr>
                <p:sp>
                  <p:nvSpPr>
                    <p:cNvPr id="8" name="Freeform: Shape 7">
                      <a:extLst>
                        <a:ext uri="{FF2B5EF4-FFF2-40B4-BE49-F238E27FC236}">
                          <a16:creationId xmlns:a16="http://schemas.microsoft.com/office/drawing/2014/main" id="{BA983EFC-C63E-4B9C-B885-E8D8C8249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9020" y="2486025"/>
                      <a:ext cx="22859" cy="22859"/>
                    </a:xfrm>
                    <a:custGeom>
                      <a:avLst/>
                      <a:gdLst>
                        <a:gd name="connsiteX0" fmla="*/ 22860 w 22859"/>
                        <a:gd name="connsiteY0" fmla="*/ 11430 h 22859"/>
                        <a:gd name="connsiteX1" fmla="*/ 11430 w 22859"/>
                        <a:gd name="connsiteY1" fmla="*/ 22860 h 22859"/>
                        <a:gd name="connsiteX2" fmla="*/ 0 w 22859"/>
                        <a:gd name="connsiteY2" fmla="*/ 11430 h 22859"/>
                        <a:gd name="connsiteX3" fmla="*/ 11430 w 22859"/>
                        <a:gd name="connsiteY3" fmla="*/ 0 h 22859"/>
                        <a:gd name="connsiteX4" fmla="*/ 22860 w 22859"/>
                        <a:gd name="connsiteY4" fmla="*/ 1143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59" h="22859">
                          <a:moveTo>
                            <a:pt x="22860" y="11430"/>
                          </a:moveTo>
                          <a:cubicBezTo>
                            <a:pt x="22860" y="17743"/>
                            <a:pt x="17743" y="22860"/>
                            <a:pt x="11430" y="22860"/>
                          </a:cubicBezTo>
                          <a:cubicBezTo>
                            <a:pt x="5117" y="22860"/>
                            <a:pt x="0" y="17743"/>
                            <a:pt x="0" y="11430"/>
                          </a:cubicBezTo>
                          <a:cubicBezTo>
                            <a:pt x="0" y="5117"/>
                            <a:pt x="5117" y="0"/>
                            <a:pt x="11430" y="0"/>
                          </a:cubicBezTo>
                          <a:cubicBezTo>
                            <a:pt x="17743" y="0"/>
                            <a:pt x="22860" y="5117"/>
                            <a:pt x="22860" y="1143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" name="Freeform: Shape 8">
                      <a:extLst>
                        <a:ext uri="{FF2B5EF4-FFF2-40B4-BE49-F238E27FC236}">
                          <a16:creationId xmlns:a16="http://schemas.microsoft.com/office/drawing/2014/main" id="{6A67DAA0-B6B7-4F53-A280-45CA8AC62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82" y="2497454"/>
                      <a:ext cx="12382" cy="88582"/>
                    </a:xfrm>
                    <a:custGeom>
                      <a:avLst/>
                      <a:gdLst>
                        <a:gd name="connsiteX0" fmla="*/ 12383 w 12382"/>
                        <a:gd name="connsiteY0" fmla="*/ 88583 h 88582"/>
                        <a:gd name="connsiteX1" fmla="*/ 0 w 12382"/>
                        <a:gd name="connsiteY1" fmla="*/ 88583 h 88582"/>
                        <a:gd name="connsiteX2" fmla="*/ 2858 w 12382"/>
                        <a:gd name="connsiteY2" fmla="*/ 0 h 88582"/>
                        <a:gd name="connsiteX3" fmla="*/ 9525 w 12382"/>
                        <a:gd name="connsiteY3" fmla="*/ 0 h 8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82" h="88582">
                          <a:moveTo>
                            <a:pt x="12383" y="88583"/>
                          </a:moveTo>
                          <a:lnTo>
                            <a:pt x="0" y="88583"/>
                          </a:lnTo>
                          <a:lnTo>
                            <a:pt x="2858" y="0"/>
                          </a:lnTo>
                          <a:lnTo>
                            <a:pt x="9525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" name="Freeform: Shape 9">
                      <a:extLst>
                        <a:ext uri="{FF2B5EF4-FFF2-40B4-BE49-F238E27FC236}">
                          <a16:creationId xmlns:a16="http://schemas.microsoft.com/office/drawing/2014/main" id="{A9F4CC35-FCD0-4E5B-AA36-A280732941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590" y="2568892"/>
                      <a:ext cx="45720" cy="73342"/>
                    </a:xfrm>
                    <a:custGeom>
                      <a:avLst/>
                      <a:gdLst>
                        <a:gd name="connsiteX0" fmla="*/ 45720 w 45720"/>
                        <a:gd name="connsiteY0" fmla="*/ 66675 h 73342"/>
                        <a:gd name="connsiteX1" fmla="*/ 38100 w 45720"/>
                        <a:gd name="connsiteY1" fmla="*/ 73342 h 73342"/>
                        <a:gd name="connsiteX2" fmla="*/ 7620 w 45720"/>
                        <a:gd name="connsiteY2" fmla="*/ 73342 h 73342"/>
                        <a:gd name="connsiteX3" fmla="*/ 0 w 45720"/>
                        <a:gd name="connsiteY3" fmla="*/ 66675 h 73342"/>
                        <a:gd name="connsiteX4" fmla="*/ 0 w 45720"/>
                        <a:gd name="connsiteY4" fmla="*/ 6667 h 73342"/>
                        <a:gd name="connsiteX5" fmla="*/ 7620 w 45720"/>
                        <a:gd name="connsiteY5" fmla="*/ 0 h 73342"/>
                        <a:gd name="connsiteX6" fmla="*/ 38100 w 45720"/>
                        <a:gd name="connsiteY6" fmla="*/ 0 h 73342"/>
                        <a:gd name="connsiteX7" fmla="*/ 45720 w 45720"/>
                        <a:gd name="connsiteY7" fmla="*/ 6667 h 73342"/>
                        <a:gd name="connsiteX8" fmla="*/ 45720 w 45720"/>
                        <a:gd name="connsiteY8" fmla="*/ 66675 h 7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720" h="73342">
                          <a:moveTo>
                            <a:pt x="45720" y="66675"/>
                          </a:moveTo>
                          <a:cubicBezTo>
                            <a:pt x="45720" y="70485"/>
                            <a:pt x="41910" y="73342"/>
                            <a:pt x="38100" y="73342"/>
                          </a:cubicBezTo>
                          <a:lnTo>
                            <a:pt x="7620" y="73342"/>
                          </a:lnTo>
                          <a:cubicBezTo>
                            <a:pt x="3810" y="73342"/>
                            <a:pt x="0" y="70485"/>
                            <a:pt x="0" y="66675"/>
                          </a:cubicBezTo>
                          <a:lnTo>
                            <a:pt x="0" y="6667"/>
                          </a:lnTo>
                          <a:cubicBezTo>
                            <a:pt x="0" y="2857"/>
                            <a:pt x="3810" y="0"/>
                            <a:pt x="7620" y="0"/>
                          </a:cubicBezTo>
                          <a:lnTo>
                            <a:pt x="38100" y="0"/>
                          </a:lnTo>
                          <a:cubicBezTo>
                            <a:pt x="41910" y="0"/>
                            <a:pt x="45720" y="2857"/>
                            <a:pt x="45720" y="6667"/>
                          </a:cubicBezTo>
                          <a:lnTo>
                            <a:pt x="45720" y="66675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3812" y="2486025"/>
                    <a:ext cx="45720" cy="156209"/>
                    <a:chOff x="2353812" y="2486025"/>
                    <a:chExt cx="45720" cy="156209"/>
                  </a:xfrm>
                  <a:solidFill>
                    <a:srgbClr val="BCBCBC"/>
                  </a:solidFill>
                </p:grpSpPr>
                <p:sp>
                  <p:nvSpPr>
                    <p:cNvPr id="12" name="Freeform: Shape 11">
                      <a:extLst>
                        <a:ext uri="{FF2B5EF4-FFF2-40B4-BE49-F238E27FC236}">
                          <a16:creationId xmlns:a16="http://schemas.microsoft.com/office/drawing/2014/main" id="{9C87EA1B-D513-4918-8DE4-5CABC603CC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5242" y="2486025"/>
                      <a:ext cx="22859" cy="22859"/>
                    </a:xfrm>
                    <a:custGeom>
                      <a:avLst/>
                      <a:gdLst>
                        <a:gd name="connsiteX0" fmla="*/ 22860 w 22859"/>
                        <a:gd name="connsiteY0" fmla="*/ 11430 h 22859"/>
                        <a:gd name="connsiteX1" fmla="*/ 11430 w 22859"/>
                        <a:gd name="connsiteY1" fmla="*/ 22860 h 22859"/>
                        <a:gd name="connsiteX2" fmla="*/ 0 w 22859"/>
                        <a:gd name="connsiteY2" fmla="*/ 11430 h 22859"/>
                        <a:gd name="connsiteX3" fmla="*/ 11430 w 22859"/>
                        <a:gd name="connsiteY3" fmla="*/ 0 h 22859"/>
                        <a:gd name="connsiteX4" fmla="*/ 22860 w 22859"/>
                        <a:gd name="connsiteY4" fmla="*/ 1143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59" h="22859">
                          <a:moveTo>
                            <a:pt x="22860" y="11430"/>
                          </a:moveTo>
                          <a:cubicBezTo>
                            <a:pt x="22860" y="17743"/>
                            <a:pt x="17743" y="22860"/>
                            <a:pt x="11430" y="22860"/>
                          </a:cubicBezTo>
                          <a:cubicBezTo>
                            <a:pt x="5118" y="22860"/>
                            <a:pt x="0" y="17743"/>
                            <a:pt x="0" y="11430"/>
                          </a:cubicBezTo>
                          <a:cubicBezTo>
                            <a:pt x="0" y="5117"/>
                            <a:pt x="5118" y="0"/>
                            <a:pt x="11430" y="0"/>
                          </a:cubicBezTo>
                          <a:cubicBezTo>
                            <a:pt x="17743" y="0"/>
                            <a:pt x="22860" y="5117"/>
                            <a:pt x="22860" y="1143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" name="Freeform: Shape 12">
                      <a:extLst>
                        <a:ext uri="{FF2B5EF4-FFF2-40B4-BE49-F238E27FC236}">
                          <a16:creationId xmlns:a16="http://schemas.microsoft.com/office/drawing/2014/main" id="{C6744352-C796-424E-810E-B4F0FF915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004" y="2497454"/>
                      <a:ext cx="13335" cy="88582"/>
                    </a:xfrm>
                    <a:custGeom>
                      <a:avLst/>
                      <a:gdLst>
                        <a:gd name="connsiteX0" fmla="*/ 13335 w 13335"/>
                        <a:gd name="connsiteY0" fmla="*/ 88583 h 88582"/>
                        <a:gd name="connsiteX1" fmla="*/ 0 w 13335"/>
                        <a:gd name="connsiteY1" fmla="*/ 88583 h 88582"/>
                        <a:gd name="connsiteX2" fmla="*/ 3810 w 13335"/>
                        <a:gd name="connsiteY2" fmla="*/ 0 h 88582"/>
                        <a:gd name="connsiteX3" fmla="*/ 9525 w 13335"/>
                        <a:gd name="connsiteY3" fmla="*/ 0 h 8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335" h="88582">
                          <a:moveTo>
                            <a:pt x="13335" y="88583"/>
                          </a:moveTo>
                          <a:lnTo>
                            <a:pt x="0" y="88583"/>
                          </a:lnTo>
                          <a:lnTo>
                            <a:pt x="3810" y="0"/>
                          </a:lnTo>
                          <a:lnTo>
                            <a:pt x="9525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" name="Freeform: Shape 13">
                      <a:extLst>
                        <a:ext uri="{FF2B5EF4-FFF2-40B4-BE49-F238E27FC236}">
                          <a16:creationId xmlns:a16="http://schemas.microsoft.com/office/drawing/2014/main" id="{F7DD5A06-4ADC-43B1-85B5-FDE285D50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812" y="2568892"/>
                      <a:ext cx="45720" cy="73342"/>
                    </a:xfrm>
                    <a:custGeom>
                      <a:avLst/>
                      <a:gdLst>
                        <a:gd name="connsiteX0" fmla="*/ 45720 w 45720"/>
                        <a:gd name="connsiteY0" fmla="*/ 66675 h 73342"/>
                        <a:gd name="connsiteX1" fmla="*/ 38100 w 45720"/>
                        <a:gd name="connsiteY1" fmla="*/ 73342 h 73342"/>
                        <a:gd name="connsiteX2" fmla="*/ 7620 w 45720"/>
                        <a:gd name="connsiteY2" fmla="*/ 73342 h 73342"/>
                        <a:gd name="connsiteX3" fmla="*/ 0 w 45720"/>
                        <a:gd name="connsiteY3" fmla="*/ 66675 h 73342"/>
                        <a:gd name="connsiteX4" fmla="*/ 0 w 45720"/>
                        <a:gd name="connsiteY4" fmla="*/ 6667 h 73342"/>
                        <a:gd name="connsiteX5" fmla="*/ 7620 w 45720"/>
                        <a:gd name="connsiteY5" fmla="*/ 0 h 73342"/>
                        <a:gd name="connsiteX6" fmla="*/ 38100 w 45720"/>
                        <a:gd name="connsiteY6" fmla="*/ 0 h 73342"/>
                        <a:gd name="connsiteX7" fmla="*/ 45720 w 45720"/>
                        <a:gd name="connsiteY7" fmla="*/ 6667 h 73342"/>
                        <a:gd name="connsiteX8" fmla="*/ 45720 w 45720"/>
                        <a:gd name="connsiteY8" fmla="*/ 66675 h 7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720" h="73342">
                          <a:moveTo>
                            <a:pt x="45720" y="66675"/>
                          </a:moveTo>
                          <a:cubicBezTo>
                            <a:pt x="45720" y="70485"/>
                            <a:pt x="41910" y="73342"/>
                            <a:pt x="38100" y="73342"/>
                          </a:cubicBezTo>
                          <a:lnTo>
                            <a:pt x="7620" y="73342"/>
                          </a:lnTo>
                          <a:cubicBezTo>
                            <a:pt x="3810" y="73342"/>
                            <a:pt x="0" y="70485"/>
                            <a:pt x="0" y="66675"/>
                          </a:cubicBezTo>
                          <a:lnTo>
                            <a:pt x="0" y="6667"/>
                          </a:lnTo>
                          <a:cubicBezTo>
                            <a:pt x="0" y="2857"/>
                            <a:pt x="3810" y="0"/>
                            <a:pt x="7620" y="0"/>
                          </a:cubicBezTo>
                          <a:lnTo>
                            <a:pt x="38100" y="0"/>
                          </a:lnTo>
                          <a:cubicBezTo>
                            <a:pt x="41910" y="0"/>
                            <a:pt x="45720" y="2857"/>
                            <a:pt x="45720" y="6667"/>
                          </a:cubicBezTo>
                          <a:lnTo>
                            <a:pt x="45720" y="66675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49965" y="2752725"/>
                  <a:ext cx="388620" cy="130492"/>
                  <a:chOff x="2049965" y="2752725"/>
                  <a:chExt cx="388620" cy="130492"/>
                </a:xfrm>
                <a:solidFill>
                  <a:srgbClr val="BCBCBC"/>
                </a:solidFill>
              </p:grpSpPr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8B04C31C-D2FF-40F4-9294-3B5B3531DCA4}"/>
                      </a:ext>
                    </a:extLst>
                  </p:cNvPr>
                  <p:cNvSpPr/>
                  <p:nvPr/>
                </p:nvSpPr>
                <p:spPr>
                  <a:xfrm>
                    <a:off x="2049965" y="2752725"/>
                    <a:ext cx="20002" cy="130492"/>
                  </a:xfrm>
                  <a:custGeom>
                    <a:avLst/>
                    <a:gdLst>
                      <a:gd name="connsiteX0" fmla="*/ 20002 w 20002"/>
                      <a:gd name="connsiteY0" fmla="*/ 123825 h 130492"/>
                      <a:gd name="connsiteX1" fmla="*/ 11430 w 20002"/>
                      <a:gd name="connsiteY1" fmla="*/ 130493 h 130492"/>
                      <a:gd name="connsiteX2" fmla="*/ 8572 w 20002"/>
                      <a:gd name="connsiteY2" fmla="*/ 130493 h 130492"/>
                      <a:gd name="connsiteX3" fmla="*/ 0 w 20002"/>
                      <a:gd name="connsiteY3" fmla="*/ 123825 h 130492"/>
                      <a:gd name="connsiteX4" fmla="*/ 0 w 20002"/>
                      <a:gd name="connsiteY4" fmla="*/ 6668 h 130492"/>
                      <a:gd name="connsiteX5" fmla="*/ 8572 w 20002"/>
                      <a:gd name="connsiteY5" fmla="*/ 0 h 130492"/>
                      <a:gd name="connsiteX6" fmla="*/ 11430 w 20002"/>
                      <a:gd name="connsiteY6" fmla="*/ 0 h 130492"/>
                      <a:gd name="connsiteX7" fmla="*/ 20002 w 20002"/>
                      <a:gd name="connsiteY7" fmla="*/ 6668 h 130492"/>
                      <a:gd name="connsiteX8" fmla="*/ 20002 w 20002"/>
                      <a:gd name="connsiteY8" fmla="*/ 123825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02" h="130492">
                        <a:moveTo>
                          <a:pt x="20002" y="123825"/>
                        </a:moveTo>
                        <a:cubicBezTo>
                          <a:pt x="20002" y="127635"/>
                          <a:pt x="16192" y="130493"/>
                          <a:pt x="11430" y="130493"/>
                        </a:cubicBezTo>
                        <a:lnTo>
                          <a:pt x="8572" y="130493"/>
                        </a:lnTo>
                        <a:cubicBezTo>
                          <a:pt x="3810" y="130493"/>
                          <a:pt x="0" y="127635"/>
                          <a:pt x="0" y="123825"/>
                        </a:cubicBezTo>
                        <a:lnTo>
                          <a:pt x="0" y="6668"/>
                        </a:lnTo>
                        <a:cubicBezTo>
                          <a:pt x="0" y="2857"/>
                          <a:pt x="3810" y="0"/>
                          <a:pt x="8572" y="0"/>
                        </a:cubicBezTo>
                        <a:lnTo>
                          <a:pt x="11430" y="0"/>
                        </a:lnTo>
                        <a:cubicBezTo>
                          <a:pt x="16192" y="0"/>
                          <a:pt x="20002" y="2857"/>
                          <a:pt x="20002" y="6668"/>
                        </a:cubicBezTo>
                        <a:lnTo>
                          <a:pt x="20002" y="12382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742162B5-CF38-46B4-8BEC-FBEA553B44B5}"/>
                      </a:ext>
                    </a:extLst>
                  </p:cNvPr>
                  <p:cNvSpPr/>
                  <p:nvPr/>
                </p:nvSpPr>
                <p:spPr>
                  <a:xfrm>
                    <a:off x="2418582" y="2752725"/>
                    <a:ext cx="20002" cy="130492"/>
                  </a:xfrm>
                  <a:custGeom>
                    <a:avLst/>
                    <a:gdLst>
                      <a:gd name="connsiteX0" fmla="*/ 20003 w 20002"/>
                      <a:gd name="connsiteY0" fmla="*/ 123825 h 130492"/>
                      <a:gd name="connsiteX1" fmla="*/ 11430 w 20002"/>
                      <a:gd name="connsiteY1" fmla="*/ 130493 h 130492"/>
                      <a:gd name="connsiteX2" fmla="*/ 8572 w 20002"/>
                      <a:gd name="connsiteY2" fmla="*/ 130493 h 130492"/>
                      <a:gd name="connsiteX3" fmla="*/ 0 w 20002"/>
                      <a:gd name="connsiteY3" fmla="*/ 123825 h 130492"/>
                      <a:gd name="connsiteX4" fmla="*/ 0 w 20002"/>
                      <a:gd name="connsiteY4" fmla="*/ 6668 h 130492"/>
                      <a:gd name="connsiteX5" fmla="*/ 8572 w 20002"/>
                      <a:gd name="connsiteY5" fmla="*/ 0 h 130492"/>
                      <a:gd name="connsiteX6" fmla="*/ 11430 w 20002"/>
                      <a:gd name="connsiteY6" fmla="*/ 0 h 130492"/>
                      <a:gd name="connsiteX7" fmla="*/ 20003 w 20002"/>
                      <a:gd name="connsiteY7" fmla="*/ 6668 h 130492"/>
                      <a:gd name="connsiteX8" fmla="*/ 20003 w 20002"/>
                      <a:gd name="connsiteY8" fmla="*/ 123825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02" h="130492">
                        <a:moveTo>
                          <a:pt x="20003" y="123825"/>
                        </a:moveTo>
                        <a:cubicBezTo>
                          <a:pt x="20003" y="127635"/>
                          <a:pt x="16192" y="130493"/>
                          <a:pt x="11430" y="130493"/>
                        </a:cubicBezTo>
                        <a:lnTo>
                          <a:pt x="8572" y="130493"/>
                        </a:lnTo>
                        <a:cubicBezTo>
                          <a:pt x="3810" y="130493"/>
                          <a:pt x="0" y="127635"/>
                          <a:pt x="0" y="123825"/>
                        </a:cubicBezTo>
                        <a:lnTo>
                          <a:pt x="0" y="6668"/>
                        </a:lnTo>
                        <a:cubicBezTo>
                          <a:pt x="0" y="2857"/>
                          <a:pt x="3810" y="0"/>
                          <a:pt x="8572" y="0"/>
                        </a:cubicBezTo>
                        <a:lnTo>
                          <a:pt x="11430" y="0"/>
                        </a:lnTo>
                        <a:cubicBezTo>
                          <a:pt x="16192" y="0"/>
                          <a:pt x="20003" y="2857"/>
                          <a:pt x="20003" y="6668"/>
                        </a:cubicBezTo>
                        <a:lnTo>
                          <a:pt x="20003" y="12382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627C9C9E-A304-4317-945B-E0F8EC101D62}"/>
                    </a:ext>
                  </a:extLst>
                </p:cNvPr>
                <p:cNvSpPr/>
                <p:nvPr/>
              </p:nvSpPr>
              <p:spPr>
                <a:xfrm>
                  <a:off x="2060442" y="2636519"/>
                  <a:ext cx="365760" cy="323850"/>
                </a:xfrm>
                <a:custGeom>
                  <a:avLst/>
                  <a:gdLst>
                    <a:gd name="connsiteX0" fmla="*/ 365760 w 365760"/>
                    <a:gd name="connsiteY0" fmla="*/ 115253 h 323850"/>
                    <a:gd name="connsiteX1" fmla="*/ 182880 w 365760"/>
                    <a:gd name="connsiteY1" fmla="*/ 0 h 323850"/>
                    <a:gd name="connsiteX2" fmla="*/ 0 w 365760"/>
                    <a:gd name="connsiteY2" fmla="*/ 115253 h 323850"/>
                    <a:gd name="connsiteX3" fmla="*/ 0 w 365760"/>
                    <a:gd name="connsiteY3" fmla="*/ 117157 h 323850"/>
                    <a:gd name="connsiteX4" fmla="*/ 0 w 365760"/>
                    <a:gd name="connsiteY4" fmla="*/ 300990 h 323850"/>
                    <a:gd name="connsiteX5" fmla="*/ 29527 w 365760"/>
                    <a:gd name="connsiteY5" fmla="*/ 323850 h 323850"/>
                    <a:gd name="connsiteX6" fmla="*/ 182880 w 365760"/>
                    <a:gd name="connsiteY6" fmla="*/ 323850 h 323850"/>
                    <a:gd name="connsiteX7" fmla="*/ 336232 w 365760"/>
                    <a:gd name="connsiteY7" fmla="*/ 323850 h 323850"/>
                    <a:gd name="connsiteX8" fmla="*/ 365760 w 365760"/>
                    <a:gd name="connsiteY8" fmla="*/ 300990 h 323850"/>
                    <a:gd name="connsiteX9" fmla="*/ 365760 w 365760"/>
                    <a:gd name="connsiteY9" fmla="*/ 117157 h 323850"/>
                    <a:gd name="connsiteX10" fmla="*/ 365760 w 365760"/>
                    <a:gd name="connsiteY10" fmla="*/ 115253 h 323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5760" h="323850">
                      <a:moveTo>
                        <a:pt x="365760" y="115253"/>
                      </a:moveTo>
                      <a:cubicBezTo>
                        <a:pt x="362903" y="51435"/>
                        <a:pt x="281940" y="0"/>
                        <a:pt x="182880" y="0"/>
                      </a:cubicBezTo>
                      <a:cubicBezTo>
                        <a:pt x="83820" y="0"/>
                        <a:pt x="2857" y="51435"/>
                        <a:pt x="0" y="115253"/>
                      </a:cubicBezTo>
                      <a:cubicBezTo>
                        <a:pt x="0" y="116205"/>
                        <a:pt x="0" y="116205"/>
                        <a:pt x="0" y="117157"/>
                      </a:cubicBezTo>
                      <a:lnTo>
                        <a:pt x="0" y="300990"/>
                      </a:lnTo>
                      <a:cubicBezTo>
                        <a:pt x="0" y="313373"/>
                        <a:pt x="13335" y="323850"/>
                        <a:pt x="29527" y="323850"/>
                      </a:cubicBezTo>
                      <a:lnTo>
                        <a:pt x="182880" y="323850"/>
                      </a:lnTo>
                      <a:lnTo>
                        <a:pt x="336232" y="323850"/>
                      </a:lnTo>
                      <a:cubicBezTo>
                        <a:pt x="352425" y="323850"/>
                        <a:pt x="365760" y="313373"/>
                        <a:pt x="365760" y="300990"/>
                      </a:cubicBezTo>
                      <a:lnTo>
                        <a:pt x="365760" y="117157"/>
                      </a:lnTo>
                      <a:cubicBezTo>
                        <a:pt x="365760" y="116205"/>
                        <a:pt x="365760" y="115253"/>
                        <a:pt x="365760" y="115253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336A3FC1-B490-46C6-B872-FF979BCEC742}"/>
                    </a:ext>
                  </a:extLst>
                </p:cNvPr>
                <p:cNvSpPr/>
                <p:nvPr/>
              </p:nvSpPr>
              <p:spPr>
                <a:xfrm>
                  <a:off x="2060442" y="2929889"/>
                  <a:ext cx="365760" cy="29527"/>
                </a:xfrm>
                <a:custGeom>
                  <a:avLst/>
                  <a:gdLst>
                    <a:gd name="connsiteX0" fmla="*/ 336232 w 365760"/>
                    <a:gd name="connsiteY0" fmla="*/ 14288 h 29527"/>
                    <a:gd name="connsiteX1" fmla="*/ 182880 w 365760"/>
                    <a:gd name="connsiteY1" fmla="*/ 14288 h 29527"/>
                    <a:gd name="connsiteX2" fmla="*/ 29527 w 365760"/>
                    <a:gd name="connsiteY2" fmla="*/ 14288 h 29527"/>
                    <a:gd name="connsiteX3" fmla="*/ 0 w 365760"/>
                    <a:gd name="connsiteY3" fmla="*/ 0 h 29527"/>
                    <a:gd name="connsiteX4" fmla="*/ 0 w 365760"/>
                    <a:gd name="connsiteY4" fmla="*/ 15240 h 29527"/>
                    <a:gd name="connsiteX5" fmla="*/ 29527 w 365760"/>
                    <a:gd name="connsiteY5" fmla="*/ 29528 h 29527"/>
                    <a:gd name="connsiteX6" fmla="*/ 182880 w 365760"/>
                    <a:gd name="connsiteY6" fmla="*/ 29528 h 29527"/>
                    <a:gd name="connsiteX7" fmla="*/ 336232 w 365760"/>
                    <a:gd name="connsiteY7" fmla="*/ 29528 h 29527"/>
                    <a:gd name="connsiteX8" fmla="*/ 365760 w 365760"/>
                    <a:gd name="connsiteY8" fmla="*/ 15240 h 29527"/>
                    <a:gd name="connsiteX9" fmla="*/ 365760 w 365760"/>
                    <a:gd name="connsiteY9" fmla="*/ 0 h 29527"/>
                    <a:gd name="connsiteX10" fmla="*/ 336232 w 365760"/>
                    <a:gd name="connsiteY10" fmla="*/ 14288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5760" h="29527">
                      <a:moveTo>
                        <a:pt x="336232" y="14288"/>
                      </a:moveTo>
                      <a:lnTo>
                        <a:pt x="182880" y="14288"/>
                      </a:lnTo>
                      <a:lnTo>
                        <a:pt x="29527" y="14288"/>
                      </a:lnTo>
                      <a:cubicBezTo>
                        <a:pt x="13335" y="14288"/>
                        <a:pt x="0" y="7620"/>
                        <a:pt x="0" y="0"/>
                      </a:cubicBezTo>
                      <a:lnTo>
                        <a:pt x="0" y="15240"/>
                      </a:lnTo>
                      <a:cubicBezTo>
                        <a:pt x="0" y="23813"/>
                        <a:pt x="13335" y="29528"/>
                        <a:pt x="29527" y="29528"/>
                      </a:cubicBezTo>
                      <a:lnTo>
                        <a:pt x="182880" y="29528"/>
                      </a:lnTo>
                      <a:lnTo>
                        <a:pt x="336232" y="29528"/>
                      </a:lnTo>
                      <a:cubicBezTo>
                        <a:pt x="352425" y="29528"/>
                        <a:pt x="365760" y="22860"/>
                        <a:pt x="365760" y="15240"/>
                      </a:cubicBezTo>
                      <a:lnTo>
                        <a:pt x="365760" y="0"/>
                      </a:lnTo>
                      <a:cubicBezTo>
                        <a:pt x="365760" y="7620"/>
                        <a:pt x="352425" y="14288"/>
                        <a:pt x="336232" y="14288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343D7327-5E30-4B55-A40F-F137BA48B17B}"/>
                    </a:ext>
                  </a:extLst>
                </p:cNvPr>
                <p:cNvSpPr/>
                <p:nvPr/>
              </p:nvSpPr>
              <p:spPr>
                <a:xfrm>
                  <a:off x="2106162" y="2692717"/>
                  <a:ext cx="274320" cy="197167"/>
                </a:xfrm>
                <a:custGeom>
                  <a:avLst/>
                  <a:gdLst>
                    <a:gd name="connsiteX0" fmla="*/ 274320 w 274320"/>
                    <a:gd name="connsiteY0" fmla="*/ 197168 h 197167"/>
                    <a:gd name="connsiteX1" fmla="*/ 274320 w 274320"/>
                    <a:gd name="connsiteY1" fmla="*/ 98107 h 197167"/>
                    <a:gd name="connsiteX2" fmla="*/ 274320 w 274320"/>
                    <a:gd name="connsiteY2" fmla="*/ 96202 h 197167"/>
                    <a:gd name="connsiteX3" fmla="*/ 137160 w 274320"/>
                    <a:gd name="connsiteY3" fmla="*/ 0 h 197167"/>
                    <a:gd name="connsiteX4" fmla="*/ 0 w 274320"/>
                    <a:gd name="connsiteY4" fmla="*/ 96202 h 197167"/>
                    <a:gd name="connsiteX5" fmla="*/ 0 w 274320"/>
                    <a:gd name="connsiteY5" fmla="*/ 98107 h 197167"/>
                    <a:gd name="connsiteX6" fmla="*/ 0 w 274320"/>
                    <a:gd name="connsiteY6" fmla="*/ 197168 h 197167"/>
                    <a:gd name="connsiteX7" fmla="*/ 274320 w 274320"/>
                    <a:gd name="connsiteY7" fmla="*/ 197168 h 197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4320" h="197167">
                      <a:moveTo>
                        <a:pt x="274320" y="197168"/>
                      </a:moveTo>
                      <a:lnTo>
                        <a:pt x="274320" y="98107"/>
                      </a:lnTo>
                      <a:cubicBezTo>
                        <a:pt x="274320" y="97155"/>
                        <a:pt x="274320" y="97155"/>
                        <a:pt x="274320" y="96202"/>
                      </a:cubicBezTo>
                      <a:cubicBezTo>
                        <a:pt x="271463" y="42863"/>
                        <a:pt x="211455" y="0"/>
                        <a:pt x="137160" y="0"/>
                      </a:cubicBezTo>
                      <a:cubicBezTo>
                        <a:pt x="62865" y="0"/>
                        <a:pt x="2858" y="42863"/>
                        <a:pt x="0" y="96202"/>
                      </a:cubicBezTo>
                      <a:cubicBezTo>
                        <a:pt x="0" y="97155"/>
                        <a:pt x="0" y="97155"/>
                        <a:pt x="0" y="98107"/>
                      </a:cubicBezTo>
                      <a:lnTo>
                        <a:pt x="0" y="197168"/>
                      </a:lnTo>
                      <a:lnTo>
                        <a:pt x="274320" y="197168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04EEB252-EF88-4469-A3D7-895A73B35493}"/>
                    </a:ext>
                  </a:extLst>
                </p:cNvPr>
                <p:cNvSpPr/>
                <p:nvPr/>
              </p:nvSpPr>
              <p:spPr>
                <a:xfrm>
                  <a:off x="2106162" y="2705100"/>
                  <a:ext cx="274320" cy="184785"/>
                </a:xfrm>
                <a:custGeom>
                  <a:avLst/>
                  <a:gdLst>
                    <a:gd name="connsiteX0" fmla="*/ 274320 w 274320"/>
                    <a:gd name="connsiteY0" fmla="*/ 184785 h 184785"/>
                    <a:gd name="connsiteX1" fmla="*/ 274320 w 274320"/>
                    <a:gd name="connsiteY1" fmla="*/ 92393 h 184785"/>
                    <a:gd name="connsiteX2" fmla="*/ 274320 w 274320"/>
                    <a:gd name="connsiteY2" fmla="*/ 90488 h 184785"/>
                    <a:gd name="connsiteX3" fmla="*/ 137160 w 274320"/>
                    <a:gd name="connsiteY3" fmla="*/ 0 h 184785"/>
                    <a:gd name="connsiteX4" fmla="*/ 0 w 274320"/>
                    <a:gd name="connsiteY4" fmla="*/ 90488 h 184785"/>
                    <a:gd name="connsiteX5" fmla="*/ 0 w 274320"/>
                    <a:gd name="connsiteY5" fmla="*/ 92393 h 184785"/>
                    <a:gd name="connsiteX6" fmla="*/ 0 w 274320"/>
                    <a:gd name="connsiteY6" fmla="*/ 184785 h 184785"/>
                    <a:gd name="connsiteX7" fmla="*/ 274320 w 274320"/>
                    <a:gd name="connsiteY7" fmla="*/ 184785 h 184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4320" h="184785">
                      <a:moveTo>
                        <a:pt x="274320" y="184785"/>
                      </a:moveTo>
                      <a:lnTo>
                        <a:pt x="274320" y="92393"/>
                      </a:lnTo>
                      <a:cubicBezTo>
                        <a:pt x="274320" y="91440"/>
                        <a:pt x="274320" y="91440"/>
                        <a:pt x="274320" y="90488"/>
                      </a:cubicBezTo>
                      <a:cubicBezTo>
                        <a:pt x="271463" y="40005"/>
                        <a:pt x="211455" y="0"/>
                        <a:pt x="137160" y="0"/>
                      </a:cubicBezTo>
                      <a:cubicBezTo>
                        <a:pt x="62865" y="0"/>
                        <a:pt x="2858" y="40005"/>
                        <a:pt x="0" y="90488"/>
                      </a:cubicBezTo>
                      <a:cubicBezTo>
                        <a:pt x="0" y="91440"/>
                        <a:pt x="0" y="91440"/>
                        <a:pt x="0" y="92393"/>
                      </a:cubicBezTo>
                      <a:lnTo>
                        <a:pt x="0" y="184785"/>
                      </a:lnTo>
                      <a:lnTo>
                        <a:pt x="274320" y="184785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21019" y="2367972"/>
                  <a:ext cx="444692" cy="385470"/>
                  <a:chOff x="2021019" y="2367972"/>
                  <a:chExt cx="444692" cy="385470"/>
                </a:xfrm>
              </p:grpSpPr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82E0C8DB-3A9F-432C-873C-22C855D5DFAF}"/>
                      </a:ext>
                    </a:extLst>
                  </p:cNvPr>
                  <p:cNvSpPr/>
                  <p:nvPr/>
                </p:nvSpPr>
                <p:spPr>
                  <a:xfrm>
                    <a:off x="2117592" y="2698432"/>
                    <a:ext cx="4762" cy="5715"/>
                  </a:xfrm>
                  <a:custGeom>
                    <a:avLst/>
                    <a:gdLst>
                      <a:gd name="connsiteX0" fmla="*/ 4763 w 4762"/>
                      <a:gd name="connsiteY0" fmla="*/ 0 h 5715"/>
                      <a:gd name="connsiteX1" fmla="*/ 0 w 4762"/>
                      <a:gd name="connsiteY1" fmla="*/ 5715 h 5715"/>
                      <a:gd name="connsiteX2" fmla="*/ 953 w 4762"/>
                      <a:gd name="connsiteY2" fmla="*/ 5715 h 5715"/>
                      <a:gd name="connsiteX3" fmla="*/ 4763 w 4762"/>
                      <a:gd name="connsiteY3" fmla="*/ 0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" h="5715">
                        <a:moveTo>
                          <a:pt x="4763" y="0"/>
                        </a:moveTo>
                        <a:cubicBezTo>
                          <a:pt x="1905" y="953"/>
                          <a:pt x="953" y="2857"/>
                          <a:pt x="0" y="5715"/>
                        </a:cubicBezTo>
                        <a:lnTo>
                          <a:pt x="953" y="5715"/>
                        </a:lnTo>
                        <a:lnTo>
                          <a:pt x="4763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1BD2028F-1173-4CD4-94CB-BBF07ABFC7F6}"/>
                      </a:ext>
                    </a:extLst>
                  </p:cNvPr>
                  <p:cNvSpPr/>
                  <p:nvPr/>
                </p:nvSpPr>
                <p:spPr>
                  <a:xfrm>
                    <a:off x="2074932" y="2485072"/>
                    <a:ext cx="348574" cy="206692"/>
                  </a:xfrm>
                  <a:custGeom>
                    <a:avLst/>
                    <a:gdLst>
                      <a:gd name="connsiteX0" fmla="*/ 52185 w 348574"/>
                      <a:gd name="connsiteY0" fmla="*/ 206693 h 206692"/>
                      <a:gd name="connsiteX1" fmla="*/ 10275 w 348574"/>
                      <a:gd name="connsiteY1" fmla="*/ 159068 h 206692"/>
                      <a:gd name="connsiteX2" fmla="*/ 132195 w 348574"/>
                      <a:gd name="connsiteY2" fmla="*/ 20003 h 206692"/>
                      <a:gd name="connsiteX3" fmla="*/ 216968 w 348574"/>
                      <a:gd name="connsiteY3" fmla="*/ 20003 h 206692"/>
                      <a:gd name="connsiteX4" fmla="*/ 338888 w 348574"/>
                      <a:gd name="connsiteY4" fmla="*/ 158115 h 206692"/>
                      <a:gd name="connsiteX5" fmla="*/ 296978 w 348574"/>
                      <a:gd name="connsiteY5" fmla="*/ 205740 h 206692"/>
                      <a:gd name="connsiteX6" fmla="*/ 52185 w 348574"/>
                      <a:gd name="connsiteY6" fmla="*/ 205740 h 206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574" h="206692">
                        <a:moveTo>
                          <a:pt x="52185" y="206693"/>
                        </a:moveTo>
                        <a:cubicBezTo>
                          <a:pt x="5513" y="206693"/>
                          <a:pt x="-13537" y="184785"/>
                          <a:pt x="10275" y="159068"/>
                        </a:cubicBezTo>
                        <a:lnTo>
                          <a:pt x="132195" y="20003"/>
                        </a:lnTo>
                        <a:cubicBezTo>
                          <a:pt x="155055" y="-6668"/>
                          <a:pt x="193155" y="-6668"/>
                          <a:pt x="216968" y="20003"/>
                        </a:cubicBezTo>
                        <a:lnTo>
                          <a:pt x="338888" y="158115"/>
                        </a:lnTo>
                        <a:cubicBezTo>
                          <a:pt x="361748" y="184785"/>
                          <a:pt x="342698" y="205740"/>
                          <a:pt x="296978" y="205740"/>
                        </a:cubicBezTo>
                        <a:lnTo>
                          <a:pt x="52185" y="2057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5B75B0BC-53FE-4641-9CDE-1DD5E8AAF0CC}"/>
                      </a:ext>
                    </a:extLst>
                  </p:cNvPr>
                  <p:cNvSpPr/>
                  <p:nvPr/>
                </p:nvSpPr>
                <p:spPr>
                  <a:xfrm>
                    <a:off x="2021019" y="2630566"/>
                    <a:ext cx="444692" cy="122876"/>
                  </a:xfrm>
                  <a:custGeom>
                    <a:avLst/>
                    <a:gdLst>
                      <a:gd name="connsiteX0" fmla="*/ 393753 w 444692"/>
                      <a:gd name="connsiteY0" fmla="*/ 121206 h 122876"/>
                      <a:gd name="connsiteX1" fmla="*/ 50853 w 444692"/>
                      <a:gd name="connsiteY1" fmla="*/ 121206 h 122876"/>
                      <a:gd name="connsiteX2" fmla="*/ 19420 w 444692"/>
                      <a:gd name="connsiteY2" fmla="*/ 107871 h 122876"/>
                      <a:gd name="connsiteX3" fmla="*/ 1323 w 444692"/>
                      <a:gd name="connsiteY3" fmla="*/ 62151 h 122876"/>
                      <a:gd name="connsiteX4" fmla="*/ 19420 w 444692"/>
                      <a:gd name="connsiteY4" fmla="*/ 30718 h 122876"/>
                      <a:gd name="connsiteX5" fmla="*/ 425185 w 444692"/>
                      <a:gd name="connsiteY5" fmla="*/ 30718 h 122876"/>
                      <a:gd name="connsiteX6" fmla="*/ 443283 w 444692"/>
                      <a:gd name="connsiteY6" fmla="*/ 62151 h 122876"/>
                      <a:gd name="connsiteX7" fmla="*/ 425185 w 444692"/>
                      <a:gd name="connsiteY7" fmla="*/ 107871 h 122876"/>
                      <a:gd name="connsiteX8" fmla="*/ 393753 w 444692"/>
                      <a:gd name="connsiteY8" fmla="*/ 121206 h 122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4692" h="122876">
                        <a:moveTo>
                          <a:pt x="393753" y="121206"/>
                        </a:moveTo>
                        <a:cubicBezTo>
                          <a:pt x="275643" y="86916"/>
                          <a:pt x="168963" y="86916"/>
                          <a:pt x="50853" y="121206"/>
                        </a:cubicBezTo>
                        <a:cubicBezTo>
                          <a:pt x="38470" y="125968"/>
                          <a:pt x="24183" y="120253"/>
                          <a:pt x="19420" y="107871"/>
                        </a:cubicBezTo>
                        <a:cubicBezTo>
                          <a:pt x="11800" y="89773"/>
                          <a:pt x="7990" y="80248"/>
                          <a:pt x="1323" y="62151"/>
                        </a:cubicBezTo>
                        <a:cubicBezTo>
                          <a:pt x="-3440" y="49768"/>
                          <a:pt x="5133" y="35481"/>
                          <a:pt x="19420" y="30718"/>
                        </a:cubicBezTo>
                        <a:cubicBezTo>
                          <a:pt x="157533" y="-10239"/>
                          <a:pt x="287073" y="-10239"/>
                          <a:pt x="425185" y="30718"/>
                        </a:cubicBezTo>
                        <a:cubicBezTo>
                          <a:pt x="440425" y="35481"/>
                          <a:pt x="448045" y="50721"/>
                          <a:pt x="443283" y="62151"/>
                        </a:cubicBezTo>
                        <a:cubicBezTo>
                          <a:pt x="435663" y="80248"/>
                          <a:pt x="431853" y="89773"/>
                          <a:pt x="425185" y="107871"/>
                        </a:cubicBezTo>
                        <a:cubicBezTo>
                          <a:pt x="420423" y="120253"/>
                          <a:pt x="407088" y="125968"/>
                          <a:pt x="393753" y="12120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1A1D4049-18D0-4C27-BFF8-18071312D4DC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92526" y="2390547"/>
                    <a:ext cx="114298" cy="114298"/>
                  </a:xfrm>
                  <a:custGeom>
                    <a:avLst/>
                    <a:gdLst>
                      <a:gd name="connsiteX0" fmla="*/ 114298 w 114298"/>
                      <a:gd name="connsiteY0" fmla="*/ 57149 h 114298"/>
                      <a:gd name="connsiteX1" fmla="*/ 57149 w 114298"/>
                      <a:gd name="connsiteY1" fmla="*/ 114298 h 114298"/>
                      <a:gd name="connsiteX2" fmla="*/ 0 w 114298"/>
                      <a:gd name="connsiteY2" fmla="*/ 57149 h 114298"/>
                      <a:gd name="connsiteX3" fmla="*/ 57149 w 114298"/>
                      <a:gd name="connsiteY3" fmla="*/ 0 h 114298"/>
                      <a:gd name="connsiteX4" fmla="*/ 114298 w 114298"/>
                      <a:gd name="connsiteY4" fmla="*/ 57149 h 114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98" h="114298">
                        <a:moveTo>
                          <a:pt x="114298" y="57149"/>
                        </a:moveTo>
                        <a:cubicBezTo>
                          <a:pt x="114298" y="88712"/>
                          <a:pt x="88712" y="114298"/>
                          <a:pt x="57149" y="114298"/>
                        </a:cubicBezTo>
                        <a:cubicBezTo>
                          <a:pt x="25587" y="114298"/>
                          <a:pt x="0" y="88712"/>
                          <a:pt x="0" y="57149"/>
                        </a:cubicBezTo>
                        <a:cubicBezTo>
                          <a:pt x="0" y="25587"/>
                          <a:pt x="25587" y="0"/>
                          <a:pt x="57149" y="0"/>
                        </a:cubicBezTo>
                        <a:cubicBezTo>
                          <a:pt x="88712" y="0"/>
                          <a:pt x="114298" y="25587"/>
                          <a:pt x="114298" y="571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832067C6-B8D8-44EB-B029-E037ADEBF797}"/>
                    </a:ext>
                  </a:extLst>
                </p:cNvPr>
                <p:cNvSpPr/>
                <p:nvPr/>
              </p:nvSpPr>
              <p:spPr>
                <a:xfrm>
                  <a:off x="1878515" y="3019425"/>
                  <a:ext cx="732472" cy="731520"/>
                </a:xfrm>
                <a:custGeom>
                  <a:avLst/>
                  <a:gdLst>
                    <a:gd name="connsiteX0" fmla="*/ 653415 w 732472"/>
                    <a:gd name="connsiteY0" fmla="*/ 731520 h 731520"/>
                    <a:gd name="connsiteX1" fmla="*/ 79057 w 732472"/>
                    <a:gd name="connsiteY1" fmla="*/ 731520 h 731520"/>
                    <a:gd name="connsiteX2" fmla="*/ 0 w 732472"/>
                    <a:gd name="connsiteY2" fmla="*/ 652463 h 731520"/>
                    <a:gd name="connsiteX3" fmla="*/ 0 w 732472"/>
                    <a:gd name="connsiteY3" fmla="*/ 79058 h 731520"/>
                    <a:gd name="connsiteX4" fmla="*/ 79057 w 732472"/>
                    <a:gd name="connsiteY4" fmla="*/ 0 h 731520"/>
                    <a:gd name="connsiteX5" fmla="*/ 653415 w 732472"/>
                    <a:gd name="connsiteY5" fmla="*/ 0 h 731520"/>
                    <a:gd name="connsiteX6" fmla="*/ 732472 w 732472"/>
                    <a:gd name="connsiteY6" fmla="*/ 79058 h 731520"/>
                    <a:gd name="connsiteX7" fmla="*/ 732472 w 732472"/>
                    <a:gd name="connsiteY7" fmla="*/ 653415 h 731520"/>
                    <a:gd name="connsiteX8" fmla="*/ 653415 w 732472"/>
                    <a:gd name="connsiteY8" fmla="*/ 731520 h 731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2472" h="731520">
                      <a:moveTo>
                        <a:pt x="653415" y="731520"/>
                      </a:moveTo>
                      <a:lnTo>
                        <a:pt x="79057" y="731520"/>
                      </a:lnTo>
                      <a:cubicBezTo>
                        <a:pt x="35242" y="731520"/>
                        <a:pt x="0" y="696278"/>
                        <a:pt x="0" y="652463"/>
                      </a:cubicBezTo>
                      <a:lnTo>
                        <a:pt x="0" y="79058"/>
                      </a:lnTo>
                      <a:cubicBezTo>
                        <a:pt x="0" y="35242"/>
                        <a:pt x="35242" y="0"/>
                        <a:pt x="79057" y="0"/>
                      </a:cubicBezTo>
                      <a:lnTo>
                        <a:pt x="653415" y="0"/>
                      </a:lnTo>
                      <a:cubicBezTo>
                        <a:pt x="697230" y="0"/>
                        <a:pt x="732472" y="35242"/>
                        <a:pt x="732472" y="79058"/>
                      </a:cubicBezTo>
                      <a:lnTo>
                        <a:pt x="732472" y="653415"/>
                      </a:lnTo>
                      <a:cubicBezTo>
                        <a:pt x="732472" y="696278"/>
                        <a:pt x="697230" y="731520"/>
                        <a:pt x="653415" y="73152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502283" y="3128860"/>
                  <a:ext cx="321241" cy="501217"/>
                  <a:chOff x="2502283" y="3128860"/>
                  <a:chExt cx="321241" cy="501217"/>
                </a:xfrm>
              </p:grpSpPr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8E227EBF-9853-4C01-8B9C-B247B6DD4C54}"/>
                      </a:ext>
                    </a:extLst>
                  </p:cNvPr>
                  <p:cNvSpPr/>
                  <p:nvPr/>
                </p:nvSpPr>
                <p:spPr>
                  <a:xfrm>
                    <a:off x="2610035" y="3128860"/>
                    <a:ext cx="213490" cy="412534"/>
                  </a:xfrm>
                  <a:custGeom>
                    <a:avLst/>
                    <a:gdLst>
                      <a:gd name="connsiteX0" fmla="*/ 86677 w 213490"/>
                      <a:gd name="connsiteY0" fmla="*/ 16295 h 412534"/>
                      <a:gd name="connsiteX1" fmla="*/ 148590 w 213490"/>
                      <a:gd name="connsiteY1" fmla="*/ 56300 h 412534"/>
                      <a:gd name="connsiteX2" fmla="*/ 213360 w 213490"/>
                      <a:gd name="connsiteY2" fmla="*/ 198222 h 412534"/>
                      <a:gd name="connsiteX3" fmla="*/ 159067 w 213490"/>
                      <a:gd name="connsiteY3" fmla="*/ 344907 h 412534"/>
                      <a:gd name="connsiteX4" fmla="*/ 15240 w 213490"/>
                      <a:gd name="connsiteY4" fmla="*/ 412535 h 412534"/>
                      <a:gd name="connsiteX5" fmla="*/ 12382 w 213490"/>
                      <a:gd name="connsiteY5" fmla="*/ 355385 h 412534"/>
                      <a:gd name="connsiteX6" fmla="*/ 156210 w 213490"/>
                      <a:gd name="connsiteY6" fmla="*/ 201080 h 412534"/>
                      <a:gd name="connsiteX7" fmla="*/ 156210 w 213490"/>
                      <a:gd name="connsiteY7" fmla="*/ 200127 h 412534"/>
                      <a:gd name="connsiteX8" fmla="*/ 952 w 213490"/>
                      <a:gd name="connsiteY8" fmla="*/ 57252 h 412534"/>
                      <a:gd name="connsiteX9" fmla="*/ 0 w 213490"/>
                      <a:gd name="connsiteY9" fmla="*/ 102 h 412534"/>
                      <a:gd name="connsiteX10" fmla="*/ 86677 w 213490"/>
                      <a:gd name="connsiteY10" fmla="*/ 16295 h 412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3490" h="412534">
                        <a:moveTo>
                          <a:pt x="86677" y="16295"/>
                        </a:moveTo>
                        <a:cubicBezTo>
                          <a:pt x="109538" y="25820"/>
                          <a:pt x="130492" y="39155"/>
                          <a:pt x="148590" y="56300"/>
                        </a:cubicBezTo>
                        <a:cubicBezTo>
                          <a:pt x="188595" y="93447"/>
                          <a:pt x="212407" y="144882"/>
                          <a:pt x="213360" y="198222"/>
                        </a:cubicBezTo>
                        <a:cubicBezTo>
                          <a:pt x="215265" y="252515"/>
                          <a:pt x="196215" y="303950"/>
                          <a:pt x="159067" y="344907"/>
                        </a:cubicBezTo>
                        <a:cubicBezTo>
                          <a:pt x="121920" y="384912"/>
                          <a:pt x="70485" y="408725"/>
                          <a:pt x="15240" y="412535"/>
                        </a:cubicBezTo>
                        <a:lnTo>
                          <a:pt x="12382" y="355385"/>
                        </a:lnTo>
                        <a:cubicBezTo>
                          <a:pt x="95250" y="350622"/>
                          <a:pt x="160020" y="281090"/>
                          <a:pt x="156210" y="201080"/>
                        </a:cubicBezTo>
                        <a:lnTo>
                          <a:pt x="156210" y="200127"/>
                        </a:lnTo>
                        <a:cubicBezTo>
                          <a:pt x="154305" y="120117"/>
                          <a:pt x="84772" y="55347"/>
                          <a:pt x="952" y="57252"/>
                        </a:cubicBezTo>
                        <a:lnTo>
                          <a:pt x="0" y="102"/>
                        </a:lnTo>
                        <a:cubicBezTo>
                          <a:pt x="30480" y="-850"/>
                          <a:pt x="59055" y="4865"/>
                          <a:pt x="86677" y="1629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2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502283" y="3459469"/>
                    <a:ext cx="165973" cy="170608"/>
                    <a:chOff x="2502283" y="3459469"/>
                    <a:chExt cx="165973" cy="170608"/>
                  </a:xfrm>
                </p:grpSpPr>
                <p:sp>
                  <p:nvSpPr>
                    <p:cNvPr id="33" name="Freeform: Shape 32">
                      <a:extLst>
                        <a:ext uri="{FF2B5EF4-FFF2-40B4-BE49-F238E27FC236}">
                          <a16:creationId xmlns:a16="http://schemas.microsoft.com/office/drawing/2014/main" id="{7BF0932D-B5A1-4DA0-8230-01825A801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5265" y="3498532"/>
                      <a:ext cx="122991" cy="131545"/>
                    </a:xfrm>
                    <a:custGeom>
                      <a:avLst/>
                      <a:gdLst>
                        <a:gd name="connsiteX0" fmla="*/ 94297 w 122991"/>
                        <a:gd name="connsiteY0" fmla="*/ 0 h 131545"/>
                        <a:gd name="connsiteX1" fmla="*/ 108585 w 122991"/>
                        <a:gd name="connsiteY1" fmla="*/ 17145 h 131545"/>
                        <a:gd name="connsiteX2" fmla="*/ 122872 w 122991"/>
                        <a:gd name="connsiteY2" fmla="*/ 61913 h 131545"/>
                        <a:gd name="connsiteX3" fmla="*/ 101917 w 122991"/>
                        <a:gd name="connsiteY3" fmla="*/ 102870 h 131545"/>
                        <a:gd name="connsiteX4" fmla="*/ 85725 w 122991"/>
                        <a:gd name="connsiteY4" fmla="*/ 117158 h 131545"/>
                        <a:gd name="connsiteX5" fmla="*/ 0 w 122991"/>
                        <a:gd name="connsiteY5" fmla="*/ 110490 h 131545"/>
                        <a:gd name="connsiteX6" fmla="*/ 33338 w 122991"/>
                        <a:gd name="connsiteY6" fmla="*/ 81915 h 131545"/>
                        <a:gd name="connsiteX7" fmla="*/ 57150 w 122991"/>
                        <a:gd name="connsiteY7" fmla="*/ 83820 h 131545"/>
                        <a:gd name="connsiteX8" fmla="*/ 73342 w 122991"/>
                        <a:gd name="connsiteY8" fmla="*/ 69532 h 131545"/>
                        <a:gd name="connsiteX9" fmla="*/ 79058 w 122991"/>
                        <a:gd name="connsiteY9" fmla="*/ 58102 h 131545"/>
                        <a:gd name="connsiteX10" fmla="*/ 75247 w 122991"/>
                        <a:gd name="connsiteY10" fmla="*/ 45720 h 131545"/>
                        <a:gd name="connsiteX11" fmla="*/ 60960 w 122991"/>
                        <a:gd name="connsiteY11" fmla="*/ 28575 h 131545"/>
                        <a:gd name="connsiteX12" fmla="*/ 94297 w 122991"/>
                        <a:gd name="connsiteY12" fmla="*/ 0 h 131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2991" h="131545">
                          <a:moveTo>
                            <a:pt x="94297" y="0"/>
                          </a:moveTo>
                          <a:lnTo>
                            <a:pt x="108585" y="17145"/>
                          </a:lnTo>
                          <a:cubicBezTo>
                            <a:pt x="119063" y="29527"/>
                            <a:pt x="123825" y="45720"/>
                            <a:pt x="122872" y="61913"/>
                          </a:cubicBezTo>
                          <a:cubicBezTo>
                            <a:pt x="121920" y="78105"/>
                            <a:pt x="114300" y="92392"/>
                            <a:pt x="101917" y="102870"/>
                          </a:cubicBezTo>
                          <a:lnTo>
                            <a:pt x="85725" y="117158"/>
                          </a:lnTo>
                          <a:cubicBezTo>
                            <a:pt x="60008" y="139065"/>
                            <a:pt x="21908" y="135255"/>
                            <a:pt x="0" y="110490"/>
                          </a:cubicBezTo>
                          <a:lnTo>
                            <a:pt x="33338" y="81915"/>
                          </a:lnTo>
                          <a:cubicBezTo>
                            <a:pt x="39052" y="89535"/>
                            <a:pt x="50483" y="89535"/>
                            <a:pt x="57150" y="83820"/>
                          </a:cubicBezTo>
                          <a:lnTo>
                            <a:pt x="73342" y="69532"/>
                          </a:lnTo>
                          <a:cubicBezTo>
                            <a:pt x="77152" y="66675"/>
                            <a:pt x="79058" y="62865"/>
                            <a:pt x="79058" y="58102"/>
                          </a:cubicBezTo>
                          <a:cubicBezTo>
                            <a:pt x="79058" y="53340"/>
                            <a:pt x="78105" y="49530"/>
                            <a:pt x="75247" y="45720"/>
                          </a:cubicBezTo>
                          <a:lnTo>
                            <a:pt x="60960" y="28575"/>
                          </a:lnTo>
                          <a:lnTo>
                            <a:pt x="9429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" name="Freeform: Shape 33">
                      <a:extLst>
                        <a:ext uri="{FF2B5EF4-FFF2-40B4-BE49-F238E27FC236}">
                          <a16:creationId xmlns:a16="http://schemas.microsoft.com/office/drawing/2014/main" id="{02E0343D-EFA3-45AC-939C-F3A3E60FA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2283" y="3459469"/>
                      <a:ext cx="137279" cy="114310"/>
                    </a:xfrm>
                    <a:custGeom>
                      <a:avLst/>
                      <a:gdLst>
                        <a:gd name="connsiteX0" fmla="*/ 100132 w 137279"/>
                        <a:gd name="connsiteY0" fmla="*/ 4773 h 114310"/>
                        <a:gd name="connsiteX1" fmla="*/ 122992 w 137279"/>
                        <a:gd name="connsiteY1" fmla="*/ 20965 h 114310"/>
                        <a:gd name="connsiteX2" fmla="*/ 137279 w 137279"/>
                        <a:gd name="connsiteY2" fmla="*/ 38110 h 114310"/>
                        <a:gd name="connsiteX3" fmla="*/ 103942 w 137279"/>
                        <a:gd name="connsiteY3" fmla="*/ 66685 h 114310"/>
                        <a:gd name="connsiteX4" fmla="*/ 89654 w 137279"/>
                        <a:gd name="connsiteY4" fmla="*/ 49540 h 114310"/>
                        <a:gd name="connsiteX5" fmla="*/ 65842 w 137279"/>
                        <a:gd name="connsiteY5" fmla="*/ 47635 h 114310"/>
                        <a:gd name="connsiteX6" fmla="*/ 49649 w 137279"/>
                        <a:gd name="connsiteY6" fmla="*/ 61923 h 114310"/>
                        <a:gd name="connsiteX7" fmla="*/ 43934 w 137279"/>
                        <a:gd name="connsiteY7" fmla="*/ 73353 h 114310"/>
                        <a:gd name="connsiteX8" fmla="*/ 47744 w 137279"/>
                        <a:gd name="connsiteY8" fmla="*/ 85735 h 114310"/>
                        <a:gd name="connsiteX9" fmla="*/ 14407 w 137279"/>
                        <a:gd name="connsiteY9" fmla="*/ 114310 h 114310"/>
                        <a:gd name="connsiteX10" fmla="*/ 119 w 137279"/>
                        <a:gd name="connsiteY10" fmla="*/ 69543 h 114310"/>
                        <a:gd name="connsiteX11" fmla="*/ 21074 w 137279"/>
                        <a:gd name="connsiteY11" fmla="*/ 28585 h 114310"/>
                        <a:gd name="connsiteX12" fmla="*/ 37267 w 137279"/>
                        <a:gd name="connsiteY12" fmla="*/ 14298 h 114310"/>
                        <a:gd name="connsiteX13" fmla="*/ 100132 w 137279"/>
                        <a:gd name="connsiteY13" fmla="*/ 4773 h 114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7279" h="114310">
                          <a:moveTo>
                            <a:pt x="100132" y="4773"/>
                          </a:moveTo>
                          <a:cubicBezTo>
                            <a:pt x="108704" y="8583"/>
                            <a:pt x="116324" y="14298"/>
                            <a:pt x="122992" y="20965"/>
                          </a:cubicBezTo>
                          <a:lnTo>
                            <a:pt x="137279" y="38110"/>
                          </a:lnTo>
                          <a:lnTo>
                            <a:pt x="103942" y="66685"/>
                          </a:lnTo>
                          <a:lnTo>
                            <a:pt x="89654" y="49540"/>
                          </a:lnTo>
                          <a:cubicBezTo>
                            <a:pt x="83939" y="41920"/>
                            <a:pt x="72509" y="41920"/>
                            <a:pt x="65842" y="47635"/>
                          </a:cubicBezTo>
                          <a:lnTo>
                            <a:pt x="49649" y="61923"/>
                          </a:lnTo>
                          <a:cubicBezTo>
                            <a:pt x="45839" y="64780"/>
                            <a:pt x="43934" y="68590"/>
                            <a:pt x="43934" y="73353"/>
                          </a:cubicBezTo>
                          <a:cubicBezTo>
                            <a:pt x="43934" y="78115"/>
                            <a:pt x="44887" y="81925"/>
                            <a:pt x="47744" y="85735"/>
                          </a:cubicBezTo>
                          <a:lnTo>
                            <a:pt x="14407" y="114310"/>
                          </a:lnTo>
                          <a:cubicBezTo>
                            <a:pt x="3929" y="101928"/>
                            <a:pt x="-833" y="85735"/>
                            <a:pt x="119" y="69543"/>
                          </a:cubicBezTo>
                          <a:cubicBezTo>
                            <a:pt x="1071" y="53350"/>
                            <a:pt x="8692" y="39063"/>
                            <a:pt x="21074" y="28585"/>
                          </a:cubicBezTo>
                          <a:lnTo>
                            <a:pt x="37267" y="14298"/>
                          </a:lnTo>
                          <a:cubicBezTo>
                            <a:pt x="55364" y="-942"/>
                            <a:pt x="80129" y="-3800"/>
                            <a:pt x="100132" y="4773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" name="Freeform: Shape 34">
                      <a:extLst>
                        <a:ext uri="{FF2B5EF4-FFF2-40B4-BE49-F238E27FC236}">
                          <a16:creationId xmlns:a16="http://schemas.microsoft.com/office/drawing/2014/main" id="{BDC91001-910A-4DFC-99BA-D2D28B6AC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1144" y="3490595"/>
                      <a:ext cx="43497" cy="43497"/>
                    </a:xfrm>
                    <a:custGeom>
                      <a:avLst/>
                      <a:gdLst>
                        <a:gd name="connsiteX0" fmla="*/ 7938 w 43497"/>
                        <a:gd name="connsiteY0" fmla="*/ 5080 h 43497"/>
                        <a:gd name="connsiteX1" fmla="*/ 38418 w 43497"/>
                        <a:gd name="connsiteY1" fmla="*/ 7938 h 43497"/>
                        <a:gd name="connsiteX2" fmla="*/ 35560 w 43497"/>
                        <a:gd name="connsiteY2" fmla="*/ 38418 h 43497"/>
                        <a:gd name="connsiteX3" fmla="*/ 5080 w 43497"/>
                        <a:gd name="connsiteY3" fmla="*/ 35560 h 43497"/>
                        <a:gd name="connsiteX4" fmla="*/ 7938 w 43497"/>
                        <a:gd name="connsiteY4" fmla="*/ 5080 h 43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7" h="43497">
                          <a:moveTo>
                            <a:pt x="7938" y="5080"/>
                          </a:moveTo>
                          <a:cubicBezTo>
                            <a:pt x="17463" y="-2540"/>
                            <a:pt x="30797" y="-1587"/>
                            <a:pt x="38418" y="7938"/>
                          </a:cubicBezTo>
                          <a:cubicBezTo>
                            <a:pt x="46038" y="17463"/>
                            <a:pt x="45085" y="30797"/>
                            <a:pt x="35560" y="38418"/>
                          </a:cubicBezTo>
                          <a:cubicBezTo>
                            <a:pt x="26035" y="46038"/>
                            <a:pt x="12700" y="45085"/>
                            <a:pt x="5080" y="35560"/>
                          </a:cubicBezTo>
                          <a:cubicBezTo>
                            <a:pt x="-2540" y="26988"/>
                            <a:pt x="-1587" y="12700"/>
                            <a:pt x="7938" y="508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" name="Freeform: Shape 35">
                      <a:extLst>
                        <a:ext uri="{FF2B5EF4-FFF2-40B4-BE49-F238E27FC236}">
                          <a16:creationId xmlns:a16="http://schemas.microsoft.com/office/drawing/2014/main" id="{C18DFF2D-0A18-4BE3-A5E1-67230CE88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665" y="3504115"/>
                      <a:ext cx="17408" cy="17408"/>
                    </a:xfrm>
                    <a:custGeom>
                      <a:avLst/>
                      <a:gdLst>
                        <a:gd name="connsiteX0" fmla="*/ 2989 w 17408"/>
                        <a:gd name="connsiteY0" fmla="*/ 2037 h 17408"/>
                        <a:gd name="connsiteX1" fmla="*/ 15372 w 17408"/>
                        <a:gd name="connsiteY1" fmla="*/ 2989 h 17408"/>
                        <a:gd name="connsiteX2" fmla="*/ 14419 w 17408"/>
                        <a:gd name="connsiteY2" fmla="*/ 15372 h 17408"/>
                        <a:gd name="connsiteX3" fmla="*/ 2037 w 17408"/>
                        <a:gd name="connsiteY3" fmla="*/ 14419 h 17408"/>
                        <a:gd name="connsiteX4" fmla="*/ 2989 w 17408"/>
                        <a:gd name="connsiteY4" fmla="*/ 2037 h 1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08" h="17408">
                          <a:moveTo>
                            <a:pt x="2989" y="2037"/>
                          </a:moveTo>
                          <a:cubicBezTo>
                            <a:pt x="6799" y="-821"/>
                            <a:pt x="12514" y="-821"/>
                            <a:pt x="15372" y="2989"/>
                          </a:cubicBezTo>
                          <a:cubicBezTo>
                            <a:pt x="18229" y="6799"/>
                            <a:pt x="18229" y="12514"/>
                            <a:pt x="14419" y="15372"/>
                          </a:cubicBezTo>
                          <a:cubicBezTo>
                            <a:pt x="10609" y="18229"/>
                            <a:pt x="4894" y="18229"/>
                            <a:pt x="2037" y="14419"/>
                          </a:cubicBezTo>
                          <a:cubicBezTo>
                            <a:pt x="-821" y="10609"/>
                            <a:pt x="-821" y="4894"/>
                            <a:pt x="2989" y="203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1666929" y="3128860"/>
                  <a:ext cx="320289" cy="501217"/>
                  <a:chOff x="1666929" y="3128860"/>
                  <a:chExt cx="320289" cy="501217"/>
                </a:xfrm>
              </p:grpSpPr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FDD7E52A-1810-424E-B492-979EA405641D}"/>
                      </a:ext>
                    </a:extLst>
                  </p:cNvPr>
                  <p:cNvSpPr/>
                  <p:nvPr/>
                </p:nvSpPr>
                <p:spPr>
                  <a:xfrm>
                    <a:off x="1666929" y="3128860"/>
                    <a:ext cx="213490" cy="412534"/>
                  </a:xfrm>
                  <a:custGeom>
                    <a:avLst/>
                    <a:gdLst>
                      <a:gd name="connsiteX0" fmla="*/ 126813 w 213490"/>
                      <a:gd name="connsiteY0" fmla="*/ 16295 h 412534"/>
                      <a:gd name="connsiteX1" fmla="*/ 64900 w 213490"/>
                      <a:gd name="connsiteY1" fmla="*/ 56300 h 412534"/>
                      <a:gd name="connsiteX2" fmla="*/ 130 w 213490"/>
                      <a:gd name="connsiteY2" fmla="*/ 198222 h 412534"/>
                      <a:gd name="connsiteX3" fmla="*/ 54423 w 213490"/>
                      <a:gd name="connsiteY3" fmla="*/ 344907 h 412534"/>
                      <a:gd name="connsiteX4" fmla="*/ 198250 w 213490"/>
                      <a:gd name="connsiteY4" fmla="*/ 412535 h 412534"/>
                      <a:gd name="connsiteX5" fmla="*/ 201108 w 213490"/>
                      <a:gd name="connsiteY5" fmla="*/ 355385 h 412534"/>
                      <a:gd name="connsiteX6" fmla="*/ 57280 w 213490"/>
                      <a:gd name="connsiteY6" fmla="*/ 201080 h 412534"/>
                      <a:gd name="connsiteX7" fmla="*/ 57280 w 213490"/>
                      <a:gd name="connsiteY7" fmla="*/ 200127 h 412534"/>
                      <a:gd name="connsiteX8" fmla="*/ 212538 w 213490"/>
                      <a:gd name="connsiteY8" fmla="*/ 57252 h 412534"/>
                      <a:gd name="connsiteX9" fmla="*/ 213490 w 213490"/>
                      <a:gd name="connsiteY9" fmla="*/ 102 h 412534"/>
                      <a:gd name="connsiteX10" fmla="*/ 126813 w 213490"/>
                      <a:gd name="connsiteY10" fmla="*/ 16295 h 412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3490" h="412534">
                        <a:moveTo>
                          <a:pt x="126813" y="16295"/>
                        </a:moveTo>
                        <a:cubicBezTo>
                          <a:pt x="103953" y="25820"/>
                          <a:pt x="82998" y="39155"/>
                          <a:pt x="64900" y="56300"/>
                        </a:cubicBezTo>
                        <a:cubicBezTo>
                          <a:pt x="24895" y="93447"/>
                          <a:pt x="1083" y="144882"/>
                          <a:pt x="130" y="198222"/>
                        </a:cubicBezTo>
                        <a:cubicBezTo>
                          <a:pt x="-1775" y="252515"/>
                          <a:pt x="17275" y="303950"/>
                          <a:pt x="54423" y="344907"/>
                        </a:cubicBezTo>
                        <a:cubicBezTo>
                          <a:pt x="91570" y="384912"/>
                          <a:pt x="143005" y="408725"/>
                          <a:pt x="198250" y="412535"/>
                        </a:cubicBezTo>
                        <a:lnTo>
                          <a:pt x="201108" y="355385"/>
                        </a:lnTo>
                        <a:cubicBezTo>
                          <a:pt x="118240" y="350622"/>
                          <a:pt x="53470" y="281090"/>
                          <a:pt x="57280" y="201080"/>
                        </a:cubicBezTo>
                        <a:lnTo>
                          <a:pt x="57280" y="200127"/>
                        </a:lnTo>
                        <a:cubicBezTo>
                          <a:pt x="59185" y="120117"/>
                          <a:pt x="128718" y="55347"/>
                          <a:pt x="212538" y="57252"/>
                        </a:cubicBezTo>
                        <a:lnTo>
                          <a:pt x="213490" y="102"/>
                        </a:lnTo>
                        <a:cubicBezTo>
                          <a:pt x="183010" y="-850"/>
                          <a:pt x="153483" y="4865"/>
                          <a:pt x="126813" y="1629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9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1822198" y="3459469"/>
                    <a:ext cx="165020" cy="170608"/>
                    <a:chOff x="1822198" y="3459469"/>
                    <a:chExt cx="165020" cy="170608"/>
                  </a:xfrm>
                </p:grpSpPr>
                <p:sp>
                  <p:nvSpPr>
                    <p:cNvPr id="40" name="Freeform: Shape 39">
                      <a:extLst>
                        <a:ext uri="{FF2B5EF4-FFF2-40B4-BE49-F238E27FC236}">
                          <a16:creationId xmlns:a16="http://schemas.microsoft.com/office/drawing/2014/main" id="{BD3DA13E-76DA-4DAA-9F2B-62F688537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2198" y="3498532"/>
                      <a:ext cx="122991" cy="131545"/>
                    </a:xfrm>
                    <a:custGeom>
                      <a:avLst/>
                      <a:gdLst>
                        <a:gd name="connsiteX0" fmla="*/ 28694 w 122991"/>
                        <a:gd name="connsiteY0" fmla="*/ 0 h 131545"/>
                        <a:gd name="connsiteX1" fmla="*/ 14407 w 122991"/>
                        <a:gd name="connsiteY1" fmla="*/ 17145 h 131545"/>
                        <a:gd name="connsiteX2" fmla="*/ 119 w 122991"/>
                        <a:gd name="connsiteY2" fmla="*/ 61913 h 131545"/>
                        <a:gd name="connsiteX3" fmla="*/ 21074 w 122991"/>
                        <a:gd name="connsiteY3" fmla="*/ 102870 h 131545"/>
                        <a:gd name="connsiteX4" fmla="*/ 37267 w 122991"/>
                        <a:gd name="connsiteY4" fmla="*/ 117158 h 131545"/>
                        <a:gd name="connsiteX5" fmla="*/ 122992 w 122991"/>
                        <a:gd name="connsiteY5" fmla="*/ 110490 h 131545"/>
                        <a:gd name="connsiteX6" fmla="*/ 89654 w 122991"/>
                        <a:gd name="connsiteY6" fmla="*/ 81915 h 131545"/>
                        <a:gd name="connsiteX7" fmla="*/ 65842 w 122991"/>
                        <a:gd name="connsiteY7" fmla="*/ 83820 h 131545"/>
                        <a:gd name="connsiteX8" fmla="*/ 49649 w 122991"/>
                        <a:gd name="connsiteY8" fmla="*/ 69532 h 131545"/>
                        <a:gd name="connsiteX9" fmla="*/ 43934 w 122991"/>
                        <a:gd name="connsiteY9" fmla="*/ 58102 h 131545"/>
                        <a:gd name="connsiteX10" fmla="*/ 47744 w 122991"/>
                        <a:gd name="connsiteY10" fmla="*/ 45720 h 131545"/>
                        <a:gd name="connsiteX11" fmla="*/ 62032 w 122991"/>
                        <a:gd name="connsiteY11" fmla="*/ 28575 h 131545"/>
                        <a:gd name="connsiteX12" fmla="*/ 28694 w 122991"/>
                        <a:gd name="connsiteY12" fmla="*/ 0 h 131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2991" h="131545">
                          <a:moveTo>
                            <a:pt x="28694" y="0"/>
                          </a:moveTo>
                          <a:lnTo>
                            <a:pt x="14407" y="17145"/>
                          </a:lnTo>
                          <a:cubicBezTo>
                            <a:pt x="3929" y="29527"/>
                            <a:pt x="-833" y="45720"/>
                            <a:pt x="119" y="61913"/>
                          </a:cubicBezTo>
                          <a:cubicBezTo>
                            <a:pt x="1072" y="78105"/>
                            <a:pt x="8692" y="92392"/>
                            <a:pt x="21074" y="102870"/>
                          </a:cubicBezTo>
                          <a:lnTo>
                            <a:pt x="37267" y="117158"/>
                          </a:lnTo>
                          <a:cubicBezTo>
                            <a:pt x="62984" y="139065"/>
                            <a:pt x="101084" y="135255"/>
                            <a:pt x="122992" y="110490"/>
                          </a:cubicBezTo>
                          <a:lnTo>
                            <a:pt x="89654" y="81915"/>
                          </a:lnTo>
                          <a:cubicBezTo>
                            <a:pt x="83939" y="89535"/>
                            <a:pt x="72509" y="89535"/>
                            <a:pt x="65842" y="83820"/>
                          </a:cubicBezTo>
                          <a:lnTo>
                            <a:pt x="49649" y="69532"/>
                          </a:lnTo>
                          <a:cubicBezTo>
                            <a:pt x="45839" y="66675"/>
                            <a:pt x="43934" y="62865"/>
                            <a:pt x="43934" y="58102"/>
                          </a:cubicBezTo>
                          <a:cubicBezTo>
                            <a:pt x="43934" y="53340"/>
                            <a:pt x="44887" y="49530"/>
                            <a:pt x="47744" y="45720"/>
                          </a:cubicBezTo>
                          <a:lnTo>
                            <a:pt x="62032" y="28575"/>
                          </a:lnTo>
                          <a:lnTo>
                            <a:pt x="28694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" name="Freeform: Shape 40">
                      <a:extLst>
                        <a:ext uri="{FF2B5EF4-FFF2-40B4-BE49-F238E27FC236}">
                          <a16:creationId xmlns:a16="http://schemas.microsoft.com/office/drawing/2014/main" id="{78848FD7-5A8C-46E5-BE2D-A5256A2B0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9940" y="3459469"/>
                      <a:ext cx="137279" cy="114310"/>
                    </a:xfrm>
                    <a:custGeom>
                      <a:avLst/>
                      <a:gdLst>
                        <a:gd name="connsiteX0" fmla="*/ 37147 w 137279"/>
                        <a:gd name="connsiteY0" fmla="*/ 4773 h 114310"/>
                        <a:gd name="connsiteX1" fmla="*/ 14288 w 137279"/>
                        <a:gd name="connsiteY1" fmla="*/ 20965 h 114310"/>
                        <a:gd name="connsiteX2" fmla="*/ 0 w 137279"/>
                        <a:gd name="connsiteY2" fmla="*/ 38110 h 114310"/>
                        <a:gd name="connsiteX3" fmla="*/ 33338 w 137279"/>
                        <a:gd name="connsiteY3" fmla="*/ 66685 h 114310"/>
                        <a:gd name="connsiteX4" fmla="*/ 47625 w 137279"/>
                        <a:gd name="connsiteY4" fmla="*/ 49540 h 114310"/>
                        <a:gd name="connsiteX5" fmla="*/ 71438 w 137279"/>
                        <a:gd name="connsiteY5" fmla="*/ 47635 h 114310"/>
                        <a:gd name="connsiteX6" fmla="*/ 87630 w 137279"/>
                        <a:gd name="connsiteY6" fmla="*/ 61923 h 114310"/>
                        <a:gd name="connsiteX7" fmla="*/ 93345 w 137279"/>
                        <a:gd name="connsiteY7" fmla="*/ 73353 h 114310"/>
                        <a:gd name="connsiteX8" fmla="*/ 89535 w 137279"/>
                        <a:gd name="connsiteY8" fmla="*/ 85735 h 114310"/>
                        <a:gd name="connsiteX9" fmla="*/ 122872 w 137279"/>
                        <a:gd name="connsiteY9" fmla="*/ 114310 h 114310"/>
                        <a:gd name="connsiteX10" fmla="*/ 137160 w 137279"/>
                        <a:gd name="connsiteY10" fmla="*/ 69543 h 114310"/>
                        <a:gd name="connsiteX11" fmla="*/ 116205 w 137279"/>
                        <a:gd name="connsiteY11" fmla="*/ 28585 h 114310"/>
                        <a:gd name="connsiteX12" fmla="*/ 100013 w 137279"/>
                        <a:gd name="connsiteY12" fmla="*/ 14298 h 114310"/>
                        <a:gd name="connsiteX13" fmla="*/ 37147 w 137279"/>
                        <a:gd name="connsiteY13" fmla="*/ 4773 h 114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7279" h="114310">
                          <a:moveTo>
                            <a:pt x="37147" y="4773"/>
                          </a:moveTo>
                          <a:cubicBezTo>
                            <a:pt x="28575" y="8583"/>
                            <a:pt x="20955" y="14298"/>
                            <a:pt x="14288" y="20965"/>
                          </a:cubicBezTo>
                          <a:lnTo>
                            <a:pt x="0" y="38110"/>
                          </a:lnTo>
                          <a:lnTo>
                            <a:pt x="33338" y="66685"/>
                          </a:lnTo>
                          <a:lnTo>
                            <a:pt x="47625" y="49540"/>
                          </a:lnTo>
                          <a:cubicBezTo>
                            <a:pt x="53340" y="41920"/>
                            <a:pt x="64770" y="41920"/>
                            <a:pt x="71438" y="47635"/>
                          </a:cubicBezTo>
                          <a:lnTo>
                            <a:pt x="87630" y="61923"/>
                          </a:lnTo>
                          <a:cubicBezTo>
                            <a:pt x="91440" y="64780"/>
                            <a:pt x="93345" y="68590"/>
                            <a:pt x="93345" y="73353"/>
                          </a:cubicBezTo>
                          <a:cubicBezTo>
                            <a:pt x="93345" y="78115"/>
                            <a:pt x="92392" y="81925"/>
                            <a:pt x="89535" y="85735"/>
                          </a:cubicBezTo>
                          <a:lnTo>
                            <a:pt x="122872" y="114310"/>
                          </a:lnTo>
                          <a:cubicBezTo>
                            <a:pt x="133350" y="101928"/>
                            <a:pt x="138113" y="85735"/>
                            <a:pt x="137160" y="69543"/>
                          </a:cubicBezTo>
                          <a:cubicBezTo>
                            <a:pt x="136207" y="53350"/>
                            <a:pt x="128588" y="39063"/>
                            <a:pt x="116205" y="28585"/>
                          </a:cubicBezTo>
                          <a:lnTo>
                            <a:pt x="100013" y="14298"/>
                          </a:lnTo>
                          <a:cubicBezTo>
                            <a:pt x="82867" y="-942"/>
                            <a:pt x="58102" y="-3800"/>
                            <a:pt x="37147" y="4773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" name="Freeform: Shape 41">
                      <a:extLst>
                        <a:ext uri="{FF2B5EF4-FFF2-40B4-BE49-F238E27FC236}">
                          <a16:creationId xmlns:a16="http://schemas.microsoft.com/office/drawing/2014/main" id="{46F06BC2-C4F7-4C50-8F22-ADF5C75B9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5812" y="3490595"/>
                      <a:ext cx="43497" cy="43497"/>
                    </a:xfrm>
                    <a:custGeom>
                      <a:avLst/>
                      <a:gdLst>
                        <a:gd name="connsiteX0" fmla="*/ 35560 w 43497"/>
                        <a:gd name="connsiteY0" fmla="*/ 5080 h 43497"/>
                        <a:gd name="connsiteX1" fmla="*/ 5080 w 43497"/>
                        <a:gd name="connsiteY1" fmla="*/ 7938 h 43497"/>
                        <a:gd name="connsiteX2" fmla="*/ 7937 w 43497"/>
                        <a:gd name="connsiteY2" fmla="*/ 38418 h 43497"/>
                        <a:gd name="connsiteX3" fmla="*/ 38418 w 43497"/>
                        <a:gd name="connsiteY3" fmla="*/ 35560 h 43497"/>
                        <a:gd name="connsiteX4" fmla="*/ 35560 w 43497"/>
                        <a:gd name="connsiteY4" fmla="*/ 5080 h 43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7" h="43497">
                          <a:moveTo>
                            <a:pt x="35560" y="5080"/>
                          </a:moveTo>
                          <a:cubicBezTo>
                            <a:pt x="26035" y="-2540"/>
                            <a:pt x="12700" y="-1587"/>
                            <a:pt x="5080" y="7938"/>
                          </a:cubicBezTo>
                          <a:cubicBezTo>
                            <a:pt x="-2540" y="17463"/>
                            <a:pt x="-1588" y="30797"/>
                            <a:pt x="7937" y="38418"/>
                          </a:cubicBezTo>
                          <a:cubicBezTo>
                            <a:pt x="17462" y="46038"/>
                            <a:pt x="30798" y="45085"/>
                            <a:pt x="38418" y="35560"/>
                          </a:cubicBezTo>
                          <a:cubicBezTo>
                            <a:pt x="46037" y="26988"/>
                            <a:pt x="45085" y="12700"/>
                            <a:pt x="35560" y="508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" name="Freeform: Shape 42">
                      <a:extLst>
                        <a:ext uri="{FF2B5EF4-FFF2-40B4-BE49-F238E27FC236}">
                          <a16:creationId xmlns:a16="http://schemas.microsoft.com/office/drawing/2014/main" id="{95874BF0-AD2F-4668-A11B-DFED0F6A5D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58380" y="3504115"/>
                      <a:ext cx="17408" cy="17408"/>
                    </a:xfrm>
                    <a:custGeom>
                      <a:avLst/>
                      <a:gdLst>
                        <a:gd name="connsiteX0" fmla="*/ 14419 w 17408"/>
                        <a:gd name="connsiteY0" fmla="*/ 2037 h 17408"/>
                        <a:gd name="connsiteX1" fmla="*/ 2037 w 17408"/>
                        <a:gd name="connsiteY1" fmla="*/ 2989 h 17408"/>
                        <a:gd name="connsiteX2" fmla="*/ 2989 w 17408"/>
                        <a:gd name="connsiteY2" fmla="*/ 15372 h 17408"/>
                        <a:gd name="connsiteX3" fmla="*/ 15372 w 17408"/>
                        <a:gd name="connsiteY3" fmla="*/ 14419 h 17408"/>
                        <a:gd name="connsiteX4" fmla="*/ 14419 w 17408"/>
                        <a:gd name="connsiteY4" fmla="*/ 2037 h 1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08" h="17408">
                          <a:moveTo>
                            <a:pt x="14419" y="2037"/>
                          </a:moveTo>
                          <a:cubicBezTo>
                            <a:pt x="10609" y="-821"/>
                            <a:pt x="4894" y="-821"/>
                            <a:pt x="2037" y="2989"/>
                          </a:cubicBezTo>
                          <a:cubicBezTo>
                            <a:pt x="-821" y="6799"/>
                            <a:pt x="-821" y="12514"/>
                            <a:pt x="2989" y="15372"/>
                          </a:cubicBezTo>
                          <a:cubicBezTo>
                            <a:pt x="6799" y="18229"/>
                            <a:pt x="12514" y="18229"/>
                            <a:pt x="15372" y="14419"/>
                          </a:cubicBezTo>
                          <a:cubicBezTo>
                            <a:pt x="18229" y="10609"/>
                            <a:pt x="18229" y="4894"/>
                            <a:pt x="14419" y="203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022533CF-D12C-44A0-9788-302AD0E0C581}"/>
                    </a:ext>
                  </a:extLst>
                </p:cNvPr>
                <p:cNvSpPr/>
                <p:nvPr/>
              </p:nvSpPr>
              <p:spPr>
                <a:xfrm>
                  <a:off x="2241417" y="3020377"/>
                  <a:ext cx="3810" cy="730567"/>
                </a:xfrm>
                <a:custGeom>
                  <a:avLst/>
                  <a:gdLst>
                    <a:gd name="connsiteX0" fmla="*/ 0 w 3810"/>
                    <a:gd name="connsiteY0" fmla="*/ 0 h 730567"/>
                    <a:gd name="connsiteX1" fmla="*/ 3810 w 3810"/>
                    <a:gd name="connsiteY1" fmla="*/ 730568 h 73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10" h="730567">
                      <a:moveTo>
                        <a:pt x="0" y="0"/>
                      </a:moveTo>
                      <a:lnTo>
                        <a:pt x="3810" y="730568"/>
                      </a:lnTo>
                    </a:path>
                  </a:pathLst>
                </a:custGeom>
                <a:ln w="10157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E729338-6CD4-4BBC-9818-0000D55CB6A7}"/>
                    </a:ext>
                  </a:extLst>
                </p:cNvPr>
                <p:cNvSpPr/>
                <p:nvPr/>
              </p:nvSpPr>
              <p:spPr>
                <a:xfrm>
                  <a:off x="2396674" y="3069907"/>
                  <a:ext cx="166687" cy="136207"/>
                </a:xfrm>
                <a:custGeom>
                  <a:avLst/>
                  <a:gdLst>
                    <a:gd name="connsiteX0" fmla="*/ 137160 w 166687"/>
                    <a:gd name="connsiteY0" fmla="*/ 136207 h 136207"/>
                    <a:gd name="connsiteX1" fmla="*/ 29528 w 166687"/>
                    <a:gd name="connsiteY1" fmla="*/ 136207 h 136207"/>
                    <a:gd name="connsiteX2" fmla="*/ 0 w 166687"/>
                    <a:gd name="connsiteY2" fmla="*/ 106680 h 136207"/>
                    <a:gd name="connsiteX3" fmla="*/ 0 w 166687"/>
                    <a:gd name="connsiteY3" fmla="*/ 29527 h 136207"/>
                    <a:gd name="connsiteX4" fmla="*/ 29528 w 166687"/>
                    <a:gd name="connsiteY4" fmla="*/ 0 h 136207"/>
                    <a:gd name="connsiteX5" fmla="*/ 137160 w 166687"/>
                    <a:gd name="connsiteY5" fmla="*/ 0 h 136207"/>
                    <a:gd name="connsiteX6" fmla="*/ 166688 w 166687"/>
                    <a:gd name="connsiteY6" fmla="*/ 29527 h 136207"/>
                    <a:gd name="connsiteX7" fmla="*/ 166688 w 166687"/>
                    <a:gd name="connsiteY7" fmla="*/ 106680 h 136207"/>
                    <a:gd name="connsiteX8" fmla="*/ 137160 w 166687"/>
                    <a:gd name="connsiteY8" fmla="*/ 136207 h 136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6687" h="136207">
                      <a:moveTo>
                        <a:pt x="137160" y="136207"/>
                      </a:moveTo>
                      <a:lnTo>
                        <a:pt x="29528" y="136207"/>
                      </a:lnTo>
                      <a:cubicBezTo>
                        <a:pt x="13335" y="136207"/>
                        <a:pt x="0" y="122872"/>
                        <a:pt x="0" y="106680"/>
                      </a:cubicBezTo>
                      <a:lnTo>
                        <a:pt x="0" y="29527"/>
                      </a:lnTo>
                      <a:cubicBezTo>
                        <a:pt x="0" y="13335"/>
                        <a:pt x="13335" y="0"/>
                        <a:pt x="29528" y="0"/>
                      </a:cubicBezTo>
                      <a:lnTo>
                        <a:pt x="137160" y="0"/>
                      </a:lnTo>
                      <a:cubicBezTo>
                        <a:pt x="153353" y="0"/>
                        <a:pt x="166688" y="13335"/>
                        <a:pt x="166688" y="29527"/>
                      </a:cubicBezTo>
                      <a:lnTo>
                        <a:pt x="166688" y="106680"/>
                      </a:lnTo>
                      <a:cubicBezTo>
                        <a:pt x="166688" y="122872"/>
                        <a:pt x="153353" y="136207"/>
                        <a:pt x="137160" y="136207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CBB01AFE-681E-416B-BAAB-1CC21C5B9D04}"/>
                    </a:ext>
                  </a:extLst>
                </p:cNvPr>
                <p:cNvSpPr/>
                <p:nvPr/>
              </p:nvSpPr>
              <p:spPr>
                <a:xfrm>
                  <a:off x="2390960" y="3052762"/>
                  <a:ext cx="179069" cy="38100"/>
                </a:xfrm>
                <a:custGeom>
                  <a:avLst/>
                  <a:gdLst>
                    <a:gd name="connsiteX0" fmla="*/ 179070 w 179069"/>
                    <a:gd name="connsiteY0" fmla="*/ 38100 h 38100"/>
                    <a:gd name="connsiteX1" fmla="*/ 0 w 179069"/>
                    <a:gd name="connsiteY1" fmla="*/ 38100 h 38100"/>
                    <a:gd name="connsiteX2" fmla="*/ 7620 w 179069"/>
                    <a:gd name="connsiteY2" fmla="*/ 11430 h 38100"/>
                    <a:gd name="connsiteX3" fmla="*/ 25717 w 179069"/>
                    <a:gd name="connsiteY3" fmla="*/ 0 h 38100"/>
                    <a:gd name="connsiteX4" fmla="*/ 154305 w 179069"/>
                    <a:gd name="connsiteY4" fmla="*/ 0 h 38100"/>
                    <a:gd name="connsiteX5" fmla="*/ 179070 w 179069"/>
                    <a:gd name="connsiteY5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9069" h="38100">
                      <a:moveTo>
                        <a:pt x="179070" y="38100"/>
                      </a:moveTo>
                      <a:lnTo>
                        <a:pt x="0" y="38100"/>
                      </a:lnTo>
                      <a:cubicBezTo>
                        <a:pt x="0" y="27623"/>
                        <a:pt x="2857" y="18098"/>
                        <a:pt x="7620" y="11430"/>
                      </a:cubicBezTo>
                      <a:cubicBezTo>
                        <a:pt x="12382" y="4763"/>
                        <a:pt x="19050" y="0"/>
                        <a:pt x="25717" y="0"/>
                      </a:cubicBezTo>
                      <a:lnTo>
                        <a:pt x="154305" y="0"/>
                      </a:lnTo>
                      <a:cubicBezTo>
                        <a:pt x="167640" y="952"/>
                        <a:pt x="179070" y="18098"/>
                        <a:pt x="179070" y="38100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424297" y="3096577"/>
                  <a:ext cx="116204" cy="103822"/>
                  <a:chOff x="2424297" y="3096577"/>
                  <a:chExt cx="116204" cy="103822"/>
                </a:xfrm>
                <a:solidFill>
                  <a:srgbClr val="999999"/>
                </a:solidFill>
              </p:grpSpPr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1BFF18AF-3178-456F-8D02-9E55077A0C50}"/>
                      </a:ext>
                    </a:extLst>
                  </p:cNvPr>
                  <p:cNvSpPr/>
                  <p:nvPr/>
                </p:nvSpPr>
                <p:spPr>
                  <a:xfrm>
                    <a:off x="2485257" y="3152775"/>
                    <a:ext cx="15240" cy="15239"/>
                  </a:xfrm>
                  <a:custGeom>
                    <a:avLst/>
                    <a:gdLst>
                      <a:gd name="connsiteX0" fmla="*/ 7620 w 15240"/>
                      <a:gd name="connsiteY0" fmla="*/ 0 h 15239"/>
                      <a:gd name="connsiteX1" fmla="*/ 0 w 15240"/>
                      <a:gd name="connsiteY1" fmla="*/ 7620 h 15239"/>
                      <a:gd name="connsiteX2" fmla="*/ 7620 w 15240"/>
                      <a:gd name="connsiteY2" fmla="*/ 15240 h 15239"/>
                      <a:gd name="connsiteX3" fmla="*/ 15240 w 15240"/>
                      <a:gd name="connsiteY3" fmla="*/ 7620 h 15239"/>
                      <a:gd name="connsiteX4" fmla="*/ 7620 w 15240"/>
                      <a:gd name="connsiteY4" fmla="*/ 0 h 15239"/>
                      <a:gd name="connsiteX5" fmla="*/ 13335 w 15240"/>
                      <a:gd name="connsiteY5" fmla="*/ 5715 h 15239"/>
                      <a:gd name="connsiteX6" fmla="*/ 10478 w 15240"/>
                      <a:gd name="connsiteY6" fmla="*/ 6667 h 15239"/>
                      <a:gd name="connsiteX7" fmla="*/ 8572 w 15240"/>
                      <a:gd name="connsiteY7" fmla="*/ 4763 h 15239"/>
                      <a:gd name="connsiteX8" fmla="*/ 8572 w 15240"/>
                      <a:gd name="connsiteY8" fmla="*/ 1905 h 15239"/>
                      <a:gd name="connsiteX9" fmla="*/ 13335 w 15240"/>
                      <a:gd name="connsiteY9" fmla="*/ 5715 h 15239"/>
                      <a:gd name="connsiteX10" fmla="*/ 6667 w 15240"/>
                      <a:gd name="connsiteY10" fmla="*/ 7620 h 15239"/>
                      <a:gd name="connsiteX11" fmla="*/ 7620 w 15240"/>
                      <a:gd name="connsiteY11" fmla="*/ 6667 h 15239"/>
                      <a:gd name="connsiteX12" fmla="*/ 8572 w 15240"/>
                      <a:gd name="connsiteY12" fmla="*/ 7620 h 15239"/>
                      <a:gd name="connsiteX13" fmla="*/ 7620 w 15240"/>
                      <a:gd name="connsiteY13" fmla="*/ 8573 h 15239"/>
                      <a:gd name="connsiteX14" fmla="*/ 6667 w 15240"/>
                      <a:gd name="connsiteY14" fmla="*/ 7620 h 15239"/>
                      <a:gd name="connsiteX15" fmla="*/ 7620 w 15240"/>
                      <a:gd name="connsiteY15" fmla="*/ 1905 h 15239"/>
                      <a:gd name="connsiteX16" fmla="*/ 7620 w 15240"/>
                      <a:gd name="connsiteY16" fmla="*/ 4763 h 15239"/>
                      <a:gd name="connsiteX17" fmla="*/ 5715 w 15240"/>
                      <a:gd name="connsiteY17" fmla="*/ 5715 h 15239"/>
                      <a:gd name="connsiteX18" fmla="*/ 2858 w 15240"/>
                      <a:gd name="connsiteY18" fmla="*/ 4763 h 15239"/>
                      <a:gd name="connsiteX19" fmla="*/ 7620 w 15240"/>
                      <a:gd name="connsiteY19" fmla="*/ 1905 h 15239"/>
                      <a:gd name="connsiteX20" fmla="*/ 1905 w 15240"/>
                      <a:gd name="connsiteY20" fmla="*/ 7620 h 15239"/>
                      <a:gd name="connsiteX21" fmla="*/ 1905 w 15240"/>
                      <a:gd name="connsiteY21" fmla="*/ 6667 h 15239"/>
                      <a:gd name="connsiteX22" fmla="*/ 4763 w 15240"/>
                      <a:gd name="connsiteY22" fmla="*/ 7620 h 15239"/>
                      <a:gd name="connsiteX23" fmla="*/ 4763 w 15240"/>
                      <a:gd name="connsiteY23" fmla="*/ 7620 h 15239"/>
                      <a:gd name="connsiteX24" fmla="*/ 5715 w 15240"/>
                      <a:gd name="connsiteY24" fmla="*/ 9525 h 15239"/>
                      <a:gd name="connsiteX25" fmla="*/ 3810 w 15240"/>
                      <a:gd name="connsiteY25" fmla="*/ 12383 h 15239"/>
                      <a:gd name="connsiteX26" fmla="*/ 1905 w 15240"/>
                      <a:gd name="connsiteY26" fmla="*/ 7620 h 15239"/>
                      <a:gd name="connsiteX27" fmla="*/ 4763 w 15240"/>
                      <a:gd name="connsiteY27" fmla="*/ 12383 h 15239"/>
                      <a:gd name="connsiteX28" fmla="*/ 6667 w 15240"/>
                      <a:gd name="connsiteY28" fmla="*/ 9525 h 15239"/>
                      <a:gd name="connsiteX29" fmla="*/ 7620 w 15240"/>
                      <a:gd name="connsiteY29" fmla="*/ 9525 h 15239"/>
                      <a:gd name="connsiteX30" fmla="*/ 8572 w 15240"/>
                      <a:gd name="connsiteY30" fmla="*/ 9525 h 15239"/>
                      <a:gd name="connsiteX31" fmla="*/ 10478 w 15240"/>
                      <a:gd name="connsiteY31" fmla="*/ 12383 h 15239"/>
                      <a:gd name="connsiteX32" fmla="*/ 7620 w 15240"/>
                      <a:gd name="connsiteY32" fmla="*/ 13335 h 15239"/>
                      <a:gd name="connsiteX33" fmla="*/ 4763 w 15240"/>
                      <a:gd name="connsiteY33" fmla="*/ 12383 h 15239"/>
                      <a:gd name="connsiteX34" fmla="*/ 11430 w 15240"/>
                      <a:gd name="connsiteY34" fmla="*/ 12383 h 15239"/>
                      <a:gd name="connsiteX35" fmla="*/ 9525 w 15240"/>
                      <a:gd name="connsiteY35" fmla="*/ 9525 h 15239"/>
                      <a:gd name="connsiteX36" fmla="*/ 10478 w 15240"/>
                      <a:gd name="connsiteY36" fmla="*/ 7620 h 15239"/>
                      <a:gd name="connsiteX37" fmla="*/ 10478 w 15240"/>
                      <a:gd name="connsiteY37" fmla="*/ 7620 h 15239"/>
                      <a:gd name="connsiteX38" fmla="*/ 13335 w 15240"/>
                      <a:gd name="connsiteY38" fmla="*/ 6667 h 15239"/>
                      <a:gd name="connsiteX39" fmla="*/ 13335 w 15240"/>
                      <a:gd name="connsiteY39" fmla="*/ 7620 h 15239"/>
                      <a:gd name="connsiteX40" fmla="*/ 11430 w 15240"/>
                      <a:gd name="connsiteY40" fmla="*/ 12383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5240" h="15239">
                        <a:moveTo>
                          <a:pt x="7620" y="0"/>
                        </a:moveTo>
                        <a:cubicBezTo>
                          <a:pt x="3810" y="0"/>
                          <a:pt x="0" y="3810"/>
                          <a:pt x="0" y="7620"/>
                        </a:cubicBezTo>
                        <a:cubicBezTo>
                          <a:pt x="0" y="11430"/>
                          <a:pt x="3810" y="15240"/>
                          <a:pt x="7620" y="15240"/>
                        </a:cubicBezTo>
                        <a:cubicBezTo>
                          <a:pt x="11430" y="15240"/>
                          <a:pt x="15240" y="11430"/>
                          <a:pt x="15240" y="7620"/>
                        </a:cubicBezTo>
                        <a:cubicBezTo>
                          <a:pt x="15240" y="3810"/>
                          <a:pt x="12383" y="0"/>
                          <a:pt x="7620" y="0"/>
                        </a:cubicBezTo>
                        <a:close/>
                        <a:moveTo>
                          <a:pt x="13335" y="5715"/>
                        </a:moveTo>
                        <a:lnTo>
                          <a:pt x="10478" y="6667"/>
                        </a:lnTo>
                        <a:cubicBezTo>
                          <a:pt x="10478" y="5715"/>
                          <a:pt x="9525" y="5715"/>
                          <a:pt x="8572" y="4763"/>
                        </a:cubicBezTo>
                        <a:lnTo>
                          <a:pt x="8572" y="1905"/>
                        </a:lnTo>
                        <a:cubicBezTo>
                          <a:pt x="10478" y="1905"/>
                          <a:pt x="12383" y="3810"/>
                          <a:pt x="13335" y="5715"/>
                        </a:cubicBezTo>
                        <a:close/>
                        <a:moveTo>
                          <a:pt x="6667" y="7620"/>
                        </a:moveTo>
                        <a:cubicBezTo>
                          <a:pt x="6667" y="6667"/>
                          <a:pt x="7620" y="6667"/>
                          <a:pt x="7620" y="6667"/>
                        </a:cubicBezTo>
                        <a:cubicBezTo>
                          <a:pt x="8572" y="6667"/>
                          <a:pt x="8572" y="7620"/>
                          <a:pt x="8572" y="7620"/>
                        </a:cubicBezTo>
                        <a:cubicBezTo>
                          <a:pt x="8572" y="8573"/>
                          <a:pt x="7620" y="8573"/>
                          <a:pt x="7620" y="8573"/>
                        </a:cubicBezTo>
                        <a:cubicBezTo>
                          <a:pt x="6667" y="9525"/>
                          <a:pt x="6667" y="8573"/>
                          <a:pt x="6667" y="7620"/>
                        </a:cubicBezTo>
                        <a:close/>
                        <a:moveTo>
                          <a:pt x="7620" y="1905"/>
                        </a:moveTo>
                        <a:lnTo>
                          <a:pt x="7620" y="4763"/>
                        </a:lnTo>
                        <a:cubicBezTo>
                          <a:pt x="6667" y="4763"/>
                          <a:pt x="5715" y="5715"/>
                          <a:pt x="5715" y="5715"/>
                        </a:cubicBezTo>
                        <a:lnTo>
                          <a:pt x="2858" y="4763"/>
                        </a:lnTo>
                        <a:cubicBezTo>
                          <a:pt x="2858" y="3810"/>
                          <a:pt x="4763" y="1905"/>
                          <a:pt x="7620" y="1905"/>
                        </a:cubicBezTo>
                        <a:close/>
                        <a:moveTo>
                          <a:pt x="1905" y="7620"/>
                        </a:moveTo>
                        <a:cubicBezTo>
                          <a:pt x="1905" y="6667"/>
                          <a:pt x="1905" y="6667"/>
                          <a:pt x="1905" y="6667"/>
                        </a:cubicBezTo>
                        <a:lnTo>
                          <a:pt x="4763" y="7620"/>
                        </a:ln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8573"/>
                          <a:pt x="4763" y="8573"/>
                          <a:pt x="5715" y="9525"/>
                        </a:cubicBezTo>
                        <a:lnTo>
                          <a:pt x="3810" y="12383"/>
                        </a:lnTo>
                        <a:cubicBezTo>
                          <a:pt x="2858" y="11430"/>
                          <a:pt x="1905" y="9525"/>
                          <a:pt x="1905" y="7620"/>
                        </a:cubicBezTo>
                        <a:close/>
                        <a:moveTo>
                          <a:pt x="4763" y="12383"/>
                        </a:moveTo>
                        <a:lnTo>
                          <a:pt x="6667" y="9525"/>
                        </a:lnTo>
                        <a:cubicBezTo>
                          <a:pt x="6667" y="9525"/>
                          <a:pt x="7620" y="9525"/>
                          <a:pt x="7620" y="9525"/>
                        </a:cubicBezTo>
                        <a:cubicBezTo>
                          <a:pt x="7620" y="9525"/>
                          <a:pt x="8572" y="9525"/>
                          <a:pt x="8572" y="9525"/>
                        </a:cubicBezTo>
                        <a:lnTo>
                          <a:pt x="10478" y="12383"/>
                        </a:lnTo>
                        <a:cubicBezTo>
                          <a:pt x="9525" y="13335"/>
                          <a:pt x="8572" y="13335"/>
                          <a:pt x="7620" y="13335"/>
                        </a:cubicBezTo>
                        <a:cubicBezTo>
                          <a:pt x="6667" y="13335"/>
                          <a:pt x="5715" y="13335"/>
                          <a:pt x="4763" y="12383"/>
                        </a:cubicBezTo>
                        <a:close/>
                        <a:moveTo>
                          <a:pt x="11430" y="12383"/>
                        </a:moveTo>
                        <a:lnTo>
                          <a:pt x="9525" y="9525"/>
                        </a:lnTo>
                        <a:cubicBezTo>
                          <a:pt x="10478" y="9525"/>
                          <a:pt x="10478" y="8573"/>
                          <a:pt x="10478" y="7620"/>
                        </a:cubicBezTo>
                        <a:cubicBezTo>
                          <a:pt x="10478" y="7620"/>
                          <a:pt x="10478" y="7620"/>
                          <a:pt x="10478" y="7620"/>
                        </a:cubicBezTo>
                        <a:lnTo>
                          <a:pt x="13335" y="6667"/>
                        </a:lnTo>
                        <a:cubicBezTo>
                          <a:pt x="13335" y="6667"/>
                          <a:pt x="13335" y="7620"/>
                          <a:pt x="13335" y="7620"/>
                        </a:cubicBezTo>
                        <a:cubicBezTo>
                          <a:pt x="13335" y="9525"/>
                          <a:pt x="12383" y="11430"/>
                          <a:pt x="11430" y="123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518F6405-C464-4B6C-A969-14F5C1753984}"/>
                      </a:ext>
                    </a:extLst>
                  </p:cNvPr>
                  <p:cNvSpPr/>
                  <p:nvPr/>
                </p:nvSpPr>
                <p:spPr>
                  <a:xfrm>
                    <a:off x="2480495" y="3176587"/>
                    <a:ext cx="16192" cy="16192"/>
                  </a:xfrm>
                  <a:custGeom>
                    <a:avLst/>
                    <a:gdLst>
                      <a:gd name="connsiteX0" fmla="*/ 16192 w 16192"/>
                      <a:gd name="connsiteY0" fmla="*/ 7620 h 16192"/>
                      <a:gd name="connsiteX1" fmla="*/ 16192 w 16192"/>
                      <a:gd name="connsiteY1" fmla="*/ 7620 h 16192"/>
                      <a:gd name="connsiteX2" fmla="*/ 15240 w 16192"/>
                      <a:gd name="connsiteY2" fmla="*/ 6667 h 16192"/>
                      <a:gd name="connsiteX3" fmla="*/ 16192 w 16192"/>
                      <a:gd name="connsiteY3" fmla="*/ 6667 h 16192"/>
                      <a:gd name="connsiteX4" fmla="*/ 16192 w 16192"/>
                      <a:gd name="connsiteY4" fmla="*/ 6667 h 16192"/>
                      <a:gd name="connsiteX5" fmla="*/ 16192 w 16192"/>
                      <a:gd name="connsiteY5" fmla="*/ 5715 h 16192"/>
                      <a:gd name="connsiteX6" fmla="*/ 15240 w 16192"/>
                      <a:gd name="connsiteY6" fmla="*/ 5715 h 16192"/>
                      <a:gd name="connsiteX7" fmla="*/ 15240 w 16192"/>
                      <a:gd name="connsiteY7" fmla="*/ 4763 h 16192"/>
                      <a:gd name="connsiteX8" fmla="*/ 16192 w 16192"/>
                      <a:gd name="connsiteY8" fmla="*/ 4763 h 16192"/>
                      <a:gd name="connsiteX9" fmla="*/ 16192 w 16192"/>
                      <a:gd name="connsiteY9" fmla="*/ 4763 h 16192"/>
                      <a:gd name="connsiteX10" fmla="*/ 15240 w 16192"/>
                      <a:gd name="connsiteY10" fmla="*/ 3810 h 16192"/>
                      <a:gd name="connsiteX11" fmla="*/ 14288 w 16192"/>
                      <a:gd name="connsiteY11" fmla="*/ 3810 h 16192"/>
                      <a:gd name="connsiteX12" fmla="*/ 13335 w 16192"/>
                      <a:gd name="connsiteY12" fmla="*/ 2858 h 16192"/>
                      <a:gd name="connsiteX13" fmla="*/ 14288 w 16192"/>
                      <a:gd name="connsiteY13" fmla="*/ 1905 h 16192"/>
                      <a:gd name="connsiteX14" fmla="*/ 14288 w 16192"/>
                      <a:gd name="connsiteY14" fmla="*/ 1905 h 16192"/>
                      <a:gd name="connsiteX15" fmla="*/ 13335 w 16192"/>
                      <a:gd name="connsiteY15" fmla="*/ 1905 h 16192"/>
                      <a:gd name="connsiteX16" fmla="*/ 13335 w 16192"/>
                      <a:gd name="connsiteY16" fmla="*/ 1905 h 16192"/>
                      <a:gd name="connsiteX17" fmla="*/ 12383 w 16192"/>
                      <a:gd name="connsiteY17" fmla="*/ 952 h 16192"/>
                      <a:gd name="connsiteX18" fmla="*/ 12383 w 16192"/>
                      <a:gd name="connsiteY18" fmla="*/ 0 h 16192"/>
                      <a:gd name="connsiteX19" fmla="*/ 12383 w 16192"/>
                      <a:gd name="connsiteY19" fmla="*/ 0 h 16192"/>
                      <a:gd name="connsiteX20" fmla="*/ 11430 w 16192"/>
                      <a:gd name="connsiteY20" fmla="*/ 0 h 16192"/>
                      <a:gd name="connsiteX21" fmla="*/ 11430 w 16192"/>
                      <a:gd name="connsiteY21" fmla="*/ 952 h 16192"/>
                      <a:gd name="connsiteX22" fmla="*/ 10478 w 16192"/>
                      <a:gd name="connsiteY22" fmla="*/ 952 h 16192"/>
                      <a:gd name="connsiteX23" fmla="*/ 10478 w 16192"/>
                      <a:gd name="connsiteY23" fmla="*/ 0 h 16192"/>
                      <a:gd name="connsiteX24" fmla="*/ 10478 w 16192"/>
                      <a:gd name="connsiteY24" fmla="*/ 0 h 16192"/>
                      <a:gd name="connsiteX25" fmla="*/ 9525 w 16192"/>
                      <a:gd name="connsiteY25" fmla="*/ 0 h 16192"/>
                      <a:gd name="connsiteX26" fmla="*/ 9525 w 16192"/>
                      <a:gd name="connsiteY26" fmla="*/ 952 h 16192"/>
                      <a:gd name="connsiteX27" fmla="*/ 8572 w 16192"/>
                      <a:gd name="connsiteY27" fmla="*/ 952 h 16192"/>
                      <a:gd name="connsiteX28" fmla="*/ 8572 w 16192"/>
                      <a:gd name="connsiteY28" fmla="*/ 0 h 16192"/>
                      <a:gd name="connsiteX29" fmla="*/ 8572 w 16192"/>
                      <a:gd name="connsiteY29" fmla="*/ 0 h 16192"/>
                      <a:gd name="connsiteX30" fmla="*/ 7620 w 16192"/>
                      <a:gd name="connsiteY30" fmla="*/ 0 h 16192"/>
                      <a:gd name="connsiteX31" fmla="*/ 7620 w 16192"/>
                      <a:gd name="connsiteY31" fmla="*/ 952 h 16192"/>
                      <a:gd name="connsiteX32" fmla="*/ 6667 w 16192"/>
                      <a:gd name="connsiteY32" fmla="*/ 952 h 16192"/>
                      <a:gd name="connsiteX33" fmla="*/ 6667 w 16192"/>
                      <a:gd name="connsiteY33" fmla="*/ 0 h 16192"/>
                      <a:gd name="connsiteX34" fmla="*/ 6667 w 16192"/>
                      <a:gd name="connsiteY34" fmla="*/ 0 h 16192"/>
                      <a:gd name="connsiteX35" fmla="*/ 5715 w 16192"/>
                      <a:gd name="connsiteY35" fmla="*/ 0 h 16192"/>
                      <a:gd name="connsiteX36" fmla="*/ 5715 w 16192"/>
                      <a:gd name="connsiteY36" fmla="*/ 952 h 16192"/>
                      <a:gd name="connsiteX37" fmla="*/ 4763 w 16192"/>
                      <a:gd name="connsiteY37" fmla="*/ 952 h 16192"/>
                      <a:gd name="connsiteX38" fmla="*/ 4763 w 16192"/>
                      <a:gd name="connsiteY38" fmla="*/ 0 h 16192"/>
                      <a:gd name="connsiteX39" fmla="*/ 4763 w 16192"/>
                      <a:gd name="connsiteY39" fmla="*/ 0 h 16192"/>
                      <a:gd name="connsiteX40" fmla="*/ 3810 w 16192"/>
                      <a:gd name="connsiteY40" fmla="*/ 952 h 16192"/>
                      <a:gd name="connsiteX41" fmla="*/ 3810 w 16192"/>
                      <a:gd name="connsiteY41" fmla="*/ 1905 h 16192"/>
                      <a:gd name="connsiteX42" fmla="*/ 2858 w 16192"/>
                      <a:gd name="connsiteY42" fmla="*/ 2858 h 16192"/>
                      <a:gd name="connsiteX43" fmla="*/ 1905 w 16192"/>
                      <a:gd name="connsiteY43" fmla="*/ 1905 h 16192"/>
                      <a:gd name="connsiteX44" fmla="*/ 1905 w 16192"/>
                      <a:gd name="connsiteY44" fmla="*/ 1905 h 16192"/>
                      <a:gd name="connsiteX45" fmla="*/ 1905 w 16192"/>
                      <a:gd name="connsiteY45" fmla="*/ 2858 h 16192"/>
                      <a:gd name="connsiteX46" fmla="*/ 1905 w 16192"/>
                      <a:gd name="connsiteY46" fmla="*/ 2858 h 16192"/>
                      <a:gd name="connsiteX47" fmla="*/ 953 w 16192"/>
                      <a:gd name="connsiteY47" fmla="*/ 3810 h 16192"/>
                      <a:gd name="connsiteX48" fmla="*/ 0 w 16192"/>
                      <a:gd name="connsiteY48" fmla="*/ 3810 h 16192"/>
                      <a:gd name="connsiteX49" fmla="*/ 0 w 16192"/>
                      <a:gd name="connsiteY49" fmla="*/ 3810 h 16192"/>
                      <a:gd name="connsiteX50" fmla="*/ 0 w 16192"/>
                      <a:gd name="connsiteY50" fmla="*/ 4763 h 16192"/>
                      <a:gd name="connsiteX51" fmla="*/ 953 w 16192"/>
                      <a:gd name="connsiteY51" fmla="*/ 4763 h 16192"/>
                      <a:gd name="connsiteX52" fmla="*/ 953 w 16192"/>
                      <a:gd name="connsiteY52" fmla="*/ 5715 h 16192"/>
                      <a:gd name="connsiteX53" fmla="*/ 0 w 16192"/>
                      <a:gd name="connsiteY53" fmla="*/ 5715 h 16192"/>
                      <a:gd name="connsiteX54" fmla="*/ 0 w 16192"/>
                      <a:gd name="connsiteY54" fmla="*/ 5715 h 16192"/>
                      <a:gd name="connsiteX55" fmla="*/ 0 w 16192"/>
                      <a:gd name="connsiteY55" fmla="*/ 6667 h 16192"/>
                      <a:gd name="connsiteX56" fmla="*/ 953 w 16192"/>
                      <a:gd name="connsiteY56" fmla="*/ 6667 h 16192"/>
                      <a:gd name="connsiteX57" fmla="*/ 953 w 16192"/>
                      <a:gd name="connsiteY57" fmla="*/ 7620 h 16192"/>
                      <a:gd name="connsiteX58" fmla="*/ 0 w 16192"/>
                      <a:gd name="connsiteY58" fmla="*/ 7620 h 16192"/>
                      <a:gd name="connsiteX59" fmla="*/ 0 w 16192"/>
                      <a:gd name="connsiteY59" fmla="*/ 7620 h 16192"/>
                      <a:gd name="connsiteX60" fmla="*/ 0 w 16192"/>
                      <a:gd name="connsiteY60" fmla="*/ 8573 h 16192"/>
                      <a:gd name="connsiteX61" fmla="*/ 953 w 16192"/>
                      <a:gd name="connsiteY61" fmla="*/ 8573 h 16192"/>
                      <a:gd name="connsiteX62" fmla="*/ 953 w 16192"/>
                      <a:gd name="connsiteY62" fmla="*/ 9525 h 16192"/>
                      <a:gd name="connsiteX63" fmla="*/ 0 w 16192"/>
                      <a:gd name="connsiteY63" fmla="*/ 9525 h 16192"/>
                      <a:gd name="connsiteX64" fmla="*/ 0 w 16192"/>
                      <a:gd name="connsiteY64" fmla="*/ 9525 h 16192"/>
                      <a:gd name="connsiteX65" fmla="*/ 0 w 16192"/>
                      <a:gd name="connsiteY65" fmla="*/ 10477 h 16192"/>
                      <a:gd name="connsiteX66" fmla="*/ 953 w 16192"/>
                      <a:gd name="connsiteY66" fmla="*/ 10477 h 16192"/>
                      <a:gd name="connsiteX67" fmla="*/ 953 w 16192"/>
                      <a:gd name="connsiteY67" fmla="*/ 11430 h 16192"/>
                      <a:gd name="connsiteX68" fmla="*/ 0 w 16192"/>
                      <a:gd name="connsiteY68" fmla="*/ 11430 h 16192"/>
                      <a:gd name="connsiteX69" fmla="*/ 0 w 16192"/>
                      <a:gd name="connsiteY69" fmla="*/ 11430 h 16192"/>
                      <a:gd name="connsiteX70" fmla="*/ 953 w 16192"/>
                      <a:gd name="connsiteY70" fmla="*/ 12383 h 16192"/>
                      <a:gd name="connsiteX71" fmla="*/ 953 w 16192"/>
                      <a:gd name="connsiteY71" fmla="*/ 12383 h 16192"/>
                      <a:gd name="connsiteX72" fmla="*/ 1905 w 16192"/>
                      <a:gd name="connsiteY72" fmla="*/ 13335 h 16192"/>
                      <a:gd name="connsiteX73" fmla="*/ 1905 w 16192"/>
                      <a:gd name="connsiteY73" fmla="*/ 13335 h 16192"/>
                      <a:gd name="connsiteX74" fmla="*/ 1905 w 16192"/>
                      <a:gd name="connsiteY74" fmla="*/ 13335 h 16192"/>
                      <a:gd name="connsiteX75" fmla="*/ 2858 w 16192"/>
                      <a:gd name="connsiteY75" fmla="*/ 13335 h 16192"/>
                      <a:gd name="connsiteX76" fmla="*/ 2858 w 16192"/>
                      <a:gd name="connsiteY76" fmla="*/ 13335 h 16192"/>
                      <a:gd name="connsiteX77" fmla="*/ 3810 w 16192"/>
                      <a:gd name="connsiteY77" fmla="*/ 14288 h 16192"/>
                      <a:gd name="connsiteX78" fmla="*/ 3810 w 16192"/>
                      <a:gd name="connsiteY78" fmla="*/ 15240 h 16192"/>
                      <a:gd name="connsiteX79" fmla="*/ 3810 w 16192"/>
                      <a:gd name="connsiteY79" fmla="*/ 15240 h 16192"/>
                      <a:gd name="connsiteX80" fmla="*/ 4763 w 16192"/>
                      <a:gd name="connsiteY80" fmla="*/ 15240 h 16192"/>
                      <a:gd name="connsiteX81" fmla="*/ 4763 w 16192"/>
                      <a:gd name="connsiteY81" fmla="*/ 15240 h 16192"/>
                      <a:gd name="connsiteX82" fmla="*/ 5715 w 16192"/>
                      <a:gd name="connsiteY82" fmla="*/ 15240 h 16192"/>
                      <a:gd name="connsiteX83" fmla="*/ 5715 w 16192"/>
                      <a:gd name="connsiteY83" fmla="*/ 16192 h 16192"/>
                      <a:gd name="connsiteX84" fmla="*/ 5715 w 16192"/>
                      <a:gd name="connsiteY84" fmla="*/ 16192 h 16192"/>
                      <a:gd name="connsiteX85" fmla="*/ 6667 w 16192"/>
                      <a:gd name="connsiteY85" fmla="*/ 16192 h 16192"/>
                      <a:gd name="connsiteX86" fmla="*/ 6667 w 16192"/>
                      <a:gd name="connsiteY86" fmla="*/ 15240 h 16192"/>
                      <a:gd name="connsiteX87" fmla="*/ 7620 w 16192"/>
                      <a:gd name="connsiteY87" fmla="*/ 15240 h 16192"/>
                      <a:gd name="connsiteX88" fmla="*/ 7620 w 16192"/>
                      <a:gd name="connsiteY88" fmla="*/ 16192 h 16192"/>
                      <a:gd name="connsiteX89" fmla="*/ 7620 w 16192"/>
                      <a:gd name="connsiteY89" fmla="*/ 16192 h 16192"/>
                      <a:gd name="connsiteX90" fmla="*/ 8572 w 16192"/>
                      <a:gd name="connsiteY90" fmla="*/ 16192 h 16192"/>
                      <a:gd name="connsiteX91" fmla="*/ 8572 w 16192"/>
                      <a:gd name="connsiteY91" fmla="*/ 15240 h 16192"/>
                      <a:gd name="connsiteX92" fmla="*/ 9525 w 16192"/>
                      <a:gd name="connsiteY92" fmla="*/ 15240 h 16192"/>
                      <a:gd name="connsiteX93" fmla="*/ 9525 w 16192"/>
                      <a:gd name="connsiteY93" fmla="*/ 16192 h 16192"/>
                      <a:gd name="connsiteX94" fmla="*/ 9525 w 16192"/>
                      <a:gd name="connsiteY94" fmla="*/ 16192 h 16192"/>
                      <a:gd name="connsiteX95" fmla="*/ 10478 w 16192"/>
                      <a:gd name="connsiteY95" fmla="*/ 16192 h 16192"/>
                      <a:gd name="connsiteX96" fmla="*/ 10478 w 16192"/>
                      <a:gd name="connsiteY96" fmla="*/ 15240 h 16192"/>
                      <a:gd name="connsiteX97" fmla="*/ 11430 w 16192"/>
                      <a:gd name="connsiteY97" fmla="*/ 14288 h 16192"/>
                      <a:gd name="connsiteX98" fmla="*/ 11430 w 16192"/>
                      <a:gd name="connsiteY98" fmla="*/ 15240 h 16192"/>
                      <a:gd name="connsiteX99" fmla="*/ 11430 w 16192"/>
                      <a:gd name="connsiteY99" fmla="*/ 15240 h 16192"/>
                      <a:gd name="connsiteX100" fmla="*/ 12383 w 16192"/>
                      <a:gd name="connsiteY100" fmla="*/ 14288 h 16192"/>
                      <a:gd name="connsiteX101" fmla="*/ 12383 w 16192"/>
                      <a:gd name="connsiteY101" fmla="*/ 14288 h 16192"/>
                      <a:gd name="connsiteX102" fmla="*/ 13335 w 16192"/>
                      <a:gd name="connsiteY102" fmla="*/ 13335 h 16192"/>
                      <a:gd name="connsiteX103" fmla="*/ 13335 w 16192"/>
                      <a:gd name="connsiteY103" fmla="*/ 13335 h 16192"/>
                      <a:gd name="connsiteX104" fmla="*/ 13335 w 16192"/>
                      <a:gd name="connsiteY104" fmla="*/ 13335 h 16192"/>
                      <a:gd name="connsiteX105" fmla="*/ 13335 w 16192"/>
                      <a:gd name="connsiteY105" fmla="*/ 12383 h 16192"/>
                      <a:gd name="connsiteX106" fmla="*/ 13335 w 16192"/>
                      <a:gd name="connsiteY106" fmla="*/ 12383 h 16192"/>
                      <a:gd name="connsiteX107" fmla="*/ 14288 w 16192"/>
                      <a:gd name="connsiteY107" fmla="*/ 11430 h 16192"/>
                      <a:gd name="connsiteX108" fmla="*/ 15240 w 16192"/>
                      <a:gd name="connsiteY108" fmla="*/ 11430 h 16192"/>
                      <a:gd name="connsiteX109" fmla="*/ 15240 w 16192"/>
                      <a:gd name="connsiteY109" fmla="*/ 11430 h 16192"/>
                      <a:gd name="connsiteX110" fmla="*/ 15240 w 16192"/>
                      <a:gd name="connsiteY110" fmla="*/ 10477 h 16192"/>
                      <a:gd name="connsiteX111" fmla="*/ 15240 w 16192"/>
                      <a:gd name="connsiteY111" fmla="*/ 10477 h 16192"/>
                      <a:gd name="connsiteX112" fmla="*/ 15240 w 16192"/>
                      <a:gd name="connsiteY112" fmla="*/ 9525 h 16192"/>
                      <a:gd name="connsiteX113" fmla="*/ 16192 w 16192"/>
                      <a:gd name="connsiteY113" fmla="*/ 9525 h 16192"/>
                      <a:gd name="connsiteX114" fmla="*/ 16192 w 16192"/>
                      <a:gd name="connsiteY114" fmla="*/ 9525 h 16192"/>
                      <a:gd name="connsiteX115" fmla="*/ 16192 w 16192"/>
                      <a:gd name="connsiteY115" fmla="*/ 8573 h 16192"/>
                      <a:gd name="connsiteX116" fmla="*/ 15240 w 16192"/>
                      <a:gd name="connsiteY116" fmla="*/ 8573 h 16192"/>
                      <a:gd name="connsiteX117" fmla="*/ 16192 w 16192"/>
                      <a:gd name="connsiteY117" fmla="*/ 7620 h 16192"/>
                      <a:gd name="connsiteX118" fmla="*/ 16192 w 16192"/>
                      <a:gd name="connsiteY118" fmla="*/ 7620 h 16192"/>
                      <a:gd name="connsiteX119" fmla="*/ 16192 w 16192"/>
                      <a:gd name="connsiteY119" fmla="*/ 7620 h 16192"/>
                      <a:gd name="connsiteX120" fmla="*/ 16192 w 16192"/>
                      <a:gd name="connsiteY120" fmla="*/ 7620 h 16192"/>
                      <a:gd name="connsiteX121" fmla="*/ 8572 w 16192"/>
                      <a:gd name="connsiteY121" fmla="*/ 1905 h 16192"/>
                      <a:gd name="connsiteX122" fmla="*/ 14288 w 16192"/>
                      <a:gd name="connsiteY122" fmla="*/ 5715 h 16192"/>
                      <a:gd name="connsiteX123" fmla="*/ 14288 w 16192"/>
                      <a:gd name="connsiteY123" fmla="*/ 5715 h 16192"/>
                      <a:gd name="connsiteX124" fmla="*/ 11430 w 16192"/>
                      <a:gd name="connsiteY124" fmla="*/ 6667 h 16192"/>
                      <a:gd name="connsiteX125" fmla="*/ 11430 w 16192"/>
                      <a:gd name="connsiteY125" fmla="*/ 6667 h 16192"/>
                      <a:gd name="connsiteX126" fmla="*/ 9525 w 16192"/>
                      <a:gd name="connsiteY126" fmla="*/ 4763 h 16192"/>
                      <a:gd name="connsiteX127" fmla="*/ 9525 w 16192"/>
                      <a:gd name="connsiteY127" fmla="*/ 4763 h 16192"/>
                      <a:gd name="connsiteX128" fmla="*/ 8572 w 16192"/>
                      <a:gd name="connsiteY128" fmla="*/ 1905 h 16192"/>
                      <a:gd name="connsiteX129" fmla="*/ 8572 w 16192"/>
                      <a:gd name="connsiteY129" fmla="*/ 1905 h 16192"/>
                      <a:gd name="connsiteX130" fmla="*/ 9525 w 16192"/>
                      <a:gd name="connsiteY130" fmla="*/ 7620 h 16192"/>
                      <a:gd name="connsiteX131" fmla="*/ 8572 w 16192"/>
                      <a:gd name="connsiteY131" fmla="*/ 8573 h 16192"/>
                      <a:gd name="connsiteX132" fmla="*/ 7620 w 16192"/>
                      <a:gd name="connsiteY132" fmla="*/ 7620 h 16192"/>
                      <a:gd name="connsiteX133" fmla="*/ 8572 w 16192"/>
                      <a:gd name="connsiteY133" fmla="*/ 6667 h 16192"/>
                      <a:gd name="connsiteX134" fmla="*/ 9525 w 16192"/>
                      <a:gd name="connsiteY134" fmla="*/ 7620 h 16192"/>
                      <a:gd name="connsiteX135" fmla="*/ 1905 w 16192"/>
                      <a:gd name="connsiteY135" fmla="*/ 5715 h 16192"/>
                      <a:gd name="connsiteX136" fmla="*/ 7620 w 16192"/>
                      <a:gd name="connsiteY136" fmla="*/ 1905 h 16192"/>
                      <a:gd name="connsiteX137" fmla="*/ 7620 w 16192"/>
                      <a:gd name="connsiteY137" fmla="*/ 1905 h 16192"/>
                      <a:gd name="connsiteX138" fmla="*/ 7620 w 16192"/>
                      <a:gd name="connsiteY138" fmla="*/ 4763 h 16192"/>
                      <a:gd name="connsiteX139" fmla="*/ 7620 w 16192"/>
                      <a:gd name="connsiteY139" fmla="*/ 4763 h 16192"/>
                      <a:gd name="connsiteX140" fmla="*/ 5715 w 16192"/>
                      <a:gd name="connsiteY140" fmla="*/ 5715 h 16192"/>
                      <a:gd name="connsiteX141" fmla="*/ 5715 w 16192"/>
                      <a:gd name="connsiteY141" fmla="*/ 5715 h 16192"/>
                      <a:gd name="connsiteX142" fmla="*/ 1905 w 16192"/>
                      <a:gd name="connsiteY142" fmla="*/ 5715 h 16192"/>
                      <a:gd name="connsiteX143" fmla="*/ 1905 w 16192"/>
                      <a:gd name="connsiteY143" fmla="*/ 5715 h 16192"/>
                      <a:gd name="connsiteX144" fmla="*/ 3810 w 16192"/>
                      <a:gd name="connsiteY144" fmla="*/ 12383 h 16192"/>
                      <a:gd name="connsiteX145" fmla="*/ 1905 w 16192"/>
                      <a:gd name="connsiteY145" fmla="*/ 7620 h 16192"/>
                      <a:gd name="connsiteX146" fmla="*/ 1905 w 16192"/>
                      <a:gd name="connsiteY146" fmla="*/ 6667 h 16192"/>
                      <a:gd name="connsiteX147" fmla="*/ 1905 w 16192"/>
                      <a:gd name="connsiteY147" fmla="*/ 6667 h 16192"/>
                      <a:gd name="connsiteX148" fmla="*/ 4763 w 16192"/>
                      <a:gd name="connsiteY148" fmla="*/ 7620 h 16192"/>
                      <a:gd name="connsiteX149" fmla="*/ 4763 w 16192"/>
                      <a:gd name="connsiteY149" fmla="*/ 7620 h 16192"/>
                      <a:gd name="connsiteX150" fmla="*/ 4763 w 16192"/>
                      <a:gd name="connsiteY150" fmla="*/ 7620 h 16192"/>
                      <a:gd name="connsiteX151" fmla="*/ 5715 w 16192"/>
                      <a:gd name="connsiteY151" fmla="*/ 9525 h 16192"/>
                      <a:gd name="connsiteX152" fmla="*/ 5715 w 16192"/>
                      <a:gd name="connsiteY152" fmla="*/ 9525 h 16192"/>
                      <a:gd name="connsiteX153" fmla="*/ 3810 w 16192"/>
                      <a:gd name="connsiteY153" fmla="*/ 12383 h 16192"/>
                      <a:gd name="connsiteX154" fmla="*/ 3810 w 16192"/>
                      <a:gd name="connsiteY154" fmla="*/ 12383 h 16192"/>
                      <a:gd name="connsiteX155" fmla="*/ 11430 w 16192"/>
                      <a:gd name="connsiteY155" fmla="*/ 13335 h 16192"/>
                      <a:gd name="connsiteX156" fmla="*/ 8572 w 16192"/>
                      <a:gd name="connsiteY156" fmla="*/ 14288 h 16192"/>
                      <a:gd name="connsiteX157" fmla="*/ 4763 w 16192"/>
                      <a:gd name="connsiteY157" fmla="*/ 13335 h 16192"/>
                      <a:gd name="connsiteX158" fmla="*/ 4763 w 16192"/>
                      <a:gd name="connsiteY158" fmla="*/ 13335 h 16192"/>
                      <a:gd name="connsiteX159" fmla="*/ 6667 w 16192"/>
                      <a:gd name="connsiteY159" fmla="*/ 10477 h 16192"/>
                      <a:gd name="connsiteX160" fmla="*/ 6667 w 16192"/>
                      <a:gd name="connsiteY160" fmla="*/ 10477 h 16192"/>
                      <a:gd name="connsiteX161" fmla="*/ 7620 w 16192"/>
                      <a:gd name="connsiteY161" fmla="*/ 10477 h 16192"/>
                      <a:gd name="connsiteX162" fmla="*/ 8572 w 16192"/>
                      <a:gd name="connsiteY162" fmla="*/ 10477 h 16192"/>
                      <a:gd name="connsiteX163" fmla="*/ 8572 w 16192"/>
                      <a:gd name="connsiteY163" fmla="*/ 10477 h 16192"/>
                      <a:gd name="connsiteX164" fmla="*/ 11430 w 16192"/>
                      <a:gd name="connsiteY164" fmla="*/ 13335 h 16192"/>
                      <a:gd name="connsiteX165" fmla="*/ 11430 w 16192"/>
                      <a:gd name="connsiteY165" fmla="*/ 13335 h 16192"/>
                      <a:gd name="connsiteX166" fmla="*/ 12383 w 16192"/>
                      <a:gd name="connsiteY166" fmla="*/ 13335 h 16192"/>
                      <a:gd name="connsiteX167" fmla="*/ 12383 w 16192"/>
                      <a:gd name="connsiteY167" fmla="*/ 13335 h 16192"/>
                      <a:gd name="connsiteX168" fmla="*/ 10478 w 16192"/>
                      <a:gd name="connsiteY168" fmla="*/ 10477 h 16192"/>
                      <a:gd name="connsiteX169" fmla="*/ 10478 w 16192"/>
                      <a:gd name="connsiteY169" fmla="*/ 10477 h 16192"/>
                      <a:gd name="connsiteX170" fmla="*/ 11430 w 16192"/>
                      <a:gd name="connsiteY170" fmla="*/ 8573 h 16192"/>
                      <a:gd name="connsiteX171" fmla="*/ 11430 w 16192"/>
                      <a:gd name="connsiteY171" fmla="*/ 8573 h 16192"/>
                      <a:gd name="connsiteX172" fmla="*/ 11430 w 16192"/>
                      <a:gd name="connsiteY172" fmla="*/ 8573 h 16192"/>
                      <a:gd name="connsiteX173" fmla="*/ 14288 w 16192"/>
                      <a:gd name="connsiteY173" fmla="*/ 7620 h 16192"/>
                      <a:gd name="connsiteX174" fmla="*/ 14288 w 16192"/>
                      <a:gd name="connsiteY174" fmla="*/ 7620 h 16192"/>
                      <a:gd name="connsiteX175" fmla="*/ 14288 w 16192"/>
                      <a:gd name="connsiteY175" fmla="*/ 8573 h 16192"/>
                      <a:gd name="connsiteX176" fmla="*/ 12383 w 16192"/>
                      <a:gd name="connsiteY176" fmla="*/ 13335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16192" h="16192">
                        <a:moveTo>
                          <a:pt x="16192" y="7620"/>
                        </a:moveTo>
                        <a:lnTo>
                          <a:pt x="16192" y="7620"/>
                        </a:lnTo>
                        <a:cubicBezTo>
                          <a:pt x="15240" y="7620"/>
                          <a:pt x="15240" y="6667"/>
                          <a:pt x="15240" y="6667"/>
                        </a:cubicBezTo>
                        <a:lnTo>
                          <a:pt x="16192" y="6667"/>
                        </a:lnTo>
                        <a:cubicBezTo>
                          <a:pt x="16192" y="6667"/>
                          <a:pt x="16192" y="6667"/>
                          <a:pt x="16192" y="6667"/>
                        </a:cubicBezTo>
                        <a:cubicBezTo>
                          <a:pt x="16192" y="6667"/>
                          <a:pt x="16192" y="5715"/>
                          <a:pt x="16192" y="5715"/>
                        </a:cubicBezTo>
                        <a:lnTo>
                          <a:pt x="15240" y="5715"/>
                        </a:lnTo>
                        <a:cubicBezTo>
                          <a:pt x="15240" y="5715"/>
                          <a:pt x="15240" y="4763"/>
                          <a:pt x="15240" y="4763"/>
                        </a:cubicBezTo>
                        <a:lnTo>
                          <a:pt x="16192" y="4763"/>
                        </a:lnTo>
                        <a:cubicBezTo>
                          <a:pt x="16192" y="4763"/>
                          <a:pt x="16192" y="4763"/>
                          <a:pt x="16192" y="4763"/>
                        </a:cubicBezTo>
                        <a:cubicBezTo>
                          <a:pt x="16192" y="4763"/>
                          <a:pt x="16192" y="3810"/>
                          <a:pt x="15240" y="3810"/>
                        </a:cubicBezTo>
                        <a:lnTo>
                          <a:pt x="14288" y="3810"/>
                        </a:lnTo>
                        <a:cubicBezTo>
                          <a:pt x="14288" y="3810"/>
                          <a:pt x="14288" y="2858"/>
                          <a:pt x="13335" y="2858"/>
                        </a:cubicBezTo>
                        <a:lnTo>
                          <a:pt x="14288" y="1905"/>
                        </a:lnTo>
                        <a:cubicBezTo>
                          <a:pt x="14288" y="1905"/>
                          <a:pt x="14288" y="1905"/>
                          <a:pt x="14288" y="1905"/>
                        </a:cubicBezTo>
                        <a:cubicBezTo>
                          <a:pt x="14288" y="1905"/>
                          <a:pt x="14288" y="952"/>
                          <a:pt x="13335" y="1905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2383" y="952"/>
                          <a:pt x="12383" y="952"/>
                        </a:cubicBezTo>
                        <a:lnTo>
                          <a:pt x="12383" y="0"/>
                        </a:lnTo>
                        <a:cubicBezTo>
                          <a:pt x="12383" y="0"/>
                          <a:pt x="12383" y="0"/>
                          <a:pt x="12383" y="0"/>
                        </a:cubicBezTo>
                        <a:cubicBezTo>
                          <a:pt x="12383" y="0"/>
                          <a:pt x="11430" y="0"/>
                          <a:pt x="11430" y="0"/>
                        </a:cubicBezTo>
                        <a:lnTo>
                          <a:pt x="11430" y="952"/>
                        </a:lnTo>
                        <a:cubicBezTo>
                          <a:pt x="11430" y="952"/>
                          <a:pt x="10478" y="952"/>
                          <a:pt x="10478" y="952"/>
                        </a:cubicBezTo>
                        <a:lnTo>
                          <a:pt x="10478" y="0"/>
                        </a:lnTo>
                        <a:cubicBezTo>
                          <a:pt x="10478" y="0"/>
                          <a:pt x="10478" y="0"/>
                          <a:pt x="10478" y="0"/>
                        </a:cubicBezTo>
                        <a:cubicBezTo>
                          <a:pt x="10478" y="0"/>
                          <a:pt x="9525" y="0"/>
                          <a:pt x="9525" y="0"/>
                        </a:cubicBezTo>
                        <a:lnTo>
                          <a:pt x="9525" y="952"/>
                        </a:lnTo>
                        <a:cubicBezTo>
                          <a:pt x="9525" y="952"/>
                          <a:pt x="8572" y="952"/>
                          <a:pt x="8572" y="952"/>
                        </a:cubicBezTo>
                        <a:lnTo>
                          <a:pt x="8572" y="0"/>
                        </a:lnTo>
                        <a:cubicBezTo>
                          <a:pt x="8572" y="0"/>
                          <a:pt x="8572" y="0"/>
                          <a:pt x="8572" y="0"/>
                        </a:cubicBezTo>
                        <a:cubicBezTo>
                          <a:pt x="8572" y="0"/>
                          <a:pt x="7620" y="0"/>
                          <a:pt x="7620" y="0"/>
                        </a:cubicBezTo>
                        <a:lnTo>
                          <a:pt x="7620" y="952"/>
                        </a:lnTo>
                        <a:cubicBezTo>
                          <a:pt x="7620" y="952"/>
                          <a:pt x="6667" y="952"/>
                          <a:pt x="6667" y="952"/>
                        </a:cubicBezTo>
                        <a:lnTo>
                          <a:pt x="6667" y="0"/>
                        </a:lnTo>
                        <a:cubicBezTo>
                          <a:pt x="6667" y="0"/>
                          <a:pt x="6667" y="0"/>
                          <a:pt x="6667" y="0"/>
                        </a:cubicBezTo>
                        <a:cubicBezTo>
                          <a:pt x="6667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4763" y="952"/>
                          <a:pt x="4763" y="952"/>
                        </a:cubicBezTo>
                        <a:lnTo>
                          <a:pt x="4763" y="0"/>
                        </a:lnTo>
                        <a:cubicBezTo>
                          <a:pt x="4763" y="0"/>
                          <a:pt x="4763" y="0"/>
                          <a:pt x="4763" y="0"/>
                        </a:cubicBezTo>
                        <a:cubicBezTo>
                          <a:pt x="4763" y="0"/>
                          <a:pt x="3810" y="0"/>
                          <a:pt x="3810" y="952"/>
                        </a:cubicBezTo>
                        <a:lnTo>
                          <a:pt x="3810" y="1905"/>
                        </a:lnTo>
                        <a:cubicBezTo>
                          <a:pt x="3810" y="1905"/>
                          <a:pt x="2858" y="1905"/>
                          <a:pt x="2858" y="2858"/>
                        </a:cubicBezTo>
                        <a:lnTo>
                          <a:pt x="1905" y="1905"/>
                        </a:lnTo>
                        <a:cubicBezTo>
                          <a:pt x="1905" y="1905"/>
                          <a:pt x="1905" y="1905"/>
                          <a:pt x="1905" y="1905"/>
                        </a:cubicBezTo>
                        <a:cubicBezTo>
                          <a:pt x="1905" y="1905"/>
                          <a:pt x="953" y="1905"/>
                          <a:pt x="1905" y="2858"/>
                        </a:cubicBezTo>
                        <a:lnTo>
                          <a:pt x="1905" y="2858"/>
                        </a:lnTo>
                        <a:cubicBezTo>
                          <a:pt x="1905" y="2858"/>
                          <a:pt x="953" y="3810"/>
                          <a:pt x="953" y="3810"/>
                        </a:cubicBezTo>
                        <a:lnTo>
                          <a:pt x="0" y="3810"/>
                        </a:lnTo>
                        <a:cubicBezTo>
                          <a:pt x="0" y="3810"/>
                          <a:pt x="0" y="3810"/>
                          <a:pt x="0" y="3810"/>
                        </a:cubicBezTo>
                        <a:cubicBezTo>
                          <a:pt x="0" y="3810"/>
                          <a:pt x="0" y="4763"/>
                          <a:pt x="0" y="4763"/>
                        </a:cubicBezTo>
                        <a:lnTo>
                          <a:pt x="953" y="4763"/>
                        </a:lnTo>
                        <a:cubicBezTo>
                          <a:pt x="953" y="4763"/>
                          <a:pt x="953" y="5715"/>
                          <a:pt x="953" y="5715"/>
                        </a:cubicBezTo>
                        <a:lnTo>
                          <a:pt x="0" y="5715"/>
                        </a:lnTo>
                        <a:cubicBezTo>
                          <a:pt x="0" y="5715"/>
                          <a:pt x="0" y="5715"/>
                          <a:pt x="0" y="5715"/>
                        </a:cubicBezTo>
                        <a:cubicBezTo>
                          <a:pt x="0" y="5715"/>
                          <a:pt x="0" y="6667"/>
                          <a:pt x="0" y="6667"/>
                        </a:cubicBezTo>
                        <a:lnTo>
                          <a:pt x="953" y="6667"/>
                        </a:lnTo>
                        <a:cubicBezTo>
                          <a:pt x="953" y="6667"/>
                          <a:pt x="953" y="7620"/>
                          <a:pt x="953" y="7620"/>
                        </a:cubicBezTo>
                        <a:lnTo>
                          <a:pt x="0" y="7620"/>
                        </a:lnTo>
                        <a:cubicBezTo>
                          <a:pt x="0" y="7620"/>
                          <a:pt x="0" y="7620"/>
                          <a:pt x="0" y="7620"/>
                        </a:cubicBezTo>
                        <a:cubicBezTo>
                          <a:pt x="0" y="7620"/>
                          <a:pt x="0" y="8573"/>
                          <a:pt x="0" y="8573"/>
                        </a:cubicBezTo>
                        <a:lnTo>
                          <a:pt x="953" y="8573"/>
                        </a:lnTo>
                        <a:cubicBezTo>
                          <a:pt x="953" y="8573"/>
                          <a:pt x="953" y="9525"/>
                          <a:pt x="953" y="9525"/>
                        </a:cubicBezTo>
                        <a:lnTo>
                          <a:pt x="0" y="9525"/>
                        </a:lnTo>
                        <a:cubicBezTo>
                          <a:pt x="0" y="9525"/>
                          <a:pt x="0" y="9525"/>
                          <a:pt x="0" y="9525"/>
                        </a:cubicBezTo>
                        <a:cubicBezTo>
                          <a:pt x="0" y="9525"/>
                          <a:pt x="0" y="10477"/>
                          <a:pt x="0" y="10477"/>
                        </a:cubicBezTo>
                        <a:lnTo>
                          <a:pt x="953" y="10477"/>
                        </a:lnTo>
                        <a:cubicBezTo>
                          <a:pt x="953" y="10477"/>
                          <a:pt x="953" y="11430"/>
                          <a:pt x="953" y="11430"/>
                        </a:cubicBezTo>
                        <a:lnTo>
                          <a:pt x="0" y="11430"/>
                        </a:lnTo>
                        <a:cubicBezTo>
                          <a:pt x="0" y="11430"/>
                          <a:pt x="0" y="11430"/>
                          <a:pt x="0" y="11430"/>
                        </a:cubicBezTo>
                        <a:cubicBezTo>
                          <a:pt x="0" y="11430"/>
                          <a:pt x="0" y="12383"/>
                          <a:pt x="953" y="12383"/>
                        </a:cubicBezTo>
                        <a:lnTo>
                          <a:pt x="953" y="12383"/>
                        </a:lnTo>
                        <a:cubicBezTo>
                          <a:pt x="953" y="12383"/>
                          <a:pt x="953" y="13335"/>
                          <a:pt x="1905" y="13335"/>
                        </a:cubicBezTo>
                        <a:lnTo>
                          <a:pt x="1905" y="13335"/>
                        </a:lnTo>
                        <a:cubicBezTo>
                          <a:pt x="1905" y="13335"/>
                          <a:pt x="1905" y="13335"/>
                          <a:pt x="1905" y="13335"/>
                        </a:cubicBezTo>
                        <a:cubicBezTo>
                          <a:pt x="1905" y="13335"/>
                          <a:pt x="1905" y="14288"/>
                          <a:pt x="2858" y="13335"/>
                        </a:cubicBezTo>
                        <a:lnTo>
                          <a:pt x="2858" y="13335"/>
                        </a:lnTo>
                        <a:cubicBezTo>
                          <a:pt x="2858" y="13335"/>
                          <a:pt x="3810" y="14288"/>
                          <a:pt x="3810" y="14288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3810" y="15240"/>
                        </a:cubicBezTo>
                        <a:cubicBezTo>
                          <a:pt x="3810" y="15240"/>
                          <a:pt x="4763" y="15240"/>
                          <a:pt x="4763" y="15240"/>
                        </a:cubicBezTo>
                        <a:lnTo>
                          <a:pt x="4763" y="15240"/>
                        </a:lnTo>
                        <a:cubicBezTo>
                          <a:pt x="4763" y="15240"/>
                          <a:pt x="5715" y="15240"/>
                          <a:pt x="5715" y="15240"/>
                        </a:cubicBezTo>
                        <a:lnTo>
                          <a:pt x="5715" y="16192"/>
                        </a:lnTo>
                        <a:cubicBezTo>
                          <a:pt x="5715" y="16192"/>
                          <a:pt x="5715" y="16192"/>
                          <a:pt x="5715" y="16192"/>
                        </a:cubicBezTo>
                        <a:cubicBezTo>
                          <a:pt x="5715" y="16192"/>
                          <a:pt x="6667" y="16192"/>
                          <a:pt x="6667" y="16192"/>
                        </a:cubicBezTo>
                        <a:lnTo>
                          <a:pt x="6667" y="15240"/>
                        </a:lnTo>
                        <a:cubicBezTo>
                          <a:pt x="6667" y="15240"/>
                          <a:pt x="7620" y="15240"/>
                          <a:pt x="7620" y="15240"/>
                        </a:cubicBezTo>
                        <a:lnTo>
                          <a:pt x="7620" y="16192"/>
                        </a:lnTo>
                        <a:cubicBezTo>
                          <a:pt x="7620" y="16192"/>
                          <a:pt x="7620" y="16192"/>
                          <a:pt x="7620" y="16192"/>
                        </a:cubicBezTo>
                        <a:cubicBezTo>
                          <a:pt x="7620" y="16192"/>
                          <a:pt x="8572" y="16192"/>
                          <a:pt x="8572" y="16192"/>
                        </a:cubicBezTo>
                        <a:lnTo>
                          <a:pt x="8572" y="15240"/>
                        </a:lnTo>
                        <a:cubicBezTo>
                          <a:pt x="8572" y="15240"/>
                          <a:pt x="9525" y="15240"/>
                          <a:pt x="9525" y="15240"/>
                        </a:cubicBezTo>
                        <a:lnTo>
                          <a:pt x="9525" y="16192"/>
                        </a:lnTo>
                        <a:cubicBezTo>
                          <a:pt x="9525" y="16192"/>
                          <a:pt x="9525" y="16192"/>
                          <a:pt x="9525" y="16192"/>
                        </a:cubicBezTo>
                        <a:cubicBezTo>
                          <a:pt x="9525" y="16192"/>
                          <a:pt x="10478" y="16192"/>
                          <a:pt x="10478" y="16192"/>
                        </a:cubicBezTo>
                        <a:lnTo>
                          <a:pt x="10478" y="15240"/>
                        </a:lnTo>
                        <a:cubicBezTo>
                          <a:pt x="10478" y="15240"/>
                          <a:pt x="11430" y="15240"/>
                          <a:pt x="11430" y="14288"/>
                        </a:cubicBezTo>
                        <a:lnTo>
                          <a:pt x="11430" y="15240"/>
                        </a:lnTo>
                        <a:cubicBezTo>
                          <a:pt x="11430" y="15240"/>
                          <a:pt x="11430" y="15240"/>
                          <a:pt x="11430" y="15240"/>
                        </a:cubicBezTo>
                        <a:cubicBezTo>
                          <a:pt x="11430" y="15240"/>
                          <a:pt x="12383" y="15240"/>
                          <a:pt x="12383" y="14288"/>
                        </a:cubicBezTo>
                        <a:lnTo>
                          <a:pt x="12383" y="14288"/>
                        </a:lnTo>
                        <a:cubicBezTo>
                          <a:pt x="12383" y="14288"/>
                          <a:pt x="13335" y="13335"/>
                          <a:pt x="13335" y="13335"/>
                        </a:cubicBezTo>
                        <a:lnTo>
                          <a:pt x="13335" y="13335"/>
                        </a:lnTo>
                        <a:cubicBezTo>
                          <a:pt x="13335" y="13335"/>
                          <a:pt x="13335" y="13335"/>
                          <a:pt x="13335" y="13335"/>
                        </a:cubicBezTo>
                        <a:cubicBezTo>
                          <a:pt x="13335" y="13335"/>
                          <a:pt x="14288" y="13335"/>
                          <a:pt x="13335" y="12383"/>
                        </a:cubicBezTo>
                        <a:lnTo>
                          <a:pt x="13335" y="12383"/>
                        </a:lnTo>
                        <a:cubicBezTo>
                          <a:pt x="13335" y="12383"/>
                          <a:pt x="14288" y="11430"/>
                          <a:pt x="14288" y="11430"/>
                        </a:cubicBezTo>
                        <a:lnTo>
                          <a:pt x="15240" y="11430"/>
                        </a:lnTo>
                        <a:cubicBezTo>
                          <a:pt x="15240" y="11430"/>
                          <a:pt x="15240" y="11430"/>
                          <a:pt x="15240" y="11430"/>
                        </a:cubicBezTo>
                        <a:cubicBezTo>
                          <a:pt x="15240" y="11430"/>
                          <a:pt x="15240" y="10477"/>
                          <a:pt x="15240" y="10477"/>
                        </a:cubicBezTo>
                        <a:lnTo>
                          <a:pt x="15240" y="10477"/>
                        </a:lnTo>
                        <a:cubicBezTo>
                          <a:pt x="15240" y="10477"/>
                          <a:pt x="15240" y="9525"/>
                          <a:pt x="15240" y="9525"/>
                        </a:cubicBezTo>
                        <a:lnTo>
                          <a:pt x="16192" y="9525"/>
                        </a:lnTo>
                        <a:cubicBezTo>
                          <a:pt x="16192" y="9525"/>
                          <a:pt x="16192" y="9525"/>
                          <a:pt x="16192" y="9525"/>
                        </a:cubicBezTo>
                        <a:cubicBezTo>
                          <a:pt x="16192" y="9525"/>
                          <a:pt x="16192" y="8573"/>
                          <a:pt x="16192" y="8573"/>
                        </a:cubicBezTo>
                        <a:lnTo>
                          <a:pt x="15240" y="8573"/>
                        </a:lnTo>
                        <a:cubicBezTo>
                          <a:pt x="15240" y="8573"/>
                          <a:pt x="15240" y="8573"/>
                          <a:pt x="16192" y="7620"/>
                        </a:cubicBezTo>
                        <a:lnTo>
                          <a:pt x="16192" y="7620"/>
                        </a:lnTo>
                        <a:cubicBezTo>
                          <a:pt x="16192" y="8573"/>
                          <a:pt x="16192" y="8573"/>
                          <a:pt x="16192" y="7620"/>
                        </a:cubicBezTo>
                        <a:cubicBezTo>
                          <a:pt x="16192" y="7620"/>
                          <a:pt x="16192" y="7620"/>
                          <a:pt x="16192" y="7620"/>
                        </a:cubicBezTo>
                        <a:close/>
                        <a:moveTo>
                          <a:pt x="8572" y="1905"/>
                        </a:moveTo>
                        <a:cubicBezTo>
                          <a:pt x="11430" y="1905"/>
                          <a:pt x="13335" y="3810"/>
                          <a:pt x="14288" y="5715"/>
                        </a:cubicBezTo>
                        <a:cubicBezTo>
                          <a:pt x="14288" y="5715"/>
                          <a:pt x="14288" y="5715"/>
                          <a:pt x="14288" y="5715"/>
                        </a:cubicBezTo>
                        <a:lnTo>
                          <a:pt x="11430" y="6667"/>
                        </a:lnTo>
                        <a:cubicBezTo>
                          <a:pt x="11430" y="6667"/>
                          <a:pt x="11430" y="6667"/>
                          <a:pt x="11430" y="6667"/>
                        </a:cubicBezTo>
                        <a:cubicBezTo>
                          <a:pt x="11430" y="5715"/>
                          <a:pt x="10478" y="5715"/>
                          <a:pt x="9525" y="4763"/>
                        </a:cubicBezTo>
                        <a:cubicBezTo>
                          <a:pt x="9525" y="4763"/>
                          <a:pt x="9525" y="4763"/>
                          <a:pt x="9525" y="4763"/>
                        </a:cubicBezTo>
                        <a:lnTo>
                          <a:pt x="8572" y="1905"/>
                        </a:lnTo>
                        <a:cubicBezTo>
                          <a:pt x="8572" y="1905"/>
                          <a:pt x="8572" y="1905"/>
                          <a:pt x="8572" y="1905"/>
                        </a:cubicBezTo>
                        <a:close/>
                        <a:moveTo>
                          <a:pt x="9525" y="7620"/>
                        </a:moveTo>
                        <a:cubicBezTo>
                          <a:pt x="9525" y="8573"/>
                          <a:pt x="8572" y="8573"/>
                          <a:pt x="8572" y="8573"/>
                        </a:cubicBezTo>
                        <a:cubicBezTo>
                          <a:pt x="7620" y="8573"/>
                          <a:pt x="7620" y="7620"/>
                          <a:pt x="7620" y="7620"/>
                        </a:cubicBezTo>
                        <a:cubicBezTo>
                          <a:pt x="7620" y="7620"/>
                          <a:pt x="8572" y="6667"/>
                          <a:pt x="8572" y="6667"/>
                        </a:cubicBezTo>
                        <a:cubicBezTo>
                          <a:pt x="8572" y="6667"/>
                          <a:pt x="9525" y="7620"/>
                          <a:pt x="9525" y="7620"/>
                        </a:cubicBezTo>
                        <a:close/>
                        <a:moveTo>
                          <a:pt x="1905" y="5715"/>
                        </a:moveTo>
                        <a:cubicBezTo>
                          <a:pt x="2858" y="3810"/>
                          <a:pt x="4763" y="1905"/>
                          <a:pt x="7620" y="1905"/>
                        </a:cubicBezTo>
                        <a:cubicBezTo>
                          <a:pt x="7620" y="1905"/>
                          <a:pt x="7620" y="1905"/>
                          <a:pt x="7620" y="1905"/>
                        </a:cubicBezTo>
                        <a:lnTo>
                          <a:pt x="7620" y="4763"/>
                        </a:lnTo>
                        <a:cubicBezTo>
                          <a:pt x="7620" y="4763"/>
                          <a:pt x="7620" y="4763"/>
                          <a:pt x="7620" y="4763"/>
                        </a:cubicBezTo>
                        <a:cubicBezTo>
                          <a:pt x="6667" y="4763"/>
                          <a:pt x="5715" y="5715"/>
                          <a:pt x="5715" y="5715"/>
                        </a:cubicBez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1905" y="5715"/>
                        </a:lnTo>
                        <a:cubicBezTo>
                          <a:pt x="1905" y="5715"/>
                          <a:pt x="1905" y="5715"/>
                          <a:pt x="1905" y="5715"/>
                        </a:cubicBezTo>
                        <a:close/>
                        <a:moveTo>
                          <a:pt x="3810" y="12383"/>
                        </a:moveTo>
                        <a:cubicBezTo>
                          <a:pt x="2858" y="11430"/>
                          <a:pt x="1905" y="9525"/>
                          <a:pt x="1905" y="7620"/>
                        </a:cubicBezTo>
                        <a:cubicBezTo>
                          <a:pt x="1905" y="6667"/>
                          <a:pt x="1905" y="6667"/>
                          <a:pt x="1905" y="6667"/>
                        </a:cubicBezTo>
                        <a:cubicBezTo>
                          <a:pt x="1905" y="6667"/>
                          <a:pt x="1905" y="6667"/>
                          <a:pt x="1905" y="6667"/>
                        </a:cubicBezTo>
                        <a:lnTo>
                          <a:pt x="4763" y="7620"/>
                        </a:ln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8573"/>
                          <a:pt x="4763" y="8573"/>
                          <a:pt x="5715" y="9525"/>
                        </a:cubicBezTo>
                        <a:cubicBezTo>
                          <a:pt x="5715" y="9525"/>
                          <a:pt x="5715" y="9525"/>
                          <a:pt x="5715" y="9525"/>
                        </a:cubicBezTo>
                        <a:lnTo>
                          <a:pt x="3810" y="12383"/>
                        </a:lnTo>
                        <a:cubicBezTo>
                          <a:pt x="3810" y="12383"/>
                          <a:pt x="3810" y="12383"/>
                          <a:pt x="3810" y="12383"/>
                        </a:cubicBezTo>
                        <a:close/>
                        <a:moveTo>
                          <a:pt x="11430" y="13335"/>
                        </a:moveTo>
                        <a:cubicBezTo>
                          <a:pt x="10478" y="14288"/>
                          <a:pt x="9525" y="14288"/>
                          <a:pt x="8572" y="14288"/>
                        </a:cubicBezTo>
                        <a:cubicBezTo>
                          <a:pt x="7620" y="14288"/>
                          <a:pt x="5715" y="14288"/>
                          <a:pt x="4763" y="13335"/>
                        </a:cubicBezTo>
                        <a:cubicBezTo>
                          <a:pt x="4763" y="13335"/>
                          <a:pt x="4763" y="13335"/>
                          <a:pt x="4763" y="13335"/>
                        </a:cubicBezTo>
                        <a:lnTo>
                          <a:pt x="6667" y="10477"/>
                        </a:lnTo>
                        <a:cubicBezTo>
                          <a:pt x="6667" y="10477"/>
                          <a:pt x="6667" y="10477"/>
                          <a:pt x="6667" y="10477"/>
                        </a:cubicBezTo>
                        <a:cubicBezTo>
                          <a:pt x="6667" y="10477"/>
                          <a:pt x="7620" y="10477"/>
                          <a:pt x="7620" y="10477"/>
                        </a:cubicBezTo>
                        <a:cubicBezTo>
                          <a:pt x="7620" y="10477"/>
                          <a:pt x="8572" y="10477"/>
                          <a:pt x="8572" y="10477"/>
                        </a:cubicBezTo>
                        <a:cubicBezTo>
                          <a:pt x="8572" y="10477"/>
                          <a:pt x="8572" y="10477"/>
                          <a:pt x="8572" y="10477"/>
                        </a:cubicBezTo>
                        <a:lnTo>
                          <a:pt x="11430" y="13335"/>
                        </a:lnTo>
                        <a:cubicBezTo>
                          <a:pt x="11430" y="13335"/>
                          <a:pt x="11430" y="13335"/>
                          <a:pt x="11430" y="13335"/>
                        </a:cubicBezTo>
                        <a:close/>
                        <a:moveTo>
                          <a:pt x="12383" y="13335"/>
                        </a:moveTo>
                        <a:cubicBezTo>
                          <a:pt x="12383" y="13335"/>
                          <a:pt x="11430" y="13335"/>
                          <a:pt x="12383" y="13335"/>
                        </a:cubicBezTo>
                        <a:lnTo>
                          <a:pt x="10478" y="10477"/>
                        </a:lnTo>
                        <a:cubicBezTo>
                          <a:pt x="10478" y="10477"/>
                          <a:pt x="10478" y="10477"/>
                          <a:pt x="10478" y="10477"/>
                        </a:cubicBezTo>
                        <a:cubicBezTo>
                          <a:pt x="11430" y="9525"/>
                          <a:pt x="11430" y="9525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lnTo>
                          <a:pt x="14288" y="7620"/>
                        </a:lnTo>
                        <a:cubicBezTo>
                          <a:pt x="14288" y="7620"/>
                          <a:pt x="14288" y="7620"/>
                          <a:pt x="14288" y="7620"/>
                        </a:cubicBezTo>
                        <a:cubicBezTo>
                          <a:pt x="14288" y="7620"/>
                          <a:pt x="14288" y="8573"/>
                          <a:pt x="14288" y="8573"/>
                        </a:cubicBezTo>
                        <a:cubicBezTo>
                          <a:pt x="14288" y="9525"/>
                          <a:pt x="13335" y="11430"/>
                          <a:pt x="12383" y="1333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26DEC825-4AFF-48D2-8142-FEFC8D82A5DA}"/>
                      </a:ext>
                    </a:extLst>
                  </p:cNvPr>
                  <p:cNvSpPr/>
                  <p:nvPr/>
                </p:nvSpPr>
                <p:spPr>
                  <a:xfrm>
                    <a:off x="2463349" y="3159442"/>
                    <a:ext cx="22860" cy="23812"/>
                  </a:xfrm>
                  <a:custGeom>
                    <a:avLst/>
                    <a:gdLst>
                      <a:gd name="connsiteX0" fmla="*/ 21908 w 22860"/>
                      <a:gd name="connsiteY0" fmla="*/ 9525 h 23812"/>
                      <a:gd name="connsiteX1" fmla="*/ 21908 w 22860"/>
                      <a:gd name="connsiteY1" fmla="*/ 9525 h 23812"/>
                      <a:gd name="connsiteX2" fmla="*/ 21908 w 22860"/>
                      <a:gd name="connsiteY2" fmla="*/ 8573 h 23812"/>
                      <a:gd name="connsiteX3" fmla="*/ 21908 w 22860"/>
                      <a:gd name="connsiteY3" fmla="*/ 9525 h 23812"/>
                      <a:gd name="connsiteX4" fmla="*/ 20955 w 22860"/>
                      <a:gd name="connsiteY4" fmla="*/ 7620 h 23812"/>
                      <a:gd name="connsiteX5" fmla="*/ 21908 w 22860"/>
                      <a:gd name="connsiteY5" fmla="*/ 7620 h 23812"/>
                      <a:gd name="connsiteX6" fmla="*/ 21908 w 22860"/>
                      <a:gd name="connsiteY6" fmla="*/ 6668 h 23812"/>
                      <a:gd name="connsiteX7" fmla="*/ 20955 w 22860"/>
                      <a:gd name="connsiteY7" fmla="*/ 6668 h 23812"/>
                      <a:gd name="connsiteX8" fmla="*/ 20003 w 22860"/>
                      <a:gd name="connsiteY8" fmla="*/ 6668 h 23812"/>
                      <a:gd name="connsiteX9" fmla="*/ 19050 w 22860"/>
                      <a:gd name="connsiteY9" fmla="*/ 5715 h 23812"/>
                      <a:gd name="connsiteX10" fmla="*/ 19050 w 22860"/>
                      <a:gd name="connsiteY10" fmla="*/ 5715 h 23812"/>
                      <a:gd name="connsiteX11" fmla="*/ 19050 w 22860"/>
                      <a:gd name="connsiteY11" fmla="*/ 4763 h 23812"/>
                      <a:gd name="connsiteX12" fmla="*/ 18098 w 22860"/>
                      <a:gd name="connsiteY12" fmla="*/ 4763 h 23812"/>
                      <a:gd name="connsiteX13" fmla="*/ 17145 w 22860"/>
                      <a:gd name="connsiteY13" fmla="*/ 4763 h 23812"/>
                      <a:gd name="connsiteX14" fmla="*/ 16192 w 22860"/>
                      <a:gd name="connsiteY14" fmla="*/ 3810 h 23812"/>
                      <a:gd name="connsiteX15" fmla="*/ 16192 w 22860"/>
                      <a:gd name="connsiteY15" fmla="*/ 2858 h 23812"/>
                      <a:gd name="connsiteX16" fmla="*/ 16192 w 22860"/>
                      <a:gd name="connsiteY16" fmla="*/ 1905 h 23812"/>
                      <a:gd name="connsiteX17" fmla="*/ 15240 w 22860"/>
                      <a:gd name="connsiteY17" fmla="*/ 1905 h 23812"/>
                      <a:gd name="connsiteX18" fmla="*/ 15240 w 22860"/>
                      <a:gd name="connsiteY18" fmla="*/ 2858 h 23812"/>
                      <a:gd name="connsiteX19" fmla="*/ 14288 w 22860"/>
                      <a:gd name="connsiteY19" fmla="*/ 2858 h 23812"/>
                      <a:gd name="connsiteX20" fmla="*/ 14288 w 22860"/>
                      <a:gd name="connsiteY20" fmla="*/ 1905 h 23812"/>
                      <a:gd name="connsiteX21" fmla="*/ 14288 w 22860"/>
                      <a:gd name="connsiteY21" fmla="*/ 953 h 23812"/>
                      <a:gd name="connsiteX22" fmla="*/ 13335 w 22860"/>
                      <a:gd name="connsiteY22" fmla="*/ 953 h 23812"/>
                      <a:gd name="connsiteX23" fmla="*/ 13335 w 22860"/>
                      <a:gd name="connsiteY23" fmla="*/ 1905 h 23812"/>
                      <a:gd name="connsiteX24" fmla="*/ 12383 w 22860"/>
                      <a:gd name="connsiteY24" fmla="*/ 1905 h 23812"/>
                      <a:gd name="connsiteX25" fmla="*/ 12383 w 22860"/>
                      <a:gd name="connsiteY25" fmla="*/ 953 h 23812"/>
                      <a:gd name="connsiteX26" fmla="*/ 11430 w 22860"/>
                      <a:gd name="connsiteY26" fmla="*/ 0 h 23812"/>
                      <a:gd name="connsiteX27" fmla="*/ 11430 w 22860"/>
                      <a:gd name="connsiteY27" fmla="*/ 0 h 23812"/>
                      <a:gd name="connsiteX28" fmla="*/ 10478 w 22860"/>
                      <a:gd name="connsiteY28" fmla="*/ 953 h 23812"/>
                      <a:gd name="connsiteX29" fmla="*/ 10478 w 22860"/>
                      <a:gd name="connsiteY29" fmla="*/ 1905 h 23812"/>
                      <a:gd name="connsiteX30" fmla="*/ 9525 w 22860"/>
                      <a:gd name="connsiteY30" fmla="*/ 1905 h 23812"/>
                      <a:gd name="connsiteX31" fmla="*/ 9525 w 22860"/>
                      <a:gd name="connsiteY31" fmla="*/ 953 h 23812"/>
                      <a:gd name="connsiteX32" fmla="*/ 8573 w 22860"/>
                      <a:gd name="connsiteY32" fmla="*/ 953 h 23812"/>
                      <a:gd name="connsiteX33" fmla="*/ 8573 w 22860"/>
                      <a:gd name="connsiteY33" fmla="*/ 1905 h 23812"/>
                      <a:gd name="connsiteX34" fmla="*/ 8573 w 22860"/>
                      <a:gd name="connsiteY34" fmla="*/ 2858 h 23812"/>
                      <a:gd name="connsiteX35" fmla="*/ 7620 w 22860"/>
                      <a:gd name="connsiteY35" fmla="*/ 2858 h 23812"/>
                      <a:gd name="connsiteX36" fmla="*/ 7620 w 22860"/>
                      <a:gd name="connsiteY36" fmla="*/ 1905 h 23812"/>
                      <a:gd name="connsiteX37" fmla="*/ 6667 w 22860"/>
                      <a:gd name="connsiteY37" fmla="*/ 1905 h 23812"/>
                      <a:gd name="connsiteX38" fmla="*/ 6667 w 22860"/>
                      <a:gd name="connsiteY38" fmla="*/ 1905 h 23812"/>
                      <a:gd name="connsiteX39" fmla="*/ 6667 w 22860"/>
                      <a:gd name="connsiteY39" fmla="*/ 2858 h 23812"/>
                      <a:gd name="connsiteX40" fmla="*/ 6667 w 22860"/>
                      <a:gd name="connsiteY40" fmla="*/ 3810 h 23812"/>
                      <a:gd name="connsiteX41" fmla="*/ 5715 w 22860"/>
                      <a:gd name="connsiteY41" fmla="*/ 4763 h 23812"/>
                      <a:gd name="connsiteX42" fmla="*/ 5715 w 22860"/>
                      <a:gd name="connsiteY42" fmla="*/ 3810 h 23812"/>
                      <a:gd name="connsiteX43" fmla="*/ 4763 w 22860"/>
                      <a:gd name="connsiteY43" fmla="*/ 3810 h 23812"/>
                      <a:gd name="connsiteX44" fmla="*/ 4763 w 22860"/>
                      <a:gd name="connsiteY44" fmla="*/ 4763 h 23812"/>
                      <a:gd name="connsiteX45" fmla="*/ 4763 w 22860"/>
                      <a:gd name="connsiteY45" fmla="*/ 5715 h 23812"/>
                      <a:gd name="connsiteX46" fmla="*/ 3810 w 22860"/>
                      <a:gd name="connsiteY46" fmla="*/ 6668 h 23812"/>
                      <a:gd name="connsiteX47" fmla="*/ 2858 w 22860"/>
                      <a:gd name="connsiteY47" fmla="*/ 6668 h 23812"/>
                      <a:gd name="connsiteX48" fmla="*/ 1905 w 22860"/>
                      <a:gd name="connsiteY48" fmla="*/ 6668 h 23812"/>
                      <a:gd name="connsiteX49" fmla="*/ 1905 w 22860"/>
                      <a:gd name="connsiteY49" fmla="*/ 7620 h 23812"/>
                      <a:gd name="connsiteX50" fmla="*/ 2858 w 22860"/>
                      <a:gd name="connsiteY50" fmla="*/ 7620 h 23812"/>
                      <a:gd name="connsiteX51" fmla="*/ 2858 w 22860"/>
                      <a:gd name="connsiteY51" fmla="*/ 8573 h 23812"/>
                      <a:gd name="connsiteX52" fmla="*/ 1905 w 22860"/>
                      <a:gd name="connsiteY52" fmla="*/ 8573 h 23812"/>
                      <a:gd name="connsiteX53" fmla="*/ 953 w 22860"/>
                      <a:gd name="connsiteY53" fmla="*/ 8573 h 23812"/>
                      <a:gd name="connsiteX54" fmla="*/ 953 w 22860"/>
                      <a:gd name="connsiteY54" fmla="*/ 9525 h 23812"/>
                      <a:gd name="connsiteX55" fmla="*/ 1905 w 22860"/>
                      <a:gd name="connsiteY55" fmla="*/ 9525 h 23812"/>
                      <a:gd name="connsiteX56" fmla="*/ 1905 w 22860"/>
                      <a:gd name="connsiteY56" fmla="*/ 10478 h 23812"/>
                      <a:gd name="connsiteX57" fmla="*/ 953 w 22860"/>
                      <a:gd name="connsiteY57" fmla="*/ 10478 h 23812"/>
                      <a:gd name="connsiteX58" fmla="*/ 0 w 22860"/>
                      <a:gd name="connsiteY58" fmla="*/ 11430 h 23812"/>
                      <a:gd name="connsiteX59" fmla="*/ 953 w 22860"/>
                      <a:gd name="connsiteY59" fmla="*/ 12383 h 23812"/>
                      <a:gd name="connsiteX60" fmla="*/ 1905 w 22860"/>
                      <a:gd name="connsiteY60" fmla="*/ 12383 h 23812"/>
                      <a:gd name="connsiteX61" fmla="*/ 1905 w 22860"/>
                      <a:gd name="connsiteY61" fmla="*/ 13335 h 23812"/>
                      <a:gd name="connsiteX62" fmla="*/ 953 w 22860"/>
                      <a:gd name="connsiteY62" fmla="*/ 13335 h 23812"/>
                      <a:gd name="connsiteX63" fmla="*/ 953 w 22860"/>
                      <a:gd name="connsiteY63" fmla="*/ 14288 h 23812"/>
                      <a:gd name="connsiteX64" fmla="*/ 1905 w 22860"/>
                      <a:gd name="connsiteY64" fmla="*/ 14288 h 23812"/>
                      <a:gd name="connsiteX65" fmla="*/ 2858 w 22860"/>
                      <a:gd name="connsiteY65" fmla="*/ 14288 h 23812"/>
                      <a:gd name="connsiteX66" fmla="*/ 2858 w 22860"/>
                      <a:gd name="connsiteY66" fmla="*/ 15240 h 23812"/>
                      <a:gd name="connsiteX67" fmla="*/ 1905 w 22860"/>
                      <a:gd name="connsiteY67" fmla="*/ 15240 h 23812"/>
                      <a:gd name="connsiteX68" fmla="*/ 1905 w 22860"/>
                      <a:gd name="connsiteY68" fmla="*/ 16193 h 23812"/>
                      <a:gd name="connsiteX69" fmla="*/ 2858 w 22860"/>
                      <a:gd name="connsiteY69" fmla="*/ 16193 h 23812"/>
                      <a:gd name="connsiteX70" fmla="*/ 3810 w 22860"/>
                      <a:gd name="connsiteY70" fmla="*/ 16193 h 23812"/>
                      <a:gd name="connsiteX71" fmla="*/ 4763 w 22860"/>
                      <a:gd name="connsiteY71" fmla="*/ 17145 h 23812"/>
                      <a:gd name="connsiteX72" fmla="*/ 4763 w 22860"/>
                      <a:gd name="connsiteY72" fmla="*/ 17145 h 23812"/>
                      <a:gd name="connsiteX73" fmla="*/ 4763 w 22860"/>
                      <a:gd name="connsiteY73" fmla="*/ 18098 h 23812"/>
                      <a:gd name="connsiteX74" fmla="*/ 5715 w 22860"/>
                      <a:gd name="connsiteY74" fmla="*/ 18098 h 23812"/>
                      <a:gd name="connsiteX75" fmla="*/ 5715 w 22860"/>
                      <a:gd name="connsiteY75" fmla="*/ 18098 h 23812"/>
                      <a:gd name="connsiteX76" fmla="*/ 6667 w 22860"/>
                      <a:gd name="connsiteY76" fmla="*/ 19050 h 23812"/>
                      <a:gd name="connsiteX77" fmla="*/ 6667 w 22860"/>
                      <a:gd name="connsiteY77" fmla="*/ 20003 h 23812"/>
                      <a:gd name="connsiteX78" fmla="*/ 6667 w 22860"/>
                      <a:gd name="connsiteY78" fmla="*/ 20955 h 23812"/>
                      <a:gd name="connsiteX79" fmla="*/ 7620 w 22860"/>
                      <a:gd name="connsiteY79" fmla="*/ 20955 h 23812"/>
                      <a:gd name="connsiteX80" fmla="*/ 7620 w 22860"/>
                      <a:gd name="connsiteY80" fmla="*/ 20003 h 23812"/>
                      <a:gd name="connsiteX81" fmla="*/ 8573 w 22860"/>
                      <a:gd name="connsiteY81" fmla="*/ 20955 h 23812"/>
                      <a:gd name="connsiteX82" fmla="*/ 8573 w 22860"/>
                      <a:gd name="connsiteY82" fmla="*/ 21908 h 23812"/>
                      <a:gd name="connsiteX83" fmla="*/ 8573 w 22860"/>
                      <a:gd name="connsiteY83" fmla="*/ 22860 h 23812"/>
                      <a:gd name="connsiteX84" fmla="*/ 9525 w 22860"/>
                      <a:gd name="connsiteY84" fmla="*/ 22860 h 23812"/>
                      <a:gd name="connsiteX85" fmla="*/ 9525 w 22860"/>
                      <a:gd name="connsiteY85" fmla="*/ 21908 h 23812"/>
                      <a:gd name="connsiteX86" fmla="*/ 10478 w 22860"/>
                      <a:gd name="connsiteY86" fmla="*/ 21908 h 23812"/>
                      <a:gd name="connsiteX87" fmla="*/ 10478 w 22860"/>
                      <a:gd name="connsiteY87" fmla="*/ 22860 h 23812"/>
                      <a:gd name="connsiteX88" fmla="*/ 11430 w 22860"/>
                      <a:gd name="connsiteY88" fmla="*/ 23813 h 23812"/>
                      <a:gd name="connsiteX89" fmla="*/ 11430 w 22860"/>
                      <a:gd name="connsiteY89" fmla="*/ 23813 h 23812"/>
                      <a:gd name="connsiteX90" fmla="*/ 12383 w 22860"/>
                      <a:gd name="connsiteY90" fmla="*/ 22860 h 23812"/>
                      <a:gd name="connsiteX91" fmla="*/ 12383 w 22860"/>
                      <a:gd name="connsiteY91" fmla="*/ 21908 h 23812"/>
                      <a:gd name="connsiteX92" fmla="*/ 13335 w 22860"/>
                      <a:gd name="connsiteY92" fmla="*/ 21908 h 23812"/>
                      <a:gd name="connsiteX93" fmla="*/ 13335 w 22860"/>
                      <a:gd name="connsiteY93" fmla="*/ 22860 h 23812"/>
                      <a:gd name="connsiteX94" fmla="*/ 14288 w 22860"/>
                      <a:gd name="connsiteY94" fmla="*/ 22860 h 23812"/>
                      <a:gd name="connsiteX95" fmla="*/ 14288 w 22860"/>
                      <a:gd name="connsiteY95" fmla="*/ 21908 h 23812"/>
                      <a:gd name="connsiteX96" fmla="*/ 14288 w 22860"/>
                      <a:gd name="connsiteY96" fmla="*/ 20955 h 23812"/>
                      <a:gd name="connsiteX97" fmla="*/ 15240 w 22860"/>
                      <a:gd name="connsiteY97" fmla="*/ 20955 h 23812"/>
                      <a:gd name="connsiteX98" fmla="*/ 15240 w 22860"/>
                      <a:gd name="connsiteY98" fmla="*/ 21908 h 23812"/>
                      <a:gd name="connsiteX99" fmla="*/ 16192 w 22860"/>
                      <a:gd name="connsiteY99" fmla="*/ 21908 h 23812"/>
                      <a:gd name="connsiteX100" fmla="*/ 16192 w 22860"/>
                      <a:gd name="connsiteY100" fmla="*/ 21908 h 23812"/>
                      <a:gd name="connsiteX101" fmla="*/ 16192 w 22860"/>
                      <a:gd name="connsiteY101" fmla="*/ 20955 h 23812"/>
                      <a:gd name="connsiteX102" fmla="*/ 16192 w 22860"/>
                      <a:gd name="connsiteY102" fmla="*/ 20003 h 23812"/>
                      <a:gd name="connsiteX103" fmla="*/ 17145 w 22860"/>
                      <a:gd name="connsiteY103" fmla="*/ 19050 h 23812"/>
                      <a:gd name="connsiteX104" fmla="*/ 17145 w 22860"/>
                      <a:gd name="connsiteY104" fmla="*/ 19050 h 23812"/>
                      <a:gd name="connsiteX105" fmla="*/ 18098 w 22860"/>
                      <a:gd name="connsiteY105" fmla="*/ 19050 h 23812"/>
                      <a:gd name="connsiteX106" fmla="*/ 18098 w 22860"/>
                      <a:gd name="connsiteY106" fmla="*/ 18098 h 23812"/>
                      <a:gd name="connsiteX107" fmla="*/ 18098 w 22860"/>
                      <a:gd name="connsiteY107" fmla="*/ 18098 h 23812"/>
                      <a:gd name="connsiteX108" fmla="*/ 19050 w 22860"/>
                      <a:gd name="connsiteY108" fmla="*/ 17145 h 23812"/>
                      <a:gd name="connsiteX109" fmla="*/ 20003 w 22860"/>
                      <a:gd name="connsiteY109" fmla="*/ 17145 h 23812"/>
                      <a:gd name="connsiteX110" fmla="*/ 20955 w 22860"/>
                      <a:gd name="connsiteY110" fmla="*/ 17145 h 23812"/>
                      <a:gd name="connsiteX111" fmla="*/ 20955 w 22860"/>
                      <a:gd name="connsiteY111" fmla="*/ 16193 h 23812"/>
                      <a:gd name="connsiteX112" fmla="*/ 20003 w 22860"/>
                      <a:gd name="connsiteY112" fmla="*/ 16193 h 23812"/>
                      <a:gd name="connsiteX113" fmla="*/ 20003 w 22860"/>
                      <a:gd name="connsiteY113" fmla="*/ 15240 h 23812"/>
                      <a:gd name="connsiteX114" fmla="*/ 20955 w 22860"/>
                      <a:gd name="connsiteY114" fmla="*/ 15240 h 23812"/>
                      <a:gd name="connsiteX115" fmla="*/ 21908 w 22860"/>
                      <a:gd name="connsiteY115" fmla="*/ 15240 h 23812"/>
                      <a:gd name="connsiteX116" fmla="*/ 21908 w 22860"/>
                      <a:gd name="connsiteY116" fmla="*/ 14288 h 23812"/>
                      <a:gd name="connsiteX117" fmla="*/ 20955 w 22860"/>
                      <a:gd name="connsiteY117" fmla="*/ 14288 h 23812"/>
                      <a:gd name="connsiteX118" fmla="*/ 20955 w 22860"/>
                      <a:gd name="connsiteY118" fmla="*/ 13335 h 23812"/>
                      <a:gd name="connsiteX119" fmla="*/ 21908 w 22860"/>
                      <a:gd name="connsiteY119" fmla="*/ 13335 h 23812"/>
                      <a:gd name="connsiteX120" fmla="*/ 22860 w 22860"/>
                      <a:gd name="connsiteY120" fmla="*/ 12383 h 23812"/>
                      <a:gd name="connsiteX121" fmla="*/ 21908 w 22860"/>
                      <a:gd name="connsiteY121" fmla="*/ 11430 h 23812"/>
                      <a:gd name="connsiteX122" fmla="*/ 20955 w 22860"/>
                      <a:gd name="connsiteY122" fmla="*/ 11430 h 23812"/>
                      <a:gd name="connsiteX123" fmla="*/ 21908 w 22860"/>
                      <a:gd name="connsiteY123" fmla="*/ 9525 h 23812"/>
                      <a:gd name="connsiteX124" fmla="*/ 21908 w 22860"/>
                      <a:gd name="connsiteY124" fmla="*/ 9525 h 23812"/>
                      <a:gd name="connsiteX125" fmla="*/ 19050 w 22860"/>
                      <a:gd name="connsiteY125" fmla="*/ 7620 h 23812"/>
                      <a:gd name="connsiteX126" fmla="*/ 19050 w 22860"/>
                      <a:gd name="connsiteY126" fmla="*/ 8573 h 23812"/>
                      <a:gd name="connsiteX127" fmla="*/ 18098 w 22860"/>
                      <a:gd name="connsiteY127" fmla="*/ 8573 h 23812"/>
                      <a:gd name="connsiteX128" fmla="*/ 18098 w 22860"/>
                      <a:gd name="connsiteY128" fmla="*/ 7620 h 23812"/>
                      <a:gd name="connsiteX129" fmla="*/ 19050 w 22860"/>
                      <a:gd name="connsiteY129" fmla="*/ 7620 h 23812"/>
                      <a:gd name="connsiteX130" fmla="*/ 13335 w 22860"/>
                      <a:gd name="connsiteY130" fmla="*/ 3810 h 23812"/>
                      <a:gd name="connsiteX131" fmla="*/ 13335 w 22860"/>
                      <a:gd name="connsiteY131" fmla="*/ 3810 h 23812"/>
                      <a:gd name="connsiteX132" fmla="*/ 19050 w 22860"/>
                      <a:gd name="connsiteY132" fmla="*/ 5715 h 23812"/>
                      <a:gd name="connsiteX133" fmla="*/ 19050 w 22860"/>
                      <a:gd name="connsiteY133" fmla="*/ 6668 h 23812"/>
                      <a:gd name="connsiteX134" fmla="*/ 16192 w 22860"/>
                      <a:gd name="connsiteY134" fmla="*/ 8573 h 23812"/>
                      <a:gd name="connsiteX135" fmla="*/ 15240 w 22860"/>
                      <a:gd name="connsiteY135" fmla="*/ 8573 h 23812"/>
                      <a:gd name="connsiteX136" fmla="*/ 14288 w 22860"/>
                      <a:gd name="connsiteY136" fmla="*/ 7620 h 23812"/>
                      <a:gd name="connsiteX137" fmla="*/ 14288 w 22860"/>
                      <a:gd name="connsiteY137" fmla="*/ 7620 h 23812"/>
                      <a:gd name="connsiteX138" fmla="*/ 13335 w 22860"/>
                      <a:gd name="connsiteY138" fmla="*/ 3810 h 23812"/>
                      <a:gd name="connsiteX139" fmla="*/ 12383 w 22860"/>
                      <a:gd name="connsiteY139" fmla="*/ 3810 h 23812"/>
                      <a:gd name="connsiteX140" fmla="*/ 12383 w 22860"/>
                      <a:gd name="connsiteY140" fmla="*/ 3810 h 23812"/>
                      <a:gd name="connsiteX141" fmla="*/ 12383 w 22860"/>
                      <a:gd name="connsiteY141" fmla="*/ 5715 h 23812"/>
                      <a:gd name="connsiteX142" fmla="*/ 11430 w 22860"/>
                      <a:gd name="connsiteY142" fmla="*/ 4763 h 23812"/>
                      <a:gd name="connsiteX143" fmla="*/ 12383 w 22860"/>
                      <a:gd name="connsiteY143" fmla="*/ 3810 h 23812"/>
                      <a:gd name="connsiteX144" fmla="*/ 13335 w 22860"/>
                      <a:gd name="connsiteY144" fmla="*/ 9525 h 23812"/>
                      <a:gd name="connsiteX145" fmla="*/ 15240 w 22860"/>
                      <a:gd name="connsiteY145" fmla="*/ 10478 h 23812"/>
                      <a:gd name="connsiteX146" fmla="*/ 14288 w 22860"/>
                      <a:gd name="connsiteY146" fmla="*/ 12383 h 23812"/>
                      <a:gd name="connsiteX147" fmla="*/ 12383 w 22860"/>
                      <a:gd name="connsiteY147" fmla="*/ 11430 h 23812"/>
                      <a:gd name="connsiteX148" fmla="*/ 13335 w 22860"/>
                      <a:gd name="connsiteY148" fmla="*/ 9525 h 23812"/>
                      <a:gd name="connsiteX149" fmla="*/ 6667 w 22860"/>
                      <a:gd name="connsiteY149" fmla="*/ 8573 h 23812"/>
                      <a:gd name="connsiteX150" fmla="*/ 10478 w 22860"/>
                      <a:gd name="connsiteY150" fmla="*/ 4763 h 23812"/>
                      <a:gd name="connsiteX151" fmla="*/ 11430 w 22860"/>
                      <a:gd name="connsiteY151" fmla="*/ 4763 h 23812"/>
                      <a:gd name="connsiteX152" fmla="*/ 12383 w 22860"/>
                      <a:gd name="connsiteY152" fmla="*/ 7620 h 23812"/>
                      <a:gd name="connsiteX153" fmla="*/ 12383 w 22860"/>
                      <a:gd name="connsiteY153" fmla="*/ 7620 h 23812"/>
                      <a:gd name="connsiteX154" fmla="*/ 11430 w 22860"/>
                      <a:gd name="connsiteY154" fmla="*/ 8573 h 23812"/>
                      <a:gd name="connsiteX155" fmla="*/ 11430 w 22860"/>
                      <a:gd name="connsiteY155" fmla="*/ 8573 h 23812"/>
                      <a:gd name="connsiteX156" fmla="*/ 6667 w 22860"/>
                      <a:gd name="connsiteY156" fmla="*/ 8573 h 23812"/>
                      <a:gd name="connsiteX157" fmla="*/ 6667 w 22860"/>
                      <a:gd name="connsiteY157" fmla="*/ 8573 h 23812"/>
                      <a:gd name="connsiteX158" fmla="*/ 11430 w 22860"/>
                      <a:gd name="connsiteY158" fmla="*/ 17145 h 23812"/>
                      <a:gd name="connsiteX159" fmla="*/ 11430 w 22860"/>
                      <a:gd name="connsiteY159" fmla="*/ 16193 h 23812"/>
                      <a:gd name="connsiteX160" fmla="*/ 12383 w 22860"/>
                      <a:gd name="connsiteY160" fmla="*/ 16193 h 23812"/>
                      <a:gd name="connsiteX161" fmla="*/ 12383 w 22860"/>
                      <a:gd name="connsiteY161" fmla="*/ 17145 h 23812"/>
                      <a:gd name="connsiteX162" fmla="*/ 11430 w 22860"/>
                      <a:gd name="connsiteY162" fmla="*/ 17145 h 23812"/>
                      <a:gd name="connsiteX163" fmla="*/ 7620 w 22860"/>
                      <a:gd name="connsiteY163" fmla="*/ 9525 h 23812"/>
                      <a:gd name="connsiteX164" fmla="*/ 7620 w 22860"/>
                      <a:gd name="connsiteY164" fmla="*/ 9525 h 23812"/>
                      <a:gd name="connsiteX165" fmla="*/ 7620 w 22860"/>
                      <a:gd name="connsiteY165" fmla="*/ 11430 h 23812"/>
                      <a:gd name="connsiteX166" fmla="*/ 7620 w 22860"/>
                      <a:gd name="connsiteY166" fmla="*/ 9525 h 23812"/>
                      <a:gd name="connsiteX167" fmla="*/ 7620 w 22860"/>
                      <a:gd name="connsiteY167" fmla="*/ 9525 h 23812"/>
                      <a:gd name="connsiteX168" fmla="*/ 9525 w 22860"/>
                      <a:gd name="connsiteY168" fmla="*/ 17145 h 23812"/>
                      <a:gd name="connsiteX169" fmla="*/ 6667 w 22860"/>
                      <a:gd name="connsiteY169" fmla="*/ 13335 h 23812"/>
                      <a:gd name="connsiteX170" fmla="*/ 6667 w 22860"/>
                      <a:gd name="connsiteY170" fmla="*/ 12383 h 23812"/>
                      <a:gd name="connsiteX171" fmla="*/ 7620 w 22860"/>
                      <a:gd name="connsiteY171" fmla="*/ 11430 h 23812"/>
                      <a:gd name="connsiteX172" fmla="*/ 10478 w 22860"/>
                      <a:gd name="connsiteY172" fmla="*/ 11430 h 23812"/>
                      <a:gd name="connsiteX173" fmla="*/ 10478 w 22860"/>
                      <a:gd name="connsiteY173" fmla="*/ 11430 h 23812"/>
                      <a:gd name="connsiteX174" fmla="*/ 11430 w 22860"/>
                      <a:gd name="connsiteY174" fmla="*/ 12383 h 23812"/>
                      <a:gd name="connsiteX175" fmla="*/ 11430 w 22860"/>
                      <a:gd name="connsiteY175" fmla="*/ 12383 h 23812"/>
                      <a:gd name="connsiteX176" fmla="*/ 9525 w 22860"/>
                      <a:gd name="connsiteY176" fmla="*/ 17145 h 23812"/>
                      <a:gd name="connsiteX177" fmla="*/ 9525 w 22860"/>
                      <a:gd name="connsiteY177" fmla="*/ 17145 h 23812"/>
                      <a:gd name="connsiteX178" fmla="*/ 18098 w 22860"/>
                      <a:gd name="connsiteY178" fmla="*/ 17145 h 23812"/>
                      <a:gd name="connsiteX179" fmla="*/ 15240 w 22860"/>
                      <a:gd name="connsiteY179" fmla="*/ 18098 h 23812"/>
                      <a:gd name="connsiteX180" fmla="*/ 12383 w 22860"/>
                      <a:gd name="connsiteY180" fmla="*/ 18098 h 23812"/>
                      <a:gd name="connsiteX181" fmla="*/ 12383 w 22860"/>
                      <a:gd name="connsiteY181" fmla="*/ 17145 h 23812"/>
                      <a:gd name="connsiteX182" fmla="*/ 13335 w 22860"/>
                      <a:gd name="connsiteY182" fmla="*/ 14288 h 23812"/>
                      <a:gd name="connsiteX183" fmla="*/ 13335 w 22860"/>
                      <a:gd name="connsiteY183" fmla="*/ 14288 h 23812"/>
                      <a:gd name="connsiteX184" fmla="*/ 14288 w 22860"/>
                      <a:gd name="connsiteY184" fmla="*/ 14288 h 23812"/>
                      <a:gd name="connsiteX185" fmla="*/ 15240 w 22860"/>
                      <a:gd name="connsiteY185" fmla="*/ 14288 h 23812"/>
                      <a:gd name="connsiteX186" fmla="*/ 15240 w 22860"/>
                      <a:gd name="connsiteY186" fmla="*/ 14288 h 23812"/>
                      <a:gd name="connsiteX187" fmla="*/ 18098 w 22860"/>
                      <a:gd name="connsiteY187" fmla="*/ 17145 h 23812"/>
                      <a:gd name="connsiteX188" fmla="*/ 18098 w 22860"/>
                      <a:gd name="connsiteY188" fmla="*/ 17145 h 23812"/>
                      <a:gd name="connsiteX189" fmla="*/ 18098 w 22860"/>
                      <a:gd name="connsiteY189" fmla="*/ 15240 h 23812"/>
                      <a:gd name="connsiteX190" fmla="*/ 18098 w 22860"/>
                      <a:gd name="connsiteY190" fmla="*/ 14288 h 23812"/>
                      <a:gd name="connsiteX191" fmla="*/ 19050 w 22860"/>
                      <a:gd name="connsiteY191" fmla="*/ 14288 h 23812"/>
                      <a:gd name="connsiteX192" fmla="*/ 19050 w 22860"/>
                      <a:gd name="connsiteY192" fmla="*/ 15240 h 23812"/>
                      <a:gd name="connsiteX193" fmla="*/ 18098 w 22860"/>
                      <a:gd name="connsiteY193" fmla="*/ 15240 h 23812"/>
                      <a:gd name="connsiteX194" fmla="*/ 19050 w 22860"/>
                      <a:gd name="connsiteY194" fmla="*/ 14288 h 23812"/>
                      <a:gd name="connsiteX195" fmla="*/ 17145 w 22860"/>
                      <a:gd name="connsiteY195" fmla="*/ 12383 h 23812"/>
                      <a:gd name="connsiteX196" fmla="*/ 17145 w 22860"/>
                      <a:gd name="connsiteY196" fmla="*/ 11430 h 23812"/>
                      <a:gd name="connsiteX197" fmla="*/ 17145 w 22860"/>
                      <a:gd name="connsiteY197" fmla="*/ 10478 h 23812"/>
                      <a:gd name="connsiteX198" fmla="*/ 17145 w 22860"/>
                      <a:gd name="connsiteY198" fmla="*/ 10478 h 23812"/>
                      <a:gd name="connsiteX199" fmla="*/ 20003 w 22860"/>
                      <a:gd name="connsiteY199" fmla="*/ 8573 h 23812"/>
                      <a:gd name="connsiteX200" fmla="*/ 20955 w 22860"/>
                      <a:gd name="connsiteY200" fmla="*/ 8573 h 23812"/>
                      <a:gd name="connsiteX201" fmla="*/ 20955 w 22860"/>
                      <a:gd name="connsiteY201" fmla="*/ 8573 h 23812"/>
                      <a:gd name="connsiteX202" fmla="*/ 19050 w 22860"/>
                      <a:gd name="connsiteY202" fmla="*/ 14288 h 23812"/>
                      <a:gd name="connsiteX203" fmla="*/ 19050 w 22860"/>
                      <a:gd name="connsiteY203" fmla="*/ 14288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2860" h="23812">
                        <a:moveTo>
                          <a:pt x="21908" y="9525"/>
                        </a:moveTo>
                        <a:cubicBezTo>
                          <a:pt x="22860" y="9525"/>
                          <a:pt x="22860" y="8573"/>
                          <a:pt x="21908" y="9525"/>
                        </a:cubicBezTo>
                        <a:cubicBezTo>
                          <a:pt x="21908" y="8573"/>
                          <a:pt x="21908" y="8573"/>
                          <a:pt x="21908" y="8573"/>
                        </a:cubicBezTo>
                        <a:lnTo>
                          <a:pt x="21908" y="9525"/>
                        </a:lnTo>
                        <a:cubicBezTo>
                          <a:pt x="20955" y="8573"/>
                          <a:pt x="20955" y="7620"/>
                          <a:pt x="20955" y="7620"/>
                        </a:cubicBezTo>
                        <a:lnTo>
                          <a:pt x="21908" y="7620"/>
                        </a:lnTo>
                        <a:cubicBezTo>
                          <a:pt x="21908" y="7620"/>
                          <a:pt x="21908" y="7620"/>
                          <a:pt x="21908" y="6668"/>
                        </a:cubicBezTo>
                        <a:cubicBezTo>
                          <a:pt x="21908" y="6668"/>
                          <a:pt x="21908" y="6668"/>
                          <a:pt x="20955" y="6668"/>
                        </a:cubicBezTo>
                        <a:lnTo>
                          <a:pt x="20003" y="6668"/>
                        </a:lnTo>
                        <a:cubicBezTo>
                          <a:pt x="20003" y="6668"/>
                          <a:pt x="20003" y="5715"/>
                          <a:pt x="19050" y="5715"/>
                        </a:cubicBezTo>
                        <a:lnTo>
                          <a:pt x="19050" y="5715"/>
                        </a:lnTo>
                        <a:cubicBezTo>
                          <a:pt x="19050" y="5715"/>
                          <a:pt x="19050" y="4763"/>
                          <a:pt x="19050" y="4763"/>
                        </a:cubicBezTo>
                        <a:cubicBezTo>
                          <a:pt x="19050" y="4763"/>
                          <a:pt x="18098" y="4763"/>
                          <a:pt x="18098" y="4763"/>
                        </a:cubicBezTo>
                        <a:lnTo>
                          <a:pt x="17145" y="4763"/>
                        </a:lnTo>
                        <a:cubicBezTo>
                          <a:pt x="17145" y="4763"/>
                          <a:pt x="16192" y="3810"/>
                          <a:pt x="16192" y="3810"/>
                        </a:cubicBezTo>
                        <a:lnTo>
                          <a:pt x="16192" y="2858"/>
                        </a:lnTo>
                        <a:cubicBezTo>
                          <a:pt x="16192" y="2858"/>
                          <a:pt x="16192" y="1905"/>
                          <a:pt x="16192" y="1905"/>
                        </a:cubicBezTo>
                        <a:cubicBezTo>
                          <a:pt x="16192" y="1905"/>
                          <a:pt x="15240" y="1905"/>
                          <a:pt x="15240" y="1905"/>
                        </a:cubicBezTo>
                        <a:lnTo>
                          <a:pt x="15240" y="2858"/>
                        </a:lnTo>
                        <a:cubicBezTo>
                          <a:pt x="15240" y="2858"/>
                          <a:pt x="14288" y="2858"/>
                          <a:pt x="14288" y="2858"/>
                        </a:cubicBezTo>
                        <a:lnTo>
                          <a:pt x="14288" y="1905"/>
                        </a:lnTo>
                        <a:cubicBezTo>
                          <a:pt x="14288" y="1905"/>
                          <a:pt x="14288" y="953"/>
                          <a:pt x="14288" y="953"/>
                        </a:cubicBezTo>
                        <a:cubicBezTo>
                          <a:pt x="14288" y="953"/>
                          <a:pt x="13335" y="953"/>
                          <a:pt x="13335" y="953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2383" y="1905"/>
                          <a:pt x="12383" y="1905"/>
                        </a:cubicBezTo>
                        <a:lnTo>
                          <a:pt x="12383" y="953"/>
                        </a:lnTo>
                        <a:cubicBezTo>
                          <a:pt x="12383" y="953"/>
                          <a:pt x="12383" y="0"/>
                          <a:pt x="11430" y="0"/>
                        </a:cubicBezTo>
                        <a:lnTo>
                          <a:pt x="11430" y="0"/>
                        </a:lnTo>
                        <a:cubicBezTo>
                          <a:pt x="11430" y="0"/>
                          <a:pt x="10478" y="0"/>
                          <a:pt x="10478" y="953"/>
                        </a:cubicBezTo>
                        <a:lnTo>
                          <a:pt x="10478" y="1905"/>
                        </a:lnTo>
                        <a:cubicBezTo>
                          <a:pt x="10478" y="1905"/>
                          <a:pt x="9525" y="1905"/>
                          <a:pt x="9525" y="1905"/>
                        </a:cubicBezTo>
                        <a:lnTo>
                          <a:pt x="9525" y="953"/>
                        </a:lnTo>
                        <a:cubicBezTo>
                          <a:pt x="9525" y="953"/>
                          <a:pt x="9525" y="953"/>
                          <a:pt x="8573" y="953"/>
                        </a:cubicBezTo>
                        <a:cubicBezTo>
                          <a:pt x="8573" y="953"/>
                          <a:pt x="8573" y="953"/>
                          <a:pt x="8573" y="1905"/>
                        </a:cubicBezTo>
                        <a:lnTo>
                          <a:pt x="8573" y="2858"/>
                        </a:lnTo>
                        <a:cubicBezTo>
                          <a:pt x="8573" y="2858"/>
                          <a:pt x="7620" y="2858"/>
                          <a:pt x="7620" y="2858"/>
                        </a:cubicBezTo>
                        <a:lnTo>
                          <a:pt x="7620" y="1905"/>
                        </a:lnTo>
                        <a:cubicBezTo>
                          <a:pt x="7620" y="1905"/>
                          <a:pt x="7620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3810"/>
                        </a:lnTo>
                        <a:cubicBezTo>
                          <a:pt x="6667" y="3810"/>
                          <a:pt x="5715" y="3810"/>
                          <a:pt x="5715" y="4763"/>
                        </a:cubicBezTo>
                        <a:lnTo>
                          <a:pt x="5715" y="3810"/>
                        </a:lnTo>
                        <a:cubicBezTo>
                          <a:pt x="5715" y="3810"/>
                          <a:pt x="4763" y="3810"/>
                          <a:pt x="4763" y="3810"/>
                        </a:cubicBezTo>
                        <a:cubicBezTo>
                          <a:pt x="4763" y="3810"/>
                          <a:pt x="4763" y="4763"/>
                          <a:pt x="4763" y="4763"/>
                        </a:cubicBezTo>
                        <a:lnTo>
                          <a:pt x="4763" y="5715"/>
                        </a:lnTo>
                        <a:cubicBezTo>
                          <a:pt x="4763" y="5715"/>
                          <a:pt x="3810" y="6668"/>
                          <a:pt x="3810" y="6668"/>
                        </a:cubicBezTo>
                        <a:lnTo>
                          <a:pt x="2858" y="6668"/>
                        </a:lnTo>
                        <a:cubicBezTo>
                          <a:pt x="2858" y="6668"/>
                          <a:pt x="1905" y="6668"/>
                          <a:pt x="1905" y="6668"/>
                        </a:cubicBezTo>
                        <a:cubicBezTo>
                          <a:pt x="1905" y="6668"/>
                          <a:pt x="1905" y="7620"/>
                          <a:pt x="1905" y="7620"/>
                        </a:cubicBezTo>
                        <a:lnTo>
                          <a:pt x="2858" y="7620"/>
                        </a:lnTo>
                        <a:cubicBezTo>
                          <a:pt x="2858" y="7620"/>
                          <a:pt x="2858" y="8573"/>
                          <a:pt x="2858" y="8573"/>
                        </a:cubicBezTo>
                        <a:lnTo>
                          <a:pt x="1905" y="8573"/>
                        </a:lnTo>
                        <a:cubicBezTo>
                          <a:pt x="1905" y="8573"/>
                          <a:pt x="953" y="8573"/>
                          <a:pt x="953" y="8573"/>
                        </a:cubicBezTo>
                        <a:cubicBezTo>
                          <a:pt x="953" y="8573"/>
                          <a:pt x="953" y="9525"/>
                          <a:pt x="953" y="9525"/>
                        </a:cubicBezTo>
                        <a:lnTo>
                          <a:pt x="1905" y="9525"/>
                        </a:lnTo>
                        <a:cubicBezTo>
                          <a:pt x="1905" y="9525"/>
                          <a:pt x="1905" y="10478"/>
                          <a:pt x="1905" y="10478"/>
                        </a:cubicBezTo>
                        <a:lnTo>
                          <a:pt x="953" y="10478"/>
                        </a:lnTo>
                        <a:cubicBezTo>
                          <a:pt x="953" y="10478"/>
                          <a:pt x="0" y="10478"/>
                          <a:pt x="0" y="11430"/>
                        </a:cubicBezTo>
                        <a:cubicBezTo>
                          <a:pt x="0" y="11430"/>
                          <a:pt x="0" y="12383"/>
                          <a:pt x="953" y="12383"/>
                        </a:cubicBezTo>
                        <a:lnTo>
                          <a:pt x="1905" y="12383"/>
                        </a:lnTo>
                        <a:cubicBezTo>
                          <a:pt x="1905" y="12383"/>
                          <a:pt x="1905" y="13335"/>
                          <a:pt x="1905" y="13335"/>
                        </a:cubicBezTo>
                        <a:lnTo>
                          <a:pt x="953" y="13335"/>
                        </a:lnTo>
                        <a:cubicBezTo>
                          <a:pt x="953" y="13335"/>
                          <a:pt x="953" y="13335"/>
                          <a:pt x="953" y="14288"/>
                        </a:cubicBezTo>
                        <a:cubicBezTo>
                          <a:pt x="953" y="14288"/>
                          <a:pt x="953" y="14288"/>
                          <a:pt x="1905" y="14288"/>
                        </a:cubicBezTo>
                        <a:lnTo>
                          <a:pt x="2858" y="14288"/>
                        </a:lnTo>
                        <a:cubicBezTo>
                          <a:pt x="2858" y="14288"/>
                          <a:pt x="2858" y="15240"/>
                          <a:pt x="2858" y="15240"/>
                        </a:cubicBezTo>
                        <a:lnTo>
                          <a:pt x="1905" y="15240"/>
                        </a:lnTo>
                        <a:cubicBezTo>
                          <a:pt x="1905" y="15240"/>
                          <a:pt x="1905" y="15240"/>
                          <a:pt x="1905" y="16193"/>
                        </a:cubicBezTo>
                        <a:cubicBezTo>
                          <a:pt x="1905" y="16193"/>
                          <a:pt x="1905" y="16193"/>
                          <a:pt x="2858" y="16193"/>
                        </a:cubicBezTo>
                        <a:lnTo>
                          <a:pt x="3810" y="16193"/>
                        </a:lnTo>
                        <a:cubicBezTo>
                          <a:pt x="3810" y="16193"/>
                          <a:pt x="3810" y="17145"/>
                          <a:pt x="4763" y="17145"/>
                        </a:cubicBezTo>
                        <a:lnTo>
                          <a:pt x="4763" y="17145"/>
                        </a:lnTo>
                        <a:cubicBezTo>
                          <a:pt x="4763" y="17145"/>
                          <a:pt x="4763" y="18098"/>
                          <a:pt x="4763" y="18098"/>
                        </a:cubicBezTo>
                        <a:cubicBezTo>
                          <a:pt x="4763" y="18098"/>
                          <a:pt x="5715" y="18098"/>
                          <a:pt x="5715" y="18098"/>
                        </a:cubicBezTo>
                        <a:lnTo>
                          <a:pt x="5715" y="18098"/>
                        </a:lnTo>
                        <a:cubicBezTo>
                          <a:pt x="5715" y="18098"/>
                          <a:pt x="6667" y="19050"/>
                          <a:pt x="6667" y="19050"/>
                        </a:cubicBezTo>
                        <a:lnTo>
                          <a:pt x="6667" y="20003"/>
                        </a:lnTo>
                        <a:cubicBezTo>
                          <a:pt x="6667" y="20003"/>
                          <a:pt x="6667" y="20955"/>
                          <a:pt x="6667" y="20955"/>
                        </a:cubicBezTo>
                        <a:cubicBezTo>
                          <a:pt x="6667" y="20955"/>
                          <a:pt x="7620" y="20955"/>
                          <a:pt x="7620" y="20955"/>
                        </a:cubicBezTo>
                        <a:lnTo>
                          <a:pt x="7620" y="20003"/>
                        </a:lnTo>
                        <a:cubicBezTo>
                          <a:pt x="7620" y="20003"/>
                          <a:pt x="8573" y="20003"/>
                          <a:pt x="8573" y="20955"/>
                        </a:cubicBezTo>
                        <a:lnTo>
                          <a:pt x="8573" y="21908"/>
                        </a:lnTo>
                        <a:cubicBezTo>
                          <a:pt x="8573" y="21908"/>
                          <a:pt x="8573" y="22860"/>
                          <a:pt x="8573" y="22860"/>
                        </a:cubicBezTo>
                        <a:cubicBezTo>
                          <a:pt x="8573" y="22860"/>
                          <a:pt x="9525" y="22860"/>
                          <a:pt x="9525" y="22860"/>
                        </a:cubicBezTo>
                        <a:lnTo>
                          <a:pt x="9525" y="21908"/>
                        </a:lnTo>
                        <a:cubicBezTo>
                          <a:pt x="9525" y="21908"/>
                          <a:pt x="10478" y="21908"/>
                          <a:pt x="10478" y="21908"/>
                        </a:cubicBezTo>
                        <a:lnTo>
                          <a:pt x="10478" y="22860"/>
                        </a:lnTo>
                        <a:cubicBezTo>
                          <a:pt x="10478" y="22860"/>
                          <a:pt x="10478" y="23813"/>
                          <a:pt x="11430" y="23813"/>
                        </a:cubicBezTo>
                        <a:lnTo>
                          <a:pt x="11430" y="23813"/>
                        </a:lnTo>
                        <a:cubicBezTo>
                          <a:pt x="11430" y="23813"/>
                          <a:pt x="12383" y="23813"/>
                          <a:pt x="12383" y="22860"/>
                        </a:cubicBezTo>
                        <a:lnTo>
                          <a:pt x="12383" y="21908"/>
                        </a:lnTo>
                        <a:cubicBezTo>
                          <a:pt x="12383" y="21908"/>
                          <a:pt x="13335" y="21908"/>
                          <a:pt x="13335" y="21908"/>
                        </a:cubicBezTo>
                        <a:lnTo>
                          <a:pt x="13335" y="22860"/>
                        </a:lnTo>
                        <a:cubicBezTo>
                          <a:pt x="13335" y="22860"/>
                          <a:pt x="13335" y="22860"/>
                          <a:pt x="14288" y="22860"/>
                        </a:cubicBezTo>
                        <a:cubicBezTo>
                          <a:pt x="14288" y="22860"/>
                          <a:pt x="14288" y="22860"/>
                          <a:pt x="14288" y="21908"/>
                        </a:cubicBezTo>
                        <a:lnTo>
                          <a:pt x="14288" y="20955"/>
                        </a:lnTo>
                        <a:cubicBezTo>
                          <a:pt x="14288" y="20955"/>
                          <a:pt x="15240" y="20955"/>
                          <a:pt x="15240" y="20955"/>
                        </a:cubicBezTo>
                        <a:lnTo>
                          <a:pt x="15240" y="21908"/>
                        </a:lnTo>
                        <a:cubicBezTo>
                          <a:pt x="15240" y="21908"/>
                          <a:pt x="15240" y="21908"/>
                          <a:pt x="16192" y="21908"/>
                        </a:cubicBezTo>
                        <a:lnTo>
                          <a:pt x="16192" y="21908"/>
                        </a:lnTo>
                        <a:cubicBezTo>
                          <a:pt x="16192" y="21908"/>
                          <a:pt x="16192" y="21908"/>
                          <a:pt x="16192" y="20955"/>
                        </a:cubicBezTo>
                        <a:lnTo>
                          <a:pt x="16192" y="20003"/>
                        </a:lnTo>
                        <a:cubicBezTo>
                          <a:pt x="16192" y="20003"/>
                          <a:pt x="17145" y="20003"/>
                          <a:pt x="17145" y="19050"/>
                        </a:cubicBezTo>
                        <a:lnTo>
                          <a:pt x="17145" y="19050"/>
                        </a:lnTo>
                        <a:cubicBezTo>
                          <a:pt x="17145" y="19050"/>
                          <a:pt x="18098" y="19050"/>
                          <a:pt x="18098" y="19050"/>
                        </a:cubicBezTo>
                        <a:cubicBezTo>
                          <a:pt x="18098" y="19050"/>
                          <a:pt x="18098" y="18098"/>
                          <a:pt x="18098" y="18098"/>
                        </a:cubicBezTo>
                        <a:lnTo>
                          <a:pt x="18098" y="18098"/>
                        </a:lnTo>
                        <a:cubicBezTo>
                          <a:pt x="18098" y="18098"/>
                          <a:pt x="19050" y="17145"/>
                          <a:pt x="19050" y="17145"/>
                        </a:cubicBezTo>
                        <a:lnTo>
                          <a:pt x="20003" y="17145"/>
                        </a:lnTo>
                        <a:cubicBezTo>
                          <a:pt x="20003" y="17145"/>
                          <a:pt x="20955" y="17145"/>
                          <a:pt x="20955" y="17145"/>
                        </a:cubicBezTo>
                        <a:cubicBezTo>
                          <a:pt x="20955" y="17145"/>
                          <a:pt x="20955" y="16193"/>
                          <a:pt x="20955" y="16193"/>
                        </a:cubicBezTo>
                        <a:lnTo>
                          <a:pt x="20003" y="16193"/>
                        </a:lnTo>
                        <a:cubicBezTo>
                          <a:pt x="20003" y="16193"/>
                          <a:pt x="20003" y="15240"/>
                          <a:pt x="20003" y="15240"/>
                        </a:cubicBezTo>
                        <a:lnTo>
                          <a:pt x="20955" y="15240"/>
                        </a:lnTo>
                        <a:cubicBezTo>
                          <a:pt x="20955" y="15240"/>
                          <a:pt x="21908" y="15240"/>
                          <a:pt x="21908" y="15240"/>
                        </a:cubicBezTo>
                        <a:cubicBezTo>
                          <a:pt x="21908" y="15240"/>
                          <a:pt x="21908" y="14288"/>
                          <a:pt x="21908" y="14288"/>
                        </a:cubicBezTo>
                        <a:lnTo>
                          <a:pt x="20955" y="14288"/>
                        </a:lnTo>
                        <a:cubicBezTo>
                          <a:pt x="20955" y="14288"/>
                          <a:pt x="20955" y="13335"/>
                          <a:pt x="20955" y="13335"/>
                        </a:cubicBezTo>
                        <a:lnTo>
                          <a:pt x="21908" y="13335"/>
                        </a:lnTo>
                        <a:cubicBezTo>
                          <a:pt x="21908" y="13335"/>
                          <a:pt x="22860" y="13335"/>
                          <a:pt x="22860" y="12383"/>
                        </a:cubicBezTo>
                        <a:cubicBezTo>
                          <a:pt x="22860" y="12383"/>
                          <a:pt x="22860" y="11430"/>
                          <a:pt x="21908" y="11430"/>
                        </a:cubicBezTo>
                        <a:lnTo>
                          <a:pt x="20955" y="11430"/>
                        </a:lnTo>
                        <a:cubicBezTo>
                          <a:pt x="21908" y="10478"/>
                          <a:pt x="21908" y="9525"/>
                          <a:pt x="21908" y="9525"/>
                        </a:cubicBezTo>
                        <a:lnTo>
                          <a:pt x="21908" y="9525"/>
                        </a:lnTo>
                        <a:close/>
                        <a:moveTo>
                          <a:pt x="19050" y="7620"/>
                        </a:moveTo>
                        <a:cubicBezTo>
                          <a:pt x="19050" y="7620"/>
                          <a:pt x="19050" y="8573"/>
                          <a:pt x="19050" y="8573"/>
                        </a:cubicBezTo>
                        <a:cubicBezTo>
                          <a:pt x="19050" y="8573"/>
                          <a:pt x="18098" y="8573"/>
                          <a:pt x="18098" y="8573"/>
                        </a:cubicBezTo>
                        <a:cubicBezTo>
                          <a:pt x="18098" y="8573"/>
                          <a:pt x="18098" y="7620"/>
                          <a:pt x="18098" y="7620"/>
                        </a:cubicBezTo>
                        <a:cubicBezTo>
                          <a:pt x="19050" y="6668"/>
                          <a:pt x="19050" y="6668"/>
                          <a:pt x="19050" y="7620"/>
                        </a:cubicBezTo>
                        <a:close/>
                        <a:moveTo>
                          <a:pt x="13335" y="3810"/>
                        </a:moveTo>
                        <a:cubicBezTo>
                          <a:pt x="13335" y="3810"/>
                          <a:pt x="13335" y="3810"/>
                          <a:pt x="13335" y="3810"/>
                        </a:cubicBezTo>
                        <a:cubicBezTo>
                          <a:pt x="16192" y="2858"/>
                          <a:pt x="17145" y="3810"/>
                          <a:pt x="19050" y="5715"/>
                        </a:cubicBezTo>
                        <a:cubicBezTo>
                          <a:pt x="19050" y="5715"/>
                          <a:pt x="19050" y="6668"/>
                          <a:pt x="19050" y="6668"/>
                        </a:cubicBezTo>
                        <a:lnTo>
                          <a:pt x="16192" y="8573"/>
                        </a:lnTo>
                        <a:cubicBezTo>
                          <a:pt x="16192" y="8573"/>
                          <a:pt x="16192" y="8573"/>
                          <a:pt x="15240" y="8573"/>
                        </a:cubicBezTo>
                        <a:cubicBezTo>
                          <a:pt x="15240" y="8573"/>
                          <a:pt x="14288" y="8573"/>
                          <a:pt x="14288" y="7620"/>
                        </a:cubicBezTo>
                        <a:cubicBezTo>
                          <a:pt x="14288" y="7620"/>
                          <a:pt x="14288" y="7620"/>
                          <a:pt x="14288" y="7620"/>
                        </a:cubicBezTo>
                        <a:lnTo>
                          <a:pt x="13335" y="3810"/>
                        </a:lnTo>
                        <a:close/>
                        <a:moveTo>
                          <a:pt x="12383" y="3810"/>
                        </a:moveTo>
                        <a:cubicBezTo>
                          <a:pt x="12383" y="3810"/>
                          <a:pt x="13335" y="4763"/>
                          <a:pt x="12383" y="3810"/>
                        </a:cubicBezTo>
                        <a:cubicBezTo>
                          <a:pt x="13335" y="4763"/>
                          <a:pt x="13335" y="5715"/>
                          <a:pt x="12383" y="5715"/>
                        </a:cubicBezTo>
                        <a:cubicBezTo>
                          <a:pt x="12383" y="5715"/>
                          <a:pt x="11430" y="5715"/>
                          <a:pt x="11430" y="4763"/>
                        </a:cubicBezTo>
                        <a:cubicBezTo>
                          <a:pt x="11430" y="3810"/>
                          <a:pt x="11430" y="3810"/>
                          <a:pt x="12383" y="3810"/>
                        </a:cubicBezTo>
                        <a:close/>
                        <a:moveTo>
                          <a:pt x="13335" y="9525"/>
                        </a:moveTo>
                        <a:cubicBezTo>
                          <a:pt x="14288" y="9525"/>
                          <a:pt x="14288" y="9525"/>
                          <a:pt x="15240" y="10478"/>
                        </a:cubicBezTo>
                        <a:cubicBezTo>
                          <a:pt x="15240" y="11430"/>
                          <a:pt x="15240" y="11430"/>
                          <a:pt x="14288" y="12383"/>
                        </a:cubicBezTo>
                        <a:cubicBezTo>
                          <a:pt x="13335" y="12383"/>
                          <a:pt x="13335" y="12383"/>
                          <a:pt x="12383" y="11430"/>
                        </a:cubicBezTo>
                        <a:cubicBezTo>
                          <a:pt x="12383" y="10478"/>
                          <a:pt x="12383" y="9525"/>
                          <a:pt x="13335" y="9525"/>
                        </a:cubicBezTo>
                        <a:close/>
                        <a:moveTo>
                          <a:pt x="6667" y="8573"/>
                        </a:moveTo>
                        <a:cubicBezTo>
                          <a:pt x="7620" y="6668"/>
                          <a:pt x="8573" y="5715"/>
                          <a:pt x="10478" y="4763"/>
                        </a:cubicBezTo>
                        <a:cubicBezTo>
                          <a:pt x="10478" y="4763"/>
                          <a:pt x="11430" y="4763"/>
                          <a:pt x="11430" y="4763"/>
                        </a:cubicBezTo>
                        <a:lnTo>
                          <a:pt x="12383" y="7620"/>
                        </a:lnTo>
                        <a:cubicBezTo>
                          <a:pt x="12383" y="7620"/>
                          <a:pt x="12383" y="7620"/>
                          <a:pt x="12383" y="7620"/>
                        </a:cubicBezTo>
                        <a:cubicBezTo>
                          <a:pt x="12383" y="7620"/>
                          <a:pt x="11430" y="8573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lnTo>
                          <a:pt x="6667" y="8573"/>
                        </a:lnTo>
                        <a:cubicBezTo>
                          <a:pt x="6667" y="9525"/>
                          <a:pt x="6667" y="8573"/>
                          <a:pt x="6667" y="8573"/>
                        </a:cubicBezTo>
                        <a:close/>
                        <a:moveTo>
                          <a:pt x="11430" y="17145"/>
                        </a:moveTo>
                        <a:cubicBezTo>
                          <a:pt x="11430" y="17145"/>
                          <a:pt x="10478" y="16193"/>
                          <a:pt x="11430" y="16193"/>
                        </a:cubicBezTo>
                        <a:cubicBezTo>
                          <a:pt x="12383" y="16193"/>
                          <a:pt x="12383" y="15240"/>
                          <a:pt x="12383" y="16193"/>
                        </a:cubicBezTo>
                        <a:cubicBezTo>
                          <a:pt x="12383" y="17145"/>
                          <a:pt x="13335" y="17145"/>
                          <a:pt x="12383" y="17145"/>
                        </a:cubicBezTo>
                        <a:cubicBezTo>
                          <a:pt x="11430" y="17145"/>
                          <a:pt x="11430" y="17145"/>
                          <a:pt x="11430" y="17145"/>
                        </a:cubicBezTo>
                        <a:close/>
                        <a:moveTo>
                          <a:pt x="7620" y="9525"/>
                        </a:moveTo>
                        <a:cubicBezTo>
                          <a:pt x="8573" y="9525"/>
                          <a:pt x="8573" y="10478"/>
                          <a:pt x="7620" y="9525"/>
                        </a:cubicBezTo>
                        <a:cubicBezTo>
                          <a:pt x="8573" y="10478"/>
                          <a:pt x="7620" y="11430"/>
                          <a:pt x="7620" y="11430"/>
                        </a:cubicBezTo>
                        <a:cubicBezTo>
                          <a:pt x="6667" y="11430"/>
                          <a:pt x="6667" y="10478"/>
                          <a:pt x="7620" y="9525"/>
                        </a:cubicBezTo>
                        <a:cubicBezTo>
                          <a:pt x="6667" y="9525"/>
                          <a:pt x="7620" y="9525"/>
                          <a:pt x="7620" y="9525"/>
                        </a:cubicBezTo>
                        <a:close/>
                        <a:moveTo>
                          <a:pt x="9525" y="17145"/>
                        </a:moveTo>
                        <a:cubicBezTo>
                          <a:pt x="8573" y="16193"/>
                          <a:pt x="7620" y="14288"/>
                          <a:pt x="6667" y="13335"/>
                        </a:cubicBezTo>
                        <a:cubicBezTo>
                          <a:pt x="6667" y="13335"/>
                          <a:pt x="6667" y="13335"/>
                          <a:pt x="6667" y="12383"/>
                        </a:cubicBezTo>
                        <a:cubicBezTo>
                          <a:pt x="6667" y="12383"/>
                          <a:pt x="6667" y="11430"/>
                          <a:pt x="7620" y="11430"/>
                        </a:cubicBezTo>
                        <a:lnTo>
                          <a:pt x="10478" y="11430"/>
                        </a:lnTo>
                        <a:cubicBezTo>
                          <a:pt x="10478" y="11430"/>
                          <a:pt x="10478" y="11430"/>
                          <a:pt x="10478" y="11430"/>
                        </a:cubicBezTo>
                        <a:cubicBezTo>
                          <a:pt x="10478" y="11430"/>
                          <a:pt x="10478" y="12383"/>
                          <a:pt x="11430" y="12383"/>
                        </a:cubicBezTo>
                        <a:cubicBezTo>
                          <a:pt x="11430" y="12383"/>
                          <a:pt x="11430" y="12383"/>
                          <a:pt x="11430" y="12383"/>
                        </a:cubicBezTo>
                        <a:lnTo>
                          <a:pt x="9525" y="17145"/>
                        </a:lnTo>
                        <a:cubicBezTo>
                          <a:pt x="9525" y="17145"/>
                          <a:pt x="9525" y="17145"/>
                          <a:pt x="9525" y="17145"/>
                        </a:cubicBezTo>
                        <a:close/>
                        <a:moveTo>
                          <a:pt x="18098" y="17145"/>
                        </a:moveTo>
                        <a:cubicBezTo>
                          <a:pt x="17145" y="18098"/>
                          <a:pt x="16192" y="18098"/>
                          <a:pt x="15240" y="18098"/>
                        </a:cubicBezTo>
                        <a:cubicBezTo>
                          <a:pt x="14288" y="18098"/>
                          <a:pt x="13335" y="18098"/>
                          <a:pt x="12383" y="18098"/>
                        </a:cubicBezTo>
                        <a:cubicBezTo>
                          <a:pt x="12383" y="18098"/>
                          <a:pt x="12383" y="18098"/>
                          <a:pt x="12383" y="17145"/>
                        </a:cubicBezTo>
                        <a:lnTo>
                          <a:pt x="13335" y="14288"/>
                        </a:lnTo>
                        <a:cubicBezTo>
                          <a:pt x="13335" y="14288"/>
                          <a:pt x="13335" y="14288"/>
                          <a:pt x="13335" y="14288"/>
                        </a:cubicBezTo>
                        <a:cubicBezTo>
                          <a:pt x="13335" y="14288"/>
                          <a:pt x="14288" y="14288"/>
                          <a:pt x="14288" y="14288"/>
                        </a:cubicBezTo>
                        <a:cubicBezTo>
                          <a:pt x="14288" y="14288"/>
                          <a:pt x="14288" y="14288"/>
                          <a:pt x="15240" y="14288"/>
                        </a:cubicBezTo>
                        <a:cubicBezTo>
                          <a:pt x="15240" y="14288"/>
                          <a:pt x="15240" y="14288"/>
                          <a:pt x="15240" y="14288"/>
                        </a:cubicBezTo>
                        <a:lnTo>
                          <a:pt x="18098" y="17145"/>
                        </a:lnTo>
                        <a:cubicBezTo>
                          <a:pt x="18098" y="16193"/>
                          <a:pt x="18098" y="17145"/>
                          <a:pt x="18098" y="17145"/>
                        </a:cubicBezTo>
                        <a:close/>
                        <a:moveTo>
                          <a:pt x="18098" y="15240"/>
                        </a:moveTo>
                        <a:cubicBezTo>
                          <a:pt x="18098" y="15240"/>
                          <a:pt x="18098" y="14288"/>
                          <a:pt x="18098" y="14288"/>
                        </a:cubicBezTo>
                        <a:cubicBezTo>
                          <a:pt x="18098" y="14288"/>
                          <a:pt x="19050" y="14288"/>
                          <a:pt x="19050" y="14288"/>
                        </a:cubicBezTo>
                        <a:cubicBezTo>
                          <a:pt x="19050" y="14288"/>
                          <a:pt x="19050" y="15240"/>
                          <a:pt x="19050" y="15240"/>
                        </a:cubicBezTo>
                        <a:cubicBezTo>
                          <a:pt x="19050" y="16193"/>
                          <a:pt x="18098" y="16193"/>
                          <a:pt x="18098" y="15240"/>
                        </a:cubicBezTo>
                        <a:close/>
                        <a:moveTo>
                          <a:pt x="19050" y="14288"/>
                        </a:moveTo>
                        <a:lnTo>
                          <a:pt x="17145" y="12383"/>
                        </a:lnTo>
                        <a:cubicBezTo>
                          <a:pt x="17145" y="12383"/>
                          <a:pt x="17145" y="12383"/>
                          <a:pt x="17145" y="11430"/>
                        </a:cubicBezTo>
                        <a:cubicBezTo>
                          <a:pt x="17145" y="11430"/>
                          <a:pt x="17145" y="10478"/>
                          <a:pt x="17145" y="10478"/>
                        </a:cubicBezTo>
                        <a:cubicBezTo>
                          <a:pt x="17145" y="10478"/>
                          <a:pt x="17145" y="10478"/>
                          <a:pt x="17145" y="10478"/>
                        </a:cubicBezTo>
                        <a:lnTo>
                          <a:pt x="20003" y="8573"/>
                        </a:lnTo>
                        <a:cubicBezTo>
                          <a:pt x="20003" y="8573"/>
                          <a:pt x="20955" y="8573"/>
                          <a:pt x="20955" y="8573"/>
                        </a:cubicBezTo>
                        <a:cubicBezTo>
                          <a:pt x="20955" y="8573"/>
                          <a:pt x="20955" y="8573"/>
                          <a:pt x="20955" y="8573"/>
                        </a:cubicBezTo>
                        <a:cubicBezTo>
                          <a:pt x="20955" y="11430"/>
                          <a:pt x="20955" y="12383"/>
                          <a:pt x="19050" y="14288"/>
                        </a:cubicBezTo>
                        <a:cubicBezTo>
                          <a:pt x="20003" y="14288"/>
                          <a:pt x="20003" y="14288"/>
                          <a:pt x="19050" y="14288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EAAE5225-B7CF-4C64-86FC-EAEE7ADDAAC2}"/>
                      </a:ext>
                    </a:extLst>
                  </p:cNvPr>
                  <p:cNvSpPr/>
                  <p:nvPr/>
                </p:nvSpPr>
                <p:spPr>
                  <a:xfrm>
                    <a:off x="2424297" y="3096577"/>
                    <a:ext cx="56197" cy="55245"/>
                  </a:xfrm>
                  <a:custGeom>
                    <a:avLst/>
                    <a:gdLst>
                      <a:gd name="connsiteX0" fmla="*/ 48577 w 56197"/>
                      <a:gd name="connsiteY0" fmla="*/ 48577 h 55245"/>
                      <a:gd name="connsiteX1" fmla="*/ 45720 w 56197"/>
                      <a:gd name="connsiteY1" fmla="*/ 45720 h 55245"/>
                      <a:gd name="connsiteX2" fmla="*/ 47625 w 56197"/>
                      <a:gd name="connsiteY2" fmla="*/ 43815 h 55245"/>
                      <a:gd name="connsiteX3" fmla="*/ 50482 w 56197"/>
                      <a:gd name="connsiteY3" fmla="*/ 45720 h 55245"/>
                      <a:gd name="connsiteX4" fmla="*/ 51435 w 56197"/>
                      <a:gd name="connsiteY4" fmla="*/ 45720 h 55245"/>
                      <a:gd name="connsiteX5" fmla="*/ 51435 w 56197"/>
                      <a:gd name="connsiteY5" fmla="*/ 45720 h 55245"/>
                      <a:gd name="connsiteX6" fmla="*/ 51435 w 56197"/>
                      <a:gd name="connsiteY6" fmla="*/ 44768 h 55245"/>
                      <a:gd name="connsiteX7" fmla="*/ 48577 w 56197"/>
                      <a:gd name="connsiteY7" fmla="*/ 42863 h 55245"/>
                      <a:gd name="connsiteX8" fmla="*/ 49530 w 56197"/>
                      <a:gd name="connsiteY8" fmla="*/ 40958 h 55245"/>
                      <a:gd name="connsiteX9" fmla="*/ 53340 w 56197"/>
                      <a:gd name="connsiteY9" fmla="*/ 41910 h 55245"/>
                      <a:gd name="connsiteX10" fmla="*/ 54292 w 56197"/>
                      <a:gd name="connsiteY10" fmla="*/ 41910 h 55245"/>
                      <a:gd name="connsiteX11" fmla="*/ 54292 w 56197"/>
                      <a:gd name="connsiteY11" fmla="*/ 41910 h 55245"/>
                      <a:gd name="connsiteX12" fmla="*/ 54292 w 56197"/>
                      <a:gd name="connsiteY12" fmla="*/ 40958 h 55245"/>
                      <a:gd name="connsiteX13" fmla="*/ 50482 w 56197"/>
                      <a:gd name="connsiteY13" fmla="*/ 40005 h 55245"/>
                      <a:gd name="connsiteX14" fmla="*/ 51435 w 56197"/>
                      <a:gd name="connsiteY14" fmla="*/ 38100 h 55245"/>
                      <a:gd name="connsiteX15" fmla="*/ 55245 w 56197"/>
                      <a:gd name="connsiteY15" fmla="*/ 39052 h 55245"/>
                      <a:gd name="connsiteX16" fmla="*/ 56197 w 56197"/>
                      <a:gd name="connsiteY16" fmla="*/ 38100 h 55245"/>
                      <a:gd name="connsiteX17" fmla="*/ 56197 w 56197"/>
                      <a:gd name="connsiteY17" fmla="*/ 38100 h 55245"/>
                      <a:gd name="connsiteX18" fmla="*/ 55245 w 56197"/>
                      <a:gd name="connsiteY18" fmla="*/ 37148 h 55245"/>
                      <a:gd name="connsiteX19" fmla="*/ 51435 w 56197"/>
                      <a:gd name="connsiteY19" fmla="*/ 36195 h 55245"/>
                      <a:gd name="connsiteX20" fmla="*/ 51435 w 56197"/>
                      <a:gd name="connsiteY20" fmla="*/ 33338 h 55245"/>
                      <a:gd name="connsiteX21" fmla="*/ 55245 w 56197"/>
                      <a:gd name="connsiteY21" fmla="*/ 33338 h 55245"/>
                      <a:gd name="connsiteX22" fmla="*/ 56197 w 56197"/>
                      <a:gd name="connsiteY22" fmla="*/ 32385 h 55245"/>
                      <a:gd name="connsiteX23" fmla="*/ 56197 w 56197"/>
                      <a:gd name="connsiteY23" fmla="*/ 32385 h 55245"/>
                      <a:gd name="connsiteX24" fmla="*/ 55245 w 56197"/>
                      <a:gd name="connsiteY24" fmla="*/ 31433 h 55245"/>
                      <a:gd name="connsiteX25" fmla="*/ 51435 w 56197"/>
                      <a:gd name="connsiteY25" fmla="*/ 31433 h 55245"/>
                      <a:gd name="connsiteX26" fmla="*/ 51435 w 56197"/>
                      <a:gd name="connsiteY26" fmla="*/ 28575 h 55245"/>
                      <a:gd name="connsiteX27" fmla="*/ 55245 w 56197"/>
                      <a:gd name="connsiteY27" fmla="*/ 27623 h 55245"/>
                      <a:gd name="connsiteX28" fmla="*/ 56197 w 56197"/>
                      <a:gd name="connsiteY28" fmla="*/ 26670 h 55245"/>
                      <a:gd name="connsiteX29" fmla="*/ 56197 w 56197"/>
                      <a:gd name="connsiteY29" fmla="*/ 26670 h 55245"/>
                      <a:gd name="connsiteX30" fmla="*/ 55245 w 56197"/>
                      <a:gd name="connsiteY30" fmla="*/ 25718 h 55245"/>
                      <a:gd name="connsiteX31" fmla="*/ 51435 w 56197"/>
                      <a:gd name="connsiteY31" fmla="*/ 26670 h 55245"/>
                      <a:gd name="connsiteX32" fmla="*/ 50482 w 56197"/>
                      <a:gd name="connsiteY32" fmla="*/ 23813 h 55245"/>
                      <a:gd name="connsiteX33" fmla="*/ 54292 w 56197"/>
                      <a:gd name="connsiteY33" fmla="*/ 22860 h 55245"/>
                      <a:gd name="connsiteX34" fmla="*/ 55245 w 56197"/>
                      <a:gd name="connsiteY34" fmla="*/ 21908 h 55245"/>
                      <a:gd name="connsiteX35" fmla="*/ 55245 w 56197"/>
                      <a:gd name="connsiteY35" fmla="*/ 21908 h 55245"/>
                      <a:gd name="connsiteX36" fmla="*/ 54292 w 56197"/>
                      <a:gd name="connsiteY36" fmla="*/ 20955 h 55245"/>
                      <a:gd name="connsiteX37" fmla="*/ 50482 w 56197"/>
                      <a:gd name="connsiteY37" fmla="*/ 21908 h 55245"/>
                      <a:gd name="connsiteX38" fmla="*/ 49530 w 56197"/>
                      <a:gd name="connsiteY38" fmla="*/ 20002 h 55245"/>
                      <a:gd name="connsiteX39" fmla="*/ 52388 w 56197"/>
                      <a:gd name="connsiteY39" fmla="*/ 18098 h 55245"/>
                      <a:gd name="connsiteX40" fmla="*/ 52388 w 56197"/>
                      <a:gd name="connsiteY40" fmla="*/ 17145 h 55245"/>
                      <a:gd name="connsiteX41" fmla="*/ 52388 w 56197"/>
                      <a:gd name="connsiteY41" fmla="*/ 17145 h 55245"/>
                      <a:gd name="connsiteX42" fmla="*/ 51435 w 56197"/>
                      <a:gd name="connsiteY42" fmla="*/ 17145 h 55245"/>
                      <a:gd name="connsiteX43" fmla="*/ 48577 w 56197"/>
                      <a:gd name="connsiteY43" fmla="*/ 19050 h 55245"/>
                      <a:gd name="connsiteX44" fmla="*/ 47625 w 56197"/>
                      <a:gd name="connsiteY44" fmla="*/ 17145 h 55245"/>
                      <a:gd name="connsiteX45" fmla="*/ 50482 w 56197"/>
                      <a:gd name="connsiteY45" fmla="*/ 15240 h 55245"/>
                      <a:gd name="connsiteX46" fmla="*/ 50482 w 56197"/>
                      <a:gd name="connsiteY46" fmla="*/ 14288 h 55245"/>
                      <a:gd name="connsiteX47" fmla="*/ 50482 w 56197"/>
                      <a:gd name="connsiteY47" fmla="*/ 14288 h 55245"/>
                      <a:gd name="connsiteX48" fmla="*/ 49530 w 56197"/>
                      <a:gd name="connsiteY48" fmla="*/ 14288 h 55245"/>
                      <a:gd name="connsiteX49" fmla="*/ 46672 w 56197"/>
                      <a:gd name="connsiteY49" fmla="*/ 16193 h 55245"/>
                      <a:gd name="connsiteX50" fmla="*/ 44767 w 56197"/>
                      <a:gd name="connsiteY50" fmla="*/ 14288 h 55245"/>
                      <a:gd name="connsiteX51" fmla="*/ 46672 w 56197"/>
                      <a:gd name="connsiteY51" fmla="*/ 8573 h 55245"/>
                      <a:gd name="connsiteX52" fmla="*/ 46672 w 56197"/>
                      <a:gd name="connsiteY52" fmla="*/ 7620 h 55245"/>
                      <a:gd name="connsiteX53" fmla="*/ 46672 w 56197"/>
                      <a:gd name="connsiteY53" fmla="*/ 7620 h 55245"/>
                      <a:gd name="connsiteX54" fmla="*/ 45720 w 56197"/>
                      <a:gd name="connsiteY54" fmla="*/ 7620 h 55245"/>
                      <a:gd name="connsiteX55" fmla="*/ 42863 w 56197"/>
                      <a:gd name="connsiteY55" fmla="*/ 10477 h 55245"/>
                      <a:gd name="connsiteX56" fmla="*/ 40957 w 56197"/>
                      <a:gd name="connsiteY56" fmla="*/ 8573 h 55245"/>
                      <a:gd name="connsiteX57" fmla="*/ 42863 w 56197"/>
                      <a:gd name="connsiteY57" fmla="*/ 5715 h 55245"/>
                      <a:gd name="connsiteX58" fmla="*/ 42863 w 56197"/>
                      <a:gd name="connsiteY58" fmla="*/ 4763 h 55245"/>
                      <a:gd name="connsiteX59" fmla="*/ 42863 w 56197"/>
                      <a:gd name="connsiteY59" fmla="*/ 4763 h 55245"/>
                      <a:gd name="connsiteX60" fmla="*/ 41910 w 56197"/>
                      <a:gd name="connsiteY60" fmla="*/ 4763 h 55245"/>
                      <a:gd name="connsiteX61" fmla="*/ 40005 w 56197"/>
                      <a:gd name="connsiteY61" fmla="*/ 7620 h 55245"/>
                      <a:gd name="connsiteX62" fmla="*/ 38100 w 56197"/>
                      <a:gd name="connsiteY62" fmla="*/ 6668 h 55245"/>
                      <a:gd name="connsiteX63" fmla="*/ 39052 w 56197"/>
                      <a:gd name="connsiteY63" fmla="*/ 2858 h 55245"/>
                      <a:gd name="connsiteX64" fmla="*/ 39052 w 56197"/>
                      <a:gd name="connsiteY64" fmla="*/ 1905 h 55245"/>
                      <a:gd name="connsiteX65" fmla="*/ 39052 w 56197"/>
                      <a:gd name="connsiteY65" fmla="*/ 1905 h 55245"/>
                      <a:gd name="connsiteX66" fmla="*/ 38100 w 56197"/>
                      <a:gd name="connsiteY66" fmla="*/ 1905 h 55245"/>
                      <a:gd name="connsiteX67" fmla="*/ 37147 w 56197"/>
                      <a:gd name="connsiteY67" fmla="*/ 5715 h 55245"/>
                      <a:gd name="connsiteX68" fmla="*/ 35242 w 56197"/>
                      <a:gd name="connsiteY68" fmla="*/ 4763 h 55245"/>
                      <a:gd name="connsiteX69" fmla="*/ 36195 w 56197"/>
                      <a:gd name="connsiteY69" fmla="*/ 952 h 55245"/>
                      <a:gd name="connsiteX70" fmla="*/ 35242 w 56197"/>
                      <a:gd name="connsiteY70" fmla="*/ 0 h 55245"/>
                      <a:gd name="connsiteX71" fmla="*/ 35242 w 56197"/>
                      <a:gd name="connsiteY71" fmla="*/ 0 h 55245"/>
                      <a:gd name="connsiteX72" fmla="*/ 34290 w 56197"/>
                      <a:gd name="connsiteY72" fmla="*/ 952 h 55245"/>
                      <a:gd name="connsiteX73" fmla="*/ 33338 w 56197"/>
                      <a:gd name="connsiteY73" fmla="*/ 4763 h 55245"/>
                      <a:gd name="connsiteX74" fmla="*/ 30480 w 56197"/>
                      <a:gd name="connsiteY74" fmla="*/ 4763 h 55245"/>
                      <a:gd name="connsiteX75" fmla="*/ 30480 w 56197"/>
                      <a:gd name="connsiteY75" fmla="*/ 952 h 55245"/>
                      <a:gd name="connsiteX76" fmla="*/ 29527 w 56197"/>
                      <a:gd name="connsiteY76" fmla="*/ 0 h 55245"/>
                      <a:gd name="connsiteX77" fmla="*/ 29527 w 56197"/>
                      <a:gd name="connsiteY77" fmla="*/ 0 h 55245"/>
                      <a:gd name="connsiteX78" fmla="*/ 28575 w 56197"/>
                      <a:gd name="connsiteY78" fmla="*/ 952 h 55245"/>
                      <a:gd name="connsiteX79" fmla="*/ 28575 w 56197"/>
                      <a:gd name="connsiteY79" fmla="*/ 4763 h 55245"/>
                      <a:gd name="connsiteX80" fmla="*/ 25717 w 56197"/>
                      <a:gd name="connsiteY80" fmla="*/ 4763 h 55245"/>
                      <a:gd name="connsiteX81" fmla="*/ 24765 w 56197"/>
                      <a:gd name="connsiteY81" fmla="*/ 952 h 55245"/>
                      <a:gd name="connsiteX82" fmla="*/ 23813 w 56197"/>
                      <a:gd name="connsiteY82" fmla="*/ 0 h 55245"/>
                      <a:gd name="connsiteX83" fmla="*/ 23813 w 56197"/>
                      <a:gd name="connsiteY83" fmla="*/ 0 h 55245"/>
                      <a:gd name="connsiteX84" fmla="*/ 22860 w 56197"/>
                      <a:gd name="connsiteY84" fmla="*/ 952 h 55245"/>
                      <a:gd name="connsiteX85" fmla="*/ 23813 w 56197"/>
                      <a:gd name="connsiteY85" fmla="*/ 4763 h 55245"/>
                      <a:gd name="connsiteX86" fmla="*/ 20955 w 56197"/>
                      <a:gd name="connsiteY86" fmla="*/ 5715 h 55245"/>
                      <a:gd name="connsiteX87" fmla="*/ 20002 w 56197"/>
                      <a:gd name="connsiteY87" fmla="*/ 1905 h 55245"/>
                      <a:gd name="connsiteX88" fmla="*/ 19050 w 56197"/>
                      <a:gd name="connsiteY88" fmla="*/ 952 h 55245"/>
                      <a:gd name="connsiteX89" fmla="*/ 19050 w 56197"/>
                      <a:gd name="connsiteY89" fmla="*/ 952 h 55245"/>
                      <a:gd name="connsiteX90" fmla="*/ 18097 w 56197"/>
                      <a:gd name="connsiteY90" fmla="*/ 1905 h 55245"/>
                      <a:gd name="connsiteX91" fmla="*/ 19050 w 56197"/>
                      <a:gd name="connsiteY91" fmla="*/ 5715 h 55245"/>
                      <a:gd name="connsiteX92" fmla="*/ 17145 w 56197"/>
                      <a:gd name="connsiteY92" fmla="*/ 6668 h 55245"/>
                      <a:gd name="connsiteX93" fmla="*/ 15240 w 56197"/>
                      <a:gd name="connsiteY93" fmla="*/ 3810 h 55245"/>
                      <a:gd name="connsiteX94" fmla="*/ 14288 w 56197"/>
                      <a:gd name="connsiteY94" fmla="*/ 3810 h 55245"/>
                      <a:gd name="connsiteX95" fmla="*/ 14288 w 56197"/>
                      <a:gd name="connsiteY95" fmla="*/ 3810 h 55245"/>
                      <a:gd name="connsiteX96" fmla="*/ 14288 w 56197"/>
                      <a:gd name="connsiteY96" fmla="*/ 4763 h 55245"/>
                      <a:gd name="connsiteX97" fmla="*/ 16192 w 56197"/>
                      <a:gd name="connsiteY97" fmla="*/ 7620 h 55245"/>
                      <a:gd name="connsiteX98" fmla="*/ 14288 w 56197"/>
                      <a:gd name="connsiteY98" fmla="*/ 8573 h 55245"/>
                      <a:gd name="connsiteX99" fmla="*/ 12382 w 56197"/>
                      <a:gd name="connsiteY99" fmla="*/ 5715 h 55245"/>
                      <a:gd name="connsiteX100" fmla="*/ 11430 w 56197"/>
                      <a:gd name="connsiteY100" fmla="*/ 5715 h 55245"/>
                      <a:gd name="connsiteX101" fmla="*/ 11430 w 56197"/>
                      <a:gd name="connsiteY101" fmla="*/ 5715 h 55245"/>
                      <a:gd name="connsiteX102" fmla="*/ 11430 w 56197"/>
                      <a:gd name="connsiteY102" fmla="*/ 6668 h 55245"/>
                      <a:gd name="connsiteX103" fmla="*/ 13335 w 56197"/>
                      <a:gd name="connsiteY103" fmla="*/ 9525 h 55245"/>
                      <a:gd name="connsiteX104" fmla="*/ 11430 w 56197"/>
                      <a:gd name="connsiteY104" fmla="*/ 11430 h 55245"/>
                      <a:gd name="connsiteX105" fmla="*/ 8572 w 56197"/>
                      <a:gd name="connsiteY105" fmla="*/ 8573 h 55245"/>
                      <a:gd name="connsiteX106" fmla="*/ 7620 w 56197"/>
                      <a:gd name="connsiteY106" fmla="*/ 8573 h 55245"/>
                      <a:gd name="connsiteX107" fmla="*/ 7620 w 56197"/>
                      <a:gd name="connsiteY107" fmla="*/ 8573 h 55245"/>
                      <a:gd name="connsiteX108" fmla="*/ 7620 w 56197"/>
                      <a:gd name="connsiteY108" fmla="*/ 9525 h 55245"/>
                      <a:gd name="connsiteX109" fmla="*/ 10477 w 56197"/>
                      <a:gd name="connsiteY109" fmla="*/ 12383 h 55245"/>
                      <a:gd name="connsiteX110" fmla="*/ 8572 w 56197"/>
                      <a:gd name="connsiteY110" fmla="*/ 14288 h 55245"/>
                      <a:gd name="connsiteX111" fmla="*/ 5715 w 56197"/>
                      <a:gd name="connsiteY111" fmla="*/ 12383 h 55245"/>
                      <a:gd name="connsiteX112" fmla="*/ 4763 w 56197"/>
                      <a:gd name="connsiteY112" fmla="*/ 12383 h 55245"/>
                      <a:gd name="connsiteX113" fmla="*/ 4763 w 56197"/>
                      <a:gd name="connsiteY113" fmla="*/ 12383 h 55245"/>
                      <a:gd name="connsiteX114" fmla="*/ 4763 w 56197"/>
                      <a:gd name="connsiteY114" fmla="*/ 13335 h 55245"/>
                      <a:gd name="connsiteX115" fmla="*/ 7620 w 56197"/>
                      <a:gd name="connsiteY115" fmla="*/ 15240 h 55245"/>
                      <a:gd name="connsiteX116" fmla="*/ 6667 w 56197"/>
                      <a:gd name="connsiteY116" fmla="*/ 17145 h 55245"/>
                      <a:gd name="connsiteX117" fmla="*/ 2857 w 56197"/>
                      <a:gd name="connsiteY117" fmla="*/ 16193 h 55245"/>
                      <a:gd name="connsiteX118" fmla="*/ 1905 w 56197"/>
                      <a:gd name="connsiteY118" fmla="*/ 16193 h 55245"/>
                      <a:gd name="connsiteX119" fmla="*/ 1905 w 56197"/>
                      <a:gd name="connsiteY119" fmla="*/ 16193 h 55245"/>
                      <a:gd name="connsiteX120" fmla="*/ 1905 w 56197"/>
                      <a:gd name="connsiteY120" fmla="*/ 17145 h 55245"/>
                      <a:gd name="connsiteX121" fmla="*/ 5715 w 56197"/>
                      <a:gd name="connsiteY121" fmla="*/ 18098 h 55245"/>
                      <a:gd name="connsiteX122" fmla="*/ 4763 w 56197"/>
                      <a:gd name="connsiteY122" fmla="*/ 20002 h 55245"/>
                      <a:gd name="connsiteX123" fmla="*/ 952 w 56197"/>
                      <a:gd name="connsiteY123" fmla="*/ 19050 h 55245"/>
                      <a:gd name="connsiteX124" fmla="*/ 0 w 56197"/>
                      <a:gd name="connsiteY124" fmla="*/ 20002 h 55245"/>
                      <a:gd name="connsiteX125" fmla="*/ 0 w 56197"/>
                      <a:gd name="connsiteY125" fmla="*/ 20002 h 55245"/>
                      <a:gd name="connsiteX126" fmla="*/ 952 w 56197"/>
                      <a:gd name="connsiteY126" fmla="*/ 20955 h 55245"/>
                      <a:gd name="connsiteX127" fmla="*/ 4763 w 56197"/>
                      <a:gd name="connsiteY127" fmla="*/ 21908 h 55245"/>
                      <a:gd name="connsiteX128" fmla="*/ 4763 w 56197"/>
                      <a:gd name="connsiteY128" fmla="*/ 24765 h 55245"/>
                      <a:gd name="connsiteX129" fmla="*/ 952 w 56197"/>
                      <a:gd name="connsiteY129" fmla="*/ 24765 h 55245"/>
                      <a:gd name="connsiteX130" fmla="*/ 0 w 56197"/>
                      <a:gd name="connsiteY130" fmla="*/ 25718 h 55245"/>
                      <a:gd name="connsiteX131" fmla="*/ 0 w 56197"/>
                      <a:gd name="connsiteY131" fmla="*/ 25718 h 55245"/>
                      <a:gd name="connsiteX132" fmla="*/ 952 w 56197"/>
                      <a:gd name="connsiteY132" fmla="*/ 26670 h 55245"/>
                      <a:gd name="connsiteX133" fmla="*/ 4763 w 56197"/>
                      <a:gd name="connsiteY133" fmla="*/ 26670 h 55245"/>
                      <a:gd name="connsiteX134" fmla="*/ 4763 w 56197"/>
                      <a:gd name="connsiteY134" fmla="*/ 29527 h 55245"/>
                      <a:gd name="connsiteX135" fmla="*/ 952 w 56197"/>
                      <a:gd name="connsiteY135" fmla="*/ 30480 h 55245"/>
                      <a:gd name="connsiteX136" fmla="*/ 0 w 56197"/>
                      <a:gd name="connsiteY136" fmla="*/ 31433 h 55245"/>
                      <a:gd name="connsiteX137" fmla="*/ 0 w 56197"/>
                      <a:gd name="connsiteY137" fmla="*/ 31433 h 55245"/>
                      <a:gd name="connsiteX138" fmla="*/ 952 w 56197"/>
                      <a:gd name="connsiteY138" fmla="*/ 32385 h 55245"/>
                      <a:gd name="connsiteX139" fmla="*/ 4763 w 56197"/>
                      <a:gd name="connsiteY139" fmla="*/ 31433 h 55245"/>
                      <a:gd name="connsiteX140" fmla="*/ 5715 w 56197"/>
                      <a:gd name="connsiteY140" fmla="*/ 34290 h 55245"/>
                      <a:gd name="connsiteX141" fmla="*/ 1905 w 56197"/>
                      <a:gd name="connsiteY141" fmla="*/ 35243 h 55245"/>
                      <a:gd name="connsiteX142" fmla="*/ 952 w 56197"/>
                      <a:gd name="connsiteY142" fmla="*/ 36195 h 55245"/>
                      <a:gd name="connsiteX143" fmla="*/ 952 w 56197"/>
                      <a:gd name="connsiteY143" fmla="*/ 36195 h 55245"/>
                      <a:gd name="connsiteX144" fmla="*/ 1905 w 56197"/>
                      <a:gd name="connsiteY144" fmla="*/ 37148 h 55245"/>
                      <a:gd name="connsiteX145" fmla="*/ 5715 w 56197"/>
                      <a:gd name="connsiteY145" fmla="*/ 36195 h 55245"/>
                      <a:gd name="connsiteX146" fmla="*/ 6667 w 56197"/>
                      <a:gd name="connsiteY146" fmla="*/ 38100 h 55245"/>
                      <a:gd name="connsiteX147" fmla="*/ 3810 w 56197"/>
                      <a:gd name="connsiteY147" fmla="*/ 40005 h 55245"/>
                      <a:gd name="connsiteX148" fmla="*/ 3810 w 56197"/>
                      <a:gd name="connsiteY148" fmla="*/ 40958 h 55245"/>
                      <a:gd name="connsiteX149" fmla="*/ 3810 w 56197"/>
                      <a:gd name="connsiteY149" fmla="*/ 40958 h 55245"/>
                      <a:gd name="connsiteX150" fmla="*/ 4763 w 56197"/>
                      <a:gd name="connsiteY150" fmla="*/ 40958 h 55245"/>
                      <a:gd name="connsiteX151" fmla="*/ 7620 w 56197"/>
                      <a:gd name="connsiteY151" fmla="*/ 39052 h 55245"/>
                      <a:gd name="connsiteX152" fmla="*/ 8572 w 56197"/>
                      <a:gd name="connsiteY152" fmla="*/ 40958 h 55245"/>
                      <a:gd name="connsiteX153" fmla="*/ 5715 w 56197"/>
                      <a:gd name="connsiteY153" fmla="*/ 42863 h 55245"/>
                      <a:gd name="connsiteX154" fmla="*/ 5715 w 56197"/>
                      <a:gd name="connsiteY154" fmla="*/ 43815 h 55245"/>
                      <a:gd name="connsiteX155" fmla="*/ 5715 w 56197"/>
                      <a:gd name="connsiteY155" fmla="*/ 43815 h 55245"/>
                      <a:gd name="connsiteX156" fmla="*/ 6667 w 56197"/>
                      <a:gd name="connsiteY156" fmla="*/ 43815 h 55245"/>
                      <a:gd name="connsiteX157" fmla="*/ 9525 w 56197"/>
                      <a:gd name="connsiteY157" fmla="*/ 41910 h 55245"/>
                      <a:gd name="connsiteX158" fmla="*/ 11430 w 56197"/>
                      <a:gd name="connsiteY158" fmla="*/ 43815 h 55245"/>
                      <a:gd name="connsiteX159" fmla="*/ 8572 w 56197"/>
                      <a:gd name="connsiteY159" fmla="*/ 46673 h 55245"/>
                      <a:gd name="connsiteX160" fmla="*/ 8572 w 56197"/>
                      <a:gd name="connsiteY160" fmla="*/ 47625 h 55245"/>
                      <a:gd name="connsiteX161" fmla="*/ 8572 w 56197"/>
                      <a:gd name="connsiteY161" fmla="*/ 47625 h 55245"/>
                      <a:gd name="connsiteX162" fmla="*/ 9525 w 56197"/>
                      <a:gd name="connsiteY162" fmla="*/ 47625 h 55245"/>
                      <a:gd name="connsiteX163" fmla="*/ 12382 w 56197"/>
                      <a:gd name="connsiteY163" fmla="*/ 44768 h 55245"/>
                      <a:gd name="connsiteX164" fmla="*/ 14288 w 56197"/>
                      <a:gd name="connsiteY164" fmla="*/ 46673 h 55245"/>
                      <a:gd name="connsiteX165" fmla="*/ 12382 w 56197"/>
                      <a:gd name="connsiteY165" fmla="*/ 49530 h 55245"/>
                      <a:gd name="connsiteX166" fmla="*/ 12382 w 56197"/>
                      <a:gd name="connsiteY166" fmla="*/ 50483 h 55245"/>
                      <a:gd name="connsiteX167" fmla="*/ 12382 w 56197"/>
                      <a:gd name="connsiteY167" fmla="*/ 50483 h 55245"/>
                      <a:gd name="connsiteX168" fmla="*/ 13335 w 56197"/>
                      <a:gd name="connsiteY168" fmla="*/ 50483 h 55245"/>
                      <a:gd name="connsiteX169" fmla="*/ 15240 w 56197"/>
                      <a:gd name="connsiteY169" fmla="*/ 47625 h 55245"/>
                      <a:gd name="connsiteX170" fmla="*/ 17145 w 56197"/>
                      <a:gd name="connsiteY170" fmla="*/ 48577 h 55245"/>
                      <a:gd name="connsiteX171" fmla="*/ 16192 w 56197"/>
                      <a:gd name="connsiteY171" fmla="*/ 52388 h 55245"/>
                      <a:gd name="connsiteX172" fmla="*/ 16192 w 56197"/>
                      <a:gd name="connsiteY172" fmla="*/ 53340 h 55245"/>
                      <a:gd name="connsiteX173" fmla="*/ 16192 w 56197"/>
                      <a:gd name="connsiteY173" fmla="*/ 53340 h 55245"/>
                      <a:gd name="connsiteX174" fmla="*/ 17145 w 56197"/>
                      <a:gd name="connsiteY174" fmla="*/ 53340 h 55245"/>
                      <a:gd name="connsiteX175" fmla="*/ 18097 w 56197"/>
                      <a:gd name="connsiteY175" fmla="*/ 49530 h 55245"/>
                      <a:gd name="connsiteX176" fmla="*/ 20002 w 56197"/>
                      <a:gd name="connsiteY176" fmla="*/ 50483 h 55245"/>
                      <a:gd name="connsiteX177" fmla="*/ 19050 w 56197"/>
                      <a:gd name="connsiteY177" fmla="*/ 54293 h 55245"/>
                      <a:gd name="connsiteX178" fmla="*/ 20002 w 56197"/>
                      <a:gd name="connsiteY178" fmla="*/ 55245 h 55245"/>
                      <a:gd name="connsiteX179" fmla="*/ 20002 w 56197"/>
                      <a:gd name="connsiteY179" fmla="*/ 55245 h 55245"/>
                      <a:gd name="connsiteX180" fmla="*/ 20955 w 56197"/>
                      <a:gd name="connsiteY180" fmla="*/ 54293 h 55245"/>
                      <a:gd name="connsiteX181" fmla="*/ 21907 w 56197"/>
                      <a:gd name="connsiteY181" fmla="*/ 50483 h 55245"/>
                      <a:gd name="connsiteX182" fmla="*/ 24765 w 56197"/>
                      <a:gd name="connsiteY182" fmla="*/ 50483 h 55245"/>
                      <a:gd name="connsiteX183" fmla="*/ 24765 w 56197"/>
                      <a:gd name="connsiteY183" fmla="*/ 54293 h 55245"/>
                      <a:gd name="connsiteX184" fmla="*/ 25717 w 56197"/>
                      <a:gd name="connsiteY184" fmla="*/ 55245 h 55245"/>
                      <a:gd name="connsiteX185" fmla="*/ 25717 w 56197"/>
                      <a:gd name="connsiteY185" fmla="*/ 55245 h 55245"/>
                      <a:gd name="connsiteX186" fmla="*/ 26670 w 56197"/>
                      <a:gd name="connsiteY186" fmla="*/ 54293 h 55245"/>
                      <a:gd name="connsiteX187" fmla="*/ 26670 w 56197"/>
                      <a:gd name="connsiteY187" fmla="*/ 50483 h 55245"/>
                      <a:gd name="connsiteX188" fmla="*/ 29527 w 56197"/>
                      <a:gd name="connsiteY188" fmla="*/ 50483 h 55245"/>
                      <a:gd name="connsiteX189" fmla="*/ 30480 w 56197"/>
                      <a:gd name="connsiteY189" fmla="*/ 54293 h 55245"/>
                      <a:gd name="connsiteX190" fmla="*/ 31432 w 56197"/>
                      <a:gd name="connsiteY190" fmla="*/ 55245 h 55245"/>
                      <a:gd name="connsiteX191" fmla="*/ 31432 w 56197"/>
                      <a:gd name="connsiteY191" fmla="*/ 55245 h 55245"/>
                      <a:gd name="connsiteX192" fmla="*/ 32385 w 56197"/>
                      <a:gd name="connsiteY192" fmla="*/ 54293 h 55245"/>
                      <a:gd name="connsiteX193" fmla="*/ 31432 w 56197"/>
                      <a:gd name="connsiteY193" fmla="*/ 50483 h 55245"/>
                      <a:gd name="connsiteX194" fmla="*/ 34290 w 56197"/>
                      <a:gd name="connsiteY194" fmla="*/ 49530 h 55245"/>
                      <a:gd name="connsiteX195" fmla="*/ 35242 w 56197"/>
                      <a:gd name="connsiteY195" fmla="*/ 53340 h 55245"/>
                      <a:gd name="connsiteX196" fmla="*/ 36195 w 56197"/>
                      <a:gd name="connsiteY196" fmla="*/ 54293 h 55245"/>
                      <a:gd name="connsiteX197" fmla="*/ 36195 w 56197"/>
                      <a:gd name="connsiteY197" fmla="*/ 54293 h 55245"/>
                      <a:gd name="connsiteX198" fmla="*/ 37147 w 56197"/>
                      <a:gd name="connsiteY198" fmla="*/ 53340 h 55245"/>
                      <a:gd name="connsiteX199" fmla="*/ 36195 w 56197"/>
                      <a:gd name="connsiteY199" fmla="*/ 49530 h 55245"/>
                      <a:gd name="connsiteX200" fmla="*/ 38100 w 56197"/>
                      <a:gd name="connsiteY200" fmla="*/ 48577 h 55245"/>
                      <a:gd name="connsiteX201" fmla="*/ 40005 w 56197"/>
                      <a:gd name="connsiteY201" fmla="*/ 51435 h 55245"/>
                      <a:gd name="connsiteX202" fmla="*/ 40957 w 56197"/>
                      <a:gd name="connsiteY202" fmla="*/ 51435 h 55245"/>
                      <a:gd name="connsiteX203" fmla="*/ 40957 w 56197"/>
                      <a:gd name="connsiteY203" fmla="*/ 51435 h 55245"/>
                      <a:gd name="connsiteX204" fmla="*/ 40957 w 56197"/>
                      <a:gd name="connsiteY204" fmla="*/ 50483 h 55245"/>
                      <a:gd name="connsiteX205" fmla="*/ 39052 w 56197"/>
                      <a:gd name="connsiteY205" fmla="*/ 47625 h 55245"/>
                      <a:gd name="connsiteX206" fmla="*/ 40957 w 56197"/>
                      <a:gd name="connsiteY206" fmla="*/ 46673 h 55245"/>
                      <a:gd name="connsiteX207" fmla="*/ 42863 w 56197"/>
                      <a:gd name="connsiteY207" fmla="*/ 49530 h 55245"/>
                      <a:gd name="connsiteX208" fmla="*/ 43815 w 56197"/>
                      <a:gd name="connsiteY208" fmla="*/ 49530 h 55245"/>
                      <a:gd name="connsiteX209" fmla="*/ 43815 w 56197"/>
                      <a:gd name="connsiteY209" fmla="*/ 49530 h 55245"/>
                      <a:gd name="connsiteX210" fmla="*/ 43815 w 56197"/>
                      <a:gd name="connsiteY210" fmla="*/ 48577 h 55245"/>
                      <a:gd name="connsiteX211" fmla="*/ 41910 w 56197"/>
                      <a:gd name="connsiteY211" fmla="*/ 45720 h 55245"/>
                      <a:gd name="connsiteX212" fmla="*/ 43815 w 56197"/>
                      <a:gd name="connsiteY212" fmla="*/ 43815 h 55245"/>
                      <a:gd name="connsiteX213" fmla="*/ 46672 w 56197"/>
                      <a:gd name="connsiteY213" fmla="*/ 46673 h 55245"/>
                      <a:gd name="connsiteX214" fmla="*/ 47625 w 56197"/>
                      <a:gd name="connsiteY214" fmla="*/ 46673 h 55245"/>
                      <a:gd name="connsiteX215" fmla="*/ 47625 w 56197"/>
                      <a:gd name="connsiteY215" fmla="*/ 46673 h 55245"/>
                      <a:gd name="connsiteX216" fmla="*/ 48577 w 56197"/>
                      <a:gd name="connsiteY216" fmla="*/ 48577 h 55245"/>
                      <a:gd name="connsiteX217" fmla="*/ 43815 w 56197"/>
                      <a:gd name="connsiteY217" fmla="*/ 19050 h 55245"/>
                      <a:gd name="connsiteX218" fmla="*/ 44767 w 56197"/>
                      <a:gd name="connsiteY218" fmla="*/ 39052 h 55245"/>
                      <a:gd name="connsiteX219" fmla="*/ 41910 w 56197"/>
                      <a:gd name="connsiteY219" fmla="*/ 40005 h 55245"/>
                      <a:gd name="connsiteX220" fmla="*/ 34290 w 56197"/>
                      <a:gd name="connsiteY220" fmla="*/ 33338 h 55245"/>
                      <a:gd name="connsiteX221" fmla="*/ 34290 w 56197"/>
                      <a:gd name="connsiteY221" fmla="*/ 27623 h 55245"/>
                      <a:gd name="connsiteX222" fmla="*/ 40957 w 56197"/>
                      <a:gd name="connsiteY222" fmla="*/ 20002 h 55245"/>
                      <a:gd name="connsiteX223" fmla="*/ 43815 w 56197"/>
                      <a:gd name="connsiteY223" fmla="*/ 19050 h 55245"/>
                      <a:gd name="connsiteX224" fmla="*/ 36195 w 56197"/>
                      <a:gd name="connsiteY224" fmla="*/ 14288 h 55245"/>
                      <a:gd name="connsiteX225" fmla="*/ 29527 w 56197"/>
                      <a:gd name="connsiteY225" fmla="*/ 21908 h 55245"/>
                      <a:gd name="connsiteX226" fmla="*/ 23813 w 56197"/>
                      <a:gd name="connsiteY226" fmla="*/ 21908 h 55245"/>
                      <a:gd name="connsiteX227" fmla="*/ 16192 w 56197"/>
                      <a:gd name="connsiteY227" fmla="*/ 15240 h 55245"/>
                      <a:gd name="connsiteX228" fmla="*/ 16192 w 56197"/>
                      <a:gd name="connsiteY228" fmla="*/ 12383 h 55245"/>
                      <a:gd name="connsiteX229" fmla="*/ 36195 w 56197"/>
                      <a:gd name="connsiteY229" fmla="*/ 11430 h 55245"/>
                      <a:gd name="connsiteX230" fmla="*/ 36195 w 56197"/>
                      <a:gd name="connsiteY230" fmla="*/ 14288 h 55245"/>
                      <a:gd name="connsiteX231" fmla="*/ 9525 w 56197"/>
                      <a:gd name="connsiteY231" fmla="*/ 40958 h 55245"/>
                      <a:gd name="connsiteX232" fmla="*/ 8572 w 56197"/>
                      <a:gd name="connsiteY232" fmla="*/ 20955 h 55245"/>
                      <a:gd name="connsiteX233" fmla="*/ 11430 w 56197"/>
                      <a:gd name="connsiteY233" fmla="*/ 20002 h 55245"/>
                      <a:gd name="connsiteX234" fmla="*/ 19050 w 56197"/>
                      <a:gd name="connsiteY234" fmla="*/ 26670 h 55245"/>
                      <a:gd name="connsiteX235" fmla="*/ 19050 w 56197"/>
                      <a:gd name="connsiteY235" fmla="*/ 33338 h 55245"/>
                      <a:gd name="connsiteX236" fmla="*/ 12382 w 56197"/>
                      <a:gd name="connsiteY236" fmla="*/ 40958 h 55245"/>
                      <a:gd name="connsiteX237" fmla="*/ 9525 w 56197"/>
                      <a:gd name="connsiteY237" fmla="*/ 40958 h 55245"/>
                      <a:gd name="connsiteX238" fmla="*/ 23813 w 56197"/>
                      <a:gd name="connsiteY238" fmla="*/ 32385 h 55245"/>
                      <a:gd name="connsiteX239" fmla="*/ 23813 w 56197"/>
                      <a:gd name="connsiteY239" fmla="*/ 27623 h 55245"/>
                      <a:gd name="connsiteX240" fmla="*/ 28575 w 56197"/>
                      <a:gd name="connsiteY240" fmla="*/ 27623 h 55245"/>
                      <a:gd name="connsiteX241" fmla="*/ 28575 w 56197"/>
                      <a:gd name="connsiteY241" fmla="*/ 32385 h 55245"/>
                      <a:gd name="connsiteX242" fmla="*/ 23813 w 56197"/>
                      <a:gd name="connsiteY242" fmla="*/ 32385 h 55245"/>
                      <a:gd name="connsiteX243" fmla="*/ 17145 w 56197"/>
                      <a:gd name="connsiteY243" fmla="*/ 45720 h 55245"/>
                      <a:gd name="connsiteX244" fmla="*/ 23813 w 56197"/>
                      <a:gd name="connsiteY244" fmla="*/ 38100 h 55245"/>
                      <a:gd name="connsiteX245" fmla="*/ 30480 w 56197"/>
                      <a:gd name="connsiteY245" fmla="*/ 38100 h 55245"/>
                      <a:gd name="connsiteX246" fmla="*/ 38100 w 56197"/>
                      <a:gd name="connsiteY246" fmla="*/ 44768 h 55245"/>
                      <a:gd name="connsiteX247" fmla="*/ 38100 w 56197"/>
                      <a:gd name="connsiteY247" fmla="*/ 47625 h 55245"/>
                      <a:gd name="connsiteX248" fmla="*/ 18097 w 56197"/>
                      <a:gd name="connsiteY248" fmla="*/ 48577 h 55245"/>
                      <a:gd name="connsiteX249" fmla="*/ 17145 w 56197"/>
                      <a:gd name="connsiteY249" fmla="*/ 45720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56197" h="55245">
                        <a:moveTo>
                          <a:pt x="48577" y="48577"/>
                        </a:moveTo>
                        <a:lnTo>
                          <a:pt x="45720" y="45720"/>
                        </a:lnTo>
                        <a:cubicBezTo>
                          <a:pt x="46672" y="44768"/>
                          <a:pt x="46672" y="44768"/>
                          <a:pt x="47625" y="43815"/>
                        </a:cubicBezTo>
                        <a:lnTo>
                          <a:pt x="50482" y="45720"/>
                        </a:lnTo>
                        <a:cubicBezTo>
                          <a:pt x="50482" y="45720"/>
                          <a:pt x="51435" y="45720"/>
                          <a:pt x="51435" y="45720"/>
                        </a:cubicBezTo>
                        <a:lnTo>
                          <a:pt x="51435" y="45720"/>
                        </a:lnTo>
                        <a:cubicBezTo>
                          <a:pt x="51435" y="45720"/>
                          <a:pt x="51435" y="44768"/>
                          <a:pt x="51435" y="44768"/>
                        </a:cubicBezTo>
                        <a:lnTo>
                          <a:pt x="48577" y="42863"/>
                        </a:lnTo>
                        <a:cubicBezTo>
                          <a:pt x="48577" y="41910"/>
                          <a:pt x="49530" y="40958"/>
                          <a:pt x="49530" y="40958"/>
                        </a:cubicBezTo>
                        <a:lnTo>
                          <a:pt x="53340" y="41910"/>
                        </a:lnTo>
                        <a:cubicBezTo>
                          <a:pt x="53340" y="41910"/>
                          <a:pt x="54292" y="41910"/>
                          <a:pt x="54292" y="41910"/>
                        </a:cubicBezTo>
                        <a:lnTo>
                          <a:pt x="54292" y="41910"/>
                        </a:lnTo>
                        <a:cubicBezTo>
                          <a:pt x="54292" y="41910"/>
                          <a:pt x="54292" y="40958"/>
                          <a:pt x="54292" y="40958"/>
                        </a:cubicBezTo>
                        <a:lnTo>
                          <a:pt x="50482" y="40005"/>
                        </a:lnTo>
                        <a:cubicBezTo>
                          <a:pt x="50482" y="39052"/>
                          <a:pt x="51435" y="38100"/>
                          <a:pt x="51435" y="38100"/>
                        </a:cubicBezTo>
                        <a:lnTo>
                          <a:pt x="55245" y="39052"/>
                        </a:lnTo>
                        <a:cubicBezTo>
                          <a:pt x="55245" y="39052"/>
                          <a:pt x="56197" y="39052"/>
                          <a:pt x="56197" y="38100"/>
                        </a:cubicBezTo>
                        <a:lnTo>
                          <a:pt x="56197" y="38100"/>
                        </a:lnTo>
                        <a:cubicBezTo>
                          <a:pt x="56197" y="38100"/>
                          <a:pt x="56197" y="37148"/>
                          <a:pt x="55245" y="37148"/>
                        </a:cubicBezTo>
                        <a:lnTo>
                          <a:pt x="51435" y="36195"/>
                        </a:lnTo>
                        <a:cubicBezTo>
                          <a:pt x="51435" y="35243"/>
                          <a:pt x="51435" y="34290"/>
                          <a:pt x="51435" y="33338"/>
                        </a:cubicBezTo>
                        <a:lnTo>
                          <a:pt x="55245" y="33338"/>
                        </a:lnTo>
                        <a:cubicBezTo>
                          <a:pt x="55245" y="33338"/>
                          <a:pt x="56197" y="33338"/>
                          <a:pt x="56197" y="32385"/>
                        </a:cubicBezTo>
                        <a:lnTo>
                          <a:pt x="56197" y="32385"/>
                        </a:lnTo>
                        <a:cubicBezTo>
                          <a:pt x="56197" y="32385"/>
                          <a:pt x="56197" y="31433"/>
                          <a:pt x="55245" y="31433"/>
                        </a:cubicBezTo>
                        <a:lnTo>
                          <a:pt x="51435" y="31433"/>
                        </a:lnTo>
                        <a:cubicBezTo>
                          <a:pt x="51435" y="30480"/>
                          <a:pt x="51435" y="29527"/>
                          <a:pt x="51435" y="28575"/>
                        </a:cubicBezTo>
                        <a:lnTo>
                          <a:pt x="55245" y="27623"/>
                        </a:lnTo>
                        <a:cubicBezTo>
                          <a:pt x="55245" y="27623"/>
                          <a:pt x="56197" y="27623"/>
                          <a:pt x="56197" y="26670"/>
                        </a:cubicBezTo>
                        <a:lnTo>
                          <a:pt x="56197" y="26670"/>
                        </a:lnTo>
                        <a:cubicBezTo>
                          <a:pt x="56197" y="26670"/>
                          <a:pt x="56197" y="25718"/>
                          <a:pt x="55245" y="25718"/>
                        </a:cubicBezTo>
                        <a:lnTo>
                          <a:pt x="51435" y="26670"/>
                        </a:lnTo>
                        <a:cubicBezTo>
                          <a:pt x="51435" y="25718"/>
                          <a:pt x="51435" y="24765"/>
                          <a:pt x="50482" y="23813"/>
                        </a:cubicBezTo>
                        <a:lnTo>
                          <a:pt x="54292" y="22860"/>
                        </a:lnTo>
                        <a:cubicBezTo>
                          <a:pt x="54292" y="22860"/>
                          <a:pt x="55245" y="21908"/>
                          <a:pt x="55245" y="21908"/>
                        </a:cubicBezTo>
                        <a:lnTo>
                          <a:pt x="55245" y="21908"/>
                        </a:lnTo>
                        <a:cubicBezTo>
                          <a:pt x="55245" y="21908"/>
                          <a:pt x="54292" y="20955"/>
                          <a:pt x="54292" y="20955"/>
                        </a:cubicBezTo>
                        <a:lnTo>
                          <a:pt x="50482" y="21908"/>
                        </a:lnTo>
                        <a:cubicBezTo>
                          <a:pt x="50482" y="20955"/>
                          <a:pt x="49530" y="20002"/>
                          <a:pt x="49530" y="20002"/>
                        </a:cubicBezTo>
                        <a:lnTo>
                          <a:pt x="52388" y="18098"/>
                        </a:lnTo>
                        <a:cubicBezTo>
                          <a:pt x="52388" y="18098"/>
                          <a:pt x="53340" y="17145"/>
                          <a:pt x="52388" y="17145"/>
                        </a:cubicBezTo>
                        <a:lnTo>
                          <a:pt x="52388" y="17145"/>
                        </a:lnTo>
                        <a:cubicBezTo>
                          <a:pt x="52388" y="17145"/>
                          <a:pt x="51435" y="16193"/>
                          <a:pt x="51435" y="17145"/>
                        </a:cubicBezTo>
                        <a:lnTo>
                          <a:pt x="48577" y="19050"/>
                        </a:lnTo>
                        <a:cubicBezTo>
                          <a:pt x="48577" y="18098"/>
                          <a:pt x="47625" y="18098"/>
                          <a:pt x="47625" y="17145"/>
                        </a:cubicBezTo>
                        <a:lnTo>
                          <a:pt x="50482" y="15240"/>
                        </a:lnTo>
                        <a:cubicBezTo>
                          <a:pt x="50482" y="15240"/>
                          <a:pt x="50482" y="14288"/>
                          <a:pt x="50482" y="14288"/>
                        </a:cubicBezTo>
                        <a:lnTo>
                          <a:pt x="50482" y="14288"/>
                        </a:lnTo>
                        <a:cubicBezTo>
                          <a:pt x="50482" y="14288"/>
                          <a:pt x="49530" y="14288"/>
                          <a:pt x="49530" y="14288"/>
                        </a:cubicBezTo>
                        <a:lnTo>
                          <a:pt x="46672" y="16193"/>
                        </a:lnTo>
                        <a:cubicBezTo>
                          <a:pt x="45720" y="15240"/>
                          <a:pt x="45720" y="15240"/>
                          <a:pt x="44767" y="14288"/>
                        </a:cubicBezTo>
                        <a:lnTo>
                          <a:pt x="46672" y="8573"/>
                        </a:lnTo>
                        <a:cubicBezTo>
                          <a:pt x="46672" y="8573"/>
                          <a:pt x="46672" y="7620"/>
                          <a:pt x="46672" y="7620"/>
                        </a:cubicBezTo>
                        <a:lnTo>
                          <a:pt x="46672" y="7620"/>
                        </a:lnTo>
                        <a:cubicBezTo>
                          <a:pt x="46672" y="7620"/>
                          <a:pt x="45720" y="7620"/>
                          <a:pt x="45720" y="7620"/>
                        </a:cubicBezTo>
                        <a:lnTo>
                          <a:pt x="42863" y="10477"/>
                        </a:lnTo>
                        <a:cubicBezTo>
                          <a:pt x="41910" y="9525"/>
                          <a:pt x="41910" y="9525"/>
                          <a:pt x="40957" y="8573"/>
                        </a:cubicBezTo>
                        <a:lnTo>
                          <a:pt x="42863" y="5715"/>
                        </a:lnTo>
                        <a:cubicBezTo>
                          <a:pt x="42863" y="5715"/>
                          <a:pt x="42863" y="4763"/>
                          <a:pt x="42863" y="4763"/>
                        </a:cubicBezTo>
                        <a:lnTo>
                          <a:pt x="42863" y="4763"/>
                        </a:lnTo>
                        <a:cubicBezTo>
                          <a:pt x="42863" y="4763"/>
                          <a:pt x="41910" y="4763"/>
                          <a:pt x="41910" y="4763"/>
                        </a:cubicBezTo>
                        <a:lnTo>
                          <a:pt x="40005" y="7620"/>
                        </a:lnTo>
                        <a:cubicBezTo>
                          <a:pt x="39052" y="7620"/>
                          <a:pt x="38100" y="6668"/>
                          <a:pt x="38100" y="6668"/>
                        </a:cubicBezTo>
                        <a:lnTo>
                          <a:pt x="39052" y="2858"/>
                        </a:lnTo>
                        <a:cubicBezTo>
                          <a:pt x="39052" y="2858"/>
                          <a:pt x="39052" y="1905"/>
                          <a:pt x="39052" y="1905"/>
                        </a:cubicBezTo>
                        <a:lnTo>
                          <a:pt x="39052" y="1905"/>
                        </a:lnTo>
                        <a:cubicBezTo>
                          <a:pt x="39052" y="1905"/>
                          <a:pt x="38100" y="1905"/>
                          <a:pt x="38100" y="1905"/>
                        </a:cubicBezTo>
                        <a:lnTo>
                          <a:pt x="37147" y="5715"/>
                        </a:lnTo>
                        <a:cubicBezTo>
                          <a:pt x="36195" y="5715"/>
                          <a:pt x="35242" y="4763"/>
                          <a:pt x="35242" y="4763"/>
                        </a:cubicBezTo>
                        <a:lnTo>
                          <a:pt x="36195" y="952"/>
                        </a:lnTo>
                        <a:cubicBezTo>
                          <a:pt x="36195" y="952"/>
                          <a:pt x="36195" y="0"/>
                          <a:pt x="35242" y="0"/>
                        </a:cubicBezTo>
                        <a:lnTo>
                          <a:pt x="35242" y="0"/>
                        </a:lnTo>
                        <a:cubicBezTo>
                          <a:pt x="35242" y="0"/>
                          <a:pt x="34290" y="0"/>
                          <a:pt x="34290" y="952"/>
                        </a:cubicBezTo>
                        <a:lnTo>
                          <a:pt x="33338" y="4763"/>
                        </a:lnTo>
                        <a:cubicBezTo>
                          <a:pt x="32385" y="4763"/>
                          <a:pt x="31432" y="4763"/>
                          <a:pt x="30480" y="4763"/>
                        </a:cubicBezTo>
                        <a:lnTo>
                          <a:pt x="30480" y="952"/>
                        </a:lnTo>
                        <a:cubicBezTo>
                          <a:pt x="30480" y="952"/>
                          <a:pt x="30480" y="0"/>
                          <a:pt x="29527" y="0"/>
                        </a:cubicBezTo>
                        <a:lnTo>
                          <a:pt x="29527" y="0"/>
                        </a:lnTo>
                        <a:cubicBezTo>
                          <a:pt x="29527" y="0"/>
                          <a:pt x="28575" y="0"/>
                          <a:pt x="28575" y="952"/>
                        </a:cubicBezTo>
                        <a:lnTo>
                          <a:pt x="28575" y="4763"/>
                        </a:lnTo>
                        <a:cubicBezTo>
                          <a:pt x="27622" y="4763"/>
                          <a:pt x="26670" y="4763"/>
                          <a:pt x="25717" y="4763"/>
                        </a:cubicBezTo>
                        <a:lnTo>
                          <a:pt x="24765" y="952"/>
                        </a:lnTo>
                        <a:cubicBezTo>
                          <a:pt x="24765" y="952"/>
                          <a:pt x="24765" y="0"/>
                          <a:pt x="23813" y="0"/>
                        </a:cubicBezTo>
                        <a:lnTo>
                          <a:pt x="23813" y="0"/>
                        </a:lnTo>
                        <a:cubicBezTo>
                          <a:pt x="23813" y="0"/>
                          <a:pt x="22860" y="0"/>
                          <a:pt x="22860" y="952"/>
                        </a:cubicBezTo>
                        <a:lnTo>
                          <a:pt x="23813" y="4763"/>
                        </a:lnTo>
                        <a:cubicBezTo>
                          <a:pt x="22860" y="4763"/>
                          <a:pt x="21907" y="4763"/>
                          <a:pt x="20955" y="5715"/>
                        </a:cubicBezTo>
                        <a:lnTo>
                          <a:pt x="20002" y="1905"/>
                        </a:lnTo>
                        <a:cubicBezTo>
                          <a:pt x="20002" y="1905"/>
                          <a:pt x="19050" y="952"/>
                          <a:pt x="19050" y="952"/>
                        </a:cubicBezTo>
                        <a:lnTo>
                          <a:pt x="19050" y="952"/>
                        </a:lnTo>
                        <a:cubicBezTo>
                          <a:pt x="19050" y="952"/>
                          <a:pt x="18097" y="1905"/>
                          <a:pt x="18097" y="1905"/>
                        </a:cubicBezTo>
                        <a:lnTo>
                          <a:pt x="19050" y="5715"/>
                        </a:lnTo>
                        <a:cubicBezTo>
                          <a:pt x="18097" y="5715"/>
                          <a:pt x="17145" y="6668"/>
                          <a:pt x="17145" y="6668"/>
                        </a:cubicBezTo>
                        <a:lnTo>
                          <a:pt x="15240" y="3810"/>
                        </a:lnTo>
                        <a:cubicBezTo>
                          <a:pt x="15240" y="3810"/>
                          <a:pt x="14288" y="2858"/>
                          <a:pt x="14288" y="3810"/>
                        </a:cubicBezTo>
                        <a:lnTo>
                          <a:pt x="14288" y="3810"/>
                        </a:lnTo>
                        <a:cubicBezTo>
                          <a:pt x="14288" y="3810"/>
                          <a:pt x="13335" y="4763"/>
                          <a:pt x="14288" y="4763"/>
                        </a:cubicBezTo>
                        <a:lnTo>
                          <a:pt x="16192" y="7620"/>
                        </a:lnTo>
                        <a:cubicBezTo>
                          <a:pt x="15240" y="7620"/>
                          <a:pt x="15240" y="8573"/>
                          <a:pt x="14288" y="8573"/>
                        </a:cubicBezTo>
                        <a:lnTo>
                          <a:pt x="12382" y="5715"/>
                        </a:lnTo>
                        <a:cubicBezTo>
                          <a:pt x="12382" y="5715"/>
                          <a:pt x="11430" y="5715"/>
                          <a:pt x="11430" y="5715"/>
                        </a:cubicBezTo>
                        <a:lnTo>
                          <a:pt x="11430" y="5715"/>
                        </a:lnTo>
                        <a:cubicBezTo>
                          <a:pt x="11430" y="5715"/>
                          <a:pt x="11430" y="6668"/>
                          <a:pt x="11430" y="6668"/>
                        </a:cubicBezTo>
                        <a:lnTo>
                          <a:pt x="13335" y="9525"/>
                        </a:lnTo>
                        <a:cubicBezTo>
                          <a:pt x="12382" y="10477"/>
                          <a:pt x="12382" y="10477"/>
                          <a:pt x="11430" y="11430"/>
                        </a:cubicBezTo>
                        <a:lnTo>
                          <a:pt x="8572" y="8573"/>
                        </a:lnTo>
                        <a:cubicBezTo>
                          <a:pt x="8572" y="8573"/>
                          <a:pt x="7620" y="8573"/>
                          <a:pt x="7620" y="8573"/>
                        </a:cubicBezTo>
                        <a:lnTo>
                          <a:pt x="7620" y="8573"/>
                        </a:lnTo>
                        <a:cubicBezTo>
                          <a:pt x="7620" y="8573"/>
                          <a:pt x="7620" y="9525"/>
                          <a:pt x="7620" y="9525"/>
                        </a:cubicBezTo>
                        <a:lnTo>
                          <a:pt x="10477" y="12383"/>
                        </a:lnTo>
                        <a:cubicBezTo>
                          <a:pt x="9525" y="13335"/>
                          <a:pt x="9525" y="13335"/>
                          <a:pt x="8572" y="14288"/>
                        </a:cubicBezTo>
                        <a:lnTo>
                          <a:pt x="5715" y="12383"/>
                        </a:lnTo>
                        <a:cubicBezTo>
                          <a:pt x="5715" y="12383"/>
                          <a:pt x="4763" y="12383"/>
                          <a:pt x="4763" y="12383"/>
                        </a:cubicBezTo>
                        <a:lnTo>
                          <a:pt x="4763" y="12383"/>
                        </a:lnTo>
                        <a:cubicBezTo>
                          <a:pt x="4763" y="12383"/>
                          <a:pt x="4763" y="13335"/>
                          <a:pt x="4763" y="13335"/>
                        </a:cubicBezTo>
                        <a:lnTo>
                          <a:pt x="7620" y="15240"/>
                        </a:lnTo>
                        <a:cubicBezTo>
                          <a:pt x="7620" y="16193"/>
                          <a:pt x="6667" y="17145"/>
                          <a:pt x="6667" y="17145"/>
                        </a:cubicBezTo>
                        <a:lnTo>
                          <a:pt x="2857" y="16193"/>
                        </a:lnTo>
                        <a:cubicBezTo>
                          <a:pt x="2857" y="16193"/>
                          <a:pt x="1905" y="16193"/>
                          <a:pt x="1905" y="16193"/>
                        </a:cubicBezTo>
                        <a:lnTo>
                          <a:pt x="1905" y="16193"/>
                        </a:lnTo>
                        <a:cubicBezTo>
                          <a:pt x="1905" y="16193"/>
                          <a:pt x="1905" y="17145"/>
                          <a:pt x="1905" y="17145"/>
                        </a:cubicBezTo>
                        <a:lnTo>
                          <a:pt x="5715" y="18098"/>
                        </a:lnTo>
                        <a:cubicBezTo>
                          <a:pt x="5715" y="19050"/>
                          <a:pt x="4763" y="20002"/>
                          <a:pt x="4763" y="20002"/>
                        </a:cubicBezTo>
                        <a:lnTo>
                          <a:pt x="952" y="19050"/>
                        </a:lnTo>
                        <a:cubicBezTo>
                          <a:pt x="952" y="19050"/>
                          <a:pt x="0" y="19050"/>
                          <a:pt x="0" y="20002"/>
                        </a:cubicBezTo>
                        <a:lnTo>
                          <a:pt x="0" y="20002"/>
                        </a:lnTo>
                        <a:cubicBezTo>
                          <a:pt x="0" y="20002"/>
                          <a:pt x="0" y="20955"/>
                          <a:pt x="952" y="20955"/>
                        </a:cubicBezTo>
                        <a:lnTo>
                          <a:pt x="4763" y="21908"/>
                        </a:lnTo>
                        <a:cubicBezTo>
                          <a:pt x="4763" y="22860"/>
                          <a:pt x="4763" y="23813"/>
                          <a:pt x="4763" y="24765"/>
                        </a:cubicBezTo>
                        <a:lnTo>
                          <a:pt x="952" y="24765"/>
                        </a:lnTo>
                        <a:cubicBezTo>
                          <a:pt x="952" y="24765"/>
                          <a:pt x="0" y="24765"/>
                          <a:pt x="0" y="25718"/>
                        </a:cubicBezTo>
                        <a:lnTo>
                          <a:pt x="0" y="25718"/>
                        </a:lnTo>
                        <a:cubicBezTo>
                          <a:pt x="0" y="25718"/>
                          <a:pt x="0" y="26670"/>
                          <a:pt x="952" y="26670"/>
                        </a:cubicBezTo>
                        <a:lnTo>
                          <a:pt x="4763" y="26670"/>
                        </a:lnTo>
                        <a:cubicBezTo>
                          <a:pt x="4763" y="27623"/>
                          <a:pt x="4763" y="28575"/>
                          <a:pt x="4763" y="29527"/>
                        </a:cubicBezTo>
                        <a:lnTo>
                          <a:pt x="952" y="30480"/>
                        </a:lnTo>
                        <a:cubicBezTo>
                          <a:pt x="952" y="30480"/>
                          <a:pt x="0" y="30480"/>
                          <a:pt x="0" y="31433"/>
                        </a:cubicBezTo>
                        <a:lnTo>
                          <a:pt x="0" y="31433"/>
                        </a:lnTo>
                        <a:cubicBezTo>
                          <a:pt x="0" y="31433"/>
                          <a:pt x="0" y="32385"/>
                          <a:pt x="952" y="32385"/>
                        </a:cubicBezTo>
                        <a:lnTo>
                          <a:pt x="4763" y="31433"/>
                        </a:lnTo>
                        <a:cubicBezTo>
                          <a:pt x="4763" y="32385"/>
                          <a:pt x="4763" y="33338"/>
                          <a:pt x="5715" y="34290"/>
                        </a:cubicBezTo>
                        <a:lnTo>
                          <a:pt x="1905" y="35243"/>
                        </a:lnTo>
                        <a:cubicBezTo>
                          <a:pt x="1905" y="35243"/>
                          <a:pt x="952" y="36195"/>
                          <a:pt x="952" y="36195"/>
                        </a:cubicBezTo>
                        <a:lnTo>
                          <a:pt x="952" y="36195"/>
                        </a:lnTo>
                        <a:cubicBezTo>
                          <a:pt x="952" y="36195"/>
                          <a:pt x="1905" y="37148"/>
                          <a:pt x="1905" y="37148"/>
                        </a:cubicBezTo>
                        <a:lnTo>
                          <a:pt x="5715" y="36195"/>
                        </a:lnTo>
                        <a:cubicBezTo>
                          <a:pt x="5715" y="37148"/>
                          <a:pt x="6667" y="38100"/>
                          <a:pt x="6667" y="38100"/>
                        </a:cubicBezTo>
                        <a:lnTo>
                          <a:pt x="3810" y="40005"/>
                        </a:lnTo>
                        <a:cubicBezTo>
                          <a:pt x="3810" y="40005"/>
                          <a:pt x="2857" y="40958"/>
                          <a:pt x="3810" y="40958"/>
                        </a:cubicBezTo>
                        <a:lnTo>
                          <a:pt x="3810" y="40958"/>
                        </a:lnTo>
                        <a:cubicBezTo>
                          <a:pt x="3810" y="40958"/>
                          <a:pt x="4763" y="41910"/>
                          <a:pt x="4763" y="40958"/>
                        </a:cubicBezTo>
                        <a:lnTo>
                          <a:pt x="7620" y="39052"/>
                        </a:lnTo>
                        <a:cubicBezTo>
                          <a:pt x="7620" y="40005"/>
                          <a:pt x="8572" y="40005"/>
                          <a:pt x="8572" y="40958"/>
                        </a:cubicBezTo>
                        <a:lnTo>
                          <a:pt x="5715" y="42863"/>
                        </a:lnTo>
                        <a:cubicBezTo>
                          <a:pt x="5715" y="42863"/>
                          <a:pt x="5715" y="43815"/>
                          <a:pt x="5715" y="43815"/>
                        </a:cubicBezTo>
                        <a:lnTo>
                          <a:pt x="5715" y="43815"/>
                        </a:lnTo>
                        <a:cubicBezTo>
                          <a:pt x="5715" y="43815"/>
                          <a:pt x="6667" y="43815"/>
                          <a:pt x="6667" y="43815"/>
                        </a:cubicBezTo>
                        <a:lnTo>
                          <a:pt x="9525" y="41910"/>
                        </a:lnTo>
                        <a:cubicBezTo>
                          <a:pt x="10477" y="42863"/>
                          <a:pt x="10477" y="42863"/>
                          <a:pt x="11430" y="43815"/>
                        </a:cubicBezTo>
                        <a:lnTo>
                          <a:pt x="8572" y="46673"/>
                        </a:lnTo>
                        <a:cubicBezTo>
                          <a:pt x="8572" y="46673"/>
                          <a:pt x="8572" y="47625"/>
                          <a:pt x="8572" y="47625"/>
                        </a:cubicBezTo>
                        <a:lnTo>
                          <a:pt x="8572" y="47625"/>
                        </a:lnTo>
                        <a:cubicBezTo>
                          <a:pt x="8572" y="47625"/>
                          <a:pt x="9525" y="47625"/>
                          <a:pt x="9525" y="47625"/>
                        </a:cubicBezTo>
                        <a:lnTo>
                          <a:pt x="12382" y="44768"/>
                        </a:lnTo>
                        <a:cubicBezTo>
                          <a:pt x="13335" y="45720"/>
                          <a:pt x="13335" y="45720"/>
                          <a:pt x="14288" y="46673"/>
                        </a:cubicBezTo>
                        <a:lnTo>
                          <a:pt x="12382" y="49530"/>
                        </a:lnTo>
                        <a:cubicBezTo>
                          <a:pt x="12382" y="49530"/>
                          <a:pt x="12382" y="50483"/>
                          <a:pt x="12382" y="50483"/>
                        </a:cubicBezTo>
                        <a:lnTo>
                          <a:pt x="12382" y="50483"/>
                        </a:lnTo>
                        <a:cubicBezTo>
                          <a:pt x="12382" y="50483"/>
                          <a:pt x="13335" y="50483"/>
                          <a:pt x="13335" y="50483"/>
                        </a:cubicBezTo>
                        <a:lnTo>
                          <a:pt x="15240" y="47625"/>
                        </a:lnTo>
                        <a:cubicBezTo>
                          <a:pt x="16192" y="47625"/>
                          <a:pt x="17145" y="48577"/>
                          <a:pt x="17145" y="48577"/>
                        </a:cubicBezTo>
                        <a:lnTo>
                          <a:pt x="16192" y="52388"/>
                        </a:lnTo>
                        <a:cubicBezTo>
                          <a:pt x="16192" y="52388"/>
                          <a:pt x="16192" y="53340"/>
                          <a:pt x="16192" y="53340"/>
                        </a:cubicBezTo>
                        <a:lnTo>
                          <a:pt x="16192" y="53340"/>
                        </a:lnTo>
                        <a:cubicBezTo>
                          <a:pt x="16192" y="53340"/>
                          <a:pt x="17145" y="53340"/>
                          <a:pt x="17145" y="53340"/>
                        </a:cubicBezTo>
                        <a:lnTo>
                          <a:pt x="18097" y="49530"/>
                        </a:lnTo>
                        <a:cubicBezTo>
                          <a:pt x="19050" y="49530"/>
                          <a:pt x="20002" y="50483"/>
                          <a:pt x="20002" y="50483"/>
                        </a:cubicBezTo>
                        <a:lnTo>
                          <a:pt x="19050" y="54293"/>
                        </a:lnTo>
                        <a:cubicBezTo>
                          <a:pt x="19050" y="54293"/>
                          <a:pt x="19050" y="55245"/>
                          <a:pt x="20002" y="55245"/>
                        </a:cubicBezTo>
                        <a:lnTo>
                          <a:pt x="20002" y="55245"/>
                        </a:lnTo>
                        <a:cubicBezTo>
                          <a:pt x="20002" y="55245"/>
                          <a:pt x="20955" y="55245"/>
                          <a:pt x="20955" y="54293"/>
                        </a:cubicBezTo>
                        <a:lnTo>
                          <a:pt x="21907" y="50483"/>
                        </a:lnTo>
                        <a:cubicBezTo>
                          <a:pt x="22860" y="50483"/>
                          <a:pt x="23813" y="50483"/>
                          <a:pt x="24765" y="50483"/>
                        </a:cubicBezTo>
                        <a:lnTo>
                          <a:pt x="24765" y="54293"/>
                        </a:lnTo>
                        <a:cubicBezTo>
                          <a:pt x="24765" y="54293"/>
                          <a:pt x="24765" y="55245"/>
                          <a:pt x="25717" y="55245"/>
                        </a:cubicBezTo>
                        <a:lnTo>
                          <a:pt x="25717" y="55245"/>
                        </a:lnTo>
                        <a:cubicBezTo>
                          <a:pt x="25717" y="55245"/>
                          <a:pt x="26670" y="55245"/>
                          <a:pt x="26670" y="54293"/>
                        </a:cubicBezTo>
                        <a:lnTo>
                          <a:pt x="26670" y="50483"/>
                        </a:lnTo>
                        <a:cubicBezTo>
                          <a:pt x="27622" y="50483"/>
                          <a:pt x="28575" y="50483"/>
                          <a:pt x="29527" y="50483"/>
                        </a:cubicBezTo>
                        <a:lnTo>
                          <a:pt x="30480" y="54293"/>
                        </a:lnTo>
                        <a:cubicBezTo>
                          <a:pt x="30480" y="54293"/>
                          <a:pt x="30480" y="55245"/>
                          <a:pt x="31432" y="55245"/>
                        </a:cubicBezTo>
                        <a:lnTo>
                          <a:pt x="31432" y="55245"/>
                        </a:lnTo>
                        <a:cubicBezTo>
                          <a:pt x="31432" y="55245"/>
                          <a:pt x="32385" y="55245"/>
                          <a:pt x="32385" y="54293"/>
                        </a:cubicBezTo>
                        <a:lnTo>
                          <a:pt x="31432" y="50483"/>
                        </a:lnTo>
                        <a:cubicBezTo>
                          <a:pt x="32385" y="50483"/>
                          <a:pt x="33338" y="50483"/>
                          <a:pt x="34290" y="49530"/>
                        </a:cubicBezTo>
                        <a:lnTo>
                          <a:pt x="35242" y="53340"/>
                        </a:lnTo>
                        <a:cubicBezTo>
                          <a:pt x="35242" y="53340"/>
                          <a:pt x="36195" y="54293"/>
                          <a:pt x="36195" y="54293"/>
                        </a:cubicBezTo>
                        <a:lnTo>
                          <a:pt x="36195" y="54293"/>
                        </a:lnTo>
                        <a:cubicBezTo>
                          <a:pt x="36195" y="54293"/>
                          <a:pt x="37147" y="53340"/>
                          <a:pt x="37147" y="53340"/>
                        </a:cubicBezTo>
                        <a:lnTo>
                          <a:pt x="36195" y="49530"/>
                        </a:lnTo>
                        <a:cubicBezTo>
                          <a:pt x="37147" y="49530"/>
                          <a:pt x="38100" y="48577"/>
                          <a:pt x="38100" y="48577"/>
                        </a:cubicBezTo>
                        <a:lnTo>
                          <a:pt x="40005" y="51435"/>
                        </a:lnTo>
                        <a:cubicBezTo>
                          <a:pt x="40005" y="51435"/>
                          <a:pt x="40957" y="52388"/>
                          <a:pt x="40957" y="51435"/>
                        </a:cubicBezTo>
                        <a:lnTo>
                          <a:pt x="40957" y="51435"/>
                        </a:lnTo>
                        <a:cubicBezTo>
                          <a:pt x="40957" y="51435"/>
                          <a:pt x="41910" y="50483"/>
                          <a:pt x="40957" y="50483"/>
                        </a:cubicBezTo>
                        <a:lnTo>
                          <a:pt x="39052" y="47625"/>
                        </a:lnTo>
                        <a:cubicBezTo>
                          <a:pt x="40005" y="47625"/>
                          <a:pt x="40005" y="46673"/>
                          <a:pt x="40957" y="46673"/>
                        </a:cubicBezTo>
                        <a:lnTo>
                          <a:pt x="42863" y="49530"/>
                        </a:lnTo>
                        <a:cubicBezTo>
                          <a:pt x="42863" y="49530"/>
                          <a:pt x="43815" y="49530"/>
                          <a:pt x="43815" y="49530"/>
                        </a:cubicBezTo>
                        <a:lnTo>
                          <a:pt x="43815" y="49530"/>
                        </a:lnTo>
                        <a:cubicBezTo>
                          <a:pt x="43815" y="49530"/>
                          <a:pt x="43815" y="48577"/>
                          <a:pt x="43815" y="48577"/>
                        </a:cubicBezTo>
                        <a:lnTo>
                          <a:pt x="41910" y="45720"/>
                        </a:lnTo>
                        <a:cubicBezTo>
                          <a:pt x="42863" y="44768"/>
                          <a:pt x="42863" y="44768"/>
                          <a:pt x="43815" y="43815"/>
                        </a:cubicBezTo>
                        <a:lnTo>
                          <a:pt x="46672" y="46673"/>
                        </a:lnTo>
                        <a:cubicBezTo>
                          <a:pt x="46672" y="46673"/>
                          <a:pt x="47625" y="46673"/>
                          <a:pt x="47625" y="46673"/>
                        </a:cubicBezTo>
                        <a:lnTo>
                          <a:pt x="47625" y="46673"/>
                        </a:lnTo>
                        <a:cubicBezTo>
                          <a:pt x="49530" y="49530"/>
                          <a:pt x="49530" y="48577"/>
                          <a:pt x="48577" y="48577"/>
                        </a:cubicBezTo>
                        <a:close/>
                        <a:moveTo>
                          <a:pt x="43815" y="19050"/>
                        </a:moveTo>
                        <a:cubicBezTo>
                          <a:pt x="47625" y="24765"/>
                          <a:pt x="47625" y="32385"/>
                          <a:pt x="44767" y="39052"/>
                        </a:cubicBezTo>
                        <a:cubicBezTo>
                          <a:pt x="43815" y="40005"/>
                          <a:pt x="42863" y="40005"/>
                          <a:pt x="41910" y="40005"/>
                        </a:cubicBezTo>
                        <a:lnTo>
                          <a:pt x="34290" y="33338"/>
                        </a:lnTo>
                        <a:cubicBezTo>
                          <a:pt x="35242" y="31433"/>
                          <a:pt x="35242" y="29527"/>
                          <a:pt x="34290" y="27623"/>
                        </a:cubicBezTo>
                        <a:lnTo>
                          <a:pt x="40957" y="20002"/>
                        </a:lnTo>
                        <a:cubicBezTo>
                          <a:pt x="41910" y="17145"/>
                          <a:pt x="43815" y="18098"/>
                          <a:pt x="43815" y="19050"/>
                        </a:cubicBezTo>
                        <a:close/>
                        <a:moveTo>
                          <a:pt x="36195" y="14288"/>
                        </a:moveTo>
                        <a:lnTo>
                          <a:pt x="29527" y="21908"/>
                        </a:lnTo>
                        <a:cubicBezTo>
                          <a:pt x="27622" y="20955"/>
                          <a:pt x="25717" y="20955"/>
                          <a:pt x="23813" y="21908"/>
                        </a:cubicBezTo>
                        <a:lnTo>
                          <a:pt x="16192" y="15240"/>
                        </a:lnTo>
                        <a:cubicBezTo>
                          <a:pt x="15240" y="14288"/>
                          <a:pt x="15240" y="13335"/>
                          <a:pt x="16192" y="12383"/>
                        </a:cubicBezTo>
                        <a:cubicBezTo>
                          <a:pt x="21907" y="8573"/>
                          <a:pt x="29527" y="8573"/>
                          <a:pt x="36195" y="11430"/>
                        </a:cubicBezTo>
                        <a:cubicBezTo>
                          <a:pt x="37147" y="11430"/>
                          <a:pt x="37147" y="13335"/>
                          <a:pt x="36195" y="14288"/>
                        </a:cubicBezTo>
                        <a:close/>
                        <a:moveTo>
                          <a:pt x="9525" y="40958"/>
                        </a:moveTo>
                        <a:cubicBezTo>
                          <a:pt x="5715" y="35243"/>
                          <a:pt x="5715" y="27623"/>
                          <a:pt x="8572" y="20955"/>
                        </a:cubicBezTo>
                        <a:cubicBezTo>
                          <a:pt x="9525" y="20002"/>
                          <a:pt x="10477" y="20002"/>
                          <a:pt x="11430" y="20002"/>
                        </a:cubicBezTo>
                        <a:lnTo>
                          <a:pt x="19050" y="26670"/>
                        </a:lnTo>
                        <a:cubicBezTo>
                          <a:pt x="18097" y="28575"/>
                          <a:pt x="18097" y="31433"/>
                          <a:pt x="19050" y="33338"/>
                        </a:cubicBezTo>
                        <a:lnTo>
                          <a:pt x="12382" y="40958"/>
                        </a:lnTo>
                        <a:cubicBezTo>
                          <a:pt x="11430" y="41910"/>
                          <a:pt x="9525" y="41910"/>
                          <a:pt x="9525" y="40958"/>
                        </a:cubicBezTo>
                        <a:close/>
                        <a:moveTo>
                          <a:pt x="23813" y="32385"/>
                        </a:moveTo>
                        <a:cubicBezTo>
                          <a:pt x="21907" y="31433"/>
                          <a:pt x="21907" y="28575"/>
                          <a:pt x="23813" y="27623"/>
                        </a:cubicBezTo>
                        <a:cubicBezTo>
                          <a:pt x="25717" y="26670"/>
                          <a:pt x="27622" y="25718"/>
                          <a:pt x="28575" y="27623"/>
                        </a:cubicBezTo>
                        <a:cubicBezTo>
                          <a:pt x="30480" y="28575"/>
                          <a:pt x="30480" y="31433"/>
                          <a:pt x="28575" y="32385"/>
                        </a:cubicBezTo>
                        <a:cubicBezTo>
                          <a:pt x="27622" y="33338"/>
                          <a:pt x="25717" y="33338"/>
                          <a:pt x="23813" y="32385"/>
                        </a:cubicBezTo>
                        <a:close/>
                        <a:moveTo>
                          <a:pt x="17145" y="45720"/>
                        </a:moveTo>
                        <a:lnTo>
                          <a:pt x="23813" y="38100"/>
                        </a:lnTo>
                        <a:cubicBezTo>
                          <a:pt x="25717" y="39052"/>
                          <a:pt x="28575" y="39052"/>
                          <a:pt x="30480" y="38100"/>
                        </a:cubicBezTo>
                        <a:lnTo>
                          <a:pt x="38100" y="44768"/>
                        </a:lnTo>
                        <a:cubicBezTo>
                          <a:pt x="39052" y="45720"/>
                          <a:pt x="39052" y="46673"/>
                          <a:pt x="38100" y="47625"/>
                        </a:cubicBezTo>
                        <a:cubicBezTo>
                          <a:pt x="32385" y="51435"/>
                          <a:pt x="24765" y="52388"/>
                          <a:pt x="18097" y="48577"/>
                        </a:cubicBezTo>
                        <a:cubicBezTo>
                          <a:pt x="16192" y="47625"/>
                          <a:pt x="16192" y="46673"/>
                          <a:pt x="17145" y="4572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71B6F77C-8216-4EC8-9729-4F547B90B191}"/>
                      </a:ext>
                    </a:extLst>
                  </p:cNvPr>
                  <p:cNvSpPr/>
                  <p:nvPr/>
                </p:nvSpPr>
                <p:spPr>
                  <a:xfrm>
                    <a:off x="2482399" y="3096577"/>
                    <a:ext cx="58102" cy="58102"/>
                  </a:xfrm>
                  <a:custGeom>
                    <a:avLst/>
                    <a:gdLst>
                      <a:gd name="connsiteX0" fmla="*/ 55245 w 58102"/>
                      <a:gd name="connsiteY0" fmla="*/ 24765 h 58102"/>
                      <a:gd name="connsiteX1" fmla="*/ 56198 w 58102"/>
                      <a:gd name="connsiteY1" fmla="*/ 22860 h 58102"/>
                      <a:gd name="connsiteX2" fmla="*/ 54292 w 58102"/>
                      <a:gd name="connsiteY2" fmla="*/ 21908 h 58102"/>
                      <a:gd name="connsiteX3" fmla="*/ 52388 w 58102"/>
                      <a:gd name="connsiteY3" fmla="*/ 21908 h 58102"/>
                      <a:gd name="connsiteX4" fmla="*/ 51435 w 58102"/>
                      <a:gd name="connsiteY4" fmla="*/ 18098 h 58102"/>
                      <a:gd name="connsiteX5" fmla="*/ 53340 w 58102"/>
                      <a:gd name="connsiteY5" fmla="*/ 17145 h 58102"/>
                      <a:gd name="connsiteX6" fmla="*/ 54292 w 58102"/>
                      <a:gd name="connsiteY6" fmla="*/ 15240 h 58102"/>
                      <a:gd name="connsiteX7" fmla="*/ 52388 w 58102"/>
                      <a:gd name="connsiteY7" fmla="*/ 14288 h 58102"/>
                      <a:gd name="connsiteX8" fmla="*/ 50483 w 58102"/>
                      <a:gd name="connsiteY8" fmla="*/ 15240 h 58102"/>
                      <a:gd name="connsiteX9" fmla="*/ 48578 w 58102"/>
                      <a:gd name="connsiteY9" fmla="*/ 12383 h 58102"/>
                      <a:gd name="connsiteX10" fmla="*/ 50483 w 58102"/>
                      <a:gd name="connsiteY10" fmla="*/ 10477 h 58102"/>
                      <a:gd name="connsiteX11" fmla="*/ 50483 w 58102"/>
                      <a:gd name="connsiteY11" fmla="*/ 8573 h 58102"/>
                      <a:gd name="connsiteX12" fmla="*/ 48578 w 58102"/>
                      <a:gd name="connsiteY12" fmla="*/ 8573 h 58102"/>
                      <a:gd name="connsiteX13" fmla="*/ 46673 w 58102"/>
                      <a:gd name="connsiteY13" fmla="*/ 10477 h 58102"/>
                      <a:gd name="connsiteX14" fmla="*/ 43815 w 58102"/>
                      <a:gd name="connsiteY14" fmla="*/ 8573 h 58102"/>
                      <a:gd name="connsiteX15" fmla="*/ 44767 w 58102"/>
                      <a:gd name="connsiteY15" fmla="*/ 6668 h 58102"/>
                      <a:gd name="connsiteX16" fmla="*/ 43815 w 58102"/>
                      <a:gd name="connsiteY16" fmla="*/ 4763 h 58102"/>
                      <a:gd name="connsiteX17" fmla="*/ 41910 w 58102"/>
                      <a:gd name="connsiteY17" fmla="*/ 5715 h 58102"/>
                      <a:gd name="connsiteX18" fmla="*/ 40958 w 58102"/>
                      <a:gd name="connsiteY18" fmla="*/ 7620 h 58102"/>
                      <a:gd name="connsiteX19" fmla="*/ 38100 w 58102"/>
                      <a:gd name="connsiteY19" fmla="*/ 5715 h 58102"/>
                      <a:gd name="connsiteX20" fmla="*/ 39053 w 58102"/>
                      <a:gd name="connsiteY20" fmla="*/ 3810 h 58102"/>
                      <a:gd name="connsiteX21" fmla="*/ 38100 w 58102"/>
                      <a:gd name="connsiteY21" fmla="*/ 1905 h 58102"/>
                      <a:gd name="connsiteX22" fmla="*/ 36195 w 58102"/>
                      <a:gd name="connsiteY22" fmla="*/ 2858 h 58102"/>
                      <a:gd name="connsiteX23" fmla="*/ 35242 w 58102"/>
                      <a:gd name="connsiteY23" fmla="*/ 4763 h 58102"/>
                      <a:gd name="connsiteX24" fmla="*/ 31433 w 58102"/>
                      <a:gd name="connsiteY24" fmla="*/ 3810 h 58102"/>
                      <a:gd name="connsiteX25" fmla="*/ 31433 w 58102"/>
                      <a:gd name="connsiteY25" fmla="*/ 1905 h 58102"/>
                      <a:gd name="connsiteX26" fmla="*/ 29528 w 58102"/>
                      <a:gd name="connsiteY26" fmla="*/ 0 h 58102"/>
                      <a:gd name="connsiteX27" fmla="*/ 29528 w 58102"/>
                      <a:gd name="connsiteY27" fmla="*/ 0 h 58102"/>
                      <a:gd name="connsiteX28" fmla="*/ 27623 w 58102"/>
                      <a:gd name="connsiteY28" fmla="*/ 1905 h 58102"/>
                      <a:gd name="connsiteX29" fmla="*/ 27623 w 58102"/>
                      <a:gd name="connsiteY29" fmla="*/ 3810 h 58102"/>
                      <a:gd name="connsiteX30" fmla="*/ 23813 w 58102"/>
                      <a:gd name="connsiteY30" fmla="*/ 3810 h 58102"/>
                      <a:gd name="connsiteX31" fmla="*/ 22860 w 58102"/>
                      <a:gd name="connsiteY31" fmla="*/ 1905 h 58102"/>
                      <a:gd name="connsiteX32" fmla="*/ 20955 w 58102"/>
                      <a:gd name="connsiteY32" fmla="*/ 952 h 58102"/>
                      <a:gd name="connsiteX33" fmla="*/ 20003 w 58102"/>
                      <a:gd name="connsiteY33" fmla="*/ 2858 h 58102"/>
                      <a:gd name="connsiteX34" fmla="*/ 20955 w 58102"/>
                      <a:gd name="connsiteY34" fmla="*/ 4763 h 58102"/>
                      <a:gd name="connsiteX35" fmla="*/ 18098 w 58102"/>
                      <a:gd name="connsiteY35" fmla="*/ 5715 h 58102"/>
                      <a:gd name="connsiteX36" fmla="*/ 17145 w 58102"/>
                      <a:gd name="connsiteY36" fmla="*/ 3810 h 58102"/>
                      <a:gd name="connsiteX37" fmla="*/ 15240 w 58102"/>
                      <a:gd name="connsiteY37" fmla="*/ 2858 h 58102"/>
                      <a:gd name="connsiteX38" fmla="*/ 15240 w 58102"/>
                      <a:gd name="connsiteY38" fmla="*/ 2858 h 58102"/>
                      <a:gd name="connsiteX39" fmla="*/ 14288 w 58102"/>
                      <a:gd name="connsiteY39" fmla="*/ 4763 h 58102"/>
                      <a:gd name="connsiteX40" fmla="*/ 15240 w 58102"/>
                      <a:gd name="connsiteY40" fmla="*/ 6668 h 58102"/>
                      <a:gd name="connsiteX41" fmla="*/ 12383 w 58102"/>
                      <a:gd name="connsiteY41" fmla="*/ 8573 h 58102"/>
                      <a:gd name="connsiteX42" fmla="*/ 10478 w 58102"/>
                      <a:gd name="connsiteY42" fmla="*/ 6668 h 58102"/>
                      <a:gd name="connsiteX43" fmla="*/ 8573 w 58102"/>
                      <a:gd name="connsiteY43" fmla="*/ 6668 h 58102"/>
                      <a:gd name="connsiteX44" fmla="*/ 8573 w 58102"/>
                      <a:gd name="connsiteY44" fmla="*/ 8573 h 58102"/>
                      <a:gd name="connsiteX45" fmla="*/ 10478 w 58102"/>
                      <a:gd name="connsiteY45" fmla="*/ 10477 h 58102"/>
                      <a:gd name="connsiteX46" fmla="*/ 8573 w 58102"/>
                      <a:gd name="connsiteY46" fmla="*/ 13335 h 58102"/>
                      <a:gd name="connsiteX47" fmla="*/ 6667 w 58102"/>
                      <a:gd name="connsiteY47" fmla="*/ 12383 h 58102"/>
                      <a:gd name="connsiteX48" fmla="*/ 4763 w 58102"/>
                      <a:gd name="connsiteY48" fmla="*/ 13335 h 58102"/>
                      <a:gd name="connsiteX49" fmla="*/ 5715 w 58102"/>
                      <a:gd name="connsiteY49" fmla="*/ 15240 h 58102"/>
                      <a:gd name="connsiteX50" fmla="*/ 7620 w 58102"/>
                      <a:gd name="connsiteY50" fmla="*/ 16193 h 58102"/>
                      <a:gd name="connsiteX51" fmla="*/ 5715 w 58102"/>
                      <a:gd name="connsiteY51" fmla="*/ 19050 h 58102"/>
                      <a:gd name="connsiteX52" fmla="*/ 3810 w 58102"/>
                      <a:gd name="connsiteY52" fmla="*/ 18098 h 58102"/>
                      <a:gd name="connsiteX53" fmla="*/ 1905 w 58102"/>
                      <a:gd name="connsiteY53" fmla="*/ 19050 h 58102"/>
                      <a:gd name="connsiteX54" fmla="*/ 2858 w 58102"/>
                      <a:gd name="connsiteY54" fmla="*/ 20955 h 58102"/>
                      <a:gd name="connsiteX55" fmla="*/ 4763 w 58102"/>
                      <a:gd name="connsiteY55" fmla="*/ 21908 h 58102"/>
                      <a:gd name="connsiteX56" fmla="*/ 3810 w 58102"/>
                      <a:gd name="connsiteY56" fmla="*/ 25718 h 58102"/>
                      <a:gd name="connsiteX57" fmla="*/ 1905 w 58102"/>
                      <a:gd name="connsiteY57" fmla="*/ 25718 h 58102"/>
                      <a:gd name="connsiteX58" fmla="*/ 0 w 58102"/>
                      <a:gd name="connsiteY58" fmla="*/ 27623 h 58102"/>
                      <a:gd name="connsiteX59" fmla="*/ 1905 w 58102"/>
                      <a:gd name="connsiteY59" fmla="*/ 29527 h 58102"/>
                      <a:gd name="connsiteX60" fmla="*/ 3810 w 58102"/>
                      <a:gd name="connsiteY60" fmla="*/ 29527 h 58102"/>
                      <a:gd name="connsiteX61" fmla="*/ 3810 w 58102"/>
                      <a:gd name="connsiteY61" fmla="*/ 33338 h 58102"/>
                      <a:gd name="connsiteX62" fmla="*/ 1905 w 58102"/>
                      <a:gd name="connsiteY62" fmla="*/ 33338 h 58102"/>
                      <a:gd name="connsiteX63" fmla="*/ 953 w 58102"/>
                      <a:gd name="connsiteY63" fmla="*/ 35243 h 58102"/>
                      <a:gd name="connsiteX64" fmla="*/ 2858 w 58102"/>
                      <a:gd name="connsiteY64" fmla="*/ 36195 h 58102"/>
                      <a:gd name="connsiteX65" fmla="*/ 4763 w 58102"/>
                      <a:gd name="connsiteY65" fmla="*/ 36195 h 58102"/>
                      <a:gd name="connsiteX66" fmla="*/ 5715 w 58102"/>
                      <a:gd name="connsiteY66" fmla="*/ 40005 h 58102"/>
                      <a:gd name="connsiteX67" fmla="*/ 3810 w 58102"/>
                      <a:gd name="connsiteY67" fmla="*/ 40958 h 58102"/>
                      <a:gd name="connsiteX68" fmla="*/ 2858 w 58102"/>
                      <a:gd name="connsiteY68" fmla="*/ 42863 h 58102"/>
                      <a:gd name="connsiteX69" fmla="*/ 4763 w 58102"/>
                      <a:gd name="connsiteY69" fmla="*/ 43815 h 58102"/>
                      <a:gd name="connsiteX70" fmla="*/ 6667 w 58102"/>
                      <a:gd name="connsiteY70" fmla="*/ 42863 h 58102"/>
                      <a:gd name="connsiteX71" fmla="*/ 8573 w 58102"/>
                      <a:gd name="connsiteY71" fmla="*/ 45720 h 58102"/>
                      <a:gd name="connsiteX72" fmla="*/ 7620 w 58102"/>
                      <a:gd name="connsiteY72" fmla="*/ 46673 h 58102"/>
                      <a:gd name="connsiteX73" fmla="*/ 7620 w 58102"/>
                      <a:gd name="connsiteY73" fmla="*/ 48577 h 58102"/>
                      <a:gd name="connsiteX74" fmla="*/ 9525 w 58102"/>
                      <a:gd name="connsiteY74" fmla="*/ 48577 h 58102"/>
                      <a:gd name="connsiteX75" fmla="*/ 10478 w 58102"/>
                      <a:gd name="connsiteY75" fmla="*/ 47625 h 58102"/>
                      <a:gd name="connsiteX76" fmla="*/ 13335 w 58102"/>
                      <a:gd name="connsiteY76" fmla="*/ 49530 h 58102"/>
                      <a:gd name="connsiteX77" fmla="*/ 12383 w 58102"/>
                      <a:gd name="connsiteY77" fmla="*/ 51435 h 58102"/>
                      <a:gd name="connsiteX78" fmla="*/ 13335 w 58102"/>
                      <a:gd name="connsiteY78" fmla="*/ 53340 h 58102"/>
                      <a:gd name="connsiteX79" fmla="*/ 15240 w 58102"/>
                      <a:gd name="connsiteY79" fmla="*/ 52388 h 58102"/>
                      <a:gd name="connsiteX80" fmla="*/ 16192 w 58102"/>
                      <a:gd name="connsiteY80" fmla="*/ 50483 h 58102"/>
                      <a:gd name="connsiteX81" fmla="*/ 19050 w 58102"/>
                      <a:gd name="connsiteY81" fmla="*/ 52388 h 58102"/>
                      <a:gd name="connsiteX82" fmla="*/ 18098 w 58102"/>
                      <a:gd name="connsiteY82" fmla="*/ 54293 h 58102"/>
                      <a:gd name="connsiteX83" fmla="*/ 19050 w 58102"/>
                      <a:gd name="connsiteY83" fmla="*/ 56198 h 58102"/>
                      <a:gd name="connsiteX84" fmla="*/ 20955 w 58102"/>
                      <a:gd name="connsiteY84" fmla="*/ 55245 h 58102"/>
                      <a:gd name="connsiteX85" fmla="*/ 21908 w 58102"/>
                      <a:gd name="connsiteY85" fmla="*/ 53340 h 58102"/>
                      <a:gd name="connsiteX86" fmla="*/ 25717 w 58102"/>
                      <a:gd name="connsiteY86" fmla="*/ 54293 h 58102"/>
                      <a:gd name="connsiteX87" fmla="*/ 25717 w 58102"/>
                      <a:gd name="connsiteY87" fmla="*/ 56198 h 58102"/>
                      <a:gd name="connsiteX88" fmla="*/ 27623 w 58102"/>
                      <a:gd name="connsiteY88" fmla="*/ 58102 h 58102"/>
                      <a:gd name="connsiteX89" fmla="*/ 27623 w 58102"/>
                      <a:gd name="connsiteY89" fmla="*/ 58102 h 58102"/>
                      <a:gd name="connsiteX90" fmla="*/ 29528 w 58102"/>
                      <a:gd name="connsiteY90" fmla="*/ 56198 h 58102"/>
                      <a:gd name="connsiteX91" fmla="*/ 29528 w 58102"/>
                      <a:gd name="connsiteY91" fmla="*/ 54293 h 58102"/>
                      <a:gd name="connsiteX92" fmla="*/ 33338 w 58102"/>
                      <a:gd name="connsiteY92" fmla="*/ 54293 h 58102"/>
                      <a:gd name="connsiteX93" fmla="*/ 33338 w 58102"/>
                      <a:gd name="connsiteY93" fmla="*/ 56198 h 58102"/>
                      <a:gd name="connsiteX94" fmla="*/ 35242 w 58102"/>
                      <a:gd name="connsiteY94" fmla="*/ 57150 h 58102"/>
                      <a:gd name="connsiteX95" fmla="*/ 36195 w 58102"/>
                      <a:gd name="connsiteY95" fmla="*/ 55245 h 58102"/>
                      <a:gd name="connsiteX96" fmla="*/ 36195 w 58102"/>
                      <a:gd name="connsiteY96" fmla="*/ 53340 h 58102"/>
                      <a:gd name="connsiteX97" fmla="*/ 40005 w 58102"/>
                      <a:gd name="connsiteY97" fmla="*/ 52388 h 58102"/>
                      <a:gd name="connsiteX98" fmla="*/ 40958 w 58102"/>
                      <a:gd name="connsiteY98" fmla="*/ 54293 h 58102"/>
                      <a:gd name="connsiteX99" fmla="*/ 42863 w 58102"/>
                      <a:gd name="connsiteY99" fmla="*/ 55245 h 58102"/>
                      <a:gd name="connsiteX100" fmla="*/ 42863 w 58102"/>
                      <a:gd name="connsiteY100" fmla="*/ 55245 h 58102"/>
                      <a:gd name="connsiteX101" fmla="*/ 43815 w 58102"/>
                      <a:gd name="connsiteY101" fmla="*/ 53340 h 58102"/>
                      <a:gd name="connsiteX102" fmla="*/ 42863 w 58102"/>
                      <a:gd name="connsiteY102" fmla="*/ 51435 h 58102"/>
                      <a:gd name="connsiteX103" fmla="*/ 45720 w 58102"/>
                      <a:gd name="connsiteY103" fmla="*/ 49530 h 58102"/>
                      <a:gd name="connsiteX104" fmla="*/ 46673 w 58102"/>
                      <a:gd name="connsiteY104" fmla="*/ 50483 h 58102"/>
                      <a:gd name="connsiteX105" fmla="*/ 48578 w 58102"/>
                      <a:gd name="connsiteY105" fmla="*/ 50483 h 58102"/>
                      <a:gd name="connsiteX106" fmla="*/ 48578 w 58102"/>
                      <a:gd name="connsiteY106" fmla="*/ 48577 h 58102"/>
                      <a:gd name="connsiteX107" fmla="*/ 47625 w 58102"/>
                      <a:gd name="connsiteY107" fmla="*/ 47625 h 58102"/>
                      <a:gd name="connsiteX108" fmla="*/ 49530 w 58102"/>
                      <a:gd name="connsiteY108" fmla="*/ 44768 h 58102"/>
                      <a:gd name="connsiteX109" fmla="*/ 51435 w 58102"/>
                      <a:gd name="connsiteY109" fmla="*/ 45720 h 58102"/>
                      <a:gd name="connsiteX110" fmla="*/ 53340 w 58102"/>
                      <a:gd name="connsiteY110" fmla="*/ 44768 h 58102"/>
                      <a:gd name="connsiteX111" fmla="*/ 52388 w 58102"/>
                      <a:gd name="connsiteY111" fmla="*/ 42863 h 58102"/>
                      <a:gd name="connsiteX112" fmla="*/ 50483 w 58102"/>
                      <a:gd name="connsiteY112" fmla="*/ 41910 h 58102"/>
                      <a:gd name="connsiteX113" fmla="*/ 52388 w 58102"/>
                      <a:gd name="connsiteY113" fmla="*/ 38100 h 58102"/>
                      <a:gd name="connsiteX114" fmla="*/ 54292 w 58102"/>
                      <a:gd name="connsiteY114" fmla="*/ 39052 h 58102"/>
                      <a:gd name="connsiteX115" fmla="*/ 56198 w 58102"/>
                      <a:gd name="connsiteY115" fmla="*/ 38100 h 58102"/>
                      <a:gd name="connsiteX116" fmla="*/ 55245 w 58102"/>
                      <a:gd name="connsiteY116" fmla="*/ 36195 h 58102"/>
                      <a:gd name="connsiteX117" fmla="*/ 53340 w 58102"/>
                      <a:gd name="connsiteY117" fmla="*/ 35243 h 58102"/>
                      <a:gd name="connsiteX118" fmla="*/ 54292 w 58102"/>
                      <a:gd name="connsiteY118" fmla="*/ 31433 h 58102"/>
                      <a:gd name="connsiteX119" fmla="*/ 56198 w 58102"/>
                      <a:gd name="connsiteY119" fmla="*/ 31433 h 58102"/>
                      <a:gd name="connsiteX120" fmla="*/ 58103 w 58102"/>
                      <a:gd name="connsiteY120" fmla="*/ 29527 h 58102"/>
                      <a:gd name="connsiteX121" fmla="*/ 56198 w 58102"/>
                      <a:gd name="connsiteY121" fmla="*/ 27623 h 58102"/>
                      <a:gd name="connsiteX122" fmla="*/ 54292 w 58102"/>
                      <a:gd name="connsiteY122" fmla="*/ 27623 h 58102"/>
                      <a:gd name="connsiteX123" fmla="*/ 54292 w 58102"/>
                      <a:gd name="connsiteY123" fmla="*/ 23813 h 58102"/>
                      <a:gd name="connsiteX124" fmla="*/ 55245 w 58102"/>
                      <a:gd name="connsiteY124" fmla="*/ 24765 h 58102"/>
                      <a:gd name="connsiteX125" fmla="*/ 46673 w 58102"/>
                      <a:gd name="connsiteY125" fmla="*/ 18098 h 58102"/>
                      <a:gd name="connsiteX126" fmla="*/ 45720 w 58102"/>
                      <a:gd name="connsiteY126" fmla="*/ 21908 h 58102"/>
                      <a:gd name="connsiteX127" fmla="*/ 41910 w 58102"/>
                      <a:gd name="connsiteY127" fmla="*/ 20955 h 58102"/>
                      <a:gd name="connsiteX128" fmla="*/ 42863 w 58102"/>
                      <a:gd name="connsiteY128" fmla="*/ 17145 h 58102"/>
                      <a:gd name="connsiteX129" fmla="*/ 46673 w 58102"/>
                      <a:gd name="connsiteY129" fmla="*/ 18098 h 58102"/>
                      <a:gd name="connsiteX130" fmla="*/ 26670 w 58102"/>
                      <a:gd name="connsiteY130" fmla="*/ 8573 h 58102"/>
                      <a:gd name="connsiteX131" fmla="*/ 27623 w 58102"/>
                      <a:gd name="connsiteY131" fmla="*/ 6668 h 58102"/>
                      <a:gd name="connsiteX132" fmla="*/ 43815 w 58102"/>
                      <a:gd name="connsiteY132" fmla="*/ 13335 h 58102"/>
                      <a:gd name="connsiteX133" fmla="*/ 43815 w 58102"/>
                      <a:gd name="connsiteY133" fmla="*/ 15240 h 58102"/>
                      <a:gd name="connsiteX134" fmla="*/ 35242 w 58102"/>
                      <a:gd name="connsiteY134" fmla="*/ 20002 h 58102"/>
                      <a:gd name="connsiteX135" fmla="*/ 33338 w 58102"/>
                      <a:gd name="connsiteY135" fmla="*/ 20002 h 58102"/>
                      <a:gd name="connsiteX136" fmla="*/ 29528 w 58102"/>
                      <a:gd name="connsiteY136" fmla="*/ 18098 h 58102"/>
                      <a:gd name="connsiteX137" fmla="*/ 28575 w 58102"/>
                      <a:gd name="connsiteY137" fmla="*/ 17145 h 58102"/>
                      <a:gd name="connsiteX138" fmla="*/ 26670 w 58102"/>
                      <a:gd name="connsiteY138" fmla="*/ 8573 h 58102"/>
                      <a:gd name="connsiteX139" fmla="*/ 22860 w 58102"/>
                      <a:gd name="connsiteY139" fmla="*/ 8573 h 58102"/>
                      <a:gd name="connsiteX140" fmla="*/ 25717 w 58102"/>
                      <a:gd name="connsiteY140" fmla="*/ 10477 h 58102"/>
                      <a:gd name="connsiteX141" fmla="*/ 23813 w 58102"/>
                      <a:gd name="connsiteY141" fmla="*/ 13335 h 58102"/>
                      <a:gd name="connsiteX142" fmla="*/ 20955 w 58102"/>
                      <a:gd name="connsiteY142" fmla="*/ 11430 h 58102"/>
                      <a:gd name="connsiteX143" fmla="*/ 22860 w 58102"/>
                      <a:gd name="connsiteY143" fmla="*/ 8573 h 58102"/>
                      <a:gd name="connsiteX144" fmla="*/ 27623 w 58102"/>
                      <a:gd name="connsiteY144" fmla="*/ 25718 h 58102"/>
                      <a:gd name="connsiteX145" fmla="*/ 32385 w 58102"/>
                      <a:gd name="connsiteY145" fmla="*/ 28575 h 58102"/>
                      <a:gd name="connsiteX146" fmla="*/ 29528 w 58102"/>
                      <a:gd name="connsiteY146" fmla="*/ 33338 h 58102"/>
                      <a:gd name="connsiteX147" fmla="*/ 24765 w 58102"/>
                      <a:gd name="connsiteY147" fmla="*/ 30480 h 58102"/>
                      <a:gd name="connsiteX148" fmla="*/ 27623 w 58102"/>
                      <a:gd name="connsiteY148" fmla="*/ 25718 h 58102"/>
                      <a:gd name="connsiteX149" fmla="*/ 6667 w 58102"/>
                      <a:gd name="connsiteY149" fmla="*/ 21908 h 58102"/>
                      <a:gd name="connsiteX150" fmla="*/ 18098 w 58102"/>
                      <a:gd name="connsiteY150" fmla="*/ 8573 h 58102"/>
                      <a:gd name="connsiteX151" fmla="*/ 20003 w 58102"/>
                      <a:gd name="connsiteY151" fmla="*/ 9525 h 58102"/>
                      <a:gd name="connsiteX152" fmla="*/ 21908 w 58102"/>
                      <a:gd name="connsiteY152" fmla="*/ 19050 h 58102"/>
                      <a:gd name="connsiteX153" fmla="*/ 20955 w 58102"/>
                      <a:gd name="connsiteY153" fmla="*/ 20955 h 58102"/>
                      <a:gd name="connsiteX154" fmla="*/ 18098 w 58102"/>
                      <a:gd name="connsiteY154" fmla="*/ 23813 h 58102"/>
                      <a:gd name="connsiteX155" fmla="*/ 17145 w 58102"/>
                      <a:gd name="connsiteY155" fmla="*/ 24765 h 58102"/>
                      <a:gd name="connsiteX156" fmla="*/ 7620 w 58102"/>
                      <a:gd name="connsiteY156" fmla="*/ 23813 h 58102"/>
                      <a:gd name="connsiteX157" fmla="*/ 6667 w 58102"/>
                      <a:gd name="connsiteY157" fmla="*/ 21908 h 58102"/>
                      <a:gd name="connsiteX158" fmla="*/ 20003 w 58102"/>
                      <a:gd name="connsiteY158" fmla="*/ 49530 h 58102"/>
                      <a:gd name="connsiteX159" fmla="*/ 19050 w 58102"/>
                      <a:gd name="connsiteY159" fmla="*/ 46673 h 58102"/>
                      <a:gd name="connsiteX160" fmla="*/ 21908 w 58102"/>
                      <a:gd name="connsiteY160" fmla="*/ 45720 h 58102"/>
                      <a:gd name="connsiteX161" fmla="*/ 22860 w 58102"/>
                      <a:gd name="connsiteY161" fmla="*/ 48577 h 58102"/>
                      <a:gd name="connsiteX162" fmla="*/ 20003 w 58102"/>
                      <a:gd name="connsiteY162" fmla="*/ 49530 h 58102"/>
                      <a:gd name="connsiteX163" fmla="*/ 9525 w 58102"/>
                      <a:gd name="connsiteY163" fmla="*/ 25718 h 58102"/>
                      <a:gd name="connsiteX164" fmla="*/ 11430 w 58102"/>
                      <a:gd name="connsiteY164" fmla="*/ 28575 h 58102"/>
                      <a:gd name="connsiteX165" fmla="*/ 8573 w 58102"/>
                      <a:gd name="connsiteY165" fmla="*/ 30480 h 58102"/>
                      <a:gd name="connsiteX166" fmla="*/ 6667 w 58102"/>
                      <a:gd name="connsiteY166" fmla="*/ 27623 h 58102"/>
                      <a:gd name="connsiteX167" fmla="*/ 9525 w 58102"/>
                      <a:gd name="connsiteY167" fmla="*/ 25718 h 58102"/>
                      <a:gd name="connsiteX168" fmla="*/ 14288 w 58102"/>
                      <a:gd name="connsiteY168" fmla="*/ 47625 h 58102"/>
                      <a:gd name="connsiteX169" fmla="*/ 5715 w 58102"/>
                      <a:gd name="connsiteY169" fmla="*/ 34290 h 58102"/>
                      <a:gd name="connsiteX170" fmla="*/ 5715 w 58102"/>
                      <a:gd name="connsiteY170" fmla="*/ 32385 h 58102"/>
                      <a:gd name="connsiteX171" fmla="*/ 7620 w 58102"/>
                      <a:gd name="connsiteY171" fmla="*/ 30480 h 58102"/>
                      <a:gd name="connsiteX172" fmla="*/ 17145 w 58102"/>
                      <a:gd name="connsiteY172" fmla="*/ 31433 h 58102"/>
                      <a:gd name="connsiteX173" fmla="*/ 18098 w 58102"/>
                      <a:gd name="connsiteY173" fmla="*/ 32385 h 58102"/>
                      <a:gd name="connsiteX174" fmla="*/ 20003 w 58102"/>
                      <a:gd name="connsiteY174" fmla="*/ 36195 h 58102"/>
                      <a:gd name="connsiteX175" fmla="*/ 20003 w 58102"/>
                      <a:gd name="connsiteY175" fmla="*/ 38100 h 58102"/>
                      <a:gd name="connsiteX176" fmla="*/ 16192 w 58102"/>
                      <a:gd name="connsiteY176" fmla="*/ 47625 h 58102"/>
                      <a:gd name="connsiteX177" fmla="*/ 14288 w 58102"/>
                      <a:gd name="connsiteY177" fmla="*/ 47625 h 58102"/>
                      <a:gd name="connsiteX178" fmla="*/ 40958 w 58102"/>
                      <a:gd name="connsiteY178" fmla="*/ 48577 h 58102"/>
                      <a:gd name="connsiteX179" fmla="*/ 33338 w 58102"/>
                      <a:gd name="connsiteY179" fmla="*/ 52388 h 58102"/>
                      <a:gd name="connsiteX180" fmla="*/ 23813 w 58102"/>
                      <a:gd name="connsiteY180" fmla="*/ 52388 h 58102"/>
                      <a:gd name="connsiteX181" fmla="*/ 22860 w 58102"/>
                      <a:gd name="connsiteY181" fmla="*/ 50483 h 58102"/>
                      <a:gd name="connsiteX182" fmla="*/ 26670 w 58102"/>
                      <a:gd name="connsiteY182" fmla="*/ 40958 h 58102"/>
                      <a:gd name="connsiteX183" fmla="*/ 27623 w 58102"/>
                      <a:gd name="connsiteY183" fmla="*/ 40005 h 58102"/>
                      <a:gd name="connsiteX184" fmla="*/ 29528 w 58102"/>
                      <a:gd name="connsiteY184" fmla="*/ 40005 h 58102"/>
                      <a:gd name="connsiteX185" fmla="*/ 31433 w 58102"/>
                      <a:gd name="connsiteY185" fmla="*/ 39052 h 58102"/>
                      <a:gd name="connsiteX186" fmla="*/ 33338 w 58102"/>
                      <a:gd name="connsiteY186" fmla="*/ 39052 h 58102"/>
                      <a:gd name="connsiteX187" fmla="*/ 40958 w 58102"/>
                      <a:gd name="connsiteY187" fmla="*/ 45720 h 58102"/>
                      <a:gd name="connsiteX188" fmla="*/ 40958 w 58102"/>
                      <a:gd name="connsiteY188" fmla="*/ 48577 h 58102"/>
                      <a:gd name="connsiteX189" fmla="*/ 40958 w 58102"/>
                      <a:gd name="connsiteY189" fmla="*/ 43815 h 58102"/>
                      <a:gd name="connsiteX190" fmla="*/ 40958 w 58102"/>
                      <a:gd name="connsiteY190" fmla="*/ 40005 h 58102"/>
                      <a:gd name="connsiteX191" fmla="*/ 44767 w 58102"/>
                      <a:gd name="connsiteY191" fmla="*/ 40005 h 58102"/>
                      <a:gd name="connsiteX192" fmla="*/ 44767 w 58102"/>
                      <a:gd name="connsiteY192" fmla="*/ 43815 h 58102"/>
                      <a:gd name="connsiteX193" fmla="*/ 40958 w 58102"/>
                      <a:gd name="connsiteY193" fmla="*/ 43815 h 58102"/>
                      <a:gd name="connsiteX194" fmla="*/ 46673 w 58102"/>
                      <a:gd name="connsiteY194" fmla="*/ 40958 h 58102"/>
                      <a:gd name="connsiteX195" fmla="*/ 39053 w 58102"/>
                      <a:gd name="connsiteY195" fmla="*/ 34290 h 58102"/>
                      <a:gd name="connsiteX196" fmla="*/ 39053 w 58102"/>
                      <a:gd name="connsiteY196" fmla="*/ 32385 h 58102"/>
                      <a:gd name="connsiteX197" fmla="*/ 39053 w 58102"/>
                      <a:gd name="connsiteY197" fmla="*/ 28575 h 58102"/>
                      <a:gd name="connsiteX198" fmla="*/ 40005 w 58102"/>
                      <a:gd name="connsiteY198" fmla="*/ 27623 h 58102"/>
                      <a:gd name="connsiteX199" fmla="*/ 48578 w 58102"/>
                      <a:gd name="connsiteY199" fmla="*/ 21908 h 58102"/>
                      <a:gd name="connsiteX200" fmla="*/ 50483 w 58102"/>
                      <a:gd name="connsiteY200" fmla="*/ 22860 h 58102"/>
                      <a:gd name="connsiteX201" fmla="*/ 50483 w 58102"/>
                      <a:gd name="connsiteY201" fmla="*/ 24765 h 58102"/>
                      <a:gd name="connsiteX202" fmla="*/ 48578 w 58102"/>
                      <a:gd name="connsiteY202" fmla="*/ 40958 h 58102"/>
                      <a:gd name="connsiteX203" fmla="*/ 46673 w 58102"/>
                      <a:gd name="connsiteY203" fmla="*/ 40958 h 5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58102" h="58102">
                        <a:moveTo>
                          <a:pt x="55245" y="24765"/>
                        </a:moveTo>
                        <a:cubicBezTo>
                          <a:pt x="56198" y="24765"/>
                          <a:pt x="56198" y="23813"/>
                          <a:pt x="56198" y="22860"/>
                        </a:cubicBezTo>
                        <a:cubicBezTo>
                          <a:pt x="56198" y="21908"/>
                          <a:pt x="55245" y="21908"/>
                          <a:pt x="54292" y="21908"/>
                        </a:cubicBezTo>
                        <a:lnTo>
                          <a:pt x="52388" y="21908"/>
                        </a:lnTo>
                        <a:cubicBezTo>
                          <a:pt x="52388" y="20955"/>
                          <a:pt x="51435" y="20002"/>
                          <a:pt x="51435" y="18098"/>
                        </a:cubicBezTo>
                        <a:lnTo>
                          <a:pt x="53340" y="17145"/>
                        </a:lnTo>
                        <a:cubicBezTo>
                          <a:pt x="54292" y="17145"/>
                          <a:pt x="54292" y="16193"/>
                          <a:pt x="54292" y="15240"/>
                        </a:cubicBezTo>
                        <a:cubicBezTo>
                          <a:pt x="54292" y="14288"/>
                          <a:pt x="53340" y="14288"/>
                          <a:pt x="52388" y="14288"/>
                        </a:cubicBezTo>
                        <a:lnTo>
                          <a:pt x="50483" y="15240"/>
                        </a:lnTo>
                        <a:cubicBezTo>
                          <a:pt x="49530" y="14288"/>
                          <a:pt x="49530" y="13335"/>
                          <a:pt x="48578" y="12383"/>
                        </a:cubicBezTo>
                        <a:lnTo>
                          <a:pt x="50483" y="10477"/>
                        </a:lnTo>
                        <a:cubicBezTo>
                          <a:pt x="51435" y="9525"/>
                          <a:pt x="51435" y="8573"/>
                          <a:pt x="50483" y="8573"/>
                        </a:cubicBezTo>
                        <a:cubicBezTo>
                          <a:pt x="49530" y="7620"/>
                          <a:pt x="48578" y="7620"/>
                          <a:pt x="48578" y="8573"/>
                        </a:cubicBezTo>
                        <a:lnTo>
                          <a:pt x="46673" y="10477"/>
                        </a:lnTo>
                        <a:cubicBezTo>
                          <a:pt x="45720" y="9525"/>
                          <a:pt x="44767" y="8573"/>
                          <a:pt x="43815" y="8573"/>
                        </a:cubicBezTo>
                        <a:lnTo>
                          <a:pt x="44767" y="6668"/>
                        </a:lnTo>
                        <a:cubicBezTo>
                          <a:pt x="44767" y="5715"/>
                          <a:pt x="44767" y="4763"/>
                          <a:pt x="43815" y="4763"/>
                        </a:cubicBezTo>
                        <a:cubicBezTo>
                          <a:pt x="42863" y="4763"/>
                          <a:pt x="41910" y="4763"/>
                          <a:pt x="41910" y="5715"/>
                        </a:cubicBezTo>
                        <a:lnTo>
                          <a:pt x="40958" y="7620"/>
                        </a:lnTo>
                        <a:cubicBezTo>
                          <a:pt x="40005" y="6668"/>
                          <a:pt x="39053" y="6668"/>
                          <a:pt x="38100" y="5715"/>
                        </a:cubicBezTo>
                        <a:lnTo>
                          <a:pt x="39053" y="3810"/>
                        </a:lnTo>
                        <a:cubicBezTo>
                          <a:pt x="39053" y="2858"/>
                          <a:pt x="39053" y="1905"/>
                          <a:pt x="38100" y="1905"/>
                        </a:cubicBezTo>
                        <a:cubicBezTo>
                          <a:pt x="37148" y="1905"/>
                          <a:pt x="36195" y="1905"/>
                          <a:pt x="36195" y="2858"/>
                        </a:cubicBezTo>
                        <a:lnTo>
                          <a:pt x="35242" y="4763"/>
                        </a:lnTo>
                        <a:cubicBezTo>
                          <a:pt x="34290" y="4763"/>
                          <a:pt x="33338" y="4763"/>
                          <a:pt x="31433" y="3810"/>
                        </a:cubicBezTo>
                        <a:lnTo>
                          <a:pt x="31433" y="1905"/>
                        </a:lnTo>
                        <a:cubicBezTo>
                          <a:pt x="31433" y="952"/>
                          <a:pt x="30480" y="0"/>
                          <a:pt x="29528" y="0"/>
                        </a:cubicBezTo>
                        <a:lnTo>
                          <a:pt x="29528" y="0"/>
                        </a:lnTo>
                        <a:cubicBezTo>
                          <a:pt x="28575" y="0"/>
                          <a:pt x="27623" y="952"/>
                          <a:pt x="27623" y="1905"/>
                        </a:cubicBezTo>
                        <a:lnTo>
                          <a:pt x="27623" y="3810"/>
                        </a:lnTo>
                        <a:cubicBezTo>
                          <a:pt x="26670" y="3810"/>
                          <a:pt x="25717" y="3810"/>
                          <a:pt x="23813" y="3810"/>
                        </a:cubicBezTo>
                        <a:lnTo>
                          <a:pt x="22860" y="1905"/>
                        </a:lnTo>
                        <a:cubicBezTo>
                          <a:pt x="22860" y="952"/>
                          <a:pt x="21908" y="952"/>
                          <a:pt x="20955" y="952"/>
                        </a:cubicBezTo>
                        <a:cubicBezTo>
                          <a:pt x="20003" y="952"/>
                          <a:pt x="20003" y="1905"/>
                          <a:pt x="20003" y="2858"/>
                        </a:cubicBezTo>
                        <a:lnTo>
                          <a:pt x="20955" y="4763"/>
                        </a:lnTo>
                        <a:cubicBezTo>
                          <a:pt x="20003" y="4763"/>
                          <a:pt x="19050" y="5715"/>
                          <a:pt x="18098" y="5715"/>
                        </a:cubicBezTo>
                        <a:lnTo>
                          <a:pt x="17145" y="3810"/>
                        </a:lnTo>
                        <a:cubicBezTo>
                          <a:pt x="17145" y="2858"/>
                          <a:pt x="16192" y="2858"/>
                          <a:pt x="15240" y="2858"/>
                        </a:cubicBezTo>
                        <a:lnTo>
                          <a:pt x="15240" y="2858"/>
                        </a:lnTo>
                        <a:cubicBezTo>
                          <a:pt x="14288" y="2858"/>
                          <a:pt x="14288" y="3810"/>
                          <a:pt x="14288" y="4763"/>
                        </a:cubicBezTo>
                        <a:lnTo>
                          <a:pt x="15240" y="6668"/>
                        </a:lnTo>
                        <a:cubicBezTo>
                          <a:pt x="14288" y="7620"/>
                          <a:pt x="13335" y="7620"/>
                          <a:pt x="12383" y="8573"/>
                        </a:cubicBezTo>
                        <a:lnTo>
                          <a:pt x="10478" y="6668"/>
                        </a:lnTo>
                        <a:cubicBezTo>
                          <a:pt x="9525" y="5715"/>
                          <a:pt x="8573" y="5715"/>
                          <a:pt x="8573" y="6668"/>
                        </a:cubicBezTo>
                        <a:cubicBezTo>
                          <a:pt x="7620" y="7620"/>
                          <a:pt x="7620" y="8573"/>
                          <a:pt x="8573" y="8573"/>
                        </a:cubicBezTo>
                        <a:lnTo>
                          <a:pt x="10478" y="10477"/>
                        </a:lnTo>
                        <a:cubicBezTo>
                          <a:pt x="9525" y="11430"/>
                          <a:pt x="8573" y="12383"/>
                          <a:pt x="8573" y="13335"/>
                        </a:cubicBezTo>
                        <a:lnTo>
                          <a:pt x="6667" y="12383"/>
                        </a:lnTo>
                        <a:cubicBezTo>
                          <a:pt x="5715" y="12383"/>
                          <a:pt x="4763" y="12383"/>
                          <a:pt x="4763" y="13335"/>
                        </a:cubicBezTo>
                        <a:cubicBezTo>
                          <a:pt x="4763" y="14288"/>
                          <a:pt x="4763" y="15240"/>
                          <a:pt x="5715" y="15240"/>
                        </a:cubicBezTo>
                        <a:lnTo>
                          <a:pt x="7620" y="16193"/>
                        </a:lnTo>
                        <a:cubicBezTo>
                          <a:pt x="6667" y="17145"/>
                          <a:pt x="6667" y="18098"/>
                          <a:pt x="5715" y="19050"/>
                        </a:cubicBezTo>
                        <a:lnTo>
                          <a:pt x="3810" y="18098"/>
                        </a:lnTo>
                        <a:cubicBezTo>
                          <a:pt x="2858" y="18098"/>
                          <a:pt x="1905" y="18098"/>
                          <a:pt x="1905" y="19050"/>
                        </a:cubicBezTo>
                        <a:cubicBezTo>
                          <a:pt x="1905" y="20002"/>
                          <a:pt x="1905" y="20955"/>
                          <a:pt x="2858" y="20955"/>
                        </a:cubicBezTo>
                        <a:lnTo>
                          <a:pt x="4763" y="21908"/>
                        </a:lnTo>
                        <a:cubicBezTo>
                          <a:pt x="4763" y="22860"/>
                          <a:pt x="4763" y="23813"/>
                          <a:pt x="3810" y="25718"/>
                        </a:cubicBezTo>
                        <a:lnTo>
                          <a:pt x="1905" y="25718"/>
                        </a:lnTo>
                        <a:cubicBezTo>
                          <a:pt x="953" y="25718"/>
                          <a:pt x="0" y="26670"/>
                          <a:pt x="0" y="27623"/>
                        </a:cubicBezTo>
                        <a:cubicBezTo>
                          <a:pt x="0" y="28575"/>
                          <a:pt x="953" y="29527"/>
                          <a:pt x="1905" y="29527"/>
                        </a:cubicBezTo>
                        <a:lnTo>
                          <a:pt x="3810" y="29527"/>
                        </a:lnTo>
                        <a:cubicBezTo>
                          <a:pt x="3810" y="30480"/>
                          <a:pt x="3810" y="32385"/>
                          <a:pt x="3810" y="33338"/>
                        </a:cubicBezTo>
                        <a:lnTo>
                          <a:pt x="1905" y="33338"/>
                        </a:lnTo>
                        <a:cubicBezTo>
                          <a:pt x="953" y="33338"/>
                          <a:pt x="953" y="34290"/>
                          <a:pt x="953" y="35243"/>
                        </a:cubicBezTo>
                        <a:cubicBezTo>
                          <a:pt x="953" y="36195"/>
                          <a:pt x="1905" y="36195"/>
                          <a:pt x="2858" y="36195"/>
                        </a:cubicBezTo>
                        <a:lnTo>
                          <a:pt x="4763" y="36195"/>
                        </a:lnTo>
                        <a:cubicBezTo>
                          <a:pt x="4763" y="37148"/>
                          <a:pt x="5715" y="38100"/>
                          <a:pt x="5715" y="40005"/>
                        </a:cubicBezTo>
                        <a:lnTo>
                          <a:pt x="3810" y="40958"/>
                        </a:lnTo>
                        <a:cubicBezTo>
                          <a:pt x="2858" y="40958"/>
                          <a:pt x="2858" y="41910"/>
                          <a:pt x="2858" y="42863"/>
                        </a:cubicBezTo>
                        <a:cubicBezTo>
                          <a:pt x="2858" y="43815"/>
                          <a:pt x="3810" y="43815"/>
                          <a:pt x="4763" y="43815"/>
                        </a:cubicBezTo>
                        <a:lnTo>
                          <a:pt x="6667" y="42863"/>
                        </a:lnTo>
                        <a:cubicBezTo>
                          <a:pt x="7620" y="43815"/>
                          <a:pt x="7620" y="44768"/>
                          <a:pt x="8573" y="45720"/>
                        </a:cubicBezTo>
                        <a:lnTo>
                          <a:pt x="7620" y="46673"/>
                        </a:lnTo>
                        <a:cubicBezTo>
                          <a:pt x="6667" y="47625"/>
                          <a:pt x="6667" y="48577"/>
                          <a:pt x="7620" y="48577"/>
                        </a:cubicBezTo>
                        <a:cubicBezTo>
                          <a:pt x="8573" y="49530"/>
                          <a:pt x="9525" y="49530"/>
                          <a:pt x="9525" y="48577"/>
                        </a:cubicBezTo>
                        <a:lnTo>
                          <a:pt x="10478" y="47625"/>
                        </a:lnTo>
                        <a:cubicBezTo>
                          <a:pt x="11430" y="48577"/>
                          <a:pt x="12383" y="49530"/>
                          <a:pt x="13335" y="49530"/>
                        </a:cubicBezTo>
                        <a:lnTo>
                          <a:pt x="12383" y="51435"/>
                        </a:lnTo>
                        <a:cubicBezTo>
                          <a:pt x="12383" y="52388"/>
                          <a:pt x="12383" y="53340"/>
                          <a:pt x="13335" y="53340"/>
                        </a:cubicBezTo>
                        <a:cubicBezTo>
                          <a:pt x="14288" y="53340"/>
                          <a:pt x="15240" y="53340"/>
                          <a:pt x="15240" y="52388"/>
                        </a:cubicBezTo>
                        <a:lnTo>
                          <a:pt x="16192" y="50483"/>
                        </a:lnTo>
                        <a:cubicBezTo>
                          <a:pt x="17145" y="51435"/>
                          <a:pt x="18098" y="51435"/>
                          <a:pt x="19050" y="52388"/>
                        </a:cubicBezTo>
                        <a:lnTo>
                          <a:pt x="18098" y="54293"/>
                        </a:lnTo>
                        <a:cubicBezTo>
                          <a:pt x="18098" y="55245"/>
                          <a:pt x="18098" y="56198"/>
                          <a:pt x="19050" y="56198"/>
                        </a:cubicBezTo>
                        <a:cubicBezTo>
                          <a:pt x="20003" y="56198"/>
                          <a:pt x="20955" y="56198"/>
                          <a:pt x="20955" y="55245"/>
                        </a:cubicBezTo>
                        <a:lnTo>
                          <a:pt x="21908" y="53340"/>
                        </a:lnTo>
                        <a:cubicBezTo>
                          <a:pt x="22860" y="53340"/>
                          <a:pt x="23813" y="54293"/>
                          <a:pt x="25717" y="54293"/>
                        </a:cubicBezTo>
                        <a:lnTo>
                          <a:pt x="25717" y="56198"/>
                        </a:lnTo>
                        <a:cubicBezTo>
                          <a:pt x="25717" y="57150"/>
                          <a:pt x="26670" y="58102"/>
                          <a:pt x="27623" y="58102"/>
                        </a:cubicBezTo>
                        <a:lnTo>
                          <a:pt x="27623" y="58102"/>
                        </a:lnTo>
                        <a:cubicBezTo>
                          <a:pt x="28575" y="58102"/>
                          <a:pt x="29528" y="57150"/>
                          <a:pt x="29528" y="56198"/>
                        </a:cubicBezTo>
                        <a:lnTo>
                          <a:pt x="29528" y="54293"/>
                        </a:lnTo>
                        <a:cubicBezTo>
                          <a:pt x="30480" y="54293"/>
                          <a:pt x="32385" y="54293"/>
                          <a:pt x="33338" y="54293"/>
                        </a:cubicBezTo>
                        <a:lnTo>
                          <a:pt x="33338" y="56198"/>
                        </a:lnTo>
                        <a:cubicBezTo>
                          <a:pt x="33338" y="57150"/>
                          <a:pt x="34290" y="57150"/>
                          <a:pt x="35242" y="57150"/>
                        </a:cubicBezTo>
                        <a:cubicBezTo>
                          <a:pt x="36195" y="57150"/>
                          <a:pt x="36195" y="56198"/>
                          <a:pt x="36195" y="55245"/>
                        </a:cubicBezTo>
                        <a:lnTo>
                          <a:pt x="36195" y="53340"/>
                        </a:lnTo>
                        <a:cubicBezTo>
                          <a:pt x="37148" y="53340"/>
                          <a:pt x="38100" y="52388"/>
                          <a:pt x="40005" y="52388"/>
                        </a:cubicBezTo>
                        <a:lnTo>
                          <a:pt x="40958" y="54293"/>
                        </a:lnTo>
                        <a:cubicBezTo>
                          <a:pt x="40958" y="55245"/>
                          <a:pt x="41910" y="55245"/>
                          <a:pt x="42863" y="55245"/>
                        </a:cubicBezTo>
                        <a:lnTo>
                          <a:pt x="42863" y="55245"/>
                        </a:lnTo>
                        <a:cubicBezTo>
                          <a:pt x="43815" y="55245"/>
                          <a:pt x="43815" y="54293"/>
                          <a:pt x="43815" y="53340"/>
                        </a:cubicBezTo>
                        <a:lnTo>
                          <a:pt x="42863" y="51435"/>
                        </a:lnTo>
                        <a:cubicBezTo>
                          <a:pt x="43815" y="50483"/>
                          <a:pt x="44767" y="50483"/>
                          <a:pt x="45720" y="49530"/>
                        </a:cubicBezTo>
                        <a:lnTo>
                          <a:pt x="46673" y="50483"/>
                        </a:lnTo>
                        <a:cubicBezTo>
                          <a:pt x="47625" y="51435"/>
                          <a:pt x="48578" y="51435"/>
                          <a:pt x="48578" y="50483"/>
                        </a:cubicBezTo>
                        <a:cubicBezTo>
                          <a:pt x="49530" y="49530"/>
                          <a:pt x="49530" y="48577"/>
                          <a:pt x="48578" y="48577"/>
                        </a:cubicBezTo>
                        <a:lnTo>
                          <a:pt x="47625" y="47625"/>
                        </a:lnTo>
                        <a:cubicBezTo>
                          <a:pt x="48578" y="46673"/>
                          <a:pt x="49530" y="45720"/>
                          <a:pt x="49530" y="44768"/>
                        </a:cubicBezTo>
                        <a:lnTo>
                          <a:pt x="51435" y="45720"/>
                        </a:lnTo>
                        <a:cubicBezTo>
                          <a:pt x="52388" y="45720"/>
                          <a:pt x="53340" y="45720"/>
                          <a:pt x="53340" y="44768"/>
                        </a:cubicBezTo>
                        <a:cubicBezTo>
                          <a:pt x="53340" y="43815"/>
                          <a:pt x="53340" y="42863"/>
                          <a:pt x="52388" y="42863"/>
                        </a:cubicBezTo>
                        <a:lnTo>
                          <a:pt x="50483" y="41910"/>
                        </a:lnTo>
                        <a:cubicBezTo>
                          <a:pt x="51435" y="40958"/>
                          <a:pt x="51435" y="40005"/>
                          <a:pt x="52388" y="38100"/>
                        </a:cubicBezTo>
                        <a:lnTo>
                          <a:pt x="54292" y="39052"/>
                        </a:lnTo>
                        <a:cubicBezTo>
                          <a:pt x="55245" y="39052"/>
                          <a:pt x="56198" y="39052"/>
                          <a:pt x="56198" y="38100"/>
                        </a:cubicBezTo>
                        <a:cubicBezTo>
                          <a:pt x="56198" y="37148"/>
                          <a:pt x="56198" y="36195"/>
                          <a:pt x="55245" y="36195"/>
                        </a:cubicBezTo>
                        <a:lnTo>
                          <a:pt x="53340" y="35243"/>
                        </a:lnTo>
                        <a:cubicBezTo>
                          <a:pt x="53340" y="34290"/>
                          <a:pt x="53340" y="32385"/>
                          <a:pt x="54292" y="31433"/>
                        </a:cubicBezTo>
                        <a:lnTo>
                          <a:pt x="56198" y="31433"/>
                        </a:lnTo>
                        <a:cubicBezTo>
                          <a:pt x="57150" y="31433"/>
                          <a:pt x="58103" y="30480"/>
                          <a:pt x="58103" y="29527"/>
                        </a:cubicBezTo>
                        <a:cubicBezTo>
                          <a:pt x="58103" y="28575"/>
                          <a:pt x="57150" y="27623"/>
                          <a:pt x="56198" y="27623"/>
                        </a:cubicBezTo>
                        <a:lnTo>
                          <a:pt x="54292" y="27623"/>
                        </a:lnTo>
                        <a:cubicBezTo>
                          <a:pt x="54292" y="26670"/>
                          <a:pt x="54292" y="24765"/>
                          <a:pt x="54292" y="23813"/>
                        </a:cubicBezTo>
                        <a:lnTo>
                          <a:pt x="55245" y="24765"/>
                        </a:lnTo>
                        <a:close/>
                        <a:moveTo>
                          <a:pt x="46673" y="18098"/>
                        </a:moveTo>
                        <a:cubicBezTo>
                          <a:pt x="47625" y="19050"/>
                          <a:pt x="46673" y="20955"/>
                          <a:pt x="45720" y="21908"/>
                        </a:cubicBezTo>
                        <a:cubicBezTo>
                          <a:pt x="44767" y="22860"/>
                          <a:pt x="42863" y="21908"/>
                          <a:pt x="41910" y="20955"/>
                        </a:cubicBezTo>
                        <a:cubicBezTo>
                          <a:pt x="40958" y="20002"/>
                          <a:pt x="41910" y="18098"/>
                          <a:pt x="42863" y="17145"/>
                        </a:cubicBezTo>
                        <a:cubicBezTo>
                          <a:pt x="43815" y="16193"/>
                          <a:pt x="45720" y="17145"/>
                          <a:pt x="46673" y="18098"/>
                        </a:cubicBezTo>
                        <a:close/>
                        <a:moveTo>
                          <a:pt x="26670" y="8573"/>
                        </a:moveTo>
                        <a:cubicBezTo>
                          <a:pt x="26670" y="7620"/>
                          <a:pt x="26670" y="6668"/>
                          <a:pt x="27623" y="6668"/>
                        </a:cubicBezTo>
                        <a:cubicBezTo>
                          <a:pt x="33338" y="6668"/>
                          <a:pt x="39053" y="9525"/>
                          <a:pt x="43815" y="13335"/>
                        </a:cubicBezTo>
                        <a:cubicBezTo>
                          <a:pt x="44767" y="14288"/>
                          <a:pt x="44767" y="15240"/>
                          <a:pt x="43815" y="15240"/>
                        </a:cubicBezTo>
                        <a:lnTo>
                          <a:pt x="35242" y="20002"/>
                        </a:lnTo>
                        <a:cubicBezTo>
                          <a:pt x="35242" y="20002"/>
                          <a:pt x="34290" y="20002"/>
                          <a:pt x="33338" y="20002"/>
                        </a:cubicBezTo>
                        <a:cubicBezTo>
                          <a:pt x="32385" y="19050"/>
                          <a:pt x="30480" y="19050"/>
                          <a:pt x="29528" y="18098"/>
                        </a:cubicBezTo>
                        <a:cubicBezTo>
                          <a:pt x="28575" y="18098"/>
                          <a:pt x="28575" y="17145"/>
                          <a:pt x="28575" y="17145"/>
                        </a:cubicBezTo>
                        <a:lnTo>
                          <a:pt x="26670" y="8573"/>
                        </a:lnTo>
                        <a:close/>
                        <a:moveTo>
                          <a:pt x="22860" y="8573"/>
                        </a:moveTo>
                        <a:cubicBezTo>
                          <a:pt x="23813" y="8573"/>
                          <a:pt x="25717" y="9525"/>
                          <a:pt x="25717" y="10477"/>
                        </a:cubicBezTo>
                        <a:cubicBezTo>
                          <a:pt x="25717" y="11430"/>
                          <a:pt x="25717" y="13335"/>
                          <a:pt x="23813" y="13335"/>
                        </a:cubicBezTo>
                        <a:cubicBezTo>
                          <a:pt x="21908" y="13335"/>
                          <a:pt x="20955" y="12383"/>
                          <a:pt x="20955" y="11430"/>
                        </a:cubicBezTo>
                        <a:cubicBezTo>
                          <a:pt x="20955" y="9525"/>
                          <a:pt x="21908" y="8573"/>
                          <a:pt x="22860" y="8573"/>
                        </a:cubicBezTo>
                        <a:close/>
                        <a:moveTo>
                          <a:pt x="27623" y="25718"/>
                        </a:moveTo>
                        <a:cubicBezTo>
                          <a:pt x="29528" y="24765"/>
                          <a:pt x="32385" y="26670"/>
                          <a:pt x="32385" y="28575"/>
                        </a:cubicBezTo>
                        <a:cubicBezTo>
                          <a:pt x="33338" y="30480"/>
                          <a:pt x="31433" y="33338"/>
                          <a:pt x="29528" y="33338"/>
                        </a:cubicBezTo>
                        <a:cubicBezTo>
                          <a:pt x="27623" y="33338"/>
                          <a:pt x="24765" y="32385"/>
                          <a:pt x="24765" y="30480"/>
                        </a:cubicBezTo>
                        <a:cubicBezTo>
                          <a:pt x="23813" y="28575"/>
                          <a:pt x="24765" y="25718"/>
                          <a:pt x="27623" y="25718"/>
                        </a:cubicBezTo>
                        <a:close/>
                        <a:moveTo>
                          <a:pt x="6667" y="21908"/>
                        </a:moveTo>
                        <a:cubicBezTo>
                          <a:pt x="8573" y="16193"/>
                          <a:pt x="12383" y="11430"/>
                          <a:pt x="18098" y="8573"/>
                        </a:cubicBezTo>
                        <a:cubicBezTo>
                          <a:pt x="19050" y="8573"/>
                          <a:pt x="20003" y="8573"/>
                          <a:pt x="20003" y="9525"/>
                        </a:cubicBezTo>
                        <a:lnTo>
                          <a:pt x="21908" y="19050"/>
                        </a:lnTo>
                        <a:cubicBezTo>
                          <a:pt x="21908" y="20002"/>
                          <a:pt x="21908" y="20002"/>
                          <a:pt x="20955" y="20955"/>
                        </a:cubicBezTo>
                        <a:cubicBezTo>
                          <a:pt x="20003" y="21908"/>
                          <a:pt x="19050" y="22860"/>
                          <a:pt x="18098" y="23813"/>
                        </a:cubicBezTo>
                        <a:cubicBezTo>
                          <a:pt x="18098" y="24765"/>
                          <a:pt x="17145" y="24765"/>
                          <a:pt x="17145" y="24765"/>
                        </a:cubicBezTo>
                        <a:lnTo>
                          <a:pt x="7620" y="23813"/>
                        </a:lnTo>
                        <a:cubicBezTo>
                          <a:pt x="6667" y="23813"/>
                          <a:pt x="6667" y="22860"/>
                          <a:pt x="6667" y="21908"/>
                        </a:cubicBezTo>
                        <a:close/>
                        <a:moveTo>
                          <a:pt x="20003" y="49530"/>
                        </a:moveTo>
                        <a:cubicBezTo>
                          <a:pt x="19050" y="48577"/>
                          <a:pt x="18098" y="47625"/>
                          <a:pt x="19050" y="46673"/>
                        </a:cubicBezTo>
                        <a:cubicBezTo>
                          <a:pt x="20003" y="45720"/>
                          <a:pt x="20955" y="44768"/>
                          <a:pt x="21908" y="45720"/>
                        </a:cubicBezTo>
                        <a:cubicBezTo>
                          <a:pt x="22860" y="46673"/>
                          <a:pt x="23813" y="47625"/>
                          <a:pt x="22860" y="48577"/>
                        </a:cubicBezTo>
                        <a:cubicBezTo>
                          <a:pt x="22860" y="49530"/>
                          <a:pt x="20955" y="50483"/>
                          <a:pt x="20003" y="49530"/>
                        </a:cubicBezTo>
                        <a:close/>
                        <a:moveTo>
                          <a:pt x="9525" y="25718"/>
                        </a:moveTo>
                        <a:cubicBezTo>
                          <a:pt x="10478" y="25718"/>
                          <a:pt x="11430" y="26670"/>
                          <a:pt x="11430" y="28575"/>
                        </a:cubicBezTo>
                        <a:cubicBezTo>
                          <a:pt x="11430" y="30480"/>
                          <a:pt x="10478" y="31433"/>
                          <a:pt x="8573" y="30480"/>
                        </a:cubicBezTo>
                        <a:cubicBezTo>
                          <a:pt x="7620" y="30480"/>
                          <a:pt x="6667" y="29527"/>
                          <a:pt x="6667" y="27623"/>
                        </a:cubicBezTo>
                        <a:cubicBezTo>
                          <a:pt x="6667" y="26670"/>
                          <a:pt x="7620" y="25718"/>
                          <a:pt x="9525" y="25718"/>
                        </a:cubicBezTo>
                        <a:close/>
                        <a:moveTo>
                          <a:pt x="14288" y="47625"/>
                        </a:moveTo>
                        <a:cubicBezTo>
                          <a:pt x="10478" y="44768"/>
                          <a:pt x="7620" y="40005"/>
                          <a:pt x="5715" y="34290"/>
                        </a:cubicBezTo>
                        <a:cubicBezTo>
                          <a:pt x="5715" y="33338"/>
                          <a:pt x="5715" y="33338"/>
                          <a:pt x="5715" y="32385"/>
                        </a:cubicBezTo>
                        <a:cubicBezTo>
                          <a:pt x="5715" y="31433"/>
                          <a:pt x="6667" y="30480"/>
                          <a:pt x="7620" y="30480"/>
                        </a:cubicBezTo>
                        <a:lnTo>
                          <a:pt x="17145" y="31433"/>
                        </a:lnTo>
                        <a:cubicBezTo>
                          <a:pt x="18098" y="31433"/>
                          <a:pt x="18098" y="31433"/>
                          <a:pt x="18098" y="32385"/>
                        </a:cubicBezTo>
                        <a:cubicBezTo>
                          <a:pt x="18098" y="33338"/>
                          <a:pt x="19050" y="34290"/>
                          <a:pt x="20003" y="36195"/>
                        </a:cubicBezTo>
                        <a:cubicBezTo>
                          <a:pt x="20003" y="36195"/>
                          <a:pt x="20003" y="37148"/>
                          <a:pt x="20003" y="38100"/>
                        </a:cubicBezTo>
                        <a:lnTo>
                          <a:pt x="16192" y="47625"/>
                        </a:lnTo>
                        <a:cubicBezTo>
                          <a:pt x="16192" y="48577"/>
                          <a:pt x="15240" y="48577"/>
                          <a:pt x="14288" y="47625"/>
                        </a:cubicBezTo>
                        <a:close/>
                        <a:moveTo>
                          <a:pt x="40958" y="48577"/>
                        </a:moveTo>
                        <a:cubicBezTo>
                          <a:pt x="39053" y="50483"/>
                          <a:pt x="36195" y="51435"/>
                          <a:pt x="33338" y="52388"/>
                        </a:cubicBezTo>
                        <a:cubicBezTo>
                          <a:pt x="30480" y="53340"/>
                          <a:pt x="26670" y="53340"/>
                          <a:pt x="23813" y="52388"/>
                        </a:cubicBezTo>
                        <a:cubicBezTo>
                          <a:pt x="22860" y="52388"/>
                          <a:pt x="21908" y="51435"/>
                          <a:pt x="22860" y="50483"/>
                        </a:cubicBezTo>
                        <a:lnTo>
                          <a:pt x="26670" y="40958"/>
                        </a:lnTo>
                        <a:cubicBezTo>
                          <a:pt x="26670" y="40005"/>
                          <a:pt x="27623" y="40005"/>
                          <a:pt x="27623" y="40005"/>
                        </a:cubicBezTo>
                        <a:cubicBezTo>
                          <a:pt x="28575" y="40005"/>
                          <a:pt x="29528" y="40005"/>
                          <a:pt x="29528" y="40005"/>
                        </a:cubicBezTo>
                        <a:cubicBezTo>
                          <a:pt x="30480" y="40005"/>
                          <a:pt x="30480" y="40005"/>
                          <a:pt x="31433" y="39052"/>
                        </a:cubicBezTo>
                        <a:cubicBezTo>
                          <a:pt x="32385" y="39052"/>
                          <a:pt x="32385" y="39052"/>
                          <a:pt x="33338" y="39052"/>
                        </a:cubicBezTo>
                        <a:lnTo>
                          <a:pt x="40958" y="45720"/>
                        </a:lnTo>
                        <a:cubicBezTo>
                          <a:pt x="41910" y="46673"/>
                          <a:pt x="41910" y="47625"/>
                          <a:pt x="40958" y="48577"/>
                        </a:cubicBezTo>
                        <a:close/>
                        <a:moveTo>
                          <a:pt x="40958" y="43815"/>
                        </a:moveTo>
                        <a:cubicBezTo>
                          <a:pt x="40005" y="42863"/>
                          <a:pt x="40005" y="40958"/>
                          <a:pt x="40958" y="40005"/>
                        </a:cubicBezTo>
                        <a:cubicBezTo>
                          <a:pt x="41910" y="39052"/>
                          <a:pt x="43815" y="39052"/>
                          <a:pt x="44767" y="40005"/>
                        </a:cubicBezTo>
                        <a:cubicBezTo>
                          <a:pt x="45720" y="40958"/>
                          <a:pt x="45720" y="42863"/>
                          <a:pt x="44767" y="43815"/>
                        </a:cubicBezTo>
                        <a:cubicBezTo>
                          <a:pt x="43815" y="44768"/>
                          <a:pt x="41910" y="44768"/>
                          <a:pt x="40958" y="43815"/>
                        </a:cubicBezTo>
                        <a:close/>
                        <a:moveTo>
                          <a:pt x="46673" y="40958"/>
                        </a:moveTo>
                        <a:lnTo>
                          <a:pt x="39053" y="34290"/>
                        </a:lnTo>
                        <a:cubicBezTo>
                          <a:pt x="39053" y="34290"/>
                          <a:pt x="38100" y="33338"/>
                          <a:pt x="39053" y="32385"/>
                        </a:cubicBezTo>
                        <a:cubicBezTo>
                          <a:pt x="39053" y="31433"/>
                          <a:pt x="40005" y="29527"/>
                          <a:pt x="39053" y="28575"/>
                        </a:cubicBezTo>
                        <a:cubicBezTo>
                          <a:pt x="39053" y="27623"/>
                          <a:pt x="39053" y="27623"/>
                          <a:pt x="40005" y="27623"/>
                        </a:cubicBezTo>
                        <a:lnTo>
                          <a:pt x="48578" y="21908"/>
                        </a:lnTo>
                        <a:cubicBezTo>
                          <a:pt x="49530" y="20955"/>
                          <a:pt x="50483" y="21908"/>
                          <a:pt x="50483" y="22860"/>
                        </a:cubicBezTo>
                        <a:cubicBezTo>
                          <a:pt x="50483" y="23813"/>
                          <a:pt x="50483" y="23813"/>
                          <a:pt x="50483" y="24765"/>
                        </a:cubicBezTo>
                        <a:cubicBezTo>
                          <a:pt x="51435" y="30480"/>
                          <a:pt x="51435" y="36195"/>
                          <a:pt x="48578" y="40958"/>
                        </a:cubicBezTo>
                        <a:cubicBezTo>
                          <a:pt x="48578" y="40958"/>
                          <a:pt x="46673" y="40958"/>
                          <a:pt x="46673" y="40958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8736A220-0C89-4687-8780-67B8B179235B}"/>
                      </a:ext>
                    </a:extLst>
                  </p:cNvPr>
                  <p:cNvSpPr/>
                  <p:nvPr/>
                </p:nvSpPr>
                <p:spPr>
                  <a:xfrm>
                    <a:off x="2439537" y="3154679"/>
                    <a:ext cx="20954" cy="20955"/>
                  </a:xfrm>
                  <a:custGeom>
                    <a:avLst/>
                    <a:gdLst>
                      <a:gd name="connsiteX0" fmla="*/ 19050 w 20954"/>
                      <a:gd name="connsiteY0" fmla="*/ 8573 h 20955"/>
                      <a:gd name="connsiteX1" fmla="*/ 19050 w 20954"/>
                      <a:gd name="connsiteY1" fmla="*/ 8573 h 20955"/>
                      <a:gd name="connsiteX2" fmla="*/ 20003 w 20954"/>
                      <a:gd name="connsiteY2" fmla="*/ 7620 h 20955"/>
                      <a:gd name="connsiteX3" fmla="*/ 19050 w 20954"/>
                      <a:gd name="connsiteY3" fmla="*/ 7620 h 20955"/>
                      <a:gd name="connsiteX4" fmla="*/ 18098 w 20954"/>
                      <a:gd name="connsiteY4" fmla="*/ 7620 h 20955"/>
                      <a:gd name="connsiteX5" fmla="*/ 18098 w 20954"/>
                      <a:gd name="connsiteY5" fmla="*/ 7620 h 20955"/>
                      <a:gd name="connsiteX6" fmla="*/ 18098 w 20954"/>
                      <a:gd name="connsiteY6" fmla="*/ 6668 h 20955"/>
                      <a:gd name="connsiteX7" fmla="*/ 18098 w 20954"/>
                      <a:gd name="connsiteY7" fmla="*/ 6668 h 20955"/>
                      <a:gd name="connsiteX8" fmla="*/ 19050 w 20954"/>
                      <a:gd name="connsiteY8" fmla="*/ 6668 h 20955"/>
                      <a:gd name="connsiteX9" fmla="*/ 19050 w 20954"/>
                      <a:gd name="connsiteY9" fmla="*/ 5715 h 20955"/>
                      <a:gd name="connsiteX10" fmla="*/ 18098 w 20954"/>
                      <a:gd name="connsiteY10" fmla="*/ 5715 h 20955"/>
                      <a:gd name="connsiteX11" fmla="*/ 17145 w 20954"/>
                      <a:gd name="connsiteY11" fmla="*/ 5715 h 20955"/>
                      <a:gd name="connsiteX12" fmla="*/ 17145 w 20954"/>
                      <a:gd name="connsiteY12" fmla="*/ 5715 h 20955"/>
                      <a:gd name="connsiteX13" fmla="*/ 17145 w 20954"/>
                      <a:gd name="connsiteY13" fmla="*/ 4763 h 20955"/>
                      <a:gd name="connsiteX14" fmla="*/ 17145 w 20954"/>
                      <a:gd name="connsiteY14" fmla="*/ 4763 h 20955"/>
                      <a:gd name="connsiteX15" fmla="*/ 18098 w 20954"/>
                      <a:gd name="connsiteY15" fmla="*/ 3810 h 20955"/>
                      <a:gd name="connsiteX16" fmla="*/ 18098 w 20954"/>
                      <a:gd name="connsiteY16" fmla="*/ 2858 h 20955"/>
                      <a:gd name="connsiteX17" fmla="*/ 17145 w 20954"/>
                      <a:gd name="connsiteY17" fmla="*/ 2858 h 20955"/>
                      <a:gd name="connsiteX18" fmla="*/ 16192 w 20954"/>
                      <a:gd name="connsiteY18" fmla="*/ 3810 h 20955"/>
                      <a:gd name="connsiteX19" fmla="*/ 16192 w 20954"/>
                      <a:gd name="connsiteY19" fmla="*/ 3810 h 20955"/>
                      <a:gd name="connsiteX20" fmla="*/ 15240 w 20954"/>
                      <a:gd name="connsiteY20" fmla="*/ 3810 h 20955"/>
                      <a:gd name="connsiteX21" fmla="*/ 15240 w 20954"/>
                      <a:gd name="connsiteY21" fmla="*/ 3810 h 20955"/>
                      <a:gd name="connsiteX22" fmla="*/ 15240 w 20954"/>
                      <a:gd name="connsiteY22" fmla="*/ 2858 h 20955"/>
                      <a:gd name="connsiteX23" fmla="*/ 15240 w 20954"/>
                      <a:gd name="connsiteY23" fmla="*/ 1905 h 20955"/>
                      <a:gd name="connsiteX24" fmla="*/ 14288 w 20954"/>
                      <a:gd name="connsiteY24" fmla="*/ 1905 h 20955"/>
                      <a:gd name="connsiteX25" fmla="*/ 14288 w 20954"/>
                      <a:gd name="connsiteY25" fmla="*/ 2858 h 20955"/>
                      <a:gd name="connsiteX26" fmla="*/ 14288 w 20954"/>
                      <a:gd name="connsiteY26" fmla="*/ 2858 h 20955"/>
                      <a:gd name="connsiteX27" fmla="*/ 13335 w 20954"/>
                      <a:gd name="connsiteY27" fmla="*/ 2858 h 20955"/>
                      <a:gd name="connsiteX28" fmla="*/ 13335 w 20954"/>
                      <a:gd name="connsiteY28" fmla="*/ 2858 h 20955"/>
                      <a:gd name="connsiteX29" fmla="*/ 13335 w 20954"/>
                      <a:gd name="connsiteY29" fmla="*/ 1905 h 20955"/>
                      <a:gd name="connsiteX30" fmla="*/ 13335 w 20954"/>
                      <a:gd name="connsiteY30" fmla="*/ 953 h 20955"/>
                      <a:gd name="connsiteX31" fmla="*/ 13335 w 20954"/>
                      <a:gd name="connsiteY31" fmla="*/ 953 h 20955"/>
                      <a:gd name="connsiteX32" fmla="*/ 12383 w 20954"/>
                      <a:gd name="connsiteY32" fmla="*/ 953 h 20955"/>
                      <a:gd name="connsiteX33" fmla="*/ 12383 w 20954"/>
                      <a:gd name="connsiteY33" fmla="*/ 1905 h 20955"/>
                      <a:gd name="connsiteX34" fmla="*/ 12383 w 20954"/>
                      <a:gd name="connsiteY34" fmla="*/ 1905 h 20955"/>
                      <a:gd name="connsiteX35" fmla="*/ 11430 w 20954"/>
                      <a:gd name="connsiteY35" fmla="*/ 1905 h 20955"/>
                      <a:gd name="connsiteX36" fmla="*/ 11430 w 20954"/>
                      <a:gd name="connsiteY36" fmla="*/ 1905 h 20955"/>
                      <a:gd name="connsiteX37" fmla="*/ 11430 w 20954"/>
                      <a:gd name="connsiteY37" fmla="*/ 953 h 20955"/>
                      <a:gd name="connsiteX38" fmla="*/ 10478 w 20954"/>
                      <a:gd name="connsiteY38" fmla="*/ 0 h 20955"/>
                      <a:gd name="connsiteX39" fmla="*/ 9525 w 20954"/>
                      <a:gd name="connsiteY39" fmla="*/ 953 h 20955"/>
                      <a:gd name="connsiteX40" fmla="*/ 9525 w 20954"/>
                      <a:gd name="connsiteY40" fmla="*/ 1905 h 20955"/>
                      <a:gd name="connsiteX41" fmla="*/ 9525 w 20954"/>
                      <a:gd name="connsiteY41" fmla="*/ 1905 h 20955"/>
                      <a:gd name="connsiteX42" fmla="*/ 8573 w 20954"/>
                      <a:gd name="connsiteY42" fmla="*/ 1905 h 20955"/>
                      <a:gd name="connsiteX43" fmla="*/ 8573 w 20954"/>
                      <a:gd name="connsiteY43" fmla="*/ 1905 h 20955"/>
                      <a:gd name="connsiteX44" fmla="*/ 8573 w 20954"/>
                      <a:gd name="connsiteY44" fmla="*/ 953 h 20955"/>
                      <a:gd name="connsiteX45" fmla="*/ 7620 w 20954"/>
                      <a:gd name="connsiteY45" fmla="*/ 953 h 20955"/>
                      <a:gd name="connsiteX46" fmla="*/ 7620 w 20954"/>
                      <a:gd name="connsiteY46" fmla="*/ 1905 h 20955"/>
                      <a:gd name="connsiteX47" fmla="*/ 7620 w 20954"/>
                      <a:gd name="connsiteY47" fmla="*/ 2858 h 20955"/>
                      <a:gd name="connsiteX48" fmla="*/ 7620 w 20954"/>
                      <a:gd name="connsiteY48" fmla="*/ 2858 h 20955"/>
                      <a:gd name="connsiteX49" fmla="*/ 6667 w 20954"/>
                      <a:gd name="connsiteY49" fmla="*/ 2858 h 20955"/>
                      <a:gd name="connsiteX50" fmla="*/ 6667 w 20954"/>
                      <a:gd name="connsiteY50" fmla="*/ 2858 h 20955"/>
                      <a:gd name="connsiteX51" fmla="*/ 6667 w 20954"/>
                      <a:gd name="connsiteY51" fmla="*/ 1905 h 20955"/>
                      <a:gd name="connsiteX52" fmla="*/ 5715 w 20954"/>
                      <a:gd name="connsiteY52" fmla="*/ 1905 h 20955"/>
                      <a:gd name="connsiteX53" fmla="*/ 5715 w 20954"/>
                      <a:gd name="connsiteY53" fmla="*/ 2858 h 20955"/>
                      <a:gd name="connsiteX54" fmla="*/ 5715 w 20954"/>
                      <a:gd name="connsiteY54" fmla="*/ 3810 h 20955"/>
                      <a:gd name="connsiteX55" fmla="*/ 5715 w 20954"/>
                      <a:gd name="connsiteY55" fmla="*/ 3810 h 20955"/>
                      <a:gd name="connsiteX56" fmla="*/ 4763 w 20954"/>
                      <a:gd name="connsiteY56" fmla="*/ 3810 h 20955"/>
                      <a:gd name="connsiteX57" fmla="*/ 4763 w 20954"/>
                      <a:gd name="connsiteY57" fmla="*/ 3810 h 20955"/>
                      <a:gd name="connsiteX58" fmla="*/ 3810 w 20954"/>
                      <a:gd name="connsiteY58" fmla="*/ 2858 h 20955"/>
                      <a:gd name="connsiteX59" fmla="*/ 2858 w 20954"/>
                      <a:gd name="connsiteY59" fmla="*/ 2858 h 20955"/>
                      <a:gd name="connsiteX60" fmla="*/ 2858 w 20954"/>
                      <a:gd name="connsiteY60" fmla="*/ 2858 h 20955"/>
                      <a:gd name="connsiteX61" fmla="*/ 2858 w 20954"/>
                      <a:gd name="connsiteY61" fmla="*/ 3810 h 20955"/>
                      <a:gd name="connsiteX62" fmla="*/ 3810 w 20954"/>
                      <a:gd name="connsiteY62" fmla="*/ 4763 h 20955"/>
                      <a:gd name="connsiteX63" fmla="*/ 3810 w 20954"/>
                      <a:gd name="connsiteY63" fmla="*/ 4763 h 20955"/>
                      <a:gd name="connsiteX64" fmla="*/ 3810 w 20954"/>
                      <a:gd name="connsiteY64" fmla="*/ 5715 h 20955"/>
                      <a:gd name="connsiteX65" fmla="*/ 3810 w 20954"/>
                      <a:gd name="connsiteY65" fmla="*/ 5715 h 20955"/>
                      <a:gd name="connsiteX66" fmla="*/ 2858 w 20954"/>
                      <a:gd name="connsiteY66" fmla="*/ 5715 h 20955"/>
                      <a:gd name="connsiteX67" fmla="*/ 1905 w 20954"/>
                      <a:gd name="connsiteY67" fmla="*/ 5715 h 20955"/>
                      <a:gd name="connsiteX68" fmla="*/ 1905 w 20954"/>
                      <a:gd name="connsiteY68" fmla="*/ 6668 h 20955"/>
                      <a:gd name="connsiteX69" fmla="*/ 2858 w 20954"/>
                      <a:gd name="connsiteY69" fmla="*/ 6668 h 20955"/>
                      <a:gd name="connsiteX70" fmla="*/ 2858 w 20954"/>
                      <a:gd name="connsiteY70" fmla="*/ 6668 h 20955"/>
                      <a:gd name="connsiteX71" fmla="*/ 2858 w 20954"/>
                      <a:gd name="connsiteY71" fmla="*/ 7620 h 20955"/>
                      <a:gd name="connsiteX72" fmla="*/ 2858 w 20954"/>
                      <a:gd name="connsiteY72" fmla="*/ 7620 h 20955"/>
                      <a:gd name="connsiteX73" fmla="*/ 1905 w 20954"/>
                      <a:gd name="connsiteY73" fmla="*/ 7620 h 20955"/>
                      <a:gd name="connsiteX74" fmla="*/ 953 w 20954"/>
                      <a:gd name="connsiteY74" fmla="*/ 7620 h 20955"/>
                      <a:gd name="connsiteX75" fmla="*/ 953 w 20954"/>
                      <a:gd name="connsiteY75" fmla="*/ 8573 h 20955"/>
                      <a:gd name="connsiteX76" fmla="*/ 1905 w 20954"/>
                      <a:gd name="connsiteY76" fmla="*/ 8573 h 20955"/>
                      <a:gd name="connsiteX77" fmla="*/ 1905 w 20954"/>
                      <a:gd name="connsiteY77" fmla="*/ 8573 h 20955"/>
                      <a:gd name="connsiteX78" fmla="*/ 1905 w 20954"/>
                      <a:gd name="connsiteY78" fmla="*/ 9525 h 20955"/>
                      <a:gd name="connsiteX79" fmla="*/ 1905 w 20954"/>
                      <a:gd name="connsiteY79" fmla="*/ 9525 h 20955"/>
                      <a:gd name="connsiteX80" fmla="*/ 953 w 20954"/>
                      <a:gd name="connsiteY80" fmla="*/ 9525 h 20955"/>
                      <a:gd name="connsiteX81" fmla="*/ 0 w 20954"/>
                      <a:gd name="connsiteY81" fmla="*/ 10478 h 20955"/>
                      <a:gd name="connsiteX82" fmla="*/ 953 w 20954"/>
                      <a:gd name="connsiteY82" fmla="*/ 11430 h 20955"/>
                      <a:gd name="connsiteX83" fmla="*/ 1905 w 20954"/>
                      <a:gd name="connsiteY83" fmla="*/ 11430 h 20955"/>
                      <a:gd name="connsiteX84" fmla="*/ 1905 w 20954"/>
                      <a:gd name="connsiteY84" fmla="*/ 11430 h 20955"/>
                      <a:gd name="connsiteX85" fmla="*/ 1905 w 20954"/>
                      <a:gd name="connsiteY85" fmla="*/ 12383 h 20955"/>
                      <a:gd name="connsiteX86" fmla="*/ 1905 w 20954"/>
                      <a:gd name="connsiteY86" fmla="*/ 12383 h 20955"/>
                      <a:gd name="connsiteX87" fmla="*/ 953 w 20954"/>
                      <a:gd name="connsiteY87" fmla="*/ 12383 h 20955"/>
                      <a:gd name="connsiteX88" fmla="*/ 953 w 20954"/>
                      <a:gd name="connsiteY88" fmla="*/ 13335 h 20955"/>
                      <a:gd name="connsiteX89" fmla="*/ 1905 w 20954"/>
                      <a:gd name="connsiteY89" fmla="*/ 13335 h 20955"/>
                      <a:gd name="connsiteX90" fmla="*/ 2858 w 20954"/>
                      <a:gd name="connsiteY90" fmla="*/ 13335 h 20955"/>
                      <a:gd name="connsiteX91" fmla="*/ 2858 w 20954"/>
                      <a:gd name="connsiteY91" fmla="*/ 13335 h 20955"/>
                      <a:gd name="connsiteX92" fmla="*/ 2858 w 20954"/>
                      <a:gd name="connsiteY92" fmla="*/ 14288 h 20955"/>
                      <a:gd name="connsiteX93" fmla="*/ 2858 w 20954"/>
                      <a:gd name="connsiteY93" fmla="*/ 14288 h 20955"/>
                      <a:gd name="connsiteX94" fmla="*/ 1905 w 20954"/>
                      <a:gd name="connsiteY94" fmla="*/ 14288 h 20955"/>
                      <a:gd name="connsiteX95" fmla="*/ 1905 w 20954"/>
                      <a:gd name="connsiteY95" fmla="*/ 15240 h 20955"/>
                      <a:gd name="connsiteX96" fmla="*/ 2858 w 20954"/>
                      <a:gd name="connsiteY96" fmla="*/ 15240 h 20955"/>
                      <a:gd name="connsiteX97" fmla="*/ 3810 w 20954"/>
                      <a:gd name="connsiteY97" fmla="*/ 15240 h 20955"/>
                      <a:gd name="connsiteX98" fmla="*/ 3810 w 20954"/>
                      <a:gd name="connsiteY98" fmla="*/ 15240 h 20955"/>
                      <a:gd name="connsiteX99" fmla="*/ 3810 w 20954"/>
                      <a:gd name="connsiteY99" fmla="*/ 16193 h 20955"/>
                      <a:gd name="connsiteX100" fmla="*/ 3810 w 20954"/>
                      <a:gd name="connsiteY100" fmla="*/ 16193 h 20955"/>
                      <a:gd name="connsiteX101" fmla="*/ 2858 w 20954"/>
                      <a:gd name="connsiteY101" fmla="*/ 17145 h 20955"/>
                      <a:gd name="connsiteX102" fmla="*/ 2858 w 20954"/>
                      <a:gd name="connsiteY102" fmla="*/ 18098 h 20955"/>
                      <a:gd name="connsiteX103" fmla="*/ 2858 w 20954"/>
                      <a:gd name="connsiteY103" fmla="*/ 18098 h 20955"/>
                      <a:gd name="connsiteX104" fmla="*/ 3810 w 20954"/>
                      <a:gd name="connsiteY104" fmla="*/ 18098 h 20955"/>
                      <a:gd name="connsiteX105" fmla="*/ 4763 w 20954"/>
                      <a:gd name="connsiteY105" fmla="*/ 17145 h 20955"/>
                      <a:gd name="connsiteX106" fmla="*/ 4763 w 20954"/>
                      <a:gd name="connsiteY106" fmla="*/ 17145 h 20955"/>
                      <a:gd name="connsiteX107" fmla="*/ 5715 w 20954"/>
                      <a:gd name="connsiteY107" fmla="*/ 17145 h 20955"/>
                      <a:gd name="connsiteX108" fmla="*/ 5715 w 20954"/>
                      <a:gd name="connsiteY108" fmla="*/ 17145 h 20955"/>
                      <a:gd name="connsiteX109" fmla="*/ 5715 w 20954"/>
                      <a:gd name="connsiteY109" fmla="*/ 18098 h 20955"/>
                      <a:gd name="connsiteX110" fmla="*/ 5715 w 20954"/>
                      <a:gd name="connsiteY110" fmla="*/ 19050 h 20955"/>
                      <a:gd name="connsiteX111" fmla="*/ 6667 w 20954"/>
                      <a:gd name="connsiteY111" fmla="*/ 19050 h 20955"/>
                      <a:gd name="connsiteX112" fmla="*/ 6667 w 20954"/>
                      <a:gd name="connsiteY112" fmla="*/ 18098 h 20955"/>
                      <a:gd name="connsiteX113" fmla="*/ 6667 w 20954"/>
                      <a:gd name="connsiteY113" fmla="*/ 18098 h 20955"/>
                      <a:gd name="connsiteX114" fmla="*/ 7620 w 20954"/>
                      <a:gd name="connsiteY114" fmla="*/ 18098 h 20955"/>
                      <a:gd name="connsiteX115" fmla="*/ 7620 w 20954"/>
                      <a:gd name="connsiteY115" fmla="*/ 18098 h 20955"/>
                      <a:gd name="connsiteX116" fmla="*/ 7620 w 20954"/>
                      <a:gd name="connsiteY116" fmla="*/ 19050 h 20955"/>
                      <a:gd name="connsiteX117" fmla="*/ 7620 w 20954"/>
                      <a:gd name="connsiteY117" fmla="*/ 20003 h 20955"/>
                      <a:gd name="connsiteX118" fmla="*/ 8573 w 20954"/>
                      <a:gd name="connsiteY118" fmla="*/ 20003 h 20955"/>
                      <a:gd name="connsiteX119" fmla="*/ 8573 w 20954"/>
                      <a:gd name="connsiteY119" fmla="*/ 19050 h 20955"/>
                      <a:gd name="connsiteX120" fmla="*/ 8573 w 20954"/>
                      <a:gd name="connsiteY120" fmla="*/ 19050 h 20955"/>
                      <a:gd name="connsiteX121" fmla="*/ 9525 w 20954"/>
                      <a:gd name="connsiteY121" fmla="*/ 19050 h 20955"/>
                      <a:gd name="connsiteX122" fmla="*/ 9525 w 20954"/>
                      <a:gd name="connsiteY122" fmla="*/ 19050 h 20955"/>
                      <a:gd name="connsiteX123" fmla="*/ 9525 w 20954"/>
                      <a:gd name="connsiteY123" fmla="*/ 20003 h 20955"/>
                      <a:gd name="connsiteX124" fmla="*/ 10478 w 20954"/>
                      <a:gd name="connsiteY124" fmla="*/ 20955 h 20955"/>
                      <a:gd name="connsiteX125" fmla="*/ 11430 w 20954"/>
                      <a:gd name="connsiteY125" fmla="*/ 20003 h 20955"/>
                      <a:gd name="connsiteX126" fmla="*/ 11430 w 20954"/>
                      <a:gd name="connsiteY126" fmla="*/ 19050 h 20955"/>
                      <a:gd name="connsiteX127" fmla="*/ 11430 w 20954"/>
                      <a:gd name="connsiteY127" fmla="*/ 19050 h 20955"/>
                      <a:gd name="connsiteX128" fmla="*/ 12383 w 20954"/>
                      <a:gd name="connsiteY128" fmla="*/ 19050 h 20955"/>
                      <a:gd name="connsiteX129" fmla="*/ 12383 w 20954"/>
                      <a:gd name="connsiteY129" fmla="*/ 19050 h 20955"/>
                      <a:gd name="connsiteX130" fmla="*/ 12383 w 20954"/>
                      <a:gd name="connsiteY130" fmla="*/ 20003 h 20955"/>
                      <a:gd name="connsiteX131" fmla="*/ 13335 w 20954"/>
                      <a:gd name="connsiteY131" fmla="*/ 20003 h 20955"/>
                      <a:gd name="connsiteX132" fmla="*/ 13335 w 20954"/>
                      <a:gd name="connsiteY132" fmla="*/ 19050 h 20955"/>
                      <a:gd name="connsiteX133" fmla="*/ 13335 w 20954"/>
                      <a:gd name="connsiteY133" fmla="*/ 18098 h 20955"/>
                      <a:gd name="connsiteX134" fmla="*/ 13335 w 20954"/>
                      <a:gd name="connsiteY134" fmla="*/ 18098 h 20955"/>
                      <a:gd name="connsiteX135" fmla="*/ 14288 w 20954"/>
                      <a:gd name="connsiteY135" fmla="*/ 18098 h 20955"/>
                      <a:gd name="connsiteX136" fmla="*/ 14288 w 20954"/>
                      <a:gd name="connsiteY136" fmla="*/ 18098 h 20955"/>
                      <a:gd name="connsiteX137" fmla="*/ 14288 w 20954"/>
                      <a:gd name="connsiteY137" fmla="*/ 19050 h 20955"/>
                      <a:gd name="connsiteX138" fmla="*/ 15240 w 20954"/>
                      <a:gd name="connsiteY138" fmla="*/ 19050 h 20955"/>
                      <a:gd name="connsiteX139" fmla="*/ 15240 w 20954"/>
                      <a:gd name="connsiteY139" fmla="*/ 18098 h 20955"/>
                      <a:gd name="connsiteX140" fmla="*/ 15240 w 20954"/>
                      <a:gd name="connsiteY140" fmla="*/ 17145 h 20955"/>
                      <a:gd name="connsiteX141" fmla="*/ 15240 w 20954"/>
                      <a:gd name="connsiteY141" fmla="*/ 17145 h 20955"/>
                      <a:gd name="connsiteX142" fmla="*/ 16192 w 20954"/>
                      <a:gd name="connsiteY142" fmla="*/ 17145 h 20955"/>
                      <a:gd name="connsiteX143" fmla="*/ 16192 w 20954"/>
                      <a:gd name="connsiteY143" fmla="*/ 17145 h 20955"/>
                      <a:gd name="connsiteX144" fmla="*/ 17145 w 20954"/>
                      <a:gd name="connsiteY144" fmla="*/ 18098 h 20955"/>
                      <a:gd name="connsiteX145" fmla="*/ 18098 w 20954"/>
                      <a:gd name="connsiteY145" fmla="*/ 18098 h 20955"/>
                      <a:gd name="connsiteX146" fmla="*/ 18098 w 20954"/>
                      <a:gd name="connsiteY146" fmla="*/ 17145 h 20955"/>
                      <a:gd name="connsiteX147" fmla="*/ 17145 w 20954"/>
                      <a:gd name="connsiteY147" fmla="*/ 16193 h 20955"/>
                      <a:gd name="connsiteX148" fmla="*/ 17145 w 20954"/>
                      <a:gd name="connsiteY148" fmla="*/ 16193 h 20955"/>
                      <a:gd name="connsiteX149" fmla="*/ 17145 w 20954"/>
                      <a:gd name="connsiteY149" fmla="*/ 15240 h 20955"/>
                      <a:gd name="connsiteX150" fmla="*/ 17145 w 20954"/>
                      <a:gd name="connsiteY150" fmla="*/ 15240 h 20955"/>
                      <a:gd name="connsiteX151" fmla="*/ 18098 w 20954"/>
                      <a:gd name="connsiteY151" fmla="*/ 15240 h 20955"/>
                      <a:gd name="connsiteX152" fmla="*/ 19050 w 20954"/>
                      <a:gd name="connsiteY152" fmla="*/ 15240 h 20955"/>
                      <a:gd name="connsiteX153" fmla="*/ 19050 w 20954"/>
                      <a:gd name="connsiteY153" fmla="*/ 14288 h 20955"/>
                      <a:gd name="connsiteX154" fmla="*/ 18098 w 20954"/>
                      <a:gd name="connsiteY154" fmla="*/ 14288 h 20955"/>
                      <a:gd name="connsiteX155" fmla="*/ 18098 w 20954"/>
                      <a:gd name="connsiteY155" fmla="*/ 14288 h 20955"/>
                      <a:gd name="connsiteX156" fmla="*/ 18098 w 20954"/>
                      <a:gd name="connsiteY156" fmla="*/ 13335 h 20955"/>
                      <a:gd name="connsiteX157" fmla="*/ 18098 w 20954"/>
                      <a:gd name="connsiteY157" fmla="*/ 13335 h 20955"/>
                      <a:gd name="connsiteX158" fmla="*/ 19050 w 20954"/>
                      <a:gd name="connsiteY158" fmla="*/ 13335 h 20955"/>
                      <a:gd name="connsiteX159" fmla="*/ 20003 w 20954"/>
                      <a:gd name="connsiteY159" fmla="*/ 13335 h 20955"/>
                      <a:gd name="connsiteX160" fmla="*/ 20003 w 20954"/>
                      <a:gd name="connsiteY160" fmla="*/ 13335 h 20955"/>
                      <a:gd name="connsiteX161" fmla="*/ 20003 w 20954"/>
                      <a:gd name="connsiteY161" fmla="*/ 12383 h 20955"/>
                      <a:gd name="connsiteX162" fmla="*/ 19050 w 20954"/>
                      <a:gd name="connsiteY162" fmla="*/ 12383 h 20955"/>
                      <a:gd name="connsiteX163" fmla="*/ 19050 w 20954"/>
                      <a:gd name="connsiteY163" fmla="*/ 12383 h 20955"/>
                      <a:gd name="connsiteX164" fmla="*/ 19050 w 20954"/>
                      <a:gd name="connsiteY164" fmla="*/ 11430 h 20955"/>
                      <a:gd name="connsiteX165" fmla="*/ 19050 w 20954"/>
                      <a:gd name="connsiteY165" fmla="*/ 11430 h 20955"/>
                      <a:gd name="connsiteX166" fmla="*/ 20003 w 20954"/>
                      <a:gd name="connsiteY166" fmla="*/ 11430 h 20955"/>
                      <a:gd name="connsiteX167" fmla="*/ 20955 w 20954"/>
                      <a:gd name="connsiteY167" fmla="*/ 10478 h 20955"/>
                      <a:gd name="connsiteX168" fmla="*/ 19050 w 20954"/>
                      <a:gd name="connsiteY168" fmla="*/ 8573 h 20955"/>
                      <a:gd name="connsiteX169" fmla="*/ 19050 w 20954"/>
                      <a:gd name="connsiteY169" fmla="*/ 8573 h 20955"/>
                      <a:gd name="connsiteX170" fmla="*/ 19050 w 20954"/>
                      <a:gd name="connsiteY170" fmla="*/ 8573 h 20955"/>
                      <a:gd name="connsiteX171" fmla="*/ 19050 w 20954"/>
                      <a:gd name="connsiteY171" fmla="*/ 8573 h 20955"/>
                      <a:gd name="connsiteX172" fmla="*/ 19050 w 20954"/>
                      <a:gd name="connsiteY172" fmla="*/ 8573 h 20955"/>
                      <a:gd name="connsiteX173" fmla="*/ 11430 w 20954"/>
                      <a:gd name="connsiteY173" fmla="*/ 3810 h 20955"/>
                      <a:gd name="connsiteX174" fmla="*/ 11430 w 20954"/>
                      <a:gd name="connsiteY174" fmla="*/ 3810 h 20955"/>
                      <a:gd name="connsiteX175" fmla="*/ 16192 w 20954"/>
                      <a:gd name="connsiteY175" fmla="*/ 4763 h 20955"/>
                      <a:gd name="connsiteX176" fmla="*/ 16192 w 20954"/>
                      <a:gd name="connsiteY176" fmla="*/ 5715 h 20955"/>
                      <a:gd name="connsiteX177" fmla="*/ 14288 w 20954"/>
                      <a:gd name="connsiteY177" fmla="*/ 7620 h 20955"/>
                      <a:gd name="connsiteX178" fmla="*/ 14288 w 20954"/>
                      <a:gd name="connsiteY178" fmla="*/ 7620 h 20955"/>
                      <a:gd name="connsiteX179" fmla="*/ 13335 w 20954"/>
                      <a:gd name="connsiteY179" fmla="*/ 7620 h 20955"/>
                      <a:gd name="connsiteX180" fmla="*/ 13335 w 20954"/>
                      <a:gd name="connsiteY180" fmla="*/ 7620 h 20955"/>
                      <a:gd name="connsiteX181" fmla="*/ 11430 w 20954"/>
                      <a:gd name="connsiteY181" fmla="*/ 3810 h 20955"/>
                      <a:gd name="connsiteX182" fmla="*/ 11430 w 20954"/>
                      <a:gd name="connsiteY182" fmla="*/ 8573 h 20955"/>
                      <a:gd name="connsiteX183" fmla="*/ 12383 w 20954"/>
                      <a:gd name="connsiteY183" fmla="*/ 9525 h 20955"/>
                      <a:gd name="connsiteX184" fmla="*/ 11430 w 20954"/>
                      <a:gd name="connsiteY184" fmla="*/ 10478 h 20955"/>
                      <a:gd name="connsiteX185" fmla="*/ 10478 w 20954"/>
                      <a:gd name="connsiteY185" fmla="*/ 9525 h 20955"/>
                      <a:gd name="connsiteX186" fmla="*/ 11430 w 20954"/>
                      <a:gd name="connsiteY186" fmla="*/ 8573 h 20955"/>
                      <a:gd name="connsiteX187" fmla="*/ 5715 w 20954"/>
                      <a:gd name="connsiteY187" fmla="*/ 8573 h 20955"/>
                      <a:gd name="connsiteX188" fmla="*/ 8573 w 20954"/>
                      <a:gd name="connsiteY188" fmla="*/ 4763 h 20955"/>
                      <a:gd name="connsiteX189" fmla="*/ 9525 w 20954"/>
                      <a:gd name="connsiteY189" fmla="*/ 4763 h 20955"/>
                      <a:gd name="connsiteX190" fmla="*/ 10478 w 20954"/>
                      <a:gd name="connsiteY190" fmla="*/ 7620 h 20955"/>
                      <a:gd name="connsiteX191" fmla="*/ 10478 w 20954"/>
                      <a:gd name="connsiteY191" fmla="*/ 7620 h 20955"/>
                      <a:gd name="connsiteX192" fmla="*/ 9525 w 20954"/>
                      <a:gd name="connsiteY192" fmla="*/ 8573 h 20955"/>
                      <a:gd name="connsiteX193" fmla="*/ 9525 w 20954"/>
                      <a:gd name="connsiteY193" fmla="*/ 8573 h 20955"/>
                      <a:gd name="connsiteX194" fmla="*/ 5715 w 20954"/>
                      <a:gd name="connsiteY194" fmla="*/ 8573 h 20955"/>
                      <a:gd name="connsiteX195" fmla="*/ 5715 w 20954"/>
                      <a:gd name="connsiteY195" fmla="*/ 8573 h 20955"/>
                      <a:gd name="connsiteX196" fmla="*/ 8573 w 20954"/>
                      <a:gd name="connsiteY196" fmla="*/ 15240 h 20955"/>
                      <a:gd name="connsiteX197" fmla="*/ 5715 w 20954"/>
                      <a:gd name="connsiteY197" fmla="*/ 11430 h 20955"/>
                      <a:gd name="connsiteX198" fmla="*/ 5715 w 20954"/>
                      <a:gd name="connsiteY198" fmla="*/ 10478 h 20955"/>
                      <a:gd name="connsiteX199" fmla="*/ 5715 w 20954"/>
                      <a:gd name="connsiteY199" fmla="*/ 10478 h 20955"/>
                      <a:gd name="connsiteX200" fmla="*/ 8573 w 20954"/>
                      <a:gd name="connsiteY200" fmla="*/ 10478 h 20955"/>
                      <a:gd name="connsiteX201" fmla="*/ 8573 w 20954"/>
                      <a:gd name="connsiteY201" fmla="*/ 10478 h 20955"/>
                      <a:gd name="connsiteX202" fmla="*/ 9525 w 20954"/>
                      <a:gd name="connsiteY202" fmla="*/ 11430 h 20955"/>
                      <a:gd name="connsiteX203" fmla="*/ 9525 w 20954"/>
                      <a:gd name="connsiteY203" fmla="*/ 11430 h 20955"/>
                      <a:gd name="connsiteX204" fmla="*/ 8573 w 20954"/>
                      <a:gd name="connsiteY204" fmla="*/ 15240 h 20955"/>
                      <a:gd name="connsiteX205" fmla="*/ 8573 w 20954"/>
                      <a:gd name="connsiteY205" fmla="*/ 15240 h 20955"/>
                      <a:gd name="connsiteX206" fmla="*/ 16192 w 20954"/>
                      <a:gd name="connsiteY206" fmla="*/ 15240 h 20955"/>
                      <a:gd name="connsiteX207" fmla="*/ 14288 w 20954"/>
                      <a:gd name="connsiteY207" fmla="*/ 16193 h 20955"/>
                      <a:gd name="connsiteX208" fmla="*/ 11430 w 20954"/>
                      <a:gd name="connsiteY208" fmla="*/ 16193 h 20955"/>
                      <a:gd name="connsiteX209" fmla="*/ 11430 w 20954"/>
                      <a:gd name="connsiteY209" fmla="*/ 15240 h 20955"/>
                      <a:gd name="connsiteX210" fmla="*/ 12383 w 20954"/>
                      <a:gd name="connsiteY210" fmla="*/ 12383 h 20955"/>
                      <a:gd name="connsiteX211" fmla="*/ 12383 w 20954"/>
                      <a:gd name="connsiteY211" fmla="*/ 12383 h 20955"/>
                      <a:gd name="connsiteX212" fmla="*/ 13335 w 20954"/>
                      <a:gd name="connsiteY212" fmla="*/ 12383 h 20955"/>
                      <a:gd name="connsiteX213" fmla="*/ 13335 w 20954"/>
                      <a:gd name="connsiteY213" fmla="*/ 12383 h 20955"/>
                      <a:gd name="connsiteX214" fmla="*/ 13335 w 20954"/>
                      <a:gd name="connsiteY214" fmla="*/ 12383 h 20955"/>
                      <a:gd name="connsiteX215" fmla="*/ 16192 w 20954"/>
                      <a:gd name="connsiteY215" fmla="*/ 15240 h 20955"/>
                      <a:gd name="connsiteX216" fmla="*/ 16192 w 20954"/>
                      <a:gd name="connsiteY216" fmla="*/ 15240 h 20955"/>
                      <a:gd name="connsiteX217" fmla="*/ 17145 w 20954"/>
                      <a:gd name="connsiteY217" fmla="*/ 12383 h 20955"/>
                      <a:gd name="connsiteX218" fmla="*/ 15240 w 20954"/>
                      <a:gd name="connsiteY218" fmla="*/ 10478 h 20955"/>
                      <a:gd name="connsiteX219" fmla="*/ 15240 w 20954"/>
                      <a:gd name="connsiteY219" fmla="*/ 10478 h 20955"/>
                      <a:gd name="connsiteX220" fmla="*/ 15240 w 20954"/>
                      <a:gd name="connsiteY220" fmla="*/ 9525 h 20955"/>
                      <a:gd name="connsiteX221" fmla="*/ 15240 w 20954"/>
                      <a:gd name="connsiteY221" fmla="*/ 9525 h 20955"/>
                      <a:gd name="connsiteX222" fmla="*/ 17145 w 20954"/>
                      <a:gd name="connsiteY222" fmla="*/ 7620 h 20955"/>
                      <a:gd name="connsiteX223" fmla="*/ 18098 w 20954"/>
                      <a:gd name="connsiteY223" fmla="*/ 7620 h 20955"/>
                      <a:gd name="connsiteX224" fmla="*/ 18098 w 20954"/>
                      <a:gd name="connsiteY224" fmla="*/ 7620 h 20955"/>
                      <a:gd name="connsiteX225" fmla="*/ 17145 w 20954"/>
                      <a:gd name="connsiteY225" fmla="*/ 12383 h 20955"/>
                      <a:gd name="connsiteX226" fmla="*/ 17145 w 20954"/>
                      <a:gd name="connsiteY226" fmla="*/ 12383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954" h="20955">
                        <a:moveTo>
                          <a:pt x="19050" y="8573"/>
                        </a:moveTo>
                        <a:lnTo>
                          <a:pt x="19050" y="8573"/>
                        </a:lnTo>
                        <a:cubicBezTo>
                          <a:pt x="20003" y="8573"/>
                          <a:pt x="20003" y="7620"/>
                          <a:pt x="20003" y="7620"/>
                        </a:cubicBezTo>
                        <a:cubicBezTo>
                          <a:pt x="20003" y="7620"/>
                          <a:pt x="20003" y="7620"/>
                          <a:pt x="19050" y="7620"/>
                        </a:cubicBezTo>
                        <a:lnTo>
                          <a:pt x="18098" y="7620"/>
                        </a:lnTo>
                        <a:cubicBezTo>
                          <a:pt x="18098" y="7620"/>
                          <a:pt x="18098" y="7620"/>
                          <a:pt x="18098" y="7620"/>
                        </a:cubicBezTo>
                        <a:cubicBezTo>
                          <a:pt x="18098" y="7620"/>
                          <a:pt x="18098" y="7620"/>
                          <a:pt x="18098" y="6668"/>
                        </a:cubicBezTo>
                        <a:cubicBezTo>
                          <a:pt x="18098" y="6668"/>
                          <a:pt x="18098" y="6668"/>
                          <a:pt x="18098" y="6668"/>
                        </a:cubicBezTo>
                        <a:lnTo>
                          <a:pt x="19050" y="6668"/>
                        </a:lnTo>
                        <a:cubicBezTo>
                          <a:pt x="19050" y="6668"/>
                          <a:pt x="19050" y="5715"/>
                          <a:pt x="19050" y="5715"/>
                        </a:cubicBezTo>
                        <a:cubicBezTo>
                          <a:pt x="19050" y="5715"/>
                          <a:pt x="18098" y="5715"/>
                          <a:pt x="18098" y="5715"/>
                        </a:cubicBezTo>
                        <a:lnTo>
                          <a:pt x="17145" y="5715"/>
                        </a:lnTo>
                        <a:cubicBezTo>
                          <a:pt x="17145" y="5715"/>
                          <a:pt x="17145" y="5715"/>
                          <a:pt x="17145" y="5715"/>
                        </a:cubicBezTo>
                        <a:cubicBezTo>
                          <a:pt x="17145" y="5715"/>
                          <a:pt x="17145" y="5715"/>
                          <a:pt x="17145" y="4763"/>
                        </a:cubicBezTo>
                        <a:cubicBezTo>
                          <a:pt x="17145" y="4763"/>
                          <a:pt x="17145" y="4763"/>
                          <a:pt x="17145" y="4763"/>
                        </a:cubicBezTo>
                        <a:lnTo>
                          <a:pt x="18098" y="3810"/>
                        </a:lnTo>
                        <a:cubicBezTo>
                          <a:pt x="18098" y="3810"/>
                          <a:pt x="18098" y="2858"/>
                          <a:pt x="18098" y="2858"/>
                        </a:cubicBezTo>
                        <a:cubicBezTo>
                          <a:pt x="18098" y="2858"/>
                          <a:pt x="17145" y="2858"/>
                          <a:pt x="17145" y="2858"/>
                        </a:cubicBezTo>
                        <a:lnTo>
                          <a:pt x="16192" y="3810"/>
                        </a:lnTo>
                        <a:cubicBezTo>
                          <a:pt x="16192" y="3810"/>
                          <a:pt x="16192" y="3810"/>
                          <a:pt x="16192" y="3810"/>
                        </a:cubicBezTo>
                        <a:cubicBezTo>
                          <a:pt x="16192" y="3810"/>
                          <a:pt x="16192" y="3810"/>
                          <a:pt x="15240" y="3810"/>
                        </a:cubicBezTo>
                        <a:cubicBezTo>
                          <a:pt x="15240" y="3810"/>
                          <a:pt x="15240" y="3810"/>
                          <a:pt x="15240" y="3810"/>
                        </a:cubicBezTo>
                        <a:lnTo>
                          <a:pt x="15240" y="2858"/>
                        </a:lnTo>
                        <a:cubicBezTo>
                          <a:pt x="15240" y="2858"/>
                          <a:pt x="15240" y="1905"/>
                          <a:pt x="15240" y="1905"/>
                        </a:cubicBezTo>
                        <a:cubicBezTo>
                          <a:pt x="15240" y="1905"/>
                          <a:pt x="14288" y="1905"/>
                          <a:pt x="14288" y="1905"/>
                        </a:cubicBezTo>
                        <a:lnTo>
                          <a:pt x="14288" y="2858"/>
                        </a:lnTo>
                        <a:cubicBezTo>
                          <a:pt x="14288" y="2858"/>
                          <a:pt x="14288" y="2858"/>
                          <a:pt x="14288" y="2858"/>
                        </a:cubicBezTo>
                        <a:cubicBezTo>
                          <a:pt x="14288" y="2858"/>
                          <a:pt x="14288" y="2858"/>
                          <a:pt x="13335" y="2858"/>
                        </a:cubicBezTo>
                        <a:cubicBezTo>
                          <a:pt x="13335" y="2858"/>
                          <a:pt x="13335" y="2858"/>
                          <a:pt x="13335" y="2858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3335" y="953"/>
                          <a:pt x="13335" y="953"/>
                        </a:cubicBezTo>
                        <a:lnTo>
                          <a:pt x="13335" y="953"/>
                        </a:lnTo>
                        <a:cubicBezTo>
                          <a:pt x="13335" y="953"/>
                          <a:pt x="12383" y="953"/>
                          <a:pt x="12383" y="953"/>
                        </a:cubicBezTo>
                        <a:lnTo>
                          <a:pt x="12383" y="1905"/>
                        </a:lnTo>
                        <a:cubicBezTo>
                          <a:pt x="12383" y="1905"/>
                          <a:pt x="12383" y="1905"/>
                          <a:pt x="12383" y="1905"/>
                        </a:cubicBezTo>
                        <a:cubicBezTo>
                          <a:pt x="12383" y="1905"/>
                          <a:pt x="12383" y="1905"/>
                          <a:pt x="11430" y="1905"/>
                        </a:cubicBezTo>
                        <a:cubicBezTo>
                          <a:pt x="11430" y="1905"/>
                          <a:pt x="11430" y="1905"/>
                          <a:pt x="11430" y="1905"/>
                        </a:cubicBezTo>
                        <a:lnTo>
                          <a:pt x="11430" y="953"/>
                        </a:lnTo>
                        <a:cubicBezTo>
                          <a:pt x="11430" y="953"/>
                          <a:pt x="11430" y="0"/>
                          <a:pt x="10478" y="0"/>
                        </a:cubicBezTo>
                        <a:cubicBezTo>
                          <a:pt x="9525" y="0"/>
                          <a:pt x="9525" y="0"/>
                          <a:pt x="9525" y="953"/>
                        </a:cubicBezTo>
                        <a:lnTo>
                          <a:pt x="9525" y="1905"/>
                        </a:lnTo>
                        <a:cubicBezTo>
                          <a:pt x="9525" y="1905"/>
                          <a:pt x="9525" y="1905"/>
                          <a:pt x="9525" y="1905"/>
                        </a:cubicBezTo>
                        <a:cubicBezTo>
                          <a:pt x="9525" y="1905"/>
                          <a:pt x="9525" y="1905"/>
                          <a:pt x="8573" y="1905"/>
                        </a:cubicBezTo>
                        <a:cubicBezTo>
                          <a:pt x="8573" y="1905"/>
                          <a:pt x="8573" y="1905"/>
                          <a:pt x="8573" y="1905"/>
                        </a:cubicBezTo>
                        <a:lnTo>
                          <a:pt x="8573" y="953"/>
                        </a:lnTo>
                        <a:cubicBezTo>
                          <a:pt x="8573" y="953"/>
                          <a:pt x="8573" y="953"/>
                          <a:pt x="7620" y="953"/>
                        </a:cubicBezTo>
                        <a:cubicBezTo>
                          <a:pt x="7620" y="953"/>
                          <a:pt x="7620" y="953"/>
                          <a:pt x="7620" y="1905"/>
                        </a:cubicBezTo>
                        <a:lnTo>
                          <a:pt x="7620" y="2858"/>
                        </a:lnTo>
                        <a:cubicBezTo>
                          <a:pt x="7620" y="2858"/>
                          <a:pt x="7620" y="2858"/>
                          <a:pt x="7620" y="2858"/>
                        </a:cubicBezTo>
                        <a:cubicBezTo>
                          <a:pt x="7620" y="2858"/>
                          <a:pt x="7620" y="2858"/>
                          <a:pt x="6667" y="2858"/>
                        </a:cubicBez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5715" y="1905"/>
                          <a:pt x="5715" y="1905"/>
                        </a:cubicBezTo>
                        <a:cubicBezTo>
                          <a:pt x="5715" y="1905"/>
                          <a:pt x="5715" y="2858"/>
                          <a:pt x="5715" y="2858"/>
                        </a:cubicBezTo>
                        <a:lnTo>
                          <a:pt x="5715" y="3810"/>
                        </a:lnTo>
                        <a:cubicBezTo>
                          <a:pt x="5715" y="3810"/>
                          <a:pt x="5715" y="3810"/>
                          <a:pt x="5715" y="3810"/>
                        </a:cubicBezTo>
                        <a:cubicBezTo>
                          <a:pt x="5715" y="3810"/>
                          <a:pt x="5715" y="3810"/>
                          <a:pt x="4763" y="3810"/>
                        </a:cubicBezTo>
                        <a:cubicBezTo>
                          <a:pt x="4763" y="3810"/>
                          <a:pt x="4763" y="3810"/>
                          <a:pt x="4763" y="3810"/>
                        </a:cubicBezTo>
                        <a:lnTo>
                          <a:pt x="3810" y="2858"/>
                        </a:lnTo>
                        <a:cubicBezTo>
                          <a:pt x="3810" y="2858"/>
                          <a:pt x="2858" y="2858"/>
                          <a:pt x="2858" y="2858"/>
                        </a:cubicBezTo>
                        <a:lnTo>
                          <a:pt x="2858" y="2858"/>
                        </a:lnTo>
                        <a:cubicBezTo>
                          <a:pt x="2858" y="2858"/>
                          <a:pt x="2858" y="3810"/>
                          <a:pt x="2858" y="3810"/>
                        </a:cubicBezTo>
                        <a:lnTo>
                          <a:pt x="3810" y="4763"/>
                        </a:lnTo>
                        <a:cubicBezTo>
                          <a:pt x="3810" y="4763"/>
                          <a:pt x="3810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5715"/>
                        </a:cubicBezTo>
                        <a:cubicBezTo>
                          <a:pt x="3810" y="5715"/>
                          <a:pt x="3810" y="5715"/>
                          <a:pt x="3810" y="5715"/>
                        </a:cubicBezTo>
                        <a:lnTo>
                          <a:pt x="2858" y="5715"/>
                        </a:lnTo>
                        <a:cubicBezTo>
                          <a:pt x="2858" y="5715"/>
                          <a:pt x="1905" y="5715"/>
                          <a:pt x="1905" y="5715"/>
                        </a:cubicBezTo>
                        <a:cubicBezTo>
                          <a:pt x="1905" y="5715"/>
                          <a:pt x="1905" y="6668"/>
                          <a:pt x="1905" y="6668"/>
                        </a:cubicBezTo>
                        <a:lnTo>
                          <a:pt x="2858" y="6668"/>
                        </a:lnTo>
                        <a:cubicBezTo>
                          <a:pt x="2858" y="6668"/>
                          <a:pt x="2858" y="6668"/>
                          <a:pt x="2858" y="6668"/>
                        </a:cubicBezTo>
                        <a:cubicBezTo>
                          <a:pt x="2858" y="6668"/>
                          <a:pt x="2858" y="6668"/>
                          <a:pt x="2858" y="7620"/>
                        </a:cubicBezTo>
                        <a:cubicBezTo>
                          <a:pt x="2858" y="7620"/>
                          <a:pt x="2858" y="7620"/>
                          <a:pt x="2858" y="7620"/>
                        </a:cubicBezTo>
                        <a:lnTo>
                          <a:pt x="1905" y="7620"/>
                        </a:lnTo>
                        <a:cubicBezTo>
                          <a:pt x="1905" y="7620"/>
                          <a:pt x="953" y="7620"/>
                          <a:pt x="953" y="7620"/>
                        </a:cubicBezTo>
                        <a:cubicBezTo>
                          <a:pt x="953" y="7620"/>
                          <a:pt x="953" y="8573"/>
                          <a:pt x="953" y="8573"/>
                        </a:cubicBezTo>
                        <a:lnTo>
                          <a:pt x="1905" y="8573"/>
                        </a:lnTo>
                        <a:cubicBezTo>
                          <a:pt x="1905" y="8573"/>
                          <a:pt x="1905" y="8573"/>
                          <a:pt x="1905" y="8573"/>
                        </a:cubicBezTo>
                        <a:cubicBezTo>
                          <a:pt x="1905" y="8573"/>
                          <a:pt x="1905" y="8573"/>
                          <a:pt x="1905" y="9525"/>
                        </a:cubicBezTo>
                        <a:cubicBezTo>
                          <a:pt x="1905" y="9525"/>
                          <a:pt x="1905" y="9525"/>
                          <a:pt x="1905" y="9525"/>
                        </a:cubicBezTo>
                        <a:lnTo>
                          <a:pt x="953" y="9525"/>
                        </a:lnTo>
                        <a:cubicBezTo>
                          <a:pt x="953" y="9525"/>
                          <a:pt x="0" y="9525"/>
                          <a:pt x="0" y="10478"/>
                        </a:cubicBezTo>
                        <a:cubicBezTo>
                          <a:pt x="0" y="10478"/>
                          <a:pt x="0" y="11430"/>
                          <a:pt x="953" y="11430"/>
                        </a:cubicBezTo>
                        <a:lnTo>
                          <a:pt x="1905" y="11430"/>
                        </a:lnTo>
                        <a:cubicBezTo>
                          <a:pt x="1905" y="11430"/>
                          <a:pt x="1905" y="11430"/>
                          <a:pt x="1905" y="11430"/>
                        </a:cubicBezTo>
                        <a:cubicBezTo>
                          <a:pt x="1905" y="11430"/>
                          <a:pt x="1905" y="11430"/>
                          <a:pt x="1905" y="12383"/>
                        </a:cubicBezTo>
                        <a:cubicBezTo>
                          <a:pt x="1905" y="12383"/>
                          <a:pt x="1905" y="12383"/>
                          <a:pt x="1905" y="12383"/>
                        </a:cubicBezTo>
                        <a:lnTo>
                          <a:pt x="953" y="12383"/>
                        </a:lnTo>
                        <a:cubicBezTo>
                          <a:pt x="953" y="12383"/>
                          <a:pt x="953" y="12383"/>
                          <a:pt x="953" y="13335"/>
                        </a:cubicBezTo>
                        <a:cubicBezTo>
                          <a:pt x="953" y="13335"/>
                          <a:pt x="953" y="13335"/>
                          <a:pt x="1905" y="13335"/>
                        </a:cubicBezTo>
                        <a:lnTo>
                          <a:pt x="2858" y="13335"/>
                        </a:lnTo>
                        <a:cubicBezTo>
                          <a:pt x="2858" y="13335"/>
                          <a:pt x="2858" y="13335"/>
                          <a:pt x="2858" y="13335"/>
                        </a:cubicBezTo>
                        <a:cubicBezTo>
                          <a:pt x="2858" y="13335"/>
                          <a:pt x="2858" y="13335"/>
                          <a:pt x="2858" y="14288"/>
                        </a:cubicBezTo>
                        <a:cubicBezTo>
                          <a:pt x="2858" y="14288"/>
                          <a:pt x="2858" y="14288"/>
                          <a:pt x="2858" y="14288"/>
                        </a:cubicBezTo>
                        <a:lnTo>
                          <a:pt x="1905" y="14288"/>
                        </a:lnTo>
                        <a:cubicBezTo>
                          <a:pt x="1905" y="14288"/>
                          <a:pt x="1905" y="15240"/>
                          <a:pt x="1905" y="15240"/>
                        </a:cubicBezTo>
                        <a:cubicBezTo>
                          <a:pt x="1905" y="15240"/>
                          <a:pt x="2858" y="15240"/>
                          <a:pt x="2858" y="15240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3810" y="15240"/>
                        </a:cubicBezTo>
                        <a:cubicBezTo>
                          <a:pt x="3810" y="15240"/>
                          <a:pt x="3810" y="15240"/>
                          <a:pt x="3810" y="16193"/>
                        </a:cubicBezTo>
                        <a:cubicBezTo>
                          <a:pt x="3810" y="16193"/>
                          <a:pt x="3810" y="16193"/>
                          <a:pt x="3810" y="16193"/>
                        </a:cubicBezTo>
                        <a:lnTo>
                          <a:pt x="2858" y="17145"/>
                        </a:lnTo>
                        <a:cubicBezTo>
                          <a:pt x="2858" y="17145"/>
                          <a:pt x="2858" y="18098"/>
                          <a:pt x="2858" y="18098"/>
                        </a:cubicBezTo>
                        <a:lnTo>
                          <a:pt x="2858" y="18098"/>
                        </a:lnTo>
                        <a:cubicBezTo>
                          <a:pt x="2858" y="18098"/>
                          <a:pt x="3810" y="18098"/>
                          <a:pt x="3810" y="18098"/>
                        </a:cubicBezTo>
                        <a:lnTo>
                          <a:pt x="4763" y="17145"/>
                        </a:lnTo>
                        <a:cubicBezTo>
                          <a:pt x="4763" y="17145"/>
                          <a:pt x="4763" y="17145"/>
                          <a:pt x="4763" y="17145"/>
                        </a:cubicBezTo>
                        <a:cubicBezTo>
                          <a:pt x="4763" y="17145"/>
                          <a:pt x="4763" y="17145"/>
                          <a:pt x="5715" y="17145"/>
                        </a:cubicBezTo>
                        <a:cubicBezTo>
                          <a:pt x="5715" y="17145"/>
                          <a:pt x="5715" y="17145"/>
                          <a:pt x="5715" y="17145"/>
                        </a:cubicBezTo>
                        <a:lnTo>
                          <a:pt x="5715" y="18098"/>
                        </a:lnTo>
                        <a:cubicBezTo>
                          <a:pt x="5715" y="18098"/>
                          <a:pt x="5715" y="19050"/>
                          <a:pt x="5715" y="19050"/>
                        </a:cubicBezTo>
                        <a:cubicBezTo>
                          <a:pt x="5715" y="19050"/>
                          <a:pt x="6667" y="19050"/>
                          <a:pt x="6667" y="19050"/>
                        </a:cubicBezTo>
                        <a:lnTo>
                          <a:pt x="6667" y="18098"/>
                        </a:lnTo>
                        <a:cubicBezTo>
                          <a:pt x="6667" y="18098"/>
                          <a:pt x="6667" y="18098"/>
                          <a:pt x="6667" y="18098"/>
                        </a:cubicBezTo>
                        <a:cubicBezTo>
                          <a:pt x="6667" y="18098"/>
                          <a:pt x="6667" y="18098"/>
                          <a:pt x="7620" y="18098"/>
                        </a:cubicBezTo>
                        <a:cubicBezTo>
                          <a:pt x="7620" y="18098"/>
                          <a:pt x="7620" y="18098"/>
                          <a:pt x="7620" y="18098"/>
                        </a:cubicBezTo>
                        <a:lnTo>
                          <a:pt x="7620" y="19050"/>
                        </a:lnTo>
                        <a:cubicBezTo>
                          <a:pt x="7620" y="19050"/>
                          <a:pt x="7620" y="20003"/>
                          <a:pt x="7620" y="20003"/>
                        </a:cubicBezTo>
                        <a:cubicBezTo>
                          <a:pt x="7620" y="20003"/>
                          <a:pt x="8573" y="20003"/>
                          <a:pt x="8573" y="20003"/>
                        </a:cubicBezTo>
                        <a:lnTo>
                          <a:pt x="8573" y="19050"/>
                        </a:lnTo>
                        <a:cubicBezTo>
                          <a:pt x="8573" y="19050"/>
                          <a:pt x="8573" y="19050"/>
                          <a:pt x="8573" y="19050"/>
                        </a:cubicBezTo>
                        <a:cubicBezTo>
                          <a:pt x="8573" y="19050"/>
                          <a:pt x="8573" y="19050"/>
                          <a:pt x="9525" y="19050"/>
                        </a:cubicBezTo>
                        <a:cubicBezTo>
                          <a:pt x="9525" y="19050"/>
                          <a:pt x="9525" y="19050"/>
                          <a:pt x="9525" y="19050"/>
                        </a:cubicBezTo>
                        <a:lnTo>
                          <a:pt x="9525" y="20003"/>
                        </a:lnTo>
                        <a:cubicBezTo>
                          <a:pt x="9525" y="20003"/>
                          <a:pt x="9525" y="20955"/>
                          <a:pt x="10478" y="20955"/>
                        </a:cubicBezTo>
                        <a:cubicBezTo>
                          <a:pt x="10478" y="20955"/>
                          <a:pt x="11430" y="20955"/>
                          <a:pt x="11430" y="20003"/>
                        </a:cubicBezTo>
                        <a:lnTo>
                          <a:pt x="11430" y="19050"/>
                        </a:lnTo>
                        <a:cubicBezTo>
                          <a:pt x="11430" y="19050"/>
                          <a:pt x="11430" y="19050"/>
                          <a:pt x="11430" y="19050"/>
                        </a:cubicBezTo>
                        <a:cubicBezTo>
                          <a:pt x="11430" y="19050"/>
                          <a:pt x="11430" y="19050"/>
                          <a:pt x="12383" y="19050"/>
                        </a:cubicBezTo>
                        <a:cubicBezTo>
                          <a:pt x="12383" y="19050"/>
                          <a:pt x="12383" y="19050"/>
                          <a:pt x="12383" y="19050"/>
                        </a:cubicBezTo>
                        <a:lnTo>
                          <a:pt x="12383" y="20003"/>
                        </a:lnTo>
                        <a:cubicBezTo>
                          <a:pt x="12383" y="20003"/>
                          <a:pt x="12383" y="20003"/>
                          <a:pt x="13335" y="20003"/>
                        </a:cubicBezTo>
                        <a:cubicBezTo>
                          <a:pt x="13335" y="20003"/>
                          <a:pt x="13335" y="20003"/>
                          <a:pt x="13335" y="19050"/>
                        </a:cubicBezTo>
                        <a:lnTo>
                          <a:pt x="13335" y="18098"/>
                        </a:lnTo>
                        <a:cubicBezTo>
                          <a:pt x="13335" y="18098"/>
                          <a:pt x="13335" y="18098"/>
                          <a:pt x="13335" y="18098"/>
                        </a:cubicBezTo>
                        <a:cubicBezTo>
                          <a:pt x="13335" y="18098"/>
                          <a:pt x="13335" y="18098"/>
                          <a:pt x="14288" y="18098"/>
                        </a:cubicBezTo>
                        <a:cubicBezTo>
                          <a:pt x="14288" y="18098"/>
                          <a:pt x="14288" y="18098"/>
                          <a:pt x="14288" y="18098"/>
                        </a:cubicBezTo>
                        <a:lnTo>
                          <a:pt x="14288" y="19050"/>
                        </a:lnTo>
                        <a:cubicBezTo>
                          <a:pt x="14288" y="19050"/>
                          <a:pt x="15240" y="19050"/>
                          <a:pt x="15240" y="19050"/>
                        </a:cubicBezTo>
                        <a:cubicBezTo>
                          <a:pt x="15240" y="19050"/>
                          <a:pt x="15240" y="18098"/>
                          <a:pt x="15240" y="18098"/>
                        </a:cubicBezTo>
                        <a:lnTo>
                          <a:pt x="15240" y="17145"/>
                        </a:lnTo>
                        <a:cubicBezTo>
                          <a:pt x="15240" y="17145"/>
                          <a:pt x="15240" y="17145"/>
                          <a:pt x="15240" y="17145"/>
                        </a:cubicBezTo>
                        <a:cubicBezTo>
                          <a:pt x="15240" y="17145"/>
                          <a:pt x="15240" y="17145"/>
                          <a:pt x="16192" y="17145"/>
                        </a:cubicBezTo>
                        <a:cubicBezTo>
                          <a:pt x="16192" y="17145"/>
                          <a:pt x="16192" y="17145"/>
                          <a:pt x="16192" y="17145"/>
                        </a:cubicBezTo>
                        <a:lnTo>
                          <a:pt x="17145" y="18098"/>
                        </a:lnTo>
                        <a:cubicBezTo>
                          <a:pt x="17145" y="18098"/>
                          <a:pt x="18098" y="18098"/>
                          <a:pt x="18098" y="18098"/>
                        </a:cubicBezTo>
                        <a:cubicBezTo>
                          <a:pt x="18098" y="18098"/>
                          <a:pt x="18098" y="17145"/>
                          <a:pt x="18098" y="17145"/>
                        </a:cubicBezTo>
                        <a:lnTo>
                          <a:pt x="17145" y="16193"/>
                        </a:lnTo>
                        <a:cubicBezTo>
                          <a:pt x="17145" y="16193"/>
                          <a:pt x="17145" y="16193"/>
                          <a:pt x="17145" y="16193"/>
                        </a:cubicBezTo>
                        <a:cubicBezTo>
                          <a:pt x="17145" y="16193"/>
                          <a:pt x="17145" y="16193"/>
                          <a:pt x="17145" y="15240"/>
                        </a:cubicBezTo>
                        <a:cubicBezTo>
                          <a:pt x="17145" y="15240"/>
                          <a:pt x="17145" y="15240"/>
                          <a:pt x="17145" y="15240"/>
                        </a:cubicBezTo>
                        <a:lnTo>
                          <a:pt x="18098" y="15240"/>
                        </a:lnTo>
                        <a:cubicBezTo>
                          <a:pt x="18098" y="15240"/>
                          <a:pt x="19050" y="15240"/>
                          <a:pt x="19050" y="15240"/>
                        </a:cubicBezTo>
                        <a:cubicBezTo>
                          <a:pt x="19050" y="15240"/>
                          <a:pt x="19050" y="14288"/>
                          <a:pt x="19050" y="14288"/>
                        </a:cubicBezTo>
                        <a:lnTo>
                          <a:pt x="18098" y="14288"/>
                        </a:lnTo>
                        <a:cubicBezTo>
                          <a:pt x="18098" y="14288"/>
                          <a:pt x="18098" y="14288"/>
                          <a:pt x="18098" y="14288"/>
                        </a:cubicBezTo>
                        <a:cubicBezTo>
                          <a:pt x="18098" y="14288"/>
                          <a:pt x="18098" y="14288"/>
                          <a:pt x="18098" y="13335"/>
                        </a:cubicBezTo>
                        <a:cubicBezTo>
                          <a:pt x="18098" y="13335"/>
                          <a:pt x="18098" y="13335"/>
                          <a:pt x="18098" y="13335"/>
                        </a:cubicBezTo>
                        <a:lnTo>
                          <a:pt x="19050" y="13335"/>
                        </a:lnTo>
                        <a:cubicBezTo>
                          <a:pt x="19050" y="13335"/>
                          <a:pt x="20003" y="13335"/>
                          <a:pt x="20003" y="13335"/>
                        </a:cubicBezTo>
                        <a:lnTo>
                          <a:pt x="20003" y="13335"/>
                        </a:lnTo>
                        <a:cubicBezTo>
                          <a:pt x="20003" y="13335"/>
                          <a:pt x="20003" y="12383"/>
                          <a:pt x="20003" y="12383"/>
                        </a:cubicBezTo>
                        <a:lnTo>
                          <a:pt x="19050" y="12383"/>
                        </a:lnTo>
                        <a:cubicBezTo>
                          <a:pt x="19050" y="12383"/>
                          <a:pt x="19050" y="12383"/>
                          <a:pt x="19050" y="12383"/>
                        </a:cubicBezTo>
                        <a:cubicBezTo>
                          <a:pt x="19050" y="12383"/>
                          <a:pt x="19050" y="12383"/>
                          <a:pt x="19050" y="11430"/>
                        </a:cubicBezTo>
                        <a:cubicBezTo>
                          <a:pt x="19050" y="11430"/>
                          <a:pt x="19050" y="11430"/>
                          <a:pt x="19050" y="11430"/>
                        </a:cubicBezTo>
                        <a:lnTo>
                          <a:pt x="20003" y="11430"/>
                        </a:lnTo>
                        <a:cubicBezTo>
                          <a:pt x="20003" y="11430"/>
                          <a:pt x="20955" y="11430"/>
                          <a:pt x="20955" y="10478"/>
                        </a:cubicBezTo>
                        <a:cubicBezTo>
                          <a:pt x="20955" y="9525"/>
                          <a:pt x="20003" y="9525"/>
                          <a:pt x="19050" y="8573"/>
                        </a:cubicBezTo>
                        <a:lnTo>
                          <a:pt x="19050" y="8573"/>
                        </a:lnTo>
                        <a:cubicBezTo>
                          <a:pt x="19050" y="9525"/>
                          <a:pt x="19050" y="9525"/>
                          <a:pt x="19050" y="8573"/>
                        </a:cubicBezTo>
                        <a:cubicBezTo>
                          <a:pt x="19050" y="8573"/>
                          <a:pt x="19050" y="8573"/>
                          <a:pt x="19050" y="8573"/>
                        </a:cubicBezTo>
                        <a:cubicBezTo>
                          <a:pt x="19050" y="8573"/>
                          <a:pt x="19050" y="8573"/>
                          <a:pt x="19050" y="8573"/>
                        </a:cubicBezTo>
                        <a:close/>
                        <a:moveTo>
                          <a:pt x="11430" y="3810"/>
                        </a:moveTo>
                        <a:cubicBezTo>
                          <a:pt x="11430" y="3810"/>
                          <a:pt x="11430" y="3810"/>
                          <a:pt x="11430" y="3810"/>
                        </a:cubicBezTo>
                        <a:cubicBezTo>
                          <a:pt x="13335" y="2858"/>
                          <a:pt x="15240" y="3810"/>
                          <a:pt x="16192" y="4763"/>
                        </a:cubicBezTo>
                        <a:cubicBezTo>
                          <a:pt x="16192" y="4763"/>
                          <a:pt x="16192" y="4763"/>
                          <a:pt x="16192" y="5715"/>
                        </a:cubicBezTo>
                        <a:lnTo>
                          <a:pt x="14288" y="7620"/>
                        </a:lnTo>
                        <a:cubicBezTo>
                          <a:pt x="14288" y="7620"/>
                          <a:pt x="14288" y="7620"/>
                          <a:pt x="14288" y="7620"/>
                        </a:cubicBezTo>
                        <a:cubicBezTo>
                          <a:pt x="14288" y="7620"/>
                          <a:pt x="13335" y="7620"/>
                          <a:pt x="13335" y="7620"/>
                        </a:cubicBezTo>
                        <a:cubicBezTo>
                          <a:pt x="13335" y="7620"/>
                          <a:pt x="13335" y="7620"/>
                          <a:pt x="13335" y="7620"/>
                        </a:cubicBezTo>
                        <a:lnTo>
                          <a:pt x="11430" y="3810"/>
                        </a:lnTo>
                        <a:close/>
                        <a:moveTo>
                          <a:pt x="11430" y="8573"/>
                        </a:moveTo>
                        <a:cubicBezTo>
                          <a:pt x="12383" y="8573"/>
                          <a:pt x="12383" y="8573"/>
                          <a:pt x="12383" y="9525"/>
                        </a:cubicBezTo>
                        <a:cubicBezTo>
                          <a:pt x="12383" y="10478"/>
                          <a:pt x="12383" y="10478"/>
                          <a:pt x="11430" y="10478"/>
                        </a:cubicBezTo>
                        <a:cubicBezTo>
                          <a:pt x="10478" y="10478"/>
                          <a:pt x="10478" y="10478"/>
                          <a:pt x="10478" y="9525"/>
                        </a:cubicBezTo>
                        <a:cubicBezTo>
                          <a:pt x="10478" y="9525"/>
                          <a:pt x="11430" y="9525"/>
                          <a:pt x="11430" y="8573"/>
                        </a:cubicBezTo>
                        <a:close/>
                        <a:moveTo>
                          <a:pt x="5715" y="8573"/>
                        </a:moveTo>
                        <a:cubicBezTo>
                          <a:pt x="5715" y="6668"/>
                          <a:pt x="7620" y="5715"/>
                          <a:pt x="8573" y="4763"/>
                        </a:cubicBezTo>
                        <a:cubicBezTo>
                          <a:pt x="8573" y="4763"/>
                          <a:pt x="9525" y="4763"/>
                          <a:pt x="9525" y="4763"/>
                        </a:cubicBezTo>
                        <a:lnTo>
                          <a:pt x="10478" y="7620"/>
                        </a:lnTo>
                        <a:cubicBezTo>
                          <a:pt x="10478" y="7620"/>
                          <a:pt x="10478" y="7620"/>
                          <a:pt x="10478" y="7620"/>
                        </a:cubicBezTo>
                        <a:cubicBezTo>
                          <a:pt x="10478" y="7620"/>
                          <a:pt x="9525" y="8573"/>
                          <a:pt x="9525" y="8573"/>
                        </a:cubicBezTo>
                        <a:cubicBezTo>
                          <a:pt x="9525" y="8573"/>
                          <a:pt x="9525" y="8573"/>
                          <a:pt x="9525" y="8573"/>
                        </a:cubicBezTo>
                        <a:lnTo>
                          <a:pt x="5715" y="8573"/>
                        </a:lnTo>
                        <a:cubicBezTo>
                          <a:pt x="5715" y="8573"/>
                          <a:pt x="5715" y="8573"/>
                          <a:pt x="5715" y="8573"/>
                        </a:cubicBezTo>
                        <a:close/>
                        <a:moveTo>
                          <a:pt x="8573" y="15240"/>
                        </a:moveTo>
                        <a:cubicBezTo>
                          <a:pt x="7620" y="14288"/>
                          <a:pt x="6667" y="13335"/>
                          <a:pt x="5715" y="11430"/>
                        </a:cubicBezTo>
                        <a:cubicBezTo>
                          <a:pt x="5715" y="11430"/>
                          <a:pt x="5715" y="11430"/>
                          <a:pt x="5715" y="10478"/>
                        </a:cubicBezTo>
                        <a:cubicBezTo>
                          <a:pt x="5715" y="10478"/>
                          <a:pt x="5715" y="10478"/>
                          <a:pt x="5715" y="10478"/>
                        </a:cubicBezTo>
                        <a:lnTo>
                          <a:pt x="8573" y="10478"/>
                        </a:lnTo>
                        <a:cubicBezTo>
                          <a:pt x="8573" y="10478"/>
                          <a:pt x="8573" y="10478"/>
                          <a:pt x="8573" y="10478"/>
                        </a:cubicBezTo>
                        <a:cubicBezTo>
                          <a:pt x="8573" y="10478"/>
                          <a:pt x="8573" y="11430"/>
                          <a:pt x="9525" y="11430"/>
                        </a:cubicBezTo>
                        <a:cubicBezTo>
                          <a:pt x="9525" y="11430"/>
                          <a:pt x="9525" y="11430"/>
                          <a:pt x="9525" y="11430"/>
                        </a:cubicBezTo>
                        <a:lnTo>
                          <a:pt x="8573" y="15240"/>
                        </a:lnTo>
                        <a:cubicBezTo>
                          <a:pt x="8573" y="15240"/>
                          <a:pt x="8573" y="15240"/>
                          <a:pt x="8573" y="15240"/>
                        </a:cubicBezTo>
                        <a:close/>
                        <a:moveTo>
                          <a:pt x="16192" y="15240"/>
                        </a:moveTo>
                        <a:cubicBezTo>
                          <a:pt x="15240" y="15240"/>
                          <a:pt x="15240" y="16193"/>
                          <a:pt x="14288" y="16193"/>
                        </a:cubicBezTo>
                        <a:cubicBezTo>
                          <a:pt x="13335" y="16193"/>
                          <a:pt x="12383" y="16193"/>
                          <a:pt x="11430" y="16193"/>
                        </a:cubicBezTo>
                        <a:cubicBezTo>
                          <a:pt x="11430" y="16193"/>
                          <a:pt x="11430" y="16193"/>
                          <a:pt x="11430" y="15240"/>
                        </a:cubicBezTo>
                        <a:lnTo>
                          <a:pt x="12383" y="12383"/>
                        </a:lnTo>
                        <a:cubicBezTo>
                          <a:pt x="12383" y="12383"/>
                          <a:pt x="12383" y="12383"/>
                          <a:pt x="12383" y="12383"/>
                        </a:cubicBezTo>
                        <a:cubicBezTo>
                          <a:pt x="12383" y="12383"/>
                          <a:pt x="12383" y="12383"/>
                          <a:pt x="13335" y="12383"/>
                        </a:cubicBezTo>
                        <a:cubicBezTo>
                          <a:pt x="13335" y="12383"/>
                          <a:pt x="13335" y="12383"/>
                          <a:pt x="13335" y="12383"/>
                        </a:cubicBezTo>
                        <a:cubicBezTo>
                          <a:pt x="13335" y="12383"/>
                          <a:pt x="13335" y="12383"/>
                          <a:pt x="13335" y="12383"/>
                        </a:cubicBezTo>
                        <a:lnTo>
                          <a:pt x="16192" y="15240"/>
                        </a:lnTo>
                        <a:cubicBezTo>
                          <a:pt x="16192" y="14288"/>
                          <a:pt x="16192" y="14288"/>
                          <a:pt x="16192" y="15240"/>
                        </a:cubicBezTo>
                        <a:close/>
                        <a:moveTo>
                          <a:pt x="17145" y="12383"/>
                        </a:moveTo>
                        <a:lnTo>
                          <a:pt x="15240" y="10478"/>
                        </a:lnTo>
                        <a:cubicBezTo>
                          <a:pt x="15240" y="10478"/>
                          <a:pt x="15240" y="10478"/>
                          <a:pt x="15240" y="10478"/>
                        </a:cubicBezTo>
                        <a:cubicBezTo>
                          <a:pt x="15240" y="10478"/>
                          <a:pt x="15240" y="9525"/>
                          <a:pt x="15240" y="9525"/>
                        </a:cubicBezTo>
                        <a:cubicBezTo>
                          <a:pt x="15240" y="9525"/>
                          <a:pt x="15240" y="9525"/>
                          <a:pt x="15240" y="9525"/>
                        </a:cubicBezTo>
                        <a:lnTo>
                          <a:pt x="17145" y="7620"/>
                        </a:lnTo>
                        <a:cubicBezTo>
                          <a:pt x="17145" y="7620"/>
                          <a:pt x="18098" y="7620"/>
                          <a:pt x="18098" y="7620"/>
                        </a:cubicBezTo>
                        <a:cubicBezTo>
                          <a:pt x="18098" y="7620"/>
                          <a:pt x="18098" y="7620"/>
                          <a:pt x="18098" y="7620"/>
                        </a:cubicBezTo>
                        <a:cubicBezTo>
                          <a:pt x="18098" y="9525"/>
                          <a:pt x="18098" y="11430"/>
                          <a:pt x="17145" y="12383"/>
                        </a:cubicBezTo>
                        <a:cubicBezTo>
                          <a:pt x="17145" y="12383"/>
                          <a:pt x="17145" y="12383"/>
                          <a:pt x="17145" y="123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B8A76A48-6D07-482A-A310-BC1655B2DF5B}"/>
                      </a:ext>
                    </a:extLst>
                  </p:cNvPr>
                  <p:cNvSpPr/>
                  <p:nvPr/>
                </p:nvSpPr>
                <p:spPr>
                  <a:xfrm>
                    <a:off x="2459116" y="3176164"/>
                    <a:ext cx="21801" cy="20425"/>
                  </a:xfrm>
                  <a:custGeom>
                    <a:avLst/>
                    <a:gdLst>
                      <a:gd name="connsiteX0" fmla="*/ 19473 w 21801"/>
                      <a:gd name="connsiteY0" fmla="*/ 13758 h 20425"/>
                      <a:gd name="connsiteX1" fmla="*/ 19473 w 21801"/>
                      <a:gd name="connsiteY1" fmla="*/ 13758 h 20425"/>
                      <a:gd name="connsiteX2" fmla="*/ 19473 w 21801"/>
                      <a:gd name="connsiteY2" fmla="*/ 13758 h 20425"/>
                      <a:gd name="connsiteX3" fmla="*/ 19473 w 21801"/>
                      <a:gd name="connsiteY3" fmla="*/ 12806 h 20425"/>
                      <a:gd name="connsiteX4" fmla="*/ 19473 w 21801"/>
                      <a:gd name="connsiteY4" fmla="*/ 11853 h 20425"/>
                      <a:gd name="connsiteX5" fmla="*/ 20426 w 21801"/>
                      <a:gd name="connsiteY5" fmla="*/ 11853 h 20425"/>
                      <a:gd name="connsiteX6" fmla="*/ 21378 w 21801"/>
                      <a:gd name="connsiteY6" fmla="*/ 11853 h 20425"/>
                      <a:gd name="connsiteX7" fmla="*/ 21378 w 21801"/>
                      <a:gd name="connsiteY7" fmla="*/ 10901 h 20425"/>
                      <a:gd name="connsiteX8" fmla="*/ 20426 w 21801"/>
                      <a:gd name="connsiteY8" fmla="*/ 10901 h 20425"/>
                      <a:gd name="connsiteX9" fmla="*/ 20426 w 21801"/>
                      <a:gd name="connsiteY9" fmla="*/ 9948 h 20425"/>
                      <a:gd name="connsiteX10" fmla="*/ 21378 w 21801"/>
                      <a:gd name="connsiteY10" fmla="*/ 9948 h 20425"/>
                      <a:gd name="connsiteX11" fmla="*/ 21378 w 21801"/>
                      <a:gd name="connsiteY11" fmla="*/ 8996 h 20425"/>
                      <a:gd name="connsiteX12" fmla="*/ 20426 w 21801"/>
                      <a:gd name="connsiteY12" fmla="*/ 8996 h 20425"/>
                      <a:gd name="connsiteX13" fmla="*/ 19473 w 21801"/>
                      <a:gd name="connsiteY13" fmla="*/ 8996 h 20425"/>
                      <a:gd name="connsiteX14" fmla="*/ 19473 w 21801"/>
                      <a:gd name="connsiteY14" fmla="*/ 8043 h 20425"/>
                      <a:gd name="connsiteX15" fmla="*/ 20426 w 21801"/>
                      <a:gd name="connsiteY15" fmla="*/ 8043 h 20425"/>
                      <a:gd name="connsiteX16" fmla="*/ 20426 w 21801"/>
                      <a:gd name="connsiteY16" fmla="*/ 7091 h 20425"/>
                      <a:gd name="connsiteX17" fmla="*/ 19473 w 21801"/>
                      <a:gd name="connsiteY17" fmla="*/ 7091 h 20425"/>
                      <a:gd name="connsiteX18" fmla="*/ 18521 w 21801"/>
                      <a:gd name="connsiteY18" fmla="*/ 7091 h 20425"/>
                      <a:gd name="connsiteX19" fmla="*/ 18521 w 21801"/>
                      <a:gd name="connsiteY19" fmla="*/ 6138 h 20425"/>
                      <a:gd name="connsiteX20" fmla="*/ 18521 w 21801"/>
                      <a:gd name="connsiteY20" fmla="*/ 6138 h 20425"/>
                      <a:gd name="connsiteX21" fmla="*/ 18521 w 21801"/>
                      <a:gd name="connsiteY21" fmla="*/ 5186 h 20425"/>
                      <a:gd name="connsiteX22" fmla="*/ 17568 w 21801"/>
                      <a:gd name="connsiteY22" fmla="*/ 5186 h 20425"/>
                      <a:gd name="connsiteX23" fmla="*/ 16616 w 21801"/>
                      <a:gd name="connsiteY23" fmla="*/ 5186 h 20425"/>
                      <a:gd name="connsiteX24" fmla="*/ 15663 w 21801"/>
                      <a:gd name="connsiteY24" fmla="*/ 4233 h 20425"/>
                      <a:gd name="connsiteX25" fmla="*/ 15663 w 21801"/>
                      <a:gd name="connsiteY25" fmla="*/ 4233 h 20425"/>
                      <a:gd name="connsiteX26" fmla="*/ 15663 w 21801"/>
                      <a:gd name="connsiteY26" fmla="*/ 3281 h 20425"/>
                      <a:gd name="connsiteX27" fmla="*/ 14711 w 21801"/>
                      <a:gd name="connsiteY27" fmla="*/ 3281 h 20425"/>
                      <a:gd name="connsiteX28" fmla="*/ 14711 w 21801"/>
                      <a:gd name="connsiteY28" fmla="*/ 3281 h 20425"/>
                      <a:gd name="connsiteX29" fmla="*/ 13758 w 21801"/>
                      <a:gd name="connsiteY29" fmla="*/ 3281 h 20425"/>
                      <a:gd name="connsiteX30" fmla="*/ 13758 w 21801"/>
                      <a:gd name="connsiteY30" fmla="*/ 2328 h 20425"/>
                      <a:gd name="connsiteX31" fmla="*/ 13758 w 21801"/>
                      <a:gd name="connsiteY31" fmla="*/ 1376 h 20425"/>
                      <a:gd name="connsiteX32" fmla="*/ 12806 w 21801"/>
                      <a:gd name="connsiteY32" fmla="*/ 1376 h 20425"/>
                      <a:gd name="connsiteX33" fmla="*/ 12806 w 21801"/>
                      <a:gd name="connsiteY33" fmla="*/ 2328 h 20425"/>
                      <a:gd name="connsiteX34" fmla="*/ 11853 w 21801"/>
                      <a:gd name="connsiteY34" fmla="*/ 2328 h 20425"/>
                      <a:gd name="connsiteX35" fmla="*/ 11853 w 21801"/>
                      <a:gd name="connsiteY35" fmla="*/ 1376 h 20425"/>
                      <a:gd name="connsiteX36" fmla="*/ 11853 w 21801"/>
                      <a:gd name="connsiteY36" fmla="*/ 423 h 20425"/>
                      <a:gd name="connsiteX37" fmla="*/ 10901 w 21801"/>
                      <a:gd name="connsiteY37" fmla="*/ 423 h 20425"/>
                      <a:gd name="connsiteX38" fmla="*/ 10901 w 21801"/>
                      <a:gd name="connsiteY38" fmla="*/ 1376 h 20425"/>
                      <a:gd name="connsiteX39" fmla="*/ 9948 w 21801"/>
                      <a:gd name="connsiteY39" fmla="*/ 1376 h 20425"/>
                      <a:gd name="connsiteX40" fmla="*/ 9948 w 21801"/>
                      <a:gd name="connsiteY40" fmla="*/ 423 h 20425"/>
                      <a:gd name="connsiteX41" fmla="*/ 8996 w 21801"/>
                      <a:gd name="connsiteY41" fmla="*/ 423 h 20425"/>
                      <a:gd name="connsiteX42" fmla="*/ 8996 w 21801"/>
                      <a:gd name="connsiteY42" fmla="*/ 1376 h 20425"/>
                      <a:gd name="connsiteX43" fmla="*/ 8996 w 21801"/>
                      <a:gd name="connsiteY43" fmla="*/ 2328 h 20425"/>
                      <a:gd name="connsiteX44" fmla="*/ 8043 w 21801"/>
                      <a:gd name="connsiteY44" fmla="*/ 2328 h 20425"/>
                      <a:gd name="connsiteX45" fmla="*/ 8043 w 21801"/>
                      <a:gd name="connsiteY45" fmla="*/ 1376 h 20425"/>
                      <a:gd name="connsiteX46" fmla="*/ 7091 w 21801"/>
                      <a:gd name="connsiteY46" fmla="*/ 1376 h 20425"/>
                      <a:gd name="connsiteX47" fmla="*/ 7091 w 21801"/>
                      <a:gd name="connsiteY47" fmla="*/ 2328 h 20425"/>
                      <a:gd name="connsiteX48" fmla="*/ 7091 w 21801"/>
                      <a:gd name="connsiteY48" fmla="*/ 3281 h 20425"/>
                      <a:gd name="connsiteX49" fmla="*/ 6138 w 21801"/>
                      <a:gd name="connsiteY49" fmla="*/ 3281 h 20425"/>
                      <a:gd name="connsiteX50" fmla="*/ 6138 w 21801"/>
                      <a:gd name="connsiteY50" fmla="*/ 3281 h 20425"/>
                      <a:gd name="connsiteX51" fmla="*/ 5186 w 21801"/>
                      <a:gd name="connsiteY51" fmla="*/ 3281 h 20425"/>
                      <a:gd name="connsiteX52" fmla="*/ 5186 w 21801"/>
                      <a:gd name="connsiteY52" fmla="*/ 4233 h 20425"/>
                      <a:gd name="connsiteX53" fmla="*/ 5186 w 21801"/>
                      <a:gd name="connsiteY53" fmla="*/ 4233 h 20425"/>
                      <a:gd name="connsiteX54" fmla="*/ 4233 w 21801"/>
                      <a:gd name="connsiteY54" fmla="*/ 5186 h 20425"/>
                      <a:gd name="connsiteX55" fmla="*/ 4233 w 21801"/>
                      <a:gd name="connsiteY55" fmla="*/ 5186 h 20425"/>
                      <a:gd name="connsiteX56" fmla="*/ 3281 w 21801"/>
                      <a:gd name="connsiteY56" fmla="*/ 5186 h 20425"/>
                      <a:gd name="connsiteX57" fmla="*/ 3281 w 21801"/>
                      <a:gd name="connsiteY57" fmla="*/ 6138 h 20425"/>
                      <a:gd name="connsiteX58" fmla="*/ 3281 w 21801"/>
                      <a:gd name="connsiteY58" fmla="*/ 6138 h 20425"/>
                      <a:gd name="connsiteX59" fmla="*/ 3281 w 21801"/>
                      <a:gd name="connsiteY59" fmla="*/ 7091 h 20425"/>
                      <a:gd name="connsiteX60" fmla="*/ 2328 w 21801"/>
                      <a:gd name="connsiteY60" fmla="*/ 7091 h 20425"/>
                      <a:gd name="connsiteX61" fmla="*/ 1376 w 21801"/>
                      <a:gd name="connsiteY61" fmla="*/ 7091 h 20425"/>
                      <a:gd name="connsiteX62" fmla="*/ 1376 w 21801"/>
                      <a:gd name="connsiteY62" fmla="*/ 8043 h 20425"/>
                      <a:gd name="connsiteX63" fmla="*/ 2328 w 21801"/>
                      <a:gd name="connsiteY63" fmla="*/ 8043 h 20425"/>
                      <a:gd name="connsiteX64" fmla="*/ 2328 w 21801"/>
                      <a:gd name="connsiteY64" fmla="*/ 8996 h 20425"/>
                      <a:gd name="connsiteX65" fmla="*/ 1376 w 21801"/>
                      <a:gd name="connsiteY65" fmla="*/ 8996 h 20425"/>
                      <a:gd name="connsiteX66" fmla="*/ 423 w 21801"/>
                      <a:gd name="connsiteY66" fmla="*/ 8996 h 20425"/>
                      <a:gd name="connsiteX67" fmla="*/ 423 w 21801"/>
                      <a:gd name="connsiteY67" fmla="*/ 9948 h 20425"/>
                      <a:gd name="connsiteX68" fmla="*/ 1376 w 21801"/>
                      <a:gd name="connsiteY68" fmla="*/ 9948 h 20425"/>
                      <a:gd name="connsiteX69" fmla="*/ 1376 w 21801"/>
                      <a:gd name="connsiteY69" fmla="*/ 10901 h 20425"/>
                      <a:gd name="connsiteX70" fmla="*/ 423 w 21801"/>
                      <a:gd name="connsiteY70" fmla="*/ 10901 h 20425"/>
                      <a:gd name="connsiteX71" fmla="*/ 423 w 21801"/>
                      <a:gd name="connsiteY71" fmla="*/ 11853 h 20425"/>
                      <a:gd name="connsiteX72" fmla="*/ 1376 w 21801"/>
                      <a:gd name="connsiteY72" fmla="*/ 11853 h 20425"/>
                      <a:gd name="connsiteX73" fmla="*/ 2328 w 21801"/>
                      <a:gd name="connsiteY73" fmla="*/ 11853 h 20425"/>
                      <a:gd name="connsiteX74" fmla="*/ 2328 w 21801"/>
                      <a:gd name="connsiteY74" fmla="*/ 12806 h 20425"/>
                      <a:gd name="connsiteX75" fmla="*/ 1376 w 21801"/>
                      <a:gd name="connsiteY75" fmla="*/ 12806 h 20425"/>
                      <a:gd name="connsiteX76" fmla="*/ 1376 w 21801"/>
                      <a:gd name="connsiteY76" fmla="*/ 13758 h 20425"/>
                      <a:gd name="connsiteX77" fmla="*/ 1376 w 21801"/>
                      <a:gd name="connsiteY77" fmla="*/ 13758 h 20425"/>
                      <a:gd name="connsiteX78" fmla="*/ 2328 w 21801"/>
                      <a:gd name="connsiteY78" fmla="*/ 13758 h 20425"/>
                      <a:gd name="connsiteX79" fmla="*/ 2328 w 21801"/>
                      <a:gd name="connsiteY79" fmla="*/ 13758 h 20425"/>
                      <a:gd name="connsiteX80" fmla="*/ 2328 w 21801"/>
                      <a:gd name="connsiteY80" fmla="*/ 14711 h 20425"/>
                      <a:gd name="connsiteX81" fmla="*/ 2328 w 21801"/>
                      <a:gd name="connsiteY81" fmla="*/ 14711 h 20425"/>
                      <a:gd name="connsiteX82" fmla="*/ 2328 w 21801"/>
                      <a:gd name="connsiteY82" fmla="*/ 15663 h 20425"/>
                      <a:gd name="connsiteX83" fmla="*/ 3281 w 21801"/>
                      <a:gd name="connsiteY83" fmla="*/ 15663 h 20425"/>
                      <a:gd name="connsiteX84" fmla="*/ 3281 w 21801"/>
                      <a:gd name="connsiteY84" fmla="*/ 15663 h 20425"/>
                      <a:gd name="connsiteX85" fmla="*/ 4233 w 21801"/>
                      <a:gd name="connsiteY85" fmla="*/ 16616 h 20425"/>
                      <a:gd name="connsiteX86" fmla="*/ 4233 w 21801"/>
                      <a:gd name="connsiteY86" fmla="*/ 16616 h 20425"/>
                      <a:gd name="connsiteX87" fmla="*/ 4233 w 21801"/>
                      <a:gd name="connsiteY87" fmla="*/ 17568 h 20425"/>
                      <a:gd name="connsiteX88" fmla="*/ 5186 w 21801"/>
                      <a:gd name="connsiteY88" fmla="*/ 17568 h 20425"/>
                      <a:gd name="connsiteX89" fmla="*/ 5186 w 21801"/>
                      <a:gd name="connsiteY89" fmla="*/ 17568 h 20425"/>
                      <a:gd name="connsiteX90" fmla="*/ 6138 w 21801"/>
                      <a:gd name="connsiteY90" fmla="*/ 17568 h 20425"/>
                      <a:gd name="connsiteX91" fmla="*/ 6138 w 21801"/>
                      <a:gd name="connsiteY91" fmla="*/ 17568 h 20425"/>
                      <a:gd name="connsiteX92" fmla="*/ 6138 w 21801"/>
                      <a:gd name="connsiteY92" fmla="*/ 18521 h 20425"/>
                      <a:gd name="connsiteX93" fmla="*/ 7091 w 21801"/>
                      <a:gd name="connsiteY93" fmla="*/ 18521 h 20425"/>
                      <a:gd name="connsiteX94" fmla="*/ 7091 w 21801"/>
                      <a:gd name="connsiteY94" fmla="*/ 18521 h 20425"/>
                      <a:gd name="connsiteX95" fmla="*/ 8043 w 21801"/>
                      <a:gd name="connsiteY95" fmla="*/ 18521 h 20425"/>
                      <a:gd name="connsiteX96" fmla="*/ 8043 w 21801"/>
                      <a:gd name="connsiteY96" fmla="*/ 19473 h 20425"/>
                      <a:gd name="connsiteX97" fmla="*/ 8043 w 21801"/>
                      <a:gd name="connsiteY97" fmla="*/ 20426 h 20425"/>
                      <a:gd name="connsiteX98" fmla="*/ 8996 w 21801"/>
                      <a:gd name="connsiteY98" fmla="*/ 20426 h 20425"/>
                      <a:gd name="connsiteX99" fmla="*/ 8996 w 21801"/>
                      <a:gd name="connsiteY99" fmla="*/ 19473 h 20425"/>
                      <a:gd name="connsiteX100" fmla="*/ 9948 w 21801"/>
                      <a:gd name="connsiteY100" fmla="*/ 19473 h 20425"/>
                      <a:gd name="connsiteX101" fmla="*/ 9948 w 21801"/>
                      <a:gd name="connsiteY101" fmla="*/ 20426 h 20425"/>
                      <a:gd name="connsiteX102" fmla="*/ 10901 w 21801"/>
                      <a:gd name="connsiteY102" fmla="*/ 20426 h 20425"/>
                      <a:gd name="connsiteX103" fmla="*/ 10901 w 21801"/>
                      <a:gd name="connsiteY103" fmla="*/ 19473 h 20425"/>
                      <a:gd name="connsiteX104" fmla="*/ 10901 w 21801"/>
                      <a:gd name="connsiteY104" fmla="*/ 18521 h 20425"/>
                      <a:gd name="connsiteX105" fmla="*/ 11853 w 21801"/>
                      <a:gd name="connsiteY105" fmla="*/ 18521 h 20425"/>
                      <a:gd name="connsiteX106" fmla="*/ 11853 w 21801"/>
                      <a:gd name="connsiteY106" fmla="*/ 18521 h 20425"/>
                      <a:gd name="connsiteX107" fmla="*/ 12806 w 21801"/>
                      <a:gd name="connsiteY107" fmla="*/ 18521 h 20425"/>
                      <a:gd name="connsiteX108" fmla="*/ 12806 w 21801"/>
                      <a:gd name="connsiteY108" fmla="*/ 18521 h 20425"/>
                      <a:gd name="connsiteX109" fmla="*/ 12806 w 21801"/>
                      <a:gd name="connsiteY109" fmla="*/ 17568 h 20425"/>
                      <a:gd name="connsiteX110" fmla="*/ 12806 w 21801"/>
                      <a:gd name="connsiteY110" fmla="*/ 16616 h 20425"/>
                      <a:gd name="connsiteX111" fmla="*/ 13758 w 21801"/>
                      <a:gd name="connsiteY111" fmla="*/ 16616 h 20425"/>
                      <a:gd name="connsiteX112" fmla="*/ 13758 w 21801"/>
                      <a:gd name="connsiteY112" fmla="*/ 16616 h 20425"/>
                      <a:gd name="connsiteX113" fmla="*/ 14711 w 21801"/>
                      <a:gd name="connsiteY113" fmla="*/ 16616 h 20425"/>
                      <a:gd name="connsiteX114" fmla="*/ 14711 w 21801"/>
                      <a:gd name="connsiteY114" fmla="*/ 15663 h 20425"/>
                      <a:gd name="connsiteX115" fmla="*/ 14711 w 21801"/>
                      <a:gd name="connsiteY115" fmla="*/ 15663 h 20425"/>
                      <a:gd name="connsiteX116" fmla="*/ 15663 w 21801"/>
                      <a:gd name="connsiteY116" fmla="*/ 14711 h 20425"/>
                      <a:gd name="connsiteX117" fmla="*/ 15663 w 21801"/>
                      <a:gd name="connsiteY117" fmla="*/ 14711 h 20425"/>
                      <a:gd name="connsiteX118" fmla="*/ 16616 w 21801"/>
                      <a:gd name="connsiteY118" fmla="*/ 14711 h 20425"/>
                      <a:gd name="connsiteX119" fmla="*/ 19473 w 21801"/>
                      <a:gd name="connsiteY119" fmla="*/ 13758 h 20425"/>
                      <a:gd name="connsiteX120" fmla="*/ 19473 w 21801"/>
                      <a:gd name="connsiteY120" fmla="*/ 13758 h 20425"/>
                      <a:gd name="connsiteX121" fmla="*/ 19473 w 21801"/>
                      <a:gd name="connsiteY121" fmla="*/ 13758 h 20425"/>
                      <a:gd name="connsiteX122" fmla="*/ 19473 w 21801"/>
                      <a:gd name="connsiteY122" fmla="*/ 13758 h 20425"/>
                      <a:gd name="connsiteX123" fmla="*/ 17568 w 21801"/>
                      <a:gd name="connsiteY123" fmla="*/ 9948 h 20425"/>
                      <a:gd name="connsiteX124" fmla="*/ 18521 w 21801"/>
                      <a:gd name="connsiteY124" fmla="*/ 11853 h 20425"/>
                      <a:gd name="connsiteX125" fmla="*/ 16616 w 21801"/>
                      <a:gd name="connsiteY125" fmla="*/ 12806 h 20425"/>
                      <a:gd name="connsiteX126" fmla="*/ 15663 w 21801"/>
                      <a:gd name="connsiteY126" fmla="*/ 10901 h 20425"/>
                      <a:gd name="connsiteX127" fmla="*/ 17568 w 21801"/>
                      <a:gd name="connsiteY127" fmla="*/ 9948 h 20425"/>
                      <a:gd name="connsiteX128" fmla="*/ 15663 w 21801"/>
                      <a:gd name="connsiteY128" fmla="*/ 6138 h 20425"/>
                      <a:gd name="connsiteX129" fmla="*/ 16616 w 21801"/>
                      <a:gd name="connsiteY129" fmla="*/ 8043 h 20425"/>
                      <a:gd name="connsiteX130" fmla="*/ 14711 w 21801"/>
                      <a:gd name="connsiteY130" fmla="*/ 8996 h 20425"/>
                      <a:gd name="connsiteX131" fmla="*/ 13758 w 21801"/>
                      <a:gd name="connsiteY131" fmla="*/ 7091 h 20425"/>
                      <a:gd name="connsiteX132" fmla="*/ 15663 w 21801"/>
                      <a:gd name="connsiteY132" fmla="*/ 6138 h 20425"/>
                      <a:gd name="connsiteX133" fmla="*/ 9948 w 21801"/>
                      <a:gd name="connsiteY133" fmla="*/ 8996 h 20425"/>
                      <a:gd name="connsiteX134" fmla="*/ 9948 w 21801"/>
                      <a:gd name="connsiteY134" fmla="*/ 7091 h 20425"/>
                      <a:gd name="connsiteX135" fmla="*/ 11853 w 21801"/>
                      <a:gd name="connsiteY135" fmla="*/ 7091 h 20425"/>
                      <a:gd name="connsiteX136" fmla="*/ 11853 w 21801"/>
                      <a:gd name="connsiteY136" fmla="*/ 8996 h 20425"/>
                      <a:gd name="connsiteX137" fmla="*/ 9948 w 21801"/>
                      <a:gd name="connsiteY137" fmla="*/ 8996 h 20425"/>
                      <a:gd name="connsiteX138" fmla="*/ 10901 w 21801"/>
                      <a:gd name="connsiteY138" fmla="*/ 13758 h 20425"/>
                      <a:gd name="connsiteX139" fmla="*/ 8996 w 21801"/>
                      <a:gd name="connsiteY139" fmla="*/ 13758 h 20425"/>
                      <a:gd name="connsiteX140" fmla="*/ 8996 w 21801"/>
                      <a:gd name="connsiteY140" fmla="*/ 11853 h 20425"/>
                      <a:gd name="connsiteX141" fmla="*/ 10901 w 21801"/>
                      <a:gd name="connsiteY141" fmla="*/ 11853 h 20425"/>
                      <a:gd name="connsiteX142" fmla="*/ 10901 w 21801"/>
                      <a:gd name="connsiteY142" fmla="*/ 13758 h 20425"/>
                      <a:gd name="connsiteX143" fmla="*/ 12806 w 21801"/>
                      <a:gd name="connsiteY143" fmla="*/ 11853 h 20425"/>
                      <a:gd name="connsiteX144" fmla="*/ 11853 w 21801"/>
                      <a:gd name="connsiteY144" fmla="*/ 9948 h 20425"/>
                      <a:gd name="connsiteX145" fmla="*/ 13758 w 21801"/>
                      <a:gd name="connsiteY145" fmla="*/ 8996 h 20425"/>
                      <a:gd name="connsiteX146" fmla="*/ 14711 w 21801"/>
                      <a:gd name="connsiteY146" fmla="*/ 10901 h 20425"/>
                      <a:gd name="connsiteX147" fmla="*/ 12806 w 21801"/>
                      <a:gd name="connsiteY147" fmla="*/ 11853 h 20425"/>
                      <a:gd name="connsiteX148" fmla="*/ 14711 w 21801"/>
                      <a:gd name="connsiteY148" fmla="*/ 15663 h 20425"/>
                      <a:gd name="connsiteX149" fmla="*/ 12806 w 21801"/>
                      <a:gd name="connsiteY149" fmla="*/ 14711 h 20425"/>
                      <a:gd name="connsiteX150" fmla="*/ 13758 w 21801"/>
                      <a:gd name="connsiteY150" fmla="*/ 12806 h 20425"/>
                      <a:gd name="connsiteX151" fmla="*/ 15663 w 21801"/>
                      <a:gd name="connsiteY151" fmla="*/ 13758 h 20425"/>
                      <a:gd name="connsiteX152" fmla="*/ 14711 w 21801"/>
                      <a:gd name="connsiteY152" fmla="*/ 15663 h 2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21801" h="20425">
                        <a:moveTo>
                          <a:pt x="19473" y="13758"/>
                        </a:moveTo>
                        <a:cubicBezTo>
                          <a:pt x="19473" y="13758"/>
                          <a:pt x="19473" y="13758"/>
                          <a:pt x="19473" y="13758"/>
                        </a:cubicBezTo>
                        <a:cubicBezTo>
                          <a:pt x="20426" y="12806"/>
                          <a:pt x="20426" y="12806"/>
                          <a:pt x="19473" y="13758"/>
                        </a:cubicBezTo>
                        <a:lnTo>
                          <a:pt x="19473" y="12806"/>
                        </a:lnTo>
                        <a:cubicBezTo>
                          <a:pt x="19473" y="12806"/>
                          <a:pt x="19473" y="12806"/>
                          <a:pt x="19473" y="11853"/>
                        </a:cubicBezTo>
                        <a:lnTo>
                          <a:pt x="20426" y="11853"/>
                        </a:lnTo>
                        <a:cubicBezTo>
                          <a:pt x="20426" y="11853"/>
                          <a:pt x="20426" y="11853"/>
                          <a:pt x="21378" y="11853"/>
                        </a:cubicBezTo>
                        <a:cubicBezTo>
                          <a:pt x="22331" y="11853"/>
                          <a:pt x="21378" y="11853"/>
                          <a:pt x="21378" y="10901"/>
                        </a:cubicBezTo>
                        <a:lnTo>
                          <a:pt x="20426" y="10901"/>
                        </a:lnTo>
                        <a:cubicBezTo>
                          <a:pt x="20426" y="10901"/>
                          <a:pt x="20426" y="10901"/>
                          <a:pt x="20426" y="9948"/>
                        </a:cubicBezTo>
                        <a:lnTo>
                          <a:pt x="21378" y="9948"/>
                        </a:lnTo>
                        <a:cubicBezTo>
                          <a:pt x="21378" y="9948"/>
                          <a:pt x="21378" y="9948"/>
                          <a:pt x="21378" y="8996"/>
                        </a:cubicBezTo>
                        <a:cubicBezTo>
                          <a:pt x="21378" y="8996"/>
                          <a:pt x="21378" y="8996"/>
                          <a:pt x="20426" y="8996"/>
                        </a:cubicBezTo>
                        <a:lnTo>
                          <a:pt x="19473" y="8996"/>
                        </a:lnTo>
                        <a:cubicBezTo>
                          <a:pt x="19473" y="8996"/>
                          <a:pt x="19473" y="8996"/>
                          <a:pt x="19473" y="8043"/>
                        </a:cubicBezTo>
                        <a:lnTo>
                          <a:pt x="20426" y="8043"/>
                        </a:lnTo>
                        <a:cubicBezTo>
                          <a:pt x="20426" y="8043"/>
                          <a:pt x="20426" y="8043"/>
                          <a:pt x="20426" y="7091"/>
                        </a:cubicBezTo>
                        <a:cubicBezTo>
                          <a:pt x="20426" y="7091"/>
                          <a:pt x="20426" y="7091"/>
                          <a:pt x="19473" y="7091"/>
                        </a:cubicBezTo>
                        <a:lnTo>
                          <a:pt x="18521" y="7091"/>
                        </a:lnTo>
                        <a:cubicBezTo>
                          <a:pt x="18521" y="7091"/>
                          <a:pt x="18521" y="7091"/>
                          <a:pt x="18521" y="6138"/>
                        </a:cubicBezTo>
                        <a:lnTo>
                          <a:pt x="18521" y="6138"/>
                        </a:lnTo>
                        <a:cubicBezTo>
                          <a:pt x="18521" y="6138"/>
                          <a:pt x="18521" y="6138"/>
                          <a:pt x="18521" y="5186"/>
                        </a:cubicBezTo>
                        <a:cubicBezTo>
                          <a:pt x="18521" y="5186"/>
                          <a:pt x="18521" y="5186"/>
                          <a:pt x="17568" y="5186"/>
                        </a:cubicBezTo>
                        <a:lnTo>
                          <a:pt x="16616" y="5186"/>
                        </a:lnTo>
                        <a:cubicBezTo>
                          <a:pt x="16616" y="5186"/>
                          <a:pt x="16616" y="5186"/>
                          <a:pt x="15663" y="4233"/>
                        </a:cubicBezTo>
                        <a:lnTo>
                          <a:pt x="15663" y="4233"/>
                        </a:lnTo>
                        <a:cubicBezTo>
                          <a:pt x="15663" y="4233"/>
                          <a:pt x="15663" y="4233"/>
                          <a:pt x="15663" y="3281"/>
                        </a:cubicBezTo>
                        <a:cubicBezTo>
                          <a:pt x="15663" y="2328"/>
                          <a:pt x="15663" y="3281"/>
                          <a:pt x="14711" y="3281"/>
                        </a:cubicBezTo>
                        <a:lnTo>
                          <a:pt x="14711" y="3281"/>
                        </a:lnTo>
                        <a:cubicBezTo>
                          <a:pt x="14711" y="3281"/>
                          <a:pt x="14711" y="3281"/>
                          <a:pt x="13758" y="3281"/>
                        </a:cubicBezTo>
                        <a:lnTo>
                          <a:pt x="13758" y="2328"/>
                        </a:lnTo>
                        <a:cubicBezTo>
                          <a:pt x="13758" y="2328"/>
                          <a:pt x="13758" y="2328"/>
                          <a:pt x="13758" y="1376"/>
                        </a:cubicBezTo>
                        <a:cubicBezTo>
                          <a:pt x="13758" y="1376"/>
                          <a:pt x="13758" y="1376"/>
                          <a:pt x="12806" y="1376"/>
                        </a:cubicBezTo>
                        <a:lnTo>
                          <a:pt x="12806" y="2328"/>
                        </a:lnTo>
                        <a:cubicBezTo>
                          <a:pt x="12806" y="2328"/>
                          <a:pt x="12806" y="2328"/>
                          <a:pt x="11853" y="2328"/>
                        </a:cubicBezTo>
                        <a:lnTo>
                          <a:pt x="11853" y="1376"/>
                        </a:lnTo>
                        <a:cubicBezTo>
                          <a:pt x="11853" y="1376"/>
                          <a:pt x="11853" y="1376"/>
                          <a:pt x="11853" y="423"/>
                        </a:cubicBezTo>
                        <a:cubicBezTo>
                          <a:pt x="11853" y="-529"/>
                          <a:pt x="11853" y="423"/>
                          <a:pt x="10901" y="423"/>
                        </a:cubicBezTo>
                        <a:lnTo>
                          <a:pt x="10901" y="1376"/>
                        </a:lnTo>
                        <a:cubicBezTo>
                          <a:pt x="10901" y="1376"/>
                          <a:pt x="10901" y="1376"/>
                          <a:pt x="9948" y="1376"/>
                        </a:cubicBezTo>
                        <a:lnTo>
                          <a:pt x="9948" y="423"/>
                        </a:lnTo>
                        <a:cubicBezTo>
                          <a:pt x="9948" y="423"/>
                          <a:pt x="9948" y="423"/>
                          <a:pt x="8996" y="423"/>
                        </a:cubicBezTo>
                        <a:cubicBezTo>
                          <a:pt x="8996" y="423"/>
                          <a:pt x="8996" y="423"/>
                          <a:pt x="8996" y="1376"/>
                        </a:cubicBezTo>
                        <a:lnTo>
                          <a:pt x="8996" y="2328"/>
                        </a:lnTo>
                        <a:cubicBezTo>
                          <a:pt x="8996" y="2328"/>
                          <a:pt x="8996" y="2328"/>
                          <a:pt x="8043" y="2328"/>
                        </a:cubicBezTo>
                        <a:lnTo>
                          <a:pt x="8043" y="1376"/>
                        </a:lnTo>
                        <a:cubicBezTo>
                          <a:pt x="8043" y="1376"/>
                          <a:pt x="8043" y="1376"/>
                          <a:pt x="7091" y="1376"/>
                        </a:cubicBezTo>
                        <a:cubicBezTo>
                          <a:pt x="7091" y="1376"/>
                          <a:pt x="7091" y="1376"/>
                          <a:pt x="7091" y="2328"/>
                        </a:cubicBezTo>
                        <a:lnTo>
                          <a:pt x="7091" y="3281"/>
                        </a:lnTo>
                        <a:cubicBezTo>
                          <a:pt x="7091" y="3281"/>
                          <a:pt x="7091" y="3281"/>
                          <a:pt x="6138" y="3281"/>
                        </a:cubicBezTo>
                        <a:lnTo>
                          <a:pt x="6138" y="3281"/>
                        </a:lnTo>
                        <a:cubicBezTo>
                          <a:pt x="6138" y="3281"/>
                          <a:pt x="6138" y="3281"/>
                          <a:pt x="5186" y="3281"/>
                        </a:cubicBezTo>
                        <a:cubicBezTo>
                          <a:pt x="5186" y="3281"/>
                          <a:pt x="5186" y="3281"/>
                          <a:pt x="5186" y="4233"/>
                        </a:cubicBezTo>
                        <a:lnTo>
                          <a:pt x="5186" y="4233"/>
                        </a:lnTo>
                        <a:cubicBezTo>
                          <a:pt x="5186" y="4233"/>
                          <a:pt x="5186" y="4233"/>
                          <a:pt x="4233" y="5186"/>
                        </a:cubicBezTo>
                        <a:lnTo>
                          <a:pt x="4233" y="5186"/>
                        </a:lnTo>
                        <a:cubicBezTo>
                          <a:pt x="4233" y="5186"/>
                          <a:pt x="4233" y="5186"/>
                          <a:pt x="3281" y="5186"/>
                        </a:cubicBezTo>
                        <a:cubicBezTo>
                          <a:pt x="3281" y="5186"/>
                          <a:pt x="3281" y="5186"/>
                          <a:pt x="3281" y="6138"/>
                        </a:cubicBezTo>
                        <a:lnTo>
                          <a:pt x="3281" y="6138"/>
                        </a:lnTo>
                        <a:cubicBezTo>
                          <a:pt x="3281" y="6138"/>
                          <a:pt x="3281" y="6138"/>
                          <a:pt x="3281" y="7091"/>
                        </a:cubicBezTo>
                        <a:lnTo>
                          <a:pt x="2328" y="7091"/>
                        </a:lnTo>
                        <a:cubicBezTo>
                          <a:pt x="2328" y="7091"/>
                          <a:pt x="2328" y="7091"/>
                          <a:pt x="1376" y="7091"/>
                        </a:cubicBezTo>
                        <a:cubicBezTo>
                          <a:pt x="1376" y="7091"/>
                          <a:pt x="1376" y="7091"/>
                          <a:pt x="1376" y="8043"/>
                        </a:cubicBezTo>
                        <a:lnTo>
                          <a:pt x="2328" y="8043"/>
                        </a:lnTo>
                        <a:cubicBezTo>
                          <a:pt x="2328" y="8043"/>
                          <a:pt x="2328" y="8043"/>
                          <a:pt x="2328" y="8996"/>
                        </a:cubicBezTo>
                        <a:lnTo>
                          <a:pt x="1376" y="8996"/>
                        </a:lnTo>
                        <a:cubicBezTo>
                          <a:pt x="1376" y="8996"/>
                          <a:pt x="1376" y="8996"/>
                          <a:pt x="423" y="8996"/>
                        </a:cubicBezTo>
                        <a:cubicBezTo>
                          <a:pt x="-529" y="8996"/>
                          <a:pt x="423" y="8996"/>
                          <a:pt x="423" y="9948"/>
                        </a:cubicBezTo>
                        <a:lnTo>
                          <a:pt x="1376" y="9948"/>
                        </a:lnTo>
                        <a:cubicBezTo>
                          <a:pt x="1376" y="9948"/>
                          <a:pt x="1376" y="10901"/>
                          <a:pt x="1376" y="10901"/>
                        </a:cubicBezTo>
                        <a:lnTo>
                          <a:pt x="423" y="10901"/>
                        </a:lnTo>
                        <a:cubicBezTo>
                          <a:pt x="423" y="10901"/>
                          <a:pt x="423" y="10901"/>
                          <a:pt x="423" y="11853"/>
                        </a:cubicBezTo>
                        <a:cubicBezTo>
                          <a:pt x="423" y="11853"/>
                          <a:pt x="423" y="11853"/>
                          <a:pt x="1376" y="11853"/>
                        </a:cubicBezTo>
                        <a:lnTo>
                          <a:pt x="2328" y="11853"/>
                        </a:lnTo>
                        <a:cubicBezTo>
                          <a:pt x="2328" y="11853"/>
                          <a:pt x="2328" y="11853"/>
                          <a:pt x="2328" y="12806"/>
                        </a:cubicBezTo>
                        <a:lnTo>
                          <a:pt x="1376" y="12806"/>
                        </a:lnTo>
                        <a:cubicBezTo>
                          <a:pt x="1376" y="12806"/>
                          <a:pt x="1376" y="12806"/>
                          <a:pt x="1376" y="13758"/>
                        </a:cubicBezTo>
                        <a:lnTo>
                          <a:pt x="1376" y="13758"/>
                        </a:lnTo>
                        <a:cubicBezTo>
                          <a:pt x="1376" y="13758"/>
                          <a:pt x="1376" y="13758"/>
                          <a:pt x="2328" y="13758"/>
                        </a:cubicBezTo>
                        <a:lnTo>
                          <a:pt x="2328" y="13758"/>
                        </a:lnTo>
                        <a:cubicBezTo>
                          <a:pt x="2328" y="13758"/>
                          <a:pt x="2328" y="13758"/>
                          <a:pt x="2328" y="14711"/>
                        </a:cubicBezTo>
                        <a:lnTo>
                          <a:pt x="2328" y="14711"/>
                        </a:lnTo>
                        <a:cubicBezTo>
                          <a:pt x="2328" y="14711"/>
                          <a:pt x="2328" y="14711"/>
                          <a:pt x="2328" y="15663"/>
                        </a:cubicBezTo>
                        <a:cubicBezTo>
                          <a:pt x="2328" y="15663"/>
                          <a:pt x="2328" y="15663"/>
                          <a:pt x="3281" y="15663"/>
                        </a:cubicBezTo>
                        <a:lnTo>
                          <a:pt x="3281" y="15663"/>
                        </a:lnTo>
                        <a:cubicBezTo>
                          <a:pt x="3281" y="15663"/>
                          <a:pt x="3281" y="15663"/>
                          <a:pt x="4233" y="16616"/>
                        </a:cubicBezTo>
                        <a:lnTo>
                          <a:pt x="4233" y="16616"/>
                        </a:lnTo>
                        <a:cubicBezTo>
                          <a:pt x="4233" y="16616"/>
                          <a:pt x="4233" y="16616"/>
                          <a:pt x="4233" y="17568"/>
                        </a:cubicBezTo>
                        <a:cubicBezTo>
                          <a:pt x="4233" y="17568"/>
                          <a:pt x="4233" y="17568"/>
                          <a:pt x="5186" y="17568"/>
                        </a:cubicBezTo>
                        <a:lnTo>
                          <a:pt x="5186" y="17568"/>
                        </a:lnTo>
                        <a:cubicBezTo>
                          <a:pt x="5186" y="17568"/>
                          <a:pt x="5186" y="17568"/>
                          <a:pt x="6138" y="17568"/>
                        </a:cubicBezTo>
                        <a:lnTo>
                          <a:pt x="6138" y="17568"/>
                        </a:lnTo>
                        <a:cubicBezTo>
                          <a:pt x="6138" y="17568"/>
                          <a:pt x="6138" y="17568"/>
                          <a:pt x="6138" y="18521"/>
                        </a:cubicBezTo>
                        <a:cubicBezTo>
                          <a:pt x="6138" y="18521"/>
                          <a:pt x="6138" y="18521"/>
                          <a:pt x="7091" y="18521"/>
                        </a:cubicBezTo>
                        <a:lnTo>
                          <a:pt x="7091" y="18521"/>
                        </a:lnTo>
                        <a:cubicBezTo>
                          <a:pt x="7091" y="18521"/>
                          <a:pt x="7091" y="18521"/>
                          <a:pt x="8043" y="18521"/>
                        </a:cubicBezTo>
                        <a:lnTo>
                          <a:pt x="8043" y="19473"/>
                        </a:lnTo>
                        <a:cubicBezTo>
                          <a:pt x="8043" y="19473"/>
                          <a:pt x="8043" y="19473"/>
                          <a:pt x="8043" y="20426"/>
                        </a:cubicBezTo>
                        <a:cubicBezTo>
                          <a:pt x="8043" y="20426"/>
                          <a:pt x="8043" y="20426"/>
                          <a:pt x="8996" y="20426"/>
                        </a:cubicBezTo>
                        <a:lnTo>
                          <a:pt x="8996" y="19473"/>
                        </a:lnTo>
                        <a:cubicBezTo>
                          <a:pt x="8996" y="19473"/>
                          <a:pt x="9948" y="19473"/>
                          <a:pt x="9948" y="19473"/>
                        </a:cubicBezTo>
                        <a:lnTo>
                          <a:pt x="9948" y="20426"/>
                        </a:lnTo>
                        <a:cubicBezTo>
                          <a:pt x="9948" y="20426"/>
                          <a:pt x="9948" y="20426"/>
                          <a:pt x="10901" y="20426"/>
                        </a:cubicBezTo>
                        <a:cubicBezTo>
                          <a:pt x="10901" y="20426"/>
                          <a:pt x="10901" y="20426"/>
                          <a:pt x="10901" y="19473"/>
                        </a:cubicBezTo>
                        <a:lnTo>
                          <a:pt x="10901" y="18521"/>
                        </a:lnTo>
                        <a:cubicBezTo>
                          <a:pt x="10901" y="18521"/>
                          <a:pt x="10901" y="18521"/>
                          <a:pt x="11853" y="18521"/>
                        </a:cubicBezTo>
                        <a:lnTo>
                          <a:pt x="11853" y="18521"/>
                        </a:lnTo>
                        <a:cubicBezTo>
                          <a:pt x="11853" y="18521"/>
                          <a:pt x="11853" y="18521"/>
                          <a:pt x="12806" y="18521"/>
                        </a:cubicBezTo>
                        <a:lnTo>
                          <a:pt x="12806" y="18521"/>
                        </a:lnTo>
                        <a:cubicBezTo>
                          <a:pt x="12806" y="18521"/>
                          <a:pt x="12806" y="18521"/>
                          <a:pt x="12806" y="17568"/>
                        </a:cubicBezTo>
                        <a:lnTo>
                          <a:pt x="12806" y="16616"/>
                        </a:lnTo>
                        <a:cubicBezTo>
                          <a:pt x="12806" y="16616"/>
                          <a:pt x="12806" y="16616"/>
                          <a:pt x="13758" y="16616"/>
                        </a:cubicBezTo>
                        <a:lnTo>
                          <a:pt x="13758" y="16616"/>
                        </a:lnTo>
                        <a:cubicBezTo>
                          <a:pt x="13758" y="16616"/>
                          <a:pt x="13758" y="16616"/>
                          <a:pt x="14711" y="16616"/>
                        </a:cubicBezTo>
                        <a:cubicBezTo>
                          <a:pt x="14711" y="16616"/>
                          <a:pt x="14711" y="16616"/>
                          <a:pt x="14711" y="15663"/>
                        </a:cubicBezTo>
                        <a:lnTo>
                          <a:pt x="14711" y="15663"/>
                        </a:lnTo>
                        <a:cubicBezTo>
                          <a:pt x="14711" y="15663"/>
                          <a:pt x="14711" y="15663"/>
                          <a:pt x="15663" y="14711"/>
                        </a:cubicBezTo>
                        <a:lnTo>
                          <a:pt x="15663" y="14711"/>
                        </a:lnTo>
                        <a:cubicBezTo>
                          <a:pt x="15663" y="14711"/>
                          <a:pt x="15663" y="14711"/>
                          <a:pt x="16616" y="14711"/>
                        </a:cubicBezTo>
                        <a:cubicBezTo>
                          <a:pt x="19473" y="14711"/>
                          <a:pt x="19473" y="14711"/>
                          <a:pt x="19473" y="13758"/>
                        </a:cubicBezTo>
                        <a:lnTo>
                          <a:pt x="19473" y="13758"/>
                        </a:lnTo>
                        <a:cubicBezTo>
                          <a:pt x="18521" y="13758"/>
                          <a:pt x="18521" y="13758"/>
                          <a:pt x="19473" y="13758"/>
                        </a:cubicBezTo>
                        <a:lnTo>
                          <a:pt x="19473" y="13758"/>
                        </a:lnTo>
                        <a:close/>
                        <a:moveTo>
                          <a:pt x="17568" y="9948"/>
                        </a:moveTo>
                        <a:cubicBezTo>
                          <a:pt x="18521" y="9948"/>
                          <a:pt x="18521" y="10901"/>
                          <a:pt x="18521" y="11853"/>
                        </a:cubicBezTo>
                        <a:cubicBezTo>
                          <a:pt x="18521" y="12806"/>
                          <a:pt x="17568" y="12806"/>
                          <a:pt x="16616" y="12806"/>
                        </a:cubicBezTo>
                        <a:cubicBezTo>
                          <a:pt x="15663" y="12806"/>
                          <a:pt x="15663" y="11853"/>
                          <a:pt x="15663" y="10901"/>
                        </a:cubicBezTo>
                        <a:cubicBezTo>
                          <a:pt x="16616" y="9948"/>
                          <a:pt x="16616" y="9948"/>
                          <a:pt x="17568" y="9948"/>
                        </a:cubicBezTo>
                        <a:close/>
                        <a:moveTo>
                          <a:pt x="15663" y="6138"/>
                        </a:moveTo>
                        <a:cubicBezTo>
                          <a:pt x="16616" y="6138"/>
                          <a:pt x="16616" y="7091"/>
                          <a:pt x="16616" y="8043"/>
                        </a:cubicBezTo>
                        <a:cubicBezTo>
                          <a:pt x="16616" y="8996"/>
                          <a:pt x="15663" y="8996"/>
                          <a:pt x="14711" y="8996"/>
                        </a:cubicBezTo>
                        <a:cubicBezTo>
                          <a:pt x="13758" y="8996"/>
                          <a:pt x="13758" y="8043"/>
                          <a:pt x="13758" y="7091"/>
                        </a:cubicBezTo>
                        <a:cubicBezTo>
                          <a:pt x="13758" y="6138"/>
                          <a:pt x="14711" y="5186"/>
                          <a:pt x="15663" y="6138"/>
                        </a:cubicBezTo>
                        <a:close/>
                        <a:moveTo>
                          <a:pt x="9948" y="8996"/>
                        </a:moveTo>
                        <a:cubicBezTo>
                          <a:pt x="8996" y="8043"/>
                          <a:pt x="8996" y="8043"/>
                          <a:pt x="9948" y="7091"/>
                        </a:cubicBezTo>
                        <a:cubicBezTo>
                          <a:pt x="10901" y="6138"/>
                          <a:pt x="10901" y="6138"/>
                          <a:pt x="11853" y="7091"/>
                        </a:cubicBezTo>
                        <a:cubicBezTo>
                          <a:pt x="12806" y="8043"/>
                          <a:pt x="12806" y="8043"/>
                          <a:pt x="11853" y="8996"/>
                        </a:cubicBezTo>
                        <a:cubicBezTo>
                          <a:pt x="10901" y="9948"/>
                          <a:pt x="9948" y="9948"/>
                          <a:pt x="9948" y="8996"/>
                        </a:cubicBezTo>
                        <a:close/>
                        <a:moveTo>
                          <a:pt x="10901" y="13758"/>
                        </a:moveTo>
                        <a:cubicBezTo>
                          <a:pt x="9948" y="13758"/>
                          <a:pt x="8996" y="13758"/>
                          <a:pt x="8996" y="13758"/>
                        </a:cubicBezTo>
                        <a:cubicBezTo>
                          <a:pt x="8996" y="13758"/>
                          <a:pt x="8996" y="11853"/>
                          <a:pt x="8996" y="11853"/>
                        </a:cubicBezTo>
                        <a:cubicBezTo>
                          <a:pt x="9948" y="11853"/>
                          <a:pt x="10901" y="11853"/>
                          <a:pt x="10901" y="11853"/>
                        </a:cubicBezTo>
                        <a:cubicBezTo>
                          <a:pt x="10901" y="11853"/>
                          <a:pt x="11853" y="13758"/>
                          <a:pt x="10901" y="13758"/>
                        </a:cubicBezTo>
                        <a:close/>
                        <a:moveTo>
                          <a:pt x="12806" y="11853"/>
                        </a:moveTo>
                        <a:cubicBezTo>
                          <a:pt x="11853" y="11853"/>
                          <a:pt x="11853" y="10901"/>
                          <a:pt x="11853" y="9948"/>
                        </a:cubicBezTo>
                        <a:cubicBezTo>
                          <a:pt x="11853" y="8996"/>
                          <a:pt x="12806" y="8996"/>
                          <a:pt x="13758" y="8996"/>
                        </a:cubicBezTo>
                        <a:cubicBezTo>
                          <a:pt x="14711" y="8996"/>
                          <a:pt x="14711" y="9948"/>
                          <a:pt x="14711" y="10901"/>
                        </a:cubicBezTo>
                        <a:cubicBezTo>
                          <a:pt x="14711" y="11853"/>
                          <a:pt x="13758" y="11853"/>
                          <a:pt x="12806" y="11853"/>
                        </a:cubicBezTo>
                        <a:close/>
                        <a:moveTo>
                          <a:pt x="14711" y="15663"/>
                        </a:moveTo>
                        <a:cubicBezTo>
                          <a:pt x="13758" y="15663"/>
                          <a:pt x="12806" y="15663"/>
                          <a:pt x="12806" y="14711"/>
                        </a:cubicBezTo>
                        <a:cubicBezTo>
                          <a:pt x="12806" y="13758"/>
                          <a:pt x="12806" y="12806"/>
                          <a:pt x="13758" y="12806"/>
                        </a:cubicBezTo>
                        <a:cubicBezTo>
                          <a:pt x="14711" y="12806"/>
                          <a:pt x="15663" y="12806"/>
                          <a:pt x="15663" y="13758"/>
                        </a:cubicBezTo>
                        <a:cubicBezTo>
                          <a:pt x="15663" y="14711"/>
                          <a:pt x="15663" y="15663"/>
                          <a:pt x="14711" y="156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8E6B291C-ACB4-4FF9-8BA1-E2D89E500E3B}"/>
                      </a:ext>
                    </a:extLst>
                  </p:cNvPr>
                  <p:cNvSpPr/>
                  <p:nvPr/>
                </p:nvSpPr>
                <p:spPr>
                  <a:xfrm>
                    <a:off x="2467160" y="3142297"/>
                    <a:ext cx="20002" cy="20002"/>
                  </a:xfrm>
                  <a:custGeom>
                    <a:avLst/>
                    <a:gdLst>
                      <a:gd name="connsiteX0" fmla="*/ 18097 w 20002"/>
                      <a:gd name="connsiteY0" fmla="*/ 13335 h 20002"/>
                      <a:gd name="connsiteX1" fmla="*/ 18097 w 20002"/>
                      <a:gd name="connsiteY1" fmla="*/ 13335 h 20002"/>
                      <a:gd name="connsiteX2" fmla="*/ 18097 w 20002"/>
                      <a:gd name="connsiteY2" fmla="*/ 13335 h 20002"/>
                      <a:gd name="connsiteX3" fmla="*/ 18097 w 20002"/>
                      <a:gd name="connsiteY3" fmla="*/ 12382 h 20002"/>
                      <a:gd name="connsiteX4" fmla="*/ 18097 w 20002"/>
                      <a:gd name="connsiteY4" fmla="*/ 11430 h 20002"/>
                      <a:gd name="connsiteX5" fmla="*/ 19050 w 20002"/>
                      <a:gd name="connsiteY5" fmla="*/ 11430 h 20002"/>
                      <a:gd name="connsiteX6" fmla="*/ 20002 w 20002"/>
                      <a:gd name="connsiteY6" fmla="*/ 11430 h 20002"/>
                      <a:gd name="connsiteX7" fmla="*/ 20002 w 20002"/>
                      <a:gd name="connsiteY7" fmla="*/ 10477 h 20002"/>
                      <a:gd name="connsiteX8" fmla="*/ 19050 w 20002"/>
                      <a:gd name="connsiteY8" fmla="*/ 10477 h 20002"/>
                      <a:gd name="connsiteX9" fmla="*/ 19050 w 20002"/>
                      <a:gd name="connsiteY9" fmla="*/ 9525 h 20002"/>
                      <a:gd name="connsiteX10" fmla="*/ 20002 w 20002"/>
                      <a:gd name="connsiteY10" fmla="*/ 9525 h 20002"/>
                      <a:gd name="connsiteX11" fmla="*/ 20002 w 20002"/>
                      <a:gd name="connsiteY11" fmla="*/ 8573 h 20002"/>
                      <a:gd name="connsiteX12" fmla="*/ 19050 w 20002"/>
                      <a:gd name="connsiteY12" fmla="*/ 8573 h 20002"/>
                      <a:gd name="connsiteX13" fmla="*/ 18097 w 20002"/>
                      <a:gd name="connsiteY13" fmla="*/ 8573 h 20002"/>
                      <a:gd name="connsiteX14" fmla="*/ 18097 w 20002"/>
                      <a:gd name="connsiteY14" fmla="*/ 7620 h 20002"/>
                      <a:gd name="connsiteX15" fmla="*/ 19050 w 20002"/>
                      <a:gd name="connsiteY15" fmla="*/ 7620 h 20002"/>
                      <a:gd name="connsiteX16" fmla="*/ 19050 w 20002"/>
                      <a:gd name="connsiteY16" fmla="*/ 6667 h 20002"/>
                      <a:gd name="connsiteX17" fmla="*/ 18097 w 20002"/>
                      <a:gd name="connsiteY17" fmla="*/ 6667 h 20002"/>
                      <a:gd name="connsiteX18" fmla="*/ 17145 w 20002"/>
                      <a:gd name="connsiteY18" fmla="*/ 6667 h 20002"/>
                      <a:gd name="connsiteX19" fmla="*/ 17145 w 20002"/>
                      <a:gd name="connsiteY19" fmla="*/ 5715 h 20002"/>
                      <a:gd name="connsiteX20" fmla="*/ 18097 w 20002"/>
                      <a:gd name="connsiteY20" fmla="*/ 5715 h 20002"/>
                      <a:gd name="connsiteX21" fmla="*/ 18097 w 20002"/>
                      <a:gd name="connsiteY21" fmla="*/ 4763 h 20002"/>
                      <a:gd name="connsiteX22" fmla="*/ 17145 w 20002"/>
                      <a:gd name="connsiteY22" fmla="*/ 4763 h 20002"/>
                      <a:gd name="connsiteX23" fmla="*/ 16192 w 20002"/>
                      <a:gd name="connsiteY23" fmla="*/ 4763 h 20002"/>
                      <a:gd name="connsiteX24" fmla="*/ 15240 w 20002"/>
                      <a:gd name="connsiteY24" fmla="*/ 3810 h 20002"/>
                      <a:gd name="connsiteX25" fmla="*/ 15240 w 20002"/>
                      <a:gd name="connsiteY25" fmla="*/ 2857 h 20002"/>
                      <a:gd name="connsiteX26" fmla="*/ 15240 w 20002"/>
                      <a:gd name="connsiteY26" fmla="*/ 1905 h 20002"/>
                      <a:gd name="connsiteX27" fmla="*/ 14288 w 20002"/>
                      <a:gd name="connsiteY27" fmla="*/ 1905 h 20002"/>
                      <a:gd name="connsiteX28" fmla="*/ 14288 w 20002"/>
                      <a:gd name="connsiteY28" fmla="*/ 2857 h 20002"/>
                      <a:gd name="connsiteX29" fmla="*/ 13335 w 20002"/>
                      <a:gd name="connsiteY29" fmla="*/ 2857 h 20002"/>
                      <a:gd name="connsiteX30" fmla="*/ 13335 w 20002"/>
                      <a:gd name="connsiteY30" fmla="*/ 1905 h 20002"/>
                      <a:gd name="connsiteX31" fmla="*/ 13335 w 20002"/>
                      <a:gd name="connsiteY31" fmla="*/ 952 h 20002"/>
                      <a:gd name="connsiteX32" fmla="*/ 12382 w 20002"/>
                      <a:gd name="connsiteY32" fmla="*/ 952 h 20002"/>
                      <a:gd name="connsiteX33" fmla="*/ 12382 w 20002"/>
                      <a:gd name="connsiteY33" fmla="*/ 1905 h 20002"/>
                      <a:gd name="connsiteX34" fmla="*/ 11430 w 20002"/>
                      <a:gd name="connsiteY34" fmla="*/ 1905 h 20002"/>
                      <a:gd name="connsiteX35" fmla="*/ 11430 w 20002"/>
                      <a:gd name="connsiteY35" fmla="*/ 952 h 20002"/>
                      <a:gd name="connsiteX36" fmla="*/ 11430 w 20002"/>
                      <a:gd name="connsiteY36" fmla="*/ 0 h 20002"/>
                      <a:gd name="connsiteX37" fmla="*/ 10477 w 20002"/>
                      <a:gd name="connsiteY37" fmla="*/ 0 h 20002"/>
                      <a:gd name="connsiteX38" fmla="*/ 10477 w 20002"/>
                      <a:gd name="connsiteY38" fmla="*/ 952 h 20002"/>
                      <a:gd name="connsiteX39" fmla="*/ 9525 w 20002"/>
                      <a:gd name="connsiteY39" fmla="*/ 952 h 20002"/>
                      <a:gd name="connsiteX40" fmla="*/ 9525 w 20002"/>
                      <a:gd name="connsiteY40" fmla="*/ 0 h 20002"/>
                      <a:gd name="connsiteX41" fmla="*/ 8572 w 20002"/>
                      <a:gd name="connsiteY41" fmla="*/ 0 h 20002"/>
                      <a:gd name="connsiteX42" fmla="*/ 8572 w 20002"/>
                      <a:gd name="connsiteY42" fmla="*/ 952 h 20002"/>
                      <a:gd name="connsiteX43" fmla="*/ 8572 w 20002"/>
                      <a:gd name="connsiteY43" fmla="*/ 1905 h 20002"/>
                      <a:gd name="connsiteX44" fmla="*/ 7620 w 20002"/>
                      <a:gd name="connsiteY44" fmla="*/ 1905 h 20002"/>
                      <a:gd name="connsiteX45" fmla="*/ 7620 w 20002"/>
                      <a:gd name="connsiteY45" fmla="*/ 952 h 20002"/>
                      <a:gd name="connsiteX46" fmla="*/ 6667 w 20002"/>
                      <a:gd name="connsiteY46" fmla="*/ 952 h 20002"/>
                      <a:gd name="connsiteX47" fmla="*/ 6667 w 20002"/>
                      <a:gd name="connsiteY47" fmla="*/ 1905 h 20002"/>
                      <a:gd name="connsiteX48" fmla="*/ 6667 w 20002"/>
                      <a:gd name="connsiteY48" fmla="*/ 2857 h 20002"/>
                      <a:gd name="connsiteX49" fmla="*/ 5715 w 20002"/>
                      <a:gd name="connsiteY49" fmla="*/ 2857 h 20002"/>
                      <a:gd name="connsiteX50" fmla="*/ 5715 w 20002"/>
                      <a:gd name="connsiteY50" fmla="*/ 1905 h 20002"/>
                      <a:gd name="connsiteX51" fmla="*/ 4763 w 20002"/>
                      <a:gd name="connsiteY51" fmla="*/ 1905 h 20002"/>
                      <a:gd name="connsiteX52" fmla="*/ 4763 w 20002"/>
                      <a:gd name="connsiteY52" fmla="*/ 2857 h 20002"/>
                      <a:gd name="connsiteX53" fmla="*/ 4763 w 20002"/>
                      <a:gd name="connsiteY53" fmla="*/ 3810 h 20002"/>
                      <a:gd name="connsiteX54" fmla="*/ 3810 w 20002"/>
                      <a:gd name="connsiteY54" fmla="*/ 4763 h 20002"/>
                      <a:gd name="connsiteX55" fmla="*/ 2857 w 20002"/>
                      <a:gd name="connsiteY55" fmla="*/ 4763 h 20002"/>
                      <a:gd name="connsiteX56" fmla="*/ 1905 w 20002"/>
                      <a:gd name="connsiteY56" fmla="*/ 4763 h 20002"/>
                      <a:gd name="connsiteX57" fmla="*/ 1905 w 20002"/>
                      <a:gd name="connsiteY57" fmla="*/ 5715 h 20002"/>
                      <a:gd name="connsiteX58" fmla="*/ 2857 w 20002"/>
                      <a:gd name="connsiteY58" fmla="*/ 5715 h 20002"/>
                      <a:gd name="connsiteX59" fmla="*/ 2857 w 20002"/>
                      <a:gd name="connsiteY59" fmla="*/ 6667 h 20002"/>
                      <a:gd name="connsiteX60" fmla="*/ 1905 w 20002"/>
                      <a:gd name="connsiteY60" fmla="*/ 6667 h 20002"/>
                      <a:gd name="connsiteX61" fmla="*/ 952 w 20002"/>
                      <a:gd name="connsiteY61" fmla="*/ 6667 h 20002"/>
                      <a:gd name="connsiteX62" fmla="*/ 952 w 20002"/>
                      <a:gd name="connsiteY62" fmla="*/ 7620 h 20002"/>
                      <a:gd name="connsiteX63" fmla="*/ 1905 w 20002"/>
                      <a:gd name="connsiteY63" fmla="*/ 7620 h 20002"/>
                      <a:gd name="connsiteX64" fmla="*/ 1905 w 20002"/>
                      <a:gd name="connsiteY64" fmla="*/ 8573 h 20002"/>
                      <a:gd name="connsiteX65" fmla="*/ 952 w 20002"/>
                      <a:gd name="connsiteY65" fmla="*/ 8573 h 20002"/>
                      <a:gd name="connsiteX66" fmla="*/ 0 w 20002"/>
                      <a:gd name="connsiteY66" fmla="*/ 8573 h 20002"/>
                      <a:gd name="connsiteX67" fmla="*/ 0 w 20002"/>
                      <a:gd name="connsiteY67" fmla="*/ 9525 h 20002"/>
                      <a:gd name="connsiteX68" fmla="*/ 952 w 20002"/>
                      <a:gd name="connsiteY68" fmla="*/ 9525 h 20002"/>
                      <a:gd name="connsiteX69" fmla="*/ 952 w 20002"/>
                      <a:gd name="connsiteY69" fmla="*/ 10477 h 20002"/>
                      <a:gd name="connsiteX70" fmla="*/ 0 w 20002"/>
                      <a:gd name="connsiteY70" fmla="*/ 10477 h 20002"/>
                      <a:gd name="connsiteX71" fmla="*/ 0 w 20002"/>
                      <a:gd name="connsiteY71" fmla="*/ 11430 h 20002"/>
                      <a:gd name="connsiteX72" fmla="*/ 952 w 20002"/>
                      <a:gd name="connsiteY72" fmla="*/ 11430 h 20002"/>
                      <a:gd name="connsiteX73" fmla="*/ 1905 w 20002"/>
                      <a:gd name="connsiteY73" fmla="*/ 11430 h 20002"/>
                      <a:gd name="connsiteX74" fmla="*/ 1905 w 20002"/>
                      <a:gd name="connsiteY74" fmla="*/ 12382 h 20002"/>
                      <a:gd name="connsiteX75" fmla="*/ 952 w 20002"/>
                      <a:gd name="connsiteY75" fmla="*/ 12382 h 20002"/>
                      <a:gd name="connsiteX76" fmla="*/ 952 w 20002"/>
                      <a:gd name="connsiteY76" fmla="*/ 13335 h 20002"/>
                      <a:gd name="connsiteX77" fmla="*/ 952 w 20002"/>
                      <a:gd name="connsiteY77" fmla="*/ 13335 h 20002"/>
                      <a:gd name="connsiteX78" fmla="*/ 1905 w 20002"/>
                      <a:gd name="connsiteY78" fmla="*/ 13335 h 20002"/>
                      <a:gd name="connsiteX79" fmla="*/ 2857 w 20002"/>
                      <a:gd name="connsiteY79" fmla="*/ 13335 h 20002"/>
                      <a:gd name="connsiteX80" fmla="*/ 2857 w 20002"/>
                      <a:gd name="connsiteY80" fmla="*/ 14288 h 20002"/>
                      <a:gd name="connsiteX81" fmla="*/ 2857 w 20002"/>
                      <a:gd name="connsiteY81" fmla="*/ 14288 h 20002"/>
                      <a:gd name="connsiteX82" fmla="*/ 2857 w 20002"/>
                      <a:gd name="connsiteY82" fmla="*/ 15240 h 20002"/>
                      <a:gd name="connsiteX83" fmla="*/ 3810 w 20002"/>
                      <a:gd name="connsiteY83" fmla="*/ 15240 h 20002"/>
                      <a:gd name="connsiteX84" fmla="*/ 3810 w 20002"/>
                      <a:gd name="connsiteY84" fmla="*/ 15240 h 20002"/>
                      <a:gd name="connsiteX85" fmla="*/ 4763 w 20002"/>
                      <a:gd name="connsiteY85" fmla="*/ 16192 h 20002"/>
                      <a:gd name="connsiteX86" fmla="*/ 4763 w 20002"/>
                      <a:gd name="connsiteY86" fmla="*/ 16192 h 20002"/>
                      <a:gd name="connsiteX87" fmla="*/ 4763 w 20002"/>
                      <a:gd name="connsiteY87" fmla="*/ 17145 h 20002"/>
                      <a:gd name="connsiteX88" fmla="*/ 5715 w 20002"/>
                      <a:gd name="connsiteY88" fmla="*/ 17145 h 20002"/>
                      <a:gd name="connsiteX89" fmla="*/ 5715 w 20002"/>
                      <a:gd name="connsiteY89" fmla="*/ 17145 h 20002"/>
                      <a:gd name="connsiteX90" fmla="*/ 6667 w 20002"/>
                      <a:gd name="connsiteY90" fmla="*/ 17145 h 20002"/>
                      <a:gd name="connsiteX91" fmla="*/ 6667 w 20002"/>
                      <a:gd name="connsiteY91" fmla="*/ 18098 h 20002"/>
                      <a:gd name="connsiteX92" fmla="*/ 6667 w 20002"/>
                      <a:gd name="connsiteY92" fmla="*/ 19050 h 20002"/>
                      <a:gd name="connsiteX93" fmla="*/ 7620 w 20002"/>
                      <a:gd name="connsiteY93" fmla="*/ 19050 h 20002"/>
                      <a:gd name="connsiteX94" fmla="*/ 7620 w 20002"/>
                      <a:gd name="connsiteY94" fmla="*/ 18098 h 20002"/>
                      <a:gd name="connsiteX95" fmla="*/ 8572 w 20002"/>
                      <a:gd name="connsiteY95" fmla="*/ 18098 h 20002"/>
                      <a:gd name="connsiteX96" fmla="*/ 8572 w 20002"/>
                      <a:gd name="connsiteY96" fmla="*/ 19050 h 20002"/>
                      <a:gd name="connsiteX97" fmla="*/ 8572 w 20002"/>
                      <a:gd name="connsiteY97" fmla="*/ 20002 h 20002"/>
                      <a:gd name="connsiteX98" fmla="*/ 9525 w 20002"/>
                      <a:gd name="connsiteY98" fmla="*/ 20002 h 20002"/>
                      <a:gd name="connsiteX99" fmla="*/ 9525 w 20002"/>
                      <a:gd name="connsiteY99" fmla="*/ 19050 h 20002"/>
                      <a:gd name="connsiteX100" fmla="*/ 10477 w 20002"/>
                      <a:gd name="connsiteY100" fmla="*/ 19050 h 20002"/>
                      <a:gd name="connsiteX101" fmla="*/ 10477 w 20002"/>
                      <a:gd name="connsiteY101" fmla="*/ 20002 h 20002"/>
                      <a:gd name="connsiteX102" fmla="*/ 11430 w 20002"/>
                      <a:gd name="connsiteY102" fmla="*/ 20002 h 20002"/>
                      <a:gd name="connsiteX103" fmla="*/ 11430 w 20002"/>
                      <a:gd name="connsiteY103" fmla="*/ 19050 h 20002"/>
                      <a:gd name="connsiteX104" fmla="*/ 11430 w 20002"/>
                      <a:gd name="connsiteY104" fmla="*/ 18098 h 20002"/>
                      <a:gd name="connsiteX105" fmla="*/ 12382 w 20002"/>
                      <a:gd name="connsiteY105" fmla="*/ 18098 h 20002"/>
                      <a:gd name="connsiteX106" fmla="*/ 12382 w 20002"/>
                      <a:gd name="connsiteY106" fmla="*/ 19050 h 20002"/>
                      <a:gd name="connsiteX107" fmla="*/ 13335 w 20002"/>
                      <a:gd name="connsiteY107" fmla="*/ 19050 h 20002"/>
                      <a:gd name="connsiteX108" fmla="*/ 13335 w 20002"/>
                      <a:gd name="connsiteY108" fmla="*/ 19050 h 20002"/>
                      <a:gd name="connsiteX109" fmla="*/ 13335 w 20002"/>
                      <a:gd name="connsiteY109" fmla="*/ 18098 h 20002"/>
                      <a:gd name="connsiteX110" fmla="*/ 13335 w 20002"/>
                      <a:gd name="connsiteY110" fmla="*/ 17145 h 20002"/>
                      <a:gd name="connsiteX111" fmla="*/ 14288 w 20002"/>
                      <a:gd name="connsiteY111" fmla="*/ 17145 h 20002"/>
                      <a:gd name="connsiteX112" fmla="*/ 14288 w 20002"/>
                      <a:gd name="connsiteY112" fmla="*/ 17145 h 20002"/>
                      <a:gd name="connsiteX113" fmla="*/ 15240 w 20002"/>
                      <a:gd name="connsiteY113" fmla="*/ 17145 h 20002"/>
                      <a:gd name="connsiteX114" fmla="*/ 15240 w 20002"/>
                      <a:gd name="connsiteY114" fmla="*/ 16192 h 20002"/>
                      <a:gd name="connsiteX115" fmla="*/ 15240 w 20002"/>
                      <a:gd name="connsiteY115" fmla="*/ 16192 h 20002"/>
                      <a:gd name="connsiteX116" fmla="*/ 16192 w 20002"/>
                      <a:gd name="connsiteY116" fmla="*/ 15240 h 20002"/>
                      <a:gd name="connsiteX117" fmla="*/ 16192 w 20002"/>
                      <a:gd name="connsiteY117" fmla="*/ 15240 h 20002"/>
                      <a:gd name="connsiteX118" fmla="*/ 17145 w 20002"/>
                      <a:gd name="connsiteY118" fmla="*/ 15240 h 20002"/>
                      <a:gd name="connsiteX119" fmla="*/ 18097 w 20002"/>
                      <a:gd name="connsiteY119" fmla="*/ 13335 h 20002"/>
                      <a:gd name="connsiteX120" fmla="*/ 17145 w 20002"/>
                      <a:gd name="connsiteY120" fmla="*/ 13335 h 20002"/>
                      <a:gd name="connsiteX121" fmla="*/ 18097 w 20002"/>
                      <a:gd name="connsiteY121" fmla="*/ 13335 h 20002"/>
                      <a:gd name="connsiteX122" fmla="*/ 18097 w 20002"/>
                      <a:gd name="connsiteY122" fmla="*/ 13335 h 20002"/>
                      <a:gd name="connsiteX123" fmla="*/ 16192 w 20002"/>
                      <a:gd name="connsiteY123" fmla="*/ 8573 h 20002"/>
                      <a:gd name="connsiteX124" fmla="*/ 17145 w 20002"/>
                      <a:gd name="connsiteY124" fmla="*/ 10477 h 20002"/>
                      <a:gd name="connsiteX125" fmla="*/ 15240 w 20002"/>
                      <a:gd name="connsiteY125" fmla="*/ 11430 h 20002"/>
                      <a:gd name="connsiteX126" fmla="*/ 14288 w 20002"/>
                      <a:gd name="connsiteY126" fmla="*/ 9525 h 20002"/>
                      <a:gd name="connsiteX127" fmla="*/ 16192 w 20002"/>
                      <a:gd name="connsiteY127" fmla="*/ 8573 h 20002"/>
                      <a:gd name="connsiteX128" fmla="*/ 14288 w 20002"/>
                      <a:gd name="connsiteY128" fmla="*/ 4763 h 20002"/>
                      <a:gd name="connsiteX129" fmla="*/ 15240 w 20002"/>
                      <a:gd name="connsiteY129" fmla="*/ 6667 h 20002"/>
                      <a:gd name="connsiteX130" fmla="*/ 13335 w 20002"/>
                      <a:gd name="connsiteY130" fmla="*/ 7620 h 20002"/>
                      <a:gd name="connsiteX131" fmla="*/ 12382 w 20002"/>
                      <a:gd name="connsiteY131" fmla="*/ 5715 h 20002"/>
                      <a:gd name="connsiteX132" fmla="*/ 14288 w 20002"/>
                      <a:gd name="connsiteY132" fmla="*/ 4763 h 20002"/>
                      <a:gd name="connsiteX133" fmla="*/ 7620 w 20002"/>
                      <a:gd name="connsiteY133" fmla="*/ 8573 h 20002"/>
                      <a:gd name="connsiteX134" fmla="*/ 7620 w 20002"/>
                      <a:gd name="connsiteY134" fmla="*/ 6667 h 20002"/>
                      <a:gd name="connsiteX135" fmla="*/ 9525 w 20002"/>
                      <a:gd name="connsiteY135" fmla="*/ 6667 h 20002"/>
                      <a:gd name="connsiteX136" fmla="*/ 9525 w 20002"/>
                      <a:gd name="connsiteY136" fmla="*/ 8573 h 20002"/>
                      <a:gd name="connsiteX137" fmla="*/ 7620 w 20002"/>
                      <a:gd name="connsiteY137" fmla="*/ 8573 h 20002"/>
                      <a:gd name="connsiteX138" fmla="*/ 8572 w 20002"/>
                      <a:gd name="connsiteY138" fmla="*/ 13335 h 20002"/>
                      <a:gd name="connsiteX139" fmla="*/ 6667 w 20002"/>
                      <a:gd name="connsiteY139" fmla="*/ 12382 h 20002"/>
                      <a:gd name="connsiteX140" fmla="*/ 7620 w 20002"/>
                      <a:gd name="connsiteY140" fmla="*/ 10477 h 20002"/>
                      <a:gd name="connsiteX141" fmla="*/ 9525 w 20002"/>
                      <a:gd name="connsiteY141" fmla="*/ 11430 h 20002"/>
                      <a:gd name="connsiteX142" fmla="*/ 8572 w 20002"/>
                      <a:gd name="connsiteY142" fmla="*/ 13335 h 20002"/>
                      <a:gd name="connsiteX143" fmla="*/ 11430 w 20002"/>
                      <a:gd name="connsiteY143" fmla="*/ 11430 h 20002"/>
                      <a:gd name="connsiteX144" fmla="*/ 10477 w 20002"/>
                      <a:gd name="connsiteY144" fmla="*/ 9525 h 20002"/>
                      <a:gd name="connsiteX145" fmla="*/ 12382 w 20002"/>
                      <a:gd name="connsiteY145" fmla="*/ 8573 h 20002"/>
                      <a:gd name="connsiteX146" fmla="*/ 13335 w 20002"/>
                      <a:gd name="connsiteY146" fmla="*/ 10477 h 20002"/>
                      <a:gd name="connsiteX147" fmla="*/ 11430 w 20002"/>
                      <a:gd name="connsiteY147" fmla="*/ 11430 h 20002"/>
                      <a:gd name="connsiteX148" fmla="*/ 13335 w 20002"/>
                      <a:gd name="connsiteY148" fmla="*/ 15240 h 20002"/>
                      <a:gd name="connsiteX149" fmla="*/ 11430 w 20002"/>
                      <a:gd name="connsiteY149" fmla="*/ 14288 h 20002"/>
                      <a:gd name="connsiteX150" fmla="*/ 12382 w 20002"/>
                      <a:gd name="connsiteY150" fmla="*/ 12382 h 20002"/>
                      <a:gd name="connsiteX151" fmla="*/ 14288 w 20002"/>
                      <a:gd name="connsiteY151" fmla="*/ 13335 h 20002"/>
                      <a:gd name="connsiteX152" fmla="*/ 13335 w 20002"/>
                      <a:gd name="connsiteY152" fmla="*/ 15240 h 2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20002" h="20002">
                        <a:moveTo>
                          <a:pt x="18097" y="13335"/>
                        </a:moveTo>
                        <a:cubicBezTo>
                          <a:pt x="18097" y="13335"/>
                          <a:pt x="19050" y="13335"/>
                          <a:pt x="18097" y="13335"/>
                        </a:cubicBezTo>
                        <a:cubicBezTo>
                          <a:pt x="19050" y="12382"/>
                          <a:pt x="19050" y="12382"/>
                          <a:pt x="18097" y="13335"/>
                        </a:cubicBezTo>
                        <a:lnTo>
                          <a:pt x="18097" y="12382"/>
                        </a:lnTo>
                        <a:cubicBezTo>
                          <a:pt x="18097" y="12382"/>
                          <a:pt x="18097" y="11430"/>
                          <a:pt x="18097" y="11430"/>
                        </a:cubicBezTo>
                        <a:lnTo>
                          <a:pt x="19050" y="11430"/>
                        </a:lnTo>
                        <a:cubicBezTo>
                          <a:pt x="19050" y="11430"/>
                          <a:pt x="20002" y="11430"/>
                          <a:pt x="20002" y="11430"/>
                        </a:cubicBezTo>
                        <a:cubicBezTo>
                          <a:pt x="20002" y="11430"/>
                          <a:pt x="20002" y="10477"/>
                          <a:pt x="20002" y="10477"/>
                        </a:cubicBezTo>
                        <a:lnTo>
                          <a:pt x="19050" y="10477"/>
                        </a:lnTo>
                        <a:cubicBezTo>
                          <a:pt x="19050" y="10477"/>
                          <a:pt x="19050" y="9525"/>
                          <a:pt x="19050" y="9525"/>
                        </a:cubicBezTo>
                        <a:lnTo>
                          <a:pt x="20002" y="9525"/>
                        </a:lnTo>
                        <a:cubicBezTo>
                          <a:pt x="20002" y="9525"/>
                          <a:pt x="20002" y="9525"/>
                          <a:pt x="20002" y="8573"/>
                        </a:cubicBezTo>
                        <a:cubicBezTo>
                          <a:pt x="20002" y="7620"/>
                          <a:pt x="20002" y="8573"/>
                          <a:pt x="19050" y="8573"/>
                        </a:cubicBezTo>
                        <a:lnTo>
                          <a:pt x="18097" y="8573"/>
                        </a:lnTo>
                        <a:cubicBezTo>
                          <a:pt x="18097" y="8573"/>
                          <a:pt x="18097" y="7620"/>
                          <a:pt x="18097" y="7620"/>
                        </a:cubicBezTo>
                        <a:lnTo>
                          <a:pt x="19050" y="7620"/>
                        </a:lnTo>
                        <a:cubicBezTo>
                          <a:pt x="19050" y="7620"/>
                          <a:pt x="19050" y="7620"/>
                          <a:pt x="19050" y="6667"/>
                        </a:cubicBezTo>
                        <a:cubicBezTo>
                          <a:pt x="19050" y="6667"/>
                          <a:pt x="19050" y="6667"/>
                          <a:pt x="18097" y="6667"/>
                        </a:cubicBezTo>
                        <a:lnTo>
                          <a:pt x="17145" y="6667"/>
                        </a:lnTo>
                        <a:cubicBezTo>
                          <a:pt x="17145" y="6667"/>
                          <a:pt x="17145" y="6667"/>
                          <a:pt x="17145" y="5715"/>
                        </a:cubicBezTo>
                        <a:lnTo>
                          <a:pt x="18097" y="5715"/>
                        </a:lnTo>
                        <a:cubicBezTo>
                          <a:pt x="18097" y="5715"/>
                          <a:pt x="18097" y="5715"/>
                          <a:pt x="18097" y="4763"/>
                        </a:cubicBezTo>
                        <a:cubicBezTo>
                          <a:pt x="18097" y="4763"/>
                          <a:pt x="18097" y="4763"/>
                          <a:pt x="17145" y="4763"/>
                        </a:cubicBezTo>
                        <a:lnTo>
                          <a:pt x="16192" y="4763"/>
                        </a:lnTo>
                        <a:cubicBezTo>
                          <a:pt x="16192" y="4763"/>
                          <a:pt x="16192" y="4763"/>
                          <a:pt x="15240" y="3810"/>
                        </a:cubicBezTo>
                        <a:lnTo>
                          <a:pt x="15240" y="2857"/>
                        </a:lnTo>
                        <a:cubicBezTo>
                          <a:pt x="15240" y="2857"/>
                          <a:pt x="15240" y="1905"/>
                          <a:pt x="15240" y="1905"/>
                        </a:cubicBezTo>
                        <a:cubicBezTo>
                          <a:pt x="15240" y="1905"/>
                          <a:pt x="14288" y="1905"/>
                          <a:pt x="14288" y="1905"/>
                        </a:cubicBezTo>
                        <a:lnTo>
                          <a:pt x="14288" y="2857"/>
                        </a:lnTo>
                        <a:cubicBezTo>
                          <a:pt x="14288" y="2857"/>
                          <a:pt x="14288" y="2857"/>
                          <a:pt x="13335" y="2857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3335" y="952"/>
                          <a:pt x="13335" y="952"/>
                        </a:cubicBezTo>
                        <a:cubicBezTo>
                          <a:pt x="13335" y="952"/>
                          <a:pt x="12382" y="952"/>
                          <a:pt x="12382" y="952"/>
                        </a:cubicBezTo>
                        <a:lnTo>
                          <a:pt x="12382" y="1905"/>
                        </a:lnTo>
                        <a:cubicBezTo>
                          <a:pt x="12382" y="1905"/>
                          <a:pt x="11430" y="1905"/>
                          <a:pt x="11430" y="1905"/>
                        </a:cubicBezTo>
                        <a:lnTo>
                          <a:pt x="11430" y="952"/>
                        </a:lnTo>
                        <a:cubicBezTo>
                          <a:pt x="11430" y="952"/>
                          <a:pt x="11430" y="0"/>
                          <a:pt x="11430" y="0"/>
                        </a:cubicBezTo>
                        <a:cubicBezTo>
                          <a:pt x="11430" y="0"/>
                          <a:pt x="10477" y="0"/>
                          <a:pt x="10477" y="0"/>
                        </a:cubicBezTo>
                        <a:lnTo>
                          <a:pt x="10477" y="952"/>
                        </a:lnTo>
                        <a:cubicBezTo>
                          <a:pt x="10477" y="952"/>
                          <a:pt x="9525" y="952"/>
                          <a:pt x="9525" y="952"/>
                        </a:cubicBezTo>
                        <a:lnTo>
                          <a:pt x="9525" y="0"/>
                        </a:lnTo>
                        <a:cubicBezTo>
                          <a:pt x="9525" y="0"/>
                          <a:pt x="9525" y="0"/>
                          <a:pt x="8572" y="0"/>
                        </a:cubicBezTo>
                        <a:cubicBezTo>
                          <a:pt x="8572" y="0"/>
                          <a:pt x="8572" y="0"/>
                          <a:pt x="8572" y="952"/>
                        </a:cubicBezTo>
                        <a:lnTo>
                          <a:pt x="8572" y="1905"/>
                        </a:lnTo>
                        <a:cubicBezTo>
                          <a:pt x="8572" y="1905"/>
                          <a:pt x="7620" y="1905"/>
                          <a:pt x="7620" y="1905"/>
                        </a:cubicBezTo>
                        <a:lnTo>
                          <a:pt x="7620" y="952"/>
                        </a:lnTo>
                        <a:cubicBezTo>
                          <a:pt x="7620" y="952"/>
                          <a:pt x="7620" y="952"/>
                          <a:pt x="6667" y="952"/>
                        </a:cubicBezTo>
                        <a:cubicBezTo>
                          <a:pt x="6667" y="952"/>
                          <a:pt x="6667" y="952"/>
                          <a:pt x="6667" y="1905"/>
                        </a:cubicBezTo>
                        <a:lnTo>
                          <a:pt x="6667" y="2857"/>
                        </a:lnTo>
                        <a:cubicBezTo>
                          <a:pt x="6667" y="2857"/>
                          <a:pt x="6667" y="2857"/>
                          <a:pt x="5715" y="2857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4763" y="1905"/>
                        </a:cubicBezTo>
                        <a:cubicBezTo>
                          <a:pt x="4763" y="1905"/>
                          <a:pt x="4763" y="1905"/>
                          <a:pt x="4763" y="2857"/>
                        </a:cubicBezTo>
                        <a:lnTo>
                          <a:pt x="4763" y="3810"/>
                        </a:lnTo>
                        <a:cubicBezTo>
                          <a:pt x="4763" y="3810"/>
                          <a:pt x="4763" y="3810"/>
                          <a:pt x="3810" y="4763"/>
                        </a:cubicBezTo>
                        <a:lnTo>
                          <a:pt x="2857" y="4763"/>
                        </a:lnTo>
                        <a:cubicBezTo>
                          <a:pt x="2857" y="4763"/>
                          <a:pt x="1905" y="4763"/>
                          <a:pt x="1905" y="4763"/>
                        </a:cubicBezTo>
                        <a:cubicBezTo>
                          <a:pt x="1905" y="4763"/>
                          <a:pt x="1905" y="5715"/>
                          <a:pt x="1905" y="5715"/>
                        </a:cubicBezTo>
                        <a:lnTo>
                          <a:pt x="2857" y="5715"/>
                        </a:lnTo>
                        <a:cubicBezTo>
                          <a:pt x="2857" y="5715"/>
                          <a:pt x="2857" y="5715"/>
                          <a:pt x="2857" y="6667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952" y="6667"/>
                          <a:pt x="952" y="6667"/>
                        </a:cubicBezTo>
                        <a:cubicBezTo>
                          <a:pt x="952" y="6667"/>
                          <a:pt x="952" y="7620"/>
                          <a:pt x="952" y="7620"/>
                        </a:cubicBezTo>
                        <a:lnTo>
                          <a:pt x="1905" y="7620"/>
                        </a:lnTo>
                        <a:cubicBezTo>
                          <a:pt x="1905" y="7620"/>
                          <a:pt x="1905" y="8573"/>
                          <a:pt x="1905" y="8573"/>
                        </a:cubicBezTo>
                        <a:lnTo>
                          <a:pt x="952" y="8573"/>
                        </a:lnTo>
                        <a:cubicBezTo>
                          <a:pt x="952" y="8573"/>
                          <a:pt x="0" y="8573"/>
                          <a:pt x="0" y="8573"/>
                        </a:cubicBezTo>
                        <a:cubicBezTo>
                          <a:pt x="0" y="8573"/>
                          <a:pt x="0" y="9525"/>
                          <a:pt x="0" y="9525"/>
                        </a:cubicBezTo>
                        <a:lnTo>
                          <a:pt x="952" y="9525"/>
                        </a:lnTo>
                        <a:cubicBezTo>
                          <a:pt x="952" y="9525"/>
                          <a:pt x="952" y="10477"/>
                          <a:pt x="952" y="10477"/>
                        </a:cubicBezTo>
                        <a:lnTo>
                          <a:pt x="0" y="10477"/>
                        </a:lnTo>
                        <a:cubicBezTo>
                          <a:pt x="0" y="10477"/>
                          <a:pt x="0" y="10477"/>
                          <a:pt x="0" y="11430"/>
                        </a:cubicBezTo>
                        <a:cubicBezTo>
                          <a:pt x="0" y="11430"/>
                          <a:pt x="0" y="11430"/>
                          <a:pt x="952" y="11430"/>
                        </a:cubicBezTo>
                        <a:lnTo>
                          <a:pt x="1905" y="11430"/>
                        </a:lnTo>
                        <a:cubicBezTo>
                          <a:pt x="1905" y="11430"/>
                          <a:pt x="1905" y="12382"/>
                          <a:pt x="1905" y="12382"/>
                        </a:cubicBezTo>
                        <a:lnTo>
                          <a:pt x="952" y="12382"/>
                        </a:lnTo>
                        <a:cubicBezTo>
                          <a:pt x="952" y="12382"/>
                          <a:pt x="952" y="12382"/>
                          <a:pt x="952" y="13335"/>
                        </a:cubicBezTo>
                        <a:lnTo>
                          <a:pt x="952" y="13335"/>
                        </a:lnTo>
                        <a:cubicBezTo>
                          <a:pt x="952" y="13335"/>
                          <a:pt x="952" y="13335"/>
                          <a:pt x="1905" y="13335"/>
                        </a:cubicBezTo>
                        <a:lnTo>
                          <a:pt x="2857" y="13335"/>
                        </a:lnTo>
                        <a:cubicBezTo>
                          <a:pt x="2857" y="13335"/>
                          <a:pt x="2857" y="14288"/>
                          <a:pt x="2857" y="14288"/>
                        </a:cubicBezTo>
                        <a:lnTo>
                          <a:pt x="2857" y="14288"/>
                        </a:lnTo>
                        <a:cubicBezTo>
                          <a:pt x="2857" y="14288"/>
                          <a:pt x="2857" y="14288"/>
                          <a:pt x="2857" y="15240"/>
                        </a:cubicBezTo>
                        <a:cubicBezTo>
                          <a:pt x="2857" y="15240"/>
                          <a:pt x="2857" y="15240"/>
                          <a:pt x="3810" y="15240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4763" y="16192"/>
                        </a:cubicBezTo>
                        <a:lnTo>
                          <a:pt x="4763" y="16192"/>
                        </a:lnTo>
                        <a:cubicBezTo>
                          <a:pt x="4763" y="16192"/>
                          <a:pt x="4763" y="17145"/>
                          <a:pt x="4763" y="17145"/>
                        </a:cubicBezTo>
                        <a:cubicBezTo>
                          <a:pt x="4763" y="17145"/>
                          <a:pt x="5715" y="17145"/>
                          <a:pt x="5715" y="17145"/>
                        </a:cubicBezTo>
                        <a:lnTo>
                          <a:pt x="5715" y="17145"/>
                        </a:lnTo>
                        <a:cubicBezTo>
                          <a:pt x="5715" y="17145"/>
                          <a:pt x="5715" y="17145"/>
                          <a:pt x="6667" y="17145"/>
                        </a:cubicBezTo>
                        <a:lnTo>
                          <a:pt x="6667" y="18098"/>
                        </a:lnTo>
                        <a:cubicBezTo>
                          <a:pt x="6667" y="18098"/>
                          <a:pt x="6667" y="19050"/>
                          <a:pt x="6667" y="19050"/>
                        </a:cubicBezTo>
                        <a:cubicBezTo>
                          <a:pt x="6667" y="19050"/>
                          <a:pt x="7620" y="19050"/>
                          <a:pt x="7620" y="19050"/>
                        </a:cubicBezTo>
                        <a:lnTo>
                          <a:pt x="7620" y="18098"/>
                        </a:lnTo>
                        <a:cubicBezTo>
                          <a:pt x="7620" y="18098"/>
                          <a:pt x="8572" y="18098"/>
                          <a:pt x="8572" y="18098"/>
                        </a:cubicBezTo>
                        <a:lnTo>
                          <a:pt x="8572" y="19050"/>
                        </a:lnTo>
                        <a:cubicBezTo>
                          <a:pt x="8572" y="19050"/>
                          <a:pt x="8572" y="20002"/>
                          <a:pt x="8572" y="20002"/>
                        </a:cubicBezTo>
                        <a:cubicBezTo>
                          <a:pt x="8572" y="20002"/>
                          <a:pt x="9525" y="20002"/>
                          <a:pt x="9525" y="20002"/>
                        </a:cubicBezTo>
                        <a:lnTo>
                          <a:pt x="9525" y="19050"/>
                        </a:lnTo>
                        <a:cubicBezTo>
                          <a:pt x="9525" y="19050"/>
                          <a:pt x="10477" y="19050"/>
                          <a:pt x="10477" y="19050"/>
                        </a:cubicBezTo>
                        <a:lnTo>
                          <a:pt x="10477" y="20002"/>
                        </a:lnTo>
                        <a:cubicBezTo>
                          <a:pt x="10477" y="20002"/>
                          <a:pt x="10477" y="20002"/>
                          <a:pt x="11430" y="20002"/>
                        </a:cubicBezTo>
                        <a:cubicBezTo>
                          <a:pt x="11430" y="20002"/>
                          <a:pt x="11430" y="20002"/>
                          <a:pt x="11430" y="19050"/>
                        </a:cubicBezTo>
                        <a:lnTo>
                          <a:pt x="11430" y="18098"/>
                        </a:lnTo>
                        <a:cubicBezTo>
                          <a:pt x="11430" y="18098"/>
                          <a:pt x="12382" y="18098"/>
                          <a:pt x="12382" y="18098"/>
                        </a:cubicBezTo>
                        <a:lnTo>
                          <a:pt x="12382" y="19050"/>
                        </a:lnTo>
                        <a:cubicBezTo>
                          <a:pt x="12382" y="19050"/>
                          <a:pt x="12382" y="19050"/>
                          <a:pt x="13335" y="19050"/>
                        </a:cubicBezTo>
                        <a:lnTo>
                          <a:pt x="13335" y="19050"/>
                        </a:lnTo>
                        <a:cubicBezTo>
                          <a:pt x="13335" y="19050"/>
                          <a:pt x="13335" y="19050"/>
                          <a:pt x="13335" y="18098"/>
                        </a:cubicBezTo>
                        <a:lnTo>
                          <a:pt x="13335" y="17145"/>
                        </a:lnTo>
                        <a:cubicBezTo>
                          <a:pt x="13335" y="17145"/>
                          <a:pt x="14288" y="17145"/>
                          <a:pt x="14288" y="17145"/>
                        </a:cubicBezTo>
                        <a:lnTo>
                          <a:pt x="14288" y="17145"/>
                        </a:lnTo>
                        <a:cubicBezTo>
                          <a:pt x="14288" y="17145"/>
                          <a:pt x="14288" y="17145"/>
                          <a:pt x="15240" y="17145"/>
                        </a:cubicBezTo>
                        <a:cubicBezTo>
                          <a:pt x="15240" y="17145"/>
                          <a:pt x="15240" y="17145"/>
                          <a:pt x="15240" y="16192"/>
                        </a:cubicBezTo>
                        <a:lnTo>
                          <a:pt x="15240" y="16192"/>
                        </a:lnTo>
                        <a:cubicBezTo>
                          <a:pt x="15240" y="16192"/>
                          <a:pt x="15240" y="16192"/>
                          <a:pt x="16192" y="15240"/>
                        </a:cubicBezTo>
                        <a:lnTo>
                          <a:pt x="16192" y="15240"/>
                        </a:lnTo>
                        <a:cubicBezTo>
                          <a:pt x="16192" y="15240"/>
                          <a:pt x="17145" y="15240"/>
                          <a:pt x="17145" y="15240"/>
                        </a:cubicBezTo>
                        <a:cubicBezTo>
                          <a:pt x="18097" y="14288"/>
                          <a:pt x="18097" y="14288"/>
                          <a:pt x="18097" y="13335"/>
                        </a:cubicBezTo>
                        <a:lnTo>
                          <a:pt x="17145" y="13335"/>
                        </a:lnTo>
                        <a:cubicBezTo>
                          <a:pt x="17145" y="13335"/>
                          <a:pt x="17145" y="13335"/>
                          <a:pt x="18097" y="13335"/>
                        </a:cubicBezTo>
                        <a:lnTo>
                          <a:pt x="18097" y="13335"/>
                        </a:lnTo>
                        <a:close/>
                        <a:moveTo>
                          <a:pt x="16192" y="8573"/>
                        </a:moveTo>
                        <a:cubicBezTo>
                          <a:pt x="17145" y="8573"/>
                          <a:pt x="18097" y="9525"/>
                          <a:pt x="17145" y="10477"/>
                        </a:cubicBezTo>
                        <a:cubicBezTo>
                          <a:pt x="16192" y="11430"/>
                          <a:pt x="16192" y="12382"/>
                          <a:pt x="15240" y="11430"/>
                        </a:cubicBezTo>
                        <a:cubicBezTo>
                          <a:pt x="14288" y="11430"/>
                          <a:pt x="13335" y="10477"/>
                          <a:pt x="14288" y="9525"/>
                        </a:cubicBezTo>
                        <a:cubicBezTo>
                          <a:pt x="14288" y="9525"/>
                          <a:pt x="15240" y="8573"/>
                          <a:pt x="16192" y="8573"/>
                        </a:cubicBezTo>
                        <a:close/>
                        <a:moveTo>
                          <a:pt x="14288" y="4763"/>
                        </a:moveTo>
                        <a:cubicBezTo>
                          <a:pt x="15240" y="4763"/>
                          <a:pt x="15240" y="5715"/>
                          <a:pt x="15240" y="6667"/>
                        </a:cubicBezTo>
                        <a:cubicBezTo>
                          <a:pt x="15240" y="7620"/>
                          <a:pt x="14288" y="7620"/>
                          <a:pt x="13335" y="7620"/>
                        </a:cubicBezTo>
                        <a:cubicBezTo>
                          <a:pt x="12382" y="7620"/>
                          <a:pt x="12382" y="6667"/>
                          <a:pt x="12382" y="5715"/>
                        </a:cubicBezTo>
                        <a:cubicBezTo>
                          <a:pt x="12382" y="4763"/>
                          <a:pt x="13335" y="3810"/>
                          <a:pt x="14288" y="4763"/>
                        </a:cubicBezTo>
                        <a:close/>
                        <a:moveTo>
                          <a:pt x="7620" y="8573"/>
                        </a:moveTo>
                        <a:cubicBezTo>
                          <a:pt x="6667" y="7620"/>
                          <a:pt x="6667" y="6667"/>
                          <a:pt x="7620" y="6667"/>
                        </a:cubicBezTo>
                        <a:cubicBezTo>
                          <a:pt x="8572" y="6667"/>
                          <a:pt x="9525" y="5715"/>
                          <a:pt x="9525" y="6667"/>
                        </a:cubicBezTo>
                        <a:cubicBezTo>
                          <a:pt x="9525" y="7620"/>
                          <a:pt x="10477" y="8573"/>
                          <a:pt x="9525" y="8573"/>
                        </a:cubicBezTo>
                        <a:cubicBezTo>
                          <a:pt x="8572" y="8573"/>
                          <a:pt x="7620" y="8573"/>
                          <a:pt x="7620" y="8573"/>
                        </a:cubicBezTo>
                        <a:close/>
                        <a:moveTo>
                          <a:pt x="8572" y="13335"/>
                        </a:moveTo>
                        <a:cubicBezTo>
                          <a:pt x="7620" y="13335"/>
                          <a:pt x="6667" y="13335"/>
                          <a:pt x="6667" y="12382"/>
                        </a:cubicBezTo>
                        <a:cubicBezTo>
                          <a:pt x="6667" y="11430"/>
                          <a:pt x="6667" y="10477"/>
                          <a:pt x="7620" y="10477"/>
                        </a:cubicBezTo>
                        <a:cubicBezTo>
                          <a:pt x="8572" y="10477"/>
                          <a:pt x="9525" y="10477"/>
                          <a:pt x="9525" y="11430"/>
                        </a:cubicBezTo>
                        <a:cubicBezTo>
                          <a:pt x="9525" y="12382"/>
                          <a:pt x="9525" y="13335"/>
                          <a:pt x="8572" y="13335"/>
                        </a:cubicBezTo>
                        <a:close/>
                        <a:moveTo>
                          <a:pt x="11430" y="11430"/>
                        </a:moveTo>
                        <a:cubicBezTo>
                          <a:pt x="10477" y="11430"/>
                          <a:pt x="10477" y="10477"/>
                          <a:pt x="10477" y="9525"/>
                        </a:cubicBezTo>
                        <a:cubicBezTo>
                          <a:pt x="10477" y="8573"/>
                          <a:pt x="11430" y="8573"/>
                          <a:pt x="12382" y="8573"/>
                        </a:cubicBezTo>
                        <a:cubicBezTo>
                          <a:pt x="13335" y="8573"/>
                          <a:pt x="13335" y="9525"/>
                          <a:pt x="13335" y="10477"/>
                        </a:cubicBezTo>
                        <a:cubicBezTo>
                          <a:pt x="12382" y="11430"/>
                          <a:pt x="11430" y="11430"/>
                          <a:pt x="11430" y="11430"/>
                        </a:cubicBezTo>
                        <a:close/>
                        <a:moveTo>
                          <a:pt x="13335" y="15240"/>
                        </a:moveTo>
                        <a:cubicBezTo>
                          <a:pt x="12382" y="15240"/>
                          <a:pt x="11430" y="15240"/>
                          <a:pt x="11430" y="14288"/>
                        </a:cubicBezTo>
                        <a:cubicBezTo>
                          <a:pt x="11430" y="13335"/>
                          <a:pt x="11430" y="12382"/>
                          <a:pt x="12382" y="12382"/>
                        </a:cubicBezTo>
                        <a:cubicBezTo>
                          <a:pt x="13335" y="12382"/>
                          <a:pt x="14288" y="12382"/>
                          <a:pt x="14288" y="13335"/>
                        </a:cubicBezTo>
                        <a:cubicBezTo>
                          <a:pt x="14288" y="14288"/>
                          <a:pt x="13335" y="15240"/>
                          <a:pt x="13335" y="1524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09ED59F8-278C-4EBC-BB77-F2CBC26BD540}"/>
                      </a:ext>
                    </a:extLst>
                  </p:cNvPr>
                  <p:cNvSpPr/>
                  <p:nvPr/>
                </p:nvSpPr>
                <p:spPr>
                  <a:xfrm>
                    <a:off x="2496925" y="3170872"/>
                    <a:ext cx="10953" cy="8995"/>
                  </a:xfrm>
                  <a:custGeom>
                    <a:avLst/>
                    <a:gdLst>
                      <a:gd name="connsiteX0" fmla="*/ 10239 w 10953"/>
                      <a:gd name="connsiteY0" fmla="*/ 5715 h 8995"/>
                      <a:gd name="connsiteX1" fmla="*/ 10239 w 10953"/>
                      <a:gd name="connsiteY1" fmla="*/ 5715 h 8995"/>
                      <a:gd name="connsiteX2" fmla="*/ 10239 w 10953"/>
                      <a:gd name="connsiteY2" fmla="*/ 5715 h 8995"/>
                      <a:gd name="connsiteX3" fmla="*/ 10239 w 10953"/>
                      <a:gd name="connsiteY3" fmla="*/ 5715 h 8995"/>
                      <a:gd name="connsiteX4" fmla="*/ 10239 w 10953"/>
                      <a:gd name="connsiteY4" fmla="*/ 3810 h 8995"/>
                      <a:gd name="connsiteX5" fmla="*/ 10239 w 10953"/>
                      <a:gd name="connsiteY5" fmla="*/ 3810 h 8995"/>
                      <a:gd name="connsiteX6" fmla="*/ 10239 w 10953"/>
                      <a:gd name="connsiteY6" fmla="*/ 3810 h 8995"/>
                      <a:gd name="connsiteX7" fmla="*/ 10239 w 10953"/>
                      <a:gd name="connsiteY7" fmla="*/ 3810 h 8995"/>
                      <a:gd name="connsiteX8" fmla="*/ 10239 w 10953"/>
                      <a:gd name="connsiteY8" fmla="*/ 3810 h 8995"/>
                      <a:gd name="connsiteX9" fmla="*/ 10239 w 10953"/>
                      <a:gd name="connsiteY9" fmla="*/ 2857 h 8995"/>
                      <a:gd name="connsiteX10" fmla="*/ 10239 w 10953"/>
                      <a:gd name="connsiteY10" fmla="*/ 2857 h 8995"/>
                      <a:gd name="connsiteX11" fmla="*/ 10239 w 10953"/>
                      <a:gd name="connsiteY11" fmla="*/ 2857 h 8995"/>
                      <a:gd name="connsiteX12" fmla="*/ 10239 w 10953"/>
                      <a:gd name="connsiteY12" fmla="*/ 2857 h 8995"/>
                      <a:gd name="connsiteX13" fmla="*/ 10239 w 10953"/>
                      <a:gd name="connsiteY13" fmla="*/ 2857 h 8995"/>
                      <a:gd name="connsiteX14" fmla="*/ 10239 w 10953"/>
                      <a:gd name="connsiteY14" fmla="*/ 1905 h 8995"/>
                      <a:gd name="connsiteX15" fmla="*/ 10239 w 10953"/>
                      <a:gd name="connsiteY15" fmla="*/ 1905 h 8995"/>
                      <a:gd name="connsiteX16" fmla="*/ 10239 w 10953"/>
                      <a:gd name="connsiteY16" fmla="*/ 1905 h 8995"/>
                      <a:gd name="connsiteX17" fmla="*/ 10239 w 10953"/>
                      <a:gd name="connsiteY17" fmla="*/ 1905 h 8995"/>
                      <a:gd name="connsiteX18" fmla="*/ 10239 w 10953"/>
                      <a:gd name="connsiteY18" fmla="*/ 1905 h 8995"/>
                      <a:gd name="connsiteX19" fmla="*/ 9287 w 10953"/>
                      <a:gd name="connsiteY19" fmla="*/ 952 h 8995"/>
                      <a:gd name="connsiteX20" fmla="*/ 9287 w 10953"/>
                      <a:gd name="connsiteY20" fmla="*/ 952 h 8995"/>
                      <a:gd name="connsiteX21" fmla="*/ 9287 w 10953"/>
                      <a:gd name="connsiteY21" fmla="*/ 952 h 8995"/>
                      <a:gd name="connsiteX22" fmla="*/ 9287 w 10953"/>
                      <a:gd name="connsiteY22" fmla="*/ 952 h 8995"/>
                      <a:gd name="connsiteX23" fmla="*/ 9287 w 10953"/>
                      <a:gd name="connsiteY23" fmla="*/ 952 h 8995"/>
                      <a:gd name="connsiteX24" fmla="*/ 8334 w 10953"/>
                      <a:gd name="connsiteY24" fmla="*/ 0 h 8995"/>
                      <a:gd name="connsiteX25" fmla="*/ 8334 w 10953"/>
                      <a:gd name="connsiteY25" fmla="*/ 0 h 8995"/>
                      <a:gd name="connsiteX26" fmla="*/ 8334 w 10953"/>
                      <a:gd name="connsiteY26" fmla="*/ 0 h 8995"/>
                      <a:gd name="connsiteX27" fmla="*/ 8334 w 10953"/>
                      <a:gd name="connsiteY27" fmla="*/ 0 h 8995"/>
                      <a:gd name="connsiteX28" fmla="*/ 8334 w 10953"/>
                      <a:gd name="connsiteY28" fmla="*/ 0 h 8995"/>
                      <a:gd name="connsiteX29" fmla="*/ 7382 w 10953"/>
                      <a:gd name="connsiteY29" fmla="*/ 0 h 8995"/>
                      <a:gd name="connsiteX30" fmla="*/ 7382 w 10953"/>
                      <a:gd name="connsiteY30" fmla="*/ 0 h 8995"/>
                      <a:gd name="connsiteX31" fmla="*/ 7382 w 10953"/>
                      <a:gd name="connsiteY31" fmla="*/ 0 h 8995"/>
                      <a:gd name="connsiteX32" fmla="*/ 7382 w 10953"/>
                      <a:gd name="connsiteY32" fmla="*/ 0 h 8995"/>
                      <a:gd name="connsiteX33" fmla="*/ 7382 w 10953"/>
                      <a:gd name="connsiteY33" fmla="*/ 0 h 8995"/>
                      <a:gd name="connsiteX34" fmla="*/ 6429 w 10953"/>
                      <a:gd name="connsiteY34" fmla="*/ 0 h 8995"/>
                      <a:gd name="connsiteX35" fmla="*/ 6429 w 10953"/>
                      <a:gd name="connsiteY35" fmla="*/ 0 h 8995"/>
                      <a:gd name="connsiteX36" fmla="*/ 6429 w 10953"/>
                      <a:gd name="connsiteY36" fmla="*/ 0 h 8995"/>
                      <a:gd name="connsiteX37" fmla="*/ 6429 w 10953"/>
                      <a:gd name="connsiteY37" fmla="*/ 0 h 8995"/>
                      <a:gd name="connsiteX38" fmla="*/ 6429 w 10953"/>
                      <a:gd name="connsiteY38" fmla="*/ 0 h 8995"/>
                      <a:gd name="connsiteX39" fmla="*/ 5477 w 10953"/>
                      <a:gd name="connsiteY39" fmla="*/ 0 h 8995"/>
                      <a:gd name="connsiteX40" fmla="*/ 5477 w 10953"/>
                      <a:gd name="connsiteY40" fmla="*/ 0 h 8995"/>
                      <a:gd name="connsiteX41" fmla="*/ 5477 w 10953"/>
                      <a:gd name="connsiteY41" fmla="*/ 0 h 8995"/>
                      <a:gd name="connsiteX42" fmla="*/ 5477 w 10953"/>
                      <a:gd name="connsiteY42" fmla="*/ 0 h 8995"/>
                      <a:gd name="connsiteX43" fmla="*/ 5477 w 10953"/>
                      <a:gd name="connsiteY43" fmla="*/ 0 h 8995"/>
                      <a:gd name="connsiteX44" fmla="*/ 4524 w 10953"/>
                      <a:gd name="connsiteY44" fmla="*/ 0 h 8995"/>
                      <a:gd name="connsiteX45" fmla="*/ 4524 w 10953"/>
                      <a:gd name="connsiteY45" fmla="*/ 0 h 8995"/>
                      <a:gd name="connsiteX46" fmla="*/ 4524 w 10953"/>
                      <a:gd name="connsiteY46" fmla="*/ 0 h 8995"/>
                      <a:gd name="connsiteX47" fmla="*/ 4524 w 10953"/>
                      <a:gd name="connsiteY47" fmla="*/ 0 h 8995"/>
                      <a:gd name="connsiteX48" fmla="*/ 4524 w 10953"/>
                      <a:gd name="connsiteY48" fmla="*/ 0 h 8995"/>
                      <a:gd name="connsiteX49" fmla="*/ 3572 w 10953"/>
                      <a:gd name="connsiteY49" fmla="*/ 952 h 8995"/>
                      <a:gd name="connsiteX50" fmla="*/ 3572 w 10953"/>
                      <a:gd name="connsiteY50" fmla="*/ 952 h 8995"/>
                      <a:gd name="connsiteX51" fmla="*/ 3572 w 10953"/>
                      <a:gd name="connsiteY51" fmla="*/ 952 h 8995"/>
                      <a:gd name="connsiteX52" fmla="*/ 3572 w 10953"/>
                      <a:gd name="connsiteY52" fmla="*/ 952 h 8995"/>
                      <a:gd name="connsiteX53" fmla="*/ 3572 w 10953"/>
                      <a:gd name="connsiteY53" fmla="*/ 952 h 8995"/>
                      <a:gd name="connsiteX54" fmla="*/ 2619 w 10953"/>
                      <a:gd name="connsiteY54" fmla="*/ 1905 h 8995"/>
                      <a:gd name="connsiteX55" fmla="*/ 2619 w 10953"/>
                      <a:gd name="connsiteY55" fmla="*/ 1905 h 8995"/>
                      <a:gd name="connsiteX56" fmla="*/ 2619 w 10953"/>
                      <a:gd name="connsiteY56" fmla="*/ 1905 h 8995"/>
                      <a:gd name="connsiteX57" fmla="*/ 2619 w 10953"/>
                      <a:gd name="connsiteY57" fmla="*/ 1905 h 8995"/>
                      <a:gd name="connsiteX58" fmla="*/ 2619 w 10953"/>
                      <a:gd name="connsiteY58" fmla="*/ 1905 h 8995"/>
                      <a:gd name="connsiteX59" fmla="*/ 2619 w 10953"/>
                      <a:gd name="connsiteY59" fmla="*/ 2857 h 8995"/>
                      <a:gd name="connsiteX60" fmla="*/ 2619 w 10953"/>
                      <a:gd name="connsiteY60" fmla="*/ 2857 h 8995"/>
                      <a:gd name="connsiteX61" fmla="*/ 2619 w 10953"/>
                      <a:gd name="connsiteY61" fmla="*/ 2857 h 8995"/>
                      <a:gd name="connsiteX62" fmla="*/ 2619 w 10953"/>
                      <a:gd name="connsiteY62" fmla="*/ 2857 h 8995"/>
                      <a:gd name="connsiteX63" fmla="*/ 2619 w 10953"/>
                      <a:gd name="connsiteY63" fmla="*/ 2857 h 8995"/>
                      <a:gd name="connsiteX64" fmla="*/ 2619 w 10953"/>
                      <a:gd name="connsiteY64" fmla="*/ 3810 h 8995"/>
                      <a:gd name="connsiteX65" fmla="*/ 2619 w 10953"/>
                      <a:gd name="connsiteY65" fmla="*/ 3810 h 8995"/>
                      <a:gd name="connsiteX66" fmla="*/ 2619 w 10953"/>
                      <a:gd name="connsiteY66" fmla="*/ 3810 h 8995"/>
                      <a:gd name="connsiteX67" fmla="*/ 2619 w 10953"/>
                      <a:gd name="connsiteY67" fmla="*/ 3810 h 8995"/>
                      <a:gd name="connsiteX68" fmla="*/ 2619 w 10953"/>
                      <a:gd name="connsiteY68" fmla="*/ 3810 h 8995"/>
                      <a:gd name="connsiteX69" fmla="*/ 2619 w 10953"/>
                      <a:gd name="connsiteY69" fmla="*/ 4763 h 8995"/>
                      <a:gd name="connsiteX70" fmla="*/ 2619 w 10953"/>
                      <a:gd name="connsiteY70" fmla="*/ 4763 h 8995"/>
                      <a:gd name="connsiteX71" fmla="*/ 2619 w 10953"/>
                      <a:gd name="connsiteY71" fmla="*/ 4763 h 8995"/>
                      <a:gd name="connsiteX72" fmla="*/ 2619 w 10953"/>
                      <a:gd name="connsiteY72" fmla="*/ 4763 h 8995"/>
                      <a:gd name="connsiteX73" fmla="*/ 2619 w 10953"/>
                      <a:gd name="connsiteY73" fmla="*/ 4763 h 8995"/>
                      <a:gd name="connsiteX74" fmla="*/ 2619 w 10953"/>
                      <a:gd name="connsiteY74" fmla="*/ 5715 h 8995"/>
                      <a:gd name="connsiteX75" fmla="*/ 2619 w 10953"/>
                      <a:gd name="connsiteY75" fmla="*/ 5715 h 8995"/>
                      <a:gd name="connsiteX76" fmla="*/ 2619 w 10953"/>
                      <a:gd name="connsiteY76" fmla="*/ 5715 h 8995"/>
                      <a:gd name="connsiteX77" fmla="*/ 2619 w 10953"/>
                      <a:gd name="connsiteY77" fmla="*/ 5715 h 8995"/>
                      <a:gd name="connsiteX78" fmla="*/ 2619 w 10953"/>
                      <a:gd name="connsiteY78" fmla="*/ 5715 h 8995"/>
                      <a:gd name="connsiteX79" fmla="*/ 3572 w 10953"/>
                      <a:gd name="connsiteY79" fmla="*/ 6667 h 8995"/>
                      <a:gd name="connsiteX80" fmla="*/ 3572 w 10953"/>
                      <a:gd name="connsiteY80" fmla="*/ 6667 h 8995"/>
                      <a:gd name="connsiteX81" fmla="*/ 3572 w 10953"/>
                      <a:gd name="connsiteY81" fmla="*/ 6667 h 8995"/>
                      <a:gd name="connsiteX82" fmla="*/ 3572 w 10953"/>
                      <a:gd name="connsiteY82" fmla="*/ 6667 h 8995"/>
                      <a:gd name="connsiteX83" fmla="*/ 3572 w 10953"/>
                      <a:gd name="connsiteY83" fmla="*/ 6667 h 8995"/>
                      <a:gd name="connsiteX84" fmla="*/ 4524 w 10953"/>
                      <a:gd name="connsiteY84" fmla="*/ 7620 h 8995"/>
                      <a:gd name="connsiteX85" fmla="*/ 4524 w 10953"/>
                      <a:gd name="connsiteY85" fmla="*/ 7620 h 8995"/>
                      <a:gd name="connsiteX86" fmla="*/ 4524 w 10953"/>
                      <a:gd name="connsiteY86" fmla="*/ 7620 h 8995"/>
                      <a:gd name="connsiteX87" fmla="*/ 4524 w 10953"/>
                      <a:gd name="connsiteY87" fmla="*/ 7620 h 8995"/>
                      <a:gd name="connsiteX88" fmla="*/ 4524 w 10953"/>
                      <a:gd name="connsiteY88" fmla="*/ 7620 h 8995"/>
                      <a:gd name="connsiteX89" fmla="*/ 5477 w 10953"/>
                      <a:gd name="connsiteY89" fmla="*/ 7620 h 8995"/>
                      <a:gd name="connsiteX90" fmla="*/ 5477 w 10953"/>
                      <a:gd name="connsiteY90" fmla="*/ 7620 h 8995"/>
                      <a:gd name="connsiteX91" fmla="*/ 5477 w 10953"/>
                      <a:gd name="connsiteY91" fmla="*/ 7620 h 8995"/>
                      <a:gd name="connsiteX92" fmla="*/ 5477 w 10953"/>
                      <a:gd name="connsiteY92" fmla="*/ 7620 h 8995"/>
                      <a:gd name="connsiteX93" fmla="*/ 5477 w 10953"/>
                      <a:gd name="connsiteY93" fmla="*/ 7620 h 8995"/>
                      <a:gd name="connsiteX94" fmla="*/ 6429 w 10953"/>
                      <a:gd name="connsiteY94" fmla="*/ 7620 h 8995"/>
                      <a:gd name="connsiteX95" fmla="*/ 6429 w 10953"/>
                      <a:gd name="connsiteY95" fmla="*/ 7620 h 8995"/>
                      <a:gd name="connsiteX96" fmla="*/ 6429 w 10953"/>
                      <a:gd name="connsiteY96" fmla="*/ 7620 h 8995"/>
                      <a:gd name="connsiteX97" fmla="*/ 6429 w 10953"/>
                      <a:gd name="connsiteY97" fmla="*/ 7620 h 8995"/>
                      <a:gd name="connsiteX98" fmla="*/ 6429 w 10953"/>
                      <a:gd name="connsiteY98" fmla="*/ 7620 h 8995"/>
                      <a:gd name="connsiteX99" fmla="*/ 7382 w 10953"/>
                      <a:gd name="connsiteY99" fmla="*/ 7620 h 8995"/>
                      <a:gd name="connsiteX100" fmla="*/ 7382 w 10953"/>
                      <a:gd name="connsiteY100" fmla="*/ 7620 h 8995"/>
                      <a:gd name="connsiteX101" fmla="*/ 7382 w 10953"/>
                      <a:gd name="connsiteY101" fmla="*/ 7620 h 8995"/>
                      <a:gd name="connsiteX102" fmla="*/ 7382 w 10953"/>
                      <a:gd name="connsiteY102" fmla="*/ 7620 h 8995"/>
                      <a:gd name="connsiteX103" fmla="*/ 7382 w 10953"/>
                      <a:gd name="connsiteY103" fmla="*/ 7620 h 8995"/>
                      <a:gd name="connsiteX104" fmla="*/ 8334 w 10953"/>
                      <a:gd name="connsiteY104" fmla="*/ 7620 h 8995"/>
                      <a:gd name="connsiteX105" fmla="*/ 8334 w 10953"/>
                      <a:gd name="connsiteY105" fmla="*/ 7620 h 8995"/>
                      <a:gd name="connsiteX106" fmla="*/ 8334 w 10953"/>
                      <a:gd name="connsiteY106" fmla="*/ 7620 h 8995"/>
                      <a:gd name="connsiteX107" fmla="*/ 8334 w 10953"/>
                      <a:gd name="connsiteY107" fmla="*/ 7620 h 8995"/>
                      <a:gd name="connsiteX108" fmla="*/ 8334 w 10953"/>
                      <a:gd name="connsiteY108" fmla="*/ 7620 h 8995"/>
                      <a:gd name="connsiteX109" fmla="*/ 9287 w 10953"/>
                      <a:gd name="connsiteY109" fmla="*/ 6667 h 8995"/>
                      <a:gd name="connsiteX110" fmla="*/ 9287 w 10953"/>
                      <a:gd name="connsiteY110" fmla="*/ 6667 h 8995"/>
                      <a:gd name="connsiteX111" fmla="*/ 9287 w 10953"/>
                      <a:gd name="connsiteY111" fmla="*/ 6667 h 8995"/>
                      <a:gd name="connsiteX112" fmla="*/ 9287 w 10953"/>
                      <a:gd name="connsiteY112" fmla="*/ 6667 h 8995"/>
                      <a:gd name="connsiteX113" fmla="*/ 9287 w 10953"/>
                      <a:gd name="connsiteY113" fmla="*/ 6667 h 8995"/>
                      <a:gd name="connsiteX114" fmla="*/ 10239 w 10953"/>
                      <a:gd name="connsiteY114" fmla="*/ 5715 h 8995"/>
                      <a:gd name="connsiteX115" fmla="*/ 10239 w 10953"/>
                      <a:gd name="connsiteY115" fmla="*/ 5715 h 8995"/>
                      <a:gd name="connsiteX116" fmla="*/ 10239 w 10953"/>
                      <a:gd name="connsiteY116" fmla="*/ 5715 h 8995"/>
                      <a:gd name="connsiteX117" fmla="*/ 10239 w 10953"/>
                      <a:gd name="connsiteY117" fmla="*/ 5715 h 8995"/>
                      <a:gd name="connsiteX118" fmla="*/ 10239 w 10953"/>
                      <a:gd name="connsiteY118" fmla="*/ 5715 h 8995"/>
                      <a:gd name="connsiteX119" fmla="*/ 10239 w 10953"/>
                      <a:gd name="connsiteY119" fmla="*/ 5715 h 8995"/>
                      <a:gd name="connsiteX120" fmla="*/ 10239 w 10953"/>
                      <a:gd name="connsiteY120" fmla="*/ 5715 h 8995"/>
                      <a:gd name="connsiteX121" fmla="*/ 7382 w 10953"/>
                      <a:gd name="connsiteY121" fmla="*/ 1905 h 8995"/>
                      <a:gd name="connsiteX122" fmla="*/ 8334 w 10953"/>
                      <a:gd name="connsiteY122" fmla="*/ 1905 h 8995"/>
                      <a:gd name="connsiteX123" fmla="*/ 8334 w 10953"/>
                      <a:gd name="connsiteY123" fmla="*/ 2857 h 8995"/>
                      <a:gd name="connsiteX124" fmla="*/ 7382 w 10953"/>
                      <a:gd name="connsiteY124" fmla="*/ 2857 h 8995"/>
                      <a:gd name="connsiteX125" fmla="*/ 7382 w 10953"/>
                      <a:gd name="connsiteY125" fmla="*/ 1905 h 8995"/>
                      <a:gd name="connsiteX126" fmla="*/ 5477 w 10953"/>
                      <a:gd name="connsiteY126" fmla="*/ 0 h 8995"/>
                      <a:gd name="connsiteX127" fmla="*/ 5477 w 10953"/>
                      <a:gd name="connsiteY127" fmla="*/ 0 h 8995"/>
                      <a:gd name="connsiteX128" fmla="*/ 5477 w 10953"/>
                      <a:gd name="connsiteY128" fmla="*/ 1905 h 8995"/>
                      <a:gd name="connsiteX129" fmla="*/ 5477 w 10953"/>
                      <a:gd name="connsiteY129" fmla="*/ 0 h 8995"/>
                      <a:gd name="connsiteX130" fmla="*/ 5477 w 10953"/>
                      <a:gd name="connsiteY130" fmla="*/ 0 h 8995"/>
                      <a:gd name="connsiteX131" fmla="*/ 714 w 10953"/>
                      <a:gd name="connsiteY131" fmla="*/ 2857 h 8995"/>
                      <a:gd name="connsiteX132" fmla="*/ 714 w 10953"/>
                      <a:gd name="connsiteY132" fmla="*/ 2857 h 8995"/>
                      <a:gd name="connsiteX133" fmla="*/ 714 w 10953"/>
                      <a:gd name="connsiteY133" fmla="*/ 4763 h 8995"/>
                      <a:gd name="connsiteX134" fmla="*/ 714 w 10953"/>
                      <a:gd name="connsiteY134" fmla="*/ 2857 h 8995"/>
                      <a:gd name="connsiteX135" fmla="*/ 714 w 10953"/>
                      <a:gd name="connsiteY135" fmla="*/ 2857 h 8995"/>
                      <a:gd name="connsiteX136" fmla="*/ 1667 w 10953"/>
                      <a:gd name="connsiteY136" fmla="*/ 7620 h 8995"/>
                      <a:gd name="connsiteX137" fmla="*/ 714 w 10953"/>
                      <a:gd name="connsiteY137" fmla="*/ 7620 h 8995"/>
                      <a:gd name="connsiteX138" fmla="*/ 714 w 10953"/>
                      <a:gd name="connsiteY138" fmla="*/ 6667 h 8995"/>
                      <a:gd name="connsiteX139" fmla="*/ 1667 w 10953"/>
                      <a:gd name="connsiteY139" fmla="*/ 6667 h 8995"/>
                      <a:gd name="connsiteX140" fmla="*/ 1667 w 10953"/>
                      <a:gd name="connsiteY140" fmla="*/ 7620 h 8995"/>
                      <a:gd name="connsiteX141" fmla="*/ 2619 w 10953"/>
                      <a:gd name="connsiteY141" fmla="*/ 1905 h 8995"/>
                      <a:gd name="connsiteX142" fmla="*/ 1667 w 10953"/>
                      <a:gd name="connsiteY142" fmla="*/ 1905 h 8995"/>
                      <a:gd name="connsiteX143" fmla="*/ 1667 w 10953"/>
                      <a:gd name="connsiteY143" fmla="*/ 952 h 8995"/>
                      <a:gd name="connsiteX144" fmla="*/ 2619 w 10953"/>
                      <a:gd name="connsiteY144" fmla="*/ 952 h 8995"/>
                      <a:gd name="connsiteX145" fmla="*/ 2619 w 10953"/>
                      <a:gd name="connsiteY145" fmla="*/ 1905 h 8995"/>
                      <a:gd name="connsiteX146" fmla="*/ 3572 w 10953"/>
                      <a:gd name="connsiteY146" fmla="*/ 8573 h 8995"/>
                      <a:gd name="connsiteX147" fmla="*/ 3572 w 10953"/>
                      <a:gd name="connsiteY147" fmla="*/ 8573 h 8995"/>
                      <a:gd name="connsiteX148" fmla="*/ 3572 w 10953"/>
                      <a:gd name="connsiteY148" fmla="*/ 6667 h 8995"/>
                      <a:gd name="connsiteX149" fmla="*/ 3572 w 10953"/>
                      <a:gd name="connsiteY149" fmla="*/ 8573 h 8995"/>
                      <a:gd name="connsiteX150" fmla="*/ 3572 w 10953"/>
                      <a:gd name="connsiteY150" fmla="*/ 8573 h 8995"/>
                      <a:gd name="connsiteX151" fmla="*/ 4524 w 10953"/>
                      <a:gd name="connsiteY151" fmla="*/ 5715 h 8995"/>
                      <a:gd name="connsiteX152" fmla="*/ 3572 w 10953"/>
                      <a:gd name="connsiteY152" fmla="*/ 4763 h 8995"/>
                      <a:gd name="connsiteX153" fmla="*/ 4524 w 10953"/>
                      <a:gd name="connsiteY153" fmla="*/ 3810 h 8995"/>
                      <a:gd name="connsiteX154" fmla="*/ 5477 w 10953"/>
                      <a:gd name="connsiteY154" fmla="*/ 4763 h 8995"/>
                      <a:gd name="connsiteX155" fmla="*/ 4524 w 10953"/>
                      <a:gd name="connsiteY155" fmla="*/ 5715 h 8995"/>
                      <a:gd name="connsiteX156" fmla="*/ 7382 w 10953"/>
                      <a:gd name="connsiteY156" fmla="*/ 8573 h 8995"/>
                      <a:gd name="connsiteX157" fmla="*/ 6429 w 10953"/>
                      <a:gd name="connsiteY157" fmla="*/ 8573 h 8995"/>
                      <a:gd name="connsiteX158" fmla="*/ 6429 w 10953"/>
                      <a:gd name="connsiteY158" fmla="*/ 7620 h 8995"/>
                      <a:gd name="connsiteX159" fmla="*/ 7382 w 10953"/>
                      <a:gd name="connsiteY159" fmla="*/ 7620 h 8995"/>
                      <a:gd name="connsiteX160" fmla="*/ 7382 w 10953"/>
                      <a:gd name="connsiteY160" fmla="*/ 8573 h 8995"/>
                      <a:gd name="connsiteX161" fmla="*/ 8334 w 10953"/>
                      <a:gd name="connsiteY161" fmla="*/ 5715 h 8995"/>
                      <a:gd name="connsiteX162" fmla="*/ 8334 w 10953"/>
                      <a:gd name="connsiteY162" fmla="*/ 5715 h 8995"/>
                      <a:gd name="connsiteX163" fmla="*/ 8334 w 10953"/>
                      <a:gd name="connsiteY163" fmla="*/ 3810 h 8995"/>
                      <a:gd name="connsiteX164" fmla="*/ 8334 w 10953"/>
                      <a:gd name="connsiteY164" fmla="*/ 5715 h 8995"/>
                      <a:gd name="connsiteX165" fmla="*/ 8334 w 10953"/>
                      <a:gd name="connsiteY165" fmla="*/ 5715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0953" h="8995">
                        <a:moveTo>
                          <a:pt x="10239" y="5715"/>
                        </a:moveTo>
                        <a:cubicBezTo>
                          <a:pt x="11192" y="5715"/>
                          <a:pt x="11192" y="5715"/>
                          <a:pt x="10239" y="5715"/>
                        </a:cubicBezTo>
                        <a:cubicBezTo>
                          <a:pt x="11192" y="5715"/>
                          <a:pt x="11192" y="4763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4763"/>
                          <a:pt x="10239" y="4763"/>
                          <a:pt x="10239" y="3810"/>
                        </a:cubicBezTo>
                        <a:lnTo>
                          <a:pt x="10239" y="3810"/>
                        </a:lnTo>
                        <a:cubicBezTo>
                          <a:pt x="10239" y="3810"/>
                          <a:pt x="10239" y="3810"/>
                          <a:pt x="10239" y="3810"/>
                        </a:cubicBezTo>
                        <a:cubicBezTo>
                          <a:pt x="10239" y="3810"/>
                          <a:pt x="10239" y="3810"/>
                          <a:pt x="10239" y="3810"/>
                        </a:cubicBezTo>
                        <a:lnTo>
                          <a:pt x="10239" y="3810"/>
                        </a:lnTo>
                        <a:cubicBezTo>
                          <a:pt x="10239" y="3810"/>
                          <a:pt x="10239" y="2857"/>
                          <a:pt x="10239" y="2857"/>
                        </a:cubicBezTo>
                        <a:lnTo>
                          <a:pt x="10239" y="2857"/>
                        </a:lnTo>
                        <a:cubicBezTo>
                          <a:pt x="10239" y="2857"/>
                          <a:pt x="10239" y="2857"/>
                          <a:pt x="10239" y="2857"/>
                        </a:cubicBezTo>
                        <a:cubicBezTo>
                          <a:pt x="10239" y="2857"/>
                          <a:pt x="10239" y="2857"/>
                          <a:pt x="10239" y="2857"/>
                        </a:cubicBezTo>
                        <a:lnTo>
                          <a:pt x="10239" y="2857"/>
                        </a:lnTo>
                        <a:cubicBezTo>
                          <a:pt x="10239" y="2857"/>
                          <a:pt x="10239" y="1905"/>
                          <a:pt x="10239" y="1905"/>
                        </a:cubicBezTo>
                        <a:lnTo>
                          <a:pt x="10239" y="1905"/>
                        </a:lnTo>
                        <a:cubicBezTo>
                          <a:pt x="10239" y="1905"/>
                          <a:pt x="10239" y="1905"/>
                          <a:pt x="10239" y="1905"/>
                        </a:cubicBezTo>
                        <a:cubicBezTo>
                          <a:pt x="10239" y="1905"/>
                          <a:pt x="10239" y="1905"/>
                          <a:pt x="10239" y="1905"/>
                        </a:cubicBezTo>
                        <a:lnTo>
                          <a:pt x="10239" y="1905"/>
                        </a:lnTo>
                        <a:cubicBezTo>
                          <a:pt x="10239" y="1905"/>
                          <a:pt x="10239" y="952"/>
                          <a:pt x="9287" y="952"/>
                        </a:cubicBezTo>
                        <a:lnTo>
                          <a:pt x="9287" y="952"/>
                        </a:lnTo>
                        <a:cubicBezTo>
                          <a:pt x="9287" y="952"/>
                          <a:pt x="9287" y="952"/>
                          <a:pt x="9287" y="952"/>
                        </a:cubicBezTo>
                        <a:cubicBezTo>
                          <a:pt x="9287" y="952"/>
                          <a:pt x="9287" y="952"/>
                          <a:pt x="9287" y="952"/>
                        </a:cubicBezTo>
                        <a:lnTo>
                          <a:pt x="9287" y="952"/>
                        </a:lnTo>
                        <a:cubicBezTo>
                          <a:pt x="9287" y="952"/>
                          <a:pt x="8334" y="952"/>
                          <a:pt x="8334" y="0"/>
                        </a:cubicBezTo>
                        <a:lnTo>
                          <a:pt x="8334" y="0"/>
                        </a:lnTo>
                        <a:cubicBezTo>
                          <a:pt x="8334" y="0"/>
                          <a:pt x="8334" y="0"/>
                          <a:pt x="8334" y="0"/>
                        </a:cubicBezTo>
                        <a:cubicBezTo>
                          <a:pt x="8334" y="0"/>
                          <a:pt x="8334" y="0"/>
                          <a:pt x="8334" y="0"/>
                        </a:cubicBezTo>
                        <a:lnTo>
                          <a:pt x="8334" y="0"/>
                        </a:lnTo>
                        <a:cubicBezTo>
                          <a:pt x="8334" y="0"/>
                          <a:pt x="7382" y="0"/>
                          <a:pt x="7382" y="0"/>
                        </a:cubicBezTo>
                        <a:lnTo>
                          <a:pt x="7382" y="0"/>
                        </a:lnTo>
                        <a:cubicBezTo>
                          <a:pt x="7382" y="0"/>
                          <a:pt x="7382" y="0"/>
                          <a:pt x="7382" y="0"/>
                        </a:cubicBezTo>
                        <a:cubicBezTo>
                          <a:pt x="7382" y="0"/>
                          <a:pt x="7382" y="0"/>
                          <a:pt x="7382" y="0"/>
                        </a:cubicBezTo>
                        <a:lnTo>
                          <a:pt x="7382" y="0"/>
                        </a:lnTo>
                        <a:cubicBezTo>
                          <a:pt x="7382" y="0"/>
                          <a:pt x="6429" y="0"/>
                          <a:pt x="6429" y="0"/>
                        </a:cubicBezTo>
                        <a:lnTo>
                          <a:pt x="6429" y="0"/>
                        </a:lnTo>
                        <a:cubicBezTo>
                          <a:pt x="6429" y="0"/>
                          <a:pt x="6429" y="0"/>
                          <a:pt x="6429" y="0"/>
                        </a:cubicBezTo>
                        <a:cubicBezTo>
                          <a:pt x="6429" y="0"/>
                          <a:pt x="6429" y="0"/>
                          <a:pt x="6429" y="0"/>
                        </a:cubicBezTo>
                        <a:lnTo>
                          <a:pt x="6429" y="0"/>
                        </a:lnTo>
                        <a:cubicBezTo>
                          <a:pt x="6429" y="0"/>
                          <a:pt x="5477" y="0"/>
                          <a:pt x="5477" y="0"/>
                        </a:cubicBezTo>
                        <a:lnTo>
                          <a:pt x="5477" y="0"/>
                        </a:lnTo>
                        <a:cubicBezTo>
                          <a:pt x="5477" y="0"/>
                          <a:pt x="5477" y="0"/>
                          <a:pt x="5477" y="0"/>
                        </a:cubicBezTo>
                        <a:cubicBezTo>
                          <a:pt x="5477" y="0"/>
                          <a:pt x="5477" y="0"/>
                          <a:pt x="5477" y="0"/>
                        </a:cubicBezTo>
                        <a:lnTo>
                          <a:pt x="5477" y="0"/>
                        </a:lnTo>
                        <a:cubicBezTo>
                          <a:pt x="5477" y="0"/>
                          <a:pt x="4524" y="0"/>
                          <a:pt x="4524" y="0"/>
                        </a:cubicBezTo>
                        <a:lnTo>
                          <a:pt x="4524" y="0"/>
                        </a:lnTo>
                        <a:cubicBezTo>
                          <a:pt x="4524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0"/>
                          <a:pt x="4524" y="0"/>
                        </a:cubicBezTo>
                        <a:lnTo>
                          <a:pt x="4524" y="0"/>
                        </a:lnTo>
                        <a:cubicBezTo>
                          <a:pt x="4524" y="0"/>
                          <a:pt x="3572" y="0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cubicBezTo>
                          <a:pt x="3572" y="952"/>
                          <a:pt x="3572" y="952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1905"/>
                          <a:pt x="2619" y="1905"/>
                        </a:cubicBezTo>
                        <a:lnTo>
                          <a:pt x="2619" y="1905"/>
                        </a:lnTo>
                        <a:cubicBezTo>
                          <a:pt x="2619" y="1905"/>
                          <a:pt x="2619" y="1905"/>
                          <a:pt x="2619" y="1905"/>
                        </a:cubicBezTo>
                        <a:cubicBezTo>
                          <a:pt x="2619" y="1905"/>
                          <a:pt x="2619" y="1905"/>
                          <a:pt x="2619" y="1905"/>
                        </a:cubicBezTo>
                        <a:lnTo>
                          <a:pt x="2619" y="1905"/>
                        </a:lnTo>
                        <a:cubicBezTo>
                          <a:pt x="2619" y="1905"/>
                          <a:pt x="2619" y="2857"/>
                          <a:pt x="2619" y="2857"/>
                        </a:cubicBezTo>
                        <a:lnTo>
                          <a:pt x="2619" y="2857"/>
                        </a:lnTo>
                        <a:cubicBezTo>
                          <a:pt x="2619" y="2857"/>
                          <a:pt x="2619" y="2857"/>
                          <a:pt x="2619" y="2857"/>
                        </a:cubicBezTo>
                        <a:cubicBezTo>
                          <a:pt x="2619" y="2857"/>
                          <a:pt x="2619" y="2857"/>
                          <a:pt x="2619" y="2857"/>
                        </a:cubicBezTo>
                        <a:lnTo>
                          <a:pt x="2619" y="2857"/>
                        </a:lnTo>
                        <a:cubicBezTo>
                          <a:pt x="2619" y="2857"/>
                          <a:pt x="2619" y="3810"/>
                          <a:pt x="2619" y="3810"/>
                        </a:cubicBezTo>
                        <a:lnTo>
                          <a:pt x="2619" y="3810"/>
                        </a:lnTo>
                        <a:cubicBezTo>
                          <a:pt x="2619" y="3810"/>
                          <a:pt x="2619" y="3810"/>
                          <a:pt x="2619" y="3810"/>
                        </a:cubicBezTo>
                        <a:cubicBezTo>
                          <a:pt x="2619" y="3810"/>
                          <a:pt x="2619" y="3810"/>
                          <a:pt x="2619" y="3810"/>
                        </a:cubicBezTo>
                        <a:lnTo>
                          <a:pt x="2619" y="3810"/>
                        </a:lnTo>
                        <a:cubicBezTo>
                          <a:pt x="2619" y="3810"/>
                          <a:pt x="2619" y="4763"/>
                          <a:pt x="2619" y="4763"/>
                        </a:cubicBezTo>
                        <a:lnTo>
                          <a:pt x="2619" y="4763"/>
                        </a:lnTo>
                        <a:cubicBezTo>
                          <a:pt x="2619" y="4763"/>
                          <a:pt x="2619" y="4763"/>
                          <a:pt x="2619" y="4763"/>
                        </a:cubicBezTo>
                        <a:cubicBezTo>
                          <a:pt x="2619" y="4763"/>
                          <a:pt x="2619" y="4763"/>
                          <a:pt x="2619" y="4763"/>
                        </a:cubicBezTo>
                        <a:lnTo>
                          <a:pt x="2619" y="4763"/>
                        </a:lnTo>
                        <a:cubicBezTo>
                          <a:pt x="2619" y="4763"/>
                          <a:pt x="2619" y="5715"/>
                          <a:pt x="2619" y="5715"/>
                        </a:cubicBezTo>
                        <a:lnTo>
                          <a:pt x="2619" y="5715"/>
                        </a:lnTo>
                        <a:cubicBezTo>
                          <a:pt x="2619" y="5715"/>
                          <a:pt x="2619" y="5715"/>
                          <a:pt x="2619" y="5715"/>
                        </a:cubicBezTo>
                        <a:cubicBezTo>
                          <a:pt x="2619" y="5715"/>
                          <a:pt x="2619" y="5715"/>
                          <a:pt x="2619" y="5715"/>
                        </a:cubicBezTo>
                        <a:lnTo>
                          <a:pt x="2619" y="5715"/>
                        </a:lnTo>
                        <a:cubicBezTo>
                          <a:pt x="2619" y="5715"/>
                          <a:pt x="2619" y="6667"/>
                          <a:pt x="3572" y="6667"/>
                        </a:cubicBezTo>
                        <a:lnTo>
                          <a:pt x="3572" y="6667"/>
                        </a:lnTo>
                        <a:cubicBezTo>
                          <a:pt x="3572" y="6667"/>
                          <a:pt x="3572" y="6667"/>
                          <a:pt x="3572" y="6667"/>
                        </a:cubicBezTo>
                        <a:cubicBezTo>
                          <a:pt x="3572" y="6667"/>
                          <a:pt x="3572" y="6667"/>
                          <a:pt x="3572" y="6667"/>
                        </a:cubicBezTo>
                        <a:lnTo>
                          <a:pt x="3572" y="6667"/>
                        </a:lnTo>
                        <a:cubicBezTo>
                          <a:pt x="3572" y="6667"/>
                          <a:pt x="4524" y="6667"/>
                          <a:pt x="4524" y="7620"/>
                        </a:cubicBezTo>
                        <a:lnTo>
                          <a:pt x="4524" y="7620"/>
                        </a:lnTo>
                        <a:cubicBezTo>
                          <a:pt x="4524" y="7620"/>
                          <a:pt x="4524" y="7620"/>
                          <a:pt x="4524" y="7620"/>
                        </a:cubicBezTo>
                        <a:cubicBezTo>
                          <a:pt x="4524" y="7620"/>
                          <a:pt x="4524" y="7620"/>
                          <a:pt x="4524" y="7620"/>
                        </a:cubicBezTo>
                        <a:lnTo>
                          <a:pt x="4524" y="7620"/>
                        </a:lnTo>
                        <a:cubicBezTo>
                          <a:pt x="4524" y="7620"/>
                          <a:pt x="5477" y="7620"/>
                          <a:pt x="5477" y="7620"/>
                        </a:cubicBezTo>
                        <a:lnTo>
                          <a:pt x="5477" y="7620"/>
                        </a:lnTo>
                        <a:cubicBezTo>
                          <a:pt x="5477" y="7620"/>
                          <a:pt x="5477" y="7620"/>
                          <a:pt x="5477" y="7620"/>
                        </a:cubicBezTo>
                        <a:cubicBezTo>
                          <a:pt x="5477" y="7620"/>
                          <a:pt x="5477" y="7620"/>
                          <a:pt x="5477" y="7620"/>
                        </a:cubicBezTo>
                        <a:lnTo>
                          <a:pt x="5477" y="7620"/>
                        </a:lnTo>
                        <a:cubicBezTo>
                          <a:pt x="5477" y="7620"/>
                          <a:pt x="6429" y="7620"/>
                          <a:pt x="6429" y="7620"/>
                        </a:cubicBezTo>
                        <a:lnTo>
                          <a:pt x="6429" y="7620"/>
                        </a:lnTo>
                        <a:cubicBezTo>
                          <a:pt x="6429" y="7620"/>
                          <a:pt x="6429" y="7620"/>
                          <a:pt x="6429" y="7620"/>
                        </a:cubicBezTo>
                        <a:cubicBezTo>
                          <a:pt x="6429" y="7620"/>
                          <a:pt x="6429" y="7620"/>
                          <a:pt x="6429" y="7620"/>
                        </a:cubicBezTo>
                        <a:lnTo>
                          <a:pt x="6429" y="7620"/>
                        </a:lnTo>
                        <a:cubicBezTo>
                          <a:pt x="6429" y="7620"/>
                          <a:pt x="7382" y="7620"/>
                          <a:pt x="7382" y="7620"/>
                        </a:cubicBezTo>
                        <a:lnTo>
                          <a:pt x="7382" y="7620"/>
                        </a:lnTo>
                        <a:cubicBezTo>
                          <a:pt x="7382" y="7620"/>
                          <a:pt x="7382" y="7620"/>
                          <a:pt x="7382" y="7620"/>
                        </a:cubicBezTo>
                        <a:cubicBezTo>
                          <a:pt x="7382" y="7620"/>
                          <a:pt x="7382" y="7620"/>
                          <a:pt x="7382" y="7620"/>
                        </a:cubicBezTo>
                        <a:lnTo>
                          <a:pt x="7382" y="7620"/>
                        </a:lnTo>
                        <a:cubicBezTo>
                          <a:pt x="7382" y="7620"/>
                          <a:pt x="8334" y="7620"/>
                          <a:pt x="8334" y="7620"/>
                        </a:cubicBezTo>
                        <a:lnTo>
                          <a:pt x="8334" y="7620"/>
                        </a:lnTo>
                        <a:cubicBezTo>
                          <a:pt x="8334" y="7620"/>
                          <a:pt x="8334" y="7620"/>
                          <a:pt x="8334" y="7620"/>
                        </a:cubicBezTo>
                        <a:cubicBezTo>
                          <a:pt x="8334" y="7620"/>
                          <a:pt x="8334" y="7620"/>
                          <a:pt x="8334" y="7620"/>
                        </a:cubicBezTo>
                        <a:lnTo>
                          <a:pt x="8334" y="7620"/>
                        </a:lnTo>
                        <a:cubicBezTo>
                          <a:pt x="8334" y="7620"/>
                          <a:pt x="9287" y="7620"/>
                          <a:pt x="9287" y="6667"/>
                        </a:cubicBezTo>
                        <a:lnTo>
                          <a:pt x="9287" y="6667"/>
                        </a:lnTo>
                        <a:cubicBezTo>
                          <a:pt x="9287" y="6667"/>
                          <a:pt x="9287" y="6667"/>
                          <a:pt x="9287" y="6667"/>
                        </a:cubicBezTo>
                        <a:cubicBezTo>
                          <a:pt x="9287" y="6667"/>
                          <a:pt x="9287" y="6667"/>
                          <a:pt x="9287" y="6667"/>
                        </a:cubicBezTo>
                        <a:lnTo>
                          <a:pt x="9287" y="6667"/>
                        </a:lnTo>
                        <a:cubicBezTo>
                          <a:pt x="9287" y="6667"/>
                          <a:pt x="9287" y="5715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5715"/>
                          <a:pt x="10239" y="5715"/>
                          <a:pt x="10239" y="5715"/>
                        </a:cubicBezTo>
                        <a:cubicBezTo>
                          <a:pt x="10239" y="5715"/>
                          <a:pt x="10239" y="5715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6667"/>
                          <a:pt x="10239" y="5715"/>
                          <a:pt x="10239" y="5715"/>
                        </a:cubicBezTo>
                        <a:lnTo>
                          <a:pt x="10239" y="5715"/>
                        </a:lnTo>
                        <a:close/>
                        <a:moveTo>
                          <a:pt x="7382" y="1905"/>
                        </a:moveTo>
                        <a:cubicBezTo>
                          <a:pt x="7382" y="1905"/>
                          <a:pt x="8334" y="1905"/>
                          <a:pt x="8334" y="1905"/>
                        </a:cubicBezTo>
                        <a:cubicBezTo>
                          <a:pt x="8334" y="1905"/>
                          <a:pt x="8334" y="2857"/>
                          <a:pt x="8334" y="2857"/>
                        </a:cubicBezTo>
                        <a:cubicBezTo>
                          <a:pt x="8334" y="2857"/>
                          <a:pt x="7382" y="2857"/>
                          <a:pt x="7382" y="2857"/>
                        </a:cubicBezTo>
                        <a:cubicBezTo>
                          <a:pt x="6429" y="1905"/>
                          <a:pt x="6429" y="1905"/>
                          <a:pt x="7382" y="1905"/>
                        </a:cubicBezTo>
                        <a:close/>
                        <a:moveTo>
                          <a:pt x="5477" y="0"/>
                        </a:moveTo>
                        <a:cubicBezTo>
                          <a:pt x="5477" y="0"/>
                          <a:pt x="5477" y="0"/>
                          <a:pt x="5477" y="0"/>
                        </a:cubicBezTo>
                        <a:cubicBezTo>
                          <a:pt x="6429" y="952"/>
                          <a:pt x="5477" y="1905"/>
                          <a:pt x="5477" y="1905"/>
                        </a:cubicBezTo>
                        <a:cubicBezTo>
                          <a:pt x="4524" y="952"/>
                          <a:pt x="4524" y="952"/>
                          <a:pt x="5477" y="0"/>
                        </a:cubicBezTo>
                        <a:cubicBezTo>
                          <a:pt x="4524" y="0"/>
                          <a:pt x="4524" y="0"/>
                          <a:pt x="5477" y="0"/>
                        </a:cubicBezTo>
                        <a:close/>
                        <a:moveTo>
                          <a:pt x="714" y="2857"/>
                        </a:moveTo>
                        <a:cubicBezTo>
                          <a:pt x="714" y="2857"/>
                          <a:pt x="1667" y="3810"/>
                          <a:pt x="714" y="2857"/>
                        </a:cubicBezTo>
                        <a:cubicBezTo>
                          <a:pt x="1667" y="3810"/>
                          <a:pt x="714" y="4763"/>
                          <a:pt x="714" y="4763"/>
                        </a:cubicBezTo>
                        <a:cubicBezTo>
                          <a:pt x="-238" y="4763"/>
                          <a:pt x="-238" y="3810"/>
                          <a:pt x="714" y="2857"/>
                        </a:cubicBezTo>
                        <a:cubicBezTo>
                          <a:pt x="-238" y="2857"/>
                          <a:pt x="714" y="2857"/>
                          <a:pt x="714" y="2857"/>
                        </a:cubicBezTo>
                        <a:close/>
                        <a:moveTo>
                          <a:pt x="1667" y="7620"/>
                        </a:moveTo>
                        <a:cubicBezTo>
                          <a:pt x="1667" y="7620"/>
                          <a:pt x="714" y="7620"/>
                          <a:pt x="714" y="7620"/>
                        </a:cubicBezTo>
                        <a:cubicBezTo>
                          <a:pt x="714" y="7620"/>
                          <a:pt x="714" y="6667"/>
                          <a:pt x="714" y="6667"/>
                        </a:cubicBezTo>
                        <a:cubicBezTo>
                          <a:pt x="714" y="6667"/>
                          <a:pt x="1667" y="6667"/>
                          <a:pt x="1667" y="6667"/>
                        </a:cubicBezTo>
                        <a:cubicBezTo>
                          <a:pt x="2619" y="6667"/>
                          <a:pt x="1667" y="6667"/>
                          <a:pt x="1667" y="7620"/>
                        </a:cubicBezTo>
                        <a:close/>
                        <a:moveTo>
                          <a:pt x="2619" y="1905"/>
                        </a:moveTo>
                        <a:cubicBezTo>
                          <a:pt x="2619" y="1905"/>
                          <a:pt x="1667" y="1905"/>
                          <a:pt x="1667" y="1905"/>
                        </a:cubicBezTo>
                        <a:cubicBezTo>
                          <a:pt x="1667" y="1905"/>
                          <a:pt x="1667" y="952"/>
                          <a:pt x="1667" y="952"/>
                        </a:cubicBezTo>
                        <a:cubicBezTo>
                          <a:pt x="1667" y="952"/>
                          <a:pt x="2619" y="952"/>
                          <a:pt x="2619" y="952"/>
                        </a:cubicBezTo>
                        <a:cubicBezTo>
                          <a:pt x="2619" y="952"/>
                          <a:pt x="2619" y="1905"/>
                          <a:pt x="2619" y="1905"/>
                        </a:cubicBezTo>
                        <a:close/>
                        <a:moveTo>
                          <a:pt x="3572" y="8573"/>
                        </a:moveTo>
                        <a:cubicBezTo>
                          <a:pt x="3572" y="8573"/>
                          <a:pt x="2619" y="8573"/>
                          <a:pt x="3572" y="8573"/>
                        </a:cubicBezTo>
                        <a:cubicBezTo>
                          <a:pt x="2619" y="7620"/>
                          <a:pt x="3572" y="6667"/>
                          <a:pt x="3572" y="6667"/>
                        </a:cubicBezTo>
                        <a:cubicBezTo>
                          <a:pt x="4524" y="7620"/>
                          <a:pt x="4524" y="7620"/>
                          <a:pt x="3572" y="8573"/>
                        </a:cubicBezTo>
                        <a:cubicBezTo>
                          <a:pt x="4524" y="8573"/>
                          <a:pt x="4524" y="9525"/>
                          <a:pt x="3572" y="8573"/>
                        </a:cubicBezTo>
                        <a:close/>
                        <a:moveTo>
                          <a:pt x="4524" y="5715"/>
                        </a:moveTo>
                        <a:cubicBezTo>
                          <a:pt x="3572" y="5715"/>
                          <a:pt x="3572" y="4763"/>
                          <a:pt x="3572" y="4763"/>
                        </a:cubicBezTo>
                        <a:cubicBezTo>
                          <a:pt x="3572" y="3810"/>
                          <a:pt x="4524" y="3810"/>
                          <a:pt x="4524" y="3810"/>
                        </a:cubicBezTo>
                        <a:cubicBezTo>
                          <a:pt x="5477" y="3810"/>
                          <a:pt x="5477" y="4763"/>
                          <a:pt x="5477" y="4763"/>
                        </a:cubicBezTo>
                        <a:cubicBezTo>
                          <a:pt x="5477" y="4763"/>
                          <a:pt x="4524" y="5715"/>
                          <a:pt x="4524" y="5715"/>
                        </a:cubicBezTo>
                        <a:close/>
                        <a:moveTo>
                          <a:pt x="7382" y="8573"/>
                        </a:moveTo>
                        <a:cubicBezTo>
                          <a:pt x="7382" y="8573"/>
                          <a:pt x="6429" y="8573"/>
                          <a:pt x="6429" y="8573"/>
                        </a:cubicBezTo>
                        <a:cubicBezTo>
                          <a:pt x="6429" y="8573"/>
                          <a:pt x="6429" y="7620"/>
                          <a:pt x="6429" y="7620"/>
                        </a:cubicBezTo>
                        <a:cubicBezTo>
                          <a:pt x="6429" y="7620"/>
                          <a:pt x="7382" y="7620"/>
                          <a:pt x="7382" y="7620"/>
                        </a:cubicBezTo>
                        <a:cubicBezTo>
                          <a:pt x="7382" y="7620"/>
                          <a:pt x="7382" y="7620"/>
                          <a:pt x="7382" y="8573"/>
                        </a:cubicBezTo>
                        <a:close/>
                        <a:moveTo>
                          <a:pt x="8334" y="5715"/>
                        </a:moveTo>
                        <a:cubicBezTo>
                          <a:pt x="7382" y="5715"/>
                          <a:pt x="7382" y="5715"/>
                          <a:pt x="8334" y="5715"/>
                        </a:cubicBezTo>
                        <a:cubicBezTo>
                          <a:pt x="7382" y="4763"/>
                          <a:pt x="8334" y="3810"/>
                          <a:pt x="8334" y="3810"/>
                        </a:cubicBezTo>
                        <a:cubicBezTo>
                          <a:pt x="9287" y="3810"/>
                          <a:pt x="9287" y="4763"/>
                          <a:pt x="8334" y="5715"/>
                        </a:cubicBezTo>
                        <a:cubicBezTo>
                          <a:pt x="9287" y="5715"/>
                          <a:pt x="8334" y="5715"/>
                          <a:pt x="8334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F31C4605-47EC-4753-9243-E03B3D7AA814}"/>
                      </a:ext>
                    </a:extLst>
                  </p:cNvPr>
                  <p:cNvSpPr/>
                  <p:nvPr/>
                </p:nvSpPr>
                <p:spPr>
                  <a:xfrm>
                    <a:off x="2480071" y="3190875"/>
                    <a:ext cx="5185" cy="9525"/>
                  </a:xfrm>
                  <a:custGeom>
                    <a:avLst/>
                    <a:gdLst>
                      <a:gd name="connsiteX0" fmla="*/ 5186 w 5185"/>
                      <a:gd name="connsiteY0" fmla="*/ 4763 h 9525"/>
                      <a:gd name="connsiteX1" fmla="*/ 5186 w 5185"/>
                      <a:gd name="connsiteY1" fmla="*/ 4763 h 9525"/>
                      <a:gd name="connsiteX2" fmla="*/ 5186 w 5185"/>
                      <a:gd name="connsiteY2" fmla="*/ 4763 h 9525"/>
                      <a:gd name="connsiteX3" fmla="*/ 5186 w 5185"/>
                      <a:gd name="connsiteY3" fmla="*/ 4763 h 9525"/>
                      <a:gd name="connsiteX4" fmla="*/ 5186 w 5185"/>
                      <a:gd name="connsiteY4" fmla="*/ 4763 h 9525"/>
                      <a:gd name="connsiteX5" fmla="*/ 5186 w 5185"/>
                      <a:gd name="connsiteY5" fmla="*/ 4763 h 9525"/>
                      <a:gd name="connsiteX6" fmla="*/ 5186 w 5185"/>
                      <a:gd name="connsiteY6" fmla="*/ 4763 h 9525"/>
                      <a:gd name="connsiteX7" fmla="*/ 5186 w 5185"/>
                      <a:gd name="connsiteY7" fmla="*/ 4763 h 9525"/>
                      <a:gd name="connsiteX8" fmla="*/ 4233 w 5185"/>
                      <a:gd name="connsiteY8" fmla="*/ 3810 h 9525"/>
                      <a:gd name="connsiteX9" fmla="*/ 5186 w 5185"/>
                      <a:gd name="connsiteY9" fmla="*/ 3810 h 9525"/>
                      <a:gd name="connsiteX10" fmla="*/ 5186 w 5185"/>
                      <a:gd name="connsiteY10" fmla="*/ 3810 h 9525"/>
                      <a:gd name="connsiteX11" fmla="*/ 5186 w 5185"/>
                      <a:gd name="connsiteY11" fmla="*/ 3810 h 9525"/>
                      <a:gd name="connsiteX12" fmla="*/ 5186 w 5185"/>
                      <a:gd name="connsiteY12" fmla="*/ 3810 h 9525"/>
                      <a:gd name="connsiteX13" fmla="*/ 4233 w 5185"/>
                      <a:gd name="connsiteY13" fmla="*/ 3810 h 9525"/>
                      <a:gd name="connsiteX14" fmla="*/ 4233 w 5185"/>
                      <a:gd name="connsiteY14" fmla="*/ 3810 h 9525"/>
                      <a:gd name="connsiteX15" fmla="*/ 5186 w 5185"/>
                      <a:gd name="connsiteY15" fmla="*/ 3810 h 9525"/>
                      <a:gd name="connsiteX16" fmla="*/ 5186 w 5185"/>
                      <a:gd name="connsiteY16" fmla="*/ 3810 h 9525"/>
                      <a:gd name="connsiteX17" fmla="*/ 5186 w 5185"/>
                      <a:gd name="connsiteY17" fmla="*/ 3810 h 9525"/>
                      <a:gd name="connsiteX18" fmla="*/ 5186 w 5185"/>
                      <a:gd name="connsiteY18" fmla="*/ 3810 h 9525"/>
                      <a:gd name="connsiteX19" fmla="*/ 4233 w 5185"/>
                      <a:gd name="connsiteY19" fmla="*/ 3810 h 9525"/>
                      <a:gd name="connsiteX20" fmla="*/ 4233 w 5185"/>
                      <a:gd name="connsiteY20" fmla="*/ 3810 h 9525"/>
                      <a:gd name="connsiteX21" fmla="*/ 4233 w 5185"/>
                      <a:gd name="connsiteY21" fmla="*/ 3810 h 9525"/>
                      <a:gd name="connsiteX22" fmla="*/ 4233 w 5185"/>
                      <a:gd name="connsiteY22" fmla="*/ 3810 h 9525"/>
                      <a:gd name="connsiteX23" fmla="*/ 4233 w 5185"/>
                      <a:gd name="connsiteY23" fmla="*/ 3810 h 9525"/>
                      <a:gd name="connsiteX24" fmla="*/ 4233 w 5185"/>
                      <a:gd name="connsiteY24" fmla="*/ 3810 h 9525"/>
                      <a:gd name="connsiteX25" fmla="*/ 4233 w 5185"/>
                      <a:gd name="connsiteY25" fmla="*/ 3810 h 9525"/>
                      <a:gd name="connsiteX26" fmla="*/ 4233 w 5185"/>
                      <a:gd name="connsiteY26" fmla="*/ 3810 h 9525"/>
                      <a:gd name="connsiteX27" fmla="*/ 4233 w 5185"/>
                      <a:gd name="connsiteY27" fmla="*/ 3810 h 9525"/>
                      <a:gd name="connsiteX28" fmla="*/ 4233 w 5185"/>
                      <a:gd name="connsiteY28" fmla="*/ 3810 h 9525"/>
                      <a:gd name="connsiteX29" fmla="*/ 4233 w 5185"/>
                      <a:gd name="connsiteY29" fmla="*/ 3810 h 9525"/>
                      <a:gd name="connsiteX30" fmla="*/ 4233 w 5185"/>
                      <a:gd name="connsiteY30" fmla="*/ 3810 h 9525"/>
                      <a:gd name="connsiteX31" fmla="*/ 4233 w 5185"/>
                      <a:gd name="connsiteY31" fmla="*/ 3810 h 9525"/>
                      <a:gd name="connsiteX32" fmla="*/ 4233 w 5185"/>
                      <a:gd name="connsiteY32" fmla="*/ 3810 h 9525"/>
                      <a:gd name="connsiteX33" fmla="*/ 4233 w 5185"/>
                      <a:gd name="connsiteY33" fmla="*/ 2858 h 9525"/>
                      <a:gd name="connsiteX34" fmla="*/ 4233 w 5185"/>
                      <a:gd name="connsiteY34" fmla="*/ 2858 h 9525"/>
                      <a:gd name="connsiteX35" fmla="*/ 4233 w 5185"/>
                      <a:gd name="connsiteY35" fmla="*/ 2858 h 9525"/>
                      <a:gd name="connsiteX36" fmla="*/ 4233 w 5185"/>
                      <a:gd name="connsiteY36" fmla="*/ 2858 h 9525"/>
                      <a:gd name="connsiteX37" fmla="*/ 4233 w 5185"/>
                      <a:gd name="connsiteY37" fmla="*/ 3810 h 9525"/>
                      <a:gd name="connsiteX38" fmla="*/ 4233 w 5185"/>
                      <a:gd name="connsiteY38" fmla="*/ 3810 h 9525"/>
                      <a:gd name="connsiteX39" fmla="*/ 4233 w 5185"/>
                      <a:gd name="connsiteY39" fmla="*/ 2858 h 9525"/>
                      <a:gd name="connsiteX40" fmla="*/ 4233 w 5185"/>
                      <a:gd name="connsiteY40" fmla="*/ 2858 h 9525"/>
                      <a:gd name="connsiteX41" fmla="*/ 4233 w 5185"/>
                      <a:gd name="connsiteY41" fmla="*/ 2858 h 9525"/>
                      <a:gd name="connsiteX42" fmla="*/ 4233 w 5185"/>
                      <a:gd name="connsiteY42" fmla="*/ 2858 h 9525"/>
                      <a:gd name="connsiteX43" fmla="*/ 4233 w 5185"/>
                      <a:gd name="connsiteY43" fmla="*/ 3810 h 9525"/>
                      <a:gd name="connsiteX44" fmla="*/ 4233 w 5185"/>
                      <a:gd name="connsiteY44" fmla="*/ 3810 h 9525"/>
                      <a:gd name="connsiteX45" fmla="*/ 4233 w 5185"/>
                      <a:gd name="connsiteY45" fmla="*/ 2858 h 9525"/>
                      <a:gd name="connsiteX46" fmla="*/ 4233 w 5185"/>
                      <a:gd name="connsiteY46" fmla="*/ 2858 h 9525"/>
                      <a:gd name="connsiteX47" fmla="*/ 4233 w 5185"/>
                      <a:gd name="connsiteY47" fmla="*/ 2858 h 9525"/>
                      <a:gd name="connsiteX48" fmla="*/ 4233 w 5185"/>
                      <a:gd name="connsiteY48" fmla="*/ 2858 h 9525"/>
                      <a:gd name="connsiteX49" fmla="*/ 4233 w 5185"/>
                      <a:gd name="connsiteY49" fmla="*/ 3810 h 9525"/>
                      <a:gd name="connsiteX50" fmla="*/ 4233 w 5185"/>
                      <a:gd name="connsiteY50" fmla="*/ 3810 h 9525"/>
                      <a:gd name="connsiteX51" fmla="*/ 4233 w 5185"/>
                      <a:gd name="connsiteY51" fmla="*/ 0 h 9525"/>
                      <a:gd name="connsiteX52" fmla="*/ 4233 w 5185"/>
                      <a:gd name="connsiteY52" fmla="*/ 0 h 9525"/>
                      <a:gd name="connsiteX53" fmla="*/ 4233 w 5185"/>
                      <a:gd name="connsiteY53" fmla="*/ 0 h 9525"/>
                      <a:gd name="connsiteX54" fmla="*/ 4233 w 5185"/>
                      <a:gd name="connsiteY54" fmla="*/ 0 h 9525"/>
                      <a:gd name="connsiteX55" fmla="*/ 4233 w 5185"/>
                      <a:gd name="connsiteY55" fmla="*/ 952 h 9525"/>
                      <a:gd name="connsiteX56" fmla="*/ 4233 w 5185"/>
                      <a:gd name="connsiteY56" fmla="*/ 952 h 9525"/>
                      <a:gd name="connsiteX57" fmla="*/ 4233 w 5185"/>
                      <a:gd name="connsiteY57" fmla="*/ 0 h 9525"/>
                      <a:gd name="connsiteX58" fmla="*/ 4233 w 5185"/>
                      <a:gd name="connsiteY58" fmla="*/ 0 h 9525"/>
                      <a:gd name="connsiteX59" fmla="*/ 4233 w 5185"/>
                      <a:gd name="connsiteY59" fmla="*/ 0 h 9525"/>
                      <a:gd name="connsiteX60" fmla="*/ 4233 w 5185"/>
                      <a:gd name="connsiteY60" fmla="*/ 0 h 9525"/>
                      <a:gd name="connsiteX61" fmla="*/ 4233 w 5185"/>
                      <a:gd name="connsiteY61" fmla="*/ 952 h 9525"/>
                      <a:gd name="connsiteX62" fmla="*/ 4233 w 5185"/>
                      <a:gd name="connsiteY62" fmla="*/ 952 h 9525"/>
                      <a:gd name="connsiteX63" fmla="*/ 4233 w 5185"/>
                      <a:gd name="connsiteY63" fmla="*/ 0 h 9525"/>
                      <a:gd name="connsiteX64" fmla="*/ 4233 w 5185"/>
                      <a:gd name="connsiteY64" fmla="*/ 0 h 9525"/>
                      <a:gd name="connsiteX65" fmla="*/ 4233 w 5185"/>
                      <a:gd name="connsiteY65" fmla="*/ 0 h 9525"/>
                      <a:gd name="connsiteX66" fmla="*/ 4233 w 5185"/>
                      <a:gd name="connsiteY66" fmla="*/ 0 h 9525"/>
                      <a:gd name="connsiteX67" fmla="*/ 4233 w 5185"/>
                      <a:gd name="connsiteY67" fmla="*/ 952 h 9525"/>
                      <a:gd name="connsiteX68" fmla="*/ 4233 w 5185"/>
                      <a:gd name="connsiteY68" fmla="*/ 952 h 9525"/>
                      <a:gd name="connsiteX69" fmla="*/ 4233 w 5185"/>
                      <a:gd name="connsiteY69" fmla="*/ 0 h 9525"/>
                      <a:gd name="connsiteX70" fmla="*/ 4233 w 5185"/>
                      <a:gd name="connsiteY70" fmla="*/ 0 h 9525"/>
                      <a:gd name="connsiteX71" fmla="*/ 4233 w 5185"/>
                      <a:gd name="connsiteY71" fmla="*/ 0 h 9525"/>
                      <a:gd name="connsiteX72" fmla="*/ 4233 w 5185"/>
                      <a:gd name="connsiteY72" fmla="*/ 0 h 9525"/>
                      <a:gd name="connsiteX73" fmla="*/ 4233 w 5185"/>
                      <a:gd name="connsiteY73" fmla="*/ 952 h 9525"/>
                      <a:gd name="connsiteX74" fmla="*/ 4233 w 5185"/>
                      <a:gd name="connsiteY74" fmla="*/ 952 h 9525"/>
                      <a:gd name="connsiteX75" fmla="*/ 4233 w 5185"/>
                      <a:gd name="connsiteY75" fmla="*/ 952 h 9525"/>
                      <a:gd name="connsiteX76" fmla="*/ 4233 w 5185"/>
                      <a:gd name="connsiteY76" fmla="*/ 952 h 9525"/>
                      <a:gd name="connsiteX77" fmla="*/ 4233 w 5185"/>
                      <a:gd name="connsiteY77" fmla="*/ 952 h 9525"/>
                      <a:gd name="connsiteX78" fmla="*/ 4233 w 5185"/>
                      <a:gd name="connsiteY78" fmla="*/ 952 h 9525"/>
                      <a:gd name="connsiteX79" fmla="*/ 4233 w 5185"/>
                      <a:gd name="connsiteY79" fmla="*/ 952 h 9525"/>
                      <a:gd name="connsiteX80" fmla="*/ 4233 w 5185"/>
                      <a:gd name="connsiteY80" fmla="*/ 952 h 9525"/>
                      <a:gd name="connsiteX81" fmla="*/ 4233 w 5185"/>
                      <a:gd name="connsiteY81" fmla="*/ 952 h 9525"/>
                      <a:gd name="connsiteX82" fmla="*/ 4233 w 5185"/>
                      <a:gd name="connsiteY82" fmla="*/ 952 h 9525"/>
                      <a:gd name="connsiteX83" fmla="*/ 4233 w 5185"/>
                      <a:gd name="connsiteY83" fmla="*/ 952 h 9525"/>
                      <a:gd name="connsiteX84" fmla="*/ 4233 w 5185"/>
                      <a:gd name="connsiteY84" fmla="*/ 952 h 9525"/>
                      <a:gd name="connsiteX85" fmla="*/ 4233 w 5185"/>
                      <a:gd name="connsiteY85" fmla="*/ 952 h 9525"/>
                      <a:gd name="connsiteX86" fmla="*/ 4233 w 5185"/>
                      <a:gd name="connsiteY86" fmla="*/ 952 h 9525"/>
                      <a:gd name="connsiteX87" fmla="*/ 3281 w 5185"/>
                      <a:gd name="connsiteY87" fmla="*/ 952 h 9525"/>
                      <a:gd name="connsiteX88" fmla="*/ 3281 w 5185"/>
                      <a:gd name="connsiteY88" fmla="*/ 952 h 9525"/>
                      <a:gd name="connsiteX89" fmla="*/ 3281 w 5185"/>
                      <a:gd name="connsiteY89" fmla="*/ 952 h 9525"/>
                      <a:gd name="connsiteX90" fmla="*/ 3281 w 5185"/>
                      <a:gd name="connsiteY90" fmla="*/ 952 h 9525"/>
                      <a:gd name="connsiteX91" fmla="*/ 4233 w 5185"/>
                      <a:gd name="connsiteY91" fmla="*/ 952 h 9525"/>
                      <a:gd name="connsiteX92" fmla="*/ 4233 w 5185"/>
                      <a:gd name="connsiteY92" fmla="*/ 952 h 9525"/>
                      <a:gd name="connsiteX93" fmla="*/ 3281 w 5185"/>
                      <a:gd name="connsiteY93" fmla="*/ 952 h 9525"/>
                      <a:gd name="connsiteX94" fmla="*/ 3281 w 5185"/>
                      <a:gd name="connsiteY94" fmla="*/ 952 h 9525"/>
                      <a:gd name="connsiteX95" fmla="*/ 3281 w 5185"/>
                      <a:gd name="connsiteY95" fmla="*/ 952 h 9525"/>
                      <a:gd name="connsiteX96" fmla="*/ 3281 w 5185"/>
                      <a:gd name="connsiteY96" fmla="*/ 952 h 9525"/>
                      <a:gd name="connsiteX97" fmla="*/ 4233 w 5185"/>
                      <a:gd name="connsiteY97" fmla="*/ 952 h 9525"/>
                      <a:gd name="connsiteX98" fmla="*/ 4233 w 5185"/>
                      <a:gd name="connsiteY98" fmla="*/ 952 h 9525"/>
                      <a:gd name="connsiteX99" fmla="*/ 3281 w 5185"/>
                      <a:gd name="connsiteY99" fmla="*/ 952 h 9525"/>
                      <a:gd name="connsiteX100" fmla="*/ 3281 w 5185"/>
                      <a:gd name="connsiteY100" fmla="*/ 952 h 9525"/>
                      <a:gd name="connsiteX101" fmla="*/ 3281 w 5185"/>
                      <a:gd name="connsiteY101" fmla="*/ 952 h 9525"/>
                      <a:gd name="connsiteX102" fmla="*/ 3281 w 5185"/>
                      <a:gd name="connsiteY102" fmla="*/ 952 h 9525"/>
                      <a:gd name="connsiteX103" fmla="*/ 4233 w 5185"/>
                      <a:gd name="connsiteY103" fmla="*/ 952 h 9525"/>
                      <a:gd name="connsiteX104" fmla="*/ 4233 w 5185"/>
                      <a:gd name="connsiteY104" fmla="*/ 952 h 9525"/>
                      <a:gd name="connsiteX105" fmla="*/ 3281 w 5185"/>
                      <a:gd name="connsiteY105" fmla="*/ 952 h 9525"/>
                      <a:gd name="connsiteX106" fmla="*/ 3281 w 5185"/>
                      <a:gd name="connsiteY106" fmla="*/ 952 h 9525"/>
                      <a:gd name="connsiteX107" fmla="*/ 3281 w 5185"/>
                      <a:gd name="connsiteY107" fmla="*/ 952 h 9525"/>
                      <a:gd name="connsiteX108" fmla="*/ 3281 w 5185"/>
                      <a:gd name="connsiteY108" fmla="*/ 952 h 9525"/>
                      <a:gd name="connsiteX109" fmla="*/ 4233 w 5185"/>
                      <a:gd name="connsiteY109" fmla="*/ 952 h 9525"/>
                      <a:gd name="connsiteX110" fmla="*/ 4233 w 5185"/>
                      <a:gd name="connsiteY110" fmla="*/ 952 h 9525"/>
                      <a:gd name="connsiteX111" fmla="*/ 3281 w 5185"/>
                      <a:gd name="connsiteY111" fmla="*/ 952 h 9525"/>
                      <a:gd name="connsiteX112" fmla="*/ 3281 w 5185"/>
                      <a:gd name="connsiteY112" fmla="*/ 952 h 9525"/>
                      <a:gd name="connsiteX113" fmla="*/ 3281 w 5185"/>
                      <a:gd name="connsiteY113" fmla="*/ 952 h 9525"/>
                      <a:gd name="connsiteX114" fmla="*/ 3281 w 5185"/>
                      <a:gd name="connsiteY114" fmla="*/ 952 h 9525"/>
                      <a:gd name="connsiteX115" fmla="*/ 4233 w 5185"/>
                      <a:gd name="connsiteY115" fmla="*/ 952 h 9525"/>
                      <a:gd name="connsiteX116" fmla="*/ 4233 w 5185"/>
                      <a:gd name="connsiteY116" fmla="*/ 952 h 9525"/>
                      <a:gd name="connsiteX117" fmla="*/ 3281 w 5185"/>
                      <a:gd name="connsiteY117" fmla="*/ 952 h 9525"/>
                      <a:gd name="connsiteX118" fmla="*/ 3281 w 5185"/>
                      <a:gd name="connsiteY118" fmla="*/ 952 h 9525"/>
                      <a:gd name="connsiteX119" fmla="*/ 3281 w 5185"/>
                      <a:gd name="connsiteY119" fmla="*/ 952 h 9525"/>
                      <a:gd name="connsiteX120" fmla="*/ 3281 w 5185"/>
                      <a:gd name="connsiteY120" fmla="*/ 952 h 9525"/>
                      <a:gd name="connsiteX121" fmla="*/ 4233 w 5185"/>
                      <a:gd name="connsiteY121" fmla="*/ 952 h 9525"/>
                      <a:gd name="connsiteX122" fmla="*/ 4233 w 5185"/>
                      <a:gd name="connsiteY122" fmla="*/ 952 h 9525"/>
                      <a:gd name="connsiteX123" fmla="*/ 3281 w 5185"/>
                      <a:gd name="connsiteY123" fmla="*/ 952 h 9525"/>
                      <a:gd name="connsiteX124" fmla="*/ 3281 w 5185"/>
                      <a:gd name="connsiteY124" fmla="*/ 952 h 9525"/>
                      <a:gd name="connsiteX125" fmla="*/ 3281 w 5185"/>
                      <a:gd name="connsiteY125" fmla="*/ 952 h 9525"/>
                      <a:gd name="connsiteX126" fmla="*/ 3281 w 5185"/>
                      <a:gd name="connsiteY126" fmla="*/ 952 h 9525"/>
                      <a:gd name="connsiteX127" fmla="*/ 4233 w 5185"/>
                      <a:gd name="connsiteY127" fmla="*/ 952 h 9525"/>
                      <a:gd name="connsiteX128" fmla="*/ 4233 w 5185"/>
                      <a:gd name="connsiteY128" fmla="*/ 952 h 9525"/>
                      <a:gd name="connsiteX129" fmla="*/ 4233 w 5185"/>
                      <a:gd name="connsiteY129" fmla="*/ 952 h 9525"/>
                      <a:gd name="connsiteX130" fmla="*/ 4233 w 5185"/>
                      <a:gd name="connsiteY130" fmla="*/ 952 h 9525"/>
                      <a:gd name="connsiteX131" fmla="*/ 4233 w 5185"/>
                      <a:gd name="connsiteY131" fmla="*/ 952 h 9525"/>
                      <a:gd name="connsiteX132" fmla="*/ 4233 w 5185"/>
                      <a:gd name="connsiteY132" fmla="*/ 952 h 9525"/>
                      <a:gd name="connsiteX133" fmla="*/ 4233 w 5185"/>
                      <a:gd name="connsiteY133" fmla="*/ 952 h 9525"/>
                      <a:gd name="connsiteX134" fmla="*/ 4233 w 5185"/>
                      <a:gd name="connsiteY134" fmla="*/ 952 h 9525"/>
                      <a:gd name="connsiteX135" fmla="*/ 4233 w 5185"/>
                      <a:gd name="connsiteY135" fmla="*/ 952 h 9525"/>
                      <a:gd name="connsiteX136" fmla="*/ 4233 w 5185"/>
                      <a:gd name="connsiteY136" fmla="*/ 952 h 9525"/>
                      <a:gd name="connsiteX137" fmla="*/ 4233 w 5185"/>
                      <a:gd name="connsiteY137" fmla="*/ 952 h 9525"/>
                      <a:gd name="connsiteX138" fmla="*/ 4233 w 5185"/>
                      <a:gd name="connsiteY138" fmla="*/ 952 h 9525"/>
                      <a:gd name="connsiteX139" fmla="*/ 4233 w 5185"/>
                      <a:gd name="connsiteY139" fmla="*/ 952 h 9525"/>
                      <a:gd name="connsiteX140" fmla="*/ 4233 w 5185"/>
                      <a:gd name="connsiteY140" fmla="*/ 952 h 9525"/>
                      <a:gd name="connsiteX141" fmla="*/ 4233 w 5185"/>
                      <a:gd name="connsiteY141" fmla="*/ 1905 h 9525"/>
                      <a:gd name="connsiteX142" fmla="*/ 4233 w 5185"/>
                      <a:gd name="connsiteY142" fmla="*/ 1905 h 9525"/>
                      <a:gd name="connsiteX143" fmla="*/ 4233 w 5185"/>
                      <a:gd name="connsiteY143" fmla="*/ 1905 h 9525"/>
                      <a:gd name="connsiteX144" fmla="*/ 4233 w 5185"/>
                      <a:gd name="connsiteY144" fmla="*/ 1905 h 9525"/>
                      <a:gd name="connsiteX145" fmla="*/ 4233 w 5185"/>
                      <a:gd name="connsiteY145" fmla="*/ 952 h 9525"/>
                      <a:gd name="connsiteX146" fmla="*/ 4233 w 5185"/>
                      <a:gd name="connsiteY146" fmla="*/ 952 h 9525"/>
                      <a:gd name="connsiteX147" fmla="*/ 4233 w 5185"/>
                      <a:gd name="connsiteY147" fmla="*/ 1905 h 9525"/>
                      <a:gd name="connsiteX148" fmla="*/ 4233 w 5185"/>
                      <a:gd name="connsiteY148" fmla="*/ 1905 h 9525"/>
                      <a:gd name="connsiteX149" fmla="*/ 4233 w 5185"/>
                      <a:gd name="connsiteY149" fmla="*/ 1905 h 9525"/>
                      <a:gd name="connsiteX150" fmla="*/ 4233 w 5185"/>
                      <a:gd name="connsiteY150" fmla="*/ 1905 h 9525"/>
                      <a:gd name="connsiteX151" fmla="*/ 4233 w 5185"/>
                      <a:gd name="connsiteY151" fmla="*/ 952 h 9525"/>
                      <a:gd name="connsiteX152" fmla="*/ 4233 w 5185"/>
                      <a:gd name="connsiteY152" fmla="*/ 952 h 9525"/>
                      <a:gd name="connsiteX153" fmla="*/ 4233 w 5185"/>
                      <a:gd name="connsiteY153" fmla="*/ 1905 h 9525"/>
                      <a:gd name="connsiteX154" fmla="*/ 4233 w 5185"/>
                      <a:gd name="connsiteY154" fmla="*/ 1905 h 9525"/>
                      <a:gd name="connsiteX155" fmla="*/ 4233 w 5185"/>
                      <a:gd name="connsiteY155" fmla="*/ 1905 h 9525"/>
                      <a:gd name="connsiteX156" fmla="*/ 4233 w 5185"/>
                      <a:gd name="connsiteY156" fmla="*/ 1905 h 9525"/>
                      <a:gd name="connsiteX157" fmla="*/ 4233 w 5185"/>
                      <a:gd name="connsiteY157" fmla="*/ 952 h 9525"/>
                      <a:gd name="connsiteX158" fmla="*/ 4233 w 5185"/>
                      <a:gd name="connsiteY158" fmla="*/ 952 h 9525"/>
                      <a:gd name="connsiteX159" fmla="*/ 4233 w 5185"/>
                      <a:gd name="connsiteY159" fmla="*/ 9525 h 9525"/>
                      <a:gd name="connsiteX160" fmla="*/ 4233 w 5185"/>
                      <a:gd name="connsiteY160" fmla="*/ 9525 h 9525"/>
                      <a:gd name="connsiteX161" fmla="*/ 4233 w 5185"/>
                      <a:gd name="connsiteY161" fmla="*/ 9525 h 9525"/>
                      <a:gd name="connsiteX162" fmla="*/ 4233 w 5185"/>
                      <a:gd name="connsiteY162" fmla="*/ 9525 h 9525"/>
                      <a:gd name="connsiteX163" fmla="*/ 4233 w 5185"/>
                      <a:gd name="connsiteY163" fmla="*/ 8573 h 9525"/>
                      <a:gd name="connsiteX164" fmla="*/ 4233 w 5185"/>
                      <a:gd name="connsiteY164" fmla="*/ 8573 h 9525"/>
                      <a:gd name="connsiteX165" fmla="*/ 4233 w 5185"/>
                      <a:gd name="connsiteY165" fmla="*/ 9525 h 9525"/>
                      <a:gd name="connsiteX166" fmla="*/ 4233 w 5185"/>
                      <a:gd name="connsiteY166" fmla="*/ 9525 h 9525"/>
                      <a:gd name="connsiteX167" fmla="*/ 4233 w 5185"/>
                      <a:gd name="connsiteY167" fmla="*/ 9525 h 9525"/>
                      <a:gd name="connsiteX168" fmla="*/ 4233 w 5185"/>
                      <a:gd name="connsiteY168" fmla="*/ 9525 h 9525"/>
                      <a:gd name="connsiteX169" fmla="*/ 4233 w 5185"/>
                      <a:gd name="connsiteY169" fmla="*/ 8573 h 9525"/>
                      <a:gd name="connsiteX170" fmla="*/ 4233 w 5185"/>
                      <a:gd name="connsiteY170" fmla="*/ 8573 h 9525"/>
                      <a:gd name="connsiteX171" fmla="*/ 4233 w 5185"/>
                      <a:gd name="connsiteY171" fmla="*/ 9525 h 9525"/>
                      <a:gd name="connsiteX172" fmla="*/ 4233 w 5185"/>
                      <a:gd name="connsiteY172" fmla="*/ 9525 h 9525"/>
                      <a:gd name="connsiteX173" fmla="*/ 4233 w 5185"/>
                      <a:gd name="connsiteY173" fmla="*/ 9525 h 9525"/>
                      <a:gd name="connsiteX174" fmla="*/ 4233 w 5185"/>
                      <a:gd name="connsiteY174" fmla="*/ 9525 h 9525"/>
                      <a:gd name="connsiteX175" fmla="*/ 4233 w 5185"/>
                      <a:gd name="connsiteY175" fmla="*/ 8573 h 9525"/>
                      <a:gd name="connsiteX176" fmla="*/ 4233 w 5185"/>
                      <a:gd name="connsiteY176" fmla="*/ 8573 h 9525"/>
                      <a:gd name="connsiteX177" fmla="*/ 4233 w 5185"/>
                      <a:gd name="connsiteY177" fmla="*/ 9525 h 9525"/>
                      <a:gd name="connsiteX178" fmla="*/ 4233 w 5185"/>
                      <a:gd name="connsiteY178" fmla="*/ 9525 h 9525"/>
                      <a:gd name="connsiteX179" fmla="*/ 4233 w 5185"/>
                      <a:gd name="connsiteY179" fmla="*/ 9525 h 9525"/>
                      <a:gd name="connsiteX180" fmla="*/ 4233 w 5185"/>
                      <a:gd name="connsiteY180" fmla="*/ 9525 h 9525"/>
                      <a:gd name="connsiteX181" fmla="*/ 4233 w 5185"/>
                      <a:gd name="connsiteY181" fmla="*/ 8573 h 9525"/>
                      <a:gd name="connsiteX182" fmla="*/ 4233 w 5185"/>
                      <a:gd name="connsiteY182" fmla="*/ 8573 h 9525"/>
                      <a:gd name="connsiteX183" fmla="*/ 4233 w 5185"/>
                      <a:gd name="connsiteY183" fmla="*/ 8573 h 9525"/>
                      <a:gd name="connsiteX184" fmla="*/ 4233 w 5185"/>
                      <a:gd name="connsiteY184" fmla="*/ 8573 h 9525"/>
                      <a:gd name="connsiteX185" fmla="*/ 4233 w 5185"/>
                      <a:gd name="connsiteY185" fmla="*/ 8573 h 9525"/>
                      <a:gd name="connsiteX186" fmla="*/ 4233 w 5185"/>
                      <a:gd name="connsiteY186" fmla="*/ 8573 h 9525"/>
                      <a:gd name="connsiteX187" fmla="*/ 4233 w 5185"/>
                      <a:gd name="connsiteY187" fmla="*/ 8573 h 9525"/>
                      <a:gd name="connsiteX188" fmla="*/ 4233 w 5185"/>
                      <a:gd name="connsiteY188" fmla="*/ 8573 h 9525"/>
                      <a:gd name="connsiteX189" fmla="*/ 4233 w 5185"/>
                      <a:gd name="connsiteY189" fmla="*/ 8573 h 9525"/>
                      <a:gd name="connsiteX190" fmla="*/ 4233 w 5185"/>
                      <a:gd name="connsiteY190" fmla="*/ 8573 h 9525"/>
                      <a:gd name="connsiteX191" fmla="*/ 4233 w 5185"/>
                      <a:gd name="connsiteY191" fmla="*/ 8573 h 9525"/>
                      <a:gd name="connsiteX192" fmla="*/ 4233 w 5185"/>
                      <a:gd name="connsiteY192" fmla="*/ 8573 h 9525"/>
                      <a:gd name="connsiteX193" fmla="*/ 4233 w 5185"/>
                      <a:gd name="connsiteY193" fmla="*/ 8573 h 9525"/>
                      <a:gd name="connsiteX194" fmla="*/ 4233 w 5185"/>
                      <a:gd name="connsiteY194" fmla="*/ 8573 h 9525"/>
                      <a:gd name="connsiteX195" fmla="*/ 5186 w 5185"/>
                      <a:gd name="connsiteY195" fmla="*/ 8573 h 9525"/>
                      <a:gd name="connsiteX196" fmla="*/ 5186 w 5185"/>
                      <a:gd name="connsiteY196" fmla="*/ 8573 h 9525"/>
                      <a:gd name="connsiteX197" fmla="*/ 5186 w 5185"/>
                      <a:gd name="connsiteY197" fmla="*/ 8573 h 9525"/>
                      <a:gd name="connsiteX198" fmla="*/ 5186 w 5185"/>
                      <a:gd name="connsiteY198" fmla="*/ 8573 h 9525"/>
                      <a:gd name="connsiteX199" fmla="*/ 4233 w 5185"/>
                      <a:gd name="connsiteY199" fmla="*/ 8573 h 9525"/>
                      <a:gd name="connsiteX200" fmla="*/ 4233 w 5185"/>
                      <a:gd name="connsiteY200" fmla="*/ 8573 h 9525"/>
                      <a:gd name="connsiteX201" fmla="*/ 5186 w 5185"/>
                      <a:gd name="connsiteY201" fmla="*/ 8573 h 9525"/>
                      <a:gd name="connsiteX202" fmla="*/ 5186 w 5185"/>
                      <a:gd name="connsiteY202" fmla="*/ 8573 h 9525"/>
                      <a:gd name="connsiteX203" fmla="*/ 5186 w 5185"/>
                      <a:gd name="connsiteY203" fmla="*/ 8573 h 9525"/>
                      <a:gd name="connsiteX204" fmla="*/ 5186 w 5185"/>
                      <a:gd name="connsiteY204" fmla="*/ 8573 h 9525"/>
                      <a:gd name="connsiteX205" fmla="*/ 4233 w 5185"/>
                      <a:gd name="connsiteY205" fmla="*/ 8573 h 9525"/>
                      <a:gd name="connsiteX206" fmla="*/ 4233 w 5185"/>
                      <a:gd name="connsiteY206" fmla="*/ 8573 h 9525"/>
                      <a:gd name="connsiteX207" fmla="*/ 5186 w 5185"/>
                      <a:gd name="connsiteY207" fmla="*/ 8573 h 9525"/>
                      <a:gd name="connsiteX208" fmla="*/ 5186 w 5185"/>
                      <a:gd name="connsiteY208" fmla="*/ 8573 h 9525"/>
                      <a:gd name="connsiteX209" fmla="*/ 5186 w 5185"/>
                      <a:gd name="connsiteY209" fmla="*/ 4763 h 9525"/>
                      <a:gd name="connsiteX210" fmla="*/ 5186 w 5185"/>
                      <a:gd name="connsiteY210" fmla="*/ 4763 h 9525"/>
                      <a:gd name="connsiteX211" fmla="*/ 5186 w 5185"/>
                      <a:gd name="connsiteY211" fmla="*/ 4763 h 9525"/>
                      <a:gd name="connsiteX212" fmla="*/ 5186 w 5185"/>
                      <a:gd name="connsiteY212" fmla="*/ 4763 h 9525"/>
                      <a:gd name="connsiteX213" fmla="*/ 5186 w 5185"/>
                      <a:gd name="connsiteY213" fmla="*/ 4763 h 9525"/>
                      <a:gd name="connsiteX214" fmla="*/ 5186 w 5185"/>
                      <a:gd name="connsiteY214" fmla="*/ 4763 h 9525"/>
                      <a:gd name="connsiteX215" fmla="*/ 5186 w 5185"/>
                      <a:gd name="connsiteY215" fmla="*/ 4763 h 9525"/>
                      <a:gd name="connsiteX216" fmla="*/ 5186 w 5185"/>
                      <a:gd name="connsiteY216" fmla="*/ 4763 h 9525"/>
                      <a:gd name="connsiteX217" fmla="*/ 423 w 5185"/>
                      <a:gd name="connsiteY217" fmla="*/ 5715 h 9525"/>
                      <a:gd name="connsiteX218" fmla="*/ 423 w 5185"/>
                      <a:gd name="connsiteY218" fmla="*/ 5715 h 9525"/>
                      <a:gd name="connsiteX219" fmla="*/ 423 w 5185"/>
                      <a:gd name="connsiteY219" fmla="*/ 3810 h 9525"/>
                      <a:gd name="connsiteX220" fmla="*/ 423 w 5185"/>
                      <a:gd name="connsiteY220" fmla="*/ 5715 h 9525"/>
                      <a:gd name="connsiteX221" fmla="*/ 423 w 5185"/>
                      <a:gd name="connsiteY221" fmla="*/ 571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185" h="9525">
                        <a:moveTo>
                          <a:pt x="5186" y="4763"/>
                        </a:moveTo>
                        <a:lnTo>
                          <a:pt x="5186" y="4763"/>
                        </a:lnTo>
                        <a:cubicBezTo>
                          <a:pt x="4233" y="4763"/>
                          <a:pt x="4233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3810"/>
                          <a:pt x="5186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3810"/>
                          <a:pt x="5186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4763"/>
                        </a:lnTo>
                        <a:cubicBezTo>
                          <a:pt x="5186" y="5715"/>
                          <a:pt x="5186" y="5715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4233" y="4763"/>
                          <a:pt x="4233" y="4763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4763"/>
                          <a:pt x="5186" y="4763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4763"/>
                          <a:pt x="5186" y="4763"/>
                          <a:pt x="5186" y="4763"/>
                        </a:cubicBezTo>
                        <a:close/>
                        <a:moveTo>
                          <a:pt x="423" y="5715"/>
                        </a:moveTo>
                        <a:cubicBezTo>
                          <a:pt x="423" y="5715"/>
                          <a:pt x="-529" y="4763"/>
                          <a:pt x="423" y="5715"/>
                        </a:cubicBezTo>
                        <a:cubicBezTo>
                          <a:pt x="-529" y="4763"/>
                          <a:pt x="423" y="3810"/>
                          <a:pt x="423" y="3810"/>
                        </a:cubicBezTo>
                        <a:cubicBezTo>
                          <a:pt x="1376" y="3810"/>
                          <a:pt x="1376" y="3810"/>
                          <a:pt x="423" y="5715"/>
                        </a:cubicBezTo>
                        <a:cubicBezTo>
                          <a:pt x="1376" y="4763"/>
                          <a:pt x="1376" y="5715"/>
                          <a:pt x="423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3E198F2F-9163-4C7A-A172-41FA5D874C71}"/>
                      </a:ext>
                    </a:extLst>
                  </p:cNvPr>
                  <p:cNvSpPr/>
                  <p:nvPr/>
                </p:nvSpPr>
                <p:spPr>
                  <a:xfrm>
                    <a:off x="2465493" y="3157537"/>
                    <a:ext cx="3571" cy="1578"/>
                  </a:xfrm>
                  <a:custGeom>
                    <a:avLst/>
                    <a:gdLst>
                      <a:gd name="connsiteX0" fmla="*/ 3572 w 3571"/>
                      <a:gd name="connsiteY0" fmla="*/ 952 h 1578"/>
                      <a:gd name="connsiteX1" fmla="*/ 3572 w 3571"/>
                      <a:gd name="connsiteY1" fmla="*/ 952 h 1578"/>
                      <a:gd name="connsiteX2" fmla="*/ 3572 w 3571"/>
                      <a:gd name="connsiteY2" fmla="*/ 952 h 1578"/>
                      <a:gd name="connsiteX3" fmla="*/ 3572 w 3571"/>
                      <a:gd name="connsiteY3" fmla="*/ 952 h 1578"/>
                      <a:gd name="connsiteX4" fmla="*/ 3572 w 3571"/>
                      <a:gd name="connsiteY4" fmla="*/ 952 h 1578"/>
                      <a:gd name="connsiteX5" fmla="*/ 3572 w 3571"/>
                      <a:gd name="connsiteY5" fmla="*/ 0 h 1578"/>
                      <a:gd name="connsiteX6" fmla="*/ 3572 w 3571"/>
                      <a:gd name="connsiteY6" fmla="*/ 0 h 1578"/>
                      <a:gd name="connsiteX7" fmla="*/ 3572 w 3571"/>
                      <a:gd name="connsiteY7" fmla="*/ 0 h 1578"/>
                      <a:gd name="connsiteX8" fmla="*/ 3572 w 3571"/>
                      <a:gd name="connsiteY8" fmla="*/ 0 h 1578"/>
                      <a:gd name="connsiteX9" fmla="*/ 3572 w 3571"/>
                      <a:gd name="connsiteY9" fmla="*/ 0 h 1578"/>
                      <a:gd name="connsiteX10" fmla="*/ 3572 w 3571"/>
                      <a:gd name="connsiteY10" fmla="*/ 0 h 1578"/>
                      <a:gd name="connsiteX11" fmla="*/ 3572 w 3571"/>
                      <a:gd name="connsiteY11" fmla="*/ 0 h 1578"/>
                      <a:gd name="connsiteX12" fmla="*/ 3572 w 3571"/>
                      <a:gd name="connsiteY12" fmla="*/ 0 h 1578"/>
                      <a:gd name="connsiteX13" fmla="*/ 3572 w 3571"/>
                      <a:gd name="connsiteY13" fmla="*/ 0 h 1578"/>
                      <a:gd name="connsiteX14" fmla="*/ 3572 w 3571"/>
                      <a:gd name="connsiteY14" fmla="*/ 0 h 1578"/>
                      <a:gd name="connsiteX15" fmla="*/ 3572 w 3571"/>
                      <a:gd name="connsiteY15" fmla="*/ 0 h 1578"/>
                      <a:gd name="connsiteX16" fmla="*/ 3572 w 3571"/>
                      <a:gd name="connsiteY16" fmla="*/ 0 h 1578"/>
                      <a:gd name="connsiteX17" fmla="*/ 3572 w 3571"/>
                      <a:gd name="connsiteY17" fmla="*/ 0 h 1578"/>
                      <a:gd name="connsiteX18" fmla="*/ 3572 w 3571"/>
                      <a:gd name="connsiteY18" fmla="*/ 0 h 1578"/>
                      <a:gd name="connsiteX19" fmla="*/ 3572 w 3571"/>
                      <a:gd name="connsiteY19" fmla="*/ 0 h 1578"/>
                      <a:gd name="connsiteX20" fmla="*/ 3572 w 3571"/>
                      <a:gd name="connsiteY20" fmla="*/ 0 h 1578"/>
                      <a:gd name="connsiteX21" fmla="*/ 3572 w 3571"/>
                      <a:gd name="connsiteY21" fmla="*/ 0 h 1578"/>
                      <a:gd name="connsiteX22" fmla="*/ 3572 w 3571"/>
                      <a:gd name="connsiteY22" fmla="*/ 0 h 1578"/>
                      <a:gd name="connsiteX23" fmla="*/ 3572 w 3571"/>
                      <a:gd name="connsiteY23" fmla="*/ 0 h 1578"/>
                      <a:gd name="connsiteX24" fmla="*/ 3572 w 3571"/>
                      <a:gd name="connsiteY24" fmla="*/ 0 h 1578"/>
                      <a:gd name="connsiteX25" fmla="*/ 3572 w 3571"/>
                      <a:gd name="connsiteY25" fmla="*/ 0 h 1578"/>
                      <a:gd name="connsiteX26" fmla="*/ 3572 w 3571"/>
                      <a:gd name="connsiteY26" fmla="*/ 0 h 1578"/>
                      <a:gd name="connsiteX27" fmla="*/ 3572 w 3571"/>
                      <a:gd name="connsiteY27" fmla="*/ 0 h 1578"/>
                      <a:gd name="connsiteX28" fmla="*/ 3572 w 3571"/>
                      <a:gd name="connsiteY28" fmla="*/ 0 h 1578"/>
                      <a:gd name="connsiteX29" fmla="*/ 3572 w 3571"/>
                      <a:gd name="connsiteY29" fmla="*/ 0 h 1578"/>
                      <a:gd name="connsiteX30" fmla="*/ 3572 w 3571"/>
                      <a:gd name="connsiteY30" fmla="*/ 0 h 1578"/>
                      <a:gd name="connsiteX31" fmla="*/ 3572 w 3571"/>
                      <a:gd name="connsiteY31" fmla="*/ 0 h 1578"/>
                      <a:gd name="connsiteX32" fmla="*/ 3572 w 3571"/>
                      <a:gd name="connsiteY32" fmla="*/ 0 h 1578"/>
                      <a:gd name="connsiteX33" fmla="*/ 3572 w 3571"/>
                      <a:gd name="connsiteY33" fmla="*/ 0 h 1578"/>
                      <a:gd name="connsiteX34" fmla="*/ 3572 w 3571"/>
                      <a:gd name="connsiteY34" fmla="*/ 0 h 1578"/>
                      <a:gd name="connsiteX35" fmla="*/ 3572 w 3571"/>
                      <a:gd name="connsiteY35" fmla="*/ 0 h 1578"/>
                      <a:gd name="connsiteX36" fmla="*/ 3572 w 3571"/>
                      <a:gd name="connsiteY36" fmla="*/ 0 h 1578"/>
                      <a:gd name="connsiteX37" fmla="*/ 3572 w 3571"/>
                      <a:gd name="connsiteY37" fmla="*/ 0 h 1578"/>
                      <a:gd name="connsiteX38" fmla="*/ 3572 w 3571"/>
                      <a:gd name="connsiteY38" fmla="*/ 0 h 1578"/>
                      <a:gd name="connsiteX39" fmla="*/ 3572 w 3571"/>
                      <a:gd name="connsiteY39" fmla="*/ 0 h 1578"/>
                      <a:gd name="connsiteX40" fmla="*/ 3572 w 3571"/>
                      <a:gd name="connsiteY40" fmla="*/ 0 h 1578"/>
                      <a:gd name="connsiteX41" fmla="*/ 3572 w 3571"/>
                      <a:gd name="connsiteY41" fmla="*/ 0 h 1578"/>
                      <a:gd name="connsiteX42" fmla="*/ 3572 w 3571"/>
                      <a:gd name="connsiteY42" fmla="*/ 0 h 1578"/>
                      <a:gd name="connsiteX43" fmla="*/ 3572 w 3571"/>
                      <a:gd name="connsiteY43" fmla="*/ 0 h 1578"/>
                      <a:gd name="connsiteX44" fmla="*/ 3572 w 3571"/>
                      <a:gd name="connsiteY44" fmla="*/ 0 h 1578"/>
                      <a:gd name="connsiteX45" fmla="*/ 3572 w 3571"/>
                      <a:gd name="connsiteY45" fmla="*/ 0 h 1578"/>
                      <a:gd name="connsiteX46" fmla="*/ 3572 w 3571"/>
                      <a:gd name="connsiteY46" fmla="*/ 0 h 1578"/>
                      <a:gd name="connsiteX47" fmla="*/ 3572 w 3571"/>
                      <a:gd name="connsiteY47" fmla="*/ 0 h 1578"/>
                      <a:gd name="connsiteX48" fmla="*/ 3572 w 3571"/>
                      <a:gd name="connsiteY48" fmla="*/ 0 h 1578"/>
                      <a:gd name="connsiteX49" fmla="*/ 3572 w 3571"/>
                      <a:gd name="connsiteY49" fmla="*/ 0 h 1578"/>
                      <a:gd name="connsiteX50" fmla="*/ 3572 w 3571"/>
                      <a:gd name="connsiteY50" fmla="*/ 0 h 1578"/>
                      <a:gd name="connsiteX51" fmla="*/ 3572 w 3571"/>
                      <a:gd name="connsiteY51" fmla="*/ 0 h 1578"/>
                      <a:gd name="connsiteX52" fmla="*/ 3572 w 3571"/>
                      <a:gd name="connsiteY52" fmla="*/ 0 h 1578"/>
                      <a:gd name="connsiteX53" fmla="*/ 3572 w 3571"/>
                      <a:gd name="connsiteY53" fmla="*/ 0 h 1578"/>
                      <a:gd name="connsiteX54" fmla="*/ 3572 w 3571"/>
                      <a:gd name="connsiteY54" fmla="*/ 0 h 1578"/>
                      <a:gd name="connsiteX55" fmla="*/ 3572 w 3571"/>
                      <a:gd name="connsiteY55" fmla="*/ 0 h 1578"/>
                      <a:gd name="connsiteX56" fmla="*/ 3572 w 3571"/>
                      <a:gd name="connsiteY56" fmla="*/ 0 h 1578"/>
                      <a:gd name="connsiteX57" fmla="*/ 3572 w 3571"/>
                      <a:gd name="connsiteY57" fmla="*/ 0 h 1578"/>
                      <a:gd name="connsiteX58" fmla="*/ 3572 w 3571"/>
                      <a:gd name="connsiteY58" fmla="*/ 0 h 1578"/>
                      <a:gd name="connsiteX59" fmla="*/ 3572 w 3571"/>
                      <a:gd name="connsiteY59" fmla="*/ 0 h 1578"/>
                      <a:gd name="connsiteX60" fmla="*/ 3572 w 3571"/>
                      <a:gd name="connsiteY60" fmla="*/ 0 h 1578"/>
                      <a:gd name="connsiteX61" fmla="*/ 3572 w 3571"/>
                      <a:gd name="connsiteY61" fmla="*/ 0 h 1578"/>
                      <a:gd name="connsiteX62" fmla="*/ 3572 w 3571"/>
                      <a:gd name="connsiteY62" fmla="*/ 0 h 1578"/>
                      <a:gd name="connsiteX63" fmla="*/ 3572 w 3571"/>
                      <a:gd name="connsiteY63" fmla="*/ 0 h 1578"/>
                      <a:gd name="connsiteX64" fmla="*/ 3572 w 3571"/>
                      <a:gd name="connsiteY64" fmla="*/ 0 h 1578"/>
                      <a:gd name="connsiteX65" fmla="*/ 3572 w 3571"/>
                      <a:gd name="connsiteY65" fmla="*/ 0 h 1578"/>
                      <a:gd name="connsiteX66" fmla="*/ 3572 w 3571"/>
                      <a:gd name="connsiteY66" fmla="*/ 0 h 1578"/>
                      <a:gd name="connsiteX67" fmla="*/ 3572 w 3571"/>
                      <a:gd name="connsiteY67" fmla="*/ 0 h 1578"/>
                      <a:gd name="connsiteX68" fmla="*/ 3572 w 3571"/>
                      <a:gd name="connsiteY68" fmla="*/ 0 h 1578"/>
                      <a:gd name="connsiteX69" fmla="*/ 3572 w 3571"/>
                      <a:gd name="connsiteY69" fmla="*/ 0 h 1578"/>
                      <a:gd name="connsiteX70" fmla="*/ 3572 w 3571"/>
                      <a:gd name="connsiteY70" fmla="*/ 0 h 1578"/>
                      <a:gd name="connsiteX71" fmla="*/ 3572 w 3571"/>
                      <a:gd name="connsiteY71" fmla="*/ 0 h 1578"/>
                      <a:gd name="connsiteX72" fmla="*/ 3572 w 3571"/>
                      <a:gd name="connsiteY72" fmla="*/ 0 h 1578"/>
                      <a:gd name="connsiteX73" fmla="*/ 3572 w 3571"/>
                      <a:gd name="connsiteY73" fmla="*/ 0 h 1578"/>
                      <a:gd name="connsiteX74" fmla="*/ 3572 w 3571"/>
                      <a:gd name="connsiteY74" fmla="*/ 0 h 1578"/>
                      <a:gd name="connsiteX75" fmla="*/ 3572 w 3571"/>
                      <a:gd name="connsiteY75" fmla="*/ 0 h 1578"/>
                      <a:gd name="connsiteX76" fmla="*/ 3572 w 3571"/>
                      <a:gd name="connsiteY76" fmla="*/ 0 h 1578"/>
                      <a:gd name="connsiteX77" fmla="*/ 3572 w 3571"/>
                      <a:gd name="connsiteY77" fmla="*/ 0 h 1578"/>
                      <a:gd name="connsiteX78" fmla="*/ 3572 w 3571"/>
                      <a:gd name="connsiteY78" fmla="*/ 0 h 1578"/>
                      <a:gd name="connsiteX79" fmla="*/ 3572 w 3571"/>
                      <a:gd name="connsiteY79" fmla="*/ 0 h 1578"/>
                      <a:gd name="connsiteX80" fmla="*/ 3572 w 3571"/>
                      <a:gd name="connsiteY80" fmla="*/ 0 h 1578"/>
                      <a:gd name="connsiteX81" fmla="*/ 3572 w 3571"/>
                      <a:gd name="connsiteY81" fmla="*/ 0 h 1578"/>
                      <a:gd name="connsiteX82" fmla="*/ 3572 w 3571"/>
                      <a:gd name="connsiteY82" fmla="*/ 0 h 1578"/>
                      <a:gd name="connsiteX83" fmla="*/ 3572 w 3571"/>
                      <a:gd name="connsiteY83" fmla="*/ 0 h 1578"/>
                      <a:gd name="connsiteX84" fmla="*/ 3572 w 3571"/>
                      <a:gd name="connsiteY84" fmla="*/ 0 h 1578"/>
                      <a:gd name="connsiteX85" fmla="*/ 3572 w 3571"/>
                      <a:gd name="connsiteY85" fmla="*/ 0 h 1578"/>
                      <a:gd name="connsiteX86" fmla="*/ 3572 w 3571"/>
                      <a:gd name="connsiteY86" fmla="*/ 0 h 1578"/>
                      <a:gd name="connsiteX87" fmla="*/ 3572 w 3571"/>
                      <a:gd name="connsiteY87" fmla="*/ 0 h 1578"/>
                      <a:gd name="connsiteX88" fmla="*/ 3572 w 3571"/>
                      <a:gd name="connsiteY88" fmla="*/ 0 h 1578"/>
                      <a:gd name="connsiteX89" fmla="*/ 3572 w 3571"/>
                      <a:gd name="connsiteY89" fmla="*/ 0 h 1578"/>
                      <a:gd name="connsiteX90" fmla="*/ 3572 w 3571"/>
                      <a:gd name="connsiteY90" fmla="*/ 0 h 1578"/>
                      <a:gd name="connsiteX91" fmla="*/ 3572 w 3571"/>
                      <a:gd name="connsiteY91" fmla="*/ 0 h 1578"/>
                      <a:gd name="connsiteX92" fmla="*/ 3572 w 3571"/>
                      <a:gd name="connsiteY92" fmla="*/ 952 h 1578"/>
                      <a:gd name="connsiteX93" fmla="*/ 3572 w 3571"/>
                      <a:gd name="connsiteY93" fmla="*/ 952 h 1578"/>
                      <a:gd name="connsiteX94" fmla="*/ 3572 w 3571"/>
                      <a:gd name="connsiteY94" fmla="*/ 952 h 1578"/>
                      <a:gd name="connsiteX95" fmla="*/ 3572 w 3571"/>
                      <a:gd name="connsiteY95" fmla="*/ 952 h 1578"/>
                      <a:gd name="connsiteX96" fmla="*/ 3572 w 3571"/>
                      <a:gd name="connsiteY96" fmla="*/ 952 h 1578"/>
                      <a:gd name="connsiteX97" fmla="*/ 714 w 3571"/>
                      <a:gd name="connsiteY97" fmla="*/ 952 h 1578"/>
                      <a:gd name="connsiteX98" fmla="*/ 714 w 3571"/>
                      <a:gd name="connsiteY98" fmla="*/ 952 h 1578"/>
                      <a:gd name="connsiteX99" fmla="*/ 714 w 3571"/>
                      <a:gd name="connsiteY99" fmla="*/ 952 h 1578"/>
                      <a:gd name="connsiteX100" fmla="*/ 714 w 3571"/>
                      <a:gd name="connsiteY100" fmla="*/ 952 h 1578"/>
                      <a:gd name="connsiteX101" fmla="*/ 714 w 3571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571" h="1578">
                        <a:moveTo>
                          <a:pt x="3572" y="952"/>
                        </a:moveTo>
                        <a:lnTo>
                          <a:pt x="3572" y="952"/>
                        </a:lnTo>
                        <a:cubicBezTo>
                          <a:pt x="3572" y="0"/>
                          <a:pt x="3572" y="0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0"/>
                          <a:pt x="3572" y="0"/>
                          <a:pt x="3572" y="952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1905"/>
                          <a:pt x="3572" y="1905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close/>
                        <a:moveTo>
                          <a:pt x="714" y="952"/>
                        </a:moveTo>
                        <a:cubicBezTo>
                          <a:pt x="714" y="952"/>
                          <a:pt x="714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714" y="952"/>
                          <a:pt x="714" y="952"/>
                          <a:pt x="714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B394B560-636D-4F5E-9245-BB350A4AFBCA}"/>
                      </a:ext>
                    </a:extLst>
                  </p:cNvPr>
                  <p:cNvSpPr/>
                  <p:nvPr/>
                </p:nvSpPr>
                <p:spPr>
                  <a:xfrm>
                    <a:off x="2454777" y="3174682"/>
                    <a:ext cx="1904" cy="1666"/>
                  </a:xfrm>
                  <a:custGeom>
                    <a:avLst/>
                    <a:gdLst>
                      <a:gd name="connsiteX0" fmla="*/ 1905 w 1904"/>
                      <a:gd name="connsiteY0" fmla="*/ 952 h 1666"/>
                      <a:gd name="connsiteX1" fmla="*/ 1905 w 1904"/>
                      <a:gd name="connsiteY1" fmla="*/ 952 h 1666"/>
                      <a:gd name="connsiteX2" fmla="*/ 1905 w 1904"/>
                      <a:gd name="connsiteY2" fmla="*/ 952 h 1666"/>
                      <a:gd name="connsiteX3" fmla="*/ 1905 w 1904"/>
                      <a:gd name="connsiteY3" fmla="*/ 952 h 1666"/>
                      <a:gd name="connsiteX4" fmla="*/ 1905 w 1904"/>
                      <a:gd name="connsiteY4" fmla="*/ 952 h 1666"/>
                      <a:gd name="connsiteX5" fmla="*/ 1905 w 1904"/>
                      <a:gd name="connsiteY5" fmla="*/ 952 h 1666"/>
                      <a:gd name="connsiteX6" fmla="*/ 1905 w 1904"/>
                      <a:gd name="connsiteY6" fmla="*/ 952 h 1666"/>
                      <a:gd name="connsiteX7" fmla="*/ 1905 w 1904"/>
                      <a:gd name="connsiteY7" fmla="*/ 952 h 1666"/>
                      <a:gd name="connsiteX8" fmla="*/ 952 w 1904"/>
                      <a:gd name="connsiteY8" fmla="*/ 0 h 1666"/>
                      <a:gd name="connsiteX9" fmla="*/ 952 w 1904"/>
                      <a:gd name="connsiteY9" fmla="*/ 0 h 1666"/>
                      <a:gd name="connsiteX10" fmla="*/ 952 w 1904"/>
                      <a:gd name="connsiteY10" fmla="*/ 0 h 1666"/>
                      <a:gd name="connsiteX11" fmla="*/ 952 w 1904"/>
                      <a:gd name="connsiteY11" fmla="*/ 0 h 1666"/>
                      <a:gd name="connsiteX12" fmla="*/ 952 w 1904"/>
                      <a:gd name="connsiteY12" fmla="*/ 0 h 1666"/>
                      <a:gd name="connsiteX13" fmla="*/ 952 w 1904"/>
                      <a:gd name="connsiteY13" fmla="*/ 0 h 1666"/>
                      <a:gd name="connsiteX14" fmla="*/ 952 w 1904"/>
                      <a:gd name="connsiteY14" fmla="*/ 0 h 1666"/>
                      <a:gd name="connsiteX15" fmla="*/ 952 w 1904"/>
                      <a:gd name="connsiteY15" fmla="*/ 0 h 1666"/>
                      <a:gd name="connsiteX16" fmla="*/ 952 w 1904"/>
                      <a:gd name="connsiteY16" fmla="*/ 0 h 1666"/>
                      <a:gd name="connsiteX17" fmla="*/ 952 w 1904"/>
                      <a:gd name="connsiteY17" fmla="*/ 0 h 1666"/>
                      <a:gd name="connsiteX18" fmla="*/ 952 w 1904"/>
                      <a:gd name="connsiteY18" fmla="*/ 0 h 1666"/>
                      <a:gd name="connsiteX19" fmla="*/ 952 w 1904"/>
                      <a:gd name="connsiteY19" fmla="*/ 0 h 1666"/>
                      <a:gd name="connsiteX20" fmla="*/ 952 w 1904"/>
                      <a:gd name="connsiteY20" fmla="*/ 0 h 1666"/>
                      <a:gd name="connsiteX21" fmla="*/ 952 w 1904"/>
                      <a:gd name="connsiteY21" fmla="*/ 0 h 1666"/>
                      <a:gd name="connsiteX22" fmla="*/ 952 w 1904"/>
                      <a:gd name="connsiteY22" fmla="*/ 0 h 1666"/>
                      <a:gd name="connsiteX23" fmla="*/ 952 w 1904"/>
                      <a:gd name="connsiteY23" fmla="*/ 0 h 1666"/>
                      <a:gd name="connsiteX24" fmla="*/ 952 w 1904"/>
                      <a:gd name="connsiteY24" fmla="*/ 0 h 1666"/>
                      <a:gd name="connsiteX25" fmla="*/ 952 w 1904"/>
                      <a:gd name="connsiteY25" fmla="*/ 0 h 1666"/>
                      <a:gd name="connsiteX26" fmla="*/ 952 w 1904"/>
                      <a:gd name="connsiteY26" fmla="*/ 0 h 1666"/>
                      <a:gd name="connsiteX27" fmla="*/ 952 w 1904"/>
                      <a:gd name="connsiteY27" fmla="*/ 0 h 1666"/>
                      <a:gd name="connsiteX28" fmla="*/ 952 w 1904"/>
                      <a:gd name="connsiteY28" fmla="*/ 0 h 1666"/>
                      <a:gd name="connsiteX29" fmla="*/ 952 w 1904"/>
                      <a:gd name="connsiteY29" fmla="*/ 0 h 1666"/>
                      <a:gd name="connsiteX30" fmla="*/ 952 w 1904"/>
                      <a:gd name="connsiteY30" fmla="*/ 0 h 1666"/>
                      <a:gd name="connsiteX31" fmla="*/ 952 w 1904"/>
                      <a:gd name="connsiteY31" fmla="*/ 0 h 1666"/>
                      <a:gd name="connsiteX32" fmla="*/ 952 w 1904"/>
                      <a:gd name="connsiteY32" fmla="*/ 0 h 1666"/>
                      <a:gd name="connsiteX33" fmla="*/ 952 w 1904"/>
                      <a:gd name="connsiteY33" fmla="*/ 0 h 1666"/>
                      <a:gd name="connsiteX34" fmla="*/ 952 w 1904"/>
                      <a:gd name="connsiteY34" fmla="*/ 0 h 1666"/>
                      <a:gd name="connsiteX35" fmla="*/ 952 w 1904"/>
                      <a:gd name="connsiteY35" fmla="*/ 0 h 1666"/>
                      <a:gd name="connsiteX36" fmla="*/ 952 w 1904"/>
                      <a:gd name="connsiteY36" fmla="*/ 0 h 1666"/>
                      <a:gd name="connsiteX37" fmla="*/ 952 w 1904"/>
                      <a:gd name="connsiteY37" fmla="*/ 0 h 1666"/>
                      <a:gd name="connsiteX38" fmla="*/ 952 w 1904"/>
                      <a:gd name="connsiteY38" fmla="*/ 0 h 1666"/>
                      <a:gd name="connsiteX39" fmla="*/ 952 w 1904"/>
                      <a:gd name="connsiteY39" fmla="*/ 0 h 1666"/>
                      <a:gd name="connsiteX40" fmla="*/ 952 w 1904"/>
                      <a:gd name="connsiteY40" fmla="*/ 0 h 1666"/>
                      <a:gd name="connsiteX41" fmla="*/ 952 w 1904"/>
                      <a:gd name="connsiteY41" fmla="*/ 0 h 1666"/>
                      <a:gd name="connsiteX42" fmla="*/ 952 w 1904"/>
                      <a:gd name="connsiteY42" fmla="*/ 0 h 1666"/>
                      <a:gd name="connsiteX43" fmla="*/ 952 w 1904"/>
                      <a:gd name="connsiteY43" fmla="*/ 0 h 1666"/>
                      <a:gd name="connsiteX44" fmla="*/ 952 w 1904"/>
                      <a:gd name="connsiteY44" fmla="*/ 0 h 1666"/>
                      <a:gd name="connsiteX45" fmla="*/ 952 w 1904"/>
                      <a:gd name="connsiteY45" fmla="*/ 0 h 1666"/>
                      <a:gd name="connsiteX46" fmla="*/ 952 w 1904"/>
                      <a:gd name="connsiteY46" fmla="*/ 0 h 1666"/>
                      <a:gd name="connsiteX47" fmla="*/ 952 w 1904"/>
                      <a:gd name="connsiteY47" fmla="*/ 0 h 1666"/>
                      <a:gd name="connsiteX48" fmla="*/ 952 w 1904"/>
                      <a:gd name="connsiteY48" fmla="*/ 0 h 1666"/>
                      <a:gd name="connsiteX49" fmla="*/ 952 w 1904"/>
                      <a:gd name="connsiteY49" fmla="*/ 0 h 1666"/>
                      <a:gd name="connsiteX50" fmla="*/ 952 w 1904"/>
                      <a:gd name="connsiteY50" fmla="*/ 0 h 1666"/>
                      <a:gd name="connsiteX51" fmla="*/ 952 w 1904"/>
                      <a:gd name="connsiteY51" fmla="*/ 0 h 1666"/>
                      <a:gd name="connsiteX52" fmla="*/ 952 w 1904"/>
                      <a:gd name="connsiteY52" fmla="*/ 0 h 1666"/>
                      <a:gd name="connsiteX53" fmla="*/ 952 w 1904"/>
                      <a:gd name="connsiteY53" fmla="*/ 0 h 1666"/>
                      <a:gd name="connsiteX54" fmla="*/ 952 w 1904"/>
                      <a:gd name="connsiteY54" fmla="*/ 0 h 1666"/>
                      <a:gd name="connsiteX55" fmla="*/ 952 w 1904"/>
                      <a:gd name="connsiteY55" fmla="*/ 0 h 1666"/>
                      <a:gd name="connsiteX56" fmla="*/ 952 w 1904"/>
                      <a:gd name="connsiteY56" fmla="*/ 0 h 1666"/>
                      <a:gd name="connsiteX57" fmla="*/ 952 w 1904"/>
                      <a:gd name="connsiteY57" fmla="*/ 0 h 1666"/>
                      <a:gd name="connsiteX58" fmla="*/ 952 w 1904"/>
                      <a:gd name="connsiteY58" fmla="*/ 0 h 1666"/>
                      <a:gd name="connsiteX59" fmla="*/ 952 w 1904"/>
                      <a:gd name="connsiteY59" fmla="*/ 0 h 1666"/>
                      <a:gd name="connsiteX60" fmla="*/ 952 w 1904"/>
                      <a:gd name="connsiteY60" fmla="*/ 0 h 1666"/>
                      <a:gd name="connsiteX61" fmla="*/ 952 w 1904"/>
                      <a:gd name="connsiteY61" fmla="*/ 0 h 1666"/>
                      <a:gd name="connsiteX62" fmla="*/ 952 w 1904"/>
                      <a:gd name="connsiteY62" fmla="*/ 0 h 1666"/>
                      <a:gd name="connsiteX63" fmla="*/ 952 w 1904"/>
                      <a:gd name="connsiteY63" fmla="*/ 0 h 1666"/>
                      <a:gd name="connsiteX64" fmla="*/ 952 w 1904"/>
                      <a:gd name="connsiteY64" fmla="*/ 0 h 1666"/>
                      <a:gd name="connsiteX65" fmla="*/ 952 w 1904"/>
                      <a:gd name="connsiteY65" fmla="*/ 0 h 1666"/>
                      <a:gd name="connsiteX66" fmla="*/ 952 w 1904"/>
                      <a:gd name="connsiteY66" fmla="*/ 0 h 1666"/>
                      <a:gd name="connsiteX67" fmla="*/ 952 w 1904"/>
                      <a:gd name="connsiteY67" fmla="*/ 0 h 1666"/>
                      <a:gd name="connsiteX68" fmla="*/ 952 w 1904"/>
                      <a:gd name="connsiteY68" fmla="*/ 0 h 1666"/>
                      <a:gd name="connsiteX69" fmla="*/ 952 w 1904"/>
                      <a:gd name="connsiteY69" fmla="*/ 0 h 1666"/>
                      <a:gd name="connsiteX70" fmla="*/ 952 w 1904"/>
                      <a:gd name="connsiteY70" fmla="*/ 0 h 1666"/>
                      <a:gd name="connsiteX71" fmla="*/ 952 w 1904"/>
                      <a:gd name="connsiteY71" fmla="*/ 0 h 1666"/>
                      <a:gd name="connsiteX72" fmla="*/ 952 w 1904"/>
                      <a:gd name="connsiteY72" fmla="*/ 0 h 1666"/>
                      <a:gd name="connsiteX73" fmla="*/ 952 w 1904"/>
                      <a:gd name="connsiteY73" fmla="*/ 0 h 1666"/>
                      <a:gd name="connsiteX74" fmla="*/ 952 w 1904"/>
                      <a:gd name="connsiteY74" fmla="*/ 0 h 1666"/>
                      <a:gd name="connsiteX75" fmla="*/ 952 w 1904"/>
                      <a:gd name="connsiteY75" fmla="*/ 0 h 1666"/>
                      <a:gd name="connsiteX76" fmla="*/ 952 w 1904"/>
                      <a:gd name="connsiteY76" fmla="*/ 0 h 1666"/>
                      <a:gd name="connsiteX77" fmla="*/ 952 w 1904"/>
                      <a:gd name="connsiteY77" fmla="*/ 0 h 1666"/>
                      <a:gd name="connsiteX78" fmla="*/ 952 w 1904"/>
                      <a:gd name="connsiteY78" fmla="*/ 0 h 1666"/>
                      <a:gd name="connsiteX79" fmla="*/ 952 w 1904"/>
                      <a:gd name="connsiteY79" fmla="*/ 0 h 1666"/>
                      <a:gd name="connsiteX80" fmla="*/ 952 w 1904"/>
                      <a:gd name="connsiteY80" fmla="*/ 0 h 1666"/>
                      <a:gd name="connsiteX81" fmla="*/ 952 w 1904"/>
                      <a:gd name="connsiteY81" fmla="*/ 0 h 1666"/>
                      <a:gd name="connsiteX82" fmla="*/ 952 w 1904"/>
                      <a:gd name="connsiteY82" fmla="*/ 0 h 1666"/>
                      <a:gd name="connsiteX83" fmla="*/ 952 w 1904"/>
                      <a:gd name="connsiteY83" fmla="*/ 0 h 1666"/>
                      <a:gd name="connsiteX84" fmla="*/ 952 w 1904"/>
                      <a:gd name="connsiteY84" fmla="*/ 0 h 1666"/>
                      <a:gd name="connsiteX85" fmla="*/ 952 w 1904"/>
                      <a:gd name="connsiteY85" fmla="*/ 0 h 1666"/>
                      <a:gd name="connsiteX86" fmla="*/ 952 w 1904"/>
                      <a:gd name="connsiteY86" fmla="*/ 0 h 1666"/>
                      <a:gd name="connsiteX87" fmla="*/ 952 w 1904"/>
                      <a:gd name="connsiteY87" fmla="*/ 0 h 1666"/>
                      <a:gd name="connsiteX88" fmla="*/ 952 w 1904"/>
                      <a:gd name="connsiteY88" fmla="*/ 0 h 1666"/>
                      <a:gd name="connsiteX89" fmla="*/ 952 w 1904"/>
                      <a:gd name="connsiteY89" fmla="*/ 0 h 1666"/>
                      <a:gd name="connsiteX90" fmla="*/ 1905 w 1904"/>
                      <a:gd name="connsiteY90" fmla="*/ 952 h 1666"/>
                      <a:gd name="connsiteX91" fmla="*/ 1905 w 1904"/>
                      <a:gd name="connsiteY91" fmla="*/ 952 h 1666"/>
                      <a:gd name="connsiteX92" fmla="*/ 1905 w 1904"/>
                      <a:gd name="connsiteY92" fmla="*/ 952 h 1666"/>
                      <a:gd name="connsiteX93" fmla="*/ 1905 w 1904"/>
                      <a:gd name="connsiteY93" fmla="*/ 952 h 1666"/>
                      <a:gd name="connsiteX94" fmla="*/ 1905 w 1904"/>
                      <a:gd name="connsiteY94" fmla="*/ 952 h 1666"/>
                      <a:gd name="connsiteX95" fmla="*/ 1905 w 1904"/>
                      <a:gd name="connsiteY95" fmla="*/ 952 h 1666"/>
                      <a:gd name="connsiteX96" fmla="*/ 1905 w 1904"/>
                      <a:gd name="connsiteY96" fmla="*/ 952 h 1666"/>
                      <a:gd name="connsiteX97" fmla="*/ 0 w 1904"/>
                      <a:gd name="connsiteY97" fmla="*/ 952 h 1666"/>
                      <a:gd name="connsiteX98" fmla="*/ 0 w 1904"/>
                      <a:gd name="connsiteY98" fmla="*/ 952 h 1666"/>
                      <a:gd name="connsiteX99" fmla="*/ 0 w 1904"/>
                      <a:gd name="connsiteY99" fmla="*/ 952 h 1666"/>
                      <a:gd name="connsiteX100" fmla="*/ 0 w 1904"/>
                      <a:gd name="connsiteY100" fmla="*/ 952 h 1666"/>
                      <a:gd name="connsiteX101" fmla="*/ 0 w 1904"/>
                      <a:gd name="connsiteY101" fmla="*/ 952 h 1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904" h="1666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close/>
                        <a:moveTo>
                          <a:pt x="0" y="952"/>
                        </a:move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C17633FB-B0DB-4C18-817B-430158A8D1BC}"/>
                      </a:ext>
                    </a:extLst>
                  </p:cNvPr>
                  <p:cNvSpPr/>
                  <p:nvPr/>
                </p:nvSpPr>
                <p:spPr>
                  <a:xfrm>
                    <a:off x="2440490" y="3156585"/>
                    <a:ext cx="2619" cy="1904"/>
                  </a:xfrm>
                  <a:custGeom>
                    <a:avLst/>
                    <a:gdLst>
                      <a:gd name="connsiteX0" fmla="*/ 1905 w 2619"/>
                      <a:gd name="connsiteY0" fmla="*/ 952 h 1904"/>
                      <a:gd name="connsiteX1" fmla="*/ 1905 w 2619"/>
                      <a:gd name="connsiteY1" fmla="*/ 952 h 1904"/>
                      <a:gd name="connsiteX2" fmla="*/ 1905 w 2619"/>
                      <a:gd name="connsiteY2" fmla="*/ 952 h 1904"/>
                      <a:gd name="connsiteX3" fmla="*/ 1905 w 2619"/>
                      <a:gd name="connsiteY3" fmla="*/ 952 h 1904"/>
                      <a:gd name="connsiteX4" fmla="*/ 1905 w 2619"/>
                      <a:gd name="connsiteY4" fmla="*/ 952 h 1904"/>
                      <a:gd name="connsiteX5" fmla="*/ 1905 w 2619"/>
                      <a:gd name="connsiteY5" fmla="*/ 952 h 1904"/>
                      <a:gd name="connsiteX6" fmla="*/ 1905 w 2619"/>
                      <a:gd name="connsiteY6" fmla="*/ 952 h 1904"/>
                      <a:gd name="connsiteX7" fmla="*/ 1905 w 2619"/>
                      <a:gd name="connsiteY7" fmla="*/ 952 h 1904"/>
                      <a:gd name="connsiteX8" fmla="*/ 952 w 2619"/>
                      <a:gd name="connsiteY8" fmla="*/ 0 h 1904"/>
                      <a:gd name="connsiteX9" fmla="*/ 952 w 2619"/>
                      <a:gd name="connsiteY9" fmla="*/ 0 h 1904"/>
                      <a:gd name="connsiteX10" fmla="*/ 952 w 2619"/>
                      <a:gd name="connsiteY10" fmla="*/ 0 h 1904"/>
                      <a:gd name="connsiteX11" fmla="*/ 952 w 2619"/>
                      <a:gd name="connsiteY11" fmla="*/ 0 h 1904"/>
                      <a:gd name="connsiteX12" fmla="*/ 952 w 2619"/>
                      <a:gd name="connsiteY12" fmla="*/ 0 h 1904"/>
                      <a:gd name="connsiteX13" fmla="*/ 952 w 2619"/>
                      <a:gd name="connsiteY13" fmla="*/ 0 h 1904"/>
                      <a:gd name="connsiteX14" fmla="*/ 952 w 2619"/>
                      <a:gd name="connsiteY14" fmla="*/ 0 h 1904"/>
                      <a:gd name="connsiteX15" fmla="*/ 952 w 2619"/>
                      <a:gd name="connsiteY15" fmla="*/ 0 h 1904"/>
                      <a:gd name="connsiteX16" fmla="*/ 952 w 2619"/>
                      <a:gd name="connsiteY16" fmla="*/ 0 h 1904"/>
                      <a:gd name="connsiteX17" fmla="*/ 952 w 2619"/>
                      <a:gd name="connsiteY17" fmla="*/ 0 h 1904"/>
                      <a:gd name="connsiteX18" fmla="*/ 952 w 2619"/>
                      <a:gd name="connsiteY18" fmla="*/ 0 h 1904"/>
                      <a:gd name="connsiteX19" fmla="*/ 952 w 2619"/>
                      <a:gd name="connsiteY19" fmla="*/ 0 h 1904"/>
                      <a:gd name="connsiteX20" fmla="*/ 952 w 2619"/>
                      <a:gd name="connsiteY20" fmla="*/ 0 h 1904"/>
                      <a:gd name="connsiteX21" fmla="*/ 952 w 2619"/>
                      <a:gd name="connsiteY21" fmla="*/ 0 h 1904"/>
                      <a:gd name="connsiteX22" fmla="*/ 952 w 2619"/>
                      <a:gd name="connsiteY22" fmla="*/ 0 h 1904"/>
                      <a:gd name="connsiteX23" fmla="*/ 952 w 2619"/>
                      <a:gd name="connsiteY23" fmla="*/ 0 h 1904"/>
                      <a:gd name="connsiteX24" fmla="*/ 952 w 2619"/>
                      <a:gd name="connsiteY24" fmla="*/ 0 h 1904"/>
                      <a:gd name="connsiteX25" fmla="*/ 952 w 2619"/>
                      <a:gd name="connsiteY25" fmla="*/ 0 h 1904"/>
                      <a:gd name="connsiteX26" fmla="*/ 952 w 2619"/>
                      <a:gd name="connsiteY26" fmla="*/ 0 h 1904"/>
                      <a:gd name="connsiteX27" fmla="*/ 952 w 2619"/>
                      <a:gd name="connsiteY27" fmla="*/ 0 h 1904"/>
                      <a:gd name="connsiteX28" fmla="*/ 952 w 2619"/>
                      <a:gd name="connsiteY28" fmla="*/ 0 h 1904"/>
                      <a:gd name="connsiteX29" fmla="*/ 952 w 2619"/>
                      <a:gd name="connsiteY29" fmla="*/ 0 h 1904"/>
                      <a:gd name="connsiteX30" fmla="*/ 952 w 2619"/>
                      <a:gd name="connsiteY30" fmla="*/ 0 h 1904"/>
                      <a:gd name="connsiteX31" fmla="*/ 952 w 2619"/>
                      <a:gd name="connsiteY31" fmla="*/ 0 h 1904"/>
                      <a:gd name="connsiteX32" fmla="*/ 952 w 2619"/>
                      <a:gd name="connsiteY32" fmla="*/ 0 h 1904"/>
                      <a:gd name="connsiteX33" fmla="*/ 952 w 2619"/>
                      <a:gd name="connsiteY33" fmla="*/ 0 h 1904"/>
                      <a:gd name="connsiteX34" fmla="*/ 952 w 2619"/>
                      <a:gd name="connsiteY34" fmla="*/ 0 h 1904"/>
                      <a:gd name="connsiteX35" fmla="*/ 952 w 2619"/>
                      <a:gd name="connsiteY35" fmla="*/ 0 h 1904"/>
                      <a:gd name="connsiteX36" fmla="*/ 952 w 2619"/>
                      <a:gd name="connsiteY36" fmla="*/ 0 h 1904"/>
                      <a:gd name="connsiteX37" fmla="*/ 952 w 2619"/>
                      <a:gd name="connsiteY37" fmla="*/ 0 h 1904"/>
                      <a:gd name="connsiteX38" fmla="*/ 952 w 2619"/>
                      <a:gd name="connsiteY38" fmla="*/ 0 h 1904"/>
                      <a:gd name="connsiteX39" fmla="*/ 952 w 2619"/>
                      <a:gd name="connsiteY39" fmla="*/ 0 h 1904"/>
                      <a:gd name="connsiteX40" fmla="*/ 952 w 2619"/>
                      <a:gd name="connsiteY40" fmla="*/ 0 h 1904"/>
                      <a:gd name="connsiteX41" fmla="*/ 952 w 2619"/>
                      <a:gd name="connsiteY41" fmla="*/ 0 h 1904"/>
                      <a:gd name="connsiteX42" fmla="*/ 952 w 2619"/>
                      <a:gd name="connsiteY42" fmla="*/ 0 h 1904"/>
                      <a:gd name="connsiteX43" fmla="*/ 952 w 2619"/>
                      <a:gd name="connsiteY43" fmla="*/ 0 h 1904"/>
                      <a:gd name="connsiteX44" fmla="*/ 952 w 2619"/>
                      <a:gd name="connsiteY44" fmla="*/ 0 h 1904"/>
                      <a:gd name="connsiteX45" fmla="*/ 952 w 2619"/>
                      <a:gd name="connsiteY45" fmla="*/ 0 h 1904"/>
                      <a:gd name="connsiteX46" fmla="*/ 952 w 2619"/>
                      <a:gd name="connsiteY46" fmla="*/ 0 h 1904"/>
                      <a:gd name="connsiteX47" fmla="*/ 952 w 2619"/>
                      <a:gd name="connsiteY47" fmla="*/ 0 h 1904"/>
                      <a:gd name="connsiteX48" fmla="*/ 952 w 2619"/>
                      <a:gd name="connsiteY48" fmla="*/ 0 h 1904"/>
                      <a:gd name="connsiteX49" fmla="*/ 952 w 2619"/>
                      <a:gd name="connsiteY49" fmla="*/ 0 h 1904"/>
                      <a:gd name="connsiteX50" fmla="*/ 952 w 2619"/>
                      <a:gd name="connsiteY50" fmla="*/ 0 h 1904"/>
                      <a:gd name="connsiteX51" fmla="*/ 952 w 2619"/>
                      <a:gd name="connsiteY51" fmla="*/ 0 h 1904"/>
                      <a:gd name="connsiteX52" fmla="*/ 952 w 2619"/>
                      <a:gd name="connsiteY52" fmla="*/ 0 h 1904"/>
                      <a:gd name="connsiteX53" fmla="*/ 952 w 2619"/>
                      <a:gd name="connsiteY53" fmla="*/ 0 h 1904"/>
                      <a:gd name="connsiteX54" fmla="*/ 952 w 2619"/>
                      <a:gd name="connsiteY54" fmla="*/ 0 h 1904"/>
                      <a:gd name="connsiteX55" fmla="*/ 952 w 2619"/>
                      <a:gd name="connsiteY55" fmla="*/ 0 h 1904"/>
                      <a:gd name="connsiteX56" fmla="*/ 952 w 2619"/>
                      <a:gd name="connsiteY56" fmla="*/ 0 h 1904"/>
                      <a:gd name="connsiteX57" fmla="*/ 952 w 2619"/>
                      <a:gd name="connsiteY57" fmla="*/ 0 h 1904"/>
                      <a:gd name="connsiteX58" fmla="*/ 952 w 2619"/>
                      <a:gd name="connsiteY58" fmla="*/ 0 h 1904"/>
                      <a:gd name="connsiteX59" fmla="*/ 952 w 2619"/>
                      <a:gd name="connsiteY59" fmla="*/ 0 h 1904"/>
                      <a:gd name="connsiteX60" fmla="*/ 952 w 2619"/>
                      <a:gd name="connsiteY60" fmla="*/ 0 h 1904"/>
                      <a:gd name="connsiteX61" fmla="*/ 952 w 2619"/>
                      <a:gd name="connsiteY61" fmla="*/ 0 h 1904"/>
                      <a:gd name="connsiteX62" fmla="*/ 952 w 2619"/>
                      <a:gd name="connsiteY62" fmla="*/ 0 h 1904"/>
                      <a:gd name="connsiteX63" fmla="*/ 952 w 2619"/>
                      <a:gd name="connsiteY63" fmla="*/ 0 h 1904"/>
                      <a:gd name="connsiteX64" fmla="*/ 952 w 2619"/>
                      <a:gd name="connsiteY64" fmla="*/ 0 h 1904"/>
                      <a:gd name="connsiteX65" fmla="*/ 952 w 2619"/>
                      <a:gd name="connsiteY65" fmla="*/ 0 h 1904"/>
                      <a:gd name="connsiteX66" fmla="*/ 952 w 2619"/>
                      <a:gd name="connsiteY66" fmla="*/ 0 h 1904"/>
                      <a:gd name="connsiteX67" fmla="*/ 952 w 2619"/>
                      <a:gd name="connsiteY67" fmla="*/ 0 h 1904"/>
                      <a:gd name="connsiteX68" fmla="*/ 952 w 2619"/>
                      <a:gd name="connsiteY68" fmla="*/ 0 h 1904"/>
                      <a:gd name="connsiteX69" fmla="*/ 952 w 2619"/>
                      <a:gd name="connsiteY69" fmla="*/ 0 h 1904"/>
                      <a:gd name="connsiteX70" fmla="*/ 952 w 2619"/>
                      <a:gd name="connsiteY70" fmla="*/ 0 h 1904"/>
                      <a:gd name="connsiteX71" fmla="*/ 952 w 2619"/>
                      <a:gd name="connsiteY71" fmla="*/ 0 h 1904"/>
                      <a:gd name="connsiteX72" fmla="*/ 952 w 2619"/>
                      <a:gd name="connsiteY72" fmla="*/ 0 h 1904"/>
                      <a:gd name="connsiteX73" fmla="*/ 952 w 2619"/>
                      <a:gd name="connsiteY73" fmla="*/ 0 h 1904"/>
                      <a:gd name="connsiteX74" fmla="*/ 952 w 2619"/>
                      <a:gd name="connsiteY74" fmla="*/ 0 h 1904"/>
                      <a:gd name="connsiteX75" fmla="*/ 952 w 2619"/>
                      <a:gd name="connsiteY75" fmla="*/ 0 h 1904"/>
                      <a:gd name="connsiteX76" fmla="*/ 952 w 2619"/>
                      <a:gd name="connsiteY76" fmla="*/ 0 h 1904"/>
                      <a:gd name="connsiteX77" fmla="*/ 952 w 2619"/>
                      <a:gd name="connsiteY77" fmla="*/ 0 h 1904"/>
                      <a:gd name="connsiteX78" fmla="*/ 952 w 2619"/>
                      <a:gd name="connsiteY78" fmla="*/ 0 h 1904"/>
                      <a:gd name="connsiteX79" fmla="*/ 952 w 2619"/>
                      <a:gd name="connsiteY79" fmla="*/ 0 h 1904"/>
                      <a:gd name="connsiteX80" fmla="*/ 952 w 2619"/>
                      <a:gd name="connsiteY80" fmla="*/ 0 h 1904"/>
                      <a:gd name="connsiteX81" fmla="*/ 952 w 2619"/>
                      <a:gd name="connsiteY81" fmla="*/ 0 h 1904"/>
                      <a:gd name="connsiteX82" fmla="*/ 952 w 2619"/>
                      <a:gd name="connsiteY82" fmla="*/ 0 h 1904"/>
                      <a:gd name="connsiteX83" fmla="*/ 952 w 2619"/>
                      <a:gd name="connsiteY83" fmla="*/ 0 h 1904"/>
                      <a:gd name="connsiteX84" fmla="*/ 952 w 2619"/>
                      <a:gd name="connsiteY84" fmla="*/ 0 h 1904"/>
                      <a:gd name="connsiteX85" fmla="*/ 952 w 2619"/>
                      <a:gd name="connsiteY85" fmla="*/ 0 h 1904"/>
                      <a:gd name="connsiteX86" fmla="*/ 952 w 2619"/>
                      <a:gd name="connsiteY86" fmla="*/ 0 h 1904"/>
                      <a:gd name="connsiteX87" fmla="*/ 952 w 2619"/>
                      <a:gd name="connsiteY87" fmla="*/ 0 h 1904"/>
                      <a:gd name="connsiteX88" fmla="*/ 952 w 2619"/>
                      <a:gd name="connsiteY88" fmla="*/ 0 h 1904"/>
                      <a:gd name="connsiteX89" fmla="*/ 952 w 2619"/>
                      <a:gd name="connsiteY89" fmla="*/ 0 h 1904"/>
                      <a:gd name="connsiteX90" fmla="*/ 1905 w 2619"/>
                      <a:gd name="connsiteY90" fmla="*/ 952 h 1904"/>
                      <a:gd name="connsiteX91" fmla="*/ 1905 w 2619"/>
                      <a:gd name="connsiteY91" fmla="*/ 952 h 1904"/>
                      <a:gd name="connsiteX92" fmla="*/ 1905 w 2619"/>
                      <a:gd name="connsiteY92" fmla="*/ 952 h 1904"/>
                      <a:gd name="connsiteX93" fmla="*/ 1905 w 2619"/>
                      <a:gd name="connsiteY93" fmla="*/ 952 h 1904"/>
                      <a:gd name="connsiteX94" fmla="*/ 1905 w 2619"/>
                      <a:gd name="connsiteY94" fmla="*/ 952 h 1904"/>
                      <a:gd name="connsiteX95" fmla="*/ 1905 w 2619"/>
                      <a:gd name="connsiteY95" fmla="*/ 952 h 1904"/>
                      <a:gd name="connsiteX96" fmla="*/ 1905 w 2619"/>
                      <a:gd name="connsiteY96" fmla="*/ 952 h 1904"/>
                      <a:gd name="connsiteX97" fmla="*/ 0 w 2619"/>
                      <a:gd name="connsiteY97" fmla="*/ 1905 h 1904"/>
                      <a:gd name="connsiteX98" fmla="*/ 0 w 2619"/>
                      <a:gd name="connsiteY98" fmla="*/ 1905 h 1904"/>
                      <a:gd name="connsiteX99" fmla="*/ 0 w 2619"/>
                      <a:gd name="connsiteY99" fmla="*/ 1905 h 1904"/>
                      <a:gd name="connsiteX100" fmla="*/ 0 w 2619"/>
                      <a:gd name="connsiteY100" fmla="*/ 1905 h 1904"/>
                      <a:gd name="connsiteX101" fmla="*/ 0 w 2619"/>
                      <a:gd name="connsiteY101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619" h="1904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952"/>
                          <a:pt x="2858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2858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1905"/>
                          <a:pt x="2858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952"/>
                          <a:pt x="2858" y="952"/>
                          <a:pt x="1905" y="952"/>
                        </a:cubicBezTo>
                        <a:close/>
                        <a:moveTo>
                          <a:pt x="0" y="1905"/>
                        </a:move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952"/>
                          <a:pt x="0" y="952"/>
                          <a:pt x="0" y="1905"/>
                        </a:cubicBezTo>
                        <a:cubicBezTo>
                          <a:pt x="0" y="952"/>
                          <a:pt x="0" y="952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D3F2854-0BD0-4CBF-BA88-FFD929CBC4AA}"/>
                      </a:ext>
                    </a:extLst>
                  </p:cNvPr>
                  <p:cNvSpPr/>
                  <p:nvPr/>
                </p:nvSpPr>
                <p:spPr>
                  <a:xfrm>
                    <a:off x="2490258" y="3171825"/>
                    <a:ext cx="2619" cy="1578"/>
                  </a:xfrm>
                  <a:custGeom>
                    <a:avLst/>
                    <a:gdLst>
                      <a:gd name="connsiteX0" fmla="*/ 2619 w 2619"/>
                      <a:gd name="connsiteY0" fmla="*/ 952 h 1578"/>
                      <a:gd name="connsiteX1" fmla="*/ 2619 w 2619"/>
                      <a:gd name="connsiteY1" fmla="*/ 952 h 1578"/>
                      <a:gd name="connsiteX2" fmla="*/ 2619 w 2619"/>
                      <a:gd name="connsiteY2" fmla="*/ 952 h 1578"/>
                      <a:gd name="connsiteX3" fmla="*/ 2619 w 2619"/>
                      <a:gd name="connsiteY3" fmla="*/ 952 h 1578"/>
                      <a:gd name="connsiteX4" fmla="*/ 2619 w 2619"/>
                      <a:gd name="connsiteY4" fmla="*/ 952 h 1578"/>
                      <a:gd name="connsiteX5" fmla="*/ 2619 w 2619"/>
                      <a:gd name="connsiteY5" fmla="*/ 952 h 1578"/>
                      <a:gd name="connsiteX6" fmla="*/ 2619 w 2619"/>
                      <a:gd name="connsiteY6" fmla="*/ 952 h 1578"/>
                      <a:gd name="connsiteX7" fmla="*/ 2619 w 2619"/>
                      <a:gd name="connsiteY7" fmla="*/ 952 h 1578"/>
                      <a:gd name="connsiteX8" fmla="*/ 1667 w 2619"/>
                      <a:gd name="connsiteY8" fmla="*/ 0 h 1578"/>
                      <a:gd name="connsiteX9" fmla="*/ 1667 w 2619"/>
                      <a:gd name="connsiteY9" fmla="*/ 0 h 1578"/>
                      <a:gd name="connsiteX10" fmla="*/ 1667 w 2619"/>
                      <a:gd name="connsiteY10" fmla="*/ 0 h 1578"/>
                      <a:gd name="connsiteX11" fmla="*/ 1667 w 2619"/>
                      <a:gd name="connsiteY11" fmla="*/ 0 h 1578"/>
                      <a:gd name="connsiteX12" fmla="*/ 1667 w 2619"/>
                      <a:gd name="connsiteY12" fmla="*/ 0 h 1578"/>
                      <a:gd name="connsiteX13" fmla="*/ 1667 w 2619"/>
                      <a:gd name="connsiteY13" fmla="*/ 0 h 1578"/>
                      <a:gd name="connsiteX14" fmla="*/ 1667 w 2619"/>
                      <a:gd name="connsiteY14" fmla="*/ 0 h 1578"/>
                      <a:gd name="connsiteX15" fmla="*/ 1667 w 2619"/>
                      <a:gd name="connsiteY15" fmla="*/ 0 h 1578"/>
                      <a:gd name="connsiteX16" fmla="*/ 1667 w 2619"/>
                      <a:gd name="connsiteY16" fmla="*/ 0 h 1578"/>
                      <a:gd name="connsiteX17" fmla="*/ 1667 w 2619"/>
                      <a:gd name="connsiteY17" fmla="*/ 0 h 1578"/>
                      <a:gd name="connsiteX18" fmla="*/ 1667 w 2619"/>
                      <a:gd name="connsiteY18" fmla="*/ 0 h 1578"/>
                      <a:gd name="connsiteX19" fmla="*/ 1667 w 2619"/>
                      <a:gd name="connsiteY19" fmla="*/ 0 h 1578"/>
                      <a:gd name="connsiteX20" fmla="*/ 1667 w 2619"/>
                      <a:gd name="connsiteY20" fmla="*/ 0 h 1578"/>
                      <a:gd name="connsiteX21" fmla="*/ 1667 w 2619"/>
                      <a:gd name="connsiteY21" fmla="*/ 0 h 1578"/>
                      <a:gd name="connsiteX22" fmla="*/ 1667 w 2619"/>
                      <a:gd name="connsiteY22" fmla="*/ 0 h 1578"/>
                      <a:gd name="connsiteX23" fmla="*/ 1667 w 2619"/>
                      <a:gd name="connsiteY23" fmla="*/ 0 h 1578"/>
                      <a:gd name="connsiteX24" fmla="*/ 1667 w 2619"/>
                      <a:gd name="connsiteY24" fmla="*/ 0 h 1578"/>
                      <a:gd name="connsiteX25" fmla="*/ 1667 w 2619"/>
                      <a:gd name="connsiteY25" fmla="*/ 0 h 1578"/>
                      <a:gd name="connsiteX26" fmla="*/ 1667 w 2619"/>
                      <a:gd name="connsiteY26" fmla="*/ 0 h 1578"/>
                      <a:gd name="connsiteX27" fmla="*/ 1667 w 2619"/>
                      <a:gd name="connsiteY27" fmla="*/ 0 h 1578"/>
                      <a:gd name="connsiteX28" fmla="*/ 1667 w 2619"/>
                      <a:gd name="connsiteY28" fmla="*/ 0 h 1578"/>
                      <a:gd name="connsiteX29" fmla="*/ 1667 w 2619"/>
                      <a:gd name="connsiteY29" fmla="*/ 0 h 1578"/>
                      <a:gd name="connsiteX30" fmla="*/ 1667 w 2619"/>
                      <a:gd name="connsiteY30" fmla="*/ 0 h 1578"/>
                      <a:gd name="connsiteX31" fmla="*/ 1667 w 2619"/>
                      <a:gd name="connsiteY31" fmla="*/ 0 h 1578"/>
                      <a:gd name="connsiteX32" fmla="*/ 1667 w 2619"/>
                      <a:gd name="connsiteY32" fmla="*/ 0 h 1578"/>
                      <a:gd name="connsiteX33" fmla="*/ 1667 w 2619"/>
                      <a:gd name="connsiteY33" fmla="*/ 0 h 1578"/>
                      <a:gd name="connsiteX34" fmla="*/ 1667 w 2619"/>
                      <a:gd name="connsiteY34" fmla="*/ 0 h 1578"/>
                      <a:gd name="connsiteX35" fmla="*/ 1667 w 2619"/>
                      <a:gd name="connsiteY35" fmla="*/ 0 h 1578"/>
                      <a:gd name="connsiteX36" fmla="*/ 1667 w 2619"/>
                      <a:gd name="connsiteY36" fmla="*/ 0 h 1578"/>
                      <a:gd name="connsiteX37" fmla="*/ 1667 w 2619"/>
                      <a:gd name="connsiteY37" fmla="*/ 0 h 1578"/>
                      <a:gd name="connsiteX38" fmla="*/ 1667 w 2619"/>
                      <a:gd name="connsiteY38" fmla="*/ 0 h 1578"/>
                      <a:gd name="connsiteX39" fmla="*/ 1667 w 2619"/>
                      <a:gd name="connsiteY39" fmla="*/ 0 h 1578"/>
                      <a:gd name="connsiteX40" fmla="*/ 1667 w 2619"/>
                      <a:gd name="connsiteY40" fmla="*/ 0 h 1578"/>
                      <a:gd name="connsiteX41" fmla="*/ 1667 w 2619"/>
                      <a:gd name="connsiteY41" fmla="*/ 0 h 1578"/>
                      <a:gd name="connsiteX42" fmla="*/ 1667 w 2619"/>
                      <a:gd name="connsiteY42" fmla="*/ 0 h 1578"/>
                      <a:gd name="connsiteX43" fmla="*/ 1667 w 2619"/>
                      <a:gd name="connsiteY43" fmla="*/ 0 h 1578"/>
                      <a:gd name="connsiteX44" fmla="*/ 1667 w 2619"/>
                      <a:gd name="connsiteY44" fmla="*/ 0 h 1578"/>
                      <a:gd name="connsiteX45" fmla="*/ 1667 w 2619"/>
                      <a:gd name="connsiteY45" fmla="*/ 0 h 1578"/>
                      <a:gd name="connsiteX46" fmla="*/ 1667 w 2619"/>
                      <a:gd name="connsiteY46" fmla="*/ 0 h 1578"/>
                      <a:gd name="connsiteX47" fmla="*/ 1667 w 2619"/>
                      <a:gd name="connsiteY47" fmla="*/ 0 h 1578"/>
                      <a:gd name="connsiteX48" fmla="*/ 1667 w 2619"/>
                      <a:gd name="connsiteY48" fmla="*/ 0 h 1578"/>
                      <a:gd name="connsiteX49" fmla="*/ 1667 w 2619"/>
                      <a:gd name="connsiteY49" fmla="*/ 0 h 1578"/>
                      <a:gd name="connsiteX50" fmla="*/ 1667 w 2619"/>
                      <a:gd name="connsiteY50" fmla="*/ 0 h 1578"/>
                      <a:gd name="connsiteX51" fmla="*/ 1667 w 2619"/>
                      <a:gd name="connsiteY51" fmla="*/ 0 h 1578"/>
                      <a:gd name="connsiteX52" fmla="*/ 1667 w 2619"/>
                      <a:gd name="connsiteY52" fmla="*/ 0 h 1578"/>
                      <a:gd name="connsiteX53" fmla="*/ 1667 w 2619"/>
                      <a:gd name="connsiteY53" fmla="*/ 0 h 1578"/>
                      <a:gd name="connsiteX54" fmla="*/ 1667 w 2619"/>
                      <a:gd name="connsiteY54" fmla="*/ 0 h 1578"/>
                      <a:gd name="connsiteX55" fmla="*/ 1667 w 2619"/>
                      <a:gd name="connsiteY55" fmla="*/ 0 h 1578"/>
                      <a:gd name="connsiteX56" fmla="*/ 1667 w 2619"/>
                      <a:gd name="connsiteY56" fmla="*/ 0 h 1578"/>
                      <a:gd name="connsiteX57" fmla="*/ 1667 w 2619"/>
                      <a:gd name="connsiteY57" fmla="*/ 0 h 1578"/>
                      <a:gd name="connsiteX58" fmla="*/ 1667 w 2619"/>
                      <a:gd name="connsiteY58" fmla="*/ 0 h 1578"/>
                      <a:gd name="connsiteX59" fmla="*/ 1667 w 2619"/>
                      <a:gd name="connsiteY59" fmla="*/ 0 h 1578"/>
                      <a:gd name="connsiteX60" fmla="*/ 1667 w 2619"/>
                      <a:gd name="connsiteY60" fmla="*/ 0 h 1578"/>
                      <a:gd name="connsiteX61" fmla="*/ 1667 w 2619"/>
                      <a:gd name="connsiteY61" fmla="*/ 0 h 1578"/>
                      <a:gd name="connsiteX62" fmla="*/ 1667 w 2619"/>
                      <a:gd name="connsiteY62" fmla="*/ 0 h 1578"/>
                      <a:gd name="connsiteX63" fmla="*/ 1667 w 2619"/>
                      <a:gd name="connsiteY63" fmla="*/ 0 h 1578"/>
                      <a:gd name="connsiteX64" fmla="*/ 1667 w 2619"/>
                      <a:gd name="connsiteY64" fmla="*/ 0 h 1578"/>
                      <a:gd name="connsiteX65" fmla="*/ 1667 w 2619"/>
                      <a:gd name="connsiteY65" fmla="*/ 0 h 1578"/>
                      <a:gd name="connsiteX66" fmla="*/ 1667 w 2619"/>
                      <a:gd name="connsiteY66" fmla="*/ 0 h 1578"/>
                      <a:gd name="connsiteX67" fmla="*/ 1667 w 2619"/>
                      <a:gd name="connsiteY67" fmla="*/ 0 h 1578"/>
                      <a:gd name="connsiteX68" fmla="*/ 1667 w 2619"/>
                      <a:gd name="connsiteY68" fmla="*/ 0 h 1578"/>
                      <a:gd name="connsiteX69" fmla="*/ 1667 w 2619"/>
                      <a:gd name="connsiteY69" fmla="*/ 0 h 1578"/>
                      <a:gd name="connsiteX70" fmla="*/ 1667 w 2619"/>
                      <a:gd name="connsiteY70" fmla="*/ 0 h 1578"/>
                      <a:gd name="connsiteX71" fmla="*/ 1667 w 2619"/>
                      <a:gd name="connsiteY71" fmla="*/ 0 h 1578"/>
                      <a:gd name="connsiteX72" fmla="*/ 1667 w 2619"/>
                      <a:gd name="connsiteY72" fmla="*/ 0 h 1578"/>
                      <a:gd name="connsiteX73" fmla="*/ 1667 w 2619"/>
                      <a:gd name="connsiteY73" fmla="*/ 0 h 1578"/>
                      <a:gd name="connsiteX74" fmla="*/ 1667 w 2619"/>
                      <a:gd name="connsiteY74" fmla="*/ 0 h 1578"/>
                      <a:gd name="connsiteX75" fmla="*/ 1667 w 2619"/>
                      <a:gd name="connsiteY75" fmla="*/ 0 h 1578"/>
                      <a:gd name="connsiteX76" fmla="*/ 1667 w 2619"/>
                      <a:gd name="connsiteY76" fmla="*/ 0 h 1578"/>
                      <a:gd name="connsiteX77" fmla="*/ 1667 w 2619"/>
                      <a:gd name="connsiteY77" fmla="*/ 0 h 1578"/>
                      <a:gd name="connsiteX78" fmla="*/ 1667 w 2619"/>
                      <a:gd name="connsiteY78" fmla="*/ 0 h 1578"/>
                      <a:gd name="connsiteX79" fmla="*/ 1667 w 2619"/>
                      <a:gd name="connsiteY79" fmla="*/ 0 h 1578"/>
                      <a:gd name="connsiteX80" fmla="*/ 1667 w 2619"/>
                      <a:gd name="connsiteY80" fmla="*/ 0 h 1578"/>
                      <a:gd name="connsiteX81" fmla="*/ 1667 w 2619"/>
                      <a:gd name="connsiteY81" fmla="*/ 0 h 1578"/>
                      <a:gd name="connsiteX82" fmla="*/ 1667 w 2619"/>
                      <a:gd name="connsiteY82" fmla="*/ 0 h 1578"/>
                      <a:gd name="connsiteX83" fmla="*/ 1667 w 2619"/>
                      <a:gd name="connsiteY83" fmla="*/ 0 h 1578"/>
                      <a:gd name="connsiteX84" fmla="*/ 1667 w 2619"/>
                      <a:gd name="connsiteY84" fmla="*/ 0 h 1578"/>
                      <a:gd name="connsiteX85" fmla="*/ 1667 w 2619"/>
                      <a:gd name="connsiteY85" fmla="*/ 0 h 1578"/>
                      <a:gd name="connsiteX86" fmla="*/ 1667 w 2619"/>
                      <a:gd name="connsiteY86" fmla="*/ 0 h 1578"/>
                      <a:gd name="connsiteX87" fmla="*/ 1667 w 2619"/>
                      <a:gd name="connsiteY87" fmla="*/ 0 h 1578"/>
                      <a:gd name="connsiteX88" fmla="*/ 1667 w 2619"/>
                      <a:gd name="connsiteY88" fmla="*/ 0 h 1578"/>
                      <a:gd name="connsiteX89" fmla="*/ 1667 w 2619"/>
                      <a:gd name="connsiteY89" fmla="*/ 0 h 1578"/>
                      <a:gd name="connsiteX90" fmla="*/ 2619 w 2619"/>
                      <a:gd name="connsiteY90" fmla="*/ 952 h 1578"/>
                      <a:gd name="connsiteX91" fmla="*/ 2619 w 2619"/>
                      <a:gd name="connsiteY91" fmla="*/ 952 h 1578"/>
                      <a:gd name="connsiteX92" fmla="*/ 2619 w 2619"/>
                      <a:gd name="connsiteY92" fmla="*/ 952 h 1578"/>
                      <a:gd name="connsiteX93" fmla="*/ 2619 w 2619"/>
                      <a:gd name="connsiteY93" fmla="*/ 952 h 1578"/>
                      <a:gd name="connsiteX94" fmla="*/ 2619 w 2619"/>
                      <a:gd name="connsiteY94" fmla="*/ 952 h 1578"/>
                      <a:gd name="connsiteX95" fmla="*/ 2619 w 2619"/>
                      <a:gd name="connsiteY95" fmla="*/ 952 h 1578"/>
                      <a:gd name="connsiteX96" fmla="*/ 2619 w 2619"/>
                      <a:gd name="connsiteY96" fmla="*/ 952 h 1578"/>
                      <a:gd name="connsiteX97" fmla="*/ 714 w 2619"/>
                      <a:gd name="connsiteY97" fmla="*/ 952 h 1578"/>
                      <a:gd name="connsiteX98" fmla="*/ 714 w 2619"/>
                      <a:gd name="connsiteY98" fmla="*/ 952 h 1578"/>
                      <a:gd name="connsiteX99" fmla="*/ 714 w 2619"/>
                      <a:gd name="connsiteY99" fmla="*/ 952 h 1578"/>
                      <a:gd name="connsiteX100" fmla="*/ 714 w 2619"/>
                      <a:gd name="connsiteY100" fmla="*/ 952 h 1578"/>
                      <a:gd name="connsiteX101" fmla="*/ 714 w 2619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619" h="1578">
                        <a:moveTo>
                          <a:pt x="2619" y="952"/>
                        </a:move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2619" y="1905"/>
                          <a:pt x="2619" y="1905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close/>
                        <a:moveTo>
                          <a:pt x="714" y="952"/>
                        </a:moveTo>
                        <a:cubicBezTo>
                          <a:pt x="714" y="952"/>
                          <a:pt x="714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714" y="952"/>
                          <a:pt x="714" y="952"/>
                          <a:pt x="714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A684FEC8-6DCB-4125-B678-67CEA0280461}"/>
                      </a:ext>
                    </a:extLst>
                  </p:cNvPr>
                  <p:cNvSpPr/>
                  <p:nvPr/>
                </p:nvSpPr>
                <p:spPr>
                  <a:xfrm>
                    <a:off x="2481447" y="3139439"/>
                    <a:ext cx="1904" cy="1578"/>
                  </a:xfrm>
                  <a:custGeom>
                    <a:avLst/>
                    <a:gdLst>
                      <a:gd name="connsiteX0" fmla="*/ 1905 w 1904"/>
                      <a:gd name="connsiteY0" fmla="*/ 952 h 1578"/>
                      <a:gd name="connsiteX1" fmla="*/ 1905 w 1904"/>
                      <a:gd name="connsiteY1" fmla="*/ 952 h 1578"/>
                      <a:gd name="connsiteX2" fmla="*/ 1905 w 1904"/>
                      <a:gd name="connsiteY2" fmla="*/ 952 h 1578"/>
                      <a:gd name="connsiteX3" fmla="*/ 1905 w 1904"/>
                      <a:gd name="connsiteY3" fmla="*/ 952 h 1578"/>
                      <a:gd name="connsiteX4" fmla="*/ 1905 w 1904"/>
                      <a:gd name="connsiteY4" fmla="*/ 952 h 1578"/>
                      <a:gd name="connsiteX5" fmla="*/ 1905 w 1904"/>
                      <a:gd name="connsiteY5" fmla="*/ 952 h 1578"/>
                      <a:gd name="connsiteX6" fmla="*/ 1905 w 1904"/>
                      <a:gd name="connsiteY6" fmla="*/ 952 h 1578"/>
                      <a:gd name="connsiteX7" fmla="*/ 1905 w 1904"/>
                      <a:gd name="connsiteY7" fmla="*/ 952 h 1578"/>
                      <a:gd name="connsiteX8" fmla="*/ 952 w 1904"/>
                      <a:gd name="connsiteY8" fmla="*/ 0 h 1578"/>
                      <a:gd name="connsiteX9" fmla="*/ 952 w 1904"/>
                      <a:gd name="connsiteY9" fmla="*/ 0 h 1578"/>
                      <a:gd name="connsiteX10" fmla="*/ 952 w 1904"/>
                      <a:gd name="connsiteY10" fmla="*/ 0 h 1578"/>
                      <a:gd name="connsiteX11" fmla="*/ 952 w 1904"/>
                      <a:gd name="connsiteY11" fmla="*/ 0 h 1578"/>
                      <a:gd name="connsiteX12" fmla="*/ 952 w 1904"/>
                      <a:gd name="connsiteY12" fmla="*/ 0 h 1578"/>
                      <a:gd name="connsiteX13" fmla="*/ 952 w 1904"/>
                      <a:gd name="connsiteY13" fmla="*/ 0 h 1578"/>
                      <a:gd name="connsiteX14" fmla="*/ 952 w 1904"/>
                      <a:gd name="connsiteY14" fmla="*/ 0 h 1578"/>
                      <a:gd name="connsiteX15" fmla="*/ 952 w 1904"/>
                      <a:gd name="connsiteY15" fmla="*/ 0 h 1578"/>
                      <a:gd name="connsiteX16" fmla="*/ 952 w 1904"/>
                      <a:gd name="connsiteY16" fmla="*/ 0 h 1578"/>
                      <a:gd name="connsiteX17" fmla="*/ 952 w 1904"/>
                      <a:gd name="connsiteY17" fmla="*/ 0 h 1578"/>
                      <a:gd name="connsiteX18" fmla="*/ 952 w 1904"/>
                      <a:gd name="connsiteY18" fmla="*/ 0 h 1578"/>
                      <a:gd name="connsiteX19" fmla="*/ 952 w 1904"/>
                      <a:gd name="connsiteY19" fmla="*/ 0 h 1578"/>
                      <a:gd name="connsiteX20" fmla="*/ 952 w 1904"/>
                      <a:gd name="connsiteY20" fmla="*/ 0 h 1578"/>
                      <a:gd name="connsiteX21" fmla="*/ 952 w 1904"/>
                      <a:gd name="connsiteY21" fmla="*/ 0 h 1578"/>
                      <a:gd name="connsiteX22" fmla="*/ 952 w 1904"/>
                      <a:gd name="connsiteY22" fmla="*/ 0 h 1578"/>
                      <a:gd name="connsiteX23" fmla="*/ 952 w 1904"/>
                      <a:gd name="connsiteY23" fmla="*/ 0 h 1578"/>
                      <a:gd name="connsiteX24" fmla="*/ 952 w 1904"/>
                      <a:gd name="connsiteY24" fmla="*/ 0 h 1578"/>
                      <a:gd name="connsiteX25" fmla="*/ 952 w 1904"/>
                      <a:gd name="connsiteY25" fmla="*/ 0 h 1578"/>
                      <a:gd name="connsiteX26" fmla="*/ 952 w 1904"/>
                      <a:gd name="connsiteY26" fmla="*/ 0 h 1578"/>
                      <a:gd name="connsiteX27" fmla="*/ 952 w 1904"/>
                      <a:gd name="connsiteY27" fmla="*/ 0 h 1578"/>
                      <a:gd name="connsiteX28" fmla="*/ 952 w 1904"/>
                      <a:gd name="connsiteY28" fmla="*/ 0 h 1578"/>
                      <a:gd name="connsiteX29" fmla="*/ 952 w 1904"/>
                      <a:gd name="connsiteY29" fmla="*/ 0 h 1578"/>
                      <a:gd name="connsiteX30" fmla="*/ 952 w 1904"/>
                      <a:gd name="connsiteY30" fmla="*/ 0 h 1578"/>
                      <a:gd name="connsiteX31" fmla="*/ 952 w 1904"/>
                      <a:gd name="connsiteY31" fmla="*/ 0 h 1578"/>
                      <a:gd name="connsiteX32" fmla="*/ 952 w 1904"/>
                      <a:gd name="connsiteY32" fmla="*/ 0 h 1578"/>
                      <a:gd name="connsiteX33" fmla="*/ 952 w 1904"/>
                      <a:gd name="connsiteY33" fmla="*/ 0 h 1578"/>
                      <a:gd name="connsiteX34" fmla="*/ 952 w 1904"/>
                      <a:gd name="connsiteY34" fmla="*/ 0 h 1578"/>
                      <a:gd name="connsiteX35" fmla="*/ 952 w 1904"/>
                      <a:gd name="connsiteY35" fmla="*/ 0 h 1578"/>
                      <a:gd name="connsiteX36" fmla="*/ 952 w 1904"/>
                      <a:gd name="connsiteY36" fmla="*/ 0 h 1578"/>
                      <a:gd name="connsiteX37" fmla="*/ 952 w 1904"/>
                      <a:gd name="connsiteY37" fmla="*/ 0 h 1578"/>
                      <a:gd name="connsiteX38" fmla="*/ 952 w 1904"/>
                      <a:gd name="connsiteY38" fmla="*/ 0 h 1578"/>
                      <a:gd name="connsiteX39" fmla="*/ 952 w 1904"/>
                      <a:gd name="connsiteY39" fmla="*/ 0 h 1578"/>
                      <a:gd name="connsiteX40" fmla="*/ 952 w 1904"/>
                      <a:gd name="connsiteY40" fmla="*/ 0 h 1578"/>
                      <a:gd name="connsiteX41" fmla="*/ 952 w 1904"/>
                      <a:gd name="connsiteY41" fmla="*/ 0 h 1578"/>
                      <a:gd name="connsiteX42" fmla="*/ 952 w 1904"/>
                      <a:gd name="connsiteY42" fmla="*/ 0 h 1578"/>
                      <a:gd name="connsiteX43" fmla="*/ 952 w 1904"/>
                      <a:gd name="connsiteY43" fmla="*/ 0 h 1578"/>
                      <a:gd name="connsiteX44" fmla="*/ 952 w 1904"/>
                      <a:gd name="connsiteY44" fmla="*/ 0 h 1578"/>
                      <a:gd name="connsiteX45" fmla="*/ 952 w 1904"/>
                      <a:gd name="connsiteY45" fmla="*/ 0 h 1578"/>
                      <a:gd name="connsiteX46" fmla="*/ 952 w 1904"/>
                      <a:gd name="connsiteY46" fmla="*/ 0 h 1578"/>
                      <a:gd name="connsiteX47" fmla="*/ 952 w 1904"/>
                      <a:gd name="connsiteY47" fmla="*/ 0 h 1578"/>
                      <a:gd name="connsiteX48" fmla="*/ 952 w 1904"/>
                      <a:gd name="connsiteY48" fmla="*/ 0 h 1578"/>
                      <a:gd name="connsiteX49" fmla="*/ 952 w 1904"/>
                      <a:gd name="connsiteY49" fmla="*/ 0 h 1578"/>
                      <a:gd name="connsiteX50" fmla="*/ 952 w 1904"/>
                      <a:gd name="connsiteY50" fmla="*/ 0 h 1578"/>
                      <a:gd name="connsiteX51" fmla="*/ 952 w 1904"/>
                      <a:gd name="connsiteY51" fmla="*/ 0 h 1578"/>
                      <a:gd name="connsiteX52" fmla="*/ 952 w 1904"/>
                      <a:gd name="connsiteY52" fmla="*/ 0 h 1578"/>
                      <a:gd name="connsiteX53" fmla="*/ 952 w 1904"/>
                      <a:gd name="connsiteY53" fmla="*/ 0 h 1578"/>
                      <a:gd name="connsiteX54" fmla="*/ 952 w 1904"/>
                      <a:gd name="connsiteY54" fmla="*/ 0 h 1578"/>
                      <a:gd name="connsiteX55" fmla="*/ 952 w 1904"/>
                      <a:gd name="connsiteY55" fmla="*/ 0 h 1578"/>
                      <a:gd name="connsiteX56" fmla="*/ 952 w 1904"/>
                      <a:gd name="connsiteY56" fmla="*/ 0 h 1578"/>
                      <a:gd name="connsiteX57" fmla="*/ 952 w 1904"/>
                      <a:gd name="connsiteY57" fmla="*/ 0 h 1578"/>
                      <a:gd name="connsiteX58" fmla="*/ 952 w 1904"/>
                      <a:gd name="connsiteY58" fmla="*/ 0 h 1578"/>
                      <a:gd name="connsiteX59" fmla="*/ 952 w 1904"/>
                      <a:gd name="connsiteY59" fmla="*/ 0 h 1578"/>
                      <a:gd name="connsiteX60" fmla="*/ 952 w 1904"/>
                      <a:gd name="connsiteY60" fmla="*/ 0 h 1578"/>
                      <a:gd name="connsiteX61" fmla="*/ 952 w 1904"/>
                      <a:gd name="connsiteY61" fmla="*/ 0 h 1578"/>
                      <a:gd name="connsiteX62" fmla="*/ 952 w 1904"/>
                      <a:gd name="connsiteY62" fmla="*/ 0 h 1578"/>
                      <a:gd name="connsiteX63" fmla="*/ 952 w 1904"/>
                      <a:gd name="connsiteY63" fmla="*/ 0 h 1578"/>
                      <a:gd name="connsiteX64" fmla="*/ 952 w 1904"/>
                      <a:gd name="connsiteY64" fmla="*/ 0 h 1578"/>
                      <a:gd name="connsiteX65" fmla="*/ 952 w 1904"/>
                      <a:gd name="connsiteY65" fmla="*/ 0 h 1578"/>
                      <a:gd name="connsiteX66" fmla="*/ 952 w 1904"/>
                      <a:gd name="connsiteY66" fmla="*/ 0 h 1578"/>
                      <a:gd name="connsiteX67" fmla="*/ 952 w 1904"/>
                      <a:gd name="connsiteY67" fmla="*/ 0 h 1578"/>
                      <a:gd name="connsiteX68" fmla="*/ 952 w 1904"/>
                      <a:gd name="connsiteY68" fmla="*/ 0 h 1578"/>
                      <a:gd name="connsiteX69" fmla="*/ 952 w 1904"/>
                      <a:gd name="connsiteY69" fmla="*/ 0 h 1578"/>
                      <a:gd name="connsiteX70" fmla="*/ 952 w 1904"/>
                      <a:gd name="connsiteY70" fmla="*/ 0 h 1578"/>
                      <a:gd name="connsiteX71" fmla="*/ 952 w 1904"/>
                      <a:gd name="connsiteY71" fmla="*/ 0 h 1578"/>
                      <a:gd name="connsiteX72" fmla="*/ 952 w 1904"/>
                      <a:gd name="connsiteY72" fmla="*/ 0 h 1578"/>
                      <a:gd name="connsiteX73" fmla="*/ 952 w 1904"/>
                      <a:gd name="connsiteY73" fmla="*/ 0 h 1578"/>
                      <a:gd name="connsiteX74" fmla="*/ 952 w 1904"/>
                      <a:gd name="connsiteY74" fmla="*/ 0 h 1578"/>
                      <a:gd name="connsiteX75" fmla="*/ 952 w 1904"/>
                      <a:gd name="connsiteY75" fmla="*/ 0 h 1578"/>
                      <a:gd name="connsiteX76" fmla="*/ 952 w 1904"/>
                      <a:gd name="connsiteY76" fmla="*/ 0 h 1578"/>
                      <a:gd name="connsiteX77" fmla="*/ 952 w 1904"/>
                      <a:gd name="connsiteY77" fmla="*/ 0 h 1578"/>
                      <a:gd name="connsiteX78" fmla="*/ 952 w 1904"/>
                      <a:gd name="connsiteY78" fmla="*/ 0 h 1578"/>
                      <a:gd name="connsiteX79" fmla="*/ 952 w 1904"/>
                      <a:gd name="connsiteY79" fmla="*/ 0 h 1578"/>
                      <a:gd name="connsiteX80" fmla="*/ 952 w 1904"/>
                      <a:gd name="connsiteY80" fmla="*/ 0 h 1578"/>
                      <a:gd name="connsiteX81" fmla="*/ 952 w 1904"/>
                      <a:gd name="connsiteY81" fmla="*/ 0 h 1578"/>
                      <a:gd name="connsiteX82" fmla="*/ 952 w 1904"/>
                      <a:gd name="connsiteY82" fmla="*/ 0 h 1578"/>
                      <a:gd name="connsiteX83" fmla="*/ 952 w 1904"/>
                      <a:gd name="connsiteY83" fmla="*/ 0 h 1578"/>
                      <a:gd name="connsiteX84" fmla="*/ 952 w 1904"/>
                      <a:gd name="connsiteY84" fmla="*/ 0 h 1578"/>
                      <a:gd name="connsiteX85" fmla="*/ 952 w 1904"/>
                      <a:gd name="connsiteY85" fmla="*/ 0 h 1578"/>
                      <a:gd name="connsiteX86" fmla="*/ 952 w 1904"/>
                      <a:gd name="connsiteY86" fmla="*/ 0 h 1578"/>
                      <a:gd name="connsiteX87" fmla="*/ 952 w 1904"/>
                      <a:gd name="connsiteY87" fmla="*/ 0 h 1578"/>
                      <a:gd name="connsiteX88" fmla="*/ 952 w 1904"/>
                      <a:gd name="connsiteY88" fmla="*/ 0 h 1578"/>
                      <a:gd name="connsiteX89" fmla="*/ 952 w 1904"/>
                      <a:gd name="connsiteY89" fmla="*/ 0 h 1578"/>
                      <a:gd name="connsiteX90" fmla="*/ 1905 w 1904"/>
                      <a:gd name="connsiteY90" fmla="*/ 952 h 1578"/>
                      <a:gd name="connsiteX91" fmla="*/ 1905 w 1904"/>
                      <a:gd name="connsiteY91" fmla="*/ 952 h 1578"/>
                      <a:gd name="connsiteX92" fmla="*/ 1905 w 1904"/>
                      <a:gd name="connsiteY92" fmla="*/ 952 h 1578"/>
                      <a:gd name="connsiteX93" fmla="*/ 1905 w 1904"/>
                      <a:gd name="connsiteY93" fmla="*/ 952 h 1578"/>
                      <a:gd name="connsiteX94" fmla="*/ 1905 w 1904"/>
                      <a:gd name="connsiteY94" fmla="*/ 952 h 1578"/>
                      <a:gd name="connsiteX95" fmla="*/ 1905 w 1904"/>
                      <a:gd name="connsiteY95" fmla="*/ 952 h 1578"/>
                      <a:gd name="connsiteX96" fmla="*/ 1905 w 1904"/>
                      <a:gd name="connsiteY96" fmla="*/ 952 h 1578"/>
                      <a:gd name="connsiteX97" fmla="*/ 0 w 1904"/>
                      <a:gd name="connsiteY97" fmla="*/ 952 h 1578"/>
                      <a:gd name="connsiteX98" fmla="*/ 0 w 1904"/>
                      <a:gd name="connsiteY98" fmla="*/ 952 h 1578"/>
                      <a:gd name="connsiteX99" fmla="*/ 0 w 1904"/>
                      <a:gd name="connsiteY99" fmla="*/ 952 h 1578"/>
                      <a:gd name="connsiteX100" fmla="*/ 0 w 1904"/>
                      <a:gd name="connsiteY100" fmla="*/ 952 h 1578"/>
                      <a:gd name="connsiteX101" fmla="*/ 0 w 1904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904" h="1578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close/>
                        <a:moveTo>
                          <a:pt x="0" y="952"/>
                        </a:move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C90AE283-A4C1-4A6A-8EF4-A6881446E23B}"/>
                      </a:ext>
                    </a:extLst>
                  </p:cNvPr>
                  <p:cNvSpPr/>
                  <p:nvPr/>
                </p:nvSpPr>
                <p:spPr>
                  <a:xfrm>
                    <a:off x="2505260" y="3160395"/>
                    <a:ext cx="3809" cy="1904"/>
                  </a:xfrm>
                  <a:custGeom>
                    <a:avLst/>
                    <a:gdLst>
                      <a:gd name="connsiteX0" fmla="*/ 3810 w 3809"/>
                      <a:gd name="connsiteY0" fmla="*/ 952 h 1904"/>
                      <a:gd name="connsiteX1" fmla="*/ 3810 w 3809"/>
                      <a:gd name="connsiteY1" fmla="*/ 952 h 1904"/>
                      <a:gd name="connsiteX2" fmla="*/ 3810 w 3809"/>
                      <a:gd name="connsiteY2" fmla="*/ 952 h 1904"/>
                      <a:gd name="connsiteX3" fmla="*/ 3810 w 3809"/>
                      <a:gd name="connsiteY3" fmla="*/ 952 h 1904"/>
                      <a:gd name="connsiteX4" fmla="*/ 3810 w 3809"/>
                      <a:gd name="connsiteY4" fmla="*/ 952 h 1904"/>
                      <a:gd name="connsiteX5" fmla="*/ 3810 w 3809"/>
                      <a:gd name="connsiteY5" fmla="*/ 0 h 1904"/>
                      <a:gd name="connsiteX6" fmla="*/ 3810 w 3809"/>
                      <a:gd name="connsiteY6" fmla="*/ 0 h 1904"/>
                      <a:gd name="connsiteX7" fmla="*/ 3810 w 3809"/>
                      <a:gd name="connsiteY7" fmla="*/ 0 h 1904"/>
                      <a:gd name="connsiteX8" fmla="*/ 3810 w 3809"/>
                      <a:gd name="connsiteY8" fmla="*/ 0 h 1904"/>
                      <a:gd name="connsiteX9" fmla="*/ 3810 w 3809"/>
                      <a:gd name="connsiteY9" fmla="*/ 0 h 1904"/>
                      <a:gd name="connsiteX10" fmla="*/ 3810 w 3809"/>
                      <a:gd name="connsiteY10" fmla="*/ 0 h 1904"/>
                      <a:gd name="connsiteX11" fmla="*/ 3810 w 3809"/>
                      <a:gd name="connsiteY11" fmla="*/ 0 h 1904"/>
                      <a:gd name="connsiteX12" fmla="*/ 3810 w 3809"/>
                      <a:gd name="connsiteY12" fmla="*/ 0 h 1904"/>
                      <a:gd name="connsiteX13" fmla="*/ 3810 w 3809"/>
                      <a:gd name="connsiteY13" fmla="*/ 0 h 1904"/>
                      <a:gd name="connsiteX14" fmla="*/ 3810 w 3809"/>
                      <a:gd name="connsiteY14" fmla="*/ 0 h 1904"/>
                      <a:gd name="connsiteX15" fmla="*/ 3810 w 3809"/>
                      <a:gd name="connsiteY15" fmla="*/ 0 h 1904"/>
                      <a:gd name="connsiteX16" fmla="*/ 3810 w 3809"/>
                      <a:gd name="connsiteY16" fmla="*/ 0 h 1904"/>
                      <a:gd name="connsiteX17" fmla="*/ 3810 w 3809"/>
                      <a:gd name="connsiteY17" fmla="*/ 0 h 1904"/>
                      <a:gd name="connsiteX18" fmla="*/ 3810 w 3809"/>
                      <a:gd name="connsiteY18" fmla="*/ 0 h 1904"/>
                      <a:gd name="connsiteX19" fmla="*/ 3810 w 3809"/>
                      <a:gd name="connsiteY19" fmla="*/ 0 h 1904"/>
                      <a:gd name="connsiteX20" fmla="*/ 3810 w 3809"/>
                      <a:gd name="connsiteY20" fmla="*/ 0 h 1904"/>
                      <a:gd name="connsiteX21" fmla="*/ 3810 w 3809"/>
                      <a:gd name="connsiteY21" fmla="*/ 0 h 1904"/>
                      <a:gd name="connsiteX22" fmla="*/ 3810 w 3809"/>
                      <a:gd name="connsiteY22" fmla="*/ 0 h 1904"/>
                      <a:gd name="connsiteX23" fmla="*/ 3810 w 3809"/>
                      <a:gd name="connsiteY23" fmla="*/ 0 h 1904"/>
                      <a:gd name="connsiteX24" fmla="*/ 3810 w 3809"/>
                      <a:gd name="connsiteY24" fmla="*/ 0 h 1904"/>
                      <a:gd name="connsiteX25" fmla="*/ 3810 w 3809"/>
                      <a:gd name="connsiteY25" fmla="*/ 0 h 1904"/>
                      <a:gd name="connsiteX26" fmla="*/ 3810 w 3809"/>
                      <a:gd name="connsiteY26" fmla="*/ 0 h 1904"/>
                      <a:gd name="connsiteX27" fmla="*/ 3810 w 3809"/>
                      <a:gd name="connsiteY27" fmla="*/ 0 h 1904"/>
                      <a:gd name="connsiteX28" fmla="*/ 3810 w 3809"/>
                      <a:gd name="connsiteY28" fmla="*/ 0 h 1904"/>
                      <a:gd name="connsiteX29" fmla="*/ 3810 w 3809"/>
                      <a:gd name="connsiteY29" fmla="*/ 0 h 1904"/>
                      <a:gd name="connsiteX30" fmla="*/ 3810 w 3809"/>
                      <a:gd name="connsiteY30" fmla="*/ 0 h 1904"/>
                      <a:gd name="connsiteX31" fmla="*/ 3810 w 3809"/>
                      <a:gd name="connsiteY31" fmla="*/ 0 h 1904"/>
                      <a:gd name="connsiteX32" fmla="*/ 3810 w 3809"/>
                      <a:gd name="connsiteY32" fmla="*/ 0 h 1904"/>
                      <a:gd name="connsiteX33" fmla="*/ 3810 w 3809"/>
                      <a:gd name="connsiteY33" fmla="*/ 0 h 1904"/>
                      <a:gd name="connsiteX34" fmla="*/ 3810 w 3809"/>
                      <a:gd name="connsiteY34" fmla="*/ 0 h 1904"/>
                      <a:gd name="connsiteX35" fmla="*/ 3810 w 3809"/>
                      <a:gd name="connsiteY35" fmla="*/ 0 h 1904"/>
                      <a:gd name="connsiteX36" fmla="*/ 3810 w 3809"/>
                      <a:gd name="connsiteY36" fmla="*/ 0 h 1904"/>
                      <a:gd name="connsiteX37" fmla="*/ 3810 w 3809"/>
                      <a:gd name="connsiteY37" fmla="*/ 0 h 1904"/>
                      <a:gd name="connsiteX38" fmla="*/ 3810 w 3809"/>
                      <a:gd name="connsiteY38" fmla="*/ 0 h 1904"/>
                      <a:gd name="connsiteX39" fmla="*/ 3810 w 3809"/>
                      <a:gd name="connsiteY39" fmla="*/ 0 h 1904"/>
                      <a:gd name="connsiteX40" fmla="*/ 3810 w 3809"/>
                      <a:gd name="connsiteY40" fmla="*/ 0 h 1904"/>
                      <a:gd name="connsiteX41" fmla="*/ 3810 w 3809"/>
                      <a:gd name="connsiteY41" fmla="*/ 0 h 1904"/>
                      <a:gd name="connsiteX42" fmla="*/ 3810 w 3809"/>
                      <a:gd name="connsiteY42" fmla="*/ 0 h 1904"/>
                      <a:gd name="connsiteX43" fmla="*/ 3810 w 3809"/>
                      <a:gd name="connsiteY43" fmla="*/ 0 h 1904"/>
                      <a:gd name="connsiteX44" fmla="*/ 3810 w 3809"/>
                      <a:gd name="connsiteY44" fmla="*/ 0 h 1904"/>
                      <a:gd name="connsiteX45" fmla="*/ 3810 w 3809"/>
                      <a:gd name="connsiteY45" fmla="*/ 0 h 1904"/>
                      <a:gd name="connsiteX46" fmla="*/ 3810 w 3809"/>
                      <a:gd name="connsiteY46" fmla="*/ 0 h 1904"/>
                      <a:gd name="connsiteX47" fmla="*/ 3810 w 3809"/>
                      <a:gd name="connsiteY47" fmla="*/ 0 h 1904"/>
                      <a:gd name="connsiteX48" fmla="*/ 3810 w 3809"/>
                      <a:gd name="connsiteY48" fmla="*/ 0 h 1904"/>
                      <a:gd name="connsiteX49" fmla="*/ 3810 w 3809"/>
                      <a:gd name="connsiteY49" fmla="*/ 0 h 1904"/>
                      <a:gd name="connsiteX50" fmla="*/ 3810 w 3809"/>
                      <a:gd name="connsiteY50" fmla="*/ 0 h 1904"/>
                      <a:gd name="connsiteX51" fmla="*/ 3810 w 3809"/>
                      <a:gd name="connsiteY51" fmla="*/ 0 h 1904"/>
                      <a:gd name="connsiteX52" fmla="*/ 3810 w 3809"/>
                      <a:gd name="connsiteY52" fmla="*/ 0 h 1904"/>
                      <a:gd name="connsiteX53" fmla="*/ 3810 w 3809"/>
                      <a:gd name="connsiteY53" fmla="*/ 0 h 1904"/>
                      <a:gd name="connsiteX54" fmla="*/ 3810 w 3809"/>
                      <a:gd name="connsiteY54" fmla="*/ 0 h 1904"/>
                      <a:gd name="connsiteX55" fmla="*/ 3810 w 3809"/>
                      <a:gd name="connsiteY55" fmla="*/ 0 h 1904"/>
                      <a:gd name="connsiteX56" fmla="*/ 3810 w 3809"/>
                      <a:gd name="connsiteY56" fmla="*/ 0 h 1904"/>
                      <a:gd name="connsiteX57" fmla="*/ 3810 w 3809"/>
                      <a:gd name="connsiteY57" fmla="*/ 0 h 1904"/>
                      <a:gd name="connsiteX58" fmla="*/ 3810 w 3809"/>
                      <a:gd name="connsiteY58" fmla="*/ 0 h 1904"/>
                      <a:gd name="connsiteX59" fmla="*/ 3810 w 3809"/>
                      <a:gd name="connsiteY59" fmla="*/ 0 h 1904"/>
                      <a:gd name="connsiteX60" fmla="*/ 3810 w 3809"/>
                      <a:gd name="connsiteY60" fmla="*/ 0 h 1904"/>
                      <a:gd name="connsiteX61" fmla="*/ 3810 w 3809"/>
                      <a:gd name="connsiteY61" fmla="*/ 0 h 1904"/>
                      <a:gd name="connsiteX62" fmla="*/ 3810 w 3809"/>
                      <a:gd name="connsiteY62" fmla="*/ 0 h 1904"/>
                      <a:gd name="connsiteX63" fmla="*/ 3810 w 3809"/>
                      <a:gd name="connsiteY63" fmla="*/ 0 h 1904"/>
                      <a:gd name="connsiteX64" fmla="*/ 3810 w 3809"/>
                      <a:gd name="connsiteY64" fmla="*/ 0 h 1904"/>
                      <a:gd name="connsiteX65" fmla="*/ 3810 w 3809"/>
                      <a:gd name="connsiteY65" fmla="*/ 0 h 1904"/>
                      <a:gd name="connsiteX66" fmla="*/ 3810 w 3809"/>
                      <a:gd name="connsiteY66" fmla="*/ 0 h 1904"/>
                      <a:gd name="connsiteX67" fmla="*/ 3810 w 3809"/>
                      <a:gd name="connsiteY67" fmla="*/ 0 h 1904"/>
                      <a:gd name="connsiteX68" fmla="*/ 3810 w 3809"/>
                      <a:gd name="connsiteY68" fmla="*/ 0 h 1904"/>
                      <a:gd name="connsiteX69" fmla="*/ 3810 w 3809"/>
                      <a:gd name="connsiteY69" fmla="*/ 0 h 1904"/>
                      <a:gd name="connsiteX70" fmla="*/ 3810 w 3809"/>
                      <a:gd name="connsiteY70" fmla="*/ 0 h 1904"/>
                      <a:gd name="connsiteX71" fmla="*/ 3810 w 3809"/>
                      <a:gd name="connsiteY71" fmla="*/ 0 h 1904"/>
                      <a:gd name="connsiteX72" fmla="*/ 3810 w 3809"/>
                      <a:gd name="connsiteY72" fmla="*/ 0 h 1904"/>
                      <a:gd name="connsiteX73" fmla="*/ 3810 w 3809"/>
                      <a:gd name="connsiteY73" fmla="*/ 0 h 1904"/>
                      <a:gd name="connsiteX74" fmla="*/ 3810 w 3809"/>
                      <a:gd name="connsiteY74" fmla="*/ 0 h 1904"/>
                      <a:gd name="connsiteX75" fmla="*/ 3810 w 3809"/>
                      <a:gd name="connsiteY75" fmla="*/ 0 h 1904"/>
                      <a:gd name="connsiteX76" fmla="*/ 3810 w 3809"/>
                      <a:gd name="connsiteY76" fmla="*/ 0 h 1904"/>
                      <a:gd name="connsiteX77" fmla="*/ 3810 w 3809"/>
                      <a:gd name="connsiteY77" fmla="*/ 0 h 1904"/>
                      <a:gd name="connsiteX78" fmla="*/ 3810 w 3809"/>
                      <a:gd name="connsiteY78" fmla="*/ 0 h 1904"/>
                      <a:gd name="connsiteX79" fmla="*/ 3810 w 3809"/>
                      <a:gd name="connsiteY79" fmla="*/ 0 h 1904"/>
                      <a:gd name="connsiteX80" fmla="*/ 3810 w 3809"/>
                      <a:gd name="connsiteY80" fmla="*/ 0 h 1904"/>
                      <a:gd name="connsiteX81" fmla="*/ 3810 w 3809"/>
                      <a:gd name="connsiteY81" fmla="*/ 0 h 1904"/>
                      <a:gd name="connsiteX82" fmla="*/ 3810 w 3809"/>
                      <a:gd name="connsiteY82" fmla="*/ 0 h 1904"/>
                      <a:gd name="connsiteX83" fmla="*/ 3810 w 3809"/>
                      <a:gd name="connsiteY83" fmla="*/ 0 h 1904"/>
                      <a:gd name="connsiteX84" fmla="*/ 3810 w 3809"/>
                      <a:gd name="connsiteY84" fmla="*/ 0 h 1904"/>
                      <a:gd name="connsiteX85" fmla="*/ 3810 w 3809"/>
                      <a:gd name="connsiteY85" fmla="*/ 0 h 1904"/>
                      <a:gd name="connsiteX86" fmla="*/ 3810 w 3809"/>
                      <a:gd name="connsiteY86" fmla="*/ 0 h 1904"/>
                      <a:gd name="connsiteX87" fmla="*/ 3810 w 3809"/>
                      <a:gd name="connsiteY87" fmla="*/ 0 h 1904"/>
                      <a:gd name="connsiteX88" fmla="*/ 3810 w 3809"/>
                      <a:gd name="connsiteY88" fmla="*/ 0 h 1904"/>
                      <a:gd name="connsiteX89" fmla="*/ 3810 w 3809"/>
                      <a:gd name="connsiteY89" fmla="*/ 0 h 1904"/>
                      <a:gd name="connsiteX90" fmla="*/ 3810 w 3809"/>
                      <a:gd name="connsiteY90" fmla="*/ 0 h 1904"/>
                      <a:gd name="connsiteX91" fmla="*/ 3810 w 3809"/>
                      <a:gd name="connsiteY91" fmla="*/ 0 h 1904"/>
                      <a:gd name="connsiteX92" fmla="*/ 3810 w 3809"/>
                      <a:gd name="connsiteY92" fmla="*/ 952 h 1904"/>
                      <a:gd name="connsiteX93" fmla="*/ 3810 w 3809"/>
                      <a:gd name="connsiteY93" fmla="*/ 952 h 1904"/>
                      <a:gd name="connsiteX94" fmla="*/ 3810 w 3809"/>
                      <a:gd name="connsiteY94" fmla="*/ 952 h 1904"/>
                      <a:gd name="connsiteX95" fmla="*/ 3810 w 3809"/>
                      <a:gd name="connsiteY95" fmla="*/ 952 h 1904"/>
                      <a:gd name="connsiteX96" fmla="*/ 3810 w 3809"/>
                      <a:gd name="connsiteY96" fmla="*/ 952 h 1904"/>
                      <a:gd name="connsiteX97" fmla="*/ 0 w 3809"/>
                      <a:gd name="connsiteY97" fmla="*/ 1905 h 1904"/>
                      <a:gd name="connsiteX98" fmla="*/ 0 w 3809"/>
                      <a:gd name="connsiteY98" fmla="*/ 1905 h 1904"/>
                      <a:gd name="connsiteX99" fmla="*/ 0 w 3809"/>
                      <a:gd name="connsiteY99" fmla="*/ 1905 h 1904"/>
                      <a:gd name="connsiteX100" fmla="*/ 0 w 3809"/>
                      <a:gd name="connsiteY100" fmla="*/ 1905 h 1904"/>
                      <a:gd name="connsiteX101" fmla="*/ 0 w 3809"/>
                      <a:gd name="connsiteY101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09" h="1904">
                        <a:moveTo>
                          <a:pt x="3810" y="952"/>
                        </a:moveTo>
                        <a:lnTo>
                          <a:pt x="3810" y="952"/>
                        </a:lnTo>
                        <a:cubicBezTo>
                          <a:pt x="2857" y="952"/>
                          <a:pt x="2857" y="952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952"/>
                          <a:pt x="3810" y="0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2857" y="1905"/>
                          <a:pt x="2857" y="1905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1905"/>
                          <a:pt x="3810" y="1905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952"/>
                          <a:pt x="3810" y="952"/>
                          <a:pt x="3810" y="952"/>
                        </a:cubicBezTo>
                        <a:close/>
                        <a:moveTo>
                          <a:pt x="0" y="1905"/>
                        </a:move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952"/>
                          <a:pt x="0" y="1905"/>
                        </a:cubicBezTo>
                        <a:cubicBezTo>
                          <a:pt x="0" y="952"/>
                          <a:pt x="0" y="1905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F632E784-31B6-42AE-8903-4618B026492E}"/>
                      </a:ext>
                    </a:extLst>
                  </p:cNvPr>
                  <p:cNvSpPr/>
                  <p:nvPr/>
                </p:nvSpPr>
                <p:spPr>
                  <a:xfrm>
                    <a:off x="2459540" y="3168014"/>
                    <a:ext cx="6667" cy="5714"/>
                  </a:xfrm>
                  <a:custGeom>
                    <a:avLst/>
                    <a:gdLst>
                      <a:gd name="connsiteX0" fmla="*/ 6667 w 6667"/>
                      <a:gd name="connsiteY0" fmla="*/ 2858 h 5714"/>
                      <a:gd name="connsiteX1" fmla="*/ 6667 w 6667"/>
                      <a:gd name="connsiteY1" fmla="*/ 2858 h 5714"/>
                      <a:gd name="connsiteX2" fmla="*/ 6667 w 6667"/>
                      <a:gd name="connsiteY2" fmla="*/ 2858 h 5714"/>
                      <a:gd name="connsiteX3" fmla="*/ 6667 w 6667"/>
                      <a:gd name="connsiteY3" fmla="*/ 2858 h 5714"/>
                      <a:gd name="connsiteX4" fmla="*/ 6667 w 6667"/>
                      <a:gd name="connsiteY4" fmla="*/ 2858 h 5714"/>
                      <a:gd name="connsiteX5" fmla="*/ 6667 w 6667"/>
                      <a:gd name="connsiteY5" fmla="*/ 2858 h 5714"/>
                      <a:gd name="connsiteX6" fmla="*/ 6667 w 6667"/>
                      <a:gd name="connsiteY6" fmla="*/ 2858 h 5714"/>
                      <a:gd name="connsiteX7" fmla="*/ 6667 w 6667"/>
                      <a:gd name="connsiteY7" fmla="*/ 2858 h 5714"/>
                      <a:gd name="connsiteX8" fmla="*/ 6667 w 6667"/>
                      <a:gd name="connsiteY8" fmla="*/ 2858 h 5714"/>
                      <a:gd name="connsiteX9" fmla="*/ 6667 w 6667"/>
                      <a:gd name="connsiteY9" fmla="*/ 1905 h 5714"/>
                      <a:gd name="connsiteX10" fmla="*/ 6667 w 6667"/>
                      <a:gd name="connsiteY10" fmla="*/ 1905 h 5714"/>
                      <a:gd name="connsiteX11" fmla="*/ 6667 w 6667"/>
                      <a:gd name="connsiteY11" fmla="*/ 1905 h 5714"/>
                      <a:gd name="connsiteX12" fmla="*/ 6667 w 6667"/>
                      <a:gd name="connsiteY12" fmla="*/ 1905 h 5714"/>
                      <a:gd name="connsiteX13" fmla="*/ 5715 w 6667"/>
                      <a:gd name="connsiteY13" fmla="*/ 1905 h 5714"/>
                      <a:gd name="connsiteX14" fmla="*/ 5715 w 6667"/>
                      <a:gd name="connsiteY14" fmla="*/ 1905 h 5714"/>
                      <a:gd name="connsiteX15" fmla="*/ 5715 w 6667"/>
                      <a:gd name="connsiteY15" fmla="*/ 1905 h 5714"/>
                      <a:gd name="connsiteX16" fmla="*/ 5715 w 6667"/>
                      <a:gd name="connsiteY16" fmla="*/ 1905 h 5714"/>
                      <a:gd name="connsiteX17" fmla="*/ 5715 w 6667"/>
                      <a:gd name="connsiteY17" fmla="*/ 1905 h 5714"/>
                      <a:gd name="connsiteX18" fmla="*/ 5715 w 6667"/>
                      <a:gd name="connsiteY18" fmla="*/ 1905 h 5714"/>
                      <a:gd name="connsiteX19" fmla="*/ 5715 w 6667"/>
                      <a:gd name="connsiteY19" fmla="*/ 1905 h 5714"/>
                      <a:gd name="connsiteX20" fmla="*/ 5715 w 6667"/>
                      <a:gd name="connsiteY20" fmla="*/ 1905 h 5714"/>
                      <a:gd name="connsiteX21" fmla="*/ 5715 w 6667"/>
                      <a:gd name="connsiteY21" fmla="*/ 1905 h 5714"/>
                      <a:gd name="connsiteX22" fmla="*/ 5715 w 6667"/>
                      <a:gd name="connsiteY22" fmla="*/ 1905 h 5714"/>
                      <a:gd name="connsiteX23" fmla="*/ 5715 w 6667"/>
                      <a:gd name="connsiteY23" fmla="*/ 1905 h 5714"/>
                      <a:gd name="connsiteX24" fmla="*/ 5715 w 6667"/>
                      <a:gd name="connsiteY24" fmla="*/ 1905 h 5714"/>
                      <a:gd name="connsiteX25" fmla="*/ 5715 w 6667"/>
                      <a:gd name="connsiteY25" fmla="*/ 1905 h 5714"/>
                      <a:gd name="connsiteX26" fmla="*/ 5715 w 6667"/>
                      <a:gd name="connsiteY26" fmla="*/ 1905 h 5714"/>
                      <a:gd name="connsiteX27" fmla="*/ 5715 w 6667"/>
                      <a:gd name="connsiteY27" fmla="*/ 1905 h 5714"/>
                      <a:gd name="connsiteX28" fmla="*/ 5715 w 6667"/>
                      <a:gd name="connsiteY28" fmla="*/ 1905 h 5714"/>
                      <a:gd name="connsiteX29" fmla="*/ 5715 w 6667"/>
                      <a:gd name="connsiteY29" fmla="*/ 1905 h 5714"/>
                      <a:gd name="connsiteX30" fmla="*/ 5715 w 6667"/>
                      <a:gd name="connsiteY30" fmla="*/ 1905 h 5714"/>
                      <a:gd name="connsiteX31" fmla="*/ 5715 w 6667"/>
                      <a:gd name="connsiteY31" fmla="*/ 1905 h 5714"/>
                      <a:gd name="connsiteX32" fmla="*/ 5715 w 6667"/>
                      <a:gd name="connsiteY32" fmla="*/ 1905 h 5714"/>
                      <a:gd name="connsiteX33" fmla="*/ 5715 w 6667"/>
                      <a:gd name="connsiteY33" fmla="*/ 1905 h 5714"/>
                      <a:gd name="connsiteX34" fmla="*/ 5715 w 6667"/>
                      <a:gd name="connsiteY34" fmla="*/ 1905 h 5714"/>
                      <a:gd name="connsiteX35" fmla="*/ 5715 w 6667"/>
                      <a:gd name="connsiteY35" fmla="*/ 1905 h 5714"/>
                      <a:gd name="connsiteX36" fmla="*/ 5715 w 6667"/>
                      <a:gd name="connsiteY36" fmla="*/ 1905 h 5714"/>
                      <a:gd name="connsiteX37" fmla="*/ 5715 w 6667"/>
                      <a:gd name="connsiteY37" fmla="*/ 1905 h 5714"/>
                      <a:gd name="connsiteX38" fmla="*/ 5715 w 6667"/>
                      <a:gd name="connsiteY38" fmla="*/ 1905 h 5714"/>
                      <a:gd name="connsiteX39" fmla="*/ 5715 w 6667"/>
                      <a:gd name="connsiteY39" fmla="*/ 952 h 5714"/>
                      <a:gd name="connsiteX40" fmla="*/ 5715 w 6667"/>
                      <a:gd name="connsiteY40" fmla="*/ 952 h 5714"/>
                      <a:gd name="connsiteX41" fmla="*/ 5715 w 6667"/>
                      <a:gd name="connsiteY41" fmla="*/ 952 h 5714"/>
                      <a:gd name="connsiteX42" fmla="*/ 5715 w 6667"/>
                      <a:gd name="connsiteY42" fmla="*/ 952 h 5714"/>
                      <a:gd name="connsiteX43" fmla="*/ 5715 w 6667"/>
                      <a:gd name="connsiteY43" fmla="*/ 1905 h 5714"/>
                      <a:gd name="connsiteX44" fmla="*/ 5715 w 6667"/>
                      <a:gd name="connsiteY44" fmla="*/ 1905 h 5714"/>
                      <a:gd name="connsiteX45" fmla="*/ 5715 w 6667"/>
                      <a:gd name="connsiteY45" fmla="*/ 952 h 5714"/>
                      <a:gd name="connsiteX46" fmla="*/ 5715 w 6667"/>
                      <a:gd name="connsiteY46" fmla="*/ 952 h 5714"/>
                      <a:gd name="connsiteX47" fmla="*/ 5715 w 6667"/>
                      <a:gd name="connsiteY47" fmla="*/ 952 h 5714"/>
                      <a:gd name="connsiteX48" fmla="*/ 5715 w 6667"/>
                      <a:gd name="connsiteY48" fmla="*/ 952 h 5714"/>
                      <a:gd name="connsiteX49" fmla="*/ 5715 w 6667"/>
                      <a:gd name="connsiteY49" fmla="*/ 1905 h 5714"/>
                      <a:gd name="connsiteX50" fmla="*/ 5715 w 6667"/>
                      <a:gd name="connsiteY50" fmla="*/ 1905 h 5714"/>
                      <a:gd name="connsiteX51" fmla="*/ 5715 w 6667"/>
                      <a:gd name="connsiteY51" fmla="*/ 952 h 5714"/>
                      <a:gd name="connsiteX52" fmla="*/ 5715 w 6667"/>
                      <a:gd name="connsiteY52" fmla="*/ 952 h 5714"/>
                      <a:gd name="connsiteX53" fmla="*/ 5715 w 6667"/>
                      <a:gd name="connsiteY53" fmla="*/ 952 h 5714"/>
                      <a:gd name="connsiteX54" fmla="*/ 5715 w 6667"/>
                      <a:gd name="connsiteY54" fmla="*/ 952 h 5714"/>
                      <a:gd name="connsiteX55" fmla="*/ 5715 w 6667"/>
                      <a:gd name="connsiteY55" fmla="*/ 1905 h 5714"/>
                      <a:gd name="connsiteX56" fmla="*/ 5715 w 6667"/>
                      <a:gd name="connsiteY56" fmla="*/ 1905 h 5714"/>
                      <a:gd name="connsiteX57" fmla="*/ 5715 w 6667"/>
                      <a:gd name="connsiteY57" fmla="*/ 952 h 5714"/>
                      <a:gd name="connsiteX58" fmla="*/ 5715 w 6667"/>
                      <a:gd name="connsiteY58" fmla="*/ 952 h 5714"/>
                      <a:gd name="connsiteX59" fmla="*/ 5715 w 6667"/>
                      <a:gd name="connsiteY59" fmla="*/ 952 h 5714"/>
                      <a:gd name="connsiteX60" fmla="*/ 5715 w 6667"/>
                      <a:gd name="connsiteY60" fmla="*/ 952 h 5714"/>
                      <a:gd name="connsiteX61" fmla="*/ 5715 w 6667"/>
                      <a:gd name="connsiteY61" fmla="*/ 1905 h 5714"/>
                      <a:gd name="connsiteX62" fmla="*/ 5715 w 6667"/>
                      <a:gd name="connsiteY62" fmla="*/ 1905 h 5714"/>
                      <a:gd name="connsiteX63" fmla="*/ 5715 w 6667"/>
                      <a:gd name="connsiteY63" fmla="*/ 952 h 5714"/>
                      <a:gd name="connsiteX64" fmla="*/ 5715 w 6667"/>
                      <a:gd name="connsiteY64" fmla="*/ 952 h 5714"/>
                      <a:gd name="connsiteX65" fmla="*/ 5715 w 6667"/>
                      <a:gd name="connsiteY65" fmla="*/ 952 h 5714"/>
                      <a:gd name="connsiteX66" fmla="*/ 5715 w 6667"/>
                      <a:gd name="connsiteY66" fmla="*/ 952 h 5714"/>
                      <a:gd name="connsiteX67" fmla="*/ 5715 w 6667"/>
                      <a:gd name="connsiteY67" fmla="*/ 1905 h 5714"/>
                      <a:gd name="connsiteX68" fmla="*/ 5715 w 6667"/>
                      <a:gd name="connsiteY68" fmla="*/ 1905 h 5714"/>
                      <a:gd name="connsiteX69" fmla="*/ 5715 w 6667"/>
                      <a:gd name="connsiteY69" fmla="*/ 1905 h 5714"/>
                      <a:gd name="connsiteX70" fmla="*/ 5715 w 6667"/>
                      <a:gd name="connsiteY70" fmla="*/ 1905 h 5714"/>
                      <a:gd name="connsiteX71" fmla="*/ 5715 w 6667"/>
                      <a:gd name="connsiteY71" fmla="*/ 1905 h 5714"/>
                      <a:gd name="connsiteX72" fmla="*/ 5715 w 6667"/>
                      <a:gd name="connsiteY72" fmla="*/ 1905 h 5714"/>
                      <a:gd name="connsiteX73" fmla="*/ 5715 w 6667"/>
                      <a:gd name="connsiteY73" fmla="*/ 1905 h 5714"/>
                      <a:gd name="connsiteX74" fmla="*/ 5715 w 6667"/>
                      <a:gd name="connsiteY74" fmla="*/ 1905 h 5714"/>
                      <a:gd name="connsiteX75" fmla="*/ 5715 w 6667"/>
                      <a:gd name="connsiteY75" fmla="*/ 1905 h 5714"/>
                      <a:gd name="connsiteX76" fmla="*/ 5715 w 6667"/>
                      <a:gd name="connsiteY76" fmla="*/ 1905 h 5714"/>
                      <a:gd name="connsiteX77" fmla="*/ 5715 w 6667"/>
                      <a:gd name="connsiteY77" fmla="*/ 1905 h 5714"/>
                      <a:gd name="connsiteX78" fmla="*/ 5715 w 6667"/>
                      <a:gd name="connsiteY78" fmla="*/ 1905 h 5714"/>
                      <a:gd name="connsiteX79" fmla="*/ 5715 w 6667"/>
                      <a:gd name="connsiteY79" fmla="*/ 1905 h 5714"/>
                      <a:gd name="connsiteX80" fmla="*/ 5715 w 6667"/>
                      <a:gd name="connsiteY80" fmla="*/ 1905 h 5714"/>
                      <a:gd name="connsiteX81" fmla="*/ 5715 w 6667"/>
                      <a:gd name="connsiteY81" fmla="*/ 1905 h 5714"/>
                      <a:gd name="connsiteX82" fmla="*/ 5715 w 6667"/>
                      <a:gd name="connsiteY82" fmla="*/ 1905 h 5714"/>
                      <a:gd name="connsiteX83" fmla="*/ 5715 w 6667"/>
                      <a:gd name="connsiteY83" fmla="*/ 1905 h 5714"/>
                      <a:gd name="connsiteX84" fmla="*/ 5715 w 6667"/>
                      <a:gd name="connsiteY84" fmla="*/ 1905 h 5714"/>
                      <a:gd name="connsiteX85" fmla="*/ 5715 w 6667"/>
                      <a:gd name="connsiteY85" fmla="*/ 1905 h 5714"/>
                      <a:gd name="connsiteX86" fmla="*/ 5715 w 6667"/>
                      <a:gd name="connsiteY86" fmla="*/ 1905 h 5714"/>
                      <a:gd name="connsiteX87" fmla="*/ 5715 w 6667"/>
                      <a:gd name="connsiteY87" fmla="*/ 1905 h 5714"/>
                      <a:gd name="connsiteX88" fmla="*/ 5715 w 6667"/>
                      <a:gd name="connsiteY88" fmla="*/ 1905 h 5714"/>
                      <a:gd name="connsiteX89" fmla="*/ 5715 w 6667"/>
                      <a:gd name="connsiteY89" fmla="*/ 1905 h 5714"/>
                      <a:gd name="connsiteX90" fmla="*/ 5715 w 6667"/>
                      <a:gd name="connsiteY90" fmla="*/ 1905 h 5714"/>
                      <a:gd name="connsiteX91" fmla="*/ 5715 w 6667"/>
                      <a:gd name="connsiteY91" fmla="*/ 1905 h 5714"/>
                      <a:gd name="connsiteX92" fmla="*/ 5715 w 6667"/>
                      <a:gd name="connsiteY92" fmla="*/ 1905 h 5714"/>
                      <a:gd name="connsiteX93" fmla="*/ 4763 w 6667"/>
                      <a:gd name="connsiteY93" fmla="*/ 1905 h 5714"/>
                      <a:gd name="connsiteX94" fmla="*/ 4763 w 6667"/>
                      <a:gd name="connsiteY94" fmla="*/ 1905 h 5714"/>
                      <a:gd name="connsiteX95" fmla="*/ 4763 w 6667"/>
                      <a:gd name="connsiteY95" fmla="*/ 1905 h 5714"/>
                      <a:gd name="connsiteX96" fmla="*/ 4763 w 6667"/>
                      <a:gd name="connsiteY96" fmla="*/ 1905 h 5714"/>
                      <a:gd name="connsiteX97" fmla="*/ 5715 w 6667"/>
                      <a:gd name="connsiteY97" fmla="*/ 1905 h 5714"/>
                      <a:gd name="connsiteX98" fmla="*/ 5715 w 6667"/>
                      <a:gd name="connsiteY98" fmla="*/ 1905 h 5714"/>
                      <a:gd name="connsiteX99" fmla="*/ 4763 w 6667"/>
                      <a:gd name="connsiteY99" fmla="*/ 1905 h 5714"/>
                      <a:gd name="connsiteX100" fmla="*/ 4763 w 6667"/>
                      <a:gd name="connsiteY100" fmla="*/ 1905 h 5714"/>
                      <a:gd name="connsiteX101" fmla="*/ 4763 w 6667"/>
                      <a:gd name="connsiteY101" fmla="*/ 1905 h 5714"/>
                      <a:gd name="connsiteX102" fmla="*/ 4763 w 6667"/>
                      <a:gd name="connsiteY102" fmla="*/ 1905 h 5714"/>
                      <a:gd name="connsiteX103" fmla="*/ 5715 w 6667"/>
                      <a:gd name="connsiteY103" fmla="*/ 1905 h 5714"/>
                      <a:gd name="connsiteX104" fmla="*/ 5715 w 6667"/>
                      <a:gd name="connsiteY104" fmla="*/ 1905 h 5714"/>
                      <a:gd name="connsiteX105" fmla="*/ 4763 w 6667"/>
                      <a:gd name="connsiteY105" fmla="*/ 1905 h 5714"/>
                      <a:gd name="connsiteX106" fmla="*/ 4763 w 6667"/>
                      <a:gd name="connsiteY106" fmla="*/ 1905 h 5714"/>
                      <a:gd name="connsiteX107" fmla="*/ 4763 w 6667"/>
                      <a:gd name="connsiteY107" fmla="*/ 1905 h 5714"/>
                      <a:gd name="connsiteX108" fmla="*/ 4763 w 6667"/>
                      <a:gd name="connsiteY108" fmla="*/ 1905 h 5714"/>
                      <a:gd name="connsiteX109" fmla="*/ 5715 w 6667"/>
                      <a:gd name="connsiteY109" fmla="*/ 1905 h 5714"/>
                      <a:gd name="connsiteX110" fmla="*/ 5715 w 6667"/>
                      <a:gd name="connsiteY110" fmla="*/ 1905 h 5714"/>
                      <a:gd name="connsiteX111" fmla="*/ 4763 w 6667"/>
                      <a:gd name="connsiteY111" fmla="*/ 1905 h 5714"/>
                      <a:gd name="connsiteX112" fmla="*/ 4763 w 6667"/>
                      <a:gd name="connsiteY112" fmla="*/ 1905 h 5714"/>
                      <a:gd name="connsiteX113" fmla="*/ 4763 w 6667"/>
                      <a:gd name="connsiteY113" fmla="*/ 1905 h 5714"/>
                      <a:gd name="connsiteX114" fmla="*/ 4763 w 6667"/>
                      <a:gd name="connsiteY114" fmla="*/ 1905 h 5714"/>
                      <a:gd name="connsiteX115" fmla="*/ 5715 w 6667"/>
                      <a:gd name="connsiteY115" fmla="*/ 1905 h 5714"/>
                      <a:gd name="connsiteX116" fmla="*/ 5715 w 6667"/>
                      <a:gd name="connsiteY116" fmla="*/ 1905 h 5714"/>
                      <a:gd name="connsiteX117" fmla="*/ 4763 w 6667"/>
                      <a:gd name="connsiteY117" fmla="*/ 1905 h 5714"/>
                      <a:gd name="connsiteX118" fmla="*/ 4763 w 6667"/>
                      <a:gd name="connsiteY118" fmla="*/ 1905 h 5714"/>
                      <a:gd name="connsiteX119" fmla="*/ 4763 w 6667"/>
                      <a:gd name="connsiteY119" fmla="*/ 1905 h 5714"/>
                      <a:gd name="connsiteX120" fmla="*/ 4763 w 6667"/>
                      <a:gd name="connsiteY120" fmla="*/ 1905 h 5714"/>
                      <a:gd name="connsiteX121" fmla="*/ 5715 w 6667"/>
                      <a:gd name="connsiteY121" fmla="*/ 1905 h 5714"/>
                      <a:gd name="connsiteX122" fmla="*/ 5715 w 6667"/>
                      <a:gd name="connsiteY122" fmla="*/ 1905 h 5714"/>
                      <a:gd name="connsiteX123" fmla="*/ 5715 w 6667"/>
                      <a:gd name="connsiteY123" fmla="*/ 1905 h 5714"/>
                      <a:gd name="connsiteX124" fmla="*/ 5715 w 6667"/>
                      <a:gd name="connsiteY124" fmla="*/ 1905 h 5714"/>
                      <a:gd name="connsiteX125" fmla="*/ 5715 w 6667"/>
                      <a:gd name="connsiteY125" fmla="*/ 1905 h 5714"/>
                      <a:gd name="connsiteX126" fmla="*/ 5715 w 6667"/>
                      <a:gd name="connsiteY126" fmla="*/ 1905 h 5714"/>
                      <a:gd name="connsiteX127" fmla="*/ 5715 w 6667"/>
                      <a:gd name="connsiteY127" fmla="*/ 1905 h 5714"/>
                      <a:gd name="connsiteX128" fmla="*/ 5715 w 6667"/>
                      <a:gd name="connsiteY128" fmla="*/ 1905 h 5714"/>
                      <a:gd name="connsiteX129" fmla="*/ 5715 w 6667"/>
                      <a:gd name="connsiteY129" fmla="*/ 1905 h 5714"/>
                      <a:gd name="connsiteX130" fmla="*/ 5715 w 6667"/>
                      <a:gd name="connsiteY130" fmla="*/ 1905 h 5714"/>
                      <a:gd name="connsiteX131" fmla="*/ 5715 w 6667"/>
                      <a:gd name="connsiteY131" fmla="*/ 1905 h 5714"/>
                      <a:gd name="connsiteX132" fmla="*/ 5715 w 6667"/>
                      <a:gd name="connsiteY132" fmla="*/ 1905 h 5714"/>
                      <a:gd name="connsiteX133" fmla="*/ 5715 w 6667"/>
                      <a:gd name="connsiteY133" fmla="*/ 1905 h 5714"/>
                      <a:gd name="connsiteX134" fmla="*/ 5715 w 6667"/>
                      <a:gd name="connsiteY134" fmla="*/ 1905 h 5714"/>
                      <a:gd name="connsiteX135" fmla="*/ 5715 w 6667"/>
                      <a:gd name="connsiteY135" fmla="*/ 1905 h 5714"/>
                      <a:gd name="connsiteX136" fmla="*/ 5715 w 6667"/>
                      <a:gd name="connsiteY136" fmla="*/ 1905 h 5714"/>
                      <a:gd name="connsiteX137" fmla="*/ 5715 w 6667"/>
                      <a:gd name="connsiteY137" fmla="*/ 1905 h 5714"/>
                      <a:gd name="connsiteX138" fmla="*/ 5715 w 6667"/>
                      <a:gd name="connsiteY138" fmla="*/ 1905 h 5714"/>
                      <a:gd name="connsiteX139" fmla="*/ 5715 w 6667"/>
                      <a:gd name="connsiteY139" fmla="*/ 1905 h 5714"/>
                      <a:gd name="connsiteX140" fmla="*/ 5715 w 6667"/>
                      <a:gd name="connsiteY140" fmla="*/ 1905 h 5714"/>
                      <a:gd name="connsiteX141" fmla="*/ 5715 w 6667"/>
                      <a:gd name="connsiteY141" fmla="*/ 1905 h 5714"/>
                      <a:gd name="connsiteX142" fmla="*/ 5715 w 6667"/>
                      <a:gd name="connsiteY142" fmla="*/ 1905 h 5714"/>
                      <a:gd name="connsiteX143" fmla="*/ 5715 w 6667"/>
                      <a:gd name="connsiteY143" fmla="*/ 1905 h 5714"/>
                      <a:gd name="connsiteX144" fmla="*/ 5715 w 6667"/>
                      <a:gd name="connsiteY144" fmla="*/ 1905 h 5714"/>
                      <a:gd name="connsiteX145" fmla="*/ 5715 w 6667"/>
                      <a:gd name="connsiteY145" fmla="*/ 1905 h 5714"/>
                      <a:gd name="connsiteX146" fmla="*/ 5715 w 6667"/>
                      <a:gd name="connsiteY146" fmla="*/ 1905 h 5714"/>
                      <a:gd name="connsiteX147" fmla="*/ 5715 w 6667"/>
                      <a:gd name="connsiteY147" fmla="*/ 2858 h 5714"/>
                      <a:gd name="connsiteX148" fmla="*/ 5715 w 6667"/>
                      <a:gd name="connsiteY148" fmla="*/ 2858 h 5714"/>
                      <a:gd name="connsiteX149" fmla="*/ 5715 w 6667"/>
                      <a:gd name="connsiteY149" fmla="*/ 2858 h 5714"/>
                      <a:gd name="connsiteX150" fmla="*/ 5715 w 6667"/>
                      <a:gd name="connsiteY150" fmla="*/ 2858 h 5714"/>
                      <a:gd name="connsiteX151" fmla="*/ 5715 w 6667"/>
                      <a:gd name="connsiteY151" fmla="*/ 1905 h 5714"/>
                      <a:gd name="connsiteX152" fmla="*/ 5715 w 6667"/>
                      <a:gd name="connsiteY152" fmla="*/ 1905 h 5714"/>
                      <a:gd name="connsiteX153" fmla="*/ 5715 w 6667"/>
                      <a:gd name="connsiteY153" fmla="*/ 2858 h 5714"/>
                      <a:gd name="connsiteX154" fmla="*/ 5715 w 6667"/>
                      <a:gd name="connsiteY154" fmla="*/ 2858 h 5714"/>
                      <a:gd name="connsiteX155" fmla="*/ 5715 w 6667"/>
                      <a:gd name="connsiteY155" fmla="*/ 2858 h 5714"/>
                      <a:gd name="connsiteX156" fmla="*/ 5715 w 6667"/>
                      <a:gd name="connsiteY156" fmla="*/ 2858 h 5714"/>
                      <a:gd name="connsiteX157" fmla="*/ 5715 w 6667"/>
                      <a:gd name="connsiteY157" fmla="*/ 1905 h 5714"/>
                      <a:gd name="connsiteX158" fmla="*/ 5715 w 6667"/>
                      <a:gd name="connsiteY158" fmla="*/ 1905 h 5714"/>
                      <a:gd name="connsiteX159" fmla="*/ 5715 w 6667"/>
                      <a:gd name="connsiteY159" fmla="*/ 2858 h 5714"/>
                      <a:gd name="connsiteX160" fmla="*/ 5715 w 6667"/>
                      <a:gd name="connsiteY160" fmla="*/ 2858 h 5714"/>
                      <a:gd name="connsiteX161" fmla="*/ 5715 w 6667"/>
                      <a:gd name="connsiteY161" fmla="*/ 2858 h 5714"/>
                      <a:gd name="connsiteX162" fmla="*/ 5715 w 6667"/>
                      <a:gd name="connsiteY162" fmla="*/ 2858 h 5714"/>
                      <a:gd name="connsiteX163" fmla="*/ 5715 w 6667"/>
                      <a:gd name="connsiteY163" fmla="*/ 1905 h 5714"/>
                      <a:gd name="connsiteX164" fmla="*/ 5715 w 6667"/>
                      <a:gd name="connsiteY164" fmla="*/ 1905 h 5714"/>
                      <a:gd name="connsiteX165" fmla="*/ 5715 w 6667"/>
                      <a:gd name="connsiteY165" fmla="*/ 2858 h 5714"/>
                      <a:gd name="connsiteX166" fmla="*/ 5715 w 6667"/>
                      <a:gd name="connsiteY166" fmla="*/ 2858 h 5714"/>
                      <a:gd name="connsiteX167" fmla="*/ 5715 w 6667"/>
                      <a:gd name="connsiteY167" fmla="*/ 2858 h 5714"/>
                      <a:gd name="connsiteX168" fmla="*/ 5715 w 6667"/>
                      <a:gd name="connsiteY168" fmla="*/ 2858 h 5714"/>
                      <a:gd name="connsiteX169" fmla="*/ 5715 w 6667"/>
                      <a:gd name="connsiteY169" fmla="*/ 1905 h 5714"/>
                      <a:gd name="connsiteX170" fmla="*/ 5715 w 6667"/>
                      <a:gd name="connsiteY170" fmla="*/ 1905 h 5714"/>
                      <a:gd name="connsiteX171" fmla="*/ 5715 w 6667"/>
                      <a:gd name="connsiteY171" fmla="*/ 2858 h 5714"/>
                      <a:gd name="connsiteX172" fmla="*/ 5715 w 6667"/>
                      <a:gd name="connsiteY172" fmla="*/ 2858 h 5714"/>
                      <a:gd name="connsiteX173" fmla="*/ 5715 w 6667"/>
                      <a:gd name="connsiteY173" fmla="*/ 2858 h 5714"/>
                      <a:gd name="connsiteX174" fmla="*/ 5715 w 6667"/>
                      <a:gd name="connsiteY174" fmla="*/ 2858 h 5714"/>
                      <a:gd name="connsiteX175" fmla="*/ 5715 w 6667"/>
                      <a:gd name="connsiteY175" fmla="*/ 1905 h 5714"/>
                      <a:gd name="connsiteX176" fmla="*/ 5715 w 6667"/>
                      <a:gd name="connsiteY176" fmla="*/ 1905 h 5714"/>
                      <a:gd name="connsiteX177" fmla="*/ 5715 w 6667"/>
                      <a:gd name="connsiteY177" fmla="*/ 1905 h 5714"/>
                      <a:gd name="connsiteX178" fmla="*/ 5715 w 6667"/>
                      <a:gd name="connsiteY178" fmla="*/ 1905 h 5714"/>
                      <a:gd name="connsiteX179" fmla="*/ 5715 w 6667"/>
                      <a:gd name="connsiteY179" fmla="*/ 1905 h 5714"/>
                      <a:gd name="connsiteX180" fmla="*/ 5715 w 6667"/>
                      <a:gd name="connsiteY180" fmla="*/ 1905 h 5714"/>
                      <a:gd name="connsiteX181" fmla="*/ 5715 w 6667"/>
                      <a:gd name="connsiteY181" fmla="*/ 1905 h 5714"/>
                      <a:gd name="connsiteX182" fmla="*/ 5715 w 6667"/>
                      <a:gd name="connsiteY182" fmla="*/ 1905 h 5714"/>
                      <a:gd name="connsiteX183" fmla="*/ 5715 w 6667"/>
                      <a:gd name="connsiteY183" fmla="*/ 1905 h 5714"/>
                      <a:gd name="connsiteX184" fmla="*/ 5715 w 6667"/>
                      <a:gd name="connsiteY184" fmla="*/ 1905 h 5714"/>
                      <a:gd name="connsiteX185" fmla="*/ 5715 w 6667"/>
                      <a:gd name="connsiteY185" fmla="*/ 1905 h 5714"/>
                      <a:gd name="connsiteX186" fmla="*/ 5715 w 6667"/>
                      <a:gd name="connsiteY186" fmla="*/ 1905 h 5714"/>
                      <a:gd name="connsiteX187" fmla="*/ 5715 w 6667"/>
                      <a:gd name="connsiteY187" fmla="*/ 1905 h 5714"/>
                      <a:gd name="connsiteX188" fmla="*/ 5715 w 6667"/>
                      <a:gd name="connsiteY188" fmla="*/ 1905 h 5714"/>
                      <a:gd name="connsiteX189" fmla="*/ 5715 w 6667"/>
                      <a:gd name="connsiteY189" fmla="*/ 1905 h 5714"/>
                      <a:gd name="connsiteX190" fmla="*/ 5715 w 6667"/>
                      <a:gd name="connsiteY190" fmla="*/ 1905 h 5714"/>
                      <a:gd name="connsiteX191" fmla="*/ 5715 w 6667"/>
                      <a:gd name="connsiteY191" fmla="*/ 1905 h 5714"/>
                      <a:gd name="connsiteX192" fmla="*/ 5715 w 6667"/>
                      <a:gd name="connsiteY192" fmla="*/ 1905 h 5714"/>
                      <a:gd name="connsiteX193" fmla="*/ 5715 w 6667"/>
                      <a:gd name="connsiteY193" fmla="*/ 1905 h 5714"/>
                      <a:gd name="connsiteX194" fmla="*/ 5715 w 6667"/>
                      <a:gd name="connsiteY194" fmla="*/ 1905 h 5714"/>
                      <a:gd name="connsiteX195" fmla="*/ 5715 w 6667"/>
                      <a:gd name="connsiteY195" fmla="*/ 1905 h 5714"/>
                      <a:gd name="connsiteX196" fmla="*/ 5715 w 6667"/>
                      <a:gd name="connsiteY196" fmla="*/ 1905 h 5714"/>
                      <a:gd name="connsiteX197" fmla="*/ 5715 w 6667"/>
                      <a:gd name="connsiteY197" fmla="*/ 1905 h 5714"/>
                      <a:gd name="connsiteX198" fmla="*/ 5715 w 6667"/>
                      <a:gd name="connsiteY198" fmla="*/ 1905 h 5714"/>
                      <a:gd name="connsiteX199" fmla="*/ 5715 w 6667"/>
                      <a:gd name="connsiteY199" fmla="*/ 1905 h 5714"/>
                      <a:gd name="connsiteX200" fmla="*/ 5715 w 6667"/>
                      <a:gd name="connsiteY200" fmla="*/ 1905 h 5714"/>
                      <a:gd name="connsiteX201" fmla="*/ 6667 w 6667"/>
                      <a:gd name="connsiteY201" fmla="*/ 1905 h 5714"/>
                      <a:gd name="connsiteX202" fmla="*/ 6667 w 6667"/>
                      <a:gd name="connsiteY202" fmla="*/ 1905 h 5714"/>
                      <a:gd name="connsiteX203" fmla="*/ 6667 w 6667"/>
                      <a:gd name="connsiteY203" fmla="*/ 1905 h 5714"/>
                      <a:gd name="connsiteX204" fmla="*/ 6667 w 6667"/>
                      <a:gd name="connsiteY204" fmla="*/ 1905 h 5714"/>
                      <a:gd name="connsiteX205" fmla="*/ 5715 w 6667"/>
                      <a:gd name="connsiteY205" fmla="*/ 1905 h 5714"/>
                      <a:gd name="connsiteX206" fmla="*/ 6667 w 6667"/>
                      <a:gd name="connsiteY206" fmla="*/ 2858 h 5714"/>
                      <a:gd name="connsiteX207" fmla="*/ 6667 w 6667"/>
                      <a:gd name="connsiteY207" fmla="*/ 2858 h 5714"/>
                      <a:gd name="connsiteX208" fmla="*/ 6667 w 6667"/>
                      <a:gd name="connsiteY208" fmla="*/ 2858 h 5714"/>
                      <a:gd name="connsiteX209" fmla="*/ 6667 w 6667"/>
                      <a:gd name="connsiteY209" fmla="*/ 2858 h 5714"/>
                      <a:gd name="connsiteX210" fmla="*/ 6667 w 6667"/>
                      <a:gd name="connsiteY210" fmla="*/ 2858 h 5714"/>
                      <a:gd name="connsiteX211" fmla="*/ 6667 w 6667"/>
                      <a:gd name="connsiteY211" fmla="*/ 2858 h 5714"/>
                      <a:gd name="connsiteX212" fmla="*/ 6667 w 6667"/>
                      <a:gd name="connsiteY212" fmla="*/ 2858 h 5714"/>
                      <a:gd name="connsiteX213" fmla="*/ 6667 w 6667"/>
                      <a:gd name="connsiteY213" fmla="*/ 2858 h 5714"/>
                      <a:gd name="connsiteX214" fmla="*/ 6667 w 6667"/>
                      <a:gd name="connsiteY214" fmla="*/ 2858 h 5714"/>
                      <a:gd name="connsiteX215" fmla="*/ 6667 w 6667"/>
                      <a:gd name="connsiteY215" fmla="*/ 2858 h 5714"/>
                      <a:gd name="connsiteX216" fmla="*/ 6667 w 6667"/>
                      <a:gd name="connsiteY216" fmla="*/ 2858 h 5714"/>
                      <a:gd name="connsiteX217" fmla="*/ 3810 w 6667"/>
                      <a:gd name="connsiteY217" fmla="*/ 0 h 5714"/>
                      <a:gd name="connsiteX218" fmla="*/ 5715 w 6667"/>
                      <a:gd name="connsiteY218" fmla="*/ 1905 h 5714"/>
                      <a:gd name="connsiteX219" fmla="*/ 5715 w 6667"/>
                      <a:gd name="connsiteY219" fmla="*/ 1905 h 5714"/>
                      <a:gd name="connsiteX220" fmla="*/ 4763 w 6667"/>
                      <a:gd name="connsiteY220" fmla="*/ 1905 h 5714"/>
                      <a:gd name="connsiteX221" fmla="*/ 3810 w 6667"/>
                      <a:gd name="connsiteY221" fmla="*/ 952 h 5714"/>
                      <a:gd name="connsiteX222" fmla="*/ 3810 w 6667"/>
                      <a:gd name="connsiteY222" fmla="*/ 0 h 5714"/>
                      <a:gd name="connsiteX223" fmla="*/ 3810 w 6667"/>
                      <a:gd name="connsiteY223" fmla="*/ 0 h 5714"/>
                      <a:gd name="connsiteX224" fmla="*/ 2858 w 6667"/>
                      <a:gd name="connsiteY224" fmla="*/ 0 h 5714"/>
                      <a:gd name="connsiteX225" fmla="*/ 2858 w 6667"/>
                      <a:gd name="connsiteY225" fmla="*/ 952 h 5714"/>
                      <a:gd name="connsiteX226" fmla="*/ 1905 w 6667"/>
                      <a:gd name="connsiteY226" fmla="*/ 1905 h 5714"/>
                      <a:gd name="connsiteX227" fmla="*/ 952 w 6667"/>
                      <a:gd name="connsiteY227" fmla="*/ 1905 h 5714"/>
                      <a:gd name="connsiteX228" fmla="*/ 952 w 6667"/>
                      <a:gd name="connsiteY228" fmla="*/ 1905 h 5714"/>
                      <a:gd name="connsiteX229" fmla="*/ 2858 w 6667"/>
                      <a:gd name="connsiteY229" fmla="*/ 0 h 5714"/>
                      <a:gd name="connsiteX230" fmla="*/ 2858 w 6667"/>
                      <a:gd name="connsiteY230" fmla="*/ 0 h 5714"/>
                      <a:gd name="connsiteX231" fmla="*/ 1905 w 6667"/>
                      <a:gd name="connsiteY231" fmla="*/ 5715 h 5714"/>
                      <a:gd name="connsiteX232" fmla="*/ 0 w 6667"/>
                      <a:gd name="connsiteY232" fmla="*/ 3810 h 5714"/>
                      <a:gd name="connsiteX233" fmla="*/ 0 w 6667"/>
                      <a:gd name="connsiteY233" fmla="*/ 3810 h 5714"/>
                      <a:gd name="connsiteX234" fmla="*/ 952 w 6667"/>
                      <a:gd name="connsiteY234" fmla="*/ 3810 h 5714"/>
                      <a:gd name="connsiteX235" fmla="*/ 1905 w 6667"/>
                      <a:gd name="connsiteY235" fmla="*/ 4763 h 5714"/>
                      <a:gd name="connsiteX236" fmla="*/ 1905 w 6667"/>
                      <a:gd name="connsiteY236" fmla="*/ 5715 h 5714"/>
                      <a:gd name="connsiteX237" fmla="*/ 1905 w 6667"/>
                      <a:gd name="connsiteY237" fmla="*/ 5715 h 5714"/>
                      <a:gd name="connsiteX238" fmla="*/ 2858 w 6667"/>
                      <a:gd name="connsiteY238" fmla="*/ 3810 h 5714"/>
                      <a:gd name="connsiteX239" fmla="*/ 2858 w 6667"/>
                      <a:gd name="connsiteY239" fmla="*/ 3810 h 5714"/>
                      <a:gd name="connsiteX240" fmla="*/ 2858 w 6667"/>
                      <a:gd name="connsiteY240" fmla="*/ 2858 h 5714"/>
                      <a:gd name="connsiteX241" fmla="*/ 2858 w 6667"/>
                      <a:gd name="connsiteY241" fmla="*/ 3810 h 5714"/>
                      <a:gd name="connsiteX242" fmla="*/ 2858 w 6667"/>
                      <a:gd name="connsiteY242" fmla="*/ 3810 h 5714"/>
                      <a:gd name="connsiteX243" fmla="*/ 3810 w 6667"/>
                      <a:gd name="connsiteY243" fmla="*/ 5715 h 5714"/>
                      <a:gd name="connsiteX244" fmla="*/ 3810 w 6667"/>
                      <a:gd name="connsiteY244" fmla="*/ 3810 h 5714"/>
                      <a:gd name="connsiteX245" fmla="*/ 4763 w 6667"/>
                      <a:gd name="connsiteY245" fmla="*/ 2858 h 5714"/>
                      <a:gd name="connsiteX246" fmla="*/ 5715 w 6667"/>
                      <a:gd name="connsiteY246" fmla="*/ 2858 h 5714"/>
                      <a:gd name="connsiteX247" fmla="*/ 5715 w 6667"/>
                      <a:gd name="connsiteY247" fmla="*/ 2858 h 5714"/>
                      <a:gd name="connsiteX248" fmla="*/ 3810 w 6667"/>
                      <a:gd name="connsiteY248" fmla="*/ 5715 h 5714"/>
                      <a:gd name="connsiteX249" fmla="*/ 3810 w 6667"/>
                      <a:gd name="connsiteY249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667" h="5714">
                        <a:moveTo>
                          <a:pt x="6667" y="2858"/>
                        </a:move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5715" y="1905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close/>
                        <a:moveTo>
                          <a:pt x="3810" y="0"/>
                        </a:moveTo>
                        <a:cubicBezTo>
                          <a:pt x="4763" y="0"/>
                          <a:pt x="5715" y="952"/>
                          <a:pt x="5715" y="1905"/>
                        </a:cubicBez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close/>
                        <a:moveTo>
                          <a:pt x="2858" y="0"/>
                        </a:moveTo>
                        <a:lnTo>
                          <a:pt x="2858" y="952"/>
                        </a:lnTo>
                        <a:cubicBezTo>
                          <a:pt x="2858" y="952"/>
                          <a:pt x="2858" y="952"/>
                          <a:pt x="1905" y="1905"/>
                        </a:cubicBezTo>
                        <a:lnTo>
                          <a:pt x="952" y="1905"/>
                        </a:lnTo>
                        <a:cubicBezTo>
                          <a:pt x="952" y="1905"/>
                          <a:pt x="952" y="1905"/>
                          <a:pt x="952" y="1905"/>
                        </a:cubicBezTo>
                        <a:cubicBezTo>
                          <a:pt x="952" y="952"/>
                          <a:pt x="952" y="0"/>
                          <a:pt x="2858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lose/>
                        <a:moveTo>
                          <a:pt x="1905" y="5715"/>
                        </a:moveTo>
                        <a:cubicBezTo>
                          <a:pt x="952" y="5715"/>
                          <a:pt x="0" y="4763"/>
                          <a:pt x="0" y="3810"/>
                        </a:cubicBezTo>
                        <a:cubicBezTo>
                          <a:pt x="0" y="3810"/>
                          <a:pt x="0" y="3810"/>
                          <a:pt x="0" y="3810"/>
                        </a:cubicBezTo>
                        <a:lnTo>
                          <a:pt x="952" y="3810"/>
                        </a:lnTo>
                        <a:cubicBezTo>
                          <a:pt x="952" y="3810"/>
                          <a:pt x="952" y="4763"/>
                          <a:pt x="1905" y="4763"/>
                        </a:cubicBezTo>
                        <a:lnTo>
                          <a:pt x="1905" y="5715"/>
                        </a:lnTo>
                        <a:cubicBezTo>
                          <a:pt x="2858" y="5715"/>
                          <a:pt x="1905" y="5715"/>
                          <a:pt x="1905" y="5715"/>
                        </a:cubicBezTo>
                        <a:close/>
                        <a:moveTo>
                          <a:pt x="2858" y="3810"/>
                        </a:moveTo>
                        <a:cubicBezTo>
                          <a:pt x="2858" y="3810"/>
                          <a:pt x="2858" y="2858"/>
                          <a:pt x="2858" y="3810"/>
                        </a:cubicBezTo>
                        <a:cubicBezTo>
                          <a:pt x="1905" y="2858"/>
                          <a:pt x="2858" y="2858"/>
                          <a:pt x="2858" y="2858"/>
                        </a:cubicBezTo>
                        <a:cubicBezTo>
                          <a:pt x="2858" y="2858"/>
                          <a:pt x="3810" y="2858"/>
                          <a:pt x="2858" y="3810"/>
                        </a:cubicBezTo>
                        <a:cubicBezTo>
                          <a:pt x="3810" y="2858"/>
                          <a:pt x="2858" y="3810"/>
                          <a:pt x="2858" y="3810"/>
                        </a:cubicBezTo>
                        <a:close/>
                        <a:moveTo>
                          <a:pt x="3810" y="5715"/>
                        </a:moveTo>
                        <a:lnTo>
                          <a:pt x="3810" y="3810"/>
                        </a:lnTo>
                        <a:cubicBezTo>
                          <a:pt x="3810" y="3810"/>
                          <a:pt x="4763" y="3810"/>
                          <a:pt x="4763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cubicBezTo>
                          <a:pt x="5715" y="4763"/>
                          <a:pt x="4763" y="5715"/>
                          <a:pt x="3810" y="5715"/>
                        </a:cubicBezTo>
                        <a:cubicBezTo>
                          <a:pt x="3810" y="5715"/>
                          <a:pt x="3810" y="5715"/>
                          <a:pt x="3810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A4906372-70B2-4293-AD22-F23089E9679C}"/>
                      </a:ext>
                    </a:extLst>
                  </p:cNvPr>
                  <p:cNvSpPr/>
                  <p:nvPr/>
                </p:nvSpPr>
                <p:spPr>
                  <a:xfrm>
                    <a:off x="2509070" y="3166110"/>
                    <a:ext cx="6667" cy="6667"/>
                  </a:xfrm>
                  <a:custGeom>
                    <a:avLst/>
                    <a:gdLst>
                      <a:gd name="connsiteX0" fmla="*/ 6667 w 6667"/>
                      <a:gd name="connsiteY0" fmla="*/ 1905 h 6667"/>
                      <a:gd name="connsiteX1" fmla="*/ 6667 w 6667"/>
                      <a:gd name="connsiteY1" fmla="*/ 1905 h 6667"/>
                      <a:gd name="connsiteX2" fmla="*/ 6667 w 6667"/>
                      <a:gd name="connsiteY2" fmla="*/ 1905 h 6667"/>
                      <a:gd name="connsiteX3" fmla="*/ 6667 w 6667"/>
                      <a:gd name="connsiteY3" fmla="*/ 1905 h 6667"/>
                      <a:gd name="connsiteX4" fmla="*/ 6667 w 6667"/>
                      <a:gd name="connsiteY4" fmla="*/ 1905 h 6667"/>
                      <a:gd name="connsiteX5" fmla="*/ 6667 w 6667"/>
                      <a:gd name="connsiteY5" fmla="*/ 1905 h 6667"/>
                      <a:gd name="connsiteX6" fmla="*/ 6667 w 6667"/>
                      <a:gd name="connsiteY6" fmla="*/ 1905 h 6667"/>
                      <a:gd name="connsiteX7" fmla="*/ 6667 w 6667"/>
                      <a:gd name="connsiteY7" fmla="*/ 1905 h 6667"/>
                      <a:gd name="connsiteX8" fmla="*/ 6667 w 6667"/>
                      <a:gd name="connsiteY8" fmla="*/ 1905 h 6667"/>
                      <a:gd name="connsiteX9" fmla="*/ 6667 w 6667"/>
                      <a:gd name="connsiteY9" fmla="*/ 952 h 6667"/>
                      <a:gd name="connsiteX10" fmla="*/ 6667 w 6667"/>
                      <a:gd name="connsiteY10" fmla="*/ 952 h 6667"/>
                      <a:gd name="connsiteX11" fmla="*/ 6667 w 6667"/>
                      <a:gd name="connsiteY11" fmla="*/ 952 h 6667"/>
                      <a:gd name="connsiteX12" fmla="*/ 6667 w 6667"/>
                      <a:gd name="connsiteY12" fmla="*/ 952 h 6667"/>
                      <a:gd name="connsiteX13" fmla="*/ 5715 w 6667"/>
                      <a:gd name="connsiteY13" fmla="*/ 952 h 6667"/>
                      <a:gd name="connsiteX14" fmla="*/ 5715 w 6667"/>
                      <a:gd name="connsiteY14" fmla="*/ 952 h 6667"/>
                      <a:gd name="connsiteX15" fmla="*/ 5715 w 6667"/>
                      <a:gd name="connsiteY15" fmla="*/ 952 h 6667"/>
                      <a:gd name="connsiteX16" fmla="*/ 5715 w 6667"/>
                      <a:gd name="connsiteY16" fmla="*/ 952 h 6667"/>
                      <a:gd name="connsiteX17" fmla="*/ 5715 w 6667"/>
                      <a:gd name="connsiteY17" fmla="*/ 952 h 6667"/>
                      <a:gd name="connsiteX18" fmla="*/ 5715 w 6667"/>
                      <a:gd name="connsiteY18" fmla="*/ 952 h 6667"/>
                      <a:gd name="connsiteX19" fmla="*/ 5715 w 6667"/>
                      <a:gd name="connsiteY19" fmla="*/ 952 h 6667"/>
                      <a:gd name="connsiteX20" fmla="*/ 5715 w 6667"/>
                      <a:gd name="connsiteY20" fmla="*/ 952 h 6667"/>
                      <a:gd name="connsiteX21" fmla="*/ 5715 w 6667"/>
                      <a:gd name="connsiteY21" fmla="*/ 952 h 6667"/>
                      <a:gd name="connsiteX22" fmla="*/ 5715 w 6667"/>
                      <a:gd name="connsiteY22" fmla="*/ 952 h 6667"/>
                      <a:gd name="connsiteX23" fmla="*/ 5715 w 6667"/>
                      <a:gd name="connsiteY23" fmla="*/ 952 h 6667"/>
                      <a:gd name="connsiteX24" fmla="*/ 5715 w 6667"/>
                      <a:gd name="connsiteY24" fmla="*/ 952 h 6667"/>
                      <a:gd name="connsiteX25" fmla="*/ 5715 w 6667"/>
                      <a:gd name="connsiteY25" fmla="*/ 952 h 6667"/>
                      <a:gd name="connsiteX26" fmla="*/ 5715 w 6667"/>
                      <a:gd name="connsiteY26" fmla="*/ 952 h 6667"/>
                      <a:gd name="connsiteX27" fmla="*/ 5715 w 6667"/>
                      <a:gd name="connsiteY27" fmla="*/ 952 h 6667"/>
                      <a:gd name="connsiteX28" fmla="*/ 5715 w 6667"/>
                      <a:gd name="connsiteY28" fmla="*/ 952 h 6667"/>
                      <a:gd name="connsiteX29" fmla="*/ 5715 w 6667"/>
                      <a:gd name="connsiteY29" fmla="*/ 952 h 6667"/>
                      <a:gd name="connsiteX30" fmla="*/ 5715 w 6667"/>
                      <a:gd name="connsiteY30" fmla="*/ 952 h 6667"/>
                      <a:gd name="connsiteX31" fmla="*/ 5715 w 6667"/>
                      <a:gd name="connsiteY31" fmla="*/ 952 h 6667"/>
                      <a:gd name="connsiteX32" fmla="*/ 5715 w 6667"/>
                      <a:gd name="connsiteY32" fmla="*/ 952 h 6667"/>
                      <a:gd name="connsiteX33" fmla="*/ 5715 w 6667"/>
                      <a:gd name="connsiteY33" fmla="*/ 952 h 6667"/>
                      <a:gd name="connsiteX34" fmla="*/ 5715 w 6667"/>
                      <a:gd name="connsiteY34" fmla="*/ 952 h 6667"/>
                      <a:gd name="connsiteX35" fmla="*/ 5715 w 6667"/>
                      <a:gd name="connsiteY35" fmla="*/ 952 h 6667"/>
                      <a:gd name="connsiteX36" fmla="*/ 5715 w 6667"/>
                      <a:gd name="connsiteY36" fmla="*/ 952 h 6667"/>
                      <a:gd name="connsiteX37" fmla="*/ 5715 w 6667"/>
                      <a:gd name="connsiteY37" fmla="*/ 952 h 6667"/>
                      <a:gd name="connsiteX38" fmla="*/ 5715 w 6667"/>
                      <a:gd name="connsiteY38" fmla="*/ 952 h 6667"/>
                      <a:gd name="connsiteX39" fmla="*/ 5715 w 6667"/>
                      <a:gd name="connsiteY39" fmla="*/ 0 h 6667"/>
                      <a:gd name="connsiteX40" fmla="*/ 5715 w 6667"/>
                      <a:gd name="connsiteY40" fmla="*/ 0 h 6667"/>
                      <a:gd name="connsiteX41" fmla="*/ 5715 w 6667"/>
                      <a:gd name="connsiteY41" fmla="*/ 0 h 6667"/>
                      <a:gd name="connsiteX42" fmla="*/ 5715 w 6667"/>
                      <a:gd name="connsiteY42" fmla="*/ 0 h 6667"/>
                      <a:gd name="connsiteX43" fmla="*/ 5715 w 6667"/>
                      <a:gd name="connsiteY43" fmla="*/ 952 h 6667"/>
                      <a:gd name="connsiteX44" fmla="*/ 5715 w 6667"/>
                      <a:gd name="connsiteY44" fmla="*/ 952 h 6667"/>
                      <a:gd name="connsiteX45" fmla="*/ 5715 w 6667"/>
                      <a:gd name="connsiteY45" fmla="*/ 0 h 6667"/>
                      <a:gd name="connsiteX46" fmla="*/ 5715 w 6667"/>
                      <a:gd name="connsiteY46" fmla="*/ 0 h 6667"/>
                      <a:gd name="connsiteX47" fmla="*/ 5715 w 6667"/>
                      <a:gd name="connsiteY47" fmla="*/ 0 h 6667"/>
                      <a:gd name="connsiteX48" fmla="*/ 5715 w 6667"/>
                      <a:gd name="connsiteY48" fmla="*/ 0 h 6667"/>
                      <a:gd name="connsiteX49" fmla="*/ 5715 w 6667"/>
                      <a:gd name="connsiteY49" fmla="*/ 952 h 6667"/>
                      <a:gd name="connsiteX50" fmla="*/ 5715 w 6667"/>
                      <a:gd name="connsiteY50" fmla="*/ 952 h 6667"/>
                      <a:gd name="connsiteX51" fmla="*/ 5715 w 6667"/>
                      <a:gd name="connsiteY51" fmla="*/ 0 h 6667"/>
                      <a:gd name="connsiteX52" fmla="*/ 5715 w 6667"/>
                      <a:gd name="connsiteY52" fmla="*/ 0 h 6667"/>
                      <a:gd name="connsiteX53" fmla="*/ 5715 w 6667"/>
                      <a:gd name="connsiteY53" fmla="*/ 0 h 6667"/>
                      <a:gd name="connsiteX54" fmla="*/ 5715 w 6667"/>
                      <a:gd name="connsiteY54" fmla="*/ 0 h 6667"/>
                      <a:gd name="connsiteX55" fmla="*/ 5715 w 6667"/>
                      <a:gd name="connsiteY55" fmla="*/ 952 h 6667"/>
                      <a:gd name="connsiteX56" fmla="*/ 5715 w 6667"/>
                      <a:gd name="connsiteY56" fmla="*/ 952 h 6667"/>
                      <a:gd name="connsiteX57" fmla="*/ 5715 w 6667"/>
                      <a:gd name="connsiteY57" fmla="*/ 0 h 6667"/>
                      <a:gd name="connsiteX58" fmla="*/ 5715 w 6667"/>
                      <a:gd name="connsiteY58" fmla="*/ 0 h 6667"/>
                      <a:gd name="connsiteX59" fmla="*/ 5715 w 6667"/>
                      <a:gd name="connsiteY59" fmla="*/ 0 h 6667"/>
                      <a:gd name="connsiteX60" fmla="*/ 5715 w 6667"/>
                      <a:gd name="connsiteY60" fmla="*/ 0 h 6667"/>
                      <a:gd name="connsiteX61" fmla="*/ 5715 w 6667"/>
                      <a:gd name="connsiteY61" fmla="*/ 952 h 6667"/>
                      <a:gd name="connsiteX62" fmla="*/ 5715 w 6667"/>
                      <a:gd name="connsiteY62" fmla="*/ 952 h 6667"/>
                      <a:gd name="connsiteX63" fmla="*/ 5715 w 6667"/>
                      <a:gd name="connsiteY63" fmla="*/ 0 h 6667"/>
                      <a:gd name="connsiteX64" fmla="*/ 5715 w 6667"/>
                      <a:gd name="connsiteY64" fmla="*/ 0 h 6667"/>
                      <a:gd name="connsiteX65" fmla="*/ 5715 w 6667"/>
                      <a:gd name="connsiteY65" fmla="*/ 0 h 6667"/>
                      <a:gd name="connsiteX66" fmla="*/ 5715 w 6667"/>
                      <a:gd name="connsiteY66" fmla="*/ 0 h 6667"/>
                      <a:gd name="connsiteX67" fmla="*/ 5715 w 6667"/>
                      <a:gd name="connsiteY67" fmla="*/ 952 h 6667"/>
                      <a:gd name="connsiteX68" fmla="*/ 5715 w 6667"/>
                      <a:gd name="connsiteY68" fmla="*/ 952 h 6667"/>
                      <a:gd name="connsiteX69" fmla="*/ 5715 w 6667"/>
                      <a:gd name="connsiteY69" fmla="*/ 952 h 6667"/>
                      <a:gd name="connsiteX70" fmla="*/ 5715 w 6667"/>
                      <a:gd name="connsiteY70" fmla="*/ 952 h 6667"/>
                      <a:gd name="connsiteX71" fmla="*/ 5715 w 6667"/>
                      <a:gd name="connsiteY71" fmla="*/ 952 h 6667"/>
                      <a:gd name="connsiteX72" fmla="*/ 5715 w 6667"/>
                      <a:gd name="connsiteY72" fmla="*/ 952 h 6667"/>
                      <a:gd name="connsiteX73" fmla="*/ 5715 w 6667"/>
                      <a:gd name="connsiteY73" fmla="*/ 952 h 6667"/>
                      <a:gd name="connsiteX74" fmla="*/ 5715 w 6667"/>
                      <a:gd name="connsiteY74" fmla="*/ 952 h 6667"/>
                      <a:gd name="connsiteX75" fmla="*/ 5715 w 6667"/>
                      <a:gd name="connsiteY75" fmla="*/ 952 h 6667"/>
                      <a:gd name="connsiteX76" fmla="*/ 5715 w 6667"/>
                      <a:gd name="connsiteY76" fmla="*/ 952 h 6667"/>
                      <a:gd name="connsiteX77" fmla="*/ 5715 w 6667"/>
                      <a:gd name="connsiteY77" fmla="*/ 952 h 6667"/>
                      <a:gd name="connsiteX78" fmla="*/ 5715 w 6667"/>
                      <a:gd name="connsiteY78" fmla="*/ 952 h 6667"/>
                      <a:gd name="connsiteX79" fmla="*/ 5715 w 6667"/>
                      <a:gd name="connsiteY79" fmla="*/ 952 h 6667"/>
                      <a:gd name="connsiteX80" fmla="*/ 5715 w 6667"/>
                      <a:gd name="connsiteY80" fmla="*/ 952 h 6667"/>
                      <a:gd name="connsiteX81" fmla="*/ 5715 w 6667"/>
                      <a:gd name="connsiteY81" fmla="*/ 952 h 6667"/>
                      <a:gd name="connsiteX82" fmla="*/ 5715 w 6667"/>
                      <a:gd name="connsiteY82" fmla="*/ 952 h 6667"/>
                      <a:gd name="connsiteX83" fmla="*/ 5715 w 6667"/>
                      <a:gd name="connsiteY83" fmla="*/ 952 h 6667"/>
                      <a:gd name="connsiteX84" fmla="*/ 5715 w 6667"/>
                      <a:gd name="connsiteY84" fmla="*/ 952 h 6667"/>
                      <a:gd name="connsiteX85" fmla="*/ 5715 w 6667"/>
                      <a:gd name="connsiteY85" fmla="*/ 952 h 6667"/>
                      <a:gd name="connsiteX86" fmla="*/ 5715 w 6667"/>
                      <a:gd name="connsiteY86" fmla="*/ 952 h 6667"/>
                      <a:gd name="connsiteX87" fmla="*/ 5715 w 6667"/>
                      <a:gd name="connsiteY87" fmla="*/ 952 h 6667"/>
                      <a:gd name="connsiteX88" fmla="*/ 5715 w 6667"/>
                      <a:gd name="connsiteY88" fmla="*/ 952 h 6667"/>
                      <a:gd name="connsiteX89" fmla="*/ 5715 w 6667"/>
                      <a:gd name="connsiteY89" fmla="*/ 952 h 6667"/>
                      <a:gd name="connsiteX90" fmla="*/ 5715 w 6667"/>
                      <a:gd name="connsiteY90" fmla="*/ 952 h 6667"/>
                      <a:gd name="connsiteX91" fmla="*/ 5715 w 6667"/>
                      <a:gd name="connsiteY91" fmla="*/ 952 h 6667"/>
                      <a:gd name="connsiteX92" fmla="*/ 5715 w 6667"/>
                      <a:gd name="connsiteY92" fmla="*/ 952 h 6667"/>
                      <a:gd name="connsiteX93" fmla="*/ 4763 w 6667"/>
                      <a:gd name="connsiteY93" fmla="*/ 952 h 6667"/>
                      <a:gd name="connsiteX94" fmla="*/ 4763 w 6667"/>
                      <a:gd name="connsiteY94" fmla="*/ 952 h 6667"/>
                      <a:gd name="connsiteX95" fmla="*/ 4763 w 6667"/>
                      <a:gd name="connsiteY95" fmla="*/ 952 h 6667"/>
                      <a:gd name="connsiteX96" fmla="*/ 4763 w 6667"/>
                      <a:gd name="connsiteY96" fmla="*/ 952 h 6667"/>
                      <a:gd name="connsiteX97" fmla="*/ 5715 w 6667"/>
                      <a:gd name="connsiteY97" fmla="*/ 952 h 6667"/>
                      <a:gd name="connsiteX98" fmla="*/ 5715 w 6667"/>
                      <a:gd name="connsiteY98" fmla="*/ 952 h 6667"/>
                      <a:gd name="connsiteX99" fmla="*/ 4763 w 6667"/>
                      <a:gd name="connsiteY99" fmla="*/ 952 h 6667"/>
                      <a:gd name="connsiteX100" fmla="*/ 4763 w 6667"/>
                      <a:gd name="connsiteY100" fmla="*/ 952 h 6667"/>
                      <a:gd name="connsiteX101" fmla="*/ 4763 w 6667"/>
                      <a:gd name="connsiteY101" fmla="*/ 952 h 6667"/>
                      <a:gd name="connsiteX102" fmla="*/ 4763 w 6667"/>
                      <a:gd name="connsiteY102" fmla="*/ 952 h 6667"/>
                      <a:gd name="connsiteX103" fmla="*/ 5715 w 6667"/>
                      <a:gd name="connsiteY103" fmla="*/ 952 h 6667"/>
                      <a:gd name="connsiteX104" fmla="*/ 5715 w 6667"/>
                      <a:gd name="connsiteY104" fmla="*/ 952 h 6667"/>
                      <a:gd name="connsiteX105" fmla="*/ 4763 w 6667"/>
                      <a:gd name="connsiteY105" fmla="*/ 952 h 6667"/>
                      <a:gd name="connsiteX106" fmla="*/ 4763 w 6667"/>
                      <a:gd name="connsiteY106" fmla="*/ 952 h 6667"/>
                      <a:gd name="connsiteX107" fmla="*/ 4763 w 6667"/>
                      <a:gd name="connsiteY107" fmla="*/ 952 h 6667"/>
                      <a:gd name="connsiteX108" fmla="*/ 4763 w 6667"/>
                      <a:gd name="connsiteY108" fmla="*/ 952 h 6667"/>
                      <a:gd name="connsiteX109" fmla="*/ 5715 w 6667"/>
                      <a:gd name="connsiteY109" fmla="*/ 952 h 6667"/>
                      <a:gd name="connsiteX110" fmla="*/ 5715 w 6667"/>
                      <a:gd name="connsiteY110" fmla="*/ 952 h 6667"/>
                      <a:gd name="connsiteX111" fmla="*/ 4763 w 6667"/>
                      <a:gd name="connsiteY111" fmla="*/ 952 h 6667"/>
                      <a:gd name="connsiteX112" fmla="*/ 4763 w 6667"/>
                      <a:gd name="connsiteY112" fmla="*/ 952 h 6667"/>
                      <a:gd name="connsiteX113" fmla="*/ 4763 w 6667"/>
                      <a:gd name="connsiteY113" fmla="*/ 952 h 6667"/>
                      <a:gd name="connsiteX114" fmla="*/ 4763 w 6667"/>
                      <a:gd name="connsiteY114" fmla="*/ 952 h 6667"/>
                      <a:gd name="connsiteX115" fmla="*/ 5715 w 6667"/>
                      <a:gd name="connsiteY115" fmla="*/ 952 h 6667"/>
                      <a:gd name="connsiteX116" fmla="*/ 5715 w 6667"/>
                      <a:gd name="connsiteY116" fmla="*/ 952 h 6667"/>
                      <a:gd name="connsiteX117" fmla="*/ 4763 w 6667"/>
                      <a:gd name="connsiteY117" fmla="*/ 952 h 6667"/>
                      <a:gd name="connsiteX118" fmla="*/ 4763 w 6667"/>
                      <a:gd name="connsiteY118" fmla="*/ 952 h 6667"/>
                      <a:gd name="connsiteX119" fmla="*/ 4763 w 6667"/>
                      <a:gd name="connsiteY119" fmla="*/ 952 h 6667"/>
                      <a:gd name="connsiteX120" fmla="*/ 4763 w 6667"/>
                      <a:gd name="connsiteY120" fmla="*/ 952 h 6667"/>
                      <a:gd name="connsiteX121" fmla="*/ 5715 w 6667"/>
                      <a:gd name="connsiteY121" fmla="*/ 952 h 6667"/>
                      <a:gd name="connsiteX122" fmla="*/ 5715 w 6667"/>
                      <a:gd name="connsiteY122" fmla="*/ 952 h 6667"/>
                      <a:gd name="connsiteX123" fmla="*/ 5715 w 6667"/>
                      <a:gd name="connsiteY123" fmla="*/ 952 h 6667"/>
                      <a:gd name="connsiteX124" fmla="*/ 5715 w 6667"/>
                      <a:gd name="connsiteY124" fmla="*/ 952 h 6667"/>
                      <a:gd name="connsiteX125" fmla="*/ 5715 w 6667"/>
                      <a:gd name="connsiteY125" fmla="*/ 952 h 6667"/>
                      <a:gd name="connsiteX126" fmla="*/ 5715 w 6667"/>
                      <a:gd name="connsiteY126" fmla="*/ 952 h 6667"/>
                      <a:gd name="connsiteX127" fmla="*/ 5715 w 6667"/>
                      <a:gd name="connsiteY127" fmla="*/ 952 h 6667"/>
                      <a:gd name="connsiteX128" fmla="*/ 5715 w 6667"/>
                      <a:gd name="connsiteY128" fmla="*/ 952 h 6667"/>
                      <a:gd name="connsiteX129" fmla="*/ 5715 w 6667"/>
                      <a:gd name="connsiteY129" fmla="*/ 952 h 6667"/>
                      <a:gd name="connsiteX130" fmla="*/ 5715 w 6667"/>
                      <a:gd name="connsiteY130" fmla="*/ 952 h 6667"/>
                      <a:gd name="connsiteX131" fmla="*/ 5715 w 6667"/>
                      <a:gd name="connsiteY131" fmla="*/ 952 h 6667"/>
                      <a:gd name="connsiteX132" fmla="*/ 5715 w 6667"/>
                      <a:gd name="connsiteY132" fmla="*/ 952 h 6667"/>
                      <a:gd name="connsiteX133" fmla="*/ 5715 w 6667"/>
                      <a:gd name="connsiteY133" fmla="*/ 952 h 6667"/>
                      <a:gd name="connsiteX134" fmla="*/ 5715 w 6667"/>
                      <a:gd name="connsiteY134" fmla="*/ 952 h 6667"/>
                      <a:gd name="connsiteX135" fmla="*/ 5715 w 6667"/>
                      <a:gd name="connsiteY135" fmla="*/ 952 h 6667"/>
                      <a:gd name="connsiteX136" fmla="*/ 5715 w 6667"/>
                      <a:gd name="connsiteY136" fmla="*/ 952 h 6667"/>
                      <a:gd name="connsiteX137" fmla="*/ 5715 w 6667"/>
                      <a:gd name="connsiteY137" fmla="*/ 952 h 6667"/>
                      <a:gd name="connsiteX138" fmla="*/ 5715 w 6667"/>
                      <a:gd name="connsiteY138" fmla="*/ 952 h 6667"/>
                      <a:gd name="connsiteX139" fmla="*/ 5715 w 6667"/>
                      <a:gd name="connsiteY139" fmla="*/ 952 h 6667"/>
                      <a:gd name="connsiteX140" fmla="*/ 5715 w 6667"/>
                      <a:gd name="connsiteY140" fmla="*/ 952 h 6667"/>
                      <a:gd name="connsiteX141" fmla="*/ 5715 w 6667"/>
                      <a:gd name="connsiteY141" fmla="*/ 952 h 6667"/>
                      <a:gd name="connsiteX142" fmla="*/ 5715 w 6667"/>
                      <a:gd name="connsiteY142" fmla="*/ 952 h 6667"/>
                      <a:gd name="connsiteX143" fmla="*/ 5715 w 6667"/>
                      <a:gd name="connsiteY143" fmla="*/ 952 h 6667"/>
                      <a:gd name="connsiteX144" fmla="*/ 5715 w 6667"/>
                      <a:gd name="connsiteY144" fmla="*/ 952 h 6667"/>
                      <a:gd name="connsiteX145" fmla="*/ 5715 w 6667"/>
                      <a:gd name="connsiteY145" fmla="*/ 952 h 6667"/>
                      <a:gd name="connsiteX146" fmla="*/ 5715 w 6667"/>
                      <a:gd name="connsiteY146" fmla="*/ 952 h 6667"/>
                      <a:gd name="connsiteX147" fmla="*/ 5715 w 6667"/>
                      <a:gd name="connsiteY147" fmla="*/ 1905 h 6667"/>
                      <a:gd name="connsiteX148" fmla="*/ 5715 w 6667"/>
                      <a:gd name="connsiteY148" fmla="*/ 1905 h 6667"/>
                      <a:gd name="connsiteX149" fmla="*/ 5715 w 6667"/>
                      <a:gd name="connsiteY149" fmla="*/ 1905 h 6667"/>
                      <a:gd name="connsiteX150" fmla="*/ 5715 w 6667"/>
                      <a:gd name="connsiteY150" fmla="*/ 1905 h 6667"/>
                      <a:gd name="connsiteX151" fmla="*/ 5715 w 6667"/>
                      <a:gd name="connsiteY151" fmla="*/ 952 h 6667"/>
                      <a:gd name="connsiteX152" fmla="*/ 5715 w 6667"/>
                      <a:gd name="connsiteY152" fmla="*/ 952 h 6667"/>
                      <a:gd name="connsiteX153" fmla="*/ 5715 w 6667"/>
                      <a:gd name="connsiteY153" fmla="*/ 1905 h 6667"/>
                      <a:gd name="connsiteX154" fmla="*/ 5715 w 6667"/>
                      <a:gd name="connsiteY154" fmla="*/ 1905 h 6667"/>
                      <a:gd name="connsiteX155" fmla="*/ 5715 w 6667"/>
                      <a:gd name="connsiteY155" fmla="*/ 1905 h 6667"/>
                      <a:gd name="connsiteX156" fmla="*/ 5715 w 6667"/>
                      <a:gd name="connsiteY156" fmla="*/ 1905 h 6667"/>
                      <a:gd name="connsiteX157" fmla="*/ 5715 w 6667"/>
                      <a:gd name="connsiteY157" fmla="*/ 952 h 6667"/>
                      <a:gd name="connsiteX158" fmla="*/ 5715 w 6667"/>
                      <a:gd name="connsiteY158" fmla="*/ 952 h 6667"/>
                      <a:gd name="connsiteX159" fmla="*/ 5715 w 6667"/>
                      <a:gd name="connsiteY159" fmla="*/ 1905 h 6667"/>
                      <a:gd name="connsiteX160" fmla="*/ 5715 w 6667"/>
                      <a:gd name="connsiteY160" fmla="*/ 1905 h 6667"/>
                      <a:gd name="connsiteX161" fmla="*/ 5715 w 6667"/>
                      <a:gd name="connsiteY161" fmla="*/ 1905 h 6667"/>
                      <a:gd name="connsiteX162" fmla="*/ 5715 w 6667"/>
                      <a:gd name="connsiteY162" fmla="*/ 1905 h 6667"/>
                      <a:gd name="connsiteX163" fmla="*/ 5715 w 6667"/>
                      <a:gd name="connsiteY163" fmla="*/ 5715 h 6667"/>
                      <a:gd name="connsiteX164" fmla="*/ 5715 w 6667"/>
                      <a:gd name="connsiteY164" fmla="*/ 5715 h 6667"/>
                      <a:gd name="connsiteX165" fmla="*/ 5715 w 6667"/>
                      <a:gd name="connsiteY165" fmla="*/ 6667 h 6667"/>
                      <a:gd name="connsiteX166" fmla="*/ 5715 w 6667"/>
                      <a:gd name="connsiteY166" fmla="*/ 6667 h 6667"/>
                      <a:gd name="connsiteX167" fmla="*/ 5715 w 6667"/>
                      <a:gd name="connsiteY167" fmla="*/ 6667 h 6667"/>
                      <a:gd name="connsiteX168" fmla="*/ 5715 w 6667"/>
                      <a:gd name="connsiteY168" fmla="*/ 6667 h 6667"/>
                      <a:gd name="connsiteX169" fmla="*/ 5715 w 6667"/>
                      <a:gd name="connsiteY169" fmla="*/ 5715 h 6667"/>
                      <a:gd name="connsiteX170" fmla="*/ 5715 w 6667"/>
                      <a:gd name="connsiteY170" fmla="*/ 5715 h 6667"/>
                      <a:gd name="connsiteX171" fmla="*/ 5715 w 6667"/>
                      <a:gd name="connsiteY171" fmla="*/ 6667 h 6667"/>
                      <a:gd name="connsiteX172" fmla="*/ 5715 w 6667"/>
                      <a:gd name="connsiteY172" fmla="*/ 6667 h 6667"/>
                      <a:gd name="connsiteX173" fmla="*/ 5715 w 6667"/>
                      <a:gd name="connsiteY173" fmla="*/ 6667 h 6667"/>
                      <a:gd name="connsiteX174" fmla="*/ 5715 w 6667"/>
                      <a:gd name="connsiteY174" fmla="*/ 6667 h 6667"/>
                      <a:gd name="connsiteX175" fmla="*/ 5715 w 6667"/>
                      <a:gd name="connsiteY175" fmla="*/ 5715 h 6667"/>
                      <a:gd name="connsiteX176" fmla="*/ 5715 w 6667"/>
                      <a:gd name="connsiteY176" fmla="*/ 5715 h 6667"/>
                      <a:gd name="connsiteX177" fmla="*/ 5715 w 6667"/>
                      <a:gd name="connsiteY177" fmla="*/ 5715 h 6667"/>
                      <a:gd name="connsiteX178" fmla="*/ 5715 w 6667"/>
                      <a:gd name="connsiteY178" fmla="*/ 5715 h 6667"/>
                      <a:gd name="connsiteX179" fmla="*/ 5715 w 6667"/>
                      <a:gd name="connsiteY179" fmla="*/ 5715 h 6667"/>
                      <a:gd name="connsiteX180" fmla="*/ 5715 w 6667"/>
                      <a:gd name="connsiteY180" fmla="*/ 5715 h 6667"/>
                      <a:gd name="connsiteX181" fmla="*/ 5715 w 6667"/>
                      <a:gd name="connsiteY181" fmla="*/ 5715 h 6667"/>
                      <a:gd name="connsiteX182" fmla="*/ 5715 w 6667"/>
                      <a:gd name="connsiteY182" fmla="*/ 5715 h 6667"/>
                      <a:gd name="connsiteX183" fmla="*/ 5715 w 6667"/>
                      <a:gd name="connsiteY183" fmla="*/ 5715 h 6667"/>
                      <a:gd name="connsiteX184" fmla="*/ 5715 w 6667"/>
                      <a:gd name="connsiteY184" fmla="*/ 5715 h 6667"/>
                      <a:gd name="connsiteX185" fmla="*/ 5715 w 6667"/>
                      <a:gd name="connsiteY185" fmla="*/ 5715 h 6667"/>
                      <a:gd name="connsiteX186" fmla="*/ 5715 w 6667"/>
                      <a:gd name="connsiteY186" fmla="*/ 5715 h 6667"/>
                      <a:gd name="connsiteX187" fmla="*/ 5715 w 6667"/>
                      <a:gd name="connsiteY187" fmla="*/ 5715 h 6667"/>
                      <a:gd name="connsiteX188" fmla="*/ 5715 w 6667"/>
                      <a:gd name="connsiteY188" fmla="*/ 5715 h 6667"/>
                      <a:gd name="connsiteX189" fmla="*/ 5715 w 6667"/>
                      <a:gd name="connsiteY189" fmla="*/ 5715 h 6667"/>
                      <a:gd name="connsiteX190" fmla="*/ 5715 w 6667"/>
                      <a:gd name="connsiteY190" fmla="*/ 5715 h 6667"/>
                      <a:gd name="connsiteX191" fmla="*/ 5715 w 6667"/>
                      <a:gd name="connsiteY191" fmla="*/ 5715 h 6667"/>
                      <a:gd name="connsiteX192" fmla="*/ 5715 w 6667"/>
                      <a:gd name="connsiteY192" fmla="*/ 5715 h 6667"/>
                      <a:gd name="connsiteX193" fmla="*/ 5715 w 6667"/>
                      <a:gd name="connsiteY193" fmla="*/ 5715 h 6667"/>
                      <a:gd name="connsiteX194" fmla="*/ 5715 w 6667"/>
                      <a:gd name="connsiteY194" fmla="*/ 5715 h 6667"/>
                      <a:gd name="connsiteX195" fmla="*/ 5715 w 6667"/>
                      <a:gd name="connsiteY195" fmla="*/ 5715 h 6667"/>
                      <a:gd name="connsiteX196" fmla="*/ 5715 w 6667"/>
                      <a:gd name="connsiteY196" fmla="*/ 5715 h 6667"/>
                      <a:gd name="connsiteX197" fmla="*/ 5715 w 6667"/>
                      <a:gd name="connsiteY197" fmla="*/ 5715 h 6667"/>
                      <a:gd name="connsiteX198" fmla="*/ 5715 w 6667"/>
                      <a:gd name="connsiteY198" fmla="*/ 5715 h 6667"/>
                      <a:gd name="connsiteX199" fmla="*/ 5715 w 6667"/>
                      <a:gd name="connsiteY199" fmla="*/ 5715 h 6667"/>
                      <a:gd name="connsiteX200" fmla="*/ 5715 w 6667"/>
                      <a:gd name="connsiteY200" fmla="*/ 5715 h 6667"/>
                      <a:gd name="connsiteX201" fmla="*/ 6667 w 6667"/>
                      <a:gd name="connsiteY201" fmla="*/ 5715 h 6667"/>
                      <a:gd name="connsiteX202" fmla="*/ 6667 w 6667"/>
                      <a:gd name="connsiteY202" fmla="*/ 5715 h 6667"/>
                      <a:gd name="connsiteX203" fmla="*/ 6667 w 6667"/>
                      <a:gd name="connsiteY203" fmla="*/ 5715 h 6667"/>
                      <a:gd name="connsiteX204" fmla="*/ 6667 w 6667"/>
                      <a:gd name="connsiteY204" fmla="*/ 5715 h 6667"/>
                      <a:gd name="connsiteX205" fmla="*/ 5715 w 6667"/>
                      <a:gd name="connsiteY205" fmla="*/ 5715 h 6667"/>
                      <a:gd name="connsiteX206" fmla="*/ 6667 w 6667"/>
                      <a:gd name="connsiteY206" fmla="*/ 1905 h 6667"/>
                      <a:gd name="connsiteX207" fmla="*/ 6667 w 6667"/>
                      <a:gd name="connsiteY207" fmla="*/ 1905 h 6667"/>
                      <a:gd name="connsiteX208" fmla="*/ 6667 w 6667"/>
                      <a:gd name="connsiteY208" fmla="*/ 1905 h 6667"/>
                      <a:gd name="connsiteX209" fmla="*/ 6667 w 6667"/>
                      <a:gd name="connsiteY209" fmla="*/ 1905 h 6667"/>
                      <a:gd name="connsiteX210" fmla="*/ 6667 w 6667"/>
                      <a:gd name="connsiteY210" fmla="*/ 1905 h 6667"/>
                      <a:gd name="connsiteX211" fmla="*/ 6667 w 6667"/>
                      <a:gd name="connsiteY211" fmla="*/ 1905 h 6667"/>
                      <a:gd name="connsiteX212" fmla="*/ 6667 w 6667"/>
                      <a:gd name="connsiteY212" fmla="*/ 1905 h 6667"/>
                      <a:gd name="connsiteX213" fmla="*/ 6667 w 6667"/>
                      <a:gd name="connsiteY213" fmla="*/ 1905 h 6667"/>
                      <a:gd name="connsiteX214" fmla="*/ 6667 w 6667"/>
                      <a:gd name="connsiteY214" fmla="*/ 1905 h 6667"/>
                      <a:gd name="connsiteX215" fmla="*/ 6667 w 6667"/>
                      <a:gd name="connsiteY215" fmla="*/ 1905 h 6667"/>
                      <a:gd name="connsiteX216" fmla="*/ 6667 w 6667"/>
                      <a:gd name="connsiteY216" fmla="*/ 1905 h 6667"/>
                      <a:gd name="connsiteX217" fmla="*/ 3810 w 6667"/>
                      <a:gd name="connsiteY217" fmla="*/ 0 h 6667"/>
                      <a:gd name="connsiteX218" fmla="*/ 5715 w 6667"/>
                      <a:gd name="connsiteY218" fmla="*/ 1905 h 6667"/>
                      <a:gd name="connsiteX219" fmla="*/ 5715 w 6667"/>
                      <a:gd name="connsiteY219" fmla="*/ 1905 h 6667"/>
                      <a:gd name="connsiteX220" fmla="*/ 4763 w 6667"/>
                      <a:gd name="connsiteY220" fmla="*/ 1905 h 6667"/>
                      <a:gd name="connsiteX221" fmla="*/ 3810 w 6667"/>
                      <a:gd name="connsiteY221" fmla="*/ 952 h 6667"/>
                      <a:gd name="connsiteX222" fmla="*/ 3810 w 6667"/>
                      <a:gd name="connsiteY222" fmla="*/ 0 h 6667"/>
                      <a:gd name="connsiteX223" fmla="*/ 3810 w 6667"/>
                      <a:gd name="connsiteY223" fmla="*/ 0 h 6667"/>
                      <a:gd name="connsiteX224" fmla="*/ 2858 w 6667"/>
                      <a:gd name="connsiteY224" fmla="*/ 0 h 6667"/>
                      <a:gd name="connsiteX225" fmla="*/ 2858 w 6667"/>
                      <a:gd name="connsiteY225" fmla="*/ 952 h 6667"/>
                      <a:gd name="connsiteX226" fmla="*/ 1905 w 6667"/>
                      <a:gd name="connsiteY226" fmla="*/ 1905 h 6667"/>
                      <a:gd name="connsiteX227" fmla="*/ 0 w 6667"/>
                      <a:gd name="connsiteY227" fmla="*/ 1905 h 6667"/>
                      <a:gd name="connsiteX228" fmla="*/ 0 w 6667"/>
                      <a:gd name="connsiteY228" fmla="*/ 1905 h 6667"/>
                      <a:gd name="connsiteX229" fmla="*/ 2858 w 6667"/>
                      <a:gd name="connsiteY229" fmla="*/ 0 h 6667"/>
                      <a:gd name="connsiteX230" fmla="*/ 2858 w 6667"/>
                      <a:gd name="connsiteY230" fmla="*/ 0 h 6667"/>
                      <a:gd name="connsiteX231" fmla="*/ 1905 w 6667"/>
                      <a:gd name="connsiteY231" fmla="*/ 4763 h 6667"/>
                      <a:gd name="connsiteX232" fmla="*/ 0 w 6667"/>
                      <a:gd name="connsiteY232" fmla="*/ 2857 h 6667"/>
                      <a:gd name="connsiteX233" fmla="*/ 0 w 6667"/>
                      <a:gd name="connsiteY233" fmla="*/ 2857 h 6667"/>
                      <a:gd name="connsiteX234" fmla="*/ 953 w 6667"/>
                      <a:gd name="connsiteY234" fmla="*/ 2857 h 6667"/>
                      <a:gd name="connsiteX235" fmla="*/ 1905 w 6667"/>
                      <a:gd name="connsiteY235" fmla="*/ 3810 h 6667"/>
                      <a:gd name="connsiteX236" fmla="*/ 1905 w 6667"/>
                      <a:gd name="connsiteY236" fmla="*/ 4763 h 6667"/>
                      <a:gd name="connsiteX237" fmla="*/ 1905 w 6667"/>
                      <a:gd name="connsiteY237" fmla="*/ 4763 h 6667"/>
                      <a:gd name="connsiteX238" fmla="*/ 2858 w 6667"/>
                      <a:gd name="connsiteY238" fmla="*/ 2857 h 6667"/>
                      <a:gd name="connsiteX239" fmla="*/ 2858 w 6667"/>
                      <a:gd name="connsiteY239" fmla="*/ 2857 h 6667"/>
                      <a:gd name="connsiteX240" fmla="*/ 2858 w 6667"/>
                      <a:gd name="connsiteY240" fmla="*/ 1905 h 6667"/>
                      <a:gd name="connsiteX241" fmla="*/ 2858 w 6667"/>
                      <a:gd name="connsiteY241" fmla="*/ 2857 h 6667"/>
                      <a:gd name="connsiteX242" fmla="*/ 2858 w 6667"/>
                      <a:gd name="connsiteY242" fmla="*/ 2857 h 6667"/>
                      <a:gd name="connsiteX243" fmla="*/ 3810 w 6667"/>
                      <a:gd name="connsiteY243" fmla="*/ 4763 h 6667"/>
                      <a:gd name="connsiteX244" fmla="*/ 3810 w 6667"/>
                      <a:gd name="connsiteY244" fmla="*/ 3810 h 6667"/>
                      <a:gd name="connsiteX245" fmla="*/ 4763 w 6667"/>
                      <a:gd name="connsiteY245" fmla="*/ 2857 h 6667"/>
                      <a:gd name="connsiteX246" fmla="*/ 5715 w 6667"/>
                      <a:gd name="connsiteY246" fmla="*/ 2857 h 6667"/>
                      <a:gd name="connsiteX247" fmla="*/ 5715 w 6667"/>
                      <a:gd name="connsiteY247" fmla="*/ 2857 h 6667"/>
                      <a:gd name="connsiteX248" fmla="*/ 3810 w 6667"/>
                      <a:gd name="connsiteY248" fmla="*/ 4763 h 6667"/>
                      <a:gd name="connsiteX249" fmla="*/ 3810 w 6667"/>
                      <a:gd name="connsiteY249" fmla="*/ 4763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667" h="6667">
                        <a:moveTo>
                          <a:pt x="6667" y="1905"/>
                        </a:move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952"/>
                        </a:lnTo>
                        <a:cubicBezTo>
                          <a:pt x="6667" y="952"/>
                          <a:pt x="6667" y="952"/>
                          <a:pt x="6667" y="952"/>
                        </a:cubicBezTo>
                        <a:lnTo>
                          <a:pt x="6667" y="952"/>
                        </a:lnTo>
                        <a:cubicBezTo>
                          <a:pt x="6667" y="952"/>
                          <a:pt x="6667" y="952"/>
                          <a:pt x="6667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6667" y="5715"/>
                        </a:lnTo>
                        <a:cubicBezTo>
                          <a:pt x="6667" y="5715"/>
                          <a:pt x="6667" y="5715"/>
                          <a:pt x="6667" y="5715"/>
                        </a:cubicBezTo>
                        <a:lnTo>
                          <a:pt x="6667" y="5715"/>
                        </a:lnTo>
                        <a:cubicBezTo>
                          <a:pt x="6667" y="5715"/>
                          <a:pt x="6667" y="5715"/>
                          <a:pt x="6667" y="5715"/>
                        </a:cubicBezTo>
                        <a:lnTo>
                          <a:pt x="5715" y="5715"/>
                        </a:lnTo>
                        <a:cubicBezTo>
                          <a:pt x="6667" y="3810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1905"/>
                          <a:pt x="6667" y="1905"/>
                        </a:cubicBezTo>
                        <a:close/>
                        <a:moveTo>
                          <a:pt x="3810" y="0"/>
                        </a:moveTo>
                        <a:cubicBezTo>
                          <a:pt x="4763" y="0"/>
                          <a:pt x="5715" y="952"/>
                          <a:pt x="5715" y="1905"/>
                        </a:cubicBez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close/>
                        <a:moveTo>
                          <a:pt x="2858" y="0"/>
                        </a:moveTo>
                        <a:lnTo>
                          <a:pt x="2858" y="952"/>
                        </a:lnTo>
                        <a:cubicBezTo>
                          <a:pt x="2858" y="952"/>
                          <a:pt x="2858" y="952"/>
                          <a:pt x="1905" y="1905"/>
                        </a:cubicBezTo>
                        <a:lnTo>
                          <a:pt x="0" y="1905"/>
                        </a:ln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952"/>
                          <a:pt x="953" y="0"/>
                          <a:pt x="2858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lose/>
                        <a:moveTo>
                          <a:pt x="1905" y="4763"/>
                        </a:moveTo>
                        <a:cubicBezTo>
                          <a:pt x="953" y="4763"/>
                          <a:pt x="0" y="3810"/>
                          <a:pt x="0" y="2857"/>
                        </a:cubicBezTo>
                        <a:cubicBezTo>
                          <a:pt x="0" y="2857"/>
                          <a:pt x="0" y="2857"/>
                          <a:pt x="0" y="2857"/>
                        </a:cubicBezTo>
                        <a:lnTo>
                          <a:pt x="953" y="2857"/>
                        </a:lnTo>
                        <a:cubicBezTo>
                          <a:pt x="953" y="2857"/>
                          <a:pt x="953" y="3810"/>
                          <a:pt x="1905" y="3810"/>
                        </a:cubicBezTo>
                        <a:lnTo>
                          <a:pt x="1905" y="4763"/>
                        </a:lnTo>
                        <a:cubicBezTo>
                          <a:pt x="2858" y="4763"/>
                          <a:pt x="1905" y="4763"/>
                          <a:pt x="1905" y="4763"/>
                        </a:cubicBezTo>
                        <a:close/>
                        <a:moveTo>
                          <a:pt x="2858" y="2857"/>
                        </a:moveTo>
                        <a:cubicBezTo>
                          <a:pt x="2858" y="2857"/>
                          <a:pt x="2858" y="2857"/>
                          <a:pt x="2858" y="2857"/>
                        </a:cubicBezTo>
                        <a:cubicBezTo>
                          <a:pt x="1905" y="1905"/>
                          <a:pt x="2858" y="1905"/>
                          <a:pt x="2858" y="1905"/>
                        </a:cubicBezTo>
                        <a:cubicBezTo>
                          <a:pt x="2858" y="1905"/>
                          <a:pt x="3810" y="1905"/>
                          <a:pt x="2858" y="2857"/>
                        </a:cubicBezTo>
                        <a:cubicBezTo>
                          <a:pt x="3810" y="2857"/>
                          <a:pt x="2858" y="2857"/>
                          <a:pt x="2858" y="2857"/>
                        </a:cubicBezTo>
                        <a:close/>
                        <a:moveTo>
                          <a:pt x="3810" y="4763"/>
                        </a:moveTo>
                        <a:lnTo>
                          <a:pt x="3810" y="3810"/>
                        </a:lnTo>
                        <a:cubicBezTo>
                          <a:pt x="3810" y="3810"/>
                          <a:pt x="4763" y="3810"/>
                          <a:pt x="4763" y="2857"/>
                        </a:cubicBezTo>
                        <a:lnTo>
                          <a:pt x="5715" y="2857"/>
                        </a:lnTo>
                        <a:cubicBezTo>
                          <a:pt x="5715" y="2857"/>
                          <a:pt x="5715" y="2857"/>
                          <a:pt x="5715" y="2857"/>
                        </a:cubicBezTo>
                        <a:cubicBezTo>
                          <a:pt x="5715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9A863C45-8D10-4D14-9B63-32E6824DE04E}"/>
                      </a:ext>
                    </a:extLst>
                  </p:cNvPr>
                  <p:cNvSpPr/>
                  <p:nvPr/>
                </p:nvSpPr>
                <p:spPr>
                  <a:xfrm>
                    <a:off x="2459116" y="3177539"/>
                    <a:ext cx="6852" cy="5714"/>
                  </a:xfrm>
                  <a:custGeom>
                    <a:avLst/>
                    <a:gdLst>
                      <a:gd name="connsiteX0" fmla="*/ 6138 w 6852"/>
                      <a:gd name="connsiteY0" fmla="*/ 3810 h 5714"/>
                      <a:gd name="connsiteX1" fmla="*/ 6138 w 6852"/>
                      <a:gd name="connsiteY1" fmla="*/ 3810 h 5714"/>
                      <a:gd name="connsiteX2" fmla="*/ 6138 w 6852"/>
                      <a:gd name="connsiteY2" fmla="*/ 3810 h 5714"/>
                      <a:gd name="connsiteX3" fmla="*/ 6138 w 6852"/>
                      <a:gd name="connsiteY3" fmla="*/ 3810 h 5714"/>
                      <a:gd name="connsiteX4" fmla="*/ 6138 w 6852"/>
                      <a:gd name="connsiteY4" fmla="*/ 2858 h 5714"/>
                      <a:gd name="connsiteX5" fmla="*/ 6138 w 6852"/>
                      <a:gd name="connsiteY5" fmla="*/ 2858 h 5714"/>
                      <a:gd name="connsiteX6" fmla="*/ 6138 w 6852"/>
                      <a:gd name="connsiteY6" fmla="*/ 2858 h 5714"/>
                      <a:gd name="connsiteX7" fmla="*/ 6138 w 6852"/>
                      <a:gd name="connsiteY7" fmla="*/ 2858 h 5714"/>
                      <a:gd name="connsiteX8" fmla="*/ 6138 w 6852"/>
                      <a:gd name="connsiteY8" fmla="*/ 2858 h 5714"/>
                      <a:gd name="connsiteX9" fmla="*/ 6138 w 6852"/>
                      <a:gd name="connsiteY9" fmla="*/ 2858 h 5714"/>
                      <a:gd name="connsiteX10" fmla="*/ 6138 w 6852"/>
                      <a:gd name="connsiteY10" fmla="*/ 2858 h 5714"/>
                      <a:gd name="connsiteX11" fmla="*/ 6138 w 6852"/>
                      <a:gd name="connsiteY11" fmla="*/ 2858 h 5714"/>
                      <a:gd name="connsiteX12" fmla="*/ 6138 w 6852"/>
                      <a:gd name="connsiteY12" fmla="*/ 2858 h 5714"/>
                      <a:gd name="connsiteX13" fmla="*/ 6138 w 6852"/>
                      <a:gd name="connsiteY13" fmla="*/ 2858 h 5714"/>
                      <a:gd name="connsiteX14" fmla="*/ 6138 w 6852"/>
                      <a:gd name="connsiteY14" fmla="*/ 2858 h 5714"/>
                      <a:gd name="connsiteX15" fmla="*/ 6138 w 6852"/>
                      <a:gd name="connsiteY15" fmla="*/ 2858 h 5714"/>
                      <a:gd name="connsiteX16" fmla="*/ 6138 w 6852"/>
                      <a:gd name="connsiteY16" fmla="*/ 2858 h 5714"/>
                      <a:gd name="connsiteX17" fmla="*/ 6138 w 6852"/>
                      <a:gd name="connsiteY17" fmla="*/ 2858 h 5714"/>
                      <a:gd name="connsiteX18" fmla="*/ 6138 w 6852"/>
                      <a:gd name="connsiteY18" fmla="*/ 2858 h 5714"/>
                      <a:gd name="connsiteX19" fmla="*/ 6138 w 6852"/>
                      <a:gd name="connsiteY19" fmla="*/ 2858 h 5714"/>
                      <a:gd name="connsiteX20" fmla="*/ 6138 w 6852"/>
                      <a:gd name="connsiteY20" fmla="*/ 2858 h 5714"/>
                      <a:gd name="connsiteX21" fmla="*/ 6138 w 6852"/>
                      <a:gd name="connsiteY21" fmla="*/ 2858 h 5714"/>
                      <a:gd name="connsiteX22" fmla="*/ 6138 w 6852"/>
                      <a:gd name="connsiteY22" fmla="*/ 2858 h 5714"/>
                      <a:gd name="connsiteX23" fmla="*/ 6138 w 6852"/>
                      <a:gd name="connsiteY23" fmla="*/ 2858 h 5714"/>
                      <a:gd name="connsiteX24" fmla="*/ 6138 w 6852"/>
                      <a:gd name="connsiteY24" fmla="*/ 2858 h 5714"/>
                      <a:gd name="connsiteX25" fmla="*/ 6138 w 6852"/>
                      <a:gd name="connsiteY25" fmla="*/ 2858 h 5714"/>
                      <a:gd name="connsiteX26" fmla="*/ 6138 w 6852"/>
                      <a:gd name="connsiteY26" fmla="*/ 2858 h 5714"/>
                      <a:gd name="connsiteX27" fmla="*/ 6138 w 6852"/>
                      <a:gd name="connsiteY27" fmla="*/ 2858 h 5714"/>
                      <a:gd name="connsiteX28" fmla="*/ 6138 w 6852"/>
                      <a:gd name="connsiteY28" fmla="*/ 2858 h 5714"/>
                      <a:gd name="connsiteX29" fmla="*/ 6138 w 6852"/>
                      <a:gd name="connsiteY29" fmla="*/ 2858 h 5714"/>
                      <a:gd name="connsiteX30" fmla="*/ 6138 w 6852"/>
                      <a:gd name="connsiteY30" fmla="*/ 2858 h 5714"/>
                      <a:gd name="connsiteX31" fmla="*/ 6138 w 6852"/>
                      <a:gd name="connsiteY31" fmla="*/ 2858 h 5714"/>
                      <a:gd name="connsiteX32" fmla="*/ 6138 w 6852"/>
                      <a:gd name="connsiteY32" fmla="*/ 2858 h 5714"/>
                      <a:gd name="connsiteX33" fmla="*/ 6138 w 6852"/>
                      <a:gd name="connsiteY33" fmla="*/ 2858 h 5714"/>
                      <a:gd name="connsiteX34" fmla="*/ 6138 w 6852"/>
                      <a:gd name="connsiteY34" fmla="*/ 2858 h 5714"/>
                      <a:gd name="connsiteX35" fmla="*/ 6138 w 6852"/>
                      <a:gd name="connsiteY35" fmla="*/ 2858 h 5714"/>
                      <a:gd name="connsiteX36" fmla="*/ 6138 w 6852"/>
                      <a:gd name="connsiteY36" fmla="*/ 2858 h 5714"/>
                      <a:gd name="connsiteX37" fmla="*/ 6138 w 6852"/>
                      <a:gd name="connsiteY37" fmla="*/ 2858 h 5714"/>
                      <a:gd name="connsiteX38" fmla="*/ 6138 w 6852"/>
                      <a:gd name="connsiteY38" fmla="*/ 2858 h 5714"/>
                      <a:gd name="connsiteX39" fmla="*/ 6138 w 6852"/>
                      <a:gd name="connsiteY39" fmla="*/ 2858 h 5714"/>
                      <a:gd name="connsiteX40" fmla="*/ 6138 w 6852"/>
                      <a:gd name="connsiteY40" fmla="*/ 2858 h 5714"/>
                      <a:gd name="connsiteX41" fmla="*/ 6138 w 6852"/>
                      <a:gd name="connsiteY41" fmla="*/ 2858 h 5714"/>
                      <a:gd name="connsiteX42" fmla="*/ 6138 w 6852"/>
                      <a:gd name="connsiteY42" fmla="*/ 2858 h 5714"/>
                      <a:gd name="connsiteX43" fmla="*/ 6138 w 6852"/>
                      <a:gd name="connsiteY43" fmla="*/ 2858 h 5714"/>
                      <a:gd name="connsiteX44" fmla="*/ 6138 w 6852"/>
                      <a:gd name="connsiteY44" fmla="*/ 2858 h 5714"/>
                      <a:gd name="connsiteX45" fmla="*/ 6138 w 6852"/>
                      <a:gd name="connsiteY45" fmla="*/ 2858 h 5714"/>
                      <a:gd name="connsiteX46" fmla="*/ 6138 w 6852"/>
                      <a:gd name="connsiteY46" fmla="*/ 2858 h 5714"/>
                      <a:gd name="connsiteX47" fmla="*/ 6138 w 6852"/>
                      <a:gd name="connsiteY47" fmla="*/ 2858 h 5714"/>
                      <a:gd name="connsiteX48" fmla="*/ 6138 w 6852"/>
                      <a:gd name="connsiteY48" fmla="*/ 2858 h 5714"/>
                      <a:gd name="connsiteX49" fmla="*/ 6138 w 6852"/>
                      <a:gd name="connsiteY49" fmla="*/ 2858 h 5714"/>
                      <a:gd name="connsiteX50" fmla="*/ 6138 w 6852"/>
                      <a:gd name="connsiteY50" fmla="*/ 2858 h 5714"/>
                      <a:gd name="connsiteX51" fmla="*/ 6138 w 6852"/>
                      <a:gd name="connsiteY51" fmla="*/ 2858 h 5714"/>
                      <a:gd name="connsiteX52" fmla="*/ 6138 w 6852"/>
                      <a:gd name="connsiteY52" fmla="*/ 2858 h 5714"/>
                      <a:gd name="connsiteX53" fmla="*/ 6138 w 6852"/>
                      <a:gd name="connsiteY53" fmla="*/ 2858 h 5714"/>
                      <a:gd name="connsiteX54" fmla="*/ 6138 w 6852"/>
                      <a:gd name="connsiteY54" fmla="*/ 2858 h 5714"/>
                      <a:gd name="connsiteX55" fmla="*/ 6138 w 6852"/>
                      <a:gd name="connsiteY55" fmla="*/ 2858 h 5714"/>
                      <a:gd name="connsiteX56" fmla="*/ 6138 w 6852"/>
                      <a:gd name="connsiteY56" fmla="*/ 2858 h 5714"/>
                      <a:gd name="connsiteX57" fmla="*/ 6138 w 6852"/>
                      <a:gd name="connsiteY57" fmla="*/ 2858 h 5714"/>
                      <a:gd name="connsiteX58" fmla="*/ 6138 w 6852"/>
                      <a:gd name="connsiteY58" fmla="*/ 2858 h 5714"/>
                      <a:gd name="connsiteX59" fmla="*/ 6138 w 6852"/>
                      <a:gd name="connsiteY59" fmla="*/ 2858 h 5714"/>
                      <a:gd name="connsiteX60" fmla="*/ 6138 w 6852"/>
                      <a:gd name="connsiteY60" fmla="*/ 2858 h 5714"/>
                      <a:gd name="connsiteX61" fmla="*/ 6138 w 6852"/>
                      <a:gd name="connsiteY61" fmla="*/ 2858 h 5714"/>
                      <a:gd name="connsiteX62" fmla="*/ 6138 w 6852"/>
                      <a:gd name="connsiteY62" fmla="*/ 2858 h 5714"/>
                      <a:gd name="connsiteX63" fmla="*/ 6138 w 6852"/>
                      <a:gd name="connsiteY63" fmla="*/ 2858 h 5714"/>
                      <a:gd name="connsiteX64" fmla="*/ 6138 w 6852"/>
                      <a:gd name="connsiteY64" fmla="*/ 2858 h 5714"/>
                      <a:gd name="connsiteX65" fmla="*/ 6138 w 6852"/>
                      <a:gd name="connsiteY65" fmla="*/ 2858 h 5714"/>
                      <a:gd name="connsiteX66" fmla="*/ 6138 w 6852"/>
                      <a:gd name="connsiteY66" fmla="*/ 2858 h 5714"/>
                      <a:gd name="connsiteX67" fmla="*/ 6138 w 6852"/>
                      <a:gd name="connsiteY67" fmla="*/ 2858 h 5714"/>
                      <a:gd name="connsiteX68" fmla="*/ 6138 w 6852"/>
                      <a:gd name="connsiteY68" fmla="*/ 2858 h 5714"/>
                      <a:gd name="connsiteX69" fmla="*/ 6138 w 6852"/>
                      <a:gd name="connsiteY69" fmla="*/ 2858 h 5714"/>
                      <a:gd name="connsiteX70" fmla="*/ 6138 w 6852"/>
                      <a:gd name="connsiteY70" fmla="*/ 2858 h 5714"/>
                      <a:gd name="connsiteX71" fmla="*/ 6138 w 6852"/>
                      <a:gd name="connsiteY71" fmla="*/ 2858 h 5714"/>
                      <a:gd name="connsiteX72" fmla="*/ 6138 w 6852"/>
                      <a:gd name="connsiteY72" fmla="*/ 2858 h 5714"/>
                      <a:gd name="connsiteX73" fmla="*/ 6138 w 6852"/>
                      <a:gd name="connsiteY73" fmla="*/ 2858 h 5714"/>
                      <a:gd name="connsiteX74" fmla="*/ 6138 w 6852"/>
                      <a:gd name="connsiteY74" fmla="*/ 2858 h 5714"/>
                      <a:gd name="connsiteX75" fmla="*/ 6138 w 6852"/>
                      <a:gd name="connsiteY75" fmla="*/ 2858 h 5714"/>
                      <a:gd name="connsiteX76" fmla="*/ 6138 w 6852"/>
                      <a:gd name="connsiteY76" fmla="*/ 2858 h 5714"/>
                      <a:gd name="connsiteX77" fmla="*/ 6138 w 6852"/>
                      <a:gd name="connsiteY77" fmla="*/ 2858 h 5714"/>
                      <a:gd name="connsiteX78" fmla="*/ 6138 w 6852"/>
                      <a:gd name="connsiteY78" fmla="*/ 2858 h 5714"/>
                      <a:gd name="connsiteX79" fmla="*/ 6138 w 6852"/>
                      <a:gd name="connsiteY79" fmla="*/ 2858 h 5714"/>
                      <a:gd name="connsiteX80" fmla="*/ 6138 w 6852"/>
                      <a:gd name="connsiteY80" fmla="*/ 2858 h 5714"/>
                      <a:gd name="connsiteX81" fmla="*/ 6138 w 6852"/>
                      <a:gd name="connsiteY81" fmla="*/ 2858 h 5714"/>
                      <a:gd name="connsiteX82" fmla="*/ 6138 w 6852"/>
                      <a:gd name="connsiteY82" fmla="*/ 2858 h 5714"/>
                      <a:gd name="connsiteX83" fmla="*/ 6138 w 6852"/>
                      <a:gd name="connsiteY83" fmla="*/ 2858 h 5714"/>
                      <a:gd name="connsiteX84" fmla="*/ 6138 w 6852"/>
                      <a:gd name="connsiteY84" fmla="*/ 2858 h 5714"/>
                      <a:gd name="connsiteX85" fmla="*/ 6138 w 6852"/>
                      <a:gd name="connsiteY85" fmla="*/ 2858 h 5714"/>
                      <a:gd name="connsiteX86" fmla="*/ 6138 w 6852"/>
                      <a:gd name="connsiteY86" fmla="*/ 2858 h 5714"/>
                      <a:gd name="connsiteX87" fmla="*/ 6138 w 6852"/>
                      <a:gd name="connsiteY87" fmla="*/ 2858 h 5714"/>
                      <a:gd name="connsiteX88" fmla="*/ 6138 w 6852"/>
                      <a:gd name="connsiteY88" fmla="*/ 2858 h 5714"/>
                      <a:gd name="connsiteX89" fmla="*/ 6138 w 6852"/>
                      <a:gd name="connsiteY89" fmla="*/ 2858 h 5714"/>
                      <a:gd name="connsiteX90" fmla="*/ 6138 w 6852"/>
                      <a:gd name="connsiteY90" fmla="*/ 2858 h 5714"/>
                      <a:gd name="connsiteX91" fmla="*/ 6138 w 6852"/>
                      <a:gd name="connsiteY91" fmla="*/ 2858 h 5714"/>
                      <a:gd name="connsiteX92" fmla="*/ 6138 w 6852"/>
                      <a:gd name="connsiteY92" fmla="*/ 2858 h 5714"/>
                      <a:gd name="connsiteX93" fmla="*/ 6138 w 6852"/>
                      <a:gd name="connsiteY93" fmla="*/ 2858 h 5714"/>
                      <a:gd name="connsiteX94" fmla="*/ 6138 w 6852"/>
                      <a:gd name="connsiteY94" fmla="*/ 2858 h 5714"/>
                      <a:gd name="connsiteX95" fmla="*/ 6138 w 6852"/>
                      <a:gd name="connsiteY95" fmla="*/ 2858 h 5714"/>
                      <a:gd name="connsiteX96" fmla="*/ 6138 w 6852"/>
                      <a:gd name="connsiteY96" fmla="*/ 2858 h 5714"/>
                      <a:gd name="connsiteX97" fmla="*/ 6138 w 6852"/>
                      <a:gd name="connsiteY97" fmla="*/ 2858 h 5714"/>
                      <a:gd name="connsiteX98" fmla="*/ 6138 w 6852"/>
                      <a:gd name="connsiteY98" fmla="*/ 2858 h 5714"/>
                      <a:gd name="connsiteX99" fmla="*/ 6138 w 6852"/>
                      <a:gd name="connsiteY99" fmla="*/ 2858 h 5714"/>
                      <a:gd name="connsiteX100" fmla="*/ 6138 w 6852"/>
                      <a:gd name="connsiteY100" fmla="*/ 2858 h 5714"/>
                      <a:gd name="connsiteX101" fmla="*/ 6138 w 6852"/>
                      <a:gd name="connsiteY101" fmla="*/ 2858 h 5714"/>
                      <a:gd name="connsiteX102" fmla="*/ 6138 w 6852"/>
                      <a:gd name="connsiteY102" fmla="*/ 2858 h 5714"/>
                      <a:gd name="connsiteX103" fmla="*/ 6138 w 6852"/>
                      <a:gd name="connsiteY103" fmla="*/ 2858 h 5714"/>
                      <a:gd name="connsiteX104" fmla="*/ 6138 w 6852"/>
                      <a:gd name="connsiteY104" fmla="*/ 2858 h 5714"/>
                      <a:gd name="connsiteX105" fmla="*/ 6138 w 6852"/>
                      <a:gd name="connsiteY105" fmla="*/ 2858 h 5714"/>
                      <a:gd name="connsiteX106" fmla="*/ 6138 w 6852"/>
                      <a:gd name="connsiteY106" fmla="*/ 2858 h 5714"/>
                      <a:gd name="connsiteX107" fmla="*/ 6138 w 6852"/>
                      <a:gd name="connsiteY107" fmla="*/ 2858 h 5714"/>
                      <a:gd name="connsiteX108" fmla="*/ 6138 w 6852"/>
                      <a:gd name="connsiteY108" fmla="*/ 2858 h 5714"/>
                      <a:gd name="connsiteX109" fmla="*/ 6138 w 6852"/>
                      <a:gd name="connsiteY109" fmla="*/ 2858 h 5714"/>
                      <a:gd name="connsiteX110" fmla="*/ 6138 w 6852"/>
                      <a:gd name="connsiteY110" fmla="*/ 2858 h 5714"/>
                      <a:gd name="connsiteX111" fmla="*/ 6138 w 6852"/>
                      <a:gd name="connsiteY111" fmla="*/ 2858 h 5714"/>
                      <a:gd name="connsiteX112" fmla="*/ 6138 w 6852"/>
                      <a:gd name="connsiteY112" fmla="*/ 2858 h 5714"/>
                      <a:gd name="connsiteX113" fmla="*/ 6138 w 6852"/>
                      <a:gd name="connsiteY113" fmla="*/ 2858 h 5714"/>
                      <a:gd name="connsiteX114" fmla="*/ 6138 w 6852"/>
                      <a:gd name="connsiteY114" fmla="*/ 2858 h 5714"/>
                      <a:gd name="connsiteX115" fmla="*/ 6138 w 6852"/>
                      <a:gd name="connsiteY115" fmla="*/ 2858 h 5714"/>
                      <a:gd name="connsiteX116" fmla="*/ 6138 w 6852"/>
                      <a:gd name="connsiteY116" fmla="*/ 3810 h 5714"/>
                      <a:gd name="connsiteX117" fmla="*/ 6138 w 6852"/>
                      <a:gd name="connsiteY117" fmla="*/ 3810 h 5714"/>
                      <a:gd name="connsiteX118" fmla="*/ 6138 w 6852"/>
                      <a:gd name="connsiteY118" fmla="*/ 3810 h 5714"/>
                      <a:gd name="connsiteX119" fmla="*/ 6138 w 6852"/>
                      <a:gd name="connsiteY119" fmla="*/ 3810 h 5714"/>
                      <a:gd name="connsiteX120" fmla="*/ 6138 w 6852"/>
                      <a:gd name="connsiteY120" fmla="*/ 3810 h 5714"/>
                      <a:gd name="connsiteX121" fmla="*/ 6138 w 6852"/>
                      <a:gd name="connsiteY121" fmla="*/ 3810 h 5714"/>
                      <a:gd name="connsiteX122" fmla="*/ 6138 w 6852"/>
                      <a:gd name="connsiteY122" fmla="*/ 3810 h 5714"/>
                      <a:gd name="connsiteX123" fmla="*/ 5186 w 6852"/>
                      <a:gd name="connsiteY123" fmla="*/ 1905 h 5714"/>
                      <a:gd name="connsiteX124" fmla="*/ 5186 w 6852"/>
                      <a:gd name="connsiteY124" fmla="*/ 1905 h 5714"/>
                      <a:gd name="connsiteX125" fmla="*/ 5186 w 6852"/>
                      <a:gd name="connsiteY125" fmla="*/ 3810 h 5714"/>
                      <a:gd name="connsiteX126" fmla="*/ 5186 w 6852"/>
                      <a:gd name="connsiteY126" fmla="*/ 1905 h 5714"/>
                      <a:gd name="connsiteX127" fmla="*/ 5186 w 6852"/>
                      <a:gd name="connsiteY127" fmla="*/ 1905 h 5714"/>
                      <a:gd name="connsiteX128" fmla="*/ 3281 w 6852"/>
                      <a:gd name="connsiteY128" fmla="*/ 0 h 5714"/>
                      <a:gd name="connsiteX129" fmla="*/ 4233 w 6852"/>
                      <a:gd name="connsiteY129" fmla="*/ 952 h 5714"/>
                      <a:gd name="connsiteX130" fmla="*/ 3281 w 6852"/>
                      <a:gd name="connsiteY130" fmla="*/ 1905 h 5714"/>
                      <a:gd name="connsiteX131" fmla="*/ 2328 w 6852"/>
                      <a:gd name="connsiteY131" fmla="*/ 952 h 5714"/>
                      <a:gd name="connsiteX132" fmla="*/ 3281 w 6852"/>
                      <a:gd name="connsiteY132" fmla="*/ 0 h 5714"/>
                      <a:gd name="connsiteX133" fmla="*/ 423 w 6852"/>
                      <a:gd name="connsiteY133" fmla="*/ 2858 h 5714"/>
                      <a:gd name="connsiteX134" fmla="*/ 423 w 6852"/>
                      <a:gd name="connsiteY134" fmla="*/ 1905 h 5714"/>
                      <a:gd name="connsiteX135" fmla="*/ 1376 w 6852"/>
                      <a:gd name="connsiteY135" fmla="*/ 1905 h 5714"/>
                      <a:gd name="connsiteX136" fmla="*/ 1376 w 6852"/>
                      <a:gd name="connsiteY136" fmla="*/ 2858 h 5714"/>
                      <a:gd name="connsiteX137" fmla="*/ 423 w 6852"/>
                      <a:gd name="connsiteY137" fmla="*/ 2858 h 5714"/>
                      <a:gd name="connsiteX138" fmla="*/ 1376 w 6852"/>
                      <a:gd name="connsiteY138" fmla="*/ 4763 h 5714"/>
                      <a:gd name="connsiteX139" fmla="*/ 423 w 6852"/>
                      <a:gd name="connsiteY139" fmla="*/ 4763 h 5714"/>
                      <a:gd name="connsiteX140" fmla="*/ 423 w 6852"/>
                      <a:gd name="connsiteY140" fmla="*/ 3810 h 5714"/>
                      <a:gd name="connsiteX141" fmla="*/ 1376 w 6852"/>
                      <a:gd name="connsiteY141" fmla="*/ 3810 h 5714"/>
                      <a:gd name="connsiteX142" fmla="*/ 1376 w 6852"/>
                      <a:gd name="connsiteY142" fmla="*/ 4763 h 5714"/>
                      <a:gd name="connsiteX143" fmla="*/ 2328 w 6852"/>
                      <a:gd name="connsiteY143" fmla="*/ 3810 h 5714"/>
                      <a:gd name="connsiteX144" fmla="*/ 2328 w 6852"/>
                      <a:gd name="connsiteY144" fmla="*/ 3810 h 5714"/>
                      <a:gd name="connsiteX145" fmla="*/ 2328 w 6852"/>
                      <a:gd name="connsiteY145" fmla="*/ 2858 h 5714"/>
                      <a:gd name="connsiteX146" fmla="*/ 2328 w 6852"/>
                      <a:gd name="connsiteY146" fmla="*/ 3810 h 5714"/>
                      <a:gd name="connsiteX147" fmla="*/ 2328 w 6852"/>
                      <a:gd name="connsiteY147" fmla="*/ 3810 h 5714"/>
                      <a:gd name="connsiteX148" fmla="*/ 4233 w 6852"/>
                      <a:gd name="connsiteY148" fmla="*/ 5715 h 5714"/>
                      <a:gd name="connsiteX149" fmla="*/ 3281 w 6852"/>
                      <a:gd name="connsiteY149" fmla="*/ 5715 h 5714"/>
                      <a:gd name="connsiteX150" fmla="*/ 3281 w 6852"/>
                      <a:gd name="connsiteY150" fmla="*/ 4763 h 5714"/>
                      <a:gd name="connsiteX151" fmla="*/ 4233 w 6852"/>
                      <a:gd name="connsiteY151" fmla="*/ 4763 h 5714"/>
                      <a:gd name="connsiteX152" fmla="*/ 4233 w 6852"/>
                      <a:gd name="connsiteY152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6852" h="5714">
                        <a:moveTo>
                          <a:pt x="6138" y="3810"/>
                        </a:moveTo>
                        <a:cubicBezTo>
                          <a:pt x="7091" y="4763"/>
                          <a:pt x="7091" y="3810"/>
                          <a:pt x="6138" y="3810"/>
                        </a:cubicBezTo>
                        <a:cubicBezTo>
                          <a:pt x="7091" y="3810"/>
                          <a:pt x="7091" y="3810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5186" y="5715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5715"/>
                          <a:pt x="6138" y="5715"/>
                          <a:pt x="6138" y="3810"/>
                        </a:cubicBezTo>
                        <a:cubicBezTo>
                          <a:pt x="6138" y="4763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4763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lose/>
                        <a:moveTo>
                          <a:pt x="5186" y="1905"/>
                        </a:moveTo>
                        <a:cubicBezTo>
                          <a:pt x="5186" y="1905"/>
                          <a:pt x="6138" y="1905"/>
                          <a:pt x="5186" y="1905"/>
                        </a:cubicBezTo>
                        <a:cubicBezTo>
                          <a:pt x="6138" y="2858"/>
                          <a:pt x="6138" y="3810"/>
                          <a:pt x="5186" y="3810"/>
                        </a:cubicBezTo>
                        <a:cubicBezTo>
                          <a:pt x="4233" y="3810"/>
                          <a:pt x="4233" y="3810"/>
                          <a:pt x="5186" y="1905"/>
                        </a:cubicBezTo>
                        <a:cubicBezTo>
                          <a:pt x="4233" y="2858"/>
                          <a:pt x="4233" y="1905"/>
                          <a:pt x="5186" y="1905"/>
                        </a:cubicBezTo>
                        <a:close/>
                        <a:moveTo>
                          <a:pt x="3281" y="0"/>
                        </a:moveTo>
                        <a:cubicBezTo>
                          <a:pt x="3281" y="0"/>
                          <a:pt x="4233" y="952"/>
                          <a:pt x="4233" y="952"/>
                        </a:cubicBezTo>
                        <a:cubicBezTo>
                          <a:pt x="4233" y="952"/>
                          <a:pt x="3281" y="1905"/>
                          <a:pt x="3281" y="1905"/>
                        </a:cubicBezTo>
                        <a:cubicBezTo>
                          <a:pt x="3281" y="1905"/>
                          <a:pt x="2328" y="952"/>
                          <a:pt x="2328" y="952"/>
                        </a:cubicBezTo>
                        <a:cubicBezTo>
                          <a:pt x="2328" y="952"/>
                          <a:pt x="3281" y="0"/>
                          <a:pt x="3281" y="0"/>
                        </a:cubicBezTo>
                        <a:close/>
                        <a:moveTo>
                          <a:pt x="423" y="2858"/>
                        </a:moveTo>
                        <a:cubicBezTo>
                          <a:pt x="423" y="2858"/>
                          <a:pt x="-529" y="1905"/>
                          <a:pt x="423" y="1905"/>
                        </a:cubicBezTo>
                        <a:cubicBezTo>
                          <a:pt x="423" y="1905"/>
                          <a:pt x="1376" y="952"/>
                          <a:pt x="1376" y="1905"/>
                        </a:cubicBezTo>
                        <a:cubicBezTo>
                          <a:pt x="1376" y="1905"/>
                          <a:pt x="2328" y="2858"/>
                          <a:pt x="1376" y="2858"/>
                        </a:cubicBezTo>
                        <a:cubicBezTo>
                          <a:pt x="423" y="2858"/>
                          <a:pt x="423" y="2858"/>
                          <a:pt x="423" y="2858"/>
                        </a:cubicBezTo>
                        <a:close/>
                        <a:moveTo>
                          <a:pt x="1376" y="4763"/>
                        </a:moveTo>
                        <a:cubicBezTo>
                          <a:pt x="1376" y="4763"/>
                          <a:pt x="423" y="4763"/>
                          <a:pt x="423" y="4763"/>
                        </a:cubicBezTo>
                        <a:cubicBezTo>
                          <a:pt x="423" y="4763"/>
                          <a:pt x="423" y="3810"/>
                          <a:pt x="423" y="3810"/>
                        </a:cubicBezTo>
                        <a:cubicBezTo>
                          <a:pt x="423" y="3810"/>
                          <a:pt x="1376" y="3810"/>
                          <a:pt x="1376" y="3810"/>
                        </a:cubicBezTo>
                        <a:cubicBezTo>
                          <a:pt x="1376" y="3810"/>
                          <a:pt x="1376" y="4763"/>
                          <a:pt x="1376" y="4763"/>
                        </a:cubicBezTo>
                        <a:close/>
                        <a:moveTo>
                          <a:pt x="2328" y="3810"/>
                        </a:moveTo>
                        <a:cubicBezTo>
                          <a:pt x="2328" y="3810"/>
                          <a:pt x="2328" y="2858"/>
                          <a:pt x="2328" y="3810"/>
                        </a:cubicBezTo>
                        <a:cubicBezTo>
                          <a:pt x="2328" y="2858"/>
                          <a:pt x="2328" y="1905"/>
                          <a:pt x="2328" y="2858"/>
                        </a:cubicBezTo>
                        <a:cubicBezTo>
                          <a:pt x="3281" y="2858"/>
                          <a:pt x="3281" y="2858"/>
                          <a:pt x="2328" y="3810"/>
                        </a:cubicBezTo>
                        <a:cubicBezTo>
                          <a:pt x="3281" y="3810"/>
                          <a:pt x="3281" y="3810"/>
                          <a:pt x="2328" y="3810"/>
                        </a:cubicBezTo>
                        <a:close/>
                        <a:moveTo>
                          <a:pt x="4233" y="5715"/>
                        </a:moveTo>
                        <a:cubicBezTo>
                          <a:pt x="4233" y="5715"/>
                          <a:pt x="3281" y="5715"/>
                          <a:pt x="3281" y="5715"/>
                        </a:cubicBezTo>
                        <a:cubicBezTo>
                          <a:pt x="3281" y="5715"/>
                          <a:pt x="3281" y="4763"/>
                          <a:pt x="3281" y="4763"/>
                        </a:cubicBezTo>
                        <a:cubicBezTo>
                          <a:pt x="3281" y="4763"/>
                          <a:pt x="4233" y="4763"/>
                          <a:pt x="4233" y="4763"/>
                        </a:cubicBezTo>
                        <a:cubicBezTo>
                          <a:pt x="4233" y="5715"/>
                          <a:pt x="4233" y="5715"/>
                          <a:pt x="4233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155B4EA6-A014-4EE0-807F-62E914DF453C}"/>
                      </a:ext>
                    </a:extLst>
                  </p:cNvPr>
                  <p:cNvSpPr/>
                  <p:nvPr/>
                </p:nvSpPr>
                <p:spPr>
                  <a:xfrm>
                    <a:off x="2512456" y="3156585"/>
                    <a:ext cx="7090" cy="6667"/>
                  </a:xfrm>
                  <a:custGeom>
                    <a:avLst/>
                    <a:gdLst>
                      <a:gd name="connsiteX0" fmla="*/ 7091 w 7090"/>
                      <a:gd name="connsiteY0" fmla="*/ 4763 h 6667"/>
                      <a:gd name="connsiteX1" fmla="*/ 7091 w 7090"/>
                      <a:gd name="connsiteY1" fmla="*/ 4763 h 6667"/>
                      <a:gd name="connsiteX2" fmla="*/ 7091 w 7090"/>
                      <a:gd name="connsiteY2" fmla="*/ 4763 h 6667"/>
                      <a:gd name="connsiteX3" fmla="*/ 7091 w 7090"/>
                      <a:gd name="connsiteY3" fmla="*/ 4763 h 6667"/>
                      <a:gd name="connsiteX4" fmla="*/ 7091 w 7090"/>
                      <a:gd name="connsiteY4" fmla="*/ 3810 h 6667"/>
                      <a:gd name="connsiteX5" fmla="*/ 7091 w 7090"/>
                      <a:gd name="connsiteY5" fmla="*/ 3810 h 6667"/>
                      <a:gd name="connsiteX6" fmla="*/ 7091 w 7090"/>
                      <a:gd name="connsiteY6" fmla="*/ 3810 h 6667"/>
                      <a:gd name="connsiteX7" fmla="*/ 7091 w 7090"/>
                      <a:gd name="connsiteY7" fmla="*/ 3810 h 6667"/>
                      <a:gd name="connsiteX8" fmla="*/ 7091 w 7090"/>
                      <a:gd name="connsiteY8" fmla="*/ 3810 h 6667"/>
                      <a:gd name="connsiteX9" fmla="*/ 7091 w 7090"/>
                      <a:gd name="connsiteY9" fmla="*/ 3810 h 6667"/>
                      <a:gd name="connsiteX10" fmla="*/ 7091 w 7090"/>
                      <a:gd name="connsiteY10" fmla="*/ 3810 h 6667"/>
                      <a:gd name="connsiteX11" fmla="*/ 7091 w 7090"/>
                      <a:gd name="connsiteY11" fmla="*/ 3810 h 6667"/>
                      <a:gd name="connsiteX12" fmla="*/ 7091 w 7090"/>
                      <a:gd name="connsiteY12" fmla="*/ 3810 h 6667"/>
                      <a:gd name="connsiteX13" fmla="*/ 7091 w 7090"/>
                      <a:gd name="connsiteY13" fmla="*/ 3810 h 6667"/>
                      <a:gd name="connsiteX14" fmla="*/ 7091 w 7090"/>
                      <a:gd name="connsiteY14" fmla="*/ 3810 h 6667"/>
                      <a:gd name="connsiteX15" fmla="*/ 7091 w 7090"/>
                      <a:gd name="connsiteY15" fmla="*/ 3810 h 6667"/>
                      <a:gd name="connsiteX16" fmla="*/ 7091 w 7090"/>
                      <a:gd name="connsiteY16" fmla="*/ 3810 h 6667"/>
                      <a:gd name="connsiteX17" fmla="*/ 7091 w 7090"/>
                      <a:gd name="connsiteY17" fmla="*/ 3810 h 6667"/>
                      <a:gd name="connsiteX18" fmla="*/ 7091 w 7090"/>
                      <a:gd name="connsiteY18" fmla="*/ 3810 h 6667"/>
                      <a:gd name="connsiteX19" fmla="*/ 7091 w 7090"/>
                      <a:gd name="connsiteY19" fmla="*/ 3810 h 6667"/>
                      <a:gd name="connsiteX20" fmla="*/ 7091 w 7090"/>
                      <a:gd name="connsiteY20" fmla="*/ 3810 h 6667"/>
                      <a:gd name="connsiteX21" fmla="*/ 7091 w 7090"/>
                      <a:gd name="connsiteY21" fmla="*/ 3810 h 6667"/>
                      <a:gd name="connsiteX22" fmla="*/ 7091 w 7090"/>
                      <a:gd name="connsiteY22" fmla="*/ 3810 h 6667"/>
                      <a:gd name="connsiteX23" fmla="*/ 7091 w 7090"/>
                      <a:gd name="connsiteY23" fmla="*/ 3810 h 6667"/>
                      <a:gd name="connsiteX24" fmla="*/ 7091 w 7090"/>
                      <a:gd name="connsiteY24" fmla="*/ 3810 h 6667"/>
                      <a:gd name="connsiteX25" fmla="*/ 7091 w 7090"/>
                      <a:gd name="connsiteY25" fmla="*/ 3810 h 6667"/>
                      <a:gd name="connsiteX26" fmla="*/ 7091 w 7090"/>
                      <a:gd name="connsiteY26" fmla="*/ 3810 h 6667"/>
                      <a:gd name="connsiteX27" fmla="*/ 7091 w 7090"/>
                      <a:gd name="connsiteY27" fmla="*/ 3810 h 6667"/>
                      <a:gd name="connsiteX28" fmla="*/ 7091 w 7090"/>
                      <a:gd name="connsiteY28" fmla="*/ 3810 h 6667"/>
                      <a:gd name="connsiteX29" fmla="*/ 7091 w 7090"/>
                      <a:gd name="connsiteY29" fmla="*/ 3810 h 6667"/>
                      <a:gd name="connsiteX30" fmla="*/ 7091 w 7090"/>
                      <a:gd name="connsiteY30" fmla="*/ 3810 h 6667"/>
                      <a:gd name="connsiteX31" fmla="*/ 7091 w 7090"/>
                      <a:gd name="connsiteY31" fmla="*/ 3810 h 6667"/>
                      <a:gd name="connsiteX32" fmla="*/ 7091 w 7090"/>
                      <a:gd name="connsiteY32" fmla="*/ 3810 h 6667"/>
                      <a:gd name="connsiteX33" fmla="*/ 7091 w 7090"/>
                      <a:gd name="connsiteY33" fmla="*/ 3810 h 6667"/>
                      <a:gd name="connsiteX34" fmla="*/ 7091 w 7090"/>
                      <a:gd name="connsiteY34" fmla="*/ 3810 h 6667"/>
                      <a:gd name="connsiteX35" fmla="*/ 7091 w 7090"/>
                      <a:gd name="connsiteY35" fmla="*/ 3810 h 6667"/>
                      <a:gd name="connsiteX36" fmla="*/ 7091 w 7090"/>
                      <a:gd name="connsiteY36" fmla="*/ 3810 h 6667"/>
                      <a:gd name="connsiteX37" fmla="*/ 7091 w 7090"/>
                      <a:gd name="connsiteY37" fmla="*/ 3810 h 6667"/>
                      <a:gd name="connsiteX38" fmla="*/ 7091 w 7090"/>
                      <a:gd name="connsiteY38" fmla="*/ 3810 h 6667"/>
                      <a:gd name="connsiteX39" fmla="*/ 7091 w 7090"/>
                      <a:gd name="connsiteY39" fmla="*/ 3810 h 6667"/>
                      <a:gd name="connsiteX40" fmla="*/ 7091 w 7090"/>
                      <a:gd name="connsiteY40" fmla="*/ 3810 h 6667"/>
                      <a:gd name="connsiteX41" fmla="*/ 7091 w 7090"/>
                      <a:gd name="connsiteY41" fmla="*/ 3810 h 6667"/>
                      <a:gd name="connsiteX42" fmla="*/ 7091 w 7090"/>
                      <a:gd name="connsiteY42" fmla="*/ 3810 h 6667"/>
                      <a:gd name="connsiteX43" fmla="*/ 7091 w 7090"/>
                      <a:gd name="connsiteY43" fmla="*/ 3810 h 6667"/>
                      <a:gd name="connsiteX44" fmla="*/ 7091 w 7090"/>
                      <a:gd name="connsiteY44" fmla="*/ 3810 h 6667"/>
                      <a:gd name="connsiteX45" fmla="*/ 7091 w 7090"/>
                      <a:gd name="connsiteY45" fmla="*/ 3810 h 6667"/>
                      <a:gd name="connsiteX46" fmla="*/ 7091 w 7090"/>
                      <a:gd name="connsiteY46" fmla="*/ 3810 h 6667"/>
                      <a:gd name="connsiteX47" fmla="*/ 7091 w 7090"/>
                      <a:gd name="connsiteY47" fmla="*/ 3810 h 6667"/>
                      <a:gd name="connsiteX48" fmla="*/ 7091 w 7090"/>
                      <a:gd name="connsiteY48" fmla="*/ 3810 h 6667"/>
                      <a:gd name="connsiteX49" fmla="*/ 7091 w 7090"/>
                      <a:gd name="connsiteY49" fmla="*/ 3810 h 6667"/>
                      <a:gd name="connsiteX50" fmla="*/ 7091 w 7090"/>
                      <a:gd name="connsiteY50" fmla="*/ 3810 h 6667"/>
                      <a:gd name="connsiteX51" fmla="*/ 7091 w 7090"/>
                      <a:gd name="connsiteY51" fmla="*/ 3810 h 6667"/>
                      <a:gd name="connsiteX52" fmla="*/ 7091 w 7090"/>
                      <a:gd name="connsiteY52" fmla="*/ 3810 h 6667"/>
                      <a:gd name="connsiteX53" fmla="*/ 7091 w 7090"/>
                      <a:gd name="connsiteY53" fmla="*/ 3810 h 6667"/>
                      <a:gd name="connsiteX54" fmla="*/ 7091 w 7090"/>
                      <a:gd name="connsiteY54" fmla="*/ 3810 h 6667"/>
                      <a:gd name="connsiteX55" fmla="*/ 7091 w 7090"/>
                      <a:gd name="connsiteY55" fmla="*/ 3810 h 6667"/>
                      <a:gd name="connsiteX56" fmla="*/ 7091 w 7090"/>
                      <a:gd name="connsiteY56" fmla="*/ 3810 h 6667"/>
                      <a:gd name="connsiteX57" fmla="*/ 7091 w 7090"/>
                      <a:gd name="connsiteY57" fmla="*/ 3810 h 6667"/>
                      <a:gd name="connsiteX58" fmla="*/ 7091 w 7090"/>
                      <a:gd name="connsiteY58" fmla="*/ 3810 h 6667"/>
                      <a:gd name="connsiteX59" fmla="*/ 7091 w 7090"/>
                      <a:gd name="connsiteY59" fmla="*/ 3810 h 6667"/>
                      <a:gd name="connsiteX60" fmla="*/ 7091 w 7090"/>
                      <a:gd name="connsiteY60" fmla="*/ 3810 h 6667"/>
                      <a:gd name="connsiteX61" fmla="*/ 7091 w 7090"/>
                      <a:gd name="connsiteY61" fmla="*/ 3810 h 6667"/>
                      <a:gd name="connsiteX62" fmla="*/ 7091 w 7090"/>
                      <a:gd name="connsiteY62" fmla="*/ 3810 h 6667"/>
                      <a:gd name="connsiteX63" fmla="*/ 7091 w 7090"/>
                      <a:gd name="connsiteY63" fmla="*/ 3810 h 6667"/>
                      <a:gd name="connsiteX64" fmla="*/ 7091 w 7090"/>
                      <a:gd name="connsiteY64" fmla="*/ 3810 h 6667"/>
                      <a:gd name="connsiteX65" fmla="*/ 7091 w 7090"/>
                      <a:gd name="connsiteY65" fmla="*/ 3810 h 6667"/>
                      <a:gd name="connsiteX66" fmla="*/ 7091 w 7090"/>
                      <a:gd name="connsiteY66" fmla="*/ 3810 h 6667"/>
                      <a:gd name="connsiteX67" fmla="*/ 7091 w 7090"/>
                      <a:gd name="connsiteY67" fmla="*/ 3810 h 6667"/>
                      <a:gd name="connsiteX68" fmla="*/ 7091 w 7090"/>
                      <a:gd name="connsiteY68" fmla="*/ 3810 h 6667"/>
                      <a:gd name="connsiteX69" fmla="*/ 7091 w 7090"/>
                      <a:gd name="connsiteY69" fmla="*/ 3810 h 6667"/>
                      <a:gd name="connsiteX70" fmla="*/ 7091 w 7090"/>
                      <a:gd name="connsiteY70" fmla="*/ 3810 h 6667"/>
                      <a:gd name="connsiteX71" fmla="*/ 7091 w 7090"/>
                      <a:gd name="connsiteY71" fmla="*/ 3810 h 6667"/>
                      <a:gd name="connsiteX72" fmla="*/ 7091 w 7090"/>
                      <a:gd name="connsiteY72" fmla="*/ 3810 h 6667"/>
                      <a:gd name="connsiteX73" fmla="*/ 7091 w 7090"/>
                      <a:gd name="connsiteY73" fmla="*/ 3810 h 6667"/>
                      <a:gd name="connsiteX74" fmla="*/ 7091 w 7090"/>
                      <a:gd name="connsiteY74" fmla="*/ 3810 h 6667"/>
                      <a:gd name="connsiteX75" fmla="*/ 7091 w 7090"/>
                      <a:gd name="connsiteY75" fmla="*/ 3810 h 6667"/>
                      <a:gd name="connsiteX76" fmla="*/ 7091 w 7090"/>
                      <a:gd name="connsiteY76" fmla="*/ 3810 h 6667"/>
                      <a:gd name="connsiteX77" fmla="*/ 7091 w 7090"/>
                      <a:gd name="connsiteY77" fmla="*/ 3810 h 6667"/>
                      <a:gd name="connsiteX78" fmla="*/ 7091 w 7090"/>
                      <a:gd name="connsiteY78" fmla="*/ 3810 h 6667"/>
                      <a:gd name="connsiteX79" fmla="*/ 7091 w 7090"/>
                      <a:gd name="connsiteY79" fmla="*/ 3810 h 6667"/>
                      <a:gd name="connsiteX80" fmla="*/ 7091 w 7090"/>
                      <a:gd name="connsiteY80" fmla="*/ 3810 h 6667"/>
                      <a:gd name="connsiteX81" fmla="*/ 7091 w 7090"/>
                      <a:gd name="connsiteY81" fmla="*/ 3810 h 6667"/>
                      <a:gd name="connsiteX82" fmla="*/ 7091 w 7090"/>
                      <a:gd name="connsiteY82" fmla="*/ 3810 h 6667"/>
                      <a:gd name="connsiteX83" fmla="*/ 7091 w 7090"/>
                      <a:gd name="connsiteY83" fmla="*/ 3810 h 6667"/>
                      <a:gd name="connsiteX84" fmla="*/ 7091 w 7090"/>
                      <a:gd name="connsiteY84" fmla="*/ 3810 h 6667"/>
                      <a:gd name="connsiteX85" fmla="*/ 7091 w 7090"/>
                      <a:gd name="connsiteY85" fmla="*/ 3810 h 6667"/>
                      <a:gd name="connsiteX86" fmla="*/ 7091 w 7090"/>
                      <a:gd name="connsiteY86" fmla="*/ 3810 h 6667"/>
                      <a:gd name="connsiteX87" fmla="*/ 7091 w 7090"/>
                      <a:gd name="connsiteY87" fmla="*/ 3810 h 6667"/>
                      <a:gd name="connsiteX88" fmla="*/ 7091 w 7090"/>
                      <a:gd name="connsiteY88" fmla="*/ 3810 h 6667"/>
                      <a:gd name="connsiteX89" fmla="*/ 7091 w 7090"/>
                      <a:gd name="connsiteY89" fmla="*/ 3810 h 6667"/>
                      <a:gd name="connsiteX90" fmla="*/ 7091 w 7090"/>
                      <a:gd name="connsiteY90" fmla="*/ 3810 h 6667"/>
                      <a:gd name="connsiteX91" fmla="*/ 7091 w 7090"/>
                      <a:gd name="connsiteY91" fmla="*/ 3810 h 6667"/>
                      <a:gd name="connsiteX92" fmla="*/ 7091 w 7090"/>
                      <a:gd name="connsiteY92" fmla="*/ 3810 h 6667"/>
                      <a:gd name="connsiteX93" fmla="*/ 7091 w 7090"/>
                      <a:gd name="connsiteY93" fmla="*/ 3810 h 6667"/>
                      <a:gd name="connsiteX94" fmla="*/ 7091 w 7090"/>
                      <a:gd name="connsiteY94" fmla="*/ 3810 h 6667"/>
                      <a:gd name="connsiteX95" fmla="*/ 7091 w 7090"/>
                      <a:gd name="connsiteY95" fmla="*/ 3810 h 6667"/>
                      <a:gd name="connsiteX96" fmla="*/ 7091 w 7090"/>
                      <a:gd name="connsiteY96" fmla="*/ 3810 h 6667"/>
                      <a:gd name="connsiteX97" fmla="*/ 7091 w 7090"/>
                      <a:gd name="connsiteY97" fmla="*/ 3810 h 6667"/>
                      <a:gd name="connsiteX98" fmla="*/ 7091 w 7090"/>
                      <a:gd name="connsiteY98" fmla="*/ 3810 h 6667"/>
                      <a:gd name="connsiteX99" fmla="*/ 7091 w 7090"/>
                      <a:gd name="connsiteY99" fmla="*/ 3810 h 6667"/>
                      <a:gd name="connsiteX100" fmla="*/ 7091 w 7090"/>
                      <a:gd name="connsiteY100" fmla="*/ 3810 h 6667"/>
                      <a:gd name="connsiteX101" fmla="*/ 7091 w 7090"/>
                      <a:gd name="connsiteY101" fmla="*/ 3810 h 6667"/>
                      <a:gd name="connsiteX102" fmla="*/ 7091 w 7090"/>
                      <a:gd name="connsiteY102" fmla="*/ 3810 h 6667"/>
                      <a:gd name="connsiteX103" fmla="*/ 7091 w 7090"/>
                      <a:gd name="connsiteY103" fmla="*/ 3810 h 6667"/>
                      <a:gd name="connsiteX104" fmla="*/ 7091 w 7090"/>
                      <a:gd name="connsiteY104" fmla="*/ 3810 h 6667"/>
                      <a:gd name="connsiteX105" fmla="*/ 7091 w 7090"/>
                      <a:gd name="connsiteY105" fmla="*/ 3810 h 6667"/>
                      <a:gd name="connsiteX106" fmla="*/ 7091 w 7090"/>
                      <a:gd name="connsiteY106" fmla="*/ 3810 h 6667"/>
                      <a:gd name="connsiteX107" fmla="*/ 7091 w 7090"/>
                      <a:gd name="connsiteY107" fmla="*/ 3810 h 6667"/>
                      <a:gd name="connsiteX108" fmla="*/ 7091 w 7090"/>
                      <a:gd name="connsiteY108" fmla="*/ 3810 h 6667"/>
                      <a:gd name="connsiteX109" fmla="*/ 7091 w 7090"/>
                      <a:gd name="connsiteY109" fmla="*/ 3810 h 6667"/>
                      <a:gd name="connsiteX110" fmla="*/ 7091 w 7090"/>
                      <a:gd name="connsiteY110" fmla="*/ 3810 h 6667"/>
                      <a:gd name="connsiteX111" fmla="*/ 7091 w 7090"/>
                      <a:gd name="connsiteY111" fmla="*/ 3810 h 6667"/>
                      <a:gd name="connsiteX112" fmla="*/ 7091 w 7090"/>
                      <a:gd name="connsiteY112" fmla="*/ 3810 h 6667"/>
                      <a:gd name="connsiteX113" fmla="*/ 7091 w 7090"/>
                      <a:gd name="connsiteY113" fmla="*/ 3810 h 6667"/>
                      <a:gd name="connsiteX114" fmla="*/ 7091 w 7090"/>
                      <a:gd name="connsiteY114" fmla="*/ 3810 h 6667"/>
                      <a:gd name="connsiteX115" fmla="*/ 7091 w 7090"/>
                      <a:gd name="connsiteY115" fmla="*/ 3810 h 6667"/>
                      <a:gd name="connsiteX116" fmla="*/ 7091 w 7090"/>
                      <a:gd name="connsiteY116" fmla="*/ 4763 h 6667"/>
                      <a:gd name="connsiteX117" fmla="*/ 7091 w 7090"/>
                      <a:gd name="connsiteY117" fmla="*/ 4763 h 6667"/>
                      <a:gd name="connsiteX118" fmla="*/ 7091 w 7090"/>
                      <a:gd name="connsiteY118" fmla="*/ 4763 h 6667"/>
                      <a:gd name="connsiteX119" fmla="*/ 7091 w 7090"/>
                      <a:gd name="connsiteY119" fmla="*/ 4763 h 6667"/>
                      <a:gd name="connsiteX120" fmla="*/ 7091 w 7090"/>
                      <a:gd name="connsiteY120" fmla="*/ 4763 h 6667"/>
                      <a:gd name="connsiteX121" fmla="*/ 7091 w 7090"/>
                      <a:gd name="connsiteY121" fmla="*/ 4763 h 6667"/>
                      <a:gd name="connsiteX122" fmla="*/ 7091 w 7090"/>
                      <a:gd name="connsiteY122" fmla="*/ 4763 h 6667"/>
                      <a:gd name="connsiteX123" fmla="*/ 5186 w 7090"/>
                      <a:gd name="connsiteY123" fmla="*/ 2857 h 6667"/>
                      <a:gd name="connsiteX124" fmla="*/ 5186 w 7090"/>
                      <a:gd name="connsiteY124" fmla="*/ 2857 h 6667"/>
                      <a:gd name="connsiteX125" fmla="*/ 5186 w 7090"/>
                      <a:gd name="connsiteY125" fmla="*/ 4763 h 6667"/>
                      <a:gd name="connsiteX126" fmla="*/ 5186 w 7090"/>
                      <a:gd name="connsiteY126" fmla="*/ 2857 h 6667"/>
                      <a:gd name="connsiteX127" fmla="*/ 5186 w 7090"/>
                      <a:gd name="connsiteY127" fmla="*/ 2857 h 6667"/>
                      <a:gd name="connsiteX128" fmla="*/ 4233 w 7090"/>
                      <a:gd name="connsiteY128" fmla="*/ 0 h 6667"/>
                      <a:gd name="connsiteX129" fmla="*/ 5186 w 7090"/>
                      <a:gd name="connsiteY129" fmla="*/ 952 h 6667"/>
                      <a:gd name="connsiteX130" fmla="*/ 4233 w 7090"/>
                      <a:gd name="connsiteY130" fmla="*/ 1905 h 6667"/>
                      <a:gd name="connsiteX131" fmla="*/ 3281 w 7090"/>
                      <a:gd name="connsiteY131" fmla="*/ 952 h 6667"/>
                      <a:gd name="connsiteX132" fmla="*/ 4233 w 7090"/>
                      <a:gd name="connsiteY132" fmla="*/ 0 h 6667"/>
                      <a:gd name="connsiteX133" fmla="*/ 423 w 7090"/>
                      <a:gd name="connsiteY133" fmla="*/ 2857 h 6667"/>
                      <a:gd name="connsiteX134" fmla="*/ 423 w 7090"/>
                      <a:gd name="connsiteY134" fmla="*/ 1905 h 6667"/>
                      <a:gd name="connsiteX135" fmla="*/ 1376 w 7090"/>
                      <a:gd name="connsiteY135" fmla="*/ 1905 h 6667"/>
                      <a:gd name="connsiteX136" fmla="*/ 1376 w 7090"/>
                      <a:gd name="connsiteY136" fmla="*/ 2857 h 6667"/>
                      <a:gd name="connsiteX137" fmla="*/ 423 w 7090"/>
                      <a:gd name="connsiteY137" fmla="*/ 2857 h 6667"/>
                      <a:gd name="connsiteX138" fmla="*/ 1376 w 7090"/>
                      <a:gd name="connsiteY138" fmla="*/ 5715 h 6667"/>
                      <a:gd name="connsiteX139" fmla="*/ 423 w 7090"/>
                      <a:gd name="connsiteY139" fmla="*/ 5715 h 6667"/>
                      <a:gd name="connsiteX140" fmla="*/ 423 w 7090"/>
                      <a:gd name="connsiteY140" fmla="*/ 4763 h 6667"/>
                      <a:gd name="connsiteX141" fmla="*/ 1376 w 7090"/>
                      <a:gd name="connsiteY141" fmla="*/ 4763 h 6667"/>
                      <a:gd name="connsiteX142" fmla="*/ 1376 w 7090"/>
                      <a:gd name="connsiteY142" fmla="*/ 5715 h 6667"/>
                      <a:gd name="connsiteX143" fmla="*/ 3281 w 7090"/>
                      <a:gd name="connsiteY143" fmla="*/ 3810 h 6667"/>
                      <a:gd name="connsiteX144" fmla="*/ 3281 w 7090"/>
                      <a:gd name="connsiteY144" fmla="*/ 3810 h 6667"/>
                      <a:gd name="connsiteX145" fmla="*/ 3281 w 7090"/>
                      <a:gd name="connsiteY145" fmla="*/ 2857 h 6667"/>
                      <a:gd name="connsiteX146" fmla="*/ 3281 w 7090"/>
                      <a:gd name="connsiteY146" fmla="*/ 3810 h 6667"/>
                      <a:gd name="connsiteX147" fmla="*/ 3281 w 7090"/>
                      <a:gd name="connsiteY147" fmla="*/ 3810 h 6667"/>
                      <a:gd name="connsiteX148" fmla="*/ 4233 w 7090"/>
                      <a:gd name="connsiteY148" fmla="*/ 6667 h 6667"/>
                      <a:gd name="connsiteX149" fmla="*/ 3281 w 7090"/>
                      <a:gd name="connsiteY149" fmla="*/ 6667 h 6667"/>
                      <a:gd name="connsiteX150" fmla="*/ 3281 w 7090"/>
                      <a:gd name="connsiteY150" fmla="*/ 5715 h 6667"/>
                      <a:gd name="connsiteX151" fmla="*/ 4233 w 7090"/>
                      <a:gd name="connsiteY151" fmla="*/ 5715 h 6667"/>
                      <a:gd name="connsiteX152" fmla="*/ 4233 w 7090"/>
                      <a:gd name="connsiteY152" fmla="*/ 6667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090" h="6667">
                        <a:moveTo>
                          <a:pt x="7091" y="4763"/>
                        </a:moveTo>
                        <a:cubicBezTo>
                          <a:pt x="7091" y="4763"/>
                          <a:pt x="7091" y="4763"/>
                          <a:pt x="7091" y="4763"/>
                        </a:cubicBezTo>
                        <a:cubicBezTo>
                          <a:pt x="7091" y="4763"/>
                          <a:pt x="7091" y="4763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6138" y="5715"/>
                          <a:pt x="6138" y="5715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7091" y="5715"/>
                          <a:pt x="7091" y="5715"/>
                          <a:pt x="7091" y="4763"/>
                        </a:cubicBezTo>
                        <a:cubicBezTo>
                          <a:pt x="7091" y="5715"/>
                          <a:pt x="7091" y="5715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6138" y="4763"/>
                          <a:pt x="6138" y="4763"/>
                          <a:pt x="7091" y="4763"/>
                        </a:cubicBezTo>
                        <a:lnTo>
                          <a:pt x="7091" y="4763"/>
                        </a:lnTo>
                        <a:close/>
                        <a:moveTo>
                          <a:pt x="5186" y="2857"/>
                        </a:moveTo>
                        <a:cubicBezTo>
                          <a:pt x="6138" y="2857"/>
                          <a:pt x="6138" y="2857"/>
                          <a:pt x="5186" y="2857"/>
                        </a:cubicBezTo>
                        <a:cubicBezTo>
                          <a:pt x="6138" y="3810"/>
                          <a:pt x="6138" y="4763"/>
                          <a:pt x="5186" y="4763"/>
                        </a:cubicBezTo>
                        <a:cubicBezTo>
                          <a:pt x="5186" y="3810"/>
                          <a:pt x="4233" y="3810"/>
                          <a:pt x="5186" y="2857"/>
                        </a:cubicBezTo>
                        <a:cubicBezTo>
                          <a:pt x="4233" y="2857"/>
                          <a:pt x="5186" y="2857"/>
                          <a:pt x="5186" y="2857"/>
                        </a:cubicBezTo>
                        <a:close/>
                        <a:moveTo>
                          <a:pt x="4233" y="0"/>
                        </a:moveTo>
                        <a:cubicBezTo>
                          <a:pt x="4233" y="0"/>
                          <a:pt x="5186" y="952"/>
                          <a:pt x="5186" y="952"/>
                        </a:cubicBezTo>
                        <a:cubicBezTo>
                          <a:pt x="5186" y="952"/>
                          <a:pt x="4233" y="1905"/>
                          <a:pt x="4233" y="1905"/>
                        </a:cubicBezTo>
                        <a:cubicBezTo>
                          <a:pt x="4233" y="1905"/>
                          <a:pt x="3281" y="952"/>
                          <a:pt x="3281" y="952"/>
                        </a:cubicBezTo>
                        <a:cubicBezTo>
                          <a:pt x="3281" y="952"/>
                          <a:pt x="3281" y="0"/>
                          <a:pt x="4233" y="0"/>
                        </a:cubicBezTo>
                        <a:close/>
                        <a:moveTo>
                          <a:pt x="423" y="2857"/>
                        </a:moveTo>
                        <a:cubicBezTo>
                          <a:pt x="423" y="2857"/>
                          <a:pt x="-529" y="1905"/>
                          <a:pt x="423" y="1905"/>
                        </a:cubicBezTo>
                        <a:cubicBezTo>
                          <a:pt x="1376" y="1905"/>
                          <a:pt x="1376" y="952"/>
                          <a:pt x="1376" y="1905"/>
                        </a:cubicBezTo>
                        <a:cubicBezTo>
                          <a:pt x="1376" y="1905"/>
                          <a:pt x="2328" y="2857"/>
                          <a:pt x="1376" y="2857"/>
                        </a:cubicBezTo>
                        <a:cubicBezTo>
                          <a:pt x="1376" y="2857"/>
                          <a:pt x="1376" y="2857"/>
                          <a:pt x="423" y="2857"/>
                        </a:cubicBezTo>
                        <a:close/>
                        <a:moveTo>
                          <a:pt x="1376" y="5715"/>
                        </a:moveTo>
                        <a:cubicBezTo>
                          <a:pt x="1376" y="5715"/>
                          <a:pt x="423" y="5715"/>
                          <a:pt x="423" y="5715"/>
                        </a:cubicBezTo>
                        <a:cubicBezTo>
                          <a:pt x="423" y="5715"/>
                          <a:pt x="423" y="4763"/>
                          <a:pt x="423" y="4763"/>
                        </a:cubicBezTo>
                        <a:cubicBezTo>
                          <a:pt x="423" y="4763"/>
                          <a:pt x="1376" y="4763"/>
                          <a:pt x="1376" y="4763"/>
                        </a:cubicBezTo>
                        <a:cubicBezTo>
                          <a:pt x="2328" y="4763"/>
                          <a:pt x="2328" y="5715"/>
                          <a:pt x="1376" y="5715"/>
                        </a:cubicBezTo>
                        <a:close/>
                        <a:moveTo>
                          <a:pt x="3281" y="3810"/>
                        </a:moveTo>
                        <a:cubicBezTo>
                          <a:pt x="2328" y="3810"/>
                          <a:pt x="2328" y="3810"/>
                          <a:pt x="3281" y="3810"/>
                        </a:cubicBezTo>
                        <a:cubicBezTo>
                          <a:pt x="3281" y="2857"/>
                          <a:pt x="3281" y="1905"/>
                          <a:pt x="3281" y="2857"/>
                        </a:cubicBezTo>
                        <a:cubicBezTo>
                          <a:pt x="3281" y="2857"/>
                          <a:pt x="4233" y="3810"/>
                          <a:pt x="3281" y="3810"/>
                        </a:cubicBezTo>
                        <a:cubicBezTo>
                          <a:pt x="3281" y="3810"/>
                          <a:pt x="3281" y="4763"/>
                          <a:pt x="3281" y="3810"/>
                        </a:cubicBezTo>
                        <a:close/>
                        <a:moveTo>
                          <a:pt x="4233" y="6667"/>
                        </a:moveTo>
                        <a:cubicBezTo>
                          <a:pt x="4233" y="6667"/>
                          <a:pt x="3281" y="6667"/>
                          <a:pt x="3281" y="6667"/>
                        </a:cubicBezTo>
                        <a:cubicBezTo>
                          <a:pt x="3281" y="6667"/>
                          <a:pt x="3281" y="5715"/>
                          <a:pt x="3281" y="5715"/>
                        </a:cubicBezTo>
                        <a:cubicBezTo>
                          <a:pt x="3281" y="5715"/>
                          <a:pt x="4233" y="5715"/>
                          <a:pt x="4233" y="5715"/>
                        </a:cubicBezTo>
                        <a:cubicBezTo>
                          <a:pt x="5186" y="5715"/>
                          <a:pt x="5186" y="6667"/>
                          <a:pt x="4233" y="666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68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880295" y="2947035"/>
                <a:ext cx="2511784" cy="1523999"/>
                <a:chOff x="880295" y="2947035"/>
                <a:chExt cx="2511784" cy="1523999"/>
              </a:xfrm>
            </p:grpSpPr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D5881428-AFCA-435A-9221-851406CCE1CA}"/>
                    </a:ext>
                  </a:extLst>
                </p:cNvPr>
                <p:cNvSpPr/>
                <p:nvPr/>
              </p:nvSpPr>
              <p:spPr>
                <a:xfrm>
                  <a:off x="156323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7 w 29527"/>
                    <a:gd name="connsiteY1" fmla="*/ 0 h 35242"/>
                    <a:gd name="connsiteX2" fmla="*/ 29527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7" y="0"/>
                      </a:lnTo>
                      <a:lnTo>
                        <a:pt x="29527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B07EE3B0-FEC2-418E-A733-3609FCFEA445}"/>
                    </a:ext>
                  </a:extLst>
                </p:cNvPr>
                <p:cNvSpPr/>
                <p:nvPr/>
              </p:nvSpPr>
              <p:spPr>
                <a:xfrm>
                  <a:off x="162038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7 w 29527"/>
                    <a:gd name="connsiteY1" fmla="*/ 0 h 35242"/>
                    <a:gd name="connsiteX2" fmla="*/ 29527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7" y="0"/>
                      </a:lnTo>
                      <a:lnTo>
                        <a:pt x="29527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813E76EF-339E-4075-9967-F88717F42BD0}"/>
                    </a:ext>
                  </a:extLst>
                </p:cNvPr>
                <p:cNvSpPr/>
                <p:nvPr/>
              </p:nvSpPr>
              <p:spPr>
                <a:xfrm>
                  <a:off x="284339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8 w 29527"/>
                    <a:gd name="connsiteY1" fmla="*/ 0 h 35242"/>
                    <a:gd name="connsiteX2" fmla="*/ 29528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8" y="0"/>
                      </a:lnTo>
                      <a:lnTo>
                        <a:pt x="29528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F6F6CBC8-535A-4498-8843-9AF16DFFF167}"/>
                    </a:ext>
                  </a:extLst>
                </p:cNvPr>
                <p:cNvSpPr/>
                <p:nvPr/>
              </p:nvSpPr>
              <p:spPr>
                <a:xfrm>
                  <a:off x="290054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8 w 29527"/>
                    <a:gd name="connsiteY1" fmla="*/ 0 h 35242"/>
                    <a:gd name="connsiteX2" fmla="*/ 29528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8" y="0"/>
                      </a:lnTo>
                      <a:lnTo>
                        <a:pt x="29528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1B9445F9-6EC7-4EA4-A152-7A6147651624}"/>
                    </a:ext>
                  </a:extLst>
                </p:cNvPr>
                <p:cNvSpPr/>
                <p:nvPr/>
              </p:nvSpPr>
              <p:spPr>
                <a:xfrm>
                  <a:off x="1090797" y="4100512"/>
                  <a:ext cx="1047750" cy="176212"/>
                </a:xfrm>
                <a:custGeom>
                  <a:avLst/>
                  <a:gdLst>
                    <a:gd name="connsiteX0" fmla="*/ 1047750 w 1047750"/>
                    <a:gd name="connsiteY0" fmla="*/ 61913 h 176212"/>
                    <a:gd name="connsiteX1" fmla="*/ 1047750 w 1047750"/>
                    <a:gd name="connsiteY1" fmla="*/ 176213 h 176212"/>
                    <a:gd name="connsiteX2" fmla="*/ 0 w 1047750"/>
                    <a:gd name="connsiteY2" fmla="*/ 176213 h 176212"/>
                    <a:gd name="connsiteX3" fmla="*/ 0 w 1047750"/>
                    <a:gd name="connsiteY3" fmla="*/ 61913 h 176212"/>
                    <a:gd name="connsiteX4" fmla="*/ 61913 w 1047750"/>
                    <a:gd name="connsiteY4" fmla="*/ 0 h 176212"/>
                    <a:gd name="connsiteX5" fmla="*/ 985838 w 1047750"/>
                    <a:gd name="connsiteY5" fmla="*/ 0 h 176212"/>
                    <a:gd name="connsiteX6" fmla="*/ 1047750 w 1047750"/>
                    <a:gd name="connsiteY6" fmla="*/ 61913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7750" h="176212">
                      <a:moveTo>
                        <a:pt x="1047750" y="61913"/>
                      </a:moveTo>
                      <a:lnTo>
                        <a:pt x="104775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985838" y="0"/>
                      </a:lnTo>
                      <a:cubicBezTo>
                        <a:pt x="1020127" y="0"/>
                        <a:pt x="1047750" y="27622"/>
                        <a:pt x="1047750" y="61913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AD1BE480-E23E-43BC-B1F5-1110B1108691}"/>
                    </a:ext>
                  </a:extLst>
                </p:cNvPr>
                <p:cNvSpPr/>
                <p:nvPr/>
              </p:nvSpPr>
              <p:spPr>
                <a:xfrm>
                  <a:off x="2318570" y="4100512"/>
                  <a:ext cx="1047750" cy="176212"/>
                </a:xfrm>
                <a:custGeom>
                  <a:avLst/>
                  <a:gdLst>
                    <a:gd name="connsiteX0" fmla="*/ 1047750 w 1047750"/>
                    <a:gd name="connsiteY0" fmla="*/ 61913 h 176212"/>
                    <a:gd name="connsiteX1" fmla="*/ 1047750 w 1047750"/>
                    <a:gd name="connsiteY1" fmla="*/ 176213 h 176212"/>
                    <a:gd name="connsiteX2" fmla="*/ 0 w 1047750"/>
                    <a:gd name="connsiteY2" fmla="*/ 176213 h 176212"/>
                    <a:gd name="connsiteX3" fmla="*/ 0 w 1047750"/>
                    <a:gd name="connsiteY3" fmla="*/ 61913 h 176212"/>
                    <a:gd name="connsiteX4" fmla="*/ 61913 w 1047750"/>
                    <a:gd name="connsiteY4" fmla="*/ 0 h 176212"/>
                    <a:gd name="connsiteX5" fmla="*/ 985838 w 1047750"/>
                    <a:gd name="connsiteY5" fmla="*/ 0 h 176212"/>
                    <a:gd name="connsiteX6" fmla="*/ 1047750 w 1047750"/>
                    <a:gd name="connsiteY6" fmla="*/ 61913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7750" h="176212">
                      <a:moveTo>
                        <a:pt x="1047750" y="61913"/>
                      </a:moveTo>
                      <a:lnTo>
                        <a:pt x="104775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985838" y="0"/>
                      </a:lnTo>
                      <a:cubicBezTo>
                        <a:pt x="1020128" y="0"/>
                        <a:pt x="1047750" y="27622"/>
                        <a:pt x="1047750" y="61913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8AFBB0DD-6FBC-4402-BB7F-8328A6CBA3A3}"/>
                    </a:ext>
                  </a:extLst>
                </p:cNvPr>
                <p:cNvSpPr/>
                <p:nvPr/>
              </p:nvSpPr>
              <p:spPr>
                <a:xfrm>
                  <a:off x="1157395" y="3042647"/>
                  <a:ext cx="116872" cy="211169"/>
                </a:xfrm>
                <a:custGeom>
                  <a:avLst/>
                  <a:gdLst>
                    <a:gd name="connsiteX0" fmla="*/ 5792 w 116872"/>
                    <a:gd name="connsiteY0" fmla="*/ 209187 h 211169"/>
                    <a:gd name="connsiteX1" fmla="*/ 1982 w 116872"/>
                    <a:gd name="connsiteY1" fmla="*/ 191090 h 211169"/>
                    <a:gd name="connsiteX2" fmla="*/ 86755 w 116872"/>
                    <a:gd name="connsiteY2" fmla="*/ 63455 h 211169"/>
                    <a:gd name="connsiteX3" fmla="*/ 80087 w 116872"/>
                    <a:gd name="connsiteY3" fmla="*/ 30117 h 211169"/>
                    <a:gd name="connsiteX4" fmla="*/ 46750 w 116872"/>
                    <a:gd name="connsiteY4" fmla="*/ 36785 h 211169"/>
                    <a:gd name="connsiteX5" fmla="*/ 28652 w 116872"/>
                    <a:gd name="connsiteY5" fmla="*/ 40595 h 211169"/>
                    <a:gd name="connsiteX6" fmla="*/ 24842 w 116872"/>
                    <a:gd name="connsiteY6" fmla="*/ 22497 h 211169"/>
                    <a:gd name="connsiteX7" fmla="*/ 94375 w 116872"/>
                    <a:gd name="connsiteY7" fmla="*/ 8210 h 211169"/>
                    <a:gd name="connsiteX8" fmla="*/ 108662 w 116872"/>
                    <a:gd name="connsiteY8" fmla="*/ 77742 h 211169"/>
                    <a:gd name="connsiteX9" fmla="*/ 23890 w 116872"/>
                    <a:gd name="connsiteY9" fmla="*/ 205377 h 211169"/>
                    <a:gd name="connsiteX10" fmla="*/ 5792 w 116872"/>
                    <a:gd name="connsiteY10" fmla="*/ 209187 h 211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6872" h="211169">
                      <a:moveTo>
                        <a:pt x="5792" y="209187"/>
                      </a:moveTo>
                      <a:cubicBezTo>
                        <a:pt x="77" y="205377"/>
                        <a:pt x="-1828" y="196805"/>
                        <a:pt x="1982" y="191090"/>
                      </a:cubicBezTo>
                      <a:lnTo>
                        <a:pt x="86755" y="63455"/>
                      </a:lnTo>
                      <a:cubicBezTo>
                        <a:pt x="94375" y="52025"/>
                        <a:pt x="91517" y="37737"/>
                        <a:pt x="80087" y="30117"/>
                      </a:cubicBezTo>
                      <a:cubicBezTo>
                        <a:pt x="68657" y="22497"/>
                        <a:pt x="54370" y="25355"/>
                        <a:pt x="46750" y="36785"/>
                      </a:cubicBezTo>
                      <a:cubicBezTo>
                        <a:pt x="42940" y="42500"/>
                        <a:pt x="34367" y="44405"/>
                        <a:pt x="28652" y="40595"/>
                      </a:cubicBezTo>
                      <a:cubicBezTo>
                        <a:pt x="22937" y="36785"/>
                        <a:pt x="21032" y="28212"/>
                        <a:pt x="24842" y="22497"/>
                      </a:cubicBezTo>
                      <a:cubicBezTo>
                        <a:pt x="40082" y="-363"/>
                        <a:pt x="71515" y="-7030"/>
                        <a:pt x="94375" y="8210"/>
                      </a:cubicBezTo>
                      <a:cubicBezTo>
                        <a:pt x="117235" y="23450"/>
                        <a:pt x="123902" y="54882"/>
                        <a:pt x="108662" y="77742"/>
                      </a:cubicBezTo>
                      <a:lnTo>
                        <a:pt x="23890" y="205377"/>
                      </a:lnTo>
                      <a:cubicBezTo>
                        <a:pt x="20080" y="211092"/>
                        <a:pt x="11507" y="212997"/>
                        <a:pt x="5792" y="209187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A78BA81-8E8D-49AD-A2FC-F7C1254CABE7}"/>
                    </a:ext>
                  </a:extLst>
                </p:cNvPr>
                <p:cNvSpPr/>
                <p:nvPr/>
              </p:nvSpPr>
              <p:spPr>
                <a:xfrm>
                  <a:off x="1159377" y="3196589"/>
                  <a:ext cx="56197" cy="37147"/>
                </a:xfrm>
                <a:custGeom>
                  <a:avLst/>
                  <a:gdLst>
                    <a:gd name="connsiteX0" fmla="*/ 47625 w 56197"/>
                    <a:gd name="connsiteY0" fmla="*/ 13335 h 37147"/>
                    <a:gd name="connsiteX1" fmla="*/ 56198 w 56197"/>
                    <a:gd name="connsiteY1" fmla="*/ 0 h 37147"/>
                    <a:gd name="connsiteX2" fmla="*/ 23813 w 56197"/>
                    <a:gd name="connsiteY2" fmla="*/ 0 h 37147"/>
                    <a:gd name="connsiteX3" fmla="*/ 0 w 56197"/>
                    <a:gd name="connsiteY3" fmla="*/ 37148 h 37147"/>
                    <a:gd name="connsiteX4" fmla="*/ 0 w 56197"/>
                    <a:gd name="connsiteY4" fmla="*/ 37148 h 37147"/>
                    <a:gd name="connsiteX5" fmla="*/ 31432 w 56197"/>
                    <a:gd name="connsiteY5" fmla="*/ 36195 h 37147"/>
                    <a:gd name="connsiteX6" fmla="*/ 40005 w 56197"/>
                    <a:gd name="connsiteY6" fmla="*/ 22860 h 37147"/>
                    <a:gd name="connsiteX7" fmla="*/ 8573 w 56197"/>
                    <a:gd name="connsiteY7" fmla="*/ 23813 h 37147"/>
                    <a:gd name="connsiteX8" fmla="*/ 15240 w 56197"/>
                    <a:gd name="connsiteY8" fmla="*/ 13335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197" h="37147">
                      <a:moveTo>
                        <a:pt x="47625" y="13335"/>
                      </a:moveTo>
                      <a:lnTo>
                        <a:pt x="56198" y="0"/>
                      </a:lnTo>
                      <a:lnTo>
                        <a:pt x="23813" y="0"/>
                      </a:lnTo>
                      <a:lnTo>
                        <a:pt x="0" y="37148"/>
                      </a:lnTo>
                      <a:lnTo>
                        <a:pt x="0" y="37148"/>
                      </a:lnTo>
                      <a:lnTo>
                        <a:pt x="31432" y="36195"/>
                      </a:lnTo>
                      <a:lnTo>
                        <a:pt x="40005" y="22860"/>
                      </a:lnTo>
                      <a:lnTo>
                        <a:pt x="8573" y="23813"/>
                      </a:lnTo>
                      <a:lnTo>
                        <a:pt x="15240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A1686CC3-95A4-4ECC-AD44-D9AD7039BD72}"/>
                    </a:ext>
                  </a:extLst>
                </p:cNvPr>
                <p:cNvSpPr/>
                <p:nvPr/>
              </p:nvSpPr>
              <p:spPr>
                <a:xfrm>
                  <a:off x="1185095" y="3050857"/>
                  <a:ext cx="20955" cy="34289"/>
                </a:xfrm>
                <a:custGeom>
                  <a:avLst/>
                  <a:gdLst>
                    <a:gd name="connsiteX0" fmla="*/ 10477 w 20955"/>
                    <a:gd name="connsiteY0" fmla="*/ 34290 h 34289"/>
                    <a:gd name="connsiteX1" fmla="*/ 18098 w 20955"/>
                    <a:gd name="connsiteY1" fmla="*/ 28575 h 34289"/>
                    <a:gd name="connsiteX2" fmla="*/ 20955 w 20955"/>
                    <a:gd name="connsiteY2" fmla="*/ 25717 h 34289"/>
                    <a:gd name="connsiteX3" fmla="*/ 10477 w 20955"/>
                    <a:gd name="connsiteY3" fmla="*/ 0 h 34289"/>
                    <a:gd name="connsiteX4" fmla="*/ 0 w 20955"/>
                    <a:gd name="connsiteY4" fmla="*/ 9525 h 34289"/>
                    <a:gd name="connsiteX5" fmla="*/ 10477 w 20955"/>
                    <a:gd name="connsiteY5" fmla="*/ 34290 h 34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955" h="34289">
                      <a:moveTo>
                        <a:pt x="10477" y="34290"/>
                      </a:moveTo>
                      <a:cubicBezTo>
                        <a:pt x="13335" y="33338"/>
                        <a:pt x="16193" y="31432"/>
                        <a:pt x="18098" y="28575"/>
                      </a:cubicBezTo>
                      <a:cubicBezTo>
                        <a:pt x="19050" y="27622"/>
                        <a:pt x="20002" y="26670"/>
                        <a:pt x="20955" y="25717"/>
                      </a:cubicBezTo>
                      <a:lnTo>
                        <a:pt x="10477" y="0"/>
                      </a:lnTo>
                      <a:cubicBezTo>
                        <a:pt x="6668" y="2857"/>
                        <a:pt x="2857" y="5715"/>
                        <a:pt x="0" y="9525"/>
                      </a:cubicBezTo>
                      <a:lnTo>
                        <a:pt x="10477" y="3429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B71D9DDC-A3E6-410A-99E6-54045326D374}"/>
                    </a:ext>
                  </a:extLst>
                </p:cNvPr>
                <p:cNvSpPr/>
                <p:nvPr/>
              </p:nvSpPr>
              <p:spPr>
                <a:xfrm>
                  <a:off x="1190809" y="3148964"/>
                  <a:ext cx="56197" cy="37147"/>
                </a:xfrm>
                <a:custGeom>
                  <a:avLst/>
                  <a:gdLst>
                    <a:gd name="connsiteX0" fmla="*/ 47625 w 56197"/>
                    <a:gd name="connsiteY0" fmla="*/ 13335 h 37147"/>
                    <a:gd name="connsiteX1" fmla="*/ 56198 w 56197"/>
                    <a:gd name="connsiteY1" fmla="*/ 0 h 37147"/>
                    <a:gd name="connsiteX2" fmla="*/ 23813 w 56197"/>
                    <a:gd name="connsiteY2" fmla="*/ 952 h 37147"/>
                    <a:gd name="connsiteX3" fmla="*/ 0 w 56197"/>
                    <a:gd name="connsiteY3" fmla="*/ 37148 h 37147"/>
                    <a:gd name="connsiteX4" fmla="*/ 31433 w 56197"/>
                    <a:gd name="connsiteY4" fmla="*/ 37148 h 37147"/>
                    <a:gd name="connsiteX5" fmla="*/ 40005 w 56197"/>
                    <a:gd name="connsiteY5" fmla="*/ 23813 h 37147"/>
                    <a:gd name="connsiteX6" fmla="*/ 8573 w 56197"/>
                    <a:gd name="connsiteY6" fmla="*/ 23813 h 37147"/>
                    <a:gd name="connsiteX7" fmla="*/ 15240 w 56197"/>
                    <a:gd name="connsiteY7" fmla="*/ 1428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197" h="37147">
                      <a:moveTo>
                        <a:pt x="47625" y="13335"/>
                      </a:moveTo>
                      <a:lnTo>
                        <a:pt x="56198" y="0"/>
                      </a:lnTo>
                      <a:lnTo>
                        <a:pt x="23813" y="952"/>
                      </a:lnTo>
                      <a:lnTo>
                        <a:pt x="0" y="37148"/>
                      </a:lnTo>
                      <a:lnTo>
                        <a:pt x="31433" y="37148"/>
                      </a:lnTo>
                      <a:lnTo>
                        <a:pt x="40005" y="23813"/>
                      </a:lnTo>
                      <a:lnTo>
                        <a:pt x="8573" y="23813"/>
                      </a:lnTo>
                      <a:lnTo>
                        <a:pt x="15240" y="1428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AF439A3B-22D1-44DA-810A-AC30576FB036}"/>
                    </a:ext>
                  </a:extLst>
                </p:cNvPr>
                <p:cNvSpPr/>
                <p:nvPr/>
              </p:nvSpPr>
              <p:spPr>
                <a:xfrm>
                  <a:off x="1246055" y="3068954"/>
                  <a:ext cx="27622" cy="27622"/>
                </a:xfrm>
                <a:custGeom>
                  <a:avLst/>
                  <a:gdLst>
                    <a:gd name="connsiteX0" fmla="*/ 1905 w 27622"/>
                    <a:gd name="connsiteY0" fmla="*/ 27623 h 27622"/>
                    <a:gd name="connsiteX1" fmla="*/ 27622 w 27622"/>
                    <a:gd name="connsiteY1" fmla="*/ 12383 h 27622"/>
                    <a:gd name="connsiteX2" fmla="*/ 22860 w 27622"/>
                    <a:gd name="connsiteY2" fmla="*/ 0 h 27622"/>
                    <a:gd name="connsiteX3" fmla="*/ 0 w 27622"/>
                    <a:gd name="connsiteY3" fmla="*/ 13335 h 27622"/>
                    <a:gd name="connsiteX4" fmla="*/ 1905 w 27622"/>
                    <a:gd name="connsiteY4" fmla="*/ 27623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22" h="27622">
                      <a:moveTo>
                        <a:pt x="1905" y="27623"/>
                      </a:moveTo>
                      <a:lnTo>
                        <a:pt x="27622" y="12383"/>
                      </a:lnTo>
                      <a:cubicBezTo>
                        <a:pt x="26670" y="7620"/>
                        <a:pt x="24765" y="3810"/>
                        <a:pt x="22860" y="0"/>
                      </a:cubicBezTo>
                      <a:lnTo>
                        <a:pt x="0" y="13335"/>
                      </a:lnTo>
                      <a:cubicBezTo>
                        <a:pt x="1905" y="18098"/>
                        <a:pt x="1905" y="22860"/>
                        <a:pt x="1905" y="27623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C1D08A4D-4FFE-4A32-9634-655664A03325}"/>
                    </a:ext>
                  </a:extLst>
                </p:cNvPr>
                <p:cNvSpPr/>
                <p:nvPr/>
              </p:nvSpPr>
              <p:spPr>
                <a:xfrm>
                  <a:off x="1210812" y="3042285"/>
                  <a:ext cx="18097" cy="30479"/>
                </a:xfrm>
                <a:custGeom>
                  <a:avLst/>
                  <a:gdLst>
                    <a:gd name="connsiteX0" fmla="*/ 18097 w 18097"/>
                    <a:gd name="connsiteY0" fmla="*/ 0 h 30479"/>
                    <a:gd name="connsiteX1" fmla="*/ 4763 w 18097"/>
                    <a:gd name="connsiteY1" fmla="*/ 952 h 30479"/>
                    <a:gd name="connsiteX2" fmla="*/ 0 w 18097"/>
                    <a:gd name="connsiteY2" fmla="*/ 30480 h 30479"/>
                    <a:gd name="connsiteX3" fmla="*/ 14288 w 18097"/>
                    <a:gd name="connsiteY3" fmla="*/ 26670 h 30479"/>
                    <a:gd name="connsiteX4" fmla="*/ 18097 w 18097"/>
                    <a:gd name="connsiteY4" fmla="*/ 0 h 3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97" h="30479">
                      <a:moveTo>
                        <a:pt x="18097" y="0"/>
                      </a:moveTo>
                      <a:cubicBezTo>
                        <a:pt x="13335" y="0"/>
                        <a:pt x="9525" y="0"/>
                        <a:pt x="4763" y="952"/>
                      </a:cubicBezTo>
                      <a:lnTo>
                        <a:pt x="0" y="30480"/>
                      </a:lnTo>
                      <a:cubicBezTo>
                        <a:pt x="3810" y="27623"/>
                        <a:pt x="8572" y="26670"/>
                        <a:pt x="14288" y="26670"/>
                      </a:cubicBezTo>
                      <a:lnTo>
                        <a:pt x="1809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BC218B56-F231-42F4-9D5F-838DD5645914}"/>
                    </a:ext>
                  </a:extLst>
                </p:cNvPr>
                <p:cNvSpPr/>
                <p:nvPr/>
              </p:nvSpPr>
              <p:spPr>
                <a:xfrm>
                  <a:off x="1222242" y="3101339"/>
                  <a:ext cx="51434" cy="38100"/>
                </a:xfrm>
                <a:custGeom>
                  <a:avLst/>
                  <a:gdLst>
                    <a:gd name="connsiteX0" fmla="*/ 46672 w 51434"/>
                    <a:gd name="connsiteY0" fmla="*/ 13335 h 38100"/>
                    <a:gd name="connsiteX1" fmla="*/ 51435 w 51434"/>
                    <a:gd name="connsiteY1" fmla="*/ 0 h 38100"/>
                    <a:gd name="connsiteX2" fmla="*/ 23813 w 51434"/>
                    <a:gd name="connsiteY2" fmla="*/ 952 h 38100"/>
                    <a:gd name="connsiteX3" fmla="*/ 21907 w 51434"/>
                    <a:gd name="connsiteY3" fmla="*/ 4763 h 38100"/>
                    <a:gd name="connsiteX4" fmla="*/ 0 w 51434"/>
                    <a:gd name="connsiteY4" fmla="*/ 38100 h 38100"/>
                    <a:gd name="connsiteX5" fmla="*/ 32385 w 51434"/>
                    <a:gd name="connsiteY5" fmla="*/ 37148 h 38100"/>
                    <a:gd name="connsiteX6" fmla="*/ 40957 w 51434"/>
                    <a:gd name="connsiteY6" fmla="*/ 23813 h 38100"/>
                    <a:gd name="connsiteX7" fmla="*/ 8572 w 51434"/>
                    <a:gd name="connsiteY7" fmla="*/ 24765 h 38100"/>
                    <a:gd name="connsiteX8" fmla="*/ 15240 w 51434"/>
                    <a:gd name="connsiteY8" fmla="*/ 14288 h 38100"/>
                    <a:gd name="connsiteX9" fmla="*/ 46672 w 51434"/>
                    <a:gd name="connsiteY9" fmla="*/ 13335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434" h="38100">
                      <a:moveTo>
                        <a:pt x="46672" y="13335"/>
                      </a:moveTo>
                      <a:cubicBezTo>
                        <a:pt x="48577" y="9525"/>
                        <a:pt x="50482" y="4763"/>
                        <a:pt x="51435" y="0"/>
                      </a:cubicBezTo>
                      <a:lnTo>
                        <a:pt x="23813" y="952"/>
                      </a:lnTo>
                      <a:cubicBezTo>
                        <a:pt x="22860" y="1905"/>
                        <a:pt x="22860" y="3810"/>
                        <a:pt x="21907" y="4763"/>
                      </a:cubicBezTo>
                      <a:lnTo>
                        <a:pt x="0" y="38100"/>
                      </a:lnTo>
                      <a:lnTo>
                        <a:pt x="32385" y="37148"/>
                      </a:lnTo>
                      <a:lnTo>
                        <a:pt x="40957" y="23813"/>
                      </a:lnTo>
                      <a:lnTo>
                        <a:pt x="8572" y="24765"/>
                      </a:lnTo>
                      <a:lnTo>
                        <a:pt x="15240" y="14288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AC6A938-8D85-4F28-A287-727EBAD4FB9E}"/>
                    </a:ext>
                  </a:extLst>
                </p:cNvPr>
                <p:cNvSpPr/>
                <p:nvPr/>
              </p:nvSpPr>
              <p:spPr>
                <a:xfrm>
                  <a:off x="1231767" y="3048000"/>
                  <a:ext cx="25717" cy="28575"/>
                </a:xfrm>
                <a:custGeom>
                  <a:avLst/>
                  <a:gdLst>
                    <a:gd name="connsiteX0" fmla="*/ 10477 w 25717"/>
                    <a:gd name="connsiteY0" fmla="*/ 28575 h 28575"/>
                    <a:gd name="connsiteX1" fmla="*/ 25717 w 25717"/>
                    <a:gd name="connsiteY1" fmla="*/ 6667 h 28575"/>
                    <a:gd name="connsiteX2" fmla="*/ 20955 w 25717"/>
                    <a:gd name="connsiteY2" fmla="*/ 2858 h 28575"/>
                    <a:gd name="connsiteX3" fmla="*/ 15240 w 25717"/>
                    <a:gd name="connsiteY3" fmla="*/ 0 h 28575"/>
                    <a:gd name="connsiteX4" fmla="*/ 0 w 25717"/>
                    <a:gd name="connsiteY4" fmla="*/ 21908 h 28575"/>
                    <a:gd name="connsiteX5" fmla="*/ 5715 w 25717"/>
                    <a:gd name="connsiteY5" fmla="*/ 24765 h 28575"/>
                    <a:gd name="connsiteX6" fmla="*/ 10477 w 25717"/>
                    <a:gd name="connsiteY6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717" h="28575">
                      <a:moveTo>
                        <a:pt x="10477" y="28575"/>
                      </a:moveTo>
                      <a:lnTo>
                        <a:pt x="25717" y="6667"/>
                      </a:lnTo>
                      <a:cubicBezTo>
                        <a:pt x="23813" y="5715"/>
                        <a:pt x="21907" y="3810"/>
                        <a:pt x="20955" y="2858"/>
                      </a:cubicBezTo>
                      <a:cubicBezTo>
                        <a:pt x="19050" y="1905"/>
                        <a:pt x="17145" y="952"/>
                        <a:pt x="15240" y="0"/>
                      </a:cubicBezTo>
                      <a:lnTo>
                        <a:pt x="0" y="21908"/>
                      </a:lnTo>
                      <a:cubicBezTo>
                        <a:pt x="1905" y="22860"/>
                        <a:pt x="3810" y="23813"/>
                        <a:pt x="5715" y="24765"/>
                      </a:cubicBezTo>
                      <a:cubicBezTo>
                        <a:pt x="7620" y="25717"/>
                        <a:pt x="8572" y="27623"/>
                        <a:pt x="10477" y="2857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08FE872B-2E97-4207-AB64-879ED181FF1E}"/>
                    </a:ext>
                  </a:extLst>
                </p:cNvPr>
                <p:cNvSpPr/>
                <p:nvPr/>
              </p:nvSpPr>
              <p:spPr>
                <a:xfrm>
                  <a:off x="1113512" y="2948795"/>
                  <a:ext cx="99325" cy="219642"/>
                </a:xfrm>
                <a:custGeom>
                  <a:avLst/>
                  <a:gdLst>
                    <a:gd name="connsiteX0" fmla="*/ 45865 w 99325"/>
                    <a:gd name="connsiteY0" fmla="*/ 219220 h 219642"/>
                    <a:gd name="connsiteX1" fmla="*/ 56342 w 99325"/>
                    <a:gd name="connsiteY1" fmla="*/ 203980 h 219642"/>
                    <a:gd name="connsiteX2" fmla="*/ 25862 w 99325"/>
                    <a:gd name="connsiteY2" fmla="*/ 54437 h 219642"/>
                    <a:gd name="connsiteX3" fmla="*/ 44912 w 99325"/>
                    <a:gd name="connsiteY3" fmla="*/ 25862 h 219642"/>
                    <a:gd name="connsiteX4" fmla="*/ 73487 w 99325"/>
                    <a:gd name="connsiteY4" fmla="*/ 44912 h 219642"/>
                    <a:gd name="connsiteX5" fmla="*/ 88727 w 99325"/>
                    <a:gd name="connsiteY5" fmla="*/ 55390 h 219642"/>
                    <a:gd name="connsiteX6" fmla="*/ 99205 w 99325"/>
                    <a:gd name="connsiteY6" fmla="*/ 40150 h 219642"/>
                    <a:gd name="connsiteX7" fmla="*/ 40150 w 99325"/>
                    <a:gd name="connsiteY7" fmla="*/ 1097 h 219642"/>
                    <a:gd name="connsiteX8" fmla="*/ 1097 w 99325"/>
                    <a:gd name="connsiteY8" fmla="*/ 60152 h 219642"/>
                    <a:gd name="connsiteX9" fmla="*/ 31577 w 99325"/>
                    <a:gd name="connsiteY9" fmla="*/ 209695 h 219642"/>
                    <a:gd name="connsiteX10" fmla="*/ 45865 w 99325"/>
                    <a:gd name="connsiteY10" fmla="*/ 219220 h 219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9325" h="219642">
                      <a:moveTo>
                        <a:pt x="45865" y="219220"/>
                      </a:moveTo>
                      <a:cubicBezTo>
                        <a:pt x="52532" y="217315"/>
                        <a:pt x="57295" y="210647"/>
                        <a:pt x="56342" y="203980"/>
                      </a:cubicBezTo>
                      <a:lnTo>
                        <a:pt x="25862" y="54437"/>
                      </a:lnTo>
                      <a:cubicBezTo>
                        <a:pt x="23005" y="41102"/>
                        <a:pt x="31577" y="28720"/>
                        <a:pt x="44912" y="25862"/>
                      </a:cubicBezTo>
                      <a:cubicBezTo>
                        <a:pt x="58247" y="23005"/>
                        <a:pt x="70630" y="31577"/>
                        <a:pt x="73487" y="44912"/>
                      </a:cubicBezTo>
                      <a:cubicBezTo>
                        <a:pt x="75392" y="51580"/>
                        <a:pt x="82060" y="56342"/>
                        <a:pt x="88727" y="55390"/>
                      </a:cubicBezTo>
                      <a:cubicBezTo>
                        <a:pt x="95395" y="53485"/>
                        <a:pt x="100157" y="46817"/>
                        <a:pt x="99205" y="40150"/>
                      </a:cubicBezTo>
                      <a:cubicBezTo>
                        <a:pt x="93490" y="12527"/>
                        <a:pt x="66820" y="-4618"/>
                        <a:pt x="40150" y="1097"/>
                      </a:cubicBezTo>
                      <a:cubicBezTo>
                        <a:pt x="12527" y="6812"/>
                        <a:pt x="-4618" y="33482"/>
                        <a:pt x="1097" y="60152"/>
                      </a:cubicBezTo>
                      <a:lnTo>
                        <a:pt x="31577" y="209695"/>
                      </a:lnTo>
                      <a:cubicBezTo>
                        <a:pt x="31577" y="216362"/>
                        <a:pt x="39197" y="221125"/>
                        <a:pt x="45865" y="219220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F4259289-A9D2-4600-B8CE-6FFA265F13D0}"/>
                    </a:ext>
                  </a:extLst>
                </p:cNvPr>
                <p:cNvSpPr/>
                <p:nvPr/>
              </p:nvSpPr>
              <p:spPr>
                <a:xfrm>
                  <a:off x="1131754" y="3096577"/>
                  <a:ext cx="38100" cy="56197"/>
                </a:xfrm>
                <a:custGeom>
                  <a:avLst/>
                  <a:gdLst>
                    <a:gd name="connsiteX0" fmla="*/ 2858 w 38100"/>
                    <a:gd name="connsiteY0" fmla="*/ 16193 h 56197"/>
                    <a:gd name="connsiteX1" fmla="*/ 0 w 38100"/>
                    <a:gd name="connsiteY1" fmla="*/ 0 h 56197"/>
                    <a:gd name="connsiteX2" fmla="*/ 29528 w 38100"/>
                    <a:gd name="connsiteY2" fmla="*/ 13335 h 56197"/>
                    <a:gd name="connsiteX3" fmla="*/ 38100 w 38100"/>
                    <a:gd name="connsiteY3" fmla="*/ 56198 h 56197"/>
                    <a:gd name="connsiteX4" fmla="*/ 38100 w 38100"/>
                    <a:gd name="connsiteY4" fmla="*/ 56198 h 56197"/>
                    <a:gd name="connsiteX5" fmla="*/ 8572 w 38100"/>
                    <a:gd name="connsiteY5" fmla="*/ 43815 h 56197"/>
                    <a:gd name="connsiteX6" fmla="*/ 5715 w 38100"/>
                    <a:gd name="connsiteY6" fmla="*/ 28575 h 56197"/>
                    <a:gd name="connsiteX7" fmla="*/ 35243 w 38100"/>
                    <a:gd name="connsiteY7" fmla="*/ 40958 h 56197"/>
                    <a:gd name="connsiteX8" fmla="*/ 32385 w 38100"/>
                    <a:gd name="connsiteY8" fmla="*/ 28575 h 56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00" h="56197">
                      <a:moveTo>
                        <a:pt x="2858" y="16193"/>
                      </a:moveTo>
                      <a:lnTo>
                        <a:pt x="0" y="0"/>
                      </a:lnTo>
                      <a:lnTo>
                        <a:pt x="29528" y="13335"/>
                      </a:lnTo>
                      <a:lnTo>
                        <a:pt x="38100" y="56198"/>
                      </a:lnTo>
                      <a:lnTo>
                        <a:pt x="38100" y="56198"/>
                      </a:lnTo>
                      <a:lnTo>
                        <a:pt x="8572" y="43815"/>
                      </a:lnTo>
                      <a:lnTo>
                        <a:pt x="5715" y="28575"/>
                      </a:lnTo>
                      <a:lnTo>
                        <a:pt x="35243" y="40958"/>
                      </a:lnTo>
                      <a:lnTo>
                        <a:pt x="32385" y="2857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970C084B-5E6C-4E79-9130-6AB75999E0C0}"/>
                    </a:ext>
                  </a:extLst>
                </p:cNvPr>
                <p:cNvSpPr/>
                <p:nvPr/>
              </p:nvSpPr>
              <p:spPr>
                <a:xfrm>
                  <a:off x="1185095" y="2968942"/>
                  <a:ext cx="25717" cy="32384"/>
                </a:xfrm>
                <a:custGeom>
                  <a:avLst/>
                  <a:gdLst>
                    <a:gd name="connsiteX0" fmla="*/ 6668 w 25717"/>
                    <a:gd name="connsiteY0" fmla="*/ 32385 h 32384"/>
                    <a:gd name="connsiteX1" fmla="*/ 952 w 25717"/>
                    <a:gd name="connsiteY1" fmla="*/ 23813 h 32384"/>
                    <a:gd name="connsiteX2" fmla="*/ 0 w 25717"/>
                    <a:gd name="connsiteY2" fmla="*/ 20002 h 32384"/>
                    <a:gd name="connsiteX3" fmla="*/ 19050 w 25717"/>
                    <a:gd name="connsiteY3" fmla="*/ 0 h 32384"/>
                    <a:gd name="connsiteX4" fmla="*/ 25718 w 25717"/>
                    <a:gd name="connsiteY4" fmla="*/ 12382 h 32384"/>
                    <a:gd name="connsiteX5" fmla="*/ 6668 w 25717"/>
                    <a:gd name="connsiteY5" fmla="*/ 32385 h 3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717" h="32384">
                      <a:moveTo>
                        <a:pt x="6668" y="32385"/>
                      </a:moveTo>
                      <a:cubicBezTo>
                        <a:pt x="3810" y="30480"/>
                        <a:pt x="1905" y="27622"/>
                        <a:pt x="952" y="23813"/>
                      </a:cubicBezTo>
                      <a:cubicBezTo>
                        <a:pt x="952" y="22860"/>
                        <a:pt x="0" y="20955"/>
                        <a:pt x="0" y="20002"/>
                      </a:cubicBezTo>
                      <a:lnTo>
                        <a:pt x="19050" y="0"/>
                      </a:lnTo>
                      <a:cubicBezTo>
                        <a:pt x="21907" y="3810"/>
                        <a:pt x="23813" y="7620"/>
                        <a:pt x="25718" y="12382"/>
                      </a:cubicBezTo>
                      <a:lnTo>
                        <a:pt x="6668" y="3238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3687CF6-90F6-4D3C-ABDC-45F98DB45089}"/>
                    </a:ext>
                  </a:extLst>
                </p:cNvPr>
                <p:cNvSpPr/>
                <p:nvPr/>
              </p:nvSpPr>
              <p:spPr>
                <a:xfrm>
                  <a:off x="1120325" y="3041332"/>
                  <a:ext cx="38100" cy="56197"/>
                </a:xfrm>
                <a:custGeom>
                  <a:avLst/>
                  <a:gdLst>
                    <a:gd name="connsiteX0" fmla="*/ 2857 w 38100"/>
                    <a:gd name="connsiteY0" fmla="*/ 15240 h 56197"/>
                    <a:gd name="connsiteX1" fmla="*/ 0 w 38100"/>
                    <a:gd name="connsiteY1" fmla="*/ 0 h 56197"/>
                    <a:gd name="connsiteX2" fmla="*/ 29527 w 38100"/>
                    <a:gd name="connsiteY2" fmla="*/ 12382 h 56197"/>
                    <a:gd name="connsiteX3" fmla="*/ 38100 w 38100"/>
                    <a:gd name="connsiteY3" fmla="*/ 56197 h 56197"/>
                    <a:gd name="connsiteX4" fmla="*/ 8572 w 38100"/>
                    <a:gd name="connsiteY4" fmla="*/ 43815 h 56197"/>
                    <a:gd name="connsiteX5" fmla="*/ 5715 w 38100"/>
                    <a:gd name="connsiteY5" fmla="*/ 27622 h 56197"/>
                    <a:gd name="connsiteX6" fmla="*/ 35242 w 38100"/>
                    <a:gd name="connsiteY6" fmla="*/ 40957 h 56197"/>
                    <a:gd name="connsiteX7" fmla="*/ 32385 w 38100"/>
                    <a:gd name="connsiteY7" fmla="*/ 28575 h 56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100" h="56197">
                      <a:moveTo>
                        <a:pt x="2857" y="15240"/>
                      </a:moveTo>
                      <a:lnTo>
                        <a:pt x="0" y="0"/>
                      </a:lnTo>
                      <a:lnTo>
                        <a:pt x="29527" y="12382"/>
                      </a:lnTo>
                      <a:lnTo>
                        <a:pt x="38100" y="56197"/>
                      </a:lnTo>
                      <a:lnTo>
                        <a:pt x="8572" y="43815"/>
                      </a:lnTo>
                      <a:lnTo>
                        <a:pt x="5715" y="27622"/>
                      </a:lnTo>
                      <a:lnTo>
                        <a:pt x="35242" y="40957"/>
                      </a:lnTo>
                      <a:lnTo>
                        <a:pt x="32385" y="2857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23A2FAFA-D197-4D28-BC6C-60E31DB07179}"/>
                    </a:ext>
                  </a:extLst>
                </p:cNvPr>
                <p:cNvSpPr/>
                <p:nvPr/>
              </p:nvSpPr>
              <p:spPr>
                <a:xfrm>
                  <a:off x="1121277" y="2959417"/>
                  <a:ext cx="24765" cy="33337"/>
                </a:xfrm>
                <a:custGeom>
                  <a:avLst/>
                  <a:gdLst>
                    <a:gd name="connsiteX0" fmla="*/ 18098 w 24765"/>
                    <a:gd name="connsiteY0" fmla="*/ 33338 h 33337"/>
                    <a:gd name="connsiteX1" fmla="*/ 0 w 24765"/>
                    <a:gd name="connsiteY1" fmla="*/ 9525 h 33337"/>
                    <a:gd name="connsiteX2" fmla="*/ 9525 w 24765"/>
                    <a:gd name="connsiteY2" fmla="*/ 0 h 33337"/>
                    <a:gd name="connsiteX3" fmla="*/ 24765 w 24765"/>
                    <a:gd name="connsiteY3" fmla="*/ 20955 h 33337"/>
                    <a:gd name="connsiteX4" fmla="*/ 18098 w 24765"/>
                    <a:gd name="connsiteY4" fmla="*/ 33338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33337">
                      <a:moveTo>
                        <a:pt x="18098" y="33338"/>
                      </a:moveTo>
                      <a:lnTo>
                        <a:pt x="0" y="9525"/>
                      </a:lnTo>
                      <a:cubicBezTo>
                        <a:pt x="2858" y="5715"/>
                        <a:pt x="5715" y="2857"/>
                        <a:pt x="9525" y="0"/>
                      </a:cubicBezTo>
                      <a:lnTo>
                        <a:pt x="24765" y="20955"/>
                      </a:lnTo>
                      <a:cubicBezTo>
                        <a:pt x="21908" y="24765"/>
                        <a:pt x="19050" y="28575"/>
                        <a:pt x="18098" y="3333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D90932A0-F0A0-4244-B00E-D7BB98A7075C}"/>
                    </a:ext>
                  </a:extLst>
                </p:cNvPr>
                <p:cNvSpPr/>
                <p:nvPr/>
              </p:nvSpPr>
              <p:spPr>
                <a:xfrm>
                  <a:off x="1171760" y="2949892"/>
                  <a:ext cx="18097" cy="34289"/>
                </a:xfrm>
                <a:custGeom>
                  <a:avLst/>
                  <a:gdLst>
                    <a:gd name="connsiteX0" fmla="*/ 5715 w 18097"/>
                    <a:gd name="connsiteY0" fmla="*/ 0 h 34289"/>
                    <a:gd name="connsiteX1" fmla="*/ 18097 w 18097"/>
                    <a:gd name="connsiteY1" fmla="*/ 5715 h 34289"/>
                    <a:gd name="connsiteX2" fmla="*/ 11430 w 18097"/>
                    <a:gd name="connsiteY2" fmla="*/ 34290 h 34289"/>
                    <a:gd name="connsiteX3" fmla="*/ 0 w 18097"/>
                    <a:gd name="connsiteY3" fmla="*/ 25718 h 34289"/>
                    <a:gd name="connsiteX4" fmla="*/ 5715 w 18097"/>
                    <a:gd name="connsiteY4" fmla="*/ 0 h 34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97" h="34289">
                      <a:moveTo>
                        <a:pt x="5715" y="0"/>
                      </a:moveTo>
                      <a:cubicBezTo>
                        <a:pt x="10478" y="952"/>
                        <a:pt x="14287" y="2857"/>
                        <a:pt x="18097" y="5715"/>
                      </a:cubicBezTo>
                      <a:lnTo>
                        <a:pt x="11430" y="34290"/>
                      </a:lnTo>
                      <a:cubicBezTo>
                        <a:pt x="8572" y="30480"/>
                        <a:pt x="4763" y="27622"/>
                        <a:pt x="0" y="25718"/>
                      </a:cubicBezTo>
                      <a:lnTo>
                        <a:pt x="571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FD6B1156-A532-4C6F-9129-527491198211}"/>
                    </a:ext>
                  </a:extLst>
                </p:cNvPr>
                <p:cNvSpPr/>
                <p:nvPr/>
              </p:nvSpPr>
              <p:spPr>
                <a:xfrm>
                  <a:off x="1112704" y="2987039"/>
                  <a:ext cx="33337" cy="53339"/>
                </a:xfrm>
                <a:custGeom>
                  <a:avLst/>
                  <a:gdLst>
                    <a:gd name="connsiteX0" fmla="*/ 0 w 33337"/>
                    <a:gd name="connsiteY0" fmla="*/ 14288 h 53339"/>
                    <a:gd name="connsiteX1" fmla="*/ 953 w 33337"/>
                    <a:gd name="connsiteY1" fmla="*/ 0 h 53339"/>
                    <a:gd name="connsiteX2" fmla="*/ 25718 w 33337"/>
                    <a:gd name="connsiteY2" fmla="*/ 10478 h 53339"/>
                    <a:gd name="connsiteX3" fmla="*/ 25718 w 33337"/>
                    <a:gd name="connsiteY3" fmla="*/ 14288 h 53339"/>
                    <a:gd name="connsiteX4" fmla="*/ 33338 w 33337"/>
                    <a:gd name="connsiteY4" fmla="*/ 53340 h 53339"/>
                    <a:gd name="connsiteX5" fmla="*/ 5715 w 33337"/>
                    <a:gd name="connsiteY5" fmla="*/ 41910 h 53339"/>
                    <a:gd name="connsiteX6" fmla="*/ 2858 w 33337"/>
                    <a:gd name="connsiteY6" fmla="*/ 26670 h 53339"/>
                    <a:gd name="connsiteX7" fmla="*/ 32385 w 33337"/>
                    <a:gd name="connsiteY7" fmla="*/ 39052 h 53339"/>
                    <a:gd name="connsiteX8" fmla="*/ 29528 w 33337"/>
                    <a:gd name="connsiteY8" fmla="*/ 26670 h 53339"/>
                    <a:gd name="connsiteX9" fmla="*/ 0 w 33337"/>
                    <a:gd name="connsiteY9" fmla="*/ 14288 h 5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337" h="53339">
                      <a:moveTo>
                        <a:pt x="0" y="14288"/>
                      </a:moveTo>
                      <a:cubicBezTo>
                        <a:pt x="0" y="9525"/>
                        <a:pt x="0" y="4763"/>
                        <a:pt x="953" y="0"/>
                      </a:cubicBezTo>
                      <a:lnTo>
                        <a:pt x="25718" y="10478"/>
                      </a:lnTo>
                      <a:cubicBezTo>
                        <a:pt x="25718" y="11430"/>
                        <a:pt x="25718" y="13335"/>
                        <a:pt x="25718" y="14288"/>
                      </a:cubicBezTo>
                      <a:lnTo>
                        <a:pt x="33338" y="53340"/>
                      </a:lnTo>
                      <a:lnTo>
                        <a:pt x="5715" y="41910"/>
                      </a:lnTo>
                      <a:lnTo>
                        <a:pt x="2858" y="26670"/>
                      </a:lnTo>
                      <a:lnTo>
                        <a:pt x="32385" y="39052"/>
                      </a:lnTo>
                      <a:lnTo>
                        <a:pt x="29528" y="26670"/>
                      </a:lnTo>
                      <a:lnTo>
                        <a:pt x="0" y="1428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EF17F4B4-FC7B-4671-806E-C3AA513F109F}"/>
                    </a:ext>
                  </a:extLst>
                </p:cNvPr>
                <p:cNvSpPr/>
                <p:nvPr/>
              </p:nvSpPr>
              <p:spPr>
                <a:xfrm>
                  <a:off x="1146995" y="2947035"/>
                  <a:ext cx="19050" cy="29527"/>
                </a:xfrm>
                <a:custGeom>
                  <a:avLst/>
                  <a:gdLst>
                    <a:gd name="connsiteX0" fmla="*/ 4763 w 19050"/>
                    <a:gd name="connsiteY0" fmla="*/ 29527 h 29527"/>
                    <a:gd name="connsiteX1" fmla="*/ 0 w 19050"/>
                    <a:gd name="connsiteY1" fmla="*/ 2857 h 29527"/>
                    <a:gd name="connsiteX2" fmla="*/ 6668 w 19050"/>
                    <a:gd name="connsiteY2" fmla="*/ 952 h 29527"/>
                    <a:gd name="connsiteX3" fmla="*/ 13335 w 19050"/>
                    <a:gd name="connsiteY3" fmla="*/ 0 h 29527"/>
                    <a:gd name="connsiteX4" fmla="*/ 19050 w 19050"/>
                    <a:gd name="connsiteY4" fmla="*/ 26670 h 29527"/>
                    <a:gd name="connsiteX5" fmla="*/ 12382 w 19050"/>
                    <a:gd name="connsiteY5" fmla="*/ 26670 h 29527"/>
                    <a:gd name="connsiteX6" fmla="*/ 4763 w 19050"/>
                    <a:gd name="connsiteY6" fmla="*/ 29527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50" h="29527">
                      <a:moveTo>
                        <a:pt x="4763" y="29527"/>
                      </a:moveTo>
                      <a:lnTo>
                        <a:pt x="0" y="2857"/>
                      </a:lnTo>
                      <a:cubicBezTo>
                        <a:pt x="1905" y="1905"/>
                        <a:pt x="3810" y="1905"/>
                        <a:pt x="6668" y="952"/>
                      </a:cubicBezTo>
                      <a:cubicBezTo>
                        <a:pt x="8572" y="952"/>
                        <a:pt x="11430" y="0"/>
                        <a:pt x="13335" y="0"/>
                      </a:cubicBezTo>
                      <a:lnTo>
                        <a:pt x="19050" y="26670"/>
                      </a:lnTo>
                      <a:cubicBezTo>
                        <a:pt x="17145" y="26670"/>
                        <a:pt x="14288" y="26670"/>
                        <a:pt x="12382" y="26670"/>
                      </a:cubicBezTo>
                      <a:cubicBezTo>
                        <a:pt x="8572" y="27622"/>
                        <a:pt x="6668" y="28575"/>
                        <a:pt x="4763" y="2952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ABFB803-8E6D-4EF4-855E-AA1D8642EFCB}"/>
                    </a:ext>
                  </a:extLst>
                </p:cNvPr>
                <p:cNvSpPr/>
                <p:nvPr/>
              </p:nvSpPr>
              <p:spPr>
                <a:xfrm>
                  <a:off x="1053197" y="3104015"/>
                  <a:ext cx="504637" cy="507201"/>
                </a:xfrm>
                <a:custGeom>
                  <a:avLst/>
                  <a:gdLst>
                    <a:gd name="connsiteX0" fmla="*/ 490037 w 504637"/>
                    <a:gd name="connsiteY0" fmla="*/ 358322 h 507201"/>
                    <a:gd name="connsiteX1" fmla="*/ 172855 w 504637"/>
                    <a:gd name="connsiteY1" fmla="*/ 490719 h 507201"/>
                    <a:gd name="connsiteX2" fmla="*/ 124277 w 504637"/>
                    <a:gd name="connsiteY2" fmla="*/ 467859 h 507201"/>
                    <a:gd name="connsiteX3" fmla="*/ 12835 w 504637"/>
                    <a:gd name="connsiteY3" fmla="*/ 186872 h 507201"/>
                    <a:gd name="connsiteX4" fmla="*/ 284297 w 504637"/>
                    <a:gd name="connsiteY4" fmla="*/ 182 h 507201"/>
                    <a:gd name="connsiteX5" fmla="*/ 290965 w 504637"/>
                    <a:gd name="connsiteY5" fmla="*/ 4944 h 507201"/>
                    <a:gd name="connsiteX6" fmla="*/ 360497 w 504637"/>
                    <a:gd name="connsiteY6" fmla="*/ 29709 h 507201"/>
                    <a:gd name="connsiteX7" fmla="*/ 360497 w 504637"/>
                    <a:gd name="connsiteY7" fmla="*/ 29709 h 507201"/>
                    <a:gd name="connsiteX8" fmla="*/ 395740 w 504637"/>
                    <a:gd name="connsiteY8" fmla="*/ 42092 h 507201"/>
                    <a:gd name="connsiteX9" fmla="*/ 401455 w 504637"/>
                    <a:gd name="connsiteY9" fmla="*/ 43044 h 507201"/>
                    <a:gd name="connsiteX10" fmla="*/ 401455 w 504637"/>
                    <a:gd name="connsiteY10" fmla="*/ 43044 h 507201"/>
                    <a:gd name="connsiteX11" fmla="*/ 490037 w 504637"/>
                    <a:gd name="connsiteY11" fmla="*/ 358322 h 50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04637" h="507201">
                      <a:moveTo>
                        <a:pt x="490037" y="358322"/>
                      </a:moveTo>
                      <a:cubicBezTo>
                        <a:pt x="447175" y="479289"/>
                        <a:pt x="304300" y="538344"/>
                        <a:pt x="172855" y="490719"/>
                      </a:cubicBezTo>
                      <a:cubicBezTo>
                        <a:pt x="155710" y="484052"/>
                        <a:pt x="139517" y="476432"/>
                        <a:pt x="124277" y="467859"/>
                      </a:cubicBezTo>
                      <a:cubicBezTo>
                        <a:pt x="24265" y="407852"/>
                        <a:pt x="-25265" y="291647"/>
                        <a:pt x="12835" y="186872"/>
                      </a:cubicBezTo>
                      <a:cubicBezTo>
                        <a:pt x="49030" y="84954"/>
                        <a:pt x="168092" y="-4581"/>
                        <a:pt x="284297" y="182"/>
                      </a:cubicBezTo>
                      <a:cubicBezTo>
                        <a:pt x="286202" y="2087"/>
                        <a:pt x="288107" y="3992"/>
                        <a:pt x="290965" y="4944"/>
                      </a:cubicBezTo>
                      <a:lnTo>
                        <a:pt x="360497" y="29709"/>
                      </a:lnTo>
                      <a:lnTo>
                        <a:pt x="360497" y="29709"/>
                      </a:lnTo>
                      <a:lnTo>
                        <a:pt x="395740" y="42092"/>
                      </a:lnTo>
                      <a:cubicBezTo>
                        <a:pt x="397645" y="43044"/>
                        <a:pt x="399550" y="43044"/>
                        <a:pt x="401455" y="43044"/>
                      </a:cubicBezTo>
                      <a:lnTo>
                        <a:pt x="401455" y="43044"/>
                      </a:lnTo>
                      <a:cubicBezTo>
                        <a:pt x="491942" y="112577"/>
                        <a:pt x="527185" y="256404"/>
                        <a:pt x="490037" y="358322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61957204-57F0-4BE1-B3F3-6B82EBF3DE24}"/>
                    </a:ext>
                  </a:extLst>
                </p:cNvPr>
                <p:cNvSpPr/>
                <p:nvPr/>
              </p:nvSpPr>
              <p:spPr>
                <a:xfrm>
                  <a:off x="1336542" y="3103245"/>
                  <a:ext cx="118109" cy="42862"/>
                </a:xfrm>
                <a:custGeom>
                  <a:avLst/>
                  <a:gdLst>
                    <a:gd name="connsiteX0" fmla="*/ 118110 w 118109"/>
                    <a:gd name="connsiteY0" fmla="*/ 42863 h 42862"/>
                    <a:gd name="connsiteX1" fmla="*/ 118110 w 118109"/>
                    <a:gd name="connsiteY1" fmla="*/ 42863 h 42862"/>
                    <a:gd name="connsiteX2" fmla="*/ 111442 w 118109"/>
                    <a:gd name="connsiteY2" fmla="*/ 41910 h 42862"/>
                    <a:gd name="connsiteX3" fmla="*/ 76200 w 118109"/>
                    <a:gd name="connsiteY3" fmla="*/ 29527 h 42862"/>
                    <a:gd name="connsiteX4" fmla="*/ 76200 w 118109"/>
                    <a:gd name="connsiteY4" fmla="*/ 29527 h 42862"/>
                    <a:gd name="connsiteX5" fmla="*/ 6667 w 118109"/>
                    <a:gd name="connsiteY5" fmla="*/ 4763 h 42862"/>
                    <a:gd name="connsiteX6" fmla="*/ 0 w 118109"/>
                    <a:gd name="connsiteY6" fmla="*/ 0 h 42862"/>
                    <a:gd name="connsiteX7" fmla="*/ 47625 w 118109"/>
                    <a:gd name="connsiteY7" fmla="*/ 7620 h 42862"/>
                    <a:gd name="connsiteX8" fmla="*/ 60960 w 118109"/>
                    <a:gd name="connsiteY8" fmla="*/ 11430 h 42862"/>
                    <a:gd name="connsiteX9" fmla="*/ 118110 w 118109"/>
                    <a:gd name="connsiteY9" fmla="*/ 42863 h 42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8109" h="42862">
                      <a:moveTo>
                        <a:pt x="118110" y="42863"/>
                      </a:moveTo>
                      <a:lnTo>
                        <a:pt x="118110" y="42863"/>
                      </a:lnTo>
                      <a:cubicBezTo>
                        <a:pt x="116205" y="42863"/>
                        <a:pt x="114300" y="42863"/>
                        <a:pt x="111442" y="41910"/>
                      </a:cubicBezTo>
                      <a:lnTo>
                        <a:pt x="76200" y="29527"/>
                      </a:lnTo>
                      <a:lnTo>
                        <a:pt x="76200" y="29527"/>
                      </a:lnTo>
                      <a:lnTo>
                        <a:pt x="6667" y="4763"/>
                      </a:lnTo>
                      <a:cubicBezTo>
                        <a:pt x="3810" y="3810"/>
                        <a:pt x="1905" y="1905"/>
                        <a:pt x="0" y="0"/>
                      </a:cubicBezTo>
                      <a:cubicBezTo>
                        <a:pt x="16192" y="952"/>
                        <a:pt x="32385" y="2857"/>
                        <a:pt x="47625" y="7620"/>
                      </a:cubicBezTo>
                      <a:cubicBezTo>
                        <a:pt x="52388" y="8572"/>
                        <a:pt x="56197" y="10477"/>
                        <a:pt x="60960" y="11430"/>
                      </a:cubicBezTo>
                      <a:cubicBezTo>
                        <a:pt x="81915" y="19050"/>
                        <a:pt x="100965" y="29527"/>
                        <a:pt x="118110" y="42863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40E1C60B-7D7A-4967-9182-35AB64BB5330}"/>
                    </a:ext>
                  </a:extLst>
                </p:cNvPr>
                <p:cNvSpPr/>
                <p:nvPr/>
              </p:nvSpPr>
              <p:spPr>
                <a:xfrm>
                  <a:off x="1360355" y="3074670"/>
                  <a:ext cx="100012" cy="46672"/>
                </a:xfrm>
                <a:custGeom>
                  <a:avLst/>
                  <a:gdLst>
                    <a:gd name="connsiteX0" fmla="*/ 100013 w 100012"/>
                    <a:gd name="connsiteY0" fmla="*/ 36195 h 46672"/>
                    <a:gd name="connsiteX1" fmla="*/ 89535 w 100012"/>
                    <a:gd name="connsiteY1" fmla="*/ 46672 h 46672"/>
                    <a:gd name="connsiteX2" fmla="*/ 952 w 100012"/>
                    <a:gd name="connsiteY2" fmla="*/ 15240 h 46672"/>
                    <a:gd name="connsiteX3" fmla="*/ 952 w 100012"/>
                    <a:gd name="connsiteY3" fmla="*/ 9525 h 46672"/>
                    <a:gd name="connsiteX4" fmla="*/ 0 w 100012"/>
                    <a:gd name="connsiteY4" fmla="*/ 0 h 46672"/>
                    <a:gd name="connsiteX5" fmla="*/ 40957 w 100012"/>
                    <a:gd name="connsiteY5" fmla="*/ 14288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012" h="46672">
                      <a:moveTo>
                        <a:pt x="100013" y="36195"/>
                      </a:moveTo>
                      <a:lnTo>
                        <a:pt x="89535" y="46672"/>
                      </a:lnTo>
                      <a:lnTo>
                        <a:pt x="952" y="15240"/>
                      </a:lnTo>
                      <a:lnTo>
                        <a:pt x="952" y="9525"/>
                      </a:lnTo>
                      <a:lnTo>
                        <a:pt x="0" y="0"/>
                      </a:lnTo>
                      <a:lnTo>
                        <a:pt x="40957" y="14288"/>
                      </a:ln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5C28DC25-5028-4CFD-9118-770722F630EB}"/>
                    </a:ext>
                  </a:extLst>
                </p:cNvPr>
                <p:cNvSpPr/>
                <p:nvPr/>
              </p:nvSpPr>
              <p:spPr>
                <a:xfrm>
                  <a:off x="1336542" y="3103245"/>
                  <a:ext cx="76200" cy="29527"/>
                </a:xfrm>
                <a:custGeom>
                  <a:avLst/>
                  <a:gdLst>
                    <a:gd name="connsiteX0" fmla="*/ 76200 w 76200"/>
                    <a:gd name="connsiteY0" fmla="*/ 29527 h 29527"/>
                    <a:gd name="connsiteX1" fmla="*/ 6667 w 76200"/>
                    <a:gd name="connsiteY1" fmla="*/ 4763 h 29527"/>
                    <a:gd name="connsiteX2" fmla="*/ 0 w 76200"/>
                    <a:gd name="connsiteY2" fmla="*/ 0 h 29527"/>
                    <a:gd name="connsiteX3" fmla="*/ 47625 w 76200"/>
                    <a:gd name="connsiteY3" fmla="*/ 7620 h 29527"/>
                    <a:gd name="connsiteX4" fmla="*/ 76200 w 76200"/>
                    <a:gd name="connsiteY4" fmla="*/ 29527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200" h="29527">
                      <a:moveTo>
                        <a:pt x="76200" y="29527"/>
                      </a:moveTo>
                      <a:lnTo>
                        <a:pt x="6667" y="4763"/>
                      </a:lnTo>
                      <a:cubicBezTo>
                        <a:pt x="3810" y="3810"/>
                        <a:pt x="1905" y="1905"/>
                        <a:pt x="0" y="0"/>
                      </a:cubicBezTo>
                      <a:cubicBezTo>
                        <a:pt x="16192" y="952"/>
                        <a:pt x="32385" y="2857"/>
                        <a:pt x="47625" y="7620"/>
                      </a:cubicBezTo>
                      <a:cubicBezTo>
                        <a:pt x="58102" y="14288"/>
                        <a:pt x="67627" y="20955"/>
                        <a:pt x="76200" y="29527"/>
                      </a:cubicBezTo>
                      <a:close/>
                    </a:path>
                  </a:pathLst>
                </a:custGeom>
                <a:solidFill>
                  <a:srgbClr val="C7263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B611227D-A5B1-4E45-899B-33DC86670705}"/>
                    </a:ext>
                  </a:extLst>
                </p:cNvPr>
                <p:cNvSpPr/>
                <p:nvPr/>
              </p:nvSpPr>
              <p:spPr>
                <a:xfrm>
                  <a:off x="1355455" y="2962169"/>
                  <a:ext cx="165157" cy="147743"/>
                </a:xfrm>
                <a:custGeom>
                  <a:avLst/>
                  <a:gdLst>
                    <a:gd name="connsiteX0" fmla="*/ 148727 w 165157"/>
                    <a:gd name="connsiteY0" fmla="*/ 102023 h 147743"/>
                    <a:gd name="connsiteX1" fmla="*/ 104912 w 165157"/>
                    <a:gd name="connsiteY1" fmla="*/ 147743 h 147743"/>
                    <a:gd name="connsiteX2" fmla="*/ 45857 w 165157"/>
                    <a:gd name="connsiteY2" fmla="*/ 126788 h 147743"/>
                    <a:gd name="connsiteX3" fmla="*/ 4900 w 165157"/>
                    <a:gd name="connsiteY3" fmla="*/ 112501 h 147743"/>
                    <a:gd name="connsiteX4" fmla="*/ 137 w 165157"/>
                    <a:gd name="connsiteY4" fmla="*/ 49636 h 147743"/>
                    <a:gd name="connsiteX5" fmla="*/ 43000 w 165157"/>
                    <a:gd name="connsiteY5" fmla="*/ 2011 h 147743"/>
                    <a:gd name="connsiteX6" fmla="*/ 104912 w 165157"/>
                    <a:gd name="connsiteY6" fmla="*/ 23918 h 147743"/>
                    <a:gd name="connsiteX7" fmla="*/ 145870 w 165157"/>
                    <a:gd name="connsiteY7" fmla="*/ 38206 h 147743"/>
                    <a:gd name="connsiteX8" fmla="*/ 148727 w 165157"/>
                    <a:gd name="connsiteY8" fmla="*/ 102023 h 147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5157" h="147743">
                      <a:moveTo>
                        <a:pt x="148727" y="102023"/>
                      </a:moveTo>
                      <a:lnTo>
                        <a:pt x="104912" y="147743"/>
                      </a:lnTo>
                      <a:lnTo>
                        <a:pt x="45857" y="126788"/>
                      </a:lnTo>
                      <a:lnTo>
                        <a:pt x="4900" y="112501"/>
                      </a:lnTo>
                      <a:lnTo>
                        <a:pt x="137" y="49636"/>
                      </a:lnTo>
                      <a:cubicBezTo>
                        <a:pt x="-1768" y="18203"/>
                        <a:pt x="16330" y="-7514"/>
                        <a:pt x="43000" y="2011"/>
                      </a:cubicBezTo>
                      <a:lnTo>
                        <a:pt x="104912" y="23918"/>
                      </a:lnTo>
                      <a:lnTo>
                        <a:pt x="145870" y="38206"/>
                      </a:lnTo>
                      <a:cubicBezTo>
                        <a:pt x="172540" y="47731"/>
                        <a:pt x="169682" y="80116"/>
                        <a:pt x="148727" y="102023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257174D-5532-49B6-AD14-5B5863B163C6}"/>
                    </a:ext>
                  </a:extLst>
                </p:cNvPr>
                <p:cNvSpPr/>
                <p:nvPr/>
              </p:nvSpPr>
              <p:spPr>
                <a:xfrm>
                  <a:off x="1360355" y="3074670"/>
                  <a:ext cx="40957" cy="21907"/>
                </a:xfrm>
                <a:custGeom>
                  <a:avLst/>
                  <a:gdLst>
                    <a:gd name="connsiteX0" fmla="*/ 40957 w 40957"/>
                    <a:gd name="connsiteY0" fmla="*/ 14288 h 21907"/>
                    <a:gd name="connsiteX1" fmla="*/ 33338 w 40957"/>
                    <a:gd name="connsiteY1" fmla="*/ 21907 h 21907"/>
                    <a:gd name="connsiteX2" fmla="*/ 952 w 40957"/>
                    <a:gd name="connsiteY2" fmla="*/ 9525 h 21907"/>
                    <a:gd name="connsiteX3" fmla="*/ 0 w 40957"/>
                    <a:gd name="connsiteY3" fmla="*/ 0 h 21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21907">
                      <a:moveTo>
                        <a:pt x="40957" y="14288"/>
                      </a:moveTo>
                      <a:lnTo>
                        <a:pt x="33338" y="21907"/>
                      </a:lnTo>
                      <a:lnTo>
                        <a:pt x="952" y="95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7263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31760438-A394-4E5D-B947-12E8272721BD}"/>
                    </a:ext>
                  </a:extLst>
                </p:cNvPr>
                <p:cNvSpPr/>
                <p:nvPr/>
              </p:nvSpPr>
              <p:spPr>
                <a:xfrm>
                  <a:off x="1332342" y="3071812"/>
                  <a:ext cx="140285" cy="74295"/>
                </a:xfrm>
                <a:custGeom>
                  <a:avLst/>
                  <a:gdLst>
                    <a:gd name="connsiteX0" fmla="*/ 139455 w 140285"/>
                    <a:gd name="connsiteY0" fmla="*/ 61913 h 74295"/>
                    <a:gd name="connsiteX1" fmla="*/ 122310 w 140285"/>
                    <a:gd name="connsiteY1" fmla="*/ 74295 h 74295"/>
                    <a:gd name="connsiteX2" fmla="*/ 122310 w 140285"/>
                    <a:gd name="connsiteY2" fmla="*/ 74295 h 74295"/>
                    <a:gd name="connsiteX3" fmla="*/ 116595 w 140285"/>
                    <a:gd name="connsiteY3" fmla="*/ 73342 h 74295"/>
                    <a:gd name="connsiteX4" fmla="*/ 81353 w 140285"/>
                    <a:gd name="connsiteY4" fmla="*/ 60960 h 74295"/>
                    <a:gd name="connsiteX5" fmla="*/ 81353 w 140285"/>
                    <a:gd name="connsiteY5" fmla="*/ 60960 h 74295"/>
                    <a:gd name="connsiteX6" fmla="*/ 11820 w 140285"/>
                    <a:gd name="connsiteY6" fmla="*/ 36195 h 74295"/>
                    <a:gd name="connsiteX7" fmla="*/ 5153 w 140285"/>
                    <a:gd name="connsiteY7" fmla="*/ 31433 h 74295"/>
                    <a:gd name="connsiteX8" fmla="*/ 1343 w 140285"/>
                    <a:gd name="connsiteY8" fmla="*/ 12383 h 74295"/>
                    <a:gd name="connsiteX9" fmla="*/ 18488 w 140285"/>
                    <a:gd name="connsiteY9" fmla="*/ 0 h 74295"/>
                    <a:gd name="connsiteX10" fmla="*/ 25155 w 140285"/>
                    <a:gd name="connsiteY10" fmla="*/ 952 h 74295"/>
                    <a:gd name="connsiteX11" fmla="*/ 28965 w 140285"/>
                    <a:gd name="connsiteY11" fmla="*/ 1905 h 74295"/>
                    <a:gd name="connsiteX12" fmla="*/ 69923 w 140285"/>
                    <a:gd name="connsiteY12" fmla="*/ 16192 h 74295"/>
                    <a:gd name="connsiteX13" fmla="*/ 128978 w 140285"/>
                    <a:gd name="connsiteY13" fmla="*/ 37148 h 74295"/>
                    <a:gd name="connsiteX14" fmla="*/ 128978 w 140285"/>
                    <a:gd name="connsiteY14" fmla="*/ 37148 h 74295"/>
                    <a:gd name="connsiteX15" fmla="*/ 139455 w 140285"/>
                    <a:gd name="connsiteY15" fmla="*/ 61913 h 74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0285" h="74295">
                      <a:moveTo>
                        <a:pt x="139455" y="61913"/>
                      </a:moveTo>
                      <a:cubicBezTo>
                        <a:pt x="136598" y="69533"/>
                        <a:pt x="129930" y="74295"/>
                        <a:pt x="122310" y="74295"/>
                      </a:cubicBezTo>
                      <a:lnTo>
                        <a:pt x="122310" y="74295"/>
                      </a:lnTo>
                      <a:cubicBezTo>
                        <a:pt x="120405" y="74295"/>
                        <a:pt x="118500" y="74295"/>
                        <a:pt x="116595" y="73342"/>
                      </a:cubicBezTo>
                      <a:lnTo>
                        <a:pt x="81353" y="60960"/>
                      </a:lnTo>
                      <a:lnTo>
                        <a:pt x="81353" y="60960"/>
                      </a:lnTo>
                      <a:lnTo>
                        <a:pt x="11820" y="36195"/>
                      </a:lnTo>
                      <a:cubicBezTo>
                        <a:pt x="8963" y="35242"/>
                        <a:pt x="7058" y="33338"/>
                        <a:pt x="5153" y="31433"/>
                      </a:cubicBezTo>
                      <a:cubicBezTo>
                        <a:pt x="390" y="26670"/>
                        <a:pt x="-1515" y="19050"/>
                        <a:pt x="1343" y="12383"/>
                      </a:cubicBezTo>
                      <a:cubicBezTo>
                        <a:pt x="4200" y="4763"/>
                        <a:pt x="10868" y="0"/>
                        <a:pt x="18488" y="0"/>
                      </a:cubicBezTo>
                      <a:cubicBezTo>
                        <a:pt x="20393" y="0"/>
                        <a:pt x="22298" y="0"/>
                        <a:pt x="25155" y="952"/>
                      </a:cubicBezTo>
                      <a:lnTo>
                        <a:pt x="28965" y="1905"/>
                      </a:lnTo>
                      <a:lnTo>
                        <a:pt x="69923" y="16192"/>
                      </a:lnTo>
                      <a:lnTo>
                        <a:pt x="128978" y="37148"/>
                      </a:lnTo>
                      <a:lnTo>
                        <a:pt x="128978" y="37148"/>
                      </a:lnTo>
                      <a:cubicBezTo>
                        <a:pt x="137550" y="41910"/>
                        <a:pt x="142313" y="52388"/>
                        <a:pt x="139455" y="61913"/>
                      </a:cubicBezTo>
                      <a:close/>
                    </a:path>
                  </a:pathLst>
                </a:custGeom>
                <a:solidFill>
                  <a:srgbClr val="5E1E2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3FF60414-A1DD-4233-97FA-F6EB81822650}"/>
                    </a:ext>
                  </a:extLst>
                </p:cNvPr>
                <p:cNvSpPr/>
                <p:nvPr/>
              </p:nvSpPr>
              <p:spPr>
                <a:xfrm>
                  <a:off x="1272950" y="3169763"/>
                  <a:ext cx="56924" cy="41912"/>
                </a:xfrm>
                <a:custGeom>
                  <a:avLst/>
                  <a:gdLst>
                    <a:gd name="connsiteX0" fmla="*/ 56925 w 56924"/>
                    <a:gd name="connsiteY0" fmla="*/ 27779 h 41912"/>
                    <a:gd name="connsiteX1" fmla="*/ 15967 w 56924"/>
                    <a:gd name="connsiteY1" fmla="*/ 41114 h 41912"/>
                    <a:gd name="connsiteX2" fmla="*/ 6442 w 56924"/>
                    <a:gd name="connsiteY2" fmla="*/ 19206 h 41912"/>
                    <a:gd name="connsiteX3" fmla="*/ 22635 w 56924"/>
                    <a:gd name="connsiteY3" fmla="*/ 1109 h 41912"/>
                    <a:gd name="connsiteX4" fmla="*/ 56925 w 56924"/>
                    <a:gd name="connsiteY4" fmla="*/ 27779 h 4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924" h="41912">
                      <a:moveTo>
                        <a:pt x="56925" y="27779"/>
                      </a:moveTo>
                      <a:cubicBezTo>
                        <a:pt x="56925" y="27779"/>
                        <a:pt x="43590" y="45876"/>
                        <a:pt x="15967" y="41114"/>
                      </a:cubicBezTo>
                      <a:cubicBezTo>
                        <a:pt x="-11655" y="36351"/>
                        <a:pt x="4537" y="29684"/>
                        <a:pt x="6442" y="19206"/>
                      </a:cubicBezTo>
                      <a:cubicBezTo>
                        <a:pt x="8347" y="7776"/>
                        <a:pt x="-4988" y="-3654"/>
                        <a:pt x="22635" y="1109"/>
                      </a:cubicBezTo>
                      <a:cubicBezTo>
                        <a:pt x="49305" y="5871"/>
                        <a:pt x="56925" y="27779"/>
                        <a:pt x="56925" y="277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0944ACAB-374C-4E3B-9C91-E2E7F60540F2}"/>
                    </a:ext>
                  </a:extLst>
                </p:cNvPr>
                <p:cNvSpPr/>
                <p:nvPr/>
              </p:nvSpPr>
              <p:spPr>
                <a:xfrm>
                  <a:off x="1347972" y="3156548"/>
                  <a:ext cx="56624" cy="46043"/>
                </a:xfrm>
                <a:custGeom>
                  <a:avLst/>
                  <a:gdLst>
                    <a:gd name="connsiteX0" fmla="*/ 0 w 56624"/>
                    <a:gd name="connsiteY0" fmla="*/ 39089 h 46043"/>
                    <a:gd name="connsiteX1" fmla="*/ 42863 w 56624"/>
                    <a:gd name="connsiteY1" fmla="*/ 40994 h 46043"/>
                    <a:gd name="connsiteX2" fmla="*/ 45720 w 56624"/>
                    <a:gd name="connsiteY2" fmla="*/ 17181 h 46043"/>
                    <a:gd name="connsiteX3" fmla="*/ 24765 w 56624"/>
                    <a:gd name="connsiteY3" fmla="*/ 4799 h 46043"/>
                    <a:gd name="connsiteX4" fmla="*/ 0 w 56624"/>
                    <a:gd name="connsiteY4" fmla="*/ 39089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24" h="46043">
                      <a:moveTo>
                        <a:pt x="0" y="39089"/>
                      </a:moveTo>
                      <a:cubicBezTo>
                        <a:pt x="0" y="39089"/>
                        <a:pt x="18098" y="53376"/>
                        <a:pt x="42863" y="40994"/>
                      </a:cubicBezTo>
                      <a:cubicBezTo>
                        <a:pt x="68580" y="28611"/>
                        <a:pt x="51435" y="26706"/>
                        <a:pt x="45720" y="17181"/>
                      </a:cubicBezTo>
                      <a:cubicBezTo>
                        <a:pt x="40958" y="6704"/>
                        <a:pt x="50483" y="-7584"/>
                        <a:pt x="24765" y="4799"/>
                      </a:cubicBezTo>
                      <a:cubicBezTo>
                        <a:pt x="0" y="16229"/>
                        <a:pt x="0" y="39089"/>
                        <a:pt x="0" y="39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90334D52-BD5D-4688-89F4-6D86702FFFE8}"/>
                    </a:ext>
                  </a:extLst>
                </p:cNvPr>
                <p:cNvSpPr/>
                <p:nvPr/>
              </p:nvSpPr>
              <p:spPr>
                <a:xfrm>
                  <a:off x="1315412" y="3188020"/>
                  <a:ext cx="13562" cy="16049"/>
                </a:xfrm>
                <a:custGeom>
                  <a:avLst/>
                  <a:gdLst>
                    <a:gd name="connsiteX0" fmla="*/ 175 w 13562"/>
                    <a:gd name="connsiteY0" fmla="*/ 949 h 16049"/>
                    <a:gd name="connsiteX1" fmla="*/ 10653 w 13562"/>
                    <a:gd name="connsiteY1" fmla="*/ 9522 h 16049"/>
                    <a:gd name="connsiteX2" fmla="*/ 2080 w 13562"/>
                    <a:gd name="connsiteY2" fmla="*/ 14284 h 16049"/>
                    <a:gd name="connsiteX3" fmla="*/ 13510 w 13562"/>
                    <a:gd name="connsiteY3" fmla="*/ 10474 h 16049"/>
                    <a:gd name="connsiteX4" fmla="*/ 175 w 13562"/>
                    <a:gd name="connsiteY4" fmla="*/ 949 h 16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62" h="16049">
                      <a:moveTo>
                        <a:pt x="175" y="949"/>
                      </a:moveTo>
                      <a:cubicBezTo>
                        <a:pt x="-1730" y="4759"/>
                        <a:pt x="12558" y="5712"/>
                        <a:pt x="10653" y="9522"/>
                      </a:cubicBezTo>
                      <a:cubicBezTo>
                        <a:pt x="9700" y="13332"/>
                        <a:pt x="1128" y="9522"/>
                        <a:pt x="2080" y="14284"/>
                      </a:cubicBezTo>
                      <a:cubicBezTo>
                        <a:pt x="3033" y="18094"/>
                        <a:pt x="12558" y="15237"/>
                        <a:pt x="13510" y="10474"/>
                      </a:cubicBezTo>
                      <a:cubicBezTo>
                        <a:pt x="14463" y="5712"/>
                        <a:pt x="2080" y="-2861"/>
                        <a:pt x="175" y="949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79504A5C-EB2F-45E6-BA11-E33F4404EDD4}"/>
                    </a:ext>
                  </a:extLst>
                </p:cNvPr>
                <p:cNvSpPr/>
                <p:nvPr/>
              </p:nvSpPr>
              <p:spPr>
                <a:xfrm>
                  <a:off x="1347722" y="3182769"/>
                  <a:ext cx="12632" cy="16569"/>
                </a:xfrm>
                <a:custGeom>
                  <a:avLst/>
                  <a:gdLst>
                    <a:gd name="connsiteX0" fmla="*/ 3107 w 12632"/>
                    <a:gd name="connsiteY0" fmla="*/ 10963 h 16569"/>
                    <a:gd name="connsiteX1" fmla="*/ 10727 w 12632"/>
                    <a:gd name="connsiteY1" fmla="*/ 486 h 16569"/>
                    <a:gd name="connsiteX2" fmla="*/ 250 w 12632"/>
                    <a:gd name="connsiteY2" fmla="*/ 12868 h 16569"/>
                    <a:gd name="connsiteX3" fmla="*/ 12632 w 12632"/>
                    <a:gd name="connsiteY3" fmla="*/ 13821 h 16569"/>
                    <a:gd name="connsiteX4" fmla="*/ 3107 w 12632"/>
                    <a:gd name="connsiteY4" fmla="*/ 10963 h 16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32" h="16569">
                      <a:moveTo>
                        <a:pt x="3107" y="10963"/>
                      </a:moveTo>
                      <a:cubicBezTo>
                        <a:pt x="1202" y="7153"/>
                        <a:pt x="13585" y="3343"/>
                        <a:pt x="10727" y="486"/>
                      </a:cubicBezTo>
                      <a:cubicBezTo>
                        <a:pt x="7870" y="-2372"/>
                        <a:pt x="-1655" y="8106"/>
                        <a:pt x="250" y="12868"/>
                      </a:cubicBezTo>
                      <a:cubicBezTo>
                        <a:pt x="2155" y="17631"/>
                        <a:pt x="12632" y="17631"/>
                        <a:pt x="12632" y="13821"/>
                      </a:cubicBezTo>
                      <a:cubicBezTo>
                        <a:pt x="11680" y="9058"/>
                        <a:pt x="5012" y="14773"/>
                        <a:pt x="3107" y="10963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5FD9147C-E3B0-44DC-818C-EA7EB2755E75}"/>
                    </a:ext>
                  </a:extLst>
                </p:cNvPr>
                <p:cNvSpPr/>
                <p:nvPr/>
              </p:nvSpPr>
              <p:spPr>
                <a:xfrm rot="-443320">
                  <a:off x="1269864" y="3226109"/>
                  <a:ext cx="164783" cy="128587"/>
                </a:xfrm>
                <a:custGeom>
                  <a:avLst/>
                  <a:gdLst>
                    <a:gd name="connsiteX0" fmla="*/ 0 w 164783"/>
                    <a:gd name="connsiteY0" fmla="*/ 0 h 128587"/>
                    <a:gd name="connsiteX1" fmla="*/ 164783 w 164783"/>
                    <a:gd name="connsiteY1" fmla="*/ 0 h 128587"/>
                    <a:gd name="connsiteX2" fmla="*/ 164783 w 164783"/>
                    <a:gd name="connsiteY2" fmla="*/ 128588 h 128587"/>
                    <a:gd name="connsiteX3" fmla="*/ 0 w 164783"/>
                    <a:gd name="connsiteY3" fmla="*/ 128588 h 1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783" h="128587">
                      <a:moveTo>
                        <a:pt x="0" y="0"/>
                      </a:moveTo>
                      <a:lnTo>
                        <a:pt x="164783" y="0"/>
                      </a:lnTo>
                      <a:lnTo>
                        <a:pt x="164783" y="128588"/>
                      </a:lnTo>
                      <a:lnTo>
                        <a:pt x="0" y="128588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09FDF459-9DBA-483F-B37E-FE41C3BF8504}"/>
                    </a:ext>
                  </a:extLst>
                </p:cNvPr>
                <p:cNvSpPr/>
                <p:nvPr/>
              </p:nvSpPr>
              <p:spPr>
                <a:xfrm>
                  <a:off x="1327789" y="3188727"/>
                  <a:ext cx="20972" cy="12004"/>
                </a:xfrm>
                <a:custGeom>
                  <a:avLst/>
                  <a:gdLst>
                    <a:gd name="connsiteX0" fmla="*/ 20183 w 20972"/>
                    <a:gd name="connsiteY0" fmla="*/ 5005 h 12004"/>
                    <a:gd name="connsiteX1" fmla="*/ 7800 w 20972"/>
                    <a:gd name="connsiteY1" fmla="*/ 243 h 12004"/>
                    <a:gd name="connsiteX2" fmla="*/ 180 w 20972"/>
                    <a:gd name="connsiteY2" fmla="*/ 6910 h 12004"/>
                    <a:gd name="connsiteX3" fmla="*/ 10658 w 20972"/>
                    <a:gd name="connsiteY3" fmla="*/ 11673 h 12004"/>
                    <a:gd name="connsiteX4" fmla="*/ 20183 w 20972"/>
                    <a:gd name="connsiteY4" fmla="*/ 5005 h 12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72" h="12004">
                      <a:moveTo>
                        <a:pt x="20183" y="5005"/>
                      </a:moveTo>
                      <a:cubicBezTo>
                        <a:pt x="18278" y="1195"/>
                        <a:pt x="17325" y="-710"/>
                        <a:pt x="7800" y="243"/>
                      </a:cubicBezTo>
                      <a:cubicBezTo>
                        <a:pt x="2086" y="2148"/>
                        <a:pt x="-772" y="2148"/>
                        <a:pt x="180" y="6910"/>
                      </a:cubicBezTo>
                      <a:cubicBezTo>
                        <a:pt x="1133" y="11673"/>
                        <a:pt x="180" y="12625"/>
                        <a:pt x="10658" y="11673"/>
                      </a:cubicBezTo>
                      <a:cubicBezTo>
                        <a:pt x="21136" y="10720"/>
                        <a:pt x="22088" y="8815"/>
                        <a:pt x="20183" y="5005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56AE8BCC-9A7E-4121-92CB-3542EBF49434}"/>
                    </a:ext>
                  </a:extLst>
                </p:cNvPr>
                <p:cNvSpPr/>
                <p:nvPr/>
              </p:nvSpPr>
              <p:spPr>
                <a:xfrm rot="-443320">
                  <a:off x="1255672" y="3196479"/>
                  <a:ext cx="174308" cy="33337"/>
                </a:xfrm>
                <a:custGeom>
                  <a:avLst/>
                  <a:gdLst>
                    <a:gd name="connsiteX0" fmla="*/ 0 w 174308"/>
                    <a:gd name="connsiteY0" fmla="*/ 0 h 33337"/>
                    <a:gd name="connsiteX1" fmla="*/ 174308 w 174308"/>
                    <a:gd name="connsiteY1" fmla="*/ 0 h 33337"/>
                    <a:gd name="connsiteX2" fmla="*/ 174308 w 174308"/>
                    <a:gd name="connsiteY2" fmla="*/ 33338 h 33337"/>
                    <a:gd name="connsiteX3" fmla="*/ 0 w 174308"/>
                    <a:gd name="connsiteY3" fmla="*/ 33338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8" h="33337">
                      <a:moveTo>
                        <a:pt x="0" y="0"/>
                      </a:moveTo>
                      <a:lnTo>
                        <a:pt x="174308" y="0"/>
                      </a:lnTo>
                      <a:lnTo>
                        <a:pt x="174308" y="33338"/>
                      </a:lnTo>
                      <a:lnTo>
                        <a:pt x="0" y="33338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B7C57AD2-137A-4F7E-B562-7CA2A57C7A8A}"/>
                    </a:ext>
                  </a:extLst>
                </p:cNvPr>
                <p:cNvSpPr/>
                <p:nvPr/>
              </p:nvSpPr>
              <p:spPr>
                <a:xfrm rot="-445410">
                  <a:off x="1339353" y="3195603"/>
                  <a:ext cx="19049" cy="160969"/>
                </a:xfrm>
                <a:custGeom>
                  <a:avLst/>
                  <a:gdLst>
                    <a:gd name="connsiteX0" fmla="*/ 0 w 19049"/>
                    <a:gd name="connsiteY0" fmla="*/ 0 h 160969"/>
                    <a:gd name="connsiteX1" fmla="*/ 19050 w 19049"/>
                    <a:gd name="connsiteY1" fmla="*/ 0 h 160969"/>
                    <a:gd name="connsiteX2" fmla="*/ 19050 w 19049"/>
                    <a:gd name="connsiteY2" fmla="*/ 160970 h 160969"/>
                    <a:gd name="connsiteX3" fmla="*/ 0 w 19049"/>
                    <a:gd name="connsiteY3" fmla="*/ 160970 h 16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9" h="160969">
                      <a:moveTo>
                        <a:pt x="0" y="0"/>
                      </a:moveTo>
                      <a:lnTo>
                        <a:pt x="19050" y="0"/>
                      </a:lnTo>
                      <a:lnTo>
                        <a:pt x="19050" y="160970"/>
                      </a:lnTo>
                      <a:lnTo>
                        <a:pt x="0" y="16097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9B9B056C-589B-4C78-AF91-D54ACAB4CFC6}"/>
                    </a:ext>
                  </a:extLst>
                </p:cNvPr>
                <p:cNvSpPr/>
                <p:nvPr/>
              </p:nvSpPr>
              <p:spPr>
                <a:xfrm>
                  <a:off x="1077151" y="3106162"/>
                  <a:ext cx="54063" cy="48443"/>
                </a:xfrm>
                <a:custGeom>
                  <a:avLst/>
                  <a:gdLst>
                    <a:gd name="connsiteX0" fmla="*/ 53651 w 54063"/>
                    <a:gd name="connsiteY0" fmla="*/ 45660 h 48443"/>
                    <a:gd name="connsiteX1" fmla="*/ 10789 w 54063"/>
                    <a:gd name="connsiteY1" fmla="*/ 38992 h 48443"/>
                    <a:gd name="connsiteX2" fmla="*/ 12694 w 54063"/>
                    <a:gd name="connsiteY2" fmla="*/ 15180 h 48443"/>
                    <a:gd name="connsiteX3" fmla="*/ 35554 w 54063"/>
                    <a:gd name="connsiteY3" fmla="*/ 7560 h 48443"/>
                    <a:gd name="connsiteX4" fmla="*/ 53651 w 54063"/>
                    <a:gd name="connsiteY4" fmla="*/ 45660 h 48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063" h="48443">
                      <a:moveTo>
                        <a:pt x="53651" y="45660"/>
                      </a:moveTo>
                      <a:cubicBezTo>
                        <a:pt x="53651" y="45660"/>
                        <a:pt x="33649" y="55185"/>
                        <a:pt x="10789" y="38992"/>
                      </a:cubicBezTo>
                      <a:cubicBezTo>
                        <a:pt x="-11119" y="21848"/>
                        <a:pt x="6026" y="23752"/>
                        <a:pt x="12694" y="15180"/>
                      </a:cubicBezTo>
                      <a:cubicBezTo>
                        <a:pt x="19361" y="6608"/>
                        <a:pt x="13646" y="-9585"/>
                        <a:pt x="35554" y="7560"/>
                      </a:cubicBezTo>
                      <a:cubicBezTo>
                        <a:pt x="58414" y="22800"/>
                        <a:pt x="53651" y="45660"/>
                        <a:pt x="53651" y="45660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ADDB95AF-12A7-49A1-80B7-6BE3FC2422AF}"/>
                    </a:ext>
                  </a:extLst>
                </p:cNvPr>
                <p:cNvSpPr/>
                <p:nvPr/>
              </p:nvSpPr>
              <p:spPr>
                <a:xfrm>
                  <a:off x="1147947" y="3139407"/>
                  <a:ext cx="55628" cy="41056"/>
                </a:xfrm>
                <a:custGeom>
                  <a:avLst/>
                  <a:gdLst>
                    <a:gd name="connsiteX0" fmla="*/ 0 w 55628"/>
                    <a:gd name="connsiteY0" fmla="*/ 19083 h 41056"/>
                    <a:gd name="connsiteX1" fmla="*/ 37147 w 55628"/>
                    <a:gd name="connsiteY1" fmla="*/ 40990 h 41056"/>
                    <a:gd name="connsiteX2" fmla="*/ 51435 w 55628"/>
                    <a:gd name="connsiteY2" fmla="*/ 20988 h 41056"/>
                    <a:gd name="connsiteX3" fmla="*/ 39053 w 55628"/>
                    <a:gd name="connsiteY3" fmla="*/ 33 h 41056"/>
                    <a:gd name="connsiteX4" fmla="*/ 0 w 55628"/>
                    <a:gd name="connsiteY4" fmla="*/ 19083 h 4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8" h="41056">
                      <a:moveTo>
                        <a:pt x="0" y="19083"/>
                      </a:moveTo>
                      <a:cubicBezTo>
                        <a:pt x="0" y="19083"/>
                        <a:pt x="9525" y="40038"/>
                        <a:pt x="37147" y="40990"/>
                      </a:cubicBezTo>
                      <a:cubicBezTo>
                        <a:pt x="64770" y="41943"/>
                        <a:pt x="50483" y="32418"/>
                        <a:pt x="51435" y="20988"/>
                      </a:cubicBezTo>
                      <a:cubicBezTo>
                        <a:pt x="51435" y="9558"/>
                        <a:pt x="66675" y="985"/>
                        <a:pt x="39053" y="33"/>
                      </a:cubicBezTo>
                      <a:cubicBezTo>
                        <a:pt x="11430" y="-920"/>
                        <a:pt x="0" y="19083"/>
                        <a:pt x="0" y="19083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A72BBEAC-9086-4070-9FC6-B2F8E75485BC}"/>
                    </a:ext>
                  </a:extLst>
                </p:cNvPr>
                <p:cNvSpPr/>
                <p:nvPr/>
              </p:nvSpPr>
              <p:spPr>
                <a:xfrm>
                  <a:off x="1119142" y="3137349"/>
                  <a:ext cx="12290" cy="16549"/>
                </a:xfrm>
                <a:custGeom>
                  <a:avLst/>
                  <a:gdLst>
                    <a:gd name="connsiteX0" fmla="*/ 4040 w 12290"/>
                    <a:gd name="connsiteY0" fmla="*/ 185 h 16549"/>
                    <a:gd name="connsiteX1" fmla="*/ 9755 w 12290"/>
                    <a:gd name="connsiteY1" fmla="*/ 12568 h 16549"/>
                    <a:gd name="connsiteX2" fmla="*/ 230 w 12290"/>
                    <a:gd name="connsiteY2" fmla="*/ 12568 h 16549"/>
                    <a:gd name="connsiteX3" fmla="*/ 11660 w 12290"/>
                    <a:gd name="connsiteY3" fmla="*/ 14473 h 16549"/>
                    <a:gd name="connsiteX4" fmla="*/ 4040 w 12290"/>
                    <a:gd name="connsiteY4" fmla="*/ 185 h 1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0" h="16549">
                      <a:moveTo>
                        <a:pt x="4040" y="185"/>
                      </a:moveTo>
                      <a:cubicBezTo>
                        <a:pt x="230" y="3043"/>
                        <a:pt x="12612" y="9710"/>
                        <a:pt x="9755" y="12568"/>
                      </a:cubicBezTo>
                      <a:cubicBezTo>
                        <a:pt x="6897" y="15425"/>
                        <a:pt x="1182" y="8758"/>
                        <a:pt x="230" y="12568"/>
                      </a:cubicBezTo>
                      <a:cubicBezTo>
                        <a:pt x="-1675" y="16378"/>
                        <a:pt x="8802" y="18283"/>
                        <a:pt x="11660" y="14473"/>
                      </a:cubicBezTo>
                      <a:cubicBezTo>
                        <a:pt x="14517" y="11615"/>
                        <a:pt x="6897" y="-1720"/>
                        <a:pt x="4040" y="18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CB53BE6C-0C5E-4666-910E-C7E97F02001A}"/>
                    </a:ext>
                  </a:extLst>
                </p:cNvPr>
                <p:cNvSpPr/>
                <p:nvPr/>
              </p:nvSpPr>
              <p:spPr>
                <a:xfrm>
                  <a:off x="1148900" y="3151405"/>
                  <a:ext cx="14336" cy="15949"/>
                </a:xfrm>
                <a:custGeom>
                  <a:avLst/>
                  <a:gdLst>
                    <a:gd name="connsiteX0" fmla="*/ 1905 w 14336"/>
                    <a:gd name="connsiteY0" fmla="*/ 7084 h 15949"/>
                    <a:gd name="connsiteX1" fmla="*/ 14288 w 14336"/>
                    <a:gd name="connsiteY1" fmla="*/ 1369 h 15949"/>
                    <a:gd name="connsiteX2" fmla="*/ 0 w 14336"/>
                    <a:gd name="connsiteY2" fmla="*/ 8037 h 15949"/>
                    <a:gd name="connsiteX3" fmla="*/ 10477 w 14336"/>
                    <a:gd name="connsiteY3" fmla="*/ 14704 h 15949"/>
                    <a:gd name="connsiteX4" fmla="*/ 1905 w 14336"/>
                    <a:gd name="connsiteY4" fmla="*/ 7084 h 15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36" h="15949">
                      <a:moveTo>
                        <a:pt x="1905" y="7084"/>
                      </a:moveTo>
                      <a:cubicBezTo>
                        <a:pt x="1905" y="3274"/>
                        <a:pt x="15240" y="5179"/>
                        <a:pt x="14288" y="1369"/>
                      </a:cubicBezTo>
                      <a:cubicBezTo>
                        <a:pt x="13335" y="-2441"/>
                        <a:pt x="0" y="2322"/>
                        <a:pt x="0" y="8037"/>
                      </a:cubicBezTo>
                      <a:cubicBezTo>
                        <a:pt x="0" y="12799"/>
                        <a:pt x="8572" y="18514"/>
                        <a:pt x="10477" y="14704"/>
                      </a:cubicBezTo>
                      <a:cubicBezTo>
                        <a:pt x="11430" y="9942"/>
                        <a:pt x="2857" y="10894"/>
                        <a:pt x="1905" y="7084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F092C3AC-620E-41D5-866D-3F55F9F4B6AC}"/>
                    </a:ext>
                  </a:extLst>
                </p:cNvPr>
                <p:cNvSpPr/>
                <p:nvPr/>
              </p:nvSpPr>
              <p:spPr>
                <a:xfrm rot="-4185388">
                  <a:off x="1043368" y="3162853"/>
                  <a:ext cx="128583" cy="164777"/>
                </a:xfrm>
                <a:custGeom>
                  <a:avLst/>
                  <a:gdLst>
                    <a:gd name="connsiteX0" fmla="*/ 0 w 128583"/>
                    <a:gd name="connsiteY0" fmla="*/ 0 h 164777"/>
                    <a:gd name="connsiteX1" fmla="*/ 128583 w 128583"/>
                    <a:gd name="connsiteY1" fmla="*/ 0 h 164777"/>
                    <a:gd name="connsiteX2" fmla="*/ 128583 w 128583"/>
                    <a:gd name="connsiteY2" fmla="*/ 164777 h 164777"/>
                    <a:gd name="connsiteX3" fmla="*/ 0 w 128583"/>
                    <a:gd name="connsiteY3" fmla="*/ 164777 h 16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8583" h="164777">
                      <a:moveTo>
                        <a:pt x="0" y="0"/>
                      </a:moveTo>
                      <a:lnTo>
                        <a:pt x="128583" y="0"/>
                      </a:lnTo>
                      <a:lnTo>
                        <a:pt x="128583" y="164777"/>
                      </a:lnTo>
                      <a:lnTo>
                        <a:pt x="0" y="164777"/>
                      </a:lnTo>
                      <a:close/>
                    </a:path>
                  </a:pathLst>
                </a:custGeom>
                <a:solidFill>
                  <a:srgbClr val="003A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1C2FB79D-CB19-40FE-B509-57496D6B2DFA}"/>
                    </a:ext>
                  </a:extLst>
                </p:cNvPr>
                <p:cNvSpPr/>
                <p:nvPr/>
              </p:nvSpPr>
              <p:spPr>
                <a:xfrm>
                  <a:off x="1129980" y="3146451"/>
                  <a:ext cx="18919" cy="14463"/>
                </a:xfrm>
                <a:custGeom>
                  <a:avLst/>
                  <a:gdLst>
                    <a:gd name="connsiteX0" fmla="*/ 18919 w 18919"/>
                    <a:gd name="connsiteY0" fmla="*/ 11086 h 14463"/>
                    <a:gd name="connsiteX1" fmla="*/ 10347 w 18919"/>
                    <a:gd name="connsiteY1" fmla="*/ 1561 h 14463"/>
                    <a:gd name="connsiteX2" fmla="*/ 822 w 18919"/>
                    <a:gd name="connsiteY2" fmla="*/ 3466 h 14463"/>
                    <a:gd name="connsiteX3" fmla="*/ 7489 w 18919"/>
                    <a:gd name="connsiteY3" fmla="*/ 12038 h 14463"/>
                    <a:gd name="connsiteX4" fmla="*/ 18919 w 18919"/>
                    <a:gd name="connsiteY4" fmla="*/ 11086 h 14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19" h="14463">
                      <a:moveTo>
                        <a:pt x="18919" y="11086"/>
                      </a:moveTo>
                      <a:cubicBezTo>
                        <a:pt x="18919" y="6323"/>
                        <a:pt x="18919" y="4418"/>
                        <a:pt x="10347" y="1561"/>
                      </a:cubicBezTo>
                      <a:cubicBezTo>
                        <a:pt x="4632" y="-344"/>
                        <a:pt x="1774" y="-1297"/>
                        <a:pt x="822" y="3466"/>
                      </a:cubicBezTo>
                      <a:cubicBezTo>
                        <a:pt x="-131" y="8228"/>
                        <a:pt x="-2036" y="8228"/>
                        <a:pt x="7489" y="12038"/>
                      </a:cubicBezTo>
                      <a:cubicBezTo>
                        <a:pt x="17014" y="15848"/>
                        <a:pt x="18919" y="14896"/>
                        <a:pt x="18919" y="11086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0817D44A-9148-4D3B-9950-37ECAA564347}"/>
                    </a:ext>
                  </a:extLst>
                </p:cNvPr>
                <p:cNvSpPr/>
                <p:nvPr/>
              </p:nvSpPr>
              <p:spPr>
                <a:xfrm rot="-4185388">
                  <a:off x="1118368" y="3084194"/>
                  <a:ext cx="33336" cy="174301"/>
                </a:xfrm>
                <a:custGeom>
                  <a:avLst/>
                  <a:gdLst>
                    <a:gd name="connsiteX0" fmla="*/ 0 w 33336"/>
                    <a:gd name="connsiteY0" fmla="*/ 0 h 174301"/>
                    <a:gd name="connsiteX1" fmla="*/ 33336 w 33336"/>
                    <a:gd name="connsiteY1" fmla="*/ 0 h 174301"/>
                    <a:gd name="connsiteX2" fmla="*/ 33336 w 33336"/>
                    <a:gd name="connsiteY2" fmla="*/ 174302 h 174301"/>
                    <a:gd name="connsiteX3" fmla="*/ 0 w 33336"/>
                    <a:gd name="connsiteY3" fmla="*/ 174302 h 17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336" h="174301">
                      <a:moveTo>
                        <a:pt x="0" y="0"/>
                      </a:moveTo>
                      <a:lnTo>
                        <a:pt x="33336" y="0"/>
                      </a:lnTo>
                      <a:lnTo>
                        <a:pt x="33336" y="174302"/>
                      </a:lnTo>
                      <a:lnTo>
                        <a:pt x="0" y="174302"/>
                      </a:lnTo>
                      <a:close/>
                    </a:path>
                  </a:pathLst>
                </a:custGeom>
                <a:solidFill>
                  <a:srgbClr val="04518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64AE9402-A665-4988-8E1A-99A60AA8C6A1}"/>
                    </a:ext>
                  </a:extLst>
                </p:cNvPr>
                <p:cNvSpPr/>
                <p:nvPr/>
              </p:nvSpPr>
              <p:spPr>
                <a:xfrm rot="-4184743">
                  <a:off x="1031125" y="3221373"/>
                  <a:ext cx="160978" cy="19050"/>
                </a:xfrm>
                <a:custGeom>
                  <a:avLst/>
                  <a:gdLst>
                    <a:gd name="connsiteX0" fmla="*/ 0 w 160978"/>
                    <a:gd name="connsiteY0" fmla="*/ 0 h 19050"/>
                    <a:gd name="connsiteX1" fmla="*/ 160978 w 160978"/>
                    <a:gd name="connsiteY1" fmla="*/ 0 h 19050"/>
                    <a:gd name="connsiteX2" fmla="*/ 160978 w 160978"/>
                    <a:gd name="connsiteY2" fmla="*/ 19051 h 19050"/>
                    <a:gd name="connsiteX3" fmla="*/ 0 w 160978"/>
                    <a:gd name="connsiteY3" fmla="*/ 19051 h 19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0978" h="19050">
                      <a:moveTo>
                        <a:pt x="0" y="0"/>
                      </a:moveTo>
                      <a:lnTo>
                        <a:pt x="160978" y="0"/>
                      </a:lnTo>
                      <a:lnTo>
                        <a:pt x="160978" y="19051"/>
                      </a:lnTo>
                      <a:lnTo>
                        <a:pt x="0" y="1905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6A2331A3-495C-41AD-A165-48672939681C}"/>
                    </a:ext>
                  </a:extLst>
                </p:cNvPr>
                <p:cNvSpPr/>
                <p:nvPr/>
              </p:nvSpPr>
              <p:spPr>
                <a:xfrm>
                  <a:off x="880757" y="3197872"/>
                  <a:ext cx="56687" cy="45798"/>
                </a:xfrm>
                <a:custGeom>
                  <a:avLst/>
                  <a:gdLst>
                    <a:gd name="connsiteX0" fmla="*/ 56688 w 56687"/>
                    <a:gd name="connsiteY0" fmla="*/ 7290 h 45798"/>
                    <a:gd name="connsiteX1" fmla="*/ 30018 w 56687"/>
                    <a:gd name="connsiteY1" fmla="*/ 41580 h 45798"/>
                    <a:gd name="connsiteX2" fmla="*/ 10015 w 56687"/>
                    <a:gd name="connsiteY2" fmla="*/ 28245 h 45798"/>
                    <a:gd name="connsiteX3" fmla="*/ 13825 w 56687"/>
                    <a:gd name="connsiteY3" fmla="*/ 4432 h 45798"/>
                    <a:gd name="connsiteX4" fmla="*/ 56688 w 56687"/>
                    <a:gd name="connsiteY4" fmla="*/ 7290 h 4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87" h="45798">
                      <a:moveTo>
                        <a:pt x="56688" y="7290"/>
                      </a:moveTo>
                      <a:cubicBezTo>
                        <a:pt x="56688" y="7290"/>
                        <a:pt x="55735" y="30150"/>
                        <a:pt x="30018" y="41580"/>
                      </a:cubicBezTo>
                      <a:cubicBezTo>
                        <a:pt x="4300" y="53010"/>
                        <a:pt x="13825" y="38722"/>
                        <a:pt x="10015" y="28245"/>
                      </a:cubicBezTo>
                      <a:cubicBezTo>
                        <a:pt x="5253" y="17767"/>
                        <a:pt x="-11892" y="15862"/>
                        <a:pt x="13825" y="4432"/>
                      </a:cubicBezTo>
                      <a:cubicBezTo>
                        <a:pt x="38590" y="-6998"/>
                        <a:pt x="56688" y="7290"/>
                        <a:pt x="56688" y="7290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15603940-D0B8-44AD-9B85-9D83CE497B2B}"/>
                    </a:ext>
                  </a:extLst>
                </p:cNvPr>
                <p:cNvSpPr/>
                <p:nvPr/>
              </p:nvSpPr>
              <p:spPr>
                <a:xfrm>
                  <a:off x="946987" y="3137637"/>
                  <a:ext cx="47733" cy="56129"/>
                </a:xfrm>
                <a:custGeom>
                  <a:avLst/>
                  <a:gdLst>
                    <a:gd name="connsiteX0" fmla="*/ 4745 w 47733"/>
                    <a:gd name="connsiteY0" fmla="*/ 56095 h 56129"/>
                    <a:gd name="connsiteX1" fmla="*/ 41893 w 47733"/>
                    <a:gd name="connsiteY1" fmla="*/ 33235 h 56129"/>
                    <a:gd name="connsiteX2" fmla="*/ 31415 w 47733"/>
                    <a:gd name="connsiteY2" fmla="*/ 11328 h 56129"/>
                    <a:gd name="connsiteX3" fmla="*/ 7603 w 47733"/>
                    <a:gd name="connsiteY3" fmla="*/ 12280 h 56129"/>
                    <a:gd name="connsiteX4" fmla="*/ 4745 w 47733"/>
                    <a:gd name="connsiteY4" fmla="*/ 56095 h 56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33" h="56129">
                      <a:moveTo>
                        <a:pt x="4745" y="56095"/>
                      </a:moveTo>
                      <a:cubicBezTo>
                        <a:pt x="4745" y="56095"/>
                        <a:pt x="27605" y="58000"/>
                        <a:pt x="41893" y="33235"/>
                      </a:cubicBezTo>
                      <a:cubicBezTo>
                        <a:pt x="56180" y="9423"/>
                        <a:pt x="40940" y="17043"/>
                        <a:pt x="31415" y="11328"/>
                      </a:cubicBezTo>
                      <a:cubicBezTo>
                        <a:pt x="21890" y="5613"/>
                        <a:pt x="21890" y="-11532"/>
                        <a:pt x="7603" y="12280"/>
                      </a:cubicBezTo>
                      <a:cubicBezTo>
                        <a:pt x="-7637" y="37045"/>
                        <a:pt x="4745" y="56095"/>
                        <a:pt x="4745" y="56095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A0F32C07-2961-41B5-8BAC-9E5A932C20E8}"/>
                    </a:ext>
                  </a:extLst>
                </p:cNvPr>
                <p:cNvSpPr/>
                <p:nvPr/>
              </p:nvSpPr>
              <p:spPr>
                <a:xfrm>
                  <a:off x="921252" y="3203257"/>
                  <a:ext cx="16529" cy="13006"/>
                </a:xfrm>
                <a:custGeom>
                  <a:avLst/>
                  <a:gdLst>
                    <a:gd name="connsiteX0" fmla="*/ 0 w 16529"/>
                    <a:gd name="connsiteY0" fmla="*/ 2858 h 13006"/>
                    <a:gd name="connsiteX1" fmla="*/ 13335 w 16529"/>
                    <a:gd name="connsiteY1" fmla="*/ 3810 h 13006"/>
                    <a:gd name="connsiteX2" fmla="*/ 8572 w 16529"/>
                    <a:gd name="connsiteY2" fmla="*/ 12383 h 13006"/>
                    <a:gd name="connsiteX3" fmla="*/ 16192 w 16529"/>
                    <a:gd name="connsiteY3" fmla="*/ 2858 h 13006"/>
                    <a:gd name="connsiteX4" fmla="*/ 0 w 16529"/>
                    <a:gd name="connsiteY4" fmla="*/ 2858 h 13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9" h="13006">
                      <a:moveTo>
                        <a:pt x="0" y="2858"/>
                      </a:moveTo>
                      <a:cubicBezTo>
                        <a:pt x="952" y="6668"/>
                        <a:pt x="12382" y="0"/>
                        <a:pt x="13335" y="3810"/>
                      </a:cubicBezTo>
                      <a:cubicBezTo>
                        <a:pt x="14288" y="7620"/>
                        <a:pt x="5715" y="9525"/>
                        <a:pt x="8572" y="12383"/>
                      </a:cubicBezTo>
                      <a:cubicBezTo>
                        <a:pt x="11430" y="15240"/>
                        <a:pt x="18097" y="7620"/>
                        <a:pt x="16192" y="2858"/>
                      </a:cubicBezTo>
                      <a:cubicBezTo>
                        <a:pt x="14288" y="-953"/>
                        <a:pt x="0" y="-953"/>
                        <a:pt x="0" y="2858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0DC2C754-5378-41DF-83BD-E46C7A332908}"/>
                    </a:ext>
                  </a:extLst>
                </p:cNvPr>
                <p:cNvSpPr/>
                <p:nvPr/>
              </p:nvSpPr>
              <p:spPr>
                <a:xfrm>
                  <a:off x="949859" y="3177494"/>
                  <a:ext cx="12922" cy="17016"/>
                </a:xfrm>
                <a:custGeom>
                  <a:avLst/>
                  <a:gdLst>
                    <a:gd name="connsiteX0" fmla="*/ 2825 w 12922"/>
                    <a:gd name="connsiteY0" fmla="*/ 13381 h 17016"/>
                    <a:gd name="connsiteX1" fmla="*/ 3778 w 12922"/>
                    <a:gd name="connsiteY1" fmla="*/ 45 h 17016"/>
                    <a:gd name="connsiteX2" fmla="*/ 2825 w 12922"/>
                    <a:gd name="connsiteY2" fmla="*/ 16238 h 17016"/>
                    <a:gd name="connsiteX3" fmla="*/ 12350 w 12922"/>
                    <a:gd name="connsiteY3" fmla="*/ 10523 h 17016"/>
                    <a:gd name="connsiteX4" fmla="*/ 2825 w 12922"/>
                    <a:gd name="connsiteY4" fmla="*/ 13381 h 1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22" h="17016">
                      <a:moveTo>
                        <a:pt x="2825" y="13381"/>
                      </a:moveTo>
                      <a:cubicBezTo>
                        <a:pt x="-985" y="11476"/>
                        <a:pt x="7588" y="998"/>
                        <a:pt x="3778" y="45"/>
                      </a:cubicBezTo>
                      <a:cubicBezTo>
                        <a:pt x="-32" y="-907"/>
                        <a:pt x="-1937" y="13381"/>
                        <a:pt x="2825" y="16238"/>
                      </a:cubicBezTo>
                      <a:cubicBezTo>
                        <a:pt x="6635" y="19095"/>
                        <a:pt x="15208" y="13381"/>
                        <a:pt x="12350" y="10523"/>
                      </a:cubicBezTo>
                      <a:cubicBezTo>
                        <a:pt x="9493" y="6713"/>
                        <a:pt x="6635" y="15285"/>
                        <a:pt x="2825" y="13381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B79CEA1E-48E2-4AA4-9FCD-FE47DD134638}"/>
                    </a:ext>
                  </a:extLst>
                </p:cNvPr>
                <p:cNvSpPr/>
                <p:nvPr/>
              </p:nvSpPr>
              <p:spPr>
                <a:xfrm rot="-2475715">
                  <a:off x="926035" y="3206028"/>
                  <a:ext cx="164781" cy="128587"/>
                </a:xfrm>
                <a:custGeom>
                  <a:avLst/>
                  <a:gdLst>
                    <a:gd name="connsiteX0" fmla="*/ 0 w 164781"/>
                    <a:gd name="connsiteY0" fmla="*/ 0 h 128587"/>
                    <a:gd name="connsiteX1" fmla="*/ 164782 w 164781"/>
                    <a:gd name="connsiteY1" fmla="*/ 0 h 128587"/>
                    <a:gd name="connsiteX2" fmla="*/ 164782 w 164781"/>
                    <a:gd name="connsiteY2" fmla="*/ 128587 h 128587"/>
                    <a:gd name="connsiteX3" fmla="*/ 0 w 164781"/>
                    <a:gd name="connsiteY3" fmla="*/ 128587 h 1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781" h="128587">
                      <a:moveTo>
                        <a:pt x="0" y="0"/>
                      </a:moveTo>
                      <a:lnTo>
                        <a:pt x="164782" y="0"/>
                      </a:lnTo>
                      <a:lnTo>
                        <a:pt x="164782" y="128587"/>
                      </a:lnTo>
                      <a:lnTo>
                        <a:pt x="0" y="128587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20348D04-35DA-407C-B869-86643610457F}"/>
                    </a:ext>
                  </a:extLst>
                </p:cNvPr>
                <p:cNvSpPr/>
                <p:nvPr/>
              </p:nvSpPr>
              <p:spPr>
                <a:xfrm>
                  <a:off x="942207" y="3228975"/>
                  <a:ext cx="15240" cy="100964"/>
                </a:xfrm>
                <a:custGeom>
                  <a:avLst/>
                  <a:gdLst>
                    <a:gd name="connsiteX0" fmla="*/ 4763 w 15240"/>
                    <a:gd name="connsiteY0" fmla="*/ 9525 h 100964"/>
                    <a:gd name="connsiteX1" fmla="*/ 0 w 15240"/>
                    <a:gd name="connsiteY1" fmla="*/ 90488 h 100964"/>
                    <a:gd name="connsiteX2" fmla="*/ 8573 w 15240"/>
                    <a:gd name="connsiteY2" fmla="*/ 100965 h 100964"/>
                    <a:gd name="connsiteX3" fmla="*/ 15240 w 15240"/>
                    <a:gd name="connsiteY3" fmla="*/ 0 h 100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40" h="100964">
                      <a:moveTo>
                        <a:pt x="4763" y="9525"/>
                      </a:moveTo>
                      <a:lnTo>
                        <a:pt x="0" y="90488"/>
                      </a:lnTo>
                      <a:lnTo>
                        <a:pt x="8573" y="100965"/>
                      </a:lnTo>
                      <a:lnTo>
                        <a:pt x="1524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225D47B4-6917-4CA1-BA1D-954BB179165B}"/>
                    </a:ext>
                  </a:extLst>
                </p:cNvPr>
                <p:cNvSpPr/>
                <p:nvPr/>
              </p:nvSpPr>
              <p:spPr>
                <a:xfrm>
                  <a:off x="956495" y="3214687"/>
                  <a:ext cx="18097" cy="131445"/>
                </a:xfrm>
                <a:custGeom>
                  <a:avLst/>
                  <a:gdLst>
                    <a:gd name="connsiteX0" fmla="*/ 6667 w 18097"/>
                    <a:gd name="connsiteY0" fmla="*/ 9525 h 131445"/>
                    <a:gd name="connsiteX1" fmla="*/ 0 w 18097"/>
                    <a:gd name="connsiteY1" fmla="*/ 120967 h 131445"/>
                    <a:gd name="connsiteX2" fmla="*/ 8572 w 18097"/>
                    <a:gd name="connsiteY2" fmla="*/ 131445 h 131445"/>
                    <a:gd name="connsiteX3" fmla="*/ 18097 w 18097"/>
                    <a:gd name="connsiteY3" fmla="*/ 0 h 131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97" h="131445">
                      <a:moveTo>
                        <a:pt x="6667" y="9525"/>
                      </a:moveTo>
                      <a:lnTo>
                        <a:pt x="0" y="120967"/>
                      </a:lnTo>
                      <a:lnTo>
                        <a:pt x="8572" y="131445"/>
                      </a:lnTo>
                      <a:lnTo>
                        <a:pt x="1809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1F8820C5-30C1-4137-8EAE-AC0295E08C55}"/>
                    </a:ext>
                  </a:extLst>
                </p:cNvPr>
                <p:cNvSpPr/>
                <p:nvPr/>
              </p:nvSpPr>
              <p:spPr>
                <a:xfrm>
                  <a:off x="985070" y="3186112"/>
                  <a:ext cx="21907" cy="186689"/>
                </a:xfrm>
                <a:custGeom>
                  <a:avLst/>
                  <a:gdLst>
                    <a:gd name="connsiteX0" fmla="*/ 10478 w 21907"/>
                    <a:gd name="connsiteY0" fmla="*/ 9525 h 186689"/>
                    <a:gd name="connsiteX1" fmla="*/ 0 w 21907"/>
                    <a:gd name="connsiteY1" fmla="*/ 181927 h 186689"/>
                    <a:gd name="connsiteX2" fmla="*/ 3810 w 21907"/>
                    <a:gd name="connsiteY2" fmla="*/ 186690 h 186689"/>
                    <a:gd name="connsiteX3" fmla="*/ 9525 w 21907"/>
                    <a:gd name="connsiteY3" fmla="*/ 181927 h 186689"/>
                    <a:gd name="connsiteX4" fmla="*/ 21908 w 21907"/>
                    <a:gd name="connsiteY4" fmla="*/ 0 h 186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7" h="186689">
                      <a:moveTo>
                        <a:pt x="10478" y="9525"/>
                      </a:moveTo>
                      <a:lnTo>
                        <a:pt x="0" y="181927"/>
                      </a:lnTo>
                      <a:lnTo>
                        <a:pt x="3810" y="186690"/>
                      </a:lnTo>
                      <a:lnTo>
                        <a:pt x="9525" y="181927"/>
                      </a:lnTo>
                      <a:lnTo>
                        <a:pt x="21908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0223AAE8-DBCD-4FBB-BAEE-EC47757D6914}"/>
                    </a:ext>
                  </a:extLst>
                </p:cNvPr>
                <p:cNvSpPr/>
                <p:nvPr/>
              </p:nvSpPr>
              <p:spPr>
                <a:xfrm>
                  <a:off x="1000310" y="3171825"/>
                  <a:ext cx="22859" cy="191452"/>
                </a:xfrm>
                <a:custGeom>
                  <a:avLst/>
                  <a:gdLst>
                    <a:gd name="connsiteX0" fmla="*/ 12382 w 22859"/>
                    <a:gd name="connsiteY0" fmla="*/ 9525 h 191452"/>
                    <a:gd name="connsiteX1" fmla="*/ 0 w 22859"/>
                    <a:gd name="connsiteY1" fmla="*/ 191452 h 191452"/>
                    <a:gd name="connsiteX2" fmla="*/ 10477 w 22859"/>
                    <a:gd name="connsiteY2" fmla="*/ 181927 h 191452"/>
                    <a:gd name="connsiteX3" fmla="*/ 22860 w 22859"/>
                    <a:gd name="connsiteY3" fmla="*/ 0 h 19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9" h="191452">
                      <a:moveTo>
                        <a:pt x="12382" y="9525"/>
                      </a:moveTo>
                      <a:lnTo>
                        <a:pt x="0" y="191452"/>
                      </a:lnTo>
                      <a:lnTo>
                        <a:pt x="10477" y="181927"/>
                      </a:lnTo>
                      <a:lnTo>
                        <a:pt x="2286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FFACDFD2-3E2F-480B-841A-B1563D4FA30C}"/>
                    </a:ext>
                  </a:extLst>
                </p:cNvPr>
                <p:cNvSpPr/>
                <p:nvPr/>
              </p:nvSpPr>
              <p:spPr>
                <a:xfrm>
                  <a:off x="913632" y="3257550"/>
                  <a:ext cx="11429" cy="40004"/>
                </a:xfrm>
                <a:custGeom>
                  <a:avLst/>
                  <a:gdLst>
                    <a:gd name="connsiteX0" fmla="*/ 952 w 11429"/>
                    <a:gd name="connsiteY0" fmla="*/ 9525 h 40004"/>
                    <a:gd name="connsiteX1" fmla="*/ 0 w 11429"/>
                    <a:gd name="connsiteY1" fmla="*/ 29527 h 40004"/>
                    <a:gd name="connsiteX2" fmla="*/ 8573 w 11429"/>
                    <a:gd name="connsiteY2" fmla="*/ 40005 h 40004"/>
                    <a:gd name="connsiteX3" fmla="*/ 11430 w 11429"/>
                    <a:gd name="connsiteY3" fmla="*/ 0 h 40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29" h="40004">
                      <a:moveTo>
                        <a:pt x="952" y="9525"/>
                      </a:moveTo>
                      <a:lnTo>
                        <a:pt x="0" y="29527"/>
                      </a:lnTo>
                      <a:lnTo>
                        <a:pt x="8573" y="40005"/>
                      </a:lnTo>
                      <a:lnTo>
                        <a:pt x="1143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FB736A43-EA28-4B37-BA92-FEC4ABE0BECD}"/>
                    </a:ext>
                  </a:extLst>
                </p:cNvPr>
                <p:cNvSpPr/>
                <p:nvPr/>
              </p:nvSpPr>
              <p:spPr>
                <a:xfrm>
                  <a:off x="927920" y="3243262"/>
                  <a:ext cx="13335" cy="70485"/>
                </a:xfrm>
                <a:custGeom>
                  <a:avLst/>
                  <a:gdLst>
                    <a:gd name="connsiteX0" fmla="*/ 2858 w 13335"/>
                    <a:gd name="connsiteY0" fmla="*/ 9525 h 70485"/>
                    <a:gd name="connsiteX1" fmla="*/ 0 w 13335"/>
                    <a:gd name="connsiteY1" fmla="*/ 60008 h 70485"/>
                    <a:gd name="connsiteX2" fmla="*/ 8573 w 13335"/>
                    <a:gd name="connsiteY2" fmla="*/ 70485 h 70485"/>
                    <a:gd name="connsiteX3" fmla="*/ 13335 w 13335"/>
                    <a:gd name="connsiteY3" fmla="*/ 0 h 7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35" h="70485">
                      <a:moveTo>
                        <a:pt x="2858" y="9525"/>
                      </a:moveTo>
                      <a:lnTo>
                        <a:pt x="0" y="60008"/>
                      </a:lnTo>
                      <a:lnTo>
                        <a:pt x="8573" y="70485"/>
                      </a:lnTo>
                      <a:lnTo>
                        <a:pt x="1333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37938498-E27B-4E56-985A-35FB88FCB074}"/>
                    </a:ext>
                  </a:extLst>
                </p:cNvPr>
                <p:cNvSpPr/>
                <p:nvPr/>
              </p:nvSpPr>
              <p:spPr>
                <a:xfrm>
                  <a:off x="970782" y="3200400"/>
                  <a:ext cx="20002" cy="161925"/>
                </a:xfrm>
                <a:custGeom>
                  <a:avLst/>
                  <a:gdLst>
                    <a:gd name="connsiteX0" fmla="*/ 8572 w 20002"/>
                    <a:gd name="connsiteY0" fmla="*/ 9525 h 161925"/>
                    <a:gd name="connsiteX1" fmla="*/ 0 w 20002"/>
                    <a:gd name="connsiteY1" fmla="*/ 151448 h 161925"/>
                    <a:gd name="connsiteX2" fmla="*/ 9525 w 20002"/>
                    <a:gd name="connsiteY2" fmla="*/ 161925 h 161925"/>
                    <a:gd name="connsiteX3" fmla="*/ 20003 w 20002"/>
                    <a:gd name="connsiteY3" fmla="*/ 0 h 16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" h="161925">
                      <a:moveTo>
                        <a:pt x="8572" y="9525"/>
                      </a:moveTo>
                      <a:lnTo>
                        <a:pt x="0" y="151448"/>
                      </a:lnTo>
                      <a:lnTo>
                        <a:pt x="9525" y="161925"/>
                      </a:lnTo>
                      <a:lnTo>
                        <a:pt x="2000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1EADA17B-FFBF-4A85-A6A9-4A2B2579AE13}"/>
                    </a:ext>
                  </a:extLst>
                </p:cNvPr>
                <p:cNvSpPr/>
                <p:nvPr/>
              </p:nvSpPr>
              <p:spPr>
                <a:xfrm>
                  <a:off x="904107" y="3271837"/>
                  <a:ext cx="4762" cy="9525"/>
                </a:xfrm>
                <a:custGeom>
                  <a:avLst/>
                  <a:gdLst>
                    <a:gd name="connsiteX0" fmla="*/ 0 w 4762"/>
                    <a:gd name="connsiteY0" fmla="*/ 3810 h 9525"/>
                    <a:gd name="connsiteX1" fmla="*/ 3810 w 4762"/>
                    <a:gd name="connsiteY1" fmla="*/ 9525 h 9525"/>
                    <a:gd name="connsiteX2" fmla="*/ 4763 w 4762"/>
                    <a:gd name="connsiteY2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2" h="9525">
                      <a:moveTo>
                        <a:pt x="0" y="3810"/>
                      </a:moveTo>
                      <a:lnTo>
                        <a:pt x="3810" y="9525"/>
                      </a:lnTo>
                      <a:lnTo>
                        <a:pt x="476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0348B529-8D24-4C07-8C6E-643DAAAD65A3}"/>
                    </a:ext>
                  </a:extLst>
                </p:cNvPr>
                <p:cNvSpPr/>
                <p:nvPr/>
              </p:nvSpPr>
              <p:spPr>
                <a:xfrm>
                  <a:off x="1082225" y="3233737"/>
                  <a:ext cx="13334" cy="58102"/>
                </a:xfrm>
                <a:custGeom>
                  <a:avLst/>
                  <a:gdLst>
                    <a:gd name="connsiteX0" fmla="*/ 10477 w 13334"/>
                    <a:gd name="connsiteY0" fmla="*/ 48577 h 58102"/>
                    <a:gd name="connsiteX1" fmla="*/ 13335 w 13334"/>
                    <a:gd name="connsiteY1" fmla="*/ 10477 h 58102"/>
                    <a:gd name="connsiteX2" fmla="*/ 3810 w 13334"/>
                    <a:gd name="connsiteY2" fmla="*/ 0 h 58102"/>
                    <a:gd name="connsiteX3" fmla="*/ 0 w 13334"/>
                    <a:gd name="connsiteY3" fmla="*/ 58102 h 5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34" h="58102">
                      <a:moveTo>
                        <a:pt x="10477" y="48577"/>
                      </a:moveTo>
                      <a:lnTo>
                        <a:pt x="13335" y="10477"/>
                      </a:lnTo>
                      <a:lnTo>
                        <a:pt x="3810" y="0"/>
                      </a:lnTo>
                      <a:lnTo>
                        <a:pt x="0" y="5810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CA4C7124-20F0-43CD-871D-5DCAF84E60B9}"/>
                    </a:ext>
                  </a:extLst>
                </p:cNvPr>
                <p:cNvSpPr/>
                <p:nvPr/>
              </p:nvSpPr>
              <p:spPr>
                <a:xfrm>
                  <a:off x="1098417" y="3249929"/>
                  <a:ext cx="14287" cy="27622"/>
                </a:xfrm>
                <a:custGeom>
                  <a:avLst/>
                  <a:gdLst>
                    <a:gd name="connsiteX0" fmla="*/ 14288 w 14287"/>
                    <a:gd name="connsiteY0" fmla="*/ 14288 h 27622"/>
                    <a:gd name="connsiteX1" fmla="*/ 1905 w 14287"/>
                    <a:gd name="connsiteY1" fmla="*/ 0 h 27622"/>
                    <a:gd name="connsiteX2" fmla="*/ 0 w 14287"/>
                    <a:gd name="connsiteY2" fmla="*/ 27623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287" h="27622">
                      <a:moveTo>
                        <a:pt x="14288" y="14288"/>
                      </a:moveTo>
                      <a:lnTo>
                        <a:pt x="1905" y="0"/>
                      </a:lnTo>
                      <a:lnTo>
                        <a:pt x="0" y="2762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7D9B6C7B-AA0B-4D99-BD2D-A0A5E0D65565}"/>
                    </a:ext>
                  </a:extLst>
                </p:cNvPr>
                <p:cNvSpPr/>
                <p:nvPr/>
              </p:nvSpPr>
              <p:spPr>
                <a:xfrm>
                  <a:off x="1048887" y="3201352"/>
                  <a:ext cx="18097" cy="119062"/>
                </a:xfrm>
                <a:custGeom>
                  <a:avLst/>
                  <a:gdLst>
                    <a:gd name="connsiteX0" fmla="*/ 11430 w 18097"/>
                    <a:gd name="connsiteY0" fmla="*/ 109538 h 119062"/>
                    <a:gd name="connsiteX1" fmla="*/ 18097 w 18097"/>
                    <a:gd name="connsiteY1" fmla="*/ 10477 h 119062"/>
                    <a:gd name="connsiteX2" fmla="*/ 8572 w 18097"/>
                    <a:gd name="connsiteY2" fmla="*/ 0 h 119062"/>
                    <a:gd name="connsiteX3" fmla="*/ 0 w 18097"/>
                    <a:gd name="connsiteY3" fmla="*/ 119063 h 119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97" h="119062">
                      <a:moveTo>
                        <a:pt x="11430" y="109538"/>
                      </a:moveTo>
                      <a:lnTo>
                        <a:pt x="18097" y="10477"/>
                      </a:lnTo>
                      <a:lnTo>
                        <a:pt x="8572" y="0"/>
                      </a:lnTo>
                      <a:lnTo>
                        <a:pt x="0" y="11906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290809DF-51ED-426B-B767-C612E3BA9159}"/>
                    </a:ext>
                  </a:extLst>
                </p:cNvPr>
                <p:cNvSpPr/>
                <p:nvPr/>
              </p:nvSpPr>
              <p:spPr>
                <a:xfrm>
                  <a:off x="1032695" y="3185160"/>
                  <a:ext cx="20002" cy="149542"/>
                </a:xfrm>
                <a:custGeom>
                  <a:avLst/>
                  <a:gdLst>
                    <a:gd name="connsiteX0" fmla="*/ 11430 w 20002"/>
                    <a:gd name="connsiteY0" fmla="*/ 140017 h 149542"/>
                    <a:gd name="connsiteX1" fmla="*/ 20003 w 20002"/>
                    <a:gd name="connsiteY1" fmla="*/ 10477 h 149542"/>
                    <a:gd name="connsiteX2" fmla="*/ 10478 w 20002"/>
                    <a:gd name="connsiteY2" fmla="*/ 0 h 149542"/>
                    <a:gd name="connsiteX3" fmla="*/ 0 w 20002"/>
                    <a:gd name="connsiteY3" fmla="*/ 149542 h 149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" h="149542">
                      <a:moveTo>
                        <a:pt x="11430" y="140017"/>
                      </a:moveTo>
                      <a:lnTo>
                        <a:pt x="20003" y="10477"/>
                      </a:lnTo>
                      <a:lnTo>
                        <a:pt x="10478" y="0"/>
                      </a:lnTo>
                      <a:lnTo>
                        <a:pt x="0" y="14954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53E2D6BA-3F66-4598-98E4-520B5DD6ED04}"/>
                    </a:ext>
                  </a:extLst>
                </p:cNvPr>
                <p:cNvSpPr/>
                <p:nvPr/>
              </p:nvSpPr>
              <p:spPr>
                <a:xfrm>
                  <a:off x="1066032" y="3217545"/>
                  <a:ext cx="15240" cy="88582"/>
                </a:xfrm>
                <a:custGeom>
                  <a:avLst/>
                  <a:gdLst>
                    <a:gd name="connsiteX0" fmla="*/ 10478 w 15240"/>
                    <a:gd name="connsiteY0" fmla="*/ 79057 h 88582"/>
                    <a:gd name="connsiteX1" fmla="*/ 15240 w 15240"/>
                    <a:gd name="connsiteY1" fmla="*/ 10477 h 88582"/>
                    <a:gd name="connsiteX2" fmla="*/ 5715 w 15240"/>
                    <a:gd name="connsiteY2" fmla="*/ 0 h 88582"/>
                    <a:gd name="connsiteX3" fmla="*/ 0 w 15240"/>
                    <a:gd name="connsiteY3" fmla="*/ 88582 h 88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40" h="88582">
                      <a:moveTo>
                        <a:pt x="10478" y="79057"/>
                      </a:moveTo>
                      <a:lnTo>
                        <a:pt x="15240" y="10477"/>
                      </a:lnTo>
                      <a:lnTo>
                        <a:pt x="5715" y="0"/>
                      </a:lnTo>
                      <a:lnTo>
                        <a:pt x="0" y="8858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9A5F5EE1-0280-4420-BF81-FC733FB2F17A}"/>
                    </a:ext>
                  </a:extLst>
                </p:cNvPr>
                <p:cNvSpPr/>
                <p:nvPr/>
              </p:nvSpPr>
              <p:spPr>
                <a:xfrm>
                  <a:off x="1016502" y="3168967"/>
                  <a:ext cx="20954" cy="180022"/>
                </a:xfrm>
                <a:custGeom>
                  <a:avLst/>
                  <a:gdLst>
                    <a:gd name="connsiteX0" fmla="*/ 0 w 20954"/>
                    <a:gd name="connsiteY0" fmla="*/ 180023 h 180022"/>
                    <a:gd name="connsiteX1" fmla="*/ 11430 w 20954"/>
                    <a:gd name="connsiteY1" fmla="*/ 170498 h 180022"/>
                    <a:gd name="connsiteX2" fmla="*/ 20955 w 20954"/>
                    <a:gd name="connsiteY2" fmla="*/ 10478 h 180022"/>
                    <a:gd name="connsiteX3" fmla="*/ 12383 w 20954"/>
                    <a:gd name="connsiteY3" fmla="*/ 0 h 180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4" h="180022">
                      <a:moveTo>
                        <a:pt x="0" y="180023"/>
                      </a:moveTo>
                      <a:lnTo>
                        <a:pt x="11430" y="170498"/>
                      </a:lnTo>
                      <a:lnTo>
                        <a:pt x="20955" y="10478"/>
                      </a:lnTo>
                      <a:lnTo>
                        <a:pt x="12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AB74BFEF-9D0A-4506-A054-5E96DF4B8C1D}"/>
                    </a:ext>
                  </a:extLst>
                </p:cNvPr>
                <p:cNvSpPr/>
                <p:nvPr/>
              </p:nvSpPr>
              <p:spPr>
                <a:xfrm>
                  <a:off x="933513" y="3190031"/>
                  <a:ext cx="19769" cy="17163"/>
                </a:xfrm>
                <a:custGeom>
                  <a:avLst/>
                  <a:gdLst>
                    <a:gd name="connsiteX0" fmla="*/ 17267 w 19769"/>
                    <a:gd name="connsiteY0" fmla="*/ 1796 h 17163"/>
                    <a:gd name="connsiteX1" fmla="*/ 4884 w 19769"/>
                    <a:gd name="connsiteY1" fmla="*/ 4654 h 17163"/>
                    <a:gd name="connsiteX2" fmla="*/ 2027 w 19769"/>
                    <a:gd name="connsiteY2" fmla="*/ 14179 h 17163"/>
                    <a:gd name="connsiteX3" fmla="*/ 13457 w 19769"/>
                    <a:gd name="connsiteY3" fmla="*/ 12274 h 17163"/>
                    <a:gd name="connsiteX4" fmla="*/ 17267 w 19769"/>
                    <a:gd name="connsiteY4" fmla="*/ 1796 h 17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69" h="17163">
                      <a:moveTo>
                        <a:pt x="17267" y="1796"/>
                      </a:moveTo>
                      <a:cubicBezTo>
                        <a:pt x="13457" y="-109"/>
                        <a:pt x="11552" y="-2014"/>
                        <a:pt x="4884" y="4654"/>
                      </a:cubicBezTo>
                      <a:cubicBezTo>
                        <a:pt x="122" y="8464"/>
                        <a:pt x="-1783" y="10369"/>
                        <a:pt x="2027" y="14179"/>
                      </a:cubicBezTo>
                      <a:cubicBezTo>
                        <a:pt x="5837" y="17989"/>
                        <a:pt x="4884" y="18941"/>
                        <a:pt x="13457" y="12274"/>
                      </a:cubicBezTo>
                      <a:cubicBezTo>
                        <a:pt x="21077" y="6559"/>
                        <a:pt x="21077" y="4654"/>
                        <a:pt x="17267" y="1796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BB65AFB2-099A-416A-BB37-B4210CDE218E}"/>
                    </a:ext>
                  </a:extLst>
                </p:cNvPr>
                <p:cNvSpPr/>
                <p:nvPr/>
              </p:nvSpPr>
              <p:spPr>
                <a:xfrm rot="-2476200">
                  <a:off x="869700" y="3194453"/>
                  <a:ext cx="174305" cy="33337"/>
                </a:xfrm>
                <a:custGeom>
                  <a:avLst/>
                  <a:gdLst>
                    <a:gd name="connsiteX0" fmla="*/ 0 w 174305"/>
                    <a:gd name="connsiteY0" fmla="*/ 0 h 33337"/>
                    <a:gd name="connsiteX1" fmla="*/ 174305 w 174305"/>
                    <a:gd name="connsiteY1" fmla="*/ 0 h 33337"/>
                    <a:gd name="connsiteX2" fmla="*/ 174305 w 174305"/>
                    <a:gd name="connsiteY2" fmla="*/ 33337 h 33337"/>
                    <a:gd name="connsiteX3" fmla="*/ 0 w 174305"/>
                    <a:gd name="connsiteY3" fmla="*/ 33337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5" h="33337">
                      <a:moveTo>
                        <a:pt x="0" y="0"/>
                      </a:moveTo>
                      <a:lnTo>
                        <a:pt x="174305" y="0"/>
                      </a:lnTo>
                      <a:lnTo>
                        <a:pt x="174305" y="33337"/>
                      </a:lnTo>
                      <a:lnTo>
                        <a:pt x="0" y="3333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F7A707BE-8677-46F9-A0B1-EA818F0C9251}"/>
                    </a:ext>
                  </a:extLst>
                </p:cNvPr>
                <p:cNvSpPr/>
                <p:nvPr/>
              </p:nvSpPr>
              <p:spPr>
                <a:xfrm>
                  <a:off x="973640" y="3164204"/>
                  <a:ext cx="58102" cy="13335"/>
                </a:xfrm>
                <a:custGeom>
                  <a:avLst/>
                  <a:gdLst>
                    <a:gd name="connsiteX0" fmla="*/ 58102 w 58102"/>
                    <a:gd name="connsiteY0" fmla="*/ 3810 h 13335"/>
                    <a:gd name="connsiteX1" fmla="*/ 11430 w 58102"/>
                    <a:gd name="connsiteY1" fmla="*/ 0 h 13335"/>
                    <a:gd name="connsiteX2" fmla="*/ 0 w 58102"/>
                    <a:gd name="connsiteY2" fmla="*/ 10478 h 13335"/>
                    <a:gd name="connsiteX3" fmla="*/ 46672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2" y="3810"/>
                      </a:moveTo>
                      <a:lnTo>
                        <a:pt x="11430" y="0"/>
                      </a:lnTo>
                      <a:lnTo>
                        <a:pt x="0" y="10478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7716E3F1-AE8D-4016-A112-685EB1753ED5}"/>
                    </a:ext>
                  </a:extLst>
                </p:cNvPr>
                <p:cNvSpPr/>
                <p:nvPr/>
              </p:nvSpPr>
              <p:spPr>
                <a:xfrm>
                  <a:off x="956495" y="3179445"/>
                  <a:ext cx="58102" cy="13334"/>
                </a:xfrm>
                <a:custGeom>
                  <a:avLst/>
                  <a:gdLst>
                    <a:gd name="connsiteX0" fmla="*/ 58103 w 58102"/>
                    <a:gd name="connsiteY0" fmla="*/ 2857 h 13334"/>
                    <a:gd name="connsiteX1" fmla="*/ 11430 w 58102"/>
                    <a:gd name="connsiteY1" fmla="*/ 0 h 13334"/>
                    <a:gd name="connsiteX2" fmla="*/ 0 w 58102"/>
                    <a:gd name="connsiteY2" fmla="*/ 10477 h 13334"/>
                    <a:gd name="connsiteX3" fmla="*/ 46672 w 58102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4">
                      <a:moveTo>
                        <a:pt x="58103" y="2857"/>
                      </a:moveTo>
                      <a:lnTo>
                        <a:pt x="11430" y="0"/>
                      </a:lnTo>
                      <a:lnTo>
                        <a:pt x="0" y="10477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B78E2F5D-2060-467F-8658-432A43938DDB}"/>
                    </a:ext>
                  </a:extLst>
                </p:cNvPr>
                <p:cNvSpPr/>
                <p:nvPr/>
              </p:nvSpPr>
              <p:spPr>
                <a:xfrm>
                  <a:off x="922205" y="3209925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8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8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F94F72EB-4B06-4296-A288-F92951E2B053}"/>
                    </a:ext>
                  </a:extLst>
                </p:cNvPr>
                <p:cNvSpPr/>
                <p:nvPr/>
              </p:nvSpPr>
              <p:spPr>
                <a:xfrm>
                  <a:off x="905059" y="3225164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8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8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FDFF6719-8D83-4AA8-8583-199F249383A4}"/>
                    </a:ext>
                  </a:extLst>
                </p:cNvPr>
                <p:cNvSpPr/>
                <p:nvPr/>
              </p:nvSpPr>
              <p:spPr>
                <a:xfrm>
                  <a:off x="990785" y="3148964"/>
                  <a:ext cx="38100" cy="13335"/>
                </a:xfrm>
                <a:custGeom>
                  <a:avLst/>
                  <a:gdLst>
                    <a:gd name="connsiteX0" fmla="*/ 0 w 38100"/>
                    <a:gd name="connsiteY0" fmla="*/ 10477 h 13335"/>
                    <a:gd name="connsiteX1" fmla="*/ 38100 w 38100"/>
                    <a:gd name="connsiteY1" fmla="*/ 13335 h 13335"/>
                    <a:gd name="connsiteX2" fmla="*/ 27622 w 38100"/>
                    <a:gd name="connsiteY2" fmla="*/ 1905 h 13335"/>
                    <a:gd name="connsiteX3" fmla="*/ 11430 w 38100"/>
                    <a:gd name="connsiteY3" fmla="*/ 0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13335">
                      <a:moveTo>
                        <a:pt x="0" y="10477"/>
                      </a:moveTo>
                      <a:lnTo>
                        <a:pt x="38100" y="13335"/>
                      </a:lnTo>
                      <a:lnTo>
                        <a:pt x="27622" y="1905"/>
                      </a:lnTo>
                      <a:lnTo>
                        <a:pt x="1143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5FE1D3DB-CADD-42F4-9C58-C9AAAD9E1669}"/>
                    </a:ext>
                  </a:extLst>
                </p:cNvPr>
                <p:cNvSpPr/>
                <p:nvPr/>
              </p:nvSpPr>
              <p:spPr>
                <a:xfrm>
                  <a:off x="939349" y="3194685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7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7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7EC5711E-EFCF-4D96-AB16-53CB49D8CF27}"/>
                    </a:ext>
                  </a:extLst>
                </p:cNvPr>
                <p:cNvSpPr/>
                <p:nvPr/>
              </p:nvSpPr>
              <p:spPr>
                <a:xfrm>
                  <a:off x="894582" y="3272789"/>
                  <a:ext cx="16192" cy="8572"/>
                </a:xfrm>
                <a:custGeom>
                  <a:avLst/>
                  <a:gdLst>
                    <a:gd name="connsiteX0" fmla="*/ 16193 w 16192"/>
                    <a:gd name="connsiteY0" fmla="*/ 952 h 8572"/>
                    <a:gd name="connsiteX1" fmla="*/ 0 w 16192"/>
                    <a:gd name="connsiteY1" fmla="*/ 0 h 8572"/>
                    <a:gd name="connsiteX2" fmla="*/ 7620 w 16192"/>
                    <a:gd name="connsiteY2" fmla="*/ 8573 h 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192" h="8572">
                      <a:moveTo>
                        <a:pt x="16193" y="952"/>
                      </a:moveTo>
                      <a:lnTo>
                        <a:pt x="0" y="0"/>
                      </a:lnTo>
                      <a:lnTo>
                        <a:pt x="7620" y="857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1D3C8505-3047-4F4A-8520-92EE8DC0228F}"/>
                    </a:ext>
                  </a:extLst>
                </p:cNvPr>
                <p:cNvSpPr/>
                <p:nvPr/>
              </p:nvSpPr>
              <p:spPr>
                <a:xfrm>
                  <a:off x="880295" y="3255645"/>
                  <a:ext cx="47625" cy="12382"/>
                </a:xfrm>
                <a:custGeom>
                  <a:avLst/>
                  <a:gdLst>
                    <a:gd name="connsiteX0" fmla="*/ 47625 w 47625"/>
                    <a:gd name="connsiteY0" fmla="*/ 2857 h 12382"/>
                    <a:gd name="connsiteX1" fmla="*/ 953 w 47625"/>
                    <a:gd name="connsiteY1" fmla="*/ 0 h 12382"/>
                    <a:gd name="connsiteX2" fmla="*/ 0 w 47625"/>
                    <a:gd name="connsiteY2" fmla="*/ 952 h 12382"/>
                    <a:gd name="connsiteX3" fmla="*/ 8573 w 47625"/>
                    <a:gd name="connsiteY3" fmla="*/ 10477 h 12382"/>
                    <a:gd name="connsiteX4" fmla="*/ 36195 w 47625"/>
                    <a:gd name="connsiteY4" fmla="*/ 12382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25" h="12382">
                      <a:moveTo>
                        <a:pt x="47625" y="2857"/>
                      </a:moveTo>
                      <a:lnTo>
                        <a:pt x="953" y="0"/>
                      </a:lnTo>
                      <a:lnTo>
                        <a:pt x="0" y="952"/>
                      </a:lnTo>
                      <a:lnTo>
                        <a:pt x="8573" y="10477"/>
                      </a:lnTo>
                      <a:lnTo>
                        <a:pt x="36195" y="1238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374AFB3A-142E-473D-8DE3-2550EB1DB750}"/>
                    </a:ext>
                  </a:extLst>
                </p:cNvPr>
                <p:cNvSpPr/>
                <p:nvPr/>
              </p:nvSpPr>
              <p:spPr>
                <a:xfrm>
                  <a:off x="887915" y="3240404"/>
                  <a:ext cx="57150" cy="13335"/>
                </a:xfrm>
                <a:custGeom>
                  <a:avLst/>
                  <a:gdLst>
                    <a:gd name="connsiteX0" fmla="*/ 57150 w 57150"/>
                    <a:gd name="connsiteY0" fmla="*/ 2858 h 13335"/>
                    <a:gd name="connsiteX1" fmla="*/ 10478 w 57150"/>
                    <a:gd name="connsiteY1" fmla="*/ 0 h 13335"/>
                    <a:gd name="connsiteX2" fmla="*/ 0 w 57150"/>
                    <a:gd name="connsiteY2" fmla="*/ 9525 h 13335"/>
                    <a:gd name="connsiteX3" fmla="*/ 46673 w 57150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150" h="13335">
                      <a:moveTo>
                        <a:pt x="57150" y="2858"/>
                      </a:moveTo>
                      <a:lnTo>
                        <a:pt x="10478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8322D915-B78D-442C-BC95-B513A700CF82}"/>
                    </a:ext>
                  </a:extLst>
                </p:cNvPr>
                <p:cNvSpPr/>
                <p:nvPr/>
              </p:nvSpPr>
              <p:spPr>
                <a:xfrm rot="-2475230">
                  <a:off x="987561" y="3179645"/>
                  <a:ext cx="19050" cy="160973"/>
                </a:xfrm>
                <a:custGeom>
                  <a:avLst/>
                  <a:gdLst>
                    <a:gd name="connsiteX0" fmla="*/ 0 w 19050"/>
                    <a:gd name="connsiteY0" fmla="*/ 0 h 160973"/>
                    <a:gd name="connsiteX1" fmla="*/ 19050 w 19050"/>
                    <a:gd name="connsiteY1" fmla="*/ 0 h 160973"/>
                    <a:gd name="connsiteX2" fmla="*/ 19050 w 19050"/>
                    <a:gd name="connsiteY2" fmla="*/ 160974 h 160973"/>
                    <a:gd name="connsiteX3" fmla="*/ 0 w 19050"/>
                    <a:gd name="connsiteY3" fmla="*/ 160974 h 16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0" h="160973">
                      <a:moveTo>
                        <a:pt x="0" y="0"/>
                      </a:moveTo>
                      <a:lnTo>
                        <a:pt x="19050" y="0"/>
                      </a:lnTo>
                      <a:lnTo>
                        <a:pt x="19050" y="160974"/>
                      </a:lnTo>
                      <a:lnTo>
                        <a:pt x="0" y="160974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445F353E-F39E-4821-9B91-9D0242D7CCBC}"/>
                    </a:ext>
                  </a:extLst>
                </p:cNvPr>
                <p:cNvSpPr/>
                <p:nvPr/>
              </p:nvSpPr>
              <p:spPr>
                <a:xfrm>
                  <a:off x="885057" y="3478530"/>
                  <a:ext cx="337185" cy="372427"/>
                </a:xfrm>
                <a:custGeom>
                  <a:avLst/>
                  <a:gdLst>
                    <a:gd name="connsiteX0" fmla="*/ 0 w 337185"/>
                    <a:gd name="connsiteY0" fmla="*/ 0 h 372427"/>
                    <a:gd name="connsiteX1" fmla="*/ 337185 w 337185"/>
                    <a:gd name="connsiteY1" fmla="*/ 0 h 372427"/>
                    <a:gd name="connsiteX2" fmla="*/ 337185 w 337185"/>
                    <a:gd name="connsiteY2" fmla="*/ 372428 h 372427"/>
                    <a:gd name="connsiteX3" fmla="*/ 0 w 337185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185" h="372427">
                      <a:moveTo>
                        <a:pt x="0" y="0"/>
                      </a:moveTo>
                      <a:lnTo>
                        <a:pt x="337185" y="0"/>
                      </a:lnTo>
                      <a:lnTo>
                        <a:pt x="337185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B96B73FF-E991-4D92-80BB-125E0BE7F453}"/>
                    </a:ext>
                  </a:extLst>
                </p:cNvPr>
                <p:cNvSpPr/>
                <p:nvPr/>
              </p:nvSpPr>
              <p:spPr>
                <a:xfrm>
                  <a:off x="977450" y="3478530"/>
                  <a:ext cx="38100" cy="372427"/>
                </a:xfrm>
                <a:custGeom>
                  <a:avLst/>
                  <a:gdLst>
                    <a:gd name="connsiteX0" fmla="*/ 0 w 38100"/>
                    <a:gd name="connsiteY0" fmla="*/ 0 h 372427"/>
                    <a:gd name="connsiteX1" fmla="*/ 38100 w 38100"/>
                    <a:gd name="connsiteY1" fmla="*/ 0 h 372427"/>
                    <a:gd name="connsiteX2" fmla="*/ 38100 w 38100"/>
                    <a:gd name="connsiteY2" fmla="*/ 372428 h 372427"/>
                    <a:gd name="connsiteX3" fmla="*/ 0 w 38100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37242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96C4F650-CD0A-4110-8EA5-42BFC387A8AE}"/>
                    </a:ext>
                  </a:extLst>
                </p:cNvPr>
                <p:cNvSpPr/>
                <p:nvPr/>
              </p:nvSpPr>
              <p:spPr>
                <a:xfrm>
                  <a:off x="1051745" y="3478530"/>
                  <a:ext cx="38100" cy="372427"/>
                </a:xfrm>
                <a:custGeom>
                  <a:avLst/>
                  <a:gdLst>
                    <a:gd name="connsiteX0" fmla="*/ 0 w 38100"/>
                    <a:gd name="connsiteY0" fmla="*/ 0 h 372427"/>
                    <a:gd name="connsiteX1" fmla="*/ 38100 w 38100"/>
                    <a:gd name="connsiteY1" fmla="*/ 0 h 372427"/>
                    <a:gd name="connsiteX2" fmla="*/ 38100 w 38100"/>
                    <a:gd name="connsiteY2" fmla="*/ 372428 h 372427"/>
                    <a:gd name="connsiteX3" fmla="*/ 0 w 38100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37242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6105043E-0520-4502-B1BE-4440940E065D}"/>
                    </a:ext>
                  </a:extLst>
                </p:cNvPr>
                <p:cNvSpPr/>
                <p:nvPr/>
              </p:nvSpPr>
              <p:spPr>
                <a:xfrm>
                  <a:off x="954590" y="3342322"/>
                  <a:ext cx="684847" cy="571499"/>
                </a:xfrm>
                <a:custGeom>
                  <a:avLst/>
                  <a:gdLst>
                    <a:gd name="connsiteX0" fmla="*/ 684848 w 684847"/>
                    <a:gd name="connsiteY0" fmla="*/ 571500 h 571499"/>
                    <a:gd name="connsiteX1" fmla="*/ 388620 w 684847"/>
                    <a:gd name="connsiteY1" fmla="*/ 571500 h 571499"/>
                    <a:gd name="connsiteX2" fmla="*/ 0 w 684847"/>
                    <a:gd name="connsiteY2" fmla="*/ 182880 h 571499"/>
                    <a:gd name="connsiteX3" fmla="*/ 0 w 684847"/>
                    <a:gd name="connsiteY3" fmla="*/ 0 h 571499"/>
                    <a:gd name="connsiteX4" fmla="*/ 621983 w 684847"/>
                    <a:gd name="connsiteY4" fmla="*/ 0 h 571499"/>
                    <a:gd name="connsiteX5" fmla="*/ 538163 w 684847"/>
                    <a:gd name="connsiteY5" fmla="*/ 215265 h 571499"/>
                    <a:gd name="connsiteX6" fmla="*/ 545783 w 684847"/>
                    <a:gd name="connsiteY6" fmla="*/ 323850 h 571499"/>
                    <a:gd name="connsiteX7" fmla="*/ 684848 w 684847"/>
                    <a:gd name="connsiteY7" fmla="*/ 571500 h 571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4847" h="571499">
                      <a:moveTo>
                        <a:pt x="684848" y="571500"/>
                      </a:moveTo>
                      <a:lnTo>
                        <a:pt x="388620" y="571500"/>
                      </a:lnTo>
                      <a:cubicBezTo>
                        <a:pt x="174308" y="571500"/>
                        <a:pt x="0" y="397193"/>
                        <a:pt x="0" y="182880"/>
                      </a:cubicBezTo>
                      <a:lnTo>
                        <a:pt x="0" y="0"/>
                      </a:lnTo>
                      <a:lnTo>
                        <a:pt x="621983" y="0"/>
                      </a:lnTo>
                      <a:lnTo>
                        <a:pt x="538163" y="215265"/>
                      </a:lnTo>
                      <a:cubicBezTo>
                        <a:pt x="524828" y="250507"/>
                        <a:pt x="527685" y="290512"/>
                        <a:pt x="545783" y="323850"/>
                      </a:cubicBezTo>
                      <a:lnTo>
                        <a:pt x="684848" y="57150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C79692EA-3CFA-4DA6-92D5-4CCEC888EB8E}"/>
                    </a:ext>
                  </a:extLst>
                </p:cNvPr>
                <p:cNvSpPr/>
                <p:nvPr/>
              </p:nvSpPr>
              <p:spPr>
                <a:xfrm>
                  <a:off x="1092702" y="3342322"/>
                  <a:ext cx="564832" cy="432435"/>
                </a:xfrm>
                <a:custGeom>
                  <a:avLst/>
                  <a:gdLst>
                    <a:gd name="connsiteX0" fmla="*/ 564833 w 564832"/>
                    <a:gd name="connsiteY0" fmla="*/ 0 h 432435"/>
                    <a:gd name="connsiteX1" fmla="*/ 564833 w 564832"/>
                    <a:gd name="connsiteY1" fmla="*/ 432435 h 432435"/>
                    <a:gd name="connsiteX2" fmla="*/ 298133 w 564832"/>
                    <a:gd name="connsiteY2" fmla="*/ 432435 h 432435"/>
                    <a:gd name="connsiteX3" fmla="*/ 0 w 564832"/>
                    <a:gd name="connsiteY3" fmla="*/ 134302 h 432435"/>
                    <a:gd name="connsiteX4" fmla="*/ 0 w 564832"/>
                    <a:gd name="connsiteY4" fmla="*/ 952 h 432435"/>
                    <a:gd name="connsiteX5" fmla="*/ 564833 w 564832"/>
                    <a:gd name="connsiteY5" fmla="*/ 952 h 43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4832" h="432435">
                      <a:moveTo>
                        <a:pt x="564833" y="0"/>
                      </a:moveTo>
                      <a:lnTo>
                        <a:pt x="564833" y="432435"/>
                      </a:lnTo>
                      <a:lnTo>
                        <a:pt x="298133" y="432435"/>
                      </a:lnTo>
                      <a:cubicBezTo>
                        <a:pt x="133350" y="432435"/>
                        <a:pt x="0" y="299085"/>
                        <a:pt x="0" y="134302"/>
                      </a:cubicBezTo>
                      <a:lnTo>
                        <a:pt x="0" y="952"/>
                      </a:lnTo>
                      <a:lnTo>
                        <a:pt x="564833" y="95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DFE39F44-56AA-4070-B7F3-1AC182D6351F}"/>
                    </a:ext>
                  </a:extLst>
                </p:cNvPr>
                <p:cNvSpPr/>
                <p:nvPr/>
              </p:nvSpPr>
              <p:spPr>
                <a:xfrm>
                  <a:off x="916489" y="3291839"/>
                  <a:ext cx="604837" cy="160020"/>
                </a:xfrm>
                <a:custGeom>
                  <a:avLst/>
                  <a:gdLst>
                    <a:gd name="connsiteX0" fmla="*/ 604838 w 604837"/>
                    <a:gd name="connsiteY0" fmla="*/ 160020 h 160020"/>
                    <a:gd name="connsiteX1" fmla="*/ 80010 w 604837"/>
                    <a:gd name="connsiteY1" fmla="*/ 160020 h 160020"/>
                    <a:gd name="connsiteX2" fmla="*/ 0 w 604837"/>
                    <a:gd name="connsiteY2" fmla="*/ 80010 h 160020"/>
                    <a:gd name="connsiteX3" fmla="*/ 80010 w 604837"/>
                    <a:gd name="connsiteY3" fmla="*/ 0 h 160020"/>
                    <a:gd name="connsiteX4" fmla="*/ 604838 w 604837"/>
                    <a:gd name="connsiteY4" fmla="*/ 0 h 160020"/>
                    <a:gd name="connsiteX5" fmla="*/ 604838 w 604837"/>
                    <a:gd name="connsiteY5" fmla="*/ 160020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4837" h="160020">
                      <a:moveTo>
                        <a:pt x="604838" y="160020"/>
                      </a:moveTo>
                      <a:lnTo>
                        <a:pt x="80010" y="160020"/>
                      </a:lnTo>
                      <a:cubicBezTo>
                        <a:pt x="35243" y="160020"/>
                        <a:pt x="0" y="123825"/>
                        <a:pt x="0" y="80010"/>
                      </a:cubicBezTo>
                      <a:cubicBezTo>
                        <a:pt x="0" y="36195"/>
                        <a:pt x="36195" y="0"/>
                        <a:pt x="80010" y="0"/>
                      </a:cubicBezTo>
                      <a:lnTo>
                        <a:pt x="604838" y="0"/>
                      </a:lnTo>
                      <a:lnTo>
                        <a:pt x="604838" y="16002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3CB87999-7567-4338-BAEA-060731B9E237}"/>
                    </a:ext>
                  </a:extLst>
                </p:cNvPr>
                <p:cNvSpPr/>
                <p:nvPr/>
              </p:nvSpPr>
              <p:spPr>
                <a:xfrm>
                  <a:off x="1677537" y="4036695"/>
                  <a:ext cx="1138237" cy="211454"/>
                </a:xfrm>
                <a:custGeom>
                  <a:avLst/>
                  <a:gdLst>
                    <a:gd name="connsiteX0" fmla="*/ 0 w 1138237"/>
                    <a:gd name="connsiteY0" fmla="*/ 0 h 211454"/>
                    <a:gd name="connsiteX1" fmla="*/ 1138238 w 1138237"/>
                    <a:gd name="connsiteY1" fmla="*/ 0 h 211454"/>
                    <a:gd name="connsiteX2" fmla="*/ 1138238 w 1138237"/>
                    <a:gd name="connsiteY2" fmla="*/ 211455 h 211454"/>
                    <a:gd name="connsiteX3" fmla="*/ 0 w 1138237"/>
                    <a:gd name="connsiteY3" fmla="*/ 211455 h 211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8237" h="211454">
                      <a:moveTo>
                        <a:pt x="0" y="0"/>
                      </a:moveTo>
                      <a:lnTo>
                        <a:pt x="1138238" y="0"/>
                      </a:lnTo>
                      <a:lnTo>
                        <a:pt x="1138238" y="211455"/>
                      </a:lnTo>
                      <a:lnTo>
                        <a:pt x="0" y="211455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BAAD8619-BE93-4DB7-8B26-97AD0C9C20A2}"/>
                    </a:ext>
                  </a:extLst>
                </p:cNvPr>
                <p:cNvSpPr/>
                <p:nvPr/>
              </p:nvSpPr>
              <p:spPr>
                <a:xfrm>
                  <a:off x="1306385" y="3178492"/>
                  <a:ext cx="245422" cy="385762"/>
                </a:xfrm>
                <a:custGeom>
                  <a:avLst/>
                  <a:gdLst>
                    <a:gd name="connsiteX0" fmla="*/ 95880 w 245422"/>
                    <a:gd name="connsiteY0" fmla="*/ 385763 h 385762"/>
                    <a:gd name="connsiteX1" fmla="*/ 245422 w 245422"/>
                    <a:gd name="connsiteY1" fmla="*/ 0 h 385762"/>
                    <a:gd name="connsiteX2" fmla="*/ 153982 w 245422"/>
                    <a:gd name="connsiteY2" fmla="*/ 0 h 385762"/>
                    <a:gd name="connsiteX3" fmla="*/ 133980 w 245422"/>
                    <a:gd name="connsiteY3" fmla="*/ 13335 h 385762"/>
                    <a:gd name="connsiteX4" fmla="*/ 1582 w 245422"/>
                    <a:gd name="connsiteY4" fmla="*/ 356235 h 385762"/>
                    <a:gd name="connsiteX5" fmla="*/ 21585 w 245422"/>
                    <a:gd name="connsiteY5" fmla="*/ 385763 h 385762"/>
                    <a:gd name="connsiteX6" fmla="*/ 95880 w 245422"/>
                    <a:gd name="connsiteY6" fmla="*/ 385763 h 38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5422" h="385762">
                      <a:moveTo>
                        <a:pt x="95880" y="385763"/>
                      </a:moveTo>
                      <a:lnTo>
                        <a:pt x="245422" y="0"/>
                      </a:lnTo>
                      <a:lnTo>
                        <a:pt x="153982" y="0"/>
                      </a:lnTo>
                      <a:cubicBezTo>
                        <a:pt x="145410" y="0"/>
                        <a:pt x="136837" y="5715"/>
                        <a:pt x="133980" y="13335"/>
                      </a:cubicBezTo>
                      <a:lnTo>
                        <a:pt x="1582" y="356235"/>
                      </a:lnTo>
                      <a:cubicBezTo>
                        <a:pt x="-4133" y="370523"/>
                        <a:pt x="6345" y="385763"/>
                        <a:pt x="21585" y="385763"/>
                      </a:cubicBezTo>
                      <a:lnTo>
                        <a:pt x="95880" y="38576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EC528A06-96FF-4687-ACDE-AF660495E8A7}"/>
                    </a:ext>
                  </a:extLst>
                </p:cNvPr>
                <p:cNvSpPr/>
                <p:nvPr/>
              </p:nvSpPr>
              <p:spPr>
                <a:xfrm>
                  <a:off x="1327017" y="3178492"/>
                  <a:ext cx="255269" cy="385762"/>
                </a:xfrm>
                <a:custGeom>
                  <a:avLst/>
                  <a:gdLst>
                    <a:gd name="connsiteX0" fmla="*/ 105727 w 255269"/>
                    <a:gd name="connsiteY0" fmla="*/ 385763 h 385762"/>
                    <a:gd name="connsiteX1" fmla="*/ 255270 w 255269"/>
                    <a:gd name="connsiteY1" fmla="*/ 0 h 385762"/>
                    <a:gd name="connsiteX2" fmla="*/ 149542 w 255269"/>
                    <a:gd name="connsiteY2" fmla="*/ 0 h 385762"/>
                    <a:gd name="connsiteX3" fmla="*/ 0 w 255269"/>
                    <a:gd name="connsiteY3" fmla="*/ 385763 h 38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269" h="385762">
                      <a:moveTo>
                        <a:pt x="105727" y="385763"/>
                      </a:moveTo>
                      <a:lnTo>
                        <a:pt x="255270" y="0"/>
                      </a:lnTo>
                      <a:lnTo>
                        <a:pt x="149542" y="0"/>
                      </a:lnTo>
                      <a:lnTo>
                        <a:pt x="0" y="385763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932ADFB5-4D05-47DF-B875-15F26125EE56}"/>
                    </a:ext>
                  </a:extLst>
                </p:cNvPr>
                <p:cNvSpPr/>
                <p:nvPr/>
              </p:nvSpPr>
              <p:spPr>
                <a:xfrm>
                  <a:off x="1566095" y="3268979"/>
                  <a:ext cx="1319212" cy="710565"/>
                </a:xfrm>
                <a:custGeom>
                  <a:avLst/>
                  <a:gdLst>
                    <a:gd name="connsiteX0" fmla="*/ 1063943 w 1319212"/>
                    <a:gd name="connsiteY0" fmla="*/ 346710 h 710565"/>
                    <a:gd name="connsiteX1" fmla="*/ 1021080 w 1319212"/>
                    <a:gd name="connsiteY1" fmla="*/ 423863 h 710565"/>
                    <a:gd name="connsiteX2" fmla="*/ 930593 w 1319212"/>
                    <a:gd name="connsiteY2" fmla="*/ 477203 h 710565"/>
                    <a:gd name="connsiteX3" fmla="*/ 426720 w 1319212"/>
                    <a:gd name="connsiteY3" fmla="*/ 477203 h 710565"/>
                    <a:gd name="connsiteX4" fmla="*/ 336233 w 1319212"/>
                    <a:gd name="connsiteY4" fmla="*/ 423863 h 710565"/>
                    <a:gd name="connsiteX5" fmla="*/ 98108 w 1319212"/>
                    <a:gd name="connsiteY5" fmla="*/ 0 h 710565"/>
                    <a:gd name="connsiteX6" fmla="*/ 0 w 1319212"/>
                    <a:gd name="connsiteY6" fmla="*/ 278130 h 710565"/>
                    <a:gd name="connsiteX7" fmla="*/ 133350 w 1319212"/>
                    <a:gd name="connsiteY7" fmla="*/ 515303 h 710565"/>
                    <a:gd name="connsiteX8" fmla="*/ 36195 w 1319212"/>
                    <a:gd name="connsiteY8" fmla="*/ 515303 h 710565"/>
                    <a:gd name="connsiteX9" fmla="*/ 36195 w 1319212"/>
                    <a:gd name="connsiteY9" fmla="*/ 710565 h 710565"/>
                    <a:gd name="connsiteX10" fmla="*/ 1256348 w 1319212"/>
                    <a:gd name="connsiteY10" fmla="*/ 710565 h 710565"/>
                    <a:gd name="connsiteX11" fmla="*/ 1256348 w 1319212"/>
                    <a:gd name="connsiteY11" fmla="*/ 515303 h 710565"/>
                    <a:gd name="connsiteX12" fmla="*/ 1224915 w 1319212"/>
                    <a:gd name="connsiteY12" fmla="*/ 515303 h 710565"/>
                    <a:gd name="connsiteX13" fmla="*/ 1319213 w 1319212"/>
                    <a:gd name="connsiteY13" fmla="*/ 346710 h 710565"/>
                    <a:gd name="connsiteX14" fmla="*/ 1063943 w 1319212"/>
                    <a:gd name="connsiteY14" fmla="*/ 346710 h 71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19212" h="710565">
                      <a:moveTo>
                        <a:pt x="1063943" y="346710"/>
                      </a:moveTo>
                      <a:lnTo>
                        <a:pt x="1021080" y="423863"/>
                      </a:lnTo>
                      <a:cubicBezTo>
                        <a:pt x="1002983" y="456248"/>
                        <a:pt x="968693" y="477203"/>
                        <a:pt x="930593" y="477203"/>
                      </a:cubicBezTo>
                      <a:lnTo>
                        <a:pt x="426720" y="477203"/>
                      </a:lnTo>
                      <a:cubicBezTo>
                        <a:pt x="389573" y="477203"/>
                        <a:pt x="354330" y="457200"/>
                        <a:pt x="336233" y="423863"/>
                      </a:cubicBezTo>
                      <a:lnTo>
                        <a:pt x="98108" y="0"/>
                      </a:lnTo>
                      <a:lnTo>
                        <a:pt x="0" y="278130"/>
                      </a:lnTo>
                      <a:lnTo>
                        <a:pt x="133350" y="515303"/>
                      </a:lnTo>
                      <a:lnTo>
                        <a:pt x="36195" y="515303"/>
                      </a:lnTo>
                      <a:lnTo>
                        <a:pt x="36195" y="710565"/>
                      </a:lnTo>
                      <a:lnTo>
                        <a:pt x="1256348" y="710565"/>
                      </a:lnTo>
                      <a:lnTo>
                        <a:pt x="1256348" y="515303"/>
                      </a:lnTo>
                      <a:lnTo>
                        <a:pt x="1224915" y="515303"/>
                      </a:lnTo>
                      <a:lnTo>
                        <a:pt x="1319213" y="346710"/>
                      </a:lnTo>
                      <a:lnTo>
                        <a:pt x="1063943" y="346710"/>
                      </a:lnTo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DFBAA9A5-E3C6-4672-9AD9-93777FC950BD}"/>
                    </a:ext>
                  </a:extLst>
                </p:cNvPr>
                <p:cNvSpPr/>
                <p:nvPr/>
              </p:nvSpPr>
              <p:spPr>
                <a:xfrm>
                  <a:off x="1344137" y="3078479"/>
                  <a:ext cx="465797" cy="901065"/>
                </a:xfrm>
                <a:custGeom>
                  <a:avLst/>
                  <a:gdLst>
                    <a:gd name="connsiteX0" fmla="*/ 192430 w 465797"/>
                    <a:gd name="connsiteY0" fmla="*/ 901065 h 901065"/>
                    <a:gd name="connsiteX1" fmla="*/ 16218 w 465797"/>
                    <a:gd name="connsiteY1" fmla="*/ 587693 h 901065"/>
                    <a:gd name="connsiteX2" fmla="*/ 8598 w 465797"/>
                    <a:gd name="connsiteY2" fmla="*/ 479108 h 901065"/>
                    <a:gd name="connsiteX3" fmla="*/ 182905 w 465797"/>
                    <a:gd name="connsiteY3" fmla="*/ 29528 h 901065"/>
                    <a:gd name="connsiteX4" fmla="*/ 225768 w 465797"/>
                    <a:gd name="connsiteY4" fmla="*/ 0 h 901065"/>
                    <a:gd name="connsiteX5" fmla="*/ 465798 w 465797"/>
                    <a:gd name="connsiteY5" fmla="*/ 0 h 901065"/>
                    <a:gd name="connsiteX6" fmla="*/ 280060 w 465797"/>
                    <a:gd name="connsiteY6" fmla="*/ 479108 h 901065"/>
                    <a:gd name="connsiteX7" fmla="*/ 287680 w 465797"/>
                    <a:gd name="connsiteY7" fmla="*/ 587693 h 901065"/>
                    <a:gd name="connsiteX8" fmla="*/ 463893 w 465797"/>
                    <a:gd name="connsiteY8" fmla="*/ 901065 h 901065"/>
                    <a:gd name="connsiteX9" fmla="*/ 192430 w 465797"/>
                    <a:gd name="connsiteY9" fmla="*/ 901065 h 90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5797" h="901065">
                      <a:moveTo>
                        <a:pt x="192430" y="901065"/>
                      </a:moveTo>
                      <a:lnTo>
                        <a:pt x="16218" y="587693"/>
                      </a:lnTo>
                      <a:cubicBezTo>
                        <a:pt x="-2832" y="554355"/>
                        <a:pt x="-4737" y="514350"/>
                        <a:pt x="8598" y="479108"/>
                      </a:cubicBezTo>
                      <a:lnTo>
                        <a:pt x="182905" y="29528"/>
                      </a:lnTo>
                      <a:cubicBezTo>
                        <a:pt x="189573" y="11430"/>
                        <a:pt x="206718" y="0"/>
                        <a:pt x="225768" y="0"/>
                      </a:cubicBezTo>
                      <a:lnTo>
                        <a:pt x="465798" y="0"/>
                      </a:lnTo>
                      <a:lnTo>
                        <a:pt x="280060" y="479108"/>
                      </a:lnTo>
                      <a:cubicBezTo>
                        <a:pt x="266725" y="514350"/>
                        <a:pt x="269583" y="554355"/>
                        <a:pt x="287680" y="587693"/>
                      </a:cubicBezTo>
                      <a:lnTo>
                        <a:pt x="463893" y="901065"/>
                      </a:lnTo>
                      <a:lnTo>
                        <a:pt x="192430" y="90106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CBF16158-8B25-401D-BC59-3A70A4EA7A25}"/>
                    </a:ext>
                  </a:extLst>
                </p:cNvPr>
                <p:cNvSpPr/>
                <p:nvPr/>
              </p:nvSpPr>
              <p:spPr>
                <a:xfrm>
                  <a:off x="1345114" y="3614737"/>
                  <a:ext cx="331469" cy="363854"/>
                </a:xfrm>
                <a:custGeom>
                  <a:avLst/>
                  <a:gdLst>
                    <a:gd name="connsiteX0" fmla="*/ 0 w 331469"/>
                    <a:gd name="connsiteY0" fmla="*/ 0 h 363854"/>
                    <a:gd name="connsiteX1" fmla="*/ 16193 w 331469"/>
                    <a:gd name="connsiteY1" fmla="*/ 50483 h 363854"/>
                    <a:gd name="connsiteX2" fmla="*/ 160020 w 331469"/>
                    <a:gd name="connsiteY2" fmla="*/ 307658 h 363854"/>
                    <a:gd name="connsiteX3" fmla="*/ 191453 w 331469"/>
                    <a:gd name="connsiteY3" fmla="*/ 363855 h 363854"/>
                    <a:gd name="connsiteX4" fmla="*/ 331470 w 331469"/>
                    <a:gd name="connsiteY4" fmla="*/ 363855 h 363854"/>
                    <a:gd name="connsiteX5" fmla="*/ 300038 w 331469"/>
                    <a:gd name="connsiteY5" fmla="*/ 307658 h 363854"/>
                    <a:gd name="connsiteX6" fmla="*/ 156210 w 331469"/>
                    <a:gd name="connsiteY6" fmla="*/ 50483 h 363854"/>
                    <a:gd name="connsiteX7" fmla="*/ 140018 w 331469"/>
                    <a:gd name="connsiteY7" fmla="*/ 0 h 363854"/>
                    <a:gd name="connsiteX8" fmla="*/ 0 w 331469"/>
                    <a:gd name="connsiteY8" fmla="*/ 0 h 36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469" h="363854">
                      <a:moveTo>
                        <a:pt x="0" y="0"/>
                      </a:moveTo>
                      <a:cubicBezTo>
                        <a:pt x="1905" y="18097"/>
                        <a:pt x="6668" y="35242"/>
                        <a:pt x="16193" y="50483"/>
                      </a:cubicBezTo>
                      <a:lnTo>
                        <a:pt x="160020" y="307658"/>
                      </a:lnTo>
                      <a:lnTo>
                        <a:pt x="191453" y="363855"/>
                      </a:lnTo>
                      <a:lnTo>
                        <a:pt x="331470" y="363855"/>
                      </a:lnTo>
                      <a:lnTo>
                        <a:pt x="300038" y="307658"/>
                      </a:lnTo>
                      <a:lnTo>
                        <a:pt x="156210" y="50483"/>
                      </a:lnTo>
                      <a:cubicBezTo>
                        <a:pt x="147638" y="34290"/>
                        <a:pt x="141923" y="17145"/>
                        <a:pt x="14001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65FBF68C-82D5-40B3-9233-56C34465272B}"/>
                    </a:ext>
                  </a:extLst>
                </p:cNvPr>
                <p:cNvSpPr/>
                <p:nvPr/>
              </p:nvSpPr>
              <p:spPr>
                <a:xfrm>
                  <a:off x="2679567" y="3615690"/>
                  <a:ext cx="462915" cy="363854"/>
                </a:xfrm>
                <a:custGeom>
                  <a:avLst/>
                  <a:gdLst>
                    <a:gd name="connsiteX0" fmla="*/ 176213 w 462915"/>
                    <a:gd name="connsiteY0" fmla="*/ 50482 h 363854"/>
                    <a:gd name="connsiteX1" fmla="*/ 0 w 462915"/>
                    <a:gd name="connsiteY1" fmla="*/ 363855 h 363854"/>
                    <a:gd name="connsiteX2" fmla="*/ 271463 w 462915"/>
                    <a:gd name="connsiteY2" fmla="*/ 363855 h 363854"/>
                    <a:gd name="connsiteX3" fmla="*/ 447675 w 462915"/>
                    <a:gd name="connsiteY3" fmla="*/ 50482 h 363854"/>
                    <a:gd name="connsiteX4" fmla="*/ 462915 w 462915"/>
                    <a:gd name="connsiteY4" fmla="*/ 0 h 363854"/>
                    <a:gd name="connsiteX5" fmla="*/ 191453 w 462915"/>
                    <a:gd name="connsiteY5" fmla="*/ 0 h 363854"/>
                    <a:gd name="connsiteX6" fmla="*/ 176213 w 462915"/>
                    <a:gd name="connsiteY6" fmla="*/ 50482 h 36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2915" h="363854">
                      <a:moveTo>
                        <a:pt x="176213" y="50482"/>
                      </a:moveTo>
                      <a:lnTo>
                        <a:pt x="0" y="363855"/>
                      </a:lnTo>
                      <a:lnTo>
                        <a:pt x="271463" y="363855"/>
                      </a:lnTo>
                      <a:lnTo>
                        <a:pt x="447675" y="50482"/>
                      </a:lnTo>
                      <a:cubicBezTo>
                        <a:pt x="456248" y="35242"/>
                        <a:pt x="461963" y="17145"/>
                        <a:pt x="462915" y="0"/>
                      </a:cubicBezTo>
                      <a:lnTo>
                        <a:pt x="191453" y="0"/>
                      </a:lnTo>
                      <a:cubicBezTo>
                        <a:pt x="190500" y="17145"/>
                        <a:pt x="184785" y="34290"/>
                        <a:pt x="176213" y="5048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06E738BC-EA6F-4B9C-B5E0-8EE51922ED1D}"/>
                    </a:ext>
                  </a:extLst>
                </p:cNvPr>
                <p:cNvSpPr/>
                <p:nvPr/>
              </p:nvSpPr>
              <p:spPr>
                <a:xfrm>
                  <a:off x="2681472" y="3615690"/>
                  <a:ext cx="330517" cy="362902"/>
                </a:xfrm>
                <a:custGeom>
                  <a:avLst/>
                  <a:gdLst>
                    <a:gd name="connsiteX0" fmla="*/ 175260 w 330517"/>
                    <a:gd name="connsiteY0" fmla="*/ 48577 h 362902"/>
                    <a:gd name="connsiteX1" fmla="*/ 31432 w 330517"/>
                    <a:gd name="connsiteY1" fmla="*/ 306705 h 362902"/>
                    <a:gd name="connsiteX2" fmla="*/ 0 w 330517"/>
                    <a:gd name="connsiteY2" fmla="*/ 362902 h 362902"/>
                    <a:gd name="connsiteX3" fmla="*/ 140017 w 330517"/>
                    <a:gd name="connsiteY3" fmla="*/ 362902 h 362902"/>
                    <a:gd name="connsiteX4" fmla="*/ 171450 w 330517"/>
                    <a:gd name="connsiteY4" fmla="*/ 306705 h 362902"/>
                    <a:gd name="connsiteX5" fmla="*/ 315277 w 330517"/>
                    <a:gd name="connsiteY5" fmla="*/ 49530 h 362902"/>
                    <a:gd name="connsiteX6" fmla="*/ 330517 w 330517"/>
                    <a:gd name="connsiteY6" fmla="*/ 0 h 362902"/>
                    <a:gd name="connsiteX7" fmla="*/ 189547 w 330517"/>
                    <a:gd name="connsiteY7" fmla="*/ 0 h 362902"/>
                    <a:gd name="connsiteX8" fmla="*/ 175260 w 330517"/>
                    <a:gd name="connsiteY8" fmla="*/ 48577 h 362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0517" h="362902">
                      <a:moveTo>
                        <a:pt x="175260" y="48577"/>
                      </a:moveTo>
                      <a:lnTo>
                        <a:pt x="31432" y="306705"/>
                      </a:lnTo>
                      <a:lnTo>
                        <a:pt x="0" y="362902"/>
                      </a:lnTo>
                      <a:lnTo>
                        <a:pt x="140017" y="362902"/>
                      </a:lnTo>
                      <a:lnTo>
                        <a:pt x="171450" y="306705"/>
                      </a:lnTo>
                      <a:lnTo>
                        <a:pt x="315277" y="49530"/>
                      </a:lnTo>
                      <a:cubicBezTo>
                        <a:pt x="323850" y="34290"/>
                        <a:pt x="329565" y="17145"/>
                        <a:pt x="330517" y="0"/>
                      </a:cubicBezTo>
                      <a:lnTo>
                        <a:pt x="189547" y="0"/>
                      </a:lnTo>
                      <a:cubicBezTo>
                        <a:pt x="188595" y="17145"/>
                        <a:pt x="182880" y="35242"/>
                        <a:pt x="175260" y="4857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B7524F55-BF47-4B6B-99D5-3849CA5D4C1C}"/>
                    </a:ext>
                  </a:extLst>
                </p:cNvPr>
                <p:cNvSpPr/>
                <p:nvPr/>
              </p:nvSpPr>
              <p:spPr>
                <a:xfrm>
                  <a:off x="1449889" y="3977640"/>
                  <a:ext cx="1584007" cy="59054"/>
                </a:xfrm>
                <a:custGeom>
                  <a:avLst/>
                  <a:gdLst>
                    <a:gd name="connsiteX0" fmla="*/ 1554480 w 1584007"/>
                    <a:gd name="connsiteY0" fmla="*/ 59055 h 59054"/>
                    <a:gd name="connsiteX1" fmla="*/ 29528 w 1584007"/>
                    <a:gd name="connsiteY1" fmla="*/ 59055 h 59054"/>
                    <a:gd name="connsiteX2" fmla="*/ 0 w 1584007"/>
                    <a:gd name="connsiteY2" fmla="*/ 29527 h 59054"/>
                    <a:gd name="connsiteX3" fmla="*/ 29528 w 1584007"/>
                    <a:gd name="connsiteY3" fmla="*/ 0 h 59054"/>
                    <a:gd name="connsiteX4" fmla="*/ 1554480 w 1584007"/>
                    <a:gd name="connsiteY4" fmla="*/ 0 h 59054"/>
                    <a:gd name="connsiteX5" fmla="*/ 1584008 w 1584007"/>
                    <a:gd name="connsiteY5" fmla="*/ 29527 h 59054"/>
                    <a:gd name="connsiteX6" fmla="*/ 1554480 w 1584007"/>
                    <a:gd name="connsiteY6" fmla="*/ 59055 h 59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4007" h="59054">
                      <a:moveTo>
                        <a:pt x="1554480" y="59055"/>
                      </a:moveTo>
                      <a:lnTo>
                        <a:pt x="29528" y="59055"/>
                      </a:lnTo>
                      <a:cubicBezTo>
                        <a:pt x="13335" y="59055"/>
                        <a:pt x="0" y="45720"/>
                        <a:pt x="0" y="29527"/>
                      </a:cubicBezTo>
                      <a:cubicBezTo>
                        <a:pt x="0" y="13335"/>
                        <a:pt x="13335" y="0"/>
                        <a:pt x="29528" y="0"/>
                      </a:cubicBezTo>
                      <a:lnTo>
                        <a:pt x="1554480" y="0"/>
                      </a:lnTo>
                      <a:cubicBezTo>
                        <a:pt x="1570673" y="0"/>
                        <a:pt x="1584008" y="13335"/>
                        <a:pt x="1584008" y="29527"/>
                      </a:cubicBezTo>
                      <a:cubicBezTo>
                        <a:pt x="1584008" y="46672"/>
                        <a:pt x="1570673" y="59055"/>
                        <a:pt x="1554480" y="59055"/>
                      </a:cubicBezTo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184FB99E-D1DD-4B35-8A95-BD9F1A647C1A}"/>
                    </a:ext>
                  </a:extLst>
                </p:cNvPr>
                <p:cNvSpPr/>
                <p:nvPr/>
              </p:nvSpPr>
              <p:spPr>
                <a:xfrm>
                  <a:off x="1090797" y="4100512"/>
                  <a:ext cx="237172" cy="176212"/>
                </a:xfrm>
                <a:custGeom>
                  <a:avLst/>
                  <a:gdLst>
                    <a:gd name="connsiteX0" fmla="*/ 237173 w 237172"/>
                    <a:gd name="connsiteY0" fmla="*/ 0 h 176212"/>
                    <a:gd name="connsiteX1" fmla="*/ 175260 w 237172"/>
                    <a:gd name="connsiteY1" fmla="*/ 61913 h 176212"/>
                    <a:gd name="connsiteX2" fmla="*/ 175260 w 237172"/>
                    <a:gd name="connsiteY2" fmla="*/ 176213 h 176212"/>
                    <a:gd name="connsiteX3" fmla="*/ 0 w 237172"/>
                    <a:gd name="connsiteY3" fmla="*/ 176213 h 176212"/>
                    <a:gd name="connsiteX4" fmla="*/ 0 w 237172"/>
                    <a:gd name="connsiteY4" fmla="*/ 61913 h 176212"/>
                    <a:gd name="connsiteX5" fmla="*/ 61913 w 237172"/>
                    <a:gd name="connsiteY5" fmla="*/ 0 h 176212"/>
                    <a:gd name="connsiteX6" fmla="*/ 237173 w 237172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172" h="176212">
                      <a:moveTo>
                        <a:pt x="237173" y="0"/>
                      </a:moveTo>
                      <a:cubicBezTo>
                        <a:pt x="202883" y="0"/>
                        <a:pt x="175260" y="27622"/>
                        <a:pt x="175260" y="61913"/>
                      </a:cubicBezTo>
                      <a:lnTo>
                        <a:pt x="17526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237173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263AF9DF-F37B-4401-A657-464DDB85DD1C}"/>
                    </a:ext>
                  </a:extLst>
                </p:cNvPr>
                <p:cNvSpPr/>
                <p:nvPr/>
              </p:nvSpPr>
              <p:spPr>
                <a:xfrm>
                  <a:off x="1990909" y="4100512"/>
                  <a:ext cx="147637" cy="176212"/>
                </a:xfrm>
                <a:custGeom>
                  <a:avLst/>
                  <a:gdLst>
                    <a:gd name="connsiteX0" fmla="*/ 0 w 147637"/>
                    <a:gd name="connsiteY0" fmla="*/ 0 h 176212"/>
                    <a:gd name="connsiteX1" fmla="*/ 61913 w 147637"/>
                    <a:gd name="connsiteY1" fmla="*/ 61913 h 176212"/>
                    <a:gd name="connsiteX2" fmla="*/ 61913 w 147637"/>
                    <a:gd name="connsiteY2" fmla="*/ 176213 h 176212"/>
                    <a:gd name="connsiteX3" fmla="*/ 147638 w 147637"/>
                    <a:gd name="connsiteY3" fmla="*/ 176213 h 176212"/>
                    <a:gd name="connsiteX4" fmla="*/ 147638 w 147637"/>
                    <a:gd name="connsiteY4" fmla="*/ 61913 h 176212"/>
                    <a:gd name="connsiteX5" fmla="*/ 85725 w 147637"/>
                    <a:gd name="connsiteY5" fmla="*/ 0 h 176212"/>
                    <a:gd name="connsiteX6" fmla="*/ 0 w 147637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7637" h="176212">
                      <a:moveTo>
                        <a:pt x="0" y="0"/>
                      </a:moveTo>
                      <a:cubicBezTo>
                        <a:pt x="34290" y="0"/>
                        <a:pt x="61913" y="27622"/>
                        <a:pt x="61913" y="61913"/>
                      </a:cubicBezTo>
                      <a:lnTo>
                        <a:pt x="61913" y="176213"/>
                      </a:lnTo>
                      <a:lnTo>
                        <a:pt x="147638" y="176213"/>
                      </a:lnTo>
                      <a:lnTo>
                        <a:pt x="147638" y="61913"/>
                      </a:lnTo>
                      <a:cubicBezTo>
                        <a:pt x="147638" y="27622"/>
                        <a:pt x="120015" y="0"/>
                        <a:pt x="8572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8CF6DAAB-8C9E-42C8-BA57-5C850DBD9A9A}"/>
                    </a:ext>
                  </a:extLst>
                </p:cNvPr>
                <p:cNvSpPr/>
                <p:nvPr/>
              </p:nvSpPr>
              <p:spPr>
                <a:xfrm>
                  <a:off x="1463225" y="4036695"/>
                  <a:ext cx="419100" cy="28575"/>
                </a:xfrm>
                <a:custGeom>
                  <a:avLst/>
                  <a:gdLst>
                    <a:gd name="connsiteX0" fmla="*/ 0 w 419100"/>
                    <a:gd name="connsiteY0" fmla="*/ 0 h 28575"/>
                    <a:gd name="connsiteX1" fmla="*/ 419100 w 419100"/>
                    <a:gd name="connsiteY1" fmla="*/ 0 h 28575"/>
                    <a:gd name="connsiteX2" fmla="*/ 419100 w 419100"/>
                    <a:gd name="connsiteY2" fmla="*/ 28575 h 28575"/>
                    <a:gd name="connsiteX3" fmla="*/ 0 w 419100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9100" h="28575">
                      <a:moveTo>
                        <a:pt x="0" y="0"/>
                      </a:moveTo>
                      <a:lnTo>
                        <a:pt x="419100" y="0"/>
                      </a:lnTo>
                      <a:lnTo>
                        <a:pt x="419100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AF0CBF93-548D-49A3-906D-7E8D5F14EAB7}"/>
                    </a:ext>
                  </a:extLst>
                </p:cNvPr>
                <p:cNvSpPr/>
                <p:nvPr/>
              </p:nvSpPr>
              <p:spPr>
                <a:xfrm>
                  <a:off x="1463225" y="4036695"/>
                  <a:ext cx="103822" cy="28575"/>
                </a:xfrm>
                <a:custGeom>
                  <a:avLst/>
                  <a:gdLst>
                    <a:gd name="connsiteX0" fmla="*/ 0 w 103822"/>
                    <a:gd name="connsiteY0" fmla="*/ 0 h 28575"/>
                    <a:gd name="connsiteX1" fmla="*/ 103822 w 103822"/>
                    <a:gd name="connsiteY1" fmla="*/ 0 h 28575"/>
                    <a:gd name="connsiteX2" fmla="*/ 103822 w 103822"/>
                    <a:gd name="connsiteY2" fmla="*/ 28575 h 28575"/>
                    <a:gd name="connsiteX3" fmla="*/ 0 w 103822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2" h="28575">
                      <a:moveTo>
                        <a:pt x="0" y="0"/>
                      </a:moveTo>
                      <a:lnTo>
                        <a:pt x="103822" y="0"/>
                      </a:lnTo>
                      <a:lnTo>
                        <a:pt x="103822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C9618CAB-1F27-4EC2-BC0E-3EDCB6A0389E}"/>
                    </a:ext>
                  </a:extLst>
                </p:cNvPr>
                <p:cNvSpPr/>
                <p:nvPr/>
              </p:nvSpPr>
              <p:spPr>
                <a:xfrm>
                  <a:off x="1064127" y="4276725"/>
                  <a:ext cx="1101089" cy="60959"/>
                </a:xfrm>
                <a:custGeom>
                  <a:avLst/>
                  <a:gdLst>
                    <a:gd name="connsiteX0" fmla="*/ 1067753 w 1101089"/>
                    <a:gd name="connsiteY0" fmla="*/ 0 h 60959"/>
                    <a:gd name="connsiteX1" fmla="*/ 33338 w 1101089"/>
                    <a:gd name="connsiteY1" fmla="*/ 0 h 60959"/>
                    <a:gd name="connsiteX2" fmla="*/ 0 w 1101089"/>
                    <a:gd name="connsiteY2" fmla="*/ 33338 h 60959"/>
                    <a:gd name="connsiteX3" fmla="*/ 0 w 1101089"/>
                    <a:gd name="connsiteY3" fmla="*/ 60960 h 60959"/>
                    <a:gd name="connsiteX4" fmla="*/ 1101090 w 1101089"/>
                    <a:gd name="connsiteY4" fmla="*/ 60960 h 60959"/>
                    <a:gd name="connsiteX5" fmla="*/ 1101090 w 1101089"/>
                    <a:gd name="connsiteY5" fmla="*/ 33338 h 60959"/>
                    <a:gd name="connsiteX6" fmla="*/ 1067753 w 1101089"/>
                    <a:gd name="connsiteY6" fmla="*/ 0 h 60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1089" h="60959">
                      <a:moveTo>
                        <a:pt x="1067753" y="0"/>
                      </a:moveTo>
                      <a:lnTo>
                        <a:pt x="33338" y="0"/>
                      </a:lnTo>
                      <a:cubicBezTo>
                        <a:pt x="15240" y="0"/>
                        <a:pt x="0" y="15240"/>
                        <a:pt x="0" y="33338"/>
                      </a:cubicBezTo>
                      <a:lnTo>
                        <a:pt x="0" y="60960"/>
                      </a:lnTo>
                      <a:lnTo>
                        <a:pt x="1101090" y="60960"/>
                      </a:lnTo>
                      <a:lnTo>
                        <a:pt x="1101090" y="33338"/>
                      </a:lnTo>
                      <a:cubicBezTo>
                        <a:pt x="1101090" y="15240"/>
                        <a:pt x="1085850" y="0"/>
                        <a:pt x="1067753" y="0"/>
                      </a:cubicBezTo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792F074C-B4C2-406F-ADEC-CC0FE01CD9D3}"/>
                    </a:ext>
                  </a:extLst>
                </p:cNvPr>
                <p:cNvSpPr/>
                <p:nvPr/>
              </p:nvSpPr>
              <p:spPr>
                <a:xfrm>
                  <a:off x="2317617" y="4100512"/>
                  <a:ext cx="237172" cy="176212"/>
                </a:xfrm>
                <a:custGeom>
                  <a:avLst/>
                  <a:gdLst>
                    <a:gd name="connsiteX0" fmla="*/ 237173 w 237172"/>
                    <a:gd name="connsiteY0" fmla="*/ 0 h 176212"/>
                    <a:gd name="connsiteX1" fmla="*/ 175260 w 237172"/>
                    <a:gd name="connsiteY1" fmla="*/ 61913 h 176212"/>
                    <a:gd name="connsiteX2" fmla="*/ 175260 w 237172"/>
                    <a:gd name="connsiteY2" fmla="*/ 176213 h 176212"/>
                    <a:gd name="connsiteX3" fmla="*/ 0 w 237172"/>
                    <a:gd name="connsiteY3" fmla="*/ 176213 h 176212"/>
                    <a:gd name="connsiteX4" fmla="*/ 0 w 237172"/>
                    <a:gd name="connsiteY4" fmla="*/ 61913 h 176212"/>
                    <a:gd name="connsiteX5" fmla="*/ 61913 w 237172"/>
                    <a:gd name="connsiteY5" fmla="*/ 0 h 176212"/>
                    <a:gd name="connsiteX6" fmla="*/ 237173 w 237172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172" h="176212">
                      <a:moveTo>
                        <a:pt x="237173" y="0"/>
                      </a:moveTo>
                      <a:cubicBezTo>
                        <a:pt x="202883" y="0"/>
                        <a:pt x="175260" y="27622"/>
                        <a:pt x="175260" y="61913"/>
                      </a:cubicBezTo>
                      <a:lnTo>
                        <a:pt x="17526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3" y="0"/>
                        <a:pt x="61913" y="0"/>
                      </a:cubicBezTo>
                      <a:lnTo>
                        <a:pt x="237173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58A04F08-B39A-4903-A261-A3E5FF9800E7}"/>
                    </a:ext>
                  </a:extLst>
                </p:cNvPr>
                <p:cNvSpPr/>
                <p:nvPr/>
              </p:nvSpPr>
              <p:spPr>
                <a:xfrm>
                  <a:off x="3217729" y="4100512"/>
                  <a:ext cx="147637" cy="176212"/>
                </a:xfrm>
                <a:custGeom>
                  <a:avLst/>
                  <a:gdLst>
                    <a:gd name="connsiteX0" fmla="*/ 0 w 147637"/>
                    <a:gd name="connsiteY0" fmla="*/ 0 h 176212"/>
                    <a:gd name="connsiteX1" fmla="*/ 61913 w 147637"/>
                    <a:gd name="connsiteY1" fmla="*/ 61913 h 176212"/>
                    <a:gd name="connsiteX2" fmla="*/ 61913 w 147637"/>
                    <a:gd name="connsiteY2" fmla="*/ 176213 h 176212"/>
                    <a:gd name="connsiteX3" fmla="*/ 147638 w 147637"/>
                    <a:gd name="connsiteY3" fmla="*/ 176213 h 176212"/>
                    <a:gd name="connsiteX4" fmla="*/ 147638 w 147637"/>
                    <a:gd name="connsiteY4" fmla="*/ 61913 h 176212"/>
                    <a:gd name="connsiteX5" fmla="*/ 85725 w 147637"/>
                    <a:gd name="connsiteY5" fmla="*/ 0 h 176212"/>
                    <a:gd name="connsiteX6" fmla="*/ 0 w 147637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7637" h="176212">
                      <a:moveTo>
                        <a:pt x="0" y="0"/>
                      </a:moveTo>
                      <a:cubicBezTo>
                        <a:pt x="34290" y="0"/>
                        <a:pt x="61913" y="27622"/>
                        <a:pt x="61913" y="61913"/>
                      </a:cubicBezTo>
                      <a:lnTo>
                        <a:pt x="61913" y="176213"/>
                      </a:lnTo>
                      <a:lnTo>
                        <a:pt x="147638" y="176213"/>
                      </a:lnTo>
                      <a:lnTo>
                        <a:pt x="147638" y="61913"/>
                      </a:lnTo>
                      <a:cubicBezTo>
                        <a:pt x="147638" y="27622"/>
                        <a:pt x="120015" y="0"/>
                        <a:pt x="8572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EDF1C0CF-1B97-42B0-8C85-3211727E5507}"/>
                    </a:ext>
                  </a:extLst>
                </p:cNvPr>
                <p:cNvSpPr/>
                <p:nvPr/>
              </p:nvSpPr>
              <p:spPr>
                <a:xfrm>
                  <a:off x="2573840" y="4036695"/>
                  <a:ext cx="419100" cy="28575"/>
                </a:xfrm>
                <a:custGeom>
                  <a:avLst/>
                  <a:gdLst>
                    <a:gd name="connsiteX0" fmla="*/ 0 w 419100"/>
                    <a:gd name="connsiteY0" fmla="*/ 0 h 28575"/>
                    <a:gd name="connsiteX1" fmla="*/ 419100 w 419100"/>
                    <a:gd name="connsiteY1" fmla="*/ 0 h 28575"/>
                    <a:gd name="connsiteX2" fmla="*/ 419100 w 419100"/>
                    <a:gd name="connsiteY2" fmla="*/ 28575 h 28575"/>
                    <a:gd name="connsiteX3" fmla="*/ 0 w 419100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9100" h="28575">
                      <a:moveTo>
                        <a:pt x="0" y="0"/>
                      </a:moveTo>
                      <a:lnTo>
                        <a:pt x="419100" y="0"/>
                      </a:lnTo>
                      <a:lnTo>
                        <a:pt x="419100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7E4AAD96-86BA-4948-B697-03EEFC5E555A}"/>
                    </a:ext>
                  </a:extLst>
                </p:cNvPr>
                <p:cNvSpPr/>
                <p:nvPr/>
              </p:nvSpPr>
              <p:spPr>
                <a:xfrm>
                  <a:off x="2573840" y="4036695"/>
                  <a:ext cx="103822" cy="28575"/>
                </a:xfrm>
                <a:custGeom>
                  <a:avLst/>
                  <a:gdLst>
                    <a:gd name="connsiteX0" fmla="*/ 0 w 103822"/>
                    <a:gd name="connsiteY0" fmla="*/ 0 h 28575"/>
                    <a:gd name="connsiteX1" fmla="*/ 103822 w 103822"/>
                    <a:gd name="connsiteY1" fmla="*/ 0 h 28575"/>
                    <a:gd name="connsiteX2" fmla="*/ 103822 w 103822"/>
                    <a:gd name="connsiteY2" fmla="*/ 28575 h 28575"/>
                    <a:gd name="connsiteX3" fmla="*/ 0 w 103822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2" h="28575">
                      <a:moveTo>
                        <a:pt x="0" y="0"/>
                      </a:moveTo>
                      <a:lnTo>
                        <a:pt x="103822" y="0"/>
                      </a:lnTo>
                      <a:lnTo>
                        <a:pt x="103822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00C075FA-FD90-4CB9-BE57-7CE4AFA9D7F8}"/>
                    </a:ext>
                  </a:extLst>
                </p:cNvPr>
                <p:cNvSpPr/>
                <p:nvPr/>
              </p:nvSpPr>
              <p:spPr>
                <a:xfrm>
                  <a:off x="2290947" y="4276725"/>
                  <a:ext cx="1101132" cy="60959"/>
                </a:xfrm>
                <a:custGeom>
                  <a:avLst/>
                  <a:gdLst>
                    <a:gd name="connsiteX0" fmla="*/ 1068705 w 1101132"/>
                    <a:gd name="connsiteY0" fmla="*/ 0 h 60959"/>
                    <a:gd name="connsiteX1" fmla="*/ 33338 w 1101132"/>
                    <a:gd name="connsiteY1" fmla="*/ 0 h 60959"/>
                    <a:gd name="connsiteX2" fmla="*/ 0 w 1101132"/>
                    <a:gd name="connsiteY2" fmla="*/ 33338 h 60959"/>
                    <a:gd name="connsiteX3" fmla="*/ 0 w 1101132"/>
                    <a:gd name="connsiteY3" fmla="*/ 60960 h 60959"/>
                    <a:gd name="connsiteX4" fmla="*/ 1101090 w 1101132"/>
                    <a:gd name="connsiteY4" fmla="*/ 60960 h 60959"/>
                    <a:gd name="connsiteX5" fmla="*/ 1101090 w 1101132"/>
                    <a:gd name="connsiteY5" fmla="*/ 33338 h 60959"/>
                    <a:gd name="connsiteX6" fmla="*/ 1068705 w 1101132"/>
                    <a:gd name="connsiteY6" fmla="*/ 0 h 60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1132" h="60959">
                      <a:moveTo>
                        <a:pt x="1068705" y="0"/>
                      </a:moveTo>
                      <a:lnTo>
                        <a:pt x="33338" y="0"/>
                      </a:lnTo>
                      <a:cubicBezTo>
                        <a:pt x="15240" y="0"/>
                        <a:pt x="0" y="15240"/>
                        <a:pt x="0" y="33338"/>
                      </a:cubicBezTo>
                      <a:lnTo>
                        <a:pt x="0" y="60960"/>
                      </a:lnTo>
                      <a:lnTo>
                        <a:pt x="1101090" y="60960"/>
                      </a:lnTo>
                      <a:lnTo>
                        <a:pt x="1101090" y="33338"/>
                      </a:lnTo>
                      <a:cubicBezTo>
                        <a:pt x="1102042" y="15240"/>
                        <a:pt x="1086803" y="0"/>
                        <a:pt x="1068705" y="0"/>
                      </a:cubicBezTo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66E141C6-D25B-499D-B695-B7FA4BEAE936}"/>
                    </a:ext>
                  </a:extLst>
                </p:cNvPr>
                <p:cNvSpPr/>
                <p:nvPr/>
              </p:nvSpPr>
              <p:spPr>
                <a:xfrm>
                  <a:off x="1206050" y="3941445"/>
                  <a:ext cx="212407" cy="160020"/>
                </a:xfrm>
                <a:custGeom>
                  <a:avLst/>
                  <a:gdLst>
                    <a:gd name="connsiteX0" fmla="*/ 37147 w 212407"/>
                    <a:gd name="connsiteY0" fmla="*/ 82867 h 160020"/>
                    <a:gd name="connsiteX1" fmla="*/ 122872 w 212407"/>
                    <a:gd name="connsiteY1" fmla="*/ 0 h 160020"/>
                    <a:gd name="connsiteX2" fmla="*/ 212408 w 212407"/>
                    <a:gd name="connsiteY2" fmla="*/ 160020 h 160020"/>
                    <a:gd name="connsiteX3" fmla="*/ 0 w 212407"/>
                    <a:gd name="connsiteY3" fmla="*/ 160020 h 160020"/>
                    <a:gd name="connsiteX4" fmla="*/ 37147 w 212407"/>
                    <a:gd name="connsiteY4" fmla="*/ 82867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407" h="160020">
                      <a:moveTo>
                        <a:pt x="37147" y="82867"/>
                      </a:moveTo>
                      <a:cubicBezTo>
                        <a:pt x="74295" y="26670"/>
                        <a:pt x="122872" y="0"/>
                        <a:pt x="122872" y="0"/>
                      </a:cubicBezTo>
                      <a:lnTo>
                        <a:pt x="212408" y="160020"/>
                      </a:lnTo>
                      <a:lnTo>
                        <a:pt x="0" y="160020"/>
                      </a:lnTo>
                      <a:cubicBezTo>
                        <a:pt x="1905" y="148590"/>
                        <a:pt x="9525" y="123825"/>
                        <a:pt x="37147" y="828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99F08501-714C-4E07-AD43-9C38C51D788C}"/>
                    </a:ext>
                  </a:extLst>
                </p:cNvPr>
                <p:cNvSpPr/>
                <p:nvPr/>
              </p:nvSpPr>
              <p:spPr>
                <a:xfrm>
                  <a:off x="1252722" y="3975734"/>
                  <a:ext cx="164782" cy="124777"/>
                </a:xfrm>
                <a:custGeom>
                  <a:avLst/>
                  <a:gdLst>
                    <a:gd name="connsiteX0" fmla="*/ 28575 w 164782"/>
                    <a:gd name="connsiteY0" fmla="*/ 64770 h 124777"/>
                    <a:gd name="connsiteX1" fmla="*/ 95250 w 164782"/>
                    <a:gd name="connsiteY1" fmla="*/ 0 h 124777"/>
                    <a:gd name="connsiteX2" fmla="*/ 164783 w 164782"/>
                    <a:gd name="connsiteY2" fmla="*/ 124778 h 124777"/>
                    <a:gd name="connsiteX3" fmla="*/ 0 w 164782"/>
                    <a:gd name="connsiteY3" fmla="*/ 124778 h 124777"/>
                    <a:gd name="connsiteX4" fmla="*/ 28575 w 164782"/>
                    <a:gd name="connsiteY4" fmla="*/ 64770 h 12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82" h="124777">
                      <a:moveTo>
                        <a:pt x="28575" y="64770"/>
                      </a:moveTo>
                      <a:cubicBezTo>
                        <a:pt x="57150" y="20955"/>
                        <a:pt x="95250" y="0"/>
                        <a:pt x="95250" y="0"/>
                      </a:cubicBezTo>
                      <a:lnTo>
                        <a:pt x="164783" y="124778"/>
                      </a:lnTo>
                      <a:lnTo>
                        <a:pt x="0" y="124778"/>
                      </a:lnTo>
                      <a:cubicBezTo>
                        <a:pt x="1905" y="116205"/>
                        <a:pt x="7620" y="97155"/>
                        <a:pt x="28575" y="647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F6D50F69-B24B-4BA9-A407-8ACB5ABBBF87}"/>
                    </a:ext>
                  </a:extLst>
                </p:cNvPr>
                <p:cNvSpPr/>
                <p:nvPr/>
              </p:nvSpPr>
              <p:spPr>
                <a:xfrm>
                  <a:off x="3082474" y="3941445"/>
                  <a:ext cx="211454" cy="160020"/>
                </a:xfrm>
                <a:custGeom>
                  <a:avLst/>
                  <a:gdLst>
                    <a:gd name="connsiteX0" fmla="*/ 175260 w 211454"/>
                    <a:gd name="connsiteY0" fmla="*/ 82867 h 160020"/>
                    <a:gd name="connsiteX1" fmla="*/ 89535 w 211454"/>
                    <a:gd name="connsiteY1" fmla="*/ 0 h 160020"/>
                    <a:gd name="connsiteX2" fmla="*/ 0 w 211454"/>
                    <a:gd name="connsiteY2" fmla="*/ 160020 h 160020"/>
                    <a:gd name="connsiteX3" fmla="*/ 211455 w 211454"/>
                    <a:gd name="connsiteY3" fmla="*/ 160020 h 160020"/>
                    <a:gd name="connsiteX4" fmla="*/ 175260 w 211454"/>
                    <a:gd name="connsiteY4" fmla="*/ 82867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454" h="160020">
                      <a:moveTo>
                        <a:pt x="175260" y="82867"/>
                      </a:moveTo>
                      <a:cubicBezTo>
                        <a:pt x="138113" y="26670"/>
                        <a:pt x="89535" y="0"/>
                        <a:pt x="89535" y="0"/>
                      </a:cubicBezTo>
                      <a:lnTo>
                        <a:pt x="0" y="160020"/>
                      </a:lnTo>
                      <a:lnTo>
                        <a:pt x="211455" y="160020"/>
                      </a:lnTo>
                      <a:cubicBezTo>
                        <a:pt x="209550" y="148590"/>
                        <a:pt x="201930" y="123825"/>
                        <a:pt x="175260" y="828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5F52E842-A4AF-4E5F-9774-6059CB9F0787}"/>
                    </a:ext>
                  </a:extLst>
                </p:cNvPr>
                <p:cNvSpPr/>
                <p:nvPr/>
              </p:nvSpPr>
              <p:spPr>
                <a:xfrm>
                  <a:off x="3082474" y="3975734"/>
                  <a:ext cx="165735" cy="124777"/>
                </a:xfrm>
                <a:custGeom>
                  <a:avLst/>
                  <a:gdLst>
                    <a:gd name="connsiteX0" fmla="*/ 136208 w 165735"/>
                    <a:gd name="connsiteY0" fmla="*/ 64770 h 124777"/>
                    <a:gd name="connsiteX1" fmla="*/ 69533 w 165735"/>
                    <a:gd name="connsiteY1" fmla="*/ 0 h 124777"/>
                    <a:gd name="connsiteX2" fmla="*/ 0 w 165735"/>
                    <a:gd name="connsiteY2" fmla="*/ 124778 h 124777"/>
                    <a:gd name="connsiteX3" fmla="*/ 165735 w 165735"/>
                    <a:gd name="connsiteY3" fmla="*/ 124778 h 124777"/>
                    <a:gd name="connsiteX4" fmla="*/ 136208 w 165735"/>
                    <a:gd name="connsiteY4" fmla="*/ 64770 h 12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735" h="124777">
                      <a:moveTo>
                        <a:pt x="136208" y="64770"/>
                      </a:moveTo>
                      <a:cubicBezTo>
                        <a:pt x="107633" y="20955"/>
                        <a:pt x="69533" y="0"/>
                        <a:pt x="69533" y="0"/>
                      </a:cubicBezTo>
                      <a:lnTo>
                        <a:pt x="0" y="124778"/>
                      </a:lnTo>
                      <a:lnTo>
                        <a:pt x="165735" y="124778"/>
                      </a:lnTo>
                      <a:cubicBezTo>
                        <a:pt x="163830" y="116205"/>
                        <a:pt x="158115" y="97155"/>
                        <a:pt x="136208" y="647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2264A2D8-F251-4833-92EC-25A4DC260939}"/>
                    </a:ext>
                  </a:extLst>
                </p:cNvPr>
                <p:cNvSpPr/>
                <p:nvPr/>
              </p:nvSpPr>
              <p:spPr>
                <a:xfrm>
                  <a:off x="1992815" y="3745229"/>
                  <a:ext cx="81914" cy="233362"/>
                </a:xfrm>
                <a:custGeom>
                  <a:avLst/>
                  <a:gdLst>
                    <a:gd name="connsiteX0" fmla="*/ 81915 w 81914"/>
                    <a:gd name="connsiteY0" fmla="*/ 0 h 233362"/>
                    <a:gd name="connsiteX1" fmla="*/ 0 w 81914"/>
                    <a:gd name="connsiteY1" fmla="*/ 0 h 233362"/>
                    <a:gd name="connsiteX2" fmla="*/ 0 w 81914"/>
                    <a:gd name="connsiteY2" fmla="*/ 233363 h 233362"/>
                    <a:gd name="connsiteX3" fmla="*/ 81915 w 81914"/>
                    <a:gd name="connsiteY3" fmla="*/ 233363 h 233362"/>
                    <a:gd name="connsiteX4" fmla="*/ 81915 w 81914"/>
                    <a:gd name="connsiteY4" fmla="*/ 0 h 23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914" h="233362">
                      <a:moveTo>
                        <a:pt x="81915" y="0"/>
                      </a:moveTo>
                      <a:lnTo>
                        <a:pt x="0" y="0"/>
                      </a:lnTo>
                      <a:lnTo>
                        <a:pt x="0" y="233363"/>
                      </a:lnTo>
                      <a:lnTo>
                        <a:pt x="81915" y="233363"/>
                      </a:lnTo>
                      <a:lnTo>
                        <a:pt x="81915" y="0"/>
                      </a:lnTo>
                    </a:path>
                  </a:pathLst>
                </a:custGeom>
                <a:solidFill>
                  <a:srgbClr val="5A595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354F4C48-BDA5-471A-826C-6D6FE54D1A9B}"/>
                    </a:ext>
                  </a:extLst>
                </p:cNvPr>
                <p:cNvSpPr/>
                <p:nvPr/>
              </p:nvSpPr>
              <p:spPr>
                <a:xfrm>
                  <a:off x="1992815" y="3978592"/>
                  <a:ext cx="81914" cy="9525"/>
                </a:xfrm>
                <a:custGeom>
                  <a:avLst/>
                  <a:gdLst>
                    <a:gd name="connsiteX0" fmla="*/ 81915 w 81914"/>
                    <a:gd name="connsiteY0" fmla="*/ 0 h 9525"/>
                    <a:gd name="connsiteX1" fmla="*/ 0 w 81914"/>
                    <a:gd name="connsiteY1" fmla="*/ 0 h 9525"/>
                    <a:gd name="connsiteX2" fmla="*/ 0 w 81914"/>
                    <a:gd name="connsiteY2" fmla="*/ 0 h 9525"/>
                    <a:gd name="connsiteX3" fmla="*/ 81915 w 81914"/>
                    <a:gd name="connsiteY3" fmla="*/ 0 h 9525"/>
                    <a:gd name="connsiteX4" fmla="*/ 81915 w 81914"/>
                    <a:gd name="connsiteY4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914" h="9525">
                      <a:moveTo>
                        <a:pt x="8191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1915" y="0"/>
                      </a:lnTo>
                      <a:lnTo>
                        <a:pt x="81915" y="0"/>
                      </a:lnTo>
                    </a:path>
                  </a:pathLst>
                </a:custGeom>
                <a:solidFill>
                  <a:srgbClr val="4E484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FDEDAAFB-C593-463E-8FEB-0A2B33D0ACCB}"/>
                    </a:ext>
                  </a:extLst>
                </p:cNvPr>
                <p:cNvSpPr/>
                <p:nvPr/>
              </p:nvSpPr>
              <p:spPr>
                <a:xfrm>
                  <a:off x="2103304" y="3745229"/>
                  <a:ext cx="24765" cy="233362"/>
                </a:xfrm>
                <a:custGeom>
                  <a:avLst/>
                  <a:gdLst>
                    <a:gd name="connsiteX0" fmla="*/ 24765 w 24765"/>
                    <a:gd name="connsiteY0" fmla="*/ 0 h 233362"/>
                    <a:gd name="connsiteX1" fmla="*/ 0 w 24765"/>
                    <a:gd name="connsiteY1" fmla="*/ 0 h 233362"/>
                    <a:gd name="connsiteX2" fmla="*/ 0 w 24765"/>
                    <a:gd name="connsiteY2" fmla="*/ 233363 h 233362"/>
                    <a:gd name="connsiteX3" fmla="*/ 24765 w 24765"/>
                    <a:gd name="connsiteY3" fmla="*/ 233363 h 233362"/>
                    <a:gd name="connsiteX4" fmla="*/ 24765 w 24765"/>
                    <a:gd name="connsiteY4" fmla="*/ 0 h 23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233362">
                      <a:moveTo>
                        <a:pt x="24765" y="0"/>
                      </a:moveTo>
                      <a:lnTo>
                        <a:pt x="0" y="0"/>
                      </a:lnTo>
                      <a:lnTo>
                        <a:pt x="0" y="233363"/>
                      </a:lnTo>
                      <a:lnTo>
                        <a:pt x="24765" y="233363"/>
                      </a:lnTo>
                      <a:lnTo>
                        <a:pt x="24765" y="0"/>
                      </a:lnTo>
                    </a:path>
                  </a:pathLst>
                </a:custGeom>
                <a:solidFill>
                  <a:srgbClr val="53525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27174F45-46BE-4009-A1F2-3A49E40E64E9}"/>
                    </a:ext>
                  </a:extLst>
                </p:cNvPr>
                <p:cNvSpPr/>
                <p:nvPr/>
              </p:nvSpPr>
              <p:spPr>
                <a:xfrm>
                  <a:off x="2103304" y="3978592"/>
                  <a:ext cx="24765" cy="9525"/>
                </a:xfrm>
                <a:custGeom>
                  <a:avLst/>
                  <a:gdLst>
                    <a:gd name="connsiteX0" fmla="*/ 24765 w 24765"/>
                    <a:gd name="connsiteY0" fmla="*/ 0 h 9525"/>
                    <a:gd name="connsiteX1" fmla="*/ 0 w 24765"/>
                    <a:gd name="connsiteY1" fmla="*/ 0 h 9525"/>
                    <a:gd name="connsiteX2" fmla="*/ 0 w 24765"/>
                    <a:gd name="connsiteY2" fmla="*/ 0 h 9525"/>
                    <a:gd name="connsiteX3" fmla="*/ 24765 w 24765"/>
                    <a:gd name="connsiteY3" fmla="*/ 0 h 9525"/>
                    <a:gd name="connsiteX4" fmla="*/ 24765 w 24765"/>
                    <a:gd name="connsiteY4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9525">
                      <a:moveTo>
                        <a:pt x="2476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765" y="0"/>
                      </a:lnTo>
                      <a:lnTo>
                        <a:pt x="24765" y="0"/>
                      </a:lnTo>
                    </a:path>
                  </a:pathLst>
                </a:custGeom>
                <a:solidFill>
                  <a:srgbClr val="4640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D9B9112E-8958-4E2A-9561-6B55541DCCE6}"/>
                    </a:ext>
                  </a:extLst>
                </p:cNvPr>
                <p:cNvSpPr/>
                <p:nvPr/>
              </p:nvSpPr>
              <p:spPr>
                <a:xfrm>
                  <a:off x="2292852" y="4337684"/>
                  <a:ext cx="1098232" cy="133350"/>
                </a:xfrm>
                <a:custGeom>
                  <a:avLst/>
                  <a:gdLst>
                    <a:gd name="connsiteX0" fmla="*/ 1098233 w 1098232"/>
                    <a:gd name="connsiteY0" fmla="*/ 0 h 133350"/>
                    <a:gd name="connsiteX1" fmla="*/ 0 w 1098232"/>
                    <a:gd name="connsiteY1" fmla="*/ 0 h 133350"/>
                    <a:gd name="connsiteX2" fmla="*/ 0 w 1098232"/>
                    <a:gd name="connsiteY2" fmla="*/ 133350 h 133350"/>
                    <a:gd name="connsiteX3" fmla="*/ 1098233 w 1098232"/>
                    <a:gd name="connsiteY3" fmla="*/ 133350 h 133350"/>
                    <a:gd name="connsiteX4" fmla="*/ 1098233 w 1098232"/>
                    <a:gd name="connsiteY4" fmla="*/ 0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8232" h="133350">
                      <a:moveTo>
                        <a:pt x="1098233" y="0"/>
                      </a:moveTo>
                      <a:lnTo>
                        <a:pt x="0" y="0"/>
                      </a:lnTo>
                      <a:lnTo>
                        <a:pt x="0" y="133350"/>
                      </a:lnTo>
                      <a:lnTo>
                        <a:pt x="1098233" y="133350"/>
                      </a:lnTo>
                      <a:lnTo>
                        <a:pt x="1098233" y="0"/>
                      </a:lnTo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D10009F3-D657-4C30-8AF8-4EA3256EA3FA}"/>
                    </a:ext>
                  </a:extLst>
                </p:cNvPr>
                <p:cNvSpPr/>
                <p:nvPr/>
              </p:nvSpPr>
              <p:spPr>
                <a:xfrm>
                  <a:off x="1066032" y="4337684"/>
                  <a:ext cx="1097279" cy="133350"/>
                </a:xfrm>
                <a:custGeom>
                  <a:avLst/>
                  <a:gdLst>
                    <a:gd name="connsiteX0" fmla="*/ 1097280 w 1097279"/>
                    <a:gd name="connsiteY0" fmla="*/ 0 h 133350"/>
                    <a:gd name="connsiteX1" fmla="*/ 0 w 1097279"/>
                    <a:gd name="connsiteY1" fmla="*/ 0 h 133350"/>
                    <a:gd name="connsiteX2" fmla="*/ 0 w 1097279"/>
                    <a:gd name="connsiteY2" fmla="*/ 133350 h 133350"/>
                    <a:gd name="connsiteX3" fmla="*/ 1097280 w 1097279"/>
                    <a:gd name="connsiteY3" fmla="*/ 133350 h 133350"/>
                    <a:gd name="connsiteX4" fmla="*/ 1097280 w 1097279"/>
                    <a:gd name="connsiteY4" fmla="*/ 0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7279" h="133350">
                      <a:moveTo>
                        <a:pt x="1097280" y="0"/>
                      </a:moveTo>
                      <a:lnTo>
                        <a:pt x="0" y="0"/>
                      </a:lnTo>
                      <a:lnTo>
                        <a:pt x="0" y="133350"/>
                      </a:lnTo>
                      <a:lnTo>
                        <a:pt x="1097280" y="133350"/>
                      </a:lnTo>
                      <a:lnTo>
                        <a:pt x="1097280" y="0"/>
                      </a:lnTo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4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2156645" y="2764155"/>
                <a:ext cx="172655" cy="23812"/>
                <a:chOff x="2156645" y="2764155"/>
                <a:chExt cx="172655" cy="23812"/>
              </a:xfrm>
              <a:solidFill>
                <a:srgbClr val="69FF77"/>
              </a:solidFill>
            </p:grpSpPr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EAF79B11-FBE8-4695-AD4B-CBAEA598F341}"/>
                    </a:ext>
                  </a:extLst>
                </p:cNvPr>
                <p:cNvSpPr/>
                <p:nvPr/>
              </p:nvSpPr>
              <p:spPr>
                <a:xfrm>
                  <a:off x="2156645" y="2764155"/>
                  <a:ext cx="47625" cy="23812"/>
                </a:xfrm>
                <a:custGeom>
                  <a:avLst/>
                  <a:gdLst>
                    <a:gd name="connsiteX0" fmla="*/ 44767 w 47625"/>
                    <a:gd name="connsiteY0" fmla="*/ 23813 h 23812"/>
                    <a:gd name="connsiteX1" fmla="*/ 41910 w 47625"/>
                    <a:gd name="connsiteY1" fmla="*/ 20955 h 23812"/>
                    <a:gd name="connsiteX2" fmla="*/ 40005 w 47625"/>
                    <a:gd name="connsiteY2" fmla="*/ 13335 h 23812"/>
                    <a:gd name="connsiteX3" fmla="*/ 24765 w 47625"/>
                    <a:gd name="connsiteY3" fmla="*/ 6668 h 23812"/>
                    <a:gd name="connsiteX4" fmla="*/ 24765 w 47625"/>
                    <a:gd name="connsiteY4" fmla="*/ 6668 h 23812"/>
                    <a:gd name="connsiteX5" fmla="*/ 6667 w 47625"/>
                    <a:gd name="connsiteY5" fmla="*/ 20002 h 23812"/>
                    <a:gd name="connsiteX6" fmla="*/ 2858 w 47625"/>
                    <a:gd name="connsiteY6" fmla="*/ 22860 h 23812"/>
                    <a:gd name="connsiteX7" fmla="*/ 0 w 47625"/>
                    <a:gd name="connsiteY7" fmla="*/ 19050 h 23812"/>
                    <a:gd name="connsiteX8" fmla="*/ 23813 w 47625"/>
                    <a:gd name="connsiteY8" fmla="*/ 0 h 23812"/>
                    <a:gd name="connsiteX9" fmla="*/ 23813 w 47625"/>
                    <a:gd name="connsiteY9" fmla="*/ 0 h 23812"/>
                    <a:gd name="connsiteX10" fmla="*/ 47625 w 47625"/>
                    <a:gd name="connsiteY10" fmla="*/ 20002 h 23812"/>
                    <a:gd name="connsiteX11" fmla="*/ 44767 w 47625"/>
                    <a:gd name="connsiteY11" fmla="*/ 23813 h 23812"/>
                    <a:gd name="connsiteX12" fmla="*/ 44767 w 47625"/>
                    <a:gd name="connsiteY12" fmla="*/ 23813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625" h="23812">
                      <a:moveTo>
                        <a:pt x="44767" y="23813"/>
                      </a:moveTo>
                      <a:cubicBezTo>
                        <a:pt x="42863" y="23813"/>
                        <a:pt x="41910" y="22860"/>
                        <a:pt x="41910" y="20955"/>
                      </a:cubicBezTo>
                      <a:cubicBezTo>
                        <a:pt x="41910" y="20955"/>
                        <a:pt x="41910" y="17145"/>
                        <a:pt x="40005" y="13335"/>
                      </a:cubicBezTo>
                      <a:cubicBezTo>
                        <a:pt x="37147" y="8572"/>
                        <a:pt x="32385" y="6668"/>
                        <a:pt x="24765" y="6668"/>
                      </a:cubicBezTo>
                      <a:cubicBezTo>
                        <a:pt x="24765" y="6668"/>
                        <a:pt x="24765" y="6668"/>
                        <a:pt x="24765" y="6668"/>
                      </a:cubicBezTo>
                      <a:cubicBezTo>
                        <a:pt x="9525" y="6668"/>
                        <a:pt x="6667" y="20002"/>
                        <a:pt x="6667" y="20002"/>
                      </a:cubicBezTo>
                      <a:cubicBezTo>
                        <a:pt x="6667" y="21907"/>
                        <a:pt x="4763" y="22860"/>
                        <a:pt x="2858" y="22860"/>
                      </a:cubicBezTo>
                      <a:cubicBezTo>
                        <a:pt x="953" y="22860"/>
                        <a:pt x="0" y="20955"/>
                        <a:pt x="0" y="19050"/>
                      </a:cubicBezTo>
                      <a:cubicBezTo>
                        <a:pt x="953" y="12382"/>
                        <a:pt x="7620" y="0"/>
                        <a:pt x="23813" y="0"/>
                      </a:cubicBezTo>
                      <a:cubicBezTo>
                        <a:pt x="23813" y="0"/>
                        <a:pt x="23813" y="0"/>
                        <a:pt x="23813" y="0"/>
                      </a:cubicBezTo>
                      <a:cubicBezTo>
                        <a:pt x="47625" y="0"/>
                        <a:pt x="47625" y="20002"/>
                        <a:pt x="47625" y="20002"/>
                      </a:cubicBezTo>
                      <a:cubicBezTo>
                        <a:pt x="47625" y="21907"/>
                        <a:pt x="46672" y="23813"/>
                        <a:pt x="44767" y="23813"/>
                      </a:cubicBezTo>
                      <a:cubicBezTo>
                        <a:pt x="44767" y="23813"/>
                        <a:pt x="44767" y="23813"/>
                        <a:pt x="44767" y="23813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79BE3030-E502-45AA-8E60-450FA00DBECE}"/>
                    </a:ext>
                  </a:extLst>
                </p:cNvPr>
                <p:cNvSpPr/>
                <p:nvPr/>
              </p:nvSpPr>
              <p:spPr>
                <a:xfrm>
                  <a:off x="2281422" y="2764155"/>
                  <a:ext cx="47878" cy="23812"/>
                </a:xfrm>
                <a:custGeom>
                  <a:avLst/>
                  <a:gdLst>
                    <a:gd name="connsiteX0" fmla="*/ 44767 w 47878"/>
                    <a:gd name="connsiteY0" fmla="*/ 23813 h 23812"/>
                    <a:gd name="connsiteX1" fmla="*/ 41910 w 47878"/>
                    <a:gd name="connsiteY1" fmla="*/ 20955 h 23812"/>
                    <a:gd name="connsiteX2" fmla="*/ 40005 w 47878"/>
                    <a:gd name="connsiteY2" fmla="*/ 13335 h 23812"/>
                    <a:gd name="connsiteX3" fmla="*/ 24765 w 47878"/>
                    <a:gd name="connsiteY3" fmla="*/ 6668 h 23812"/>
                    <a:gd name="connsiteX4" fmla="*/ 24765 w 47878"/>
                    <a:gd name="connsiteY4" fmla="*/ 6668 h 23812"/>
                    <a:gd name="connsiteX5" fmla="*/ 6667 w 47878"/>
                    <a:gd name="connsiteY5" fmla="*/ 20002 h 23812"/>
                    <a:gd name="connsiteX6" fmla="*/ 2857 w 47878"/>
                    <a:gd name="connsiteY6" fmla="*/ 22860 h 23812"/>
                    <a:gd name="connsiteX7" fmla="*/ 0 w 47878"/>
                    <a:gd name="connsiteY7" fmla="*/ 19050 h 23812"/>
                    <a:gd name="connsiteX8" fmla="*/ 23813 w 47878"/>
                    <a:gd name="connsiteY8" fmla="*/ 0 h 23812"/>
                    <a:gd name="connsiteX9" fmla="*/ 23813 w 47878"/>
                    <a:gd name="connsiteY9" fmla="*/ 0 h 23812"/>
                    <a:gd name="connsiteX10" fmla="*/ 47625 w 47878"/>
                    <a:gd name="connsiteY10" fmla="*/ 20002 h 23812"/>
                    <a:gd name="connsiteX11" fmla="*/ 44767 w 47878"/>
                    <a:gd name="connsiteY11" fmla="*/ 23813 h 23812"/>
                    <a:gd name="connsiteX12" fmla="*/ 44767 w 47878"/>
                    <a:gd name="connsiteY12" fmla="*/ 23813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78" h="23812">
                      <a:moveTo>
                        <a:pt x="44767" y="23813"/>
                      </a:moveTo>
                      <a:cubicBezTo>
                        <a:pt x="42863" y="23813"/>
                        <a:pt x="41910" y="22860"/>
                        <a:pt x="41910" y="20955"/>
                      </a:cubicBezTo>
                      <a:cubicBezTo>
                        <a:pt x="41910" y="20955"/>
                        <a:pt x="41910" y="17145"/>
                        <a:pt x="40005" y="13335"/>
                      </a:cubicBezTo>
                      <a:cubicBezTo>
                        <a:pt x="37147" y="8572"/>
                        <a:pt x="32385" y="6668"/>
                        <a:pt x="24765" y="6668"/>
                      </a:cubicBezTo>
                      <a:cubicBezTo>
                        <a:pt x="24765" y="6668"/>
                        <a:pt x="24765" y="6668"/>
                        <a:pt x="24765" y="6668"/>
                      </a:cubicBezTo>
                      <a:cubicBezTo>
                        <a:pt x="9525" y="6668"/>
                        <a:pt x="6667" y="20002"/>
                        <a:pt x="6667" y="20002"/>
                      </a:cubicBezTo>
                      <a:cubicBezTo>
                        <a:pt x="6667" y="21907"/>
                        <a:pt x="4763" y="22860"/>
                        <a:pt x="2857" y="22860"/>
                      </a:cubicBezTo>
                      <a:cubicBezTo>
                        <a:pt x="952" y="22860"/>
                        <a:pt x="0" y="20955"/>
                        <a:pt x="0" y="19050"/>
                      </a:cubicBezTo>
                      <a:cubicBezTo>
                        <a:pt x="952" y="12382"/>
                        <a:pt x="7620" y="0"/>
                        <a:pt x="23813" y="0"/>
                      </a:cubicBezTo>
                      <a:cubicBezTo>
                        <a:pt x="23813" y="0"/>
                        <a:pt x="23813" y="0"/>
                        <a:pt x="23813" y="0"/>
                      </a:cubicBezTo>
                      <a:cubicBezTo>
                        <a:pt x="47625" y="0"/>
                        <a:pt x="47625" y="20002"/>
                        <a:pt x="47625" y="20002"/>
                      </a:cubicBezTo>
                      <a:cubicBezTo>
                        <a:pt x="48577" y="21907"/>
                        <a:pt x="46672" y="23813"/>
                        <a:pt x="44767" y="23813"/>
                      </a:cubicBezTo>
                      <a:cubicBezTo>
                        <a:pt x="45720" y="23813"/>
                        <a:pt x="45720" y="23813"/>
                        <a:pt x="44767" y="23813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B7CED9EE-F2A5-4BED-9FE2-BC4A8CE98940}"/>
                  </a:ext>
                </a:extLst>
              </p:cNvPr>
              <p:cNvSpPr/>
              <p:nvPr/>
            </p:nvSpPr>
            <p:spPr>
              <a:xfrm>
                <a:off x="2195697" y="2815589"/>
                <a:ext cx="95250" cy="35242"/>
              </a:xfrm>
              <a:custGeom>
                <a:avLst/>
                <a:gdLst>
                  <a:gd name="connsiteX0" fmla="*/ 47625 w 95250"/>
                  <a:gd name="connsiteY0" fmla="*/ 35243 h 35242"/>
                  <a:gd name="connsiteX1" fmla="*/ 95250 w 95250"/>
                  <a:gd name="connsiteY1" fmla="*/ 0 h 35242"/>
                  <a:gd name="connsiteX2" fmla="*/ 0 w 95250"/>
                  <a:gd name="connsiteY2" fmla="*/ 0 h 35242"/>
                  <a:gd name="connsiteX3" fmla="*/ 47625 w 95250"/>
                  <a:gd name="connsiteY3" fmla="*/ 35243 h 35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0" h="35242">
                    <a:moveTo>
                      <a:pt x="47625" y="35243"/>
                    </a:moveTo>
                    <a:cubicBezTo>
                      <a:pt x="73342" y="35243"/>
                      <a:pt x="95250" y="19050"/>
                      <a:pt x="95250" y="0"/>
                    </a:cubicBezTo>
                    <a:lnTo>
                      <a:pt x="0" y="0"/>
                    </a:lnTo>
                    <a:cubicBezTo>
                      <a:pt x="0" y="19050"/>
                      <a:pt x="20955" y="35243"/>
                      <a:pt x="47625" y="35243"/>
                    </a:cubicBezTo>
                    <a:close/>
                  </a:path>
                </a:pathLst>
              </a:custGeom>
              <a:solidFill>
                <a:srgbClr val="69FF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9DEE9F2-D299-4573-AE3E-8C04226E3CC0}"/>
                </a:ext>
              </a:extLst>
            </p:cNvPr>
            <p:cNvSpPr/>
            <p:nvPr/>
          </p:nvSpPr>
          <p:spPr>
            <a:xfrm>
              <a:off x="2413344" y="3093720"/>
              <a:ext cx="141738" cy="109062"/>
            </a:xfrm>
            <a:custGeom>
              <a:avLst/>
              <a:gdLst>
                <a:gd name="connsiteX0" fmla="*/ 137160 w 166687"/>
                <a:gd name="connsiteY0" fmla="*/ 136207 h 136207"/>
                <a:gd name="connsiteX1" fmla="*/ 29528 w 166687"/>
                <a:gd name="connsiteY1" fmla="*/ 136207 h 136207"/>
                <a:gd name="connsiteX2" fmla="*/ 0 w 166687"/>
                <a:gd name="connsiteY2" fmla="*/ 106680 h 136207"/>
                <a:gd name="connsiteX3" fmla="*/ 0 w 166687"/>
                <a:gd name="connsiteY3" fmla="*/ 29527 h 136207"/>
                <a:gd name="connsiteX4" fmla="*/ 29528 w 166687"/>
                <a:gd name="connsiteY4" fmla="*/ 0 h 136207"/>
                <a:gd name="connsiteX5" fmla="*/ 137160 w 166687"/>
                <a:gd name="connsiteY5" fmla="*/ 0 h 136207"/>
                <a:gd name="connsiteX6" fmla="*/ 166688 w 166687"/>
                <a:gd name="connsiteY6" fmla="*/ 29527 h 136207"/>
                <a:gd name="connsiteX7" fmla="*/ 166688 w 166687"/>
                <a:gd name="connsiteY7" fmla="*/ 106680 h 136207"/>
                <a:gd name="connsiteX8" fmla="*/ 137160 w 166687"/>
                <a:gd name="connsiteY8" fmla="*/ 136207 h 13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687" h="136207">
                  <a:moveTo>
                    <a:pt x="137160" y="136207"/>
                  </a:moveTo>
                  <a:lnTo>
                    <a:pt x="29528" y="136207"/>
                  </a:lnTo>
                  <a:cubicBezTo>
                    <a:pt x="13335" y="136207"/>
                    <a:pt x="0" y="122872"/>
                    <a:pt x="0" y="106680"/>
                  </a:cubicBezTo>
                  <a:lnTo>
                    <a:pt x="0" y="29527"/>
                  </a:lnTo>
                  <a:cubicBezTo>
                    <a:pt x="0" y="13335"/>
                    <a:pt x="13335" y="0"/>
                    <a:pt x="29528" y="0"/>
                  </a:cubicBezTo>
                  <a:lnTo>
                    <a:pt x="137160" y="0"/>
                  </a:lnTo>
                  <a:cubicBezTo>
                    <a:pt x="153353" y="0"/>
                    <a:pt x="166688" y="13335"/>
                    <a:pt x="166688" y="29527"/>
                  </a:cubicBezTo>
                  <a:lnTo>
                    <a:pt x="166688" y="106680"/>
                  </a:lnTo>
                  <a:cubicBezTo>
                    <a:pt x="166688" y="122872"/>
                    <a:pt x="153353" y="136207"/>
                    <a:pt x="137160" y="136207"/>
                  </a:cubicBezTo>
                  <a:close/>
                </a:path>
              </a:pathLst>
            </a:custGeom>
            <a:solidFill>
              <a:srgbClr val="3D4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436697378"/>
      </p:ext>
    </p:extLst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4000" fill="hold"/>
                                        <p:tgtEl>
                                          <p:spTgt spid="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4" presetClass="path" presetSubtype="0" repeatCount="indefinite" decel="12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2.59259E-6 L -4.16667E-7 -0.00671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decel="12000" autoRev="1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33333E-6 L -0.00039 0.0090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indefinite" decel="12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96296E-6 L 1.04167E-6 -0.0092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decel="12000" autoRev="1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33333E-6 L -0.00039 0.00902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7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8" name="Group 1367">
            <a:extLst>
              <a:ext uri="{FF2B5EF4-FFF2-40B4-BE49-F238E27FC236}">
                <a16:creationId xmlns:a16="http://schemas.microsoft.com/office/drawing/2014/main" id="{49EC710B-EDDA-4756-A785-98D7C3C85E57}"/>
              </a:ext>
            </a:extLst>
          </p:cNvPr>
          <p:cNvGrpSpPr/>
          <p:nvPr/>
        </p:nvGrpSpPr>
        <p:grpSpPr>
          <a:xfrm>
            <a:off x="-12700" y="0"/>
            <a:ext cx="12208509" cy="6858000"/>
            <a:chOff x="-12700" y="0"/>
            <a:chExt cx="12208509" cy="6858000"/>
          </a:xfrm>
        </p:grpSpPr>
        <p:grpSp>
          <p:nvGrpSpPr>
            <p:cNvPr id="737" name="Group 736">
              <a:extLst>
                <a:ext uri="{FF2B5EF4-FFF2-40B4-BE49-F238E27FC236}">
                  <a16:creationId xmlns:a16="http://schemas.microsoft.com/office/drawing/2014/main" id="{1F4BF194-D58E-47CA-A076-D3F33D1AC9B0}"/>
                </a:ext>
              </a:extLst>
            </p:cNvPr>
            <p:cNvGrpSpPr/>
            <p:nvPr/>
          </p:nvGrpSpPr>
          <p:grpSpPr>
            <a:xfrm>
              <a:off x="-12700" y="0"/>
              <a:ext cx="12208509" cy="6858000"/>
              <a:chOff x="-12700" y="0"/>
              <a:chExt cx="12208509" cy="6858000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7F67DAB5-BC99-4CD4-9544-69DB81773D57}"/>
                  </a:ext>
                </a:extLst>
              </p:cNvPr>
              <p:cNvSpPr/>
              <p:nvPr/>
            </p:nvSpPr>
            <p:spPr>
              <a:xfrm>
                <a:off x="-12700" y="0"/>
                <a:ext cx="12204700" cy="6858000"/>
              </a:xfrm>
              <a:custGeom>
                <a:avLst/>
                <a:gdLst>
                  <a:gd name="connsiteX0" fmla="*/ 0 w 12193270"/>
                  <a:gd name="connsiteY0" fmla="*/ 0 h 6858000"/>
                  <a:gd name="connsiteX1" fmla="*/ 12193270 w 12193270"/>
                  <a:gd name="connsiteY1" fmla="*/ 0 h 6858000"/>
                  <a:gd name="connsiteX2" fmla="*/ 12193270 w 12193270"/>
                  <a:gd name="connsiteY2" fmla="*/ 6858000 h 6858000"/>
                  <a:gd name="connsiteX3" fmla="*/ 0 w 12193270"/>
                  <a:gd name="connsiteY3" fmla="*/ 6858000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93270" h="6858000">
                    <a:moveTo>
                      <a:pt x="0" y="0"/>
                    </a:moveTo>
                    <a:lnTo>
                      <a:pt x="12193270" y="0"/>
                    </a:lnTo>
                    <a:lnTo>
                      <a:pt x="12193270" y="6858000"/>
                    </a:lnTo>
                    <a:lnTo>
                      <a:pt x="0" y="6858000"/>
                    </a:lnTo>
                    <a:close/>
                  </a:path>
                </a:pathLst>
              </a:custGeom>
              <a:solidFill>
                <a:srgbClr val="D9EEFD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40639" y="1574800"/>
                <a:ext cx="2383533" cy="4078544"/>
                <a:chOff x="40639" y="1574800"/>
                <a:chExt cx="2383533" cy="4078544"/>
              </a:xfrm>
              <a:solidFill>
                <a:srgbClr val="94B082"/>
              </a:solidFill>
            </p:grpSpPr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5F0A972-84D4-42C9-BD2B-BE5A618DA3FF}"/>
                    </a:ext>
                  </a:extLst>
                </p:cNvPr>
                <p:cNvSpPr/>
                <p:nvPr/>
              </p:nvSpPr>
              <p:spPr>
                <a:xfrm>
                  <a:off x="40639" y="1574800"/>
                  <a:ext cx="2383533" cy="3864609"/>
                </a:xfrm>
                <a:custGeom>
                  <a:avLst/>
                  <a:gdLst>
                    <a:gd name="connsiteX0" fmla="*/ 1648460 w 2383533"/>
                    <a:gd name="connsiteY0" fmla="*/ 3854450 h 3864609"/>
                    <a:gd name="connsiteX1" fmla="*/ 1774190 w 2383533"/>
                    <a:gd name="connsiteY1" fmla="*/ 3671570 h 3864609"/>
                    <a:gd name="connsiteX2" fmla="*/ 1816100 w 2383533"/>
                    <a:gd name="connsiteY2" fmla="*/ 3616960 h 3864609"/>
                    <a:gd name="connsiteX3" fmla="*/ 2362200 w 2383533"/>
                    <a:gd name="connsiteY3" fmla="*/ 2614930 h 3864609"/>
                    <a:gd name="connsiteX4" fmla="*/ 1760220 w 2383533"/>
                    <a:gd name="connsiteY4" fmla="*/ 3613150 h 3864609"/>
                    <a:gd name="connsiteX5" fmla="*/ 1734820 w 2383533"/>
                    <a:gd name="connsiteY5" fmla="*/ 3641090 h 3864609"/>
                    <a:gd name="connsiteX6" fmla="*/ 1569720 w 2383533"/>
                    <a:gd name="connsiteY6" fmla="*/ 3863340 h 3864609"/>
                    <a:gd name="connsiteX7" fmla="*/ 1582420 w 2383533"/>
                    <a:gd name="connsiteY7" fmla="*/ 3798570 h 3864609"/>
                    <a:gd name="connsiteX8" fmla="*/ 1604010 w 2383533"/>
                    <a:gd name="connsiteY8" fmla="*/ 3562350 h 3864609"/>
                    <a:gd name="connsiteX9" fmla="*/ 1586230 w 2383533"/>
                    <a:gd name="connsiteY9" fmla="*/ 3331210 h 3864609"/>
                    <a:gd name="connsiteX10" fmla="*/ 1490980 w 2383533"/>
                    <a:gd name="connsiteY10" fmla="*/ 2913380 h 3864609"/>
                    <a:gd name="connsiteX11" fmla="*/ 1475740 w 2383533"/>
                    <a:gd name="connsiteY11" fmla="*/ 2814320 h 3864609"/>
                    <a:gd name="connsiteX12" fmla="*/ 1469390 w 2383533"/>
                    <a:gd name="connsiteY12" fmla="*/ 2755900 h 3864609"/>
                    <a:gd name="connsiteX13" fmla="*/ 1469390 w 2383533"/>
                    <a:gd name="connsiteY13" fmla="*/ 2755900 h 3864609"/>
                    <a:gd name="connsiteX14" fmla="*/ 1541780 w 2383533"/>
                    <a:gd name="connsiteY14" fmla="*/ 2644140 h 3864609"/>
                    <a:gd name="connsiteX15" fmla="*/ 1637030 w 2383533"/>
                    <a:gd name="connsiteY15" fmla="*/ 2559050 h 3864609"/>
                    <a:gd name="connsiteX16" fmla="*/ 1661160 w 2383533"/>
                    <a:gd name="connsiteY16" fmla="*/ 2523490 h 3864609"/>
                    <a:gd name="connsiteX17" fmla="*/ 1668780 w 2383533"/>
                    <a:gd name="connsiteY17" fmla="*/ 2527300 h 3864609"/>
                    <a:gd name="connsiteX18" fmla="*/ 2186940 w 2383533"/>
                    <a:gd name="connsiteY18" fmla="*/ 1463040 h 3864609"/>
                    <a:gd name="connsiteX19" fmla="*/ 1805940 w 2383533"/>
                    <a:gd name="connsiteY19" fmla="*/ 1780540 h 3864609"/>
                    <a:gd name="connsiteX20" fmla="*/ 1638300 w 2383533"/>
                    <a:gd name="connsiteY20" fmla="*/ 2509520 h 3864609"/>
                    <a:gd name="connsiteX21" fmla="*/ 1614170 w 2383533"/>
                    <a:gd name="connsiteY21" fmla="*/ 2537460 h 3864609"/>
                    <a:gd name="connsiteX22" fmla="*/ 1515110 w 2383533"/>
                    <a:gd name="connsiteY22" fmla="*/ 2611120 h 3864609"/>
                    <a:gd name="connsiteX23" fmla="*/ 1459230 w 2383533"/>
                    <a:gd name="connsiteY23" fmla="*/ 2665730 h 3864609"/>
                    <a:gd name="connsiteX24" fmla="*/ 1441450 w 2383533"/>
                    <a:gd name="connsiteY24" fmla="*/ 2518410 h 3864609"/>
                    <a:gd name="connsiteX25" fmla="*/ 1360170 w 2383533"/>
                    <a:gd name="connsiteY25" fmla="*/ 2152650 h 3864609"/>
                    <a:gd name="connsiteX26" fmla="*/ 1268730 w 2383533"/>
                    <a:gd name="connsiteY26" fmla="*/ 1930400 h 3864609"/>
                    <a:gd name="connsiteX27" fmla="*/ 1262380 w 2383533"/>
                    <a:gd name="connsiteY27" fmla="*/ 1743710 h 3864609"/>
                    <a:gd name="connsiteX28" fmla="*/ 1856740 w 2383533"/>
                    <a:gd name="connsiteY28" fmla="*/ 1189990 h 3864609"/>
                    <a:gd name="connsiteX29" fmla="*/ 1548130 w 2383533"/>
                    <a:gd name="connsiteY29" fmla="*/ 1315720 h 3864609"/>
                    <a:gd name="connsiteX30" fmla="*/ 1263650 w 2383533"/>
                    <a:gd name="connsiteY30" fmla="*/ 1616710 h 3864609"/>
                    <a:gd name="connsiteX31" fmla="*/ 1253490 w 2383533"/>
                    <a:gd name="connsiteY31" fmla="*/ 1443990 h 3864609"/>
                    <a:gd name="connsiteX32" fmla="*/ 1252220 w 2383533"/>
                    <a:gd name="connsiteY32" fmla="*/ 1438910 h 3864609"/>
                    <a:gd name="connsiteX33" fmla="*/ 962660 w 2383533"/>
                    <a:gd name="connsiteY33" fmla="*/ 287020 h 3864609"/>
                    <a:gd name="connsiteX34" fmla="*/ 1038860 w 2383533"/>
                    <a:gd name="connsiteY34" fmla="*/ 695960 h 3864609"/>
                    <a:gd name="connsiteX35" fmla="*/ 1220470 w 2383533"/>
                    <a:gd name="connsiteY35" fmla="*/ 1445260 h 3864609"/>
                    <a:gd name="connsiteX36" fmla="*/ 1220470 w 2383533"/>
                    <a:gd name="connsiteY36" fmla="*/ 1446530 h 3864609"/>
                    <a:gd name="connsiteX37" fmla="*/ 1220470 w 2383533"/>
                    <a:gd name="connsiteY37" fmla="*/ 1676400 h 3864609"/>
                    <a:gd name="connsiteX38" fmla="*/ 1217930 w 2383533"/>
                    <a:gd name="connsiteY38" fmla="*/ 1819910 h 3864609"/>
                    <a:gd name="connsiteX39" fmla="*/ 1084580 w 2383533"/>
                    <a:gd name="connsiteY39" fmla="*/ 1573530 h 3864609"/>
                    <a:gd name="connsiteX40" fmla="*/ 833120 w 2383533"/>
                    <a:gd name="connsiteY40" fmla="*/ 1168400 h 3864609"/>
                    <a:gd name="connsiteX41" fmla="*/ 340360 w 2383533"/>
                    <a:gd name="connsiteY41" fmla="*/ 0 h 3864609"/>
                    <a:gd name="connsiteX42" fmla="*/ 789940 w 2383533"/>
                    <a:gd name="connsiteY42" fmla="*/ 1164590 h 3864609"/>
                    <a:gd name="connsiteX43" fmla="*/ 801370 w 2383533"/>
                    <a:gd name="connsiteY43" fmla="*/ 1184910 h 3864609"/>
                    <a:gd name="connsiteX44" fmla="*/ 1040130 w 2383533"/>
                    <a:gd name="connsiteY44" fmla="*/ 1598930 h 3864609"/>
                    <a:gd name="connsiteX45" fmla="*/ 1300480 w 2383533"/>
                    <a:gd name="connsiteY45" fmla="*/ 2170430 h 3864609"/>
                    <a:gd name="connsiteX46" fmla="*/ 1367790 w 2383533"/>
                    <a:gd name="connsiteY46" fmla="*/ 2489200 h 3864609"/>
                    <a:gd name="connsiteX47" fmla="*/ 1150620 w 2383533"/>
                    <a:gd name="connsiteY47" fmla="*/ 2082800 h 3864609"/>
                    <a:gd name="connsiteX48" fmla="*/ 801370 w 2383533"/>
                    <a:gd name="connsiteY48" fmla="*/ 1662430 h 3864609"/>
                    <a:gd name="connsiteX49" fmla="*/ 732790 w 2383533"/>
                    <a:gd name="connsiteY49" fmla="*/ 1605280 h 3864609"/>
                    <a:gd name="connsiteX50" fmla="*/ 739140 w 2383533"/>
                    <a:gd name="connsiteY50" fmla="*/ 1604010 h 3864609"/>
                    <a:gd name="connsiteX51" fmla="*/ 104140 w 2383533"/>
                    <a:gd name="connsiteY51" fmla="*/ 1088390 h 3864609"/>
                    <a:gd name="connsiteX52" fmla="*/ 275590 w 2383533"/>
                    <a:gd name="connsiteY52" fmla="*/ 1374140 h 3864609"/>
                    <a:gd name="connsiteX53" fmla="*/ 694690 w 2383533"/>
                    <a:gd name="connsiteY53" fmla="*/ 1611630 h 3864609"/>
                    <a:gd name="connsiteX54" fmla="*/ 779780 w 2383533"/>
                    <a:gd name="connsiteY54" fmla="*/ 1685290 h 3864609"/>
                    <a:gd name="connsiteX55" fmla="*/ 897890 w 2383533"/>
                    <a:gd name="connsiteY55" fmla="*/ 1807210 h 3864609"/>
                    <a:gd name="connsiteX56" fmla="*/ 50800 w 2383533"/>
                    <a:gd name="connsiteY56" fmla="*/ 1981200 h 3864609"/>
                    <a:gd name="connsiteX57" fmla="*/ 574040 w 2383533"/>
                    <a:gd name="connsiteY57" fmla="*/ 2131060 h 3864609"/>
                    <a:gd name="connsiteX58" fmla="*/ 1046480 w 2383533"/>
                    <a:gd name="connsiteY58" fmla="*/ 1997710 h 3864609"/>
                    <a:gd name="connsiteX59" fmla="*/ 1116330 w 2383533"/>
                    <a:gd name="connsiteY59" fmla="*/ 2103120 h 3864609"/>
                    <a:gd name="connsiteX60" fmla="*/ 1386840 w 2383533"/>
                    <a:gd name="connsiteY60" fmla="*/ 2640330 h 3864609"/>
                    <a:gd name="connsiteX61" fmla="*/ 1394460 w 2383533"/>
                    <a:gd name="connsiteY61" fmla="*/ 2716530 h 3864609"/>
                    <a:gd name="connsiteX62" fmla="*/ 1403350 w 2383533"/>
                    <a:gd name="connsiteY62" fmla="*/ 2816860 h 3864609"/>
                    <a:gd name="connsiteX63" fmla="*/ 1417320 w 2383533"/>
                    <a:gd name="connsiteY63" fmla="*/ 2921000 h 3864609"/>
                    <a:gd name="connsiteX64" fmla="*/ 1507490 w 2383533"/>
                    <a:gd name="connsiteY64" fmla="*/ 3340100 h 3864609"/>
                    <a:gd name="connsiteX65" fmla="*/ 1522730 w 2383533"/>
                    <a:gd name="connsiteY65" fmla="*/ 3507740 h 3864609"/>
                    <a:gd name="connsiteX66" fmla="*/ 1436370 w 2383533"/>
                    <a:gd name="connsiteY66" fmla="*/ 3261360 h 3864609"/>
                    <a:gd name="connsiteX67" fmla="*/ 1216660 w 2383533"/>
                    <a:gd name="connsiteY67" fmla="*/ 2915920 h 3864609"/>
                    <a:gd name="connsiteX68" fmla="*/ 1181100 w 2383533"/>
                    <a:gd name="connsiteY68" fmla="*/ 2877820 h 3864609"/>
                    <a:gd name="connsiteX69" fmla="*/ 0 w 2383533"/>
                    <a:gd name="connsiteY69" fmla="*/ 2259330 h 3864609"/>
                    <a:gd name="connsiteX70" fmla="*/ 386080 w 2383533"/>
                    <a:gd name="connsiteY70" fmla="*/ 2673350 h 3864609"/>
                    <a:gd name="connsiteX71" fmla="*/ 1172210 w 2383533"/>
                    <a:gd name="connsiteY71" fmla="*/ 2913380 h 3864609"/>
                    <a:gd name="connsiteX72" fmla="*/ 1192530 w 2383533"/>
                    <a:gd name="connsiteY72" fmla="*/ 2936240 h 3864609"/>
                    <a:gd name="connsiteX73" fmla="*/ 1398270 w 2383533"/>
                    <a:gd name="connsiteY73" fmla="*/ 3276600 h 3864609"/>
                    <a:gd name="connsiteX74" fmla="*/ 1513840 w 2383533"/>
                    <a:gd name="connsiteY74" fmla="*/ 3683000 h 3864609"/>
                    <a:gd name="connsiteX75" fmla="*/ 1499870 w 2383533"/>
                    <a:gd name="connsiteY75" fmla="*/ 3776980 h 3864609"/>
                    <a:gd name="connsiteX76" fmla="*/ 1479550 w 2383533"/>
                    <a:gd name="connsiteY76" fmla="*/ 3864610 h 3864609"/>
                    <a:gd name="connsiteX77" fmla="*/ 1634490 w 2383533"/>
                    <a:gd name="connsiteY77" fmla="*/ 3864610 h 3864609"/>
                    <a:gd name="connsiteX78" fmla="*/ 1637030 w 2383533"/>
                    <a:gd name="connsiteY78" fmla="*/ 3864610 h 3864609"/>
                    <a:gd name="connsiteX79" fmla="*/ 2334260 w 2383533"/>
                    <a:gd name="connsiteY79" fmla="*/ 3864610 h 3864609"/>
                    <a:gd name="connsiteX80" fmla="*/ 2366010 w 2383533"/>
                    <a:gd name="connsiteY80" fmla="*/ 3835400 h 3864609"/>
                    <a:gd name="connsiteX81" fmla="*/ 1962150 w 2383533"/>
                    <a:gd name="connsiteY81" fmla="*/ 3760470 h 3864609"/>
                    <a:gd name="connsiteX82" fmla="*/ 1648460 w 2383533"/>
                    <a:gd name="connsiteY82" fmla="*/ 3854450 h 3864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2383533" h="3864609">
                      <a:moveTo>
                        <a:pt x="1648460" y="3854450"/>
                      </a:moveTo>
                      <a:cubicBezTo>
                        <a:pt x="1691640" y="3785870"/>
                        <a:pt x="1734820" y="3723640"/>
                        <a:pt x="1774190" y="3671570"/>
                      </a:cubicBezTo>
                      <a:cubicBezTo>
                        <a:pt x="1788160" y="3652520"/>
                        <a:pt x="1803400" y="3634740"/>
                        <a:pt x="1816100" y="3616960"/>
                      </a:cubicBezTo>
                      <a:cubicBezTo>
                        <a:pt x="2081530" y="3455670"/>
                        <a:pt x="2480310" y="3366770"/>
                        <a:pt x="2362200" y="2614930"/>
                      </a:cubicBezTo>
                      <a:cubicBezTo>
                        <a:pt x="2362200" y="2614930"/>
                        <a:pt x="1446530" y="3068320"/>
                        <a:pt x="1760220" y="3613150"/>
                      </a:cubicBezTo>
                      <a:cubicBezTo>
                        <a:pt x="1752600" y="3622040"/>
                        <a:pt x="1743710" y="3632200"/>
                        <a:pt x="1734820" y="3641090"/>
                      </a:cubicBezTo>
                      <a:cubicBezTo>
                        <a:pt x="1681480" y="3702050"/>
                        <a:pt x="1625600" y="3776980"/>
                        <a:pt x="1569720" y="3863340"/>
                      </a:cubicBezTo>
                      <a:cubicBezTo>
                        <a:pt x="1574800" y="3841750"/>
                        <a:pt x="1578610" y="3820160"/>
                        <a:pt x="1582420" y="3798570"/>
                      </a:cubicBezTo>
                      <a:cubicBezTo>
                        <a:pt x="1597660" y="3719830"/>
                        <a:pt x="1605280" y="3639820"/>
                        <a:pt x="1604010" y="3562350"/>
                      </a:cubicBezTo>
                      <a:cubicBezTo>
                        <a:pt x="1606550" y="3484880"/>
                        <a:pt x="1598930" y="3404870"/>
                        <a:pt x="1586230" y="3331210"/>
                      </a:cubicBezTo>
                      <a:cubicBezTo>
                        <a:pt x="1559560" y="3182620"/>
                        <a:pt x="1516380" y="3045460"/>
                        <a:pt x="1490980" y="2913380"/>
                      </a:cubicBezTo>
                      <a:cubicBezTo>
                        <a:pt x="1484630" y="2880360"/>
                        <a:pt x="1479550" y="2847340"/>
                        <a:pt x="1475740" y="2814320"/>
                      </a:cubicBezTo>
                      <a:lnTo>
                        <a:pt x="1469390" y="2755900"/>
                      </a:lnTo>
                      <a:lnTo>
                        <a:pt x="1469390" y="2755900"/>
                      </a:lnTo>
                      <a:cubicBezTo>
                        <a:pt x="1475740" y="2707640"/>
                        <a:pt x="1507490" y="2673350"/>
                        <a:pt x="1541780" y="2644140"/>
                      </a:cubicBezTo>
                      <a:cubicBezTo>
                        <a:pt x="1577340" y="2614930"/>
                        <a:pt x="1612900" y="2589530"/>
                        <a:pt x="1637030" y="2559050"/>
                      </a:cubicBezTo>
                      <a:cubicBezTo>
                        <a:pt x="1647190" y="2547620"/>
                        <a:pt x="1654810" y="2534920"/>
                        <a:pt x="1661160" y="2523490"/>
                      </a:cubicBezTo>
                      <a:cubicBezTo>
                        <a:pt x="1666240" y="2526030"/>
                        <a:pt x="1668780" y="2527300"/>
                        <a:pt x="1668780" y="2527300"/>
                      </a:cubicBezTo>
                      <a:cubicBezTo>
                        <a:pt x="2194560" y="2429510"/>
                        <a:pt x="2160270" y="1609090"/>
                        <a:pt x="2186940" y="1463040"/>
                      </a:cubicBezTo>
                      <a:cubicBezTo>
                        <a:pt x="2195830" y="1416050"/>
                        <a:pt x="2045970" y="1485900"/>
                        <a:pt x="1805940" y="1780540"/>
                      </a:cubicBezTo>
                      <a:cubicBezTo>
                        <a:pt x="1404620" y="2269490"/>
                        <a:pt x="1563370" y="2456180"/>
                        <a:pt x="1638300" y="2509520"/>
                      </a:cubicBezTo>
                      <a:cubicBezTo>
                        <a:pt x="1631950" y="2518410"/>
                        <a:pt x="1624330" y="2527300"/>
                        <a:pt x="1614170" y="2537460"/>
                      </a:cubicBezTo>
                      <a:cubicBezTo>
                        <a:pt x="1590040" y="2560320"/>
                        <a:pt x="1554480" y="2581910"/>
                        <a:pt x="1515110" y="2611120"/>
                      </a:cubicBezTo>
                      <a:cubicBezTo>
                        <a:pt x="1496060" y="2625090"/>
                        <a:pt x="1475740" y="2642870"/>
                        <a:pt x="1459230" y="2665730"/>
                      </a:cubicBezTo>
                      <a:cubicBezTo>
                        <a:pt x="1454150" y="2616200"/>
                        <a:pt x="1447800" y="2566670"/>
                        <a:pt x="1441450" y="2518410"/>
                      </a:cubicBezTo>
                      <a:cubicBezTo>
                        <a:pt x="1423670" y="2390140"/>
                        <a:pt x="1399540" y="2266950"/>
                        <a:pt x="1360170" y="2152650"/>
                      </a:cubicBezTo>
                      <a:cubicBezTo>
                        <a:pt x="1332230" y="2073910"/>
                        <a:pt x="1300480" y="2000250"/>
                        <a:pt x="1268730" y="1930400"/>
                      </a:cubicBezTo>
                      <a:cubicBezTo>
                        <a:pt x="1261110" y="1868170"/>
                        <a:pt x="1261110" y="1804670"/>
                        <a:pt x="1262380" y="1743710"/>
                      </a:cubicBezTo>
                      <a:cubicBezTo>
                        <a:pt x="1487170" y="1816100"/>
                        <a:pt x="1729740" y="1744980"/>
                        <a:pt x="1856740" y="1189990"/>
                      </a:cubicBezTo>
                      <a:cubicBezTo>
                        <a:pt x="1856740" y="1189990"/>
                        <a:pt x="1706880" y="1263650"/>
                        <a:pt x="1548130" y="1315720"/>
                      </a:cubicBezTo>
                      <a:cubicBezTo>
                        <a:pt x="1426210" y="1356360"/>
                        <a:pt x="1304290" y="1483360"/>
                        <a:pt x="1263650" y="1616710"/>
                      </a:cubicBezTo>
                      <a:cubicBezTo>
                        <a:pt x="1263650" y="1553210"/>
                        <a:pt x="1261110" y="1494790"/>
                        <a:pt x="1253490" y="1443990"/>
                      </a:cubicBezTo>
                      <a:cubicBezTo>
                        <a:pt x="1253490" y="1442720"/>
                        <a:pt x="1253490" y="1440180"/>
                        <a:pt x="1252220" y="1438910"/>
                      </a:cubicBezTo>
                      <a:cubicBezTo>
                        <a:pt x="1732280" y="1016000"/>
                        <a:pt x="962660" y="287020"/>
                        <a:pt x="962660" y="287020"/>
                      </a:cubicBezTo>
                      <a:cubicBezTo>
                        <a:pt x="1012190" y="364490"/>
                        <a:pt x="1143000" y="445770"/>
                        <a:pt x="1038860" y="695960"/>
                      </a:cubicBezTo>
                      <a:cubicBezTo>
                        <a:pt x="937260" y="941070"/>
                        <a:pt x="1008380" y="1310640"/>
                        <a:pt x="1220470" y="1445260"/>
                      </a:cubicBezTo>
                      <a:cubicBezTo>
                        <a:pt x="1220470" y="1445260"/>
                        <a:pt x="1220470" y="1446530"/>
                        <a:pt x="1220470" y="1446530"/>
                      </a:cubicBezTo>
                      <a:cubicBezTo>
                        <a:pt x="1224280" y="1511300"/>
                        <a:pt x="1223010" y="1588770"/>
                        <a:pt x="1220470" y="1676400"/>
                      </a:cubicBezTo>
                      <a:cubicBezTo>
                        <a:pt x="1219200" y="1722120"/>
                        <a:pt x="1216660" y="1770380"/>
                        <a:pt x="1217930" y="1819910"/>
                      </a:cubicBezTo>
                      <a:cubicBezTo>
                        <a:pt x="1173480" y="1731010"/>
                        <a:pt x="1127760" y="1649730"/>
                        <a:pt x="1084580" y="1573530"/>
                      </a:cubicBezTo>
                      <a:cubicBezTo>
                        <a:pt x="991870" y="1412240"/>
                        <a:pt x="904240" y="1277620"/>
                        <a:pt x="833120" y="1168400"/>
                      </a:cubicBezTo>
                      <a:cubicBezTo>
                        <a:pt x="829310" y="849630"/>
                        <a:pt x="1065530" y="331470"/>
                        <a:pt x="340360" y="0"/>
                      </a:cubicBezTo>
                      <a:cubicBezTo>
                        <a:pt x="340360" y="0"/>
                        <a:pt x="295910" y="1085850"/>
                        <a:pt x="789940" y="1164590"/>
                      </a:cubicBezTo>
                      <a:lnTo>
                        <a:pt x="801370" y="1184910"/>
                      </a:lnTo>
                      <a:cubicBezTo>
                        <a:pt x="868680" y="1297940"/>
                        <a:pt x="951230" y="1435100"/>
                        <a:pt x="1040130" y="1598930"/>
                      </a:cubicBezTo>
                      <a:cubicBezTo>
                        <a:pt x="1127760" y="1762760"/>
                        <a:pt x="1225550" y="1951990"/>
                        <a:pt x="1300480" y="2170430"/>
                      </a:cubicBezTo>
                      <a:cubicBezTo>
                        <a:pt x="1332230" y="2269490"/>
                        <a:pt x="1352550" y="2376170"/>
                        <a:pt x="1367790" y="2489200"/>
                      </a:cubicBezTo>
                      <a:cubicBezTo>
                        <a:pt x="1300480" y="2341880"/>
                        <a:pt x="1228090" y="2204720"/>
                        <a:pt x="1150620" y="2082800"/>
                      </a:cubicBezTo>
                      <a:cubicBezTo>
                        <a:pt x="1040130" y="1908810"/>
                        <a:pt x="918210" y="1765300"/>
                        <a:pt x="801370" y="1662430"/>
                      </a:cubicBezTo>
                      <a:cubicBezTo>
                        <a:pt x="778510" y="1642110"/>
                        <a:pt x="755650" y="1623060"/>
                        <a:pt x="732790" y="1605280"/>
                      </a:cubicBezTo>
                      <a:cubicBezTo>
                        <a:pt x="735330" y="1605280"/>
                        <a:pt x="736600" y="1604010"/>
                        <a:pt x="739140" y="1604010"/>
                      </a:cubicBezTo>
                      <a:cubicBezTo>
                        <a:pt x="782320" y="1366520"/>
                        <a:pt x="681990" y="1130300"/>
                        <a:pt x="104140" y="1088390"/>
                      </a:cubicBezTo>
                      <a:cubicBezTo>
                        <a:pt x="104140" y="1088390"/>
                        <a:pt x="199390" y="1225550"/>
                        <a:pt x="275590" y="1374140"/>
                      </a:cubicBezTo>
                      <a:cubicBezTo>
                        <a:pt x="345440" y="1510030"/>
                        <a:pt x="537210" y="1628140"/>
                        <a:pt x="694690" y="1611630"/>
                      </a:cubicBezTo>
                      <a:cubicBezTo>
                        <a:pt x="722630" y="1634490"/>
                        <a:pt x="750570" y="1658620"/>
                        <a:pt x="779780" y="1685290"/>
                      </a:cubicBezTo>
                      <a:cubicBezTo>
                        <a:pt x="819150" y="1722120"/>
                        <a:pt x="858520" y="1762760"/>
                        <a:pt x="897890" y="1807210"/>
                      </a:cubicBezTo>
                      <a:cubicBezTo>
                        <a:pt x="739140" y="1694180"/>
                        <a:pt x="467360" y="1654810"/>
                        <a:pt x="50800" y="1981200"/>
                      </a:cubicBezTo>
                      <a:cubicBezTo>
                        <a:pt x="50800" y="1981200"/>
                        <a:pt x="334010" y="2037080"/>
                        <a:pt x="574040" y="2131060"/>
                      </a:cubicBezTo>
                      <a:cubicBezTo>
                        <a:pt x="808990" y="2223770"/>
                        <a:pt x="965200" y="2112010"/>
                        <a:pt x="1046480" y="1997710"/>
                      </a:cubicBezTo>
                      <a:cubicBezTo>
                        <a:pt x="1069340" y="2032000"/>
                        <a:pt x="1093470" y="2066290"/>
                        <a:pt x="1116330" y="2103120"/>
                      </a:cubicBezTo>
                      <a:cubicBezTo>
                        <a:pt x="1214120" y="2260600"/>
                        <a:pt x="1303020" y="2444750"/>
                        <a:pt x="1386840" y="2640330"/>
                      </a:cubicBezTo>
                      <a:cubicBezTo>
                        <a:pt x="1389380" y="2665730"/>
                        <a:pt x="1391920" y="2691130"/>
                        <a:pt x="1394460" y="2716530"/>
                      </a:cubicBezTo>
                      <a:lnTo>
                        <a:pt x="1403350" y="2816860"/>
                      </a:lnTo>
                      <a:cubicBezTo>
                        <a:pt x="1407160" y="2851150"/>
                        <a:pt x="1410970" y="2886710"/>
                        <a:pt x="1417320" y="2921000"/>
                      </a:cubicBezTo>
                      <a:cubicBezTo>
                        <a:pt x="1441450" y="3060700"/>
                        <a:pt x="1483360" y="3197860"/>
                        <a:pt x="1507490" y="3340100"/>
                      </a:cubicBezTo>
                      <a:cubicBezTo>
                        <a:pt x="1516380" y="3395980"/>
                        <a:pt x="1522730" y="3450590"/>
                        <a:pt x="1522730" y="3507740"/>
                      </a:cubicBezTo>
                      <a:cubicBezTo>
                        <a:pt x="1499870" y="3420110"/>
                        <a:pt x="1470660" y="3337560"/>
                        <a:pt x="1436370" y="3261360"/>
                      </a:cubicBezTo>
                      <a:cubicBezTo>
                        <a:pt x="1374140" y="3120390"/>
                        <a:pt x="1294130" y="3003550"/>
                        <a:pt x="1216660" y="2915920"/>
                      </a:cubicBezTo>
                      <a:cubicBezTo>
                        <a:pt x="1205230" y="2901950"/>
                        <a:pt x="1192530" y="2890520"/>
                        <a:pt x="1181100" y="2877820"/>
                      </a:cubicBezTo>
                      <a:cubicBezTo>
                        <a:pt x="1160780" y="2480310"/>
                        <a:pt x="948690" y="2127250"/>
                        <a:pt x="0" y="2259330"/>
                      </a:cubicBezTo>
                      <a:cubicBezTo>
                        <a:pt x="0" y="2259330"/>
                        <a:pt x="207010" y="2452370"/>
                        <a:pt x="386080" y="2673350"/>
                      </a:cubicBezTo>
                      <a:cubicBezTo>
                        <a:pt x="563880" y="2891790"/>
                        <a:pt x="919480" y="3040380"/>
                        <a:pt x="1172210" y="2913380"/>
                      </a:cubicBezTo>
                      <a:cubicBezTo>
                        <a:pt x="1178560" y="2921000"/>
                        <a:pt x="1186180" y="2928620"/>
                        <a:pt x="1192530" y="2936240"/>
                      </a:cubicBezTo>
                      <a:cubicBezTo>
                        <a:pt x="1264920" y="3023870"/>
                        <a:pt x="1339850" y="3138170"/>
                        <a:pt x="1398270" y="3276600"/>
                      </a:cubicBezTo>
                      <a:cubicBezTo>
                        <a:pt x="1449070" y="3397250"/>
                        <a:pt x="1488440" y="3535680"/>
                        <a:pt x="1513840" y="3683000"/>
                      </a:cubicBezTo>
                      <a:cubicBezTo>
                        <a:pt x="1510030" y="3714750"/>
                        <a:pt x="1504950" y="3745230"/>
                        <a:pt x="1499870" y="3776980"/>
                      </a:cubicBezTo>
                      <a:cubicBezTo>
                        <a:pt x="1494790" y="3806190"/>
                        <a:pt x="1487170" y="3835400"/>
                        <a:pt x="1479550" y="3864610"/>
                      </a:cubicBezTo>
                      <a:lnTo>
                        <a:pt x="1634490" y="3864610"/>
                      </a:lnTo>
                      <a:lnTo>
                        <a:pt x="1637030" y="3864610"/>
                      </a:lnTo>
                      <a:lnTo>
                        <a:pt x="2334260" y="3864610"/>
                      </a:lnTo>
                      <a:cubicBezTo>
                        <a:pt x="2344420" y="3855720"/>
                        <a:pt x="2354580" y="3845560"/>
                        <a:pt x="2366010" y="3835400"/>
                      </a:cubicBezTo>
                      <a:cubicBezTo>
                        <a:pt x="2366010" y="3835400"/>
                        <a:pt x="2148840" y="3813810"/>
                        <a:pt x="1962150" y="3760470"/>
                      </a:cubicBezTo>
                      <a:cubicBezTo>
                        <a:pt x="1809750" y="3723640"/>
                        <a:pt x="1708150" y="3782060"/>
                        <a:pt x="1648460" y="3854450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40696C10-227C-4AAA-B0F8-4CB53EE22DB3}"/>
                    </a:ext>
                  </a:extLst>
                </p:cNvPr>
                <p:cNvSpPr/>
                <p:nvPr/>
              </p:nvSpPr>
              <p:spPr>
                <a:xfrm>
                  <a:off x="1657350" y="5490209"/>
                  <a:ext cx="665479" cy="163134"/>
                </a:xfrm>
                <a:custGeom>
                  <a:avLst/>
                  <a:gdLst>
                    <a:gd name="connsiteX0" fmla="*/ 665480 w 665479"/>
                    <a:gd name="connsiteY0" fmla="*/ 0 h 163134"/>
                    <a:gd name="connsiteX1" fmla="*/ 0 w 665479"/>
                    <a:gd name="connsiteY1" fmla="*/ 0 h 163134"/>
                    <a:gd name="connsiteX2" fmla="*/ 665480 w 665479"/>
                    <a:gd name="connsiteY2" fmla="*/ 0 h 163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5479" h="163134">
                      <a:moveTo>
                        <a:pt x="665480" y="0"/>
                      </a:moveTo>
                      <a:lnTo>
                        <a:pt x="0" y="0"/>
                      </a:lnTo>
                      <a:cubicBezTo>
                        <a:pt x="74930" y="116840"/>
                        <a:pt x="294640" y="299720"/>
                        <a:pt x="665480" y="0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224F136E-C2EE-4BB6-837E-19F26B85DC75}"/>
                    </a:ext>
                  </a:extLst>
                </p:cNvPr>
                <p:cNvSpPr/>
                <p:nvPr/>
              </p:nvSpPr>
              <p:spPr>
                <a:xfrm>
                  <a:off x="193040" y="4691682"/>
                  <a:ext cx="1195070" cy="752807"/>
                </a:xfrm>
                <a:custGeom>
                  <a:avLst/>
                  <a:gdLst>
                    <a:gd name="connsiteX0" fmla="*/ 1129030 w 1195070"/>
                    <a:gd name="connsiteY0" fmla="*/ 580087 h 752807"/>
                    <a:gd name="connsiteX1" fmla="*/ 0 w 1195070"/>
                    <a:gd name="connsiteY1" fmla="*/ 182577 h 752807"/>
                    <a:gd name="connsiteX2" fmla="*/ 422910 w 1195070"/>
                    <a:gd name="connsiteY2" fmla="*/ 364187 h 752807"/>
                    <a:gd name="connsiteX3" fmla="*/ 1104900 w 1195070"/>
                    <a:gd name="connsiteY3" fmla="*/ 625807 h 752807"/>
                    <a:gd name="connsiteX4" fmla="*/ 1122680 w 1195070"/>
                    <a:gd name="connsiteY4" fmla="*/ 680417 h 752807"/>
                    <a:gd name="connsiteX5" fmla="*/ 1139190 w 1195070"/>
                    <a:gd name="connsiteY5" fmla="*/ 752807 h 752807"/>
                    <a:gd name="connsiteX6" fmla="*/ 1195070 w 1195070"/>
                    <a:gd name="connsiteY6" fmla="*/ 752807 h 752807"/>
                    <a:gd name="connsiteX7" fmla="*/ 1168400 w 1195070"/>
                    <a:gd name="connsiteY7" fmla="*/ 663907 h 752807"/>
                    <a:gd name="connsiteX8" fmla="*/ 1129030 w 1195070"/>
                    <a:gd name="connsiteY8" fmla="*/ 580087 h 752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5070" h="752807">
                      <a:moveTo>
                        <a:pt x="1129030" y="580087"/>
                      </a:moveTo>
                      <a:cubicBezTo>
                        <a:pt x="1154430" y="158447"/>
                        <a:pt x="836930" y="-245413"/>
                        <a:pt x="0" y="182577"/>
                      </a:cubicBezTo>
                      <a:cubicBezTo>
                        <a:pt x="0" y="182577"/>
                        <a:pt x="274320" y="155907"/>
                        <a:pt x="422910" y="364187"/>
                      </a:cubicBezTo>
                      <a:cubicBezTo>
                        <a:pt x="567690" y="566117"/>
                        <a:pt x="871220" y="717247"/>
                        <a:pt x="1104900" y="625807"/>
                      </a:cubicBezTo>
                      <a:cubicBezTo>
                        <a:pt x="1111250" y="642317"/>
                        <a:pt x="1117600" y="660097"/>
                        <a:pt x="1122680" y="680417"/>
                      </a:cubicBezTo>
                      <a:cubicBezTo>
                        <a:pt x="1129030" y="703277"/>
                        <a:pt x="1134110" y="727407"/>
                        <a:pt x="1139190" y="752807"/>
                      </a:cubicBezTo>
                      <a:lnTo>
                        <a:pt x="1195070" y="752807"/>
                      </a:lnTo>
                      <a:cubicBezTo>
                        <a:pt x="1187450" y="721057"/>
                        <a:pt x="1178560" y="691847"/>
                        <a:pt x="1168400" y="663907"/>
                      </a:cubicBezTo>
                      <a:cubicBezTo>
                        <a:pt x="1158240" y="633427"/>
                        <a:pt x="1144270" y="604217"/>
                        <a:pt x="1129030" y="580087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D8264DCC-CA6C-4FE3-A24A-04898381D90A}"/>
                  </a:ext>
                </a:extLst>
              </p:cNvPr>
              <p:cNvSpPr/>
              <p:nvPr/>
            </p:nvSpPr>
            <p:spPr>
              <a:xfrm>
                <a:off x="152400" y="251428"/>
                <a:ext cx="3208020" cy="229901"/>
              </a:xfrm>
              <a:custGeom>
                <a:avLst/>
                <a:gdLst>
                  <a:gd name="connsiteX0" fmla="*/ 3208020 w 3208020"/>
                  <a:gd name="connsiteY0" fmla="*/ 81312 h 229901"/>
                  <a:gd name="connsiteX1" fmla="*/ 1604010 w 3208020"/>
                  <a:gd name="connsiteY1" fmla="*/ 32 h 229901"/>
                  <a:gd name="connsiteX2" fmla="*/ 0 w 3208020"/>
                  <a:gd name="connsiteY2" fmla="*/ 81312 h 229901"/>
                  <a:gd name="connsiteX3" fmla="*/ 1195070 w 3208020"/>
                  <a:gd name="connsiteY3" fmla="*/ 160052 h 229901"/>
                  <a:gd name="connsiteX4" fmla="*/ 1193800 w 3208020"/>
                  <a:gd name="connsiteY4" fmla="*/ 162592 h 229901"/>
                  <a:gd name="connsiteX5" fmla="*/ 1908810 w 3208020"/>
                  <a:gd name="connsiteY5" fmla="*/ 229902 h 229901"/>
                  <a:gd name="connsiteX6" fmla="*/ 2623820 w 3208020"/>
                  <a:gd name="connsiteY6" fmla="*/ 162592 h 229901"/>
                  <a:gd name="connsiteX7" fmla="*/ 2599690 w 3208020"/>
                  <a:gd name="connsiteY7" fmla="*/ 144812 h 229901"/>
                  <a:gd name="connsiteX8" fmla="*/ 3208020 w 3208020"/>
                  <a:gd name="connsiteY8" fmla="*/ 81312 h 22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8020" h="229901">
                    <a:moveTo>
                      <a:pt x="3208020" y="81312"/>
                    </a:moveTo>
                    <a:cubicBezTo>
                      <a:pt x="3208020" y="35592"/>
                      <a:pt x="2489200" y="32"/>
                      <a:pt x="1604010" y="32"/>
                    </a:cubicBezTo>
                    <a:cubicBezTo>
                      <a:pt x="717550" y="-1238"/>
                      <a:pt x="0" y="35592"/>
                      <a:pt x="0" y="81312"/>
                    </a:cubicBezTo>
                    <a:cubicBezTo>
                      <a:pt x="0" y="119412"/>
                      <a:pt x="508000" y="151162"/>
                      <a:pt x="1195070" y="160052"/>
                    </a:cubicBezTo>
                    <a:cubicBezTo>
                      <a:pt x="1195070" y="161322"/>
                      <a:pt x="1193800" y="161322"/>
                      <a:pt x="1193800" y="162592"/>
                    </a:cubicBezTo>
                    <a:cubicBezTo>
                      <a:pt x="1193800" y="199422"/>
                      <a:pt x="1513840" y="229902"/>
                      <a:pt x="1908810" y="229902"/>
                    </a:cubicBezTo>
                    <a:cubicBezTo>
                      <a:pt x="2303780" y="229902"/>
                      <a:pt x="2623820" y="199422"/>
                      <a:pt x="2623820" y="162592"/>
                    </a:cubicBezTo>
                    <a:cubicBezTo>
                      <a:pt x="2623820" y="156242"/>
                      <a:pt x="2614930" y="151162"/>
                      <a:pt x="2599690" y="144812"/>
                    </a:cubicBezTo>
                    <a:cubicBezTo>
                      <a:pt x="2969260" y="129572"/>
                      <a:pt x="3208020" y="106712"/>
                      <a:pt x="3208020" y="81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7D2EB86-2C47-45BC-A25D-3086A61B6E39}"/>
                  </a:ext>
                </a:extLst>
              </p:cNvPr>
              <p:cNvSpPr/>
              <p:nvPr/>
            </p:nvSpPr>
            <p:spPr>
              <a:xfrm>
                <a:off x="8609330" y="1139189"/>
                <a:ext cx="3208019" cy="229870"/>
              </a:xfrm>
              <a:custGeom>
                <a:avLst/>
                <a:gdLst>
                  <a:gd name="connsiteX0" fmla="*/ 3208020 w 3208019"/>
                  <a:gd name="connsiteY0" fmla="*/ 81280 h 229870"/>
                  <a:gd name="connsiteX1" fmla="*/ 1604010 w 3208019"/>
                  <a:gd name="connsiteY1" fmla="*/ 0 h 229870"/>
                  <a:gd name="connsiteX2" fmla="*/ 0 w 3208019"/>
                  <a:gd name="connsiteY2" fmla="*/ 81280 h 229870"/>
                  <a:gd name="connsiteX3" fmla="*/ 1195070 w 3208019"/>
                  <a:gd name="connsiteY3" fmla="*/ 160020 h 229870"/>
                  <a:gd name="connsiteX4" fmla="*/ 1193800 w 3208019"/>
                  <a:gd name="connsiteY4" fmla="*/ 162560 h 229870"/>
                  <a:gd name="connsiteX5" fmla="*/ 1908810 w 3208019"/>
                  <a:gd name="connsiteY5" fmla="*/ 229870 h 229870"/>
                  <a:gd name="connsiteX6" fmla="*/ 2623820 w 3208019"/>
                  <a:gd name="connsiteY6" fmla="*/ 162560 h 229870"/>
                  <a:gd name="connsiteX7" fmla="*/ 2599690 w 3208019"/>
                  <a:gd name="connsiteY7" fmla="*/ 144780 h 229870"/>
                  <a:gd name="connsiteX8" fmla="*/ 3208020 w 3208019"/>
                  <a:gd name="connsiteY8" fmla="*/ 81280 h 229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8019" h="229870">
                    <a:moveTo>
                      <a:pt x="3208020" y="81280"/>
                    </a:moveTo>
                    <a:cubicBezTo>
                      <a:pt x="3208020" y="35560"/>
                      <a:pt x="2489200" y="0"/>
                      <a:pt x="1604010" y="0"/>
                    </a:cubicBezTo>
                    <a:cubicBezTo>
                      <a:pt x="717550" y="0"/>
                      <a:pt x="0" y="36830"/>
                      <a:pt x="0" y="81280"/>
                    </a:cubicBezTo>
                    <a:cubicBezTo>
                      <a:pt x="0" y="119380"/>
                      <a:pt x="508000" y="151130"/>
                      <a:pt x="1195070" y="160020"/>
                    </a:cubicBezTo>
                    <a:cubicBezTo>
                      <a:pt x="1195070" y="161290"/>
                      <a:pt x="1193800" y="161290"/>
                      <a:pt x="1193800" y="162560"/>
                    </a:cubicBezTo>
                    <a:cubicBezTo>
                      <a:pt x="1193800" y="199390"/>
                      <a:pt x="1513839" y="229870"/>
                      <a:pt x="1908810" y="229870"/>
                    </a:cubicBezTo>
                    <a:cubicBezTo>
                      <a:pt x="2303780" y="229870"/>
                      <a:pt x="2623820" y="199390"/>
                      <a:pt x="2623820" y="162560"/>
                    </a:cubicBezTo>
                    <a:cubicBezTo>
                      <a:pt x="2623820" y="156210"/>
                      <a:pt x="2614930" y="151130"/>
                      <a:pt x="2599690" y="144780"/>
                    </a:cubicBezTo>
                    <a:cubicBezTo>
                      <a:pt x="2969260" y="130810"/>
                      <a:pt x="3208020" y="107950"/>
                      <a:pt x="3208020" y="812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9476197E-96AD-4CF6-8F77-085FD016BE97}"/>
                  </a:ext>
                </a:extLst>
              </p:cNvPr>
              <p:cNvSpPr/>
              <p:nvPr/>
            </p:nvSpPr>
            <p:spPr>
              <a:xfrm>
                <a:off x="6409690" y="410173"/>
                <a:ext cx="5010150" cy="335348"/>
              </a:xfrm>
              <a:custGeom>
                <a:avLst/>
                <a:gdLst>
                  <a:gd name="connsiteX0" fmla="*/ 5010150 w 5010150"/>
                  <a:gd name="connsiteY0" fmla="*/ 157517 h 335348"/>
                  <a:gd name="connsiteX1" fmla="*/ 3383280 w 5010150"/>
                  <a:gd name="connsiteY1" fmla="*/ 247687 h 335348"/>
                  <a:gd name="connsiteX2" fmla="*/ 1692910 w 5010150"/>
                  <a:gd name="connsiteY2" fmla="*/ 335317 h 335348"/>
                  <a:gd name="connsiteX3" fmla="*/ 0 w 5010150"/>
                  <a:gd name="connsiteY3" fmla="*/ 251497 h 335348"/>
                  <a:gd name="connsiteX4" fmla="*/ 642620 w 5010150"/>
                  <a:gd name="connsiteY4" fmla="*/ 181647 h 335348"/>
                  <a:gd name="connsiteX5" fmla="*/ 615950 w 5010150"/>
                  <a:gd name="connsiteY5" fmla="*/ 162597 h 335348"/>
                  <a:gd name="connsiteX6" fmla="*/ 1369060 w 5010150"/>
                  <a:gd name="connsiteY6" fmla="*/ 88937 h 335348"/>
                  <a:gd name="connsiteX7" fmla="*/ 1932940 w 5010150"/>
                  <a:gd name="connsiteY7" fmla="*/ 111797 h 335348"/>
                  <a:gd name="connsiteX8" fmla="*/ 2268220 w 5010150"/>
                  <a:gd name="connsiteY8" fmla="*/ 92747 h 335348"/>
                  <a:gd name="connsiteX9" fmla="*/ 2241550 w 5010150"/>
                  <a:gd name="connsiteY9" fmla="*/ 73697 h 335348"/>
                  <a:gd name="connsiteX10" fmla="*/ 2994660 w 5010150"/>
                  <a:gd name="connsiteY10" fmla="*/ 37 h 335348"/>
                  <a:gd name="connsiteX11" fmla="*/ 3749040 w 5010150"/>
                  <a:gd name="connsiteY11" fmla="*/ 69887 h 335348"/>
                  <a:gd name="connsiteX12" fmla="*/ 3747770 w 5010150"/>
                  <a:gd name="connsiteY12" fmla="*/ 72427 h 335348"/>
                  <a:gd name="connsiteX13" fmla="*/ 5010150 w 5010150"/>
                  <a:gd name="connsiteY13" fmla="*/ 157517 h 33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10150" h="335348">
                    <a:moveTo>
                      <a:pt x="5010150" y="157517"/>
                    </a:moveTo>
                    <a:cubicBezTo>
                      <a:pt x="5010150" y="204507"/>
                      <a:pt x="4287520" y="243877"/>
                      <a:pt x="3383280" y="247687"/>
                    </a:cubicBezTo>
                    <a:cubicBezTo>
                      <a:pt x="3361690" y="294677"/>
                      <a:pt x="2613660" y="334047"/>
                      <a:pt x="1692910" y="335317"/>
                    </a:cubicBezTo>
                    <a:cubicBezTo>
                      <a:pt x="758190" y="336587"/>
                      <a:pt x="0" y="299757"/>
                      <a:pt x="0" y="251497"/>
                    </a:cubicBezTo>
                    <a:cubicBezTo>
                      <a:pt x="0" y="223557"/>
                      <a:pt x="251460" y="199427"/>
                      <a:pt x="642620" y="181647"/>
                    </a:cubicBezTo>
                    <a:cubicBezTo>
                      <a:pt x="626110" y="175297"/>
                      <a:pt x="615950" y="168947"/>
                      <a:pt x="615950" y="162597"/>
                    </a:cubicBezTo>
                    <a:cubicBezTo>
                      <a:pt x="615950" y="123227"/>
                      <a:pt x="952500" y="90207"/>
                      <a:pt x="1369060" y="88937"/>
                    </a:cubicBezTo>
                    <a:cubicBezTo>
                      <a:pt x="1593850" y="88937"/>
                      <a:pt x="1795780" y="97827"/>
                      <a:pt x="1932940" y="111797"/>
                    </a:cubicBezTo>
                    <a:cubicBezTo>
                      <a:pt x="2026920" y="104177"/>
                      <a:pt x="2139950" y="97827"/>
                      <a:pt x="2268220" y="92747"/>
                    </a:cubicBezTo>
                    <a:cubicBezTo>
                      <a:pt x="2251710" y="86397"/>
                      <a:pt x="2241550" y="80047"/>
                      <a:pt x="2241550" y="73697"/>
                    </a:cubicBezTo>
                    <a:cubicBezTo>
                      <a:pt x="2241550" y="34327"/>
                      <a:pt x="2578100" y="1307"/>
                      <a:pt x="2994660" y="37"/>
                    </a:cubicBezTo>
                    <a:cubicBezTo>
                      <a:pt x="3411220" y="-1233"/>
                      <a:pt x="3749040" y="30517"/>
                      <a:pt x="3749040" y="69887"/>
                    </a:cubicBezTo>
                    <a:cubicBezTo>
                      <a:pt x="3749040" y="71157"/>
                      <a:pt x="3749040" y="72427"/>
                      <a:pt x="3747770" y="72427"/>
                    </a:cubicBezTo>
                    <a:cubicBezTo>
                      <a:pt x="4474210" y="83857"/>
                      <a:pt x="5010150" y="116877"/>
                      <a:pt x="5010150" y="1575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D250CE6B-BC5E-47DE-92AD-A6DC5AADCFB9}"/>
                  </a:ext>
                </a:extLst>
              </p:cNvPr>
              <p:cNvSpPr/>
              <p:nvPr/>
            </p:nvSpPr>
            <p:spPr>
              <a:xfrm>
                <a:off x="10051897" y="29209"/>
                <a:ext cx="2143912" cy="5466080"/>
              </a:xfrm>
              <a:custGeom>
                <a:avLst/>
                <a:gdLst>
                  <a:gd name="connsiteX0" fmla="*/ 1177443 w 2143912"/>
                  <a:gd name="connsiteY0" fmla="*/ 3587750 h 5466080"/>
                  <a:gd name="connsiteX1" fmla="*/ 1774343 w 2143912"/>
                  <a:gd name="connsiteY1" fmla="*/ 3255010 h 5466080"/>
                  <a:gd name="connsiteX2" fmla="*/ 2142643 w 2143912"/>
                  <a:gd name="connsiteY2" fmla="*/ 3030220 h 5466080"/>
                  <a:gd name="connsiteX3" fmla="*/ 1148233 w 2143912"/>
                  <a:gd name="connsiteY3" fmla="*/ 3548380 h 5466080"/>
                  <a:gd name="connsiteX4" fmla="*/ 1121563 w 2143912"/>
                  <a:gd name="connsiteY4" fmla="*/ 3633470 h 5466080"/>
                  <a:gd name="connsiteX5" fmla="*/ 1119023 w 2143912"/>
                  <a:gd name="connsiteY5" fmla="*/ 4011930 h 5466080"/>
                  <a:gd name="connsiteX6" fmla="*/ 955193 w 2143912"/>
                  <a:gd name="connsiteY6" fmla="*/ 3658870 h 5466080"/>
                  <a:gd name="connsiteX7" fmla="*/ 929793 w 2143912"/>
                  <a:gd name="connsiteY7" fmla="*/ 3573780 h 5466080"/>
                  <a:gd name="connsiteX8" fmla="*/ 983133 w 2143912"/>
                  <a:gd name="connsiteY8" fmla="*/ 3181350 h 5466080"/>
                  <a:gd name="connsiteX9" fmla="*/ 1127913 w 2143912"/>
                  <a:gd name="connsiteY9" fmla="*/ 2838450 h 5466080"/>
                  <a:gd name="connsiteX10" fmla="*/ 1143153 w 2143912"/>
                  <a:gd name="connsiteY10" fmla="*/ 2814320 h 5466080"/>
                  <a:gd name="connsiteX11" fmla="*/ 1840383 w 2143912"/>
                  <a:gd name="connsiteY11" fmla="*/ 2487930 h 5466080"/>
                  <a:gd name="connsiteX12" fmla="*/ 2143913 w 2143912"/>
                  <a:gd name="connsiteY12" fmla="*/ 2052320 h 5466080"/>
                  <a:gd name="connsiteX13" fmla="*/ 1130453 w 2143912"/>
                  <a:gd name="connsiteY13" fmla="*/ 2782570 h 5466080"/>
                  <a:gd name="connsiteX14" fmla="*/ 1102513 w 2143912"/>
                  <a:gd name="connsiteY14" fmla="*/ 2823210 h 5466080"/>
                  <a:gd name="connsiteX15" fmla="*/ 945033 w 2143912"/>
                  <a:gd name="connsiteY15" fmla="*/ 3172460 h 5466080"/>
                  <a:gd name="connsiteX16" fmla="*/ 898043 w 2143912"/>
                  <a:gd name="connsiteY16" fmla="*/ 3412490 h 5466080"/>
                  <a:gd name="connsiteX17" fmla="*/ 890423 w 2143912"/>
                  <a:gd name="connsiteY17" fmla="*/ 3255010 h 5466080"/>
                  <a:gd name="connsiteX18" fmla="*/ 918363 w 2143912"/>
                  <a:gd name="connsiteY18" fmla="*/ 2854960 h 5466080"/>
                  <a:gd name="connsiteX19" fmla="*/ 917093 w 2143912"/>
                  <a:gd name="connsiteY19" fmla="*/ 2755900 h 5466080"/>
                  <a:gd name="connsiteX20" fmla="*/ 912013 w 2143912"/>
                  <a:gd name="connsiteY20" fmla="*/ 2661920 h 5466080"/>
                  <a:gd name="connsiteX21" fmla="*/ 908203 w 2143912"/>
                  <a:gd name="connsiteY21" fmla="*/ 2589530 h 5466080"/>
                  <a:gd name="connsiteX22" fmla="*/ 1087273 w 2143912"/>
                  <a:gd name="connsiteY22" fmla="*/ 2054860 h 5466080"/>
                  <a:gd name="connsiteX23" fmla="*/ 1138073 w 2143912"/>
                  <a:gd name="connsiteY23" fmla="*/ 1946910 h 5466080"/>
                  <a:gd name="connsiteX24" fmla="*/ 1594003 w 2143912"/>
                  <a:gd name="connsiteY24" fmla="*/ 2007870 h 5466080"/>
                  <a:gd name="connsiteX25" fmla="*/ 2058823 w 2143912"/>
                  <a:gd name="connsiteY25" fmla="*/ 1799590 h 5466080"/>
                  <a:gd name="connsiteX26" fmla="*/ 1249833 w 2143912"/>
                  <a:gd name="connsiteY26" fmla="*/ 1751330 h 5466080"/>
                  <a:gd name="connsiteX27" fmla="*/ 1342543 w 2143912"/>
                  <a:gd name="connsiteY27" fmla="*/ 1621790 h 5466080"/>
                  <a:gd name="connsiteX28" fmla="*/ 1411123 w 2143912"/>
                  <a:gd name="connsiteY28" fmla="*/ 1541780 h 5466080"/>
                  <a:gd name="connsiteX29" fmla="*/ 1767993 w 2143912"/>
                  <a:gd name="connsiteY29" fmla="*/ 1266190 h 5466080"/>
                  <a:gd name="connsiteX30" fmla="*/ 1888643 w 2143912"/>
                  <a:gd name="connsiteY30" fmla="*/ 977900 h 5466080"/>
                  <a:gd name="connsiteX31" fmla="*/ 1367943 w 2143912"/>
                  <a:gd name="connsiteY31" fmla="*/ 1540510 h 5466080"/>
                  <a:gd name="connsiteX32" fmla="*/ 1374293 w 2143912"/>
                  <a:gd name="connsiteY32" fmla="*/ 1540510 h 5466080"/>
                  <a:gd name="connsiteX33" fmla="*/ 1318413 w 2143912"/>
                  <a:gd name="connsiteY33" fmla="*/ 1602740 h 5466080"/>
                  <a:gd name="connsiteX34" fmla="*/ 1050443 w 2143912"/>
                  <a:gd name="connsiteY34" fmla="*/ 2039620 h 5466080"/>
                  <a:gd name="connsiteX35" fmla="*/ 903123 w 2143912"/>
                  <a:gd name="connsiteY35" fmla="*/ 2444750 h 5466080"/>
                  <a:gd name="connsiteX36" fmla="*/ 923443 w 2143912"/>
                  <a:gd name="connsiteY36" fmla="*/ 2139950 h 5466080"/>
                  <a:gd name="connsiteX37" fmla="*/ 1088543 w 2143912"/>
                  <a:gd name="connsiteY37" fmla="*/ 1574800 h 5466080"/>
                  <a:gd name="connsiteX38" fmla="*/ 1254913 w 2143912"/>
                  <a:gd name="connsiteY38" fmla="*/ 1159510 h 5466080"/>
                  <a:gd name="connsiteX39" fmla="*/ 1263803 w 2143912"/>
                  <a:gd name="connsiteY39" fmla="*/ 1139190 h 5466080"/>
                  <a:gd name="connsiteX40" fmla="*/ 1525423 w 2143912"/>
                  <a:gd name="connsiteY40" fmla="*/ 0 h 5466080"/>
                  <a:gd name="connsiteX41" fmla="*/ 1223163 w 2143912"/>
                  <a:gd name="connsiteY41" fmla="*/ 1149350 h 5466080"/>
                  <a:gd name="connsiteX42" fmla="*/ 1044093 w 2143912"/>
                  <a:gd name="connsiteY42" fmla="*/ 1558290 h 5466080"/>
                  <a:gd name="connsiteX43" fmla="*/ 952653 w 2143912"/>
                  <a:gd name="connsiteY43" fmla="*/ 1804670 h 5466080"/>
                  <a:gd name="connsiteX44" fmla="*/ 931063 w 2143912"/>
                  <a:gd name="connsiteY44" fmla="*/ 1671320 h 5466080"/>
                  <a:gd name="connsiteX45" fmla="*/ 900583 w 2143912"/>
                  <a:gd name="connsiteY45" fmla="*/ 1457960 h 5466080"/>
                  <a:gd name="connsiteX46" fmla="*/ 900583 w 2143912"/>
                  <a:gd name="connsiteY46" fmla="*/ 1456690 h 5466080"/>
                  <a:gd name="connsiteX47" fmla="*/ 969163 w 2143912"/>
                  <a:gd name="connsiteY47" fmla="*/ 737870 h 5466080"/>
                  <a:gd name="connsiteX48" fmla="*/ 985673 w 2143912"/>
                  <a:gd name="connsiteY48" fmla="*/ 347980 h 5466080"/>
                  <a:gd name="connsiteX49" fmla="*/ 870103 w 2143912"/>
                  <a:gd name="connsiteY49" fmla="*/ 1454150 h 5466080"/>
                  <a:gd name="connsiteX50" fmla="*/ 870103 w 2143912"/>
                  <a:gd name="connsiteY50" fmla="*/ 1459230 h 5466080"/>
                  <a:gd name="connsiteX51" fmla="*/ 884073 w 2143912"/>
                  <a:gd name="connsiteY51" fmla="*/ 1620520 h 5466080"/>
                  <a:gd name="connsiteX52" fmla="*/ 580543 w 2143912"/>
                  <a:gd name="connsiteY52" fmla="*/ 1379220 h 5466080"/>
                  <a:gd name="connsiteX53" fmla="*/ 277013 w 2143912"/>
                  <a:gd name="connsiteY53" fmla="*/ 1303020 h 5466080"/>
                  <a:gd name="connsiteX54" fmla="*/ 900583 w 2143912"/>
                  <a:gd name="connsiteY54" fmla="*/ 1737360 h 5466080"/>
                  <a:gd name="connsiteX55" fmla="*/ 919633 w 2143912"/>
                  <a:gd name="connsiteY55" fmla="*/ 1911350 h 5466080"/>
                  <a:gd name="connsiteX56" fmla="*/ 863753 w 2143912"/>
                  <a:gd name="connsiteY56" fmla="*/ 2129790 h 5466080"/>
                  <a:gd name="connsiteX57" fmla="*/ 837083 w 2143912"/>
                  <a:gd name="connsiteY57" fmla="*/ 2480310 h 5466080"/>
                  <a:gd name="connsiteX58" fmla="*/ 839623 w 2143912"/>
                  <a:gd name="connsiteY58" fmla="*/ 2618740 h 5466080"/>
                  <a:gd name="connsiteX59" fmla="*/ 779933 w 2143912"/>
                  <a:gd name="connsiteY59" fmla="*/ 2575560 h 5466080"/>
                  <a:gd name="connsiteX60" fmla="*/ 678333 w 2143912"/>
                  <a:gd name="connsiteY60" fmla="*/ 2520950 h 5466080"/>
                  <a:gd name="connsiteX61" fmla="*/ 651663 w 2143912"/>
                  <a:gd name="connsiteY61" fmla="*/ 2498090 h 5466080"/>
                  <a:gd name="connsiteX62" fmla="*/ 398933 w 2143912"/>
                  <a:gd name="connsiteY62" fmla="*/ 1844040 h 5466080"/>
                  <a:gd name="connsiteX63" fmla="*/ 3963 w 2143912"/>
                  <a:gd name="connsiteY63" fmla="*/ 1601470 h 5466080"/>
                  <a:gd name="connsiteX64" fmla="*/ 626263 w 2143912"/>
                  <a:gd name="connsiteY64" fmla="*/ 2518410 h 5466080"/>
                  <a:gd name="connsiteX65" fmla="*/ 632613 w 2143912"/>
                  <a:gd name="connsiteY65" fmla="*/ 2513330 h 5466080"/>
                  <a:gd name="connsiteX66" fmla="*/ 659283 w 2143912"/>
                  <a:gd name="connsiteY66" fmla="*/ 2543810 h 5466080"/>
                  <a:gd name="connsiteX67" fmla="*/ 759613 w 2143912"/>
                  <a:gd name="connsiteY67" fmla="*/ 2609850 h 5466080"/>
                  <a:gd name="connsiteX68" fmla="*/ 842163 w 2143912"/>
                  <a:gd name="connsiteY68" fmla="*/ 2703830 h 5466080"/>
                  <a:gd name="connsiteX69" fmla="*/ 842163 w 2143912"/>
                  <a:gd name="connsiteY69" fmla="*/ 2703830 h 5466080"/>
                  <a:gd name="connsiteX70" fmla="*/ 844703 w 2143912"/>
                  <a:gd name="connsiteY70" fmla="*/ 2758440 h 5466080"/>
                  <a:gd name="connsiteX71" fmla="*/ 844703 w 2143912"/>
                  <a:gd name="connsiteY71" fmla="*/ 2852420 h 5466080"/>
                  <a:gd name="connsiteX72" fmla="*/ 812953 w 2143912"/>
                  <a:gd name="connsiteY72" fmla="*/ 3252470 h 5466080"/>
                  <a:gd name="connsiteX73" fmla="*/ 826923 w 2143912"/>
                  <a:gd name="connsiteY73" fmla="*/ 3468370 h 5466080"/>
                  <a:gd name="connsiteX74" fmla="*/ 878993 w 2143912"/>
                  <a:gd name="connsiteY74" fmla="*/ 3684270 h 5466080"/>
                  <a:gd name="connsiteX75" fmla="*/ 899313 w 2143912"/>
                  <a:gd name="connsiteY75" fmla="*/ 3742690 h 5466080"/>
                  <a:gd name="connsiteX76" fmla="*/ 716433 w 2143912"/>
                  <a:gd name="connsiteY76" fmla="*/ 3558540 h 5466080"/>
                  <a:gd name="connsiteX77" fmla="*/ 689763 w 2143912"/>
                  <a:gd name="connsiteY77" fmla="*/ 3535680 h 5466080"/>
                  <a:gd name="connsiteX78" fmla="*/ 153 w 2143912"/>
                  <a:gd name="connsiteY78" fmla="*/ 2691130 h 5466080"/>
                  <a:gd name="connsiteX79" fmla="*/ 640233 w 2143912"/>
                  <a:gd name="connsiteY79" fmla="*/ 3547110 h 5466080"/>
                  <a:gd name="connsiteX80" fmla="*/ 685953 w 2143912"/>
                  <a:gd name="connsiteY80" fmla="*/ 3591560 h 5466080"/>
                  <a:gd name="connsiteX81" fmla="*/ 826923 w 2143912"/>
                  <a:gd name="connsiteY81" fmla="*/ 3743960 h 5466080"/>
                  <a:gd name="connsiteX82" fmla="*/ 524663 w 2143912"/>
                  <a:gd name="connsiteY82" fmla="*/ 3704590 h 5466080"/>
                  <a:gd name="connsiteX83" fmla="*/ 160172 w 2143912"/>
                  <a:gd name="connsiteY83" fmla="*/ 3827780 h 5466080"/>
                  <a:gd name="connsiteX84" fmla="*/ 866293 w 2143912"/>
                  <a:gd name="connsiteY84" fmla="*/ 3792220 h 5466080"/>
                  <a:gd name="connsiteX85" fmla="*/ 1013613 w 2143912"/>
                  <a:gd name="connsiteY85" fmla="*/ 3989070 h 5466080"/>
                  <a:gd name="connsiteX86" fmla="*/ 1253643 w 2143912"/>
                  <a:gd name="connsiteY86" fmla="*/ 4514850 h 5466080"/>
                  <a:gd name="connsiteX87" fmla="*/ 1355243 w 2143912"/>
                  <a:gd name="connsiteY87" fmla="*/ 4925060 h 5466080"/>
                  <a:gd name="connsiteX88" fmla="*/ 1293013 w 2143912"/>
                  <a:gd name="connsiteY88" fmla="*/ 4792980 h 5466080"/>
                  <a:gd name="connsiteX89" fmla="*/ 1273963 w 2143912"/>
                  <a:gd name="connsiteY89" fmla="*/ 4752340 h 5466080"/>
                  <a:gd name="connsiteX90" fmla="*/ 1258723 w 2143912"/>
                  <a:gd name="connsiteY90" fmla="*/ 4715510 h 5466080"/>
                  <a:gd name="connsiteX91" fmla="*/ 1244753 w 2143912"/>
                  <a:gd name="connsiteY91" fmla="*/ 4671060 h 5466080"/>
                  <a:gd name="connsiteX92" fmla="*/ 1247293 w 2143912"/>
                  <a:gd name="connsiteY92" fmla="*/ 4668520 h 5466080"/>
                  <a:gd name="connsiteX93" fmla="*/ 1242213 w 2143912"/>
                  <a:gd name="connsiteY93" fmla="*/ 4660900 h 5466080"/>
                  <a:gd name="connsiteX94" fmla="*/ 1235863 w 2143912"/>
                  <a:gd name="connsiteY94" fmla="*/ 4638040 h 5466080"/>
                  <a:gd name="connsiteX95" fmla="*/ 1193953 w 2143912"/>
                  <a:gd name="connsiteY95" fmla="*/ 4490720 h 5466080"/>
                  <a:gd name="connsiteX96" fmla="*/ 1163473 w 2143912"/>
                  <a:gd name="connsiteY96" fmla="*/ 4428490 h 5466080"/>
                  <a:gd name="connsiteX97" fmla="*/ 1126643 w 2143912"/>
                  <a:gd name="connsiteY97" fmla="*/ 4377690 h 5466080"/>
                  <a:gd name="connsiteX98" fmla="*/ 1060603 w 2143912"/>
                  <a:gd name="connsiteY98" fmla="*/ 4309110 h 5466080"/>
                  <a:gd name="connsiteX99" fmla="*/ 999643 w 2143912"/>
                  <a:gd name="connsiteY99" fmla="*/ 4257040 h 5466080"/>
                  <a:gd name="connsiteX100" fmla="*/ 1035203 w 2143912"/>
                  <a:gd name="connsiteY100" fmla="*/ 4330700 h 5466080"/>
                  <a:gd name="connsiteX101" fmla="*/ 1088543 w 2143912"/>
                  <a:gd name="connsiteY101" fmla="*/ 4405630 h 5466080"/>
                  <a:gd name="connsiteX102" fmla="*/ 1135533 w 2143912"/>
                  <a:gd name="connsiteY102" fmla="*/ 4511040 h 5466080"/>
                  <a:gd name="connsiteX103" fmla="*/ 1145693 w 2143912"/>
                  <a:gd name="connsiteY103" fmla="*/ 4549140 h 5466080"/>
                  <a:gd name="connsiteX104" fmla="*/ 892963 w 2143912"/>
                  <a:gd name="connsiteY104" fmla="*/ 4342130 h 5466080"/>
                  <a:gd name="connsiteX105" fmla="*/ 712623 w 2143912"/>
                  <a:gd name="connsiteY105" fmla="*/ 4257040 h 5466080"/>
                  <a:gd name="connsiteX106" fmla="*/ 856133 w 2143912"/>
                  <a:gd name="connsiteY106" fmla="*/ 4390390 h 5466080"/>
                  <a:gd name="connsiteX107" fmla="*/ 1176173 w 2143912"/>
                  <a:gd name="connsiteY107" fmla="*/ 4718050 h 5466080"/>
                  <a:gd name="connsiteX108" fmla="*/ 1178713 w 2143912"/>
                  <a:gd name="connsiteY108" fmla="*/ 4715510 h 5466080"/>
                  <a:gd name="connsiteX109" fmla="*/ 1185063 w 2143912"/>
                  <a:gd name="connsiteY109" fmla="*/ 4738370 h 5466080"/>
                  <a:gd name="connsiteX110" fmla="*/ 1201573 w 2143912"/>
                  <a:gd name="connsiteY110" fmla="*/ 4782820 h 5466080"/>
                  <a:gd name="connsiteX111" fmla="*/ 1219353 w 2143912"/>
                  <a:gd name="connsiteY111" fmla="*/ 4823460 h 5466080"/>
                  <a:gd name="connsiteX112" fmla="*/ 1296823 w 2143912"/>
                  <a:gd name="connsiteY112" fmla="*/ 4998720 h 5466080"/>
                  <a:gd name="connsiteX113" fmla="*/ 1397153 w 2143912"/>
                  <a:gd name="connsiteY113" fmla="*/ 5158740 h 5466080"/>
                  <a:gd name="connsiteX114" fmla="*/ 1421283 w 2143912"/>
                  <a:gd name="connsiteY114" fmla="*/ 5330190 h 5466080"/>
                  <a:gd name="connsiteX115" fmla="*/ 1421283 w 2143912"/>
                  <a:gd name="connsiteY115" fmla="*/ 5354320 h 5466080"/>
                  <a:gd name="connsiteX116" fmla="*/ 1423823 w 2143912"/>
                  <a:gd name="connsiteY116" fmla="*/ 5354320 h 5466080"/>
                  <a:gd name="connsiteX117" fmla="*/ 1436523 w 2143912"/>
                  <a:gd name="connsiteY117" fmla="*/ 5466080 h 5466080"/>
                  <a:gd name="connsiteX118" fmla="*/ 1521613 w 2143912"/>
                  <a:gd name="connsiteY118" fmla="*/ 5457190 h 5466080"/>
                  <a:gd name="connsiteX119" fmla="*/ 1488593 w 2143912"/>
                  <a:gd name="connsiteY119" fmla="*/ 5195570 h 5466080"/>
                  <a:gd name="connsiteX120" fmla="*/ 1569873 w 2143912"/>
                  <a:gd name="connsiteY120" fmla="*/ 4857750 h 5466080"/>
                  <a:gd name="connsiteX121" fmla="*/ 1776883 w 2143912"/>
                  <a:gd name="connsiteY121" fmla="*/ 4502150 h 5466080"/>
                  <a:gd name="connsiteX122" fmla="*/ 1982623 w 2143912"/>
                  <a:gd name="connsiteY122" fmla="*/ 4314190 h 5466080"/>
                  <a:gd name="connsiteX123" fmla="*/ 2068983 w 2143912"/>
                  <a:gd name="connsiteY123" fmla="*/ 4255770 h 5466080"/>
                  <a:gd name="connsiteX124" fmla="*/ 1969923 w 2143912"/>
                  <a:gd name="connsiteY124" fmla="*/ 4292600 h 5466080"/>
                  <a:gd name="connsiteX125" fmla="*/ 1743863 w 2143912"/>
                  <a:gd name="connsiteY125" fmla="*/ 4472940 h 5466080"/>
                  <a:gd name="connsiteX126" fmla="*/ 1515263 w 2143912"/>
                  <a:gd name="connsiteY126" fmla="*/ 4836160 h 5466080"/>
                  <a:gd name="connsiteX127" fmla="*/ 1463193 w 2143912"/>
                  <a:gd name="connsiteY127" fmla="*/ 4988560 h 5466080"/>
                  <a:gd name="connsiteX128" fmla="*/ 1464463 w 2143912"/>
                  <a:gd name="connsiteY128" fmla="*/ 4888230 h 5466080"/>
                  <a:gd name="connsiteX129" fmla="*/ 1474623 w 2143912"/>
                  <a:gd name="connsiteY129" fmla="*/ 4690110 h 5466080"/>
                  <a:gd name="connsiteX130" fmla="*/ 1474623 w 2143912"/>
                  <a:gd name="connsiteY130" fmla="*/ 4594860 h 5466080"/>
                  <a:gd name="connsiteX131" fmla="*/ 1470813 w 2143912"/>
                  <a:gd name="connsiteY131" fmla="*/ 4508500 h 5466080"/>
                  <a:gd name="connsiteX132" fmla="*/ 1480973 w 2143912"/>
                  <a:gd name="connsiteY132" fmla="*/ 4357370 h 5466080"/>
                  <a:gd name="connsiteX133" fmla="*/ 1482243 w 2143912"/>
                  <a:gd name="connsiteY133" fmla="*/ 4349750 h 5466080"/>
                  <a:gd name="connsiteX134" fmla="*/ 1770533 w 2143912"/>
                  <a:gd name="connsiteY134" fmla="*/ 4180840 h 5466080"/>
                  <a:gd name="connsiteX135" fmla="*/ 1959763 w 2143912"/>
                  <a:gd name="connsiteY135" fmla="*/ 3845560 h 5466080"/>
                  <a:gd name="connsiteX136" fmla="*/ 1447953 w 2143912"/>
                  <a:gd name="connsiteY136" fmla="*/ 4305300 h 5466080"/>
                  <a:gd name="connsiteX137" fmla="*/ 1435253 w 2143912"/>
                  <a:gd name="connsiteY137" fmla="*/ 4348480 h 5466080"/>
                  <a:gd name="connsiteX138" fmla="*/ 1416203 w 2143912"/>
                  <a:gd name="connsiteY138" fmla="*/ 4508500 h 5466080"/>
                  <a:gd name="connsiteX139" fmla="*/ 1416203 w 2143912"/>
                  <a:gd name="connsiteY139" fmla="*/ 4597400 h 5466080"/>
                  <a:gd name="connsiteX140" fmla="*/ 1413663 w 2143912"/>
                  <a:gd name="connsiteY140" fmla="*/ 4687570 h 5466080"/>
                  <a:gd name="connsiteX141" fmla="*/ 1407313 w 2143912"/>
                  <a:gd name="connsiteY141" fmla="*/ 4777740 h 5466080"/>
                  <a:gd name="connsiteX142" fmla="*/ 1331113 w 2143912"/>
                  <a:gd name="connsiteY142" fmla="*/ 4488180 h 5466080"/>
                  <a:gd name="connsiteX143" fmla="*/ 1211733 w 2143912"/>
                  <a:gd name="connsiteY143" fmla="*/ 4194810 h 5466080"/>
                  <a:gd name="connsiteX144" fmla="*/ 1162203 w 2143912"/>
                  <a:gd name="connsiteY144" fmla="*/ 3639820 h 5466080"/>
                  <a:gd name="connsiteX145" fmla="*/ 1177443 w 2143912"/>
                  <a:gd name="connsiteY145" fmla="*/ 3587750 h 546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2143912" h="5466080">
                    <a:moveTo>
                      <a:pt x="1177443" y="3587750"/>
                    </a:moveTo>
                    <a:cubicBezTo>
                      <a:pt x="1406043" y="3641090"/>
                      <a:pt x="1666393" y="3460750"/>
                      <a:pt x="1774343" y="3255010"/>
                    </a:cubicBezTo>
                    <a:cubicBezTo>
                      <a:pt x="1884833" y="3042920"/>
                      <a:pt x="2142643" y="3030220"/>
                      <a:pt x="2142643" y="3030220"/>
                    </a:cubicBezTo>
                    <a:cubicBezTo>
                      <a:pt x="1309523" y="2744470"/>
                      <a:pt x="1069493" y="3161030"/>
                      <a:pt x="1148233" y="3548380"/>
                    </a:cubicBezTo>
                    <a:cubicBezTo>
                      <a:pt x="1138073" y="3573780"/>
                      <a:pt x="1127913" y="3601720"/>
                      <a:pt x="1121563" y="3633470"/>
                    </a:cubicBezTo>
                    <a:cubicBezTo>
                      <a:pt x="1098703" y="3737610"/>
                      <a:pt x="1101243" y="3868420"/>
                      <a:pt x="1119023" y="4011930"/>
                    </a:cubicBezTo>
                    <a:cubicBezTo>
                      <a:pt x="1055523" y="3892550"/>
                      <a:pt x="995833" y="3776980"/>
                      <a:pt x="955193" y="3658870"/>
                    </a:cubicBezTo>
                    <a:cubicBezTo>
                      <a:pt x="945033" y="3630930"/>
                      <a:pt x="937413" y="3601720"/>
                      <a:pt x="929793" y="3573780"/>
                    </a:cubicBezTo>
                    <a:cubicBezTo>
                      <a:pt x="933603" y="3434080"/>
                      <a:pt x="951383" y="3300730"/>
                      <a:pt x="983133" y="3181350"/>
                    </a:cubicBezTo>
                    <a:cubicBezTo>
                      <a:pt x="1018693" y="3045460"/>
                      <a:pt x="1072033" y="2928620"/>
                      <a:pt x="1127913" y="2838450"/>
                    </a:cubicBezTo>
                    <a:cubicBezTo>
                      <a:pt x="1132993" y="2829560"/>
                      <a:pt x="1138073" y="2821940"/>
                      <a:pt x="1143153" y="2814320"/>
                    </a:cubicBezTo>
                    <a:cubicBezTo>
                      <a:pt x="1394613" y="2898140"/>
                      <a:pt x="1704493" y="2713990"/>
                      <a:pt x="1840383" y="2487930"/>
                    </a:cubicBezTo>
                    <a:cubicBezTo>
                      <a:pt x="1977543" y="2259330"/>
                      <a:pt x="2143913" y="2052320"/>
                      <a:pt x="2143913" y="2052320"/>
                    </a:cubicBezTo>
                    <a:cubicBezTo>
                      <a:pt x="1246023" y="2056130"/>
                      <a:pt x="1097433" y="2410460"/>
                      <a:pt x="1130453" y="2782570"/>
                    </a:cubicBezTo>
                    <a:cubicBezTo>
                      <a:pt x="1121563" y="2795270"/>
                      <a:pt x="1111403" y="2807970"/>
                      <a:pt x="1102513" y="2823210"/>
                    </a:cubicBezTo>
                    <a:cubicBezTo>
                      <a:pt x="1041553" y="2914650"/>
                      <a:pt x="983133" y="3032760"/>
                      <a:pt x="945033" y="3172460"/>
                    </a:cubicBezTo>
                    <a:cubicBezTo>
                      <a:pt x="923443" y="3247390"/>
                      <a:pt x="908203" y="3328670"/>
                      <a:pt x="898043" y="3412490"/>
                    </a:cubicBezTo>
                    <a:cubicBezTo>
                      <a:pt x="890423" y="3360420"/>
                      <a:pt x="889153" y="3308350"/>
                      <a:pt x="890423" y="3255010"/>
                    </a:cubicBezTo>
                    <a:cubicBezTo>
                      <a:pt x="892963" y="3120390"/>
                      <a:pt x="914553" y="2987040"/>
                      <a:pt x="918363" y="2854960"/>
                    </a:cubicBezTo>
                    <a:cubicBezTo>
                      <a:pt x="919633" y="2821940"/>
                      <a:pt x="919633" y="2788920"/>
                      <a:pt x="917093" y="2755900"/>
                    </a:cubicBezTo>
                    <a:lnTo>
                      <a:pt x="912013" y="2661920"/>
                    </a:lnTo>
                    <a:cubicBezTo>
                      <a:pt x="910743" y="2637790"/>
                      <a:pt x="909473" y="2613660"/>
                      <a:pt x="908203" y="2589530"/>
                    </a:cubicBezTo>
                    <a:cubicBezTo>
                      <a:pt x="959003" y="2396490"/>
                      <a:pt x="1017423" y="2214880"/>
                      <a:pt x="1087273" y="2054860"/>
                    </a:cubicBezTo>
                    <a:cubicBezTo>
                      <a:pt x="1103783" y="2018030"/>
                      <a:pt x="1120293" y="1982470"/>
                      <a:pt x="1138073" y="1946910"/>
                    </a:cubicBezTo>
                    <a:cubicBezTo>
                      <a:pt x="1228243" y="2042160"/>
                      <a:pt x="1388263" y="2124710"/>
                      <a:pt x="1594003" y="2007870"/>
                    </a:cubicBezTo>
                    <a:cubicBezTo>
                      <a:pt x="1803553" y="1888490"/>
                      <a:pt x="2058823" y="1799590"/>
                      <a:pt x="2058823" y="1799590"/>
                    </a:cubicBezTo>
                    <a:cubicBezTo>
                      <a:pt x="1629563" y="1553210"/>
                      <a:pt x="1381913" y="1624330"/>
                      <a:pt x="1249833" y="1751330"/>
                    </a:cubicBezTo>
                    <a:cubicBezTo>
                      <a:pt x="1280313" y="1704340"/>
                      <a:pt x="1312063" y="1661160"/>
                      <a:pt x="1342543" y="1621790"/>
                    </a:cubicBezTo>
                    <a:cubicBezTo>
                      <a:pt x="1365403" y="1592580"/>
                      <a:pt x="1388263" y="1565910"/>
                      <a:pt x="1411123" y="1541780"/>
                    </a:cubicBezTo>
                    <a:cubicBezTo>
                      <a:pt x="1558443" y="1535430"/>
                      <a:pt x="1721003" y="1402080"/>
                      <a:pt x="1767993" y="1266190"/>
                    </a:cubicBezTo>
                    <a:cubicBezTo>
                      <a:pt x="1818793" y="1117600"/>
                      <a:pt x="1888643" y="977900"/>
                      <a:pt x="1888643" y="977900"/>
                    </a:cubicBezTo>
                    <a:cubicBezTo>
                      <a:pt x="1357783" y="1093470"/>
                      <a:pt x="1296823" y="1325880"/>
                      <a:pt x="1367943" y="1540510"/>
                    </a:cubicBezTo>
                    <a:cubicBezTo>
                      <a:pt x="1370483" y="1540510"/>
                      <a:pt x="1371753" y="1540510"/>
                      <a:pt x="1374293" y="1540510"/>
                    </a:cubicBezTo>
                    <a:cubicBezTo>
                      <a:pt x="1355243" y="1559560"/>
                      <a:pt x="1337463" y="1579880"/>
                      <a:pt x="1318413" y="1602740"/>
                    </a:cubicBezTo>
                    <a:cubicBezTo>
                      <a:pt x="1223163" y="1714500"/>
                      <a:pt x="1129183" y="1863090"/>
                      <a:pt x="1050443" y="2039620"/>
                    </a:cubicBezTo>
                    <a:cubicBezTo>
                      <a:pt x="994563" y="2162810"/>
                      <a:pt x="946303" y="2299970"/>
                      <a:pt x="903123" y="2444750"/>
                    </a:cubicBezTo>
                    <a:cubicBezTo>
                      <a:pt x="901853" y="2338070"/>
                      <a:pt x="906933" y="2235200"/>
                      <a:pt x="923443" y="2139950"/>
                    </a:cubicBezTo>
                    <a:cubicBezTo>
                      <a:pt x="964083" y="1927860"/>
                      <a:pt x="1028853" y="1738630"/>
                      <a:pt x="1088543" y="1574800"/>
                    </a:cubicBezTo>
                    <a:cubicBezTo>
                      <a:pt x="1149503" y="1410970"/>
                      <a:pt x="1207923" y="1272540"/>
                      <a:pt x="1254913" y="1159510"/>
                    </a:cubicBezTo>
                    <a:lnTo>
                      <a:pt x="1263803" y="1139190"/>
                    </a:lnTo>
                    <a:cubicBezTo>
                      <a:pt x="1710843" y="999490"/>
                      <a:pt x="1525423" y="0"/>
                      <a:pt x="1525423" y="0"/>
                    </a:cubicBezTo>
                    <a:cubicBezTo>
                      <a:pt x="898043" y="403860"/>
                      <a:pt x="1185063" y="853440"/>
                      <a:pt x="1223163" y="1149350"/>
                    </a:cubicBezTo>
                    <a:cubicBezTo>
                      <a:pt x="1171093" y="1261110"/>
                      <a:pt x="1108863" y="1397000"/>
                      <a:pt x="1044093" y="1558290"/>
                    </a:cubicBezTo>
                    <a:cubicBezTo>
                      <a:pt x="1013613" y="1634490"/>
                      <a:pt x="983133" y="1717040"/>
                      <a:pt x="952653" y="1804670"/>
                    </a:cubicBezTo>
                    <a:cubicBezTo>
                      <a:pt x="946303" y="1757680"/>
                      <a:pt x="937413" y="1713230"/>
                      <a:pt x="931063" y="1671320"/>
                    </a:cubicBezTo>
                    <a:cubicBezTo>
                      <a:pt x="917093" y="1591310"/>
                      <a:pt x="904393" y="1518920"/>
                      <a:pt x="900583" y="1457960"/>
                    </a:cubicBezTo>
                    <a:cubicBezTo>
                      <a:pt x="900583" y="1457960"/>
                      <a:pt x="900583" y="1456690"/>
                      <a:pt x="900583" y="1456690"/>
                    </a:cubicBezTo>
                    <a:cubicBezTo>
                      <a:pt x="1079653" y="1304290"/>
                      <a:pt x="1097433" y="952500"/>
                      <a:pt x="969163" y="737870"/>
                    </a:cubicBezTo>
                    <a:cubicBezTo>
                      <a:pt x="839623" y="519430"/>
                      <a:pt x="948843" y="426720"/>
                      <a:pt x="985673" y="347980"/>
                    </a:cubicBezTo>
                    <a:cubicBezTo>
                      <a:pt x="985673" y="347980"/>
                      <a:pt x="368453" y="1126490"/>
                      <a:pt x="870103" y="1454150"/>
                    </a:cubicBezTo>
                    <a:cubicBezTo>
                      <a:pt x="870103" y="1455420"/>
                      <a:pt x="870103" y="1456690"/>
                      <a:pt x="870103" y="1459230"/>
                    </a:cubicBezTo>
                    <a:cubicBezTo>
                      <a:pt x="871373" y="1507490"/>
                      <a:pt x="876453" y="1562100"/>
                      <a:pt x="884073" y="1620520"/>
                    </a:cubicBezTo>
                    <a:cubicBezTo>
                      <a:pt x="828193" y="1502410"/>
                      <a:pt x="698653" y="1400810"/>
                      <a:pt x="580543" y="1379220"/>
                    </a:cubicBezTo>
                    <a:cubicBezTo>
                      <a:pt x="425603" y="1351280"/>
                      <a:pt x="277013" y="1303020"/>
                      <a:pt x="277013" y="1303020"/>
                    </a:cubicBezTo>
                    <a:cubicBezTo>
                      <a:pt x="468783" y="1800860"/>
                      <a:pt x="702463" y="1833880"/>
                      <a:pt x="900583" y="1737360"/>
                    </a:cubicBezTo>
                    <a:cubicBezTo>
                      <a:pt x="909473" y="1793240"/>
                      <a:pt x="918363" y="1851660"/>
                      <a:pt x="919633" y="1911350"/>
                    </a:cubicBezTo>
                    <a:cubicBezTo>
                      <a:pt x="899313" y="1979930"/>
                      <a:pt x="880263" y="2052320"/>
                      <a:pt x="863753" y="2129790"/>
                    </a:cubicBezTo>
                    <a:cubicBezTo>
                      <a:pt x="842163" y="2240280"/>
                      <a:pt x="835813" y="2358390"/>
                      <a:pt x="837083" y="2480310"/>
                    </a:cubicBezTo>
                    <a:cubicBezTo>
                      <a:pt x="837083" y="2526030"/>
                      <a:pt x="838353" y="2571750"/>
                      <a:pt x="839623" y="2618740"/>
                    </a:cubicBezTo>
                    <a:cubicBezTo>
                      <a:pt x="820573" y="2599690"/>
                      <a:pt x="800253" y="2586990"/>
                      <a:pt x="779933" y="2575560"/>
                    </a:cubicBezTo>
                    <a:cubicBezTo>
                      <a:pt x="739293" y="2553970"/>
                      <a:pt x="705003" y="2538730"/>
                      <a:pt x="678333" y="2520950"/>
                    </a:cubicBezTo>
                    <a:cubicBezTo>
                      <a:pt x="668173" y="2513330"/>
                      <a:pt x="659283" y="2505710"/>
                      <a:pt x="651663" y="2498090"/>
                    </a:cubicBezTo>
                    <a:cubicBezTo>
                      <a:pt x="713893" y="2438400"/>
                      <a:pt x="835813" y="2245360"/>
                      <a:pt x="398933" y="1844040"/>
                    </a:cubicBezTo>
                    <a:cubicBezTo>
                      <a:pt x="136043" y="1602740"/>
                      <a:pt x="-11278" y="1559560"/>
                      <a:pt x="3963" y="1601470"/>
                    </a:cubicBezTo>
                    <a:cubicBezTo>
                      <a:pt x="48413" y="1733550"/>
                      <a:pt x="124613" y="2498090"/>
                      <a:pt x="626263" y="2518410"/>
                    </a:cubicBezTo>
                    <a:cubicBezTo>
                      <a:pt x="626263" y="2518410"/>
                      <a:pt x="628803" y="2517140"/>
                      <a:pt x="632613" y="2513330"/>
                    </a:cubicBezTo>
                    <a:cubicBezTo>
                      <a:pt x="640233" y="2523490"/>
                      <a:pt x="647853" y="2533650"/>
                      <a:pt x="659283" y="2543810"/>
                    </a:cubicBezTo>
                    <a:cubicBezTo>
                      <a:pt x="685953" y="2567940"/>
                      <a:pt x="722783" y="2586990"/>
                      <a:pt x="759613" y="2609850"/>
                    </a:cubicBezTo>
                    <a:cubicBezTo>
                      <a:pt x="796443" y="2631440"/>
                      <a:pt x="829463" y="2660650"/>
                      <a:pt x="842163" y="2703830"/>
                    </a:cubicBezTo>
                    <a:lnTo>
                      <a:pt x="842163" y="2703830"/>
                    </a:lnTo>
                    <a:lnTo>
                      <a:pt x="844703" y="2758440"/>
                    </a:lnTo>
                    <a:cubicBezTo>
                      <a:pt x="845973" y="2788920"/>
                      <a:pt x="845973" y="2820670"/>
                      <a:pt x="844703" y="2852420"/>
                    </a:cubicBezTo>
                    <a:cubicBezTo>
                      <a:pt x="839623" y="2979420"/>
                      <a:pt x="816763" y="3111500"/>
                      <a:pt x="812953" y="3252470"/>
                    </a:cubicBezTo>
                    <a:cubicBezTo>
                      <a:pt x="810413" y="3322320"/>
                      <a:pt x="814223" y="3397250"/>
                      <a:pt x="826923" y="3468370"/>
                    </a:cubicBezTo>
                    <a:cubicBezTo>
                      <a:pt x="837083" y="3539490"/>
                      <a:pt x="854863" y="3613150"/>
                      <a:pt x="878993" y="3684270"/>
                    </a:cubicBezTo>
                    <a:cubicBezTo>
                      <a:pt x="885343" y="3703320"/>
                      <a:pt x="892963" y="3723640"/>
                      <a:pt x="899313" y="3742690"/>
                    </a:cubicBezTo>
                    <a:cubicBezTo>
                      <a:pt x="835813" y="3670300"/>
                      <a:pt x="773583" y="3608070"/>
                      <a:pt x="716433" y="3558540"/>
                    </a:cubicBezTo>
                    <a:cubicBezTo>
                      <a:pt x="707543" y="3550920"/>
                      <a:pt x="698653" y="3543300"/>
                      <a:pt x="689763" y="3535680"/>
                    </a:cubicBezTo>
                    <a:cubicBezTo>
                      <a:pt x="908203" y="2989580"/>
                      <a:pt x="153" y="2691130"/>
                      <a:pt x="153" y="2691130"/>
                    </a:cubicBezTo>
                    <a:cubicBezTo>
                      <a:pt x="-8737" y="3403600"/>
                      <a:pt x="372263" y="3432810"/>
                      <a:pt x="640233" y="3547110"/>
                    </a:cubicBezTo>
                    <a:cubicBezTo>
                      <a:pt x="655473" y="3561080"/>
                      <a:pt x="670713" y="3576320"/>
                      <a:pt x="685953" y="3591560"/>
                    </a:cubicBezTo>
                    <a:cubicBezTo>
                      <a:pt x="730403" y="3634740"/>
                      <a:pt x="777393" y="3686810"/>
                      <a:pt x="826923" y="3743960"/>
                    </a:cubicBezTo>
                    <a:cubicBezTo>
                      <a:pt x="760883" y="3684270"/>
                      <a:pt x="659283" y="3643630"/>
                      <a:pt x="524663" y="3704590"/>
                    </a:cubicBezTo>
                    <a:cubicBezTo>
                      <a:pt x="358293" y="3778250"/>
                      <a:pt x="160172" y="3827780"/>
                      <a:pt x="160172" y="3827780"/>
                    </a:cubicBezTo>
                    <a:cubicBezTo>
                      <a:pt x="608483" y="4146550"/>
                      <a:pt x="810413" y="3917950"/>
                      <a:pt x="866293" y="3792220"/>
                    </a:cubicBezTo>
                    <a:cubicBezTo>
                      <a:pt x="914553" y="3851910"/>
                      <a:pt x="964083" y="3917950"/>
                      <a:pt x="1013613" y="3989070"/>
                    </a:cubicBezTo>
                    <a:cubicBezTo>
                      <a:pt x="1101243" y="4159250"/>
                      <a:pt x="1199033" y="4328160"/>
                      <a:pt x="1253643" y="4514850"/>
                    </a:cubicBezTo>
                    <a:cubicBezTo>
                      <a:pt x="1293013" y="4648200"/>
                      <a:pt x="1327303" y="4785360"/>
                      <a:pt x="1355243" y="4925060"/>
                    </a:cubicBezTo>
                    <a:cubicBezTo>
                      <a:pt x="1333653" y="4880610"/>
                      <a:pt x="1313333" y="4836160"/>
                      <a:pt x="1293013" y="4792980"/>
                    </a:cubicBezTo>
                    <a:lnTo>
                      <a:pt x="1273963" y="4752340"/>
                    </a:lnTo>
                    <a:cubicBezTo>
                      <a:pt x="1267613" y="4739640"/>
                      <a:pt x="1262533" y="4728210"/>
                      <a:pt x="1258723" y="4715510"/>
                    </a:cubicBezTo>
                    <a:cubicBezTo>
                      <a:pt x="1253643" y="4701540"/>
                      <a:pt x="1248563" y="4686300"/>
                      <a:pt x="1244753" y="4671060"/>
                    </a:cubicBezTo>
                    <a:lnTo>
                      <a:pt x="1247293" y="4668520"/>
                    </a:lnTo>
                    <a:cubicBezTo>
                      <a:pt x="1246023" y="4665980"/>
                      <a:pt x="1243483" y="4663440"/>
                      <a:pt x="1242213" y="4660900"/>
                    </a:cubicBezTo>
                    <a:cubicBezTo>
                      <a:pt x="1239673" y="4653280"/>
                      <a:pt x="1238403" y="4645660"/>
                      <a:pt x="1235863" y="4638040"/>
                    </a:cubicBezTo>
                    <a:cubicBezTo>
                      <a:pt x="1223163" y="4587240"/>
                      <a:pt x="1211733" y="4536440"/>
                      <a:pt x="1193953" y="4490720"/>
                    </a:cubicBezTo>
                    <a:cubicBezTo>
                      <a:pt x="1185063" y="4467860"/>
                      <a:pt x="1174903" y="4447540"/>
                      <a:pt x="1163473" y="4428490"/>
                    </a:cubicBezTo>
                    <a:cubicBezTo>
                      <a:pt x="1152043" y="4409440"/>
                      <a:pt x="1139343" y="4392930"/>
                      <a:pt x="1126643" y="4377690"/>
                    </a:cubicBezTo>
                    <a:cubicBezTo>
                      <a:pt x="1102513" y="4348480"/>
                      <a:pt x="1078383" y="4326890"/>
                      <a:pt x="1060603" y="4309110"/>
                    </a:cubicBezTo>
                    <a:cubicBezTo>
                      <a:pt x="1023773" y="4273550"/>
                      <a:pt x="1004723" y="4253230"/>
                      <a:pt x="999643" y="4257040"/>
                    </a:cubicBezTo>
                    <a:cubicBezTo>
                      <a:pt x="994563" y="4259580"/>
                      <a:pt x="1005993" y="4287520"/>
                      <a:pt x="1035203" y="4330700"/>
                    </a:cubicBezTo>
                    <a:cubicBezTo>
                      <a:pt x="1050443" y="4352290"/>
                      <a:pt x="1069493" y="4376420"/>
                      <a:pt x="1088543" y="4405630"/>
                    </a:cubicBezTo>
                    <a:cubicBezTo>
                      <a:pt x="1107593" y="4434840"/>
                      <a:pt x="1122833" y="4469130"/>
                      <a:pt x="1135533" y="4511040"/>
                    </a:cubicBezTo>
                    <a:cubicBezTo>
                      <a:pt x="1139343" y="4522470"/>
                      <a:pt x="1141883" y="4535170"/>
                      <a:pt x="1145693" y="4549140"/>
                    </a:cubicBezTo>
                    <a:cubicBezTo>
                      <a:pt x="1058063" y="4457700"/>
                      <a:pt x="966623" y="4390390"/>
                      <a:pt x="892963" y="4342130"/>
                    </a:cubicBezTo>
                    <a:cubicBezTo>
                      <a:pt x="790093" y="4276090"/>
                      <a:pt x="718973" y="4248150"/>
                      <a:pt x="712623" y="4257040"/>
                    </a:cubicBezTo>
                    <a:cubicBezTo>
                      <a:pt x="706273" y="4267200"/>
                      <a:pt x="764693" y="4314190"/>
                      <a:pt x="856133" y="4390390"/>
                    </a:cubicBezTo>
                    <a:cubicBezTo>
                      <a:pt x="946303" y="4467860"/>
                      <a:pt x="1072033" y="4574540"/>
                      <a:pt x="1176173" y="4718050"/>
                    </a:cubicBezTo>
                    <a:lnTo>
                      <a:pt x="1178713" y="4715510"/>
                    </a:lnTo>
                    <a:cubicBezTo>
                      <a:pt x="1181253" y="4723130"/>
                      <a:pt x="1182523" y="4730750"/>
                      <a:pt x="1185063" y="4738370"/>
                    </a:cubicBezTo>
                    <a:cubicBezTo>
                      <a:pt x="1190143" y="4752340"/>
                      <a:pt x="1195223" y="4768850"/>
                      <a:pt x="1201573" y="4782820"/>
                    </a:cubicBezTo>
                    <a:lnTo>
                      <a:pt x="1219353" y="4823460"/>
                    </a:lnTo>
                    <a:cubicBezTo>
                      <a:pt x="1243483" y="4879340"/>
                      <a:pt x="1267613" y="4937760"/>
                      <a:pt x="1296823" y="4998720"/>
                    </a:cubicBezTo>
                    <a:cubicBezTo>
                      <a:pt x="1323493" y="5052060"/>
                      <a:pt x="1353973" y="5106670"/>
                      <a:pt x="1397153" y="5158740"/>
                    </a:cubicBezTo>
                    <a:cubicBezTo>
                      <a:pt x="1406043" y="5215890"/>
                      <a:pt x="1414933" y="5273040"/>
                      <a:pt x="1421283" y="5330190"/>
                    </a:cubicBezTo>
                    <a:cubicBezTo>
                      <a:pt x="1421283" y="5337810"/>
                      <a:pt x="1421283" y="5346700"/>
                      <a:pt x="1421283" y="5354320"/>
                    </a:cubicBezTo>
                    <a:lnTo>
                      <a:pt x="1423823" y="5354320"/>
                    </a:lnTo>
                    <a:cubicBezTo>
                      <a:pt x="1428903" y="5391150"/>
                      <a:pt x="1432713" y="5429250"/>
                      <a:pt x="1436523" y="5466080"/>
                    </a:cubicBezTo>
                    <a:lnTo>
                      <a:pt x="1521613" y="5457190"/>
                    </a:lnTo>
                    <a:cubicBezTo>
                      <a:pt x="1512723" y="5369560"/>
                      <a:pt x="1502563" y="5281930"/>
                      <a:pt x="1488593" y="5195570"/>
                    </a:cubicBezTo>
                    <a:cubicBezTo>
                      <a:pt x="1500023" y="5074920"/>
                      <a:pt x="1530503" y="4959350"/>
                      <a:pt x="1569873" y="4857750"/>
                    </a:cubicBezTo>
                    <a:cubicBezTo>
                      <a:pt x="1627023" y="4712970"/>
                      <a:pt x="1701953" y="4592320"/>
                      <a:pt x="1776883" y="4502150"/>
                    </a:cubicBezTo>
                    <a:cubicBezTo>
                      <a:pt x="1851813" y="4411980"/>
                      <a:pt x="1928013" y="4351020"/>
                      <a:pt x="1982623" y="4314190"/>
                    </a:cubicBezTo>
                    <a:cubicBezTo>
                      <a:pt x="2037233" y="4276090"/>
                      <a:pt x="2070253" y="4259580"/>
                      <a:pt x="2068983" y="4255770"/>
                    </a:cubicBezTo>
                    <a:cubicBezTo>
                      <a:pt x="2067713" y="4251960"/>
                      <a:pt x="2030883" y="4260850"/>
                      <a:pt x="1969923" y="4292600"/>
                    </a:cubicBezTo>
                    <a:cubicBezTo>
                      <a:pt x="1910233" y="4324350"/>
                      <a:pt x="1826413" y="4381500"/>
                      <a:pt x="1743863" y="4472940"/>
                    </a:cubicBezTo>
                    <a:cubicBezTo>
                      <a:pt x="1661313" y="4563110"/>
                      <a:pt x="1577493" y="4686300"/>
                      <a:pt x="1515263" y="4836160"/>
                    </a:cubicBezTo>
                    <a:cubicBezTo>
                      <a:pt x="1494943" y="4884420"/>
                      <a:pt x="1478433" y="4935220"/>
                      <a:pt x="1463193" y="4988560"/>
                    </a:cubicBezTo>
                    <a:cubicBezTo>
                      <a:pt x="1461923" y="4955540"/>
                      <a:pt x="1463193" y="4921250"/>
                      <a:pt x="1464463" y="4888230"/>
                    </a:cubicBezTo>
                    <a:cubicBezTo>
                      <a:pt x="1467003" y="4820920"/>
                      <a:pt x="1473353" y="4753610"/>
                      <a:pt x="1474623" y="4690110"/>
                    </a:cubicBezTo>
                    <a:cubicBezTo>
                      <a:pt x="1475893" y="4658360"/>
                      <a:pt x="1475893" y="4626610"/>
                      <a:pt x="1474623" y="4594860"/>
                    </a:cubicBezTo>
                    <a:cubicBezTo>
                      <a:pt x="1473353" y="4564380"/>
                      <a:pt x="1472083" y="4536440"/>
                      <a:pt x="1470813" y="4508500"/>
                    </a:cubicBezTo>
                    <a:cubicBezTo>
                      <a:pt x="1469543" y="4453890"/>
                      <a:pt x="1473353" y="4403090"/>
                      <a:pt x="1480973" y="4357370"/>
                    </a:cubicBezTo>
                    <a:cubicBezTo>
                      <a:pt x="1480973" y="4354830"/>
                      <a:pt x="1482243" y="4352290"/>
                      <a:pt x="1482243" y="4349750"/>
                    </a:cubicBezTo>
                    <a:cubicBezTo>
                      <a:pt x="1578763" y="4362450"/>
                      <a:pt x="1701953" y="4334510"/>
                      <a:pt x="1770533" y="4180840"/>
                    </a:cubicBezTo>
                    <a:cubicBezTo>
                      <a:pt x="1845463" y="4014470"/>
                      <a:pt x="1959763" y="3845560"/>
                      <a:pt x="1959763" y="3845560"/>
                    </a:cubicBezTo>
                    <a:cubicBezTo>
                      <a:pt x="1460653" y="3901440"/>
                      <a:pt x="1418743" y="4160520"/>
                      <a:pt x="1447953" y="4305300"/>
                    </a:cubicBezTo>
                    <a:cubicBezTo>
                      <a:pt x="1444143" y="4319270"/>
                      <a:pt x="1439063" y="4333240"/>
                      <a:pt x="1435253" y="4348480"/>
                    </a:cubicBezTo>
                    <a:cubicBezTo>
                      <a:pt x="1423823" y="4396740"/>
                      <a:pt x="1418743" y="4451350"/>
                      <a:pt x="1416203" y="4508500"/>
                    </a:cubicBezTo>
                    <a:cubicBezTo>
                      <a:pt x="1414933" y="4536440"/>
                      <a:pt x="1414933" y="4566920"/>
                      <a:pt x="1416203" y="4597400"/>
                    </a:cubicBezTo>
                    <a:cubicBezTo>
                      <a:pt x="1416203" y="4626610"/>
                      <a:pt x="1416203" y="4657090"/>
                      <a:pt x="1413663" y="4687570"/>
                    </a:cubicBezTo>
                    <a:lnTo>
                      <a:pt x="1407313" y="4777740"/>
                    </a:lnTo>
                    <a:cubicBezTo>
                      <a:pt x="1384453" y="4679950"/>
                      <a:pt x="1359053" y="4583430"/>
                      <a:pt x="1331113" y="4488180"/>
                    </a:cubicBezTo>
                    <a:cubicBezTo>
                      <a:pt x="1300633" y="4384040"/>
                      <a:pt x="1257453" y="4287520"/>
                      <a:pt x="1211733" y="4194810"/>
                    </a:cubicBezTo>
                    <a:cubicBezTo>
                      <a:pt x="1167283" y="3978910"/>
                      <a:pt x="1141883" y="3780790"/>
                      <a:pt x="1162203" y="3639820"/>
                    </a:cubicBezTo>
                    <a:cubicBezTo>
                      <a:pt x="1171093" y="3622040"/>
                      <a:pt x="1173633" y="3604260"/>
                      <a:pt x="1177443" y="3587750"/>
                    </a:cubicBezTo>
                    <a:close/>
                  </a:path>
                </a:pathLst>
              </a:custGeom>
              <a:solidFill>
                <a:srgbClr val="94B082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D6645CB-1EDF-425E-B4BF-0A9CF0D88A44}"/>
                  </a:ext>
                </a:extLst>
              </p:cNvPr>
              <p:cNvSpPr/>
              <p:nvPr/>
            </p:nvSpPr>
            <p:spPr>
              <a:xfrm>
                <a:off x="9850119" y="2640243"/>
                <a:ext cx="2313633" cy="2758526"/>
              </a:xfrm>
              <a:custGeom>
                <a:avLst/>
                <a:gdLst>
                  <a:gd name="connsiteX0" fmla="*/ 0 w 2313633"/>
                  <a:gd name="connsiteY0" fmla="*/ 2725506 h 2758526"/>
                  <a:gd name="connsiteX1" fmla="*/ 137161 w 2313633"/>
                  <a:gd name="connsiteY1" fmla="*/ 2758526 h 2758526"/>
                  <a:gd name="connsiteX2" fmla="*/ 351790 w 2313633"/>
                  <a:gd name="connsiteY2" fmla="*/ 1934296 h 2758526"/>
                  <a:gd name="connsiteX3" fmla="*/ 624840 w 2313633"/>
                  <a:gd name="connsiteY3" fmla="*/ 1196426 h 2758526"/>
                  <a:gd name="connsiteX4" fmla="*/ 994411 w 2313633"/>
                  <a:gd name="connsiteY4" fmla="*/ 596986 h 2758526"/>
                  <a:gd name="connsiteX5" fmla="*/ 1215390 w 2313633"/>
                  <a:gd name="connsiteY5" fmla="*/ 369656 h 2758526"/>
                  <a:gd name="connsiteX6" fmla="*/ 1459230 w 2313633"/>
                  <a:gd name="connsiteY6" fmla="*/ 217256 h 2758526"/>
                  <a:gd name="connsiteX7" fmla="*/ 1938021 w 2313633"/>
                  <a:gd name="connsiteY7" fmla="*/ 80096 h 2758526"/>
                  <a:gd name="connsiteX8" fmla="*/ 2131061 w 2313633"/>
                  <a:gd name="connsiteY8" fmla="*/ 105496 h 2758526"/>
                  <a:gd name="connsiteX9" fmla="*/ 2242821 w 2313633"/>
                  <a:gd name="connsiteY9" fmla="*/ 209636 h 2758526"/>
                  <a:gd name="connsiteX10" fmla="*/ 2270761 w 2313633"/>
                  <a:gd name="connsiteY10" fmla="*/ 337906 h 2758526"/>
                  <a:gd name="connsiteX11" fmla="*/ 2265680 w 2313633"/>
                  <a:gd name="connsiteY11" fmla="*/ 439506 h 2758526"/>
                  <a:gd name="connsiteX12" fmla="*/ 2259330 w 2313633"/>
                  <a:gd name="connsiteY12" fmla="*/ 525866 h 2758526"/>
                  <a:gd name="connsiteX13" fmla="*/ 2293621 w 2313633"/>
                  <a:gd name="connsiteY13" fmla="*/ 444586 h 2758526"/>
                  <a:gd name="connsiteX14" fmla="*/ 2312671 w 2313633"/>
                  <a:gd name="connsiteY14" fmla="*/ 337906 h 2758526"/>
                  <a:gd name="connsiteX15" fmla="*/ 2293621 w 2313633"/>
                  <a:gd name="connsiteY15" fmla="*/ 186776 h 2758526"/>
                  <a:gd name="connsiteX16" fmla="*/ 2159000 w 2313633"/>
                  <a:gd name="connsiteY16" fmla="*/ 43266 h 2758526"/>
                  <a:gd name="connsiteX17" fmla="*/ 1935480 w 2313633"/>
                  <a:gd name="connsiteY17" fmla="*/ 86 h 2758526"/>
                  <a:gd name="connsiteX18" fmla="*/ 1417321 w 2313633"/>
                  <a:gd name="connsiteY18" fmla="*/ 124546 h 2758526"/>
                  <a:gd name="connsiteX19" fmla="*/ 1145540 w 2313633"/>
                  <a:gd name="connsiteY19" fmla="*/ 283296 h 2758526"/>
                  <a:gd name="connsiteX20" fmla="*/ 905511 w 2313633"/>
                  <a:gd name="connsiteY20" fmla="*/ 519516 h 2758526"/>
                  <a:gd name="connsiteX21" fmla="*/ 508000 w 2313633"/>
                  <a:gd name="connsiteY21" fmla="*/ 1138006 h 2758526"/>
                  <a:gd name="connsiteX22" fmla="*/ 0 w 2313633"/>
                  <a:gd name="connsiteY22" fmla="*/ 2725506 h 2758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313633" h="2758526">
                    <a:moveTo>
                      <a:pt x="0" y="2725506"/>
                    </a:moveTo>
                    <a:lnTo>
                      <a:pt x="137161" y="2758526"/>
                    </a:lnTo>
                    <a:cubicBezTo>
                      <a:pt x="205740" y="2474046"/>
                      <a:pt x="273050" y="2195916"/>
                      <a:pt x="351790" y="1934296"/>
                    </a:cubicBezTo>
                    <a:cubicBezTo>
                      <a:pt x="430530" y="1671406"/>
                      <a:pt x="519430" y="1422486"/>
                      <a:pt x="624840" y="1196426"/>
                    </a:cubicBezTo>
                    <a:cubicBezTo>
                      <a:pt x="730250" y="970366"/>
                      <a:pt x="853440" y="767166"/>
                      <a:pt x="994411" y="596986"/>
                    </a:cubicBezTo>
                    <a:cubicBezTo>
                      <a:pt x="1064261" y="511896"/>
                      <a:pt x="1139190" y="435696"/>
                      <a:pt x="1215390" y="369656"/>
                    </a:cubicBezTo>
                    <a:cubicBezTo>
                      <a:pt x="1289050" y="307426"/>
                      <a:pt x="1375411" y="257896"/>
                      <a:pt x="1459230" y="217256"/>
                    </a:cubicBezTo>
                    <a:cubicBezTo>
                      <a:pt x="1626871" y="137246"/>
                      <a:pt x="1793240" y="88986"/>
                      <a:pt x="1938021" y="80096"/>
                    </a:cubicBezTo>
                    <a:cubicBezTo>
                      <a:pt x="2010411" y="76286"/>
                      <a:pt x="2077721" y="83906"/>
                      <a:pt x="2131061" y="105496"/>
                    </a:cubicBezTo>
                    <a:cubicBezTo>
                      <a:pt x="2185671" y="127086"/>
                      <a:pt x="2222500" y="166456"/>
                      <a:pt x="2242821" y="209636"/>
                    </a:cubicBezTo>
                    <a:cubicBezTo>
                      <a:pt x="2263140" y="252816"/>
                      <a:pt x="2269490" y="298536"/>
                      <a:pt x="2270761" y="337906"/>
                    </a:cubicBezTo>
                    <a:cubicBezTo>
                      <a:pt x="2272030" y="377276"/>
                      <a:pt x="2269490" y="411566"/>
                      <a:pt x="2265680" y="439506"/>
                    </a:cubicBezTo>
                    <a:cubicBezTo>
                      <a:pt x="2259330" y="495386"/>
                      <a:pt x="2254250" y="524596"/>
                      <a:pt x="2259330" y="525866"/>
                    </a:cubicBezTo>
                    <a:cubicBezTo>
                      <a:pt x="2263140" y="527136"/>
                      <a:pt x="2278380" y="500466"/>
                      <a:pt x="2293621" y="444586"/>
                    </a:cubicBezTo>
                    <a:cubicBezTo>
                      <a:pt x="2301240" y="416646"/>
                      <a:pt x="2308861" y="381086"/>
                      <a:pt x="2312671" y="337906"/>
                    </a:cubicBezTo>
                    <a:cubicBezTo>
                      <a:pt x="2315211" y="294726"/>
                      <a:pt x="2313940" y="242656"/>
                      <a:pt x="2293621" y="186776"/>
                    </a:cubicBezTo>
                    <a:cubicBezTo>
                      <a:pt x="2273300" y="130896"/>
                      <a:pt x="2226311" y="73746"/>
                      <a:pt x="2159000" y="43266"/>
                    </a:cubicBezTo>
                    <a:cubicBezTo>
                      <a:pt x="2092961" y="11516"/>
                      <a:pt x="2015490" y="-1184"/>
                      <a:pt x="1935480" y="86"/>
                    </a:cubicBezTo>
                    <a:cubicBezTo>
                      <a:pt x="1774190" y="1356"/>
                      <a:pt x="1598930" y="45806"/>
                      <a:pt x="1417321" y="124546"/>
                    </a:cubicBezTo>
                    <a:cubicBezTo>
                      <a:pt x="1327150" y="165186"/>
                      <a:pt x="1234440" y="213446"/>
                      <a:pt x="1145540" y="283296"/>
                    </a:cubicBezTo>
                    <a:cubicBezTo>
                      <a:pt x="1061721" y="353146"/>
                      <a:pt x="981711" y="430616"/>
                      <a:pt x="905511" y="519516"/>
                    </a:cubicBezTo>
                    <a:cubicBezTo>
                      <a:pt x="753111" y="694776"/>
                      <a:pt x="621030" y="905596"/>
                      <a:pt x="508000" y="1138006"/>
                    </a:cubicBezTo>
                    <a:cubicBezTo>
                      <a:pt x="280670" y="1605366"/>
                      <a:pt x="137161" y="2155276"/>
                      <a:pt x="0" y="2725506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8C3CE507-5F8E-4110-97D6-104E73AA8466}"/>
                  </a:ext>
                </a:extLst>
              </p:cNvPr>
              <p:cNvSpPr/>
              <p:nvPr/>
            </p:nvSpPr>
            <p:spPr>
              <a:xfrm>
                <a:off x="8051668" y="821449"/>
                <a:ext cx="2159131" cy="4728450"/>
              </a:xfrm>
              <a:custGeom>
                <a:avLst/>
                <a:gdLst>
                  <a:gd name="connsiteX0" fmla="*/ 1922912 w 2159131"/>
                  <a:gd name="connsiteY0" fmla="*/ 4728450 h 4728450"/>
                  <a:gd name="connsiteX1" fmla="*/ 2159132 w 2159131"/>
                  <a:gd name="connsiteY1" fmla="*/ 4728450 h 4728450"/>
                  <a:gd name="connsiteX2" fmla="*/ 2065151 w 2159131"/>
                  <a:gd name="connsiteY2" fmla="*/ 3624820 h 4728450"/>
                  <a:gd name="connsiteX3" fmla="*/ 1971172 w 2159131"/>
                  <a:gd name="connsiteY3" fmla="*/ 3109200 h 4728450"/>
                  <a:gd name="connsiteX4" fmla="*/ 1861951 w 2159131"/>
                  <a:gd name="connsiteY4" fmla="*/ 2618980 h 4728450"/>
                  <a:gd name="connsiteX5" fmla="*/ 1221872 w 2159131"/>
                  <a:gd name="connsiteY5" fmla="*/ 998460 h 4728450"/>
                  <a:gd name="connsiteX6" fmla="*/ 812932 w 2159131"/>
                  <a:gd name="connsiteY6" fmla="*/ 459980 h 4728450"/>
                  <a:gd name="connsiteX7" fmla="*/ 410342 w 2159131"/>
                  <a:gd name="connsiteY7" fmla="*/ 142480 h 4728450"/>
                  <a:gd name="connsiteX8" fmla="*/ 113162 w 2159131"/>
                  <a:gd name="connsiteY8" fmla="*/ 16750 h 4728450"/>
                  <a:gd name="connsiteX9" fmla="*/ 132 w 2159131"/>
                  <a:gd name="connsiteY9" fmla="*/ 4050 h 4728450"/>
                  <a:gd name="connsiteX10" fmla="*/ 96651 w 2159131"/>
                  <a:gd name="connsiteY10" fmla="*/ 61200 h 4728450"/>
                  <a:gd name="connsiteX11" fmla="*/ 360812 w 2159131"/>
                  <a:gd name="connsiteY11" fmla="*/ 219950 h 4728450"/>
                  <a:gd name="connsiteX12" fmla="*/ 715142 w 2159131"/>
                  <a:gd name="connsiteY12" fmla="*/ 548880 h 4728450"/>
                  <a:gd name="connsiteX13" fmla="*/ 1077092 w 2159131"/>
                  <a:gd name="connsiteY13" fmla="*/ 1081010 h 4728450"/>
                  <a:gd name="connsiteX14" fmla="*/ 1651132 w 2159131"/>
                  <a:gd name="connsiteY14" fmla="*/ 2669780 h 4728450"/>
                  <a:gd name="connsiteX15" fmla="*/ 1751462 w 2159131"/>
                  <a:gd name="connsiteY15" fmla="*/ 3152380 h 4728450"/>
                  <a:gd name="connsiteX16" fmla="*/ 1837822 w 2159131"/>
                  <a:gd name="connsiteY16" fmla="*/ 3659110 h 4728450"/>
                  <a:gd name="connsiteX17" fmla="*/ 1922912 w 2159131"/>
                  <a:gd name="connsiteY17" fmla="*/ 4728450 h 472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59131" h="4728450">
                    <a:moveTo>
                      <a:pt x="1922912" y="4728450"/>
                    </a:moveTo>
                    <a:lnTo>
                      <a:pt x="2159132" y="4728450"/>
                    </a:lnTo>
                    <a:cubicBezTo>
                      <a:pt x="2159132" y="4346180"/>
                      <a:pt x="2121032" y="3976610"/>
                      <a:pt x="2065151" y="3624820"/>
                    </a:cubicBezTo>
                    <a:cubicBezTo>
                      <a:pt x="2037212" y="3448290"/>
                      <a:pt x="2005462" y="3276840"/>
                      <a:pt x="1971172" y="3109200"/>
                    </a:cubicBezTo>
                    <a:cubicBezTo>
                      <a:pt x="1936882" y="2942830"/>
                      <a:pt x="1902592" y="2779000"/>
                      <a:pt x="1861951" y="2618980"/>
                    </a:cubicBezTo>
                    <a:cubicBezTo>
                      <a:pt x="1701932" y="1982710"/>
                      <a:pt x="1480951" y="1426450"/>
                      <a:pt x="1221872" y="998460"/>
                    </a:cubicBezTo>
                    <a:cubicBezTo>
                      <a:pt x="1092332" y="783830"/>
                      <a:pt x="952632" y="603490"/>
                      <a:pt x="812932" y="459980"/>
                    </a:cubicBezTo>
                    <a:cubicBezTo>
                      <a:pt x="673232" y="316470"/>
                      <a:pt x="533532" y="212330"/>
                      <a:pt x="410342" y="142480"/>
                    </a:cubicBezTo>
                    <a:cubicBezTo>
                      <a:pt x="288422" y="72630"/>
                      <a:pt x="184282" y="35800"/>
                      <a:pt x="113162" y="16750"/>
                    </a:cubicBezTo>
                    <a:cubicBezTo>
                      <a:pt x="42042" y="-1030"/>
                      <a:pt x="2672" y="-3570"/>
                      <a:pt x="132" y="4050"/>
                    </a:cubicBezTo>
                    <a:cubicBezTo>
                      <a:pt x="-2408" y="11670"/>
                      <a:pt x="31882" y="29450"/>
                      <a:pt x="96651" y="61200"/>
                    </a:cubicBezTo>
                    <a:cubicBezTo>
                      <a:pt x="160151" y="92950"/>
                      <a:pt x="252862" y="141210"/>
                      <a:pt x="360812" y="219950"/>
                    </a:cubicBezTo>
                    <a:cubicBezTo>
                      <a:pt x="468762" y="297420"/>
                      <a:pt x="591951" y="405370"/>
                      <a:pt x="715142" y="548880"/>
                    </a:cubicBezTo>
                    <a:cubicBezTo>
                      <a:pt x="838332" y="692390"/>
                      <a:pt x="961522" y="871460"/>
                      <a:pt x="1077092" y="1081010"/>
                    </a:cubicBezTo>
                    <a:cubicBezTo>
                      <a:pt x="1308232" y="1501380"/>
                      <a:pt x="1506351" y="2046210"/>
                      <a:pt x="1651132" y="2669780"/>
                    </a:cubicBezTo>
                    <a:cubicBezTo>
                      <a:pt x="1687962" y="2824720"/>
                      <a:pt x="1718442" y="2986010"/>
                      <a:pt x="1751462" y="3152380"/>
                    </a:cubicBezTo>
                    <a:cubicBezTo>
                      <a:pt x="1783212" y="3317480"/>
                      <a:pt x="1812422" y="3486390"/>
                      <a:pt x="1837822" y="3659110"/>
                    </a:cubicBezTo>
                    <a:cubicBezTo>
                      <a:pt x="1888622" y="4004550"/>
                      <a:pt x="1924182" y="4362691"/>
                      <a:pt x="1922912" y="472845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59092" y="236542"/>
                <a:ext cx="4576418" cy="6330627"/>
                <a:chOff x="59092" y="236542"/>
                <a:chExt cx="4576418" cy="6330627"/>
              </a:xfrm>
            </p:grpSpPr>
            <p:grpSp>
              <p:nvGrpSpPr>
                <p:cNvPr id="16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59092" y="2815589"/>
                  <a:ext cx="1127948" cy="769619"/>
                  <a:chOff x="59092" y="2815589"/>
                  <a:chExt cx="1127948" cy="769619"/>
                </a:xfrm>
                <a:solidFill>
                  <a:srgbClr val="FF931E"/>
                </a:solidFill>
              </p:grpSpPr>
              <p:sp>
                <p:nvSpPr>
                  <p:cNvPr id="17" name="Freeform: Shape 16">
                    <a:extLst>
                      <a:ext uri="{FF2B5EF4-FFF2-40B4-BE49-F238E27FC236}">
                        <a16:creationId xmlns:a16="http://schemas.microsoft.com/office/drawing/2014/main" id="{BA2E95D9-8E8C-4C23-97C3-4656DA48F47A}"/>
                      </a:ext>
                    </a:extLst>
                  </p:cNvPr>
                  <p:cNvSpPr/>
                  <p:nvPr/>
                </p:nvSpPr>
                <p:spPr>
                  <a:xfrm>
                    <a:off x="59092" y="2892076"/>
                    <a:ext cx="575907" cy="649953"/>
                  </a:xfrm>
                  <a:custGeom>
                    <a:avLst/>
                    <a:gdLst>
                      <a:gd name="connsiteX0" fmla="*/ 431128 w 575907"/>
                      <a:gd name="connsiteY0" fmla="*/ 108933 h 649953"/>
                      <a:gd name="connsiteX1" fmla="*/ 22188 w 575907"/>
                      <a:gd name="connsiteY1" fmla="*/ 20033 h 649953"/>
                      <a:gd name="connsiteX2" fmla="*/ 4408 w 575907"/>
                      <a:gd name="connsiteY2" fmla="*/ 402303 h 649953"/>
                      <a:gd name="connsiteX3" fmla="*/ 426048 w 575907"/>
                      <a:gd name="connsiteY3" fmla="*/ 649953 h 649953"/>
                      <a:gd name="connsiteX4" fmla="*/ 575908 w 575907"/>
                      <a:gd name="connsiteY4" fmla="*/ 540733 h 649953"/>
                      <a:gd name="connsiteX5" fmla="*/ 431128 w 575907"/>
                      <a:gd name="connsiteY5" fmla="*/ 108933 h 649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5907" h="649953">
                        <a:moveTo>
                          <a:pt x="431128" y="108933"/>
                        </a:moveTo>
                        <a:cubicBezTo>
                          <a:pt x="351118" y="55593"/>
                          <a:pt x="66638" y="-42197"/>
                          <a:pt x="22188" y="20033"/>
                        </a:cubicBezTo>
                        <a:cubicBezTo>
                          <a:pt x="164428" y="117823"/>
                          <a:pt x="-31152" y="277844"/>
                          <a:pt x="4408" y="402303"/>
                        </a:cubicBezTo>
                        <a:cubicBezTo>
                          <a:pt x="48858" y="562323"/>
                          <a:pt x="283808" y="623283"/>
                          <a:pt x="426048" y="649953"/>
                        </a:cubicBezTo>
                        <a:lnTo>
                          <a:pt x="575908" y="540733"/>
                        </a:lnTo>
                        <a:cubicBezTo>
                          <a:pt x="556858" y="442944"/>
                          <a:pt x="528918" y="180053"/>
                          <a:pt x="431128" y="108933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6BFFF655-642D-4DF6-8464-F8D138BD5028}"/>
                      </a:ext>
                    </a:extLst>
                  </p:cNvPr>
                  <p:cNvSpPr/>
                  <p:nvPr/>
                </p:nvSpPr>
                <p:spPr>
                  <a:xfrm>
                    <a:off x="534669" y="3134724"/>
                    <a:ext cx="652370" cy="450484"/>
                  </a:xfrm>
                  <a:custGeom>
                    <a:avLst/>
                    <a:gdLst>
                      <a:gd name="connsiteX0" fmla="*/ 0 w 652370"/>
                      <a:gd name="connsiteY0" fmla="*/ 224425 h 450484"/>
                      <a:gd name="connsiteX1" fmla="*/ 109220 w 652370"/>
                      <a:gd name="connsiteY1" fmla="*/ 450485 h 450484"/>
                      <a:gd name="connsiteX2" fmla="*/ 636270 w 652370"/>
                      <a:gd name="connsiteY2" fmla="*/ 186325 h 450484"/>
                      <a:gd name="connsiteX3" fmla="*/ 0 w 652370"/>
                      <a:gd name="connsiteY3" fmla="*/ 224425 h 450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2370" h="450484">
                        <a:moveTo>
                          <a:pt x="0" y="224425"/>
                        </a:moveTo>
                        <a:lnTo>
                          <a:pt x="109220" y="450485"/>
                        </a:lnTo>
                        <a:cubicBezTo>
                          <a:pt x="212090" y="293005"/>
                          <a:pt x="567690" y="381905"/>
                          <a:pt x="636270" y="186325"/>
                        </a:cubicBezTo>
                        <a:cubicBezTo>
                          <a:pt x="763270" y="-159115"/>
                          <a:pt x="100330" y="49165"/>
                          <a:pt x="0" y="224425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BDBF4AC8-A4FA-44B2-8D26-B73F5B7A6148}"/>
                      </a:ext>
                    </a:extLst>
                  </p:cNvPr>
                  <p:cNvSpPr/>
                  <p:nvPr/>
                </p:nvSpPr>
                <p:spPr>
                  <a:xfrm>
                    <a:off x="413507" y="2815589"/>
                    <a:ext cx="391348" cy="762000"/>
                  </a:xfrm>
                  <a:custGeom>
                    <a:avLst/>
                    <a:gdLst>
                      <a:gd name="connsiteX0" fmla="*/ 267212 w 391348"/>
                      <a:gd name="connsiteY0" fmla="*/ 0 h 762000"/>
                      <a:gd name="connsiteX1" fmla="*/ 81792 w 391348"/>
                      <a:gd name="connsiteY1" fmla="*/ 762000 h 762000"/>
                      <a:gd name="connsiteX2" fmla="*/ 250702 w 391348"/>
                      <a:gd name="connsiteY2" fmla="*/ 703580 h 762000"/>
                      <a:gd name="connsiteX3" fmla="*/ 382782 w 391348"/>
                      <a:gd name="connsiteY3" fmla="*/ 490220 h 762000"/>
                      <a:gd name="connsiteX4" fmla="*/ 267212 w 391348"/>
                      <a:gd name="connsiteY4" fmla="*/ 0 h 762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348" h="762000">
                        <a:moveTo>
                          <a:pt x="267212" y="0"/>
                        </a:moveTo>
                        <a:cubicBezTo>
                          <a:pt x="169422" y="71120"/>
                          <a:pt x="-148078" y="303530"/>
                          <a:pt x="81792" y="762000"/>
                        </a:cubicBezTo>
                        <a:lnTo>
                          <a:pt x="250702" y="703580"/>
                        </a:lnTo>
                        <a:cubicBezTo>
                          <a:pt x="372622" y="647700"/>
                          <a:pt x="384052" y="506730"/>
                          <a:pt x="382782" y="490220"/>
                        </a:cubicBezTo>
                        <a:cubicBezTo>
                          <a:pt x="371352" y="321310"/>
                          <a:pt x="453902" y="121920"/>
                          <a:pt x="267212" y="0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86783" y="236542"/>
                  <a:ext cx="4548727" cy="6330627"/>
                  <a:chOff x="86783" y="236542"/>
                  <a:chExt cx="4548727" cy="6330627"/>
                </a:xfrm>
              </p:grpSpPr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C8699D56-535A-4B73-AD8A-4FDFCD5EDAF0}"/>
                      </a:ext>
                    </a:extLst>
                  </p:cNvPr>
                  <p:cNvSpPr/>
                  <p:nvPr/>
                </p:nvSpPr>
                <p:spPr>
                  <a:xfrm>
                    <a:off x="1370377" y="236542"/>
                    <a:ext cx="861766" cy="1302697"/>
                  </a:xfrm>
                  <a:custGeom>
                    <a:avLst/>
                    <a:gdLst>
                      <a:gd name="connsiteX0" fmla="*/ 774653 w 861766"/>
                      <a:gd name="connsiteY0" fmla="*/ 36507 h 1302697"/>
                      <a:gd name="connsiteX1" fmla="*/ 251413 w 861766"/>
                      <a:gd name="connsiteY1" fmla="*/ 275267 h 1302697"/>
                      <a:gd name="connsiteX2" fmla="*/ 209503 w 861766"/>
                      <a:gd name="connsiteY2" fmla="*/ 1302697 h 1302697"/>
                      <a:gd name="connsiteX3" fmla="*/ 459693 w 861766"/>
                      <a:gd name="connsiteY3" fmla="*/ 1297618 h 1302697"/>
                      <a:gd name="connsiteX4" fmla="*/ 721313 w 861766"/>
                      <a:gd name="connsiteY4" fmla="*/ 967418 h 1302697"/>
                      <a:gd name="connsiteX5" fmla="*/ 859743 w 861766"/>
                      <a:gd name="connsiteY5" fmla="*/ 505137 h 1302697"/>
                      <a:gd name="connsiteX6" fmla="*/ 774653 w 861766"/>
                      <a:gd name="connsiteY6" fmla="*/ 36507 h 1302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1766" h="1302697">
                        <a:moveTo>
                          <a:pt x="774653" y="36507"/>
                        </a:moveTo>
                        <a:cubicBezTo>
                          <a:pt x="605743" y="-94303"/>
                          <a:pt x="344123" y="159697"/>
                          <a:pt x="251413" y="275267"/>
                        </a:cubicBezTo>
                        <a:cubicBezTo>
                          <a:pt x="120603" y="436557"/>
                          <a:pt x="-218487" y="925507"/>
                          <a:pt x="209503" y="1302697"/>
                        </a:cubicBezTo>
                        <a:lnTo>
                          <a:pt x="459693" y="1297618"/>
                        </a:lnTo>
                        <a:cubicBezTo>
                          <a:pt x="444453" y="1151568"/>
                          <a:pt x="637493" y="1075368"/>
                          <a:pt x="721313" y="967418"/>
                        </a:cubicBezTo>
                        <a:cubicBezTo>
                          <a:pt x="829263" y="836607"/>
                          <a:pt x="859743" y="675318"/>
                          <a:pt x="859743" y="505137"/>
                        </a:cubicBezTo>
                        <a:cubicBezTo>
                          <a:pt x="859743" y="383217"/>
                          <a:pt x="882603" y="129217"/>
                          <a:pt x="774653" y="36507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B8E12881-66C0-4692-A0BB-CC4134ADA1B2}"/>
                      </a:ext>
                    </a:extLst>
                  </p:cNvPr>
                  <p:cNvSpPr/>
                  <p:nvPr/>
                </p:nvSpPr>
                <p:spPr>
                  <a:xfrm>
                    <a:off x="364474" y="1142412"/>
                    <a:ext cx="1200165" cy="848155"/>
                  </a:xfrm>
                  <a:custGeom>
                    <a:avLst/>
                    <a:gdLst>
                      <a:gd name="connsiteX0" fmla="*/ 984266 w 1200165"/>
                      <a:gd name="connsiteY0" fmla="*/ 33608 h 848155"/>
                      <a:gd name="connsiteX1" fmla="*/ 16 w 1200165"/>
                      <a:gd name="connsiteY1" fmla="*/ 352378 h 848155"/>
                      <a:gd name="connsiteX2" fmla="*/ 97806 w 1200165"/>
                      <a:gd name="connsiteY2" fmla="*/ 613998 h 848155"/>
                      <a:gd name="connsiteX3" fmla="*/ 71136 w 1200165"/>
                      <a:gd name="connsiteY3" fmla="*/ 781638 h 848155"/>
                      <a:gd name="connsiteX4" fmla="*/ 213376 w 1200165"/>
                      <a:gd name="connsiteY4" fmla="*/ 829898 h 848155"/>
                      <a:gd name="connsiteX5" fmla="*/ 515636 w 1200165"/>
                      <a:gd name="connsiteY5" fmla="*/ 779098 h 848155"/>
                      <a:gd name="connsiteX6" fmla="*/ 815356 w 1200165"/>
                      <a:gd name="connsiteY6" fmla="*/ 596217 h 848155"/>
                      <a:gd name="connsiteX7" fmla="*/ 1200166 w 1200165"/>
                      <a:gd name="connsiteY7" fmla="*/ 592408 h 848155"/>
                      <a:gd name="connsiteX8" fmla="*/ 984266 w 1200165"/>
                      <a:gd name="connsiteY8" fmla="*/ 33608 h 848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0165" h="848155">
                        <a:moveTo>
                          <a:pt x="984266" y="33608"/>
                        </a:moveTo>
                        <a:cubicBezTo>
                          <a:pt x="792496" y="-66723"/>
                          <a:pt x="1286" y="62818"/>
                          <a:pt x="16" y="352378"/>
                        </a:cubicBezTo>
                        <a:cubicBezTo>
                          <a:pt x="-1254" y="438738"/>
                          <a:pt x="74946" y="531448"/>
                          <a:pt x="97806" y="613998"/>
                        </a:cubicBezTo>
                        <a:cubicBezTo>
                          <a:pt x="129556" y="690198"/>
                          <a:pt x="54626" y="700358"/>
                          <a:pt x="71136" y="781638"/>
                        </a:cubicBezTo>
                        <a:cubicBezTo>
                          <a:pt x="90186" y="887048"/>
                          <a:pt x="133366" y="837517"/>
                          <a:pt x="213376" y="829898"/>
                        </a:cubicBezTo>
                        <a:cubicBezTo>
                          <a:pt x="276876" y="826088"/>
                          <a:pt x="463566" y="808308"/>
                          <a:pt x="515636" y="779098"/>
                        </a:cubicBezTo>
                        <a:cubicBezTo>
                          <a:pt x="664226" y="697817"/>
                          <a:pt x="633746" y="639398"/>
                          <a:pt x="815356" y="596217"/>
                        </a:cubicBezTo>
                        <a:cubicBezTo>
                          <a:pt x="962676" y="561928"/>
                          <a:pt x="1063006" y="573358"/>
                          <a:pt x="1200166" y="592408"/>
                        </a:cubicBezTo>
                        <a:lnTo>
                          <a:pt x="984266" y="33608"/>
                        </a:ln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4E9DAB00-AE1A-4F37-A353-2C8DDA909BFB}"/>
                      </a:ext>
                    </a:extLst>
                  </p:cNvPr>
                  <p:cNvSpPr/>
                  <p:nvPr/>
                </p:nvSpPr>
                <p:spPr>
                  <a:xfrm>
                    <a:off x="437273" y="3467040"/>
                    <a:ext cx="1580756" cy="3100129"/>
                  </a:xfrm>
                  <a:custGeom>
                    <a:avLst/>
                    <a:gdLst>
                      <a:gd name="connsiteX0" fmla="*/ 477127 w 1580756"/>
                      <a:gd name="connsiteY0" fmla="*/ 1438969 h 3100129"/>
                      <a:gd name="connsiteX1" fmla="*/ 661277 w 1580756"/>
                      <a:gd name="connsiteY1" fmla="*/ 1672650 h 3100129"/>
                      <a:gd name="connsiteX2" fmla="*/ 854317 w 1580756"/>
                      <a:gd name="connsiteY2" fmla="*/ 1922840 h 3100129"/>
                      <a:gd name="connsiteX3" fmla="*/ 1236587 w 1580756"/>
                      <a:gd name="connsiteY3" fmla="*/ 2476560 h 3100129"/>
                      <a:gd name="connsiteX4" fmla="*/ 1499477 w 1580756"/>
                      <a:gd name="connsiteY4" fmla="*/ 3100129 h 3100129"/>
                      <a:gd name="connsiteX5" fmla="*/ 1580757 w 1580756"/>
                      <a:gd name="connsiteY5" fmla="*/ 3100129 h 3100129"/>
                      <a:gd name="connsiteX6" fmla="*/ 1303897 w 1580756"/>
                      <a:gd name="connsiteY6" fmla="*/ 2437190 h 3100129"/>
                      <a:gd name="connsiteX7" fmla="*/ 912737 w 1580756"/>
                      <a:gd name="connsiteY7" fmla="*/ 1878390 h 3100129"/>
                      <a:gd name="connsiteX8" fmla="*/ 717157 w 1580756"/>
                      <a:gd name="connsiteY8" fmla="*/ 1630740 h 3100129"/>
                      <a:gd name="connsiteX9" fmla="*/ 529197 w 1580756"/>
                      <a:gd name="connsiteY9" fmla="*/ 1398330 h 3100129"/>
                      <a:gd name="connsiteX10" fmla="*/ 210427 w 1580756"/>
                      <a:gd name="connsiteY10" fmla="*/ 975419 h 3100129"/>
                      <a:gd name="connsiteX11" fmla="*/ 50407 w 1580756"/>
                      <a:gd name="connsiteY11" fmla="*/ 577910 h 3100129"/>
                      <a:gd name="connsiteX12" fmla="*/ 75807 w 1580756"/>
                      <a:gd name="connsiteY12" fmla="*/ 257869 h 3100129"/>
                      <a:gd name="connsiteX13" fmla="*/ 85967 w 1580756"/>
                      <a:gd name="connsiteY13" fmla="*/ 226119 h 3100129"/>
                      <a:gd name="connsiteX14" fmla="*/ 276467 w 1580756"/>
                      <a:gd name="connsiteY14" fmla="*/ 43239 h 3100129"/>
                      <a:gd name="connsiteX15" fmla="*/ 157087 w 1580756"/>
                      <a:gd name="connsiteY15" fmla="*/ 69910 h 3100129"/>
                      <a:gd name="connsiteX16" fmla="*/ 158357 w 1580756"/>
                      <a:gd name="connsiteY16" fmla="*/ 66100 h 3100129"/>
                      <a:gd name="connsiteX17" fmla="*/ 191377 w 1580756"/>
                      <a:gd name="connsiteY17" fmla="*/ 60 h 3100129"/>
                      <a:gd name="connsiteX18" fmla="*/ 144387 w 1580756"/>
                      <a:gd name="connsiteY18" fmla="*/ 57210 h 3100129"/>
                      <a:gd name="connsiteX19" fmla="*/ 138037 w 1580756"/>
                      <a:gd name="connsiteY19" fmla="*/ 66100 h 3100129"/>
                      <a:gd name="connsiteX20" fmla="*/ 98667 w 1580756"/>
                      <a:gd name="connsiteY20" fmla="*/ 17839 h 3100129"/>
                      <a:gd name="connsiteX21" fmla="*/ 80887 w 1580756"/>
                      <a:gd name="connsiteY21" fmla="*/ 59750 h 3100129"/>
                      <a:gd name="connsiteX22" fmla="*/ 28817 w 1580756"/>
                      <a:gd name="connsiteY22" fmla="*/ 2600 h 3100129"/>
                      <a:gd name="connsiteX23" fmla="*/ 28817 w 1580756"/>
                      <a:gd name="connsiteY23" fmla="*/ 14030 h 3100129"/>
                      <a:gd name="connsiteX24" fmla="*/ 36437 w 1580756"/>
                      <a:gd name="connsiteY24" fmla="*/ 186750 h 3100129"/>
                      <a:gd name="connsiteX25" fmla="*/ 58027 w 1580756"/>
                      <a:gd name="connsiteY25" fmla="*/ 212150 h 3100129"/>
                      <a:gd name="connsiteX26" fmla="*/ 45327 w 1580756"/>
                      <a:gd name="connsiteY26" fmla="*/ 245169 h 3100129"/>
                      <a:gd name="connsiteX27" fmla="*/ 4687 w 1580756"/>
                      <a:gd name="connsiteY27" fmla="*/ 581719 h 3100129"/>
                      <a:gd name="connsiteX28" fmla="*/ 159627 w 1580756"/>
                      <a:gd name="connsiteY28" fmla="*/ 1002089 h 3100129"/>
                      <a:gd name="connsiteX29" fmla="*/ 477127 w 1580756"/>
                      <a:gd name="connsiteY29" fmla="*/ 1438969 h 310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580756" h="3100129">
                        <a:moveTo>
                          <a:pt x="477127" y="1438969"/>
                        </a:moveTo>
                        <a:cubicBezTo>
                          <a:pt x="536817" y="1513900"/>
                          <a:pt x="599047" y="1591369"/>
                          <a:pt x="661277" y="1672650"/>
                        </a:cubicBezTo>
                        <a:lnTo>
                          <a:pt x="854317" y="1922840"/>
                        </a:lnTo>
                        <a:cubicBezTo>
                          <a:pt x="985127" y="2094290"/>
                          <a:pt x="1119747" y="2275900"/>
                          <a:pt x="1236587" y="2476560"/>
                        </a:cubicBezTo>
                        <a:cubicBezTo>
                          <a:pt x="1348347" y="2667060"/>
                          <a:pt x="1443597" y="2875340"/>
                          <a:pt x="1499477" y="3100129"/>
                        </a:cubicBezTo>
                        <a:lnTo>
                          <a:pt x="1580757" y="3100129"/>
                        </a:lnTo>
                        <a:cubicBezTo>
                          <a:pt x="1522337" y="2858830"/>
                          <a:pt x="1422007" y="2636580"/>
                          <a:pt x="1303897" y="2437190"/>
                        </a:cubicBezTo>
                        <a:cubicBezTo>
                          <a:pt x="1181977" y="2232720"/>
                          <a:pt x="1044817" y="2049840"/>
                          <a:pt x="912737" y="1878390"/>
                        </a:cubicBezTo>
                        <a:lnTo>
                          <a:pt x="717157" y="1630740"/>
                        </a:lnTo>
                        <a:cubicBezTo>
                          <a:pt x="654927" y="1549460"/>
                          <a:pt x="590157" y="1471990"/>
                          <a:pt x="529197" y="1398330"/>
                        </a:cubicBezTo>
                        <a:cubicBezTo>
                          <a:pt x="407277" y="1249740"/>
                          <a:pt x="295517" y="1111310"/>
                          <a:pt x="210427" y="975419"/>
                        </a:cubicBezTo>
                        <a:cubicBezTo>
                          <a:pt x="125337" y="839530"/>
                          <a:pt x="69457" y="703639"/>
                          <a:pt x="50407" y="577910"/>
                        </a:cubicBezTo>
                        <a:cubicBezTo>
                          <a:pt x="31357" y="452180"/>
                          <a:pt x="49137" y="342960"/>
                          <a:pt x="75807" y="257869"/>
                        </a:cubicBezTo>
                        <a:cubicBezTo>
                          <a:pt x="79617" y="246439"/>
                          <a:pt x="82157" y="236280"/>
                          <a:pt x="85967" y="226119"/>
                        </a:cubicBezTo>
                        <a:cubicBezTo>
                          <a:pt x="160897" y="237550"/>
                          <a:pt x="263767" y="105469"/>
                          <a:pt x="276467" y="43239"/>
                        </a:cubicBezTo>
                        <a:cubicBezTo>
                          <a:pt x="226937" y="24189"/>
                          <a:pt x="191377" y="66100"/>
                          <a:pt x="157087" y="69910"/>
                        </a:cubicBezTo>
                        <a:cubicBezTo>
                          <a:pt x="157087" y="68639"/>
                          <a:pt x="158357" y="67369"/>
                          <a:pt x="158357" y="66100"/>
                        </a:cubicBezTo>
                        <a:cubicBezTo>
                          <a:pt x="181217" y="24189"/>
                          <a:pt x="193917" y="2600"/>
                          <a:pt x="191377" y="60"/>
                        </a:cubicBezTo>
                        <a:cubicBezTo>
                          <a:pt x="188837" y="-1211"/>
                          <a:pt x="172327" y="17839"/>
                          <a:pt x="144387" y="57210"/>
                        </a:cubicBezTo>
                        <a:cubicBezTo>
                          <a:pt x="141847" y="59750"/>
                          <a:pt x="140577" y="63560"/>
                          <a:pt x="138037" y="66100"/>
                        </a:cubicBezTo>
                        <a:cubicBezTo>
                          <a:pt x="125337" y="61019"/>
                          <a:pt x="112637" y="47050"/>
                          <a:pt x="98667" y="17839"/>
                        </a:cubicBezTo>
                        <a:cubicBezTo>
                          <a:pt x="98667" y="17839"/>
                          <a:pt x="112637" y="63560"/>
                          <a:pt x="80887" y="59750"/>
                        </a:cubicBezTo>
                        <a:lnTo>
                          <a:pt x="28817" y="2600"/>
                        </a:lnTo>
                        <a:cubicBezTo>
                          <a:pt x="28817" y="6410"/>
                          <a:pt x="28817" y="10219"/>
                          <a:pt x="28817" y="14030"/>
                        </a:cubicBezTo>
                        <a:cubicBezTo>
                          <a:pt x="26277" y="67369"/>
                          <a:pt x="8497" y="144839"/>
                          <a:pt x="36437" y="186750"/>
                        </a:cubicBezTo>
                        <a:cubicBezTo>
                          <a:pt x="42787" y="198180"/>
                          <a:pt x="50407" y="205800"/>
                          <a:pt x="58027" y="212150"/>
                        </a:cubicBezTo>
                        <a:cubicBezTo>
                          <a:pt x="54217" y="222310"/>
                          <a:pt x="49137" y="233739"/>
                          <a:pt x="45327" y="245169"/>
                        </a:cubicBezTo>
                        <a:cubicBezTo>
                          <a:pt x="13577" y="331530"/>
                          <a:pt x="-10553" y="448369"/>
                          <a:pt x="4687" y="581719"/>
                        </a:cubicBezTo>
                        <a:cubicBezTo>
                          <a:pt x="19927" y="715069"/>
                          <a:pt x="75807" y="859850"/>
                          <a:pt x="159627" y="1002089"/>
                        </a:cubicBezTo>
                        <a:cubicBezTo>
                          <a:pt x="245987" y="1145600"/>
                          <a:pt x="356477" y="1289110"/>
                          <a:pt x="477127" y="1438969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3F8D737D-E26A-4F4C-9C4C-9AC109E7C1D1}"/>
                      </a:ext>
                    </a:extLst>
                  </p:cNvPr>
                  <p:cNvSpPr/>
                  <p:nvPr/>
                </p:nvSpPr>
                <p:spPr>
                  <a:xfrm>
                    <a:off x="2623653" y="2634527"/>
                    <a:ext cx="823978" cy="1101812"/>
                  </a:xfrm>
                  <a:custGeom>
                    <a:avLst/>
                    <a:gdLst>
                      <a:gd name="connsiteX0" fmla="*/ 744387 w 823978"/>
                      <a:gd name="connsiteY0" fmla="*/ 294093 h 1101812"/>
                      <a:gd name="connsiteX1" fmla="*/ 163997 w 823978"/>
                      <a:gd name="connsiteY1" fmla="*/ 14693 h 1101812"/>
                      <a:gd name="connsiteX2" fmla="*/ 167 w 823978"/>
                      <a:gd name="connsiteY2" fmla="*/ 581113 h 1101812"/>
                      <a:gd name="connsiteX3" fmla="*/ 542457 w 823978"/>
                      <a:gd name="connsiteY3" fmla="*/ 1101813 h 1101812"/>
                      <a:gd name="connsiteX4" fmla="*/ 805347 w 823978"/>
                      <a:gd name="connsiteY4" fmla="*/ 991323 h 1101812"/>
                      <a:gd name="connsiteX5" fmla="*/ 744387 w 823978"/>
                      <a:gd name="connsiteY5" fmla="*/ 294093 h 1101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3978" h="1101812">
                        <a:moveTo>
                          <a:pt x="744387" y="294093"/>
                        </a:moveTo>
                        <a:cubicBezTo>
                          <a:pt x="644056" y="186143"/>
                          <a:pt x="252897" y="-62777"/>
                          <a:pt x="163997" y="14693"/>
                        </a:cubicBezTo>
                        <a:cubicBezTo>
                          <a:pt x="341797" y="211543"/>
                          <a:pt x="-8724" y="381723"/>
                          <a:pt x="167" y="581113"/>
                        </a:cubicBezTo>
                        <a:cubicBezTo>
                          <a:pt x="9057" y="836383"/>
                          <a:pt x="337987" y="1011643"/>
                          <a:pt x="542457" y="1101813"/>
                        </a:cubicBezTo>
                        <a:lnTo>
                          <a:pt x="805347" y="991323"/>
                        </a:lnTo>
                        <a:cubicBezTo>
                          <a:pt x="814237" y="837653"/>
                          <a:pt x="866306" y="435063"/>
                          <a:pt x="744387" y="294093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228E5D5F-DBAE-40AB-A1E2-E2B51DBE2420}"/>
                      </a:ext>
                    </a:extLst>
                  </p:cNvPr>
                  <p:cNvSpPr/>
                  <p:nvPr/>
                </p:nvSpPr>
                <p:spPr>
                  <a:xfrm>
                    <a:off x="3305809" y="3187678"/>
                    <a:ext cx="991282" cy="669311"/>
                  </a:xfrm>
                  <a:custGeom>
                    <a:avLst/>
                    <a:gdLst>
                      <a:gd name="connsiteX0" fmla="*/ 979170 w 991282"/>
                      <a:gd name="connsiteY0" fmla="*/ 77491 h 669311"/>
                      <a:gd name="connsiteX1" fmla="*/ 0 w 991282"/>
                      <a:gd name="connsiteY1" fmla="*/ 292121 h 669311"/>
                      <a:gd name="connsiteX2" fmla="*/ 48260 w 991282"/>
                      <a:gd name="connsiteY2" fmla="*/ 669311 h 669311"/>
                      <a:gd name="connsiteX3" fmla="*/ 965200 w 991282"/>
                      <a:gd name="connsiteY3" fmla="*/ 462301 h 669311"/>
                      <a:gd name="connsiteX4" fmla="*/ 979170 w 991282"/>
                      <a:gd name="connsiteY4" fmla="*/ 77491 h 669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1282" h="669311">
                        <a:moveTo>
                          <a:pt x="979170" y="77491"/>
                        </a:moveTo>
                        <a:cubicBezTo>
                          <a:pt x="1108710" y="-128249"/>
                          <a:pt x="160020" y="121941"/>
                          <a:pt x="0" y="292121"/>
                        </a:cubicBezTo>
                        <a:lnTo>
                          <a:pt x="48260" y="669311"/>
                        </a:lnTo>
                        <a:cubicBezTo>
                          <a:pt x="259080" y="469921"/>
                          <a:pt x="792480" y="731541"/>
                          <a:pt x="965200" y="462301"/>
                        </a:cubicBezTo>
                        <a:cubicBezTo>
                          <a:pt x="1043940" y="344191"/>
                          <a:pt x="891540" y="215921"/>
                          <a:pt x="979170" y="77491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1B3459DE-2950-4E5F-A090-ED62263B927D}"/>
                      </a:ext>
                    </a:extLst>
                  </p:cNvPr>
                  <p:cNvSpPr/>
                  <p:nvPr/>
                </p:nvSpPr>
                <p:spPr>
                  <a:xfrm>
                    <a:off x="3111950" y="2578100"/>
                    <a:ext cx="692382" cy="1215390"/>
                  </a:xfrm>
                  <a:custGeom>
                    <a:avLst/>
                    <a:gdLst>
                      <a:gd name="connsiteX0" fmla="*/ 562159 w 692382"/>
                      <a:gd name="connsiteY0" fmla="*/ 0 h 1215390"/>
                      <a:gd name="connsiteX1" fmla="*/ 56699 w 692382"/>
                      <a:gd name="connsiteY1" fmla="*/ 1215390 h 1215390"/>
                      <a:gd name="connsiteX2" fmla="*/ 331019 w 692382"/>
                      <a:gd name="connsiteY2" fmla="*/ 1188720 h 1215390"/>
                      <a:gd name="connsiteX3" fmla="*/ 605339 w 692382"/>
                      <a:gd name="connsiteY3" fmla="*/ 916940 h 1215390"/>
                      <a:gd name="connsiteX4" fmla="*/ 562159 w 692382"/>
                      <a:gd name="connsiteY4" fmla="*/ 0 h 121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382" h="1215390">
                        <a:moveTo>
                          <a:pt x="562159" y="0"/>
                        </a:moveTo>
                        <a:cubicBezTo>
                          <a:pt x="479609" y="242570"/>
                          <a:pt x="-197301" y="184150"/>
                          <a:pt x="56699" y="1215390"/>
                        </a:cubicBezTo>
                        <a:lnTo>
                          <a:pt x="331019" y="1188720"/>
                        </a:lnTo>
                        <a:cubicBezTo>
                          <a:pt x="534219" y="1149350"/>
                          <a:pt x="600259" y="942340"/>
                          <a:pt x="605339" y="916940"/>
                        </a:cubicBezTo>
                        <a:cubicBezTo>
                          <a:pt x="649789" y="659130"/>
                          <a:pt x="798379" y="247650"/>
                          <a:pt x="562159" y="0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12EA5385-D6FD-484C-B8E5-F7A3FCADBCFA}"/>
                      </a:ext>
                    </a:extLst>
                  </p:cNvPr>
                  <p:cNvSpPr/>
                  <p:nvPr/>
                </p:nvSpPr>
                <p:spPr>
                  <a:xfrm>
                    <a:off x="86783" y="4568447"/>
                    <a:ext cx="2409726" cy="1997452"/>
                  </a:xfrm>
                  <a:custGeom>
                    <a:avLst/>
                    <a:gdLst>
                      <a:gd name="connsiteX0" fmla="*/ 2237317 w 2409726"/>
                      <a:gd name="connsiteY0" fmla="*/ 1974593 h 1997452"/>
                      <a:gd name="connsiteX1" fmla="*/ 2377017 w 2409726"/>
                      <a:gd name="connsiteY1" fmla="*/ 1997452 h 1997452"/>
                      <a:gd name="connsiteX2" fmla="*/ 2359237 w 2409726"/>
                      <a:gd name="connsiteY2" fmla="*/ 1202432 h 1997452"/>
                      <a:gd name="connsiteX3" fmla="*/ 2206837 w 2409726"/>
                      <a:gd name="connsiteY3" fmla="*/ 848102 h 1997452"/>
                      <a:gd name="connsiteX4" fmla="*/ 2093807 w 2409726"/>
                      <a:gd name="connsiteY4" fmla="*/ 698242 h 1997452"/>
                      <a:gd name="connsiteX5" fmla="*/ 1973157 w 2409726"/>
                      <a:gd name="connsiteY5" fmla="*/ 566162 h 1997452"/>
                      <a:gd name="connsiteX6" fmla="*/ 1438487 w 2409726"/>
                      <a:gd name="connsiteY6" fmla="*/ 167382 h 1997452"/>
                      <a:gd name="connsiteX7" fmla="*/ 1155277 w 2409726"/>
                      <a:gd name="connsiteY7" fmla="*/ 54352 h 1997452"/>
                      <a:gd name="connsiteX8" fmla="*/ 1015577 w 2409726"/>
                      <a:gd name="connsiteY8" fmla="*/ 20062 h 1997452"/>
                      <a:gd name="connsiteX9" fmla="*/ 877147 w 2409726"/>
                      <a:gd name="connsiteY9" fmla="*/ 1012 h 1997452"/>
                      <a:gd name="connsiteX10" fmla="*/ 403437 w 2409726"/>
                      <a:gd name="connsiteY10" fmla="*/ 108962 h 1997452"/>
                      <a:gd name="connsiteX11" fmla="*/ 121497 w 2409726"/>
                      <a:gd name="connsiteY11" fmla="*/ 338832 h 1997452"/>
                      <a:gd name="connsiteX12" fmla="*/ 13547 w 2409726"/>
                      <a:gd name="connsiteY12" fmla="*/ 540762 h 1997452"/>
                      <a:gd name="connsiteX13" fmla="*/ 2117 w 2409726"/>
                      <a:gd name="connsiteY13" fmla="*/ 619502 h 1997452"/>
                      <a:gd name="connsiteX14" fmla="*/ 38947 w 2409726"/>
                      <a:gd name="connsiteY14" fmla="*/ 550922 h 1997452"/>
                      <a:gd name="connsiteX15" fmla="*/ 162137 w 2409726"/>
                      <a:gd name="connsiteY15" fmla="*/ 373122 h 1997452"/>
                      <a:gd name="connsiteX16" fmla="*/ 437727 w 2409726"/>
                      <a:gd name="connsiteY16" fmla="*/ 178812 h 1997452"/>
                      <a:gd name="connsiteX17" fmla="*/ 869527 w 2409726"/>
                      <a:gd name="connsiteY17" fmla="*/ 100072 h 1997452"/>
                      <a:gd name="connsiteX18" fmla="*/ 1383877 w 2409726"/>
                      <a:gd name="connsiteY18" fmla="*/ 268982 h 1997452"/>
                      <a:gd name="connsiteX19" fmla="*/ 1879177 w 2409726"/>
                      <a:gd name="connsiteY19" fmla="*/ 653792 h 1997452"/>
                      <a:gd name="connsiteX20" fmla="*/ 1992207 w 2409726"/>
                      <a:gd name="connsiteY20" fmla="*/ 780792 h 1997452"/>
                      <a:gd name="connsiteX21" fmla="*/ 2092537 w 2409726"/>
                      <a:gd name="connsiteY21" fmla="*/ 916682 h 1997452"/>
                      <a:gd name="connsiteX22" fmla="*/ 2225887 w 2409726"/>
                      <a:gd name="connsiteY22" fmla="*/ 1234182 h 1997452"/>
                      <a:gd name="connsiteX23" fmla="*/ 2237317 w 2409726"/>
                      <a:gd name="connsiteY23" fmla="*/ 1974593 h 1997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409726" h="1997452">
                        <a:moveTo>
                          <a:pt x="2237317" y="1974593"/>
                        </a:moveTo>
                        <a:lnTo>
                          <a:pt x="2377017" y="1997452"/>
                        </a:lnTo>
                        <a:cubicBezTo>
                          <a:pt x="2421467" y="1730752"/>
                          <a:pt x="2425277" y="1456432"/>
                          <a:pt x="2359237" y="1202432"/>
                        </a:cubicBezTo>
                        <a:cubicBezTo>
                          <a:pt x="2326217" y="1075432"/>
                          <a:pt x="2275417" y="954782"/>
                          <a:pt x="2206837" y="848102"/>
                        </a:cubicBezTo>
                        <a:cubicBezTo>
                          <a:pt x="2172547" y="794762"/>
                          <a:pt x="2133177" y="742692"/>
                          <a:pt x="2093807" y="698242"/>
                        </a:cubicBezTo>
                        <a:cubicBezTo>
                          <a:pt x="2055707" y="652522"/>
                          <a:pt x="2015067" y="608072"/>
                          <a:pt x="1973157" y="566162"/>
                        </a:cubicBezTo>
                        <a:cubicBezTo>
                          <a:pt x="1808057" y="398522"/>
                          <a:pt x="1626447" y="262632"/>
                          <a:pt x="1438487" y="167382"/>
                        </a:cubicBezTo>
                        <a:cubicBezTo>
                          <a:pt x="1344507" y="119122"/>
                          <a:pt x="1249257" y="82292"/>
                          <a:pt x="1155277" y="54352"/>
                        </a:cubicBezTo>
                        <a:cubicBezTo>
                          <a:pt x="1108287" y="40382"/>
                          <a:pt x="1061297" y="28952"/>
                          <a:pt x="1015577" y="20062"/>
                        </a:cubicBezTo>
                        <a:cubicBezTo>
                          <a:pt x="968587" y="11172"/>
                          <a:pt x="925407" y="3552"/>
                          <a:pt x="877147" y="1012"/>
                        </a:cubicBezTo>
                        <a:cubicBezTo>
                          <a:pt x="691727" y="-7878"/>
                          <a:pt x="530437" y="42922"/>
                          <a:pt x="403437" y="108962"/>
                        </a:cubicBezTo>
                        <a:cubicBezTo>
                          <a:pt x="276437" y="175002"/>
                          <a:pt x="182457" y="260092"/>
                          <a:pt x="121497" y="338832"/>
                        </a:cubicBezTo>
                        <a:cubicBezTo>
                          <a:pt x="59267" y="418842"/>
                          <a:pt x="28787" y="491232"/>
                          <a:pt x="13547" y="540762"/>
                        </a:cubicBezTo>
                        <a:cubicBezTo>
                          <a:pt x="-1693" y="591562"/>
                          <a:pt x="-1693" y="618232"/>
                          <a:pt x="2117" y="619502"/>
                        </a:cubicBezTo>
                        <a:cubicBezTo>
                          <a:pt x="7197" y="620772"/>
                          <a:pt x="17357" y="595372"/>
                          <a:pt x="38947" y="550922"/>
                        </a:cubicBezTo>
                        <a:cubicBezTo>
                          <a:pt x="61807" y="506472"/>
                          <a:pt x="98637" y="441702"/>
                          <a:pt x="162137" y="373122"/>
                        </a:cubicBezTo>
                        <a:cubicBezTo>
                          <a:pt x="225637" y="304542"/>
                          <a:pt x="317077" y="233422"/>
                          <a:pt x="437727" y="178812"/>
                        </a:cubicBezTo>
                        <a:cubicBezTo>
                          <a:pt x="557107" y="125472"/>
                          <a:pt x="708237" y="86102"/>
                          <a:pt x="869527" y="100072"/>
                        </a:cubicBezTo>
                        <a:cubicBezTo>
                          <a:pt x="1030817" y="120392"/>
                          <a:pt x="1211157" y="176272"/>
                          <a:pt x="1383877" y="268982"/>
                        </a:cubicBezTo>
                        <a:cubicBezTo>
                          <a:pt x="1557867" y="361692"/>
                          <a:pt x="1725507" y="492502"/>
                          <a:pt x="1879177" y="653792"/>
                        </a:cubicBezTo>
                        <a:cubicBezTo>
                          <a:pt x="1917277" y="694432"/>
                          <a:pt x="1955377" y="736342"/>
                          <a:pt x="1992207" y="780792"/>
                        </a:cubicBezTo>
                        <a:cubicBezTo>
                          <a:pt x="2030307" y="825242"/>
                          <a:pt x="2062057" y="868422"/>
                          <a:pt x="2092537" y="916682"/>
                        </a:cubicBezTo>
                        <a:cubicBezTo>
                          <a:pt x="2152227" y="1011932"/>
                          <a:pt x="2196677" y="1119882"/>
                          <a:pt x="2225887" y="1234182"/>
                        </a:cubicBezTo>
                        <a:cubicBezTo>
                          <a:pt x="2283037" y="1467862"/>
                          <a:pt x="2279227" y="1721862"/>
                          <a:pt x="2237317" y="1974593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48ED84E0-EA3F-41AB-B7BC-40EDF6FF1955}"/>
                      </a:ext>
                    </a:extLst>
                  </p:cNvPr>
                  <p:cNvSpPr/>
                  <p:nvPr/>
                </p:nvSpPr>
                <p:spPr>
                  <a:xfrm>
                    <a:off x="1554560" y="5151480"/>
                    <a:ext cx="366989" cy="1415688"/>
                  </a:xfrm>
                  <a:custGeom>
                    <a:avLst/>
                    <a:gdLst>
                      <a:gd name="connsiteX0" fmla="*/ 204390 w 366989"/>
                      <a:gd name="connsiteY0" fmla="*/ 938169 h 1415688"/>
                      <a:gd name="connsiteX1" fmla="*/ 196769 w 366989"/>
                      <a:gd name="connsiteY1" fmla="*/ 1415689 h 1415688"/>
                      <a:gd name="connsiteX2" fmla="*/ 363140 w 366989"/>
                      <a:gd name="connsiteY2" fmla="*/ 1415689 h 1415688"/>
                      <a:gd name="connsiteX3" fmla="*/ 359329 w 366989"/>
                      <a:gd name="connsiteY3" fmla="*/ 931819 h 1415688"/>
                      <a:gd name="connsiteX4" fmla="*/ 266619 w 366989"/>
                      <a:gd name="connsiteY4" fmla="*/ 409849 h 1415688"/>
                      <a:gd name="connsiteX5" fmla="*/ 102790 w 366989"/>
                      <a:gd name="connsiteY5" fmla="*/ 88539 h 1415688"/>
                      <a:gd name="connsiteX6" fmla="*/ 2459 w 366989"/>
                      <a:gd name="connsiteY6" fmla="*/ 909 h 1415688"/>
                      <a:gd name="connsiteX7" fmla="*/ 153590 w 366989"/>
                      <a:gd name="connsiteY7" fmla="*/ 441599 h 1415688"/>
                      <a:gd name="connsiteX8" fmla="*/ 204390 w 366989"/>
                      <a:gd name="connsiteY8" fmla="*/ 938169 h 1415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6989" h="1415688">
                        <a:moveTo>
                          <a:pt x="204390" y="938169"/>
                        </a:moveTo>
                        <a:cubicBezTo>
                          <a:pt x="208200" y="1085489"/>
                          <a:pt x="203119" y="1245509"/>
                          <a:pt x="196769" y="1415689"/>
                        </a:cubicBezTo>
                        <a:lnTo>
                          <a:pt x="363140" y="1415689"/>
                        </a:lnTo>
                        <a:cubicBezTo>
                          <a:pt x="368219" y="1246779"/>
                          <a:pt x="369490" y="1084219"/>
                          <a:pt x="359329" y="931819"/>
                        </a:cubicBezTo>
                        <a:cubicBezTo>
                          <a:pt x="346629" y="733699"/>
                          <a:pt x="314879" y="554629"/>
                          <a:pt x="266619" y="409849"/>
                        </a:cubicBezTo>
                        <a:cubicBezTo>
                          <a:pt x="218360" y="265069"/>
                          <a:pt x="156129" y="155849"/>
                          <a:pt x="102790" y="88539"/>
                        </a:cubicBezTo>
                        <a:cubicBezTo>
                          <a:pt x="49450" y="21229"/>
                          <a:pt x="10079" y="-5441"/>
                          <a:pt x="2459" y="909"/>
                        </a:cubicBezTo>
                        <a:cubicBezTo>
                          <a:pt x="-17860" y="16149"/>
                          <a:pt x="92629" y="163469"/>
                          <a:pt x="153590" y="441599"/>
                        </a:cubicBezTo>
                        <a:cubicBezTo>
                          <a:pt x="182800" y="578759"/>
                          <a:pt x="200579" y="747669"/>
                          <a:pt x="204390" y="938169"/>
                        </a:cubicBez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E822CB55-E78E-4EDF-BF02-D0D9432783D2}"/>
                      </a:ext>
                    </a:extLst>
                  </p:cNvPr>
                  <p:cNvSpPr/>
                  <p:nvPr/>
                </p:nvSpPr>
                <p:spPr>
                  <a:xfrm>
                    <a:off x="1097847" y="5609403"/>
                    <a:ext cx="266511" cy="956496"/>
                  </a:xfrm>
                  <a:custGeom>
                    <a:avLst/>
                    <a:gdLst>
                      <a:gd name="connsiteX0" fmla="*/ 36262 w 266511"/>
                      <a:gd name="connsiteY0" fmla="*/ 956497 h 956496"/>
                      <a:gd name="connsiteX1" fmla="*/ 164532 w 266511"/>
                      <a:gd name="connsiteY1" fmla="*/ 956497 h 956496"/>
                      <a:gd name="connsiteX2" fmla="*/ 116272 w 266511"/>
                      <a:gd name="connsiteY2" fmla="*/ 598356 h 956496"/>
                      <a:gd name="connsiteX3" fmla="*/ 126432 w 266511"/>
                      <a:gd name="connsiteY3" fmla="*/ 266887 h 956496"/>
                      <a:gd name="connsiteX4" fmla="*/ 212792 w 266511"/>
                      <a:gd name="connsiteY4" fmla="*/ 70037 h 956496"/>
                      <a:gd name="connsiteX5" fmla="*/ 266132 w 266511"/>
                      <a:gd name="connsiteY5" fmla="*/ 2726 h 956496"/>
                      <a:gd name="connsiteX6" fmla="*/ 179772 w 266511"/>
                      <a:gd name="connsiteY6" fmla="*/ 34476 h 956496"/>
                      <a:gd name="connsiteX7" fmla="*/ 41342 w 266511"/>
                      <a:gd name="connsiteY7" fmla="*/ 244026 h 956496"/>
                      <a:gd name="connsiteX8" fmla="*/ 702 w 266511"/>
                      <a:gd name="connsiteY8" fmla="*/ 604706 h 956496"/>
                      <a:gd name="connsiteX9" fmla="*/ 36262 w 266511"/>
                      <a:gd name="connsiteY9" fmla="*/ 956497 h 956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6511" h="956496">
                        <a:moveTo>
                          <a:pt x="36262" y="956497"/>
                        </a:moveTo>
                        <a:lnTo>
                          <a:pt x="164532" y="956497"/>
                        </a:lnTo>
                        <a:cubicBezTo>
                          <a:pt x="142942" y="828226"/>
                          <a:pt x="123892" y="708847"/>
                          <a:pt x="116272" y="598356"/>
                        </a:cubicBezTo>
                        <a:cubicBezTo>
                          <a:pt x="106112" y="471356"/>
                          <a:pt x="108652" y="357056"/>
                          <a:pt x="126432" y="266887"/>
                        </a:cubicBezTo>
                        <a:cubicBezTo>
                          <a:pt x="144212" y="175447"/>
                          <a:pt x="179772" y="110676"/>
                          <a:pt x="212792" y="70037"/>
                        </a:cubicBezTo>
                        <a:cubicBezTo>
                          <a:pt x="244542" y="29397"/>
                          <a:pt x="269942" y="10347"/>
                          <a:pt x="266132" y="2726"/>
                        </a:cubicBezTo>
                        <a:cubicBezTo>
                          <a:pt x="262322" y="-3624"/>
                          <a:pt x="229302" y="-1083"/>
                          <a:pt x="179772" y="34476"/>
                        </a:cubicBezTo>
                        <a:cubicBezTo>
                          <a:pt x="130242" y="68767"/>
                          <a:pt x="73092" y="142426"/>
                          <a:pt x="41342" y="244026"/>
                        </a:cubicBezTo>
                        <a:cubicBezTo>
                          <a:pt x="8322" y="345626"/>
                          <a:pt x="-3108" y="470087"/>
                          <a:pt x="702" y="604706"/>
                        </a:cubicBezTo>
                        <a:cubicBezTo>
                          <a:pt x="1972" y="716467"/>
                          <a:pt x="17212" y="835847"/>
                          <a:pt x="36262" y="956497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652FC845-4D73-490C-B60F-D4B86B807706}"/>
                      </a:ext>
                    </a:extLst>
                  </p:cNvPr>
                  <p:cNvSpPr/>
                  <p:nvPr/>
                </p:nvSpPr>
                <p:spPr>
                  <a:xfrm>
                    <a:off x="1395698" y="5019033"/>
                    <a:ext cx="153701" cy="1546866"/>
                  </a:xfrm>
                  <a:custGeom>
                    <a:avLst/>
                    <a:gdLst>
                      <a:gd name="connsiteX0" fmla="*/ 153701 w 153701"/>
                      <a:gd name="connsiteY0" fmla="*/ 1546866 h 1546866"/>
                      <a:gd name="connsiteX1" fmla="*/ 97821 w 153701"/>
                      <a:gd name="connsiteY1" fmla="*/ 483876 h 1546866"/>
                      <a:gd name="connsiteX2" fmla="*/ 64801 w 153701"/>
                      <a:gd name="connsiteY2" fmla="*/ 7 h 1546866"/>
                      <a:gd name="connsiteX3" fmla="*/ 3841 w 153701"/>
                      <a:gd name="connsiteY3" fmla="*/ 483876 h 1546866"/>
                      <a:gd name="connsiteX4" fmla="*/ 21621 w 153701"/>
                      <a:gd name="connsiteY4" fmla="*/ 1546866 h 1546866"/>
                      <a:gd name="connsiteX5" fmla="*/ 153701 w 153701"/>
                      <a:gd name="connsiteY5" fmla="*/ 1546866 h 1546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701" h="1546866">
                        <a:moveTo>
                          <a:pt x="153701" y="1546866"/>
                        </a:moveTo>
                        <a:cubicBezTo>
                          <a:pt x="138461" y="1130307"/>
                          <a:pt x="109251" y="758196"/>
                          <a:pt x="97821" y="483876"/>
                        </a:cubicBezTo>
                        <a:cubicBezTo>
                          <a:pt x="83851" y="186696"/>
                          <a:pt x="83851" y="1276"/>
                          <a:pt x="64801" y="7"/>
                        </a:cubicBezTo>
                        <a:cubicBezTo>
                          <a:pt x="47021" y="-1264"/>
                          <a:pt x="14001" y="182886"/>
                          <a:pt x="3841" y="483876"/>
                        </a:cubicBezTo>
                        <a:cubicBezTo>
                          <a:pt x="-7589" y="760736"/>
                          <a:pt x="8921" y="1135387"/>
                          <a:pt x="21621" y="1546866"/>
                        </a:cubicBezTo>
                        <a:lnTo>
                          <a:pt x="153701" y="1546866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0B534C81-99F8-42EB-8C6F-C35EEE1B0297}"/>
                      </a:ext>
                    </a:extLst>
                  </p:cNvPr>
                  <p:cNvSpPr/>
                  <p:nvPr/>
                </p:nvSpPr>
                <p:spPr>
                  <a:xfrm>
                    <a:off x="1151319" y="5343274"/>
                    <a:ext cx="281240" cy="1222625"/>
                  </a:xfrm>
                  <a:custGeom>
                    <a:avLst/>
                    <a:gdLst>
                      <a:gd name="connsiteX0" fmla="*/ 13270 w 281240"/>
                      <a:gd name="connsiteY0" fmla="*/ 623185 h 1222625"/>
                      <a:gd name="connsiteX1" fmla="*/ 60260 w 281240"/>
                      <a:gd name="connsiteY1" fmla="*/ 872105 h 1222625"/>
                      <a:gd name="connsiteX2" fmla="*/ 179640 w 281240"/>
                      <a:gd name="connsiteY2" fmla="*/ 1222625 h 1222625"/>
                      <a:gd name="connsiteX3" fmla="*/ 281240 w 281240"/>
                      <a:gd name="connsiteY3" fmla="*/ 1222625 h 1222625"/>
                      <a:gd name="connsiteX4" fmla="*/ 144080 w 281240"/>
                      <a:gd name="connsiteY4" fmla="*/ 849245 h 1222625"/>
                      <a:gd name="connsiteX5" fmla="*/ 90740 w 281240"/>
                      <a:gd name="connsiteY5" fmla="*/ 611755 h 1222625"/>
                      <a:gd name="connsiteX6" fmla="*/ 65340 w 281240"/>
                      <a:gd name="connsiteY6" fmla="*/ 399665 h 1222625"/>
                      <a:gd name="connsiteX7" fmla="*/ 80580 w 281240"/>
                      <a:gd name="connsiteY7" fmla="*/ 98675 h 1222625"/>
                      <a:gd name="connsiteX8" fmla="*/ 131380 w 281240"/>
                      <a:gd name="connsiteY8" fmla="*/ 885 h 1222625"/>
                      <a:gd name="connsiteX9" fmla="*/ 102170 w 281240"/>
                      <a:gd name="connsiteY9" fmla="*/ 13585 h 1222625"/>
                      <a:gd name="connsiteX10" fmla="*/ 47560 w 281240"/>
                      <a:gd name="connsiteY10" fmla="*/ 84705 h 1222625"/>
                      <a:gd name="connsiteX11" fmla="*/ 570 w 281240"/>
                      <a:gd name="connsiteY11" fmla="*/ 403475 h 1222625"/>
                      <a:gd name="connsiteX12" fmla="*/ 13270 w 281240"/>
                      <a:gd name="connsiteY12" fmla="*/ 623185 h 122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1240" h="1222625">
                        <a:moveTo>
                          <a:pt x="13270" y="623185"/>
                        </a:moveTo>
                        <a:cubicBezTo>
                          <a:pt x="23430" y="701925"/>
                          <a:pt x="38670" y="785745"/>
                          <a:pt x="60260" y="872105"/>
                        </a:cubicBezTo>
                        <a:cubicBezTo>
                          <a:pt x="89470" y="985135"/>
                          <a:pt x="130110" y="1103245"/>
                          <a:pt x="179640" y="1222625"/>
                        </a:cubicBezTo>
                        <a:lnTo>
                          <a:pt x="281240" y="1222625"/>
                        </a:lnTo>
                        <a:cubicBezTo>
                          <a:pt x="224090" y="1094355"/>
                          <a:pt x="177100" y="968625"/>
                          <a:pt x="144080" y="849245"/>
                        </a:cubicBezTo>
                        <a:cubicBezTo>
                          <a:pt x="121220" y="766695"/>
                          <a:pt x="103440" y="686685"/>
                          <a:pt x="90740" y="611755"/>
                        </a:cubicBezTo>
                        <a:cubicBezTo>
                          <a:pt x="78040" y="536825"/>
                          <a:pt x="71690" y="465705"/>
                          <a:pt x="65340" y="399665"/>
                        </a:cubicBezTo>
                        <a:cubicBezTo>
                          <a:pt x="53910" y="270125"/>
                          <a:pt x="58990" y="164715"/>
                          <a:pt x="80580" y="98675"/>
                        </a:cubicBezTo>
                        <a:cubicBezTo>
                          <a:pt x="100900" y="31365"/>
                          <a:pt x="135190" y="5965"/>
                          <a:pt x="131380" y="885"/>
                        </a:cubicBezTo>
                        <a:cubicBezTo>
                          <a:pt x="130110" y="-1655"/>
                          <a:pt x="118680" y="885"/>
                          <a:pt x="102170" y="13585"/>
                        </a:cubicBezTo>
                        <a:cubicBezTo>
                          <a:pt x="85660" y="26285"/>
                          <a:pt x="64070" y="49145"/>
                          <a:pt x="47560" y="84705"/>
                        </a:cubicBezTo>
                        <a:cubicBezTo>
                          <a:pt x="12000" y="155825"/>
                          <a:pt x="-3240" y="268855"/>
                          <a:pt x="570" y="403475"/>
                        </a:cubicBezTo>
                        <a:cubicBezTo>
                          <a:pt x="570" y="470785"/>
                          <a:pt x="3110" y="544445"/>
                          <a:pt x="13270" y="623185"/>
                        </a:cubicBez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C472B923-9151-40C1-A077-4276A8C10D6C}"/>
                      </a:ext>
                    </a:extLst>
                  </p:cNvPr>
                  <p:cNvSpPr/>
                  <p:nvPr/>
                </p:nvSpPr>
                <p:spPr>
                  <a:xfrm>
                    <a:off x="1934926" y="4652465"/>
                    <a:ext cx="546299" cy="1913434"/>
                  </a:xfrm>
                  <a:custGeom>
                    <a:avLst/>
                    <a:gdLst>
                      <a:gd name="connsiteX0" fmla="*/ 178353 w 546299"/>
                      <a:gd name="connsiteY0" fmla="*/ 1913435 h 1913434"/>
                      <a:gd name="connsiteX1" fmla="*/ 135173 w 546299"/>
                      <a:gd name="connsiteY1" fmla="*/ 1179375 h 1913434"/>
                      <a:gd name="connsiteX2" fmla="*/ 245663 w 546299"/>
                      <a:gd name="connsiteY2" fmla="*/ 531675 h 1913434"/>
                      <a:gd name="connsiteX3" fmla="*/ 450133 w 546299"/>
                      <a:gd name="connsiteY3" fmla="*/ 139245 h 1913434"/>
                      <a:gd name="connsiteX4" fmla="*/ 545384 w 546299"/>
                      <a:gd name="connsiteY4" fmla="*/ 815 h 1913434"/>
                      <a:gd name="connsiteX5" fmla="*/ 408223 w 546299"/>
                      <a:gd name="connsiteY5" fmla="*/ 102415 h 1913434"/>
                      <a:gd name="connsiteX6" fmla="*/ 152953 w 546299"/>
                      <a:gd name="connsiteY6" fmla="*/ 494845 h 1913434"/>
                      <a:gd name="connsiteX7" fmla="*/ 5633 w 546299"/>
                      <a:gd name="connsiteY7" fmla="*/ 1171755 h 1913434"/>
                      <a:gd name="connsiteX8" fmla="*/ 36113 w 546299"/>
                      <a:gd name="connsiteY8" fmla="*/ 1912165 h 1913434"/>
                      <a:gd name="connsiteX9" fmla="*/ 178353 w 546299"/>
                      <a:gd name="connsiteY9" fmla="*/ 1912165 h 1913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6299" h="1913434">
                        <a:moveTo>
                          <a:pt x="178353" y="1913435"/>
                        </a:moveTo>
                        <a:cubicBezTo>
                          <a:pt x="145333" y="1654355"/>
                          <a:pt x="127553" y="1405435"/>
                          <a:pt x="135173" y="1179375"/>
                        </a:cubicBezTo>
                        <a:cubicBezTo>
                          <a:pt x="142794" y="930455"/>
                          <a:pt x="183433" y="708205"/>
                          <a:pt x="245663" y="531675"/>
                        </a:cubicBezTo>
                        <a:cubicBezTo>
                          <a:pt x="306623" y="355145"/>
                          <a:pt x="387903" y="224335"/>
                          <a:pt x="450133" y="139245"/>
                        </a:cubicBezTo>
                        <a:cubicBezTo>
                          <a:pt x="512363" y="54155"/>
                          <a:pt x="553003" y="9705"/>
                          <a:pt x="545384" y="815"/>
                        </a:cubicBezTo>
                        <a:cubicBezTo>
                          <a:pt x="539034" y="-5535"/>
                          <a:pt x="485694" y="24945"/>
                          <a:pt x="408223" y="102415"/>
                        </a:cubicBezTo>
                        <a:cubicBezTo>
                          <a:pt x="330753" y="179885"/>
                          <a:pt x="230423" y="310695"/>
                          <a:pt x="152953" y="494845"/>
                        </a:cubicBezTo>
                        <a:cubicBezTo>
                          <a:pt x="74213" y="677725"/>
                          <a:pt x="22144" y="912675"/>
                          <a:pt x="5633" y="1171755"/>
                        </a:cubicBezTo>
                        <a:cubicBezTo>
                          <a:pt x="-8337" y="1402895"/>
                          <a:pt x="4363" y="1653085"/>
                          <a:pt x="36113" y="1912165"/>
                        </a:cubicBezTo>
                        <a:lnTo>
                          <a:pt x="178353" y="1912165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8BD4A3EA-3438-450E-B0A2-21737EF26E44}"/>
                      </a:ext>
                    </a:extLst>
                  </p:cNvPr>
                  <p:cNvSpPr/>
                  <p:nvPr/>
                </p:nvSpPr>
                <p:spPr>
                  <a:xfrm>
                    <a:off x="516126" y="247942"/>
                    <a:ext cx="1137649" cy="1397977"/>
                  </a:xfrm>
                  <a:custGeom>
                    <a:avLst/>
                    <a:gdLst>
                      <a:gd name="connsiteX0" fmla="*/ 590043 w 1137649"/>
                      <a:gd name="connsiteY0" fmla="*/ 55588 h 1397977"/>
                      <a:gd name="connsiteX1" fmla="*/ 590043 w 1137649"/>
                      <a:gd name="connsiteY1" fmla="*/ 47968 h 1397977"/>
                      <a:gd name="connsiteX2" fmla="*/ 43943 w 1137649"/>
                      <a:gd name="connsiteY2" fmla="*/ 186398 h 1397977"/>
                      <a:gd name="connsiteX3" fmla="*/ 21083 w 1137649"/>
                      <a:gd name="connsiteY3" fmla="*/ 394678 h 1397977"/>
                      <a:gd name="connsiteX4" fmla="*/ 159513 w 1137649"/>
                      <a:gd name="connsiteY4" fmla="*/ 747738 h 1397977"/>
                      <a:gd name="connsiteX5" fmla="*/ 383033 w 1137649"/>
                      <a:gd name="connsiteY5" fmla="*/ 1009358 h 1397977"/>
                      <a:gd name="connsiteX6" fmla="*/ 1014223 w 1137649"/>
                      <a:gd name="connsiteY6" fmla="*/ 1397978 h 1397977"/>
                      <a:gd name="connsiteX7" fmla="*/ 1137413 w 1137649"/>
                      <a:gd name="connsiteY7" fmla="*/ 1281138 h 1397977"/>
                      <a:gd name="connsiteX8" fmla="*/ 590043 w 1137649"/>
                      <a:gd name="connsiteY8" fmla="*/ 55588 h 139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7649" h="1397977">
                        <a:moveTo>
                          <a:pt x="590043" y="55588"/>
                        </a:moveTo>
                        <a:lnTo>
                          <a:pt x="590043" y="47968"/>
                        </a:lnTo>
                        <a:cubicBezTo>
                          <a:pt x="443993" y="-52362"/>
                          <a:pt x="97283" y="9868"/>
                          <a:pt x="43943" y="186398"/>
                        </a:cubicBezTo>
                        <a:cubicBezTo>
                          <a:pt x="82043" y="263868"/>
                          <a:pt x="43943" y="324828"/>
                          <a:pt x="21083" y="394678"/>
                        </a:cubicBezTo>
                        <a:cubicBezTo>
                          <a:pt x="-33527" y="531838"/>
                          <a:pt x="19813" y="679158"/>
                          <a:pt x="159513" y="747738"/>
                        </a:cubicBezTo>
                        <a:cubicBezTo>
                          <a:pt x="282703" y="825208"/>
                          <a:pt x="357633" y="850608"/>
                          <a:pt x="383033" y="1009358"/>
                        </a:cubicBezTo>
                        <a:cubicBezTo>
                          <a:pt x="403353" y="1136358"/>
                          <a:pt x="860553" y="1359878"/>
                          <a:pt x="1014223" y="1397978"/>
                        </a:cubicBezTo>
                        <a:lnTo>
                          <a:pt x="1137413" y="1281138"/>
                        </a:lnTo>
                        <a:cubicBezTo>
                          <a:pt x="1148843" y="538188"/>
                          <a:pt x="743713" y="78448"/>
                          <a:pt x="590043" y="55588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EEBB7A36-A8E2-4F4C-82CD-32E53947CBAC}"/>
                      </a:ext>
                    </a:extLst>
                  </p:cNvPr>
                  <p:cNvSpPr/>
                  <p:nvPr/>
                </p:nvSpPr>
                <p:spPr>
                  <a:xfrm>
                    <a:off x="1409700" y="1384300"/>
                    <a:ext cx="1047114" cy="5181600"/>
                  </a:xfrm>
                  <a:custGeom>
                    <a:avLst/>
                    <a:gdLst>
                      <a:gd name="connsiteX0" fmla="*/ 438150 w 1047114"/>
                      <a:gd name="connsiteY0" fmla="*/ 462280 h 5181600"/>
                      <a:gd name="connsiteX1" fmla="*/ 459740 w 1047114"/>
                      <a:gd name="connsiteY1" fmla="*/ 519430 h 5181600"/>
                      <a:gd name="connsiteX2" fmla="*/ 523240 w 1047114"/>
                      <a:gd name="connsiteY2" fmla="*/ 619760 h 5181600"/>
                      <a:gd name="connsiteX3" fmla="*/ 632460 w 1047114"/>
                      <a:gd name="connsiteY3" fmla="*/ 800100 h 5181600"/>
                      <a:gd name="connsiteX4" fmla="*/ 707390 w 1047114"/>
                      <a:gd name="connsiteY4" fmla="*/ 1014730 h 5181600"/>
                      <a:gd name="connsiteX5" fmla="*/ 720090 w 1047114"/>
                      <a:gd name="connsiteY5" fmla="*/ 1141730 h 5181600"/>
                      <a:gd name="connsiteX6" fmla="*/ 717550 w 1047114"/>
                      <a:gd name="connsiteY6" fmla="*/ 1313180 h 5181600"/>
                      <a:gd name="connsiteX7" fmla="*/ 726440 w 1047114"/>
                      <a:gd name="connsiteY7" fmla="*/ 1614170 h 5181600"/>
                      <a:gd name="connsiteX8" fmla="*/ 817880 w 1047114"/>
                      <a:gd name="connsiteY8" fmla="*/ 1974850 h 5181600"/>
                      <a:gd name="connsiteX9" fmla="*/ 854710 w 1047114"/>
                      <a:gd name="connsiteY9" fmla="*/ 2066290 h 5181600"/>
                      <a:gd name="connsiteX10" fmla="*/ 890270 w 1047114"/>
                      <a:gd name="connsiteY10" fmla="*/ 2153920 h 5181600"/>
                      <a:gd name="connsiteX11" fmla="*/ 937260 w 1047114"/>
                      <a:gd name="connsiteY11" fmla="*/ 2343150 h 5181600"/>
                      <a:gd name="connsiteX12" fmla="*/ 933450 w 1047114"/>
                      <a:gd name="connsiteY12" fmla="*/ 2759710 h 5181600"/>
                      <a:gd name="connsiteX13" fmla="*/ 642620 w 1047114"/>
                      <a:gd name="connsiteY13" fmla="*/ 3651250 h 5181600"/>
                      <a:gd name="connsiteX14" fmla="*/ 523240 w 1047114"/>
                      <a:gd name="connsiteY14" fmla="*/ 3926840 h 5181600"/>
                      <a:gd name="connsiteX15" fmla="*/ 488950 w 1047114"/>
                      <a:gd name="connsiteY15" fmla="*/ 4004310 h 5181600"/>
                      <a:gd name="connsiteX16" fmla="*/ 438150 w 1047114"/>
                      <a:gd name="connsiteY16" fmla="*/ 4127500 h 5181600"/>
                      <a:gd name="connsiteX17" fmla="*/ 280670 w 1047114"/>
                      <a:gd name="connsiteY17" fmla="*/ 4650740 h 5181600"/>
                      <a:gd name="connsiteX18" fmla="*/ 227330 w 1047114"/>
                      <a:gd name="connsiteY18" fmla="*/ 5181600 h 5181600"/>
                      <a:gd name="connsiteX19" fmla="*/ 336550 w 1047114"/>
                      <a:gd name="connsiteY19" fmla="*/ 5181600 h 5181600"/>
                      <a:gd name="connsiteX20" fmla="*/ 387350 w 1047114"/>
                      <a:gd name="connsiteY20" fmla="*/ 4671060 h 5181600"/>
                      <a:gd name="connsiteX21" fmla="*/ 537210 w 1047114"/>
                      <a:gd name="connsiteY21" fmla="*/ 4165600 h 5181600"/>
                      <a:gd name="connsiteX22" fmla="*/ 586740 w 1047114"/>
                      <a:gd name="connsiteY22" fmla="*/ 4046220 h 5181600"/>
                      <a:gd name="connsiteX23" fmla="*/ 621030 w 1047114"/>
                      <a:gd name="connsiteY23" fmla="*/ 3967480 h 5181600"/>
                      <a:gd name="connsiteX24" fmla="*/ 739140 w 1047114"/>
                      <a:gd name="connsiteY24" fmla="*/ 3691890 h 5181600"/>
                      <a:gd name="connsiteX25" fmla="*/ 1029970 w 1047114"/>
                      <a:gd name="connsiteY25" fmla="*/ 2773680 h 5181600"/>
                      <a:gd name="connsiteX26" fmla="*/ 1029970 w 1047114"/>
                      <a:gd name="connsiteY26" fmla="*/ 2329180 h 5181600"/>
                      <a:gd name="connsiteX27" fmla="*/ 975360 w 1047114"/>
                      <a:gd name="connsiteY27" fmla="*/ 2124710 h 5181600"/>
                      <a:gd name="connsiteX28" fmla="*/ 935990 w 1047114"/>
                      <a:gd name="connsiteY28" fmla="*/ 2030730 h 5181600"/>
                      <a:gd name="connsiteX29" fmla="*/ 899160 w 1047114"/>
                      <a:gd name="connsiteY29" fmla="*/ 1944370 h 5181600"/>
                      <a:gd name="connsiteX30" fmla="*/ 807720 w 1047114"/>
                      <a:gd name="connsiteY30" fmla="*/ 1606550 h 5181600"/>
                      <a:gd name="connsiteX31" fmla="*/ 793750 w 1047114"/>
                      <a:gd name="connsiteY31" fmla="*/ 1315720 h 5181600"/>
                      <a:gd name="connsiteX32" fmla="*/ 792480 w 1047114"/>
                      <a:gd name="connsiteY32" fmla="*/ 1141730 h 5181600"/>
                      <a:gd name="connsiteX33" fmla="*/ 774700 w 1047114"/>
                      <a:gd name="connsiteY33" fmla="*/ 1000760 h 5181600"/>
                      <a:gd name="connsiteX34" fmla="*/ 687070 w 1047114"/>
                      <a:gd name="connsiteY34" fmla="*/ 772160 h 5181600"/>
                      <a:gd name="connsiteX35" fmla="*/ 563880 w 1047114"/>
                      <a:gd name="connsiteY35" fmla="*/ 570230 h 5181600"/>
                      <a:gd name="connsiteX36" fmla="*/ 509270 w 1047114"/>
                      <a:gd name="connsiteY36" fmla="*/ 483870 h 5181600"/>
                      <a:gd name="connsiteX37" fmla="*/ 488950 w 1047114"/>
                      <a:gd name="connsiteY37" fmla="*/ 447040 h 5181600"/>
                      <a:gd name="connsiteX38" fmla="*/ 495300 w 1047114"/>
                      <a:gd name="connsiteY38" fmla="*/ 229870 h 5181600"/>
                      <a:gd name="connsiteX39" fmla="*/ 394970 w 1047114"/>
                      <a:gd name="connsiteY39" fmla="*/ 6350 h 5181600"/>
                      <a:gd name="connsiteX40" fmla="*/ 388620 w 1047114"/>
                      <a:gd name="connsiteY40" fmla="*/ 0 h 5181600"/>
                      <a:gd name="connsiteX41" fmla="*/ 363220 w 1047114"/>
                      <a:gd name="connsiteY41" fmla="*/ 41910 h 5181600"/>
                      <a:gd name="connsiteX42" fmla="*/ 313690 w 1047114"/>
                      <a:gd name="connsiteY42" fmla="*/ 7620 h 5181600"/>
                      <a:gd name="connsiteX43" fmla="*/ 275590 w 1047114"/>
                      <a:gd name="connsiteY43" fmla="*/ 100330 h 5181600"/>
                      <a:gd name="connsiteX44" fmla="*/ 205740 w 1047114"/>
                      <a:gd name="connsiteY44" fmla="*/ 48260 h 5181600"/>
                      <a:gd name="connsiteX45" fmla="*/ 220980 w 1047114"/>
                      <a:gd name="connsiteY45" fmla="*/ 156210 h 5181600"/>
                      <a:gd name="connsiteX46" fmla="*/ 134620 w 1047114"/>
                      <a:gd name="connsiteY46" fmla="*/ 138430 h 5181600"/>
                      <a:gd name="connsiteX47" fmla="*/ 146050 w 1047114"/>
                      <a:gd name="connsiteY47" fmla="*/ 209550 h 5181600"/>
                      <a:gd name="connsiteX48" fmla="*/ 80010 w 1047114"/>
                      <a:gd name="connsiteY48" fmla="*/ 217170 h 5181600"/>
                      <a:gd name="connsiteX49" fmla="*/ 66040 w 1047114"/>
                      <a:gd name="connsiteY49" fmla="*/ 283210 h 5181600"/>
                      <a:gd name="connsiteX50" fmla="*/ 0 w 1047114"/>
                      <a:gd name="connsiteY50" fmla="*/ 289560 h 5181600"/>
                      <a:gd name="connsiteX51" fmla="*/ 438150 w 1047114"/>
                      <a:gd name="connsiteY51" fmla="*/ 462280 h 5181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1047114" h="5181600">
                        <a:moveTo>
                          <a:pt x="438150" y="462280"/>
                        </a:moveTo>
                        <a:cubicBezTo>
                          <a:pt x="441960" y="478790"/>
                          <a:pt x="449580" y="497840"/>
                          <a:pt x="459740" y="519430"/>
                        </a:cubicBezTo>
                        <a:cubicBezTo>
                          <a:pt x="473710" y="549910"/>
                          <a:pt x="496570" y="581660"/>
                          <a:pt x="523240" y="619760"/>
                        </a:cubicBezTo>
                        <a:cubicBezTo>
                          <a:pt x="557530" y="670560"/>
                          <a:pt x="598170" y="727710"/>
                          <a:pt x="632460" y="800100"/>
                        </a:cubicBezTo>
                        <a:cubicBezTo>
                          <a:pt x="657860" y="854710"/>
                          <a:pt x="690880" y="928370"/>
                          <a:pt x="707390" y="1014730"/>
                        </a:cubicBezTo>
                        <a:cubicBezTo>
                          <a:pt x="716280" y="1056640"/>
                          <a:pt x="720090" y="1099820"/>
                          <a:pt x="720090" y="1141730"/>
                        </a:cubicBezTo>
                        <a:lnTo>
                          <a:pt x="717550" y="1313180"/>
                        </a:lnTo>
                        <a:cubicBezTo>
                          <a:pt x="716280" y="1408430"/>
                          <a:pt x="715010" y="1507490"/>
                          <a:pt x="726440" y="1614170"/>
                        </a:cubicBezTo>
                        <a:cubicBezTo>
                          <a:pt x="737870" y="1727200"/>
                          <a:pt x="768350" y="1847850"/>
                          <a:pt x="817880" y="1974850"/>
                        </a:cubicBezTo>
                        <a:cubicBezTo>
                          <a:pt x="829310" y="2005330"/>
                          <a:pt x="842010" y="2034540"/>
                          <a:pt x="854710" y="2066290"/>
                        </a:cubicBezTo>
                        <a:cubicBezTo>
                          <a:pt x="867410" y="2094230"/>
                          <a:pt x="878840" y="2122170"/>
                          <a:pt x="890270" y="2153920"/>
                        </a:cubicBezTo>
                        <a:cubicBezTo>
                          <a:pt x="911860" y="2214880"/>
                          <a:pt x="927100" y="2278380"/>
                          <a:pt x="937260" y="2343150"/>
                        </a:cubicBezTo>
                        <a:cubicBezTo>
                          <a:pt x="957580" y="2470150"/>
                          <a:pt x="955040" y="2609850"/>
                          <a:pt x="933450" y="2759710"/>
                        </a:cubicBezTo>
                        <a:cubicBezTo>
                          <a:pt x="889000" y="3054350"/>
                          <a:pt x="767080" y="3362960"/>
                          <a:pt x="642620" y="3651250"/>
                        </a:cubicBezTo>
                        <a:lnTo>
                          <a:pt x="523240" y="3926840"/>
                        </a:lnTo>
                        <a:cubicBezTo>
                          <a:pt x="511810" y="3952240"/>
                          <a:pt x="501650" y="3977640"/>
                          <a:pt x="488950" y="4004310"/>
                        </a:cubicBezTo>
                        <a:cubicBezTo>
                          <a:pt x="471170" y="4044950"/>
                          <a:pt x="453390" y="4086860"/>
                          <a:pt x="438150" y="4127500"/>
                        </a:cubicBezTo>
                        <a:cubicBezTo>
                          <a:pt x="368300" y="4302760"/>
                          <a:pt x="316230" y="4479290"/>
                          <a:pt x="280670" y="4650740"/>
                        </a:cubicBezTo>
                        <a:cubicBezTo>
                          <a:pt x="246380" y="4820920"/>
                          <a:pt x="228600" y="4998720"/>
                          <a:pt x="227330" y="5181600"/>
                        </a:cubicBezTo>
                        <a:lnTo>
                          <a:pt x="336550" y="5181600"/>
                        </a:lnTo>
                        <a:cubicBezTo>
                          <a:pt x="337820" y="5006340"/>
                          <a:pt x="355600" y="4834890"/>
                          <a:pt x="387350" y="4671060"/>
                        </a:cubicBezTo>
                        <a:cubicBezTo>
                          <a:pt x="420370" y="4504690"/>
                          <a:pt x="469900" y="4334510"/>
                          <a:pt x="537210" y="4165600"/>
                        </a:cubicBezTo>
                        <a:cubicBezTo>
                          <a:pt x="552450" y="4126230"/>
                          <a:pt x="568960" y="4085590"/>
                          <a:pt x="586740" y="4046220"/>
                        </a:cubicBezTo>
                        <a:cubicBezTo>
                          <a:pt x="598170" y="4020820"/>
                          <a:pt x="609600" y="3994150"/>
                          <a:pt x="621030" y="3967480"/>
                        </a:cubicBezTo>
                        <a:lnTo>
                          <a:pt x="739140" y="3691890"/>
                        </a:lnTo>
                        <a:cubicBezTo>
                          <a:pt x="864870" y="3397250"/>
                          <a:pt x="986790" y="3081020"/>
                          <a:pt x="1029970" y="2773680"/>
                        </a:cubicBezTo>
                        <a:cubicBezTo>
                          <a:pt x="1052830" y="2614930"/>
                          <a:pt x="1052830" y="2465070"/>
                          <a:pt x="1029970" y="2329180"/>
                        </a:cubicBezTo>
                        <a:cubicBezTo>
                          <a:pt x="1018540" y="2259330"/>
                          <a:pt x="999490" y="2189480"/>
                          <a:pt x="975360" y="2124710"/>
                        </a:cubicBezTo>
                        <a:cubicBezTo>
                          <a:pt x="962660" y="2091690"/>
                          <a:pt x="949960" y="2059940"/>
                          <a:pt x="935990" y="2030730"/>
                        </a:cubicBezTo>
                        <a:cubicBezTo>
                          <a:pt x="923290" y="2002790"/>
                          <a:pt x="910590" y="1972310"/>
                          <a:pt x="899160" y="1944370"/>
                        </a:cubicBezTo>
                        <a:cubicBezTo>
                          <a:pt x="850900" y="1824990"/>
                          <a:pt x="820420" y="1711960"/>
                          <a:pt x="807720" y="1606550"/>
                        </a:cubicBezTo>
                        <a:cubicBezTo>
                          <a:pt x="795020" y="1506220"/>
                          <a:pt x="793750" y="1409700"/>
                          <a:pt x="793750" y="1315720"/>
                        </a:cubicBezTo>
                        <a:lnTo>
                          <a:pt x="792480" y="1141730"/>
                        </a:lnTo>
                        <a:cubicBezTo>
                          <a:pt x="791210" y="1094740"/>
                          <a:pt x="784860" y="1047750"/>
                          <a:pt x="774700" y="1000760"/>
                        </a:cubicBezTo>
                        <a:cubicBezTo>
                          <a:pt x="753110" y="906780"/>
                          <a:pt x="717550" y="830580"/>
                          <a:pt x="687070" y="772160"/>
                        </a:cubicBezTo>
                        <a:cubicBezTo>
                          <a:pt x="645160" y="693420"/>
                          <a:pt x="599440" y="624840"/>
                          <a:pt x="563880" y="570230"/>
                        </a:cubicBezTo>
                        <a:cubicBezTo>
                          <a:pt x="542290" y="537210"/>
                          <a:pt x="521970" y="508000"/>
                          <a:pt x="509270" y="483870"/>
                        </a:cubicBezTo>
                        <a:cubicBezTo>
                          <a:pt x="501650" y="469900"/>
                          <a:pt x="495300" y="458470"/>
                          <a:pt x="488950" y="447040"/>
                        </a:cubicBezTo>
                        <a:cubicBezTo>
                          <a:pt x="485140" y="377190"/>
                          <a:pt x="508000" y="306070"/>
                          <a:pt x="495300" y="229870"/>
                        </a:cubicBezTo>
                        <a:cubicBezTo>
                          <a:pt x="480060" y="144780"/>
                          <a:pt x="434340" y="76200"/>
                          <a:pt x="394970" y="6350"/>
                        </a:cubicBezTo>
                        <a:lnTo>
                          <a:pt x="388620" y="0"/>
                        </a:lnTo>
                        <a:cubicBezTo>
                          <a:pt x="374650" y="7620"/>
                          <a:pt x="378460" y="36830"/>
                          <a:pt x="363220" y="41910"/>
                        </a:cubicBezTo>
                        <a:cubicBezTo>
                          <a:pt x="345440" y="49530"/>
                          <a:pt x="322580" y="19050"/>
                          <a:pt x="313690" y="7620"/>
                        </a:cubicBezTo>
                        <a:cubicBezTo>
                          <a:pt x="273050" y="25400"/>
                          <a:pt x="284480" y="67310"/>
                          <a:pt x="275590" y="100330"/>
                        </a:cubicBezTo>
                        <a:cubicBezTo>
                          <a:pt x="252730" y="99060"/>
                          <a:pt x="214630" y="69850"/>
                          <a:pt x="205740" y="48260"/>
                        </a:cubicBezTo>
                        <a:cubicBezTo>
                          <a:pt x="175260" y="71120"/>
                          <a:pt x="227330" y="125730"/>
                          <a:pt x="220980" y="156210"/>
                        </a:cubicBezTo>
                        <a:cubicBezTo>
                          <a:pt x="213360" y="204470"/>
                          <a:pt x="165100" y="138430"/>
                          <a:pt x="134620" y="138430"/>
                        </a:cubicBezTo>
                        <a:cubicBezTo>
                          <a:pt x="142240" y="156210"/>
                          <a:pt x="153670" y="190500"/>
                          <a:pt x="146050" y="209550"/>
                        </a:cubicBezTo>
                        <a:cubicBezTo>
                          <a:pt x="135890" y="240030"/>
                          <a:pt x="101600" y="236220"/>
                          <a:pt x="80010" y="217170"/>
                        </a:cubicBezTo>
                        <a:cubicBezTo>
                          <a:pt x="83820" y="247650"/>
                          <a:pt x="102870" y="270510"/>
                          <a:pt x="66040" y="283210"/>
                        </a:cubicBezTo>
                        <a:cubicBezTo>
                          <a:pt x="50800" y="289560"/>
                          <a:pt x="12700" y="297180"/>
                          <a:pt x="0" y="289560"/>
                        </a:cubicBezTo>
                        <a:cubicBezTo>
                          <a:pt x="67310" y="394970"/>
                          <a:pt x="336550" y="382270"/>
                          <a:pt x="438150" y="462280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D9EC0C84-91EC-429A-8868-D48FBB5781AA}"/>
                      </a:ext>
                    </a:extLst>
                  </p:cNvPr>
                  <p:cNvSpPr/>
                  <p:nvPr/>
                </p:nvSpPr>
                <p:spPr>
                  <a:xfrm>
                    <a:off x="2809239" y="3561079"/>
                    <a:ext cx="721360" cy="3004820"/>
                  </a:xfrm>
                  <a:custGeom>
                    <a:avLst/>
                    <a:gdLst>
                      <a:gd name="connsiteX0" fmla="*/ 525780 w 721360"/>
                      <a:gd name="connsiteY0" fmla="*/ 1612900 h 3004820"/>
                      <a:gd name="connsiteX1" fmla="*/ 524510 w 721360"/>
                      <a:gd name="connsiteY1" fmla="*/ 1786890 h 3004820"/>
                      <a:gd name="connsiteX2" fmla="*/ 520700 w 721360"/>
                      <a:gd name="connsiteY2" fmla="*/ 1965960 h 3004820"/>
                      <a:gd name="connsiteX3" fmla="*/ 520700 w 721360"/>
                      <a:gd name="connsiteY3" fmla="*/ 2057400 h 3004820"/>
                      <a:gd name="connsiteX4" fmla="*/ 518160 w 721360"/>
                      <a:gd name="connsiteY4" fmla="*/ 2155190 h 3004820"/>
                      <a:gd name="connsiteX5" fmla="*/ 438150 w 721360"/>
                      <a:gd name="connsiteY5" fmla="*/ 2550160 h 3004820"/>
                      <a:gd name="connsiteX6" fmla="*/ 360680 w 721360"/>
                      <a:gd name="connsiteY6" fmla="*/ 2745740 h 3004820"/>
                      <a:gd name="connsiteX7" fmla="*/ 309880 w 721360"/>
                      <a:gd name="connsiteY7" fmla="*/ 2844800 h 3004820"/>
                      <a:gd name="connsiteX8" fmla="*/ 241300 w 721360"/>
                      <a:gd name="connsiteY8" fmla="*/ 2936240 h 3004820"/>
                      <a:gd name="connsiteX9" fmla="*/ 173990 w 721360"/>
                      <a:gd name="connsiteY9" fmla="*/ 3004820 h 3004820"/>
                      <a:gd name="connsiteX10" fmla="*/ 0 w 721360"/>
                      <a:gd name="connsiteY10" fmla="*/ 3004820 h 3004820"/>
                      <a:gd name="connsiteX11" fmla="*/ 160020 w 721360"/>
                      <a:gd name="connsiteY11" fmla="*/ 2863850 h 3004820"/>
                      <a:gd name="connsiteX12" fmla="*/ 218440 w 721360"/>
                      <a:gd name="connsiteY12" fmla="*/ 2786380 h 3004820"/>
                      <a:gd name="connsiteX13" fmla="*/ 264160 w 721360"/>
                      <a:gd name="connsiteY13" fmla="*/ 2700020 h 3004820"/>
                      <a:gd name="connsiteX14" fmla="*/ 339090 w 721360"/>
                      <a:gd name="connsiteY14" fmla="*/ 2515870 h 3004820"/>
                      <a:gd name="connsiteX15" fmla="*/ 419100 w 721360"/>
                      <a:gd name="connsiteY15" fmla="*/ 2146300 h 3004820"/>
                      <a:gd name="connsiteX16" fmla="*/ 422910 w 721360"/>
                      <a:gd name="connsiteY16" fmla="*/ 2056130 h 3004820"/>
                      <a:gd name="connsiteX17" fmla="*/ 425450 w 721360"/>
                      <a:gd name="connsiteY17" fmla="*/ 1962150 h 3004820"/>
                      <a:gd name="connsiteX18" fmla="*/ 433070 w 721360"/>
                      <a:gd name="connsiteY18" fmla="*/ 1783080 h 3004820"/>
                      <a:gd name="connsiteX19" fmla="*/ 438150 w 721360"/>
                      <a:gd name="connsiteY19" fmla="*/ 1612900 h 3004820"/>
                      <a:gd name="connsiteX20" fmla="*/ 436880 w 721360"/>
                      <a:gd name="connsiteY20" fmla="*/ 1530350 h 3004820"/>
                      <a:gd name="connsiteX21" fmla="*/ 430530 w 721360"/>
                      <a:gd name="connsiteY21" fmla="*/ 1454150 h 3004820"/>
                      <a:gd name="connsiteX22" fmla="*/ 337820 w 721360"/>
                      <a:gd name="connsiteY22" fmla="*/ 1172210 h 3004820"/>
                      <a:gd name="connsiteX23" fmla="*/ 288290 w 721360"/>
                      <a:gd name="connsiteY23" fmla="*/ 1036320 h 3004820"/>
                      <a:gd name="connsiteX24" fmla="*/ 255270 w 721360"/>
                      <a:gd name="connsiteY24" fmla="*/ 905510 h 3004820"/>
                      <a:gd name="connsiteX25" fmla="*/ 226060 w 721360"/>
                      <a:gd name="connsiteY25" fmla="*/ 662940 h 3004820"/>
                      <a:gd name="connsiteX26" fmla="*/ 262890 w 721360"/>
                      <a:gd name="connsiteY26" fmla="*/ 458470 h 3004820"/>
                      <a:gd name="connsiteX27" fmla="*/ 294640 w 721360"/>
                      <a:gd name="connsiteY27" fmla="*/ 397510 h 3004820"/>
                      <a:gd name="connsiteX28" fmla="*/ 252730 w 721360"/>
                      <a:gd name="connsiteY28" fmla="*/ 0 h 3004820"/>
                      <a:gd name="connsiteX29" fmla="*/ 252730 w 721360"/>
                      <a:gd name="connsiteY29" fmla="*/ 0 h 3004820"/>
                      <a:gd name="connsiteX30" fmla="*/ 355600 w 721360"/>
                      <a:gd name="connsiteY30" fmla="*/ 30480 h 3004820"/>
                      <a:gd name="connsiteX31" fmla="*/ 504190 w 721360"/>
                      <a:gd name="connsiteY31" fmla="*/ 97790 h 3004820"/>
                      <a:gd name="connsiteX32" fmla="*/ 721360 w 721360"/>
                      <a:gd name="connsiteY32" fmla="*/ 182880 h 3004820"/>
                      <a:gd name="connsiteX33" fmla="*/ 332740 w 721360"/>
                      <a:gd name="connsiteY33" fmla="*/ 412750 h 3004820"/>
                      <a:gd name="connsiteX34" fmla="*/ 306070 w 721360"/>
                      <a:gd name="connsiteY34" fmla="*/ 474980 h 3004820"/>
                      <a:gd name="connsiteX35" fmla="*/ 281940 w 721360"/>
                      <a:gd name="connsiteY35" fmla="*/ 664210 h 3004820"/>
                      <a:gd name="connsiteX36" fmla="*/ 318770 w 721360"/>
                      <a:gd name="connsiteY36" fmla="*/ 891540 h 3004820"/>
                      <a:gd name="connsiteX37" fmla="*/ 355600 w 721360"/>
                      <a:gd name="connsiteY37" fmla="*/ 1017270 h 3004820"/>
                      <a:gd name="connsiteX38" fmla="*/ 406400 w 721360"/>
                      <a:gd name="connsiteY38" fmla="*/ 1144270 h 3004820"/>
                      <a:gd name="connsiteX39" fmla="*/ 511810 w 721360"/>
                      <a:gd name="connsiteY39" fmla="*/ 1441450 h 3004820"/>
                      <a:gd name="connsiteX40" fmla="*/ 521970 w 721360"/>
                      <a:gd name="connsiteY40" fmla="*/ 1527810 h 3004820"/>
                      <a:gd name="connsiteX41" fmla="*/ 525780 w 721360"/>
                      <a:gd name="connsiteY41" fmla="*/ 1612900 h 3004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21360" h="3004820">
                        <a:moveTo>
                          <a:pt x="525780" y="1612900"/>
                        </a:moveTo>
                        <a:cubicBezTo>
                          <a:pt x="527050" y="1670050"/>
                          <a:pt x="525780" y="1728470"/>
                          <a:pt x="524510" y="1786890"/>
                        </a:cubicBezTo>
                        <a:lnTo>
                          <a:pt x="520700" y="1965960"/>
                        </a:lnTo>
                        <a:lnTo>
                          <a:pt x="520700" y="2057400"/>
                        </a:lnTo>
                        <a:cubicBezTo>
                          <a:pt x="520700" y="2089150"/>
                          <a:pt x="519430" y="2122170"/>
                          <a:pt x="518160" y="2155190"/>
                        </a:cubicBezTo>
                        <a:cubicBezTo>
                          <a:pt x="509270" y="2286000"/>
                          <a:pt x="481330" y="2419350"/>
                          <a:pt x="438150" y="2550160"/>
                        </a:cubicBezTo>
                        <a:cubicBezTo>
                          <a:pt x="416560" y="2616200"/>
                          <a:pt x="391160" y="2680970"/>
                          <a:pt x="360680" y="2745740"/>
                        </a:cubicBezTo>
                        <a:cubicBezTo>
                          <a:pt x="345440" y="2777490"/>
                          <a:pt x="331470" y="2810510"/>
                          <a:pt x="309880" y="2844800"/>
                        </a:cubicBezTo>
                        <a:cubicBezTo>
                          <a:pt x="289560" y="2877820"/>
                          <a:pt x="266700" y="2908300"/>
                          <a:pt x="241300" y="2936240"/>
                        </a:cubicBezTo>
                        <a:cubicBezTo>
                          <a:pt x="219710" y="2960370"/>
                          <a:pt x="196850" y="2983230"/>
                          <a:pt x="173990" y="3004820"/>
                        </a:cubicBezTo>
                        <a:lnTo>
                          <a:pt x="0" y="3004820"/>
                        </a:lnTo>
                        <a:cubicBezTo>
                          <a:pt x="59690" y="2961640"/>
                          <a:pt x="114300" y="2915920"/>
                          <a:pt x="160020" y="2863850"/>
                        </a:cubicBezTo>
                        <a:cubicBezTo>
                          <a:pt x="181610" y="2839720"/>
                          <a:pt x="201930" y="2813050"/>
                          <a:pt x="218440" y="2786380"/>
                        </a:cubicBezTo>
                        <a:cubicBezTo>
                          <a:pt x="234950" y="2762250"/>
                          <a:pt x="248920" y="2730500"/>
                          <a:pt x="264160" y="2700020"/>
                        </a:cubicBezTo>
                        <a:cubicBezTo>
                          <a:pt x="293370" y="2639060"/>
                          <a:pt x="317500" y="2578100"/>
                          <a:pt x="339090" y="2515870"/>
                        </a:cubicBezTo>
                        <a:cubicBezTo>
                          <a:pt x="381000" y="2392680"/>
                          <a:pt x="408940" y="2266950"/>
                          <a:pt x="419100" y="2146300"/>
                        </a:cubicBezTo>
                        <a:cubicBezTo>
                          <a:pt x="421640" y="2115820"/>
                          <a:pt x="422910" y="2085340"/>
                          <a:pt x="422910" y="2056130"/>
                        </a:cubicBezTo>
                        <a:lnTo>
                          <a:pt x="425450" y="1962150"/>
                        </a:lnTo>
                        <a:lnTo>
                          <a:pt x="433070" y="1783080"/>
                        </a:lnTo>
                        <a:cubicBezTo>
                          <a:pt x="435610" y="1724660"/>
                          <a:pt x="438150" y="1667510"/>
                          <a:pt x="438150" y="1612900"/>
                        </a:cubicBezTo>
                        <a:cubicBezTo>
                          <a:pt x="438150" y="1584960"/>
                          <a:pt x="438150" y="1558290"/>
                          <a:pt x="436880" y="1530350"/>
                        </a:cubicBezTo>
                        <a:cubicBezTo>
                          <a:pt x="436880" y="1503680"/>
                          <a:pt x="434340" y="1479550"/>
                          <a:pt x="430530" y="1454150"/>
                        </a:cubicBezTo>
                        <a:cubicBezTo>
                          <a:pt x="415290" y="1355090"/>
                          <a:pt x="374650" y="1262380"/>
                          <a:pt x="337820" y="1172210"/>
                        </a:cubicBezTo>
                        <a:cubicBezTo>
                          <a:pt x="320040" y="1126490"/>
                          <a:pt x="302260" y="1083310"/>
                          <a:pt x="288290" y="1036320"/>
                        </a:cubicBezTo>
                        <a:cubicBezTo>
                          <a:pt x="275590" y="991870"/>
                          <a:pt x="265430" y="948690"/>
                          <a:pt x="255270" y="905510"/>
                        </a:cubicBezTo>
                        <a:cubicBezTo>
                          <a:pt x="236220" y="820420"/>
                          <a:pt x="224790" y="739140"/>
                          <a:pt x="226060" y="662940"/>
                        </a:cubicBezTo>
                        <a:cubicBezTo>
                          <a:pt x="227330" y="586740"/>
                          <a:pt x="241300" y="518160"/>
                          <a:pt x="262890" y="458470"/>
                        </a:cubicBezTo>
                        <a:cubicBezTo>
                          <a:pt x="271780" y="435610"/>
                          <a:pt x="283210" y="415290"/>
                          <a:pt x="294640" y="397510"/>
                        </a:cubicBezTo>
                        <a:cubicBezTo>
                          <a:pt x="187960" y="335280"/>
                          <a:pt x="266700" y="146050"/>
                          <a:pt x="252730" y="0"/>
                        </a:cubicBezTo>
                        <a:cubicBezTo>
                          <a:pt x="252730" y="0"/>
                          <a:pt x="252730" y="0"/>
                          <a:pt x="252730" y="0"/>
                        </a:cubicBezTo>
                        <a:cubicBezTo>
                          <a:pt x="255270" y="0"/>
                          <a:pt x="325120" y="171450"/>
                          <a:pt x="355600" y="30480"/>
                        </a:cubicBezTo>
                        <a:cubicBezTo>
                          <a:pt x="388620" y="212090"/>
                          <a:pt x="504190" y="97790"/>
                          <a:pt x="504190" y="97790"/>
                        </a:cubicBezTo>
                        <a:cubicBezTo>
                          <a:pt x="549910" y="320040"/>
                          <a:pt x="601980" y="97790"/>
                          <a:pt x="721360" y="182880"/>
                        </a:cubicBezTo>
                        <a:cubicBezTo>
                          <a:pt x="595630" y="240030"/>
                          <a:pt x="499110" y="450850"/>
                          <a:pt x="332740" y="412750"/>
                        </a:cubicBezTo>
                        <a:cubicBezTo>
                          <a:pt x="322580" y="431800"/>
                          <a:pt x="312420" y="452120"/>
                          <a:pt x="306070" y="474980"/>
                        </a:cubicBezTo>
                        <a:cubicBezTo>
                          <a:pt x="289560" y="529590"/>
                          <a:pt x="279400" y="594360"/>
                          <a:pt x="281940" y="664210"/>
                        </a:cubicBezTo>
                        <a:cubicBezTo>
                          <a:pt x="283210" y="734060"/>
                          <a:pt x="297180" y="810260"/>
                          <a:pt x="318770" y="891540"/>
                        </a:cubicBezTo>
                        <a:cubicBezTo>
                          <a:pt x="328930" y="932180"/>
                          <a:pt x="341630" y="974090"/>
                          <a:pt x="355600" y="1017270"/>
                        </a:cubicBezTo>
                        <a:cubicBezTo>
                          <a:pt x="368300" y="1057910"/>
                          <a:pt x="387350" y="1101090"/>
                          <a:pt x="406400" y="1144270"/>
                        </a:cubicBezTo>
                        <a:cubicBezTo>
                          <a:pt x="444500" y="1231900"/>
                          <a:pt x="490220" y="1328420"/>
                          <a:pt x="511810" y="1441450"/>
                        </a:cubicBezTo>
                        <a:cubicBezTo>
                          <a:pt x="516890" y="1469390"/>
                          <a:pt x="520700" y="1498600"/>
                          <a:pt x="521970" y="1527810"/>
                        </a:cubicBezTo>
                        <a:cubicBezTo>
                          <a:pt x="524510" y="1555750"/>
                          <a:pt x="525780" y="1583690"/>
                          <a:pt x="525780" y="1612900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9ED8D231-31BB-4DA9-97FB-547EA4D9FB81}"/>
                      </a:ext>
                    </a:extLst>
                  </p:cNvPr>
                  <p:cNvSpPr/>
                  <p:nvPr/>
                </p:nvSpPr>
                <p:spPr>
                  <a:xfrm>
                    <a:off x="2241511" y="3813474"/>
                    <a:ext cx="2393998" cy="2752425"/>
                  </a:xfrm>
                  <a:custGeom>
                    <a:avLst/>
                    <a:gdLst>
                      <a:gd name="connsiteX0" fmla="*/ 2070139 w 2393998"/>
                      <a:gd name="connsiteY0" fmla="*/ 2876 h 2752425"/>
                      <a:gd name="connsiteX1" fmla="*/ 1689139 w 2393998"/>
                      <a:gd name="connsiteY1" fmla="*/ 66376 h 2752425"/>
                      <a:gd name="connsiteX2" fmla="*/ 1215429 w 2393998"/>
                      <a:gd name="connsiteY2" fmla="*/ 269576 h 2752425"/>
                      <a:gd name="connsiteX3" fmla="*/ 732829 w 2393998"/>
                      <a:gd name="connsiteY3" fmla="*/ 668356 h 2752425"/>
                      <a:gd name="connsiteX4" fmla="*/ 331509 w 2393998"/>
                      <a:gd name="connsiteY4" fmla="*/ 1262716 h 2752425"/>
                      <a:gd name="connsiteX5" fmla="*/ 39 w 2393998"/>
                      <a:gd name="connsiteY5" fmla="*/ 2752426 h 2752425"/>
                      <a:gd name="connsiteX6" fmla="*/ 236259 w 2393998"/>
                      <a:gd name="connsiteY6" fmla="*/ 2752426 h 2752425"/>
                      <a:gd name="connsiteX7" fmla="*/ 527089 w 2393998"/>
                      <a:gd name="connsiteY7" fmla="*/ 1356696 h 2752425"/>
                      <a:gd name="connsiteX8" fmla="*/ 878879 w 2393998"/>
                      <a:gd name="connsiteY8" fmla="*/ 796626 h 2752425"/>
                      <a:gd name="connsiteX9" fmla="*/ 1304329 w 2393998"/>
                      <a:gd name="connsiteY9" fmla="*/ 409276 h 2752425"/>
                      <a:gd name="connsiteX10" fmla="*/ 2080298 w 2393998"/>
                      <a:gd name="connsiteY10" fmla="*/ 93046 h 2752425"/>
                      <a:gd name="connsiteX11" fmla="*/ 2393989 w 2393998"/>
                      <a:gd name="connsiteY11" fmla="*/ 30816 h 2752425"/>
                      <a:gd name="connsiteX12" fmla="*/ 2070139 w 2393998"/>
                      <a:gd name="connsiteY12" fmla="*/ 2876 h 27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393998" h="2752425">
                        <a:moveTo>
                          <a:pt x="2070139" y="2876"/>
                        </a:moveTo>
                        <a:cubicBezTo>
                          <a:pt x="1964729" y="9226"/>
                          <a:pt x="1835189" y="25735"/>
                          <a:pt x="1689139" y="66376"/>
                        </a:cubicBezTo>
                        <a:cubicBezTo>
                          <a:pt x="1543089" y="107016"/>
                          <a:pt x="1380529" y="170516"/>
                          <a:pt x="1215429" y="269576"/>
                        </a:cubicBezTo>
                        <a:cubicBezTo>
                          <a:pt x="1050329" y="367366"/>
                          <a:pt x="883959" y="500716"/>
                          <a:pt x="732829" y="668356"/>
                        </a:cubicBezTo>
                        <a:cubicBezTo>
                          <a:pt x="580429" y="835996"/>
                          <a:pt x="443268" y="1036656"/>
                          <a:pt x="331509" y="1262716"/>
                        </a:cubicBezTo>
                        <a:cubicBezTo>
                          <a:pt x="120689" y="1689436"/>
                          <a:pt x="-2501" y="2207596"/>
                          <a:pt x="39" y="2752426"/>
                        </a:cubicBezTo>
                        <a:lnTo>
                          <a:pt x="236259" y="2752426"/>
                        </a:lnTo>
                        <a:cubicBezTo>
                          <a:pt x="232449" y="2243156"/>
                          <a:pt x="341668" y="1758016"/>
                          <a:pt x="527089" y="1356696"/>
                        </a:cubicBezTo>
                        <a:cubicBezTo>
                          <a:pt x="626149" y="1144606"/>
                          <a:pt x="745529" y="955376"/>
                          <a:pt x="878879" y="796626"/>
                        </a:cubicBezTo>
                        <a:cubicBezTo>
                          <a:pt x="1012229" y="637876"/>
                          <a:pt x="1158279" y="508335"/>
                          <a:pt x="1304329" y="409276"/>
                        </a:cubicBezTo>
                        <a:cubicBezTo>
                          <a:pt x="1597698" y="209885"/>
                          <a:pt x="1883448" y="132416"/>
                          <a:pt x="2080298" y="93046"/>
                        </a:cubicBezTo>
                        <a:cubicBezTo>
                          <a:pt x="2278419" y="54946"/>
                          <a:pt x="2393989" y="48596"/>
                          <a:pt x="2393989" y="30816"/>
                        </a:cubicBezTo>
                        <a:cubicBezTo>
                          <a:pt x="2395259" y="16846"/>
                          <a:pt x="2280959" y="-8554"/>
                          <a:pt x="2070139" y="2876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2D01EFCC-92C0-41AA-8F50-AB66EAA57A03}"/>
                      </a:ext>
                    </a:extLst>
                  </p:cNvPr>
                  <p:cNvSpPr/>
                  <p:nvPr/>
                </p:nvSpPr>
                <p:spPr>
                  <a:xfrm>
                    <a:off x="2702560" y="5202466"/>
                    <a:ext cx="667037" cy="1363433"/>
                  </a:xfrm>
                  <a:custGeom>
                    <a:avLst/>
                    <a:gdLst>
                      <a:gd name="connsiteX0" fmla="*/ 93980 w 667037"/>
                      <a:gd name="connsiteY0" fmla="*/ 1363434 h 1363433"/>
                      <a:gd name="connsiteX1" fmla="*/ 158750 w 667037"/>
                      <a:gd name="connsiteY1" fmla="*/ 835113 h 1363433"/>
                      <a:gd name="connsiteX2" fmla="*/ 360680 w 667037"/>
                      <a:gd name="connsiteY2" fmla="*/ 366483 h 1363433"/>
                      <a:gd name="connsiteX3" fmla="*/ 577850 w 667037"/>
                      <a:gd name="connsiteY3" fmla="*/ 95974 h 1363433"/>
                      <a:gd name="connsiteX4" fmla="*/ 666750 w 667037"/>
                      <a:gd name="connsiteY4" fmla="*/ 724 h 1363433"/>
                      <a:gd name="connsiteX5" fmla="*/ 553720 w 667037"/>
                      <a:gd name="connsiteY5" fmla="*/ 68033 h 1363433"/>
                      <a:gd name="connsiteX6" fmla="*/ 306070 w 667037"/>
                      <a:gd name="connsiteY6" fmla="*/ 328383 h 1363433"/>
                      <a:gd name="connsiteX7" fmla="*/ 74930 w 667037"/>
                      <a:gd name="connsiteY7" fmla="*/ 810983 h 1363433"/>
                      <a:gd name="connsiteX8" fmla="*/ 0 w 667037"/>
                      <a:gd name="connsiteY8" fmla="*/ 1362164 h 1363433"/>
                      <a:gd name="connsiteX9" fmla="*/ 93980 w 667037"/>
                      <a:gd name="connsiteY9" fmla="*/ 1362164 h 136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67037" h="1363433">
                        <a:moveTo>
                          <a:pt x="93980" y="1363434"/>
                        </a:moveTo>
                        <a:cubicBezTo>
                          <a:pt x="92710" y="1175474"/>
                          <a:pt x="116840" y="995133"/>
                          <a:pt x="158750" y="835113"/>
                        </a:cubicBezTo>
                        <a:cubicBezTo>
                          <a:pt x="208280" y="648424"/>
                          <a:pt x="281940" y="489674"/>
                          <a:pt x="360680" y="366483"/>
                        </a:cubicBezTo>
                        <a:cubicBezTo>
                          <a:pt x="439420" y="243293"/>
                          <a:pt x="519430" y="154393"/>
                          <a:pt x="577850" y="95974"/>
                        </a:cubicBezTo>
                        <a:cubicBezTo>
                          <a:pt x="636270" y="37554"/>
                          <a:pt x="670560" y="5804"/>
                          <a:pt x="666750" y="724"/>
                        </a:cubicBezTo>
                        <a:cubicBezTo>
                          <a:pt x="662940" y="-4357"/>
                          <a:pt x="621030" y="17233"/>
                          <a:pt x="553720" y="68033"/>
                        </a:cubicBezTo>
                        <a:cubicBezTo>
                          <a:pt x="486410" y="120104"/>
                          <a:pt x="394970" y="203924"/>
                          <a:pt x="306070" y="328383"/>
                        </a:cubicBezTo>
                        <a:cubicBezTo>
                          <a:pt x="215900" y="451574"/>
                          <a:pt x="130810" y="616674"/>
                          <a:pt x="74930" y="810983"/>
                        </a:cubicBezTo>
                        <a:cubicBezTo>
                          <a:pt x="26670" y="977354"/>
                          <a:pt x="0" y="1165313"/>
                          <a:pt x="0" y="1362164"/>
                        </a:cubicBezTo>
                        <a:lnTo>
                          <a:pt x="93980" y="1362164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9B09A597-4F58-49E6-891A-470D553BF367}"/>
                      </a:ext>
                    </a:extLst>
                  </p:cNvPr>
                  <p:cNvSpPr/>
                  <p:nvPr/>
                </p:nvSpPr>
                <p:spPr>
                  <a:xfrm>
                    <a:off x="2493010" y="5352976"/>
                    <a:ext cx="384348" cy="1212923"/>
                  </a:xfrm>
                  <a:custGeom>
                    <a:avLst/>
                    <a:gdLst>
                      <a:gd name="connsiteX0" fmla="*/ 95250 w 384348"/>
                      <a:gd name="connsiteY0" fmla="*/ 1212923 h 1212923"/>
                      <a:gd name="connsiteX1" fmla="*/ 281940 w 384348"/>
                      <a:gd name="connsiteY1" fmla="*/ 407743 h 1212923"/>
                      <a:gd name="connsiteX2" fmla="*/ 382270 w 384348"/>
                      <a:gd name="connsiteY2" fmla="*/ 73 h 1212923"/>
                      <a:gd name="connsiteX3" fmla="*/ 218440 w 384348"/>
                      <a:gd name="connsiteY3" fmla="*/ 388693 h 1212923"/>
                      <a:gd name="connsiteX4" fmla="*/ 0 w 384348"/>
                      <a:gd name="connsiteY4" fmla="*/ 1212923 h 1212923"/>
                      <a:gd name="connsiteX5" fmla="*/ 95250 w 384348"/>
                      <a:gd name="connsiteY5" fmla="*/ 1212923 h 1212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4348" h="1212923">
                        <a:moveTo>
                          <a:pt x="95250" y="1212923"/>
                        </a:moveTo>
                        <a:cubicBezTo>
                          <a:pt x="161290" y="897964"/>
                          <a:pt x="226060" y="617293"/>
                          <a:pt x="281940" y="407743"/>
                        </a:cubicBezTo>
                        <a:cubicBezTo>
                          <a:pt x="347980" y="157553"/>
                          <a:pt x="394970" y="3883"/>
                          <a:pt x="382270" y="73"/>
                        </a:cubicBezTo>
                        <a:cubicBezTo>
                          <a:pt x="370840" y="-3736"/>
                          <a:pt x="300990" y="141043"/>
                          <a:pt x="218440" y="388693"/>
                        </a:cubicBezTo>
                        <a:cubicBezTo>
                          <a:pt x="146050" y="600783"/>
                          <a:pt x="71120" y="890343"/>
                          <a:pt x="0" y="1212923"/>
                        </a:cubicBezTo>
                        <a:lnTo>
                          <a:pt x="95250" y="1212923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0642A064-2D32-4ED3-83F4-64EAD94C20F2}"/>
                      </a:ext>
                    </a:extLst>
                  </p:cNvPr>
                  <p:cNvSpPr/>
                  <p:nvPr/>
                </p:nvSpPr>
                <p:spPr>
                  <a:xfrm>
                    <a:off x="2115740" y="5773523"/>
                    <a:ext cx="419506" cy="793646"/>
                  </a:xfrm>
                  <a:custGeom>
                    <a:avLst/>
                    <a:gdLst>
                      <a:gd name="connsiteX0" fmla="*/ 141049 w 419506"/>
                      <a:gd name="connsiteY0" fmla="*/ 792377 h 793646"/>
                      <a:gd name="connsiteX1" fmla="*/ 166449 w 419506"/>
                      <a:gd name="connsiteY1" fmla="*/ 512977 h 793646"/>
                      <a:gd name="connsiteX2" fmla="*/ 269319 w 419506"/>
                      <a:gd name="connsiteY2" fmla="*/ 241197 h 793646"/>
                      <a:gd name="connsiteX3" fmla="*/ 417909 w 419506"/>
                      <a:gd name="connsiteY3" fmla="*/ 2437 h 793646"/>
                      <a:gd name="connsiteX4" fmla="*/ 341709 w 419506"/>
                      <a:gd name="connsiteY4" fmla="*/ 34187 h 793646"/>
                      <a:gd name="connsiteX5" fmla="*/ 185499 w 419506"/>
                      <a:gd name="connsiteY5" fmla="*/ 186587 h 793646"/>
                      <a:gd name="connsiteX6" fmla="*/ 40719 w 419506"/>
                      <a:gd name="connsiteY6" fmla="*/ 481227 h 793646"/>
                      <a:gd name="connsiteX7" fmla="*/ 79 w 419506"/>
                      <a:gd name="connsiteY7" fmla="*/ 793647 h 793646"/>
                      <a:gd name="connsiteX8" fmla="*/ 141049 w 419506"/>
                      <a:gd name="connsiteY8" fmla="*/ 793647 h 79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9506" h="793646">
                        <a:moveTo>
                          <a:pt x="141049" y="792377"/>
                        </a:moveTo>
                        <a:cubicBezTo>
                          <a:pt x="138509" y="693317"/>
                          <a:pt x="147399" y="598067"/>
                          <a:pt x="166449" y="512977"/>
                        </a:cubicBezTo>
                        <a:cubicBezTo>
                          <a:pt x="189309" y="406297"/>
                          <a:pt x="228679" y="314857"/>
                          <a:pt x="269319" y="241197"/>
                        </a:cubicBezTo>
                        <a:cubicBezTo>
                          <a:pt x="351869" y="95147"/>
                          <a:pt x="431879" y="18947"/>
                          <a:pt x="417909" y="2437"/>
                        </a:cubicBezTo>
                        <a:cubicBezTo>
                          <a:pt x="411559" y="-5183"/>
                          <a:pt x="383619" y="4977"/>
                          <a:pt x="341709" y="34187"/>
                        </a:cubicBezTo>
                        <a:cubicBezTo>
                          <a:pt x="299799" y="63397"/>
                          <a:pt x="242649" y="112927"/>
                          <a:pt x="185499" y="186587"/>
                        </a:cubicBezTo>
                        <a:cubicBezTo>
                          <a:pt x="129619" y="260247"/>
                          <a:pt x="73739" y="360577"/>
                          <a:pt x="40719" y="481227"/>
                        </a:cubicBezTo>
                        <a:cubicBezTo>
                          <a:pt x="12779" y="576477"/>
                          <a:pt x="-1191" y="683157"/>
                          <a:pt x="79" y="793647"/>
                        </a:cubicBezTo>
                        <a:lnTo>
                          <a:pt x="141049" y="793647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9F6CDD20-F9D7-4B14-B9CA-901EFD4127DB}"/>
                    </a:ext>
                  </a:extLst>
                </p:cNvPr>
                <p:cNvSpPr/>
                <p:nvPr/>
              </p:nvSpPr>
              <p:spPr>
                <a:xfrm>
                  <a:off x="2860039" y="4840046"/>
                  <a:ext cx="1516849" cy="1725853"/>
                </a:xfrm>
                <a:custGeom>
                  <a:avLst/>
                  <a:gdLst>
                    <a:gd name="connsiteX0" fmla="*/ 1320800 w 1516849"/>
                    <a:gd name="connsiteY0" fmla="*/ 46913 h 1725853"/>
                    <a:gd name="connsiteX1" fmla="*/ 867410 w 1516849"/>
                    <a:gd name="connsiteY1" fmla="*/ 335203 h 1725853"/>
                    <a:gd name="connsiteX2" fmla="*/ 363220 w 1516849"/>
                    <a:gd name="connsiteY2" fmla="*/ 949883 h 1725853"/>
                    <a:gd name="connsiteX3" fmla="*/ 143510 w 1516849"/>
                    <a:gd name="connsiteY3" fmla="*/ 1361363 h 1725853"/>
                    <a:gd name="connsiteX4" fmla="*/ 40640 w 1516849"/>
                    <a:gd name="connsiteY4" fmla="*/ 1587423 h 1725853"/>
                    <a:gd name="connsiteX5" fmla="*/ 1270 w 1516849"/>
                    <a:gd name="connsiteY5" fmla="*/ 1716963 h 1725853"/>
                    <a:gd name="connsiteX6" fmla="*/ 0 w 1516849"/>
                    <a:gd name="connsiteY6" fmla="*/ 1725853 h 1725853"/>
                    <a:gd name="connsiteX7" fmla="*/ 243840 w 1516849"/>
                    <a:gd name="connsiteY7" fmla="*/ 1725853 h 1725853"/>
                    <a:gd name="connsiteX8" fmla="*/ 261620 w 1516849"/>
                    <a:gd name="connsiteY8" fmla="*/ 1671243 h 1725853"/>
                    <a:gd name="connsiteX9" fmla="*/ 279400 w 1516849"/>
                    <a:gd name="connsiteY9" fmla="*/ 1630603 h 1725853"/>
                    <a:gd name="connsiteX10" fmla="*/ 289560 w 1516849"/>
                    <a:gd name="connsiteY10" fmla="*/ 1610283 h 1725853"/>
                    <a:gd name="connsiteX11" fmla="*/ 297180 w 1516849"/>
                    <a:gd name="connsiteY11" fmla="*/ 1592503 h 1725853"/>
                    <a:gd name="connsiteX12" fmla="*/ 342900 w 1516849"/>
                    <a:gd name="connsiteY12" fmla="*/ 1485823 h 1725853"/>
                    <a:gd name="connsiteX13" fmla="*/ 354330 w 1516849"/>
                    <a:gd name="connsiteY13" fmla="*/ 1457883 h 1725853"/>
                    <a:gd name="connsiteX14" fmla="*/ 551180 w 1516849"/>
                    <a:gd name="connsiteY14" fmla="*/ 1060373 h 1725853"/>
                    <a:gd name="connsiteX15" fmla="*/ 984250 w 1516849"/>
                    <a:gd name="connsiteY15" fmla="*/ 455853 h 1725853"/>
                    <a:gd name="connsiteX16" fmla="*/ 1365250 w 1516849"/>
                    <a:gd name="connsiteY16" fmla="*/ 128193 h 1725853"/>
                    <a:gd name="connsiteX17" fmla="*/ 1516380 w 1516849"/>
                    <a:gd name="connsiteY17" fmla="*/ 6273 h 1725853"/>
                    <a:gd name="connsiteX18" fmla="*/ 1320800 w 1516849"/>
                    <a:gd name="connsiteY18" fmla="*/ 46913 h 1725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16849" h="1725853">
                      <a:moveTo>
                        <a:pt x="1320800" y="46913"/>
                      </a:moveTo>
                      <a:cubicBezTo>
                        <a:pt x="1203960" y="93903"/>
                        <a:pt x="1038860" y="184073"/>
                        <a:pt x="867410" y="335203"/>
                      </a:cubicBezTo>
                      <a:cubicBezTo>
                        <a:pt x="694690" y="485063"/>
                        <a:pt x="518160" y="694613"/>
                        <a:pt x="363220" y="949883"/>
                      </a:cubicBezTo>
                      <a:cubicBezTo>
                        <a:pt x="284480" y="1076883"/>
                        <a:pt x="212090" y="1215313"/>
                        <a:pt x="143510" y="1361363"/>
                      </a:cubicBezTo>
                      <a:lnTo>
                        <a:pt x="40640" y="1587423"/>
                      </a:lnTo>
                      <a:cubicBezTo>
                        <a:pt x="22860" y="1633143"/>
                        <a:pt x="11430" y="1677593"/>
                        <a:pt x="1270" y="1716963"/>
                      </a:cubicBezTo>
                      <a:cubicBezTo>
                        <a:pt x="1270" y="1718234"/>
                        <a:pt x="0" y="1722043"/>
                        <a:pt x="0" y="1725853"/>
                      </a:cubicBezTo>
                      <a:lnTo>
                        <a:pt x="243840" y="1725853"/>
                      </a:lnTo>
                      <a:cubicBezTo>
                        <a:pt x="248920" y="1705534"/>
                        <a:pt x="255270" y="1687753"/>
                        <a:pt x="261620" y="1671243"/>
                      </a:cubicBezTo>
                      <a:cubicBezTo>
                        <a:pt x="266700" y="1656003"/>
                        <a:pt x="273050" y="1642033"/>
                        <a:pt x="279400" y="1630603"/>
                      </a:cubicBezTo>
                      <a:cubicBezTo>
                        <a:pt x="279400" y="1630603"/>
                        <a:pt x="287020" y="1619173"/>
                        <a:pt x="289560" y="1610283"/>
                      </a:cubicBezTo>
                      <a:lnTo>
                        <a:pt x="297180" y="1592503"/>
                      </a:lnTo>
                      <a:lnTo>
                        <a:pt x="342900" y="1485823"/>
                      </a:lnTo>
                      <a:lnTo>
                        <a:pt x="354330" y="1457883"/>
                      </a:lnTo>
                      <a:cubicBezTo>
                        <a:pt x="416560" y="1316913"/>
                        <a:pt x="482600" y="1183563"/>
                        <a:pt x="551180" y="1060373"/>
                      </a:cubicBezTo>
                      <a:cubicBezTo>
                        <a:pt x="688340" y="813993"/>
                        <a:pt x="838200" y="609523"/>
                        <a:pt x="984250" y="455853"/>
                      </a:cubicBezTo>
                      <a:cubicBezTo>
                        <a:pt x="1129030" y="300913"/>
                        <a:pt x="1267460" y="198043"/>
                        <a:pt x="1365250" y="128193"/>
                      </a:cubicBezTo>
                      <a:cubicBezTo>
                        <a:pt x="1464310" y="59613"/>
                        <a:pt x="1522730" y="21513"/>
                        <a:pt x="1516380" y="6273"/>
                      </a:cubicBezTo>
                      <a:cubicBezTo>
                        <a:pt x="1510030" y="-7697"/>
                        <a:pt x="1438910" y="-77"/>
                        <a:pt x="1320800" y="46913"/>
                      </a:cubicBezTo>
                      <a:close/>
                    </a:path>
                  </a:pathLst>
                </a:custGeom>
                <a:solidFill>
                  <a:srgbClr val="98E53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1290656" y="2900792"/>
                <a:ext cx="3632363" cy="2612277"/>
                <a:chOff x="1290656" y="2900792"/>
                <a:chExt cx="3632363" cy="2612277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80730EC0-1B25-4829-8F89-9DE2495582D3}"/>
                    </a:ext>
                  </a:extLst>
                </p:cNvPr>
                <p:cNvSpPr/>
                <p:nvPr/>
              </p:nvSpPr>
              <p:spPr>
                <a:xfrm>
                  <a:off x="1914302" y="3579801"/>
                  <a:ext cx="501994" cy="1931998"/>
                </a:xfrm>
                <a:custGeom>
                  <a:avLst/>
                  <a:gdLst>
                    <a:gd name="connsiteX0" fmla="*/ 281528 w 501994"/>
                    <a:gd name="connsiteY0" fmla="*/ 1280489 h 1931998"/>
                    <a:gd name="connsiteX1" fmla="*/ 270098 w 501994"/>
                    <a:gd name="connsiteY1" fmla="*/ 1931998 h 1931998"/>
                    <a:gd name="connsiteX2" fmla="*/ 497428 w 501994"/>
                    <a:gd name="connsiteY2" fmla="*/ 1931998 h 1931998"/>
                    <a:gd name="connsiteX3" fmla="*/ 491078 w 501994"/>
                    <a:gd name="connsiteY3" fmla="*/ 1271598 h 1931998"/>
                    <a:gd name="connsiteX4" fmla="*/ 364078 w 501994"/>
                    <a:gd name="connsiteY4" fmla="*/ 559128 h 1931998"/>
                    <a:gd name="connsiteX5" fmla="*/ 140558 w 501994"/>
                    <a:gd name="connsiteY5" fmla="*/ 120978 h 1931998"/>
                    <a:gd name="connsiteX6" fmla="*/ 3398 w 501994"/>
                    <a:gd name="connsiteY6" fmla="*/ 1598 h 1931998"/>
                    <a:gd name="connsiteX7" fmla="*/ 209138 w 501994"/>
                    <a:gd name="connsiteY7" fmla="*/ 602308 h 1931998"/>
                    <a:gd name="connsiteX8" fmla="*/ 281528 w 501994"/>
                    <a:gd name="connsiteY8" fmla="*/ 1280489 h 1931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994" h="1931998">
                      <a:moveTo>
                        <a:pt x="281528" y="1280489"/>
                      </a:moveTo>
                      <a:cubicBezTo>
                        <a:pt x="286608" y="1482418"/>
                        <a:pt x="278988" y="1700858"/>
                        <a:pt x="270098" y="1931998"/>
                      </a:cubicBezTo>
                      <a:lnTo>
                        <a:pt x="497428" y="1931998"/>
                      </a:lnTo>
                      <a:cubicBezTo>
                        <a:pt x="503778" y="1702128"/>
                        <a:pt x="505048" y="1478608"/>
                        <a:pt x="491078" y="1271598"/>
                      </a:cubicBezTo>
                      <a:cubicBezTo>
                        <a:pt x="473298" y="1001088"/>
                        <a:pt x="430118" y="757248"/>
                        <a:pt x="364078" y="559128"/>
                      </a:cubicBezTo>
                      <a:cubicBezTo>
                        <a:pt x="298038" y="361008"/>
                        <a:pt x="212948" y="212418"/>
                        <a:pt x="140558" y="120978"/>
                      </a:cubicBezTo>
                      <a:cubicBezTo>
                        <a:pt x="68168" y="29538"/>
                        <a:pt x="14828" y="-8562"/>
                        <a:pt x="3398" y="1598"/>
                      </a:cubicBezTo>
                      <a:cubicBezTo>
                        <a:pt x="-24542" y="23188"/>
                        <a:pt x="126588" y="222578"/>
                        <a:pt x="209138" y="602308"/>
                      </a:cubicBezTo>
                      <a:cubicBezTo>
                        <a:pt x="252318" y="790268"/>
                        <a:pt x="276448" y="1021408"/>
                        <a:pt x="281528" y="1280489"/>
                      </a:cubicBezTo>
                      <a:close/>
                    </a:path>
                  </a:pathLst>
                </a:custGeom>
                <a:solidFill>
                  <a:srgbClr val="96D3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0C9BA28E-3E59-4065-B65D-0CFDD59E9043}"/>
                    </a:ext>
                  </a:extLst>
                </p:cNvPr>
                <p:cNvSpPr/>
                <p:nvPr/>
              </p:nvSpPr>
              <p:spPr>
                <a:xfrm>
                  <a:off x="1290656" y="4206248"/>
                  <a:ext cx="364912" cy="1305551"/>
                </a:xfrm>
                <a:custGeom>
                  <a:avLst/>
                  <a:gdLst>
                    <a:gd name="connsiteX0" fmla="*/ 51734 w 364912"/>
                    <a:gd name="connsiteY0" fmla="*/ 1305551 h 1305551"/>
                    <a:gd name="connsiteX1" fmla="*/ 226994 w 364912"/>
                    <a:gd name="connsiteY1" fmla="*/ 1305551 h 1305551"/>
                    <a:gd name="connsiteX2" fmla="*/ 160954 w 364912"/>
                    <a:gd name="connsiteY2" fmla="*/ 816601 h 1305551"/>
                    <a:gd name="connsiteX3" fmla="*/ 174924 w 364912"/>
                    <a:gd name="connsiteY3" fmla="*/ 364481 h 1305551"/>
                    <a:gd name="connsiteX4" fmla="*/ 291764 w 364912"/>
                    <a:gd name="connsiteY4" fmla="*/ 96511 h 1305551"/>
                    <a:gd name="connsiteX5" fmla="*/ 364154 w 364912"/>
                    <a:gd name="connsiteY5" fmla="*/ 3801 h 1305551"/>
                    <a:gd name="connsiteX6" fmla="*/ 246044 w 364912"/>
                    <a:gd name="connsiteY6" fmla="*/ 46981 h 1305551"/>
                    <a:gd name="connsiteX7" fmla="*/ 56814 w 364912"/>
                    <a:gd name="connsiteY7" fmla="*/ 332731 h 1305551"/>
                    <a:gd name="connsiteX8" fmla="*/ 934 w 364912"/>
                    <a:gd name="connsiteY8" fmla="*/ 825492 h 1305551"/>
                    <a:gd name="connsiteX9" fmla="*/ 51734 w 364912"/>
                    <a:gd name="connsiteY9" fmla="*/ 1305551 h 130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912" h="1305551">
                      <a:moveTo>
                        <a:pt x="51734" y="1305551"/>
                      </a:moveTo>
                      <a:lnTo>
                        <a:pt x="226994" y="1305551"/>
                      </a:lnTo>
                      <a:cubicBezTo>
                        <a:pt x="197784" y="1131561"/>
                        <a:pt x="172384" y="967731"/>
                        <a:pt x="160954" y="816601"/>
                      </a:cubicBezTo>
                      <a:cubicBezTo>
                        <a:pt x="146984" y="643881"/>
                        <a:pt x="150794" y="487671"/>
                        <a:pt x="174924" y="364481"/>
                      </a:cubicBezTo>
                      <a:cubicBezTo>
                        <a:pt x="199054" y="240021"/>
                        <a:pt x="247314" y="151121"/>
                        <a:pt x="291764" y="96511"/>
                      </a:cubicBezTo>
                      <a:cubicBezTo>
                        <a:pt x="336214" y="41901"/>
                        <a:pt x="370504" y="15231"/>
                        <a:pt x="364154" y="3801"/>
                      </a:cubicBezTo>
                      <a:cubicBezTo>
                        <a:pt x="360344" y="-5089"/>
                        <a:pt x="313354" y="-1279"/>
                        <a:pt x="246044" y="46981"/>
                      </a:cubicBezTo>
                      <a:cubicBezTo>
                        <a:pt x="178734" y="93971"/>
                        <a:pt x="99994" y="194301"/>
                        <a:pt x="56814" y="332731"/>
                      </a:cubicBezTo>
                      <a:cubicBezTo>
                        <a:pt x="11094" y="471161"/>
                        <a:pt x="-4146" y="641342"/>
                        <a:pt x="934" y="825492"/>
                      </a:cubicBezTo>
                      <a:cubicBezTo>
                        <a:pt x="4744" y="977892"/>
                        <a:pt x="26334" y="1140451"/>
                        <a:pt x="51734" y="1305551"/>
                      </a:cubicBezTo>
                      <a:close/>
                    </a:path>
                  </a:pathLst>
                </a:custGeom>
                <a:solidFill>
                  <a:srgbClr val="91CE2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3B9B26BD-C41B-48D6-9601-DF80BAB1A0A7}"/>
                    </a:ext>
                  </a:extLst>
                </p:cNvPr>
                <p:cNvSpPr/>
                <p:nvPr/>
              </p:nvSpPr>
              <p:spPr>
                <a:xfrm>
                  <a:off x="1701709" y="3399771"/>
                  <a:ext cx="208370" cy="2112028"/>
                </a:xfrm>
                <a:custGeom>
                  <a:avLst/>
                  <a:gdLst>
                    <a:gd name="connsiteX0" fmla="*/ 208371 w 208370"/>
                    <a:gd name="connsiteY0" fmla="*/ 2112029 h 2112028"/>
                    <a:gd name="connsiteX1" fmla="*/ 132171 w 208370"/>
                    <a:gd name="connsiteY1" fmla="*/ 660419 h 2112028"/>
                    <a:gd name="connsiteX2" fmla="*/ 87721 w 208370"/>
                    <a:gd name="connsiteY2" fmla="*/ 19 h 2112028"/>
                    <a:gd name="connsiteX3" fmla="*/ 5171 w 208370"/>
                    <a:gd name="connsiteY3" fmla="*/ 660419 h 2112028"/>
                    <a:gd name="connsiteX4" fmla="*/ 29301 w 208370"/>
                    <a:gd name="connsiteY4" fmla="*/ 2110759 h 2112028"/>
                    <a:gd name="connsiteX5" fmla="*/ 208371 w 208370"/>
                    <a:gd name="connsiteY5" fmla="*/ 2110759 h 2112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8370" h="2112028">
                      <a:moveTo>
                        <a:pt x="208371" y="2112029"/>
                      </a:moveTo>
                      <a:cubicBezTo>
                        <a:pt x="188051" y="1543069"/>
                        <a:pt x="147411" y="1036339"/>
                        <a:pt x="132171" y="660419"/>
                      </a:cubicBezTo>
                      <a:cubicBezTo>
                        <a:pt x="113121" y="254019"/>
                        <a:pt x="113121" y="2559"/>
                        <a:pt x="87721" y="19"/>
                      </a:cubicBezTo>
                      <a:cubicBezTo>
                        <a:pt x="63591" y="-2521"/>
                        <a:pt x="17871" y="250209"/>
                        <a:pt x="5171" y="660419"/>
                      </a:cubicBezTo>
                      <a:cubicBezTo>
                        <a:pt x="-10069" y="1038879"/>
                        <a:pt x="11521" y="1549419"/>
                        <a:pt x="29301" y="2110759"/>
                      </a:cubicBezTo>
                      <a:lnTo>
                        <a:pt x="208371" y="2110759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809B7896-3A27-4136-8F9B-3643D34A50F3}"/>
                    </a:ext>
                  </a:extLst>
                </p:cNvPr>
                <p:cNvSpPr/>
                <p:nvPr/>
              </p:nvSpPr>
              <p:spPr>
                <a:xfrm>
                  <a:off x="1363254" y="3844217"/>
                  <a:ext cx="388075" cy="1668852"/>
                </a:xfrm>
                <a:custGeom>
                  <a:avLst/>
                  <a:gdLst>
                    <a:gd name="connsiteX0" fmla="*/ 21046 w 388075"/>
                    <a:gd name="connsiteY0" fmla="*/ 849703 h 1668852"/>
                    <a:gd name="connsiteX1" fmla="*/ 85816 w 388075"/>
                    <a:gd name="connsiteY1" fmla="*/ 1190062 h 1668852"/>
                    <a:gd name="connsiteX2" fmla="*/ 248376 w 388075"/>
                    <a:gd name="connsiteY2" fmla="*/ 1668853 h 1668852"/>
                    <a:gd name="connsiteX3" fmla="*/ 388076 w 388075"/>
                    <a:gd name="connsiteY3" fmla="*/ 1668853 h 1668852"/>
                    <a:gd name="connsiteX4" fmla="*/ 200116 w 388075"/>
                    <a:gd name="connsiteY4" fmla="*/ 1159583 h 1668852"/>
                    <a:gd name="connsiteX5" fmla="*/ 126456 w 388075"/>
                    <a:gd name="connsiteY5" fmla="*/ 835733 h 1668852"/>
                    <a:gd name="connsiteX6" fmla="*/ 92166 w 388075"/>
                    <a:gd name="connsiteY6" fmla="*/ 546173 h 1668852"/>
                    <a:gd name="connsiteX7" fmla="*/ 112486 w 388075"/>
                    <a:gd name="connsiteY7" fmla="*/ 134692 h 1668852"/>
                    <a:gd name="connsiteX8" fmla="*/ 181066 w 388075"/>
                    <a:gd name="connsiteY8" fmla="*/ 1342 h 1668852"/>
                    <a:gd name="connsiteX9" fmla="*/ 140426 w 388075"/>
                    <a:gd name="connsiteY9" fmla="*/ 19123 h 1668852"/>
                    <a:gd name="connsiteX10" fmla="*/ 65496 w 388075"/>
                    <a:gd name="connsiteY10" fmla="*/ 116912 h 1668852"/>
                    <a:gd name="connsiteX11" fmla="*/ 726 w 388075"/>
                    <a:gd name="connsiteY11" fmla="*/ 551253 h 1668852"/>
                    <a:gd name="connsiteX12" fmla="*/ 21046 w 388075"/>
                    <a:gd name="connsiteY12" fmla="*/ 849703 h 1668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8075" h="1668852">
                      <a:moveTo>
                        <a:pt x="21046" y="849703"/>
                      </a:moveTo>
                      <a:cubicBezTo>
                        <a:pt x="33746" y="957653"/>
                        <a:pt x="55336" y="1071953"/>
                        <a:pt x="85816" y="1190062"/>
                      </a:cubicBezTo>
                      <a:cubicBezTo>
                        <a:pt x="125186" y="1345003"/>
                        <a:pt x="179796" y="1506292"/>
                        <a:pt x="248376" y="1668853"/>
                      </a:cubicBezTo>
                      <a:lnTo>
                        <a:pt x="388076" y="1668853"/>
                      </a:lnTo>
                      <a:cubicBezTo>
                        <a:pt x="310606" y="1494862"/>
                        <a:pt x="247106" y="1323412"/>
                        <a:pt x="200116" y="1159583"/>
                      </a:cubicBezTo>
                      <a:cubicBezTo>
                        <a:pt x="168366" y="1046553"/>
                        <a:pt x="144236" y="938603"/>
                        <a:pt x="126456" y="835733"/>
                      </a:cubicBezTo>
                      <a:cubicBezTo>
                        <a:pt x="108676" y="734133"/>
                        <a:pt x="99786" y="635073"/>
                        <a:pt x="92166" y="546173"/>
                      </a:cubicBezTo>
                      <a:cubicBezTo>
                        <a:pt x="75656" y="369642"/>
                        <a:pt x="83276" y="226133"/>
                        <a:pt x="112486" y="134692"/>
                      </a:cubicBezTo>
                      <a:cubicBezTo>
                        <a:pt x="140426" y="43253"/>
                        <a:pt x="187416" y="8962"/>
                        <a:pt x="181066" y="1342"/>
                      </a:cubicBezTo>
                      <a:cubicBezTo>
                        <a:pt x="178526" y="-2467"/>
                        <a:pt x="164556" y="1342"/>
                        <a:pt x="140426" y="19123"/>
                      </a:cubicBezTo>
                      <a:cubicBezTo>
                        <a:pt x="117566" y="35633"/>
                        <a:pt x="88356" y="68653"/>
                        <a:pt x="65496" y="116912"/>
                      </a:cubicBezTo>
                      <a:cubicBezTo>
                        <a:pt x="17236" y="213433"/>
                        <a:pt x="-4354" y="368373"/>
                        <a:pt x="726" y="551253"/>
                      </a:cubicBezTo>
                      <a:cubicBezTo>
                        <a:pt x="4536" y="641423"/>
                        <a:pt x="8346" y="741753"/>
                        <a:pt x="21046" y="849703"/>
                      </a:cubicBez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A35ED545-A880-4EBF-BBCC-BB751F95C6FD}"/>
                    </a:ext>
                  </a:extLst>
                </p:cNvPr>
                <p:cNvSpPr/>
                <p:nvPr/>
              </p:nvSpPr>
              <p:spPr>
                <a:xfrm>
                  <a:off x="2435330" y="2900792"/>
                  <a:ext cx="747209" cy="2611007"/>
                </a:xfrm>
                <a:custGeom>
                  <a:avLst/>
                  <a:gdLst>
                    <a:gd name="connsiteX0" fmla="*/ 244370 w 747209"/>
                    <a:gd name="connsiteY0" fmla="*/ 2611008 h 2611007"/>
                    <a:gd name="connsiteX1" fmla="*/ 185950 w 747209"/>
                    <a:gd name="connsiteY1" fmla="*/ 1608978 h 2611007"/>
                    <a:gd name="connsiteX2" fmla="*/ 335810 w 747209"/>
                    <a:gd name="connsiteY2" fmla="*/ 725058 h 2611007"/>
                    <a:gd name="connsiteX3" fmla="*/ 615210 w 747209"/>
                    <a:gd name="connsiteY3" fmla="*/ 189118 h 2611007"/>
                    <a:gd name="connsiteX4" fmla="*/ 746020 w 747209"/>
                    <a:gd name="connsiteY4" fmla="*/ 1158 h 2611007"/>
                    <a:gd name="connsiteX5" fmla="*/ 558060 w 747209"/>
                    <a:gd name="connsiteY5" fmla="*/ 140858 h 2611007"/>
                    <a:gd name="connsiteX6" fmla="*/ 208810 w 747209"/>
                    <a:gd name="connsiteY6" fmla="*/ 676798 h 2611007"/>
                    <a:gd name="connsiteX7" fmla="*/ 8150 w 747209"/>
                    <a:gd name="connsiteY7" fmla="*/ 1601358 h 2611007"/>
                    <a:gd name="connsiteX8" fmla="*/ 50060 w 747209"/>
                    <a:gd name="connsiteY8" fmla="*/ 2611008 h 2611007"/>
                    <a:gd name="connsiteX9" fmla="*/ 244370 w 747209"/>
                    <a:gd name="connsiteY9" fmla="*/ 2611008 h 261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7209" h="2611007">
                      <a:moveTo>
                        <a:pt x="244370" y="2611008"/>
                      </a:moveTo>
                      <a:cubicBezTo>
                        <a:pt x="198650" y="2256678"/>
                        <a:pt x="174520" y="1917588"/>
                        <a:pt x="185950" y="1608978"/>
                      </a:cubicBezTo>
                      <a:cubicBezTo>
                        <a:pt x="196110" y="1268618"/>
                        <a:pt x="251990" y="966358"/>
                        <a:pt x="335810" y="725058"/>
                      </a:cubicBezTo>
                      <a:cubicBezTo>
                        <a:pt x="419630" y="483758"/>
                        <a:pt x="530120" y="305958"/>
                        <a:pt x="615210" y="189118"/>
                      </a:cubicBezTo>
                      <a:cubicBezTo>
                        <a:pt x="700300" y="72278"/>
                        <a:pt x="756180" y="11318"/>
                        <a:pt x="746020" y="1158"/>
                      </a:cubicBezTo>
                      <a:cubicBezTo>
                        <a:pt x="738400" y="-7732"/>
                        <a:pt x="664740" y="34178"/>
                        <a:pt x="558060" y="140858"/>
                      </a:cubicBezTo>
                      <a:cubicBezTo>
                        <a:pt x="451380" y="247538"/>
                        <a:pt x="315490" y="425338"/>
                        <a:pt x="208810" y="676798"/>
                      </a:cubicBezTo>
                      <a:cubicBezTo>
                        <a:pt x="102130" y="926988"/>
                        <a:pt x="29740" y="1245758"/>
                        <a:pt x="8150" y="1601358"/>
                      </a:cubicBezTo>
                      <a:cubicBezTo>
                        <a:pt x="-12170" y="1916318"/>
                        <a:pt x="6880" y="2257948"/>
                        <a:pt x="50060" y="2611008"/>
                      </a:cubicBezTo>
                      <a:lnTo>
                        <a:pt x="244370" y="2611008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F99AB04E-E40E-458F-B872-7D6DFB188AA2}"/>
                    </a:ext>
                  </a:extLst>
                </p:cNvPr>
                <p:cNvSpPr/>
                <p:nvPr/>
              </p:nvSpPr>
              <p:spPr>
                <a:xfrm>
                  <a:off x="3483609" y="3651645"/>
                  <a:ext cx="909878" cy="1861425"/>
                </a:xfrm>
                <a:custGeom>
                  <a:avLst/>
                  <a:gdLst>
                    <a:gd name="connsiteX0" fmla="*/ 128270 w 909878"/>
                    <a:gd name="connsiteY0" fmla="*/ 1860155 h 1861425"/>
                    <a:gd name="connsiteX1" fmla="*/ 217170 w 909878"/>
                    <a:gd name="connsiteY1" fmla="*/ 1138795 h 1861425"/>
                    <a:gd name="connsiteX2" fmla="*/ 492760 w 909878"/>
                    <a:gd name="connsiteY2" fmla="*/ 499985 h 1861425"/>
                    <a:gd name="connsiteX3" fmla="*/ 788670 w 909878"/>
                    <a:gd name="connsiteY3" fmla="*/ 130415 h 1861425"/>
                    <a:gd name="connsiteX4" fmla="*/ 909320 w 909878"/>
                    <a:gd name="connsiteY4" fmla="*/ 875 h 1861425"/>
                    <a:gd name="connsiteX5" fmla="*/ 755650 w 909878"/>
                    <a:gd name="connsiteY5" fmla="*/ 93585 h 1861425"/>
                    <a:gd name="connsiteX6" fmla="*/ 417830 w 909878"/>
                    <a:gd name="connsiteY6" fmla="*/ 449185 h 1861425"/>
                    <a:gd name="connsiteX7" fmla="*/ 102870 w 909878"/>
                    <a:gd name="connsiteY7" fmla="*/ 1108315 h 1861425"/>
                    <a:gd name="connsiteX8" fmla="*/ 0 w 909878"/>
                    <a:gd name="connsiteY8" fmla="*/ 1861425 h 1861425"/>
                    <a:gd name="connsiteX9" fmla="*/ 128270 w 909878"/>
                    <a:gd name="connsiteY9" fmla="*/ 1861425 h 1861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9878" h="1861425">
                      <a:moveTo>
                        <a:pt x="128270" y="1860155"/>
                      </a:moveTo>
                      <a:cubicBezTo>
                        <a:pt x="127000" y="1602345"/>
                        <a:pt x="158750" y="1357235"/>
                        <a:pt x="217170" y="1138795"/>
                      </a:cubicBezTo>
                      <a:cubicBezTo>
                        <a:pt x="284480" y="884795"/>
                        <a:pt x="386080" y="667625"/>
                        <a:pt x="492760" y="499985"/>
                      </a:cubicBezTo>
                      <a:cubicBezTo>
                        <a:pt x="599440" y="331075"/>
                        <a:pt x="709930" y="211695"/>
                        <a:pt x="788670" y="130415"/>
                      </a:cubicBezTo>
                      <a:cubicBezTo>
                        <a:pt x="867410" y="50405"/>
                        <a:pt x="915670" y="8495"/>
                        <a:pt x="909320" y="875"/>
                      </a:cubicBezTo>
                      <a:cubicBezTo>
                        <a:pt x="904240" y="-5475"/>
                        <a:pt x="847090" y="22465"/>
                        <a:pt x="755650" y="93585"/>
                      </a:cubicBezTo>
                      <a:cubicBezTo>
                        <a:pt x="664210" y="164705"/>
                        <a:pt x="539750" y="279005"/>
                        <a:pt x="417830" y="449185"/>
                      </a:cubicBezTo>
                      <a:cubicBezTo>
                        <a:pt x="295910" y="618095"/>
                        <a:pt x="179070" y="841615"/>
                        <a:pt x="102870" y="1108315"/>
                      </a:cubicBezTo>
                      <a:cubicBezTo>
                        <a:pt x="36830" y="1335645"/>
                        <a:pt x="0" y="1592185"/>
                        <a:pt x="0" y="1861425"/>
                      </a:cubicBezTo>
                      <a:lnTo>
                        <a:pt x="128270" y="1861425"/>
                      </a:lnTo>
                      <a:close/>
                    </a:path>
                  </a:pathLst>
                </a:custGeom>
                <a:solidFill>
                  <a:srgbClr val="02B50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6F306A23-66EA-4F3E-979B-6FB8B96A5163}"/>
                    </a:ext>
                  </a:extLst>
                </p:cNvPr>
                <p:cNvSpPr/>
                <p:nvPr/>
              </p:nvSpPr>
              <p:spPr>
                <a:xfrm>
                  <a:off x="3197860" y="3854302"/>
                  <a:ext cx="525856" cy="1657497"/>
                </a:xfrm>
                <a:custGeom>
                  <a:avLst/>
                  <a:gdLst>
                    <a:gd name="connsiteX0" fmla="*/ 130810 w 525856"/>
                    <a:gd name="connsiteY0" fmla="*/ 1657497 h 1657497"/>
                    <a:gd name="connsiteX1" fmla="*/ 386080 w 525856"/>
                    <a:gd name="connsiteY1" fmla="*/ 557677 h 1657497"/>
                    <a:gd name="connsiteX2" fmla="*/ 523240 w 525856"/>
                    <a:gd name="connsiteY2" fmla="*/ 147 h 1657497"/>
                    <a:gd name="connsiteX3" fmla="*/ 298450 w 525856"/>
                    <a:gd name="connsiteY3" fmla="*/ 531007 h 1657497"/>
                    <a:gd name="connsiteX4" fmla="*/ 0 w 525856"/>
                    <a:gd name="connsiteY4" fmla="*/ 1656227 h 1657497"/>
                    <a:gd name="connsiteX5" fmla="*/ 130810 w 525856"/>
                    <a:gd name="connsiteY5" fmla="*/ 1656227 h 1657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5856" h="1657497">
                      <a:moveTo>
                        <a:pt x="130810" y="1657497"/>
                      </a:moveTo>
                      <a:cubicBezTo>
                        <a:pt x="222250" y="1228237"/>
                        <a:pt x="308610" y="845967"/>
                        <a:pt x="386080" y="557677"/>
                      </a:cubicBezTo>
                      <a:cubicBezTo>
                        <a:pt x="476250" y="216047"/>
                        <a:pt x="539750" y="6497"/>
                        <a:pt x="523240" y="147"/>
                      </a:cubicBezTo>
                      <a:cubicBezTo>
                        <a:pt x="508000" y="-6203"/>
                        <a:pt x="411480" y="193187"/>
                        <a:pt x="298450" y="531007"/>
                      </a:cubicBezTo>
                      <a:cubicBezTo>
                        <a:pt x="200660" y="820567"/>
                        <a:pt x="96520" y="1215537"/>
                        <a:pt x="0" y="1656227"/>
                      </a:cubicBezTo>
                      <a:lnTo>
                        <a:pt x="130810" y="1656227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B7B54634-254C-48AA-AB45-4883F3B1BF0D}"/>
                    </a:ext>
                  </a:extLst>
                </p:cNvPr>
                <p:cNvSpPr/>
                <p:nvPr/>
              </p:nvSpPr>
              <p:spPr>
                <a:xfrm>
                  <a:off x="2680745" y="4428967"/>
                  <a:ext cx="572609" cy="1082832"/>
                </a:xfrm>
                <a:custGeom>
                  <a:avLst/>
                  <a:gdLst>
                    <a:gd name="connsiteX0" fmla="*/ 193265 w 572609"/>
                    <a:gd name="connsiteY0" fmla="*/ 1082833 h 1082832"/>
                    <a:gd name="connsiteX1" fmla="*/ 227555 w 572609"/>
                    <a:gd name="connsiteY1" fmla="*/ 700563 h 1082832"/>
                    <a:gd name="connsiteX2" fmla="*/ 367255 w 572609"/>
                    <a:gd name="connsiteY2" fmla="*/ 329723 h 1082832"/>
                    <a:gd name="connsiteX3" fmla="*/ 570455 w 572609"/>
                    <a:gd name="connsiteY3" fmla="*/ 3333 h 1082832"/>
                    <a:gd name="connsiteX4" fmla="*/ 466315 w 572609"/>
                    <a:gd name="connsiteY4" fmla="*/ 46513 h 1082832"/>
                    <a:gd name="connsiteX5" fmla="*/ 252955 w 572609"/>
                    <a:gd name="connsiteY5" fmla="*/ 254793 h 1082832"/>
                    <a:gd name="connsiteX6" fmla="*/ 54835 w 572609"/>
                    <a:gd name="connsiteY6" fmla="*/ 656113 h 1082832"/>
                    <a:gd name="connsiteX7" fmla="*/ 225 w 572609"/>
                    <a:gd name="connsiteY7" fmla="*/ 1081563 h 1082832"/>
                    <a:gd name="connsiteX8" fmla="*/ 193265 w 572609"/>
                    <a:gd name="connsiteY8" fmla="*/ 1081563 h 108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2609" h="1082832">
                      <a:moveTo>
                        <a:pt x="193265" y="1082833"/>
                      </a:moveTo>
                      <a:cubicBezTo>
                        <a:pt x="189455" y="946943"/>
                        <a:pt x="202155" y="817403"/>
                        <a:pt x="227555" y="700563"/>
                      </a:cubicBezTo>
                      <a:cubicBezTo>
                        <a:pt x="259305" y="554513"/>
                        <a:pt x="312645" y="430053"/>
                        <a:pt x="367255" y="329723"/>
                      </a:cubicBezTo>
                      <a:cubicBezTo>
                        <a:pt x="479015" y="130333"/>
                        <a:pt x="589505" y="26193"/>
                        <a:pt x="570455" y="3333"/>
                      </a:cubicBezTo>
                      <a:cubicBezTo>
                        <a:pt x="562835" y="-6827"/>
                        <a:pt x="524735" y="5873"/>
                        <a:pt x="466315" y="46513"/>
                      </a:cubicBezTo>
                      <a:cubicBezTo>
                        <a:pt x="409165" y="85883"/>
                        <a:pt x="330425" y="153193"/>
                        <a:pt x="252955" y="254793"/>
                      </a:cubicBezTo>
                      <a:cubicBezTo>
                        <a:pt x="175485" y="356393"/>
                        <a:pt x="101825" y="492283"/>
                        <a:pt x="54835" y="656113"/>
                      </a:cubicBezTo>
                      <a:cubicBezTo>
                        <a:pt x="16735" y="785653"/>
                        <a:pt x="-2315" y="930433"/>
                        <a:pt x="225" y="1081563"/>
                      </a:cubicBezTo>
                      <a:lnTo>
                        <a:pt x="193265" y="1081563"/>
                      </a:lnTo>
                      <a:close/>
                    </a:path>
                  </a:pathLst>
                </a:custGeom>
                <a:solidFill>
                  <a:srgbClr val="96D3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453DE79D-9353-4B63-BD2D-B3AF22D5C4BF}"/>
                    </a:ext>
                  </a:extLst>
                </p:cNvPr>
                <p:cNvSpPr/>
                <p:nvPr/>
              </p:nvSpPr>
              <p:spPr>
                <a:xfrm>
                  <a:off x="3528059" y="3924100"/>
                  <a:ext cx="1394959" cy="1587699"/>
                </a:xfrm>
                <a:custGeom>
                  <a:avLst/>
                  <a:gdLst>
                    <a:gd name="connsiteX0" fmla="*/ 1215390 w 1394959"/>
                    <a:gd name="connsiteY0" fmla="*/ 44649 h 1587699"/>
                    <a:gd name="connsiteX1" fmla="*/ 798830 w 1394959"/>
                    <a:gd name="connsiteY1" fmla="*/ 308809 h 1587699"/>
                    <a:gd name="connsiteX2" fmla="*/ 335280 w 1394959"/>
                    <a:gd name="connsiteY2" fmla="*/ 873959 h 1587699"/>
                    <a:gd name="connsiteX3" fmla="*/ 133350 w 1394959"/>
                    <a:gd name="connsiteY3" fmla="*/ 1252419 h 1587699"/>
                    <a:gd name="connsiteX4" fmla="*/ 38100 w 1394959"/>
                    <a:gd name="connsiteY4" fmla="*/ 1460699 h 1587699"/>
                    <a:gd name="connsiteX5" fmla="*/ 1270 w 1394959"/>
                    <a:gd name="connsiteY5" fmla="*/ 1580079 h 1587699"/>
                    <a:gd name="connsiteX6" fmla="*/ 0 w 1394959"/>
                    <a:gd name="connsiteY6" fmla="*/ 1587699 h 1587699"/>
                    <a:gd name="connsiteX7" fmla="*/ 223520 w 1394959"/>
                    <a:gd name="connsiteY7" fmla="*/ 1587699 h 1587699"/>
                    <a:gd name="connsiteX8" fmla="*/ 240030 w 1394959"/>
                    <a:gd name="connsiteY8" fmla="*/ 1536899 h 1587699"/>
                    <a:gd name="connsiteX9" fmla="*/ 256540 w 1394959"/>
                    <a:gd name="connsiteY9" fmla="*/ 1498799 h 1587699"/>
                    <a:gd name="connsiteX10" fmla="*/ 266700 w 1394959"/>
                    <a:gd name="connsiteY10" fmla="*/ 1479749 h 1587699"/>
                    <a:gd name="connsiteX11" fmla="*/ 273050 w 1394959"/>
                    <a:gd name="connsiteY11" fmla="*/ 1463240 h 1587699"/>
                    <a:gd name="connsiteX12" fmla="*/ 314960 w 1394959"/>
                    <a:gd name="connsiteY12" fmla="*/ 1364179 h 1587699"/>
                    <a:gd name="connsiteX13" fmla="*/ 326390 w 1394959"/>
                    <a:gd name="connsiteY13" fmla="*/ 1338779 h 1587699"/>
                    <a:gd name="connsiteX14" fmla="*/ 508000 w 1394959"/>
                    <a:gd name="connsiteY14" fmla="*/ 973019 h 1587699"/>
                    <a:gd name="connsiteX15" fmla="*/ 905510 w 1394959"/>
                    <a:gd name="connsiteY15" fmla="*/ 416759 h 1587699"/>
                    <a:gd name="connsiteX16" fmla="*/ 1256030 w 1394959"/>
                    <a:gd name="connsiteY16" fmla="*/ 115769 h 1587699"/>
                    <a:gd name="connsiteX17" fmla="*/ 1394460 w 1394959"/>
                    <a:gd name="connsiteY17" fmla="*/ 4009 h 1587699"/>
                    <a:gd name="connsiteX18" fmla="*/ 1215390 w 1394959"/>
                    <a:gd name="connsiteY18" fmla="*/ 44649 h 1587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94959" h="1587699">
                      <a:moveTo>
                        <a:pt x="1215390" y="44649"/>
                      </a:moveTo>
                      <a:cubicBezTo>
                        <a:pt x="1107440" y="87829"/>
                        <a:pt x="956310" y="170379"/>
                        <a:pt x="798830" y="308809"/>
                      </a:cubicBezTo>
                      <a:cubicBezTo>
                        <a:pt x="640080" y="445969"/>
                        <a:pt x="477520" y="639009"/>
                        <a:pt x="335280" y="873959"/>
                      </a:cubicBezTo>
                      <a:cubicBezTo>
                        <a:pt x="262890" y="990799"/>
                        <a:pt x="195580" y="1117799"/>
                        <a:pt x="133350" y="1252419"/>
                      </a:cubicBezTo>
                      <a:lnTo>
                        <a:pt x="38100" y="1460699"/>
                      </a:lnTo>
                      <a:cubicBezTo>
                        <a:pt x="21590" y="1502609"/>
                        <a:pt x="11430" y="1543249"/>
                        <a:pt x="1270" y="1580079"/>
                      </a:cubicBezTo>
                      <a:cubicBezTo>
                        <a:pt x="1270" y="1581349"/>
                        <a:pt x="0" y="1583890"/>
                        <a:pt x="0" y="1587699"/>
                      </a:cubicBezTo>
                      <a:lnTo>
                        <a:pt x="223520" y="1587699"/>
                      </a:lnTo>
                      <a:cubicBezTo>
                        <a:pt x="228600" y="1569919"/>
                        <a:pt x="233680" y="1552140"/>
                        <a:pt x="240030" y="1536899"/>
                      </a:cubicBezTo>
                      <a:cubicBezTo>
                        <a:pt x="245110" y="1522929"/>
                        <a:pt x="250190" y="1510229"/>
                        <a:pt x="256540" y="1498799"/>
                      </a:cubicBezTo>
                      <a:cubicBezTo>
                        <a:pt x="256540" y="1498799"/>
                        <a:pt x="262890" y="1488640"/>
                        <a:pt x="266700" y="1479749"/>
                      </a:cubicBezTo>
                      <a:lnTo>
                        <a:pt x="273050" y="1463240"/>
                      </a:lnTo>
                      <a:lnTo>
                        <a:pt x="314960" y="1364179"/>
                      </a:lnTo>
                      <a:lnTo>
                        <a:pt x="326390" y="1338779"/>
                      </a:lnTo>
                      <a:cubicBezTo>
                        <a:pt x="383540" y="1209240"/>
                        <a:pt x="444500" y="1086049"/>
                        <a:pt x="508000" y="973019"/>
                      </a:cubicBezTo>
                      <a:cubicBezTo>
                        <a:pt x="633730" y="746959"/>
                        <a:pt x="772160" y="558999"/>
                        <a:pt x="905510" y="416759"/>
                      </a:cubicBezTo>
                      <a:cubicBezTo>
                        <a:pt x="1038860" y="274519"/>
                        <a:pt x="1165860" y="179269"/>
                        <a:pt x="1256030" y="115769"/>
                      </a:cubicBezTo>
                      <a:cubicBezTo>
                        <a:pt x="1346200" y="52269"/>
                        <a:pt x="1400810" y="17979"/>
                        <a:pt x="1394460" y="4009"/>
                      </a:cubicBezTo>
                      <a:cubicBezTo>
                        <a:pt x="1388110" y="-6151"/>
                        <a:pt x="1323340" y="1469"/>
                        <a:pt x="1215390" y="44649"/>
                      </a:cubicBez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F1FDB9AA-630B-4075-AF0A-B0E323104DD6}"/>
                  </a:ext>
                </a:extLst>
              </p:cNvPr>
              <p:cNvSpPr/>
              <p:nvPr/>
            </p:nvSpPr>
            <p:spPr>
              <a:xfrm>
                <a:off x="9374134" y="2159000"/>
                <a:ext cx="572505" cy="3133090"/>
              </a:xfrm>
              <a:custGeom>
                <a:avLst/>
                <a:gdLst>
                  <a:gd name="connsiteX0" fmla="*/ 337556 w 572505"/>
                  <a:gd name="connsiteY0" fmla="*/ 3133090 h 3133090"/>
                  <a:gd name="connsiteX1" fmla="*/ 572506 w 572505"/>
                  <a:gd name="connsiteY1" fmla="*/ 3115310 h 3133090"/>
                  <a:gd name="connsiteX2" fmla="*/ 501386 w 572505"/>
                  <a:gd name="connsiteY2" fmla="*/ 2772410 h 3133090"/>
                  <a:gd name="connsiteX3" fmla="*/ 393436 w 572505"/>
                  <a:gd name="connsiteY3" fmla="*/ 2471420 h 3133090"/>
                  <a:gd name="connsiteX4" fmla="*/ 301996 w 572505"/>
                  <a:gd name="connsiteY4" fmla="*/ 2194560 h 3133090"/>
                  <a:gd name="connsiteX5" fmla="*/ 248656 w 572505"/>
                  <a:gd name="connsiteY5" fmla="*/ 1920240 h 3133090"/>
                  <a:gd name="connsiteX6" fmla="*/ 177536 w 572505"/>
                  <a:gd name="connsiteY6" fmla="*/ 929640 h 3133090"/>
                  <a:gd name="connsiteX7" fmla="*/ 154676 w 572505"/>
                  <a:gd name="connsiteY7" fmla="*/ 250190 h 3133090"/>
                  <a:gd name="connsiteX8" fmla="*/ 111496 w 572505"/>
                  <a:gd name="connsiteY8" fmla="*/ 0 h 3133090"/>
                  <a:gd name="connsiteX9" fmla="*/ 63235 w 572505"/>
                  <a:gd name="connsiteY9" fmla="*/ 248920 h 3133090"/>
                  <a:gd name="connsiteX10" fmla="*/ 11166 w 572505"/>
                  <a:gd name="connsiteY10" fmla="*/ 928370 h 3133090"/>
                  <a:gd name="connsiteX11" fmla="*/ 34026 w 572505"/>
                  <a:gd name="connsiteY11" fmla="*/ 1950720 h 3133090"/>
                  <a:gd name="connsiteX12" fmla="*/ 84826 w 572505"/>
                  <a:gd name="connsiteY12" fmla="*/ 2250440 h 3133090"/>
                  <a:gd name="connsiteX13" fmla="*/ 177536 w 572505"/>
                  <a:gd name="connsiteY13" fmla="*/ 2551430 h 3133090"/>
                  <a:gd name="connsiteX14" fmla="*/ 337556 w 572505"/>
                  <a:gd name="connsiteY14" fmla="*/ 3133090 h 3133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72505" h="3133090">
                    <a:moveTo>
                      <a:pt x="337556" y="3133090"/>
                    </a:moveTo>
                    <a:lnTo>
                      <a:pt x="572506" y="3115310"/>
                    </a:lnTo>
                    <a:cubicBezTo>
                      <a:pt x="562346" y="2993390"/>
                      <a:pt x="534406" y="2879090"/>
                      <a:pt x="501386" y="2772410"/>
                    </a:cubicBezTo>
                    <a:cubicBezTo>
                      <a:pt x="467096" y="2665730"/>
                      <a:pt x="428996" y="2566670"/>
                      <a:pt x="393436" y="2471420"/>
                    </a:cubicBezTo>
                    <a:cubicBezTo>
                      <a:pt x="357876" y="2376170"/>
                      <a:pt x="324856" y="2283460"/>
                      <a:pt x="301996" y="2194560"/>
                    </a:cubicBezTo>
                    <a:cubicBezTo>
                      <a:pt x="280406" y="2106930"/>
                      <a:pt x="262626" y="2010410"/>
                      <a:pt x="248656" y="1920240"/>
                    </a:cubicBezTo>
                    <a:cubicBezTo>
                      <a:pt x="192776" y="1554480"/>
                      <a:pt x="186426" y="1215390"/>
                      <a:pt x="177536" y="929640"/>
                    </a:cubicBezTo>
                    <a:cubicBezTo>
                      <a:pt x="171186" y="643890"/>
                      <a:pt x="166106" y="410210"/>
                      <a:pt x="154676" y="250190"/>
                    </a:cubicBezTo>
                    <a:cubicBezTo>
                      <a:pt x="143246" y="88900"/>
                      <a:pt x="128006" y="0"/>
                      <a:pt x="111496" y="0"/>
                    </a:cubicBezTo>
                    <a:cubicBezTo>
                      <a:pt x="94985" y="0"/>
                      <a:pt x="79746" y="88900"/>
                      <a:pt x="63235" y="248920"/>
                    </a:cubicBezTo>
                    <a:cubicBezTo>
                      <a:pt x="46726" y="408940"/>
                      <a:pt x="26406" y="640080"/>
                      <a:pt x="11166" y="928370"/>
                    </a:cubicBezTo>
                    <a:cubicBezTo>
                      <a:pt x="-1534" y="1216660"/>
                      <a:pt x="-12965" y="1563370"/>
                      <a:pt x="34026" y="1950720"/>
                    </a:cubicBezTo>
                    <a:cubicBezTo>
                      <a:pt x="46726" y="2048510"/>
                      <a:pt x="60696" y="2145030"/>
                      <a:pt x="84826" y="2250440"/>
                    </a:cubicBezTo>
                    <a:cubicBezTo>
                      <a:pt x="108956" y="2353310"/>
                      <a:pt x="143246" y="2453640"/>
                      <a:pt x="177536" y="2551430"/>
                    </a:cubicBezTo>
                    <a:cubicBezTo>
                      <a:pt x="244846" y="2745740"/>
                      <a:pt x="322316" y="2938780"/>
                      <a:pt x="337556" y="313309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808A36E1-CBBC-47F7-9B68-392D53874871}"/>
                  </a:ext>
                </a:extLst>
              </p:cNvPr>
              <p:cNvSpPr/>
              <p:nvPr/>
            </p:nvSpPr>
            <p:spPr>
              <a:xfrm>
                <a:off x="10941050" y="4174168"/>
                <a:ext cx="758830" cy="1197931"/>
              </a:xfrm>
              <a:custGeom>
                <a:avLst/>
                <a:gdLst>
                  <a:gd name="connsiteX0" fmla="*/ 0 w 758830"/>
                  <a:gd name="connsiteY0" fmla="*/ 1168722 h 1197931"/>
                  <a:gd name="connsiteX1" fmla="*/ 138430 w 758830"/>
                  <a:gd name="connsiteY1" fmla="*/ 1197932 h 1197931"/>
                  <a:gd name="connsiteX2" fmla="*/ 287020 w 758830"/>
                  <a:gd name="connsiteY2" fmla="*/ 682312 h 1197931"/>
                  <a:gd name="connsiteX3" fmla="*/ 485140 w 758830"/>
                  <a:gd name="connsiteY3" fmla="*/ 298772 h 1197931"/>
                  <a:gd name="connsiteX4" fmla="*/ 758190 w 758830"/>
                  <a:gd name="connsiteY4" fmla="*/ 2862 h 1197931"/>
                  <a:gd name="connsiteX5" fmla="*/ 647700 w 758830"/>
                  <a:gd name="connsiteY5" fmla="*/ 37152 h 1197931"/>
                  <a:gd name="connsiteX6" fmla="*/ 406400 w 758830"/>
                  <a:gd name="connsiteY6" fmla="*/ 237812 h 1197931"/>
                  <a:gd name="connsiteX7" fmla="*/ 166370 w 758830"/>
                  <a:gd name="connsiteY7" fmla="*/ 634052 h 1197931"/>
                  <a:gd name="connsiteX8" fmla="*/ 0 w 758830"/>
                  <a:gd name="connsiteY8" fmla="*/ 1168722 h 119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8830" h="1197931">
                    <a:moveTo>
                      <a:pt x="0" y="1168722"/>
                    </a:moveTo>
                    <a:lnTo>
                      <a:pt x="138430" y="1197932"/>
                    </a:lnTo>
                    <a:cubicBezTo>
                      <a:pt x="177800" y="1009972"/>
                      <a:pt x="227330" y="834712"/>
                      <a:pt x="287020" y="682312"/>
                    </a:cubicBezTo>
                    <a:cubicBezTo>
                      <a:pt x="345440" y="528642"/>
                      <a:pt x="415290" y="399102"/>
                      <a:pt x="485140" y="298772"/>
                    </a:cubicBezTo>
                    <a:cubicBezTo>
                      <a:pt x="626110" y="95572"/>
                      <a:pt x="769620" y="21912"/>
                      <a:pt x="758190" y="2862"/>
                    </a:cubicBezTo>
                    <a:cubicBezTo>
                      <a:pt x="754380" y="-4758"/>
                      <a:pt x="713740" y="1592"/>
                      <a:pt x="647700" y="37152"/>
                    </a:cubicBezTo>
                    <a:cubicBezTo>
                      <a:pt x="581660" y="71442"/>
                      <a:pt x="492760" y="136212"/>
                      <a:pt x="406400" y="237812"/>
                    </a:cubicBezTo>
                    <a:cubicBezTo>
                      <a:pt x="318770" y="338142"/>
                      <a:pt x="234950" y="474032"/>
                      <a:pt x="166370" y="634052"/>
                    </a:cubicBezTo>
                    <a:cubicBezTo>
                      <a:pt x="96520" y="791532"/>
                      <a:pt x="40640" y="974412"/>
                      <a:pt x="0" y="1168722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A277C1F-D1C7-4E4D-8619-A7D3CE81D167}"/>
                  </a:ext>
                </a:extLst>
              </p:cNvPr>
              <p:cNvSpPr/>
              <p:nvPr/>
            </p:nvSpPr>
            <p:spPr>
              <a:xfrm>
                <a:off x="9758680" y="3266435"/>
                <a:ext cx="180817" cy="2147574"/>
              </a:xfrm>
              <a:custGeom>
                <a:avLst/>
                <a:gdLst>
                  <a:gd name="connsiteX0" fmla="*/ 0 w 180817"/>
                  <a:gd name="connsiteY0" fmla="*/ 2133605 h 2147574"/>
                  <a:gd name="connsiteX1" fmla="*/ 140970 w 180817"/>
                  <a:gd name="connsiteY1" fmla="*/ 2147575 h 2147574"/>
                  <a:gd name="connsiteX2" fmla="*/ 154939 w 180817"/>
                  <a:gd name="connsiteY2" fmla="*/ 624845 h 2147574"/>
                  <a:gd name="connsiteX3" fmla="*/ 69850 w 180817"/>
                  <a:gd name="connsiteY3" fmla="*/ 5 h 2147574"/>
                  <a:gd name="connsiteX4" fmla="*/ 54610 w 180817"/>
                  <a:gd name="connsiteY4" fmla="*/ 628655 h 2147574"/>
                  <a:gd name="connsiteX5" fmla="*/ 0 w 180817"/>
                  <a:gd name="connsiteY5" fmla="*/ 2133605 h 214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817" h="2147574">
                    <a:moveTo>
                      <a:pt x="0" y="2133605"/>
                    </a:moveTo>
                    <a:lnTo>
                      <a:pt x="140970" y="2147575"/>
                    </a:lnTo>
                    <a:cubicBezTo>
                      <a:pt x="199389" y="1554485"/>
                      <a:pt x="184150" y="1012195"/>
                      <a:pt x="154939" y="624845"/>
                    </a:cubicBezTo>
                    <a:cubicBezTo>
                      <a:pt x="125730" y="236225"/>
                      <a:pt x="88900" y="-1265"/>
                      <a:pt x="69850" y="5"/>
                    </a:cubicBezTo>
                    <a:cubicBezTo>
                      <a:pt x="49530" y="1275"/>
                      <a:pt x="50800" y="241305"/>
                      <a:pt x="54610" y="628655"/>
                    </a:cubicBezTo>
                    <a:cubicBezTo>
                      <a:pt x="58420" y="1014735"/>
                      <a:pt x="57150" y="1548135"/>
                      <a:pt x="0" y="2133605"/>
                    </a:cubicBezTo>
                    <a:close/>
                  </a:path>
                </a:pathLst>
              </a:custGeom>
              <a:solidFill>
                <a:srgbClr val="02B50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230975DE-0096-457A-963D-CD3BA7162EB1}"/>
                  </a:ext>
                </a:extLst>
              </p:cNvPr>
              <p:cNvSpPr/>
              <p:nvPr/>
            </p:nvSpPr>
            <p:spPr>
              <a:xfrm>
                <a:off x="10151091" y="1814054"/>
                <a:ext cx="2033472" cy="3551695"/>
              </a:xfrm>
              <a:custGeom>
                <a:avLst/>
                <a:gdLst>
                  <a:gd name="connsiteX0" fmla="*/ 20338 w 2033472"/>
                  <a:gd name="connsiteY0" fmla="*/ 3551695 h 3551695"/>
                  <a:gd name="connsiteX1" fmla="*/ 160038 w 2033472"/>
                  <a:gd name="connsiteY1" fmla="*/ 3535185 h 3551695"/>
                  <a:gd name="connsiteX2" fmla="*/ 181628 w 2033472"/>
                  <a:gd name="connsiteY2" fmla="*/ 2699525 h 3551695"/>
                  <a:gd name="connsiteX3" fmla="*/ 400068 w 2033472"/>
                  <a:gd name="connsiteY3" fmla="*/ 1947685 h 3551695"/>
                  <a:gd name="connsiteX4" fmla="*/ 1107458 w 2033472"/>
                  <a:gd name="connsiteY4" fmla="*/ 821195 h 3551695"/>
                  <a:gd name="connsiteX5" fmla="*/ 1767858 w 2033472"/>
                  <a:gd name="connsiteY5" fmla="*/ 203975 h 3551695"/>
                  <a:gd name="connsiteX6" fmla="*/ 2033288 w 2033472"/>
                  <a:gd name="connsiteY6" fmla="*/ 775 h 3551695"/>
                  <a:gd name="connsiteX7" fmla="*/ 1736108 w 2033472"/>
                  <a:gd name="connsiteY7" fmla="*/ 159525 h 3551695"/>
                  <a:gd name="connsiteX8" fmla="*/ 1033798 w 2033472"/>
                  <a:gd name="connsiteY8" fmla="*/ 755155 h 3551695"/>
                  <a:gd name="connsiteX9" fmla="*/ 280688 w 2033472"/>
                  <a:gd name="connsiteY9" fmla="*/ 1896885 h 3551695"/>
                  <a:gd name="connsiteX10" fmla="*/ 45738 w 2033472"/>
                  <a:gd name="connsiteY10" fmla="*/ 2676665 h 3551695"/>
                  <a:gd name="connsiteX11" fmla="*/ 20338 w 2033472"/>
                  <a:gd name="connsiteY11" fmla="*/ 3551695 h 3551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472" h="3551695">
                    <a:moveTo>
                      <a:pt x="20338" y="3551695"/>
                    </a:moveTo>
                    <a:lnTo>
                      <a:pt x="160038" y="3535185"/>
                    </a:lnTo>
                    <a:cubicBezTo>
                      <a:pt x="125748" y="3250705"/>
                      <a:pt x="137178" y="2967495"/>
                      <a:pt x="181628" y="2699525"/>
                    </a:cubicBezTo>
                    <a:cubicBezTo>
                      <a:pt x="226078" y="2431555"/>
                      <a:pt x="303548" y="2178825"/>
                      <a:pt x="400068" y="1947685"/>
                    </a:cubicBezTo>
                    <a:cubicBezTo>
                      <a:pt x="593108" y="1484135"/>
                      <a:pt x="857268" y="1108215"/>
                      <a:pt x="1107458" y="821195"/>
                    </a:cubicBezTo>
                    <a:cubicBezTo>
                      <a:pt x="1358918" y="534175"/>
                      <a:pt x="1597678" y="334785"/>
                      <a:pt x="1767858" y="203975"/>
                    </a:cubicBezTo>
                    <a:cubicBezTo>
                      <a:pt x="1938038" y="74435"/>
                      <a:pt x="2038368" y="9665"/>
                      <a:pt x="2033288" y="775"/>
                    </a:cubicBezTo>
                    <a:cubicBezTo>
                      <a:pt x="2029478" y="-6845"/>
                      <a:pt x="1918988" y="41415"/>
                      <a:pt x="1736108" y="159525"/>
                    </a:cubicBezTo>
                    <a:cubicBezTo>
                      <a:pt x="1554498" y="277635"/>
                      <a:pt x="1300498" y="469405"/>
                      <a:pt x="1033798" y="755155"/>
                    </a:cubicBezTo>
                    <a:cubicBezTo>
                      <a:pt x="768368" y="1039635"/>
                      <a:pt x="487698" y="1420635"/>
                      <a:pt x="280688" y="1896885"/>
                    </a:cubicBezTo>
                    <a:cubicBezTo>
                      <a:pt x="177818" y="2134375"/>
                      <a:pt x="93998" y="2397265"/>
                      <a:pt x="45738" y="2676665"/>
                    </a:cubicBezTo>
                    <a:cubicBezTo>
                      <a:pt x="-2522" y="2954795"/>
                      <a:pt x="-15222" y="3251975"/>
                      <a:pt x="20338" y="3551695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C4A7036-1D58-4142-BAA6-5D918832E427}"/>
                  </a:ext>
                </a:extLst>
              </p:cNvPr>
              <p:cNvSpPr/>
              <p:nvPr/>
            </p:nvSpPr>
            <p:spPr>
              <a:xfrm>
                <a:off x="11504930" y="3955483"/>
                <a:ext cx="590258" cy="1356925"/>
              </a:xfrm>
              <a:custGeom>
                <a:avLst/>
                <a:gdLst>
                  <a:gd name="connsiteX0" fmla="*/ 0 w 590258"/>
                  <a:gd name="connsiteY0" fmla="*/ 1349306 h 1356925"/>
                  <a:gd name="connsiteX1" fmla="*/ 140970 w 590258"/>
                  <a:gd name="connsiteY1" fmla="*/ 1356926 h 1356925"/>
                  <a:gd name="connsiteX2" fmla="*/ 250189 w 590258"/>
                  <a:gd name="connsiteY2" fmla="*/ 819716 h 1356925"/>
                  <a:gd name="connsiteX3" fmla="*/ 419100 w 590258"/>
                  <a:gd name="connsiteY3" fmla="*/ 395536 h 1356925"/>
                  <a:gd name="connsiteX4" fmla="*/ 588010 w 590258"/>
                  <a:gd name="connsiteY4" fmla="*/ 566 h 1356925"/>
                  <a:gd name="connsiteX5" fmla="*/ 331470 w 590258"/>
                  <a:gd name="connsiteY5" fmla="*/ 349816 h 1356925"/>
                  <a:gd name="connsiteX6" fmla="*/ 128270 w 590258"/>
                  <a:gd name="connsiteY6" fmla="*/ 776536 h 1356925"/>
                  <a:gd name="connsiteX7" fmla="*/ 0 w 590258"/>
                  <a:gd name="connsiteY7" fmla="*/ 1349306 h 135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0258" h="1356925">
                    <a:moveTo>
                      <a:pt x="0" y="1349306"/>
                    </a:moveTo>
                    <a:lnTo>
                      <a:pt x="140970" y="1356926"/>
                    </a:lnTo>
                    <a:cubicBezTo>
                      <a:pt x="151130" y="1163886"/>
                      <a:pt x="196850" y="982276"/>
                      <a:pt x="250189" y="819716"/>
                    </a:cubicBezTo>
                    <a:cubicBezTo>
                      <a:pt x="303530" y="657156"/>
                      <a:pt x="364489" y="513646"/>
                      <a:pt x="419100" y="395536"/>
                    </a:cubicBezTo>
                    <a:cubicBezTo>
                      <a:pt x="528320" y="156776"/>
                      <a:pt x="604520" y="11996"/>
                      <a:pt x="588010" y="566"/>
                    </a:cubicBezTo>
                    <a:cubicBezTo>
                      <a:pt x="572770" y="-9594"/>
                      <a:pt x="466089" y="117406"/>
                      <a:pt x="331470" y="349816"/>
                    </a:cubicBezTo>
                    <a:cubicBezTo>
                      <a:pt x="264160" y="465386"/>
                      <a:pt x="191770" y="608896"/>
                      <a:pt x="128270" y="776536"/>
                    </a:cubicBezTo>
                    <a:cubicBezTo>
                      <a:pt x="64770" y="942906"/>
                      <a:pt x="11430" y="1137216"/>
                      <a:pt x="0" y="1349306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93907A7-1972-4F3A-AA8C-8DFD870AF486}"/>
                  </a:ext>
                </a:extLst>
              </p:cNvPr>
              <p:cNvSpPr/>
              <p:nvPr/>
            </p:nvSpPr>
            <p:spPr>
              <a:xfrm>
                <a:off x="10055859" y="10820"/>
                <a:ext cx="1323322" cy="5834989"/>
              </a:xfrm>
              <a:custGeom>
                <a:avLst/>
                <a:gdLst>
                  <a:gd name="connsiteX0" fmla="*/ 0 w 1323322"/>
                  <a:gd name="connsiteY0" fmla="*/ 5826100 h 5834989"/>
                  <a:gd name="connsiteX1" fmla="*/ 234950 w 1323322"/>
                  <a:gd name="connsiteY1" fmla="*/ 5834989 h 5834989"/>
                  <a:gd name="connsiteX2" fmla="*/ 254000 w 1323322"/>
                  <a:gd name="connsiteY2" fmla="*/ 3461359 h 5834989"/>
                  <a:gd name="connsiteX3" fmla="*/ 340360 w 1323322"/>
                  <a:gd name="connsiteY3" fmla="*/ 2441550 h 5834989"/>
                  <a:gd name="connsiteX4" fmla="*/ 533400 w 1323322"/>
                  <a:gd name="connsiteY4" fmla="*/ 1575409 h 5834989"/>
                  <a:gd name="connsiteX5" fmla="*/ 1069340 w 1323322"/>
                  <a:gd name="connsiteY5" fmla="*/ 407009 h 5834989"/>
                  <a:gd name="connsiteX6" fmla="*/ 1322071 w 1323322"/>
                  <a:gd name="connsiteY6" fmla="*/ 609 h 5834989"/>
                  <a:gd name="connsiteX7" fmla="*/ 993140 w 1323322"/>
                  <a:gd name="connsiteY7" fmla="*/ 354939 h 5834989"/>
                  <a:gd name="connsiteX8" fmla="*/ 374650 w 1323322"/>
                  <a:gd name="connsiteY8" fmla="*/ 1523339 h 5834989"/>
                  <a:gd name="connsiteX9" fmla="*/ 147320 w 1323322"/>
                  <a:gd name="connsiteY9" fmla="*/ 2411069 h 5834989"/>
                  <a:gd name="connsiteX10" fmla="*/ 36830 w 1323322"/>
                  <a:gd name="connsiteY10" fmla="*/ 3452470 h 5834989"/>
                  <a:gd name="connsiteX11" fmla="*/ 0 w 1323322"/>
                  <a:gd name="connsiteY11" fmla="*/ 5826100 h 583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23322" h="5834989">
                    <a:moveTo>
                      <a:pt x="0" y="5826100"/>
                    </a:moveTo>
                    <a:lnTo>
                      <a:pt x="234950" y="5834989"/>
                    </a:lnTo>
                    <a:cubicBezTo>
                      <a:pt x="264160" y="4986630"/>
                      <a:pt x="226060" y="4185259"/>
                      <a:pt x="254000" y="3461359"/>
                    </a:cubicBezTo>
                    <a:cubicBezTo>
                      <a:pt x="266700" y="3099409"/>
                      <a:pt x="293370" y="2757779"/>
                      <a:pt x="340360" y="2441550"/>
                    </a:cubicBezTo>
                    <a:cubicBezTo>
                      <a:pt x="387350" y="2125319"/>
                      <a:pt x="453390" y="1834489"/>
                      <a:pt x="533400" y="1575409"/>
                    </a:cubicBezTo>
                    <a:cubicBezTo>
                      <a:pt x="693420" y="1055979"/>
                      <a:pt x="908050" y="666089"/>
                      <a:pt x="1069340" y="407009"/>
                    </a:cubicBezTo>
                    <a:cubicBezTo>
                      <a:pt x="1231900" y="147929"/>
                      <a:pt x="1336040" y="12039"/>
                      <a:pt x="1322071" y="609"/>
                    </a:cubicBezTo>
                    <a:cubicBezTo>
                      <a:pt x="1310640" y="-9551"/>
                      <a:pt x="1182371" y="107289"/>
                      <a:pt x="993140" y="354939"/>
                    </a:cubicBezTo>
                    <a:cubicBezTo>
                      <a:pt x="805180" y="602589"/>
                      <a:pt x="560070" y="991209"/>
                      <a:pt x="374650" y="1523339"/>
                    </a:cubicBezTo>
                    <a:cubicBezTo>
                      <a:pt x="280670" y="1787499"/>
                      <a:pt x="203200" y="2085949"/>
                      <a:pt x="147320" y="2411069"/>
                    </a:cubicBezTo>
                    <a:cubicBezTo>
                      <a:pt x="90170" y="2734919"/>
                      <a:pt x="55880" y="3085440"/>
                      <a:pt x="36830" y="3452470"/>
                    </a:cubicBezTo>
                    <a:cubicBezTo>
                      <a:pt x="-2540" y="4186529"/>
                      <a:pt x="27940" y="4991710"/>
                      <a:pt x="0" y="582610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6C1BE1E3-2C81-4F04-9FA1-6CC0375AC154}"/>
                  </a:ext>
                </a:extLst>
              </p:cNvPr>
              <p:cNvSpPr/>
              <p:nvPr/>
            </p:nvSpPr>
            <p:spPr>
              <a:xfrm>
                <a:off x="10086340" y="3827779"/>
                <a:ext cx="25400" cy="59690"/>
              </a:xfrm>
              <a:custGeom>
                <a:avLst/>
                <a:gdLst>
                  <a:gd name="connsiteX0" fmla="*/ 25400 w 25400"/>
                  <a:gd name="connsiteY0" fmla="*/ 0 h 59690"/>
                  <a:gd name="connsiteX1" fmla="*/ 0 w 25400"/>
                  <a:gd name="connsiteY1" fmla="*/ 59690 h 59690"/>
                  <a:gd name="connsiteX2" fmla="*/ 25400 w 25400"/>
                  <a:gd name="connsiteY2" fmla="*/ 0 h 5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" h="59690">
                    <a:moveTo>
                      <a:pt x="25400" y="0"/>
                    </a:moveTo>
                    <a:cubicBezTo>
                      <a:pt x="21590" y="21590"/>
                      <a:pt x="11430" y="41910"/>
                      <a:pt x="0" y="59690"/>
                    </a:cubicBezTo>
                    <a:cubicBezTo>
                      <a:pt x="7620" y="38100"/>
                      <a:pt x="16510" y="19050"/>
                      <a:pt x="25400" y="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6AF1DFF-3011-49DA-B224-C341981886F1}"/>
                  </a:ext>
                </a:extLst>
              </p:cNvPr>
              <p:cNvSpPr/>
              <p:nvPr/>
            </p:nvSpPr>
            <p:spPr>
              <a:xfrm>
                <a:off x="9949418" y="2241788"/>
                <a:ext cx="261432" cy="261432"/>
              </a:xfrm>
              <a:custGeom>
                <a:avLst/>
                <a:gdLst>
                  <a:gd name="connsiteX0" fmla="*/ 260112 w 261432"/>
                  <a:gd name="connsiteY0" fmla="*/ 149621 h 261432"/>
                  <a:gd name="connsiteX1" fmla="*/ 112791 w 261432"/>
                  <a:gd name="connsiteY1" fmla="*/ 260111 h 261432"/>
                  <a:gd name="connsiteX2" fmla="*/ 1031 w 261432"/>
                  <a:gd name="connsiteY2" fmla="*/ 112791 h 261432"/>
                  <a:gd name="connsiteX3" fmla="*/ 148351 w 261432"/>
                  <a:gd name="connsiteY3" fmla="*/ 1031 h 261432"/>
                  <a:gd name="connsiteX4" fmla="*/ 260112 w 261432"/>
                  <a:gd name="connsiteY4" fmla="*/ 149621 h 261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432" h="261432">
                    <a:moveTo>
                      <a:pt x="260112" y="149621"/>
                    </a:moveTo>
                    <a:cubicBezTo>
                      <a:pt x="249951" y="220741"/>
                      <a:pt x="183912" y="270271"/>
                      <a:pt x="112791" y="260111"/>
                    </a:cubicBezTo>
                    <a:cubicBezTo>
                      <a:pt x="41672" y="249951"/>
                      <a:pt x="-7859" y="183911"/>
                      <a:pt x="1031" y="112791"/>
                    </a:cubicBezTo>
                    <a:cubicBezTo>
                      <a:pt x="11191" y="41671"/>
                      <a:pt x="77231" y="-7859"/>
                      <a:pt x="148351" y="1031"/>
                    </a:cubicBezTo>
                    <a:cubicBezTo>
                      <a:pt x="220741" y="12461"/>
                      <a:pt x="270272" y="78501"/>
                      <a:pt x="260112" y="1496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73F5AB9B-BEEE-4EF1-A31C-9976A60A6C5B}"/>
                  </a:ext>
                </a:extLst>
              </p:cNvPr>
              <p:cNvSpPr/>
              <p:nvPr/>
            </p:nvSpPr>
            <p:spPr>
              <a:xfrm>
                <a:off x="10110398" y="2758369"/>
                <a:ext cx="306210" cy="306158"/>
              </a:xfrm>
              <a:custGeom>
                <a:avLst/>
                <a:gdLst>
                  <a:gd name="connsiteX0" fmla="*/ 306141 w 306210"/>
                  <a:gd name="connsiteY0" fmla="*/ 156281 h 306158"/>
                  <a:gd name="connsiteX1" fmla="*/ 148661 w 306210"/>
                  <a:gd name="connsiteY1" fmla="*/ 306141 h 306158"/>
                  <a:gd name="connsiteX2" fmla="*/ 71 w 306210"/>
                  <a:gd name="connsiteY2" fmla="*/ 148661 h 306158"/>
                  <a:gd name="connsiteX3" fmla="*/ 157551 w 306210"/>
                  <a:gd name="connsiteY3" fmla="*/ 71 h 306158"/>
                  <a:gd name="connsiteX4" fmla="*/ 306141 w 306210"/>
                  <a:gd name="connsiteY4" fmla="*/ 156281 h 306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10" h="306158">
                    <a:moveTo>
                      <a:pt x="306141" y="156281"/>
                    </a:moveTo>
                    <a:cubicBezTo>
                      <a:pt x="303601" y="241371"/>
                      <a:pt x="233751" y="307411"/>
                      <a:pt x="148661" y="306141"/>
                    </a:cubicBezTo>
                    <a:cubicBezTo>
                      <a:pt x="63571" y="304871"/>
                      <a:pt x="-2469" y="232481"/>
                      <a:pt x="71" y="148661"/>
                    </a:cubicBezTo>
                    <a:cubicBezTo>
                      <a:pt x="2611" y="63571"/>
                      <a:pt x="72461" y="-2469"/>
                      <a:pt x="157551" y="71"/>
                    </a:cubicBezTo>
                    <a:cubicBezTo>
                      <a:pt x="241371" y="71"/>
                      <a:pt x="308681" y="71191"/>
                      <a:pt x="306141" y="15628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6FEE36E-FC8D-4BA9-9885-55E869F3DA6C}"/>
                  </a:ext>
                </a:extLst>
              </p:cNvPr>
              <p:cNvSpPr/>
              <p:nvPr/>
            </p:nvSpPr>
            <p:spPr>
              <a:xfrm>
                <a:off x="10046969" y="3887470"/>
                <a:ext cx="39370" cy="41909"/>
              </a:xfrm>
              <a:custGeom>
                <a:avLst/>
                <a:gdLst>
                  <a:gd name="connsiteX0" fmla="*/ 0 w 39370"/>
                  <a:gd name="connsiteY0" fmla="*/ 38100 h 41909"/>
                  <a:gd name="connsiteX1" fmla="*/ 22861 w 39370"/>
                  <a:gd name="connsiteY1" fmla="*/ 41910 h 41909"/>
                  <a:gd name="connsiteX2" fmla="*/ 39370 w 39370"/>
                  <a:gd name="connsiteY2" fmla="*/ 0 h 41909"/>
                  <a:gd name="connsiteX3" fmla="*/ 0 w 39370"/>
                  <a:gd name="connsiteY3" fmla="*/ 3810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370" h="41909">
                    <a:moveTo>
                      <a:pt x="0" y="38100"/>
                    </a:moveTo>
                    <a:cubicBezTo>
                      <a:pt x="7620" y="39370"/>
                      <a:pt x="15240" y="40640"/>
                      <a:pt x="22861" y="41910"/>
                    </a:cubicBezTo>
                    <a:cubicBezTo>
                      <a:pt x="27940" y="27940"/>
                      <a:pt x="33020" y="13970"/>
                      <a:pt x="39370" y="0"/>
                    </a:cubicBezTo>
                    <a:cubicBezTo>
                      <a:pt x="27940" y="13970"/>
                      <a:pt x="15240" y="26670"/>
                      <a:pt x="0" y="3810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867B49CB-6447-480C-B272-E0BEA4E359B7}"/>
                  </a:ext>
                </a:extLst>
              </p:cNvPr>
              <p:cNvSpPr/>
              <p:nvPr/>
            </p:nvSpPr>
            <p:spPr>
              <a:xfrm>
                <a:off x="10086340" y="3827779"/>
                <a:ext cx="25400" cy="59690"/>
              </a:xfrm>
              <a:custGeom>
                <a:avLst/>
                <a:gdLst>
                  <a:gd name="connsiteX0" fmla="*/ 25400 w 25400"/>
                  <a:gd name="connsiteY0" fmla="*/ 0 h 59690"/>
                  <a:gd name="connsiteX1" fmla="*/ 0 w 25400"/>
                  <a:gd name="connsiteY1" fmla="*/ 59690 h 59690"/>
                  <a:gd name="connsiteX2" fmla="*/ 25400 w 25400"/>
                  <a:gd name="connsiteY2" fmla="*/ 0 h 5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" h="59690">
                    <a:moveTo>
                      <a:pt x="25400" y="0"/>
                    </a:moveTo>
                    <a:cubicBezTo>
                      <a:pt x="21590" y="21590"/>
                      <a:pt x="11430" y="41910"/>
                      <a:pt x="0" y="59690"/>
                    </a:cubicBezTo>
                    <a:cubicBezTo>
                      <a:pt x="7620" y="38100"/>
                      <a:pt x="16510" y="19050"/>
                      <a:pt x="25400" y="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2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9231630" y="1860272"/>
                <a:ext cx="2884028" cy="3460474"/>
                <a:chOff x="9231630" y="1860272"/>
                <a:chExt cx="2884028" cy="3460474"/>
              </a:xfrm>
            </p:grpSpPr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8BD910AE-14C3-4F2F-90FB-8FE69F4E1D0D}"/>
                    </a:ext>
                  </a:extLst>
                </p:cNvPr>
                <p:cNvSpPr/>
                <p:nvPr/>
              </p:nvSpPr>
              <p:spPr>
                <a:xfrm>
                  <a:off x="10241280" y="3348921"/>
                  <a:ext cx="316336" cy="316366"/>
                </a:xfrm>
                <a:custGeom>
                  <a:avLst/>
                  <a:gdLst>
                    <a:gd name="connsiteX0" fmla="*/ 316230 w 316336"/>
                    <a:gd name="connsiteY0" fmla="*/ 162628 h 316366"/>
                    <a:gd name="connsiteX1" fmla="*/ 153670 w 316336"/>
                    <a:gd name="connsiteY1" fmla="*/ 316298 h 316366"/>
                    <a:gd name="connsiteX2" fmla="*/ 25400 w 316336"/>
                    <a:gd name="connsiteY2" fmla="*/ 243908 h 316366"/>
                    <a:gd name="connsiteX3" fmla="*/ 0 w 316336"/>
                    <a:gd name="connsiteY3" fmla="*/ 153738 h 316366"/>
                    <a:gd name="connsiteX4" fmla="*/ 162560 w 316336"/>
                    <a:gd name="connsiteY4" fmla="*/ 68 h 316366"/>
                    <a:gd name="connsiteX5" fmla="*/ 289560 w 316336"/>
                    <a:gd name="connsiteY5" fmla="*/ 71188 h 316366"/>
                    <a:gd name="connsiteX6" fmla="*/ 316230 w 316336"/>
                    <a:gd name="connsiteY6" fmla="*/ 162628 h 31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6336" h="316366">
                      <a:moveTo>
                        <a:pt x="316230" y="162628"/>
                      </a:moveTo>
                      <a:cubicBezTo>
                        <a:pt x="313689" y="250258"/>
                        <a:pt x="241300" y="318838"/>
                        <a:pt x="153670" y="316298"/>
                      </a:cubicBezTo>
                      <a:cubicBezTo>
                        <a:pt x="99060" y="315028"/>
                        <a:pt x="52070" y="285818"/>
                        <a:pt x="25400" y="243908"/>
                      </a:cubicBezTo>
                      <a:cubicBezTo>
                        <a:pt x="8889" y="218508"/>
                        <a:pt x="0" y="186758"/>
                        <a:pt x="0" y="153738"/>
                      </a:cubicBezTo>
                      <a:cubicBezTo>
                        <a:pt x="2539" y="66108"/>
                        <a:pt x="74930" y="-2472"/>
                        <a:pt x="162560" y="68"/>
                      </a:cubicBezTo>
                      <a:cubicBezTo>
                        <a:pt x="215900" y="1338"/>
                        <a:pt x="262889" y="29278"/>
                        <a:pt x="289560" y="71188"/>
                      </a:cubicBezTo>
                      <a:cubicBezTo>
                        <a:pt x="307339" y="96588"/>
                        <a:pt x="317500" y="128338"/>
                        <a:pt x="316230" y="162628"/>
                      </a:cubicBezTo>
                      <a:close/>
                    </a:path>
                  </a:pathLst>
                </a:custGeom>
                <a:solidFill>
                  <a:srgbClr val="F7F4E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4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9231630" y="1860272"/>
                  <a:ext cx="2884028" cy="3460474"/>
                  <a:chOff x="9231630" y="1860272"/>
                  <a:chExt cx="2884028" cy="3460474"/>
                </a:xfrm>
              </p:grpSpPr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ACB86B46-0566-4AEC-A0F1-018EA000391D}"/>
                      </a:ext>
                    </a:extLst>
                  </p:cNvPr>
                  <p:cNvSpPr/>
                  <p:nvPr/>
                </p:nvSpPr>
                <p:spPr>
                  <a:xfrm>
                    <a:off x="10943496" y="3525424"/>
                    <a:ext cx="224908" cy="225046"/>
                  </a:xfrm>
                  <a:custGeom>
                    <a:avLst/>
                    <a:gdLst>
                      <a:gd name="connsiteX0" fmla="*/ 224884 w 224908"/>
                      <a:gd name="connsiteY0" fmla="*/ 115666 h 225046"/>
                      <a:gd name="connsiteX1" fmla="*/ 169003 w 224908"/>
                      <a:gd name="connsiteY1" fmla="*/ 209646 h 225046"/>
                      <a:gd name="connsiteX2" fmla="*/ 109313 w 224908"/>
                      <a:gd name="connsiteY2" fmla="*/ 224886 h 225046"/>
                      <a:gd name="connsiteX3" fmla="*/ 94 w 224908"/>
                      <a:gd name="connsiteY3" fmla="*/ 109316 h 225046"/>
                      <a:gd name="connsiteX4" fmla="*/ 38194 w 224908"/>
                      <a:gd name="connsiteY4" fmla="*/ 28036 h 225046"/>
                      <a:gd name="connsiteX5" fmla="*/ 116934 w 224908"/>
                      <a:gd name="connsiteY5" fmla="*/ 96 h 225046"/>
                      <a:gd name="connsiteX6" fmla="*/ 224884 w 224908"/>
                      <a:gd name="connsiteY6" fmla="*/ 115666 h 225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4908" h="225046">
                        <a:moveTo>
                          <a:pt x="224884" y="115666"/>
                        </a:moveTo>
                        <a:cubicBezTo>
                          <a:pt x="223613" y="156306"/>
                          <a:pt x="202023" y="190596"/>
                          <a:pt x="169003" y="209646"/>
                        </a:cubicBezTo>
                        <a:cubicBezTo>
                          <a:pt x="151223" y="219806"/>
                          <a:pt x="130903" y="226156"/>
                          <a:pt x="109313" y="224886"/>
                        </a:cubicBezTo>
                        <a:cubicBezTo>
                          <a:pt x="47084" y="223616"/>
                          <a:pt x="-2447" y="171546"/>
                          <a:pt x="94" y="109316"/>
                        </a:cubicBezTo>
                        <a:cubicBezTo>
                          <a:pt x="1363" y="77566"/>
                          <a:pt x="15334" y="48356"/>
                          <a:pt x="38194" y="28036"/>
                        </a:cubicBezTo>
                        <a:cubicBezTo>
                          <a:pt x="58513" y="10256"/>
                          <a:pt x="86453" y="-1174"/>
                          <a:pt x="116934" y="96"/>
                        </a:cubicBezTo>
                        <a:cubicBezTo>
                          <a:pt x="177894" y="1366"/>
                          <a:pt x="226153" y="53436"/>
                          <a:pt x="224884" y="115666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9CD5E182-7644-4527-B697-C7484BC1E2D9}"/>
                      </a:ext>
                    </a:extLst>
                  </p:cNvPr>
                  <p:cNvSpPr/>
                  <p:nvPr/>
                </p:nvSpPr>
                <p:spPr>
                  <a:xfrm>
                    <a:off x="9987361" y="3929379"/>
                    <a:ext cx="1259378" cy="1391367"/>
                  </a:xfrm>
                  <a:custGeom>
                    <a:avLst/>
                    <a:gdLst>
                      <a:gd name="connsiteX0" fmla="*/ 1257219 w 1259378"/>
                      <a:gd name="connsiteY0" fmla="*/ 468630 h 1391367"/>
                      <a:gd name="connsiteX1" fmla="*/ 575228 w 1259378"/>
                      <a:gd name="connsiteY1" fmla="*/ 1390650 h 1391367"/>
                      <a:gd name="connsiteX2" fmla="*/ 2458 w 1259378"/>
                      <a:gd name="connsiteY2" fmla="*/ 397510 h 1391367"/>
                      <a:gd name="connsiteX3" fmla="*/ 82468 w 1259378"/>
                      <a:gd name="connsiteY3" fmla="*/ 0 h 1391367"/>
                      <a:gd name="connsiteX4" fmla="*/ 255188 w 1259378"/>
                      <a:gd name="connsiteY4" fmla="*/ 20320 h 1391367"/>
                      <a:gd name="connsiteX5" fmla="*/ 651428 w 1259378"/>
                      <a:gd name="connsiteY5" fmla="*/ 49530 h 1391367"/>
                      <a:gd name="connsiteX6" fmla="*/ 678098 w 1259378"/>
                      <a:gd name="connsiteY6" fmla="*/ 50800 h 1391367"/>
                      <a:gd name="connsiteX7" fmla="*/ 1221658 w 1259378"/>
                      <a:gd name="connsiteY7" fmla="*/ 64770 h 1391367"/>
                      <a:gd name="connsiteX8" fmla="*/ 1257219 w 1259378"/>
                      <a:gd name="connsiteY8" fmla="*/ 468630 h 1391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9378" h="1391367">
                        <a:moveTo>
                          <a:pt x="1257219" y="468630"/>
                        </a:moveTo>
                        <a:cubicBezTo>
                          <a:pt x="1226738" y="996950"/>
                          <a:pt x="921938" y="1410970"/>
                          <a:pt x="575228" y="1390650"/>
                        </a:cubicBezTo>
                        <a:cubicBezTo>
                          <a:pt x="228518" y="1371600"/>
                          <a:pt x="-28022" y="925830"/>
                          <a:pt x="2458" y="397510"/>
                        </a:cubicBezTo>
                        <a:cubicBezTo>
                          <a:pt x="10078" y="254000"/>
                          <a:pt x="39288" y="119380"/>
                          <a:pt x="82468" y="0"/>
                        </a:cubicBezTo>
                        <a:cubicBezTo>
                          <a:pt x="138348" y="7620"/>
                          <a:pt x="195498" y="13970"/>
                          <a:pt x="255188" y="20320"/>
                        </a:cubicBezTo>
                        <a:cubicBezTo>
                          <a:pt x="380918" y="33020"/>
                          <a:pt x="512998" y="41910"/>
                          <a:pt x="651428" y="49530"/>
                        </a:cubicBezTo>
                        <a:cubicBezTo>
                          <a:pt x="660318" y="49530"/>
                          <a:pt x="669208" y="50800"/>
                          <a:pt x="678098" y="50800"/>
                        </a:cubicBezTo>
                        <a:cubicBezTo>
                          <a:pt x="871138" y="60960"/>
                          <a:pt x="1054019" y="68580"/>
                          <a:pt x="1221658" y="64770"/>
                        </a:cubicBezTo>
                        <a:cubicBezTo>
                          <a:pt x="1252138" y="187960"/>
                          <a:pt x="1264838" y="325120"/>
                          <a:pt x="1257219" y="4686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BEECEFD1-43A4-4C1E-9A6B-67992E36413B}"/>
                      </a:ext>
                    </a:extLst>
                  </p:cNvPr>
                  <p:cNvSpPr/>
                  <p:nvPr/>
                </p:nvSpPr>
                <p:spPr>
                  <a:xfrm>
                    <a:off x="9231630" y="1860272"/>
                    <a:ext cx="2884028" cy="2132336"/>
                  </a:xfrm>
                  <a:custGeom>
                    <a:avLst/>
                    <a:gdLst>
                      <a:gd name="connsiteX0" fmla="*/ 1526539 w 2884028"/>
                      <a:gd name="connsiteY0" fmla="*/ 278 h 2132336"/>
                      <a:gd name="connsiteX1" fmla="*/ 1492250 w 2884028"/>
                      <a:gd name="connsiteY1" fmla="*/ 278 h 2132336"/>
                      <a:gd name="connsiteX2" fmla="*/ 71120 w 2884028"/>
                      <a:gd name="connsiteY2" fmla="*/ 1122958 h 2132336"/>
                      <a:gd name="connsiteX3" fmla="*/ 30480 w 2884028"/>
                      <a:gd name="connsiteY3" fmla="*/ 1252498 h 2132336"/>
                      <a:gd name="connsiteX4" fmla="*/ 102870 w 2884028"/>
                      <a:gd name="connsiteY4" fmla="*/ 1342668 h 2132336"/>
                      <a:gd name="connsiteX5" fmla="*/ 6350 w 2884028"/>
                      <a:gd name="connsiteY5" fmla="*/ 1468398 h 2132336"/>
                      <a:gd name="connsiteX6" fmla="*/ 0 w 2884028"/>
                      <a:gd name="connsiteY6" fmla="*/ 1468398 h 2132336"/>
                      <a:gd name="connsiteX7" fmla="*/ 76200 w 2884028"/>
                      <a:gd name="connsiteY7" fmla="*/ 1737638 h 2132336"/>
                      <a:gd name="connsiteX8" fmla="*/ 162560 w 2884028"/>
                      <a:gd name="connsiteY8" fmla="*/ 1691918 h 2132336"/>
                      <a:gd name="connsiteX9" fmla="*/ 330200 w 2884028"/>
                      <a:gd name="connsiteY9" fmla="*/ 1820188 h 2132336"/>
                      <a:gd name="connsiteX10" fmla="*/ 303530 w 2884028"/>
                      <a:gd name="connsiteY10" fmla="*/ 1925598 h 2132336"/>
                      <a:gd name="connsiteX11" fmla="*/ 596900 w 2884028"/>
                      <a:gd name="connsiteY11" fmla="*/ 2023388 h 2132336"/>
                      <a:gd name="connsiteX12" fmla="*/ 568960 w 2884028"/>
                      <a:gd name="connsiteY12" fmla="*/ 1956078 h 2132336"/>
                      <a:gd name="connsiteX13" fmla="*/ 704850 w 2884028"/>
                      <a:gd name="connsiteY13" fmla="*/ 1778278 h 2132336"/>
                      <a:gd name="connsiteX14" fmla="*/ 882650 w 2884028"/>
                      <a:gd name="connsiteY14" fmla="*/ 1914168 h 2132336"/>
                      <a:gd name="connsiteX15" fmla="*/ 881380 w 2884028"/>
                      <a:gd name="connsiteY15" fmla="*/ 1964968 h 2132336"/>
                      <a:gd name="connsiteX16" fmla="*/ 855980 w 2884028"/>
                      <a:gd name="connsiteY16" fmla="*/ 2024658 h 2132336"/>
                      <a:gd name="connsiteX17" fmla="*/ 839470 w 2884028"/>
                      <a:gd name="connsiteY17" fmla="*/ 2066568 h 2132336"/>
                      <a:gd name="connsiteX18" fmla="*/ 1012189 w 2884028"/>
                      <a:gd name="connsiteY18" fmla="*/ 2086888 h 2132336"/>
                      <a:gd name="connsiteX19" fmla="*/ 1408430 w 2884028"/>
                      <a:gd name="connsiteY19" fmla="*/ 2116098 h 2132336"/>
                      <a:gd name="connsiteX20" fmla="*/ 1435100 w 2884028"/>
                      <a:gd name="connsiteY20" fmla="*/ 2117368 h 2132336"/>
                      <a:gd name="connsiteX21" fmla="*/ 1978660 w 2884028"/>
                      <a:gd name="connsiteY21" fmla="*/ 2131338 h 2132336"/>
                      <a:gd name="connsiteX22" fmla="*/ 2882900 w 2884028"/>
                      <a:gd name="connsiteY22" fmla="*/ 1592858 h 2132336"/>
                      <a:gd name="connsiteX23" fmla="*/ 1526539 w 2884028"/>
                      <a:gd name="connsiteY23" fmla="*/ 278 h 2132336"/>
                      <a:gd name="connsiteX24" fmla="*/ 775970 w 2884028"/>
                      <a:gd name="connsiteY24" fmla="*/ 1520468 h 2132336"/>
                      <a:gd name="connsiteX25" fmla="*/ 547370 w 2884028"/>
                      <a:gd name="connsiteY25" fmla="*/ 1669058 h 2132336"/>
                      <a:gd name="connsiteX26" fmla="*/ 313689 w 2884028"/>
                      <a:gd name="connsiteY26" fmla="*/ 1422678 h 2132336"/>
                      <a:gd name="connsiteX27" fmla="*/ 424180 w 2884028"/>
                      <a:gd name="connsiteY27" fmla="*/ 1227098 h 2132336"/>
                      <a:gd name="connsiteX28" fmla="*/ 560070 w 2884028"/>
                      <a:gd name="connsiteY28" fmla="*/ 1188998 h 2132336"/>
                      <a:gd name="connsiteX29" fmla="*/ 793750 w 2884028"/>
                      <a:gd name="connsiteY29" fmla="*/ 1435378 h 2132336"/>
                      <a:gd name="connsiteX30" fmla="*/ 775970 w 2884028"/>
                      <a:gd name="connsiteY30" fmla="*/ 1520468 h 2132336"/>
                      <a:gd name="connsiteX31" fmla="*/ 830580 w 2884028"/>
                      <a:gd name="connsiteY31" fmla="*/ 642898 h 2132336"/>
                      <a:gd name="connsiteX32" fmla="*/ 718820 w 2884028"/>
                      <a:gd name="connsiteY32" fmla="*/ 495578 h 2132336"/>
                      <a:gd name="connsiteX33" fmla="*/ 866139 w 2884028"/>
                      <a:gd name="connsiteY33" fmla="*/ 383818 h 2132336"/>
                      <a:gd name="connsiteX34" fmla="*/ 977900 w 2884028"/>
                      <a:gd name="connsiteY34" fmla="*/ 531138 h 2132336"/>
                      <a:gd name="connsiteX35" fmla="*/ 830580 w 2884028"/>
                      <a:gd name="connsiteY35" fmla="*/ 642898 h 2132336"/>
                      <a:gd name="connsiteX36" fmla="*/ 878839 w 2884028"/>
                      <a:gd name="connsiteY36" fmla="*/ 1045488 h 2132336"/>
                      <a:gd name="connsiteX37" fmla="*/ 1036320 w 2884028"/>
                      <a:gd name="connsiteY37" fmla="*/ 896898 h 2132336"/>
                      <a:gd name="connsiteX38" fmla="*/ 1184910 w 2884028"/>
                      <a:gd name="connsiteY38" fmla="*/ 1054378 h 2132336"/>
                      <a:gd name="connsiteX39" fmla="*/ 1027430 w 2884028"/>
                      <a:gd name="connsiteY39" fmla="*/ 1204238 h 2132336"/>
                      <a:gd name="connsiteX40" fmla="*/ 878839 w 2884028"/>
                      <a:gd name="connsiteY40" fmla="*/ 1045488 h 2132336"/>
                      <a:gd name="connsiteX41" fmla="*/ 1163320 w 2884028"/>
                      <a:gd name="connsiteY41" fmla="*/ 1804948 h 2132336"/>
                      <a:gd name="connsiteX42" fmla="*/ 1035050 w 2884028"/>
                      <a:gd name="connsiteY42" fmla="*/ 1732558 h 2132336"/>
                      <a:gd name="connsiteX43" fmla="*/ 1009650 w 2884028"/>
                      <a:gd name="connsiteY43" fmla="*/ 1642388 h 2132336"/>
                      <a:gd name="connsiteX44" fmla="*/ 1172210 w 2884028"/>
                      <a:gd name="connsiteY44" fmla="*/ 1488718 h 2132336"/>
                      <a:gd name="connsiteX45" fmla="*/ 1299210 w 2884028"/>
                      <a:gd name="connsiteY45" fmla="*/ 1559838 h 2132336"/>
                      <a:gd name="connsiteX46" fmla="*/ 1324610 w 2884028"/>
                      <a:gd name="connsiteY46" fmla="*/ 1651278 h 2132336"/>
                      <a:gd name="connsiteX47" fmla="*/ 1163320 w 2884028"/>
                      <a:gd name="connsiteY47" fmla="*/ 1804948 h 2132336"/>
                      <a:gd name="connsiteX48" fmla="*/ 1309370 w 2884028"/>
                      <a:gd name="connsiteY48" fmla="*/ 352068 h 2132336"/>
                      <a:gd name="connsiteX49" fmla="*/ 1488439 w 2884028"/>
                      <a:gd name="connsiteY49" fmla="*/ 181888 h 2132336"/>
                      <a:gd name="connsiteX50" fmla="*/ 1658620 w 2884028"/>
                      <a:gd name="connsiteY50" fmla="*/ 360958 h 2132336"/>
                      <a:gd name="connsiteX51" fmla="*/ 1479550 w 2884028"/>
                      <a:gd name="connsiteY51" fmla="*/ 529868 h 2132336"/>
                      <a:gd name="connsiteX52" fmla="*/ 1309370 w 2884028"/>
                      <a:gd name="connsiteY52" fmla="*/ 352068 h 2132336"/>
                      <a:gd name="connsiteX53" fmla="*/ 1457960 w 2884028"/>
                      <a:gd name="connsiteY53" fmla="*/ 1262658 h 2132336"/>
                      <a:gd name="connsiteX54" fmla="*/ 1423670 w 2884028"/>
                      <a:gd name="connsiteY54" fmla="*/ 1135658 h 2132336"/>
                      <a:gd name="connsiteX55" fmla="*/ 1465580 w 2884028"/>
                      <a:gd name="connsiteY55" fmla="*/ 1009928 h 2132336"/>
                      <a:gd name="connsiteX56" fmla="*/ 1661160 w 2884028"/>
                      <a:gd name="connsiteY56" fmla="*/ 910868 h 2132336"/>
                      <a:gd name="connsiteX57" fmla="*/ 1885950 w 2884028"/>
                      <a:gd name="connsiteY57" fmla="*/ 1148358 h 2132336"/>
                      <a:gd name="connsiteX58" fmla="*/ 1648460 w 2884028"/>
                      <a:gd name="connsiteY58" fmla="*/ 1371878 h 2132336"/>
                      <a:gd name="connsiteX59" fmla="*/ 1457960 w 2884028"/>
                      <a:gd name="connsiteY59" fmla="*/ 1262658 h 2132336"/>
                      <a:gd name="connsiteX60" fmla="*/ 1880870 w 2884028"/>
                      <a:gd name="connsiteY60" fmla="*/ 1874798 h 2132336"/>
                      <a:gd name="connsiteX61" fmla="*/ 1821180 w 2884028"/>
                      <a:gd name="connsiteY61" fmla="*/ 1890038 h 2132336"/>
                      <a:gd name="connsiteX62" fmla="*/ 1711960 w 2884028"/>
                      <a:gd name="connsiteY62" fmla="*/ 1774468 h 2132336"/>
                      <a:gd name="connsiteX63" fmla="*/ 1750060 w 2884028"/>
                      <a:gd name="connsiteY63" fmla="*/ 1693188 h 2132336"/>
                      <a:gd name="connsiteX64" fmla="*/ 1828800 w 2884028"/>
                      <a:gd name="connsiteY64" fmla="*/ 1665248 h 2132336"/>
                      <a:gd name="connsiteX65" fmla="*/ 1938020 w 2884028"/>
                      <a:gd name="connsiteY65" fmla="*/ 1780818 h 2132336"/>
                      <a:gd name="connsiteX66" fmla="*/ 1880870 w 2884028"/>
                      <a:gd name="connsiteY66" fmla="*/ 1874798 h 2132336"/>
                      <a:gd name="connsiteX67" fmla="*/ 1896110 w 2884028"/>
                      <a:gd name="connsiteY67" fmla="*/ 738148 h 2132336"/>
                      <a:gd name="connsiteX68" fmla="*/ 2096770 w 2884028"/>
                      <a:gd name="connsiteY68" fmla="*/ 548918 h 2132336"/>
                      <a:gd name="connsiteX69" fmla="*/ 2286000 w 2884028"/>
                      <a:gd name="connsiteY69" fmla="*/ 749578 h 2132336"/>
                      <a:gd name="connsiteX70" fmla="*/ 2085339 w 2884028"/>
                      <a:gd name="connsiteY70" fmla="*/ 938808 h 2132336"/>
                      <a:gd name="connsiteX71" fmla="*/ 1896110 w 2884028"/>
                      <a:gd name="connsiteY71" fmla="*/ 738148 h 2132336"/>
                      <a:gd name="connsiteX72" fmla="*/ 2453640 w 2884028"/>
                      <a:gd name="connsiteY72" fmla="*/ 1667788 h 2132336"/>
                      <a:gd name="connsiteX73" fmla="*/ 2214880 w 2884028"/>
                      <a:gd name="connsiteY73" fmla="*/ 1416328 h 2132336"/>
                      <a:gd name="connsiteX74" fmla="*/ 2466340 w 2884028"/>
                      <a:gd name="connsiteY74" fmla="*/ 1178838 h 2132336"/>
                      <a:gd name="connsiteX75" fmla="*/ 2703830 w 2884028"/>
                      <a:gd name="connsiteY75" fmla="*/ 1430298 h 2132336"/>
                      <a:gd name="connsiteX76" fmla="*/ 2453640 w 2884028"/>
                      <a:gd name="connsiteY76" fmla="*/ 1667788 h 2132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</a:cxnLst>
                    <a:rect l="l" t="t" r="r" b="b"/>
                    <a:pathLst>
                      <a:path w="2884028" h="2132336">
                        <a:moveTo>
                          <a:pt x="1526539" y="278"/>
                        </a:moveTo>
                        <a:cubicBezTo>
                          <a:pt x="1515110" y="278"/>
                          <a:pt x="1503680" y="1548"/>
                          <a:pt x="1492250" y="278"/>
                        </a:cubicBezTo>
                        <a:cubicBezTo>
                          <a:pt x="844550" y="-14962"/>
                          <a:pt x="267970" y="599718"/>
                          <a:pt x="71120" y="1122958"/>
                        </a:cubicBezTo>
                        <a:cubicBezTo>
                          <a:pt x="54610" y="1167408"/>
                          <a:pt x="40639" y="1210588"/>
                          <a:pt x="30480" y="1252498"/>
                        </a:cubicBezTo>
                        <a:cubicBezTo>
                          <a:pt x="68580" y="1266468"/>
                          <a:pt x="97789" y="1299488"/>
                          <a:pt x="102870" y="1342668"/>
                        </a:cubicBezTo>
                        <a:cubicBezTo>
                          <a:pt x="111760" y="1403628"/>
                          <a:pt x="67310" y="1460778"/>
                          <a:pt x="6350" y="1468398"/>
                        </a:cubicBezTo>
                        <a:cubicBezTo>
                          <a:pt x="3810" y="1468398"/>
                          <a:pt x="2539" y="1468398"/>
                          <a:pt x="0" y="1468398"/>
                        </a:cubicBezTo>
                        <a:cubicBezTo>
                          <a:pt x="0" y="1575078"/>
                          <a:pt x="26670" y="1663978"/>
                          <a:pt x="76200" y="1737638"/>
                        </a:cubicBezTo>
                        <a:cubicBezTo>
                          <a:pt x="99060" y="1714778"/>
                          <a:pt x="127000" y="1696998"/>
                          <a:pt x="162560" y="1691918"/>
                        </a:cubicBezTo>
                        <a:cubicBezTo>
                          <a:pt x="243839" y="1681758"/>
                          <a:pt x="318770" y="1738908"/>
                          <a:pt x="330200" y="1820188"/>
                        </a:cubicBezTo>
                        <a:cubicBezTo>
                          <a:pt x="335280" y="1859558"/>
                          <a:pt x="323850" y="1896388"/>
                          <a:pt x="303530" y="1925598"/>
                        </a:cubicBezTo>
                        <a:cubicBezTo>
                          <a:pt x="387350" y="1967508"/>
                          <a:pt x="486410" y="1999258"/>
                          <a:pt x="596900" y="2023388"/>
                        </a:cubicBezTo>
                        <a:cubicBezTo>
                          <a:pt x="582930" y="2003068"/>
                          <a:pt x="572770" y="1981478"/>
                          <a:pt x="568960" y="1956078"/>
                        </a:cubicBezTo>
                        <a:cubicBezTo>
                          <a:pt x="557530" y="1869718"/>
                          <a:pt x="618489" y="1789708"/>
                          <a:pt x="704850" y="1778278"/>
                        </a:cubicBezTo>
                        <a:cubicBezTo>
                          <a:pt x="791210" y="1766848"/>
                          <a:pt x="871220" y="1827808"/>
                          <a:pt x="882650" y="1914168"/>
                        </a:cubicBezTo>
                        <a:cubicBezTo>
                          <a:pt x="885189" y="1931948"/>
                          <a:pt x="883920" y="1948458"/>
                          <a:pt x="881380" y="1964968"/>
                        </a:cubicBezTo>
                        <a:cubicBezTo>
                          <a:pt x="877570" y="1986558"/>
                          <a:pt x="867410" y="2006878"/>
                          <a:pt x="855980" y="2024658"/>
                        </a:cubicBezTo>
                        <a:cubicBezTo>
                          <a:pt x="849630" y="2038628"/>
                          <a:pt x="844550" y="2052598"/>
                          <a:pt x="839470" y="2066568"/>
                        </a:cubicBezTo>
                        <a:cubicBezTo>
                          <a:pt x="895350" y="2074188"/>
                          <a:pt x="952500" y="2080538"/>
                          <a:pt x="1012189" y="2086888"/>
                        </a:cubicBezTo>
                        <a:cubicBezTo>
                          <a:pt x="1137920" y="2099588"/>
                          <a:pt x="1270000" y="2108478"/>
                          <a:pt x="1408430" y="2116098"/>
                        </a:cubicBezTo>
                        <a:cubicBezTo>
                          <a:pt x="1417320" y="2116098"/>
                          <a:pt x="1426210" y="2117368"/>
                          <a:pt x="1435100" y="2117368"/>
                        </a:cubicBezTo>
                        <a:cubicBezTo>
                          <a:pt x="1628139" y="2127528"/>
                          <a:pt x="1811020" y="2135148"/>
                          <a:pt x="1978660" y="2131338"/>
                        </a:cubicBezTo>
                        <a:cubicBezTo>
                          <a:pt x="2493010" y="2119908"/>
                          <a:pt x="2858770" y="2006878"/>
                          <a:pt x="2882900" y="1592858"/>
                        </a:cubicBezTo>
                        <a:cubicBezTo>
                          <a:pt x="2913380" y="1039138"/>
                          <a:pt x="2322830" y="45998"/>
                          <a:pt x="1526539" y="278"/>
                        </a:cubicBezTo>
                        <a:close/>
                        <a:moveTo>
                          <a:pt x="775970" y="1520468"/>
                        </a:moveTo>
                        <a:cubicBezTo>
                          <a:pt x="739139" y="1609368"/>
                          <a:pt x="650239" y="1671598"/>
                          <a:pt x="547370" y="1669058"/>
                        </a:cubicBezTo>
                        <a:cubicBezTo>
                          <a:pt x="415289" y="1665248"/>
                          <a:pt x="309880" y="1554758"/>
                          <a:pt x="313689" y="1422678"/>
                        </a:cubicBezTo>
                        <a:cubicBezTo>
                          <a:pt x="316230" y="1340128"/>
                          <a:pt x="359410" y="1269008"/>
                          <a:pt x="424180" y="1227098"/>
                        </a:cubicBezTo>
                        <a:cubicBezTo>
                          <a:pt x="463550" y="1201698"/>
                          <a:pt x="510539" y="1187728"/>
                          <a:pt x="560070" y="1188998"/>
                        </a:cubicBezTo>
                        <a:cubicBezTo>
                          <a:pt x="692150" y="1192808"/>
                          <a:pt x="797560" y="1303298"/>
                          <a:pt x="793750" y="1435378"/>
                        </a:cubicBezTo>
                        <a:cubicBezTo>
                          <a:pt x="793750" y="1464588"/>
                          <a:pt x="787400" y="1493798"/>
                          <a:pt x="775970" y="1520468"/>
                        </a:cubicBezTo>
                        <a:close/>
                        <a:moveTo>
                          <a:pt x="830580" y="642898"/>
                        </a:moveTo>
                        <a:cubicBezTo>
                          <a:pt x="759460" y="632738"/>
                          <a:pt x="709930" y="566698"/>
                          <a:pt x="718820" y="495578"/>
                        </a:cubicBezTo>
                        <a:cubicBezTo>
                          <a:pt x="728980" y="424458"/>
                          <a:pt x="795020" y="374928"/>
                          <a:pt x="866139" y="383818"/>
                        </a:cubicBezTo>
                        <a:cubicBezTo>
                          <a:pt x="937260" y="393978"/>
                          <a:pt x="986789" y="460018"/>
                          <a:pt x="977900" y="531138"/>
                        </a:cubicBezTo>
                        <a:cubicBezTo>
                          <a:pt x="967739" y="602258"/>
                          <a:pt x="901700" y="653058"/>
                          <a:pt x="830580" y="642898"/>
                        </a:cubicBezTo>
                        <a:close/>
                        <a:moveTo>
                          <a:pt x="878839" y="1045488"/>
                        </a:moveTo>
                        <a:cubicBezTo>
                          <a:pt x="881380" y="960398"/>
                          <a:pt x="951230" y="894358"/>
                          <a:pt x="1036320" y="896898"/>
                        </a:cubicBezTo>
                        <a:cubicBezTo>
                          <a:pt x="1121410" y="899438"/>
                          <a:pt x="1187450" y="970558"/>
                          <a:pt x="1184910" y="1054378"/>
                        </a:cubicBezTo>
                        <a:cubicBezTo>
                          <a:pt x="1182370" y="1139468"/>
                          <a:pt x="1112520" y="1205508"/>
                          <a:pt x="1027430" y="1204238"/>
                        </a:cubicBezTo>
                        <a:cubicBezTo>
                          <a:pt x="942339" y="1202968"/>
                          <a:pt x="876300" y="1130578"/>
                          <a:pt x="878839" y="1045488"/>
                        </a:cubicBezTo>
                        <a:close/>
                        <a:moveTo>
                          <a:pt x="1163320" y="1804948"/>
                        </a:moveTo>
                        <a:cubicBezTo>
                          <a:pt x="1108710" y="1803678"/>
                          <a:pt x="1061720" y="1774468"/>
                          <a:pt x="1035050" y="1732558"/>
                        </a:cubicBezTo>
                        <a:cubicBezTo>
                          <a:pt x="1018539" y="1707158"/>
                          <a:pt x="1009650" y="1675408"/>
                          <a:pt x="1009650" y="1642388"/>
                        </a:cubicBezTo>
                        <a:cubicBezTo>
                          <a:pt x="1012189" y="1554758"/>
                          <a:pt x="1084580" y="1486178"/>
                          <a:pt x="1172210" y="1488718"/>
                        </a:cubicBezTo>
                        <a:cubicBezTo>
                          <a:pt x="1225550" y="1489988"/>
                          <a:pt x="1272539" y="1517928"/>
                          <a:pt x="1299210" y="1559838"/>
                        </a:cubicBezTo>
                        <a:cubicBezTo>
                          <a:pt x="1316989" y="1586508"/>
                          <a:pt x="1325880" y="1616988"/>
                          <a:pt x="1324610" y="1651278"/>
                        </a:cubicBezTo>
                        <a:cubicBezTo>
                          <a:pt x="1323339" y="1738908"/>
                          <a:pt x="1250950" y="1807488"/>
                          <a:pt x="1163320" y="1804948"/>
                        </a:cubicBezTo>
                        <a:close/>
                        <a:moveTo>
                          <a:pt x="1309370" y="352068"/>
                        </a:moveTo>
                        <a:cubicBezTo>
                          <a:pt x="1311910" y="255548"/>
                          <a:pt x="1391920" y="179348"/>
                          <a:pt x="1488439" y="181888"/>
                        </a:cubicBezTo>
                        <a:cubicBezTo>
                          <a:pt x="1584960" y="184428"/>
                          <a:pt x="1661160" y="264438"/>
                          <a:pt x="1658620" y="360958"/>
                        </a:cubicBezTo>
                        <a:cubicBezTo>
                          <a:pt x="1656080" y="457478"/>
                          <a:pt x="1576070" y="532408"/>
                          <a:pt x="1479550" y="529868"/>
                        </a:cubicBezTo>
                        <a:cubicBezTo>
                          <a:pt x="1381760" y="528598"/>
                          <a:pt x="1305560" y="448588"/>
                          <a:pt x="1309370" y="352068"/>
                        </a:cubicBezTo>
                        <a:close/>
                        <a:moveTo>
                          <a:pt x="1457960" y="1262658"/>
                        </a:moveTo>
                        <a:cubicBezTo>
                          <a:pt x="1435100" y="1225828"/>
                          <a:pt x="1422400" y="1181378"/>
                          <a:pt x="1423670" y="1135658"/>
                        </a:cubicBezTo>
                        <a:cubicBezTo>
                          <a:pt x="1424939" y="1088668"/>
                          <a:pt x="1440180" y="1045488"/>
                          <a:pt x="1465580" y="1009928"/>
                        </a:cubicBezTo>
                        <a:cubicBezTo>
                          <a:pt x="1508760" y="947698"/>
                          <a:pt x="1581150" y="908328"/>
                          <a:pt x="1661160" y="910868"/>
                        </a:cubicBezTo>
                        <a:cubicBezTo>
                          <a:pt x="1788160" y="914678"/>
                          <a:pt x="1888489" y="1020088"/>
                          <a:pt x="1885950" y="1148358"/>
                        </a:cubicBezTo>
                        <a:cubicBezTo>
                          <a:pt x="1882139" y="1275358"/>
                          <a:pt x="1776730" y="1375688"/>
                          <a:pt x="1648460" y="1371878"/>
                        </a:cubicBezTo>
                        <a:cubicBezTo>
                          <a:pt x="1567180" y="1369338"/>
                          <a:pt x="1497330" y="1326158"/>
                          <a:pt x="1457960" y="1262658"/>
                        </a:cubicBezTo>
                        <a:close/>
                        <a:moveTo>
                          <a:pt x="1880870" y="1874798"/>
                        </a:moveTo>
                        <a:cubicBezTo>
                          <a:pt x="1863089" y="1884958"/>
                          <a:pt x="1842770" y="1891308"/>
                          <a:pt x="1821180" y="1890038"/>
                        </a:cubicBezTo>
                        <a:cubicBezTo>
                          <a:pt x="1758950" y="1888768"/>
                          <a:pt x="1709420" y="1836698"/>
                          <a:pt x="1711960" y="1774468"/>
                        </a:cubicBezTo>
                        <a:cubicBezTo>
                          <a:pt x="1713230" y="1742718"/>
                          <a:pt x="1727200" y="1713508"/>
                          <a:pt x="1750060" y="1693188"/>
                        </a:cubicBezTo>
                        <a:cubicBezTo>
                          <a:pt x="1770380" y="1675408"/>
                          <a:pt x="1798320" y="1663978"/>
                          <a:pt x="1828800" y="1665248"/>
                        </a:cubicBezTo>
                        <a:cubicBezTo>
                          <a:pt x="1891030" y="1666518"/>
                          <a:pt x="1940560" y="1718588"/>
                          <a:pt x="1938020" y="1780818"/>
                        </a:cubicBezTo>
                        <a:cubicBezTo>
                          <a:pt x="1935480" y="1821458"/>
                          <a:pt x="1913889" y="1855748"/>
                          <a:pt x="1880870" y="1874798"/>
                        </a:cubicBezTo>
                        <a:close/>
                        <a:moveTo>
                          <a:pt x="1896110" y="738148"/>
                        </a:moveTo>
                        <a:cubicBezTo>
                          <a:pt x="1898650" y="630198"/>
                          <a:pt x="1988820" y="545108"/>
                          <a:pt x="2096770" y="548918"/>
                        </a:cubicBezTo>
                        <a:cubicBezTo>
                          <a:pt x="2204720" y="551458"/>
                          <a:pt x="2289810" y="641628"/>
                          <a:pt x="2286000" y="749578"/>
                        </a:cubicBezTo>
                        <a:cubicBezTo>
                          <a:pt x="2283460" y="857528"/>
                          <a:pt x="2193290" y="942618"/>
                          <a:pt x="2085339" y="938808"/>
                        </a:cubicBezTo>
                        <a:cubicBezTo>
                          <a:pt x="1978660" y="934998"/>
                          <a:pt x="1893570" y="846098"/>
                          <a:pt x="1896110" y="738148"/>
                        </a:cubicBezTo>
                        <a:close/>
                        <a:moveTo>
                          <a:pt x="2453640" y="1667788"/>
                        </a:moveTo>
                        <a:cubicBezTo>
                          <a:pt x="2317750" y="1663978"/>
                          <a:pt x="2212340" y="1550948"/>
                          <a:pt x="2214880" y="1416328"/>
                        </a:cubicBezTo>
                        <a:cubicBezTo>
                          <a:pt x="2218690" y="1280438"/>
                          <a:pt x="2331720" y="1173758"/>
                          <a:pt x="2466340" y="1178838"/>
                        </a:cubicBezTo>
                        <a:cubicBezTo>
                          <a:pt x="2602230" y="1182648"/>
                          <a:pt x="2707640" y="1295678"/>
                          <a:pt x="2703830" y="1430298"/>
                        </a:cubicBezTo>
                        <a:cubicBezTo>
                          <a:pt x="2701290" y="1564918"/>
                          <a:pt x="2588260" y="1671598"/>
                          <a:pt x="2453640" y="1667788"/>
                        </a:cubicBez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59EEA649-9AC2-4AC4-8946-8A704838702C}"/>
                      </a:ext>
                    </a:extLst>
                  </p:cNvPr>
                  <p:cNvSpPr/>
                  <p:nvPr/>
                </p:nvSpPr>
                <p:spPr>
                  <a:xfrm>
                    <a:off x="9307830" y="3553560"/>
                    <a:ext cx="255196" cy="234849"/>
                  </a:xfrm>
                  <a:custGeom>
                    <a:avLst/>
                    <a:gdLst>
                      <a:gd name="connsiteX0" fmla="*/ 226060 w 255196"/>
                      <a:gd name="connsiteY0" fmla="*/ 234849 h 234849"/>
                      <a:gd name="connsiteX1" fmla="*/ 0 w 255196"/>
                      <a:gd name="connsiteY1" fmla="*/ 46890 h 234849"/>
                      <a:gd name="connsiteX2" fmla="*/ 86360 w 255196"/>
                      <a:gd name="connsiteY2" fmla="*/ 1169 h 234849"/>
                      <a:gd name="connsiteX3" fmla="*/ 254000 w 255196"/>
                      <a:gd name="connsiteY3" fmla="*/ 129440 h 234849"/>
                      <a:gd name="connsiteX4" fmla="*/ 226060 w 255196"/>
                      <a:gd name="connsiteY4" fmla="*/ 234849 h 234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196" h="234849">
                        <a:moveTo>
                          <a:pt x="226060" y="234849"/>
                        </a:moveTo>
                        <a:cubicBezTo>
                          <a:pt x="128270" y="186590"/>
                          <a:pt x="52070" y="124360"/>
                          <a:pt x="0" y="46890"/>
                        </a:cubicBezTo>
                        <a:cubicBezTo>
                          <a:pt x="22860" y="24030"/>
                          <a:pt x="50800" y="6249"/>
                          <a:pt x="86360" y="1169"/>
                        </a:cubicBezTo>
                        <a:cubicBezTo>
                          <a:pt x="167639" y="-8990"/>
                          <a:pt x="242570" y="48160"/>
                          <a:pt x="254000" y="129440"/>
                        </a:cubicBezTo>
                        <a:cubicBezTo>
                          <a:pt x="259080" y="167540"/>
                          <a:pt x="247650" y="204369"/>
                          <a:pt x="226060" y="234849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3FA159ED-8166-4291-AA46-16CBB412FDD5}"/>
                      </a:ext>
                    </a:extLst>
                  </p:cNvPr>
                  <p:cNvSpPr/>
                  <p:nvPr/>
                </p:nvSpPr>
                <p:spPr>
                  <a:xfrm>
                    <a:off x="9231630" y="3115310"/>
                    <a:ext cx="104030" cy="215899"/>
                  </a:xfrm>
                  <a:custGeom>
                    <a:avLst/>
                    <a:gdLst>
                      <a:gd name="connsiteX0" fmla="*/ 7620 w 104030"/>
                      <a:gd name="connsiteY0" fmla="*/ 215900 h 215899"/>
                      <a:gd name="connsiteX1" fmla="*/ 1270 w 104030"/>
                      <a:gd name="connsiteY1" fmla="*/ 215900 h 215899"/>
                      <a:gd name="connsiteX2" fmla="*/ 0 w 104030"/>
                      <a:gd name="connsiteY2" fmla="*/ 177800 h 215899"/>
                      <a:gd name="connsiteX3" fmla="*/ 30480 w 104030"/>
                      <a:gd name="connsiteY3" fmla="*/ 0 h 215899"/>
                      <a:gd name="connsiteX4" fmla="*/ 102870 w 104030"/>
                      <a:gd name="connsiteY4" fmla="*/ 90170 h 215899"/>
                      <a:gd name="connsiteX5" fmla="*/ 7620 w 104030"/>
                      <a:gd name="connsiteY5" fmla="*/ 215900 h 215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030" h="215899">
                        <a:moveTo>
                          <a:pt x="7620" y="215900"/>
                        </a:moveTo>
                        <a:cubicBezTo>
                          <a:pt x="5080" y="215900"/>
                          <a:pt x="3810" y="215900"/>
                          <a:pt x="1270" y="215900"/>
                        </a:cubicBezTo>
                        <a:cubicBezTo>
                          <a:pt x="1270" y="203200"/>
                          <a:pt x="0" y="190500"/>
                          <a:pt x="0" y="177800"/>
                        </a:cubicBezTo>
                        <a:cubicBezTo>
                          <a:pt x="3810" y="121920"/>
                          <a:pt x="15239" y="62230"/>
                          <a:pt x="30480" y="0"/>
                        </a:cubicBezTo>
                        <a:cubicBezTo>
                          <a:pt x="68580" y="13970"/>
                          <a:pt x="97789" y="46990"/>
                          <a:pt x="102870" y="90170"/>
                        </a:cubicBezTo>
                        <a:cubicBezTo>
                          <a:pt x="111760" y="149860"/>
                          <a:pt x="68580" y="207010"/>
                          <a:pt x="7620" y="215900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C8853A45-ED80-4575-AA37-273B60D8052E}"/>
                      </a:ext>
                    </a:extLst>
                  </p:cNvPr>
                  <p:cNvSpPr/>
                  <p:nvPr/>
                </p:nvSpPr>
                <p:spPr>
                  <a:xfrm>
                    <a:off x="9799212" y="3640982"/>
                    <a:ext cx="315827" cy="285857"/>
                  </a:xfrm>
                  <a:custGeom>
                    <a:avLst/>
                    <a:gdLst>
                      <a:gd name="connsiteX0" fmla="*/ 312528 w 315827"/>
                      <a:gd name="connsiteY0" fmla="*/ 186798 h 285857"/>
                      <a:gd name="connsiteX1" fmla="*/ 287128 w 315827"/>
                      <a:gd name="connsiteY1" fmla="*/ 246488 h 285857"/>
                      <a:gd name="connsiteX2" fmla="*/ 247757 w 315827"/>
                      <a:gd name="connsiteY2" fmla="*/ 285858 h 285857"/>
                      <a:gd name="connsiteX3" fmla="*/ 29318 w 315827"/>
                      <a:gd name="connsiteY3" fmla="*/ 246488 h 285857"/>
                      <a:gd name="connsiteX4" fmla="*/ 1378 w 315827"/>
                      <a:gd name="connsiteY4" fmla="*/ 179178 h 285857"/>
                      <a:gd name="connsiteX5" fmla="*/ 137268 w 315827"/>
                      <a:gd name="connsiteY5" fmla="*/ 1378 h 285857"/>
                      <a:gd name="connsiteX6" fmla="*/ 315068 w 315827"/>
                      <a:gd name="connsiteY6" fmla="*/ 137268 h 285857"/>
                      <a:gd name="connsiteX7" fmla="*/ 312528 w 315827"/>
                      <a:gd name="connsiteY7" fmla="*/ 186798 h 285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827" h="285857">
                        <a:moveTo>
                          <a:pt x="312528" y="186798"/>
                        </a:moveTo>
                        <a:cubicBezTo>
                          <a:pt x="303638" y="205848"/>
                          <a:pt x="294747" y="226168"/>
                          <a:pt x="287128" y="246488"/>
                        </a:cubicBezTo>
                        <a:cubicBezTo>
                          <a:pt x="276968" y="261728"/>
                          <a:pt x="262997" y="274428"/>
                          <a:pt x="247757" y="285858"/>
                        </a:cubicBezTo>
                        <a:cubicBezTo>
                          <a:pt x="170288" y="274428"/>
                          <a:pt x="97897" y="261728"/>
                          <a:pt x="29318" y="246488"/>
                        </a:cubicBezTo>
                        <a:cubicBezTo>
                          <a:pt x="15347" y="226168"/>
                          <a:pt x="5188" y="204578"/>
                          <a:pt x="1378" y="179178"/>
                        </a:cubicBezTo>
                        <a:cubicBezTo>
                          <a:pt x="-10053" y="92818"/>
                          <a:pt x="50907" y="12808"/>
                          <a:pt x="137268" y="1378"/>
                        </a:cubicBezTo>
                        <a:cubicBezTo>
                          <a:pt x="223628" y="-10052"/>
                          <a:pt x="303638" y="50908"/>
                          <a:pt x="315068" y="137268"/>
                        </a:cubicBezTo>
                        <a:cubicBezTo>
                          <a:pt x="316338" y="153778"/>
                          <a:pt x="316338" y="170288"/>
                          <a:pt x="312528" y="186798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6C2A33F6-A8BE-48F4-96A8-DB1AD2EB9A06}"/>
                      </a:ext>
                    </a:extLst>
                  </p:cNvPr>
                  <p:cNvSpPr/>
                  <p:nvPr/>
                </p:nvSpPr>
                <p:spPr>
                  <a:xfrm>
                    <a:off x="10653943" y="2771023"/>
                    <a:ext cx="462471" cy="461231"/>
                  </a:xfrm>
                  <a:custGeom>
                    <a:avLst/>
                    <a:gdLst>
                      <a:gd name="connsiteX0" fmla="*/ 462367 w 462471"/>
                      <a:gd name="connsiteY0" fmla="*/ 237606 h 461231"/>
                      <a:gd name="connsiteX1" fmla="*/ 224876 w 462471"/>
                      <a:gd name="connsiteY1" fmla="*/ 461126 h 461231"/>
                      <a:gd name="connsiteX2" fmla="*/ 34376 w 462471"/>
                      <a:gd name="connsiteY2" fmla="*/ 351906 h 461231"/>
                      <a:gd name="connsiteX3" fmla="*/ 87 w 462471"/>
                      <a:gd name="connsiteY3" fmla="*/ 224906 h 461231"/>
                      <a:gd name="connsiteX4" fmla="*/ 41997 w 462471"/>
                      <a:gd name="connsiteY4" fmla="*/ 99176 h 461231"/>
                      <a:gd name="connsiteX5" fmla="*/ 237576 w 462471"/>
                      <a:gd name="connsiteY5" fmla="*/ 116 h 461231"/>
                      <a:gd name="connsiteX6" fmla="*/ 462367 w 462471"/>
                      <a:gd name="connsiteY6" fmla="*/ 237606 h 461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471" h="461231">
                        <a:moveTo>
                          <a:pt x="462367" y="237606"/>
                        </a:moveTo>
                        <a:cubicBezTo>
                          <a:pt x="458557" y="364606"/>
                          <a:pt x="353147" y="464936"/>
                          <a:pt x="224876" y="461126"/>
                        </a:cubicBezTo>
                        <a:cubicBezTo>
                          <a:pt x="144867" y="458586"/>
                          <a:pt x="75017" y="415406"/>
                          <a:pt x="34376" y="351906"/>
                        </a:cubicBezTo>
                        <a:cubicBezTo>
                          <a:pt x="11517" y="315076"/>
                          <a:pt x="-1183" y="270626"/>
                          <a:pt x="87" y="224906"/>
                        </a:cubicBezTo>
                        <a:cubicBezTo>
                          <a:pt x="1357" y="177916"/>
                          <a:pt x="16597" y="134736"/>
                          <a:pt x="41997" y="99176"/>
                        </a:cubicBezTo>
                        <a:cubicBezTo>
                          <a:pt x="85176" y="36946"/>
                          <a:pt x="157567" y="-2424"/>
                          <a:pt x="237576" y="116"/>
                        </a:cubicBezTo>
                        <a:cubicBezTo>
                          <a:pt x="365847" y="3926"/>
                          <a:pt x="466176" y="109336"/>
                          <a:pt x="462367" y="237606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37E94C1D-B965-4889-9BE4-915E5B9659E5}"/>
                      </a:ext>
                    </a:extLst>
                  </p:cNvPr>
                  <p:cNvSpPr/>
                  <p:nvPr/>
                </p:nvSpPr>
                <p:spPr>
                  <a:xfrm>
                    <a:off x="10540937" y="2042098"/>
                    <a:ext cx="348105" cy="349374"/>
                  </a:xfrm>
                  <a:custGeom>
                    <a:avLst/>
                    <a:gdLst>
                      <a:gd name="connsiteX0" fmla="*/ 348043 w 348105"/>
                      <a:gd name="connsiteY0" fmla="*/ 180402 h 349374"/>
                      <a:gd name="connsiteX1" fmla="*/ 168973 w 348105"/>
                      <a:gd name="connsiteY1" fmla="*/ 349312 h 349374"/>
                      <a:gd name="connsiteX2" fmla="*/ 63 w 348105"/>
                      <a:gd name="connsiteY2" fmla="*/ 170242 h 349374"/>
                      <a:gd name="connsiteX3" fmla="*/ 179132 w 348105"/>
                      <a:gd name="connsiteY3" fmla="*/ 62 h 349374"/>
                      <a:gd name="connsiteX4" fmla="*/ 348043 w 348105"/>
                      <a:gd name="connsiteY4" fmla="*/ 180402 h 349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8105" h="349374">
                        <a:moveTo>
                          <a:pt x="348043" y="180402"/>
                        </a:moveTo>
                        <a:cubicBezTo>
                          <a:pt x="345503" y="276922"/>
                          <a:pt x="265493" y="351852"/>
                          <a:pt x="168973" y="349312"/>
                        </a:cubicBezTo>
                        <a:cubicBezTo>
                          <a:pt x="72453" y="346772"/>
                          <a:pt x="-2477" y="266762"/>
                          <a:pt x="63" y="170242"/>
                        </a:cubicBezTo>
                        <a:cubicBezTo>
                          <a:pt x="2603" y="73722"/>
                          <a:pt x="82613" y="-2478"/>
                          <a:pt x="179132" y="62"/>
                        </a:cubicBezTo>
                        <a:cubicBezTo>
                          <a:pt x="275653" y="2602"/>
                          <a:pt x="350582" y="83882"/>
                          <a:pt x="348043" y="180402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" name="Freeform: Shape 72">
                    <a:extLst>
                      <a:ext uri="{FF2B5EF4-FFF2-40B4-BE49-F238E27FC236}">
                        <a16:creationId xmlns:a16="http://schemas.microsoft.com/office/drawing/2014/main" id="{72CD4F38-2D8F-4526-AC93-D29B859861B5}"/>
                      </a:ext>
                    </a:extLst>
                  </p:cNvPr>
                  <p:cNvSpPr/>
                  <p:nvPr/>
                </p:nvSpPr>
                <p:spPr>
                  <a:xfrm>
                    <a:off x="11446464" y="3037665"/>
                    <a:ext cx="490364" cy="489223"/>
                  </a:xfrm>
                  <a:custGeom>
                    <a:avLst/>
                    <a:gdLst>
                      <a:gd name="connsiteX0" fmla="*/ 490265 w 490364"/>
                      <a:gd name="connsiteY0" fmla="*/ 251634 h 489223"/>
                      <a:gd name="connsiteX1" fmla="*/ 238805 w 490364"/>
                      <a:gd name="connsiteY1" fmla="*/ 489124 h 489223"/>
                      <a:gd name="connsiteX2" fmla="*/ 45 w 490364"/>
                      <a:gd name="connsiteY2" fmla="*/ 237664 h 489223"/>
                      <a:gd name="connsiteX3" fmla="*/ 251505 w 490364"/>
                      <a:gd name="connsiteY3" fmla="*/ 174 h 489223"/>
                      <a:gd name="connsiteX4" fmla="*/ 490265 w 490364"/>
                      <a:gd name="connsiteY4" fmla="*/ 251634 h 489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364" h="489223">
                        <a:moveTo>
                          <a:pt x="490265" y="251634"/>
                        </a:moveTo>
                        <a:cubicBezTo>
                          <a:pt x="486455" y="386254"/>
                          <a:pt x="373425" y="492934"/>
                          <a:pt x="238805" y="489124"/>
                        </a:cubicBezTo>
                        <a:cubicBezTo>
                          <a:pt x="102915" y="485314"/>
                          <a:pt x="-2495" y="372284"/>
                          <a:pt x="45" y="237664"/>
                        </a:cubicBezTo>
                        <a:cubicBezTo>
                          <a:pt x="3855" y="101774"/>
                          <a:pt x="116885" y="-4906"/>
                          <a:pt x="251505" y="174"/>
                        </a:cubicBezTo>
                        <a:cubicBezTo>
                          <a:pt x="387395" y="3984"/>
                          <a:pt x="494075" y="117014"/>
                          <a:pt x="490265" y="251634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7DF14C89-846F-4415-99FF-1C35BD74A851}"/>
                      </a:ext>
                    </a:extLst>
                  </p:cNvPr>
                  <p:cNvSpPr/>
                  <p:nvPr/>
                </p:nvSpPr>
                <p:spPr>
                  <a:xfrm>
                    <a:off x="11127617" y="2407796"/>
                    <a:ext cx="390136" cy="390136"/>
                  </a:xfrm>
                  <a:custGeom>
                    <a:avLst/>
                    <a:gdLst>
                      <a:gd name="connsiteX0" fmla="*/ 390013 w 390136"/>
                      <a:gd name="connsiteY0" fmla="*/ 200783 h 390136"/>
                      <a:gd name="connsiteX1" fmla="*/ 189353 w 390136"/>
                      <a:gd name="connsiteY1" fmla="*/ 390013 h 390136"/>
                      <a:gd name="connsiteX2" fmla="*/ 123 w 390136"/>
                      <a:gd name="connsiteY2" fmla="*/ 189353 h 390136"/>
                      <a:gd name="connsiteX3" fmla="*/ 200783 w 390136"/>
                      <a:gd name="connsiteY3" fmla="*/ 123 h 390136"/>
                      <a:gd name="connsiteX4" fmla="*/ 390013 w 390136"/>
                      <a:gd name="connsiteY4" fmla="*/ 200783 h 39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136" h="390136">
                        <a:moveTo>
                          <a:pt x="390013" y="200783"/>
                        </a:moveTo>
                        <a:cubicBezTo>
                          <a:pt x="387473" y="308733"/>
                          <a:pt x="297303" y="393823"/>
                          <a:pt x="189353" y="390013"/>
                        </a:cubicBezTo>
                        <a:cubicBezTo>
                          <a:pt x="81403" y="387473"/>
                          <a:pt x="-3687" y="297303"/>
                          <a:pt x="123" y="189353"/>
                        </a:cubicBezTo>
                        <a:cubicBezTo>
                          <a:pt x="3933" y="81403"/>
                          <a:pt x="92833" y="-3687"/>
                          <a:pt x="200783" y="123"/>
                        </a:cubicBezTo>
                        <a:cubicBezTo>
                          <a:pt x="308733" y="3933"/>
                          <a:pt x="393823" y="94103"/>
                          <a:pt x="390013" y="200783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5" name="Freeform: Shape 74">
                    <a:extLst>
                      <a:ext uri="{FF2B5EF4-FFF2-40B4-BE49-F238E27FC236}">
                        <a16:creationId xmlns:a16="http://schemas.microsoft.com/office/drawing/2014/main" id="{BA37A113-27A9-4F1D-BCDD-04024DCEDAB6}"/>
                      </a:ext>
                    </a:extLst>
                  </p:cNvPr>
                  <p:cNvSpPr/>
                  <p:nvPr/>
                </p:nvSpPr>
                <p:spPr>
                  <a:xfrm>
                    <a:off x="9949418" y="2241788"/>
                    <a:ext cx="261432" cy="261432"/>
                  </a:xfrm>
                  <a:custGeom>
                    <a:avLst/>
                    <a:gdLst>
                      <a:gd name="connsiteX0" fmla="*/ 260112 w 261432"/>
                      <a:gd name="connsiteY0" fmla="*/ 149621 h 261432"/>
                      <a:gd name="connsiteX1" fmla="*/ 112791 w 261432"/>
                      <a:gd name="connsiteY1" fmla="*/ 260111 h 261432"/>
                      <a:gd name="connsiteX2" fmla="*/ 1031 w 261432"/>
                      <a:gd name="connsiteY2" fmla="*/ 112791 h 261432"/>
                      <a:gd name="connsiteX3" fmla="*/ 148351 w 261432"/>
                      <a:gd name="connsiteY3" fmla="*/ 1031 h 261432"/>
                      <a:gd name="connsiteX4" fmla="*/ 260112 w 261432"/>
                      <a:gd name="connsiteY4" fmla="*/ 149621 h 26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32" h="261432">
                        <a:moveTo>
                          <a:pt x="260112" y="149621"/>
                        </a:moveTo>
                        <a:cubicBezTo>
                          <a:pt x="249951" y="220741"/>
                          <a:pt x="183912" y="270271"/>
                          <a:pt x="112791" y="260111"/>
                        </a:cubicBezTo>
                        <a:cubicBezTo>
                          <a:pt x="41672" y="249951"/>
                          <a:pt x="-7859" y="183911"/>
                          <a:pt x="1031" y="112791"/>
                        </a:cubicBezTo>
                        <a:cubicBezTo>
                          <a:pt x="11191" y="41671"/>
                          <a:pt x="77231" y="-7859"/>
                          <a:pt x="148351" y="1031"/>
                        </a:cubicBezTo>
                        <a:cubicBezTo>
                          <a:pt x="220741" y="12461"/>
                          <a:pt x="270272" y="78501"/>
                          <a:pt x="260112" y="149621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EECBC6AC-AAEC-43D6-AB7E-5D0435D6373C}"/>
                      </a:ext>
                    </a:extLst>
                  </p:cNvPr>
                  <p:cNvSpPr/>
                  <p:nvPr/>
                </p:nvSpPr>
                <p:spPr>
                  <a:xfrm>
                    <a:off x="9546490" y="3049190"/>
                    <a:ext cx="480205" cy="480214"/>
                  </a:xfrm>
                  <a:custGeom>
                    <a:avLst/>
                    <a:gdLst>
                      <a:gd name="connsiteX0" fmla="*/ 480160 w 480205"/>
                      <a:gd name="connsiteY0" fmla="*/ 246460 h 480214"/>
                      <a:gd name="connsiteX1" fmla="*/ 462380 w 480205"/>
                      <a:gd name="connsiteY1" fmla="*/ 331550 h 480214"/>
                      <a:gd name="connsiteX2" fmla="*/ 233780 w 480205"/>
                      <a:gd name="connsiteY2" fmla="*/ 480140 h 480214"/>
                      <a:gd name="connsiteX3" fmla="*/ 100 w 480205"/>
                      <a:gd name="connsiteY3" fmla="*/ 233760 h 480214"/>
                      <a:gd name="connsiteX4" fmla="*/ 110590 w 480205"/>
                      <a:gd name="connsiteY4" fmla="*/ 38180 h 480214"/>
                      <a:gd name="connsiteX5" fmla="*/ 246480 w 480205"/>
                      <a:gd name="connsiteY5" fmla="*/ 80 h 480214"/>
                      <a:gd name="connsiteX6" fmla="*/ 480160 w 480205"/>
                      <a:gd name="connsiteY6" fmla="*/ 246460 h 48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0205" h="480214">
                        <a:moveTo>
                          <a:pt x="480160" y="246460"/>
                        </a:moveTo>
                        <a:cubicBezTo>
                          <a:pt x="478890" y="276940"/>
                          <a:pt x="472540" y="304880"/>
                          <a:pt x="462380" y="331550"/>
                        </a:cubicBezTo>
                        <a:cubicBezTo>
                          <a:pt x="425550" y="420450"/>
                          <a:pt x="336650" y="482680"/>
                          <a:pt x="233780" y="480140"/>
                        </a:cubicBezTo>
                        <a:cubicBezTo>
                          <a:pt x="101700" y="476330"/>
                          <a:pt x="-3710" y="365840"/>
                          <a:pt x="100" y="233760"/>
                        </a:cubicBezTo>
                        <a:cubicBezTo>
                          <a:pt x="2640" y="151210"/>
                          <a:pt x="45820" y="80090"/>
                          <a:pt x="110590" y="38180"/>
                        </a:cubicBezTo>
                        <a:cubicBezTo>
                          <a:pt x="149960" y="12780"/>
                          <a:pt x="196950" y="-1190"/>
                          <a:pt x="246480" y="80"/>
                        </a:cubicBezTo>
                        <a:cubicBezTo>
                          <a:pt x="378560" y="2620"/>
                          <a:pt x="482700" y="113110"/>
                          <a:pt x="480160" y="246460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BA602026-73A4-4F83-A368-437F1145957D}"/>
                      </a:ext>
                    </a:extLst>
                  </p:cNvPr>
                  <p:cNvSpPr/>
                  <p:nvPr/>
                </p:nvSpPr>
                <p:spPr>
                  <a:xfrm>
                    <a:off x="10110398" y="2758369"/>
                    <a:ext cx="306210" cy="306158"/>
                  </a:xfrm>
                  <a:custGeom>
                    <a:avLst/>
                    <a:gdLst>
                      <a:gd name="connsiteX0" fmla="*/ 306141 w 306210"/>
                      <a:gd name="connsiteY0" fmla="*/ 156281 h 306158"/>
                      <a:gd name="connsiteX1" fmla="*/ 148661 w 306210"/>
                      <a:gd name="connsiteY1" fmla="*/ 306141 h 306158"/>
                      <a:gd name="connsiteX2" fmla="*/ 71 w 306210"/>
                      <a:gd name="connsiteY2" fmla="*/ 148661 h 306158"/>
                      <a:gd name="connsiteX3" fmla="*/ 157551 w 306210"/>
                      <a:gd name="connsiteY3" fmla="*/ 71 h 306158"/>
                      <a:gd name="connsiteX4" fmla="*/ 306141 w 306210"/>
                      <a:gd name="connsiteY4" fmla="*/ 156281 h 306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210" h="306158">
                        <a:moveTo>
                          <a:pt x="306141" y="156281"/>
                        </a:moveTo>
                        <a:cubicBezTo>
                          <a:pt x="303601" y="241371"/>
                          <a:pt x="233751" y="307411"/>
                          <a:pt x="148661" y="306141"/>
                        </a:cubicBezTo>
                        <a:cubicBezTo>
                          <a:pt x="63571" y="304871"/>
                          <a:pt x="-2469" y="232481"/>
                          <a:pt x="71" y="148661"/>
                        </a:cubicBezTo>
                        <a:cubicBezTo>
                          <a:pt x="2611" y="63571"/>
                          <a:pt x="72461" y="-2469"/>
                          <a:pt x="157551" y="71"/>
                        </a:cubicBezTo>
                        <a:cubicBezTo>
                          <a:pt x="241371" y="71"/>
                          <a:pt x="308681" y="71191"/>
                          <a:pt x="306141" y="156281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5C71B5D-3896-4F9F-ACDE-EBF0986AF034}"/>
                  </a:ext>
                </a:extLst>
              </p:cNvPr>
              <p:cNvSpPr/>
              <p:nvPr/>
            </p:nvSpPr>
            <p:spPr>
              <a:xfrm>
                <a:off x="10646385" y="3186308"/>
                <a:ext cx="1322507" cy="2195951"/>
              </a:xfrm>
              <a:custGeom>
                <a:avLst/>
                <a:gdLst>
                  <a:gd name="connsiteX0" fmla="*/ 24 w 1322507"/>
                  <a:gd name="connsiteY0" fmla="*/ 2195952 h 2195951"/>
                  <a:gd name="connsiteX1" fmla="*/ 234974 w 1322507"/>
                  <a:gd name="connsiteY1" fmla="*/ 2195952 h 2195951"/>
                  <a:gd name="connsiteX2" fmla="*/ 360705 w 1322507"/>
                  <a:gd name="connsiteY2" fmla="*/ 1199001 h 2195951"/>
                  <a:gd name="connsiteX3" fmla="*/ 731545 w 1322507"/>
                  <a:gd name="connsiteY3" fmla="*/ 486532 h 2195951"/>
                  <a:gd name="connsiteX4" fmla="*/ 1149374 w 1322507"/>
                  <a:gd name="connsiteY4" fmla="*/ 129662 h 2195951"/>
                  <a:gd name="connsiteX5" fmla="*/ 1322095 w 1322507"/>
                  <a:gd name="connsiteY5" fmla="*/ 6471 h 2195951"/>
                  <a:gd name="connsiteX6" fmla="*/ 1107465 w 1322507"/>
                  <a:gd name="connsiteY6" fmla="*/ 48382 h 2195951"/>
                  <a:gd name="connsiteX7" fmla="*/ 608355 w 1322507"/>
                  <a:gd name="connsiteY7" fmla="*/ 373501 h 2195951"/>
                  <a:gd name="connsiteX8" fmla="*/ 350545 w 1322507"/>
                  <a:gd name="connsiteY8" fmla="*/ 701162 h 2195951"/>
                  <a:gd name="connsiteX9" fmla="*/ 152424 w 1322507"/>
                  <a:gd name="connsiteY9" fmla="*/ 1134232 h 2195951"/>
                  <a:gd name="connsiteX10" fmla="*/ 24 w 1322507"/>
                  <a:gd name="connsiteY10" fmla="*/ 2195952 h 219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22507" h="2195951">
                    <a:moveTo>
                      <a:pt x="24" y="2195952"/>
                    </a:moveTo>
                    <a:lnTo>
                      <a:pt x="234974" y="2195952"/>
                    </a:lnTo>
                    <a:cubicBezTo>
                      <a:pt x="234974" y="1835272"/>
                      <a:pt x="274345" y="1493642"/>
                      <a:pt x="360705" y="1199001"/>
                    </a:cubicBezTo>
                    <a:cubicBezTo>
                      <a:pt x="445795" y="904362"/>
                      <a:pt x="581684" y="660521"/>
                      <a:pt x="731545" y="486532"/>
                    </a:cubicBezTo>
                    <a:cubicBezTo>
                      <a:pt x="881405" y="311271"/>
                      <a:pt x="1038884" y="200782"/>
                      <a:pt x="1149374" y="129662"/>
                    </a:cubicBezTo>
                    <a:cubicBezTo>
                      <a:pt x="1261134" y="58542"/>
                      <a:pt x="1328445" y="22982"/>
                      <a:pt x="1322095" y="6471"/>
                    </a:cubicBezTo>
                    <a:cubicBezTo>
                      <a:pt x="1317015" y="-7498"/>
                      <a:pt x="1239545" y="-1148"/>
                      <a:pt x="1107465" y="48382"/>
                    </a:cubicBezTo>
                    <a:cubicBezTo>
                      <a:pt x="977924" y="97912"/>
                      <a:pt x="791234" y="193162"/>
                      <a:pt x="608355" y="373501"/>
                    </a:cubicBezTo>
                    <a:cubicBezTo>
                      <a:pt x="516915" y="463671"/>
                      <a:pt x="429284" y="572892"/>
                      <a:pt x="350545" y="701162"/>
                    </a:cubicBezTo>
                    <a:cubicBezTo>
                      <a:pt x="273074" y="829432"/>
                      <a:pt x="205765" y="975482"/>
                      <a:pt x="152424" y="1134232"/>
                    </a:cubicBezTo>
                    <a:cubicBezTo>
                      <a:pt x="47015" y="1451732"/>
                      <a:pt x="-1245" y="1816222"/>
                      <a:pt x="24" y="2195952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C830D5E-D4DF-4767-B1EF-E768D1210A93}"/>
                  </a:ext>
                </a:extLst>
              </p:cNvPr>
              <p:cNvSpPr/>
              <p:nvPr/>
            </p:nvSpPr>
            <p:spPr>
              <a:xfrm>
                <a:off x="10244665" y="4076541"/>
                <a:ext cx="399528" cy="1263808"/>
              </a:xfrm>
              <a:custGeom>
                <a:avLst/>
                <a:gdLst>
                  <a:gd name="connsiteX0" fmla="*/ 160444 w 399528"/>
                  <a:gd name="connsiteY0" fmla="*/ 1249839 h 1263808"/>
                  <a:gd name="connsiteX1" fmla="*/ 395394 w 399528"/>
                  <a:gd name="connsiteY1" fmla="*/ 1263809 h 1263808"/>
                  <a:gd name="connsiteX2" fmla="*/ 244265 w 399528"/>
                  <a:gd name="connsiteY2" fmla="*/ 321469 h 1263808"/>
                  <a:gd name="connsiteX3" fmla="*/ 98215 w 399528"/>
                  <a:gd name="connsiteY3" fmla="*/ 70009 h 1263808"/>
                  <a:gd name="connsiteX4" fmla="*/ 8044 w 399528"/>
                  <a:gd name="connsiteY4" fmla="*/ 1429 h 1263808"/>
                  <a:gd name="connsiteX5" fmla="*/ 86784 w 399528"/>
                  <a:gd name="connsiteY5" fmla="*/ 374809 h 1263808"/>
                  <a:gd name="connsiteX6" fmla="*/ 160444 w 399528"/>
                  <a:gd name="connsiteY6" fmla="*/ 1249839 h 126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28" h="1263808">
                    <a:moveTo>
                      <a:pt x="160444" y="1249839"/>
                    </a:moveTo>
                    <a:lnTo>
                      <a:pt x="395394" y="1263809"/>
                    </a:lnTo>
                    <a:cubicBezTo>
                      <a:pt x="418254" y="887889"/>
                      <a:pt x="343325" y="547529"/>
                      <a:pt x="244265" y="321469"/>
                    </a:cubicBezTo>
                    <a:cubicBezTo>
                      <a:pt x="194734" y="208439"/>
                      <a:pt x="141394" y="123349"/>
                      <a:pt x="98215" y="70009"/>
                    </a:cubicBezTo>
                    <a:cubicBezTo>
                      <a:pt x="55034" y="16669"/>
                      <a:pt x="22015" y="-6191"/>
                      <a:pt x="8044" y="1429"/>
                    </a:cubicBezTo>
                    <a:cubicBezTo>
                      <a:pt x="-21166" y="19209"/>
                      <a:pt x="34715" y="153829"/>
                      <a:pt x="86784" y="374809"/>
                    </a:cubicBezTo>
                    <a:cubicBezTo>
                      <a:pt x="138854" y="594519"/>
                      <a:pt x="180765" y="905669"/>
                      <a:pt x="160444" y="1249839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D6D598AE-96B9-4379-BBC9-636C0E6F2EBA}"/>
                  </a:ext>
                </a:extLst>
              </p:cNvPr>
              <p:cNvSpPr/>
              <p:nvPr/>
            </p:nvSpPr>
            <p:spPr>
              <a:xfrm>
                <a:off x="9885008" y="4337131"/>
                <a:ext cx="464222" cy="1141648"/>
              </a:xfrm>
              <a:custGeom>
                <a:avLst/>
                <a:gdLst>
                  <a:gd name="connsiteX0" fmla="*/ 324522 w 464222"/>
                  <a:gd name="connsiteY0" fmla="*/ 1141648 h 1141648"/>
                  <a:gd name="connsiteX1" fmla="*/ 464222 w 464222"/>
                  <a:gd name="connsiteY1" fmla="*/ 1125138 h 1141648"/>
                  <a:gd name="connsiteX2" fmla="*/ 385482 w 464222"/>
                  <a:gd name="connsiteY2" fmla="*/ 650158 h 1141648"/>
                  <a:gd name="connsiteX3" fmla="*/ 241972 w 464222"/>
                  <a:gd name="connsiteY3" fmla="*/ 276778 h 1141648"/>
                  <a:gd name="connsiteX4" fmla="*/ 83222 w 464222"/>
                  <a:gd name="connsiteY4" fmla="*/ 59608 h 1141648"/>
                  <a:gd name="connsiteX5" fmla="*/ 1942 w 464222"/>
                  <a:gd name="connsiteY5" fmla="*/ 1188 h 1141648"/>
                  <a:gd name="connsiteX6" fmla="*/ 40042 w 464222"/>
                  <a:gd name="connsiteY6" fmla="*/ 92628 h 1141648"/>
                  <a:gd name="connsiteX7" fmla="*/ 153072 w 464222"/>
                  <a:gd name="connsiteY7" fmla="*/ 319958 h 1141648"/>
                  <a:gd name="connsiteX8" fmla="*/ 259752 w 464222"/>
                  <a:gd name="connsiteY8" fmla="*/ 678098 h 1141648"/>
                  <a:gd name="connsiteX9" fmla="*/ 324522 w 464222"/>
                  <a:gd name="connsiteY9" fmla="*/ 1141648 h 1141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4222" h="1141648">
                    <a:moveTo>
                      <a:pt x="324522" y="1141648"/>
                    </a:moveTo>
                    <a:lnTo>
                      <a:pt x="464222" y="1125138"/>
                    </a:lnTo>
                    <a:cubicBezTo>
                      <a:pt x="445172" y="957498"/>
                      <a:pt x="422311" y="796208"/>
                      <a:pt x="385482" y="650158"/>
                    </a:cubicBezTo>
                    <a:cubicBezTo>
                      <a:pt x="349922" y="504108"/>
                      <a:pt x="297852" y="375838"/>
                      <a:pt x="241972" y="276778"/>
                    </a:cubicBezTo>
                    <a:cubicBezTo>
                      <a:pt x="186092" y="176448"/>
                      <a:pt x="126402" y="105328"/>
                      <a:pt x="83222" y="59608"/>
                    </a:cubicBezTo>
                    <a:cubicBezTo>
                      <a:pt x="38772" y="13888"/>
                      <a:pt x="8292" y="-5162"/>
                      <a:pt x="1942" y="1188"/>
                    </a:cubicBezTo>
                    <a:cubicBezTo>
                      <a:pt x="-5678" y="7538"/>
                      <a:pt x="9561" y="39288"/>
                      <a:pt x="40042" y="92628"/>
                    </a:cubicBezTo>
                    <a:cubicBezTo>
                      <a:pt x="69252" y="145968"/>
                      <a:pt x="112432" y="222168"/>
                      <a:pt x="153072" y="319958"/>
                    </a:cubicBezTo>
                    <a:cubicBezTo>
                      <a:pt x="193711" y="417748"/>
                      <a:pt x="231811" y="539668"/>
                      <a:pt x="259752" y="678098"/>
                    </a:cubicBezTo>
                    <a:cubicBezTo>
                      <a:pt x="286422" y="817798"/>
                      <a:pt x="304202" y="974008"/>
                      <a:pt x="324522" y="1141648"/>
                    </a:cubicBezTo>
                    <a:close/>
                  </a:path>
                </a:pathLst>
              </a:custGeom>
              <a:solidFill>
                <a:srgbClr val="02B50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BB15C3F8-40C0-4CFE-8DA4-03BF7140F5A4}"/>
                  </a:ext>
                </a:extLst>
              </p:cNvPr>
              <p:cNvSpPr/>
              <p:nvPr/>
            </p:nvSpPr>
            <p:spPr>
              <a:xfrm>
                <a:off x="8464217" y="3682717"/>
                <a:ext cx="1450444" cy="1703352"/>
              </a:xfrm>
              <a:custGeom>
                <a:avLst/>
                <a:gdLst>
                  <a:gd name="connsiteX0" fmla="*/ 1307163 w 1450444"/>
                  <a:gd name="connsiteY0" fmla="*/ 1694462 h 1703352"/>
                  <a:gd name="connsiteX1" fmla="*/ 1448133 w 1450444"/>
                  <a:gd name="connsiteY1" fmla="*/ 1703352 h 1703352"/>
                  <a:gd name="connsiteX2" fmla="*/ 1370663 w 1450444"/>
                  <a:gd name="connsiteY2" fmla="*/ 1219482 h 1703352"/>
                  <a:gd name="connsiteX3" fmla="*/ 1145873 w 1450444"/>
                  <a:gd name="connsiteY3" fmla="*/ 829592 h 1703352"/>
                  <a:gd name="connsiteX4" fmla="*/ 601042 w 1450444"/>
                  <a:gd name="connsiteY4" fmla="*/ 320322 h 1703352"/>
                  <a:gd name="connsiteX5" fmla="*/ 173052 w 1450444"/>
                  <a:gd name="connsiteY5" fmla="*/ 65052 h 1703352"/>
                  <a:gd name="connsiteX6" fmla="*/ 333 w 1450444"/>
                  <a:gd name="connsiteY6" fmla="*/ 1552 h 1703352"/>
                  <a:gd name="connsiteX7" fmla="*/ 145113 w 1450444"/>
                  <a:gd name="connsiteY7" fmla="*/ 112042 h 1703352"/>
                  <a:gd name="connsiteX8" fmla="*/ 541352 w 1450444"/>
                  <a:gd name="connsiteY8" fmla="*/ 399062 h 1703352"/>
                  <a:gd name="connsiteX9" fmla="*/ 1043002 w 1450444"/>
                  <a:gd name="connsiteY9" fmla="*/ 907062 h 1703352"/>
                  <a:gd name="connsiteX10" fmla="*/ 1242393 w 1450444"/>
                  <a:gd name="connsiteY10" fmla="*/ 1267742 h 1703352"/>
                  <a:gd name="connsiteX11" fmla="*/ 1307163 w 1450444"/>
                  <a:gd name="connsiteY11" fmla="*/ 1694462 h 17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50444" h="1703352">
                    <a:moveTo>
                      <a:pt x="1307163" y="1694462"/>
                    </a:moveTo>
                    <a:lnTo>
                      <a:pt x="1448133" y="1703352"/>
                    </a:lnTo>
                    <a:cubicBezTo>
                      <a:pt x="1459563" y="1533172"/>
                      <a:pt x="1427813" y="1366802"/>
                      <a:pt x="1370663" y="1219482"/>
                    </a:cubicBezTo>
                    <a:cubicBezTo>
                      <a:pt x="1313513" y="1072162"/>
                      <a:pt x="1233502" y="942622"/>
                      <a:pt x="1145873" y="829592"/>
                    </a:cubicBezTo>
                    <a:cubicBezTo>
                      <a:pt x="970613" y="604802"/>
                      <a:pt x="772492" y="442242"/>
                      <a:pt x="601042" y="320322"/>
                    </a:cubicBezTo>
                    <a:cubicBezTo>
                      <a:pt x="428323" y="198402"/>
                      <a:pt x="278463" y="115852"/>
                      <a:pt x="173052" y="65052"/>
                    </a:cubicBezTo>
                    <a:cubicBezTo>
                      <a:pt x="67642" y="14252"/>
                      <a:pt x="5413" y="-6068"/>
                      <a:pt x="333" y="1552"/>
                    </a:cubicBezTo>
                    <a:cubicBezTo>
                      <a:pt x="-4748" y="10442"/>
                      <a:pt x="48592" y="47272"/>
                      <a:pt x="145113" y="112042"/>
                    </a:cubicBezTo>
                    <a:cubicBezTo>
                      <a:pt x="241633" y="176812"/>
                      <a:pt x="380063" y="270792"/>
                      <a:pt x="541352" y="399062"/>
                    </a:cubicBezTo>
                    <a:cubicBezTo>
                      <a:pt x="700102" y="528602"/>
                      <a:pt x="884252" y="692432"/>
                      <a:pt x="1043002" y="907062"/>
                    </a:cubicBezTo>
                    <a:cubicBezTo>
                      <a:pt x="1121743" y="1015012"/>
                      <a:pt x="1192863" y="1134392"/>
                      <a:pt x="1242393" y="1267742"/>
                    </a:cubicBezTo>
                    <a:cubicBezTo>
                      <a:pt x="1290652" y="1401092"/>
                      <a:pt x="1316052" y="1547142"/>
                      <a:pt x="1307163" y="1694462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415F62BF-93E3-4182-A8ED-84D3EA2C6238}"/>
                  </a:ext>
                </a:extLst>
              </p:cNvPr>
              <p:cNvSpPr/>
              <p:nvPr/>
            </p:nvSpPr>
            <p:spPr>
              <a:xfrm>
                <a:off x="-12700" y="5280660"/>
                <a:ext cx="12204700" cy="1577340"/>
              </a:xfrm>
              <a:custGeom>
                <a:avLst/>
                <a:gdLst>
                  <a:gd name="connsiteX0" fmla="*/ 0 w 12193270"/>
                  <a:gd name="connsiteY0" fmla="*/ 0 h 1577339"/>
                  <a:gd name="connsiteX1" fmla="*/ 12193270 w 12193270"/>
                  <a:gd name="connsiteY1" fmla="*/ 0 h 1577339"/>
                  <a:gd name="connsiteX2" fmla="*/ 12193270 w 12193270"/>
                  <a:gd name="connsiteY2" fmla="*/ 1577340 h 1577339"/>
                  <a:gd name="connsiteX3" fmla="*/ 0 w 12193270"/>
                  <a:gd name="connsiteY3" fmla="*/ 1577340 h 157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93270" h="1577339">
                    <a:moveTo>
                      <a:pt x="0" y="0"/>
                    </a:moveTo>
                    <a:lnTo>
                      <a:pt x="12193270" y="0"/>
                    </a:lnTo>
                    <a:lnTo>
                      <a:pt x="12193270" y="1577340"/>
                    </a:lnTo>
                    <a:lnTo>
                      <a:pt x="0" y="1577340"/>
                    </a:lnTo>
                    <a:close/>
                  </a:path>
                </a:pathLst>
              </a:custGeom>
              <a:solidFill>
                <a:srgbClr val="96D32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80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1379219" y="4112259"/>
                <a:ext cx="1229359" cy="1186180"/>
                <a:chOff x="1379219" y="4112259"/>
                <a:chExt cx="1229359" cy="1186180"/>
              </a:xfrm>
            </p:grpSpPr>
            <p:grpSp>
              <p:nvGrpSpPr>
                <p:cNvPr id="681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1379219" y="4112259"/>
                  <a:ext cx="1229359" cy="1177290"/>
                  <a:chOff x="1379219" y="4112259"/>
                  <a:chExt cx="1229359" cy="1177290"/>
                </a:xfrm>
              </p:grpSpPr>
              <p:grpSp>
                <p:nvGrpSpPr>
                  <p:cNvPr id="682" name="Graphic 1">
                    <a:extLst>
                      <a:ext uri="{FF2B5EF4-FFF2-40B4-BE49-F238E27FC236}">
                        <a16:creationId xmlns:a16="http://schemas.microsoft.com/office/drawing/2014/main" id="{FFEF2C00-044C-43CE-A1C3-0024DA6E0F68}"/>
                      </a:ext>
                    </a:extLst>
                  </p:cNvPr>
                  <p:cNvGrpSpPr/>
                  <p:nvPr/>
                </p:nvGrpSpPr>
                <p:grpSpPr>
                  <a:xfrm>
                    <a:off x="1545589" y="4112259"/>
                    <a:ext cx="897889" cy="444500"/>
                    <a:chOff x="1545589" y="4112259"/>
                    <a:chExt cx="897889" cy="444500"/>
                  </a:xfrm>
                  <a:solidFill>
                    <a:srgbClr val="D11515"/>
                  </a:solidFill>
                </p:grpSpPr>
                <p:sp>
                  <p:nvSpPr>
                    <p:cNvPr id="683" name="Freeform: Shape 682">
                      <a:extLst>
                        <a:ext uri="{FF2B5EF4-FFF2-40B4-BE49-F238E27FC236}">
                          <a16:creationId xmlns:a16="http://schemas.microsoft.com/office/drawing/2014/main" id="{9231A33F-3F8D-4CF5-A726-80A40C4D5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5589" y="4237990"/>
                      <a:ext cx="351421" cy="318769"/>
                    </a:xfrm>
                    <a:custGeom>
                      <a:avLst/>
                      <a:gdLst>
                        <a:gd name="connsiteX0" fmla="*/ 0 w 351421"/>
                        <a:gd name="connsiteY0" fmla="*/ 1270 h 318769"/>
                        <a:gd name="connsiteX1" fmla="*/ 314960 w 351421"/>
                        <a:gd name="connsiteY1" fmla="*/ 318770 h 318769"/>
                        <a:gd name="connsiteX2" fmla="*/ 350520 w 351421"/>
                        <a:gd name="connsiteY2" fmla="*/ 295910 h 318769"/>
                        <a:gd name="connsiteX3" fmla="*/ 171450 w 351421"/>
                        <a:gd name="connsiteY3" fmla="*/ 0 h 318769"/>
                        <a:gd name="connsiteX4" fmla="*/ 0 w 351421"/>
                        <a:gd name="connsiteY4" fmla="*/ 1270 h 318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421" h="318769">
                          <a:moveTo>
                            <a:pt x="0" y="1270"/>
                          </a:moveTo>
                          <a:cubicBezTo>
                            <a:pt x="0" y="1270"/>
                            <a:pt x="69850" y="232410"/>
                            <a:pt x="314960" y="318770"/>
                          </a:cubicBezTo>
                          <a:cubicBezTo>
                            <a:pt x="314960" y="318770"/>
                            <a:pt x="358140" y="302260"/>
                            <a:pt x="350520" y="295910"/>
                          </a:cubicBezTo>
                          <a:cubicBezTo>
                            <a:pt x="342900" y="289560"/>
                            <a:pt x="148590" y="200660"/>
                            <a:pt x="171450" y="0"/>
                          </a:cubicBezTo>
                          <a:lnTo>
                            <a:pt x="0" y="127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84" name="Freeform: Shape 683">
                      <a:extLst>
                        <a:ext uri="{FF2B5EF4-FFF2-40B4-BE49-F238E27FC236}">
                          <a16:creationId xmlns:a16="http://schemas.microsoft.com/office/drawing/2014/main" id="{09DFA2DD-FB84-4D0F-8CC0-0AF119666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5589" y="4122420"/>
                      <a:ext cx="480060" cy="393700"/>
                    </a:xfrm>
                    <a:custGeom>
                      <a:avLst/>
                      <a:gdLst>
                        <a:gd name="connsiteX0" fmla="*/ 0 w 480060"/>
                        <a:gd name="connsiteY0" fmla="*/ 116840 h 393700"/>
                        <a:gd name="connsiteX1" fmla="*/ 257810 w 480060"/>
                        <a:gd name="connsiteY1" fmla="*/ 256540 h 393700"/>
                        <a:gd name="connsiteX2" fmla="*/ 419100 w 480060"/>
                        <a:gd name="connsiteY2" fmla="*/ 393700 h 393700"/>
                        <a:gd name="connsiteX3" fmla="*/ 480060 w 480060"/>
                        <a:gd name="connsiteY3" fmla="*/ 364490 h 393700"/>
                        <a:gd name="connsiteX4" fmla="*/ 157480 w 480060"/>
                        <a:gd name="connsiteY4" fmla="*/ 0 h 393700"/>
                        <a:gd name="connsiteX5" fmla="*/ 0 w 480060"/>
                        <a:gd name="connsiteY5" fmla="*/ 116840 h 393700"/>
                        <a:gd name="connsiteX6" fmla="*/ 0 w 480060"/>
                        <a:gd name="connsiteY6" fmla="*/ 11684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0060" h="393700">
                          <a:moveTo>
                            <a:pt x="0" y="116840"/>
                          </a:moveTo>
                          <a:cubicBezTo>
                            <a:pt x="86360" y="163830"/>
                            <a:pt x="172720" y="209550"/>
                            <a:pt x="257810" y="256540"/>
                          </a:cubicBezTo>
                          <a:cubicBezTo>
                            <a:pt x="321310" y="290830"/>
                            <a:pt x="387350" y="328930"/>
                            <a:pt x="419100" y="393700"/>
                          </a:cubicBezTo>
                          <a:cubicBezTo>
                            <a:pt x="439420" y="383540"/>
                            <a:pt x="459740" y="374650"/>
                            <a:pt x="480060" y="364490"/>
                          </a:cubicBezTo>
                          <a:cubicBezTo>
                            <a:pt x="421640" y="209550"/>
                            <a:pt x="304800" y="76200"/>
                            <a:pt x="157480" y="0"/>
                          </a:cubicBezTo>
                          <a:cubicBezTo>
                            <a:pt x="95250" y="24130"/>
                            <a:pt x="40640" y="64770"/>
                            <a:pt x="0" y="116840"/>
                          </a:cubicBezTo>
                          <a:lnTo>
                            <a:pt x="0" y="11684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85" name="Freeform: Shape 684">
                      <a:extLst>
                        <a:ext uri="{FF2B5EF4-FFF2-40B4-BE49-F238E27FC236}">
                          <a16:creationId xmlns:a16="http://schemas.microsoft.com/office/drawing/2014/main" id="{E1B4A425-BFFB-4ADD-95EC-6CD0898F1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051" y="4221479"/>
                      <a:ext cx="337428" cy="331470"/>
                    </a:xfrm>
                    <a:custGeom>
                      <a:avLst/>
                      <a:gdLst>
                        <a:gd name="connsiteX0" fmla="*/ 337429 w 337428"/>
                        <a:gd name="connsiteY0" fmla="*/ 0 h 331470"/>
                        <a:gd name="connsiteX1" fmla="*/ 37709 w 337428"/>
                        <a:gd name="connsiteY1" fmla="*/ 331470 h 331470"/>
                        <a:gd name="connsiteX2" fmla="*/ 879 w 337428"/>
                        <a:gd name="connsiteY2" fmla="*/ 309880 h 331470"/>
                        <a:gd name="connsiteX3" fmla="*/ 165979 w 337428"/>
                        <a:gd name="connsiteY3" fmla="*/ 6350 h 331470"/>
                        <a:gd name="connsiteX4" fmla="*/ 337429 w 337428"/>
                        <a:gd name="connsiteY4" fmla="*/ 0 h 331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428" h="331470">
                          <a:moveTo>
                            <a:pt x="337429" y="0"/>
                          </a:moveTo>
                          <a:cubicBezTo>
                            <a:pt x="337429" y="0"/>
                            <a:pt x="279009" y="233680"/>
                            <a:pt x="37709" y="331470"/>
                          </a:cubicBezTo>
                          <a:cubicBezTo>
                            <a:pt x="37709" y="331470"/>
                            <a:pt x="-6741" y="316230"/>
                            <a:pt x="879" y="309880"/>
                          </a:cubicBezTo>
                          <a:cubicBezTo>
                            <a:pt x="8499" y="303530"/>
                            <a:pt x="197729" y="205740"/>
                            <a:pt x="165979" y="6350"/>
                          </a:cubicBezTo>
                          <a:lnTo>
                            <a:pt x="337429" y="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86" name="Freeform: Shape 685">
                      <a:extLst>
                        <a:ext uri="{FF2B5EF4-FFF2-40B4-BE49-F238E27FC236}">
                          <a16:creationId xmlns:a16="http://schemas.microsoft.com/office/drawing/2014/main" id="{9CC21736-6A8B-4822-B158-DC59036EE7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4850" y="4112259"/>
                      <a:ext cx="468629" cy="405130"/>
                    </a:xfrm>
                    <a:custGeom>
                      <a:avLst/>
                      <a:gdLst>
                        <a:gd name="connsiteX0" fmla="*/ 468630 w 468629"/>
                        <a:gd name="connsiteY0" fmla="*/ 109220 h 405130"/>
                        <a:gd name="connsiteX1" fmla="*/ 217170 w 468629"/>
                        <a:gd name="connsiteY1" fmla="*/ 260350 h 405130"/>
                        <a:gd name="connsiteX2" fmla="*/ 62230 w 468629"/>
                        <a:gd name="connsiteY2" fmla="*/ 405130 h 405130"/>
                        <a:gd name="connsiteX3" fmla="*/ 0 w 468629"/>
                        <a:gd name="connsiteY3" fmla="*/ 379730 h 405130"/>
                        <a:gd name="connsiteX4" fmla="*/ 304800 w 468629"/>
                        <a:gd name="connsiteY4" fmla="*/ 0 h 405130"/>
                        <a:gd name="connsiteX5" fmla="*/ 468630 w 468629"/>
                        <a:gd name="connsiteY5" fmla="*/ 109220 h 405130"/>
                        <a:gd name="connsiteX6" fmla="*/ 468630 w 468629"/>
                        <a:gd name="connsiteY6" fmla="*/ 109220 h 405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8629" h="405130">
                          <a:moveTo>
                            <a:pt x="468630" y="109220"/>
                          </a:moveTo>
                          <a:cubicBezTo>
                            <a:pt x="384810" y="160020"/>
                            <a:pt x="300990" y="210820"/>
                            <a:pt x="217170" y="260350"/>
                          </a:cubicBezTo>
                          <a:cubicBezTo>
                            <a:pt x="156210" y="297180"/>
                            <a:pt x="90170" y="339090"/>
                            <a:pt x="62230" y="405130"/>
                          </a:cubicBezTo>
                          <a:cubicBezTo>
                            <a:pt x="41910" y="396240"/>
                            <a:pt x="20320" y="387350"/>
                            <a:pt x="0" y="379730"/>
                          </a:cubicBezTo>
                          <a:cubicBezTo>
                            <a:pt x="50800" y="222250"/>
                            <a:pt x="161290" y="83820"/>
                            <a:pt x="304800" y="0"/>
                          </a:cubicBezTo>
                          <a:cubicBezTo>
                            <a:pt x="368300" y="21590"/>
                            <a:pt x="425450" y="59690"/>
                            <a:pt x="468630" y="109220"/>
                          </a:cubicBezTo>
                          <a:lnTo>
                            <a:pt x="468630" y="10922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687" name="Freeform: Shape 686">
                    <a:extLst>
                      <a:ext uri="{FF2B5EF4-FFF2-40B4-BE49-F238E27FC236}">
                        <a16:creationId xmlns:a16="http://schemas.microsoft.com/office/drawing/2014/main" id="{57EA6E45-685F-4F4F-A4F0-50A797CE8CC0}"/>
                      </a:ext>
                    </a:extLst>
                  </p:cNvPr>
                  <p:cNvSpPr/>
                  <p:nvPr/>
                </p:nvSpPr>
                <p:spPr>
                  <a:xfrm>
                    <a:off x="1446530" y="4564380"/>
                    <a:ext cx="1094740" cy="725170"/>
                  </a:xfrm>
                  <a:custGeom>
                    <a:avLst/>
                    <a:gdLst>
                      <a:gd name="connsiteX0" fmla="*/ 0 w 1094740"/>
                      <a:gd name="connsiteY0" fmla="*/ 0 h 725170"/>
                      <a:gd name="connsiteX1" fmla="*/ 1094740 w 1094740"/>
                      <a:gd name="connsiteY1" fmla="*/ 0 h 725170"/>
                      <a:gd name="connsiteX2" fmla="*/ 1094740 w 1094740"/>
                      <a:gd name="connsiteY2" fmla="*/ 725170 h 725170"/>
                      <a:gd name="connsiteX3" fmla="*/ 0 w 1094740"/>
                      <a:gd name="connsiteY3" fmla="*/ 725170 h 72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94740" h="725170">
                        <a:moveTo>
                          <a:pt x="0" y="0"/>
                        </a:moveTo>
                        <a:lnTo>
                          <a:pt x="1094740" y="0"/>
                        </a:lnTo>
                        <a:lnTo>
                          <a:pt x="1094740" y="725170"/>
                        </a:lnTo>
                        <a:lnTo>
                          <a:pt x="0" y="725170"/>
                        </a:lnTo>
                        <a:close/>
                      </a:path>
                    </a:pathLst>
                  </a:custGeom>
                  <a:solidFill>
                    <a:srgbClr val="003A6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88" name="Freeform: Shape 687">
                    <a:extLst>
                      <a:ext uri="{FF2B5EF4-FFF2-40B4-BE49-F238E27FC236}">
                        <a16:creationId xmlns:a16="http://schemas.microsoft.com/office/drawing/2014/main" id="{F1C1CF60-31A8-494C-8926-01771EA59176}"/>
                      </a:ext>
                    </a:extLst>
                  </p:cNvPr>
                  <p:cNvSpPr/>
                  <p:nvPr/>
                </p:nvSpPr>
                <p:spPr>
                  <a:xfrm>
                    <a:off x="1379219" y="4462779"/>
                    <a:ext cx="1229359" cy="265429"/>
                  </a:xfrm>
                  <a:custGeom>
                    <a:avLst/>
                    <a:gdLst>
                      <a:gd name="connsiteX0" fmla="*/ 1229360 w 1229359"/>
                      <a:gd name="connsiteY0" fmla="*/ 265430 h 265429"/>
                      <a:gd name="connsiteX1" fmla="*/ 0 w 1229359"/>
                      <a:gd name="connsiteY1" fmla="*/ 265430 h 265429"/>
                      <a:gd name="connsiteX2" fmla="*/ 49530 w 1229359"/>
                      <a:gd name="connsiteY2" fmla="*/ 0 h 265429"/>
                      <a:gd name="connsiteX3" fmla="*/ 1192530 w 1229359"/>
                      <a:gd name="connsiteY3" fmla="*/ 0 h 26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9359" h="265429">
                        <a:moveTo>
                          <a:pt x="1229360" y="265430"/>
                        </a:moveTo>
                        <a:lnTo>
                          <a:pt x="0" y="265430"/>
                        </a:lnTo>
                        <a:lnTo>
                          <a:pt x="49530" y="0"/>
                        </a:lnTo>
                        <a:lnTo>
                          <a:pt x="1192530" y="0"/>
                        </a:lnTo>
                        <a:close/>
                      </a:path>
                    </a:pathLst>
                  </a:custGeom>
                  <a:solidFill>
                    <a:srgbClr val="04518C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89" name="Freeform: Shape 688">
                  <a:extLst>
                    <a:ext uri="{FF2B5EF4-FFF2-40B4-BE49-F238E27FC236}">
                      <a16:creationId xmlns:a16="http://schemas.microsoft.com/office/drawing/2014/main" id="{709B7B72-DDB5-428D-A1DD-84984FE14BE9}"/>
                    </a:ext>
                  </a:extLst>
                </p:cNvPr>
                <p:cNvSpPr/>
                <p:nvPr/>
              </p:nvSpPr>
              <p:spPr>
                <a:xfrm>
                  <a:off x="1912620" y="4443730"/>
                  <a:ext cx="175260" cy="854710"/>
                </a:xfrm>
                <a:custGeom>
                  <a:avLst/>
                  <a:gdLst>
                    <a:gd name="connsiteX0" fmla="*/ 0 w 175260"/>
                    <a:gd name="connsiteY0" fmla="*/ 0 h 854710"/>
                    <a:gd name="connsiteX1" fmla="*/ 175260 w 175260"/>
                    <a:gd name="connsiteY1" fmla="*/ 0 h 854710"/>
                    <a:gd name="connsiteX2" fmla="*/ 175260 w 175260"/>
                    <a:gd name="connsiteY2" fmla="*/ 854710 h 854710"/>
                    <a:gd name="connsiteX3" fmla="*/ 0 w 175260"/>
                    <a:gd name="connsiteY3" fmla="*/ 854710 h 854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260" h="854710">
                      <a:moveTo>
                        <a:pt x="0" y="0"/>
                      </a:moveTo>
                      <a:lnTo>
                        <a:pt x="175260" y="0"/>
                      </a:lnTo>
                      <a:lnTo>
                        <a:pt x="175260" y="854710"/>
                      </a:lnTo>
                      <a:lnTo>
                        <a:pt x="0" y="8547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90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193409" y="4484394"/>
                <a:ext cx="720624" cy="809521"/>
                <a:chOff x="193409" y="4484394"/>
                <a:chExt cx="720624" cy="809521"/>
              </a:xfrm>
            </p:grpSpPr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C5D88E88-D07A-4D0E-9061-2CADCA4B767B}"/>
                    </a:ext>
                  </a:extLst>
                </p:cNvPr>
                <p:cNvSpPr/>
                <p:nvPr/>
              </p:nvSpPr>
              <p:spPr>
                <a:xfrm>
                  <a:off x="271594" y="4493150"/>
                  <a:ext cx="237675" cy="178680"/>
                </a:xfrm>
                <a:custGeom>
                  <a:avLst/>
                  <a:gdLst>
                    <a:gd name="connsiteX0" fmla="*/ 237675 w 237675"/>
                    <a:gd name="connsiteY0" fmla="*/ 133459 h 178680"/>
                    <a:gd name="connsiteX1" fmla="*/ 62415 w 237675"/>
                    <a:gd name="connsiteY1" fmla="*/ 170290 h 178680"/>
                    <a:gd name="connsiteX2" fmla="*/ 33205 w 237675"/>
                    <a:gd name="connsiteY2" fmla="*/ 75040 h 178680"/>
                    <a:gd name="connsiteX3" fmla="*/ 109405 w 237675"/>
                    <a:gd name="connsiteY3" fmla="*/ 10270 h 178680"/>
                    <a:gd name="connsiteX4" fmla="*/ 237675 w 237675"/>
                    <a:gd name="connsiteY4" fmla="*/ 133459 h 178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75" h="178680">
                      <a:moveTo>
                        <a:pt x="237675" y="133459"/>
                      </a:moveTo>
                      <a:cubicBezTo>
                        <a:pt x="237675" y="133459"/>
                        <a:pt x="174175" y="202040"/>
                        <a:pt x="62415" y="170290"/>
                      </a:cubicBezTo>
                      <a:cubicBezTo>
                        <a:pt x="-49345" y="138540"/>
                        <a:pt x="20505" y="119490"/>
                        <a:pt x="33205" y="75040"/>
                      </a:cubicBezTo>
                      <a:cubicBezTo>
                        <a:pt x="45905" y="30590"/>
                        <a:pt x="-2355" y="-22751"/>
                        <a:pt x="109405" y="10270"/>
                      </a:cubicBezTo>
                      <a:cubicBezTo>
                        <a:pt x="219895" y="40749"/>
                        <a:pt x="237675" y="133459"/>
                        <a:pt x="237675" y="133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B352FB2A-94FE-4A5E-96E9-59720C426F33}"/>
                    </a:ext>
                  </a:extLst>
                </p:cNvPr>
                <p:cNvSpPr/>
                <p:nvPr/>
              </p:nvSpPr>
              <p:spPr>
                <a:xfrm>
                  <a:off x="584200" y="4484394"/>
                  <a:ext cx="236790" cy="181995"/>
                </a:xfrm>
                <a:custGeom>
                  <a:avLst/>
                  <a:gdLst>
                    <a:gd name="connsiteX0" fmla="*/ 0 w 236790"/>
                    <a:gd name="connsiteY0" fmla="*/ 142215 h 181995"/>
                    <a:gd name="connsiteX1" fmla="*/ 176530 w 236790"/>
                    <a:gd name="connsiteY1" fmla="*/ 170155 h 181995"/>
                    <a:gd name="connsiteX2" fmla="*/ 201930 w 236790"/>
                    <a:gd name="connsiteY2" fmla="*/ 73635 h 181995"/>
                    <a:gd name="connsiteX3" fmla="*/ 123190 w 236790"/>
                    <a:gd name="connsiteY3" fmla="*/ 12675 h 181995"/>
                    <a:gd name="connsiteX4" fmla="*/ 0 w 236790"/>
                    <a:gd name="connsiteY4" fmla="*/ 142215 h 18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790" h="181995">
                      <a:moveTo>
                        <a:pt x="0" y="142215"/>
                      </a:moveTo>
                      <a:cubicBezTo>
                        <a:pt x="0" y="142215"/>
                        <a:pt x="67310" y="208255"/>
                        <a:pt x="176530" y="170155"/>
                      </a:cubicBezTo>
                      <a:cubicBezTo>
                        <a:pt x="285750" y="133325"/>
                        <a:pt x="215900" y="116815"/>
                        <a:pt x="201930" y="73635"/>
                      </a:cubicBezTo>
                      <a:cubicBezTo>
                        <a:pt x="186690" y="30455"/>
                        <a:pt x="232410" y="-25425"/>
                        <a:pt x="123190" y="12675"/>
                      </a:cubicBezTo>
                      <a:cubicBezTo>
                        <a:pt x="12700" y="49505"/>
                        <a:pt x="0" y="142215"/>
                        <a:pt x="0" y="1422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8DBD6DE0-7307-4540-B9AF-BD196E487F4C}"/>
                    </a:ext>
                  </a:extLst>
                </p:cNvPr>
                <p:cNvSpPr/>
                <p:nvPr/>
              </p:nvSpPr>
              <p:spPr>
                <a:xfrm>
                  <a:off x="456238" y="4581837"/>
                  <a:ext cx="52153" cy="68232"/>
                </a:xfrm>
                <a:custGeom>
                  <a:avLst/>
                  <a:gdLst>
                    <a:gd name="connsiteX0" fmla="*/ 961 w 52153"/>
                    <a:gd name="connsiteY0" fmla="*/ 2862 h 68232"/>
                    <a:gd name="connsiteX1" fmla="*/ 41601 w 52153"/>
                    <a:gd name="connsiteY1" fmla="*/ 43502 h 68232"/>
                    <a:gd name="connsiteX2" fmla="*/ 3501 w 52153"/>
                    <a:gd name="connsiteY2" fmla="*/ 58742 h 68232"/>
                    <a:gd name="connsiteX3" fmla="*/ 51761 w 52153"/>
                    <a:gd name="connsiteY3" fmla="*/ 49852 h 68232"/>
                    <a:gd name="connsiteX4" fmla="*/ 961 w 52153"/>
                    <a:gd name="connsiteY4" fmla="*/ 2862 h 6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153" h="68232">
                      <a:moveTo>
                        <a:pt x="961" y="2862"/>
                      </a:moveTo>
                      <a:cubicBezTo>
                        <a:pt x="-7929" y="18102"/>
                        <a:pt x="47951" y="28262"/>
                        <a:pt x="41601" y="43502"/>
                      </a:cubicBezTo>
                      <a:cubicBezTo>
                        <a:pt x="35251" y="58742"/>
                        <a:pt x="3501" y="39692"/>
                        <a:pt x="3501" y="58742"/>
                      </a:cubicBezTo>
                      <a:cubicBezTo>
                        <a:pt x="3501" y="75252"/>
                        <a:pt x="45411" y="68902"/>
                        <a:pt x="51761" y="49852"/>
                      </a:cubicBezTo>
                      <a:cubicBezTo>
                        <a:pt x="56841" y="29532"/>
                        <a:pt x="11121" y="-11108"/>
                        <a:pt x="961" y="2862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AFEEC299-8A26-4E39-A50A-8016F840D4B8}"/>
                    </a:ext>
                  </a:extLst>
                </p:cNvPr>
                <p:cNvSpPr/>
                <p:nvPr/>
              </p:nvSpPr>
              <p:spPr>
                <a:xfrm>
                  <a:off x="587136" y="4579297"/>
                  <a:ext cx="49161" cy="68600"/>
                </a:xfrm>
                <a:custGeom>
                  <a:avLst/>
                  <a:gdLst>
                    <a:gd name="connsiteX0" fmla="*/ 9764 w 49161"/>
                    <a:gd name="connsiteY0" fmla="*/ 43502 h 68600"/>
                    <a:gd name="connsiteX1" fmla="*/ 47864 w 49161"/>
                    <a:gd name="connsiteY1" fmla="*/ 2862 h 68600"/>
                    <a:gd name="connsiteX2" fmla="*/ 874 w 49161"/>
                    <a:gd name="connsiteY2" fmla="*/ 49852 h 68600"/>
                    <a:gd name="connsiteX3" fmla="*/ 49134 w 49161"/>
                    <a:gd name="connsiteY3" fmla="*/ 58743 h 68600"/>
                    <a:gd name="connsiteX4" fmla="*/ 9764 w 49161"/>
                    <a:gd name="connsiteY4" fmla="*/ 43502 h 6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161" h="68600">
                      <a:moveTo>
                        <a:pt x="9764" y="43502"/>
                      </a:moveTo>
                      <a:cubicBezTo>
                        <a:pt x="2144" y="28262"/>
                        <a:pt x="58024" y="16832"/>
                        <a:pt x="47864" y="2862"/>
                      </a:cubicBezTo>
                      <a:cubicBezTo>
                        <a:pt x="37704" y="-11107"/>
                        <a:pt x="-6746" y="29532"/>
                        <a:pt x="874" y="49852"/>
                      </a:cubicBezTo>
                      <a:cubicBezTo>
                        <a:pt x="8494" y="70172"/>
                        <a:pt x="50404" y="75252"/>
                        <a:pt x="49134" y="58743"/>
                      </a:cubicBezTo>
                      <a:cubicBezTo>
                        <a:pt x="47864" y="39693"/>
                        <a:pt x="17384" y="58743"/>
                        <a:pt x="9764" y="43502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B0F4A7C2-0BFD-4D82-8A2D-4BED703731BE}"/>
                    </a:ext>
                  </a:extLst>
                </p:cNvPr>
                <p:cNvSpPr/>
                <p:nvPr/>
              </p:nvSpPr>
              <p:spPr>
                <a:xfrm rot="-47139">
                  <a:off x="218446" y="4753577"/>
                  <a:ext cx="679445" cy="533396"/>
                </a:xfrm>
                <a:custGeom>
                  <a:avLst/>
                  <a:gdLst>
                    <a:gd name="connsiteX0" fmla="*/ 0 w 679445"/>
                    <a:gd name="connsiteY0" fmla="*/ 0 h 533396"/>
                    <a:gd name="connsiteX1" fmla="*/ 679446 w 679445"/>
                    <a:gd name="connsiteY1" fmla="*/ 0 h 533396"/>
                    <a:gd name="connsiteX2" fmla="*/ 679446 w 679445"/>
                    <a:gd name="connsiteY2" fmla="*/ 533397 h 533396"/>
                    <a:gd name="connsiteX3" fmla="*/ 0 w 679445"/>
                    <a:gd name="connsiteY3" fmla="*/ 533397 h 53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45" h="533396">
                      <a:moveTo>
                        <a:pt x="0" y="0"/>
                      </a:moveTo>
                      <a:lnTo>
                        <a:pt x="679446" y="0"/>
                      </a:lnTo>
                      <a:lnTo>
                        <a:pt x="679446" y="533397"/>
                      </a:lnTo>
                      <a:lnTo>
                        <a:pt x="0" y="533397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8B900792-1A4B-4DC9-BA1D-1FED3D3C9BD2}"/>
                    </a:ext>
                  </a:extLst>
                </p:cNvPr>
                <p:cNvSpPr/>
                <p:nvPr/>
              </p:nvSpPr>
              <p:spPr>
                <a:xfrm>
                  <a:off x="504094" y="4597799"/>
                  <a:ext cx="85400" cy="46590"/>
                </a:xfrm>
                <a:custGeom>
                  <a:avLst/>
                  <a:gdLst>
                    <a:gd name="connsiteX0" fmla="*/ 83915 w 85400"/>
                    <a:gd name="connsiteY0" fmla="*/ 23730 h 46590"/>
                    <a:gd name="connsiteX1" fmla="*/ 35655 w 85400"/>
                    <a:gd name="connsiteY1" fmla="*/ 871 h 46590"/>
                    <a:gd name="connsiteX2" fmla="*/ 95 w 85400"/>
                    <a:gd name="connsiteY2" fmla="*/ 21191 h 46590"/>
                    <a:gd name="connsiteX3" fmla="*/ 39465 w 85400"/>
                    <a:gd name="connsiteY3" fmla="*/ 46591 h 46590"/>
                    <a:gd name="connsiteX4" fmla="*/ 83915 w 85400"/>
                    <a:gd name="connsiteY4" fmla="*/ 23730 h 4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400" h="46590">
                      <a:moveTo>
                        <a:pt x="83915" y="23730"/>
                      </a:moveTo>
                      <a:cubicBezTo>
                        <a:pt x="78835" y="5951"/>
                        <a:pt x="76295" y="-2940"/>
                        <a:pt x="35655" y="871"/>
                      </a:cubicBezTo>
                      <a:cubicBezTo>
                        <a:pt x="10255" y="2141"/>
                        <a:pt x="-1175" y="871"/>
                        <a:pt x="95" y="21191"/>
                      </a:cubicBezTo>
                      <a:cubicBezTo>
                        <a:pt x="1365" y="41510"/>
                        <a:pt x="-3715" y="45321"/>
                        <a:pt x="39465" y="46591"/>
                      </a:cubicBezTo>
                      <a:cubicBezTo>
                        <a:pt x="82645" y="46591"/>
                        <a:pt x="88995" y="40241"/>
                        <a:pt x="83915" y="23730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A82BF276-2070-4954-AAFC-C4F473000746}"/>
                    </a:ext>
                  </a:extLst>
                </p:cNvPr>
                <p:cNvSpPr/>
                <p:nvPr/>
              </p:nvSpPr>
              <p:spPr>
                <a:xfrm rot="-47036">
                  <a:off x="194313" y="4627846"/>
                  <a:ext cx="718815" cy="137159"/>
                </a:xfrm>
                <a:custGeom>
                  <a:avLst/>
                  <a:gdLst>
                    <a:gd name="connsiteX0" fmla="*/ 0 w 718815"/>
                    <a:gd name="connsiteY0" fmla="*/ 0 h 137159"/>
                    <a:gd name="connsiteX1" fmla="*/ 718815 w 718815"/>
                    <a:gd name="connsiteY1" fmla="*/ 0 h 137159"/>
                    <a:gd name="connsiteX2" fmla="*/ 718815 w 718815"/>
                    <a:gd name="connsiteY2" fmla="*/ 137159 h 137159"/>
                    <a:gd name="connsiteX3" fmla="*/ 0 w 718815"/>
                    <a:gd name="connsiteY3" fmla="*/ 137159 h 137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8815" h="137159">
                      <a:moveTo>
                        <a:pt x="0" y="0"/>
                      </a:moveTo>
                      <a:lnTo>
                        <a:pt x="718815" y="0"/>
                      </a:lnTo>
                      <a:lnTo>
                        <a:pt x="718815" y="137159"/>
                      </a:lnTo>
                      <a:lnTo>
                        <a:pt x="0" y="137159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DAC4B258-6D79-4DB7-BC17-BECAF30480B1}"/>
                    </a:ext>
                  </a:extLst>
                </p:cNvPr>
                <p:cNvSpPr/>
                <p:nvPr/>
              </p:nvSpPr>
              <p:spPr>
                <a:xfrm rot="-49448">
                  <a:off x="510541" y="4626623"/>
                  <a:ext cx="80010" cy="666752"/>
                </a:xfrm>
                <a:custGeom>
                  <a:avLst/>
                  <a:gdLst>
                    <a:gd name="connsiteX0" fmla="*/ 0 w 80010"/>
                    <a:gd name="connsiteY0" fmla="*/ 0 h 666752"/>
                    <a:gd name="connsiteX1" fmla="*/ 80010 w 80010"/>
                    <a:gd name="connsiteY1" fmla="*/ 0 h 666752"/>
                    <a:gd name="connsiteX2" fmla="*/ 80010 w 80010"/>
                    <a:gd name="connsiteY2" fmla="*/ 666752 h 666752"/>
                    <a:gd name="connsiteX3" fmla="*/ 0 w 80010"/>
                    <a:gd name="connsiteY3" fmla="*/ 666752 h 666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0010" h="666752">
                      <a:moveTo>
                        <a:pt x="0" y="0"/>
                      </a:moveTo>
                      <a:lnTo>
                        <a:pt x="80010" y="0"/>
                      </a:lnTo>
                      <a:lnTo>
                        <a:pt x="80010" y="666752"/>
                      </a:lnTo>
                      <a:lnTo>
                        <a:pt x="0" y="6667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094C7210-D7BB-4179-BF31-99DBADF0826E}"/>
                    </a:ext>
                  </a:extLst>
                </p:cNvPr>
                <p:cNvSpPr/>
                <p:nvPr/>
              </p:nvSpPr>
              <p:spPr>
                <a:xfrm>
                  <a:off x="214629" y="4761229"/>
                  <a:ext cx="679450" cy="31750"/>
                </a:xfrm>
                <a:custGeom>
                  <a:avLst/>
                  <a:gdLst>
                    <a:gd name="connsiteX0" fmla="*/ 679450 w 679450"/>
                    <a:gd name="connsiteY0" fmla="*/ 22860 h 31750"/>
                    <a:gd name="connsiteX1" fmla="*/ 0 w 679450"/>
                    <a:gd name="connsiteY1" fmla="*/ 31750 h 31750"/>
                    <a:gd name="connsiteX2" fmla="*/ 0 w 679450"/>
                    <a:gd name="connsiteY2" fmla="*/ 8890 h 31750"/>
                    <a:gd name="connsiteX3" fmla="*/ 679450 w 679450"/>
                    <a:gd name="connsiteY3" fmla="*/ 0 h 31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50" h="31750">
                      <a:moveTo>
                        <a:pt x="679450" y="22860"/>
                      </a:moveTo>
                      <a:lnTo>
                        <a:pt x="0" y="31750"/>
                      </a:lnTo>
                      <a:lnTo>
                        <a:pt x="0" y="8890"/>
                      </a:lnTo>
                      <a:lnTo>
                        <a:pt x="679450" y="0"/>
                      </a:lnTo>
                      <a:close/>
                    </a:path>
                  </a:pathLst>
                </a:custGeom>
                <a:solidFill>
                  <a:srgbClr val="E8E8E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00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11410374" y="4487402"/>
                <a:ext cx="720073" cy="808301"/>
                <a:chOff x="11410374" y="4487402"/>
                <a:chExt cx="720073" cy="808301"/>
              </a:xfrm>
            </p:grpSpPr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E01EDACC-C5F0-4460-A1B1-6F33FBE47866}"/>
                    </a:ext>
                  </a:extLst>
                </p:cNvPr>
                <p:cNvSpPr/>
                <p:nvPr/>
              </p:nvSpPr>
              <p:spPr>
                <a:xfrm>
                  <a:off x="11490138" y="4487402"/>
                  <a:ext cx="237042" cy="181326"/>
                </a:xfrm>
                <a:custGeom>
                  <a:avLst/>
                  <a:gdLst>
                    <a:gd name="connsiteX0" fmla="*/ 237042 w 237042"/>
                    <a:gd name="connsiteY0" fmla="*/ 139207 h 181326"/>
                    <a:gd name="connsiteX1" fmla="*/ 61782 w 237042"/>
                    <a:gd name="connsiteY1" fmla="*/ 170957 h 181326"/>
                    <a:gd name="connsiteX2" fmla="*/ 33842 w 237042"/>
                    <a:gd name="connsiteY2" fmla="*/ 74437 h 181326"/>
                    <a:gd name="connsiteX3" fmla="*/ 111312 w 237042"/>
                    <a:gd name="connsiteY3" fmla="*/ 10937 h 181326"/>
                    <a:gd name="connsiteX4" fmla="*/ 237042 w 237042"/>
                    <a:gd name="connsiteY4" fmla="*/ 139207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42" h="181326">
                      <a:moveTo>
                        <a:pt x="237042" y="139207"/>
                      </a:moveTo>
                      <a:cubicBezTo>
                        <a:pt x="237042" y="139207"/>
                        <a:pt x="172272" y="206517"/>
                        <a:pt x="61782" y="170957"/>
                      </a:cubicBezTo>
                      <a:cubicBezTo>
                        <a:pt x="-48708" y="136667"/>
                        <a:pt x="19872" y="118887"/>
                        <a:pt x="33842" y="74437"/>
                      </a:cubicBezTo>
                      <a:cubicBezTo>
                        <a:pt x="47812" y="29987"/>
                        <a:pt x="822" y="-23353"/>
                        <a:pt x="111312" y="10937"/>
                      </a:cubicBezTo>
                      <a:cubicBezTo>
                        <a:pt x="221802" y="47767"/>
                        <a:pt x="237042" y="139207"/>
                        <a:pt x="237042" y="139207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2" name="Freeform: Shape 701">
                  <a:extLst>
                    <a:ext uri="{FF2B5EF4-FFF2-40B4-BE49-F238E27FC236}">
                      <a16:creationId xmlns:a16="http://schemas.microsoft.com/office/drawing/2014/main" id="{8716F0A2-B4D3-43C3-8FC0-FBF76BCBF9F7}"/>
                    </a:ext>
                  </a:extLst>
                </p:cNvPr>
                <p:cNvSpPr/>
                <p:nvPr/>
              </p:nvSpPr>
              <p:spPr>
                <a:xfrm>
                  <a:off x="11803380" y="4489942"/>
                  <a:ext cx="237041" cy="181326"/>
                </a:xfrm>
                <a:custGeom>
                  <a:avLst/>
                  <a:gdLst>
                    <a:gd name="connsiteX0" fmla="*/ 0 w 237041"/>
                    <a:gd name="connsiteY0" fmla="*/ 139207 h 181326"/>
                    <a:gd name="connsiteX1" fmla="*/ 175260 w 237041"/>
                    <a:gd name="connsiteY1" fmla="*/ 170957 h 181326"/>
                    <a:gd name="connsiteX2" fmla="*/ 203200 w 237041"/>
                    <a:gd name="connsiteY2" fmla="*/ 74437 h 181326"/>
                    <a:gd name="connsiteX3" fmla="*/ 125730 w 237041"/>
                    <a:gd name="connsiteY3" fmla="*/ 10937 h 181326"/>
                    <a:gd name="connsiteX4" fmla="*/ 0 w 237041"/>
                    <a:gd name="connsiteY4" fmla="*/ 139207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41" h="181326">
                      <a:moveTo>
                        <a:pt x="0" y="139207"/>
                      </a:moveTo>
                      <a:cubicBezTo>
                        <a:pt x="0" y="139207"/>
                        <a:pt x="66039" y="206517"/>
                        <a:pt x="175260" y="170957"/>
                      </a:cubicBezTo>
                      <a:cubicBezTo>
                        <a:pt x="285750" y="136667"/>
                        <a:pt x="217170" y="118887"/>
                        <a:pt x="203200" y="74437"/>
                      </a:cubicBezTo>
                      <a:cubicBezTo>
                        <a:pt x="189230" y="29987"/>
                        <a:pt x="236220" y="-23353"/>
                        <a:pt x="125730" y="10937"/>
                      </a:cubicBezTo>
                      <a:cubicBezTo>
                        <a:pt x="13970" y="46497"/>
                        <a:pt x="0" y="139207"/>
                        <a:pt x="0" y="139207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58702D26-0121-443D-AA66-9939E22884A1}"/>
                    </a:ext>
                  </a:extLst>
                </p:cNvPr>
                <p:cNvSpPr/>
                <p:nvPr/>
              </p:nvSpPr>
              <p:spPr>
                <a:xfrm>
                  <a:off x="11675141" y="4581841"/>
                  <a:ext cx="50350" cy="68683"/>
                </a:xfrm>
                <a:custGeom>
                  <a:avLst/>
                  <a:gdLst>
                    <a:gd name="connsiteX0" fmla="*/ 1239 w 50350"/>
                    <a:gd name="connsiteY0" fmla="*/ 2859 h 68683"/>
                    <a:gd name="connsiteX1" fmla="*/ 40608 w 50350"/>
                    <a:gd name="connsiteY1" fmla="*/ 44769 h 68683"/>
                    <a:gd name="connsiteX2" fmla="*/ 1239 w 50350"/>
                    <a:gd name="connsiteY2" fmla="*/ 58739 h 68683"/>
                    <a:gd name="connsiteX3" fmla="*/ 49498 w 50350"/>
                    <a:gd name="connsiteY3" fmla="*/ 51119 h 68683"/>
                    <a:gd name="connsiteX4" fmla="*/ 1239 w 50350"/>
                    <a:gd name="connsiteY4" fmla="*/ 2859 h 68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350" h="68683">
                      <a:moveTo>
                        <a:pt x="1239" y="2859"/>
                      </a:moveTo>
                      <a:cubicBezTo>
                        <a:pt x="-8922" y="16829"/>
                        <a:pt x="46958" y="29529"/>
                        <a:pt x="40608" y="44769"/>
                      </a:cubicBezTo>
                      <a:cubicBezTo>
                        <a:pt x="34258" y="60009"/>
                        <a:pt x="2508" y="40959"/>
                        <a:pt x="1239" y="58739"/>
                      </a:cubicBezTo>
                      <a:cubicBezTo>
                        <a:pt x="1239" y="75249"/>
                        <a:pt x="43148" y="70169"/>
                        <a:pt x="49498" y="51119"/>
                      </a:cubicBezTo>
                      <a:cubicBezTo>
                        <a:pt x="57118" y="29529"/>
                        <a:pt x="11398" y="-11111"/>
                        <a:pt x="1239" y="2859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86DFAA33-A046-46E6-B6E9-7EE64C7AF23F}"/>
                    </a:ext>
                  </a:extLst>
                </p:cNvPr>
                <p:cNvSpPr/>
                <p:nvPr/>
              </p:nvSpPr>
              <p:spPr>
                <a:xfrm>
                  <a:off x="11806572" y="4582626"/>
                  <a:ext cx="49839" cy="68636"/>
                </a:xfrm>
                <a:custGeom>
                  <a:avLst/>
                  <a:gdLst>
                    <a:gd name="connsiteX0" fmla="*/ 9508 w 49839"/>
                    <a:gd name="connsiteY0" fmla="*/ 42714 h 68636"/>
                    <a:gd name="connsiteX1" fmla="*/ 48878 w 49839"/>
                    <a:gd name="connsiteY1" fmla="*/ 3344 h 68636"/>
                    <a:gd name="connsiteX2" fmla="*/ 618 w 49839"/>
                    <a:gd name="connsiteY2" fmla="*/ 49064 h 68636"/>
                    <a:gd name="connsiteX3" fmla="*/ 48878 w 49839"/>
                    <a:gd name="connsiteY3" fmla="*/ 59224 h 68636"/>
                    <a:gd name="connsiteX4" fmla="*/ 9508 w 49839"/>
                    <a:gd name="connsiteY4" fmla="*/ 42714 h 6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39" h="68636">
                      <a:moveTo>
                        <a:pt x="9508" y="42714"/>
                      </a:moveTo>
                      <a:cubicBezTo>
                        <a:pt x="1888" y="27474"/>
                        <a:pt x="57768" y="17314"/>
                        <a:pt x="48878" y="3344"/>
                      </a:cubicBezTo>
                      <a:cubicBezTo>
                        <a:pt x="38718" y="-11896"/>
                        <a:pt x="-5732" y="28744"/>
                        <a:pt x="618" y="49064"/>
                      </a:cubicBezTo>
                      <a:cubicBezTo>
                        <a:pt x="6968" y="69384"/>
                        <a:pt x="48878" y="75734"/>
                        <a:pt x="48878" y="59224"/>
                      </a:cubicBezTo>
                      <a:cubicBezTo>
                        <a:pt x="47608" y="40174"/>
                        <a:pt x="15858" y="57954"/>
                        <a:pt x="9508" y="42714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5" name="Freeform: Shape 704">
                  <a:extLst>
                    <a:ext uri="{FF2B5EF4-FFF2-40B4-BE49-F238E27FC236}">
                      <a16:creationId xmlns:a16="http://schemas.microsoft.com/office/drawing/2014/main" id="{B54DF3EE-F73D-4090-AF51-C833CDEB3540}"/>
                    </a:ext>
                  </a:extLst>
                </p:cNvPr>
                <p:cNvSpPr/>
                <p:nvPr/>
              </p:nvSpPr>
              <p:spPr>
                <a:xfrm rot="-5368429">
                  <a:off x="11500296" y="4681216"/>
                  <a:ext cx="533422" cy="679478"/>
                </a:xfrm>
                <a:custGeom>
                  <a:avLst/>
                  <a:gdLst>
                    <a:gd name="connsiteX0" fmla="*/ 0 w 533422"/>
                    <a:gd name="connsiteY0" fmla="*/ 0 h 679478"/>
                    <a:gd name="connsiteX1" fmla="*/ 533422 w 533422"/>
                    <a:gd name="connsiteY1" fmla="*/ 0 h 679478"/>
                    <a:gd name="connsiteX2" fmla="*/ 533422 w 533422"/>
                    <a:gd name="connsiteY2" fmla="*/ 679479 h 679478"/>
                    <a:gd name="connsiteX3" fmla="*/ 0 w 533422"/>
                    <a:gd name="connsiteY3" fmla="*/ 679479 h 679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422" h="679478">
                      <a:moveTo>
                        <a:pt x="0" y="0"/>
                      </a:moveTo>
                      <a:lnTo>
                        <a:pt x="533422" y="0"/>
                      </a:lnTo>
                      <a:lnTo>
                        <a:pt x="533422" y="679479"/>
                      </a:lnTo>
                      <a:lnTo>
                        <a:pt x="0" y="679479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06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11424919" y="4752340"/>
                  <a:ext cx="684530" cy="539750"/>
                  <a:chOff x="11424919" y="4752340"/>
                  <a:chExt cx="684530" cy="539750"/>
                </a:xfrm>
                <a:solidFill>
                  <a:srgbClr val="D11515"/>
                </a:solidFill>
              </p:grpSpPr>
              <p:sp>
                <p:nvSpPr>
                  <p:cNvPr id="707" name="Freeform: Shape 706">
                    <a:extLst>
                      <a:ext uri="{FF2B5EF4-FFF2-40B4-BE49-F238E27FC236}">
                        <a16:creationId xmlns:a16="http://schemas.microsoft.com/office/drawing/2014/main" id="{FA17A10A-B41F-4BA3-B00A-6ABEE67DA4FE}"/>
                      </a:ext>
                    </a:extLst>
                  </p:cNvPr>
                  <p:cNvSpPr/>
                  <p:nvPr/>
                </p:nvSpPr>
                <p:spPr>
                  <a:xfrm>
                    <a:off x="11427459" y="4753609"/>
                    <a:ext cx="299720" cy="294640"/>
                  </a:xfrm>
                  <a:custGeom>
                    <a:avLst/>
                    <a:gdLst>
                      <a:gd name="connsiteX0" fmla="*/ 240030 w 299720"/>
                      <a:gd name="connsiteY0" fmla="*/ 0 h 294640"/>
                      <a:gd name="connsiteX1" fmla="*/ 0 w 299720"/>
                      <a:gd name="connsiteY1" fmla="*/ 236220 h 294640"/>
                      <a:gd name="connsiteX2" fmla="*/ 0 w 299720"/>
                      <a:gd name="connsiteY2" fmla="*/ 294640 h 294640"/>
                      <a:gd name="connsiteX3" fmla="*/ 299720 w 299720"/>
                      <a:gd name="connsiteY3" fmla="*/ 1270 h 294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720" h="294640">
                        <a:moveTo>
                          <a:pt x="240030" y="0"/>
                        </a:moveTo>
                        <a:lnTo>
                          <a:pt x="0" y="236220"/>
                        </a:lnTo>
                        <a:lnTo>
                          <a:pt x="0" y="294640"/>
                        </a:lnTo>
                        <a:lnTo>
                          <a:pt x="29972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08" name="Freeform: Shape 707">
                    <a:extLst>
                      <a:ext uri="{FF2B5EF4-FFF2-40B4-BE49-F238E27FC236}">
                        <a16:creationId xmlns:a16="http://schemas.microsoft.com/office/drawing/2014/main" id="{3256C263-D110-4BB7-B57C-8CCF4DD8A9F4}"/>
                      </a:ext>
                    </a:extLst>
                  </p:cNvPr>
                  <p:cNvSpPr/>
                  <p:nvPr/>
                </p:nvSpPr>
                <p:spPr>
                  <a:xfrm>
                    <a:off x="11426190" y="4754879"/>
                    <a:ext cx="389890" cy="383540"/>
                  </a:xfrm>
                  <a:custGeom>
                    <a:avLst/>
                    <a:gdLst>
                      <a:gd name="connsiteX0" fmla="*/ 331470 w 389890"/>
                      <a:gd name="connsiteY0" fmla="*/ 0 h 383540"/>
                      <a:gd name="connsiteX1" fmla="*/ 1270 w 389890"/>
                      <a:gd name="connsiteY1" fmla="*/ 323850 h 383540"/>
                      <a:gd name="connsiteX2" fmla="*/ 0 w 389890"/>
                      <a:gd name="connsiteY2" fmla="*/ 383540 h 383540"/>
                      <a:gd name="connsiteX3" fmla="*/ 389890 w 389890"/>
                      <a:gd name="connsiteY3" fmla="*/ 0 h 383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890" h="383540">
                        <a:moveTo>
                          <a:pt x="331470" y="0"/>
                        </a:moveTo>
                        <a:lnTo>
                          <a:pt x="1270" y="323850"/>
                        </a:lnTo>
                        <a:lnTo>
                          <a:pt x="0" y="383540"/>
                        </a:lnTo>
                        <a:lnTo>
                          <a:pt x="38989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09" name="Freeform: Shape 708">
                    <a:extLst>
                      <a:ext uri="{FF2B5EF4-FFF2-40B4-BE49-F238E27FC236}">
                        <a16:creationId xmlns:a16="http://schemas.microsoft.com/office/drawing/2014/main" id="{8A8E9CF5-7574-4524-8131-9F159B29CDC1}"/>
                      </a:ext>
                    </a:extLst>
                  </p:cNvPr>
                  <p:cNvSpPr/>
                  <p:nvPr/>
                </p:nvSpPr>
                <p:spPr>
                  <a:xfrm>
                    <a:off x="11424919" y="4756150"/>
                    <a:ext cx="570230" cy="529590"/>
                  </a:xfrm>
                  <a:custGeom>
                    <a:avLst/>
                    <a:gdLst>
                      <a:gd name="connsiteX0" fmla="*/ 511811 w 570230"/>
                      <a:gd name="connsiteY0" fmla="*/ 0 h 529590"/>
                      <a:gd name="connsiteX1" fmla="*/ 0 w 570230"/>
                      <a:gd name="connsiteY1" fmla="*/ 502920 h 529590"/>
                      <a:gd name="connsiteX2" fmla="*/ 0 w 570230"/>
                      <a:gd name="connsiteY2" fmla="*/ 529590 h 529590"/>
                      <a:gd name="connsiteX3" fmla="*/ 33020 w 570230"/>
                      <a:gd name="connsiteY3" fmla="*/ 529590 h 529590"/>
                      <a:gd name="connsiteX4" fmla="*/ 570230 w 570230"/>
                      <a:gd name="connsiteY4" fmla="*/ 1270 h 529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230" h="529590">
                        <a:moveTo>
                          <a:pt x="511811" y="0"/>
                        </a:moveTo>
                        <a:lnTo>
                          <a:pt x="0" y="502920"/>
                        </a:lnTo>
                        <a:lnTo>
                          <a:pt x="0" y="529590"/>
                        </a:lnTo>
                        <a:lnTo>
                          <a:pt x="33020" y="529590"/>
                        </a:lnTo>
                        <a:lnTo>
                          <a:pt x="57023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0" name="Freeform: Shape 709">
                    <a:extLst>
                      <a:ext uri="{FF2B5EF4-FFF2-40B4-BE49-F238E27FC236}">
                        <a16:creationId xmlns:a16="http://schemas.microsoft.com/office/drawing/2014/main" id="{9C8B1361-1288-465B-B5D8-C7336C687E53}"/>
                      </a:ext>
                    </a:extLst>
                  </p:cNvPr>
                  <p:cNvSpPr/>
                  <p:nvPr/>
                </p:nvSpPr>
                <p:spPr>
                  <a:xfrm>
                    <a:off x="11488419" y="4757420"/>
                    <a:ext cx="596900" cy="528320"/>
                  </a:xfrm>
                  <a:custGeom>
                    <a:avLst/>
                    <a:gdLst>
                      <a:gd name="connsiteX0" fmla="*/ 537211 w 596900"/>
                      <a:gd name="connsiteY0" fmla="*/ 0 h 528320"/>
                      <a:gd name="connsiteX1" fmla="*/ 0 w 596900"/>
                      <a:gd name="connsiteY1" fmla="*/ 528320 h 528320"/>
                      <a:gd name="connsiteX2" fmla="*/ 58420 w 596900"/>
                      <a:gd name="connsiteY2" fmla="*/ 528320 h 528320"/>
                      <a:gd name="connsiteX3" fmla="*/ 596900 w 596900"/>
                      <a:gd name="connsiteY3" fmla="*/ 0 h 528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6900" h="528320">
                        <a:moveTo>
                          <a:pt x="537211" y="0"/>
                        </a:moveTo>
                        <a:lnTo>
                          <a:pt x="0" y="528320"/>
                        </a:lnTo>
                        <a:lnTo>
                          <a:pt x="58420" y="528320"/>
                        </a:lnTo>
                        <a:lnTo>
                          <a:pt x="59690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1" name="Freeform: Shape 710">
                    <a:extLst>
                      <a:ext uri="{FF2B5EF4-FFF2-40B4-BE49-F238E27FC236}">
                        <a16:creationId xmlns:a16="http://schemas.microsoft.com/office/drawing/2014/main" id="{3AEE2D5B-A07B-4A17-A527-1C68112EC809}"/>
                      </a:ext>
                    </a:extLst>
                  </p:cNvPr>
                  <p:cNvSpPr/>
                  <p:nvPr/>
                </p:nvSpPr>
                <p:spPr>
                  <a:xfrm>
                    <a:off x="11428730" y="4752340"/>
                    <a:ext cx="118109" cy="116839"/>
                  </a:xfrm>
                  <a:custGeom>
                    <a:avLst/>
                    <a:gdLst>
                      <a:gd name="connsiteX0" fmla="*/ 59689 w 118109"/>
                      <a:gd name="connsiteY0" fmla="*/ 0 h 116839"/>
                      <a:gd name="connsiteX1" fmla="*/ 1270 w 118109"/>
                      <a:gd name="connsiteY1" fmla="*/ 58420 h 116839"/>
                      <a:gd name="connsiteX2" fmla="*/ 0 w 118109"/>
                      <a:gd name="connsiteY2" fmla="*/ 116840 h 116839"/>
                      <a:gd name="connsiteX3" fmla="*/ 118110 w 118109"/>
                      <a:gd name="connsiteY3" fmla="*/ 1270 h 11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09" h="116839">
                        <a:moveTo>
                          <a:pt x="59689" y="0"/>
                        </a:moveTo>
                        <a:lnTo>
                          <a:pt x="1270" y="58420"/>
                        </a:lnTo>
                        <a:lnTo>
                          <a:pt x="0" y="116840"/>
                        </a:lnTo>
                        <a:lnTo>
                          <a:pt x="11811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2" name="Freeform: Shape 711">
                    <a:extLst>
                      <a:ext uri="{FF2B5EF4-FFF2-40B4-BE49-F238E27FC236}">
                        <a16:creationId xmlns:a16="http://schemas.microsoft.com/office/drawing/2014/main" id="{FEC74FAB-5B5D-43FB-A3BE-C1F877A6D878}"/>
                      </a:ext>
                    </a:extLst>
                  </p:cNvPr>
                  <p:cNvSpPr/>
                  <p:nvPr/>
                </p:nvSpPr>
                <p:spPr>
                  <a:xfrm>
                    <a:off x="11428730" y="4753609"/>
                    <a:ext cx="208279" cy="205740"/>
                  </a:xfrm>
                  <a:custGeom>
                    <a:avLst/>
                    <a:gdLst>
                      <a:gd name="connsiteX0" fmla="*/ 149860 w 208279"/>
                      <a:gd name="connsiteY0" fmla="*/ 0 h 205740"/>
                      <a:gd name="connsiteX1" fmla="*/ 0 w 208279"/>
                      <a:gd name="connsiteY1" fmla="*/ 146050 h 205740"/>
                      <a:gd name="connsiteX2" fmla="*/ 0 w 208279"/>
                      <a:gd name="connsiteY2" fmla="*/ 205740 h 205740"/>
                      <a:gd name="connsiteX3" fmla="*/ 208280 w 208279"/>
                      <a:gd name="connsiteY3" fmla="*/ 0 h 20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279" h="205740">
                        <a:moveTo>
                          <a:pt x="149860" y="0"/>
                        </a:moveTo>
                        <a:lnTo>
                          <a:pt x="0" y="146050"/>
                        </a:lnTo>
                        <a:lnTo>
                          <a:pt x="0" y="205740"/>
                        </a:lnTo>
                        <a:lnTo>
                          <a:pt x="20828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3" name="Freeform: Shape 712">
                    <a:extLst>
                      <a:ext uri="{FF2B5EF4-FFF2-40B4-BE49-F238E27FC236}">
                        <a16:creationId xmlns:a16="http://schemas.microsoft.com/office/drawing/2014/main" id="{F98FBA6F-FECF-4AE9-A76C-3A934BE3A39F}"/>
                      </a:ext>
                    </a:extLst>
                  </p:cNvPr>
                  <p:cNvSpPr/>
                  <p:nvPr/>
                </p:nvSpPr>
                <p:spPr>
                  <a:xfrm>
                    <a:off x="11426190" y="4756150"/>
                    <a:ext cx="480059" cy="471170"/>
                  </a:xfrm>
                  <a:custGeom>
                    <a:avLst/>
                    <a:gdLst>
                      <a:gd name="connsiteX0" fmla="*/ 420370 w 480059"/>
                      <a:gd name="connsiteY0" fmla="*/ 0 h 471170"/>
                      <a:gd name="connsiteX1" fmla="*/ 0 w 480059"/>
                      <a:gd name="connsiteY1" fmla="*/ 412750 h 471170"/>
                      <a:gd name="connsiteX2" fmla="*/ 0 w 480059"/>
                      <a:gd name="connsiteY2" fmla="*/ 471170 h 471170"/>
                      <a:gd name="connsiteX3" fmla="*/ 480060 w 480059"/>
                      <a:gd name="connsiteY3" fmla="*/ 0 h 471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059" h="471170">
                        <a:moveTo>
                          <a:pt x="420370" y="0"/>
                        </a:moveTo>
                        <a:lnTo>
                          <a:pt x="0" y="412750"/>
                        </a:lnTo>
                        <a:lnTo>
                          <a:pt x="0" y="471170"/>
                        </a:lnTo>
                        <a:lnTo>
                          <a:pt x="48006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4" name="Freeform: Shape 713">
                    <a:extLst>
                      <a:ext uri="{FF2B5EF4-FFF2-40B4-BE49-F238E27FC236}">
                        <a16:creationId xmlns:a16="http://schemas.microsoft.com/office/drawing/2014/main" id="{A2E49ED7-E107-4552-A6C9-A3E9C402700E}"/>
                      </a:ext>
                    </a:extLst>
                  </p:cNvPr>
                  <p:cNvSpPr/>
                  <p:nvPr/>
                </p:nvSpPr>
                <p:spPr>
                  <a:xfrm>
                    <a:off x="11430000" y="4752340"/>
                    <a:ext cx="27940" cy="26669"/>
                  </a:xfrm>
                  <a:custGeom>
                    <a:avLst/>
                    <a:gdLst>
                      <a:gd name="connsiteX0" fmla="*/ 0 w 27940"/>
                      <a:gd name="connsiteY0" fmla="*/ 0 h 26669"/>
                      <a:gd name="connsiteX1" fmla="*/ 0 w 27940"/>
                      <a:gd name="connsiteY1" fmla="*/ 26670 h 26669"/>
                      <a:gd name="connsiteX2" fmla="*/ 27940 w 27940"/>
                      <a:gd name="connsiteY2" fmla="*/ 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940" h="26669">
                        <a:moveTo>
                          <a:pt x="0" y="0"/>
                        </a:moveTo>
                        <a:lnTo>
                          <a:pt x="0" y="26670"/>
                        </a:lnTo>
                        <a:lnTo>
                          <a:pt x="2794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5" name="Freeform: Shape 714">
                    <a:extLst>
                      <a:ext uri="{FF2B5EF4-FFF2-40B4-BE49-F238E27FC236}">
                        <a16:creationId xmlns:a16="http://schemas.microsoft.com/office/drawing/2014/main" id="{D2D00745-2077-4333-97C3-04106673FD41}"/>
                      </a:ext>
                    </a:extLst>
                  </p:cNvPr>
                  <p:cNvSpPr/>
                  <p:nvPr/>
                </p:nvSpPr>
                <p:spPr>
                  <a:xfrm>
                    <a:off x="11936730" y="5123179"/>
                    <a:ext cx="170179" cy="167640"/>
                  </a:xfrm>
                  <a:custGeom>
                    <a:avLst/>
                    <a:gdLst>
                      <a:gd name="connsiteX0" fmla="*/ 58420 w 170179"/>
                      <a:gd name="connsiteY0" fmla="*/ 167640 h 167640"/>
                      <a:gd name="connsiteX1" fmla="*/ 168910 w 170179"/>
                      <a:gd name="connsiteY1" fmla="*/ 58420 h 167640"/>
                      <a:gd name="connsiteX2" fmla="*/ 170180 w 170179"/>
                      <a:gd name="connsiteY2" fmla="*/ 0 h 167640"/>
                      <a:gd name="connsiteX3" fmla="*/ 0 w 170179"/>
                      <a:gd name="connsiteY3" fmla="*/ 166370 h 167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179" h="167640">
                        <a:moveTo>
                          <a:pt x="58420" y="167640"/>
                        </a:moveTo>
                        <a:lnTo>
                          <a:pt x="168910" y="58420"/>
                        </a:lnTo>
                        <a:lnTo>
                          <a:pt x="170180" y="0"/>
                        </a:lnTo>
                        <a:lnTo>
                          <a:pt x="0" y="1663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6" name="Freeform: Shape 715">
                    <a:extLst>
                      <a:ext uri="{FF2B5EF4-FFF2-40B4-BE49-F238E27FC236}">
                        <a16:creationId xmlns:a16="http://schemas.microsoft.com/office/drawing/2014/main" id="{0DC90FB8-CB45-44C3-A4D5-B64A4287AAF4}"/>
                      </a:ext>
                    </a:extLst>
                  </p:cNvPr>
                  <p:cNvSpPr/>
                  <p:nvPr/>
                </p:nvSpPr>
                <p:spPr>
                  <a:xfrm>
                    <a:off x="12025630" y="5212079"/>
                    <a:ext cx="80009" cy="80010"/>
                  </a:xfrm>
                  <a:custGeom>
                    <a:avLst/>
                    <a:gdLst>
                      <a:gd name="connsiteX0" fmla="*/ 80010 w 80009"/>
                      <a:gd name="connsiteY0" fmla="*/ 80010 h 80010"/>
                      <a:gd name="connsiteX1" fmla="*/ 80010 w 80009"/>
                      <a:gd name="connsiteY1" fmla="*/ 0 h 80010"/>
                      <a:gd name="connsiteX2" fmla="*/ 0 w 80009"/>
                      <a:gd name="connsiteY2" fmla="*/ 78740 h 80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0009" h="80010">
                        <a:moveTo>
                          <a:pt x="80010" y="80010"/>
                        </a:moveTo>
                        <a:lnTo>
                          <a:pt x="80010" y="0"/>
                        </a:lnTo>
                        <a:lnTo>
                          <a:pt x="0" y="787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7" name="Freeform: Shape 716">
                    <a:extLst>
                      <a:ext uri="{FF2B5EF4-FFF2-40B4-BE49-F238E27FC236}">
                        <a16:creationId xmlns:a16="http://schemas.microsoft.com/office/drawing/2014/main" id="{94EF8058-EEB9-48DC-A5EE-C6AD0AD4BB56}"/>
                      </a:ext>
                    </a:extLst>
                  </p:cNvPr>
                  <p:cNvSpPr/>
                  <p:nvPr/>
                </p:nvSpPr>
                <p:spPr>
                  <a:xfrm>
                    <a:off x="11756390" y="4942840"/>
                    <a:ext cx="351790" cy="345439"/>
                  </a:xfrm>
                  <a:custGeom>
                    <a:avLst/>
                    <a:gdLst>
                      <a:gd name="connsiteX0" fmla="*/ 59690 w 351790"/>
                      <a:gd name="connsiteY0" fmla="*/ 345440 h 345439"/>
                      <a:gd name="connsiteX1" fmla="*/ 351790 w 351790"/>
                      <a:gd name="connsiteY1" fmla="*/ 59690 h 345439"/>
                      <a:gd name="connsiteX2" fmla="*/ 351790 w 351790"/>
                      <a:gd name="connsiteY2" fmla="*/ 0 h 345439"/>
                      <a:gd name="connsiteX3" fmla="*/ 0 w 351790"/>
                      <a:gd name="connsiteY3" fmla="*/ 345440 h 34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1790" h="345439">
                        <a:moveTo>
                          <a:pt x="59690" y="345440"/>
                        </a:moveTo>
                        <a:lnTo>
                          <a:pt x="351790" y="59690"/>
                        </a:lnTo>
                        <a:lnTo>
                          <a:pt x="351790" y="0"/>
                        </a:lnTo>
                        <a:lnTo>
                          <a:pt x="0" y="3454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8" name="Freeform: Shape 717">
                    <a:extLst>
                      <a:ext uri="{FF2B5EF4-FFF2-40B4-BE49-F238E27FC236}">
                        <a16:creationId xmlns:a16="http://schemas.microsoft.com/office/drawing/2014/main" id="{C4C69500-2983-40F8-A73A-863C0F7FE369}"/>
                      </a:ext>
                    </a:extLst>
                  </p:cNvPr>
                  <p:cNvSpPr/>
                  <p:nvPr/>
                </p:nvSpPr>
                <p:spPr>
                  <a:xfrm>
                    <a:off x="11667490" y="4853940"/>
                    <a:ext cx="441959" cy="434339"/>
                  </a:xfrm>
                  <a:custGeom>
                    <a:avLst/>
                    <a:gdLst>
                      <a:gd name="connsiteX0" fmla="*/ 58420 w 441959"/>
                      <a:gd name="connsiteY0" fmla="*/ 434340 h 434339"/>
                      <a:gd name="connsiteX1" fmla="*/ 440690 w 441959"/>
                      <a:gd name="connsiteY1" fmla="*/ 58420 h 434339"/>
                      <a:gd name="connsiteX2" fmla="*/ 441960 w 441959"/>
                      <a:gd name="connsiteY2" fmla="*/ 0 h 434339"/>
                      <a:gd name="connsiteX3" fmla="*/ 0 w 441959"/>
                      <a:gd name="connsiteY3" fmla="*/ 433070 h 434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1959" h="434339">
                        <a:moveTo>
                          <a:pt x="58420" y="434340"/>
                        </a:moveTo>
                        <a:lnTo>
                          <a:pt x="440690" y="58420"/>
                        </a:lnTo>
                        <a:lnTo>
                          <a:pt x="441960" y="0"/>
                        </a:lnTo>
                        <a:lnTo>
                          <a:pt x="0" y="4330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9" name="Freeform: Shape 718">
                    <a:extLst>
                      <a:ext uri="{FF2B5EF4-FFF2-40B4-BE49-F238E27FC236}">
                        <a16:creationId xmlns:a16="http://schemas.microsoft.com/office/drawing/2014/main" id="{54C50DB0-75B8-46DA-8927-30B11B7B4EBE}"/>
                      </a:ext>
                    </a:extLst>
                  </p:cNvPr>
                  <p:cNvSpPr/>
                  <p:nvPr/>
                </p:nvSpPr>
                <p:spPr>
                  <a:xfrm>
                    <a:off x="11846559" y="5033009"/>
                    <a:ext cx="260350" cy="256540"/>
                  </a:xfrm>
                  <a:custGeom>
                    <a:avLst/>
                    <a:gdLst>
                      <a:gd name="connsiteX0" fmla="*/ 59690 w 260350"/>
                      <a:gd name="connsiteY0" fmla="*/ 256540 h 256540"/>
                      <a:gd name="connsiteX1" fmla="*/ 260350 w 260350"/>
                      <a:gd name="connsiteY1" fmla="*/ 59690 h 256540"/>
                      <a:gd name="connsiteX2" fmla="*/ 260350 w 260350"/>
                      <a:gd name="connsiteY2" fmla="*/ 0 h 256540"/>
                      <a:gd name="connsiteX3" fmla="*/ 0 w 260350"/>
                      <a:gd name="connsiteY3" fmla="*/ 256540 h 256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350" h="256540">
                        <a:moveTo>
                          <a:pt x="59690" y="256540"/>
                        </a:moveTo>
                        <a:lnTo>
                          <a:pt x="260350" y="59690"/>
                        </a:lnTo>
                        <a:lnTo>
                          <a:pt x="260350" y="0"/>
                        </a:lnTo>
                        <a:lnTo>
                          <a:pt x="0" y="2565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0" name="Freeform: Shape 719">
                    <a:extLst>
                      <a:ext uri="{FF2B5EF4-FFF2-40B4-BE49-F238E27FC236}">
                        <a16:creationId xmlns:a16="http://schemas.microsoft.com/office/drawing/2014/main" id="{B52C427E-D699-4E5A-A227-593E9BC1DF60}"/>
                      </a:ext>
                    </a:extLst>
                  </p:cNvPr>
                  <p:cNvSpPr/>
                  <p:nvPr/>
                </p:nvSpPr>
                <p:spPr>
                  <a:xfrm>
                    <a:off x="11577319" y="4763770"/>
                    <a:ext cx="532130" cy="523239"/>
                  </a:xfrm>
                  <a:custGeom>
                    <a:avLst/>
                    <a:gdLst>
                      <a:gd name="connsiteX0" fmla="*/ 0 w 532130"/>
                      <a:gd name="connsiteY0" fmla="*/ 523240 h 523239"/>
                      <a:gd name="connsiteX1" fmla="*/ 59690 w 532130"/>
                      <a:gd name="connsiteY1" fmla="*/ 523240 h 523239"/>
                      <a:gd name="connsiteX2" fmla="*/ 532130 w 532130"/>
                      <a:gd name="connsiteY2" fmla="*/ 59690 h 523239"/>
                      <a:gd name="connsiteX3" fmla="*/ 532130 w 532130"/>
                      <a:gd name="connsiteY3" fmla="*/ 0 h 523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2130" h="523239">
                        <a:moveTo>
                          <a:pt x="0" y="523240"/>
                        </a:moveTo>
                        <a:lnTo>
                          <a:pt x="59690" y="523240"/>
                        </a:lnTo>
                        <a:lnTo>
                          <a:pt x="532130" y="59690"/>
                        </a:lnTo>
                        <a:lnTo>
                          <a:pt x="53213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21" name="Freeform: Shape 720">
                  <a:extLst>
                    <a:ext uri="{FF2B5EF4-FFF2-40B4-BE49-F238E27FC236}">
                      <a16:creationId xmlns:a16="http://schemas.microsoft.com/office/drawing/2014/main" id="{776342C5-AD8F-4C52-B047-0D5EECD89AE7}"/>
                    </a:ext>
                  </a:extLst>
                </p:cNvPr>
                <p:cNvSpPr/>
                <p:nvPr/>
              </p:nvSpPr>
              <p:spPr>
                <a:xfrm>
                  <a:off x="11723274" y="4599513"/>
                  <a:ext cx="84130" cy="45490"/>
                </a:xfrm>
                <a:custGeom>
                  <a:avLst/>
                  <a:gdLst>
                    <a:gd name="connsiteX0" fmla="*/ 82645 w 84130"/>
                    <a:gd name="connsiteY0" fmla="*/ 24557 h 45490"/>
                    <a:gd name="connsiteX1" fmla="*/ 35656 w 84130"/>
                    <a:gd name="connsiteY1" fmla="*/ 427 h 45490"/>
                    <a:gd name="connsiteX2" fmla="*/ 95 w 84130"/>
                    <a:gd name="connsiteY2" fmla="*/ 19477 h 45490"/>
                    <a:gd name="connsiteX3" fmla="*/ 38195 w 84130"/>
                    <a:gd name="connsiteY3" fmla="*/ 44877 h 45490"/>
                    <a:gd name="connsiteX4" fmla="*/ 82645 w 84130"/>
                    <a:gd name="connsiteY4" fmla="*/ 24557 h 4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130" h="45490">
                      <a:moveTo>
                        <a:pt x="82645" y="24557"/>
                      </a:moveTo>
                      <a:cubicBezTo>
                        <a:pt x="77566" y="6777"/>
                        <a:pt x="75025" y="-2113"/>
                        <a:pt x="35656" y="427"/>
                      </a:cubicBezTo>
                      <a:cubicBezTo>
                        <a:pt x="10256" y="1697"/>
                        <a:pt x="-1175" y="427"/>
                        <a:pt x="95" y="19477"/>
                      </a:cubicBezTo>
                      <a:cubicBezTo>
                        <a:pt x="1366" y="38527"/>
                        <a:pt x="-4984" y="43607"/>
                        <a:pt x="38195" y="44877"/>
                      </a:cubicBezTo>
                      <a:cubicBezTo>
                        <a:pt x="81375" y="47417"/>
                        <a:pt x="87725" y="42337"/>
                        <a:pt x="82645" y="24557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id="{FBBC0C79-E4B2-49B5-A929-3079DD686FD0}"/>
                    </a:ext>
                  </a:extLst>
                </p:cNvPr>
                <p:cNvSpPr/>
                <p:nvPr/>
              </p:nvSpPr>
              <p:spPr>
                <a:xfrm rot="-5368573">
                  <a:off x="11701828" y="4338326"/>
                  <a:ext cx="137165" cy="718850"/>
                </a:xfrm>
                <a:custGeom>
                  <a:avLst/>
                  <a:gdLst>
                    <a:gd name="connsiteX0" fmla="*/ 0 w 137165"/>
                    <a:gd name="connsiteY0" fmla="*/ 0 h 718850"/>
                    <a:gd name="connsiteX1" fmla="*/ 137166 w 137165"/>
                    <a:gd name="connsiteY1" fmla="*/ 0 h 718850"/>
                    <a:gd name="connsiteX2" fmla="*/ 137166 w 137165"/>
                    <a:gd name="connsiteY2" fmla="*/ 718850 h 718850"/>
                    <a:gd name="connsiteX3" fmla="*/ 0 w 137165"/>
                    <a:gd name="connsiteY3" fmla="*/ 718850 h 718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165" h="718850">
                      <a:moveTo>
                        <a:pt x="0" y="0"/>
                      </a:moveTo>
                      <a:lnTo>
                        <a:pt x="137166" y="0"/>
                      </a:lnTo>
                      <a:lnTo>
                        <a:pt x="137166" y="718850"/>
                      </a:lnTo>
                      <a:lnTo>
                        <a:pt x="0" y="71885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23" name="Graphic 1">
                  <a:extLst>
                    <a:ext uri="{FF2B5EF4-FFF2-40B4-BE49-F238E27FC236}">
                      <a16:creationId xmlns:a16="http://schemas.microsoft.com/office/drawing/2014/main" id="{FFEF2C00-044C-43CE-A1C3-0024DA6E0F68}"/>
                    </a:ext>
                  </a:extLst>
                </p:cNvPr>
                <p:cNvGrpSpPr/>
                <p:nvPr/>
              </p:nvGrpSpPr>
              <p:grpSpPr>
                <a:xfrm>
                  <a:off x="11410950" y="4626609"/>
                  <a:ext cx="718819" cy="143510"/>
                  <a:chOff x="11410950" y="4626609"/>
                  <a:chExt cx="718819" cy="143510"/>
                </a:xfrm>
                <a:solidFill>
                  <a:srgbClr val="D11515"/>
                </a:solidFill>
              </p:grpSpPr>
              <p:sp>
                <p:nvSpPr>
                  <p:cNvPr id="724" name="Freeform: Shape 723">
                    <a:extLst>
                      <a:ext uri="{FF2B5EF4-FFF2-40B4-BE49-F238E27FC236}">
                        <a16:creationId xmlns:a16="http://schemas.microsoft.com/office/drawing/2014/main" id="{8BA11AF3-0C60-4547-89CF-F1940DA3ABE5}"/>
                      </a:ext>
                    </a:extLst>
                  </p:cNvPr>
                  <p:cNvSpPr/>
                  <p:nvPr/>
                </p:nvSpPr>
                <p:spPr>
                  <a:xfrm>
                    <a:off x="11925300" y="4630420"/>
                    <a:ext cx="196850" cy="139700"/>
                  </a:xfrm>
                  <a:custGeom>
                    <a:avLst/>
                    <a:gdLst>
                      <a:gd name="connsiteX0" fmla="*/ 196850 w 196850"/>
                      <a:gd name="connsiteY0" fmla="*/ 139700 h 139700"/>
                      <a:gd name="connsiteX1" fmla="*/ 62230 w 196850"/>
                      <a:gd name="connsiteY1" fmla="*/ 1270 h 139700"/>
                      <a:gd name="connsiteX2" fmla="*/ 0 w 196850"/>
                      <a:gd name="connsiteY2" fmla="*/ 0 h 139700"/>
                      <a:gd name="connsiteX3" fmla="*/ 134620 w 196850"/>
                      <a:gd name="connsiteY3" fmla="*/ 138430 h 139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9700">
                        <a:moveTo>
                          <a:pt x="196850" y="139700"/>
                        </a:moveTo>
                        <a:lnTo>
                          <a:pt x="62230" y="127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5" name="Freeform: Shape 724">
                    <a:extLst>
                      <a:ext uri="{FF2B5EF4-FFF2-40B4-BE49-F238E27FC236}">
                        <a16:creationId xmlns:a16="http://schemas.microsoft.com/office/drawing/2014/main" id="{ED5FED94-97FC-4809-A92A-B681E981A9B7}"/>
                      </a:ext>
                    </a:extLst>
                  </p:cNvPr>
                  <p:cNvSpPr/>
                  <p:nvPr/>
                </p:nvSpPr>
                <p:spPr>
                  <a:xfrm>
                    <a:off x="11830050" y="4630420"/>
                    <a:ext cx="198119" cy="138429"/>
                  </a:xfrm>
                  <a:custGeom>
                    <a:avLst/>
                    <a:gdLst>
                      <a:gd name="connsiteX0" fmla="*/ 198120 w 198119"/>
                      <a:gd name="connsiteY0" fmla="*/ 138430 h 138429"/>
                      <a:gd name="connsiteX1" fmla="*/ 62230 w 198119"/>
                      <a:gd name="connsiteY1" fmla="*/ 0 h 138429"/>
                      <a:gd name="connsiteX2" fmla="*/ 0 w 198119"/>
                      <a:gd name="connsiteY2" fmla="*/ 0 h 138429"/>
                      <a:gd name="connsiteX3" fmla="*/ 134620 w 198119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19" h="138429">
                        <a:moveTo>
                          <a:pt x="19812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6" name="Freeform: Shape 725">
                    <a:extLst>
                      <a:ext uri="{FF2B5EF4-FFF2-40B4-BE49-F238E27FC236}">
                        <a16:creationId xmlns:a16="http://schemas.microsoft.com/office/drawing/2014/main" id="{2EB69B10-14DE-4CBD-B722-1BF054373C05}"/>
                      </a:ext>
                    </a:extLst>
                  </p:cNvPr>
                  <p:cNvSpPr/>
                  <p:nvPr/>
                </p:nvSpPr>
                <p:spPr>
                  <a:xfrm>
                    <a:off x="11640819" y="4627879"/>
                    <a:ext cx="196850" cy="139700"/>
                  </a:xfrm>
                  <a:custGeom>
                    <a:avLst/>
                    <a:gdLst>
                      <a:gd name="connsiteX0" fmla="*/ 196850 w 196850"/>
                      <a:gd name="connsiteY0" fmla="*/ 139700 h 139700"/>
                      <a:gd name="connsiteX1" fmla="*/ 62230 w 196850"/>
                      <a:gd name="connsiteY1" fmla="*/ 1270 h 139700"/>
                      <a:gd name="connsiteX2" fmla="*/ 0 w 196850"/>
                      <a:gd name="connsiteY2" fmla="*/ 0 h 139700"/>
                      <a:gd name="connsiteX3" fmla="*/ 134620 w 196850"/>
                      <a:gd name="connsiteY3" fmla="*/ 138430 h 139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9700">
                        <a:moveTo>
                          <a:pt x="196850" y="139700"/>
                        </a:moveTo>
                        <a:lnTo>
                          <a:pt x="62230" y="127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7" name="Freeform: Shape 726">
                    <a:extLst>
                      <a:ext uri="{FF2B5EF4-FFF2-40B4-BE49-F238E27FC236}">
                        <a16:creationId xmlns:a16="http://schemas.microsoft.com/office/drawing/2014/main" id="{08F86579-6E42-40C9-A115-5CC82BFD9884}"/>
                      </a:ext>
                    </a:extLst>
                  </p:cNvPr>
                  <p:cNvSpPr/>
                  <p:nvPr/>
                </p:nvSpPr>
                <p:spPr>
                  <a:xfrm>
                    <a:off x="11545569" y="4627879"/>
                    <a:ext cx="198120" cy="138429"/>
                  </a:xfrm>
                  <a:custGeom>
                    <a:avLst/>
                    <a:gdLst>
                      <a:gd name="connsiteX0" fmla="*/ 198120 w 198120"/>
                      <a:gd name="connsiteY0" fmla="*/ 138430 h 138429"/>
                      <a:gd name="connsiteX1" fmla="*/ 62230 w 198120"/>
                      <a:gd name="connsiteY1" fmla="*/ 0 h 138429"/>
                      <a:gd name="connsiteX2" fmla="*/ 0 w 198120"/>
                      <a:gd name="connsiteY2" fmla="*/ 0 h 138429"/>
                      <a:gd name="connsiteX3" fmla="*/ 134620 w 198120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20" h="138429">
                        <a:moveTo>
                          <a:pt x="19812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8" name="Freeform: Shape 727">
                    <a:extLst>
                      <a:ext uri="{FF2B5EF4-FFF2-40B4-BE49-F238E27FC236}">
                        <a16:creationId xmlns:a16="http://schemas.microsoft.com/office/drawing/2014/main" id="{B089217E-97A9-4499-8793-BC518391C4AC}"/>
                      </a:ext>
                    </a:extLst>
                  </p:cNvPr>
                  <p:cNvSpPr/>
                  <p:nvPr/>
                </p:nvSpPr>
                <p:spPr>
                  <a:xfrm>
                    <a:off x="12019280" y="4631690"/>
                    <a:ext cx="110489" cy="113029"/>
                  </a:xfrm>
                  <a:custGeom>
                    <a:avLst/>
                    <a:gdLst>
                      <a:gd name="connsiteX0" fmla="*/ 0 w 110489"/>
                      <a:gd name="connsiteY0" fmla="*/ 0 h 113029"/>
                      <a:gd name="connsiteX1" fmla="*/ 110489 w 110489"/>
                      <a:gd name="connsiteY1" fmla="*/ 113030 h 113029"/>
                      <a:gd name="connsiteX2" fmla="*/ 110489 w 110489"/>
                      <a:gd name="connsiteY2" fmla="*/ 49530 h 113029"/>
                      <a:gd name="connsiteX3" fmla="*/ 63500 w 110489"/>
                      <a:gd name="connsiteY3" fmla="*/ 0 h 113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489" h="113029">
                        <a:moveTo>
                          <a:pt x="0" y="0"/>
                        </a:moveTo>
                        <a:lnTo>
                          <a:pt x="110489" y="113030"/>
                        </a:lnTo>
                        <a:lnTo>
                          <a:pt x="110489" y="49530"/>
                        </a:lnTo>
                        <a:lnTo>
                          <a:pt x="6350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9" name="Freeform: Shape 728">
                    <a:extLst>
                      <a:ext uri="{FF2B5EF4-FFF2-40B4-BE49-F238E27FC236}">
                        <a16:creationId xmlns:a16="http://schemas.microsoft.com/office/drawing/2014/main" id="{B17CC4CC-2C57-4DC3-A7BC-707C12A237B3}"/>
                      </a:ext>
                    </a:extLst>
                  </p:cNvPr>
                  <p:cNvSpPr/>
                  <p:nvPr/>
                </p:nvSpPr>
                <p:spPr>
                  <a:xfrm>
                    <a:off x="11734800" y="4629150"/>
                    <a:ext cx="198119" cy="138429"/>
                  </a:xfrm>
                  <a:custGeom>
                    <a:avLst/>
                    <a:gdLst>
                      <a:gd name="connsiteX0" fmla="*/ 198120 w 198119"/>
                      <a:gd name="connsiteY0" fmla="*/ 138430 h 138429"/>
                      <a:gd name="connsiteX1" fmla="*/ 63500 w 198119"/>
                      <a:gd name="connsiteY1" fmla="*/ 0 h 138429"/>
                      <a:gd name="connsiteX2" fmla="*/ 0 w 198119"/>
                      <a:gd name="connsiteY2" fmla="*/ 0 h 138429"/>
                      <a:gd name="connsiteX3" fmla="*/ 135890 w 198119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19" h="138429">
                        <a:moveTo>
                          <a:pt x="198120" y="138430"/>
                        </a:moveTo>
                        <a:lnTo>
                          <a:pt x="63500" y="0"/>
                        </a:lnTo>
                        <a:lnTo>
                          <a:pt x="0" y="0"/>
                        </a:lnTo>
                        <a:lnTo>
                          <a:pt x="13589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0" name="Freeform: Shape 729">
                    <a:extLst>
                      <a:ext uri="{FF2B5EF4-FFF2-40B4-BE49-F238E27FC236}">
                        <a16:creationId xmlns:a16="http://schemas.microsoft.com/office/drawing/2014/main" id="{21FE9A92-58E0-4DB1-817B-1A0FE7876B74}"/>
                      </a:ext>
                    </a:extLst>
                  </p:cNvPr>
                  <p:cNvSpPr/>
                  <p:nvPr/>
                </p:nvSpPr>
                <p:spPr>
                  <a:xfrm>
                    <a:off x="11410950" y="4714240"/>
                    <a:ext cx="48259" cy="49529"/>
                  </a:xfrm>
                  <a:custGeom>
                    <a:avLst/>
                    <a:gdLst>
                      <a:gd name="connsiteX0" fmla="*/ 48260 w 48259"/>
                      <a:gd name="connsiteY0" fmla="*/ 49530 h 49529"/>
                      <a:gd name="connsiteX1" fmla="*/ 0 w 48259"/>
                      <a:gd name="connsiteY1" fmla="*/ 0 h 49529"/>
                      <a:gd name="connsiteX2" fmla="*/ 0 w 48259"/>
                      <a:gd name="connsiteY2" fmla="*/ 49530 h 49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259" h="49529">
                        <a:moveTo>
                          <a:pt x="48260" y="49530"/>
                        </a:moveTo>
                        <a:lnTo>
                          <a:pt x="0" y="0"/>
                        </a:lnTo>
                        <a:lnTo>
                          <a:pt x="0" y="495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1" name="Freeform: Shape 730">
                    <a:extLst>
                      <a:ext uri="{FF2B5EF4-FFF2-40B4-BE49-F238E27FC236}">
                        <a16:creationId xmlns:a16="http://schemas.microsoft.com/office/drawing/2014/main" id="{6EC48247-A0EA-43CE-A8E1-53C45FD0E0DF}"/>
                      </a:ext>
                    </a:extLst>
                  </p:cNvPr>
                  <p:cNvSpPr/>
                  <p:nvPr/>
                </p:nvSpPr>
                <p:spPr>
                  <a:xfrm>
                    <a:off x="11410950" y="4626609"/>
                    <a:ext cx="142240" cy="138430"/>
                  </a:xfrm>
                  <a:custGeom>
                    <a:avLst/>
                    <a:gdLst>
                      <a:gd name="connsiteX0" fmla="*/ 142240 w 142240"/>
                      <a:gd name="connsiteY0" fmla="*/ 138430 h 138430"/>
                      <a:gd name="connsiteX1" fmla="*/ 7620 w 142240"/>
                      <a:gd name="connsiteY1" fmla="*/ 0 h 138430"/>
                      <a:gd name="connsiteX2" fmla="*/ 1270 w 142240"/>
                      <a:gd name="connsiteY2" fmla="*/ 0 h 138430"/>
                      <a:gd name="connsiteX3" fmla="*/ 0 w 142240"/>
                      <a:gd name="connsiteY3" fmla="*/ 55880 h 138430"/>
                      <a:gd name="connsiteX4" fmla="*/ 80010 w 142240"/>
                      <a:gd name="connsiteY4" fmla="*/ 137160 h 13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240" h="138430">
                        <a:moveTo>
                          <a:pt x="142240" y="138430"/>
                        </a:moveTo>
                        <a:lnTo>
                          <a:pt x="7620" y="0"/>
                        </a:lnTo>
                        <a:lnTo>
                          <a:pt x="1270" y="0"/>
                        </a:lnTo>
                        <a:lnTo>
                          <a:pt x="0" y="55880"/>
                        </a:lnTo>
                        <a:lnTo>
                          <a:pt x="80010" y="13716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2" name="Freeform: Shape 731">
                    <a:extLst>
                      <a:ext uri="{FF2B5EF4-FFF2-40B4-BE49-F238E27FC236}">
                        <a16:creationId xmlns:a16="http://schemas.microsoft.com/office/drawing/2014/main" id="{F6DF91B4-1707-43A1-8625-0DAC8E61902D}"/>
                      </a:ext>
                    </a:extLst>
                  </p:cNvPr>
                  <p:cNvSpPr/>
                  <p:nvPr/>
                </p:nvSpPr>
                <p:spPr>
                  <a:xfrm>
                    <a:off x="11451590" y="4626609"/>
                    <a:ext cx="196850" cy="138430"/>
                  </a:xfrm>
                  <a:custGeom>
                    <a:avLst/>
                    <a:gdLst>
                      <a:gd name="connsiteX0" fmla="*/ 196850 w 196850"/>
                      <a:gd name="connsiteY0" fmla="*/ 138430 h 138430"/>
                      <a:gd name="connsiteX1" fmla="*/ 62230 w 196850"/>
                      <a:gd name="connsiteY1" fmla="*/ 0 h 138430"/>
                      <a:gd name="connsiteX2" fmla="*/ 0 w 196850"/>
                      <a:gd name="connsiteY2" fmla="*/ 0 h 138430"/>
                      <a:gd name="connsiteX3" fmla="*/ 134620 w 196850"/>
                      <a:gd name="connsiteY3" fmla="*/ 138430 h 13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8430">
                        <a:moveTo>
                          <a:pt x="19685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33" name="Freeform: Shape 732">
                  <a:extLst>
                    <a:ext uri="{FF2B5EF4-FFF2-40B4-BE49-F238E27FC236}">
                      <a16:creationId xmlns:a16="http://schemas.microsoft.com/office/drawing/2014/main" id="{3DAFA217-36F6-4E81-BF74-1344713A265B}"/>
                    </a:ext>
                  </a:extLst>
                </p:cNvPr>
                <p:cNvSpPr/>
                <p:nvPr/>
              </p:nvSpPr>
              <p:spPr>
                <a:xfrm rot="-5368716">
                  <a:off x="11428835" y="4921958"/>
                  <a:ext cx="666777" cy="80013"/>
                </a:xfrm>
                <a:custGeom>
                  <a:avLst/>
                  <a:gdLst>
                    <a:gd name="connsiteX0" fmla="*/ 0 w 666777"/>
                    <a:gd name="connsiteY0" fmla="*/ 0 h 80013"/>
                    <a:gd name="connsiteX1" fmla="*/ 666778 w 666777"/>
                    <a:gd name="connsiteY1" fmla="*/ 0 h 80013"/>
                    <a:gd name="connsiteX2" fmla="*/ 666778 w 666777"/>
                    <a:gd name="connsiteY2" fmla="*/ 80013 h 80013"/>
                    <a:gd name="connsiteX3" fmla="*/ 0 w 666777"/>
                    <a:gd name="connsiteY3" fmla="*/ 80013 h 80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6777" h="80013">
                      <a:moveTo>
                        <a:pt x="0" y="0"/>
                      </a:moveTo>
                      <a:lnTo>
                        <a:pt x="666778" y="0"/>
                      </a:lnTo>
                      <a:lnTo>
                        <a:pt x="666778" y="80013"/>
                      </a:lnTo>
                      <a:lnTo>
                        <a:pt x="0" y="80013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4" name="Freeform: Shape 733">
                  <a:extLst>
                    <a:ext uri="{FF2B5EF4-FFF2-40B4-BE49-F238E27FC236}">
                      <a16:creationId xmlns:a16="http://schemas.microsoft.com/office/drawing/2014/main" id="{EBF05EA2-6F6B-4934-98D7-45B6DBFA0496}"/>
                    </a:ext>
                  </a:extLst>
                </p:cNvPr>
                <p:cNvSpPr/>
                <p:nvPr/>
              </p:nvSpPr>
              <p:spPr>
                <a:xfrm rot="-5368441">
                  <a:off x="11758607" y="4438814"/>
                  <a:ext cx="22860" cy="679478"/>
                </a:xfrm>
                <a:custGeom>
                  <a:avLst/>
                  <a:gdLst>
                    <a:gd name="connsiteX0" fmla="*/ 0 w 22860"/>
                    <a:gd name="connsiteY0" fmla="*/ 0 h 679478"/>
                    <a:gd name="connsiteX1" fmla="*/ 22861 w 22860"/>
                    <a:gd name="connsiteY1" fmla="*/ 0 h 679478"/>
                    <a:gd name="connsiteX2" fmla="*/ 22861 w 22860"/>
                    <a:gd name="connsiteY2" fmla="*/ 679479 h 679478"/>
                    <a:gd name="connsiteX3" fmla="*/ 0 w 22860"/>
                    <a:gd name="connsiteY3" fmla="*/ 679479 h 679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0" h="679478">
                      <a:moveTo>
                        <a:pt x="0" y="0"/>
                      </a:moveTo>
                      <a:lnTo>
                        <a:pt x="22861" y="0"/>
                      </a:lnTo>
                      <a:lnTo>
                        <a:pt x="22861" y="679479"/>
                      </a:lnTo>
                      <a:lnTo>
                        <a:pt x="0" y="679479"/>
                      </a:lnTo>
                      <a:close/>
                    </a:path>
                  </a:pathLst>
                </a:custGeom>
                <a:solidFill>
                  <a:srgbClr val="E8E8E8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339" name="Group 1338">
              <a:extLst>
                <a:ext uri="{FF2B5EF4-FFF2-40B4-BE49-F238E27FC236}">
                  <a16:creationId xmlns:a16="http://schemas.microsoft.com/office/drawing/2014/main" id="{CF9685DC-1500-4499-9AFD-B665C4D179E6}"/>
                </a:ext>
              </a:extLst>
            </p:cNvPr>
            <p:cNvGrpSpPr/>
            <p:nvPr/>
          </p:nvGrpSpPr>
          <p:grpSpPr>
            <a:xfrm>
              <a:off x="9065382" y="1932949"/>
              <a:ext cx="2540754" cy="1399915"/>
              <a:chOff x="12088801" y="1682227"/>
              <a:chExt cx="2540754" cy="1399915"/>
            </a:xfrm>
          </p:grpSpPr>
          <p:sp>
            <p:nvSpPr>
              <p:cNvPr id="1326" name="Star: 4 Points 1325">
                <a:extLst>
                  <a:ext uri="{FF2B5EF4-FFF2-40B4-BE49-F238E27FC236}">
                    <a16:creationId xmlns:a16="http://schemas.microsoft.com/office/drawing/2014/main" id="{B0D9B6F3-40E9-4E8A-8C03-1A8E342EF97C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38" name="Group 1337">
                <a:extLst>
                  <a:ext uri="{FF2B5EF4-FFF2-40B4-BE49-F238E27FC236}">
                    <a16:creationId xmlns:a16="http://schemas.microsoft.com/office/drawing/2014/main" id="{E8497486-C256-4717-86D3-FC2A2C36C555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CEAF5D8F-9EA0-4FDF-9FA3-8B7E14CF9929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7" name="Star: 4 Points 1326">
                  <a:extLst>
                    <a:ext uri="{FF2B5EF4-FFF2-40B4-BE49-F238E27FC236}">
                      <a16:creationId xmlns:a16="http://schemas.microsoft.com/office/drawing/2014/main" id="{32C65ECF-17AA-4B0C-8B24-DAFF2DE15E65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28" name="Star: 4 Points 1327">
                  <a:extLst>
                    <a:ext uri="{FF2B5EF4-FFF2-40B4-BE49-F238E27FC236}">
                      <a16:creationId xmlns:a16="http://schemas.microsoft.com/office/drawing/2014/main" id="{69165166-D106-4EA8-8EFC-2916280DA763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29" name="Star: 4 Points 1328">
                  <a:extLst>
                    <a:ext uri="{FF2B5EF4-FFF2-40B4-BE49-F238E27FC236}">
                      <a16:creationId xmlns:a16="http://schemas.microsoft.com/office/drawing/2014/main" id="{E8E7790B-492C-4AC0-AEA6-7BD571AB6E1F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0" name="Star: 4 Points 1329">
                  <a:extLst>
                    <a:ext uri="{FF2B5EF4-FFF2-40B4-BE49-F238E27FC236}">
                      <a16:creationId xmlns:a16="http://schemas.microsoft.com/office/drawing/2014/main" id="{A2D96464-F08B-4D6B-AB78-FA686292847A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1" name="Star: 4 Points 1330">
                  <a:extLst>
                    <a:ext uri="{FF2B5EF4-FFF2-40B4-BE49-F238E27FC236}">
                      <a16:creationId xmlns:a16="http://schemas.microsoft.com/office/drawing/2014/main" id="{1D0D040E-1B62-4EDD-B270-3A45019CD6AE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2" name="Star: 4 Points 1331">
                  <a:extLst>
                    <a:ext uri="{FF2B5EF4-FFF2-40B4-BE49-F238E27FC236}">
                      <a16:creationId xmlns:a16="http://schemas.microsoft.com/office/drawing/2014/main" id="{65DAE3B3-78A6-48A9-A576-1013B230E6F5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3" name="Star: 4 Points 1332">
                  <a:extLst>
                    <a:ext uri="{FF2B5EF4-FFF2-40B4-BE49-F238E27FC236}">
                      <a16:creationId xmlns:a16="http://schemas.microsoft.com/office/drawing/2014/main" id="{620A55F8-BB4E-4581-A8E7-FF86B9A32366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4" name="Star: 4 Points 1333">
                  <a:extLst>
                    <a:ext uri="{FF2B5EF4-FFF2-40B4-BE49-F238E27FC236}">
                      <a16:creationId xmlns:a16="http://schemas.microsoft.com/office/drawing/2014/main" id="{155795BD-D35C-4DB6-A1DF-7FBFD3B562ED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5" name="Star: 4 Points 1334">
                  <a:extLst>
                    <a:ext uri="{FF2B5EF4-FFF2-40B4-BE49-F238E27FC236}">
                      <a16:creationId xmlns:a16="http://schemas.microsoft.com/office/drawing/2014/main" id="{3E8E30C0-F222-49D8-802C-029D317A5642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36" name="Star: 4 Points 1335">
                  <a:extLst>
                    <a:ext uri="{FF2B5EF4-FFF2-40B4-BE49-F238E27FC236}">
                      <a16:creationId xmlns:a16="http://schemas.microsoft.com/office/drawing/2014/main" id="{D9800D20-7710-49F4-8F88-D71DB3E24998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  <p:grpSp>
          <p:nvGrpSpPr>
            <p:cNvPr id="1340" name="Group 1339">
              <a:extLst>
                <a:ext uri="{FF2B5EF4-FFF2-40B4-BE49-F238E27FC236}">
                  <a16:creationId xmlns:a16="http://schemas.microsoft.com/office/drawing/2014/main" id="{C02E9073-E8A7-4A7F-A81E-D1440C2BBB4A}"/>
                </a:ext>
              </a:extLst>
            </p:cNvPr>
            <p:cNvGrpSpPr/>
            <p:nvPr/>
          </p:nvGrpSpPr>
          <p:grpSpPr>
            <a:xfrm rot="3703446">
              <a:off x="8836783" y="3727459"/>
              <a:ext cx="2540754" cy="1399915"/>
              <a:chOff x="12088801" y="1682227"/>
              <a:chExt cx="2540754" cy="1399915"/>
            </a:xfrm>
          </p:grpSpPr>
          <p:sp>
            <p:nvSpPr>
              <p:cNvPr id="1341" name="Star: 4 Points 1340">
                <a:extLst>
                  <a:ext uri="{FF2B5EF4-FFF2-40B4-BE49-F238E27FC236}">
                    <a16:creationId xmlns:a16="http://schemas.microsoft.com/office/drawing/2014/main" id="{94FDF63F-8948-4F85-AAD6-5D77384A5A59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42" name="Group 1341">
                <a:extLst>
                  <a:ext uri="{FF2B5EF4-FFF2-40B4-BE49-F238E27FC236}">
                    <a16:creationId xmlns:a16="http://schemas.microsoft.com/office/drawing/2014/main" id="{9CF32A77-3C54-4108-B09E-5F45C89812C3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1343" name="Freeform: Shape 1342">
                  <a:extLst>
                    <a:ext uri="{FF2B5EF4-FFF2-40B4-BE49-F238E27FC236}">
                      <a16:creationId xmlns:a16="http://schemas.microsoft.com/office/drawing/2014/main" id="{940AF7E4-7F1B-417B-9279-93C3FC97985A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4" name="Star: 4 Points 1343">
                  <a:extLst>
                    <a:ext uri="{FF2B5EF4-FFF2-40B4-BE49-F238E27FC236}">
                      <a16:creationId xmlns:a16="http://schemas.microsoft.com/office/drawing/2014/main" id="{3D50CDA8-1BEC-4B8A-A5F8-61C7F06B5316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5" name="Star: 4 Points 1344">
                  <a:extLst>
                    <a:ext uri="{FF2B5EF4-FFF2-40B4-BE49-F238E27FC236}">
                      <a16:creationId xmlns:a16="http://schemas.microsoft.com/office/drawing/2014/main" id="{43839FAC-A9D5-46D4-9CCA-03CCED5C1D75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6" name="Star: 4 Points 1345">
                  <a:extLst>
                    <a:ext uri="{FF2B5EF4-FFF2-40B4-BE49-F238E27FC236}">
                      <a16:creationId xmlns:a16="http://schemas.microsoft.com/office/drawing/2014/main" id="{D81C4B06-50AD-4511-86A3-053D417DF2AC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7" name="Star: 4 Points 1346">
                  <a:extLst>
                    <a:ext uri="{FF2B5EF4-FFF2-40B4-BE49-F238E27FC236}">
                      <a16:creationId xmlns:a16="http://schemas.microsoft.com/office/drawing/2014/main" id="{19DCA59A-80CC-49FD-AFE3-CE760C8E612F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8" name="Star: 4 Points 1347">
                  <a:extLst>
                    <a:ext uri="{FF2B5EF4-FFF2-40B4-BE49-F238E27FC236}">
                      <a16:creationId xmlns:a16="http://schemas.microsoft.com/office/drawing/2014/main" id="{B0E85688-E495-45C6-86B0-D3A3E644868B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49" name="Star: 4 Points 1348">
                  <a:extLst>
                    <a:ext uri="{FF2B5EF4-FFF2-40B4-BE49-F238E27FC236}">
                      <a16:creationId xmlns:a16="http://schemas.microsoft.com/office/drawing/2014/main" id="{1A4E7438-A927-4AB5-A98B-2070B64DED28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0" name="Star: 4 Points 1349">
                  <a:extLst>
                    <a:ext uri="{FF2B5EF4-FFF2-40B4-BE49-F238E27FC236}">
                      <a16:creationId xmlns:a16="http://schemas.microsoft.com/office/drawing/2014/main" id="{462D1B05-7005-4B55-A25D-B12A8157AE51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1" name="Star: 4 Points 1350">
                  <a:extLst>
                    <a:ext uri="{FF2B5EF4-FFF2-40B4-BE49-F238E27FC236}">
                      <a16:creationId xmlns:a16="http://schemas.microsoft.com/office/drawing/2014/main" id="{E12310AC-9E20-4F74-8AE5-C998FC951920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2" name="Star: 4 Points 1351">
                  <a:extLst>
                    <a:ext uri="{FF2B5EF4-FFF2-40B4-BE49-F238E27FC236}">
                      <a16:creationId xmlns:a16="http://schemas.microsoft.com/office/drawing/2014/main" id="{682B9E0C-1787-4BD3-B042-4FEFA2FE14CF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3" name="Star: 4 Points 1352">
                  <a:extLst>
                    <a:ext uri="{FF2B5EF4-FFF2-40B4-BE49-F238E27FC236}">
                      <a16:creationId xmlns:a16="http://schemas.microsoft.com/office/drawing/2014/main" id="{2EF75041-4F4F-4185-80A5-A3161FB40830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B345851B-0142-442C-95AE-C0BAE65B9BC6}"/>
                </a:ext>
              </a:extLst>
            </p:cNvPr>
            <p:cNvGrpSpPr/>
            <p:nvPr/>
          </p:nvGrpSpPr>
          <p:grpSpPr>
            <a:xfrm rot="388149">
              <a:off x="204276" y="3217980"/>
              <a:ext cx="2438108" cy="1343359"/>
              <a:chOff x="12088801" y="1682227"/>
              <a:chExt cx="2540754" cy="1399915"/>
            </a:xfrm>
          </p:grpSpPr>
          <p:sp>
            <p:nvSpPr>
              <p:cNvPr id="1355" name="Star: 4 Points 1354">
                <a:extLst>
                  <a:ext uri="{FF2B5EF4-FFF2-40B4-BE49-F238E27FC236}">
                    <a16:creationId xmlns:a16="http://schemas.microsoft.com/office/drawing/2014/main" id="{82E48D10-1F27-44D7-99CE-2BC6298BF22D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32389445-878F-4FEB-9EAB-34D9B78F732D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1357" name="Freeform: Shape 1356">
                  <a:extLst>
                    <a:ext uri="{FF2B5EF4-FFF2-40B4-BE49-F238E27FC236}">
                      <a16:creationId xmlns:a16="http://schemas.microsoft.com/office/drawing/2014/main" id="{38D8667E-9A70-4DD6-ABE0-89809D46C86A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8" name="Star: 4 Points 1357">
                  <a:extLst>
                    <a:ext uri="{FF2B5EF4-FFF2-40B4-BE49-F238E27FC236}">
                      <a16:creationId xmlns:a16="http://schemas.microsoft.com/office/drawing/2014/main" id="{DB4C5F22-BB64-4CC5-B5FF-2608460AF08D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59" name="Star: 4 Points 1358">
                  <a:extLst>
                    <a:ext uri="{FF2B5EF4-FFF2-40B4-BE49-F238E27FC236}">
                      <a16:creationId xmlns:a16="http://schemas.microsoft.com/office/drawing/2014/main" id="{302B332C-1DF9-4F94-96A4-BD92924CD166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0" name="Star: 4 Points 1359">
                  <a:extLst>
                    <a:ext uri="{FF2B5EF4-FFF2-40B4-BE49-F238E27FC236}">
                      <a16:creationId xmlns:a16="http://schemas.microsoft.com/office/drawing/2014/main" id="{2566E2D0-0E8E-48AF-86D2-1041B8610C62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1" name="Star: 4 Points 1360">
                  <a:extLst>
                    <a:ext uri="{FF2B5EF4-FFF2-40B4-BE49-F238E27FC236}">
                      <a16:creationId xmlns:a16="http://schemas.microsoft.com/office/drawing/2014/main" id="{26128825-46D4-41C5-9E72-634E85D705D7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2" name="Star: 4 Points 1361">
                  <a:extLst>
                    <a:ext uri="{FF2B5EF4-FFF2-40B4-BE49-F238E27FC236}">
                      <a16:creationId xmlns:a16="http://schemas.microsoft.com/office/drawing/2014/main" id="{74AC1C24-CD45-419A-98A3-4CDCF56CF44F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3" name="Star: 4 Points 1362">
                  <a:extLst>
                    <a:ext uri="{FF2B5EF4-FFF2-40B4-BE49-F238E27FC236}">
                      <a16:creationId xmlns:a16="http://schemas.microsoft.com/office/drawing/2014/main" id="{CD6A178C-6A62-43B2-A052-EDCD9FC7BD1B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4" name="Star: 4 Points 1363">
                  <a:extLst>
                    <a:ext uri="{FF2B5EF4-FFF2-40B4-BE49-F238E27FC236}">
                      <a16:creationId xmlns:a16="http://schemas.microsoft.com/office/drawing/2014/main" id="{7AFC8A65-2200-48BD-81E6-2B466346B082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5" name="Star: 4 Points 1364">
                  <a:extLst>
                    <a:ext uri="{FF2B5EF4-FFF2-40B4-BE49-F238E27FC236}">
                      <a16:creationId xmlns:a16="http://schemas.microsoft.com/office/drawing/2014/main" id="{0D6B4F46-88DC-4FF3-B4A7-362DAEBF857B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6" name="Star: 4 Points 1365">
                  <a:extLst>
                    <a:ext uri="{FF2B5EF4-FFF2-40B4-BE49-F238E27FC236}">
                      <a16:creationId xmlns:a16="http://schemas.microsoft.com/office/drawing/2014/main" id="{48A34F09-1C65-479D-AA62-0A7BED3F0F03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1367" name="Star: 4 Points 1366">
                  <a:extLst>
                    <a:ext uri="{FF2B5EF4-FFF2-40B4-BE49-F238E27FC236}">
                      <a16:creationId xmlns:a16="http://schemas.microsoft.com/office/drawing/2014/main" id="{58EB8E8F-EECC-4D29-A379-C41CC2ECB12E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grpSp>
        <p:nvGrpSpPr>
          <p:cNvPr id="1324" name="Group 1323">
            <a:extLst>
              <a:ext uri="{FF2B5EF4-FFF2-40B4-BE49-F238E27FC236}">
                <a16:creationId xmlns:a16="http://schemas.microsoft.com/office/drawing/2014/main" id="{D05C17C2-1326-4CB8-B4E7-413714A04E44}"/>
              </a:ext>
            </a:extLst>
          </p:cNvPr>
          <p:cNvGrpSpPr/>
          <p:nvPr/>
        </p:nvGrpSpPr>
        <p:grpSpPr>
          <a:xfrm>
            <a:off x="5720878" y="3425790"/>
            <a:ext cx="1312876" cy="1148794"/>
            <a:chOff x="5720878" y="3425790"/>
            <a:chExt cx="1312876" cy="1148794"/>
          </a:xfrm>
        </p:grpSpPr>
        <p:grpSp>
          <p:nvGrpSpPr>
            <p:cNvPr id="470" name="Graphic 1">
              <a:extLst>
                <a:ext uri="{FF2B5EF4-FFF2-40B4-BE49-F238E27FC236}">
                  <a16:creationId xmlns:a16="http://schemas.microsoft.com/office/drawing/2014/main" id="{FFEF2C00-044C-43CE-A1C3-0024DA6E0F68}"/>
                </a:ext>
              </a:extLst>
            </p:cNvPr>
            <p:cNvGrpSpPr/>
            <p:nvPr/>
          </p:nvGrpSpPr>
          <p:grpSpPr>
            <a:xfrm>
              <a:off x="5727624" y="3425790"/>
              <a:ext cx="1306130" cy="1148794"/>
              <a:chOff x="5727624" y="3425790"/>
              <a:chExt cx="1306130" cy="1148794"/>
            </a:xfrm>
          </p:grpSpPr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C522A0AB-1BD0-4763-BA94-B153B9A9D4BA}"/>
                  </a:ext>
                </a:extLst>
              </p:cNvPr>
              <p:cNvSpPr/>
              <p:nvPr/>
            </p:nvSpPr>
            <p:spPr>
              <a:xfrm>
                <a:off x="5727624" y="3425790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401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72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6267353" y="3948233"/>
                <a:ext cx="766401" cy="626352"/>
                <a:chOff x="6267353" y="3948233"/>
                <a:chExt cx="766401" cy="626352"/>
              </a:xfrm>
              <a:solidFill>
                <a:srgbClr val="8FAB3E"/>
              </a:solidFill>
            </p:grpSpPr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F1F8A456-B902-4841-8D6F-ED70A8C06C05}"/>
                    </a:ext>
                  </a:extLst>
                </p:cNvPr>
                <p:cNvSpPr/>
                <p:nvPr/>
              </p:nvSpPr>
              <p:spPr>
                <a:xfrm>
                  <a:off x="6395720" y="4434840"/>
                  <a:ext cx="1270" cy="2539"/>
                </a:xfrm>
                <a:custGeom>
                  <a:avLst/>
                  <a:gdLst>
                    <a:gd name="connsiteX0" fmla="*/ 1270 w 1270"/>
                    <a:gd name="connsiteY0" fmla="*/ 2540 h 2539"/>
                    <a:gd name="connsiteX1" fmla="*/ 0 w 1270"/>
                    <a:gd name="connsiteY1" fmla="*/ 0 h 2539"/>
                    <a:gd name="connsiteX2" fmla="*/ 1270 w 1270"/>
                    <a:gd name="connsiteY2" fmla="*/ 2540 h 2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" h="2539">
                      <a:moveTo>
                        <a:pt x="1270" y="2540"/>
                      </a:moveTo>
                      <a:lnTo>
                        <a:pt x="0" y="0"/>
                      </a:lnTo>
                      <a:cubicBezTo>
                        <a:pt x="0" y="1270"/>
                        <a:pt x="1270" y="2540"/>
                        <a:pt x="127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29BE3B22-44AE-4785-AB8B-1E7D57E695DE}"/>
                    </a:ext>
                  </a:extLst>
                </p:cNvPr>
                <p:cNvSpPr/>
                <p:nvPr/>
              </p:nvSpPr>
              <p:spPr>
                <a:xfrm>
                  <a:off x="6416040" y="4411979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2540 h 2540"/>
                    <a:gd name="connsiteX1" fmla="*/ 0 w 3809"/>
                    <a:gd name="connsiteY1" fmla="*/ 0 h 2540"/>
                    <a:gd name="connsiteX2" fmla="*/ 3810 w 3809"/>
                    <a:gd name="connsiteY2" fmla="*/ 254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254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2540" y="2540"/>
                        <a:pt x="381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9D1AEA3E-4187-4749-B202-B0EAD94C11D1}"/>
                    </a:ext>
                  </a:extLst>
                </p:cNvPr>
                <p:cNvSpPr/>
                <p:nvPr/>
              </p:nvSpPr>
              <p:spPr>
                <a:xfrm>
                  <a:off x="6433820" y="4389120"/>
                  <a:ext cx="2539" cy="3809"/>
                </a:xfrm>
                <a:custGeom>
                  <a:avLst/>
                  <a:gdLst>
                    <a:gd name="connsiteX0" fmla="*/ 2540 w 2539"/>
                    <a:gd name="connsiteY0" fmla="*/ 3810 h 3809"/>
                    <a:gd name="connsiteX1" fmla="*/ 0 w 2539"/>
                    <a:gd name="connsiteY1" fmla="*/ 0 h 3809"/>
                    <a:gd name="connsiteX2" fmla="*/ 2540 w 2539"/>
                    <a:gd name="connsiteY2" fmla="*/ 3810 h 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9" h="3809">
                      <a:moveTo>
                        <a:pt x="2540" y="381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1270" y="2540"/>
                        <a:pt x="2540" y="381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AD40A0D1-4287-4958-82C2-5142659F5F5A}"/>
                    </a:ext>
                  </a:extLst>
                </p:cNvPr>
                <p:cNvSpPr/>
                <p:nvPr/>
              </p:nvSpPr>
              <p:spPr>
                <a:xfrm>
                  <a:off x="6267353" y="3948233"/>
                  <a:ext cx="766401" cy="626352"/>
                </a:xfrm>
                <a:custGeom>
                  <a:avLst/>
                  <a:gdLst>
                    <a:gd name="connsiteX0" fmla="*/ 744316 w 766401"/>
                    <a:gd name="connsiteY0" fmla="*/ 26867 h 626352"/>
                    <a:gd name="connsiteX1" fmla="*/ 679546 w 766401"/>
                    <a:gd name="connsiteY1" fmla="*/ 91637 h 626352"/>
                    <a:gd name="connsiteX2" fmla="*/ 603346 w 766401"/>
                    <a:gd name="connsiteY2" fmla="*/ 115767 h 626352"/>
                    <a:gd name="connsiteX3" fmla="*/ 580486 w 766401"/>
                    <a:gd name="connsiteY3" fmla="*/ 91637 h 626352"/>
                    <a:gd name="connsiteX4" fmla="*/ 594456 w 766401"/>
                    <a:gd name="connsiteY4" fmla="*/ 117037 h 626352"/>
                    <a:gd name="connsiteX5" fmla="*/ 542386 w 766401"/>
                    <a:gd name="connsiteY5" fmla="*/ 97987 h 626352"/>
                    <a:gd name="connsiteX6" fmla="*/ 558896 w 766401"/>
                    <a:gd name="connsiteY6" fmla="*/ 123387 h 626352"/>
                    <a:gd name="connsiteX7" fmla="*/ 516986 w 766401"/>
                    <a:gd name="connsiteY7" fmla="*/ 103067 h 626352"/>
                    <a:gd name="connsiteX8" fmla="*/ 530956 w 766401"/>
                    <a:gd name="connsiteY8" fmla="*/ 132276 h 626352"/>
                    <a:gd name="connsiteX9" fmla="*/ 494127 w 766401"/>
                    <a:gd name="connsiteY9" fmla="*/ 115767 h 626352"/>
                    <a:gd name="connsiteX10" fmla="*/ 506827 w 766401"/>
                    <a:gd name="connsiteY10" fmla="*/ 143707 h 626352"/>
                    <a:gd name="connsiteX11" fmla="*/ 480156 w 766401"/>
                    <a:gd name="connsiteY11" fmla="*/ 125926 h 626352"/>
                    <a:gd name="connsiteX12" fmla="*/ 492856 w 766401"/>
                    <a:gd name="connsiteY12" fmla="*/ 152596 h 626352"/>
                    <a:gd name="connsiteX13" fmla="*/ 453486 w 766401"/>
                    <a:gd name="connsiteY13" fmla="*/ 147517 h 626352"/>
                    <a:gd name="connsiteX14" fmla="*/ 473806 w 766401"/>
                    <a:gd name="connsiteY14" fmla="*/ 167837 h 626352"/>
                    <a:gd name="connsiteX15" fmla="*/ 436977 w 766401"/>
                    <a:gd name="connsiteY15" fmla="*/ 171646 h 626352"/>
                    <a:gd name="connsiteX16" fmla="*/ 449677 w 766401"/>
                    <a:gd name="connsiteY16" fmla="*/ 190696 h 626352"/>
                    <a:gd name="connsiteX17" fmla="*/ 407766 w 766401"/>
                    <a:gd name="connsiteY17" fmla="*/ 183076 h 626352"/>
                    <a:gd name="connsiteX18" fmla="*/ 428086 w 766401"/>
                    <a:gd name="connsiteY18" fmla="*/ 213557 h 626352"/>
                    <a:gd name="connsiteX19" fmla="*/ 393796 w 766401"/>
                    <a:gd name="connsiteY19" fmla="*/ 204667 h 626352"/>
                    <a:gd name="connsiteX20" fmla="*/ 409036 w 766401"/>
                    <a:gd name="connsiteY20" fmla="*/ 233876 h 626352"/>
                    <a:gd name="connsiteX21" fmla="*/ 402686 w 766401"/>
                    <a:gd name="connsiteY21" fmla="*/ 240226 h 626352"/>
                    <a:gd name="connsiteX22" fmla="*/ 379827 w 766401"/>
                    <a:gd name="connsiteY22" fmla="*/ 224987 h 626352"/>
                    <a:gd name="connsiteX23" fmla="*/ 393796 w 766401"/>
                    <a:gd name="connsiteY23" fmla="*/ 250387 h 626352"/>
                    <a:gd name="connsiteX24" fmla="*/ 355696 w 766401"/>
                    <a:gd name="connsiteY24" fmla="*/ 256737 h 626352"/>
                    <a:gd name="connsiteX25" fmla="*/ 363316 w 766401"/>
                    <a:gd name="connsiteY25" fmla="*/ 283407 h 626352"/>
                    <a:gd name="connsiteX26" fmla="*/ 326486 w 766401"/>
                    <a:gd name="connsiteY26" fmla="*/ 278326 h 626352"/>
                    <a:gd name="connsiteX27" fmla="*/ 348077 w 766401"/>
                    <a:gd name="connsiteY27" fmla="*/ 299917 h 626352"/>
                    <a:gd name="connsiteX28" fmla="*/ 342996 w 766401"/>
                    <a:gd name="connsiteY28" fmla="*/ 304996 h 626352"/>
                    <a:gd name="connsiteX29" fmla="*/ 308706 w 766401"/>
                    <a:gd name="connsiteY29" fmla="*/ 292296 h 626352"/>
                    <a:gd name="connsiteX30" fmla="*/ 330296 w 766401"/>
                    <a:gd name="connsiteY30" fmla="*/ 317696 h 626352"/>
                    <a:gd name="connsiteX31" fmla="*/ 289656 w 766401"/>
                    <a:gd name="connsiteY31" fmla="*/ 315157 h 626352"/>
                    <a:gd name="connsiteX32" fmla="*/ 306166 w 766401"/>
                    <a:gd name="connsiteY32" fmla="*/ 341826 h 626352"/>
                    <a:gd name="connsiteX33" fmla="*/ 270606 w 766401"/>
                    <a:gd name="connsiteY33" fmla="*/ 344367 h 626352"/>
                    <a:gd name="connsiteX34" fmla="*/ 284577 w 766401"/>
                    <a:gd name="connsiteY34" fmla="*/ 363417 h 626352"/>
                    <a:gd name="connsiteX35" fmla="*/ 245206 w 766401"/>
                    <a:gd name="connsiteY35" fmla="*/ 372307 h 626352"/>
                    <a:gd name="connsiteX36" fmla="*/ 256636 w 766401"/>
                    <a:gd name="connsiteY36" fmla="*/ 390087 h 626352"/>
                    <a:gd name="connsiteX37" fmla="*/ 251556 w 766401"/>
                    <a:gd name="connsiteY37" fmla="*/ 395167 h 626352"/>
                    <a:gd name="connsiteX38" fmla="*/ 214726 w 766401"/>
                    <a:gd name="connsiteY38" fmla="*/ 391357 h 626352"/>
                    <a:gd name="connsiteX39" fmla="*/ 232506 w 766401"/>
                    <a:gd name="connsiteY39" fmla="*/ 412946 h 626352"/>
                    <a:gd name="connsiteX40" fmla="*/ 191866 w 766401"/>
                    <a:gd name="connsiteY40" fmla="*/ 416757 h 626352"/>
                    <a:gd name="connsiteX41" fmla="*/ 210916 w 766401"/>
                    <a:gd name="connsiteY41" fmla="*/ 431996 h 626352"/>
                    <a:gd name="connsiteX42" fmla="*/ 167736 w 766401"/>
                    <a:gd name="connsiteY42" fmla="*/ 442157 h 626352"/>
                    <a:gd name="connsiteX43" fmla="*/ 184246 w 766401"/>
                    <a:gd name="connsiteY43" fmla="*/ 456126 h 626352"/>
                    <a:gd name="connsiteX44" fmla="*/ 174086 w 766401"/>
                    <a:gd name="connsiteY44" fmla="*/ 465017 h 626352"/>
                    <a:gd name="connsiteX45" fmla="*/ 151226 w 766401"/>
                    <a:gd name="connsiteY45" fmla="*/ 463746 h 626352"/>
                    <a:gd name="connsiteX46" fmla="*/ 165196 w 766401"/>
                    <a:gd name="connsiteY46" fmla="*/ 472637 h 626352"/>
                    <a:gd name="connsiteX47" fmla="*/ 128366 w 766401"/>
                    <a:gd name="connsiteY47" fmla="*/ 486607 h 626352"/>
                    <a:gd name="connsiteX48" fmla="*/ 135986 w 766401"/>
                    <a:gd name="connsiteY48" fmla="*/ 496767 h 626352"/>
                    <a:gd name="connsiteX49" fmla="*/ 104236 w 766401"/>
                    <a:gd name="connsiteY49" fmla="*/ 500576 h 626352"/>
                    <a:gd name="connsiteX50" fmla="*/ 102966 w 766401"/>
                    <a:gd name="connsiteY50" fmla="*/ 523437 h 626352"/>
                    <a:gd name="connsiteX51" fmla="*/ 50896 w 766401"/>
                    <a:gd name="connsiteY51" fmla="*/ 562807 h 626352"/>
                    <a:gd name="connsiteX52" fmla="*/ 36926 w 766401"/>
                    <a:gd name="connsiteY52" fmla="*/ 626307 h 626352"/>
                    <a:gd name="connsiteX53" fmla="*/ 609696 w 766401"/>
                    <a:gd name="connsiteY53" fmla="*/ 279596 h 626352"/>
                    <a:gd name="connsiteX54" fmla="*/ 744316 w 766401"/>
                    <a:gd name="connsiteY54" fmla="*/ 26867 h 626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766401" h="626352">
                      <a:moveTo>
                        <a:pt x="744316" y="26867"/>
                      </a:moveTo>
                      <a:cubicBezTo>
                        <a:pt x="675736" y="-48063"/>
                        <a:pt x="750666" y="53537"/>
                        <a:pt x="679546" y="91637"/>
                      </a:cubicBezTo>
                      <a:cubicBezTo>
                        <a:pt x="651606" y="106876"/>
                        <a:pt x="626206" y="111957"/>
                        <a:pt x="603346" y="115767"/>
                      </a:cubicBezTo>
                      <a:cubicBezTo>
                        <a:pt x="593186" y="108146"/>
                        <a:pt x="584296" y="99257"/>
                        <a:pt x="580486" y="91637"/>
                      </a:cubicBezTo>
                      <a:cubicBezTo>
                        <a:pt x="583027" y="97987"/>
                        <a:pt x="588106" y="106876"/>
                        <a:pt x="594456" y="117037"/>
                      </a:cubicBezTo>
                      <a:cubicBezTo>
                        <a:pt x="585566" y="118307"/>
                        <a:pt x="546196" y="109417"/>
                        <a:pt x="542386" y="97987"/>
                      </a:cubicBezTo>
                      <a:cubicBezTo>
                        <a:pt x="542386" y="97987"/>
                        <a:pt x="530956" y="106876"/>
                        <a:pt x="558896" y="123387"/>
                      </a:cubicBezTo>
                      <a:cubicBezTo>
                        <a:pt x="555086" y="124657"/>
                        <a:pt x="520796" y="115767"/>
                        <a:pt x="516986" y="103067"/>
                      </a:cubicBezTo>
                      <a:cubicBezTo>
                        <a:pt x="516986" y="103067"/>
                        <a:pt x="522066" y="119576"/>
                        <a:pt x="530956" y="132276"/>
                      </a:cubicBezTo>
                      <a:cubicBezTo>
                        <a:pt x="525877" y="134817"/>
                        <a:pt x="499206" y="127196"/>
                        <a:pt x="494127" y="115767"/>
                      </a:cubicBezTo>
                      <a:cubicBezTo>
                        <a:pt x="494127" y="115767"/>
                        <a:pt x="497936" y="131007"/>
                        <a:pt x="506827" y="143707"/>
                      </a:cubicBezTo>
                      <a:cubicBezTo>
                        <a:pt x="505556" y="144976"/>
                        <a:pt x="487777" y="134817"/>
                        <a:pt x="480156" y="125926"/>
                      </a:cubicBezTo>
                      <a:cubicBezTo>
                        <a:pt x="480156" y="125926"/>
                        <a:pt x="485236" y="139896"/>
                        <a:pt x="492856" y="152596"/>
                      </a:cubicBezTo>
                      <a:cubicBezTo>
                        <a:pt x="489046" y="155137"/>
                        <a:pt x="457296" y="152596"/>
                        <a:pt x="453486" y="147517"/>
                      </a:cubicBezTo>
                      <a:cubicBezTo>
                        <a:pt x="453486" y="147517"/>
                        <a:pt x="458566" y="158946"/>
                        <a:pt x="473806" y="167837"/>
                      </a:cubicBezTo>
                      <a:cubicBezTo>
                        <a:pt x="468727" y="171646"/>
                        <a:pt x="442056" y="176726"/>
                        <a:pt x="436977" y="171646"/>
                      </a:cubicBezTo>
                      <a:cubicBezTo>
                        <a:pt x="436977" y="171646"/>
                        <a:pt x="439516" y="183076"/>
                        <a:pt x="449677" y="190696"/>
                      </a:cubicBezTo>
                      <a:cubicBezTo>
                        <a:pt x="445866" y="195776"/>
                        <a:pt x="415386" y="194507"/>
                        <a:pt x="407766" y="183076"/>
                      </a:cubicBezTo>
                      <a:cubicBezTo>
                        <a:pt x="407766" y="183076"/>
                        <a:pt x="412846" y="200857"/>
                        <a:pt x="428086" y="213557"/>
                      </a:cubicBezTo>
                      <a:cubicBezTo>
                        <a:pt x="424277" y="217367"/>
                        <a:pt x="398877" y="216096"/>
                        <a:pt x="393796" y="204667"/>
                      </a:cubicBezTo>
                      <a:cubicBezTo>
                        <a:pt x="393796" y="204667"/>
                        <a:pt x="397606" y="221176"/>
                        <a:pt x="409036" y="233876"/>
                      </a:cubicBezTo>
                      <a:cubicBezTo>
                        <a:pt x="406496" y="236417"/>
                        <a:pt x="405227" y="237687"/>
                        <a:pt x="402686" y="240226"/>
                      </a:cubicBezTo>
                      <a:cubicBezTo>
                        <a:pt x="395066" y="236417"/>
                        <a:pt x="387446" y="232607"/>
                        <a:pt x="379827" y="224987"/>
                      </a:cubicBezTo>
                      <a:cubicBezTo>
                        <a:pt x="379827" y="224987"/>
                        <a:pt x="382366" y="240226"/>
                        <a:pt x="393796" y="250387"/>
                      </a:cubicBezTo>
                      <a:cubicBezTo>
                        <a:pt x="388716" y="255467"/>
                        <a:pt x="359506" y="263087"/>
                        <a:pt x="355696" y="256737"/>
                      </a:cubicBezTo>
                      <a:cubicBezTo>
                        <a:pt x="358236" y="260546"/>
                        <a:pt x="365856" y="279596"/>
                        <a:pt x="363316" y="283407"/>
                      </a:cubicBezTo>
                      <a:cubicBezTo>
                        <a:pt x="346806" y="282137"/>
                        <a:pt x="330296" y="280867"/>
                        <a:pt x="326486" y="278326"/>
                      </a:cubicBezTo>
                      <a:cubicBezTo>
                        <a:pt x="326486" y="278326"/>
                        <a:pt x="335377" y="291026"/>
                        <a:pt x="348077" y="299917"/>
                      </a:cubicBezTo>
                      <a:cubicBezTo>
                        <a:pt x="346806" y="301187"/>
                        <a:pt x="345536" y="303726"/>
                        <a:pt x="342996" y="304996"/>
                      </a:cubicBezTo>
                      <a:cubicBezTo>
                        <a:pt x="327756" y="302457"/>
                        <a:pt x="313786" y="298646"/>
                        <a:pt x="308706" y="292296"/>
                      </a:cubicBezTo>
                      <a:cubicBezTo>
                        <a:pt x="308706" y="292296"/>
                        <a:pt x="315056" y="308807"/>
                        <a:pt x="330296" y="317696"/>
                      </a:cubicBezTo>
                      <a:cubicBezTo>
                        <a:pt x="326486" y="321507"/>
                        <a:pt x="294736" y="325317"/>
                        <a:pt x="289656" y="315157"/>
                      </a:cubicBezTo>
                      <a:cubicBezTo>
                        <a:pt x="289656" y="315157"/>
                        <a:pt x="296006" y="329126"/>
                        <a:pt x="306166" y="341826"/>
                      </a:cubicBezTo>
                      <a:cubicBezTo>
                        <a:pt x="302356" y="345637"/>
                        <a:pt x="275686" y="348176"/>
                        <a:pt x="270606" y="344367"/>
                      </a:cubicBezTo>
                      <a:cubicBezTo>
                        <a:pt x="270606" y="344367"/>
                        <a:pt x="275686" y="355796"/>
                        <a:pt x="284577" y="363417"/>
                      </a:cubicBezTo>
                      <a:cubicBezTo>
                        <a:pt x="279496" y="368496"/>
                        <a:pt x="252827" y="376117"/>
                        <a:pt x="245206" y="372307"/>
                      </a:cubicBezTo>
                      <a:cubicBezTo>
                        <a:pt x="245206" y="372307"/>
                        <a:pt x="245206" y="390087"/>
                        <a:pt x="256636" y="390087"/>
                      </a:cubicBezTo>
                      <a:cubicBezTo>
                        <a:pt x="255366" y="391357"/>
                        <a:pt x="252827" y="393896"/>
                        <a:pt x="251556" y="395167"/>
                      </a:cubicBezTo>
                      <a:cubicBezTo>
                        <a:pt x="238856" y="400246"/>
                        <a:pt x="222346" y="402787"/>
                        <a:pt x="214726" y="391357"/>
                      </a:cubicBezTo>
                      <a:cubicBezTo>
                        <a:pt x="214726" y="391357"/>
                        <a:pt x="218536" y="407867"/>
                        <a:pt x="232506" y="412946"/>
                      </a:cubicBezTo>
                      <a:cubicBezTo>
                        <a:pt x="228696" y="416757"/>
                        <a:pt x="200756" y="423107"/>
                        <a:pt x="191866" y="416757"/>
                      </a:cubicBezTo>
                      <a:cubicBezTo>
                        <a:pt x="191866" y="416757"/>
                        <a:pt x="198216" y="426917"/>
                        <a:pt x="210916" y="431996"/>
                      </a:cubicBezTo>
                      <a:cubicBezTo>
                        <a:pt x="205836" y="437076"/>
                        <a:pt x="172816" y="447237"/>
                        <a:pt x="167736" y="442157"/>
                      </a:cubicBezTo>
                      <a:cubicBezTo>
                        <a:pt x="170276" y="445967"/>
                        <a:pt x="176626" y="452317"/>
                        <a:pt x="184246" y="456126"/>
                      </a:cubicBezTo>
                      <a:cubicBezTo>
                        <a:pt x="180436" y="459937"/>
                        <a:pt x="176626" y="462476"/>
                        <a:pt x="174086" y="465017"/>
                      </a:cubicBezTo>
                      <a:cubicBezTo>
                        <a:pt x="165196" y="466287"/>
                        <a:pt x="157576" y="466287"/>
                        <a:pt x="151226" y="463746"/>
                      </a:cubicBezTo>
                      <a:cubicBezTo>
                        <a:pt x="155036" y="466287"/>
                        <a:pt x="160116" y="468826"/>
                        <a:pt x="165196" y="472637"/>
                      </a:cubicBezTo>
                      <a:cubicBezTo>
                        <a:pt x="157576" y="478987"/>
                        <a:pt x="132176" y="489146"/>
                        <a:pt x="128366" y="486607"/>
                      </a:cubicBezTo>
                      <a:lnTo>
                        <a:pt x="135986" y="496767"/>
                      </a:lnTo>
                      <a:cubicBezTo>
                        <a:pt x="130906" y="500576"/>
                        <a:pt x="105506" y="505657"/>
                        <a:pt x="104236" y="500576"/>
                      </a:cubicBezTo>
                      <a:cubicBezTo>
                        <a:pt x="104236" y="500576"/>
                        <a:pt x="99156" y="514546"/>
                        <a:pt x="102966" y="523437"/>
                      </a:cubicBezTo>
                      <a:cubicBezTo>
                        <a:pt x="69946" y="550107"/>
                        <a:pt x="50896" y="562807"/>
                        <a:pt x="50896" y="562807"/>
                      </a:cubicBezTo>
                      <a:cubicBezTo>
                        <a:pt x="-7524" y="602176"/>
                        <a:pt x="-20224" y="627576"/>
                        <a:pt x="36926" y="626307"/>
                      </a:cubicBezTo>
                      <a:cubicBezTo>
                        <a:pt x="175356" y="623767"/>
                        <a:pt x="511906" y="440887"/>
                        <a:pt x="609696" y="279596"/>
                      </a:cubicBezTo>
                      <a:cubicBezTo>
                        <a:pt x="708756" y="122117"/>
                        <a:pt x="812896" y="100526"/>
                        <a:pt x="744316" y="26867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7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6041390" y="3432809"/>
                <a:ext cx="332183" cy="1107691"/>
                <a:chOff x="6041390" y="3432809"/>
                <a:chExt cx="332183" cy="1107691"/>
              </a:xfrm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2E628D8A-E4AF-4686-80BC-68C02D874CD7}"/>
                    </a:ext>
                  </a:extLst>
                </p:cNvPr>
                <p:cNvSpPr/>
                <p:nvPr/>
              </p:nvSpPr>
              <p:spPr>
                <a:xfrm>
                  <a:off x="6041390" y="3432809"/>
                  <a:ext cx="332183" cy="1107691"/>
                </a:xfrm>
                <a:custGeom>
                  <a:avLst/>
                  <a:gdLst>
                    <a:gd name="connsiteX0" fmla="*/ 201930 w 332183"/>
                    <a:gd name="connsiteY0" fmla="*/ 0 h 1107691"/>
                    <a:gd name="connsiteX1" fmla="*/ 179070 w 332183"/>
                    <a:gd name="connsiteY1" fmla="*/ 270510 h 1107691"/>
                    <a:gd name="connsiteX2" fmla="*/ 138430 w 332183"/>
                    <a:gd name="connsiteY2" fmla="*/ 228600 h 1107691"/>
                    <a:gd name="connsiteX3" fmla="*/ 158750 w 332183"/>
                    <a:gd name="connsiteY3" fmla="*/ 332740 h 1107691"/>
                    <a:gd name="connsiteX4" fmla="*/ 113030 w 332183"/>
                    <a:gd name="connsiteY4" fmla="*/ 289560 h 1107691"/>
                    <a:gd name="connsiteX5" fmla="*/ 138430 w 332183"/>
                    <a:gd name="connsiteY5" fmla="*/ 373380 h 1107691"/>
                    <a:gd name="connsiteX6" fmla="*/ 104140 w 332183"/>
                    <a:gd name="connsiteY6" fmla="*/ 349250 h 1107691"/>
                    <a:gd name="connsiteX7" fmla="*/ 119380 w 332183"/>
                    <a:gd name="connsiteY7" fmla="*/ 400050 h 1107691"/>
                    <a:gd name="connsiteX8" fmla="*/ 119380 w 332183"/>
                    <a:gd name="connsiteY8" fmla="*/ 400050 h 1107691"/>
                    <a:gd name="connsiteX9" fmla="*/ 68580 w 332183"/>
                    <a:gd name="connsiteY9" fmla="*/ 382270 h 1107691"/>
                    <a:gd name="connsiteX10" fmla="*/ 99060 w 332183"/>
                    <a:gd name="connsiteY10" fmla="*/ 435610 h 1107691"/>
                    <a:gd name="connsiteX11" fmla="*/ 41910 w 332183"/>
                    <a:gd name="connsiteY11" fmla="*/ 422910 h 1107691"/>
                    <a:gd name="connsiteX12" fmla="*/ 91440 w 332183"/>
                    <a:gd name="connsiteY12" fmla="*/ 457200 h 1107691"/>
                    <a:gd name="connsiteX13" fmla="*/ 87630 w 332183"/>
                    <a:gd name="connsiteY13" fmla="*/ 472440 h 1107691"/>
                    <a:gd name="connsiteX14" fmla="*/ 48260 w 332183"/>
                    <a:gd name="connsiteY14" fmla="*/ 466090 h 1107691"/>
                    <a:gd name="connsiteX15" fmla="*/ 78740 w 332183"/>
                    <a:gd name="connsiteY15" fmla="*/ 527050 h 1107691"/>
                    <a:gd name="connsiteX16" fmla="*/ 24130 w 332183"/>
                    <a:gd name="connsiteY16" fmla="*/ 510540 h 1107691"/>
                    <a:gd name="connsiteX17" fmla="*/ 76200 w 332183"/>
                    <a:gd name="connsiteY17" fmla="*/ 590550 h 1107691"/>
                    <a:gd name="connsiteX18" fmla="*/ 19050 w 332183"/>
                    <a:gd name="connsiteY18" fmla="*/ 576580 h 1107691"/>
                    <a:gd name="connsiteX19" fmla="*/ 76200 w 332183"/>
                    <a:gd name="connsiteY19" fmla="*/ 613410 h 1107691"/>
                    <a:gd name="connsiteX20" fmla="*/ 77470 w 332183"/>
                    <a:gd name="connsiteY20" fmla="*/ 631190 h 1107691"/>
                    <a:gd name="connsiteX21" fmla="*/ 15240 w 332183"/>
                    <a:gd name="connsiteY21" fmla="*/ 629920 h 1107691"/>
                    <a:gd name="connsiteX22" fmla="*/ 82550 w 332183"/>
                    <a:gd name="connsiteY22" fmla="*/ 685800 h 1107691"/>
                    <a:gd name="connsiteX23" fmla="*/ 0 w 332183"/>
                    <a:gd name="connsiteY23" fmla="*/ 692150 h 1107691"/>
                    <a:gd name="connsiteX24" fmla="*/ 90170 w 332183"/>
                    <a:gd name="connsiteY24" fmla="*/ 745490 h 1107691"/>
                    <a:gd name="connsiteX25" fmla="*/ 95250 w 332183"/>
                    <a:gd name="connsiteY25" fmla="*/ 770890 h 1107691"/>
                    <a:gd name="connsiteX26" fmla="*/ 2540 w 332183"/>
                    <a:gd name="connsiteY26" fmla="*/ 772160 h 1107691"/>
                    <a:gd name="connsiteX27" fmla="*/ 110490 w 332183"/>
                    <a:gd name="connsiteY27" fmla="*/ 842010 h 1107691"/>
                    <a:gd name="connsiteX28" fmla="*/ 17780 w 332183"/>
                    <a:gd name="connsiteY28" fmla="*/ 824230 h 1107691"/>
                    <a:gd name="connsiteX29" fmla="*/ 121920 w 332183"/>
                    <a:gd name="connsiteY29" fmla="*/ 880110 h 1107691"/>
                    <a:gd name="connsiteX30" fmla="*/ 127000 w 332183"/>
                    <a:gd name="connsiteY30" fmla="*/ 892810 h 1107691"/>
                    <a:gd name="connsiteX31" fmla="*/ 54610 w 332183"/>
                    <a:gd name="connsiteY31" fmla="*/ 883920 h 1107691"/>
                    <a:gd name="connsiteX32" fmla="*/ 156210 w 332183"/>
                    <a:gd name="connsiteY32" fmla="*/ 943610 h 1107691"/>
                    <a:gd name="connsiteX33" fmla="*/ 166370 w 332183"/>
                    <a:gd name="connsiteY33" fmla="*/ 961390 h 1107691"/>
                    <a:gd name="connsiteX34" fmla="*/ 101600 w 332183"/>
                    <a:gd name="connsiteY34" fmla="*/ 965200 h 1107691"/>
                    <a:gd name="connsiteX35" fmla="*/ 180340 w 332183"/>
                    <a:gd name="connsiteY35" fmla="*/ 988060 h 1107691"/>
                    <a:gd name="connsiteX36" fmla="*/ 262890 w 332183"/>
                    <a:gd name="connsiteY36" fmla="*/ 1093470 h 1107691"/>
                    <a:gd name="connsiteX37" fmla="*/ 322580 w 332183"/>
                    <a:gd name="connsiteY37" fmla="*/ 410210 h 1107691"/>
                    <a:gd name="connsiteX38" fmla="*/ 201930 w 332183"/>
                    <a:gd name="connsiteY38" fmla="*/ 0 h 110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332183" h="1107691">
                      <a:moveTo>
                        <a:pt x="201930" y="0"/>
                      </a:moveTo>
                      <a:cubicBezTo>
                        <a:pt x="201930" y="0"/>
                        <a:pt x="214630" y="140970"/>
                        <a:pt x="179070" y="270510"/>
                      </a:cubicBezTo>
                      <a:cubicBezTo>
                        <a:pt x="161290" y="241300"/>
                        <a:pt x="138430" y="228600"/>
                        <a:pt x="138430" y="228600"/>
                      </a:cubicBezTo>
                      <a:cubicBezTo>
                        <a:pt x="156210" y="241300"/>
                        <a:pt x="162560" y="322580"/>
                        <a:pt x="158750" y="332740"/>
                      </a:cubicBezTo>
                      <a:cubicBezTo>
                        <a:pt x="139700" y="304800"/>
                        <a:pt x="113030" y="289560"/>
                        <a:pt x="113030" y="289560"/>
                      </a:cubicBezTo>
                      <a:cubicBezTo>
                        <a:pt x="132080" y="302260"/>
                        <a:pt x="143510" y="365760"/>
                        <a:pt x="138430" y="373380"/>
                      </a:cubicBezTo>
                      <a:cubicBezTo>
                        <a:pt x="121920" y="355600"/>
                        <a:pt x="104140" y="349250"/>
                        <a:pt x="104140" y="349250"/>
                      </a:cubicBezTo>
                      <a:cubicBezTo>
                        <a:pt x="114300" y="355600"/>
                        <a:pt x="123190" y="394970"/>
                        <a:pt x="119380" y="400050"/>
                      </a:cubicBezTo>
                      <a:cubicBezTo>
                        <a:pt x="119380" y="400050"/>
                        <a:pt x="119380" y="400050"/>
                        <a:pt x="119380" y="400050"/>
                      </a:cubicBezTo>
                      <a:cubicBezTo>
                        <a:pt x="95250" y="383540"/>
                        <a:pt x="68580" y="382270"/>
                        <a:pt x="68580" y="382270"/>
                      </a:cubicBezTo>
                      <a:cubicBezTo>
                        <a:pt x="85090" y="384810"/>
                        <a:pt x="102870" y="427990"/>
                        <a:pt x="99060" y="435610"/>
                      </a:cubicBezTo>
                      <a:cubicBezTo>
                        <a:pt x="71120" y="421640"/>
                        <a:pt x="41910" y="422910"/>
                        <a:pt x="41910" y="422910"/>
                      </a:cubicBezTo>
                      <a:cubicBezTo>
                        <a:pt x="60960" y="422910"/>
                        <a:pt x="77470" y="439420"/>
                        <a:pt x="91440" y="457200"/>
                      </a:cubicBezTo>
                      <a:cubicBezTo>
                        <a:pt x="90170" y="462280"/>
                        <a:pt x="88900" y="467360"/>
                        <a:pt x="87630" y="472440"/>
                      </a:cubicBezTo>
                      <a:cubicBezTo>
                        <a:pt x="68580" y="464820"/>
                        <a:pt x="48260" y="466090"/>
                        <a:pt x="48260" y="466090"/>
                      </a:cubicBezTo>
                      <a:cubicBezTo>
                        <a:pt x="63500" y="469900"/>
                        <a:pt x="80010" y="516890"/>
                        <a:pt x="78740" y="527050"/>
                      </a:cubicBezTo>
                      <a:cubicBezTo>
                        <a:pt x="58420" y="515620"/>
                        <a:pt x="34290" y="511810"/>
                        <a:pt x="24130" y="510540"/>
                      </a:cubicBezTo>
                      <a:cubicBezTo>
                        <a:pt x="44450" y="513080"/>
                        <a:pt x="76200" y="581660"/>
                        <a:pt x="76200" y="590550"/>
                      </a:cubicBezTo>
                      <a:cubicBezTo>
                        <a:pt x="48260" y="571500"/>
                        <a:pt x="19050" y="576580"/>
                        <a:pt x="19050" y="576580"/>
                      </a:cubicBezTo>
                      <a:cubicBezTo>
                        <a:pt x="43180" y="585470"/>
                        <a:pt x="62230" y="600710"/>
                        <a:pt x="76200" y="613410"/>
                      </a:cubicBezTo>
                      <a:cubicBezTo>
                        <a:pt x="76200" y="619760"/>
                        <a:pt x="76200" y="624840"/>
                        <a:pt x="77470" y="631190"/>
                      </a:cubicBezTo>
                      <a:cubicBezTo>
                        <a:pt x="50800" y="626110"/>
                        <a:pt x="15240" y="629920"/>
                        <a:pt x="15240" y="629920"/>
                      </a:cubicBezTo>
                      <a:cubicBezTo>
                        <a:pt x="35560" y="633730"/>
                        <a:pt x="82550" y="680720"/>
                        <a:pt x="82550" y="685800"/>
                      </a:cubicBezTo>
                      <a:cubicBezTo>
                        <a:pt x="49530" y="680720"/>
                        <a:pt x="0" y="692150"/>
                        <a:pt x="0" y="692150"/>
                      </a:cubicBezTo>
                      <a:cubicBezTo>
                        <a:pt x="36830" y="697230"/>
                        <a:pt x="68580" y="721360"/>
                        <a:pt x="90170" y="745490"/>
                      </a:cubicBezTo>
                      <a:cubicBezTo>
                        <a:pt x="91440" y="754380"/>
                        <a:pt x="92710" y="762000"/>
                        <a:pt x="95250" y="770890"/>
                      </a:cubicBezTo>
                      <a:cubicBezTo>
                        <a:pt x="57150" y="762000"/>
                        <a:pt x="2540" y="772160"/>
                        <a:pt x="2540" y="772160"/>
                      </a:cubicBezTo>
                      <a:cubicBezTo>
                        <a:pt x="43180" y="774700"/>
                        <a:pt x="109220" y="835660"/>
                        <a:pt x="110490" y="842010"/>
                      </a:cubicBezTo>
                      <a:cubicBezTo>
                        <a:pt x="71120" y="826770"/>
                        <a:pt x="17780" y="824230"/>
                        <a:pt x="17780" y="824230"/>
                      </a:cubicBezTo>
                      <a:cubicBezTo>
                        <a:pt x="58420" y="829310"/>
                        <a:pt x="95250" y="855980"/>
                        <a:pt x="121920" y="880110"/>
                      </a:cubicBezTo>
                      <a:cubicBezTo>
                        <a:pt x="123190" y="885190"/>
                        <a:pt x="125730" y="889000"/>
                        <a:pt x="127000" y="892810"/>
                      </a:cubicBezTo>
                      <a:cubicBezTo>
                        <a:pt x="95250" y="883920"/>
                        <a:pt x="54610" y="883920"/>
                        <a:pt x="54610" y="883920"/>
                      </a:cubicBezTo>
                      <a:cubicBezTo>
                        <a:pt x="83820" y="882650"/>
                        <a:pt x="128270" y="918210"/>
                        <a:pt x="156210" y="943610"/>
                      </a:cubicBezTo>
                      <a:cubicBezTo>
                        <a:pt x="160020" y="949960"/>
                        <a:pt x="163830" y="956310"/>
                        <a:pt x="166370" y="961390"/>
                      </a:cubicBezTo>
                      <a:cubicBezTo>
                        <a:pt x="134620" y="953770"/>
                        <a:pt x="101600" y="965200"/>
                        <a:pt x="101600" y="965200"/>
                      </a:cubicBezTo>
                      <a:cubicBezTo>
                        <a:pt x="127000" y="963930"/>
                        <a:pt x="157480" y="976630"/>
                        <a:pt x="180340" y="988060"/>
                      </a:cubicBezTo>
                      <a:cubicBezTo>
                        <a:pt x="217170" y="1066800"/>
                        <a:pt x="231140" y="1139190"/>
                        <a:pt x="262890" y="1093470"/>
                      </a:cubicBezTo>
                      <a:cubicBezTo>
                        <a:pt x="328930" y="998220"/>
                        <a:pt x="293370" y="566420"/>
                        <a:pt x="322580" y="410210"/>
                      </a:cubicBezTo>
                      <a:cubicBezTo>
                        <a:pt x="364490" y="196850"/>
                        <a:pt x="259080" y="21590"/>
                        <a:pt x="201930" y="0"/>
                      </a:cubicBezTo>
                      <a:close/>
                    </a:path>
                  </a:pathLst>
                </a:custGeom>
                <a:solidFill>
                  <a:srgbClr val="92BA4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374624BD-2490-4221-A9CC-FCA1CB8D2B45}"/>
                    </a:ext>
                  </a:extLst>
                </p:cNvPr>
                <p:cNvSpPr/>
                <p:nvPr/>
              </p:nvSpPr>
              <p:spPr>
                <a:xfrm>
                  <a:off x="6060440" y="3944937"/>
                  <a:ext cx="5079" cy="952"/>
                </a:xfrm>
                <a:custGeom>
                  <a:avLst/>
                  <a:gdLst>
                    <a:gd name="connsiteX0" fmla="*/ 5080 w 5079"/>
                    <a:gd name="connsiteY0" fmla="*/ 953 h 952"/>
                    <a:gd name="connsiteX1" fmla="*/ 0 w 5079"/>
                    <a:gd name="connsiteY1" fmla="*/ 953 h 952"/>
                    <a:gd name="connsiteX2" fmla="*/ 5080 w 5079"/>
                    <a:gd name="connsiteY2" fmla="*/ 953 h 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79" h="952">
                      <a:moveTo>
                        <a:pt x="5080" y="953"/>
                      </a:moveTo>
                      <a:cubicBezTo>
                        <a:pt x="3810" y="953"/>
                        <a:pt x="2540" y="953"/>
                        <a:pt x="0" y="953"/>
                      </a:cubicBezTo>
                      <a:cubicBezTo>
                        <a:pt x="1270" y="-318"/>
                        <a:pt x="2540" y="-318"/>
                        <a:pt x="5080" y="953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3BEAF939-FAF2-4D03-9554-38695AEE1E3B}"/>
                    </a:ext>
                  </a:extLst>
                </p:cNvPr>
                <p:cNvSpPr/>
                <p:nvPr/>
              </p:nvSpPr>
              <p:spPr>
                <a:xfrm>
                  <a:off x="6060440" y="394462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3E982BDF-4D9F-4457-A558-9E81B68BBD73}"/>
                </a:ext>
              </a:extLst>
            </p:cNvPr>
            <p:cNvSpPr/>
            <p:nvPr/>
          </p:nvSpPr>
          <p:spPr>
            <a:xfrm>
              <a:off x="5720878" y="376174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179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99797496-FFC7-4495-BB5B-D797CE2F9994}"/>
              </a:ext>
            </a:extLst>
          </p:cNvPr>
          <p:cNvGrpSpPr/>
          <p:nvPr/>
        </p:nvGrpSpPr>
        <p:grpSpPr>
          <a:xfrm>
            <a:off x="5631978" y="4046837"/>
            <a:ext cx="1463349" cy="997427"/>
            <a:chOff x="5631978" y="4046837"/>
            <a:chExt cx="1463349" cy="997427"/>
          </a:xfrm>
        </p:grpSpPr>
        <p:grpSp>
          <p:nvGrpSpPr>
            <p:cNvPr id="481" name="Graphic 1">
              <a:extLst>
                <a:ext uri="{FF2B5EF4-FFF2-40B4-BE49-F238E27FC236}">
                  <a16:creationId xmlns:a16="http://schemas.microsoft.com/office/drawing/2014/main" id="{FFEF2C00-044C-43CE-A1C3-0024DA6E0F68}"/>
                </a:ext>
              </a:extLst>
            </p:cNvPr>
            <p:cNvGrpSpPr/>
            <p:nvPr/>
          </p:nvGrpSpPr>
          <p:grpSpPr>
            <a:xfrm>
              <a:off x="5638724" y="4046837"/>
              <a:ext cx="1456603" cy="997427"/>
              <a:chOff x="5638724" y="4046837"/>
              <a:chExt cx="1456603" cy="997427"/>
            </a:xfrm>
          </p:grpSpPr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54D33BE-7463-4C7E-A03B-D544B4211FD9}"/>
                  </a:ext>
                </a:extLst>
              </p:cNvPr>
              <p:cNvSpPr/>
              <p:nvPr/>
            </p:nvSpPr>
            <p:spPr>
              <a:xfrm>
                <a:off x="6811503" y="4046837"/>
                <a:ext cx="283824" cy="997427"/>
              </a:xfrm>
              <a:custGeom>
                <a:avLst/>
                <a:gdLst>
                  <a:gd name="connsiteX0" fmla="*/ 214136 w 283824"/>
                  <a:gd name="connsiteY0" fmla="*/ 3192 h 997427"/>
                  <a:gd name="connsiteX1" fmla="*/ 203976 w 283824"/>
                  <a:gd name="connsiteY1" fmla="*/ 100983 h 997427"/>
                  <a:gd name="connsiteX2" fmla="*/ 156986 w 283824"/>
                  <a:gd name="connsiteY2" fmla="*/ 158133 h 997427"/>
                  <a:gd name="connsiteX3" fmla="*/ 122696 w 283824"/>
                  <a:gd name="connsiteY3" fmla="*/ 169563 h 997427"/>
                  <a:gd name="connsiteX4" fmla="*/ 150636 w 283824"/>
                  <a:gd name="connsiteY4" fmla="*/ 180992 h 997427"/>
                  <a:gd name="connsiteX5" fmla="*/ 94756 w 283824"/>
                  <a:gd name="connsiteY5" fmla="*/ 200042 h 997427"/>
                  <a:gd name="connsiteX6" fmla="*/ 125236 w 283824"/>
                  <a:gd name="connsiteY6" fmla="*/ 210203 h 997427"/>
                  <a:gd name="connsiteX7" fmla="*/ 76976 w 283824"/>
                  <a:gd name="connsiteY7" fmla="*/ 221633 h 997427"/>
                  <a:gd name="connsiteX8" fmla="*/ 108726 w 283824"/>
                  <a:gd name="connsiteY8" fmla="*/ 235603 h 997427"/>
                  <a:gd name="connsiteX9" fmla="*/ 68086 w 283824"/>
                  <a:gd name="connsiteY9" fmla="*/ 247033 h 997427"/>
                  <a:gd name="connsiteX10" fmla="*/ 97296 w 283824"/>
                  <a:gd name="connsiteY10" fmla="*/ 262272 h 997427"/>
                  <a:gd name="connsiteX11" fmla="*/ 63006 w 283824"/>
                  <a:gd name="connsiteY11" fmla="*/ 264813 h 997427"/>
                  <a:gd name="connsiteX12" fmla="*/ 92216 w 283824"/>
                  <a:gd name="connsiteY12" fmla="*/ 278783 h 997427"/>
                  <a:gd name="connsiteX13" fmla="*/ 56656 w 283824"/>
                  <a:gd name="connsiteY13" fmla="*/ 301643 h 997427"/>
                  <a:gd name="connsiteX14" fmla="*/ 87136 w 283824"/>
                  <a:gd name="connsiteY14" fmla="*/ 304183 h 997427"/>
                  <a:gd name="connsiteX15" fmla="*/ 59196 w 283824"/>
                  <a:gd name="connsiteY15" fmla="*/ 332122 h 997427"/>
                  <a:gd name="connsiteX16" fmla="*/ 82056 w 283824"/>
                  <a:gd name="connsiteY16" fmla="*/ 338472 h 997427"/>
                  <a:gd name="connsiteX17" fmla="*/ 42686 w 283824"/>
                  <a:gd name="connsiteY17" fmla="*/ 361333 h 997427"/>
                  <a:gd name="connsiteX18" fmla="*/ 80786 w 283824"/>
                  <a:gd name="connsiteY18" fmla="*/ 372763 h 997427"/>
                  <a:gd name="connsiteX19" fmla="*/ 46496 w 283824"/>
                  <a:gd name="connsiteY19" fmla="*/ 389272 h 997427"/>
                  <a:gd name="connsiteX20" fmla="*/ 79516 w 283824"/>
                  <a:gd name="connsiteY20" fmla="*/ 403243 h 997427"/>
                  <a:gd name="connsiteX21" fmla="*/ 79516 w 283824"/>
                  <a:gd name="connsiteY21" fmla="*/ 412133 h 997427"/>
                  <a:gd name="connsiteX22" fmla="*/ 50306 w 283824"/>
                  <a:gd name="connsiteY22" fmla="*/ 414672 h 997427"/>
                  <a:gd name="connsiteX23" fmla="*/ 79516 w 283824"/>
                  <a:gd name="connsiteY23" fmla="*/ 426103 h 997427"/>
                  <a:gd name="connsiteX24" fmla="*/ 52846 w 283824"/>
                  <a:gd name="connsiteY24" fmla="*/ 457853 h 997427"/>
                  <a:gd name="connsiteX25" fmla="*/ 76976 w 283824"/>
                  <a:gd name="connsiteY25" fmla="*/ 474363 h 997427"/>
                  <a:gd name="connsiteX26" fmla="*/ 42686 w 283824"/>
                  <a:gd name="connsiteY26" fmla="*/ 495953 h 997427"/>
                  <a:gd name="connsiteX27" fmla="*/ 75706 w 283824"/>
                  <a:gd name="connsiteY27" fmla="*/ 499763 h 997427"/>
                  <a:gd name="connsiteX28" fmla="*/ 75706 w 283824"/>
                  <a:gd name="connsiteY28" fmla="*/ 507383 h 997427"/>
                  <a:gd name="connsiteX29" fmla="*/ 38876 w 283824"/>
                  <a:gd name="connsiteY29" fmla="*/ 520083 h 997427"/>
                  <a:gd name="connsiteX30" fmla="*/ 74436 w 283824"/>
                  <a:gd name="connsiteY30" fmla="*/ 526433 h 997427"/>
                  <a:gd name="connsiteX31" fmla="*/ 38876 w 283824"/>
                  <a:gd name="connsiteY31" fmla="*/ 551833 h 997427"/>
                  <a:gd name="connsiteX32" fmla="*/ 70626 w 283824"/>
                  <a:gd name="connsiteY32" fmla="*/ 561993 h 997427"/>
                  <a:gd name="connsiteX33" fmla="*/ 42686 w 283824"/>
                  <a:gd name="connsiteY33" fmla="*/ 588663 h 997427"/>
                  <a:gd name="connsiteX34" fmla="*/ 66816 w 283824"/>
                  <a:gd name="connsiteY34" fmla="*/ 595013 h 997427"/>
                  <a:gd name="connsiteX35" fmla="*/ 40146 w 283824"/>
                  <a:gd name="connsiteY35" fmla="*/ 629303 h 997427"/>
                  <a:gd name="connsiteX36" fmla="*/ 61736 w 283824"/>
                  <a:gd name="connsiteY36" fmla="*/ 635653 h 997427"/>
                  <a:gd name="connsiteX37" fmla="*/ 60466 w 283824"/>
                  <a:gd name="connsiteY37" fmla="*/ 643272 h 997427"/>
                  <a:gd name="connsiteX38" fmla="*/ 27446 w 283824"/>
                  <a:gd name="connsiteY38" fmla="*/ 664863 h 997427"/>
                  <a:gd name="connsiteX39" fmla="*/ 56656 w 283824"/>
                  <a:gd name="connsiteY39" fmla="*/ 671213 h 997427"/>
                  <a:gd name="connsiteX40" fmla="*/ 26176 w 283824"/>
                  <a:gd name="connsiteY40" fmla="*/ 701693 h 997427"/>
                  <a:gd name="connsiteX41" fmla="*/ 52846 w 283824"/>
                  <a:gd name="connsiteY41" fmla="*/ 701693 h 997427"/>
                  <a:gd name="connsiteX42" fmla="*/ 23636 w 283824"/>
                  <a:gd name="connsiteY42" fmla="*/ 739793 h 997427"/>
                  <a:gd name="connsiteX43" fmla="*/ 46496 w 283824"/>
                  <a:gd name="connsiteY43" fmla="*/ 739793 h 997427"/>
                  <a:gd name="connsiteX44" fmla="*/ 43956 w 283824"/>
                  <a:gd name="connsiteY44" fmla="*/ 755033 h 997427"/>
                  <a:gd name="connsiteX45" fmla="*/ 24906 w 283824"/>
                  <a:gd name="connsiteY45" fmla="*/ 769003 h 997427"/>
                  <a:gd name="connsiteX46" fmla="*/ 42686 w 283824"/>
                  <a:gd name="connsiteY46" fmla="*/ 766463 h 997427"/>
                  <a:gd name="connsiteX47" fmla="*/ 22366 w 283824"/>
                  <a:gd name="connsiteY47" fmla="*/ 803293 h 997427"/>
                  <a:gd name="connsiteX48" fmla="*/ 36336 w 283824"/>
                  <a:gd name="connsiteY48" fmla="*/ 805833 h 997427"/>
                  <a:gd name="connsiteX49" fmla="*/ 13476 w 283824"/>
                  <a:gd name="connsiteY49" fmla="*/ 829963 h 997427"/>
                  <a:gd name="connsiteX50" fmla="*/ 27446 w 283824"/>
                  <a:gd name="connsiteY50" fmla="*/ 849013 h 997427"/>
                  <a:gd name="connsiteX51" fmla="*/ 10936 w 283824"/>
                  <a:gd name="connsiteY51" fmla="*/ 917593 h 997427"/>
                  <a:gd name="connsiteX52" fmla="*/ 43956 w 283824"/>
                  <a:gd name="connsiteY52" fmla="*/ 979822 h 997427"/>
                  <a:gd name="connsiteX53" fmla="*/ 280176 w 283824"/>
                  <a:gd name="connsiteY53" fmla="*/ 305453 h 997427"/>
                  <a:gd name="connsiteX54" fmla="*/ 214136 w 283824"/>
                  <a:gd name="connsiteY54" fmla="*/ 3192 h 99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83824" h="997427">
                    <a:moveTo>
                      <a:pt x="214136" y="3192"/>
                    </a:moveTo>
                    <a:cubicBezTo>
                      <a:pt x="106186" y="-10778"/>
                      <a:pt x="236996" y="20972"/>
                      <a:pt x="203976" y="100983"/>
                    </a:cubicBezTo>
                    <a:cubicBezTo>
                      <a:pt x="191276" y="132733"/>
                      <a:pt x="173496" y="139083"/>
                      <a:pt x="156986" y="158133"/>
                    </a:cubicBezTo>
                    <a:cubicBezTo>
                      <a:pt x="144286" y="158133"/>
                      <a:pt x="131586" y="172103"/>
                      <a:pt x="122696" y="169563"/>
                    </a:cubicBezTo>
                    <a:cubicBezTo>
                      <a:pt x="129046" y="173372"/>
                      <a:pt x="139206" y="177183"/>
                      <a:pt x="150636" y="180992"/>
                    </a:cubicBezTo>
                    <a:cubicBezTo>
                      <a:pt x="144286" y="188613"/>
                      <a:pt x="106186" y="207663"/>
                      <a:pt x="94756" y="200042"/>
                    </a:cubicBezTo>
                    <a:cubicBezTo>
                      <a:pt x="94756" y="200042"/>
                      <a:pt x="92216" y="215283"/>
                      <a:pt x="125236" y="210203"/>
                    </a:cubicBezTo>
                    <a:cubicBezTo>
                      <a:pt x="122696" y="212742"/>
                      <a:pt x="88406" y="229253"/>
                      <a:pt x="76976" y="221633"/>
                    </a:cubicBezTo>
                    <a:cubicBezTo>
                      <a:pt x="76976" y="221633"/>
                      <a:pt x="92216" y="231792"/>
                      <a:pt x="108726" y="235603"/>
                    </a:cubicBezTo>
                    <a:cubicBezTo>
                      <a:pt x="106186" y="240683"/>
                      <a:pt x="79516" y="253383"/>
                      <a:pt x="68086" y="247033"/>
                    </a:cubicBezTo>
                    <a:cubicBezTo>
                      <a:pt x="68086" y="247033"/>
                      <a:pt x="80786" y="255922"/>
                      <a:pt x="97296" y="262272"/>
                    </a:cubicBezTo>
                    <a:cubicBezTo>
                      <a:pt x="96026" y="264813"/>
                      <a:pt x="74436" y="267353"/>
                      <a:pt x="63006" y="264813"/>
                    </a:cubicBezTo>
                    <a:cubicBezTo>
                      <a:pt x="63006" y="264813"/>
                      <a:pt x="75706" y="272433"/>
                      <a:pt x="92216" y="278783"/>
                    </a:cubicBezTo>
                    <a:cubicBezTo>
                      <a:pt x="90946" y="283863"/>
                      <a:pt x="63006" y="301643"/>
                      <a:pt x="56656" y="301643"/>
                    </a:cubicBezTo>
                    <a:cubicBezTo>
                      <a:pt x="56656" y="301643"/>
                      <a:pt x="68086" y="307993"/>
                      <a:pt x="87136" y="304183"/>
                    </a:cubicBezTo>
                    <a:cubicBezTo>
                      <a:pt x="85866" y="310533"/>
                      <a:pt x="66816" y="333393"/>
                      <a:pt x="59196" y="332122"/>
                    </a:cubicBezTo>
                    <a:cubicBezTo>
                      <a:pt x="59196" y="332122"/>
                      <a:pt x="68086" y="339743"/>
                      <a:pt x="82056" y="338472"/>
                    </a:cubicBezTo>
                    <a:cubicBezTo>
                      <a:pt x="82056" y="344822"/>
                      <a:pt x="56656" y="365143"/>
                      <a:pt x="42686" y="361333"/>
                    </a:cubicBezTo>
                    <a:cubicBezTo>
                      <a:pt x="42686" y="361333"/>
                      <a:pt x="59196" y="372763"/>
                      <a:pt x="80786" y="372763"/>
                    </a:cubicBezTo>
                    <a:cubicBezTo>
                      <a:pt x="80786" y="379113"/>
                      <a:pt x="57926" y="394353"/>
                      <a:pt x="46496" y="389272"/>
                    </a:cubicBezTo>
                    <a:cubicBezTo>
                      <a:pt x="46496" y="389272"/>
                      <a:pt x="60466" y="400703"/>
                      <a:pt x="79516" y="403243"/>
                    </a:cubicBezTo>
                    <a:cubicBezTo>
                      <a:pt x="79516" y="405783"/>
                      <a:pt x="79516" y="409593"/>
                      <a:pt x="79516" y="412133"/>
                    </a:cubicBezTo>
                    <a:cubicBezTo>
                      <a:pt x="70626" y="414672"/>
                      <a:pt x="61736" y="415943"/>
                      <a:pt x="50306" y="414672"/>
                    </a:cubicBezTo>
                    <a:cubicBezTo>
                      <a:pt x="50306" y="414672"/>
                      <a:pt x="63006" y="424833"/>
                      <a:pt x="79516" y="426103"/>
                    </a:cubicBezTo>
                    <a:cubicBezTo>
                      <a:pt x="79516" y="433722"/>
                      <a:pt x="60466" y="460393"/>
                      <a:pt x="52846" y="457853"/>
                    </a:cubicBezTo>
                    <a:cubicBezTo>
                      <a:pt x="56656" y="459122"/>
                      <a:pt x="76976" y="470553"/>
                      <a:pt x="76976" y="474363"/>
                    </a:cubicBezTo>
                    <a:cubicBezTo>
                      <a:pt x="63006" y="484522"/>
                      <a:pt x="47766" y="494683"/>
                      <a:pt x="42686" y="495953"/>
                    </a:cubicBezTo>
                    <a:cubicBezTo>
                      <a:pt x="42686" y="495953"/>
                      <a:pt x="57926" y="501033"/>
                      <a:pt x="75706" y="499763"/>
                    </a:cubicBezTo>
                    <a:cubicBezTo>
                      <a:pt x="75706" y="502303"/>
                      <a:pt x="75706" y="504843"/>
                      <a:pt x="75706" y="507383"/>
                    </a:cubicBezTo>
                    <a:cubicBezTo>
                      <a:pt x="61736" y="515003"/>
                      <a:pt x="47766" y="521353"/>
                      <a:pt x="38876" y="520083"/>
                    </a:cubicBezTo>
                    <a:cubicBezTo>
                      <a:pt x="38876" y="520083"/>
                      <a:pt x="55386" y="528972"/>
                      <a:pt x="74436" y="526433"/>
                    </a:cubicBezTo>
                    <a:cubicBezTo>
                      <a:pt x="74436" y="532783"/>
                      <a:pt x="50306" y="556913"/>
                      <a:pt x="38876" y="551833"/>
                    </a:cubicBezTo>
                    <a:cubicBezTo>
                      <a:pt x="38876" y="551833"/>
                      <a:pt x="54116" y="559453"/>
                      <a:pt x="70626" y="561993"/>
                    </a:cubicBezTo>
                    <a:cubicBezTo>
                      <a:pt x="70626" y="567072"/>
                      <a:pt x="49036" y="588663"/>
                      <a:pt x="42686" y="588663"/>
                    </a:cubicBezTo>
                    <a:cubicBezTo>
                      <a:pt x="42686" y="588663"/>
                      <a:pt x="54116" y="595013"/>
                      <a:pt x="66816" y="595013"/>
                    </a:cubicBezTo>
                    <a:cubicBezTo>
                      <a:pt x="65546" y="602633"/>
                      <a:pt x="49036" y="626763"/>
                      <a:pt x="40146" y="629303"/>
                    </a:cubicBezTo>
                    <a:cubicBezTo>
                      <a:pt x="40146" y="629303"/>
                      <a:pt x="51576" y="644543"/>
                      <a:pt x="61736" y="635653"/>
                    </a:cubicBezTo>
                    <a:cubicBezTo>
                      <a:pt x="61736" y="638193"/>
                      <a:pt x="60466" y="640733"/>
                      <a:pt x="60466" y="643272"/>
                    </a:cubicBezTo>
                    <a:cubicBezTo>
                      <a:pt x="52846" y="655972"/>
                      <a:pt x="41416" y="668672"/>
                      <a:pt x="27446" y="664863"/>
                    </a:cubicBezTo>
                    <a:cubicBezTo>
                      <a:pt x="27446" y="664863"/>
                      <a:pt x="41416" y="676293"/>
                      <a:pt x="56656" y="671213"/>
                    </a:cubicBezTo>
                    <a:cubicBezTo>
                      <a:pt x="55386" y="676293"/>
                      <a:pt x="36336" y="701693"/>
                      <a:pt x="26176" y="701693"/>
                    </a:cubicBezTo>
                    <a:cubicBezTo>
                      <a:pt x="26176" y="701693"/>
                      <a:pt x="37606" y="705503"/>
                      <a:pt x="52846" y="701693"/>
                    </a:cubicBezTo>
                    <a:cubicBezTo>
                      <a:pt x="51576" y="709313"/>
                      <a:pt x="31256" y="739793"/>
                      <a:pt x="23636" y="739793"/>
                    </a:cubicBezTo>
                    <a:cubicBezTo>
                      <a:pt x="28716" y="741063"/>
                      <a:pt x="37606" y="742333"/>
                      <a:pt x="46496" y="739793"/>
                    </a:cubicBezTo>
                    <a:cubicBezTo>
                      <a:pt x="45226" y="744872"/>
                      <a:pt x="45226" y="749953"/>
                      <a:pt x="43956" y="755033"/>
                    </a:cubicBezTo>
                    <a:cubicBezTo>
                      <a:pt x="37606" y="761383"/>
                      <a:pt x="29986" y="767733"/>
                      <a:pt x="24906" y="769003"/>
                    </a:cubicBezTo>
                    <a:cubicBezTo>
                      <a:pt x="28716" y="769003"/>
                      <a:pt x="35066" y="767733"/>
                      <a:pt x="42686" y="766463"/>
                    </a:cubicBezTo>
                    <a:cubicBezTo>
                      <a:pt x="41416" y="776622"/>
                      <a:pt x="26176" y="803293"/>
                      <a:pt x="22366" y="803293"/>
                    </a:cubicBezTo>
                    <a:lnTo>
                      <a:pt x="36336" y="805833"/>
                    </a:lnTo>
                    <a:cubicBezTo>
                      <a:pt x="35066" y="812183"/>
                      <a:pt x="17286" y="833772"/>
                      <a:pt x="13476" y="829963"/>
                    </a:cubicBezTo>
                    <a:cubicBezTo>
                      <a:pt x="13476" y="829963"/>
                      <a:pt x="18556" y="845203"/>
                      <a:pt x="27446" y="849013"/>
                    </a:cubicBezTo>
                    <a:cubicBezTo>
                      <a:pt x="17286" y="893463"/>
                      <a:pt x="10936" y="917593"/>
                      <a:pt x="10936" y="917593"/>
                    </a:cubicBezTo>
                    <a:cubicBezTo>
                      <a:pt x="-9384" y="989983"/>
                      <a:pt x="-3034" y="1019193"/>
                      <a:pt x="43956" y="979822"/>
                    </a:cubicBezTo>
                    <a:cubicBezTo>
                      <a:pt x="156986" y="883303"/>
                      <a:pt x="309386" y="504843"/>
                      <a:pt x="280176" y="305453"/>
                    </a:cubicBezTo>
                    <a:cubicBezTo>
                      <a:pt x="249696" y="106063"/>
                      <a:pt x="322086" y="17163"/>
                      <a:pt x="214136" y="3192"/>
                    </a:cubicBezTo>
                    <a:close/>
                  </a:path>
                </a:pathLst>
              </a:custGeom>
              <a:solidFill>
                <a:srgbClr val="98BD53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83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6129020" y="4156206"/>
                <a:ext cx="679471" cy="884621"/>
                <a:chOff x="6129020" y="4156206"/>
                <a:chExt cx="679471" cy="884621"/>
              </a:xfrm>
              <a:solidFill>
                <a:srgbClr val="9DBF56"/>
              </a:solidFill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3960BDAD-943D-4726-84FE-053D43286BC0}"/>
                    </a:ext>
                  </a:extLst>
                </p:cNvPr>
                <p:cNvSpPr/>
                <p:nvPr/>
              </p:nvSpPr>
              <p:spPr>
                <a:xfrm>
                  <a:off x="6129020" y="4156206"/>
                  <a:ext cx="679471" cy="884621"/>
                </a:xfrm>
                <a:custGeom>
                  <a:avLst/>
                  <a:gdLst>
                    <a:gd name="connsiteX0" fmla="*/ 0 w 679471"/>
                    <a:gd name="connsiteY0" fmla="*/ 1774 h 884621"/>
                    <a:gd name="connsiteX1" fmla="*/ 135890 w 679471"/>
                    <a:gd name="connsiteY1" fmla="*/ 235453 h 884621"/>
                    <a:gd name="connsiteX2" fmla="*/ 77470 w 679471"/>
                    <a:gd name="connsiteY2" fmla="*/ 224024 h 884621"/>
                    <a:gd name="connsiteX3" fmla="*/ 153670 w 679471"/>
                    <a:gd name="connsiteY3" fmla="*/ 297684 h 884621"/>
                    <a:gd name="connsiteX4" fmla="*/ 91440 w 679471"/>
                    <a:gd name="connsiteY4" fmla="*/ 288794 h 884621"/>
                    <a:gd name="connsiteX5" fmla="*/ 160020 w 679471"/>
                    <a:gd name="connsiteY5" fmla="*/ 343403 h 884621"/>
                    <a:gd name="connsiteX6" fmla="*/ 118110 w 679471"/>
                    <a:gd name="connsiteY6" fmla="*/ 343403 h 884621"/>
                    <a:gd name="connsiteX7" fmla="*/ 160020 w 679471"/>
                    <a:gd name="connsiteY7" fmla="*/ 376424 h 884621"/>
                    <a:gd name="connsiteX8" fmla="*/ 160020 w 679471"/>
                    <a:gd name="connsiteY8" fmla="*/ 376424 h 884621"/>
                    <a:gd name="connsiteX9" fmla="*/ 107950 w 679471"/>
                    <a:gd name="connsiteY9" fmla="*/ 390394 h 884621"/>
                    <a:gd name="connsiteX10" fmla="*/ 163830 w 679471"/>
                    <a:gd name="connsiteY10" fmla="*/ 415794 h 884621"/>
                    <a:gd name="connsiteX11" fmla="*/ 109220 w 679471"/>
                    <a:gd name="connsiteY11" fmla="*/ 438653 h 884621"/>
                    <a:gd name="connsiteX12" fmla="*/ 170180 w 679471"/>
                    <a:gd name="connsiteY12" fmla="*/ 438653 h 884621"/>
                    <a:gd name="connsiteX13" fmla="*/ 175260 w 679471"/>
                    <a:gd name="connsiteY13" fmla="*/ 453894 h 884621"/>
                    <a:gd name="connsiteX14" fmla="*/ 139700 w 679471"/>
                    <a:gd name="connsiteY14" fmla="*/ 471674 h 884621"/>
                    <a:gd name="connsiteX15" fmla="*/ 199390 w 679471"/>
                    <a:gd name="connsiteY15" fmla="*/ 504694 h 884621"/>
                    <a:gd name="connsiteX16" fmla="*/ 144780 w 679471"/>
                    <a:gd name="connsiteY16" fmla="*/ 522474 h 884621"/>
                    <a:gd name="connsiteX17" fmla="*/ 233680 w 679471"/>
                    <a:gd name="connsiteY17" fmla="*/ 558034 h 884621"/>
                    <a:gd name="connsiteX18" fmla="*/ 179070 w 679471"/>
                    <a:gd name="connsiteY18" fmla="*/ 578353 h 884621"/>
                    <a:gd name="connsiteX19" fmla="*/ 247650 w 679471"/>
                    <a:gd name="connsiteY19" fmla="*/ 575814 h 884621"/>
                    <a:gd name="connsiteX20" fmla="*/ 257810 w 679471"/>
                    <a:gd name="connsiteY20" fmla="*/ 589784 h 884621"/>
                    <a:gd name="connsiteX21" fmla="*/ 205740 w 679471"/>
                    <a:gd name="connsiteY21" fmla="*/ 625344 h 884621"/>
                    <a:gd name="connsiteX22" fmla="*/ 293370 w 679471"/>
                    <a:gd name="connsiteY22" fmla="*/ 631694 h 884621"/>
                    <a:gd name="connsiteX23" fmla="*/ 229870 w 679471"/>
                    <a:gd name="connsiteY23" fmla="*/ 685034 h 884621"/>
                    <a:gd name="connsiteX24" fmla="*/ 335280 w 679471"/>
                    <a:gd name="connsiteY24" fmla="*/ 676144 h 884621"/>
                    <a:gd name="connsiteX25" fmla="*/ 353060 w 679471"/>
                    <a:gd name="connsiteY25" fmla="*/ 693924 h 884621"/>
                    <a:gd name="connsiteX26" fmla="*/ 278130 w 679471"/>
                    <a:gd name="connsiteY26" fmla="*/ 747264 h 884621"/>
                    <a:gd name="connsiteX27" fmla="*/ 407670 w 679471"/>
                    <a:gd name="connsiteY27" fmla="*/ 742184 h 884621"/>
                    <a:gd name="connsiteX28" fmla="*/ 321310 w 679471"/>
                    <a:gd name="connsiteY28" fmla="*/ 780284 h 884621"/>
                    <a:gd name="connsiteX29" fmla="*/ 439420 w 679471"/>
                    <a:gd name="connsiteY29" fmla="*/ 766314 h 884621"/>
                    <a:gd name="connsiteX30" fmla="*/ 450850 w 679471"/>
                    <a:gd name="connsiteY30" fmla="*/ 773934 h 884621"/>
                    <a:gd name="connsiteX31" fmla="*/ 387350 w 679471"/>
                    <a:gd name="connsiteY31" fmla="*/ 808224 h 884621"/>
                    <a:gd name="connsiteX32" fmla="*/ 505460 w 679471"/>
                    <a:gd name="connsiteY32" fmla="*/ 798064 h 884621"/>
                    <a:gd name="connsiteX33" fmla="*/ 524510 w 679471"/>
                    <a:gd name="connsiteY33" fmla="*/ 806953 h 884621"/>
                    <a:gd name="connsiteX34" fmla="*/ 473710 w 679471"/>
                    <a:gd name="connsiteY34" fmla="*/ 847594 h 884621"/>
                    <a:gd name="connsiteX35" fmla="*/ 551180 w 679471"/>
                    <a:gd name="connsiteY35" fmla="*/ 820924 h 884621"/>
                    <a:gd name="connsiteX36" fmla="*/ 679450 w 679471"/>
                    <a:gd name="connsiteY36" fmla="*/ 860294 h 884621"/>
                    <a:gd name="connsiteX37" fmla="*/ 336550 w 679471"/>
                    <a:gd name="connsiteY37" fmla="*/ 265934 h 884621"/>
                    <a:gd name="connsiteX38" fmla="*/ 0 w 679471"/>
                    <a:gd name="connsiteY38" fmla="*/ 1774 h 884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79471" h="884621">
                      <a:moveTo>
                        <a:pt x="0" y="1774"/>
                      </a:moveTo>
                      <a:cubicBezTo>
                        <a:pt x="0" y="1774"/>
                        <a:pt x="91440" y="109724"/>
                        <a:pt x="135890" y="235453"/>
                      </a:cubicBezTo>
                      <a:cubicBezTo>
                        <a:pt x="104140" y="221484"/>
                        <a:pt x="77470" y="224024"/>
                        <a:pt x="77470" y="224024"/>
                      </a:cubicBezTo>
                      <a:cubicBezTo>
                        <a:pt x="99060" y="224024"/>
                        <a:pt x="151130" y="286253"/>
                        <a:pt x="153670" y="297684"/>
                      </a:cubicBezTo>
                      <a:cubicBezTo>
                        <a:pt x="121920" y="286253"/>
                        <a:pt x="91440" y="288794"/>
                        <a:pt x="91440" y="288794"/>
                      </a:cubicBezTo>
                      <a:cubicBezTo>
                        <a:pt x="114300" y="287524"/>
                        <a:pt x="160020" y="333244"/>
                        <a:pt x="160020" y="343403"/>
                      </a:cubicBezTo>
                      <a:cubicBezTo>
                        <a:pt x="137160" y="338324"/>
                        <a:pt x="118110" y="343403"/>
                        <a:pt x="118110" y="343403"/>
                      </a:cubicBezTo>
                      <a:cubicBezTo>
                        <a:pt x="129540" y="342134"/>
                        <a:pt x="160020" y="370074"/>
                        <a:pt x="160020" y="376424"/>
                      </a:cubicBezTo>
                      <a:cubicBezTo>
                        <a:pt x="160020" y="376424"/>
                        <a:pt x="160020" y="376424"/>
                        <a:pt x="160020" y="376424"/>
                      </a:cubicBezTo>
                      <a:cubicBezTo>
                        <a:pt x="130810" y="376424"/>
                        <a:pt x="107950" y="390394"/>
                        <a:pt x="107950" y="390394"/>
                      </a:cubicBezTo>
                      <a:cubicBezTo>
                        <a:pt x="123190" y="382774"/>
                        <a:pt x="161290" y="408174"/>
                        <a:pt x="163830" y="415794"/>
                      </a:cubicBezTo>
                      <a:cubicBezTo>
                        <a:pt x="132080" y="420874"/>
                        <a:pt x="109220" y="438653"/>
                        <a:pt x="109220" y="438653"/>
                      </a:cubicBezTo>
                      <a:cubicBezTo>
                        <a:pt x="124460" y="428494"/>
                        <a:pt x="148590" y="431034"/>
                        <a:pt x="170180" y="438653"/>
                      </a:cubicBezTo>
                      <a:cubicBezTo>
                        <a:pt x="171450" y="443734"/>
                        <a:pt x="173990" y="448814"/>
                        <a:pt x="175260" y="453894"/>
                      </a:cubicBezTo>
                      <a:cubicBezTo>
                        <a:pt x="154940" y="458974"/>
                        <a:pt x="139700" y="471674"/>
                        <a:pt x="139700" y="471674"/>
                      </a:cubicBezTo>
                      <a:cubicBezTo>
                        <a:pt x="153670" y="465324"/>
                        <a:pt x="194310" y="494534"/>
                        <a:pt x="199390" y="504694"/>
                      </a:cubicBezTo>
                      <a:cubicBezTo>
                        <a:pt x="176530" y="505964"/>
                        <a:pt x="154940" y="517394"/>
                        <a:pt x="144780" y="522474"/>
                      </a:cubicBezTo>
                      <a:cubicBezTo>
                        <a:pt x="162560" y="513584"/>
                        <a:pt x="228600" y="550414"/>
                        <a:pt x="233680" y="558034"/>
                      </a:cubicBezTo>
                      <a:cubicBezTo>
                        <a:pt x="200660" y="558034"/>
                        <a:pt x="179070" y="578353"/>
                        <a:pt x="179070" y="578353"/>
                      </a:cubicBezTo>
                      <a:cubicBezTo>
                        <a:pt x="204470" y="572003"/>
                        <a:pt x="228600" y="573274"/>
                        <a:pt x="247650" y="575814"/>
                      </a:cubicBezTo>
                      <a:cubicBezTo>
                        <a:pt x="251460" y="580894"/>
                        <a:pt x="255270" y="584703"/>
                        <a:pt x="257810" y="589784"/>
                      </a:cubicBezTo>
                      <a:cubicBezTo>
                        <a:pt x="232410" y="601214"/>
                        <a:pt x="205740" y="625344"/>
                        <a:pt x="205740" y="625344"/>
                      </a:cubicBezTo>
                      <a:cubicBezTo>
                        <a:pt x="224790" y="617724"/>
                        <a:pt x="289560" y="629153"/>
                        <a:pt x="293370" y="631694"/>
                      </a:cubicBezTo>
                      <a:cubicBezTo>
                        <a:pt x="264160" y="645664"/>
                        <a:pt x="229870" y="685034"/>
                        <a:pt x="229870" y="685034"/>
                      </a:cubicBezTo>
                      <a:cubicBezTo>
                        <a:pt x="262890" y="668524"/>
                        <a:pt x="302260" y="669794"/>
                        <a:pt x="335280" y="676144"/>
                      </a:cubicBezTo>
                      <a:cubicBezTo>
                        <a:pt x="341630" y="682494"/>
                        <a:pt x="347980" y="688844"/>
                        <a:pt x="353060" y="693924"/>
                      </a:cubicBezTo>
                      <a:cubicBezTo>
                        <a:pt x="316230" y="707894"/>
                        <a:pt x="278130" y="747264"/>
                        <a:pt x="278130" y="747264"/>
                      </a:cubicBezTo>
                      <a:cubicBezTo>
                        <a:pt x="313690" y="725674"/>
                        <a:pt x="401320" y="738374"/>
                        <a:pt x="407670" y="742184"/>
                      </a:cubicBezTo>
                      <a:cubicBezTo>
                        <a:pt x="367030" y="753614"/>
                        <a:pt x="321310" y="780284"/>
                        <a:pt x="321310" y="780284"/>
                      </a:cubicBezTo>
                      <a:cubicBezTo>
                        <a:pt x="356870" y="761234"/>
                        <a:pt x="403860" y="761234"/>
                        <a:pt x="439420" y="766314"/>
                      </a:cubicBezTo>
                      <a:cubicBezTo>
                        <a:pt x="443230" y="768853"/>
                        <a:pt x="447040" y="771394"/>
                        <a:pt x="450850" y="773934"/>
                      </a:cubicBezTo>
                      <a:cubicBezTo>
                        <a:pt x="420370" y="784094"/>
                        <a:pt x="387350" y="808224"/>
                        <a:pt x="387350" y="808224"/>
                      </a:cubicBezTo>
                      <a:cubicBezTo>
                        <a:pt x="410210" y="790444"/>
                        <a:pt x="467360" y="794253"/>
                        <a:pt x="505460" y="798064"/>
                      </a:cubicBezTo>
                      <a:cubicBezTo>
                        <a:pt x="511810" y="800603"/>
                        <a:pt x="518160" y="804414"/>
                        <a:pt x="524510" y="806953"/>
                      </a:cubicBezTo>
                      <a:cubicBezTo>
                        <a:pt x="494030" y="818384"/>
                        <a:pt x="473710" y="847594"/>
                        <a:pt x="473710" y="847594"/>
                      </a:cubicBezTo>
                      <a:cubicBezTo>
                        <a:pt x="494030" y="832353"/>
                        <a:pt x="525780" y="824734"/>
                        <a:pt x="551180" y="820924"/>
                      </a:cubicBezTo>
                      <a:cubicBezTo>
                        <a:pt x="626110" y="864103"/>
                        <a:pt x="680720" y="916174"/>
                        <a:pt x="679450" y="860294"/>
                      </a:cubicBezTo>
                      <a:cubicBezTo>
                        <a:pt x="678180" y="744724"/>
                        <a:pt x="401320" y="410714"/>
                        <a:pt x="336550" y="265934"/>
                      </a:cubicBezTo>
                      <a:cubicBezTo>
                        <a:pt x="246380" y="69084"/>
                        <a:pt x="59690" y="-13466"/>
                        <a:pt x="0" y="1774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38C6F399-7A93-4766-A2DF-AAE85F19CB5D}"/>
                    </a:ext>
                  </a:extLst>
                </p:cNvPr>
                <p:cNvSpPr/>
                <p:nvPr/>
              </p:nvSpPr>
              <p:spPr>
                <a:xfrm>
                  <a:off x="6273800" y="4679950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0 h 2540"/>
                    <a:gd name="connsiteX1" fmla="*/ 0 w 3809"/>
                    <a:gd name="connsiteY1" fmla="*/ 2540 h 2540"/>
                    <a:gd name="connsiteX2" fmla="*/ 3810 w 3809"/>
                    <a:gd name="connsiteY2" fmla="*/ 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0"/>
                      </a:moveTo>
                      <a:cubicBezTo>
                        <a:pt x="2540" y="1270"/>
                        <a:pt x="1270" y="1270"/>
                        <a:pt x="0" y="2540"/>
                      </a:cubicBezTo>
                      <a:cubicBezTo>
                        <a:pt x="0" y="1270"/>
                        <a:pt x="1270" y="1270"/>
                        <a:pt x="381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0B6B5009-9348-4AAA-92CE-0ED2F8D68E92}"/>
                    </a:ext>
                  </a:extLst>
                </p:cNvPr>
                <p:cNvSpPr/>
                <p:nvPr/>
              </p:nvSpPr>
              <p:spPr>
                <a:xfrm>
                  <a:off x="6273800" y="468249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0C5E4C5-AE24-4126-9515-FAE9398A6864}"/>
                  </a:ext>
                </a:extLst>
              </p:cNvPr>
              <p:cNvSpPr/>
              <p:nvPr/>
            </p:nvSpPr>
            <p:spPr>
              <a:xfrm>
                <a:off x="5638724" y="4157311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274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E8E61-2A9E-44DD-AB7A-AC1C11919B80}"/>
                </a:ext>
              </a:extLst>
            </p:cNvPr>
            <p:cNvSpPr/>
            <p:nvPr/>
          </p:nvSpPr>
          <p:spPr>
            <a:xfrm>
              <a:off x="5631978" y="449199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306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598C923B-273B-4924-A403-400FD07399FB}"/>
              </a:ext>
            </a:extLst>
          </p:cNvPr>
          <p:cNvGrpSpPr/>
          <p:nvPr/>
        </p:nvGrpSpPr>
        <p:grpSpPr>
          <a:xfrm>
            <a:off x="6549390" y="3682710"/>
            <a:ext cx="3028949" cy="2724439"/>
            <a:chOff x="6549390" y="3682710"/>
            <a:chExt cx="3028949" cy="2724439"/>
          </a:xfrm>
        </p:grpSpPr>
        <p:grpSp>
          <p:nvGrpSpPr>
            <p:cNvPr id="489" name="Graphic 1">
              <a:extLst>
                <a:ext uri="{FF2B5EF4-FFF2-40B4-BE49-F238E27FC236}">
                  <a16:creationId xmlns:a16="http://schemas.microsoft.com/office/drawing/2014/main" id="{FFEF2C00-044C-43CE-A1C3-0024DA6E0F68}"/>
                </a:ext>
              </a:extLst>
            </p:cNvPr>
            <p:cNvGrpSpPr/>
            <p:nvPr/>
          </p:nvGrpSpPr>
          <p:grpSpPr>
            <a:xfrm>
              <a:off x="8181960" y="5162125"/>
              <a:ext cx="913779" cy="981432"/>
              <a:chOff x="8181960" y="5162125"/>
              <a:chExt cx="913779" cy="981432"/>
            </a:xfrm>
          </p:grpSpPr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879B5195-EBBC-44AE-A1E4-FD4F4B9CB18D}"/>
                  </a:ext>
                </a:extLst>
              </p:cNvPr>
              <p:cNvSpPr/>
              <p:nvPr/>
            </p:nvSpPr>
            <p:spPr>
              <a:xfrm>
                <a:off x="8181960" y="5162125"/>
                <a:ext cx="516198" cy="962072"/>
              </a:xfrm>
              <a:custGeom>
                <a:avLst/>
                <a:gdLst>
                  <a:gd name="connsiteX0" fmla="*/ 514999 w 516198"/>
                  <a:gd name="connsiteY0" fmla="*/ 954195 h 962072"/>
                  <a:gd name="connsiteX1" fmla="*/ 177180 w 516198"/>
                  <a:gd name="connsiteY1" fmla="*/ 269665 h 962072"/>
                  <a:gd name="connsiteX2" fmla="*/ 649 w 516198"/>
                  <a:gd name="connsiteY2" fmla="*/ 9315 h 962072"/>
                  <a:gd name="connsiteX3" fmla="*/ 167020 w 516198"/>
                  <a:gd name="connsiteY3" fmla="*/ 347135 h 962072"/>
                  <a:gd name="connsiteX4" fmla="*/ 475630 w 516198"/>
                  <a:gd name="connsiteY4" fmla="*/ 909745 h 962072"/>
                  <a:gd name="connsiteX5" fmla="*/ 514999 w 516198"/>
                  <a:gd name="connsiteY5" fmla="*/ 954195 h 96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198" h="962072">
                    <a:moveTo>
                      <a:pt x="514999" y="954195"/>
                    </a:moveTo>
                    <a:cubicBezTo>
                      <a:pt x="534049" y="913555"/>
                      <a:pt x="321959" y="504615"/>
                      <a:pt x="177180" y="269665"/>
                    </a:cubicBezTo>
                    <a:cubicBezTo>
                      <a:pt x="67959" y="91865"/>
                      <a:pt x="9539" y="-36405"/>
                      <a:pt x="649" y="9315"/>
                    </a:cubicBezTo>
                    <a:cubicBezTo>
                      <a:pt x="-6970" y="48685"/>
                      <a:pt x="52720" y="126155"/>
                      <a:pt x="167020" y="347135"/>
                    </a:cubicBezTo>
                    <a:cubicBezTo>
                      <a:pt x="217820" y="444925"/>
                      <a:pt x="408320" y="776395"/>
                      <a:pt x="475630" y="909745"/>
                    </a:cubicBezTo>
                    <a:cubicBezTo>
                      <a:pt x="495949" y="950385"/>
                      <a:pt x="504839" y="975785"/>
                      <a:pt x="514999" y="954195"/>
                    </a:cubicBezTo>
                    <a:close/>
                  </a:path>
                </a:pathLst>
              </a:custGeom>
              <a:solidFill>
                <a:srgbClr val="789941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C230B63-1C60-48AB-BE94-86BE03F2C10A}"/>
                  </a:ext>
                </a:extLst>
              </p:cNvPr>
              <p:cNvSpPr/>
              <p:nvPr/>
            </p:nvSpPr>
            <p:spPr>
              <a:xfrm>
                <a:off x="8689872" y="6105006"/>
                <a:ext cx="405867" cy="38551"/>
              </a:xfrm>
              <a:custGeom>
                <a:avLst/>
                <a:gdLst>
                  <a:gd name="connsiteX0" fmla="*/ 365227 w 405867"/>
                  <a:gd name="connsiteY0" fmla="*/ 11314 h 38551"/>
                  <a:gd name="connsiteX1" fmla="*/ 164567 w 405867"/>
                  <a:gd name="connsiteY1" fmla="*/ 35444 h 38551"/>
                  <a:gd name="connsiteX2" fmla="*/ 4547 w 405867"/>
                  <a:gd name="connsiteY2" fmla="*/ 12584 h 38551"/>
                  <a:gd name="connsiteX3" fmla="*/ 158217 w 405867"/>
                  <a:gd name="connsiteY3" fmla="*/ 11314 h 38551"/>
                  <a:gd name="connsiteX4" fmla="*/ 365227 w 405867"/>
                  <a:gd name="connsiteY4" fmla="*/ 3694 h 38551"/>
                  <a:gd name="connsiteX5" fmla="*/ 405867 w 405867"/>
                  <a:gd name="connsiteY5" fmla="*/ 20203 h 38551"/>
                  <a:gd name="connsiteX6" fmla="*/ 365227 w 405867"/>
                  <a:gd name="connsiteY6" fmla="*/ 11314 h 3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5867" h="38551">
                    <a:moveTo>
                      <a:pt x="365227" y="11314"/>
                    </a:moveTo>
                    <a:cubicBezTo>
                      <a:pt x="360147" y="29094"/>
                      <a:pt x="222987" y="45603"/>
                      <a:pt x="164567" y="35444"/>
                    </a:cubicBezTo>
                    <a:cubicBezTo>
                      <a:pt x="83287" y="20203"/>
                      <a:pt x="-23393" y="31634"/>
                      <a:pt x="4547" y="12584"/>
                    </a:cubicBezTo>
                    <a:cubicBezTo>
                      <a:pt x="32487" y="-6466"/>
                      <a:pt x="111227" y="-1386"/>
                      <a:pt x="158217" y="11314"/>
                    </a:cubicBezTo>
                    <a:cubicBezTo>
                      <a:pt x="222987" y="29094"/>
                      <a:pt x="337287" y="-6466"/>
                      <a:pt x="365227" y="3694"/>
                    </a:cubicBezTo>
                    <a:cubicBezTo>
                      <a:pt x="386817" y="2423"/>
                      <a:pt x="404597" y="10044"/>
                      <a:pt x="405867" y="20203"/>
                    </a:cubicBezTo>
                    <a:cubicBezTo>
                      <a:pt x="399517" y="12584"/>
                      <a:pt x="386817" y="10044"/>
                      <a:pt x="365227" y="11314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92123712-00EE-400B-9C0F-C13DDADDEB75}"/>
                </a:ext>
              </a:extLst>
            </p:cNvPr>
            <p:cNvSpPr/>
            <p:nvPr/>
          </p:nvSpPr>
          <p:spPr>
            <a:xfrm>
              <a:off x="7549549" y="4927038"/>
              <a:ext cx="1906353" cy="1050144"/>
            </a:xfrm>
            <a:custGeom>
              <a:avLst/>
              <a:gdLst>
                <a:gd name="connsiteX0" fmla="*/ 326991 w 1906353"/>
                <a:gd name="connsiteY0" fmla="*/ 97081 h 1050144"/>
                <a:gd name="connsiteX1" fmla="*/ 6951 w 1906353"/>
                <a:gd name="connsiteY1" fmla="*/ 50091 h 1050144"/>
                <a:gd name="connsiteX2" fmla="*/ 1876391 w 1906353"/>
                <a:gd name="connsiteY2" fmla="*/ 967031 h 1050144"/>
                <a:gd name="connsiteX3" fmla="*/ 1905601 w 1906353"/>
                <a:gd name="connsiteY3" fmla="*/ 937821 h 1050144"/>
                <a:gd name="connsiteX4" fmla="*/ 1892901 w 1906353"/>
                <a:gd name="connsiteY4" fmla="*/ 898451 h 1050144"/>
                <a:gd name="connsiteX5" fmla="*/ 1400141 w 1906353"/>
                <a:gd name="connsiteY5" fmla="*/ 673661 h 1050144"/>
                <a:gd name="connsiteX6" fmla="*/ 319371 w 1906353"/>
                <a:gd name="connsiteY6" fmla="*/ 93271 h 1050144"/>
                <a:gd name="connsiteX7" fmla="*/ 326991 w 1906353"/>
                <a:gd name="connsiteY7" fmla="*/ 97081 h 10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6353" h="1050144">
                  <a:moveTo>
                    <a:pt x="326991" y="97081"/>
                  </a:moveTo>
                  <a:cubicBezTo>
                    <a:pt x="320641" y="94541"/>
                    <a:pt x="-55279" y="-84529"/>
                    <a:pt x="6951" y="50091"/>
                  </a:cubicBezTo>
                  <a:cubicBezTo>
                    <a:pt x="71721" y="193601"/>
                    <a:pt x="20921" y="1368351"/>
                    <a:pt x="1876391" y="967031"/>
                  </a:cubicBezTo>
                  <a:cubicBezTo>
                    <a:pt x="1890361" y="964491"/>
                    <a:pt x="1903061" y="953061"/>
                    <a:pt x="1905601" y="937821"/>
                  </a:cubicBezTo>
                  <a:cubicBezTo>
                    <a:pt x="1908141" y="922581"/>
                    <a:pt x="1904331" y="908611"/>
                    <a:pt x="1892901" y="898451"/>
                  </a:cubicBezTo>
                  <a:cubicBezTo>
                    <a:pt x="1809081" y="824791"/>
                    <a:pt x="1632551" y="696521"/>
                    <a:pt x="1400141" y="673661"/>
                  </a:cubicBezTo>
                  <a:cubicBezTo>
                    <a:pt x="1071211" y="641911"/>
                    <a:pt x="319371" y="93271"/>
                    <a:pt x="319371" y="93271"/>
                  </a:cubicBezTo>
                  <a:lnTo>
                    <a:pt x="326991" y="97081"/>
                  </a:lnTo>
                  <a:close/>
                </a:path>
              </a:pathLst>
            </a:custGeom>
            <a:solidFill>
              <a:srgbClr val="C1E37D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93" name="Graphic 1">
              <a:extLst>
                <a:ext uri="{FF2B5EF4-FFF2-40B4-BE49-F238E27FC236}">
                  <a16:creationId xmlns:a16="http://schemas.microsoft.com/office/drawing/2014/main" id="{FFEF2C00-044C-43CE-A1C3-0024DA6E0F68}"/>
                </a:ext>
              </a:extLst>
            </p:cNvPr>
            <p:cNvGrpSpPr/>
            <p:nvPr/>
          </p:nvGrpSpPr>
          <p:grpSpPr>
            <a:xfrm>
              <a:off x="6549390" y="4984750"/>
              <a:ext cx="1116547" cy="1084897"/>
              <a:chOff x="6549390" y="4984750"/>
              <a:chExt cx="1116547" cy="1084897"/>
            </a:xfrm>
          </p:grpSpPr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C74EE293-BEF4-4A7A-976F-C6204BEF8721}"/>
                  </a:ext>
                </a:extLst>
              </p:cNvPr>
              <p:cNvSpPr/>
              <p:nvPr/>
            </p:nvSpPr>
            <p:spPr>
              <a:xfrm>
                <a:off x="6549390" y="5907315"/>
                <a:ext cx="284880" cy="162332"/>
              </a:xfrm>
              <a:custGeom>
                <a:avLst/>
                <a:gdLst>
                  <a:gd name="connsiteX0" fmla="*/ 219710 w 284880"/>
                  <a:gd name="connsiteY0" fmla="*/ 80735 h 162332"/>
                  <a:gd name="connsiteX1" fmla="*/ 45720 w 284880"/>
                  <a:gd name="connsiteY1" fmla="*/ 140425 h 162332"/>
                  <a:gd name="connsiteX2" fmla="*/ 21590 w 284880"/>
                  <a:gd name="connsiteY2" fmla="*/ 148045 h 162332"/>
                  <a:gd name="connsiteX3" fmla="*/ 0 w 284880"/>
                  <a:gd name="connsiteY3" fmla="*/ 162015 h 162332"/>
                  <a:gd name="connsiteX4" fmla="*/ 17780 w 284880"/>
                  <a:gd name="connsiteY4" fmla="*/ 159475 h 162332"/>
                  <a:gd name="connsiteX5" fmla="*/ 25400 w 284880"/>
                  <a:gd name="connsiteY5" fmla="*/ 159475 h 162332"/>
                  <a:gd name="connsiteX6" fmla="*/ 72390 w 284880"/>
                  <a:gd name="connsiteY6" fmla="*/ 159475 h 162332"/>
                  <a:gd name="connsiteX7" fmla="*/ 284480 w 284880"/>
                  <a:gd name="connsiteY7" fmla="*/ 27395 h 162332"/>
                  <a:gd name="connsiteX8" fmla="*/ 219710 w 284880"/>
                  <a:gd name="connsiteY8" fmla="*/ 80735 h 162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880" h="162332">
                    <a:moveTo>
                      <a:pt x="219710" y="80735"/>
                    </a:moveTo>
                    <a:cubicBezTo>
                      <a:pt x="194310" y="101055"/>
                      <a:pt x="107950" y="141695"/>
                      <a:pt x="45720" y="140425"/>
                    </a:cubicBezTo>
                    <a:cubicBezTo>
                      <a:pt x="34290" y="140425"/>
                      <a:pt x="25400" y="142965"/>
                      <a:pt x="21590" y="148045"/>
                    </a:cubicBezTo>
                    <a:cubicBezTo>
                      <a:pt x="12700" y="150585"/>
                      <a:pt x="3810" y="155665"/>
                      <a:pt x="0" y="162015"/>
                    </a:cubicBezTo>
                    <a:cubicBezTo>
                      <a:pt x="2540" y="159475"/>
                      <a:pt x="8890" y="158205"/>
                      <a:pt x="17780" y="159475"/>
                    </a:cubicBezTo>
                    <a:cubicBezTo>
                      <a:pt x="20320" y="159475"/>
                      <a:pt x="22860" y="159475"/>
                      <a:pt x="25400" y="159475"/>
                    </a:cubicBezTo>
                    <a:cubicBezTo>
                      <a:pt x="33020" y="163285"/>
                      <a:pt x="46990" y="163285"/>
                      <a:pt x="72390" y="159475"/>
                    </a:cubicBezTo>
                    <a:cubicBezTo>
                      <a:pt x="142240" y="145505"/>
                      <a:pt x="278130" y="93435"/>
                      <a:pt x="284480" y="27395"/>
                    </a:cubicBezTo>
                    <a:cubicBezTo>
                      <a:pt x="289560" y="-50075"/>
                      <a:pt x="245110" y="59145"/>
                      <a:pt x="219710" y="80735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9B536615-8653-4E07-B212-8DB82B7DF87B}"/>
                  </a:ext>
                </a:extLst>
              </p:cNvPr>
              <p:cNvSpPr/>
              <p:nvPr/>
            </p:nvSpPr>
            <p:spPr>
              <a:xfrm>
                <a:off x="6940660" y="4984750"/>
                <a:ext cx="725277" cy="543256"/>
              </a:xfrm>
              <a:custGeom>
                <a:avLst/>
                <a:gdLst>
                  <a:gd name="connsiteX0" fmla="*/ 3700 w 725277"/>
                  <a:gd name="connsiteY0" fmla="*/ 0 h 543256"/>
                  <a:gd name="connsiteX1" fmla="*/ 725059 w 725277"/>
                  <a:gd name="connsiteY1" fmla="*/ 533400 h 543256"/>
                  <a:gd name="connsiteX2" fmla="*/ 185309 w 725277"/>
                  <a:gd name="connsiteY2" fmla="*/ 163830 h 543256"/>
                  <a:gd name="connsiteX3" fmla="*/ 3700 w 725277"/>
                  <a:gd name="connsiteY3" fmla="*/ 0 h 543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277" h="543256">
                    <a:moveTo>
                      <a:pt x="3700" y="0"/>
                    </a:moveTo>
                    <a:cubicBezTo>
                      <a:pt x="77359" y="16510"/>
                      <a:pt x="739030" y="458470"/>
                      <a:pt x="725059" y="533400"/>
                    </a:cubicBezTo>
                    <a:cubicBezTo>
                      <a:pt x="712359" y="608330"/>
                      <a:pt x="257700" y="233680"/>
                      <a:pt x="185309" y="163830"/>
                    </a:cubicBezTo>
                    <a:cubicBezTo>
                      <a:pt x="112920" y="93980"/>
                      <a:pt x="-24241" y="31750"/>
                      <a:pt x="3700" y="0"/>
                    </a:cubicBezTo>
                    <a:close/>
                  </a:path>
                </a:pathLst>
              </a:custGeom>
              <a:solidFill>
                <a:srgbClr val="88AD4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BA7FF29D-976E-403F-8F5C-901F8605012F}"/>
                  </a:ext>
                </a:extLst>
              </p:cNvPr>
              <p:cNvSpPr/>
              <p:nvPr/>
            </p:nvSpPr>
            <p:spPr>
              <a:xfrm>
                <a:off x="6812059" y="4986552"/>
                <a:ext cx="156575" cy="964512"/>
              </a:xfrm>
              <a:custGeom>
                <a:avLst/>
                <a:gdLst>
                  <a:gd name="connsiteX0" fmla="*/ 9111 w 156575"/>
                  <a:gd name="connsiteY0" fmla="*/ 962127 h 964512"/>
                  <a:gd name="connsiteX1" fmla="*/ 156431 w 156575"/>
                  <a:gd name="connsiteY1" fmla="*/ 51537 h 964512"/>
                  <a:gd name="connsiteX2" fmla="*/ 124681 w 156575"/>
                  <a:gd name="connsiteY2" fmla="*/ 7087 h 964512"/>
                  <a:gd name="connsiteX3" fmla="*/ 23081 w 156575"/>
                  <a:gd name="connsiteY3" fmla="*/ 818617 h 964512"/>
                  <a:gd name="connsiteX4" fmla="*/ 9111 w 156575"/>
                  <a:gd name="connsiteY4" fmla="*/ 962127 h 96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575" h="964512">
                    <a:moveTo>
                      <a:pt x="9111" y="962127"/>
                    </a:moveTo>
                    <a:cubicBezTo>
                      <a:pt x="35781" y="1016737"/>
                      <a:pt x="150081" y="116307"/>
                      <a:pt x="156431" y="51537"/>
                    </a:cubicBezTo>
                    <a:cubicBezTo>
                      <a:pt x="158971" y="26137"/>
                      <a:pt x="127221" y="-17043"/>
                      <a:pt x="124681" y="7087"/>
                    </a:cubicBezTo>
                    <a:cubicBezTo>
                      <a:pt x="117061" y="79477"/>
                      <a:pt x="44671" y="738607"/>
                      <a:pt x="23081" y="818617"/>
                    </a:cubicBezTo>
                    <a:cubicBezTo>
                      <a:pt x="1491" y="898627"/>
                      <a:pt x="-8669" y="925297"/>
                      <a:pt x="9111" y="962127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97" name="Graphic 1">
              <a:extLst>
                <a:ext uri="{FF2B5EF4-FFF2-40B4-BE49-F238E27FC236}">
                  <a16:creationId xmlns:a16="http://schemas.microsoft.com/office/drawing/2014/main" id="{FFEF2C00-044C-43CE-A1C3-0024DA6E0F68}"/>
                </a:ext>
              </a:extLst>
            </p:cNvPr>
            <p:cNvGrpSpPr/>
            <p:nvPr/>
          </p:nvGrpSpPr>
          <p:grpSpPr>
            <a:xfrm>
              <a:off x="6845300" y="6209575"/>
              <a:ext cx="352190" cy="197574"/>
              <a:chOff x="6845300" y="6209575"/>
              <a:chExt cx="352190" cy="197574"/>
            </a:xfrm>
            <a:solidFill>
              <a:srgbClr val="637B2E"/>
            </a:solidFill>
          </p:grpSpPr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418E975D-FFBC-412F-AE58-904D00628D34}"/>
                  </a:ext>
                </a:extLst>
              </p:cNvPr>
              <p:cNvSpPr/>
              <p:nvPr/>
            </p:nvSpPr>
            <p:spPr>
              <a:xfrm>
                <a:off x="6851650" y="6209575"/>
                <a:ext cx="345840" cy="189002"/>
              </a:xfrm>
              <a:custGeom>
                <a:avLst/>
                <a:gdLst>
                  <a:gd name="connsiteX0" fmla="*/ 280670 w 345840"/>
                  <a:gd name="connsiteY0" fmla="*/ 80734 h 189002"/>
                  <a:gd name="connsiteX1" fmla="*/ 45720 w 345840"/>
                  <a:gd name="connsiteY1" fmla="*/ 167095 h 189002"/>
                  <a:gd name="connsiteX2" fmla="*/ 21590 w 345840"/>
                  <a:gd name="connsiteY2" fmla="*/ 174715 h 189002"/>
                  <a:gd name="connsiteX3" fmla="*/ 0 w 345840"/>
                  <a:gd name="connsiteY3" fmla="*/ 188684 h 189002"/>
                  <a:gd name="connsiteX4" fmla="*/ 17780 w 345840"/>
                  <a:gd name="connsiteY4" fmla="*/ 186145 h 189002"/>
                  <a:gd name="connsiteX5" fmla="*/ 25400 w 345840"/>
                  <a:gd name="connsiteY5" fmla="*/ 186145 h 189002"/>
                  <a:gd name="connsiteX6" fmla="*/ 72390 w 345840"/>
                  <a:gd name="connsiteY6" fmla="*/ 186145 h 189002"/>
                  <a:gd name="connsiteX7" fmla="*/ 345440 w 345840"/>
                  <a:gd name="connsiteY7" fmla="*/ 27395 h 189002"/>
                  <a:gd name="connsiteX8" fmla="*/ 280670 w 345840"/>
                  <a:gd name="connsiteY8" fmla="*/ 80734 h 189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840" h="189002">
                    <a:moveTo>
                      <a:pt x="280670" y="80734"/>
                    </a:moveTo>
                    <a:cubicBezTo>
                      <a:pt x="255270" y="101055"/>
                      <a:pt x="107950" y="169634"/>
                      <a:pt x="45720" y="167095"/>
                    </a:cubicBezTo>
                    <a:cubicBezTo>
                      <a:pt x="34290" y="167095"/>
                      <a:pt x="25400" y="169634"/>
                      <a:pt x="21590" y="174715"/>
                    </a:cubicBezTo>
                    <a:cubicBezTo>
                      <a:pt x="12700" y="177255"/>
                      <a:pt x="3810" y="182334"/>
                      <a:pt x="0" y="188684"/>
                    </a:cubicBezTo>
                    <a:cubicBezTo>
                      <a:pt x="2540" y="186145"/>
                      <a:pt x="8890" y="184875"/>
                      <a:pt x="17780" y="186145"/>
                    </a:cubicBezTo>
                    <a:cubicBezTo>
                      <a:pt x="20320" y="186145"/>
                      <a:pt x="22860" y="186145"/>
                      <a:pt x="25400" y="186145"/>
                    </a:cubicBezTo>
                    <a:cubicBezTo>
                      <a:pt x="33020" y="189955"/>
                      <a:pt x="46990" y="189955"/>
                      <a:pt x="72390" y="186145"/>
                    </a:cubicBezTo>
                    <a:cubicBezTo>
                      <a:pt x="142240" y="172175"/>
                      <a:pt x="339090" y="93434"/>
                      <a:pt x="345440" y="27395"/>
                    </a:cubicBezTo>
                    <a:cubicBezTo>
                      <a:pt x="350520" y="-50075"/>
                      <a:pt x="306070" y="59145"/>
                      <a:pt x="280670" y="80734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AAA969D9-EB86-442B-A333-AC2DB2542C68}"/>
                  </a:ext>
                </a:extLst>
              </p:cNvPr>
              <p:cNvSpPr/>
              <p:nvPr/>
            </p:nvSpPr>
            <p:spPr>
              <a:xfrm>
                <a:off x="6845300" y="6398259"/>
                <a:ext cx="5080" cy="8890"/>
              </a:xfrm>
              <a:custGeom>
                <a:avLst/>
                <a:gdLst>
                  <a:gd name="connsiteX0" fmla="*/ 0 w 5080"/>
                  <a:gd name="connsiteY0" fmla="*/ 8890 h 8890"/>
                  <a:gd name="connsiteX1" fmla="*/ 5080 w 5080"/>
                  <a:gd name="connsiteY1" fmla="*/ 0 h 8890"/>
                  <a:gd name="connsiteX2" fmla="*/ 0 w 5080"/>
                  <a:gd name="connsiteY2" fmla="*/ 8890 h 8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80" h="8890">
                    <a:moveTo>
                      <a:pt x="0" y="8890"/>
                    </a:moveTo>
                    <a:cubicBezTo>
                      <a:pt x="1270" y="6350"/>
                      <a:pt x="2540" y="2540"/>
                      <a:pt x="5080" y="0"/>
                    </a:cubicBezTo>
                    <a:cubicBezTo>
                      <a:pt x="0" y="2540"/>
                      <a:pt x="0" y="8890"/>
                      <a:pt x="0" y="8890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7D453700-51D0-46C8-AF60-4D6CA2F30C68}"/>
                </a:ext>
              </a:extLst>
            </p:cNvPr>
            <p:cNvSpPr/>
            <p:nvPr/>
          </p:nvSpPr>
          <p:spPr>
            <a:xfrm>
              <a:off x="7823102" y="5244067"/>
              <a:ext cx="253599" cy="644962"/>
            </a:xfrm>
            <a:custGeom>
              <a:avLst/>
              <a:gdLst>
                <a:gd name="connsiteX0" fmla="*/ 158847 w 253599"/>
                <a:gd name="connsiteY0" fmla="*/ 237253 h 644962"/>
                <a:gd name="connsiteX1" fmla="*/ 19147 w 253599"/>
                <a:gd name="connsiteY1" fmla="*/ 2303 h 644962"/>
                <a:gd name="connsiteX2" fmla="*/ 22957 w 253599"/>
                <a:gd name="connsiteY2" fmla="*/ 163592 h 644962"/>
                <a:gd name="connsiteX3" fmla="*/ 246478 w 253599"/>
                <a:gd name="connsiteY3" fmla="*/ 644923 h 644962"/>
                <a:gd name="connsiteX4" fmla="*/ 158847 w 253599"/>
                <a:gd name="connsiteY4" fmla="*/ 237253 h 64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599" h="644962">
                  <a:moveTo>
                    <a:pt x="158847" y="237253"/>
                  </a:moveTo>
                  <a:cubicBezTo>
                    <a:pt x="122017" y="45483"/>
                    <a:pt x="109317" y="-12938"/>
                    <a:pt x="19147" y="2303"/>
                  </a:cubicBezTo>
                  <a:cubicBezTo>
                    <a:pt x="-8793" y="7383"/>
                    <a:pt x="-4983" y="68342"/>
                    <a:pt x="22957" y="163592"/>
                  </a:cubicBezTo>
                  <a:cubicBezTo>
                    <a:pt x="22957" y="163592"/>
                    <a:pt x="213457" y="650003"/>
                    <a:pt x="246478" y="644923"/>
                  </a:cubicBezTo>
                  <a:cubicBezTo>
                    <a:pt x="278228" y="639842"/>
                    <a:pt x="195678" y="427753"/>
                    <a:pt x="158847" y="237253"/>
                  </a:cubicBezTo>
                  <a:close/>
                </a:path>
              </a:pathLst>
            </a:custGeom>
            <a:solidFill>
              <a:srgbClr val="98BD53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AD245D80-3D53-4D8E-9093-B782DDACF79F}"/>
                </a:ext>
              </a:extLst>
            </p:cNvPr>
            <p:cNvSpPr/>
            <p:nvPr/>
          </p:nvSpPr>
          <p:spPr>
            <a:xfrm>
              <a:off x="7660669" y="4954832"/>
              <a:ext cx="1710661" cy="870890"/>
            </a:xfrm>
            <a:custGeom>
              <a:avLst/>
              <a:gdLst>
                <a:gd name="connsiteX0" fmla="*/ 665450 w 1710661"/>
                <a:gd name="connsiteY0" fmla="*/ 257248 h 870890"/>
                <a:gd name="connsiteX1" fmla="*/ 53311 w 1710661"/>
                <a:gd name="connsiteY1" fmla="*/ 1978 h 870890"/>
                <a:gd name="connsiteX2" fmla="*/ 256511 w 1710661"/>
                <a:gd name="connsiteY2" fmla="*/ 455368 h 870890"/>
                <a:gd name="connsiteX3" fmla="*/ 1710661 w 1710661"/>
                <a:gd name="connsiteY3" fmla="*/ 846528 h 870890"/>
                <a:gd name="connsiteX4" fmla="*/ 665450 w 1710661"/>
                <a:gd name="connsiteY4" fmla="*/ 257248 h 87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661" h="870890">
                  <a:moveTo>
                    <a:pt x="665450" y="257248"/>
                  </a:moveTo>
                  <a:cubicBezTo>
                    <a:pt x="582900" y="181048"/>
                    <a:pt x="87600" y="-22152"/>
                    <a:pt x="53311" y="1978"/>
                  </a:cubicBezTo>
                  <a:cubicBezTo>
                    <a:pt x="17750" y="26108"/>
                    <a:pt x="-118139" y="158188"/>
                    <a:pt x="256511" y="455368"/>
                  </a:cubicBezTo>
                  <a:cubicBezTo>
                    <a:pt x="631161" y="752548"/>
                    <a:pt x="1396971" y="940508"/>
                    <a:pt x="1710661" y="846528"/>
                  </a:cubicBezTo>
                  <a:cubicBezTo>
                    <a:pt x="1543021" y="631898"/>
                    <a:pt x="665450" y="257248"/>
                    <a:pt x="665450" y="257248"/>
                  </a:cubicBezTo>
                  <a:close/>
                </a:path>
              </a:pathLst>
            </a:custGeom>
            <a:solidFill>
              <a:srgbClr val="769931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916B2B14-B7B9-4D39-A2A7-83C37440ED8D}"/>
                </a:ext>
              </a:extLst>
            </p:cNvPr>
            <p:cNvSpPr/>
            <p:nvPr/>
          </p:nvSpPr>
          <p:spPr>
            <a:xfrm>
              <a:off x="7677782" y="4875144"/>
              <a:ext cx="1900557" cy="949229"/>
            </a:xfrm>
            <a:custGeom>
              <a:avLst/>
              <a:gdLst>
                <a:gd name="connsiteX0" fmla="*/ 1884048 w 1900557"/>
                <a:gd name="connsiteY0" fmla="*/ 862716 h 949229"/>
                <a:gd name="connsiteX1" fmla="*/ 1900558 w 1900557"/>
                <a:gd name="connsiteY1" fmla="*/ 885576 h 949229"/>
                <a:gd name="connsiteX2" fmla="*/ 1886587 w 1900557"/>
                <a:gd name="connsiteY2" fmla="*/ 910976 h 949229"/>
                <a:gd name="connsiteX3" fmla="*/ 1031877 w 1900557"/>
                <a:gd name="connsiteY3" fmla="*/ 833506 h 949229"/>
                <a:gd name="connsiteX4" fmla="*/ 18418 w 1900557"/>
                <a:gd name="connsiteY4" fmla="*/ 29596 h 949229"/>
                <a:gd name="connsiteX5" fmla="*/ 1127127 w 1900557"/>
                <a:gd name="connsiteY5" fmla="*/ 465206 h 949229"/>
                <a:gd name="connsiteX6" fmla="*/ 1884048 w 1900557"/>
                <a:gd name="connsiteY6" fmla="*/ 862716 h 949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0557" h="949229">
                  <a:moveTo>
                    <a:pt x="1884048" y="862716"/>
                  </a:moveTo>
                  <a:cubicBezTo>
                    <a:pt x="1892937" y="866526"/>
                    <a:pt x="1899287" y="875416"/>
                    <a:pt x="1900558" y="885576"/>
                  </a:cubicBezTo>
                  <a:cubicBezTo>
                    <a:pt x="1900558" y="895736"/>
                    <a:pt x="1895477" y="905896"/>
                    <a:pt x="1886587" y="910976"/>
                  </a:cubicBezTo>
                  <a:cubicBezTo>
                    <a:pt x="1769748" y="974476"/>
                    <a:pt x="1405258" y="965586"/>
                    <a:pt x="1031877" y="833506"/>
                  </a:cubicBezTo>
                  <a:cubicBezTo>
                    <a:pt x="603887" y="681106"/>
                    <a:pt x="-125092" y="375036"/>
                    <a:pt x="18418" y="29596"/>
                  </a:cubicBezTo>
                  <a:cubicBezTo>
                    <a:pt x="419737" y="-106294"/>
                    <a:pt x="800737" y="258196"/>
                    <a:pt x="1127127" y="465206"/>
                  </a:cubicBezTo>
                  <a:cubicBezTo>
                    <a:pt x="1439548" y="664596"/>
                    <a:pt x="1774827" y="815726"/>
                    <a:pt x="1884048" y="862716"/>
                  </a:cubicBezTo>
                  <a:close/>
                </a:path>
              </a:pathLst>
            </a:custGeom>
            <a:solidFill>
              <a:srgbClr val="8FAB3E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B823D414-7FB7-4365-BBE8-F35F10F859F8}"/>
                </a:ext>
              </a:extLst>
            </p:cNvPr>
            <p:cNvSpPr/>
            <p:nvPr/>
          </p:nvSpPr>
          <p:spPr>
            <a:xfrm>
              <a:off x="7515496" y="4937622"/>
              <a:ext cx="227464" cy="831994"/>
            </a:xfrm>
            <a:custGeom>
              <a:avLst/>
              <a:gdLst>
                <a:gd name="connsiteX0" fmla="*/ 171813 w 227464"/>
                <a:gd name="connsiteY0" fmla="*/ 313827 h 831994"/>
                <a:gd name="connsiteX1" fmla="*/ 33383 w 227464"/>
                <a:gd name="connsiteY1" fmla="*/ 137 h 831994"/>
                <a:gd name="connsiteX2" fmla="*/ 10523 w 227464"/>
                <a:gd name="connsiteY2" fmla="*/ 200797 h 831994"/>
                <a:gd name="connsiteX3" fmla="*/ 213723 w 227464"/>
                <a:gd name="connsiteY3" fmla="*/ 831987 h 831994"/>
                <a:gd name="connsiteX4" fmla="*/ 171813 w 227464"/>
                <a:gd name="connsiteY4" fmla="*/ 313827 h 83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464" h="831994">
                  <a:moveTo>
                    <a:pt x="171813" y="313827"/>
                  </a:moveTo>
                  <a:cubicBezTo>
                    <a:pt x="157843" y="71257"/>
                    <a:pt x="151493" y="-3673"/>
                    <a:pt x="33383" y="137"/>
                  </a:cubicBezTo>
                  <a:cubicBezTo>
                    <a:pt x="-2177" y="1407"/>
                    <a:pt x="-8527" y="77607"/>
                    <a:pt x="10523" y="200797"/>
                  </a:cubicBezTo>
                  <a:cubicBezTo>
                    <a:pt x="10523" y="200797"/>
                    <a:pt x="170543" y="834527"/>
                    <a:pt x="213723" y="831987"/>
                  </a:cubicBezTo>
                  <a:cubicBezTo>
                    <a:pt x="256903" y="829447"/>
                    <a:pt x="185783" y="556397"/>
                    <a:pt x="171813" y="313827"/>
                  </a:cubicBezTo>
                  <a:close/>
                </a:path>
              </a:pathLst>
            </a:custGeom>
            <a:solidFill>
              <a:srgbClr val="7CA142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196927C7-E6A2-48B8-977E-D0645B72CD90}"/>
                </a:ext>
              </a:extLst>
            </p:cNvPr>
            <p:cNvSpPr/>
            <p:nvPr/>
          </p:nvSpPr>
          <p:spPr>
            <a:xfrm>
              <a:off x="7284786" y="5317190"/>
              <a:ext cx="457990" cy="448529"/>
            </a:xfrm>
            <a:custGeom>
              <a:avLst/>
              <a:gdLst>
                <a:gd name="connsiteX0" fmla="*/ 16443 w 457990"/>
                <a:gd name="connsiteY0" fmla="*/ 300 h 448529"/>
                <a:gd name="connsiteX1" fmla="*/ 457133 w 457990"/>
                <a:gd name="connsiteY1" fmla="*/ 429560 h 448529"/>
                <a:gd name="connsiteX2" fmla="*/ 341563 w 457990"/>
                <a:gd name="connsiteY2" fmla="*/ 360980 h 448529"/>
                <a:gd name="connsiteX3" fmla="*/ 59623 w 457990"/>
                <a:gd name="connsiteY3" fmla="*/ 67610 h 448529"/>
                <a:gd name="connsiteX4" fmla="*/ 16443 w 457990"/>
                <a:gd name="connsiteY4" fmla="*/ 300 h 448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990" h="448529">
                  <a:moveTo>
                    <a:pt x="16443" y="300"/>
                  </a:moveTo>
                  <a:cubicBezTo>
                    <a:pt x="86293" y="9190"/>
                    <a:pt x="478723" y="380030"/>
                    <a:pt x="457133" y="429560"/>
                  </a:cubicBezTo>
                  <a:cubicBezTo>
                    <a:pt x="435543" y="480360"/>
                    <a:pt x="389823" y="419400"/>
                    <a:pt x="341563" y="360980"/>
                  </a:cubicBezTo>
                  <a:cubicBezTo>
                    <a:pt x="293303" y="303830"/>
                    <a:pt x="102803" y="79040"/>
                    <a:pt x="59623" y="67610"/>
                  </a:cubicBezTo>
                  <a:cubicBezTo>
                    <a:pt x="15173" y="56180"/>
                    <a:pt x="-22927" y="-4780"/>
                    <a:pt x="16443" y="300"/>
                  </a:cubicBezTo>
                  <a:close/>
                </a:path>
              </a:pathLst>
            </a:custGeom>
            <a:solidFill>
              <a:srgbClr val="85AB48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A3E40601-2285-47AD-9002-73C050C058EB}"/>
                </a:ext>
              </a:extLst>
            </p:cNvPr>
            <p:cNvSpPr/>
            <p:nvPr/>
          </p:nvSpPr>
          <p:spPr>
            <a:xfrm>
              <a:off x="7167076" y="5317160"/>
              <a:ext cx="138473" cy="934562"/>
            </a:xfrm>
            <a:custGeom>
              <a:avLst/>
              <a:gdLst>
                <a:gd name="connsiteX0" fmla="*/ 9693 w 138473"/>
                <a:gd name="connsiteY0" fmla="*/ 768680 h 934562"/>
                <a:gd name="connsiteX1" fmla="*/ 134153 w 138473"/>
                <a:gd name="connsiteY1" fmla="*/ 330 h 934562"/>
                <a:gd name="connsiteX2" fmla="*/ 60493 w 138473"/>
                <a:gd name="connsiteY2" fmla="*/ 651839 h 934562"/>
                <a:gd name="connsiteX3" fmla="*/ 33823 w 138473"/>
                <a:gd name="connsiteY3" fmla="*/ 860119 h 934562"/>
                <a:gd name="connsiteX4" fmla="*/ 9693 w 138473"/>
                <a:gd name="connsiteY4" fmla="*/ 768680 h 93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473" h="934562">
                  <a:moveTo>
                    <a:pt x="9693" y="768680"/>
                  </a:moveTo>
                  <a:cubicBezTo>
                    <a:pt x="26203" y="689939"/>
                    <a:pt x="94783" y="-17451"/>
                    <a:pt x="134153" y="330"/>
                  </a:cubicBezTo>
                  <a:cubicBezTo>
                    <a:pt x="154473" y="9219"/>
                    <a:pt x="98593" y="476580"/>
                    <a:pt x="60493" y="651839"/>
                  </a:cubicBezTo>
                  <a:cubicBezTo>
                    <a:pt x="41443" y="739469"/>
                    <a:pt x="35093" y="810589"/>
                    <a:pt x="33823" y="860119"/>
                  </a:cubicBezTo>
                  <a:cubicBezTo>
                    <a:pt x="30013" y="1008709"/>
                    <a:pt x="-20787" y="912189"/>
                    <a:pt x="9693" y="768680"/>
                  </a:cubicBezTo>
                  <a:close/>
                </a:path>
              </a:pathLst>
            </a:custGeom>
            <a:solidFill>
              <a:srgbClr val="94B356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85DCB5B-FF45-4D7F-BD29-BDE09A523716}"/>
                </a:ext>
              </a:extLst>
            </p:cNvPr>
            <p:cNvSpPr/>
            <p:nvPr/>
          </p:nvSpPr>
          <p:spPr>
            <a:xfrm>
              <a:off x="8066590" y="5157470"/>
              <a:ext cx="412813" cy="742745"/>
            </a:xfrm>
            <a:custGeom>
              <a:avLst/>
              <a:gdLst>
                <a:gd name="connsiteX0" fmla="*/ 408119 w 412813"/>
                <a:gd name="connsiteY0" fmla="*/ 0 h 742745"/>
                <a:gd name="connsiteX1" fmla="*/ 1719 w 412813"/>
                <a:gd name="connsiteY1" fmla="*/ 731520 h 742745"/>
                <a:gd name="connsiteX2" fmla="*/ 76649 w 412813"/>
                <a:gd name="connsiteY2" fmla="*/ 553720 h 742745"/>
                <a:gd name="connsiteX3" fmla="*/ 362399 w 412813"/>
                <a:gd name="connsiteY3" fmla="*/ 55880 h 742745"/>
                <a:gd name="connsiteX4" fmla="*/ 408119 w 412813"/>
                <a:gd name="connsiteY4" fmla="*/ 0 h 7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13" h="742745">
                  <a:moveTo>
                    <a:pt x="408119" y="0"/>
                  </a:moveTo>
                  <a:cubicBezTo>
                    <a:pt x="462729" y="50800"/>
                    <a:pt x="23309" y="845820"/>
                    <a:pt x="1719" y="731520"/>
                  </a:cubicBezTo>
                  <a:cubicBezTo>
                    <a:pt x="-10981" y="665480"/>
                    <a:pt x="49979" y="581660"/>
                    <a:pt x="76649" y="553720"/>
                  </a:cubicBezTo>
                  <a:cubicBezTo>
                    <a:pt x="146499" y="478790"/>
                    <a:pt x="343349" y="100330"/>
                    <a:pt x="362399" y="55880"/>
                  </a:cubicBezTo>
                  <a:cubicBezTo>
                    <a:pt x="381449" y="11430"/>
                    <a:pt x="408119" y="0"/>
                    <a:pt x="408119" y="0"/>
                  </a:cubicBezTo>
                  <a:close/>
                </a:path>
              </a:pathLst>
            </a:custGeom>
            <a:solidFill>
              <a:srgbClr val="85AD40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5D40185-041A-4DA4-AB65-012E54F288C6}"/>
                </a:ext>
              </a:extLst>
            </p:cNvPr>
            <p:cNvSpPr/>
            <p:nvPr/>
          </p:nvSpPr>
          <p:spPr>
            <a:xfrm>
              <a:off x="8479008" y="5167427"/>
              <a:ext cx="574932" cy="1070614"/>
            </a:xfrm>
            <a:custGeom>
              <a:avLst/>
              <a:gdLst>
                <a:gd name="connsiteX0" fmla="*/ 573551 w 574932"/>
                <a:gd name="connsiteY0" fmla="*/ 1061923 h 1070614"/>
                <a:gd name="connsiteX1" fmla="*/ 197631 w 574932"/>
                <a:gd name="connsiteY1" fmla="*/ 299923 h 1070614"/>
                <a:gd name="connsiteX2" fmla="*/ 781 w 574932"/>
                <a:gd name="connsiteY2" fmla="*/ 10363 h 1070614"/>
                <a:gd name="connsiteX3" fmla="*/ 184931 w 574932"/>
                <a:gd name="connsiteY3" fmla="*/ 386283 h 1070614"/>
                <a:gd name="connsiteX4" fmla="*/ 529101 w 574932"/>
                <a:gd name="connsiteY4" fmla="*/ 1012393 h 1070614"/>
                <a:gd name="connsiteX5" fmla="*/ 573551 w 574932"/>
                <a:gd name="connsiteY5" fmla="*/ 1061923 h 107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932" h="1070614">
                  <a:moveTo>
                    <a:pt x="573551" y="1061923"/>
                  </a:moveTo>
                  <a:cubicBezTo>
                    <a:pt x="595141" y="1017473"/>
                    <a:pt x="358922" y="561543"/>
                    <a:pt x="197631" y="299923"/>
                  </a:cubicBezTo>
                  <a:cubicBezTo>
                    <a:pt x="75711" y="101803"/>
                    <a:pt x="10941" y="-40437"/>
                    <a:pt x="781" y="10363"/>
                  </a:cubicBezTo>
                  <a:cubicBezTo>
                    <a:pt x="-8109" y="53543"/>
                    <a:pt x="59201" y="139903"/>
                    <a:pt x="184931" y="386283"/>
                  </a:cubicBezTo>
                  <a:cubicBezTo>
                    <a:pt x="240811" y="495503"/>
                    <a:pt x="454172" y="863803"/>
                    <a:pt x="529101" y="1012393"/>
                  </a:cubicBezTo>
                  <a:cubicBezTo>
                    <a:pt x="551961" y="1056843"/>
                    <a:pt x="562122" y="1086053"/>
                    <a:pt x="573551" y="1061923"/>
                  </a:cubicBezTo>
                  <a:close/>
                </a:path>
              </a:pathLst>
            </a:custGeom>
            <a:solidFill>
              <a:srgbClr val="85AD40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DCB45FB-DA1F-4D26-9FAF-18FF43FFB8BC}"/>
                </a:ext>
              </a:extLst>
            </p:cNvPr>
            <p:cNvSpPr/>
            <p:nvPr/>
          </p:nvSpPr>
          <p:spPr>
            <a:xfrm>
              <a:off x="9045079" y="6217086"/>
              <a:ext cx="449440" cy="43030"/>
            </a:xfrm>
            <a:custGeom>
              <a:avLst/>
              <a:gdLst>
                <a:gd name="connsiteX0" fmla="*/ 406261 w 449440"/>
                <a:gd name="connsiteY0" fmla="*/ 12263 h 43030"/>
                <a:gd name="connsiteX1" fmla="*/ 182741 w 449440"/>
                <a:gd name="connsiteY1" fmla="*/ 38933 h 43030"/>
                <a:gd name="connsiteX2" fmla="*/ 4941 w 449440"/>
                <a:gd name="connsiteY2" fmla="*/ 13533 h 43030"/>
                <a:gd name="connsiteX3" fmla="*/ 175121 w 449440"/>
                <a:gd name="connsiteY3" fmla="*/ 12263 h 43030"/>
                <a:gd name="connsiteX4" fmla="*/ 404991 w 449440"/>
                <a:gd name="connsiteY4" fmla="*/ 3373 h 43030"/>
                <a:gd name="connsiteX5" fmla="*/ 449441 w 449440"/>
                <a:gd name="connsiteY5" fmla="*/ 21153 h 43030"/>
                <a:gd name="connsiteX6" fmla="*/ 406261 w 449440"/>
                <a:gd name="connsiteY6" fmla="*/ 12263 h 4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40" h="43030">
                  <a:moveTo>
                    <a:pt x="406261" y="12263"/>
                  </a:moveTo>
                  <a:cubicBezTo>
                    <a:pt x="401181" y="32583"/>
                    <a:pt x="248781" y="51633"/>
                    <a:pt x="182741" y="38933"/>
                  </a:cubicBezTo>
                  <a:cubicBezTo>
                    <a:pt x="91301" y="21153"/>
                    <a:pt x="-25539" y="33853"/>
                    <a:pt x="4941" y="13533"/>
                  </a:cubicBezTo>
                  <a:cubicBezTo>
                    <a:pt x="35421" y="-6787"/>
                    <a:pt x="124321" y="-1707"/>
                    <a:pt x="175121" y="12263"/>
                  </a:cubicBezTo>
                  <a:cubicBezTo>
                    <a:pt x="247511" y="31313"/>
                    <a:pt x="374511" y="-8057"/>
                    <a:pt x="404991" y="3373"/>
                  </a:cubicBezTo>
                  <a:cubicBezTo>
                    <a:pt x="429121" y="2103"/>
                    <a:pt x="448171" y="9723"/>
                    <a:pt x="449441" y="21153"/>
                  </a:cubicBezTo>
                  <a:cubicBezTo>
                    <a:pt x="444361" y="13533"/>
                    <a:pt x="429121" y="10993"/>
                    <a:pt x="406261" y="12263"/>
                  </a:cubicBezTo>
                  <a:close/>
                </a:path>
              </a:pathLst>
            </a:custGeom>
            <a:solidFill>
              <a:srgbClr val="637B2E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3FC84D0B-BB28-4965-B39C-EDE85B3CBECB}"/>
                </a:ext>
              </a:extLst>
            </p:cNvPr>
            <p:cNvSpPr/>
            <p:nvPr/>
          </p:nvSpPr>
          <p:spPr>
            <a:xfrm>
              <a:off x="6836257" y="3682710"/>
              <a:ext cx="886901" cy="1349552"/>
            </a:xfrm>
            <a:custGeom>
              <a:avLst/>
              <a:gdLst>
                <a:gd name="connsiteX0" fmla="*/ 68732 w 886901"/>
                <a:gd name="connsiteY0" fmla="*/ 289 h 1349552"/>
                <a:gd name="connsiteX1" fmla="*/ 374802 w 886901"/>
                <a:gd name="connsiteY1" fmla="*/ 218730 h 1349552"/>
                <a:gd name="connsiteX2" fmla="*/ 778662 w 886901"/>
                <a:gd name="connsiteY2" fmla="*/ 1091219 h 1349552"/>
                <a:gd name="connsiteX3" fmla="*/ 857402 w 886901"/>
                <a:gd name="connsiteY3" fmla="*/ 1340139 h 1349552"/>
                <a:gd name="connsiteX4" fmla="*/ 565302 w 886901"/>
                <a:gd name="connsiteY4" fmla="*/ 1139480 h 1349552"/>
                <a:gd name="connsiteX5" fmla="*/ 223672 w 886901"/>
                <a:gd name="connsiteY5" fmla="*/ 507019 h 1349552"/>
                <a:gd name="connsiteX6" fmla="*/ 152 w 886901"/>
                <a:gd name="connsiteY6" fmla="*/ 122210 h 1349552"/>
                <a:gd name="connsiteX7" fmla="*/ 68732 w 886901"/>
                <a:gd name="connsiteY7" fmla="*/ 289 h 134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6901" h="1349552">
                  <a:moveTo>
                    <a:pt x="68732" y="289"/>
                  </a:moveTo>
                  <a:cubicBezTo>
                    <a:pt x="180492" y="-3520"/>
                    <a:pt x="250342" y="28230"/>
                    <a:pt x="374802" y="218730"/>
                  </a:cubicBezTo>
                  <a:cubicBezTo>
                    <a:pt x="561492" y="504480"/>
                    <a:pt x="550062" y="834680"/>
                    <a:pt x="778662" y="1091219"/>
                  </a:cubicBezTo>
                  <a:cubicBezTo>
                    <a:pt x="858673" y="1181389"/>
                    <a:pt x="928523" y="1294419"/>
                    <a:pt x="857402" y="1340139"/>
                  </a:cubicBezTo>
                  <a:cubicBezTo>
                    <a:pt x="786282" y="1385860"/>
                    <a:pt x="616102" y="1256319"/>
                    <a:pt x="565302" y="1139480"/>
                  </a:cubicBezTo>
                  <a:cubicBezTo>
                    <a:pt x="514502" y="1022639"/>
                    <a:pt x="318922" y="617510"/>
                    <a:pt x="223672" y="507019"/>
                  </a:cubicBezTo>
                  <a:cubicBezTo>
                    <a:pt x="118262" y="385099"/>
                    <a:pt x="-4928" y="235239"/>
                    <a:pt x="152" y="122210"/>
                  </a:cubicBezTo>
                  <a:cubicBezTo>
                    <a:pt x="5232" y="7910"/>
                    <a:pt x="68732" y="289"/>
                    <a:pt x="68732" y="289"/>
                  </a:cubicBezTo>
                  <a:close/>
                </a:path>
              </a:pathLst>
            </a:custGeom>
            <a:solidFill>
              <a:srgbClr val="94B356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25" name="Group 1324">
            <a:extLst>
              <a:ext uri="{FF2B5EF4-FFF2-40B4-BE49-F238E27FC236}">
                <a16:creationId xmlns:a16="http://schemas.microsoft.com/office/drawing/2014/main" id="{1CF27A8B-DF17-4C98-B677-86B0626BBB68}"/>
              </a:ext>
            </a:extLst>
          </p:cNvPr>
          <p:cNvGrpSpPr/>
          <p:nvPr/>
        </p:nvGrpSpPr>
        <p:grpSpPr>
          <a:xfrm>
            <a:off x="6427060" y="3161029"/>
            <a:ext cx="1213259" cy="793750"/>
            <a:chOff x="6427060" y="3161029"/>
            <a:chExt cx="1213259" cy="793750"/>
          </a:xfrm>
        </p:grpSpPr>
        <p:grpSp>
          <p:nvGrpSpPr>
            <p:cNvPr id="1303" name="Group 1302">
              <a:extLst>
                <a:ext uri="{FF2B5EF4-FFF2-40B4-BE49-F238E27FC236}">
                  <a16:creationId xmlns:a16="http://schemas.microsoft.com/office/drawing/2014/main" id="{AFB35B4E-A80C-40FC-B064-ECE62ADD69C1}"/>
                </a:ext>
              </a:extLst>
            </p:cNvPr>
            <p:cNvGrpSpPr/>
            <p:nvPr/>
          </p:nvGrpSpPr>
          <p:grpSpPr>
            <a:xfrm>
              <a:off x="6427060" y="3161029"/>
              <a:ext cx="1213259" cy="793750"/>
              <a:chOff x="6427060" y="3161029"/>
              <a:chExt cx="1213259" cy="793750"/>
            </a:xfrm>
          </p:grpSpPr>
          <p:grpSp>
            <p:nvGrpSpPr>
              <p:cNvPr id="512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6427060" y="3161029"/>
                <a:ext cx="1213259" cy="751574"/>
                <a:chOff x="6427060" y="3161029"/>
                <a:chExt cx="1213259" cy="751574"/>
              </a:xfrm>
            </p:grpSpPr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D98C7161-722D-46CA-909E-8AA8A54421C8}"/>
                    </a:ext>
                  </a:extLst>
                </p:cNvPr>
                <p:cNvSpPr/>
                <p:nvPr/>
              </p:nvSpPr>
              <p:spPr>
                <a:xfrm>
                  <a:off x="6688134" y="3554729"/>
                  <a:ext cx="279368" cy="357874"/>
                </a:xfrm>
                <a:custGeom>
                  <a:avLst/>
                  <a:gdLst>
                    <a:gd name="connsiteX0" fmla="*/ 86045 w 279368"/>
                    <a:gd name="connsiteY0" fmla="*/ 0 h 357874"/>
                    <a:gd name="connsiteX1" fmla="*/ 262575 w 279368"/>
                    <a:gd name="connsiteY1" fmla="*/ 212090 h 357874"/>
                    <a:gd name="connsiteX2" fmla="*/ 228285 w 279368"/>
                    <a:gd name="connsiteY2" fmla="*/ 355600 h 357874"/>
                    <a:gd name="connsiteX3" fmla="*/ 955 w 279368"/>
                    <a:gd name="connsiteY3" fmla="*/ 124460 h 357874"/>
                    <a:gd name="connsiteX4" fmla="*/ 86045 w 279368"/>
                    <a:gd name="connsiteY4" fmla="*/ 0 h 35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368" h="357874">
                      <a:moveTo>
                        <a:pt x="86045" y="0"/>
                      </a:moveTo>
                      <a:cubicBezTo>
                        <a:pt x="86045" y="0"/>
                        <a:pt x="213045" y="190500"/>
                        <a:pt x="262575" y="212090"/>
                      </a:cubicBezTo>
                      <a:cubicBezTo>
                        <a:pt x="312105" y="233680"/>
                        <a:pt x="237175" y="332740"/>
                        <a:pt x="228285" y="355600"/>
                      </a:cubicBezTo>
                      <a:cubicBezTo>
                        <a:pt x="219395" y="379730"/>
                        <a:pt x="-16825" y="205740"/>
                        <a:pt x="955" y="124460"/>
                      </a:cubicBezTo>
                      <a:cubicBezTo>
                        <a:pt x="20005" y="43180"/>
                        <a:pt x="86045" y="0"/>
                        <a:pt x="86045" y="0"/>
                      </a:cubicBezTo>
                      <a:close/>
                    </a:path>
                  </a:pathLst>
                </a:custGeom>
                <a:solidFill>
                  <a:srgbClr val="88AD49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56ECE1FB-E6F4-4BF1-9E93-4EBCE3F0E662}"/>
                    </a:ext>
                  </a:extLst>
                </p:cNvPr>
                <p:cNvSpPr/>
                <p:nvPr/>
              </p:nvSpPr>
              <p:spPr>
                <a:xfrm>
                  <a:off x="6427060" y="3382061"/>
                  <a:ext cx="498333" cy="348829"/>
                </a:xfrm>
                <a:custGeom>
                  <a:avLst/>
                  <a:gdLst>
                    <a:gd name="connsiteX0" fmla="*/ 8030 w 498333"/>
                    <a:gd name="connsiteY0" fmla="*/ 92659 h 348829"/>
                    <a:gd name="connsiteX1" fmla="*/ 378870 w 498333"/>
                    <a:gd name="connsiteY1" fmla="*/ 331419 h 348829"/>
                    <a:gd name="connsiteX2" fmla="*/ 410620 w 498333"/>
                    <a:gd name="connsiteY2" fmla="*/ 3759 h 348829"/>
                    <a:gd name="connsiteX3" fmla="*/ 8030 w 498333"/>
                    <a:gd name="connsiteY3" fmla="*/ 92659 h 348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8333" h="348829">
                      <a:moveTo>
                        <a:pt x="8030" y="92659"/>
                      </a:moveTo>
                      <a:cubicBezTo>
                        <a:pt x="-50390" y="195529"/>
                        <a:pt x="223930" y="411429"/>
                        <a:pt x="378870" y="331419"/>
                      </a:cubicBezTo>
                      <a:cubicBezTo>
                        <a:pt x="535080" y="251409"/>
                        <a:pt x="529999" y="18998"/>
                        <a:pt x="410620" y="3759"/>
                      </a:cubicBezTo>
                      <a:cubicBezTo>
                        <a:pt x="291240" y="-12752"/>
                        <a:pt x="46130" y="26618"/>
                        <a:pt x="8030" y="92659"/>
                      </a:cubicBezTo>
                      <a:close/>
                    </a:path>
                  </a:pathLst>
                </a:custGeom>
                <a:solidFill>
                  <a:srgbClr val="C1E37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52116C0C-9AFC-4CD8-9651-4A9D4D97680D}"/>
                    </a:ext>
                  </a:extLst>
                </p:cNvPr>
                <p:cNvSpPr/>
                <p:nvPr/>
              </p:nvSpPr>
              <p:spPr>
                <a:xfrm>
                  <a:off x="6525186" y="3582641"/>
                  <a:ext cx="233852" cy="195670"/>
                </a:xfrm>
                <a:custGeom>
                  <a:avLst/>
                  <a:gdLst>
                    <a:gd name="connsiteX0" fmla="*/ 233754 w 233852"/>
                    <a:gd name="connsiteY0" fmla="*/ 94009 h 195670"/>
                    <a:gd name="connsiteX1" fmla="*/ 128344 w 233852"/>
                    <a:gd name="connsiteY1" fmla="*/ 195609 h 195670"/>
                    <a:gd name="connsiteX2" fmla="*/ 74 w 233852"/>
                    <a:gd name="connsiteY2" fmla="*/ 67339 h 195670"/>
                    <a:gd name="connsiteX3" fmla="*/ 120724 w 233852"/>
                    <a:gd name="connsiteY3" fmla="*/ 29 h 195670"/>
                    <a:gd name="connsiteX4" fmla="*/ 233754 w 233852"/>
                    <a:gd name="connsiteY4" fmla="*/ 94009 h 19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852" h="195670">
                      <a:moveTo>
                        <a:pt x="233754" y="94009"/>
                      </a:moveTo>
                      <a:cubicBezTo>
                        <a:pt x="236294" y="147349"/>
                        <a:pt x="189304" y="193069"/>
                        <a:pt x="128344" y="195609"/>
                      </a:cubicBezTo>
                      <a:cubicBezTo>
                        <a:pt x="68654" y="198149"/>
                        <a:pt x="1344" y="121949"/>
                        <a:pt x="74" y="67339"/>
                      </a:cubicBezTo>
                      <a:cubicBezTo>
                        <a:pt x="-2466" y="13999"/>
                        <a:pt x="61034" y="2569"/>
                        <a:pt x="120724" y="29"/>
                      </a:cubicBezTo>
                      <a:cubicBezTo>
                        <a:pt x="181684" y="-1241"/>
                        <a:pt x="231214" y="39399"/>
                        <a:pt x="233754" y="94009"/>
                      </a:cubicBezTo>
                      <a:close/>
                    </a:path>
                  </a:pathLst>
                </a:custGeom>
                <a:solidFill>
                  <a:srgbClr val="DDF49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9E18A028-5E2A-49DD-BB91-1611C0184083}"/>
                    </a:ext>
                  </a:extLst>
                </p:cNvPr>
                <p:cNvSpPr/>
                <p:nvPr/>
              </p:nvSpPr>
              <p:spPr>
                <a:xfrm>
                  <a:off x="6745470" y="3361588"/>
                  <a:ext cx="174304" cy="92971"/>
                </a:xfrm>
                <a:custGeom>
                  <a:avLst/>
                  <a:gdLst>
                    <a:gd name="connsiteX0" fmla="*/ 173489 w 174304"/>
                    <a:gd name="connsiteY0" fmla="*/ 69952 h 92971"/>
                    <a:gd name="connsiteX1" fmla="*/ 2039 w 174304"/>
                    <a:gd name="connsiteY1" fmla="*/ 21691 h 92971"/>
                    <a:gd name="connsiteX2" fmla="*/ 83319 w 174304"/>
                    <a:gd name="connsiteY2" fmla="*/ 102 h 92971"/>
                    <a:gd name="connsiteX3" fmla="*/ 173489 w 174304"/>
                    <a:gd name="connsiteY3" fmla="*/ 69952 h 9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4" h="92971">
                      <a:moveTo>
                        <a:pt x="173489" y="69952"/>
                      </a:moveTo>
                      <a:cubicBezTo>
                        <a:pt x="155709" y="124561"/>
                        <a:pt x="-20821" y="71221"/>
                        <a:pt x="2039" y="21691"/>
                      </a:cubicBezTo>
                      <a:cubicBezTo>
                        <a:pt x="12199" y="-1169"/>
                        <a:pt x="32519" y="2641"/>
                        <a:pt x="83319" y="102"/>
                      </a:cubicBezTo>
                      <a:cubicBezTo>
                        <a:pt x="134119" y="-2439"/>
                        <a:pt x="181109" y="43281"/>
                        <a:pt x="173489" y="69952"/>
                      </a:cubicBezTo>
                      <a:close/>
                    </a:path>
                  </a:pathLst>
                </a:custGeom>
                <a:solidFill>
                  <a:srgbClr val="DDF49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2B7A9AB3-D56A-4B93-85F4-ED2FC8A2EA9B}"/>
                    </a:ext>
                  </a:extLst>
                </p:cNvPr>
                <p:cNvSpPr/>
                <p:nvPr/>
              </p:nvSpPr>
              <p:spPr>
                <a:xfrm>
                  <a:off x="6526530" y="3624579"/>
                  <a:ext cx="232505" cy="154955"/>
                </a:xfrm>
                <a:custGeom>
                  <a:avLst/>
                  <a:gdLst>
                    <a:gd name="connsiteX0" fmla="*/ 232410 w 232505"/>
                    <a:gd name="connsiteY0" fmla="*/ 52070 h 154955"/>
                    <a:gd name="connsiteX1" fmla="*/ 213360 w 232505"/>
                    <a:gd name="connsiteY1" fmla="*/ 0 h 154955"/>
                    <a:gd name="connsiteX2" fmla="*/ 166370 w 232505"/>
                    <a:gd name="connsiteY2" fmla="*/ 102870 h 154955"/>
                    <a:gd name="connsiteX3" fmla="*/ 0 w 232505"/>
                    <a:gd name="connsiteY3" fmla="*/ 17780 h 154955"/>
                    <a:gd name="connsiteX4" fmla="*/ 0 w 232505"/>
                    <a:gd name="connsiteY4" fmla="*/ 26670 h 154955"/>
                    <a:gd name="connsiteX5" fmla="*/ 128270 w 232505"/>
                    <a:gd name="connsiteY5" fmla="*/ 154940 h 154955"/>
                    <a:gd name="connsiteX6" fmla="*/ 232410 w 232505"/>
                    <a:gd name="connsiteY6" fmla="*/ 52070 h 154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2505" h="154955">
                      <a:moveTo>
                        <a:pt x="232410" y="52070"/>
                      </a:moveTo>
                      <a:cubicBezTo>
                        <a:pt x="231139" y="33020"/>
                        <a:pt x="224789" y="13970"/>
                        <a:pt x="213360" y="0"/>
                      </a:cubicBezTo>
                      <a:cubicBezTo>
                        <a:pt x="213360" y="0"/>
                        <a:pt x="240030" y="78740"/>
                        <a:pt x="166370" y="102870"/>
                      </a:cubicBezTo>
                      <a:cubicBezTo>
                        <a:pt x="93980" y="127000"/>
                        <a:pt x="17780" y="86360"/>
                        <a:pt x="0" y="17780"/>
                      </a:cubicBezTo>
                      <a:cubicBezTo>
                        <a:pt x="0" y="20320"/>
                        <a:pt x="0" y="22860"/>
                        <a:pt x="0" y="26670"/>
                      </a:cubicBezTo>
                      <a:cubicBezTo>
                        <a:pt x="2539" y="80010"/>
                        <a:pt x="68580" y="156210"/>
                        <a:pt x="128270" y="154940"/>
                      </a:cubicBezTo>
                      <a:cubicBezTo>
                        <a:pt x="186689" y="151130"/>
                        <a:pt x="234950" y="105410"/>
                        <a:pt x="232410" y="5207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0EF4E5F1-03ED-4378-8784-36EB8CB1F1E6}"/>
                    </a:ext>
                  </a:extLst>
                </p:cNvPr>
                <p:cNvSpPr/>
                <p:nvPr/>
              </p:nvSpPr>
              <p:spPr>
                <a:xfrm>
                  <a:off x="6639559" y="3161029"/>
                  <a:ext cx="1000759" cy="364490"/>
                </a:xfrm>
                <a:custGeom>
                  <a:avLst/>
                  <a:gdLst>
                    <a:gd name="connsiteX0" fmla="*/ 0 w 1000759"/>
                    <a:gd name="connsiteY0" fmla="*/ 267970 h 364490"/>
                    <a:gd name="connsiteX1" fmla="*/ 0 w 1000759"/>
                    <a:gd name="connsiteY1" fmla="*/ 264160 h 364490"/>
                    <a:gd name="connsiteX2" fmla="*/ 0 w 1000759"/>
                    <a:gd name="connsiteY2" fmla="*/ 254000 h 364490"/>
                    <a:gd name="connsiteX3" fmla="*/ 2540 w 1000759"/>
                    <a:gd name="connsiteY3" fmla="*/ 213360 h 364490"/>
                    <a:gd name="connsiteX4" fmla="*/ 7620 w 1000759"/>
                    <a:gd name="connsiteY4" fmla="*/ 184150 h 364490"/>
                    <a:gd name="connsiteX5" fmla="*/ 19050 w 1000759"/>
                    <a:gd name="connsiteY5" fmla="*/ 151130 h 364490"/>
                    <a:gd name="connsiteX6" fmla="*/ 38100 w 1000759"/>
                    <a:gd name="connsiteY6" fmla="*/ 116840 h 364490"/>
                    <a:gd name="connsiteX7" fmla="*/ 67310 w 1000759"/>
                    <a:gd name="connsiteY7" fmla="*/ 85090 h 364490"/>
                    <a:gd name="connsiteX8" fmla="*/ 149860 w 1000759"/>
                    <a:gd name="connsiteY8" fmla="*/ 35560 h 364490"/>
                    <a:gd name="connsiteX9" fmla="*/ 199390 w 1000759"/>
                    <a:gd name="connsiteY9" fmla="*/ 19050 h 364490"/>
                    <a:gd name="connsiteX10" fmla="*/ 252730 w 1000759"/>
                    <a:gd name="connsiteY10" fmla="*/ 7620 h 364490"/>
                    <a:gd name="connsiteX11" fmla="*/ 280670 w 1000759"/>
                    <a:gd name="connsiteY11" fmla="*/ 3810 h 364490"/>
                    <a:gd name="connsiteX12" fmla="*/ 294640 w 1000759"/>
                    <a:gd name="connsiteY12" fmla="*/ 2540 h 364490"/>
                    <a:gd name="connsiteX13" fmla="*/ 302260 w 1000759"/>
                    <a:gd name="connsiteY13" fmla="*/ 1270 h 364490"/>
                    <a:gd name="connsiteX14" fmla="*/ 306070 w 1000759"/>
                    <a:gd name="connsiteY14" fmla="*/ 1270 h 364490"/>
                    <a:gd name="connsiteX15" fmla="*/ 309880 w 1000759"/>
                    <a:gd name="connsiteY15" fmla="*/ 1270 h 364490"/>
                    <a:gd name="connsiteX16" fmla="*/ 323850 w 1000759"/>
                    <a:gd name="connsiteY16" fmla="*/ 0 h 364490"/>
                    <a:gd name="connsiteX17" fmla="*/ 337820 w 1000759"/>
                    <a:gd name="connsiteY17" fmla="*/ 0 h 364490"/>
                    <a:gd name="connsiteX18" fmla="*/ 345440 w 1000759"/>
                    <a:gd name="connsiteY18" fmla="*/ 0 h 364490"/>
                    <a:gd name="connsiteX19" fmla="*/ 353060 w 1000759"/>
                    <a:gd name="connsiteY19" fmla="*/ 0 h 364490"/>
                    <a:gd name="connsiteX20" fmla="*/ 367030 w 1000759"/>
                    <a:gd name="connsiteY20" fmla="*/ 1270 h 364490"/>
                    <a:gd name="connsiteX21" fmla="*/ 381000 w 1000759"/>
                    <a:gd name="connsiteY21" fmla="*/ 2540 h 364490"/>
                    <a:gd name="connsiteX22" fmla="*/ 388620 w 1000759"/>
                    <a:gd name="connsiteY22" fmla="*/ 3810 h 364490"/>
                    <a:gd name="connsiteX23" fmla="*/ 396240 w 1000759"/>
                    <a:gd name="connsiteY23" fmla="*/ 5080 h 364490"/>
                    <a:gd name="connsiteX24" fmla="*/ 410210 w 1000759"/>
                    <a:gd name="connsiteY24" fmla="*/ 7620 h 364490"/>
                    <a:gd name="connsiteX25" fmla="*/ 424180 w 1000759"/>
                    <a:gd name="connsiteY25" fmla="*/ 10160 h 364490"/>
                    <a:gd name="connsiteX26" fmla="*/ 431800 w 1000759"/>
                    <a:gd name="connsiteY26" fmla="*/ 11430 h 364490"/>
                    <a:gd name="connsiteX27" fmla="*/ 439420 w 1000759"/>
                    <a:gd name="connsiteY27" fmla="*/ 12700 h 364490"/>
                    <a:gd name="connsiteX28" fmla="*/ 453390 w 1000759"/>
                    <a:gd name="connsiteY28" fmla="*/ 16510 h 364490"/>
                    <a:gd name="connsiteX29" fmla="*/ 467360 w 1000759"/>
                    <a:gd name="connsiteY29" fmla="*/ 20320 h 364490"/>
                    <a:gd name="connsiteX30" fmla="*/ 481330 w 1000759"/>
                    <a:gd name="connsiteY30" fmla="*/ 24130 h 364490"/>
                    <a:gd name="connsiteX31" fmla="*/ 589280 w 1000759"/>
                    <a:gd name="connsiteY31" fmla="*/ 68580 h 364490"/>
                    <a:gd name="connsiteX32" fmla="*/ 688340 w 1000759"/>
                    <a:gd name="connsiteY32" fmla="*/ 123190 h 364490"/>
                    <a:gd name="connsiteX33" fmla="*/ 775970 w 1000759"/>
                    <a:gd name="connsiteY33" fmla="*/ 181610 h 364490"/>
                    <a:gd name="connsiteX34" fmla="*/ 852170 w 1000759"/>
                    <a:gd name="connsiteY34" fmla="*/ 237490 h 364490"/>
                    <a:gd name="connsiteX35" fmla="*/ 914400 w 1000759"/>
                    <a:gd name="connsiteY35" fmla="*/ 288290 h 364490"/>
                    <a:gd name="connsiteX36" fmla="*/ 939800 w 1000759"/>
                    <a:gd name="connsiteY36" fmla="*/ 309880 h 364490"/>
                    <a:gd name="connsiteX37" fmla="*/ 961390 w 1000759"/>
                    <a:gd name="connsiteY37" fmla="*/ 328930 h 364490"/>
                    <a:gd name="connsiteX38" fmla="*/ 990600 w 1000759"/>
                    <a:gd name="connsiteY38" fmla="*/ 355600 h 364490"/>
                    <a:gd name="connsiteX39" fmla="*/ 1000760 w 1000759"/>
                    <a:gd name="connsiteY39" fmla="*/ 364490 h 364490"/>
                    <a:gd name="connsiteX40" fmla="*/ 990600 w 1000759"/>
                    <a:gd name="connsiteY40" fmla="*/ 355600 h 364490"/>
                    <a:gd name="connsiteX41" fmla="*/ 960120 w 1000759"/>
                    <a:gd name="connsiteY41" fmla="*/ 330200 h 364490"/>
                    <a:gd name="connsiteX42" fmla="*/ 938530 w 1000759"/>
                    <a:gd name="connsiteY42" fmla="*/ 312420 h 364490"/>
                    <a:gd name="connsiteX43" fmla="*/ 913130 w 1000759"/>
                    <a:gd name="connsiteY43" fmla="*/ 290830 h 364490"/>
                    <a:gd name="connsiteX44" fmla="*/ 850900 w 1000759"/>
                    <a:gd name="connsiteY44" fmla="*/ 241300 h 364490"/>
                    <a:gd name="connsiteX45" fmla="*/ 774700 w 1000759"/>
                    <a:gd name="connsiteY45" fmla="*/ 185420 h 364490"/>
                    <a:gd name="connsiteX46" fmla="*/ 685800 w 1000759"/>
                    <a:gd name="connsiteY46" fmla="*/ 128270 h 364490"/>
                    <a:gd name="connsiteX47" fmla="*/ 586740 w 1000759"/>
                    <a:gd name="connsiteY47" fmla="*/ 74930 h 364490"/>
                    <a:gd name="connsiteX48" fmla="*/ 478790 w 1000759"/>
                    <a:gd name="connsiteY48" fmla="*/ 33020 h 364490"/>
                    <a:gd name="connsiteX49" fmla="*/ 464820 w 1000759"/>
                    <a:gd name="connsiteY49" fmla="*/ 29210 h 364490"/>
                    <a:gd name="connsiteX50" fmla="*/ 450850 w 1000759"/>
                    <a:gd name="connsiteY50" fmla="*/ 25400 h 364490"/>
                    <a:gd name="connsiteX51" fmla="*/ 436880 w 1000759"/>
                    <a:gd name="connsiteY51" fmla="*/ 21590 h 364490"/>
                    <a:gd name="connsiteX52" fmla="*/ 429260 w 1000759"/>
                    <a:gd name="connsiteY52" fmla="*/ 20320 h 364490"/>
                    <a:gd name="connsiteX53" fmla="*/ 421640 w 1000759"/>
                    <a:gd name="connsiteY53" fmla="*/ 19050 h 364490"/>
                    <a:gd name="connsiteX54" fmla="*/ 407670 w 1000759"/>
                    <a:gd name="connsiteY54" fmla="*/ 16510 h 364490"/>
                    <a:gd name="connsiteX55" fmla="*/ 393700 w 1000759"/>
                    <a:gd name="connsiteY55" fmla="*/ 13970 h 364490"/>
                    <a:gd name="connsiteX56" fmla="*/ 386080 w 1000759"/>
                    <a:gd name="connsiteY56" fmla="*/ 12700 h 364490"/>
                    <a:gd name="connsiteX57" fmla="*/ 378460 w 1000759"/>
                    <a:gd name="connsiteY57" fmla="*/ 11430 h 364490"/>
                    <a:gd name="connsiteX58" fmla="*/ 364490 w 1000759"/>
                    <a:gd name="connsiteY58" fmla="*/ 10160 h 364490"/>
                    <a:gd name="connsiteX59" fmla="*/ 350520 w 1000759"/>
                    <a:gd name="connsiteY59" fmla="*/ 8890 h 364490"/>
                    <a:gd name="connsiteX60" fmla="*/ 342900 w 1000759"/>
                    <a:gd name="connsiteY60" fmla="*/ 8890 h 364490"/>
                    <a:gd name="connsiteX61" fmla="*/ 335280 w 1000759"/>
                    <a:gd name="connsiteY61" fmla="*/ 8890 h 364490"/>
                    <a:gd name="connsiteX62" fmla="*/ 321310 w 1000759"/>
                    <a:gd name="connsiteY62" fmla="*/ 8890 h 364490"/>
                    <a:gd name="connsiteX63" fmla="*/ 307340 w 1000759"/>
                    <a:gd name="connsiteY63" fmla="*/ 10160 h 364490"/>
                    <a:gd name="connsiteX64" fmla="*/ 303530 w 1000759"/>
                    <a:gd name="connsiteY64" fmla="*/ 10160 h 364490"/>
                    <a:gd name="connsiteX65" fmla="*/ 299720 w 1000759"/>
                    <a:gd name="connsiteY65" fmla="*/ 10160 h 364490"/>
                    <a:gd name="connsiteX66" fmla="*/ 293370 w 1000759"/>
                    <a:gd name="connsiteY66" fmla="*/ 11430 h 364490"/>
                    <a:gd name="connsiteX67" fmla="*/ 279400 w 1000759"/>
                    <a:gd name="connsiteY67" fmla="*/ 12700 h 364490"/>
                    <a:gd name="connsiteX68" fmla="*/ 252730 w 1000759"/>
                    <a:gd name="connsiteY68" fmla="*/ 16510 h 364490"/>
                    <a:gd name="connsiteX69" fmla="*/ 200660 w 1000759"/>
                    <a:gd name="connsiteY69" fmla="*/ 27940 h 364490"/>
                    <a:gd name="connsiteX70" fmla="*/ 152400 w 1000759"/>
                    <a:gd name="connsiteY70" fmla="*/ 44450 h 364490"/>
                    <a:gd name="connsiteX71" fmla="*/ 74930 w 1000759"/>
                    <a:gd name="connsiteY71" fmla="*/ 92710 h 364490"/>
                    <a:gd name="connsiteX72" fmla="*/ 48260 w 1000759"/>
                    <a:gd name="connsiteY72" fmla="*/ 123190 h 364490"/>
                    <a:gd name="connsiteX73" fmla="*/ 30480 w 1000759"/>
                    <a:gd name="connsiteY73" fmla="*/ 154940 h 364490"/>
                    <a:gd name="connsiteX74" fmla="*/ 20320 w 1000759"/>
                    <a:gd name="connsiteY74" fmla="*/ 185420 h 364490"/>
                    <a:gd name="connsiteX75" fmla="*/ 15240 w 1000759"/>
                    <a:gd name="connsiteY75" fmla="*/ 212090 h 364490"/>
                    <a:gd name="connsiteX76" fmla="*/ 13970 w 1000759"/>
                    <a:gd name="connsiteY76" fmla="*/ 250190 h 364490"/>
                    <a:gd name="connsiteX77" fmla="*/ 13970 w 1000759"/>
                    <a:gd name="connsiteY77" fmla="*/ 260350 h 364490"/>
                    <a:gd name="connsiteX78" fmla="*/ 13970 w 1000759"/>
                    <a:gd name="connsiteY78" fmla="*/ 264160 h 364490"/>
                    <a:gd name="connsiteX79" fmla="*/ 6350 w 1000759"/>
                    <a:gd name="connsiteY79" fmla="*/ 273050 h 364490"/>
                    <a:gd name="connsiteX80" fmla="*/ 0 w 1000759"/>
                    <a:gd name="connsiteY80" fmla="*/ 267970 h 364490"/>
                    <a:gd name="connsiteX81" fmla="*/ 0 w 1000759"/>
                    <a:gd name="connsiteY81" fmla="*/ 267970 h 364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1000759" h="364490">
                      <a:moveTo>
                        <a:pt x="0" y="267970"/>
                      </a:moveTo>
                      <a:cubicBezTo>
                        <a:pt x="0" y="267970"/>
                        <a:pt x="0" y="266700"/>
                        <a:pt x="0" y="264160"/>
                      </a:cubicBezTo>
                      <a:cubicBezTo>
                        <a:pt x="0" y="261620"/>
                        <a:pt x="0" y="257810"/>
                        <a:pt x="0" y="254000"/>
                      </a:cubicBezTo>
                      <a:cubicBezTo>
                        <a:pt x="0" y="245110"/>
                        <a:pt x="0" y="231140"/>
                        <a:pt x="2540" y="213360"/>
                      </a:cubicBezTo>
                      <a:cubicBezTo>
                        <a:pt x="3810" y="204470"/>
                        <a:pt x="5080" y="195580"/>
                        <a:pt x="7620" y="184150"/>
                      </a:cubicBezTo>
                      <a:cubicBezTo>
                        <a:pt x="10160" y="173990"/>
                        <a:pt x="13970" y="162560"/>
                        <a:pt x="19050" y="151130"/>
                      </a:cubicBezTo>
                      <a:cubicBezTo>
                        <a:pt x="24130" y="139700"/>
                        <a:pt x="30480" y="128270"/>
                        <a:pt x="38100" y="116840"/>
                      </a:cubicBezTo>
                      <a:cubicBezTo>
                        <a:pt x="45720" y="105410"/>
                        <a:pt x="55880" y="95250"/>
                        <a:pt x="67310" y="85090"/>
                      </a:cubicBezTo>
                      <a:cubicBezTo>
                        <a:pt x="90170" y="64770"/>
                        <a:pt x="118110" y="48260"/>
                        <a:pt x="149860" y="35560"/>
                      </a:cubicBezTo>
                      <a:cubicBezTo>
                        <a:pt x="166370" y="29210"/>
                        <a:pt x="182880" y="24130"/>
                        <a:pt x="199390" y="19050"/>
                      </a:cubicBezTo>
                      <a:cubicBezTo>
                        <a:pt x="217170" y="13970"/>
                        <a:pt x="234950" y="11430"/>
                        <a:pt x="252730" y="7620"/>
                      </a:cubicBezTo>
                      <a:cubicBezTo>
                        <a:pt x="261620" y="6350"/>
                        <a:pt x="270510" y="5080"/>
                        <a:pt x="280670" y="3810"/>
                      </a:cubicBezTo>
                      <a:cubicBezTo>
                        <a:pt x="285750" y="3810"/>
                        <a:pt x="289560" y="2540"/>
                        <a:pt x="294640" y="2540"/>
                      </a:cubicBezTo>
                      <a:lnTo>
                        <a:pt x="302260" y="1270"/>
                      </a:lnTo>
                      <a:cubicBezTo>
                        <a:pt x="303530" y="1270"/>
                        <a:pt x="304800" y="1270"/>
                        <a:pt x="306070" y="1270"/>
                      </a:cubicBezTo>
                      <a:lnTo>
                        <a:pt x="309880" y="1270"/>
                      </a:lnTo>
                      <a:cubicBezTo>
                        <a:pt x="314960" y="1270"/>
                        <a:pt x="318770" y="1270"/>
                        <a:pt x="323850" y="0"/>
                      </a:cubicBezTo>
                      <a:cubicBezTo>
                        <a:pt x="328930" y="0"/>
                        <a:pt x="334010" y="0"/>
                        <a:pt x="337820" y="0"/>
                      </a:cubicBezTo>
                      <a:lnTo>
                        <a:pt x="345440" y="0"/>
                      </a:lnTo>
                      <a:cubicBezTo>
                        <a:pt x="347980" y="0"/>
                        <a:pt x="350520" y="0"/>
                        <a:pt x="353060" y="0"/>
                      </a:cubicBezTo>
                      <a:cubicBezTo>
                        <a:pt x="358140" y="0"/>
                        <a:pt x="363220" y="0"/>
                        <a:pt x="367030" y="1270"/>
                      </a:cubicBezTo>
                      <a:cubicBezTo>
                        <a:pt x="372110" y="1270"/>
                        <a:pt x="377190" y="2540"/>
                        <a:pt x="381000" y="2540"/>
                      </a:cubicBezTo>
                      <a:lnTo>
                        <a:pt x="388620" y="3810"/>
                      </a:lnTo>
                      <a:lnTo>
                        <a:pt x="396240" y="5080"/>
                      </a:lnTo>
                      <a:cubicBezTo>
                        <a:pt x="401320" y="6350"/>
                        <a:pt x="406400" y="6350"/>
                        <a:pt x="410210" y="7620"/>
                      </a:cubicBezTo>
                      <a:lnTo>
                        <a:pt x="424180" y="10160"/>
                      </a:lnTo>
                      <a:lnTo>
                        <a:pt x="431800" y="11430"/>
                      </a:lnTo>
                      <a:lnTo>
                        <a:pt x="439420" y="12700"/>
                      </a:lnTo>
                      <a:lnTo>
                        <a:pt x="453390" y="16510"/>
                      </a:lnTo>
                      <a:lnTo>
                        <a:pt x="467360" y="20320"/>
                      </a:lnTo>
                      <a:cubicBezTo>
                        <a:pt x="472440" y="21590"/>
                        <a:pt x="476250" y="22860"/>
                        <a:pt x="481330" y="24130"/>
                      </a:cubicBezTo>
                      <a:cubicBezTo>
                        <a:pt x="518160" y="36830"/>
                        <a:pt x="554990" y="50800"/>
                        <a:pt x="589280" y="68580"/>
                      </a:cubicBezTo>
                      <a:cubicBezTo>
                        <a:pt x="623570" y="85090"/>
                        <a:pt x="656590" y="104140"/>
                        <a:pt x="688340" y="123190"/>
                      </a:cubicBezTo>
                      <a:cubicBezTo>
                        <a:pt x="720090" y="142240"/>
                        <a:pt x="749300" y="162560"/>
                        <a:pt x="775970" y="181610"/>
                      </a:cubicBezTo>
                      <a:cubicBezTo>
                        <a:pt x="803910" y="200660"/>
                        <a:pt x="829310" y="219710"/>
                        <a:pt x="852170" y="237490"/>
                      </a:cubicBezTo>
                      <a:cubicBezTo>
                        <a:pt x="875030" y="255270"/>
                        <a:pt x="896620" y="271780"/>
                        <a:pt x="914400" y="288290"/>
                      </a:cubicBezTo>
                      <a:cubicBezTo>
                        <a:pt x="923290" y="295910"/>
                        <a:pt x="932180" y="303530"/>
                        <a:pt x="939800" y="309880"/>
                      </a:cubicBezTo>
                      <a:cubicBezTo>
                        <a:pt x="947420" y="316230"/>
                        <a:pt x="955040" y="322580"/>
                        <a:pt x="961390" y="328930"/>
                      </a:cubicBezTo>
                      <a:cubicBezTo>
                        <a:pt x="974090" y="340360"/>
                        <a:pt x="984250" y="349250"/>
                        <a:pt x="990600" y="355600"/>
                      </a:cubicBezTo>
                      <a:cubicBezTo>
                        <a:pt x="996950" y="361950"/>
                        <a:pt x="1000760" y="364490"/>
                        <a:pt x="1000760" y="364490"/>
                      </a:cubicBezTo>
                      <a:cubicBezTo>
                        <a:pt x="1000760" y="364490"/>
                        <a:pt x="996950" y="360680"/>
                        <a:pt x="990600" y="355600"/>
                      </a:cubicBezTo>
                      <a:cubicBezTo>
                        <a:pt x="984250" y="349250"/>
                        <a:pt x="974090" y="340360"/>
                        <a:pt x="960120" y="330200"/>
                      </a:cubicBezTo>
                      <a:cubicBezTo>
                        <a:pt x="953770" y="325120"/>
                        <a:pt x="946150" y="318770"/>
                        <a:pt x="938530" y="312420"/>
                      </a:cubicBezTo>
                      <a:cubicBezTo>
                        <a:pt x="930910" y="306070"/>
                        <a:pt x="922020" y="298450"/>
                        <a:pt x="913130" y="290830"/>
                      </a:cubicBezTo>
                      <a:cubicBezTo>
                        <a:pt x="895350" y="275590"/>
                        <a:pt x="873760" y="259080"/>
                        <a:pt x="850900" y="241300"/>
                      </a:cubicBezTo>
                      <a:cubicBezTo>
                        <a:pt x="828040" y="223520"/>
                        <a:pt x="802640" y="204470"/>
                        <a:pt x="774700" y="185420"/>
                      </a:cubicBezTo>
                      <a:cubicBezTo>
                        <a:pt x="746760" y="166370"/>
                        <a:pt x="717550" y="147320"/>
                        <a:pt x="685800" y="128270"/>
                      </a:cubicBezTo>
                      <a:cubicBezTo>
                        <a:pt x="654050" y="109220"/>
                        <a:pt x="621030" y="91440"/>
                        <a:pt x="586740" y="74930"/>
                      </a:cubicBezTo>
                      <a:cubicBezTo>
                        <a:pt x="552450" y="58420"/>
                        <a:pt x="515620" y="44450"/>
                        <a:pt x="478790" y="33020"/>
                      </a:cubicBezTo>
                      <a:cubicBezTo>
                        <a:pt x="473710" y="31750"/>
                        <a:pt x="469900" y="30480"/>
                        <a:pt x="464820" y="29210"/>
                      </a:cubicBezTo>
                      <a:lnTo>
                        <a:pt x="450850" y="25400"/>
                      </a:lnTo>
                      <a:lnTo>
                        <a:pt x="436880" y="21590"/>
                      </a:lnTo>
                      <a:lnTo>
                        <a:pt x="429260" y="20320"/>
                      </a:lnTo>
                      <a:lnTo>
                        <a:pt x="421640" y="19050"/>
                      </a:lnTo>
                      <a:lnTo>
                        <a:pt x="407670" y="16510"/>
                      </a:lnTo>
                      <a:cubicBezTo>
                        <a:pt x="402590" y="15240"/>
                        <a:pt x="398780" y="15240"/>
                        <a:pt x="393700" y="13970"/>
                      </a:cubicBezTo>
                      <a:lnTo>
                        <a:pt x="386080" y="12700"/>
                      </a:lnTo>
                      <a:lnTo>
                        <a:pt x="378460" y="11430"/>
                      </a:lnTo>
                      <a:cubicBezTo>
                        <a:pt x="373380" y="11430"/>
                        <a:pt x="369570" y="10160"/>
                        <a:pt x="364490" y="10160"/>
                      </a:cubicBezTo>
                      <a:cubicBezTo>
                        <a:pt x="359410" y="10160"/>
                        <a:pt x="355600" y="10160"/>
                        <a:pt x="350520" y="8890"/>
                      </a:cubicBezTo>
                      <a:cubicBezTo>
                        <a:pt x="347980" y="8890"/>
                        <a:pt x="345440" y="8890"/>
                        <a:pt x="342900" y="8890"/>
                      </a:cubicBezTo>
                      <a:lnTo>
                        <a:pt x="335280" y="8890"/>
                      </a:lnTo>
                      <a:cubicBezTo>
                        <a:pt x="330200" y="8890"/>
                        <a:pt x="326390" y="8890"/>
                        <a:pt x="321310" y="8890"/>
                      </a:cubicBezTo>
                      <a:cubicBezTo>
                        <a:pt x="316230" y="8890"/>
                        <a:pt x="312420" y="10160"/>
                        <a:pt x="307340" y="10160"/>
                      </a:cubicBezTo>
                      <a:lnTo>
                        <a:pt x="303530" y="10160"/>
                      </a:lnTo>
                      <a:cubicBezTo>
                        <a:pt x="302260" y="10160"/>
                        <a:pt x="300990" y="10160"/>
                        <a:pt x="299720" y="10160"/>
                      </a:cubicBezTo>
                      <a:lnTo>
                        <a:pt x="293370" y="11430"/>
                      </a:lnTo>
                      <a:cubicBezTo>
                        <a:pt x="288290" y="11430"/>
                        <a:pt x="284480" y="12700"/>
                        <a:pt x="279400" y="12700"/>
                      </a:cubicBezTo>
                      <a:cubicBezTo>
                        <a:pt x="270510" y="13970"/>
                        <a:pt x="261620" y="15240"/>
                        <a:pt x="252730" y="16510"/>
                      </a:cubicBezTo>
                      <a:cubicBezTo>
                        <a:pt x="234950" y="20320"/>
                        <a:pt x="217170" y="22860"/>
                        <a:pt x="200660" y="27940"/>
                      </a:cubicBezTo>
                      <a:cubicBezTo>
                        <a:pt x="184150" y="31750"/>
                        <a:pt x="167640" y="38100"/>
                        <a:pt x="152400" y="44450"/>
                      </a:cubicBezTo>
                      <a:cubicBezTo>
                        <a:pt x="121920" y="57150"/>
                        <a:pt x="95250" y="73660"/>
                        <a:pt x="74930" y="92710"/>
                      </a:cubicBezTo>
                      <a:cubicBezTo>
                        <a:pt x="64770" y="102870"/>
                        <a:pt x="55880" y="113030"/>
                        <a:pt x="48260" y="123190"/>
                      </a:cubicBezTo>
                      <a:cubicBezTo>
                        <a:pt x="40640" y="133350"/>
                        <a:pt x="35560" y="144780"/>
                        <a:pt x="30480" y="154940"/>
                      </a:cubicBezTo>
                      <a:cubicBezTo>
                        <a:pt x="25400" y="165100"/>
                        <a:pt x="22860" y="175260"/>
                        <a:pt x="20320" y="185420"/>
                      </a:cubicBezTo>
                      <a:cubicBezTo>
                        <a:pt x="17780" y="195580"/>
                        <a:pt x="16510" y="204470"/>
                        <a:pt x="15240" y="212090"/>
                      </a:cubicBezTo>
                      <a:cubicBezTo>
                        <a:pt x="13970" y="228600"/>
                        <a:pt x="13970" y="241300"/>
                        <a:pt x="13970" y="250190"/>
                      </a:cubicBezTo>
                      <a:cubicBezTo>
                        <a:pt x="13970" y="254000"/>
                        <a:pt x="13970" y="257810"/>
                        <a:pt x="13970" y="260350"/>
                      </a:cubicBezTo>
                      <a:cubicBezTo>
                        <a:pt x="13970" y="262890"/>
                        <a:pt x="13970" y="264160"/>
                        <a:pt x="13970" y="264160"/>
                      </a:cubicBezTo>
                      <a:cubicBezTo>
                        <a:pt x="13970" y="269240"/>
                        <a:pt x="10160" y="273050"/>
                        <a:pt x="6350" y="273050"/>
                      </a:cubicBezTo>
                      <a:cubicBezTo>
                        <a:pt x="3810" y="276860"/>
                        <a:pt x="0" y="273050"/>
                        <a:pt x="0" y="267970"/>
                      </a:cubicBezTo>
                      <a:cubicBezTo>
                        <a:pt x="0" y="267970"/>
                        <a:pt x="0" y="267970"/>
                        <a:pt x="0" y="267970"/>
                      </a:cubicBezTo>
                      <a:close/>
                    </a:path>
                  </a:pathLst>
                </a:custGeom>
                <a:solidFill>
                  <a:srgbClr val="9CB86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01DDC7E3-A5D8-4770-97B1-4EFBE5F892DF}"/>
                    </a:ext>
                  </a:extLst>
                </p:cNvPr>
                <p:cNvSpPr/>
                <p:nvPr/>
              </p:nvSpPr>
              <p:spPr>
                <a:xfrm>
                  <a:off x="6605032" y="3684371"/>
                  <a:ext cx="59147" cy="33196"/>
                </a:xfrm>
                <a:custGeom>
                  <a:avLst/>
                  <a:gdLst>
                    <a:gd name="connsiteX0" fmla="*/ 237 w 59147"/>
                    <a:gd name="connsiteY0" fmla="*/ 16409 h 33196"/>
                    <a:gd name="connsiteX1" fmla="*/ 31987 w 59147"/>
                    <a:gd name="connsiteY1" fmla="*/ 1169 h 33196"/>
                    <a:gd name="connsiteX2" fmla="*/ 58658 w 59147"/>
                    <a:gd name="connsiteY2" fmla="*/ 22759 h 33196"/>
                    <a:gd name="connsiteX3" fmla="*/ 28178 w 59147"/>
                    <a:gd name="connsiteY3" fmla="*/ 31649 h 33196"/>
                    <a:gd name="connsiteX4" fmla="*/ 237 w 59147"/>
                    <a:gd name="connsiteY4" fmla="*/ 16409 h 33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147" h="33196">
                      <a:moveTo>
                        <a:pt x="237" y="16409"/>
                      </a:moveTo>
                      <a:cubicBezTo>
                        <a:pt x="237" y="16409"/>
                        <a:pt x="-4842" y="-5181"/>
                        <a:pt x="31987" y="1169"/>
                      </a:cubicBezTo>
                      <a:cubicBezTo>
                        <a:pt x="65008" y="7519"/>
                        <a:pt x="58658" y="22759"/>
                        <a:pt x="58658" y="22759"/>
                      </a:cubicBezTo>
                      <a:cubicBezTo>
                        <a:pt x="58658" y="22759"/>
                        <a:pt x="57387" y="37999"/>
                        <a:pt x="28178" y="31649"/>
                      </a:cubicBezTo>
                      <a:cubicBezTo>
                        <a:pt x="-1032" y="26569"/>
                        <a:pt x="237" y="16409"/>
                        <a:pt x="237" y="16409"/>
                      </a:cubicBezTo>
                      <a:close/>
                    </a:path>
                  </a:pathLst>
                </a:custGeom>
                <a:solidFill>
                  <a:srgbClr val="3B2645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0" name="Graphic 1">
                <a:extLst>
                  <a:ext uri="{FF2B5EF4-FFF2-40B4-BE49-F238E27FC236}">
                    <a16:creationId xmlns:a16="http://schemas.microsoft.com/office/drawing/2014/main" id="{FFEF2C00-044C-43CE-A1C3-0024DA6E0F68}"/>
                  </a:ext>
                </a:extLst>
              </p:cNvPr>
              <p:cNvGrpSpPr/>
              <p:nvPr/>
            </p:nvGrpSpPr>
            <p:grpSpPr>
              <a:xfrm>
                <a:off x="6688996" y="3400142"/>
                <a:ext cx="703531" cy="554637"/>
                <a:chOff x="6688996" y="3400142"/>
                <a:chExt cx="703531" cy="554637"/>
              </a:xfrm>
            </p:grpSpPr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BAF98C4C-C0BF-4776-A57A-0D2107B3D6F3}"/>
                    </a:ext>
                  </a:extLst>
                </p:cNvPr>
                <p:cNvSpPr/>
                <p:nvPr/>
              </p:nvSpPr>
              <p:spPr>
                <a:xfrm>
                  <a:off x="6755820" y="3468785"/>
                  <a:ext cx="553386" cy="464142"/>
                </a:xfrm>
                <a:custGeom>
                  <a:avLst/>
                  <a:gdLst>
                    <a:gd name="connsiteX0" fmla="*/ 210129 w 553386"/>
                    <a:gd name="connsiteY0" fmla="*/ 855 h 464142"/>
                    <a:gd name="connsiteX1" fmla="*/ 234259 w 553386"/>
                    <a:gd name="connsiteY1" fmla="*/ 3394 h 464142"/>
                    <a:gd name="connsiteX2" fmla="*/ 283789 w 553386"/>
                    <a:gd name="connsiteY2" fmla="*/ 17364 h 464142"/>
                    <a:gd name="connsiteX3" fmla="*/ 354909 w 553386"/>
                    <a:gd name="connsiteY3" fmla="*/ 140555 h 464142"/>
                    <a:gd name="connsiteX4" fmla="*/ 484449 w 553386"/>
                    <a:gd name="connsiteY4" fmla="*/ 276444 h 464142"/>
                    <a:gd name="connsiteX5" fmla="*/ 550489 w 553386"/>
                    <a:gd name="connsiteY5" fmla="*/ 435194 h 464142"/>
                    <a:gd name="connsiteX6" fmla="*/ 459049 w 553386"/>
                    <a:gd name="connsiteY6" fmla="*/ 375505 h 464142"/>
                    <a:gd name="connsiteX7" fmla="*/ 377769 w 553386"/>
                    <a:gd name="connsiteY7" fmla="*/ 431384 h 464142"/>
                    <a:gd name="connsiteX8" fmla="*/ 272359 w 553386"/>
                    <a:gd name="connsiteY8" fmla="*/ 460594 h 464142"/>
                    <a:gd name="connsiteX9" fmla="*/ 224099 w 553386"/>
                    <a:gd name="connsiteY9" fmla="*/ 411064 h 464142"/>
                    <a:gd name="connsiteX10" fmla="*/ 221559 w 553386"/>
                    <a:gd name="connsiteY10" fmla="*/ 408524 h 464142"/>
                    <a:gd name="connsiteX11" fmla="*/ 217749 w 553386"/>
                    <a:gd name="connsiteY11" fmla="*/ 408524 h 464142"/>
                    <a:gd name="connsiteX12" fmla="*/ 150439 w 553386"/>
                    <a:gd name="connsiteY12" fmla="*/ 437734 h 464142"/>
                    <a:gd name="connsiteX13" fmla="*/ 132659 w 553386"/>
                    <a:gd name="connsiteY13" fmla="*/ 444084 h 464142"/>
                    <a:gd name="connsiteX14" fmla="*/ 3119 w 553386"/>
                    <a:gd name="connsiteY14" fmla="*/ 364074 h 464142"/>
                    <a:gd name="connsiteX15" fmla="*/ 210129 w 553386"/>
                    <a:gd name="connsiteY15" fmla="*/ 855 h 46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53386" h="464142">
                      <a:moveTo>
                        <a:pt x="210129" y="855"/>
                      </a:moveTo>
                      <a:cubicBezTo>
                        <a:pt x="212669" y="-1686"/>
                        <a:pt x="231719" y="2124"/>
                        <a:pt x="234259" y="3394"/>
                      </a:cubicBezTo>
                      <a:cubicBezTo>
                        <a:pt x="250769" y="5934"/>
                        <a:pt x="268549" y="9744"/>
                        <a:pt x="283789" y="17364"/>
                      </a:cubicBezTo>
                      <a:cubicBezTo>
                        <a:pt x="330779" y="38955"/>
                        <a:pt x="354909" y="89755"/>
                        <a:pt x="354909" y="140555"/>
                      </a:cubicBezTo>
                      <a:cubicBezTo>
                        <a:pt x="354909" y="284064"/>
                        <a:pt x="451429" y="261205"/>
                        <a:pt x="484449" y="276444"/>
                      </a:cubicBezTo>
                      <a:cubicBezTo>
                        <a:pt x="517469" y="291684"/>
                        <a:pt x="565729" y="379314"/>
                        <a:pt x="550489" y="435194"/>
                      </a:cubicBezTo>
                      <a:cubicBezTo>
                        <a:pt x="550489" y="435194"/>
                        <a:pt x="500959" y="350105"/>
                        <a:pt x="459049" y="375505"/>
                      </a:cubicBezTo>
                      <a:cubicBezTo>
                        <a:pt x="431109" y="392014"/>
                        <a:pt x="405709" y="413605"/>
                        <a:pt x="377769" y="431384"/>
                      </a:cubicBezTo>
                      <a:cubicBezTo>
                        <a:pt x="349829" y="449164"/>
                        <a:pt x="306649" y="473294"/>
                        <a:pt x="272359" y="460594"/>
                      </a:cubicBezTo>
                      <a:cubicBezTo>
                        <a:pt x="249499" y="452974"/>
                        <a:pt x="236799" y="430114"/>
                        <a:pt x="224099" y="411064"/>
                      </a:cubicBezTo>
                      <a:cubicBezTo>
                        <a:pt x="222829" y="409794"/>
                        <a:pt x="222829" y="408524"/>
                        <a:pt x="221559" y="408524"/>
                      </a:cubicBezTo>
                      <a:cubicBezTo>
                        <a:pt x="220289" y="408524"/>
                        <a:pt x="219019" y="408524"/>
                        <a:pt x="217749" y="408524"/>
                      </a:cubicBezTo>
                      <a:cubicBezTo>
                        <a:pt x="194889" y="417414"/>
                        <a:pt x="173299" y="427574"/>
                        <a:pt x="150439" y="437734"/>
                      </a:cubicBezTo>
                      <a:cubicBezTo>
                        <a:pt x="145359" y="440274"/>
                        <a:pt x="139009" y="442814"/>
                        <a:pt x="132659" y="444084"/>
                      </a:cubicBezTo>
                      <a:cubicBezTo>
                        <a:pt x="78049" y="456784"/>
                        <a:pt x="19629" y="416144"/>
                        <a:pt x="3119" y="364074"/>
                      </a:cubicBezTo>
                      <a:cubicBezTo>
                        <a:pt x="-29901" y="268824"/>
                        <a:pt x="210129" y="855"/>
                        <a:pt x="210129" y="855"/>
                      </a:cubicBezTo>
                      <a:close/>
                    </a:path>
                  </a:pathLst>
                </a:custGeom>
                <a:solidFill>
                  <a:srgbClr val="E3171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3CF1DAF1-0545-4A5E-A829-A69BC2E30799}"/>
                    </a:ext>
                  </a:extLst>
                </p:cNvPr>
                <p:cNvSpPr/>
                <p:nvPr/>
              </p:nvSpPr>
              <p:spPr>
                <a:xfrm>
                  <a:off x="7250430" y="3815079"/>
                  <a:ext cx="142097" cy="139700"/>
                </a:xfrm>
                <a:custGeom>
                  <a:avLst/>
                  <a:gdLst>
                    <a:gd name="connsiteX0" fmla="*/ 58420 w 142097"/>
                    <a:gd name="connsiteY0" fmla="*/ 139700 h 139700"/>
                    <a:gd name="connsiteX1" fmla="*/ 73660 w 142097"/>
                    <a:gd name="connsiteY1" fmla="*/ 137160 h 139700"/>
                    <a:gd name="connsiteX2" fmla="*/ 88900 w 142097"/>
                    <a:gd name="connsiteY2" fmla="*/ 130810 h 139700"/>
                    <a:gd name="connsiteX3" fmla="*/ 129539 w 142097"/>
                    <a:gd name="connsiteY3" fmla="*/ 96520 h 139700"/>
                    <a:gd name="connsiteX4" fmla="*/ 140970 w 142097"/>
                    <a:gd name="connsiteY4" fmla="*/ 44450 h 139700"/>
                    <a:gd name="connsiteX5" fmla="*/ 138430 w 142097"/>
                    <a:gd name="connsiteY5" fmla="*/ 43180 h 139700"/>
                    <a:gd name="connsiteX6" fmla="*/ 138430 w 142097"/>
                    <a:gd name="connsiteY6" fmla="*/ 44450 h 139700"/>
                    <a:gd name="connsiteX7" fmla="*/ 137160 w 142097"/>
                    <a:gd name="connsiteY7" fmla="*/ 49530 h 139700"/>
                    <a:gd name="connsiteX8" fmla="*/ 134620 w 142097"/>
                    <a:gd name="connsiteY8" fmla="*/ 36830 h 139700"/>
                    <a:gd name="connsiteX9" fmla="*/ 128270 w 142097"/>
                    <a:gd name="connsiteY9" fmla="*/ 27940 h 139700"/>
                    <a:gd name="connsiteX10" fmla="*/ 120650 w 142097"/>
                    <a:gd name="connsiteY10" fmla="*/ 17780 h 139700"/>
                    <a:gd name="connsiteX11" fmla="*/ 100330 w 142097"/>
                    <a:gd name="connsiteY11" fmla="*/ 2540 h 139700"/>
                    <a:gd name="connsiteX12" fmla="*/ 100330 w 142097"/>
                    <a:gd name="connsiteY12" fmla="*/ 8890 h 139700"/>
                    <a:gd name="connsiteX13" fmla="*/ 73660 w 142097"/>
                    <a:gd name="connsiteY13" fmla="*/ 0 h 139700"/>
                    <a:gd name="connsiteX14" fmla="*/ 77470 w 142097"/>
                    <a:gd name="connsiteY14" fmla="*/ 7620 h 139700"/>
                    <a:gd name="connsiteX15" fmla="*/ 12700 w 142097"/>
                    <a:gd name="connsiteY15" fmla="*/ 27940 h 139700"/>
                    <a:gd name="connsiteX16" fmla="*/ 0 w 142097"/>
                    <a:gd name="connsiteY16" fmla="*/ 63500 h 139700"/>
                    <a:gd name="connsiteX17" fmla="*/ 2539 w 142097"/>
                    <a:gd name="connsiteY17" fmla="*/ 82550 h 139700"/>
                    <a:gd name="connsiteX18" fmla="*/ 3810 w 142097"/>
                    <a:gd name="connsiteY18" fmla="*/ 96520 h 139700"/>
                    <a:gd name="connsiteX19" fmla="*/ 35560 w 142097"/>
                    <a:gd name="connsiteY19" fmla="*/ 123190 h 139700"/>
                    <a:gd name="connsiteX20" fmla="*/ 66039 w 142097"/>
                    <a:gd name="connsiteY20" fmla="*/ 133350 h 139700"/>
                    <a:gd name="connsiteX21" fmla="*/ 58420 w 142097"/>
                    <a:gd name="connsiteY21" fmla="*/ 139700 h 13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42097" h="139700">
                      <a:moveTo>
                        <a:pt x="58420" y="139700"/>
                      </a:moveTo>
                      <a:cubicBezTo>
                        <a:pt x="62230" y="138430"/>
                        <a:pt x="68580" y="138430"/>
                        <a:pt x="73660" y="137160"/>
                      </a:cubicBezTo>
                      <a:cubicBezTo>
                        <a:pt x="78739" y="135890"/>
                        <a:pt x="83820" y="133350"/>
                        <a:pt x="88900" y="130810"/>
                      </a:cubicBezTo>
                      <a:cubicBezTo>
                        <a:pt x="104139" y="123190"/>
                        <a:pt x="120650" y="113030"/>
                        <a:pt x="129539" y="96520"/>
                      </a:cubicBezTo>
                      <a:cubicBezTo>
                        <a:pt x="138430" y="80010"/>
                        <a:pt x="144780" y="63500"/>
                        <a:pt x="140970" y="44450"/>
                      </a:cubicBezTo>
                      <a:cubicBezTo>
                        <a:pt x="140970" y="43180"/>
                        <a:pt x="139700" y="41910"/>
                        <a:pt x="138430" y="43180"/>
                      </a:cubicBezTo>
                      <a:cubicBezTo>
                        <a:pt x="138430" y="43180"/>
                        <a:pt x="138430" y="43180"/>
                        <a:pt x="138430" y="44450"/>
                      </a:cubicBezTo>
                      <a:cubicBezTo>
                        <a:pt x="138430" y="45720"/>
                        <a:pt x="138430" y="48260"/>
                        <a:pt x="137160" y="49530"/>
                      </a:cubicBezTo>
                      <a:cubicBezTo>
                        <a:pt x="137160" y="45720"/>
                        <a:pt x="135889" y="40640"/>
                        <a:pt x="134620" y="36830"/>
                      </a:cubicBezTo>
                      <a:cubicBezTo>
                        <a:pt x="133350" y="34290"/>
                        <a:pt x="129539" y="30480"/>
                        <a:pt x="128270" y="27940"/>
                      </a:cubicBezTo>
                      <a:cubicBezTo>
                        <a:pt x="125730" y="24130"/>
                        <a:pt x="124460" y="21590"/>
                        <a:pt x="120650" y="17780"/>
                      </a:cubicBezTo>
                      <a:cubicBezTo>
                        <a:pt x="115570" y="11430"/>
                        <a:pt x="107950" y="6350"/>
                        <a:pt x="100330" y="2540"/>
                      </a:cubicBezTo>
                      <a:cubicBezTo>
                        <a:pt x="99060" y="5080"/>
                        <a:pt x="99060" y="7620"/>
                        <a:pt x="100330" y="8890"/>
                      </a:cubicBezTo>
                      <a:cubicBezTo>
                        <a:pt x="92710" y="2540"/>
                        <a:pt x="82550" y="0"/>
                        <a:pt x="73660" y="0"/>
                      </a:cubicBezTo>
                      <a:cubicBezTo>
                        <a:pt x="74930" y="2540"/>
                        <a:pt x="76200" y="5080"/>
                        <a:pt x="77470" y="7620"/>
                      </a:cubicBezTo>
                      <a:cubicBezTo>
                        <a:pt x="54610" y="0"/>
                        <a:pt x="26670" y="8890"/>
                        <a:pt x="12700" y="27940"/>
                      </a:cubicBezTo>
                      <a:cubicBezTo>
                        <a:pt x="5080" y="38100"/>
                        <a:pt x="0" y="50800"/>
                        <a:pt x="0" y="63500"/>
                      </a:cubicBezTo>
                      <a:cubicBezTo>
                        <a:pt x="0" y="69850"/>
                        <a:pt x="1270" y="76200"/>
                        <a:pt x="2539" y="82550"/>
                      </a:cubicBezTo>
                      <a:cubicBezTo>
                        <a:pt x="2539" y="85090"/>
                        <a:pt x="3810" y="96520"/>
                        <a:pt x="3810" y="96520"/>
                      </a:cubicBezTo>
                      <a:cubicBezTo>
                        <a:pt x="16510" y="104140"/>
                        <a:pt x="22860" y="115570"/>
                        <a:pt x="35560" y="123190"/>
                      </a:cubicBezTo>
                      <a:cubicBezTo>
                        <a:pt x="44450" y="128270"/>
                        <a:pt x="55880" y="132080"/>
                        <a:pt x="66039" y="133350"/>
                      </a:cubicBezTo>
                      <a:cubicBezTo>
                        <a:pt x="62230" y="138430"/>
                        <a:pt x="59689" y="138430"/>
                        <a:pt x="58420" y="139700"/>
                      </a:cubicBezTo>
                      <a:close/>
                    </a:path>
                  </a:pathLst>
                </a:custGeom>
                <a:solidFill>
                  <a:srgbClr val="F4F4F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55506627-1E23-4B8D-9E6C-60F6A5F26911}"/>
                    </a:ext>
                  </a:extLst>
                </p:cNvPr>
                <p:cNvSpPr/>
                <p:nvPr/>
              </p:nvSpPr>
              <p:spPr>
                <a:xfrm>
                  <a:off x="6688996" y="3400142"/>
                  <a:ext cx="326981" cy="469513"/>
                </a:xfrm>
                <a:custGeom>
                  <a:avLst/>
                  <a:gdLst>
                    <a:gd name="connsiteX0" fmla="*/ 77563 w 326981"/>
                    <a:gd name="connsiteY0" fmla="*/ 458117 h 469513"/>
                    <a:gd name="connsiteX1" fmla="*/ 148684 w 326981"/>
                    <a:gd name="connsiteY1" fmla="*/ 383187 h 469513"/>
                    <a:gd name="connsiteX2" fmla="*/ 274413 w 326981"/>
                    <a:gd name="connsiteY2" fmla="*/ 188877 h 469513"/>
                    <a:gd name="connsiteX3" fmla="*/ 302354 w 326981"/>
                    <a:gd name="connsiteY3" fmla="*/ 119027 h 469513"/>
                    <a:gd name="connsiteX4" fmla="*/ 326484 w 326981"/>
                    <a:gd name="connsiteY4" fmla="*/ 64417 h 469513"/>
                    <a:gd name="connsiteX5" fmla="*/ 288384 w 326981"/>
                    <a:gd name="connsiteY5" fmla="*/ 8537 h 469513"/>
                    <a:gd name="connsiteX6" fmla="*/ 169004 w 326981"/>
                    <a:gd name="connsiteY6" fmla="*/ 69498 h 469513"/>
                    <a:gd name="connsiteX7" fmla="*/ 85184 w 326981"/>
                    <a:gd name="connsiteY7" fmla="*/ 202848 h 469513"/>
                    <a:gd name="connsiteX8" fmla="*/ 17873 w 326981"/>
                    <a:gd name="connsiteY8" fmla="*/ 348898 h 469513"/>
                    <a:gd name="connsiteX9" fmla="*/ 5173 w 326981"/>
                    <a:gd name="connsiteY9" fmla="*/ 447957 h 469513"/>
                    <a:gd name="connsiteX10" fmla="*/ 6444 w 326981"/>
                    <a:gd name="connsiteY10" fmla="*/ 450498 h 469513"/>
                    <a:gd name="connsiteX11" fmla="*/ 77563 w 326981"/>
                    <a:gd name="connsiteY11" fmla="*/ 458117 h 469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6981" h="469513">
                      <a:moveTo>
                        <a:pt x="77563" y="458117"/>
                      </a:moveTo>
                      <a:cubicBezTo>
                        <a:pt x="105504" y="440337"/>
                        <a:pt x="128363" y="407317"/>
                        <a:pt x="148684" y="383187"/>
                      </a:cubicBezTo>
                      <a:cubicBezTo>
                        <a:pt x="198213" y="324767"/>
                        <a:pt x="242663" y="259998"/>
                        <a:pt x="274413" y="188877"/>
                      </a:cubicBezTo>
                      <a:cubicBezTo>
                        <a:pt x="284573" y="166017"/>
                        <a:pt x="290923" y="140617"/>
                        <a:pt x="302354" y="119027"/>
                      </a:cubicBezTo>
                      <a:cubicBezTo>
                        <a:pt x="311244" y="102517"/>
                        <a:pt x="330294" y="86007"/>
                        <a:pt x="326484" y="64417"/>
                      </a:cubicBezTo>
                      <a:cubicBezTo>
                        <a:pt x="322673" y="44098"/>
                        <a:pt x="306163" y="19967"/>
                        <a:pt x="288384" y="8537"/>
                      </a:cubicBezTo>
                      <a:cubicBezTo>
                        <a:pt x="240123" y="-21943"/>
                        <a:pt x="194404" y="36477"/>
                        <a:pt x="169004" y="69498"/>
                      </a:cubicBezTo>
                      <a:cubicBezTo>
                        <a:pt x="137254" y="111407"/>
                        <a:pt x="109313" y="157127"/>
                        <a:pt x="85184" y="202848"/>
                      </a:cubicBezTo>
                      <a:cubicBezTo>
                        <a:pt x="59784" y="249837"/>
                        <a:pt x="35654" y="298098"/>
                        <a:pt x="17873" y="348898"/>
                      </a:cubicBezTo>
                      <a:cubicBezTo>
                        <a:pt x="8984" y="375567"/>
                        <a:pt x="-8796" y="418748"/>
                        <a:pt x="5173" y="447957"/>
                      </a:cubicBezTo>
                      <a:cubicBezTo>
                        <a:pt x="5173" y="449227"/>
                        <a:pt x="6444" y="449227"/>
                        <a:pt x="6444" y="450498"/>
                      </a:cubicBezTo>
                      <a:cubicBezTo>
                        <a:pt x="8984" y="454307"/>
                        <a:pt x="31844" y="486057"/>
                        <a:pt x="77563" y="458117"/>
                      </a:cubicBezTo>
                      <a:close/>
                    </a:path>
                  </a:pathLst>
                </a:custGeom>
                <a:solidFill>
                  <a:srgbClr val="F4F4F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B140E4F7-AA14-49A5-9652-374712AE8D26}"/>
                </a:ext>
              </a:extLst>
            </p:cNvPr>
            <p:cNvSpPr/>
            <p:nvPr/>
          </p:nvSpPr>
          <p:spPr>
            <a:xfrm>
              <a:off x="6626859" y="3451359"/>
              <a:ext cx="574040" cy="358640"/>
            </a:xfrm>
            <a:custGeom>
              <a:avLst/>
              <a:gdLst>
                <a:gd name="connsiteX0" fmla="*/ 0 w 574040"/>
                <a:gd name="connsiteY0" fmla="*/ 48760 h 358640"/>
                <a:gd name="connsiteX1" fmla="*/ 0 w 574040"/>
                <a:gd name="connsiteY1" fmla="*/ 46220 h 358640"/>
                <a:gd name="connsiteX2" fmla="*/ 0 w 574040"/>
                <a:gd name="connsiteY2" fmla="*/ 44950 h 358640"/>
                <a:gd name="connsiteX3" fmla="*/ 0 w 574040"/>
                <a:gd name="connsiteY3" fmla="*/ 43680 h 358640"/>
                <a:gd name="connsiteX4" fmla="*/ 1270 w 574040"/>
                <a:gd name="connsiteY4" fmla="*/ 38600 h 358640"/>
                <a:gd name="connsiteX5" fmla="*/ 16510 w 574040"/>
                <a:gd name="connsiteY5" fmla="*/ 15740 h 358640"/>
                <a:gd name="connsiteX6" fmla="*/ 52070 w 574040"/>
                <a:gd name="connsiteY6" fmla="*/ 1770 h 358640"/>
                <a:gd name="connsiteX7" fmla="*/ 99060 w 574040"/>
                <a:gd name="connsiteY7" fmla="*/ 3040 h 358640"/>
                <a:gd name="connsiteX8" fmla="*/ 105410 w 574040"/>
                <a:gd name="connsiteY8" fmla="*/ 4310 h 358640"/>
                <a:gd name="connsiteX9" fmla="*/ 111760 w 574040"/>
                <a:gd name="connsiteY9" fmla="*/ 5580 h 358640"/>
                <a:gd name="connsiteX10" fmla="*/ 118110 w 574040"/>
                <a:gd name="connsiteY10" fmla="*/ 6850 h 358640"/>
                <a:gd name="connsiteX11" fmla="*/ 124460 w 574040"/>
                <a:gd name="connsiteY11" fmla="*/ 9390 h 358640"/>
                <a:gd name="connsiteX12" fmla="*/ 137160 w 574040"/>
                <a:gd name="connsiteY12" fmla="*/ 13200 h 358640"/>
                <a:gd name="connsiteX13" fmla="*/ 151130 w 574040"/>
                <a:gd name="connsiteY13" fmla="*/ 18280 h 358640"/>
                <a:gd name="connsiteX14" fmla="*/ 205740 w 574040"/>
                <a:gd name="connsiteY14" fmla="*/ 44950 h 358640"/>
                <a:gd name="connsiteX15" fmla="*/ 312420 w 574040"/>
                <a:gd name="connsiteY15" fmla="*/ 119880 h 358640"/>
                <a:gd name="connsiteX16" fmla="*/ 410210 w 574040"/>
                <a:gd name="connsiteY16" fmla="*/ 206240 h 358640"/>
                <a:gd name="connsiteX17" fmla="*/ 492760 w 574040"/>
                <a:gd name="connsiteY17" fmla="*/ 283710 h 358640"/>
                <a:gd name="connsiteX18" fmla="*/ 551180 w 574040"/>
                <a:gd name="connsiteY18" fmla="*/ 338320 h 358640"/>
                <a:gd name="connsiteX19" fmla="*/ 574040 w 574040"/>
                <a:gd name="connsiteY19" fmla="*/ 358640 h 358640"/>
                <a:gd name="connsiteX20" fmla="*/ 551180 w 574040"/>
                <a:gd name="connsiteY20" fmla="*/ 338320 h 358640"/>
                <a:gd name="connsiteX21" fmla="*/ 491490 w 574040"/>
                <a:gd name="connsiteY21" fmla="*/ 284980 h 358640"/>
                <a:gd name="connsiteX22" fmla="*/ 407670 w 574040"/>
                <a:gd name="connsiteY22" fmla="*/ 208780 h 358640"/>
                <a:gd name="connsiteX23" fmla="*/ 308610 w 574040"/>
                <a:gd name="connsiteY23" fmla="*/ 124960 h 358640"/>
                <a:gd name="connsiteX24" fmla="*/ 201930 w 574040"/>
                <a:gd name="connsiteY24" fmla="*/ 52570 h 358640"/>
                <a:gd name="connsiteX25" fmla="*/ 148590 w 574040"/>
                <a:gd name="connsiteY25" fmla="*/ 27170 h 358640"/>
                <a:gd name="connsiteX26" fmla="*/ 135890 w 574040"/>
                <a:gd name="connsiteY26" fmla="*/ 22090 h 358640"/>
                <a:gd name="connsiteX27" fmla="*/ 123190 w 574040"/>
                <a:gd name="connsiteY27" fmla="*/ 18280 h 358640"/>
                <a:gd name="connsiteX28" fmla="*/ 116840 w 574040"/>
                <a:gd name="connsiteY28" fmla="*/ 17010 h 358640"/>
                <a:gd name="connsiteX29" fmla="*/ 110490 w 574040"/>
                <a:gd name="connsiteY29" fmla="*/ 15740 h 358640"/>
                <a:gd name="connsiteX30" fmla="*/ 104140 w 574040"/>
                <a:gd name="connsiteY30" fmla="*/ 14470 h 358640"/>
                <a:gd name="connsiteX31" fmla="*/ 97790 w 574040"/>
                <a:gd name="connsiteY31" fmla="*/ 13200 h 358640"/>
                <a:gd name="connsiteX32" fmla="*/ 54610 w 574040"/>
                <a:gd name="connsiteY32" fmla="*/ 14470 h 358640"/>
                <a:gd name="connsiteX33" fmla="*/ 25400 w 574040"/>
                <a:gd name="connsiteY33" fmla="*/ 27170 h 358640"/>
                <a:gd name="connsiteX34" fmla="*/ 16510 w 574040"/>
                <a:gd name="connsiteY34" fmla="*/ 41140 h 358640"/>
                <a:gd name="connsiteX35" fmla="*/ 16510 w 574040"/>
                <a:gd name="connsiteY35" fmla="*/ 43680 h 358640"/>
                <a:gd name="connsiteX36" fmla="*/ 16510 w 574040"/>
                <a:gd name="connsiteY36" fmla="*/ 44950 h 358640"/>
                <a:gd name="connsiteX37" fmla="*/ 16510 w 574040"/>
                <a:gd name="connsiteY37" fmla="*/ 46220 h 358640"/>
                <a:gd name="connsiteX38" fmla="*/ 16510 w 574040"/>
                <a:gd name="connsiteY38" fmla="*/ 48760 h 358640"/>
                <a:gd name="connsiteX39" fmla="*/ 8890 w 574040"/>
                <a:gd name="connsiteY39" fmla="*/ 57650 h 358640"/>
                <a:gd name="connsiteX40" fmla="*/ 0 w 574040"/>
                <a:gd name="connsiteY40" fmla="*/ 48760 h 358640"/>
                <a:gd name="connsiteX41" fmla="*/ 0 w 574040"/>
                <a:gd name="connsiteY41" fmla="*/ 48760 h 35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74040" h="358640">
                  <a:moveTo>
                    <a:pt x="0" y="48760"/>
                  </a:moveTo>
                  <a:cubicBezTo>
                    <a:pt x="0" y="48760"/>
                    <a:pt x="0" y="47490"/>
                    <a:pt x="0" y="46220"/>
                  </a:cubicBezTo>
                  <a:cubicBezTo>
                    <a:pt x="0" y="46220"/>
                    <a:pt x="0" y="44950"/>
                    <a:pt x="0" y="44950"/>
                  </a:cubicBezTo>
                  <a:cubicBezTo>
                    <a:pt x="0" y="44950"/>
                    <a:pt x="0" y="43680"/>
                    <a:pt x="0" y="43680"/>
                  </a:cubicBezTo>
                  <a:cubicBezTo>
                    <a:pt x="0" y="42410"/>
                    <a:pt x="0" y="41140"/>
                    <a:pt x="1270" y="38600"/>
                  </a:cubicBezTo>
                  <a:cubicBezTo>
                    <a:pt x="2540" y="32250"/>
                    <a:pt x="7620" y="23360"/>
                    <a:pt x="16510" y="15740"/>
                  </a:cubicBezTo>
                  <a:cubicBezTo>
                    <a:pt x="25400" y="9390"/>
                    <a:pt x="38100" y="4310"/>
                    <a:pt x="52070" y="1770"/>
                  </a:cubicBezTo>
                  <a:cubicBezTo>
                    <a:pt x="66040" y="-770"/>
                    <a:pt x="82550" y="-770"/>
                    <a:pt x="99060" y="3040"/>
                  </a:cubicBezTo>
                  <a:cubicBezTo>
                    <a:pt x="101600" y="3040"/>
                    <a:pt x="102870" y="4310"/>
                    <a:pt x="105410" y="4310"/>
                  </a:cubicBezTo>
                  <a:cubicBezTo>
                    <a:pt x="107950" y="4310"/>
                    <a:pt x="109220" y="5580"/>
                    <a:pt x="111760" y="5580"/>
                  </a:cubicBezTo>
                  <a:cubicBezTo>
                    <a:pt x="114300" y="5580"/>
                    <a:pt x="115570" y="6850"/>
                    <a:pt x="118110" y="6850"/>
                  </a:cubicBezTo>
                  <a:cubicBezTo>
                    <a:pt x="120650" y="8120"/>
                    <a:pt x="121920" y="8120"/>
                    <a:pt x="124460" y="9390"/>
                  </a:cubicBezTo>
                  <a:cubicBezTo>
                    <a:pt x="128270" y="10660"/>
                    <a:pt x="133350" y="11930"/>
                    <a:pt x="137160" y="13200"/>
                  </a:cubicBezTo>
                  <a:cubicBezTo>
                    <a:pt x="140970" y="14470"/>
                    <a:pt x="146050" y="15740"/>
                    <a:pt x="151130" y="18280"/>
                  </a:cubicBezTo>
                  <a:cubicBezTo>
                    <a:pt x="168910" y="25900"/>
                    <a:pt x="186690" y="34790"/>
                    <a:pt x="205740" y="44950"/>
                  </a:cubicBezTo>
                  <a:cubicBezTo>
                    <a:pt x="242570" y="65270"/>
                    <a:pt x="278130" y="91940"/>
                    <a:pt x="312420" y="119880"/>
                  </a:cubicBezTo>
                  <a:cubicBezTo>
                    <a:pt x="346710" y="147820"/>
                    <a:pt x="379730" y="177030"/>
                    <a:pt x="410210" y="206240"/>
                  </a:cubicBezTo>
                  <a:cubicBezTo>
                    <a:pt x="440690" y="234180"/>
                    <a:pt x="468630" y="260850"/>
                    <a:pt x="492760" y="283710"/>
                  </a:cubicBezTo>
                  <a:cubicBezTo>
                    <a:pt x="516890" y="306570"/>
                    <a:pt x="537210" y="325620"/>
                    <a:pt x="551180" y="338320"/>
                  </a:cubicBezTo>
                  <a:cubicBezTo>
                    <a:pt x="565150" y="351020"/>
                    <a:pt x="574040" y="358640"/>
                    <a:pt x="574040" y="358640"/>
                  </a:cubicBezTo>
                  <a:cubicBezTo>
                    <a:pt x="574040" y="358640"/>
                    <a:pt x="565150" y="351020"/>
                    <a:pt x="551180" y="338320"/>
                  </a:cubicBezTo>
                  <a:cubicBezTo>
                    <a:pt x="537210" y="325620"/>
                    <a:pt x="515620" y="306570"/>
                    <a:pt x="491490" y="284980"/>
                  </a:cubicBezTo>
                  <a:cubicBezTo>
                    <a:pt x="467360" y="262120"/>
                    <a:pt x="438150" y="236720"/>
                    <a:pt x="407670" y="208780"/>
                  </a:cubicBezTo>
                  <a:cubicBezTo>
                    <a:pt x="377190" y="180840"/>
                    <a:pt x="342900" y="152900"/>
                    <a:pt x="308610" y="124960"/>
                  </a:cubicBezTo>
                  <a:cubicBezTo>
                    <a:pt x="274320" y="98290"/>
                    <a:pt x="237490" y="71620"/>
                    <a:pt x="201930" y="52570"/>
                  </a:cubicBezTo>
                  <a:cubicBezTo>
                    <a:pt x="184150" y="42410"/>
                    <a:pt x="166370" y="34790"/>
                    <a:pt x="148590" y="27170"/>
                  </a:cubicBezTo>
                  <a:cubicBezTo>
                    <a:pt x="144780" y="25900"/>
                    <a:pt x="139700" y="23360"/>
                    <a:pt x="135890" y="22090"/>
                  </a:cubicBezTo>
                  <a:cubicBezTo>
                    <a:pt x="132080" y="20820"/>
                    <a:pt x="127000" y="19550"/>
                    <a:pt x="123190" y="18280"/>
                  </a:cubicBezTo>
                  <a:cubicBezTo>
                    <a:pt x="120650" y="18280"/>
                    <a:pt x="119380" y="17010"/>
                    <a:pt x="116840" y="17010"/>
                  </a:cubicBezTo>
                  <a:cubicBezTo>
                    <a:pt x="114300" y="17010"/>
                    <a:pt x="113030" y="15740"/>
                    <a:pt x="110490" y="15740"/>
                  </a:cubicBezTo>
                  <a:cubicBezTo>
                    <a:pt x="107950" y="15740"/>
                    <a:pt x="106680" y="14470"/>
                    <a:pt x="104140" y="14470"/>
                  </a:cubicBezTo>
                  <a:cubicBezTo>
                    <a:pt x="102870" y="14470"/>
                    <a:pt x="100330" y="13200"/>
                    <a:pt x="97790" y="13200"/>
                  </a:cubicBezTo>
                  <a:cubicBezTo>
                    <a:pt x="82550" y="10660"/>
                    <a:pt x="67310" y="11930"/>
                    <a:pt x="54610" y="14470"/>
                  </a:cubicBezTo>
                  <a:cubicBezTo>
                    <a:pt x="41910" y="17010"/>
                    <a:pt x="31750" y="22090"/>
                    <a:pt x="25400" y="27170"/>
                  </a:cubicBezTo>
                  <a:cubicBezTo>
                    <a:pt x="19050" y="32250"/>
                    <a:pt x="16510" y="37330"/>
                    <a:pt x="16510" y="41140"/>
                  </a:cubicBezTo>
                  <a:cubicBezTo>
                    <a:pt x="16510" y="42410"/>
                    <a:pt x="16510" y="42410"/>
                    <a:pt x="16510" y="43680"/>
                  </a:cubicBezTo>
                  <a:cubicBezTo>
                    <a:pt x="16510" y="43680"/>
                    <a:pt x="16510" y="43680"/>
                    <a:pt x="16510" y="44950"/>
                  </a:cubicBezTo>
                  <a:cubicBezTo>
                    <a:pt x="16510" y="44950"/>
                    <a:pt x="16510" y="46220"/>
                    <a:pt x="16510" y="46220"/>
                  </a:cubicBezTo>
                  <a:cubicBezTo>
                    <a:pt x="16510" y="47490"/>
                    <a:pt x="16510" y="48760"/>
                    <a:pt x="16510" y="48760"/>
                  </a:cubicBezTo>
                  <a:cubicBezTo>
                    <a:pt x="16510" y="53840"/>
                    <a:pt x="12700" y="57650"/>
                    <a:pt x="8890" y="57650"/>
                  </a:cubicBezTo>
                  <a:cubicBezTo>
                    <a:pt x="3810" y="57650"/>
                    <a:pt x="0" y="53840"/>
                    <a:pt x="0" y="48760"/>
                  </a:cubicBezTo>
                  <a:cubicBezTo>
                    <a:pt x="0" y="48760"/>
                    <a:pt x="0" y="48760"/>
                    <a:pt x="0" y="48760"/>
                  </a:cubicBezTo>
                  <a:close/>
                </a:path>
              </a:pathLst>
            </a:custGeom>
            <a:solidFill>
              <a:srgbClr val="9CB86D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18" name="Graphic 6">
            <a:extLst>
              <a:ext uri="{FF2B5EF4-FFF2-40B4-BE49-F238E27FC236}">
                <a16:creationId xmlns:a16="http://schemas.microsoft.com/office/drawing/2014/main" id="{C3555153-1CCC-47F1-873C-66BE43808A5B}"/>
              </a:ext>
            </a:extLst>
          </p:cNvPr>
          <p:cNvGrpSpPr/>
          <p:nvPr/>
        </p:nvGrpSpPr>
        <p:grpSpPr>
          <a:xfrm>
            <a:off x="3481680" y="1200310"/>
            <a:ext cx="1066215" cy="1330208"/>
            <a:chOff x="3776148" y="1200310"/>
            <a:chExt cx="1066215" cy="1330208"/>
          </a:xfrm>
        </p:grpSpPr>
        <p:grpSp>
          <p:nvGrpSpPr>
            <p:cNvPr id="919" name="Graphic 6">
              <a:extLst>
                <a:ext uri="{FF2B5EF4-FFF2-40B4-BE49-F238E27FC236}">
                  <a16:creationId xmlns:a16="http://schemas.microsoft.com/office/drawing/2014/main" id="{4DDC3120-629D-41BD-AEE9-DC93726DA090}"/>
                </a:ext>
              </a:extLst>
            </p:cNvPr>
            <p:cNvGrpSpPr/>
            <p:nvPr/>
          </p:nvGrpSpPr>
          <p:grpSpPr>
            <a:xfrm>
              <a:off x="4113384" y="1790127"/>
              <a:ext cx="327710" cy="698764"/>
              <a:chOff x="4113384" y="1790127"/>
              <a:chExt cx="327710" cy="698764"/>
            </a:xfrm>
          </p:grpSpPr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7DECFF61-728C-4842-81B2-B3B28112F346}"/>
                  </a:ext>
                </a:extLst>
              </p:cNvPr>
              <p:cNvSpPr/>
              <p:nvPr/>
            </p:nvSpPr>
            <p:spPr>
              <a:xfrm rot="-1000736">
                <a:off x="4127425" y="2129306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46077BAB-90AF-4A82-8F24-75F80FB3C258}"/>
                  </a:ext>
                </a:extLst>
              </p:cNvPr>
              <p:cNvSpPr/>
              <p:nvPr/>
            </p:nvSpPr>
            <p:spPr>
              <a:xfrm>
                <a:off x="4146297" y="2147903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05C443C1-2285-452D-BD54-44E05DEBE53C}"/>
                  </a:ext>
                </a:extLst>
              </p:cNvPr>
              <p:cNvSpPr/>
              <p:nvPr/>
            </p:nvSpPr>
            <p:spPr>
              <a:xfrm>
                <a:off x="4152755" y="1790127"/>
                <a:ext cx="288339" cy="397510"/>
              </a:xfrm>
              <a:custGeom>
                <a:avLst/>
                <a:gdLst>
                  <a:gd name="connsiteX0" fmla="*/ 58954 w 288339"/>
                  <a:gd name="connsiteY0" fmla="*/ 390065 h 397510"/>
                  <a:gd name="connsiteX1" fmla="*/ 58954 w 288339"/>
                  <a:gd name="connsiteY1" fmla="*/ 390065 h 397510"/>
                  <a:gd name="connsiteX2" fmla="*/ 6723 w 288339"/>
                  <a:gd name="connsiteY2" fmla="*/ 266496 h 397510"/>
                  <a:gd name="connsiteX3" fmla="*/ 106089 w 288339"/>
                  <a:gd name="connsiteY3" fmla="*/ 23178 h 397510"/>
                  <a:gd name="connsiteX4" fmla="*/ 215645 w 288339"/>
                  <a:gd name="connsiteY4" fmla="*/ 29548 h 397510"/>
                  <a:gd name="connsiteX5" fmla="*/ 227110 w 288339"/>
                  <a:gd name="connsiteY5" fmla="*/ 43561 h 397510"/>
                  <a:gd name="connsiteX6" fmla="*/ 283162 w 288339"/>
                  <a:gd name="connsiteY6" fmla="*/ 90696 h 397510"/>
                  <a:gd name="connsiteX7" fmla="*/ 181249 w 288339"/>
                  <a:gd name="connsiteY7" fmla="*/ 339109 h 397510"/>
                  <a:gd name="connsiteX8" fmla="*/ 58954 w 288339"/>
                  <a:gd name="connsiteY8" fmla="*/ 390065 h 39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7510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3415" y="387517"/>
                      <a:pt x="107362" y="410448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8C989EA9-DAF8-4F98-B44D-99B26142F45E}"/>
                  </a:ext>
                </a:extLst>
              </p:cNvPr>
              <p:cNvSpPr/>
              <p:nvPr/>
            </p:nvSpPr>
            <p:spPr>
              <a:xfrm>
                <a:off x="4161085" y="2161632"/>
                <a:ext cx="45194" cy="44978"/>
              </a:xfrm>
              <a:custGeom>
                <a:avLst/>
                <a:gdLst>
                  <a:gd name="connsiteX0" fmla="*/ 42980 w 45194"/>
                  <a:gd name="connsiteY0" fmla="*/ 12190 h 44978"/>
                  <a:gd name="connsiteX1" fmla="*/ 32789 w 45194"/>
                  <a:gd name="connsiteY1" fmla="*/ 42764 h 44978"/>
                  <a:gd name="connsiteX2" fmla="*/ 2215 w 45194"/>
                  <a:gd name="connsiteY2" fmla="*/ 32573 h 44978"/>
                  <a:gd name="connsiteX3" fmla="*/ 12406 w 45194"/>
                  <a:gd name="connsiteY3" fmla="*/ 1999 h 44978"/>
                  <a:gd name="connsiteX4" fmla="*/ 42980 w 45194"/>
                  <a:gd name="connsiteY4" fmla="*/ 12190 h 4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4978">
                    <a:moveTo>
                      <a:pt x="42980" y="12190"/>
                    </a:moveTo>
                    <a:cubicBezTo>
                      <a:pt x="48075" y="23655"/>
                      <a:pt x="44254" y="36395"/>
                      <a:pt x="32789" y="42764"/>
                    </a:cubicBezTo>
                    <a:cubicBezTo>
                      <a:pt x="21323" y="47860"/>
                      <a:pt x="8584" y="44038"/>
                      <a:pt x="2215" y="32573"/>
                    </a:cubicBezTo>
                    <a:cubicBezTo>
                      <a:pt x="-2881" y="21108"/>
                      <a:pt x="941" y="8369"/>
                      <a:pt x="12406" y="1999"/>
                    </a:cubicBezTo>
                    <a:cubicBezTo>
                      <a:pt x="23871" y="-3097"/>
                      <a:pt x="36610" y="1999"/>
                      <a:pt x="42980" y="1219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5383B848-ACC8-4596-B95A-609152266F1E}"/>
                  </a:ext>
                </a:extLst>
              </p:cNvPr>
              <p:cNvSpPr/>
              <p:nvPr/>
            </p:nvSpPr>
            <p:spPr>
              <a:xfrm>
                <a:off x="4212763" y="2067869"/>
                <a:ext cx="66150" cy="66682"/>
              </a:xfrm>
              <a:custGeom>
                <a:avLst/>
                <a:gdLst>
                  <a:gd name="connsiteX0" fmla="*/ 63915 w 66150"/>
                  <a:gd name="connsiteY0" fmla="*/ 46080 h 66682"/>
                  <a:gd name="connsiteX1" fmla="*/ 20602 w 66150"/>
                  <a:gd name="connsiteY1" fmla="*/ 63915 h 66682"/>
                  <a:gd name="connsiteX2" fmla="*/ 2767 w 66150"/>
                  <a:gd name="connsiteY2" fmla="*/ 20602 h 66682"/>
                  <a:gd name="connsiteX3" fmla="*/ 46080 w 66150"/>
                  <a:gd name="connsiteY3" fmla="*/ 2767 h 66682"/>
                  <a:gd name="connsiteX4" fmla="*/ 63915 w 66150"/>
                  <a:gd name="connsiteY4" fmla="*/ 46080 h 6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2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10411" y="4041"/>
                      <a:pt x="29519" y="-4876"/>
                      <a:pt x="46080" y="2767"/>
                    </a:cubicBezTo>
                    <a:cubicBezTo>
                      <a:pt x="62641" y="9137"/>
                      <a:pt x="70285" y="28245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20" name="Graphic 6">
              <a:extLst>
                <a:ext uri="{FF2B5EF4-FFF2-40B4-BE49-F238E27FC236}">
                  <a16:creationId xmlns:a16="http://schemas.microsoft.com/office/drawing/2014/main" id="{2EF8C6CD-75DA-4629-A8AB-C147FA78B805}"/>
                </a:ext>
              </a:extLst>
            </p:cNvPr>
            <p:cNvGrpSpPr/>
            <p:nvPr/>
          </p:nvGrpSpPr>
          <p:grpSpPr>
            <a:xfrm>
              <a:off x="4452478" y="1862360"/>
              <a:ext cx="210824" cy="611510"/>
              <a:chOff x="4452478" y="1862360"/>
              <a:chExt cx="210824" cy="611510"/>
            </a:xfrm>
            <a:solidFill>
              <a:srgbClr val="211D1E"/>
            </a:solidFill>
          </p:grpSpPr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3253EE43-5724-402C-BCD2-730D9B4355BF}"/>
                  </a:ext>
                </a:extLst>
              </p:cNvPr>
              <p:cNvSpPr/>
              <p:nvPr/>
            </p:nvSpPr>
            <p:spPr>
              <a:xfrm>
                <a:off x="4452478" y="2124511"/>
                <a:ext cx="206003" cy="349359"/>
              </a:xfrm>
              <a:custGeom>
                <a:avLst/>
                <a:gdLst>
                  <a:gd name="connsiteX0" fmla="*/ 31848 w 206003"/>
                  <a:gd name="connsiteY0" fmla="*/ 346133 h 349359"/>
                  <a:gd name="connsiteX1" fmla="*/ 0 w 206003"/>
                  <a:gd name="connsiteY1" fmla="*/ 332120 h 349359"/>
                  <a:gd name="connsiteX2" fmla="*/ 131213 w 206003"/>
                  <a:gd name="connsiteY2" fmla="*/ 23834 h 349359"/>
                  <a:gd name="connsiteX3" fmla="*/ 182170 w 206003"/>
                  <a:gd name="connsiteY3" fmla="*/ 3451 h 349359"/>
                  <a:gd name="connsiteX4" fmla="*/ 182170 w 206003"/>
                  <a:gd name="connsiteY4" fmla="*/ 3451 h 349359"/>
                  <a:gd name="connsiteX5" fmla="*/ 202552 w 206003"/>
                  <a:gd name="connsiteY5" fmla="*/ 54407 h 349359"/>
                  <a:gd name="connsiteX6" fmla="*/ 87900 w 206003"/>
                  <a:gd name="connsiteY6" fmla="*/ 323203 h 349359"/>
                  <a:gd name="connsiteX7" fmla="*/ 31848 w 206003"/>
                  <a:gd name="connsiteY7" fmla="*/ 346133 h 34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49359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4"/>
                    </a:lnTo>
                    <a:cubicBezTo>
                      <a:pt x="140130" y="3451"/>
                      <a:pt x="163061" y="-5466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4859"/>
                      <a:pt x="53505" y="355051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DB1BF0E-3E18-40C1-ACB8-892404BA6F1C}"/>
                  </a:ext>
                </a:extLst>
              </p:cNvPr>
              <p:cNvSpPr/>
              <p:nvPr/>
            </p:nvSpPr>
            <p:spPr>
              <a:xfrm>
                <a:off x="4454397" y="1862360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5215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21" name="Graphic 6">
              <a:extLst>
                <a:ext uri="{FF2B5EF4-FFF2-40B4-BE49-F238E27FC236}">
                  <a16:creationId xmlns:a16="http://schemas.microsoft.com/office/drawing/2014/main" id="{CD9797D9-D298-4D5A-96CD-9CDDDA885467}"/>
                </a:ext>
              </a:extLst>
            </p:cNvPr>
            <p:cNvGrpSpPr/>
            <p:nvPr/>
          </p:nvGrpSpPr>
          <p:grpSpPr>
            <a:xfrm>
              <a:off x="3847369" y="1200310"/>
              <a:ext cx="989084" cy="936070"/>
              <a:chOff x="3847369" y="1200310"/>
              <a:chExt cx="989084" cy="936070"/>
            </a:xfrm>
          </p:grpSpPr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4A391ADE-CC0B-4E37-B594-BD6C214A4458}"/>
                  </a:ext>
                </a:extLst>
              </p:cNvPr>
              <p:cNvSpPr/>
              <p:nvPr/>
            </p:nvSpPr>
            <p:spPr>
              <a:xfrm>
                <a:off x="4528912" y="1517758"/>
                <a:ext cx="266247" cy="445869"/>
              </a:xfrm>
              <a:custGeom>
                <a:avLst/>
                <a:gdLst>
                  <a:gd name="connsiteX0" fmla="*/ 266248 w 266247"/>
                  <a:gd name="connsiteY0" fmla="*/ 366887 h 445869"/>
                  <a:gd name="connsiteX1" fmla="*/ 38217 w 266247"/>
                  <a:gd name="connsiteY1" fmla="*/ 445869 h 445869"/>
                  <a:gd name="connsiteX2" fmla="*/ 0 w 266247"/>
                  <a:gd name="connsiteY2" fmla="*/ 0 h 445869"/>
                  <a:gd name="connsiteX3" fmla="*/ 163061 w 266247"/>
                  <a:gd name="connsiteY3" fmla="*/ 104461 h 445869"/>
                  <a:gd name="connsiteX4" fmla="*/ 214018 w 266247"/>
                  <a:gd name="connsiteY4" fmla="*/ 233126 h 445869"/>
                  <a:gd name="connsiteX5" fmla="*/ 221661 w 266247"/>
                  <a:gd name="connsiteY5" fmla="*/ 252235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5869">
                    <a:moveTo>
                      <a:pt x="266248" y="366887"/>
                    </a:moveTo>
                    <a:lnTo>
                      <a:pt x="38217" y="445869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4018" y="233126"/>
                    </a:lnTo>
                    <a:lnTo>
                      <a:pt x="221661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E5941750-4441-42CA-99ED-40C36976645D}"/>
                  </a:ext>
                </a:extLst>
              </p:cNvPr>
              <p:cNvSpPr/>
              <p:nvPr/>
            </p:nvSpPr>
            <p:spPr>
              <a:xfrm>
                <a:off x="4524952" y="1657749"/>
                <a:ext cx="35947" cy="35947"/>
              </a:xfrm>
              <a:custGeom>
                <a:avLst/>
                <a:gdLst>
                  <a:gd name="connsiteX0" fmla="*/ 35808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8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8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4534" y="6508"/>
                      <a:pt x="35808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F7B2525-1C89-4A3D-92F8-7B4B173D9F43}"/>
                  </a:ext>
                </a:extLst>
              </p:cNvPr>
              <p:cNvSpPr/>
              <p:nvPr/>
            </p:nvSpPr>
            <p:spPr>
              <a:xfrm>
                <a:off x="4528912" y="1660436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E55CC1F9-CB86-479E-86FC-227576C6DB2C}"/>
                  </a:ext>
                </a:extLst>
              </p:cNvPr>
              <p:cNvSpPr/>
              <p:nvPr/>
            </p:nvSpPr>
            <p:spPr>
              <a:xfrm>
                <a:off x="4579730" y="1660297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1C4C3CD-D54B-4ED4-8457-479B9CE30970}"/>
                  </a:ext>
                </a:extLst>
              </p:cNvPr>
              <p:cNvSpPr/>
              <p:nvPr/>
            </p:nvSpPr>
            <p:spPr>
              <a:xfrm>
                <a:off x="4583970" y="1663862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8"/>
                      <a:pt x="994" y="18231"/>
                    </a:cubicBezTo>
                    <a:cubicBezTo>
                      <a:pt x="-2828" y="8039"/>
                      <a:pt x="4816" y="-2152"/>
                      <a:pt x="16281" y="396"/>
                    </a:cubicBezTo>
                    <a:cubicBezTo>
                      <a:pt x="20103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B4F6CF38-7EE6-4696-A336-842A60E898C5}"/>
                  </a:ext>
                </a:extLst>
              </p:cNvPr>
              <p:cNvSpPr/>
              <p:nvPr/>
            </p:nvSpPr>
            <p:spPr>
              <a:xfrm>
                <a:off x="4643426" y="1665532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4"/>
                      <a:pt x="139" y="29300"/>
                      <a:pt x="139" y="19109"/>
                    </a:cubicBezTo>
                    <a:cubicBezTo>
                      <a:pt x="-1135" y="8918"/>
                      <a:pt x="6508" y="0"/>
                      <a:pt x="16700" y="0"/>
                    </a:cubicBezTo>
                    <a:cubicBezTo>
                      <a:pt x="25617" y="0"/>
                      <a:pt x="34535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955E378E-E146-430D-BE0C-60CFEB49C666}"/>
                  </a:ext>
                </a:extLst>
              </p:cNvPr>
              <p:cNvSpPr/>
              <p:nvPr/>
            </p:nvSpPr>
            <p:spPr>
              <a:xfrm>
                <a:off x="4646113" y="1668080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2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5478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C9C2AA49-2B3C-40E6-86A4-CCA657CFF69C}"/>
                  </a:ext>
                </a:extLst>
              </p:cNvPr>
              <p:cNvSpPr/>
              <p:nvPr/>
            </p:nvSpPr>
            <p:spPr>
              <a:xfrm>
                <a:off x="4700752" y="1683366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6891" y="0"/>
                      <a:pt x="35809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5AC037AC-2C10-43E6-8D61-21FEE77CF3DB}"/>
                  </a:ext>
                </a:extLst>
              </p:cNvPr>
              <p:cNvSpPr/>
              <p:nvPr/>
            </p:nvSpPr>
            <p:spPr>
              <a:xfrm>
                <a:off x="4704713" y="1685914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2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06E42C-904C-4391-B70F-A94D1750A76D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215291" cy="188319"/>
              </a:xfrm>
              <a:custGeom>
                <a:avLst/>
                <a:gdLst>
                  <a:gd name="connsiteX0" fmla="*/ 208922 w 215291"/>
                  <a:gd name="connsiteY0" fmla="*/ 112621 h 188319"/>
                  <a:gd name="connsiteX1" fmla="*/ 215291 w 215291"/>
                  <a:gd name="connsiteY1" fmla="*/ 181412 h 188319"/>
                  <a:gd name="connsiteX2" fmla="*/ 138856 w 215291"/>
                  <a:gd name="connsiteY2" fmla="*/ 187781 h 188319"/>
                  <a:gd name="connsiteX3" fmla="*/ 6370 w 215291"/>
                  <a:gd name="connsiteY3" fmla="*/ 75677 h 188319"/>
                  <a:gd name="connsiteX4" fmla="*/ 0 w 215291"/>
                  <a:gd name="connsiteY4" fmla="*/ 6886 h 188319"/>
                  <a:gd name="connsiteX5" fmla="*/ 76435 w 215291"/>
                  <a:gd name="connsiteY5" fmla="*/ 516 h 188319"/>
                  <a:gd name="connsiteX6" fmla="*/ 201278 w 215291"/>
                  <a:gd name="connsiteY6" fmla="*/ 78225 h 188319"/>
                  <a:gd name="connsiteX7" fmla="*/ 208922 w 215291"/>
                  <a:gd name="connsiteY7" fmla="*/ 112621 h 18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8319">
                    <a:moveTo>
                      <a:pt x="208922" y="112621"/>
                    </a:moveTo>
                    <a:lnTo>
                      <a:pt x="215291" y="181412"/>
                    </a:lnTo>
                    <a:lnTo>
                      <a:pt x="138856" y="187781"/>
                    </a:lnTo>
                    <a:cubicBezTo>
                      <a:pt x="71339" y="194151"/>
                      <a:pt x="11465" y="143194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101155"/>
                      <a:pt x="208922" y="11262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6F52261F-6E42-4F1C-9274-3335E2F73D3C}"/>
                  </a:ext>
                </a:extLst>
              </p:cNvPr>
              <p:cNvSpPr/>
              <p:nvPr/>
            </p:nvSpPr>
            <p:spPr>
              <a:xfrm>
                <a:off x="4704713" y="1519032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2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2E55E321-4D3D-46E8-9E9C-9944824A7BCB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2421" cy="188167"/>
              </a:xfrm>
              <a:custGeom>
                <a:avLst/>
                <a:gdLst>
                  <a:gd name="connsiteX0" fmla="*/ 310835 w 312421"/>
                  <a:gd name="connsiteY0" fmla="*/ 69307 h 188167"/>
                  <a:gd name="connsiteX1" fmla="*/ 312109 w 312421"/>
                  <a:gd name="connsiteY1" fmla="*/ 76951 h 188167"/>
                  <a:gd name="connsiteX2" fmla="*/ 303191 w 312421"/>
                  <a:gd name="connsiteY2" fmla="*/ 126634 h 188167"/>
                  <a:gd name="connsiteX3" fmla="*/ 225483 w 312421"/>
                  <a:gd name="connsiteY3" fmla="*/ 180138 h 188167"/>
                  <a:gd name="connsiteX4" fmla="*/ 140130 w 312421"/>
                  <a:gd name="connsiteY4" fmla="*/ 187781 h 188167"/>
                  <a:gd name="connsiteX5" fmla="*/ 7644 w 312421"/>
                  <a:gd name="connsiteY5" fmla="*/ 83320 h 188167"/>
                  <a:gd name="connsiteX6" fmla="*/ 6370 w 312421"/>
                  <a:gd name="connsiteY6" fmla="*/ 76951 h 188167"/>
                  <a:gd name="connsiteX7" fmla="*/ 0 w 312421"/>
                  <a:gd name="connsiteY7" fmla="*/ 6886 h 188167"/>
                  <a:gd name="connsiteX8" fmla="*/ 76435 w 312421"/>
                  <a:gd name="connsiteY8" fmla="*/ 516 h 188167"/>
                  <a:gd name="connsiteX9" fmla="*/ 201278 w 312421"/>
                  <a:gd name="connsiteY9" fmla="*/ 78225 h 188167"/>
                  <a:gd name="connsiteX10" fmla="*/ 310835 w 312421"/>
                  <a:gd name="connsiteY10" fmla="*/ 69307 h 18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8167">
                    <a:moveTo>
                      <a:pt x="310835" y="69307"/>
                    </a:moveTo>
                    <a:lnTo>
                      <a:pt x="312109" y="76951"/>
                    </a:lnTo>
                    <a:cubicBezTo>
                      <a:pt x="313383" y="94786"/>
                      <a:pt x="310835" y="111347"/>
                      <a:pt x="303191" y="126634"/>
                    </a:cubicBezTo>
                    <a:cubicBezTo>
                      <a:pt x="289178" y="155933"/>
                      <a:pt x="259878" y="177590"/>
                      <a:pt x="225483" y="180138"/>
                    </a:cubicBezTo>
                    <a:lnTo>
                      <a:pt x="140130" y="187781"/>
                    </a:lnTo>
                    <a:cubicBezTo>
                      <a:pt x="75161" y="192877"/>
                      <a:pt x="16561" y="147016"/>
                      <a:pt x="7644" y="83320"/>
                    </a:cubicBezTo>
                    <a:cubicBezTo>
                      <a:pt x="7644" y="80773"/>
                      <a:pt x="7644" y="78225"/>
                      <a:pt x="6370" y="76951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9307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040378B9-7ED3-482E-95A2-63AEA7B87D96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3ABF92E2-2514-4EAB-B62A-050F3B65996C}"/>
                  </a:ext>
                </a:extLst>
              </p:cNvPr>
              <p:cNvSpPr/>
              <p:nvPr/>
            </p:nvSpPr>
            <p:spPr>
              <a:xfrm>
                <a:off x="4525091" y="1448453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8200329D-648C-447E-8723-1EA6E3407EB5}"/>
                  </a:ext>
                </a:extLst>
              </p:cNvPr>
              <p:cNvSpPr/>
              <p:nvPr/>
            </p:nvSpPr>
            <p:spPr>
              <a:xfrm>
                <a:off x="4523817" y="1451001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2846CA6D-6574-4519-AE22-EDF5E9E3EEA5}"/>
                  </a:ext>
                </a:extLst>
              </p:cNvPr>
              <p:cNvSpPr/>
              <p:nvPr/>
            </p:nvSpPr>
            <p:spPr>
              <a:xfrm>
                <a:off x="4433369" y="1456610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1C9C4F2E-A65F-45FD-8F5A-73F739E62C8C}"/>
                  </a:ext>
                </a:extLst>
              </p:cNvPr>
              <p:cNvSpPr/>
              <p:nvPr/>
            </p:nvSpPr>
            <p:spPr>
              <a:xfrm>
                <a:off x="4155954" y="1200310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8 h 253366"/>
                  <a:gd name="connsiteX12" fmla="*/ 174228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8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8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8"/>
                    </a:cubicBezTo>
                    <a:cubicBezTo>
                      <a:pt x="166585" y="32092"/>
                      <a:pt x="167859" y="24448"/>
                      <a:pt x="174228" y="20627"/>
                    </a:cubicBezTo>
                    <a:cubicBezTo>
                      <a:pt x="179324" y="18079"/>
                      <a:pt x="186967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8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1" y="11709"/>
                      <a:pt x="282511" y="11709"/>
                    </a:cubicBezTo>
                    <a:cubicBezTo>
                      <a:pt x="288880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0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39740"/>
                      <a:pt x="550033" y="246109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412FFB33-A2A1-454D-A06C-61C84387E308}"/>
                  </a:ext>
                </a:extLst>
              </p:cNvPr>
              <p:cNvSpPr/>
              <p:nvPr/>
            </p:nvSpPr>
            <p:spPr>
              <a:xfrm>
                <a:off x="4806626" y="1519032"/>
                <a:ext cx="29299" cy="43313"/>
              </a:xfrm>
              <a:custGeom>
                <a:avLst/>
                <a:gdLst>
                  <a:gd name="connsiteX0" fmla="*/ 28026 w 29299"/>
                  <a:gd name="connsiteY0" fmla="*/ 0 h 43313"/>
                  <a:gd name="connsiteX1" fmla="*/ 29300 w 29299"/>
                  <a:gd name="connsiteY1" fmla="*/ 7643 h 43313"/>
                  <a:gd name="connsiteX2" fmla="*/ 29300 w 29299"/>
                  <a:gd name="connsiteY2" fmla="*/ 16561 h 43313"/>
                  <a:gd name="connsiteX3" fmla="*/ 25478 w 29299"/>
                  <a:gd name="connsiteY3" fmla="*/ 43313 h 43313"/>
                  <a:gd name="connsiteX4" fmla="*/ 2548 w 29299"/>
                  <a:gd name="connsiteY4" fmla="*/ 19109 h 43313"/>
                  <a:gd name="connsiteX5" fmla="*/ 0 w 29299"/>
                  <a:gd name="connsiteY5" fmla="*/ 6370 h 43313"/>
                  <a:gd name="connsiteX6" fmla="*/ 0 w 29299"/>
                  <a:gd name="connsiteY6" fmla="*/ 2548 h 43313"/>
                  <a:gd name="connsiteX7" fmla="*/ 28026 w 29299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3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887B1C2B-8143-4789-B85E-28C403A358CF}"/>
                  </a:ext>
                </a:extLst>
              </p:cNvPr>
              <p:cNvSpPr/>
              <p:nvPr/>
            </p:nvSpPr>
            <p:spPr>
              <a:xfrm>
                <a:off x="4433369" y="1462825"/>
                <a:ext cx="96817" cy="67839"/>
              </a:xfrm>
              <a:custGeom>
                <a:avLst/>
                <a:gdLst>
                  <a:gd name="connsiteX0" fmla="*/ 96817 w 96817"/>
                  <a:gd name="connsiteY0" fmla="*/ 65124 h 67839"/>
                  <a:gd name="connsiteX1" fmla="*/ 71339 w 96817"/>
                  <a:gd name="connsiteY1" fmla="*/ 67672 h 67839"/>
                  <a:gd name="connsiteX2" fmla="*/ 0 w 96817"/>
                  <a:gd name="connsiteY2" fmla="*/ 7798 h 67839"/>
                  <a:gd name="connsiteX3" fmla="*/ 0 w 96817"/>
                  <a:gd name="connsiteY3" fmla="*/ 1428 h 67839"/>
                  <a:gd name="connsiteX4" fmla="*/ 19109 w 96817"/>
                  <a:gd name="connsiteY4" fmla="*/ 154 h 67839"/>
                  <a:gd name="connsiteX5" fmla="*/ 96817 w 96817"/>
                  <a:gd name="connsiteY5" fmla="*/ 65124 h 6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7839">
                    <a:moveTo>
                      <a:pt x="96817" y="65124"/>
                    </a:moveTo>
                    <a:lnTo>
                      <a:pt x="71339" y="67672"/>
                    </a:lnTo>
                    <a:cubicBezTo>
                      <a:pt x="35670" y="70220"/>
                      <a:pt x="3822" y="43467"/>
                      <a:pt x="0" y="7798"/>
                    </a:cubicBezTo>
                    <a:lnTo>
                      <a:pt x="0" y="1428"/>
                    </a:lnTo>
                    <a:lnTo>
                      <a:pt x="19109" y="154"/>
                    </a:lnTo>
                    <a:cubicBezTo>
                      <a:pt x="58600" y="-2393"/>
                      <a:pt x="92996" y="26907"/>
                      <a:pt x="96817" y="651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B5B02FCF-07DA-4DDA-B4F3-74E762839F4F}"/>
                  </a:ext>
                </a:extLst>
              </p:cNvPr>
              <p:cNvSpPr/>
              <p:nvPr/>
            </p:nvSpPr>
            <p:spPr>
              <a:xfrm>
                <a:off x="3847369" y="1798019"/>
                <a:ext cx="256056" cy="104732"/>
              </a:xfrm>
              <a:custGeom>
                <a:avLst/>
                <a:gdLst>
                  <a:gd name="connsiteX0" fmla="*/ 98091 w 256056"/>
                  <a:gd name="connsiteY0" fmla="*/ 104461 h 104732"/>
                  <a:gd name="connsiteX1" fmla="*/ 256057 w 256056"/>
                  <a:gd name="connsiteY1" fmla="*/ 90448 h 104732"/>
                  <a:gd name="connsiteX2" fmla="*/ 248413 w 256056"/>
                  <a:gd name="connsiteY2" fmla="*/ 0 h 104732"/>
                  <a:gd name="connsiteX3" fmla="*/ 0 w 256056"/>
                  <a:gd name="connsiteY3" fmla="*/ 21656 h 104732"/>
                  <a:gd name="connsiteX4" fmla="*/ 0 w 256056"/>
                  <a:gd name="connsiteY4" fmla="*/ 21656 h 104732"/>
                  <a:gd name="connsiteX5" fmla="*/ 98091 w 256056"/>
                  <a:gd name="connsiteY5" fmla="*/ 104461 h 10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732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5096" y="71339"/>
                      <a:pt x="48409" y="108283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E27657A8-B94E-4F98-BFBF-CDC685EC9A38}"/>
                  </a:ext>
                </a:extLst>
              </p:cNvPr>
              <p:cNvSpPr/>
              <p:nvPr/>
            </p:nvSpPr>
            <p:spPr>
              <a:xfrm>
                <a:off x="4422460" y="1754335"/>
                <a:ext cx="382573" cy="382045"/>
              </a:xfrm>
              <a:custGeom>
                <a:avLst/>
                <a:gdLst>
                  <a:gd name="connsiteX0" fmla="*/ 381618 w 382573"/>
                  <a:gd name="connsiteY0" fmla="*/ 174897 h 382045"/>
                  <a:gd name="connsiteX1" fmla="*/ 381618 w 382573"/>
                  <a:gd name="connsiteY1" fmla="*/ 202923 h 382045"/>
                  <a:gd name="connsiteX2" fmla="*/ 207092 w 382573"/>
                  <a:gd name="connsiteY2" fmla="*/ 381271 h 382045"/>
                  <a:gd name="connsiteX3" fmla="*/ 126835 w 382573"/>
                  <a:gd name="connsiteY3" fmla="*/ 371079 h 382045"/>
                  <a:gd name="connsiteX4" fmla="*/ 126835 w 382573"/>
                  <a:gd name="connsiteY4" fmla="*/ 371079 h 382045"/>
                  <a:gd name="connsiteX5" fmla="*/ 40209 w 382573"/>
                  <a:gd name="connsiteY5" fmla="*/ 308658 h 382045"/>
                  <a:gd name="connsiteX6" fmla="*/ 718 w 382573"/>
                  <a:gd name="connsiteY6" fmla="*/ 206745 h 382045"/>
                  <a:gd name="connsiteX7" fmla="*/ 170148 w 382573"/>
                  <a:gd name="connsiteY7" fmla="*/ 371 h 382045"/>
                  <a:gd name="connsiteX8" fmla="*/ 175244 w 382573"/>
                  <a:gd name="connsiteY8" fmla="*/ 371 h 382045"/>
                  <a:gd name="connsiteX9" fmla="*/ 177792 w 382573"/>
                  <a:gd name="connsiteY9" fmla="*/ 371 h 382045"/>
                  <a:gd name="connsiteX10" fmla="*/ 177792 w 382573"/>
                  <a:gd name="connsiteY10" fmla="*/ 371 h 382045"/>
                  <a:gd name="connsiteX11" fmla="*/ 177792 w 382573"/>
                  <a:gd name="connsiteY11" fmla="*/ 371 h 382045"/>
                  <a:gd name="connsiteX12" fmla="*/ 381618 w 382573"/>
                  <a:gd name="connsiteY12" fmla="*/ 174897 h 382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45">
                    <a:moveTo>
                      <a:pt x="381618" y="174897"/>
                    </a:moveTo>
                    <a:cubicBezTo>
                      <a:pt x="382892" y="183814"/>
                      <a:pt x="382892" y="194006"/>
                      <a:pt x="381618" y="202923"/>
                    </a:cubicBezTo>
                    <a:cubicBezTo>
                      <a:pt x="376522" y="295919"/>
                      <a:pt x="302635" y="373627"/>
                      <a:pt x="207092" y="381271"/>
                    </a:cubicBezTo>
                    <a:cubicBezTo>
                      <a:pt x="179066" y="383818"/>
                      <a:pt x="152314" y="379997"/>
                      <a:pt x="126835" y="371079"/>
                    </a:cubicBezTo>
                    <a:lnTo>
                      <a:pt x="126835" y="371079"/>
                    </a:lnTo>
                    <a:cubicBezTo>
                      <a:pt x="92439" y="358340"/>
                      <a:pt x="61866" y="336684"/>
                      <a:pt x="40209" y="308658"/>
                    </a:cubicBezTo>
                    <a:cubicBezTo>
                      <a:pt x="18553" y="280631"/>
                      <a:pt x="3266" y="246236"/>
                      <a:pt x="718" y="206745"/>
                    </a:cubicBezTo>
                    <a:cubicBezTo>
                      <a:pt x="-8200" y="103558"/>
                      <a:pt x="66961" y="11836"/>
                      <a:pt x="170148" y="371"/>
                    </a:cubicBezTo>
                    <a:cubicBezTo>
                      <a:pt x="171422" y="371"/>
                      <a:pt x="173970" y="371"/>
                      <a:pt x="175244" y="371"/>
                    </a:cubicBezTo>
                    <a:cubicBezTo>
                      <a:pt x="176518" y="371"/>
                      <a:pt x="177792" y="371"/>
                      <a:pt x="177792" y="371"/>
                    </a:cubicBezTo>
                    <a:lnTo>
                      <a:pt x="177792" y="371"/>
                    </a:lnTo>
                    <a:lnTo>
                      <a:pt x="177792" y="371"/>
                    </a:lnTo>
                    <a:cubicBezTo>
                      <a:pt x="282253" y="-5999"/>
                      <a:pt x="372700" y="70436"/>
                      <a:pt x="381618" y="17489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035A1BD6-F41C-43D9-8330-5B9ED6A29EAC}"/>
                  </a:ext>
                </a:extLst>
              </p:cNvPr>
              <p:cNvSpPr/>
              <p:nvPr/>
            </p:nvSpPr>
            <p:spPr>
              <a:xfrm>
                <a:off x="3993589" y="1754705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3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3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1ACD4D80-7A17-46DE-821A-15C4E97D0AD5}"/>
                  </a:ext>
                </a:extLst>
              </p:cNvPr>
              <p:cNvSpPr/>
              <p:nvPr/>
            </p:nvSpPr>
            <p:spPr>
              <a:xfrm>
                <a:off x="4130178" y="1901205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0 w 675173"/>
                  <a:gd name="connsiteY9" fmla="*/ 146500 h 235174"/>
                  <a:gd name="connsiteX10" fmla="*/ 346504 w 675173"/>
                  <a:gd name="connsiteY10" fmla="*/ 66244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1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0" y="146500"/>
                    </a:lnTo>
                    <a:cubicBezTo>
                      <a:pt x="307013" y="156691"/>
                      <a:pt x="351600" y="115926"/>
                      <a:pt x="346504" y="66244"/>
                    </a:cubicBezTo>
                    <a:lnTo>
                      <a:pt x="345231" y="56052"/>
                    </a:lnTo>
                    <a:lnTo>
                      <a:pt x="433130" y="81531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3A06C667-6051-4F47-8E3C-5E209C2CADC9}"/>
                  </a:ext>
                </a:extLst>
              </p:cNvPr>
              <p:cNvSpPr/>
              <p:nvPr/>
            </p:nvSpPr>
            <p:spPr>
              <a:xfrm rot="-4138070">
                <a:off x="4475038" y="1818752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19C5D393-AAFC-4028-A9B7-6904D8AA14E9}"/>
                  </a:ext>
                </a:extLst>
              </p:cNvPr>
              <p:cNvSpPr/>
              <p:nvPr/>
            </p:nvSpPr>
            <p:spPr>
              <a:xfrm>
                <a:off x="3994863" y="1792923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90093" y="20383"/>
                      <a:pt x="214298" y="56052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0736B6D9-3F74-488F-9128-115E2E0C729A}"/>
                  </a:ext>
                </a:extLst>
              </p:cNvPr>
              <p:cNvSpPr/>
              <p:nvPr/>
            </p:nvSpPr>
            <p:spPr>
              <a:xfrm>
                <a:off x="4234638" y="1766171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2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2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47E7AD35-81AB-4003-9F9F-BA12F8FC7081}"/>
                  </a:ext>
                </a:extLst>
              </p:cNvPr>
              <p:cNvSpPr/>
              <p:nvPr/>
            </p:nvSpPr>
            <p:spPr>
              <a:xfrm>
                <a:off x="4503004" y="1844723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CF67CB42-7FAF-4A12-B2B1-260F705DBACF}"/>
                  </a:ext>
                </a:extLst>
              </p:cNvPr>
              <p:cNvSpPr/>
              <p:nvPr/>
            </p:nvSpPr>
            <p:spPr>
              <a:xfrm>
                <a:off x="3879217" y="1808210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F657CC4C-8C99-4041-B381-91D5509BFD74}"/>
                  </a:ext>
                </a:extLst>
              </p:cNvPr>
              <p:cNvSpPr/>
              <p:nvPr/>
            </p:nvSpPr>
            <p:spPr>
              <a:xfrm>
                <a:off x="4809173" y="1534319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ED0736D9-4919-4A81-9F10-2129EF281F06}"/>
                  </a:ext>
                </a:extLst>
              </p:cNvPr>
              <p:cNvSpPr/>
              <p:nvPr/>
            </p:nvSpPr>
            <p:spPr>
              <a:xfrm>
                <a:off x="4546747" y="1707374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9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4" y="47332"/>
                      <a:pt x="161787" y="37141"/>
                      <a:pt x="141404" y="29497"/>
                    </a:cubicBezTo>
                    <a:cubicBezTo>
                      <a:pt x="85352" y="9114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1" y="-2351"/>
                      <a:pt x="136309" y="15484"/>
                    </a:cubicBezTo>
                    <a:cubicBezTo>
                      <a:pt x="156692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625EB0A1-0ABF-402F-9F67-07ED0CE6D510}"/>
                  </a:ext>
                </a:extLst>
              </p:cNvPr>
              <p:cNvSpPr/>
              <p:nvPr/>
            </p:nvSpPr>
            <p:spPr>
              <a:xfrm>
                <a:off x="4683056" y="1722858"/>
                <a:ext cx="67517" cy="47134"/>
              </a:xfrm>
              <a:custGeom>
                <a:avLst/>
                <a:gdLst>
                  <a:gd name="connsiteX0" fmla="*/ 67517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7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7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70"/>
                      <a:pt x="40765" y="15287"/>
                      <a:pt x="59874" y="28026"/>
                    </a:cubicBezTo>
                    <a:lnTo>
                      <a:pt x="67517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F9F3D7A7-9FCF-4B3A-B581-ACBE2EA9D06B}"/>
                  </a:ext>
                </a:extLst>
              </p:cNvPr>
              <p:cNvSpPr/>
              <p:nvPr/>
            </p:nvSpPr>
            <p:spPr>
              <a:xfrm>
                <a:off x="4666374" y="1497254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22" name="Graphic 6">
              <a:extLst>
                <a:ext uri="{FF2B5EF4-FFF2-40B4-BE49-F238E27FC236}">
                  <a16:creationId xmlns:a16="http://schemas.microsoft.com/office/drawing/2014/main" id="{BDDCA4D0-C977-4797-875E-9198CBAC8372}"/>
                </a:ext>
              </a:extLst>
            </p:cNvPr>
            <p:cNvGrpSpPr/>
            <p:nvPr/>
          </p:nvGrpSpPr>
          <p:grpSpPr>
            <a:xfrm>
              <a:off x="3776148" y="1799383"/>
              <a:ext cx="410120" cy="731135"/>
              <a:chOff x="3776148" y="1799383"/>
              <a:chExt cx="410120" cy="731135"/>
            </a:xfrm>
          </p:grpSpPr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EE393D46-9861-4DB8-8567-B78C0905DA82}"/>
                  </a:ext>
                </a:extLst>
              </p:cNvPr>
              <p:cNvSpPr/>
              <p:nvPr/>
            </p:nvSpPr>
            <p:spPr>
              <a:xfrm rot="1266397">
                <a:off x="3788705" y="2432609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36" name="Graphic 6">
                <a:extLst>
                  <a:ext uri="{FF2B5EF4-FFF2-40B4-BE49-F238E27FC236}">
                    <a16:creationId xmlns:a16="http://schemas.microsoft.com/office/drawing/2014/main" id="{B3BA28F1-BB56-4A7A-A2E2-C61A65817A40}"/>
                  </a:ext>
                </a:extLst>
              </p:cNvPr>
              <p:cNvGrpSpPr/>
              <p:nvPr/>
            </p:nvGrpSpPr>
            <p:grpSpPr>
              <a:xfrm>
                <a:off x="3776148" y="1799383"/>
                <a:ext cx="410120" cy="731135"/>
                <a:chOff x="3776148" y="1799383"/>
                <a:chExt cx="410120" cy="731135"/>
              </a:xfrm>
            </p:grpSpPr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7E470FD5-0C1F-477A-A072-8E2F51D2B30C}"/>
                    </a:ext>
                  </a:extLst>
                </p:cNvPr>
                <p:cNvSpPr/>
                <p:nvPr/>
              </p:nvSpPr>
              <p:spPr>
                <a:xfrm>
                  <a:off x="3869167" y="2142117"/>
                  <a:ext cx="114841" cy="114368"/>
                </a:xfrm>
                <a:custGeom>
                  <a:avLst/>
                  <a:gdLst>
                    <a:gd name="connsiteX0" fmla="*/ 111963 w 114841"/>
                    <a:gd name="connsiteY0" fmla="*/ 73745 h 114368"/>
                    <a:gd name="connsiteX1" fmla="*/ 40624 w 114841"/>
                    <a:gd name="connsiteY1" fmla="*/ 111963 h 114368"/>
                    <a:gd name="connsiteX2" fmla="*/ 2406 w 114841"/>
                    <a:gd name="connsiteY2" fmla="*/ 40624 h 114368"/>
                    <a:gd name="connsiteX3" fmla="*/ 73745 w 114841"/>
                    <a:gd name="connsiteY3" fmla="*/ 2406 h 114368"/>
                    <a:gd name="connsiteX4" fmla="*/ 111963 w 114841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1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2154" y="43171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581A483F-262D-4C72-B8A7-BAF5D4044A40}"/>
                    </a:ext>
                  </a:extLst>
                </p:cNvPr>
                <p:cNvSpPr/>
                <p:nvPr/>
              </p:nvSpPr>
              <p:spPr>
                <a:xfrm>
                  <a:off x="3776809" y="2163642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3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0" y="345220"/>
                        <a:pt x="-5875" y="321016"/>
                        <a:pt x="3043" y="298085"/>
                      </a:cubicBezTo>
                      <a:lnTo>
                        <a:pt x="107503" y="25468"/>
                      </a:lnTo>
                      <a:cubicBezTo>
                        <a:pt x="115147" y="5085"/>
                        <a:pt x="138078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86B55D4C-D59F-4936-9600-8B78D0DFD821}"/>
                    </a:ext>
                  </a:extLst>
                </p:cNvPr>
                <p:cNvSpPr/>
                <p:nvPr/>
              </p:nvSpPr>
              <p:spPr>
                <a:xfrm>
                  <a:off x="3776148" y="2277010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8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5483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0" name="Freeform: Shape 939">
                  <a:extLst>
                    <a:ext uri="{FF2B5EF4-FFF2-40B4-BE49-F238E27FC236}">
                      <a16:creationId xmlns:a16="http://schemas.microsoft.com/office/drawing/2014/main" id="{06071B01-3EB8-40FE-8686-121B757DE20F}"/>
                    </a:ext>
                  </a:extLst>
                </p:cNvPr>
                <p:cNvSpPr/>
                <p:nvPr/>
              </p:nvSpPr>
              <p:spPr>
                <a:xfrm rot="1266397">
                  <a:off x="3786027" y="2445054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01AA2D96-6A2A-4B47-92B3-F87AE518DCA3}"/>
                    </a:ext>
                  </a:extLst>
                </p:cNvPr>
                <p:cNvSpPr/>
                <p:nvPr/>
              </p:nvSpPr>
              <p:spPr>
                <a:xfrm>
                  <a:off x="3923917" y="1799383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1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5813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1EBA9FFF-E2DF-4D19-B0C0-D9A73395F8D3}"/>
                    </a:ext>
                  </a:extLst>
                </p:cNvPr>
                <p:cNvSpPr/>
                <p:nvPr/>
              </p:nvSpPr>
              <p:spPr>
                <a:xfrm>
                  <a:off x="3923789" y="2112675"/>
                  <a:ext cx="180910" cy="114673"/>
                </a:xfrm>
                <a:custGeom>
                  <a:avLst/>
                  <a:gdLst>
                    <a:gd name="connsiteX0" fmla="*/ 180910 w 180910"/>
                    <a:gd name="connsiteY0" fmla="*/ 53504 h 114673"/>
                    <a:gd name="connsiteX1" fmla="*/ 66258 w 180910"/>
                    <a:gd name="connsiteY1" fmla="*/ 110830 h 114673"/>
                    <a:gd name="connsiteX2" fmla="*/ 2563 w 180910"/>
                    <a:gd name="connsiteY2" fmla="*/ 0 h 114673"/>
                    <a:gd name="connsiteX3" fmla="*/ 25493 w 180910"/>
                    <a:gd name="connsiteY3" fmla="*/ 6370 h 114673"/>
                    <a:gd name="connsiteX4" fmla="*/ 73902 w 180910"/>
                    <a:gd name="connsiteY4" fmla="*/ 84078 h 114673"/>
                    <a:gd name="connsiteX5" fmla="*/ 156706 w 180910"/>
                    <a:gd name="connsiteY5" fmla="*/ 47135 h 114673"/>
                    <a:gd name="connsiteX6" fmla="*/ 180910 w 180910"/>
                    <a:gd name="connsiteY6" fmla="*/ 53504 h 1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3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0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69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3" name="Freeform: Shape 942">
                  <a:extLst>
                    <a:ext uri="{FF2B5EF4-FFF2-40B4-BE49-F238E27FC236}">
                      <a16:creationId xmlns:a16="http://schemas.microsoft.com/office/drawing/2014/main" id="{6E50244A-8E6E-4C08-B873-A28B875D6926}"/>
                    </a:ext>
                  </a:extLst>
                </p:cNvPr>
                <p:cNvSpPr/>
                <p:nvPr/>
              </p:nvSpPr>
              <p:spPr>
                <a:xfrm>
                  <a:off x="4021727" y="1843711"/>
                  <a:ext cx="131548" cy="131548"/>
                </a:xfrm>
                <a:custGeom>
                  <a:avLst/>
                  <a:gdLst>
                    <a:gd name="connsiteX0" fmla="*/ 131381 w 131548"/>
                    <a:gd name="connsiteY0" fmla="*/ 60042 h 131548"/>
                    <a:gd name="connsiteX1" fmla="*/ 71507 w 131548"/>
                    <a:gd name="connsiteY1" fmla="*/ 131381 h 131548"/>
                    <a:gd name="connsiteX2" fmla="*/ 168 w 131548"/>
                    <a:gd name="connsiteY2" fmla="*/ 71507 h 131548"/>
                    <a:gd name="connsiteX3" fmla="*/ 60042 w 131548"/>
                    <a:gd name="connsiteY3" fmla="*/ 168 h 131548"/>
                    <a:gd name="connsiteX4" fmla="*/ 131381 w 131548"/>
                    <a:gd name="connsiteY4" fmla="*/ 60042 h 131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548">
                      <a:moveTo>
                        <a:pt x="131381" y="60042"/>
                      </a:moveTo>
                      <a:cubicBezTo>
                        <a:pt x="133929" y="95711"/>
                        <a:pt x="107177" y="127559"/>
                        <a:pt x="71507" y="131381"/>
                      </a:cubicBezTo>
                      <a:cubicBezTo>
                        <a:pt x="35837" y="133929"/>
                        <a:pt x="3989" y="107177"/>
                        <a:pt x="168" y="71507"/>
                      </a:cubicBezTo>
                      <a:cubicBezTo>
                        <a:pt x="-2380" y="35837"/>
                        <a:pt x="24372" y="3990"/>
                        <a:pt x="60042" y="168"/>
                      </a:cubicBezTo>
                      <a:cubicBezTo>
                        <a:pt x="96985" y="-2380"/>
                        <a:pt x="128833" y="24372"/>
                        <a:pt x="131381" y="6004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BA0A4525-2BE5-4F03-AF48-1B84D574568B}"/>
                    </a:ext>
                  </a:extLst>
                </p:cNvPr>
                <p:cNvSpPr/>
                <p:nvPr/>
              </p:nvSpPr>
              <p:spPr>
                <a:xfrm>
                  <a:off x="4038860" y="1861198"/>
                  <a:ext cx="97282" cy="96928"/>
                </a:xfrm>
                <a:custGeom>
                  <a:avLst/>
                  <a:gdLst>
                    <a:gd name="connsiteX0" fmla="*/ 96413 w 97282"/>
                    <a:gd name="connsiteY0" fmla="*/ 40007 h 96928"/>
                    <a:gd name="connsiteX1" fmla="*/ 56922 w 97282"/>
                    <a:gd name="connsiteY1" fmla="*/ 96059 h 96928"/>
                    <a:gd name="connsiteX2" fmla="*/ 870 w 97282"/>
                    <a:gd name="connsiteY2" fmla="*/ 56568 h 96928"/>
                    <a:gd name="connsiteX3" fmla="*/ 40361 w 97282"/>
                    <a:gd name="connsiteY3" fmla="*/ 516 h 96928"/>
                    <a:gd name="connsiteX4" fmla="*/ 96413 w 97282"/>
                    <a:gd name="connsiteY4" fmla="*/ 40007 h 9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6928">
                      <a:moveTo>
                        <a:pt x="96413" y="40007"/>
                      </a:moveTo>
                      <a:cubicBezTo>
                        <a:pt x="101509" y="66759"/>
                        <a:pt x="83674" y="90964"/>
                        <a:pt x="56922" y="96059"/>
                      </a:cubicBezTo>
                      <a:cubicBezTo>
                        <a:pt x="30169" y="101155"/>
                        <a:pt x="5965" y="83320"/>
                        <a:pt x="870" y="56568"/>
                      </a:cubicBezTo>
                      <a:cubicBezTo>
                        <a:pt x="-4226" y="29816"/>
                        <a:pt x="13609" y="5611"/>
                        <a:pt x="40361" y="516"/>
                      </a:cubicBezTo>
                      <a:cubicBezTo>
                        <a:pt x="67113" y="-3306"/>
                        <a:pt x="92591" y="14529"/>
                        <a:pt x="96413" y="4000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5" name="Freeform: Shape 944">
                  <a:extLst>
                    <a:ext uri="{FF2B5EF4-FFF2-40B4-BE49-F238E27FC236}">
                      <a16:creationId xmlns:a16="http://schemas.microsoft.com/office/drawing/2014/main" id="{04FC8AD4-27FD-4F65-86E9-731CC0878C9D}"/>
                    </a:ext>
                  </a:extLst>
                </p:cNvPr>
                <p:cNvSpPr/>
                <p:nvPr/>
              </p:nvSpPr>
              <p:spPr>
                <a:xfrm rot="1266397">
                  <a:off x="3782304" y="240825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6" name="Freeform: Shape 945">
                  <a:extLst>
                    <a:ext uri="{FF2B5EF4-FFF2-40B4-BE49-F238E27FC236}">
                      <a16:creationId xmlns:a16="http://schemas.microsoft.com/office/drawing/2014/main" id="{7688D0C1-654C-4DF0-83F9-B57200CAF620}"/>
                    </a:ext>
                  </a:extLst>
                </p:cNvPr>
                <p:cNvSpPr/>
                <p:nvPr/>
              </p:nvSpPr>
              <p:spPr>
                <a:xfrm rot="1266397">
                  <a:off x="3789867" y="238641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23" name="Graphic 6">
              <a:extLst>
                <a:ext uri="{FF2B5EF4-FFF2-40B4-BE49-F238E27FC236}">
                  <a16:creationId xmlns:a16="http://schemas.microsoft.com/office/drawing/2014/main" id="{21B41DB1-5860-4836-BA81-C35CB41FE063}"/>
                </a:ext>
              </a:extLst>
            </p:cNvPr>
            <p:cNvGrpSpPr/>
            <p:nvPr/>
          </p:nvGrpSpPr>
          <p:grpSpPr>
            <a:xfrm>
              <a:off x="4535107" y="1878107"/>
              <a:ext cx="307256" cy="569606"/>
              <a:chOff x="4535107" y="1878107"/>
              <a:chExt cx="307256" cy="569606"/>
            </a:xfrm>
          </p:grpSpPr>
          <p:grpSp>
            <p:nvGrpSpPr>
              <p:cNvPr id="924" name="Graphic 6">
                <a:extLst>
                  <a:ext uri="{FF2B5EF4-FFF2-40B4-BE49-F238E27FC236}">
                    <a16:creationId xmlns:a16="http://schemas.microsoft.com/office/drawing/2014/main" id="{E169BE35-E099-43F2-809F-4D02F270DC2F}"/>
                  </a:ext>
                </a:extLst>
              </p:cNvPr>
              <p:cNvGrpSpPr/>
              <p:nvPr/>
            </p:nvGrpSpPr>
            <p:grpSpPr>
              <a:xfrm>
                <a:off x="4720681" y="2072906"/>
                <a:ext cx="119343" cy="374807"/>
                <a:chOff x="4720681" y="2072906"/>
                <a:chExt cx="119343" cy="374807"/>
              </a:xfrm>
            </p:grpSpPr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C2A9AFEA-FCB7-47B0-A42F-47D5A1A6233D}"/>
                    </a:ext>
                  </a:extLst>
                </p:cNvPr>
                <p:cNvSpPr/>
                <p:nvPr/>
              </p:nvSpPr>
              <p:spPr>
                <a:xfrm>
                  <a:off x="4733785" y="2072906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2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8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3" y="2825"/>
                        <a:pt x="108510" y="21934"/>
                        <a:pt x="105962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0" name="Freeform: Shape 929">
                  <a:extLst>
                    <a:ext uri="{FF2B5EF4-FFF2-40B4-BE49-F238E27FC236}">
                      <a16:creationId xmlns:a16="http://schemas.microsoft.com/office/drawing/2014/main" id="{39A9D27B-D9FA-4121-A873-3484FEF09B09}"/>
                    </a:ext>
                  </a:extLst>
                </p:cNvPr>
                <p:cNvSpPr/>
                <p:nvPr/>
              </p:nvSpPr>
              <p:spPr>
                <a:xfrm rot="347117">
                  <a:off x="4735199" y="2367450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1" name="Freeform: Shape 930">
                  <a:extLst>
                    <a:ext uri="{FF2B5EF4-FFF2-40B4-BE49-F238E27FC236}">
                      <a16:creationId xmlns:a16="http://schemas.microsoft.com/office/drawing/2014/main" id="{9AC8E22E-E5F6-4BF7-9D87-0D4877E1E4C0}"/>
                    </a:ext>
                  </a:extLst>
                </p:cNvPr>
                <p:cNvSpPr/>
                <p:nvPr/>
              </p:nvSpPr>
              <p:spPr>
                <a:xfrm>
                  <a:off x="4732642" y="2198027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6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6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6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0578"/>
                        <a:pt x="30670" y="235674"/>
                        <a:pt x="29396" y="23949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59C71E70-F686-4688-88FA-AD427DB1B69C}"/>
                    </a:ext>
                  </a:extLst>
                </p:cNvPr>
                <p:cNvSpPr/>
                <p:nvPr/>
              </p:nvSpPr>
              <p:spPr>
                <a:xfrm rot="347117">
                  <a:off x="4735202" y="2363695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9EE309D5-E491-4A08-87D4-BB3654FD7242}"/>
                    </a:ext>
                  </a:extLst>
                </p:cNvPr>
                <p:cNvSpPr/>
                <p:nvPr/>
              </p:nvSpPr>
              <p:spPr>
                <a:xfrm rot="347117">
                  <a:off x="4721210" y="2339487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4" name="Freeform: Shape 933">
                  <a:extLst>
                    <a:ext uri="{FF2B5EF4-FFF2-40B4-BE49-F238E27FC236}">
                      <a16:creationId xmlns:a16="http://schemas.microsoft.com/office/drawing/2014/main" id="{09AC0C97-EB72-4137-8EC3-63CAD0E06121}"/>
                    </a:ext>
                  </a:extLst>
                </p:cNvPr>
                <p:cNvSpPr/>
                <p:nvPr/>
              </p:nvSpPr>
              <p:spPr>
                <a:xfrm rot="347117">
                  <a:off x="4723767" y="2316526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61A13C6-BA72-4AA8-9678-73D276C2996E}"/>
                  </a:ext>
                </a:extLst>
              </p:cNvPr>
              <p:cNvSpPr/>
              <p:nvPr/>
            </p:nvSpPr>
            <p:spPr>
              <a:xfrm>
                <a:off x="4556683" y="1907320"/>
                <a:ext cx="284593" cy="265484"/>
              </a:xfrm>
              <a:custGeom>
                <a:avLst/>
                <a:gdLst>
                  <a:gd name="connsiteX0" fmla="*/ 12995 w 284593"/>
                  <a:gd name="connsiteY0" fmla="*/ 16816 h 265484"/>
                  <a:gd name="connsiteX1" fmla="*/ 12995 w 284593"/>
                  <a:gd name="connsiteY1" fmla="*/ 16816 h 265484"/>
                  <a:gd name="connsiteX2" fmla="*/ 85607 w 284593"/>
                  <a:gd name="connsiteY2" fmla="*/ 12994 h 265484"/>
                  <a:gd name="connsiteX3" fmla="*/ 267777 w 284593"/>
                  <a:gd name="connsiteY3" fmla="*/ 176055 h 265484"/>
                  <a:gd name="connsiteX4" fmla="*/ 271599 w 284593"/>
                  <a:gd name="connsiteY4" fmla="*/ 248668 h 265484"/>
                  <a:gd name="connsiteX5" fmla="*/ 271599 w 284593"/>
                  <a:gd name="connsiteY5" fmla="*/ 248668 h 265484"/>
                  <a:gd name="connsiteX6" fmla="*/ 198986 w 284593"/>
                  <a:gd name="connsiteY6" fmla="*/ 252490 h 265484"/>
                  <a:gd name="connsiteX7" fmla="*/ 16816 w 284593"/>
                  <a:gd name="connsiteY7" fmla="*/ 89429 h 265484"/>
                  <a:gd name="connsiteX8" fmla="*/ 12995 w 284593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593" h="265484">
                    <a:moveTo>
                      <a:pt x="12995" y="16816"/>
                    </a:moveTo>
                    <a:lnTo>
                      <a:pt x="12995" y="16816"/>
                    </a:lnTo>
                    <a:cubicBezTo>
                      <a:pt x="32103" y="-3566"/>
                      <a:pt x="63951" y="-6114"/>
                      <a:pt x="85607" y="12994"/>
                    </a:cubicBezTo>
                    <a:lnTo>
                      <a:pt x="267777" y="176055"/>
                    </a:lnTo>
                    <a:cubicBezTo>
                      <a:pt x="288160" y="195164"/>
                      <a:pt x="290707" y="227012"/>
                      <a:pt x="271599" y="248668"/>
                    </a:cubicBezTo>
                    <a:lnTo>
                      <a:pt x="271599" y="248668"/>
                    </a:lnTo>
                    <a:cubicBezTo>
                      <a:pt x="252490" y="269051"/>
                      <a:pt x="220642" y="271599"/>
                      <a:pt x="198986" y="252490"/>
                    </a:cubicBezTo>
                    <a:lnTo>
                      <a:pt x="16816" y="89429"/>
                    </a:lnTo>
                    <a:cubicBezTo>
                      <a:pt x="-3567" y="69047"/>
                      <a:pt x="-6114" y="37199"/>
                      <a:pt x="12995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441CD955-B1BE-4D84-B592-B35E1B3E42BF}"/>
                  </a:ext>
                </a:extLst>
              </p:cNvPr>
              <p:cNvSpPr/>
              <p:nvPr/>
            </p:nvSpPr>
            <p:spPr>
              <a:xfrm>
                <a:off x="4737834" y="2066814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70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1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1C7D1326-DF06-4E12-A5EA-7E397575F50C}"/>
                  </a:ext>
                </a:extLst>
              </p:cNvPr>
              <p:cNvSpPr/>
              <p:nvPr/>
            </p:nvSpPr>
            <p:spPr>
              <a:xfrm>
                <a:off x="4535107" y="1878107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7567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979CF235-DA1A-473E-B074-EAF2F2D7E198}"/>
                  </a:ext>
                </a:extLst>
              </p:cNvPr>
              <p:cNvSpPr/>
              <p:nvPr/>
            </p:nvSpPr>
            <p:spPr>
              <a:xfrm>
                <a:off x="4551628" y="1894621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86" name="Graphic 6">
            <a:extLst>
              <a:ext uri="{FF2B5EF4-FFF2-40B4-BE49-F238E27FC236}">
                <a16:creationId xmlns:a16="http://schemas.microsoft.com/office/drawing/2014/main" id="{D5DCC055-4EED-4070-93C4-DD291A972A66}"/>
              </a:ext>
            </a:extLst>
          </p:cNvPr>
          <p:cNvGrpSpPr/>
          <p:nvPr/>
        </p:nvGrpSpPr>
        <p:grpSpPr>
          <a:xfrm>
            <a:off x="4704024" y="1097123"/>
            <a:ext cx="1066828" cy="1331482"/>
            <a:chOff x="4998492" y="1097123"/>
            <a:chExt cx="1066828" cy="1331482"/>
          </a:xfrm>
        </p:grpSpPr>
        <p:grpSp>
          <p:nvGrpSpPr>
            <p:cNvPr id="987" name="Graphic 6">
              <a:extLst>
                <a:ext uri="{FF2B5EF4-FFF2-40B4-BE49-F238E27FC236}">
                  <a16:creationId xmlns:a16="http://schemas.microsoft.com/office/drawing/2014/main" id="{EE49F7A2-A513-42A1-9115-95A2F8D92787}"/>
                </a:ext>
              </a:extLst>
            </p:cNvPr>
            <p:cNvGrpSpPr/>
            <p:nvPr/>
          </p:nvGrpSpPr>
          <p:grpSpPr>
            <a:xfrm>
              <a:off x="5335269" y="1688214"/>
              <a:ext cx="328781" cy="698764"/>
              <a:chOff x="5335269" y="1688214"/>
              <a:chExt cx="328781" cy="698764"/>
            </a:xfrm>
          </p:grpSpPr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4BA1BA2C-ADD8-4B93-9C87-52B32F0637CD}"/>
                  </a:ext>
                </a:extLst>
              </p:cNvPr>
              <p:cNvSpPr/>
              <p:nvPr/>
            </p:nvSpPr>
            <p:spPr>
              <a:xfrm rot="-1000736">
                <a:off x="5349310" y="2027667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BCA27852-C509-4C2B-8ACB-B4567ADC7754}"/>
                  </a:ext>
                </a:extLst>
              </p:cNvPr>
              <p:cNvSpPr/>
              <p:nvPr/>
            </p:nvSpPr>
            <p:spPr>
              <a:xfrm>
                <a:off x="5369253" y="2045990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2094BA40-E723-404D-98AE-F5012D58DC83}"/>
                  </a:ext>
                </a:extLst>
              </p:cNvPr>
              <p:cNvSpPr/>
              <p:nvPr/>
            </p:nvSpPr>
            <p:spPr>
              <a:xfrm>
                <a:off x="5375711" y="1688214"/>
                <a:ext cx="288339" cy="396805"/>
              </a:xfrm>
              <a:custGeom>
                <a:avLst/>
                <a:gdLst>
                  <a:gd name="connsiteX0" fmla="*/ 58954 w 288339"/>
                  <a:gd name="connsiteY0" fmla="*/ 390065 h 396805"/>
                  <a:gd name="connsiteX1" fmla="*/ 58954 w 288339"/>
                  <a:gd name="connsiteY1" fmla="*/ 390065 h 396805"/>
                  <a:gd name="connsiteX2" fmla="*/ 6723 w 288339"/>
                  <a:gd name="connsiteY2" fmla="*/ 266496 h 396805"/>
                  <a:gd name="connsiteX3" fmla="*/ 106089 w 288339"/>
                  <a:gd name="connsiteY3" fmla="*/ 23178 h 396805"/>
                  <a:gd name="connsiteX4" fmla="*/ 215645 w 288339"/>
                  <a:gd name="connsiteY4" fmla="*/ 29548 h 396805"/>
                  <a:gd name="connsiteX5" fmla="*/ 227110 w 288339"/>
                  <a:gd name="connsiteY5" fmla="*/ 43561 h 396805"/>
                  <a:gd name="connsiteX6" fmla="*/ 283162 w 288339"/>
                  <a:gd name="connsiteY6" fmla="*/ 90696 h 396805"/>
                  <a:gd name="connsiteX7" fmla="*/ 181249 w 288339"/>
                  <a:gd name="connsiteY7" fmla="*/ 339109 h 396805"/>
                  <a:gd name="connsiteX8" fmla="*/ 58954 w 288339"/>
                  <a:gd name="connsiteY8" fmla="*/ 390065 h 3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6805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2141" y="386243"/>
                      <a:pt x="107362" y="409174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A6BC31F7-8A85-4B92-B5B4-D9CD891BF7D4}"/>
                  </a:ext>
                </a:extLst>
              </p:cNvPr>
              <p:cNvSpPr/>
              <p:nvPr/>
            </p:nvSpPr>
            <p:spPr>
              <a:xfrm>
                <a:off x="5382768" y="2059504"/>
                <a:ext cx="45194" cy="45754"/>
              </a:xfrm>
              <a:custGeom>
                <a:avLst/>
                <a:gdLst>
                  <a:gd name="connsiteX0" fmla="*/ 42979 w 45194"/>
                  <a:gd name="connsiteY0" fmla="*/ 12406 h 45754"/>
                  <a:gd name="connsiteX1" fmla="*/ 32788 w 45194"/>
                  <a:gd name="connsiteY1" fmla="*/ 42980 h 45754"/>
                  <a:gd name="connsiteX2" fmla="*/ 2214 w 45194"/>
                  <a:gd name="connsiteY2" fmla="*/ 32788 h 45754"/>
                  <a:gd name="connsiteX3" fmla="*/ 12406 w 45194"/>
                  <a:gd name="connsiteY3" fmla="*/ 2214 h 45754"/>
                  <a:gd name="connsiteX4" fmla="*/ 42979 w 45194"/>
                  <a:gd name="connsiteY4" fmla="*/ 12406 h 4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5754">
                    <a:moveTo>
                      <a:pt x="42979" y="12406"/>
                    </a:moveTo>
                    <a:cubicBezTo>
                      <a:pt x="48075" y="23871"/>
                      <a:pt x="44253" y="36610"/>
                      <a:pt x="32788" y="42980"/>
                    </a:cubicBezTo>
                    <a:cubicBezTo>
                      <a:pt x="21323" y="49349"/>
                      <a:pt x="8584" y="44254"/>
                      <a:pt x="2214" y="32788"/>
                    </a:cubicBezTo>
                    <a:cubicBezTo>
                      <a:pt x="-2881" y="21323"/>
                      <a:pt x="941" y="8584"/>
                      <a:pt x="12406" y="2214"/>
                    </a:cubicBezTo>
                    <a:cubicBezTo>
                      <a:pt x="23871" y="-2881"/>
                      <a:pt x="37884" y="940"/>
                      <a:pt x="42979" y="1240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B6BFA6D7-204C-4D77-BE1A-BB9F8FED4847}"/>
                  </a:ext>
                </a:extLst>
              </p:cNvPr>
              <p:cNvSpPr/>
              <p:nvPr/>
            </p:nvSpPr>
            <p:spPr>
              <a:xfrm>
                <a:off x="5435719" y="1964682"/>
                <a:ext cx="66150" cy="66681"/>
              </a:xfrm>
              <a:custGeom>
                <a:avLst/>
                <a:gdLst>
                  <a:gd name="connsiteX0" fmla="*/ 63915 w 66150"/>
                  <a:gd name="connsiteY0" fmla="*/ 46080 h 66681"/>
                  <a:gd name="connsiteX1" fmla="*/ 20602 w 66150"/>
                  <a:gd name="connsiteY1" fmla="*/ 63915 h 66681"/>
                  <a:gd name="connsiteX2" fmla="*/ 2767 w 66150"/>
                  <a:gd name="connsiteY2" fmla="*/ 20602 h 66681"/>
                  <a:gd name="connsiteX3" fmla="*/ 46080 w 66150"/>
                  <a:gd name="connsiteY3" fmla="*/ 2767 h 66681"/>
                  <a:gd name="connsiteX4" fmla="*/ 63915 w 66150"/>
                  <a:gd name="connsiteY4" fmla="*/ 46080 h 6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1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9137" y="4041"/>
                      <a:pt x="29519" y="-4876"/>
                      <a:pt x="46080" y="2767"/>
                    </a:cubicBezTo>
                    <a:cubicBezTo>
                      <a:pt x="62641" y="10411"/>
                      <a:pt x="70285" y="29519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88" name="Graphic 6">
              <a:extLst>
                <a:ext uri="{FF2B5EF4-FFF2-40B4-BE49-F238E27FC236}">
                  <a16:creationId xmlns:a16="http://schemas.microsoft.com/office/drawing/2014/main" id="{8E4F4098-4943-4F06-83A3-1C6FDDD85511}"/>
                </a:ext>
              </a:extLst>
            </p:cNvPr>
            <p:cNvGrpSpPr/>
            <p:nvPr/>
          </p:nvGrpSpPr>
          <p:grpSpPr>
            <a:xfrm>
              <a:off x="5675434" y="1759173"/>
              <a:ext cx="210824" cy="612235"/>
              <a:chOff x="5675434" y="1759173"/>
              <a:chExt cx="210824" cy="612235"/>
            </a:xfrm>
            <a:solidFill>
              <a:srgbClr val="211D1E"/>
            </a:solidFill>
          </p:grpSpPr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E113DF83-BB7E-4799-B0D4-9CF9597F96C6}"/>
                  </a:ext>
                </a:extLst>
              </p:cNvPr>
              <p:cNvSpPr/>
              <p:nvPr/>
            </p:nvSpPr>
            <p:spPr>
              <a:xfrm>
                <a:off x="5675434" y="2021324"/>
                <a:ext cx="206003" cy="350083"/>
              </a:xfrm>
              <a:custGeom>
                <a:avLst/>
                <a:gdLst>
                  <a:gd name="connsiteX0" fmla="*/ 31848 w 206003"/>
                  <a:gd name="connsiteY0" fmla="*/ 346133 h 350083"/>
                  <a:gd name="connsiteX1" fmla="*/ 0 w 206003"/>
                  <a:gd name="connsiteY1" fmla="*/ 332120 h 350083"/>
                  <a:gd name="connsiteX2" fmla="*/ 131213 w 206003"/>
                  <a:gd name="connsiteY2" fmla="*/ 23833 h 350083"/>
                  <a:gd name="connsiteX3" fmla="*/ 182170 w 206003"/>
                  <a:gd name="connsiteY3" fmla="*/ 3451 h 350083"/>
                  <a:gd name="connsiteX4" fmla="*/ 182170 w 206003"/>
                  <a:gd name="connsiteY4" fmla="*/ 3451 h 350083"/>
                  <a:gd name="connsiteX5" fmla="*/ 202552 w 206003"/>
                  <a:gd name="connsiteY5" fmla="*/ 54407 h 350083"/>
                  <a:gd name="connsiteX6" fmla="*/ 87900 w 206003"/>
                  <a:gd name="connsiteY6" fmla="*/ 323203 h 350083"/>
                  <a:gd name="connsiteX7" fmla="*/ 31848 w 206003"/>
                  <a:gd name="connsiteY7" fmla="*/ 346133 h 350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50083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3"/>
                    </a:lnTo>
                    <a:cubicBezTo>
                      <a:pt x="140130" y="3451"/>
                      <a:pt x="163061" y="-5467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6133"/>
                      <a:pt x="53505" y="356325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CF70FE5E-2E86-4BD1-9D00-61C84BA95528}"/>
                  </a:ext>
                </a:extLst>
              </p:cNvPr>
              <p:cNvSpPr/>
              <p:nvPr/>
            </p:nvSpPr>
            <p:spPr>
              <a:xfrm>
                <a:off x="5677354" y="1759173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6489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89" name="Graphic 6">
              <a:extLst>
                <a:ext uri="{FF2B5EF4-FFF2-40B4-BE49-F238E27FC236}">
                  <a16:creationId xmlns:a16="http://schemas.microsoft.com/office/drawing/2014/main" id="{2C22B439-4EDA-4396-B233-1AB5AA0B9DDA}"/>
                </a:ext>
              </a:extLst>
            </p:cNvPr>
            <p:cNvGrpSpPr/>
            <p:nvPr/>
          </p:nvGrpSpPr>
          <p:grpSpPr>
            <a:xfrm>
              <a:off x="5070325" y="1097123"/>
              <a:ext cx="989084" cy="936070"/>
              <a:chOff x="5070325" y="1097123"/>
              <a:chExt cx="989084" cy="936070"/>
            </a:xfrm>
          </p:grpSpPr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25F6D00E-C0A0-4213-B39E-2B0590769EDB}"/>
                  </a:ext>
                </a:extLst>
              </p:cNvPr>
              <p:cNvSpPr/>
              <p:nvPr/>
            </p:nvSpPr>
            <p:spPr>
              <a:xfrm>
                <a:off x="5751869" y="1415845"/>
                <a:ext cx="266247" cy="444595"/>
              </a:xfrm>
              <a:custGeom>
                <a:avLst/>
                <a:gdLst>
                  <a:gd name="connsiteX0" fmla="*/ 266248 w 266247"/>
                  <a:gd name="connsiteY0" fmla="*/ 366887 h 444595"/>
                  <a:gd name="connsiteX1" fmla="*/ 38217 w 266247"/>
                  <a:gd name="connsiteY1" fmla="*/ 444595 h 444595"/>
                  <a:gd name="connsiteX2" fmla="*/ 0 w 266247"/>
                  <a:gd name="connsiteY2" fmla="*/ 0 h 444595"/>
                  <a:gd name="connsiteX3" fmla="*/ 163061 w 266247"/>
                  <a:gd name="connsiteY3" fmla="*/ 104461 h 444595"/>
                  <a:gd name="connsiteX4" fmla="*/ 212744 w 266247"/>
                  <a:gd name="connsiteY4" fmla="*/ 231852 h 444595"/>
                  <a:gd name="connsiteX5" fmla="*/ 220387 w 266247"/>
                  <a:gd name="connsiteY5" fmla="*/ 252235 h 44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4595">
                    <a:moveTo>
                      <a:pt x="266248" y="366887"/>
                    </a:moveTo>
                    <a:lnTo>
                      <a:pt x="38217" y="444595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2744" y="231852"/>
                    </a:lnTo>
                    <a:lnTo>
                      <a:pt x="220387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97B222A1-5CDA-403D-9277-39D59C4F8347}"/>
                  </a:ext>
                </a:extLst>
              </p:cNvPr>
              <p:cNvSpPr/>
              <p:nvPr/>
            </p:nvSpPr>
            <p:spPr>
              <a:xfrm>
                <a:off x="5747908" y="1554701"/>
                <a:ext cx="35947" cy="35808"/>
              </a:xfrm>
              <a:custGeom>
                <a:avLst/>
                <a:gdLst>
                  <a:gd name="connsiteX0" fmla="*/ 35808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8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8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4" y="7644"/>
                      <a:pt x="35808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1502EE39-890F-4786-8DF8-9C6A9A5E312F}"/>
                  </a:ext>
                </a:extLst>
              </p:cNvPr>
              <p:cNvSpPr/>
              <p:nvPr/>
            </p:nvSpPr>
            <p:spPr>
              <a:xfrm>
                <a:off x="5751869" y="1558328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C135BD17-A6CA-45EB-B19F-96BE3F15A58E}"/>
                  </a:ext>
                </a:extLst>
              </p:cNvPr>
              <p:cNvSpPr/>
              <p:nvPr/>
            </p:nvSpPr>
            <p:spPr>
              <a:xfrm>
                <a:off x="5802687" y="1557249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69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69"/>
                      <a:pt x="19248" y="35669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5" y="7643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CC6EFEDA-E40B-4B7B-A2F8-1180AE4E40E4}"/>
                  </a:ext>
                </a:extLst>
              </p:cNvPr>
              <p:cNvSpPr/>
              <p:nvPr/>
            </p:nvSpPr>
            <p:spPr>
              <a:xfrm>
                <a:off x="5806927" y="1560675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9"/>
                      <a:pt x="994" y="18231"/>
                    </a:cubicBezTo>
                    <a:cubicBezTo>
                      <a:pt x="-2828" y="8040"/>
                      <a:pt x="4816" y="-2152"/>
                      <a:pt x="16281" y="396"/>
                    </a:cubicBezTo>
                    <a:cubicBezTo>
                      <a:pt x="18829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F878FD4F-9F8F-4C81-8C7D-95F1B86C9797}"/>
                  </a:ext>
                </a:extLst>
              </p:cNvPr>
              <p:cNvSpPr/>
              <p:nvPr/>
            </p:nvSpPr>
            <p:spPr>
              <a:xfrm>
                <a:off x="5865108" y="1563480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3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9233036A-5B7E-4EE4-9467-8FB172A3C391}"/>
                  </a:ext>
                </a:extLst>
              </p:cNvPr>
              <p:cNvSpPr/>
              <p:nvPr/>
            </p:nvSpPr>
            <p:spPr>
              <a:xfrm>
                <a:off x="5869069" y="1565971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9109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FAB4851F-E210-4E49-8C4C-609708E8B27D}"/>
                  </a:ext>
                </a:extLst>
              </p:cNvPr>
              <p:cNvSpPr/>
              <p:nvPr/>
            </p:nvSpPr>
            <p:spPr>
              <a:xfrm>
                <a:off x="5923708" y="1581315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5617" y="-1135"/>
                      <a:pt x="34535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A9BFC322-8F75-4688-9665-A7C73B6E6265}"/>
                  </a:ext>
                </a:extLst>
              </p:cNvPr>
              <p:cNvSpPr/>
              <p:nvPr/>
            </p:nvSpPr>
            <p:spPr>
              <a:xfrm>
                <a:off x="5927669" y="1583806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2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9010ADF-97C4-4F66-AA16-EE2437A5EA4F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215291" cy="187045"/>
              </a:xfrm>
              <a:custGeom>
                <a:avLst/>
                <a:gdLst>
                  <a:gd name="connsiteX0" fmla="*/ 208922 w 215291"/>
                  <a:gd name="connsiteY0" fmla="*/ 111347 h 187045"/>
                  <a:gd name="connsiteX1" fmla="*/ 215291 w 215291"/>
                  <a:gd name="connsiteY1" fmla="*/ 180138 h 187045"/>
                  <a:gd name="connsiteX2" fmla="*/ 138856 w 215291"/>
                  <a:gd name="connsiteY2" fmla="*/ 186507 h 187045"/>
                  <a:gd name="connsiteX3" fmla="*/ 6370 w 215291"/>
                  <a:gd name="connsiteY3" fmla="*/ 74403 h 187045"/>
                  <a:gd name="connsiteX4" fmla="*/ 0 w 215291"/>
                  <a:gd name="connsiteY4" fmla="*/ 6886 h 187045"/>
                  <a:gd name="connsiteX5" fmla="*/ 76435 w 215291"/>
                  <a:gd name="connsiteY5" fmla="*/ 516 h 187045"/>
                  <a:gd name="connsiteX6" fmla="*/ 201278 w 215291"/>
                  <a:gd name="connsiteY6" fmla="*/ 78225 h 187045"/>
                  <a:gd name="connsiteX7" fmla="*/ 208922 w 215291"/>
                  <a:gd name="connsiteY7" fmla="*/ 111347 h 187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7045">
                    <a:moveTo>
                      <a:pt x="208922" y="111347"/>
                    </a:moveTo>
                    <a:lnTo>
                      <a:pt x="215291" y="180138"/>
                    </a:lnTo>
                    <a:lnTo>
                      <a:pt x="138856" y="186507"/>
                    </a:lnTo>
                    <a:cubicBezTo>
                      <a:pt x="71339" y="192877"/>
                      <a:pt x="11465" y="141920"/>
                      <a:pt x="6370" y="74403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99881"/>
                      <a:pt x="208922" y="11134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ED3C34FF-1486-4682-BB30-E99FA1F08A3E}"/>
                  </a:ext>
                </a:extLst>
              </p:cNvPr>
              <p:cNvSpPr/>
              <p:nvPr/>
            </p:nvSpPr>
            <p:spPr>
              <a:xfrm>
                <a:off x="5927669" y="1415845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3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9A46BEFA-6349-4DAC-BFDB-C250A0C46047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2421" cy="186893"/>
              </a:xfrm>
              <a:custGeom>
                <a:avLst/>
                <a:gdLst>
                  <a:gd name="connsiteX0" fmla="*/ 310835 w 312421"/>
                  <a:gd name="connsiteY0" fmla="*/ 68034 h 186893"/>
                  <a:gd name="connsiteX1" fmla="*/ 312109 w 312421"/>
                  <a:gd name="connsiteY1" fmla="*/ 75677 h 186893"/>
                  <a:gd name="connsiteX2" fmla="*/ 303191 w 312421"/>
                  <a:gd name="connsiteY2" fmla="*/ 125360 h 186893"/>
                  <a:gd name="connsiteX3" fmla="*/ 225483 w 312421"/>
                  <a:gd name="connsiteY3" fmla="*/ 178864 h 186893"/>
                  <a:gd name="connsiteX4" fmla="*/ 140130 w 312421"/>
                  <a:gd name="connsiteY4" fmla="*/ 186507 h 186893"/>
                  <a:gd name="connsiteX5" fmla="*/ 7644 w 312421"/>
                  <a:gd name="connsiteY5" fmla="*/ 82047 h 186893"/>
                  <a:gd name="connsiteX6" fmla="*/ 6370 w 312421"/>
                  <a:gd name="connsiteY6" fmla="*/ 75677 h 186893"/>
                  <a:gd name="connsiteX7" fmla="*/ 0 w 312421"/>
                  <a:gd name="connsiteY7" fmla="*/ 6886 h 186893"/>
                  <a:gd name="connsiteX8" fmla="*/ 76435 w 312421"/>
                  <a:gd name="connsiteY8" fmla="*/ 516 h 186893"/>
                  <a:gd name="connsiteX9" fmla="*/ 201278 w 312421"/>
                  <a:gd name="connsiteY9" fmla="*/ 78225 h 186893"/>
                  <a:gd name="connsiteX10" fmla="*/ 310835 w 312421"/>
                  <a:gd name="connsiteY10" fmla="*/ 68034 h 186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6893">
                    <a:moveTo>
                      <a:pt x="310835" y="68034"/>
                    </a:moveTo>
                    <a:lnTo>
                      <a:pt x="312109" y="75677"/>
                    </a:lnTo>
                    <a:cubicBezTo>
                      <a:pt x="313383" y="93512"/>
                      <a:pt x="310835" y="110073"/>
                      <a:pt x="303191" y="125360"/>
                    </a:cubicBezTo>
                    <a:cubicBezTo>
                      <a:pt x="289178" y="154660"/>
                      <a:pt x="259878" y="176316"/>
                      <a:pt x="225483" y="178864"/>
                    </a:cubicBezTo>
                    <a:lnTo>
                      <a:pt x="140130" y="186507"/>
                    </a:lnTo>
                    <a:cubicBezTo>
                      <a:pt x="75161" y="191603"/>
                      <a:pt x="16561" y="145742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803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14D64527-23DE-42A4-B24D-8E7386064716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7740BCA5-C5A7-4980-BBA7-05CEEC7D0817}"/>
                  </a:ext>
                </a:extLst>
              </p:cNvPr>
              <p:cNvSpPr/>
              <p:nvPr/>
            </p:nvSpPr>
            <p:spPr>
              <a:xfrm>
                <a:off x="5748047" y="1345267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EEDD2252-4716-4D38-8BC3-2B1C467A84E0}"/>
                  </a:ext>
                </a:extLst>
              </p:cNvPr>
              <p:cNvSpPr/>
              <p:nvPr/>
            </p:nvSpPr>
            <p:spPr>
              <a:xfrm>
                <a:off x="5656325" y="1354697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779A4FEA-0499-4B8D-9FC8-A69414CD00B8}"/>
                  </a:ext>
                </a:extLst>
              </p:cNvPr>
              <p:cNvSpPr/>
              <p:nvPr/>
            </p:nvSpPr>
            <p:spPr>
              <a:xfrm>
                <a:off x="5377636" y="1097123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7 h 253366"/>
                  <a:gd name="connsiteX12" fmla="*/ 174229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7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7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7"/>
                    </a:cubicBezTo>
                    <a:cubicBezTo>
                      <a:pt x="166585" y="32092"/>
                      <a:pt x="167859" y="24448"/>
                      <a:pt x="174229" y="20627"/>
                    </a:cubicBezTo>
                    <a:cubicBezTo>
                      <a:pt x="179324" y="18079"/>
                      <a:pt x="186968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7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2" y="11709"/>
                      <a:pt x="282511" y="11709"/>
                    </a:cubicBezTo>
                    <a:cubicBezTo>
                      <a:pt x="288881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1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41014"/>
                      <a:pt x="550033" y="247383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9672628-00C4-4AE5-8A1F-63F7C6C9D322}"/>
                  </a:ext>
                </a:extLst>
              </p:cNvPr>
              <p:cNvSpPr/>
              <p:nvPr/>
            </p:nvSpPr>
            <p:spPr>
              <a:xfrm>
                <a:off x="6029582" y="1415845"/>
                <a:ext cx="29299" cy="43312"/>
              </a:xfrm>
              <a:custGeom>
                <a:avLst/>
                <a:gdLst>
                  <a:gd name="connsiteX0" fmla="*/ 28026 w 29299"/>
                  <a:gd name="connsiteY0" fmla="*/ 0 h 43312"/>
                  <a:gd name="connsiteX1" fmla="*/ 29300 w 29299"/>
                  <a:gd name="connsiteY1" fmla="*/ 7643 h 43312"/>
                  <a:gd name="connsiteX2" fmla="*/ 29300 w 29299"/>
                  <a:gd name="connsiteY2" fmla="*/ 16561 h 43312"/>
                  <a:gd name="connsiteX3" fmla="*/ 25478 w 29299"/>
                  <a:gd name="connsiteY3" fmla="*/ 43313 h 43312"/>
                  <a:gd name="connsiteX4" fmla="*/ 2548 w 29299"/>
                  <a:gd name="connsiteY4" fmla="*/ 19109 h 43312"/>
                  <a:gd name="connsiteX5" fmla="*/ 0 w 29299"/>
                  <a:gd name="connsiteY5" fmla="*/ 6370 h 43312"/>
                  <a:gd name="connsiteX6" fmla="*/ 0 w 29299"/>
                  <a:gd name="connsiteY6" fmla="*/ 2548 h 43312"/>
                  <a:gd name="connsiteX7" fmla="*/ 28026 w 29299"/>
                  <a:gd name="connsiteY7" fmla="*/ 0 h 4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2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AE2D26F2-AC8E-44EC-BB94-20B3AD7AB385}"/>
                  </a:ext>
                </a:extLst>
              </p:cNvPr>
              <p:cNvSpPr/>
              <p:nvPr/>
            </p:nvSpPr>
            <p:spPr>
              <a:xfrm>
                <a:off x="5656325" y="1360731"/>
                <a:ext cx="96817" cy="68020"/>
              </a:xfrm>
              <a:custGeom>
                <a:avLst/>
                <a:gdLst>
                  <a:gd name="connsiteX0" fmla="*/ 96817 w 96817"/>
                  <a:gd name="connsiteY0" fmla="*/ 65305 h 68020"/>
                  <a:gd name="connsiteX1" fmla="*/ 71339 w 96817"/>
                  <a:gd name="connsiteY1" fmla="*/ 67853 h 68020"/>
                  <a:gd name="connsiteX2" fmla="*/ 0 w 96817"/>
                  <a:gd name="connsiteY2" fmla="*/ 7979 h 68020"/>
                  <a:gd name="connsiteX3" fmla="*/ 0 w 96817"/>
                  <a:gd name="connsiteY3" fmla="*/ 1609 h 68020"/>
                  <a:gd name="connsiteX4" fmla="*/ 19109 w 96817"/>
                  <a:gd name="connsiteY4" fmla="*/ 335 h 68020"/>
                  <a:gd name="connsiteX5" fmla="*/ 96817 w 96817"/>
                  <a:gd name="connsiteY5" fmla="*/ 65305 h 6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8020">
                    <a:moveTo>
                      <a:pt x="96817" y="65305"/>
                    </a:moveTo>
                    <a:lnTo>
                      <a:pt x="71339" y="67853"/>
                    </a:lnTo>
                    <a:cubicBezTo>
                      <a:pt x="35670" y="70400"/>
                      <a:pt x="3822" y="43648"/>
                      <a:pt x="0" y="7979"/>
                    </a:cubicBezTo>
                    <a:lnTo>
                      <a:pt x="0" y="1609"/>
                    </a:lnTo>
                    <a:lnTo>
                      <a:pt x="19109" y="335"/>
                    </a:lnTo>
                    <a:cubicBezTo>
                      <a:pt x="58600" y="-3487"/>
                      <a:pt x="92996" y="25814"/>
                      <a:pt x="96817" y="6530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500FAAF5-65E3-4A3A-B4F8-8C697BA1F280}"/>
                  </a:ext>
                </a:extLst>
              </p:cNvPr>
              <p:cNvSpPr/>
              <p:nvPr/>
            </p:nvSpPr>
            <p:spPr>
              <a:xfrm>
                <a:off x="5070325" y="1694832"/>
                <a:ext cx="256056" cy="104930"/>
              </a:xfrm>
              <a:custGeom>
                <a:avLst/>
                <a:gdLst>
                  <a:gd name="connsiteX0" fmla="*/ 98091 w 256056"/>
                  <a:gd name="connsiteY0" fmla="*/ 104461 h 104930"/>
                  <a:gd name="connsiteX1" fmla="*/ 256057 w 256056"/>
                  <a:gd name="connsiteY1" fmla="*/ 90448 h 104930"/>
                  <a:gd name="connsiteX2" fmla="*/ 248413 w 256056"/>
                  <a:gd name="connsiteY2" fmla="*/ 0 h 104930"/>
                  <a:gd name="connsiteX3" fmla="*/ 0 w 256056"/>
                  <a:gd name="connsiteY3" fmla="*/ 21656 h 104930"/>
                  <a:gd name="connsiteX4" fmla="*/ 0 w 256056"/>
                  <a:gd name="connsiteY4" fmla="*/ 21656 h 104930"/>
                  <a:gd name="connsiteX5" fmla="*/ 98091 w 256056"/>
                  <a:gd name="connsiteY5" fmla="*/ 104461 h 10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930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3822" y="72613"/>
                      <a:pt x="48409" y="109557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00C13096-3B95-458C-864A-EF0639FC1985}"/>
                  </a:ext>
                </a:extLst>
              </p:cNvPr>
              <p:cNvSpPr/>
              <p:nvPr/>
            </p:nvSpPr>
            <p:spPr>
              <a:xfrm>
                <a:off x="5645416" y="1651154"/>
                <a:ext cx="382573" cy="382039"/>
              </a:xfrm>
              <a:custGeom>
                <a:avLst/>
                <a:gdLst>
                  <a:gd name="connsiteX0" fmla="*/ 381618 w 382573"/>
                  <a:gd name="connsiteY0" fmla="*/ 174891 h 382039"/>
                  <a:gd name="connsiteX1" fmla="*/ 381618 w 382573"/>
                  <a:gd name="connsiteY1" fmla="*/ 202917 h 382039"/>
                  <a:gd name="connsiteX2" fmla="*/ 207092 w 382573"/>
                  <a:gd name="connsiteY2" fmla="*/ 381265 h 382039"/>
                  <a:gd name="connsiteX3" fmla="*/ 126835 w 382573"/>
                  <a:gd name="connsiteY3" fmla="*/ 371074 h 382039"/>
                  <a:gd name="connsiteX4" fmla="*/ 126835 w 382573"/>
                  <a:gd name="connsiteY4" fmla="*/ 371074 h 382039"/>
                  <a:gd name="connsiteX5" fmla="*/ 40209 w 382573"/>
                  <a:gd name="connsiteY5" fmla="*/ 308652 h 382039"/>
                  <a:gd name="connsiteX6" fmla="*/ 718 w 382573"/>
                  <a:gd name="connsiteY6" fmla="*/ 206739 h 382039"/>
                  <a:gd name="connsiteX7" fmla="*/ 170148 w 382573"/>
                  <a:gd name="connsiteY7" fmla="*/ 365 h 382039"/>
                  <a:gd name="connsiteX8" fmla="*/ 175244 w 382573"/>
                  <a:gd name="connsiteY8" fmla="*/ 365 h 382039"/>
                  <a:gd name="connsiteX9" fmla="*/ 177792 w 382573"/>
                  <a:gd name="connsiteY9" fmla="*/ 365 h 382039"/>
                  <a:gd name="connsiteX10" fmla="*/ 177792 w 382573"/>
                  <a:gd name="connsiteY10" fmla="*/ 365 h 382039"/>
                  <a:gd name="connsiteX11" fmla="*/ 177792 w 382573"/>
                  <a:gd name="connsiteY11" fmla="*/ 365 h 382039"/>
                  <a:gd name="connsiteX12" fmla="*/ 381618 w 382573"/>
                  <a:gd name="connsiteY12" fmla="*/ 174891 h 38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39">
                    <a:moveTo>
                      <a:pt x="381618" y="174891"/>
                    </a:moveTo>
                    <a:cubicBezTo>
                      <a:pt x="382892" y="183809"/>
                      <a:pt x="382892" y="194000"/>
                      <a:pt x="381618" y="202917"/>
                    </a:cubicBezTo>
                    <a:cubicBezTo>
                      <a:pt x="376522" y="295913"/>
                      <a:pt x="302635" y="373622"/>
                      <a:pt x="207092" y="381265"/>
                    </a:cubicBezTo>
                    <a:cubicBezTo>
                      <a:pt x="179066" y="383813"/>
                      <a:pt x="152314" y="379991"/>
                      <a:pt x="126835" y="371074"/>
                    </a:cubicBezTo>
                    <a:lnTo>
                      <a:pt x="126835" y="371074"/>
                    </a:lnTo>
                    <a:cubicBezTo>
                      <a:pt x="92439" y="358335"/>
                      <a:pt x="61866" y="336678"/>
                      <a:pt x="40209" y="308652"/>
                    </a:cubicBezTo>
                    <a:cubicBezTo>
                      <a:pt x="18553" y="280626"/>
                      <a:pt x="3266" y="246230"/>
                      <a:pt x="718" y="206739"/>
                    </a:cubicBezTo>
                    <a:cubicBezTo>
                      <a:pt x="-8200" y="103552"/>
                      <a:pt x="66961" y="11830"/>
                      <a:pt x="170148" y="365"/>
                    </a:cubicBezTo>
                    <a:cubicBezTo>
                      <a:pt x="171422" y="365"/>
                      <a:pt x="173970" y="365"/>
                      <a:pt x="175244" y="365"/>
                    </a:cubicBezTo>
                    <a:cubicBezTo>
                      <a:pt x="176518" y="365"/>
                      <a:pt x="177792" y="365"/>
                      <a:pt x="177792" y="365"/>
                    </a:cubicBezTo>
                    <a:lnTo>
                      <a:pt x="177792" y="365"/>
                    </a:lnTo>
                    <a:lnTo>
                      <a:pt x="177792" y="365"/>
                    </a:lnTo>
                    <a:cubicBezTo>
                      <a:pt x="282253" y="-6004"/>
                      <a:pt x="372700" y="71704"/>
                      <a:pt x="381618" y="1748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8AF84E17-C6C0-48C9-8DED-99ECE53AFA63}"/>
                  </a:ext>
                </a:extLst>
              </p:cNvPr>
              <p:cNvSpPr/>
              <p:nvPr/>
            </p:nvSpPr>
            <p:spPr>
              <a:xfrm>
                <a:off x="5215271" y="1652792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4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4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92C36495-3498-405B-89B0-7C58A8678F3B}"/>
                  </a:ext>
                </a:extLst>
              </p:cNvPr>
              <p:cNvSpPr/>
              <p:nvPr/>
            </p:nvSpPr>
            <p:spPr>
              <a:xfrm>
                <a:off x="5351860" y="1798019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1 w 675173"/>
                  <a:gd name="connsiteY9" fmla="*/ 146500 h 235174"/>
                  <a:gd name="connsiteX10" fmla="*/ 346505 w 675173"/>
                  <a:gd name="connsiteY10" fmla="*/ 66243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0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1" y="146500"/>
                    </a:lnTo>
                    <a:cubicBezTo>
                      <a:pt x="307013" y="156691"/>
                      <a:pt x="351600" y="115926"/>
                      <a:pt x="346505" y="66243"/>
                    </a:cubicBezTo>
                    <a:lnTo>
                      <a:pt x="345231" y="56052"/>
                    </a:lnTo>
                    <a:lnTo>
                      <a:pt x="433130" y="81530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642557D1-EB9D-4DCA-B35C-0251BE7FD212}"/>
                  </a:ext>
                </a:extLst>
              </p:cNvPr>
              <p:cNvSpPr/>
              <p:nvPr/>
            </p:nvSpPr>
            <p:spPr>
              <a:xfrm rot="-4138070">
                <a:off x="5698392" y="1716054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674B5BF9-8B13-477E-90D8-0777C3E56FB9}"/>
                  </a:ext>
                </a:extLst>
              </p:cNvPr>
              <p:cNvSpPr/>
              <p:nvPr/>
            </p:nvSpPr>
            <p:spPr>
              <a:xfrm>
                <a:off x="5217819" y="1691010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88819" y="19109"/>
                      <a:pt x="214298" y="54778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B6EAA5B5-75E3-4E74-B44A-AAFE44B32728}"/>
                  </a:ext>
                </a:extLst>
              </p:cNvPr>
              <p:cNvSpPr/>
              <p:nvPr/>
            </p:nvSpPr>
            <p:spPr>
              <a:xfrm>
                <a:off x="5457595" y="1662984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3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3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9321AB17-391F-484C-9643-2EDA0B0B9262}"/>
                  </a:ext>
                </a:extLst>
              </p:cNvPr>
              <p:cNvSpPr/>
              <p:nvPr/>
            </p:nvSpPr>
            <p:spPr>
              <a:xfrm>
                <a:off x="5725960" y="1741536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EC254357-9F63-4442-8117-A13EA648CFE4}"/>
                  </a:ext>
                </a:extLst>
              </p:cNvPr>
              <p:cNvSpPr/>
              <p:nvPr/>
            </p:nvSpPr>
            <p:spPr>
              <a:xfrm>
                <a:off x="5100899" y="1705023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3F29FC45-43CB-4692-9CF3-B8730FD8321B}"/>
                  </a:ext>
                </a:extLst>
              </p:cNvPr>
              <p:cNvSpPr/>
              <p:nvPr/>
            </p:nvSpPr>
            <p:spPr>
              <a:xfrm>
                <a:off x="6032130" y="1432406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AC319A7F-9CD7-499E-999E-0FCAB1744910}"/>
                  </a:ext>
                </a:extLst>
              </p:cNvPr>
              <p:cNvSpPr/>
              <p:nvPr/>
            </p:nvSpPr>
            <p:spPr>
              <a:xfrm>
                <a:off x="5768430" y="1605461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8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3" y="47332"/>
                      <a:pt x="161787" y="37141"/>
                      <a:pt x="141404" y="29497"/>
                    </a:cubicBezTo>
                    <a:cubicBezTo>
                      <a:pt x="85352" y="9115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0" y="-2351"/>
                      <a:pt x="136308" y="15484"/>
                    </a:cubicBezTo>
                    <a:cubicBezTo>
                      <a:pt x="156691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21999DE2-E710-4E4E-943B-36C11FEA4BC7}"/>
                  </a:ext>
                </a:extLst>
              </p:cNvPr>
              <p:cNvSpPr/>
              <p:nvPr/>
            </p:nvSpPr>
            <p:spPr>
              <a:xfrm>
                <a:off x="5904738" y="1620945"/>
                <a:ext cx="67517" cy="47134"/>
              </a:xfrm>
              <a:custGeom>
                <a:avLst/>
                <a:gdLst>
                  <a:gd name="connsiteX0" fmla="*/ 67518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8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8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69"/>
                      <a:pt x="40765" y="15287"/>
                      <a:pt x="59874" y="28026"/>
                    </a:cubicBezTo>
                    <a:lnTo>
                      <a:pt x="67518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E3252274-06CD-444D-8256-FC42A53AA824}"/>
                  </a:ext>
                </a:extLst>
              </p:cNvPr>
              <p:cNvSpPr/>
              <p:nvPr/>
            </p:nvSpPr>
            <p:spPr>
              <a:xfrm>
                <a:off x="5746773" y="1349088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E904F059-14BF-4B4B-80F9-20B0C6B147BD}"/>
                  </a:ext>
                </a:extLst>
              </p:cNvPr>
              <p:cNvSpPr/>
              <p:nvPr/>
            </p:nvSpPr>
            <p:spPr>
              <a:xfrm>
                <a:off x="5889330" y="1394067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0" name="Graphic 6">
              <a:extLst>
                <a:ext uri="{FF2B5EF4-FFF2-40B4-BE49-F238E27FC236}">
                  <a16:creationId xmlns:a16="http://schemas.microsoft.com/office/drawing/2014/main" id="{283D1873-09B7-404D-B71C-19A1346656D9}"/>
                </a:ext>
              </a:extLst>
            </p:cNvPr>
            <p:cNvGrpSpPr/>
            <p:nvPr/>
          </p:nvGrpSpPr>
          <p:grpSpPr>
            <a:xfrm>
              <a:off x="4998492" y="1696196"/>
              <a:ext cx="410733" cy="732409"/>
              <a:chOff x="4998492" y="1696196"/>
              <a:chExt cx="410733" cy="732409"/>
            </a:xfrm>
          </p:grpSpPr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6F4A8F8D-A162-4EA4-B88A-CDCC1476EC32}"/>
                  </a:ext>
                </a:extLst>
              </p:cNvPr>
              <p:cNvSpPr/>
              <p:nvPr/>
            </p:nvSpPr>
            <p:spPr>
              <a:xfrm rot="1266397">
                <a:off x="5010190" y="2330370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04" name="Graphic 6">
                <a:extLst>
                  <a:ext uri="{FF2B5EF4-FFF2-40B4-BE49-F238E27FC236}">
                    <a16:creationId xmlns:a16="http://schemas.microsoft.com/office/drawing/2014/main" id="{51D4FBA0-2CE1-4AFB-AE8D-545854ECC304}"/>
                  </a:ext>
                </a:extLst>
              </p:cNvPr>
              <p:cNvGrpSpPr/>
              <p:nvPr/>
            </p:nvGrpSpPr>
            <p:grpSpPr>
              <a:xfrm>
                <a:off x="4998492" y="1696196"/>
                <a:ext cx="410733" cy="732409"/>
                <a:chOff x="4998492" y="1696196"/>
                <a:chExt cx="410733" cy="732409"/>
              </a:xfrm>
            </p:grpSpPr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990D7DC2-C29C-4B31-A85E-EF184B36634C}"/>
                    </a:ext>
                  </a:extLst>
                </p:cNvPr>
                <p:cNvSpPr/>
                <p:nvPr/>
              </p:nvSpPr>
              <p:spPr>
                <a:xfrm>
                  <a:off x="5092124" y="2038930"/>
                  <a:ext cx="114368" cy="114368"/>
                </a:xfrm>
                <a:custGeom>
                  <a:avLst/>
                  <a:gdLst>
                    <a:gd name="connsiteX0" fmla="*/ 111963 w 114368"/>
                    <a:gd name="connsiteY0" fmla="*/ 73745 h 114368"/>
                    <a:gd name="connsiteX1" fmla="*/ 40624 w 114368"/>
                    <a:gd name="connsiteY1" fmla="*/ 111963 h 114368"/>
                    <a:gd name="connsiteX2" fmla="*/ 2406 w 114368"/>
                    <a:gd name="connsiteY2" fmla="*/ 40624 h 114368"/>
                    <a:gd name="connsiteX3" fmla="*/ 73745 w 114368"/>
                    <a:gd name="connsiteY3" fmla="*/ 2406 h 114368"/>
                    <a:gd name="connsiteX4" fmla="*/ 111963 w 114368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68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0880" y="43172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E8A73BEE-6EF8-4E15-B918-05655ECB79C4}"/>
                    </a:ext>
                  </a:extLst>
                </p:cNvPr>
                <p:cNvSpPr/>
                <p:nvPr/>
              </p:nvSpPr>
              <p:spPr>
                <a:xfrm>
                  <a:off x="4998492" y="2061729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4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1" y="345220"/>
                        <a:pt x="-5875" y="321016"/>
                        <a:pt x="3043" y="298085"/>
                      </a:cubicBezTo>
                      <a:lnTo>
                        <a:pt x="107504" y="25468"/>
                      </a:lnTo>
                      <a:cubicBezTo>
                        <a:pt x="115147" y="5085"/>
                        <a:pt x="138077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D25E56A8-6E69-40F6-910F-221786F23C2E}"/>
                    </a:ext>
                  </a:extLst>
                </p:cNvPr>
                <p:cNvSpPr/>
                <p:nvPr/>
              </p:nvSpPr>
              <p:spPr>
                <a:xfrm>
                  <a:off x="4999104" y="2173823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7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6756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E05CD22B-22A3-48F7-9CE6-2C480C22ECFC}"/>
                    </a:ext>
                  </a:extLst>
                </p:cNvPr>
                <p:cNvSpPr/>
                <p:nvPr/>
              </p:nvSpPr>
              <p:spPr>
                <a:xfrm rot="1266397">
                  <a:off x="5009170" y="234205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715EB53D-D5E4-4AB2-A4C6-AC547AB07BAF}"/>
                    </a:ext>
                  </a:extLst>
                </p:cNvPr>
                <p:cNvSpPr/>
                <p:nvPr/>
              </p:nvSpPr>
              <p:spPr>
                <a:xfrm>
                  <a:off x="5146873" y="1696196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0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4539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0" name="Freeform: Shape 1009">
                  <a:extLst>
                    <a:ext uri="{FF2B5EF4-FFF2-40B4-BE49-F238E27FC236}">
                      <a16:creationId xmlns:a16="http://schemas.microsoft.com/office/drawing/2014/main" id="{62926C00-2E4E-44A4-8B94-F9F59306AB88}"/>
                    </a:ext>
                  </a:extLst>
                </p:cNvPr>
                <p:cNvSpPr/>
                <p:nvPr/>
              </p:nvSpPr>
              <p:spPr>
                <a:xfrm>
                  <a:off x="5146746" y="2009488"/>
                  <a:ext cx="180910" cy="114674"/>
                </a:xfrm>
                <a:custGeom>
                  <a:avLst/>
                  <a:gdLst>
                    <a:gd name="connsiteX0" fmla="*/ 180910 w 180910"/>
                    <a:gd name="connsiteY0" fmla="*/ 53504 h 114674"/>
                    <a:gd name="connsiteX1" fmla="*/ 66258 w 180910"/>
                    <a:gd name="connsiteY1" fmla="*/ 110831 h 114674"/>
                    <a:gd name="connsiteX2" fmla="*/ 2563 w 180910"/>
                    <a:gd name="connsiteY2" fmla="*/ 0 h 114674"/>
                    <a:gd name="connsiteX3" fmla="*/ 25493 w 180910"/>
                    <a:gd name="connsiteY3" fmla="*/ 6370 h 114674"/>
                    <a:gd name="connsiteX4" fmla="*/ 73902 w 180910"/>
                    <a:gd name="connsiteY4" fmla="*/ 84078 h 114674"/>
                    <a:gd name="connsiteX5" fmla="*/ 156706 w 180910"/>
                    <a:gd name="connsiteY5" fmla="*/ 47135 h 114674"/>
                    <a:gd name="connsiteX6" fmla="*/ 180910 w 180910"/>
                    <a:gd name="connsiteY6" fmla="*/ 53504 h 11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4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1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70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1" name="Freeform: Shape 1010">
                  <a:extLst>
                    <a:ext uri="{FF2B5EF4-FFF2-40B4-BE49-F238E27FC236}">
                      <a16:creationId xmlns:a16="http://schemas.microsoft.com/office/drawing/2014/main" id="{9F7F9738-BA43-4738-8EC3-FA67010F1659}"/>
                    </a:ext>
                  </a:extLst>
                </p:cNvPr>
                <p:cNvSpPr/>
                <p:nvPr/>
              </p:nvSpPr>
              <p:spPr>
                <a:xfrm>
                  <a:off x="5244684" y="1741603"/>
                  <a:ext cx="131548" cy="131744"/>
                </a:xfrm>
                <a:custGeom>
                  <a:avLst/>
                  <a:gdLst>
                    <a:gd name="connsiteX0" fmla="*/ 131381 w 131548"/>
                    <a:gd name="connsiteY0" fmla="*/ 60237 h 131744"/>
                    <a:gd name="connsiteX1" fmla="*/ 71507 w 131548"/>
                    <a:gd name="connsiteY1" fmla="*/ 131576 h 131744"/>
                    <a:gd name="connsiteX2" fmla="*/ 168 w 131548"/>
                    <a:gd name="connsiteY2" fmla="*/ 71703 h 131744"/>
                    <a:gd name="connsiteX3" fmla="*/ 60042 w 131548"/>
                    <a:gd name="connsiteY3" fmla="*/ 363 h 131744"/>
                    <a:gd name="connsiteX4" fmla="*/ 131381 w 131548"/>
                    <a:gd name="connsiteY4" fmla="*/ 60237 h 131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744">
                      <a:moveTo>
                        <a:pt x="131381" y="60237"/>
                      </a:moveTo>
                      <a:cubicBezTo>
                        <a:pt x="133929" y="95907"/>
                        <a:pt x="107177" y="127755"/>
                        <a:pt x="71507" y="131576"/>
                      </a:cubicBezTo>
                      <a:cubicBezTo>
                        <a:pt x="35837" y="134124"/>
                        <a:pt x="3989" y="107372"/>
                        <a:pt x="168" y="71703"/>
                      </a:cubicBezTo>
                      <a:cubicBezTo>
                        <a:pt x="-2380" y="36033"/>
                        <a:pt x="24372" y="4185"/>
                        <a:pt x="60042" y="363"/>
                      </a:cubicBezTo>
                      <a:cubicBezTo>
                        <a:pt x="96985" y="-3458"/>
                        <a:pt x="128833" y="23294"/>
                        <a:pt x="131381" y="6023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2" name="Freeform: Shape 1011">
                  <a:extLst>
                    <a:ext uri="{FF2B5EF4-FFF2-40B4-BE49-F238E27FC236}">
                      <a16:creationId xmlns:a16="http://schemas.microsoft.com/office/drawing/2014/main" id="{2D821938-7D3E-4B77-B015-302C9CBD373B}"/>
                    </a:ext>
                  </a:extLst>
                </p:cNvPr>
                <p:cNvSpPr/>
                <p:nvPr/>
              </p:nvSpPr>
              <p:spPr>
                <a:xfrm>
                  <a:off x="5261817" y="1758932"/>
                  <a:ext cx="97282" cy="97282"/>
                </a:xfrm>
                <a:custGeom>
                  <a:avLst/>
                  <a:gdLst>
                    <a:gd name="connsiteX0" fmla="*/ 96413 w 97282"/>
                    <a:gd name="connsiteY0" fmla="*/ 40361 h 97282"/>
                    <a:gd name="connsiteX1" fmla="*/ 56922 w 97282"/>
                    <a:gd name="connsiteY1" fmla="*/ 96413 h 97282"/>
                    <a:gd name="connsiteX2" fmla="*/ 870 w 97282"/>
                    <a:gd name="connsiteY2" fmla="*/ 56922 h 97282"/>
                    <a:gd name="connsiteX3" fmla="*/ 40361 w 97282"/>
                    <a:gd name="connsiteY3" fmla="*/ 870 h 97282"/>
                    <a:gd name="connsiteX4" fmla="*/ 96413 w 97282"/>
                    <a:gd name="connsiteY4" fmla="*/ 40361 h 97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7282">
                      <a:moveTo>
                        <a:pt x="96413" y="40361"/>
                      </a:moveTo>
                      <a:cubicBezTo>
                        <a:pt x="101509" y="67113"/>
                        <a:pt x="83674" y="91317"/>
                        <a:pt x="56922" y="96413"/>
                      </a:cubicBezTo>
                      <a:cubicBezTo>
                        <a:pt x="30169" y="101509"/>
                        <a:pt x="5965" y="83674"/>
                        <a:pt x="870" y="56922"/>
                      </a:cubicBezTo>
                      <a:cubicBezTo>
                        <a:pt x="-4226" y="30170"/>
                        <a:pt x="13609" y="5965"/>
                        <a:pt x="40361" y="870"/>
                      </a:cubicBezTo>
                      <a:cubicBezTo>
                        <a:pt x="67113" y="-4226"/>
                        <a:pt x="91317" y="13609"/>
                        <a:pt x="96413" y="4036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3" name="Freeform: Shape 1012">
                  <a:extLst>
                    <a:ext uri="{FF2B5EF4-FFF2-40B4-BE49-F238E27FC236}">
                      <a16:creationId xmlns:a16="http://schemas.microsoft.com/office/drawing/2014/main" id="{1124C249-333B-4972-AB98-7F955E547CB7}"/>
                    </a:ext>
                  </a:extLst>
                </p:cNvPr>
                <p:cNvSpPr/>
                <p:nvPr/>
              </p:nvSpPr>
              <p:spPr>
                <a:xfrm rot="1266397">
                  <a:off x="5004256" y="230480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7 w 44586"/>
                    <a:gd name="connsiteY1" fmla="*/ 0 h 12738"/>
                    <a:gd name="connsiteX2" fmla="*/ 44587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0D13B086-6F3C-46A1-BB60-3293EFE780E3}"/>
                    </a:ext>
                  </a:extLst>
                </p:cNvPr>
                <p:cNvSpPr/>
                <p:nvPr/>
              </p:nvSpPr>
              <p:spPr>
                <a:xfrm rot="1266397">
                  <a:off x="5013007" y="228342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91" name="Graphic 6">
              <a:extLst>
                <a:ext uri="{FF2B5EF4-FFF2-40B4-BE49-F238E27FC236}">
                  <a16:creationId xmlns:a16="http://schemas.microsoft.com/office/drawing/2014/main" id="{818EE823-E953-4E3A-8E14-1DE615D9D572}"/>
                </a:ext>
              </a:extLst>
            </p:cNvPr>
            <p:cNvGrpSpPr/>
            <p:nvPr/>
          </p:nvGrpSpPr>
          <p:grpSpPr>
            <a:xfrm>
              <a:off x="5758063" y="1776194"/>
              <a:ext cx="307256" cy="568332"/>
              <a:chOff x="5758063" y="1776194"/>
              <a:chExt cx="307256" cy="568332"/>
            </a:xfrm>
          </p:grpSpPr>
          <p:grpSp>
            <p:nvGrpSpPr>
              <p:cNvPr id="992" name="Graphic 6">
                <a:extLst>
                  <a:ext uri="{FF2B5EF4-FFF2-40B4-BE49-F238E27FC236}">
                    <a16:creationId xmlns:a16="http://schemas.microsoft.com/office/drawing/2014/main" id="{29B6B20E-ADDD-472A-8DC3-04563F13A62E}"/>
                  </a:ext>
                </a:extLst>
              </p:cNvPr>
              <p:cNvGrpSpPr/>
              <p:nvPr/>
            </p:nvGrpSpPr>
            <p:grpSpPr>
              <a:xfrm>
                <a:off x="5943562" y="1969720"/>
                <a:ext cx="118144" cy="374807"/>
                <a:chOff x="5943562" y="1969720"/>
                <a:chExt cx="118144" cy="374807"/>
              </a:xfrm>
            </p:grpSpPr>
            <p:sp>
              <p:nvSpPr>
                <p:cNvPr id="997" name="Freeform: Shape 996">
                  <a:extLst>
                    <a:ext uri="{FF2B5EF4-FFF2-40B4-BE49-F238E27FC236}">
                      <a16:creationId xmlns:a16="http://schemas.microsoft.com/office/drawing/2014/main" id="{023ECC5E-88C9-44CA-A897-A9C25971E614}"/>
                    </a:ext>
                  </a:extLst>
                </p:cNvPr>
                <p:cNvSpPr/>
                <p:nvPr/>
              </p:nvSpPr>
              <p:spPr>
                <a:xfrm>
                  <a:off x="5955467" y="1969720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3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9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4" y="2825"/>
                        <a:pt x="108510" y="21934"/>
                        <a:pt x="105963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40CCF05D-042F-470D-B357-465DEF2D94A6}"/>
                    </a:ext>
                  </a:extLst>
                </p:cNvPr>
                <p:cNvSpPr/>
                <p:nvPr/>
              </p:nvSpPr>
              <p:spPr>
                <a:xfrm rot="347117">
                  <a:off x="5958210" y="2264314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BD7246EE-B062-4AE9-8199-5C7C6F2F79A6}"/>
                    </a:ext>
                  </a:extLst>
                </p:cNvPr>
                <p:cNvSpPr/>
                <p:nvPr/>
              </p:nvSpPr>
              <p:spPr>
                <a:xfrm>
                  <a:off x="5955599" y="2094840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5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5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5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1852"/>
                        <a:pt x="29396" y="235674"/>
                        <a:pt x="29396" y="23949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337E6132-2CB7-4FDB-B97F-A30270B35537}"/>
                    </a:ext>
                  </a:extLst>
                </p:cNvPr>
                <p:cNvSpPr/>
                <p:nvPr/>
              </p:nvSpPr>
              <p:spPr>
                <a:xfrm rot="347117">
                  <a:off x="5958085" y="2261846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7239E141-BE3A-46D0-A02B-1E4D76D3DB2A}"/>
                    </a:ext>
                  </a:extLst>
                </p:cNvPr>
                <p:cNvSpPr/>
                <p:nvPr/>
              </p:nvSpPr>
              <p:spPr>
                <a:xfrm rot="347117">
                  <a:off x="5944091" y="2237640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72C7FEAF-C103-4F77-B235-56BA041E5C5B}"/>
                    </a:ext>
                  </a:extLst>
                </p:cNvPr>
                <p:cNvSpPr/>
                <p:nvPr/>
              </p:nvSpPr>
              <p:spPr>
                <a:xfrm rot="347117">
                  <a:off x="5945509" y="2213262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CA8D48C1-7E03-4810-810D-CC3A81553E35}"/>
                  </a:ext>
                </a:extLst>
              </p:cNvPr>
              <p:cNvSpPr/>
              <p:nvPr/>
            </p:nvSpPr>
            <p:spPr>
              <a:xfrm>
                <a:off x="5779199" y="1804133"/>
                <a:ext cx="285034" cy="265484"/>
              </a:xfrm>
              <a:custGeom>
                <a:avLst/>
                <a:gdLst>
                  <a:gd name="connsiteX0" fmla="*/ 13436 w 285034"/>
                  <a:gd name="connsiteY0" fmla="*/ 16816 h 265484"/>
                  <a:gd name="connsiteX1" fmla="*/ 13436 w 285034"/>
                  <a:gd name="connsiteY1" fmla="*/ 16816 h 265484"/>
                  <a:gd name="connsiteX2" fmla="*/ 86049 w 285034"/>
                  <a:gd name="connsiteY2" fmla="*/ 12994 h 265484"/>
                  <a:gd name="connsiteX3" fmla="*/ 268218 w 285034"/>
                  <a:gd name="connsiteY3" fmla="*/ 176055 h 265484"/>
                  <a:gd name="connsiteX4" fmla="*/ 272040 w 285034"/>
                  <a:gd name="connsiteY4" fmla="*/ 248668 h 265484"/>
                  <a:gd name="connsiteX5" fmla="*/ 272040 w 285034"/>
                  <a:gd name="connsiteY5" fmla="*/ 248668 h 265484"/>
                  <a:gd name="connsiteX6" fmla="*/ 199427 w 285034"/>
                  <a:gd name="connsiteY6" fmla="*/ 252490 h 265484"/>
                  <a:gd name="connsiteX7" fmla="*/ 17257 w 285034"/>
                  <a:gd name="connsiteY7" fmla="*/ 89429 h 265484"/>
                  <a:gd name="connsiteX8" fmla="*/ 13436 w 285034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034" h="265484">
                    <a:moveTo>
                      <a:pt x="13436" y="16816"/>
                    </a:moveTo>
                    <a:lnTo>
                      <a:pt x="13436" y="16816"/>
                    </a:lnTo>
                    <a:cubicBezTo>
                      <a:pt x="32544" y="-3566"/>
                      <a:pt x="64392" y="-6114"/>
                      <a:pt x="86049" y="12994"/>
                    </a:cubicBezTo>
                    <a:lnTo>
                      <a:pt x="268218" y="176055"/>
                    </a:lnTo>
                    <a:cubicBezTo>
                      <a:pt x="288601" y="195164"/>
                      <a:pt x="291149" y="227012"/>
                      <a:pt x="272040" y="248668"/>
                    </a:cubicBezTo>
                    <a:lnTo>
                      <a:pt x="272040" y="248668"/>
                    </a:lnTo>
                    <a:cubicBezTo>
                      <a:pt x="252931" y="269051"/>
                      <a:pt x="221083" y="271599"/>
                      <a:pt x="199427" y="252490"/>
                    </a:cubicBezTo>
                    <a:lnTo>
                      <a:pt x="17257" y="89429"/>
                    </a:lnTo>
                    <a:cubicBezTo>
                      <a:pt x="-4399" y="70321"/>
                      <a:pt x="-5673" y="38473"/>
                      <a:pt x="13436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CA221589-F927-490E-8FA9-A1D515076245}"/>
                  </a:ext>
                </a:extLst>
              </p:cNvPr>
              <p:cNvSpPr/>
              <p:nvPr/>
            </p:nvSpPr>
            <p:spPr>
              <a:xfrm>
                <a:off x="5960791" y="1963627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69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0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2D393192-DE7B-4268-934C-164FE77FB1BA}"/>
                  </a:ext>
                </a:extLst>
              </p:cNvPr>
              <p:cNvSpPr/>
              <p:nvPr/>
            </p:nvSpPr>
            <p:spPr>
              <a:xfrm>
                <a:off x="5758063" y="1776194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6293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0BBE033B-6F3C-4923-B7BC-6E3235268D3F}"/>
                  </a:ext>
                </a:extLst>
              </p:cNvPr>
              <p:cNvSpPr/>
              <p:nvPr/>
            </p:nvSpPr>
            <p:spPr>
              <a:xfrm>
                <a:off x="5774584" y="1792708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54" name="Graphic 6">
            <a:extLst>
              <a:ext uri="{FF2B5EF4-FFF2-40B4-BE49-F238E27FC236}">
                <a16:creationId xmlns:a16="http://schemas.microsoft.com/office/drawing/2014/main" id="{07071DE8-563D-460A-9AE2-A985F37E2543}"/>
              </a:ext>
            </a:extLst>
          </p:cNvPr>
          <p:cNvGrpSpPr/>
          <p:nvPr/>
        </p:nvGrpSpPr>
        <p:grpSpPr>
          <a:xfrm>
            <a:off x="5865761" y="1143703"/>
            <a:ext cx="1149635" cy="1270888"/>
            <a:chOff x="6160229" y="1143703"/>
            <a:chExt cx="1149635" cy="1270888"/>
          </a:xfrm>
        </p:grpSpPr>
        <p:grpSp>
          <p:nvGrpSpPr>
            <p:cNvPr id="1055" name="Graphic 6">
              <a:extLst>
                <a:ext uri="{FF2B5EF4-FFF2-40B4-BE49-F238E27FC236}">
                  <a16:creationId xmlns:a16="http://schemas.microsoft.com/office/drawing/2014/main" id="{80BF7CBD-2941-46A7-98F5-B03D813BFD91}"/>
                </a:ext>
              </a:extLst>
            </p:cNvPr>
            <p:cNvGrpSpPr/>
            <p:nvPr/>
          </p:nvGrpSpPr>
          <p:grpSpPr>
            <a:xfrm>
              <a:off x="6529465" y="1709222"/>
              <a:ext cx="355543" cy="699479"/>
              <a:chOff x="6529465" y="1709222"/>
              <a:chExt cx="355543" cy="699479"/>
            </a:xfrm>
          </p:grpSpPr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3AA300F9-3B94-41D2-B389-AAE2AA39DAF1}"/>
                  </a:ext>
                </a:extLst>
              </p:cNvPr>
              <p:cNvSpPr/>
              <p:nvPr/>
            </p:nvSpPr>
            <p:spPr>
              <a:xfrm rot="-657157">
                <a:off x="6539313" y="2036048"/>
                <a:ext cx="114653" cy="114653"/>
              </a:xfrm>
              <a:custGeom>
                <a:avLst/>
                <a:gdLst>
                  <a:gd name="connsiteX0" fmla="*/ 114654 w 114653"/>
                  <a:gd name="connsiteY0" fmla="*/ 57327 h 114653"/>
                  <a:gd name="connsiteX1" fmla="*/ 57327 w 114653"/>
                  <a:gd name="connsiteY1" fmla="*/ 114654 h 114653"/>
                  <a:gd name="connsiteX2" fmla="*/ 0 w 114653"/>
                  <a:gd name="connsiteY2" fmla="*/ 57327 h 114653"/>
                  <a:gd name="connsiteX3" fmla="*/ 57327 w 114653"/>
                  <a:gd name="connsiteY3" fmla="*/ 0 h 114653"/>
                  <a:gd name="connsiteX4" fmla="*/ 114654 w 114653"/>
                  <a:gd name="connsiteY4" fmla="*/ 57327 h 1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53" h="114653">
                    <a:moveTo>
                      <a:pt x="114654" y="57327"/>
                    </a:moveTo>
                    <a:cubicBezTo>
                      <a:pt x="114654" y="88988"/>
                      <a:pt x="88988" y="114654"/>
                      <a:pt x="57327" y="114654"/>
                    </a:cubicBezTo>
                    <a:cubicBezTo>
                      <a:pt x="25666" y="114654"/>
                      <a:pt x="0" y="88988"/>
                      <a:pt x="0" y="57327"/>
                    </a:cubicBezTo>
                    <a:cubicBezTo>
                      <a:pt x="0" y="25666"/>
                      <a:pt x="25666" y="0"/>
                      <a:pt x="57327" y="0"/>
                    </a:cubicBezTo>
                    <a:cubicBezTo>
                      <a:pt x="88988" y="0"/>
                      <a:pt x="114654" y="25666"/>
                      <a:pt x="114654" y="5732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BB510CBC-9DAF-4E20-8D4C-8BA96728160B}"/>
                  </a:ext>
                </a:extLst>
              </p:cNvPr>
              <p:cNvSpPr/>
              <p:nvPr/>
            </p:nvSpPr>
            <p:spPr>
              <a:xfrm>
                <a:off x="6555718" y="2055359"/>
                <a:ext cx="194898" cy="353342"/>
              </a:xfrm>
              <a:custGeom>
                <a:avLst/>
                <a:gdLst>
                  <a:gd name="connsiteX0" fmla="*/ 194898 w 194898"/>
                  <a:gd name="connsiteY0" fmla="*/ 337577 h 353342"/>
                  <a:gd name="connsiteX1" fmla="*/ 161777 w 194898"/>
                  <a:gd name="connsiteY1" fmla="*/ 350316 h 353342"/>
                  <a:gd name="connsiteX2" fmla="*/ 105725 w 194898"/>
                  <a:gd name="connsiteY2" fmla="*/ 324838 h 353342"/>
                  <a:gd name="connsiteX3" fmla="*/ 2538 w 194898"/>
                  <a:gd name="connsiteY3" fmla="*/ 52220 h 353342"/>
                  <a:gd name="connsiteX4" fmla="*/ 25468 w 194898"/>
                  <a:gd name="connsiteY4" fmla="*/ 2538 h 353342"/>
                  <a:gd name="connsiteX5" fmla="*/ 25468 w 194898"/>
                  <a:gd name="connsiteY5" fmla="*/ 2538 h 353342"/>
                  <a:gd name="connsiteX6" fmla="*/ 75151 w 194898"/>
                  <a:gd name="connsiteY6" fmla="*/ 25468 h 353342"/>
                  <a:gd name="connsiteX7" fmla="*/ 194898 w 194898"/>
                  <a:gd name="connsiteY7" fmla="*/ 337577 h 35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898" h="353342">
                    <a:moveTo>
                      <a:pt x="194898" y="337577"/>
                    </a:moveTo>
                    <a:lnTo>
                      <a:pt x="161777" y="350316"/>
                    </a:lnTo>
                    <a:cubicBezTo>
                      <a:pt x="140120" y="359233"/>
                      <a:pt x="114642" y="347768"/>
                      <a:pt x="105725" y="324838"/>
                    </a:cubicBezTo>
                    <a:lnTo>
                      <a:pt x="2538" y="52220"/>
                    </a:lnTo>
                    <a:cubicBezTo>
                      <a:pt x="-5106" y="31838"/>
                      <a:pt x="5086" y="10181"/>
                      <a:pt x="25468" y="2538"/>
                    </a:cubicBezTo>
                    <a:lnTo>
                      <a:pt x="25468" y="2538"/>
                    </a:lnTo>
                    <a:cubicBezTo>
                      <a:pt x="45851" y="-5106"/>
                      <a:pt x="67507" y="5085"/>
                      <a:pt x="75151" y="25468"/>
                    </a:cubicBezTo>
                    <a:lnTo>
                      <a:pt x="194898" y="33757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CC275EFA-1148-4A79-963A-6AC44937E2CF}"/>
                  </a:ext>
                </a:extLst>
              </p:cNvPr>
              <p:cNvSpPr/>
              <p:nvPr/>
            </p:nvSpPr>
            <p:spPr>
              <a:xfrm>
                <a:off x="6574195" y="1709222"/>
                <a:ext cx="310813" cy="391621"/>
              </a:xfrm>
              <a:custGeom>
                <a:avLst/>
                <a:gdLst>
                  <a:gd name="connsiteX0" fmla="*/ 50304 w 310813"/>
                  <a:gd name="connsiteY0" fmla="*/ 380523 h 391621"/>
                  <a:gd name="connsiteX1" fmla="*/ 50304 w 310813"/>
                  <a:gd name="connsiteY1" fmla="*/ 380523 h 391621"/>
                  <a:gd name="connsiteX2" fmla="*/ 10813 w 310813"/>
                  <a:gd name="connsiteY2" fmla="*/ 251858 h 391621"/>
                  <a:gd name="connsiteX3" fmla="*/ 134382 w 310813"/>
                  <a:gd name="connsiteY3" fmla="*/ 20005 h 391621"/>
                  <a:gd name="connsiteX4" fmla="*/ 242665 w 310813"/>
                  <a:gd name="connsiteY4" fmla="*/ 37840 h 391621"/>
                  <a:gd name="connsiteX5" fmla="*/ 252856 w 310813"/>
                  <a:gd name="connsiteY5" fmla="*/ 53127 h 391621"/>
                  <a:gd name="connsiteX6" fmla="*/ 303813 w 310813"/>
                  <a:gd name="connsiteY6" fmla="*/ 105358 h 391621"/>
                  <a:gd name="connsiteX7" fmla="*/ 177696 w 310813"/>
                  <a:gd name="connsiteY7" fmla="*/ 342305 h 391621"/>
                  <a:gd name="connsiteX8" fmla="*/ 50304 w 310813"/>
                  <a:gd name="connsiteY8" fmla="*/ 380523 h 39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813" h="391621">
                    <a:moveTo>
                      <a:pt x="50304" y="380523"/>
                    </a:moveTo>
                    <a:lnTo>
                      <a:pt x="50304" y="380523"/>
                    </a:lnTo>
                    <a:cubicBezTo>
                      <a:pt x="4443" y="356318"/>
                      <a:pt x="-13391" y="298992"/>
                      <a:pt x="10813" y="251858"/>
                    </a:cubicBezTo>
                    <a:lnTo>
                      <a:pt x="134382" y="20005"/>
                    </a:lnTo>
                    <a:cubicBezTo>
                      <a:pt x="157313" y="-23308"/>
                      <a:pt x="199352" y="13636"/>
                      <a:pt x="242665" y="37840"/>
                    </a:cubicBezTo>
                    <a:lnTo>
                      <a:pt x="252856" y="53127"/>
                    </a:lnTo>
                    <a:cubicBezTo>
                      <a:pt x="293622" y="74784"/>
                      <a:pt x="325469" y="64592"/>
                      <a:pt x="303813" y="105358"/>
                    </a:cubicBezTo>
                    <a:lnTo>
                      <a:pt x="177696" y="342305"/>
                    </a:lnTo>
                    <a:cubicBezTo>
                      <a:pt x="153491" y="388166"/>
                      <a:pt x="96165" y="404727"/>
                      <a:pt x="50304" y="3805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AF580ABE-2660-463E-8834-E9F9175D6A6A}"/>
                  </a:ext>
                </a:extLst>
              </p:cNvPr>
              <p:cNvSpPr/>
              <p:nvPr/>
            </p:nvSpPr>
            <p:spPr>
              <a:xfrm>
                <a:off x="6573562" y="2068860"/>
                <a:ext cx="44548" cy="45069"/>
              </a:xfrm>
              <a:custGeom>
                <a:avLst/>
                <a:gdLst>
                  <a:gd name="connsiteX0" fmla="*/ 43294 w 44548"/>
                  <a:gd name="connsiteY0" fmla="*/ 14515 h 45069"/>
                  <a:gd name="connsiteX1" fmla="*/ 30555 w 44548"/>
                  <a:gd name="connsiteY1" fmla="*/ 43815 h 45069"/>
                  <a:gd name="connsiteX2" fmla="*/ 1255 w 44548"/>
                  <a:gd name="connsiteY2" fmla="*/ 31076 h 45069"/>
                  <a:gd name="connsiteX3" fmla="*/ 13994 w 44548"/>
                  <a:gd name="connsiteY3" fmla="*/ 1776 h 45069"/>
                  <a:gd name="connsiteX4" fmla="*/ 43294 w 44548"/>
                  <a:gd name="connsiteY4" fmla="*/ 14515 h 4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548" h="45069">
                    <a:moveTo>
                      <a:pt x="43294" y="14515"/>
                    </a:moveTo>
                    <a:cubicBezTo>
                      <a:pt x="47115" y="25980"/>
                      <a:pt x="42020" y="38719"/>
                      <a:pt x="30555" y="43815"/>
                    </a:cubicBezTo>
                    <a:cubicBezTo>
                      <a:pt x="19090" y="47637"/>
                      <a:pt x="6351" y="42541"/>
                      <a:pt x="1255" y="31076"/>
                    </a:cubicBezTo>
                    <a:cubicBezTo>
                      <a:pt x="-2567" y="19611"/>
                      <a:pt x="2528" y="6872"/>
                      <a:pt x="13994" y="1776"/>
                    </a:cubicBezTo>
                    <a:cubicBezTo>
                      <a:pt x="25459" y="-3320"/>
                      <a:pt x="38198" y="3050"/>
                      <a:pt x="43294" y="14515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DD4B847C-0DAC-4130-9424-F5B92A864704}"/>
                  </a:ext>
                </a:extLst>
              </p:cNvPr>
              <p:cNvSpPr/>
              <p:nvPr/>
            </p:nvSpPr>
            <p:spPr>
              <a:xfrm>
                <a:off x="6633764" y="1982045"/>
                <a:ext cx="65549" cy="65313"/>
              </a:xfrm>
              <a:custGeom>
                <a:avLst/>
                <a:gdLst>
                  <a:gd name="connsiteX0" fmla="*/ 62075 w 65549"/>
                  <a:gd name="connsiteY0" fmla="*/ 47826 h 65313"/>
                  <a:gd name="connsiteX1" fmla="*/ 17488 w 65549"/>
                  <a:gd name="connsiteY1" fmla="*/ 61839 h 65313"/>
                  <a:gd name="connsiteX2" fmla="*/ 3475 w 65549"/>
                  <a:gd name="connsiteY2" fmla="*/ 17252 h 65313"/>
                  <a:gd name="connsiteX3" fmla="*/ 48062 w 65549"/>
                  <a:gd name="connsiteY3" fmla="*/ 3239 h 65313"/>
                  <a:gd name="connsiteX4" fmla="*/ 62075 w 65549"/>
                  <a:gd name="connsiteY4" fmla="*/ 47826 h 6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49" h="65313">
                    <a:moveTo>
                      <a:pt x="62075" y="47826"/>
                    </a:moveTo>
                    <a:cubicBezTo>
                      <a:pt x="53157" y="64387"/>
                      <a:pt x="32775" y="69482"/>
                      <a:pt x="17488" y="61839"/>
                    </a:cubicBezTo>
                    <a:cubicBezTo>
                      <a:pt x="927" y="52921"/>
                      <a:pt x="-4169" y="32539"/>
                      <a:pt x="3475" y="17252"/>
                    </a:cubicBezTo>
                    <a:cubicBezTo>
                      <a:pt x="11118" y="1965"/>
                      <a:pt x="32775" y="-4405"/>
                      <a:pt x="48062" y="3239"/>
                    </a:cubicBezTo>
                    <a:cubicBezTo>
                      <a:pt x="64623" y="12156"/>
                      <a:pt x="69718" y="31265"/>
                      <a:pt x="62075" y="4782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56" name="Graphic 6">
              <a:extLst>
                <a:ext uri="{FF2B5EF4-FFF2-40B4-BE49-F238E27FC236}">
                  <a16:creationId xmlns:a16="http://schemas.microsoft.com/office/drawing/2014/main" id="{F8937E91-A147-48D0-A65E-6608F31FB882}"/>
                </a:ext>
              </a:extLst>
            </p:cNvPr>
            <p:cNvGrpSpPr/>
            <p:nvPr/>
          </p:nvGrpSpPr>
          <p:grpSpPr>
            <a:xfrm>
              <a:off x="6835969" y="1801707"/>
              <a:ext cx="240903" cy="609354"/>
              <a:chOff x="6835969" y="1801707"/>
              <a:chExt cx="240903" cy="609354"/>
            </a:xfrm>
            <a:solidFill>
              <a:srgbClr val="211D1E"/>
            </a:solidFill>
          </p:grpSpPr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D150B1E0-9E3F-46B2-998A-DC1BD8AA35AB}"/>
                  </a:ext>
                </a:extLst>
              </p:cNvPr>
              <p:cNvSpPr/>
              <p:nvPr/>
            </p:nvSpPr>
            <p:spPr>
              <a:xfrm>
                <a:off x="6835969" y="2076006"/>
                <a:ext cx="235399" cy="335056"/>
              </a:xfrm>
              <a:custGeom>
                <a:avLst/>
                <a:gdLst>
                  <a:gd name="connsiteX0" fmla="*/ 30574 w 235399"/>
                  <a:gd name="connsiteY0" fmla="*/ 329669 h 335056"/>
                  <a:gd name="connsiteX1" fmla="*/ 0 w 235399"/>
                  <a:gd name="connsiteY1" fmla="*/ 313108 h 335056"/>
                  <a:gd name="connsiteX2" fmla="*/ 161787 w 235399"/>
                  <a:gd name="connsiteY2" fmla="*/ 20108 h 335056"/>
                  <a:gd name="connsiteX3" fmla="*/ 215292 w 235399"/>
                  <a:gd name="connsiteY3" fmla="*/ 4821 h 335056"/>
                  <a:gd name="connsiteX4" fmla="*/ 215292 w 235399"/>
                  <a:gd name="connsiteY4" fmla="*/ 4821 h 335056"/>
                  <a:gd name="connsiteX5" fmla="*/ 230578 w 235399"/>
                  <a:gd name="connsiteY5" fmla="*/ 58326 h 335056"/>
                  <a:gd name="connsiteX6" fmla="*/ 90448 w 235399"/>
                  <a:gd name="connsiteY6" fmla="*/ 314382 h 335056"/>
                  <a:gd name="connsiteX7" fmla="*/ 30574 w 235399"/>
                  <a:gd name="connsiteY7" fmla="*/ 329669 h 33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399" h="335056">
                    <a:moveTo>
                      <a:pt x="30574" y="329669"/>
                    </a:moveTo>
                    <a:lnTo>
                      <a:pt x="0" y="313108"/>
                    </a:lnTo>
                    <a:lnTo>
                      <a:pt x="161787" y="20108"/>
                    </a:lnTo>
                    <a:cubicBezTo>
                      <a:pt x="171978" y="1000"/>
                      <a:pt x="196183" y="-5370"/>
                      <a:pt x="215292" y="4821"/>
                    </a:cubicBezTo>
                    <a:lnTo>
                      <a:pt x="215292" y="4821"/>
                    </a:lnTo>
                    <a:cubicBezTo>
                      <a:pt x="234400" y="15013"/>
                      <a:pt x="240770" y="39217"/>
                      <a:pt x="230578" y="58326"/>
                    </a:cubicBezTo>
                    <a:lnTo>
                      <a:pt x="90448" y="314382"/>
                    </a:lnTo>
                    <a:cubicBezTo>
                      <a:pt x="77708" y="333491"/>
                      <a:pt x="50957" y="341134"/>
                      <a:pt x="30574" y="32966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C275BF77-C11E-45C5-AAA5-CB371F67951B}"/>
                  </a:ext>
                </a:extLst>
              </p:cNvPr>
              <p:cNvSpPr/>
              <p:nvPr/>
            </p:nvSpPr>
            <p:spPr>
              <a:xfrm>
                <a:off x="6891888" y="1801707"/>
                <a:ext cx="184984" cy="349318"/>
              </a:xfrm>
              <a:custGeom>
                <a:avLst/>
                <a:gdLst>
                  <a:gd name="connsiteX0" fmla="*/ 34529 w 184984"/>
                  <a:gd name="connsiteY0" fmla="*/ 2681 h 349318"/>
                  <a:gd name="connsiteX1" fmla="*/ 34529 w 184984"/>
                  <a:gd name="connsiteY1" fmla="*/ 2681 h 349318"/>
                  <a:gd name="connsiteX2" fmla="*/ 99499 w 184984"/>
                  <a:gd name="connsiteY2" fmla="*/ 34529 h 349318"/>
                  <a:gd name="connsiteX3" fmla="*/ 182303 w 184984"/>
                  <a:gd name="connsiteY3" fmla="*/ 281668 h 349318"/>
                  <a:gd name="connsiteX4" fmla="*/ 150455 w 184984"/>
                  <a:gd name="connsiteY4" fmla="*/ 346638 h 349318"/>
                  <a:gd name="connsiteX5" fmla="*/ 150455 w 184984"/>
                  <a:gd name="connsiteY5" fmla="*/ 346638 h 349318"/>
                  <a:gd name="connsiteX6" fmla="*/ 85485 w 184984"/>
                  <a:gd name="connsiteY6" fmla="*/ 314790 h 349318"/>
                  <a:gd name="connsiteX7" fmla="*/ 2681 w 184984"/>
                  <a:gd name="connsiteY7" fmla="*/ 67651 h 349318"/>
                  <a:gd name="connsiteX8" fmla="*/ 34529 w 184984"/>
                  <a:gd name="connsiteY8" fmla="*/ 2681 h 34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984" h="349318">
                    <a:moveTo>
                      <a:pt x="34529" y="2681"/>
                    </a:moveTo>
                    <a:lnTo>
                      <a:pt x="34529" y="2681"/>
                    </a:lnTo>
                    <a:cubicBezTo>
                      <a:pt x="61281" y="-6236"/>
                      <a:pt x="90581" y="7777"/>
                      <a:pt x="99499" y="34529"/>
                    </a:cubicBezTo>
                    <a:lnTo>
                      <a:pt x="182303" y="281668"/>
                    </a:lnTo>
                    <a:cubicBezTo>
                      <a:pt x="191221" y="308420"/>
                      <a:pt x="177207" y="337720"/>
                      <a:pt x="150455" y="346638"/>
                    </a:cubicBezTo>
                    <a:lnTo>
                      <a:pt x="150455" y="346638"/>
                    </a:lnTo>
                    <a:cubicBezTo>
                      <a:pt x="123703" y="355555"/>
                      <a:pt x="94403" y="341542"/>
                      <a:pt x="85485" y="314790"/>
                    </a:cubicBezTo>
                    <a:lnTo>
                      <a:pt x="2681" y="67651"/>
                    </a:lnTo>
                    <a:cubicBezTo>
                      <a:pt x="-6236" y="40899"/>
                      <a:pt x="7777" y="11598"/>
                      <a:pt x="34529" y="268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57" name="Graphic 6">
              <a:extLst>
                <a:ext uri="{FF2B5EF4-FFF2-40B4-BE49-F238E27FC236}">
                  <a16:creationId xmlns:a16="http://schemas.microsoft.com/office/drawing/2014/main" id="{6C10C105-7E34-449F-895C-22D453CEBE85}"/>
                </a:ext>
              </a:extLst>
            </p:cNvPr>
            <p:cNvGrpSpPr/>
            <p:nvPr/>
          </p:nvGrpSpPr>
          <p:grpSpPr>
            <a:xfrm>
              <a:off x="6298348" y="1143703"/>
              <a:ext cx="1011517" cy="943510"/>
              <a:chOff x="6298348" y="1143703"/>
              <a:chExt cx="1011517" cy="943510"/>
            </a:xfrm>
          </p:grpSpPr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D2AF2C90-5400-407B-8152-88E567FD5EA7}"/>
                  </a:ext>
                </a:extLst>
              </p:cNvPr>
              <p:cNvSpPr/>
              <p:nvPr/>
            </p:nvSpPr>
            <p:spPr>
              <a:xfrm>
                <a:off x="7000304" y="1462980"/>
                <a:ext cx="234399" cy="445869"/>
              </a:xfrm>
              <a:custGeom>
                <a:avLst/>
                <a:gdLst>
                  <a:gd name="connsiteX0" fmla="*/ 234400 w 234399"/>
                  <a:gd name="connsiteY0" fmla="*/ 391091 h 445869"/>
                  <a:gd name="connsiteX1" fmla="*/ 0 w 234399"/>
                  <a:gd name="connsiteY1" fmla="*/ 445869 h 445869"/>
                  <a:gd name="connsiteX2" fmla="*/ 6370 w 234399"/>
                  <a:gd name="connsiteY2" fmla="*/ 0 h 445869"/>
                  <a:gd name="connsiteX3" fmla="*/ 157965 w 234399"/>
                  <a:gd name="connsiteY3" fmla="*/ 119748 h 445869"/>
                  <a:gd name="connsiteX4" fmla="*/ 194909 w 234399"/>
                  <a:gd name="connsiteY4" fmla="*/ 252235 h 445869"/>
                  <a:gd name="connsiteX5" fmla="*/ 200004 w 234399"/>
                  <a:gd name="connsiteY5" fmla="*/ 272617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399" h="445869">
                    <a:moveTo>
                      <a:pt x="234400" y="391091"/>
                    </a:moveTo>
                    <a:lnTo>
                      <a:pt x="0" y="445869"/>
                    </a:lnTo>
                    <a:lnTo>
                      <a:pt x="6370" y="0"/>
                    </a:lnTo>
                    <a:lnTo>
                      <a:pt x="157965" y="119748"/>
                    </a:lnTo>
                    <a:lnTo>
                      <a:pt x="194909" y="252235"/>
                    </a:lnTo>
                    <a:lnTo>
                      <a:pt x="200004" y="2726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0C098D58-DC3B-48AC-AA51-F7774CBB2C5E}"/>
                  </a:ext>
                </a:extLst>
              </p:cNvPr>
              <p:cNvSpPr/>
              <p:nvPr/>
            </p:nvSpPr>
            <p:spPr>
              <a:xfrm>
                <a:off x="6986291" y="1603110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8918" y="35670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8026" y="0"/>
                      <a:pt x="35669" y="7643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34910874-94EA-43A7-B489-325FBD736472}"/>
                  </a:ext>
                </a:extLst>
              </p:cNvPr>
              <p:cNvSpPr/>
              <p:nvPr/>
            </p:nvSpPr>
            <p:spPr>
              <a:xfrm>
                <a:off x="6990112" y="1605658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73F21240-B694-4994-AFF9-81C595284584}"/>
                  </a:ext>
                </a:extLst>
              </p:cNvPr>
              <p:cNvSpPr/>
              <p:nvPr/>
            </p:nvSpPr>
            <p:spPr>
              <a:xfrm>
                <a:off x="7041069" y="1610753"/>
                <a:ext cx="35670" cy="35669"/>
              </a:xfrm>
              <a:custGeom>
                <a:avLst/>
                <a:gdLst>
                  <a:gd name="connsiteX0" fmla="*/ 35670 w 35670"/>
                  <a:gd name="connsiteY0" fmla="*/ 17835 h 35669"/>
                  <a:gd name="connsiteX1" fmla="*/ 17835 w 35670"/>
                  <a:gd name="connsiteY1" fmla="*/ 35669 h 35669"/>
                  <a:gd name="connsiteX2" fmla="*/ 0 w 35670"/>
                  <a:gd name="connsiteY2" fmla="*/ 17835 h 35669"/>
                  <a:gd name="connsiteX3" fmla="*/ 17835 w 35670"/>
                  <a:gd name="connsiteY3" fmla="*/ 0 h 35669"/>
                  <a:gd name="connsiteX4" fmla="*/ 35670 w 35670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0" h="35669">
                    <a:moveTo>
                      <a:pt x="35670" y="17835"/>
                    </a:moveTo>
                    <a:cubicBezTo>
                      <a:pt x="35670" y="28026"/>
                      <a:pt x="26753" y="35669"/>
                      <a:pt x="17835" y="35669"/>
                    </a:cubicBezTo>
                    <a:cubicBezTo>
                      <a:pt x="7644" y="35669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6753" y="0"/>
                      <a:pt x="35670" y="8917"/>
                      <a:pt x="35670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2F928E6B-C711-4ED4-8EF0-7B5675EA6B59}"/>
                  </a:ext>
                </a:extLst>
              </p:cNvPr>
              <p:cNvSpPr/>
              <p:nvPr/>
            </p:nvSpPr>
            <p:spPr>
              <a:xfrm>
                <a:off x="7044069" y="1613754"/>
                <a:ext cx="25846" cy="25847"/>
              </a:xfrm>
              <a:custGeom>
                <a:avLst/>
                <a:gdLst>
                  <a:gd name="connsiteX0" fmla="*/ 25026 w 25846"/>
                  <a:gd name="connsiteY0" fmla="*/ 8465 h 25847"/>
                  <a:gd name="connsiteX1" fmla="*/ 8465 w 25846"/>
                  <a:gd name="connsiteY1" fmla="*/ 25026 h 25847"/>
                  <a:gd name="connsiteX2" fmla="*/ 822 w 25846"/>
                  <a:gd name="connsiteY2" fmla="*/ 17382 h 25847"/>
                  <a:gd name="connsiteX3" fmla="*/ 17382 w 25846"/>
                  <a:gd name="connsiteY3" fmla="*/ 821 h 25847"/>
                  <a:gd name="connsiteX4" fmla="*/ 25026 w 25846"/>
                  <a:gd name="connsiteY4" fmla="*/ 8465 h 2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46" h="25847">
                    <a:moveTo>
                      <a:pt x="25026" y="8465"/>
                    </a:moveTo>
                    <a:cubicBezTo>
                      <a:pt x="28847" y="18656"/>
                      <a:pt x="18656" y="28848"/>
                      <a:pt x="8465" y="25026"/>
                    </a:cubicBezTo>
                    <a:cubicBezTo>
                      <a:pt x="4643" y="23752"/>
                      <a:pt x="2095" y="21204"/>
                      <a:pt x="822" y="17382"/>
                    </a:cubicBezTo>
                    <a:cubicBezTo>
                      <a:pt x="-3001" y="7191"/>
                      <a:pt x="7191" y="-3000"/>
                      <a:pt x="17382" y="821"/>
                    </a:cubicBezTo>
                    <a:cubicBezTo>
                      <a:pt x="21204" y="821"/>
                      <a:pt x="23752" y="4643"/>
                      <a:pt x="25026" y="8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A11F431A-1BDA-487C-BC9E-162F495A4CEF}"/>
                  </a:ext>
                </a:extLst>
              </p:cNvPr>
              <p:cNvSpPr/>
              <p:nvPr/>
            </p:nvSpPr>
            <p:spPr>
              <a:xfrm>
                <a:off x="7102217" y="1623371"/>
                <a:ext cx="35791" cy="35791"/>
              </a:xfrm>
              <a:custGeom>
                <a:avLst/>
                <a:gdLst>
                  <a:gd name="connsiteX0" fmla="*/ 35669 w 35791"/>
                  <a:gd name="connsiteY0" fmla="*/ 17956 h 35791"/>
                  <a:gd name="connsiteX1" fmla="*/ 17834 w 35791"/>
                  <a:gd name="connsiteY1" fmla="*/ 35791 h 35791"/>
                  <a:gd name="connsiteX2" fmla="*/ 0 w 35791"/>
                  <a:gd name="connsiteY2" fmla="*/ 17956 h 35791"/>
                  <a:gd name="connsiteX3" fmla="*/ 17834 w 35791"/>
                  <a:gd name="connsiteY3" fmla="*/ 122 h 35791"/>
                  <a:gd name="connsiteX4" fmla="*/ 35669 w 35791"/>
                  <a:gd name="connsiteY4" fmla="*/ 17956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91" h="35791">
                    <a:moveTo>
                      <a:pt x="35669" y="17956"/>
                    </a:moveTo>
                    <a:cubicBezTo>
                      <a:pt x="35669" y="28148"/>
                      <a:pt x="26752" y="35791"/>
                      <a:pt x="17834" y="35791"/>
                    </a:cubicBezTo>
                    <a:cubicBezTo>
                      <a:pt x="8917" y="35791"/>
                      <a:pt x="0" y="26874"/>
                      <a:pt x="0" y="17956"/>
                    </a:cubicBezTo>
                    <a:cubicBezTo>
                      <a:pt x="0" y="7765"/>
                      <a:pt x="8917" y="122"/>
                      <a:pt x="17834" y="122"/>
                    </a:cubicBezTo>
                    <a:cubicBezTo>
                      <a:pt x="28025" y="-1152"/>
                      <a:pt x="36943" y="7765"/>
                      <a:pt x="35669" y="17956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586FB01C-E748-4D90-B7E2-3D4443148EAE}"/>
                  </a:ext>
                </a:extLst>
              </p:cNvPr>
              <p:cNvSpPr/>
              <p:nvPr/>
            </p:nvSpPr>
            <p:spPr>
              <a:xfrm>
                <a:off x="7106039" y="1624766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5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2" y="0"/>
                      <a:pt x="25478" y="6370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62C4038F-BA32-4FA2-8697-C3C99C49A66F}"/>
                  </a:ext>
                </a:extLst>
              </p:cNvPr>
              <p:cNvSpPr/>
              <p:nvPr/>
            </p:nvSpPr>
            <p:spPr>
              <a:xfrm>
                <a:off x="7158269" y="1646423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7644" y="35670"/>
                      <a:pt x="0" y="26752"/>
                      <a:pt x="0" y="17835"/>
                    </a:cubicBezTo>
                    <a:cubicBezTo>
                      <a:pt x="0" y="7644"/>
                      <a:pt x="8918" y="0"/>
                      <a:pt x="17835" y="0"/>
                    </a:cubicBezTo>
                    <a:cubicBezTo>
                      <a:pt x="28026" y="0"/>
                      <a:pt x="35669" y="7644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C6869190-23ED-4A99-8FC7-70821F89DE11}"/>
                  </a:ext>
                </a:extLst>
              </p:cNvPr>
              <p:cNvSpPr/>
              <p:nvPr/>
            </p:nvSpPr>
            <p:spPr>
              <a:xfrm>
                <a:off x="7162090" y="1648971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2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F3E00A0A-479C-4D8E-B47E-034BD856F2D4}"/>
                  </a:ext>
                </a:extLst>
              </p:cNvPr>
              <p:cNvSpPr/>
              <p:nvPr/>
            </p:nvSpPr>
            <p:spPr>
              <a:xfrm>
                <a:off x="7005377" y="1400558"/>
                <a:ext cx="198752" cy="194908"/>
              </a:xfrm>
              <a:custGeom>
                <a:avLst/>
                <a:gdLst>
                  <a:gd name="connsiteX0" fmla="*/ 198753 w 198752"/>
                  <a:gd name="connsiteY0" fmla="*/ 126117 h 194908"/>
                  <a:gd name="connsiteX1" fmla="*/ 197478 w 198752"/>
                  <a:gd name="connsiteY1" fmla="*/ 194909 h 194908"/>
                  <a:gd name="connsiteX2" fmla="*/ 121044 w 198752"/>
                  <a:gd name="connsiteY2" fmla="*/ 193635 h 194908"/>
                  <a:gd name="connsiteX3" fmla="*/ 22 w 198752"/>
                  <a:gd name="connsiteY3" fmla="*/ 68791 h 194908"/>
                  <a:gd name="connsiteX4" fmla="*/ 1296 w 198752"/>
                  <a:gd name="connsiteY4" fmla="*/ 0 h 194908"/>
                  <a:gd name="connsiteX5" fmla="*/ 77731 w 198752"/>
                  <a:gd name="connsiteY5" fmla="*/ 1274 h 194908"/>
                  <a:gd name="connsiteX6" fmla="*/ 193657 w 198752"/>
                  <a:gd name="connsiteY6" fmla="*/ 90448 h 194908"/>
                  <a:gd name="connsiteX7" fmla="*/ 198753 w 198752"/>
                  <a:gd name="connsiteY7" fmla="*/ 126117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8752" h="194908">
                    <a:moveTo>
                      <a:pt x="198753" y="126117"/>
                    </a:moveTo>
                    <a:lnTo>
                      <a:pt x="197478" y="194909"/>
                    </a:lnTo>
                    <a:lnTo>
                      <a:pt x="121044" y="193635"/>
                    </a:lnTo>
                    <a:cubicBezTo>
                      <a:pt x="53526" y="192361"/>
                      <a:pt x="-1252" y="136309"/>
                      <a:pt x="22" y="68791"/>
                    </a:cubicBezTo>
                    <a:lnTo>
                      <a:pt x="1296" y="0"/>
                    </a:lnTo>
                    <a:lnTo>
                      <a:pt x="77731" y="1274"/>
                    </a:lnTo>
                    <a:cubicBezTo>
                      <a:pt x="133783" y="2548"/>
                      <a:pt x="179644" y="39491"/>
                      <a:pt x="193657" y="90448"/>
                    </a:cubicBezTo>
                    <a:cubicBezTo>
                      <a:pt x="197478" y="101913"/>
                      <a:pt x="198753" y="114652"/>
                      <a:pt x="198753" y="1261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8788FE32-B482-4D4E-8325-F0D2A0892A2F}"/>
                  </a:ext>
                </a:extLst>
              </p:cNvPr>
              <p:cNvSpPr/>
              <p:nvPr/>
            </p:nvSpPr>
            <p:spPr>
              <a:xfrm>
                <a:off x="7177378" y="1492280"/>
                <a:ext cx="132487" cy="103246"/>
              </a:xfrm>
              <a:custGeom>
                <a:avLst/>
                <a:gdLst>
                  <a:gd name="connsiteX0" fmla="*/ 132487 w 132487"/>
                  <a:gd name="connsiteY0" fmla="*/ 1274 h 103246"/>
                  <a:gd name="connsiteX1" fmla="*/ 132487 w 132487"/>
                  <a:gd name="connsiteY1" fmla="*/ 8917 h 103246"/>
                  <a:gd name="connsiteX2" fmla="*/ 118474 w 132487"/>
                  <a:gd name="connsiteY2" fmla="*/ 57326 h 103246"/>
                  <a:gd name="connsiteX3" fmla="*/ 35669 w 132487"/>
                  <a:gd name="connsiteY3" fmla="*/ 103187 h 103246"/>
                  <a:gd name="connsiteX4" fmla="*/ 0 w 132487"/>
                  <a:gd name="connsiteY4" fmla="*/ 103187 h 103246"/>
                  <a:gd name="connsiteX5" fmla="*/ 1274 w 132487"/>
                  <a:gd name="connsiteY5" fmla="*/ 0 h 103246"/>
                  <a:gd name="connsiteX6" fmla="*/ 132487 w 132487"/>
                  <a:gd name="connsiteY6" fmla="*/ 1274 h 10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487" h="103246">
                    <a:moveTo>
                      <a:pt x="132487" y="1274"/>
                    </a:moveTo>
                    <a:lnTo>
                      <a:pt x="132487" y="8917"/>
                    </a:lnTo>
                    <a:cubicBezTo>
                      <a:pt x="132487" y="26752"/>
                      <a:pt x="127391" y="43313"/>
                      <a:pt x="118474" y="57326"/>
                    </a:cubicBezTo>
                    <a:cubicBezTo>
                      <a:pt x="101913" y="85352"/>
                      <a:pt x="70065" y="104461"/>
                      <a:pt x="35669" y="103187"/>
                    </a:cubicBezTo>
                    <a:lnTo>
                      <a:pt x="0" y="103187"/>
                    </a:lnTo>
                    <a:lnTo>
                      <a:pt x="1274" y="0"/>
                    </a:lnTo>
                    <a:lnTo>
                      <a:pt x="13248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3F345072-6C5C-4BF2-B351-AB8A01D13CF1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3191" cy="194968"/>
              </a:xfrm>
              <a:custGeom>
                <a:avLst/>
                <a:gdLst>
                  <a:gd name="connsiteX0" fmla="*/ 303191 w 303191"/>
                  <a:gd name="connsiteY0" fmla="*/ 92996 h 194968"/>
                  <a:gd name="connsiteX1" fmla="*/ 303191 w 303191"/>
                  <a:gd name="connsiteY1" fmla="*/ 100639 h 194968"/>
                  <a:gd name="connsiteX2" fmla="*/ 289178 w 303191"/>
                  <a:gd name="connsiteY2" fmla="*/ 149048 h 194968"/>
                  <a:gd name="connsiteX3" fmla="*/ 206373 w 303191"/>
                  <a:gd name="connsiteY3" fmla="*/ 194909 h 194968"/>
                  <a:gd name="connsiteX4" fmla="*/ 121022 w 303191"/>
                  <a:gd name="connsiteY4" fmla="*/ 193635 h 194968"/>
                  <a:gd name="connsiteX5" fmla="*/ 0 w 303191"/>
                  <a:gd name="connsiteY5" fmla="*/ 76435 h 194968"/>
                  <a:gd name="connsiteX6" fmla="*/ 0 w 303191"/>
                  <a:gd name="connsiteY6" fmla="*/ 68791 h 194968"/>
                  <a:gd name="connsiteX7" fmla="*/ 1274 w 303191"/>
                  <a:gd name="connsiteY7" fmla="*/ 0 h 194968"/>
                  <a:gd name="connsiteX8" fmla="*/ 77708 w 303191"/>
                  <a:gd name="connsiteY8" fmla="*/ 1274 h 194968"/>
                  <a:gd name="connsiteX9" fmla="*/ 193634 w 303191"/>
                  <a:gd name="connsiteY9" fmla="*/ 90448 h 194968"/>
                  <a:gd name="connsiteX10" fmla="*/ 303191 w 303191"/>
                  <a:gd name="connsiteY10" fmla="*/ 92996 h 19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3191" h="194968">
                    <a:moveTo>
                      <a:pt x="303191" y="92996"/>
                    </a:moveTo>
                    <a:lnTo>
                      <a:pt x="303191" y="100639"/>
                    </a:lnTo>
                    <a:cubicBezTo>
                      <a:pt x="303191" y="118474"/>
                      <a:pt x="298095" y="135035"/>
                      <a:pt x="289178" y="149048"/>
                    </a:cubicBezTo>
                    <a:cubicBezTo>
                      <a:pt x="272617" y="177074"/>
                      <a:pt x="240769" y="196183"/>
                      <a:pt x="206373" y="194909"/>
                    </a:cubicBezTo>
                    <a:lnTo>
                      <a:pt x="121022" y="193635"/>
                    </a:lnTo>
                    <a:cubicBezTo>
                      <a:pt x="56052" y="192361"/>
                      <a:pt x="2547" y="140130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303191" y="92996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DC5A2670-1E81-4194-9AB0-EFD98F3EE101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0838" cy="168216"/>
              </a:xfrm>
              <a:custGeom>
                <a:avLst/>
                <a:gdLst>
                  <a:gd name="connsiteX0" fmla="*/ 291726 w 300838"/>
                  <a:gd name="connsiteY0" fmla="*/ 92996 h 168216"/>
                  <a:gd name="connsiteX1" fmla="*/ 299370 w 300838"/>
                  <a:gd name="connsiteY1" fmla="*/ 122296 h 168216"/>
                  <a:gd name="connsiteX2" fmla="*/ 217839 w 300838"/>
                  <a:gd name="connsiteY2" fmla="*/ 168157 h 168216"/>
                  <a:gd name="connsiteX3" fmla="*/ 114652 w 300838"/>
                  <a:gd name="connsiteY3" fmla="*/ 166883 h 168216"/>
                  <a:gd name="connsiteX4" fmla="*/ 0 w 300838"/>
                  <a:gd name="connsiteY4" fmla="*/ 76435 h 168216"/>
                  <a:gd name="connsiteX5" fmla="*/ 0 w 300838"/>
                  <a:gd name="connsiteY5" fmla="*/ 68791 h 168216"/>
                  <a:gd name="connsiteX6" fmla="*/ 1274 w 300838"/>
                  <a:gd name="connsiteY6" fmla="*/ 0 h 168216"/>
                  <a:gd name="connsiteX7" fmla="*/ 77708 w 300838"/>
                  <a:gd name="connsiteY7" fmla="*/ 1274 h 168216"/>
                  <a:gd name="connsiteX8" fmla="*/ 193634 w 300838"/>
                  <a:gd name="connsiteY8" fmla="*/ 90448 h 168216"/>
                  <a:gd name="connsiteX9" fmla="*/ 291726 w 300838"/>
                  <a:gd name="connsiteY9" fmla="*/ 92996 h 168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838" h="168216">
                    <a:moveTo>
                      <a:pt x="291726" y="92996"/>
                    </a:moveTo>
                    <a:cubicBezTo>
                      <a:pt x="289178" y="103187"/>
                      <a:pt x="305739" y="113378"/>
                      <a:pt x="299370" y="122296"/>
                    </a:cubicBezTo>
                    <a:cubicBezTo>
                      <a:pt x="282808" y="150322"/>
                      <a:pt x="252235" y="169430"/>
                      <a:pt x="217839" y="168157"/>
                    </a:cubicBezTo>
                    <a:lnTo>
                      <a:pt x="114652" y="166883"/>
                    </a:lnTo>
                    <a:cubicBezTo>
                      <a:pt x="59873" y="165609"/>
                      <a:pt x="14013" y="127391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291726" y="9299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C118E281-82C4-4941-AE2A-39F43CC3B92C}"/>
                  </a:ext>
                </a:extLst>
              </p:cNvPr>
              <p:cNvSpPr/>
              <p:nvPr/>
            </p:nvSpPr>
            <p:spPr>
              <a:xfrm>
                <a:off x="7007947" y="1401832"/>
                <a:ext cx="301917" cy="147773"/>
              </a:xfrm>
              <a:custGeom>
                <a:avLst/>
                <a:gdLst>
                  <a:gd name="connsiteX0" fmla="*/ 301918 w 301917"/>
                  <a:gd name="connsiteY0" fmla="*/ 91722 h 147773"/>
                  <a:gd name="connsiteX1" fmla="*/ 301918 w 301917"/>
                  <a:gd name="connsiteY1" fmla="*/ 99365 h 147773"/>
                  <a:gd name="connsiteX2" fmla="*/ 298096 w 301917"/>
                  <a:gd name="connsiteY2" fmla="*/ 123570 h 147773"/>
                  <a:gd name="connsiteX3" fmla="*/ 294274 w 301917"/>
                  <a:gd name="connsiteY3" fmla="*/ 133761 h 147773"/>
                  <a:gd name="connsiteX4" fmla="*/ 287904 w 301917"/>
                  <a:gd name="connsiteY4" fmla="*/ 147774 h 147773"/>
                  <a:gd name="connsiteX5" fmla="*/ 212744 w 301917"/>
                  <a:gd name="connsiteY5" fmla="*/ 146500 h 147773"/>
                  <a:gd name="connsiteX6" fmla="*/ 184717 w 301917"/>
                  <a:gd name="connsiteY6" fmla="*/ 140130 h 147773"/>
                  <a:gd name="connsiteX7" fmla="*/ 159239 w 301917"/>
                  <a:gd name="connsiteY7" fmla="*/ 118474 h 147773"/>
                  <a:gd name="connsiteX8" fmla="*/ 157966 w 301917"/>
                  <a:gd name="connsiteY8" fmla="*/ 117200 h 147773"/>
                  <a:gd name="connsiteX9" fmla="*/ 67517 w 301917"/>
                  <a:gd name="connsiteY9" fmla="*/ 72613 h 147773"/>
                  <a:gd name="connsiteX10" fmla="*/ 64969 w 301917"/>
                  <a:gd name="connsiteY10" fmla="*/ 72613 h 147773"/>
                  <a:gd name="connsiteX11" fmla="*/ 5096 w 301917"/>
                  <a:gd name="connsiteY11" fmla="*/ 31848 h 147773"/>
                  <a:gd name="connsiteX12" fmla="*/ 0 w 301917"/>
                  <a:gd name="connsiteY12" fmla="*/ 6370 h 147773"/>
                  <a:gd name="connsiteX13" fmla="*/ 0 w 301917"/>
                  <a:gd name="connsiteY13" fmla="*/ 0 h 147773"/>
                  <a:gd name="connsiteX14" fmla="*/ 76435 w 301917"/>
                  <a:gd name="connsiteY14" fmla="*/ 1274 h 147773"/>
                  <a:gd name="connsiteX15" fmla="*/ 175800 w 301917"/>
                  <a:gd name="connsiteY15" fmla="*/ 54778 h 147773"/>
                  <a:gd name="connsiteX16" fmla="*/ 240770 w 301917"/>
                  <a:gd name="connsiteY16" fmla="*/ 90448 h 147773"/>
                  <a:gd name="connsiteX17" fmla="*/ 301918 w 301917"/>
                  <a:gd name="connsiteY17" fmla="*/ 91722 h 147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1917" h="147773">
                    <a:moveTo>
                      <a:pt x="301918" y="91722"/>
                    </a:moveTo>
                    <a:lnTo>
                      <a:pt x="301918" y="99365"/>
                    </a:lnTo>
                    <a:cubicBezTo>
                      <a:pt x="301918" y="108283"/>
                      <a:pt x="300643" y="115926"/>
                      <a:pt x="298096" y="123570"/>
                    </a:cubicBezTo>
                    <a:cubicBezTo>
                      <a:pt x="296822" y="127391"/>
                      <a:pt x="295548" y="131213"/>
                      <a:pt x="294274" y="133761"/>
                    </a:cubicBezTo>
                    <a:cubicBezTo>
                      <a:pt x="291726" y="138857"/>
                      <a:pt x="290452" y="142678"/>
                      <a:pt x="287904" y="147774"/>
                    </a:cubicBezTo>
                    <a:lnTo>
                      <a:pt x="212744" y="146500"/>
                    </a:lnTo>
                    <a:cubicBezTo>
                      <a:pt x="202552" y="146500"/>
                      <a:pt x="193635" y="143952"/>
                      <a:pt x="184717" y="140130"/>
                    </a:cubicBezTo>
                    <a:cubicBezTo>
                      <a:pt x="174526" y="135035"/>
                      <a:pt x="165609" y="127391"/>
                      <a:pt x="159239" y="118474"/>
                    </a:cubicBezTo>
                    <a:cubicBezTo>
                      <a:pt x="159239" y="118474"/>
                      <a:pt x="157966" y="117200"/>
                      <a:pt x="157966" y="117200"/>
                    </a:cubicBezTo>
                    <a:cubicBezTo>
                      <a:pt x="136309" y="86626"/>
                      <a:pt x="110831" y="73887"/>
                      <a:pt x="67517" y="72613"/>
                    </a:cubicBezTo>
                    <a:lnTo>
                      <a:pt x="64969" y="72613"/>
                    </a:lnTo>
                    <a:cubicBezTo>
                      <a:pt x="38217" y="72613"/>
                      <a:pt x="15287" y="54778"/>
                      <a:pt x="5096" y="31848"/>
                    </a:cubicBez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70" y="90448"/>
                    </a:cubicBezTo>
                    <a:lnTo>
                      <a:pt x="301918" y="917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7E77951A-7E32-4A0D-BF27-6FACBDCFAAC5}"/>
                  </a:ext>
                </a:extLst>
              </p:cNvPr>
              <p:cNvSpPr/>
              <p:nvPr/>
            </p:nvSpPr>
            <p:spPr>
              <a:xfrm>
                <a:off x="7006674" y="1403106"/>
                <a:ext cx="272616" cy="122295"/>
              </a:xfrm>
              <a:custGeom>
                <a:avLst/>
                <a:gdLst>
                  <a:gd name="connsiteX0" fmla="*/ 263699 w 272616"/>
                  <a:gd name="connsiteY0" fmla="*/ 90448 h 122295"/>
                  <a:gd name="connsiteX1" fmla="*/ 272617 w 272616"/>
                  <a:gd name="connsiteY1" fmla="*/ 122296 h 122295"/>
                  <a:gd name="connsiteX2" fmla="*/ 231852 w 272616"/>
                  <a:gd name="connsiteY2" fmla="*/ 122296 h 122295"/>
                  <a:gd name="connsiteX3" fmla="*/ 166882 w 272616"/>
                  <a:gd name="connsiteY3" fmla="*/ 86626 h 122295"/>
                  <a:gd name="connsiteX4" fmla="*/ 67517 w 272616"/>
                  <a:gd name="connsiteY4" fmla="*/ 33122 h 122295"/>
                  <a:gd name="connsiteX5" fmla="*/ 5095 w 272616"/>
                  <a:gd name="connsiteY5" fmla="*/ 31848 h 122295"/>
                  <a:gd name="connsiteX6" fmla="*/ 0 w 272616"/>
                  <a:gd name="connsiteY6" fmla="*/ 6370 h 122295"/>
                  <a:gd name="connsiteX7" fmla="*/ 0 w 272616"/>
                  <a:gd name="connsiteY7" fmla="*/ 0 h 122295"/>
                  <a:gd name="connsiteX8" fmla="*/ 76435 w 272616"/>
                  <a:gd name="connsiteY8" fmla="*/ 1274 h 122295"/>
                  <a:gd name="connsiteX9" fmla="*/ 175800 w 272616"/>
                  <a:gd name="connsiteY9" fmla="*/ 54778 h 122295"/>
                  <a:gd name="connsiteX10" fmla="*/ 240769 w 272616"/>
                  <a:gd name="connsiteY10" fmla="*/ 90448 h 122295"/>
                  <a:gd name="connsiteX11" fmla="*/ 263699 w 272616"/>
                  <a:gd name="connsiteY11" fmla="*/ 90448 h 1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2616" h="122295">
                    <a:moveTo>
                      <a:pt x="263699" y="90448"/>
                    </a:moveTo>
                    <a:cubicBezTo>
                      <a:pt x="263699" y="90448"/>
                      <a:pt x="263699" y="112104"/>
                      <a:pt x="272617" y="122296"/>
                    </a:cubicBezTo>
                    <a:lnTo>
                      <a:pt x="231852" y="122296"/>
                    </a:lnTo>
                    <a:cubicBezTo>
                      <a:pt x="205100" y="122296"/>
                      <a:pt x="182169" y="108283"/>
                      <a:pt x="166882" y="86626"/>
                    </a:cubicBezTo>
                    <a:cubicBezTo>
                      <a:pt x="145226" y="54778"/>
                      <a:pt x="108283" y="33122"/>
                      <a:pt x="67517" y="33122"/>
                    </a:cubicBezTo>
                    <a:lnTo>
                      <a:pt x="5095" y="31848"/>
                    </a:ln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69" y="90448"/>
                    </a:cubicBezTo>
                    <a:lnTo>
                      <a:pt x="263699" y="9044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6791F931-30F3-4148-A40B-BF7229FB5EBC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1721" cy="72613"/>
              </a:xfrm>
              <a:custGeom>
                <a:avLst/>
                <a:gdLst>
                  <a:gd name="connsiteX0" fmla="*/ 91722 w 91721"/>
                  <a:gd name="connsiteY0" fmla="*/ 1274 h 72613"/>
                  <a:gd name="connsiteX1" fmla="*/ 90448 w 91721"/>
                  <a:gd name="connsiteY1" fmla="*/ 72613 h 72613"/>
                  <a:gd name="connsiteX2" fmla="*/ 64969 w 91721"/>
                  <a:gd name="connsiteY2" fmla="*/ 72613 h 72613"/>
                  <a:gd name="connsiteX3" fmla="*/ 0 w 91721"/>
                  <a:gd name="connsiteY3" fmla="*/ 6370 h 72613"/>
                  <a:gd name="connsiteX4" fmla="*/ 0 w 91721"/>
                  <a:gd name="connsiteY4" fmla="*/ 0 h 72613"/>
                  <a:gd name="connsiteX5" fmla="*/ 91722 w 91721"/>
                  <a:gd name="connsiteY5" fmla="*/ 1274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721" h="72613">
                    <a:moveTo>
                      <a:pt x="91722" y="1274"/>
                    </a:moveTo>
                    <a:lnTo>
                      <a:pt x="90448" y="72613"/>
                    </a:ln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91722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D65020BC-E1C8-4F6C-9EE2-99A12E7AE6FB}"/>
                  </a:ext>
                </a:extLst>
              </p:cNvPr>
              <p:cNvSpPr/>
              <p:nvPr/>
            </p:nvSpPr>
            <p:spPr>
              <a:xfrm>
                <a:off x="6660645" y="1143703"/>
                <a:ext cx="533293" cy="268319"/>
              </a:xfrm>
              <a:custGeom>
                <a:avLst/>
                <a:gdLst>
                  <a:gd name="connsiteX0" fmla="*/ 521829 w 533293"/>
                  <a:gd name="connsiteY0" fmla="*/ 267046 h 268319"/>
                  <a:gd name="connsiteX1" fmla="*/ 493803 w 533293"/>
                  <a:gd name="connsiteY1" fmla="*/ 268320 h 268319"/>
                  <a:gd name="connsiteX2" fmla="*/ 339659 w 533293"/>
                  <a:gd name="connsiteY2" fmla="*/ 226281 h 268319"/>
                  <a:gd name="connsiteX3" fmla="*/ 283607 w 533293"/>
                  <a:gd name="connsiteY3" fmla="*/ 185515 h 268319"/>
                  <a:gd name="connsiteX4" fmla="*/ 258129 w 533293"/>
                  <a:gd name="connsiteY4" fmla="*/ 184241 h 268319"/>
                  <a:gd name="connsiteX5" fmla="*/ 56851 w 533293"/>
                  <a:gd name="connsiteY5" fmla="*/ 98889 h 268319"/>
                  <a:gd name="connsiteX6" fmla="*/ 798 w 533293"/>
                  <a:gd name="connsiteY6" fmla="*/ 16085 h 268319"/>
                  <a:gd name="connsiteX7" fmla="*/ 8442 w 533293"/>
                  <a:gd name="connsiteY7" fmla="*/ 798 h 268319"/>
                  <a:gd name="connsiteX8" fmla="*/ 23728 w 533293"/>
                  <a:gd name="connsiteY8" fmla="*/ 8442 h 268319"/>
                  <a:gd name="connsiteX9" fmla="*/ 74685 w 533293"/>
                  <a:gd name="connsiteY9" fmla="*/ 82328 h 268319"/>
                  <a:gd name="connsiteX10" fmla="*/ 259402 w 533293"/>
                  <a:gd name="connsiteY10" fmla="*/ 160037 h 268319"/>
                  <a:gd name="connsiteX11" fmla="*/ 170228 w 533293"/>
                  <a:gd name="connsiteY11" fmla="*/ 19907 h 268319"/>
                  <a:gd name="connsiteX12" fmla="*/ 176598 w 533293"/>
                  <a:gd name="connsiteY12" fmla="*/ 4620 h 268319"/>
                  <a:gd name="connsiteX13" fmla="*/ 191885 w 533293"/>
                  <a:gd name="connsiteY13" fmla="*/ 10989 h 268319"/>
                  <a:gd name="connsiteX14" fmla="*/ 315455 w 533293"/>
                  <a:gd name="connsiteY14" fmla="*/ 182968 h 268319"/>
                  <a:gd name="connsiteX15" fmla="*/ 352399 w 533293"/>
                  <a:gd name="connsiteY15" fmla="*/ 207172 h 268319"/>
                  <a:gd name="connsiteX16" fmla="*/ 418641 w 533293"/>
                  <a:gd name="connsiteY16" fmla="*/ 233924 h 268319"/>
                  <a:gd name="connsiteX17" fmla="*/ 394438 w 533293"/>
                  <a:gd name="connsiteY17" fmla="*/ 170228 h 268319"/>
                  <a:gd name="connsiteX18" fmla="*/ 393163 w 533293"/>
                  <a:gd name="connsiteY18" fmla="*/ 165133 h 268319"/>
                  <a:gd name="connsiteX19" fmla="*/ 312907 w 533293"/>
                  <a:gd name="connsiteY19" fmla="*/ 121820 h 268319"/>
                  <a:gd name="connsiteX20" fmla="*/ 273416 w 533293"/>
                  <a:gd name="connsiteY20" fmla="*/ 18633 h 268319"/>
                  <a:gd name="connsiteX21" fmla="*/ 284881 w 533293"/>
                  <a:gd name="connsiteY21" fmla="*/ 5894 h 268319"/>
                  <a:gd name="connsiteX22" fmla="*/ 297620 w 533293"/>
                  <a:gd name="connsiteY22" fmla="*/ 17359 h 268319"/>
                  <a:gd name="connsiteX23" fmla="*/ 329467 w 533293"/>
                  <a:gd name="connsiteY23" fmla="*/ 105259 h 268319"/>
                  <a:gd name="connsiteX24" fmla="*/ 389342 w 533293"/>
                  <a:gd name="connsiteY24" fmla="*/ 139655 h 268319"/>
                  <a:gd name="connsiteX25" fmla="*/ 404629 w 533293"/>
                  <a:gd name="connsiteY25" fmla="*/ 16085 h 268319"/>
                  <a:gd name="connsiteX26" fmla="*/ 419916 w 533293"/>
                  <a:gd name="connsiteY26" fmla="*/ 8442 h 268319"/>
                  <a:gd name="connsiteX27" fmla="*/ 427559 w 533293"/>
                  <a:gd name="connsiteY27" fmla="*/ 23729 h 268319"/>
                  <a:gd name="connsiteX28" fmla="*/ 413546 w 533293"/>
                  <a:gd name="connsiteY28" fmla="*/ 146024 h 268319"/>
                  <a:gd name="connsiteX29" fmla="*/ 417368 w 533293"/>
                  <a:gd name="connsiteY29" fmla="*/ 165133 h 268319"/>
                  <a:gd name="connsiteX30" fmla="*/ 450489 w 533293"/>
                  <a:gd name="connsiteY30" fmla="*/ 242841 h 268319"/>
                  <a:gd name="connsiteX31" fmla="*/ 519281 w 533293"/>
                  <a:gd name="connsiteY31" fmla="*/ 246663 h 268319"/>
                  <a:gd name="connsiteX32" fmla="*/ 533294 w 533293"/>
                  <a:gd name="connsiteY32" fmla="*/ 256854 h 268319"/>
                  <a:gd name="connsiteX33" fmla="*/ 521829 w 533293"/>
                  <a:gd name="connsiteY33" fmla="*/ 267046 h 2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33293" h="268319">
                    <a:moveTo>
                      <a:pt x="521829" y="267046"/>
                    </a:moveTo>
                    <a:cubicBezTo>
                      <a:pt x="520554" y="267046"/>
                      <a:pt x="510363" y="268320"/>
                      <a:pt x="493803" y="268320"/>
                    </a:cubicBezTo>
                    <a:cubicBezTo>
                      <a:pt x="461955" y="268320"/>
                      <a:pt x="407177" y="260676"/>
                      <a:pt x="339659" y="226281"/>
                    </a:cubicBezTo>
                    <a:cubicBezTo>
                      <a:pt x="319276" y="216089"/>
                      <a:pt x="300168" y="200802"/>
                      <a:pt x="283607" y="185515"/>
                    </a:cubicBezTo>
                    <a:cubicBezTo>
                      <a:pt x="274689" y="185515"/>
                      <a:pt x="267046" y="184241"/>
                      <a:pt x="258129" y="184241"/>
                    </a:cubicBezTo>
                    <a:cubicBezTo>
                      <a:pt x="154942" y="174050"/>
                      <a:pt x="92520" y="133285"/>
                      <a:pt x="56851" y="98889"/>
                    </a:cubicBezTo>
                    <a:cubicBezTo>
                      <a:pt x="14812" y="58124"/>
                      <a:pt x="798" y="17359"/>
                      <a:pt x="798" y="16085"/>
                    </a:cubicBezTo>
                    <a:cubicBezTo>
                      <a:pt x="-1750" y="9715"/>
                      <a:pt x="2072" y="3346"/>
                      <a:pt x="8442" y="798"/>
                    </a:cubicBezTo>
                    <a:cubicBezTo>
                      <a:pt x="14812" y="-1750"/>
                      <a:pt x="21181" y="2072"/>
                      <a:pt x="23728" y="8442"/>
                    </a:cubicBezTo>
                    <a:cubicBezTo>
                      <a:pt x="23728" y="8442"/>
                      <a:pt x="36467" y="45385"/>
                      <a:pt x="74685" y="82328"/>
                    </a:cubicBezTo>
                    <a:cubicBezTo>
                      <a:pt x="120546" y="125642"/>
                      <a:pt x="182967" y="152394"/>
                      <a:pt x="259402" y="160037"/>
                    </a:cubicBezTo>
                    <a:cubicBezTo>
                      <a:pt x="204624" y="97615"/>
                      <a:pt x="171503" y="23729"/>
                      <a:pt x="170228" y="19907"/>
                    </a:cubicBezTo>
                    <a:cubicBezTo>
                      <a:pt x="167681" y="13537"/>
                      <a:pt x="170228" y="7168"/>
                      <a:pt x="176598" y="4620"/>
                    </a:cubicBezTo>
                    <a:cubicBezTo>
                      <a:pt x="182967" y="2072"/>
                      <a:pt x="189337" y="4620"/>
                      <a:pt x="191885" y="10989"/>
                    </a:cubicBezTo>
                    <a:cubicBezTo>
                      <a:pt x="191885" y="12263"/>
                      <a:pt x="240294" y="120546"/>
                      <a:pt x="315455" y="182968"/>
                    </a:cubicBezTo>
                    <a:cubicBezTo>
                      <a:pt x="326920" y="191885"/>
                      <a:pt x="339659" y="200802"/>
                      <a:pt x="352399" y="207172"/>
                    </a:cubicBezTo>
                    <a:cubicBezTo>
                      <a:pt x="376602" y="219911"/>
                      <a:pt x="398259" y="227555"/>
                      <a:pt x="418641" y="233924"/>
                    </a:cubicBezTo>
                    <a:cubicBezTo>
                      <a:pt x="410998" y="218637"/>
                      <a:pt x="400807" y="195707"/>
                      <a:pt x="394438" y="170228"/>
                    </a:cubicBezTo>
                    <a:cubicBezTo>
                      <a:pt x="394438" y="168954"/>
                      <a:pt x="393163" y="166407"/>
                      <a:pt x="393163" y="165133"/>
                    </a:cubicBezTo>
                    <a:cubicBezTo>
                      <a:pt x="376602" y="161311"/>
                      <a:pt x="340933" y="148572"/>
                      <a:pt x="312907" y="121820"/>
                    </a:cubicBezTo>
                    <a:cubicBezTo>
                      <a:pt x="275964" y="86150"/>
                      <a:pt x="273416" y="21181"/>
                      <a:pt x="273416" y="18633"/>
                    </a:cubicBezTo>
                    <a:cubicBezTo>
                      <a:pt x="273416" y="12263"/>
                      <a:pt x="278511" y="7168"/>
                      <a:pt x="284881" y="5894"/>
                    </a:cubicBezTo>
                    <a:cubicBezTo>
                      <a:pt x="291250" y="5894"/>
                      <a:pt x="296346" y="10989"/>
                      <a:pt x="297620" y="17359"/>
                    </a:cubicBezTo>
                    <a:cubicBezTo>
                      <a:pt x="297620" y="18633"/>
                      <a:pt x="300168" y="75959"/>
                      <a:pt x="329467" y="105259"/>
                    </a:cubicBezTo>
                    <a:cubicBezTo>
                      <a:pt x="348576" y="124368"/>
                      <a:pt x="374054" y="134559"/>
                      <a:pt x="389342" y="139655"/>
                    </a:cubicBezTo>
                    <a:cubicBezTo>
                      <a:pt x="384246" y="75959"/>
                      <a:pt x="404629" y="18633"/>
                      <a:pt x="404629" y="16085"/>
                    </a:cubicBezTo>
                    <a:cubicBezTo>
                      <a:pt x="407177" y="9715"/>
                      <a:pt x="413546" y="7168"/>
                      <a:pt x="419916" y="8442"/>
                    </a:cubicBezTo>
                    <a:cubicBezTo>
                      <a:pt x="426285" y="10989"/>
                      <a:pt x="428833" y="17359"/>
                      <a:pt x="427559" y="23729"/>
                    </a:cubicBezTo>
                    <a:cubicBezTo>
                      <a:pt x="427559" y="23729"/>
                      <a:pt x="407177" y="83602"/>
                      <a:pt x="413546" y="146024"/>
                    </a:cubicBezTo>
                    <a:cubicBezTo>
                      <a:pt x="414820" y="152394"/>
                      <a:pt x="414820" y="158763"/>
                      <a:pt x="417368" y="165133"/>
                    </a:cubicBezTo>
                    <a:cubicBezTo>
                      <a:pt x="426285" y="204624"/>
                      <a:pt x="445394" y="235198"/>
                      <a:pt x="450489" y="242841"/>
                    </a:cubicBezTo>
                    <a:cubicBezTo>
                      <a:pt x="492529" y="250485"/>
                      <a:pt x="518007" y="246663"/>
                      <a:pt x="519281" y="246663"/>
                    </a:cubicBezTo>
                    <a:cubicBezTo>
                      <a:pt x="525650" y="245389"/>
                      <a:pt x="532020" y="250485"/>
                      <a:pt x="533294" y="256854"/>
                    </a:cubicBezTo>
                    <a:cubicBezTo>
                      <a:pt x="532020" y="259402"/>
                      <a:pt x="528198" y="265772"/>
                      <a:pt x="521829" y="267046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85844599-A081-4BD2-8CE2-710E0E4E55AB}"/>
                  </a:ext>
                </a:extLst>
              </p:cNvPr>
              <p:cNvSpPr/>
              <p:nvPr/>
            </p:nvSpPr>
            <p:spPr>
              <a:xfrm>
                <a:off x="7281839" y="1493553"/>
                <a:ext cx="28026" cy="43313"/>
              </a:xfrm>
              <a:custGeom>
                <a:avLst/>
                <a:gdLst>
                  <a:gd name="connsiteX0" fmla="*/ 28026 w 28026"/>
                  <a:gd name="connsiteY0" fmla="*/ 0 h 43313"/>
                  <a:gd name="connsiteX1" fmla="*/ 28026 w 28026"/>
                  <a:gd name="connsiteY1" fmla="*/ 7643 h 43313"/>
                  <a:gd name="connsiteX2" fmla="*/ 28026 w 28026"/>
                  <a:gd name="connsiteY2" fmla="*/ 16561 h 43313"/>
                  <a:gd name="connsiteX3" fmla="*/ 21657 w 28026"/>
                  <a:gd name="connsiteY3" fmla="*/ 43313 h 43313"/>
                  <a:gd name="connsiteX4" fmla="*/ 1274 w 28026"/>
                  <a:gd name="connsiteY4" fmla="*/ 16561 h 43313"/>
                  <a:gd name="connsiteX5" fmla="*/ 0 w 28026"/>
                  <a:gd name="connsiteY5" fmla="*/ 3822 h 43313"/>
                  <a:gd name="connsiteX6" fmla="*/ 0 w 28026"/>
                  <a:gd name="connsiteY6" fmla="*/ 0 h 43313"/>
                  <a:gd name="connsiteX7" fmla="*/ 28026 w 28026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26" h="43313">
                    <a:moveTo>
                      <a:pt x="28026" y="0"/>
                    </a:moveTo>
                    <a:lnTo>
                      <a:pt x="28026" y="7643"/>
                    </a:lnTo>
                    <a:cubicBezTo>
                      <a:pt x="28026" y="10191"/>
                      <a:pt x="28026" y="14013"/>
                      <a:pt x="28026" y="16561"/>
                    </a:cubicBezTo>
                    <a:cubicBezTo>
                      <a:pt x="26752" y="25478"/>
                      <a:pt x="25478" y="34396"/>
                      <a:pt x="21657" y="43313"/>
                    </a:cubicBezTo>
                    <a:cubicBezTo>
                      <a:pt x="11466" y="38217"/>
                      <a:pt x="3822" y="28026"/>
                      <a:pt x="1274" y="16561"/>
                    </a:cubicBezTo>
                    <a:cubicBezTo>
                      <a:pt x="0" y="12739"/>
                      <a:pt x="0" y="8917"/>
                      <a:pt x="0" y="3822"/>
                    </a:cubicBezTo>
                    <a:lnTo>
                      <a:pt x="0" y="0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0798CAFB-D2AA-4E7A-B58F-30D57ABEC4BB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0484" cy="72613"/>
              </a:xfrm>
              <a:custGeom>
                <a:avLst/>
                <a:gdLst>
                  <a:gd name="connsiteX0" fmla="*/ 90448 w 90484"/>
                  <a:gd name="connsiteY0" fmla="*/ 72613 h 72613"/>
                  <a:gd name="connsiteX1" fmla="*/ 64969 w 90484"/>
                  <a:gd name="connsiteY1" fmla="*/ 72613 h 72613"/>
                  <a:gd name="connsiteX2" fmla="*/ 0 w 90484"/>
                  <a:gd name="connsiteY2" fmla="*/ 6370 h 72613"/>
                  <a:gd name="connsiteX3" fmla="*/ 0 w 90484"/>
                  <a:gd name="connsiteY3" fmla="*/ 0 h 72613"/>
                  <a:gd name="connsiteX4" fmla="*/ 19109 w 90484"/>
                  <a:gd name="connsiteY4" fmla="*/ 0 h 72613"/>
                  <a:gd name="connsiteX5" fmla="*/ 90448 w 90484"/>
                  <a:gd name="connsiteY5" fmla="*/ 72613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484" h="72613">
                    <a:moveTo>
                      <a:pt x="90448" y="72613"/>
                    </a:move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19109" y="0"/>
                    </a:lnTo>
                    <a:cubicBezTo>
                      <a:pt x="59874" y="0"/>
                      <a:pt x="91722" y="33122"/>
                      <a:pt x="90448" y="7261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D63141D-774E-4E23-8C43-B0E5DF57037B}"/>
                  </a:ext>
                </a:extLst>
              </p:cNvPr>
              <p:cNvSpPr/>
              <p:nvPr/>
            </p:nvSpPr>
            <p:spPr>
              <a:xfrm>
                <a:off x="6298348" y="1694832"/>
                <a:ext cx="249717" cy="94269"/>
              </a:xfrm>
              <a:custGeom>
                <a:avLst/>
                <a:gdLst>
                  <a:gd name="connsiteX0" fmla="*/ 89204 w 249717"/>
                  <a:gd name="connsiteY0" fmla="*/ 91722 h 94269"/>
                  <a:gd name="connsiteX1" fmla="*/ 248443 w 249717"/>
                  <a:gd name="connsiteY1" fmla="*/ 94270 h 94269"/>
                  <a:gd name="connsiteX2" fmla="*/ 249717 w 249717"/>
                  <a:gd name="connsiteY2" fmla="*/ 3822 h 94269"/>
                  <a:gd name="connsiteX3" fmla="*/ 30 w 249717"/>
                  <a:gd name="connsiteY3" fmla="*/ 0 h 94269"/>
                  <a:gd name="connsiteX4" fmla="*/ 30 w 249717"/>
                  <a:gd name="connsiteY4" fmla="*/ 0 h 94269"/>
                  <a:gd name="connsiteX5" fmla="*/ 89204 w 249717"/>
                  <a:gd name="connsiteY5" fmla="*/ 91722 h 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717" h="94269">
                    <a:moveTo>
                      <a:pt x="89204" y="91722"/>
                    </a:moveTo>
                    <a:lnTo>
                      <a:pt x="248443" y="94270"/>
                    </a:lnTo>
                    <a:lnTo>
                      <a:pt x="249717" y="3822"/>
                    </a:lnTo>
                    <a:lnTo>
                      <a:pt x="30" y="0"/>
                    </a:lnTo>
                    <a:lnTo>
                      <a:pt x="30" y="0"/>
                    </a:lnTo>
                    <a:cubicBezTo>
                      <a:pt x="-1244" y="49683"/>
                      <a:pt x="38247" y="90448"/>
                      <a:pt x="89204" y="9172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F563ECEB-B850-4ABF-BEEE-804075FE6267}"/>
                  </a:ext>
                </a:extLst>
              </p:cNvPr>
              <p:cNvSpPr/>
              <p:nvPr/>
            </p:nvSpPr>
            <p:spPr>
              <a:xfrm>
                <a:off x="6857529" y="1705023"/>
                <a:ext cx="381010" cy="382190"/>
              </a:xfrm>
              <a:custGeom>
                <a:avLst/>
                <a:gdLst>
                  <a:gd name="connsiteX0" fmla="*/ 380996 w 381010"/>
                  <a:gd name="connsiteY0" fmla="*/ 193635 h 382190"/>
                  <a:gd name="connsiteX1" fmla="*/ 378449 w 381010"/>
                  <a:gd name="connsiteY1" fmla="*/ 221661 h 382190"/>
                  <a:gd name="connsiteX2" fmla="*/ 187362 w 381010"/>
                  <a:gd name="connsiteY2" fmla="*/ 382174 h 382190"/>
                  <a:gd name="connsiteX3" fmla="*/ 109652 w 381010"/>
                  <a:gd name="connsiteY3" fmla="*/ 364339 h 382190"/>
                  <a:gd name="connsiteX4" fmla="*/ 109652 w 381010"/>
                  <a:gd name="connsiteY4" fmla="*/ 364339 h 382190"/>
                  <a:gd name="connsiteX5" fmla="*/ 29396 w 381010"/>
                  <a:gd name="connsiteY5" fmla="*/ 293000 h 382190"/>
                  <a:gd name="connsiteX6" fmla="*/ 96 w 381010"/>
                  <a:gd name="connsiteY6" fmla="*/ 188539 h 382190"/>
                  <a:gd name="connsiteX7" fmla="*/ 188635 w 381010"/>
                  <a:gd name="connsiteY7" fmla="*/ 0 h 382190"/>
                  <a:gd name="connsiteX8" fmla="*/ 193731 w 381010"/>
                  <a:gd name="connsiteY8" fmla="*/ 0 h 382190"/>
                  <a:gd name="connsiteX9" fmla="*/ 196278 w 381010"/>
                  <a:gd name="connsiteY9" fmla="*/ 0 h 382190"/>
                  <a:gd name="connsiteX10" fmla="*/ 196278 w 381010"/>
                  <a:gd name="connsiteY10" fmla="*/ 0 h 382190"/>
                  <a:gd name="connsiteX11" fmla="*/ 196278 w 381010"/>
                  <a:gd name="connsiteY11" fmla="*/ 0 h 382190"/>
                  <a:gd name="connsiteX12" fmla="*/ 380996 w 381010"/>
                  <a:gd name="connsiteY12" fmla="*/ 193635 h 38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1010" h="382190">
                    <a:moveTo>
                      <a:pt x="380996" y="193635"/>
                    </a:moveTo>
                    <a:cubicBezTo>
                      <a:pt x="380996" y="202552"/>
                      <a:pt x="379722" y="212743"/>
                      <a:pt x="378449" y="221661"/>
                    </a:cubicBezTo>
                    <a:cubicBezTo>
                      <a:pt x="363161" y="313383"/>
                      <a:pt x="282905" y="383448"/>
                      <a:pt x="187362" y="382174"/>
                    </a:cubicBezTo>
                    <a:cubicBezTo>
                      <a:pt x="159335" y="382174"/>
                      <a:pt x="132583" y="375804"/>
                      <a:pt x="109652" y="364339"/>
                    </a:cubicBezTo>
                    <a:lnTo>
                      <a:pt x="109652" y="364339"/>
                    </a:lnTo>
                    <a:cubicBezTo>
                      <a:pt x="76531" y="349052"/>
                      <a:pt x="48505" y="323574"/>
                      <a:pt x="29396" y="293000"/>
                    </a:cubicBezTo>
                    <a:cubicBezTo>
                      <a:pt x="10287" y="262426"/>
                      <a:pt x="-1178" y="226756"/>
                      <a:pt x="96" y="188539"/>
                    </a:cubicBezTo>
                    <a:cubicBezTo>
                      <a:pt x="1370" y="84078"/>
                      <a:pt x="85449" y="1274"/>
                      <a:pt x="188635" y="0"/>
                    </a:cubicBezTo>
                    <a:cubicBezTo>
                      <a:pt x="189909" y="0"/>
                      <a:pt x="192457" y="0"/>
                      <a:pt x="193731" y="0"/>
                    </a:cubicBezTo>
                    <a:cubicBezTo>
                      <a:pt x="195005" y="0"/>
                      <a:pt x="196278" y="0"/>
                      <a:pt x="196278" y="0"/>
                    </a:cubicBezTo>
                    <a:lnTo>
                      <a:pt x="196278" y="0"/>
                    </a:lnTo>
                    <a:lnTo>
                      <a:pt x="196278" y="0"/>
                    </a:lnTo>
                    <a:cubicBezTo>
                      <a:pt x="300739" y="3822"/>
                      <a:pt x="382270" y="89174"/>
                      <a:pt x="380996" y="19363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9F97714B-5A69-438E-BB0D-A15658767A32}"/>
                  </a:ext>
                </a:extLst>
              </p:cNvPr>
              <p:cNvSpPr/>
              <p:nvPr/>
            </p:nvSpPr>
            <p:spPr>
              <a:xfrm>
                <a:off x="6433412" y="1697349"/>
                <a:ext cx="620395" cy="383477"/>
              </a:xfrm>
              <a:custGeom>
                <a:avLst/>
                <a:gdLst>
                  <a:gd name="connsiteX0" fmla="*/ 620395 w 620395"/>
                  <a:gd name="connsiteY0" fmla="*/ 7674 h 383477"/>
                  <a:gd name="connsiteX1" fmla="*/ 591096 w 620395"/>
                  <a:gd name="connsiteY1" fmla="*/ 230608 h 383477"/>
                  <a:gd name="connsiteX2" fmla="*/ 570713 w 620395"/>
                  <a:gd name="connsiteY2" fmla="*/ 383478 h 383477"/>
                  <a:gd name="connsiteX3" fmla="*/ 532496 w 620395"/>
                  <a:gd name="connsiteY3" fmla="*/ 370739 h 383477"/>
                  <a:gd name="connsiteX4" fmla="*/ 532496 w 620395"/>
                  <a:gd name="connsiteY4" fmla="*/ 370739 h 383477"/>
                  <a:gd name="connsiteX5" fmla="*/ 123569 w 620395"/>
                  <a:gd name="connsiteY5" fmla="*/ 238252 h 383477"/>
                  <a:gd name="connsiteX6" fmla="*/ 85352 w 620395"/>
                  <a:gd name="connsiteY6" fmla="*/ 225513 h 383477"/>
                  <a:gd name="connsiteX7" fmla="*/ 33122 w 620395"/>
                  <a:gd name="connsiteY7" fmla="*/ 208952 h 383477"/>
                  <a:gd name="connsiteX8" fmla="*/ 0 w 620395"/>
                  <a:gd name="connsiteY8" fmla="*/ 198760 h 383477"/>
                  <a:gd name="connsiteX9" fmla="*/ 1274 w 620395"/>
                  <a:gd name="connsiteY9" fmla="*/ 87930 h 383477"/>
                  <a:gd name="connsiteX10" fmla="*/ 91722 w 620395"/>
                  <a:gd name="connsiteY10" fmla="*/ 30 h 383477"/>
                  <a:gd name="connsiteX11" fmla="*/ 620395 w 620395"/>
                  <a:gd name="connsiteY11" fmla="*/ 7674 h 38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395" h="383477">
                    <a:moveTo>
                      <a:pt x="620395" y="7674"/>
                    </a:moveTo>
                    <a:lnTo>
                      <a:pt x="591096" y="230608"/>
                    </a:lnTo>
                    <a:lnTo>
                      <a:pt x="570713" y="383478"/>
                    </a:lnTo>
                    <a:lnTo>
                      <a:pt x="532496" y="370739"/>
                    </a:lnTo>
                    <a:lnTo>
                      <a:pt x="532496" y="370739"/>
                    </a:lnTo>
                    <a:lnTo>
                      <a:pt x="123569" y="238252"/>
                    </a:lnTo>
                    <a:lnTo>
                      <a:pt x="85352" y="225513"/>
                    </a:lnTo>
                    <a:lnTo>
                      <a:pt x="33122" y="208952"/>
                    </a:lnTo>
                    <a:lnTo>
                      <a:pt x="0" y="198760"/>
                    </a:ln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620395" y="76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CB0AECC5-B0B2-489F-90C9-7E32859E4266}"/>
                  </a:ext>
                </a:extLst>
              </p:cNvPr>
              <p:cNvSpPr/>
              <p:nvPr/>
            </p:nvSpPr>
            <p:spPr>
              <a:xfrm>
                <a:off x="6558256" y="1813306"/>
                <a:ext cx="677721" cy="273908"/>
              </a:xfrm>
              <a:custGeom>
                <a:avLst/>
                <a:gdLst>
                  <a:gd name="connsiteX0" fmla="*/ 677722 w 677721"/>
                  <a:gd name="connsiteY0" fmla="*/ 113378 h 273908"/>
                  <a:gd name="connsiteX1" fmla="*/ 486635 w 677721"/>
                  <a:gd name="connsiteY1" fmla="*/ 273891 h 273908"/>
                  <a:gd name="connsiteX2" fmla="*/ 408926 w 677721"/>
                  <a:gd name="connsiteY2" fmla="*/ 256057 h 273908"/>
                  <a:gd name="connsiteX3" fmla="*/ 408926 w 677721"/>
                  <a:gd name="connsiteY3" fmla="*/ 256057 h 273908"/>
                  <a:gd name="connsiteX4" fmla="*/ 0 w 677721"/>
                  <a:gd name="connsiteY4" fmla="*/ 123569 h 273908"/>
                  <a:gd name="connsiteX5" fmla="*/ 11465 w 677721"/>
                  <a:gd name="connsiteY5" fmla="*/ 33122 h 273908"/>
                  <a:gd name="connsiteX6" fmla="*/ 96817 w 677721"/>
                  <a:gd name="connsiteY6" fmla="*/ 0 h 273908"/>
                  <a:gd name="connsiteX7" fmla="*/ 95543 w 677721"/>
                  <a:gd name="connsiteY7" fmla="*/ 57326 h 273908"/>
                  <a:gd name="connsiteX8" fmla="*/ 149048 w 677721"/>
                  <a:gd name="connsiteY8" fmla="*/ 129939 h 273908"/>
                  <a:gd name="connsiteX9" fmla="*/ 254783 w 677721"/>
                  <a:gd name="connsiteY9" fmla="*/ 163061 h 273908"/>
                  <a:gd name="connsiteX10" fmla="*/ 351600 w 677721"/>
                  <a:gd name="connsiteY10" fmla="*/ 92996 h 273908"/>
                  <a:gd name="connsiteX11" fmla="*/ 351600 w 677721"/>
                  <a:gd name="connsiteY11" fmla="*/ 82804 h 273908"/>
                  <a:gd name="connsiteX12" fmla="*/ 436952 w 677721"/>
                  <a:gd name="connsiteY12" fmla="*/ 117200 h 273908"/>
                  <a:gd name="connsiteX13" fmla="*/ 601287 w 677721"/>
                  <a:gd name="connsiteY13" fmla="*/ 119748 h 273908"/>
                  <a:gd name="connsiteX14" fmla="*/ 677722 w 677721"/>
                  <a:gd name="connsiteY14" fmla="*/ 113378 h 27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7721" h="273908">
                    <a:moveTo>
                      <a:pt x="677722" y="113378"/>
                    </a:moveTo>
                    <a:cubicBezTo>
                      <a:pt x="662435" y="205100"/>
                      <a:pt x="582178" y="275165"/>
                      <a:pt x="486635" y="273891"/>
                    </a:cubicBezTo>
                    <a:cubicBezTo>
                      <a:pt x="458609" y="273891"/>
                      <a:pt x="431856" y="267522"/>
                      <a:pt x="408926" y="256057"/>
                    </a:cubicBezTo>
                    <a:lnTo>
                      <a:pt x="408926" y="256057"/>
                    </a:lnTo>
                    <a:lnTo>
                      <a:pt x="0" y="123569"/>
                    </a:lnTo>
                    <a:lnTo>
                      <a:pt x="11465" y="33122"/>
                    </a:lnTo>
                    <a:lnTo>
                      <a:pt x="96817" y="0"/>
                    </a:lnTo>
                    <a:lnTo>
                      <a:pt x="95543" y="57326"/>
                    </a:lnTo>
                    <a:cubicBezTo>
                      <a:pt x="95543" y="90448"/>
                      <a:pt x="117200" y="119748"/>
                      <a:pt x="149048" y="129939"/>
                    </a:cubicBezTo>
                    <a:lnTo>
                      <a:pt x="254783" y="163061"/>
                    </a:lnTo>
                    <a:cubicBezTo>
                      <a:pt x="303191" y="178348"/>
                      <a:pt x="351600" y="142678"/>
                      <a:pt x="351600" y="92996"/>
                    </a:cubicBezTo>
                    <a:lnTo>
                      <a:pt x="351600" y="82804"/>
                    </a:lnTo>
                    <a:lnTo>
                      <a:pt x="436952" y="117200"/>
                    </a:lnTo>
                    <a:lnTo>
                      <a:pt x="601287" y="119748"/>
                    </a:lnTo>
                    <a:lnTo>
                      <a:pt x="677722" y="113378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1648FA64-081D-4243-86F2-DA66AC5E090E}"/>
                  </a:ext>
                </a:extLst>
              </p:cNvPr>
              <p:cNvSpPr/>
              <p:nvPr/>
            </p:nvSpPr>
            <p:spPr>
              <a:xfrm rot="-3794566">
                <a:off x="6908524" y="1768933"/>
                <a:ext cx="254776" cy="254776"/>
              </a:xfrm>
              <a:custGeom>
                <a:avLst/>
                <a:gdLst>
                  <a:gd name="connsiteX0" fmla="*/ 254776 w 254776"/>
                  <a:gd name="connsiteY0" fmla="*/ 127388 h 254776"/>
                  <a:gd name="connsiteX1" fmla="*/ 127388 w 254776"/>
                  <a:gd name="connsiteY1" fmla="*/ 254776 h 254776"/>
                  <a:gd name="connsiteX2" fmla="*/ 0 w 254776"/>
                  <a:gd name="connsiteY2" fmla="*/ 127388 h 254776"/>
                  <a:gd name="connsiteX3" fmla="*/ 127388 w 254776"/>
                  <a:gd name="connsiteY3" fmla="*/ 0 h 254776"/>
                  <a:gd name="connsiteX4" fmla="*/ 254776 w 254776"/>
                  <a:gd name="connsiteY4" fmla="*/ 127388 h 25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76" h="254776">
                    <a:moveTo>
                      <a:pt x="254776" y="127388"/>
                    </a:moveTo>
                    <a:cubicBezTo>
                      <a:pt x="254776" y="197743"/>
                      <a:pt x="197743" y="254776"/>
                      <a:pt x="127388" y="254776"/>
                    </a:cubicBezTo>
                    <a:cubicBezTo>
                      <a:pt x="57034" y="254776"/>
                      <a:pt x="0" y="197743"/>
                      <a:pt x="0" y="127388"/>
                    </a:cubicBezTo>
                    <a:cubicBezTo>
                      <a:pt x="0" y="57034"/>
                      <a:pt x="57034" y="0"/>
                      <a:pt x="127388" y="0"/>
                    </a:cubicBezTo>
                    <a:cubicBezTo>
                      <a:pt x="197743" y="0"/>
                      <a:pt x="254776" y="57034"/>
                      <a:pt x="254776" y="127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1A004F13-89ED-4465-938E-881BFE86F925}"/>
                  </a:ext>
                </a:extLst>
              </p:cNvPr>
              <p:cNvSpPr/>
              <p:nvPr/>
            </p:nvSpPr>
            <p:spPr>
              <a:xfrm>
                <a:off x="6435960" y="1698623"/>
                <a:ext cx="219112" cy="226786"/>
              </a:xfrm>
              <a:custGeom>
                <a:avLst/>
                <a:gdLst>
                  <a:gd name="connsiteX0" fmla="*/ 219113 w 219112"/>
                  <a:gd name="connsiteY0" fmla="*/ 104491 h 226786"/>
                  <a:gd name="connsiteX1" fmla="*/ 94269 w 219112"/>
                  <a:gd name="connsiteY1" fmla="*/ 226786 h 226786"/>
                  <a:gd name="connsiteX2" fmla="*/ 85352 w 219112"/>
                  <a:gd name="connsiteY2" fmla="*/ 226786 h 226786"/>
                  <a:gd name="connsiteX3" fmla="*/ 33122 w 219112"/>
                  <a:gd name="connsiteY3" fmla="*/ 210226 h 226786"/>
                  <a:gd name="connsiteX4" fmla="*/ 0 w 219112"/>
                  <a:gd name="connsiteY4" fmla="*/ 180926 h 226786"/>
                  <a:gd name="connsiteX5" fmla="*/ 1274 w 219112"/>
                  <a:gd name="connsiteY5" fmla="*/ 87930 h 226786"/>
                  <a:gd name="connsiteX6" fmla="*/ 91722 w 219112"/>
                  <a:gd name="connsiteY6" fmla="*/ 30 h 226786"/>
                  <a:gd name="connsiteX7" fmla="*/ 165608 w 219112"/>
                  <a:gd name="connsiteY7" fmla="*/ 1304 h 226786"/>
                  <a:gd name="connsiteX8" fmla="*/ 219113 w 219112"/>
                  <a:gd name="connsiteY8" fmla="*/ 104491 h 226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112" h="226786">
                    <a:moveTo>
                      <a:pt x="219113" y="104491"/>
                    </a:moveTo>
                    <a:cubicBezTo>
                      <a:pt x="217839" y="173282"/>
                      <a:pt x="161787" y="226786"/>
                      <a:pt x="94269" y="226786"/>
                    </a:cubicBezTo>
                    <a:cubicBezTo>
                      <a:pt x="90448" y="226786"/>
                      <a:pt x="87900" y="226786"/>
                      <a:pt x="85352" y="226786"/>
                    </a:cubicBezTo>
                    <a:cubicBezTo>
                      <a:pt x="66243" y="225512"/>
                      <a:pt x="48409" y="219143"/>
                      <a:pt x="33122" y="210226"/>
                    </a:cubicBezTo>
                    <a:cubicBezTo>
                      <a:pt x="20383" y="202582"/>
                      <a:pt x="8917" y="192391"/>
                      <a:pt x="0" y="180926"/>
                    </a:cubicBez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165608" y="1304"/>
                    </a:lnTo>
                    <a:cubicBezTo>
                      <a:pt x="197456" y="22960"/>
                      <a:pt x="219113" y="61178"/>
                      <a:pt x="219113" y="1044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10323E3A-AD75-4117-8511-49543F987BCC}"/>
                  </a:ext>
                </a:extLst>
              </p:cNvPr>
              <p:cNvSpPr/>
              <p:nvPr/>
            </p:nvSpPr>
            <p:spPr>
              <a:xfrm>
                <a:off x="6685625" y="1699927"/>
                <a:ext cx="240791" cy="122317"/>
              </a:xfrm>
              <a:custGeom>
                <a:avLst/>
                <a:gdLst>
                  <a:gd name="connsiteX0" fmla="*/ 240791 w 240791"/>
                  <a:gd name="connsiteY0" fmla="*/ 3822 h 122317"/>
                  <a:gd name="connsiteX1" fmla="*/ 118496 w 240791"/>
                  <a:gd name="connsiteY1" fmla="*/ 122295 h 122317"/>
                  <a:gd name="connsiteX2" fmla="*/ 22 w 240791"/>
                  <a:gd name="connsiteY2" fmla="*/ 0 h 122317"/>
                  <a:gd name="connsiteX3" fmla="*/ 240791 w 240791"/>
                  <a:gd name="connsiteY3" fmla="*/ 3822 h 12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791" h="122317">
                    <a:moveTo>
                      <a:pt x="240791" y="3822"/>
                    </a:moveTo>
                    <a:cubicBezTo>
                      <a:pt x="239518" y="70065"/>
                      <a:pt x="184740" y="123569"/>
                      <a:pt x="118496" y="122295"/>
                    </a:cubicBezTo>
                    <a:cubicBezTo>
                      <a:pt x="52252" y="121022"/>
                      <a:pt x="-1252" y="66243"/>
                      <a:pt x="22" y="0"/>
                    </a:cubicBezTo>
                    <a:lnTo>
                      <a:pt x="240791" y="38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8F0626EF-591A-40F1-87DF-BF7BC9CA3E02}"/>
                  </a:ext>
                </a:extLst>
              </p:cNvPr>
              <p:cNvSpPr/>
              <p:nvPr/>
            </p:nvSpPr>
            <p:spPr>
              <a:xfrm>
                <a:off x="6937855" y="1794170"/>
                <a:ext cx="198756" cy="198783"/>
              </a:xfrm>
              <a:custGeom>
                <a:avLst/>
                <a:gdLst>
                  <a:gd name="connsiteX0" fmla="*/ 198757 w 198756"/>
                  <a:gd name="connsiteY0" fmla="*/ 100666 h 198783"/>
                  <a:gd name="connsiteX1" fmla="*/ 98118 w 198756"/>
                  <a:gd name="connsiteY1" fmla="*/ 198757 h 198783"/>
                  <a:gd name="connsiteX2" fmla="*/ 27 w 198756"/>
                  <a:gd name="connsiteY2" fmla="*/ 98118 h 198783"/>
                  <a:gd name="connsiteX3" fmla="*/ 100666 w 198756"/>
                  <a:gd name="connsiteY3" fmla="*/ 27 h 198783"/>
                  <a:gd name="connsiteX4" fmla="*/ 198757 w 198756"/>
                  <a:gd name="connsiteY4" fmla="*/ 100666 h 19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56" h="198783">
                    <a:moveTo>
                      <a:pt x="198757" y="100666"/>
                    </a:moveTo>
                    <a:cubicBezTo>
                      <a:pt x="197483" y="155444"/>
                      <a:pt x="152896" y="200031"/>
                      <a:pt x="98118" y="198757"/>
                    </a:cubicBezTo>
                    <a:cubicBezTo>
                      <a:pt x="43340" y="197483"/>
                      <a:pt x="-1247" y="152896"/>
                      <a:pt x="27" y="98118"/>
                    </a:cubicBezTo>
                    <a:cubicBezTo>
                      <a:pt x="1300" y="43340"/>
                      <a:pt x="45887" y="-1247"/>
                      <a:pt x="100666" y="27"/>
                    </a:cubicBezTo>
                    <a:cubicBezTo>
                      <a:pt x="155444" y="27"/>
                      <a:pt x="198757" y="45888"/>
                      <a:pt x="198757" y="1006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8B6B5E9F-4D50-442D-ADE6-29C8CEB44BF8}"/>
                  </a:ext>
                </a:extLst>
              </p:cNvPr>
              <p:cNvSpPr/>
              <p:nvPr/>
            </p:nvSpPr>
            <p:spPr>
              <a:xfrm>
                <a:off x="6328901" y="1694832"/>
                <a:ext cx="103237" cy="52281"/>
              </a:xfrm>
              <a:custGeom>
                <a:avLst/>
                <a:gdLst>
                  <a:gd name="connsiteX0" fmla="*/ 103237 w 103237"/>
                  <a:gd name="connsiteY0" fmla="*/ 1274 h 52281"/>
                  <a:gd name="connsiteX1" fmla="*/ 51007 w 103237"/>
                  <a:gd name="connsiteY1" fmla="*/ 52230 h 52281"/>
                  <a:gd name="connsiteX2" fmla="*/ 51 w 103237"/>
                  <a:gd name="connsiteY2" fmla="*/ 0 h 52281"/>
                  <a:gd name="connsiteX3" fmla="*/ 103237 w 103237"/>
                  <a:gd name="connsiteY3" fmla="*/ 1274 h 5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237" h="52281">
                    <a:moveTo>
                      <a:pt x="103237" y="1274"/>
                    </a:moveTo>
                    <a:cubicBezTo>
                      <a:pt x="103237" y="30574"/>
                      <a:pt x="79033" y="53504"/>
                      <a:pt x="51007" y="52230"/>
                    </a:cubicBezTo>
                    <a:cubicBezTo>
                      <a:pt x="21707" y="52230"/>
                      <a:pt x="-1223" y="28026"/>
                      <a:pt x="51" y="0"/>
                    </a:cubicBezTo>
                    <a:lnTo>
                      <a:pt x="10323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11FAA5FD-4D2C-44A9-8968-4413AB544E15}"/>
                  </a:ext>
                </a:extLst>
              </p:cNvPr>
              <p:cNvSpPr/>
              <p:nvPr/>
            </p:nvSpPr>
            <p:spPr>
              <a:xfrm>
                <a:off x="7283112" y="1510114"/>
                <a:ext cx="26752" cy="26752"/>
              </a:xfrm>
              <a:custGeom>
                <a:avLst/>
                <a:gdLst>
                  <a:gd name="connsiteX0" fmla="*/ 26753 w 26752"/>
                  <a:gd name="connsiteY0" fmla="*/ 0 h 26752"/>
                  <a:gd name="connsiteX1" fmla="*/ 20383 w 26752"/>
                  <a:gd name="connsiteY1" fmla="*/ 26752 h 26752"/>
                  <a:gd name="connsiteX2" fmla="*/ 0 w 26752"/>
                  <a:gd name="connsiteY2" fmla="*/ 0 h 26752"/>
                  <a:gd name="connsiteX3" fmla="*/ 26753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3" y="0"/>
                    </a:moveTo>
                    <a:cubicBezTo>
                      <a:pt x="25478" y="8917"/>
                      <a:pt x="24205" y="17835"/>
                      <a:pt x="20383" y="26752"/>
                    </a:cubicBezTo>
                    <a:cubicBezTo>
                      <a:pt x="10192" y="21657"/>
                      <a:pt x="2548" y="11465"/>
                      <a:pt x="0" y="0"/>
                    </a:cubicBezTo>
                    <a:lnTo>
                      <a:pt x="26753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3BC16046-BC4C-4F72-9440-8A33AA39226C}"/>
                  </a:ext>
                </a:extLst>
              </p:cNvPr>
              <p:cNvSpPr/>
              <p:nvPr/>
            </p:nvSpPr>
            <p:spPr>
              <a:xfrm>
                <a:off x="7001578" y="1654066"/>
                <a:ext cx="198730" cy="81530"/>
              </a:xfrm>
              <a:custGeom>
                <a:avLst/>
                <a:gdLst>
                  <a:gd name="connsiteX0" fmla="*/ 198730 w 198730"/>
                  <a:gd name="connsiteY0" fmla="*/ 81530 h 81530"/>
                  <a:gd name="connsiteX1" fmla="*/ 138857 w 198730"/>
                  <a:gd name="connsiteY1" fmla="*/ 42039 h 81530"/>
                  <a:gd name="connsiteX2" fmla="*/ 0 w 198730"/>
                  <a:gd name="connsiteY2" fmla="*/ 11465 h 81530"/>
                  <a:gd name="connsiteX3" fmla="*/ 0 w 198730"/>
                  <a:gd name="connsiteY3" fmla="*/ 0 h 81530"/>
                  <a:gd name="connsiteX4" fmla="*/ 135034 w 198730"/>
                  <a:gd name="connsiteY4" fmla="*/ 26752 h 81530"/>
                  <a:gd name="connsiteX5" fmla="*/ 192361 w 198730"/>
                  <a:gd name="connsiteY5" fmla="*/ 59874 h 81530"/>
                  <a:gd name="connsiteX6" fmla="*/ 198730 w 198730"/>
                  <a:gd name="connsiteY6" fmla="*/ 81530 h 8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730" h="81530">
                    <a:moveTo>
                      <a:pt x="198730" y="81530"/>
                    </a:moveTo>
                    <a:cubicBezTo>
                      <a:pt x="179621" y="64970"/>
                      <a:pt x="160513" y="52230"/>
                      <a:pt x="138857" y="42039"/>
                    </a:cubicBezTo>
                    <a:cubicBezTo>
                      <a:pt x="85352" y="16561"/>
                      <a:pt x="29300" y="12739"/>
                      <a:pt x="0" y="11465"/>
                    </a:cubicBezTo>
                    <a:lnTo>
                      <a:pt x="0" y="0"/>
                    </a:lnTo>
                    <a:cubicBezTo>
                      <a:pt x="29300" y="0"/>
                      <a:pt x="81531" y="3822"/>
                      <a:pt x="135034" y="26752"/>
                    </a:cubicBezTo>
                    <a:cubicBezTo>
                      <a:pt x="154143" y="35670"/>
                      <a:pt x="174526" y="45861"/>
                      <a:pt x="192361" y="59874"/>
                    </a:cubicBezTo>
                    <a:lnTo>
                      <a:pt x="198730" y="8153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174FC3DC-4406-4820-864D-94C9944859C4}"/>
                  </a:ext>
                </a:extLst>
              </p:cNvPr>
              <p:cNvSpPr/>
              <p:nvPr/>
            </p:nvSpPr>
            <p:spPr>
              <a:xfrm>
                <a:off x="7136612" y="1682093"/>
                <a:ext cx="63695" cy="53504"/>
              </a:xfrm>
              <a:custGeom>
                <a:avLst/>
                <a:gdLst>
                  <a:gd name="connsiteX0" fmla="*/ 63696 w 63695"/>
                  <a:gd name="connsiteY0" fmla="*/ 53504 h 53504"/>
                  <a:gd name="connsiteX1" fmla="*/ 3822 w 63695"/>
                  <a:gd name="connsiteY1" fmla="*/ 14013 h 53504"/>
                  <a:gd name="connsiteX2" fmla="*/ 0 w 63695"/>
                  <a:gd name="connsiteY2" fmla="*/ 0 h 53504"/>
                  <a:gd name="connsiteX3" fmla="*/ 57326 w 63695"/>
                  <a:gd name="connsiteY3" fmla="*/ 33122 h 53504"/>
                  <a:gd name="connsiteX4" fmla="*/ 63696 w 63695"/>
                  <a:gd name="connsiteY4" fmla="*/ 53504 h 5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95" h="53504">
                    <a:moveTo>
                      <a:pt x="63696" y="53504"/>
                    </a:moveTo>
                    <a:cubicBezTo>
                      <a:pt x="44587" y="36944"/>
                      <a:pt x="25478" y="24204"/>
                      <a:pt x="3822" y="14013"/>
                    </a:cubicBezTo>
                    <a:lnTo>
                      <a:pt x="0" y="0"/>
                    </a:lnTo>
                    <a:cubicBezTo>
                      <a:pt x="19109" y="8917"/>
                      <a:pt x="39492" y="19109"/>
                      <a:pt x="57326" y="33122"/>
                    </a:cubicBezTo>
                    <a:lnTo>
                      <a:pt x="63696" y="5350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27CEC0E5-0932-4B30-9E75-0ADA5416A6B1}"/>
                  </a:ext>
                </a:extLst>
              </p:cNvPr>
              <p:cNvSpPr/>
              <p:nvPr/>
            </p:nvSpPr>
            <p:spPr>
              <a:xfrm>
                <a:off x="7142982" y="1456610"/>
                <a:ext cx="39491" cy="20382"/>
              </a:xfrm>
              <a:custGeom>
                <a:avLst/>
                <a:gdLst>
                  <a:gd name="connsiteX0" fmla="*/ 0 w 39491"/>
                  <a:gd name="connsiteY0" fmla="*/ 20383 h 20382"/>
                  <a:gd name="connsiteX1" fmla="*/ 20383 w 39491"/>
                  <a:gd name="connsiteY1" fmla="*/ 0 h 20382"/>
                  <a:gd name="connsiteX2" fmla="*/ 39492 w 39491"/>
                  <a:gd name="connsiteY2" fmla="*/ 20383 h 20382"/>
                  <a:gd name="connsiteX3" fmla="*/ 0 w 39491"/>
                  <a:gd name="connsiteY3" fmla="*/ 20383 h 20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91" h="20382">
                    <a:moveTo>
                      <a:pt x="0" y="20383"/>
                    </a:moveTo>
                    <a:cubicBezTo>
                      <a:pt x="0" y="8917"/>
                      <a:pt x="8918" y="0"/>
                      <a:pt x="20383" y="0"/>
                    </a:cubicBezTo>
                    <a:cubicBezTo>
                      <a:pt x="31848" y="0"/>
                      <a:pt x="39492" y="8917"/>
                      <a:pt x="39492" y="20383"/>
                    </a:cubicBezTo>
                    <a:lnTo>
                      <a:pt x="0" y="20383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58" name="Graphic 6">
              <a:extLst>
                <a:ext uri="{FF2B5EF4-FFF2-40B4-BE49-F238E27FC236}">
                  <a16:creationId xmlns:a16="http://schemas.microsoft.com/office/drawing/2014/main" id="{D06B7DE2-992C-42F3-BF13-1C0AA4B73EF5}"/>
                </a:ext>
              </a:extLst>
            </p:cNvPr>
            <p:cNvGrpSpPr/>
            <p:nvPr/>
          </p:nvGrpSpPr>
          <p:grpSpPr>
            <a:xfrm>
              <a:off x="6160229" y="1698056"/>
              <a:ext cx="468192" cy="702523"/>
              <a:chOff x="6160229" y="1698056"/>
              <a:chExt cx="468192" cy="702523"/>
            </a:xfrm>
          </p:grpSpPr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06E699E1-8D77-4BA2-A944-C6D243DD0BB4}"/>
                  </a:ext>
                </a:extLst>
              </p:cNvPr>
              <p:cNvSpPr/>
              <p:nvPr/>
            </p:nvSpPr>
            <p:spPr>
              <a:xfrm rot="1610046">
                <a:off x="6176915" y="2299971"/>
                <a:ext cx="11464" cy="15286"/>
              </a:xfrm>
              <a:custGeom>
                <a:avLst/>
                <a:gdLst>
                  <a:gd name="connsiteX0" fmla="*/ 0 w 11464"/>
                  <a:gd name="connsiteY0" fmla="*/ 0 h 15286"/>
                  <a:gd name="connsiteX1" fmla="*/ 11465 w 11464"/>
                  <a:gd name="connsiteY1" fmla="*/ 0 h 15286"/>
                  <a:gd name="connsiteX2" fmla="*/ 11465 w 11464"/>
                  <a:gd name="connsiteY2" fmla="*/ 15287 h 15286"/>
                  <a:gd name="connsiteX3" fmla="*/ 0 w 11464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4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72" name="Graphic 6">
                <a:extLst>
                  <a:ext uri="{FF2B5EF4-FFF2-40B4-BE49-F238E27FC236}">
                    <a16:creationId xmlns:a16="http://schemas.microsoft.com/office/drawing/2014/main" id="{EF33BFAF-2613-49A8-B9B6-8D8ED6E20F43}"/>
                  </a:ext>
                </a:extLst>
              </p:cNvPr>
              <p:cNvGrpSpPr/>
              <p:nvPr/>
            </p:nvGrpSpPr>
            <p:grpSpPr>
              <a:xfrm>
                <a:off x="6160229" y="1698056"/>
                <a:ext cx="468192" cy="702523"/>
                <a:chOff x="6160229" y="1698056"/>
                <a:chExt cx="468192" cy="702523"/>
              </a:xfrm>
            </p:grpSpPr>
            <p:sp>
              <p:nvSpPr>
                <p:cNvPr id="1073" name="Freeform: Shape 1072">
                  <a:extLst>
                    <a:ext uri="{FF2B5EF4-FFF2-40B4-BE49-F238E27FC236}">
                      <a16:creationId xmlns:a16="http://schemas.microsoft.com/office/drawing/2014/main" id="{D2C5F248-C590-4703-9AC9-9C7BF2A948D1}"/>
                    </a:ext>
                  </a:extLst>
                </p:cNvPr>
                <p:cNvSpPr/>
                <p:nvPr/>
              </p:nvSpPr>
              <p:spPr>
                <a:xfrm>
                  <a:off x="6280921" y="2021331"/>
                  <a:ext cx="115170" cy="115170"/>
                </a:xfrm>
                <a:custGeom>
                  <a:avLst/>
                  <a:gdLst>
                    <a:gd name="connsiteX0" fmla="*/ 110453 w 115170"/>
                    <a:gd name="connsiteY0" fmla="*/ 79879 h 115170"/>
                    <a:gd name="connsiteX1" fmla="*/ 35292 w 115170"/>
                    <a:gd name="connsiteY1" fmla="*/ 110452 h 115170"/>
                    <a:gd name="connsiteX2" fmla="*/ 4718 w 115170"/>
                    <a:gd name="connsiteY2" fmla="*/ 35292 h 115170"/>
                    <a:gd name="connsiteX3" fmla="*/ 79879 w 115170"/>
                    <a:gd name="connsiteY3" fmla="*/ 4718 h 115170"/>
                    <a:gd name="connsiteX4" fmla="*/ 110453 w 115170"/>
                    <a:gd name="connsiteY4" fmla="*/ 79879 h 1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70" h="115170">
                      <a:moveTo>
                        <a:pt x="110453" y="79879"/>
                      </a:moveTo>
                      <a:cubicBezTo>
                        <a:pt x="97714" y="109178"/>
                        <a:pt x="64592" y="123192"/>
                        <a:pt x="35292" y="110452"/>
                      </a:cubicBezTo>
                      <a:cubicBezTo>
                        <a:pt x="5992" y="97713"/>
                        <a:pt x="-8021" y="64591"/>
                        <a:pt x="4718" y="35292"/>
                      </a:cubicBezTo>
                      <a:cubicBezTo>
                        <a:pt x="17457" y="5992"/>
                        <a:pt x="50579" y="-8021"/>
                        <a:pt x="79879" y="4718"/>
                      </a:cubicBezTo>
                      <a:cubicBezTo>
                        <a:pt x="109179" y="17457"/>
                        <a:pt x="123192" y="50579"/>
                        <a:pt x="110453" y="798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E996C7A7-233D-462B-98D3-9D47377F85A3}"/>
                    </a:ext>
                  </a:extLst>
                </p:cNvPr>
                <p:cNvSpPr/>
                <p:nvPr/>
              </p:nvSpPr>
              <p:spPr>
                <a:xfrm>
                  <a:off x="6161430" y="2046998"/>
                  <a:ext cx="208994" cy="353581"/>
                </a:xfrm>
                <a:custGeom>
                  <a:avLst/>
                  <a:gdLst>
                    <a:gd name="connsiteX0" fmla="*/ 54144 w 208994"/>
                    <a:gd name="connsiteY0" fmla="*/ 353581 h 353581"/>
                    <a:gd name="connsiteX1" fmla="*/ 23570 w 208994"/>
                    <a:gd name="connsiteY1" fmla="*/ 338294 h 353581"/>
                    <a:gd name="connsiteX2" fmla="*/ 4461 w 208994"/>
                    <a:gd name="connsiteY2" fmla="*/ 280968 h 353581"/>
                    <a:gd name="connsiteX3" fmla="*/ 135674 w 208994"/>
                    <a:gd name="connsiteY3" fmla="*/ 21090 h 353581"/>
                    <a:gd name="connsiteX4" fmla="*/ 187904 w 208994"/>
                    <a:gd name="connsiteY4" fmla="*/ 4529 h 353581"/>
                    <a:gd name="connsiteX5" fmla="*/ 187904 w 208994"/>
                    <a:gd name="connsiteY5" fmla="*/ 4529 h 353581"/>
                    <a:gd name="connsiteX6" fmla="*/ 204466 w 208994"/>
                    <a:gd name="connsiteY6" fmla="*/ 56759 h 353581"/>
                    <a:gd name="connsiteX7" fmla="*/ 54144 w 208994"/>
                    <a:gd name="connsiteY7" fmla="*/ 353581 h 353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8994" h="353581">
                      <a:moveTo>
                        <a:pt x="54144" y="353581"/>
                      </a:moveTo>
                      <a:lnTo>
                        <a:pt x="23570" y="338294"/>
                      </a:lnTo>
                      <a:cubicBezTo>
                        <a:pt x="1913" y="328103"/>
                        <a:pt x="-5730" y="301351"/>
                        <a:pt x="4461" y="280968"/>
                      </a:cubicBezTo>
                      <a:lnTo>
                        <a:pt x="135674" y="21090"/>
                      </a:lnTo>
                      <a:cubicBezTo>
                        <a:pt x="145866" y="1981"/>
                        <a:pt x="168796" y="-5662"/>
                        <a:pt x="187904" y="4529"/>
                      </a:cubicBezTo>
                      <a:lnTo>
                        <a:pt x="187904" y="4529"/>
                      </a:lnTo>
                      <a:cubicBezTo>
                        <a:pt x="207013" y="14720"/>
                        <a:pt x="214657" y="37651"/>
                        <a:pt x="204466" y="56759"/>
                      </a:cubicBezTo>
                      <a:lnTo>
                        <a:pt x="54144" y="35358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5" name="Freeform: Shape 1074">
                  <a:extLst>
                    <a:ext uri="{FF2B5EF4-FFF2-40B4-BE49-F238E27FC236}">
                      <a16:creationId xmlns:a16="http://schemas.microsoft.com/office/drawing/2014/main" id="{FA320F76-C096-471E-8A2F-1511AB3CF9FF}"/>
                    </a:ext>
                  </a:extLst>
                </p:cNvPr>
                <p:cNvSpPr/>
                <p:nvPr/>
              </p:nvSpPr>
              <p:spPr>
                <a:xfrm>
                  <a:off x="6160229" y="2150892"/>
                  <a:ext cx="99657" cy="229304"/>
                </a:xfrm>
                <a:custGeom>
                  <a:avLst/>
                  <a:gdLst>
                    <a:gd name="connsiteX0" fmla="*/ 17127 w 99657"/>
                    <a:gd name="connsiteY0" fmla="*/ 226756 h 229304"/>
                    <a:gd name="connsiteX1" fmla="*/ 15853 w 99657"/>
                    <a:gd name="connsiteY1" fmla="*/ 229304 h 229304"/>
                    <a:gd name="connsiteX2" fmla="*/ 4388 w 99657"/>
                    <a:gd name="connsiteY2" fmla="*/ 177074 h 229304"/>
                    <a:gd name="connsiteX3" fmla="*/ 93562 w 99657"/>
                    <a:gd name="connsiteY3" fmla="*/ 0 h 229304"/>
                    <a:gd name="connsiteX4" fmla="*/ 93562 w 99657"/>
                    <a:gd name="connsiteY4" fmla="*/ 0 h 229304"/>
                    <a:gd name="connsiteX5" fmla="*/ 98658 w 99657"/>
                    <a:gd name="connsiteY5" fmla="*/ 15287 h 229304"/>
                    <a:gd name="connsiteX6" fmla="*/ 13305 w 99657"/>
                    <a:gd name="connsiteY6" fmla="*/ 184717 h 229304"/>
                    <a:gd name="connsiteX7" fmla="*/ 15853 w 99657"/>
                    <a:gd name="connsiteY7" fmla="*/ 216565 h 229304"/>
                    <a:gd name="connsiteX8" fmla="*/ 17127 w 99657"/>
                    <a:gd name="connsiteY8" fmla="*/ 226756 h 22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657" h="229304">
                      <a:moveTo>
                        <a:pt x="17127" y="226756"/>
                      </a:moveTo>
                      <a:lnTo>
                        <a:pt x="15853" y="229304"/>
                      </a:lnTo>
                      <a:cubicBezTo>
                        <a:pt x="566" y="216565"/>
                        <a:pt x="-4529" y="194909"/>
                        <a:pt x="4388" y="177074"/>
                      </a:cubicBezTo>
                      <a:lnTo>
                        <a:pt x="93562" y="0"/>
                      </a:lnTo>
                      <a:lnTo>
                        <a:pt x="93562" y="0"/>
                      </a:lnTo>
                      <a:cubicBezTo>
                        <a:pt x="98658" y="2548"/>
                        <a:pt x="101205" y="10191"/>
                        <a:pt x="98658" y="15287"/>
                      </a:cubicBezTo>
                      <a:lnTo>
                        <a:pt x="13305" y="184717"/>
                      </a:lnTo>
                      <a:cubicBezTo>
                        <a:pt x="8210" y="194909"/>
                        <a:pt x="9484" y="207648"/>
                        <a:pt x="15853" y="216565"/>
                      </a:cubicBezTo>
                      <a:cubicBezTo>
                        <a:pt x="19675" y="217839"/>
                        <a:pt x="19675" y="222935"/>
                        <a:pt x="17127" y="22675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AD09D085-5AE2-4B56-B925-F51C15A810FA}"/>
                    </a:ext>
                  </a:extLst>
                </p:cNvPr>
                <p:cNvSpPr/>
                <p:nvPr/>
              </p:nvSpPr>
              <p:spPr>
                <a:xfrm rot="1610046">
                  <a:off x="6173740" y="231379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7 w 77707"/>
                    <a:gd name="connsiteY1" fmla="*/ 0 h 15286"/>
                    <a:gd name="connsiteX2" fmla="*/ 77707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7" y="0"/>
                      </a:lnTo>
                      <a:lnTo>
                        <a:pt x="77707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7" name="Freeform: Shape 1076">
                  <a:extLst>
                    <a:ext uri="{FF2B5EF4-FFF2-40B4-BE49-F238E27FC236}">
                      <a16:creationId xmlns:a16="http://schemas.microsoft.com/office/drawing/2014/main" id="{B541B415-09DC-40BE-9007-124DD7CEDCBF}"/>
                    </a:ext>
                  </a:extLst>
                </p:cNvPr>
                <p:cNvSpPr/>
                <p:nvPr/>
              </p:nvSpPr>
              <p:spPr>
                <a:xfrm>
                  <a:off x="6341870" y="1698056"/>
                  <a:ext cx="286552" cy="419555"/>
                </a:xfrm>
                <a:custGeom>
                  <a:avLst/>
                  <a:gdLst>
                    <a:gd name="connsiteX0" fmla="*/ 57147 w 286552"/>
                    <a:gd name="connsiteY0" fmla="*/ 412072 h 419555"/>
                    <a:gd name="connsiteX1" fmla="*/ 57147 w 286552"/>
                    <a:gd name="connsiteY1" fmla="*/ 412072 h 419555"/>
                    <a:gd name="connsiteX2" fmla="*/ 7464 w 286552"/>
                    <a:gd name="connsiteY2" fmla="*/ 291050 h 419555"/>
                    <a:gd name="connsiteX3" fmla="*/ 106830 w 286552"/>
                    <a:gd name="connsiteY3" fmla="*/ 54102 h 419555"/>
                    <a:gd name="connsiteX4" fmla="*/ 221482 w 286552"/>
                    <a:gd name="connsiteY4" fmla="*/ 6967 h 419555"/>
                    <a:gd name="connsiteX5" fmla="*/ 235495 w 286552"/>
                    <a:gd name="connsiteY5" fmla="*/ 13337 h 419555"/>
                    <a:gd name="connsiteX6" fmla="*/ 280082 w 286552"/>
                    <a:gd name="connsiteY6" fmla="*/ 121619 h 419555"/>
                    <a:gd name="connsiteX7" fmla="*/ 179443 w 286552"/>
                    <a:gd name="connsiteY7" fmla="*/ 363663 h 419555"/>
                    <a:gd name="connsiteX8" fmla="*/ 57147 w 286552"/>
                    <a:gd name="connsiteY8" fmla="*/ 412072 h 41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552" h="419555">
                      <a:moveTo>
                        <a:pt x="57147" y="412072"/>
                      </a:moveTo>
                      <a:lnTo>
                        <a:pt x="57147" y="412072"/>
                      </a:lnTo>
                      <a:cubicBezTo>
                        <a:pt x="10012" y="392963"/>
                        <a:pt x="-12918" y="338185"/>
                        <a:pt x="7464" y="291050"/>
                      </a:cubicBezTo>
                      <a:lnTo>
                        <a:pt x="106830" y="54102"/>
                      </a:lnTo>
                      <a:cubicBezTo>
                        <a:pt x="125938" y="9515"/>
                        <a:pt x="176895" y="-12141"/>
                        <a:pt x="221482" y="6967"/>
                      </a:cubicBezTo>
                      <a:lnTo>
                        <a:pt x="235495" y="13337"/>
                      </a:lnTo>
                      <a:cubicBezTo>
                        <a:pt x="277534" y="31172"/>
                        <a:pt x="297916" y="79580"/>
                        <a:pt x="280082" y="121619"/>
                      </a:cubicBezTo>
                      <a:lnTo>
                        <a:pt x="179443" y="363663"/>
                      </a:lnTo>
                      <a:cubicBezTo>
                        <a:pt x="159060" y="409524"/>
                        <a:pt x="104282" y="432454"/>
                        <a:pt x="57147" y="41207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8" name="Freeform: Shape 1077">
                  <a:extLst>
                    <a:ext uri="{FF2B5EF4-FFF2-40B4-BE49-F238E27FC236}">
                      <a16:creationId xmlns:a16="http://schemas.microsoft.com/office/drawing/2014/main" id="{406DDD5F-0747-43BA-A04D-8CD7EC25293C}"/>
                    </a:ext>
                  </a:extLst>
                </p:cNvPr>
                <p:cNvSpPr/>
                <p:nvPr/>
              </p:nvSpPr>
              <p:spPr>
                <a:xfrm>
                  <a:off x="6341414" y="1992927"/>
                  <a:ext cx="177350" cy="124367"/>
                </a:xfrm>
                <a:custGeom>
                  <a:avLst/>
                  <a:gdLst>
                    <a:gd name="connsiteX0" fmla="*/ 177350 w 177350"/>
                    <a:gd name="connsiteY0" fmla="*/ 71339 h 124367"/>
                    <a:gd name="connsiteX1" fmla="*/ 57603 w 177350"/>
                    <a:gd name="connsiteY1" fmla="*/ 117200 h 124367"/>
                    <a:gd name="connsiteX2" fmla="*/ 5372 w 177350"/>
                    <a:gd name="connsiteY2" fmla="*/ 0 h 124367"/>
                    <a:gd name="connsiteX3" fmla="*/ 27029 w 177350"/>
                    <a:gd name="connsiteY3" fmla="*/ 8917 h 124367"/>
                    <a:gd name="connsiteX4" fmla="*/ 67794 w 177350"/>
                    <a:gd name="connsiteY4" fmla="*/ 90448 h 124367"/>
                    <a:gd name="connsiteX5" fmla="*/ 154420 w 177350"/>
                    <a:gd name="connsiteY5" fmla="*/ 61148 h 124367"/>
                    <a:gd name="connsiteX6" fmla="*/ 177350 w 177350"/>
                    <a:gd name="connsiteY6" fmla="*/ 71339 h 1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50" h="124367">
                      <a:moveTo>
                        <a:pt x="177350" y="71339"/>
                      </a:moveTo>
                      <a:cubicBezTo>
                        <a:pt x="155694" y="115926"/>
                        <a:pt x="103464" y="136309"/>
                        <a:pt x="57603" y="117200"/>
                      </a:cubicBezTo>
                      <a:cubicBezTo>
                        <a:pt x="11742" y="98091"/>
                        <a:pt x="-11189" y="45861"/>
                        <a:pt x="5372" y="0"/>
                      </a:cubicBezTo>
                      <a:lnTo>
                        <a:pt x="27029" y="8917"/>
                      </a:lnTo>
                      <a:cubicBezTo>
                        <a:pt x="18112" y="42039"/>
                        <a:pt x="34672" y="77709"/>
                        <a:pt x="67794" y="90448"/>
                      </a:cubicBezTo>
                      <a:cubicBezTo>
                        <a:pt x="99642" y="104461"/>
                        <a:pt x="136585" y="90448"/>
                        <a:pt x="154420" y="61148"/>
                      </a:cubicBezTo>
                      <a:lnTo>
                        <a:pt x="177350" y="7133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D77F0EDC-CFF2-464F-9AB1-C0B94E310333}"/>
                    </a:ext>
                  </a:extLst>
                </p:cNvPr>
                <p:cNvSpPr/>
                <p:nvPr/>
              </p:nvSpPr>
              <p:spPr>
                <a:xfrm>
                  <a:off x="6462713" y="1743240"/>
                  <a:ext cx="131212" cy="131213"/>
                </a:xfrm>
                <a:custGeom>
                  <a:avLst/>
                  <a:gdLst>
                    <a:gd name="connsiteX0" fmla="*/ 131213 w 131212"/>
                    <a:gd name="connsiteY0" fmla="*/ 66243 h 131213"/>
                    <a:gd name="connsiteX1" fmla="*/ 64969 w 131212"/>
                    <a:gd name="connsiteY1" fmla="*/ 131213 h 131213"/>
                    <a:gd name="connsiteX2" fmla="*/ 0 w 131212"/>
                    <a:gd name="connsiteY2" fmla="*/ 64970 h 131213"/>
                    <a:gd name="connsiteX3" fmla="*/ 66244 w 131212"/>
                    <a:gd name="connsiteY3" fmla="*/ 0 h 131213"/>
                    <a:gd name="connsiteX4" fmla="*/ 131213 w 131212"/>
                    <a:gd name="connsiteY4" fmla="*/ 6624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12" h="131213">
                      <a:moveTo>
                        <a:pt x="131213" y="66243"/>
                      </a:moveTo>
                      <a:cubicBezTo>
                        <a:pt x="131213" y="101913"/>
                        <a:pt x="100639" y="131213"/>
                        <a:pt x="64969" y="131213"/>
                      </a:cubicBezTo>
                      <a:cubicBezTo>
                        <a:pt x="29300" y="131213"/>
                        <a:pt x="0" y="100639"/>
                        <a:pt x="0" y="64970"/>
                      </a:cubicBezTo>
                      <a:cubicBezTo>
                        <a:pt x="0" y="29300"/>
                        <a:pt x="30574" y="0"/>
                        <a:pt x="66244" y="0"/>
                      </a:cubicBezTo>
                      <a:cubicBezTo>
                        <a:pt x="101913" y="0"/>
                        <a:pt x="131213" y="29300"/>
                        <a:pt x="131213" y="66243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D3AC6B8A-4290-404F-9197-027575D4316C}"/>
                    </a:ext>
                  </a:extLst>
                </p:cNvPr>
                <p:cNvSpPr/>
                <p:nvPr/>
              </p:nvSpPr>
              <p:spPr>
                <a:xfrm>
                  <a:off x="6480487" y="1759741"/>
                  <a:ext cx="95663" cy="95663"/>
                </a:xfrm>
                <a:custGeom>
                  <a:avLst/>
                  <a:gdLst>
                    <a:gd name="connsiteX0" fmla="*/ 95603 w 95663"/>
                    <a:gd name="connsiteY0" fmla="*/ 44647 h 95663"/>
                    <a:gd name="connsiteX1" fmla="*/ 51016 w 95663"/>
                    <a:gd name="connsiteY1" fmla="*/ 95604 h 95663"/>
                    <a:gd name="connsiteX2" fmla="*/ 60 w 95663"/>
                    <a:gd name="connsiteY2" fmla="*/ 51017 h 95663"/>
                    <a:gd name="connsiteX3" fmla="*/ 44647 w 95663"/>
                    <a:gd name="connsiteY3" fmla="*/ 60 h 95663"/>
                    <a:gd name="connsiteX4" fmla="*/ 95603 w 95663"/>
                    <a:gd name="connsiteY4" fmla="*/ 44647 h 95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663" h="95663">
                      <a:moveTo>
                        <a:pt x="95603" y="44647"/>
                      </a:moveTo>
                      <a:cubicBezTo>
                        <a:pt x="96878" y="71399"/>
                        <a:pt x="77769" y="94330"/>
                        <a:pt x="51016" y="95604"/>
                      </a:cubicBezTo>
                      <a:cubicBezTo>
                        <a:pt x="24264" y="96877"/>
                        <a:pt x="1334" y="77769"/>
                        <a:pt x="60" y="51017"/>
                      </a:cubicBezTo>
                      <a:cubicBezTo>
                        <a:pt x="-1214" y="24264"/>
                        <a:pt x="17895" y="1334"/>
                        <a:pt x="44647" y="60"/>
                      </a:cubicBezTo>
                      <a:cubicBezTo>
                        <a:pt x="70125" y="-1214"/>
                        <a:pt x="94330" y="17895"/>
                        <a:pt x="95603" y="4464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797DABF6-DB99-48B0-BD8C-3B7486C6EC5C}"/>
                    </a:ext>
                  </a:extLst>
                </p:cNvPr>
                <p:cNvSpPr/>
                <p:nvPr/>
              </p:nvSpPr>
              <p:spPr>
                <a:xfrm rot="1610046">
                  <a:off x="6173591" y="227568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5B22B1EA-61BD-4F85-93A7-E3AE31CEE4EE}"/>
                    </a:ext>
                  </a:extLst>
                </p:cNvPr>
                <p:cNvSpPr/>
                <p:nvPr/>
              </p:nvSpPr>
              <p:spPr>
                <a:xfrm rot="1610046">
                  <a:off x="6184066" y="225407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59" name="Graphic 6">
              <a:extLst>
                <a:ext uri="{FF2B5EF4-FFF2-40B4-BE49-F238E27FC236}">
                  <a16:creationId xmlns:a16="http://schemas.microsoft.com/office/drawing/2014/main" id="{859CD03C-DB88-4B6F-8201-64BE397939B0}"/>
                </a:ext>
              </a:extLst>
            </p:cNvPr>
            <p:cNvGrpSpPr/>
            <p:nvPr/>
          </p:nvGrpSpPr>
          <p:grpSpPr>
            <a:xfrm>
              <a:off x="6969690" y="1828552"/>
              <a:ext cx="287822" cy="586039"/>
              <a:chOff x="6969690" y="1828552"/>
              <a:chExt cx="287822" cy="586039"/>
            </a:xfrm>
          </p:grpSpPr>
          <p:grpSp>
            <p:nvGrpSpPr>
              <p:cNvPr id="1060" name="Graphic 6">
                <a:extLst>
                  <a:ext uri="{FF2B5EF4-FFF2-40B4-BE49-F238E27FC236}">
                    <a16:creationId xmlns:a16="http://schemas.microsoft.com/office/drawing/2014/main" id="{2877A2E2-CE14-4825-B660-69B2287887E3}"/>
                  </a:ext>
                </a:extLst>
              </p:cNvPr>
              <p:cNvGrpSpPr/>
              <p:nvPr/>
            </p:nvGrpSpPr>
            <p:grpSpPr>
              <a:xfrm>
                <a:off x="7114363" y="2039388"/>
                <a:ext cx="142670" cy="375203"/>
                <a:chOff x="7114363" y="2039388"/>
                <a:chExt cx="142670" cy="375203"/>
              </a:xfrm>
            </p:grpSpPr>
            <p:sp>
              <p:nvSpPr>
                <p:cNvPr id="1065" name="Freeform: Shape 1064">
                  <a:extLst>
                    <a:ext uri="{FF2B5EF4-FFF2-40B4-BE49-F238E27FC236}">
                      <a16:creationId xmlns:a16="http://schemas.microsoft.com/office/drawing/2014/main" id="{2FA0F310-47EE-4680-B7C3-450CD35FA75A}"/>
                    </a:ext>
                  </a:extLst>
                </p:cNvPr>
                <p:cNvSpPr/>
                <p:nvPr/>
              </p:nvSpPr>
              <p:spPr>
                <a:xfrm>
                  <a:off x="7121678" y="2039388"/>
                  <a:ext cx="135355" cy="375203"/>
                </a:xfrm>
                <a:custGeom>
                  <a:avLst/>
                  <a:gdLst>
                    <a:gd name="connsiteX0" fmla="*/ 67165 w 135355"/>
                    <a:gd name="connsiteY0" fmla="*/ 375204 h 375203"/>
                    <a:gd name="connsiteX1" fmla="*/ 37865 w 135355"/>
                    <a:gd name="connsiteY1" fmla="*/ 368834 h 375203"/>
                    <a:gd name="connsiteX2" fmla="*/ 921 w 135355"/>
                    <a:gd name="connsiteY2" fmla="*/ 312782 h 375203"/>
                    <a:gd name="connsiteX3" fmla="*/ 58247 w 135355"/>
                    <a:gd name="connsiteY3" fmla="*/ 31248 h 375203"/>
                    <a:gd name="connsiteX4" fmla="*/ 104108 w 135355"/>
                    <a:gd name="connsiteY4" fmla="*/ 674 h 375203"/>
                    <a:gd name="connsiteX5" fmla="*/ 104108 w 135355"/>
                    <a:gd name="connsiteY5" fmla="*/ 674 h 375203"/>
                    <a:gd name="connsiteX6" fmla="*/ 134682 w 135355"/>
                    <a:gd name="connsiteY6" fmla="*/ 46534 h 375203"/>
                    <a:gd name="connsiteX7" fmla="*/ 67165 w 135355"/>
                    <a:gd name="connsiteY7" fmla="*/ 375204 h 37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55" h="375203">
                      <a:moveTo>
                        <a:pt x="67165" y="375204"/>
                      </a:moveTo>
                      <a:lnTo>
                        <a:pt x="37865" y="368834"/>
                      </a:lnTo>
                      <a:cubicBezTo>
                        <a:pt x="12387" y="363739"/>
                        <a:pt x="-4175" y="338261"/>
                        <a:pt x="921" y="312782"/>
                      </a:cubicBezTo>
                      <a:lnTo>
                        <a:pt x="58247" y="31248"/>
                      </a:lnTo>
                      <a:cubicBezTo>
                        <a:pt x="62069" y="9591"/>
                        <a:pt x="83726" y="-3148"/>
                        <a:pt x="104108" y="674"/>
                      </a:cubicBezTo>
                      <a:lnTo>
                        <a:pt x="104108" y="674"/>
                      </a:lnTo>
                      <a:cubicBezTo>
                        <a:pt x="125765" y="4495"/>
                        <a:pt x="138504" y="26152"/>
                        <a:pt x="134682" y="46534"/>
                      </a:cubicBezTo>
                      <a:lnTo>
                        <a:pt x="67165" y="37520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" name="Freeform: Shape 1065">
                  <a:extLst>
                    <a:ext uri="{FF2B5EF4-FFF2-40B4-BE49-F238E27FC236}">
                      <a16:creationId xmlns:a16="http://schemas.microsoft.com/office/drawing/2014/main" id="{F20D7E06-0705-4B0A-88B7-8E3174C1AA04}"/>
                    </a:ext>
                  </a:extLst>
                </p:cNvPr>
                <p:cNvSpPr/>
                <p:nvPr/>
              </p:nvSpPr>
              <p:spPr>
                <a:xfrm rot="690799">
                  <a:off x="7125381" y="2331626"/>
                  <a:ext cx="77710" cy="15287"/>
                </a:xfrm>
                <a:custGeom>
                  <a:avLst/>
                  <a:gdLst>
                    <a:gd name="connsiteX0" fmla="*/ 0 w 77710"/>
                    <a:gd name="connsiteY0" fmla="*/ 0 h 15287"/>
                    <a:gd name="connsiteX1" fmla="*/ 77710 w 77710"/>
                    <a:gd name="connsiteY1" fmla="*/ 0 h 15287"/>
                    <a:gd name="connsiteX2" fmla="*/ 77710 w 77710"/>
                    <a:gd name="connsiteY2" fmla="*/ 15287 h 15287"/>
                    <a:gd name="connsiteX3" fmla="*/ 0 w 77710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10" h="15287">
                      <a:moveTo>
                        <a:pt x="0" y="0"/>
                      </a:moveTo>
                      <a:lnTo>
                        <a:pt x="77710" y="0"/>
                      </a:lnTo>
                      <a:lnTo>
                        <a:pt x="77710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" name="Freeform: Shape 1066">
                  <a:extLst>
                    <a:ext uri="{FF2B5EF4-FFF2-40B4-BE49-F238E27FC236}">
                      <a16:creationId xmlns:a16="http://schemas.microsoft.com/office/drawing/2014/main" id="{3B22EC79-A337-4EB7-875D-3D8AB8403D88}"/>
                    </a:ext>
                  </a:extLst>
                </p:cNvPr>
                <p:cNvSpPr/>
                <p:nvPr/>
              </p:nvSpPr>
              <p:spPr>
                <a:xfrm>
                  <a:off x="7121801" y="2159810"/>
                  <a:ext cx="49451" cy="243317"/>
                </a:xfrm>
                <a:custGeom>
                  <a:avLst/>
                  <a:gdLst>
                    <a:gd name="connsiteX0" fmla="*/ 25003 w 49451"/>
                    <a:gd name="connsiteY0" fmla="*/ 240770 h 243317"/>
                    <a:gd name="connsiteX1" fmla="*/ 25003 w 49451"/>
                    <a:gd name="connsiteY1" fmla="*/ 243317 h 243317"/>
                    <a:gd name="connsiteX2" fmla="*/ 799 w 49451"/>
                    <a:gd name="connsiteY2" fmla="*/ 194909 h 243317"/>
                    <a:gd name="connsiteX3" fmla="*/ 40290 w 49451"/>
                    <a:gd name="connsiteY3" fmla="*/ 0 h 243317"/>
                    <a:gd name="connsiteX4" fmla="*/ 40290 w 49451"/>
                    <a:gd name="connsiteY4" fmla="*/ 0 h 243317"/>
                    <a:gd name="connsiteX5" fmla="*/ 49207 w 49451"/>
                    <a:gd name="connsiteY5" fmla="*/ 12739 h 243317"/>
                    <a:gd name="connsiteX6" fmla="*/ 10990 w 49451"/>
                    <a:gd name="connsiteY6" fmla="*/ 198730 h 243317"/>
                    <a:gd name="connsiteX7" fmla="*/ 21181 w 49451"/>
                    <a:gd name="connsiteY7" fmla="*/ 228030 h 243317"/>
                    <a:gd name="connsiteX8" fmla="*/ 25003 w 49451"/>
                    <a:gd name="connsiteY8" fmla="*/ 240770 h 24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51" h="243317">
                      <a:moveTo>
                        <a:pt x="25003" y="240770"/>
                      </a:moveTo>
                      <a:lnTo>
                        <a:pt x="25003" y="243317"/>
                      </a:lnTo>
                      <a:cubicBezTo>
                        <a:pt x="7168" y="235674"/>
                        <a:pt x="-3023" y="215291"/>
                        <a:pt x="799" y="194909"/>
                      </a:cubicBezTo>
                      <a:lnTo>
                        <a:pt x="40290" y="0"/>
                      </a:lnTo>
                      <a:lnTo>
                        <a:pt x="40290" y="0"/>
                      </a:lnTo>
                      <a:cubicBezTo>
                        <a:pt x="46659" y="1274"/>
                        <a:pt x="50482" y="7644"/>
                        <a:pt x="49207" y="12739"/>
                      </a:cubicBezTo>
                      <a:lnTo>
                        <a:pt x="10990" y="198730"/>
                      </a:lnTo>
                      <a:cubicBezTo>
                        <a:pt x="8442" y="210196"/>
                        <a:pt x="13538" y="221661"/>
                        <a:pt x="21181" y="228030"/>
                      </a:cubicBezTo>
                      <a:cubicBezTo>
                        <a:pt x="23729" y="231852"/>
                        <a:pt x="25003" y="236948"/>
                        <a:pt x="25003" y="2407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8" name="Freeform: Shape 1067">
                  <a:extLst>
                    <a:ext uri="{FF2B5EF4-FFF2-40B4-BE49-F238E27FC236}">
                      <a16:creationId xmlns:a16="http://schemas.microsoft.com/office/drawing/2014/main" id="{DC8CF62F-30EE-407B-BC1D-787520B1A20D}"/>
                    </a:ext>
                  </a:extLst>
                </p:cNvPr>
                <p:cNvSpPr/>
                <p:nvPr/>
              </p:nvSpPr>
              <p:spPr>
                <a:xfrm rot="690799">
                  <a:off x="7126529" y="2325499"/>
                  <a:ext cx="11465" cy="15287"/>
                </a:xfrm>
                <a:custGeom>
                  <a:avLst/>
                  <a:gdLst>
                    <a:gd name="connsiteX0" fmla="*/ 0 w 11465"/>
                    <a:gd name="connsiteY0" fmla="*/ 0 h 15287"/>
                    <a:gd name="connsiteX1" fmla="*/ 11466 w 11465"/>
                    <a:gd name="connsiteY1" fmla="*/ 0 h 15287"/>
                    <a:gd name="connsiteX2" fmla="*/ 11466 w 11465"/>
                    <a:gd name="connsiteY2" fmla="*/ 15287 h 15287"/>
                    <a:gd name="connsiteX3" fmla="*/ 0 w 11465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7">
                      <a:moveTo>
                        <a:pt x="0" y="0"/>
                      </a:moveTo>
                      <a:lnTo>
                        <a:pt x="11466" y="0"/>
                      </a:lnTo>
                      <a:lnTo>
                        <a:pt x="11466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9" name="Freeform: Shape 1068">
                  <a:extLst>
                    <a:ext uri="{FF2B5EF4-FFF2-40B4-BE49-F238E27FC236}">
                      <a16:creationId xmlns:a16="http://schemas.microsoft.com/office/drawing/2014/main" id="{AAD1EBFE-5295-4B56-BA9D-DE991823F2AB}"/>
                    </a:ext>
                  </a:extLst>
                </p:cNvPr>
                <p:cNvSpPr/>
                <p:nvPr/>
              </p:nvSpPr>
              <p:spPr>
                <a:xfrm rot="690799">
                  <a:off x="7115186" y="2301295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0" name="Freeform: Shape 1069">
                  <a:extLst>
                    <a:ext uri="{FF2B5EF4-FFF2-40B4-BE49-F238E27FC236}">
                      <a16:creationId xmlns:a16="http://schemas.microsoft.com/office/drawing/2014/main" id="{D9420E46-A424-4EAE-BCE7-4B3631CFBC01}"/>
                    </a:ext>
                  </a:extLst>
                </p:cNvPr>
                <p:cNvSpPr/>
                <p:nvPr/>
              </p:nvSpPr>
              <p:spPr>
                <a:xfrm rot="690799">
                  <a:off x="7119071" y="2278149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030EAEDB-C732-46C4-A712-6321A2E98C72}"/>
                  </a:ext>
                </a:extLst>
              </p:cNvPr>
              <p:cNvSpPr/>
              <p:nvPr/>
            </p:nvSpPr>
            <p:spPr>
              <a:xfrm>
                <a:off x="6989093" y="1857062"/>
                <a:ext cx="266689" cy="281788"/>
              </a:xfrm>
              <a:custGeom>
                <a:avLst/>
                <a:gdLst>
                  <a:gd name="connsiteX0" fmla="*/ 16306 w 266689"/>
                  <a:gd name="connsiteY0" fmla="*/ 13570 h 281788"/>
                  <a:gd name="connsiteX1" fmla="*/ 16306 w 266689"/>
                  <a:gd name="connsiteY1" fmla="*/ 13570 h 281788"/>
                  <a:gd name="connsiteX2" fmla="*/ 88919 w 266689"/>
                  <a:gd name="connsiteY2" fmla="*/ 16118 h 281788"/>
                  <a:gd name="connsiteX3" fmla="*/ 253254 w 266689"/>
                  <a:gd name="connsiteY3" fmla="*/ 195740 h 281788"/>
                  <a:gd name="connsiteX4" fmla="*/ 249432 w 266689"/>
                  <a:gd name="connsiteY4" fmla="*/ 268352 h 281788"/>
                  <a:gd name="connsiteX5" fmla="*/ 249432 w 266689"/>
                  <a:gd name="connsiteY5" fmla="*/ 268352 h 281788"/>
                  <a:gd name="connsiteX6" fmla="*/ 176820 w 266689"/>
                  <a:gd name="connsiteY6" fmla="*/ 264531 h 281788"/>
                  <a:gd name="connsiteX7" fmla="*/ 12484 w 266689"/>
                  <a:gd name="connsiteY7" fmla="*/ 84909 h 281788"/>
                  <a:gd name="connsiteX8" fmla="*/ 16306 w 266689"/>
                  <a:gd name="connsiteY8" fmla="*/ 13570 h 28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89" h="281788">
                    <a:moveTo>
                      <a:pt x="16306" y="13570"/>
                    </a:moveTo>
                    <a:lnTo>
                      <a:pt x="16306" y="13570"/>
                    </a:lnTo>
                    <a:cubicBezTo>
                      <a:pt x="36689" y="-5539"/>
                      <a:pt x="69811" y="-4265"/>
                      <a:pt x="88919" y="16118"/>
                    </a:cubicBezTo>
                    <a:lnTo>
                      <a:pt x="253254" y="195740"/>
                    </a:lnTo>
                    <a:cubicBezTo>
                      <a:pt x="272363" y="216122"/>
                      <a:pt x="271089" y="249244"/>
                      <a:pt x="249432" y="268352"/>
                    </a:cubicBezTo>
                    <a:lnTo>
                      <a:pt x="249432" y="268352"/>
                    </a:lnTo>
                    <a:cubicBezTo>
                      <a:pt x="229050" y="287461"/>
                      <a:pt x="195928" y="286187"/>
                      <a:pt x="176820" y="264531"/>
                    </a:cubicBezTo>
                    <a:lnTo>
                      <a:pt x="12484" y="84909"/>
                    </a:lnTo>
                    <a:cubicBezTo>
                      <a:pt x="-5351" y="64526"/>
                      <a:pt x="-4076" y="31405"/>
                      <a:pt x="16306" y="1357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67540062-9AC5-4F83-A3A1-597CA9CD769A}"/>
                  </a:ext>
                </a:extLst>
              </p:cNvPr>
              <p:cNvSpPr/>
              <p:nvPr/>
            </p:nvSpPr>
            <p:spPr>
              <a:xfrm>
                <a:off x="7150626" y="2034966"/>
                <a:ext cx="106886" cy="105612"/>
              </a:xfrm>
              <a:custGeom>
                <a:avLst/>
                <a:gdLst>
                  <a:gd name="connsiteX0" fmla="*/ 75160 w 106886"/>
                  <a:gd name="connsiteY0" fmla="*/ 0 h 105612"/>
                  <a:gd name="connsiteX1" fmla="*/ 94269 w 106886"/>
                  <a:gd name="connsiteY1" fmla="*/ 21657 h 105612"/>
                  <a:gd name="connsiteX2" fmla="*/ 91722 w 106886"/>
                  <a:gd name="connsiteY2" fmla="*/ 86626 h 105612"/>
                  <a:gd name="connsiteX3" fmla="*/ 84078 w 106886"/>
                  <a:gd name="connsiteY3" fmla="*/ 92996 h 105612"/>
                  <a:gd name="connsiteX4" fmla="*/ 19109 w 106886"/>
                  <a:gd name="connsiteY4" fmla="*/ 90448 h 105612"/>
                  <a:gd name="connsiteX5" fmla="*/ 0 w 106886"/>
                  <a:gd name="connsiteY5" fmla="*/ 68791 h 105612"/>
                  <a:gd name="connsiteX6" fmla="*/ 12739 w 106886"/>
                  <a:gd name="connsiteY6" fmla="*/ 57326 h 105612"/>
                  <a:gd name="connsiteX7" fmla="*/ 29300 w 106886"/>
                  <a:gd name="connsiteY7" fmla="*/ 75161 h 105612"/>
                  <a:gd name="connsiteX8" fmla="*/ 72613 w 106886"/>
                  <a:gd name="connsiteY8" fmla="*/ 76435 h 105612"/>
                  <a:gd name="connsiteX9" fmla="*/ 77708 w 106886"/>
                  <a:gd name="connsiteY9" fmla="*/ 72613 h 105612"/>
                  <a:gd name="connsiteX10" fmla="*/ 80256 w 106886"/>
                  <a:gd name="connsiteY10" fmla="*/ 29300 h 105612"/>
                  <a:gd name="connsiteX11" fmla="*/ 63696 w 106886"/>
                  <a:gd name="connsiteY11" fmla="*/ 11465 h 105612"/>
                  <a:gd name="connsiteX12" fmla="*/ 75160 w 106886"/>
                  <a:gd name="connsiteY12" fmla="*/ 0 h 1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6886" h="105612">
                    <a:moveTo>
                      <a:pt x="75160" y="0"/>
                    </a:moveTo>
                    <a:lnTo>
                      <a:pt x="94269" y="21657"/>
                    </a:lnTo>
                    <a:cubicBezTo>
                      <a:pt x="112104" y="40765"/>
                      <a:pt x="110831" y="70065"/>
                      <a:pt x="91722" y="86626"/>
                    </a:cubicBezTo>
                    <a:lnTo>
                      <a:pt x="84078" y="92996"/>
                    </a:lnTo>
                    <a:cubicBezTo>
                      <a:pt x="64969" y="110831"/>
                      <a:pt x="35669" y="109557"/>
                      <a:pt x="19109" y="90448"/>
                    </a:cubicBezTo>
                    <a:lnTo>
                      <a:pt x="0" y="68791"/>
                    </a:lnTo>
                    <a:lnTo>
                      <a:pt x="12739" y="57326"/>
                    </a:lnTo>
                    <a:lnTo>
                      <a:pt x="29300" y="75161"/>
                    </a:lnTo>
                    <a:cubicBezTo>
                      <a:pt x="40765" y="87900"/>
                      <a:pt x="59874" y="87900"/>
                      <a:pt x="72613" y="76435"/>
                    </a:cubicBezTo>
                    <a:lnTo>
                      <a:pt x="77708" y="72613"/>
                    </a:lnTo>
                    <a:cubicBezTo>
                      <a:pt x="90448" y="61148"/>
                      <a:pt x="90448" y="42039"/>
                      <a:pt x="80256" y="29300"/>
                    </a:cubicBezTo>
                    <a:lnTo>
                      <a:pt x="63696" y="11465"/>
                    </a:lnTo>
                    <a:lnTo>
                      <a:pt x="7516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4059BDAF-E1DD-4D4D-89A4-800331B2AF19}"/>
                  </a:ext>
                </a:extLst>
              </p:cNvPr>
              <p:cNvSpPr/>
              <p:nvPr/>
            </p:nvSpPr>
            <p:spPr>
              <a:xfrm>
                <a:off x="6969690" y="1828552"/>
                <a:ext cx="129979" cy="130019"/>
              </a:xfrm>
              <a:custGeom>
                <a:avLst/>
                <a:gdLst>
                  <a:gd name="connsiteX0" fmla="*/ 129979 w 129979"/>
                  <a:gd name="connsiteY0" fmla="*/ 66283 h 130019"/>
                  <a:gd name="connsiteX1" fmla="*/ 63736 w 129979"/>
                  <a:gd name="connsiteY1" fmla="*/ 129979 h 130019"/>
                  <a:gd name="connsiteX2" fmla="*/ 40 w 129979"/>
                  <a:gd name="connsiteY2" fmla="*/ 63736 h 130019"/>
                  <a:gd name="connsiteX3" fmla="*/ 66284 w 129979"/>
                  <a:gd name="connsiteY3" fmla="*/ 40 h 130019"/>
                  <a:gd name="connsiteX4" fmla="*/ 129979 w 129979"/>
                  <a:gd name="connsiteY4" fmla="*/ 66283 h 13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79" h="130019">
                    <a:moveTo>
                      <a:pt x="129979" y="66283"/>
                    </a:moveTo>
                    <a:cubicBezTo>
                      <a:pt x="129979" y="101953"/>
                      <a:pt x="99405" y="131253"/>
                      <a:pt x="63736" y="129979"/>
                    </a:cubicBezTo>
                    <a:cubicBezTo>
                      <a:pt x="28066" y="129979"/>
                      <a:pt x="-1234" y="99405"/>
                      <a:pt x="40" y="63736"/>
                    </a:cubicBezTo>
                    <a:cubicBezTo>
                      <a:pt x="40" y="28066"/>
                      <a:pt x="30614" y="-1234"/>
                      <a:pt x="66284" y="40"/>
                    </a:cubicBezTo>
                    <a:cubicBezTo>
                      <a:pt x="101953" y="40"/>
                      <a:pt x="129979" y="30614"/>
                      <a:pt x="129979" y="66283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F2AD1AA9-9DDA-44C2-AA5A-39429F37CCB2}"/>
                  </a:ext>
                </a:extLst>
              </p:cNvPr>
              <p:cNvSpPr/>
              <p:nvPr/>
            </p:nvSpPr>
            <p:spPr>
              <a:xfrm>
                <a:off x="6986291" y="1845153"/>
                <a:ext cx="98091" cy="98091"/>
              </a:xfrm>
              <a:custGeom>
                <a:avLst/>
                <a:gdLst>
                  <a:gd name="connsiteX0" fmla="*/ 98091 w 98091"/>
                  <a:gd name="connsiteY0" fmla="*/ 49683 h 98091"/>
                  <a:gd name="connsiteX1" fmla="*/ 48409 w 98091"/>
                  <a:gd name="connsiteY1" fmla="*/ 98091 h 98091"/>
                  <a:gd name="connsiteX2" fmla="*/ 0 w 98091"/>
                  <a:gd name="connsiteY2" fmla="*/ 48409 h 98091"/>
                  <a:gd name="connsiteX3" fmla="*/ 49683 w 98091"/>
                  <a:gd name="connsiteY3" fmla="*/ 0 h 98091"/>
                  <a:gd name="connsiteX4" fmla="*/ 98091 w 98091"/>
                  <a:gd name="connsiteY4" fmla="*/ 49683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91" h="98091">
                    <a:moveTo>
                      <a:pt x="98091" y="49683"/>
                    </a:moveTo>
                    <a:cubicBezTo>
                      <a:pt x="98091" y="76435"/>
                      <a:pt x="75161" y="98091"/>
                      <a:pt x="48409" y="98091"/>
                    </a:cubicBezTo>
                    <a:cubicBezTo>
                      <a:pt x="21657" y="98091"/>
                      <a:pt x="0" y="75161"/>
                      <a:pt x="0" y="48409"/>
                    </a:cubicBezTo>
                    <a:cubicBezTo>
                      <a:pt x="0" y="21656"/>
                      <a:pt x="22930" y="0"/>
                      <a:pt x="49683" y="0"/>
                    </a:cubicBezTo>
                    <a:cubicBezTo>
                      <a:pt x="76435" y="0"/>
                      <a:pt x="98091" y="21656"/>
                      <a:pt x="98091" y="4968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122" name="Group 1121">
            <a:extLst>
              <a:ext uri="{FF2B5EF4-FFF2-40B4-BE49-F238E27FC236}">
                <a16:creationId xmlns:a16="http://schemas.microsoft.com/office/drawing/2014/main" id="{547EA654-7B41-4730-8AB8-E2578D9D71D9}"/>
              </a:ext>
            </a:extLst>
          </p:cNvPr>
          <p:cNvGrpSpPr/>
          <p:nvPr/>
        </p:nvGrpSpPr>
        <p:grpSpPr>
          <a:xfrm>
            <a:off x="483901" y="310865"/>
            <a:ext cx="2775856" cy="2323415"/>
            <a:chOff x="717365" y="242772"/>
            <a:chExt cx="2775856" cy="2323415"/>
          </a:xfrm>
        </p:grpSpPr>
        <p:grpSp>
          <p:nvGrpSpPr>
            <p:cNvPr id="1123" name="Graphic 6">
              <a:extLst>
                <a:ext uri="{FF2B5EF4-FFF2-40B4-BE49-F238E27FC236}">
                  <a16:creationId xmlns:a16="http://schemas.microsoft.com/office/drawing/2014/main" id="{5430266C-66A6-40EF-B4AD-439C1FEC0F3A}"/>
                </a:ext>
              </a:extLst>
            </p:cNvPr>
            <p:cNvGrpSpPr/>
            <p:nvPr/>
          </p:nvGrpSpPr>
          <p:grpSpPr>
            <a:xfrm>
              <a:off x="1588519" y="242772"/>
              <a:ext cx="1275590" cy="1528494"/>
              <a:chOff x="1588519" y="242772"/>
              <a:chExt cx="1275590" cy="1528494"/>
            </a:xfrm>
          </p:grpSpPr>
          <p:grpSp>
            <p:nvGrpSpPr>
              <p:cNvPr id="1236" name="Graphic 6">
                <a:extLst>
                  <a:ext uri="{FF2B5EF4-FFF2-40B4-BE49-F238E27FC236}">
                    <a16:creationId xmlns:a16="http://schemas.microsoft.com/office/drawing/2014/main" id="{C367680A-8242-4716-AE86-4148BE4585F2}"/>
                  </a:ext>
                </a:extLst>
              </p:cNvPr>
              <p:cNvGrpSpPr/>
              <p:nvPr/>
            </p:nvGrpSpPr>
            <p:grpSpPr>
              <a:xfrm>
                <a:off x="1588519" y="242772"/>
                <a:ext cx="1275590" cy="1528494"/>
                <a:chOff x="1588519" y="242772"/>
                <a:chExt cx="1275590" cy="1528494"/>
              </a:xfrm>
            </p:grpSpPr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F6E28944-7EC5-4D39-ACC2-B5E43CF5C2EF}"/>
                    </a:ext>
                  </a:extLst>
                </p:cNvPr>
                <p:cNvSpPr/>
                <p:nvPr/>
              </p:nvSpPr>
              <p:spPr>
                <a:xfrm>
                  <a:off x="2182365" y="854049"/>
                  <a:ext cx="82804" cy="160512"/>
                </a:xfrm>
                <a:custGeom>
                  <a:avLst/>
                  <a:gdLst>
                    <a:gd name="connsiteX0" fmla="*/ 0 w 82804"/>
                    <a:gd name="connsiteY0" fmla="*/ 0 h 160512"/>
                    <a:gd name="connsiteX1" fmla="*/ 82804 w 82804"/>
                    <a:gd name="connsiteY1" fmla="*/ 0 h 160512"/>
                    <a:gd name="connsiteX2" fmla="*/ 82804 w 82804"/>
                    <a:gd name="connsiteY2" fmla="*/ 160513 h 160512"/>
                    <a:gd name="connsiteX3" fmla="*/ 0 w 82804"/>
                    <a:gd name="connsiteY3" fmla="*/ 160513 h 16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804" h="160512">
                      <a:moveTo>
                        <a:pt x="0" y="0"/>
                      </a:moveTo>
                      <a:lnTo>
                        <a:pt x="82804" y="0"/>
                      </a:lnTo>
                      <a:lnTo>
                        <a:pt x="82804" y="160513"/>
                      </a:lnTo>
                      <a:lnTo>
                        <a:pt x="0" y="16051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42" name="Graphic 6">
                  <a:extLst>
                    <a:ext uri="{FF2B5EF4-FFF2-40B4-BE49-F238E27FC236}">
                      <a16:creationId xmlns:a16="http://schemas.microsoft.com/office/drawing/2014/main" id="{AC66D692-115F-4A19-A563-2608886A8151}"/>
                    </a:ext>
                  </a:extLst>
                </p:cNvPr>
                <p:cNvGrpSpPr/>
                <p:nvPr/>
              </p:nvGrpSpPr>
              <p:grpSpPr>
                <a:xfrm>
                  <a:off x="2061343" y="372510"/>
                  <a:ext cx="335039" cy="173252"/>
                  <a:chOff x="2061343" y="372510"/>
                  <a:chExt cx="335039" cy="173252"/>
                </a:xfrm>
                <a:solidFill>
                  <a:srgbClr val="BCBCBC"/>
                </a:solidFill>
              </p:grpSpPr>
              <p:grpSp>
                <p:nvGrpSpPr>
                  <p:cNvPr id="1294" name="Graphic 6">
                    <a:extLst>
                      <a:ext uri="{FF2B5EF4-FFF2-40B4-BE49-F238E27FC236}">
                        <a16:creationId xmlns:a16="http://schemas.microsoft.com/office/drawing/2014/main" id="{C9A48B6D-F0FD-4A09-941D-8C833C1FE0FC}"/>
                      </a:ext>
                    </a:extLst>
                  </p:cNvPr>
                  <p:cNvGrpSpPr/>
                  <p:nvPr/>
                </p:nvGrpSpPr>
                <p:grpSpPr>
                  <a:xfrm>
                    <a:off x="2061343" y="372510"/>
                    <a:ext cx="52230" cy="173252"/>
                    <a:chOff x="2061343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A664025C-85A1-467A-848B-BC604E5E5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5356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0" name="Freeform: Shape 1299">
                      <a:extLst>
                        <a:ext uri="{FF2B5EF4-FFF2-40B4-BE49-F238E27FC236}">
                          <a16:creationId xmlns:a16="http://schemas.microsoft.com/office/drawing/2014/main" id="{F50D2F20-36B4-4536-9789-4E63DA8572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452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1" name="Freeform: Shape 1300">
                      <a:extLst>
                        <a:ext uri="{FF2B5EF4-FFF2-40B4-BE49-F238E27FC236}">
                          <a16:creationId xmlns:a16="http://schemas.microsoft.com/office/drawing/2014/main" id="{8441C3D8-D320-4468-A6DB-0CC92F2F0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43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7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7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7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7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95" name="Graphic 6">
                    <a:extLst>
                      <a:ext uri="{FF2B5EF4-FFF2-40B4-BE49-F238E27FC236}">
                        <a16:creationId xmlns:a16="http://schemas.microsoft.com/office/drawing/2014/main" id="{E7C212EF-D0FC-46D5-8D71-129CD7EC6CE6}"/>
                      </a:ext>
                    </a:extLst>
                  </p:cNvPr>
                  <p:cNvGrpSpPr/>
                  <p:nvPr/>
                </p:nvGrpSpPr>
                <p:grpSpPr>
                  <a:xfrm>
                    <a:off x="2344152" y="372510"/>
                    <a:ext cx="52230" cy="173252"/>
                    <a:chOff x="2344152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296" name="Freeform: Shape 1295">
                      <a:extLst>
                        <a:ext uri="{FF2B5EF4-FFF2-40B4-BE49-F238E27FC236}">
                          <a16:creationId xmlns:a16="http://schemas.microsoft.com/office/drawing/2014/main" id="{2ED98A2B-54A6-4718-81D3-CB2F157F7B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165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7" name="Freeform: Shape 1296">
                      <a:extLst>
                        <a:ext uri="{FF2B5EF4-FFF2-40B4-BE49-F238E27FC236}">
                          <a16:creationId xmlns:a16="http://schemas.microsoft.com/office/drawing/2014/main" id="{195A3990-E933-4A65-9162-85B6B977C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34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758D35DF-F094-4B1D-8F84-41A832F16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152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8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8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8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8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43" name="Graphic 6">
                  <a:extLst>
                    <a:ext uri="{FF2B5EF4-FFF2-40B4-BE49-F238E27FC236}">
                      <a16:creationId xmlns:a16="http://schemas.microsoft.com/office/drawing/2014/main" id="{654D33EC-CB17-4A80-B208-8E2105FAFDE1}"/>
                    </a:ext>
                  </a:extLst>
                </p:cNvPr>
                <p:cNvGrpSpPr/>
                <p:nvPr/>
              </p:nvGrpSpPr>
              <p:grpSpPr>
                <a:xfrm>
                  <a:off x="2007839" y="668058"/>
                  <a:ext cx="431856" cy="143952"/>
                  <a:chOff x="2007839" y="668058"/>
                  <a:chExt cx="431856" cy="143952"/>
                </a:xfrm>
                <a:solidFill>
                  <a:srgbClr val="BCBCBC"/>
                </a:solidFill>
              </p:grpSpPr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EEF3A672-05C6-483F-AEFC-E33814892D02}"/>
                      </a:ext>
                    </a:extLst>
                  </p:cNvPr>
                  <p:cNvSpPr/>
                  <p:nvPr/>
                </p:nvSpPr>
                <p:spPr>
                  <a:xfrm>
                    <a:off x="2007839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B9F2C6D0-D62A-4494-AA77-603CE0F2F718}"/>
                      </a:ext>
                    </a:extLst>
                  </p:cNvPr>
                  <p:cNvSpPr/>
                  <p:nvPr/>
                </p:nvSpPr>
                <p:spPr>
                  <a:xfrm>
                    <a:off x="2415491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44" name="Freeform: Shape 1243">
                  <a:extLst>
                    <a:ext uri="{FF2B5EF4-FFF2-40B4-BE49-F238E27FC236}">
                      <a16:creationId xmlns:a16="http://schemas.microsoft.com/office/drawing/2014/main" id="{62FCBDF0-16EA-421D-AC4A-34FD616AD11B}"/>
                    </a:ext>
                  </a:extLst>
                </p:cNvPr>
                <p:cNvSpPr/>
                <p:nvPr/>
              </p:nvSpPr>
              <p:spPr>
                <a:xfrm>
                  <a:off x="2020578" y="539393"/>
                  <a:ext cx="405104" cy="357969"/>
                </a:xfrm>
                <a:custGeom>
                  <a:avLst/>
                  <a:gdLst>
                    <a:gd name="connsiteX0" fmla="*/ 405104 w 405104"/>
                    <a:gd name="connsiteY0" fmla="*/ 127391 h 357969"/>
                    <a:gd name="connsiteX1" fmla="*/ 202552 w 405104"/>
                    <a:gd name="connsiteY1" fmla="*/ 0 h 357969"/>
                    <a:gd name="connsiteX2" fmla="*/ 0 w 405104"/>
                    <a:gd name="connsiteY2" fmla="*/ 127391 h 357969"/>
                    <a:gd name="connsiteX3" fmla="*/ 0 w 405104"/>
                    <a:gd name="connsiteY3" fmla="*/ 129939 h 357969"/>
                    <a:gd name="connsiteX4" fmla="*/ 0 w 405104"/>
                    <a:gd name="connsiteY4" fmla="*/ 332491 h 357969"/>
                    <a:gd name="connsiteX5" fmla="*/ 33122 w 405104"/>
                    <a:gd name="connsiteY5" fmla="*/ 357969 h 357969"/>
                    <a:gd name="connsiteX6" fmla="*/ 202552 w 405104"/>
                    <a:gd name="connsiteY6" fmla="*/ 357969 h 357969"/>
                    <a:gd name="connsiteX7" fmla="*/ 371983 w 405104"/>
                    <a:gd name="connsiteY7" fmla="*/ 357969 h 357969"/>
                    <a:gd name="connsiteX8" fmla="*/ 405104 w 405104"/>
                    <a:gd name="connsiteY8" fmla="*/ 332491 h 357969"/>
                    <a:gd name="connsiteX9" fmla="*/ 405104 w 405104"/>
                    <a:gd name="connsiteY9" fmla="*/ 128665 h 357969"/>
                    <a:gd name="connsiteX10" fmla="*/ 405104 w 405104"/>
                    <a:gd name="connsiteY10" fmla="*/ 127391 h 357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57969">
                      <a:moveTo>
                        <a:pt x="405104" y="127391"/>
                      </a:moveTo>
                      <a:cubicBezTo>
                        <a:pt x="401283" y="56052"/>
                        <a:pt x="312109" y="0"/>
                        <a:pt x="202552" y="0"/>
                      </a:cubicBezTo>
                      <a:cubicBezTo>
                        <a:pt x="92996" y="0"/>
                        <a:pt x="3822" y="56052"/>
                        <a:pt x="0" y="127391"/>
                      </a:cubicBezTo>
                      <a:cubicBezTo>
                        <a:pt x="0" y="128665"/>
                        <a:pt x="0" y="128665"/>
                        <a:pt x="0" y="129939"/>
                      </a:cubicBezTo>
                      <a:lnTo>
                        <a:pt x="0" y="332491"/>
                      </a:lnTo>
                      <a:cubicBezTo>
                        <a:pt x="0" y="346504"/>
                        <a:pt x="15287" y="357969"/>
                        <a:pt x="33122" y="357969"/>
                      </a:cubicBezTo>
                      <a:lnTo>
                        <a:pt x="202552" y="357969"/>
                      </a:lnTo>
                      <a:lnTo>
                        <a:pt x="371983" y="357969"/>
                      </a:lnTo>
                      <a:cubicBezTo>
                        <a:pt x="389817" y="357969"/>
                        <a:pt x="405104" y="346504"/>
                        <a:pt x="405104" y="332491"/>
                      </a:cubicBezTo>
                      <a:lnTo>
                        <a:pt x="405104" y="128665"/>
                      </a:lnTo>
                      <a:cubicBezTo>
                        <a:pt x="405104" y="128665"/>
                        <a:pt x="405104" y="127391"/>
                        <a:pt x="405104" y="127391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5" name="Freeform: Shape 1244">
                  <a:extLst>
                    <a:ext uri="{FF2B5EF4-FFF2-40B4-BE49-F238E27FC236}">
                      <a16:creationId xmlns:a16="http://schemas.microsoft.com/office/drawing/2014/main" id="{CBBE627D-07C0-4029-9F85-52B528318DFF}"/>
                    </a:ext>
                  </a:extLst>
                </p:cNvPr>
                <p:cNvSpPr/>
                <p:nvPr/>
              </p:nvSpPr>
              <p:spPr>
                <a:xfrm>
                  <a:off x="2021852" y="862967"/>
                  <a:ext cx="405104" cy="33121"/>
                </a:xfrm>
                <a:custGeom>
                  <a:avLst/>
                  <a:gdLst>
                    <a:gd name="connsiteX0" fmla="*/ 371983 w 405104"/>
                    <a:gd name="connsiteY0" fmla="*/ 16561 h 33121"/>
                    <a:gd name="connsiteX1" fmla="*/ 202552 w 405104"/>
                    <a:gd name="connsiteY1" fmla="*/ 16561 h 33121"/>
                    <a:gd name="connsiteX2" fmla="*/ 33122 w 405104"/>
                    <a:gd name="connsiteY2" fmla="*/ 16561 h 33121"/>
                    <a:gd name="connsiteX3" fmla="*/ 0 w 405104"/>
                    <a:gd name="connsiteY3" fmla="*/ 0 h 33121"/>
                    <a:gd name="connsiteX4" fmla="*/ 0 w 405104"/>
                    <a:gd name="connsiteY4" fmla="*/ 16561 h 33121"/>
                    <a:gd name="connsiteX5" fmla="*/ 33122 w 405104"/>
                    <a:gd name="connsiteY5" fmla="*/ 33122 h 33121"/>
                    <a:gd name="connsiteX6" fmla="*/ 202552 w 405104"/>
                    <a:gd name="connsiteY6" fmla="*/ 33122 h 33121"/>
                    <a:gd name="connsiteX7" fmla="*/ 371983 w 405104"/>
                    <a:gd name="connsiteY7" fmla="*/ 33122 h 33121"/>
                    <a:gd name="connsiteX8" fmla="*/ 405104 w 405104"/>
                    <a:gd name="connsiteY8" fmla="*/ 16561 h 33121"/>
                    <a:gd name="connsiteX9" fmla="*/ 405104 w 405104"/>
                    <a:gd name="connsiteY9" fmla="*/ 0 h 33121"/>
                    <a:gd name="connsiteX10" fmla="*/ 371983 w 405104"/>
                    <a:gd name="connsiteY10" fmla="*/ 16561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3121">
                      <a:moveTo>
                        <a:pt x="371983" y="16561"/>
                      </a:moveTo>
                      <a:lnTo>
                        <a:pt x="202552" y="16561"/>
                      </a:lnTo>
                      <a:lnTo>
                        <a:pt x="33122" y="16561"/>
                      </a:lnTo>
                      <a:cubicBezTo>
                        <a:pt x="15287" y="16561"/>
                        <a:pt x="0" y="8917"/>
                        <a:pt x="0" y="0"/>
                      </a:cubicBezTo>
                      <a:lnTo>
                        <a:pt x="0" y="16561"/>
                      </a:lnTo>
                      <a:cubicBezTo>
                        <a:pt x="0" y="25478"/>
                        <a:pt x="15287" y="33122"/>
                        <a:pt x="33122" y="33122"/>
                      </a:cubicBezTo>
                      <a:lnTo>
                        <a:pt x="202552" y="33122"/>
                      </a:lnTo>
                      <a:lnTo>
                        <a:pt x="371983" y="33122"/>
                      </a:lnTo>
                      <a:cubicBezTo>
                        <a:pt x="389817" y="33122"/>
                        <a:pt x="405104" y="25478"/>
                        <a:pt x="405104" y="16561"/>
                      </a:cubicBezTo>
                      <a:lnTo>
                        <a:pt x="405104" y="0"/>
                      </a:lnTo>
                      <a:cubicBezTo>
                        <a:pt x="403830" y="8917"/>
                        <a:pt x="389817" y="16561"/>
                        <a:pt x="371983" y="16561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02104347-946A-4769-B421-B32EF013BC10}"/>
                    </a:ext>
                  </a:extLst>
                </p:cNvPr>
                <p:cNvSpPr/>
                <p:nvPr/>
              </p:nvSpPr>
              <p:spPr>
                <a:xfrm>
                  <a:off x="2071534" y="603089"/>
                  <a:ext cx="303191" cy="216565"/>
                </a:xfrm>
                <a:custGeom>
                  <a:avLst/>
                  <a:gdLst>
                    <a:gd name="connsiteX0" fmla="*/ 303191 w 303191"/>
                    <a:gd name="connsiteY0" fmla="*/ 216565 h 216565"/>
                    <a:gd name="connsiteX1" fmla="*/ 303191 w 303191"/>
                    <a:gd name="connsiteY1" fmla="*/ 107009 h 216565"/>
                    <a:gd name="connsiteX2" fmla="*/ 303191 w 303191"/>
                    <a:gd name="connsiteY2" fmla="*/ 105735 h 216565"/>
                    <a:gd name="connsiteX3" fmla="*/ 151596 w 303191"/>
                    <a:gd name="connsiteY3" fmla="*/ 0 h 216565"/>
                    <a:gd name="connsiteX4" fmla="*/ 0 w 303191"/>
                    <a:gd name="connsiteY4" fmla="*/ 105735 h 216565"/>
                    <a:gd name="connsiteX5" fmla="*/ 0 w 303191"/>
                    <a:gd name="connsiteY5" fmla="*/ 107009 h 216565"/>
                    <a:gd name="connsiteX6" fmla="*/ 0 w 303191"/>
                    <a:gd name="connsiteY6" fmla="*/ 216565 h 216565"/>
                    <a:gd name="connsiteX7" fmla="*/ 303191 w 303191"/>
                    <a:gd name="connsiteY7" fmla="*/ 216565 h 216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16565">
                      <a:moveTo>
                        <a:pt x="303191" y="216565"/>
                      </a:moveTo>
                      <a:lnTo>
                        <a:pt x="303191" y="107009"/>
                      </a:lnTo>
                      <a:cubicBezTo>
                        <a:pt x="303191" y="107009"/>
                        <a:pt x="303191" y="105735"/>
                        <a:pt x="303191" y="105735"/>
                      </a:cubicBezTo>
                      <a:cubicBezTo>
                        <a:pt x="300644" y="47135"/>
                        <a:pt x="234400" y="0"/>
                        <a:pt x="151596" y="0"/>
                      </a:cubicBezTo>
                      <a:cubicBezTo>
                        <a:pt x="70065" y="0"/>
                        <a:pt x="2548" y="47135"/>
                        <a:pt x="0" y="105735"/>
                      </a:cubicBezTo>
                      <a:cubicBezTo>
                        <a:pt x="0" y="105735"/>
                        <a:pt x="0" y="107009"/>
                        <a:pt x="0" y="107009"/>
                      </a:cubicBezTo>
                      <a:lnTo>
                        <a:pt x="0" y="216565"/>
                      </a:lnTo>
                      <a:lnTo>
                        <a:pt x="303191" y="21656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13514887-72B0-4BFE-B856-D322E5E229C1}"/>
                    </a:ext>
                  </a:extLst>
                </p:cNvPr>
                <p:cNvSpPr/>
                <p:nvPr/>
              </p:nvSpPr>
              <p:spPr>
                <a:xfrm>
                  <a:off x="2071534" y="617102"/>
                  <a:ext cx="303191" cy="202552"/>
                </a:xfrm>
                <a:custGeom>
                  <a:avLst/>
                  <a:gdLst>
                    <a:gd name="connsiteX0" fmla="*/ 303191 w 303191"/>
                    <a:gd name="connsiteY0" fmla="*/ 202552 h 202552"/>
                    <a:gd name="connsiteX1" fmla="*/ 303191 w 303191"/>
                    <a:gd name="connsiteY1" fmla="*/ 100639 h 202552"/>
                    <a:gd name="connsiteX2" fmla="*/ 303191 w 303191"/>
                    <a:gd name="connsiteY2" fmla="*/ 99365 h 202552"/>
                    <a:gd name="connsiteX3" fmla="*/ 151596 w 303191"/>
                    <a:gd name="connsiteY3" fmla="*/ 0 h 202552"/>
                    <a:gd name="connsiteX4" fmla="*/ 0 w 303191"/>
                    <a:gd name="connsiteY4" fmla="*/ 99365 h 202552"/>
                    <a:gd name="connsiteX5" fmla="*/ 0 w 303191"/>
                    <a:gd name="connsiteY5" fmla="*/ 100639 h 202552"/>
                    <a:gd name="connsiteX6" fmla="*/ 0 w 303191"/>
                    <a:gd name="connsiteY6" fmla="*/ 202552 h 202552"/>
                    <a:gd name="connsiteX7" fmla="*/ 303191 w 303191"/>
                    <a:gd name="connsiteY7" fmla="*/ 202552 h 20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02552">
                      <a:moveTo>
                        <a:pt x="303191" y="202552"/>
                      </a:moveTo>
                      <a:lnTo>
                        <a:pt x="303191" y="100639"/>
                      </a:lnTo>
                      <a:cubicBezTo>
                        <a:pt x="303191" y="100639"/>
                        <a:pt x="303191" y="99365"/>
                        <a:pt x="303191" y="99365"/>
                      </a:cubicBezTo>
                      <a:cubicBezTo>
                        <a:pt x="300644" y="44587"/>
                        <a:pt x="234400" y="0"/>
                        <a:pt x="151596" y="0"/>
                      </a:cubicBezTo>
                      <a:cubicBezTo>
                        <a:pt x="70065" y="0"/>
                        <a:pt x="2548" y="44587"/>
                        <a:pt x="0" y="99365"/>
                      </a:cubicBezTo>
                      <a:cubicBezTo>
                        <a:pt x="0" y="99365"/>
                        <a:pt x="0" y="100639"/>
                        <a:pt x="0" y="100639"/>
                      </a:cubicBezTo>
                      <a:lnTo>
                        <a:pt x="0" y="202552"/>
                      </a:lnTo>
                      <a:lnTo>
                        <a:pt x="303191" y="202552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48" name="Graphic 6">
                  <a:extLst>
                    <a:ext uri="{FF2B5EF4-FFF2-40B4-BE49-F238E27FC236}">
                      <a16:creationId xmlns:a16="http://schemas.microsoft.com/office/drawing/2014/main" id="{3C4716AF-2933-4B47-B4C7-F47BE4598045}"/>
                    </a:ext>
                  </a:extLst>
                </p:cNvPr>
                <p:cNvGrpSpPr/>
                <p:nvPr/>
              </p:nvGrpSpPr>
              <p:grpSpPr>
                <a:xfrm>
                  <a:off x="1978382" y="242772"/>
                  <a:ext cx="492043" cy="425755"/>
                  <a:chOff x="1978382" y="242772"/>
                  <a:chExt cx="492043" cy="425755"/>
                </a:xfrm>
              </p:grpSpPr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D4777059-D6C2-4D06-AF77-C61546A5CE66}"/>
                      </a:ext>
                    </a:extLst>
                  </p:cNvPr>
                  <p:cNvSpPr/>
                  <p:nvPr/>
                </p:nvSpPr>
                <p:spPr>
                  <a:xfrm>
                    <a:off x="2085547" y="608184"/>
                    <a:ext cx="5095" cy="6369"/>
                  </a:xfrm>
                  <a:custGeom>
                    <a:avLst/>
                    <a:gdLst>
                      <a:gd name="connsiteX0" fmla="*/ 5096 w 5095"/>
                      <a:gd name="connsiteY0" fmla="*/ 0 h 6369"/>
                      <a:gd name="connsiteX1" fmla="*/ 0 w 5095"/>
                      <a:gd name="connsiteY1" fmla="*/ 6370 h 6369"/>
                      <a:gd name="connsiteX2" fmla="*/ 1274 w 5095"/>
                      <a:gd name="connsiteY2" fmla="*/ 6370 h 6369"/>
                      <a:gd name="connsiteX3" fmla="*/ 5096 w 5095"/>
                      <a:gd name="connsiteY3" fmla="*/ 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5" h="6369">
                        <a:moveTo>
                          <a:pt x="5096" y="0"/>
                        </a:moveTo>
                        <a:cubicBezTo>
                          <a:pt x="2548" y="1274"/>
                          <a:pt x="0" y="3822"/>
                          <a:pt x="0" y="6370"/>
                        </a:cubicBezTo>
                        <a:lnTo>
                          <a:pt x="1274" y="6370"/>
                        </a:lnTo>
                        <a:lnTo>
                          <a:pt x="5096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8A95D6E1-74B3-4549-8A46-D78C491544E6}"/>
                      </a:ext>
                    </a:extLst>
                  </p:cNvPr>
                  <p:cNvSpPr/>
                  <p:nvPr/>
                </p:nvSpPr>
                <p:spPr>
                  <a:xfrm>
                    <a:off x="2037893" y="372192"/>
                    <a:ext cx="384713" cy="228348"/>
                  </a:xfrm>
                  <a:custGeom>
                    <a:avLst/>
                    <a:gdLst>
                      <a:gd name="connsiteX0" fmla="*/ 57846 w 384713"/>
                      <a:gd name="connsiteY0" fmla="*/ 228349 h 228348"/>
                      <a:gd name="connsiteX1" fmla="*/ 10711 w 384713"/>
                      <a:gd name="connsiteY1" fmla="*/ 174845 h 228348"/>
                      <a:gd name="connsiteX2" fmla="*/ 145746 w 384713"/>
                      <a:gd name="connsiteY2" fmla="*/ 21975 h 228348"/>
                      <a:gd name="connsiteX3" fmla="*/ 238742 w 384713"/>
                      <a:gd name="connsiteY3" fmla="*/ 21975 h 228348"/>
                      <a:gd name="connsiteX4" fmla="*/ 373777 w 384713"/>
                      <a:gd name="connsiteY4" fmla="*/ 174845 h 228348"/>
                      <a:gd name="connsiteX5" fmla="*/ 326642 w 384713"/>
                      <a:gd name="connsiteY5" fmla="*/ 228349 h 228348"/>
                      <a:gd name="connsiteX6" fmla="*/ 57846 w 384713"/>
                      <a:gd name="connsiteY6" fmla="*/ 228349 h 228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4713" h="228348">
                        <a:moveTo>
                          <a:pt x="57846" y="228349"/>
                        </a:moveTo>
                        <a:cubicBezTo>
                          <a:pt x="6889" y="228349"/>
                          <a:pt x="-14767" y="204145"/>
                          <a:pt x="10711" y="174845"/>
                        </a:cubicBezTo>
                        <a:lnTo>
                          <a:pt x="145746" y="21975"/>
                        </a:lnTo>
                        <a:cubicBezTo>
                          <a:pt x="171224" y="-7325"/>
                          <a:pt x="213264" y="-7325"/>
                          <a:pt x="238742" y="21975"/>
                        </a:cubicBezTo>
                        <a:lnTo>
                          <a:pt x="373777" y="174845"/>
                        </a:lnTo>
                        <a:cubicBezTo>
                          <a:pt x="399255" y="204145"/>
                          <a:pt x="378872" y="228349"/>
                          <a:pt x="326642" y="228349"/>
                        </a:cubicBezTo>
                        <a:lnTo>
                          <a:pt x="57846" y="22834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0A0FF55C-BE1E-4067-80A8-20C1EA03F3DE}"/>
                      </a:ext>
                    </a:extLst>
                  </p:cNvPr>
                  <p:cNvSpPr/>
                  <p:nvPr/>
                </p:nvSpPr>
                <p:spPr>
                  <a:xfrm>
                    <a:off x="1978382" y="530476"/>
                    <a:ext cx="492043" cy="138051"/>
                  </a:xfrm>
                  <a:custGeom>
                    <a:avLst/>
                    <a:gdLst>
                      <a:gd name="connsiteX0" fmla="*/ 435835 w 492043"/>
                      <a:gd name="connsiteY0" fmla="*/ 136309 h 138051"/>
                      <a:gd name="connsiteX1" fmla="*/ 56209 w 492043"/>
                      <a:gd name="connsiteY1" fmla="*/ 136309 h 138051"/>
                      <a:gd name="connsiteX2" fmla="*/ 21813 w 492043"/>
                      <a:gd name="connsiteY2" fmla="*/ 121022 h 138051"/>
                      <a:gd name="connsiteX3" fmla="*/ 1431 w 492043"/>
                      <a:gd name="connsiteY3" fmla="*/ 70065 h 138051"/>
                      <a:gd name="connsiteX4" fmla="*/ 21813 w 492043"/>
                      <a:gd name="connsiteY4" fmla="*/ 34396 h 138051"/>
                      <a:gd name="connsiteX5" fmla="*/ 470231 w 492043"/>
                      <a:gd name="connsiteY5" fmla="*/ 34396 h 138051"/>
                      <a:gd name="connsiteX6" fmla="*/ 490613 w 492043"/>
                      <a:gd name="connsiteY6" fmla="*/ 70065 h 138051"/>
                      <a:gd name="connsiteX7" fmla="*/ 470231 w 492043"/>
                      <a:gd name="connsiteY7" fmla="*/ 121022 h 138051"/>
                      <a:gd name="connsiteX8" fmla="*/ 435835 w 492043"/>
                      <a:gd name="connsiteY8" fmla="*/ 136309 h 138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043" h="138051">
                        <a:moveTo>
                          <a:pt x="435835" y="136309"/>
                        </a:moveTo>
                        <a:cubicBezTo>
                          <a:pt x="304622" y="98091"/>
                          <a:pt x="187422" y="98091"/>
                          <a:pt x="56209" y="136309"/>
                        </a:cubicBezTo>
                        <a:cubicBezTo>
                          <a:pt x="42196" y="141404"/>
                          <a:pt x="26909" y="135035"/>
                          <a:pt x="21813" y="121022"/>
                        </a:cubicBezTo>
                        <a:cubicBezTo>
                          <a:pt x="14170" y="100639"/>
                          <a:pt x="9074" y="90448"/>
                          <a:pt x="1431" y="70065"/>
                        </a:cubicBezTo>
                        <a:cubicBezTo>
                          <a:pt x="-3665" y="57326"/>
                          <a:pt x="5252" y="40765"/>
                          <a:pt x="21813" y="34396"/>
                        </a:cubicBezTo>
                        <a:cubicBezTo>
                          <a:pt x="174683" y="-11465"/>
                          <a:pt x="317361" y="-11465"/>
                          <a:pt x="470231" y="34396"/>
                        </a:cubicBezTo>
                        <a:cubicBezTo>
                          <a:pt x="486791" y="39491"/>
                          <a:pt x="495709" y="56052"/>
                          <a:pt x="490613" y="70065"/>
                        </a:cubicBezTo>
                        <a:cubicBezTo>
                          <a:pt x="482970" y="90448"/>
                          <a:pt x="477874" y="100639"/>
                          <a:pt x="470231" y="121022"/>
                        </a:cubicBezTo>
                        <a:cubicBezTo>
                          <a:pt x="465135" y="135035"/>
                          <a:pt x="449848" y="141404"/>
                          <a:pt x="435835" y="13630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BFC1870C-A630-4722-A9C7-7E5AEFF83952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67183" y="267932"/>
                    <a:ext cx="127389" cy="127389"/>
                  </a:xfrm>
                  <a:custGeom>
                    <a:avLst/>
                    <a:gdLst>
                      <a:gd name="connsiteX0" fmla="*/ 127389 w 127389"/>
                      <a:gd name="connsiteY0" fmla="*/ 63695 h 127389"/>
                      <a:gd name="connsiteX1" fmla="*/ 63695 w 127389"/>
                      <a:gd name="connsiteY1" fmla="*/ 127389 h 127389"/>
                      <a:gd name="connsiteX2" fmla="*/ 0 w 127389"/>
                      <a:gd name="connsiteY2" fmla="*/ 63695 h 127389"/>
                      <a:gd name="connsiteX3" fmla="*/ 63695 w 127389"/>
                      <a:gd name="connsiteY3" fmla="*/ 0 h 127389"/>
                      <a:gd name="connsiteX4" fmla="*/ 127389 w 127389"/>
                      <a:gd name="connsiteY4" fmla="*/ 63695 h 12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389" h="127389">
                        <a:moveTo>
                          <a:pt x="127389" y="63695"/>
                        </a:moveTo>
                        <a:cubicBezTo>
                          <a:pt x="127389" y="98872"/>
                          <a:pt x="98872" y="127389"/>
                          <a:pt x="63695" y="127389"/>
                        </a:cubicBezTo>
                        <a:cubicBezTo>
                          <a:pt x="28517" y="127389"/>
                          <a:pt x="0" y="98872"/>
                          <a:pt x="0" y="63695"/>
                        </a:cubicBezTo>
                        <a:cubicBezTo>
                          <a:pt x="0" y="28517"/>
                          <a:pt x="28517" y="0"/>
                          <a:pt x="63695" y="0"/>
                        </a:cubicBezTo>
                        <a:cubicBezTo>
                          <a:pt x="98872" y="0"/>
                          <a:pt x="127389" y="28517"/>
                          <a:pt x="127389" y="63695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67C11408-287E-4CE8-91C6-B28F5DF5158A}"/>
                    </a:ext>
                  </a:extLst>
                </p:cNvPr>
                <p:cNvSpPr/>
                <p:nvPr/>
              </p:nvSpPr>
              <p:spPr>
                <a:xfrm>
                  <a:off x="1821847" y="962332"/>
                  <a:ext cx="808934" cy="808934"/>
                </a:xfrm>
                <a:custGeom>
                  <a:avLst/>
                  <a:gdLst>
                    <a:gd name="connsiteX0" fmla="*/ 703200 w 808934"/>
                    <a:gd name="connsiteY0" fmla="*/ 808935 h 808934"/>
                    <a:gd name="connsiteX1" fmla="*/ 105735 w 808934"/>
                    <a:gd name="connsiteY1" fmla="*/ 808935 h 808934"/>
                    <a:gd name="connsiteX2" fmla="*/ 0 w 808934"/>
                    <a:gd name="connsiteY2" fmla="*/ 703200 h 808934"/>
                    <a:gd name="connsiteX3" fmla="*/ 0 w 808934"/>
                    <a:gd name="connsiteY3" fmla="*/ 105735 h 808934"/>
                    <a:gd name="connsiteX4" fmla="*/ 105735 w 808934"/>
                    <a:gd name="connsiteY4" fmla="*/ 0 h 808934"/>
                    <a:gd name="connsiteX5" fmla="*/ 703200 w 808934"/>
                    <a:gd name="connsiteY5" fmla="*/ 0 h 808934"/>
                    <a:gd name="connsiteX6" fmla="*/ 808935 w 808934"/>
                    <a:gd name="connsiteY6" fmla="*/ 105735 h 808934"/>
                    <a:gd name="connsiteX7" fmla="*/ 808935 w 808934"/>
                    <a:gd name="connsiteY7" fmla="*/ 703200 h 808934"/>
                    <a:gd name="connsiteX8" fmla="*/ 703200 w 808934"/>
                    <a:gd name="connsiteY8" fmla="*/ 808935 h 80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8934" h="808934">
                      <a:moveTo>
                        <a:pt x="703200" y="808935"/>
                      </a:moveTo>
                      <a:lnTo>
                        <a:pt x="105735" y="808935"/>
                      </a:lnTo>
                      <a:cubicBezTo>
                        <a:pt x="47135" y="808935"/>
                        <a:pt x="0" y="761800"/>
                        <a:pt x="0" y="703200"/>
                      </a:cubicBezTo>
                      <a:lnTo>
                        <a:pt x="0" y="105735"/>
                      </a:lnTo>
                      <a:cubicBezTo>
                        <a:pt x="0" y="47135"/>
                        <a:pt x="47135" y="0"/>
                        <a:pt x="105735" y="0"/>
                      </a:cubicBezTo>
                      <a:lnTo>
                        <a:pt x="703200" y="0"/>
                      </a:lnTo>
                      <a:cubicBezTo>
                        <a:pt x="761800" y="0"/>
                        <a:pt x="808935" y="47135"/>
                        <a:pt x="808935" y="105735"/>
                      </a:cubicBezTo>
                      <a:lnTo>
                        <a:pt x="808935" y="703200"/>
                      </a:lnTo>
                      <a:cubicBezTo>
                        <a:pt x="807661" y="761800"/>
                        <a:pt x="760526" y="808935"/>
                        <a:pt x="703200" y="80893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50" name="Graphic 6">
                  <a:extLst>
                    <a:ext uri="{FF2B5EF4-FFF2-40B4-BE49-F238E27FC236}">
                      <a16:creationId xmlns:a16="http://schemas.microsoft.com/office/drawing/2014/main" id="{DEB40152-02B5-4166-9B9B-C2472231D7EA}"/>
                    </a:ext>
                  </a:extLst>
                </p:cNvPr>
                <p:cNvGrpSpPr/>
                <p:nvPr/>
              </p:nvGrpSpPr>
              <p:grpSpPr>
                <a:xfrm>
                  <a:off x="2509569" y="1082080"/>
                  <a:ext cx="354540" cy="553591"/>
                  <a:chOff x="2509569" y="1082080"/>
                  <a:chExt cx="354540" cy="553591"/>
                </a:xfrm>
              </p:grpSpPr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F3DCCE88-DD94-4FA2-9B79-35231B500725}"/>
                      </a:ext>
                    </a:extLst>
                  </p:cNvPr>
                  <p:cNvSpPr/>
                  <p:nvPr/>
                </p:nvSpPr>
                <p:spPr>
                  <a:xfrm>
                    <a:off x="2628234" y="1082080"/>
                    <a:ext cx="235875" cy="456060"/>
                  </a:xfrm>
                  <a:custGeom>
                    <a:avLst/>
                    <a:gdLst>
                      <a:gd name="connsiteX0" fmla="*/ 96817 w 235875"/>
                      <a:gd name="connsiteY0" fmla="*/ 19109 h 456060"/>
                      <a:gd name="connsiteX1" fmla="*/ 164335 w 235875"/>
                      <a:gd name="connsiteY1" fmla="*/ 63696 h 456060"/>
                      <a:gd name="connsiteX2" fmla="*/ 235674 w 235875"/>
                      <a:gd name="connsiteY2" fmla="*/ 220387 h 456060"/>
                      <a:gd name="connsiteX3" fmla="*/ 175800 w 235875"/>
                      <a:gd name="connsiteY3" fmla="*/ 382174 h 456060"/>
                      <a:gd name="connsiteX4" fmla="*/ 16561 w 235875"/>
                      <a:gd name="connsiteY4" fmla="*/ 456061 h 456060"/>
                      <a:gd name="connsiteX5" fmla="*/ 12739 w 235875"/>
                      <a:gd name="connsiteY5" fmla="*/ 392365 h 456060"/>
                      <a:gd name="connsiteX6" fmla="*/ 171978 w 235875"/>
                      <a:gd name="connsiteY6" fmla="*/ 221661 h 456060"/>
                      <a:gd name="connsiteX7" fmla="*/ 171978 w 235875"/>
                      <a:gd name="connsiteY7" fmla="*/ 221661 h 456060"/>
                      <a:gd name="connsiteX8" fmla="*/ 1274 w 235875"/>
                      <a:gd name="connsiteY8" fmla="*/ 63696 h 456060"/>
                      <a:gd name="connsiteX9" fmla="*/ 0 w 235875"/>
                      <a:gd name="connsiteY9" fmla="*/ 0 h 456060"/>
                      <a:gd name="connsiteX10" fmla="*/ 96817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96817" y="19109"/>
                        </a:moveTo>
                        <a:cubicBezTo>
                          <a:pt x="122296" y="29300"/>
                          <a:pt x="145226" y="44587"/>
                          <a:pt x="164335" y="63696"/>
                        </a:cubicBezTo>
                        <a:cubicBezTo>
                          <a:pt x="208922" y="105735"/>
                          <a:pt x="234400" y="160513"/>
                          <a:pt x="235674" y="220387"/>
                        </a:cubicBezTo>
                        <a:cubicBezTo>
                          <a:pt x="238222" y="280261"/>
                          <a:pt x="216565" y="337587"/>
                          <a:pt x="175800" y="382174"/>
                        </a:cubicBezTo>
                        <a:cubicBezTo>
                          <a:pt x="135035" y="426761"/>
                          <a:pt x="77709" y="453513"/>
                          <a:pt x="16561" y="456061"/>
                        </a:cubicBezTo>
                        <a:lnTo>
                          <a:pt x="12739" y="392365"/>
                        </a:lnTo>
                        <a:cubicBezTo>
                          <a:pt x="104461" y="387269"/>
                          <a:pt x="175800" y="310835"/>
                          <a:pt x="171978" y="221661"/>
                        </a:cubicBezTo>
                        <a:lnTo>
                          <a:pt x="171978" y="221661"/>
                        </a:lnTo>
                        <a:cubicBezTo>
                          <a:pt x="169430" y="132487"/>
                          <a:pt x="92996" y="62422"/>
                          <a:pt x="1274" y="63696"/>
                        </a:cubicBezTo>
                        <a:lnTo>
                          <a:pt x="0" y="0"/>
                        </a:lnTo>
                        <a:cubicBezTo>
                          <a:pt x="34396" y="0"/>
                          <a:pt x="66243" y="6370"/>
                          <a:pt x="96817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83" name="Graphic 6">
                    <a:extLst>
                      <a:ext uri="{FF2B5EF4-FFF2-40B4-BE49-F238E27FC236}">
                        <a16:creationId xmlns:a16="http://schemas.microsoft.com/office/drawing/2014/main" id="{8462EA90-18D5-4B08-8C48-6C47BF0F1A16}"/>
                      </a:ext>
                    </a:extLst>
                  </p:cNvPr>
                  <p:cNvGrpSpPr/>
                  <p:nvPr/>
                </p:nvGrpSpPr>
                <p:grpSpPr>
                  <a:xfrm>
                    <a:off x="2509569" y="1449066"/>
                    <a:ext cx="183825" cy="186605"/>
                    <a:chOff x="2509569" y="1449066"/>
                    <a:chExt cx="183825" cy="186605"/>
                  </a:xfrm>
                </p:grpSpPr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0F4B44D1-0D26-49E9-9DDF-B94937969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8169" y="1491006"/>
                      <a:ext cx="135225" cy="144665"/>
                    </a:xfrm>
                    <a:custGeom>
                      <a:avLst/>
                      <a:gdLst>
                        <a:gd name="connsiteX0" fmla="*/ 103187 w 135225"/>
                        <a:gd name="connsiteY0" fmla="*/ 0 h 144665"/>
                        <a:gd name="connsiteX1" fmla="*/ 119748 w 135225"/>
                        <a:gd name="connsiteY1" fmla="*/ 19109 h 144665"/>
                        <a:gd name="connsiteX2" fmla="*/ 135035 w 135225"/>
                        <a:gd name="connsiteY2" fmla="*/ 67517 h 144665"/>
                        <a:gd name="connsiteX3" fmla="*/ 112104 w 135225"/>
                        <a:gd name="connsiteY3" fmla="*/ 113378 h 144665"/>
                        <a:gd name="connsiteX4" fmla="*/ 94270 w 135225"/>
                        <a:gd name="connsiteY4" fmla="*/ 128665 h 144665"/>
                        <a:gd name="connsiteX5" fmla="*/ 0 w 135225"/>
                        <a:gd name="connsiteY5" fmla="*/ 121022 h 144665"/>
                        <a:gd name="connsiteX6" fmla="*/ 36944 w 135225"/>
                        <a:gd name="connsiteY6" fmla="*/ 89174 h 144665"/>
                        <a:gd name="connsiteX7" fmla="*/ 63696 w 135225"/>
                        <a:gd name="connsiteY7" fmla="*/ 91722 h 144665"/>
                        <a:gd name="connsiteX8" fmla="*/ 81531 w 135225"/>
                        <a:gd name="connsiteY8" fmla="*/ 76435 h 144665"/>
                        <a:gd name="connsiteX9" fmla="*/ 87900 w 135225"/>
                        <a:gd name="connsiteY9" fmla="*/ 63696 h 144665"/>
                        <a:gd name="connsiteX10" fmla="*/ 84078 w 135225"/>
                        <a:gd name="connsiteY10" fmla="*/ 49683 h 144665"/>
                        <a:gd name="connsiteX11" fmla="*/ 67517 w 135225"/>
                        <a:gd name="connsiteY11" fmla="*/ 30574 h 144665"/>
                        <a:gd name="connsiteX12" fmla="*/ 103187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103187" y="0"/>
                          </a:moveTo>
                          <a:lnTo>
                            <a:pt x="119748" y="19109"/>
                          </a:lnTo>
                          <a:cubicBezTo>
                            <a:pt x="131213" y="33122"/>
                            <a:pt x="136309" y="49683"/>
                            <a:pt x="135035" y="67517"/>
                          </a:cubicBezTo>
                          <a:cubicBezTo>
                            <a:pt x="133761" y="85352"/>
                            <a:pt x="124844" y="101913"/>
                            <a:pt x="112104" y="113378"/>
                          </a:cubicBezTo>
                          <a:lnTo>
                            <a:pt x="94270" y="128665"/>
                          </a:lnTo>
                          <a:cubicBezTo>
                            <a:pt x="66243" y="152870"/>
                            <a:pt x="22930" y="149048"/>
                            <a:pt x="0" y="121022"/>
                          </a:cubicBezTo>
                          <a:lnTo>
                            <a:pt x="36944" y="89174"/>
                          </a:lnTo>
                          <a:cubicBezTo>
                            <a:pt x="43313" y="96817"/>
                            <a:pt x="56052" y="98091"/>
                            <a:pt x="63696" y="91722"/>
                          </a:cubicBezTo>
                          <a:lnTo>
                            <a:pt x="81531" y="76435"/>
                          </a:lnTo>
                          <a:cubicBezTo>
                            <a:pt x="85352" y="72613"/>
                            <a:pt x="87900" y="68791"/>
                            <a:pt x="87900" y="63696"/>
                          </a:cubicBezTo>
                          <a:cubicBezTo>
                            <a:pt x="87900" y="58600"/>
                            <a:pt x="86626" y="53504"/>
                            <a:pt x="84078" y="49683"/>
                          </a:cubicBezTo>
                          <a:lnTo>
                            <a:pt x="67517" y="30574"/>
                          </a:lnTo>
                          <a:lnTo>
                            <a:pt x="10318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4A796FBD-C331-442B-8ED9-22DEE8597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9569" y="1449066"/>
                      <a:ext cx="153060" cy="126018"/>
                    </a:xfrm>
                    <a:custGeom>
                      <a:avLst/>
                      <a:gdLst>
                        <a:gd name="connsiteX0" fmla="*/ 111022 w 153060"/>
                        <a:gd name="connsiteY0" fmla="*/ 4996 h 126018"/>
                        <a:gd name="connsiteX1" fmla="*/ 136500 w 153060"/>
                        <a:gd name="connsiteY1" fmla="*/ 22831 h 126018"/>
                        <a:gd name="connsiteX2" fmla="*/ 153061 w 153060"/>
                        <a:gd name="connsiteY2" fmla="*/ 41940 h 126018"/>
                        <a:gd name="connsiteX3" fmla="*/ 116117 w 153060"/>
                        <a:gd name="connsiteY3" fmla="*/ 73788 h 126018"/>
                        <a:gd name="connsiteX4" fmla="*/ 99556 w 153060"/>
                        <a:gd name="connsiteY4" fmla="*/ 54679 h 126018"/>
                        <a:gd name="connsiteX5" fmla="*/ 72804 w 153060"/>
                        <a:gd name="connsiteY5" fmla="*/ 52131 h 126018"/>
                        <a:gd name="connsiteX6" fmla="*/ 54969 w 153060"/>
                        <a:gd name="connsiteY6" fmla="*/ 67418 h 126018"/>
                        <a:gd name="connsiteX7" fmla="*/ 48600 w 153060"/>
                        <a:gd name="connsiteY7" fmla="*/ 80157 h 126018"/>
                        <a:gd name="connsiteX8" fmla="*/ 52422 w 153060"/>
                        <a:gd name="connsiteY8" fmla="*/ 94170 h 126018"/>
                        <a:gd name="connsiteX9" fmla="*/ 15478 w 153060"/>
                        <a:gd name="connsiteY9" fmla="*/ 126018 h 126018"/>
                        <a:gd name="connsiteX10" fmla="*/ 191 w 153060"/>
                        <a:gd name="connsiteY10" fmla="*/ 77609 h 126018"/>
                        <a:gd name="connsiteX11" fmla="*/ 23122 w 153060"/>
                        <a:gd name="connsiteY11" fmla="*/ 31749 h 126018"/>
                        <a:gd name="connsiteX12" fmla="*/ 40956 w 153060"/>
                        <a:gd name="connsiteY12" fmla="*/ 16462 h 126018"/>
                        <a:gd name="connsiteX13" fmla="*/ 111022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111022" y="4996"/>
                          </a:moveTo>
                          <a:cubicBezTo>
                            <a:pt x="119939" y="8818"/>
                            <a:pt x="128856" y="15188"/>
                            <a:pt x="136500" y="22831"/>
                          </a:cubicBezTo>
                          <a:lnTo>
                            <a:pt x="153061" y="41940"/>
                          </a:lnTo>
                          <a:lnTo>
                            <a:pt x="116117" y="73788"/>
                          </a:lnTo>
                          <a:lnTo>
                            <a:pt x="99556" y="54679"/>
                          </a:lnTo>
                          <a:cubicBezTo>
                            <a:pt x="93187" y="47036"/>
                            <a:pt x="80448" y="45762"/>
                            <a:pt x="72804" y="52131"/>
                          </a:cubicBezTo>
                          <a:lnTo>
                            <a:pt x="54969" y="67418"/>
                          </a:lnTo>
                          <a:cubicBezTo>
                            <a:pt x="51148" y="71240"/>
                            <a:pt x="48600" y="75062"/>
                            <a:pt x="48600" y="80157"/>
                          </a:cubicBezTo>
                          <a:cubicBezTo>
                            <a:pt x="48600" y="85253"/>
                            <a:pt x="49874" y="90349"/>
                            <a:pt x="52422" y="94170"/>
                          </a:cubicBezTo>
                          <a:lnTo>
                            <a:pt x="15478" y="126018"/>
                          </a:lnTo>
                          <a:cubicBezTo>
                            <a:pt x="4013" y="112005"/>
                            <a:pt x="-1083" y="95444"/>
                            <a:pt x="191" y="77609"/>
                          </a:cubicBezTo>
                          <a:cubicBezTo>
                            <a:pt x="1465" y="59775"/>
                            <a:pt x="10382" y="43214"/>
                            <a:pt x="23122" y="31749"/>
                          </a:cubicBezTo>
                          <a:lnTo>
                            <a:pt x="40956" y="16462"/>
                          </a:lnTo>
                          <a:cubicBezTo>
                            <a:pt x="61339" y="-1373"/>
                            <a:pt x="89365" y="-3921"/>
                            <a:pt x="111022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BE1F4678-71BC-41CC-9E40-D7D0EF682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9723" y="1482494"/>
                      <a:ext cx="48870" cy="48870"/>
                    </a:xfrm>
                    <a:custGeom>
                      <a:avLst/>
                      <a:gdLst>
                        <a:gd name="connsiteX0" fmla="*/ 8511 w 48870"/>
                        <a:gd name="connsiteY0" fmla="*/ 5963 h 48870"/>
                        <a:gd name="connsiteX1" fmla="*/ 42907 w 48870"/>
                        <a:gd name="connsiteY1" fmla="*/ 8511 h 48870"/>
                        <a:gd name="connsiteX2" fmla="*/ 40359 w 48870"/>
                        <a:gd name="connsiteY2" fmla="*/ 42907 h 48870"/>
                        <a:gd name="connsiteX3" fmla="*/ 5963 w 48870"/>
                        <a:gd name="connsiteY3" fmla="*/ 40359 h 48870"/>
                        <a:gd name="connsiteX4" fmla="*/ 8511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8511" y="5963"/>
                          </a:moveTo>
                          <a:cubicBezTo>
                            <a:pt x="18702" y="-2954"/>
                            <a:pt x="33989" y="-1680"/>
                            <a:pt x="42907" y="8511"/>
                          </a:cubicBezTo>
                          <a:cubicBezTo>
                            <a:pt x="51824" y="18702"/>
                            <a:pt x="50550" y="33989"/>
                            <a:pt x="40359" y="42907"/>
                          </a:cubicBezTo>
                          <a:cubicBezTo>
                            <a:pt x="30168" y="51824"/>
                            <a:pt x="14881" y="50550"/>
                            <a:pt x="5963" y="40359"/>
                          </a:cubicBezTo>
                          <a:cubicBezTo>
                            <a:pt x="-2954" y="30168"/>
                            <a:pt x="-1680" y="14881"/>
                            <a:pt x="8511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EEAE5E3F-D5A4-4D78-B1C7-47BDB70551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102" y="1497615"/>
                      <a:ext cx="19370" cy="19902"/>
                    </a:xfrm>
                    <a:custGeom>
                      <a:avLst/>
                      <a:gdLst>
                        <a:gd name="connsiteX0" fmla="*/ 3049 w 19370"/>
                        <a:gd name="connsiteY0" fmla="*/ 2308 h 19902"/>
                        <a:gd name="connsiteX1" fmla="*/ 17063 w 19370"/>
                        <a:gd name="connsiteY1" fmla="*/ 3581 h 19902"/>
                        <a:gd name="connsiteX2" fmla="*/ 15789 w 19370"/>
                        <a:gd name="connsiteY2" fmla="*/ 17594 h 19902"/>
                        <a:gd name="connsiteX3" fmla="*/ 1776 w 19370"/>
                        <a:gd name="connsiteY3" fmla="*/ 16321 h 19902"/>
                        <a:gd name="connsiteX4" fmla="*/ 3049 w 19370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70" h="19902">
                          <a:moveTo>
                            <a:pt x="3049" y="2308"/>
                          </a:moveTo>
                          <a:cubicBezTo>
                            <a:pt x="6871" y="-1514"/>
                            <a:pt x="13241" y="-240"/>
                            <a:pt x="17063" y="3581"/>
                          </a:cubicBezTo>
                          <a:cubicBezTo>
                            <a:pt x="20884" y="7403"/>
                            <a:pt x="19610" y="13773"/>
                            <a:pt x="15789" y="17594"/>
                          </a:cubicBezTo>
                          <a:cubicBezTo>
                            <a:pt x="11967" y="21416"/>
                            <a:pt x="5597" y="20142"/>
                            <a:pt x="1776" y="16321"/>
                          </a:cubicBezTo>
                          <a:cubicBezTo>
                            <a:pt x="-772" y="11225"/>
                            <a:pt x="-772" y="6129"/>
                            <a:pt x="3049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251" name="Graphic 6">
                  <a:extLst>
                    <a:ext uri="{FF2B5EF4-FFF2-40B4-BE49-F238E27FC236}">
                      <a16:creationId xmlns:a16="http://schemas.microsoft.com/office/drawing/2014/main" id="{3DABDC28-1912-44A4-92D9-A334437D04B1}"/>
                    </a:ext>
                  </a:extLst>
                </p:cNvPr>
                <p:cNvGrpSpPr/>
                <p:nvPr/>
              </p:nvGrpSpPr>
              <p:grpSpPr>
                <a:xfrm>
                  <a:off x="1588519" y="1082080"/>
                  <a:ext cx="353266" cy="553591"/>
                  <a:chOff x="1588519" y="1082080"/>
                  <a:chExt cx="353266" cy="553591"/>
                </a:xfrm>
              </p:grpSpPr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393D8414-ADE1-4883-B9BA-029D1372F618}"/>
                      </a:ext>
                    </a:extLst>
                  </p:cNvPr>
                  <p:cNvSpPr/>
                  <p:nvPr/>
                </p:nvSpPr>
                <p:spPr>
                  <a:xfrm>
                    <a:off x="1588519" y="1082080"/>
                    <a:ext cx="235875" cy="456060"/>
                  </a:xfrm>
                  <a:custGeom>
                    <a:avLst/>
                    <a:gdLst>
                      <a:gd name="connsiteX0" fmla="*/ 139058 w 235875"/>
                      <a:gd name="connsiteY0" fmla="*/ 19109 h 456060"/>
                      <a:gd name="connsiteX1" fmla="*/ 71541 w 235875"/>
                      <a:gd name="connsiteY1" fmla="*/ 63696 h 456060"/>
                      <a:gd name="connsiteX2" fmla="*/ 202 w 235875"/>
                      <a:gd name="connsiteY2" fmla="*/ 220387 h 456060"/>
                      <a:gd name="connsiteX3" fmla="*/ 60076 w 235875"/>
                      <a:gd name="connsiteY3" fmla="*/ 382174 h 456060"/>
                      <a:gd name="connsiteX4" fmla="*/ 219315 w 235875"/>
                      <a:gd name="connsiteY4" fmla="*/ 456061 h 456060"/>
                      <a:gd name="connsiteX5" fmla="*/ 223137 w 235875"/>
                      <a:gd name="connsiteY5" fmla="*/ 392365 h 456060"/>
                      <a:gd name="connsiteX6" fmla="*/ 63898 w 235875"/>
                      <a:gd name="connsiteY6" fmla="*/ 221661 h 456060"/>
                      <a:gd name="connsiteX7" fmla="*/ 63898 w 235875"/>
                      <a:gd name="connsiteY7" fmla="*/ 221661 h 456060"/>
                      <a:gd name="connsiteX8" fmla="*/ 234602 w 235875"/>
                      <a:gd name="connsiteY8" fmla="*/ 63696 h 456060"/>
                      <a:gd name="connsiteX9" fmla="*/ 235876 w 235875"/>
                      <a:gd name="connsiteY9" fmla="*/ 0 h 456060"/>
                      <a:gd name="connsiteX10" fmla="*/ 139058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139058" y="19109"/>
                        </a:moveTo>
                        <a:cubicBezTo>
                          <a:pt x="113580" y="29300"/>
                          <a:pt x="90650" y="44587"/>
                          <a:pt x="71541" y="63696"/>
                        </a:cubicBezTo>
                        <a:cubicBezTo>
                          <a:pt x="26954" y="105735"/>
                          <a:pt x="1476" y="160513"/>
                          <a:pt x="202" y="220387"/>
                        </a:cubicBezTo>
                        <a:cubicBezTo>
                          <a:pt x="-2346" y="280261"/>
                          <a:pt x="19311" y="337587"/>
                          <a:pt x="60076" y="382174"/>
                        </a:cubicBezTo>
                        <a:cubicBezTo>
                          <a:pt x="100841" y="426761"/>
                          <a:pt x="158167" y="453513"/>
                          <a:pt x="219315" y="456061"/>
                        </a:cubicBezTo>
                        <a:lnTo>
                          <a:pt x="223137" y="392365"/>
                        </a:lnTo>
                        <a:cubicBezTo>
                          <a:pt x="131415" y="387269"/>
                          <a:pt x="60076" y="310835"/>
                          <a:pt x="63898" y="221661"/>
                        </a:cubicBezTo>
                        <a:lnTo>
                          <a:pt x="63898" y="221661"/>
                        </a:lnTo>
                        <a:cubicBezTo>
                          <a:pt x="66445" y="132487"/>
                          <a:pt x="142880" y="62422"/>
                          <a:pt x="234602" y="63696"/>
                        </a:cubicBezTo>
                        <a:lnTo>
                          <a:pt x="235876" y="0"/>
                        </a:lnTo>
                        <a:cubicBezTo>
                          <a:pt x="201480" y="0"/>
                          <a:pt x="168358" y="6370"/>
                          <a:pt x="139058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77" name="Graphic 6">
                    <a:extLst>
                      <a:ext uri="{FF2B5EF4-FFF2-40B4-BE49-F238E27FC236}">
                        <a16:creationId xmlns:a16="http://schemas.microsoft.com/office/drawing/2014/main" id="{354007B2-A98C-4EA7-888F-25E14B665AE0}"/>
                      </a:ext>
                    </a:extLst>
                  </p:cNvPr>
                  <p:cNvGrpSpPr/>
                  <p:nvPr/>
                </p:nvGrpSpPr>
                <p:grpSpPr>
                  <a:xfrm>
                    <a:off x="1757961" y="1449066"/>
                    <a:ext cx="183825" cy="186605"/>
                    <a:chOff x="1757961" y="1449066"/>
                    <a:chExt cx="183825" cy="186605"/>
                  </a:xfrm>
                </p:grpSpPr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3BD654B8-DED2-4490-AF1E-286A74813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7961" y="1491006"/>
                      <a:ext cx="135225" cy="144665"/>
                    </a:xfrm>
                    <a:custGeom>
                      <a:avLst/>
                      <a:gdLst>
                        <a:gd name="connsiteX0" fmla="*/ 32039 w 135225"/>
                        <a:gd name="connsiteY0" fmla="*/ 0 h 144665"/>
                        <a:gd name="connsiteX1" fmla="*/ 15478 w 135225"/>
                        <a:gd name="connsiteY1" fmla="*/ 19109 h 144665"/>
                        <a:gd name="connsiteX2" fmla="*/ 191 w 135225"/>
                        <a:gd name="connsiteY2" fmla="*/ 67517 h 144665"/>
                        <a:gd name="connsiteX3" fmla="*/ 23122 w 135225"/>
                        <a:gd name="connsiteY3" fmla="*/ 113378 h 144665"/>
                        <a:gd name="connsiteX4" fmla="*/ 40956 w 135225"/>
                        <a:gd name="connsiteY4" fmla="*/ 128665 h 144665"/>
                        <a:gd name="connsiteX5" fmla="*/ 135226 w 135225"/>
                        <a:gd name="connsiteY5" fmla="*/ 121022 h 144665"/>
                        <a:gd name="connsiteX6" fmla="*/ 98283 w 135225"/>
                        <a:gd name="connsiteY6" fmla="*/ 89174 h 144665"/>
                        <a:gd name="connsiteX7" fmla="*/ 71530 w 135225"/>
                        <a:gd name="connsiteY7" fmla="*/ 91722 h 144665"/>
                        <a:gd name="connsiteX8" fmla="*/ 53696 w 135225"/>
                        <a:gd name="connsiteY8" fmla="*/ 76435 h 144665"/>
                        <a:gd name="connsiteX9" fmla="*/ 47326 w 135225"/>
                        <a:gd name="connsiteY9" fmla="*/ 63696 h 144665"/>
                        <a:gd name="connsiteX10" fmla="*/ 51148 w 135225"/>
                        <a:gd name="connsiteY10" fmla="*/ 49683 h 144665"/>
                        <a:gd name="connsiteX11" fmla="*/ 67708 w 135225"/>
                        <a:gd name="connsiteY11" fmla="*/ 30574 h 144665"/>
                        <a:gd name="connsiteX12" fmla="*/ 32039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32039" y="0"/>
                          </a:moveTo>
                          <a:lnTo>
                            <a:pt x="15478" y="19109"/>
                          </a:lnTo>
                          <a:cubicBezTo>
                            <a:pt x="4013" y="33122"/>
                            <a:pt x="-1083" y="49683"/>
                            <a:pt x="191" y="67517"/>
                          </a:cubicBezTo>
                          <a:cubicBezTo>
                            <a:pt x="1465" y="85352"/>
                            <a:pt x="10382" y="101913"/>
                            <a:pt x="23122" y="113378"/>
                          </a:cubicBezTo>
                          <a:lnTo>
                            <a:pt x="40956" y="128665"/>
                          </a:lnTo>
                          <a:cubicBezTo>
                            <a:pt x="68982" y="152870"/>
                            <a:pt x="112295" y="149048"/>
                            <a:pt x="135226" y="121022"/>
                          </a:cubicBezTo>
                          <a:lnTo>
                            <a:pt x="98283" y="89174"/>
                          </a:lnTo>
                          <a:cubicBezTo>
                            <a:pt x="91913" y="96817"/>
                            <a:pt x="79174" y="98091"/>
                            <a:pt x="71530" y="91722"/>
                          </a:cubicBezTo>
                          <a:lnTo>
                            <a:pt x="53696" y="76435"/>
                          </a:lnTo>
                          <a:cubicBezTo>
                            <a:pt x="49874" y="72613"/>
                            <a:pt x="47326" y="68791"/>
                            <a:pt x="47326" y="63696"/>
                          </a:cubicBezTo>
                          <a:cubicBezTo>
                            <a:pt x="47326" y="58600"/>
                            <a:pt x="48600" y="53504"/>
                            <a:pt x="51148" y="49683"/>
                          </a:cubicBezTo>
                          <a:lnTo>
                            <a:pt x="67708" y="30574"/>
                          </a:lnTo>
                          <a:lnTo>
                            <a:pt x="32039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724F6543-5E7C-4FD3-AE8D-587EEB1F5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726" y="1449066"/>
                      <a:ext cx="153060" cy="126018"/>
                    </a:xfrm>
                    <a:custGeom>
                      <a:avLst/>
                      <a:gdLst>
                        <a:gd name="connsiteX0" fmla="*/ 42039 w 153060"/>
                        <a:gd name="connsiteY0" fmla="*/ 4996 h 126018"/>
                        <a:gd name="connsiteX1" fmla="*/ 16561 w 153060"/>
                        <a:gd name="connsiteY1" fmla="*/ 22831 h 126018"/>
                        <a:gd name="connsiteX2" fmla="*/ 0 w 153060"/>
                        <a:gd name="connsiteY2" fmla="*/ 41940 h 126018"/>
                        <a:gd name="connsiteX3" fmla="*/ 36943 w 153060"/>
                        <a:gd name="connsiteY3" fmla="*/ 73788 h 126018"/>
                        <a:gd name="connsiteX4" fmla="*/ 53504 w 153060"/>
                        <a:gd name="connsiteY4" fmla="*/ 54679 h 126018"/>
                        <a:gd name="connsiteX5" fmla="*/ 80257 w 153060"/>
                        <a:gd name="connsiteY5" fmla="*/ 52131 h 126018"/>
                        <a:gd name="connsiteX6" fmla="*/ 98091 w 153060"/>
                        <a:gd name="connsiteY6" fmla="*/ 67418 h 126018"/>
                        <a:gd name="connsiteX7" fmla="*/ 104461 w 153060"/>
                        <a:gd name="connsiteY7" fmla="*/ 80157 h 126018"/>
                        <a:gd name="connsiteX8" fmla="*/ 100639 w 153060"/>
                        <a:gd name="connsiteY8" fmla="*/ 94170 h 126018"/>
                        <a:gd name="connsiteX9" fmla="*/ 137583 w 153060"/>
                        <a:gd name="connsiteY9" fmla="*/ 126018 h 126018"/>
                        <a:gd name="connsiteX10" fmla="*/ 152870 w 153060"/>
                        <a:gd name="connsiteY10" fmla="*/ 77609 h 126018"/>
                        <a:gd name="connsiteX11" fmla="*/ 129939 w 153060"/>
                        <a:gd name="connsiteY11" fmla="*/ 31749 h 126018"/>
                        <a:gd name="connsiteX12" fmla="*/ 112104 w 153060"/>
                        <a:gd name="connsiteY12" fmla="*/ 16462 h 126018"/>
                        <a:gd name="connsiteX13" fmla="*/ 42039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42039" y="4996"/>
                          </a:moveTo>
                          <a:cubicBezTo>
                            <a:pt x="33122" y="8818"/>
                            <a:pt x="24204" y="15188"/>
                            <a:pt x="16561" y="22831"/>
                          </a:cubicBezTo>
                          <a:lnTo>
                            <a:pt x="0" y="41940"/>
                          </a:lnTo>
                          <a:lnTo>
                            <a:pt x="36943" y="73788"/>
                          </a:lnTo>
                          <a:lnTo>
                            <a:pt x="53504" y="54679"/>
                          </a:lnTo>
                          <a:cubicBezTo>
                            <a:pt x="59874" y="47036"/>
                            <a:pt x="72613" y="45762"/>
                            <a:pt x="80257" y="52131"/>
                          </a:cubicBezTo>
                          <a:lnTo>
                            <a:pt x="98091" y="67418"/>
                          </a:lnTo>
                          <a:cubicBezTo>
                            <a:pt x="101913" y="71240"/>
                            <a:pt x="104461" y="75062"/>
                            <a:pt x="104461" y="80157"/>
                          </a:cubicBezTo>
                          <a:cubicBezTo>
                            <a:pt x="104461" y="85253"/>
                            <a:pt x="103187" y="90349"/>
                            <a:pt x="100639" y="94170"/>
                          </a:cubicBezTo>
                          <a:lnTo>
                            <a:pt x="137583" y="126018"/>
                          </a:lnTo>
                          <a:cubicBezTo>
                            <a:pt x="149048" y="112005"/>
                            <a:pt x="154143" y="95444"/>
                            <a:pt x="152870" y="77609"/>
                          </a:cubicBezTo>
                          <a:cubicBezTo>
                            <a:pt x="151596" y="59775"/>
                            <a:pt x="142678" y="43214"/>
                            <a:pt x="129939" y="31749"/>
                          </a:cubicBezTo>
                          <a:lnTo>
                            <a:pt x="112104" y="16462"/>
                          </a:lnTo>
                          <a:cubicBezTo>
                            <a:pt x="91722" y="-1373"/>
                            <a:pt x="64969" y="-3921"/>
                            <a:pt x="42039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0" name="Freeform: Shape 1279">
                      <a:extLst>
                        <a:ext uri="{FF2B5EF4-FFF2-40B4-BE49-F238E27FC236}">
                          <a16:creationId xmlns:a16="http://schemas.microsoft.com/office/drawing/2014/main" id="{2ED52946-700D-4DFC-831D-AB7AC6FBF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36" y="1482494"/>
                      <a:ext cx="48870" cy="48870"/>
                    </a:xfrm>
                    <a:custGeom>
                      <a:avLst/>
                      <a:gdLst>
                        <a:gd name="connsiteX0" fmla="*/ 40359 w 48870"/>
                        <a:gd name="connsiteY0" fmla="*/ 5963 h 48870"/>
                        <a:gd name="connsiteX1" fmla="*/ 5963 w 48870"/>
                        <a:gd name="connsiteY1" fmla="*/ 8511 h 48870"/>
                        <a:gd name="connsiteX2" fmla="*/ 8511 w 48870"/>
                        <a:gd name="connsiteY2" fmla="*/ 42907 h 48870"/>
                        <a:gd name="connsiteX3" fmla="*/ 42907 w 48870"/>
                        <a:gd name="connsiteY3" fmla="*/ 40359 h 48870"/>
                        <a:gd name="connsiteX4" fmla="*/ 40359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40359" y="5963"/>
                          </a:moveTo>
                          <a:cubicBezTo>
                            <a:pt x="30168" y="-2954"/>
                            <a:pt x="14881" y="-1680"/>
                            <a:pt x="5963" y="8511"/>
                          </a:cubicBezTo>
                          <a:cubicBezTo>
                            <a:pt x="-2954" y="18702"/>
                            <a:pt x="-1680" y="33989"/>
                            <a:pt x="8511" y="42907"/>
                          </a:cubicBezTo>
                          <a:cubicBezTo>
                            <a:pt x="18702" y="51824"/>
                            <a:pt x="33990" y="50550"/>
                            <a:pt x="42907" y="40359"/>
                          </a:cubicBezTo>
                          <a:cubicBezTo>
                            <a:pt x="51824" y="30168"/>
                            <a:pt x="50550" y="14881"/>
                            <a:pt x="40359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1" name="Freeform: Shape 1280">
                      <a:extLst>
                        <a:ext uri="{FF2B5EF4-FFF2-40B4-BE49-F238E27FC236}">
                          <a16:creationId xmlns:a16="http://schemas.microsoft.com/office/drawing/2014/main" id="{194AACA7-E6F1-4A03-86F7-DA52D093F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7883" y="1497615"/>
                      <a:ext cx="19902" cy="19902"/>
                    </a:xfrm>
                    <a:custGeom>
                      <a:avLst/>
                      <a:gdLst>
                        <a:gd name="connsiteX0" fmla="*/ 16321 w 19902"/>
                        <a:gd name="connsiteY0" fmla="*/ 2308 h 19902"/>
                        <a:gd name="connsiteX1" fmla="*/ 2308 w 19902"/>
                        <a:gd name="connsiteY1" fmla="*/ 3581 h 19902"/>
                        <a:gd name="connsiteX2" fmla="*/ 3582 w 19902"/>
                        <a:gd name="connsiteY2" fmla="*/ 17594 h 19902"/>
                        <a:gd name="connsiteX3" fmla="*/ 17594 w 19902"/>
                        <a:gd name="connsiteY3" fmla="*/ 16321 h 19902"/>
                        <a:gd name="connsiteX4" fmla="*/ 16321 w 19902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2" h="19902">
                          <a:moveTo>
                            <a:pt x="16321" y="2308"/>
                          </a:moveTo>
                          <a:cubicBezTo>
                            <a:pt x="12499" y="-1514"/>
                            <a:pt x="6129" y="-240"/>
                            <a:pt x="2308" y="3581"/>
                          </a:cubicBezTo>
                          <a:cubicBezTo>
                            <a:pt x="-1514" y="7403"/>
                            <a:pt x="-240" y="13773"/>
                            <a:pt x="3582" y="17594"/>
                          </a:cubicBezTo>
                          <a:cubicBezTo>
                            <a:pt x="7403" y="21416"/>
                            <a:pt x="13773" y="20142"/>
                            <a:pt x="17594" y="16321"/>
                          </a:cubicBezTo>
                          <a:cubicBezTo>
                            <a:pt x="21416" y="11225"/>
                            <a:pt x="20142" y="6129"/>
                            <a:pt x="16321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252" name="Freeform: Shape 1251">
                  <a:extLst>
                    <a:ext uri="{FF2B5EF4-FFF2-40B4-BE49-F238E27FC236}">
                      <a16:creationId xmlns:a16="http://schemas.microsoft.com/office/drawing/2014/main" id="{CE17F389-4804-4612-8E2E-C27912457EE5}"/>
                    </a:ext>
                  </a:extLst>
                </p:cNvPr>
                <p:cNvSpPr/>
                <p:nvPr/>
              </p:nvSpPr>
              <p:spPr>
                <a:xfrm>
                  <a:off x="2221856" y="963606"/>
                  <a:ext cx="3821" cy="807660"/>
                </a:xfrm>
                <a:custGeom>
                  <a:avLst/>
                  <a:gdLst>
                    <a:gd name="connsiteX0" fmla="*/ 0 w 3821"/>
                    <a:gd name="connsiteY0" fmla="*/ 0 h 807660"/>
                    <a:gd name="connsiteX1" fmla="*/ 3822 w 3821"/>
                    <a:gd name="connsiteY1" fmla="*/ 807661 h 80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1" h="807660">
                      <a:moveTo>
                        <a:pt x="0" y="0"/>
                      </a:moveTo>
                      <a:lnTo>
                        <a:pt x="3822" y="807661"/>
                      </a:lnTo>
                    </a:path>
                  </a:pathLst>
                </a:custGeom>
                <a:ln w="11215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3" name="Freeform: Shape 1252">
                  <a:extLst>
                    <a:ext uri="{FF2B5EF4-FFF2-40B4-BE49-F238E27FC236}">
                      <a16:creationId xmlns:a16="http://schemas.microsoft.com/office/drawing/2014/main" id="{A4F619A3-6088-41E4-B8BC-D9CB38E60F96}"/>
                    </a:ext>
                  </a:extLst>
                </p:cNvPr>
                <p:cNvSpPr/>
                <p:nvPr/>
              </p:nvSpPr>
              <p:spPr>
                <a:xfrm>
                  <a:off x="2393834" y="1018384"/>
                  <a:ext cx="183443" cy="150321"/>
                </a:xfrm>
                <a:custGeom>
                  <a:avLst/>
                  <a:gdLst>
                    <a:gd name="connsiteX0" fmla="*/ 143952 w 183443"/>
                    <a:gd name="connsiteY0" fmla="*/ 150322 h 150321"/>
                    <a:gd name="connsiteX1" fmla="*/ 39491 w 183443"/>
                    <a:gd name="connsiteY1" fmla="*/ 150322 h 150321"/>
                    <a:gd name="connsiteX2" fmla="*/ 0 w 183443"/>
                    <a:gd name="connsiteY2" fmla="*/ 110830 h 150321"/>
                    <a:gd name="connsiteX3" fmla="*/ 0 w 183443"/>
                    <a:gd name="connsiteY3" fmla="*/ 39491 h 150321"/>
                    <a:gd name="connsiteX4" fmla="*/ 39491 w 183443"/>
                    <a:gd name="connsiteY4" fmla="*/ 0 h 150321"/>
                    <a:gd name="connsiteX5" fmla="*/ 143952 w 183443"/>
                    <a:gd name="connsiteY5" fmla="*/ 0 h 150321"/>
                    <a:gd name="connsiteX6" fmla="*/ 183443 w 183443"/>
                    <a:gd name="connsiteY6" fmla="*/ 39491 h 150321"/>
                    <a:gd name="connsiteX7" fmla="*/ 183443 w 183443"/>
                    <a:gd name="connsiteY7" fmla="*/ 110830 h 150321"/>
                    <a:gd name="connsiteX8" fmla="*/ 143952 w 183443"/>
                    <a:gd name="connsiteY8" fmla="*/ 150322 h 15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43" h="150321">
                      <a:moveTo>
                        <a:pt x="143952" y="150322"/>
                      </a:moveTo>
                      <a:lnTo>
                        <a:pt x="39491" y="150322"/>
                      </a:lnTo>
                      <a:cubicBezTo>
                        <a:pt x="17835" y="150322"/>
                        <a:pt x="0" y="132487"/>
                        <a:pt x="0" y="110830"/>
                      </a:cubicBezTo>
                      <a:lnTo>
                        <a:pt x="0" y="39491"/>
                      </a:lnTo>
                      <a:cubicBezTo>
                        <a:pt x="0" y="17835"/>
                        <a:pt x="17835" y="0"/>
                        <a:pt x="39491" y="0"/>
                      </a:cubicBezTo>
                      <a:lnTo>
                        <a:pt x="143952" y="0"/>
                      </a:lnTo>
                      <a:cubicBezTo>
                        <a:pt x="165609" y="0"/>
                        <a:pt x="183443" y="17835"/>
                        <a:pt x="183443" y="39491"/>
                      </a:cubicBezTo>
                      <a:lnTo>
                        <a:pt x="183443" y="110830"/>
                      </a:lnTo>
                      <a:cubicBezTo>
                        <a:pt x="183443" y="132487"/>
                        <a:pt x="165609" y="150322"/>
                        <a:pt x="143952" y="150322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4" name="Freeform: Shape 1253">
                  <a:extLst>
                    <a:ext uri="{FF2B5EF4-FFF2-40B4-BE49-F238E27FC236}">
                      <a16:creationId xmlns:a16="http://schemas.microsoft.com/office/drawing/2014/main" id="{C9D50DBC-D581-48CE-AE30-DA9FCBC1663B}"/>
                    </a:ext>
                  </a:extLst>
                </p:cNvPr>
                <p:cNvSpPr/>
                <p:nvPr/>
              </p:nvSpPr>
              <p:spPr>
                <a:xfrm>
                  <a:off x="2386191" y="999275"/>
                  <a:ext cx="198730" cy="42039"/>
                </a:xfrm>
                <a:custGeom>
                  <a:avLst/>
                  <a:gdLst>
                    <a:gd name="connsiteX0" fmla="*/ 198731 w 198730"/>
                    <a:gd name="connsiteY0" fmla="*/ 42039 h 42039"/>
                    <a:gd name="connsiteX1" fmla="*/ 0 w 198730"/>
                    <a:gd name="connsiteY1" fmla="*/ 42039 h 42039"/>
                    <a:gd name="connsiteX2" fmla="*/ 8917 w 198730"/>
                    <a:gd name="connsiteY2" fmla="*/ 12739 h 42039"/>
                    <a:gd name="connsiteX3" fmla="*/ 29300 w 198730"/>
                    <a:gd name="connsiteY3" fmla="*/ 0 h 42039"/>
                    <a:gd name="connsiteX4" fmla="*/ 170704 w 198730"/>
                    <a:gd name="connsiteY4" fmla="*/ 0 h 42039"/>
                    <a:gd name="connsiteX5" fmla="*/ 198731 w 198730"/>
                    <a:gd name="connsiteY5" fmla="*/ 42039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730" h="42039">
                      <a:moveTo>
                        <a:pt x="198731" y="42039"/>
                      </a:moveTo>
                      <a:lnTo>
                        <a:pt x="0" y="42039"/>
                      </a:lnTo>
                      <a:cubicBezTo>
                        <a:pt x="0" y="30574"/>
                        <a:pt x="3822" y="20383"/>
                        <a:pt x="8917" y="12739"/>
                      </a:cubicBezTo>
                      <a:cubicBezTo>
                        <a:pt x="14013" y="5096"/>
                        <a:pt x="21656" y="0"/>
                        <a:pt x="29300" y="0"/>
                      </a:cubicBezTo>
                      <a:lnTo>
                        <a:pt x="170704" y="0"/>
                      </a:lnTo>
                      <a:cubicBezTo>
                        <a:pt x="185991" y="1274"/>
                        <a:pt x="198731" y="19109"/>
                        <a:pt x="198731" y="42039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55" name="Graphic 6">
                  <a:extLst>
                    <a:ext uri="{FF2B5EF4-FFF2-40B4-BE49-F238E27FC236}">
                      <a16:creationId xmlns:a16="http://schemas.microsoft.com/office/drawing/2014/main" id="{19BF2865-D8DD-4DF8-A09D-1F0DF43F6BFC}"/>
                    </a:ext>
                  </a:extLst>
                </p:cNvPr>
                <p:cNvGrpSpPr/>
                <p:nvPr/>
              </p:nvGrpSpPr>
              <p:grpSpPr>
                <a:xfrm>
                  <a:off x="2423134" y="1045136"/>
                  <a:ext cx="128665" cy="113378"/>
                  <a:chOff x="2423134" y="1045136"/>
                  <a:chExt cx="128665" cy="113378"/>
                </a:xfrm>
                <a:solidFill>
                  <a:srgbClr val="69FF77"/>
                </a:solidFill>
              </p:grpSpPr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58FDFC2B-0F98-4884-BA39-E20415F567D3}"/>
                      </a:ext>
                    </a:extLst>
                  </p:cNvPr>
                  <p:cNvSpPr/>
                  <p:nvPr/>
                </p:nvSpPr>
                <p:spPr>
                  <a:xfrm>
                    <a:off x="2490652" y="1110106"/>
                    <a:ext cx="17834" cy="17834"/>
                  </a:xfrm>
                  <a:custGeom>
                    <a:avLst/>
                    <a:gdLst>
                      <a:gd name="connsiteX0" fmla="*/ 8918 w 17834"/>
                      <a:gd name="connsiteY0" fmla="*/ 0 h 17834"/>
                      <a:gd name="connsiteX1" fmla="*/ 0 w 17834"/>
                      <a:gd name="connsiteY1" fmla="*/ 8917 h 17834"/>
                      <a:gd name="connsiteX2" fmla="*/ 8918 w 17834"/>
                      <a:gd name="connsiteY2" fmla="*/ 17835 h 17834"/>
                      <a:gd name="connsiteX3" fmla="*/ 17835 w 17834"/>
                      <a:gd name="connsiteY3" fmla="*/ 8917 h 17834"/>
                      <a:gd name="connsiteX4" fmla="*/ 8918 w 17834"/>
                      <a:gd name="connsiteY4" fmla="*/ 0 h 17834"/>
                      <a:gd name="connsiteX5" fmla="*/ 15287 w 17834"/>
                      <a:gd name="connsiteY5" fmla="*/ 6370 h 17834"/>
                      <a:gd name="connsiteX6" fmla="*/ 11465 w 17834"/>
                      <a:gd name="connsiteY6" fmla="*/ 7643 h 17834"/>
                      <a:gd name="connsiteX7" fmla="*/ 8918 w 17834"/>
                      <a:gd name="connsiteY7" fmla="*/ 6370 h 17834"/>
                      <a:gd name="connsiteX8" fmla="*/ 8918 w 17834"/>
                      <a:gd name="connsiteY8" fmla="*/ 2548 h 17834"/>
                      <a:gd name="connsiteX9" fmla="*/ 15287 w 17834"/>
                      <a:gd name="connsiteY9" fmla="*/ 6370 h 17834"/>
                      <a:gd name="connsiteX10" fmla="*/ 7644 w 17834"/>
                      <a:gd name="connsiteY10" fmla="*/ 8917 h 17834"/>
                      <a:gd name="connsiteX11" fmla="*/ 8918 w 17834"/>
                      <a:gd name="connsiteY11" fmla="*/ 7643 h 17834"/>
                      <a:gd name="connsiteX12" fmla="*/ 10191 w 17834"/>
                      <a:gd name="connsiteY12" fmla="*/ 8917 h 17834"/>
                      <a:gd name="connsiteX13" fmla="*/ 8918 w 17834"/>
                      <a:gd name="connsiteY13" fmla="*/ 10191 h 17834"/>
                      <a:gd name="connsiteX14" fmla="*/ 7644 w 17834"/>
                      <a:gd name="connsiteY14" fmla="*/ 8917 h 17834"/>
                      <a:gd name="connsiteX15" fmla="*/ 8918 w 17834"/>
                      <a:gd name="connsiteY15" fmla="*/ 2548 h 17834"/>
                      <a:gd name="connsiteX16" fmla="*/ 8918 w 17834"/>
                      <a:gd name="connsiteY16" fmla="*/ 6370 h 17834"/>
                      <a:gd name="connsiteX17" fmla="*/ 6370 w 17834"/>
                      <a:gd name="connsiteY17" fmla="*/ 7643 h 17834"/>
                      <a:gd name="connsiteX18" fmla="*/ 2548 w 17834"/>
                      <a:gd name="connsiteY18" fmla="*/ 6370 h 17834"/>
                      <a:gd name="connsiteX19" fmla="*/ 8918 w 17834"/>
                      <a:gd name="connsiteY19" fmla="*/ 2548 h 17834"/>
                      <a:gd name="connsiteX20" fmla="*/ 2548 w 17834"/>
                      <a:gd name="connsiteY20" fmla="*/ 8917 h 17834"/>
                      <a:gd name="connsiteX21" fmla="*/ 2548 w 17834"/>
                      <a:gd name="connsiteY21" fmla="*/ 7643 h 17834"/>
                      <a:gd name="connsiteX22" fmla="*/ 6370 w 17834"/>
                      <a:gd name="connsiteY22" fmla="*/ 8917 h 17834"/>
                      <a:gd name="connsiteX23" fmla="*/ 6370 w 17834"/>
                      <a:gd name="connsiteY23" fmla="*/ 8917 h 17834"/>
                      <a:gd name="connsiteX24" fmla="*/ 7644 w 17834"/>
                      <a:gd name="connsiteY24" fmla="*/ 10191 h 17834"/>
                      <a:gd name="connsiteX25" fmla="*/ 5096 w 17834"/>
                      <a:gd name="connsiteY25" fmla="*/ 12739 h 17834"/>
                      <a:gd name="connsiteX26" fmla="*/ 2548 w 17834"/>
                      <a:gd name="connsiteY26" fmla="*/ 8917 h 17834"/>
                      <a:gd name="connsiteX27" fmla="*/ 5096 w 17834"/>
                      <a:gd name="connsiteY27" fmla="*/ 14013 h 17834"/>
                      <a:gd name="connsiteX28" fmla="*/ 7644 w 17834"/>
                      <a:gd name="connsiteY28" fmla="*/ 11465 h 17834"/>
                      <a:gd name="connsiteX29" fmla="*/ 8918 w 17834"/>
                      <a:gd name="connsiteY29" fmla="*/ 11465 h 17834"/>
                      <a:gd name="connsiteX30" fmla="*/ 10191 w 17834"/>
                      <a:gd name="connsiteY30" fmla="*/ 11465 h 17834"/>
                      <a:gd name="connsiteX31" fmla="*/ 12739 w 17834"/>
                      <a:gd name="connsiteY31" fmla="*/ 14013 h 17834"/>
                      <a:gd name="connsiteX32" fmla="*/ 8918 w 17834"/>
                      <a:gd name="connsiteY32" fmla="*/ 15287 h 17834"/>
                      <a:gd name="connsiteX33" fmla="*/ 5096 w 17834"/>
                      <a:gd name="connsiteY33" fmla="*/ 14013 h 17834"/>
                      <a:gd name="connsiteX34" fmla="*/ 12739 w 17834"/>
                      <a:gd name="connsiteY34" fmla="*/ 14013 h 17834"/>
                      <a:gd name="connsiteX35" fmla="*/ 10191 w 17834"/>
                      <a:gd name="connsiteY35" fmla="*/ 11465 h 17834"/>
                      <a:gd name="connsiteX36" fmla="*/ 11465 w 17834"/>
                      <a:gd name="connsiteY36" fmla="*/ 8917 h 17834"/>
                      <a:gd name="connsiteX37" fmla="*/ 11465 w 17834"/>
                      <a:gd name="connsiteY37" fmla="*/ 8917 h 17834"/>
                      <a:gd name="connsiteX38" fmla="*/ 15287 w 17834"/>
                      <a:gd name="connsiteY38" fmla="*/ 7643 h 17834"/>
                      <a:gd name="connsiteX39" fmla="*/ 15287 w 17834"/>
                      <a:gd name="connsiteY39" fmla="*/ 8917 h 17834"/>
                      <a:gd name="connsiteX40" fmla="*/ 12739 w 17834"/>
                      <a:gd name="connsiteY40" fmla="*/ 14013 h 1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7834" h="17834">
                        <a:moveTo>
                          <a:pt x="8918" y="0"/>
                        </a:moveTo>
                        <a:cubicBezTo>
                          <a:pt x="3822" y="0"/>
                          <a:pt x="0" y="3822"/>
                          <a:pt x="0" y="8917"/>
                        </a:cubicBezTo>
                        <a:cubicBezTo>
                          <a:pt x="0" y="14013"/>
                          <a:pt x="3822" y="17835"/>
                          <a:pt x="8918" y="17835"/>
                        </a:cubicBezTo>
                        <a:cubicBezTo>
                          <a:pt x="14013" y="17835"/>
                          <a:pt x="17835" y="14013"/>
                          <a:pt x="17835" y="8917"/>
                        </a:cubicBezTo>
                        <a:cubicBezTo>
                          <a:pt x="17835" y="3822"/>
                          <a:pt x="14013" y="0"/>
                          <a:pt x="8918" y="0"/>
                        </a:cubicBezTo>
                        <a:close/>
                        <a:moveTo>
                          <a:pt x="15287" y="6370"/>
                        </a:moveTo>
                        <a:lnTo>
                          <a:pt x="11465" y="7643"/>
                        </a:lnTo>
                        <a:cubicBezTo>
                          <a:pt x="11465" y="6370"/>
                          <a:pt x="10191" y="6370"/>
                          <a:pt x="8918" y="6370"/>
                        </a:cubicBezTo>
                        <a:lnTo>
                          <a:pt x="8918" y="2548"/>
                        </a:lnTo>
                        <a:cubicBezTo>
                          <a:pt x="11465" y="2548"/>
                          <a:pt x="14013" y="3822"/>
                          <a:pt x="15287" y="6370"/>
                        </a:cubicBezTo>
                        <a:close/>
                        <a:moveTo>
                          <a:pt x="7644" y="8917"/>
                        </a:moveTo>
                        <a:cubicBezTo>
                          <a:pt x="7644" y="7643"/>
                          <a:pt x="7644" y="7643"/>
                          <a:pt x="8918" y="7643"/>
                        </a:cubicBezTo>
                        <a:cubicBezTo>
                          <a:pt x="10191" y="7643"/>
                          <a:pt x="10191" y="7643"/>
                          <a:pt x="10191" y="8917"/>
                        </a:cubicBezTo>
                        <a:cubicBezTo>
                          <a:pt x="10191" y="10191"/>
                          <a:pt x="10191" y="10191"/>
                          <a:pt x="8918" y="10191"/>
                        </a:cubicBezTo>
                        <a:cubicBezTo>
                          <a:pt x="8918" y="10191"/>
                          <a:pt x="7644" y="8917"/>
                          <a:pt x="7644" y="8917"/>
                        </a:cubicBezTo>
                        <a:close/>
                        <a:moveTo>
                          <a:pt x="8918" y="2548"/>
                        </a:moveTo>
                        <a:lnTo>
                          <a:pt x="8918" y="6370"/>
                        </a:lnTo>
                        <a:cubicBezTo>
                          <a:pt x="7644" y="6370"/>
                          <a:pt x="7644" y="7643"/>
                          <a:pt x="6370" y="7643"/>
                        </a:cubicBezTo>
                        <a:lnTo>
                          <a:pt x="2548" y="6370"/>
                        </a:lnTo>
                        <a:cubicBezTo>
                          <a:pt x="3822" y="3822"/>
                          <a:pt x="6370" y="2548"/>
                          <a:pt x="8918" y="2548"/>
                        </a:cubicBezTo>
                        <a:close/>
                        <a:moveTo>
                          <a:pt x="2548" y="8917"/>
                        </a:moveTo>
                        <a:cubicBezTo>
                          <a:pt x="2548" y="8917"/>
                          <a:pt x="2548" y="7643"/>
                          <a:pt x="2548" y="7643"/>
                        </a:cubicBezTo>
                        <a:lnTo>
                          <a:pt x="6370" y="8917"/>
                        </a:lnTo>
                        <a:cubicBezTo>
                          <a:pt x="6370" y="8917"/>
                          <a:pt x="6370" y="8917"/>
                          <a:pt x="6370" y="8917"/>
                        </a:cubicBezTo>
                        <a:cubicBezTo>
                          <a:pt x="6370" y="10191"/>
                          <a:pt x="6370" y="10191"/>
                          <a:pt x="7644" y="10191"/>
                        </a:cubicBezTo>
                        <a:lnTo>
                          <a:pt x="5096" y="12739"/>
                        </a:lnTo>
                        <a:cubicBezTo>
                          <a:pt x="3822" y="12739"/>
                          <a:pt x="2548" y="10191"/>
                          <a:pt x="2548" y="8917"/>
                        </a:cubicBezTo>
                        <a:close/>
                        <a:moveTo>
                          <a:pt x="5096" y="14013"/>
                        </a:moveTo>
                        <a:lnTo>
                          <a:pt x="7644" y="11465"/>
                        </a:lnTo>
                        <a:cubicBezTo>
                          <a:pt x="7644" y="11465"/>
                          <a:pt x="8918" y="11465"/>
                          <a:pt x="8918" y="11465"/>
                        </a:cubicBezTo>
                        <a:cubicBezTo>
                          <a:pt x="8918" y="11465"/>
                          <a:pt x="10191" y="11465"/>
                          <a:pt x="10191" y="11465"/>
                        </a:cubicBezTo>
                        <a:lnTo>
                          <a:pt x="12739" y="14013"/>
                        </a:lnTo>
                        <a:cubicBezTo>
                          <a:pt x="11465" y="14013"/>
                          <a:pt x="10191" y="15287"/>
                          <a:pt x="8918" y="15287"/>
                        </a:cubicBezTo>
                        <a:cubicBezTo>
                          <a:pt x="7644" y="15287"/>
                          <a:pt x="6370" y="14013"/>
                          <a:pt x="5096" y="14013"/>
                        </a:cubicBezTo>
                        <a:close/>
                        <a:moveTo>
                          <a:pt x="12739" y="14013"/>
                        </a:moveTo>
                        <a:lnTo>
                          <a:pt x="10191" y="11465"/>
                        </a:lnTo>
                        <a:cubicBezTo>
                          <a:pt x="10191" y="11465"/>
                          <a:pt x="11465" y="10191"/>
                          <a:pt x="11465" y="8917"/>
                        </a:cubicBezTo>
                        <a:cubicBezTo>
                          <a:pt x="11465" y="8917"/>
                          <a:pt x="11465" y="8917"/>
                          <a:pt x="11465" y="8917"/>
                        </a:cubicBezTo>
                        <a:lnTo>
                          <a:pt x="15287" y="7643"/>
                        </a:lnTo>
                        <a:cubicBezTo>
                          <a:pt x="15287" y="7643"/>
                          <a:pt x="15287" y="8917"/>
                          <a:pt x="15287" y="8917"/>
                        </a:cubicBezTo>
                        <a:cubicBezTo>
                          <a:pt x="15287" y="10191"/>
                          <a:pt x="14013" y="12739"/>
                          <a:pt x="12739" y="1401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A7489661-4602-4C33-A442-370E4A9A98D6}"/>
                      </a:ext>
                    </a:extLst>
                  </p:cNvPr>
                  <p:cNvSpPr/>
                  <p:nvPr/>
                </p:nvSpPr>
                <p:spPr>
                  <a:xfrm>
                    <a:off x="2484282" y="1134310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10191 h 20382"/>
                      <a:gd name="connsiteX1" fmla="*/ 19109 w 20382"/>
                      <a:gd name="connsiteY1" fmla="*/ 10191 h 20382"/>
                      <a:gd name="connsiteX2" fmla="*/ 17835 w 20382"/>
                      <a:gd name="connsiteY2" fmla="*/ 8917 h 20382"/>
                      <a:gd name="connsiteX3" fmla="*/ 19109 w 20382"/>
                      <a:gd name="connsiteY3" fmla="*/ 8917 h 20382"/>
                      <a:gd name="connsiteX4" fmla="*/ 19109 w 20382"/>
                      <a:gd name="connsiteY4" fmla="*/ 8917 h 20382"/>
                      <a:gd name="connsiteX5" fmla="*/ 19109 w 20382"/>
                      <a:gd name="connsiteY5" fmla="*/ 7644 h 20382"/>
                      <a:gd name="connsiteX6" fmla="*/ 19109 w 20382"/>
                      <a:gd name="connsiteY6" fmla="*/ 7644 h 20382"/>
                      <a:gd name="connsiteX7" fmla="*/ 19109 w 20382"/>
                      <a:gd name="connsiteY7" fmla="*/ 6370 h 20382"/>
                      <a:gd name="connsiteX8" fmla="*/ 20383 w 20382"/>
                      <a:gd name="connsiteY8" fmla="*/ 6370 h 20382"/>
                      <a:gd name="connsiteX9" fmla="*/ 20383 w 20382"/>
                      <a:gd name="connsiteY9" fmla="*/ 6370 h 20382"/>
                      <a:gd name="connsiteX10" fmla="*/ 20383 w 20382"/>
                      <a:gd name="connsiteY10" fmla="*/ 6370 h 20382"/>
                      <a:gd name="connsiteX11" fmla="*/ 20383 w 20382"/>
                      <a:gd name="connsiteY11" fmla="*/ 6370 h 20382"/>
                      <a:gd name="connsiteX12" fmla="*/ 19109 w 20382"/>
                      <a:gd name="connsiteY12" fmla="*/ 5096 h 20382"/>
                      <a:gd name="connsiteX13" fmla="*/ 19109 w 20382"/>
                      <a:gd name="connsiteY13" fmla="*/ 5096 h 20382"/>
                      <a:gd name="connsiteX14" fmla="*/ 19109 w 20382"/>
                      <a:gd name="connsiteY14" fmla="*/ 5096 h 20382"/>
                      <a:gd name="connsiteX15" fmla="*/ 17835 w 20382"/>
                      <a:gd name="connsiteY15" fmla="*/ 5096 h 20382"/>
                      <a:gd name="connsiteX16" fmla="*/ 17835 w 20382"/>
                      <a:gd name="connsiteY16" fmla="*/ 5096 h 20382"/>
                      <a:gd name="connsiteX17" fmla="*/ 16561 w 20382"/>
                      <a:gd name="connsiteY17" fmla="*/ 3822 h 20382"/>
                      <a:gd name="connsiteX18" fmla="*/ 16561 w 20382"/>
                      <a:gd name="connsiteY18" fmla="*/ 2548 h 20382"/>
                      <a:gd name="connsiteX19" fmla="*/ 16561 w 20382"/>
                      <a:gd name="connsiteY19" fmla="*/ 2548 h 20382"/>
                      <a:gd name="connsiteX20" fmla="*/ 15287 w 20382"/>
                      <a:gd name="connsiteY20" fmla="*/ 2548 h 20382"/>
                      <a:gd name="connsiteX21" fmla="*/ 15287 w 20382"/>
                      <a:gd name="connsiteY21" fmla="*/ 2548 h 20382"/>
                      <a:gd name="connsiteX22" fmla="*/ 14013 w 20382"/>
                      <a:gd name="connsiteY22" fmla="*/ 2548 h 20382"/>
                      <a:gd name="connsiteX23" fmla="*/ 14013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2739 w 20382"/>
                      <a:gd name="connsiteY25" fmla="*/ 1274 h 20382"/>
                      <a:gd name="connsiteX26" fmla="*/ 12739 w 20382"/>
                      <a:gd name="connsiteY26" fmla="*/ 2548 h 20382"/>
                      <a:gd name="connsiteX27" fmla="*/ 11465 w 20382"/>
                      <a:gd name="connsiteY27" fmla="*/ 2548 h 20382"/>
                      <a:gd name="connsiteX28" fmla="*/ 11465 w 20382"/>
                      <a:gd name="connsiteY28" fmla="*/ 1274 h 20382"/>
                      <a:gd name="connsiteX29" fmla="*/ 11465 w 20382"/>
                      <a:gd name="connsiteY29" fmla="*/ 1274 h 20382"/>
                      <a:gd name="connsiteX30" fmla="*/ 10191 w 20382"/>
                      <a:gd name="connsiteY30" fmla="*/ 1274 h 20382"/>
                      <a:gd name="connsiteX31" fmla="*/ 10191 w 20382"/>
                      <a:gd name="connsiteY31" fmla="*/ 2548 h 20382"/>
                      <a:gd name="connsiteX32" fmla="*/ 8918 w 20382"/>
                      <a:gd name="connsiteY32" fmla="*/ 2548 h 20382"/>
                      <a:gd name="connsiteX33" fmla="*/ 8918 w 20382"/>
                      <a:gd name="connsiteY33" fmla="*/ 1274 h 20382"/>
                      <a:gd name="connsiteX34" fmla="*/ 8918 w 20382"/>
                      <a:gd name="connsiteY34" fmla="*/ 1274 h 20382"/>
                      <a:gd name="connsiteX35" fmla="*/ 7644 w 20382"/>
                      <a:gd name="connsiteY35" fmla="*/ 1274 h 20382"/>
                      <a:gd name="connsiteX36" fmla="*/ 7644 w 20382"/>
                      <a:gd name="connsiteY36" fmla="*/ 1274 h 20382"/>
                      <a:gd name="connsiteX37" fmla="*/ 6370 w 20382"/>
                      <a:gd name="connsiteY37" fmla="*/ 1274 h 20382"/>
                      <a:gd name="connsiteX38" fmla="*/ 6370 w 20382"/>
                      <a:gd name="connsiteY38" fmla="*/ 0 h 20382"/>
                      <a:gd name="connsiteX39" fmla="*/ 6370 w 20382"/>
                      <a:gd name="connsiteY39" fmla="*/ 0 h 20382"/>
                      <a:gd name="connsiteX40" fmla="*/ 6370 w 20382"/>
                      <a:gd name="connsiteY40" fmla="*/ 0 h 20382"/>
                      <a:gd name="connsiteX41" fmla="*/ 6370 w 20382"/>
                      <a:gd name="connsiteY41" fmla="*/ 0 h 20382"/>
                      <a:gd name="connsiteX42" fmla="*/ 5096 w 20382"/>
                      <a:gd name="connsiteY42" fmla="*/ 1274 h 20382"/>
                      <a:gd name="connsiteX43" fmla="*/ 5096 w 20382"/>
                      <a:gd name="connsiteY43" fmla="*/ 1274 h 20382"/>
                      <a:gd name="connsiteX44" fmla="*/ 5096 w 20382"/>
                      <a:gd name="connsiteY44" fmla="*/ 1274 h 20382"/>
                      <a:gd name="connsiteX45" fmla="*/ 5096 w 20382"/>
                      <a:gd name="connsiteY45" fmla="*/ 2548 h 20382"/>
                      <a:gd name="connsiteX46" fmla="*/ 5096 w 20382"/>
                      <a:gd name="connsiteY46" fmla="*/ 2548 h 20382"/>
                      <a:gd name="connsiteX47" fmla="*/ 3822 w 20382"/>
                      <a:gd name="connsiteY47" fmla="*/ 3822 h 20382"/>
                      <a:gd name="connsiteX48" fmla="*/ 2548 w 20382"/>
                      <a:gd name="connsiteY48" fmla="*/ 3822 h 20382"/>
                      <a:gd name="connsiteX49" fmla="*/ 2548 w 20382"/>
                      <a:gd name="connsiteY49" fmla="*/ 3822 h 20382"/>
                      <a:gd name="connsiteX50" fmla="*/ 2548 w 20382"/>
                      <a:gd name="connsiteY50" fmla="*/ 5096 h 20382"/>
                      <a:gd name="connsiteX51" fmla="*/ 2548 w 20382"/>
                      <a:gd name="connsiteY51" fmla="*/ 5096 h 20382"/>
                      <a:gd name="connsiteX52" fmla="*/ 2548 w 20382"/>
                      <a:gd name="connsiteY52" fmla="*/ 6370 h 20382"/>
                      <a:gd name="connsiteX53" fmla="*/ 1274 w 20382"/>
                      <a:gd name="connsiteY53" fmla="*/ 6370 h 20382"/>
                      <a:gd name="connsiteX54" fmla="*/ 1274 w 20382"/>
                      <a:gd name="connsiteY54" fmla="*/ 6370 h 20382"/>
                      <a:gd name="connsiteX55" fmla="*/ 1274 w 20382"/>
                      <a:gd name="connsiteY55" fmla="*/ 7644 h 20382"/>
                      <a:gd name="connsiteX56" fmla="*/ 1274 w 20382"/>
                      <a:gd name="connsiteY56" fmla="*/ 7644 h 20382"/>
                      <a:gd name="connsiteX57" fmla="*/ 1274 w 20382"/>
                      <a:gd name="connsiteY57" fmla="*/ 8917 h 20382"/>
                      <a:gd name="connsiteX58" fmla="*/ 1274 w 20382"/>
                      <a:gd name="connsiteY58" fmla="*/ 8917 h 20382"/>
                      <a:gd name="connsiteX59" fmla="*/ 1274 w 20382"/>
                      <a:gd name="connsiteY59" fmla="*/ 8917 h 20382"/>
                      <a:gd name="connsiteX60" fmla="*/ 1274 w 20382"/>
                      <a:gd name="connsiteY60" fmla="*/ 10191 h 20382"/>
                      <a:gd name="connsiteX61" fmla="*/ 1274 w 20382"/>
                      <a:gd name="connsiteY61" fmla="*/ 10191 h 20382"/>
                      <a:gd name="connsiteX62" fmla="*/ 1274 w 20382"/>
                      <a:gd name="connsiteY62" fmla="*/ 11465 h 20382"/>
                      <a:gd name="connsiteX63" fmla="*/ 0 w 20382"/>
                      <a:gd name="connsiteY63" fmla="*/ 11465 h 20382"/>
                      <a:gd name="connsiteX64" fmla="*/ 0 w 20382"/>
                      <a:gd name="connsiteY64" fmla="*/ 11465 h 20382"/>
                      <a:gd name="connsiteX65" fmla="*/ 0 w 20382"/>
                      <a:gd name="connsiteY65" fmla="*/ 12739 h 20382"/>
                      <a:gd name="connsiteX66" fmla="*/ 0 w 20382"/>
                      <a:gd name="connsiteY66" fmla="*/ 12739 h 20382"/>
                      <a:gd name="connsiteX67" fmla="*/ 0 w 20382"/>
                      <a:gd name="connsiteY67" fmla="*/ 14013 h 20382"/>
                      <a:gd name="connsiteX68" fmla="*/ 0 w 20382"/>
                      <a:gd name="connsiteY68" fmla="*/ 14013 h 20382"/>
                      <a:gd name="connsiteX69" fmla="*/ 0 w 20382"/>
                      <a:gd name="connsiteY69" fmla="*/ 14013 h 20382"/>
                      <a:gd name="connsiteX70" fmla="*/ 0 w 20382"/>
                      <a:gd name="connsiteY70" fmla="*/ 14013 h 20382"/>
                      <a:gd name="connsiteX71" fmla="*/ 0 w 20382"/>
                      <a:gd name="connsiteY71" fmla="*/ 14013 h 20382"/>
                      <a:gd name="connsiteX72" fmla="*/ 1274 w 20382"/>
                      <a:gd name="connsiteY72" fmla="*/ 15287 h 20382"/>
                      <a:gd name="connsiteX73" fmla="*/ 1274 w 20382"/>
                      <a:gd name="connsiteY73" fmla="*/ 15287 h 20382"/>
                      <a:gd name="connsiteX74" fmla="*/ 1274 w 20382"/>
                      <a:gd name="connsiteY74" fmla="*/ 15287 h 20382"/>
                      <a:gd name="connsiteX75" fmla="*/ 2548 w 20382"/>
                      <a:gd name="connsiteY75" fmla="*/ 15287 h 20382"/>
                      <a:gd name="connsiteX76" fmla="*/ 2548 w 20382"/>
                      <a:gd name="connsiteY76" fmla="*/ 15287 h 20382"/>
                      <a:gd name="connsiteX77" fmla="*/ 3822 w 20382"/>
                      <a:gd name="connsiteY77" fmla="*/ 16561 h 20382"/>
                      <a:gd name="connsiteX78" fmla="*/ 3822 w 20382"/>
                      <a:gd name="connsiteY78" fmla="*/ 16561 h 20382"/>
                      <a:gd name="connsiteX79" fmla="*/ 3822 w 20382"/>
                      <a:gd name="connsiteY79" fmla="*/ 16561 h 20382"/>
                      <a:gd name="connsiteX80" fmla="*/ 5096 w 20382"/>
                      <a:gd name="connsiteY80" fmla="*/ 16561 h 20382"/>
                      <a:gd name="connsiteX81" fmla="*/ 5096 w 20382"/>
                      <a:gd name="connsiteY81" fmla="*/ 16561 h 20382"/>
                      <a:gd name="connsiteX82" fmla="*/ 6370 w 20382"/>
                      <a:gd name="connsiteY82" fmla="*/ 16561 h 20382"/>
                      <a:gd name="connsiteX83" fmla="*/ 6370 w 20382"/>
                      <a:gd name="connsiteY83" fmla="*/ 17835 h 20382"/>
                      <a:gd name="connsiteX84" fmla="*/ 6370 w 20382"/>
                      <a:gd name="connsiteY84" fmla="*/ 17835 h 20382"/>
                      <a:gd name="connsiteX85" fmla="*/ 7644 w 20382"/>
                      <a:gd name="connsiteY85" fmla="*/ 17835 h 20382"/>
                      <a:gd name="connsiteX86" fmla="*/ 7644 w 20382"/>
                      <a:gd name="connsiteY86" fmla="*/ 17835 h 20382"/>
                      <a:gd name="connsiteX87" fmla="*/ 8918 w 20382"/>
                      <a:gd name="connsiteY87" fmla="*/ 17835 h 20382"/>
                      <a:gd name="connsiteX88" fmla="*/ 8918 w 20382"/>
                      <a:gd name="connsiteY88" fmla="*/ 19109 h 20382"/>
                      <a:gd name="connsiteX89" fmla="*/ 8918 w 20382"/>
                      <a:gd name="connsiteY89" fmla="*/ 19109 h 20382"/>
                      <a:gd name="connsiteX90" fmla="*/ 10191 w 20382"/>
                      <a:gd name="connsiteY90" fmla="*/ 19109 h 20382"/>
                      <a:gd name="connsiteX91" fmla="*/ 10191 w 20382"/>
                      <a:gd name="connsiteY91" fmla="*/ 19109 h 20382"/>
                      <a:gd name="connsiteX92" fmla="*/ 11465 w 20382"/>
                      <a:gd name="connsiteY92" fmla="*/ 19109 h 20382"/>
                      <a:gd name="connsiteX93" fmla="*/ 11465 w 20382"/>
                      <a:gd name="connsiteY93" fmla="*/ 20383 h 20382"/>
                      <a:gd name="connsiteX94" fmla="*/ 11465 w 20382"/>
                      <a:gd name="connsiteY94" fmla="*/ 20383 h 20382"/>
                      <a:gd name="connsiteX95" fmla="*/ 12739 w 20382"/>
                      <a:gd name="connsiteY95" fmla="*/ 20383 h 20382"/>
                      <a:gd name="connsiteX96" fmla="*/ 12739 w 20382"/>
                      <a:gd name="connsiteY96" fmla="*/ 20383 h 20382"/>
                      <a:gd name="connsiteX97" fmla="*/ 14013 w 20382"/>
                      <a:gd name="connsiteY97" fmla="*/ 20383 h 20382"/>
                      <a:gd name="connsiteX98" fmla="*/ 14013 w 20382"/>
                      <a:gd name="connsiteY98" fmla="*/ 20383 h 20382"/>
                      <a:gd name="connsiteX99" fmla="*/ 14013 w 20382"/>
                      <a:gd name="connsiteY99" fmla="*/ 20383 h 20382"/>
                      <a:gd name="connsiteX100" fmla="*/ 14013 w 20382"/>
                      <a:gd name="connsiteY100" fmla="*/ 20383 h 20382"/>
                      <a:gd name="connsiteX101" fmla="*/ 14013 w 20382"/>
                      <a:gd name="connsiteY101" fmla="*/ 20383 h 20382"/>
                      <a:gd name="connsiteX102" fmla="*/ 15287 w 20382"/>
                      <a:gd name="connsiteY102" fmla="*/ 19109 h 20382"/>
                      <a:gd name="connsiteX103" fmla="*/ 15287 w 20382"/>
                      <a:gd name="connsiteY103" fmla="*/ 19109 h 20382"/>
                      <a:gd name="connsiteX104" fmla="*/ 15287 w 20382"/>
                      <a:gd name="connsiteY104" fmla="*/ 19109 h 20382"/>
                      <a:gd name="connsiteX105" fmla="*/ 15287 w 20382"/>
                      <a:gd name="connsiteY105" fmla="*/ 17835 h 20382"/>
                      <a:gd name="connsiteX106" fmla="*/ 15287 w 20382"/>
                      <a:gd name="connsiteY106" fmla="*/ 17835 h 20382"/>
                      <a:gd name="connsiteX107" fmla="*/ 16561 w 20382"/>
                      <a:gd name="connsiteY107" fmla="*/ 16561 h 20382"/>
                      <a:gd name="connsiteX108" fmla="*/ 16561 w 20382"/>
                      <a:gd name="connsiteY108" fmla="*/ 16561 h 20382"/>
                      <a:gd name="connsiteX109" fmla="*/ 16561 w 20382"/>
                      <a:gd name="connsiteY109" fmla="*/ 16561 h 20382"/>
                      <a:gd name="connsiteX110" fmla="*/ 16561 w 20382"/>
                      <a:gd name="connsiteY110" fmla="*/ 15287 h 20382"/>
                      <a:gd name="connsiteX111" fmla="*/ 16561 w 20382"/>
                      <a:gd name="connsiteY111" fmla="*/ 15287 h 20382"/>
                      <a:gd name="connsiteX112" fmla="*/ 16561 w 20382"/>
                      <a:gd name="connsiteY112" fmla="*/ 14013 h 20382"/>
                      <a:gd name="connsiteX113" fmla="*/ 17835 w 20382"/>
                      <a:gd name="connsiteY113" fmla="*/ 14013 h 20382"/>
                      <a:gd name="connsiteX114" fmla="*/ 17835 w 20382"/>
                      <a:gd name="connsiteY114" fmla="*/ 14013 h 20382"/>
                      <a:gd name="connsiteX115" fmla="*/ 17835 w 20382"/>
                      <a:gd name="connsiteY115" fmla="*/ 12739 h 20382"/>
                      <a:gd name="connsiteX116" fmla="*/ 17835 w 20382"/>
                      <a:gd name="connsiteY116" fmla="*/ 12739 h 20382"/>
                      <a:gd name="connsiteX117" fmla="*/ 19109 w 20382"/>
                      <a:gd name="connsiteY117" fmla="*/ 10191 h 20382"/>
                      <a:gd name="connsiteX118" fmla="*/ 19109 w 20382"/>
                      <a:gd name="connsiteY118" fmla="*/ 10191 h 20382"/>
                      <a:gd name="connsiteX119" fmla="*/ 19109 w 20382"/>
                      <a:gd name="connsiteY119" fmla="*/ 10191 h 20382"/>
                      <a:gd name="connsiteX120" fmla="*/ 19109 w 20382"/>
                      <a:gd name="connsiteY120" fmla="*/ 10191 h 20382"/>
                      <a:gd name="connsiteX121" fmla="*/ 11465 w 20382"/>
                      <a:gd name="connsiteY121" fmla="*/ 3822 h 20382"/>
                      <a:gd name="connsiteX122" fmla="*/ 17835 w 20382"/>
                      <a:gd name="connsiteY122" fmla="*/ 7644 h 20382"/>
                      <a:gd name="connsiteX123" fmla="*/ 17835 w 20382"/>
                      <a:gd name="connsiteY123" fmla="*/ 7644 h 20382"/>
                      <a:gd name="connsiteX124" fmla="*/ 14013 w 20382"/>
                      <a:gd name="connsiteY124" fmla="*/ 8917 h 20382"/>
                      <a:gd name="connsiteX125" fmla="*/ 14013 w 20382"/>
                      <a:gd name="connsiteY125" fmla="*/ 8917 h 20382"/>
                      <a:gd name="connsiteX126" fmla="*/ 11465 w 20382"/>
                      <a:gd name="connsiteY126" fmla="*/ 7644 h 20382"/>
                      <a:gd name="connsiteX127" fmla="*/ 11465 w 20382"/>
                      <a:gd name="connsiteY127" fmla="*/ 7644 h 20382"/>
                      <a:gd name="connsiteX128" fmla="*/ 11465 w 20382"/>
                      <a:gd name="connsiteY128" fmla="*/ 3822 h 20382"/>
                      <a:gd name="connsiteX129" fmla="*/ 11465 w 20382"/>
                      <a:gd name="connsiteY129" fmla="*/ 3822 h 20382"/>
                      <a:gd name="connsiteX130" fmla="*/ 11465 w 20382"/>
                      <a:gd name="connsiteY130" fmla="*/ 10191 h 20382"/>
                      <a:gd name="connsiteX131" fmla="*/ 10191 w 20382"/>
                      <a:gd name="connsiteY131" fmla="*/ 11465 h 20382"/>
                      <a:gd name="connsiteX132" fmla="*/ 8918 w 20382"/>
                      <a:gd name="connsiteY132" fmla="*/ 10191 h 20382"/>
                      <a:gd name="connsiteX133" fmla="*/ 10191 w 20382"/>
                      <a:gd name="connsiteY133" fmla="*/ 8917 h 20382"/>
                      <a:gd name="connsiteX134" fmla="*/ 11465 w 20382"/>
                      <a:gd name="connsiteY134" fmla="*/ 10191 h 20382"/>
                      <a:gd name="connsiteX135" fmla="*/ 3822 w 20382"/>
                      <a:gd name="connsiteY135" fmla="*/ 7644 h 20382"/>
                      <a:gd name="connsiteX136" fmla="*/ 10191 w 20382"/>
                      <a:gd name="connsiteY136" fmla="*/ 3822 h 20382"/>
                      <a:gd name="connsiteX137" fmla="*/ 10191 w 20382"/>
                      <a:gd name="connsiteY137" fmla="*/ 3822 h 20382"/>
                      <a:gd name="connsiteX138" fmla="*/ 10191 w 20382"/>
                      <a:gd name="connsiteY138" fmla="*/ 7644 h 20382"/>
                      <a:gd name="connsiteX139" fmla="*/ 10191 w 20382"/>
                      <a:gd name="connsiteY139" fmla="*/ 7644 h 20382"/>
                      <a:gd name="connsiteX140" fmla="*/ 7644 w 20382"/>
                      <a:gd name="connsiteY140" fmla="*/ 8917 h 20382"/>
                      <a:gd name="connsiteX141" fmla="*/ 7644 w 20382"/>
                      <a:gd name="connsiteY141" fmla="*/ 8917 h 20382"/>
                      <a:gd name="connsiteX142" fmla="*/ 3822 w 20382"/>
                      <a:gd name="connsiteY142" fmla="*/ 7644 h 20382"/>
                      <a:gd name="connsiteX143" fmla="*/ 3822 w 20382"/>
                      <a:gd name="connsiteY143" fmla="*/ 7644 h 20382"/>
                      <a:gd name="connsiteX144" fmla="*/ 6370 w 20382"/>
                      <a:gd name="connsiteY144" fmla="*/ 15287 h 20382"/>
                      <a:gd name="connsiteX145" fmla="*/ 3822 w 20382"/>
                      <a:gd name="connsiteY145" fmla="*/ 10191 h 20382"/>
                      <a:gd name="connsiteX146" fmla="*/ 3822 w 20382"/>
                      <a:gd name="connsiteY146" fmla="*/ 8917 h 20382"/>
                      <a:gd name="connsiteX147" fmla="*/ 3822 w 20382"/>
                      <a:gd name="connsiteY147" fmla="*/ 8917 h 20382"/>
                      <a:gd name="connsiteX148" fmla="*/ 7644 w 20382"/>
                      <a:gd name="connsiteY148" fmla="*/ 10191 h 20382"/>
                      <a:gd name="connsiteX149" fmla="*/ 7644 w 20382"/>
                      <a:gd name="connsiteY149" fmla="*/ 10191 h 20382"/>
                      <a:gd name="connsiteX150" fmla="*/ 7644 w 20382"/>
                      <a:gd name="connsiteY150" fmla="*/ 10191 h 20382"/>
                      <a:gd name="connsiteX151" fmla="*/ 8918 w 20382"/>
                      <a:gd name="connsiteY151" fmla="*/ 12739 h 20382"/>
                      <a:gd name="connsiteX152" fmla="*/ 8918 w 20382"/>
                      <a:gd name="connsiteY152" fmla="*/ 12739 h 20382"/>
                      <a:gd name="connsiteX153" fmla="*/ 6370 w 20382"/>
                      <a:gd name="connsiteY153" fmla="*/ 15287 h 20382"/>
                      <a:gd name="connsiteX154" fmla="*/ 6370 w 20382"/>
                      <a:gd name="connsiteY154" fmla="*/ 15287 h 20382"/>
                      <a:gd name="connsiteX155" fmla="*/ 14013 w 20382"/>
                      <a:gd name="connsiteY155" fmla="*/ 16561 h 20382"/>
                      <a:gd name="connsiteX156" fmla="*/ 10191 w 20382"/>
                      <a:gd name="connsiteY156" fmla="*/ 17835 h 20382"/>
                      <a:gd name="connsiteX157" fmla="*/ 6370 w 20382"/>
                      <a:gd name="connsiteY157" fmla="*/ 16561 h 20382"/>
                      <a:gd name="connsiteX158" fmla="*/ 6370 w 20382"/>
                      <a:gd name="connsiteY158" fmla="*/ 16561 h 20382"/>
                      <a:gd name="connsiteX159" fmla="*/ 8918 w 20382"/>
                      <a:gd name="connsiteY159" fmla="*/ 14013 h 20382"/>
                      <a:gd name="connsiteX160" fmla="*/ 8918 w 20382"/>
                      <a:gd name="connsiteY160" fmla="*/ 14013 h 20382"/>
                      <a:gd name="connsiteX161" fmla="*/ 10191 w 20382"/>
                      <a:gd name="connsiteY161" fmla="*/ 14013 h 20382"/>
                      <a:gd name="connsiteX162" fmla="*/ 11465 w 20382"/>
                      <a:gd name="connsiteY162" fmla="*/ 14013 h 20382"/>
                      <a:gd name="connsiteX163" fmla="*/ 11465 w 20382"/>
                      <a:gd name="connsiteY163" fmla="*/ 14013 h 20382"/>
                      <a:gd name="connsiteX164" fmla="*/ 14013 w 20382"/>
                      <a:gd name="connsiteY164" fmla="*/ 16561 h 20382"/>
                      <a:gd name="connsiteX165" fmla="*/ 14013 w 20382"/>
                      <a:gd name="connsiteY165" fmla="*/ 16561 h 20382"/>
                      <a:gd name="connsiteX166" fmla="*/ 15287 w 20382"/>
                      <a:gd name="connsiteY166" fmla="*/ 16561 h 20382"/>
                      <a:gd name="connsiteX167" fmla="*/ 15287 w 20382"/>
                      <a:gd name="connsiteY167" fmla="*/ 16561 h 20382"/>
                      <a:gd name="connsiteX168" fmla="*/ 12739 w 20382"/>
                      <a:gd name="connsiteY168" fmla="*/ 14013 h 20382"/>
                      <a:gd name="connsiteX169" fmla="*/ 12739 w 20382"/>
                      <a:gd name="connsiteY169" fmla="*/ 14013 h 20382"/>
                      <a:gd name="connsiteX170" fmla="*/ 14013 w 20382"/>
                      <a:gd name="connsiteY170" fmla="*/ 11465 h 20382"/>
                      <a:gd name="connsiteX171" fmla="*/ 14013 w 20382"/>
                      <a:gd name="connsiteY171" fmla="*/ 11465 h 20382"/>
                      <a:gd name="connsiteX172" fmla="*/ 14013 w 20382"/>
                      <a:gd name="connsiteY172" fmla="*/ 11465 h 20382"/>
                      <a:gd name="connsiteX173" fmla="*/ 17835 w 20382"/>
                      <a:gd name="connsiteY173" fmla="*/ 10191 h 20382"/>
                      <a:gd name="connsiteX174" fmla="*/ 17835 w 20382"/>
                      <a:gd name="connsiteY174" fmla="*/ 10191 h 20382"/>
                      <a:gd name="connsiteX175" fmla="*/ 17835 w 20382"/>
                      <a:gd name="connsiteY175" fmla="*/ 11465 h 20382"/>
                      <a:gd name="connsiteX176" fmla="*/ 15287 w 20382"/>
                      <a:gd name="connsiteY176" fmla="*/ 16561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10191"/>
                        </a:moveTo>
                        <a:lnTo>
                          <a:pt x="19109" y="10191"/>
                        </a:lnTo>
                        <a:cubicBezTo>
                          <a:pt x="17835" y="10191"/>
                          <a:pt x="17835" y="8917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7644"/>
                          <a:pt x="19109" y="7644"/>
                        </a:cubicBezTo>
                        <a:lnTo>
                          <a:pt x="19109" y="7644"/>
                        </a:lnTo>
                        <a:cubicBezTo>
                          <a:pt x="19109" y="7644"/>
                          <a:pt x="19109" y="6370"/>
                          <a:pt x="19109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6370"/>
                          <a:pt x="20383" y="6370"/>
                        </a:cubicBezTo>
                        <a:cubicBezTo>
                          <a:pt x="20383" y="6370"/>
                          <a:pt x="20383" y="5096"/>
                          <a:pt x="20383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5096"/>
                          <a:pt x="19109" y="5096"/>
                        </a:cubicBezTo>
                        <a:lnTo>
                          <a:pt x="19109" y="5096"/>
                        </a:lnTo>
                        <a:cubicBezTo>
                          <a:pt x="19109" y="5096"/>
                          <a:pt x="19109" y="5096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7835" y="5096"/>
                        </a:lnTo>
                        <a:cubicBezTo>
                          <a:pt x="17835" y="5096"/>
                          <a:pt x="16561" y="5096"/>
                          <a:pt x="16561" y="3822"/>
                        </a:cubicBezTo>
                        <a:lnTo>
                          <a:pt x="16561" y="2548"/>
                        </a:lnTo>
                        <a:cubicBezTo>
                          <a:pt x="16561" y="2548"/>
                          <a:pt x="16561" y="2548"/>
                          <a:pt x="16561" y="2548"/>
                        </a:cubicBezTo>
                        <a:cubicBezTo>
                          <a:pt x="16561" y="2548"/>
                          <a:pt x="16561" y="2548"/>
                          <a:pt x="15287" y="2548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4013" y="2548"/>
                          <a:pt x="14013" y="2548"/>
                        </a:cubicBezTo>
                        <a:lnTo>
                          <a:pt x="14013" y="1274"/>
                        </a:lnTo>
                        <a:cubicBezTo>
                          <a:pt x="14013" y="1274"/>
                          <a:pt x="14013" y="1274"/>
                          <a:pt x="14013" y="1274"/>
                        </a:cubicBezTo>
                        <a:cubicBezTo>
                          <a:pt x="14013" y="1274"/>
                          <a:pt x="12739" y="1274"/>
                          <a:pt x="12739" y="1274"/>
                        </a:cubicBezTo>
                        <a:lnTo>
                          <a:pt x="12739" y="2548"/>
                        </a:lnTo>
                        <a:cubicBezTo>
                          <a:pt x="12739" y="2548"/>
                          <a:pt x="11465" y="2548"/>
                          <a:pt x="11465" y="2548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0191" y="1274"/>
                          <a:pt x="10191" y="1274"/>
                        </a:cubicBezTo>
                        <a:lnTo>
                          <a:pt x="10191" y="2548"/>
                        </a:lnTo>
                        <a:cubicBezTo>
                          <a:pt x="10191" y="2548"/>
                          <a:pt x="8918" y="2548"/>
                          <a:pt x="8918" y="2548"/>
                        </a:cubicBezTo>
                        <a:lnTo>
                          <a:pt x="8918" y="1274"/>
                        </a:lnTo>
                        <a:cubicBezTo>
                          <a:pt x="8918" y="1274"/>
                          <a:pt x="8918" y="1274"/>
                          <a:pt x="8918" y="1274"/>
                        </a:cubicBezTo>
                        <a:cubicBezTo>
                          <a:pt x="8918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6370" y="1274"/>
                          <a:pt x="6370" y="1274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6370" y="0"/>
                          <a:pt x="6370" y="0"/>
                        </a:cubicBezTo>
                        <a:cubicBezTo>
                          <a:pt x="6370" y="0"/>
                          <a:pt x="5096" y="0"/>
                          <a:pt x="6370" y="0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5096" y="0"/>
                          <a:pt x="5096" y="1274"/>
                        </a:cubicBezTo>
                        <a:lnTo>
                          <a:pt x="5096" y="1274"/>
                        </a:lnTo>
                        <a:cubicBezTo>
                          <a:pt x="5096" y="1274"/>
                          <a:pt x="5096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3822"/>
                          <a:pt x="3822" y="3822"/>
                        </a:cubicBezTo>
                        <a:lnTo>
                          <a:pt x="2548" y="3822"/>
                        </a:lnTo>
                        <a:cubicBezTo>
                          <a:pt x="2548" y="3822"/>
                          <a:pt x="2548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6370"/>
                          <a:pt x="2548" y="6370"/>
                        </a:cubicBezTo>
                        <a:lnTo>
                          <a:pt x="1274" y="6370"/>
                        </a:lnTo>
                        <a:cubicBezTo>
                          <a:pt x="1274" y="6370"/>
                          <a:pt x="1274" y="6370"/>
                          <a:pt x="1274" y="6370"/>
                        </a:cubicBezTo>
                        <a:cubicBezTo>
                          <a:pt x="1274" y="6370"/>
                          <a:pt x="1274" y="7644"/>
                          <a:pt x="1274" y="7644"/>
                        </a:cubicBezTo>
                        <a:lnTo>
                          <a:pt x="1274" y="7644"/>
                        </a:lnTo>
                        <a:cubicBezTo>
                          <a:pt x="1274" y="7644"/>
                          <a:pt x="1274" y="8917"/>
                          <a:pt x="1274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10191"/>
                          <a:pt x="1274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1465"/>
                        </a:cubicBezTo>
                        <a:cubicBezTo>
                          <a:pt x="0" y="11465"/>
                          <a:pt x="0" y="12739"/>
                          <a:pt x="0" y="12739"/>
                        </a:cubicBezTo>
                        <a:lnTo>
                          <a:pt x="0" y="12739"/>
                        </a:lnTo>
                        <a:cubicBezTo>
                          <a:pt x="0" y="12739"/>
                          <a:pt x="0" y="14013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4013"/>
                          <a:pt x="0" y="14013"/>
                        </a:cubicBezTo>
                        <a:cubicBezTo>
                          <a:pt x="0" y="14013"/>
                          <a:pt x="0" y="15287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5287"/>
                          <a:pt x="1274" y="15287"/>
                        </a:cubicBezTo>
                        <a:lnTo>
                          <a:pt x="1274" y="15287"/>
                        </a:lnTo>
                        <a:cubicBezTo>
                          <a:pt x="1274" y="15287"/>
                          <a:pt x="1274" y="15287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2548" y="15287"/>
                        </a:lnTo>
                        <a:cubicBezTo>
                          <a:pt x="2548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6561"/>
                        </a:cubicBezTo>
                        <a:cubicBezTo>
                          <a:pt x="3822" y="16561"/>
                          <a:pt x="3822" y="16561"/>
                          <a:pt x="5096" y="16561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6370" y="16561"/>
                          <a:pt x="6370" y="16561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7644" y="17835"/>
                          <a:pt x="7644" y="17835"/>
                        </a:cubicBezTo>
                        <a:lnTo>
                          <a:pt x="7644" y="17835"/>
                        </a:lnTo>
                        <a:cubicBezTo>
                          <a:pt x="7644" y="17835"/>
                          <a:pt x="8918" y="17835"/>
                          <a:pt x="8918" y="17835"/>
                        </a:cubicBezTo>
                        <a:lnTo>
                          <a:pt x="8918" y="19109"/>
                        </a:lnTo>
                        <a:cubicBezTo>
                          <a:pt x="8918" y="19109"/>
                          <a:pt x="8918" y="19109"/>
                          <a:pt x="8918" y="19109"/>
                        </a:cubicBezTo>
                        <a:cubicBezTo>
                          <a:pt x="8918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1465" y="20383"/>
                        </a:cubicBezTo>
                        <a:cubicBezTo>
                          <a:pt x="11465" y="20383"/>
                          <a:pt x="12739" y="20383"/>
                          <a:pt x="12739" y="20383"/>
                        </a:cubicBezTo>
                        <a:lnTo>
                          <a:pt x="12739" y="20383"/>
                        </a:lnTo>
                        <a:cubicBezTo>
                          <a:pt x="12739" y="20383"/>
                          <a:pt x="14013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4013" y="20383"/>
                          <a:pt x="14013" y="20383"/>
                        </a:cubicBezTo>
                        <a:cubicBezTo>
                          <a:pt x="14013" y="20383"/>
                          <a:pt x="15287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5287" y="20383"/>
                          <a:pt x="15287" y="19109"/>
                        </a:cubicBezTo>
                        <a:lnTo>
                          <a:pt x="15287" y="19109"/>
                        </a:lnTo>
                        <a:cubicBezTo>
                          <a:pt x="15287" y="19109"/>
                          <a:pt x="15287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7835"/>
                        </a:lnTo>
                        <a:cubicBezTo>
                          <a:pt x="15287" y="17835"/>
                          <a:pt x="15287" y="16561"/>
                          <a:pt x="16561" y="16561"/>
                        </a:cubicBezTo>
                        <a:lnTo>
                          <a:pt x="16561" y="16561"/>
                        </a:lnTo>
                        <a:cubicBezTo>
                          <a:pt x="16561" y="16561"/>
                          <a:pt x="16561" y="16561"/>
                          <a:pt x="16561" y="16561"/>
                        </a:cubicBezTo>
                        <a:cubicBezTo>
                          <a:pt x="16561" y="16561"/>
                          <a:pt x="16561" y="16561"/>
                          <a:pt x="16561" y="15287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7835" y="14013"/>
                          <a:pt x="17835" y="14013"/>
                        </a:cubicBezTo>
                        <a:cubicBezTo>
                          <a:pt x="17835" y="14013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lnTo>
                          <a:pt x="19109" y="10191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cubicBezTo>
                          <a:pt x="20383" y="10191"/>
                          <a:pt x="20383" y="10191"/>
                          <a:pt x="19109" y="10191"/>
                        </a:cubicBezTo>
                        <a:close/>
                        <a:moveTo>
                          <a:pt x="11465" y="3822"/>
                        </a:moveTo>
                        <a:cubicBezTo>
                          <a:pt x="14013" y="3822"/>
                          <a:pt x="16561" y="6370"/>
                          <a:pt x="17835" y="7644"/>
                        </a:cubicBezTo>
                        <a:cubicBezTo>
                          <a:pt x="17835" y="7644"/>
                          <a:pt x="17835" y="7644"/>
                          <a:pt x="17835" y="7644"/>
                        </a:cubicBezTo>
                        <a:lnTo>
                          <a:pt x="14013" y="8917"/>
                        </a:lnTo>
                        <a:cubicBezTo>
                          <a:pt x="14013" y="8917"/>
                          <a:pt x="14013" y="8917"/>
                          <a:pt x="14013" y="8917"/>
                        </a:cubicBezTo>
                        <a:cubicBezTo>
                          <a:pt x="14013" y="7644"/>
                          <a:pt x="12739" y="7644"/>
                          <a:pt x="11465" y="7644"/>
                        </a:cubicBezTo>
                        <a:cubicBezTo>
                          <a:pt x="11465" y="7644"/>
                          <a:pt x="11465" y="7644"/>
                          <a:pt x="11465" y="7644"/>
                        </a:cubicBezTo>
                        <a:lnTo>
                          <a:pt x="11465" y="3822"/>
                        </a:lnTo>
                        <a:cubicBezTo>
                          <a:pt x="11465" y="3822"/>
                          <a:pt x="11465" y="3822"/>
                          <a:pt x="11465" y="3822"/>
                        </a:cubicBezTo>
                        <a:close/>
                        <a:moveTo>
                          <a:pt x="11465" y="10191"/>
                        </a:moveTo>
                        <a:cubicBezTo>
                          <a:pt x="11465" y="11465"/>
                          <a:pt x="10191" y="11465"/>
                          <a:pt x="10191" y="11465"/>
                        </a:cubicBezTo>
                        <a:cubicBezTo>
                          <a:pt x="8918" y="11465"/>
                          <a:pt x="8918" y="10191"/>
                          <a:pt x="8918" y="10191"/>
                        </a:cubicBezTo>
                        <a:cubicBezTo>
                          <a:pt x="8918" y="10191"/>
                          <a:pt x="10191" y="8917"/>
                          <a:pt x="10191" y="8917"/>
                        </a:cubicBezTo>
                        <a:cubicBezTo>
                          <a:pt x="11465" y="8917"/>
                          <a:pt x="11465" y="10191"/>
                          <a:pt x="11465" y="10191"/>
                        </a:cubicBezTo>
                        <a:close/>
                        <a:moveTo>
                          <a:pt x="3822" y="7644"/>
                        </a:moveTo>
                        <a:cubicBezTo>
                          <a:pt x="5096" y="5096"/>
                          <a:pt x="7644" y="3822"/>
                          <a:pt x="10191" y="3822"/>
                        </a:cubicBezTo>
                        <a:cubicBezTo>
                          <a:pt x="10191" y="3822"/>
                          <a:pt x="10191" y="3822"/>
                          <a:pt x="10191" y="3822"/>
                        </a:cubicBezTo>
                        <a:lnTo>
                          <a:pt x="10191" y="7644"/>
                        </a:lnTo>
                        <a:cubicBezTo>
                          <a:pt x="10191" y="7644"/>
                          <a:pt x="10191" y="7644"/>
                          <a:pt x="10191" y="7644"/>
                        </a:cubicBezTo>
                        <a:cubicBezTo>
                          <a:pt x="8918" y="7644"/>
                          <a:pt x="8918" y="8917"/>
                          <a:pt x="7644" y="8917"/>
                        </a:cubicBezTo>
                        <a:cubicBezTo>
                          <a:pt x="7644" y="8917"/>
                          <a:pt x="7644" y="8917"/>
                          <a:pt x="7644" y="8917"/>
                        </a:cubicBezTo>
                        <a:lnTo>
                          <a:pt x="3822" y="7644"/>
                        </a:lnTo>
                        <a:cubicBezTo>
                          <a:pt x="3822" y="7644"/>
                          <a:pt x="3822" y="7644"/>
                          <a:pt x="3822" y="7644"/>
                        </a:cubicBezTo>
                        <a:close/>
                        <a:moveTo>
                          <a:pt x="6370" y="15287"/>
                        </a:moveTo>
                        <a:cubicBezTo>
                          <a:pt x="5096" y="14013"/>
                          <a:pt x="3822" y="12739"/>
                          <a:pt x="3822" y="10191"/>
                        </a:cubicBezTo>
                        <a:cubicBezTo>
                          <a:pt x="3822" y="10191"/>
                          <a:pt x="3822" y="8917"/>
                          <a:pt x="3822" y="8917"/>
                        </a:cubicBezTo>
                        <a:cubicBezTo>
                          <a:pt x="3822" y="8917"/>
                          <a:pt x="3822" y="8917"/>
                          <a:pt x="3822" y="8917"/>
                        </a:cubicBezTo>
                        <a:lnTo>
                          <a:pt x="7644" y="10191"/>
                        </a:ln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1465"/>
                          <a:pt x="7644" y="11465"/>
                          <a:pt x="8918" y="12739"/>
                        </a:cubicBezTo>
                        <a:cubicBezTo>
                          <a:pt x="8918" y="12739"/>
                          <a:pt x="8918" y="12739"/>
                          <a:pt x="8918" y="12739"/>
                        </a:cubicBezTo>
                        <a:lnTo>
                          <a:pt x="6370" y="15287"/>
                        </a:lnTo>
                        <a:cubicBezTo>
                          <a:pt x="6370" y="16561"/>
                          <a:pt x="6370" y="16561"/>
                          <a:pt x="6370" y="15287"/>
                        </a:cubicBezTo>
                        <a:close/>
                        <a:moveTo>
                          <a:pt x="14013" y="16561"/>
                        </a:moveTo>
                        <a:cubicBezTo>
                          <a:pt x="12739" y="16561"/>
                          <a:pt x="11465" y="17835"/>
                          <a:pt x="10191" y="17835"/>
                        </a:cubicBezTo>
                        <a:cubicBezTo>
                          <a:pt x="8918" y="17835"/>
                          <a:pt x="7644" y="17835"/>
                          <a:pt x="6370" y="16561"/>
                        </a:cubicBezTo>
                        <a:cubicBezTo>
                          <a:pt x="6370" y="16561"/>
                          <a:pt x="6370" y="16561"/>
                          <a:pt x="6370" y="16561"/>
                        </a:cubicBezTo>
                        <a:lnTo>
                          <a:pt x="8918" y="14013"/>
                        </a:lnTo>
                        <a:cubicBezTo>
                          <a:pt x="8918" y="14013"/>
                          <a:pt x="8918" y="14013"/>
                          <a:pt x="8918" y="14013"/>
                        </a:cubicBezTo>
                        <a:cubicBezTo>
                          <a:pt x="8918" y="14013"/>
                          <a:pt x="10191" y="14013"/>
                          <a:pt x="10191" y="14013"/>
                        </a:cubicBezTo>
                        <a:cubicBezTo>
                          <a:pt x="10191" y="14013"/>
                          <a:pt x="11465" y="14013"/>
                          <a:pt x="11465" y="14013"/>
                        </a:cubicBezTo>
                        <a:cubicBezTo>
                          <a:pt x="11465" y="14013"/>
                          <a:pt x="11465" y="14013"/>
                          <a:pt x="11465" y="14013"/>
                        </a:cubicBezTo>
                        <a:lnTo>
                          <a:pt x="14013" y="16561"/>
                        </a:lnTo>
                        <a:cubicBezTo>
                          <a:pt x="14013" y="16561"/>
                          <a:pt x="14013" y="16561"/>
                          <a:pt x="14013" y="16561"/>
                        </a:cubicBezTo>
                        <a:close/>
                        <a:moveTo>
                          <a:pt x="15287" y="16561"/>
                        </a:move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2739" y="14013"/>
                        </a:lnTo>
                        <a:cubicBezTo>
                          <a:pt x="12739" y="14013"/>
                          <a:pt x="12739" y="14013"/>
                          <a:pt x="12739" y="14013"/>
                        </a:cubicBezTo>
                        <a:cubicBezTo>
                          <a:pt x="12739" y="14013"/>
                          <a:pt x="14013" y="12739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10191"/>
                        </a:cubicBezTo>
                        <a:cubicBezTo>
                          <a:pt x="17835" y="10191"/>
                          <a:pt x="17835" y="11465"/>
                          <a:pt x="17835" y="11465"/>
                        </a:cubicBezTo>
                        <a:cubicBezTo>
                          <a:pt x="17835" y="12739"/>
                          <a:pt x="16561" y="15287"/>
                          <a:pt x="15287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CED1048C-29DD-4C2E-8BEE-30782D8EA492}"/>
                      </a:ext>
                    </a:extLst>
                  </p:cNvPr>
                  <p:cNvSpPr/>
                  <p:nvPr/>
                </p:nvSpPr>
                <p:spPr>
                  <a:xfrm>
                    <a:off x="2467155" y="1116475"/>
                    <a:ext cx="26044" cy="25478"/>
                  </a:xfrm>
                  <a:custGeom>
                    <a:avLst/>
                    <a:gdLst>
                      <a:gd name="connsiteX0" fmla="*/ 24770 w 26044"/>
                      <a:gd name="connsiteY0" fmla="*/ 11465 h 25478"/>
                      <a:gd name="connsiteX1" fmla="*/ 24770 w 26044"/>
                      <a:gd name="connsiteY1" fmla="*/ 11465 h 25478"/>
                      <a:gd name="connsiteX2" fmla="*/ 24770 w 26044"/>
                      <a:gd name="connsiteY2" fmla="*/ 11465 h 25478"/>
                      <a:gd name="connsiteX3" fmla="*/ 24770 w 26044"/>
                      <a:gd name="connsiteY3" fmla="*/ 11465 h 25478"/>
                      <a:gd name="connsiteX4" fmla="*/ 23496 w 26044"/>
                      <a:gd name="connsiteY4" fmla="*/ 8917 h 25478"/>
                      <a:gd name="connsiteX5" fmla="*/ 23496 w 26044"/>
                      <a:gd name="connsiteY5" fmla="*/ 8917 h 25478"/>
                      <a:gd name="connsiteX6" fmla="*/ 23496 w 26044"/>
                      <a:gd name="connsiteY6" fmla="*/ 7643 h 25478"/>
                      <a:gd name="connsiteX7" fmla="*/ 22223 w 26044"/>
                      <a:gd name="connsiteY7" fmla="*/ 7643 h 25478"/>
                      <a:gd name="connsiteX8" fmla="*/ 22223 w 26044"/>
                      <a:gd name="connsiteY8" fmla="*/ 7643 h 25478"/>
                      <a:gd name="connsiteX9" fmla="*/ 20949 w 26044"/>
                      <a:gd name="connsiteY9" fmla="*/ 6370 h 25478"/>
                      <a:gd name="connsiteX10" fmla="*/ 20949 w 26044"/>
                      <a:gd name="connsiteY10" fmla="*/ 6370 h 25478"/>
                      <a:gd name="connsiteX11" fmla="*/ 20949 w 26044"/>
                      <a:gd name="connsiteY11" fmla="*/ 5096 h 25478"/>
                      <a:gd name="connsiteX12" fmla="*/ 19675 w 26044"/>
                      <a:gd name="connsiteY12" fmla="*/ 5096 h 25478"/>
                      <a:gd name="connsiteX13" fmla="*/ 19675 w 26044"/>
                      <a:gd name="connsiteY13" fmla="*/ 5096 h 25478"/>
                      <a:gd name="connsiteX14" fmla="*/ 18401 w 26044"/>
                      <a:gd name="connsiteY14" fmla="*/ 3822 h 25478"/>
                      <a:gd name="connsiteX15" fmla="*/ 18401 w 26044"/>
                      <a:gd name="connsiteY15" fmla="*/ 2548 h 25478"/>
                      <a:gd name="connsiteX16" fmla="*/ 18401 w 26044"/>
                      <a:gd name="connsiteY16" fmla="*/ 1274 h 25478"/>
                      <a:gd name="connsiteX17" fmla="*/ 17127 w 26044"/>
                      <a:gd name="connsiteY17" fmla="*/ 1274 h 25478"/>
                      <a:gd name="connsiteX18" fmla="*/ 17127 w 26044"/>
                      <a:gd name="connsiteY18" fmla="*/ 2548 h 25478"/>
                      <a:gd name="connsiteX19" fmla="*/ 15853 w 26044"/>
                      <a:gd name="connsiteY19" fmla="*/ 2548 h 25478"/>
                      <a:gd name="connsiteX20" fmla="*/ 15853 w 26044"/>
                      <a:gd name="connsiteY20" fmla="*/ 1274 h 25478"/>
                      <a:gd name="connsiteX21" fmla="*/ 15853 w 26044"/>
                      <a:gd name="connsiteY21" fmla="*/ 0 h 25478"/>
                      <a:gd name="connsiteX22" fmla="*/ 14579 w 26044"/>
                      <a:gd name="connsiteY22" fmla="*/ 0 h 25478"/>
                      <a:gd name="connsiteX23" fmla="*/ 14579 w 26044"/>
                      <a:gd name="connsiteY23" fmla="*/ 1274 h 25478"/>
                      <a:gd name="connsiteX24" fmla="*/ 13305 w 26044"/>
                      <a:gd name="connsiteY24" fmla="*/ 1274 h 25478"/>
                      <a:gd name="connsiteX25" fmla="*/ 13305 w 26044"/>
                      <a:gd name="connsiteY25" fmla="*/ 0 h 25478"/>
                      <a:gd name="connsiteX26" fmla="*/ 13305 w 26044"/>
                      <a:gd name="connsiteY26" fmla="*/ 0 h 25478"/>
                      <a:gd name="connsiteX27" fmla="*/ 13305 w 26044"/>
                      <a:gd name="connsiteY27" fmla="*/ 0 h 25478"/>
                      <a:gd name="connsiteX28" fmla="*/ 13305 w 26044"/>
                      <a:gd name="connsiteY28" fmla="*/ 0 h 25478"/>
                      <a:gd name="connsiteX29" fmla="*/ 13305 w 26044"/>
                      <a:gd name="connsiteY29" fmla="*/ 1274 h 25478"/>
                      <a:gd name="connsiteX30" fmla="*/ 12031 w 26044"/>
                      <a:gd name="connsiteY30" fmla="*/ 1274 h 25478"/>
                      <a:gd name="connsiteX31" fmla="*/ 12031 w 26044"/>
                      <a:gd name="connsiteY31" fmla="*/ 0 h 25478"/>
                      <a:gd name="connsiteX32" fmla="*/ 10757 w 26044"/>
                      <a:gd name="connsiteY32" fmla="*/ 0 h 25478"/>
                      <a:gd name="connsiteX33" fmla="*/ 10757 w 26044"/>
                      <a:gd name="connsiteY33" fmla="*/ 1274 h 25478"/>
                      <a:gd name="connsiteX34" fmla="*/ 10757 w 26044"/>
                      <a:gd name="connsiteY34" fmla="*/ 2548 h 25478"/>
                      <a:gd name="connsiteX35" fmla="*/ 9484 w 26044"/>
                      <a:gd name="connsiteY35" fmla="*/ 2548 h 25478"/>
                      <a:gd name="connsiteX36" fmla="*/ 9484 w 26044"/>
                      <a:gd name="connsiteY36" fmla="*/ 1274 h 25478"/>
                      <a:gd name="connsiteX37" fmla="*/ 8210 w 26044"/>
                      <a:gd name="connsiteY37" fmla="*/ 1274 h 25478"/>
                      <a:gd name="connsiteX38" fmla="*/ 8210 w 26044"/>
                      <a:gd name="connsiteY38" fmla="*/ 1274 h 25478"/>
                      <a:gd name="connsiteX39" fmla="*/ 8210 w 26044"/>
                      <a:gd name="connsiteY39" fmla="*/ 2548 h 25478"/>
                      <a:gd name="connsiteX40" fmla="*/ 8210 w 26044"/>
                      <a:gd name="connsiteY40" fmla="*/ 3822 h 25478"/>
                      <a:gd name="connsiteX41" fmla="*/ 6936 w 26044"/>
                      <a:gd name="connsiteY41" fmla="*/ 5096 h 25478"/>
                      <a:gd name="connsiteX42" fmla="*/ 6936 w 26044"/>
                      <a:gd name="connsiteY42" fmla="*/ 5096 h 25478"/>
                      <a:gd name="connsiteX43" fmla="*/ 5662 w 26044"/>
                      <a:gd name="connsiteY43" fmla="*/ 5096 h 25478"/>
                      <a:gd name="connsiteX44" fmla="*/ 5662 w 26044"/>
                      <a:gd name="connsiteY44" fmla="*/ 6370 h 25478"/>
                      <a:gd name="connsiteX45" fmla="*/ 5662 w 26044"/>
                      <a:gd name="connsiteY45" fmla="*/ 6370 h 25478"/>
                      <a:gd name="connsiteX46" fmla="*/ 4388 w 26044"/>
                      <a:gd name="connsiteY46" fmla="*/ 7643 h 25478"/>
                      <a:gd name="connsiteX47" fmla="*/ 3114 w 26044"/>
                      <a:gd name="connsiteY47" fmla="*/ 7643 h 25478"/>
                      <a:gd name="connsiteX48" fmla="*/ 1840 w 26044"/>
                      <a:gd name="connsiteY48" fmla="*/ 7643 h 25478"/>
                      <a:gd name="connsiteX49" fmla="*/ 1840 w 26044"/>
                      <a:gd name="connsiteY49" fmla="*/ 8917 h 25478"/>
                      <a:gd name="connsiteX50" fmla="*/ 3114 w 26044"/>
                      <a:gd name="connsiteY50" fmla="*/ 8917 h 25478"/>
                      <a:gd name="connsiteX51" fmla="*/ 3114 w 26044"/>
                      <a:gd name="connsiteY51" fmla="*/ 10191 h 25478"/>
                      <a:gd name="connsiteX52" fmla="*/ 1840 w 26044"/>
                      <a:gd name="connsiteY52" fmla="*/ 10191 h 25478"/>
                      <a:gd name="connsiteX53" fmla="*/ 566 w 26044"/>
                      <a:gd name="connsiteY53" fmla="*/ 10191 h 25478"/>
                      <a:gd name="connsiteX54" fmla="*/ 566 w 26044"/>
                      <a:gd name="connsiteY54" fmla="*/ 11465 h 25478"/>
                      <a:gd name="connsiteX55" fmla="*/ 1840 w 26044"/>
                      <a:gd name="connsiteY55" fmla="*/ 11465 h 25478"/>
                      <a:gd name="connsiteX56" fmla="*/ 1840 w 26044"/>
                      <a:gd name="connsiteY56" fmla="*/ 12739 h 25478"/>
                      <a:gd name="connsiteX57" fmla="*/ 566 w 26044"/>
                      <a:gd name="connsiteY57" fmla="*/ 12739 h 25478"/>
                      <a:gd name="connsiteX58" fmla="*/ 566 w 26044"/>
                      <a:gd name="connsiteY58" fmla="*/ 12739 h 25478"/>
                      <a:gd name="connsiteX59" fmla="*/ 566 w 26044"/>
                      <a:gd name="connsiteY59" fmla="*/ 12739 h 25478"/>
                      <a:gd name="connsiteX60" fmla="*/ 1840 w 26044"/>
                      <a:gd name="connsiteY60" fmla="*/ 12739 h 25478"/>
                      <a:gd name="connsiteX61" fmla="*/ 1840 w 26044"/>
                      <a:gd name="connsiteY61" fmla="*/ 14013 h 25478"/>
                      <a:gd name="connsiteX62" fmla="*/ 566 w 26044"/>
                      <a:gd name="connsiteY62" fmla="*/ 14013 h 25478"/>
                      <a:gd name="connsiteX63" fmla="*/ 566 w 26044"/>
                      <a:gd name="connsiteY63" fmla="*/ 15287 h 25478"/>
                      <a:gd name="connsiteX64" fmla="*/ 1840 w 26044"/>
                      <a:gd name="connsiteY64" fmla="*/ 15287 h 25478"/>
                      <a:gd name="connsiteX65" fmla="*/ 3114 w 26044"/>
                      <a:gd name="connsiteY65" fmla="*/ 15287 h 25478"/>
                      <a:gd name="connsiteX66" fmla="*/ 3114 w 26044"/>
                      <a:gd name="connsiteY66" fmla="*/ 16561 h 25478"/>
                      <a:gd name="connsiteX67" fmla="*/ 3114 w 26044"/>
                      <a:gd name="connsiteY67" fmla="*/ 16561 h 25478"/>
                      <a:gd name="connsiteX68" fmla="*/ 3114 w 26044"/>
                      <a:gd name="connsiteY68" fmla="*/ 17835 h 25478"/>
                      <a:gd name="connsiteX69" fmla="*/ 4388 w 26044"/>
                      <a:gd name="connsiteY69" fmla="*/ 17835 h 25478"/>
                      <a:gd name="connsiteX70" fmla="*/ 4388 w 26044"/>
                      <a:gd name="connsiteY70" fmla="*/ 17835 h 25478"/>
                      <a:gd name="connsiteX71" fmla="*/ 5662 w 26044"/>
                      <a:gd name="connsiteY71" fmla="*/ 19109 h 25478"/>
                      <a:gd name="connsiteX72" fmla="*/ 5662 w 26044"/>
                      <a:gd name="connsiteY72" fmla="*/ 19109 h 25478"/>
                      <a:gd name="connsiteX73" fmla="*/ 5662 w 26044"/>
                      <a:gd name="connsiteY73" fmla="*/ 20383 h 25478"/>
                      <a:gd name="connsiteX74" fmla="*/ 6936 w 26044"/>
                      <a:gd name="connsiteY74" fmla="*/ 20383 h 25478"/>
                      <a:gd name="connsiteX75" fmla="*/ 6936 w 26044"/>
                      <a:gd name="connsiteY75" fmla="*/ 20383 h 25478"/>
                      <a:gd name="connsiteX76" fmla="*/ 8210 w 26044"/>
                      <a:gd name="connsiteY76" fmla="*/ 21656 h 25478"/>
                      <a:gd name="connsiteX77" fmla="*/ 8210 w 26044"/>
                      <a:gd name="connsiteY77" fmla="*/ 21656 h 25478"/>
                      <a:gd name="connsiteX78" fmla="*/ 8210 w 26044"/>
                      <a:gd name="connsiteY78" fmla="*/ 22930 h 25478"/>
                      <a:gd name="connsiteX79" fmla="*/ 9484 w 26044"/>
                      <a:gd name="connsiteY79" fmla="*/ 22930 h 25478"/>
                      <a:gd name="connsiteX80" fmla="*/ 9484 w 26044"/>
                      <a:gd name="connsiteY80" fmla="*/ 22930 h 25478"/>
                      <a:gd name="connsiteX81" fmla="*/ 10757 w 26044"/>
                      <a:gd name="connsiteY81" fmla="*/ 22930 h 25478"/>
                      <a:gd name="connsiteX82" fmla="*/ 10757 w 26044"/>
                      <a:gd name="connsiteY82" fmla="*/ 22930 h 25478"/>
                      <a:gd name="connsiteX83" fmla="*/ 10757 w 26044"/>
                      <a:gd name="connsiteY83" fmla="*/ 24204 h 25478"/>
                      <a:gd name="connsiteX84" fmla="*/ 12031 w 26044"/>
                      <a:gd name="connsiteY84" fmla="*/ 24204 h 25478"/>
                      <a:gd name="connsiteX85" fmla="*/ 12031 w 26044"/>
                      <a:gd name="connsiteY85" fmla="*/ 24204 h 25478"/>
                      <a:gd name="connsiteX86" fmla="*/ 13305 w 26044"/>
                      <a:gd name="connsiteY86" fmla="*/ 24204 h 25478"/>
                      <a:gd name="connsiteX87" fmla="*/ 13305 w 26044"/>
                      <a:gd name="connsiteY87" fmla="*/ 25478 h 25478"/>
                      <a:gd name="connsiteX88" fmla="*/ 13305 w 26044"/>
                      <a:gd name="connsiteY88" fmla="*/ 25478 h 25478"/>
                      <a:gd name="connsiteX89" fmla="*/ 13305 w 26044"/>
                      <a:gd name="connsiteY89" fmla="*/ 25478 h 25478"/>
                      <a:gd name="connsiteX90" fmla="*/ 13305 w 26044"/>
                      <a:gd name="connsiteY90" fmla="*/ 25478 h 25478"/>
                      <a:gd name="connsiteX91" fmla="*/ 13305 w 26044"/>
                      <a:gd name="connsiteY91" fmla="*/ 24204 h 25478"/>
                      <a:gd name="connsiteX92" fmla="*/ 14579 w 26044"/>
                      <a:gd name="connsiteY92" fmla="*/ 24204 h 25478"/>
                      <a:gd name="connsiteX93" fmla="*/ 14579 w 26044"/>
                      <a:gd name="connsiteY93" fmla="*/ 24204 h 25478"/>
                      <a:gd name="connsiteX94" fmla="*/ 15853 w 26044"/>
                      <a:gd name="connsiteY94" fmla="*/ 24204 h 25478"/>
                      <a:gd name="connsiteX95" fmla="*/ 15853 w 26044"/>
                      <a:gd name="connsiteY95" fmla="*/ 22930 h 25478"/>
                      <a:gd name="connsiteX96" fmla="*/ 15853 w 26044"/>
                      <a:gd name="connsiteY96" fmla="*/ 22930 h 25478"/>
                      <a:gd name="connsiteX97" fmla="*/ 17127 w 26044"/>
                      <a:gd name="connsiteY97" fmla="*/ 22930 h 25478"/>
                      <a:gd name="connsiteX98" fmla="*/ 17127 w 26044"/>
                      <a:gd name="connsiteY98" fmla="*/ 22930 h 25478"/>
                      <a:gd name="connsiteX99" fmla="*/ 18401 w 26044"/>
                      <a:gd name="connsiteY99" fmla="*/ 22930 h 25478"/>
                      <a:gd name="connsiteX100" fmla="*/ 18401 w 26044"/>
                      <a:gd name="connsiteY100" fmla="*/ 22930 h 25478"/>
                      <a:gd name="connsiteX101" fmla="*/ 18401 w 26044"/>
                      <a:gd name="connsiteY101" fmla="*/ 21656 h 25478"/>
                      <a:gd name="connsiteX102" fmla="*/ 18401 w 26044"/>
                      <a:gd name="connsiteY102" fmla="*/ 21656 h 25478"/>
                      <a:gd name="connsiteX103" fmla="*/ 19675 w 26044"/>
                      <a:gd name="connsiteY103" fmla="*/ 20383 h 25478"/>
                      <a:gd name="connsiteX104" fmla="*/ 19675 w 26044"/>
                      <a:gd name="connsiteY104" fmla="*/ 20383 h 25478"/>
                      <a:gd name="connsiteX105" fmla="*/ 20949 w 26044"/>
                      <a:gd name="connsiteY105" fmla="*/ 20383 h 25478"/>
                      <a:gd name="connsiteX106" fmla="*/ 20949 w 26044"/>
                      <a:gd name="connsiteY106" fmla="*/ 19109 h 25478"/>
                      <a:gd name="connsiteX107" fmla="*/ 20949 w 26044"/>
                      <a:gd name="connsiteY107" fmla="*/ 19109 h 25478"/>
                      <a:gd name="connsiteX108" fmla="*/ 22223 w 26044"/>
                      <a:gd name="connsiteY108" fmla="*/ 17835 h 25478"/>
                      <a:gd name="connsiteX109" fmla="*/ 22223 w 26044"/>
                      <a:gd name="connsiteY109" fmla="*/ 17835 h 25478"/>
                      <a:gd name="connsiteX110" fmla="*/ 23496 w 26044"/>
                      <a:gd name="connsiteY110" fmla="*/ 17835 h 25478"/>
                      <a:gd name="connsiteX111" fmla="*/ 23496 w 26044"/>
                      <a:gd name="connsiteY111" fmla="*/ 16561 h 25478"/>
                      <a:gd name="connsiteX112" fmla="*/ 23496 w 26044"/>
                      <a:gd name="connsiteY112" fmla="*/ 16561 h 25478"/>
                      <a:gd name="connsiteX113" fmla="*/ 23496 w 26044"/>
                      <a:gd name="connsiteY113" fmla="*/ 15287 h 25478"/>
                      <a:gd name="connsiteX114" fmla="*/ 24770 w 26044"/>
                      <a:gd name="connsiteY114" fmla="*/ 15287 h 25478"/>
                      <a:gd name="connsiteX115" fmla="*/ 26044 w 26044"/>
                      <a:gd name="connsiteY115" fmla="*/ 15287 h 25478"/>
                      <a:gd name="connsiteX116" fmla="*/ 26044 w 26044"/>
                      <a:gd name="connsiteY116" fmla="*/ 14013 h 25478"/>
                      <a:gd name="connsiteX117" fmla="*/ 24770 w 26044"/>
                      <a:gd name="connsiteY117" fmla="*/ 14013 h 25478"/>
                      <a:gd name="connsiteX118" fmla="*/ 24770 w 26044"/>
                      <a:gd name="connsiteY118" fmla="*/ 12739 h 25478"/>
                      <a:gd name="connsiteX119" fmla="*/ 26044 w 26044"/>
                      <a:gd name="connsiteY119" fmla="*/ 12739 h 25478"/>
                      <a:gd name="connsiteX120" fmla="*/ 26044 w 26044"/>
                      <a:gd name="connsiteY120" fmla="*/ 12739 h 25478"/>
                      <a:gd name="connsiteX121" fmla="*/ 26044 w 26044"/>
                      <a:gd name="connsiteY121" fmla="*/ 12739 h 25478"/>
                      <a:gd name="connsiteX122" fmla="*/ 24770 w 26044"/>
                      <a:gd name="connsiteY122" fmla="*/ 12739 h 25478"/>
                      <a:gd name="connsiteX123" fmla="*/ 24770 w 26044"/>
                      <a:gd name="connsiteY123" fmla="*/ 11465 h 25478"/>
                      <a:gd name="connsiteX124" fmla="*/ 24770 w 26044"/>
                      <a:gd name="connsiteY124" fmla="*/ 11465 h 25478"/>
                      <a:gd name="connsiteX125" fmla="*/ 20949 w 26044"/>
                      <a:gd name="connsiteY125" fmla="*/ 8917 h 25478"/>
                      <a:gd name="connsiteX126" fmla="*/ 20949 w 26044"/>
                      <a:gd name="connsiteY126" fmla="*/ 8917 h 25478"/>
                      <a:gd name="connsiteX127" fmla="*/ 19675 w 26044"/>
                      <a:gd name="connsiteY127" fmla="*/ 10191 h 25478"/>
                      <a:gd name="connsiteX128" fmla="*/ 20949 w 26044"/>
                      <a:gd name="connsiteY128" fmla="*/ 8917 h 25478"/>
                      <a:gd name="connsiteX129" fmla="*/ 20949 w 26044"/>
                      <a:gd name="connsiteY129" fmla="*/ 8917 h 25478"/>
                      <a:gd name="connsiteX130" fmla="*/ 14579 w 26044"/>
                      <a:gd name="connsiteY130" fmla="*/ 5096 h 25478"/>
                      <a:gd name="connsiteX131" fmla="*/ 14579 w 26044"/>
                      <a:gd name="connsiteY131" fmla="*/ 5096 h 25478"/>
                      <a:gd name="connsiteX132" fmla="*/ 20949 w 26044"/>
                      <a:gd name="connsiteY132" fmla="*/ 6370 h 25478"/>
                      <a:gd name="connsiteX133" fmla="*/ 20949 w 26044"/>
                      <a:gd name="connsiteY133" fmla="*/ 7643 h 25478"/>
                      <a:gd name="connsiteX134" fmla="*/ 18401 w 26044"/>
                      <a:gd name="connsiteY134" fmla="*/ 8917 h 25478"/>
                      <a:gd name="connsiteX135" fmla="*/ 18401 w 26044"/>
                      <a:gd name="connsiteY135" fmla="*/ 8917 h 25478"/>
                      <a:gd name="connsiteX136" fmla="*/ 17127 w 26044"/>
                      <a:gd name="connsiteY136" fmla="*/ 8917 h 25478"/>
                      <a:gd name="connsiteX137" fmla="*/ 17127 w 26044"/>
                      <a:gd name="connsiteY137" fmla="*/ 8917 h 25478"/>
                      <a:gd name="connsiteX138" fmla="*/ 14579 w 26044"/>
                      <a:gd name="connsiteY138" fmla="*/ 5096 h 25478"/>
                      <a:gd name="connsiteX139" fmla="*/ 13305 w 26044"/>
                      <a:gd name="connsiteY139" fmla="*/ 5096 h 25478"/>
                      <a:gd name="connsiteX140" fmla="*/ 13305 w 26044"/>
                      <a:gd name="connsiteY140" fmla="*/ 5096 h 25478"/>
                      <a:gd name="connsiteX141" fmla="*/ 13305 w 26044"/>
                      <a:gd name="connsiteY141" fmla="*/ 6370 h 25478"/>
                      <a:gd name="connsiteX142" fmla="*/ 13305 w 26044"/>
                      <a:gd name="connsiteY142" fmla="*/ 5096 h 25478"/>
                      <a:gd name="connsiteX143" fmla="*/ 13305 w 26044"/>
                      <a:gd name="connsiteY143" fmla="*/ 5096 h 25478"/>
                      <a:gd name="connsiteX144" fmla="*/ 14579 w 26044"/>
                      <a:gd name="connsiteY144" fmla="*/ 11465 h 25478"/>
                      <a:gd name="connsiteX145" fmla="*/ 15853 w 26044"/>
                      <a:gd name="connsiteY145" fmla="*/ 12739 h 25478"/>
                      <a:gd name="connsiteX146" fmla="*/ 14579 w 26044"/>
                      <a:gd name="connsiteY146" fmla="*/ 14013 h 25478"/>
                      <a:gd name="connsiteX147" fmla="*/ 13305 w 26044"/>
                      <a:gd name="connsiteY147" fmla="*/ 12739 h 25478"/>
                      <a:gd name="connsiteX148" fmla="*/ 14579 w 26044"/>
                      <a:gd name="connsiteY148" fmla="*/ 11465 h 25478"/>
                      <a:gd name="connsiteX149" fmla="*/ 6936 w 26044"/>
                      <a:gd name="connsiteY149" fmla="*/ 10191 h 25478"/>
                      <a:gd name="connsiteX150" fmla="*/ 10757 w 26044"/>
                      <a:gd name="connsiteY150" fmla="*/ 5096 h 25478"/>
                      <a:gd name="connsiteX151" fmla="*/ 12031 w 26044"/>
                      <a:gd name="connsiteY151" fmla="*/ 5096 h 25478"/>
                      <a:gd name="connsiteX152" fmla="*/ 13305 w 26044"/>
                      <a:gd name="connsiteY152" fmla="*/ 8917 h 25478"/>
                      <a:gd name="connsiteX153" fmla="*/ 13305 w 26044"/>
                      <a:gd name="connsiteY153" fmla="*/ 8917 h 25478"/>
                      <a:gd name="connsiteX154" fmla="*/ 12031 w 26044"/>
                      <a:gd name="connsiteY154" fmla="*/ 10191 h 25478"/>
                      <a:gd name="connsiteX155" fmla="*/ 12031 w 26044"/>
                      <a:gd name="connsiteY155" fmla="*/ 10191 h 25478"/>
                      <a:gd name="connsiteX156" fmla="*/ 6936 w 26044"/>
                      <a:gd name="connsiteY156" fmla="*/ 10191 h 25478"/>
                      <a:gd name="connsiteX157" fmla="*/ 6936 w 26044"/>
                      <a:gd name="connsiteY157" fmla="*/ 10191 h 25478"/>
                      <a:gd name="connsiteX158" fmla="*/ 12031 w 26044"/>
                      <a:gd name="connsiteY158" fmla="*/ 20383 h 25478"/>
                      <a:gd name="connsiteX159" fmla="*/ 12031 w 26044"/>
                      <a:gd name="connsiteY159" fmla="*/ 20383 h 25478"/>
                      <a:gd name="connsiteX160" fmla="*/ 13305 w 26044"/>
                      <a:gd name="connsiteY160" fmla="*/ 19109 h 25478"/>
                      <a:gd name="connsiteX161" fmla="*/ 12031 w 26044"/>
                      <a:gd name="connsiteY161" fmla="*/ 20383 h 25478"/>
                      <a:gd name="connsiteX162" fmla="*/ 12031 w 26044"/>
                      <a:gd name="connsiteY162" fmla="*/ 20383 h 25478"/>
                      <a:gd name="connsiteX163" fmla="*/ 8210 w 26044"/>
                      <a:gd name="connsiteY163" fmla="*/ 11465 h 25478"/>
                      <a:gd name="connsiteX164" fmla="*/ 8210 w 26044"/>
                      <a:gd name="connsiteY164" fmla="*/ 11465 h 25478"/>
                      <a:gd name="connsiteX165" fmla="*/ 8210 w 26044"/>
                      <a:gd name="connsiteY165" fmla="*/ 12739 h 25478"/>
                      <a:gd name="connsiteX166" fmla="*/ 8210 w 26044"/>
                      <a:gd name="connsiteY166" fmla="*/ 11465 h 25478"/>
                      <a:gd name="connsiteX167" fmla="*/ 8210 w 26044"/>
                      <a:gd name="connsiteY167" fmla="*/ 11465 h 25478"/>
                      <a:gd name="connsiteX168" fmla="*/ 9484 w 26044"/>
                      <a:gd name="connsiteY168" fmla="*/ 19109 h 25478"/>
                      <a:gd name="connsiteX169" fmla="*/ 6936 w 26044"/>
                      <a:gd name="connsiteY169" fmla="*/ 14013 h 25478"/>
                      <a:gd name="connsiteX170" fmla="*/ 6936 w 26044"/>
                      <a:gd name="connsiteY170" fmla="*/ 12739 h 25478"/>
                      <a:gd name="connsiteX171" fmla="*/ 6936 w 26044"/>
                      <a:gd name="connsiteY171" fmla="*/ 12739 h 25478"/>
                      <a:gd name="connsiteX172" fmla="*/ 10757 w 26044"/>
                      <a:gd name="connsiteY172" fmla="*/ 12739 h 25478"/>
                      <a:gd name="connsiteX173" fmla="*/ 10757 w 26044"/>
                      <a:gd name="connsiteY173" fmla="*/ 12739 h 25478"/>
                      <a:gd name="connsiteX174" fmla="*/ 12031 w 26044"/>
                      <a:gd name="connsiteY174" fmla="*/ 14013 h 25478"/>
                      <a:gd name="connsiteX175" fmla="*/ 12031 w 26044"/>
                      <a:gd name="connsiteY175" fmla="*/ 14013 h 25478"/>
                      <a:gd name="connsiteX176" fmla="*/ 9484 w 26044"/>
                      <a:gd name="connsiteY176" fmla="*/ 19109 h 25478"/>
                      <a:gd name="connsiteX177" fmla="*/ 9484 w 26044"/>
                      <a:gd name="connsiteY177" fmla="*/ 19109 h 25478"/>
                      <a:gd name="connsiteX178" fmla="*/ 19675 w 26044"/>
                      <a:gd name="connsiteY178" fmla="*/ 19109 h 25478"/>
                      <a:gd name="connsiteX179" fmla="*/ 17127 w 26044"/>
                      <a:gd name="connsiteY179" fmla="*/ 20383 h 25478"/>
                      <a:gd name="connsiteX180" fmla="*/ 13305 w 26044"/>
                      <a:gd name="connsiteY180" fmla="*/ 20383 h 25478"/>
                      <a:gd name="connsiteX181" fmla="*/ 13305 w 26044"/>
                      <a:gd name="connsiteY181" fmla="*/ 19109 h 25478"/>
                      <a:gd name="connsiteX182" fmla="*/ 14579 w 26044"/>
                      <a:gd name="connsiteY182" fmla="*/ 15287 h 25478"/>
                      <a:gd name="connsiteX183" fmla="*/ 14579 w 26044"/>
                      <a:gd name="connsiteY183" fmla="*/ 15287 h 25478"/>
                      <a:gd name="connsiteX184" fmla="*/ 15853 w 26044"/>
                      <a:gd name="connsiteY184" fmla="*/ 15287 h 25478"/>
                      <a:gd name="connsiteX185" fmla="*/ 15853 w 26044"/>
                      <a:gd name="connsiteY185" fmla="*/ 15287 h 25478"/>
                      <a:gd name="connsiteX186" fmla="*/ 15853 w 26044"/>
                      <a:gd name="connsiteY186" fmla="*/ 15287 h 25478"/>
                      <a:gd name="connsiteX187" fmla="*/ 19675 w 26044"/>
                      <a:gd name="connsiteY187" fmla="*/ 19109 h 25478"/>
                      <a:gd name="connsiteX188" fmla="*/ 19675 w 26044"/>
                      <a:gd name="connsiteY188" fmla="*/ 19109 h 25478"/>
                      <a:gd name="connsiteX189" fmla="*/ 19675 w 26044"/>
                      <a:gd name="connsiteY189" fmla="*/ 17835 h 25478"/>
                      <a:gd name="connsiteX190" fmla="*/ 19675 w 26044"/>
                      <a:gd name="connsiteY190" fmla="*/ 17835 h 25478"/>
                      <a:gd name="connsiteX191" fmla="*/ 20949 w 26044"/>
                      <a:gd name="connsiteY191" fmla="*/ 16561 h 25478"/>
                      <a:gd name="connsiteX192" fmla="*/ 19675 w 26044"/>
                      <a:gd name="connsiteY192" fmla="*/ 17835 h 25478"/>
                      <a:gd name="connsiteX193" fmla="*/ 19675 w 26044"/>
                      <a:gd name="connsiteY193" fmla="*/ 17835 h 25478"/>
                      <a:gd name="connsiteX194" fmla="*/ 20949 w 26044"/>
                      <a:gd name="connsiteY194" fmla="*/ 16561 h 25478"/>
                      <a:gd name="connsiteX195" fmla="*/ 18401 w 26044"/>
                      <a:gd name="connsiteY195" fmla="*/ 14013 h 25478"/>
                      <a:gd name="connsiteX196" fmla="*/ 18401 w 26044"/>
                      <a:gd name="connsiteY196" fmla="*/ 14013 h 25478"/>
                      <a:gd name="connsiteX197" fmla="*/ 18401 w 26044"/>
                      <a:gd name="connsiteY197" fmla="*/ 12739 h 25478"/>
                      <a:gd name="connsiteX198" fmla="*/ 18401 w 26044"/>
                      <a:gd name="connsiteY198" fmla="*/ 12739 h 25478"/>
                      <a:gd name="connsiteX199" fmla="*/ 20949 w 26044"/>
                      <a:gd name="connsiteY199" fmla="*/ 11465 h 25478"/>
                      <a:gd name="connsiteX200" fmla="*/ 22223 w 26044"/>
                      <a:gd name="connsiteY200" fmla="*/ 11465 h 25478"/>
                      <a:gd name="connsiteX201" fmla="*/ 22223 w 26044"/>
                      <a:gd name="connsiteY201" fmla="*/ 11465 h 25478"/>
                      <a:gd name="connsiteX202" fmla="*/ 20949 w 26044"/>
                      <a:gd name="connsiteY202" fmla="*/ 16561 h 25478"/>
                      <a:gd name="connsiteX203" fmla="*/ 20949 w 26044"/>
                      <a:gd name="connsiteY203" fmla="*/ 16561 h 2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6044" h="25478">
                        <a:moveTo>
                          <a:pt x="24770" y="11465"/>
                        </a:moveTo>
                        <a:cubicBezTo>
                          <a:pt x="24770" y="11465"/>
                          <a:pt x="24770" y="10191"/>
                          <a:pt x="24770" y="11465"/>
                        </a:cubicBezTo>
                        <a:cubicBezTo>
                          <a:pt x="24770" y="10191"/>
                          <a:pt x="24770" y="10191"/>
                          <a:pt x="24770" y="11465"/>
                        </a:cubicBezTo>
                        <a:lnTo>
                          <a:pt x="24770" y="11465"/>
                        </a:lnTo>
                        <a:cubicBezTo>
                          <a:pt x="23496" y="10191"/>
                          <a:pt x="23496" y="10191"/>
                          <a:pt x="23496" y="8917"/>
                        </a:cubicBezTo>
                        <a:lnTo>
                          <a:pt x="23496" y="8917"/>
                        </a:lnTo>
                        <a:cubicBezTo>
                          <a:pt x="23496" y="8917"/>
                          <a:pt x="23496" y="8917"/>
                          <a:pt x="23496" y="7643"/>
                        </a:cubicBezTo>
                        <a:cubicBezTo>
                          <a:pt x="23496" y="6370"/>
                          <a:pt x="23496" y="7643"/>
                          <a:pt x="22223" y="7643"/>
                        </a:cubicBezTo>
                        <a:lnTo>
                          <a:pt x="22223" y="7643"/>
                        </a:lnTo>
                        <a:cubicBezTo>
                          <a:pt x="22223" y="7643"/>
                          <a:pt x="22223" y="6370"/>
                          <a:pt x="20949" y="6370"/>
                        </a:cubicBezTo>
                        <a:lnTo>
                          <a:pt x="20949" y="6370"/>
                        </a:lnTo>
                        <a:cubicBezTo>
                          <a:pt x="20949" y="6370"/>
                          <a:pt x="20949" y="6370"/>
                          <a:pt x="20949" y="5096"/>
                        </a:cubicBezTo>
                        <a:cubicBezTo>
                          <a:pt x="20949" y="5096"/>
                          <a:pt x="20949" y="5096"/>
                          <a:pt x="19675" y="5096"/>
                        </a:cubicBezTo>
                        <a:lnTo>
                          <a:pt x="19675" y="5096"/>
                        </a:lnTo>
                        <a:cubicBezTo>
                          <a:pt x="19675" y="5096"/>
                          <a:pt x="18401" y="5096"/>
                          <a:pt x="18401" y="3822"/>
                        </a:cubicBezTo>
                        <a:lnTo>
                          <a:pt x="18401" y="2548"/>
                        </a:lnTo>
                        <a:cubicBezTo>
                          <a:pt x="18401" y="2548"/>
                          <a:pt x="18401" y="2548"/>
                          <a:pt x="18401" y="1274"/>
                        </a:cubicBezTo>
                        <a:cubicBezTo>
                          <a:pt x="18401" y="1274"/>
                          <a:pt x="18401" y="1274"/>
                          <a:pt x="17127" y="1274"/>
                        </a:cubicBezTo>
                        <a:lnTo>
                          <a:pt x="17127" y="2548"/>
                        </a:lnTo>
                        <a:cubicBezTo>
                          <a:pt x="17127" y="2548"/>
                          <a:pt x="15853" y="2548"/>
                          <a:pt x="15853" y="2548"/>
                        </a:cubicBezTo>
                        <a:lnTo>
                          <a:pt x="15853" y="1274"/>
                        </a:lnTo>
                        <a:cubicBezTo>
                          <a:pt x="15853" y="1274"/>
                          <a:pt x="15853" y="1274"/>
                          <a:pt x="15853" y="0"/>
                        </a:cubicBezTo>
                        <a:cubicBezTo>
                          <a:pt x="15853" y="0"/>
                          <a:pt x="15853" y="0"/>
                          <a:pt x="14579" y="0"/>
                        </a:cubicBezTo>
                        <a:lnTo>
                          <a:pt x="14579" y="1274"/>
                        </a:lnTo>
                        <a:cubicBezTo>
                          <a:pt x="14579" y="1274"/>
                          <a:pt x="13305" y="1274"/>
                          <a:pt x="13305" y="1274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1274"/>
                        </a:lnTo>
                        <a:cubicBezTo>
                          <a:pt x="13305" y="1274"/>
                          <a:pt x="12031" y="1274"/>
                          <a:pt x="12031" y="1274"/>
                        </a:cubicBezTo>
                        <a:lnTo>
                          <a:pt x="12031" y="0"/>
                        </a:lnTo>
                        <a:cubicBezTo>
                          <a:pt x="12031" y="0"/>
                          <a:pt x="12031" y="0"/>
                          <a:pt x="10757" y="0"/>
                        </a:cubicBezTo>
                        <a:cubicBezTo>
                          <a:pt x="10757" y="0"/>
                          <a:pt x="10757" y="0"/>
                          <a:pt x="10757" y="1274"/>
                        </a:cubicBezTo>
                        <a:lnTo>
                          <a:pt x="10757" y="2548"/>
                        </a:lnTo>
                        <a:cubicBezTo>
                          <a:pt x="10757" y="2548"/>
                          <a:pt x="9484" y="2548"/>
                          <a:pt x="9484" y="2548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2548"/>
                        </a:cubicBezTo>
                        <a:lnTo>
                          <a:pt x="8210" y="3822"/>
                        </a:lnTo>
                        <a:cubicBezTo>
                          <a:pt x="8210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5662" y="5096"/>
                        </a:cubicBezTo>
                        <a:cubicBezTo>
                          <a:pt x="4388" y="5096"/>
                          <a:pt x="5662" y="5096"/>
                          <a:pt x="5662" y="6370"/>
                        </a:cubicBezTo>
                        <a:lnTo>
                          <a:pt x="5662" y="6370"/>
                        </a:lnTo>
                        <a:cubicBezTo>
                          <a:pt x="5662" y="6370"/>
                          <a:pt x="5662" y="7643"/>
                          <a:pt x="4388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10191"/>
                          <a:pt x="3114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566" y="10191"/>
                        </a:cubicBezTo>
                        <a:cubicBezTo>
                          <a:pt x="-708" y="10191"/>
                          <a:pt x="566" y="10191"/>
                          <a:pt x="566" y="11465"/>
                        </a:cubicBezTo>
                        <a:lnTo>
                          <a:pt x="1840" y="11465"/>
                        </a:lnTo>
                        <a:cubicBezTo>
                          <a:pt x="1840" y="11465"/>
                          <a:pt x="1840" y="12739"/>
                          <a:pt x="1840" y="12739"/>
                        </a:cubicBezTo>
                        <a:lnTo>
                          <a:pt x="566" y="12739"/>
                        </a:lnTo>
                        <a:cubicBezTo>
                          <a:pt x="566" y="12739"/>
                          <a:pt x="566" y="12739"/>
                          <a:pt x="566" y="12739"/>
                        </a:cubicBezTo>
                        <a:cubicBezTo>
                          <a:pt x="566" y="12739"/>
                          <a:pt x="566" y="12739"/>
                          <a:pt x="566" y="12739"/>
                        </a:cubicBezTo>
                        <a:lnTo>
                          <a:pt x="1840" y="12739"/>
                        </a:lnTo>
                        <a:cubicBezTo>
                          <a:pt x="1840" y="12739"/>
                          <a:pt x="1840" y="14013"/>
                          <a:pt x="1840" y="14013"/>
                        </a:cubicBezTo>
                        <a:lnTo>
                          <a:pt x="566" y="14013"/>
                        </a:lnTo>
                        <a:cubicBezTo>
                          <a:pt x="566" y="14013"/>
                          <a:pt x="566" y="14013"/>
                          <a:pt x="566" y="15287"/>
                        </a:cubicBezTo>
                        <a:cubicBezTo>
                          <a:pt x="566" y="16561"/>
                          <a:pt x="566" y="15287"/>
                          <a:pt x="1840" y="15287"/>
                        </a:cubicBezTo>
                        <a:lnTo>
                          <a:pt x="3114" y="15287"/>
                        </a:lnTo>
                        <a:cubicBezTo>
                          <a:pt x="3114" y="15287"/>
                          <a:pt x="3114" y="16561"/>
                          <a:pt x="3114" y="16561"/>
                        </a:cubicBezTo>
                        <a:lnTo>
                          <a:pt x="3114" y="16561"/>
                        </a:lnTo>
                        <a:cubicBezTo>
                          <a:pt x="3114" y="16561"/>
                          <a:pt x="3114" y="16561"/>
                          <a:pt x="3114" y="17835"/>
                        </a:cubicBezTo>
                        <a:cubicBezTo>
                          <a:pt x="3114" y="17835"/>
                          <a:pt x="3114" y="17835"/>
                          <a:pt x="4388" y="17835"/>
                        </a:cubicBezTo>
                        <a:lnTo>
                          <a:pt x="4388" y="17835"/>
                        </a:lnTo>
                        <a:cubicBezTo>
                          <a:pt x="4388" y="17835"/>
                          <a:pt x="4388" y="19109"/>
                          <a:pt x="5662" y="19109"/>
                        </a:cubicBezTo>
                        <a:lnTo>
                          <a:pt x="5662" y="19109"/>
                        </a:lnTo>
                        <a:cubicBezTo>
                          <a:pt x="5662" y="19109"/>
                          <a:pt x="5662" y="19109"/>
                          <a:pt x="5662" y="20383"/>
                        </a:cubicBezTo>
                        <a:cubicBezTo>
                          <a:pt x="5662" y="20383"/>
                          <a:pt x="5662" y="20383"/>
                          <a:pt x="6936" y="20383"/>
                        </a:cubicBezTo>
                        <a:lnTo>
                          <a:pt x="6936" y="20383"/>
                        </a:lnTo>
                        <a:cubicBezTo>
                          <a:pt x="6936" y="20383"/>
                          <a:pt x="8210" y="20383"/>
                          <a:pt x="8210" y="21656"/>
                        </a:cubicBezTo>
                        <a:lnTo>
                          <a:pt x="8210" y="21656"/>
                        </a:lnTo>
                        <a:cubicBezTo>
                          <a:pt x="8210" y="21656"/>
                          <a:pt x="8210" y="21656"/>
                          <a:pt x="8210" y="22930"/>
                        </a:cubicBezTo>
                        <a:cubicBezTo>
                          <a:pt x="8210" y="22930"/>
                          <a:pt x="8210" y="22930"/>
                          <a:pt x="9484" y="22930"/>
                        </a:cubicBezTo>
                        <a:lnTo>
                          <a:pt x="9484" y="22930"/>
                        </a:lnTo>
                        <a:cubicBezTo>
                          <a:pt x="9484" y="22930"/>
                          <a:pt x="10757" y="22930"/>
                          <a:pt x="10757" y="22930"/>
                        </a:cubicBezTo>
                        <a:lnTo>
                          <a:pt x="10757" y="22930"/>
                        </a:lnTo>
                        <a:cubicBezTo>
                          <a:pt x="10757" y="22930"/>
                          <a:pt x="10757" y="22930"/>
                          <a:pt x="10757" y="24204"/>
                        </a:cubicBezTo>
                        <a:cubicBezTo>
                          <a:pt x="10757" y="24204"/>
                          <a:pt x="10757" y="24204"/>
                          <a:pt x="12031" y="24204"/>
                        </a:cubicBezTo>
                        <a:lnTo>
                          <a:pt x="12031" y="24204"/>
                        </a:lnTo>
                        <a:cubicBezTo>
                          <a:pt x="12031" y="24204"/>
                          <a:pt x="13305" y="24204"/>
                          <a:pt x="13305" y="24204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4204"/>
                        </a:lnTo>
                        <a:cubicBezTo>
                          <a:pt x="13305" y="24204"/>
                          <a:pt x="14579" y="24204"/>
                          <a:pt x="14579" y="24204"/>
                        </a:cubicBezTo>
                        <a:lnTo>
                          <a:pt x="14579" y="24204"/>
                        </a:lnTo>
                        <a:cubicBezTo>
                          <a:pt x="14579" y="24204"/>
                          <a:pt x="14579" y="24204"/>
                          <a:pt x="15853" y="24204"/>
                        </a:cubicBezTo>
                        <a:cubicBezTo>
                          <a:pt x="15853" y="24204"/>
                          <a:pt x="15853" y="24204"/>
                          <a:pt x="15853" y="22930"/>
                        </a:cubicBezTo>
                        <a:lnTo>
                          <a:pt x="15853" y="22930"/>
                        </a:lnTo>
                        <a:cubicBezTo>
                          <a:pt x="15853" y="22930"/>
                          <a:pt x="17127" y="22930"/>
                          <a:pt x="17127" y="22930"/>
                        </a:cubicBezTo>
                        <a:lnTo>
                          <a:pt x="17127" y="22930"/>
                        </a:lnTo>
                        <a:cubicBezTo>
                          <a:pt x="17127" y="22930"/>
                          <a:pt x="17127" y="22930"/>
                          <a:pt x="18401" y="22930"/>
                        </a:cubicBezTo>
                        <a:lnTo>
                          <a:pt x="18401" y="22930"/>
                        </a:lnTo>
                        <a:cubicBezTo>
                          <a:pt x="18401" y="22930"/>
                          <a:pt x="18401" y="22930"/>
                          <a:pt x="18401" y="21656"/>
                        </a:cubicBezTo>
                        <a:lnTo>
                          <a:pt x="18401" y="21656"/>
                        </a:lnTo>
                        <a:cubicBezTo>
                          <a:pt x="18401" y="21656"/>
                          <a:pt x="19675" y="21656"/>
                          <a:pt x="19675" y="20383"/>
                        </a:cubicBezTo>
                        <a:lnTo>
                          <a:pt x="19675" y="20383"/>
                        </a:lnTo>
                        <a:cubicBezTo>
                          <a:pt x="19675" y="20383"/>
                          <a:pt x="19675" y="20383"/>
                          <a:pt x="20949" y="20383"/>
                        </a:cubicBezTo>
                        <a:cubicBezTo>
                          <a:pt x="22223" y="20383"/>
                          <a:pt x="20949" y="20383"/>
                          <a:pt x="20949" y="19109"/>
                        </a:cubicBezTo>
                        <a:lnTo>
                          <a:pt x="20949" y="19109"/>
                        </a:lnTo>
                        <a:cubicBezTo>
                          <a:pt x="20949" y="19109"/>
                          <a:pt x="20949" y="17835"/>
                          <a:pt x="22223" y="17835"/>
                        </a:cubicBezTo>
                        <a:lnTo>
                          <a:pt x="22223" y="17835"/>
                        </a:lnTo>
                        <a:cubicBezTo>
                          <a:pt x="22223" y="17835"/>
                          <a:pt x="22223" y="17835"/>
                          <a:pt x="23496" y="17835"/>
                        </a:cubicBezTo>
                        <a:cubicBezTo>
                          <a:pt x="23496" y="17835"/>
                          <a:pt x="23496" y="17835"/>
                          <a:pt x="23496" y="16561"/>
                        </a:cubicBezTo>
                        <a:lnTo>
                          <a:pt x="23496" y="16561"/>
                        </a:lnTo>
                        <a:cubicBezTo>
                          <a:pt x="23496" y="16561"/>
                          <a:pt x="23496" y="15287"/>
                          <a:pt x="23496" y="15287"/>
                        </a:cubicBezTo>
                        <a:lnTo>
                          <a:pt x="24770" y="15287"/>
                        </a:lnTo>
                        <a:cubicBezTo>
                          <a:pt x="24770" y="15287"/>
                          <a:pt x="24770" y="15287"/>
                          <a:pt x="26044" y="15287"/>
                        </a:cubicBezTo>
                        <a:cubicBezTo>
                          <a:pt x="26044" y="15287"/>
                          <a:pt x="26044" y="15287"/>
                          <a:pt x="26044" y="14013"/>
                        </a:cubicBezTo>
                        <a:lnTo>
                          <a:pt x="24770" y="14013"/>
                        </a:lnTo>
                        <a:cubicBezTo>
                          <a:pt x="24770" y="14013"/>
                          <a:pt x="24770" y="12739"/>
                          <a:pt x="24770" y="12739"/>
                        </a:cubicBezTo>
                        <a:lnTo>
                          <a:pt x="26044" y="12739"/>
                        </a:lnTo>
                        <a:cubicBezTo>
                          <a:pt x="26044" y="12739"/>
                          <a:pt x="26044" y="12739"/>
                          <a:pt x="26044" y="12739"/>
                        </a:cubicBezTo>
                        <a:cubicBezTo>
                          <a:pt x="26044" y="12739"/>
                          <a:pt x="26044" y="12739"/>
                          <a:pt x="26044" y="12739"/>
                        </a:cubicBezTo>
                        <a:lnTo>
                          <a:pt x="24770" y="12739"/>
                        </a:lnTo>
                        <a:cubicBezTo>
                          <a:pt x="23496" y="11465"/>
                          <a:pt x="23496" y="11465"/>
                          <a:pt x="24770" y="11465"/>
                        </a:cubicBezTo>
                        <a:lnTo>
                          <a:pt x="24770" y="11465"/>
                        </a:lnTo>
                        <a:close/>
                        <a:moveTo>
                          <a:pt x="20949" y="8917"/>
                        </a:moveTo>
                        <a:cubicBezTo>
                          <a:pt x="22223" y="8917"/>
                          <a:pt x="20949" y="10191"/>
                          <a:pt x="20949" y="8917"/>
                        </a:cubicBezTo>
                        <a:cubicBezTo>
                          <a:pt x="19675" y="10191"/>
                          <a:pt x="19675" y="10191"/>
                          <a:pt x="19675" y="10191"/>
                        </a:cubicBezTo>
                        <a:cubicBezTo>
                          <a:pt x="19675" y="8917"/>
                          <a:pt x="19675" y="8917"/>
                          <a:pt x="20949" y="8917"/>
                        </a:cubicBezTo>
                        <a:cubicBezTo>
                          <a:pt x="20949" y="7643"/>
                          <a:pt x="20949" y="8917"/>
                          <a:pt x="20949" y="8917"/>
                        </a:cubicBezTo>
                        <a:close/>
                        <a:moveTo>
                          <a:pt x="14579" y="5096"/>
                        </a:moveTo>
                        <a:cubicBezTo>
                          <a:pt x="14579" y="5096"/>
                          <a:pt x="14579" y="5096"/>
                          <a:pt x="14579" y="5096"/>
                        </a:cubicBezTo>
                        <a:cubicBezTo>
                          <a:pt x="17127" y="5096"/>
                          <a:pt x="19675" y="5096"/>
                          <a:pt x="20949" y="6370"/>
                        </a:cubicBezTo>
                        <a:cubicBezTo>
                          <a:pt x="20949" y="6370"/>
                          <a:pt x="20949" y="6370"/>
                          <a:pt x="20949" y="7643"/>
                        </a:cubicBezTo>
                        <a:lnTo>
                          <a:pt x="18401" y="8917"/>
                        </a:lnTo>
                        <a:cubicBezTo>
                          <a:pt x="18401" y="8917"/>
                          <a:pt x="18401" y="8917"/>
                          <a:pt x="18401" y="8917"/>
                        </a:cubicBezTo>
                        <a:cubicBezTo>
                          <a:pt x="18401" y="8917"/>
                          <a:pt x="17127" y="8917"/>
                          <a:pt x="17127" y="8917"/>
                        </a:cubicBezTo>
                        <a:cubicBezTo>
                          <a:pt x="17127" y="8917"/>
                          <a:pt x="17127" y="8917"/>
                          <a:pt x="17127" y="8917"/>
                        </a:cubicBezTo>
                        <a:lnTo>
                          <a:pt x="14579" y="5096"/>
                        </a:lnTo>
                        <a:close/>
                        <a:moveTo>
                          <a:pt x="13305" y="5096"/>
                        </a:moveTo>
                        <a:cubicBezTo>
                          <a:pt x="13305" y="5096"/>
                          <a:pt x="14579" y="5096"/>
                          <a:pt x="13305" y="5096"/>
                        </a:cubicBezTo>
                        <a:cubicBezTo>
                          <a:pt x="14579" y="6370"/>
                          <a:pt x="14579" y="6370"/>
                          <a:pt x="13305" y="6370"/>
                        </a:cubicBezTo>
                        <a:cubicBezTo>
                          <a:pt x="12031" y="6370"/>
                          <a:pt x="12031" y="6370"/>
                          <a:pt x="13305" y="5096"/>
                        </a:cubicBezTo>
                        <a:cubicBezTo>
                          <a:pt x="12031" y="6370"/>
                          <a:pt x="12031" y="5096"/>
                          <a:pt x="13305" y="5096"/>
                        </a:cubicBezTo>
                        <a:close/>
                        <a:moveTo>
                          <a:pt x="14579" y="11465"/>
                        </a:moveTo>
                        <a:cubicBezTo>
                          <a:pt x="15853" y="11465"/>
                          <a:pt x="15853" y="11465"/>
                          <a:pt x="15853" y="12739"/>
                        </a:cubicBezTo>
                        <a:cubicBezTo>
                          <a:pt x="15853" y="14013"/>
                          <a:pt x="15853" y="14013"/>
                          <a:pt x="14579" y="14013"/>
                        </a:cubicBezTo>
                        <a:cubicBezTo>
                          <a:pt x="13305" y="14013"/>
                          <a:pt x="13305" y="14013"/>
                          <a:pt x="13305" y="12739"/>
                        </a:cubicBezTo>
                        <a:cubicBezTo>
                          <a:pt x="13305" y="11465"/>
                          <a:pt x="13305" y="11465"/>
                          <a:pt x="14579" y="11465"/>
                        </a:cubicBezTo>
                        <a:close/>
                        <a:moveTo>
                          <a:pt x="6936" y="10191"/>
                        </a:moveTo>
                        <a:cubicBezTo>
                          <a:pt x="8210" y="7643"/>
                          <a:pt x="9484" y="6370"/>
                          <a:pt x="10757" y="5096"/>
                        </a:cubicBezTo>
                        <a:cubicBezTo>
                          <a:pt x="10757" y="5096"/>
                          <a:pt x="12031" y="5096"/>
                          <a:pt x="12031" y="5096"/>
                        </a:cubicBezTo>
                        <a:lnTo>
                          <a:pt x="13305" y="8917"/>
                        </a:ln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8917"/>
                          <a:pt x="12031" y="10191"/>
                          <a:pt x="12031" y="10191"/>
                        </a:cubicBezTo>
                        <a:cubicBezTo>
                          <a:pt x="12031" y="10191"/>
                          <a:pt x="12031" y="10191"/>
                          <a:pt x="12031" y="10191"/>
                        </a:cubicBezTo>
                        <a:lnTo>
                          <a:pt x="6936" y="10191"/>
                        </a:lnTo>
                        <a:cubicBezTo>
                          <a:pt x="6936" y="11465"/>
                          <a:pt x="6936" y="10191"/>
                          <a:pt x="6936" y="10191"/>
                        </a:cubicBezTo>
                        <a:close/>
                        <a:moveTo>
                          <a:pt x="12031" y="20383"/>
                        </a:moveTo>
                        <a:cubicBezTo>
                          <a:pt x="12031" y="19109"/>
                          <a:pt x="12031" y="19109"/>
                          <a:pt x="12031" y="20383"/>
                        </a:cubicBezTo>
                        <a:cubicBezTo>
                          <a:pt x="12031" y="19109"/>
                          <a:pt x="12031" y="19109"/>
                          <a:pt x="13305" y="19109"/>
                        </a:cubicBezTo>
                        <a:cubicBezTo>
                          <a:pt x="13305" y="19109"/>
                          <a:pt x="13305" y="19109"/>
                          <a:pt x="12031" y="20383"/>
                        </a:cubicBezTo>
                        <a:cubicBezTo>
                          <a:pt x="13305" y="20383"/>
                          <a:pt x="12031" y="20383"/>
                          <a:pt x="12031" y="20383"/>
                        </a:cubicBezTo>
                        <a:close/>
                        <a:moveTo>
                          <a:pt x="8210" y="11465"/>
                        </a:moveTo>
                        <a:cubicBezTo>
                          <a:pt x="8210" y="11465"/>
                          <a:pt x="9484" y="11465"/>
                          <a:pt x="8210" y="11465"/>
                        </a:cubicBezTo>
                        <a:cubicBezTo>
                          <a:pt x="9484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6936" y="12739"/>
                          <a:pt x="8210" y="11465"/>
                        </a:cubicBezTo>
                        <a:cubicBezTo>
                          <a:pt x="6936" y="11465"/>
                          <a:pt x="8210" y="11465"/>
                          <a:pt x="8210" y="11465"/>
                        </a:cubicBezTo>
                        <a:close/>
                        <a:moveTo>
                          <a:pt x="9484" y="19109"/>
                        </a:moveTo>
                        <a:cubicBezTo>
                          <a:pt x="8210" y="17835"/>
                          <a:pt x="6936" y="16561"/>
                          <a:pt x="6936" y="14013"/>
                        </a:cubicBezTo>
                        <a:cubicBezTo>
                          <a:pt x="6936" y="14013"/>
                          <a:pt x="6936" y="14013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0757" y="12739"/>
                        </a:cubicBezTo>
                        <a:cubicBezTo>
                          <a:pt x="10757" y="12739"/>
                          <a:pt x="10757" y="14013"/>
                          <a:pt x="12031" y="14013"/>
                        </a:cubicBezTo>
                        <a:cubicBezTo>
                          <a:pt x="12031" y="14013"/>
                          <a:pt x="12031" y="14013"/>
                          <a:pt x="12031" y="14013"/>
                        </a:cubicBezTo>
                        <a:lnTo>
                          <a:pt x="9484" y="19109"/>
                        </a:lnTo>
                        <a:cubicBezTo>
                          <a:pt x="10757" y="19109"/>
                          <a:pt x="10757" y="19109"/>
                          <a:pt x="9484" y="19109"/>
                        </a:cubicBezTo>
                        <a:close/>
                        <a:moveTo>
                          <a:pt x="19675" y="19109"/>
                        </a:moveTo>
                        <a:cubicBezTo>
                          <a:pt x="18401" y="19109"/>
                          <a:pt x="18401" y="20383"/>
                          <a:pt x="17127" y="20383"/>
                        </a:cubicBezTo>
                        <a:cubicBezTo>
                          <a:pt x="15853" y="20383"/>
                          <a:pt x="14579" y="20383"/>
                          <a:pt x="13305" y="20383"/>
                        </a:cubicBezTo>
                        <a:cubicBezTo>
                          <a:pt x="13305" y="20383"/>
                          <a:pt x="13305" y="20383"/>
                          <a:pt x="13305" y="19109"/>
                        </a:cubicBezTo>
                        <a:lnTo>
                          <a:pt x="14579" y="15287"/>
                        </a:lnTo>
                        <a:cubicBezTo>
                          <a:pt x="14579" y="15287"/>
                          <a:pt x="14579" y="15287"/>
                          <a:pt x="14579" y="15287"/>
                        </a:cubicBezTo>
                        <a:cubicBezTo>
                          <a:pt x="14579" y="15287"/>
                          <a:pt x="14579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lnTo>
                          <a:pt x="19675" y="19109"/>
                        </a:lnTo>
                        <a:cubicBezTo>
                          <a:pt x="19675" y="19109"/>
                          <a:pt x="19675" y="19109"/>
                          <a:pt x="19675" y="19109"/>
                        </a:cubicBezTo>
                        <a:close/>
                        <a:moveTo>
                          <a:pt x="19675" y="17835"/>
                        </a:moveTo>
                        <a:cubicBezTo>
                          <a:pt x="19675" y="17835"/>
                          <a:pt x="19675" y="16561"/>
                          <a:pt x="19675" y="17835"/>
                        </a:cubicBezTo>
                        <a:cubicBezTo>
                          <a:pt x="19675" y="16561"/>
                          <a:pt x="20949" y="16561"/>
                          <a:pt x="20949" y="16561"/>
                        </a:cubicBezTo>
                        <a:cubicBezTo>
                          <a:pt x="20949" y="16561"/>
                          <a:pt x="20949" y="17835"/>
                          <a:pt x="19675" y="17835"/>
                        </a:cubicBezTo>
                        <a:cubicBezTo>
                          <a:pt x="20949" y="17835"/>
                          <a:pt x="19675" y="17835"/>
                          <a:pt x="19675" y="17835"/>
                        </a:cubicBezTo>
                        <a:close/>
                        <a:moveTo>
                          <a:pt x="20949" y="16561"/>
                        </a:moveTo>
                        <a:lnTo>
                          <a:pt x="18401" y="14013"/>
                        </a:lnTo>
                        <a:cubicBezTo>
                          <a:pt x="18401" y="14013"/>
                          <a:pt x="18401" y="14013"/>
                          <a:pt x="18401" y="14013"/>
                        </a:cubicBezTo>
                        <a:cubicBezTo>
                          <a:pt x="18401" y="14013"/>
                          <a:pt x="18401" y="12739"/>
                          <a:pt x="18401" y="12739"/>
                        </a:cubicBezTo>
                        <a:cubicBezTo>
                          <a:pt x="18401" y="12739"/>
                          <a:pt x="18401" y="12739"/>
                          <a:pt x="18401" y="12739"/>
                        </a:cubicBezTo>
                        <a:lnTo>
                          <a:pt x="20949" y="11465"/>
                        </a:lnTo>
                        <a:cubicBezTo>
                          <a:pt x="20949" y="11465"/>
                          <a:pt x="22223" y="11465"/>
                          <a:pt x="22223" y="11465"/>
                        </a:cubicBezTo>
                        <a:cubicBezTo>
                          <a:pt x="22223" y="11465"/>
                          <a:pt x="22223" y="11465"/>
                          <a:pt x="22223" y="11465"/>
                        </a:cubicBezTo>
                        <a:cubicBezTo>
                          <a:pt x="23496" y="12739"/>
                          <a:pt x="23496" y="15287"/>
                          <a:pt x="20949" y="16561"/>
                        </a:cubicBezTo>
                        <a:cubicBezTo>
                          <a:pt x="22223" y="16561"/>
                          <a:pt x="20949" y="16561"/>
                          <a:pt x="20949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5AB5413E-1240-4E02-8D2C-2B74444029EE}"/>
                      </a:ext>
                    </a:extLst>
                  </p:cNvPr>
                  <p:cNvSpPr/>
                  <p:nvPr/>
                </p:nvSpPr>
                <p:spPr>
                  <a:xfrm>
                    <a:off x="2423134" y="1048958"/>
                    <a:ext cx="63695" cy="63695"/>
                  </a:xfrm>
                  <a:custGeom>
                    <a:avLst/>
                    <a:gdLst>
                      <a:gd name="connsiteX0" fmla="*/ 54778 w 63695"/>
                      <a:gd name="connsiteY0" fmla="*/ 52230 h 63695"/>
                      <a:gd name="connsiteX1" fmla="*/ 52230 w 63695"/>
                      <a:gd name="connsiteY1" fmla="*/ 49683 h 63695"/>
                      <a:gd name="connsiteX2" fmla="*/ 53504 w 63695"/>
                      <a:gd name="connsiteY2" fmla="*/ 47135 h 63695"/>
                      <a:gd name="connsiteX3" fmla="*/ 57326 w 63695"/>
                      <a:gd name="connsiteY3" fmla="*/ 49683 h 63695"/>
                      <a:gd name="connsiteX4" fmla="*/ 58600 w 63695"/>
                      <a:gd name="connsiteY4" fmla="*/ 49683 h 63695"/>
                      <a:gd name="connsiteX5" fmla="*/ 58600 w 63695"/>
                      <a:gd name="connsiteY5" fmla="*/ 49683 h 63695"/>
                      <a:gd name="connsiteX6" fmla="*/ 58600 w 63695"/>
                      <a:gd name="connsiteY6" fmla="*/ 48409 h 63695"/>
                      <a:gd name="connsiteX7" fmla="*/ 54778 w 63695"/>
                      <a:gd name="connsiteY7" fmla="*/ 45861 h 63695"/>
                      <a:gd name="connsiteX8" fmla="*/ 56052 w 63695"/>
                      <a:gd name="connsiteY8" fmla="*/ 43313 h 63695"/>
                      <a:gd name="connsiteX9" fmla="*/ 59874 w 63695"/>
                      <a:gd name="connsiteY9" fmla="*/ 44587 h 63695"/>
                      <a:gd name="connsiteX10" fmla="*/ 61148 w 63695"/>
                      <a:gd name="connsiteY10" fmla="*/ 44587 h 63695"/>
                      <a:gd name="connsiteX11" fmla="*/ 61148 w 63695"/>
                      <a:gd name="connsiteY11" fmla="*/ 44587 h 63695"/>
                      <a:gd name="connsiteX12" fmla="*/ 61148 w 63695"/>
                      <a:gd name="connsiteY12" fmla="*/ 43313 h 63695"/>
                      <a:gd name="connsiteX13" fmla="*/ 57326 w 63695"/>
                      <a:gd name="connsiteY13" fmla="*/ 42039 h 63695"/>
                      <a:gd name="connsiteX14" fmla="*/ 58600 w 63695"/>
                      <a:gd name="connsiteY14" fmla="*/ 39491 h 63695"/>
                      <a:gd name="connsiteX15" fmla="*/ 62422 w 63695"/>
                      <a:gd name="connsiteY15" fmla="*/ 40765 h 63695"/>
                      <a:gd name="connsiteX16" fmla="*/ 63696 w 63695"/>
                      <a:gd name="connsiteY16" fmla="*/ 39491 h 63695"/>
                      <a:gd name="connsiteX17" fmla="*/ 63696 w 63695"/>
                      <a:gd name="connsiteY17" fmla="*/ 39491 h 63695"/>
                      <a:gd name="connsiteX18" fmla="*/ 62422 w 63695"/>
                      <a:gd name="connsiteY18" fmla="*/ 38217 h 63695"/>
                      <a:gd name="connsiteX19" fmla="*/ 58600 w 63695"/>
                      <a:gd name="connsiteY19" fmla="*/ 36943 h 63695"/>
                      <a:gd name="connsiteX20" fmla="*/ 58600 w 63695"/>
                      <a:gd name="connsiteY20" fmla="*/ 34396 h 63695"/>
                      <a:gd name="connsiteX21" fmla="*/ 62422 w 63695"/>
                      <a:gd name="connsiteY21" fmla="*/ 34396 h 63695"/>
                      <a:gd name="connsiteX22" fmla="*/ 63696 w 63695"/>
                      <a:gd name="connsiteY22" fmla="*/ 33122 h 63695"/>
                      <a:gd name="connsiteX23" fmla="*/ 63696 w 63695"/>
                      <a:gd name="connsiteY23" fmla="*/ 33122 h 63695"/>
                      <a:gd name="connsiteX24" fmla="*/ 62422 w 63695"/>
                      <a:gd name="connsiteY24" fmla="*/ 31848 h 63695"/>
                      <a:gd name="connsiteX25" fmla="*/ 58600 w 63695"/>
                      <a:gd name="connsiteY25" fmla="*/ 31848 h 63695"/>
                      <a:gd name="connsiteX26" fmla="*/ 58600 w 63695"/>
                      <a:gd name="connsiteY26" fmla="*/ 29300 h 63695"/>
                      <a:gd name="connsiteX27" fmla="*/ 62422 w 63695"/>
                      <a:gd name="connsiteY27" fmla="*/ 29300 h 63695"/>
                      <a:gd name="connsiteX28" fmla="*/ 63696 w 63695"/>
                      <a:gd name="connsiteY28" fmla="*/ 28026 h 63695"/>
                      <a:gd name="connsiteX29" fmla="*/ 63696 w 63695"/>
                      <a:gd name="connsiteY29" fmla="*/ 28026 h 63695"/>
                      <a:gd name="connsiteX30" fmla="*/ 62422 w 63695"/>
                      <a:gd name="connsiteY30" fmla="*/ 26752 h 63695"/>
                      <a:gd name="connsiteX31" fmla="*/ 58600 w 63695"/>
                      <a:gd name="connsiteY31" fmla="*/ 26752 h 63695"/>
                      <a:gd name="connsiteX32" fmla="*/ 58600 w 63695"/>
                      <a:gd name="connsiteY32" fmla="*/ 24204 h 63695"/>
                      <a:gd name="connsiteX33" fmla="*/ 62422 w 63695"/>
                      <a:gd name="connsiteY33" fmla="*/ 22930 h 63695"/>
                      <a:gd name="connsiteX34" fmla="*/ 62422 w 63695"/>
                      <a:gd name="connsiteY34" fmla="*/ 21656 h 63695"/>
                      <a:gd name="connsiteX35" fmla="*/ 62422 w 63695"/>
                      <a:gd name="connsiteY35" fmla="*/ 21656 h 63695"/>
                      <a:gd name="connsiteX36" fmla="*/ 61148 w 63695"/>
                      <a:gd name="connsiteY36" fmla="*/ 21656 h 63695"/>
                      <a:gd name="connsiteX37" fmla="*/ 57326 w 63695"/>
                      <a:gd name="connsiteY37" fmla="*/ 22930 h 63695"/>
                      <a:gd name="connsiteX38" fmla="*/ 56052 w 63695"/>
                      <a:gd name="connsiteY38" fmla="*/ 20383 h 63695"/>
                      <a:gd name="connsiteX39" fmla="*/ 59874 w 63695"/>
                      <a:gd name="connsiteY39" fmla="*/ 17835 h 63695"/>
                      <a:gd name="connsiteX40" fmla="*/ 59874 w 63695"/>
                      <a:gd name="connsiteY40" fmla="*/ 16561 h 63695"/>
                      <a:gd name="connsiteX41" fmla="*/ 59874 w 63695"/>
                      <a:gd name="connsiteY41" fmla="*/ 16561 h 63695"/>
                      <a:gd name="connsiteX42" fmla="*/ 58600 w 63695"/>
                      <a:gd name="connsiteY42" fmla="*/ 16561 h 63695"/>
                      <a:gd name="connsiteX43" fmla="*/ 54778 w 63695"/>
                      <a:gd name="connsiteY43" fmla="*/ 19109 h 63695"/>
                      <a:gd name="connsiteX44" fmla="*/ 53504 w 63695"/>
                      <a:gd name="connsiteY44" fmla="*/ 16561 h 63695"/>
                      <a:gd name="connsiteX45" fmla="*/ 57326 w 63695"/>
                      <a:gd name="connsiteY45" fmla="*/ 14013 h 63695"/>
                      <a:gd name="connsiteX46" fmla="*/ 57326 w 63695"/>
                      <a:gd name="connsiteY46" fmla="*/ 12739 h 63695"/>
                      <a:gd name="connsiteX47" fmla="*/ 57326 w 63695"/>
                      <a:gd name="connsiteY47" fmla="*/ 12739 h 63695"/>
                      <a:gd name="connsiteX48" fmla="*/ 56052 w 63695"/>
                      <a:gd name="connsiteY48" fmla="*/ 12739 h 63695"/>
                      <a:gd name="connsiteX49" fmla="*/ 52230 w 63695"/>
                      <a:gd name="connsiteY49" fmla="*/ 15287 h 63695"/>
                      <a:gd name="connsiteX50" fmla="*/ 50957 w 63695"/>
                      <a:gd name="connsiteY50" fmla="*/ 12739 h 63695"/>
                      <a:gd name="connsiteX51" fmla="*/ 53504 w 63695"/>
                      <a:gd name="connsiteY51" fmla="*/ 10191 h 63695"/>
                      <a:gd name="connsiteX52" fmla="*/ 53504 w 63695"/>
                      <a:gd name="connsiteY52" fmla="*/ 8917 h 63695"/>
                      <a:gd name="connsiteX53" fmla="*/ 53504 w 63695"/>
                      <a:gd name="connsiteY53" fmla="*/ 8917 h 63695"/>
                      <a:gd name="connsiteX54" fmla="*/ 52230 w 63695"/>
                      <a:gd name="connsiteY54" fmla="*/ 8917 h 63695"/>
                      <a:gd name="connsiteX55" fmla="*/ 49683 w 63695"/>
                      <a:gd name="connsiteY55" fmla="*/ 11465 h 63695"/>
                      <a:gd name="connsiteX56" fmla="*/ 47135 w 63695"/>
                      <a:gd name="connsiteY56" fmla="*/ 10191 h 63695"/>
                      <a:gd name="connsiteX57" fmla="*/ 49683 w 63695"/>
                      <a:gd name="connsiteY57" fmla="*/ 6370 h 63695"/>
                      <a:gd name="connsiteX58" fmla="*/ 49683 w 63695"/>
                      <a:gd name="connsiteY58" fmla="*/ 5096 h 63695"/>
                      <a:gd name="connsiteX59" fmla="*/ 49683 w 63695"/>
                      <a:gd name="connsiteY59" fmla="*/ 5096 h 63695"/>
                      <a:gd name="connsiteX60" fmla="*/ 48409 w 63695"/>
                      <a:gd name="connsiteY60" fmla="*/ 5096 h 63695"/>
                      <a:gd name="connsiteX61" fmla="*/ 45861 w 63695"/>
                      <a:gd name="connsiteY61" fmla="*/ 8917 h 63695"/>
                      <a:gd name="connsiteX62" fmla="*/ 43313 w 63695"/>
                      <a:gd name="connsiteY62" fmla="*/ 7643 h 63695"/>
                      <a:gd name="connsiteX63" fmla="*/ 44587 w 63695"/>
                      <a:gd name="connsiteY63" fmla="*/ 3822 h 63695"/>
                      <a:gd name="connsiteX64" fmla="*/ 44587 w 63695"/>
                      <a:gd name="connsiteY64" fmla="*/ 2548 h 63695"/>
                      <a:gd name="connsiteX65" fmla="*/ 44587 w 63695"/>
                      <a:gd name="connsiteY65" fmla="*/ 2548 h 63695"/>
                      <a:gd name="connsiteX66" fmla="*/ 43313 w 63695"/>
                      <a:gd name="connsiteY66" fmla="*/ 2548 h 63695"/>
                      <a:gd name="connsiteX67" fmla="*/ 42039 w 63695"/>
                      <a:gd name="connsiteY67" fmla="*/ 6370 h 63695"/>
                      <a:gd name="connsiteX68" fmla="*/ 39491 w 63695"/>
                      <a:gd name="connsiteY68" fmla="*/ 5096 h 63695"/>
                      <a:gd name="connsiteX69" fmla="*/ 40765 w 63695"/>
                      <a:gd name="connsiteY69" fmla="*/ 1274 h 63695"/>
                      <a:gd name="connsiteX70" fmla="*/ 39491 w 63695"/>
                      <a:gd name="connsiteY70" fmla="*/ 0 h 63695"/>
                      <a:gd name="connsiteX71" fmla="*/ 39491 w 63695"/>
                      <a:gd name="connsiteY71" fmla="*/ 0 h 63695"/>
                      <a:gd name="connsiteX72" fmla="*/ 38217 w 63695"/>
                      <a:gd name="connsiteY72" fmla="*/ 1274 h 63695"/>
                      <a:gd name="connsiteX73" fmla="*/ 36943 w 63695"/>
                      <a:gd name="connsiteY73" fmla="*/ 5096 h 63695"/>
                      <a:gd name="connsiteX74" fmla="*/ 34396 w 63695"/>
                      <a:gd name="connsiteY74" fmla="*/ 5096 h 63695"/>
                      <a:gd name="connsiteX75" fmla="*/ 34396 w 63695"/>
                      <a:gd name="connsiteY75" fmla="*/ 1274 h 63695"/>
                      <a:gd name="connsiteX76" fmla="*/ 33122 w 63695"/>
                      <a:gd name="connsiteY76" fmla="*/ 0 h 63695"/>
                      <a:gd name="connsiteX77" fmla="*/ 33122 w 63695"/>
                      <a:gd name="connsiteY77" fmla="*/ 0 h 63695"/>
                      <a:gd name="connsiteX78" fmla="*/ 31848 w 63695"/>
                      <a:gd name="connsiteY78" fmla="*/ 1274 h 63695"/>
                      <a:gd name="connsiteX79" fmla="*/ 31848 w 63695"/>
                      <a:gd name="connsiteY79" fmla="*/ 5096 h 63695"/>
                      <a:gd name="connsiteX80" fmla="*/ 29300 w 63695"/>
                      <a:gd name="connsiteY80" fmla="*/ 5096 h 63695"/>
                      <a:gd name="connsiteX81" fmla="*/ 29300 w 63695"/>
                      <a:gd name="connsiteY81" fmla="*/ 1274 h 63695"/>
                      <a:gd name="connsiteX82" fmla="*/ 28026 w 63695"/>
                      <a:gd name="connsiteY82" fmla="*/ 0 h 63695"/>
                      <a:gd name="connsiteX83" fmla="*/ 28026 w 63695"/>
                      <a:gd name="connsiteY83" fmla="*/ 0 h 63695"/>
                      <a:gd name="connsiteX84" fmla="*/ 26752 w 63695"/>
                      <a:gd name="connsiteY84" fmla="*/ 1274 h 63695"/>
                      <a:gd name="connsiteX85" fmla="*/ 26752 w 63695"/>
                      <a:gd name="connsiteY85" fmla="*/ 5096 h 63695"/>
                      <a:gd name="connsiteX86" fmla="*/ 24204 w 63695"/>
                      <a:gd name="connsiteY86" fmla="*/ 5096 h 63695"/>
                      <a:gd name="connsiteX87" fmla="*/ 22930 w 63695"/>
                      <a:gd name="connsiteY87" fmla="*/ 1274 h 63695"/>
                      <a:gd name="connsiteX88" fmla="*/ 21656 w 63695"/>
                      <a:gd name="connsiteY88" fmla="*/ 1274 h 63695"/>
                      <a:gd name="connsiteX89" fmla="*/ 21656 w 63695"/>
                      <a:gd name="connsiteY89" fmla="*/ 1274 h 63695"/>
                      <a:gd name="connsiteX90" fmla="*/ 21656 w 63695"/>
                      <a:gd name="connsiteY90" fmla="*/ 2548 h 63695"/>
                      <a:gd name="connsiteX91" fmla="*/ 22930 w 63695"/>
                      <a:gd name="connsiteY91" fmla="*/ 6370 h 63695"/>
                      <a:gd name="connsiteX92" fmla="*/ 20382 w 63695"/>
                      <a:gd name="connsiteY92" fmla="*/ 7643 h 63695"/>
                      <a:gd name="connsiteX93" fmla="*/ 17835 w 63695"/>
                      <a:gd name="connsiteY93" fmla="*/ 3822 h 63695"/>
                      <a:gd name="connsiteX94" fmla="*/ 16561 w 63695"/>
                      <a:gd name="connsiteY94" fmla="*/ 3822 h 63695"/>
                      <a:gd name="connsiteX95" fmla="*/ 16561 w 63695"/>
                      <a:gd name="connsiteY95" fmla="*/ 3822 h 63695"/>
                      <a:gd name="connsiteX96" fmla="*/ 16561 w 63695"/>
                      <a:gd name="connsiteY96" fmla="*/ 5096 h 63695"/>
                      <a:gd name="connsiteX97" fmla="*/ 19109 w 63695"/>
                      <a:gd name="connsiteY97" fmla="*/ 8917 h 63695"/>
                      <a:gd name="connsiteX98" fmla="*/ 16561 w 63695"/>
                      <a:gd name="connsiteY98" fmla="*/ 10191 h 63695"/>
                      <a:gd name="connsiteX99" fmla="*/ 14013 w 63695"/>
                      <a:gd name="connsiteY99" fmla="*/ 6370 h 63695"/>
                      <a:gd name="connsiteX100" fmla="*/ 12739 w 63695"/>
                      <a:gd name="connsiteY100" fmla="*/ 6370 h 63695"/>
                      <a:gd name="connsiteX101" fmla="*/ 12739 w 63695"/>
                      <a:gd name="connsiteY101" fmla="*/ 6370 h 63695"/>
                      <a:gd name="connsiteX102" fmla="*/ 12739 w 63695"/>
                      <a:gd name="connsiteY102" fmla="*/ 7643 h 63695"/>
                      <a:gd name="connsiteX103" fmla="*/ 15287 w 63695"/>
                      <a:gd name="connsiteY103" fmla="*/ 11465 h 63695"/>
                      <a:gd name="connsiteX104" fmla="*/ 12739 w 63695"/>
                      <a:gd name="connsiteY104" fmla="*/ 12739 h 63695"/>
                      <a:gd name="connsiteX105" fmla="*/ 10191 w 63695"/>
                      <a:gd name="connsiteY105" fmla="*/ 10191 h 63695"/>
                      <a:gd name="connsiteX106" fmla="*/ 8917 w 63695"/>
                      <a:gd name="connsiteY106" fmla="*/ 10191 h 63695"/>
                      <a:gd name="connsiteX107" fmla="*/ 8917 w 63695"/>
                      <a:gd name="connsiteY107" fmla="*/ 10191 h 63695"/>
                      <a:gd name="connsiteX108" fmla="*/ 8917 w 63695"/>
                      <a:gd name="connsiteY108" fmla="*/ 11465 h 63695"/>
                      <a:gd name="connsiteX109" fmla="*/ 11465 w 63695"/>
                      <a:gd name="connsiteY109" fmla="*/ 14013 h 63695"/>
                      <a:gd name="connsiteX110" fmla="*/ 10191 w 63695"/>
                      <a:gd name="connsiteY110" fmla="*/ 16561 h 63695"/>
                      <a:gd name="connsiteX111" fmla="*/ 6370 w 63695"/>
                      <a:gd name="connsiteY111" fmla="*/ 14013 h 63695"/>
                      <a:gd name="connsiteX112" fmla="*/ 5096 w 63695"/>
                      <a:gd name="connsiteY112" fmla="*/ 14013 h 63695"/>
                      <a:gd name="connsiteX113" fmla="*/ 5096 w 63695"/>
                      <a:gd name="connsiteY113" fmla="*/ 14013 h 63695"/>
                      <a:gd name="connsiteX114" fmla="*/ 5096 w 63695"/>
                      <a:gd name="connsiteY114" fmla="*/ 15287 h 63695"/>
                      <a:gd name="connsiteX115" fmla="*/ 8917 w 63695"/>
                      <a:gd name="connsiteY115" fmla="*/ 17835 h 63695"/>
                      <a:gd name="connsiteX116" fmla="*/ 7643 w 63695"/>
                      <a:gd name="connsiteY116" fmla="*/ 20383 h 63695"/>
                      <a:gd name="connsiteX117" fmla="*/ 3822 w 63695"/>
                      <a:gd name="connsiteY117" fmla="*/ 19109 h 63695"/>
                      <a:gd name="connsiteX118" fmla="*/ 2548 w 63695"/>
                      <a:gd name="connsiteY118" fmla="*/ 19109 h 63695"/>
                      <a:gd name="connsiteX119" fmla="*/ 2548 w 63695"/>
                      <a:gd name="connsiteY119" fmla="*/ 19109 h 63695"/>
                      <a:gd name="connsiteX120" fmla="*/ 2548 w 63695"/>
                      <a:gd name="connsiteY120" fmla="*/ 20383 h 63695"/>
                      <a:gd name="connsiteX121" fmla="*/ 6370 w 63695"/>
                      <a:gd name="connsiteY121" fmla="*/ 21656 h 63695"/>
                      <a:gd name="connsiteX122" fmla="*/ 5096 w 63695"/>
                      <a:gd name="connsiteY122" fmla="*/ 24204 h 63695"/>
                      <a:gd name="connsiteX123" fmla="*/ 1274 w 63695"/>
                      <a:gd name="connsiteY123" fmla="*/ 22930 h 63695"/>
                      <a:gd name="connsiteX124" fmla="*/ 0 w 63695"/>
                      <a:gd name="connsiteY124" fmla="*/ 24204 h 63695"/>
                      <a:gd name="connsiteX125" fmla="*/ 0 w 63695"/>
                      <a:gd name="connsiteY125" fmla="*/ 24204 h 63695"/>
                      <a:gd name="connsiteX126" fmla="*/ 1274 w 63695"/>
                      <a:gd name="connsiteY126" fmla="*/ 25478 h 63695"/>
                      <a:gd name="connsiteX127" fmla="*/ 5096 w 63695"/>
                      <a:gd name="connsiteY127" fmla="*/ 26752 h 63695"/>
                      <a:gd name="connsiteX128" fmla="*/ 5096 w 63695"/>
                      <a:gd name="connsiteY128" fmla="*/ 29300 h 63695"/>
                      <a:gd name="connsiteX129" fmla="*/ 1274 w 63695"/>
                      <a:gd name="connsiteY129" fmla="*/ 29300 h 63695"/>
                      <a:gd name="connsiteX130" fmla="*/ 0 w 63695"/>
                      <a:gd name="connsiteY130" fmla="*/ 30574 h 63695"/>
                      <a:gd name="connsiteX131" fmla="*/ 0 w 63695"/>
                      <a:gd name="connsiteY131" fmla="*/ 30574 h 63695"/>
                      <a:gd name="connsiteX132" fmla="*/ 1274 w 63695"/>
                      <a:gd name="connsiteY132" fmla="*/ 31848 h 63695"/>
                      <a:gd name="connsiteX133" fmla="*/ 5096 w 63695"/>
                      <a:gd name="connsiteY133" fmla="*/ 31848 h 63695"/>
                      <a:gd name="connsiteX134" fmla="*/ 5096 w 63695"/>
                      <a:gd name="connsiteY134" fmla="*/ 34396 h 63695"/>
                      <a:gd name="connsiteX135" fmla="*/ 1274 w 63695"/>
                      <a:gd name="connsiteY135" fmla="*/ 34396 h 63695"/>
                      <a:gd name="connsiteX136" fmla="*/ 0 w 63695"/>
                      <a:gd name="connsiteY136" fmla="*/ 35670 h 63695"/>
                      <a:gd name="connsiteX137" fmla="*/ 0 w 63695"/>
                      <a:gd name="connsiteY137" fmla="*/ 35670 h 63695"/>
                      <a:gd name="connsiteX138" fmla="*/ 1274 w 63695"/>
                      <a:gd name="connsiteY138" fmla="*/ 36943 h 63695"/>
                      <a:gd name="connsiteX139" fmla="*/ 5096 w 63695"/>
                      <a:gd name="connsiteY139" fmla="*/ 36943 h 63695"/>
                      <a:gd name="connsiteX140" fmla="*/ 5096 w 63695"/>
                      <a:gd name="connsiteY140" fmla="*/ 39491 h 63695"/>
                      <a:gd name="connsiteX141" fmla="*/ 1274 w 63695"/>
                      <a:gd name="connsiteY141" fmla="*/ 40765 h 63695"/>
                      <a:gd name="connsiteX142" fmla="*/ 1274 w 63695"/>
                      <a:gd name="connsiteY142" fmla="*/ 42039 h 63695"/>
                      <a:gd name="connsiteX143" fmla="*/ 1274 w 63695"/>
                      <a:gd name="connsiteY143" fmla="*/ 42039 h 63695"/>
                      <a:gd name="connsiteX144" fmla="*/ 2548 w 63695"/>
                      <a:gd name="connsiteY144" fmla="*/ 42039 h 63695"/>
                      <a:gd name="connsiteX145" fmla="*/ 6370 w 63695"/>
                      <a:gd name="connsiteY145" fmla="*/ 40765 h 63695"/>
                      <a:gd name="connsiteX146" fmla="*/ 7643 w 63695"/>
                      <a:gd name="connsiteY146" fmla="*/ 43313 h 63695"/>
                      <a:gd name="connsiteX147" fmla="*/ 3822 w 63695"/>
                      <a:gd name="connsiteY147" fmla="*/ 45861 h 63695"/>
                      <a:gd name="connsiteX148" fmla="*/ 3822 w 63695"/>
                      <a:gd name="connsiteY148" fmla="*/ 47135 h 63695"/>
                      <a:gd name="connsiteX149" fmla="*/ 3822 w 63695"/>
                      <a:gd name="connsiteY149" fmla="*/ 47135 h 63695"/>
                      <a:gd name="connsiteX150" fmla="*/ 5096 w 63695"/>
                      <a:gd name="connsiteY150" fmla="*/ 47135 h 63695"/>
                      <a:gd name="connsiteX151" fmla="*/ 8917 w 63695"/>
                      <a:gd name="connsiteY151" fmla="*/ 44587 h 63695"/>
                      <a:gd name="connsiteX152" fmla="*/ 10191 w 63695"/>
                      <a:gd name="connsiteY152" fmla="*/ 47135 h 63695"/>
                      <a:gd name="connsiteX153" fmla="*/ 6370 w 63695"/>
                      <a:gd name="connsiteY153" fmla="*/ 49683 h 63695"/>
                      <a:gd name="connsiteX154" fmla="*/ 6370 w 63695"/>
                      <a:gd name="connsiteY154" fmla="*/ 50957 h 63695"/>
                      <a:gd name="connsiteX155" fmla="*/ 6370 w 63695"/>
                      <a:gd name="connsiteY155" fmla="*/ 50957 h 63695"/>
                      <a:gd name="connsiteX156" fmla="*/ 7643 w 63695"/>
                      <a:gd name="connsiteY156" fmla="*/ 50957 h 63695"/>
                      <a:gd name="connsiteX157" fmla="*/ 11465 w 63695"/>
                      <a:gd name="connsiteY157" fmla="*/ 48409 h 63695"/>
                      <a:gd name="connsiteX158" fmla="*/ 12739 w 63695"/>
                      <a:gd name="connsiteY158" fmla="*/ 50957 h 63695"/>
                      <a:gd name="connsiteX159" fmla="*/ 10191 w 63695"/>
                      <a:gd name="connsiteY159" fmla="*/ 53504 h 63695"/>
                      <a:gd name="connsiteX160" fmla="*/ 10191 w 63695"/>
                      <a:gd name="connsiteY160" fmla="*/ 54778 h 63695"/>
                      <a:gd name="connsiteX161" fmla="*/ 10191 w 63695"/>
                      <a:gd name="connsiteY161" fmla="*/ 54778 h 63695"/>
                      <a:gd name="connsiteX162" fmla="*/ 11465 w 63695"/>
                      <a:gd name="connsiteY162" fmla="*/ 54778 h 63695"/>
                      <a:gd name="connsiteX163" fmla="*/ 14013 w 63695"/>
                      <a:gd name="connsiteY163" fmla="*/ 52230 h 63695"/>
                      <a:gd name="connsiteX164" fmla="*/ 16561 w 63695"/>
                      <a:gd name="connsiteY164" fmla="*/ 53504 h 63695"/>
                      <a:gd name="connsiteX165" fmla="*/ 14013 w 63695"/>
                      <a:gd name="connsiteY165" fmla="*/ 57326 h 63695"/>
                      <a:gd name="connsiteX166" fmla="*/ 14013 w 63695"/>
                      <a:gd name="connsiteY166" fmla="*/ 58600 h 63695"/>
                      <a:gd name="connsiteX167" fmla="*/ 14013 w 63695"/>
                      <a:gd name="connsiteY167" fmla="*/ 58600 h 63695"/>
                      <a:gd name="connsiteX168" fmla="*/ 15287 w 63695"/>
                      <a:gd name="connsiteY168" fmla="*/ 58600 h 63695"/>
                      <a:gd name="connsiteX169" fmla="*/ 17835 w 63695"/>
                      <a:gd name="connsiteY169" fmla="*/ 54778 h 63695"/>
                      <a:gd name="connsiteX170" fmla="*/ 20382 w 63695"/>
                      <a:gd name="connsiteY170" fmla="*/ 56052 h 63695"/>
                      <a:gd name="connsiteX171" fmla="*/ 19109 w 63695"/>
                      <a:gd name="connsiteY171" fmla="*/ 59874 h 63695"/>
                      <a:gd name="connsiteX172" fmla="*/ 19109 w 63695"/>
                      <a:gd name="connsiteY172" fmla="*/ 61148 h 63695"/>
                      <a:gd name="connsiteX173" fmla="*/ 19109 w 63695"/>
                      <a:gd name="connsiteY173" fmla="*/ 61148 h 63695"/>
                      <a:gd name="connsiteX174" fmla="*/ 20382 w 63695"/>
                      <a:gd name="connsiteY174" fmla="*/ 61148 h 63695"/>
                      <a:gd name="connsiteX175" fmla="*/ 21656 w 63695"/>
                      <a:gd name="connsiteY175" fmla="*/ 57326 h 63695"/>
                      <a:gd name="connsiteX176" fmla="*/ 24204 w 63695"/>
                      <a:gd name="connsiteY176" fmla="*/ 58600 h 63695"/>
                      <a:gd name="connsiteX177" fmla="*/ 22930 w 63695"/>
                      <a:gd name="connsiteY177" fmla="*/ 62422 h 63695"/>
                      <a:gd name="connsiteX178" fmla="*/ 24204 w 63695"/>
                      <a:gd name="connsiteY178" fmla="*/ 63696 h 63695"/>
                      <a:gd name="connsiteX179" fmla="*/ 24204 w 63695"/>
                      <a:gd name="connsiteY179" fmla="*/ 63696 h 63695"/>
                      <a:gd name="connsiteX180" fmla="*/ 25478 w 63695"/>
                      <a:gd name="connsiteY180" fmla="*/ 62422 h 63695"/>
                      <a:gd name="connsiteX181" fmla="*/ 26752 w 63695"/>
                      <a:gd name="connsiteY181" fmla="*/ 58600 h 63695"/>
                      <a:gd name="connsiteX182" fmla="*/ 29300 w 63695"/>
                      <a:gd name="connsiteY182" fmla="*/ 58600 h 63695"/>
                      <a:gd name="connsiteX183" fmla="*/ 29300 w 63695"/>
                      <a:gd name="connsiteY183" fmla="*/ 62422 h 63695"/>
                      <a:gd name="connsiteX184" fmla="*/ 30574 w 63695"/>
                      <a:gd name="connsiteY184" fmla="*/ 63696 h 63695"/>
                      <a:gd name="connsiteX185" fmla="*/ 30574 w 63695"/>
                      <a:gd name="connsiteY185" fmla="*/ 63696 h 63695"/>
                      <a:gd name="connsiteX186" fmla="*/ 31848 w 63695"/>
                      <a:gd name="connsiteY186" fmla="*/ 62422 h 63695"/>
                      <a:gd name="connsiteX187" fmla="*/ 31848 w 63695"/>
                      <a:gd name="connsiteY187" fmla="*/ 58600 h 63695"/>
                      <a:gd name="connsiteX188" fmla="*/ 34396 w 63695"/>
                      <a:gd name="connsiteY188" fmla="*/ 58600 h 63695"/>
                      <a:gd name="connsiteX189" fmla="*/ 34396 w 63695"/>
                      <a:gd name="connsiteY189" fmla="*/ 62422 h 63695"/>
                      <a:gd name="connsiteX190" fmla="*/ 35669 w 63695"/>
                      <a:gd name="connsiteY190" fmla="*/ 63696 h 63695"/>
                      <a:gd name="connsiteX191" fmla="*/ 35669 w 63695"/>
                      <a:gd name="connsiteY191" fmla="*/ 63696 h 63695"/>
                      <a:gd name="connsiteX192" fmla="*/ 36943 w 63695"/>
                      <a:gd name="connsiteY192" fmla="*/ 62422 h 63695"/>
                      <a:gd name="connsiteX193" fmla="*/ 36943 w 63695"/>
                      <a:gd name="connsiteY193" fmla="*/ 58600 h 63695"/>
                      <a:gd name="connsiteX194" fmla="*/ 39491 w 63695"/>
                      <a:gd name="connsiteY194" fmla="*/ 58600 h 63695"/>
                      <a:gd name="connsiteX195" fmla="*/ 40765 w 63695"/>
                      <a:gd name="connsiteY195" fmla="*/ 62422 h 63695"/>
                      <a:gd name="connsiteX196" fmla="*/ 42039 w 63695"/>
                      <a:gd name="connsiteY196" fmla="*/ 62422 h 63695"/>
                      <a:gd name="connsiteX197" fmla="*/ 42039 w 63695"/>
                      <a:gd name="connsiteY197" fmla="*/ 62422 h 63695"/>
                      <a:gd name="connsiteX198" fmla="*/ 42039 w 63695"/>
                      <a:gd name="connsiteY198" fmla="*/ 61148 h 63695"/>
                      <a:gd name="connsiteX199" fmla="*/ 40765 w 63695"/>
                      <a:gd name="connsiteY199" fmla="*/ 57326 h 63695"/>
                      <a:gd name="connsiteX200" fmla="*/ 43313 w 63695"/>
                      <a:gd name="connsiteY200" fmla="*/ 56052 h 63695"/>
                      <a:gd name="connsiteX201" fmla="*/ 45861 w 63695"/>
                      <a:gd name="connsiteY201" fmla="*/ 59874 h 63695"/>
                      <a:gd name="connsiteX202" fmla="*/ 47135 w 63695"/>
                      <a:gd name="connsiteY202" fmla="*/ 59874 h 63695"/>
                      <a:gd name="connsiteX203" fmla="*/ 47135 w 63695"/>
                      <a:gd name="connsiteY203" fmla="*/ 59874 h 63695"/>
                      <a:gd name="connsiteX204" fmla="*/ 47135 w 63695"/>
                      <a:gd name="connsiteY204" fmla="*/ 58600 h 63695"/>
                      <a:gd name="connsiteX205" fmla="*/ 44587 w 63695"/>
                      <a:gd name="connsiteY205" fmla="*/ 54778 h 63695"/>
                      <a:gd name="connsiteX206" fmla="*/ 47135 w 63695"/>
                      <a:gd name="connsiteY206" fmla="*/ 53504 h 63695"/>
                      <a:gd name="connsiteX207" fmla="*/ 49683 w 63695"/>
                      <a:gd name="connsiteY207" fmla="*/ 57326 h 63695"/>
                      <a:gd name="connsiteX208" fmla="*/ 50957 w 63695"/>
                      <a:gd name="connsiteY208" fmla="*/ 57326 h 63695"/>
                      <a:gd name="connsiteX209" fmla="*/ 50957 w 63695"/>
                      <a:gd name="connsiteY209" fmla="*/ 57326 h 63695"/>
                      <a:gd name="connsiteX210" fmla="*/ 50957 w 63695"/>
                      <a:gd name="connsiteY210" fmla="*/ 56052 h 63695"/>
                      <a:gd name="connsiteX211" fmla="*/ 48409 w 63695"/>
                      <a:gd name="connsiteY211" fmla="*/ 52230 h 63695"/>
                      <a:gd name="connsiteX212" fmla="*/ 50957 w 63695"/>
                      <a:gd name="connsiteY212" fmla="*/ 50957 h 63695"/>
                      <a:gd name="connsiteX213" fmla="*/ 53504 w 63695"/>
                      <a:gd name="connsiteY213" fmla="*/ 53504 h 63695"/>
                      <a:gd name="connsiteX214" fmla="*/ 54778 w 63695"/>
                      <a:gd name="connsiteY214" fmla="*/ 53504 h 63695"/>
                      <a:gd name="connsiteX215" fmla="*/ 54778 w 63695"/>
                      <a:gd name="connsiteY215" fmla="*/ 52230 h 63695"/>
                      <a:gd name="connsiteX216" fmla="*/ 54778 w 63695"/>
                      <a:gd name="connsiteY216" fmla="*/ 52230 h 63695"/>
                      <a:gd name="connsiteX217" fmla="*/ 49683 w 63695"/>
                      <a:gd name="connsiteY217" fmla="*/ 19109 h 63695"/>
                      <a:gd name="connsiteX218" fmla="*/ 50957 w 63695"/>
                      <a:gd name="connsiteY218" fmla="*/ 40765 h 63695"/>
                      <a:gd name="connsiteX219" fmla="*/ 48409 w 63695"/>
                      <a:gd name="connsiteY219" fmla="*/ 40765 h 63695"/>
                      <a:gd name="connsiteX220" fmla="*/ 39491 w 63695"/>
                      <a:gd name="connsiteY220" fmla="*/ 33122 h 63695"/>
                      <a:gd name="connsiteX221" fmla="*/ 39491 w 63695"/>
                      <a:gd name="connsiteY221" fmla="*/ 26752 h 63695"/>
                      <a:gd name="connsiteX222" fmla="*/ 47135 w 63695"/>
                      <a:gd name="connsiteY222" fmla="*/ 17835 h 63695"/>
                      <a:gd name="connsiteX223" fmla="*/ 49683 w 63695"/>
                      <a:gd name="connsiteY223" fmla="*/ 19109 h 63695"/>
                      <a:gd name="connsiteX224" fmla="*/ 40765 w 63695"/>
                      <a:gd name="connsiteY224" fmla="*/ 14013 h 63695"/>
                      <a:gd name="connsiteX225" fmla="*/ 33122 w 63695"/>
                      <a:gd name="connsiteY225" fmla="*/ 22930 h 63695"/>
                      <a:gd name="connsiteX226" fmla="*/ 26752 w 63695"/>
                      <a:gd name="connsiteY226" fmla="*/ 22930 h 63695"/>
                      <a:gd name="connsiteX227" fmla="*/ 17835 w 63695"/>
                      <a:gd name="connsiteY227" fmla="*/ 15287 h 63695"/>
                      <a:gd name="connsiteX228" fmla="*/ 17835 w 63695"/>
                      <a:gd name="connsiteY228" fmla="*/ 12739 h 63695"/>
                      <a:gd name="connsiteX229" fmla="*/ 39491 w 63695"/>
                      <a:gd name="connsiteY229" fmla="*/ 11465 h 63695"/>
                      <a:gd name="connsiteX230" fmla="*/ 40765 w 63695"/>
                      <a:gd name="connsiteY230" fmla="*/ 14013 h 63695"/>
                      <a:gd name="connsiteX231" fmla="*/ 10191 w 63695"/>
                      <a:gd name="connsiteY231" fmla="*/ 43313 h 63695"/>
                      <a:gd name="connsiteX232" fmla="*/ 8917 w 63695"/>
                      <a:gd name="connsiteY232" fmla="*/ 20383 h 63695"/>
                      <a:gd name="connsiteX233" fmla="*/ 11465 w 63695"/>
                      <a:gd name="connsiteY233" fmla="*/ 20383 h 63695"/>
                      <a:gd name="connsiteX234" fmla="*/ 20382 w 63695"/>
                      <a:gd name="connsiteY234" fmla="*/ 28026 h 63695"/>
                      <a:gd name="connsiteX235" fmla="*/ 20382 w 63695"/>
                      <a:gd name="connsiteY235" fmla="*/ 35670 h 63695"/>
                      <a:gd name="connsiteX236" fmla="*/ 12739 w 63695"/>
                      <a:gd name="connsiteY236" fmla="*/ 44587 h 63695"/>
                      <a:gd name="connsiteX237" fmla="*/ 10191 w 63695"/>
                      <a:gd name="connsiteY237" fmla="*/ 43313 h 63695"/>
                      <a:gd name="connsiteX238" fmla="*/ 28026 w 63695"/>
                      <a:gd name="connsiteY238" fmla="*/ 34396 h 63695"/>
                      <a:gd name="connsiteX239" fmla="*/ 28026 w 63695"/>
                      <a:gd name="connsiteY239" fmla="*/ 29300 h 63695"/>
                      <a:gd name="connsiteX240" fmla="*/ 33122 w 63695"/>
                      <a:gd name="connsiteY240" fmla="*/ 29300 h 63695"/>
                      <a:gd name="connsiteX241" fmla="*/ 33122 w 63695"/>
                      <a:gd name="connsiteY241" fmla="*/ 34396 h 63695"/>
                      <a:gd name="connsiteX242" fmla="*/ 28026 w 63695"/>
                      <a:gd name="connsiteY242" fmla="*/ 34396 h 63695"/>
                      <a:gd name="connsiteX243" fmla="*/ 19109 w 63695"/>
                      <a:gd name="connsiteY243" fmla="*/ 48409 h 63695"/>
                      <a:gd name="connsiteX244" fmla="*/ 26752 w 63695"/>
                      <a:gd name="connsiteY244" fmla="*/ 39491 h 63695"/>
                      <a:gd name="connsiteX245" fmla="*/ 33122 w 63695"/>
                      <a:gd name="connsiteY245" fmla="*/ 39491 h 63695"/>
                      <a:gd name="connsiteX246" fmla="*/ 42039 w 63695"/>
                      <a:gd name="connsiteY246" fmla="*/ 47135 h 63695"/>
                      <a:gd name="connsiteX247" fmla="*/ 42039 w 63695"/>
                      <a:gd name="connsiteY247" fmla="*/ 49683 h 63695"/>
                      <a:gd name="connsiteX248" fmla="*/ 19109 w 63695"/>
                      <a:gd name="connsiteY248" fmla="*/ 50957 h 63695"/>
                      <a:gd name="connsiteX249" fmla="*/ 19109 w 63695"/>
                      <a:gd name="connsiteY249" fmla="*/ 48409 h 6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3695" h="63695">
                        <a:moveTo>
                          <a:pt x="54778" y="52230"/>
                        </a:moveTo>
                        <a:lnTo>
                          <a:pt x="52230" y="49683"/>
                        </a:lnTo>
                        <a:cubicBezTo>
                          <a:pt x="52230" y="48409"/>
                          <a:pt x="53504" y="48409"/>
                          <a:pt x="53504" y="47135"/>
                        </a:cubicBezTo>
                        <a:lnTo>
                          <a:pt x="57326" y="49683"/>
                        </a:lnTo>
                        <a:cubicBezTo>
                          <a:pt x="57326" y="49683"/>
                          <a:pt x="58600" y="49683"/>
                          <a:pt x="58600" y="49683"/>
                        </a:cubicBezTo>
                        <a:lnTo>
                          <a:pt x="58600" y="49683"/>
                        </a:lnTo>
                        <a:cubicBezTo>
                          <a:pt x="58600" y="49683"/>
                          <a:pt x="58600" y="48409"/>
                          <a:pt x="58600" y="48409"/>
                        </a:cubicBezTo>
                        <a:lnTo>
                          <a:pt x="54778" y="45861"/>
                        </a:lnTo>
                        <a:cubicBezTo>
                          <a:pt x="54778" y="44587"/>
                          <a:pt x="56052" y="44587"/>
                          <a:pt x="56052" y="43313"/>
                        </a:cubicBezTo>
                        <a:lnTo>
                          <a:pt x="59874" y="44587"/>
                        </a:lnTo>
                        <a:cubicBezTo>
                          <a:pt x="59874" y="44587"/>
                          <a:pt x="61148" y="44587"/>
                          <a:pt x="61148" y="44587"/>
                        </a:cubicBezTo>
                        <a:lnTo>
                          <a:pt x="61148" y="44587"/>
                        </a:lnTo>
                        <a:cubicBezTo>
                          <a:pt x="61148" y="44587"/>
                          <a:pt x="61148" y="43313"/>
                          <a:pt x="61148" y="43313"/>
                        </a:cubicBezTo>
                        <a:lnTo>
                          <a:pt x="57326" y="42039"/>
                        </a:lnTo>
                        <a:cubicBezTo>
                          <a:pt x="57326" y="40765"/>
                          <a:pt x="57326" y="40765"/>
                          <a:pt x="58600" y="39491"/>
                        </a:cubicBezTo>
                        <a:lnTo>
                          <a:pt x="62422" y="40765"/>
                        </a:lnTo>
                        <a:cubicBezTo>
                          <a:pt x="62422" y="40765"/>
                          <a:pt x="63696" y="40765"/>
                          <a:pt x="63696" y="39491"/>
                        </a:cubicBezTo>
                        <a:lnTo>
                          <a:pt x="63696" y="39491"/>
                        </a:lnTo>
                        <a:cubicBezTo>
                          <a:pt x="63696" y="39491"/>
                          <a:pt x="63696" y="38217"/>
                          <a:pt x="62422" y="38217"/>
                        </a:cubicBezTo>
                        <a:lnTo>
                          <a:pt x="58600" y="36943"/>
                        </a:lnTo>
                        <a:cubicBezTo>
                          <a:pt x="58600" y="35670"/>
                          <a:pt x="58600" y="35670"/>
                          <a:pt x="58600" y="34396"/>
                        </a:cubicBezTo>
                        <a:lnTo>
                          <a:pt x="62422" y="34396"/>
                        </a:lnTo>
                        <a:cubicBezTo>
                          <a:pt x="62422" y="34396"/>
                          <a:pt x="63696" y="34396"/>
                          <a:pt x="63696" y="33122"/>
                        </a:cubicBezTo>
                        <a:lnTo>
                          <a:pt x="63696" y="33122"/>
                        </a:lnTo>
                        <a:cubicBezTo>
                          <a:pt x="63696" y="33122"/>
                          <a:pt x="63696" y="31848"/>
                          <a:pt x="62422" y="31848"/>
                        </a:cubicBezTo>
                        <a:lnTo>
                          <a:pt x="58600" y="31848"/>
                        </a:lnTo>
                        <a:cubicBezTo>
                          <a:pt x="58600" y="30574"/>
                          <a:pt x="58600" y="30574"/>
                          <a:pt x="58600" y="29300"/>
                        </a:cubicBezTo>
                        <a:lnTo>
                          <a:pt x="62422" y="29300"/>
                        </a:lnTo>
                        <a:cubicBezTo>
                          <a:pt x="62422" y="29300"/>
                          <a:pt x="63696" y="29300"/>
                          <a:pt x="63696" y="28026"/>
                        </a:cubicBezTo>
                        <a:lnTo>
                          <a:pt x="63696" y="28026"/>
                        </a:lnTo>
                        <a:cubicBezTo>
                          <a:pt x="63696" y="28026"/>
                          <a:pt x="63696" y="26752"/>
                          <a:pt x="62422" y="26752"/>
                        </a:cubicBezTo>
                        <a:lnTo>
                          <a:pt x="58600" y="26752"/>
                        </a:lnTo>
                        <a:cubicBezTo>
                          <a:pt x="58600" y="25478"/>
                          <a:pt x="58600" y="25478"/>
                          <a:pt x="58600" y="24204"/>
                        </a:cubicBezTo>
                        <a:lnTo>
                          <a:pt x="62422" y="22930"/>
                        </a:lnTo>
                        <a:cubicBezTo>
                          <a:pt x="62422" y="22930"/>
                          <a:pt x="63696" y="22930"/>
                          <a:pt x="62422" y="21656"/>
                        </a:cubicBezTo>
                        <a:lnTo>
                          <a:pt x="62422" y="21656"/>
                        </a:lnTo>
                        <a:cubicBezTo>
                          <a:pt x="62422" y="21656"/>
                          <a:pt x="62422" y="20383"/>
                          <a:pt x="61148" y="21656"/>
                        </a:cubicBezTo>
                        <a:lnTo>
                          <a:pt x="57326" y="22930"/>
                        </a:lnTo>
                        <a:cubicBezTo>
                          <a:pt x="57326" y="21656"/>
                          <a:pt x="56052" y="21656"/>
                          <a:pt x="56052" y="20383"/>
                        </a:cubicBezTo>
                        <a:lnTo>
                          <a:pt x="59874" y="17835"/>
                        </a:lnTo>
                        <a:cubicBezTo>
                          <a:pt x="59874" y="17835"/>
                          <a:pt x="59874" y="16561"/>
                          <a:pt x="59874" y="16561"/>
                        </a:cubicBezTo>
                        <a:lnTo>
                          <a:pt x="59874" y="16561"/>
                        </a:lnTo>
                        <a:cubicBezTo>
                          <a:pt x="59874" y="16561"/>
                          <a:pt x="58600" y="16561"/>
                          <a:pt x="58600" y="16561"/>
                        </a:cubicBezTo>
                        <a:lnTo>
                          <a:pt x="54778" y="19109"/>
                        </a:lnTo>
                        <a:cubicBezTo>
                          <a:pt x="54778" y="17835"/>
                          <a:pt x="53504" y="17835"/>
                          <a:pt x="53504" y="16561"/>
                        </a:cubicBezTo>
                        <a:lnTo>
                          <a:pt x="57326" y="14013"/>
                        </a:lnTo>
                        <a:cubicBezTo>
                          <a:pt x="57326" y="14013"/>
                          <a:pt x="57326" y="12739"/>
                          <a:pt x="57326" y="12739"/>
                        </a:cubicBezTo>
                        <a:lnTo>
                          <a:pt x="57326" y="12739"/>
                        </a:lnTo>
                        <a:cubicBezTo>
                          <a:pt x="57326" y="12739"/>
                          <a:pt x="56052" y="12739"/>
                          <a:pt x="56052" y="12739"/>
                        </a:cubicBezTo>
                        <a:lnTo>
                          <a:pt x="52230" y="15287"/>
                        </a:lnTo>
                        <a:cubicBezTo>
                          <a:pt x="52230" y="14013"/>
                          <a:pt x="50957" y="14013"/>
                          <a:pt x="50957" y="12739"/>
                        </a:cubicBezTo>
                        <a:lnTo>
                          <a:pt x="53504" y="10191"/>
                        </a:lnTo>
                        <a:cubicBezTo>
                          <a:pt x="53504" y="10191"/>
                          <a:pt x="53504" y="8917"/>
                          <a:pt x="53504" y="8917"/>
                        </a:cubicBezTo>
                        <a:lnTo>
                          <a:pt x="53504" y="8917"/>
                        </a:lnTo>
                        <a:cubicBezTo>
                          <a:pt x="53504" y="8917"/>
                          <a:pt x="52230" y="8917"/>
                          <a:pt x="52230" y="8917"/>
                        </a:cubicBezTo>
                        <a:lnTo>
                          <a:pt x="49683" y="11465"/>
                        </a:lnTo>
                        <a:cubicBezTo>
                          <a:pt x="48409" y="11465"/>
                          <a:pt x="48409" y="10191"/>
                          <a:pt x="47135" y="10191"/>
                        </a:cubicBezTo>
                        <a:lnTo>
                          <a:pt x="49683" y="6370"/>
                        </a:lnTo>
                        <a:cubicBezTo>
                          <a:pt x="49683" y="6370"/>
                          <a:pt x="49683" y="5096"/>
                          <a:pt x="49683" y="5096"/>
                        </a:cubicBezTo>
                        <a:lnTo>
                          <a:pt x="49683" y="5096"/>
                        </a:lnTo>
                        <a:cubicBezTo>
                          <a:pt x="49683" y="5096"/>
                          <a:pt x="48409" y="5096"/>
                          <a:pt x="48409" y="5096"/>
                        </a:cubicBezTo>
                        <a:lnTo>
                          <a:pt x="45861" y="8917"/>
                        </a:lnTo>
                        <a:cubicBezTo>
                          <a:pt x="44587" y="8917"/>
                          <a:pt x="44587" y="7643"/>
                          <a:pt x="43313" y="7643"/>
                        </a:cubicBezTo>
                        <a:lnTo>
                          <a:pt x="44587" y="3822"/>
                        </a:lnTo>
                        <a:cubicBezTo>
                          <a:pt x="44587" y="3822"/>
                          <a:pt x="44587" y="2548"/>
                          <a:pt x="44587" y="2548"/>
                        </a:cubicBezTo>
                        <a:lnTo>
                          <a:pt x="44587" y="2548"/>
                        </a:lnTo>
                        <a:cubicBezTo>
                          <a:pt x="44587" y="2548"/>
                          <a:pt x="43313" y="2548"/>
                          <a:pt x="43313" y="2548"/>
                        </a:cubicBezTo>
                        <a:lnTo>
                          <a:pt x="42039" y="6370"/>
                        </a:lnTo>
                        <a:cubicBezTo>
                          <a:pt x="40765" y="6370"/>
                          <a:pt x="40765" y="6370"/>
                          <a:pt x="39491" y="5096"/>
                        </a:cubicBezTo>
                        <a:lnTo>
                          <a:pt x="40765" y="1274"/>
                        </a:lnTo>
                        <a:cubicBezTo>
                          <a:pt x="40765" y="1274"/>
                          <a:pt x="40765" y="0"/>
                          <a:pt x="39491" y="0"/>
                        </a:cubicBezTo>
                        <a:lnTo>
                          <a:pt x="39491" y="0"/>
                        </a:lnTo>
                        <a:cubicBezTo>
                          <a:pt x="39491" y="0"/>
                          <a:pt x="38217" y="0"/>
                          <a:pt x="38217" y="1274"/>
                        </a:cubicBezTo>
                        <a:lnTo>
                          <a:pt x="36943" y="5096"/>
                        </a:lnTo>
                        <a:cubicBezTo>
                          <a:pt x="35669" y="5096"/>
                          <a:pt x="35669" y="5096"/>
                          <a:pt x="34396" y="5096"/>
                        </a:cubicBezTo>
                        <a:lnTo>
                          <a:pt x="34396" y="1274"/>
                        </a:lnTo>
                        <a:cubicBezTo>
                          <a:pt x="34396" y="1274"/>
                          <a:pt x="34396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3122" y="0"/>
                          <a:pt x="31848" y="0"/>
                          <a:pt x="31848" y="1274"/>
                        </a:cubicBezTo>
                        <a:lnTo>
                          <a:pt x="31848" y="5096"/>
                        </a:lnTo>
                        <a:cubicBezTo>
                          <a:pt x="30574" y="5096"/>
                          <a:pt x="30574" y="5096"/>
                          <a:pt x="29300" y="5096"/>
                        </a:cubicBezTo>
                        <a:lnTo>
                          <a:pt x="29300" y="1274"/>
                        </a:lnTo>
                        <a:cubicBezTo>
                          <a:pt x="29300" y="1274"/>
                          <a:pt x="29300" y="0"/>
                          <a:pt x="28026" y="0"/>
                        </a:cubicBezTo>
                        <a:lnTo>
                          <a:pt x="28026" y="0"/>
                        </a:lnTo>
                        <a:cubicBezTo>
                          <a:pt x="28026" y="0"/>
                          <a:pt x="26752" y="0"/>
                          <a:pt x="26752" y="1274"/>
                        </a:cubicBezTo>
                        <a:lnTo>
                          <a:pt x="26752" y="5096"/>
                        </a:lnTo>
                        <a:cubicBezTo>
                          <a:pt x="25478" y="5096"/>
                          <a:pt x="25478" y="5096"/>
                          <a:pt x="24204" y="5096"/>
                        </a:cubicBezTo>
                        <a:lnTo>
                          <a:pt x="22930" y="1274"/>
                        </a:lnTo>
                        <a:cubicBezTo>
                          <a:pt x="22930" y="1274"/>
                          <a:pt x="22930" y="0"/>
                          <a:pt x="21656" y="1274"/>
                        </a:cubicBezTo>
                        <a:lnTo>
                          <a:pt x="21656" y="1274"/>
                        </a:lnTo>
                        <a:cubicBezTo>
                          <a:pt x="21656" y="1274"/>
                          <a:pt x="20382" y="1274"/>
                          <a:pt x="21656" y="2548"/>
                        </a:cubicBezTo>
                        <a:lnTo>
                          <a:pt x="22930" y="6370"/>
                        </a:lnTo>
                        <a:cubicBezTo>
                          <a:pt x="21656" y="6370"/>
                          <a:pt x="21656" y="7643"/>
                          <a:pt x="20382" y="7643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6561" y="3822"/>
                          <a:pt x="16561" y="3822"/>
                        </a:cubicBezTo>
                        <a:lnTo>
                          <a:pt x="16561" y="3822"/>
                        </a:lnTo>
                        <a:cubicBezTo>
                          <a:pt x="16561" y="3822"/>
                          <a:pt x="16561" y="5096"/>
                          <a:pt x="16561" y="5096"/>
                        </a:cubicBezTo>
                        <a:lnTo>
                          <a:pt x="19109" y="8917"/>
                        </a:lnTo>
                        <a:cubicBezTo>
                          <a:pt x="17835" y="8917"/>
                          <a:pt x="17835" y="10191"/>
                          <a:pt x="16561" y="10191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2739" y="6370"/>
                          <a:pt x="12739" y="6370"/>
                        </a:cubicBezTo>
                        <a:lnTo>
                          <a:pt x="12739" y="6370"/>
                        </a:lnTo>
                        <a:cubicBezTo>
                          <a:pt x="12739" y="6370"/>
                          <a:pt x="12739" y="7643"/>
                          <a:pt x="12739" y="7643"/>
                        </a:cubicBezTo>
                        <a:lnTo>
                          <a:pt x="15287" y="11465"/>
                        </a:lnTo>
                        <a:cubicBezTo>
                          <a:pt x="14013" y="11465"/>
                          <a:pt x="14013" y="12739"/>
                          <a:pt x="12739" y="12739"/>
                        </a:cubicBezTo>
                        <a:lnTo>
                          <a:pt x="10191" y="10191"/>
                        </a:lnTo>
                        <a:cubicBezTo>
                          <a:pt x="10191" y="10191"/>
                          <a:pt x="8917" y="10191"/>
                          <a:pt x="8917" y="10191"/>
                        </a:cubicBezTo>
                        <a:lnTo>
                          <a:pt x="8917" y="10191"/>
                        </a:lnTo>
                        <a:cubicBezTo>
                          <a:pt x="8917" y="10191"/>
                          <a:pt x="8917" y="11465"/>
                          <a:pt x="8917" y="11465"/>
                        </a:cubicBezTo>
                        <a:lnTo>
                          <a:pt x="11465" y="14013"/>
                        </a:lnTo>
                        <a:cubicBezTo>
                          <a:pt x="11465" y="15287"/>
                          <a:pt x="10191" y="15287"/>
                          <a:pt x="10191" y="16561"/>
                        </a:cubicBezTo>
                        <a:lnTo>
                          <a:pt x="6370" y="14013"/>
                        </a:lnTo>
                        <a:cubicBezTo>
                          <a:pt x="6370" y="14013"/>
                          <a:pt x="5096" y="14013"/>
                          <a:pt x="5096" y="14013"/>
                        </a:cubicBezTo>
                        <a:lnTo>
                          <a:pt x="5096" y="14013"/>
                        </a:lnTo>
                        <a:cubicBezTo>
                          <a:pt x="5096" y="14013"/>
                          <a:pt x="5096" y="15287"/>
                          <a:pt x="5096" y="15287"/>
                        </a:cubicBezTo>
                        <a:lnTo>
                          <a:pt x="8917" y="17835"/>
                        </a:lnTo>
                        <a:cubicBezTo>
                          <a:pt x="8917" y="19109"/>
                          <a:pt x="7643" y="19109"/>
                          <a:pt x="7643" y="20383"/>
                        </a:cubicBezTo>
                        <a:lnTo>
                          <a:pt x="3822" y="19109"/>
                        </a:lnTo>
                        <a:cubicBezTo>
                          <a:pt x="3822" y="19109"/>
                          <a:pt x="2548" y="19109"/>
                          <a:pt x="2548" y="19109"/>
                        </a:cubicBezTo>
                        <a:lnTo>
                          <a:pt x="2548" y="19109"/>
                        </a:lnTo>
                        <a:cubicBezTo>
                          <a:pt x="2548" y="19109"/>
                          <a:pt x="2548" y="20383"/>
                          <a:pt x="2548" y="20383"/>
                        </a:cubicBezTo>
                        <a:lnTo>
                          <a:pt x="6370" y="21656"/>
                        </a:lnTo>
                        <a:cubicBezTo>
                          <a:pt x="6370" y="22930"/>
                          <a:pt x="6370" y="22930"/>
                          <a:pt x="5096" y="24204"/>
                        </a:cubicBezTo>
                        <a:lnTo>
                          <a:pt x="1274" y="22930"/>
                        </a:lnTo>
                        <a:cubicBezTo>
                          <a:pt x="1274" y="22930"/>
                          <a:pt x="0" y="22930"/>
                          <a:pt x="0" y="24204"/>
                        </a:cubicBezTo>
                        <a:lnTo>
                          <a:pt x="0" y="24204"/>
                        </a:lnTo>
                        <a:cubicBezTo>
                          <a:pt x="0" y="24204"/>
                          <a:pt x="0" y="25478"/>
                          <a:pt x="1274" y="25478"/>
                        </a:cubicBezTo>
                        <a:lnTo>
                          <a:pt x="5096" y="26752"/>
                        </a:lnTo>
                        <a:cubicBezTo>
                          <a:pt x="5096" y="28026"/>
                          <a:pt x="5096" y="28026"/>
                          <a:pt x="5096" y="29300"/>
                        </a:cubicBezTo>
                        <a:lnTo>
                          <a:pt x="1274" y="29300"/>
                        </a:lnTo>
                        <a:cubicBezTo>
                          <a:pt x="1274" y="29300"/>
                          <a:pt x="0" y="29300"/>
                          <a:pt x="0" y="30574"/>
                        </a:cubicBezTo>
                        <a:lnTo>
                          <a:pt x="0" y="30574"/>
                        </a:lnTo>
                        <a:cubicBezTo>
                          <a:pt x="0" y="30574"/>
                          <a:pt x="0" y="31848"/>
                          <a:pt x="1274" y="31848"/>
                        </a:cubicBezTo>
                        <a:lnTo>
                          <a:pt x="5096" y="31848"/>
                        </a:lnTo>
                        <a:cubicBezTo>
                          <a:pt x="5096" y="33122"/>
                          <a:pt x="5096" y="33122"/>
                          <a:pt x="5096" y="34396"/>
                        </a:cubicBezTo>
                        <a:lnTo>
                          <a:pt x="1274" y="34396"/>
                        </a:lnTo>
                        <a:cubicBezTo>
                          <a:pt x="1274" y="34396"/>
                          <a:pt x="0" y="34396"/>
                          <a:pt x="0" y="35670"/>
                        </a:cubicBezTo>
                        <a:lnTo>
                          <a:pt x="0" y="35670"/>
                        </a:lnTo>
                        <a:cubicBezTo>
                          <a:pt x="0" y="35670"/>
                          <a:pt x="0" y="36943"/>
                          <a:pt x="1274" y="36943"/>
                        </a:cubicBezTo>
                        <a:lnTo>
                          <a:pt x="5096" y="36943"/>
                        </a:lnTo>
                        <a:cubicBezTo>
                          <a:pt x="5096" y="38217"/>
                          <a:pt x="5096" y="38217"/>
                          <a:pt x="5096" y="39491"/>
                        </a:cubicBezTo>
                        <a:lnTo>
                          <a:pt x="1274" y="40765"/>
                        </a:lnTo>
                        <a:cubicBezTo>
                          <a:pt x="1274" y="40765"/>
                          <a:pt x="0" y="40765"/>
                          <a:pt x="1274" y="42039"/>
                        </a:cubicBezTo>
                        <a:lnTo>
                          <a:pt x="1274" y="42039"/>
                        </a:lnTo>
                        <a:cubicBezTo>
                          <a:pt x="1274" y="42039"/>
                          <a:pt x="1274" y="43313"/>
                          <a:pt x="2548" y="42039"/>
                        </a:cubicBezTo>
                        <a:lnTo>
                          <a:pt x="6370" y="40765"/>
                        </a:lnTo>
                        <a:cubicBezTo>
                          <a:pt x="6370" y="42039"/>
                          <a:pt x="7643" y="42039"/>
                          <a:pt x="7643" y="43313"/>
                        </a:cubicBezTo>
                        <a:lnTo>
                          <a:pt x="3822" y="45861"/>
                        </a:lnTo>
                        <a:cubicBezTo>
                          <a:pt x="3822" y="45861"/>
                          <a:pt x="3822" y="47135"/>
                          <a:pt x="3822" y="47135"/>
                        </a:cubicBezTo>
                        <a:lnTo>
                          <a:pt x="3822" y="47135"/>
                        </a:lnTo>
                        <a:cubicBezTo>
                          <a:pt x="3822" y="47135"/>
                          <a:pt x="5096" y="47135"/>
                          <a:pt x="5096" y="47135"/>
                        </a:cubicBezTo>
                        <a:lnTo>
                          <a:pt x="8917" y="44587"/>
                        </a:lnTo>
                        <a:cubicBezTo>
                          <a:pt x="8917" y="45861"/>
                          <a:pt x="10191" y="45861"/>
                          <a:pt x="10191" y="47135"/>
                        </a:cubicBezTo>
                        <a:lnTo>
                          <a:pt x="6370" y="49683"/>
                        </a:lnTo>
                        <a:cubicBezTo>
                          <a:pt x="6370" y="49683"/>
                          <a:pt x="6370" y="50957"/>
                          <a:pt x="6370" y="50957"/>
                        </a:cubicBezTo>
                        <a:lnTo>
                          <a:pt x="6370" y="50957"/>
                        </a:lnTo>
                        <a:cubicBezTo>
                          <a:pt x="6370" y="50957"/>
                          <a:pt x="7643" y="50957"/>
                          <a:pt x="7643" y="50957"/>
                        </a:cubicBezTo>
                        <a:lnTo>
                          <a:pt x="11465" y="48409"/>
                        </a:lnTo>
                        <a:cubicBezTo>
                          <a:pt x="11465" y="49683"/>
                          <a:pt x="12739" y="49683"/>
                          <a:pt x="12739" y="50957"/>
                        </a:cubicBezTo>
                        <a:lnTo>
                          <a:pt x="10191" y="53504"/>
                        </a:lnTo>
                        <a:cubicBezTo>
                          <a:pt x="10191" y="53504"/>
                          <a:pt x="10191" y="54778"/>
                          <a:pt x="10191" y="54778"/>
                        </a:cubicBezTo>
                        <a:lnTo>
                          <a:pt x="10191" y="54778"/>
                        </a:lnTo>
                        <a:cubicBezTo>
                          <a:pt x="10191" y="54778"/>
                          <a:pt x="11465" y="54778"/>
                          <a:pt x="11465" y="54778"/>
                        </a:cubicBezTo>
                        <a:lnTo>
                          <a:pt x="14013" y="52230"/>
                        </a:lnTo>
                        <a:cubicBezTo>
                          <a:pt x="15287" y="52230"/>
                          <a:pt x="15287" y="53504"/>
                          <a:pt x="16561" y="53504"/>
                        </a:cubicBezTo>
                        <a:lnTo>
                          <a:pt x="14013" y="57326"/>
                        </a:lnTo>
                        <a:cubicBezTo>
                          <a:pt x="14013" y="57326"/>
                          <a:pt x="14013" y="58600"/>
                          <a:pt x="14013" y="58600"/>
                        </a:cubicBezTo>
                        <a:lnTo>
                          <a:pt x="14013" y="58600"/>
                        </a:lnTo>
                        <a:cubicBezTo>
                          <a:pt x="14013" y="58600"/>
                          <a:pt x="15287" y="58600"/>
                          <a:pt x="15287" y="58600"/>
                        </a:cubicBezTo>
                        <a:lnTo>
                          <a:pt x="17835" y="54778"/>
                        </a:lnTo>
                        <a:cubicBezTo>
                          <a:pt x="19109" y="54778"/>
                          <a:pt x="19109" y="56052"/>
                          <a:pt x="20382" y="56052"/>
                        </a:cubicBezTo>
                        <a:lnTo>
                          <a:pt x="19109" y="59874"/>
                        </a:lnTo>
                        <a:cubicBezTo>
                          <a:pt x="19109" y="59874"/>
                          <a:pt x="19109" y="61148"/>
                          <a:pt x="19109" y="61148"/>
                        </a:cubicBezTo>
                        <a:lnTo>
                          <a:pt x="19109" y="61148"/>
                        </a:lnTo>
                        <a:cubicBezTo>
                          <a:pt x="19109" y="61148"/>
                          <a:pt x="20382" y="61148"/>
                          <a:pt x="20382" y="61148"/>
                        </a:cubicBezTo>
                        <a:lnTo>
                          <a:pt x="21656" y="57326"/>
                        </a:lnTo>
                        <a:cubicBezTo>
                          <a:pt x="22930" y="57326"/>
                          <a:pt x="22930" y="57326"/>
                          <a:pt x="24204" y="58600"/>
                        </a:cubicBezTo>
                        <a:lnTo>
                          <a:pt x="22930" y="62422"/>
                        </a:lnTo>
                        <a:cubicBezTo>
                          <a:pt x="22930" y="62422"/>
                          <a:pt x="22930" y="63696"/>
                          <a:pt x="24204" y="63696"/>
                        </a:cubicBezTo>
                        <a:lnTo>
                          <a:pt x="24204" y="63696"/>
                        </a:lnTo>
                        <a:cubicBezTo>
                          <a:pt x="24204" y="63696"/>
                          <a:pt x="25478" y="63696"/>
                          <a:pt x="25478" y="62422"/>
                        </a:cubicBezTo>
                        <a:lnTo>
                          <a:pt x="26752" y="58600"/>
                        </a:lnTo>
                        <a:cubicBezTo>
                          <a:pt x="28026" y="58600"/>
                          <a:pt x="28026" y="58600"/>
                          <a:pt x="29300" y="58600"/>
                        </a:cubicBezTo>
                        <a:lnTo>
                          <a:pt x="29300" y="62422"/>
                        </a:lnTo>
                        <a:cubicBezTo>
                          <a:pt x="29300" y="62422"/>
                          <a:pt x="29300" y="63696"/>
                          <a:pt x="30574" y="63696"/>
                        </a:cubicBezTo>
                        <a:lnTo>
                          <a:pt x="30574" y="63696"/>
                        </a:lnTo>
                        <a:cubicBezTo>
                          <a:pt x="30574" y="63696"/>
                          <a:pt x="31848" y="63696"/>
                          <a:pt x="31848" y="62422"/>
                        </a:cubicBezTo>
                        <a:lnTo>
                          <a:pt x="31848" y="58600"/>
                        </a:lnTo>
                        <a:cubicBezTo>
                          <a:pt x="33122" y="58600"/>
                          <a:pt x="33122" y="58600"/>
                          <a:pt x="34396" y="58600"/>
                        </a:cubicBezTo>
                        <a:lnTo>
                          <a:pt x="34396" y="62422"/>
                        </a:lnTo>
                        <a:cubicBezTo>
                          <a:pt x="34396" y="62422"/>
                          <a:pt x="34396" y="63696"/>
                          <a:pt x="35669" y="63696"/>
                        </a:cubicBezTo>
                        <a:lnTo>
                          <a:pt x="35669" y="63696"/>
                        </a:lnTo>
                        <a:cubicBezTo>
                          <a:pt x="35669" y="63696"/>
                          <a:pt x="36943" y="63696"/>
                          <a:pt x="36943" y="62422"/>
                        </a:cubicBezTo>
                        <a:lnTo>
                          <a:pt x="36943" y="58600"/>
                        </a:lnTo>
                        <a:cubicBezTo>
                          <a:pt x="38217" y="58600"/>
                          <a:pt x="38217" y="58600"/>
                          <a:pt x="39491" y="58600"/>
                        </a:cubicBezTo>
                        <a:lnTo>
                          <a:pt x="40765" y="62422"/>
                        </a:lnTo>
                        <a:cubicBezTo>
                          <a:pt x="40765" y="62422"/>
                          <a:pt x="40765" y="63696"/>
                          <a:pt x="42039" y="62422"/>
                        </a:cubicBezTo>
                        <a:lnTo>
                          <a:pt x="42039" y="62422"/>
                        </a:lnTo>
                        <a:cubicBezTo>
                          <a:pt x="42039" y="62422"/>
                          <a:pt x="43313" y="62422"/>
                          <a:pt x="42039" y="61148"/>
                        </a:cubicBezTo>
                        <a:lnTo>
                          <a:pt x="40765" y="57326"/>
                        </a:lnTo>
                        <a:cubicBezTo>
                          <a:pt x="42039" y="57326"/>
                          <a:pt x="42039" y="56052"/>
                          <a:pt x="43313" y="56052"/>
                        </a:cubicBezTo>
                        <a:lnTo>
                          <a:pt x="45861" y="59874"/>
                        </a:lnTo>
                        <a:cubicBezTo>
                          <a:pt x="45861" y="59874"/>
                          <a:pt x="47135" y="59874"/>
                          <a:pt x="47135" y="59874"/>
                        </a:cubicBezTo>
                        <a:lnTo>
                          <a:pt x="47135" y="59874"/>
                        </a:lnTo>
                        <a:cubicBezTo>
                          <a:pt x="47135" y="59874"/>
                          <a:pt x="47135" y="58600"/>
                          <a:pt x="47135" y="58600"/>
                        </a:cubicBezTo>
                        <a:lnTo>
                          <a:pt x="44587" y="54778"/>
                        </a:lnTo>
                        <a:cubicBezTo>
                          <a:pt x="45861" y="54778"/>
                          <a:pt x="45861" y="53504"/>
                          <a:pt x="47135" y="53504"/>
                        </a:cubicBezTo>
                        <a:lnTo>
                          <a:pt x="49683" y="57326"/>
                        </a:lnTo>
                        <a:cubicBezTo>
                          <a:pt x="49683" y="57326"/>
                          <a:pt x="50957" y="57326"/>
                          <a:pt x="50957" y="57326"/>
                        </a:cubicBezTo>
                        <a:lnTo>
                          <a:pt x="50957" y="57326"/>
                        </a:lnTo>
                        <a:cubicBezTo>
                          <a:pt x="50957" y="57326"/>
                          <a:pt x="50957" y="56052"/>
                          <a:pt x="50957" y="56052"/>
                        </a:cubicBezTo>
                        <a:lnTo>
                          <a:pt x="48409" y="52230"/>
                        </a:lnTo>
                        <a:cubicBezTo>
                          <a:pt x="49683" y="52230"/>
                          <a:pt x="49683" y="50957"/>
                          <a:pt x="50957" y="50957"/>
                        </a:cubicBezTo>
                        <a:lnTo>
                          <a:pt x="53504" y="53504"/>
                        </a:lnTo>
                        <a:cubicBezTo>
                          <a:pt x="53504" y="53504"/>
                          <a:pt x="54778" y="53504"/>
                          <a:pt x="54778" y="53504"/>
                        </a:cubicBezTo>
                        <a:lnTo>
                          <a:pt x="54778" y="52230"/>
                        </a:lnTo>
                        <a:cubicBezTo>
                          <a:pt x="54778" y="53504"/>
                          <a:pt x="54778" y="52230"/>
                          <a:pt x="54778" y="52230"/>
                        </a:cubicBezTo>
                        <a:close/>
                        <a:moveTo>
                          <a:pt x="49683" y="19109"/>
                        </a:moveTo>
                        <a:cubicBezTo>
                          <a:pt x="53504" y="25478"/>
                          <a:pt x="54778" y="34396"/>
                          <a:pt x="50957" y="40765"/>
                        </a:cubicBezTo>
                        <a:cubicBezTo>
                          <a:pt x="50957" y="42039"/>
                          <a:pt x="48409" y="42039"/>
                          <a:pt x="48409" y="40765"/>
                        </a:cubicBezTo>
                        <a:lnTo>
                          <a:pt x="39491" y="33122"/>
                        </a:lnTo>
                        <a:cubicBezTo>
                          <a:pt x="40765" y="30574"/>
                          <a:pt x="39491" y="28026"/>
                          <a:pt x="39491" y="26752"/>
                        </a:cubicBezTo>
                        <a:lnTo>
                          <a:pt x="47135" y="17835"/>
                        </a:lnTo>
                        <a:cubicBezTo>
                          <a:pt x="47135" y="17835"/>
                          <a:pt x="48409" y="17835"/>
                          <a:pt x="49683" y="19109"/>
                        </a:cubicBezTo>
                        <a:close/>
                        <a:moveTo>
                          <a:pt x="40765" y="14013"/>
                        </a:moveTo>
                        <a:lnTo>
                          <a:pt x="33122" y="22930"/>
                        </a:lnTo>
                        <a:cubicBezTo>
                          <a:pt x="30574" y="21656"/>
                          <a:pt x="28026" y="22930"/>
                          <a:pt x="26752" y="22930"/>
                        </a:cubicBezTo>
                        <a:lnTo>
                          <a:pt x="17835" y="15287"/>
                        </a:lnTo>
                        <a:cubicBezTo>
                          <a:pt x="16561" y="14013"/>
                          <a:pt x="16561" y="12739"/>
                          <a:pt x="17835" y="12739"/>
                        </a:cubicBezTo>
                        <a:cubicBezTo>
                          <a:pt x="24204" y="8917"/>
                          <a:pt x="33122" y="7643"/>
                          <a:pt x="39491" y="11465"/>
                        </a:cubicBezTo>
                        <a:cubicBezTo>
                          <a:pt x="40765" y="11465"/>
                          <a:pt x="42039" y="12739"/>
                          <a:pt x="40765" y="14013"/>
                        </a:cubicBezTo>
                        <a:close/>
                        <a:moveTo>
                          <a:pt x="10191" y="43313"/>
                        </a:moveTo>
                        <a:cubicBezTo>
                          <a:pt x="6370" y="36943"/>
                          <a:pt x="5096" y="28026"/>
                          <a:pt x="8917" y="20383"/>
                        </a:cubicBezTo>
                        <a:cubicBezTo>
                          <a:pt x="8917" y="19109"/>
                          <a:pt x="11465" y="19109"/>
                          <a:pt x="11465" y="20383"/>
                        </a:cubicBezTo>
                        <a:lnTo>
                          <a:pt x="20382" y="28026"/>
                        </a:lnTo>
                        <a:cubicBezTo>
                          <a:pt x="19109" y="30574"/>
                          <a:pt x="19109" y="33122"/>
                          <a:pt x="20382" y="35670"/>
                        </a:cubicBezTo>
                        <a:lnTo>
                          <a:pt x="12739" y="44587"/>
                        </a:lnTo>
                        <a:cubicBezTo>
                          <a:pt x="12739" y="44587"/>
                          <a:pt x="11465" y="44587"/>
                          <a:pt x="10191" y="43313"/>
                        </a:cubicBezTo>
                        <a:close/>
                        <a:moveTo>
                          <a:pt x="28026" y="34396"/>
                        </a:moveTo>
                        <a:cubicBezTo>
                          <a:pt x="26752" y="33122"/>
                          <a:pt x="26752" y="30574"/>
                          <a:pt x="28026" y="29300"/>
                        </a:cubicBezTo>
                        <a:cubicBezTo>
                          <a:pt x="29300" y="28026"/>
                          <a:pt x="31848" y="28026"/>
                          <a:pt x="33122" y="29300"/>
                        </a:cubicBezTo>
                        <a:cubicBezTo>
                          <a:pt x="34396" y="30574"/>
                          <a:pt x="34396" y="33122"/>
                          <a:pt x="33122" y="34396"/>
                        </a:cubicBezTo>
                        <a:cubicBezTo>
                          <a:pt x="31848" y="35670"/>
                          <a:pt x="29300" y="35670"/>
                          <a:pt x="28026" y="34396"/>
                        </a:cubicBezTo>
                        <a:close/>
                        <a:moveTo>
                          <a:pt x="19109" y="48409"/>
                        </a:moveTo>
                        <a:lnTo>
                          <a:pt x="26752" y="39491"/>
                        </a:lnTo>
                        <a:cubicBezTo>
                          <a:pt x="29300" y="40765"/>
                          <a:pt x="31848" y="39491"/>
                          <a:pt x="33122" y="39491"/>
                        </a:cubicBezTo>
                        <a:lnTo>
                          <a:pt x="42039" y="47135"/>
                        </a:lnTo>
                        <a:cubicBezTo>
                          <a:pt x="43313" y="48409"/>
                          <a:pt x="43313" y="49683"/>
                          <a:pt x="42039" y="49683"/>
                        </a:cubicBezTo>
                        <a:cubicBezTo>
                          <a:pt x="35669" y="53504"/>
                          <a:pt x="26752" y="54778"/>
                          <a:pt x="19109" y="50957"/>
                        </a:cubicBezTo>
                        <a:cubicBezTo>
                          <a:pt x="19109" y="50957"/>
                          <a:pt x="19109" y="49683"/>
                          <a:pt x="19109" y="4840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5084D078-6A99-4018-8408-5C9DC326E8F7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45136"/>
                    <a:ext cx="64969" cy="66243"/>
                  </a:xfrm>
                  <a:custGeom>
                    <a:avLst/>
                    <a:gdLst>
                      <a:gd name="connsiteX0" fmla="*/ 62422 w 64969"/>
                      <a:gd name="connsiteY0" fmla="*/ 29300 h 66243"/>
                      <a:gd name="connsiteX1" fmla="*/ 63696 w 64969"/>
                      <a:gd name="connsiteY1" fmla="*/ 26752 h 66243"/>
                      <a:gd name="connsiteX2" fmla="*/ 61148 w 64969"/>
                      <a:gd name="connsiteY2" fmla="*/ 25478 h 66243"/>
                      <a:gd name="connsiteX3" fmla="*/ 58600 w 64969"/>
                      <a:gd name="connsiteY3" fmla="*/ 25478 h 66243"/>
                      <a:gd name="connsiteX4" fmla="*/ 57326 w 64969"/>
                      <a:gd name="connsiteY4" fmla="*/ 21657 h 66243"/>
                      <a:gd name="connsiteX5" fmla="*/ 59874 w 64969"/>
                      <a:gd name="connsiteY5" fmla="*/ 20383 h 66243"/>
                      <a:gd name="connsiteX6" fmla="*/ 61148 w 64969"/>
                      <a:gd name="connsiteY6" fmla="*/ 17835 h 66243"/>
                      <a:gd name="connsiteX7" fmla="*/ 58600 w 64969"/>
                      <a:gd name="connsiteY7" fmla="*/ 16561 h 66243"/>
                      <a:gd name="connsiteX8" fmla="*/ 56052 w 64969"/>
                      <a:gd name="connsiteY8" fmla="*/ 17835 h 66243"/>
                      <a:gd name="connsiteX9" fmla="*/ 53504 w 64969"/>
                      <a:gd name="connsiteY9" fmla="*/ 14013 h 66243"/>
                      <a:gd name="connsiteX10" fmla="*/ 54778 w 64969"/>
                      <a:gd name="connsiteY10" fmla="*/ 12739 h 66243"/>
                      <a:gd name="connsiteX11" fmla="*/ 54778 w 64969"/>
                      <a:gd name="connsiteY11" fmla="*/ 10191 h 66243"/>
                      <a:gd name="connsiteX12" fmla="*/ 52230 w 64969"/>
                      <a:gd name="connsiteY12" fmla="*/ 10191 h 66243"/>
                      <a:gd name="connsiteX13" fmla="*/ 50957 w 64969"/>
                      <a:gd name="connsiteY13" fmla="*/ 11465 h 66243"/>
                      <a:gd name="connsiteX14" fmla="*/ 48409 w 64969"/>
                      <a:gd name="connsiteY14" fmla="*/ 8917 h 66243"/>
                      <a:gd name="connsiteX15" fmla="*/ 49683 w 64969"/>
                      <a:gd name="connsiteY15" fmla="*/ 6370 h 66243"/>
                      <a:gd name="connsiteX16" fmla="*/ 49683 w 64969"/>
                      <a:gd name="connsiteY16" fmla="*/ 3822 h 66243"/>
                      <a:gd name="connsiteX17" fmla="*/ 47135 w 64969"/>
                      <a:gd name="connsiteY17" fmla="*/ 3822 h 66243"/>
                      <a:gd name="connsiteX18" fmla="*/ 45861 w 64969"/>
                      <a:gd name="connsiteY18" fmla="*/ 6370 h 66243"/>
                      <a:gd name="connsiteX19" fmla="*/ 42039 w 64969"/>
                      <a:gd name="connsiteY19" fmla="*/ 5096 h 66243"/>
                      <a:gd name="connsiteX20" fmla="*/ 43313 w 64969"/>
                      <a:gd name="connsiteY20" fmla="*/ 2548 h 66243"/>
                      <a:gd name="connsiteX21" fmla="*/ 42039 w 64969"/>
                      <a:gd name="connsiteY21" fmla="*/ 0 h 66243"/>
                      <a:gd name="connsiteX22" fmla="*/ 39491 w 64969"/>
                      <a:gd name="connsiteY22" fmla="*/ 1274 h 66243"/>
                      <a:gd name="connsiteX23" fmla="*/ 38217 w 64969"/>
                      <a:gd name="connsiteY23" fmla="*/ 3822 h 66243"/>
                      <a:gd name="connsiteX24" fmla="*/ 34396 w 64969"/>
                      <a:gd name="connsiteY24" fmla="*/ 3822 h 66243"/>
                      <a:gd name="connsiteX25" fmla="*/ 34396 w 64969"/>
                      <a:gd name="connsiteY25" fmla="*/ 1274 h 66243"/>
                      <a:gd name="connsiteX26" fmla="*/ 33122 w 64969"/>
                      <a:gd name="connsiteY26" fmla="*/ 0 h 66243"/>
                      <a:gd name="connsiteX27" fmla="*/ 33122 w 64969"/>
                      <a:gd name="connsiteY27" fmla="*/ 0 h 66243"/>
                      <a:gd name="connsiteX28" fmla="*/ 31848 w 64969"/>
                      <a:gd name="connsiteY28" fmla="*/ 1274 h 66243"/>
                      <a:gd name="connsiteX29" fmla="*/ 31848 w 64969"/>
                      <a:gd name="connsiteY29" fmla="*/ 3822 h 66243"/>
                      <a:gd name="connsiteX30" fmla="*/ 28026 w 64969"/>
                      <a:gd name="connsiteY30" fmla="*/ 3822 h 66243"/>
                      <a:gd name="connsiteX31" fmla="*/ 28026 w 64969"/>
                      <a:gd name="connsiteY31" fmla="*/ 1274 h 66243"/>
                      <a:gd name="connsiteX32" fmla="*/ 25478 w 64969"/>
                      <a:gd name="connsiteY32" fmla="*/ 0 h 66243"/>
                      <a:gd name="connsiteX33" fmla="*/ 24204 w 64969"/>
                      <a:gd name="connsiteY33" fmla="*/ 2548 h 66243"/>
                      <a:gd name="connsiteX34" fmla="*/ 24204 w 64969"/>
                      <a:gd name="connsiteY34" fmla="*/ 5096 h 66243"/>
                      <a:gd name="connsiteX35" fmla="*/ 20382 w 64969"/>
                      <a:gd name="connsiteY35" fmla="*/ 6370 h 66243"/>
                      <a:gd name="connsiteX36" fmla="*/ 19109 w 64969"/>
                      <a:gd name="connsiteY36" fmla="*/ 3822 h 66243"/>
                      <a:gd name="connsiteX37" fmla="*/ 16561 w 64969"/>
                      <a:gd name="connsiteY37" fmla="*/ 2548 h 66243"/>
                      <a:gd name="connsiteX38" fmla="*/ 16561 w 64969"/>
                      <a:gd name="connsiteY38" fmla="*/ 2548 h 66243"/>
                      <a:gd name="connsiteX39" fmla="*/ 15287 w 64969"/>
                      <a:gd name="connsiteY39" fmla="*/ 5096 h 66243"/>
                      <a:gd name="connsiteX40" fmla="*/ 16561 w 64969"/>
                      <a:gd name="connsiteY40" fmla="*/ 7644 h 66243"/>
                      <a:gd name="connsiteX41" fmla="*/ 14013 w 64969"/>
                      <a:gd name="connsiteY41" fmla="*/ 10191 h 66243"/>
                      <a:gd name="connsiteX42" fmla="*/ 12739 w 64969"/>
                      <a:gd name="connsiteY42" fmla="*/ 8917 h 66243"/>
                      <a:gd name="connsiteX43" fmla="*/ 10191 w 64969"/>
                      <a:gd name="connsiteY43" fmla="*/ 8917 h 66243"/>
                      <a:gd name="connsiteX44" fmla="*/ 10191 w 64969"/>
                      <a:gd name="connsiteY44" fmla="*/ 11465 h 66243"/>
                      <a:gd name="connsiteX45" fmla="*/ 11465 w 64969"/>
                      <a:gd name="connsiteY45" fmla="*/ 12739 h 66243"/>
                      <a:gd name="connsiteX46" fmla="*/ 8917 w 64969"/>
                      <a:gd name="connsiteY46" fmla="*/ 15287 h 66243"/>
                      <a:gd name="connsiteX47" fmla="*/ 6370 w 64969"/>
                      <a:gd name="connsiteY47" fmla="*/ 14013 h 66243"/>
                      <a:gd name="connsiteX48" fmla="*/ 3822 w 64969"/>
                      <a:gd name="connsiteY48" fmla="*/ 14013 h 66243"/>
                      <a:gd name="connsiteX49" fmla="*/ 3822 w 64969"/>
                      <a:gd name="connsiteY49" fmla="*/ 16561 h 66243"/>
                      <a:gd name="connsiteX50" fmla="*/ 6370 w 64969"/>
                      <a:gd name="connsiteY50" fmla="*/ 17835 h 66243"/>
                      <a:gd name="connsiteX51" fmla="*/ 5096 w 64969"/>
                      <a:gd name="connsiteY51" fmla="*/ 21657 h 66243"/>
                      <a:gd name="connsiteX52" fmla="*/ 2548 w 64969"/>
                      <a:gd name="connsiteY52" fmla="*/ 20383 h 66243"/>
                      <a:gd name="connsiteX53" fmla="*/ 0 w 64969"/>
                      <a:gd name="connsiteY53" fmla="*/ 21657 h 66243"/>
                      <a:gd name="connsiteX54" fmla="*/ 1274 w 64969"/>
                      <a:gd name="connsiteY54" fmla="*/ 24204 h 66243"/>
                      <a:gd name="connsiteX55" fmla="*/ 3822 w 64969"/>
                      <a:gd name="connsiteY55" fmla="*/ 25478 h 66243"/>
                      <a:gd name="connsiteX56" fmla="*/ 3822 w 64969"/>
                      <a:gd name="connsiteY56" fmla="*/ 29300 h 66243"/>
                      <a:gd name="connsiteX57" fmla="*/ 1274 w 64969"/>
                      <a:gd name="connsiteY57" fmla="*/ 29300 h 66243"/>
                      <a:gd name="connsiteX58" fmla="*/ 0 w 64969"/>
                      <a:gd name="connsiteY58" fmla="*/ 30574 h 66243"/>
                      <a:gd name="connsiteX59" fmla="*/ 1274 w 64969"/>
                      <a:gd name="connsiteY59" fmla="*/ 31848 h 66243"/>
                      <a:gd name="connsiteX60" fmla="*/ 3822 w 64969"/>
                      <a:gd name="connsiteY60" fmla="*/ 31848 h 66243"/>
                      <a:gd name="connsiteX61" fmla="*/ 3822 w 64969"/>
                      <a:gd name="connsiteY61" fmla="*/ 35670 h 66243"/>
                      <a:gd name="connsiteX62" fmla="*/ 1274 w 64969"/>
                      <a:gd name="connsiteY62" fmla="*/ 35670 h 66243"/>
                      <a:gd name="connsiteX63" fmla="*/ 0 w 64969"/>
                      <a:gd name="connsiteY63" fmla="*/ 38217 h 66243"/>
                      <a:gd name="connsiteX64" fmla="*/ 2548 w 64969"/>
                      <a:gd name="connsiteY64" fmla="*/ 39491 h 66243"/>
                      <a:gd name="connsiteX65" fmla="*/ 5096 w 64969"/>
                      <a:gd name="connsiteY65" fmla="*/ 39491 h 66243"/>
                      <a:gd name="connsiteX66" fmla="*/ 6370 w 64969"/>
                      <a:gd name="connsiteY66" fmla="*/ 43313 h 66243"/>
                      <a:gd name="connsiteX67" fmla="*/ 5096 w 64969"/>
                      <a:gd name="connsiteY67" fmla="*/ 44587 h 66243"/>
                      <a:gd name="connsiteX68" fmla="*/ 3822 w 64969"/>
                      <a:gd name="connsiteY68" fmla="*/ 47135 h 66243"/>
                      <a:gd name="connsiteX69" fmla="*/ 6370 w 64969"/>
                      <a:gd name="connsiteY69" fmla="*/ 48409 h 66243"/>
                      <a:gd name="connsiteX70" fmla="*/ 7643 w 64969"/>
                      <a:gd name="connsiteY70" fmla="*/ 47135 h 66243"/>
                      <a:gd name="connsiteX71" fmla="*/ 10191 w 64969"/>
                      <a:gd name="connsiteY71" fmla="*/ 50957 h 66243"/>
                      <a:gd name="connsiteX72" fmla="*/ 8917 w 64969"/>
                      <a:gd name="connsiteY72" fmla="*/ 52230 h 66243"/>
                      <a:gd name="connsiteX73" fmla="*/ 8917 w 64969"/>
                      <a:gd name="connsiteY73" fmla="*/ 54778 h 66243"/>
                      <a:gd name="connsiteX74" fmla="*/ 11465 w 64969"/>
                      <a:gd name="connsiteY74" fmla="*/ 54778 h 66243"/>
                      <a:gd name="connsiteX75" fmla="*/ 12739 w 64969"/>
                      <a:gd name="connsiteY75" fmla="*/ 53504 h 66243"/>
                      <a:gd name="connsiteX76" fmla="*/ 15287 w 64969"/>
                      <a:gd name="connsiteY76" fmla="*/ 56052 h 66243"/>
                      <a:gd name="connsiteX77" fmla="*/ 14013 w 64969"/>
                      <a:gd name="connsiteY77" fmla="*/ 57326 h 66243"/>
                      <a:gd name="connsiteX78" fmla="*/ 14013 w 64969"/>
                      <a:gd name="connsiteY78" fmla="*/ 59874 h 66243"/>
                      <a:gd name="connsiteX79" fmla="*/ 16561 w 64969"/>
                      <a:gd name="connsiteY79" fmla="*/ 59874 h 66243"/>
                      <a:gd name="connsiteX80" fmla="*/ 17835 w 64969"/>
                      <a:gd name="connsiteY80" fmla="*/ 58600 h 66243"/>
                      <a:gd name="connsiteX81" fmla="*/ 21656 w 64969"/>
                      <a:gd name="connsiteY81" fmla="*/ 59874 h 66243"/>
                      <a:gd name="connsiteX82" fmla="*/ 21656 w 64969"/>
                      <a:gd name="connsiteY82" fmla="*/ 62422 h 66243"/>
                      <a:gd name="connsiteX83" fmla="*/ 22930 w 64969"/>
                      <a:gd name="connsiteY83" fmla="*/ 64970 h 66243"/>
                      <a:gd name="connsiteX84" fmla="*/ 25478 w 64969"/>
                      <a:gd name="connsiteY84" fmla="*/ 63696 h 66243"/>
                      <a:gd name="connsiteX85" fmla="*/ 25478 w 64969"/>
                      <a:gd name="connsiteY85" fmla="*/ 61148 h 66243"/>
                      <a:gd name="connsiteX86" fmla="*/ 29300 w 64969"/>
                      <a:gd name="connsiteY86" fmla="*/ 62422 h 66243"/>
                      <a:gd name="connsiteX87" fmla="*/ 29300 w 64969"/>
                      <a:gd name="connsiteY87" fmla="*/ 64970 h 66243"/>
                      <a:gd name="connsiteX88" fmla="*/ 30574 w 64969"/>
                      <a:gd name="connsiteY88" fmla="*/ 66244 h 66243"/>
                      <a:gd name="connsiteX89" fmla="*/ 30574 w 64969"/>
                      <a:gd name="connsiteY89" fmla="*/ 66244 h 66243"/>
                      <a:gd name="connsiteX90" fmla="*/ 31848 w 64969"/>
                      <a:gd name="connsiteY90" fmla="*/ 64970 h 66243"/>
                      <a:gd name="connsiteX91" fmla="*/ 31848 w 64969"/>
                      <a:gd name="connsiteY91" fmla="*/ 62422 h 66243"/>
                      <a:gd name="connsiteX92" fmla="*/ 35669 w 64969"/>
                      <a:gd name="connsiteY92" fmla="*/ 62422 h 66243"/>
                      <a:gd name="connsiteX93" fmla="*/ 35669 w 64969"/>
                      <a:gd name="connsiteY93" fmla="*/ 64970 h 66243"/>
                      <a:gd name="connsiteX94" fmla="*/ 38217 w 64969"/>
                      <a:gd name="connsiteY94" fmla="*/ 66244 h 66243"/>
                      <a:gd name="connsiteX95" fmla="*/ 39491 w 64969"/>
                      <a:gd name="connsiteY95" fmla="*/ 63696 h 66243"/>
                      <a:gd name="connsiteX96" fmla="*/ 39491 w 64969"/>
                      <a:gd name="connsiteY96" fmla="*/ 61148 h 66243"/>
                      <a:gd name="connsiteX97" fmla="*/ 43313 w 64969"/>
                      <a:gd name="connsiteY97" fmla="*/ 59874 h 66243"/>
                      <a:gd name="connsiteX98" fmla="*/ 44587 w 64969"/>
                      <a:gd name="connsiteY98" fmla="*/ 61148 h 66243"/>
                      <a:gd name="connsiteX99" fmla="*/ 47135 w 64969"/>
                      <a:gd name="connsiteY99" fmla="*/ 62422 h 66243"/>
                      <a:gd name="connsiteX100" fmla="*/ 47135 w 64969"/>
                      <a:gd name="connsiteY100" fmla="*/ 62422 h 66243"/>
                      <a:gd name="connsiteX101" fmla="*/ 48409 w 64969"/>
                      <a:gd name="connsiteY101" fmla="*/ 59874 h 66243"/>
                      <a:gd name="connsiteX102" fmla="*/ 47135 w 64969"/>
                      <a:gd name="connsiteY102" fmla="*/ 58600 h 66243"/>
                      <a:gd name="connsiteX103" fmla="*/ 50957 w 64969"/>
                      <a:gd name="connsiteY103" fmla="*/ 56052 h 66243"/>
                      <a:gd name="connsiteX104" fmla="*/ 52230 w 64969"/>
                      <a:gd name="connsiteY104" fmla="*/ 57326 h 66243"/>
                      <a:gd name="connsiteX105" fmla="*/ 54778 w 64969"/>
                      <a:gd name="connsiteY105" fmla="*/ 57326 h 66243"/>
                      <a:gd name="connsiteX106" fmla="*/ 54778 w 64969"/>
                      <a:gd name="connsiteY106" fmla="*/ 54778 h 66243"/>
                      <a:gd name="connsiteX107" fmla="*/ 53504 w 64969"/>
                      <a:gd name="connsiteY107" fmla="*/ 53504 h 66243"/>
                      <a:gd name="connsiteX108" fmla="*/ 56052 w 64969"/>
                      <a:gd name="connsiteY108" fmla="*/ 50957 h 66243"/>
                      <a:gd name="connsiteX109" fmla="*/ 57326 w 64969"/>
                      <a:gd name="connsiteY109" fmla="*/ 52230 h 66243"/>
                      <a:gd name="connsiteX110" fmla="*/ 59874 w 64969"/>
                      <a:gd name="connsiteY110" fmla="*/ 52230 h 66243"/>
                      <a:gd name="connsiteX111" fmla="*/ 59874 w 64969"/>
                      <a:gd name="connsiteY111" fmla="*/ 49683 h 66243"/>
                      <a:gd name="connsiteX112" fmla="*/ 58600 w 64969"/>
                      <a:gd name="connsiteY112" fmla="*/ 48409 h 66243"/>
                      <a:gd name="connsiteX113" fmla="*/ 59874 w 64969"/>
                      <a:gd name="connsiteY113" fmla="*/ 44587 h 66243"/>
                      <a:gd name="connsiteX114" fmla="*/ 62422 w 64969"/>
                      <a:gd name="connsiteY114" fmla="*/ 44587 h 66243"/>
                      <a:gd name="connsiteX115" fmla="*/ 64969 w 64969"/>
                      <a:gd name="connsiteY115" fmla="*/ 43313 h 66243"/>
                      <a:gd name="connsiteX116" fmla="*/ 63696 w 64969"/>
                      <a:gd name="connsiteY116" fmla="*/ 40765 h 66243"/>
                      <a:gd name="connsiteX117" fmla="*/ 61148 w 64969"/>
                      <a:gd name="connsiteY117" fmla="*/ 40765 h 66243"/>
                      <a:gd name="connsiteX118" fmla="*/ 61148 w 64969"/>
                      <a:gd name="connsiteY118" fmla="*/ 36943 h 66243"/>
                      <a:gd name="connsiteX119" fmla="*/ 63696 w 64969"/>
                      <a:gd name="connsiteY119" fmla="*/ 36943 h 66243"/>
                      <a:gd name="connsiteX120" fmla="*/ 64969 w 64969"/>
                      <a:gd name="connsiteY120" fmla="*/ 35670 h 66243"/>
                      <a:gd name="connsiteX121" fmla="*/ 63696 w 64969"/>
                      <a:gd name="connsiteY121" fmla="*/ 34396 h 66243"/>
                      <a:gd name="connsiteX122" fmla="*/ 61148 w 64969"/>
                      <a:gd name="connsiteY122" fmla="*/ 34396 h 66243"/>
                      <a:gd name="connsiteX123" fmla="*/ 61148 w 64969"/>
                      <a:gd name="connsiteY123" fmla="*/ 30574 h 66243"/>
                      <a:gd name="connsiteX124" fmla="*/ 62422 w 64969"/>
                      <a:gd name="connsiteY124" fmla="*/ 29300 h 66243"/>
                      <a:gd name="connsiteX125" fmla="*/ 52230 w 64969"/>
                      <a:gd name="connsiteY125" fmla="*/ 22930 h 66243"/>
                      <a:gd name="connsiteX126" fmla="*/ 50957 w 64969"/>
                      <a:gd name="connsiteY126" fmla="*/ 26752 h 66243"/>
                      <a:gd name="connsiteX127" fmla="*/ 47135 w 64969"/>
                      <a:gd name="connsiteY127" fmla="*/ 25478 h 66243"/>
                      <a:gd name="connsiteX128" fmla="*/ 48409 w 64969"/>
                      <a:gd name="connsiteY128" fmla="*/ 21657 h 66243"/>
                      <a:gd name="connsiteX129" fmla="*/ 52230 w 64969"/>
                      <a:gd name="connsiteY129" fmla="*/ 22930 h 66243"/>
                      <a:gd name="connsiteX130" fmla="*/ 30574 w 64969"/>
                      <a:gd name="connsiteY130" fmla="*/ 11465 h 66243"/>
                      <a:gd name="connsiteX131" fmla="*/ 31848 w 64969"/>
                      <a:gd name="connsiteY131" fmla="*/ 8917 h 66243"/>
                      <a:gd name="connsiteX132" fmla="*/ 49683 w 64969"/>
                      <a:gd name="connsiteY132" fmla="*/ 16561 h 66243"/>
                      <a:gd name="connsiteX133" fmla="*/ 49683 w 64969"/>
                      <a:gd name="connsiteY133" fmla="*/ 19109 h 66243"/>
                      <a:gd name="connsiteX134" fmla="*/ 40765 w 64969"/>
                      <a:gd name="connsiteY134" fmla="*/ 25478 h 66243"/>
                      <a:gd name="connsiteX135" fmla="*/ 39491 w 64969"/>
                      <a:gd name="connsiteY135" fmla="*/ 25478 h 66243"/>
                      <a:gd name="connsiteX136" fmla="*/ 35669 w 64969"/>
                      <a:gd name="connsiteY136" fmla="*/ 24204 h 66243"/>
                      <a:gd name="connsiteX137" fmla="*/ 34396 w 64969"/>
                      <a:gd name="connsiteY137" fmla="*/ 22930 h 66243"/>
                      <a:gd name="connsiteX138" fmla="*/ 30574 w 64969"/>
                      <a:gd name="connsiteY138" fmla="*/ 11465 h 66243"/>
                      <a:gd name="connsiteX139" fmla="*/ 26752 w 64969"/>
                      <a:gd name="connsiteY139" fmla="*/ 11465 h 66243"/>
                      <a:gd name="connsiteX140" fmla="*/ 30574 w 64969"/>
                      <a:gd name="connsiteY140" fmla="*/ 14013 h 66243"/>
                      <a:gd name="connsiteX141" fmla="*/ 28026 w 64969"/>
                      <a:gd name="connsiteY141" fmla="*/ 17835 h 66243"/>
                      <a:gd name="connsiteX142" fmla="*/ 24204 w 64969"/>
                      <a:gd name="connsiteY142" fmla="*/ 15287 h 66243"/>
                      <a:gd name="connsiteX143" fmla="*/ 26752 w 64969"/>
                      <a:gd name="connsiteY143" fmla="*/ 11465 h 66243"/>
                      <a:gd name="connsiteX144" fmla="*/ 31848 w 64969"/>
                      <a:gd name="connsiteY144" fmla="*/ 30574 h 66243"/>
                      <a:gd name="connsiteX145" fmla="*/ 36943 w 64969"/>
                      <a:gd name="connsiteY145" fmla="*/ 34396 h 66243"/>
                      <a:gd name="connsiteX146" fmla="*/ 33122 w 64969"/>
                      <a:gd name="connsiteY146" fmla="*/ 39491 h 66243"/>
                      <a:gd name="connsiteX147" fmla="*/ 28026 w 64969"/>
                      <a:gd name="connsiteY147" fmla="*/ 35670 h 66243"/>
                      <a:gd name="connsiteX148" fmla="*/ 31848 w 64969"/>
                      <a:gd name="connsiteY148" fmla="*/ 30574 h 66243"/>
                      <a:gd name="connsiteX149" fmla="*/ 8917 w 64969"/>
                      <a:gd name="connsiteY149" fmla="*/ 26752 h 66243"/>
                      <a:gd name="connsiteX150" fmla="*/ 21656 w 64969"/>
                      <a:gd name="connsiteY150" fmla="*/ 12739 h 66243"/>
                      <a:gd name="connsiteX151" fmla="*/ 24204 w 64969"/>
                      <a:gd name="connsiteY151" fmla="*/ 14013 h 66243"/>
                      <a:gd name="connsiteX152" fmla="*/ 26752 w 64969"/>
                      <a:gd name="connsiteY152" fmla="*/ 24204 h 66243"/>
                      <a:gd name="connsiteX153" fmla="*/ 26752 w 64969"/>
                      <a:gd name="connsiteY153" fmla="*/ 25478 h 66243"/>
                      <a:gd name="connsiteX154" fmla="*/ 24204 w 64969"/>
                      <a:gd name="connsiteY154" fmla="*/ 29300 h 66243"/>
                      <a:gd name="connsiteX155" fmla="*/ 22930 w 64969"/>
                      <a:gd name="connsiteY155" fmla="*/ 30574 h 66243"/>
                      <a:gd name="connsiteX156" fmla="*/ 11465 w 64969"/>
                      <a:gd name="connsiteY156" fmla="*/ 29300 h 66243"/>
                      <a:gd name="connsiteX157" fmla="*/ 8917 w 64969"/>
                      <a:gd name="connsiteY157" fmla="*/ 26752 h 66243"/>
                      <a:gd name="connsiteX158" fmla="*/ 22930 w 64969"/>
                      <a:gd name="connsiteY158" fmla="*/ 57326 h 66243"/>
                      <a:gd name="connsiteX159" fmla="*/ 21656 w 64969"/>
                      <a:gd name="connsiteY159" fmla="*/ 53504 h 66243"/>
                      <a:gd name="connsiteX160" fmla="*/ 25478 w 64969"/>
                      <a:gd name="connsiteY160" fmla="*/ 52230 h 66243"/>
                      <a:gd name="connsiteX161" fmla="*/ 26752 w 64969"/>
                      <a:gd name="connsiteY161" fmla="*/ 56052 h 66243"/>
                      <a:gd name="connsiteX162" fmla="*/ 22930 w 64969"/>
                      <a:gd name="connsiteY162" fmla="*/ 57326 h 66243"/>
                      <a:gd name="connsiteX163" fmla="*/ 11465 w 64969"/>
                      <a:gd name="connsiteY163" fmla="*/ 30574 h 66243"/>
                      <a:gd name="connsiteX164" fmla="*/ 14013 w 64969"/>
                      <a:gd name="connsiteY164" fmla="*/ 33122 h 66243"/>
                      <a:gd name="connsiteX165" fmla="*/ 11465 w 64969"/>
                      <a:gd name="connsiteY165" fmla="*/ 35670 h 66243"/>
                      <a:gd name="connsiteX166" fmla="*/ 8917 w 64969"/>
                      <a:gd name="connsiteY166" fmla="*/ 33122 h 66243"/>
                      <a:gd name="connsiteX167" fmla="*/ 11465 w 64969"/>
                      <a:gd name="connsiteY167" fmla="*/ 30574 h 66243"/>
                      <a:gd name="connsiteX168" fmla="*/ 16561 w 64969"/>
                      <a:gd name="connsiteY168" fmla="*/ 56052 h 66243"/>
                      <a:gd name="connsiteX169" fmla="*/ 7643 w 64969"/>
                      <a:gd name="connsiteY169" fmla="*/ 42039 h 66243"/>
                      <a:gd name="connsiteX170" fmla="*/ 7643 w 64969"/>
                      <a:gd name="connsiteY170" fmla="*/ 39491 h 66243"/>
                      <a:gd name="connsiteX171" fmla="*/ 8917 w 64969"/>
                      <a:gd name="connsiteY171" fmla="*/ 38217 h 66243"/>
                      <a:gd name="connsiteX172" fmla="*/ 20382 w 64969"/>
                      <a:gd name="connsiteY172" fmla="*/ 39491 h 66243"/>
                      <a:gd name="connsiteX173" fmla="*/ 21656 w 64969"/>
                      <a:gd name="connsiteY173" fmla="*/ 40765 h 66243"/>
                      <a:gd name="connsiteX174" fmla="*/ 24204 w 64969"/>
                      <a:gd name="connsiteY174" fmla="*/ 44587 h 66243"/>
                      <a:gd name="connsiteX175" fmla="*/ 24204 w 64969"/>
                      <a:gd name="connsiteY175" fmla="*/ 45861 h 66243"/>
                      <a:gd name="connsiteX176" fmla="*/ 20382 w 64969"/>
                      <a:gd name="connsiteY176" fmla="*/ 56052 h 66243"/>
                      <a:gd name="connsiteX177" fmla="*/ 16561 w 64969"/>
                      <a:gd name="connsiteY177" fmla="*/ 56052 h 66243"/>
                      <a:gd name="connsiteX178" fmla="*/ 47135 w 64969"/>
                      <a:gd name="connsiteY178" fmla="*/ 56052 h 66243"/>
                      <a:gd name="connsiteX179" fmla="*/ 38217 w 64969"/>
                      <a:gd name="connsiteY179" fmla="*/ 59874 h 66243"/>
                      <a:gd name="connsiteX180" fmla="*/ 28026 w 64969"/>
                      <a:gd name="connsiteY180" fmla="*/ 59874 h 66243"/>
                      <a:gd name="connsiteX181" fmla="*/ 26752 w 64969"/>
                      <a:gd name="connsiteY181" fmla="*/ 57326 h 66243"/>
                      <a:gd name="connsiteX182" fmla="*/ 30574 w 64969"/>
                      <a:gd name="connsiteY182" fmla="*/ 47135 h 66243"/>
                      <a:gd name="connsiteX183" fmla="*/ 31848 w 64969"/>
                      <a:gd name="connsiteY183" fmla="*/ 45861 h 66243"/>
                      <a:gd name="connsiteX184" fmla="*/ 34396 w 64969"/>
                      <a:gd name="connsiteY184" fmla="*/ 45861 h 66243"/>
                      <a:gd name="connsiteX185" fmla="*/ 35669 w 64969"/>
                      <a:gd name="connsiteY185" fmla="*/ 45861 h 66243"/>
                      <a:gd name="connsiteX186" fmla="*/ 36943 w 64969"/>
                      <a:gd name="connsiteY186" fmla="*/ 45861 h 66243"/>
                      <a:gd name="connsiteX187" fmla="*/ 45861 w 64969"/>
                      <a:gd name="connsiteY187" fmla="*/ 53504 h 66243"/>
                      <a:gd name="connsiteX188" fmla="*/ 47135 w 64969"/>
                      <a:gd name="connsiteY188" fmla="*/ 56052 h 66243"/>
                      <a:gd name="connsiteX189" fmla="*/ 47135 w 64969"/>
                      <a:gd name="connsiteY189" fmla="*/ 50957 h 66243"/>
                      <a:gd name="connsiteX190" fmla="*/ 47135 w 64969"/>
                      <a:gd name="connsiteY190" fmla="*/ 47135 h 66243"/>
                      <a:gd name="connsiteX191" fmla="*/ 50957 w 64969"/>
                      <a:gd name="connsiteY191" fmla="*/ 47135 h 66243"/>
                      <a:gd name="connsiteX192" fmla="*/ 50957 w 64969"/>
                      <a:gd name="connsiteY192" fmla="*/ 50957 h 66243"/>
                      <a:gd name="connsiteX193" fmla="*/ 47135 w 64969"/>
                      <a:gd name="connsiteY193" fmla="*/ 50957 h 66243"/>
                      <a:gd name="connsiteX194" fmla="*/ 52230 w 64969"/>
                      <a:gd name="connsiteY194" fmla="*/ 47135 h 66243"/>
                      <a:gd name="connsiteX195" fmla="*/ 43313 w 64969"/>
                      <a:gd name="connsiteY195" fmla="*/ 39491 h 66243"/>
                      <a:gd name="connsiteX196" fmla="*/ 43313 w 64969"/>
                      <a:gd name="connsiteY196" fmla="*/ 38217 h 66243"/>
                      <a:gd name="connsiteX197" fmla="*/ 43313 w 64969"/>
                      <a:gd name="connsiteY197" fmla="*/ 33122 h 66243"/>
                      <a:gd name="connsiteX198" fmla="*/ 44587 w 64969"/>
                      <a:gd name="connsiteY198" fmla="*/ 31848 h 66243"/>
                      <a:gd name="connsiteX199" fmla="*/ 53504 w 64969"/>
                      <a:gd name="connsiteY199" fmla="*/ 25478 h 66243"/>
                      <a:gd name="connsiteX200" fmla="*/ 56052 w 64969"/>
                      <a:gd name="connsiteY200" fmla="*/ 26752 h 66243"/>
                      <a:gd name="connsiteX201" fmla="*/ 56052 w 64969"/>
                      <a:gd name="connsiteY201" fmla="*/ 28026 h 66243"/>
                      <a:gd name="connsiteX202" fmla="*/ 53504 w 64969"/>
                      <a:gd name="connsiteY202" fmla="*/ 45861 h 66243"/>
                      <a:gd name="connsiteX203" fmla="*/ 52230 w 64969"/>
                      <a:gd name="connsiteY203" fmla="*/ 47135 h 6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4969" h="66243">
                        <a:moveTo>
                          <a:pt x="62422" y="29300"/>
                        </a:moveTo>
                        <a:cubicBezTo>
                          <a:pt x="63696" y="29300"/>
                          <a:pt x="63696" y="28026"/>
                          <a:pt x="63696" y="26752"/>
                        </a:cubicBezTo>
                        <a:cubicBezTo>
                          <a:pt x="63696" y="25478"/>
                          <a:pt x="62422" y="25478"/>
                          <a:pt x="61148" y="25478"/>
                        </a:cubicBezTo>
                        <a:lnTo>
                          <a:pt x="58600" y="25478"/>
                        </a:lnTo>
                        <a:cubicBezTo>
                          <a:pt x="58600" y="24204"/>
                          <a:pt x="57326" y="22930"/>
                          <a:pt x="57326" y="21657"/>
                        </a:cubicBezTo>
                        <a:lnTo>
                          <a:pt x="59874" y="20383"/>
                        </a:lnTo>
                        <a:cubicBezTo>
                          <a:pt x="61148" y="20383"/>
                          <a:pt x="61148" y="19109"/>
                          <a:pt x="61148" y="17835"/>
                        </a:cubicBezTo>
                        <a:cubicBezTo>
                          <a:pt x="61148" y="16561"/>
                          <a:pt x="59874" y="16561"/>
                          <a:pt x="58600" y="16561"/>
                        </a:cubicBezTo>
                        <a:lnTo>
                          <a:pt x="56052" y="17835"/>
                        </a:lnTo>
                        <a:cubicBezTo>
                          <a:pt x="54778" y="16561"/>
                          <a:pt x="54778" y="15287"/>
                          <a:pt x="53504" y="14013"/>
                        </a:cubicBezTo>
                        <a:lnTo>
                          <a:pt x="54778" y="12739"/>
                        </a:lnTo>
                        <a:cubicBezTo>
                          <a:pt x="56052" y="11465"/>
                          <a:pt x="56052" y="11465"/>
                          <a:pt x="54778" y="10191"/>
                        </a:cubicBezTo>
                        <a:cubicBezTo>
                          <a:pt x="53504" y="8917"/>
                          <a:pt x="53504" y="8917"/>
                          <a:pt x="52230" y="10191"/>
                        </a:cubicBezTo>
                        <a:lnTo>
                          <a:pt x="50957" y="11465"/>
                        </a:lnTo>
                        <a:cubicBezTo>
                          <a:pt x="49683" y="10191"/>
                          <a:pt x="48409" y="10191"/>
                          <a:pt x="48409" y="8917"/>
                        </a:cubicBezTo>
                        <a:lnTo>
                          <a:pt x="49683" y="6370"/>
                        </a:lnTo>
                        <a:cubicBezTo>
                          <a:pt x="49683" y="5096"/>
                          <a:pt x="49683" y="5096"/>
                          <a:pt x="49683" y="3822"/>
                        </a:cubicBezTo>
                        <a:cubicBezTo>
                          <a:pt x="48409" y="3822"/>
                          <a:pt x="48409" y="3822"/>
                          <a:pt x="47135" y="3822"/>
                        </a:cubicBezTo>
                        <a:lnTo>
                          <a:pt x="45861" y="6370"/>
                        </a:lnTo>
                        <a:cubicBezTo>
                          <a:pt x="44587" y="6370"/>
                          <a:pt x="43313" y="5096"/>
                          <a:pt x="42039" y="5096"/>
                        </a:cubicBezTo>
                        <a:lnTo>
                          <a:pt x="43313" y="2548"/>
                        </a:lnTo>
                        <a:cubicBezTo>
                          <a:pt x="43313" y="1274"/>
                          <a:pt x="43313" y="1274"/>
                          <a:pt x="42039" y="0"/>
                        </a:cubicBezTo>
                        <a:cubicBezTo>
                          <a:pt x="40765" y="0"/>
                          <a:pt x="40765" y="0"/>
                          <a:pt x="39491" y="1274"/>
                        </a:cubicBezTo>
                        <a:lnTo>
                          <a:pt x="38217" y="3822"/>
                        </a:lnTo>
                        <a:cubicBezTo>
                          <a:pt x="36943" y="3822"/>
                          <a:pt x="35669" y="3822"/>
                          <a:pt x="34396" y="3822"/>
                        </a:cubicBezTo>
                        <a:lnTo>
                          <a:pt x="34396" y="1274"/>
                        </a:lnTo>
                        <a:cubicBezTo>
                          <a:pt x="34396" y="0"/>
                          <a:pt x="33122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1848" y="0"/>
                          <a:pt x="31848" y="1274"/>
                          <a:pt x="31848" y="1274"/>
                        </a:cubicBezTo>
                        <a:lnTo>
                          <a:pt x="31848" y="3822"/>
                        </a:lnTo>
                        <a:cubicBezTo>
                          <a:pt x="30574" y="3822"/>
                          <a:pt x="29300" y="3822"/>
                          <a:pt x="28026" y="3822"/>
                        </a:cubicBezTo>
                        <a:lnTo>
                          <a:pt x="28026" y="1274"/>
                        </a:lnTo>
                        <a:cubicBezTo>
                          <a:pt x="28026" y="0"/>
                          <a:pt x="26752" y="0"/>
                          <a:pt x="25478" y="0"/>
                        </a:cubicBezTo>
                        <a:cubicBezTo>
                          <a:pt x="24204" y="0"/>
                          <a:pt x="24204" y="1274"/>
                          <a:pt x="24204" y="2548"/>
                        </a:cubicBezTo>
                        <a:lnTo>
                          <a:pt x="24204" y="5096"/>
                        </a:lnTo>
                        <a:cubicBezTo>
                          <a:pt x="22930" y="5096"/>
                          <a:pt x="21656" y="6370"/>
                          <a:pt x="20382" y="6370"/>
                        </a:cubicBezTo>
                        <a:lnTo>
                          <a:pt x="19109" y="3822"/>
                        </a:lnTo>
                        <a:cubicBezTo>
                          <a:pt x="19109" y="2548"/>
                          <a:pt x="17835" y="2548"/>
                          <a:pt x="16561" y="2548"/>
                        </a:cubicBezTo>
                        <a:lnTo>
                          <a:pt x="16561" y="2548"/>
                        </a:lnTo>
                        <a:cubicBezTo>
                          <a:pt x="15287" y="2548"/>
                          <a:pt x="15287" y="3822"/>
                          <a:pt x="15287" y="5096"/>
                        </a:cubicBezTo>
                        <a:lnTo>
                          <a:pt x="16561" y="7644"/>
                        </a:lnTo>
                        <a:cubicBezTo>
                          <a:pt x="15287" y="8917"/>
                          <a:pt x="14013" y="8917"/>
                          <a:pt x="14013" y="10191"/>
                        </a:cubicBezTo>
                        <a:lnTo>
                          <a:pt x="12739" y="8917"/>
                        </a:lnTo>
                        <a:cubicBezTo>
                          <a:pt x="11465" y="7644"/>
                          <a:pt x="11465" y="7644"/>
                          <a:pt x="10191" y="8917"/>
                        </a:cubicBezTo>
                        <a:cubicBezTo>
                          <a:pt x="8917" y="10191"/>
                          <a:pt x="8917" y="10191"/>
                          <a:pt x="10191" y="11465"/>
                        </a:cubicBezTo>
                        <a:lnTo>
                          <a:pt x="11465" y="12739"/>
                        </a:lnTo>
                        <a:cubicBezTo>
                          <a:pt x="10191" y="14013"/>
                          <a:pt x="10191" y="15287"/>
                          <a:pt x="8917" y="15287"/>
                        </a:cubicBezTo>
                        <a:lnTo>
                          <a:pt x="6370" y="14013"/>
                        </a:lnTo>
                        <a:cubicBezTo>
                          <a:pt x="5096" y="14013"/>
                          <a:pt x="5096" y="14013"/>
                          <a:pt x="3822" y="14013"/>
                        </a:cubicBez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6370" y="17835"/>
                        </a:lnTo>
                        <a:cubicBezTo>
                          <a:pt x="6370" y="19109"/>
                          <a:pt x="5096" y="20383"/>
                          <a:pt x="5096" y="21657"/>
                        </a:cubicBezTo>
                        <a:lnTo>
                          <a:pt x="2548" y="20383"/>
                        </a:lnTo>
                        <a:cubicBezTo>
                          <a:pt x="1274" y="20383"/>
                          <a:pt x="1274" y="20383"/>
                          <a:pt x="0" y="21657"/>
                        </a:cubicBezTo>
                        <a:cubicBezTo>
                          <a:pt x="0" y="22930"/>
                          <a:pt x="0" y="22930"/>
                          <a:pt x="1274" y="24204"/>
                        </a:cubicBezTo>
                        <a:lnTo>
                          <a:pt x="3822" y="25478"/>
                        </a:lnTo>
                        <a:cubicBezTo>
                          <a:pt x="3822" y="26752"/>
                          <a:pt x="3822" y="28026"/>
                          <a:pt x="3822" y="29300"/>
                        </a:cubicBezTo>
                        <a:lnTo>
                          <a:pt x="1274" y="29300"/>
                        </a:lnTo>
                        <a:cubicBezTo>
                          <a:pt x="0" y="29300"/>
                          <a:pt x="0" y="30574"/>
                          <a:pt x="0" y="30574"/>
                        </a:cubicBezTo>
                        <a:cubicBezTo>
                          <a:pt x="0" y="31848"/>
                          <a:pt x="1274" y="31848"/>
                          <a:pt x="1274" y="31848"/>
                        </a:cubicBezTo>
                        <a:lnTo>
                          <a:pt x="3822" y="31848"/>
                        </a:lnTo>
                        <a:cubicBezTo>
                          <a:pt x="3822" y="33122"/>
                          <a:pt x="3822" y="34396"/>
                          <a:pt x="3822" y="35670"/>
                        </a:cubicBezTo>
                        <a:lnTo>
                          <a:pt x="1274" y="35670"/>
                        </a:lnTo>
                        <a:cubicBezTo>
                          <a:pt x="0" y="35670"/>
                          <a:pt x="0" y="36943"/>
                          <a:pt x="0" y="38217"/>
                        </a:cubicBezTo>
                        <a:cubicBezTo>
                          <a:pt x="0" y="39491"/>
                          <a:pt x="1274" y="39491"/>
                          <a:pt x="2548" y="39491"/>
                        </a:cubicBezTo>
                        <a:lnTo>
                          <a:pt x="5096" y="39491"/>
                        </a:lnTo>
                        <a:cubicBezTo>
                          <a:pt x="5096" y="40765"/>
                          <a:pt x="6370" y="42039"/>
                          <a:pt x="6370" y="43313"/>
                        </a:cubicBezTo>
                        <a:lnTo>
                          <a:pt x="5096" y="44587"/>
                        </a:lnTo>
                        <a:cubicBezTo>
                          <a:pt x="3822" y="44587"/>
                          <a:pt x="3822" y="45861"/>
                          <a:pt x="3822" y="47135"/>
                        </a:cubicBezTo>
                        <a:cubicBezTo>
                          <a:pt x="3822" y="48409"/>
                          <a:pt x="5096" y="48409"/>
                          <a:pt x="6370" y="48409"/>
                        </a:cubicBezTo>
                        <a:lnTo>
                          <a:pt x="7643" y="47135"/>
                        </a:lnTo>
                        <a:cubicBezTo>
                          <a:pt x="8917" y="48409"/>
                          <a:pt x="8917" y="49683"/>
                          <a:pt x="10191" y="50957"/>
                        </a:cubicBezTo>
                        <a:lnTo>
                          <a:pt x="8917" y="52230"/>
                        </a:lnTo>
                        <a:cubicBezTo>
                          <a:pt x="7643" y="53504"/>
                          <a:pt x="7643" y="53504"/>
                          <a:pt x="8917" y="54778"/>
                        </a:cubicBezTo>
                        <a:cubicBezTo>
                          <a:pt x="10191" y="56052"/>
                          <a:pt x="10191" y="56052"/>
                          <a:pt x="11465" y="54778"/>
                        </a:cubicBezTo>
                        <a:lnTo>
                          <a:pt x="12739" y="53504"/>
                        </a:lnTo>
                        <a:cubicBezTo>
                          <a:pt x="14013" y="54778"/>
                          <a:pt x="15287" y="54778"/>
                          <a:pt x="15287" y="56052"/>
                        </a:cubicBezTo>
                        <a:lnTo>
                          <a:pt x="14013" y="57326"/>
                        </a:lnTo>
                        <a:cubicBezTo>
                          <a:pt x="14013" y="58600"/>
                          <a:pt x="14013" y="58600"/>
                          <a:pt x="14013" y="59874"/>
                        </a:cubicBezTo>
                        <a:cubicBezTo>
                          <a:pt x="14013" y="61148"/>
                          <a:pt x="15287" y="59874"/>
                          <a:pt x="16561" y="59874"/>
                        </a:cubicBezTo>
                        <a:lnTo>
                          <a:pt x="17835" y="58600"/>
                        </a:lnTo>
                        <a:cubicBezTo>
                          <a:pt x="19109" y="59874"/>
                          <a:pt x="20382" y="59874"/>
                          <a:pt x="21656" y="59874"/>
                        </a:cubicBezTo>
                        <a:lnTo>
                          <a:pt x="21656" y="62422"/>
                        </a:lnTo>
                        <a:cubicBezTo>
                          <a:pt x="21656" y="63696"/>
                          <a:pt x="21656" y="63696"/>
                          <a:pt x="22930" y="64970"/>
                        </a:cubicBezTo>
                        <a:cubicBezTo>
                          <a:pt x="24204" y="64970"/>
                          <a:pt x="24204" y="64970"/>
                          <a:pt x="25478" y="63696"/>
                        </a:cubicBezTo>
                        <a:lnTo>
                          <a:pt x="25478" y="61148"/>
                        </a:lnTo>
                        <a:cubicBezTo>
                          <a:pt x="26752" y="61148"/>
                          <a:pt x="28026" y="61148"/>
                          <a:pt x="29300" y="62422"/>
                        </a:cubicBezTo>
                        <a:lnTo>
                          <a:pt x="29300" y="64970"/>
                        </a:lnTo>
                        <a:cubicBezTo>
                          <a:pt x="29300" y="66244"/>
                          <a:pt x="30574" y="66244"/>
                          <a:pt x="30574" y="66244"/>
                        </a:cubicBezTo>
                        <a:lnTo>
                          <a:pt x="30574" y="66244"/>
                        </a:lnTo>
                        <a:cubicBezTo>
                          <a:pt x="31848" y="66244"/>
                          <a:pt x="31848" y="64970"/>
                          <a:pt x="31848" y="64970"/>
                        </a:cubicBezTo>
                        <a:lnTo>
                          <a:pt x="31848" y="62422"/>
                        </a:lnTo>
                        <a:cubicBezTo>
                          <a:pt x="33122" y="62422"/>
                          <a:pt x="34396" y="62422"/>
                          <a:pt x="35669" y="62422"/>
                        </a:cubicBezTo>
                        <a:lnTo>
                          <a:pt x="35669" y="64970"/>
                        </a:lnTo>
                        <a:cubicBezTo>
                          <a:pt x="35669" y="66244"/>
                          <a:pt x="36943" y="66244"/>
                          <a:pt x="38217" y="66244"/>
                        </a:cubicBezTo>
                        <a:cubicBezTo>
                          <a:pt x="39491" y="66244"/>
                          <a:pt x="39491" y="64970"/>
                          <a:pt x="39491" y="63696"/>
                        </a:cubicBezTo>
                        <a:lnTo>
                          <a:pt x="39491" y="61148"/>
                        </a:lnTo>
                        <a:cubicBezTo>
                          <a:pt x="40765" y="61148"/>
                          <a:pt x="42039" y="59874"/>
                          <a:pt x="43313" y="59874"/>
                        </a:cubicBezTo>
                        <a:lnTo>
                          <a:pt x="44587" y="61148"/>
                        </a:lnTo>
                        <a:cubicBezTo>
                          <a:pt x="44587" y="62422"/>
                          <a:pt x="45861" y="62422"/>
                          <a:pt x="47135" y="62422"/>
                        </a:cubicBezTo>
                        <a:lnTo>
                          <a:pt x="47135" y="62422"/>
                        </a:lnTo>
                        <a:cubicBezTo>
                          <a:pt x="48409" y="62422"/>
                          <a:pt x="48409" y="61148"/>
                          <a:pt x="48409" y="59874"/>
                        </a:cubicBezTo>
                        <a:lnTo>
                          <a:pt x="47135" y="58600"/>
                        </a:lnTo>
                        <a:cubicBezTo>
                          <a:pt x="48409" y="57326"/>
                          <a:pt x="49683" y="57326"/>
                          <a:pt x="50957" y="56052"/>
                        </a:cubicBezTo>
                        <a:lnTo>
                          <a:pt x="52230" y="57326"/>
                        </a:lnTo>
                        <a:cubicBezTo>
                          <a:pt x="53504" y="58600"/>
                          <a:pt x="53504" y="58600"/>
                          <a:pt x="54778" y="57326"/>
                        </a:cubicBezTo>
                        <a:cubicBezTo>
                          <a:pt x="56052" y="56052"/>
                          <a:pt x="56052" y="56052"/>
                          <a:pt x="54778" y="54778"/>
                        </a:cubicBezTo>
                        <a:lnTo>
                          <a:pt x="53504" y="53504"/>
                        </a:lnTo>
                        <a:cubicBezTo>
                          <a:pt x="54778" y="52230"/>
                          <a:pt x="54778" y="50957"/>
                          <a:pt x="56052" y="50957"/>
                        </a:cubicBezTo>
                        <a:lnTo>
                          <a:pt x="57326" y="52230"/>
                        </a:lnTo>
                        <a:cubicBezTo>
                          <a:pt x="58600" y="52230"/>
                          <a:pt x="58600" y="52230"/>
                          <a:pt x="59874" y="52230"/>
                        </a:cubicBezTo>
                        <a:cubicBezTo>
                          <a:pt x="59874" y="50957"/>
                          <a:pt x="59874" y="50957"/>
                          <a:pt x="59874" y="49683"/>
                        </a:cubicBezTo>
                        <a:lnTo>
                          <a:pt x="58600" y="48409"/>
                        </a:lnTo>
                        <a:cubicBezTo>
                          <a:pt x="58600" y="47135"/>
                          <a:pt x="59874" y="45861"/>
                          <a:pt x="59874" y="44587"/>
                        </a:cubicBezTo>
                        <a:lnTo>
                          <a:pt x="62422" y="44587"/>
                        </a:lnTo>
                        <a:cubicBezTo>
                          <a:pt x="63696" y="44587"/>
                          <a:pt x="63696" y="44587"/>
                          <a:pt x="64969" y="43313"/>
                        </a:cubicBezTo>
                        <a:cubicBezTo>
                          <a:pt x="64969" y="42039"/>
                          <a:pt x="64969" y="42039"/>
                          <a:pt x="63696" y="40765"/>
                        </a:cubicBezTo>
                        <a:lnTo>
                          <a:pt x="61148" y="40765"/>
                        </a:lnTo>
                        <a:cubicBezTo>
                          <a:pt x="61148" y="39491"/>
                          <a:pt x="61148" y="38217"/>
                          <a:pt x="61148" y="36943"/>
                        </a:cubicBezTo>
                        <a:lnTo>
                          <a:pt x="63696" y="36943"/>
                        </a:lnTo>
                        <a:cubicBezTo>
                          <a:pt x="64969" y="36943"/>
                          <a:pt x="64969" y="35670"/>
                          <a:pt x="64969" y="35670"/>
                        </a:cubicBezTo>
                        <a:cubicBezTo>
                          <a:pt x="64969" y="35670"/>
                          <a:pt x="63696" y="34396"/>
                          <a:pt x="63696" y="34396"/>
                        </a:cubicBezTo>
                        <a:lnTo>
                          <a:pt x="61148" y="34396"/>
                        </a:lnTo>
                        <a:cubicBezTo>
                          <a:pt x="61148" y="33122"/>
                          <a:pt x="61148" y="31848"/>
                          <a:pt x="61148" y="30574"/>
                        </a:cubicBezTo>
                        <a:lnTo>
                          <a:pt x="62422" y="29300"/>
                        </a:lnTo>
                        <a:close/>
                        <a:moveTo>
                          <a:pt x="52230" y="22930"/>
                        </a:moveTo>
                        <a:cubicBezTo>
                          <a:pt x="53504" y="24204"/>
                          <a:pt x="52230" y="25478"/>
                          <a:pt x="50957" y="26752"/>
                        </a:cubicBezTo>
                        <a:cubicBezTo>
                          <a:pt x="49683" y="28026"/>
                          <a:pt x="48409" y="26752"/>
                          <a:pt x="47135" y="25478"/>
                        </a:cubicBezTo>
                        <a:cubicBezTo>
                          <a:pt x="45861" y="24204"/>
                          <a:pt x="47135" y="22930"/>
                          <a:pt x="48409" y="21657"/>
                        </a:cubicBezTo>
                        <a:cubicBezTo>
                          <a:pt x="49683" y="20383"/>
                          <a:pt x="52230" y="21657"/>
                          <a:pt x="52230" y="22930"/>
                        </a:cubicBezTo>
                        <a:close/>
                        <a:moveTo>
                          <a:pt x="30574" y="11465"/>
                        </a:moveTo>
                        <a:cubicBezTo>
                          <a:pt x="30574" y="10191"/>
                          <a:pt x="30574" y="8917"/>
                          <a:pt x="31848" y="8917"/>
                        </a:cubicBezTo>
                        <a:cubicBezTo>
                          <a:pt x="38217" y="8917"/>
                          <a:pt x="44587" y="11465"/>
                          <a:pt x="49683" y="16561"/>
                        </a:cubicBezTo>
                        <a:cubicBezTo>
                          <a:pt x="50957" y="17835"/>
                          <a:pt x="49683" y="19109"/>
                          <a:pt x="49683" y="19109"/>
                        </a:cubicBezTo>
                        <a:lnTo>
                          <a:pt x="40765" y="25478"/>
                        </a:lnTo>
                        <a:cubicBezTo>
                          <a:pt x="40765" y="25478"/>
                          <a:pt x="39491" y="25478"/>
                          <a:pt x="39491" y="25478"/>
                        </a:cubicBezTo>
                        <a:cubicBezTo>
                          <a:pt x="38217" y="24204"/>
                          <a:pt x="36943" y="24204"/>
                          <a:pt x="35669" y="24204"/>
                        </a:cubicBezTo>
                        <a:cubicBezTo>
                          <a:pt x="35669" y="24204"/>
                          <a:pt x="34396" y="24204"/>
                          <a:pt x="34396" y="22930"/>
                        </a:cubicBezTo>
                        <a:lnTo>
                          <a:pt x="30574" y="11465"/>
                        </a:lnTo>
                        <a:close/>
                        <a:moveTo>
                          <a:pt x="26752" y="11465"/>
                        </a:moveTo>
                        <a:cubicBezTo>
                          <a:pt x="28026" y="11465"/>
                          <a:pt x="29300" y="11465"/>
                          <a:pt x="30574" y="14013"/>
                        </a:cubicBezTo>
                        <a:cubicBezTo>
                          <a:pt x="30574" y="15287"/>
                          <a:pt x="30574" y="16561"/>
                          <a:pt x="28026" y="17835"/>
                        </a:cubicBezTo>
                        <a:cubicBezTo>
                          <a:pt x="26752" y="17835"/>
                          <a:pt x="25478" y="17835"/>
                          <a:pt x="24204" y="15287"/>
                        </a:cubicBezTo>
                        <a:cubicBezTo>
                          <a:pt x="24204" y="14013"/>
                          <a:pt x="25478" y="12739"/>
                          <a:pt x="26752" y="11465"/>
                        </a:cubicBezTo>
                        <a:close/>
                        <a:moveTo>
                          <a:pt x="31848" y="30574"/>
                        </a:moveTo>
                        <a:cubicBezTo>
                          <a:pt x="34396" y="30574"/>
                          <a:pt x="36943" y="31848"/>
                          <a:pt x="36943" y="34396"/>
                        </a:cubicBezTo>
                        <a:cubicBezTo>
                          <a:pt x="36943" y="36943"/>
                          <a:pt x="35669" y="39491"/>
                          <a:pt x="33122" y="39491"/>
                        </a:cubicBezTo>
                        <a:cubicBezTo>
                          <a:pt x="30574" y="39491"/>
                          <a:pt x="28026" y="38217"/>
                          <a:pt x="28026" y="35670"/>
                        </a:cubicBezTo>
                        <a:cubicBezTo>
                          <a:pt x="28026" y="34396"/>
                          <a:pt x="29300" y="31848"/>
                          <a:pt x="31848" y="30574"/>
                        </a:cubicBezTo>
                        <a:close/>
                        <a:moveTo>
                          <a:pt x="8917" y="26752"/>
                        </a:moveTo>
                        <a:cubicBezTo>
                          <a:pt x="11465" y="20383"/>
                          <a:pt x="15287" y="15287"/>
                          <a:pt x="21656" y="12739"/>
                        </a:cubicBezTo>
                        <a:cubicBezTo>
                          <a:pt x="22930" y="12739"/>
                          <a:pt x="24204" y="12739"/>
                          <a:pt x="24204" y="14013"/>
                        </a:cubicBezTo>
                        <a:lnTo>
                          <a:pt x="26752" y="24204"/>
                        </a:lnTo>
                        <a:cubicBezTo>
                          <a:pt x="26752" y="24204"/>
                          <a:pt x="26752" y="25478"/>
                          <a:pt x="26752" y="25478"/>
                        </a:cubicBezTo>
                        <a:cubicBezTo>
                          <a:pt x="25478" y="26752"/>
                          <a:pt x="24204" y="28026"/>
                          <a:pt x="24204" y="29300"/>
                        </a:cubicBezTo>
                        <a:cubicBezTo>
                          <a:pt x="24204" y="29300"/>
                          <a:pt x="22930" y="30574"/>
                          <a:pt x="22930" y="30574"/>
                        </a:cubicBezTo>
                        <a:lnTo>
                          <a:pt x="11465" y="29300"/>
                        </a:lnTo>
                        <a:cubicBezTo>
                          <a:pt x="8917" y="29300"/>
                          <a:pt x="7643" y="28026"/>
                          <a:pt x="8917" y="26752"/>
                        </a:cubicBezTo>
                        <a:close/>
                        <a:moveTo>
                          <a:pt x="22930" y="57326"/>
                        </a:moveTo>
                        <a:cubicBezTo>
                          <a:pt x="21656" y="57326"/>
                          <a:pt x="20382" y="54778"/>
                          <a:pt x="21656" y="53504"/>
                        </a:cubicBezTo>
                        <a:cubicBezTo>
                          <a:pt x="21656" y="52230"/>
                          <a:pt x="24204" y="50957"/>
                          <a:pt x="25478" y="52230"/>
                        </a:cubicBezTo>
                        <a:cubicBezTo>
                          <a:pt x="26752" y="52230"/>
                          <a:pt x="28026" y="54778"/>
                          <a:pt x="26752" y="56052"/>
                        </a:cubicBezTo>
                        <a:cubicBezTo>
                          <a:pt x="26752" y="57326"/>
                          <a:pt x="24204" y="58600"/>
                          <a:pt x="22930" y="57326"/>
                        </a:cubicBezTo>
                        <a:close/>
                        <a:moveTo>
                          <a:pt x="11465" y="30574"/>
                        </a:moveTo>
                        <a:cubicBezTo>
                          <a:pt x="12739" y="30574"/>
                          <a:pt x="14013" y="31848"/>
                          <a:pt x="14013" y="33122"/>
                        </a:cubicBezTo>
                        <a:cubicBezTo>
                          <a:pt x="14013" y="34396"/>
                          <a:pt x="12739" y="35670"/>
                          <a:pt x="11465" y="35670"/>
                        </a:cubicBezTo>
                        <a:cubicBezTo>
                          <a:pt x="10191" y="35670"/>
                          <a:pt x="8917" y="34396"/>
                          <a:pt x="8917" y="33122"/>
                        </a:cubicBezTo>
                        <a:cubicBezTo>
                          <a:pt x="8917" y="31848"/>
                          <a:pt x="10191" y="30574"/>
                          <a:pt x="11465" y="30574"/>
                        </a:cubicBezTo>
                        <a:close/>
                        <a:moveTo>
                          <a:pt x="16561" y="56052"/>
                        </a:moveTo>
                        <a:cubicBezTo>
                          <a:pt x="11465" y="52230"/>
                          <a:pt x="8917" y="47135"/>
                          <a:pt x="7643" y="42039"/>
                        </a:cubicBezTo>
                        <a:cubicBezTo>
                          <a:pt x="7643" y="40765"/>
                          <a:pt x="7643" y="40765"/>
                          <a:pt x="7643" y="39491"/>
                        </a:cubicBezTo>
                        <a:cubicBezTo>
                          <a:pt x="7643" y="38217"/>
                          <a:pt x="8917" y="36943"/>
                          <a:pt x="8917" y="38217"/>
                        </a:cubicBezTo>
                        <a:lnTo>
                          <a:pt x="20382" y="39491"/>
                        </a:lnTo>
                        <a:cubicBezTo>
                          <a:pt x="20382" y="39491"/>
                          <a:pt x="21656" y="39491"/>
                          <a:pt x="21656" y="40765"/>
                        </a:cubicBezTo>
                        <a:cubicBezTo>
                          <a:pt x="21656" y="42039"/>
                          <a:pt x="22930" y="43313"/>
                          <a:pt x="24204" y="44587"/>
                        </a:cubicBezTo>
                        <a:cubicBezTo>
                          <a:pt x="24204" y="44587"/>
                          <a:pt x="24204" y="45861"/>
                          <a:pt x="24204" y="45861"/>
                        </a:cubicBezTo>
                        <a:lnTo>
                          <a:pt x="20382" y="56052"/>
                        </a:lnTo>
                        <a:cubicBezTo>
                          <a:pt x="19109" y="56052"/>
                          <a:pt x="17835" y="56052"/>
                          <a:pt x="16561" y="56052"/>
                        </a:cubicBezTo>
                        <a:close/>
                        <a:moveTo>
                          <a:pt x="47135" y="56052"/>
                        </a:moveTo>
                        <a:cubicBezTo>
                          <a:pt x="44587" y="57326"/>
                          <a:pt x="42039" y="58600"/>
                          <a:pt x="38217" y="59874"/>
                        </a:cubicBezTo>
                        <a:cubicBezTo>
                          <a:pt x="34396" y="61148"/>
                          <a:pt x="31848" y="61148"/>
                          <a:pt x="28026" y="59874"/>
                        </a:cubicBezTo>
                        <a:cubicBezTo>
                          <a:pt x="26752" y="59874"/>
                          <a:pt x="26752" y="58600"/>
                          <a:pt x="26752" y="57326"/>
                        </a:cubicBezTo>
                        <a:lnTo>
                          <a:pt x="30574" y="47135"/>
                        </a:lnTo>
                        <a:cubicBezTo>
                          <a:pt x="30574" y="47135"/>
                          <a:pt x="31848" y="45861"/>
                          <a:pt x="31848" y="45861"/>
                        </a:cubicBezTo>
                        <a:cubicBezTo>
                          <a:pt x="33122" y="45861"/>
                          <a:pt x="33122" y="45861"/>
                          <a:pt x="34396" y="45861"/>
                        </a:cubicBezTo>
                        <a:cubicBezTo>
                          <a:pt x="34396" y="45861"/>
                          <a:pt x="35669" y="45861"/>
                          <a:pt x="35669" y="45861"/>
                        </a:cubicBezTo>
                        <a:cubicBezTo>
                          <a:pt x="35669" y="45861"/>
                          <a:pt x="36943" y="45861"/>
                          <a:pt x="36943" y="45861"/>
                        </a:cubicBezTo>
                        <a:lnTo>
                          <a:pt x="45861" y="53504"/>
                        </a:lnTo>
                        <a:cubicBezTo>
                          <a:pt x="48409" y="54778"/>
                          <a:pt x="47135" y="56052"/>
                          <a:pt x="47135" y="56052"/>
                        </a:cubicBezTo>
                        <a:close/>
                        <a:moveTo>
                          <a:pt x="47135" y="50957"/>
                        </a:moveTo>
                        <a:cubicBezTo>
                          <a:pt x="45861" y="49683"/>
                          <a:pt x="45861" y="48409"/>
                          <a:pt x="47135" y="47135"/>
                        </a:cubicBezTo>
                        <a:cubicBezTo>
                          <a:pt x="48409" y="45861"/>
                          <a:pt x="49683" y="45861"/>
                          <a:pt x="50957" y="47135"/>
                        </a:cubicBezTo>
                        <a:cubicBezTo>
                          <a:pt x="52230" y="48409"/>
                          <a:pt x="52230" y="49683"/>
                          <a:pt x="50957" y="50957"/>
                        </a:cubicBezTo>
                        <a:cubicBezTo>
                          <a:pt x="49683" y="52230"/>
                          <a:pt x="48409" y="52230"/>
                          <a:pt x="47135" y="50957"/>
                        </a:cubicBezTo>
                        <a:close/>
                        <a:moveTo>
                          <a:pt x="52230" y="47135"/>
                        </a:moveTo>
                        <a:lnTo>
                          <a:pt x="43313" y="39491"/>
                        </a:lnTo>
                        <a:cubicBezTo>
                          <a:pt x="43313" y="39491"/>
                          <a:pt x="42039" y="38217"/>
                          <a:pt x="43313" y="38217"/>
                        </a:cubicBezTo>
                        <a:cubicBezTo>
                          <a:pt x="43313" y="36943"/>
                          <a:pt x="43313" y="35670"/>
                          <a:pt x="43313" y="33122"/>
                        </a:cubicBezTo>
                        <a:cubicBezTo>
                          <a:pt x="43313" y="33122"/>
                          <a:pt x="43313" y="31848"/>
                          <a:pt x="44587" y="31848"/>
                        </a:cubicBezTo>
                        <a:lnTo>
                          <a:pt x="53504" y="25478"/>
                        </a:lnTo>
                        <a:cubicBezTo>
                          <a:pt x="54778" y="25478"/>
                          <a:pt x="56052" y="25478"/>
                          <a:pt x="56052" y="26752"/>
                        </a:cubicBezTo>
                        <a:cubicBezTo>
                          <a:pt x="56052" y="26752"/>
                          <a:pt x="56052" y="28026"/>
                          <a:pt x="56052" y="28026"/>
                        </a:cubicBezTo>
                        <a:cubicBezTo>
                          <a:pt x="57326" y="34396"/>
                          <a:pt x="57326" y="40765"/>
                          <a:pt x="53504" y="45861"/>
                        </a:cubicBezTo>
                        <a:cubicBezTo>
                          <a:pt x="54778" y="48409"/>
                          <a:pt x="53504" y="48409"/>
                          <a:pt x="52230" y="4713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C19D512F-645D-485E-81B0-B11ED9D1996D}"/>
                      </a:ext>
                    </a:extLst>
                  </p:cNvPr>
                  <p:cNvSpPr/>
                  <p:nvPr/>
                </p:nvSpPr>
                <p:spPr>
                  <a:xfrm>
                    <a:off x="2442243" y="1113927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7643 h 20382"/>
                      <a:gd name="connsiteX1" fmla="*/ 19109 w 20382"/>
                      <a:gd name="connsiteY1" fmla="*/ 7643 h 20382"/>
                      <a:gd name="connsiteX2" fmla="*/ 20382 w 20382"/>
                      <a:gd name="connsiteY2" fmla="*/ 6370 h 20382"/>
                      <a:gd name="connsiteX3" fmla="*/ 19109 w 20382"/>
                      <a:gd name="connsiteY3" fmla="*/ 6370 h 20382"/>
                      <a:gd name="connsiteX4" fmla="*/ 19109 w 20382"/>
                      <a:gd name="connsiteY4" fmla="*/ 7643 h 20382"/>
                      <a:gd name="connsiteX5" fmla="*/ 19109 w 20382"/>
                      <a:gd name="connsiteY5" fmla="*/ 7643 h 20382"/>
                      <a:gd name="connsiteX6" fmla="*/ 17835 w 20382"/>
                      <a:gd name="connsiteY6" fmla="*/ 6370 h 20382"/>
                      <a:gd name="connsiteX7" fmla="*/ 17835 w 20382"/>
                      <a:gd name="connsiteY7" fmla="*/ 6370 h 20382"/>
                      <a:gd name="connsiteX8" fmla="*/ 19109 w 20382"/>
                      <a:gd name="connsiteY8" fmla="*/ 6370 h 20382"/>
                      <a:gd name="connsiteX9" fmla="*/ 19109 w 20382"/>
                      <a:gd name="connsiteY9" fmla="*/ 5096 h 20382"/>
                      <a:gd name="connsiteX10" fmla="*/ 17835 w 20382"/>
                      <a:gd name="connsiteY10" fmla="*/ 5096 h 20382"/>
                      <a:gd name="connsiteX11" fmla="*/ 16561 w 20382"/>
                      <a:gd name="connsiteY11" fmla="*/ 5096 h 20382"/>
                      <a:gd name="connsiteX12" fmla="*/ 16561 w 20382"/>
                      <a:gd name="connsiteY12" fmla="*/ 5096 h 20382"/>
                      <a:gd name="connsiteX13" fmla="*/ 16561 w 20382"/>
                      <a:gd name="connsiteY13" fmla="*/ 5096 h 20382"/>
                      <a:gd name="connsiteX14" fmla="*/ 16561 w 20382"/>
                      <a:gd name="connsiteY14" fmla="*/ 5096 h 20382"/>
                      <a:gd name="connsiteX15" fmla="*/ 17835 w 20382"/>
                      <a:gd name="connsiteY15" fmla="*/ 3822 h 20382"/>
                      <a:gd name="connsiteX16" fmla="*/ 17835 w 20382"/>
                      <a:gd name="connsiteY16" fmla="*/ 2548 h 20382"/>
                      <a:gd name="connsiteX17" fmla="*/ 16561 w 20382"/>
                      <a:gd name="connsiteY17" fmla="*/ 2548 h 20382"/>
                      <a:gd name="connsiteX18" fmla="*/ 15287 w 20382"/>
                      <a:gd name="connsiteY18" fmla="*/ 3822 h 20382"/>
                      <a:gd name="connsiteX19" fmla="*/ 15287 w 20382"/>
                      <a:gd name="connsiteY19" fmla="*/ 3822 h 20382"/>
                      <a:gd name="connsiteX20" fmla="*/ 15287 w 20382"/>
                      <a:gd name="connsiteY20" fmla="*/ 3822 h 20382"/>
                      <a:gd name="connsiteX21" fmla="*/ 15287 w 20382"/>
                      <a:gd name="connsiteY21" fmla="*/ 3822 h 20382"/>
                      <a:gd name="connsiteX22" fmla="*/ 15287 w 20382"/>
                      <a:gd name="connsiteY22" fmla="*/ 2548 h 20382"/>
                      <a:gd name="connsiteX23" fmla="*/ 15287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4013 w 20382"/>
                      <a:gd name="connsiteY25" fmla="*/ 2548 h 20382"/>
                      <a:gd name="connsiteX26" fmla="*/ 14013 w 20382"/>
                      <a:gd name="connsiteY26" fmla="*/ 2548 h 20382"/>
                      <a:gd name="connsiteX27" fmla="*/ 12739 w 20382"/>
                      <a:gd name="connsiteY27" fmla="*/ 2548 h 20382"/>
                      <a:gd name="connsiteX28" fmla="*/ 12739 w 20382"/>
                      <a:gd name="connsiteY28" fmla="*/ 2548 h 20382"/>
                      <a:gd name="connsiteX29" fmla="*/ 12739 w 20382"/>
                      <a:gd name="connsiteY29" fmla="*/ 1274 h 20382"/>
                      <a:gd name="connsiteX30" fmla="*/ 12739 w 20382"/>
                      <a:gd name="connsiteY30" fmla="*/ 0 h 20382"/>
                      <a:gd name="connsiteX31" fmla="*/ 12739 w 20382"/>
                      <a:gd name="connsiteY31" fmla="*/ 0 h 20382"/>
                      <a:gd name="connsiteX32" fmla="*/ 11465 w 20382"/>
                      <a:gd name="connsiteY32" fmla="*/ 0 h 20382"/>
                      <a:gd name="connsiteX33" fmla="*/ 11465 w 20382"/>
                      <a:gd name="connsiteY33" fmla="*/ 1274 h 20382"/>
                      <a:gd name="connsiteX34" fmla="*/ 11465 w 20382"/>
                      <a:gd name="connsiteY34" fmla="*/ 1274 h 20382"/>
                      <a:gd name="connsiteX35" fmla="*/ 10191 w 20382"/>
                      <a:gd name="connsiteY35" fmla="*/ 1274 h 20382"/>
                      <a:gd name="connsiteX36" fmla="*/ 10191 w 20382"/>
                      <a:gd name="connsiteY36" fmla="*/ 1274 h 20382"/>
                      <a:gd name="connsiteX37" fmla="*/ 10191 w 20382"/>
                      <a:gd name="connsiteY37" fmla="*/ 0 h 20382"/>
                      <a:gd name="connsiteX38" fmla="*/ 10191 w 20382"/>
                      <a:gd name="connsiteY38" fmla="*/ 0 h 20382"/>
                      <a:gd name="connsiteX39" fmla="*/ 10191 w 20382"/>
                      <a:gd name="connsiteY39" fmla="*/ 0 h 20382"/>
                      <a:gd name="connsiteX40" fmla="*/ 10191 w 20382"/>
                      <a:gd name="connsiteY40" fmla="*/ 1274 h 20382"/>
                      <a:gd name="connsiteX41" fmla="*/ 10191 w 20382"/>
                      <a:gd name="connsiteY41" fmla="*/ 1274 h 20382"/>
                      <a:gd name="connsiteX42" fmla="*/ 8917 w 20382"/>
                      <a:gd name="connsiteY42" fmla="*/ 1274 h 20382"/>
                      <a:gd name="connsiteX43" fmla="*/ 8917 w 20382"/>
                      <a:gd name="connsiteY43" fmla="*/ 1274 h 20382"/>
                      <a:gd name="connsiteX44" fmla="*/ 8917 w 20382"/>
                      <a:gd name="connsiteY44" fmla="*/ 0 h 20382"/>
                      <a:gd name="connsiteX45" fmla="*/ 7643 w 20382"/>
                      <a:gd name="connsiteY45" fmla="*/ 0 h 20382"/>
                      <a:gd name="connsiteX46" fmla="*/ 7643 w 20382"/>
                      <a:gd name="connsiteY46" fmla="*/ 1274 h 20382"/>
                      <a:gd name="connsiteX47" fmla="*/ 7643 w 20382"/>
                      <a:gd name="connsiteY47" fmla="*/ 2548 h 20382"/>
                      <a:gd name="connsiteX48" fmla="*/ 7643 w 20382"/>
                      <a:gd name="connsiteY48" fmla="*/ 2548 h 20382"/>
                      <a:gd name="connsiteX49" fmla="*/ 6370 w 20382"/>
                      <a:gd name="connsiteY49" fmla="*/ 2548 h 20382"/>
                      <a:gd name="connsiteX50" fmla="*/ 6370 w 20382"/>
                      <a:gd name="connsiteY50" fmla="*/ 2548 h 20382"/>
                      <a:gd name="connsiteX51" fmla="*/ 6370 w 20382"/>
                      <a:gd name="connsiteY51" fmla="*/ 1274 h 20382"/>
                      <a:gd name="connsiteX52" fmla="*/ 5096 w 20382"/>
                      <a:gd name="connsiteY52" fmla="*/ 1274 h 20382"/>
                      <a:gd name="connsiteX53" fmla="*/ 5096 w 20382"/>
                      <a:gd name="connsiteY53" fmla="*/ 2548 h 20382"/>
                      <a:gd name="connsiteX54" fmla="*/ 5096 w 20382"/>
                      <a:gd name="connsiteY54" fmla="*/ 3822 h 20382"/>
                      <a:gd name="connsiteX55" fmla="*/ 5096 w 20382"/>
                      <a:gd name="connsiteY55" fmla="*/ 3822 h 20382"/>
                      <a:gd name="connsiteX56" fmla="*/ 5096 w 20382"/>
                      <a:gd name="connsiteY56" fmla="*/ 3822 h 20382"/>
                      <a:gd name="connsiteX57" fmla="*/ 5096 w 20382"/>
                      <a:gd name="connsiteY57" fmla="*/ 3822 h 20382"/>
                      <a:gd name="connsiteX58" fmla="*/ 3822 w 20382"/>
                      <a:gd name="connsiteY58" fmla="*/ 2548 h 20382"/>
                      <a:gd name="connsiteX59" fmla="*/ 2548 w 20382"/>
                      <a:gd name="connsiteY59" fmla="*/ 2548 h 20382"/>
                      <a:gd name="connsiteX60" fmla="*/ 2548 w 20382"/>
                      <a:gd name="connsiteY60" fmla="*/ 2548 h 20382"/>
                      <a:gd name="connsiteX61" fmla="*/ 2548 w 20382"/>
                      <a:gd name="connsiteY61" fmla="*/ 3822 h 20382"/>
                      <a:gd name="connsiteX62" fmla="*/ 3822 w 20382"/>
                      <a:gd name="connsiteY62" fmla="*/ 5096 h 20382"/>
                      <a:gd name="connsiteX63" fmla="*/ 3822 w 20382"/>
                      <a:gd name="connsiteY63" fmla="*/ 5096 h 20382"/>
                      <a:gd name="connsiteX64" fmla="*/ 3822 w 20382"/>
                      <a:gd name="connsiteY64" fmla="*/ 5096 h 20382"/>
                      <a:gd name="connsiteX65" fmla="*/ 3822 w 20382"/>
                      <a:gd name="connsiteY65" fmla="*/ 5096 h 20382"/>
                      <a:gd name="connsiteX66" fmla="*/ 2548 w 20382"/>
                      <a:gd name="connsiteY66" fmla="*/ 5096 h 20382"/>
                      <a:gd name="connsiteX67" fmla="*/ 1274 w 20382"/>
                      <a:gd name="connsiteY67" fmla="*/ 5096 h 20382"/>
                      <a:gd name="connsiteX68" fmla="*/ 1274 w 20382"/>
                      <a:gd name="connsiteY68" fmla="*/ 6370 h 20382"/>
                      <a:gd name="connsiteX69" fmla="*/ 2548 w 20382"/>
                      <a:gd name="connsiteY69" fmla="*/ 6370 h 20382"/>
                      <a:gd name="connsiteX70" fmla="*/ 2548 w 20382"/>
                      <a:gd name="connsiteY70" fmla="*/ 6370 h 20382"/>
                      <a:gd name="connsiteX71" fmla="*/ 2548 w 20382"/>
                      <a:gd name="connsiteY71" fmla="*/ 7643 h 20382"/>
                      <a:gd name="connsiteX72" fmla="*/ 2548 w 20382"/>
                      <a:gd name="connsiteY72" fmla="*/ 7643 h 20382"/>
                      <a:gd name="connsiteX73" fmla="*/ 1274 w 20382"/>
                      <a:gd name="connsiteY73" fmla="*/ 7643 h 20382"/>
                      <a:gd name="connsiteX74" fmla="*/ 0 w 20382"/>
                      <a:gd name="connsiteY74" fmla="*/ 7643 h 20382"/>
                      <a:gd name="connsiteX75" fmla="*/ 0 w 20382"/>
                      <a:gd name="connsiteY75" fmla="*/ 8917 h 20382"/>
                      <a:gd name="connsiteX76" fmla="*/ 1274 w 20382"/>
                      <a:gd name="connsiteY76" fmla="*/ 8917 h 20382"/>
                      <a:gd name="connsiteX77" fmla="*/ 1274 w 20382"/>
                      <a:gd name="connsiteY77" fmla="*/ 8917 h 20382"/>
                      <a:gd name="connsiteX78" fmla="*/ 1274 w 20382"/>
                      <a:gd name="connsiteY78" fmla="*/ 10191 h 20382"/>
                      <a:gd name="connsiteX79" fmla="*/ 1274 w 20382"/>
                      <a:gd name="connsiteY79" fmla="*/ 10191 h 20382"/>
                      <a:gd name="connsiteX80" fmla="*/ 0 w 20382"/>
                      <a:gd name="connsiteY80" fmla="*/ 10191 h 20382"/>
                      <a:gd name="connsiteX81" fmla="*/ 0 w 20382"/>
                      <a:gd name="connsiteY81" fmla="*/ 10191 h 20382"/>
                      <a:gd name="connsiteX82" fmla="*/ 0 w 20382"/>
                      <a:gd name="connsiteY82" fmla="*/ 10191 h 20382"/>
                      <a:gd name="connsiteX83" fmla="*/ 1274 w 20382"/>
                      <a:gd name="connsiteY83" fmla="*/ 10191 h 20382"/>
                      <a:gd name="connsiteX84" fmla="*/ 1274 w 20382"/>
                      <a:gd name="connsiteY84" fmla="*/ 10191 h 20382"/>
                      <a:gd name="connsiteX85" fmla="*/ 1274 w 20382"/>
                      <a:gd name="connsiteY85" fmla="*/ 11465 h 20382"/>
                      <a:gd name="connsiteX86" fmla="*/ 1274 w 20382"/>
                      <a:gd name="connsiteY86" fmla="*/ 11465 h 20382"/>
                      <a:gd name="connsiteX87" fmla="*/ 0 w 20382"/>
                      <a:gd name="connsiteY87" fmla="*/ 11465 h 20382"/>
                      <a:gd name="connsiteX88" fmla="*/ 0 w 20382"/>
                      <a:gd name="connsiteY88" fmla="*/ 12739 h 20382"/>
                      <a:gd name="connsiteX89" fmla="*/ 1274 w 20382"/>
                      <a:gd name="connsiteY89" fmla="*/ 12739 h 20382"/>
                      <a:gd name="connsiteX90" fmla="*/ 2548 w 20382"/>
                      <a:gd name="connsiteY90" fmla="*/ 12739 h 20382"/>
                      <a:gd name="connsiteX91" fmla="*/ 2548 w 20382"/>
                      <a:gd name="connsiteY91" fmla="*/ 12739 h 20382"/>
                      <a:gd name="connsiteX92" fmla="*/ 2548 w 20382"/>
                      <a:gd name="connsiteY92" fmla="*/ 14013 h 20382"/>
                      <a:gd name="connsiteX93" fmla="*/ 2548 w 20382"/>
                      <a:gd name="connsiteY93" fmla="*/ 14013 h 20382"/>
                      <a:gd name="connsiteX94" fmla="*/ 1274 w 20382"/>
                      <a:gd name="connsiteY94" fmla="*/ 14013 h 20382"/>
                      <a:gd name="connsiteX95" fmla="*/ 1274 w 20382"/>
                      <a:gd name="connsiteY95" fmla="*/ 15287 h 20382"/>
                      <a:gd name="connsiteX96" fmla="*/ 2548 w 20382"/>
                      <a:gd name="connsiteY96" fmla="*/ 15287 h 20382"/>
                      <a:gd name="connsiteX97" fmla="*/ 3822 w 20382"/>
                      <a:gd name="connsiteY97" fmla="*/ 15287 h 20382"/>
                      <a:gd name="connsiteX98" fmla="*/ 3822 w 20382"/>
                      <a:gd name="connsiteY98" fmla="*/ 15287 h 20382"/>
                      <a:gd name="connsiteX99" fmla="*/ 3822 w 20382"/>
                      <a:gd name="connsiteY99" fmla="*/ 15287 h 20382"/>
                      <a:gd name="connsiteX100" fmla="*/ 3822 w 20382"/>
                      <a:gd name="connsiteY100" fmla="*/ 15287 h 20382"/>
                      <a:gd name="connsiteX101" fmla="*/ 2548 w 20382"/>
                      <a:gd name="connsiteY101" fmla="*/ 16561 h 20382"/>
                      <a:gd name="connsiteX102" fmla="*/ 2548 w 20382"/>
                      <a:gd name="connsiteY102" fmla="*/ 17835 h 20382"/>
                      <a:gd name="connsiteX103" fmla="*/ 2548 w 20382"/>
                      <a:gd name="connsiteY103" fmla="*/ 17835 h 20382"/>
                      <a:gd name="connsiteX104" fmla="*/ 3822 w 20382"/>
                      <a:gd name="connsiteY104" fmla="*/ 17835 h 20382"/>
                      <a:gd name="connsiteX105" fmla="*/ 5096 w 20382"/>
                      <a:gd name="connsiteY105" fmla="*/ 16561 h 20382"/>
                      <a:gd name="connsiteX106" fmla="*/ 5096 w 20382"/>
                      <a:gd name="connsiteY106" fmla="*/ 16561 h 20382"/>
                      <a:gd name="connsiteX107" fmla="*/ 5096 w 20382"/>
                      <a:gd name="connsiteY107" fmla="*/ 16561 h 20382"/>
                      <a:gd name="connsiteX108" fmla="*/ 5096 w 20382"/>
                      <a:gd name="connsiteY108" fmla="*/ 16561 h 20382"/>
                      <a:gd name="connsiteX109" fmla="*/ 5096 w 20382"/>
                      <a:gd name="connsiteY109" fmla="*/ 17835 h 20382"/>
                      <a:gd name="connsiteX110" fmla="*/ 5096 w 20382"/>
                      <a:gd name="connsiteY110" fmla="*/ 19109 h 20382"/>
                      <a:gd name="connsiteX111" fmla="*/ 6370 w 20382"/>
                      <a:gd name="connsiteY111" fmla="*/ 19109 h 20382"/>
                      <a:gd name="connsiteX112" fmla="*/ 6370 w 20382"/>
                      <a:gd name="connsiteY112" fmla="*/ 17835 h 20382"/>
                      <a:gd name="connsiteX113" fmla="*/ 6370 w 20382"/>
                      <a:gd name="connsiteY113" fmla="*/ 17835 h 20382"/>
                      <a:gd name="connsiteX114" fmla="*/ 7643 w 20382"/>
                      <a:gd name="connsiteY114" fmla="*/ 17835 h 20382"/>
                      <a:gd name="connsiteX115" fmla="*/ 7643 w 20382"/>
                      <a:gd name="connsiteY115" fmla="*/ 17835 h 20382"/>
                      <a:gd name="connsiteX116" fmla="*/ 7643 w 20382"/>
                      <a:gd name="connsiteY116" fmla="*/ 19109 h 20382"/>
                      <a:gd name="connsiteX117" fmla="*/ 7643 w 20382"/>
                      <a:gd name="connsiteY117" fmla="*/ 20383 h 20382"/>
                      <a:gd name="connsiteX118" fmla="*/ 8917 w 20382"/>
                      <a:gd name="connsiteY118" fmla="*/ 20383 h 20382"/>
                      <a:gd name="connsiteX119" fmla="*/ 8917 w 20382"/>
                      <a:gd name="connsiteY119" fmla="*/ 19109 h 20382"/>
                      <a:gd name="connsiteX120" fmla="*/ 8917 w 20382"/>
                      <a:gd name="connsiteY120" fmla="*/ 19109 h 20382"/>
                      <a:gd name="connsiteX121" fmla="*/ 10191 w 20382"/>
                      <a:gd name="connsiteY121" fmla="*/ 19109 h 20382"/>
                      <a:gd name="connsiteX122" fmla="*/ 10191 w 20382"/>
                      <a:gd name="connsiteY122" fmla="*/ 19109 h 20382"/>
                      <a:gd name="connsiteX123" fmla="*/ 10191 w 20382"/>
                      <a:gd name="connsiteY123" fmla="*/ 20383 h 20382"/>
                      <a:gd name="connsiteX124" fmla="*/ 10191 w 20382"/>
                      <a:gd name="connsiteY124" fmla="*/ 20383 h 20382"/>
                      <a:gd name="connsiteX125" fmla="*/ 10191 w 20382"/>
                      <a:gd name="connsiteY125" fmla="*/ 20383 h 20382"/>
                      <a:gd name="connsiteX126" fmla="*/ 10191 w 20382"/>
                      <a:gd name="connsiteY126" fmla="*/ 19109 h 20382"/>
                      <a:gd name="connsiteX127" fmla="*/ 10191 w 20382"/>
                      <a:gd name="connsiteY127" fmla="*/ 19109 h 20382"/>
                      <a:gd name="connsiteX128" fmla="*/ 11465 w 20382"/>
                      <a:gd name="connsiteY128" fmla="*/ 19109 h 20382"/>
                      <a:gd name="connsiteX129" fmla="*/ 11465 w 20382"/>
                      <a:gd name="connsiteY129" fmla="*/ 19109 h 20382"/>
                      <a:gd name="connsiteX130" fmla="*/ 11465 w 20382"/>
                      <a:gd name="connsiteY130" fmla="*/ 20383 h 20382"/>
                      <a:gd name="connsiteX131" fmla="*/ 12739 w 20382"/>
                      <a:gd name="connsiteY131" fmla="*/ 20383 h 20382"/>
                      <a:gd name="connsiteX132" fmla="*/ 12739 w 20382"/>
                      <a:gd name="connsiteY132" fmla="*/ 19109 h 20382"/>
                      <a:gd name="connsiteX133" fmla="*/ 12739 w 20382"/>
                      <a:gd name="connsiteY133" fmla="*/ 17835 h 20382"/>
                      <a:gd name="connsiteX134" fmla="*/ 12739 w 20382"/>
                      <a:gd name="connsiteY134" fmla="*/ 17835 h 20382"/>
                      <a:gd name="connsiteX135" fmla="*/ 14013 w 20382"/>
                      <a:gd name="connsiteY135" fmla="*/ 17835 h 20382"/>
                      <a:gd name="connsiteX136" fmla="*/ 14013 w 20382"/>
                      <a:gd name="connsiteY136" fmla="*/ 17835 h 20382"/>
                      <a:gd name="connsiteX137" fmla="*/ 14013 w 20382"/>
                      <a:gd name="connsiteY137" fmla="*/ 19109 h 20382"/>
                      <a:gd name="connsiteX138" fmla="*/ 15287 w 20382"/>
                      <a:gd name="connsiteY138" fmla="*/ 19109 h 20382"/>
                      <a:gd name="connsiteX139" fmla="*/ 15287 w 20382"/>
                      <a:gd name="connsiteY139" fmla="*/ 17835 h 20382"/>
                      <a:gd name="connsiteX140" fmla="*/ 15287 w 20382"/>
                      <a:gd name="connsiteY140" fmla="*/ 16561 h 20382"/>
                      <a:gd name="connsiteX141" fmla="*/ 15287 w 20382"/>
                      <a:gd name="connsiteY141" fmla="*/ 16561 h 20382"/>
                      <a:gd name="connsiteX142" fmla="*/ 15287 w 20382"/>
                      <a:gd name="connsiteY142" fmla="*/ 16561 h 20382"/>
                      <a:gd name="connsiteX143" fmla="*/ 15287 w 20382"/>
                      <a:gd name="connsiteY143" fmla="*/ 16561 h 20382"/>
                      <a:gd name="connsiteX144" fmla="*/ 16561 w 20382"/>
                      <a:gd name="connsiteY144" fmla="*/ 17835 h 20382"/>
                      <a:gd name="connsiteX145" fmla="*/ 17835 w 20382"/>
                      <a:gd name="connsiteY145" fmla="*/ 17835 h 20382"/>
                      <a:gd name="connsiteX146" fmla="*/ 17835 w 20382"/>
                      <a:gd name="connsiteY146" fmla="*/ 16561 h 20382"/>
                      <a:gd name="connsiteX147" fmla="*/ 16561 w 20382"/>
                      <a:gd name="connsiteY147" fmla="*/ 15287 h 20382"/>
                      <a:gd name="connsiteX148" fmla="*/ 16561 w 20382"/>
                      <a:gd name="connsiteY148" fmla="*/ 15287 h 20382"/>
                      <a:gd name="connsiteX149" fmla="*/ 16561 w 20382"/>
                      <a:gd name="connsiteY149" fmla="*/ 14013 h 20382"/>
                      <a:gd name="connsiteX150" fmla="*/ 16561 w 20382"/>
                      <a:gd name="connsiteY150" fmla="*/ 14013 h 20382"/>
                      <a:gd name="connsiteX151" fmla="*/ 17835 w 20382"/>
                      <a:gd name="connsiteY151" fmla="*/ 14013 h 20382"/>
                      <a:gd name="connsiteX152" fmla="*/ 19109 w 20382"/>
                      <a:gd name="connsiteY152" fmla="*/ 14013 h 20382"/>
                      <a:gd name="connsiteX153" fmla="*/ 19109 w 20382"/>
                      <a:gd name="connsiteY153" fmla="*/ 12739 h 20382"/>
                      <a:gd name="connsiteX154" fmla="*/ 17835 w 20382"/>
                      <a:gd name="connsiteY154" fmla="*/ 12739 h 20382"/>
                      <a:gd name="connsiteX155" fmla="*/ 17835 w 20382"/>
                      <a:gd name="connsiteY155" fmla="*/ 12739 h 20382"/>
                      <a:gd name="connsiteX156" fmla="*/ 17835 w 20382"/>
                      <a:gd name="connsiteY156" fmla="*/ 11465 h 20382"/>
                      <a:gd name="connsiteX157" fmla="*/ 17835 w 20382"/>
                      <a:gd name="connsiteY157" fmla="*/ 11465 h 20382"/>
                      <a:gd name="connsiteX158" fmla="*/ 19109 w 20382"/>
                      <a:gd name="connsiteY158" fmla="*/ 11465 h 20382"/>
                      <a:gd name="connsiteX159" fmla="*/ 20382 w 20382"/>
                      <a:gd name="connsiteY159" fmla="*/ 11465 h 20382"/>
                      <a:gd name="connsiteX160" fmla="*/ 20382 w 20382"/>
                      <a:gd name="connsiteY160" fmla="*/ 11465 h 20382"/>
                      <a:gd name="connsiteX161" fmla="*/ 20382 w 20382"/>
                      <a:gd name="connsiteY161" fmla="*/ 10191 h 20382"/>
                      <a:gd name="connsiteX162" fmla="*/ 19109 w 20382"/>
                      <a:gd name="connsiteY162" fmla="*/ 10191 h 20382"/>
                      <a:gd name="connsiteX163" fmla="*/ 19109 w 20382"/>
                      <a:gd name="connsiteY163" fmla="*/ 10191 h 20382"/>
                      <a:gd name="connsiteX164" fmla="*/ 19109 w 20382"/>
                      <a:gd name="connsiteY164" fmla="*/ 8917 h 20382"/>
                      <a:gd name="connsiteX165" fmla="*/ 19109 w 20382"/>
                      <a:gd name="connsiteY165" fmla="*/ 8917 h 20382"/>
                      <a:gd name="connsiteX166" fmla="*/ 20382 w 20382"/>
                      <a:gd name="connsiteY166" fmla="*/ 8917 h 20382"/>
                      <a:gd name="connsiteX167" fmla="*/ 20382 w 20382"/>
                      <a:gd name="connsiteY167" fmla="*/ 8917 h 20382"/>
                      <a:gd name="connsiteX168" fmla="*/ 19109 w 20382"/>
                      <a:gd name="connsiteY168" fmla="*/ 7643 h 20382"/>
                      <a:gd name="connsiteX169" fmla="*/ 19109 w 20382"/>
                      <a:gd name="connsiteY169" fmla="*/ 7643 h 20382"/>
                      <a:gd name="connsiteX170" fmla="*/ 19109 w 20382"/>
                      <a:gd name="connsiteY170" fmla="*/ 7643 h 20382"/>
                      <a:gd name="connsiteX171" fmla="*/ 19109 w 20382"/>
                      <a:gd name="connsiteY171" fmla="*/ 7643 h 20382"/>
                      <a:gd name="connsiteX172" fmla="*/ 19109 w 20382"/>
                      <a:gd name="connsiteY172" fmla="*/ 7643 h 20382"/>
                      <a:gd name="connsiteX173" fmla="*/ 11465 w 20382"/>
                      <a:gd name="connsiteY173" fmla="*/ 2548 h 20382"/>
                      <a:gd name="connsiteX174" fmla="*/ 11465 w 20382"/>
                      <a:gd name="connsiteY174" fmla="*/ 2548 h 20382"/>
                      <a:gd name="connsiteX175" fmla="*/ 16561 w 20382"/>
                      <a:gd name="connsiteY175" fmla="*/ 3822 h 20382"/>
                      <a:gd name="connsiteX176" fmla="*/ 16561 w 20382"/>
                      <a:gd name="connsiteY176" fmla="*/ 5096 h 20382"/>
                      <a:gd name="connsiteX177" fmla="*/ 14013 w 20382"/>
                      <a:gd name="connsiteY177" fmla="*/ 6370 h 20382"/>
                      <a:gd name="connsiteX178" fmla="*/ 14013 w 20382"/>
                      <a:gd name="connsiteY178" fmla="*/ 6370 h 20382"/>
                      <a:gd name="connsiteX179" fmla="*/ 12739 w 20382"/>
                      <a:gd name="connsiteY179" fmla="*/ 6370 h 20382"/>
                      <a:gd name="connsiteX180" fmla="*/ 12739 w 20382"/>
                      <a:gd name="connsiteY180" fmla="*/ 6370 h 20382"/>
                      <a:gd name="connsiteX181" fmla="*/ 11465 w 20382"/>
                      <a:gd name="connsiteY181" fmla="*/ 2548 h 20382"/>
                      <a:gd name="connsiteX182" fmla="*/ 11465 w 20382"/>
                      <a:gd name="connsiteY182" fmla="*/ 7643 h 20382"/>
                      <a:gd name="connsiteX183" fmla="*/ 12739 w 20382"/>
                      <a:gd name="connsiteY183" fmla="*/ 8917 h 20382"/>
                      <a:gd name="connsiteX184" fmla="*/ 11465 w 20382"/>
                      <a:gd name="connsiteY184" fmla="*/ 10191 h 20382"/>
                      <a:gd name="connsiteX185" fmla="*/ 10191 w 20382"/>
                      <a:gd name="connsiteY185" fmla="*/ 8917 h 20382"/>
                      <a:gd name="connsiteX186" fmla="*/ 11465 w 20382"/>
                      <a:gd name="connsiteY186" fmla="*/ 7643 h 20382"/>
                      <a:gd name="connsiteX187" fmla="*/ 5096 w 20382"/>
                      <a:gd name="connsiteY187" fmla="*/ 7643 h 20382"/>
                      <a:gd name="connsiteX188" fmla="*/ 7643 w 20382"/>
                      <a:gd name="connsiteY188" fmla="*/ 3822 h 20382"/>
                      <a:gd name="connsiteX189" fmla="*/ 7643 w 20382"/>
                      <a:gd name="connsiteY189" fmla="*/ 3822 h 20382"/>
                      <a:gd name="connsiteX190" fmla="*/ 8917 w 20382"/>
                      <a:gd name="connsiteY190" fmla="*/ 6370 h 20382"/>
                      <a:gd name="connsiteX191" fmla="*/ 8917 w 20382"/>
                      <a:gd name="connsiteY191" fmla="*/ 6370 h 20382"/>
                      <a:gd name="connsiteX192" fmla="*/ 7643 w 20382"/>
                      <a:gd name="connsiteY192" fmla="*/ 7643 h 20382"/>
                      <a:gd name="connsiteX193" fmla="*/ 7643 w 20382"/>
                      <a:gd name="connsiteY193" fmla="*/ 7643 h 20382"/>
                      <a:gd name="connsiteX194" fmla="*/ 5096 w 20382"/>
                      <a:gd name="connsiteY194" fmla="*/ 7643 h 20382"/>
                      <a:gd name="connsiteX195" fmla="*/ 5096 w 20382"/>
                      <a:gd name="connsiteY195" fmla="*/ 7643 h 20382"/>
                      <a:gd name="connsiteX196" fmla="*/ 7643 w 20382"/>
                      <a:gd name="connsiteY196" fmla="*/ 14013 h 20382"/>
                      <a:gd name="connsiteX197" fmla="*/ 5096 w 20382"/>
                      <a:gd name="connsiteY197" fmla="*/ 10191 h 20382"/>
                      <a:gd name="connsiteX198" fmla="*/ 5096 w 20382"/>
                      <a:gd name="connsiteY198" fmla="*/ 10191 h 20382"/>
                      <a:gd name="connsiteX199" fmla="*/ 5096 w 20382"/>
                      <a:gd name="connsiteY199" fmla="*/ 10191 h 20382"/>
                      <a:gd name="connsiteX200" fmla="*/ 7643 w 20382"/>
                      <a:gd name="connsiteY200" fmla="*/ 10191 h 20382"/>
                      <a:gd name="connsiteX201" fmla="*/ 7643 w 20382"/>
                      <a:gd name="connsiteY201" fmla="*/ 10191 h 20382"/>
                      <a:gd name="connsiteX202" fmla="*/ 7643 w 20382"/>
                      <a:gd name="connsiteY202" fmla="*/ 11465 h 20382"/>
                      <a:gd name="connsiteX203" fmla="*/ 7643 w 20382"/>
                      <a:gd name="connsiteY203" fmla="*/ 11465 h 20382"/>
                      <a:gd name="connsiteX204" fmla="*/ 7643 w 20382"/>
                      <a:gd name="connsiteY204" fmla="*/ 14013 h 20382"/>
                      <a:gd name="connsiteX205" fmla="*/ 7643 w 20382"/>
                      <a:gd name="connsiteY205" fmla="*/ 14013 h 20382"/>
                      <a:gd name="connsiteX206" fmla="*/ 15287 w 20382"/>
                      <a:gd name="connsiteY206" fmla="*/ 14013 h 20382"/>
                      <a:gd name="connsiteX207" fmla="*/ 12739 w 20382"/>
                      <a:gd name="connsiteY207" fmla="*/ 15287 h 20382"/>
                      <a:gd name="connsiteX208" fmla="*/ 10191 w 20382"/>
                      <a:gd name="connsiteY208" fmla="*/ 15287 h 20382"/>
                      <a:gd name="connsiteX209" fmla="*/ 10191 w 20382"/>
                      <a:gd name="connsiteY209" fmla="*/ 15287 h 20382"/>
                      <a:gd name="connsiteX210" fmla="*/ 11465 w 20382"/>
                      <a:gd name="connsiteY210" fmla="*/ 12739 h 20382"/>
                      <a:gd name="connsiteX211" fmla="*/ 11465 w 20382"/>
                      <a:gd name="connsiteY211" fmla="*/ 12739 h 20382"/>
                      <a:gd name="connsiteX212" fmla="*/ 12739 w 20382"/>
                      <a:gd name="connsiteY212" fmla="*/ 12739 h 20382"/>
                      <a:gd name="connsiteX213" fmla="*/ 12739 w 20382"/>
                      <a:gd name="connsiteY213" fmla="*/ 12739 h 20382"/>
                      <a:gd name="connsiteX214" fmla="*/ 12739 w 20382"/>
                      <a:gd name="connsiteY214" fmla="*/ 12739 h 20382"/>
                      <a:gd name="connsiteX215" fmla="*/ 15287 w 20382"/>
                      <a:gd name="connsiteY215" fmla="*/ 14013 h 20382"/>
                      <a:gd name="connsiteX216" fmla="*/ 15287 w 20382"/>
                      <a:gd name="connsiteY216" fmla="*/ 14013 h 20382"/>
                      <a:gd name="connsiteX217" fmla="*/ 17835 w 20382"/>
                      <a:gd name="connsiteY217" fmla="*/ 11465 h 20382"/>
                      <a:gd name="connsiteX218" fmla="*/ 15287 w 20382"/>
                      <a:gd name="connsiteY218" fmla="*/ 10191 h 20382"/>
                      <a:gd name="connsiteX219" fmla="*/ 15287 w 20382"/>
                      <a:gd name="connsiteY219" fmla="*/ 10191 h 20382"/>
                      <a:gd name="connsiteX220" fmla="*/ 15287 w 20382"/>
                      <a:gd name="connsiteY220" fmla="*/ 8917 h 20382"/>
                      <a:gd name="connsiteX221" fmla="*/ 15287 w 20382"/>
                      <a:gd name="connsiteY221" fmla="*/ 8917 h 20382"/>
                      <a:gd name="connsiteX222" fmla="*/ 17835 w 20382"/>
                      <a:gd name="connsiteY222" fmla="*/ 7643 h 20382"/>
                      <a:gd name="connsiteX223" fmla="*/ 19109 w 20382"/>
                      <a:gd name="connsiteY223" fmla="*/ 7643 h 20382"/>
                      <a:gd name="connsiteX224" fmla="*/ 19109 w 20382"/>
                      <a:gd name="connsiteY224" fmla="*/ 7643 h 20382"/>
                      <a:gd name="connsiteX225" fmla="*/ 17835 w 20382"/>
                      <a:gd name="connsiteY225" fmla="*/ 11465 h 20382"/>
                      <a:gd name="connsiteX226" fmla="*/ 17835 w 20382"/>
                      <a:gd name="connsiteY226" fmla="*/ 11465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7643"/>
                        </a:moveTo>
                        <a:lnTo>
                          <a:pt x="19109" y="7643"/>
                        </a:lnTo>
                        <a:cubicBezTo>
                          <a:pt x="20382" y="7643"/>
                          <a:pt x="20382" y="6370"/>
                          <a:pt x="20382" y="6370"/>
                        </a:cubicBezTo>
                        <a:cubicBezTo>
                          <a:pt x="20382" y="6370"/>
                          <a:pt x="20382" y="6370"/>
                          <a:pt x="19109" y="6370"/>
                        </a:cubicBezTo>
                        <a:lnTo>
                          <a:pt x="19109" y="7643"/>
                        </a:lnTo>
                        <a:cubicBezTo>
                          <a:pt x="19109" y="6370"/>
                          <a:pt x="19109" y="6370"/>
                          <a:pt x="19109" y="7643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cubicBezTo>
                          <a:pt x="17835" y="6370"/>
                          <a:pt x="17835" y="6370"/>
                          <a:pt x="17835" y="6370"/>
                        </a:cubicBezTo>
                        <a:lnTo>
                          <a:pt x="19109" y="6370"/>
                        </a:lnTo>
                        <a:cubicBezTo>
                          <a:pt x="19109" y="6370"/>
                          <a:pt x="19109" y="6370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7835" y="2548"/>
                          <a:pt x="17835" y="2548"/>
                        </a:cubicBezTo>
                        <a:cubicBezTo>
                          <a:pt x="17835" y="2548"/>
                          <a:pt x="16561" y="2548"/>
                          <a:pt x="16561" y="2548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5287" y="1274"/>
                          <a:pt x="15287" y="1274"/>
                        </a:cubicBezTo>
                        <a:cubicBezTo>
                          <a:pt x="15287" y="1274"/>
                          <a:pt x="14013" y="1274"/>
                          <a:pt x="14013" y="1274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4013" y="2548"/>
                        </a:cubicBezTo>
                        <a:cubicBezTo>
                          <a:pt x="14013" y="2548"/>
                          <a:pt x="14013" y="2548"/>
                          <a:pt x="12739" y="2548"/>
                        </a:cubicBezTo>
                        <a:cubicBezTo>
                          <a:pt x="12739" y="2548"/>
                          <a:pt x="12739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0"/>
                          <a:pt x="12739" y="0"/>
                        </a:cubicBezTo>
                        <a:lnTo>
                          <a:pt x="12739" y="0"/>
                        </a:lnTo>
                        <a:cubicBezTo>
                          <a:pt x="12739" y="0"/>
                          <a:pt x="11465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1465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8917" y="1274"/>
                        </a:cubicBezTo>
                        <a:cubicBezTo>
                          <a:pt x="8917" y="1274"/>
                          <a:pt x="8917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7643" y="0"/>
                        </a:cubicBezTo>
                        <a:cubicBezTo>
                          <a:pt x="7643" y="0"/>
                          <a:pt x="7643" y="0"/>
                          <a:pt x="7643" y="1274"/>
                        </a:cubicBezTo>
                        <a:lnTo>
                          <a:pt x="7643" y="2548"/>
                        </a:lnTo>
                        <a:cubicBezTo>
                          <a:pt x="7643" y="2548"/>
                          <a:pt x="7643" y="2548"/>
                          <a:pt x="7643" y="2548"/>
                        </a:cubicBezTo>
                        <a:cubicBezTo>
                          <a:pt x="7643" y="2548"/>
                          <a:pt x="7643" y="2548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6370" y="1274"/>
                        </a:lnTo>
                        <a:cubicBezTo>
                          <a:pt x="6370" y="1274"/>
                          <a:pt x="6370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3822"/>
                        </a:ln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lnTo>
                          <a:pt x="3822" y="2548"/>
                        </a:lnTo>
                        <a:cubicBezTo>
                          <a:pt x="3822" y="2548"/>
                          <a:pt x="2548" y="2548"/>
                          <a:pt x="2548" y="2548"/>
                        </a:cubicBezTo>
                        <a:lnTo>
                          <a:pt x="2548" y="2548"/>
                        </a:lnTo>
                        <a:cubicBezTo>
                          <a:pt x="2548" y="2548"/>
                          <a:pt x="2548" y="3822"/>
                          <a:pt x="2548" y="3822"/>
                        </a:cubicBez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1274" y="5096"/>
                          <a:pt x="1274" y="5096"/>
                        </a:cubicBezTo>
                        <a:cubicBezTo>
                          <a:pt x="1274" y="5096"/>
                          <a:pt x="1274" y="6370"/>
                          <a:pt x="1274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ubicBezTo>
                          <a:pt x="2548" y="6370"/>
                          <a:pt x="2548" y="6370"/>
                          <a:pt x="2548" y="7643"/>
                        </a:cubicBezTo>
                        <a:cubicBezTo>
                          <a:pt x="2548" y="7643"/>
                          <a:pt x="2548" y="7643"/>
                          <a:pt x="2548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0" y="7643"/>
                          <a:pt x="0" y="7643"/>
                        </a:cubicBezTo>
                        <a:cubicBezTo>
                          <a:pt x="0" y="7643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8917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1465"/>
                        </a:cubicBezTo>
                        <a:cubicBezTo>
                          <a:pt x="1274" y="11465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2739"/>
                        </a:cubicBezTo>
                        <a:cubicBezTo>
                          <a:pt x="0" y="12739"/>
                          <a:pt x="0" y="12739"/>
                          <a:pt x="1274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2739"/>
                        </a:cubicBezTo>
                        <a:cubicBezTo>
                          <a:pt x="2548" y="12739"/>
                          <a:pt x="2548" y="12739"/>
                          <a:pt x="2548" y="14013"/>
                        </a:cubicBezTo>
                        <a:cubicBezTo>
                          <a:pt x="2548" y="14013"/>
                          <a:pt x="2548" y="14013"/>
                          <a:pt x="2548" y="14013"/>
                        </a:cubicBezTo>
                        <a:lnTo>
                          <a:pt x="1274" y="14013"/>
                        </a:lnTo>
                        <a:cubicBezTo>
                          <a:pt x="1274" y="14013"/>
                          <a:pt x="1274" y="14013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lnTo>
                          <a:pt x="2548" y="16561"/>
                        </a:lnTo>
                        <a:cubicBezTo>
                          <a:pt x="2548" y="16561"/>
                          <a:pt x="2548" y="17835"/>
                          <a:pt x="2548" y="17835"/>
                        </a:cubicBezTo>
                        <a:lnTo>
                          <a:pt x="2548" y="17835"/>
                        </a:lnTo>
                        <a:cubicBezTo>
                          <a:pt x="2548" y="17835"/>
                          <a:pt x="3822" y="17835"/>
                          <a:pt x="3822" y="17835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9109"/>
                          <a:pt x="5096" y="19109"/>
                        </a:cubicBezTo>
                        <a:cubicBezTo>
                          <a:pt x="5096" y="19109"/>
                          <a:pt x="6370" y="19109"/>
                          <a:pt x="6370" y="19109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6370" y="17835"/>
                          <a:pt x="7643" y="17835"/>
                        </a:cubicBezTo>
                        <a:cubicBezTo>
                          <a:pt x="7643" y="17835"/>
                          <a:pt x="7643" y="17835"/>
                          <a:pt x="7643" y="17835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20383"/>
                          <a:pt x="7643" y="20383"/>
                        </a:cubicBezTo>
                        <a:cubicBezTo>
                          <a:pt x="7643" y="20383"/>
                          <a:pt x="8917" y="20383"/>
                          <a:pt x="8917" y="20383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20383"/>
                        </a:lnTo>
                        <a:cubicBezTo>
                          <a:pt x="10191" y="20383"/>
                          <a:pt x="10191" y="20383"/>
                          <a:pt x="10191" y="20383"/>
                        </a:cubicBezTo>
                        <a:cubicBezTo>
                          <a:pt x="10191" y="20383"/>
                          <a:pt x="10191" y="20383"/>
                          <a:pt x="10191" y="20383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1465" y="19109"/>
                        </a:cubicBezTo>
                        <a:cubicBezTo>
                          <a:pt x="11465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2739" y="20383"/>
                        </a:cubicBezTo>
                        <a:cubicBezTo>
                          <a:pt x="14013" y="20383"/>
                          <a:pt x="12739" y="20383"/>
                          <a:pt x="12739" y="19109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2739" y="17835"/>
                        </a:cubicBezTo>
                        <a:cubicBezTo>
                          <a:pt x="12739" y="17835"/>
                          <a:pt x="12739" y="17835"/>
                          <a:pt x="14013" y="17835"/>
                        </a:cubicBezTo>
                        <a:cubicBezTo>
                          <a:pt x="14013" y="17835"/>
                          <a:pt x="14013" y="17835"/>
                          <a:pt x="14013" y="17835"/>
                        </a:cubicBezTo>
                        <a:lnTo>
                          <a:pt x="14013" y="19109"/>
                        </a:lnTo>
                        <a:cubicBezTo>
                          <a:pt x="14013" y="19109"/>
                          <a:pt x="14013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6561" y="17835"/>
                        </a:lnTo>
                        <a:cubicBezTo>
                          <a:pt x="16561" y="17835"/>
                          <a:pt x="17835" y="17835"/>
                          <a:pt x="17835" y="17835"/>
                        </a:cubicBezTo>
                        <a:cubicBezTo>
                          <a:pt x="17835" y="17835"/>
                          <a:pt x="17835" y="16561"/>
                          <a:pt x="17835" y="16561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5287"/>
                          <a:pt x="16561" y="15287"/>
                        </a:cubicBezTo>
                        <a:cubicBezTo>
                          <a:pt x="16561" y="15287"/>
                          <a:pt x="16561" y="15287"/>
                          <a:pt x="16561" y="14013"/>
                        </a:cubicBezTo>
                        <a:cubicBezTo>
                          <a:pt x="16561" y="14013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9109" y="14013"/>
                          <a:pt x="19109" y="14013"/>
                        </a:cubicBezTo>
                        <a:cubicBezTo>
                          <a:pt x="19109" y="14013"/>
                          <a:pt x="19109" y="12739"/>
                          <a:pt x="19109" y="12739"/>
                        </a:cubicBezTo>
                        <a:lnTo>
                          <a:pt x="17835" y="12739"/>
                        </a:ln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ubicBezTo>
                          <a:pt x="17835" y="11465"/>
                          <a:pt x="17835" y="11465"/>
                          <a:pt x="17835" y="11465"/>
                        </a:cubicBezTo>
                        <a:lnTo>
                          <a:pt x="19109" y="11465"/>
                        </a:lnTo>
                        <a:cubicBezTo>
                          <a:pt x="19109" y="11465"/>
                          <a:pt x="20382" y="11465"/>
                          <a:pt x="20382" y="11465"/>
                        </a:cubicBezTo>
                        <a:lnTo>
                          <a:pt x="20382" y="11465"/>
                        </a:lnTo>
                        <a:cubicBezTo>
                          <a:pt x="20382" y="11465"/>
                          <a:pt x="20382" y="10191"/>
                          <a:pt x="20382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20382" y="8917"/>
                        </a:lnTo>
                        <a:cubicBezTo>
                          <a:pt x="20382" y="8917"/>
                          <a:pt x="20382" y="8917"/>
                          <a:pt x="20382" y="8917"/>
                        </a:cubicBezTo>
                        <a:cubicBezTo>
                          <a:pt x="20382" y="8917"/>
                          <a:pt x="20382" y="7643"/>
                          <a:pt x="19109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lose/>
                        <a:moveTo>
                          <a:pt x="11465" y="2548"/>
                        </a:moveTo>
                        <a:cubicBezTo>
                          <a:pt x="11465" y="2548"/>
                          <a:pt x="11465" y="2548"/>
                          <a:pt x="11465" y="2548"/>
                        </a:cubicBezTo>
                        <a:cubicBezTo>
                          <a:pt x="14013" y="2548"/>
                          <a:pt x="15287" y="2548"/>
                          <a:pt x="16561" y="3822"/>
                        </a:cubicBezTo>
                        <a:cubicBezTo>
                          <a:pt x="16561" y="3822"/>
                          <a:pt x="16561" y="3822"/>
                          <a:pt x="16561" y="5096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4013" y="6370"/>
                          <a:pt x="14013" y="6370"/>
                        </a:cubicBezTo>
                        <a:cubicBezTo>
                          <a:pt x="14013" y="6370"/>
                          <a:pt x="12739" y="6370"/>
                          <a:pt x="12739" y="6370"/>
                        </a:cubicBezTo>
                        <a:cubicBezTo>
                          <a:pt x="12739" y="6370"/>
                          <a:pt x="12739" y="6370"/>
                          <a:pt x="12739" y="6370"/>
                        </a:cubicBezTo>
                        <a:lnTo>
                          <a:pt x="11465" y="2548"/>
                        </a:lnTo>
                        <a:close/>
                        <a:moveTo>
                          <a:pt x="11465" y="7643"/>
                        </a:moveTo>
                        <a:cubicBezTo>
                          <a:pt x="12739" y="7643"/>
                          <a:pt x="12739" y="7643"/>
                          <a:pt x="12739" y="8917"/>
                        </a:cubicBezTo>
                        <a:cubicBezTo>
                          <a:pt x="12739" y="10191"/>
                          <a:pt x="12739" y="10191"/>
                          <a:pt x="11465" y="10191"/>
                        </a:cubicBezTo>
                        <a:cubicBezTo>
                          <a:pt x="10191" y="10191"/>
                          <a:pt x="10191" y="10191"/>
                          <a:pt x="10191" y="8917"/>
                        </a:cubicBezTo>
                        <a:cubicBezTo>
                          <a:pt x="10191" y="7643"/>
                          <a:pt x="10191" y="7643"/>
                          <a:pt x="11465" y="7643"/>
                        </a:cubicBezTo>
                        <a:close/>
                        <a:moveTo>
                          <a:pt x="5096" y="7643"/>
                        </a:moveTo>
                        <a:cubicBezTo>
                          <a:pt x="5096" y="6370"/>
                          <a:pt x="6370" y="5096"/>
                          <a:pt x="7643" y="3822"/>
                        </a:cubicBezTo>
                        <a:cubicBezTo>
                          <a:pt x="7643" y="3822"/>
                          <a:pt x="7643" y="3822"/>
                          <a:pt x="7643" y="3822"/>
                        </a:cubicBezTo>
                        <a:lnTo>
                          <a:pt x="8917" y="6370"/>
                        </a:lnTo>
                        <a:cubicBezTo>
                          <a:pt x="8917" y="6370"/>
                          <a:pt x="8917" y="6370"/>
                          <a:pt x="8917" y="6370"/>
                        </a:cubicBezTo>
                        <a:cubicBezTo>
                          <a:pt x="8917" y="6370"/>
                          <a:pt x="8917" y="6370"/>
                          <a:pt x="7643" y="7643"/>
                        </a:cubicBezTo>
                        <a:cubicBezTo>
                          <a:pt x="7643" y="7643"/>
                          <a:pt x="7643" y="7643"/>
                          <a:pt x="7643" y="7643"/>
                        </a:cubicBezTo>
                        <a:lnTo>
                          <a:pt x="5096" y="7643"/>
                        </a:lnTo>
                        <a:cubicBezTo>
                          <a:pt x="5096" y="7643"/>
                          <a:pt x="5096" y="7643"/>
                          <a:pt x="5096" y="7643"/>
                        </a:cubicBezTo>
                        <a:close/>
                        <a:moveTo>
                          <a:pt x="7643" y="14013"/>
                        </a:moveTo>
                        <a:cubicBezTo>
                          <a:pt x="6370" y="12739"/>
                          <a:pt x="5096" y="11465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lnTo>
                          <a:pt x="7643" y="10191"/>
                        </a:lnTo>
                        <a:cubicBezTo>
                          <a:pt x="7643" y="10191"/>
                          <a:pt x="7643" y="10191"/>
                          <a:pt x="7643" y="10191"/>
                        </a:cubicBezTo>
                        <a:cubicBezTo>
                          <a:pt x="7643" y="10191"/>
                          <a:pt x="7643" y="11465"/>
                          <a:pt x="7643" y="11465"/>
                        </a:cubicBezTo>
                        <a:cubicBezTo>
                          <a:pt x="7643" y="11465"/>
                          <a:pt x="7643" y="11465"/>
                          <a:pt x="7643" y="11465"/>
                        </a:cubicBezTo>
                        <a:lnTo>
                          <a:pt x="7643" y="14013"/>
                        </a:lnTo>
                        <a:cubicBezTo>
                          <a:pt x="8917" y="15287"/>
                          <a:pt x="7643" y="15287"/>
                          <a:pt x="7643" y="14013"/>
                        </a:cubicBezTo>
                        <a:close/>
                        <a:moveTo>
                          <a:pt x="15287" y="14013"/>
                        </a:moveTo>
                        <a:cubicBezTo>
                          <a:pt x="14013" y="14013"/>
                          <a:pt x="14013" y="15287"/>
                          <a:pt x="12739" y="15287"/>
                        </a:cubicBezTo>
                        <a:cubicBezTo>
                          <a:pt x="11465" y="15287"/>
                          <a:pt x="11465" y="15287"/>
                          <a:pt x="10191" y="15287"/>
                        </a:cubicBezTo>
                        <a:cubicBezTo>
                          <a:pt x="10191" y="15287"/>
                          <a:pt x="10191" y="15287"/>
                          <a:pt x="10191" y="15287"/>
                        </a:cubicBezTo>
                        <a:lnTo>
                          <a:pt x="11465" y="12739"/>
                        </a:lnTo>
                        <a:cubicBezTo>
                          <a:pt x="11465" y="12739"/>
                          <a:pt x="11465" y="12739"/>
                          <a:pt x="11465" y="12739"/>
                        </a:cubicBezTo>
                        <a:cubicBezTo>
                          <a:pt x="11465" y="12739"/>
                          <a:pt x="11465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lnTo>
                          <a:pt x="15287" y="14013"/>
                        </a:lnTo>
                        <a:cubicBezTo>
                          <a:pt x="16561" y="14013"/>
                          <a:pt x="16561" y="14013"/>
                          <a:pt x="15287" y="14013"/>
                        </a:cubicBezTo>
                        <a:close/>
                        <a:moveTo>
                          <a:pt x="17835" y="11465"/>
                        </a:moveTo>
                        <a:lnTo>
                          <a:pt x="15287" y="10191"/>
                        </a:lnTo>
                        <a:cubicBezTo>
                          <a:pt x="15287" y="10191"/>
                          <a:pt x="15287" y="10191"/>
                          <a:pt x="15287" y="10191"/>
                        </a:cubicBezTo>
                        <a:cubicBezTo>
                          <a:pt x="15287" y="10191"/>
                          <a:pt x="15287" y="8917"/>
                          <a:pt x="15287" y="8917"/>
                        </a:cubicBezTo>
                        <a:cubicBezTo>
                          <a:pt x="15287" y="8917"/>
                          <a:pt x="15287" y="8917"/>
                          <a:pt x="15287" y="8917"/>
                        </a:cubicBezTo>
                        <a:lnTo>
                          <a:pt x="17835" y="7643"/>
                        </a:lnTo>
                        <a:cubicBezTo>
                          <a:pt x="17835" y="7643"/>
                          <a:pt x="17835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8917"/>
                          <a:pt x="19109" y="10191"/>
                          <a:pt x="17835" y="11465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7B60E4C8-C570-4569-9B3C-9DC729055BF8}"/>
                      </a:ext>
                    </a:extLst>
                  </p:cNvPr>
                  <p:cNvSpPr/>
                  <p:nvPr/>
                </p:nvSpPr>
                <p:spPr>
                  <a:xfrm>
                    <a:off x="2470977" y="1141954"/>
                    <a:ext cx="13305" cy="12739"/>
                  </a:xfrm>
                  <a:custGeom>
                    <a:avLst/>
                    <a:gdLst>
                      <a:gd name="connsiteX0" fmla="*/ 13305 w 13305"/>
                      <a:gd name="connsiteY0" fmla="*/ 8917 h 12739"/>
                      <a:gd name="connsiteX1" fmla="*/ 13305 w 13305"/>
                      <a:gd name="connsiteY1" fmla="*/ 8917 h 12739"/>
                      <a:gd name="connsiteX2" fmla="*/ 13305 w 13305"/>
                      <a:gd name="connsiteY2" fmla="*/ 8917 h 12739"/>
                      <a:gd name="connsiteX3" fmla="*/ 13305 w 13305"/>
                      <a:gd name="connsiteY3" fmla="*/ 8917 h 12739"/>
                      <a:gd name="connsiteX4" fmla="*/ 13305 w 13305"/>
                      <a:gd name="connsiteY4" fmla="*/ 7643 h 12739"/>
                      <a:gd name="connsiteX5" fmla="*/ 13305 w 13305"/>
                      <a:gd name="connsiteY5" fmla="*/ 7643 h 12739"/>
                      <a:gd name="connsiteX6" fmla="*/ 13305 w 13305"/>
                      <a:gd name="connsiteY6" fmla="*/ 7643 h 12739"/>
                      <a:gd name="connsiteX7" fmla="*/ 13305 w 13305"/>
                      <a:gd name="connsiteY7" fmla="*/ 7643 h 12739"/>
                      <a:gd name="connsiteX8" fmla="*/ 13305 w 13305"/>
                      <a:gd name="connsiteY8" fmla="*/ 7643 h 12739"/>
                      <a:gd name="connsiteX9" fmla="*/ 13305 w 13305"/>
                      <a:gd name="connsiteY9" fmla="*/ 6370 h 12739"/>
                      <a:gd name="connsiteX10" fmla="*/ 13305 w 13305"/>
                      <a:gd name="connsiteY10" fmla="*/ 6370 h 12739"/>
                      <a:gd name="connsiteX11" fmla="*/ 13305 w 13305"/>
                      <a:gd name="connsiteY11" fmla="*/ 6370 h 12739"/>
                      <a:gd name="connsiteX12" fmla="*/ 13305 w 13305"/>
                      <a:gd name="connsiteY12" fmla="*/ 6370 h 12739"/>
                      <a:gd name="connsiteX13" fmla="*/ 13305 w 13305"/>
                      <a:gd name="connsiteY13" fmla="*/ 6370 h 12739"/>
                      <a:gd name="connsiteX14" fmla="*/ 13305 w 13305"/>
                      <a:gd name="connsiteY14" fmla="*/ 5096 h 12739"/>
                      <a:gd name="connsiteX15" fmla="*/ 13305 w 13305"/>
                      <a:gd name="connsiteY15" fmla="*/ 5096 h 12739"/>
                      <a:gd name="connsiteX16" fmla="*/ 13305 w 13305"/>
                      <a:gd name="connsiteY16" fmla="*/ 5096 h 12739"/>
                      <a:gd name="connsiteX17" fmla="*/ 13305 w 13305"/>
                      <a:gd name="connsiteY17" fmla="*/ 5096 h 12739"/>
                      <a:gd name="connsiteX18" fmla="*/ 13305 w 13305"/>
                      <a:gd name="connsiteY18" fmla="*/ 5096 h 12739"/>
                      <a:gd name="connsiteX19" fmla="*/ 13305 w 13305"/>
                      <a:gd name="connsiteY19" fmla="*/ 3822 h 12739"/>
                      <a:gd name="connsiteX20" fmla="*/ 13305 w 13305"/>
                      <a:gd name="connsiteY20" fmla="*/ 3822 h 12739"/>
                      <a:gd name="connsiteX21" fmla="*/ 13305 w 13305"/>
                      <a:gd name="connsiteY21" fmla="*/ 2548 h 12739"/>
                      <a:gd name="connsiteX22" fmla="*/ 12031 w 13305"/>
                      <a:gd name="connsiteY22" fmla="*/ 2548 h 12739"/>
                      <a:gd name="connsiteX23" fmla="*/ 12031 w 13305"/>
                      <a:gd name="connsiteY23" fmla="*/ 2548 h 12739"/>
                      <a:gd name="connsiteX24" fmla="*/ 12031 w 13305"/>
                      <a:gd name="connsiteY24" fmla="*/ 2548 h 12739"/>
                      <a:gd name="connsiteX25" fmla="*/ 12031 w 13305"/>
                      <a:gd name="connsiteY25" fmla="*/ 2548 h 12739"/>
                      <a:gd name="connsiteX26" fmla="*/ 12031 w 13305"/>
                      <a:gd name="connsiteY26" fmla="*/ 1274 h 12739"/>
                      <a:gd name="connsiteX27" fmla="*/ 10757 w 13305"/>
                      <a:gd name="connsiteY27" fmla="*/ 1274 h 12739"/>
                      <a:gd name="connsiteX28" fmla="*/ 10757 w 13305"/>
                      <a:gd name="connsiteY28" fmla="*/ 1274 h 12739"/>
                      <a:gd name="connsiteX29" fmla="*/ 9484 w 13305"/>
                      <a:gd name="connsiteY29" fmla="*/ 1274 h 12739"/>
                      <a:gd name="connsiteX30" fmla="*/ 9484 w 13305"/>
                      <a:gd name="connsiteY30" fmla="*/ 1274 h 12739"/>
                      <a:gd name="connsiteX31" fmla="*/ 9484 w 13305"/>
                      <a:gd name="connsiteY31" fmla="*/ 1274 h 12739"/>
                      <a:gd name="connsiteX32" fmla="*/ 9484 w 13305"/>
                      <a:gd name="connsiteY32" fmla="*/ 1274 h 12739"/>
                      <a:gd name="connsiteX33" fmla="*/ 9484 w 13305"/>
                      <a:gd name="connsiteY33" fmla="*/ 1274 h 12739"/>
                      <a:gd name="connsiteX34" fmla="*/ 8210 w 13305"/>
                      <a:gd name="connsiteY34" fmla="*/ 1274 h 12739"/>
                      <a:gd name="connsiteX35" fmla="*/ 8210 w 13305"/>
                      <a:gd name="connsiteY35" fmla="*/ 0 h 12739"/>
                      <a:gd name="connsiteX36" fmla="*/ 8210 w 13305"/>
                      <a:gd name="connsiteY36" fmla="*/ 0 h 12739"/>
                      <a:gd name="connsiteX37" fmla="*/ 8210 w 13305"/>
                      <a:gd name="connsiteY37" fmla="*/ 0 h 12739"/>
                      <a:gd name="connsiteX38" fmla="*/ 8210 w 13305"/>
                      <a:gd name="connsiteY38" fmla="*/ 1274 h 12739"/>
                      <a:gd name="connsiteX39" fmla="*/ 6936 w 13305"/>
                      <a:gd name="connsiteY39" fmla="*/ 1274 h 12739"/>
                      <a:gd name="connsiteX40" fmla="*/ 6936 w 13305"/>
                      <a:gd name="connsiteY40" fmla="*/ 0 h 12739"/>
                      <a:gd name="connsiteX41" fmla="*/ 6936 w 13305"/>
                      <a:gd name="connsiteY41" fmla="*/ 0 h 12739"/>
                      <a:gd name="connsiteX42" fmla="*/ 6936 w 13305"/>
                      <a:gd name="connsiteY42" fmla="*/ 0 h 12739"/>
                      <a:gd name="connsiteX43" fmla="*/ 6936 w 13305"/>
                      <a:gd name="connsiteY43" fmla="*/ 1274 h 12739"/>
                      <a:gd name="connsiteX44" fmla="*/ 5662 w 13305"/>
                      <a:gd name="connsiteY44" fmla="*/ 1274 h 12739"/>
                      <a:gd name="connsiteX45" fmla="*/ 5662 w 13305"/>
                      <a:gd name="connsiteY45" fmla="*/ 1274 h 12739"/>
                      <a:gd name="connsiteX46" fmla="*/ 5662 w 13305"/>
                      <a:gd name="connsiteY46" fmla="*/ 1274 h 12739"/>
                      <a:gd name="connsiteX47" fmla="*/ 5662 w 13305"/>
                      <a:gd name="connsiteY47" fmla="*/ 1274 h 12739"/>
                      <a:gd name="connsiteX48" fmla="*/ 5662 w 13305"/>
                      <a:gd name="connsiteY48" fmla="*/ 1274 h 12739"/>
                      <a:gd name="connsiteX49" fmla="*/ 4388 w 13305"/>
                      <a:gd name="connsiteY49" fmla="*/ 1274 h 12739"/>
                      <a:gd name="connsiteX50" fmla="*/ 4388 w 13305"/>
                      <a:gd name="connsiteY50" fmla="*/ 1274 h 12739"/>
                      <a:gd name="connsiteX51" fmla="*/ 3114 w 13305"/>
                      <a:gd name="connsiteY51" fmla="*/ 1274 h 12739"/>
                      <a:gd name="connsiteX52" fmla="*/ 3114 w 13305"/>
                      <a:gd name="connsiteY52" fmla="*/ 2548 h 12739"/>
                      <a:gd name="connsiteX53" fmla="*/ 3114 w 13305"/>
                      <a:gd name="connsiteY53" fmla="*/ 2548 h 12739"/>
                      <a:gd name="connsiteX54" fmla="*/ 3114 w 13305"/>
                      <a:gd name="connsiteY54" fmla="*/ 2548 h 12739"/>
                      <a:gd name="connsiteX55" fmla="*/ 3114 w 13305"/>
                      <a:gd name="connsiteY55" fmla="*/ 2548 h 12739"/>
                      <a:gd name="connsiteX56" fmla="*/ 1840 w 13305"/>
                      <a:gd name="connsiteY56" fmla="*/ 2548 h 12739"/>
                      <a:gd name="connsiteX57" fmla="*/ 1840 w 13305"/>
                      <a:gd name="connsiteY57" fmla="*/ 3822 h 12739"/>
                      <a:gd name="connsiteX58" fmla="*/ 1840 w 13305"/>
                      <a:gd name="connsiteY58" fmla="*/ 3822 h 12739"/>
                      <a:gd name="connsiteX59" fmla="*/ 1840 w 13305"/>
                      <a:gd name="connsiteY59" fmla="*/ 5096 h 12739"/>
                      <a:gd name="connsiteX60" fmla="*/ 1840 w 13305"/>
                      <a:gd name="connsiteY60" fmla="*/ 5096 h 12739"/>
                      <a:gd name="connsiteX61" fmla="*/ 1840 w 13305"/>
                      <a:gd name="connsiteY61" fmla="*/ 5096 h 12739"/>
                      <a:gd name="connsiteX62" fmla="*/ 1840 w 13305"/>
                      <a:gd name="connsiteY62" fmla="*/ 5096 h 12739"/>
                      <a:gd name="connsiteX63" fmla="*/ 1840 w 13305"/>
                      <a:gd name="connsiteY63" fmla="*/ 5096 h 12739"/>
                      <a:gd name="connsiteX64" fmla="*/ 1840 w 13305"/>
                      <a:gd name="connsiteY64" fmla="*/ 6370 h 12739"/>
                      <a:gd name="connsiteX65" fmla="*/ 1840 w 13305"/>
                      <a:gd name="connsiteY65" fmla="*/ 6370 h 12739"/>
                      <a:gd name="connsiteX66" fmla="*/ 1840 w 13305"/>
                      <a:gd name="connsiteY66" fmla="*/ 6370 h 12739"/>
                      <a:gd name="connsiteX67" fmla="*/ 1840 w 13305"/>
                      <a:gd name="connsiteY67" fmla="*/ 6370 h 12739"/>
                      <a:gd name="connsiteX68" fmla="*/ 1840 w 13305"/>
                      <a:gd name="connsiteY68" fmla="*/ 6370 h 12739"/>
                      <a:gd name="connsiteX69" fmla="*/ 1840 w 13305"/>
                      <a:gd name="connsiteY69" fmla="*/ 7643 h 12739"/>
                      <a:gd name="connsiteX70" fmla="*/ 1840 w 13305"/>
                      <a:gd name="connsiteY70" fmla="*/ 7643 h 12739"/>
                      <a:gd name="connsiteX71" fmla="*/ 1840 w 13305"/>
                      <a:gd name="connsiteY71" fmla="*/ 7643 h 12739"/>
                      <a:gd name="connsiteX72" fmla="*/ 1840 w 13305"/>
                      <a:gd name="connsiteY72" fmla="*/ 7643 h 12739"/>
                      <a:gd name="connsiteX73" fmla="*/ 1840 w 13305"/>
                      <a:gd name="connsiteY73" fmla="*/ 7643 h 12739"/>
                      <a:gd name="connsiteX74" fmla="*/ 1840 w 13305"/>
                      <a:gd name="connsiteY74" fmla="*/ 8917 h 12739"/>
                      <a:gd name="connsiteX75" fmla="*/ 1840 w 13305"/>
                      <a:gd name="connsiteY75" fmla="*/ 8917 h 12739"/>
                      <a:gd name="connsiteX76" fmla="*/ 1840 w 13305"/>
                      <a:gd name="connsiteY76" fmla="*/ 8917 h 12739"/>
                      <a:gd name="connsiteX77" fmla="*/ 1840 w 13305"/>
                      <a:gd name="connsiteY77" fmla="*/ 8917 h 12739"/>
                      <a:gd name="connsiteX78" fmla="*/ 1840 w 13305"/>
                      <a:gd name="connsiteY78" fmla="*/ 8917 h 12739"/>
                      <a:gd name="connsiteX79" fmla="*/ 1840 w 13305"/>
                      <a:gd name="connsiteY79" fmla="*/ 8917 h 12739"/>
                      <a:gd name="connsiteX80" fmla="*/ 1840 w 13305"/>
                      <a:gd name="connsiteY80" fmla="*/ 10191 h 12739"/>
                      <a:gd name="connsiteX81" fmla="*/ 1840 w 13305"/>
                      <a:gd name="connsiteY81" fmla="*/ 10191 h 12739"/>
                      <a:gd name="connsiteX82" fmla="*/ 1840 w 13305"/>
                      <a:gd name="connsiteY82" fmla="*/ 11465 h 12739"/>
                      <a:gd name="connsiteX83" fmla="*/ 3114 w 13305"/>
                      <a:gd name="connsiteY83" fmla="*/ 11465 h 12739"/>
                      <a:gd name="connsiteX84" fmla="*/ 3114 w 13305"/>
                      <a:gd name="connsiteY84" fmla="*/ 11465 h 12739"/>
                      <a:gd name="connsiteX85" fmla="*/ 3114 w 13305"/>
                      <a:gd name="connsiteY85" fmla="*/ 11465 h 12739"/>
                      <a:gd name="connsiteX86" fmla="*/ 3114 w 13305"/>
                      <a:gd name="connsiteY86" fmla="*/ 11465 h 12739"/>
                      <a:gd name="connsiteX87" fmla="*/ 3114 w 13305"/>
                      <a:gd name="connsiteY87" fmla="*/ 12739 h 12739"/>
                      <a:gd name="connsiteX88" fmla="*/ 4388 w 13305"/>
                      <a:gd name="connsiteY88" fmla="*/ 12739 h 12739"/>
                      <a:gd name="connsiteX89" fmla="*/ 4388 w 13305"/>
                      <a:gd name="connsiteY89" fmla="*/ 12739 h 12739"/>
                      <a:gd name="connsiteX90" fmla="*/ 5662 w 13305"/>
                      <a:gd name="connsiteY90" fmla="*/ 12739 h 12739"/>
                      <a:gd name="connsiteX91" fmla="*/ 5662 w 13305"/>
                      <a:gd name="connsiteY91" fmla="*/ 12739 h 12739"/>
                      <a:gd name="connsiteX92" fmla="*/ 5662 w 13305"/>
                      <a:gd name="connsiteY92" fmla="*/ 12739 h 12739"/>
                      <a:gd name="connsiteX93" fmla="*/ 5662 w 13305"/>
                      <a:gd name="connsiteY93" fmla="*/ 12739 h 12739"/>
                      <a:gd name="connsiteX94" fmla="*/ 5662 w 13305"/>
                      <a:gd name="connsiteY94" fmla="*/ 12739 h 12739"/>
                      <a:gd name="connsiteX95" fmla="*/ 6936 w 13305"/>
                      <a:gd name="connsiteY95" fmla="*/ 12739 h 12739"/>
                      <a:gd name="connsiteX96" fmla="*/ 6936 w 13305"/>
                      <a:gd name="connsiteY96" fmla="*/ 12739 h 12739"/>
                      <a:gd name="connsiteX97" fmla="*/ 6936 w 13305"/>
                      <a:gd name="connsiteY97" fmla="*/ 12739 h 12739"/>
                      <a:gd name="connsiteX98" fmla="*/ 6936 w 13305"/>
                      <a:gd name="connsiteY98" fmla="*/ 12739 h 12739"/>
                      <a:gd name="connsiteX99" fmla="*/ 6936 w 13305"/>
                      <a:gd name="connsiteY99" fmla="*/ 12739 h 12739"/>
                      <a:gd name="connsiteX100" fmla="*/ 8210 w 13305"/>
                      <a:gd name="connsiteY100" fmla="*/ 12739 h 12739"/>
                      <a:gd name="connsiteX101" fmla="*/ 8210 w 13305"/>
                      <a:gd name="connsiteY101" fmla="*/ 12739 h 12739"/>
                      <a:gd name="connsiteX102" fmla="*/ 8210 w 13305"/>
                      <a:gd name="connsiteY102" fmla="*/ 12739 h 12739"/>
                      <a:gd name="connsiteX103" fmla="*/ 8210 w 13305"/>
                      <a:gd name="connsiteY103" fmla="*/ 12739 h 12739"/>
                      <a:gd name="connsiteX104" fmla="*/ 8210 w 13305"/>
                      <a:gd name="connsiteY104" fmla="*/ 12739 h 12739"/>
                      <a:gd name="connsiteX105" fmla="*/ 9484 w 13305"/>
                      <a:gd name="connsiteY105" fmla="*/ 12739 h 12739"/>
                      <a:gd name="connsiteX106" fmla="*/ 9484 w 13305"/>
                      <a:gd name="connsiteY106" fmla="*/ 12739 h 12739"/>
                      <a:gd name="connsiteX107" fmla="*/ 9484 w 13305"/>
                      <a:gd name="connsiteY107" fmla="*/ 12739 h 12739"/>
                      <a:gd name="connsiteX108" fmla="*/ 9484 w 13305"/>
                      <a:gd name="connsiteY108" fmla="*/ 12739 h 12739"/>
                      <a:gd name="connsiteX109" fmla="*/ 9484 w 13305"/>
                      <a:gd name="connsiteY109" fmla="*/ 12739 h 12739"/>
                      <a:gd name="connsiteX110" fmla="*/ 9484 w 13305"/>
                      <a:gd name="connsiteY110" fmla="*/ 12739 h 12739"/>
                      <a:gd name="connsiteX111" fmla="*/ 10757 w 13305"/>
                      <a:gd name="connsiteY111" fmla="*/ 12739 h 12739"/>
                      <a:gd name="connsiteX112" fmla="*/ 10757 w 13305"/>
                      <a:gd name="connsiteY112" fmla="*/ 12739 h 12739"/>
                      <a:gd name="connsiteX113" fmla="*/ 12031 w 13305"/>
                      <a:gd name="connsiteY113" fmla="*/ 12739 h 12739"/>
                      <a:gd name="connsiteX114" fmla="*/ 12031 w 13305"/>
                      <a:gd name="connsiteY114" fmla="*/ 11465 h 12739"/>
                      <a:gd name="connsiteX115" fmla="*/ 12031 w 13305"/>
                      <a:gd name="connsiteY115" fmla="*/ 11465 h 12739"/>
                      <a:gd name="connsiteX116" fmla="*/ 12031 w 13305"/>
                      <a:gd name="connsiteY116" fmla="*/ 11465 h 12739"/>
                      <a:gd name="connsiteX117" fmla="*/ 12031 w 13305"/>
                      <a:gd name="connsiteY117" fmla="*/ 11465 h 12739"/>
                      <a:gd name="connsiteX118" fmla="*/ 13305 w 13305"/>
                      <a:gd name="connsiteY118" fmla="*/ 11465 h 12739"/>
                      <a:gd name="connsiteX119" fmla="*/ 13305 w 13305"/>
                      <a:gd name="connsiteY119" fmla="*/ 8917 h 12739"/>
                      <a:gd name="connsiteX120" fmla="*/ 13305 w 13305"/>
                      <a:gd name="connsiteY120" fmla="*/ 8917 h 12739"/>
                      <a:gd name="connsiteX121" fmla="*/ 13305 w 13305"/>
                      <a:gd name="connsiteY121" fmla="*/ 8917 h 12739"/>
                      <a:gd name="connsiteX122" fmla="*/ 13305 w 13305"/>
                      <a:gd name="connsiteY122" fmla="*/ 8917 h 12739"/>
                      <a:gd name="connsiteX123" fmla="*/ 10757 w 13305"/>
                      <a:gd name="connsiteY123" fmla="*/ 3822 h 12739"/>
                      <a:gd name="connsiteX124" fmla="*/ 12031 w 13305"/>
                      <a:gd name="connsiteY124" fmla="*/ 5096 h 12739"/>
                      <a:gd name="connsiteX125" fmla="*/ 10757 w 13305"/>
                      <a:gd name="connsiteY125" fmla="*/ 6370 h 12739"/>
                      <a:gd name="connsiteX126" fmla="*/ 9484 w 13305"/>
                      <a:gd name="connsiteY126" fmla="*/ 5096 h 12739"/>
                      <a:gd name="connsiteX127" fmla="*/ 10757 w 13305"/>
                      <a:gd name="connsiteY127" fmla="*/ 3822 h 12739"/>
                      <a:gd name="connsiteX128" fmla="*/ 8210 w 13305"/>
                      <a:gd name="connsiteY128" fmla="*/ 0 h 12739"/>
                      <a:gd name="connsiteX129" fmla="*/ 9484 w 13305"/>
                      <a:gd name="connsiteY129" fmla="*/ 2548 h 12739"/>
                      <a:gd name="connsiteX130" fmla="*/ 6936 w 13305"/>
                      <a:gd name="connsiteY130" fmla="*/ 3822 h 12739"/>
                      <a:gd name="connsiteX131" fmla="*/ 5662 w 13305"/>
                      <a:gd name="connsiteY131" fmla="*/ 1274 h 12739"/>
                      <a:gd name="connsiteX132" fmla="*/ 8210 w 13305"/>
                      <a:gd name="connsiteY132" fmla="*/ 0 h 12739"/>
                      <a:gd name="connsiteX133" fmla="*/ 1840 w 13305"/>
                      <a:gd name="connsiteY133" fmla="*/ 3822 h 12739"/>
                      <a:gd name="connsiteX134" fmla="*/ 1840 w 13305"/>
                      <a:gd name="connsiteY134" fmla="*/ 1274 h 12739"/>
                      <a:gd name="connsiteX135" fmla="*/ 4388 w 13305"/>
                      <a:gd name="connsiteY135" fmla="*/ 1274 h 12739"/>
                      <a:gd name="connsiteX136" fmla="*/ 4388 w 13305"/>
                      <a:gd name="connsiteY136" fmla="*/ 3822 h 12739"/>
                      <a:gd name="connsiteX137" fmla="*/ 1840 w 13305"/>
                      <a:gd name="connsiteY137" fmla="*/ 3822 h 12739"/>
                      <a:gd name="connsiteX138" fmla="*/ 3114 w 13305"/>
                      <a:gd name="connsiteY138" fmla="*/ 8917 h 12739"/>
                      <a:gd name="connsiteX139" fmla="*/ 566 w 13305"/>
                      <a:gd name="connsiteY139" fmla="*/ 8917 h 12739"/>
                      <a:gd name="connsiteX140" fmla="*/ 566 w 13305"/>
                      <a:gd name="connsiteY140" fmla="*/ 6370 h 12739"/>
                      <a:gd name="connsiteX141" fmla="*/ 3114 w 13305"/>
                      <a:gd name="connsiteY141" fmla="*/ 6370 h 12739"/>
                      <a:gd name="connsiteX142" fmla="*/ 3114 w 13305"/>
                      <a:gd name="connsiteY142" fmla="*/ 8917 h 12739"/>
                      <a:gd name="connsiteX143" fmla="*/ 5662 w 13305"/>
                      <a:gd name="connsiteY143" fmla="*/ 6370 h 12739"/>
                      <a:gd name="connsiteX144" fmla="*/ 4388 w 13305"/>
                      <a:gd name="connsiteY144" fmla="*/ 5096 h 12739"/>
                      <a:gd name="connsiteX145" fmla="*/ 5662 w 13305"/>
                      <a:gd name="connsiteY145" fmla="*/ 3822 h 12739"/>
                      <a:gd name="connsiteX146" fmla="*/ 6936 w 13305"/>
                      <a:gd name="connsiteY146" fmla="*/ 5096 h 12739"/>
                      <a:gd name="connsiteX147" fmla="*/ 5662 w 13305"/>
                      <a:gd name="connsiteY147" fmla="*/ 6370 h 12739"/>
                      <a:gd name="connsiteX148" fmla="*/ 8210 w 13305"/>
                      <a:gd name="connsiteY148" fmla="*/ 11465 h 12739"/>
                      <a:gd name="connsiteX149" fmla="*/ 6936 w 13305"/>
                      <a:gd name="connsiteY149" fmla="*/ 10191 h 12739"/>
                      <a:gd name="connsiteX150" fmla="*/ 8210 w 13305"/>
                      <a:gd name="connsiteY150" fmla="*/ 8917 h 12739"/>
                      <a:gd name="connsiteX151" fmla="*/ 9484 w 13305"/>
                      <a:gd name="connsiteY151" fmla="*/ 10191 h 12739"/>
                      <a:gd name="connsiteX152" fmla="*/ 8210 w 13305"/>
                      <a:gd name="connsiteY152" fmla="*/ 11465 h 12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3305" h="12739">
                        <a:moveTo>
                          <a:pt x="13305" y="8917"/>
                        </a:move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7643"/>
                          <a:pt x="13305" y="7643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6370"/>
                        </a:cubicBezTo>
                        <a:cubicBezTo>
                          <a:pt x="13305" y="6370"/>
                          <a:pt x="13305" y="6370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5096"/>
                        </a:cubicBezTo>
                        <a:cubicBezTo>
                          <a:pt x="13305" y="5096"/>
                          <a:pt x="13305" y="5096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3822"/>
                        </a:cubicBezTo>
                        <a:lnTo>
                          <a:pt x="13305" y="3822"/>
                        </a:lnTo>
                        <a:cubicBezTo>
                          <a:pt x="13305" y="3822"/>
                          <a:pt x="13305" y="3822"/>
                          <a:pt x="13305" y="2548"/>
                        </a:cubicBezTo>
                        <a:cubicBezTo>
                          <a:pt x="13305" y="2548"/>
                          <a:pt x="13305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1274"/>
                        </a:cubicBezTo>
                        <a:cubicBezTo>
                          <a:pt x="12031" y="1274"/>
                          <a:pt x="12031" y="1274"/>
                          <a:pt x="10757" y="1274"/>
                        </a:cubicBezTo>
                        <a:lnTo>
                          <a:pt x="10757" y="1274"/>
                        </a:lnTo>
                        <a:cubicBezTo>
                          <a:pt x="10757" y="1274"/>
                          <a:pt x="10757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0"/>
                        </a:lnTo>
                        <a:cubicBezTo>
                          <a:pt x="8210" y="0"/>
                          <a:pt x="8210" y="0"/>
                          <a:pt x="8210" y="0"/>
                        </a:cubicBezTo>
                        <a:cubicBezTo>
                          <a:pt x="8210" y="0"/>
                          <a:pt x="8210" y="0"/>
                          <a:pt x="8210" y="0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6936" y="1274"/>
                        </a:cubicBezTo>
                        <a:lnTo>
                          <a:pt x="6936" y="0"/>
                        </a:lnTo>
                        <a:cubicBezTo>
                          <a:pt x="6936" y="0"/>
                          <a:pt x="6936" y="0"/>
                          <a:pt x="6936" y="0"/>
                        </a:cubicBezTo>
                        <a:cubicBezTo>
                          <a:pt x="6936" y="0"/>
                          <a:pt x="6936" y="0"/>
                          <a:pt x="6936" y="0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1274"/>
                        </a:cubicBezTo>
                        <a:cubicBezTo>
                          <a:pt x="3114" y="1274"/>
                          <a:pt x="3114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1840" y="2548"/>
                        </a:cubicBezTo>
                        <a:cubicBezTo>
                          <a:pt x="1840" y="2548"/>
                          <a:pt x="1840" y="2548"/>
                          <a:pt x="1840" y="3822"/>
                        </a:cubicBezTo>
                        <a:lnTo>
                          <a:pt x="1840" y="3822"/>
                        </a:lnTo>
                        <a:cubicBezTo>
                          <a:pt x="1840" y="3822"/>
                          <a:pt x="1840" y="3822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5096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6370"/>
                        </a:cubicBezTo>
                        <a:cubicBezTo>
                          <a:pt x="1840" y="6370"/>
                          <a:pt x="1840" y="6370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1840" y="11465"/>
                        </a:cubicBezTo>
                        <a:cubicBezTo>
                          <a:pt x="1840" y="11465"/>
                          <a:pt x="1840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2739"/>
                        </a:cubicBezTo>
                        <a:cubicBezTo>
                          <a:pt x="3114" y="12739"/>
                          <a:pt x="3114" y="12739"/>
                          <a:pt x="4388" y="12739"/>
                        </a:cubicBezTo>
                        <a:lnTo>
                          <a:pt x="4388" y="12739"/>
                        </a:lnTo>
                        <a:cubicBezTo>
                          <a:pt x="4388" y="12739"/>
                          <a:pt x="4388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5662" y="12739"/>
                        </a:cubicBezTo>
                        <a:cubicBezTo>
                          <a:pt x="5662" y="12739"/>
                          <a:pt x="5662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8210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10757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2031" y="12739"/>
                        </a:cubicBezTo>
                        <a:cubicBezTo>
                          <a:pt x="12031" y="12739"/>
                          <a:pt x="12031" y="12739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3305" y="11465"/>
                        </a:cubicBezTo>
                        <a:cubicBezTo>
                          <a:pt x="12031" y="10191"/>
                          <a:pt x="12031" y="10191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2031" y="8917"/>
                          <a:pt x="12031" y="8917"/>
                          <a:pt x="13305" y="8917"/>
                        </a:cubicBezTo>
                        <a:lnTo>
                          <a:pt x="13305" y="8917"/>
                        </a:lnTo>
                        <a:close/>
                        <a:moveTo>
                          <a:pt x="10757" y="3822"/>
                        </a:moveTo>
                        <a:cubicBezTo>
                          <a:pt x="12031" y="3822"/>
                          <a:pt x="12031" y="5096"/>
                          <a:pt x="12031" y="5096"/>
                        </a:cubicBezTo>
                        <a:cubicBezTo>
                          <a:pt x="12031" y="6370"/>
                          <a:pt x="10757" y="6370"/>
                          <a:pt x="10757" y="6370"/>
                        </a:cubicBezTo>
                        <a:cubicBezTo>
                          <a:pt x="9484" y="6370"/>
                          <a:pt x="9484" y="5096"/>
                          <a:pt x="9484" y="5096"/>
                        </a:cubicBezTo>
                        <a:cubicBezTo>
                          <a:pt x="9484" y="5096"/>
                          <a:pt x="9484" y="3822"/>
                          <a:pt x="10757" y="3822"/>
                        </a:cubicBezTo>
                        <a:close/>
                        <a:moveTo>
                          <a:pt x="8210" y="0"/>
                        </a:moveTo>
                        <a:cubicBezTo>
                          <a:pt x="9484" y="0"/>
                          <a:pt x="9484" y="1274"/>
                          <a:pt x="9484" y="2548"/>
                        </a:cubicBezTo>
                        <a:cubicBezTo>
                          <a:pt x="9484" y="3822"/>
                          <a:pt x="8210" y="3822"/>
                          <a:pt x="6936" y="3822"/>
                        </a:cubicBezTo>
                        <a:cubicBezTo>
                          <a:pt x="5662" y="3822"/>
                          <a:pt x="5662" y="2548"/>
                          <a:pt x="5662" y="1274"/>
                        </a:cubicBezTo>
                        <a:cubicBezTo>
                          <a:pt x="6936" y="0"/>
                          <a:pt x="8210" y="0"/>
                          <a:pt x="8210" y="0"/>
                        </a:cubicBezTo>
                        <a:close/>
                        <a:moveTo>
                          <a:pt x="1840" y="3822"/>
                        </a:moveTo>
                        <a:cubicBezTo>
                          <a:pt x="1840" y="3822"/>
                          <a:pt x="566" y="2548"/>
                          <a:pt x="1840" y="1274"/>
                        </a:cubicBezTo>
                        <a:cubicBezTo>
                          <a:pt x="1840" y="1274"/>
                          <a:pt x="3114" y="0"/>
                          <a:pt x="4388" y="1274"/>
                        </a:cubicBezTo>
                        <a:cubicBezTo>
                          <a:pt x="5662" y="2548"/>
                          <a:pt x="5662" y="2548"/>
                          <a:pt x="4388" y="3822"/>
                        </a:cubicBezTo>
                        <a:cubicBezTo>
                          <a:pt x="3114" y="3822"/>
                          <a:pt x="3114" y="3822"/>
                          <a:pt x="1840" y="3822"/>
                        </a:cubicBezTo>
                        <a:close/>
                        <a:moveTo>
                          <a:pt x="3114" y="8917"/>
                        </a:moveTo>
                        <a:cubicBezTo>
                          <a:pt x="1840" y="8917"/>
                          <a:pt x="1840" y="8917"/>
                          <a:pt x="566" y="8917"/>
                        </a:cubicBezTo>
                        <a:cubicBezTo>
                          <a:pt x="-708" y="8917"/>
                          <a:pt x="566" y="7643"/>
                          <a:pt x="566" y="6370"/>
                        </a:cubicBezTo>
                        <a:cubicBezTo>
                          <a:pt x="566" y="5096"/>
                          <a:pt x="1840" y="6370"/>
                          <a:pt x="3114" y="6370"/>
                        </a:cubicBezTo>
                        <a:cubicBezTo>
                          <a:pt x="4388" y="7643"/>
                          <a:pt x="4388" y="8917"/>
                          <a:pt x="3114" y="8917"/>
                        </a:cubicBezTo>
                        <a:close/>
                        <a:moveTo>
                          <a:pt x="5662" y="6370"/>
                        </a:moveTo>
                        <a:cubicBezTo>
                          <a:pt x="4388" y="6370"/>
                          <a:pt x="4388" y="5096"/>
                          <a:pt x="4388" y="5096"/>
                        </a:cubicBezTo>
                        <a:cubicBezTo>
                          <a:pt x="4388" y="3822"/>
                          <a:pt x="5662" y="3822"/>
                          <a:pt x="5662" y="3822"/>
                        </a:cubicBezTo>
                        <a:cubicBezTo>
                          <a:pt x="6936" y="3822"/>
                          <a:pt x="6936" y="5096"/>
                          <a:pt x="6936" y="5096"/>
                        </a:cubicBezTo>
                        <a:cubicBezTo>
                          <a:pt x="6936" y="6370"/>
                          <a:pt x="6936" y="7643"/>
                          <a:pt x="5662" y="6370"/>
                        </a:cubicBezTo>
                        <a:close/>
                        <a:moveTo>
                          <a:pt x="8210" y="11465"/>
                        </a:moveTo>
                        <a:cubicBezTo>
                          <a:pt x="6936" y="11465"/>
                          <a:pt x="6936" y="11465"/>
                          <a:pt x="6936" y="10191"/>
                        </a:cubicBezTo>
                        <a:cubicBezTo>
                          <a:pt x="6936" y="8917"/>
                          <a:pt x="6936" y="8917"/>
                          <a:pt x="8210" y="8917"/>
                        </a:cubicBezTo>
                        <a:cubicBezTo>
                          <a:pt x="9484" y="8917"/>
                          <a:pt x="9484" y="8917"/>
                          <a:pt x="9484" y="10191"/>
                        </a:cubicBezTo>
                        <a:cubicBezTo>
                          <a:pt x="9484" y="10191"/>
                          <a:pt x="8210" y="11465"/>
                          <a:pt x="8210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8A5DBEF3-BA19-43FC-ACC0-97E1EFAD2C79}"/>
                      </a:ext>
                    </a:extLst>
                  </p:cNvPr>
                  <p:cNvSpPr/>
                  <p:nvPr/>
                </p:nvSpPr>
                <p:spPr>
                  <a:xfrm>
                    <a:off x="2474091" y="1099914"/>
                    <a:ext cx="19108" cy="19674"/>
                  </a:xfrm>
                  <a:custGeom>
                    <a:avLst/>
                    <a:gdLst>
                      <a:gd name="connsiteX0" fmla="*/ 17835 w 19108"/>
                      <a:gd name="connsiteY0" fmla="*/ 12739 h 19674"/>
                      <a:gd name="connsiteX1" fmla="*/ 17835 w 19108"/>
                      <a:gd name="connsiteY1" fmla="*/ 12739 h 19674"/>
                      <a:gd name="connsiteX2" fmla="*/ 17835 w 19108"/>
                      <a:gd name="connsiteY2" fmla="*/ 12739 h 19674"/>
                      <a:gd name="connsiteX3" fmla="*/ 17835 w 19108"/>
                      <a:gd name="connsiteY3" fmla="*/ 12739 h 19674"/>
                      <a:gd name="connsiteX4" fmla="*/ 17835 w 19108"/>
                      <a:gd name="connsiteY4" fmla="*/ 10191 h 19674"/>
                      <a:gd name="connsiteX5" fmla="*/ 19109 w 19108"/>
                      <a:gd name="connsiteY5" fmla="*/ 10191 h 19674"/>
                      <a:gd name="connsiteX6" fmla="*/ 19109 w 19108"/>
                      <a:gd name="connsiteY6" fmla="*/ 10191 h 19674"/>
                      <a:gd name="connsiteX7" fmla="*/ 19109 w 19108"/>
                      <a:gd name="connsiteY7" fmla="*/ 10191 h 19674"/>
                      <a:gd name="connsiteX8" fmla="*/ 17835 w 19108"/>
                      <a:gd name="connsiteY8" fmla="*/ 10191 h 19674"/>
                      <a:gd name="connsiteX9" fmla="*/ 17835 w 19108"/>
                      <a:gd name="connsiteY9" fmla="*/ 8917 h 19674"/>
                      <a:gd name="connsiteX10" fmla="*/ 19109 w 19108"/>
                      <a:gd name="connsiteY10" fmla="*/ 8917 h 19674"/>
                      <a:gd name="connsiteX11" fmla="*/ 19109 w 19108"/>
                      <a:gd name="connsiteY11" fmla="*/ 8917 h 19674"/>
                      <a:gd name="connsiteX12" fmla="*/ 19109 w 19108"/>
                      <a:gd name="connsiteY12" fmla="*/ 8917 h 19674"/>
                      <a:gd name="connsiteX13" fmla="*/ 17835 w 19108"/>
                      <a:gd name="connsiteY13" fmla="*/ 8917 h 19674"/>
                      <a:gd name="connsiteX14" fmla="*/ 17835 w 19108"/>
                      <a:gd name="connsiteY14" fmla="*/ 7643 h 19674"/>
                      <a:gd name="connsiteX15" fmla="*/ 19109 w 19108"/>
                      <a:gd name="connsiteY15" fmla="*/ 7643 h 19674"/>
                      <a:gd name="connsiteX16" fmla="*/ 19109 w 19108"/>
                      <a:gd name="connsiteY16" fmla="*/ 6370 h 19674"/>
                      <a:gd name="connsiteX17" fmla="*/ 17835 w 19108"/>
                      <a:gd name="connsiteY17" fmla="*/ 6370 h 19674"/>
                      <a:gd name="connsiteX18" fmla="*/ 16561 w 19108"/>
                      <a:gd name="connsiteY18" fmla="*/ 6370 h 19674"/>
                      <a:gd name="connsiteX19" fmla="*/ 16561 w 19108"/>
                      <a:gd name="connsiteY19" fmla="*/ 5096 h 19674"/>
                      <a:gd name="connsiteX20" fmla="*/ 16561 w 19108"/>
                      <a:gd name="connsiteY20" fmla="*/ 5096 h 19674"/>
                      <a:gd name="connsiteX21" fmla="*/ 16561 w 19108"/>
                      <a:gd name="connsiteY21" fmla="*/ 3822 h 19674"/>
                      <a:gd name="connsiteX22" fmla="*/ 15287 w 19108"/>
                      <a:gd name="connsiteY22" fmla="*/ 3822 h 19674"/>
                      <a:gd name="connsiteX23" fmla="*/ 15287 w 19108"/>
                      <a:gd name="connsiteY23" fmla="*/ 3822 h 19674"/>
                      <a:gd name="connsiteX24" fmla="*/ 15287 w 19108"/>
                      <a:gd name="connsiteY24" fmla="*/ 3822 h 19674"/>
                      <a:gd name="connsiteX25" fmla="*/ 15287 w 19108"/>
                      <a:gd name="connsiteY25" fmla="*/ 3822 h 19674"/>
                      <a:gd name="connsiteX26" fmla="*/ 15287 w 19108"/>
                      <a:gd name="connsiteY26" fmla="*/ 2548 h 19674"/>
                      <a:gd name="connsiteX27" fmla="*/ 14013 w 19108"/>
                      <a:gd name="connsiteY27" fmla="*/ 2548 h 19674"/>
                      <a:gd name="connsiteX28" fmla="*/ 14013 w 19108"/>
                      <a:gd name="connsiteY28" fmla="*/ 2548 h 19674"/>
                      <a:gd name="connsiteX29" fmla="*/ 12739 w 19108"/>
                      <a:gd name="connsiteY29" fmla="*/ 2548 h 19674"/>
                      <a:gd name="connsiteX30" fmla="*/ 12739 w 19108"/>
                      <a:gd name="connsiteY30" fmla="*/ 1274 h 19674"/>
                      <a:gd name="connsiteX31" fmla="*/ 12739 w 19108"/>
                      <a:gd name="connsiteY31" fmla="*/ 0 h 19674"/>
                      <a:gd name="connsiteX32" fmla="*/ 11465 w 19108"/>
                      <a:gd name="connsiteY32" fmla="*/ 0 h 19674"/>
                      <a:gd name="connsiteX33" fmla="*/ 11465 w 19108"/>
                      <a:gd name="connsiteY33" fmla="*/ 1274 h 19674"/>
                      <a:gd name="connsiteX34" fmla="*/ 10191 w 19108"/>
                      <a:gd name="connsiteY34" fmla="*/ 1274 h 19674"/>
                      <a:gd name="connsiteX35" fmla="*/ 10191 w 19108"/>
                      <a:gd name="connsiteY35" fmla="*/ 0 h 19674"/>
                      <a:gd name="connsiteX36" fmla="*/ 10191 w 19108"/>
                      <a:gd name="connsiteY36" fmla="*/ 0 h 19674"/>
                      <a:gd name="connsiteX37" fmla="*/ 10191 w 19108"/>
                      <a:gd name="connsiteY37" fmla="*/ 0 h 19674"/>
                      <a:gd name="connsiteX38" fmla="*/ 10191 w 19108"/>
                      <a:gd name="connsiteY38" fmla="*/ 1274 h 19674"/>
                      <a:gd name="connsiteX39" fmla="*/ 8917 w 19108"/>
                      <a:gd name="connsiteY39" fmla="*/ 1274 h 19674"/>
                      <a:gd name="connsiteX40" fmla="*/ 8917 w 19108"/>
                      <a:gd name="connsiteY40" fmla="*/ 0 h 19674"/>
                      <a:gd name="connsiteX41" fmla="*/ 8917 w 19108"/>
                      <a:gd name="connsiteY41" fmla="*/ 0 h 19674"/>
                      <a:gd name="connsiteX42" fmla="*/ 8917 w 19108"/>
                      <a:gd name="connsiteY42" fmla="*/ 0 h 19674"/>
                      <a:gd name="connsiteX43" fmla="*/ 8917 w 19108"/>
                      <a:gd name="connsiteY43" fmla="*/ 1274 h 19674"/>
                      <a:gd name="connsiteX44" fmla="*/ 7643 w 19108"/>
                      <a:gd name="connsiteY44" fmla="*/ 1274 h 19674"/>
                      <a:gd name="connsiteX45" fmla="*/ 7643 w 19108"/>
                      <a:gd name="connsiteY45" fmla="*/ 0 h 19674"/>
                      <a:gd name="connsiteX46" fmla="*/ 6370 w 19108"/>
                      <a:gd name="connsiteY46" fmla="*/ 0 h 19674"/>
                      <a:gd name="connsiteX47" fmla="*/ 6370 w 19108"/>
                      <a:gd name="connsiteY47" fmla="*/ 1274 h 19674"/>
                      <a:gd name="connsiteX48" fmla="*/ 6370 w 19108"/>
                      <a:gd name="connsiteY48" fmla="*/ 2548 h 19674"/>
                      <a:gd name="connsiteX49" fmla="*/ 5096 w 19108"/>
                      <a:gd name="connsiteY49" fmla="*/ 2548 h 19674"/>
                      <a:gd name="connsiteX50" fmla="*/ 5096 w 19108"/>
                      <a:gd name="connsiteY50" fmla="*/ 2548 h 19674"/>
                      <a:gd name="connsiteX51" fmla="*/ 3822 w 19108"/>
                      <a:gd name="connsiteY51" fmla="*/ 2548 h 19674"/>
                      <a:gd name="connsiteX52" fmla="*/ 3822 w 19108"/>
                      <a:gd name="connsiteY52" fmla="*/ 3822 h 19674"/>
                      <a:gd name="connsiteX53" fmla="*/ 3822 w 19108"/>
                      <a:gd name="connsiteY53" fmla="*/ 3822 h 19674"/>
                      <a:gd name="connsiteX54" fmla="*/ 3822 w 19108"/>
                      <a:gd name="connsiteY54" fmla="*/ 3822 h 19674"/>
                      <a:gd name="connsiteX55" fmla="*/ 3822 w 19108"/>
                      <a:gd name="connsiteY55" fmla="*/ 3822 h 19674"/>
                      <a:gd name="connsiteX56" fmla="*/ 2548 w 19108"/>
                      <a:gd name="connsiteY56" fmla="*/ 3822 h 19674"/>
                      <a:gd name="connsiteX57" fmla="*/ 2548 w 19108"/>
                      <a:gd name="connsiteY57" fmla="*/ 5096 h 19674"/>
                      <a:gd name="connsiteX58" fmla="*/ 2548 w 19108"/>
                      <a:gd name="connsiteY58" fmla="*/ 5096 h 19674"/>
                      <a:gd name="connsiteX59" fmla="*/ 2548 w 19108"/>
                      <a:gd name="connsiteY59" fmla="*/ 6370 h 19674"/>
                      <a:gd name="connsiteX60" fmla="*/ 2548 w 19108"/>
                      <a:gd name="connsiteY60" fmla="*/ 6370 h 19674"/>
                      <a:gd name="connsiteX61" fmla="*/ 1274 w 19108"/>
                      <a:gd name="connsiteY61" fmla="*/ 6370 h 19674"/>
                      <a:gd name="connsiteX62" fmla="*/ 1274 w 19108"/>
                      <a:gd name="connsiteY62" fmla="*/ 7643 h 19674"/>
                      <a:gd name="connsiteX63" fmla="*/ 1274 w 19108"/>
                      <a:gd name="connsiteY63" fmla="*/ 7643 h 19674"/>
                      <a:gd name="connsiteX64" fmla="*/ 1274 w 19108"/>
                      <a:gd name="connsiteY64" fmla="*/ 8917 h 19674"/>
                      <a:gd name="connsiteX65" fmla="*/ 0 w 19108"/>
                      <a:gd name="connsiteY65" fmla="*/ 8917 h 19674"/>
                      <a:gd name="connsiteX66" fmla="*/ 0 w 19108"/>
                      <a:gd name="connsiteY66" fmla="*/ 8917 h 19674"/>
                      <a:gd name="connsiteX67" fmla="*/ 0 w 19108"/>
                      <a:gd name="connsiteY67" fmla="*/ 8917 h 19674"/>
                      <a:gd name="connsiteX68" fmla="*/ 1274 w 19108"/>
                      <a:gd name="connsiteY68" fmla="*/ 8917 h 19674"/>
                      <a:gd name="connsiteX69" fmla="*/ 1274 w 19108"/>
                      <a:gd name="connsiteY69" fmla="*/ 10191 h 19674"/>
                      <a:gd name="connsiteX70" fmla="*/ 0 w 19108"/>
                      <a:gd name="connsiteY70" fmla="*/ 10191 h 19674"/>
                      <a:gd name="connsiteX71" fmla="*/ 0 w 19108"/>
                      <a:gd name="connsiteY71" fmla="*/ 10191 h 19674"/>
                      <a:gd name="connsiteX72" fmla="*/ 0 w 19108"/>
                      <a:gd name="connsiteY72" fmla="*/ 10191 h 19674"/>
                      <a:gd name="connsiteX73" fmla="*/ 1274 w 19108"/>
                      <a:gd name="connsiteY73" fmla="*/ 10191 h 19674"/>
                      <a:gd name="connsiteX74" fmla="*/ 1274 w 19108"/>
                      <a:gd name="connsiteY74" fmla="*/ 11465 h 19674"/>
                      <a:gd name="connsiteX75" fmla="*/ 1274 w 19108"/>
                      <a:gd name="connsiteY75" fmla="*/ 11465 h 19674"/>
                      <a:gd name="connsiteX76" fmla="*/ 1274 w 19108"/>
                      <a:gd name="connsiteY76" fmla="*/ 12739 h 19674"/>
                      <a:gd name="connsiteX77" fmla="*/ 1274 w 19108"/>
                      <a:gd name="connsiteY77" fmla="*/ 12739 h 19674"/>
                      <a:gd name="connsiteX78" fmla="*/ 2548 w 19108"/>
                      <a:gd name="connsiteY78" fmla="*/ 12739 h 19674"/>
                      <a:gd name="connsiteX79" fmla="*/ 2548 w 19108"/>
                      <a:gd name="connsiteY79" fmla="*/ 12739 h 19674"/>
                      <a:gd name="connsiteX80" fmla="*/ 2548 w 19108"/>
                      <a:gd name="connsiteY80" fmla="*/ 14013 h 19674"/>
                      <a:gd name="connsiteX81" fmla="*/ 2548 w 19108"/>
                      <a:gd name="connsiteY81" fmla="*/ 14013 h 19674"/>
                      <a:gd name="connsiteX82" fmla="*/ 2548 w 19108"/>
                      <a:gd name="connsiteY82" fmla="*/ 15287 h 19674"/>
                      <a:gd name="connsiteX83" fmla="*/ 3822 w 19108"/>
                      <a:gd name="connsiteY83" fmla="*/ 15287 h 19674"/>
                      <a:gd name="connsiteX84" fmla="*/ 3822 w 19108"/>
                      <a:gd name="connsiteY84" fmla="*/ 15287 h 19674"/>
                      <a:gd name="connsiteX85" fmla="*/ 3822 w 19108"/>
                      <a:gd name="connsiteY85" fmla="*/ 16561 h 19674"/>
                      <a:gd name="connsiteX86" fmla="*/ 3822 w 19108"/>
                      <a:gd name="connsiteY86" fmla="*/ 16561 h 19674"/>
                      <a:gd name="connsiteX87" fmla="*/ 3822 w 19108"/>
                      <a:gd name="connsiteY87" fmla="*/ 17835 h 19674"/>
                      <a:gd name="connsiteX88" fmla="*/ 5096 w 19108"/>
                      <a:gd name="connsiteY88" fmla="*/ 17835 h 19674"/>
                      <a:gd name="connsiteX89" fmla="*/ 5096 w 19108"/>
                      <a:gd name="connsiteY89" fmla="*/ 17835 h 19674"/>
                      <a:gd name="connsiteX90" fmla="*/ 6370 w 19108"/>
                      <a:gd name="connsiteY90" fmla="*/ 17835 h 19674"/>
                      <a:gd name="connsiteX91" fmla="*/ 6370 w 19108"/>
                      <a:gd name="connsiteY91" fmla="*/ 17835 h 19674"/>
                      <a:gd name="connsiteX92" fmla="*/ 6370 w 19108"/>
                      <a:gd name="connsiteY92" fmla="*/ 19109 h 19674"/>
                      <a:gd name="connsiteX93" fmla="*/ 7643 w 19108"/>
                      <a:gd name="connsiteY93" fmla="*/ 19109 h 19674"/>
                      <a:gd name="connsiteX94" fmla="*/ 7643 w 19108"/>
                      <a:gd name="connsiteY94" fmla="*/ 19109 h 19674"/>
                      <a:gd name="connsiteX95" fmla="*/ 8917 w 19108"/>
                      <a:gd name="connsiteY95" fmla="*/ 19109 h 19674"/>
                      <a:gd name="connsiteX96" fmla="*/ 8917 w 19108"/>
                      <a:gd name="connsiteY96" fmla="*/ 19109 h 19674"/>
                      <a:gd name="connsiteX97" fmla="*/ 8917 w 19108"/>
                      <a:gd name="connsiteY97" fmla="*/ 19109 h 19674"/>
                      <a:gd name="connsiteX98" fmla="*/ 8917 w 19108"/>
                      <a:gd name="connsiteY98" fmla="*/ 19109 h 19674"/>
                      <a:gd name="connsiteX99" fmla="*/ 8917 w 19108"/>
                      <a:gd name="connsiteY99" fmla="*/ 19109 h 19674"/>
                      <a:gd name="connsiteX100" fmla="*/ 10191 w 19108"/>
                      <a:gd name="connsiteY100" fmla="*/ 19109 h 19674"/>
                      <a:gd name="connsiteX101" fmla="*/ 10191 w 19108"/>
                      <a:gd name="connsiteY101" fmla="*/ 19109 h 19674"/>
                      <a:gd name="connsiteX102" fmla="*/ 10191 w 19108"/>
                      <a:gd name="connsiteY102" fmla="*/ 19109 h 19674"/>
                      <a:gd name="connsiteX103" fmla="*/ 10191 w 19108"/>
                      <a:gd name="connsiteY103" fmla="*/ 19109 h 19674"/>
                      <a:gd name="connsiteX104" fmla="*/ 10191 w 19108"/>
                      <a:gd name="connsiteY104" fmla="*/ 19109 h 19674"/>
                      <a:gd name="connsiteX105" fmla="*/ 11465 w 19108"/>
                      <a:gd name="connsiteY105" fmla="*/ 19109 h 19674"/>
                      <a:gd name="connsiteX106" fmla="*/ 11465 w 19108"/>
                      <a:gd name="connsiteY106" fmla="*/ 19109 h 19674"/>
                      <a:gd name="connsiteX107" fmla="*/ 12739 w 19108"/>
                      <a:gd name="connsiteY107" fmla="*/ 19109 h 19674"/>
                      <a:gd name="connsiteX108" fmla="*/ 12739 w 19108"/>
                      <a:gd name="connsiteY108" fmla="*/ 19109 h 19674"/>
                      <a:gd name="connsiteX109" fmla="*/ 12739 w 19108"/>
                      <a:gd name="connsiteY109" fmla="*/ 17835 h 19674"/>
                      <a:gd name="connsiteX110" fmla="*/ 12739 w 19108"/>
                      <a:gd name="connsiteY110" fmla="*/ 17835 h 19674"/>
                      <a:gd name="connsiteX111" fmla="*/ 14013 w 19108"/>
                      <a:gd name="connsiteY111" fmla="*/ 17835 h 19674"/>
                      <a:gd name="connsiteX112" fmla="*/ 14013 w 19108"/>
                      <a:gd name="connsiteY112" fmla="*/ 17835 h 19674"/>
                      <a:gd name="connsiteX113" fmla="*/ 15287 w 19108"/>
                      <a:gd name="connsiteY113" fmla="*/ 17835 h 19674"/>
                      <a:gd name="connsiteX114" fmla="*/ 15287 w 19108"/>
                      <a:gd name="connsiteY114" fmla="*/ 16561 h 19674"/>
                      <a:gd name="connsiteX115" fmla="*/ 15287 w 19108"/>
                      <a:gd name="connsiteY115" fmla="*/ 16561 h 19674"/>
                      <a:gd name="connsiteX116" fmla="*/ 15287 w 19108"/>
                      <a:gd name="connsiteY116" fmla="*/ 16561 h 19674"/>
                      <a:gd name="connsiteX117" fmla="*/ 15287 w 19108"/>
                      <a:gd name="connsiteY117" fmla="*/ 16561 h 19674"/>
                      <a:gd name="connsiteX118" fmla="*/ 16561 w 19108"/>
                      <a:gd name="connsiteY118" fmla="*/ 16561 h 19674"/>
                      <a:gd name="connsiteX119" fmla="*/ 17835 w 19108"/>
                      <a:gd name="connsiteY119" fmla="*/ 12739 h 19674"/>
                      <a:gd name="connsiteX120" fmla="*/ 17835 w 19108"/>
                      <a:gd name="connsiteY120" fmla="*/ 12739 h 19674"/>
                      <a:gd name="connsiteX121" fmla="*/ 17835 w 19108"/>
                      <a:gd name="connsiteY121" fmla="*/ 12739 h 19674"/>
                      <a:gd name="connsiteX122" fmla="*/ 17835 w 19108"/>
                      <a:gd name="connsiteY122" fmla="*/ 12739 h 19674"/>
                      <a:gd name="connsiteX123" fmla="*/ 15287 w 19108"/>
                      <a:gd name="connsiteY123" fmla="*/ 7643 h 19674"/>
                      <a:gd name="connsiteX124" fmla="*/ 16561 w 19108"/>
                      <a:gd name="connsiteY124" fmla="*/ 8917 h 19674"/>
                      <a:gd name="connsiteX125" fmla="*/ 15287 w 19108"/>
                      <a:gd name="connsiteY125" fmla="*/ 10191 h 19674"/>
                      <a:gd name="connsiteX126" fmla="*/ 14013 w 19108"/>
                      <a:gd name="connsiteY126" fmla="*/ 8917 h 19674"/>
                      <a:gd name="connsiteX127" fmla="*/ 15287 w 19108"/>
                      <a:gd name="connsiteY127" fmla="*/ 7643 h 19674"/>
                      <a:gd name="connsiteX128" fmla="*/ 12739 w 19108"/>
                      <a:gd name="connsiteY128" fmla="*/ 3822 h 19674"/>
                      <a:gd name="connsiteX129" fmla="*/ 14013 w 19108"/>
                      <a:gd name="connsiteY129" fmla="*/ 6370 h 19674"/>
                      <a:gd name="connsiteX130" fmla="*/ 11465 w 19108"/>
                      <a:gd name="connsiteY130" fmla="*/ 7643 h 19674"/>
                      <a:gd name="connsiteX131" fmla="*/ 10191 w 19108"/>
                      <a:gd name="connsiteY131" fmla="*/ 5096 h 19674"/>
                      <a:gd name="connsiteX132" fmla="*/ 12739 w 19108"/>
                      <a:gd name="connsiteY132" fmla="*/ 3822 h 19674"/>
                      <a:gd name="connsiteX133" fmla="*/ 5096 w 19108"/>
                      <a:gd name="connsiteY133" fmla="*/ 7643 h 19674"/>
                      <a:gd name="connsiteX134" fmla="*/ 5096 w 19108"/>
                      <a:gd name="connsiteY134" fmla="*/ 5096 h 19674"/>
                      <a:gd name="connsiteX135" fmla="*/ 7643 w 19108"/>
                      <a:gd name="connsiteY135" fmla="*/ 5096 h 19674"/>
                      <a:gd name="connsiteX136" fmla="*/ 7643 w 19108"/>
                      <a:gd name="connsiteY136" fmla="*/ 7643 h 19674"/>
                      <a:gd name="connsiteX137" fmla="*/ 5096 w 19108"/>
                      <a:gd name="connsiteY137" fmla="*/ 7643 h 19674"/>
                      <a:gd name="connsiteX138" fmla="*/ 6370 w 19108"/>
                      <a:gd name="connsiteY138" fmla="*/ 12739 h 19674"/>
                      <a:gd name="connsiteX139" fmla="*/ 3822 w 19108"/>
                      <a:gd name="connsiteY139" fmla="*/ 12739 h 19674"/>
                      <a:gd name="connsiteX140" fmla="*/ 3822 w 19108"/>
                      <a:gd name="connsiteY140" fmla="*/ 10191 h 19674"/>
                      <a:gd name="connsiteX141" fmla="*/ 6370 w 19108"/>
                      <a:gd name="connsiteY141" fmla="*/ 10191 h 19674"/>
                      <a:gd name="connsiteX142" fmla="*/ 6370 w 19108"/>
                      <a:gd name="connsiteY142" fmla="*/ 12739 h 19674"/>
                      <a:gd name="connsiteX143" fmla="*/ 8917 w 19108"/>
                      <a:gd name="connsiteY143" fmla="*/ 10191 h 19674"/>
                      <a:gd name="connsiteX144" fmla="*/ 7643 w 19108"/>
                      <a:gd name="connsiteY144" fmla="*/ 8917 h 19674"/>
                      <a:gd name="connsiteX145" fmla="*/ 8917 w 19108"/>
                      <a:gd name="connsiteY145" fmla="*/ 7643 h 19674"/>
                      <a:gd name="connsiteX146" fmla="*/ 10191 w 19108"/>
                      <a:gd name="connsiteY146" fmla="*/ 8917 h 19674"/>
                      <a:gd name="connsiteX147" fmla="*/ 8917 w 19108"/>
                      <a:gd name="connsiteY147" fmla="*/ 10191 h 19674"/>
                      <a:gd name="connsiteX148" fmla="*/ 11465 w 19108"/>
                      <a:gd name="connsiteY148" fmla="*/ 15287 h 19674"/>
                      <a:gd name="connsiteX149" fmla="*/ 8917 w 19108"/>
                      <a:gd name="connsiteY149" fmla="*/ 14013 h 19674"/>
                      <a:gd name="connsiteX150" fmla="*/ 10191 w 19108"/>
                      <a:gd name="connsiteY150" fmla="*/ 11465 h 19674"/>
                      <a:gd name="connsiteX151" fmla="*/ 12739 w 19108"/>
                      <a:gd name="connsiteY151" fmla="*/ 12739 h 19674"/>
                      <a:gd name="connsiteX152" fmla="*/ 11465 w 19108"/>
                      <a:gd name="connsiteY152" fmla="*/ 15287 h 1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9108" h="19674">
                        <a:moveTo>
                          <a:pt x="17835" y="12739"/>
                        </a:move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7835" y="11465"/>
                          <a:pt x="17835" y="11465"/>
                          <a:pt x="17835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10191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17835" y="8917"/>
                        </a:lnTo>
                        <a:cubicBezTo>
                          <a:pt x="17835" y="8917"/>
                          <a:pt x="17835" y="8917"/>
                          <a:pt x="17835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6370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lnTo>
                          <a:pt x="16561" y="6370"/>
                        </a:lnTo>
                        <a:cubicBezTo>
                          <a:pt x="16561" y="6370"/>
                          <a:pt x="16561" y="6370"/>
                          <a:pt x="16561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3822"/>
                        </a:cubicBezTo>
                        <a:cubicBezTo>
                          <a:pt x="16561" y="3822"/>
                          <a:pt x="16561" y="3822"/>
                          <a:pt x="15287" y="3822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2548"/>
                        </a:cubicBezTo>
                        <a:cubicBezTo>
                          <a:pt x="15287" y="2548"/>
                          <a:pt x="15287" y="2548"/>
                          <a:pt x="14013" y="2548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1274"/>
                          <a:pt x="12739" y="0"/>
                        </a:cubicBezTo>
                        <a:cubicBezTo>
                          <a:pt x="12739" y="0"/>
                          <a:pt x="12739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8917" y="0"/>
                        </a:cubicBezTo>
                        <a:cubicBezTo>
                          <a:pt x="8917" y="0"/>
                          <a:pt x="8917" y="0"/>
                          <a:pt x="8917" y="0"/>
                        </a:cubicBezTo>
                        <a:lnTo>
                          <a:pt x="8917" y="1274"/>
                        </a:lnTo>
                        <a:cubicBezTo>
                          <a:pt x="8917" y="1274"/>
                          <a:pt x="8917" y="1274"/>
                          <a:pt x="7643" y="1274"/>
                        </a:cubicBezTo>
                        <a:lnTo>
                          <a:pt x="7643" y="0"/>
                        </a:lnTo>
                        <a:cubicBezTo>
                          <a:pt x="7643" y="0"/>
                          <a:pt x="7643" y="0"/>
                          <a:pt x="6370" y="0"/>
                        </a:cubicBezTo>
                        <a:cubicBezTo>
                          <a:pt x="6370" y="0"/>
                          <a:pt x="6370" y="0"/>
                          <a:pt x="6370" y="1274"/>
                        </a:cubicBezTo>
                        <a:lnTo>
                          <a:pt x="6370" y="2548"/>
                        </a:lnTo>
                        <a:cubicBezTo>
                          <a:pt x="6370" y="2548"/>
                          <a:pt x="6370" y="2548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2548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lnTo>
                          <a:pt x="3822" y="3822"/>
                        </a:lnTo>
                        <a:cubicBezTo>
                          <a:pt x="3822" y="3822"/>
                          <a:pt x="3822" y="3822"/>
                          <a:pt x="3822" y="3822"/>
                        </a:cubicBezTo>
                        <a:lnTo>
                          <a:pt x="3822" y="3822"/>
                        </a:lnTo>
                        <a:cubicBezTo>
                          <a:pt x="3822" y="3822"/>
                          <a:pt x="3822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5096"/>
                          <a:pt x="2548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1274" y="6370"/>
                        </a:cubicBezTo>
                        <a:cubicBezTo>
                          <a:pt x="0" y="6370"/>
                          <a:pt x="1274" y="6370"/>
                          <a:pt x="1274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1274" y="7643"/>
                          <a:pt x="1274" y="8917"/>
                        </a:cubicBezTo>
                        <a:lnTo>
                          <a:pt x="0" y="8917"/>
                        </a:lnTo>
                        <a:cubicBezTo>
                          <a:pt x="0" y="8917"/>
                          <a:pt x="0" y="8917"/>
                          <a:pt x="0" y="8917"/>
                        </a:cubicBezTo>
                        <a:cubicBezTo>
                          <a:pt x="0" y="8917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1465"/>
                        </a:cubicBezTo>
                        <a:lnTo>
                          <a:pt x="1274" y="11465"/>
                        </a:lnTo>
                        <a:cubicBezTo>
                          <a:pt x="1274" y="11465"/>
                          <a:pt x="1274" y="11465"/>
                          <a:pt x="1274" y="12739"/>
                        </a:cubicBezTo>
                        <a:lnTo>
                          <a:pt x="1274" y="12739"/>
                        </a:lnTo>
                        <a:cubicBezTo>
                          <a:pt x="1274" y="12739"/>
                          <a:pt x="1274" y="12739"/>
                          <a:pt x="2548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4013"/>
                        </a:cubicBezTo>
                        <a:lnTo>
                          <a:pt x="2548" y="14013"/>
                        </a:lnTo>
                        <a:cubicBezTo>
                          <a:pt x="2548" y="14013"/>
                          <a:pt x="2548" y="14013"/>
                          <a:pt x="2548" y="15287"/>
                        </a:cubicBezTo>
                        <a:cubicBezTo>
                          <a:pt x="2548" y="15287"/>
                          <a:pt x="2548" y="15287"/>
                          <a:pt x="3822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7835"/>
                        </a:cubicBezTo>
                        <a:cubicBezTo>
                          <a:pt x="3822" y="17835"/>
                          <a:pt x="3822" y="17835"/>
                          <a:pt x="5096" y="17835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7835"/>
                          <a:pt x="6370" y="17835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9109"/>
                        </a:cubicBezTo>
                        <a:cubicBezTo>
                          <a:pt x="6370" y="20383"/>
                          <a:pt x="6370" y="19109"/>
                          <a:pt x="7643" y="19109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19109"/>
                          <a:pt x="8917" y="19109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8917" y="19109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1465" y="19109"/>
                        </a:cubicBezTo>
                        <a:lnTo>
                          <a:pt x="11465" y="19109"/>
                        </a:lnTo>
                        <a:cubicBezTo>
                          <a:pt x="11465" y="19109"/>
                          <a:pt x="11465" y="19109"/>
                          <a:pt x="12739" y="19109"/>
                        </a:cubicBezTo>
                        <a:lnTo>
                          <a:pt x="12739" y="19109"/>
                        </a:lnTo>
                        <a:cubicBezTo>
                          <a:pt x="12739" y="19109"/>
                          <a:pt x="12739" y="19109"/>
                          <a:pt x="12739" y="17835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4013" y="17835"/>
                        </a:cubicBezTo>
                        <a:lnTo>
                          <a:pt x="14013" y="17835"/>
                        </a:lnTo>
                        <a:cubicBezTo>
                          <a:pt x="14013" y="17835"/>
                          <a:pt x="14013" y="17835"/>
                          <a:pt x="15287" y="17835"/>
                        </a:cubicBezTo>
                        <a:cubicBezTo>
                          <a:pt x="15287" y="17835"/>
                          <a:pt x="15287" y="17835"/>
                          <a:pt x="15287" y="16561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6561" y="16561"/>
                        </a:cubicBezTo>
                        <a:cubicBezTo>
                          <a:pt x="16561" y="14013"/>
                          <a:pt x="16561" y="14013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6561" y="12739"/>
                          <a:pt x="16561" y="12739"/>
                          <a:pt x="17835" y="12739"/>
                        </a:cubicBezTo>
                        <a:lnTo>
                          <a:pt x="17835" y="12739"/>
                        </a:lnTo>
                        <a:close/>
                        <a:moveTo>
                          <a:pt x="15287" y="7643"/>
                        </a:moveTo>
                        <a:cubicBezTo>
                          <a:pt x="16561" y="7643"/>
                          <a:pt x="16561" y="8917"/>
                          <a:pt x="16561" y="8917"/>
                        </a:cubicBezTo>
                        <a:cubicBezTo>
                          <a:pt x="16561" y="10191"/>
                          <a:pt x="15287" y="10191"/>
                          <a:pt x="15287" y="10191"/>
                        </a:cubicBezTo>
                        <a:cubicBezTo>
                          <a:pt x="14013" y="10191"/>
                          <a:pt x="14013" y="8917"/>
                          <a:pt x="14013" y="8917"/>
                        </a:cubicBezTo>
                        <a:cubicBezTo>
                          <a:pt x="12739" y="8917"/>
                          <a:pt x="14013" y="7643"/>
                          <a:pt x="15287" y="7643"/>
                        </a:cubicBezTo>
                        <a:close/>
                        <a:moveTo>
                          <a:pt x="12739" y="3822"/>
                        </a:moveTo>
                        <a:cubicBezTo>
                          <a:pt x="14013" y="3822"/>
                          <a:pt x="14013" y="5096"/>
                          <a:pt x="14013" y="6370"/>
                        </a:cubicBezTo>
                        <a:cubicBezTo>
                          <a:pt x="14013" y="7643"/>
                          <a:pt x="12739" y="7643"/>
                          <a:pt x="11465" y="7643"/>
                        </a:cubicBezTo>
                        <a:cubicBezTo>
                          <a:pt x="10191" y="7643"/>
                          <a:pt x="10191" y="6370"/>
                          <a:pt x="10191" y="5096"/>
                        </a:cubicBezTo>
                        <a:cubicBezTo>
                          <a:pt x="10191" y="3822"/>
                          <a:pt x="11465" y="2548"/>
                          <a:pt x="12739" y="3822"/>
                        </a:cubicBezTo>
                        <a:close/>
                        <a:moveTo>
                          <a:pt x="5096" y="7643"/>
                        </a:moveTo>
                        <a:cubicBezTo>
                          <a:pt x="3822" y="7643"/>
                          <a:pt x="3822" y="6370"/>
                          <a:pt x="5096" y="5096"/>
                        </a:cubicBezTo>
                        <a:cubicBezTo>
                          <a:pt x="6370" y="3822"/>
                          <a:pt x="6370" y="3822"/>
                          <a:pt x="7643" y="5096"/>
                        </a:cubicBezTo>
                        <a:cubicBezTo>
                          <a:pt x="8917" y="5096"/>
                          <a:pt x="8917" y="6370"/>
                          <a:pt x="7643" y="7643"/>
                        </a:cubicBezTo>
                        <a:cubicBezTo>
                          <a:pt x="6370" y="7643"/>
                          <a:pt x="6370" y="7643"/>
                          <a:pt x="5096" y="7643"/>
                        </a:cubicBezTo>
                        <a:close/>
                        <a:moveTo>
                          <a:pt x="6370" y="12739"/>
                        </a:moveTo>
                        <a:cubicBezTo>
                          <a:pt x="5096" y="12739"/>
                          <a:pt x="5096" y="12739"/>
                          <a:pt x="3822" y="12739"/>
                        </a:cubicBezTo>
                        <a:cubicBezTo>
                          <a:pt x="3822" y="11465"/>
                          <a:pt x="3822" y="11465"/>
                          <a:pt x="3822" y="10191"/>
                        </a:cubicBezTo>
                        <a:cubicBezTo>
                          <a:pt x="5096" y="10191"/>
                          <a:pt x="5096" y="10191"/>
                          <a:pt x="6370" y="10191"/>
                        </a:cubicBezTo>
                        <a:cubicBezTo>
                          <a:pt x="7643" y="11465"/>
                          <a:pt x="7643" y="12739"/>
                          <a:pt x="6370" y="12739"/>
                        </a:cubicBezTo>
                        <a:close/>
                        <a:moveTo>
                          <a:pt x="8917" y="10191"/>
                        </a:moveTo>
                        <a:cubicBezTo>
                          <a:pt x="7643" y="10191"/>
                          <a:pt x="7643" y="8917"/>
                          <a:pt x="7643" y="8917"/>
                        </a:cubicBezTo>
                        <a:cubicBezTo>
                          <a:pt x="7643" y="7643"/>
                          <a:pt x="8917" y="7643"/>
                          <a:pt x="8917" y="7643"/>
                        </a:cubicBezTo>
                        <a:cubicBezTo>
                          <a:pt x="10191" y="7643"/>
                          <a:pt x="10191" y="8917"/>
                          <a:pt x="10191" y="8917"/>
                        </a:cubicBezTo>
                        <a:cubicBezTo>
                          <a:pt x="11465" y="10191"/>
                          <a:pt x="10191" y="11465"/>
                          <a:pt x="8917" y="10191"/>
                        </a:cubicBezTo>
                        <a:close/>
                        <a:moveTo>
                          <a:pt x="11465" y="15287"/>
                        </a:moveTo>
                        <a:cubicBezTo>
                          <a:pt x="10191" y="15287"/>
                          <a:pt x="10191" y="15287"/>
                          <a:pt x="8917" y="14013"/>
                        </a:cubicBezTo>
                        <a:cubicBezTo>
                          <a:pt x="8917" y="12739"/>
                          <a:pt x="8917" y="12739"/>
                          <a:pt x="10191" y="11465"/>
                        </a:cubicBezTo>
                        <a:cubicBezTo>
                          <a:pt x="11465" y="10191"/>
                          <a:pt x="11465" y="11465"/>
                          <a:pt x="12739" y="12739"/>
                        </a:cubicBezTo>
                        <a:cubicBezTo>
                          <a:pt x="12739" y="14013"/>
                          <a:pt x="12739" y="15287"/>
                          <a:pt x="11465" y="1528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788DC4B8-2E8E-45C8-A22F-78BBDD6AF035}"/>
                      </a:ext>
                    </a:extLst>
                  </p:cNvPr>
                  <p:cNvSpPr/>
                  <p:nvPr/>
                </p:nvSpPr>
                <p:spPr>
                  <a:xfrm>
                    <a:off x="2504098" y="1129215"/>
                    <a:ext cx="12031" cy="10191"/>
                  </a:xfrm>
                  <a:custGeom>
                    <a:avLst/>
                    <a:gdLst>
                      <a:gd name="connsiteX0" fmla="*/ 12031 w 12031"/>
                      <a:gd name="connsiteY0" fmla="*/ 6370 h 10191"/>
                      <a:gd name="connsiteX1" fmla="*/ 12031 w 12031"/>
                      <a:gd name="connsiteY1" fmla="*/ 6370 h 10191"/>
                      <a:gd name="connsiteX2" fmla="*/ 12031 w 12031"/>
                      <a:gd name="connsiteY2" fmla="*/ 6370 h 10191"/>
                      <a:gd name="connsiteX3" fmla="*/ 12031 w 12031"/>
                      <a:gd name="connsiteY3" fmla="*/ 6370 h 10191"/>
                      <a:gd name="connsiteX4" fmla="*/ 12031 w 12031"/>
                      <a:gd name="connsiteY4" fmla="*/ 5096 h 10191"/>
                      <a:gd name="connsiteX5" fmla="*/ 12031 w 12031"/>
                      <a:gd name="connsiteY5" fmla="*/ 5096 h 10191"/>
                      <a:gd name="connsiteX6" fmla="*/ 12031 w 12031"/>
                      <a:gd name="connsiteY6" fmla="*/ 5096 h 10191"/>
                      <a:gd name="connsiteX7" fmla="*/ 12031 w 12031"/>
                      <a:gd name="connsiteY7" fmla="*/ 5096 h 10191"/>
                      <a:gd name="connsiteX8" fmla="*/ 12031 w 12031"/>
                      <a:gd name="connsiteY8" fmla="*/ 5096 h 10191"/>
                      <a:gd name="connsiteX9" fmla="*/ 12031 w 12031"/>
                      <a:gd name="connsiteY9" fmla="*/ 3822 h 10191"/>
                      <a:gd name="connsiteX10" fmla="*/ 12031 w 12031"/>
                      <a:gd name="connsiteY10" fmla="*/ 3822 h 10191"/>
                      <a:gd name="connsiteX11" fmla="*/ 12031 w 12031"/>
                      <a:gd name="connsiteY11" fmla="*/ 3822 h 10191"/>
                      <a:gd name="connsiteX12" fmla="*/ 12031 w 12031"/>
                      <a:gd name="connsiteY12" fmla="*/ 3822 h 10191"/>
                      <a:gd name="connsiteX13" fmla="*/ 12031 w 12031"/>
                      <a:gd name="connsiteY13" fmla="*/ 3822 h 10191"/>
                      <a:gd name="connsiteX14" fmla="*/ 12031 w 12031"/>
                      <a:gd name="connsiteY14" fmla="*/ 2548 h 10191"/>
                      <a:gd name="connsiteX15" fmla="*/ 12031 w 12031"/>
                      <a:gd name="connsiteY15" fmla="*/ 2548 h 10191"/>
                      <a:gd name="connsiteX16" fmla="*/ 12031 w 12031"/>
                      <a:gd name="connsiteY16" fmla="*/ 2548 h 10191"/>
                      <a:gd name="connsiteX17" fmla="*/ 12031 w 12031"/>
                      <a:gd name="connsiteY17" fmla="*/ 2548 h 10191"/>
                      <a:gd name="connsiteX18" fmla="*/ 12031 w 12031"/>
                      <a:gd name="connsiteY18" fmla="*/ 2548 h 10191"/>
                      <a:gd name="connsiteX19" fmla="*/ 10758 w 12031"/>
                      <a:gd name="connsiteY19" fmla="*/ 1274 h 10191"/>
                      <a:gd name="connsiteX20" fmla="*/ 10758 w 12031"/>
                      <a:gd name="connsiteY20" fmla="*/ 1274 h 10191"/>
                      <a:gd name="connsiteX21" fmla="*/ 10758 w 12031"/>
                      <a:gd name="connsiteY21" fmla="*/ 1274 h 10191"/>
                      <a:gd name="connsiteX22" fmla="*/ 10758 w 12031"/>
                      <a:gd name="connsiteY22" fmla="*/ 1274 h 10191"/>
                      <a:gd name="connsiteX23" fmla="*/ 10758 w 12031"/>
                      <a:gd name="connsiteY23" fmla="*/ 1274 h 10191"/>
                      <a:gd name="connsiteX24" fmla="*/ 9484 w 12031"/>
                      <a:gd name="connsiteY24" fmla="*/ 1274 h 10191"/>
                      <a:gd name="connsiteX25" fmla="*/ 9484 w 12031"/>
                      <a:gd name="connsiteY25" fmla="*/ 1274 h 10191"/>
                      <a:gd name="connsiteX26" fmla="*/ 9484 w 12031"/>
                      <a:gd name="connsiteY26" fmla="*/ 1274 h 10191"/>
                      <a:gd name="connsiteX27" fmla="*/ 9484 w 12031"/>
                      <a:gd name="connsiteY27" fmla="*/ 1274 h 10191"/>
                      <a:gd name="connsiteX28" fmla="*/ 9484 w 12031"/>
                      <a:gd name="connsiteY28" fmla="*/ 1274 h 10191"/>
                      <a:gd name="connsiteX29" fmla="*/ 8210 w 12031"/>
                      <a:gd name="connsiteY29" fmla="*/ 1274 h 10191"/>
                      <a:gd name="connsiteX30" fmla="*/ 8210 w 12031"/>
                      <a:gd name="connsiteY30" fmla="*/ 1274 h 10191"/>
                      <a:gd name="connsiteX31" fmla="*/ 8210 w 12031"/>
                      <a:gd name="connsiteY31" fmla="*/ 1274 h 10191"/>
                      <a:gd name="connsiteX32" fmla="*/ 8210 w 12031"/>
                      <a:gd name="connsiteY32" fmla="*/ 1274 h 10191"/>
                      <a:gd name="connsiteX33" fmla="*/ 8210 w 12031"/>
                      <a:gd name="connsiteY33" fmla="*/ 1274 h 10191"/>
                      <a:gd name="connsiteX34" fmla="*/ 6936 w 12031"/>
                      <a:gd name="connsiteY34" fmla="*/ 1274 h 10191"/>
                      <a:gd name="connsiteX35" fmla="*/ 6936 w 12031"/>
                      <a:gd name="connsiteY35" fmla="*/ 1274 h 10191"/>
                      <a:gd name="connsiteX36" fmla="*/ 6936 w 12031"/>
                      <a:gd name="connsiteY36" fmla="*/ 1274 h 10191"/>
                      <a:gd name="connsiteX37" fmla="*/ 6936 w 12031"/>
                      <a:gd name="connsiteY37" fmla="*/ 1274 h 10191"/>
                      <a:gd name="connsiteX38" fmla="*/ 6936 w 12031"/>
                      <a:gd name="connsiteY38" fmla="*/ 1274 h 10191"/>
                      <a:gd name="connsiteX39" fmla="*/ 5662 w 12031"/>
                      <a:gd name="connsiteY39" fmla="*/ 1274 h 10191"/>
                      <a:gd name="connsiteX40" fmla="*/ 5662 w 12031"/>
                      <a:gd name="connsiteY40" fmla="*/ 1274 h 10191"/>
                      <a:gd name="connsiteX41" fmla="*/ 5662 w 12031"/>
                      <a:gd name="connsiteY41" fmla="*/ 1274 h 10191"/>
                      <a:gd name="connsiteX42" fmla="*/ 5662 w 12031"/>
                      <a:gd name="connsiteY42" fmla="*/ 1274 h 10191"/>
                      <a:gd name="connsiteX43" fmla="*/ 5662 w 12031"/>
                      <a:gd name="connsiteY43" fmla="*/ 1274 h 10191"/>
                      <a:gd name="connsiteX44" fmla="*/ 4388 w 12031"/>
                      <a:gd name="connsiteY44" fmla="*/ 1274 h 10191"/>
                      <a:gd name="connsiteX45" fmla="*/ 4388 w 12031"/>
                      <a:gd name="connsiteY45" fmla="*/ 1274 h 10191"/>
                      <a:gd name="connsiteX46" fmla="*/ 4388 w 12031"/>
                      <a:gd name="connsiteY46" fmla="*/ 1274 h 10191"/>
                      <a:gd name="connsiteX47" fmla="*/ 4388 w 12031"/>
                      <a:gd name="connsiteY47" fmla="*/ 1274 h 10191"/>
                      <a:gd name="connsiteX48" fmla="*/ 4388 w 12031"/>
                      <a:gd name="connsiteY48" fmla="*/ 1274 h 10191"/>
                      <a:gd name="connsiteX49" fmla="*/ 3114 w 12031"/>
                      <a:gd name="connsiteY49" fmla="*/ 2548 h 10191"/>
                      <a:gd name="connsiteX50" fmla="*/ 3114 w 12031"/>
                      <a:gd name="connsiteY50" fmla="*/ 2548 h 10191"/>
                      <a:gd name="connsiteX51" fmla="*/ 3114 w 12031"/>
                      <a:gd name="connsiteY51" fmla="*/ 2548 h 10191"/>
                      <a:gd name="connsiteX52" fmla="*/ 3114 w 12031"/>
                      <a:gd name="connsiteY52" fmla="*/ 2548 h 10191"/>
                      <a:gd name="connsiteX53" fmla="*/ 3114 w 12031"/>
                      <a:gd name="connsiteY53" fmla="*/ 2548 h 10191"/>
                      <a:gd name="connsiteX54" fmla="*/ 3114 w 12031"/>
                      <a:gd name="connsiteY54" fmla="*/ 3822 h 10191"/>
                      <a:gd name="connsiteX55" fmla="*/ 3114 w 12031"/>
                      <a:gd name="connsiteY55" fmla="*/ 3822 h 10191"/>
                      <a:gd name="connsiteX56" fmla="*/ 3114 w 12031"/>
                      <a:gd name="connsiteY56" fmla="*/ 3822 h 10191"/>
                      <a:gd name="connsiteX57" fmla="*/ 3114 w 12031"/>
                      <a:gd name="connsiteY57" fmla="*/ 3822 h 10191"/>
                      <a:gd name="connsiteX58" fmla="*/ 3114 w 12031"/>
                      <a:gd name="connsiteY58" fmla="*/ 3822 h 10191"/>
                      <a:gd name="connsiteX59" fmla="*/ 3114 w 12031"/>
                      <a:gd name="connsiteY59" fmla="*/ 5096 h 10191"/>
                      <a:gd name="connsiteX60" fmla="*/ 3114 w 12031"/>
                      <a:gd name="connsiteY60" fmla="*/ 5096 h 10191"/>
                      <a:gd name="connsiteX61" fmla="*/ 3114 w 12031"/>
                      <a:gd name="connsiteY61" fmla="*/ 5096 h 10191"/>
                      <a:gd name="connsiteX62" fmla="*/ 3114 w 12031"/>
                      <a:gd name="connsiteY62" fmla="*/ 5096 h 10191"/>
                      <a:gd name="connsiteX63" fmla="*/ 3114 w 12031"/>
                      <a:gd name="connsiteY63" fmla="*/ 5096 h 10191"/>
                      <a:gd name="connsiteX64" fmla="*/ 3114 w 12031"/>
                      <a:gd name="connsiteY64" fmla="*/ 6370 h 10191"/>
                      <a:gd name="connsiteX65" fmla="*/ 3114 w 12031"/>
                      <a:gd name="connsiteY65" fmla="*/ 6370 h 10191"/>
                      <a:gd name="connsiteX66" fmla="*/ 3114 w 12031"/>
                      <a:gd name="connsiteY66" fmla="*/ 6370 h 10191"/>
                      <a:gd name="connsiteX67" fmla="*/ 3114 w 12031"/>
                      <a:gd name="connsiteY67" fmla="*/ 6370 h 10191"/>
                      <a:gd name="connsiteX68" fmla="*/ 3114 w 12031"/>
                      <a:gd name="connsiteY68" fmla="*/ 6370 h 10191"/>
                      <a:gd name="connsiteX69" fmla="*/ 3114 w 12031"/>
                      <a:gd name="connsiteY69" fmla="*/ 7643 h 10191"/>
                      <a:gd name="connsiteX70" fmla="*/ 3114 w 12031"/>
                      <a:gd name="connsiteY70" fmla="*/ 7643 h 10191"/>
                      <a:gd name="connsiteX71" fmla="*/ 3114 w 12031"/>
                      <a:gd name="connsiteY71" fmla="*/ 7643 h 10191"/>
                      <a:gd name="connsiteX72" fmla="*/ 3114 w 12031"/>
                      <a:gd name="connsiteY72" fmla="*/ 7643 h 10191"/>
                      <a:gd name="connsiteX73" fmla="*/ 3114 w 12031"/>
                      <a:gd name="connsiteY73" fmla="*/ 7643 h 10191"/>
                      <a:gd name="connsiteX74" fmla="*/ 3114 w 12031"/>
                      <a:gd name="connsiteY74" fmla="*/ 8917 h 10191"/>
                      <a:gd name="connsiteX75" fmla="*/ 3114 w 12031"/>
                      <a:gd name="connsiteY75" fmla="*/ 8917 h 10191"/>
                      <a:gd name="connsiteX76" fmla="*/ 3114 w 12031"/>
                      <a:gd name="connsiteY76" fmla="*/ 8917 h 10191"/>
                      <a:gd name="connsiteX77" fmla="*/ 3114 w 12031"/>
                      <a:gd name="connsiteY77" fmla="*/ 8917 h 10191"/>
                      <a:gd name="connsiteX78" fmla="*/ 3114 w 12031"/>
                      <a:gd name="connsiteY78" fmla="*/ 8917 h 10191"/>
                      <a:gd name="connsiteX79" fmla="*/ 4388 w 12031"/>
                      <a:gd name="connsiteY79" fmla="*/ 10191 h 10191"/>
                      <a:gd name="connsiteX80" fmla="*/ 4388 w 12031"/>
                      <a:gd name="connsiteY80" fmla="*/ 10191 h 10191"/>
                      <a:gd name="connsiteX81" fmla="*/ 4388 w 12031"/>
                      <a:gd name="connsiteY81" fmla="*/ 10191 h 10191"/>
                      <a:gd name="connsiteX82" fmla="*/ 4388 w 12031"/>
                      <a:gd name="connsiteY82" fmla="*/ 10191 h 10191"/>
                      <a:gd name="connsiteX83" fmla="*/ 4388 w 12031"/>
                      <a:gd name="connsiteY83" fmla="*/ 10191 h 10191"/>
                      <a:gd name="connsiteX84" fmla="*/ 5662 w 12031"/>
                      <a:gd name="connsiteY84" fmla="*/ 10191 h 10191"/>
                      <a:gd name="connsiteX85" fmla="*/ 5662 w 12031"/>
                      <a:gd name="connsiteY85" fmla="*/ 10191 h 10191"/>
                      <a:gd name="connsiteX86" fmla="*/ 5662 w 12031"/>
                      <a:gd name="connsiteY86" fmla="*/ 10191 h 10191"/>
                      <a:gd name="connsiteX87" fmla="*/ 5662 w 12031"/>
                      <a:gd name="connsiteY87" fmla="*/ 10191 h 10191"/>
                      <a:gd name="connsiteX88" fmla="*/ 5662 w 12031"/>
                      <a:gd name="connsiteY88" fmla="*/ 10191 h 10191"/>
                      <a:gd name="connsiteX89" fmla="*/ 6936 w 12031"/>
                      <a:gd name="connsiteY89" fmla="*/ 10191 h 10191"/>
                      <a:gd name="connsiteX90" fmla="*/ 6936 w 12031"/>
                      <a:gd name="connsiteY90" fmla="*/ 10191 h 10191"/>
                      <a:gd name="connsiteX91" fmla="*/ 6936 w 12031"/>
                      <a:gd name="connsiteY91" fmla="*/ 10191 h 10191"/>
                      <a:gd name="connsiteX92" fmla="*/ 6936 w 12031"/>
                      <a:gd name="connsiteY92" fmla="*/ 10191 h 10191"/>
                      <a:gd name="connsiteX93" fmla="*/ 6936 w 12031"/>
                      <a:gd name="connsiteY93" fmla="*/ 10191 h 10191"/>
                      <a:gd name="connsiteX94" fmla="*/ 8210 w 12031"/>
                      <a:gd name="connsiteY94" fmla="*/ 10191 h 10191"/>
                      <a:gd name="connsiteX95" fmla="*/ 8210 w 12031"/>
                      <a:gd name="connsiteY95" fmla="*/ 10191 h 10191"/>
                      <a:gd name="connsiteX96" fmla="*/ 8210 w 12031"/>
                      <a:gd name="connsiteY96" fmla="*/ 10191 h 10191"/>
                      <a:gd name="connsiteX97" fmla="*/ 8210 w 12031"/>
                      <a:gd name="connsiteY97" fmla="*/ 10191 h 10191"/>
                      <a:gd name="connsiteX98" fmla="*/ 8210 w 12031"/>
                      <a:gd name="connsiteY98" fmla="*/ 10191 h 10191"/>
                      <a:gd name="connsiteX99" fmla="*/ 9484 w 12031"/>
                      <a:gd name="connsiteY99" fmla="*/ 10191 h 10191"/>
                      <a:gd name="connsiteX100" fmla="*/ 9484 w 12031"/>
                      <a:gd name="connsiteY100" fmla="*/ 10191 h 10191"/>
                      <a:gd name="connsiteX101" fmla="*/ 9484 w 12031"/>
                      <a:gd name="connsiteY101" fmla="*/ 10191 h 10191"/>
                      <a:gd name="connsiteX102" fmla="*/ 9484 w 12031"/>
                      <a:gd name="connsiteY102" fmla="*/ 10191 h 10191"/>
                      <a:gd name="connsiteX103" fmla="*/ 9484 w 12031"/>
                      <a:gd name="connsiteY103" fmla="*/ 10191 h 10191"/>
                      <a:gd name="connsiteX104" fmla="*/ 10758 w 12031"/>
                      <a:gd name="connsiteY104" fmla="*/ 10191 h 10191"/>
                      <a:gd name="connsiteX105" fmla="*/ 10758 w 12031"/>
                      <a:gd name="connsiteY105" fmla="*/ 10191 h 10191"/>
                      <a:gd name="connsiteX106" fmla="*/ 10758 w 12031"/>
                      <a:gd name="connsiteY106" fmla="*/ 10191 h 10191"/>
                      <a:gd name="connsiteX107" fmla="*/ 10758 w 12031"/>
                      <a:gd name="connsiteY107" fmla="*/ 10191 h 10191"/>
                      <a:gd name="connsiteX108" fmla="*/ 10758 w 12031"/>
                      <a:gd name="connsiteY108" fmla="*/ 10191 h 10191"/>
                      <a:gd name="connsiteX109" fmla="*/ 12031 w 12031"/>
                      <a:gd name="connsiteY109" fmla="*/ 8917 h 10191"/>
                      <a:gd name="connsiteX110" fmla="*/ 12031 w 12031"/>
                      <a:gd name="connsiteY110" fmla="*/ 8917 h 10191"/>
                      <a:gd name="connsiteX111" fmla="*/ 12031 w 12031"/>
                      <a:gd name="connsiteY111" fmla="*/ 8917 h 10191"/>
                      <a:gd name="connsiteX112" fmla="*/ 12031 w 12031"/>
                      <a:gd name="connsiteY112" fmla="*/ 8917 h 10191"/>
                      <a:gd name="connsiteX113" fmla="*/ 12031 w 12031"/>
                      <a:gd name="connsiteY113" fmla="*/ 8917 h 10191"/>
                      <a:gd name="connsiteX114" fmla="*/ 12031 w 12031"/>
                      <a:gd name="connsiteY114" fmla="*/ 7643 h 10191"/>
                      <a:gd name="connsiteX115" fmla="*/ 12031 w 12031"/>
                      <a:gd name="connsiteY115" fmla="*/ 7643 h 10191"/>
                      <a:gd name="connsiteX116" fmla="*/ 12031 w 12031"/>
                      <a:gd name="connsiteY116" fmla="*/ 7643 h 10191"/>
                      <a:gd name="connsiteX117" fmla="*/ 12031 w 12031"/>
                      <a:gd name="connsiteY117" fmla="*/ 6370 h 10191"/>
                      <a:gd name="connsiteX118" fmla="*/ 12031 w 12031"/>
                      <a:gd name="connsiteY118" fmla="*/ 6370 h 10191"/>
                      <a:gd name="connsiteX119" fmla="*/ 12031 w 12031"/>
                      <a:gd name="connsiteY119" fmla="*/ 6370 h 10191"/>
                      <a:gd name="connsiteX120" fmla="*/ 12031 w 12031"/>
                      <a:gd name="connsiteY120" fmla="*/ 6370 h 10191"/>
                      <a:gd name="connsiteX121" fmla="*/ 8210 w 12031"/>
                      <a:gd name="connsiteY121" fmla="*/ 2548 h 10191"/>
                      <a:gd name="connsiteX122" fmla="*/ 8210 w 12031"/>
                      <a:gd name="connsiteY122" fmla="*/ 2548 h 10191"/>
                      <a:gd name="connsiteX123" fmla="*/ 9484 w 12031"/>
                      <a:gd name="connsiteY123" fmla="*/ 3822 h 10191"/>
                      <a:gd name="connsiteX124" fmla="*/ 8210 w 12031"/>
                      <a:gd name="connsiteY124" fmla="*/ 2548 h 10191"/>
                      <a:gd name="connsiteX125" fmla="*/ 8210 w 12031"/>
                      <a:gd name="connsiteY125" fmla="*/ 2548 h 10191"/>
                      <a:gd name="connsiteX126" fmla="*/ 5662 w 12031"/>
                      <a:gd name="connsiteY126" fmla="*/ 0 h 10191"/>
                      <a:gd name="connsiteX127" fmla="*/ 5662 w 12031"/>
                      <a:gd name="connsiteY127" fmla="*/ 0 h 10191"/>
                      <a:gd name="connsiteX128" fmla="*/ 5662 w 12031"/>
                      <a:gd name="connsiteY128" fmla="*/ 1274 h 10191"/>
                      <a:gd name="connsiteX129" fmla="*/ 5662 w 12031"/>
                      <a:gd name="connsiteY129" fmla="*/ 0 h 10191"/>
                      <a:gd name="connsiteX130" fmla="*/ 5662 w 12031"/>
                      <a:gd name="connsiteY130" fmla="*/ 0 h 10191"/>
                      <a:gd name="connsiteX131" fmla="*/ 566 w 12031"/>
                      <a:gd name="connsiteY131" fmla="*/ 3822 h 10191"/>
                      <a:gd name="connsiteX132" fmla="*/ 566 w 12031"/>
                      <a:gd name="connsiteY132" fmla="*/ 3822 h 10191"/>
                      <a:gd name="connsiteX133" fmla="*/ 566 w 12031"/>
                      <a:gd name="connsiteY133" fmla="*/ 5096 h 10191"/>
                      <a:gd name="connsiteX134" fmla="*/ 566 w 12031"/>
                      <a:gd name="connsiteY134" fmla="*/ 3822 h 10191"/>
                      <a:gd name="connsiteX135" fmla="*/ 566 w 12031"/>
                      <a:gd name="connsiteY135" fmla="*/ 3822 h 10191"/>
                      <a:gd name="connsiteX136" fmla="*/ 1840 w 12031"/>
                      <a:gd name="connsiteY136" fmla="*/ 8917 h 10191"/>
                      <a:gd name="connsiteX137" fmla="*/ 1840 w 12031"/>
                      <a:gd name="connsiteY137" fmla="*/ 8917 h 10191"/>
                      <a:gd name="connsiteX138" fmla="*/ 566 w 12031"/>
                      <a:gd name="connsiteY138" fmla="*/ 7643 h 10191"/>
                      <a:gd name="connsiteX139" fmla="*/ 1840 w 12031"/>
                      <a:gd name="connsiteY139" fmla="*/ 8917 h 10191"/>
                      <a:gd name="connsiteX140" fmla="*/ 1840 w 12031"/>
                      <a:gd name="connsiteY140" fmla="*/ 8917 h 10191"/>
                      <a:gd name="connsiteX141" fmla="*/ 3114 w 12031"/>
                      <a:gd name="connsiteY141" fmla="*/ 2548 h 10191"/>
                      <a:gd name="connsiteX142" fmla="*/ 3114 w 12031"/>
                      <a:gd name="connsiteY142" fmla="*/ 2548 h 10191"/>
                      <a:gd name="connsiteX143" fmla="*/ 1840 w 12031"/>
                      <a:gd name="connsiteY143" fmla="*/ 1274 h 10191"/>
                      <a:gd name="connsiteX144" fmla="*/ 3114 w 12031"/>
                      <a:gd name="connsiteY144" fmla="*/ 2548 h 10191"/>
                      <a:gd name="connsiteX145" fmla="*/ 3114 w 12031"/>
                      <a:gd name="connsiteY145" fmla="*/ 2548 h 10191"/>
                      <a:gd name="connsiteX146" fmla="*/ 4388 w 12031"/>
                      <a:gd name="connsiteY146" fmla="*/ 10191 h 10191"/>
                      <a:gd name="connsiteX147" fmla="*/ 4388 w 12031"/>
                      <a:gd name="connsiteY147" fmla="*/ 10191 h 10191"/>
                      <a:gd name="connsiteX148" fmla="*/ 4388 w 12031"/>
                      <a:gd name="connsiteY148" fmla="*/ 8917 h 10191"/>
                      <a:gd name="connsiteX149" fmla="*/ 4388 w 12031"/>
                      <a:gd name="connsiteY149" fmla="*/ 10191 h 10191"/>
                      <a:gd name="connsiteX150" fmla="*/ 4388 w 12031"/>
                      <a:gd name="connsiteY150" fmla="*/ 10191 h 10191"/>
                      <a:gd name="connsiteX151" fmla="*/ 4388 w 12031"/>
                      <a:gd name="connsiteY151" fmla="*/ 6370 h 10191"/>
                      <a:gd name="connsiteX152" fmla="*/ 3114 w 12031"/>
                      <a:gd name="connsiteY152" fmla="*/ 5096 h 10191"/>
                      <a:gd name="connsiteX153" fmla="*/ 4388 w 12031"/>
                      <a:gd name="connsiteY153" fmla="*/ 3822 h 10191"/>
                      <a:gd name="connsiteX154" fmla="*/ 5662 w 12031"/>
                      <a:gd name="connsiteY154" fmla="*/ 5096 h 10191"/>
                      <a:gd name="connsiteX155" fmla="*/ 4388 w 12031"/>
                      <a:gd name="connsiteY155" fmla="*/ 6370 h 10191"/>
                      <a:gd name="connsiteX156" fmla="*/ 8210 w 12031"/>
                      <a:gd name="connsiteY156" fmla="*/ 10191 h 10191"/>
                      <a:gd name="connsiteX157" fmla="*/ 8210 w 12031"/>
                      <a:gd name="connsiteY157" fmla="*/ 10191 h 10191"/>
                      <a:gd name="connsiteX158" fmla="*/ 6936 w 12031"/>
                      <a:gd name="connsiteY158" fmla="*/ 8917 h 10191"/>
                      <a:gd name="connsiteX159" fmla="*/ 8210 w 12031"/>
                      <a:gd name="connsiteY159" fmla="*/ 10191 h 10191"/>
                      <a:gd name="connsiteX160" fmla="*/ 8210 w 12031"/>
                      <a:gd name="connsiteY160" fmla="*/ 10191 h 10191"/>
                      <a:gd name="connsiteX161" fmla="*/ 9484 w 12031"/>
                      <a:gd name="connsiteY161" fmla="*/ 7643 h 10191"/>
                      <a:gd name="connsiteX162" fmla="*/ 9484 w 12031"/>
                      <a:gd name="connsiteY162" fmla="*/ 7643 h 10191"/>
                      <a:gd name="connsiteX163" fmla="*/ 9484 w 12031"/>
                      <a:gd name="connsiteY163" fmla="*/ 6370 h 10191"/>
                      <a:gd name="connsiteX164" fmla="*/ 9484 w 12031"/>
                      <a:gd name="connsiteY164" fmla="*/ 7643 h 10191"/>
                      <a:gd name="connsiteX165" fmla="*/ 9484 w 12031"/>
                      <a:gd name="connsiteY165" fmla="*/ 7643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2031" h="10191">
                        <a:moveTo>
                          <a:pt x="12031" y="6370"/>
                        </a:moveTo>
                        <a:cubicBezTo>
                          <a:pt x="12031" y="7643"/>
                          <a:pt x="12031" y="6370"/>
                          <a:pt x="12031" y="6370"/>
                        </a:cubicBezTo>
                        <a:cubicBezTo>
                          <a:pt x="12031" y="6370"/>
                          <a:pt x="12031" y="6370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3822"/>
                        </a:cubicBezTo>
                        <a:cubicBezTo>
                          <a:pt x="12031" y="3822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10758" y="1274"/>
                        </a:cubicBezTo>
                        <a:cubicBezTo>
                          <a:pt x="10758" y="1274"/>
                          <a:pt x="10758" y="1274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1274"/>
                        </a:cubicBezTo>
                        <a:cubicBezTo>
                          <a:pt x="8210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6936" y="1274"/>
                        </a:cubicBezTo>
                        <a:cubicBezTo>
                          <a:pt x="6936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5096"/>
                          <a:pt x="3114" y="5096"/>
                        </a:cubicBezTo>
                        <a:cubicBezTo>
                          <a:pt x="3114" y="5096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7643"/>
                        </a:cubicBezTo>
                        <a:cubicBezTo>
                          <a:pt x="3114" y="7643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3114" y="8917"/>
                        </a:cubicBezTo>
                        <a:cubicBezTo>
                          <a:pt x="3114" y="8917"/>
                          <a:pt x="3114" y="8917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4388" y="10191"/>
                        </a:cubicBezTo>
                        <a:cubicBezTo>
                          <a:pt x="4388" y="10191"/>
                          <a:pt x="4388" y="10191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5662" y="10191"/>
                          <a:pt x="5662" y="10191"/>
                        </a:cubicBezTo>
                        <a:cubicBezTo>
                          <a:pt x="5662" y="10191"/>
                          <a:pt x="5662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6936" y="10191"/>
                          <a:pt x="6936" y="10191"/>
                        </a:cubicBezTo>
                        <a:cubicBezTo>
                          <a:pt x="6936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8210" y="10191"/>
                          <a:pt x="8210" y="10191"/>
                        </a:cubicBezTo>
                        <a:cubicBezTo>
                          <a:pt x="8210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9484" y="10191"/>
                          <a:pt x="9484" y="10191"/>
                        </a:cubicBezTo>
                        <a:cubicBezTo>
                          <a:pt x="9484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0758" y="10191"/>
                        </a:cubicBezTo>
                        <a:cubicBezTo>
                          <a:pt x="10758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8917"/>
                        </a:cubicBezTo>
                        <a:cubicBezTo>
                          <a:pt x="12031" y="8917"/>
                          <a:pt x="12031" y="8917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7643"/>
                        </a:cubicBezTo>
                        <a:lnTo>
                          <a:pt x="12031" y="7643"/>
                        </a:lnTo>
                        <a:cubicBezTo>
                          <a:pt x="12031" y="7643"/>
                          <a:pt x="12031" y="7643"/>
                          <a:pt x="12031" y="7643"/>
                        </a:cubicBezTo>
                        <a:cubicBezTo>
                          <a:pt x="12031" y="8917"/>
                          <a:pt x="12031" y="7643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0758" y="7643"/>
                          <a:pt x="10758" y="7643"/>
                          <a:pt x="12031" y="6370"/>
                        </a:cubicBezTo>
                        <a:lnTo>
                          <a:pt x="12031" y="6370"/>
                        </a:lnTo>
                        <a:close/>
                        <a:moveTo>
                          <a:pt x="8210" y="2548"/>
                        </a:moveTo>
                        <a:cubicBezTo>
                          <a:pt x="8210" y="2548"/>
                          <a:pt x="8210" y="2548"/>
                          <a:pt x="8210" y="2548"/>
                        </a:cubicBezTo>
                        <a:cubicBezTo>
                          <a:pt x="9484" y="2548"/>
                          <a:pt x="9484" y="3822"/>
                          <a:pt x="9484" y="3822"/>
                        </a:cubicBezTo>
                        <a:cubicBezTo>
                          <a:pt x="8210" y="3822"/>
                          <a:pt x="8210" y="3822"/>
                          <a:pt x="8210" y="2548"/>
                        </a:cubicBezTo>
                        <a:cubicBezTo>
                          <a:pt x="6936" y="2548"/>
                          <a:pt x="6936" y="2548"/>
                          <a:pt x="8210" y="2548"/>
                        </a:cubicBezTo>
                        <a:close/>
                        <a:moveTo>
                          <a:pt x="5662" y="0"/>
                        </a:moveTo>
                        <a:cubicBezTo>
                          <a:pt x="5662" y="0"/>
                          <a:pt x="6936" y="1274"/>
                          <a:pt x="5662" y="0"/>
                        </a:cubicBezTo>
                        <a:cubicBezTo>
                          <a:pt x="6936" y="1274"/>
                          <a:pt x="5662" y="1274"/>
                          <a:pt x="5662" y="1274"/>
                        </a:cubicBezTo>
                        <a:cubicBezTo>
                          <a:pt x="4388" y="2548"/>
                          <a:pt x="4388" y="1274"/>
                          <a:pt x="5662" y="0"/>
                        </a:cubicBezTo>
                        <a:cubicBezTo>
                          <a:pt x="4388" y="1274"/>
                          <a:pt x="5662" y="0"/>
                          <a:pt x="5662" y="0"/>
                        </a:cubicBezTo>
                        <a:close/>
                        <a:moveTo>
                          <a:pt x="566" y="3822"/>
                        </a:moveTo>
                        <a:cubicBezTo>
                          <a:pt x="1840" y="3822"/>
                          <a:pt x="1840" y="5096"/>
                          <a:pt x="566" y="3822"/>
                        </a:cubicBezTo>
                        <a:cubicBezTo>
                          <a:pt x="1840" y="5096"/>
                          <a:pt x="566" y="5096"/>
                          <a:pt x="566" y="5096"/>
                        </a:cubicBezTo>
                        <a:cubicBezTo>
                          <a:pt x="566" y="5096"/>
                          <a:pt x="-708" y="5096"/>
                          <a:pt x="566" y="3822"/>
                        </a:cubicBezTo>
                        <a:cubicBezTo>
                          <a:pt x="-708" y="3822"/>
                          <a:pt x="566" y="3822"/>
                          <a:pt x="566" y="3822"/>
                        </a:cubicBezTo>
                        <a:close/>
                        <a:moveTo>
                          <a:pt x="1840" y="8917"/>
                        </a:moveTo>
                        <a:cubicBezTo>
                          <a:pt x="1840" y="8917"/>
                          <a:pt x="566" y="8917"/>
                          <a:pt x="1840" y="8917"/>
                        </a:cubicBezTo>
                        <a:cubicBezTo>
                          <a:pt x="566" y="8917"/>
                          <a:pt x="566" y="7643"/>
                          <a:pt x="566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cubicBezTo>
                          <a:pt x="1840" y="7643"/>
                          <a:pt x="1840" y="8917"/>
                          <a:pt x="1840" y="8917"/>
                        </a:cubicBezTo>
                        <a:close/>
                        <a:moveTo>
                          <a:pt x="3114" y="2548"/>
                        </a:moveTo>
                        <a:cubicBezTo>
                          <a:pt x="3114" y="2548"/>
                          <a:pt x="1840" y="2548"/>
                          <a:pt x="3114" y="2548"/>
                        </a:cubicBezTo>
                        <a:cubicBezTo>
                          <a:pt x="1840" y="2548"/>
                          <a:pt x="1840" y="1274"/>
                          <a:pt x="1840" y="1274"/>
                        </a:cubicBezTo>
                        <a:cubicBezTo>
                          <a:pt x="1840" y="1274"/>
                          <a:pt x="3114" y="1274"/>
                          <a:pt x="3114" y="2548"/>
                        </a:cubicBezTo>
                        <a:cubicBezTo>
                          <a:pt x="3114" y="1274"/>
                          <a:pt x="3114" y="2548"/>
                          <a:pt x="3114" y="2548"/>
                        </a:cubicBezTo>
                        <a:close/>
                        <a:moveTo>
                          <a:pt x="4388" y="10191"/>
                        </a:moveTo>
                        <a:cubicBezTo>
                          <a:pt x="3114" y="10191"/>
                          <a:pt x="3114" y="10191"/>
                          <a:pt x="4388" y="10191"/>
                        </a:cubicBezTo>
                        <a:cubicBezTo>
                          <a:pt x="3114" y="8917"/>
                          <a:pt x="4388" y="8917"/>
                          <a:pt x="4388" y="8917"/>
                        </a:cubicBezTo>
                        <a:cubicBezTo>
                          <a:pt x="4388" y="8917"/>
                          <a:pt x="5662" y="8917"/>
                          <a:pt x="4388" y="10191"/>
                        </a:cubicBezTo>
                        <a:cubicBezTo>
                          <a:pt x="5662" y="10191"/>
                          <a:pt x="4388" y="10191"/>
                          <a:pt x="4388" y="10191"/>
                        </a:cubicBezTo>
                        <a:close/>
                        <a:moveTo>
                          <a:pt x="4388" y="6370"/>
                        </a:moveTo>
                        <a:cubicBezTo>
                          <a:pt x="3114" y="6370"/>
                          <a:pt x="3114" y="5096"/>
                          <a:pt x="3114" y="5096"/>
                        </a:cubicBezTo>
                        <a:cubicBezTo>
                          <a:pt x="3114" y="3822"/>
                          <a:pt x="4388" y="3822"/>
                          <a:pt x="4388" y="3822"/>
                        </a:cubicBezTo>
                        <a:cubicBezTo>
                          <a:pt x="5662" y="3822"/>
                          <a:pt x="5662" y="5096"/>
                          <a:pt x="5662" y="5096"/>
                        </a:cubicBezTo>
                        <a:cubicBezTo>
                          <a:pt x="5662" y="6370"/>
                          <a:pt x="5662" y="6370"/>
                          <a:pt x="4388" y="6370"/>
                        </a:cubicBezTo>
                        <a:close/>
                        <a:moveTo>
                          <a:pt x="8210" y="10191"/>
                        </a:moveTo>
                        <a:cubicBezTo>
                          <a:pt x="6936" y="10191"/>
                          <a:pt x="6936" y="10191"/>
                          <a:pt x="8210" y="10191"/>
                        </a:cubicBezTo>
                        <a:cubicBezTo>
                          <a:pt x="6936" y="10191"/>
                          <a:pt x="6936" y="8917"/>
                          <a:pt x="6936" y="8917"/>
                        </a:cubicBezTo>
                        <a:cubicBezTo>
                          <a:pt x="6936" y="7643"/>
                          <a:pt x="8210" y="7643"/>
                          <a:pt x="8210" y="10191"/>
                        </a:cubicBezTo>
                        <a:cubicBezTo>
                          <a:pt x="8210" y="8917"/>
                          <a:pt x="8210" y="8917"/>
                          <a:pt x="8210" y="10191"/>
                        </a:cubicBezTo>
                        <a:close/>
                        <a:moveTo>
                          <a:pt x="9484" y="7643"/>
                        </a:moveTo>
                        <a:cubicBezTo>
                          <a:pt x="8210" y="6370"/>
                          <a:pt x="8210" y="6370"/>
                          <a:pt x="9484" y="7643"/>
                        </a:cubicBezTo>
                        <a:cubicBezTo>
                          <a:pt x="8210" y="6370"/>
                          <a:pt x="9484" y="6370"/>
                          <a:pt x="9484" y="6370"/>
                        </a:cubicBezTo>
                        <a:cubicBezTo>
                          <a:pt x="9484" y="5096"/>
                          <a:pt x="9484" y="6370"/>
                          <a:pt x="9484" y="7643"/>
                        </a:cubicBezTo>
                        <a:cubicBezTo>
                          <a:pt x="9484" y="6370"/>
                          <a:pt x="9484" y="7643"/>
                          <a:pt x="9484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D9A0251C-3945-49F3-AA9A-FC5176C0E5B1}"/>
                      </a:ext>
                    </a:extLst>
                  </p:cNvPr>
                  <p:cNvSpPr/>
                  <p:nvPr/>
                </p:nvSpPr>
                <p:spPr>
                  <a:xfrm>
                    <a:off x="2484990" y="1154693"/>
                    <a:ext cx="5661" cy="3821"/>
                  </a:xfrm>
                  <a:custGeom>
                    <a:avLst/>
                    <a:gdLst>
                      <a:gd name="connsiteX0" fmla="*/ 5662 w 5661"/>
                      <a:gd name="connsiteY0" fmla="*/ 2548 h 3821"/>
                      <a:gd name="connsiteX1" fmla="*/ 5662 w 5661"/>
                      <a:gd name="connsiteY1" fmla="*/ 2548 h 3821"/>
                      <a:gd name="connsiteX2" fmla="*/ 5662 w 5661"/>
                      <a:gd name="connsiteY2" fmla="*/ 2548 h 3821"/>
                      <a:gd name="connsiteX3" fmla="*/ 5662 w 5661"/>
                      <a:gd name="connsiteY3" fmla="*/ 2548 h 3821"/>
                      <a:gd name="connsiteX4" fmla="*/ 5662 w 5661"/>
                      <a:gd name="connsiteY4" fmla="*/ 2548 h 3821"/>
                      <a:gd name="connsiteX5" fmla="*/ 5662 w 5661"/>
                      <a:gd name="connsiteY5" fmla="*/ 2548 h 3821"/>
                      <a:gd name="connsiteX6" fmla="*/ 5662 w 5661"/>
                      <a:gd name="connsiteY6" fmla="*/ 2548 h 3821"/>
                      <a:gd name="connsiteX7" fmla="*/ 5662 w 5661"/>
                      <a:gd name="connsiteY7" fmla="*/ 2548 h 3821"/>
                      <a:gd name="connsiteX8" fmla="*/ 5662 w 5661"/>
                      <a:gd name="connsiteY8" fmla="*/ 2548 h 3821"/>
                      <a:gd name="connsiteX9" fmla="*/ 5662 w 5661"/>
                      <a:gd name="connsiteY9" fmla="*/ 1274 h 3821"/>
                      <a:gd name="connsiteX10" fmla="*/ 5662 w 5661"/>
                      <a:gd name="connsiteY10" fmla="*/ 1274 h 3821"/>
                      <a:gd name="connsiteX11" fmla="*/ 5662 w 5661"/>
                      <a:gd name="connsiteY11" fmla="*/ 1274 h 3821"/>
                      <a:gd name="connsiteX12" fmla="*/ 5662 w 5661"/>
                      <a:gd name="connsiteY12" fmla="*/ 1274 h 3821"/>
                      <a:gd name="connsiteX13" fmla="*/ 5662 w 5661"/>
                      <a:gd name="connsiteY13" fmla="*/ 1274 h 3821"/>
                      <a:gd name="connsiteX14" fmla="*/ 5662 w 5661"/>
                      <a:gd name="connsiteY14" fmla="*/ 1274 h 3821"/>
                      <a:gd name="connsiteX15" fmla="*/ 5662 w 5661"/>
                      <a:gd name="connsiteY15" fmla="*/ 1274 h 3821"/>
                      <a:gd name="connsiteX16" fmla="*/ 5662 w 5661"/>
                      <a:gd name="connsiteY16" fmla="*/ 1274 h 3821"/>
                      <a:gd name="connsiteX17" fmla="*/ 5662 w 5661"/>
                      <a:gd name="connsiteY17" fmla="*/ 1274 h 3821"/>
                      <a:gd name="connsiteX18" fmla="*/ 5662 w 5661"/>
                      <a:gd name="connsiteY18" fmla="*/ 1274 h 3821"/>
                      <a:gd name="connsiteX19" fmla="*/ 5662 w 5661"/>
                      <a:gd name="connsiteY19" fmla="*/ 1274 h 3821"/>
                      <a:gd name="connsiteX20" fmla="*/ 5662 w 5661"/>
                      <a:gd name="connsiteY20" fmla="*/ 1274 h 3821"/>
                      <a:gd name="connsiteX21" fmla="*/ 5662 w 5661"/>
                      <a:gd name="connsiteY21" fmla="*/ 1274 h 3821"/>
                      <a:gd name="connsiteX22" fmla="*/ 5662 w 5661"/>
                      <a:gd name="connsiteY22" fmla="*/ 1274 h 3821"/>
                      <a:gd name="connsiteX23" fmla="*/ 5662 w 5661"/>
                      <a:gd name="connsiteY23" fmla="*/ 1274 h 3821"/>
                      <a:gd name="connsiteX24" fmla="*/ 5662 w 5661"/>
                      <a:gd name="connsiteY24" fmla="*/ 1274 h 3821"/>
                      <a:gd name="connsiteX25" fmla="*/ 5662 w 5661"/>
                      <a:gd name="connsiteY25" fmla="*/ 1274 h 3821"/>
                      <a:gd name="connsiteX26" fmla="*/ 5662 w 5661"/>
                      <a:gd name="connsiteY26" fmla="*/ 1274 h 3821"/>
                      <a:gd name="connsiteX27" fmla="*/ 5662 w 5661"/>
                      <a:gd name="connsiteY27" fmla="*/ 1274 h 3821"/>
                      <a:gd name="connsiteX28" fmla="*/ 5662 w 5661"/>
                      <a:gd name="connsiteY28" fmla="*/ 1274 h 3821"/>
                      <a:gd name="connsiteX29" fmla="*/ 5662 w 5661"/>
                      <a:gd name="connsiteY29" fmla="*/ 1274 h 3821"/>
                      <a:gd name="connsiteX30" fmla="*/ 5662 w 5661"/>
                      <a:gd name="connsiteY30" fmla="*/ 1274 h 3821"/>
                      <a:gd name="connsiteX31" fmla="*/ 5662 w 5661"/>
                      <a:gd name="connsiteY31" fmla="*/ 1274 h 3821"/>
                      <a:gd name="connsiteX32" fmla="*/ 5662 w 5661"/>
                      <a:gd name="connsiteY32" fmla="*/ 1274 h 3821"/>
                      <a:gd name="connsiteX33" fmla="*/ 5662 w 5661"/>
                      <a:gd name="connsiteY33" fmla="*/ 1274 h 3821"/>
                      <a:gd name="connsiteX34" fmla="*/ 5662 w 5661"/>
                      <a:gd name="connsiteY34" fmla="*/ 1274 h 3821"/>
                      <a:gd name="connsiteX35" fmla="*/ 5662 w 5661"/>
                      <a:gd name="connsiteY35" fmla="*/ 1274 h 3821"/>
                      <a:gd name="connsiteX36" fmla="*/ 5662 w 5661"/>
                      <a:gd name="connsiteY36" fmla="*/ 1274 h 3821"/>
                      <a:gd name="connsiteX37" fmla="*/ 5662 w 5661"/>
                      <a:gd name="connsiteY37" fmla="*/ 1274 h 3821"/>
                      <a:gd name="connsiteX38" fmla="*/ 5662 w 5661"/>
                      <a:gd name="connsiteY38" fmla="*/ 1274 h 3821"/>
                      <a:gd name="connsiteX39" fmla="*/ 5662 w 5661"/>
                      <a:gd name="connsiteY39" fmla="*/ 1274 h 3821"/>
                      <a:gd name="connsiteX40" fmla="*/ 5662 w 5661"/>
                      <a:gd name="connsiteY40" fmla="*/ 1274 h 3821"/>
                      <a:gd name="connsiteX41" fmla="*/ 5662 w 5661"/>
                      <a:gd name="connsiteY41" fmla="*/ 1274 h 3821"/>
                      <a:gd name="connsiteX42" fmla="*/ 5662 w 5661"/>
                      <a:gd name="connsiteY42" fmla="*/ 1274 h 3821"/>
                      <a:gd name="connsiteX43" fmla="*/ 5662 w 5661"/>
                      <a:gd name="connsiteY43" fmla="*/ 1274 h 3821"/>
                      <a:gd name="connsiteX44" fmla="*/ 5662 w 5661"/>
                      <a:gd name="connsiteY44" fmla="*/ 1274 h 3821"/>
                      <a:gd name="connsiteX45" fmla="*/ 5662 w 5661"/>
                      <a:gd name="connsiteY45" fmla="*/ 0 h 3821"/>
                      <a:gd name="connsiteX46" fmla="*/ 5662 w 5661"/>
                      <a:gd name="connsiteY46" fmla="*/ 0 h 3821"/>
                      <a:gd name="connsiteX47" fmla="*/ 5662 w 5661"/>
                      <a:gd name="connsiteY47" fmla="*/ 0 h 3821"/>
                      <a:gd name="connsiteX48" fmla="*/ 5662 w 5661"/>
                      <a:gd name="connsiteY48" fmla="*/ 0 h 3821"/>
                      <a:gd name="connsiteX49" fmla="*/ 5662 w 5661"/>
                      <a:gd name="connsiteY49" fmla="*/ 1274 h 3821"/>
                      <a:gd name="connsiteX50" fmla="*/ 5662 w 5661"/>
                      <a:gd name="connsiteY50" fmla="*/ 1274 h 3821"/>
                      <a:gd name="connsiteX51" fmla="*/ 5662 w 5661"/>
                      <a:gd name="connsiteY51" fmla="*/ 0 h 3821"/>
                      <a:gd name="connsiteX52" fmla="*/ 5662 w 5661"/>
                      <a:gd name="connsiteY52" fmla="*/ 0 h 3821"/>
                      <a:gd name="connsiteX53" fmla="*/ 5662 w 5661"/>
                      <a:gd name="connsiteY53" fmla="*/ 0 h 3821"/>
                      <a:gd name="connsiteX54" fmla="*/ 5662 w 5661"/>
                      <a:gd name="connsiteY54" fmla="*/ 0 h 3821"/>
                      <a:gd name="connsiteX55" fmla="*/ 5662 w 5661"/>
                      <a:gd name="connsiteY55" fmla="*/ 1274 h 3821"/>
                      <a:gd name="connsiteX56" fmla="*/ 5662 w 5661"/>
                      <a:gd name="connsiteY56" fmla="*/ 1274 h 3821"/>
                      <a:gd name="connsiteX57" fmla="*/ 5662 w 5661"/>
                      <a:gd name="connsiteY57" fmla="*/ 0 h 3821"/>
                      <a:gd name="connsiteX58" fmla="*/ 5662 w 5661"/>
                      <a:gd name="connsiteY58" fmla="*/ 0 h 3821"/>
                      <a:gd name="connsiteX59" fmla="*/ 5662 w 5661"/>
                      <a:gd name="connsiteY59" fmla="*/ 0 h 3821"/>
                      <a:gd name="connsiteX60" fmla="*/ 5662 w 5661"/>
                      <a:gd name="connsiteY60" fmla="*/ 0 h 3821"/>
                      <a:gd name="connsiteX61" fmla="*/ 5662 w 5661"/>
                      <a:gd name="connsiteY61" fmla="*/ 1274 h 3821"/>
                      <a:gd name="connsiteX62" fmla="*/ 5662 w 5661"/>
                      <a:gd name="connsiteY62" fmla="*/ 1274 h 3821"/>
                      <a:gd name="connsiteX63" fmla="*/ 5662 w 5661"/>
                      <a:gd name="connsiteY63" fmla="*/ 1274 h 3821"/>
                      <a:gd name="connsiteX64" fmla="*/ 5662 w 5661"/>
                      <a:gd name="connsiteY64" fmla="*/ 1274 h 3821"/>
                      <a:gd name="connsiteX65" fmla="*/ 5662 w 5661"/>
                      <a:gd name="connsiteY65" fmla="*/ 1274 h 3821"/>
                      <a:gd name="connsiteX66" fmla="*/ 5662 w 5661"/>
                      <a:gd name="connsiteY66" fmla="*/ 1274 h 3821"/>
                      <a:gd name="connsiteX67" fmla="*/ 5662 w 5661"/>
                      <a:gd name="connsiteY67" fmla="*/ 1274 h 3821"/>
                      <a:gd name="connsiteX68" fmla="*/ 5662 w 5661"/>
                      <a:gd name="connsiteY68" fmla="*/ 1274 h 3821"/>
                      <a:gd name="connsiteX69" fmla="*/ 5662 w 5661"/>
                      <a:gd name="connsiteY69" fmla="*/ 1274 h 3821"/>
                      <a:gd name="connsiteX70" fmla="*/ 5662 w 5661"/>
                      <a:gd name="connsiteY70" fmla="*/ 1274 h 3821"/>
                      <a:gd name="connsiteX71" fmla="*/ 5662 w 5661"/>
                      <a:gd name="connsiteY71" fmla="*/ 1274 h 3821"/>
                      <a:gd name="connsiteX72" fmla="*/ 5662 w 5661"/>
                      <a:gd name="connsiteY72" fmla="*/ 1274 h 3821"/>
                      <a:gd name="connsiteX73" fmla="*/ 5662 w 5661"/>
                      <a:gd name="connsiteY73" fmla="*/ 1274 h 3821"/>
                      <a:gd name="connsiteX74" fmla="*/ 5662 w 5661"/>
                      <a:gd name="connsiteY74" fmla="*/ 1274 h 3821"/>
                      <a:gd name="connsiteX75" fmla="*/ 5662 w 5661"/>
                      <a:gd name="connsiteY75" fmla="*/ 1274 h 3821"/>
                      <a:gd name="connsiteX76" fmla="*/ 5662 w 5661"/>
                      <a:gd name="connsiteY76" fmla="*/ 1274 h 3821"/>
                      <a:gd name="connsiteX77" fmla="*/ 5662 w 5661"/>
                      <a:gd name="connsiteY77" fmla="*/ 1274 h 3821"/>
                      <a:gd name="connsiteX78" fmla="*/ 5662 w 5661"/>
                      <a:gd name="connsiteY78" fmla="*/ 1274 h 3821"/>
                      <a:gd name="connsiteX79" fmla="*/ 5662 w 5661"/>
                      <a:gd name="connsiteY79" fmla="*/ 1274 h 3821"/>
                      <a:gd name="connsiteX80" fmla="*/ 5662 w 5661"/>
                      <a:gd name="connsiteY80" fmla="*/ 1274 h 3821"/>
                      <a:gd name="connsiteX81" fmla="*/ 5662 w 5661"/>
                      <a:gd name="connsiteY81" fmla="*/ 1274 h 3821"/>
                      <a:gd name="connsiteX82" fmla="*/ 5662 w 5661"/>
                      <a:gd name="connsiteY82" fmla="*/ 1274 h 3821"/>
                      <a:gd name="connsiteX83" fmla="*/ 5662 w 5661"/>
                      <a:gd name="connsiteY83" fmla="*/ 1274 h 3821"/>
                      <a:gd name="connsiteX84" fmla="*/ 5662 w 5661"/>
                      <a:gd name="connsiteY84" fmla="*/ 1274 h 3821"/>
                      <a:gd name="connsiteX85" fmla="*/ 5662 w 5661"/>
                      <a:gd name="connsiteY85" fmla="*/ 1274 h 3821"/>
                      <a:gd name="connsiteX86" fmla="*/ 5662 w 5661"/>
                      <a:gd name="connsiteY86" fmla="*/ 1274 h 3821"/>
                      <a:gd name="connsiteX87" fmla="*/ 5662 w 5661"/>
                      <a:gd name="connsiteY87" fmla="*/ 1274 h 3821"/>
                      <a:gd name="connsiteX88" fmla="*/ 5662 w 5661"/>
                      <a:gd name="connsiteY88" fmla="*/ 1274 h 3821"/>
                      <a:gd name="connsiteX89" fmla="*/ 5662 w 5661"/>
                      <a:gd name="connsiteY89" fmla="*/ 1274 h 3821"/>
                      <a:gd name="connsiteX90" fmla="*/ 5662 w 5661"/>
                      <a:gd name="connsiteY90" fmla="*/ 1274 h 3821"/>
                      <a:gd name="connsiteX91" fmla="*/ 5662 w 5661"/>
                      <a:gd name="connsiteY91" fmla="*/ 1274 h 3821"/>
                      <a:gd name="connsiteX92" fmla="*/ 5662 w 5661"/>
                      <a:gd name="connsiteY92" fmla="*/ 1274 h 3821"/>
                      <a:gd name="connsiteX93" fmla="*/ 5662 w 5661"/>
                      <a:gd name="connsiteY93" fmla="*/ 1274 h 3821"/>
                      <a:gd name="connsiteX94" fmla="*/ 5662 w 5661"/>
                      <a:gd name="connsiteY94" fmla="*/ 1274 h 3821"/>
                      <a:gd name="connsiteX95" fmla="*/ 5662 w 5661"/>
                      <a:gd name="connsiteY95" fmla="*/ 1274 h 3821"/>
                      <a:gd name="connsiteX96" fmla="*/ 5662 w 5661"/>
                      <a:gd name="connsiteY96" fmla="*/ 1274 h 3821"/>
                      <a:gd name="connsiteX97" fmla="*/ 5662 w 5661"/>
                      <a:gd name="connsiteY97" fmla="*/ 1274 h 3821"/>
                      <a:gd name="connsiteX98" fmla="*/ 5662 w 5661"/>
                      <a:gd name="connsiteY98" fmla="*/ 1274 h 3821"/>
                      <a:gd name="connsiteX99" fmla="*/ 4388 w 5661"/>
                      <a:gd name="connsiteY99" fmla="*/ 1274 h 3821"/>
                      <a:gd name="connsiteX100" fmla="*/ 4388 w 5661"/>
                      <a:gd name="connsiteY100" fmla="*/ 1274 h 3821"/>
                      <a:gd name="connsiteX101" fmla="*/ 4388 w 5661"/>
                      <a:gd name="connsiteY101" fmla="*/ 1274 h 3821"/>
                      <a:gd name="connsiteX102" fmla="*/ 4388 w 5661"/>
                      <a:gd name="connsiteY102" fmla="*/ 1274 h 3821"/>
                      <a:gd name="connsiteX103" fmla="*/ 5662 w 5661"/>
                      <a:gd name="connsiteY103" fmla="*/ 1274 h 3821"/>
                      <a:gd name="connsiteX104" fmla="*/ 5662 w 5661"/>
                      <a:gd name="connsiteY104" fmla="*/ 1274 h 3821"/>
                      <a:gd name="connsiteX105" fmla="*/ 4388 w 5661"/>
                      <a:gd name="connsiteY105" fmla="*/ 1274 h 3821"/>
                      <a:gd name="connsiteX106" fmla="*/ 4388 w 5661"/>
                      <a:gd name="connsiteY106" fmla="*/ 1274 h 3821"/>
                      <a:gd name="connsiteX107" fmla="*/ 4388 w 5661"/>
                      <a:gd name="connsiteY107" fmla="*/ 1274 h 3821"/>
                      <a:gd name="connsiteX108" fmla="*/ 4388 w 5661"/>
                      <a:gd name="connsiteY108" fmla="*/ 1274 h 3821"/>
                      <a:gd name="connsiteX109" fmla="*/ 5662 w 5661"/>
                      <a:gd name="connsiteY109" fmla="*/ 1274 h 3821"/>
                      <a:gd name="connsiteX110" fmla="*/ 5662 w 5661"/>
                      <a:gd name="connsiteY110" fmla="*/ 1274 h 3821"/>
                      <a:gd name="connsiteX111" fmla="*/ 4388 w 5661"/>
                      <a:gd name="connsiteY111" fmla="*/ 1274 h 3821"/>
                      <a:gd name="connsiteX112" fmla="*/ 4388 w 5661"/>
                      <a:gd name="connsiteY112" fmla="*/ 1274 h 3821"/>
                      <a:gd name="connsiteX113" fmla="*/ 4388 w 5661"/>
                      <a:gd name="connsiteY113" fmla="*/ 1274 h 3821"/>
                      <a:gd name="connsiteX114" fmla="*/ 4388 w 5661"/>
                      <a:gd name="connsiteY114" fmla="*/ 1274 h 3821"/>
                      <a:gd name="connsiteX115" fmla="*/ 5662 w 5661"/>
                      <a:gd name="connsiteY115" fmla="*/ 1274 h 3821"/>
                      <a:gd name="connsiteX116" fmla="*/ 5662 w 5661"/>
                      <a:gd name="connsiteY116" fmla="*/ 1274 h 3821"/>
                      <a:gd name="connsiteX117" fmla="*/ 5662 w 5661"/>
                      <a:gd name="connsiteY117" fmla="*/ 1274 h 3821"/>
                      <a:gd name="connsiteX118" fmla="*/ 5662 w 5661"/>
                      <a:gd name="connsiteY118" fmla="*/ 1274 h 3821"/>
                      <a:gd name="connsiteX119" fmla="*/ 5662 w 5661"/>
                      <a:gd name="connsiteY119" fmla="*/ 1274 h 3821"/>
                      <a:gd name="connsiteX120" fmla="*/ 5662 w 5661"/>
                      <a:gd name="connsiteY120" fmla="*/ 1274 h 3821"/>
                      <a:gd name="connsiteX121" fmla="*/ 5662 w 5661"/>
                      <a:gd name="connsiteY121" fmla="*/ 1274 h 3821"/>
                      <a:gd name="connsiteX122" fmla="*/ 5662 w 5661"/>
                      <a:gd name="connsiteY122" fmla="*/ 1274 h 3821"/>
                      <a:gd name="connsiteX123" fmla="*/ 5662 w 5661"/>
                      <a:gd name="connsiteY123" fmla="*/ 1274 h 3821"/>
                      <a:gd name="connsiteX124" fmla="*/ 5662 w 5661"/>
                      <a:gd name="connsiteY124" fmla="*/ 1274 h 3821"/>
                      <a:gd name="connsiteX125" fmla="*/ 5662 w 5661"/>
                      <a:gd name="connsiteY125" fmla="*/ 1274 h 3821"/>
                      <a:gd name="connsiteX126" fmla="*/ 5662 w 5661"/>
                      <a:gd name="connsiteY126" fmla="*/ 1274 h 3821"/>
                      <a:gd name="connsiteX127" fmla="*/ 5662 w 5661"/>
                      <a:gd name="connsiteY127" fmla="*/ 1274 h 3821"/>
                      <a:gd name="connsiteX128" fmla="*/ 5662 w 5661"/>
                      <a:gd name="connsiteY128" fmla="*/ 1274 h 3821"/>
                      <a:gd name="connsiteX129" fmla="*/ 5662 w 5661"/>
                      <a:gd name="connsiteY129" fmla="*/ 1274 h 3821"/>
                      <a:gd name="connsiteX130" fmla="*/ 5662 w 5661"/>
                      <a:gd name="connsiteY130" fmla="*/ 1274 h 3821"/>
                      <a:gd name="connsiteX131" fmla="*/ 5662 w 5661"/>
                      <a:gd name="connsiteY131" fmla="*/ 1274 h 3821"/>
                      <a:gd name="connsiteX132" fmla="*/ 5662 w 5661"/>
                      <a:gd name="connsiteY132" fmla="*/ 1274 h 3821"/>
                      <a:gd name="connsiteX133" fmla="*/ 5662 w 5661"/>
                      <a:gd name="connsiteY133" fmla="*/ 1274 h 3821"/>
                      <a:gd name="connsiteX134" fmla="*/ 5662 w 5661"/>
                      <a:gd name="connsiteY134" fmla="*/ 1274 h 3821"/>
                      <a:gd name="connsiteX135" fmla="*/ 5662 w 5661"/>
                      <a:gd name="connsiteY135" fmla="*/ 1274 h 3821"/>
                      <a:gd name="connsiteX136" fmla="*/ 5662 w 5661"/>
                      <a:gd name="connsiteY136" fmla="*/ 1274 h 3821"/>
                      <a:gd name="connsiteX137" fmla="*/ 5662 w 5661"/>
                      <a:gd name="connsiteY137" fmla="*/ 1274 h 3821"/>
                      <a:gd name="connsiteX138" fmla="*/ 5662 w 5661"/>
                      <a:gd name="connsiteY138" fmla="*/ 1274 h 3821"/>
                      <a:gd name="connsiteX139" fmla="*/ 5662 w 5661"/>
                      <a:gd name="connsiteY139" fmla="*/ 1274 h 3821"/>
                      <a:gd name="connsiteX140" fmla="*/ 5662 w 5661"/>
                      <a:gd name="connsiteY140" fmla="*/ 1274 h 3821"/>
                      <a:gd name="connsiteX141" fmla="*/ 5662 w 5661"/>
                      <a:gd name="connsiteY141" fmla="*/ 1274 h 3821"/>
                      <a:gd name="connsiteX142" fmla="*/ 5662 w 5661"/>
                      <a:gd name="connsiteY142" fmla="*/ 1274 h 3821"/>
                      <a:gd name="connsiteX143" fmla="*/ 5662 w 5661"/>
                      <a:gd name="connsiteY143" fmla="*/ 1274 h 3821"/>
                      <a:gd name="connsiteX144" fmla="*/ 5662 w 5661"/>
                      <a:gd name="connsiteY144" fmla="*/ 1274 h 3821"/>
                      <a:gd name="connsiteX145" fmla="*/ 5662 w 5661"/>
                      <a:gd name="connsiteY145" fmla="*/ 1274 h 3821"/>
                      <a:gd name="connsiteX146" fmla="*/ 5662 w 5661"/>
                      <a:gd name="connsiteY146" fmla="*/ 1274 h 3821"/>
                      <a:gd name="connsiteX147" fmla="*/ 5662 w 5661"/>
                      <a:gd name="connsiteY147" fmla="*/ 1274 h 3821"/>
                      <a:gd name="connsiteX148" fmla="*/ 5662 w 5661"/>
                      <a:gd name="connsiteY148" fmla="*/ 1274 h 3821"/>
                      <a:gd name="connsiteX149" fmla="*/ 5662 w 5661"/>
                      <a:gd name="connsiteY149" fmla="*/ 1274 h 3821"/>
                      <a:gd name="connsiteX150" fmla="*/ 5662 w 5661"/>
                      <a:gd name="connsiteY150" fmla="*/ 1274 h 3821"/>
                      <a:gd name="connsiteX151" fmla="*/ 5662 w 5661"/>
                      <a:gd name="connsiteY151" fmla="*/ 1274 h 3821"/>
                      <a:gd name="connsiteX152" fmla="*/ 5662 w 5661"/>
                      <a:gd name="connsiteY152" fmla="*/ 1274 h 3821"/>
                      <a:gd name="connsiteX153" fmla="*/ 5662 w 5661"/>
                      <a:gd name="connsiteY153" fmla="*/ 2548 h 3821"/>
                      <a:gd name="connsiteX154" fmla="*/ 5662 w 5661"/>
                      <a:gd name="connsiteY154" fmla="*/ 2548 h 3821"/>
                      <a:gd name="connsiteX155" fmla="*/ 5662 w 5661"/>
                      <a:gd name="connsiteY155" fmla="*/ 2548 h 3821"/>
                      <a:gd name="connsiteX156" fmla="*/ 5662 w 5661"/>
                      <a:gd name="connsiteY156" fmla="*/ 2548 h 3821"/>
                      <a:gd name="connsiteX157" fmla="*/ 5662 w 5661"/>
                      <a:gd name="connsiteY157" fmla="*/ 1274 h 3821"/>
                      <a:gd name="connsiteX158" fmla="*/ 5662 w 5661"/>
                      <a:gd name="connsiteY158" fmla="*/ 1274 h 3821"/>
                      <a:gd name="connsiteX159" fmla="*/ 5662 w 5661"/>
                      <a:gd name="connsiteY159" fmla="*/ 2548 h 3821"/>
                      <a:gd name="connsiteX160" fmla="*/ 5662 w 5661"/>
                      <a:gd name="connsiteY160" fmla="*/ 2548 h 3821"/>
                      <a:gd name="connsiteX161" fmla="*/ 5662 w 5661"/>
                      <a:gd name="connsiteY161" fmla="*/ 2548 h 3821"/>
                      <a:gd name="connsiteX162" fmla="*/ 5662 w 5661"/>
                      <a:gd name="connsiteY162" fmla="*/ 2548 h 3821"/>
                      <a:gd name="connsiteX163" fmla="*/ 5662 w 5661"/>
                      <a:gd name="connsiteY163" fmla="*/ 1274 h 3821"/>
                      <a:gd name="connsiteX164" fmla="*/ 5662 w 5661"/>
                      <a:gd name="connsiteY164" fmla="*/ 1274 h 3821"/>
                      <a:gd name="connsiteX165" fmla="*/ 5662 w 5661"/>
                      <a:gd name="connsiteY165" fmla="*/ 2548 h 3821"/>
                      <a:gd name="connsiteX166" fmla="*/ 5662 w 5661"/>
                      <a:gd name="connsiteY166" fmla="*/ 2548 h 3821"/>
                      <a:gd name="connsiteX167" fmla="*/ 5662 w 5661"/>
                      <a:gd name="connsiteY167" fmla="*/ 2548 h 3821"/>
                      <a:gd name="connsiteX168" fmla="*/ 5662 w 5661"/>
                      <a:gd name="connsiteY168" fmla="*/ 2548 h 3821"/>
                      <a:gd name="connsiteX169" fmla="*/ 5662 w 5661"/>
                      <a:gd name="connsiteY169" fmla="*/ 1274 h 3821"/>
                      <a:gd name="connsiteX170" fmla="*/ 5662 w 5661"/>
                      <a:gd name="connsiteY170" fmla="*/ 1274 h 3821"/>
                      <a:gd name="connsiteX171" fmla="*/ 5662 w 5661"/>
                      <a:gd name="connsiteY171" fmla="*/ 1274 h 3821"/>
                      <a:gd name="connsiteX172" fmla="*/ 5662 w 5661"/>
                      <a:gd name="connsiteY172" fmla="*/ 1274 h 3821"/>
                      <a:gd name="connsiteX173" fmla="*/ 5662 w 5661"/>
                      <a:gd name="connsiteY173" fmla="*/ 1274 h 3821"/>
                      <a:gd name="connsiteX174" fmla="*/ 5662 w 5661"/>
                      <a:gd name="connsiteY174" fmla="*/ 1274 h 3821"/>
                      <a:gd name="connsiteX175" fmla="*/ 5662 w 5661"/>
                      <a:gd name="connsiteY175" fmla="*/ 1274 h 3821"/>
                      <a:gd name="connsiteX176" fmla="*/ 5662 w 5661"/>
                      <a:gd name="connsiteY176" fmla="*/ 1274 h 3821"/>
                      <a:gd name="connsiteX177" fmla="*/ 5662 w 5661"/>
                      <a:gd name="connsiteY177" fmla="*/ 1274 h 3821"/>
                      <a:gd name="connsiteX178" fmla="*/ 5662 w 5661"/>
                      <a:gd name="connsiteY178" fmla="*/ 1274 h 3821"/>
                      <a:gd name="connsiteX179" fmla="*/ 5662 w 5661"/>
                      <a:gd name="connsiteY179" fmla="*/ 1274 h 3821"/>
                      <a:gd name="connsiteX180" fmla="*/ 5662 w 5661"/>
                      <a:gd name="connsiteY180" fmla="*/ 1274 h 3821"/>
                      <a:gd name="connsiteX181" fmla="*/ 5662 w 5661"/>
                      <a:gd name="connsiteY181" fmla="*/ 1274 h 3821"/>
                      <a:gd name="connsiteX182" fmla="*/ 5662 w 5661"/>
                      <a:gd name="connsiteY182" fmla="*/ 1274 h 3821"/>
                      <a:gd name="connsiteX183" fmla="*/ 5662 w 5661"/>
                      <a:gd name="connsiteY183" fmla="*/ 1274 h 3821"/>
                      <a:gd name="connsiteX184" fmla="*/ 5662 w 5661"/>
                      <a:gd name="connsiteY184" fmla="*/ 1274 h 3821"/>
                      <a:gd name="connsiteX185" fmla="*/ 5662 w 5661"/>
                      <a:gd name="connsiteY185" fmla="*/ 1274 h 3821"/>
                      <a:gd name="connsiteX186" fmla="*/ 5662 w 5661"/>
                      <a:gd name="connsiteY186" fmla="*/ 1274 h 3821"/>
                      <a:gd name="connsiteX187" fmla="*/ 5662 w 5661"/>
                      <a:gd name="connsiteY187" fmla="*/ 1274 h 3821"/>
                      <a:gd name="connsiteX188" fmla="*/ 5662 w 5661"/>
                      <a:gd name="connsiteY188" fmla="*/ 1274 h 3821"/>
                      <a:gd name="connsiteX189" fmla="*/ 5662 w 5661"/>
                      <a:gd name="connsiteY189" fmla="*/ 1274 h 3821"/>
                      <a:gd name="connsiteX190" fmla="*/ 5662 w 5661"/>
                      <a:gd name="connsiteY190" fmla="*/ 1274 h 3821"/>
                      <a:gd name="connsiteX191" fmla="*/ 5662 w 5661"/>
                      <a:gd name="connsiteY191" fmla="*/ 1274 h 3821"/>
                      <a:gd name="connsiteX192" fmla="*/ 5662 w 5661"/>
                      <a:gd name="connsiteY192" fmla="*/ 1274 h 3821"/>
                      <a:gd name="connsiteX193" fmla="*/ 5662 w 5661"/>
                      <a:gd name="connsiteY193" fmla="*/ 1274 h 3821"/>
                      <a:gd name="connsiteX194" fmla="*/ 5662 w 5661"/>
                      <a:gd name="connsiteY194" fmla="*/ 1274 h 3821"/>
                      <a:gd name="connsiteX195" fmla="*/ 5662 w 5661"/>
                      <a:gd name="connsiteY195" fmla="*/ 1274 h 3821"/>
                      <a:gd name="connsiteX196" fmla="*/ 5662 w 5661"/>
                      <a:gd name="connsiteY196" fmla="*/ 1274 h 3821"/>
                      <a:gd name="connsiteX197" fmla="*/ 5662 w 5661"/>
                      <a:gd name="connsiteY197" fmla="*/ 1274 h 3821"/>
                      <a:gd name="connsiteX198" fmla="*/ 5662 w 5661"/>
                      <a:gd name="connsiteY198" fmla="*/ 1274 h 3821"/>
                      <a:gd name="connsiteX199" fmla="*/ 5662 w 5661"/>
                      <a:gd name="connsiteY199" fmla="*/ 1274 h 3821"/>
                      <a:gd name="connsiteX200" fmla="*/ 5662 w 5661"/>
                      <a:gd name="connsiteY200" fmla="*/ 1274 h 3821"/>
                      <a:gd name="connsiteX201" fmla="*/ 5662 w 5661"/>
                      <a:gd name="connsiteY201" fmla="*/ 1274 h 3821"/>
                      <a:gd name="connsiteX202" fmla="*/ 5662 w 5661"/>
                      <a:gd name="connsiteY202" fmla="*/ 1274 h 3821"/>
                      <a:gd name="connsiteX203" fmla="*/ 5662 w 5661"/>
                      <a:gd name="connsiteY203" fmla="*/ 1274 h 3821"/>
                      <a:gd name="connsiteX204" fmla="*/ 5662 w 5661"/>
                      <a:gd name="connsiteY204" fmla="*/ 1274 h 3821"/>
                      <a:gd name="connsiteX205" fmla="*/ 5662 w 5661"/>
                      <a:gd name="connsiteY205" fmla="*/ 1274 h 3821"/>
                      <a:gd name="connsiteX206" fmla="*/ 5662 w 5661"/>
                      <a:gd name="connsiteY206" fmla="*/ 2548 h 3821"/>
                      <a:gd name="connsiteX207" fmla="*/ 5662 w 5661"/>
                      <a:gd name="connsiteY207" fmla="*/ 2548 h 3821"/>
                      <a:gd name="connsiteX208" fmla="*/ 5662 w 5661"/>
                      <a:gd name="connsiteY208" fmla="*/ 2548 h 3821"/>
                      <a:gd name="connsiteX209" fmla="*/ 5662 w 5661"/>
                      <a:gd name="connsiteY209" fmla="*/ 2548 h 3821"/>
                      <a:gd name="connsiteX210" fmla="*/ 5662 w 5661"/>
                      <a:gd name="connsiteY210" fmla="*/ 2548 h 3821"/>
                      <a:gd name="connsiteX211" fmla="*/ 5662 w 5661"/>
                      <a:gd name="connsiteY211" fmla="*/ 2548 h 3821"/>
                      <a:gd name="connsiteX212" fmla="*/ 5662 w 5661"/>
                      <a:gd name="connsiteY212" fmla="*/ 2548 h 3821"/>
                      <a:gd name="connsiteX213" fmla="*/ 5662 w 5661"/>
                      <a:gd name="connsiteY213" fmla="*/ 2548 h 3821"/>
                      <a:gd name="connsiteX214" fmla="*/ 5662 w 5661"/>
                      <a:gd name="connsiteY214" fmla="*/ 2548 h 3821"/>
                      <a:gd name="connsiteX215" fmla="*/ 5662 w 5661"/>
                      <a:gd name="connsiteY215" fmla="*/ 2548 h 3821"/>
                      <a:gd name="connsiteX216" fmla="*/ 5662 w 5661"/>
                      <a:gd name="connsiteY216" fmla="*/ 2548 h 3821"/>
                      <a:gd name="connsiteX217" fmla="*/ 566 w 5661"/>
                      <a:gd name="connsiteY217" fmla="*/ 3822 h 3821"/>
                      <a:gd name="connsiteX218" fmla="*/ 566 w 5661"/>
                      <a:gd name="connsiteY218" fmla="*/ 3822 h 3821"/>
                      <a:gd name="connsiteX219" fmla="*/ 566 w 5661"/>
                      <a:gd name="connsiteY219" fmla="*/ 2548 h 3821"/>
                      <a:gd name="connsiteX220" fmla="*/ 566 w 5661"/>
                      <a:gd name="connsiteY220" fmla="*/ 3822 h 3821"/>
                      <a:gd name="connsiteX221" fmla="*/ 566 w 5661"/>
                      <a:gd name="connsiteY221" fmla="*/ 3822 h 3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61" h="3821">
                        <a:moveTo>
                          <a:pt x="5662" y="2548"/>
                        </a:move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close/>
                        <a:moveTo>
                          <a:pt x="566" y="3822"/>
                        </a:moveTo>
                        <a:cubicBezTo>
                          <a:pt x="566" y="3822"/>
                          <a:pt x="566" y="2548"/>
                          <a:pt x="566" y="3822"/>
                        </a:cubicBezTo>
                        <a:cubicBezTo>
                          <a:pt x="-708" y="2548"/>
                          <a:pt x="566" y="2548"/>
                          <a:pt x="566" y="2548"/>
                        </a:cubicBezTo>
                        <a:cubicBezTo>
                          <a:pt x="1840" y="1274"/>
                          <a:pt x="1840" y="2548"/>
                          <a:pt x="566" y="3822"/>
                        </a:cubicBezTo>
                        <a:cubicBezTo>
                          <a:pt x="1840" y="2548"/>
                          <a:pt x="1840" y="3822"/>
                          <a:pt x="566" y="382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7F9A8007-C0C6-47C2-826B-ECA54A0B206F}"/>
                      </a:ext>
                    </a:extLst>
                  </p:cNvPr>
                  <p:cNvSpPr/>
                  <p:nvPr/>
                </p:nvSpPr>
                <p:spPr>
                  <a:xfrm>
                    <a:off x="2469314" y="1113927"/>
                    <a:ext cx="4069" cy="2547"/>
                  </a:xfrm>
                  <a:custGeom>
                    <a:avLst/>
                    <a:gdLst>
                      <a:gd name="connsiteX0" fmla="*/ 3503 w 4069"/>
                      <a:gd name="connsiteY0" fmla="*/ 1274 h 2547"/>
                      <a:gd name="connsiteX1" fmla="*/ 3503 w 4069"/>
                      <a:gd name="connsiteY1" fmla="*/ 1274 h 2547"/>
                      <a:gd name="connsiteX2" fmla="*/ 3503 w 4069"/>
                      <a:gd name="connsiteY2" fmla="*/ 1274 h 2547"/>
                      <a:gd name="connsiteX3" fmla="*/ 3503 w 4069"/>
                      <a:gd name="connsiteY3" fmla="*/ 1274 h 2547"/>
                      <a:gd name="connsiteX4" fmla="*/ 3503 w 4069"/>
                      <a:gd name="connsiteY4" fmla="*/ 1274 h 2547"/>
                      <a:gd name="connsiteX5" fmla="*/ 3503 w 4069"/>
                      <a:gd name="connsiteY5" fmla="*/ 1274 h 2547"/>
                      <a:gd name="connsiteX6" fmla="*/ 3503 w 4069"/>
                      <a:gd name="connsiteY6" fmla="*/ 0 h 2547"/>
                      <a:gd name="connsiteX7" fmla="*/ 3503 w 4069"/>
                      <a:gd name="connsiteY7" fmla="*/ 1274 h 2547"/>
                      <a:gd name="connsiteX8" fmla="*/ 2229 w 4069"/>
                      <a:gd name="connsiteY8" fmla="*/ 0 h 2547"/>
                      <a:gd name="connsiteX9" fmla="*/ 2229 w 4069"/>
                      <a:gd name="connsiteY9" fmla="*/ 0 h 2547"/>
                      <a:gd name="connsiteX10" fmla="*/ 2229 w 4069"/>
                      <a:gd name="connsiteY10" fmla="*/ 0 h 2547"/>
                      <a:gd name="connsiteX11" fmla="*/ 2229 w 4069"/>
                      <a:gd name="connsiteY11" fmla="*/ 0 h 2547"/>
                      <a:gd name="connsiteX12" fmla="*/ 2229 w 4069"/>
                      <a:gd name="connsiteY12" fmla="*/ 0 h 2547"/>
                      <a:gd name="connsiteX13" fmla="*/ 2229 w 4069"/>
                      <a:gd name="connsiteY13" fmla="*/ 0 h 2547"/>
                      <a:gd name="connsiteX14" fmla="*/ 2229 w 4069"/>
                      <a:gd name="connsiteY14" fmla="*/ 0 h 2547"/>
                      <a:gd name="connsiteX15" fmla="*/ 2229 w 4069"/>
                      <a:gd name="connsiteY15" fmla="*/ 0 h 2547"/>
                      <a:gd name="connsiteX16" fmla="*/ 2229 w 4069"/>
                      <a:gd name="connsiteY16" fmla="*/ 0 h 2547"/>
                      <a:gd name="connsiteX17" fmla="*/ 2229 w 4069"/>
                      <a:gd name="connsiteY17" fmla="*/ 0 h 2547"/>
                      <a:gd name="connsiteX18" fmla="*/ 2229 w 4069"/>
                      <a:gd name="connsiteY18" fmla="*/ 0 h 2547"/>
                      <a:gd name="connsiteX19" fmla="*/ 2229 w 4069"/>
                      <a:gd name="connsiteY19" fmla="*/ 0 h 2547"/>
                      <a:gd name="connsiteX20" fmla="*/ 2229 w 4069"/>
                      <a:gd name="connsiteY20" fmla="*/ 0 h 2547"/>
                      <a:gd name="connsiteX21" fmla="*/ 2229 w 4069"/>
                      <a:gd name="connsiteY21" fmla="*/ 0 h 2547"/>
                      <a:gd name="connsiteX22" fmla="*/ 2229 w 4069"/>
                      <a:gd name="connsiteY22" fmla="*/ 0 h 2547"/>
                      <a:gd name="connsiteX23" fmla="*/ 2229 w 4069"/>
                      <a:gd name="connsiteY23" fmla="*/ 0 h 2547"/>
                      <a:gd name="connsiteX24" fmla="*/ 2229 w 4069"/>
                      <a:gd name="connsiteY24" fmla="*/ 0 h 2547"/>
                      <a:gd name="connsiteX25" fmla="*/ 2229 w 4069"/>
                      <a:gd name="connsiteY25" fmla="*/ 0 h 2547"/>
                      <a:gd name="connsiteX26" fmla="*/ 2229 w 4069"/>
                      <a:gd name="connsiteY26" fmla="*/ 0 h 2547"/>
                      <a:gd name="connsiteX27" fmla="*/ 2229 w 4069"/>
                      <a:gd name="connsiteY27" fmla="*/ 0 h 2547"/>
                      <a:gd name="connsiteX28" fmla="*/ 2229 w 4069"/>
                      <a:gd name="connsiteY28" fmla="*/ 0 h 2547"/>
                      <a:gd name="connsiteX29" fmla="*/ 2229 w 4069"/>
                      <a:gd name="connsiteY29" fmla="*/ 0 h 2547"/>
                      <a:gd name="connsiteX30" fmla="*/ 2229 w 4069"/>
                      <a:gd name="connsiteY30" fmla="*/ 0 h 2547"/>
                      <a:gd name="connsiteX31" fmla="*/ 2229 w 4069"/>
                      <a:gd name="connsiteY31" fmla="*/ 0 h 2547"/>
                      <a:gd name="connsiteX32" fmla="*/ 2229 w 4069"/>
                      <a:gd name="connsiteY32" fmla="*/ 0 h 2547"/>
                      <a:gd name="connsiteX33" fmla="*/ 2229 w 4069"/>
                      <a:gd name="connsiteY33" fmla="*/ 0 h 2547"/>
                      <a:gd name="connsiteX34" fmla="*/ 2229 w 4069"/>
                      <a:gd name="connsiteY34" fmla="*/ 0 h 2547"/>
                      <a:gd name="connsiteX35" fmla="*/ 2229 w 4069"/>
                      <a:gd name="connsiteY35" fmla="*/ 0 h 2547"/>
                      <a:gd name="connsiteX36" fmla="*/ 2229 w 4069"/>
                      <a:gd name="connsiteY36" fmla="*/ 0 h 2547"/>
                      <a:gd name="connsiteX37" fmla="*/ 2229 w 4069"/>
                      <a:gd name="connsiteY37" fmla="*/ 0 h 2547"/>
                      <a:gd name="connsiteX38" fmla="*/ 2229 w 4069"/>
                      <a:gd name="connsiteY38" fmla="*/ 0 h 2547"/>
                      <a:gd name="connsiteX39" fmla="*/ 2229 w 4069"/>
                      <a:gd name="connsiteY39" fmla="*/ 0 h 2547"/>
                      <a:gd name="connsiteX40" fmla="*/ 2229 w 4069"/>
                      <a:gd name="connsiteY40" fmla="*/ 0 h 2547"/>
                      <a:gd name="connsiteX41" fmla="*/ 2229 w 4069"/>
                      <a:gd name="connsiteY41" fmla="*/ 0 h 2547"/>
                      <a:gd name="connsiteX42" fmla="*/ 2229 w 4069"/>
                      <a:gd name="connsiteY42" fmla="*/ 0 h 2547"/>
                      <a:gd name="connsiteX43" fmla="*/ 2229 w 4069"/>
                      <a:gd name="connsiteY43" fmla="*/ 0 h 2547"/>
                      <a:gd name="connsiteX44" fmla="*/ 2229 w 4069"/>
                      <a:gd name="connsiteY44" fmla="*/ 0 h 2547"/>
                      <a:gd name="connsiteX45" fmla="*/ 2229 w 4069"/>
                      <a:gd name="connsiteY45" fmla="*/ 0 h 2547"/>
                      <a:gd name="connsiteX46" fmla="*/ 2229 w 4069"/>
                      <a:gd name="connsiteY46" fmla="*/ 0 h 2547"/>
                      <a:gd name="connsiteX47" fmla="*/ 2229 w 4069"/>
                      <a:gd name="connsiteY47" fmla="*/ 0 h 2547"/>
                      <a:gd name="connsiteX48" fmla="*/ 2229 w 4069"/>
                      <a:gd name="connsiteY48" fmla="*/ 0 h 2547"/>
                      <a:gd name="connsiteX49" fmla="*/ 2229 w 4069"/>
                      <a:gd name="connsiteY49" fmla="*/ 0 h 2547"/>
                      <a:gd name="connsiteX50" fmla="*/ 2229 w 4069"/>
                      <a:gd name="connsiteY50" fmla="*/ 0 h 2547"/>
                      <a:gd name="connsiteX51" fmla="*/ 2229 w 4069"/>
                      <a:gd name="connsiteY51" fmla="*/ 0 h 2547"/>
                      <a:gd name="connsiteX52" fmla="*/ 2229 w 4069"/>
                      <a:gd name="connsiteY52" fmla="*/ 0 h 2547"/>
                      <a:gd name="connsiteX53" fmla="*/ 2229 w 4069"/>
                      <a:gd name="connsiteY53" fmla="*/ 0 h 2547"/>
                      <a:gd name="connsiteX54" fmla="*/ 2229 w 4069"/>
                      <a:gd name="connsiteY54" fmla="*/ 0 h 2547"/>
                      <a:gd name="connsiteX55" fmla="*/ 2229 w 4069"/>
                      <a:gd name="connsiteY55" fmla="*/ 0 h 2547"/>
                      <a:gd name="connsiteX56" fmla="*/ 2229 w 4069"/>
                      <a:gd name="connsiteY56" fmla="*/ 0 h 2547"/>
                      <a:gd name="connsiteX57" fmla="*/ 2229 w 4069"/>
                      <a:gd name="connsiteY57" fmla="*/ 0 h 2547"/>
                      <a:gd name="connsiteX58" fmla="*/ 2229 w 4069"/>
                      <a:gd name="connsiteY58" fmla="*/ 0 h 2547"/>
                      <a:gd name="connsiteX59" fmla="*/ 2229 w 4069"/>
                      <a:gd name="connsiteY59" fmla="*/ 0 h 2547"/>
                      <a:gd name="connsiteX60" fmla="*/ 2229 w 4069"/>
                      <a:gd name="connsiteY60" fmla="*/ 0 h 2547"/>
                      <a:gd name="connsiteX61" fmla="*/ 2229 w 4069"/>
                      <a:gd name="connsiteY61" fmla="*/ 0 h 2547"/>
                      <a:gd name="connsiteX62" fmla="*/ 2229 w 4069"/>
                      <a:gd name="connsiteY62" fmla="*/ 0 h 2547"/>
                      <a:gd name="connsiteX63" fmla="*/ 2229 w 4069"/>
                      <a:gd name="connsiteY63" fmla="*/ 0 h 2547"/>
                      <a:gd name="connsiteX64" fmla="*/ 2229 w 4069"/>
                      <a:gd name="connsiteY64" fmla="*/ 0 h 2547"/>
                      <a:gd name="connsiteX65" fmla="*/ 2229 w 4069"/>
                      <a:gd name="connsiteY65" fmla="*/ 0 h 2547"/>
                      <a:gd name="connsiteX66" fmla="*/ 2229 w 4069"/>
                      <a:gd name="connsiteY66" fmla="*/ 0 h 2547"/>
                      <a:gd name="connsiteX67" fmla="*/ 2229 w 4069"/>
                      <a:gd name="connsiteY67" fmla="*/ 0 h 2547"/>
                      <a:gd name="connsiteX68" fmla="*/ 2229 w 4069"/>
                      <a:gd name="connsiteY68" fmla="*/ 0 h 2547"/>
                      <a:gd name="connsiteX69" fmla="*/ 2229 w 4069"/>
                      <a:gd name="connsiteY69" fmla="*/ 0 h 2547"/>
                      <a:gd name="connsiteX70" fmla="*/ 2229 w 4069"/>
                      <a:gd name="connsiteY70" fmla="*/ 0 h 2547"/>
                      <a:gd name="connsiteX71" fmla="*/ 2229 w 4069"/>
                      <a:gd name="connsiteY71" fmla="*/ 0 h 2547"/>
                      <a:gd name="connsiteX72" fmla="*/ 2229 w 4069"/>
                      <a:gd name="connsiteY72" fmla="*/ 0 h 2547"/>
                      <a:gd name="connsiteX73" fmla="*/ 2229 w 4069"/>
                      <a:gd name="connsiteY73" fmla="*/ 0 h 2547"/>
                      <a:gd name="connsiteX74" fmla="*/ 2229 w 4069"/>
                      <a:gd name="connsiteY74" fmla="*/ 0 h 2547"/>
                      <a:gd name="connsiteX75" fmla="*/ 2229 w 4069"/>
                      <a:gd name="connsiteY75" fmla="*/ 0 h 2547"/>
                      <a:gd name="connsiteX76" fmla="*/ 2229 w 4069"/>
                      <a:gd name="connsiteY76" fmla="*/ 0 h 2547"/>
                      <a:gd name="connsiteX77" fmla="*/ 2229 w 4069"/>
                      <a:gd name="connsiteY77" fmla="*/ 0 h 2547"/>
                      <a:gd name="connsiteX78" fmla="*/ 2229 w 4069"/>
                      <a:gd name="connsiteY78" fmla="*/ 0 h 2547"/>
                      <a:gd name="connsiteX79" fmla="*/ 2229 w 4069"/>
                      <a:gd name="connsiteY79" fmla="*/ 0 h 2547"/>
                      <a:gd name="connsiteX80" fmla="*/ 2229 w 4069"/>
                      <a:gd name="connsiteY80" fmla="*/ 0 h 2547"/>
                      <a:gd name="connsiteX81" fmla="*/ 2229 w 4069"/>
                      <a:gd name="connsiteY81" fmla="*/ 0 h 2547"/>
                      <a:gd name="connsiteX82" fmla="*/ 2229 w 4069"/>
                      <a:gd name="connsiteY82" fmla="*/ 0 h 2547"/>
                      <a:gd name="connsiteX83" fmla="*/ 2229 w 4069"/>
                      <a:gd name="connsiteY83" fmla="*/ 0 h 2547"/>
                      <a:gd name="connsiteX84" fmla="*/ 2229 w 4069"/>
                      <a:gd name="connsiteY84" fmla="*/ 0 h 2547"/>
                      <a:gd name="connsiteX85" fmla="*/ 2229 w 4069"/>
                      <a:gd name="connsiteY85" fmla="*/ 0 h 2547"/>
                      <a:gd name="connsiteX86" fmla="*/ 2229 w 4069"/>
                      <a:gd name="connsiteY86" fmla="*/ 0 h 2547"/>
                      <a:gd name="connsiteX87" fmla="*/ 2229 w 4069"/>
                      <a:gd name="connsiteY87" fmla="*/ 0 h 2547"/>
                      <a:gd name="connsiteX88" fmla="*/ 2229 w 4069"/>
                      <a:gd name="connsiteY88" fmla="*/ 0 h 2547"/>
                      <a:gd name="connsiteX89" fmla="*/ 2229 w 4069"/>
                      <a:gd name="connsiteY89" fmla="*/ 0 h 2547"/>
                      <a:gd name="connsiteX90" fmla="*/ 2229 w 4069"/>
                      <a:gd name="connsiteY90" fmla="*/ 0 h 2547"/>
                      <a:gd name="connsiteX91" fmla="*/ 2229 w 4069"/>
                      <a:gd name="connsiteY91" fmla="*/ 0 h 2547"/>
                      <a:gd name="connsiteX92" fmla="*/ 3503 w 4069"/>
                      <a:gd name="connsiteY92" fmla="*/ 1274 h 2547"/>
                      <a:gd name="connsiteX93" fmla="*/ 3503 w 4069"/>
                      <a:gd name="connsiteY93" fmla="*/ 1274 h 2547"/>
                      <a:gd name="connsiteX94" fmla="*/ 3503 w 4069"/>
                      <a:gd name="connsiteY94" fmla="*/ 1274 h 2547"/>
                      <a:gd name="connsiteX95" fmla="*/ 3503 w 4069"/>
                      <a:gd name="connsiteY95" fmla="*/ 1274 h 2547"/>
                      <a:gd name="connsiteX96" fmla="*/ 3503 w 4069"/>
                      <a:gd name="connsiteY96" fmla="*/ 1274 h 2547"/>
                      <a:gd name="connsiteX97" fmla="*/ 955 w 4069"/>
                      <a:gd name="connsiteY97" fmla="*/ 2548 h 2547"/>
                      <a:gd name="connsiteX98" fmla="*/ 955 w 4069"/>
                      <a:gd name="connsiteY98" fmla="*/ 2548 h 2547"/>
                      <a:gd name="connsiteX99" fmla="*/ 955 w 4069"/>
                      <a:gd name="connsiteY99" fmla="*/ 2548 h 2547"/>
                      <a:gd name="connsiteX100" fmla="*/ 955 w 4069"/>
                      <a:gd name="connsiteY100" fmla="*/ 2548 h 2547"/>
                      <a:gd name="connsiteX101" fmla="*/ 955 w 4069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069" h="2547">
                        <a:moveTo>
                          <a:pt x="3503" y="1274"/>
                        </a:move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0"/>
                          <a:pt x="3503" y="0"/>
                          <a:pt x="3503" y="0"/>
                        </a:cubicBezTo>
                        <a:lnTo>
                          <a:pt x="3503" y="1274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3503" y="2548"/>
                          <a:pt x="3503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2548"/>
                          <a:pt x="4777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4777" y="2548"/>
                          <a:pt x="3503" y="1274"/>
                          <a:pt x="3503" y="1274"/>
                        </a:cubicBezTo>
                        <a:close/>
                        <a:moveTo>
                          <a:pt x="955" y="2548"/>
                        </a:moveTo>
                        <a:cubicBezTo>
                          <a:pt x="955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955" y="2548"/>
                          <a:pt x="955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F1851887-9E78-46C8-A405-FB6E0983CED7}"/>
                      </a:ext>
                    </a:extLst>
                  </p:cNvPr>
                  <p:cNvSpPr/>
                  <p:nvPr/>
                </p:nvSpPr>
                <p:spPr>
                  <a:xfrm>
                    <a:off x="2457530" y="1134310"/>
                    <a:ext cx="2547" cy="1592"/>
                  </a:xfrm>
                  <a:custGeom>
                    <a:avLst/>
                    <a:gdLst>
                      <a:gd name="connsiteX0" fmla="*/ 2548 w 2547"/>
                      <a:gd name="connsiteY0" fmla="*/ 1274 h 1592"/>
                      <a:gd name="connsiteX1" fmla="*/ 2548 w 2547"/>
                      <a:gd name="connsiteY1" fmla="*/ 1274 h 1592"/>
                      <a:gd name="connsiteX2" fmla="*/ 2548 w 2547"/>
                      <a:gd name="connsiteY2" fmla="*/ 1274 h 1592"/>
                      <a:gd name="connsiteX3" fmla="*/ 2548 w 2547"/>
                      <a:gd name="connsiteY3" fmla="*/ 1274 h 1592"/>
                      <a:gd name="connsiteX4" fmla="*/ 2548 w 2547"/>
                      <a:gd name="connsiteY4" fmla="*/ 1274 h 1592"/>
                      <a:gd name="connsiteX5" fmla="*/ 2548 w 2547"/>
                      <a:gd name="connsiteY5" fmla="*/ 1274 h 1592"/>
                      <a:gd name="connsiteX6" fmla="*/ 2548 w 2547"/>
                      <a:gd name="connsiteY6" fmla="*/ 1274 h 1592"/>
                      <a:gd name="connsiteX7" fmla="*/ 2548 w 2547"/>
                      <a:gd name="connsiteY7" fmla="*/ 1274 h 1592"/>
                      <a:gd name="connsiteX8" fmla="*/ 2548 w 2547"/>
                      <a:gd name="connsiteY8" fmla="*/ 1274 h 1592"/>
                      <a:gd name="connsiteX9" fmla="*/ 2548 w 2547"/>
                      <a:gd name="connsiteY9" fmla="*/ 0 h 1592"/>
                      <a:gd name="connsiteX10" fmla="*/ 2548 w 2547"/>
                      <a:gd name="connsiteY10" fmla="*/ 0 h 1592"/>
                      <a:gd name="connsiteX11" fmla="*/ 2548 w 2547"/>
                      <a:gd name="connsiteY11" fmla="*/ 0 h 1592"/>
                      <a:gd name="connsiteX12" fmla="*/ 2548 w 2547"/>
                      <a:gd name="connsiteY12" fmla="*/ 0 h 1592"/>
                      <a:gd name="connsiteX13" fmla="*/ 2548 w 2547"/>
                      <a:gd name="connsiteY13" fmla="*/ 0 h 1592"/>
                      <a:gd name="connsiteX14" fmla="*/ 2548 w 2547"/>
                      <a:gd name="connsiteY14" fmla="*/ 0 h 1592"/>
                      <a:gd name="connsiteX15" fmla="*/ 2548 w 2547"/>
                      <a:gd name="connsiteY15" fmla="*/ 0 h 1592"/>
                      <a:gd name="connsiteX16" fmla="*/ 2548 w 2547"/>
                      <a:gd name="connsiteY16" fmla="*/ 0 h 1592"/>
                      <a:gd name="connsiteX17" fmla="*/ 2548 w 2547"/>
                      <a:gd name="connsiteY17" fmla="*/ 0 h 1592"/>
                      <a:gd name="connsiteX18" fmla="*/ 2548 w 2547"/>
                      <a:gd name="connsiteY18" fmla="*/ 0 h 1592"/>
                      <a:gd name="connsiteX19" fmla="*/ 2548 w 2547"/>
                      <a:gd name="connsiteY19" fmla="*/ 0 h 1592"/>
                      <a:gd name="connsiteX20" fmla="*/ 2548 w 2547"/>
                      <a:gd name="connsiteY20" fmla="*/ 0 h 1592"/>
                      <a:gd name="connsiteX21" fmla="*/ 2548 w 2547"/>
                      <a:gd name="connsiteY21" fmla="*/ 0 h 1592"/>
                      <a:gd name="connsiteX22" fmla="*/ 2548 w 2547"/>
                      <a:gd name="connsiteY22" fmla="*/ 0 h 1592"/>
                      <a:gd name="connsiteX23" fmla="*/ 2548 w 2547"/>
                      <a:gd name="connsiteY23" fmla="*/ 0 h 1592"/>
                      <a:gd name="connsiteX24" fmla="*/ 2548 w 2547"/>
                      <a:gd name="connsiteY24" fmla="*/ 0 h 1592"/>
                      <a:gd name="connsiteX25" fmla="*/ 2548 w 2547"/>
                      <a:gd name="connsiteY25" fmla="*/ 0 h 1592"/>
                      <a:gd name="connsiteX26" fmla="*/ 2548 w 2547"/>
                      <a:gd name="connsiteY26" fmla="*/ 0 h 1592"/>
                      <a:gd name="connsiteX27" fmla="*/ 2548 w 2547"/>
                      <a:gd name="connsiteY27" fmla="*/ 0 h 1592"/>
                      <a:gd name="connsiteX28" fmla="*/ 2548 w 2547"/>
                      <a:gd name="connsiteY28" fmla="*/ 0 h 1592"/>
                      <a:gd name="connsiteX29" fmla="*/ 2548 w 2547"/>
                      <a:gd name="connsiteY29" fmla="*/ 0 h 1592"/>
                      <a:gd name="connsiteX30" fmla="*/ 2548 w 2547"/>
                      <a:gd name="connsiteY30" fmla="*/ 0 h 1592"/>
                      <a:gd name="connsiteX31" fmla="*/ 2548 w 2547"/>
                      <a:gd name="connsiteY31" fmla="*/ 0 h 1592"/>
                      <a:gd name="connsiteX32" fmla="*/ 2548 w 2547"/>
                      <a:gd name="connsiteY32" fmla="*/ 0 h 1592"/>
                      <a:gd name="connsiteX33" fmla="*/ 2548 w 2547"/>
                      <a:gd name="connsiteY33" fmla="*/ 0 h 1592"/>
                      <a:gd name="connsiteX34" fmla="*/ 2548 w 2547"/>
                      <a:gd name="connsiteY34" fmla="*/ 0 h 1592"/>
                      <a:gd name="connsiteX35" fmla="*/ 2548 w 2547"/>
                      <a:gd name="connsiteY35" fmla="*/ 0 h 1592"/>
                      <a:gd name="connsiteX36" fmla="*/ 2548 w 2547"/>
                      <a:gd name="connsiteY36" fmla="*/ 0 h 1592"/>
                      <a:gd name="connsiteX37" fmla="*/ 2548 w 2547"/>
                      <a:gd name="connsiteY37" fmla="*/ 0 h 1592"/>
                      <a:gd name="connsiteX38" fmla="*/ 2548 w 2547"/>
                      <a:gd name="connsiteY38" fmla="*/ 0 h 1592"/>
                      <a:gd name="connsiteX39" fmla="*/ 2548 w 2547"/>
                      <a:gd name="connsiteY39" fmla="*/ 0 h 1592"/>
                      <a:gd name="connsiteX40" fmla="*/ 2548 w 2547"/>
                      <a:gd name="connsiteY40" fmla="*/ 0 h 1592"/>
                      <a:gd name="connsiteX41" fmla="*/ 2548 w 2547"/>
                      <a:gd name="connsiteY41" fmla="*/ 0 h 1592"/>
                      <a:gd name="connsiteX42" fmla="*/ 2548 w 2547"/>
                      <a:gd name="connsiteY42" fmla="*/ 0 h 1592"/>
                      <a:gd name="connsiteX43" fmla="*/ 2548 w 2547"/>
                      <a:gd name="connsiteY43" fmla="*/ 0 h 1592"/>
                      <a:gd name="connsiteX44" fmla="*/ 2548 w 2547"/>
                      <a:gd name="connsiteY44" fmla="*/ 0 h 1592"/>
                      <a:gd name="connsiteX45" fmla="*/ 2548 w 2547"/>
                      <a:gd name="connsiteY45" fmla="*/ 0 h 1592"/>
                      <a:gd name="connsiteX46" fmla="*/ 2548 w 2547"/>
                      <a:gd name="connsiteY46" fmla="*/ 0 h 1592"/>
                      <a:gd name="connsiteX47" fmla="*/ 2548 w 2547"/>
                      <a:gd name="connsiteY47" fmla="*/ 0 h 1592"/>
                      <a:gd name="connsiteX48" fmla="*/ 2548 w 2547"/>
                      <a:gd name="connsiteY48" fmla="*/ 0 h 1592"/>
                      <a:gd name="connsiteX49" fmla="*/ 2548 w 2547"/>
                      <a:gd name="connsiteY49" fmla="*/ 0 h 1592"/>
                      <a:gd name="connsiteX50" fmla="*/ 2548 w 2547"/>
                      <a:gd name="connsiteY50" fmla="*/ 0 h 1592"/>
                      <a:gd name="connsiteX51" fmla="*/ 2548 w 2547"/>
                      <a:gd name="connsiteY51" fmla="*/ 0 h 1592"/>
                      <a:gd name="connsiteX52" fmla="*/ 2548 w 2547"/>
                      <a:gd name="connsiteY52" fmla="*/ 0 h 1592"/>
                      <a:gd name="connsiteX53" fmla="*/ 2548 w 2547"/>
                      <a:gd name="connsiteY53" fmla="*/ 0 h 1592"/>
                      <a:gd name="connsiteX54" fmla="*/ 2548 w 2547"/>
                      <a:gd name="connsiteY54" fmla="*/ 0 h 1592"/>
                      <a:gd name="connsiteX55" fmla="*/ 2548 w 2547"/>
                      <a:gd name="connsiteY55" fmla="*/ 0 h 1592"/>
                      <a:gd name="connsiteX56" fmla="*/ 2548 w 2547"/>
                      <a:gd name="connsiteY56" fmla="*/ 0 h 1592"/>
                      <a:gd name="connsiteX57" fmla="*/ 2548 w 2547"/>
                      <a:gd name="connsiteY57" fmla="*/ 0 h 1592"/>
                      <a:gd name="connsiteX58" fmla="*/ 2548 w 2547"/>
                      <a:gd name="connsiteY58" fmla="*/ 0 h 1592"/>
                      <a:gd name="connsiteX59" fmla="*/ 2548 w 2547"/>
                      <a:gd name="connsiteY59" fmla="*/ 0 h 1592"/>
                      <a:gd name="connsiteX60" fmla="*/ 2548 w 2547"/>
                      <a:gd name="connsiteY60" fmla="*/ 0 h 1592"/>
                      <a:gd name="connsiteX61" fmla="*/ 2548 w 2547"/>
                      <a:gd name="connsiteY61" fmla="*/ 0 h 1592"/>
                      <a:gd name="connsiteX62" fmla="*/ 2548 w 2547"/>
                      <a:gd name="connsiteY62" fmla="*/ 0 h 1592"/>
                      <a:gd name="connsiteX63" fmla="*/ 2548 w 2547"/>
                      <a:gd name="connsiteY63" fmla="*/ 0 h 1592"/>
                      <a:gd name="connsiteX64" fmla="*/ 2548 w 2547"/>
                      <a:gd name="connsiteY64" fmla="*/ 0 h 1592"/>
                      <a:gd name="connsiteX65" fmla="*/ 2548 w 2547"/>
                      <a:gd name="connsiteY65" fmla="*/ 0 h 1592"/>
                      <a:gd name="connsiteX66" fmla="*/ 2548 w 2547"/>
                      <a:gd name="connsiteY66" fmla="*/ 0 h 1592"/>
                      <a:gd name="connsiteX67" fmla="*/ 2548 w 2547"/>
                      <a:gd name="connsiteY67" fmla="*/ 0 h 1592"/>
                      <a:gd name="connsiteX68" fmla="*/ 2548 w 2547"/>
                      <a:gd name="connsiteY68" fmla="*/ 0 h 1592"/>
                      <a:gd name="connsiteX69" fmla="*/ 2548 w 2547"/>
                      <a:gd name="connsiteY69" fmla="*/ 0 h 1592"/>
                      <a:gd name="connsiteX70" fmla="*/ 2548 w 2547"/>
                      <a:gd name="connsiteY70" fmla="*/ 0 h 1592"/>
                      <a:gd name="connsiteX71" fmla="*/ 2548 w 2547"/>
                      <a:gd name="connsiteY71" fmla="*/ 0 h 1592"/>
                      <a:gd name="connsiteX72" fmla="*/ 2548 w 2547"/>
                      <a:gd name="connsiteY72" fmla="*/ 0 h 1592"/>
                      <a:gd name="connsiteX73" fmla="*/ 2548 w 2547"/>
                      <a:gd name="connsiteY73" fmla="*/ 0 h 1592"/>
                      <a:gd name="connsiteX74" fmla="*/ 2548 w 2547"/>
                      <a:gd name="connsiteY74" fmla="*/ 0 h 1592"/>
                      <a:gd name="connsiteX75" fmla="*/ 2548 w 2547"/>
                      <a:gd name="connsiteY75" fmla="*/ 0 h 1592"/>
                      <a:gd name="connsiteX76" fmla="*/ 2548 w 2547"/>
                      <a:gd name="connsiteY76" fmla="*/ 0 h 1592"/>
                      <a:gd name="connsiteX77" fmla="*/ 2548 w 2547"/>
                      <a:gd name="connsiteY77" fmla="*/ 0 h 1592"/>
                      <a:gd name="connsiteX78" fmla="*/ 2548 w 2547"/>
                      <a:gd name="connsiteY78" fmla="*/ 0 h 1592"/>
                      <a:gd name="connsiteX79" fmla="*/ 2548 w 2547"/>
                      <a:gd name="connsiteY79" fmla="*/ 0 h 1592"/>
                      <a:gd name="connsiteX80" fmla="*/ 2548 w 2547"/>
                      <a:gd name="connsiteY80" fmla="*/ 0 h 1592"/>
                      <a:gd name="connsiteX81" fmla="*/ 2548 w 2547"/>
                      <a:gd name="connsiteY81" fmla="*/ 0 h 1592"/>
                      <a:gd name="connsiteX82" fmla="*/ 2548 w 2547"/>
                      <a:gd name="connsiteY82" fmla="*/ 0 h 1592"/>
                      <a:gd name="connsiteX83" fmla="*/ 2548 w 2547"/>
                      <a:gd name="connsiteY83" fmla="*/ 0 h 1592"/>
                      <a:gd name="connsiteX84" fmla="*/ 2548 w 2547"/>
                      <a:gd name="connsiteY84" fmla="*/ 0 h 1592"/>
                      <a:gd name="connsiteX85" fmla="*/ 2548 w 2547"/>
                      <a:gd name="connsiteY85" fmla="*/ 0 h 1592"/>
                      <a:gd name="connsiteX86" fmla="*/ 2548 w 2547"/>
                      <a:gd name="connsiteY86" fmla="*/ 0 h 1592"/>
                      <a:gd name="connsiteX87" fmla="*/ 2548 w 2547"/>
                      <a:gd name="connsiteY87" fmla="*/ 0 h 1592"/>
                      <a:gd name="connsiteX88" fmla="*/ 2548 w 2547"/>
                      <a:gd name="connsiteY88" fmla="*/ 0 h 1592"/>
                      <a:gd name="connsiteX89" fmla="*/ 2548 w 2547"/>
                      <a:gd name="connsiteY89" fmla="*/ 0 h 1592"/>
                      <a:gd name="connsiteX90" fmla="*/ 2548 w 2547"/>
                      <a:gd name="connsiteY90" fmla="*/ 1274 h 1592"/>
                      <a:gd name="connsiteX91" fmla="*/ 2548 w 2547"/>
                      <a:gd name="connsiteY91" fmla="*/ 1274 h 1592"/>
                      <a:gd name="connsiteX92" fmla="*/ 2548 w 2547"/>
                      <a:gd name="connsiteY92" fmla="*/ 1274 h 1592"/>
                      <a:gd name="connsiteX93" fmla="*/ 2548 w 2547"/>
                      <a:gd name="connsiteY93" fmla="*/ 1274 h 1592"/>
                      <a:gd name="connsiteX94" fmla="*/ 2548 w 2547"/>
                      <a:gd name="connsiteY94" fmla="*/ 1274 h 1592"/>
                      <a:gd name="connsiteX95" fmla="*/ 2548 w 2547"/>
                      <a:gd name="connsiteY95" fmla="*/ 1274 h 1592"/>
                      <a:gd name="connsiteX96" fmla="*/ 2548 w 2547"/>
                      <a:gd name="connsiteY96" fmla="*/ 1274 h 1592"/>
                      <a:gd name="connsiteX97" fmla="*/ 0 w 2547"/>
                      <a:gd name="connsiteY97" fmla="*/ 1274 h 1592"/>
                      <a:gd name="connsiteX98" fmla="*/ 0 w 2547"/>
                      <a:gd name="connsiteY98" fmla="*/ 1274 h 1592"/>
                      <a:gd name="connsiteX99" fmla="*/ 0 w 2547"/>
                      <a:gd name="connsiteY99" fmla="*/ 1274 h 1592"/>
                      <a:gd name="connsiteX100" fmla="*/ 0 w 2547"/>
                      <a:gd name="connsiteY100" fmla="*/ 1274 h 1592"/>
                      <a:gd name="connsiteX101" fmla="*/ 0 w 2547"/>
                      <a:gd name="connsiteY101" fmla="*/ 1274 h 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1592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E585F979-30A1-4C40-BFCC-CC29D91E37BD}"/>
                      </a:ext>
                    </a:extLst>
                  </p:cNvPr>
                  <p:cNvSpPr/>
                  <p:nvPr/>
                </p:nvSpPr>
                <p:spPr>
                  <a:xfrm>
                    <a:off x="2441677" y="1113927"/>
                    <a:ext cx="3114" cy="2229"/>
                  </a:xfrm>
                  <a:custGeom>
                    <a:avLst/>
                    <a:gdLst>
                      <a:gd name="connsiteX0" fmla="*/ 3114 w 3114"/>
                      <a:gd name="connsiteY0" fmla="*/ 1274 h 2229"/>
                      <a:gd name="connsiteX1" fmla="*/ 3114 w 3114"/>
                      <a:gd name="connsiteY1" fmla="*/ 1274 h 2229"/>
                      <a:gd name="connsiteX2" fmla="*/ 3114 w 3114"/>
                      <a:gd name="connsiteY2" fmla="*/ 1274 h 2229"/>
                      <a:gd name="connsiteX3" fmla="*/ 3114 w 3114"/>
                      <a:gd name="connsiteY3" fmla="*/ 1274 h 2229"/>
                      <a:gd name="connsiteX4" fmla="*/ 3114 w 3114"/>
                      <a:gd name="connsiteY4" fmla="*/ 1274 h 2229"/>
                      <a:gd name="connsiteX5" fmla="*/ 3114 w 3114"/>
                      <a:gd name="connsiteY5" fmla="*/ 1274 h 2229"/>
                      <a:gd name="connsiteX6" fmla="*/ 3114 w 3114"/>
                      <a:gd name="connsiteY6" fmla="*/ 1274 h 2229"/>
                      <a:gd name="connsiteX7" fmla="*/ 3114 w 3114"/>
                      <a:gd name="connsiteY7" fmla="*/ 1274 h 2229"/>
                      <a:gd name="connsiteX8" fmla="*/ 3114 w 3114"/>
                      <a:gd name="connsiteY8" fmla="*/ 1274 h 2229"/>
                      <a:gd name="connsiteX9" fmla="*/ 3114 w 3114"/>
                      <a:gd name="connsiteY9" fmla="*/ 0 h 2229"/>
                      <a:gd name="connsiteX10" fmla="*/ 3114 w 3114"/>
                      <a:gd name="connsiteY10" fmla="*/ 0 h 2229"/>
                      <a:gd name="connsiteX11" fmla="*/ 3114 w 3114"/>
                      <a:gd name="connsiteY11" fmla="*/ 0 h 2229"/>
                      <a:gd name="connsiteX12" fmla="*/ 3114 w 3114"/>
                      <a:gd name="connsiteY12" fmla="*/ 0 h 2229"/>
                      <a:gd name="connsiteX13" fmla="*/ 3114 w 3114"/>
                      <a:gd name="connsiteY13" fmla="*/ 0 h 2229"/>
                      <a:gd name="connsiteX14" fmla="*/ 3114 w 3114"/>
                      <a:gd name="connsiteY14" fmla="*/ 0 h 2229"/>
                      <a:gd name="connsiteX15" fmla="*/ 3114 w 3114"/>
                      <a:gd name="connsiteY15" fmla="*/ 0 h 2229"/>
                      <a:gd name="connsiteX16" fmla="*/ 3114 w 3114"/>
                      <a:gd name="connsiteY16" fmla="*/ 0 h 2229"/>
                      <a:gd name="connsiteX17" fmla="*/ 3114 w 3114"/>
                      <a:gd name="connsiteY17" fmla="*/ 0 h 2229"/>
                      <a:gd name="connsiteX18" fmla="*/ 3114 w 3114"/>
                      <a:gd name="connsiteY18" fmla="*/ 0 h 2229"/>
                      <a:gd name="connsiteX19" fmla="*/ 3114 w 3114"/>
                      <a:gd name="connsiteY19" fmla="*/ 0 h 2229"/>
                      <a:gd name="connsiteX20" fmla="*/ 3114 w 3114"/>
                      <a:gd name="connsiteY20" fmla="*/ 0 h 2229"/>
                      <a:gd name="connsiteX21" fmla="*/ 3114 w 3114"/>
                      <a:gd name="connsiteY21" fmla="*/ 0 h 2229"/>
                      <a:gd name="connsiteX22" fmla="*/ 3114 w 3114"/>
                      <a:gd name="connsiteY22" fmla="*/ 0 h 2229"/>
                      <a:gd name="connsiteX23" fmla="*/ 3114 w 3114"/>
                      <a:gd name="connsiteY23" fmla="*/ 0 h 2229"/>
                      <a:gd name="connsiteX24" fmla="*/ 3114 w 3114"/>
                      <a:gd name="connsiteY24" fmla="*/ 0 h 2229"/>
                      <a:gd name="connsiteX25" fmla="*/ 3114 w 3114"/>
                      <a:gd name="connsiteY25" fmla="*/ 0 h 2229"/>
                      <a:gd name="connsiteX26" fmla="*/ 3114 w 3114"/>
                      <a:gd name="connsiteY26" fmla="*/ 0 h 2229"/>
                      <a:gd name="connsiteX27" fmla="*/ 3114 w 3114"/>
                      <a:gd name="connsiteY27" fmla="*/ 0 h 2229"/>
                      <a:gd name="connsiteX28" fmla="*/ 3114 w 3114"/>
                      <a:gd name="connsiteY28" fmla="*/ 0 h 2229"/>
                      <a:gd name="connsiteX29" fmla="*/ 3114 w 3114"/>
                      <a:gd name="connsiteY29" fmla="*/ 0 h 2229"/>
                      <a:gd name="connsiteX30" fmla="*/ 3114 w 3114"/>
                      <a:gd name="connsiteY30" fmla="*/ 0 h 2229"/>
                      <a:gd name="connsiteX31" fmla="*/ 3114 w 3114"/>
                      <a:gd name="connsiteY31" fmla="*/ 0 h 2229"/>
                      <a:gd name="connsiteX32" fmla="*/ 3114 w 3114"/>
                      <a:gd name="connsiteY32" fmla="*/ 0 h 2229"/>
                      <a:gd name="connsiteX33" fmla="*/ 3114 w 3114"/>
                      <a:gd name="connsiteY33" fmla="*/ 0 h 2229"/>
                      <a:gd name="connsiteX34" fmla="*/ 3114 w 3114"/>
                      <a:gd name="connsiteY34" fmla="*/ 0 h 2229"/>
                      <a:gd name="connsiteX35" fmla="*/ 3114 w 3114"/>
                      <a:gd name="connsiteY35" fmla="*/ 0 h 2229"/>
                      <a:gd name="connsiteX36" fmla="*/ 3114 w 3114"/>
                      <a:gd name="connsiteY36" fmla="*/ 0 h 2229"/>
                      <a:gd name="connsiteX37" fmla="*/ 3114 w 3114"/>
                      <a:gd name="connsiteY37" fmla="*/ 0 h 2229"/>
                      <a:gd name="connsiteX38" fmla="*/ 3114 w 3114"/>
                      <a:gd name="connsiteY38" fmla="*/ 0 h 2229"/>
                      <a:gd name="connsiteX39" fmla="*/ 3114 w 3114"/>
                      <a:gd name="connsiteY39" fmla="*/ 0 h 2229"/>
                      <a:gd name="connsiteX40" fmla="*/ 3114 w 3114"/>
                      <a:gd name="connsiteY40" fmla="*/ 0 h 2229"/>
                      <a:gd name="connsiteX41" fmla="*/ 3114 w 3114"/>
                      <a:gd name="connsiteY41" fmla="*/ 0 h 2229"/>
                      <a:gd name="connsiteX42" fmla="*/ 3114 w 3114"/>
                      <a:gd name="connsiteY42" fmla="*/ 0 h 2229"/>
                      <a:gd name="connsiteX43" fmla="*/ 3114 w 3114"/>
                      <a:gd name="connsiteY43" fmla="*/ 0 h 2229"/>
                      <a:gd name="connsiteX44" fmla="*/ 3114 w 3114"/>
                      <a:gd name="connsiteY44" fmla="*/ 0 h 2229"/>
                      <a:gd name="connsiteX45" fmla="*/ 3114 w 3114"/>
                      <a:gd name="connsiteY45" fmla="*/ 0 h 2229"/>
                      <a:gd name="connsiteX46" fmla="*/ 3114 w 3114"/>
                      <a:gd name="connsiteY46" fmla="*/ 0 h 2229"/>
                      <a:gd name="connsiteX47" fmla="*/ 3114 w 3114"/>
                      <a:gd name="connsiteY47" fmla="*/ 0 h 2229"/>
                      <a:gd name="connsiteX48" fmla="*/ 3114 w 3114"/>
                      <a:gd name="connsiteY48" fmla="*/ 0 h 2229"/>
                      <a:gd name="connsiteX49" fmla="*/ 3114 w 3114"/>
                      <a:gd name="connsiteY49" fmla="*/ 0 h 2229"/>
                      <a:gd name="connsiteX50" fmla="*/ 3114 w 3114"/>
                      <a:gd name="connsiteY50" fmla="*/ 0 h 2229"/>
                      <a:gd name="connsiteX51" fmla="*/ 3114 w 3114"/>
                      <a:gd name="connsiteY51" fmla="*/ 0 h 2229"/>
                      <a:gd name="connsiteX52" fmla="*/ 3114 w 3114"/>
                      <a:gd name="connsiteY52" fmla="*/ 0 h 2229"/>
                      <a:gd name="connsiteX53" fmla="*/ 3114 w 3114"/>
                      <a:gd name="connsiteY53" fmla="*/ 0 h 2229"/>
                      <a:gd name="connsiteX54" fmla="*/ 3114 w 3114"/>
                      <a:gd name="connsiteY54" fmla="*/ 0 h 2229"/>
                      <a:gd name="connsiteX55" fmla="*/ 3114 w 3114"/>
                      <a:gd name="connsiteY55" fmla="*/ 0 h 2229"/>
                      <a:gd name="connsiteX56" fmla="*/ 3114 w 3114"/>
                      <a:gd name="connsiteY56" fmla="*/ 0 h 2229"/>
                      <a:gd name="connsiteX57" fmla="*/ 3114 w 3114"/>
                      <a:gd name="connsiteY57" fmla="*/ 0 h 2229"/>
                      <a:gd name="connsiteX58" fmla="*/ 3114 w 3114"/>
                      <a:gd name="connsiteY58" fmla="*/ 0 h 2229"/>
                      <a:gd name="connsiteX59" fmla="*/ 3114 w 3114"/>
                      <a:gd name="connsiteY59" fmla="*/ 0 h 2229"/>
                      <a:gd name="connsiteX60" fmla="*/ 3114 w 3114"/>
                      <a:gd name="connsiteY60" fmla="*/ 0 h 2229"/>
                      <a:gd name="connsiteX61" fmla="*/ 3114 w 3114"/>
                      <a:gd name="connsiteY61" fmla="*/ 0 h 2229"/>
                      <a:gd name="connsiteX62" fmla="*/ 3114 w 3114"/>
                      <a:gd name="connsiteY62" fmla="*/ 0 h 2229"/>
                      <a:gd name="connsiteX63" fmla="*/ 3114 w 3114"/>
                      <a:gd name="connsiteY63" fmla="*/ 0 h 2229"/>
                      <a:gd name="connsiteX64" fmla="*/ 3114 w 3114"/>
                      <a:gd name="connsiteY64" fmla="*/ 0 h 2229"/>
                      <a:gd name="connsiteX65" fmla="*/ 3114 w 3114"/>
                      <a:gd name="connsiteY65" fmla="*/ 0 h 2229"/>
                      <a:gd name="connsiteX66" fmla="*/ 3114 w 3114"/>
                      <a:gd name="connsiteY66" fmla="*/ 0 h 2229"/>
                      <a:gd name="connsiteX67" fmla="*/ 3114 w 3114"/>
                      <a:gd name="connsiteY67" fmla="*/ 0 h 2229"/>
                      <a:gd name="connsiteX68" fmla="*/ 3114 w 3114"/>
                      <a:gd name="connsiteY68" fmla="*/ 0 h 2229"/>
                      <a:gd name="connsiteX69" fmla="*/ 3114 w 3114"/>
                      <a:gd name="connsiteY69" fmla="*/ 0 h 2229"/>
                      <a:gd name="connsiteX70" fmla="*/ 3114 w 3114"/>
                      <a:gd name="connsiteY70" fmla="*/ 0 h 2229"/>
                      <a:gd name="connsiteX71" fmla="*/ 3114 w 3114"/>
                      <a:gd name="connsiteY71" fmla="*/ 0 h 2229"/>
                      <a:gd name="connsiteX72" fmla="*/ 3114 w 3114"/>
                      <a:gd name="connsiteY72" fmla="*/ 0 h 2229"/>
                      <a:gd name="connsiteX73" fmla="*/ 3114 w 3114"/>
                      <a:gd name="connsiteY73" fmla="*/ 0 h 2229"/>
                      <a:gd name="connsiteX74" fmla="*/ 3114 w 3114"/>
                      <a:gd name="connsiteY74" fmla="*/ 0 h 2229"/>
                      <a:gd name="connsiteX75" fmla="*/ 3114 w 3114"/>
                      <a:gd name="connsiteY75" fmla="*/ 0 h 2229"/>
                      <a:gd name="connsiteX76" fmla="*/ 3114 w 3114"/>
                      <a:gd name="connsiteY76" fmla="*/ 0 h 2229"/>
                      <a:gd name="connsiteX77" fmla="*/ 3114 w 3114"/>
                      <a:gd name="connsiteY77" fmla="*/ 0 h 2229"/>
                      <a:gd name="connsiteX78" fmla="*/ 3114 w 3114"/>
                      <a:gd name="connsiteY78" fmla="*/ 0 h 2229"/>
                      <a:gd name="connsiteX79" fmla="*/ 3114 w 3114"/>
                      <a:gd name="connsiteY79" fmla="*/ 0 h 2229"/>
                      <a:gd name="connsiteX80" fmla="*/ 3114 w 3114"/>
                      <a:gd name="connsiteY80" fmla="*/ 0 h 2229"/>
                      <a:gd name="connsiteX81" fmla="*/ 3114 w 3114"/>
                      <a:gd name="connsiteY81" fmla="*/ 0 h 2229"/>
                      <a:gd name="connsiteX82" fmla="*/ 3114 w 3114"/>
                      <a:gd name="connsiteY82" fmla="*/ 0 h 2229"/>
                      <a:gd name="connsiteX83" fmla="*/ 3114 w 3114"/>
                      <a:gd name="connsiteY83" fmla="*/ 0 h 2229"/>
                      <a:gd name="connsiteX84" fmla="*/ 3114 w 3114"/>
                      <a:gd name="connsiteY84" fmla="*/ 0 h 2229"/>
                      <a:gd name="connsiteX85" fmla="*/ 3114 w 3114"/>
                      <a:gd name="connsiteY85" fmla="*/ 0 h 2229"/>
                      <a:gd name="connsiteX86" fmla="*/ 3114 w 3114"/>
                      <a:gd name="connsiteY86" fmla="*/ 0 h 2229"/>
                      <a:gd name="connsiteX87" fmla="*/ 3114 w 3114"/>
                      <a:gd name="connsiteY87" fmla="*/ 0 h 2229"/>
                      <a:gd name="connsiteX88" fmla="*/ 3114 w 3114"/>
                      <a:gd name="connsiteY88" fmla="*/ 0 h 2229"/>
                      <a:gd name="connsiteX89" fmla="*/ 3114 w 3114"/>
                      <a:gd name="connsiteY89" fmla="*/ 0 h 2229"/>
                      <a:gd name="connsiteX90" fmla="*/ 3114 w 3114"/>
                      <a:gd name="connsiteY90" fmla="*/ 1274 h 2229"/>
                      <a:gd name="connsiteX91" fmla="*/ 3114 w 3114"/>
                      <a:gd name="connsiteY91" fmla="*/ 1274 h 2229"/>
                      <a:gd name="connsiteX92" fmla="*/ 3114 w 3114"/>
                      <a:gd name="connsiteY92" fmla="*/ 1274 h 2229"/>
                      <a:gd name="connsiteX93" fmla="*/ 3114 w 3114"/>
                      <a:gd name="connsiteY93" fmla="*/ 1274 h 2229"/>
                      <a:gd name="connsiteX94" fmla="*/ 3114 w 3114"/>
                      <a:gd name="connsiteY94" fmla="*/ 1274 h 2229"/>
                      <a:gd name="connsiteX95" fmla="*/ 3114 w 3114"/>
                      <a:gd name="connsiteY95" fmla="*/ 1274 h 2229"/>
                      <a:gd name="connsiteX96" fmla="*/ 3114 w 3114"/>
                      <a:gd name="connsiteY96" fmla="*/ 1274 h 2229"/>
                      <a:gd name="connsiteX97" fmla="*/ 566 w 3114"/>
                      <a:gd name="connsiteY97" fmla="*/ 1274 h 2229"/>
                      <a:gd name="connsiteX98" fmla="*/ 566 w 3114"/>
                      <a:gd name="connsiteY98" fmla="*/ 1274 h 2229"/>
                      <a:gd name="connsiteX99" fmla="*/ 566 w 3114"/>
                      <a:gd name="connsiteY99" fmla="*/ 1274 h 2229"/>
                      <a:gd name="connsiteX100" fmla="*/ 566 w 3114"/>
                      <a:gd name="connsiteY100" fmla="*/ 1274 h 2229"/>
                      <a:gd name="connsiteX101" fmla="*/ 566 w 3114"/>
                      <a:gd name="connsiteY101" fmla="*/ 1274 h 2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114" h="2229">
                        <a:moveTo>
                          <a:pt x="3114" y="1274"/>
                        </a:moveTo>
                        <a:lnTo>
                          <a:pt x="3114" y="1274"/>
                        </a:lnTo>
                        <a:cubicBezTo>
                          <a:pt x="1840" y="1274"/>
                          <a:pt x="1840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0"/>
                          <a:pt x="1840" y="0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0"/>
                          <a:pt x="1840" y="0"/>
                          <a:pt x="3114" y="1274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2548"/>
                          <a:pt x="1840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close/>
                        <a:moveTo>
                          <a:pt x="566" y="1274"/>
                        </a:moveTo>
                        <a:cubicBezTo>
                          <a:pt x="566" y="1274"/>
                          <a:pt x="566" y="2548"/>
                          <a:pt x="566" y="1274"/>
                        </a:cubicBezTo>
                        <a:cubicBezTo>
                          <a:pt x="566" y="2548"/>
                          <a:pt x="-708" y="1274"/>
                          <a:pt x="566" y="1274"/>
                        </a:cubicBezTo>
                        <a:cubicBezTo>
                          <a:pt x="-708" y="1274"/>
                          <a:pt x="566" y="1274"/>
                          <a:pt x="566" y="1274"/>
                        </a:cubicBezTo>
                        <a:cubicBezTo>
                          <a:pt x="566" y="1274"/>
                          <a:pt x="566" y="1274"/>
                          <a:pt x="566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16717E1C-F5DF-43D7-9E42-8C7088D337A5}"/>
                      </a:ext>
                    </a:extLst>
                  </p:cNvPr>
                  <p:cNvSpPr/>
                  <p:nvPr/>
                </p:nvSpPr>
                <p:spPr>
                  <a:xfrm>
                    <a:off x="2497021" y="1130488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D8C292B8-9DA7-4D90-A23E-A89C6AE5869D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94819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3CECD681-A925-442F-A327-85853844F6B2}"/>
                      </a:ext>
                    </a:extLst>
                  </p:cNvPr>
                  <p:cNvSpPr/>
                  <p:nvPr/>
                </p:nvSpPr>
                <p:spPr>
                  <a:xfrm>
                    <a:off x="2513582" y="1117749"/>
                    <a:ext cx="3821" cy="2547"/>
                  </a:xfrm>
                  <a:custGeom>
                    <a:avLst/>
                    <a:gdLst>
                      <a:gd name="connsiteX0" fmla="*/ 3822 w 3821"/>
                      <a:gd name="connsiteY0" fmla="*/ 1274 h 2547"/>
                      <a:gd name="connsiteX1" fmla="*/ 3822 w 3821"/>
                      <a:gd name="connsiteY1" fmla="*/ 1274 h 2547"/>
                      <a:gd name="connsiteX2" fmla="*/ 3822 w 3821"/>
                      <a:gd name="connsiteY2" fmla="*/ 1274 h 2547"/>
                      <a:gd name="connsiteX3" fmla="*/ 3822 w 3821"/>
                      <a:gd name="connsiteY3" fmla="*/ 1274 h 2547"/>
                      <a:gd name="connsiteX4" fmla="*/ 3822 w 3821"/>
                      <a:gd name="connsiteY4" fmla="*/ 1274 h 2547"/>
                      <a:gd name="connsiteX5" fmla="*/ 3822 w 3821"/>
                      <a:gd name="connsiteY5" fmla="*/ 1274 h 2547"/>
                      <a:gd name="connsiteX6" fmla="*/ 3822 w 3821"/>
                      <a:gd name="connsiteY6" fmla="*/ 0 h 2547"/>
                      <a:gd name="connsiteX7" fmla="*/ 3822 w 3821"/>
                      <a:gd name="connsiteY7" fmla="*/ 1274 h 2547"/>
                      <a:gd name="connsiteX8" fmla="*/ 2548 w 3821"/>
                      <a:gd name="connsiteY8" fmla="*/ 0 h 2547"/>
                      <a:gd name="connsiteX9" fmla="*/ 2548 w 3821"/>
                      <a:gd name="connsiteY9" fmla="*/ 0 h 2547"/>
                      <a:gd name="connsiteX10" fmla="*/ 2548 w 3821"/>
                      <a:gd name="connsiteY10" fmla="*/ 0 h 2547"/>
                      <a:gd name="connsiteX11" fmla="*/ 2548 w 3821"/>
                      <a:gd name="connsiteY11" fmla="*/ 0 h 2547"/>
                      <a:gd name="connsiteX12" fmla="*/ 2548 w 3821"/>
                      <a:gd name="connsiteY12" fmla="*/ 0 h 2547"/>
                      <a:gd name="connsiteX13" fmla="*/ 2548 w 3821"/>
                      <a:gd name="connsiteY13" fmla="*/ 0 h 2547"/>
                      <a:gd name="connsiteX14" fmla="*/ 2548 w 3821"/>
                      <a:gd name="connsiteY14" fmla="*/ 0 h 2547"/>
                      <a:gd name="connsiteX15" fmla="*/ 2548 w 3821"/>
                      <a:gd name="connsiteY15" fmla="*/ 0 h 2547"/>
                      <a:gd name="connsiteX16" fmla="*/ 2548 w 3821"/>
                      <a:gd name="connsiteY16" fmla="*/ 0 h 2547"/>
                      <a:gd name="connsiteX17" fmla="*/ 2548 w 3821"/>
                      <a:gd name="connsiteY17" fmla="*/ 0 h 2547"/>
                      <a:gd name="connsiteX18" fmla="*/ 2548 w 3821"/>
                      <a:gd name="connsiteY18" fmla="*/ 0 h 2547"/>
                      <a:gd name="connsiteX19" fmla="*/ 2548 w 3821"/>
                      <a:gd name="connsiteY19" fmla="*/ 0 h 2547"/>
                      <a:gd name="connsiteX20" fmla="*/ 2548 w 3821"/>
                      <a:gd name="connsiteY20" fmla="*/ 0 h 2547"/>
                      <a:gd name="connsiteX21" fmla="*/ 2548 w 3821"/>
                      <a:gd name="connsiteY21" fmla="*/ 0 h 2547"/>
                      <a:gd name="connsiteX22" fmla="*/ 2548 w 3821"/>
                      <a:gd name="connsiteY22" fmla="*/ 0 h 2547"/>
                      <a:gd name="connsiteX23" fmla="*/ 2548 w 3821"/>
                      <a:gd name="connsiteY23" fmla="*/ 0 h 2547"/>
                      <a:gd name="connsiteX24" fmla="*/ 2548 w 3821"/>
                      <a:gd name="connsiteY24" fmla="*/ 0 h 2547"/>
                      <a:gd name="connsiteX25" fmla="*/ 2548 w 3821"/>
                      <a:gd name="connsiteY25" fmla="*/ 0 h 2547"/>
                      <a:gd name="connsiteX26" fmla="*/ 2548 w 3821"/>
                      <a:gd name="connsiteY26" fmla="*/ 0 h 2547"/>
                      <a:gd name="connsiteX27" fmla="*/ 2548 w 3821"/>
                      <a:gd name="connsiteY27" fmla="*/ 0 h 2547"/>
                      <a:gd name="connsiteX28" fmla="*/ 2548 w 3821"/>
                      <a:gd name="connsiteY28" fmla="*/ 0 h 2547"/>
                      <a:gd name="connsiteX29" fmla="*/ 2548 w 3821"/>
                      <a:gd name="connsiteY29" fmla="*/ 0 h 2547"/>
                      <a:gd name="connsiteX30" fmla="*/ 2548 w 3821"/>
                      <a:gd name="connsiteY30" fmla="*/ 0 h 2547"/>
                      <a:gd name="connsiteX31" fmla="*/ 2548 w 3821"/>
                      <a:gd name="connsiteY31" fmla="*/ 0 h 2547"/>
                      <a:gd name="connsiteX32" fmla="*/ 2548 w 3821"/>
                      <a:gd name="connsiteY32" fmla="*/ 0 h 2547"/>
                      <a:gd name="connsiteX33" fmla="*/ 2548 w 3821"/>
                      <a:gd name="connsiteY33" fmla="*/ 0 h 2547"/>
                      <a:gd name="connsiteX34" fmla="*/ 2548 w 3821"/>
                      <a:gd name="connsiteY34" fmla="*/ 0 h 2547"/>
                      <a:gd name="connsiteX35" fmla="*/ 2548 w 3821"/>
                      <a:gd name="connsiteY35" fmla="*/ 0 h 2547"/>
                      <a:gd name="connsiteX36" fmla="*/ 2548 w 3821"/>
                      <a:gd name="connsiteY36" fmla="*/ 0 h 2547"/>
                      <a:gd name="connsiteX37" fmla="*/ 2548 w 3821"/>
                      <a:gd name="connsiteY37" fmla="*/ 0 h 2547"/>
                      <a:gd name="connsiteX38" fmla="*/ 2548 w 3821"/>
                      <a:gd name="connsiteY38" fmla="*/ 0 h 2547"/>
                      <a:gd name="connsiteX39" fmla="*/ 2548 w 3821"/>
                      <a:gd name="connsiteY39" fmla="*/ 0 h 2547"/>
                      <a:gd name="connsiteX40" fmla="*/ 2548 w 3821"/>
                      <a:gd name="connsiteY40" fmla="*/ 0 h 2547"/>
                      <a:gd name="connsiteX41" fmla="*/ 2548 w 3821"/>
                      <a:gd name="connsiteY41" fmla="*/ 0 h 2547"/>
                      <a:gd name="connsiteX42" fmla="*/ 2548 w 3821"/>
                      <a:gd name="connsiteY42" fmla="*/ 0 h 2547"/>
                      <a:gd name="connsiteX43" fmla="*/ 2548 w 3821"/>
                      <a:gd name="connsiteY43" fmla="*/ 0 h 2547"/>
                      <a:gd name="connsiteX44" fmla="*/ 2548 w 3821"/>
                      <a:gd name="connsiteY44" fmla="*/ 0 h 2547"/>
                      <a:gd name="connsiteX45" fmla="*/ 2548 w 3821"/>
                      <a:gd name="connsiteY45" fmla="*/ 0 h 2547"/>
                      <a:gd name="connsiteX46" fmla="*/ 2548 w 3821"/>
                      <a:gd name="connsiteY46" fmla="*/ 0 h 2547"/>
                      <a:gd name="connsiteX47" fmla="*/ 2548 w 3821"/>
                      <a:gd name="connsiteY47" fmla="*/ 0 h 2547"/>
                      <a:gd name="connsiteX48" fmla="*/ 2548 w 3821"/>
                      <a:gd name="connsiteY48" fmla="*/ 0 h 2547"/>
                      <a:gd name="connsiteX49" fmla="*/ 2548 w 3821"/>
                      <a:gd name="connsiteY49" fmla="*/ 0 h 2547"/>
                      <a:gd name="connsiteX50" fmla="*/ 2548 w 3821"/>
                      <a:gd name="connsiteY50" fmla="*/ 0 h 2547"/>
                      <a:gd name="connsiteX51" fmla="*/ 2548 w 3821"/>
                      <a:gd name="connsiteY51" fmla="*/ 0 h 2547"/>
                      <a:gd name="connsiteX52" fmla="*/ 2548 w 3821"/>
                      <a:gd name="connsiteY52" fmla="*/ 0 h 2547"/>
                      <a:gd name="connsiteX53" fmla="*/ 2548 w 3821"/>
                      <a:gd name="connsiteY53" fmla="*/ 0 h 2547"/>
                      <a:gd name="connsiteX54" fmla="*/ 2548 w 3821"/>
                      <a:gd name="connsiteY54" fmla="*/ 0 h 2547"/>
                      <a:gd name="connsiteX55" fmla="*/ 2548 w 3821"/>
                      <a:gd name="connsiteY55" fmla="*/ 0 h 2547"/>
                      <a:gd name="connsiteX56" fmla="*/ 2548 w 3821"/>
                      <a:gd name="connsiteY56" fmla="*/ 0 h 2547"/>
                      <a:gd name="connsiteX57" fmla="*/ 2548 w 3821"/>
                      <a:gd name="connsiteY57" fmla="*/ 0 h 2547"/>
                      <a:gd name="connsiteX58" fmla="*/ 2548 w 3821"/>
                      <a:gd name="connsiteY58" fmla="*/ 0 h 2547"/>
                      <a:gd name="connsiteX59" fmla="*/ 2548 w 3821"/>
                      <a:gd name="connsiteY59" fmla="*/ 0 h 2547"/>
                      <a:gd name="connsiteX60" fmla="*/ 2548 w 3821"/>
                      <a:gd name="connsiteY60" fmla="*/ 0 h 2547"/>
                      <a:gd name="connsiteX61" fmla="*/ 2548 w 3821"/>
                      <a:gd name="connsiteY61" fmla="*/ 0 h 2547"/>
                      <a:gd name="connsiteX62" fmla="*/ 2548 w 3821"/>
                      <a:gd name="connsiteY62" fmla="*/ 0 h 2547"/>
                      <a:gd name="connsiteX63" fmla="*/ 2548 w 3821"/>
                      <a:gd name="connsiteY63" fmla="*/ 0 h 2547"/>
                      <a:gd name="connsiteX64" fmla="*/ 2548 w 3821"/>
                      <a:gd name="connsiteY64" fmla="*/ 0 h 2547"/>
                      <a:gd name="connsiteX65" fmla="*/ 2548 w 3821"/>
                      <a:gd name="connsiteY65" fmla="*/ 0 h 2547"/>
                      <a:gd name="connsiteX66" fmla="*/ 2548 w 3821"/>
                      <a:gd name="connsiteY66" fmla="*/ 0 h 2547"/>
                      <a:gd name="connsiteX67" fmla="*/ 2548 w 3821"/>
                      <a:gd name="connsiteY67" fmla="*/ 0 h 2547"/>
                      <a:gd name="connsiteX68" fmla="*/ 2548 w 3821"/>
                      <a:gd name="connsiteY68" fmla="*/ 0 h 2547"/>
                      <a:gd name="connsiteX69" fmla="*/ 2548 w 3821"/>
                      <a:gd name="connsiteY69" fmla="*/ 0 h 2547"/>
                      <a:gd name="connsiteX70" fmla="*/ 2548 w 3821"/>
                      <a:gd name="connsiteY70" fmla="*/ 0 h 2547"/>
                      <a:gd name="connsiteX71" fmla="*/ 2548 w 3821"/>
                      <a:gd name="connsiteY71" fmla="*/ 0 h 2547"/>
                      <a:gd name="connsiteX72" fmla="*/ 2548 w 3821"/>
                      <a:gd name="connsiteY72" fmla="*/ 0 h 2547"/>
                      <a:gd name="connsiteX73" fmla="*/ 2548 w 3821"/>
                      <a:gd name="connsiteY73" fmla="*/ 0 h 2547"/>
                      <a:gd name="connsiteX74" fmla="*/ 2548 w 3821"/>
                      <a:gd name="connsiteY74" fmla="*/ 0 h 2547"/>
                      <a:gd name="connsiteX75" fmla="*/ 2548 w 3821"/>
                      <a:gd name="connsiteY75" fmla="*/ 0 h 2547"/>
                      <a:gd name="connsiteX76" fmla="*/ 2548 w 3821"/>
                      <a:gd name="connsiteY76" fmla="*/ 0 h 2547"/>
                      <a:gd name="connsiteX77" fmla="*/ 2548 w 3821"/>
                      <a:gd name="connsiteY77" fmla="*/ 0 h 2547"/>
                      <a:gd name="connsiteX78" fmla="*/ 2548 w 3821"/>
                      <a:gd name="connsiteY78" fmla="*/ 0 h 2547"/>
                      <a:gd name="connsiteX79" fmla="*/ 2548 w 3821"/>
                      <a:gd name="connsiteY79" fmla="*/ 0 h 2547"/>
                      <a:gd name="connsiteX80" fmla="*/ 2548 w 3821"/>
                      <a:gd name="connsiteY80" fmla="*/ 0 h 2547"/>
                      <a:gd name="connsiteX81" fmla="*/ 2548 w 3821"/>
                      <a:gd name="connsiteY81" fmla="*/ 0 h 2547"/>
                      <a:gd name="connsiteX82" fmla="*/ 2548 w 3821"/>
                      <a:gd name="connsiteY82" fmla="*/ 0 h 2547"/>
                      <a:gd name="connsiteX83" fmla="*/ 2548 w 3821"/>
                      <a:gd name="connsiteY83" fmla="*/ 0 h 2547"/>
                      <a:gd name="connsiteX84" fmla="*/ 2548 w 3821"/>
                      <a:gd name="connsiteY84" fmla="*/ 0 h 2547"/>
                      <a:gd name="connsiteX85" fmla="*/ 2548 w 3821"/>
                      <a:gd name="connsiteY85" fmla="*/ 0 h 2547"/>
                      <a:gd name="connsiteX86" fmla="*/ 2548 w 3821"/>
                      <a:gd name="connsiteY86" fmla="*/ 0 h 2547"/>
                      <a:gd name="connsiteX87" fmla="*/ 2548 w 3821"/>
                      <a:gd name="connsiteY87" fmla="*/ 0 h 2547"/>
                      <a:gd name="connsiteX88" fmla="*/ 2548 w 3821"/>
                      <a:gd name="connsiteY88" fmla="*/ 0 h 2547"/>
                      <a:gd name="connsiteX89" fmla="*/ 2548 w 3821"/>
                      <a:gd name="connsiteY89" fmla="*/ 0 h 2547"/>
                      <a:gd name="connsiteX90" fmla="*/ 2548 w 3821"/>
                      <a:gd name="connsiteY90" fmla="*/ 0 h 2547"/>
                      <a:gd name="connsiteX91" fmla="*/ 2548 w 3821"/>
                      <a:gd name="connsiteY91" fmla="*/ 0 h 2547"/>
                      <a:gd name="connsiteX92" fmla="*/ 3822 w 3821"/>
                      <a:gd name="connsiteY92" fmla="*/ 1274 h 2547"/>
                      <a:gd name="connsiteX93" fmla="*/ 3822 w 3821"/>
                      <a:gd name="connsiteY93" fmla="*/ 1274 h 2547"/>
                      <a:gd name="connsiteX94" fmla="*/ 3822 w 3821"/>
                      <a:gd name="connsiteY94" fmla="*/ 1274 h 2547"/>
                      <a:gd name="connsiteX95" fmla="*/ 3822 w 3821"/>
                      <a:gd name="connsiteY95" fmla="*/ 1274 h 2547"/>
                      <a:gd name="connsiteX96" fmla="*/ 3822 w 3821"/>
                      <a:gd name="connsiteY96" fmla="*/ 1274 h 2547"/>
                      <a:gd name="connsiteX97" fmla="*/ 0 w 3821"/>
                      <a:gd name="connsiteY97" fmla="*/ 2548 h 2547"/>
                      <a:gd name="connsiteX98" fmla="*/ 0 w 3821"/>
                      <a:gd name="connsiteY98" fmla="*/ 2548 h 2547"/>
                      <a:gd name="connsiteX99" fmla="*/ 0 w 3821"/>
                      <a:gd name="connsiteY99" fmla="*/ 2548 h 2547"/>
                      <a:gd name="connsiteX100" fmla="*/ 0 w 3821"/>
                      <a:gd name="connsiteY100" fmla="*/ 2548 h 2547"/>
                      <a:gd name="connsiteX101" fmla="*/ 0 w 3821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21" h="2547">
                        <a:moveTo>
                          <a:pt x="3822" y="1274"/>
                        </a:move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lnTo>
                          <a:pt x="3822" y="1274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1274"/>
                          <a:pt x="3822" y="1274"/>
                        </a:cubicBezTo>
                        <a:close/>
                        <a:moveTo>
                          <a:pt x="0" y="2548"/>
                        </a:move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3F85EC5E-2267-45AA-B6D2-5350F80B99B9}"/>
                      </a:ext>
                    </a:extLst>
                  </p:cNvPr>
                  <p:cNvSpPr/>
                  <p:nvPr/>
                </p:nvSpPr>
                <p:spPr>
                  <a:xfrm>
                    <a:off x="2462626" y="1126667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1274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EE8EDF6B-0E0A-4EF1-B928-DB1844894AB5}"/>
                      </a:ext>
                    </a:extLst>
                  </p:cNvPr>
                  <p:cNvSpPr/>
                  <p:nvPr/>
                </p:nvSpPr>
                <p:spPr>
                  <a:xfrm>
                    <a:off x="2517404" y="1124119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6370" y="2548"/>
                          <a:pt x="6370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6370" y="3822"/>
                          <a:pt x="6370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CC8A4D68-3857-4717-94FC-DE5CEBB3537F}"/>
                      </a:ext>
                    </a:extLst>
                  </p:cNvPr>
                  <p:cNvSpPr/>
                  <p:nvPr/>
                </p:nvSpPr>
                <p:spPr>
                  <a:xfrm>
                    <a:off x="2462059" y="1136858"/>
                    <a:ext cx="7891" cy="7643"/>
                  </a:xfrm>
                  <a:custGeom>
                    <a:avLst/>
                    <a:gdLst>
                      <a:gd name="connsiteX0" fmla="*/ 6936 w 7891"/>
                      <a:gd name="connsiteY0" fmla="*/ 5096 h 7643"/>
                      <a:gd name="connsiteX1" fmla="*/ 6936 w 7891"/>
                      <a:gd name="connsiteY1" fmla="*/ 5096 h 7643"/>
                      <a:gd name="connsiteX2" fmla="*/ 6936 w 7891"/>
                      <a:gd name="connsiteY2" fmla="*/ 5096 h 7643"/>
                      <a:gd name="connsiteX3" fmla="*/ 6936 w 7891"/>
                      <a:gd name="connsiteY3" fmla="*/ 5096 h 7643"/>
                      <a:gd name="connsiteX4" fmla="*/ 6936 w 7891"/>
                      <a:gd name="connsiteY4" fmla="*/ 5096 h 7643"/>
                      <a:gd name="connsiteX5" fmla="*/ 6936 w 7891"/>
                      <a:gd name="connsiteY5" fmla="*/ 5096 h 7643"/>
                      <a:gd name="connsiteX6" fmla="*/ 6936 w 7891"/>
                      <a:gd name="connsiteY6" fmla="*/ 3822 h 7643"/>
                      <a:gd name="connsiteX7" fmla="*/ 6936 w 7891"/>
                      <a:gd name="connsiteY7" fmla="*/ 3822 h 7643"/>
                      <a:gd name="connsiteX8" fmla="*/ 6936 w 7891"/>
                      <a:gd name="connsiteY8" fmla="*/ 3822 h 7643"/>
                      <a:gd name="connsiteX9" fmla="*/ 6936 w 7891"/>
                      <a:gd name="connsiteY9" fmla="*/ 3822 h 7643"/>
                      <a:gd name="connsiteX10" fmla="*/ 6936 w 7891"/>
                      <a:gd name="connsiteY10" fmla="*/ 3822 h 7643"/>
                      <a:gd name="connsiteX11" fmla="*/ 6936 w 7891"/>
                      <a:gd name="connsiteY11" fmla="*/ 3822 h 7643"/>
                      <a:gd name="connsiteX12" fmla="*/ 6936 w 7891"/>
                      <a:gd name="connsiteY12" fmla="*/ 3822 h 7643"/>
                      <a:gd name="connsiteX13" fmla="*/ 6936 w 7891"/>
                      <a:gd name="connsiteY13" fmla="*/ 3822 h 7643"/>
                      <a:gd name="connsiteX14" fmla="*/ 6936 w 7891"/>
                      <a:gd name="connsiteY14" fmla="*/ 3822 h 7643"/>
                      <a:gd name="connsiteX15" fmla="*/ 6936 w 7891"/>
                      <a:gd name="connsiteY15" fmla="*/ 3822 h 7643"/>
                      <a:gd name="connsiteX16" fmla="*/ 6936 w 7891"/>
                      <a:gd name="connsiteY16" fmla="*/ 3822 h 7643"/>
                      <a:gd name="connsiteX17" fmla="*/ 6936 w 7891"/>
                      <a:gd name="connsiteY17" fmla="*/ 3822 h 7643"/>
                      <a:gd name="connsiteX18" fmla="*/ 6936 w 7891"/>
                      <a:gd name="connsiteY18" fmla="*/ 3822 h 7643"/>
                      <a:gd name="connsiteX19" fmla="*/ 6936 w 7891"/>
                      <a:gd name="connsiteY19" fmla="*/ 3822 h 7643"/>
                      <a:gd name="connsiteX20" fmla="*/ 6936 w 7891"/>
                      <a:gd name="connsiteY20" fmla="*/ 3822 h 7643"/>
                      <a:gd name="connsiteX21" fmla="*/ 6936 w 7891"/>
                      <a:gd name="connsiteY21" fmla="*/ 3822 h 7643"/>
                      <a:gd name="connsiteX22" fmla="*/ 6936 w 7891"/>
                      <a:gd name="connsiteY22" fmla="*/ 3822 h 7643"/>
                      <a:gd name="connsiteX23" fmla="*/ 6936 w 7891"/>
                      <a:gd name="connsiteY23" fmla="*/ 3822 h 7643"/>
                      <a:gd name="connsiteX24" fmla="*/ 6936 w 7891"/>
                      <a:gd name="connsiteY24" fmla="*/ 3822 h 7643"/>
                      <a:gd name="connsiteX25" fmla="*/ 6936 w 7891"/>
                      <a:gd name="connsiteY25" fmla="*/ 3822 h 7643"/>
                      <a:gd name="connsiteX26" fmla="*/ 6936 w 7891"/>
                      <a:gd name="connsiteY26" fmla="*/ 3822 h 7643"/>
                      <a:gd name="connsiteX27" fmla="*/ 6936 w 7891"/>
                      <a:gd name="connsiteY27" fmla="*/ 3822 h 7643"/>
                      <a:gd name="connsiteX28" fmla="*/ 6936 w 7891"/>
                      <a:gd name="connsiteY28" fmla="*/ 3822 h 7643"/>
                      <a:gd name="connsiteX29" fmla="*/ 6936 w 7891"/>
                      <a:gd name="connsiteY29" fmla="*/ 3822 h 7643"/>
                      <a:gd name="connsiteX30" fmla="*/ 6936 w 7891"/>
                      <a:gd name="connsiteY30" fmla="*/ 3822 h 7643"/>
                      <a:gd name="connsiteX31" fmla="*/ 6936 w 7891"/>
                      <a:gd name="connsiteY31" fmla="*/ 3822 h 7643"/>
                      <a:gd name="connsiteX32" fmla="*/ 6936 w 7891"/>
                      <a:gd name="connsiteY32" fmla="*/ 3822 h 7643"/>
                      <a:gd name="connsiteX33" fmla="*/ 6936 w 7891"/>
                      <a:gd name="connsiteY33" fmla="*/ 3822 h 7643"/>
                      <a:gd name="connsiteX34" fmla="*/ 6936 w 7891"/>
                      <a:gd name="connsiteY34" fmla="*/ 3822 h 7643"/>
                      <a:gd name="connsiteX35" fmla="*/ 6936 w 7891"/>
                      <a:gd name="connsiteY35" fmla="*/ 3822 h 7643"/>
                      <a:gd name="connsiteX36" fmla="*/ 6936 w 7891"/>
                      <a:gd name="connsiteY36" fmla="*/ 3822 h 7643"/>
                      <a:gd name="connsiteX37" fmla="*/ 6936 w 7891"/>
                      <a:gd name="connsiteY37" fmla="*/ 3822 h 7643"/>
                      <a:gd name="connsiteX38" fmla="*/ 6936 w 7891"/>
                      <a:gd name="connsiteY38" fmla="*/ 3822 h 7643"/>
                      <a:gd name="connsiteX39" fmla="*/ 6936 w 7891"/>
                      <a:gd name="connsiteY39" fmla="*/ 3822 h 7643"/>
                      <a:gd name="connsiteX40" fmla="*/ 6936 w 7891"/>
                      <a:gd name="connsiteY40" fmla="*/ 3822 h 7643"/>
                      <a:gd name="connsiteX41" fmla="*/ 6936 w 7891"/>
                      <a:gd name="connsiteY41" fmla="*/ 3822 h 7643"/>
                      <a:gd name="connsiteX42" fmla="*/ 6936 w 7891"/>
                      <a:gd name="connsiteY42" fmla="*/ 3822 h 7643"/>
                      <a:gd name="connsiteX43" fmla="*/ 6936 w 7891"/>
                      <a:gd name="connsiteY43" fmla="*/ 3822 h 7643"/>
                      <a:gd name="connsiteX44" fmla="*/ 6936 w 7891"/>
                      <a:gd name="connsiteY44" fmla="*/ 3822 h 7643"/>
                      <a:gd name="connsiteX45" fmla="*/ 6936 w 7891"/>
                      <a:gd name="connsiteY45" fmla="*/ 3822 h 7643"/>
                      <a:gd name="connsiteX46" fmla="*/ 6936 w 7891"/>
                      <a:gd name="connsiteY46" fmla="*/ 3822 h 7643"/>
                      <a:gd name="connsiteX47" fmla="*/ 6936 w 7891"/>
                      <a:gd name="connsiteY47" fmla="*/ 3822 h 7643"/>
                      <a:gd name="connsiteX48" fmla="*/ 6936 w 7891"/>
                      <a:gd name="connsiteY48" fmla="*/ 3822 h 7643"/>
                      <a:gd name="connsiteX49" fmla="*/ 6936 w 7891"/>
                      <a:gd name="connsiteY49" fmla="*/ 3822 h 7643"/>
                      <a:gd name="connsiteX50" fmla="*/ 6936 w 7891"/>
                      <a:gd name="connsiteY50" fmla="*/ 3822 h 7643"/>
                      <a:gd name="connsiteX51" fmla="*/ 6936 w 7891"/>
                      <a:gd name="connsiteY51" fmla="*/ 3822 h 7643"/>
                      <a:gd name="connsiteX52" fmla="*/ 6936 w 7891"/>
                      <a:gd name="connsiteY52" fmla="*/ 3822 h 7643"/>
                      <a:gd name="connsiteX53" fmla="*/ 6936 w 7891"/>
                      <a:gd name="connsiteY53" fmla="*/ 3822 h 7643"/>
                      <a:gd name="connsiteX54" fmla="*/ 6936 w 7891"/>
                      <a:gd name="connsiteY54" fmla="*/ 3822 h 7643"/>
                      <a:gd name="connsiteX55" fmla="*/ 6936 w 7891"/>
                      <a:gd name="connsiteY55" fmla="*/ 3822 h 7643"/>
                      <a:gd name="connsiteX56" fmla="*/ 6936 w 7891"/>
                      <a:gd name="connsiteY56" fmla="*/ 3822 h 7643"/>
                      <a:gd name="connsiteX57" fmla="*/ 6936 w 7891"/>
                      <a:gd name="connsiteY57" fmla="*/ 3822 h 7643"/>
                      <a:gd name="connsiteX58" fmla="*/ 6936 w 7891"/>
                      <a:gd name="connsiteY58" fmla="*/ 3822 h 7643"/>
                      <a:gd name="connsiteX59" fmla="*/ 6936 w 7891"/>
                      <a:gd name="connsiteY59" fmla="*/ 3822 h 7643"/>
                      <a:gd name="connsiteX60" fmla="*/ 6936 w 7891"/>
                      <a:gd name="connsiteY60" fmla="*/ 3822 h 7643"/>
                      <a:gd name="connsiteX61" fmla="*/ 6936 w 7891"/>
                      <a:gd name="connsiteY61" fmla="*/ 3822 h 7643"/>
                      <a:gd name="connsiteX62" fmla="*/ 6936 w 7891"/>
                      <a:gd name="connsiteY62" fmla="*/ 3822 h 7643"/>
                      <a:gd name="connsiteX63" fmla="*/ 6936 w 7891"/>
                      <a:gd name="connsiteY63" fmla="*/ 3822 h 7643"/>
                      <a:gd name="connsiteX64" fmla="*/ 6936 w 7891"/>
                      <a:gd name="connsiteY64" fmla="*/ 3822 h 7643"/>
                      <a:gd name="connsiteX65" fmla="*/ 6936 w 7891"/>
                      <a:gd name="connsiteY65" fmla="*/ 3822 h 7643"/>
                      <a:gd name="connsiteX66" fmla="*/ 6936 w 7891"/>
                      <a:gd name="connsiteY66" fmla="*/ 3822 h 7643"/>
                      <a:gd name="connsiteX67" fmla="*/ 6936 w 7891"/>
                      <a:gd name="connsiteY67" fmla="*/ 3822 h 7643"/>
                      <a:gd name="connsiteX68" fmla="*/ 6936 w 7891"/>
                      <a:gd name="connsiteY68" fmla="*/ 3822 h 7643"/>
                      <a:gd name="connsiteX69" fmla="*/ 6936 w 7891"/>
                      <a:gd name="connsiteY69" fmla="*/ 3822 h 7643"/>
                      <a:gd name="connsiteX70" fmla="*/ 6936 w 7891"/>
                      <a:gd name="connsiteY70" fmla="*/ 3822 h 7643"/>
                      <a:gd name="connsiteX71" fmla="*/ 6936 w 7891"/>
                      <a:gd name="connsiteY71" fmla="*/ 3822 h 7643"/>
                      <a:gd name="connsiteX72" fmla="*/ 6936 w 7891"/>
                      <a:gd name="connsiteY72" fmla="*/ 3822 h 7643"/>
                      <a:gd name="connsiteX73" fmla="*/ 6936 w 7891"/>
                      <a:gd name="connsiteY73" fmla="*/ 3822 h 7643"/>
                      <a:gd name="connsiteX74" fmla="*/ 6936 w 7891"/>
                      <a:gd name="connsiteY74" fmla="*/ 3822 h 7643"/>
                      <a:gd name="connsiteX75" fmla="*/ 6936 w 7891"/>
                      <a:gd name="connsiteY75" fmla="*/ 3822 h 7643"/>
                      <a:gd name="connsiteX76" fmla="*/ 6936 w 7891"/>
                      <a:gd name="connsiteY76" fmla="*/ 3822 h 7643"/>
                      <a:gd name="connsiteX77" fmla="*/ 6936 w 7891"/>
                      <a:gd name="connsiteY77" fmla="*/ 3822 h 7643"/>
                      <a:gd name="connsiteX78" fmla="*/ 6936 w 7891"/>
                      <a:gd name="connsiteY78" fmla="*/ 3822 h 7643"/>
                      <a:gd name="connsiteX79" fmla="*/ 6936 w 7891"/>
                      <a:gd name="connsiteY79" fmla="*/ 3822 h 7643"/>
                      <a:gd name="connsiteX80" fmla="*/ 6936 w 7891"/>
                      <a:gd name="connsiteY80" fmla="*/ 3822 h 7643"/>
                      <a:gd name="connsiteX81" fmla="*/ 6936 w 7891"/>
                      <a:gd name="connsiteY81" fmla="*/ 3822 h 7643"/>
                      <a:gd name="connsiteX82" fmla="*/ 6936 w 7891"/>
                      <a:gd name="connsiteY82" fmla="*/ 3822 h 7643"/>
                      <a:gd name="connsiteX83" fmla="*/ 6936 w 7891"/>
                      <a:gd name="connsiteY83" fmla="*/ 3822 h 7643"/>
                      <a:gd name="connsiteX84" fmla="*/ 6936 w 7891"/>
                      <a:gd name="connsiteY84" fmla="*/ 3822 h 7643"/>
                      <a:gd name="connsiteX85" fmla="*/ 6936 w 7891"/>
                      <a:gd name="connsiteY85" fmla="*/ 3822 h 7643"/>
                      <a:gd name="connsiteX86" fmla="*/ 6936 w 7891"/>
                      <a:gd name="connsiteY86" fmla="*/ 3822 h 7643"/>
                      <a:gd name="connsiteX87" fmla="*/ 6936 w 7891"/>
                      <a:gd name="connsiteY87" fmla="*/ 3822 h 7643"/>
                      <a:gd name="connsiteX88" fmla="*/ 6936 w 7891"/>
                      <a:gd name="connsiteY88" fmla="*/ 3822 h 7643"/>
                      <a:gd name="connsiteX89" fmla="*/ 6936 w 7891"/>
                      <a:gd name="connsiteY89" fmla="*/ 3822 h 7643"/>
                      <a:gd name="connsiteX90" fmla="*/ 6936 w 7891"/>
                      <a:gd name="connsiteY90" fmla="*/ 3822 h 7643"/>
                      <a:gd name="connsiteX91" fmla="*/ 6936 w 7891"/>
                      <a:gd name="connsiteY91" fmla="*/ 3822 h 7643"/>
                      <a:gd name="connsiteX92" fmla="*/ 6936 w 7891"/>
                      <a:gd name="connsiteY92" fmla="*/ 3822 h 7643"/>
                      <a:gd name="connsiteX93" fmla="*/ 6936 w 7891"/>
                      <a:gd name="connsiteY93" fmla="*/ 3822 h 7643"/>
                      <a:gd name="connsiteX94" fmla="*/ 6936 w 7891"/>
                      <a:gd name="connsiteY94" fmla="*/ 3822 h 7643"/>
                      <a:gd name="connsiteX95" fmla="*/ 6936 w 7891"/>
                      <a:gd name="connsiteY95" fmla="*/ 3822 h 7643"/>
                      <a:gd name="connsiteX96" fmla="*/ 6936 w 7891"/>
                      <a:gd name="connsiteY96" fmla="*/ 3822 h 7643"/>
                      <a:gd name="connsiteX97" fmla="*/ 6936 w 7891"/>
                      <a:gd name="connsiteY97" fmla="*/ 3822 h 7643"/>
                      <a:gd name="connsiteX98" fmla="*/ 6936 w 7891"/>
                      <a:gd name="connsiteY98" fmla="*/ 3822 h 7643"/>
                      <a:gd name="connsiteX99" fmla="*/ 6936 w 7891"/>
                      <a:gd name="connsiteY99" fmla="*/ 3822 h 7643"/>
                      <a:gd name="connsiteX100" fmla="*/ 6936 w 7891"/>
                      <a:gd name="connsiteY100" fmla="*/ 3822 h 7643"/>
                      <a:gd name="connsiteX101" fmla="*/ 6936 w 7891"/>
                      <a:gd name="connsiteY101" fmla="*/ 3822 h 7643"/>
                      <a:gd name="connsiteX102" fmla="*/ 6936 w 7891"/>
                      <a:gd name="connsiteY102" fmla="*/ 3822 h 7643"/>
                      <a:gd name="connsiteX103" fmla="*/ 6936 w 7891"/>
                      <a:gd name="connsiteY103" fmla="*/ 3822 h 7643"/>
                      <a:gd name="connsiteX104" fmla="*/ 6936 w 7891"/>
                      <a:gd name="connsiteY104" fmla="*/ 3822 h 7643"/>
                      <a:gd name="connsiteX105" fmla="*/ 6936 w 7891"/>
                      <a:gd name="connsiteY105" fmla="*/ 3822 h 7643"/>
                      <a:gd name="connsiteX106" fmla="*/ 6936 w 7891"/>
                      <a:gd name="connsiteY106" fmla="*/ 3822 h 7643"/>
                      <a:gd name="connsiteX107" fmla="*/ 6936 w 7891"/>
                      <a:gd name="connsiteY107" fmla="*/ 3822 h 7643"/>
                      <a:gd name="connsiteX108" fmla="*/ 6936 w 7891"/>
                      <a:gd name="connsiteY108" fmla="*/ 3822 h 7643"/>
                      <a:gd name="connsiteX109" fmla="*/ 6936 w 7891"/>
                      <a:gd name="connsiteY109" fmla="*/ 3822 h 7643"/>
                      <a:gd name="connsiteX110" fmla="*/ 6936 w 7891"/>
                      <a:gd name="connsiteY110" fmla="*/ 3822 h 7643"/>
                      <a:gd name="connsiteX111" fmla="*/ 6936 w 7891"/>
                      <a:gd name="connsiteY111" fmla="*/ 3822 h 7643"/>
                      <a:gd name="connsiteX112" fmla="*/ 6936 w 7891"/>
                      <a:gd name="connsiteY112" fmla="*/ 3822 h 7643"/>
                      <a:gd name="connsiteX113" fmla="*/ 6936 w 7891"/>
                      <a:gd name="connsiteY113" fmla="*/ 3822 h 7643"/>
                      <a:gd name="connsiteX114" fmla="*/ 6936 w 7891"/>
                      <a:gd name="connsiteY114" fmla="*/ 3822 h 7643"/>
                      <a:gd name="connsiteX115" fmla="*/ 6936 w 7891"/>
                      <a:gd name="connsiteY115" fmla="*/ 5096 h 7643"/>
                      <a:gd name="connsiteX116" fmla="*/ 6936 w 7891"/>
                      <a:gd name="connsiteY116" fmla="*/ 5096 h 7643"/>
                      <a:gd name="connsiteX117" fmla="*/ 6936 w 7891"/>
                      <a:gd name="connsiteY117" fmla="*/ 5096 h 7643"/>
                      <a:gd name="connsiteX118" fmla="*/ 6936 w 7891"/>
                      <a:gd name="connsiteY118" fmla="*/ 5096 h 7643"/>
                      <a:gd name="connsiteX119" fmla="*/ 6936 w 7891"/>
                      <a:gd name="connsiteY119" fmla="*/ 5096 h 7643"/>
                      <a:gd name="connsiteX120" fmla="*/ 6936 w 7891"/>
                      <a:gd name="connsiteY120" fmla="*/ 5096 h 7643"/>
                      <a:gd name="connsiteX121" fmla="*/ 6936 w 7891"/>
                      <a:gd name="connsiteY121" fmla="*/ 5096 h 7643"/>
                      <a:gd name="connsiteX122" fmla="*/ 6936 w 7891"/>
                      <a:gd name="connsiteY122" fmla="*/ 5096 h 7643"/>
                      <a:gd name="connsiteX123" fmla="*/ 5662 w 7891"/>
                      <a:gd name="connsiteY123" fmla="*/ 2548 h 7643"/>
                      <a:gd name="connsiteX124" fmla="*/ 5662 w 7891"/>
                      <a:gd name="connsiteY124" fmla="*/ 2548 h 7643"/>
                      <a:gd name="connsiteX125" fmla="*/ 5662 w 7891"/>
                      <a:gd name="connsiteY125" fmla="*/ 3822 h 7643"/>
                      <a:gd name="connsiteX126" fmla="*/ 5662 w 7891"/>
                      <a:gd name="connsiteY126" fmla="*/ 2548 h 7643"/>
                      <a:gd name="connsiteX127" fmla="*/ 5662 w 7891"/>
                      <a:gd name="connsiteY127" fmla="*/ 2548 h 7643"/>
                      <a:gd name="connsiteX128" fmla="*/ 4388 w 7891"/>
                      <a:gd name="connsiteY128" fmla="*/ 0 h 7643"/>
                      <a:gd name="connsiteX129" fmla="*/ 4388 w 7891"/>
                      <a:gd name="connsiteY129" fmla="*/ 0 h 7643"/>
                      <a:gd name="connsiteX130" fmla="*/ 4388 w 7891"/>
                      <a:gd name="connsiteY130" fmla="*/ 1274 h 7643"/>
                      <a:gd name="connsiteX131" fmla="*/ 4388 w 7891"/>
                      <a:gd name="connsiteY131" fmla="*/ 0 h 7643"/>
                      <a:gd name="connsiteX132" fmla="*/ 4388 w 7891"/>
                      <a:gd name="connsiteY132" fmla="*/ 0 h 7643"/>
                      <a:gd name="connsiteX133" fmla="*/ 566 w 7891"/>
                      <a:gd name="connsiteY133" fmla="*/ 2548 h 7643"/>
                      <a:gd name="connsiteX134" fmla="*/ 566 w 7891"/>
                      <a:gd name="connsiteY134" fmla="*/ 2548 h 7643"/>
                      <a:gd name="connsiteX135" fmla="*/ 1840 w 7891"/>
                      <a:gd name="connsiteY135" fmla="*/ 1274 h 7643"/>
                      <a:gd name="connsiteX136" fmla="*/ 566 w 7891"/>
                      <a:gd name="connsiteY136" fmla="*/ 2548 h 7643"/>
                      <a:gd name="connsiteX137" fmla="*/ 566 w 7891"/>
                      <a:gd name="connsiteY137" fmla="*/ 2548 h 7643"/>
                      <a:gd name="connsiteX138" fmla="*/ 1840 w 7891"/>
                      <a:gd name="connsiteY138" fmla="*/ 6370 h 7643"/>
                      <a:gd name="connsiteX139" fmla="*/ 566 w 7891"/>
                      <a:gd name="connsiteY139" fmla="*/ 6370 h 7643"/>
                      <a:gd name="connsiteX140" fmla="*/ 566 w 7891"/>
                      <a:gd name="connsiteY140" fmla="*/ 5096 h 7643"/>
                      <a:gd name="connsiteX141" fmla="*/ 1840 w 7891"/>
                      <a:gd name="connsiteY141" fmla="*/ 5096 h 7643"/>
                      <a:gd name="connsiteX142" fmla="*/ 1840 w 7891"/>
                      <a:gd name="connsiteY142" fmla="*/ 6370 h 7643"/>
                      <a:gd name="connsiteX143" fmla="*/ 3114 w 7891"/>
                      <a:gd name="connsiteY143" fmla="*/ 5096 h 7643"/>
                      <a:gd name="connsiteX144" fmla="*/ 3114 w 7891"/>
                      <a:gd name="connsiteY144" fmla="*/ 5096 h 7643"/>
                      <a:gd name="connsiteX145" fmla="*/ 3114 w 7891"/>
                      <a:gd name="connsiteY145" fmla="*/ 3822 h 7643"/>
                      <a:gd name="connsiteX146" fmla="*/ 3114 w 7891"/>
                      <a:gd name="connsiteY146" fmla="*/ 5096 h 7643"/>
                      <a:gd name="connsiteX147" fmla="*/ 3114 w 7891"/>
                      <a:gd name="connsiteY147" fmla="*/ 5096 h 7643"/>
                      <a:gd name="connsiteX148" fmla="*/ 4388 w 7891"/>
                      <a:gd name="connsiteY148" fmla="*/ 7643 h 7643"/>
                      <a:gd name="connsiteX149" fmla="*/ 4388 w 7891"/>
                      <a:gd name="connsiteY149" fmla="*/ 7643 h 7643"/>
                      <a:gd name="connsiteX150" fmla="*/ 3114 w 7891"/>
                      <a:gd name="connsiteY150" fmla="*/ 6370 h 7643"/>
                      <a:gd name="connsiteX151" fmla="*/ 4388 w 7891"/>
                      <a:gd name="connsiteY151" fmla="*/ 7643 h 7643"/>
                      <a:gd name="connsiteX152" fmla="*/ 4388 w 7891"/>
                      <a:gd name="connsiteY152" fmla="*/ 7643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891" h="7643">
                        <a:moveTo>
                          <a:pt x="6936" y="5096"/>
                        </a:moveTo>
                        <a:cubicBezTo>
                          <a:pt x="8210" y="5096"/>
                          <a:pt x="8210" y="5096"/>
                          <a:pt x="6936" y="5096"/>
                        </a:cubicBezTo>
                        <a:cubicBezTo>
                          <a:pt x="8210" y="5096"/>
                          <a:pt x="8210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cubicBezTo>
                          <a:pt x="6936" y="6370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lose/>
                        <a:moveTo>
                          <a:pt x="5662" y="2548"/>
                        </a:moveTo>
                        <a:cubicBezTo>
                          <a:pt x="5662" y="2548"/>
                          <a:pt x="6936" y="2548"/>
                          <a:pt x="5662" y="2548"/>
                        </a:cubicBezTo>
                        <a:cubicBezTo>
                          <a:pt x="6936" y="3822"/>
                          <a:pt x="5662" y="3822"/>
                          <a:pt x="5662" y="3822"/>
                        </a:cubicBezTo>
                        <a:cubicBezTo>
                          <a:pt x="5662" y="5096"/>
                          <a:pt x="4388" y="3822"/>
                          <a:pt x="5662" y="2548"/>
                        </a:cubicBezTo>
                        <a:cubicBezTo>
                          <a:pt x="4388" y="2548"/>
                          <a:pt x="5662" y="2548"/>
                          <a:pt x="5662" y="2548"/>
                        </a:cubicBezTo>
                        <a:close/>
                        <a:moveTo>
                          <a:pt x="4388" y="0"/>
                        </a:moveTo>
                        <a:cubicBezTo>
                          <a:pt x="4388" y="0"/>
                          <a:pt x="4388" y="1274"/>
                          <a:pt x="4388" y="0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3114" y="2548"/>
                          <a:pt x="3114" y="1274"/>
                          <a:pt x="4388" y="0"/>
                        </a:cubicBezTo>
                        <a:cubicBezTo>
                          <a:pt x="3114" y="0"/>
                          <a:pt x="3114" y="0"/>
                          <a:pt x="4388" y="0"/>
                        </a:cubicBezTo>
                        <a:close/>
                        <a:moveTo>
                          <a:pt x="566" y="2548"/>
                        </a:moveTo>
                        <a:cubicBezTo>
                          <a:pt x="566" y="2548"/>
                          <a:pt x="-708" y="2548"/>
                          <a:pt x="566" y="2548"/>
                        </a:cubicBezTo>
                        <a:cubicBezTo>
                          <a:pt x="566" y="1274"/>
                          <a:pt x="566" y="1274"/>
                          <a:pt x="1840" y="1274"/>
                        </a:cubicBezTo>
                        <a:cubicBezTo>
                          <a:pt x="1840" y="1274"/>
                          <a:pt x="1840" y="2548"/>
                          <a:pt x="566" y="2548"/>
                        </a:cubicBezTo>
                        <a:cubicBezTo>
                          <a:pt x="1840" y="3822"/>
                          <a:pt x="566" y="3822"/>
                          <a:pt x="566" y="2548"/>
                        </a:cubicBezTo>
                        <a:close/>
                        <a:moveTo>
                          <a:pt x="1840" y="6370"/>
                        </a:moveTo>
                        <a:cubicBezTo>
                          <a:pt x="1840" y="6370"/>
                          <a:pt x="566" y="6370"/>
                          <a:pt x="566" y="6370"/>
                        </a:cubicBezTo>
                        <a:cubicBezTo>
                          <a:pt x="566" y="6370"/>
                          <a:pt x="566" y="5096"/>
                          <a:pt x="566" y="5096"/>
                        </a:cubicBezTo>
                        <a:cubicBezTo>
                          <a:pt x="566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6370"/>
                          <a:pt x="1840" y="6370"/>
                        </a:cubicBezTo>
                        <a:close/>
                        <a:moveTo>
                          <a:pt x="3114" y="5096"/>
                        </a:moveTo>
                        <a:cubicBezTo>
                          <a:pt x="3114" y="3822"/>
                          <a:pt x="1840" y="3822"/>
                          <a:pt x="3114" y="5096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4388" y="3822"/>
                          <a:pt x="3114" y="5096"/>
                        </a:cubicBezTo>
                        <a:cubicBezTo>
                          <a:pt x="4388" y="3822"/>
                          <a:pt x="3114" y="5096"/>
                          <a:pt x="3114" y="5096"/>
                        </a:cubicBezTo>
                        <a:close/>
                        <a:moveTo>
                          <a:pt x="4388" y="7643"/>
                        </a:moveTo>
                        <a:cubicBezTo>
                          <a:pt x="4388" y="7643"/>
                          <a:pt x="3114" y="6370"/>
                          <a:pt x="4388" y="7643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4388" y="5096"/>
                          <a:pt x="4388" y="7643"/>
                        </a:cubicBezTo>
                        <a:cubicBezTo>
                          <a:pt x="5662" y="6370"/>
                          <a:pt x="4388" y="6370"/>
                          <a:pt x="4388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C5F0EA61-A629-4680-9DCA-02815E5C640D}"/>
                      </a:ext>
                    </a:extLst>
                  </p:cNvPr>
                  <p:cNvSpPr/>
                  <p:nvPr/>
                </p:nvSpPr>
                <p:spPr>
                  <a:xfrm>
                    <a:off x="2521544" y="1114635"/>
                    <a:ext cx="7324" cy="6935"/>
                  </a:xfrm>
                  <a:custGeom>
                    <a:avLst/>
                    <a:gdLst>
                      <a:gd name="connsiteX0" fmla="*/ 7325 w 7324"/>
                      <a:gd name="connsiteY0" fmla="*/ 4388 h 6935"/>
                      <a:gd name="connsiteX1" fmla="*/ 7325 w 7324"/>
                      <a:gd name="connsiteY1" fmla="*/ 4388 h 6935"/>
                      <a:gd name="connsiteX2" fmla="*/ 7325 w 7324"/>
                      <a:gd name="connsiteY2" fmla="*/ 4388 h 6935"/>
                      <a:gd name="connsiteX3" fmla="*/ 7325 w 7324"/>
                      <a:gd name="connsiteY3" fmla="*/ 4388 h 6935"/>
                      <a:gd name="connsiteX4" fmla="*/ 7325 w 7324"/>
                      <a:gd name="connsiteY4" fmla="*/ 4388 h 6935"/>
                      <a:gd name="connsiteX5" fmla="*/ 7325 w 7324"/>
                      <a:gd name="connsiteY5" fmla="*/ 4388 h 6935"/>
                      <a:gd name="connsiteX6" fmla="*/ 7325 w 7324"/>
                      <a:gd name="connsiteY6" fmla="*/ 3114 h 6935"/>
                      <a:gd name="connsiteX7" fmla="*/ 7325 w 7324"/>
                      <a:gd name="connsiteY7" fmla="*/ 3114 h 6935"/>
                      <a:gd name="connsiteX8" fmla="*/ 7325 w 7324"/>
                      <a:gd name="connsiteY8" fmla="*/ 3114 h 6935"/>
                      <a:gd name="connsiteX9" fmla="*/ 7325 w 7324"/>
                      <a:gd name="connsiteY9" fmla="*/ 3114 h 6935"/>
                      <a:gd name="connsiteX10" fmla="*/ 7325 w 7324"/>
                      <a:gd name="connsiteY10" fmla="*/ 3114 h 6935"/>
                      <a:gd name="connsiteX11" fmla="*/ 7325 w 7324"/>
                      <a:gd name="connsiteY11" fmla="*/ 3114 h 6935"/>
                      <a:gd name="connsiteX12" fmla="*/ 7325 w 7324"/>
                      <a:gd name="connsiteY12" fmla="*/ 3114 h 6935"/>
                      <a:gd name="connsiteX13" fmla="*/ 7325 w 7324"/>
                      <a:gd name="connsiteY13" fmla="*/ 3114 h 6935"/>
                      <a:gd name="connsiteX14" fmla="*/ 7325 w 7324"/>
                      <a:gd name="connsiteY14" fmla="*/ 3114 h 6935"/>
                      <a:gd name="connsiteX15" fmla="*/ 7325 w 7324"/>
                      <a:gd name="connsiteY15" fmla="*/ 3114 h 6935"/>
                      <a:gd name="connsiteX16" fmla="*/ 7325 w 7324"/>
                      <a:gd name="connsiteY16" fmla="*/ 3114 h 6935"/>
                      <a:gd name="connsiteX17" fmla="*/ 7325 w 7324"/>
                      <a:gd name="connsiteY17" fmla="*/ 3114 h 6935"/>
                      <a:gd name="connsiteX18" fmla="*/ 7325 w 7324"/>
                      <a:gd name="connsiteY18" fmla="*/ 3114 h 6935"/>
                      <a:gd name="connsiteX19" fmla="*/ 7325 w 7324"/>
                      <a:gd name="connsiteY19" fmla="*/ 3114 h 6935"/>
                      <a:gd name="connsiteX20" fmla="*/ 7325 w 7324"/>
                      <a:gd name="connsiteY20" fmla="*/ 3114 h 6935"/>
                      <a:gd name="connsiteX21" fmla="*/ 7325 w 7324"/>
                      <a:gd name="connsiteY21" fmla="*/ 3114 h 6935"/>
                      <a:gd name="connsiteX22" fmla="*/ 7325 w 7324"/>
                      <a:gd name="connsiteY22" fmla="*/ 3114 h 6935"/>
                      <a:gd name="connsiteX23" fmla="*/ 7325 w 7324"/>
                      <a:gd name="connsiteY23" fmla="*/ 3114 h 6935"/>
                      <a:gd name="connsiteX24" fmla="*/ 7325 w 7324"/>
                      <a:gd name="connsiteY24" fmla="*/ 3114 h 6935"/>
                      <a:gd name="connsiteX25" fmla="*/ 7325 w 7324"/>
                      <a:gd name="connsiteY25" fmla="*/ 3114 h 6935"/>
                      <a:gd name="connsiteX26" fmla="*/ 7325 w 7324"/>
                      <a:gd name="connsiteY26" fmla="*/ 3114 h 6935"/>
                      <a:gd name="connsiteX27" fmla="*/ 7325 w 7324"/>
                      <a:gd name="connsiteY27" fmla="*/ 3114 h 6935"/>
                      <a:gd name="connsiteX28" fmla="*/ 7325 w 7324"/>
                      <a:gd name="connsiteY28" fmla="*/ 3114 h 6935"/>
                      <a:gd name="connsiteX29" fmla="*/ 7325 w 7324"/>
                      <a:gd name="connsiteY29" fmla="*/ 3114 h 6935"/>
                      <a:gd name="connsiteX30" fmla="*/ 7325 w 7324"/>
                      <a:gd name="connsiteY30" fmla="*/ 3114 h 6935"/>
                      <a:gd name="connsiteX31" fmla="*/ 7325 w 7324"/>
                      <a:gd name="connsiteY31" fmla="*/ 3114 h 6935"/>
                      <a:gd name="connsiteX32" fmla="*/ 7325 w 7324"/>
                      <a:gd name="connsiteY32" fmla="*/ 3114 h 6935"/>
                      <a:gd name="connsiteX33" fmla="*/ 7325 w 7324"/>
                      <a:gd name="connsiteY33" fmla="*/ 3114 h 6935"/>
                      <a:gd name="connsiteX34" fmla="*/ 7325 w 7324"/>
                      <a:gd name="connsiteY34" fmla="*/ 3114 h 6935"/>
                      <a:gd name="connsiteX35" fmla="*/ 7325 w 7324"/>
                      <a:gd name="connsiteY35" fmla="*/ 3114 h 6935"/>
                      <a:gd name="connsiteX36" fmla="*/ 7325 w 7324"/>
                      <a:gd name="connsiteY36" fmla="*/ 3114 h 6935"/>
                      <a:gd name="connsiteX37" fmla="*/ 7325 w 7324"/>
                      <a:gd name="connsiteY37" fmla="*/ 3114 h 6935"/>
                      <a:gd name="connsiteX38" fmla="*/ 7325 w 7324"/>
                      <a:gd name="connsiteY38" fmla="*/ 3114 h 6935"/>
                      <a:gd name="connsiteX39" fmla="*/ 7325 w 7324"/>
                      <a:gd name="connsiteY39" fmla="*/ 3114 h 6935"/>
                      <a:gd name="connsiteX40" fmla="*/ 7325 w 7324"/>
                      <a:gd name="connsiteY40" fmla="*/ 3114 h 6935"/>
                      <a:gd name="connsiteX41" fmla="*/ 7325 w 7324"/>
                      <a:gd name="connsiteY41" fmla="*/ 3114 h 6935"/>
                      <a:gd name="connsiteX42" fmla="*/ 7325 w 7324"/>
                      <a:gd name="connsiteY42" fmla="*/ 3114 h 6935"/>
                      <a:gd name="connsiteX43" fmla="*/ 7325 w 7324"/>
                      <a:gd name="connsiteY43" fmla="*/ 3114 h 6935"/>
                      <a:gd name="connsiteX44" fmla="*/ 7325 w 7324"/>
                      <a:gd name="connsiteY44" fmla="*/ 3114 h 6935"/>
                      <a:gd name="connsiteX45" fmla="*/ 7325 w 7324"/>
                      <a:gd name="connsiteY45" fmla="*/ 3114 h 6935"/>
                      <a:gd name="connsiteX46" fmla="*/ 7325 w 7324"/>
                      <a:gd name="connsiteY46" fmla="*/ 3114 h 6935"/>
                      <a:gd name="connsiteX47" fmla="*/ 7325 w 7324"/>
                      <a:gd name="connsiteY47" fmla="*/ 3114 h 6935"/>
                      <a:gd name="connsiteX48" fmla="*/ 7325 w 7324"/>
                      <a:gd name="connsiteY48" fmla="*/ 3114 h 6935"/>
                      <a:gd name="connsiteX49" fmla="*/ 7325 w 7324"/>
                      <a:gd name="connsiteY49" fmla="*/ 3114 h 6935"/>
                      <a:gd name="connsiteX50" fmla="*/ 7325 w 7324"/>
                      <a:gd name="connsiteY50" fmla="*/ 3114 h 6935"/>
                      <a:gd name="connsiteX51" fmla="*/ 7325 w 7324"/>
                      <a:gd name="connsiteY51" fmla="*/ 3114 h 6935"/>
                      <a:gd name="connsiteX52" fmla="*/ 7325 w 7324"/>
                      <a:gd name="connsiteY52" fmla="*/ 3114 h 6935"/>
                      <a:gd name="connsiteX53" fmla="*/ 7325 w 7324"/>
                      <a:gd name="connsiteY53" fmla="*/ 3114 h 6935"/>
                      <a:gd name="connsiteX54" fmla="*/ 7325 w 7324"/>
                      <a:gd name="connsiteY54" fmla="*/ 3114 h 6935"/>
                      <a:gd name="connsiteX55" fmla="*/ 7325 w 7324"/>
                      <a:gd name="connsiteY55" fmla="*/ 3114 h 6935"/>
                      <a:gd name="connsiteX56" fmla="*/ 7325 w 7324"/>
                      <a:gd name="connsiteY56" fmla="*/ 3114 h 6935"/>
                      <a:gd name="connsiteX57" fmla="*/ 7325 w 7324"/>
                      <a:gd name="connsiteY57" fmla="*/ 3114 h 6935"/>
                      <a:gd name="connsiteX58" fmla="*/ 7325 w 7324"/>
                      <a:gd name="connsiteY58" fmla="*/ 3114 h 6935"/>
                      <a:gd name="connsiteX59" fmla="*/ 7325 w 7324"/>
                      <a:gd name="connsiteY59" fmla="*/ 3114 h 6935"/>
                      <a:gd name="connsiteX60" fmla="*/ 7325 w 7324"/>
                      <a:gd name="connsiteY60" fmla="*/ 3114 h 6935"/>
                      <a:gd name="connsiteX61" fmla="*/ 7325 w 7324"/>
                      <a:gd name="connsiteY61" fmla="*/ 3114 h 6935"/>
                      <a:gd name="connsiteX62" fmla="*/ 7325 w 7324"/>
                      <a:gd name="connsiteY62" fmla="*/ 3114 h 6935"/>
                      <a:gd name="connsiteX63" fmla="*/ 7325 w 7324"/>
                      <a:gd name="connsiteY63" fmla="*/ 3114 h 6935"/>
                      <a:gd name="connsiteX64" fmla="*/ 7325 w 7324"/>
                      <a:gd name="connsiteY64" fmla="*/ 3114 h 6935"/>
                      <a:gd name="connsiteX65" fmla="*/ 7325 w 7324"/>
                      <a:gd name="connsiteY65" fmla="*/ 3114 h 6935"/>
                      <a:gd name="connsiteX66" fmla="*/ 7325 w 7324"/>
                      <a:gd name="connsiteY66" fmla="*/ 3114 h 6935"/>
                      <a:gd name="connsiteX67" fmla="*/ 7325 w 7324"/>
                      <a:gd name="connsiteY67" fmla="*/ 3114 h 6935"/>
                      <a:gd name="connsiteX68" fmla="*/ 7325 w 7324"/>
                      <a:gd name="connsiteY68" fmla="*/ 3114 h 6935"/>
                      <a:gd name="connsiteX69" fmla="*/ 7325 w 7324"/>
                      <a:gd name="connsiteY69" fmla="*/ 3114 h 6935"/>
                      <a:gd name="connsiteX70" fmla="*/ 7325 w 7324"/>
                      <a:gd name="connsiteY70" fmla="*/ 3114 h 6935"/>
                      <a:gd name="connsiteX71" fmla="*/ 7325 w 7324"/>
                      <a:gd name="connsiteY71" fmla="*/ 3114 h 6935"/>
                      <a:gd name="connsiteX72" fmla="*/ 7325 w 7324"/>
                      <a:gd name="connsiteY72" fmla="*/ 3114 h 6935"/>
                      <a:gd name="connsiteX73" fmla="*/ 7325 w 7324"/>
                      <a:gd name="connsiteY73" fmla="*/ 3114 h 6935"/>
                      <a:gd name="connsiteX74" fmla="*/ 7325 w 7324"/>
                      <a:gd name="connsiteY74" fmla="*/ 3114 h 6935"/>
                      <a:gd name="connsiteX75" fmla="*/ 7325 w 7324"/>
                      <a:gd name="connsiteY75" fmla="*/ 3114 h 6935"/>
                      <a:gd name="connsiteX76" fmla="*/ 7325 w 7324"/>
                      <a:gd name="connsiteY76" fmla="*/ 3114 h 6935"/>
                      <a:gd name="connsiteX77" fmla="*/ 7325 w 7324"/>
                      <a:gd name="connsiteY77" fmla="*/ 3114 h 6935"/>
                      <a:gd name="connsiteX78" fmla="*/ 7325 w 7324"/>
                      <a:gd name="connsiteY78" fmla="*/ 3114 h 6935"/>
                      <a:gd name="connsiteX79" fmla="*/ 7325 w 7324"/>
                      <a:gd name="connsiteY79" fmla="*/ 3114 h 6935"/>
                      <a:gd name="connsiteX80" fmla="*/ 7325 w 7324"/>
                      <a:gd name="connsiteY80" fmla="*/ 3114 h 6935"/>
                      <a:gd name="connsiteX81" fmla="*/ 7325 w 7324"/>
                      <a:gd name="connsiteY81" fmla="*/ 3114 h 6935"/>
                      <a:gd name="connsiteX82" fmla="*/ 7325 w 7324"/>
                      <a:gd name="connsiteY82" fmla="*/ 3114 h 6935"/>
                      <a:gd name="connsiteX83" fmla="*/ 7325 w 7324"/>
                      <a:gd name="connsiteY83" fmla="*/ 3114 h 6935"/>
                      <a:gd name="connsiteX84" fmla="*/ 7325 w 7324"/>
                      <a:gd name="connsiteY84" fmla="*/ 3114 h 6935"/>
                      <a:gd name="connsiteX85" fmla="*/ 7325 w 7324"/>
                      <a:gd name="connsiteY85" fmla="*/ 3114 h 6935"/>
                      <a:gd name="connsiteX86" fmla="*/ 7325 w 7324"/>
                      <a:gd name="connsiteY86" fmla="*/ 3114 h 6935"/>
                      <a:gd name="connsiteX87" fmla="*/ 7325 w 7324"/>
                      <a:gd name="connsiteY87" fmla="*/ 3114 h 6935"/>
                      <a:gd name="connsiteX88" fmla="*/ 7325 w 7324"/>
                      <a:gd name="connsiteY88" fmla="*/ 3114 h 6935"/>
                      <a:gd name="connsiteX89" fmla="*/ 7325 w 7324"/>
                      <a:gd name="connsiteY89" fmla="*/ 3114 h 6935"/>
                      <a:gd name="connsiteX90" fmla="*/ 7325 w 7324"/>
                      <a:gd name="connsiteY90" fmla="*/ 3114 h 6935"/>
                      <a:gd name="connsiteX91" fmla="*/ 7325 w 7324"/>
                      <a:gd name="connsiteY91" fmla="*/ 3114 h 6935"/>
                      <a:gd name="connsiteX92" fmla="*/ 7325 w 7324"/>
                      <a:gd name="connsiteY92" fmla="*/ 3114 h 6935"/>
                      <a:gd name="connsiteX93" fmla="*/ 7325 w 7324"/>
                      <a:gd name="connsiteY93" fmla="*/ 3114 h 6935"/>
                      <a:gd name="connsiteX94" fmla="*/ 7325 w 7324"/>
                      <a:gd name="connsiteY94" fmla="*/ 3114 h 6935"/>
                      <a:gd name="connsiteX95" fmla="*/ 7325 w 7324"/>
                      <a:gd name="connsiteY95" fmla="*/ 3114 h 6935"/>
                      <a:gd name="connsiteX96" fmla="*/ 7325 w 7324"/>
                      <a:gd name="connsiteY96" fmla="*/ 3114 h 6935"/>
                      <a:gd name="connsiteX97" fmla="*/ 7325 w 7324"/>
                      <a:gd name="connsiteY97" fmla="*/ 3114 h 6935"/>
                      <a:gd name="connsiteX98" fmla="*/ 7325 w 7324"/>
                      <a:gd name="connsiteY98" fmla="*/ 3114 h 6935"/>
                      <a:gd name="connsiteX99" fmla="*/ 7325 w 7324"/>
                      <a:gd name="connsiteY99" fmla="*/ 3114 h 6935"/>
                      <a:gd name="connsiteX100" fmla="*/ 7325 w 7324"/>
                      <a:gd name="connsiteY100" fmla="*/ 3114 h 6935"/>
                      <a:gd name="connsiteX101" fmla="*/ 7325 w 7324"/>
                      <a:gd name="connsiteY101" fmla="*/ 3114 h 6935"/>
                      <a:gd name="connsiteX102" fmla="*/ 7325 w 7324"/>
                      <a:gd name="connsiteY102" fmla="*/ 3114 h 6935"/>
                      <a:gd name="connsiteX103" fmla="*/ 7325 w 7324"/>
                      <a:gd name="connsiteY103" fmla="*/ 3114 h 6935"/>
                      <a:gd name="connsiteX104" fmla="*/ 7325 w 7324"/>
                      <a:gd name="connsiteY104" fmla="*/ 3114 h 6935"/>
                      <a:gd name="connsiteX105" fmla="*/ 7325 w 7324"/>
                      <a:gd name="connsiteY105" fmla="*/ 3114 h 6935"/>
                      <a:gd name="connsiteX106" fmla="*/ 7325 w 7324"/>
                      <a:gd name="connsiteY106" fmla="*/ 3114 h 6935"/>
                      <a:gd name="connsiteX107" fmla="*/ 7325 w 7324"/>
                      <a:gd name="connsiteY107" fmla="*/ 3114 h 6935"/>
                      <a:gd name="connsiteX108" fmla="*/ 7325 w 7324"/>
                      <a:gd name="connsiteY108" fmla="*/ 3114 h 6935"/>
                      <a:gd name="connsiteX109" fmla="*/ 7325 w 7324"/>
                      <a:gd name="connsiteY109" fmla="*/ 3114 h 6935"/>
                      <a:gd name="connsiteX110" fmla="*/ 7325 w 7324"/>
                      <a:gd name="connsiteY110" fmla="*/ 3114 h 6935"/>
                      <a:gd name="connsiteX111" fmla="*/ 7325 w 7324"/>
                      <a:gd name="connsiteY111" fmla="*/ 3114 h 6935"/>
                      <a:gd name="connsiteX112" fmla="*/ 7325 w 7324"/>
                      <a:gd name="connsiteY112" fmla="*/ 3114 h 6935"/>
                      <a:gd name="connsiteX113" fmla="*/ 7325 w 7324"/>
                      <a:gd name="connsiteY113" fmla="*/ 3114 h 6935"/>
                      <a:gd name="connsiteX114" fmla="*/ 7325 w 7324"/>
                      <a:gd name="connsiteY114" fmla="*/ 3114 h 6935"/>
                      <a:gd name="connsiteX115" fmla="*/ 7325 w 7324"/>
                      <a:gd name="connsiteY115" fmla="*/ 4388 h 6935"/>
                      <a:gd name="connsiteX116" fmla="*/ 7325 w 7324"/>
                      <a:gd name="connsiteY116" fmla="*/ 4388 h 6935"/>
                      <a:gd name="connsiteX117" fmla="*/ 7325 w 7324"/>
                      <a:gd name="connsiteY117" fmla="*/ 4388 h 6935"/>
                      <a:gd name="connsiteX118" fmla="*/ 7325 w 7324"/>
                      <a:gd name="connsiteY118" fmla="*/ 4388 h 6935"/>
                      <a:gd name="connsiteX119" fmla="*/ 7325 w 7324"/>
                      <a:gd name="connsiteY119" fmla="*/ 4388 h 6935"/>
                      <a:gd name="connsiteX120" fmla="*/ 7325 w 7324"/>
                      <a:gd name="connsiteY120" fmla="*/ 4388 h 6935"/>
                      <a:gd name="connsiteX121" fmla="*/ 7325 w 7324"/>
                      <a:gd name="connsiteY121" fmla="*/ 4388 h 6935"/>
                      <a:gd name="connsiteX122" fmla="*/ 7325 w 7324"/>
                      <a:gd name="connsiteY122" fmla="*/ 4388 h 6935"/>
                      <a:gd name="connsiteX123" fmla="*/ 6051 w 7324"/>
                      <a:gd name="connsiteY123" fmla="*/ 1840 h 6935"/>
                      <a:gd name="connsiteX124" fmla="*/ 6051 w 7324"/>
                      <a:gd name="connsiteY124" fmla="*/ 1840 h 6935"/>
                      <a:gd name="connsiteX125" fmla="*/ 6051 w 7324"/>
                      <a:gd name="connsiteY125" fmla="*/ 3114 h 6935"/>
                      <a:gd name="connsiteX126" fmla="*/ 6051 w 7324"/>
                      <a:gd name="connsiteY126" fmla="*/ 1840 h 6935"/>
                      <a:gd name="connsiteX127" fmla="*/ 6051 w 7324"/>
                      <a:gd name="connsiteY127" fmla="*/ 1840 h 6935"/>
                      <a:gd name="connsiteX128" fmla="*/ 3503 w 7324"/>
                      <a:gd name="connsiteY128" fmla="*/ 566 h 6935"/>
                      <a:gd name="connsiteX129" fmla="*/ 3503 w 7324"/>
                      <a:gd name="connsiteY129" fmla="*/ 566 h 6935"/>
                      <a:gd name="connsiteX130" fmla="*/ 3503 w 7324"/>
                      <a:gd name="connsiteY130" fmla="*/ 1840 h 6935"/>
                      <a:gd name="connsiteX131" fmla="*/ 3503 w 7324"/>
                      <a:gd name="connsiteY131" fmla="*/ 566 h 6935"/>
                      <a:gd name="connsiteX132" fmla="*/ 3503 w 7324"/>
                      <a:gd name="connsiteY132" fmla="*/ 566 h 6935"/>
                      <a:gd name="connsiteX133" fmla="*/ 955 w 7324"/>
                      <a:gd name="connsiteY133" fmla="*/ 3114 h 6935"/>
                      <a:gd name="connsiteX134" fmla="*/ 955 w 7324"/>
                      <a:gd name="connsiteY134" fmla="*/ 3114 h 6935"/>
                      <a:gd name="connsiteX135" fmla="*/ 2229 w 7324"/>
                      <a:gd name="connsiteY135" fmla="*/ 1840 h 6935"/>
                      <a:gd name="connsiteX136" fmla="*/ 955 w 7324"/>
                      <a:gd name="connsiteY136" fmla="*/ 3114 h 6935"/>
                      <a:gd name="connsiteX137" fmla="*/ 955 w 7324"/>
                      <a:gd name="connsiteY137" fmla="*/ 3114 h 6935"/>
                      <a:gd name="connsiteX138" fmla="*/ 2229 w 7324"/>
                      <a:gd name="connsiteY138" fmla="*/ 5662 h 6935"/>
                      <a:gd name="connsiteX139" fmla="*/ 955 w 7324"/>
                      <a:gd name="connsiteY139" fmla="*/ 5662 h 6935"/>
                      <a:gd name="connsiteX140" fmla="*/ 955 w 7324"/>
                      <a:gd name="connsiteY140" fmla="*/ 4388 h 6935"/>
                      <a:gd name="connsiteX141" fmla="*/ 2229 w 7324"/>
                      <a:gd name="connsiteY141" fmla="*/ 4388 h 6935"/>
                      <a:gd name="connsiteX142" fmla="*/ 2229 w 7324"/>
                      <a:gd name="connsiteY142" fmla="*/ 5662 h 6935"/>
                      <a:gd name="connsiteX143" fmla="*/ 3503 w 7324"/>
                      <a:gd name="connsiteY143" fmla="*/ 4388 h 6935"/>
                      <a:gd name="connsiteX144" fmla="*/ 3503 w 7324"/>
                      <a:gd name="connsiteY144" fmla="*/ 4388 h 6935"/>
                      <a:gd name="connsiteX145" fmla="*/ 3503 w 7324"/>
                      <a:gd name="connsiteY145" fmla="*/ 3114 h 6935"/>
                      <a:gd name="connsiteX146" fmla="*/ 3503 w 7324"/>
                      <a:gd name="connsiteY146" fmla="*/ 4388 h 6935"/>
                      <a:gd name="connsiteX147" fmla="*/ 3503 w 7324"/>
                      <a:gd name="connsiteY147" fmla="*/ 4388 h 6935"/>
                      <a:gd name="connsiteX148" fmla="*/ 4777 w 7324"/>
                      <a:gd name="connsiteY148" fmla="*/ 6936 h 6935"/>
                      <a:gd name="connsiteX149" fmla="*/ 4777 w 7324"/>
                      <a:gd name="connsiteY149" fmla="*/ 6936 h 6935"/>
                      <a:gd name="connsiteX150" fmla="*/ 3503 w 7324"/>
                      <a:gd name="connsiteY150" fmla="*/ 5662 h 6935"/>
                      <a:gd name="connsiteX151" fmla="*/ 4777 w 7324"/>
                      <a:gd name="connsiteY151" fmla="*/ 6936 h 6935"/>
                      <a:gd name="connsiteX152" fmla="*/ 4777 w 7324"/>
                      <a:gd name="connsiteY152" fmla="*/ 6936 h 6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24" h="6935">
                        <a:moveTo>
                          <a:pt x="7325" y="4388"/>
                        </a:moveTo>
                        <a:cubicBezTo>
                          <a:pt x="7325" y="4388"/>
                          <a:pt x="7325" y="4388"/>
                          <a:pt x="7325" y="4388"/>
                        </a:cubicBez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4388"/>
                        </a:lnTo>
                        <a:cubicBezTo>
                          <a:pt x="6051" y="5662"/>
                          <a:pt x="6051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5662"/>
                          <a:pt x="7325" y="5662"/>
                          <a:pt x="7325" y="4388"/>
                        </a:cubicBezTo>
                        <a:cubicBezTo>
                          <a:pt x="7325" y="5662"/>
                          <a:pt x="7325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lose/>
                        <a:moveTo>
                          <a:pt x="6051" y="1840"/>
                        </a:moveTo>
                        <a:cubicBezTo>
                          <a:pt x="6051" y="1840"/>
                          <a:pt x="6051" y="3114"/>
                          <a:pt x="6051" y="1840"/>
                        </a:cubicBezTo>
                        <a:cubicBezTo>
                          <a:pt x="7325" y="3114"/>
                          <a:pt x="6051" y="3114"/>
                          <a:pt x="6051" y="3114"/>
                        </a:cubicBezTo>
                        <a:cubicBezTo>
                          <a:pt x="4777" y="4388"/>
                          <a:pt x="4777" y="4388"/>
                          <a:pt x="6051" y="1840"/>
                        </a:cubicBezTo>
                        <a:cubicBezTo>
                          <a:pt x="4777" y="3114"/>
                          <a:pt x="4777" y="1840"/>
                          <a:pt x="6051" y="1840"/>
                        </a:cubicBezTo>
                        <a:close/>
                        <a:moveTo>
                          <a:pt x="3503" y="566"/>
                        </a:moveTo>
                        <a:cubicBezTo>
                          <a:pt x="4777" y="566"/>
                          <a:pt x="4777" y="566"/>
                          <a:pt x="3503" y="566"/>
                        </a:cubicBezTo>
                        <a:cubicBezTo>
                          <a:pt x="3503" y="1840"/>
                          <a:pt x="3503" y="1840"/>
                          <a:pt x="3503" y="1840"/>
                        </a:cubicBezTo>
                        <a:cubicBezTo>
                          <a:pt x="3503" y="1840"/>
                          <a:pt x="2229" y="566"/>
                          <a:pt x="3503" y="566"/>
                        </a:cubicBezTo>
                        <a:cubicBezTo>
                          <a:pt x="3503" y="566"/>
                          <a:pt x="3503" y="-708"/>
                          <a:pt x="3503" y="566"/>
                        </a:cubicBezTo>
                        <a:close/>
                        <a:moveTo>
                          <a:pt x="955" y="3114"/>
                        </a:moveTo>
                        <a:cubicBezTo>
                          <a:pt x="-318" y="1840"/>
                          <a:pt x="-318" y="1840"/>
                          <a:pt x="955" y="3114"/>
                        </a:cubicBezTo>
                        <a:cubicBezTo>
                          <a:pt x="955" y="1840"/>
                          <a:pt x="955" y="1840"/>
                          <a:pt x="2229" y="1840"/>
                        </a:cubicBezTo>
                        <a:cubicBezTo>
                          <a:pt x="3503" y="1840"/>
                          <a:pt x="2229" y="1840"/>
                          <a:pt x="955" y="3114"/>
                        </a:cubicBezTo>
                        <a:cubicBezTo>
                          <a:pt x="955" y="3114"/>
                          <a:pt x="955" y="3114"/>
                          <a:pt x="955" y="3114"/>
                        </a:cubicBezTo>
                        <a:close/>
                        <a:moveTo>
                          <a:pt x="2229" y="5662"/>
                        </a:moveTo>
                        <a:cubicBezTo>
                          <a:pt x="2229" y="5662"/>
                          <a:pt x="955" y="5662"/>
                          <a:pt x="955" y="5662"/>
                        </a:cubicBezTo>
                        <a:cubicBezTo>
                          <a:pt x="955" y="5662"/>
                          <a:pt x="955" y="4388"/>
                          <a:pt x="955" y="4388"/>
                        </a:cubicBezTo>
                        <a:cubicBezTo>
                          <a:pt x="955" y="4388"/>
                          <a:pt x="2229" y="4388"/>
                          <a:pt x="2229" y="4388"/>
                        </a:cubicBezTo>
                        <a:cubicBezTo>
                          <a:pt x="2229" y="4388"/>
                          <a:pt x="2229" y="5662"/>
                          <a:pt x="2229" y="5662"/>
                        </a:cubicBezTo>
                        <a:close/>
                        <a:moveTo>
                          <a:pt x="3503" y="4388"/>
                        </a:moveTo>
                        <a:cubicBezTo>
                          <a:pt x="2229" y="4388"/>
                          <a:pt x="2229" y="3114"/>
                          <a:pt x="3503" y="4388"/>
                        </a:cubicBezTo>
                        <a:cubicBezTo>
                          <a:pt x="3503" y="3114"/>
                          <a:pt x="3503" y="3114"/>
                          <a:pt x="3503" y="3114"/>
                        </a:cubicBezTo>
                        <a:cubicBezTo>
                          <a:pt x="3503" y="3114"/>
                          <a:pt x="3503" y="3114"/>
                          <a:pt x="3503" y="4388"/>
                        </a:cubicBezTo>
                        <a:cubicBezTo>
                          <a:pt x="3503" y="4388"/>
                          <a:pt x="3503" y="4388"/>
                          <a:pt x="3503" y="4388"/>
                        </a:cubicBezTo>
                        <a:close/>
                        <a:moveTo>
                          <a:pt x="4777" y="6936"/>
                        </a:moveTo>
                        <a:cubicBezTo>
                          <a:pt x="3503" y="6936"/>
                          <a:pt x="3503" y="6936"/>
                          <a:pt x="4777" y="6936"/>
                        </a:cubicBezTo>
                        <a:cubicBezTo>
                          <a:pt x="3503" y="5662"/>
                          <a:pt x="3503" y="5662"/>
                          <a:pt x="3503" y="5662"/>
                        </a:cubicBezTo>
                        <a:cubicBezTo>
                          <a:pt x="4777" y="4388"/>
                          <a:pt x="4777" y="4388"/>
                          <a:pt x="4777" y="6936"/>
                        </a:cubicBezTo>
                        <a:cubicBezTo>
                          <a:pt x="4777" y="5662"/>
                          <a:pt x="4777" y="6936"/>
                          <a:pt x="4777" y="693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02" name="Freeform: Shape 1301">
                  <a:extLst>
                    <a:ext uri="{FF2B5EF4-FFF2-40B4-BE49-F238E27FC236}">
                      <a16:creationId xmlns:a16="http://schemas.microsoft.com/office/drawing/2014/main" id="{0BB2E552-2027-4D83-81A1-674FF80FFDE1}"/>
                    </a:ext>
                  </a:extLst>
                </p:cNvPr>
                <p:cNvSpPr/>
                <p:nvPr/>
              </p:nvSpPr>
              <p:spPr>
                <a:xfrm>
                  <a:off x="2401695" y="1044585"/>
                  <a:ext cx="153546" cy="116866"/>
                </a:xfrm>
                <a:custGeom>
                  <a:avLst/>
                  <a:gdLst>
                    <a:gd name="connsiteX0" fmla="*/ 143952 w 183443"/>
                    <a:gd name="connsiteY0" fmla="*/ 150322 h 150321"/>
                    <a:gd name="connsiteX1" fmla="*/ 39491 w 183443"/>
                    <a:gd name="connsiteY1" fmla="*/ 150322 h 150321"/>
                    <a:gd name="connsiteX2" fmla="*/ 0 w 183443"/>
                    <a:gd name="connsiteY2" fmla="*/ 110830 h 150321"/>
                    <a:gd name="connsiteX3" fmla="*/ 0 w 183443"/>
                    <a:gd name="connsiteY3" fmla="*/ 39491 h 150321"/>
                    <a:gd name="connsiteX4" fmla="*/ 39491 w 183443"/>
                    <a:gd name="connsiteY4" fmla="*/ 0 h 150321"/>
                    <a:gd name="connsiteX5" fmla="*/ 143952 w 183443"/>
                    <a:gd name="connsiteY5" fmla="*/ 0 h 150321"/>
                    <a:gd name="connsiteX6" fmla="*/ 183443 w 183443"/>
                    <a:gd name="connsiteY6" fmla="*/ 39491 h 150321"/>
                    <a:gd name="connsiteX7" fmla="*/ 183443 w 183443"/>
                    <a:gd name="connsiteY7" fmla="*/ 110830 h 150321"/>
                    <a:gd name="connsiteX8" fmla="*/ 143952 w 183443"/>
                    <a:gd name="connsiteY8" fmla="*/ 150322 h 15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43" h="150321">
                      <a:moveTo>
                        <a:pt x="143952" y="150322"/>
                      </a:moveTo>
                      <a:lnTo>
                        <a:pt x="39491" y="150322"/>
                      </a:lnTo>
                      <a:cubicBezTo>
                        <a:pt x="17835" y="150322"/>
                        <a:pt x="0" y="132487"/>
                        <a:pt x="0" y="110830"/>
                      </a:cubicBezTo>
                      <a:lnTo>
                        <a:pt x="0" y="39491"/>
                      </a:lnTo>
                      <a:cubicBezTo>
                        <a:pt x="0" y="17835"/>
                        <a:pt x="17835" y="0"/>
                        <a:pt x="39491" y="0"/>
                      </a:cubicBezTo>
                      <a:lnTo>
                        <a:pt x="143952" y="0"/>
                      </a:lnTo>
                      <a:cubicBezTo>
                        <a:pt x="165609" y="0"/>
                        <a:pt x="183443" y="17835"/>
                        <a:pt x="183443" y="39491"/>
                      </a:cubicBezTo>
                      <a:lnTo>
                        <a:pt x="183443" y="110830"/>
                      </a:lnTo>
                      <a:cubicBezTo>
                        <a:pt x="183443" y="132487"/>
                        <a:pt x="165609" y="150322"/>
                        <a:pt x="143952" y="150322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37" name="Graphic 6">
                <a:extLst>
                  <a:ext uri="{FF2B5EF4-FFF2-40B4-BE49-F238E27FC236}">
                    <a16:creationId xmlns:a16="http://schemas.microsoft.com/office/drawing/2014/main" id="{1C76DBAD-1F86-44EC-A994-2CE35A73526B}"/>
                  </a:ext>
                </a:extLst>
              </p:cNvPr>
              <p:cNvGrpSpPr/>
              <p:nvPr/>
            </p:nvGrpSpPr>
            <p:grpSpPr>
              <a:xfrm>
                <a:off x="2122491" y="689552"/>
                <a:ext cx="212743" cy="108444"/>
                <a:chOff x="2122491" y="689552"/>
                <a:chExt cx="212743" cy="108444"/>
              </a:xfrm>
              <a:solidFill>
                <a:srgbClr val="69FF77"/>
              </a:solidFill>
            </p:grpSpPr>
            <p:sp>
              <p:nvSpPr>
                <p:cNvPr id="1238" name="Freeform: Shape 1237">
                  <a:extLst>
                    <a:ext uri="{FF2B5EF4-FFF2-40B4-BE49-F238E27FC236}">
                      <a16:creationId xmlns:a16="http://schemas.microsoft.com/office/drawing/2014/main" id="{F0B9E427-FE1C-4C4A-B21D-90E9A1B7C1D0}"/>
                    </a:ext>
                  </a:extLst>
                </p:cNvPr>
                <p:cNvSpPr/>
                <p:nvPr/>
              </p:nvSpPr>
              <p:spPr>
                <a:xfrm>
                  <a:off x="2122491" y="689552"/>
                  <a:ext cx="28026" cy="28188"/>
                </a:xfrm>
                <a:custGeom>
                  <a:avLst/>
                  <a:gdLst>
                    <a:gd name="connsiteX0" fmla="*/ 28026 w 28026"/>
                    <a:gd name="connsiteY0" fmla="*/ 14175 h 28188"/>
                    <a:gd name="connsiteX1" fmla="*/ 14013 w 28026"/>
                    <a:gd name="connsiteY1" fmla="*/ 28188 h 28188"/>
                    <a:gd name="connsiteX2" fmla="*/ 0 w 28026"/>
                    <a:gd name="connsiteY2" fmla="*/ 14175 h 28188"/>
                    <a:gd name="connsiteX3" fmla="*/ 14013 w 28026"/>
                    <a:gd name="connsiteY3" fmla="*/ 162 h 28188"/>
                    <a:gd name="connsiteX4" fmla="*/ 28026 w 28026"/>
                    <a:gd name="connsiteY4" fmla="*/ 14175 h 2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8188">
                      <a:moveTo>
                        <a:pt x="28026" y="14175"/>
                      </a:moveTo>
                      <a:cubicBezTo>
                        <a:pt x="28026" y="21819"/>
                        <a:pt x="21656" y="28188"/>
                        <a:pt x="14013" y="28188"/>
                      </a:cubicBezTo>
                      <a:cubicBezTo>
                        <a:pt x="6370" y="28188"/>
                        <a:pt x="0" y="21819"/>
                        <a:pt x="0" y="14175"/>
                      </a:cubicBezTo>
                      <a:cubicBezTo>
                        <a:pt x="0" y="6532"/>
                        <a:pt x="6370" y="162"/>
                        <a:pt x="14013" y="162"/>
                      </a:cubicBezTo>
                      <a:cubicBezTo>
                        <a:pt x="21656" y="-1112"/>
                        <a:pt x="28026" y="5258"/>
                        <a:pt x="28026" y="1417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6FADDD2C-970B-4CC9-B465-E07D8742ADA6}"/>
                    </a:ext>
                  </a:extLst>
                </p:cNvPr>
                <p:cNvSpPr/>
                <p:nvPr/>
              </p:nvSpPr>
              <p:spPr>
                <a:xfrm>
                  <a:off x="2307208" y="689552"/>
                  <a:ext cx="28026" cy="28188"/>
                </a:xfrm>
                <a:custGeom>
                  <a:avLst/>
                  <a:gdLst>
                    <a:gd name="connsiteX0" fmla="*/ 28026 w 28026"/>
                    <a:gd name="connsiteY0" fmla="*/ 14175 h 28188"/>
                    <a:gd name="connsiteX1" fmla="*/ 14013 w 28026"/>
                    <a:gd name="connsiteY1" fmla="*/ 28188 h 28188"/>
                    <a:gd name="connsiteX2" fmla="*/ 0 w 28026"/>
                    <a:gd name="connsiteY2" fmla="*/ 14175 h 28188"/>
                    <a:gd name="connsiteX3" fmla="*/ 14013 w 28026"/>
                    <a:gd name="connsiteY3" fmla="*/ 162 h 28188"/>
                    <a:gd name="connsiteX4" fmla="*/ 28026 w 28026"/>
                    <a:gd name="connsiteY4" fmla="*/ 14175 h 28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8188">
                      <a:moveTo>
                        <a:pt x="28026" y="14175"/>
                      </a:moveTo>
                      <a:cubicBezTo>
                        <a:pt x="28026" y="21819"/>
                        <a:pt x="21656" y="28188"/>
                        <a:pt x="14013" y="28188"/>
                      </a:cubicBezTo>
                      <a:cubicBezTo>
                        <a:pt x="6370" y="28188"/>
                        <a:pt x="0" y="21819"/>
                        <a:pt x="0" y="14175"/>
                      </a:cubicBezTo>
                      <a:cubicBezTo>
                        <a:pt x="0" y="6532"/>
                        <a:pt x="6370" y="162"/>
                        <a:pt x="14013" y="162"/>
                      </a:cubicBezTo>
                      <a:cubicBezTo>
                        <a:pt x="21656" y="-1112"/>
                        <a:pt x="28026" y="5258"/>
                        <a:pt x="28026" y="1417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0" name="Freeform: Shape 1239">
                  <a:extLst>
                    <a:ext uri="{FF2B5EF4-FFF2-40B4-BE49-F238E27FC236}">
                      <a16:creationId xmlns:a16="http://schemas.microsoft.com/office/drawing/2014/main" id="{74982CFE-DB9F-4B3A-A717-09F45D47C23D}"/>
                    </a:ext>
                  </a:extLst>
                </p:cNvPr>
                <p:cNvSpPr/>
                <p:nvPr/>
              </p:nvSpPr>
              <p:spPr>
                <a:xfrm>
                  <a:off x="2172173" y="753410"/>
                  <a:ext cx="103686" cy="44586"/>
                </a:xfrm>
                <a:custGeom>
                  <a:avLst/>
                  <a:gdLst>
                    <a:gd name="connsiteX0" fmla="*/ 100639 w 103686"/>
                    <a:gd name="connsiteY0" fmla="*/ 0 h 44586"/>
                    <a:gd name="connsiteX1" fmla="*/ 96817 w 103686"/>
                    <a:gd name="connsiteY1" fmla="*/ 3822 h 44586"/>
                    <a:gd name="connsiteX2" fmla="*/ 86626 w 103686"/>
                    <a:gd name="connsiteY2" fmla="*/ 28026 h 44586"/>
                    <a:gd name="connsiteX3" fmla="*/ 52231 w 103686"/>
                    <a:gd name="connsiteY3" fmla="*/ 38217 h 44586"/>
                    <a:gd name="connsiteX4" fmla="*/ 17835 w 103686"/>
                    <a:gd name="connsiteY4" fmla="*/ 28026 h 44586"/>
                    <a:gd name="connsiteX5" fmla="*/ 7644 w 103686"/>
                    <a:gd name="connsiteY5" fmla="*/ 3822 h 44586"/>
                    <a:gd name="connsiteX6" fmla="*/ 3822 w 103686"/>
                    <a:gd name="connsiteY6" fmla="*/ 0 h 44586"/>
                    <a:gd name="connsiteX7" fmla="*/ 0 w 103686"/>
                    <a:gd name="connsiteY7" fmla="*/ 3822 h 44586"/>
                    <a:gd name="connsiteX8" fmla="*/ 12739 w 103686"/>
                    <a:gd name="connsiteY8" fmla="*/ 33122 h 44586"/>
                    <a:gd name="connsiteX9" fmla="*/ 49683 w 103686"/>
                    <a:gd name="connsiteY9" fmla="*/ 44587 h 44586"/>
                    <a:gd name="connsiteX10" fmla="*/ 90448 w 103686"/>
                    <a:gd name="connsiteY10" fmla="*/ 33122 h 44586"/>
                    <a:gd name="connsiteX11" fmla="*/ 103187 w 103686"/>
                    <a:gd name="connsiteY11" fmla="*/ 3822 h 44586"/>
                    <a:gd name="connsiteX12" fmla="*/ 100639 w 103686"/>
                    <a:gd name="connsiteY12" fmla="*/ 0 h 44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3686" h="44586">
                      <a:moveTo>
                        <a:pt x="100639" y="0"/>
                      </a:moveTo>
                      <a:cubicBezTo>
                        <a:pt x="99365" y="0"/>
                        <a:pt x="96817" y="1274"/>
                        <a:pt x="96817" y="3822"/>
                      </a:cubicBezTo>
                      <a:cubicBezTo>
                        <a:pt x="96817" y="3822"/>
                        <a:pt x="96817" y="19109"/>
                        <a:pt x="86626" y="28026"/>
                      </a:cubicBezTo>
                      <a:cubicBezTo>
                        <a:pt x="77709" y="35670"/>
                        <a:pt x="59874" y="38217"/>
                        <a:pt x="52231" y="38217"/>
                      </a:cubicBezTo>
                      <a:cubicBezTo>
                        <a:pt x="44587" y="38217"/>
                        <a:pt x="26752" y="35670"/>
                        <a:pt x="17835" y="28026"/>
                      </a:cubicBezTo>
                      <a:cubicBezTo>
                        <a:pt x="7644" y="20383"/>
                        <a:pt x="7644" y="3822"/>
                        <a:pt x="7644" y="3822"/>
                      </a:cubicBezTo>
                      <a:cubicBezTo>
                        <a:pt x="7644" y="2548"/>
                        <a:pt x="6370" y="0"/>
                        <a:pt x="3822" y="0"/>
                      </a:cubicBezTo>
                      <a:cubicBezTo>
                        <a:pt x="2548" y="0"/>
                        <a:pt x="0" y="1274"/>
                        <a:pt x="0" y="3822"/>
                      </a:cubicBezTo>
                      <a:cubicBezTo>
                        <a:pt x="0" y="5096"/>
                        <a:pt x="1274" y="22930"/>
                        <a:pt x="12739" y="33122"/>
                      </a:cubicBezTo>
                      <a:cubicBezTo>
                        <a:pt x="25478" y="43313"/>
                        <a:pt x="42039" y="44587"/>
                        <a:pt x="49683" y="44587"/>
                      </a:cubicBezTo>
                      <a:cubicBezTo>
                        <a:pt x="59874" y="44587"/>
                        <a:pt x="77709" y="43313"/>
                        <a:pt x="90448" y="33122"/>
                      </a:cubicBezTo>
                      <a:cubicBezTo>
                        <a:pt x="103187" y="22930"/>
                        <a:pt x="103187" y="5096"/>
                        <a:pt x="103187" y="3822"/>
                      </a:cubicBezTo>
                      <a:cubicBezTo>
                        <a:pt x="104461" y="2548"/>
                        <a:pt x="103187" y="0"/>
                        <a:pt x="100639" y="0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24" name="Graphic 6">
              <a:extLst>
                <a:ext uri="{FF2B5EF4-FFF2-40B4-BE49-F238E27FC236}">
                  <a16:creationId xmlns:a16="http://schemas.microsoft.com/office/drawing/2014/main" id="{B96540ED-E859-4F22-840C-57FB23C49FFB}"/>
                </a:ext>
              </a:extLst>
            </p:cNvPr>
            <p:cNvGrpSpPr/>
            <p:nvPr/>
          </p:nvGrpSpPr>
          <p:grpSpPr>
            <a:xfrm>
              <a:off x="717365" y="883349"/>
              <a:ext cx="2775856" cy="1682838"/>
              <a:chOff x="717365" y="883349"/>
              <a:chExt cx="2775856" cy="1682838"/>
            </a:xfrm>
          </p:grpSpPr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E9EF2-553B-4C71-854A-6504037B91D0}"/>
                  </a:ext>
                </a:extLst>
              </p:cNvPr>
              <p:cNvSpPr/>
              <p:nvPr/>
            </p:nvSpPr>
            <p:spPr>
              <a:xfrm>
                <a:off x="1024215" y="985734"/>
                <a:ext cx="128356" cy="235711"/>
              </a:xfrm>
              <a:custGeom>
                <a:avLst/>
                <a:gdLst>
                  <a:gd name="connsiteX0" fmla="*/ 6533 w 128356"/>
                  <a:gd name="connsiteY0" fmla="*/ 232655 h 235711"/>
                  <a:gd name="connsiteX1" fmla="*/ 2711 w 128356"/>
                  <a:gd name="connsiteY1" fmla="*/ 212272 h 235711"/>
                  <a:gd name="connsiteX2" fmla="*/ 95706 w 128356"/>
                  <a:gd name="connsiteY2" fmla="*/ 70868 h 235711"/>
                  <a:gd name="connsiteX3" fmla="*/ 88063 w 128356"/>
                  <a:gd name="connsiteY3" fmla="*/ 33924 h 235711"/>
                  <a:gd name="connsiteX4" fmla="*/ 51119 w 128356"/>
                  <a:gd name="connsiteY4" fmla="*/ 41568 h 235711"/>
                  <a:gd name="connsiteX5" fmla="*/ 30737 w 128356"/>
                  <a:gd name="connsiteY5" fmla="*/ 45389 h 235711"/>
                  <a:gd name="connsiteX6" fmla="*/ 26915 w 128356"/>
                  <a:gd name="connsiteY6" fmla="*/ 25007 h 235711"/>
                  <a:gd name="connsiteX7" fmla="*/ 103350 w 128356"/>
                  <a:gd name="connsiteY7" fmla="*/ 9720 h 235711"/>
                  <a:gd name="connsiteX8" fmla="*/ 118637 w 128356"/>
                  <a:gd name="connsiteY8" fmla="*/ 86155 h 235711"/>
                  <a:gd name="connsiteX9" fmla="*/ 25641 w 128356"/>
                  <a:gd name="connsiteY9" fmla="*/ 228833 h 235711"/>
                  <a:gd name="connsiteX10" fmla="*/ 6533 w 128356"/>
                  <a:gd name="connsiteY10" fmla="*/ 232655 h 23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8356" h="235711">
                    <a:moveTo>
                      <a:pt x="6533" y="232655"/>
                    </a:moveTo>
                    <a:cubicBezTo>
                      <a:pt x="163" y="228833"/>
                      <a:pt x="-2385" y="218641"/>
                      <a:pt x="2711" y="212272"/>
                    </a:cubicBezTo>
                    <a:lnTo>
                      <a:pt x="95706" y="70868"/>
                    </a:lnTo>
                    <a:cubicBezTo>
                      <a:pt x="103350" y="58129"/>
                      <a:pt x="100802" y="41568"/>
                      <a:pt x="88063" y="33924"/>
                    </a:cubicBezTo>
                    <a:cubicBezTo>
                      <a:pt x="75324" y="26281"/>
                      <a:pt x="58763" y="28829"/>
                      <a:pt x="51119" y="41568"/>
                    </a:cubicBezTo>
                    <a:cubicBezTo>
                      <a:pt x="47298" y="47937"/>
                      <a:pt x="37106" y="50485"/>
                      <a:pt x="30737" y="45389"/>
                    </a:cubicBezTo>
                    <a:cubicBezTo>
                      <a:pt x="24367" y="41568"/>
                      <a:pt x="21819" y="31376"/>
                      <a:pt x="26915" y="25007"/>
                    </a:cubicBezTo>
                    <a:cubicBezTo>
                      <a:pt x="43476" y="-471"/>
                      <a:pt x="77872" y="-8115"/>
                      <a:pt x="103350" y="9720"/>
                    </a:cubicBezTo>
                    <a:cubicBezTo>
                      <a:pt x="128828" y="26281"/>
                      <a:pt x="136472" y="60676"/>
                      <a:pt x="118637" y="86155"/>
                    </a:cubicBezTo>
                    <a:lnTo>
                      <a:pt x="25641" y="228833"/>
                    </a:lnTo>
                    <a:cubicBezTo>
                      <a:pt x="21819" y="236476"/>
                      <a:pt x="12902" y="237750"/>
                      <a:pt x="6533" y="232655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BE821523-80C5-4589-8EA9-14EF903E2FAE}"/>
                  </a:ext>
                </a:extLst>
              </p:cNvPr>
              <p:cNvSpPr/>
              <p:nvPr/>
            </p:nvSpPr>
            <p:spPr>
              <a:xfrm>
                <a:off x="1025652" y="1157241"/>
                <a:ext cx="62421" cy="42039"/>
              </a:xfrm>
              <a:custGeom>
                <a:avLst/>
                <a:gdLst>
                  <a:gd name="connsiteX0" fmla="*/ 52230 w 62421"/>
                  <a:gd name="connsiteY0" fmla="*/ 15287 h 42039"/>
                  <a:gd name="connsiteX1" fmla="*/ 62422 w 62421"/>
                  <a:gd name="connsiteY1" fmla="*/ 0 h 42039"/>
                  <a:gd name="connsiteX2" fmla="*/ 26752 w 62421"/>
                  <a:gd name="connsiteY2" fmla="*/ 1274 h 42039"/>
                  <a:gd name="connsiteX3" fmla="*/ 0 w 62421"/>
                  <a:gd name="connsiteY3" fmla="*/ 42039 h 42039"/>
                  <a:gd name="connsiteX4" fmla="*/ 0 w 62421"/>
                  <a:gd name="connsiteY4" fmla="*/ 42039 h 42039"/>
                  <a:gd name="connsiteX5" fmla="*/ 35670 w 62421"/>
                  <a:gd name="connsiteY5" fmla="*/ 42039 h 42039"/>
                  <a:gd name="connsiteX6" fmla="*/ 45861 w 62421"/>
                  <a:gd name="connsiteY6" fmla="*/ 26752 h 42039"/>
                  <a:gd name="connsiteX7" fmla="*/ 10191 w 62421"/>
                  <a:gd name="connsiteY7" fmla="*/ 28026 h 42039"/>
                  <a:gd name="connsiteX8" fmla="*/ 17835 w 62421"/>
                  <a:gd name="connsiteY8" fmla="*/ 16561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421" h="42039">
                    <a:moveTo>
                      <a:pt x="52230" y="15287"/>
                    </a:moveTo>
                    <a:lnTo>
                      <a:pt x="62422" y="0"/>
                    </a:lnTo>
                    <a:lnTo>
                      <a:pt x="26752" y="1274"/>
                    </a:lnTo>
                    <a:lnTo>
                      <a:pt x="0" y="42039"/>
                    </a:lnTo>
                    <a:lnTo>
                      <a:pt x="0" y="42039"/>
                    </a:lnTo>
                    <a:lnTo>
                      <a:pt x="35670" y="42039"/>
                    </a:lnTo>
                    <a:lnTo>
                      <a:pt x="45861" y="26752"/>
                    </a:lnTo>
                    <a:lnTo>
                      <a:pt x="10191" y="28026"/>
                    </a:lnTo>
                    <a:lnTo>
                      <a:pt x="17835" y="1656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D63716D6-FB55-42D8-AD78-1B50850323FF}"/>
                  </a:ext>
                </a:extLst>
              </p:cNvPr>
              <p:cNvSpPr/>
              <p:nvPr/>
            </p:nvSpPr>
            <p:spPr>
              <a:xfrm>
                <a:off x="1054952" y="996728"/>
                <a:ext cx="22930" cy="38217"/>
              </a:xfrm>
              <a:custGeom>
                <a:avLst/>
                <a:gdLst>
                  <a:gd name="connsiteX0" fmla="*/ 11465 w 22930"/>
                  <a:gd name="connsiteY0" fmla="*/ 38217 h 38217"/>
                  <a:gd name="connsiteX1" fmla="*/ 20383 w 22930"/>
                  <a:gd name="connsiteY1" fmla="*/ 31848 h 38217"/>
                  <a:gd name="connsiteX2" fmla="*/ 22930 w 22930"/>
                  <a:gd name="connsiteY2" fmla="*/ 28026 h 38217"/>
                  <a:gd name="connsiteX3" fmla="*/ 11465 w 22930"/>
                  <a:gd name="connsiteY3" fmla="*/ 0 h 38217"/>
                  <a:gd name="connsiteX4" fmla="*/ 0 w 22930"/>
                  <a:gd name="connsiteY4" fmla="*/ 10191 h 38217"/>
                  <a:gd name="connsiteX5" fmla="*/ 11465 w 22930"/>
                  <a:gd name="connsiteY5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30" h="38217">
                    <a:moveTo>
                      <a:pt x="11465" y="38217"/>
                    </a:moveTo>
                    <a:cubicBezTo>
                      <a:pt x="15287" y="36943"/>
                      <a:pt x="17835" y="35669"/>
                      <a:pt x="20383" y="31848"/>
                    </a:cubicBezTo>
                    <a:cubicBezTo>
                      <a:pt x="21657" y="30574"/>
                      <a:pt x="21657" y="29300"/>
                      <a:pt x="22930" y="28026"/>
                    </a:cubicBezTo>
                    <a:lnTo>
                      <a:pt x="11465" y="0"/>
                    </a:lnTo>
                    <a:cubicBezTo>
                      <a:pt x="7644" y="2548"/>
                      <a:pt x="3822" y="6370"/>
                      <a:pt x="0" y="10191"/>
                    </a:cubicBezTo>
                    <a:lnTo>
                      <a:pt x="11465" y="3821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518A8740-490A-4A7B-A4FD-199409CCCD51}"/>
                  </a:ext>
                </a:extLst>
              </p:cNvPr>
              <p:cNvSpPr/>
              <p:nvPr/>
            </p:nvSpPr>
            <p:spPr>
              <a:xfrm>
                <a:off x="1060047" y="1105010"/>
                <a:ext cx="62421" cy="42039"/>
              </a:xfrm>
              <a:custGeom>
                <a:avLst/>
                <a:gdLst>
                  <a:gd name="connsiteX0" fmla="*/ 53504 w 62421"/>
                  <a:gd name="connsiteY0" fmla="*/ 15287 h 42039"/>
                  <a:gd name="connsiteX1" fmla="*/ 62422 w 62421"/>
                  <a:gd name="connsiteY1" fmla="*/ 0 h 42039"/>
                  <a:gd name="connsiteX2" fmla="*/ 28026 w 62421"/>
                  <a:gd name="connsiteY2" fmla="*/ 1274 h 42039"/>
                  <a:gd name="connsiteX3" fmla="*/ 0 w 62421"/>
                  <a:gd name="connsiteY3" fmla="*/ 42039 h 42039"/>
                  <a:gd name="connsiteX4" fmla="*/ 35670 w 62421"/>
                  <a:gd name="connsiteY4" fmla="*/ 42039 h 42039"/>
                  <a:gd name="connsiteX5" fmla="*/ 45861 w 62421"/>
                  <a:gd name="connsiteY5" fmla="*/ 26752 h 42039"/>
                  <a:gd name="connsiteX6" fmla="*/ 10191 w 62421"/>
                  <a:gd name="connsiteY6" fmla="*/ 28026 h 42039"/>
                  <a:gd name="connsiteX7" fmla="*/ 17835 w 62421"/>
                  <a:gd name="connsiteY7" fmla="*/ 16561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421" h="42039">
                    <a:moveTo>
                      <a:pt x="53504" y="15287"/>
                    </a:moveTo>
                    <a:lnTo>
                      <a:pt x="62422" y="0"/>
                    </a:lnTo>
                    <a:lnTo>
                      <a:pt x="28026" y="1274"/>
                    </a:lnTo>
                    <a:lnTo>
                      <a:pt x="0" y="42039"/>
                    </a:lnTo>
                    <a:lnTo>
                      <a:pt x="35670" y="42039"/>
                    </a:lnTo>
                    <a:lnTo>
                      <a:pt x="45861" y="26752"/>
                    </a:lnTo>
                    <a:lnTo>
                      <a:pt x="10191" y="28026"/>
                    </a:lnTo>
                    <a:lnTo>
                      <a:pt x="17835" y="1656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F1618B42-2B28-4D98-BD00-DCEFA77357AA}"/>
                  </a:ext>
                </a:extLst>
              </p:cNvPr>
              <p:cNvSpPr/>
              <p:nvPr/>
            </p:nvSpPr>
            <p:spPr>
              <a:xfrm>
                <a:off x="1121195" y="1017110"/>
                <a:ext cx="30573" cy="30573"/>
              </a:xfrm>
              <a:custGeom>
                <a:avLst/>
                <a:gdLst>
                  <a:gd name="connsiteX0" fmla="*/ 2548 w 30573"/>
                  <a:gd name="connsiteY0" fmla="*/ 30574 h 30573"/>
                  <a:gd name="connsiteX1" fmla="*/ 30574 w 30573"/>
                  <a:gd name="connsiteY1" fmla="*/ 14013 h 30573"/>
                  <a:gd name="connsiteX2" fmla="*/ 25478 w 30573"/>
                  <a:gd name="connsiteY2" fmla="*/ 0 h 30573"/>
                  <a:gd name="connsiteX3" fmla="*/ 0 w 30573"/>
                  <a:gd name="connsiteY3" fmla="*/ 15287 h 30573"/>
                  <a:gd name="connsiteX4" fmla="*/ 2548 w 30573"/>
                  <a:gd name="connsiteY4" fmla="*/ 30574 h 3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3" h="30573">
                    <a:moveTo>
                      <a:pt x="2548" y="30574"/>
                    </a:moveTo>
                    <a:lnTo>
                      <a:pt x="30574" y="14013"/>
                    </a:lnTo>
                    <a:cubicBezTo>
                      <a:pt x="29300" y="8917"/>
                      <a:pt x="28026" y="5096"/>
                      <a:pt x="25478" y="0"/>
                    </a:cubicBezTo>
                    <a:lnTo>
                      <a:pt x="0" y="15287"/>
                    </a:lnTo>
                    <a:cubicBezTo>
                      <a:pt x="2548" y="20383"/>
                      <a:pt x="3822" y="25478"/>
                      <a:pt x="2548" y="30574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FCAB4329-E922-41CE-A996-7A4D34F2B33C}"/>
                  </a:ext>
                </a:extLst>
              </p:cNvPr>
              <p:cNvSpPr/>
              <p:nvPr/>
            </p:nvSpPr>
            <p:spPr>
              <a:xfrm>
                <a:off x="1081704" y="987810"/>
                <a:ext cx="20382" cy="31847"/>
              </a:xfrm>
              <a:custGeom>
                <a:avLst/>
                <a:gdLst>
                  <a:gd name="connsiteX0" fmla="*/ 20383 w 20382"/>
                  <a:gd name="connsiteY0" fmla="*/ 0 h 31847"/>
                  <a:gd name="connsiteX1" fmla="*/ 5096 w 20382"/>
                  <a:gd name="connsiteY1" fmla="*/ 0 h 31847"/>
                  <a:gd name="connsiteX2" fmla="*/ 0 w 20382"/>
                  <a:gd name="connsiteY2" fmla="*/ 31848 h 31847"/>
                  <a:gd name="connsiteX3" fmla="*/ 15287 w 20382"/>
                  <a:gd name="connsiteY3" fmla="*/ 28026 h 31847"/>
                  <a:gd name="connsiteX4" fmla="*/ 20383 w 20382"/>
                  <a:gd name="connsiteY4" fmla="*/ 0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2" h="31847">
                    <a:moveTo>
                      <a:pt x="20383" y="0"/>
                    </a:moveTo>
                    <a:cubicBezTo>
                      <a:pt x="15287" y="0"/>
                      <a:pt x="10191" y="0"/>
                      <a:pt x="5096" y="0"/>
                    </a:cubicBezTo>
                    <a:lnTo>
                      <a:pt x="0" y="31848"/>
                    </a:lnTo>
                    <a:cubicBezTo>
                      <a:pt x="5096" y="29300"/>
                      <a:pt x="10191" y="28026"/>
                      <a:pt x="15287" y="28026"/>
                    </a:cubicBezTo>
                    <a:lnTo>
                      <a:pt x="203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1C0C57C6-09BF-4309-867D-A2749A72015D}"/>
                  </a:ext>
                </a:extLst>
              </p:cNvPr>
              <p:cNvSpPr/>
              <p:nvPr/>
            </p:nvSpPr>
            <p:spPr>
              <a:xfrm>
                <a:off x="1095717" y="1054054"/>
                <a:ext cx="57326" cy="42039"/>
              </a:xfrm>
              <a:custGeom>
                <a:avLst/>
                <a:gdLst>
                  <a:gd name="connsiteX0" fmla="*/ 52230 w 57326"/>
                  <a:gd name="connsiteY0" fmla="*/ 14013 h 42039"/>
                  <a:gd name="connsiteX1" fmla="*/ 57326 w 57326"/>
                  <a:gd name="connsiteY1" fmla="*/ 0 h 42039"/>
                  <a:gd name="connsiteX2" fmla="*/ 26752 w 57326"/>
                  <a:gd name="connsiteY2" fmla="*/ 1274 h 42039"/>
                  <a:gd name="connsiteX3" fmla="*/ 24204 w 57326"/>
                  <a:gd name="connsiteY3" fmla="*/ 5096 h 42039"/>
                  <a:gd name="connsiteX4" fmla="*/ 0 w 57326"/>
                  <a:gd name="connsiteY4" fmla="*/ 42039 h 42039"/>
                  <a:gd name="connsiteX5" fmla="*/ 35670 w 57326"/>
                  <a:gd name="connsiteY5" fmla="*/ 40765 h 42039"/>
                  <a:gd name="connsiteX6" fmla="*/ 45861 w 57326"/>
                  <a:gd name="connsiteY6" fmla="*/ 25478 h 42039"/>
                  <a:gd name="connsiteX7" fmla="*/ 10191 w 57326"/>
                  <a:gd name="connsiteY7" fmla="*/ 26752 h 42039"/>
                  <a:gd name="connsiteX8" fmla="*/ 17835 w 57326"/>
                  <a:gd name="connsiteY8" fmla="*/ 15287 h 42039"/>
                  <a:gd name="connsiteX9" fmla="*/ 52230 w 57326"/>
                  <a:gd name="connsiteY9" fmla="*/ 14013 h 4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326" h="42039">
                    <a:moveTo>
                      <a:pt x="52230" y="14013"/>
                    </a:moveTo>
                    <a:cubicBezTo>
                      <a:pt x="54778" y="8917"/>
                      <a:pt x="56052" y="3822"/>
                      <a:pt x="57326" y="0"/>
                    </a:cubicBezTo>
                    <a:lnTo>
                      <a:pt x="26752" y="1274"/>
                    </a:lnTo>
                    <a:cubicBezTo>
                      <a:pt x="26752" y="2548"/>
                      <a:pt x="25478" y="3822"/>
                      <a:pt x="24204" y="5096"/>
                    </a:cubicBezTo>
                    <a:lnTo>
                      <a:pt x="0" y="42039"/>
                    </a:lnTo>
                    <a:lnTo>
                      <a:pt x="35670" y="40765"/>
                    </a:lnTo>
                    <a:lnTo>
                      <a:pt x="45861" y="25478"/>
                    </a:lnTo>
                    <a:lnTo>
                      <a:pt x="10191" y="26752"/>
                    </a:lnTo>
                    <a:lnTo>
                      <a:pt x="17835" y="15287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33615379-FAD0-42BF-9A2E-2D6E16C6AAC3}"/>
                  </a:ext>
                </a:extLst>
              </p:cNvPr>
              <p:cNvSpPr/>
              <p:nvPr/>
            </p:nvSpPr>
            <p:spPr>
              <a:xfrm>
                <a:off x="1104634" y="994180"/>
                <a:ext cx="29300" cy="31847"/>
              </a:xfrm>
              <a:custGeom>
                <a:avLst/>
                <a:gdLst>
                  <a:gd name="connsiteX0" fmla="*/ 12739 w 29300"/>
                  <a:gd name="connsiteY0" fmla="*/ 31848 h 31847"/>
                  <a:gd name="connsiteX1" fmla="*/ 29300 w 29300"/>
                  <a:gd name="connsiteY1" fmla="*/ 7644 h 31847"/>
                  <a:gd name="connsiteX2" fmla="*/ 22930 w 29300"/>
                  <a:gd name="connsiteY2" fmla="*/ 3822 h 31847"/>
                  <a:gd name="connsiteX3" fmla="*/ 16561 w 29300"/>
                  <a:gd name="connsiteY3" fmla="*/ 0 h 31847"/>
                  <a:gd name="connsiteX4" fmla="*/ 0 w 29300"/>
                  <a:gd name="connsiteY4" fmla="*/ 24204 h 31847"/>
                  <a:gd name="connsiteX5" fmla="*/ 6370 w 29300"/>
                  <a:gd name="connsiteY5" fmla="*/ 26752 h 31847"/>
                  <a:gd name="connsiteX6" fmla="*/ 12739 w 29300"/>
                  <a:gd name="connsiteY6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300" h="31847">
                    <a:moveTo>
                      <a:pt x="12739" y="31848"/>
                    </a:moveTo>
                    <a:lnTo>
                      <a:pt x="29300" y="7644"/>
                    </a:lnTo>
                    <a:cubicBezTo>
                      <a:pt x="28026" y="6370"/>
                      <a:pt x="25478" y="5096"/>
                      <a:pt x="22930" y="3822"/>
                    </a:cubicBezTo>
                    <a:cubicBezTo>
                      <a:pt x="20383" y="2548"/>
                      <a:pt x="19109" y="1274"/>
                      <a:pt x="16561" y="0"/>
                    </a:cubicBezTo>
                    <a:lnTo>
                      <a:pt x="0" y="24204"/>
                    </a:lnTo>
                    <a:cubicBezTo>
                      <a:pt x="2548" y="25478"/>
                      <a:pt x="5096" y="25478"/>
                      <a:pt x="6370" y="26752"/>
                    </a:cubicBezTo>
                    <a:cubicBezTo>
                      <a:pt x="10191" y="28026"/>
                      <a:pt x="11465" y="30574"/>
                      <a:pt x="12739" y="31848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C81EFA18-2C5C-4A1E-816E-FBEDCFB19C08}"/>
                  </a:ext>
                </a:extLst>
              </p:cNvPr>
              <p:cNvSpPr/>
              <p:nvPr/>
            </p:nvSpPr>
            <p:spPr>
              <a:xfrm>
                <a:off x="974746" y="883400"/>
                <a:ext cx="109700" cy="243461"/>
              </a:xfrm>
              <a:custGeom>
                <a:avLst/>
                <a:gdLst>
                  <a:gd name="connsiteX0" fmla="*/ 50906 w 109700"/>
                  <a:gd name="connsiteY0" fmla="*/ 243267 h 243461"/>
                  <a:gd name="connsiteX1" fmla="*/ 62371 w 109700"/>
                  <a:gd name="connsiteY1" fmla="*/ 226706 h 243461"/>
                  <a:gd name="connsiteX2" fmla="*/ 29249 w 109700"/>
                  <a:gd name="connsiteY2" fmla="*/ 61097 h 243461"/>
                  <a:gd name="connsiteX3" fmla="*/ 49632 w 109700"/>
                  <a:gd name="connsiteY3" fmla="*/ 29249 h 243461"/>
                  <a:gd name="connsiteX4" fmla="*/ 81480 w 109700"/>
                  <a:gd name="connsiteY4" fmla="*/ 49632 h 243461"/>
                  <a:gd name="connsiteX5" fmla="*/ 98041 w 109700"/>
                  <a:gd name="connsiteY5" fmla="*/ 61097 h 243461"/>
                  <a:gd name="connsiteX6" fmla="*/ 109506 w 109700"/>
                  <a:gd name="connsiteY6" fmla="*/ 44536 h 243461"/>
                  <a:gd name="connsiteX7" fmla="*/ 44536 w 109700"/>
                  <a:gd name="connsiteY7" fmla="*/ 1223 h 243461"/>
                  <a:gd name="connsiteX8" fmla="*/ 1223 w 109700"/>
                  <a:gd name="connsiteY8" fmla="*/ 66193 h 243461"/>
                  <a:gd name="connsiteX9" fmla="*/ 34345 w 109700"/>
                  <a:gd name="connsiteY9" fmla="*/ 231801 h 243461"/>
                  <a:gd name="connsiteX10" fmla="*/ 50906 w 109700"/>
                  <a:gd name="connsiteY10" fmla="*/ 243267 h 24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9700" h="243461">
                    <a:moveTo>
                      <a:pt x="50906" y="243267"/>
                    </a:moveTo>
                    <a:cubicBezTo>
                      <a:pt x="58549" y="241993"/>
                      <a:pt x="63645" y="234349"/>
                      <a:pt x="62371" y="226706"/>
                    </a:cubicBezTo>
                    <a:lnTo>
                      <a:pt x="29249" y="61097"/>
                    </a:lnTo>
                    <a:cubicBezTo>
                      <a:pt x="26701" y="47084"/>
                      <a:pt x="35619" y="33071"/>
                      <a:pt x="49632" y="29249"/>
                    </a:cubicBezTo>
                    <a:cubicBezTo>
                      <a:pt x="63645" y="26701"/>
                      <a:pt x="77658" y="35619"/>
                      <a:pt x="81480" y="49632"/>
                    </a:cubicBezTo>
                    <a:cubicBezTo>
                      <a:pt x="82754" y="57275"/>
                      <a:pt x="90397" y="62371"/>
                      <a:pt x="98041" y="61097"/>
                    </a:cubicBezTo>
                    <a:cubicBezTo>
                      <a:pt x="105684" y="59823"/>
                      <a:pt x="110780" y="52180"/>
                      <a:pt x="109506" y="44536"/>
                    </a:cubicBezTo>
                    <a:cubicBezTo>
                      <a:pt x="103136" y="13962"/>
                      <a:pt x="73836" y="-5146"/>
                      <a:pt x="44536" y="1223"/>
                    </a:cubicBezTo>
                    <a:cubicBezTo>
                      <a:pt x="13962" y="7593"/>
                      <a:pt x="-5146" y="36893"/>
                      <a:pt x="1223" y="66193"/>
                    </a:cubicBezTo>
                    <a:lnTo>
                      <a:pt x="34345" y="231801"/>
                    </a:lnTo>
                    <a:cubicBezTo>
                      <a:pt x="35619" y="239445"/>
                      <a:pt x="43262" y="244540"/>
                      <a:pt x="50906" y="243267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7769F768-6F06-4232-A214-8994C4419602}"/>
                  </a:ext>
                </a:extLst>
              </p:cNvPr>
              <p:cNvSpPr/>
              <p:nvPr/>
            </p:nvSpPr>
            <p:spPr>
              <a:xfrm>
                <a:off x="995078" y="1047684"/>
                <a:ext cx="42039" cy="62421"/>
              </a:xfrm>
              <a:custGeom>
                <a:avLst/>
                <a:gdLst>
                  <a:gd name="connsiteX0" fmla="*/ 3822 w 42039"/>
                  <a:gd name="connsiteY0" fmla="*/ 17835 h 62421"/>
                  <a:gd name="connsiteX1" fmla="*/ 0 w 42039"/>
                  <a:gd name="connsiteY1" fmla="*/ 0 h 62421"/>
                  <a:gd name="connsiteX2" fmla="*/ 33122 w 42039"/>
                  <a:gd name="connsiteY2" fmla="*/ 14013 h 62421"/>
                  <a:gd name="connsiteX3" fmla="*/ 42039 w 42039"/>
                  <a:gd name="connsiteY3" fmla="*/ 62422 h 62421"/>
                  <a:gd name="connsiteX4" fmla="*/ 42039 w 42039"/>
                  <a:gd name="connsiteY4" fmla="*/ 62422 h 62421"/>
                  <a:gd name="connsiteX5" fmla="*/ 10191 w 42039"/>
                  <a:gd name="connsiteY5" fmla="*/ 48409 h 62421"/>
                  <a:gd name="connsiteX6" fmla="*/ 6370 w 42039"/>
                  <a:gd name="connsiteY6" fmla="*/ 31848 h 62421"/>
                  <a:gd name="connsiteX7" fmla="*/ 39491 w 42039"/>
                  <a:gd name="connsiteY7" fmla="*/ 45861 h 62421"/>
                  <a:gd name="connsiteX8" fmla="*/ 36943 w 42039"/>
                  <a:gd name="connsiteY8" fmla="*/ 31848 h 6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039" h="62421">
                    <a:moveTo>
                      <a:pt x="3822" y="17835"/>
                    </a:moveTo>
                    <a:lnTo>
                      <a:pt x="0" y="0"/>
                    </a:lnTo>
                    <a:lnTo>
                      <a:pt x="33122" y="14013"/>
                    </a:lnTo>
                    <a:lnTo>
                      <a:pt x="42039" y="62422"/>
                    </a:lnTo>
                    <a:lnTo>
                      <a:pt x="42039" y="62422"/>
                    </a:lnTo>
                    <a:lnTo>
                      <a:pt x="10191" y="48409"/>
                    </a:lnTo>
                    <a:lnTo>
                      <a:pt x="6370" y="31848"/>
                    </a:lnTo>
                    <a:lnTo>
                      <a:pt x="39491" y="45861"/>
                    </a:lnTo>
                    <a:lnTo>
                      <a:pt x="36943" y="31848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198BC183-FDD9-424C-80B9-F2ABFC34159B}"/>
                  </a:ext>
                </a:extLst>
              </p:cNvPr>
              <p:cNvSpPr/>
              <p:nvPr/>
            </p:nvSpPr>
            <p:spPr>
              <a:xfrm>
                <a:off x="1054952" y="907554"/>
                <a:ext cx="26752" cy="34395"/>
              </a:xfrm>
              <a:custGeom>
                <a:avLst/>
                <a:gdLst>
                  <a:gd name="connsiteX0" fmla="*/ 7644 w 26752"/>
                  <a:gd name="connsiteY0" fmla="*/ 34396 h 34395"/>
                  <a:gd name="connsiteX1" fmla="*/ 1274 w 26752"/>
                  <a:gd name="connsiteY1" fmla="*/ 25478 h 34395"/>
                  <a:gd name="connsiteX2" fmla="*/ 0 w 26752"/>
                  <a:gd name="connsiteY2" fmla="*/ 21656 h 34395"/>
                  <a:gd name="connsiteX3" fmla="*/ 20383 w 26752"/>
                  <a:gd name="connsiteY3" fmla="*/ 0 h 34395"/>
                  <a:gd name="connsiteX4" fmla="*/ 26752 w 26752"/>
                  <a:gd name="connsiteY4" fmla="*/ 14013 h 34395"/>
                  <a:gd name="connsiteX5" fmla="*/ 7644 w 26752"/>
                  <a:gd name="connsiteY5" fmla="*/ 34396 h 3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52" h="34395">
                    <a:moveTo>
                      <a:pt x="7644" y="34396"/>
                    </a:moveTo>
                    <a:cubicBezTo>
                      <a:pt x="5096" y="31848"/>
                      <a:pt x="2548" y="29300"/>
                      <a:pt x="1274" y="25478"/>
                    </a:cubicBezTo>
                    <a:cubicBezTo>
                      <a:pt x="1274" y="24204"/>
                      <a:pt x="0" y="22930"/>
                      <a:pt x="0" y="21656"/>
                    </a:cubicBezTo>
                    <a:lnTo>
                      <a:pt x="20383" y="0"/>
                    </a:lnTo>
                    <a:cubicBezTo>
                      <a:pt x="22930" y="3822"/>
                      <a:pt x="25478" y="8917"/>
                      <a:pt x="26752" y="14013"/>
                    </a:cubicBezTo>
                    <a:lnTo>
                      <a:pt x="7644" y="3439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2AB955EF-468F-4AF0-A87F-E9ECB19B69EE}"/>
                  </a:ext>
                </a:extLst>
              </p:cNvPr>
              <p:cNvSpPr/>
              <p:nvPr/>
            </p:nvSpPr>
            <p:spPr>
              <a:xfrm>
                <a:off x="983613" y="986536"/>
                <a:ext cx="42039" cy="62421"/>
              </a:xfrm>
              <a:custGeom>
                <a:avLst/>
                <a:gdLst>
                  <a:gd name="connsiteX0" fmla="*/ 2548 w 42039"/>
                  <a:gd name="connsiteY0" fmla="*/ 17835 h 62421"/>
                  <a:gd name="connsiteX1" fmla="*/ 0 w 42039"/>
                  <a:gd name="connsiteY1" fmla="*/ 0 h 62421"/>
                  <a:gd name="connsiteX2" fmla="*/ 31848 w 42039"/>
                  <a:gd name="connsiteY2" fmla="*/ 14013 h 62421"/>
                  <a:gd name="connsiteX3" fmla="*/ 42039 w 42039"/>
                  <a:gd name="connsiteY3" fmla="*/ 62422 h 62421"/>
                  <a:gd name="connsiteX4" fmla="*/ 8917 w 42039"/>
                  <a:gd name="connsiteY4" fmla="*/ 48409 h 62421"/>
                  <a:gd name="connsiteX5" fmla="*/ 6370 w 42039"/>
                  <a:gd name="connsiteY5" fmla="*/ 30574 h 62421"/>
                  <a:gd name="connsiteX6" fmla="*/ 38217 w 42039"/>
                  <a:gd name="connsiteY6" fmla="*/ 44587 h 62421"/>
                  <a:gd name="connsiteX7" fmla="*/ 35670 w 42039"/>
                  <a:gd name="connsiteY7" fmla="*/ 31848 h 6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039" h="62421">
                    <a:moveTo>
                      <a:pt x="2548" y="17835"/>
                    </a:moveTo>
                    <a:lnTo>
                      <a:pt x="0" y="0"/>
                    </a:lnTo>
                    <a:lnTo>
                      <a:pt x="31848" y="14013"/>
                    </a:lnTo>
                    <a:lnTo>
                      <a:pt x="42039" y="62422"/>
                    </a:lnTo>
                    <a:lnTo>
                      <a:pt x="8917" y="48409"/>
                    </a:lnTo>
                    <a:lnTo>
                      <a:pt x="6370" y="30574"/>
                    </a:lnTo>
                    <a:lnTo>
                      <a:pt x="38217" y="44587"/>
                    </a:lnTo>
                    <a:lnTo>
                      <a:pt x="35670" y="31848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C004A0D2-0E3F-4A74-89C3-75DC10A44891}"/>
                  </a:ext>
                </a:extLst>
              </p:cNvPr>
              <p:cNvSpPr/>
              <p:nvPr/>
            </p:nvSpPr>
            <p:spPr>
              <a:xfrm>
                <a:off x="984886" y="894815"/>
                <a:ext cx="28026" cy="38217"/>
              </a:xfrm>
              <a:custGeom>
                <a:avLst/>
                <a:gdLst>
                  <a:gd name="connsiteX0" fmla="*/ 19109 w 28026"/>
                  <a:gd name="connsiteY0" fmla="*/ 38217 h 38217"/>
                  <a:gd name="connsiteX1" fmla="*/ 0 w 28026"/>
                  <a:gd name="connsiteY1" fmla="*/ 11465 h 38217"/>
                  <a:gd name="connsiteX2" fmla="*/ 10191 w 28026"/>
                  <a:gd name="connsiteY2" fmla="*/ 0 h 38217"/>
                  <a:gd name="connsiteX3" fmla="*/ 28026 w 28026"/>
                  <a:gd name="connsiteY3" fmla="*/ 22930 h 38217"/>
                  <a:gd name="connsiteX4" fmla="*/ 19109 w 28026"/>
                  <a:gd name="connsiteY4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38217">
                    <a:moveTo>
                      <a:pt x="19109" y="38217"/>
                    </a:moveTo>
                    <a:lnTo>
                      <a:pt x="0" y="11465"/>
                    </a:lnTo>
                    <a:cubicBezTo>
                      <a:pt x="2548" y="7643"/>
                      <a:pt x="6370" y="3822"/>
                      <a:pt x="10191" y="0"/>
                    </a:cubicBezTo>
                    <a:lnTo>
                      <a:pt x="28026" y="22930"/>
                    </a:lnTo>
                    <a:cubicBezTo>
                      <a:pt x="22930" y="28026"/>
                      <a:pt x="20383" y="33122"/>
                      <a:pt x="19109" y="3821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8D81CA12-6F26-4BB8-A417-33583DC8D107}"/>
                  </a:ext>
                </a:extLst>
              </p:cNvPr>
              <p:cNvSpPr/>
              <p:nvPr/>
            </p:nvSpPr>
            <p:spPr>
              <a:xfrm>
                <a:off x="1039665" y="885897"/>
                <a:ext cx="20382" cy="38217"/>
              </a:xfrm>
              <a:custGeom>
                <a:avLst/>
                <a:gdLst>
                  <a:gd name="connsiteX0" fmla="*/ 6370 w 20382"/>
                  <a:gd name="connsiteY0" fmla="*/ 0 h 38217"/>
                  <a:gd name="connsiteX1" fmla="*/ 20383 w 20382"/>
                  <a:gd name="connsiteY1" fmla="*/ 6370 h 38217"/>
                  <a:gd name="connsiteX2" fmla="*/ 12739 w 20382"/>
                  <a:gd name="connsiteY2" fmla="*/ 38217 h 38217"/>
                  <a:gd name="connsiteX3" fmla="*/ 0 w 20382"/>
                  <a:gd name="connsiteY3" fmla="*/ 28026 h 38217"/>
                  <a:gd name="connsiteX4" fmla="*/ 6370 w 20382"/>
                  <a:gd name="connsiteY4" fmla="*/ 0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2" h="38217">
                    <a:moveTo>
                      <a:pt x="6370" y="0"/>
                    </a:moveTo>
                    <a:cubicBezTo>
                      <a:pt x="11465" y="1274"/>
                      <a:pt x="15287" y="3822"/>
                      <a:pt x="20383" y="6370"/>
                    </a:cubicBezTo>
                    <a:lnTo>
                      <a:pt x="12739" y="38217"/>
                    </a:lnTo>
                    <a:cubicBezTo>
                      <a:pt x="10191" y="34396"/>
                      <a:pt x="5096" y="30574"/>
                      <a:pt x="0" y="28026"/>
                    </a:cubicBezTo>
                    <a:lnTo>
                      <a:pt x="6370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66B9EFBD-BC18-409B-8C36-F5871D0040F2}"/>
                  </a:ext>
                </a:extLst>
              </p:cNvPr>
              <p:cNvSpPr/>
              <p:nvPr/>
            </p:nvSpPr>
            <p:spPr>
              <a:xfrm>
                <a:off x="974695" y="927936"/>
                <a:ext cx="38217" cy="59873"/>
              </a:xfrm>
              <a:custGeom>
                <a:avLst/>
                <a:gdLst>
                  <a:gd name="connsiteX0" fmla="*/ 0 w 38217"/>
                  <a:gd name="connsiteY0" fmla="*/ 15287 h 59873"/>
                  <a:gd name="connsiteX1" fmla="*/ 1274 w 38217"/>
                  <a:gd name="connsiteY1" fmla="*/ 0 h 59873"/>
                  <a:gd name="connsiteX2" fmla="*/ 29300 w 38217"/>
                  <a:gd name="connsiteY2" fmla="*/ 11465 h 59873"/>
                  <a:gd name="connsiteX3" fmla="*/ 29300 w 38217"/>
                  <a:gd name="connsiteY3" fmla="*/ 16561 h 59873"/>
                  <a:gd name="connsiteX4" fmla="*/ 38217 w 38217"/>
                  <a:gd name="connsiteY4" fmla="*/ 59874 h 59873"/>
                  <a:gd name="connsiteX5" fmla="*/ 6370 w 38217"/>
                  <a:gd name="connsiteY5" fmla="*/ 45861 h 59873"/>
                  <a:gd name="connsiteX6" fmla="*/ 2548 w 38217"/>
                  <a:gd name="connsiteY6" fmla="*/ 28026 h 59873"/>
                  <a:gd name="connsiteX7" fmla="*/ 34396 w 38217"/>
                  <a:gd name="connsiteY7" fmla="*/ 42039 h 59873"/>
                  <a:gd name="connsiteX8" fmla="*/ 31848 w 38217"/>
                  <a:gd name="connsiteY8" fmla="*/ 28026 h 59873"/>
                  <a:gd name="connsiteX9" fmla="*/ 0 w 38217"/>
                  <a:gd name="connsiteY9" fmla="*/ 15287 h 5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217" h="59873">
                    <a:moveTo>
                      <a:pt x="0" y="15287"/>
                    </a:moveTo>
                    <a:cubicBezTo>
                      <a:pt x="0" y="10191"/>
                      <a:pt x="0" y="5096"/>
                      <a:pt x="1274" y="0"/>
                    </a:cubicBezTo>
                    <a:lnTo>
                      <a:pt x="29300" y="11465"/>
                    </a:lnTo>
                    <a:cubicBezTo>
                      <a:pt x="29300" y="12739"/>
                      <a:pt x="29300" y="14013"/>
                      <a:pt x="29300" y="16561"/>
                    </a:cubicBezTo>
                    <a:lnTo>
                      <a:pt x="38217" y="59874"/>
                    </a:lnTo>
                    <a:lnTo>
                      <a:pt x="6370" y="45861"/>
                    </a:lnTo>
                    <a:lnTo>
                      <a:pt x="2548" y="28026"/>
                    </a:lnTo>
                    <a:lnTo>
                      <a:pt x="34396" y="42039"/>
                    </a:lnTo>
                    <a:lnTo>
                      <a:pt x="31848" y="28026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C0A977E0-F98F-4458-8B02-1FE5AE4D301E}"/>
                  </a:ext>
                </a:extLst>
              </p:cNvPr>
              <p:cNvSpPr/>
              <p:nvPr/>
            </p:nvSpPr>
            <p:spPr>
              <a:xfrm>
                <a:off x="1011639" y="883349"/>
                <a:ext cx="21656" cy="31847"/>
              </a:xfrm>
              <a:custGeom>
                <a:avLst/>
                <a:gdLst>
                  <a:gd name="connsiteX0" fmla="*/ 6370 w 21656"/>
                  <a:gd name="connsiteY0" fmla="*/ 31848 h 31847"/>
                  <a:gd name="connsiteX1" fmla="*/ 0 w 21656"/>
                  <a:gd name="connsiteY1" fmla="*/ 2548 h 31847"/>
                  <a:gd name="connsiteX2" fmla="*/ 7643 w 21656"/>
                  <a:gd name="connsiteY2" fmla="*/ 1274 h 31847"/>
                  <a:gd name="connsiteX3" fmla="*/ 15287 w 21656"/>
                  <a:gd name="connsiteY3" fmla="*/ 0 h 31847"/>
                  <a:gd name="connsiteX4" fmla="*/ 21656 w 21656"/>
                  <a:gd name="connsiteY4" fmla="*/ 29300 h 31847"/>
                  <a:gd name="connsiteX5" fmla="*/ 14013 w 21656"/>
                  <a:gd name="connsiteY5" fmla="*/ 29300 h 31847"/>
                  <a:gd name="connsiteX6" fmla="*/ 6370 w 21656"/>
                  <a:gd name="connsiteY6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56" h="31847">
                    <a:moveTo>
                      <a:pt x="6370" y="31848"/>
                    </a:moveTo>
                    <a:lnTo>
                      <a:pt x="0" y="2548"/>
                    </a:lnTo>
                    <a:cubicBezTo>
                      <a:pt x="2548" y="1274"/>
                      <a:pt x="5096" y="1274"/>
                      <a:pt x="7643" y="1274"/>
                    </a:cubicBezTo>
                    <a:cubicBezTo>
                      <a:pt x="10191" y="1274"/>
                      <a:pt x="12739" y="0"/>
                      <a:pt x="15287" y="0"/>
                    </a:cubicBezTo>
                    <a:lnTo>
                      <a:pt x="21656" y="29300"/>
                    </a:lnTo>
                    <a:cubicBezTo>
                      <a:pt x="19109" y="29300"/>
                      <a:pt x="16561" y="29300"/>
                      <a:pt x="14013" y="29300"/>
                    </a:cubicBezTo>
                    <a:cubicBezTo>
                      <a:pt x="11465" y="29300"/>
                      <a:pt x="8917" y="30574"/>
                      <a:pt x="6370" y="31848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7825A736-844C-47BF-8AA6-90C0442078CA}"/>
                  </a:ext>
                </a:extLst>
              </p:cNvPr>
              <p:cNvSpPr/>
              <p:nvPr/>
            </p:nvSpPr>
            <p:spPr>
              <a:xfrm>
                <a:off x="909600" y="1055137"/>
                <a:ext cx="556851" cy="560910"/>
              </a:xfrm>
              <a:custGeom>
                <a:avLst/>
                <a:gdLst>
                  <a:gd name="connsiteX0" fmla="*/ 541539 w 556851"/>
                  <a:gd name="connsiteY0" fmla="*/ 396377 h 560910"/>
                  <a:gd name="connsiteX1" fmla="*/ 191213 w 556851"/>
                  <a:gd name="connsiteY1" fmla="*/ 542877 h 560910"/>
                  <a:gd name="connsiteX2" fmla="*/ 137709 w 556851"/>
                  <a:gd name="connsiteY2" fmla="*/ 517399 h 560910"/>
                  <a:gd name="connsiteX3" fmla="*/ 14139 w 556851"/>
                  <a:gd name="connsiteY3" fmla="*/ 206564 h 560910"/>
                  <a:gd name="connsiteX4" fmla="*/ 313509 w 556851"/>
                  <a:gd name="connsiteY4" fmla="*/ 190 h 560910"/>
                  <a:gd name="connsiteX5" fmla="*/ 321152 w 556851"/>
                  <a:gd name="connsiteY5" fmla="*/ 5286 h 560910"/>
                  <a:gd name="connsiteX6" fmla="*/ 397587 w 556851"/>
                  <a:gd name="connsiteY6" fmla="*/ 33312 h 560910"/>
                  <a:gd name="connsiteX7" fmla="*/ 397587 w 556851"/>
                  <a:gd name="connsiteY7" fmla="*/ 33312 h 560910"/>
                  <a:gd name="connsiteX8" fmla="*/ 435804 w 556851"/>
                  <a:gd name="connsiteY8" fmla="*/ 47325 h 560910"/>
                  <a:gd name="connsiteX9" fmla="*/ 442174 w 556851"/>
                  <a:gd name="connsiteY9" fmla="*/ 48599 h 560910"/>
                  <a:gd name="connsiteX10" fmla="*/ 442174 w 556851"/>
                  <a:gd name="connsiteY10" fmla="*/ 48599 h 560910"/>
                  <a:gd name="connsiteX11" fmla="*/ 541539 w 556851"/>
                  <a:gd name="connsiteY11" fmla="*/ 396377 h 560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6851" h="560910">
                    <a:moveTo>
                      <a:pt x="541539" y="396377"/>
                    </a:moveTo>
                    <a:cubicBezTo>
                      <a:pt x="493130" y="530138"/>
                      <a:pt x="336439" y="595107"/>
                      <a:pt x="191213" y="542877"/>
                    </a:cubicBezTo>
                    <a:cubicBezTo>
                      <a:pt x="172104" y="536507"/>
                      <a:pt x="154270" y="527590"/>
                      <a:pt x="137709" y="517399"/>
                    </a:cubicBezTo>
                    <a:cubicBezTo>
                      <a:pt x="26878" y="451155"/>
                      <a:pt x="-27900" y="322490"/>
                      <a:pt x="14139" y="206564"/>
                    </a:cubicBezTo>
                    <a:cubicBezTo>
                      <a:pt x="54904" y="93186"/>
                      <a:pt x="186117" y="-4906"/>
                      <a:pt x="313509" y="190"/>
                    </a:cubicBezTo>
                    <a:cubicBezTo>
                      <a:pt x="316056" y="2738"/>
                      <a:pt x="318604" y="4012"/>
                      <a:pt x="321152" y="5286"/>
                    </a:cubicBezTo>
                    <a:lnTo>
                      <a:pt x="397587" y="33312"/>
                    </a:lnTo>
                    <a:lnTo>
                      <a:pt x="397587" y="33312"/>
                    </a:lnTo>
                    <a:lnTo>
                      <a:pt x="435804" y="47325"/>
                    </a:lnTo>
                    <a:cubicBezTo>
                      <a:pt x="438352" y="48599"/>
                      <a:pt x="440900" y="48599"/>
                      <a:pt x="442174" y="48599"/>
                    </a:cubicBezTo>
                    <a:lnTo>
                      <a:pt x="442174" y="48599"/>
                    </a:lnTo>
                    <a:cubicBezTo>
                      <a:pt x="542813" y="125034"/>
                      <a:pt x="581030" y="284273"/>
                      <a:pt x="541539" y="396377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B42D831D-FE2B-4917-9BC6-956368D2D715}"/>
                  </a:ext>
                </a:extLst>
              </p:cNvPr>
              <p:cNvSpPr/>
              <p:nvPr/>
            </p:nvSpPr>
            <p:spPr>
              <a:xfrm>
                <a:off x="1223108" y="1054054"/>
                <a:ext cx="128665" cy="48408"/>
              </a:xfrm>
              <a:custGeom>
                <a:avLst/>
                <a:gdLst>
                  <a:gd name="connsiteX0" fmla="*/ 128665 w 128665"/>
                  <a:gd name="connsiteY0" fmla="*/ 48409 h 48408"/>
                  <a:gd name="connsiteX1" fmla="*/ 128665 w 128665"/>
                  <a:gd name="connsiteY1" fmla="*/ 48409 h 48408"/>
                  <a:gd name="connsiteX2" fmla="*/ 122296 w 128665"/>
                  <a:gd name="connsiteY2" fmla="*/ 47135 h 48408"/>
                  <a:gd name="connsiteX3" fmla="*/ 84078 w 128665"/>
                  <a:gd name="connsiteY3" fmla="*/ 33122 h 48408"/>
                  <a:gd name="connsiteX4" fmla="*/ 84078 w 128665"/>
                  <a:gd name="connsiteY4" fmla="*/ 33122 h 48408"/>
                  <a:gd name="connsiteX5" fmla="*/ 7643 w 128665"/>
                  <a:gd name="connsiteY5" fmla="*/ 5096 h 48408"/>
                  <a:gd name="connsiteX6" fmla="*/ 0 w 128665"/>
                  <a:gd name="connsiteY6" fmla="*/ 0 h 48408"/>
                  <a:gd name="connsiteX7" fmla="*/ 53504 w 128665"/>
                  <a:gd name="connsiteY7" fmla="*/ 7643 h 48408"/>
                  <a:gd name="connsiteX8" fmla="*/ 67517 w 128665"/>
                  <a:gd name="connsiteY8" fmla="*/ 12739 h 48408"/>
                  <a:gd name="connsiteX9" fmla="*/ 128665 w 128665"/>
                  <a:gd name="connsiteY9" fmla="*/ 48409 h 48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8665" h="48408">
                    <a:moveTo>
                      <a:pt x="128665" y="48409"/>
                    </a:moveTo>
                    <a:lnTo>
                      <a:pt x="128665" y="48409"/>
                    </a:lnTo>
                    <a:cubicBezTo>
                      <a:pt x="126117" y="48409"/>
                      <a:pt x="123570" y="48409"/>
                      <a:pt x="122296" y="47135"/>
                    </a:cubicBezTo>
                    <a:lnTo>
                      <a:pt x="84078" y="33122"/>
                    </a:lnTo>
                    <a:lnTo>
                      <a:pt x="84078" y="33122"/>
                    </a:lnTo>
                    <a:lnTo>
                      <a:pt x="7643" y="5096"/>
                    </a:lnTo>
                    <a:cubicBezTo>
                      <a:pt x="5096" y="3822"/>
                      <a:pt x="2548" y="2548"/>
                      <a:pt x="0" y="0"/>
                    </a:cubicBezTo>
                    <a:cubicBezTo>
                      <a:pt x="17835" y="0"/>
                      <a:pt x="35670" y="3822"/>
                      <a:pt x="53504" y="7643"/>
                    </a:cubicBezTo>
                    <a:cubicBezTo>
                      <a:pt x="58600" y="8917"/>
                      <a:pt x="63696" y="10191"/>
                      <a:pt x="67517" y="12739"/>
                    </a:cubicBezTo>
                    <a:cubicBezTo>
                      <a:pt x="89174" y="22930"/>
                      <a:pt x="110830" y="34396"/>
                      <a:pt x="128665" y="48409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CA132BEF-9154-4555-9B4F-577FEEC0DAC7}"/>
                  </a:ext>
                </a:extLst>
              </p:cNvPr>
              <p:cNvSpPr/>
              <p:nvPr/>
            </p:nvSpPr>
            <p:spPr>
              <a:xfrm>
                <a:off x="1248586" y="1023480"/>
                <a:ext cx="109556" cy="52230"/>
              </a:xfrm>
              <a:custGeom>
                <a:avLst/>
                <a:gdLst>
                  <a:gd name="connsiteX0" fmla="*/ 109557 w 109556"/>
                  <a:gd name="connsiteY0" fmla="*/ 39491 h 52230"/>
                  <a:gd name="connsiteX1" fmla="*/ 98091 w 109556"/>
                  <a:gd name="connsiteY1" fmla="*/ 52230 h 52230"/>
                  <a:gd name="connsiteX2" fmla="*/ 1274 w 109556"/>
                  <a:gd name="connsiteY2" fmla="*/ 16561 h 52230"/>
                  <a:gd name="connsiteX3" fmla="*/ 0 w 109556"/>
                  <a:gd name="connsiteY3" fmla="*/ 10191 h 52230"/>
                  <a:gd name="connsiteX4" fmla="*/ 0 w 109556"/>
                  <a:gd name="connsiteY4" fmla="*/ 0 h 52230"/>
                  <a:gd name="connsiteX5" fmla="*/ 44587 w 109556"/>
                  <a:gd name="connsiteY5" fmla="*/ 16561 h 5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556" h="52230">
                    <a:moveTo>
                      <a:pt x="109557" y="39491"/>
                    </a:moveTo>
                    <a:lnTo>
                      <a:pt x="98091" y="52230"/>
                    </a:lnTo>
                    <a:lnTo>
                      <a:pt x="1274" y="16561"/>
                    </a:lnTo>
                    <a:lnTo>
                      <a:pt x="0" y="10191"/>
                    </a:lnTo>
                    <a:lnTo>
                      <a:pt x="0" y="0"/>
                    </a:lnTo>
                    <a:lnTo>
                      <a:pt x="44587" y="16561"/>
                    </a:ln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FCAF70F7-F34D-436F-A9EA-AF136DD0FDEF}"/>
                  </a:ext>
                </a:extLst>
              </p:cNvPr>
              <p:cNvSpPr/>
              <p:nvPr/>
            </p:nvSpPr>
            <p:spPr>
              <a:xfrm>
                <a:off x="1221834" y="1054054"/>
                <a:ext cx="84078" cy="33121"/>
              </a:xfrm>
              <a:custGeom>
                <a:avLst/>
                <a:gdLst>
                  <a:gd name="connsiteX0" fmla="*/ 84078 w 84078"/>
                  <a:gd name="connsiteY0" fmla="*/ 33122 h 33121"/>
                  <a:gd name="connsiteX1" fmla="*/ 7643 w 84078"/>
                  <a:gd name="connsiteY1" fmla="*/ 5096 h 33121"/>
                  <a:gd name="connsiteX2" fmla="*/ 0 w 84078"/>
                  <a:gd name="connsiteY2" fmla="*/ 0 h 33121"/>
                  <a:gd name="connsiteX3" fmla="*/ 53504 w 84078"/>
                  <a:gd name="connsiteY3" fmla="*/ 7643 h 33121"/>
                  <a:gd name="connsiteX4" fmla="*/ 84078 w 84078"/>
                  <a:gd name="connsiteY4" fmla="*/ 33122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78" h="33121">
                    <a:moveTo>
                      <a:pt x="84078" y="33122"/>
                    </a:moveTo>
                    <a:lnTo>
                      <a:pt x="7643" y="5096"/>
                    </a:lnTo>
                    <a:cubicBezTo>
                      <a:pt x="5096" y="3822"/>
                      <a:pt x="2548" y="2548"/>
                      <a:pt x="0" y="0"/>
                    </a:cubicBezTo>
                    <a:cubicBezTo>
                      <a:pt x="17835" y="0"/>
                      <a:pt x="35670" y="3822"/>
                      <a:pt x="53504" y="7643"/>
                    </a:cubicBezTo>
                    <a:cubicBezTo>
                      <a:pt x="64970" y="16561"/>
                      <a:pt x="75161" y="24204"/>
                      <a:pt x="84078" y="33122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19A86C57-21B2-4D29-B058-09F5DA7633F7}"/>
                  </a:ext>
                </a:extLst>
              </p:cNvPr>
              <p:cNvSpPr/>
              <p:nvPr/>
            </p:nvSpPr>
            <p:spPr>
              <a:xfrm>
                <a:off x="1243276" y="897857"/>
                <a:ext cx="182065" cy="165114"/>
              </a:xfrm>
              <a:custGeom>
                <a:avLst/>
                <a:gdLst>
                  <a:gd name="connsiteX0" fmla="*/ 163276 w 182065"/>
                  <a:gd name="connsiteY0" fmla="*/ 114158 h 165114"/>
                  <a:gd name="connsiteX1" fmla="*/ 114867 w 182065"/>
                  <a:gd name="connsiteY1" fmla="*/ 165114 h 165114"/>
                  <a:gd name="connsiteX2" fmla="*/ 49897 w 182065"/>
                  <a:gd name="connsiteY2" fmla="*/ 142184 h 165114"/>
                  <a:gd name="connsiteX3" fmla="*/ 5310 w 182065"/>
                  <a:gd name="connsiteY3" fmla="*/ 125623 h 165114"/>
                  <a:gd name="connsiteX4" fmla="*/ 215 w 182065"/>
                  <a:gd name="connsiteY4" fmla="*/ 55558 h 165114"/>
                  <a:gd name="connsiteX5" fmla="*/ 47350 w 182065"/>
                  <a:gd name="connsiteY5" fmla="*/ 2053 h 165114"/>
                  <a:gd name="connsiteX6" fmla="*/ 114867 w 182065"/>
                  <a:gd name="connsiteY6" fmla="*/ 26258 h 165114"/>
                  <a:gd name="connsiteX7" fmla="*/ 160728 w 182065"/>
                  <a:gd name="connsiteY7" fmla="*/ 42819 h 165114"/>
                  <a:gd name="connsiteX8" fmla="*/ 163276 w 182065"/>
                  <a:gd name="connsiteY8" fmla="*/ 114158 h 1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065" h="165114">
                    <a:moveTo>
                      <a:pt x="163276" y="114158"/>
                    </a:moveTo>
                    <a:lnTo>
                      <a:pt x="114867" y="165114"/>
                    </a:lnTo>
                    <a:lnTo>
                      <a:pt x="49897" y="142184"/>
                    </a:lnTo>
                    <a:lnTo>
                      <a:pt x="5310" y="125623"/>
                    </a:lnTo>
                    <a:lnTo>
                      <a:pt x="215" y="55558"/>
                    </a:lnTo>
                    <a:cubicBezTo>
                      <a:pt x="-2333" y="21162"/>
                      <a:pt x="18050" y="-8138"/>
                      <a:pt x="47350" y="2053"/>
                    </a:cubicBezTo>
                    <a:lnTo>
                      <a:pt x="114867" y="26258"/>
                    </a:lnTo>
                    <a:lnTo>
                      <a:pt x="160728" y="42819"/>
                    </a:lnTo>
                    <a:cubicBezTo>
                      <a:pt x="190028" y="54284"/>
                      <a:pt x="187480" y="89953"/>
                      <a:pt x="163276" y="114158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939A8ECF-7738-4C25-A436-12856A51CD01}"/>
                  </a:ext>
                </a:extLst>
              </p:cNvPr>
              <p:cNvSpPr/>
              <p:nvPr/>
            </p:nvSpPr>
            <p:spPr>
              <a:xfrm>
                <a:off x="1248586" y="1023480"/>
                <a:ext cx="44586" cy="24204"/>
              </a:xfrm>
              <a:custGeom>
                <a:avLst/>
                <a:gdLst>
                  <a:gd name="connsiteX0" fmla="*/ 44587 w 44586"/>
                  <a:gd name="connsiteY0" fmla="*/ 16561 h 24204"/>
                  <a:gd name="connsiteX1" fmla="*/ 36943 w 44586"/>
                  <a:gd name="connsiteY1" fmla="*/ 24204 h 24204"/>
                  <a:gd name="connsiteX2" fmla="*/ 0 w 44586"/>
                  <a:gd name="connsiteY2" fmla="*/ 10191 h 24204"/>
                  <a:gd name="connsiteX3" fmla="*/ 0 w 44586"/>
                  <a:gd name="connsiteY3" fmla="*/ 0 h 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86" h="24204">
                    <a:moveTo>
                      <a:pt x="44587" y="16561"/>
                    </a:moveTo>
                    <a:lnTo>
                      <a:pt x="36943" y="24204"/>
                    </a:lnTo>
                    <a:lnTo>
                      <a:pt x="0" y="101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FAC7607-FE95-4F39-94A7-8D643959C57A}"/>
                  </a:ext>
                </a:extLst>
              </p:cNvPr>
              <p:cNvSpPr/>
              <p:nvPr/>
            </p:nvSpPr>
            <p:spPr>
              <a:xfrm>
                <a:off x="1217013" y="1019658"/>
                <a:ext cx="155110" cy="84078"/>
              </a:xfrm>
              <a:custGeom>
                <a:avLst/>
                <a:gdLst>
                  <a:gd name="connsiteX0" fmla="*/ 153869 w 155110"/>
                  <a:gd name="connsiteY0" fmla="*/ 70065 h 84078"/>
                  <a:gd name="connsiteX1" fmla="*/ 134760 w 155110"/>
                  <a:gd name="connsiteY1" fmla="*/ 84078 h 84078"/>
                  <a:gd name="connsiteX2" fmla="*/ 134760 w 155110"/>
                  <a:gd name="connsiteY2" fmla="*/ 84078 h 84078"/>
                  <a:gd name="connsiteX3" fmla="*/ 128391 w 155110"/>
                  <a:gd name="connsiteY3" fmla="*/ 82804 h 84078"/>
                  <a:gd name="connsiteX4" fmla="*/ 90173 w 155110"/>
                  <a:gd name="connsiteY4" fmla="*/ 68791 h 84078"/>
                  <a:gd name="connsiteX5" fmla="*/ 90173 w 155110"/>
                  <a:gd name="connsiteY5" fmla="*/ 68791 h 84078"/>
                  <a:gd name="connsiteX6" fmla="*/ 13739 w 155110"/>
                  <a:gd name="connsiteY6" fmla="*/ 40765 h 84078"/>
                  <a:gd name="connsiteX7" fmla="*/ 6095 w 155110"/>
                  <a:gd name="connsiteY7" fmla="*/ 35670 h 84078"/>
                  <a:gd name="connsiteX8" fmla="*/ 1000 w 155110"/>
                  <a:gd name="connsiteY8" fmla="*/ 14013 h 84078"/>
                  <a:gd name="connsiteX9" fmla="*/ 20108 w 155110"/>
                  <a:gd name="connsiteY9" fmla="*/ 0 h 84078"/>
                  <a:gd name="connsiteX10" fmla="*/ 26478 w 155110"/>
                  <a:gd name="connsiteY10" fmla="*/ 1274 h 84078"/>
                  <a:gd name="connsiteX11" fmla="*/ 30300 w 155110"/>
                  <a:gd name="connsiteY11" fmla="*/ 2548 h 84078"/>
                  <a:gd name="connsiteX12" fmla="*/ 74887 w 155110"/>
                  <a:gd name="connsiteY12" fmla="*/ 19109 h 84078"/>
                  <a:gd name="connsiteX13" fmla="*/ 139856 w 155110"/>
                  <a:gd name="connsiteY13" fmla="*/ 42039 h 84078"/>
                  <a:gd name="connsiteX14" fmla="*/ 139856 w 155110"/>
                  <a:gd name="connsiteY14" fmla="*/ 42039 h 84078"/>
                  <a:gd name="connsiteX15" fmla="*/ 153869 w 155110"/>
                  <a:gd name="connsiteY15" fmla="*/ 70065 h 84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5110" h="84078">
                    <a:moveTo>
                      <a:pt x="153869" y="70065"/>
                    </a:moveTo>
                    <a:cubicBezTo>
                      <a:pt x="151321" y="77709"/>
                      <a:pt x="143678" y="82804"/>
                      <a:pt x="134760" y="84078"/>
                    </a:cubicBezTo>
                    <a:lnTo>
                      <a:pt x="134760" y="84078"/>
                    </a:lnTo>
                    <a:cubicBezTo>
                      <a:pt x="132213" y="84078"/>
                      <a:pt x="129665" y="84078"/>
                      <a:pt x="128391" y="82804"/>
                    </a:cubicBezTo>
                    <a:lnTo>
                      <a:pt x="90173" y="68791"/>
                    </a:lnTo>
                    <a:lnTo>
                      <a:pt x="90173" y="68791"/>
                    </a:lnTo>
                    <a:lnTo>
                      <a:pt x="13739" y="40765"/>
                    </a:lnTo>
                    <a:cubicBezTo>
                      <a:pt x="11191" y="39491"/>
                      <a:pt x="8643" y="38217"/>
                      <a:pt x="6095" y="35670"/>
                    </a:cubicBezTo>
                    <a:cubicBezTo>
                      <a:pt x="1000" y="30574"/>
                      <a:pt x="-1548" y="21657"/>
                      <a:pt x="1000" y="14013"/>
                    </a:cubicBezTo>
                    <a:cubicBezTo>
                      <a:pt x="3547" y="5096"/>
                      <a:pt x="11191" y="0"/>
                      <a:pt x="20108" y="0"/>
                    </a:cubicBezTo>
                    <a:cubicBezTo>
                      <a:pt x="22656" y="0"/>
                      <a:pt x="25204" y="0"/>
                      <a:pt x="26478" y="1274"/>
                    </a:cubicBezTo>
                    <a:lnTo>
                      <a:pt x="30300" y="2548"/>
                    </a:lnTo>
                    <a:lnTo>
                      <a:pt x="74887" y="19109"/>
                    </a:lnTo>
                    <a:lnTo>
                      <a:pt x="139856" y="42039"/>
                    </a:lnTo>
                    <a:lnTo>
                      <a:pt x="139856" y="42039"/>
                    </a:lnTo>
                    <a:cubicBezTo>
                      <a:pt x="152595" y="47135"/>
                      <a:pt x="157691" y="58600"/>
                      <a:pt x="153869" y="70065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4DE27B32-6F6B-4680-B9A4-D637B497B269}"/>
                  </a:ext>
                </a:extLst>
              </p:cNvPr>
              <p:cNvSpPr/>
              <p:nvPr/>
            </p:nvSpPr>
            <p:spPr>
              <a:xfrm>
                <a:off x="1150542" y="1129250"/>
                <a:ext cx="63648" cy="45369"/>
              </a:xfrm>
              <a:custGeom>
                <a:avLst/>
                <a:gdLst>
                  <a:gd name="connsiteX0" fmla="*/ 63649 w 63648"/>
                  <a:gd name="connsiteY0" fmla="*/ 29265 h 45369"/>
                  <a:gd name="connsiteX1" fmla="*/ 17788 w 63648"/>
                  <a:gd name="connsiteY1" fmla="*/ 44552 h 45369"/>
                  <a:gd name="connsiteX2" fmla="*/ 6323 w 63648"/>
                  <a:gd name="connsiteY2" fmla="*/ 20347 h 45369"/>
                  <a:gd name="connsiteX3" fmla="*/ 24157 w 63648"/>
                  <a:gd name="connsiteY3" fmla="*/ 1239 h 45369"/>
                  <a:gd name="connsiteX4" fmla="*/ 63649 w 63648"/>
                  <a:gd name="connsiteY4" fmla="*/ 29265 h 45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48" h="45369">
                    <a:moveTo>
                      <a:pt x="63649" y="29265"/>
                    </a:moveTo>
                    <a:cubicBezTo>
                      <a:pt x="63649" y="29265"/>
                      <a:pt x="48362" y="49647"/>
                      <a:pt x="17788" y="44552"/>
                    </a:cubicBezTo>
                    <a:cubicBezTo>
                      <a:pt x="-12786" y="39456"/>
                      <a:pt x="5049" y="31812"/>
                      <a:pt x="6323" y="20347"/>
                    </a:cubicBezTo>
                    <a:cubicBezTo>
                      <a:pt x="8871" y="7608"/>
                      <a:pt x="-6416" y="-3857"/>
                      <a:pt x="24157" y="1239"/>
                    </a:cubicBezTo>
                    <a:cubicBezTo>
                      <a:pt x="56005" y="6334"/>
                      <a:pt x="63649" y="29265"/>
                      <a:pt x="63649" y="292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B033A5B4-5399-4E1D-82B4-E3D58EB01483}"/>
                  </a:ext>
                </a:extLst>
              </p:cNvPr>
              <p:cNvSpPr/>
              <p:nvPr/>
            </p:nvSpPr>
            <p:spPr>
              <a:xfrm>
                <a:off x="1234573" y="1114207"/>
                <a:ext cx="62055" cy="50650"/>
              </a:xfrm>
              <a:custGeom>
                <a:avLst/>
                <a:gdLst>
                  <a:gd name="connsiteX0" fmla="*/ 0 w 62055"/>
                  <a:gd name="connsiteY0" fmla="*/ 43034 h 50650"/>
                  <a:gd name="connsiteX1" fmla="*/ 47135 w 62055"/>
                  <a:gd name="connsiteY1" fmla="*/ 45582 h 50650"/>
                  <a:gd name="connsiteX2" fmla="*/ 50957 w 62055"/>
                  <a:gd name="connsiteY2" fmla="*/ 18829 h 50650"/>
                  <a:gd name="connsiteX3" fmla="*/ 28026 w 62055"/>
                  <a:gd name="connsiteY3" fmla="*/ 4816 h 50650"/>
                  <a:gd name="connsiteX4" fmla="*/ 0 w 62055"/>
                  <a:gd name="connsiteY4" fmla="*/ 43034 h 5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055" h="50650">
                    <a:moveTo>
                      <a:pt x="0" y="43034"/>
                    </a:moveTo>
                    <a:cubicBezTo>
                      <a:pt x="0" y="43034"/>
                      <a:pt x="20383" y="58321"/>
                      <a:pt x="47135" y="45582"/>
                    </a:cubicBezTo>
                    <a:cubicBezTo>
                      <a:pt x="75161" y="32843"/>
                      <a:pt x="56052" y="30295"/>
                      <a:pt x="50957" y="18829"/>
                    </a:cubicBezTo>
                    <a:cubicBezTo>
                      <a:pt x="45861" y="7364"/>
                      <a:pt x="56052" y="-7923"/>
                      <a:pt x="28026" y="4816"/>
                    </a:cubicBezTo>
                    <a:cubicBezTo>
                      <a:pt x="0" y="17556"/>
                      <a:pt x="0" y="43034"/>
                      <a:pt x="0" y="430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5E43B6E3-9E9B-43C0-A528-34AB683EDBE3}"/>
                  </a:ext>
                </a:extLst>
              </p:cNvPr>
              <p:cNvSpPr/>
              <p:nvPr/>
            </p:nvSpPr>
            <p:spPr>
              <a:xfrm>
                <a:off x="1198617" y="1148671"/>
                <a:ext cx="14389" cy="16779"/>
              </a:xfrm>
              <a:custGeom>
                <a:avLst/>
                <a:gdLst>
                  <a:gd name="connsiteX0" fmla="*/ 287 w 14389"/>
                  <a:gd name="connsiteY0" fmla="*/ 926 h 16779"/>
                  <a:gd name="connsiteX1" fmla="*/ 11752 w 14389"/>
                  <a:gd name="connsiteY1" fmla="*/ 9843 h 16779"/>
                  <a:gd name="connsiteX2" fmla="*/ 1561 w 14389"/>
                  <a:gd name="connsiteY2" fmla="*/ 14939 h 16779"/>
                  <a:gd name="connsiteX3" fmla="*/ 14300 w 14389"/>
                  <a:gd name="connsiteY3" fmla="*/ 11117 h 16779"/>
                  <a:gd name="connsiteX4" fmla="*/ 287 w 14389"/>
                  <a:gd name="connsiteY4" fmla="*/ 926 h 16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9" h="16779">
                    <a:moveTo>
                      <a:pt x="287" y="926"/>
                    </a:moveTo>
                    <a:cubicBezTo>
                      <a:pt x="-2261" y="4748"/>
                      <a:pt x="13026" y="6022"/>
                      <a:pt x="11752" y="9843"/>
                    </a:cubicBezTo>
                    <a:cubicBezTo>
                      <a:pt x="10478" y="13665"/>
                      <a:pt x="1561" y="9843"/>
                      <a:pt x="1561" y="14939"/>
                    </a:cubicBezTo>
                    <a:cubicBezTo>
                      <a:pt x="1561" y="18761"/>
                      <a:pt x="13026" y="16213"/>
                      <a:pt x="14300" y="11117"/>
                    </a:cubicBezTo>
                    <a:cubicBezTo>
                      <a:pt x="15574" y="6022"/>
                      <a:pt x="2835" y="-2896"/>
                      <a:pt x="287" y="926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35FE09B9-0750-4F4A-B220-A3BF5773511C}"/>
                  </a:ext>
                </a:extLst>
              </p:cNvPr>
              <p:cNvSpPr/>
              <p:nvPr/>
            </p:nvSpPr>
            <p:spPr>
              <a:xfrm>
                <a:off x="1234170" y="1143797"/>
                <a:ext cx="13241" cy="18715"/>
              </a:xfrm>
              <a:custGeom>
                <a:avLst/>
                <a:gdLst>
                  <a:gd name="connsiteX0" fmla="*/ 2952 w 13241"/>
                  <a:gd name="connsiteY0" fmla="*/ 12170 h 18715"/>
                  <a:gd name="connsiteX1" fmla="*/ 11869 w 13241"/>
                  <a:gd name="connsiteY1" fmla="*/ 704 h 18715"/>
                  <a:gd name="connsiteX2" fmla="*/ 404 w 13241"/>
                  <a:gd name="connsiteY2" fmla="*/ 14717 h 18715"/>
                  <a:gd name="connsiteX3" fmla="*/ 13143 w 13241"/>
                  <a:gd name="connsiteY3" fmla="*/ 15991 h 18715"/>
                  <a:gd name="connsiteX4" fmla="*/ 2952 w 13241"/>
                  <a:gd name="connsiteY4" fmla="*/ 12170 h 18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41" h="18715">
                    <a:moveTo>
                      <a:pt x="2952" y="12170"/>
                    </a:moveTo>
                    <a:cubicBezTo>
                      <a:pt x="404" y="8348"/>
                      <a:pt x="14417" y="3252"/>
                      <a:pt x="11869" y="704"/>
                    </a:cubicBezTo>
                    <a:cubicBezTo>
                      <a:pt x="8047" y="-3117"/>
                      <a:pt x="-2144" y="9622"/>
                      <a:pt x="404" y="14717"/>
                    </a:cubicBezTo>
                    <a:cubicBezTo>
                      <a:pt x="2952" y="19813"/>
                      <a:pt x="14417" y="19813"/>
                      <a:pt x="13143" y="15991"/>
                    </a:cubicBezTo>
                    <a:cubicBezTo>
                      <a:pt x="13143" y="9622"/>
                      <a:pt x="5499" y="14717"/>
                      <a:pt x="2952" y="12170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5687966-B11F-41DB-B579-5371436BB18B}"/>
                  </a:ext>
                </a:extLst>
              </p:cNvPr>
              <p:cNvSpPr/>
              <p:nvPr/>
            </p:nvSpPr>
            <p:spPr>
              <a:xfrm rot="-443320">
                <a:off x="1147912" y="1190400"/>
                <a:ext cx="182170" cy="142678"/>
              </a:xfrm>
              <a:custGeom>
                <a:avLst/>
                <a:gdLst>
                  <a:gd name="connsiteX0" fmla="*/ 0 w 182170"/>
                  <a:gd name="connsiteY0" fmla="*/ 0 h 142678"/>
                  <a:gd name="connsiteX1" fmla="*/ 182170 w 182170"/>
                  <a:gd name="connsiteY1" fmla="*/ 0 h 142678"/>
                  <a:gd name="connsiteX2" fmla="*/ 182170 w 182170"/>
                  <a:gd name="connsiteY2" fmla="*/ 142679 h 142678"/>
                  <a:gd name="connsiteX3" fmla="*/ 0 w 182170"/>
                  <a:gd name="connsiteY3" fmla="*/ 142679 h 142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170" h="142678">
                    <a:moveTo>
                      <a:pt x="0" y="0"/>
                    </a:moveTo>
                    <a:lnTo>
                      <a:pt x="182170" y="0"/>
                    </a:lnTo>
                    <a:lnTo>
                      <a:pt x="182170" y="142679"/>
                    </a:lnTo>
                    <a:lnTo>
                      <a:pt x="0" y="142679"/>
                    </a:lnTo>
                    <a:close/>
                  </a:path>
                </a:pathLst>
              </a:custGeom>
              <a:solidFill>
                <a:srgbClr val="DCA52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28A1D6BE-195D-47FC-9AD5-908CD1CC1595}"/>
                  </a:ext>
                </a:extLst>
              </p:cNvPr>
              <p:cNvSpPr/>
              <p:nvPr/>
            </p:nvSpPr>
            <p:spPr>
              <a:xfrm>
                <a:off x="1211399" y="1149138"/>
                <a:ext cx="24252" cy="12384"/>
              </a:xfrm>
              <a:custGeom>
                <a:avLst/>
                <a:gdLst>
                  <a:gd name="connsiteX0" fmla="*/ 23175 w 24252"/>
                  <a:gd name="connsiteY0" fmla="*/ 5555 h 12384"/>
                  <a:gd name="connsiteX1" fmla="*/ 9161 w 24252"/>
                  <a:gd name="connsiteY1" fmla="*/ 459 h 12384"/>
                  <a:gd name="connsiteX2" fmla="*/ 244 w 24252"/>
                  <a:gd name="connsiteY2" fmla="*/ 6829 h 12384"/>
                  <a:gd name="connsiteX3" fmla="*/ 11709 w 24252"/>
                  <a:gd name="connsiteY3" fmla="*/ 11925 h 12384"/>
                  <a:gd name="connsiteX4" fmla="*/ 23175 w 24252"/>
                  <a:gd name="connsiteY4" fmla="*/ 5555 h 1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2" h="12384">
                    <a:moveTo>
                      <a:pt x="23175" y="5555"/>
                    </a:moveTo>
                    <a:cubicBezTo>
                      <a:pt x="20627" y="459"/>
                      <a:pt x="20627" y="-814"/>
                      <a:pt x="9161" y="459"/>
                    </a:cubicBezTo>
                    <a:cubicBezTo>
                      <a:pt x="2792" y="1733"/>
                      <a:pt x="-1030" y="1733"/>
                      <a:pt x="244" y="6829"/>
                    </a:cubicBezTo>
                    <a:cubicBezTo>
                      <a:pt x="1518" y="11925"/>
                      <a:pt x="244" y="13199"/>
                      <a:pt x="11709" y="11925"/>
                    </a:cubicBezTo>
                    <a:cubicBezTo>
                      <a:pt x="24448" y="11925"/>
                      <a:pt x="25722" y="10651"/>
                      <a:pt x="23175" y="5555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066F85AD-796F-4C66-B296-CE1774B03B69}"/>
                  </a:ext>
                </a:extLst>
              </p:cNvPr>
              <p:cNvSpPr/>
              <p:nvPr/>
            </p:nvSpPr>
            <p:spPr>
              <a:xfrm rot="-443320">
                <a:off x="1131382" y="1157249"/>
                <a:ext cx="192361" cy="36943"/>
              </a:xfrm>
              <a:custGeom>
                <a:avLst/>
                <a:gdLst>
                  <a:gd name="connsiteX0" fmla="*/ 0 w 192361"/>
                  <a:gd name="connsiteY0" fmla="*/ 0 h 36943"/>
                  <a:gd name="connsiteX1" fmla="*/ 192361 w 192361"/>
                  <a:gd name="connsiteY1" fmla="*/ 0 h 36943"/>
                  <a:gd name="connsiteX2" fmla="*/ 192361 w 192361"/>
                  <a:gd name="connsiteY2" fmla="*/ 36944 h 36943"/>
                  <a:gd name="connsiteX3" fmla="*/ 0 w 192361"/>
                  <a:gd name="connsiteY3" fmla="*/ 36944 h 3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61" h="36943">
                    <a:moveTo>
                      <a:pt x="0" y="0"/>
                    </a:moveTo>
                    <a:lnTo>
                      <a:pt x="192361" y="0"/>
                    </a:lnTo>
                    <a:lnTo>
                      <a:pt x="192361" y="36944"/>
                    </a:lnTo>
                    <a:lnTo>
                      <a:pt x="0" y="36944"/>
                    </a:lnTo>
                    <a:close/>
                  </a:path>
                </a:pathLst>
              </a:custGeom>
              <a:solidFill>
                <a:srgbClr val="F6C53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EC3FD413-FF6F-4FFB-87B6-B88110507306}"/>
                  </a:ext>
                </a:extLst>
              </p:cNvPr>
              <p:cNvSpPr/>
              <p:nvPr/>
            </p:nvSpPr>
            <p:spPr>
              <a:xfrm rot="-445410">
                <a:off x="1224350" y="1157264"/>
                <a:ext cx="21656" cy="178344"/>
              </a:xfrm>
              <a:custGeom>
                <a:avLst/>
                <a:gdLst>
                  <a:gd name="connsiteX0" fmla="*/ 0 w 21656"/>
                  <a:gd name="connsiteY0" fmla="*/ 0 h 178344"/>
                  <a:gd name="connsiteX1" fmla="*/ 21656 w 21656"/>
                  <a:gd name="connsiteY1" fmla="*/ 0 h 178344"/>
                  <a:gd name="connsiteX2" fmla="*/ 21656 w 21656"/>
                  <a:gd name="connsiteY2" fmla="*/ 178344 h 178344"/>
                  <a:gd name="connsiteX3" fmla="*/ 0 w 21656"/>
                  <a:gd name="connsiteY3" fmla="*/ 178344 h 178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8344">
                    <a:moveTo>
                      <a:pt x="0" y="0"/>
                    </a:moveTo>
                    <a:lnTo>
                      <a:pt x="21656" y="0"/>
                    </a:lnTo>
                    <a:lnTo>
                      <a:pt x="21656" y="178344"/>
                    </a:lnTo>
                    <a:lnTo>
                      <a:pt x="0" y="178344"/>
                    </a:lnTo>
                    <a:close/>
                  </a:path>
                </a:pathLst>
              </a:custGeom>
              <a:solidFill>
                <a:srgbClr val="FFFF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ADEEB4FB-A09D-449E-B814-354E4CAA04EF}"/>
                  </a:ext>
                </a:extLst>
              </p:cNvPr>
              <p:cNvSpPr/>
              <p:nvPr/>
            </p:nvSpPr>
            <p:spPr>
              <a:xfrm>
                <a:off x="936025" y="1057062"/>
                <a:ext cx="59273" cy="55180"/>
              </a:xfrm>
              <a:custGeom>
                <a:avLst/>
                <a:gdLst>
                  <a:gd name="connsiteX0" fmla="*/ 59053 w 59273"/>
                  <a:gd name="connsiteY0" fmla="*/ 51769 h 55180"/>
                  <a:gd name="connsiteX1" fmla="*/ 11918 w 59273"/>
                  <a:gd name="connsiteY1" fmla="*/ 44126 h 55180"/>
                  <a:gd name="connsiteX2" fmla="*/ 13192 w 59273"/>
                  <a:gd name="connsiteY2" fmla="*/ 17374 h 55180"/>
                  <a:gd name="connsiteX3" fmla="*/ 38671 w 59273"/>
                  <a:gd name="connsiteY3" fmla="*/ 8456 h 55180"/>
                  <a:gd name="connsiteX4" fmla="*/ 59053 w 59273"/>
                  <a:gd name="connsiteY4" fmla="*/ 51769 h 5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73" h="55180">
                    <a:moveTo>
                      <a:pt x="59053" y="51769"/>
                    </a:moveTo>
                    <a:cubicBezTo>
                      <a:pt x="59053" y="51769"/>
                      <a:pt x="36123" y="63235"/>
                      <a:pt x="11918" y="44126"/>
                    </a:cubicBezTo>
                    <a:cubicBezTo>
                      <a:pt x="-12286" y="25017"/>
                      <a:pt x="6823" y="27565"/>
                      <a:pt x="13192" y="17374"/>
                    </a:cubicBezTo>
                    <a:cubicBezTo>
                      <a:pt x="20836" y="7182"/>
                      <a:pt x="13192" y="-10652"/>
                      <a:pt x="38671" y="8456"/>
                    </a:cubicBezTo>
                    <a:cubicBezTo>
                      <a:pt x="62875" y="27565"/>
                      <a:pt x="59053" y="51769"/>
                      <a:pt x="59053" y="51769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5D18846B-E2ED-4FE5-A487-1309008FC78A}"/>
                  </a:ext>
                </a:extLst>
              </p:cNvPr>
              <p:cNvSpPr/>
              <p:nvPr/>
            </p:nvSpPr>
            <p:spPr>
              <a:xfrm>
                <a:off x="1014186" y="1095895"/>
                <a:ext cx="60530" cy="44892"/>
              </a:xfrm>
              <a:custGeom>
                <a:avLst/>
                <a:gdLst>
                  <a:gd name="connsiteX0" fmla="*/ 0 w 60530"/>
                  <a:gd name="connsiteY0" fmla="*/ 20580 h 44892"/>
                  <a:gd name="connsiteX1" fmla="*/ 40765 w 60530"/>
                  <a:gd name="connsiteY1" fmla="*/ 44785 h 44892"/>
                  <a:gd name="connsiteX2" fmla="*/ 56052 w 60530"/>
                  <a:gd name="connsiteY2" fmla="*/ 23128 h 44892"/>
                  <a:gd name="connsiteX3" fmla="*/ 42039 w 60530"/>
                  <a:gd name="connsiteY3" fmla="*/ 198 h 44892"/>
                  <a:gd name="connsiteX4" fmla="*/ 0 w 60530"/>
                  <a:gd name="connsiteY4" fmla="*/ 20580 h 4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30" h="44892">
                    <a:moveTo>
                      <a:pt x="0" y="20580"/>
                    </a:moveTo>
                    <a:cubicBezTo>
                      <a:pt x="0" y="20580"/>
                      <a:pt x="10191" y="43511"/>
                      <a:pt x="40765" y="44785"/>
                    </a:cubicBezTo>
                    <a:cubicBezTo>
                      <a:pt x="71339" y="46059"/>
                      <a:pt x="56052" y="35867"/>
                      <a:pt x="56052" y="23128"/>
                    </a:cubicBezTo>
                    <a:cubicBezTo>
                      <a:pt x="56052" y="10389"/>
                      <a:pt x="72613" y="1472"/>
                      <a:pt x="42039" y="198"/>
                    </a:cubicBezTo>
                    <a:cubicBezTo>
                      <a:pt x="11465" y="-2350"/>
                      <a:pt x="0" y="20580"/>
                      <a:pt x="0" y="20580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E9B5FB20-C3DE-4942-BA75-F5ECAD263D1B}"/>
                  </a:ext>
                </a:extLst>
              </p:cNvPr>
              <p:cNvSpPr/>
              <p:nvPr/>
            </p:nvSpPr>
            <p:spPr>
              <a:xfrm>
                <a:off x="980955" y="1093238"/>
                <a:ext cx="13890" cy="18758"/>
              </a:xfrm>
              <a:custGeom>
                <a:avLst/>
                <a:gdLst>
                  <a:gd name="connsiteX0" fmla="*/ 5205 w 13890"/>
                  <a:gd name="connsiteY0" fmla="*/ 307 h 18758"/>
                  <a:gd name="connsiteX1" fmla="*/ 11575 w 13890"/>
                  <a:gd name="connsiteY1" fmla="*/ 14320 h 18758"/>
                  <a:gd name="connsiteX2" fmla="*/ 109 w 13890"/>
                  <a:gd name="connsiteY2" fmla="*/ 14320 h 18758"/>
                  <a:gd name="connsiteX3" fmla="*/ 12849 w 13890"/>
                  <a:gd name="connsiteY3" fmla="*/ 16868 h 18758"/>
                  <a:gd name="connsiteX4" fmla="*/ 5205 w 13890"/>
                  <a:gd name="connsiteY4" fmla="*/ 307 h 1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0" h="18758">
                    <a:moveTo>
                      <a:pt x="5205" y="307"/>
                    </a:moveTo>
                    <a:cubicBezTo>
                      <a:pt x="1383" y="2855"/>
                      <a:pt x="14122" y="11772"/>
                      <a:pt x="11575" y="14320"/>
                    </a:cubicBezTo>
                    <a:cubicBezTo>
                      <a:pt x="9027" y="16868"/>
                      <a:pt x="2657" y="9224"/>
                      <a:pt x="109" y="14320"/>
                    </a:cubicBezTo>
                    <a:cubicBezTo>
                      <a:pt x="-1164" y="18142"/>
                      <a:pt x="9027" y="20689"/>
                      <a:pt x="12849" y="16868"/>
                    </a:cubicBezTo>
                    <a:cubicBezTo>
                      <a:pt x="16670" y="11772"/>
                      <a:pt x="9027" y="-2241"/>
                      <a:pt x="5205" y="30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E8783D9E-70D9-46C8-939F-01AE7402FE40}"/>
                  </a:ext>
                </a:extLst>
              </p:cNvPr>
              <p:cNvSpPr/>
              <p:nvPr/>
            </p:nvSpPr>
            <p:spPr>
              <a:xfrm>
                <a:off x="1012913" y="1108254"/>
                <a:ext cx="16642" cy="17738"/>
              </a:xfrm>
              <a:custGeom>
                <a:avLst/>
                <a:gdLst>
                  <a:gd name="connsiteX0" fmla="*/ 3822 w 16642"/>
                  <a:gd name="connsiteY0" fmla="*/ 8221 h 17738"/>
                  <a:gd name="connsiteX1" fmla="*/ 16561 w 16642"/>
                  <a:gd name="connsiteY1" fmla="*/ 1852 h 17738"/>
                  <a:gd name="connsiteX2" fmla="*/ 0 w 16642"/>
                  <a:gd name="connsiteY2" fmla="*/ 9495 h 17738"/>
                  <a:gd name="connsiteX3" fmla="*/ 11465 w 16642"/>
                  <a:gd name="connsiteY3" fmla="*/ 15865 h 17738"/>
                  <a:gd name="connsiteX4" fmla="*/ 3822 w 16642"/>
                  <a:gd name="connsiteY4" fmla="*/ 8221 h 17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42" h="17738">
                    <a:moveTo>
                      <a:pt x="3822" y="8221"/>
                    </a:moveTo>
                    <a:cubicBezTo>
                      <a:pt x="3822" y="4400"/>
                      <a:pt x="17835" y="6947"/>
                      <a:pt x="16561" y="1852"/>
                    </a:cubicBezTo>
                    <a:cubicBezTo>
                      <a:pt x="15287" y="-3244"/>
                      <a:pt x="0" y="3126"/>
                      <a:pt x="0" y="9495"/>
                    </a:cubicBezTo>
                    <a:cubicBezTo>
                      <a:pt x="0" y="14591"/>
                      <a:pt x="10191" y="20960"/>
                      <a:pt x="11465" y="15865"/>
                    </a:cubicBezTo>
                    <a:cubicBezTo>
                      <a:pt x="14013" y="10769"/>
                      <a:pt x="5096" y="12043"/>
                      <a:pt x="3822" y="82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E87FBA36-686B-4CD4-A957-4F21D56F809B}"/>
                  </a:ext>
                </a:extLst>
              </p:cNvPr>
              <p:cNvSpPr/>
              <p:nvPr/>
            </p:nvSpPr>
            <p:spPr>
              <a:xfrm rot="-4185388">
                <a:off x="897923" y="1120250"/>
                <a:ext cx="142673" cy="182163"/>
              </a:xfrm>
              <a:custGeom>
                <a:avLst/>
                <a:gdLst>
                  <a:gd name="connsiteX0" fmla="*/ 0 w 142673"/>
                  <a:gd name="connsiteY0" fmla="*/ 0 h 182163"/>
                  <a:gd name="connsiteX1" fmla="*/ 142674 w 142673"/>
                  <a:gd name="connsiteY1" fmla="*/ 0 h 182163"/>
                  <a:gd name="connsiteX2" fmla="*/ 142674 w 142673"/>
                  <a:gd name="connsiteY2" fmla="*/ 182164 h 182163"/>
                  <a:gd name="connsiteX3" fmla="*/ 0 w 142673"/>
                  <a:gd name="connsiteY3" fmla="*/ 182164 h 182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673" h="182163">
                    <a:moveTo>
                      <a:pt x="0" y="0"/>
                    </a:moveTo>
                    <a:lnTo>
                      <a:pt x="142674" y="0"/>
                    </a:lnTo>
                    <a:lnTo>
                      <a:pt x="142674" y="182164"/>
                    </a:lnTo>
                    <a:lnTo>
                      <a:pt x="0" y="182164"/>
                    </a:lnTo>
                    <a:close/>
                  </a:path>
                </a:pathLst>
              </a:custGeom>
              <a:solidFill>
                <a:srgbClr val="003A6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2FBE1EE2-9BA2-4A26-9C1A-C9873E7BBF3D}"/>
                  </a:ext>
                </a:extLst>
              </p:cNvPr>
              <p:cNvSpPr/>
              <p:nvPr/>
            </p:nvSpPr>
            <p:spPr>
              <a:xfrm>
                <a:off x="993912" y="1102781"/>
                <a:ext cx="21548" cy="16938"/>
              </a:xfrm>
              <a:custGeom>
                <a:avLst/>
                <a:gdLst>
                  <a:gd name="connsiteX0" fmla="*/ 21548 w 21548"/>
                  <a:gd name="connsiteY0" fmla="*/ 12421 h 16938"/>
                  <a:gd name="connsiteX1" fmla="*/ 11357 w 21548"/>
                  <a:gd name="connsiteY1" fmla="*/ 2229 h 16938"/>
                  <a:gd name="connsiteX2" fmla="*/ 1165 w 21548"/>
                  <a:gd name="connsiteY2" fmla="*/ 3503 h 16938"/>
                  <a:gd name="connsiteX3" fmla="*/ 8809 w 21548"/>
                  <a:gd name="connsiteY3" fmla="*/ 13695 h 16938"/>
                  <a:gd name="connsiteX4" fmla="*/ 21548 w 21548"/>
                  <a:gd name="connsiteY4" fmla="*/ 12421 h 16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48" h="16938">
                    <a:moveTo>
                      <a:pt x="21548" y="12421"/>
                    </a:moveTo>
                    <a:cubicBezTo>
                      <a:pt x="21548" y="7325"/>
                      <a:pt x="21548" y="4777"/>
                      <a:pt x="11357" y="2229"/>
                    </a:cubicBezTo>
                    <a:cubicBezTo>
                      <a:pt x="4987" y="-318"/>
                      <a:pt x="2439" y="-1592"/>
                      <a:pt x="1165" y="3503"/>
                    </a:cubicBezTo>
                    <a:cubicBezTo>
                      <a:pt x="-108" y="8599"/>
                      <a:pt x="-2656" y="8599"/>
                      <a:pt x="8809" y="13695"/>
                    </a:cubicBezTo>
                    <a:cubicBezTo>
                      <a:pt x="20274" y="18790"/>
                      <a:pt x="20274" y="17516"/>
                      <a:pt x="21548" y="124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CE2756A-7881-4FDD-8A9A-C3E8497B491B}"/>
                  </a:ext>
                </a:extLst>
              </p:cNvPr>
              <p:cNvSpPr/>
              <p:nvPr/>
            </p:nvSpPr>
            <p:spPr>
              <a:xfrm rot="-4185388">
                <a:off x="980395" y="1033903"/>
                <a:ext cx="36942" cy="192354"/>
              </a:xfrm>
              <a:custGeom>
                <a:avLst/>
                <a:gdLst>
                  <a:gd name="connsiteX0" fmla="*/ 0 w 36942"/>
                  <a:gd name="connsiteY0" fmla="*/ 0 h 192354"/>
                  <a:gd name="connsiteX1" fmla="*/ 36942 w 36942"/>
                  <a:gd name="connsiteY1" fmla="*/ 0 h 192354"/>
                  <a:gd name="connsiteX2" fmla="*/ 36942 w 36942"/>
                  <a:gd name="connsiteY2" fmla="*/ 192355 h 192354"/>
                  <a:gd name="connsiteX3" fmla="*/ 0 w 36942"/>
                  <a:gd name="connsiteY3" fmla="*/ 192355 h 19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942" h="192354">
                    <a:moveTo>
                      <a:pt x="0" y="0"/>
                    </a:moveTo>
                    <a:lnTo>
                      <a:pt x="36942" y="0"/>
                    </a:lnTo>
                    <a:lnTo>
                      <a:pt x="36942" y="192355"/>
                    </a:lnTo>
                    <a:lnTo>
                      <a:pt x="0" y="192355"/>
                    </a:lnTo>
                    <a:close/>
                  </a:path>
                </a:pathLst>
              </a:custGeom>
              <a:solidFill>
                <a:srgbClr val="04518C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5CE827DB-68F5-4402-8A26-714D9DCE49D4}"/>
                  </a:ext>
                </a:extLst>
              </p:cNvPr>
              <p:cNvSpPr/>
              <p:nvPr/>
            </p:nvSpPr>
            <p:spPr>
              <a:xfrm rot="-4184301">
                <a:off x="884259" y="1185057"/>
                <a:ext cx="178343" cy="21656"/>
              </a:xfrm>
              <a:custGeom>
                <a:avLst/>
                <a:gdLst>
                  <a:gd name="connsiteX0" fmla="*/ 0 w 178343"/>
                  <a:gd name="connsiteY0" fmla="*/ 0 h 21656"/>
                  <a:gd name="connsiteX1" fmla="*/ 178344 w 178343"/>
                  <a:gd name="connsiteY1" fmla="*/ 0 h 21656"/>
                  <a:gd name="connsiteX2" fmla="*/ 178344 w 178343"/>
                  <a:gd name="connsiteY2" fmla="*/ 21656 h 21656"/>
                  <a:gd name="connsiteX3" fmla="*/ 0 w 178343"/>
                  <a:gd name="connsiteY3" fmla="*/ 21656 h 2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343" h="21656">
                    <a:moveTo>
                      <a:pt x="0" y="0"/>
                    </a:moveTo>
                    <a:lnTo>
                      <a:pt x="178344" y="0"/>
                    </a:lnTo>
                    <a:lnTo>
                      <a:pt x="178344" y="21656"/>
                    </a:lnTo>
                    <a:lnTo>
                      <a:pt x="0" y="2165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B1AFD5EB-F7A2-4EC8-9A40-B054FE6A505F}"/>
                  </a:ext>
                </a:extLst>
              </p:cNvPr>
              <p:cNvSpPr/>
              <p:nvPr/>
            </p:nvSpPr>
            <p:spPr>
              <a:xfrm>
                <a:off x="717731" y="1160528"/>
                <a:ext cx="63329" cy="51211"/>
              </a:xfrm>
              <a:custGeom>
                <a:avLst/>
                <a:gdLst>
                  <a:gd name="connsiteX0" fmla="*/ 63329 w 63329"/>
                  <a:gd name="connsiteY0" fmla="*/ 8178 h 51211"/>
                  <a:gd name="connsiteX1" fmla="*/ 34029 w 63329"/>
                  <a:gd name="connsiteY1" fmla="*/ 46395 h 51211"/>
                  <a:gd name="connsiteX2" fmla="*/ 11099 w 63329"/>
                  <a:gd name="connsiteY2" fmla="*/ 32382 h 51211"/>
                  <a:gd name="connsiteX3" fmla="*/ 14920 w 63329"/>
                  <a:gd name="connsiteY3" fmla="*/ 5630 h 51211"/>
                  <a:gd name="connsiteX4" fmla="*/ 63329 w 63329"/>
                  <a:gd name="connsiteY4" fmla="*/ 8178 h 5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29" h="51211">
                    <a:moveTo>
                      <a:pt x="63329" y="8178"/>
                    </a:moveTo>
                    <a:cubicBezTo>
                      <a:pt x="63329" y="8178"/>
                      <a:pt x="62055" y="33656"/>
                      <a:pt x="34029" y="46395"/>
                    </a:cubicBezTo>
                    <a:cubicBezTo>
                      <a:pt x="6003" y="59134"/>
                      <a:pt x="16194" y="43847"/>
                      <a:pt x="11099" y="32382"/>
                    </a:cubicBezTo>
                    <a:cubicBezTo>
                      <a:pt x="6003" y="20917"/>
                      <a:pt x="-13106" y="18369"/>
                      <a:pt x="14920" y="5630"/>
                    </a:cubicBezTo>
                    <a:cubicBezTo>
                      <a:pt x="44220" y="-8383"/>
                      <a:pt x="63329" y="8178"/>
                      <a:pt x="63329" y="8178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B67EADFF-3000-48AE-94D4-2CA4B512C149}"/>
                  </a:ext>
                </a:extLst>
              </p:cNvPr>
              <p:cNvSpPr/>
              <p:nvPr/>
            </p:nvSpPr>
            <p:spPr>
              <a:xfrm>
                <a:off x="790811" y="1092434"/>
                <a:ext cx="52498" cy="62268"/>
              </a:xfrm>
              <a:custGeom>
                <a:avLst/>
                <a:gdLst>
                  <a:gd name="connsiteX0" fmla="*/ 5537 w 52498"/>
                  <a:gd name="connsiteY0" fmla="*/ 62259 h 62268"/>
                  <a:gd name="connsiteX1" fmla="*/ 46302 w 52498"/>
                  <a:gd name="connsiteY1" fmla="*/ 36781 h 62268"/>
                  <a:gd name="connsiteX2" fmla="*/ 34837 w 52498"/>
                  <a:gd name="connsiteY2" fmla="*/ 12576 h 62268"/>
                  <a:gd name="connsiteX3" fmla="*/ 8084 w 52498"/>
                  <a:gd name="connsiteY3" fmla="*/ 13850 h 62268"/>
                  <a:gd name="connsiteX4" fmla="*/ 5537 w 52498"/>
                  <a:gd name="connsiteY4" fmla="*/ 62259 h 62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498" h="62268">
                    <a:moveTo>
                      <a:pt x="5537" y="62259"/>
                    </a:moveTo>
                    <a:cubicBezTo>
                      <a:pt x="5537" y="62259"/>
                      <a:pt x="31015" y="63533"/>
                      <a:pt x="46302" y="36781"/>
                    </a:cubicBezTo>
                    <a:cubicBezTo>
                      <a:pt x="61589" y="10028"/>
                      <a:pt x="45028" y="18946"/>
                      <a:pt x="34837" y="12576"/>
                    </a:cubicBezTo>
                    <a:cubicBezTo>
                      <a:pt x="24645" y="6207"/>
                      <a:pt x="23371" y="-12902"/>
                      <a:pt x="8084" y="13850"/>
                    </a:cubicBezTo>
                    <a:cubicBezTo>
                      <a:pt x="-8476" y="41876"/>
                      <a:pt x="5537" y="62259"/>
                      <a:pt x="5537" y="62259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1FD0FAB2-21FA-4C73-952C-84E61DF987E4}"/>
                  </a:ext>
                </a:extLst>
              </p:cNvPr>
              <p:cNvSpPr/>
              <p:nvPr/>
            </p:nvSpPr>
            <p:spPr>
              <a:xfrm>
                <a:off x="763226" y="1165462"/>
                <a:ext cx="18347" cy="15635"/>
              </a:xfrm>
              <a:custGeom>
                <a:avLst/>
                <a:gdLst>
                  <a:gd name="connsiteX0" fmla="*/ 0 w 18347"/>
                  <a:gd name="connsiteY0" fmla="*/ 3244 h 15635"/>
                  <a:gd name="connsiteX1" fmla="*/ 15287 w 18347"/>
                  <a:gd name="connsiteY1" fmla="*/ 4518 h 15635"/>
                  <a:gd name="connsiteX2" fmla="*/ 10191 w 18347"/>
                  <a:gd name="connsiteY2" fmla="*/ 14709 h 15635"/>
                  <a:gd name="connsiteX3" fmla="*/ 17835 w 18347"/>
                  <a:gd name="connsiteY3" fmla="*/ 4518 h 15635"/>
                  <a:gd name="connsiteX4" fmla="*/ 0 w 18347"/>
                  <a:gd name="connsiteY4" fmla="*/ 3244 h 1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7" h="15635">
                    <a:moveTo>
                      <a:pt x="0" y="3244"/>
                    </a:moveTo>
                    <a:cubicBezTo>
                      <a:pt x="0" y="8340"/>
                      <a:pt x="14013" y="696"/>
                      <a:pt x="15287" y="4518"/>
                    </a:cubicBezTo>
                    <a:cubicBezTo>
                      <a:pt x="16561" y="8340"/>
                      <a:pt x="6370" y="10887"/>
                      <a:pt x="10191" y="14709"/>
                    </a:cubicBezTo>
                    <a:cubicBezTo>
                      <a:pt x="12739" y="18531"/>
                      <a:pt x="20383" y="9613"/>
                      <a:pt x="17835" y="4518"/>
                    </a:cubicBezTo>
                    <a:cubicBezTo>
                      <a:pt x="15287" y="-578"/>
                      <a:pt x="0" y="-1852"/>
                      <a:pt x="0" y="3244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103C88E5-515A-4B7E-8B4E-7FC390E54A1A}"/>
                  </a:ext>
                </a:extLst>
              </p:cNvPr>
              <p:cNvSpPr/>
              <p:nvPr/>
            </p:nvSpPr>
            <p:spPr>
              <a:xfrm>
                <a:off x="793103" y="1136788"/>
                <a:ext cx="15157" cy="18494"/>
              </a:xfrm>
              <a:custGeom>
                <a:avLst/>
                <a:gdLst>
                  <a:gd name="connsiteX0" fmla="*/ 4518 w 15157"/>
                  <a:gd name="connsiteY0" fmla="*/ 15357 h 18494"/>
                  <a:gd name="connsiteX1" fmla="*/ 4518 w 15157"/>
                  <a:gd name="connsiteY1" fmla="*/ 70 h 18494"/>
                  <a:gd name="connsiteX2" fmla="*/ 3244 w 15157"/>
                  <a:gd name="connsiteY2" fmla="*/ 17905 h 18494"/>
                  <a:gd name="connsiteX3" fmla="*/ 14709 w 15157"/>
                  <a:gd name="connsiteY3" fmla="*/ 11535 h 18494"/>
                  <a:gd name="connsiteX4" fmla="*/ 4518 w 15157"/>
                  <a:gd name="connsiteY4" fmla="*/ 15357 h 1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57" h="18494">
                    <a:moveTo>
                      <a:pt x="4518" y="15357"/>
                    </a:moveTo>
                    <a:cubicBezTo>
                      <a:pt x="696" y="14083"/>
                      <a:pt x="9613" y="1344"/>
                      <a:pt x="4518" y="70"/>
                    </a:cubicBezTo>
                    <a:cubicBezTo>
                      <a:pt x="-578" y="-1204"/>
                      <a:pt x="-1852" y="15357"/>
                      <a:pt x="3244" y="17905"/>
                    </a:cubicBezTo>
                    <a:cubicBezTo>
                      <a:pt x="8340" y="20452"/>
                      <a:pt x="17257" y="14083"/>
                      <a:pt x="14709" y="11535"/>
                    </a:cubicBezTo>
                    <a:cubicBezTo>
                      <a:pt x="12161" y="7713"/>
                      <a:pt x="9613" y="16631"/>
                      <a:pt x="4518" y="15357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21B87481-118E-408F-91E9-4927B50B6F5E}"/>
                  </a:ext>
                </a:extLst>
              </p:cNvPr>
              <p:cNvSpPr/>
              <p:nvPr/>
            </p:nvSpPr>
            <p:spPr>
              <a:xfrm rot="-2475715">
                <a:off x="768478" y="1168602"/>
                <a:ext cx="182168" cy="142677"/>
              </a:xfrm>
              <a:custGeom>
                <a:avLst/>
                <a:gdLst>
                  <a:gd name="connsiteX0" fmla="*/ 0 w 182168"/>
                  <a:gd name="connsiteY0" fmla="*/ 0 h 142677"/>
                  <a:gd name="connsiteX1" fmla="*/ 182169 w 182168"/>
                  <a:gd name="connsiteY1" fmla="*/ 0 h 142677"/>
                  <a:gd name="connsiteX2" fmla="*/ 182169 w 182168"/>
                  <a:gd name="connsiteY2" fmla="*/ 142678 h 142677"/>
                  <a:gd name="connsiteX3" fmla="*/ 0 w 182168"/>
                  <a:gd name="connsiteY3" fmla="*/ 142678 h 14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168" h="142677">
                    <a:moveTo>
                      <a:pt x="0" y="0"/>
                    </a:moveTo>
                    <a:lnTo>
                      <a:pt x="182169" y="0"/>
                    </a:lnTo>
                    <a:lnTo>
                      <a:pt x="182169" y="142678"/>
                    </a:lnTo>
                    <a:lnTo>
                      <a:pt x="0" y="142678"/>
                    </a:lnTo>
                    <a:close/>
                  </a:path>
                </a:pathLst>
              </a:custGeom>
              <a:solidFill>
                <a:srgbClr val="FFFDFF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87C61F2-9C49-4EAD-AADD-A1D7800A740E}"/>
                  </a:ext>
                </a:extLst>
              </p:cNvPr>
              <p:cNvSpPr/>
              <p:nvPr/>
            </p:nvSpPr>
            <p:spPr>
              <a:xfrm>
                <a:off x="786156" y="1194184"/>
                <a:ext cx="17834" cy="112104"/>
              </a:xfrm>
              <a:custGeom>
                <a:avLst/>
                <a:gdLst>
                  <a:gd name="connsiteX0" fmla="*/ 5096 w 17834"/>
                  <a:gd name="connsiteY0" fmla="*/ 10191 h 112104"/>
                  <a:gd name="connsiteX1" fmla="*/ 0 w 17834"/>
                  <a:gd name="connsiteY1" fmla="*/ 99365 h 112104"/>
                  <a:gd name="connsiteX2" fmla="*/ 10191 w 17834"/>
                  <a:gd name="connsiteY2" fmla="*/ 112104 h 112104"/>
                  <a:gd name="connsiteX3" fmla="*/ 17835 w 17834"/>
                  <a:gd name="connsiteY3" fmla="*/ 0 h 11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34" h="112104">
                    <a:moveTo>
                      <a:pt x="5096" y="10191"/>
                    </a:moveTo>
                    <a:lnTo>
                      <a:pt x="0" y="99365"/>
                    </a:lnTo>
                    <a:lnTo>
                      <a:pt x="10191" y="112104"/>
                    </a:lnTo>
                    <a:lnTo>
                      <a:pt x="17835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E403E924-064D-4EBA-A208-2A4CDE075BD8}"/>
                  </a:ext>
                </a:extLst>
              </p:cNvPr>
              <p:cNvSpPr/>
              <p:nvPr/>
            </p:nvSpPr>
            <p:spPr>
              <a:xfrm>
                <a:off x="801443" y="1177623"/>
                <a:ext cx="20382" cy="146499"/>
              </a:xfrm>
              <a:custGeom>
                <a:avLst/>
                <a:gdLst>
                  <a:gd name="connsiteX0" fmla="*/ 7644 w 20382"/>
                  <a:gd name="connsiteY0" fmla="*/ 10191 h 146499"/>
                  <a:gd name="connsiteX1" fmla="*/ 0 w 20382"/>
                  <a:gd name="connsiteY1" fmla="*/ 133761 h 146499"/>
                  <a:gd name="connsiteX2" fmla="*/ 10191 w 20382"/>
                  <a:gd name="connsiteY2" fmla="*/ 146500 h 146499"/>
                  <a:gd name="connsiteX3" fmla="*/ 20383 w 20382"/>
                  <a:gd name="connsiteY3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82" h="146499">
                    <a:moveTo>
                      <a:pt x="7644" y="10191"/>
                    </a:moveTo>
                    <a:lnTo>
                      <a:pt x="0" y="133761"/>
                    </a:lnTo>
                    <a:lnTo>
                      <a:pt x="10191" y="146500"/>
                    </a:lnTo>
                    <a:lnTo>
                      <a:pt x="203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6ED61052-F392-49C8-9FDC-C119B6065930}"/>
                  </a:ext>
                </a:extLst>
              </p:cNvPr>
              <p:cNvSpPr/>
              <p:nvPr/>
            </p:nvSpPr>
            <p:spPr>
              <a:xfrm>
                <a:off x="833291" y="1145775"/>
                <a:ext cx="24204" cy="207647"/>
              </a:xfrm>
              <a:custGeom>
                <a:avLst/>
                <a:gdLst>
                  <a:gd name="connsiteX0" fmla="*/ 12739 w 24204"/>
                  <a:gd name="connsiteY0" fmla="*/ 11465 h 207647"/>
                  <a:gd name="connsiteX1" fmla="*/ 0 w 24204"/>
                  <a:gd name="connsiteY1" fmla="*/ 202552 h 207647"/>
                  <a:gd name="connsiteX2" fmla="*/ 5096 w 24204"/>
                  <a:gd name="connsiteY2" fmla="*/ 207648 h 207647"/>
                  <a:gd name="connsiteX3" fmla="*/ 11465 w 24204"/>
                  <a:gd name="connsiteY3" fmla="*/ 201278 h 207647"/>
                  <a:gd name="connsiteX4" fmla="*/ 24204 w 24204"/>
                  <a:gd name="connsiteY4" fmla="*/ 0 h 20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04" h="207647">
                    <a:moveTo>
                      <a:pt x="12739" y="11465"/>
                    </a:moveTo>
                    <a:lnTo>
                      <a:pt x="0" y="202552"/>
                    </a:lnTo>
                    <a:lnTo>
                      <a:pt x="5096" y="207648"/>
                    </a:lnTo>
                    <a:lnTo>
                      <a:pt x="11465" y="201278"/>
                    </a:lnTo>
                    <a:lnTo>
                      <a:pt x="2420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78670449-E614-4130-AD34-1BE07B8B0523}"/>
                  </a:ext>
                </a:extLst>
              </p:cNvPr>
              <p:cNvSpPr/>
              <p:nvPr/>
            </p:nvSpPr>
            <p:spPr>
              <a:xfrm>
                <a:off x="851126" y="1130488"/>
                <a:ext cx="24204" cy="211469"/>
              </a:xfrm>
              <a:custGeom>
                <a:avLst/>
                <a:gdLst>
                  <a:gd name="connsiteX0" fmla="*/ 12739 w 24204"/>
                  <a:gd name="connsiteY0" fmla="*/ 10191 h 211469"/>
                  <a:gd name="connsiteX1" fmla="*/ 0 w 24204"/>
                  <a:gd name="connsiteY1" fmla="*/ 211469 h 211469"/>
                  <a:gd name="connsiteX2" fmla="*/ 11465 w 24204"/>
                  <a:gd name="connsiteY2" fmla="*/ 201278 h 211469"/>
                  <a:gd name="connsiteX3" fmla="*/ 24204 w 24204"/>
                  <a:gd name="connsiteY3" fmla="*/ 0 h 211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04" h="211469">
                    <a:moveTo>
                      <a:pt x="12739" y="10191"/>
                    </a:moveTo>
                    <a:lnTo>
                      <a:pt x="0" y="211469"/>
                    </a:lnTo>
                    <a:lnTo>
                      <a:pt x="11465" y="201278"/>
                    </a:lnTo>
                    <a:lnTo>
                      <a:pt x="2420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17064E62-D77F-49C6-A892-85A8D0B38CE2}"/>
                  </a:ext>
                </a:extLst>
              </p:cNvPr>
              <p:cNvSpPr/>
              <p:nvPr/>
            </p:nvSpPr>
            <p:spPr>
              <a:xfrm>
                <a:off x="754308" y="1226032"/>
                <a:ext cx="12739" cy="43313"/>
              </a:xfrm>
              <a:custGeom>
                <a:avLst/>
                <a:gdLst>
                  <a:gd name="connsiteX0" fmla="*/ 1274 w 12739"/>
                  <a:gd name="connsiteY0" fmla="*/ 10191 h 43313"/>
                  <a:gd name="connsiteX1" fmla="*/ 0 w 12739"/>
                  <a:gd name="connsiteY1" fmla="*/ 31848 h 43313"/>
                  <a:gd name="connsiteX2" fmla="*/ 10191 w 12739"/>
                  <a:gd name="connsiteY2" fmla="*/ 43313 h 43313"/>
                  <a:gd name="connsiteX3" fmla="*/ 12739 w 12739"/>
                  <a:gd name="connsiteY3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39" h="43313">
                    <a:moveTo>
                      <a:pt x="1274" y="10191"/>
                    </a:moveTo>
                    <a:lnTo>
                      <a:pt x="0" y="31848"/>
                    </a:lnTo>
                    <a:lnTo>
                      <a:pt x="10191" y="43313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34C995BD-4E4E-4273-BB00-5ADC1FCD477F}"/>
                  </a:ext>
                </a:extLst>
              </p:cNvPr>
              <p:cNvSpPr/>
              <p:nvPr/>
            </p:nvSpPr>
            <p:spPr>
              <a:xfrm>
                <a:off x="769595" y="1209471"/>
                <a:ext cx="16560" cy="77708"/>
              </a:xfrm>
              <a:custGeom>
                <a:avLst/>
                <a:gdLst>
                  <a:gd name="connsiteX0" fmla="*/ 3822 w 16560"/>
                  <a:gd name="connsiteY0" fmla="*/ 10191 h 77708"/>
                  <a:gd name="connsiteX1" fmla="*/ 0 w 16560"/>
                  <a:gd name="connsiteY1" fmla="*/ 66244 h 77708"/>
                  <a:gd name="connsiteX2" fmla="*/ 11465 w 16560"/>
                  <a:gd name="connsiteY2" fmla="*/ 77709 h 77708"/>
                  <a:gd name="connsiteX3" fmla="*/ 16561 w 16560"/>
                  <a:gd name="connsiteY3" fmla="*/ 0 h 77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60" h="77708">
                    <a:moveTo>
                      <a:pt x="3822" y="10191"/>
                    </a:moveTo>
                    <a:lnTo>
                      <a:pt x="0" y="66244"/>
                    </a:lnTo>
                    <a:lnTo>
                      <a:pt x="11465" y="77709"/>
                    </a:lnTo>
                    <a:lnTo>
                      <a:pt x="1656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DACF7FF1-8B74-419F-BB7B-82388DE6CFB3}"/>
                  </a:ext>
                </a:extLst>
              </p:cNvPr>
              <p:cNvSpPr/>
              <p:nvPr/>
            </p:nvSpPr>
            <p:spPr>
              <a:xfrm>
                <a:off x="818004" y="1162336"/>
                <a:ext cx="21656" cy="179621"/>
              </a:xfrm>
              <a:custGeom>
                <a:avLst/>
                <a:gdLst>
                  <a:gd name="connsiteX0" fmla="*/ 10191 w 21656"/>
                  <a:gd name="connsiteY0" fmla="*/ 10191 h 179621"/>
                  <a:gd name="connsiteX1" fmla="*/ 0 w 21656"/>
                  <a:gd name="connsiteY1" fmla="*/ 166883 h 179621"/>
                  <a:gd name="connsiteX2" fmla="*/ 10191 w 21656"/>
                  <a:gd name="connsiteY2" fmla="*/ 179622 h 179621"/>
                  <a:gd name="connsiteX3" fmla="*/ 21657 w 21656"/>
                  <a:gd name="connsiteY3" fmla="*/ 0 h 179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9621">
                    <a:moveTo>
                      <a:pt x="10191" y="10191"/>
                    </a:moveTo>
                    <a:lnTo>
                      <a:pt x="0" y="166883"/>
                    </a:lnTo>
                    <a:lnTo>
                      <a:pt x="10191" y="179622"/>
                    </a:lnTo>
                    <a:lnTo>
                      <a:pt x="2165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FE2CFF6B-01CE-441C-B2A6-C465F76F48F7}"/>
                  </a:ext>
                </a:extLst>
              </p:cNvPr>
              <p:cNvSpPr/>
              <p:nvPr/>
            </p:nvSpPr>
            <p:spPr>
              <a:xfrm>
                <a:off x="744117" y="1241319"/>
                <a:ext cx="5095" cy="10191"/>
              </a:xfrm>
              <a:custGeom>
                <a:avLst/>
                <a:gdLst>
                  <a:gd name="connsiteX0" fmla="*/ 0 w 5095"/>
                  <a:gd name="connsiteY0" fmla="*/ 5096 h 10191"/>
                  <a:gd name="connsiteX1" fmla="*/ 5096 w 5095"/>
                  <a:gd name="connsiteY1" fmla="*/ 10191 h 10191"/>
                  <a:gd name="connsiteX2" fmla="*/ 5096 w 5095"/>
                  <a:gd name="connsiteY2" fmla="*/ 0 h 1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5" h="10191">
                    <a:moveTo>
                      <a:pt x="0" y="5096"/>
                    </a:moveTo>
                    <a:lnTo>
                      <a:pt x="5096" y="10191"/>
                    </a:lnTo>
                    <a:lnTo>
                      <a:pt x="509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13B0ED43-47C5-466C-A3FA-84E47CCABEF6}"/>
                  </a:ext>
                </a:extLst>
              </p:cNvPr>
              <p:cNvSpPr/>
              <p:nvPr/>
            </p:nvSpPr>
            <p:spPr>
              <a:xfrm>
                <a:off x="940299" y="1199280"/>
                <a:ext cx="15287" cy="63695"/>
              </a:xfrm>
              <a:custGeom>
                <a:avLst/>
                <a:gdLst>
                  <a:gd name="connsiteX0" fmla="*/ 12739 w 15287"/>
                  <a:gd name="connsiteY0" fmla="*/ 53504 h 63695"/>
                  <a:gd name="connsiteX1" fmla="*/ 15287 w 15287"/>
                  <a:gd name="connsiteY1" fmla="*/ 11465 h 63695"/>
                  <a:gd name="connsiteX2" fmla="*/ 5096 w 15287"/>
                  <a:gd name="connsiteY2" fmla="*/ 0 h 63695"/>
                  <a:gd name="connsiteX3" fmla="*/ 0 w 15287"/>
                  <a:gd name="connsiteY3" fmla="*/ 63696 h 6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7" h="63695">
                    <a:moveTo>
                      <a:pt x="12739" y="53504"/>
                    </a:moveTo>
                    <a:lnTo>
                      <a:pt x="15287" y="11465"/>
                    </a:lnTo>
                    <a:lnTo>
                      <a:pt x="5096" y="0"/>
                    </a:lnTo>
                    <a:lnTo>
                      <a:pt x="0" y="63696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0EEC9CDB-8A11-48B2-81CC-107A5F5772C8}"/>
                  </a:ext>
                </a:extLst>
              </p:cNvPr>
              <p:cNvSpPr/>
              <p:nvPr/>
            </p:nvSpPr>
            <p:spPr>
              <a:xfrm>
                <a:off x="958134" y="1217114"/>
                <a:ext cx="16560" cy="30573"/>
              </a:xfrm>
              <a:custGeom>
                <a:avLst/>
                <a:gdLst>
                  <a:gd name="connsiteX0" fmla="*/ 16561 w 16560"/>
                  <a:gd name="connsiteY0" fmla="*/ 16561 h 30573"/>
                  <a:gd name="connsiteX1" fmla="*/ 2548 w 16560"/>
                  <a:gd name="connsiteY1" fmla="*/ 0 h 30573"/>
                  <a:gd name="connsiteX2" fmla="*/ 0 w 16560"/>
                  <a:gd name="connsiteY2" fmla="*/ 30574 h 3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560" h="30573">
                    <a:moveTo>
                      <a:pt x="16561" y="16561"/>
                    </a:moveTo>
                    <a:lnTo>
                      <a:pt x="2548" y="0"/>
                    </a:lnTo>
                    <a:lnTo>
                      <a:pt x="0" y="30574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460F44D2-534A-4CB0-90BA-C9EE2643DAB6}"/>
                  </a:ext>
                </a:extLst>
              </p:cNvPr>
              <p:cNvSpPr/>
              <p:nvPr/>
            </p:nvSpPr>
            <p:spPr>
              <a:xfrm>
                <a:off x="904630" y="1163610"/>
                <a:ext cx="19108" cy="131213"/>
              </a:xfrm>
              <a:custGeom>
                <a:avLst/>
                <a:gdLst>
                  <a:gd name="connsiteX0" fmla="*/ 11465 w 19108"/>
                  <a:gd name="connsiteY0" fmla="*/ 121022 h 131213"/>
                  <a:gd name="connsiteX1" fmla="*/ 19109 w 19108"/>
                  <a:gd name="connsiteY1" fmla="*/ 11465 h 131213"/>
                  <a:gd name="connsiteX2" fmla="*/ 8917 w 19108"/>
                  <a:gd name="connsiteY2" fmla="*/ 0 h 131213"/>
                  <a:gd name="connsiteX3" fmla="*/ 0 w 19108"/>
                  <a:gd name="connsiteY3" fmla="*/ 131213 h 131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08" h="131213">
                    <a:moveTo>
                      <a:pt x="11465" y="121022"/>
                    </a:moveTo>
                    <a:lnTo>
                      <a:pt x="19109" y="11465"/>
                    </a:lnTo>
                    <a:lnTo>
                      <a:pt x="8917" y="0"/>
                    </a:lnTo>
                    <a:lnTo>
                      <a:pt x="0" y="1312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AD699AFD-804B-41B0-87D8-4617DD65D33A}"/>
                  </a:ext>
                </a:extLst>
              </p:cNvPr>
              <p:cNvSpPr/>
              <p:nvPr/>
            </p:nvSpPr>
            <p:spPr>
              <a:xfrm>
                <a:off x="886795" y="1145775"/>
                <a:ext cx="21656" cy="164334"/>
              </a:xfrm>
              <a:custGeom>
                <a:avLst/>
                <a:gdLst>
                  <a:gd name="connsiteX0" fmla="*/ 11465 w 21656"/>
                  <a:gd name="connsiteY0" fmla="*/ 154143 h 164334"/>
                  <a:gd name="connsiteX1" fmla="*/ 21656 w 21656"/>
                  <a:gd name="connsiteY1" fmla="*/ 11465 h 164334"/>
                  <a:gd name="connsiteX2" fmla="*/ 10191 w 21656"/>
                  <a:gd name="connsiteY2" fmla="*/ 0 h 164334"/>
                  <a:gd name="connsiteX3" fmla="*/ 0 w 21656"/>
                  <a:gd name="connsiteY3" fmla="*/ 164335 h 16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64334">
                    <a:moveTo>
                      <a:pt x="11465" y="154143"/>
                    </a:moveTo>
                    <a:lnTo>
                      <a:pt x="21656" y="11465"/>
                    </a:lnTo>
                    <a:lnTo>
                      <a:pt x="10191" y="0"/>
                    </a:lnTo>
                    <a:lnTo>
                      <a:pt x="0" y="164335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6E2CE787-2354-4FC9-8B78-E6CF0208BADE}"/>
                  </a:ext>
                </a:extLst>
              </p:cNvPr>
              <p:cNvSpPr/>
              <p:nvPr/>
            </p:nvSpPr>
            <p:spPr>
              <a:xfrm>
                <a:off x="922465" y="1181445"/>
                <a:ext cx="16560" cy="98091"/>
              </a:xfrm>
              <a:custGeom>
                <a:avLst/>
                <a:gdLst>
                  <a:gd name="connsiteX0" fmla="*/ 11465 w 16560"/>
                  <a:gd name="connsiteY0" fmla="*/ 86626 h 98091"/>
                  <a:gd name="connsiteX1" fmla="*/ 16561 w 16560"/>
                  <a:gd name="connsiteY1" fmla="*/ 11465 h 98091"/>
                  <a:gd name="connsiteX2" fmla="*/ 6370 w 16560"/>
                  <a:gd name="connsiteY2" fmla="*/ 0 h 98091"/>
                  <a:gd name="connsiteX3" fmla="*/ 0 w 16560"/>
                  <a:gd name="connsiteY3" fmla="*/ 98091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60" h="98091">
                    <a:moveTo>
                      <a:pt x="11465" y="86626"/>
                    </a:moveTo>
                    <a:lnTo>
                      <a:pt x="16561" y="11465"/>
                    </a:lnTo>
                    <a:lnTo>
                      <a:pt x="6370" y="0"/>
                    </a:lnTo>
                    <a:lnTo>
                      <a:pt x="0" y="98091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08D400BE-264B-4BCD-8FD2-003570B46536}"/>
                  </a:ext>
                </a:extLst>
              </p:cNvPr>
              <p:cNvSpPr/>
              <p:nvPr/>
            </p:nvSpPr>
            <p:spPr>
              <a:xfrm>
                <a:off x="868960" y="1127941"/>
                <a:ext cx="22930" cy="198730"/>
              </a:xfrm>
              <a:custGeom>
                <a:avLst/>
                <a:gdLst>
                  <a:gd name="connsiteX0" fmla="*/ 0 w 22930"/>
                  <a:gd name="connsiteY0" fmla="*/ 198730 h 198730"/>
                  <a:gd name="connsiteX1" fmla="*/ 11465 w 22930"/>
                  <a:gd name="connsiteY1" fmla="*/ 188539 h 198730"/>
                  <a:gd name="connsiteX2" fmla="*/ 22930 w 22930"/>
                  <a:gd name="connsiteY2" fmla="*/ 11465 h 198730"/>
                  <a:gd name="connsiteX3" fmla="*/ 12739 w 22930"/>
                  <a:gd name="connsiteY3" fmla="*/ 0 h 19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30" h="198730">
                    <a:moveTo>
                      <a:pt x="0" y="198730"/>
                    </a:moveTo>
                    <a:lnTo>
                      <a:pt x="11465" y="188539"/>
                    </a:lnTo>
                    <a:lnTo>
                      <a:pt x="22930" y="11465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2A2140A1-A3FA-44BB-B17C-440162ED3975}"/>
                  </a:ext>
                </a:extLst>
              </p:cNvPr>
              <p:cNvSpPr/>
              <p:nvPr/>
            </p:nvSpPr>
            <p:spPr>
              <a:xfrm>
                <a:off x="776672" y="1151446"/>
                <a:ext cx="22100" cy="19170"/>
              </a:xfrm>
              <a:custGeom>
                <a:avLst/>
                <a:gdLst>
                  <a:gd name="connsiteX0" fmla="*/ 19675 w 22100"/>
                  <a:gd name="connsiteY0" fmla="*/ 1973 h 19170"/>
                  <a:gd name="connsiteX1" fmla="*/ 5662 w 22100"/>
                  <a:gd name="connsiteY1" fmla="*/ 5794 h 19170"/>
                  <a:gd name="connsiteX2" fmla="*/ 1840 w 22100"/>
                  <a:gd name="connsiteY2" fmla="*/ 15986 h 19170"/>
                  <a:gd name="connsiteX3" fmla="*/ 14579 w 22100"/>
                  <a:gd name="connsiteY3" fmla="*/ 14712 h 19170"/>
                  <a:gd name="connsiteX4" fmla="*/ 19675 w 22100"/>
                  <a:gd name="connsiteY4" fmla="*/ 1973 h 19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00" h="19170">
                    <a:moveTo>
                      <a:pt x="19675" y="1973"/>
                    </a:moveTo>
                    <a:cubicBezTo>
                      <a:pt x="15853" y="-575"/>
                      <a:pt x="13305" y="-1849"/>
                      <a:pt x="5662" y="5794"/>
                    </a:cubicBezTo>
                    <a:cubicBezTo>
                      <a:pt x="566" y="10890"/>
                      <a:pt x="-1982" y="12164"/>
                      <a:pt x="1840" y="15986"/>
                    </a:cubicBezTo>
                    <a:cubicBezTo>
                      <a:pt x="5662" y="19807"/>
                      <a:pt x="5662" y="21081"/>
                      <a:pt x="14579" y="14712"/>
                    </a:cubicBezTo>
                    <a:cubicBezTo>
                      <a:pt x="23497" y="7068"/>
                      <a:pt x="23497" y="4520"/>
                      <a:pt x="19675" y="1973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33615EF3-D240-44BC-B249-CC105A620FFA}"/>
                  </a:ext>
                </a:extLst>
              </p:cNvPr>
              <p:cNvSpPr/>
              <p:nvPr/>
            </p:nvSpPr>
            <p:spPr>
              <a:xfrm rot="-2476200">
                <a:off x="705771" y="1156025"/>
                <a:ext cx="192358" cy="36942"/>
              </a:xfrm>
              <a:custGeom>
                <a:avLst/>
                <a:gdLst>
                  <a:gd name="connsiteX0" fmla="*/ 0 w 192358"/>
                  <a:gd name="connsiteY0" fmla="*/ 0 h 36942"/>
                  <a:gd name="connsiteX1" fmla="*/ 192358 w 192358"/>
                  <a:gd name="connsiteY1" fmla="*/ 0 h 36942"/>
                  <a:gd name="connsiteX2" fmla="*/ 192358 w 192358"/>
                  <a:gd name="connsiteY2" fmla="*/ 36943 h 36942"/>
                  <a:gd name="connsiteX3" fmla="*/ 0 w 192358"/>
                  <a:gd name="connsiteY3" fmla="*/ 36943 h 3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58" h="36942">
                    <a:moveTo>
                      <a:pt x="0" y="0"/>
                    </a:moveTo>
                    <a:lnTo>
                      <a:pt x="192358" y="0"/>
                    </a:lnTo>
                    <a:lnTo>
                      <a:pt x="192358" y="36943"/>
                    </a:lnTo>
                    <a:lnTo>
                      <a:pt x="0" y="36943"/>
                    </a:lnTo>
                    <a:close/>
                  </a:path>
                </a:pathLst>
              </a:custGeom>
              <a:solidFill>
                <a:srgbClr val="EEEEE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5BA508E2-5DA1-4305-90E8-9A8E82730EF6}"/>
                  </a:ext>
                </a:extLst>
              </p:cNvPr>
              <p:cNvSpPr/>
              <p:nvPr/>
            </p:nvSpPr>
            <p:spPr>
              <a:xfrm>
                <a:off x="820552" y="1122845"/>
                <a:ext cx="64969" cy="14013"/>
              </a:xfrm>
              <a:custGeom>
                <a:avLst/>
                <a:gdLst>
                  <a:gd name="connsiteX0" fmla="*/ 64970 w 64969"/>
                  <a:gd name="connsiteY0" fmla="*/ 3822 h 14013"/>
                  <a:gd name="connsiteX1" fmla="*/ 12739 w 64969"/>
                  <a:gd name="connsiteY1" fmla="*/ 0 h 14013"/>
                  <a:gd name="connsiteX2" fmla="*/ 0 w 64969"/>
                  <a:gd name="connsiteY2" fmla="*/ 11465 h 14013"/>
                  <a:gd name="connsiteX3" fmla="*/ 52230 w 64969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4013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F4255C1D-5D3B-4B97-894E-E78E79EEF700}"/>
                  </a:ext>
                </a:extLst>
              </p:cNvPr>
              <p:cNvSpPr/>
              <p:nvPr/>
            </p:nvSpPr>
            <p:spPr>
              <a:xfrm>
                <a:off x="801443" y="1139406"/>
                <a:ext cx="64969" cy="14013"/>
              </a:xfrm>
              <a:custGeom>
                <a:avLst/>
                <a:gdLst>
                  <a:gd name="connsiteX0" fmla="*/ 64970 w 64969"/>
                  <a:gd name="connsiteY0" fmla="*/ 3822 h 14013"/>
                  <a:gd name="connsiteX1" fmla="*/ 12739 w 64969"/>
                  <a:gd name="connsiteY1" fmla="*/ 0 h 14013"/>
                  <a:gd name="connsiteX2" fmla="*/ 0 w 64969"/>
                  <a:gd name="connsiteY2" fmla="*/ 11465 h 14013"/>
                  <a:gd name="connsiteX3" fmla="*/ 52230 w 64969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4013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3A29FCE8-FFF0-4C7F-B357-D7FB64D7C010}"/>
                  </a:ext>
                </a:extLst>
              </p:cNvPr>
              <p:cNvSpPr/>
              <p:nvPr/>
            </p:nvSpPr>
            <p:spPr>
              <a:xfrm>
                <a:off x="763226" y="1172527"/>
                <a:ext cx="64969" cy="15287"/>
              </a:xfrm>
              <a:custGeom>
                <a:avLst/>
                <a:gdLst>
                  <a:gd name="connsiteX0" fmla="*/ 64970 w 64969"/>
                  <a:gd name="connsiteY0" fmla="*/ 3822 h 15287"/>
                  <a:gd name="connsiteX1" fmla="*/ 12739 w 64969"/>
                  <a:gd name="connsiteY1" fmla="*/ 0 h 15287"/>
                  <a:gd name="connsiteX2" fmla="*/ 0 w 64969"/>
                  <a:gd name="connsiteY2" fmla="*/ 11465 h 15287"/>
                  <a:gd name="connsiteX3" fmla="*/ 52230 w 64969"/>
                  <a:gd name="connsiteY3" fmla="*/ 15287 h 1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5287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4F762454-4700-4627-BD33-D931A23A9F7E}"/>
                  </a:ext>
                </a:extLst>
              </p:cNvPr>
              <p:cNvSpPr/>
              <p:nvPr/>
            </p:nvSpPr>
            <p:spPr>
              <a:xfrm>
                <a:off x="745391" y="1189088"/>
                <a:ext cx="63695" cy="15286"/>
              </a:xfrm>
              <a:custGeom>
                <a:avLst/>
                <a:gdLst>
                  <a:gd name="connsiteX0" fmla="*/ 63696 w 63695"/>
                  <a:gd name="connsiteY0" fmla="*/ 3822 h 15286"/>
                  <a:gd name="connsiteX1" fmla="*/ 11465 w 63695"/>
                  <a:gd name="connsiteY1" fmla="*/ 0 h 15286"/>
                  <a:gd name="connsiteX2" fmla="*/ 0 w 63695"/>
                  <a:gd name="connsiteY2" fmla="*/ 11465 h 15286"/>
                  <a:gd name="connsiteX3" fmla="*/ 50957 w 6369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95" h="15286">
                    <a:moveTo>
                      <a:pt x="63696" y="3822"/>
                    </a:moveTo>
                    <a:lnTo>
                      <a:pt x="11465" y="0"/>
                    </a:lnTo>
                    <a:lnTo>
                      <a:pt x="0" y="11465"/>
                    </a:lnTo>
                    <a:lnTo>
                      <a:pt x="50957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F3B619B9-6DCD-466C-A75B-6D88F09229BB}"/>
                  </a:ext>
                </a:extLst>
              </p:cNvPr>
              <p:cNvSpPr/>
              <p:nvPr/>
            </p:nvSpPr>
            <p:spPr>
              <a:xfrm>
                <a:off x="839660" y="1106284"/>
                <a:ext cx="42039" cy="14013"/>
              </a:xfrm>
              <a:custGeom>
                <a:avLst/>
                <a:gdLst>
                  <a:gd name="connsiteX0" fmla="*/ 0 w 42039"/>
                  <a:gd name="connsiteY0" fmla="*/ 10191 h 14013"/>
                  <a:gd name="connsiteX1" fmla="*/ 42039 w 42039"/>
                  <a:gd name="connsiteY1" fmla="*/ 14013 h 14013"/>
                  <a:gd name="connsiteX2" fmla="*/ 31848 w 42039"/>
                  <a:gd name="connsiteY2" fmla="*/ 1274 h 14013"/>
                  <a:gd name="connsiteX3" fmla="*/ 12739 w 42039"/>
                  <a:gd name="connsiteY3" fmla="*/ 0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14013">
                    <a:moveTo>
                      <a:pt x="0" y="10191"/>
                    </a:moveTo>
                    <a:lnTo>
                      <a:pt x="42039" y="14013"/>
                    </a:lnTo>
                    <a:lnTo>
                      <a:pt x="31848" y="1274"/>
                    </a:lnTo>
                    <a:lnTo>
                      <a:pt x="1273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E7A9AEDD-1FC2-4B40-A98C-2B59DF0428EA}"/>
                  </a:ext>
                </a:extLst>
              </p:cNvPr>
              <p:cNvSpPr/>
              <p:nvPr/>
            </p:nvSpPr>
            <p:spPr>
              <a:xfrm>
                <a:off x="782334" y="1155967"/>
                <a:ext cx="64969" cy="15286"/>
              </a:xfrm>
              <a:custGeom>
                <a:avLst/>
                <a:gdLst>
                  <a:gd name="connsiteX0" fmla="*/ 64970 w 64969"/>
                  <a:gd name="connsiteY0" fmla="*/ 3822 h 15286"/>
                  <a:gd name="connsiteX1" fmla="*/ 12739 w 64969"/>
                  <a:gd name="connsiteY1" fmla="*/ 0 h 15286"/>
                  <a:gd name="connsiteX2" fmla="*/ 0 w 64969"/>
                  <a:gd name="connsiteY2" fmla="*/ 11465 h 15286"/>
                  <a:gd name="connsiteX3" fmla="*/ 52230 w 64969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9" h="15286">
                    <a:moveTo>
                      <a:pt x="64970" y="3822"/>
                    </a:moveTo>
                    <a:lnTo>
                      <a:pt x="12739" y="0"/>
                    </a:lnTo>
                    <a:lnTo>
                      <a:pt x="0" y="11465"/>
                    </a:lnTo>
                    <a:lnTo>
                      <a:pt x="52230" y="1528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6A0041A2-729F-4555-9DDE-ECE8584D62D2}"/>
                  </a:ext>
                </a:extLst>
              </p:cNvPr>
              <p:cNvSpPr/>
              <p:nvPr/>
            </p:nvSpPr>
            <p:spPr>
              <a:xfrm>
                <a:off x="733926" y="1242593"/>
                <a:ext cx="17834" cy="8917"/>
              </a:xfrm>
              <a:custGeom>
                <a:avLst/>
                <a:gdLst>
                  <a:gd name="connsiteX0" fmla="*/ 17835 w 17834"/>
                  <a:gd name="connsiteY0" fmla="*/ 1274 h 8917"/>
                  <a:gd name="connsiteX1" fmla="*/ 0 w 17834"/>
                  <a:gd name="connsiteY1" fmla="*/ 0 h 8917"/>
                  <a:gd name="connsiteX2" fmla="*/ 7643 w 17834"/>
                  <a:gd name="connsiteY2" fmla="*/ 8917 h 8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834" h="8917">
                    <a:moveTo>
                      <a:pt x="17835" y="1274"/>
                    </a:moveTo>
                    <a:lnTo>
                      <a:pt x="0" y="0"/>
                    </a:lnTo>
                    <a:lnTo>
                      <a:pt x="7643" y="8917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414B3CDB-F6D4-4EEC-A86C-3D320445D45F}"/>
                  </a:ext>
                </a:extLst>
              </p:cNvPr>
              <p:cNvSpPr/>
              <p:nvPr/>
            </p:nvSpPr>
            <p:spPr>
              <a:xfrm>
                <a:off x="717365" y="1223484"/>
                <a:ext cx="53504" cy="14013"/>
              </a:xfrm>
              <a:custGeom>
                <a:avLst/>
                <a:gdLst>
                  <a:gd name="connsiteX0" fmla="*/ 53504 w 53504"/>
                  <a:gd name="connsiteY0" fmla="*/ 2548 h 14013"/>
                  <a:gd name="connsiteX1" fmla="*/ 1274 w 53504"/>
                  <a:gd name="connsiteY1" fmla="*/ 0 h 14013"/>
                  <a:gd name="connsiteX2" fmla="*/ 0 w 53504"/>
                  <a:gd name="connsiteY2" fmla="*/ 1274 h 14013"/>
                  <a:gd name="connsiteX3" fmla="*/ 10191 w 53504"/>
                  <a:gd name="connsiteY3" fmla="*/ 11465 h 14013"/>
                  <a:gd name="connsiteX4" fmla="*/ 40765 w 53504"/>
                  <a:gd name="connsiteY4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4" h="14013">
                    <a:moveTo>
                      <a:pt x="53504" y="2548"/>
                    </a:moveTo>
                    <a:lnTo>
                      <a:pt x="1274" y="0"/>
                    </a:lnTo>
                    <a:lnTo>
                      <a:pt x="0" y="1274"/>
                    </a:lnTo>
                    <a:lnTo>
                      <a:pt x="10191" y="11465"/>
                    </a:lnTo>
                    <a:lnTo>
                      <a:pt x="40765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FE33313B-28A7-4C1D-8E00-E6CBC929E6E2}"/>
                  </a:ext>
                </a:extLst>
              </p:cNvPr>
              <p:cNvSpPr/>
              <p:nvPr/>
            </p:nvSpPr>
            <p:spPr>
              <a:xfrm>
                <a:off x="726282" y="1206923"/>
                <a:ext cx="63695" cy="14013"/>
              </a:xfrm>
              <a:custGeom>
                <a:avLst/>
                <a:gdLst>
                  <a:gd name="connsiteX0" fmla="*/ 63696 w 63695"/>
                  <a:gd name="connsiteY0" fmla="*/ 2548 h 14013"/>
                  <a:gd name="connsiteX1" fmla="*/ 11465 w 63695"/>
                  <a:gd name="connsiteY1" fmla="*/ 0 h 14013"/>
                  <a:gd name="connsiteX2" fmla="*/ 0 w 63695"/>
                  <a:gd name="connsiteY2" fmla="*/ 10191 h 14013"/>
                  <a:gd name="connsiteX3" fmla="*/ 50957 w 63695"/>
                  <a:gd name="connsiteY3" fmla="*/ 14013 h 1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95" h="14013">
                    <a:moveTo>
                      <a:pt x="63696" y="2548"/>
                    </a:moveTo>
                    <a:lnTo>
                      <a:pt x="11465" y="0"/>
                    </a:lnTo>
                    <a:lnTo>
                      <a:pt x="0" y="10191"/>
                    </a:lnTo>
                    <a:lnTo>
                      <a:pt x="50957" y="14013"/>
                    </a:lnTo>
                    <a:close/>
                  </a:path>
                </a:pathLst>
              </a:custGeom>
              <a:solidFill>
                <a:srgbClr val="D11515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F40128C4-852C-448C-9295-EB6CC9DC9E9F}"/>
                  </a:ext>
                </a:extLst>
              </p:cNvPr>
              <p:cNvSpPr/>
              <p:nvPr/>
            </p:nvSpPr>
            <p:spPr>
              <a:xfrm rot="-2476686">
                <a:off x="836716" y="1139168"/>
                <a:ext cx="21656" cy="178343"/>
              </a:xfrm>
              <a:custGeom>
                <a:avLst/>
                <a:gdLst>
                  <a:gd name="connsiteX0" fmla="*/ 0 w 21656"/>
                  <a:gd name="connsiteY0" fmla="*/ 0 h 178343"/>
                  <a:gd name="connsiteX1" fmla="*/ 21656 w 21656"/>
                  <a:gd name="connsiteY1" fmla="*/ 0 h 178343"/>
                  <a:gd name="connsiteX2" fmla="*/ 21656 w 21656"/>
                  <a:gd name="connsiteY2" fmla="*/ 178344 h 178343"/>
                  <a:gd name="connsiteX3" fmla="*/ 0 w 21656"/>
                  <a:gd name="connsiteY3" fmla="*/ 178344 h 178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6" h="178343">
                    <a:moveTo>
                      <a:pt x="0" y="0"/>
                    </a:moveTo>
                    <a:lnTo>
                      <a:pt x="21656" y="0"/>
                    </a:lnTo>
                    <a:lnTo>
                      <a:pt x="21656" y="178344"/>
                    </a:lnTo>
                    <a:lnTo>
                      <a:pt x="0" y="178344"/>
                    </a:lnTo>
                    <a:close/>
                  </a:path>
                </a:pathLst>
              </a:custGeom>
              <a:solidFill>
                <a:srgbClr val="2E6B1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FF02A044-A832-48D4-A5BD-CD110018947A}"/>
                  </a:ext>
                </a:extLst>
              </p:cNvPr>
              <p:cNvSpPr/>
              <p:nvPr/>
            </p:nvSpPr>
            <p:spPr>
              <a:xfrm>
                <a:off x="723734" y="1470623"/>
                <a:ext cx="371982" cy="411473"/>
              </a:xfrm>
              <a:custGeom>
                <a:avLst/>
                <a:gdLst>
                  <a:gd name="connsiteX0" fmla="*/ 0 w 371982"/>
                  <a:gd name="connsiteY0" fmla="*/ 0 h 411473"/>
                  <a:gd name="connsiteX1" fmla="*/ 371983 w 371982"/>
                  <a:gd name="connsiteY1" fmla="*/ 0 h 411473"/>
                  <a:gd name="connsiteX2" fmla="*/ 371983 w 371982"/>
                  <a:gd name="connsiteY2" fmla="*/ 411474 h 411473"/>
                  <a:gd name="connsiteX3" fmla="*/ 0 w 371982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982" h="411473">
                    <a:moveTo>
                      <a:pt x="0" y="0"/>
                    </a:moveTo>
                    <a:lnTo>
                      <a:pt x="371983" y="0"/>
                    </a:lnTo>
                    <a:lnTo>
                      <a:pt x="371983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B1FBC74D-4B50-4966-975D-BB34BEC5024C}"/>
                  </a:ext>
                </a:extLst>
              </p:cNvPr>
              <p:cNvSpPr/>
              <p:nvPr/>
            </p:nvSpPr>
            <p:spPr>
              <a:xfrm>
                <a:off x="825647" y="1470623"/>
                <a:ext cx="42039" cy="411473"/>
              </a:xfrm>
              <a:custGeom>
                <a:avLst/>
                <a:gdLst>
                  <a:gd name="connsiteX0" fmla="*/ 0 w 42039"/>
                  <a:gd name="connsiteY0" fmla="*/ 0 h 411473"/>
                  <a:gd name="connsiteX1" fmla="*/ 42039 w 42039"/>
                  <a:gd name="connsiteY1" fmla="*/ 0 h 411473"/>
                  <a:gd name="connsiteX2" fmla="*/ 42039 w 42039"/>
                  <a:gd name="connsiteY2" fmla="*/ 411474 h 411473"/>
                  <a:gd name="connsiteX3" fmla="*/ 0 w 42039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411473">
                    <a:moveTo>
                      <a:pt x="0" y="0"/>
                    </a:moveTo>
                    <a:lnTo>
                      <a:pt x="42039" y="0"/>
                    </a:lnTo>
                    <a:lnTo>
                      <a:pt x="42039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89BF297F-2027-4DA7-85A9-47194820A705}"/>
                  </a:ext>
                </a:extLst>
              </p:cNvPr>
              <p:cNvSpPr/>
              <p:nvPr/>
            </p:nvSpPr>
            <p:spPr>
              <a:xfrm>
                <a:off x="907178" y="1470623"/>
                <a:ext cx="42039" cy="411473"/>
              </a:xfrm>
              <a:custGeom>
                <a:avLst/>
                <a:gdLst>
                  <a:gd name="connsiteX0" fmla="*/ 0 w 42039"/>
                  <a:gd name="connsiteY0" fmla="*/ 0 h 411473"/>
                  <a:gd name="connsiteX1" fmla="*/ 42039 w 42039"/>
                  <a:gd name="connsiteY1" fmla="*/ 0 h 411473"/>
                  <a:gd name="connsiteX2" fmla="*/ 42039 w 42039"/>
                  <a:gd name="connsiteY2" fmla="*/ 411474 h 411473"/>
                  <a:gd name="connsiteX3" fmla="*/ 0 w 42039"/>
                  <a:gd name="connsiteY3" fmla="*/ 411474 h 41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9" h="411473">
                    <a:moveTo>
                      <a:pt x="0" y="0"/>
                    </a:moveTo>
                    <a:lnTo>
                      <a:pt x="42039" y="0"/>
                    </a:lnTo>
                    <a:lnTo>
                      <a:pt x="42039" y="411474"/>
                    </a:lnTo>
                    <a:lnTo>
                      <a:pt x="0" y="411474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C3A2952B-5599-4DA2-8A9B-17A3F10EDFE1}"/>
                  </a:ext>
                </a:extLst>
              </p:cNvPr>
              <p:cNvSpPr/>
              <p:nvPr/>
            </p:nvSpPr>
            <p:spPr>
              <a:xfrm>
                <a:off x="800169" y="1319027"/>
                <a:ext cx="756704" cy="631860"/>
              </a:xfrm>
              <a:custGeom>
                <a:avLst/>
                <a:gdLst>
                  <a:gd name="connsiteX0" fmla="*/ 756704 w 756704"/>
                  <a:gd name="connsiteY0" fmla="*/ 631861 h 631860"/>
                  <a:gd name="connsiteX1" fmla="*/ 429309 w 756704"/>
                  <a:gd name="connsiteY1" fmla="*/ 631861 h 631860"/>
                  <a:gd name="connsiteX2" fmla="*/ 0 w 756704"/>
                  <a:gd name="connsiteY2" fmla="*/ 202552 h 631860"/>
                  <a:gd name="connsiteX3" fmla="*/ 0 w 756704"/>
                  <a:gd name="connsiteY3" fmla="*/ 0 h 631860"/>
                  <a:gd name="connsiteX4" fmla="*/ 686639 w 756704"/>
                  <a:gd name="connsiteY4" fmla="*/ 0 h 631860"/>
                  <a:gd name="connsiteX5" fmla="*/ 594917 w 756704"/>
                  <a:gd name="connsiteY5" fmla="*/ 238222 h 631860"/>
                  <a:gd name="connsiteX6" fmla="*/ 603835 w 756704"/>
                  <a:gd name="connsiteY6" fmla="*/ 357970 h 631860"/>
                  <a:gd name="connsiteX7" fmla="*/ 756704 w 756704"/>
                  <a:gd name="connsiteY7" fmla="*/ 631861 h 631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6704" h="631860">
                    <a:moveTo>
                      <a:pt x="756704" y="631861"/>
                    </a:moveTo>
                    <a:lnTo>
                      <a:pt x="429309" y="631861"/>
                    </a:lnTo>
                    <a:cubicBezTo>
                      <a:pt x="192361" y="631861"/>
                      <a:pt x="0" y="439500"/>
                      <a:pt x="0" y="202552"/>
                    </a:cubicBezTo>
                    <a:lnTo>
                      <a:pt x="0" y="0"/>
                    </a:lnTo>
                    <a:lnTo>
                      <a:pt x="686639" y="0"/>
                    </a:lnTo>
                    <a:lnTo>
                      <a:pt x="594917" y="238222"/>
                    </a:lnTo>
                    <a:cubicBezTo>
                      <a:pt x="579630" y="277713"/>
                      <a:pt x="583452" y="321026"/>
                      <a:pt x="603835" y="357970"/>
                    </a:cubicBezTo>
                    <a:lnTo>
                      <a:pt x="756704" y="631861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60347DCF-B6CB-45CE-A4B5-AABFDB1A6EB0}"/>
                  </a:ext>
                </a:extLst>
              </p:cNvPr>
              <p:cNvSpPr/>
              <p:nvPr/>
            </p:nvSpPr>
            <p:spPr>
              <a:xfrm>
                <a:off x="951765" y="1319027"/>
                <a:ext cx="624217" cy="477717"/>
              </a:xfrm>
              <a:custGeom>
                <a:avLst/>
                <a:gdLst>
                  <a:gd name="connsiteX0" fmla="*/ 624217 w 624217"/>
                  <a:gd name="connsiteY0" fmla="*/ 0 h 477717"/>
                  <a:gd name="connsiteX1" fmla="*/ 624217 w 624217"/>
                  <a:gd name="connsiteY1" fmla="*/ 477717 h 477717"/>
                  <a:gd name="connsiteX2" fmla="*/ 329944 w 624217"/>
                  <a:gd name="connsiteY2" fmla="*/ 477717 h 477717"/>
                  <a:gd name="connsiteX3" fmla="*/ 0 w 624217"/>
                  <a:gd name="connsiteY3" fmla="*/ 147774 h 477717"/>
                  <a:gd name="connsiteX4" fmla="*/ 0 w 624217"/>
                  <a:gd name="connsiteY4" fmla="*/ 0 h 477717"/>
                  <a:gd name="connsiteX5" fmla="*/ 624217 w 624217"/>
                  <a:gd name="connsiteY5" fmla="*/ 0 h 477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4217" h="477717">
                    <a:moveTo>
                      <a:pt x="624217" y="0"/>
                    </a:moveTo>
                    <a:lnTo>
                      <a:pt x="624217" y="477717"/>
                    </a:lnTo>
                    <a:lnTo>
                      <a:pt x="329944" y="477717"/>
                    </a:lnTo>
                    <a:cubicBezTo>
                      <a:pt x="147774" y="477717"/>
                      <a:pt x="0" y="329943"/>
                      <a:pt x="0" y="147774"/>
                    </a:cubicBezTo>
                    <a:lnTo>
                      <a:pt x="0" y="0"/>
                    </a:lnTo>
                    <a:lnTo>
                      <a:pt x="624217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707F784C-480D-4870-A8A5-6AAAACFD39D3}"/>
                  </a:ext>
                </a:extLst>
              </p:cNvPr>
              <p:cNvSpPr/>
              <p:nvPr/>
            </p:nvSpPr>
            <p:spPr>
              <a:xfrm>
                <a:off x="756856" y="1262975"/>
                <a:ext cx="670078" cy="178347"/>
              </a:xfrm>
              <a:custGeom>
                <a:avLst/>
                <a:gdLst>
                  <a:gd name="connsiteX0" fmla="*/ 668804 w 670078"/>
                  <a:gd name="connsiteY0" fmla="*/ 178348 h 178347"/>
                  <a:gd name="connsiteX1" fmla="*/ 89174 w 670078"/>
                  <a:gd name="connsiteY1" fmla="*/ 178348 h 178347"/>
                  <a:gd name="connsiteX2" fmla="*/ 0 w 670078"/>
                  <a:gd name="connsiteY2" fmla="*/ 89174 h 178347"/>
                  <a:gd name="connsiteX3" fmla="*/ 89174 w 670078"/>
                  <a:gd name="connsiteY3" fmla="*/ 0 h 178347"/>
                  <a:gd name="connsiteX4" fmla="*/ 670078 w 670078"/>
                  <a:gd name="connsiteY4" fmla="*/ 0 h 178347"/>
                  <a:gd name="connsiteX5" fmla="*/ 670078 w 670078"/>
                  <a:gd name="connsiteY5" fmla="*/ 178348 h 17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0078" h="178347">
                    <a:moveTo>
                      <a:pt x="668804" y="178348"/>
                    </a:moveTo>
                    <a:lnTo>
                      <a:pt x="89174" y="178348"/>
                    </a:lnTo>
                    <a:cubicBezTo>
                      <a:pt x="40765" y="178348"/>
                      <a:pt x="0" y="138856"/>
                      <a:pt x="0" y="89174"/>
                    </a:cubicBezTo>
                    <a:cubicBezTo>
                      <a:pt x="0" y="40765"/>
                      <a:pt x="39491" y="0"/>
                      <a:pt x="89174" y="0"/>
                    </a:cubicBezTo>
                    <a:lnTo>
                      <a:pt x="670078" y="0"/>
                    </a:lnTo>
                    <a:lnTo>
                      <a:pt x="670078" y="178348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4E0357AF-B0FB-44A2-89D6-5AF53345226E}"/>
                  </a:ext>
                </a:extLst>
              </p:cNvPr>
              <p:cNvSpPr/>
              <p:nvPr/>
            </p:nvSpPr>
            <p:spPr>
              <a:xfrm>
                <a:off x="1598913" y="2087197"/>
                <a:ext cx="1257352" cy="233126"/>
              </a:xfrm>
              <a:custGeom>
                <a:avLst/>
                <a:gdLst>
                  <a:gd name="connsiteX0" fmla="*/ 0 w 1257352"/>
                  <a:gd name="connsiteY0" fmla="*/ 0 h 233126"/>
                  <a:gd name="connsiteX1" fmla="*/ 1257352 w 1257352"/>
                  <a:gd name="connsiteY1" fmla="*/ 0 h 233126"/>
                  <a:gd name="connsiteX2" fmla="*/ 1257352 w 1257352"/>
                  <a:gd name="connsiteY2" fmla="*/ 233126 h 233126"/>
                  <a:gd name="connsiteX3" fmla="*/ 0 w 1257352"/>
                  <a:gd name="connsiteY3" fmla="*/ 233126 h 23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7352" h="233126">
                    <a:moveTo>
                      <a:pt x="0" y="0"/>
                    </a:moveTo>
                    <a:lnTo>
                      <a:pt x="1257352" y="0"/>
                    </a:lnTo>
                    <a:lnTo>
                      <a:pt x="1257352" y="233126"/>
                    </a:lnTo>
                    <a:lnTo>
                      <a:pt x="0" y="233126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70AD963A-8F06-4C62-84D2-10998A402623}"/>
                  </a:ext>
                </a:extLst>
              </p:cNvPr>
              <p:cNvSpPr/>
              <p:nvPr/>
            </p:nvSpPr>
            <p:spPr>
              <a:xfrm>
                <a:off x="1188200" y="1138132"/>
                <a:ext cx="270582" cy="425486"/>
              </a:xfrm>
              <a:custGeom>
                <a:avLst/>
                <a:gdLst>
                  <a:gd name="connsiteX0" fmla="*/ 106247 w 270582"/>
                  <a:gd name="connsiteY0" fmla="*/ 425487 h 425486"/>
                  <a:gd name="connsiteX1" fmla="*/ 270582 w 270582"/>
                  <a:gd name="connsiteY1" fmla="*/ 0 h 425486"/>
                  <a:gd name="connsiteX2" fmla="*/ 169943 w 270582"/>
                  <a:gd name="connsiteY2" fmla="*/ 0 h 425486"/>
                  <a:gd name="connsiteX3" fmla="*/ 148287 w 270582"/>
                  <a:gd name="connsiteY3" fmla="*/ 15287 h 425486"/>
                  <a:gd name="connsiteX4" fmla="*/ 1787 w 270582"/>
                  <a:gd name="connsiteY4" fmla="*/ 393639 h 425486"/>
                  <a:gd name="connsiteX5" fmla="*/ 23443 w 270582"/>
                  <a:gd name="connsiteY5" fmla="*/ 425487 h 425486"/>
                  <a:gd name="connsiteX6" fmla="*/ 106247 w 270582"/>
                  <a:gd name="connsiteY6" fmla="*/ 425487 h 425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0582" h="425486">
                    <a:moveTo>
                      <a:pt x="106247" y="425487"/>
                    </a:moveTo>
                    <a:lnTo>
                      <a:pt x="270582" y="0"/>
                    </a:lnTo>
                    <a:lnTo>
                      <a:pt x="169943" y="0"/>
                    </a:lnTo>
                    <a:cubicBezTo>
                      <a:pt x="159752" y="0"/>
                      <a:pt x="150834" y="6370"/>
                      <a:pt x="148287" y="15287"/>
                    </a:cubicBezTo>
                    <a:lnTo>
                      <a:pt x="1787" y="393639"/>
                    </a:lnTo>
                    <a:cubicBezTo>
                      <a:pt x="-4583" y="408926"/>
                      <a:pt x="6882" y="425487"/>
                      <a:pt x="23443" y="425487"/>
                    </a:cubicBezTo>
                    <a:lnTo>
                      <a:pt x="106247" y="42548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F4C68C3F-A6EB-456A-AB2B-D4C60BCF27D1}"/>
                  </a:ext>
                </a:extLst>
              </p:cNvPr>
              <p:cNvSpPr/>
              <p:nvPr/>
            </p:nvSpPr>
            <p:spPr>
              <a:xfrm>
                <a:off x="1211643" y="1138132"/>
                <a:ext cx="281534" cy="425486"/>
              </a:xfrm>
              <a:custGeom>
                <a:avLst/>
                <a:gdLst>
                  <a:gd name="connsiteX0" fmla="*/ 117200 w 281534"/>
                  <a:gd name="connsiteY0" fmla="*/ 425487 h 425486"/>
                  <a:gd name="connsiteX1" fmla="*/ 281535 w 281534"/>
                  <a:gd name="connsiteY1" fmla="*/ 0 h 425486"/>
                  <a:gd name="connsiteX2" fmla="*/ 165609 w 281534"/>
                  <a:gd name="connsiteY2" fmla="*/ 0 h 425486"/>
                  <a:gd name="connsiteX3" fmla="*/ 0 w 281534"/>
                  <a:gd name="connsiteY3" fmla="*/ 425487 h 425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534" h="425486">
                    <a:moveTo>
                      <a:pt x="117200" y="425487"/>
                    </a:moveTo>
                    <a:lnTo>
                      <a:pt x="281535" y="0"/>
                    </a:lnTo>
                    <a:lnTo>
                      <a:pt x="165609" y="0"/>
                    </a:lnTo>
                    <a:lnTo>
                      <a:pt x="0" y="425487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045B051D-C5DD-4D36-B6AA-2BC6E825BBA5}"/>
                  </a:ext>
                </a:extLst>
              </p:cNvPr>
              <p:cNvSpPr/>
              <p:nvPr/>
            </p:nvSpPr>
            <p:spPr>
              <a:xfrm>
                <a:off x="1476617" y="1237497"/>
                <a:ext cx="1457356" cy="784730"/>
              </a:xfrm>
              <a:custGeom>
                <a:avLst/>
                <a:gdLst>
                  <a:gd name="connsiteX0" fmla="*/ 1174548 w 1457356"/>
                  <a:gd name="connsiteY0" fmla="*/ 383448 h 784730"/>
                  <a:gd name="connsiteX1" fmla="*/ 1127413 w 1457356"/>
                  <a:gd name="connsiteY1" fmla="*/ 468800 h 784730"/>
                  <a:gd name="connsiteX2" fmla="*/ 1028048 w 1457356"/>
                  <a:gd name="connsiteY2" fmla="*/ 527400 h 784730"/>
                  <a:gd name="connsiteX3" fmla="*/ 471348 w 1457356"/>
                  <a:gd name="connsiteY3" fmla="*/ 527400 h 784730"/>
                  <a:gd name="connsiteX4" fmla="*/ 371983 w 1457356"/>
                  <a:gd name="connsiteY4" fmla="*/ 468800 h 784730"/>
                  <a:gd name="connsiteX5" fmla="*/ 109557 w 1457356"/>
                  <a:gd name="connsiteY5" fmla="*/ 0 h 784730"/>
                  <a:gd name="connsiteX6" fmla="*/ 0 w 1457356"/>
                  <a:gd name="connsiteY6" fmla="*/ 307013 h 784730"/>
                  <a:gd name="connsiteX7" fmla="*/ 146500 w 1457356"/>
                  <a:gd name="connsiteY7" fmla="*/ 569439 h 784730"/>
                  <a:gd name="connsiteX8" fmla="*/ 39491 w 1457356"/>
                  <a:gd name="connsiteY8" fmla="*/ 569439 h 784730"/>
                  <a:gd name="connsiteX9" fmla="*/ 39491 w 1457356"/>
                  <a:gd name="connsiteY9" fmla="*/ 784730 h 784730"/>
                  <a:gd name="connsiteX10" fmla="*/ 1387291 w 1457356"/>
                  <a:gd name="connsiteY10" fmla="*/ 784730 h 784730"/>
                  <a:gd name="connsiteX11" fmla="*/ 1387291 w 1457356"/>
                  <a:gd name="connsiteY11" fmla="*/ 569439 h 784730"/>
                  <a:gd name="connsiteX12" fmla="*/ 1352896 w 1457356"/>
                  <a:gd name="connsiteY12" fmla="*/ 569439 h 784730"/>
                  <a:gd name="connsiteX13" fmla="*/ 1457356 w 1457356"/>
                  <a:gd name="connsiteY13" fmla="*/ 383448 h 784730"/>
                  <a:gd name="connsiteX14" fmla="*/ 1174548 w 1457356"/>
                  <a:gd name="connsiteY14" fmla="*/ 383448 h 78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7356" h="784730">
                    <a:moveTo>
                      <a:pt x="1174548" y="383448"/>
                    </a:moveTo>
                    <a:lnTo>
                      <a:pt x="1127413" y="468800"/>
                    </a:lnTo>
                    <a:cubicBezTo>
                      <a:pt x="1107030" y="504469"/>
                      <a:pt x="1068813" y="527400"/>
                      <a:pt x="1028048" y="527400"/>
                    </a:cubicBezTo>
                    <a:lnTo>
                      <a:pt x="471348" y="527400"/>
                    </a:lnTo>
                    <a:cubicBezTo>
                      <a:pt x="430583" y="527400"/>
                      <a:pt x="392365" y="504469"/>
                      <a:pt x="371983" y="468800"/>
                    </a:cubicBezTo>
                    <a:lnTo>
                      <a:pt x="109557" y="0"/>
                    </a:lnTo>
                    <a:lnTo>
                      <a:pt x="0" y="307013"/>
                    </a:lnTo>
                    <a:lnTo>
                      <a:pt x="146500" y="569439"/>
                    </a:lnTo>
                    <a:lnTo>
                      <a:pt x="39491" y="569439"/>
                    </a:lnTo>
                    <a:lnTo>
                      <a:pt x="39491" y="784730"/>
                    </a:lnTo>
                    <a:lnTo>
                      <a:pt x="1387291" y="784730"/>
                    </a:lnTo>
                    <a:lnTo>
                      <a:pt x="1387291" y="569439"/>
                    </a:lnTo>
                    <a:lnTo>
                      <a:pt x="1352896" y="569439"/>
                    </a:lnTo>
                    <a:lnTo>
                      <a:pt x="1457356" y="383448"/>
                    </a:lnTo>
                    <a:lnTo>
                      <a:pt x="1174548" y="383448"/>
                    </a:lnTo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F7452F9F-0C19-4B42-A1A0-BD4D9F442DF0}"/>
                  </a:ext>
                </a:extLst>
              </p:cNvPr>
              <p:cNvSpPr/>
              <p:nvPr/>
            </p:nvSpPr>
            <p:spPr>
              <a:xfrm>
                <a:off x="1231601" y="1027301"/>
                <a:ext cx="513811" cy="996199"/>
              </a:xfrm>
              <a:custGeom>
                <a:avLst/>
                <a:gdLst>
                  <a:gd name="connsiteX0" fmla="*/ 211894 w 513811"/>
                  <a:gd name="connsiteY0" fmla="*/ 996200 h 996199"/>
                  <a:gd name="connsiteX1" fmla="*/ 18260 w 513811"/>
                  <a:gd name="connsiteY1" fmla="*/ 649695 h 996199"/>
                  <a:gd name="connsiteX2" fmla="*/ 9342 w 513811"/>
                  <a:gd name="connsiteY2" fmla="*/ 529948 h 996199"/>
                  <a:gd name="connsiteX3" fmla="*/ 201703 w 513811"/>
                  <a:gd name="connsiteY3" fmla="*/ 33122 h 996199"/>
                  <a:gd name="connsiteX4" fmla="*/ 248838 w 513811"/>
                  <a:gd name="connsiteY4" fmla="*/ 0 h 996199"/>
                  <a:gd name="connsiteX5" fmla="*/ 513812 w 513811"/>
                  <a:gd name="connsiteY5" fmla="*/ 0 h 996199"/>
                  <a:gd name="connsiteX6" fmla="*/ 308712 w 513811"/>
                  <a:gd name="connsiteY6" fmla="*/ 528674 h 996199"/>
                  <a:gd name="connsiteX7" fmla="*/ 317629 w 513811"/>
                  <a:gd name="connsiteY7" fmla="*/ 648421 h 996199"/>
                  <a:gd name="connsiteX8" fmla="*/ 511264 w 513811"/>
                  <a:gd name="connsiteY8" fmla="*/ 994926 h 996199"/>
                  <a:gd name="connsiteX9" fmla="*/ 211894 w 513811"/>
                  <a:gd name="connsiteY9" fmla="*/ 994926 h 99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3811" h="996199">
                    <a:moveTo>
                      <a:pt x="211894" y="996200"/>
                    </a:moveTo>
                    <a:lnTo>
                      <a:pt x="18260" y="649695"/>
                    </a:lnTo>
                    <a:cubicBezTo>
                      <a:pt x="-2123" y="612752"/>
                      <a:pt x="-5945" y="569439"/>
                      <a:pt x="9342" y="529948"/>
                    </a:cubicBezTo>
                    <a:lnTo>
                      <a:pt x="201703" y="33122"/>
                    </a:lnTo>
                    <a:cubicBezTo>
                      <a:pt x="209346" y="14013"/>
                      <a:pt x="228455" y="0"/>
                      <a:pt x="248838" y="0"/>
                    </a:cubicBezTo>
                    <a:lnTo>
                      <a:pt x="513812" y="0"/>
                    </a:lnTo>
                    <a:lnTo>
                      <a:pt x="308712" y="528674"/>
                    </a:lnTo>
                    <a:cubicBezTo>
                      <a:pt x="293425" y="568165"/>
                      <a:pt x="297247" y="611478"/>
                      <a:pt x="317629" y="648421"/>
                    </a:cubicBezTo>
                    <a:lnTo>
                      <a:pt x="511264" y="994926"/>
                    </a:lnTo>
                    <a:lnTo>
                      <a:pt x="211894" y="99492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8A8B4776-5D25-45AF-AB0D-450576860134}"/>
                  </a:ext>
                </a:extLst>
              </p:cNvPr>
              <p:cNvSpPr/>
              <p:nvPr/>
            </p:nvSpPr>
            <p:spPr>
              <a:xfrm>
                <a:off x="1232026" y="1620945"/>
                <a:ext cx="366886" cy="402556"/>
              </a:xfrm>
              <a:custGeom>
                <a:avLst/>
                <a:gdLst>
                  <a:gd name="connsiteX0" fmla="*/ 0 w 366886"/>
                  <a:gd name="connsiteY0" fmla="*/ 0 h 402556"/>
                  <a:gd name="connsiteX1" fmla="*/ 17835 w 366886"/>
                  <a:gd name="connsiteY1" fmla="*/ 56052 h 402556"/>
                  <a:gd name="connsiteX2" fmla="*/ 177074 w 366886"/>
                  <a:gd name="connsiteY2" fmla="*/ 340135 h 402556"/>
                  <a:gd name="connsiteX3" fmla="*/ 212744 w 366886"/>
                  <a:gd name="connsiteY3" fmla="*/ 402556 h 402556"/>
                  <a:gd name="connsiteX4" fmla="*/ 366887 w 366886"/>
                  <a:gd name="connsiteY4" fmla="*/ 402556 h 402556"/>
                  <a:gd name="connsiteX5" fmla="*/ 331217 w 366886"/>
                  <a:gd name="connsiteY5" fmla="*/ 340135 h 402556"/>
                  <a:gd name="connsiteX6" fmla="*/ 170704 w 366886"/>
                  <a:gd name="connsiteY6" fmla="*/ 56052 h 402556"/>
                  <a:gd name="connsiteX7" fmla="*/ 152870 w 366886"/>
                  <a:gd name="connsiteY7" fmla="*/ 0 h 402556"/>
                  <a:gd name="connsiteX8" fmla="*/ 0 w 366886"/>
                  <a:gd name="connsiteY8" fmla="*/ 0 h 402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6886" h="402556">
                    <a:moveTo>
                      <a:pt x="0" y="0"/>
                    </a:moveTo>
                    <a:cubicBezTo>
                      <a:pt x="1274" y="19109"/>
                      <a:pt x="7643" y="38217"/>
                      <a:pt x="17835" y="56052"/>
                    </a:cubicBezTo>
                    <a:lnTo>
                      <a:pt x="177074" y="340135"/>
                    </a:lnTo>
                    <a:lnTo>
                      <a:pt x="212744" y="402556"/>
                    </a:lnTo>
                    <a:lnTo>
                      <a:pt x="366887" y="402556"/>
                    </a:lnTo>
                    <a:lnTo>
                      <a:pt x="331217" y="340135"/>
                    </a:lnTo>
                    <a:lnTo>
                      <a:pt x="170704" y="56052"/>
                    </a:lnTo>
                    <a:cubicBezTo>
                      <a:pt x="160513" y="38217"/>
                      <a:pt x="155417" y="19109"/>
                      <a:pt x="1528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22EDF89D-0494-44F7-AD4A-393C64D91400}"/>
                  </a:ext>
                </a:extLst>
              </p:cNvPr>
              <p:cNvSpPr/>
              <p:nvPr/>
            </p:nvSpPr>
            <p:spPr>
              <a:xfrm>
                <a:off x="2707217" y="1620945"/>
                <a:ext cx="512113" cy="402556"/>
              </a:xfrm>
              <a:custGeom>
                <a:avLst/>
                <a:gdLst>
                  <a:gd name="connsiteX0" fmla="*/ 193635 w 512113"/>
                  <a:gd name="connsiteY0" fmla="*/ 56052 h 402556"/>
                  <a:gd name="connsiteX1" fmla="*/ 0 w 512113"/>
                  <a:gd name="connsiteY1" fmla="*/ 402556 h 402556"/>
                  <a:gd name="connsiteX2" fmla="*/ 300644 w 512113"/>
                  <a:gd name="connsiteY2" fmla="*/ 402556 h 402556"/>
                  <a:gd name="connsiteX3" fmla="*/ 494278 w 512113"/>
                  <a:gd name="connsiteY3" fmla="*/ 56052 h 402556"/>
                  <a:gd name="connsiteX4" fmla="*/ 512113 w 512113"/>
                  <a:gd name="connsiteY4" fmla="*/ 0 h 402556"/>
                  <a:gd name="connsiteX5" fmla="*/ 211470 w 512113"/>
                  <a:gd name="connsiteY5" fmla="*/ 0 h 402556"/>
                  <a:gd name="connsiteX6" fmla="*/ 193635 w 512113"/>
                  <a:gd name="connsiteY6" fmla="*/ 56052 h 402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2113" h="402556">
                    <a:moveTo>
                      <a:pt x="193635" y="56052"/>
                    </a:moveTo>
                    <a:lnTo>
                      <a:pt x="0" y="402556"/>
                    </a:lnTo>
                    <a:lnTo>
                      <a:pt x="300644" y="402556"/>
                    </a:lnTo>
                    <a:lnTo>
                      <a:pt x="494278" y="56052"/>
                    </a:lnTo>
                    <a:cubicBezTo>
                      <a:pt x="504470" y="38217"/>
                      <a:pt x="509565" y="19109"/>
                      <a:pt x="512113" y="0"/>
                    </a:cubicBezTo>
                    <a:lnTo>
                      <a:pt x="211470" y="0"/>
                    </a:lnTo>
                    <a:cubicBezTo>
                      <a:pt x="208922" y="19109"/>
                      <a:pt x="202552" y="38217"/>
                      <a:pt x="193635" y="5605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2AFF07D1-1C59-4E74-9B7B-A8343E063E2C}"/>
                  </a:ext>
                </a:extLst>
              </p:cNvPr>
              <p:cNvSpPr/>
              <p:nvPr/>
            </p:nvSpPr>
            <p:spPr>
              <a:xfrm>
                <a:off x="2707217" y="1622219"/>
                <a:ext cx="365613" cy="401282"/>
              </a:xfrm>
              <a:custGeom>
                <a:avLst/>
                <a:gdLst>
                  <a:gd name="connsiteX0" fmla="*/ 194909 w 365613"/>
                  <a:gd name="connsiteY0" fmla="*/ 53504 h 401282"/>
                  <a:gd name="connsiteX1" fmla="*/ 35670 w 365613"/>
                  <a:gd name="connsiteY1" fmla="*/ 338861 h 401282"/>
                  <a:gd name="connsiteX2" fmla="*/ 0 w 365613"/>
                  <a:gd name="connsiteY2" fmla="*/ 401282 h 401282"/>
                  <a:gd name="connsiteX3" fmla="*/ 154144 w 365613"/>
                  <a:gd name="connsiteY3" fmla="*/ 401282 h 401282"/>
                  <a:gd name="connsiteX4" fmla="*/ 189813 w 365613"/>
                  <a:gd name="connsiteY4" fmla="*/ 338861 h 401282"/>
                  <a:gd name="connsiteX5" fmla="*/ 349052 w 365613"/>
                  <a:gd name="connsiteY5" fmla="*/ 54778 h 401282"/>
                  <a:gd name="connsiteX6" fmla="*/ 365613 w 365613"/>
                  <a:gd name="connsiteY6" fmla="*/ 0 h 401282"/>
                  <a:gd name="connsiteX7" fmla="*/ 210196 w 365613"/>
                  <a:gd name="connsiteY7" fmla="*/ 0 h 401282"/>
                  <a:gd name="connsiteX8" fmla="*/ 194909 w 365613"/>
                  <a:gd name="connsiteY8" fmla="*/ 53504 h 401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5613" h="401282">
                    <a:moveTo>
                      <a:pt x="194909" y="53504"/>
                    </a:moveTo>
                    <a:lnTo>
                      <a:pt x="35670" y="338861"/>
                    </a:lnTo>
                    <a:lnTo>
                      <a:pt x="0" y="401282"/>
                    </a:lnTo>
                    <a:lnTo>
                      <a:pt x="154144" y="401282"/>
                    </a:lnTo>
                    <a:lnTo>
                      <a:pt x="189813" y="338861"/>
                    </a:lnTo>
                    <a:lnTo>
                      <a:pt x="349052" y="54778"/>
                    </a:lnTo>
                    <a:cubicBezTo>
                      <a:pt x="357970" y="38217"/>
                      <a:pt x="364339" y="19109"/>
                      <a:pt x="365613" y="0"/>
                    </a:cubicBezTo>
                    <a:lnTo>
                      <a:pt x="210196" y="0"/>
                    </a:lnTo>
                    <a:cubicBezTo>
                      <a:pt x="208922" y="17835"/>
                      <a:pt x="202552" y="38217"/>
                      <a:pt x="194909" y="5350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F16B6F08-E224-4E8B-BA2C-CD4F043A0A79}"/>
                  </a:ext>
                </a:extLst>
              </p:cNvPr>
              <p:cNvSpPr/>
              <p:nvPr/>
            </p:nvSpPr>
            <p:spPr>
              <a:xfrm>
                <a:off x="1347952" y="2023501"/>
                <a:ext cx="1749082" cy="63695"/>
              </a:xfrm>
              <a:custGeom>
                <a:avLst/>
                <a:gdLst>
                  <a:gd name="connsiteX0" fmla="*/ 1717235 w 1749082"/>
                  <a:gd name="connsiteY0" fmla="*/ 63696 h 63695"/>
                  <a:gd name="connsiteX1" fmla="*/ 31848 w 1749082"/>
                  <a:gd name="connsiteY1" fmla="*/ 63696 h 63695"/>
                  <a:gd name="connsiteX2" fmla="*/ 0 w 1749082"/>
                  <a:gd name="connsiteY2" fmla="*/ 31848 h 63695"/>
                  <a:gd name="connsiteX3" fmla="*/ 31848 w 1749082"/>
                  <a:gd name="connsiteY3" fmla="*/ 0 h 63695"/>
                  <a:gd name="connsiteX4" fmla="*/ 1717235 w 1749082"/>
                  <a:gd name="connsiteY4" fmla="*/ 0 h 63695"/>
                  <a:gd name="connsiteX5" fmla="*/ 1749083 w 1749082"/>
                  <a:gd name="connsiteY5" fmla="*/ 31848 h 63695"/>
                  <a:gd name="connsiteX6" fmla="*/ 1717235 w 1749082"/>
                  <a:gd name="connsiteY6" fmla="*/ 63696 h 6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9082" h="63695">
                    <a:moveTo>
                      <a:pt x="1717235" y="63696"/>
                    </a:moveTo>
                    <a:lnTo>
                      <a:pt x="31848" y="63696"/>
                    </a:lnTo>
                    <a:cubicBezTo>
                      <a:pt x="14013" y="63696"/>
                      <a:pt x="0" y="49683"/>
                      <a:pt x="0" y="31848"/>
                    </a:cubicBezTo>
                    <a:cubicBezTo>
                      <a:pt x="0" y="14013"/>
                      <a:pt x="14013" y="0"/>
                      <a:pt x="31848" y="0"/>
                    </a:cubicBezTo>
                    <a:lnTo>
                      <a:pt x="1717235" y="0"/>
                    </a:lnTo>
                    <a:cubicBezTo>
                      <a:pt x="1735070" y="0"/>
                      <a:pt x="1749083" y="14013"/>
                      <a:pt x="1749083" y="31848"/>
                    </a:cubicBezTo>
                    <a:cubicBezTo>
                      <a:pt x="1749083" y="49683"/>
                      <a:pt x="1735070" y="63696"/>
                      <a:pt x="1717235" y="63696"/>
                    </a:cubicBezTo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F46C5FE7-1464-44B5-9F60-E946B4C86D74}"/>
                  </a:ext>
                </a:extLst>
              </p:cNvPr>
              <p:cNvSpPr/>
              <p:nvPr/>
            </p:nvSpPr>
            <p:spPr>
              <a:xfrm>
                <a:off x="950491" y="2157262"/>
                <a:ext cx="1157986" cy="194908"/>
              </a:xfrm>
              <a:custGeom>
                <a:avLst/>
                <a:gdLst>
                  <a:gd name="connsiteX0" fmla="*/ 1157987 w 1157986"/>
                  <a:gd name="connsiteY0" fmla="*/ 68791 h 194908"/>
                  <a:gd name="connsiteX1" fmla="*/ 1157987 w 1157986"/>
                  <a:gd name="connsiteY1" fmla="*/ 194909 h 194908"/>
                  <a:gd name="connsiteX2" fmla="*/ 0 w 1157986"/>
                  <a:gd name="connsiteY2" fmla="*/ 194909 h 194908"/>
                  <a:gd name="connsiteX3" fmla="*/ 0 w 1157986"/>
                  <a:gd name="connsiteY3" fmla="*/ 68791 h 194908"/>
                  <a:gd name="connsiteX4" fmla="*/ 68791 w 1157986"/>
                  <a:gd name="connsiteY4" fmla="*/ 0 h 194908"/>
                  <a:gd name="connsiteX5" fmla="*/ 1089196 w 1157986"/>
                  <a:gd name="connsiteY5" fmla="*/ 0 h 194908"/>
                  <a:gd name="connsiteX6" fmla="*/ 1157987 w 1157986"/>
                  <a:gd name="connsiteY6" fmla="*/ 68791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7986" h="194908">
                    <a:moveTo>
                      <a:pt x="1157987" y="68791"/>
                    </a:moveTo>
                    <a:lnTo>
                      <a:pt x="1157987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1089196" y="0"/>
                    </a:lnTo>
                    <a:cubicBezTo>
                      <a:pt x="1127413" y="0"/>
                      <a:pt x="1157987" y="30574"/>
                      <a:pt x="1157987" y="687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7E79B3BC-BB15-4E22-B6B3-E7E2A3CE8063}"/>
                  </a:ext>
                </a:extLst>
              </p:cNvPr>
              <p:cNvSpPr/>
              <p:nvPr/>
            </p:nvSpPr>
            <p:spPr>
              <a:xfrm>
                <a:off x="950491" y="2157262"/>
                <a:ext cx="262426" cy="194908"/>
              </a:xfrm>
              <a:custGeom>
                <a:avLst/>
                <a:gdLst>
                  <a:gd name="connsiteX0" fmla="*/ 262426 w 262426"/>
                  <a:gd name="connsiteY0" fmla="*/ 0 h 194908"/>
                  <a:gd name="connsiteX1" fmla="*/ 193635 w 262426"/>
                  <a:gd name="connsiteY1" fmla="*/ 68791 h 194908"/>
                  <a:gd name="connsiteX2" fmla="*/ 193635 w 262426"/>
                  <a:gd name="connsiteY2" fmla="*/ 194909 h 194908"/>
                  <a:gd name="connsiteX3" fmla="*/ 0 w 262426"/>
                  <a:gd name="connsiteY3" fmla="*/ 194909 h 194908"/>
                  <a:gd name="connsiteX4" fmla="*/ 0 w 262426"/>
                  <a:gd name="connsiteY4" fmla="*/ 68791 h 194908"/>
                  <a:gd name="connsiteX5" fmla="*/ 68791 w 262426"/>
                  <a:gd name="connsiteY5" fmla="*/ 0 h 194908"/>
                  <a:gd name="connsiteX6" fmla="*/ 262426 w 262426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426" h="194908">
                    <a:moveTo>
                      <a:pt x="262426" y="0"/>
                    </a:moveTo>
                    <a:cubicBezTo>
                      <a:pt x="224209" y="0"/>
                      <a:pt x="193635" y="30574"/>
                      <a:pt x="193635" y="68791"/>
                    </a:cubicBezTo>
                    <a:lnTo>
                      <a:pt x="193635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262426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D2CC7407-657B-40A8-AB63-E0C3CB385758}"/>
                  </a:ext>
                </a:extLst>
              </p:cNvPr>
              <p:cNvSpPr/>
              <p:nvPr/>
            </p:nvSpPr>
            <p:spPr>
              <a:xfrm>
                <a:off x="1945417" y="2157262"/>
                <a:ext cx="164334" cy="194908"/>
              </a:xfrm>
              <a:custGeom>
                <a:avLst/>
                <a:gdLst>
                  <a:gd name="connsiteX0" fmla="*/ 0 w 164334"/>
                  <a:gd name="connsiteY0" fmla="*/ 0 h 194908"/>
                  <a:gd name="connsiteX1" fmla="*/ 68791 w 164334"/>
                  <a:gd name="connsiteY1" fmla="*/ 68791 h 194908"/>
                  <a:gd name="connsiteX2" fmla="*/ 68791 w 164334"/>
                  <a:gd name="connsiteY2" fmla="*/ 194909 h 194908"/>
                  <a:gd name="connsiteX3" fmla="*/ 164335 w 164334"/>
                  <a:gd name="connsiteY3" fmla="*/ 194909 h 194908"/>
                  <a:gd name="connsiteX4" fmla="*/ 164335 w 164334"/>
                  <a:gd name="connsiteY4" fmla="*/ 68791 h 194908"/>
                  <a:gd name="connsiteX5" fmla="*/ 95543 w 164334"/>
                  <a:gd name="connsiteY5" fmla="*/ 0 h 194908"/>
                  <a:gd name="connsiteX6" fmla="*/ 0 w 164334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334" h="194908">
                    <a:moveTo>
                      <a:pt x="0" y="0"/>
                    </a:moveTo>
                    <a:cubicBezTo>
                      <a:pt x="38217" y="0"/>
                      <a:pt x="68791" y="30574"/>
                      <a:pt x="68791" y="68791"/>
                    </a:cubicBezTo>
                    <a:lnTo>
                      <a:pt x="68791" y="194909"/>
                    </a:lnTo>
                    <a:lnTo>
                      <a:pt x="164335" y="194909"/>
                    </a:lnTo>
                    <a:lnTo>
                      <a:pt x="164335" y="68791"/>
                    </a:lnTo>
                    <a:cubicBezTo>
                      <a:pt x="164335" y="30574"/>
                      <a:pt x="133761" y="0"/>
                      <a:pt x="955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B4809824-450F-4526-B1E3-779DF095BF45}"/>
                  </a:ext>
                </a:extLst>
              </p:cNvPr>
              <p:cNvSpPr/>
              <p:nvPr/>
            </p:nvSpPr>
            <p:spPr>
              <a:xfrm>
                <a:off x="1361965" y="2087197"/>
                <a:ext cx="463704" cy="31847"/>
              </a:xfrm>
              <a:custGeom>
                <a:avLst/>
                <a:gdLst>
                  <a:gd name="connsiteX0" fmla="*/ 0 w 463704"/>
                  <a:gd name="connsiteY0" fmla="*/ 0 h 31847"/>
                  <a:gd name="connsiteX1" fmla="*/ 463704 w 463704"/>
                  <a:gd name="connsiteY1" fmla="*/ 0 h 31847"/>
                  <a:gd name="connsiteX2" fmla="*/ 463704 w 463704"/>
                  <a:gd name="connsiteY2" fmla="*/ 31848 h 31847"/>
                  <a:gd name="connsiteX3" fmla="*/ 0 w 463704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704" h="31847">
                    <a:moveTo>
                      <a:pt x="0" y="0"/>
                    </a:moveTo>
                    <a:lnTo>
                      <a:pt x="463704" y="0"/>
                    </a:lnTo>
                    <a:lnTo>
                      <a:pt x="463704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EF6976D7-3DBD-4B14-BD2C-24B5E7360835}"/>
                  </a:ext>
                </a:extLst>
              </p:cNvPr>
              <p:cNvSpPr/>
              <p:nvPr/>
            </p:nvSpPr>
            <p:spPr>
              <a:xfrm>
                <a:off x="1361965" y="2087197"/>
                <a:ext cx="114652" cy="31847"/>
              </a:xfrm>
              <a:custGeom>
                <a:avLst/>
                <a:gdLst>
                  <a:gd name="connsiteX0" fmla="*/ 0 w 114652"/>
                  <a:gd name="connsiteY0" fmla="*/ 0 h 31847"/>
                  <a:gd name="connsiteX1" fmla="*/ 114652 w 114652"/>
                  <a:gd name="connsiteY1" fmla="*/ 0 h 31847"/>
                  <a:gd name="connsiteX2" fmla="*/ 114652 w 114652"/>
                  <a:gd name="connsiteY2" fmla="*/ 31848 h 31847"/>
                  <a:gd name="connsiteX3" fmla="*/ 0 w 114652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2" h="31847">
                    <a:moveTo>
                      <a:pt x="0" y="0"/>
                    </a:moveTo>
                    <a:lnTo>
                      <a:pt x="114652" y="0"/>
                    </a:lnTo>
                    <a:lnTo>
                      <a:pt x="114652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87D5FA26-41B7-4F1C-A70B-83AF0222EE62}"/>
                  </a:ext>
                </a:extLst>
              </p:cNvPr>
              <p:cNvSpPr/>
              <p:nvPr/>
            </p:nvSpPr>
            <p:spPr>
              <a:xfrm>
                <a:off x="919917" y="2352171"/>
                <a:ext cx="1216655" cy="67517"/>
              </a:xfrm>
              <a:custGeom>
                <a:avLst/>
                <a:gdLst>
                  <a:gd name="connsiteX0" fmla="*/ 1180917 w 1216655"/>
                  <a:gd name="connsiteY0" fmla="*/ 0 h 67517"/>
                  <a:gd name="connsiteX1" fmla="*/ 36943 w 1216655"/>
                  <a:gd name="connsiteY1" fmla="*/ 0 h 67517"/>
                  <a:gd name="connsiteX2" fmla="*/ 0 w 1216655"/>
                  <a:gd name="connsiteY2" fmla="*/ 36943 h 67517"/>
                  <a:gd name="connsiteX3" fmla="*/ 0 w 1216655"/>
                  <a:gd name="connsiteY3" fmla="*/ 67517 h 67517"/>
                  <a:gd name="connsiteX4" fmla="*/ 1216587 w 1216655"/>
                  <a:gd name="connsiteY4" fmla="*/ 67517 h 67517"/>
                  <a:gd name="connsiteX5" fmla="*/ 1216587 w 1216655"/>
                  <a:gd name="connsiteY5" fmla="*/ 36943 h 67517"/>
                  <a:gd name="connsiteX6" fmla="*/ 1180917 w 1216655"/>
                  <a:gd name="connsiteY6" fmla="*/ 0 h 67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6655" h="67517">
                    <a:moveTo>
                      <a:pt x="1180917" y="0"/>
                    </a:moveTo>
                    <a:lnTo>
                      <a:pt x="36943" y="0"/>
                    </a:lnTo>
                    <a:cubicBezTo>
                      <a:pt x="16561" y="0"/>
                      <a:pt x="0" y="16561"/>
                      <a:pt x="0" y="36943"/>
                    </a:cubicBezTo>
                    <a:lnTo>
                      <a:pt x="0" y="67517"/>
                    </a:lnTo>
                    <a:lnTo>
                      <a:pt x="1216587" y="67517"/>
                    </a:lnTo>
                    <a:lnTo>
                      <a:pt x="1216587" y="36943"/>
                    </a:lnTo>
                    <a:cubicBezTo>
                      <a:pt x="1217861" y="16561"/>
                      <a:pt x="1201300" y="0"/>
                      <a:pt x="1180917" y="0"/>
                    </a:cubicBezTo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339A2DC5-80EC-411E-B005-EABC1E8FA16D}"/>
                  </a:ext>
                </a:extLst>
              </p:cNvPr>
              <p:cNvSpPr/>
              <p:nvPr/>
            </p:nvSpPr>
            <p:spPr>
              <a:xfrm>
                <a:off x="2305934" y="2157262"/>
                <a:ext cx="1157986" cy="194908"/>
              </a:xfrm>
              <a:custGeom>
                <a:avLst/>
                <a:gdLst>
                  <a:gd name="connsiteX0" fmla="*/ 1157987 w 1157986"/>
                  <a:gd name="connsiteY0" fmla="*/ 68791 h 194908"/>
                  <a:gd name="connsiteX1" fmla="*/ 1157987 w 1157986"/>
                  <a:gd name="connsiteY1" fmla="*/ 194909 h 194908"/>
                  <a:gd name="connsiteX2" fmla="*/ 0 w 1157986"/>
                  <a:gd name="connsiteY2" fmla="*/ 194909 h 194908"/>
                  <a:gd name="connsiteX3" fmla="*/ 0 w 1157986"/>
                  <a:gd name="connsiteY3" fmla="*/ 68791 h 194908"/>
                  <a:gd name="connsiteX4" fmla="*/ 68791 w 1157986"/>
                  <a:gd name="connsiteY4" fmla="*/ 0 h 194908"/>
                  <a:gd name="connsiteX5" fmla="*/ 1090470 w 1157986"/>
                  <a:gd name="connsiteY5" fmla="*/ 0 h 194908"/>
                  <a:gd name="connsiteX6" fmla="*/ 1157987 w 1157986"/>
                  <a:gd name="connsiteY6" fmla="*/ 68791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7986" h="194908">
                    <a:moveTo>
                      <a:pt x="1157987" y="68791"/>
                    </a:moveTo>
                    <a:lnTo>
                      <a:pt x="1157987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1090470" y="0"/>
                    </a:lnTo>
                    <a:cubicBezTo>
                      <a:pt x="1127413" y="0"/>
                      <a:pt x="1157987" y="30574"/>
                      <a:pt x="1157987" y="687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FB2FD548-79BA-4F5E-B098-3C8CFED3BE0A}"/>
                  </a:ext>
                </a:extLst>
              </p:cNvPr>
              <p:cNvSpPr/>
              <p:nvPr/>
            </p:nvSpPr>
            <p:spPr>
              <a:xfrm>
                <a:off x="2305934" y="2157262"/>
                <a:ext cx="262426" cy="194908"/>
              </a:xfrm>
              <a:custGeom>
                <a:avLst/>
                <a:gdLst>
                  <a:gd name="connsiteX0" fmla="*/ 262426 w 262426"/>
                  <a:gd name="connsiteY0" fmla="*/ 0 h 194908"/>
                  <a:gd name="connsiteX1" fmla="*/ 193635 w 262426"/>
                  <a:gd name="connsiteY1" fmla="*/ 68791 h 194908"/>
                  <a:gd name="connsiteX2" fmla="*/ 193635 w 262426"/>
                  <a:gd name="connsiteY2" fmla="*/ 194909 h 194908"/>
                  <a:gd name="connsiteX3" fmla="*/ 0 w 262426"/>
                  <a:gd name="connsiteY3" fmla="*/ 194909 h 194908"/>
                  <a:gd name="connsiteX4" fmla="*/ 0 w 262426"/>
                  <a:gd name="connsiteY4" fmla="*/ 68791 h 194908"/>
                  <a:gd name="connsiteX5" fmla="*/ 68791 w 262426"/>
                  <a:gd name="connsiteY5" fmla="*/ 0 h 194908"/>
                  <a:gd name="connsiteX6" fmla="*/ 262426 w 262426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426" h="194908">
                    <a:moveTo>
                      <a:pt x="262426" y="0"/>
                    </a:moveTo>
                    <a:cubicBezTo>
                      <a:pt x="224209" y="0"/>
                      <a:pt x="193635" y="30574"/>
                      <a:pt x="193635" y="68791"/>
                    </a:cubicBezTo>
                    <a:lnTo>
                      <a:pt x="193635" y="194909"/>
                    </a:lnTo>
                    <a:lnTo>
                      <a:pt x="0" y="194909"/>
                    </a:lnTo>
                    <a:lnTo>
                      <a:pt x="0" y="68791"/>
                    </a:lnTo>
                    <a:cubicBezTo>
                      <a:pt x="0" y="30574"/>
                      <a:pt x="30574" y="0"/>
                      <a:pt x="68791" y="0"/>
                    </a:cubicBezTo>
                    <a:lnTo>
                      <a:pt x="262426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56BC02BE-0A23-4AFE-8D2C-8D433F672234}"/>
                  </a:ext>
                </a:extLst>
              </p:cNvPr>
              <p:cNvSpPr/>
              <p:nvPr/>
            </p:nvSpPr>
            <p:spPr>
              <a:xfrm>
                <a:off x="3300860" y="2157262"/>
                <a:ext cx="164334" cy="194908"/>
              </a:xfrm>
              <a:custGeom>
                <a:avLst/>
                <a:gdLst>
                  <a:gd name="connsiteX0" fmla="*/ 0 w 164334"/>
                  <a:gd name="connsiteY0" fmla="*/ 0 h 194908"/>
                  <a:gd name="connsiteX1" fmla="*/ 68791 w 164334"/>
                  <a:gd name="connsiteY1" fmla="*/ 68791 h 194908"/>
                  <a:gd name="connsiteX2" fmla="*/ 68791 w 164334"/>
                  <a:gd name="connsiteY2" fmla="*/ 194909 h 194908"/>
                  <a:gd name="connsiteX3" fmla="*/ 164335 w 164334"/>
                  <a:gd name="connsiteY3" fmla="*/ 194909 h 194908"/>
                  <a:gd name="connsiteX4" fmla="*/ 164335 w 164334"/>
                  <a:gd name="connsiteY4" fmla="*/ 68791 h 194908"/>
                  <a:gd name="connsiteX5" fmla="*/ 95543 w 164334"/>
                  <a:gd name="connsiteY5" fmla="*/ 0 h 194908"/>
                  <a:gd name="connsiteX6" fmla="*/ 0 w 164334"/>
                  <a:gd name="connsiteY6" fmla="*/ 0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334" h="194908">
                    <a:moveTo>
                      <a:pt x="0" y="0"/>
                    </a:moveTo>
                    <a:cubicBezTo>
                      <a:pt x="38217" y="0"/>
                      <a:pt x="68791" y="30574"/>
                      <a:pt x="68791" y="68791"/>
                    </a:cubicBezTo>
                    <a:lnTo>
                      <a:pt x="68791" y="194909"/>
                    </a:lnTo>
                    <a:lnTo>
                      <a:pt x="164335" y="194909"/>
                    </a:lnTo>
                    <a:lnTo>
                      <a:pt x="164335" y="68791"/>
                    </a:lnTo>
                    <a:cubicBezTo>
                      <a:pt x="164335" y="30574"/>
                      <a:pt x="133761" y="0"/>
                      <a:pt x="955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8FAF85BE-B504-4E4D-888F-5F99545AFE01}"/>
                  </a:ext>
                </a:extLst>
              </p:cNvPr>
              <p:cNvSpPr/>
              <p:nvPr/>
            </p:nvSpPr>
            <p:spPr>
              <a:xfrm>
                <a:off x="2590017" y="2087197"/>
                <a:ext cx="463704" cy="31847"/>
              </a:xfrm>
              <a:custGeom>
                <a:avLst/>
                <a:gdLst>
                  <a:gd name="connsiteX0" fmla="*/ 0 w 463704"/>
                  <a:gd name="connsiteY0" fmla="*/ 0 h 31847"/>
                  <a:gd name="connsiteX1" fmla="*/ 463704 w 463704"/>
                  <a:gd name="connsiteY1" fmla="*/ 0 h 31847"/>
                  <a:gd name="connsiteX2" fmla="*/ 463704 w 463704"/>
                  <a:gd name="connsiteY2" fmla="*/ 31848 h 31847"/>
                  <a:gd name="connsiteX3" fmla="*/ 0 w 463704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704" h="31847">
                    <a:moveTo>
                      <a:pt x="0" y="0"/>
                    </a:moveTo>
                    <a:lnTo>
                      <a:pt x="463704" y="0"/>
                    </a:lnTo>
                    <a:lnTo>
                      <a:pt x="463704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6B8B370C-8010-4B1D-ABC4-B3D488B5C931}"/>
                  </a:ext>
                </a:extLst>
              </p:cNvPr>
              <p:cNvSpPr/>
              <p:nvPr/>
            </p:nvSpPr>
            <p:spPr>
              <a:xfrm>
                <a:off x="2590017" y="2087197"/>
                <a:ext cx="114652" cy="31847"/>
              </a:xfrm>
              <a:custGeom>
                <a:avLst/>
                <a:gdLst>
                  <a:gd name="connsiteX0" fmla="*/ 0 w 114652"/>
                  <a:gd name="connsiteY0" fmla="*/ 0 h 31847"/>
                  <a:gd name="connsiteX1" fmla="*/ 114652 w 114652"/>
                  <a:gd name="connsiteY1" fmla="*/ 0 h 31847"/>
                  <a:gd name="connsiteX2" fmla="*/ 114652 w 114652"/>
                  <a:gd name="connsiteY2" fmla="*/ 31848 h 31847"/>
                  <a:gd name="connsiteX3" fmla="*/ 0 w 114652"/>
                  <a:gd name="connsiteY3" fmla="*/ 31848 h 3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2" h="31847">
                    <a:moveTo>
                      <a:pt x="0" y="0"/>
                    </a:moveTo>
                    <a:lnTo>
                      <a:pt x="114652" y="0"/>
                    </a:lnTo>
                    <a:lnTo>
                      <a:pt x="114652" y="31848"/>
                    </a:lnTo>
                    <a:lnTo>
                      <a:pt x="0" y="31848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C52C9F2B-A669-4FAA-88B8-10D34108AB3F}"/>
                  </a:ext>
                </a:extLst>
              </p:cNvPr>
              <p:cNvSpPr/>
              <p:nvPr/>
            </p:nvSpPr>
            <p:spPr>
              <a:xfrm>
                <a:off x="2276634" y="2352171"/>
                <a:ext cx="1216586" cy="67517"/>
              </a:xfrm>
              <a:custGeom>
                <a:avLst/>
                <a:gdLst>
                  <a:gd name="connsiteX0" fmla="*/ 1180917 w 1216586"/>
                  <a:gd name="connsiteY0" fmla="*/ 0 h 67517"/>
                  <a:gd name="connsiteX1" fmla="*/ 36943 w 1216586"/>
                  <a:gd name="connsiteY1" fmla="*/ 0 h 67517"/>
                  <a:gd name="connsiteX2" fmla="*/ 0 w 1216586"/>
                  <a:gd name="connsiteY2" fmla="*/ 36943 h 67517"/>
                  <a:gd name="connsiteX3" fmla="*/ 0 w 1216586"/>
                  <a:gd name="connsiteY3" fmla="*/ 67517 h 67517"/>
                  <a:gd name="connsiteX4" fmla="*/ 1216587 w 1216586"/>
                  <a:gd name="connsiteY4" fmla="*/ 67517 h 67517"/>
                  <a:gd name="connsiteX5" fmla="*/ 1216587 w 1216586"/>
                  <a:gd name="connsiteY5" fmla="*/ 36943 h 67517"/>
                  <a:gd name="connsiteX6" fmla="*/ 1180917 w 1216586"/>
                  <a:gd name="connsiteY6" fmla="*/ 0 h 67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6586" h="67517">
                    <a:moveTo>
                      <a:pt x="1180917" y="0"/>
                    </a:moveTo>
                    <a:lnTo>
                      <a:pt x="36943" y="0"/>
                    </a:lnTo>
                    <a:cubicBezTo>
                      <a:pt x="16561" y="0"/>
                      <a:pt x="0" y="16561"/>
                      <a:pt x="0" y="36943"/>
                    </a:cubicBezTo>
                    <a:lnTo>
                      <a:pt x="0" y="67517"/>
                    </a:lnTo>
                    <a:lnTo>
                      <a:pt x="1216587" y="67517"/>
                    </a:lnTo>
                    <a:lnTo>
                      <a:pt x="1216587" y="36943"/>
                    </a:lnTo>
                    <a:cubicBezTo>
                      <a:pt x="1216587" y="16561"/>
                      <a:pt x="1201300" y="0"/>
                      <a:pt x="1180917" y="0"/>
                    </a:cubicBezTo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DEA3A398-5CCF-4DC9-B5C9-34681820D313}"/>
                  </a:ext>
                </a:extLst>
              </p:cNvPr>
              <p:cNvSpPr/>
              <p:nvPr/>
            </p:nvSpPr>
            <p:spPr>
              <a:xfrm>
                <a:off x="1471521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7C1AB492-B883-4BDC-956D-223A20E09D4B}"/>
                  </a:ext>
                </a:extLst>
              </p:cNvPr>
              <p:cNvSpPr/>
              <p:nvPr/>
            </p:nvSpPr>
            <p:spPr>
              <a:xfrm>
                <a:off x="1535217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29B2A22A-5C4D-4181-8091-8AD70788B3DE}"/>
                  </a:ext>
                </a:extLst>
              </p:cNvPr>
              <p:cNvSpPr/>
              <p:nvPr/>
            </p:nvSpPr>
            <p:spPr>
              <a:xfrm>
                <a:off x="2886839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10DE0E6B-2A82-4EFC-8584-DDC595D34BA6}"/>
                  </a:ext>
                </a:extLst>
              </p:cNvPr>
              <p:cNvSpPr/>
              <p:nvPr/>
            </p:nvSpPr>
            <p:spPr>
              <a:xfrm>
                <a:off x="2950534" y="2119045"/>
                <a:ext cx="33121" cy="38217"/>
              </a:xfrm>
              <a:custGeom>
                <a:avLst/>
                <a:gdLst>
                  <a:gd name="connsiteX0" fmla="*/ 0 w 33121"/>
                  <a:gd name="connsiteY0" fmla="*/ 0 h 38217"/>
                  <a:gd name="connsiteX1" fmla="*/ 33122 w 33121"/>
                  <a:gd name="connsiteY1" fmla="*/ 0 h 38217"/>
                  <a:gd name="connsiteX2" fmla="*/ 33122 w 33121"/>
                  <a:gd name="connsiteY2" fmla="*/ 38217 h 38217"/>
                  <a:gd name="connsiteX3" fmla="*/ 0 w 33121"/>
                  <a:gd name="connsiteY3" fmla="*/ 38217 h 3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21" h="38217">
                    <a:moveTo>
                      <a:pt x="0" y="0"/>
                    </a:moveTo>
                    <a:lnTo>
                      <a:pt x="33122" y="0"/>
                    </a:lnTo>
                    <a:lnTo>
                      <a:pt x="33122" y="38217"/>
                    </a:lnTo>
                    <a:lnTo>
                      <a:pt x="0" y="382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3677FEE7-7D31-46BE-B315-0636AA04B89D}"/>
                  </a:ext>
                </a:extLst>
              </p:cNvPr>
              <p:cNvSpPr/>
              <p:nvPr/>
            </p:nvSpPr>
            <p:spPr>
              <a:xfrm>
                <a:off x="1077882" y="1980188"/>
                <a:ext cx="234400" cy="175799"/>
              </a:xfrm>
              <a:custGeom>
                <a:avLst/>
                <a:gdLst>
                  <a:gd name="connsiteX0" fmla="*/ 40765 w 234400"/>
                  <a:gd name="connsiteY0" fmla="*/ 91722 h 175799"/>
                  <a:gd name="connsiteX1" fmla="*/ 135035 w 234400"/>
                  <a:gd name="connsiteY1" fmla="*/ 0 h 175799"/>
                  <a:gd name="connsiteX2" fmla="*/ 234400 w 234400"/>
                  <a:gd name="connsiteY2" fmla="*/ 175800 h 175799"/>
                  <a:gd name="connsiteX3" fmla="*/ 0 w 234400"/>
                  <a:gd name="connsiteY3" fmla="*/ 175800 h 175799"/>
                  <a:gd name="connsiteX4" fmla="*/ 40765 w 234400"/>
                  <a:gd name="connsiteY4" fmla="*/ 91722 h 17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400" h="175799">
                    <a:moveTo>
                      <a:pt x="40765" y="91722"/>
                    </a:moveTo>
                    <a:cubicBezTo>
                      <a:pt x="81530" y="29300"/>
                      <a:pt x="135035" y="0"/>
                      <a:pt x="135035" y="0"/>
                    </a:cubicBezTo>
                    <a:lnTo>
                      <a:pt x="234400" y="175800"/>
                    </a:lnTo>
                    <a:lnTo>
                      <a:pt x="0" y="175800"/>
                    </a:lnTo>
                    <a:cubicBezTo>
                      <a:pt x="2548" y="165609"/>
                      <a:pt x="10191" y="137582"/>
                      <a:pt x="40765" y="9172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C3C61D61-D481-4112-A919-F47906FBCB43}"/>
                  </a:ext>
                </a:extLst>
              </p:cNvPr>
              <p:cNvSpPr/>
              <p:nvPr/>
            </p:nvSpPr>
            <p:spPr>
              <a:xfrm>
                <a:off x="1128839" y="2019679"/>
                <a:ext cx="183443" cy="137582"/>
              </a:xfrm>
              <a:custGeom>
                <a:avLst/>
                <a:gdLst>
                  <a:gd name="connsiteX0" fmla="*/ 31848 w 183443"/>
                  <a:gd name="connsiteY0" fmla="*/ 71339 h 137582"/>
                  <a:gd name="connsiteX1" fmla="*/ 105735 w 183443"/>
                  <a:gd name="connsiteY1" fmla="*/ 0 h 137582"/>
                  <a:gd name="connsiteX2" fmla="*/ 183444 w 183443"/>
                  <a:gd name="connsiteY2" fmla="*/ 137583 h 137582"/>
                  <a:gd name="connsiteX3" fmla="*/ 0 w 183443"/>
                  <a:gd name="connsiteY3" fmla="*/ 137583 h 137582"/>
                  <a:gd name="connsiteX4" fmla="*/ 31848 w 183443"/>
                  <a:gd name="connsiteY4" fmla="*/ 71339 h 137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43" h="137582">
                    <a:moveTo>
                      <a:pt x="31848" y="71339"/>
                    </a:moveTo>
                    <a:cubicBezTo>
                      <a:pt x="63696" y="22930"/>
                      <a:pt x="105735" y="0"/>
                      <a:pt x="105735" y="0"/>
                    </a:cubicBezTo>
                    <a:lnTo>
                      <a:pt x="183444" y="137583"/>
                    </a:lnTo>
                    <a:lnTo>
                      <a:pt x="0" y="137583"/>
                    </a:lnTo>
                    <a:cubicBezTo>
                      <a:pt x="2548" y="128665"/>
                      <a:pt x="8917" y="107009"/>
                      <a:pt x="31848" y="713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7E0F6678-0C62-4F98-9116-A906D524EE7E}"/>
                  </a:ext>
                </a:extLst>
              </p:cNvPr>
              <p:cNvSpPr/>
              <p:nvPr/>
            </p:nvSpPr>
            <p:spPr>
              <a:xfrm>
                <a:off x="3150539" y="1980188"/>
                <a:ext cx="234400" cy="175799"/>
              </a:xfrm>
              <a:custGeom>
                <a:avLst/>
                <a:gdLst>
                  <a:gd name="connsiteX0" fmla="*/ 193635 w 234400"/>
                  <a:gd name="connsiteY0" fmla="*/ 91722 h 175799"/>
                  <a:gd name="connsiteX1" fmla="*/ 99365 w 234400"/>
                  <a:gd name="connsiteY1" fmla="*/ 0 h 175799"/>
                  <a:gd name="connsiteX2" fmla="*/ 0 w 234400"/>
                  <a:gd name="connsiteY2" fmla="*/ 175800 h 175799"/>
                  <a:gd name="connsiteX3" fmla="*/ 234400 w 234400"/>
                  <a:gd name="connsiteY3" fmla="*/ 175800 h 175799"/>
                  <a:gd name="connsiteX4" fmla="*/ 193635 w 234400"/>
                  <a:gd name="connsiteY4" fmla="*/ 91722 h 17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400" h="175799">
                    <a:moveTo>
                      <a:pt x="193635" y="91722"/>
                    </a:moveTo>
                    <a:cubicBezTo>
                      <a:pt x="152870" y="29300"/>
                      <a:pt x="99365" y="0"/>
                      <a:pt x="99365" y="0"/>
                    </a:cubicBezTo>
                    <a:lnTo>
                      <a:pt x="0" y="175800"/>
                    </a:lnTo>
                    <a:lnTo>
                      <a:pt x="234400" y="175800"/>
                    </a:lnTo>
                    <a:cubicBezTo>
                      <a:pt x="231852" y="165609"/>
                      <a:pt x="224209" y="137582"/>
                      <a:pt x="193635" y="9172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E40DADA4-450B-4E5A-B09A-FEFC30372BA0}"/>
                  </a:ext>
                </a:extLst>
              </p:cNvPr>
              <p:cNvSpPr/>
              <p:nvPr/>
            </p:nvSpPr>
            <p:spPr>
              <a:xfrm>
                <a:off x="3150539" y="2019679"/>
                <a:ext cx="183443" cy="137582"/>
              </a:xfrm>
              <a:custGeom>
                <a:avLst/>
                <a:gdLst>
                  <a:gd name="connsiteX0" fmla="*/ 151596 w 183443"/>
                  <a:gd name="connsiteY0" fmla="*/ 71339 h 137582"/>
                  <a:gd name="connsiteX1" fmla="*/ 77709 w 183443"/>
                  <a:gd name="connsiteY1" fmla="*/ 0 h 137582"/>
                  <a:gd name="connsiteX2" fmla="*/ 0 w 183443"/>
                  <a:gd name="connsiteY2" fmla="*/ 137583 h 137582"/>
                  <a:gd name="connsiteX3" fmla="*/ 183444 w 183443"/>
                  <a:gd name="connsiteY3" fmla="*/ 137583 h 137582"/>
                  <a:gd name="connsiteX4" fmla="*/ 151596 w 183443"/>
                  <a:gd name="connsiteY4" fmla="*/ 71339 h 137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443" h="137582">
                    <a:moveTo>
                      <a:pt x="151596" y="71339"/>
                    </a:moveTo>
                    <a:cubicBezTo>
                      <a:pt x="119748" y="22930"/>
                      <a:pt x="77709" y="0"/>
                      <a:pt x="77709" y="0"/>
                    </a:cubicBezTo>
                    <a:lnTo>
                      <a:pt x="0" y="137583"/>
                    </a:lnTo>
                    <a:lnTo>
                      <a:pt x="183444" y="137583"/>
                    </a:lnTo>
                    <a:cubicBezTo>
                      <a:pt x="180896" y="128665"/>
                      <a:pt x="174526" y="107009"/>
                      <a:pt x="151596" y="7133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5D341857-C9F8-471F-8AFF-D5E34EFA3699}"/>
                  </a:ext>
                </a:extLst>
              </p:cNvPr>
              <p:cNvSpPr/>
              <p:nvPr/>
            </p:nvSpPr>
            <p:spPr>
              <a:xfrm>
                <a:off x="1946691" y="1764897"/>
                <a:ext cx="90447" cy="257330"/>
              </a:xfrm>
              <a:custGeom>
                <a:avLst/>
                <a:gdLst>
                  <a:gd name="connsiteX0" fmla="*/ 90448 w 90447"/>
                  <a:gd name="connsiteY0" fmla="*/ 0 h 257330"/>
                  <a:gd name="connsiteX1" fmla="*/ 0 w 90447"/>
                  <a:gd name="connsiteY1" fmla="*/ 0 h 257330"/>
                  <a:gd name="connsiteX2" fmla="*/ 0 w 90447"/>
                  <a:gd name="connsiteY2" fmla="*/ 257330 h 257330"/>
                  <a:gd name="connsiteX3" fmla="*/ 90448 w 90447"/>
                  <a:gd name="connsiteY3" fmla="*/ 257330 h 257330"/>
                  <a:gd name="connsiteX4" fmla="*/ 90448 w 90447"/>
                  <a:gd name="connsiteY4" fmla="*/ 0 h 25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447" h="257330">
                    <a:moveTo>
                      <a:pt x="90448" y="0"/>
                    </a:moveTo>
                    <a:lnTo>
                      <a:pt x="0" y="0"/>
                    </a:lnTo>
                    <a:lnTo>
                      <a:pt x="0" y="257330"/>
                    </a:lnTo>
                    <a:lnTo>
                      <a:pt x="90448" y="257330"/>
                    </a:lnTo>
                    <a:lnTo>
                      <a:pt x="90448" y="0"/>
                    </a:lnTo>
                  </a:path>
                </a:pathLst>
              </a:custGeom>
              <a:solidFill>
                <a:srgbClr val="5A595C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0CA39726-CC7C-4E8C-BCE3-E2333AE10E66}"/>
                  </a:ext>
                </a:extLst>
              </p:cNvPr>
              <p:cNvSpPr/>
              <p:nvPr/>
            </p:nvSpPr>
            <p:spPr>
              <a:xfrm>
                <a:off x="1946691" y="2022227"/>
                <a:ext cx="90447" cy="12739"/>
              </a:xfrm>
              <a:custGeom>
                <a:avLst/>
                <a:gdLst>
                  <a:gd name="connsiteX0" fmla="*/ 90448 w 90447"/>
                  <a:gd name="connsiteY0" fmla="*/ 0 h 12739"/>
                  <a:gd name="connsiteX1" fmla="*/ 0 w 90447"/>
                  <a:gd name="connsiteY1" fmla="*/ 0 h 12739"/>
                  <a:gd name="connsiteX2" fmla="*/ 0 w 90447"/>
                  <a:gd name="connsiteY2" fmla="*/ 0 h 12739"/>
                  <a:gd name="connsiteX3" fmla="*/ 90448 w 90447"/>
                  <a:gd name="connsiteY3" fmla="*/ 0 h 12739"/>
                  <a:gd name="connsiteX4" fmla="*/ 90448 w 90447"/>
                  <a:gd name="connsiteY4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447" h="12739">
                    <a:moveTo>
                      <a:pt x="90448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0448" y="0"/>
                    </a:lnTo>
                    <a:lnTo>
                      <a:pt x="90448" y="0"/>
                    </a:lnTo>
                  </a:path>
                </a:pathLst>
              </a:custGeom>
              <a:solidFill>
                <a:srgbClr val="4E484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2CACB00A-B319-4CA4-8B5C-DA496AA23A7D}"/>
                  </a:ext>
                </a:extLst>
              </p:cNvPr>
              <p:cNvSpPr/>
              <p:nvPr/>
            </p:nvSpPr>
            <p:spPr>
              <a:xfrm>
                <a:off x="2068987" y="1764897"/>
                <a:ext cx="28026" cy="257330"/>
              </a:xfrm>
              <a:custGeom>
                <a:avLst/>
                <a:gdLst>
                  <a:gd name="connsiteX0" fmla="*/ 28026 w 28026"/>
                  <a:gd name="connsiteY0" fmla="*/ 0 h 257330"/>
                  <a:gd name="connsiteX1" fmla="*/ 0 w 28026"/>
                  <a:gd name="connsiteY1" fmla="*/ 0 h 257330"/>
                  <a:gd name="connsiteX2" fmla="*/ 0 w 28026"/>
                  <a:gd name="connsiteY2" fmla="*/ 257330 h 257330"/>
                  <a:gd name="connsiteX3" fmla="*/ 28026 w 28026"/>
                  <a:gd name="connsiteY3" fmla="*/ 257330 h 257330"/>
                  <a:gd name="connsiteX4" fmla="*/ 28026 w 28026"/>
                  <a:gd name="connsiteY4" fmla="*/ 0 h 25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257330">
                    <a:moveTo>
                      <a:pt x="28026" y="0"/>
                    </a:moveTo>
                    <a:lnTo>
                      <a:pt x="0" y="0"/>
                    </a:lnTo>
                    <a:lnTo>
                      <a:pt x="0" y="257330"/>
                    </a:lnTo>
                    <a:lnTo>
                      <a:pt x="28026" y="257330"/>
                    </a:lnTo>
                    <a:lnTo>
                      <a:pt x="28026" y="0"/>
                    </a:lnTo>
                  </a:path>
                </a:pathLst>
              </a:custGeom>
              <a:solidFill>
                <a:srgbClr val="535254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DF6D07B1-C474-4A58-A816-7EA82A4C0C4B}"/>
                  </a:ext>
                </a:extLst>
              </p:cNvPr>
              <p:cNvSpPr/>
              <p:nvPr/>
            </p:nvSpPr>
            <p:spPr>
              <a:xfrm>
                <a:off x="2068987" y="2022227"/>
                <a:ext cx="28026" cy="12739"/>
              </a:xfrm>
              <a:custGeom>
                <a:avLst/>
                <a:gdLst>
                  <a:gd name="connsiteX0" fmla="*/ 28026 w 28026"/>
                  <a:gd name="connsiteY0" fmla="*/ 0 h 12739"/>
                  <a:gd name="connsiteX1" fmla="*/ 0 w 28026"/>
                  <a:gd name="connsiteY1" fmla="*/ 0 h 12739"/>
                  <a:gd name="connsiteX2" fmla="*/ 0 w 28026"/>
                  <a:gd name="connsiteY2" fmla="*/ 0 h 12739"/>
                  <a:gd name="connsiteX3" fmla="*/ 28026 w 28026"/>
                  <a:gd name="connsiteY3" fmla="*/ 0 h 12739"/>
                  <a:gd name="connsiteX4" fmla="*/ 28026 w 28026"/>
                  <a:gd name="connsiteY4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6" h="12739">
                    <a:moveTo>
                      <a:pt x="2802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8026" y="0"/>
                    </a:lnTo>
                    <a:lnTo>
                      <a:pt x="28026" y="0"/>
                    </a:lnTo>
                  </a:path>
                </a:pathLst>
              </a:custGeom>
              <a:solidFill>
                <a:srgbClr val="464041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FDB7904-5717-4EA6-BC1A-103D1D501A5A}"/>
                  </a:ext>
                </a:extLst>
              </p:cNvPr>
              <p:cNvSpPr/>
              <p:nvPr/>
            </p:nvSpPr>
            <p:spPr>
              <a:xfrm>
                <a:off x="2279182" y="2419688"/>
                <a:ext cx="1212765" cy="146499"/>
              </a:xfrm>
              <a:custGeom>
                <a:avLst/>
                <a:gdLst>
                  <a:gd name="connsiteX0" fmla="*/ 1212765 w 1212765"/>
                  <a:gd name="connsiteY0" fmla="*/ 0 h 146499"/>
                  <a:gd name="connsiteX1" fmla="*/ 0 w 1212765"/>
                  <a:gd name="connsiteY1" fmla="*/ 0 h 146499"/>
                  <a:gd name="connsiteX2" fmla="*/ 0 w 1212765"/>
                  <a:gd name="connsiteY2" fmla="*/ 146500 h 146499"/>
                  <a:gd name="connsiteX3" fmla="*/ 1212765 w 1212765"/>
                  <a:gd name="connsiteY3" fmla="*/ 146500 h 146499"/>
                  <a:gd name="connsiteX4" fmla="*/ 1212765 w 1212765"/>
                  <a:gd name="connsiteY4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65" h="146499">
                    <a:moveTo>
                      <a:pt x="1212765" y="0"/>
                    </a:moveTo>
                    <a:lnTo>
                      <a:pt x="0" y="0"/>
                    </a:lnTo>
                    <a:lnTo>
                      <a:pt x="0" y="146500"/>
                    </a:lnTo>
                    <a:lnTo>
                      <a:pt x="1212765" y="146500"/>
                    </a:lnTo>
                    <a:lnTo>
                      <a:pt x="1212765" y="0"/>
                    </a:lnTo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5A73988F-7826-4D63-B3FA-3AB813D7E311}"/>
                  </a:ext>
                </a:extLst>
              </p:cNvPr>
              <p:cNvSpPr/>
              <p:nvPr/>
            </p:nvSpPr>
            <p:spPr>
              <a:xfrm>
                <a:off x="925013" y="2419688"/>
                <a:ext cx="1212765" cy="146499"/>
              </a:xfrm>
              <a:custGeom>
                <a:avLst/>
                <a:gdLst>
                  <a:gd name="connsiteX0" fmla="*/ 1212765 w 1212765"/>
                  <a:gd name="connsiteY0" fmla="*/ 0 h 146499"/>
                  <a:gd name="connsiteX1" fmla="*/ 0 w 1212765"/>
                  <a:gd name="connsiteY1" fmla="*/ 0 h 146499"/>
                  <a:gd name="connsiteX2" fmla="*/ 0 w 1212765"/>
                  <a:gd name="connsiteY2" fmla="*/ 146500 h 146499"/>
                  <a:gd name="connsiteX3" fmla="*/ 1212765 w 1212765"/>
                  <a:gd name="connsiteY3" fmla="*/ 146500 h 146499"/>
                  <a:gd name="connsiteX4" fmla="*/ 1212765 w 1212765"/>
                  <a:gd name="connsiteY4" fmla="*/ 0 h 14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765" h="146499">
                    <a:moveTo>
                      <a:pt x="1212765" y="0"/>
                    </a:moveTo>
                    <a:lnTo>
                      <a:pt x="0" y="0"/>
                    </a:lnTo>
                    <a:lnTo>
                      <a:pt x="0" y="146500"/>
                    </a:lnTo>
                    <a:lnTo>
                      <a:pt x="1212765" y="146500"/>
                    </a:lnTo>
                    <a:lnTo>
                      <a:pt x="1212765" y="0"/>
                    </a:lnTo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6981394"/>
      </p:ext>
    </p:extLst>
  </p:cSld>
  <p:clrMapOvr>
    <a:masterClrMapping/>
  </p:clrMapOvr>
  <p:transition spd="slow"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3.33333E-6 L 0.00599 0.0224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9" y="111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4" presetClass="path" presetSubtype="0" decel="10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48148E-6 L -0.00807 -0.02014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4" y="-101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75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75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500" fill="hold"/>
                                        <p:tgtEl>
                                          <p:spTgt spid="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500" fill="hold"/>
                                        <p:tgtEl>
                                          <p:spTgt spid="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250" fill="hold"/>
                                        <p:tgtEl>
                                          <p:spTgt spid="1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250" fill="hold"/>
                                        <p:tgtEl>
                                          <p:spTgt spid="1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375E-6 -3.33333E-6 L -0.00013 0.01227 " pathEditMode="relative" rAng="0" ptsTypes="AA">
                                      <p:cBhvr>
                                        <p:cTn id="26" dur="1250" fill="hold"/>
                                        <p:tgtEl>
                                          <p:spTgt spid="1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602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decel="100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3.125E-6 -7.40741E-7 L 3.125E-6 -0.00671 " pathEditMode="relative" rAng="0" ptsTypes="AA">
                                      <p:cBhvr>
                                        <p:cTn id="28" dur="1250" fill="hold"/>
                                        <p:tgtEl>
                                          <p:spTgt spid="9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2.70833E-6 -4.44444E-6 L -0.00039 0.00903 " pathEditMode="relative" rAng="0" ptsTypes="AA">
                                      <p:cBhvr>
                                        <p:cTn id="30" dur="125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4" presetClass="path" presetSubtype="0" decel="100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79167E-6 7.40741E-7 L 4.79167E-6 -0.00926 " pathEditMode="relative" rAng="0" ptsTypes="AA">
                                      <p:cBhvr>
                                        <p:cTn id="32" dur="125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DA8F008A-F9C8-48C5-A4DC-768C16BCB0FE}"/>
              </a:ext>
            </a:extLst>
          </p:cNvPr>
          <p:cNvSpPr/>
          <p:nvPr/>
        </p:nvSpPr>
        <p:spPr>
          <a:xfrm>
            <a:off x="-56535" y="-24606"/>
            <a:ext cx="12279487" cy="6907212"/>
          </a:xfrm>
          <a:custGeom>
            <a:avLst/>
            <a:gdLst>
              <a:gd name="connsiteX0" fmla="*/ 0 w 12279487"/>
              <a:gd name="connsiteY0" fmla="*/ 0 h 6907212"/>
              <a:gd name="connsiteX1" fmla="*/ 12279488 w 12279487"/>
              <a:gd name="connsiteY1" fmla="*/ 0 h 6907212"/>
              <a:gd name="connsiteX2" fmla="*/ 12279488 w 12279487"/>
              <a:gd name="connsiteY2" fmla="*/ 6907212 h 6907212"/>
              <a:gd name="connsiteX3" fmla="*/ 0 w 12279487"/>
              <a:gd name="connsiteY3" fmla="*/ 6907212 h 6907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79487" h="6907212">
                <a:moveTo>
                  <a:pt x="0" y="0"/>
                </a:moveTo>
                <a:lnTo>
                  <a:pt x="12279488" y="0"/>
                </a:lnTo>
                <a:lnTo>
                  <a:pt x="12279488" y="6907212"/>
                </a:lnTo>
                <a:lnTo>
                  <a:pt x="0" y="6907212"/>
                </a:lnTo>
                <a:close/>
              </a:path>
            </a:pathLst>
          </a:custGeom>
          <a:solidFill>
            <a:srgbClr val="D9EEFD"/>
          </a:solidFill>
          <a:ln w="12783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" name="Graphic 3">
            <a:extLst>
              <a:ext uri="{FF2B5EF4-FFF2-40B4-BE49-F238E27FC236}">
                <a16:creationId xmlns:a16="http://schemas.microsoft.com/office/drawing/2014/main" id="{13002CF7-0BDB-4E87-B83F-EF6B5FF86E6E}"/>
              </a:ext>
            </a:extLst>
          </p:cNvPr>
          <p:cNvGrpSpPr/>
          <p:nvPr/>
        </p:nvGrpSpPr>
        <p:grpSpPr>
          <a:xfrm>
            <a:off x="-56535" y="-24606"/>
            <a:ext cx="6320098" cy="6908490"/>
            <a:chOff x="-56535" y="-24606"/>
            <a:chExt cx="6320098" cy="6908490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F583176-DD9A-40FF-9A86-1731D5A000DF}"/>
                </a:ext>
              </a:extLst>
            </p:cNvPr>
            <p:cNvSpPr/>
            <p:nvPr/>
          </p:nvSpPr>
          <p:spPr>
            <a:xfrm>
              <a:off x="-56535" y="-24606"/>
              <a:ext cx="2010601" cy="3063476"/>
            </a:xfrm>
            <a:custGeom>
              <a:avLst/>
              <a:gdLst>
                <a:gd name="connsiteX0" fmla="*/ 2005650 w 2010601"/>
                <a:gd name="connsiteY0" fmla="*/ 881309 h 3063476"/>
                <a:gd name="connsiteX1" fmla="*/ 1625753 w 2010601"/>
                <a:gd name="connsiteY1" fmla="*/ 2147631 h 3063476"/>
                <a:gd name="connsiteX2" fmla="*/ 941427 w 2010601"/>
                <a:gd name="connsiteY2" fmla="*/ 2837074 h 3063476"/>
                <a:gd name="connsiteX3" fmla="*/ 908170 w 2010601"/>
                <a:gd name="connsiteY3" fmla="*/ 3050685 h 3063476"/>
                <a:gd name="connsiteX4" fmla="*/ 399083 w 2010601"/>
                <a:gd name="connsiteY4" fmla="*/ 3060918 h 3063476"/>
                <a:gd name="connsiteX5" fmla="*/ 367106 w 2010601"/>
                <a:gd name="connsiteY5" fmla="*/ 3060918 h 3063476"/>
                <a:gd name="connsiteX6" fmla="*/ 223845 w 2010601"/>
                <a:gd name="connsiteY6" fmla="*/ 3063477 h 3063476"/>
                <a:gd name="connsiteX7" fmla="*/ 223845 w 2010601"/>
                <a:gd name="connsiteY7" fmla="*/ 3063477 h 3063476"/>
                <a:gd name="connsiteX8" fmla="*/ 223845 w 2010601"/>
                <a:gd name="connsiteY8" fmla="*/ 3063477 h 3063476"/>
                <a:gd name="connsiteX9" fmla="*/ 223845 w 2010601"/>
                <a:gd name="connsiteY9" fmla="*/ 3063477 h 3063476"/>
                <a:gd name="connsiteX10" fmla="*/ 223845 w 2010601"/>
                <a:gd name="connsiteY10" fmla="*/ 3063477 h 3063476"/>
                <a:gd name="connsiteX11" fmla="*/ 223845 w 2010601"/>
                <a:gd name="connsiteY11" fmla="*/ 3063477 h 3063476"/>
                <a:gd name="connsiteX12" fmla="*/ 0 w 2010601"/>
                <a:gd name="connsiteY12" fmla="*/ 2835794 h 3063476"/>
                <a:gd name="connsiteX13" fmla="*/ 0 w 2010601"/>
                <a:gd name="connsiteY13" fmla="*/ 738048 h 3063476"/>
                <a:gd name="connsiteX14" fmla="*/ 331290 w 2010601"/>
                <a:gd name="connsiteY14" fmla="*/ 258381 h 3063476"/>
                <a:gd name="connsiteX15" fmla="*/ 338965 w 2010601"/>
                <a:gd name="connsiteY15" fmla="*/ 249427 h 3063476"/>
                <a:gd name="connsiteX16" fmla="*/ 565368 w 2010601"/>
                <a:gd name="connsiteY16" fmla="*/ 0 h 3063476"/>
                <a:gd name="connsiteX17" fmla="*/ 1971114 w 2010601"/>
                <a:gd name="connsiteY17" fmla="*/ 0 h 3063476"/>
                <a:gd name="connsiteX18" fmla="*/ 2006929 w 2010601"/>
                <a:gd name="connsiteY18" fmla="*/ 319778 h 3063476"/>
                <a:gd name="connsiteX19" fmla="*/ 2005650 w 2010601"/>
                <a:gd name="connsiteY19" fmla="*/ 881309 h 306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10601" h="3063476">
                  <a:moveTo>
                    <a:pt x="2005650" y="881309"/>
                  </a:moveTo>
                  <a:cubicBezTo>
                    <a:pt x="2005650" y="1345627"/>
                    <a:pt x="1921228" y="1788201"/>
                    <a:pt x="1625753" y="2147631"/>
                  </a:cubicBezTo>
                  <a:cubicBezTo>
                    <a:pt x="1439003" y="2385546"/>
                    <a:pt x="1059106" y="2565902"/>
                    <a:pt x="941427" y="2837074"/>
                  </a:cubicBezTo>
                  <a:cubicBezTo>
                    <a:pt x="913287" y="2902308"/>
                    <a:pt x="899217" y="2972659"/>
                    <a:pt x="908170" y="3050685"/>
                  </a:cubicBezTo>
                  <a:lnTo>
                    <a:pt x="399083" y="3060918"/>
                  </a:lnTo>
                  <a:lnTo>
                    <a:pt x="367106" y="3060918"/>
                  </a:lnTo>
                  <a:lnTo>
                    <a:pt x="223845" y="3063477"/>
                  </a:lnTo>
                  <a:lnTo>
                    <a:pt x="223845" y="3063477"/>
                  </a:lnTo>
                  <a:lnTo>
                    <a:pt x="223845" y="3063477"/>
                  </a:lnTo>
                  <a:lnTo>
                    <a:pt x="223845" y="3063477"/>
                  </a:lnTo>
                  <a:lnTo>
                    <a:pt x="223845" y="3063477"/>
                  </a:lnTo>
                  <a:cubicBezTo>
                    <a:pt x="223845" y="3063477"/>
                    <a:pt x="223845" y="3063477"/>
                    <a:pt x="223845" y="3063477"/>
                  </a:cubicBezTo>
                  <a:cubicBezTo>
                    <a:pt x="136865" y="2989288"/>
                    <a:pt x="63956" y="2913820"/>
                    <a:pt x="0" y="2835794"/>
                  </a:cubicBezTo>
                  <a:lnTo>
                    <a:pt x="0" y="738048"/>
                  </a:lnTo>
                  <a:cubicBezTo>
                    <a:pt x="117678" y="535949"/>
                    <a:pt x="240473" y="369664"/>
                    <a:pt x="331290" y="258381"/>
                  </a:cubicBezTo>
                  <a:cubicBezTo>
                    <a:pt x="333849" y="255823"/>
                    <a:pt x="336407" y="251985"/>
                    <a:pt x="338965" y="249427"/>
                  </a:cubicBezTo>
                  <a:cubicBezTo>
                    <a:pt x="393967" y="179076"/>
                    <a:pt x="471993" y="90817"/>
                    <a:pt x="565368" y="0"/>
                  </a:cubicBezTo>
                  <a:lnTo>
                    <a:pt x="1971114" y="0"/>
                  </a:lnTo>
                  <a:cubicBezTo>
                    <a:pt x="1991579" y="102329"/>
                    <a:pt x="2001812" y="211054"/>
                    <a:pt x="2006929" y="319778"/>
                  </a:cubicBezTo>
                  <a:cubicBezTo>
                    <a:pt x="2015883" y="530832"/>
                    <a:pt x="2005650" y="738048"/>
                    <a:pt x="2005650" y="881309"/>
                  </a:cubicBez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10AE97E-59B2-4F08-B4AC-32287599EA3F}"/>
                </a:ext>
              </a:extLst>
            </p:cNvPr>
            <p:cNvSpPr/>
            <p:nvPr/>
          </p:nvSpPr>
          <p:spPr>
            <a:xfrm>
              <a:off x="-56535" y="3106663"/>
              <a:ext cx="181634" cy="470713"/>
            </a:xfrm>
            <a:custGeom>
              <a:avLst/>
              <a:gdLst>
                <a:gd name="connsiteX0" fmla="*/ 0 w 181634"/>
                <a:gd name="connsiteY0" fmla="*/ 196984 h 470713"/>
                <a:gd name="connsiteX1" fmla="*/ 0 w 181634"/>
                <a:gd name="connsiteY1" fmla="*/ 202100 h 470713"/>
                <a:gd name="connsiteX2" fmla="*/ 0 w 181634"/>
                <a:gd name="connsiteY2" fmla="*/ 243031 h 470713"/>
                <a:gd name="connsiteX3" fmla="*/ 0 w 181634"/>
                <a:gd name="connsiteY3" fmla="*/ 446411 h 470713"/>
                <a:gd name="connsiteX4" fmla="*/ 181634 w 181634"/>
                <a:gd name="connsiteY4" fmla="*/ 470714 h 470713"/>
                <a:gd name="connsiteX5" fmla="*/ 86980 w 181634"/>
                <a:gd name="connsiteY5" fmla="*/ 226403 h 470713"/>
                <a:gd name="connsiteX6" fmla="*/ 56281 w 181634"/>
                <a:gd name="connsiteY6" fmla="*/ 147098 h 470713"/>
                <a:gd name="connsiteX7" fmla="*/ 0 w 181634"/>
                <a:gd name="connsiteY7" fmla="*/ 0 h 470713"/>
                <a:gd name="connsiteX8" fmla="*/ 0 w 181634"/>
                <a:gd name="connsiteY8" fmla="*/ 124074 h 470713"/>
                <a:gd name="connsiteX9" fmla="*/ 0 w 181634"/>
                <a:gd name="connsiteY9" fmla="*/ 196984 h 47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1634" h="470713">
                  <a:moveTo>
                    <a:pt x="0" y="196984"/>
                  </a:moveTo>
                  <a:lnTo>
                    <a:pt x="0" y="202100"/>
                  </a:lnTo>
                  <a:lnTo>
                    <a:pt x="0" y="243031"/>
                  </a:lnTo>
                  <a:lnTo>
                    <a:pt x="0" y="446411"/>
                  </a:lnTo>
                  <a:cubicBezTo>
                    <a:pt x="58839" y="452806"/>
                    <a:pt x="118958" y="461760"/>
                    <a:pt x="181634" y="470714"/>
                  </a:cubicBezTo>
                  <a:lnTo>
                    <a:pt x="86980" y="226403"/>
                  </a:lnTo>
                  <a:lnTo>
                    <a:pt x="56281" y="147098"/>
                  </a:lnTo>
                  <a:lnTo>
                    <a:pt x="0" y="0"/>
                  </a:lnTo>
                  <a:lnTo>
                    <a:pt x="0" y="124074"/>
                  </a:lnTo>
                  <a:lnTo>
                    <a:pt x="0" y="196984"/>
                  </a:ln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790E943-3772-4119-981F-CFC16FFACE12}"/>
                </a:ext>
              </a:extLst>
            </p:cNvPr>
            <p:cNvSpPr/>
            <p:nvPr/>
          </p:nvSpPr>
          <p:spPr>
            <a:xfrm>
              <a:off x="3408582" y="6040592"/>
              <a:ext cx="1689708" cy="842013"/>
            </a:xfrm>
            <a:custGeom>
              <a:avLst/>
              <a:gdLst>
                <a:gd name="connsiteX0" fmla="*/ 0 w 1689708"/>
                <a:gd name="connsiteY0" fmla="*/ 842014 h 842013"/>
                <a:gd name="connsiteX1" fmla="*/ 70351 w 1689708"/>
                <a:gd name="connsiteY1" fmla="*/ 40010 h 842013"/>
                <a:gd name="connsiteX2" fmla="*/ 1502958 w 1689708"/>
                <a:gd name="connsiteY2" fmla="*/ 661659 h 842013"/>
                <a:gd name="connsiteX3" fmla="*/ 1661568 w 1689708"/>
                <a:gd name="connsiteY3" fmla="*/ 806199 h 842013"/>
                <a:gd name="connsiteX4" fmla="*/ 1689709 w 1689708"/>
                <a:gd name="connsiteY4" fmla="*/ 842014 h 842013"/>
                <a:gd name="connsiteX5" fmla="*/ 0 w 1689708"/>
                <a:gd name="connsiteY5" fmla="*/ 842014 h 84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708" h="842013">
                  <a:moveTo>
                    <a:pt x="0" y="842014"/>
                  </a:moveTo>
                  <a:cubicBezTo>
                    <a:pt x="186751" y="581075"/>
                    <a:pt x="323616" y="320136"/>
                    <a:pt x="70351" y="40010"/>
                  </a:cubicBezTo>
                  <a:cubicBezTo>
                    <a:pt x="280126" y="-141624"/>
                    <a:pt x="1101317" y="335485"/>
                    <a:pt x="1502958" y="661659"/>
                  </a:cubicBezTo>
                  <a:cubicBezTo>
                    <a:pt x="1568193" y="715381"/>
                    <a:pt x="1623195" y="763988"/>
                    <a:pt x="1661568" y="806199"/>
                  </a:cubicBezTo>
                  <a:cubicBezTo>
                    <a:pt x="1671801" y="817710"/>
                    <a:pt x="1680755" y="829223"/>
                    <a:pt x="1689709" y="842014"/>
                  </a:cubicBezTo>
                  <a:lnTo>
                    <a:pt x="0" y="842014"/>
                  </a:ln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91F78A5-879A-4231-A868-D0E0189F279D}"/>
                </a:ext>
              </a:extLst>
            </p:cNvPr>
            <p:cNvSpPr/>
            <p:nvPr/>
          </p:nvSpPr>
          <p:spPr>
            <a:xfrm>
              <a:off x="4741419" y="5886176"/>
              <a:ext cx="1522144" cy="996429"/>
            </a:xfrm>
            <a:custGeom>
              <a:avLst/>
              <a:gdLst>
                <a:gd name="connsiteX0" fmla="*/ 0 w 1522144"/>
                <a:gd name="connsiteY0" fmla="*/ 996429 h 996429"/>
                <a:gd name="connsiteX1" fmla="*/ 170122 w 1522144"/>
                <a:gd name="connsiteY1" fmla="*/ 816075 h 996429"/>
                <a:gd name="connsiteX2" fmla="*/ 1166551 w 1522144"/>
                <a:gd name="connsiteY2" fmla="*/ 0 h 996429"/>
                <a:gd name="connsiteX3" fmla="*/ 1522145 w 1522144"/>
                <a:gd name="connsiteY3" fmla="*/ 996429 h 996429"/>
                <a:gd name="connsiteX4" fmla="*/ 0 w 1522144"/>
                <a:gd name="connsiteY4" fmla="*/ 996429 h 996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2144" h="996429">
                  <a:moveTo>
                    <a:pt x="0" y="996429"/>
                  </a:moveTo>
                  <a:cubicBezTo>
                    <a:pt x="53723" y="929915"/>
                    <a:pt x="111283" y="869797"/>
                    <a:pt x="170122" y="816075"/>
                  </a:cubicBezTo>
                  <a:cubicBezTo>
                    <a:pt x="569205" y="450248"/>
                    <a:pt x="1057827" y="321058"/>
                    <a:pt x="1166551" y="0"/>
                  </a:cubicBezTo>
                  <a:cubicBezTo>
                    <a:pt x="1430049" y="277567"/>
                    <a:pt x="1518307" y="629324"/>
                    <a:pt x="1522145" y="996429"/>
                  </a:cubicBezTo>
                  <a:lnTo>
                    <a:pt x="0" y="996429"/>
                  </a:ln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36B73DD-51AD-4031-A25F-3EBBAEC9DD43}"/>
                </a:ext>
              </a:extLst>
            </p:cNvPr>
            <p:cNvSpPr/>
            <p:nvPr/>
          </p:nvSpPr>
          <p:spPr>
            <a:xfrm>
              <a:off x="-56535" y="893797"/>
              <a:ext cx="424345" cy="2439269"/>
            </a:xfrm>
            <a:custGeom>
              <a:avLst/>
              <a:gdLst>
                <a:gd name="connsiteX0" fmla="*/ 0 w 424345"/>
                <a:gd name="connsiteY0" fmla="*/ 2409850 h 2439269"/>
                <a:gd name="connsiteX1" fmla="*/ 0 w 424345"/>
                <a:gd name="connsiteY1" fmla="*/ 2414966 h 2439269"/>
                <a:gd name="connsiteX2" fmla="*/ 1279 w 424345"/>
                <a:gd name="connsiteY2" fmla="*/ 2414966 h 2439269"/>
                <a:gd name="connsiteX3" fmla="*/ 85701 w 424345"/>
                <a:gd name="connsiteY3" fmla="*/ 2439269 h 2439269"/>
                <a:gd name="connsiteX4" fmla="*/ 86980 w 424345"/>
                <a:gd name="connsiteY4" fmla="*/ 2437990 h 2439269"/>
                <a:gd name="connsiteX5" fmla="*/ 340244 w 424345"/>
                <a:gd name="connsiteY5" fmla="*/ 2196238 h 2439269"/>
                <a:gd name="connsiteX6" fmla="*/ 354314 w 424345"/>
                <a:gd name="connsiteY6" fmla="*/ 2183447 h 2439269"/>
                <a:gd name="connsiteX7" fmla="*/ 397804 w 424345"/>
                <a:gd name="connsiteY7" fmla="*/ 2142515 h 2439269"/>
                <a:gd name="connsiteX8" fmla="*/ 423387 w 424345"/>
                <a:gd name="connsiteY8" fmla="*/ 2118212 h 2439269"/>
                <a:gd name="connsiteX9" fmla="*/ 423387 w 424345"/>
                <a:gd name="connsiteY9" fmla="*/ 1962160 h 2439269"/>
                <a:gd name="connsiteX10" fmla="*/ 0 w 424345"/>
                <a:gd name="connsiteY10" fmla="*/ 0 h 2439269"/>
                <a:gd name="connsiteX11" fmla="*/ 0 w 424345"/>
                <a:gd name="connsiteY11" fmla="*/ 1917391 h 2439269"/>
                <a:gd name="connsiteX12" fmla="*/ 0 w 424345"/>
                <a:gd name="connsiteY12" fmla="*/ 2211587 h 2439269"/>
                <a:gd name="connsiteX13" fmla="*/ 0 w 424345"/>
                <a:gd name="connsiteY13" fmla="*/ 2335661 h 2439269"/>
                <a:gd name="connsiteX14" fmla="*/ 0 w 424345"/>
                <a:gd name="connsiteY14" fmla="*/ 2409850 h 243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4345" h="2439269">
                  <a:moveTo>
                    <a:pt x="0" y="2409850"/>
                  </a:moveTo>
                  <a:lnTo>
                    <a:pt x="0" y="2414966"/>
                  </a:lnTo>
                  <a:cubicBezTo>
                    <a:pt x="0" y="2414966"/>
                    <a:pt x="1279" y="2414966"/>
                    <a:pt x="1279" y="2414966"/>
                  </a:cubicBezTo>
                  <a:cubicBezTo>
                    <a:pt x="31978" y="2425199"/>
                    <a:pt x="61397" y="2432874"/>
                    <a:pt x="85701" y="2439269"/>
                  </a:cubicBezTo>
                  <a:lnTo>
                    <a:pt x="86980" y="2437990"/>
                  </a:lnTo>
                  <a:lnTo>
                    <a:pt x="340244" y="2196238"/>
                  </a:lnTo>
                  <a:lnTo>
                    <a:pt x="354314" y="2183447"/>
                  </a:lnTo>
                  <a:lnTo>
                    <a:pt x="397804" y="2142515"/>
                  </a:lnTo>
                  <a:lnTo>
                    <a:pt x="423387" y="2118212"/>
                  </a:lnTo>
                  <a:cubicBezTo>
                    <a:pt x="424666" y="2065768"/>
                    <a:pt x="424666" y="2013324"/>
                    <a:pt x="423387" y="1962160"/>
                  </a:cubicBezTo>
                  <a:cubicBezTo>
                    <a:pt x="414433" y="1178063"/>
                    <a:pt x="236636" y="515483"/>
                    <a:pt x="0" y="0"/>
                  </a:cubicBezTo>
                  <a:lnTo>
                    <a:pt x="0" y="1917391"/>
                  </a:lnTo>
                  <a:lnTo>
                    <a:pt x="0" y="2211587"/>
                  </a:lnTo>
                  <a:lnTo>
                    <a:pt x="0" y="2335661"/>
                  </a:lnTo>
                  <a:lnTo>
                    <a:pt x="0" y="2409850"/>
                  </a:ln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46A357F-CEFA-40CA-B81F-7217A2D674B7}"/>
                </a:ext>
              </a:extLst>
            </p:cNvPr>
            <p:cNvSpPr/>
            <p:nvPr/>
          </p:nvSpPr>
          <p:spPr>
            <a:xfrm>
              <a:off x="-56535" y="2619321"/>
              <a:ext cx="1955764" cy="4264563"/>
            </a:xfrm>
            <a:custGeom>
              <a:avLst/>
              <a:gdLst>
                <a:gd name="connsiteX0" fmla="*/ 0 w 1955764"/>
                <a:gd name="connsiteY0" fmla="*/ 684326 h 4264563"/>
                <a:gd name="connsiteX1" fmla="*/ 1279 w 1955764"/>
                <a:gd name="connsiteY1" fmla="*/ 689442 h 4264563"/>
                <a:gd name="connsiteX2" fmla="*/ 0 w 1955764"/>
                <a:gd name="connsiteY2" fmla="*/ 730374 h 4264563"/>
                <a:gd name="connsiteX3" fmla="*/ 0 w 1955764"/>
                <a:gd name="connsiteY3" fmla="*/ 933753 h 4264563"/>
                <a:gd name="connsiteX4" fmla="*/ 0 w 1955764"/>
                <a:gd name="connsiteY4" fmla="*/ 959335 h 4264563"/>
                <a:gd name="connsiteX5" fmla="*/ 958056 w 1955764"/>
                <a:gd name="connsiteY5" fmla="*/ 1263764 h 4264563"/>
                <a:gd name="connsiteX6" fmla="*/ 1016895 w 1955764"/>
                <a:gd name="connsiteY6" fmla="*/ 1419816 h 4264563"/>
                <a:gd name="connsiteX7" fmla="*/ 1189575 w 1955764"/>
                <a:gd name="connsiteY7" fmla="*/ 1696104 h 4264563"/>
                <a:gd name="connsiteX8" fmla="*/ 1488888 w 1955764"/>
                <a:gd name="connsiteY8" fmla="*/ 2188563 h 4264563"/>
                <a:gd name="connsiteX9" fmla="*/ 1694825 w 1955764"/>
                <a:gd name="connsiteY9" fmla="*/ 2778234 h 4264563"/>
                <a:gd name="connsiteX10" fmla="*/ 1730640 w 1955764"/>
                <a:gd name="connsiteY10" fmla="*/ 3127432 h 4264563"/>
                <a:gd name="connsiteX11" fmla="*/ 1725524 w 1955764"/>
                <a:gd name="connsiteY11" fmla="*/ 3598146 h 4264563"/>
                <a:gd name="connsiteX12" fmla="*/ 1737036 w 1955764"/>
                <a:gd name="connsiteY12" fmla="*/ 4264564 h 4264563"/>
                <a:gd name="connsiteX13" fmla="*/ 1955764 w 1955764"/>
                <a:gd name="connsiteY13" fmla="*/ 4264564 h 4264563"/>
                <a:gd name="connsiteX14" fmla="*/ 1931461 w 1955764"/>
                <a:gd name="connsiteY14" fmla="*/ 3601983 h 4264563"/>
                <a:gd name="connsiteX15" fmla="*/ 1926345 w 1955764"/>
                <a:gd name="connsiteY15" fmla="*/ 3124874 h 4264563"/>
                <a:gd name="connsiteX16" fmla="*/ 1877738 w 1955764"/>
                <a:gd name="connsiteY16" fmla="*/ 2739861 h 4264563"/>
                <a:gd name="connsiteX17" fmla="*/ 1638544 w 1955764"/>
                <a:gd name="connsiteY17" fmla="*/ 2114375 h 4264563"/>
                <a:gd name="connsiteX18" fmla="*/ 1299579 w 1955764"/>
                <a:gd name="connsiteY18" fmla="*/ 1560519 h 4264563"/>
                <a:gd name="connsiteX19" fmla="*/ 1148644 w 1955764"/>
                <a:gd name="connsiteY19" fmla="*/ 1322603 h 4264563"/>
                <a:gd name="connsiteX20" fmla="*/ 1093642 w 1955764"/>
                <a:gd name="connsiteY20" fmla="*/ 1222832 h 4264563"/>
                <a:gd name="connsiteX21" fmla="*/ 1111550 w 1955764"/>
                <a:gd name="connsiteY21" fmla="*/ 626766 h 4264563"/>
                <a:gd name="connsiteX22" fmla="*/ 938869 w 1955764"/>
                <a:gd name="connsiteY22" fmla="*/ 193146 h 4264563"/>
                <a:gd name="connsiteX23" fmla="*/ 837819 w 1955764"/>
                <a:gd name="connsiteY23" fmla="*/ 15349 h 4264563"/>
                <a:gd name="connsiteX24" fmla="*/ 822470 w 1955764"/>
                <a:gd name="connsiteY24" fmla="*/ 0 h 4264563"/>
                <a:gd name="connsiteX25" fmla="*/ 753398 w 1955764"/>
                <a:gd name="connsiteY25" fmla="*/ 116399 h 4264563"/>
                <a:gd name="connsiteX26" fmla="*/ 616533 w 1955764"/>
                <a:gd name="connsiteY26" fmla="*/ 21745 h 4264563"/>
                <a:gd name="connsiteX27" fmla="*/ 510366 w 1955764"/>
                <a:gd name="connsiteY27" fmla="*/ 275009 h 4264563"/>
                <a:gd name="connsiteX28" fmla="*/ 422107 w 1955764"/>
                <a:gd name="connsiteY28" fmla="*/ 239194 h 4264563"/>
                <a:gd name="connsiteX29" fmla="*/ 321057 w 1955764"/>
                <a:gd name="connsiteY29" fmla="*/ 133028 h 4264563"/>
                <a:gd name="connsiteX30" fmla="*/ 364547 w 1955764"/>
                <a:gd name="connsiteY30" fmla="*/ 420828 h 4264563"/>
                <a:gd name="connsiteX31" fmla="*/ 363268 w 1955764"/>
                <a:gd name="connsiteY31" fmla="*/ 428503 h 4264563"/>
                <a:gd name="connsiteX32" fmla="*/ 353035 w 1955764"/>
                <a:gd name="connsiteY32" fmla="*/ 461760 h 4264563"/>
                <a:gd name="connsiteX33" fmla="*/ 338965 w 1955764"/>
                <a:gd name="connsiteY33" fmla="*/ 474551 h 4264563"/>
                <a:gd name="connsiteX34" fmla="*/ 221287 w 1955764"/>
                <a:gd name="connsiteY34" fmla="*/ 423387 h 4264563"/>
                <a:gd name="connsiteX35" fmla="*/ 221287 w 1955764"/>
                <a:gd name="connsiteY35" fmla="*/ 423387 h 4264563"/>
                <a:gd name="connsiteX36" fmla="*/ 221287 w 1955764"/>
                <a:gd name="connsiteY36" fmla="*/ 423387 h 4264563"/>
                <a:gd name="connsiteX37" fmla="*/ 221287 w 1955764"/>
                <a:gd name="connsiteY37" fmla="*/ 423387 h 4264563"/>
                <a:gd name="connsiteX38" fmla="*/ 221287 w 1955764"/>
                <a:gd name="connsiteY38" fmla="*/ 423387 h 4264563"/>
                <a:gd name="connsiteX39" fmla="*/ 127911 w 1955764"/>
                <a:gd name="connsiteY39" fmla="*/ 382455 h 4264563"/>
                <a:gd name="connsiteX40" fmla="*/ 159889 w 1955764"/>
                <a:gd name="connsiteY40" fmla="*/ 578159 h 4264563"/>
                <a:gd name="connsiteX41" fmla="*/ 57560 w 1955764"/>
                <a:gd name="connsiteY41" fmla="*/ 638278 h 4264563"/>
                <a:gd name="connsiteX42" fmla="*/ 1279 w 1955764"/>
                <a:gd name="connsiteY42" fmla="*/ 615254 h 4264563"/>
                <a:gd name="connsiteX43" fmla="*/ 1279 w 1955764"/>
                <a:gd name="connsiteY43" fmla="*/ 684326 h 4264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955764" h="4264563">
                  <a:moveTo>
                    <a:pt x="0" y="684326"/>
                  </a:moveTo>
                  <a:cubicBezTo>
                    <a:pt x="0" y="685605"/>
                    <a:pt x="1279" y="688163"/>
                    <a:pt x="1279" y="689442"/>
                  </a:cubicBezTo>
                  <a:cubicBezTo>
                    <a:pt x="3837" y="704791"/>
                    <a:pt x="5116" y="717582"/>
                    <a:pt x="0" y="730374"/>
                  </a:cubicBezTo>
                  <a:lnTo>
                    <a:pt x="0" y="933753"/>
                  </a:lnTo>
                  <a:lnTo>
                    <a:pt x="0" y="959335"/>
                  </a:lnTo>
                  <a:cubicBezTo>
                    <a:pt x="296754" y="1077013"/>
                    <a:pt x="753398" y="1100038"/>
                    <a:pt x="958056" y="1263764"/>
                  </a:cubicBezTo>
                  <a:cubicBezTo>
                    <a:pt x="969568" y="1309812"/>
                    <a:pt x="988755" y="1362256"/>
                    <a:pt x="1016895" y="1419816"/>
                  </a:cubicBezTo>
                  <a:cubicBezTo>
                    <a:pt x="1056548" y="1501679"/>
                    <a:pt x="1117945" y="1592496"/>
                    <a:pt x="1189575" y="1696104"/>
                  </a:cubicBezTo>
                  <a:cubicBezTo>
                    <a:pt x="1285509" y="1835528"/>
                    <a:pt x="1394234" y="1994138"/>
                    <a:pt x="1488888" y="2188563"/>
                  </a:cubicBezTo>
                  <a:cubicBezTo>
                    <a:pt x="1560518" y="2339499"/>
                    <a:pt x="1647498" y="2541598"/>
                    <a:pt x="1694825" y="2778234"/>
                  </a:cubicBezTo>
                  <a:cubicBezTo>
                    <a:pt x="1717849" y="2894634"/>
                    <a:pt x="1730640" y="3012312"/>
                    <a:pt x="1730640" y="3127432"/>
                  </a:cubicBezTo>
                  <a:lnTo>
                    <a:pt x="1725524" y="3598146"/>
                  </a:lnTo>
                  <a:cubicBezTo>
                    <a:pt x="1722966" y="3811758"/>
                    <a:pt x="1720407" y="4031766"/>
                    <a:pt x="1737036" y="4264564"/>
                  </a:cubicBezTo>
                  <a:lnTo>
                    <a:pt x="1955764" y="4264564"/>
                  </a:lnTo>
                  <a:cubicBezTo>
                    <a:pt x="1935299" y="4036882"/>
                    <a:pt x="1932740" y="3816874"/>
                    <a:pt x="1931461" y="3601983"/>
                  </a:cubicBezTo>
                  <a:lnTo>
                    <a:pt x="1926345" y="3124874"/>
                  </a:lnTo>
                  <a:cubicBezTo>
                    <a:pt x="1922507" y="2996963"/>
                    <a:pt x="1907158" y="2866493"/>
                    <a:pt x="1877738" y="2739861"/>
                  </a:cubicBezTo>
                  <a:cubicBezTo>
                    <a:pt x="1818899" y="2484038"/>
                    <a:pt x="1719128" y="2271705"/>
                    <a:pt x="1638544" y="2114375"/>
                  </a:cubicBezTo>
                  <a:cubicBezTo>
                    <a:pt x="1522145" y="1896925"/>
                    <a:pt x="1399350" y="1710175"/>
                    <a:pt x="1299579" y="1560519"/>
                  </a:cubicBezTo>
                  <a:cubicBezTo>
                    <a:pt x="1238182" y="1469701"/>
                    <a:pt x="1185738" y="1390396"/>
                    <a:pt x="1148644" y="1322603"/>
                  </a:cubicBezTo>
                  <a:cubicBezTo>
                    <a:pt x="1125620" y="1284230"/>
                    <a:pt x="1108991" y="1252252"/>
                    <a:pt x="1093642" y="1222832"/>
                  </a:cubicBezTo>
                  <a:cubicBezTo>
                    <a:pt x="1082130" y="1030965"/>
                    <a:pt x="1147365" y="835261"/>
                    <a:pt x="1111550" y="626766"/>
                  </a:cubicBezTo>
                  <a:cubicBezTo>
                    <a:pt x="1082130" y="466876"/>
                    <a:pt x="1013058" y="327453"/>
                    <a:pt x="938869" y="193146"/>
                  </a:cubicBezTo>
                  <a:cubicBezTo>
                    <a:pt x="905612" y="133028"/>
                    <a:pt x="871076" y="74189"/>
                    <a:pt x="837819" y="15349"/>
                  </a:cubicBezTo>
                  <a:lnTo>
                    <a:pt x="822470" y="0"/>
                  </a:lnTo>
                  <a:cubicBezTo>
                    <a:pt x="785376" y="21745"/>
                    <a:pt x="795609" y="99771"/>
                    <a:pt x="753398" y="116399"/>
                  </a:cubicBezTo>
                  <a:cubicBezTo>
                    <a:pt x="706071" y="136865"/>
                    <a:pt x="642115" y="53723"/>
                    <a:pt x="616533" y="21745"/>
                  </a:cubicBezTo>
                  <a:cubicBezTo>
                    <a:pt x="505250" y="69072"/>
                    <a:pt x="537228" y="185471"/>
                    <a:pt x="510366" y="275009"/>
                  </a:cubicBezTo>
                  <a:cubicBezTo>
                    <a:pt x="484784" y="272451"/>
                    <a:pt x="452806" y="258381"/>
                    <a:pt x="422107" y="239194"/>
                  </a:cubicBezTo>
                  <a:cubicBezTo>
                    <a:pt x="376059" y="209775"/>
                    <a:pt x="333849" y="167564"/>
                    <a:pt x="321057" y="133028"/>
                  </a:cubicBezTo>
                  <a:cubicBezTo>
                    <a:pt x="239194" y="194425"/>
                    <a:pt x="370943" y="335128"/>
                    <a:pt x="364547" y="420828"/>
                  </a:cubicBezTo>
                  <a:cubicBezTo>
                    <a:pt x="364547" y="423387"/>
                    <a:pt x="364547" y="425945"/>
                    <a:pt x="363268" y="428503"/>
                  </a:cubicBezTo>
                  <a:cubicBezTo>
                    <a:pt x="360710" y="442573"/>
                    <a:pt x="356873" y="454085"/>
                    <a:pt x="353035" y="461760"/>
                  </a:cubicBezTo>
                  <a:cubicBezTo>
                    <a:pt x="349198" y="468156"/>
                    <a:pt x="344081" y="471993"/>
                    <a:pt x="338965" y="474551"/>
                  </a:cubicBezTo>
                  <a:cubicBezTo>
                    <a:pt x="312104" y="487342"/>
                    <a:pt x="267335" y="454085"/>
                    <a:pt x="221287" y="423387"/>
                  </a:cubicBezTo>
                  <a:cubicBezTo>
                    <a:pt x="221287" y="423387"/>
                    <a:pt x="221287" y="423387"/>
                    <a:pt x="221287" y="423387"/>
                  </a:cubicBezTo>
                  <a:lnTo>
                    <a:pt x="221287" y="423387"/>
                  </a:lnTo>
                  <a:lnTo>
                    <a:pt x="221287" y="423387"/>
                  </a:lnTo>
                  <a:cubicBezTo>
                    <a:pt x="221287" y="423387"/>
                    <a:pt x="221287" y="423387"/>
                    <a:pt x="221287" y="423387"/>
                  </a:cubicBezTo>
                  <a:cubicBezTo>
                    <a:pt x="189309" y="401642"/>
                    <a:pt x="154773" y="382455"/>
                    <a:pt x="127911" y="382455"/>
                  </a:cubicBezTo>
                  <a:cubicBezTo>
                    <a:pt x="148377" y="429782"/>
                    <a:pt x="180355" y="524436"/>
                    <a:pt x="159889" y="578159"/>
                  </a:cubicBezTo>
                  <a:cubicBezTo>
                    <a:pt x="143261" y="630603"/>
                    <a:pt x="101050" y="645952"/>
                    <a:pt x="57560" y="638278"/>
                  </a:cubicBezTo>
                  <a:cubicBezTo>
                    <a:pt x="38373" y="634440"/>
                    <a:pt x="17908" y="626766"/>
                    <a:pt x="1279" y="615254"/>
                  </a:cubicBezTo>
                  <a:lnTo>
                    <a:pt x="1279" y="684326"/>
                  </a:lnTo>
                  <a:close/>
                </a:path>
              </a:pathLst>
            </a:custGeom>
            <a:solidFill>
              <a:srgbClr val="02B500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B0560480-E8F1-404E-87C6-3E85DC647D33}"/>
              </a:ext>
            </a:extLst>
          </p:cNvPr>
          <p:cNvSpPr/>
          <p:nvPr/>
        </p:nvSpPr>
        <p:spPr>
          <a:xfrm>
            <a:off x="-56535" y="3229458"/>
            <a:ext cx="12791" cy="74188"/>
          </a:xfrm>
          <a:custGeom>
            <a:avLst/>
            <a:gdLst>
              <a:gd name="connsiteX0" fmla="*/ 0 w 12791"/>
              <a:gd name="connsiteY0" fmla="*/ 74189 h 74188"/>
              <a:gd name="connsiteX1" fmla="*/ 0 w 12791"/>
              <a:gd name="connsiteY1" fmla="*/ 0 h 7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91" h="74188">
                <a:moveTo>
                  <a:pt x="0" y="74189"/>
                </a:moveTo>
                <a:lnTo>
                  <a:pt x="0" y="0"/>
                </a:lnTo>
              </a:path>
            </a:pathLst>
          </a:custGeom>
          <a:ln w="12783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Speech Bubble: Oval 4">
            <a:extLst>
              <a:ext uri="{FF2B5EF4-FFF2-40B4-BE49-F238E27FC236}">
                <a16:creationId xmlns:a16="http://schemas.microsoft.com/office/drawing/2014/main" id="{60544BA2-42A7-4C64-B139-CB0D47AF0528}"/>
              </a:ext>
            </a:extLst>
          </p:cNvPr>
          <p:cNvSpPr/>
          <p:nvPr/>
        </p:nvSpPr>
        <p:spPr>
          <a:xfrm>
            <a:off x="7773072" y="180311"/>
            <a:ext cx="2017485" cy="1698171"/>
          </a:xfrm>
          <a:prstGeom prst="wedgeEllipseCallout">
            <a:avLst>
              <a:gd name="adj1" fmla="val -52726"/>
              <a:gd name="adj2" fmla="val 4823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i="1" dirty="0">
                <a:solidFill>
                  <a:schemeClr val="tx1"/>
                </a:solidFill>
              </a:rPr>
              <a:t>This isn’t Robot Earth either! I need to get home!</a:t>
            </a:r>
            <a:endParaRPr lang="en-GB" i="1" dirty="0">
              <a:solidFill>
                <a:schemeClr val="tx1"/>
              </a:solidFill>
            </a:endParaRPr>
          </a:p>
        </p:txBody>
      </p: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54B567BF-A6CE-482B-914A-0736CB2F96D8}"/>
              </a:ext>
            </a:extLst>
          </p:cNvPr>
          <p:cNvGrpSpPr/>
          <p:nvPr/>
        </p:nvGrpSpPr>
        <p:grpSpPr>
          <a:xfrm>
            <a:off x="2111240" y="211015"/>
            <a:ext cx="7969520" cy="6673380"/>
            <a:chOff x="2088537" y="360760"/>
            <a:chExt cx="7583862" cy="6350444"/>
          </a:xfrm>
        </p:grpSpPr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85AEEE35-C5B2-4986-8BAF-3D76C2538955}"/>
                </a:ext>
              </a:extLst>
            </p:cNvPr>
            <p:cNvGrpSpPr/>
            <p:nvPr/>
          </p:nvGrpSpPr>
          <p:grpSpPr>
            <a:xfrm>
              <a:off x="4461905" y="360760"/>
              <a:ext cx="3492033" cy="4175951"/>
              <a:chOff x="4461905" y="360760"/>
              <a:chExt cx="3492033" cy="4175951"/>
            </a:xfrm>
          </p:grpSpPr>
          <p:grpSp>
            <p:nvGrpSpPr>
              <p:cNvPr id="15" name="Graphic 3">
                <a:extLst>
                  <a:ext uri="{FF2B5EF4-FFF2-40B4-BE49-F238E27FC236}">
                    <a16:creationId xmlns:a16="http://schemas.microsoft.com/office/drawing/2014/main" id="{13002CF7-0BDB-4E87-B83F-EF6B5FF86E6E}"/>
                  </a:ext>
                </a:extLst>
              </p:cNvPr>
              <p:cNvGrpSpPr/>
              <p:nvPr/>
            </p:nvGrpSpPr>
            <p:grpSpPr>
              <a:xfrm>
                <a:off x="4461905" y="360760"/>
                <a:ext cx="3492033" cy="4175951"/>
                <a:chOff x="4461905" y="360760"/>
                <a:chExt cx="3492033" cy="4175951"/>
              </a:xfrm>
            </p:grpSpPr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B9BED469-9382-43A5-83E0-F6485331EDDB}"/>
                    </a:ext>
                  </a:extLst>
                </p:cNvPr>
                <p:cNvSpPr/>
                <p:nvPr/>
              </p:nvSpPr>
              <p:spPr>
                <a:xfrm>
                  <a:off x="6090883" y="2032208"/>
                  <a:ext cx="225123" cy="440014"/>
                </a:xfrm>
                <a:custGeom>
                  <a:avLst/>
                  <a:gdLst>
                    <a:gd name="connsiteX0" fmla="*/ 0 w 225123"/>
                    <a:gd name="connsiteY0" fmla="*/ 0 h 440014"/>
                    <a:gd name="connsiteX1" fmla="*/ 225124 w 225123"/>
                    <a:gd name="connsiteY1" fmla="*/ 0 h 440014"/>
                    <a:gd name="connsiteX2" fmla="*/ 225124 w 225123"/>
                    <a:gd name="connsiteY2" fmla="*/ 440015 h 440014"/>
                    <a:gd name="connsiteX3" fmla="*/ 0 w 225123"/>
                    <a:gd name="connsiteY3" fmla="*/ 440015 h 440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5123" h="440014">
                      <a:moveTo>
                        <a:pt x="0" y="0"/>
                      </a:moveTo>
                      <a:lnTo>
                        <a:pt x="225124" y="0"/>
                      </a:lnTo>
                      <a:lnTo>
                        <a:pt x="225124" y="440015"/>
                      </a:lnTo>
                      <a:lnTo>
                        <a:pt x="0" y="440015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5762151" y="711042"/>
                  <a:ext cx="913286" cy="476951"/>
                  <a:chOff x="5762151" y="711042"/>
                  <a:chExt cx="913286" cy="476951"/>
                </a:xfrm>
                <a:solidFill>
                  <a:srgbClr val="BCBCBC"/>
                </a:solidFill>
              </p:grpSpPr>
              <p:grpSp>
                <p:nvGrpSpPr>
                  <p:cNvPr id="18" name="Graphic 3">
                    <a:extLst>
                      <a:ext uri="{FF2B5EF4-FFF2-40B4-BE49-F238E27FC236}">
                        <a16:creationId xmlns:a16="http://schemas.microsoft.com/office/drawing/2014/main" id="{13002CF7-0BDB-4E87-B83F-EF6B5FF86E6E}"/>
                      </a:ext>
                    </a:extLst>
                  </p:cNvPr>
                  <p:cNvGrpSpPr/>
                  <p:nvPr/>
                </p:nvGrpSpPr>
                <p:grpSpPr>
                  <a:xfrm>
                    <a:off x="5762151" y="713287"/>
                    <a:ext cx="138144" cy="474705"/>
                    <a:chOff x="5762151" y="713287"/>
                    <a:chExt cx="138144" cy="474705"/>
                  </a:xfrm>
                  <a:solidFill>
                    <a:srgbClr val="BCBCBC"/>
                  </a:solidFill>
                </p:grpSpPr>
                <p:sp>
                  <p:nvSpPr>
                    <p:cNvPr id="19" name="Freeform: Shape 18">
                      <a:extLst>
                        <a:ext uri="{FF2B5EF4-FFF2-40B4-BE49-F238E27FC236}">
                          <a16:creationId xmlns:a16="http://schemas.microsoft.com/office/drawing/2014/main" id="{9C8BB215-7D3C-47B7-A09E-545F86897350}"/>
                        </a:ext>
                      </a:extLst>
                    </p:cNvPr>
                    <p:cNvSpPr/>
                    <p:nvPr/>
                  </p:nvSpPr>
                  <p:spPr>
                    <a:xfrm rot="-4843734">
                      <a:off x="5798481" y="718210"/>
                      <a:ext cx="66511" cy="66511"/>
                    </a:xfrm>
                    <a:custGeom>
                      <a:avLst/>
                      <a:gdLst>
                        <a:gd name="connsiteX0" fmla="*/ 66511 w 66511"/>
                        <a:gd name="connsiteY0" fmla="*/ 33256 h 66511"/>
                        <a:gd name="connsiteX1" fmla="*/ 33256 w 66511"/>
                        <a:gd name="connsiteY1" fmla="*/ 66511 h 66511"/>
                        <a:gd name="connsiteX2" fmla="*/ 0 w 66511"/>
                        <a:gd name="connsiteY2" fmla="*/ 33256 h 66511"/>
                        <a:gd name="connsiteX3" fmla="*/ 33256 w 66511"/>
                        <a:gd name="connsiteY3" fmla="*/ 0 h 66511"/>
                        <a:gd name="connsiteX4" fmla="*/ 66511 w 66511"/>
                        <a:gd name="connsiteY4" fmla="*/ 33256 h 66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11" h="66511">
                          <a:moveTo>
                            <a:pt x="66511" y="33256"/>
                          </a:moveTo>
                          <a:cubicBezTo>
                            <a:pt x="66511" y="51622"/>
                            <a:pt x="51622" y="66511"/>
                            <a:pt x="33256" y="66511"/>
                          </a:cubicBezTo>
                          <a:cubicBezTo>
                            <a:pt x="14889" y="66511"/>
                            <a:pt x="0" y="51622"/>
                            <a:pt x="0" y="33256"/>
                          </a:cubicBezTo>
                          <a:cubicBezTo>
                            <a:pt x="0" y="14889"/>
                            <a:pt x="14889" y="0"/>
                            <a:pt x="33256" y="0"/>
                          </a:cubicBezTo>
                          <a:cubicBezTo>
                            <a:pt x="51622" y="0"/>
                            <a:pt x="66511" y="14889"/>
                            <a:pt x="66511" y="33256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" name="Freeform: Shape 19">
                      <a:extLst>
                        <a:ext uri="{FF2B5EF4-FFF2-40B4-BE49-F238E27FC236}">
                          <a16:creationId xmlns:a16="http://schemas.microsoft.com/office/drawing/2014/main" id="{940DD1EA-CB9D-4701-8DD1-5B1B5FEF1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2036" y="751815"/>
                      <a:ext cx="38373" cy="267334"/>
                    </a:xfrm>
                    <a:custGeom>
                      <a:avLst/>
                      <a:gdLst>
                        <a:gd name="connsiteX0" fmla="*/ 38373 w 38373"/>
                        <a:gd name="connsiteY0" fmla="*/ 267335 h 267334"/>
                        <a:gd name="connsiteX1" fmla="*/ 0 w 38373"/>
                        <a:gd name="connsiteY1" fmla="*/ 267335 h 267334"/>
                        <a:gd name="connsiteX2" fmla="*/ 8954 w 38373"/>
                        <a:gd name="connsiteY2" fmla="*/ 0 h 267334"/>
                        <a:gd name="connsiteX3" fmla="*/ 26861 w 38373"/>
                        <a:gd name="connsiteY3" fmla="*/ 0 h 26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373" h="267334">
                          <a:moveTo>
                            <a:pt x="38373" y="267335"/>
                          </a:moveTo>
                          <a:lnTo>
                            <a:pt x="0" y="267335"/>
                          </a:lnTo>
                          <a:lnTo>
                            <a:pt x="8954" y="0"/>
                          </a:lnTo>
                          <a:lnTo>
                            <a:pt x="2686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" name="Freeform: Shape 20">
                      <a:extLst>
                        <a:ext uri="{FF2B5EF4-FFF2-40B4-BE49-F238E27FC236}">
                          <a16:creationId xmlns:a16="http://schemas.microsoft.com/office/drawing/2014/main" id="{724B1470-43AD-498A-95A2-F65230D16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2151" y="966706"/>
                      <a:ext cx="138144" cy="221286"/>
                    </a:xfrm>
                    <a:custGeom>
                      <a:avLst/>
                      <a:gdLst>
                        <a:gd name="connsiteX0" fmla="*/ 138144 w 138144"/>
                        <a:gd name="connsiteY0" fmla="*/ 200821 h 221286"/>
                        <a:gd name="connsiteX1" fmla="*/ 115120 w 138144"/>
                        <a:gd name="connsiteY1" fmla="*/ 221287 h 221286"/>
                        <a:gd name="connsiteX2" fmla="*/ 23024 w 138144"/>
                        <a:gd name="connsiteY2" fmla="*/ 221287 h 221286"/>
                        <a:gd name="connsiteX3" fmla="*/ 0 w 138144"/>
                        <a:gd name="connsiteY3" fmla="*/ 200821 h 221286"/>
                        <a:gd name="connsiteX4" fmla="*/ 0 w 138144"/>
                        <a:gd name="connsiteY4" fmla="*/ 20466 h 221286"/>
                        <a:gd name="connsiteX5" fmla="*/ 23024 w 138144"/>
                        <a:gd name="connsiteY5" fmla="*/ 0 h 221286"/>
                        <a:gd name="connsiteX6" fmla="*/ 115120 w 138144"/>
                        <a:gd name="connsiteY6" fmla="*/ 0 h 221286"/>
                        <a:gd name="connsiteX7" fmla="*/ 138144 w 138144"/>
                        <a:gd name="connsiteY7" fmla="*/ 20466 h 221286"/>
                        <a:gd name="connsiteX8" fmla="*/ 138144 w 138144"/>
                        <a:gd name="connsiteY8" fmla="*/ 200821 h 22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144" h="221286">
                          <a:moveTo>
                            <a:pt x="138144" y="200821"/>
                          </a:moveTo>
                          <a:cubicBezTo>
                            <a:pt x="138144" y="212333"/>
                            <a:pt x="127911" y="221287"/>
                            <a:pt x="115120" y="221287"/>
                          </a:cubicBezTo>
                          <a:lnTo>
                            <a:pt x="23024" y="221287"/>
                          </a:lnTo>
                          <a:cubicBezTo>
                            <a:pt x="10233" y="221287"/>
                            <a:pt x="0" y="212333"/>
                            <a:pt x="0" y="200821"/>
                          </a:cubicBezTo>
                          <a:lnTo>
                            <a:pt x="0" y="20466"/>
                          </a:lnTo>
                          <a:cubicBezTo>
                            <a:pt x="0" y="8954"/>
                            <a:pt x="10233" y="0"/>
                            <a:pt x="23024" y="0"/>
                          </a:cubicBezTo>
                          <a:lnTo>
                            <a:pt x="115120" y="0"/>
                          </a:lnTo>
                          <a:cubicBezTo>
                            <a:pt x="127911" y="0"/>
                            <a:pt x="138144" y="8954"/>
                            <a:pt x="138144" y="20466"/>
                          </a:cubicBezTo>
                          <a:lnTo>
                            <a:pt x="138144" y="200821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" name="Graphic 3">
                    <a:extLst>
                      <a:ext uri="{FF2B5EF4-FFF2-40B4-BE49-F238E27FC236}">
                        <a16:creationId xmlns:a16="http://schemas.microsoft.com/office/drawing/2014/main" id="{13002CF7-0BDB-4E87-B83F-EF6B5FF86E6E}"/>
                      </a:ext>
                    </a:extLst>
                  </p:cNvPr>
                  <p:cNvGrpSpPr/>
                  <p:nvPr/>
                </p:nvGrpSpPr>
                <p:grpSpPr>
                  <a:xfrm>
                    <a:off x="6537294" y="711042"/>
                    <a:ext cx="138144" cy="476951"/>
                    <a:chOff x="6537294" y="711042"/>
                    <a:chExt cx="138144" cy="476951"/>
                  </a:xfrm>
                  <a:solidFill>
                    <a:srgbClr val="BCBCBC"/>
                  </a:solidFill>
                </p:grpSpPr>
                <p:sp>
                  <p:nvSpPr>
                    <p:cNvPr id="23" name="Freeform: Shape 22">
                      <a:extLst>
                        <a:ext uri="{FF2B5EF4-FFF2-40B4-BE49-F238E27FC236}">
                          <a16:creationId xmlns:a16="http://schemas.microsoft.com/office/drawing/2014/main" id="{39AC2B6C-18B0-4244-845B-F87C8287ED63}"/>
                        </a:ext>
                      </a:extLst>
                    </p:cNvPr>
                    <p:cNvSpPr/>
                    <p:nvPr/>
                  </p:nvSpPr>
                  <p:spPr>
                    <a:xfrm rot="-4596848">
                      <a:off x="6573075" y="717837"/>
                      <a:ext cx="66511" cy="66511"/>
                    </a:xfrm>
                    <a:custGeom>
                      <a:avLst/>
                      <a:gdLst>
                        <a:gd name="connsiteX0" fmla="*/ 66512 w 66511"/>
                        <a:gd name="connsiteY0" fmla="*/ 33256 h 66511"/>
                        <a:gd name="connsiteX1" fmla="*/ 33256 w 66511"/>
                        <a:gd name="connsiteY1" fmla="*/ 66512 h 66511"/>
                        <a:gd name="connsiteX2" fmla="*/ 1 w 66511"/>
                        <a:gd name="connsiteY2" fmla="*/ 33256 h 66511"/>
                        <a:gd name="connsiteX3" fmla="*/ 33256 w 66511"/>
                        <a:gd name="connsiteY3" fmla="*/ 0 h 66511"/>
                        <a:gd name="connsiteX4" fmla="*/ 66512 w 66511"/>
                        <a:gd name="connsiteY4" fmla="*/ 33256 h 66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11" h="66511">
                          <a:moveTo>
                            <a:pt x="66512" y="33256"/>
                          </a:moveTo>
                          <a:cubicBezTo>
                            <a:pt x="66512" y="51622"/>
                            <a:pt x="51622" y="66512"/>
                            <a:pt x="33256" y="66512"/>
                          </a:cubicBezTo>
                          <a:cubicBezTo>
                            <a:pt x="14890" y="66512"/>
                            <a:pt x="1" y="51622"/>
                            <a:pt x="1" y="33256"/>
                          </a:cubicBezTo>
                          <a:cubicBezTo>
                            <a:pt x="1" y="14889"/>
                            <a:pt x="14890" y="0"/>
                            <a:pt x="33256" y="0"/>
                          </a:cubicBezTo>
                          <a:cubicBezTo>
                            <a:pt x="51622" y="0"/>
                            <a:pt x="66512" y="14889"/>
                            <a:pt x="66512" y="33256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" name="Freeform: Shape 23">
                      <a:extLst>
                        <a:ext uri="{FF2B5EF4-FFF2-40B4-BE49-F238E27FC236}">
                          <a16:creationId xmlns:a16="http://schemas.microsoft.com/office/drawing/2014/main" id="{5961E497-FC61-4405-A57A-98C82D7A6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85900" y="751815"/>
                      <a:ext cx="39652" cy="267334"/>
                    </a:xfrm>
                    <a:custGeom>
                      <a:avLst/>
                      <a:gdLst>
                        <a:gd name="connsiteX0" fmla="*/ 39653 w 39652"/>
                        <a:gd name="connsiteY0" fmla="*/ 267335 h 267334"/>
                        <a:gd name="connsiteX1" fmla="*/ 0 w 39652"/>
                        <a:gd name="connsiteY1" fmla="*/ 267335 h 267334"/>
                        <a:gd name="connsiteX2" fmla="*/ 10233 w 39652"/>
                        <a:gd name="connsiteY2" fmla="*/ 0 h 267334"/>
                        <a:gd name="connsiteX3" fmla="*/ 28141 w 39652"/>
                        <a:gd name="connsiteY3" fmla="*/ 0 h 26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652" h="267334">
                          <a:moveTo>
                            <a:pt x="39653" y="267335"/>
                          </a:moveTo>
                          <a:lnTo>
                            <a:pt x="0" y="267335"/>
                          </a:lnTo>
                          <a:lnTo>
                            <a:pt x="10233" y="0"/>
                          </a:lnTo>
                          <a:lnTo>
                            <a:pt x="2814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5" name="Freeform: Shape 24">
                      <a:extLst>
                        <a:ext uri="{FF2B5EF4-FFF2-40B4-BE49-F238E27FC236}">
                          <a16:creationId xmlns:a16="http://schemas.microsoft.com/office/drawing/2014/main" id="{4FF19D81-BC97-46D5-9152-D0F22E658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37294" y="966706"/>
                      <a:ext cx="138144" cy="221286"/>
                    </a:xfrm>
                    <a:custGeom>
                      <a:avLst/>
                      <a:gdLst>
                        <a:gd name="connsiteX0" fmla="*/ 138144 w 138144"/>
                        <a:gd name="connsiteY0" fmla="*/ 200821 h 221286"/>
                        <a:gd name="connsiteX1" fmla="*/ 115120 w 138144"/>
                        <a:gd name="connsiteY1" fmla="*/ 221287 h 221286"/>
                        <a:gd name="connsiteX2" fmla="*/ 23024 w 138144"/>
                        <a:gd name="connsiteY2" fmla="*/ 221287 h 221286"/>
                        <a:gd name="connsiteX3" fmla="*/ 0 w 138144"/>
                        <a:gd name="connsiteY3" fmla="*/ 200821 h 221286"/>
                        <a:gd name="connsiteX4" fmla="*/ 0 w 138144"/>
                        <a:gd name="connsiteY4" fmla="*/ 20466 h 221286"/>
                        <a:gd name="connsiteX5" fmla="*/ 23024 w 138144"/>
                        <a:gd name="connsiteY5" fmla="*/ 0 h 221286"/>
                        <a:gd name="connsiteX6" fmla="*/ 115120 w 138144"/>
                        <a:gd name="connsiteY6" fmla="*/ 0 h 221286"/>
                        <a:gd name="connsiteX7" fmla="*/ 138144 w 138144"/>
                        <a:gd name="connsiteY7" fmla="*/ 20466 h 221286"/>
                        <a:gd name="connsiteX8" fmla="*/ 138144 w 138144"/>
                        <a:gd name="connsiteY8" fmla="*/ 200821 h 22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8144" h="221286">
                          <a:moveTo>
                            <a:pt x="138144" y="200821"/>
                          </a:moveTo>
                          <a:cubicBezTo>
                            <a:pt x="138144" y="212333"/>
                            <a:pt x="127911" y="221287"/>
                            <a:pt x="115120" y="221287"/>
                          </a:cubicBezTo>
                          <a:lnTo>
                            <a:pt x="23024" y="221287"/>
                          </a:lnTo>
                          <a:cubicBezTo>
                            <a:pt x="10233" y="221287"/>
                            <a:pt x="0" y="212333"/>
                            <a:pt x="0" y="200821"/>
                          </a:cubicBezTo>
                          <a:lnTo>
                            <a:pt x="0" y="20466"/>
                          </a:lnTo>
                          <a:cubicBezTo>
                            <a:pt x="0" y="8954"/>
                            <a:pt x="10233" y="0"/>
                            <a:pt x="23024" y="0"/>
                          </a:cubicBezTo>
                          <a:lnTo>
                            <a:pt x="115120" y="0"/>
                          </a:lnTo>
                          <a:cubicBezTo>
                            <a:pt x="127911" y="0"/>
                            <a:pt x="138144" y="8954"/>
                            <a:pt x="138144" y="20466"/>
                          </a:cubicBezTo>
                          <a:lnTo>
                            <a:pt x="138144" y="200821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6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5615053" y="1521842"/>
                  <a:ext cx="1175505" cy="395246"/>
                  <a:chOff x="5615053" y="1521842"/>
                  <a:chExt cx="1175505" cy="395246"/>
                </a:xfrm>
                <a:solidFill>
                  <a:srgbClr val="BCBCBC"/>
                </a:solidFill>
              </p:grpSpPr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B6932D9A-3A05-40E3-9133-3C23CBCEC114}"/>
                      </a:ext>
                    </a:extLst>
                  </p:cNvPr>
                  <p:cNvSpPr/>
                  <p:nvPr/>
                </p:nvSpPr>
                <p:spPr>
                  <a:xfrm>
                    <a:off x="5615053" y="1521842"/>
                    <a:ext cx="63955" cy="395246"/>
                  </a:xfrm>
                  <a:custGeom>
                    <a:avLst/>
                    <a:gdLst>
                      <a:gd name="connsiteX0" fmla="*/ 63956 w 63955"/>
                      <a:gd name="connsiteY0" fmla="*/ 374780 h 395246"/>
                      <a:gd name="connsiteX1" fmla="*/ 37094 w 63955"/>
                      <a:gd name="connsiteY1" fmla="*/ 395246 h 395246"/>
                      <a:gd name="connsiteX2" fmla="*/ 26861 w 63955"/>
                      <a:gd name="connsiteY2" fmla="*/ 395246 h 395246"/>
                      <a:gd name="connsiteX3" fmla="*/ 0 w 63955"/>
                      <a:gd name="connsiteY3" fmla="*/ 374780 h 395246"/>
                      <a:gd name="connsiteX4" fmla="*/ 0 w 63955"/>
                      <a:gd name="connsiteY4" fmla="*/ 20466 h 395246"/>
                      <a:gd name="connsiteX5" fmla="*/ 26861 w 63955"/>
                      <a:gd name="connsiteY5" fmla="*/ 0 h 395246"/>
                      <a:gd name="connsiteX6" fmla="*/ 37094 w 63955"/>
                      <a:gd name="connsiteY6" fmla="*/ 0 h 395246"/>
                      <a:gd name="connsiteX7" fmla="*/ 63956 w 63955"/>
                      <a:gd name="connsiteY7" fmla="*/ 20466 h 395246"/>
                      <a:gd name="connsiteX8" fmla="*/ 63956 w 63955"/>
                      <a:gd name="connsiteY8" fmla="*/ 374780 h 39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955" h="395246">
                        <a:moveTo>
                          <a:pt x="63956" y="374780"/>
                        </a:moveTo>
                        <a:cubicBezTo>
                          <a:pt x="63956" y="386292"/>
                          <a:pt x="52444" y="395246"/>
                          <a:pt x="37094" y="395246"/>
                        </a:cubicBezTo>
                        <a:lnTo>
                          <a:pt x="26861" y="395246"/>
                        </a:lnTo>
                        <a:cubicBezTo>
                          <a:pt x="11512" y="395246"/>
                          <a:pt x="0" y="386292"/>
                          <a:pt x="0" y="374780"/>
                        </a:cubicBezTo>
                        <a:lnTo>
                          <a:pt x="0" y="20466"/>
                        </a:lnTo>
                        <a:cubicBezTo>
                          <a:pt x="0" y="8954"/>
                          <a:pt x="11512" y="0"/>
                          <a:pt x="26861" y="0"/>
                        </a:cubicBezTo>
                        <a:lnTo>
                          <a:pt x="37094" y="0"/>
                        </a:lnTo>
                        <a:cubicBezTo>
                          <a:pt x="52444" y="0"/>
                          <a:pt x="63956" y="8954"/>
                          <a:pt x="63956" y="20466"/>
                        </a:cubicBezTo>
                        <a:lnTo>
                          <a:pt x="63956" y="37478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007A462D-00B2-4F95-AAA7-EC9E5E0AB54C}"/>
                      </a:ext>
                    </a:extLst>
                  </p:cNvPr>
                  <p:cNvSpPr/>
                  <p:nvPr/>
                </p:nvSpPr>
                <p:spPr>
                  <a:xfrm>
                    <a:off x="6726602" y="1521842"/>
                    <a:ext cx="63955" cy="395246"/>
                  </a:xfrm>
                  <a:custGeom>
                    <a:avLst/>
                    <a:gdLst>
                      <a:gd name="connsiteX0" fmla="*/ 63956 w 63955"/>
                      <a:gd name="connsiteY0" fmla="*/ 374780 h 395246"/>
                      <a:gd name="connsiteX1" fmla="*/ 37095 w 63955"/>
                      <a:gd name="connsiteY1" fmla="*/ 395246 h 395246"/>
                      <a:gd name="connsiteX2" fmla="*/ 26862 w 63955"/>
                      <a:gd name="connsiteY2" fmla="*/ 395246 h 395246"/>
                      <a:gd name="connsiteX3" fmla="*/ 0 w 63955"/>
                      <a:gd name="connsiteY3" fmla="*/ 374780 h 395246"/>
                      <a:gd name="connsiteX4" fmla="*/ 0 w 63955"/>
                      <a:gd name="connsiteY4" fmla="*/ 20466 h 395246"/>
                      <a:gd name="connsiteX5" fmla="*/ 26862 w 63955"/>
                      <a:gd name="connsiteY5" fmla="*/ 0 h 395246"/>
                      <a:gd name="connsiteX6" fmla="*/ 37095 w 63955"/>
                      <a:gd name="connsiteY6" fmla="*/ 0 h 395246"/>
                      <a:gd name="connsiteX7" fmla="*/ 63956 w 63955"/>
                      <a:gd name="connsiteY7" fmla="*/ 20466 h 395246"/>
                      <a:gd name="connsiteX8" fmla="*/ 63956 w 63955"/>
                      <a:gd name="connsiteY8" fmla="*/ 374780 h 395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955" h="395246">
                        <a:moveTo>
                          <a:pt x="63956" y="374780"/>
                        </a:moveTo>
                        <a:cubicBezTo>
                          <a:pt x="63956" y="386292"/>
                          <a:pt x="52444" y="395246"/>
                          <a:pt x="37095" y="395246"/>
                        </a:cubicBezTo>
                        <a:lnTo>
                          <a:pt x="26862" y="395246"/>
                        </a:lnTo>
                        <a:cubicBezTo>
                          <a:pt x="11512" y="395246"/>
                          <a:pt x="0" y="386292"/>
                          <a:pt x="0" y="374780"/>
                        </a:cubicBezTo>
                        <a:lnTo>
                          <a:pt x="0" y="20466"/>
                        </a:lnTo>
                        <a:cubicBezTo>
                          <a:pt x="0" y="8954"/>
                          <a:pt x="11512" y="0"/>
                          <a:pt x="26862" y="0"/>
                        </a:cubicBezTo>
                        <a:lnTo>
                          <a:pt x="37095" y="0"/>
                        </a:lnTo>
                        <a:cubicBezTo>
                          <a:pt x="52444" y="0"/>
                          <a:pt x="63956" y="8954"/>
                          <a:pt x="63956" y="20466"/>
                        </a:cubicBezTo>
                        <a:lnTo>
                          <a:pt x="63956" y="37478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E20BBAA4-3AE5-4AE4-889D-CD46CD3F3CF5}"/>
                    </a:ext>
                  </a:extLst>
                </p:cNvPr>
                <p:cNvSpPr/>
                <p:nvPr/>
              </p:nvSpPr>
              <p:spPr>
                <a:xfrm>
                  <a:off x="5652147" y="1171364"/>
                  <a:ext cx="1105154" cy="977242"/>
                </a:xfrm>
                <a:custGeom>
                  <a:avLst/>
                  <a:gdLst>
                    <a:gd name="connsiteX0" fmla="*/ 1102596 w 1105154"/>
                    <a:gd name="connsiteY0" fmla="*/ 347919 h 977242"/>
                    <a:gd name="connsiteX1" fmla="*/ 551298 w 1105154"/>
                    <a:gd name="connsiteY1" fmla="*/ 0 h 977242"/>
                    <a:gd name="connsiteX2" fmla="*/ 0 w 1105154"/>
                    <a:gd name="connsiteY2" fmla="*/ 347919 h 977242"/>
                    <a:gd name="connsiteX3" fmla="*/ 0 w 1105154"/>
                    <a:gd name="connsiteY3" fmla="*/ 354314 h 977242"/>
                    <a:gd name="connsiteX4" fmla="*/ 0 w 1105154"/>
                    <a:gd name="connsiteY4" fmla="*/ 908170 h 977242"/>
                    <a:gd name="connsiteX5" fmla="*/ 89538 w 1105154"/>
                    <a:gd name="connsiteY5" fmla="*/ 977243 h 977242"/>
                    <a:gd name="connsiteX6" fmla="*/ 552577 w 1105154"/>
                    <a:gd name="connsiteY6" fmla="*/ 977243 h 977242"/>
                    <a:gd name="connsiteX7" fmla="*/ 1015616 w 1105154"/>
                    <a:gd name="connsiteY7" fmla="*/ 977243 h 977242"/>
                    <a:gd name="connsiteX8" fmla="*/ 1105154 w 1105154"/>
                    <a:gd name="connsiteY8" fmla="*/ 908170 h 977242"/>
                    <a:gd name="connsiteX9" fmla="*/ 1105154 w 1105154"/>
                    <a:gd name="connsiteY9" fmla="*/ 354314 h 977242"/>
                    <a:gd name="connsiteX10" fmla="*/ 1102596 w 1105154"/>
                    <a:gd name="connsiteY10" fmla="*/ 347919 h 97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5154" h="977242">
                      <a:moveTo>
                        <a:pt x="1102596" y="347919"/>
                      </a:moveTo>
                      <a:cubicBezTo>
                        <a:pt x="1092363" y="154773"/>
                        <a:pt x="849332" y="0"/>
                        <a:pt x="551298" y="0"/>
                      </a:cubicBezTo>
                      <a:cubicBezTo>
                        <a:pt x="251985" y="0"/>
                        <a:pt x="8954" y="154773"/>
                        <a:pt x="0" y="347919"/>
                      </a:cubicBezTo>
                      <a:cubicBezTo>
                        <a:pt x="0" y="349198"/>
                        <a:pt x="0" y="351756"/>
                        <a:pt x="0" y="354314"/>
                      </a:cubicBezTo>
                      <a:lnTo>
                        <a:pt x="0" y="908170"/>
                      </a:lnTo>
                      <a:cubicBezTo>
                        <a:pt x="0" y="946544"/>
                        <a:pt x="39653" y="977243"/>
                        <a:pt x="89538" y="977243"/>
                      </a:cubicBezTo>
                      <a:lnTo>
                        <a:pt x="552577" y="977243"/>
                      </a:lnTo>
                      <a:lnTo>
                        <a:pt x="1015616" y="977243"/>
                      </a:lnTo>
                      <a:cubicBezTo>
                        <a:pt x="1065501" y="977243"/>
                        <a:pt x="1105154" y="946544"/>
                        <a:pt x="1105154" y="908170"/>
                      </a:cubicBezTo>
                      <a:lnTo>
                        <a:pt x="1105154" y="354314"/>
                      </a:lnTo>
                      <a:cubicBezTo>
                        <a:pt x="1102596" y="351756"/>
                        <a:pt x="1102596" y="349198"/>
                        <a:pt x="1102596" y="347919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D34E3935-82D3-42C5-9552-F3AE4CAD8238}"/>
                    </a:ext>
                  </a:extLst>
                </p:cNvPr>
                <p:cNvSpPr/>
                <p:nvPr/>
              </p:nvSpPr>
              <p:spPr>
                <a:xfrm>
                  <a:off x="5649589" y="2056511"/>
                  <a:ext cx="1105153" cy="90817"/>
                </a:xfrm>
                <a:custGeom>
                  <a:avLst/>
                  <a:gdLst>
                    <a:gd name="connsiteX0" fmla="*/ 1015616 w 1105153"/>
                    <a:gd name="connsiteY0" fmla="*/ 44769 h 90817"/>
                    <a:gd name="connsiteX1" fmla="*/ 552577 w 1105153"/>
                    <a:gd name="connsiteY1" fmla="*/ 44769 h 90817"/>
                    <a:gd name="connsiteX2" fmla="*/ 89538 w 1105153"/>
                    <a:gd name="connsiteY2" fmla="*/ 44769 h 90817"/>
                    <a:gd name="connsiteX3" fmla="*/ 0 w 1105153"/>
                    <a:gd name="connsiteY3" fmla="*/ 0 h 90817"/>
                    <a:gd name="connsiteX4" fmla="*/ 0 w 1105153"/>
                    <a:gd name="connsiteY4" fmla="*/ 46048 h 90817"/>
                    <a:gd name="connsiteX5" fmla="*/ 89538 w 1105153"/>
                    <a:gd name="connsiteY5" fmla="*/ 90817 h 90817"/>
                    <a:gd name="connsiteX6" fmla="*/ 552577 w 1105153"/>
                    <a:gd name="connsiteY6" fmla="*/ 90817 h 90817"/>
                    <a:gd name="connsiteX7" fmla="*/ 1015616 w 1105153"/>
                    <a:gd name="connsiteY7" fmla="*/ 90817 h 90817"/>
                    <a:gd name="connsiteX8" fmla="*/ 1105154 w 1105153"/>
                    <a:gd name="connsiteY8" fmla="*/ 46048 h 90817"/>
                    <a:gd name="connsiteX9" fmla="*/ 1105154 w 1105153"/>
                    <a:gd name="connsiteY9" fmla="*/ 0 h 90817"/>
                    <a:gd name="connsiteX10" fmla="*/ 1015616 w 1105153"/>
                    <a:gd name="connsiteY10" fmla="*/ 44769 h 90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5153" h="90817">
                      <a:moveTo>
                        <a:pt x="1015616" y="44769"/>
                      </a:moveTo>
                      <a:lnTo>
                        <a:pt x="552577" y="44769"/>
                      </a:lnTo>
                      <a:lnTo>
                        <a:pt x="89538" y="44769"/>
                      </a:lnTo>
                      <a:cubicBezTo>
                        <a:pt x="39653" y="44769"/>
                        <a:pt x="0" y="24303"/>
                        <a:pt x="0" y="0"/>
                      </a:cubicBezTo>
                      <a:lnTo>
                        <a:pt x="0" y="46048"/>
                      </a:lnTo>
                      <a:cubicBezTo>
                        <a:pt x="0" y="70351"/>
                        <a:pt x="39653" y="90817"/>
                        <a:pt x="89538" y="90817"/>
                      </a:cubicBezTo>
                      <a:lnTo>
                        <a:pt x="552577" y="90817"/>
                      </a:lnTo>
                      <a:lnTo>
                        <a:pt x="1015616" y="90817"/>
                      </a:lnTo>
                      <a:cubicBezTo>
                        <a:pt x="1065502" y="90817"/>
                        <a:pt x="1105154" y="70351"/>
                        <a:pt x="1105154" y="46048"/>
                      </a:cubicBezTo>
                      <a:lnTo>
                        <a:pt x="1105154" y="0"/>
                      </a:lnTo>
                      <a:cubicBezTo>
                        <a:pt x="1105154" y="25582"/>
                        <a:pt x="1065502" y="44769"/>
                        <a:pt x="1015616" y="44769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346DFF00-9916-4705-B775-DF799F972FDB}"/>
                    </a:ext>
                  </a:extLst>
                </p:cNvPr>
                <p:cNvSpPr/>
                <p:nvPr/>
              </p:nvSpPr>
              <p:spPr>
                <a:xfrm>
                  <a:off x="5790291" y="1344045"/>
                  <a:ext cx="826307" cy="593508"/>
                </a:xfrm>
                <a:custGeom>
                  <a:avLst/>
                  <a:gdLst>
                    <a:gd name="connsiteX0" fmla="*/ 826307 w 826307"/>
                    <a:gd name="connsiteY0" fmla="*/ 593509 h 593508"/>
                    <a:gd name="connsiteX1" fmla="*/ 826307 w 826307"/>
                    <a:gd name="connsiteY1" fmla="*/ 295475 h 593508"/>
                    <a:gd name="connsiteX2" fmla="*/ 826307 w 826307"/>
                    <a:gd name="connsiteY2" fmla="*/ 290359 h 593508"/>
                    <a:gd name="connsiteX3" fmla="*/ 413153 w 826307"/>
                    <a:gd name="connsiteY3" fmla="*/ 0 h 593508"/>
                    <a:gd name="connsiteX4" fmla="*/ 0 w 826307"/>
                    <a:gd name="connsiteY4" fmla="*/ 290359 h 593508"/>
                    <a:gd name="connsiteX5" fmla="*/ 0 w 826307"/>
                    <a:gd name="connsiteY5" fmla="*/ 295475 h 593508"/>
                    <a:gd name="connsiteX6" fmla="*/ 0 w 826307"/>
                    <a:gd name="connsiteY6" fmla="*/ 593509 h 593508"/>
                    <a:gd name="connsiteX7" fmla="*/ 826307 w 826307"/>
                    <a:gd name="connsiteY7" fmla="*/ 593509 h 593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6307" h="593508">
                      <a:moveTo>
                        <a:pt x="826307" y="593509"/>
                      </a:moveTo>
                      <a:lnTo>
                        <a:pt x="826307" y="295475"/>
                      </a:lnTo>
                      <a:cubicBezTo>
                        <a:pt x="826307" y="294196"/>
                        <a:pt x="826307" y="291638"/>
                        <a:pt x="826307" y="290359"/>
                      </a:cubicBezTo>
                      <a:cubicBezTo>
                        <a:pt x="818632" y="129190"/>
                        <a:pt x="636998" y="0"/>
                        <a:pt x="413153" y="0"/>
                      </a:cubicBezTo>
                      <a:cubicBezTo>
                        <a:pt x="189309" y="0"/>
                        <a:pt x="7675" y="129190"/>
                        <a:pt x="0" y="290359"/>
                      </a:cubicBezTo>
                      <a:cubicBezTo>
                        <a:pt x="0" y="291638"/>
                        <a:pt x="0" y="294196"/>
                        <a:pt x="0" y="295475"/>
                      </a:cubicBezTo>
                      <a:lnTo>
                        <a:pt x="0" y="593509"/>
                      </a:lnTo>
                      <a:lnTo>
                        <a:pt x="826307" y="593509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F9D165CB-2335-47F0-92A6-A97B5A50B191}"/>
                    </a:ext>
                  </a:extLst>
                </p:cNvPr>
                <p:cNvSpPr/>
                <p:nvPr/>
              </p:nvSpPr>
              <p:spPr>
                <a:xfrm>
                  <a:off x="5790291" y="1379860"/>
                  <a:ext cx="826307" cy="557693"/>
                </a:xfrm>
                <a:custGeom>
                  <a:avLst/>
                  <a:gdLst>
                    <a:gd name="connsiteX0" fmla="*/ 826307 w 826307"/>
                    <a:gd name="connsiteY0" fmla="*/ 557693 h 557693"/>
                    <a:gd name="connsiteX1" fmla="*/ 826307 w 826307"/>
                    <a:gd name="connsiteY1" fmla="*/ 277568 h 557693"/>
                    <a:gd name="connsiteX2" fmla="*/ 826307 w 826307"/>
                    <a:gd name="connsiteY2" fmla="*/ 272451 h 557693"/>
                    <a:gd name="connsiteX3" fmla="*/ 413153 w 826307"/>
                    <a:gd name="connsiteY3" fmla="*/ 0 h 557693"/>
                    <a:gd name="connsiteX4" fmla="*/ 0 w 826307"/>
                    <a:gd name="connsiteY4" fmla="*/ 272451 h 557693"/>
                    <a:gd name="connsiteX5" fmla="*/ 0 w 826307"/>
                    <a:gd name="connsiteY5" fmla="*/ 277568 h 557693"/>
                    <a:gd name="connsiteX6" fmla="*/ 0 w 826307"/>
                    <a:gd name="connsiteY6" fmla="*/ 557693 h 557693"/>
                    <a:gd name="connsiteX7" fmla="*/ 826307 w 826307"/>
                    <a:gd name="connsiteY7" fmla="*/ 557693 h 557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26307" h="557693">
                      <a:moveTo>
                        <a:pt x="826307" y="557693"/>
                      </a:moveTo>
                      <a:lnTo>
                        <a:pt x="826307" y="277568"/>
                      </a:lnTo>
                      <a:cubicBezTo>
                        <a:pt x="826307" y="276288"/>
                        <a:pt x="826307" y="275009"/>
                        <a:pt x="826307" y="272451"/>
                      </a:cubicBezTo>
                      <a:cubicBezTo>
                        <a:pt x="818632" y="121516"/>
                        <a:pt x="636998" y="0"/>
                        <a:pt x="413153" y="0"/>
                      </a:cubicBezTo>
                      <a:cubicBezTo>
                        <a:pt x="189309" y="0"/>
                        <a:pt x="7675" y="121516"/>
                        <a:pt x="0" y="272451"/>
                      </a:cubicBezTo>
                      <a:cubicBezTo>
                        <a:pt x="0" y="273730"/>
                        <a:pt x="0" y="275009"/>
                        <a:pt x="0" y="277568"/>
                      </a:cubicBezTo>
                      <a:lnTo>
                        <a:pt x="0" y="557693"/>
                      </a:lnTo>
                      <a:lnTo>
                        <a:pt x="826307" y="557693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5530481" y="360760"/>
                  <a:ext cx="1343854" cy="1164070"/>
                  <a:chOff x="5530481" y="360760"/>
                  <a:chExt cx="1343854" cy="1164070"/>
                </a:xfrm>
              </p:grpSpPr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AB373065-86C1-403C-9E6A-A5DCA64385E0}"/>
                      </a:ext>
                    </a:extLst>
                  </p:cNvPr>
                  <p:cNvSpPr/>
                  <p:nvPr/>
                </p:nvSpPr>
                <p:spPr>
                  <a:xfrm>
                    <a:off x="5823549" y="1359394"/>
                    <a:ext cx="15349" cy="17907"/>
                  </a:xfrm>
                  <a:custGeom>
                    <a:avLst/>
                    <a:gdLst>
                      <a:gd name="connsiteX0" fmla="*/ 15349 w 15349"/>
                      <a:gd name="connsiteY0" fmla="*/ 0 h 17907"/>
                      <a:gd name="connsiteX1" fmla="*/ 0 w 15349"/>
                      <a:gd name="connsiteY1" fmla="*/ 17908 h 17907"/>
                      <a:gd name="connsiteX2" fmla="*/ 2558 w 15349"/>
                      <a:gd name="connsiteY2" fmla="*/ 17908 h 17907"/>
                      <a:gd name="connsiteX3" fmla="*/ 15349 w 15349"/>
                      <a:gd name="connsiteY3" fmla="*/ 0 h 1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349" h="17907">
                        <a:moveTo>
                          <a:pt x="15349" y="0"/>
                        </a:moveTo>
                        <a:cubicBezTo>
                          <a:pt x="7674" y="1279"/>
                          <a:pt x="2558" y="10233"/>
                          <a:pt x="0" y="17908"/>
                        </a:cubicBezTo>
                        <a:lnTo>
                          <a:pt x="2558" y="17908"/>
                        </a:lnTo>
                        <a:lnTo>
                          <a:pt x="15349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C3139A88-EF5F-464E-A352-CD92FABBBCF7}"/>
                      </a:ext>
                    </a:extLst>
                  </p:cNvPr>
                  <p:cNvSpPr/>
                  <p:nvPr/>
                </p:nvSpPr>
                <p:spPr>
                  <a:xfrm>
                    <a:off x="5695592" y="715361"/>
                    <a:ext cx="1050802" cy="622288"/>
                  </a:xfrm>
                  <a:custGeom>
                    <a:avLst/>
                    <a:gdLst>
                      <a:gd name="connsiteX0" fmla="*/ 157376 w 1050802"/>
                      <a:gd name="connsiteY0" fmla="*/ 622289 h 622288"/>
                      <a:gd name="connsiteX1" fmla="*/ 29465 w 1050802"/>
                      <a:gd name="connsiteY1" fmla="*/ 477749 h 622288"/>
                      <a:gd name="connsiteX2" fmla="*/ 397849 w 1050802"/>
                      <a:gd name="connsiteY2" fmla="*/ 59479 h 622288"/>
                      <a:gd name="connsiteX3" fmla="*/ 652393 w 1050802"/>
                      <a:gd name="connsiteY3" fmla="*/ 59479 h 622288"/>
                      <a:gd name="connsiteX4" fmla="*/ 1020777 w 1050802"/>
                      <a:gd name="connsiteY4" fmla="*/ 477749 h 622288"/>
                      <a:gd name="connsiteX5" fmla="*/ 892866 w 1050802"/>
                      <a:gd name="connsiteY5" fmla="*/ 622289 h 622288"/>
                      <a:gd name="connsiteX6" fmla="*/ 157376 w 1050802"/>
                      <a:gd name="connsiteY6" fmla="*/ 622289 h 622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0802" h="622288">
                        <a:moveTo>
                          <a:pt x="157376" y="622289"/>
                        </a:moveTo>
                        <a:cubicBezTo>
                          <a:pt x="16674" y="622289"/>
                          <a:pt x="-39607" y="557054"/>
                          <a:pt x="29465" y="477749"/>
                        </a:cubicBezTo>
                        <a:lnTo>
                          <a:pt x="397849" y="59479"/>
                        </a:lnTo>
                        <a:cubicBezTo>
                          <a:pt x="468200" y="-19826"/>
                          <a:pt x="582042" y="-19826"/>
                          <a:pt x="652393" y="59479"/>
                        </a:cubicBezTo>
                        <a:lnTo>
                          <a:pt x="1020777" y="477749"/>
                        </a:lnTo>
                        <a:cubicBezTo>
                          <a:pt x="1091129" y="557054"/>
                          <a:pt x="1033569" y="622289"/>
                          <a:pt x="892866" y="622289"/>
                        </a:cubicBezTo>
                        <a:lnTo>
                          <a:pt x="157376" y="62228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19D99325-7E99-4CF6-8CE7-C3CF494D1C89}"/>
                      </a:ext>
                    </a:extLst>
                  </p:cNvPr>
                  <p:cNvSpPr/>
                  <p:nvPr/>
                </p:nvSpPr>
                <p:spPr>
                  <a:xfrm>
                    <a:off x="5530481" y="1151218"/>
                    <a:ext cx="1343854" cy="373611"/>
                  </a:xfrm>
                  <a:custGeom>
                    <a:avLst/>
                    <a:gdLst>
                      <a:gd name="connsiteX0" fmla="*/ 1191005 w 1343854"/>
                      <a:gd name="connsiteY0" fmla="*/ 369344 h 373611"/>
                      <a:gd name="connsiteX1" fmla="*/ 154923 w 1343854"/>
                      <a:gd name="connsiteY1" fmla="*/ 369344 h 373611"/>
                      <a:gd name="connsiteX2" fmla="*/ 58989 w 1343854"/>
                      <a:gd name="connsiteY2" fmla="*/ 328412 h 373611"/>
                      <a:gd name="connsiteX3" fmla="*/ 3987 w 1343854"/>
                      <a:gd name="connsiteY3" fmla="*/ 188989 h 373611"/>
                      <a:gd name="connsiteX4" fmla="*/ 58989 w 1343854"/>
                      <a:gd name="connsiteY4" fmla="*/ 93055 h 373611"/>
                      <a:gd name="connsiteX5" fmla="*/ 1284380 w 1343854"/>
                      <a:gd name="connsiteY5" fmla="*/ 93055 h 373611"/>
                      <a:gd name="connsiteX6" fmla="*/ 1339382 w 1343854"/>
                      <a:gd name="connsiteY6" fmla="*/ 188989 h 373611"/>
                      <a:gd name="connsiteX7" fmla="*/ 1284380 w 1343854"/>
                      <a:gd name="connsiteY7" fmla="*/ 328412 h 373611"/>
                      <a:gd name="connsiteX8" fmla="*/ 1191005 w 1343854"/>
                      <a:gd name="connsiteY8" fmla="*/ 369344 h 37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43854" h="373611">
                        <a:moveTo>
                          <a:pt x="1191005" y="369344"/>
                        </a:moveTo>
                        <a:cubicBezTo>
                          <a:pt x="834132" y="265736"/>
                          <a:pt x="511795" y="265736"/>
                          <a:pt x="154923" y="369344"/>
                        </a:cubicBezTo>
                        <a:cubicBezTo>
                          <a:pt x="116549" y="382135"/>
                          <a:pt x="74339" y="365507"/>
                          <a:pt x="58989" y="328412"/>
                        </a:cubicBezTo>
                        <a:cubicBezTo>
                          <a:pt x="37244" y="273411"/>
                          <a:pt x="25732" y="245270"/>
                          <a:pt x="3987" y="188989"/>
                        </a:cubicBezTo>
                        <a:cubicBezTo>
                          <a:pt x="-10083" y="153174"/>
                          <a:pt x="14220" y="108405"/>
                          <a:pt x="58989" y="93055"/>
                        </a:cubicBezTo>
                        <a:cubicBezTo>
                          <a:pt x="477259" y="-31018"/>
                          <a:pt x="867389" y="-31018"/>
                          <a:pt x="1284380" y="93055"/>
                        </a:cubicBezTo>
                        <a:cubicBezTo>
                          <a:pt x="1329149" y="108405"/>
                          <a:pt x="1354731" y="153174"/>
                          <a:pt x="1339382" y="188989"/>
                        </a:cubicBezTo>
                        <a:cubicBezTo>
                          <a:pt x="1317637" y="243991"/>
                          <a:pt x="1306125" y="272131"/>
                          <a:pt x="1284380" y="328412"/>
                        </a:cubicBezTo>
                        <a:cubicBezTo>
                          <a:pt x="1271589" y="364228"/>
                          <a:pt x="1229378" y="382135"/>
                          <a:pt x="1191005" y="369344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63B71DC2-EF2E-4834-AF6F-7DBA456BF563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6047208" y="429477"/>
                    <a:ext cx="347913" cy="347913"/>
                  </a:xfrm>
                  <a:custGeom>
                    <a:avLst/>
                    <a:gdLst>
                      <a:gd name="connsiteX0" fmla="*/ 347914 w 347913"/>
                      <a:gd name="connsiteY0" fmla="*/ 173957 h 347913"/>
                      <a:gd name="connsiteX1" fmla="*/ 173957 w 347913"/>
                      <a:gd name="connsiteY1" fmla="*/ 347914 h 347913"/>
                      <a:gd name="connsiteX2" fmla="*/ 0 w 347913"/>
                      <a:gd name="connsiteY2" fmla="*/ 173957 h 347913"/>
                      <a:gd name="connsiteX3" fmla="*/ 173957 w 347913"/>
                      <a:gd name="connsiteY3" fmla="*/ 0 h 347913"/>
                      <a:gd name="connsiteX4" fmla="*/ 347914 w 347913"/>
                      <a:gd name="connsiteY4" fmla="*/ 173957 h 347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7913" h="347913">
                        <a:moveTo>
                          <a:pt x="347914" y="173957"/>
                        </a:moveTo>
                        <a:cubicBezTo>
                          <a:pt x="347914" y="270031"/>
                          <a:pt x="270031" y="347914"/>
                          <a:pt x="173957" y="347914"/>
                        </a:cubicBezTo>
                        <a:cubicBezTo>
                          <a:pt x="77883" y="347914"/>
                          <a:pt x="0" y="270031"/>
                          <a:pt x="0" y="173957"/>
                        </a:cubicBezTo>
                        <a:cubicBezTo>
                          <a:pt x="0" y="77883"/>
                          <a:pt x="77883" y="0"/>
                          <a:pt x="173957" y="0"/>
                        </a:cubicBezTo>
                        <a:cubicBezTo>
                          <a:pt x="270031" y="0"/>
                          <a:pt x="347914" y="77883"/>
                          <a:pt x="347914" y="173957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77C408BE-8CFF-4782-B9B1-BFFF639D9DEC}"/>
                    </a:ext>
                  </a:extLst>
                </p:cNvPr>
                <p:cNvSpPr/>
                <p:nvPr/>
              </p:nvSpPr>
              <p:spPr>
                <a:xfrm>
                  <a:off x="5103407" y="2328962"/>
                  <a:ext cx="2209028" cy="2207749"/>
                </a:xfrm>
                <a:custGeom>
                  <a:avLst/>
                  <a:gdLst>
                    <a:gd name="connsiteX0" fmla="*/ 2102862 w 2209028"/>
                    <a:gd name="connsiteY0" fmla="*/ 2207750 h 2207749"/>
                    <a:gd name="connsiteX1" fmla="*/ 106167 w 2209028"/>
                    <a:gd name="connsiteY1" fmla="*/ 2207750 h 2207749"/>
                    <a:gd name="connsiteX2" fmla="*/ 0 w 2209028"/>
                    <a:gd name="connsiteY2" fmla="*/ 2101583 h 2207749"/>
                    <a:gd name="connsiteX3" fmla="*/ 0 w 2209028"/>
                    <a:gd name="connsiteY3" fmla="*/ 106166 h 2207749"/>
                    <a:gd name="connsiteX4" fmla="*/ 106167 w 2209028"/>
                    <a:gd name="connsiteY4" fmla="*/ 0 h 2207749"/>
                    <a:gd name="connsiteX5" fmla="*/ 2102862 w 2209028"/>
                    <a:gd name="connsiteY5" fmla="*/ 0 h 2207749"/>
                    <a:gd name="connsiteX6" fmla="*/ 2209029 w 2209028"/>
                    <a:gd name="connsiteY6" fmla="*/ 106166 h 2207749"/>
                    <a:gd name="connsiteX7" fmla="*/ 2209029 w 2209028"/>
                    <a:gd name="connsiteY7" fmla="*/ 2102862 h 2207749"/>
                    <a:gd name="connsiteX8" fmla="*/ 2102862 w 2209028"/>
                    <a:gd name="connsiteY8" fmla="*/ 2207750 h 2207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09028" h="2207749">
                      <a:moveTo>
                        <a:pt x="2102862" y="2207750"/>
                      </a:moveTo>
                      <a:lnTo>
                        <a:pt x="106167" y="2207750"/>
                      </a:lnTo>
                      <a:cubicBezTo>
                        <a:pt x="47327" y="2207750"/>
                        <a:pt x="0" y="2160422"/>
                        <a:pt x="0" y="2101583"/>
                      </a:cubicBezTo>
                      <a:lnTo>
                        <a:pt x="0" y="106166"/>
                      </a:lnTo>
                      <a:cubicBezTo>
                        <a:pt x="0" y="47327"/>
                        <a:pt x="47327" y="0"/>
                        <a:pt x="106167" y="0"/>
                      </a:cubicBezTo>
                      <a:lnTo>
                        <a:pt x="2102862" y="0"/>
                      </a:lnTo>
                      <a:cubicBezTo>
                        <a:pt x="2161702" y="0"/>
                        <a:pt x="2209029" y="47327"/>
                        <a:pt x="2209029" y="106166"/>
                      </a:cubicBezTo>
                      <a:lnTo>
                        <a:pt x="2209029" y="2102862"/>
                      </a:lnTo>
                      <a:cubicBezTo>
                        <a:pt x="2209029" y="2160422"/>
                        <a:pt x="2161702" y="2207750"/>
                        <a:pt x="2102862" y="220775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9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6980568" y="2655136"/>
                  <a:ext cx="973370" cy="1514446"/>
                  <a:chOff x="6980568" y="2655136"/>
                  <a:chExt cx="973370" cy="1514446"/>
                </a:xfrm>
              </p:grpSpPr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680C5AF9-F720-4022-AD61-2A105CBDC8D4}"/>
                      </a:ext>
                    </a:extLst>
                  </p:cNvPr>
                  <p:cNvSpPr/>
                  <p:nvPr/>
                </p:nvSpPr>
                <p:spPr>
                  <a:xfrm>
                    <a:off x="7309878" y="2655136"/>
                    <a:ext cx="644060" cy="1247135"/>
                  </a:xfrm>
                  <a:custGeom>
                    <a:avLst/>
                    <a:gdLst>
                      <a:gd name="connsiteX0" fmla="*/ 260939 w 644060"/>
                      <a:gd name="connsiteY0" fmla="*/ 51165 h 1247135"/>
                      <a:gd name="connsiteX1" fmla="*/ 447690 w 644060"/>
                      <a:gd name="connsiteY1" fmla="*/ 171401 h 1247135"/>
                      <a:gd name="connsiteX2" fmla="*/ 643394 w 644060"/>
                      <a:gd name="connsiteY2" fmla="*/ 601183 h 1247135"/>
                      <a:gd name="connsiteX3" fmla="*/ 478388 w 644060"/>
                      <a:gd name="connsiteY3" fmla="*/ 1043757 h 1247135"/>
                      <a:gd name="connsiteX4" fmla="*/ 44769 w 644060"/>
                      <a:gd name="connsiteY4" fmla="*/ 1247136 h 1247135"/>
                      <a:gd name="connsiteX5" fmla="*/ 34535 w 644060"/>
                      <a:gd name="connsiteY5" fmla="*/ 1073176 h 1247135"/>
                      <a:gd name="connsiteX6" fmla="*/ 469434 w 644060"/>
                      <a:gd name="connsiteY6" fmla="*/ 607579 h 1247135"/>
                      <a:gd name="connsiteX7" fmla="*/ 469434 w 644060"/>
                      <a:gd name="connsiteY7" fmla="*/ 606300 h 1247135"/>
                      <a:gd name="connsiteX8" fmla="*/ 2558 w 644060"/>
                      <a:gd name="connsiteY8" fmla="*/ 173959 h 1247135"/>
                      <a:gd name="connsiteX9" fmla="*/ 0 w 644060"/>
                      <a:gd name="connsiteY9" fmla="*/ 0 h 1247135"/>
                      <a:gd name="connsiteX10" fmla="*/ 260939 w 644060"/>
                      <a:gd name="connsiteY10" fmla="*/ 51165 h 124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44060" h="1247135">
                        <a:moveTo>
                          <a:pt x="260939" y="51165"/>
                        </a:moveTo>
                        <a:cubicBezTo>
                          <a:pt x="328732" y="79305"/>
                          <a:pt x="391408" y="120237"/>
                          <a:pt x="447690" y="171401"/>
                        </a:cubicBezTo>
                        <a:cubicBezTo>
                          <a:pt x="569205" y="285242"/>
                          <a:pt x="639557" y="437457"/>
                          <a:pt x="643394" y="601183"/>
                        </a:cubicBezTo>
                        <a:cubicBezTo>
                          <a:pt x="651068" y="764910"/>
                          <a:pt x="592229" y="922241"/>
                          <a:pt x="478388" y="1043757"/>
                        </a:cubicBezTo>
                        <a:cubicBezTo>
                          <a:pt x="365826" y="1165272"/>
                          <a:pt x="211054" y="1236903"/>
                          <a:pt x="44769" y="1247136"/>
                        </a:cubicBezTo>
                        <a:lnTo>
                          <a:pt x="34535" y="1073176"/>
                        </a:lnTo>
                        <a:cubicBezTo>
                          <a:pt x="285242" y="1059106"/>
                          <a:pt x="480946" y="850610"/>
                          <a:pt x="469434" y="607579"/>
                        </a:cubicBezTo>
                        <a:lnTo>
                          <a:pt x="469434" y="606300"/>
                        </a:lnTo>
                        <a:cubicBezTo>
                          <a:pt x="463038" y="364547"/>
                          <a:pt x="253264" y="170122"/>
                          <a:pt x="2558" y="173959"/>
                        </a:cubicBezTo>
                        <a:lnTo>
                          <a:pt x="0" y="0"/>
                        </a:lnTo>
                        <a:cubicBezTo>
                          <a:pt x="90817" y="0"/>
                          <a:pt x="179076" y="16629"/>
                          <a:pt x="260939" y="5116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" name="Graphic 3">
                    <a:extLst>
                      <a:ext uri="{FF2B5EF4-FFF2-40B4-BE49-F238E27FC236}">
                        <a16:creationId xmlns:a16="http://schemas.microsoft.com/office/drawing/2014/main" id="{13002CF7-0BDB-4E87-B83F-EF6B5FF86E6E}"/>
                      </a:ext>
                    </a:extLst>
                  </p:cNvPr>
                  <p:cNvGrpSpPr/>
                  <p:nvPr/>
                </p:nvGrpSpPr>
                <p:grpSpPr>
                  <a:xfrm>
                    <a:off x="6980568" y="3656540"/>
                    <a:ext cx="506406" cy="513042"/>
                    <a:chOff x="6980568" y="3656540"/>
                    <a:chExt cx="506406" cy="513042"/>
                  </a:xfrm>
                </p:grpSpPr>
                <p:sp>
                  <p:nvSpPr>
                    <p:cNvPr id="42" name="Freeform: Shape 41">
                      <a:extLst>
                        <a:ext uri="{FF2B5EF4-FFF2-40B4-BE49-F238E27FC236}">
                          <a16:creationId xmlns:a16="http://schemas.microsoft.com/office/drawing/2014/main" id="{96A377E2-A271-43C4-85AE-A8A3C3B59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4173" y="3773081"/>
                      <a:ext cx="372800" cy="396501"/>
                    </a:xfrm>
                    <a:custGeom>
                      <a:avLst/>
                      <a:gdLst>
                        <a:gd name="connsiteX0" fmla="*/ 285243 w 372800"/>
                        <a:gd name="connsiteY0" fmla="*/ 0 h 396501"/>
                        <a:gd name="connsiteX1" fmla="*/ 328732 w 372800"/>
                        <a:gd name="connsiteY1" fmla="*/ 51165 h 396501"/>
                        <a:gd name="connsiteX2" fmla="*/ 372222 w 372800"/>
                        <a:gd name="connsiteY2" fmla="*/ 185471 h 396501"/>
                        <a:gd name="connsiteX3" fmla="*/ 308267 w 372800"/>
                        <a:gd name="connsiteY3" fmla="*/ 310825 h 396501"/>
                        <a:gd name="connsiteX4" fmla="*/ 258381 w 372800"/>
                        <a:gd name="connsiteY4" fmla="*/ 353035 h 396501"/>
                        <a:gd name="connsiteX5" fmla="*/ 0 w 372800"/>
                        <a:gd name="connsiteY5" fmla="*/ 331290 h 396501"/>
                        <a:gd name="connsiteX6" fmla="*/ 101050 w 372800"/>
                        <a:gd name="connsiteY6" fmla="*/ 245590 h 396501"/>
                        <a:gd name="connsiteX7" fmla="*/ 173960 w 372800"/>
                        <a:gd name="connsiteY7" fmla="*/ 251985 h 396501"/>
                        <a:gd name="connsiteX8" fmla="*/ 223845 w 372800"/>
                        <a:gd name="connsiteY8" fmla="*/ 209775 h 396501"/>
                        <a:gd name="connsiteX9" fmla="*/ 241753 w 372800"/>
                        <a:gd name="connsiteY9" fmla="*/ 175239 h 396501"/>
                        <a:gd name="connsiteX10" fmla="*/ 230240 w 372800"/>
                        <a:gd name="connsiteY10" fmla="*/ 138144 h 396501"/>
                        <a:gd name="connsiteX11" fmla="*/ 186751 w 372800"/>
                        <a:gd name="connsiteY11" fmla="*/ 86980 h 396501"/>
                        <a:gd name="connsiteX12" fmla="*/ 285243 w 372800"/>
                        <a:gd name="connsiteY12" fmla="*/ 0 h 396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2800" h="396501">
                          <a:moveTo>
                            <a:pt x="285243" y="0"/>
                          </a:moveTo>
                          <a:lnTo>
                            <a:pt x="328732" y="51165"/>
                          </a:lnTo>
                          <a:cubicBezTo>
                            <a:pt x="360710" y="88259"/>
                            <a:pt x="376060" y="135586"/>
                            <a:pt x="372222" y="185471"/>
                          </a:cubicBezTo>
                          <a:cubicBezTo>
                            <a:pt x="368385" y="234078"/>
                            <a:pt x="345361" y="278847"/>
                            <a:pt x="308267" y="310825"/>
                          </a:cubicBezTo>
                          <a:lnTo>
                            <a:pt x="258381" y="353035"/>
                          </a:lnTo>
                          <a:cubicBezTo>
                            <a:pt x="181634" y="418270"/>
                            <a:pt x="65235" y="409316"/>
                            <a:pt x="0" y="331290"/>
                          </a:cubicBezTo>
                          <a:lnTo>
                            <a:pt x="101050" y="245590"/>
                          </a:lnTo>
                          <a:cubicBezTo>
                            <a:pt x="118958" y="267335"/>
                            <a:pt x="152215" y="269893"/>
                            <a:pt x="173960" y="251985"/>
                          </a:cubicBezTo>
                          <a:lnTo>
                            <a:pt x="223845" y="209775"/>
                          </a:lnTo>
                          <a:cubicBezTo>
                            <a:pt x="234078" y="200821"/>
                            <a:pt x="240474" y="188030"/>
                            <a:pt x="241753" y="175239"/>
                          </a:cubicBezTo>
                          <a:cubicBezTo>
                            <a:pt x="243032" y="161168"/>
                            <a:pt x="239194" y="148377"/>
                            <a:pt x="230240" y="138144"/>
                          </a:cubicBezTo>
                          <a:lnTo>
                            <a:pt x="186751" y="86980"/>
                          </a:lnTo>
                          <a:lnTo>
                            <a:pt x="285243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" name="Freeform: Shape 42">
                      <a:extLst>
                        <a:ext uri="{FF2B5EF4-FFF2-40B4-BE49-F238E27FC236}">
                          <a16:creationId xmlns:a16="http://schemas.microsoft.com/office/drawing/2014/main" id="{D2A2E4B7-73A8-478C-8B23-D0D4FD0B7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80568" y="3656540"/>
                      <a:ext cx="418848" cy="342944"/>
                    </a:xfrm>
                    <a:custGeom>
                      <a:avLst/>
                      <a:gdLst>
                        <a:gd name="connsiteX0" fmla="*/ 307565 w 418848"/>
                        <a:gd name="connsiteY0" fmla="*/ 14212 h 342944"/>
                        <a:gd name="connsiteX1" fmla="*/ 375358 w 418848"/>
                        <a:gd name="connsiteY1" fmla="*/ 64098 h 342944"/>
                        <a:gd name="connsiteX2" fmla="*/ 418848 w 418848"/>
                        <a:gd name="connsiteY2" fmla="*/ 115262 h 342944"/>
                        <a:gd name="connsiteX3" fmla="*/ 317798 w 418848"/>
                        <a:gd name="connsiteY3" fmla="*/ 200963 h 342944"/>
                        <a:gd name="connsiteX4" fmla="*/ 274308 w 418848"/>
                        <a:gd name="connsiteY4" fmla="*/ 149798 h 342944"/>
                        <a:gd name="connsiteX5" fmla="*/ 201399 w 418848"/>
                        <a:gd name="connsiteY5" fmla="*/ 143403 h 342944"/>
                        <a:gd name="connsiteX6" fmla="*/ 151513 w 418848"/>
                        <a:gd name="connsiteY6" fmla="*/ 185613 h 342944"/>
                        <a:gd name="connsiteX7" fmla="*/ 133605 w 418848"/>
                        <a:gd name="connsiteY7" fmla="*/ 220150 h 342944"/>
                        <a:gd name="connsiteX8" fmla="*/ 145118 w 418848"/>
                        <a:gd name="connsiteY8" fmla="*/ 257244 h 342944"/>
                        <a:gd name="connsiteX9" fmla="*/ 44068 w 418848"/>
                        <a:gd name="connsiteY9" fmla="*/ 342945 h 342944"/>
                        <a:gd name="connsiteX10" fmla="*/ 578 w 418848"/>
                        <a:gd name="connsiteY10" fmla="*/ 208638 h 342944"/>
                        <a:gd name="connsiteX11" fmla="*/ 64534 w 418848"/>
                        <a:gd name="connsiteY11" fmla="*/ 83284 h 342944"/>
                        <a:gd name="connsiteX12" fmla="*/ 114419 w 418848"/>
                        <a:gd name="connsiteY12" fmla="*/ 41074 h 342944"/>
                        <a:gd name="connsiteX13" fmla="*/ 307565 w 418848"/>
                        <a:gd name="connsiteY13" fmla="*/ 14212 h 342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18848" h="342944">
                          <a:moveTo>
                            <a:pt x="307565" y="14212"/>
                          </a:moveTo>
                          <a:cubicBezTo>
                            <a:pt x="333148" y="24445"/>
                            <a:pt x="356172" y="42353"/>
                            <a:pt x="375358" y="64098"/>
                          </a:cubicBezTo>
                          <a:lnTo>
                            <a:pt x="418848" y="115262"/>
                          </a:lnTo>
                          <a:lnTo>
                            <a:pt x="317798" y="200963"/>
                          </a:lnTo>
                          <a:lnTo>
                            <a:pt x="274308" y="149798"/>
                          </a:lnTo>
                          <a:cubicBezTo>
                            <a:pt x="256401" y="128053"/>
                            <a:pt x="223143" y="125495"/>
                            <a:pt x="201399" y="143403"/>
                          </a:cubicBezTo>
                          <a:lnTo>
                            <a:pt x="151513" y="185613"/>
                          </a:lnTo>
                          <a:cubicBezTo>
                            <a:pt x="141281" y="194567"/>
                            <a:pt x="134885" y="207359"/>
                            <a:pt x="133605" y="220150"/>
                          </a:cubicBezTo>
                          <a:cubicBezTo>
                            <a:pt x="132327" y="234220"/>
                            <a:pt x="136164" y="247011"/>
                            <a:pt x="145118" y="257244"/>
                          </a:cubicBezTo>
                          <a:lnTo>
                            <a:pt x="44068" y="342945"/>
                          </a:lnTo>
                          <a:cubicBezTo>
                            <a:pt x="12090" y="305850"/>
                            <a:pt x="-3259" y="258523"/>
                            <a:pt x="578" y="208638"/>
                          </a:cubicBezTo>
                          <a:cubicBezTo>
                            <a:pt x="4415" y="160031"/>
                            <a:pt x="27439" y="115262"/>
                            <a:pt x="64534" y="83284"/>
                          </a:cubicBezTo>
                          <a:lnTo>
                            <a:pt x="114419" y="41074"/>
                          </a:lnTo>
                          <a:cubicBezTo>
                            <a:pt x="171979" y="-2416"/>
                            <a:pt x="244888" y="-11370"/>
                            <a:pt x="307565" y="14212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" name="Freeform: Shape 43">
                      <a:extLst>
                        <a:ext uri="{FF2B5EF4-FFF2-40B4-BE49-F238E27FC236}">
                          <a16:creationId xmlns:a16="http://schemas.microsoft.com/office/drawing/2014/main" id="{4A318F39-D4CC-4508-B072-C8FCCF694B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3580" y="3749865"/>
                      <a:ext cx="132656" cy="132132"/>
                    </a:xfrm>
                    <a:custGeom>
                      <a:avLst/>
                      <a:gdLst>
                        <a:gd name="connsiteX0" fmla="*/ 23740 w 132656"/>
                        <a:gd name="connsiteY0" fmla="*/ 15541 h 132132"/>
                        <a:gd name="connsiteX1" fmla="*/ 117115 w 132656"/>
                        <a:gd name="connsiteY1" fmla="*/ 23216 h 132132"/>
                        <a:gd name="connsiteX2" fmla="*/ 109441 w 132656"/>
                        <a:gd name="connsiteY2" fmla="*/ 116591 h 132132"/>
                        <a:gd name="connsiteX3" fmla="*/ 16065 w 132656"/>
                        <a:gd name="connsiteY3" fmla="*/ 108917 h 132132"/>
                        <a:gd name="connsiteX4" fmla="*/ 23740 w 132656"/>
                        <a:gd name="connsiteY4" fmla="*/ 15541 h 132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56" h="132132">
                          <a:moveTo>
                            <a:pt x="23740" y="15541"/>
                          </a:moveTo>
                          <a:cubicBezTo>
                            <a:pt x="51881" y="-7483"/>
                            <a:pt x="92812" y="-4924"/>
                            <a:pt x="117115" y="23216"/>
                          </a:cubicBezTo>
                          <a:cubicBezTo>
                            <a:pt x="140139" y="51356"/>
                            <a:pt x="137581" y="92288"/>
                            <a:pt x="109441" y="116591"/>
                          </a:cubicBezTo>
                          <a:cubicBezTo>
                            <a:pt x="81300" y="139615"/>
                            <a:pt x="40368" y="137057"/>
                            <a:pt x="16065" y="108917"/>
                          </a:cubicBezTo>
                          <a:cubicBezTo>
                            <a:pt x="-8238" y="80776"/>
                            <a:pt x="-4401" y="38565"/>
                            <a:pt x="23740" y="15541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" name="Freeform: Shape 44">
                      <a:extLst>
                        <a:ext uri="{FF2B5EF4-FFF2-40B4-BE49-F238E27FC236}">
                          <a16:creationId xmlns:a16="http://schemas.microsoft.com/office/drawing/2014/main" id="{9378B226-B57C-4BD5-97EB-E8E7D4FAB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3405" y="3790117"/>
                      <a:ext cx="52578" cy="51627"/>
                    </a:xfrm>
                    <a:custGeom>
                      <a:avLst/>
                      <a:gdLst>
                        <a:gd name="connsiteX0" fmla="*/ 9497 w 52578"/>
                        <a:gd name="connsiteY0" fmla="*/ 5988 h 51627"/>
                        <a:gd name="connsiteX1" fmla="*/ 46591 w 52578"/>
                        <a:gd name="connsiteY1" fmla="*/ 8546 h 51627"/>
                        <a:gd name="connsiteX2" fmla="*/ 44033 w 52578"/>
                        <a:gd name="connsiteY2" fmla="*/ 45640 h 51627"/>
                        <a:gd name="connsiteX3" fmla="*/ 6939 w 52578"/>
                        <a:gd name="connsiteY3" fmla="*/ 43082 h 51627"/>
                        <a:gd name="connsiteX4" fmla="*/ 9497 w 52578"/>
                        <a:gd name="connsiteY4" fmla="*/ 5988 h 51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78" h="51627">
                          <a:moveTo>
                            <a:pt x="9497" y="5988"/>
                          </a:moveTo>
                          <a:cubicBezTo>
                            <a:pt x="21009" y="-2966"/>
                            <a:pt x="37638" y="-1687"/>
                            <a:pt x="46591" y="8546"/>
                          </a:cubicBezTo>
                          <a:cubicBezTo>
                            <a:pt x="55545" y="20058"/>
                            <a:pt x="54266" y="36686"/>
                            <a:pt x="44033" y="45640"/>
                          </a:cubicBezTo>
                          <a:cubicBezTo>
                            <a:pt x="32521" y="54594"/>
                            <a:pt x="15893" y="53315"/>
                            <a:pt x="6939" y="43082"/>
                          </a:cubicBezTo>
                          <a:cubicBezTo>
                            <a:pt x="-3294" y="31570"/>
                            <a:pt x="-2015" y="14941"/>
                            <a:pt x="9497" y="598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6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4461905" y="2655136"/>
                  <a:ext cx="974649" cy="1514446"/>
                  <a:chOff x="4461905" y="2655136"/>
                  <a:chExt cx="974649" cy="1514446"/>
                </a:xfrm>
              </p:grpSpPr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1A7AB4D4-2FD6-491E-AF0F-2717854EA3A3}"/>
                      </a:ext>
                    </a:extLst>
                  </p:cNvPr>
                  <p:cNvSpPr/>
                  <p:nvPr/>
                </p:nvSpPr>
                <p:spPr>
                  <a:xfrm>
                    <a:off x="4461905" y="2655136"/>
                    <a:ext cx="644060" cy="1247135"/>
                  </a:xfrm>
                  <a:custGeom>
                    <a:avLst/>
                    <a:gdLst>
                      <a:gd name="connsiteX0" fmla="*/ 383122 w 644060"/>
                      <a:gd name="connsiteY0" fmla="*/ 51165 h 1247135"/>
                      <a:gd name="connsiteX1" fmla="*/ 196371 w 644060"/>
                      <a:gd name="connsiteY1" fmla="*/ 171401 h 1247135"/>
                      <a:gd name="connsiteX2" fmla="*/ 666 w 644060"/>
                      <a:gd name="connsiteY2" fmla="*/ 601183 h 1247135"/>
                      <a:gd name="connsiteX3" fmla="*/ 165672 w 644060"/>
                      <a:gd name="connsiteY3" fmla="*/ 1043757 h 1247135"/>
                      <a:gd name="connsiteX4" fmla="*/ 599292 w 644060"/>
                      <a:gd name="connsiteY4" fmla="*/ 1247136 h 1247135"/>
                      <a:gd name="connsiteX5" fmla="*/ 609524 w 644060"/>
                      <a:gd name="connsiteY5" fmla="*/ 1073176 h 1247135"/>
                      <a:gd name="connsiteX6" fmla="*/ 174626 w 644060"/>
                      <a:gd name="connsiteY6" fmla="*/ 607579 h 1247135"/>
                      <a:gd name="connsiteX7" fmla="*/ 174626 w 644060"/>
                      <a:gd name="connsiteY7" fmla="*/ 606300 h 1247135"/>
                      <a:gd name="connsiteX8" fmla="*/ 641502 w 644060"/>
                      <a:gd name="connsiteY8" fmla="*/ 173959 h 1247135"/>
                      <a:gd name="connsiteX9" fmla="*/ 644061 w 644060"/>
                      <a:gd name="connsiteY9" fmla="*/ 0 h 1247135"/>
                      <a:gd name="connsiteX10" fmla="*/ 383122 w 644060"/>
                      <a:gd name="connsiteY10" fmla="*/ 51165 h 124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44060" h="1247135">
                        <a:moveTo>
                          <a:pt x="383122" y="51165"/>
                        </a:moveTo>
                        <a:cubicBezTo>
                          <a:pt x="315328" y="79305"/>
                          <a:pt x="252652" y="120237"/>
                          <a:pt x="196371" y="171401"/>
                        </a:cubicBezTo>
                        <a:cubicBezTo>
                          <a:pt x="74855" y="285242"/>
                          <a:pt x="4504" y="437457"/>
                          <a:pt x="666" y="601183"/>
                        </a:cubicBezTo>
                        <a:cubicBezTo>
                          <a:pt x="-7008" y="764910"/>
                          <a:pt x="51831" y="922241"/>
                          <a:pt x="165672" y="1043757"/>
                        </a:cubicBezTo>
                        <a:cubicBezTo>
                          <a:pt x="278234" y="1165272"/>
                          <a:pt x="433007" y="1236903"/>
                          <a:pt x="599292" y="1247136"/>
                        </a:cubicBezTo>
                        <a:lnTo>
                          <a:pt x="609524" y="1073176"/>
                        </a:lnTo>
                        <a:cubicBezTo>
                          <a:pt x="358818" y="1059106"/>
                          <a:pt x="163114" y="850610"/>
                          <a:pt x="174626" y="607579"/>
                        </a:cubicBezTo>
                        <a:lnTo>
                          <a:pt x="174626" y="606300"/>
                        </a:lnTo>
                        <a:cubicBezTo>
                          <a:pt x="181021" y="364547"/>
                          <a:pt x="390796" y="170122"/>
                          <a:pt x="641502" y="173959"/>
                        </a:cubicBezTo>
                        <a:lnTo>
                          <a:pt x="644061" y="0"/>
                        </a:lnTo>
                        <a:cubicBezTo>
                          <a:pt x="554523" y="0"/>
                          <a:pt x="464985" y="16629"/>
                          <a:pt x="383122" y="5116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8" name="Graphic 3">
                    <a:extLst>
                      <a:ext uri="{FF2B5EF4-FFF2-40B4-BE49-F238E27FC236}">
                        <a16:creationId xmlns:a16="http://schemas.microsoft.com/office/drawing/2014/main" id="{13002CF7-0BDB-4E87-B83F-EF6B5FF86E6E}"/>
                      </a:ext>
                    </a:extLst>
                  </p:cNvPr>
                  <p:cNvGrpSpPr/>
                  <p:nvPr/>
                </p:nvGrpSpPr>
                <p:grpSpPr>
                  <a:xfrm>
                    <a:off x="4928870" y="3656540"/>
                    <a:ext cx="507685" cy="513042"/>
                    <a:chOff x="4928870" y="3656540"/>
                    <a:chExt cx="507685" cy="513042"/>
                  </a:xfrm>
                </p:grpSpPr>
                <p:sp>
                  <p:nvSpPr>
                    <p:cNvPr id="49" name="Freeform: Shape 48">
                      <a:extLst>
                        <a:ext uri="{FF2B5EF4-FFF2-40B4-BE49-F238E27FC236}">
                          <a16:creationId xmlns:a16="http://schemas.microsoft.com/office/drawing/2014/main" id="{2F505F2A-55FB-4C43-8E59-752DB6088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8870" y="3773081"/>
                      <a:ext cx="372800" cy="396501"/>
                    </a:xfrm>
                    <a:custGeom>
                      <a:avLst/>
                      <a:gdLst>
                        <a:gd name="connsiteX0" fmla="*/ 87558 w 372800"/>
                        <a:gd name="connsiteY0" fmla="*/ 0 h 396501"/>
                        <a:gd name="connsiteX1" fmla="*/ 44068 w 372800"/>
                        <a:gd name="connsiteY1" fmla="*/ 51165 h 396501"/>
                        <a:gd name="connsiteX2" fmla="*/ 578 w 372800"/>
                        <a:gd name="connsiteY2" fmla="*/ 185471 h 396501"/>
                        <a:gd name="connsiteX3" fmla="*/ 64534 w 372800"/>
                        <a:gd name="connsiteY3" fmla="*/ 310825 h 396501"/>
                        <a:gd name="connsiteX4" fmla="*/ 114420 w 372800"/>
                        <a:gd name="connsiteY4" fmla="*/ 353035 h 396501"/>
                        <a:gd name="connsiteX5" fmla="*/ 372800 w 372800"/>
                        <a:gd name="connsiteY5" fmla="*/ 331290 h 396501"/>
                        <a:gd name="connsiteX6" fmla="*/ 271750 w 372800"/>
                        <a:gd name="connsiteY6" fmla="*/ 245590 h 396501"/>
                        <a:gd name="connsiteX7" fmla="*/ 198841 w 372800"/>
                        <a:gd name="connsiteY7" fmla="*/ 251985 h 396501"/>
                        <a:gd name="connsiteX8" fmla="*/ 148955 w 372800"/>
                        <a:gd name="connsiteY8" fmla="*/ 209775 h 396501"/>
                        <a:gd name="connsiteX9" fmla="*/ 131048 w 372800"/>
                        <a:gd name="connsiteY9" fmla="*/ 175239 h 396501"/>
                        <a:gd name="connsiteX10" fmla="*/ 142560 w 372800"/>
                        <a:gd name="connsiteY10" fmla="*/ 138144 h 396501"/>
                        <a:gd name="connsiteX11" fmla="*/ 186050 w 372800"/>
                        <a:gd name="connsiteY11" fmla="*/ 86980 h 396501"/>
                        <a:gd name="connsiteX12" fmla="*/ 87558 w 372800"/>
                        <a:gd name="connsiteY12" fmla="*/ 0 h 396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2800" h="396501">
                          <a:moveTo>
                            <a:pt x="87558" y="0"/>
                          </a:moveTo>
                          <a:lnTo>
                            <a:pt x="44068" y="51165"/>
                          </a:lnTo>
                          <a:cubicBezTo>
                            <a:pt x="12090" y="88259"/>
                            <a:pt x="-3259" y="135586"/>
                            <a:pt x="578" y="185471"/>
                          </a:cubicBezTo>
                          <a:cubicBezTo>
                            <a:pt x="4416" y="234078"/>
                            <a:pt x="27440" y="278847"/>
                            <a:pt x="64534" y="310825"/>
                          </a:cubicBezTo>
                          <a:lnTo>
                            <a:pt x="114420" y="353035"/>
                          </a:lnTo>
                          <a:cubicBezTo>
                            <a:pt x="191166" y="418270"/>
                            <a:pt x="307565" y="409316"/>
                            <a:pt x="372800" y="331290"/>
                          </a:cubicBezTo>
                          <a:lnTo>
                            <a:pt x="271750" y="245590"/>
                          </a:lnTo>
                          <a:cubicBezTo>
                            <a:pt x="253843" y="267335"/>
                            <a:pt x="220586" y="269893"/>
                            <a:pt x="198841" y="251985"/>
                          </a:cubicBezTo>
                          <a:lnTo>
                            <a:pt x="148955" y="209775"/>
                          </a:lnTo>
                          <a:cubicBezTo>
                            <a:pt x="138723" y="200821"/>
                            <a:pt x="132327" y="188030"/>
                            <a:pt x="131048" y="175239"/>
                          </a:cubicBezTo>
                          <a:cubicBezTo>
                            <a:pt x="129769" y="161168"/>
                            <a:pt x="133606" y="148377"/>
                            <a:pt x="142560" y="138144"/>
                          </a:cubicBezTo>
                          <a:lnTo>
                            <a:pt x="186050" y="86980"/>
                          </a:lnTo>
                          <a:lnTo>
                            <a:pt x="87558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" name="Freeform: Shape 49">
                      <a:extLst>
                        <a:ext uri="{FF2B5EF4-FFF2-40B4-BE49-F238E27FC236}">
                          <a16:creationId xmlns:a16="http://schemas.microsoft.com/office/drawing/2014/main" id="{242B8BE2-998B-43A0-9EE0-5845A9FA2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7707" y="3656540"/>
                      <a:ext cx="418848" cy="342944"/>
                    </a:xfrm>
                    <a:custGeom>
                      <a:avLst/>
                      <a:gdLst>
                        <a:gd name="connsiteX0" fmla="*/ 111283 w 418848"/>
                        <a:gd name="connsiteY0" fmla="*/ 14212 h 342944"/>
                        <a:gd name="connsiteX1" fmla="*/ 43490 w 418848"/>
                        <a:gd name="connsiteY1" fmla="*/ 64098 h 342944"/>
                        <a:gd name="connsiteX2" fmla="*/ 0 w 418848"/>
                        <a:gd name="connsiteY2" fmla="*/ 115262 h 342944"/>
                        <a:gd name="connsiteX3" fmla="*/ 101050 w 418848"/>
                        <a:gd name="connsiteY3" fmla="*/ 200963 h 342944"/>
                        <a:gd name="connsiteX4" fmla="*/ 144540 w 418848"/>
                        <a:gd name="connsiteY4" fmla="*/ 149798 h 342944"/>
                        <a:gd name="connsiteX5" fmla="*/ 217449 w 418848"/>
                        <a:gd name="connsiteY5" fmla="*/ 143403 h 342944"/>
                        <a:gd name="connsiteX6" fmla="*/ 267335 w 418848"/>
                        <a:gd name="connsiteY6" fmla="*/ 185613 h 342944"/>
                        <a:gd name="connsiteX7" fmla="*/ 285242 w 418848"/>
                        <a:gd name="connsiteY7" fmla="*/ 220150 h 342944"/>
                        <a:gd name="connsiteX8" fmla="*/ 273730 w 418848"/>
                        <a:gd name="connsiteY8" fmla="*/ 257244 h 342944"/>
                        <a:gd name="connsiteX9" fmla="*/ 374780 w 418848"/>
                        <a:gd name="connsiteY9" fmla="*/ 342945 h 342944"/>
                        <a:gd name="connsiteX10" fmla="*/ 418270 w 418848"/>
                        <a:gd name="connsiteY10" fmla="*/ 208638 h 342944"/>
                        <a:gd name="connsiteX11" fmla="*/ 354314 w 418848"/>
                        <a:gd name="connsiteY11" fmla="*/ 83284 h 342944"/>
                        <a:gd name="connsiteX12" fmla="*/ 304429 w 418848"/>
                        <a:gd name="connsiteY12" fmla="*/ 41074 h 342944"/>
                        <a:gd name="connsiteX13" fmla="*/ 111283 w 418848"/>
                        <a:gd name="connsiteY13" fmla="*/ 14212 h 342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18848" h="342944">
                          <a:moveTo>
                            <a:pt x="111283" y="14212"/>
                          </a:moveTo>
                          <a:cubicBezTo>
                            <a:pt x="85700" y="24445"/>
                            <a:pt x="62676" y="42353"/>
                            <a:pt x="43490" y="64098"/>
                          </a:cubicBezTo>
                          <a:lnTo>
                            <a:pt x="0" y="115262"/>
                          </a:lnTo>
                          <a:lnTo>
                            <a:pt x="101050" y="200963"/>
                          </a:lnTo>
                          <a:lnTo>
                            <a:pt x="144540" y="149798"/>
                          </a:lnTo>
                          <a:cubicBezTo>
                            <a:pt x="162447" y="128053"/>
                            <a:pt x="195704" y="125495"/>
                            <a:pt x="217449" y="143403"/>
                          </a:cubicBezTo>
                          <a:lnTo>
                            <a:pt x="267335" y="185613"/>
                          </a:lnTo>
                          <a:cubicBezTo>
                            <a:pt x="277567" y="194567"/>
                            <a:pt x="283963" y="207359"/>
                            <a:pt x="285242" y="220150"/>
                          </a:cubicBezTo>
                          <a:cubicBezTo>
                            <a:pt x="286521" y="234220"/>
                            <a:pt x="282684" y="247011"/>
                            <a:pt x="273730" y="257244"/>
                          </a:cubicBezTo>
                          <a:lnTo>
                            <a:pt x="374780" y="342945"/>
                          </a:lnTo>
                          <a:cubicBezTo>
                            <a:pt x="406758" y="305850"/>
                            <a:pt x="422107" y="258523"/>
                            <a:pt x="418270" y="208638"/>
                          </a:cubicBezTo>
                          <a:cubicBezTo>
                            <a:pt x="414433" y="160031"/>
                            <a:pt x="391408" y="115262"/>
                            <a:pt x="354314" y="83284"/>
                          </a:cubicBezTo>
                          <a:lnTo>
                            <a:pt x="304429" y="41074"/>
                          </a:lnTo>
                          <a:cubicBezTo>
                            <a:pt x="246869" y="-2416"/>
                            <a:pt x="172680" y="-11370"/>
                            <a:pt x="111283" y="14212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" name="Freeform: Shape 50">
                      <a:extLst>
                        <a:ext uri="{FF2B5EF4-FFF2-40B4-BE49-F238E27FC236}">
                          <a16:creationId xmlns:a16="http://schemas.microsoft.com/office/drawing/2014/main" id="{7A2C0D9C-F305-43D1-8D38-0DB709B0FD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0887" y="3749865"/>
                      <a:ext cx="132132" cy="132132"/>
                    </a:xfrm>
                    <a:custGeom>
                      <a:avLst/>
                      <a:gdLst>
                        <a:gd name="connsiteX0" fmla="*/ 108916 w 132132"/>
                        <a:gd name="connsiteY0" fmla="*/ 15541 h 132132"/>
                        <a:gd name="connsiteX1" fmla="*/ 15541 w 132132"/>
                        <a:gd name="connsiteY1" fmla="*/ 23216 h 132132"/>
                        <a:gd name="connsiteX2" fmla="*/ 23216 w 132132"/>
                        <a:gd name="connsiteY2" fmla="*/ 116591 h 132132"/>
                        <a:gd name="connsiteX3" fmla="*/ 116591 w 132132"/>
                        <a:gd name="connsiteY3" fmla="*/ 108917 h 132132"/>
                        <a:gd name="connsiteX4" fmla="*/ 108916 w 132132"/>
                        <a:gd name="connsiteY4" fmla="*/ 15541 h 132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132" h="132132">
                          <a:moveTo>
                            <a:pt x="108916" y="15541"/>
                          </a:moveTo>
                          <a:cubicBezTo>
                            <a:pt x="80776" y="-7483"/>
                            <a:pt x="39844" y="-4924"/>
                            <a:pt x="15541" y="23216"/>
                          </a:cubicBezTo>
                          <a:cubicBezTo>
                            <a:pt x="-7483" y="51356"/>
                            <a:pt x="-4925" y="92288"/>
                            <a:pt x="23216" y="116591"/>
                          </a:cubicBezTo>
                          <a:cubicBezTo>
                            <a:pt x="51356" y="139615"/>
                            <a:pt x="92288" y="137057"/>
                            <a:pt x="116591" y="108917"/>
                          </a:cubicBezTo>
                          <a:cubicBezTo>
                            <a:pt x="139615" y="80776"/>
                            <a:pt x="137057" y="38565"/>
                            <a:pt x="108916" y="15541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" name="Freeform: Shape 51">
                      <a:extLst>
                        <a:ext uri="{FF2B5EF4-FFF2-40B4-BE49-F238E27FC236}">
                          <a16:creationId xmlns:a16="http://schemas.microsoft.com/office/drawing/2014/main" id="{1286EFF9-C51C-432A-8437-7FDA8A83F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1139" y="3790117"/>
                      <a:ext cx="52578" cy="51627"/>
                    </a:xfrm>
                    <a:custGeom>
                      <a:avLst/>
                      <a:gdLst>
                        <a:gd name="connsiteX0" fmla="*/ 43082 w 52578"/>
                        <a:gd name="connsiteY0" fmla="*/ 5988 h 51627"/>
                        <a:gd name="connsiteX1" fmla="*/ 5988 w 52578"/>
                        <a:gd name="connsiteY1" fmla="*/ 8546 h 51627"/>
                        <a:gd name="connsiteX2" fmla="*/ 8546 w 52578"/>
                        <a:gd name="connsiteY2" fmla="*/ 45640 h 51627"/>
                        <a:gd name="connsiteX3" fmla="*/ 45640 w 52578"/>
                        <a:gd name="connsiteY3" fmla="*/ 43082 h 51627"/>
                        <a:gd name="connsiteX4" fmla="*/ 43082 w 52578"/>
                        <a:gd name="connsiteY4" fmla="*/ 5988 h 51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78" h="51627">
                          <a:moveTo>
                            <a:pt x="43082" y="5988"/>
                          </a:moveTo>
                          <a:cubicBezTo>
                            <a:pt x="31570" y="-2966"/>
                            <a:pt x="14942" y="-1687"/>
                            <a:pt x="5988" y="8546"/>
                          </a:cubicBezTo>
                          <a:cubicBezTo>
                            <a:pt x="-2966" y="20058"/>
                            <a:pt x="-1687" y="36686"/>
                            <a:pt x="8546" y="45640"/>
                          </a:cubicBezTo>
                          <a:cubicBezTo>
                            <a:pt x="20058" y="54594"/>
                            <a:pt x="36686" y="53315"/>
                            <a:pt x="45640" y="43082"/>
                          </a:cubicBezTo>
                          <a:cubicBezTo>
                            <a:pt x="55873" y="31570"/>
                            <a:pt x="54594" y="14941"/>
                            <a:pt x="43082" y="598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8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8EFED667-1FBF-4A62-B613-6771388BE5D8}"/>
                    </a:ext>
                  </a:extLst>
                </p:cNvPr>
                <p:cNvSpPr/>
                <p:nvPr/>
              </p:nvSpPr>
              <p:spPr>
                <a:xfrm>
                  <a:off x="6197049" y="2328962"/>
                  <a:ext cx="11512" cy="2207749"/>
                </a:xfrm>
                <a:custGeom>
                  <a:avLst/>
                  <a:gdLst>
                    <a:gd name="connsiteX0" fmla="*/ 0 w 11512"/>
                    <a:gd name="connsiteY0" fmla="*/ 0 h 2207749"/>
                    <a:gd name="connsiteX1" fmla="*/ 11512 w 11512"/>
                    <a:gd name="connsiteY1" fmla="*/ 2207750 h 2207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12" h="2207749">
                      <a:moveTo>
                        <a:pt x="0" y="0"/>
                      </a:moveTo>
                      <a:lnTo>
                        <a:pt x="11512" y="2207750"/>
                      </a:lnTo>
                    </a:path>
                  </a:pathLst>
                </a:custGeom>
                <a:ln w="30644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13F7CE0C-8E48-45A9-850F-E6189C7197B7}"/>
                    </a:ext>
                  </a:extLst>
                </p:cNvPr>
                <p:cNvSpPr/>
                <p:nvPr/>
              </p:nvSpPr>
              <p:spPr>
                <a:xfrm>
                  <a:off x="6667763" y="2482456"/>
                  <a:ext cx="501412" cy="409316"/>
                </a:xfrm>
                <a:custGeom>
                  <a:avLst/>
                  <a:gdLst>
                    <a:gd name="connsiteX0" fmla="*/ 461760 w 501412"/>
                    <a:gd name="connsiteY0" fmla="*/ 409316 h 409316"/>
                    <a:gd name="connsiteX1" fmla="*/ 39652 w 501412"/>
                    <a:gd name="connsiteY1" fmla="*/ 409316 h 409316"/>
                    <a:gd name="connsiteX2" fmla="*/ 0 w 501412"/>
                    <a:gd name="connsiteY2" fmla="*/ 369664 h 409316"/>
                    <a:gd name="connsiteX3" fmla="*/ 0 w 501412"/>
                    <a:gd name="connsiteY3" fmla="*/ 39653 h 409316"/>
                    <a:gd name="connsiteX4" fmla="*/ 39652 w 501412"/>
                    <a:gd name="connsiteY4" fmla="*/ 0 h 409316"/>
                    <a:gd name="connsiteX5" fmla="*/ 461760 w 501412"/>
                    <a:gd name="connsiteY5" fmla="*/ 0 h 409316"/>
                    <a:gd name="connsiteX6" fmla="*/ 501413 w 501412"/>
                    <a:gd name="connsiteY6" fmla="*/ 39653 h 409316"/>
                    <a:gd name="connsiteX7" fmla="*/ 501413 w 501412"/>
                    <a:gd name="connsiteY7" fmla="*/ 369664 h 409316"/>
                    <a:gd name="connsiteX8" fmla="*/ 461760 w 501412"/>
                    <a:gd name="connsiteY8" fmla="*/ 409316 h 409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412" h="409316">
                      <a:moveTo>
                        <a:pt x="461760" y="409316"/>
                      </a:moveTo>
                      <a:lnTo>
                        <a:pt x="39652" y="409316"/>
                      </a:lnTo>
                      <a:cubicBezTo>
                        <a:pt x="17907" y="409316"/>
                        <a:pt x="0" y="391409"/>
                        <a:pt x="0" y="369664"/>
                      </a:cubicBezTo>
                      <a:lnTo>
                        <a:pt x="0" y="39653"/>
                      </a:lnTo>
                      <a:cubicBezTo>
                        <a:pt x="0" y="17908"/>
                        <a:pt x="17907" y="0"/>
                        <a:pt x="39652" y="0"/>
                      </a:cubicBezTo>
                      <a:lnTo>
                        <a:pt x="461760" y="0"/>
                      </a:lnTo>
                      <a:cubicBezTo>
                        <a:pt x="483505" y="0"/>
                        <a:pt x="501413" y="17908"/>
                        <a:pt x="501413" y="39653"/>
                      </a:cubicBezTo>
                      <a:lnTo>
                        <a:pt x="501413" y="369664"/>
                      </a:lnTo>
                      <a:cubicBezTo>
                        <a:pt x="501413" y="391409"/>
                        <a:pt x="483505" y="409316"/>
                        <a:pt x="461760" y="409316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6F3591B4-F1B8-4F13-86F9-12C2B71BE3E3}"/>
                    </a:ext>
                  </a:extLst>
                </p:cNvPr>
                <p:cNvSpPr/>
                <p:nvPr/>
              </p:nvSpPr>
              <p:spPr>
                <a:xfrm>
                  <a:off x="6647297" y="2431291"/>
                  <a:ext cx="542344" cy="112562"/>
                </a:xfrm>
                <a:custGeom>
                  <a:avLst/>
                  <a:gdLst>
                    <a:gd name="connsiteX0" fmla="*/ 542344 w 542344"/>
                    <a:gd name="connsiteY0" fmla="*/ 112562 h 112562"/>
                    <a:gd name="connsiteX1" fmla="*/ 0 w 542344"/>
                    <a:gd name="connsiteY1" fmla="*/ 112562 h 112562"/>
                    <a:gd name="connsiteX2" fmla="*/ 23025 w 542344"/>
                    <a:gd name="connsiteY2" fmla="*/ 33257 h 112562"/>
                    <a:gd name="connsiteX3" fmla="*/ 78026 w 542344"/>
                    <a:gd name="connsiteY3" fmla="*/ 0 h 112562"/>
                    <a:gd name="connsiteX4" fmla="*/ 465598 w 542344"/>
                    <a:gd name="connsiteY4" fmla="*/ 0 h 112562"/>
                    <a:gd name="connsiteX5" fmla="*/ 542344 w 542344"/>
                    <a:gd name="connsiteY5" fmla="*/ 112562 h 112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344" h="112562">
                      <a:moveTo>
                        <a:pt x="542344" y="112562"/>
                      </a:moveTo>
                      <a:lnTo>
                        <a:pt x="0" y="112562"/>
                      </a:lnTo>
                      <a:cubicBezTo>
                        <a:pt x="0" y="81863"/>
                        <a:pt x="8954" y="53723"/>
                        <a:pt x="23025" y="33257"/>
                      </a:cubicBezTo>
                      <a:cubicBezTo>
                        <a:pt x="37095" y="12791"/>
                        <a:pt x="56281" y="0"/>
                        <a:pt x="78026" y="0"/>
                      </a:cubicBezTo>
                      <a:lnTo>
                        <a:pt x="465598" y="0"/>
                      </a:lnTo>
                      <a:cubicBezTo>
                        <a:pt x="507808" y="0"/>
                        <a:pt x="542344" y="51165"/>
                        <a:pt x="542344" y="112562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6" name="Graphic 3">
                  <a:extLst>
                    <a:ext uri="{FF2B5EF4-FFF2-40B4-BE49-F238E27FC236}">
                      <a16:creationId xmlns:a16="http://schemas.microsoft.com/office/drawing/2014/main" id="{13002CF7-0BDB-4E87-B83F-EF6B5FF86E6E}"/>
                    </a:ext>
                  </a:extLst>
                </p:cNvPr>
                <p:cNvGrpSpPr/>
                <p:nvPr/>
              </p:nvGrpSpPr>
              <p:grpSpPr>
                <a:xfrm>
                  <a:off x="6734277" y="2556644"/>
                  <a:ext cx="363267" cy="312103"/>
                  <a:chOff x="6734277" y="2556644"/>
                  <a:chExt cx="363267" cy="312103"/>
                </a:xfrm>
                <a:solidFill>
                  <a:srgbClr val="69FF77"/>
                </a:solidFill>
              </p:grpSpPr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F73766E3-C4DF-4017-818D-A4A0F3566DA2}"/>
                      </a:ext>
                    </a:extLst>
                  </p:cNvPr>
                  <p:cNvSpPr/>
                  <p:nvPr/>
                </p:nvSpPr>
                <p:spPr>
                  <a:xfrm>
                    <a:off x="6933819" y="2730604"/>
                    <a:ext cx="46047" cy="46048"/>
                  </a:xfrm>
                  <a:custGeom>
                    <a:avLst/>
                    <a:gdLst>
                      <a:gd name="connsiteX0" fmla="*/ 23024 w 46047"/>
                      <a:gd name="connsiteY0" fmla="*/ 0 h 46048"/>
                      <a:gd name="connsiteX1" fmla="*/ 0 w 46047"/>
                      <a:gd name="connsiteY1" fmla="*/ 23024 h 46048"/>
                      <a:gd name="connsiteX2" fmla="*/ 23024 w 46047"/>
                      <a:gd name="connsiteY2" fmla="*/ 46048 h 46048"/>
                      <a:gd name="connsiteX3" fmla="*/ 46048 w 46047"/>
                      <a:gd name="connsiteY3" fmla="*/ 23024 h 46048"/>
                      <a:gd name="connsiteX4" fmla="*/ 23024 w 46047"/>
                      <a:gd name="connsiteY4" fmla="*/ 0 h 46048"/>
                      <a:gd name="connsiteX5" fmla="*/ 23024 w 46047"/>
                      <a:gd name="connsiteY5" fmla="*/ 6396 h 46048"/>
                      <a:gd name="connsiteX6" fmla="*/ 38373 w 46047"/>
                      <a:gd name="connsiteY6" fmla="*/ 17908 h 46048"/>
                      <a:gd name="connsiteX7" fmla="*/ 29419 w 46047"/>
                      <a:gd name="connsiteY7" fmla="*/ 20466 h 46048"/>
                      <a:gd name="connsiteX8" fmla="*/ 24303 w 46047"/>
                      <a:gd name="connsiteY8" fmla="*/ 16629 h 46048"/>
                      <a:gd name="connsiteX9" fmla="*/ 24303 w 46047"/>
                      <a:gd name="connsiteY9" fmla="*/ 6396 h 46048"/>
                      <a:gd name="connsiteX10" fmla="*/ 25582 w 46047"/>
                      <a:gd name="connsiteY10" fmla="*/ 23024 h 46048"/>
                      <a:gd name="connsiteX11" fmla="*/ 21745 w 46047"/>
                      <a:gd name="connsiteY11" fmla="*/ 26861 h 46048"/>
                      <a:gd name="connsiteX12" fmla="*/ 17908 w 46047"/>
                      <a:gd name="connsiteY12" fmla="*/ 23024 h 46048"/>
                      <a:gd name="connsiteX13" fmla="*/ 21745 w 46047"/>
                      <a:gd name="connsiteY13" fmla="*/ 19187 h 46048"/>
                      <a:gd name="connsiteX14" fmla="*/ 25582 w 46047"/>
                      <a:gd name="connsiteY14" fmla="*/ 23024 h 46048"/>
                      <a:gd name="connsiteX15" fmla="*/ 21745 w 46047"/>
                      <a:gd name="connsiteY15" fmla="*/ 6396 h 46048"/>
                      <a:gd name="connsiteX16" fmla="*/ 21745 w 46047"/>
                      <a:gd name="connsiteY16" fmla="*/ 16629 h 46048"/>
                      <a:gd name="connsiteX17" fmla="*/ 16628 w 46047"/>
                      <a:gd name="connsiteY17" fmla="*/ 20466 h 46048"/>
                      <a:gd name="connsiteX18" fmla="*/ 7674 w 46047"/>
                      <a:gd name="connsiteY18" fmla="*/ 17908 h 46048"/>
                      <a:gd name="connsiteX19" fmla="*/ 21745 w 46047"/>
                      <a:gd name="connsiteY19" fmla="*/ 6396 h 46048"/>
                      <a:gd name="connsiteX20" fmla="*/ 5117 w 46047"/>
                      <a:gd name="connsiteY20" fmla="*/ 23024 h 46048"/>
                      <a:gd name="connsiteX21" fmla="*/ 5117 w 46047"/>
                      <a:gd name="connsiteY21" fmla="*/ 19187 h 46048"/>
                      <a:gd name="connsiteX22" fmla="*/ 15350 w 46047"/>
                      <a:gd name="connsiteY22" fmla="*/ 21745 h 46048"/>
                      <a:gd name="connsiteX23" fmla="*/ 15350 w 46047"/>
                      <a:gd name="connsiteY23" fmla="*/ 23024 h 46048"/>
                      <a:gd name="connsiteX24" fmla="*/ 17908 w 46047"/>
                      <a:gd name="connsiteY24" fmla="*/ 28141 h 46048"/>
                      <a:gd name="connsiteX25" fmla="*/ 11512 w 46047"/>
                      <a:gd name="connsiteY25" fmla="*/ 35815 h 46048"/>
                      <a:gd name="connsiteX26" fmla="*/ 5117 w 46047"/>
                      <a:gd name="connsiteY26" fmla="*/ 23024 h 46048"/>
                      <a:gd name="connsiteX27" fmla="*/ 23024 w 46047"/>
                      <a:gd name="connsiteY27" fmla="*/ 40932 h 46048"/>
                      <a:gd name="connsiteX28" fmla="*/ 14070 w 46047"/>
                      <a:gd name="connsiteY28" fmla="*/ 38373 h 46048"/>
                      <a:gd name="connsiteX29" fmla="*/ 20466 w 46047"/>
                      <a:gd name="connsiteY29" fmla="*/ 30699 h 46048"/>
                      <a:gd name="connsiteX30" fmla="*/ 24303 w 46047"/>
                      <a:gd name="connsiteY30" fmla="*/ 31978 h 46048"/>
                      <a:gd name="connsiteX31" fmla="*/ 26861 w 46047"/>
                      <a:gd name="connsiteY31" fmla="*/ 30699 h 46048"/>
                      <a:gd name="connsiteX32" fmla="*/ 33257 w 46047"/>
                      <a:gd name="connsiteY32" fmla="*/ 38373 h 46048"/>
                      <a:gd name="connsiteX33" fmla="*/ 23024 w 46047"/>
                      <a:gd name="connsiteY33" fmla="*/ 40932 h 46048"/>
                      <a:gd name="connsiteX34" fmla="*/ 33257 w 46047"/>
                      <a:gd name="connsiteY34" fmla="*/ 37094 h 46048"/>
                      <a:gd name="connsiteX35" fmla="*/ 26861 w 46047"/>
                      <a:gd name="connsiteY35" fmla="*/ 29420 h 46048"/>
                      <a:gd name="connsiteX36" fmla="*/ 29419 w 46047"/>
                      <a:gd name="connsiteY36" fmla="*/ 24303 h 46048"/>
                      <a:gd name="connsiteX37" fmla="*/ 29419 w 46047"/>
                      <a:gd name="connsiteY37" fmla="*/ 23024 h 46048"/>
                      <a:gd name="connsiteX38" fmla="*/ 39652 w 46047"/>
                      <a:gd name="connsiteY38" fmla="*/ 19187 h 46048"/>
                      <a:gd name="connsiteX39" fmla="*/ 39652 w 46047"/>
                      <a:gd name="connsiteY39" fmla="*/ 23024 h 46048"/>
                      <a:gd name="connsiteX40" fmla="*/ 33257 w 46047"/>
                      <a:gd name="connsiteY40" fmla="*/ 37094 h 46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46047" h="46048">
                        <a:moveTo>
                          <a:pt x="23024" y="0"/>
                        </a:moveTo>
                        <a:cubicBezTo>
                          <a:pt x="10233" y="0"/>
                          <a:pt x="0" y="10233"/>
                          <a:pt x="0" y="23024"/>
                        </a:cubicBezTo>
                        <a:cubicBezTo>
                          <a:pt x="0" y="35815"/>
                          <a:pt x="10233" y="46048"/>
                          <a:pt x="23024" y="46048"/>
                        </a:cubicBezTo>
                        <a:cubicBezTo>
                          <a:pt x="35815" y="46048"/>
                          <a:pt x="46048" y="35815"/>
                          <a:pt x="46048" y="23024"/>
                        </a:cubicBezTo>
                        <a:cubicBezTo>
                          <a:pt x="46048" y="10233"/>
                          <a:pt x="35815" y="0"/>
                          <a:pt x="23024" y="0"/>
                        </a:cubicBezTo>
                        <a:close/>
                        <a:moveTo>
                          <a:pt x="23024" y="6396"/>
                        </a:moveTo>
                        <a:cubicBezTo>
                          <a:pt x="29419" y="6396"/>
                          <a:pt x="35815" y="11512"/>
                          <a:pt x="38373" y="17908"/>
                        </a:cubicBezTo>
                        <a:lnTo>
                          <a:pt x="29419" y="20466"/>
                        </a:lnTo>
                        <a:cubicBezTo>
                          <a:pt x="28141" y="17908"/>
                          <a:pt x="25582" y="16629"/>
                          <a:pt x="24303" y="16629"/>
                        </a:cubicBezTo>
                        <a:lnTo>
                          <a:pt x="24303" y="6396"/>
                        </a:lnTo>
                        <a:close/>
                        <a:moveTo>
                          <a:pt x="25582" y="23024"/>
                        </a:moveTo>
                        <a:cubicBezTo>
                          <a:pt x="25582" y="25582"/>
                          <a:pt x="24303" y="26861"/>
                          <a:pt x="21745" y="26861"/>
                        </a:cubicBezTo>
                        <a:cubicBezTo>
                          <a:pt x="19187" y="26861"/>
                          <a:pt x="17908" y="25582"/>
                          <a:pt x="17908" y="23024"/>
                        </a:cubicBezTo>
                        <a:cubicBezTo>
                          <a:pt x="17908" y="20466"/>
                          <a:pt x="19187" y="19187"/>
                          <a:pt x="21745" y="19187"/>
                        </a:cubicBezTo>
                        <a:cubicBezTo>
                          <a:pt x="24303" y="19187"/>
                          <a:pt x="25582" y="21745"/>
                          <a:pt x="25582" y="23024"/>
                        </a:cubicBezTo>
                        <a:close/>
                        <a:moveTo>
                          <a:pt x="21745" y="6396"/>
                        </a:moveTo>
                        <a:lnTo>
                          <a:pt x="21745" y="16629"/>
                        </a:lnTo>
                        <a:cubicBezTo>
                          <a:pt x="19187" y="16629"/>
                          <a:pt x="17908" y="19187"/>
                          <a:pt x="16628" y="20466"/>
                        </a:cubicBezTo>
                        <a:lnTo>
                          <a:pt x="7674" y="17908"/>
                        </a:lnTo>
                        <a:cubicBezTo>
                          <a:pt x="8954" y="11512"/>
                          <a:pt x="14070" y="6396"/>
                          <a:pt x="21745" y="6396"/>
                        </a:cubicBezTo>
                        <a:close/>
                        <a:moveTo>
                          <a:pt x="5117" y="23024"/>
                        </a:moveTo>
                        <a:cubicBezTo>
                          <a:pt x="5117" y="21745"/>
                          <a:pt x="5117" y="20466"/>
                          <a:pt x="5117" y="19187"/>
                        </a:cubicBezTo>
                        <a:lnTo>
                          <a:pt x="15350" y="21745"/>
                        </a:lnTo>
                        <a:cubicBezTo>
                          <a:pt x="15350" y="21745"/>
                          <a:pt x="15350" y="23024"/>
                          <a:pt x="15350" y="23024"/>
                        </a:cubicBezTo>
                        <a:cubicBezTo>
                          <a:pt x="15350" y="25582"/>
                          <a:pt x="16628" y="26861"/>
                          <a:pt x="17908" y="28141"/>
                        </a:cubicBezTo>
                        <a:lnTo>
                          <a:pt x="11512" y="35815"/>
                        </a:lnTo>
                        <a:cubicBezTo>
                          <a:pt x="7674" y="33257"/>
                          <a:pt x="5117" y="28141"/>
                          <a:pt x="5117" y="23024"/>
                        </a:cubicBezTo>
                        <a:close/>
                        <a:moveTo>
                          <a:pt x="23024" y="40932"/>
                        </a:moveTo>
                        <a:cubicBezTo>
                          <a:pt x="19187" y="40932"/>
                          <a:pt x="16628" y="39653"/>
                          <a:pt x="14070" y="38373"/>
                        </a:cubicBezTo>
                        <a:lnTo>
                          <a:pt x="20466" y="30699"/>
                        </a:lnTo>
                        <a:cubicBezTo>
                          <a:pt x="21745" y="31978"/>
                          <a:pt x="23024" y="31978"/>
                          <a:pt x="24303" y="31978"/>
                        </a:cubicBezTo>
                        <a:cubicBezTo>
                          <a:pt x="25582" y="31978"/>
                          <a:pt x="26861" y="31978"/>
                          <a:pt x="26861" y="30699"/>
                        </a:cubicBezTo>
                        <a:lnTo>
                          <a:pt x="33257" y="38373"/>
                        </a:lnTo>
                        <a:cubicBezTo>
                          <a:pt x="28141" y="39653"/>
                          <a:pt x="25582" y="40932"/>
                          <a:pt x="23024" y="40932"/>
                        </a:cubicBezTo>
                        <a:close/>
                        <a:moveTo>
                          <a:pt x="33257" y="37094"/>
                        </a:moveTo>
                        <a:lnTo>
                          <a:pt x="26861" y="29420"/>
                        </a:lnTo>
                        <a:cubicBezTo>
                          <a:pt x="28141" y="28141"/>
                          <a:pt x="29419" y="25582"/>
                          <a:pt x="29419" y="24303"/>
                        </a:cubicBezTo>
                        <a:lnTo>
                          <a:pt x="29419" y="23024"/>
                        </a:lnTo>
                        <a:lnTo>
                          <a:pt x="39652" y="19187"/>
                        </a:lnTo>
                        <a:cubicBezTo>
                          <a:pt x="39652" y="20466"/>
                          <a:pt x="39652" y="21745"/>
                          <a:pt x="39652" y="23024"/>
                        </a:cubicBezTo>
                        <a:cubicBezTo>
                          <a:pt x="39652" y="29420"/>
                          <a:pt x="37095" y="34536"/>
                          <a:pt x="33257" y="3709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B89743FD-82CE-4E84-9D81-9B6927E2B2E4}"/>
                      </a:ext>
                    </a:extLst>
                  </p:cNvPr>
                  <p:cNvSpPr/>
                  <p:nvPr/>
                </p:nvSpPr>
                <p:spPr>
                  <a:xfrm>
                    <a:off x="6917510" y="2802234"/>
                    <a:ext cx="51374" cy="48286"/>
                  </a:xfrm>
                  <a:custGeom>
                    <a:avLst/>
                    <a:gdLst>
                      <a:gd name="connsiteX0" fmla="*/ 49565 w 51374"/>
                      <a:gd name="connsiteY0" fmla="*/ 23024 h 48286"/>
                      <a:gd name="connsiteX1" fmla="*/ 48286 w 51374"/>
                      <a:gd name="connsiteY1" fmla="*/ 23024 h 48286"/>
                      <a:gd name="connsiteX2" fmla="*/ 48286 w 51374"/>
                      <a:gd name="connsiteY2" fmla="*/ 19187 h 48286"/>
                      <a:gd name="connsiteX3" fmla="*/ 50845 w 51374"/>
                      <a:gd name="connsiteY3" fmla="*/ 19187 h 48286"/>
                      <a:gd name="connsiteX4" fmla="*/ 50845 w 51374"/>
                      <a:gd name="connsiteY4" fmla="*/ 19187 h 48286"/>
                      <a:gd name="connsiteX5" fmla="*/ 49565 w 51374"/>
                      <a:gd name="connsiteY5" fmla="*/ 17908 h 48286"/>
                      <a:gd name="connsiteX6" fmla="*/ 48286 w 51374"/>
                      <a:gd name="connsiteY6" fmla="*/ 17908 h 48286"/>
                      <a:gd name="connsiteX7" fmla="*/ 47008 w 51374"/>
                      <a:gd name="connsiteY7" fmla="*/ 14070 h 48286"/>
                      <a:gd name="connsiteX8" fmla="*/ 48286 w 51374"/>
                      <a:gd name="connsiteY8" fmla="*/ 12791 h 48286"/>
                      <a:gd name="connsiteX9" fmla="*/ 48286 w 51374"/>
                      <a:gd name="connsiteY9" fmla="*/ 12791 h 48286"/>
                      <a:gd name="connsiteX10" fmla="*/ 47008 w 51374"/>
                      <a:gd name="connsiteY10" fmla="*/ 11512 h 48286"/>
                      <a:gd name="connsiteX11" fmla="*/ 45728 w 51374"/>
                      <a:gd name="connsiteY11" fmla="*/ 12791 h 48286"/>
                      <a:gd name="connsiteX12" fmla="*/ 43170 w 51374"/>
                      <a:gd name="connsiteY12" fmla="*/ 10233 h 48286"/>
                      <a:gd name="connsiteX13" fmla="*/ 44449 w 51374"/>
                      <a:gd name="connsiteY13" fmla="*/ 8954 h 48286"/>
                      <a:gd name="connsiteX14" fmla="*/ 44449 w 51374"/>
                      <a:gd name="connsiteY14" fmla="*/ 8954 h 48286"/>
                      <a:gd name="connsiteX15" fmla="*/ 41891 w 51374"/>
                      <a:gd name="connsiteY15" fmla="*/ 7675 h 48286"/>
                      <a:gd name="connsiteX16" fmla="*/ 40612 w 51374"/>
                      <a:gd name="connsiteY16" fmla="*/ 8954 h 48286"/>
                      <a:gd name="connsiteX17" fmla="*/ 38054 w 51374"/>
                      <a:gd name="connsiteY17" fmla="*/ 6396 h 48286"/>
                      <a:gd name="connsiteX18" fmla="*/ 39333 w 51374"/>
                      <a:gd name="connsiteY18" fmla="*/ 5116 h 48286"/>
                      <a:gd name="connsiteX19" fmla="*/ 39333 w 51374"/>
                      <a:gd name="connsiteY19" fmla="*/ 5116 h 48286"/>
                      <a:gd name="connsiteX20" fmla="*/ 36774 w 51374"/>
                      <a:gd name="connsiteY20" fmla="*/ 5116 h 48286"/>
                      <a:gd name="connsiteX21" fmla="*/ 35495 w 51374"/>
                      <a:gd name="connsiteY21" fmla="*/ 6396 h 48286"/>
                      <a:gd name="connsiteX22" fmla="*/ 31658 w 51374"/>
                      <a:gd name="connsiteY22" fmla="*/ 5116 h 48286"/>
                      <a:gd name="connsiteX23" fmla="*/ 31658 w 51374"/>
                      <a:gd name="connsiteY23" fmla="*/ 2558 h 48286"/>
                      <a:gd name="connsiteX24" fmla="*/ 31658 w 51374"/>
                      <a:gd name="connsiteY24" fmla="*/ 2558 h 48286"/>
                      <a:gd name="connsiteX25" fmla="*/ 29100 w 51374"/>
                      <a:gd name="connsiteY25" fmla="*/ 2558 h 48286"/>
                      <a:gd name="connsiteX26" fmla="*/ 29100 w 51374"/>
                      <a:gd name="connsiteY26" fmla="*/ 3837 h 48286"/>
                      <a:gd name="connsiteX27" fmla="*/ 25263 w 51374"/>
                      <a:gd name="connsiteY27" fmla="*/ 3837 h 48286"/>
                      <a:gd name="connsiteX28" fmla="*/ 25263 w 51374"/>
                      <a:gd name="connsiteY28" fmla="*/ 1279 h 48286"/>
                      <a:gd name="connsiteX29" fmla="*/ 25263 w 51374"/>
                      <a:gd name="connsiteY29" fmla="*/ 1279 h 48286"/>
                      <a:gd name="connsiteX30" fmla="*/ 22704 w 51374"/>
                      <a:gd name="connsiteY30" fmla="*/ 1279 h 48286"/>
                      <a:gd name="connsiteX31" fmla="*/ 22704 w 51374"/>
                      <a:gd name="connsiteY31" fmla="*/ 2558 h 48286"/>
                      <a:gd name="connsiteX32" fmla="*/ 18867 w 51374"/>
                      <a:gd name="connsiteY32" fmla="*/ 2558 h 48286"/>
                      <a:gd name="connsiteX33" fmla="*/ 18867 w 51374"/>
                      <a:gd name="connsiteY33" fmla="*/ 0 h 48286"/>
                      <a:gd name="connsiteX34" fmla="*/ 18867 w 51374"/>
                      <a:gd name="connsiteY34" fmla="*/ 0 h 48286"/>
                      <a:gd name="connsiteX35" fmla="*/ 16309 w 51374"/>
                      <a:gd name="connsiteY35" fmla="*/ 1279 h 48286"/>
                      <a:gd name="connsiteX36" fmla="*/ 16309 w 51374"/>
                      <a:gd name="connsiteY36" fmla="*/ 2558 h 48286"/>
                      <a:gd name="connsiteX37" fmla="*/ 12471 w 51374"/>
                      <a:gd name="connsiteY37" fmla="*/ 3837 h 48286"/>
                      <a:gd name="connsiteX38" fmla="*/ 11192 w 51374"/>
                      <a:gd name="connsiteY38" fmla="*/ 2558 h 48286"/>
                      <a:gd name="connsiteX39" fmla="*/ 11192 w 51374"/>
                      <a:gd name="connsiteY39" fmla="*/ 2558 h 48286"/>
                      <a:gd name="connsiteX40" fmla="*/ 9913 w 51374"/>
                      <a:gd name="connsiteY40" fmla="*/ 3837 h 48286"/>
                      <a:gd name="connsiteX41" fmla="*/ 11192 w 51374"/>
                      <a:gd name="connsiteY41" fmla="*/ 5116 h 48286"/>
                      <a:gd name="connsiteX42" fmla="*/ 8634 w 51374"/>
                      <a:gd name="connsiteY42" fmla="*/ 7675 h 48286"/>
                      <a:gd name="connsiteX43" fmla="*/ 7355 w 51374"/>
                      <a:gd name="connsiteY43" fmla="*/ 6396 h 48286"/>
                      <a:gd name="connsiteX44" fmla="*/ 7355 w 51374"/>
                      <a:gd name="connsiteY44" fmla="*/ 6396 h 48286"/>
                      <a:gd name="connsiteX45" fmla="*/ 6076 w 51374"/>
                      <a:gd name="connsiteY45" fmla="*/ 8954 h 48286"/>
                      <a:gd name="connsiteX46" fmla="*/ 7355 w 51374"/>
                      <a:gd name="connsiteY46" fmla="*/ 10233 h 48286"/>
                      <a:gd name="connsiteX47" fmla="*/ 4796 w 51374"/>
                      <a:gd name="connsiteY47" fmla="*/ 12791 h 48286"/>
                      <a:gd name="connsiteX48" fmla="*/ 3517 w 51374"/>
                      <a:gd name="connsiteY48" fmla="*/ 11512 h 48286"/>
                      <a:gd name="connsiteX49" fmla="*/ 3517 w 51374"/>
                      <a:gd name="connsiteY49" fmla="*/ 11512 h 48286"/>
                      <a:gd name="connsiteX50" fmla="*/ 3517 w 51374"/>
                      <a:gd name="connsiteY50" fmla="*/ 14070 h 48286"/>
                      <a:gd name="connsiteX51" fmla="*/ 4796 w 51374"/>
                      <a:gd name="connsiteY51" fmla="*/ 15349 h 48286"/>
                      <a:gd name="connsiteX52" fmla="*/ 3517 w 51374"/>
                      <a:gd name="connsiteY52" fmla="*/ 19187 h 48286"/>
                      <a:gd name="connsiteX53" fmla="*/ 959 w 51374"/>
                      <a:gd name="connsiteY53" fmla="*/ 19187 h 48286"/>
                      <a:gd name="connsiteX54" fmla="*/ 959 w 51374"/>
                      <a:gd name="connsiteY54" fmla="*/ 19187 h 48286"/>
                      <a:gd name="connsiteX55" fmla="*/ 959 w 51374"/>
                      <a:gd name="connsiteY55" fmla="*/ 21745 h 48286"/>
                      <a:gd name="connsiteX56" fmla="*/ 2239 w 51374"/>
                      <a:gd name="connsiteY56" fmla="*/ 21745 h 48286"/>
                      <a:gd name="connsiteX57" fmla="*/ 2239 w 51374"/>
                      <a:gd name="connsiteY57" fmla="*/ 25582 h 48286"/>
                      <a:gd name="connsiteX58" fmla="*/ 959 w 51374"/>
                      <a:gd name="connsiteY58" fmla="*/ 25582 h 48286"/>
                      <a:gd name="connsiteX59" fmla="*/ 959 w 51374"/>
                      <a:gd name="connsiteY59" fmla="*/ 25582 h 48286"/>
                      <a:gd name="connsiteX60" fmla="*/ 2239 w 51374"/>
                      <a:gd name="connsiteY60" fmla="*/ 28140 h 48286"/>
                      <a:gd name="connsiteX61" fmla="*/ 3517 w 51374"/>
                      <a:gd name="connsiteY61" fmla="*/ 28140 h 48286"/>
                      <a:gd name="connsiteX62" fmla="*/ 3517 w 51374"/>
                      <a:gd name="connsiteY62" fmla="*/ 31978 h 48286"/>
                      <a:gd name="connsiteX63" fmla="*/ 2239 w 51374"/>
                      <a:gd name="connsiteY63" fmla="*/ 31978 h 48286"/>
                      <a:gd name="connsiteX64" fmla="*/ 2239 w 51374"/>
                      <a:gd name="connsiteY64" fmla="*/ 31978 h 48286"/>
                      <a:gd name="connsiteX65" fmla="*/ 3517 w 51374"/>
                      <a:gd name="connsiteY65" fmla="*/ 33257 h 48286"/>
                      <a:gd name="connsiteX66" fmla="*/ 4796 w 51374"/>
                      <a:gd name="connsiteY66" fmla="*/ 33257 h 48286"/>
                      <a:gd name="connsiteX67" fmla="*/ 6076 w 51374"/>
                      <a:gd name="connsiteY67" fmla="*/ 37094 h 48286"/>
                      <a:gd name="connsiteX68" fmla="*/ 4796 w 51374"/>
                      <a:gd name="connsiteY68" fmla="*/ 38373 h 48286"/>
                      <a:gd name="connsiteX69" fmla="*/ 4796 w 51374"/>
                      <a:gd name="connsiteY69" fmla="*/ 38373 h 48286"/>
                      <a:gd name="connsiteX70" fmla="*/ 6076 w 51374"/>
                      <a:gd name="connsiteY70" fmla="*/ 39653 h 48286"/>
                      <a:gd name="connsiteX71" fmla="*/ 7355 w 51374"/>
                      <a:gd name="connsiteY71" fmla="*/ 38373 h 48286"/>
                      <a:gd name="connsiteX72" fmla="*/ 9913 w 51374"/>
                      <a:gd name="connsiteY72" fmla="*/ 40932 h 48286"/>
                      <a:gd name="connsiteX73" fmla="*/ 8634 w 51374"/>
                      <a:gd name="connsiteY73" fmla="*/ 42211 h 48286"/>
                      <a:gd name="connsiteX74" fmla="*/ 8634 w 51374"/>
                      <a:gd name="connsiteY74" fmla="*/ 42211 h 48286"/>
                      <a:gd name="connsiteX75" fmla="*/ 9913 w 51374"/>
                      <a:gd name="connsiteY75" fmla="*/ 43490 h 48286"/>
                      <a:gd name="connsiteX76" fmla="*/ 11192 w 51374"/>
                      <a:gd name="connsiteY76" fmla="*/ 42211 h 48286"/>
                      <a:gd name="connsiteX77" fmla="*/ 13750 w 51374"/>
                      <a:gd name="connsiteY77" fmla="*/ 44769 h 48286"/>
                      <a:gd name="connsiteX78" fmla="*/ 12471 w 51374"/>
                      <a:gd name="connsiteY78" fmla="*/ 46048 h 48286"/>
                      <a:gd name="connsiteX79" fmla="*/ 12471 w 51374"/>
                      <a:gd name="connsiteY79" fmla="*/ 46048 h 48286"/>
                      <a:gd name="connsiteX80" fmla="*/ 15030 w 51374"/>
                      <a:gd name="connsiteY80" fmla="*/ 46048 h 48286"/>
                      <a:gd name="connsiteX81" fmla="*/ 16309 w 51374"/>
                      <a:gd name="connsiteY81" fmla="*/ 44769 h 48286"/>
                      <a:gd name="connsiteX82" fmla="*/ 20146 w 51374"/>
                      <a:gd name="connsiteY82" fmla="*/ 46048 h 48286"/>
                      <a:gd name="connsiteX83" fmla="*/ 20146 w 51374"/>
                      <a:gd name="connsiteY83" fmla="*/ 47327 h 48286"/>
                      <a:gd name="connsiteX84" fmla="*/ 20146 w 51374"/>
                      <a:gd name="connsiteY84" fmla="*/ 47327 h 48286"/>
                      <a:gd name="connsiteX85" fmla="*/ 22704 w 51374"/>
                      <a:gd name="connsiteY85" fmla="*/ 47327 h 48286"/>
                      <a:gd name="connsiteX86" fmla="*/ 22704 w 51374"/>
                      <a:gd name="connsiteY86" fmla="*/ 46048 h 48286"/>
                      <a:gd name="connsiteX87" fmla="*/ 26541 w 51374"/>
                      <a:gd name="connsiteY87" fmla="*/ 46048 h 48286"/>
                      <a:gd name="connsiteX88" fmla="*/ 26541 w 51374"/>
                      <a:gd name="connsiteY88" fmla="*/ 47327 h 48286"/>
                      <a:gd name="connsiteX89" fmla="*/ 26541 w 51374"/>
                      <a:gd name="connsiteY89" fmla="*/ 47327 h 48286"/>
                      <a:gd name="connsiteX90" fmla="*/ 29100 w 51374"/>
                      <a:gd name="connsiteY90" fmla="*/ 46048 h 48286"/>
                      <a:gd name="connsiteX91" fmla="*/ 29100 w 51374"/>
                      <a:gd name="connsiteY91" fmla="*/ 44769 h 48286"/>
                      <a:gd name="connsiteX92" fmla="*/ 32937 w 51374"/>
                      <a:gd name="connsiteY92" fmla="*/ 44769 h 48286"/>
                      <a:gd name="connsiteX93" fmla="*/ 32937 w 51374"/>
                      <a:gd name="connsiteY93" fmla="*/ 46048 h 48286"/>
                      <a:gd name="connsiteX94" fmla="*/ 32937 w 51374"/>
                      <a:gd name="connsiteY94" fmla="*/ 46048 h 48286"/>
                      <a:gd name="connsiteX95" fmla="*/ 34217 w 51374"/>
                      <a:gd name="connsiteY95" fmla="*/ 44769 h 48286"/>
                      <a:gd name="connsiteX96" fmla="*/ 34217 w 51374"/>
                      <a:gd name="connsiteY96" fmla="*/ 43490 h 48286"/>
                      <a:gd name="connsiteX97" fmla="*/ 38054 w 51374"/>
                      <a:gd name="connsiteY97" fmla="*/ 42211 h 48286"/>
                      <a:gd name="connsiteX98" fmla="*/ 39333 w 51374"/>
                      <a:gd name="connsiteY98" fmla="*/ 43490 h 48286"/>
                      <a:gd name="connsiteX99" fmla="*/ 39333 w 51374"/>
                      <a:gd name="connsiteY99" fmla="*/ 43490 h 48286"/>
                      <a:gd name="connsiteX100" fmla="*/ 40612 w 51374"/>
                      <a:gd name="connsiteY100" fmla="*/ 42211 h 48286"/>
                      <a:gd name="connsiteX101" fmla="*/ 39333 w 51374"/>
                      <a:gd name="connsiteY101" fmla="*/ 40932 h 48286"/>
                      <a:gd name="connsiteX102" fmla="*/ 41891 w 51374"/>
                      <a:gd name="connsiteY102" fmla="*/ 38373 h 48286"/>
                      <a:gd name="connsiteX103" fmla="*/ 43170 w 51374"/>
                      <a:gd name="connsiteY103" fmla="*/ 39653 h 48286"/>
                      <a:gd name="connsiteX104" fmla="*/ 43170 w 51374"/>
                      <a:gd name="connsiteY104" fmla="*/ 39653 h 48286"/>
                      <a:gd name="connsiteX105" fmla="*/ 44449 w 51374"/>
                      <a:gd name="connsiteY105" fmla="*/ 37094 h 48286"/>
                      <a:gd name="connsiteX106" fmla="*/ 43170 w 51374"/>
                      <a:gd name="connsiteY106" fmla="*/ 35815 h 48286"/>
                      <a:gd name="connsiteX107" fmla="*/ 45728 w 51374"/>
                      <a:gd name="connsiteY107" fmla="*/ 33257 h 48286"/>
                      <a:gd name="connsiteX108" fmla="*/ 47008 w 51374"/>
                      <a:gd name="connsiteY108" fmla="*/ 34536 h 48286"/>
                      <a:gd name="connsiteX109" fmla="*/ 47008 w 51374"/>
                      <a:gd name="connsiteY109" fmla="*/ 34536 h 48286"/>
                      <a:gd name="connsiteX110" fmla="*/ 47008 w 51374"/>
                      <a:gd name="connsiteY110" fmla="*/ 31978 h 48286"/>
                      <a:gd name="connsiteX111" fmla="*/ 45728 w 51374"/>
                      <a:gd name="connsiteY111" fmla="*/ 30699 h 48286"/>
                      <a:gd name="connsiteX112" fmla="*/ 47008 w 51374"/>
                      <a:gd name="connsiteY112" fmla="*/ 26861 h 48286"/>
                      <a:gd name="connsiteX113" fmla="*/ 49565 w 51374"/>
                      <a:gd name="connsiteY113" fmla="*/ 26861 h 48286"/>
                      <a:gd name="connsiteX114" fmla="*/ 49565 w 51374"/>
                      <a:gd name="connsiteY114" fmla="*/ 26861 h 48286"/>
                      <a:gd name="connsiteX115" fmla="*/ 49565 w 51374"/>
                      <a:gd name="connsiteY115" fmla="*/ 24303 h 48286"/>
                      <a:gd name="connsiteX116" fmla="*/ 48286 w 51374"/>
                      <a:gd name="connsiteY116" fmla="*/ 24303 h 48286"/>
                      <a:gd name="connsiteX117" fmla="*/ 48286 w 51374"/>
                      <a:gd name="connsiteY117" fmla="*/ 20466 h 48286"/>
                      <a:gd name="connsiteX118" fmla="*/ 50845 w 51374"/>
                      <a:gd name="connsiteY118" fmla="*/ 20466 h 48286"/>
                      <a:gd name="connsiteX119" fmla="*/ 50845 w 51374"/>
                      <a:gd name="connsiteY119" fmla="*/ 20466 h 48286"/>
                      <a:gd name="connsiteX120" fmla="*/ 49565 w 51374"/>
                      <a:gd name="connsiteY120" fmla="*/ 23024 h 48286"/>
                      <a:gd name="connsiteX121" fmla="*/ 26541 w 51374"/>
                      <a:gd name="connsiteY121" fmla="*/ 5116 h 48286"/>
                      <a:gd name="connsiteX122" fmla="*/ 26541 w 51374"/>
                      <a:gd name="connsiteY122" fmla="*/ 5116 h 48286"/>
                      <a:gd name="connsiteX123" fmla="*/ 43170 w 51374"/>
                      <a:gd name="connsiteY123" fmla="*/ 16629 h 48286"/>
                      <a:gd name="connsiteX124" fmla="*/ 43170 w 51374"/>
                      <a:gd name="connsiteY124" fmla="*/ 17908 h 48286"/>
                      <a:gd name="connsiteX125" fmla="*/ 32937 w 51374"/>
                      <a:gd name="connsiteY125" fmla="*/ 20466 h 48286"/>
                      <a:gd name="connsiteX126" fmla="*/ 31658 w 51374"/>
                      <a:gd name="connsiteY126" fmla="*/ 20466 h 48286"/>
                      <a:gd name="connsiteX127" fmla="*/ 26541 w 51374"/>
                      <a:gd name="connsiteY127" fmla="*/ 16629 h 48286"/>
                      <a:gd name="connsiteX128" fmla="*/ 26541 w 51374"/>
                      <a:gd name="connsiteY128" fmla="*/ 16629 h 48286"/>
                      <a:gd name="connsiteX129" fmla="*/ 26541 w 51374"/>
                      <a:gd name="connsiteY129" fmla="*/ 5116 h 48286"/>
                      <a:gd name="connsiteX130" fmla="*/ 25263 w 51374"/>
                      <a:gd name="connsiteY130" fmla="*/ 20466 h 48286"/>
                      <a:gd name="connsiteX131" fmla="*/ 29100 w 51374"/>
                      <a:gd name="connsiteY131" fmla="*/ 24303 h 48286"/>
                      <a:gd name="connsiteX132" fmla="*/ 25263 w 51374"/>
                      <a:gd name="connsiteY132" fmla="*/ 28140 h 48286"/>
                      <a:gd name="connsiteX133" fmla="*/ 21425 w 51374"/>
                      <a:gd name="connsiteY133" fmla="*/ 24303 h 48286"/>
                      <a:gd name="connsiteX134" fmla="*/ 25263 w 51374"/>
                      <a:gd name="connsiteY134" fmla="*/ 20466 h 48286"/>
                      <a:gd name="connsiteX135" fmla="*/ 23983 w 51374"/>
                      <a:gd name="connsiteY135" fmla="*/ 5116 h 48286"/>
                      <a:gd name="connsiteX136" fmla="*/ 23983 w 51374"/>
                      <a:gd name="connsiteY136" fmla="*/ 5116 h 48286"/>
                      <a:gd name="connsiteX137" fmla="*/ 23983 w 51374"/>
                      <a:gd name="connsiteY137" fmla="*/ 15349 h 48286"/>
                      <a:gd name="connsiteX138" fmla="*/ 23983 w 51374"/>
                      <a:gd name="connsiteY138" fmla="*/ 15349 h 48286"/>
                      <a:gd name="connsiteX139" fmla="*/ 18867 w 51374"/>
                      <a:gd name="connsiteY139" fmla="*/ 19187 h 48286"/>
                      <a:gd name="connsiteX140" fmla="*/ 17587 w 51374"/>
                      <a:gd name="connsiteY140" fmla="*/ 19187 h 48286"/>
                      <a:gd name="connsiteX141" fmla="*/ 7355 w 51374"/>
                      <a:gd name="connsiteY141" fmla="*/ 15349 h 48286"/>
                      <a:gd name="connsiteX142" fmla="*/ 7355 w 51374"/>
                      <a:gd name="connsiteY142" fmla="*/ 14070 h 48286"/>
                      <a:gd name="connsiteX143" fmla="*/ 23983 w 51374"/>
                      <a:gd name="connsiteY143" fmla="*/ 5116 h 48286"/>
                      <a:gd name="connsiteX144" fmla="*/ 13750 w 51374"/>
                      <a:gd name="connsiteY144" fmla="*/ 38373 h 48286"/>
                      <a:gd name="connsiteX145" fmla="*/ 13750 w 51374"/>
                      <a:gd name="connsiteY145" fmla="*/ 38373 h 48286"/>
                      <a:gd name="connsiteX146" fmla="*/ 6076 w 51374"/>
                      <a:gd name="connsiteY146" fmla="*/ 24303 h 48286"/>
                      <a:gd name="connsiteX147" fmla="*/ 6076 w 51374"/>
                      <a:gd name="connsiteY147" fmla="*/ 20466 h 48286"/>
                      <a:gd name="connsiteX148" fmla="*/ 7355 w 51374"/>
                      <a:gd name="connsiteY148" fmla="*/ 20466 h 48286"/>
                      <a:gd name="connsiteX149" fmla="*/ 17587 w 51374"/>
                      <a:gd name="connsiteY149" fmla="*/ 24303 h 48286"/>
                      <a:gd name="connsiteX150" fmla="*/ 17587 w 51374"/>
                      <a:gd name="connsiteY150" fmla="*/ 24303 h 48286"/>
                      <a:gd name="connsiteX151" fmla="*/ 17587 w 51374"/>
                      <a:gd name="connsiteY151" fmla="*/ 25582 h 48286"/>
                      <a:gd name="connsiteX152" fmla="*/ 20146 w 51374"/>
                      <a:gd name="connsiteY152" fmla="*/ 30699 h 48286"/>
                      <a:gd name="connsiteX153" fmla="*/ 20146 w 51374"/>
                      <a:gd name="connsiteY153" fmla="*/ 31978 h 48286"/>
                      <a:gd name="connsiteX154" fmla="*/ 13750 w 51374"/>
                      <a:gd name="connsiteY154" fmla="*/ 38373 h 48286"/>
                      <a:gd name="connsiteX155" fmla="*/ 34217 w 51374"/>
                      <a:gd name="connsiteY155" fmla="*/ 40932 h 48286"/>
                      <a:gd name="connsiteX156" fmla="*/ 25263 w 51374"/>
                      <a:gd name="connsiteY156" fmla="*/ 43490 h 48286"/>
                      <a:gd name="connsiteX157" fmla="*/ 15030 w 51374"/>
                      <a:gd name="connsiteY157" fmla="*/ 40932 h 48286"/>
                      <a:gd name="connsiteX158" fmla="*/ 15030 w 51374"/>
                      <a:gd name="connsiteY158" fmla="*/ 39653 h 48286"/>
                      <a:gd name="connsiteX159" fmla="*/ 21425 w 51374"/>
                      <a:gd name="connsiteY159" fmla="*/ 31978 h 48286"/>
                      <a:gd name="connsiteX160" fmla="*/ 21425 w 51374"/>
                      <a:gd name="connsiteY160" fmla="*/ 31978 h 48286"/>
                      <a:gd name="connsiteX161" fmla="*/ 25263 w 51374"/>
                      <a:gd name="connsiteY161" fmla="*/ 33257 h 48286"/>
                      <a:gd name="connsiteX162" fmla="*/ 27821 w 51374"/>
                      <a:gd name="connsiteY162" fmla="*/ 33257 h 48286"/>
                      <a:gd name="connsiteX163" fmla="*/ 29100 w 51374"/>
                      <a:gd name="connsiteY163" fmla="*/ 33257 h 48286"/>
                      <a:gd name="connsiteX164" fmla="*/ 34217 w 51374"/>
                      <a:gd name="connsiteY164" fmla="*/ 40932 h 48286"/>
                      <a:gd name="connsiteX165" fmla="*/ 34217 w 51374"/>
                      <a:gd name="connsiteY165" fmla="*/ 40932 h 48286"/>
                      <a:gd name="connsiteX166" fmla="*/ 38054 w 51374"/>
                      <a:gd name="connsiteY166" fmla="*/ 38373 h 48286"/>
                      <a:gd name="connsiteX167" fmla="*/ 38054 w 51374"/>
                      <a:gd name="connsiteY167" fmla="*/ 38373 h 48286"/>
                      <a:gd name="connsiteX168" fmla="*/ 31658 w 51374"/>
                      <a:gd name="connsiteY168" fmla="*/ 29420 h 48286"/>
                      <a:gd name="connsiteX169" fmla="*/ 31658 w 51374"/>
                      <a:gd name="connsiteY169" fmla="*/ 29420 h 48286"/>
                      <a:gd name="connsiteX170" fmla="*/ 34217 w 51374"/>
                      <a:gd name="connsiteY170" fmla="*/ 23024 h 48286"/>
                      <a:gd name="connsiteX171" fmla="*/ 34217 w 51374"/>
                      <a:gd name="connsiteY171" fmla="*/ 23024 h 48286"/>
                      <a:gd name="connsiteX172" fmla="*/ 34217 w 51374"/>
                      <a:gd name="connsiteY172" fmla="*/ 23024 h 48286"/>
                      <a:gd name="connsiteX173" fmla="*/ 44449 w 51374"/>
                      <a:gd name="connsiteY173" fmla="*/ 19187 h 48286"/>
                      <a:gd name="connsiteX174" fmla="*/ 44449 w 51374"/>
                      <a:gd name="connsiteY174" fmla="*/ 19187 h 48286"/>
                      <a:gd name="connsiteX175" fmla="*/ 44449 w 51374"/>
                      <a:gd name="connsiteY175" fmla="*/ 23024 h 48286"/>
                      <a:gd name="connsiteX176" fmla="*/ 38054 w 51374"/>
                      <a:gd name="connsiteY176" fmla="*/ 38373 h 4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51374" h="48286">
                        <a:moveTo>
                          <a:pt x="49565" y="23024"/>
                        </a:moveTo>
                        <a:lnTo>
                          <a:pt x="48286" y="23024"/>
                        </a:lnTo>
                        <a:cubicBezTo>
                          <a:pt x="48286" y="21745"/>
                          <a:pt x="48286" y="20466"/>
                          <a:pt x="48286" y="19187"/>
                        </a:cubicBezTo>
                        <a:lnTo>
                          <a:pt x="50845" y="19187"/>
                        </a:lnTo>
                        <a:cubicBezTo>
                          <a:pt x="50845" y="19187"/>
                          <a:pt x="50845" y="19187"/>
                          <a:pt x="50845" y="19187"/>
                        </a:cubicBezTo>
                        <a:cubicBezTo>
                          <a:pt x="50845" y="17908"/>
                          <a:pt x="50845" y="16629"/>
                          <a:pt x="49565" y="17908"/>
                        </a:cubicBezTo>
                        <a:lnTo>
                          <a:pt x="48286" y="17908"/>
                        </a:lnTo>
                        <a:cubicBezTo>
                          <a:pt x="48286" y="16629"/>
                          <a:pt x="47008" y="15349"/>
                          <a:pt x="47008" y="14070"/>
                        </a:cubicBezTo>
                        <a:lnTo>
                          <a:pt x="48286" y="12791"/>
                        </a:lnTo>
                        <a:cubicBezTo>
                          <a:pt x="48286" y="12791"/>
                          <a:pt x="48286" y="12791"/>
                          <a:pt x="48286" y="12791"/>
                        </a:cubicBezTo>
                        <a:cubicBezTo>
                          <a:pt x="48286" y="11512"/>
                          <a:pt x="47008" y="11512"/>
                          <a:pt x="47008" y="11512"/>
                        </a:cubicBezTo>
                        <a:lnTo>
                          <a:pt x="45728" y="12791"/>
                        </a:lnTo>
                        <a:cubicBezTo>
                          <a:pt x="45728" y="11512"/>
                          <a:pt x="44449" y="11512"/>
                          <a:pt x="43170" y="10233"/>
                        </a:cubicBezTo>
                        <a:lnTo>
                          <a:pt x="44449" y="8954"/>
                        </a:lnTo>
                        <a:cubicBezTo>
                          <a:pt x="44449" y="8954"/>
                          <a:pt x="44449" y="8954"/>
                          <a:pt x="44449" y="8954"/>
                        </a:cubicBezTo>
                        <a:cubicBezTo>
                          <a:pt x="44449" y="7675"/>
                          <a:pt x="43170" y="7675"/>
                          <a:pt x="41891" y="7675"/>
                        </a:cubicBezTo>
                        <a:lnTo>
                          <a:pt x="40612" y="8954"/>
                        </a:lnTo>
                        <a:cubicBezTo>
                          <a:pt x="39333" y="7675"/>
                          <a:pt x="38054" y="7675"/>
                          <a:pt x="38054" y="6396"/>
                        </a:cubicBezTo>
                        <a:lnTo>
                          <a:pt x="39333" y="5116"/>
                        </a:lnTo>
                        <a:cubicBezTo>
                          <a:pt x="39333" y="5116"/>
                          <a:pt x="39333" y="5116"/>
                          <a:pt x="39333" y="5116"/>
                        </a:cubicBezTo>
                        <a:cubicBezTo>
                          <a:pt x="39333" y="3837"/>
                          <a:pt x="38054" y="3837"/>
                          <a:pt x="36774" y="5116"/>
                        </a:cubicBezTo>
                        <a:lnTo>
                          <a:pt x="35495" y="6396"/>
                        </a:lnTo>
                        <a:cubicBezTo>
                          <a:pt x="34217" y="6396"/>
                          <a:pt x="32937" y="5116"/>
                          <a:pt x="31658" y="5116"/>
                        </a:cubicBezTo>
                        <a:lnTo>
                          <a:pt x="31658" y="2558"/>
                        </a:lnTo>
                        <a:cubicBezTo>
                          <a:pt x="31658" y="2558"/>
                          <a:pt x="31658" y="2558"/>
                          <a:pt x="31658" y="2558"/>
                        </a:cubicBezTo>
                        <a:cubicBezTo>
                          <a:pt x="30379" y="1279"/>
                          <a:pt x="29100" y="1279"/>
                          <a:pt x="29100" y="2558"/>
                        </a:cubicBezTo>
                        <a:lnTo>
                          <a:pt x="29100" y="3837"/>
                        </a:lnTo>
                        <a:cubicBezTo>
                          <a:pt x="27821" y="3837"/>
                          <a:pt x="26541" y="3837"/>
                          <a:pt x="25263" y="3837"/>
                        </a:cubicBezTo>
                        <a:lnTo>
                          <a:pt x="25263" y="1279"/>
                        </a:lnTo>
                        <a:cubicBezTo>
                          <a:pt x="25263" y="1279"/>
                          <a:pt x="25263" y="1279"/>
                          <a:pt x="25263" y="1279"/>
                        </a:cubicBezTo>
                        <a:cubicBezTo>
                          <a:pt x="23983" y="0"/>
                          <a:pt x="22704" y="1279"/>
                          <a:pt x="22704" y="1279"/>
                        </a:cubicBezTo>
                        <a:lnTo>
                          <a:pt x="22704" y="2558"/>
                        </a:lnTo>
                        <a:cubicBezTo>
                          <a:pt x="21425" y="2558"/>
                          <a:pt x="20146" y="2558"/>
                          <a:pt x="18867" y="2558"/>
                        </a:cubicBezTo>
                        <a:lnTo>
                          <a:pt x="18867" y="0"/>
                        </a:lnTo>
                        <a:cubicBezTo>
                          <a:pt x="18867" y="0"/>
                          <a:pt x="18867" y="0"/>
                          <a:pt x="18867" y="0"/>
                        </a:cubicBezTo>
                        <a:cubicBezTo>
                          <a:pt x="17587" y="0"/>
                          <a:pt x="16309" y="0"/>
                          <a:pt x="16309" y="1279"/>
                        </a:cubicBezTo>
                        <a:lnTo>
                          <a:pt x="16309" y="2558"/>
                        </a:lnTo>
                        <a:cubicBezTo>
                          <a:pt x="15030" y="2558"/>
                          <a:pt x="13750" y="3837"/>
                          <a:pt x="12471" y="3837"/>
                        </a:cubicBezTo>
                        <a:lnTo>
                          <a:pt x="11192" y="2558"/>
                        </a:lnTo>
                        <a:cubicBezTo>
                          <a:pt x="11192" y="2558"/>
                          <a:pt x="11192" y="2558"/>
                          <a:pt x="11192" y="2558"/>
                        </a:cubicBezTo>
                        <a:cubicBezTo>
                          <a:pt x="9913" y="2558"/>
                          <a:pt x="8634" y="3837"/>
                          <a:pt x="9913" y="3837"/>
                        </a:cubicBezTo>
                        <a:lnTo>
                          <a:pt x="11192" y="5116"/>
                        </a:lnTo>
                        <a:cubicBezTo>
                          <a:pt x="9913" y="5116"/>
                          <a:pt x="9913" y="6396"/>
                          <a:pt x="8634" y="7675"/>
                        </a:cubicBezTo>
                        <a:lnTo>
                          <a:pt x="7355" y="6396"/>
                        </a:lnTo>
                        <a:cubicBezTo>
                          <a:pt x="7355" y="6396"/>
                          <a:pt x="7355" y="6396"/>
                          <a:pt x="7355" y="6396"/>
                        </a:cubicBezTo>
                        <a:cubicBezTo>
                          <a:pt x="6076" y="6396"/>
                          <a:pt x="6076" y="7675"/>
                          <a:pt x="6076" y="8954"/>
                        </a:cubicBezTo>
                        <a:lnTo>
                          <a:pt x="7355" y="10233"/>
                        </a:lnTo>
                        <a:cubicBezTo>
                          <a:pt x="6076" y="11512"/>
                          <a:pt x="6076" y="12791"/>
                          <a:pt x="4796" y="12791"/>
                        </a:cubicBezTo>
                        <a:lnTo>
                          <a:pt x="3517" y="11512"/>
                        </a:lnTo>
                        <a:cubicBezTo>
                          <a:pt x="3517" y="11512"/>
                          <a:pt x="3517" y="11512"/>
                          <a:pt x="3517" y="11512"/>
                        </a:cubicBezTo>
                        <a:cubicBezTo>
                          <a:pt x="2239" y="11512"/>
                          <a:pt x="2239" y="12791"/>
                          <a:pt x="3517" y="14070"/>
                        </a:cubicBezTo>
                        <a:lnTo>
                          <a:pt x="4796" y="15349"/>
                        </a:lnTo>
                        <a:cubicBezTo>
                          <a:pt x="4796" y="16629"/>
                          <a:pt x="3517" y="17908"/>
                          <a:pt x="3517" y="19187"/>
                        </a:cubicBezTo>
                        <a:lnTo>
                          <a:pt x="959" y="19187"/>
                        </a:lnTo>
                        <a:cubicBezTo>
                          <a:pt x="959" y="19187"/>
                          <a:pt x="959" y="19187"/>
                          <a:pt x="959" y="19187"/>
                        </a:cubicBezTo>
                        <a:cubicBezTo>
                          <a:pt x="-320" y="20466"/>
                          <a:pt x="-320" y="20466"/>
                          <a:pt x="959" y="21745"/>
                        </a:cubicBezTo>
                        <a:lnTo>
                          <a:pt x="2239" y="21745"/>
                        </a:lnTo>
                        <a:cubicBezTo>
                          <a:pt x="2239" y="23024"/>
                          <a:pt x="2239" y="24303"/>
                          <a:pt x="2239" y="25582"/>
                        </a:cubicBezTo>
                        <a:lnTo>
                          <a:pt x="959" y="25582"/>
                        </a:lnTo>
                        <a:cubicBezTo>
                          <a:pt x="959" y="25582"/>
                          <a:pt x="959" y="25582"/>
                          <a:pt x="959" y="25582"/>
                        </a:cubicBezTo>
                        <a:cubicBezTo>
                          <a:pt x="-320" y="26861"/>
                          <a:pt x="959" y="28140"/>
                          <a:pt x="2239" y="28140"/>
                        </a:cubicBezTo>
                        <a:lnTo>
                          <a:pt x="3517" y="28140"/>
                        </a:lnTo>
                        <a:cubicBezTo>
                          <a:pt x="3517" y="29420"/>
                          <a:pt x="3517" y="30699"/>
                          <a:pt x="3517" y="31978"/>
                        </a:cubicBezTo>
                        <a:lnTo>
                          <a:pt x="2239" y="31978"/>
                        </a:lnTo>
                        <a:cubicBezTo>
                          <a:pt x="2239" y="31978"/>
                          <a:pt x="2239" y="31978"/>
                          <a:pt x="2239" y="31978"/>
                        </a:cubicBezTo>
                        <a:cubicBezTo>
                          <a:pt x="959" y="33257"/>
                          <a:pt x="2239" y="34536"/>
                          <a:pt x="3517" y="33257"/>
                        </a:cubicBezTo>
                        <a:lnTo>
                          <a:pt x="4796" y="33257"/>
                        </a:lnTo>
                        <a:cubicBezTo>
                          <a:pt x="4796" y="34536"/>
                          <a:pt x="6076" y="35815"/>
                          <a:pt x="6076" y="37094"/>
                        </a:cubicBezTo>
                        <a:lnTo>
                          <a:pt x="4796" y="38373"/>
                        </a:lnTo>
                        <a:cubicBezTo>
                          <a:pt x="4796" y="38373"/>
                          <a:pt x="4796" y="38373"/>
                          <a:pt x="4796" y="38373"/>
                        </a:cubicBezTo>
                        <a:cubicBezTo>
                          <a:pt x="4796" y="39653"/>
                          <a:pt x="6076" y="39653"/>
                          <a:pt x="6076" y="39653"/>
                        </a:cubicBezTo>
                        <a:lnTo>
                          <a:pt x="7355" y="38373"/>
                        </a:lnTo>
                        <a:cubicBezTo>
                          <a:pt x="8634" y="39653"/>
                          <a:pt x="8634" y="40932"/>
                          <a:pt x="9913" y="40932"/>
                        </a:cubicBezTo>
                        <a:lnTo>
                          <a:pt x="8634" y="42211"/>
                        </a:lnTo>
                        <a:cubicBezTo>
                          <a:pt x="8634" y="42211"/>
                          <a:pt x="8634" y="42211"/>
                          <a:pt x="8634" y="42211"/>
                        </a:cubicBezTo>
                        <a:cubicBezTo>
                          <a:pt x="8634" y="43490"/>
                          <a:pt x="9913" y="43490"/>
                          <a:pt x="9913" y="43490"/>
                        </a:cubicBezTo>
                        <a:lnTo>
                          <a:pt x="11192" y="42211"/>
                        </a:lnTo>
                        <a:cubicBezTo>
                          <a:pt x="12471" y="43490"/>
                          <a:pt x="12471" y="43490"/>
                          <a:pt x="13750" y="44769"/>
                        </a:cubicBezTo>
                        <a:lnTo>
                          <a:pt x="12471" y="46048"/>
                        </a:lnTo>
                        <a:lnTo>
                          <a:pt x="12471" y="46048"/>
                        </a:lnTo>
                        <a:cubicBezTo>
                          <a:pt x="12471" y="47327"/>
                          <a:pt x="13750" y="47327"/>
                          <a:pt x="15030" y="46048"/>
                        </a:cubicBezTo>
                        <a:lnTo>
                          <a:pt x="16309" y="44769"/>
                        </a:lnTo>
                        <a:cubicBezTo>
                          <a:pt x="17587" y="44769"/>
                          <a:pt x="18867" y="46048"/>
                          <a:pt x="20146" y="46048"/>
                        </a:cubicBezTo>
                        <a:lnTo>
                          <a:pt x="20146" y="47327"/>
                        </a:lnTo>
                        <a:cubicBezTo>
                          <a:pt x="20146" y="47327"/>
                          <a:pt x="20146" y="47327"/>
                          <a:pt x="20146" y="47327"/>
                        </a:cubicBezTo>
                        <a:cubicBezTo>
                          <a:pt x="20146" y="48606"/>
                          <a:pt x="22704" y="48606"/>
                          <a:pt x="22704" y="47327"/>
                        </a:cubicBezTo>
                        <a:lnTo>
                          <a:pt x="22704" y="46048"/>
                        </a:lnTo>
                        <a:cubicBezTo>
                          <a:pt x="23983" y="46048"/>
                          <a:pt x="25263" y="46048"/>
                          <a:pt x="26541" y="46048"/>
                        </a:cubicBezTo>
                        <a:lnTo>
                          <a:pt x="26541" y="47327"/>
                        </a:lnTo>
                        <a:cubicBezTo>
                          <a:pt x="26541" y="47327"/>
                          <a:pt x="26541" y="47327"/>
                          <a:pt x="26541" y="47327"/>
                        </a:cubicBezTo>
                        <a:cubicBezTo>
                          <a:pt x="27821" y="48606"/>
                          <a:pt x="29100" y="47327"/>
                          <a:pt x="29100" y="46048"/>
                        </a:cubicBezTo>
                        <a:lnTo>
                          <a:pt x="29100" y="44769"/>
                        </a:lnTo>
                        <a:cubicBezTo>
                          <a:pt x="30379" y="44769"/>
                          <a:pt x="31658" y="44769"/>
                          <a:pt x="32937" y="44769"/>
                        </a:cubicBezTo>
                        <a:lnTo>
                          <a:pt x="32937" y="46048"/>
                        </a:lnTo>
                        <a:lnTo>
                          <a:pt x="32937" y="46048"/>
                        </a:lnTo>
                        <a:cubicBezTo>
                          <a:pt x="34217" y="46048"/>
                          <a:pt x="35495" y="46048"/>
                          <a:pt x="34217" y="44769"/>
                        </a:cubicBezTo>
                        <a:lnTo>
                          <a:pt x="34217" y="43490"/>
                        </a:lnTo>
                        <a:cubicBezTo>
                          <a:pt x="35495" y="43490"/>
                          <a:pt x="36774" y="42211"/>
                          <a:pt x="38054" y="42211"/>
                        </a:cubicBezTo>
                        <a:lnTo>
                          <a:pt x="39333" y="43490"/>
                        </a:lnTo>
                        <a:cubicBezTo>
                          <a:pt x="39333" y="43490"/>
                          <a:pt x="39333" y="43490"/>
                          <a:pt x="39333" y="43490"/>
                        </a:cubicBezTo>
                        <a:cubicBezTo>
                          <a:pt x="40612" y="43490"/>
                          <a:pt x="41891" y="42211"/>
                          <a:pt x="40612" y="42211"/>
                        </a:cubicBezTo>
                        <a:lnTo>
                          <a:pt x="39333" y="40932"/>
                        </a:lnTo>
                        <a:cubicBezTo>
                          <a:pt x="40612" y="39653"/>
                          <a:pt x="41891" y="39653"/>
                          <a:pt x="41891" y="38373"/>
                        </a:cubicBezTo>
                        <a:lnTo>
                          <a:pt x="43170" y="39653"/>
                        </a:lnTo>
                        <a:cubicBezTo>
                          <a:pt x="43170" y="39653"/>
                          <a:pt x="43170" y="39653"/>
                          <a:pt x="43170" y="39653"/>
                        </a:cubicBezTo>
                        <a:cubicBezTo>
                          <a:pt x="44449" y="39653"/>
                          <a:pt x="44449" y="38373"/>
                          <a:pt x="44449" y="37094"/>
                        </a:cubicBezTo>
                        <a:lnTo>
                          <a:pt x="43170" y="35815"/>
                        </a:lnTo>
                        <a:cubicBezTo>
                          <a:pt x="44449" y="34536"/>
                          <a:pt x="44449" y="34536"/>
                          <a:pt x="45728" y="33257"/>
                        </a:cubicBezTo>
                        <a:lnTo>
                          <a:pt x="47008" y="34536"/>
                        </a:lnTo>
                        <a:cubicBezTo>
                          <a:pt x="47008" y="34536"/>
                          <a:pt x="47008" y="34536"/>
                          <a:pt x="47008" y="34536"/>
                        </a:cubicBezTo>
                        <a:cubicBezTo>
                          <a:pt x="48286" y="34536"/>
                          <a:pt x="48286" y="33257"/>
                          <a:pt x="47008" y="31978"/>
                        </a:cubicBezTo>
                        <a:lnTo>
                          <a:pt x="45728" y="30699"/>
                        </a:lnTo>
                        <a:cubicBezTo>
                          <a:pt x="45728" y="29420"/>
                          <a:pt x="47008" y="28140"/>
                          <a:pt x="47008" y="26861"/>
                        </a:cubicBezTo>
                        <a:lnTo>
                          <a:pt x="49565" y="26861"/>
                        </a:lnTo>
                        <a:lnTo>
                          <a:pt x="49565" y="26861"/>
                        </a:lnTo>
                        <a:cubicBezTo>
                          <a:pt x="50845" y="25582"/>
                          <a:pt x="50845" y="24303"/>
                          <a:pt x="49565" y="24303"/>
                        </a:cubicBezTo>
                        <a:lnTo>
                          <a:pt x="48286" y="24303"/>
                        </a:lnTo>
                        <a:cubicBezTo>
                          <a:pt x="48286" y="23024"/>
                          <a:pt x="48286" y="21745"/>
                          <a:pt x="48286" y="20466"/>
                        </a:cubicBezTo>
                        <a:lnTo>
                          <a:pt x="50845" y="20466"/>
                        </a:lnTo>
                        <a:cubicBezTo>
                          <a:pt x="50845" y="20466"/>
                          <a:pt x="50845" y="20466"/>
                          <a:pt x="50845" y="20466"/>
                        </a:cubicBezTo>
                        <a:cubicBezTo>
                          <a:pt x="52124" y="23024"/>
                          <a:pt x="50845" y="23024"/>
                          <a:pt x="49565" y="23024"/>
                        </a:cubicBezTo>
                        <a:close/>
                        <a:moveTo>
                          <a:pt x="26541" y="5116"/>
                        </a:moveTo>
                        <a:cubicBezTo>
                          <a:pt x="26541" y="5116"/>
                          <a:pt x="26541" y="5116"/>
                          <a:pt x="26541" y="5116"/>
                        </a:cubicBezTo>
                        <a:cubicBezTo>
                          <a:pt x="34217" y="5116"/>
                          <a:pt x="40612" y="10233"/>
                          <a:pt x="43170" y="16629"/>
                        </a:cubicBezTo>
                        <a:cubicBezTo>
                          <a:pt x="43170" y="16629"/>
                          <a:pt x="43170" y="17908"/>
                          <a:pt x="43170" y="17908"/>
                        </a:cubicBezTo>
                        <a:lnTo>
                          <a:pt x="32937" y="20466"/>
                        </a:lnTo>
                        <a:cubicBezTo>
                          <a:pt x="32937" y="20466"/>
                          <a:pt x="32937" y="20466"/>
                          <a:pt x="31658" y="20466"/>
                        </a:cubicBezTo>
                        <a:cubicBezTo>
                          <a:pt x="30379" y="17908"/>
                          <a:pt x="27821" y="16629"/>
                          <a:pt x="26541" y="16629"/>
                        </a:cubicBezTo>
                        <a:cubicBezTo>
                          <a:pt x="26541" y="16629"/>
                          <a:pt x="26541" y="16629"/>
                          <a:pt x="26541" y="16629"/>
                        </a:cubicBezTo>
                        <a:lnTo>
                          <a:pt x="26541" y="5116"/>
                        </a:lnTo>
                        <a:close/>
                        <a:moveTo>
                          <a:pt x="25263" y="20466"/>
                        </a:moveTo>
                        <a:cubicBezTo>
                          <a:pt x="27821" y="20466"/>
                          <a:pt x="29100" y="21745"/>
                          <a:pt x="29100" y="24303"/>
                        </a:cubicBezTo>
                        <a:cubicBezTo>
                          <a:pt x="29100" y="26861"/>
                          <a:pt x="27821" y="28140"/>
                          <a:pt x="25263" y="28140"/>
                        </a:cubicBezTo>
                        <a:cubicBezTo>
                          <a:pt x="22704" y="28140"/>
                          <a:pt x="21425" y="26861"/>
                          <a:pt x="21425" y="24303"/>
                        </a:cubicBezTo>
                        <a:cubicBezTo>
                          <a:pt x="21425" y="21745"/>
                          <a:pt x="22704" y="20466"/>
                          <a:pt x="25263" y="20466"/>
                        </a:cubicBezTo>
                        <a:close/>
                        <a:moveTo>
                          <a:pt x="23983" y="5116"/>
                        </a:moveTo>
                        <a:cubicBezTo>
                          <a:pt x="23983" y="5116"/>
                          <a:pt x="23983" y="5116"/>
                          <a:pt x="23983" y="5116"/>
                        </a:cubicBezTo>
                        <a:lnTo>
                          <a:pt x="23983" y="15349"/>
                        </a:lnTo>
                        <a:cubicBezTo>
                          <a:pt x="23983" y="15349"/>
                          <a:pt x="23983" y="15349"/>
                          <a:pt x="23983" y="15349"/>
                        </a:cubicBezTo>
                        <a:cubicBezTo>
                          <a:pt x="21425" y="15349"/>
                          <a:pt x="18867" y="17908"/>
                          <a:pt x="18867" y="19187"/>
                        </a:cubicBezTo>
                        <a:cubicBezTo>
                          <a:pt x="18867" y="19187"/>
                          <a:pt x="18867" y="19187"/>
                          <a:pt x="17587" y="19187"/>
                        </a:cubicBezTo>
                        <a:lnTo>
                          <a:pt x="7355" y="15349"/>
                        </a:lnTo>
                        <a:cubicBezTo>
                          <a:pt x="7355" y="15349"/>
                          <a:pt x="7355" y="15349"/>
                          <a:pt x="7355" y="14070"/>
                        </a:cubicBezTo>
                        <a:cubicBezTo>
                          <a:pt x="9913" y="10233"/>
                          <a:pt x="16309" y="5116"/>
                          <a:pt x="23983" y="5116"/>
                        </a:cubicBezTo>
                        <a:close/>
                        <a:moveTo>
                          <a:pt x="13750" y="38373"/>
                        </a:moveTo>
                        <a:cubicBezTo>
                          <a:pt x="12471" y="38373"/>
                          <a:pt x="12471" y="38373"/>
                          <a:pt x="13750" y="38373"/>
                        </a:cubicBezTo>
                        <a:cubicBezTo>
                          <a:pt x="8634" y="34536"/>
                          <a:pt x="6076" y="29420"/>
                          <a:pt x="6076" y="24303"/>
                        </a:cubicBezTo>
                        <a:cubicBezTo>
                          <a:pt x="6076" y="23024"/>
                          <a:pt x="6076" y="21745"/>
                          <a:pt x="6076" y="20466"/>
                        </a:cubicBezTo>
                        <a:cubicBezTo>
                          <a:pt x="6076" y="20466"/>
                          <a:pt x="6076" y="20466"/>
                          <a:pt x="7355" y="20466"/>
                        </a:cubicBezTo>
                        <a:lnTo>
                          <a:pt x="17587" y="24303"/>
                        </a:lnTo>
                        <a:cubicBezTo>
                          <a:pt x="17587" y="24303"/>
                          <a:pt x="17587" y="24303"/>
                          <a:pt x="17587" y="24303"/>
                        </a:cubicBezTo>
                        <a:cubicBezTo>
                          <a:pt x="17587" y="24303"/>
                          <a:pt x="17587" y="24303"/>
                          <a:pt x="17587" y="25582"/>
                        </a:cubicBezTo>
                        <a:cubicBezTo>
                          <a:pt x="17587" y="28140"/>
                          <a:pt x="18867" y="29420"/>
                          <a:pt x="20146" y="30699"/>
                        </a:cubicBezTo>
                        <a:cubicBezTo>
                          <a:pt x="20146" y="30699"/>
                          <a:pt x="20146" y="30699"/>
                          <a:pt x="20146" y="31978"/>
                        </a:cubicBezTo>
                        <a:lnTo>
                          <a:pt x="13750" y="38373"/>
                        </a:lnTo>
                        <a:close/>
                        <a:moveTo>
                          <a:pt x="34217" y="40932"/>
                        </a:moveTo>
                        <a:cubicBezTo>
                          <a:pt x="31658" y="42211"/>
                          <a:pt x="27821" y="43490"/>
                          <a:pt x="25263" y="43490"/>
                        </a:cubicBezTo>
                        <a:cubicBezTo>
                          <a:pt x="21425" y="43490"/>
                          <a:pt x="17587" y="42211"/>
                          <a:pt x="15030" y="40932"/>
                        </a:cubicBezTo>
                        <a:cubicBezTo>
                          <a:pt x="15030" y="40932"/>
                          <a:pt x="15030" y="40932"/>
                          <a:pt x="15030" y="39653"/>
                        </a:cubicBezTo>
                        <a:lnTo>
                          <a:pt x="21425" y="31978"/>
                        </a:lnTo>
                        <a:cubicBezTo>
                          <a:pt x="21425" y="31978"/>
                          <a:pt x="21425" y="31978"/>
                          <a:pt x="21425" y="31978"/>
                        </a:cubicBezTo>
                        <a:cubicBezTo>
                          <a:pt x="22704" y="31978"/>
                          <a:pt x="23983" y="33257"/>
                          <a:pt x="25263" y="33257"/>
                        </a:cubicBezTo>
                        <a:cubicBezTo>
                          <a:pt x="26541" y="33257"/>
                          <a:pt x="27821" y="33257"/>
                          <a:pt x="27821" y="33257"/>
                        </a:cubicBezTo>
                        <a:cubicBezTo>
                          <a:pt x="27821" y="33257"/>
                          <a:pt x="27821" y="33257"/>
                          <a:pt x="29100" y="33257"/>
                        </a:cubicBezTo>
                        <a:lnTo>
                          <a:pt x="34217" y="40932"/>
                        </a:lnTo>
                        <a:cubicBezTo>
                          <a:pt x="35495" y="39653"/>
                          <a:pt x="35495" y="40932"/>
                          <a:pt x="34217" y="40932"/>
                        </a:cubicBezTo>
                        <a:close/>
                        <a:moveTo>
                          <a:pt x="38054" y="38373"/>
                        </a:moveTo>
                        <a:cubicBezTo>
                          <a:pt x="38054" y="39653"/>
                          <a:pt x="36774" y="39653"/>
                          <a:pt x="38054" y="38373"/>
                        </a:cubicBezTo>
                        <a:lnTo>
                          <a:pt x="31658" y="29420"/>
                        </a:lnTo>
                        <a:cubicBezTo>
                          <a:pt x="31658" y="29420"/>
                          <a:pt x="31658" y="29420"/>
                          <a:pt x="31658" y="29420"/>
                        </a:cubicBezTo>
                        <a:cubicBezTo>
                          <a:pt x="32937" y="28140"/>
                          <a:pt x="34217" y="25582"/>
                          <a:pt x="34217" y="23024"/>
                        </a:cubicBezTo>
                        <a:lnTo>
                          <a:pt x="34217" y="23024"/>
                        </a:lnTo>
                        <a:cubicBezTo>
                          <a:pt x="34217" y="23024"/>
                          <a:pt x="34217" y="23024"/>
                          <a:pt x="34217" y="23024"/>
                        </a:cubicBezTo>
                        <a:lnTo>
                          <a:pt x="44449" y="19187"/>
                        </a:lnTo>
                        <a:cubicBezTo>
                          <a:pt x="44449" y="19187"/>
                          <a:pt x="44449" y="19187"/>
                          <a:pt x="44449" y="19187"/>
                        </a:cubicBezTo>
                        <a:cubicBezTo>
                          <a:pt x="44449" y="20466"/>
                          <a:pt x="44449" y="21745"/>
                          <a:pt x="44449" y="23024"/>
                        </a:cubicBezTo>
                        <a:cubicBezTo>
                          <a:pt x="44449" y="29420"/>
                          <a:pt x="41891" y="35815"/>
                          <a:pt x="38054" y="3837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3B7A7DE-DFFB-41E6-A714-77C73F31237B}"/>
                      </a:ext>
                    </a:extLst>
                  </p:cNvPr>
                  <p:cNvSpPr/>
                  <p:nvPr/>
                </p:nvSpPr>
                <p:spPr>
                  <a:xfrm>
                    <a:off x="6876259" y="2751069"/>
                    <a:ext cx="60118" cy="56280"/>
                  </a:xfrm>
                  <a:custGeom>
                    <a:avLst/>
                    <a:gdLst>
                      <a:gd name="connsiteX0" fmla="*/ 58839 w 60118"/>
                      <a:gd name="connsiteY0" fmla="*/ 34536 h 56280"/>
                      <a:gd name="connsiteX1" fmla="*/ 60118 w 60118"/>
                      <a:gd name="connsiteY1" fmla="*/ 33257 h 56280"/>
                      <a:gd name="connsiteX2" fmla="*/ 58839 w 60118"/>
                      <a:gd name="connsiteY2" fmla="*/ 31978 h 56280"/>
                      <a:gd name="connsiteX3" fmla="*/ 56281 w 60118"/>
                      <a:gd name="connsiteY3" fmla="*/ 31978 h 56280"/>
                      <a:gd name="connsiteX4" fmla="*/ 56281 w 60118"/>
                      <a:gd name="connsiteY4" fmla="*/ 28140 h 56280"/>
                      <a:gd name="connsiteX5" fmla="*/ 57560 w 60118"/>
                      <a:gd name="connsiteY5" fmla="*/ 28140 h 56280"/>
                      <a:gd name="connsiteX6" fmla="*/ 58839 w 60118"/>
                      <a:gd name="connsiteY6" fmla="*/ 25582 h 56280"/>
                      <a:gd name="connsiteX7" fmla="*/ 57560 w 60118"/>
                      <a:gd name="connsiteY7" fmla="*/ 24303 h 56280"/>
                      <a:gd name="connsiteX8" fmla="*/ 56281 w 60118"/>
                      <a:gd name="connsiteY8" fmla="*/ 24303 h 56280"/>
                      <a:gd name="connsiteX9" fmla="*/ 55002 w 60118"/>
                      <a:gd name="connsiteY9" fmla="*/ 20466 h 56280"/>
                      <a:gd name="connsiteX10" fmla="*/ 56281 w 60118"/>
                      <a:gd name="connsiteY10" fmla="*/ 19187 h 56280"/>
                      <a:gd name="connsiteX11" fmla="*/ 56281 w 60118"/>
                      <a:gd name="connsiteY11" fmla="*/ 16629 h 56280"/>
                      <a:gd name="connsiteX12" fmla="*/ 53723 w 60118"/>
                      <a:gd name="connsiteY12" fmla="*/ 15349 h 56280"/>
                      <a:gd name="connsiteX13" fmla="*/ 52443 w 60118"/>
                      <a:gd name="connsiteY13" fmla="*/ 16629 h 56280"/>
                      <a:gd name="connsiteX14" fmla="*/ 49886 w 60118"/>
                      <a:gd name="connsiteY14" fmla="*/ 14070 h 56280"/>
                      <a:gd name="connsiteX15" fmla="*/ 51165 w 60118"/>
                      <a:gd name="connsiteY15" fmla="*/ 12791 h 56280"/>
                      <a:gd name="connsiteX16" fmla="*/ 51165 w 60118"/>
                      <a:gd name="connsiteY16" fmla="*/ 10233 h 56280"/>
                      <a:gd name="connsiteX17" fmla="*/ 48606 w 60118"/>
                      <a:gd name="connsiteY17" fmla="*/ 10233 h 56280"/>
                      <a:gd name="connsiteX18" fmla="*/ 47327 w 60118"/>
                      <a:gd name="connsiteY18" fmla="*/ 11512 h 56280"/>
                      <a:gd name="connsiteX19" fmla="*/ 44769 w 60118"/>
                      <a:gd name="connsiteY19" fmla="*/ 8954 h 56280"/>
                      <a:gd name="connsiteX20" fmla="*/ 46048 w 60118"/>
                      <a:gd name="connsiteY20" fmla="*/ 7675 h 56280"/>
                      <a:gd name="connsiteX21" fmla="*/ 46048 w 60118"/>
                      <a:gd name="connsiteY21" fmla="*/ 5116 h 56280"/>
                      <a:gd name="connsiteX22" fmla="*/ 43490 w 60118"/>
                      <a:gd name="connsiteY22" fmla="*/ 5116 h 56280"/>
                      <a:gd name="connsiteX23" fmla="*/ 42211 w 60118"/>
                      <a:gd name="connsiteY23" fmla="*/ 6396 h 56280"/>
                      <a:gd name="connsiteX24" fmla="*/ 38373 w 60118"/>
                      <a:gd name="connsiteY24" fmla="*/ 5116 h 56280"/>
                      <a:gd name="connsiteX25" fmla="*/ 38373 w 60118"/>
                      <a:gd name="connsiteY25" fmla="*/ 2558 h 56280"/>
                      <a:gd name="connsiteX26" fmla="*/ 37095 w 60118"/>
                      <a:gd name="connsiteY26" fmla="*/ 1279 h 56280"/>
                      <a:gd name="connsiteX27" fmla="*/ 34536 w 60118"/>
                      <a:gd name="connsiteY27" fmla="*/ 2558 h 56280"/>
                      <a:gd name="connsiteX28" fmla="*/ 34536 w 60118"/>
                      <a:gd name="connsiteY28" fmla="*/ 3837 h 56280"/>
                      <a:gd name="connsiteX29" fmla="*/ 30699 w 60118"/>
                      <a:gd name="connsiteY29" fmla="*/ 3837 h 56280"/>
                      <a:gd name="connsiteX30" fmla="*/ 30699 w 60118"/>
                      <a:gd name="connsiteY30" fmla="*/ 1279 h 56280"/>
                      <a:gd name="connsiteX31" fmla="*/ 29419 w 60118"/>
                      <a:gd name="connsiteY31" fmla="*/ 0 h 56280"/>
                      <a:gd name="connsiteX32" fmla="*/ 29419 w 60118"/>
                      <a:gd name="connsiteY32" fmla="*/ 0 h 56280"/>
                      <a:gd name="connsiteX33" fmla="*/ 28141 w 60118"/>
                      <a:gd name="connsiteY33" fmla="*/ 1279 h 56280"/>
                      <a:gd name="connsiteX34" fmla="*/ 28141 w 60118"/>
                      <a:gd name="connsiteY34" fmla="*/ 3837 h 56280"/>
                      <a:gd name="connsiteX35" fmla="*/ 24303 w 60118"/>
                      <a:gd name="connsiteY35" fmla="*/ 3837 h 56280"/>
                      <a:gd name="connsiteX36" fmla="*/ 24303 w 60118"/>
                      <a:gd name="connsiteY36" fmla="*/ 1279 h 56280"/>
                      <a:gd name="connsiteX37" fmla="*/ 23024 w 60118"/>
                      <a:gd name="connsiteY37" fmla="*/ 0 h 56280"/>
                      <a:gd name="connsiteX38" fmla="*/ 21745 w 60118"/>
                      <a:gd name="connsiteY38" fmla="*/ 1279 h 56280"/>
                      <a:gd name="connsiteX39" fmla="*/ 21745 w 60118"/>
                      <a:gd name="connsiteY39" fmla="*/ 3837 h 56280"/>
                      <a:gd name="connsiteX40" fmla="*/ 17908 w 60118"/>
                      <a:gd name="connsiteY40" fmla="*/ 5116 h 56280"/>
                      <a:gd name="connsiteX41" fmla="*/ 16628 w 60118"/>
                      <a:gd name="connsiteY41" fmla="*/ 3837 h 56280"/>
                      <a:gd name="connsiteX42" fmla="*/ 14070 w 60118"/>
                      <a:gd name="connsiteY42" fmla="*/ 2558 h 56280"/>
                      <a:gd name="connsiteX43" fmla="*/ 12791 w 60118"/>
                      <a:gd name="connsiteY43" fmla="*/ 3837 h 56280"/>
                      <a:gd name="connsiteX44" fmla="*/ 12791 w 60118"/>
                      <a:gd name="connsiteY44" fmla="*/ 5116 h 56280"/>
                      <a:gd name="connsiteX45" fmla="*/ 14070 w 60118"/>
                      <a:gd name="connsiteY45" fmla="*/ 6396 h 56280"/>
                      <a:gd name="connsiteX46" fmla="*/ 11512 w 60118"/>
                      <a:gd name="connsiteY46" fmla="*/ 8954 h 56280"/>
                      <a:gd name="connsiteX47" fmla="*/ 10233 w 60118"/>
                      <a:gd name="connsiteY47" fmla="*/ 7675 h 56280"/>
                      <a:gd name="connsiteX48" fmla="*/ 7674 w 60118"/>
                      <a:gd name="connsiteY48" fmla="*/ 7675 h 56280"/>
                      <a:gd name="connsiteX49" fmla="*/ 7674 w 60118"/>
                      <a:gd name="connsiteY49" fmla="*/ 10233 h 56280"/>
                      <a:gd name="connsiteX50" fmla="*/ 8954 w 60118"/>
                      <a:gd name="connsiteY50" fmla="*/ 11512 h 56280"/>
                      <a:gd name="connsiteX51" fmla="*/ 6396 w 60118"/>
                      <a:gd name="connsiteY51" fmla="*/ 14070 h 56280"/>
                      <a:gd name="connsiteX52" fmla="*/ 5117 w 60118"/>
                      <a:gd name="connsiteY52" fmla="*/ 12791 h 56280"/>
                      <a:gd name="connsiteX53" fmla="*/ 2558 w 60118"/>
                      <a:gd name="connsiteY53" fmla="*/ 12791 h 56280"/>
                      <a:gd name="connsiteX54" fmla="*/ 2558 w 60118"/>
                      <a:gd name="connsiteY54" fmla="*/ 15349 h 56280"/>
                      <a:gd name="connsiteX55" fmla="*/ 3837 w 60118"/>
                      <a:gd name="connsiteY55" fmla="*/ 16629 h 56280"/>
                      <a:gd name="connsiteX56" fmla="*/ 2558 w 60118"/>
                      <a:gd name="connsiteY56" fmla="*/ 20466 h 56280"/>
                      <a:gd name="connsiteX57" fmla="*/ 1279 w 60118"/>
                      <a:gd name="connsiteY57" fmla="*/ 19187 h 56280"/>
                      <a:gd name="connsiteX58" fmla="*/ 0 w 60118"/>
                      <a:gd name="connsiteY58" fmla="*/ 20466 h 56280"/>
                      <a:gd name="connsiteX59" fmla="*/ 1279 w 60118"/>
                      <a:gd name="connsiteY59" fmla="*/ 23024 h 56280"/>
                      <a:gd name="connsiteX60" fmla="*/ 3837 w 60118"/>
                      <a:gd name="connsiteY60" fmla="*/ 23024 h 56280"/>
                      <a:gd name="connsiteX61" fmla="*/ 3837 w 60118"/>
                      <a:gd name="connsiteY61" fmla="*/ 26861 h 56280"/>
                      <a:gd name="connsiteX62" fmla="*/ 1279 w 60118"/>
                      <a:gd name="connsiteY62" fmla="*/ 26861 h 56280"/>
                      <a:gd name="connsiteX63" fmla="*/ 0 w 60118"/>
                      <a:gd name="connsiteY63" fmla="*/ 28140 h 56280"/>
                      <a:gd name="connsiteX64" fmla="*/ 1279 w 60118"/>
                      <a:gd name="connsiteY64" fmla="*/ 29420 h 56280"/>
                      <a:gd name="connsiteX65" fmla="*/ 3837 w 60118"/>
                      <a:gd name="connsiteY65" fmla="*/ 29420 h 56280"/>
                      <a:gd name="connsiteX66" fmla="*/ 3837 w 60118"/>
                      <a:gd name="connsiteY66" fmla="*/ 33257 h 56280"/>
                      <a:gd name="connsiteX67" fmla="*/ 1279 w 60118"/>
                      <a:gd name="connsiteY67" fmla="*/ 33257 h 56280"/>
                      <a:gd name="connsiteX68" fmla="*/ 0 w 60118"/>
                      <a:gd name="connsiteY68" fmla="*/ 34536 h 56280"/>
                      <a:gd name="connsiteX69" fmla="*/ 1279 w 60118"/>
                      <a:gd name="connsiteY69" fmla="*/ 35815 h 56280"/>
                      <a:gd name="connsiteX70" fmla="*/ 2558 w 60118"/>
                      <a:gd name="connsiteY70" fmla="*/ 35815 h 56280"/>
                      <a:gd name="connsiteX71" fmla="*/ 3837 w 60118"/>
                      <a:gd name="connsiteY71" fmla="*/ 39653 h 56280"/>
                      <a:gd name="connsiteX72" fmla="*/ 2558 w 60118"/>
                      <a:gd name="connsiteY72" fmla="*/ 40932 h 56280"/>
                      <a:gd name="connsiteX73" fmla="*/ 2558 w 60118"/>
                      <a:gd name="connsiteY73" fmla="*/ 43490 h 56280"/>
                      <a:gd name="connsiteX74" fmla="*/ 5117 w 60118"/>
                      <a:gd name="connsiteY74" fmla="*/ 43490 h 56280"/>
                      <a:gd name="connsiteX75" fmla="*/ 6396 w 60118"/>
                      <a:gd name="connsiteY75" fmla="*/ 42211 h 56280"/>
                      <a:gd name="connsiteX76" fmla="*/ 8954 w 60118"/>
                      <a:gd name="connsiteY76" fmla="*/ 44769 h 56280"/>
                      <a:gd name="connsiteX77" fmla="*/ 7674 w 60118"/>
                      <a:gd name="connsiteY77" fmla="*/ 46048 h 56280"/>
                      <a:gd name="connsiteX78" fmla="*/ 7674 w 60118"/>
                      <a:gd name="connsiteY78" fmla="*/ 48606 h 56280"/>
                      <a:gd name="connsiteX79" fmla="*/ 10233 w 60118"/>
                      <a:gd name="connsiteY79" fmla="*/ 48606 h 56280"/>
                      <a:gd name="connsiteX80" fmla="*/ 11512 w 60118"/>
                      <a:gd name="connsiteY80" fmla="*/ 47327 h 56280"/>
                      <a:gd name="connsiteX81" fmla="*/ 14070 w 60118"/>
                      <a:gd name="connsiteY81" fmla="*/ 49885 h 56280"/>
                      <a:gd name="connsiteX82" fmla="*/ 12791 w 60118"/>
                      <a:gd name="connsiteY82" fmla="*/ 51165 h 56280"/>
                      <a:gd name="connsiteX83" fmla="*/ 12791 w 60118"/>
                      <a:gd name="connsiteY83" fmla="*/ 53723 h 56280"/>
                      <a:gd name="connsiteX84" fmla="*/ 15350 w 60118"/>
                      <a:gd name="connsiteY84" fmla="*/ 53723 h 56280"/>
                      <a:gd name="connsiteX85" fmla="*/ 16628 w 60118"/>
                      <a:gd name="connsiteY85" fmla="*/ 52444 h 56280"/>
                      <a:gd name="connsiteX86" fmla="*/ 20466 w 60118"/>
                      <a:gd name="connsiteY86" fmla="*/ 53723 h 56280"/>
                      <a:gd name="connsiteX87" fmla="*/ 20466 w 60118"/>
                      <a:gd name="connsiteY87" fmla="*/ 55002 h 56280"/>
                      <a:gd name="connsiteX88" fmla="*/ 21745 w 60118"/>
                      <a:gd name="connsiteY88" fmla="*/ 56281 h 56280"/>
                      <a:gd name="connsiteX89" fmla="*/ 24303 w 60118"/>
                      <a:gd name="connsiteY89" fmla="*/ 55002 h 56280"/>
                      <a:gd name="connsiteX90" fmla="*/ 24303 w 60118"/>
                      <a:gd name="connsiteY90" fmla="*/ 53723 h 56280"/>
                      <a:gd name="connsiteX91" fmla="*/ 28141 w 60118"/>
                      <a:gd name="connsiteY91" fmla="*/ 53723 h 56280"/>
                      <a:gd name="connsiteX92" fmla="*/ 28141 w 60118"/>
                      <a:gd name="connsiteY92" fmla="*/ 55002 h 56280"/>
                      <a:gd name="connsiteX93" fmla="*/ 29419 w 60118"/>
                      <a:gd name="connsiteY93" fmla="*/ 56281 h 56280"/>
                      <a:gd name="connsiteX94" fmla="*/ 30699 w 60118"/>
                      <a:gd name="connsiteY94" fmla="*/ 55002 h 56280"/>
                      <a:gd name="connsiteX95" fmla="*/ 30699 w 60118"/>
                      <a:gd name="connsiteY95" fmla="*/ 53723 h 56280"/>
                      <a:gd name="connsiteX96" fmla="*/ 34536 w 60118"/>
                      <a:gd name="connsiteY96" fmla="*/ 53723 h 56280"/>
                      <a:gd name="connsiteX97" fmla="*/ 34536 w 60118"/>
                      <a:gd name="connsiteY97" fmla="*/ 55002 h 56280"/>
                      <a:gd name="connsiteX98" fmla="*/ 35815 w 60118"/>
                      <a:gd name="connsiteY98" fmla="*/ 56281 h 56280"/>
                      <a:gd name="connsiteX99" fmla="*/ 37095 w 60118"/>
                      <a:gd name="connsiteY99" fmla="*/ 55002 h 56280"/>
                      <a:gd name="connsiteX100" fmla="*/ 37095 w 60118"/>
                      <a:gd name="connsiteY100" fmla="*/ 53723 h 56280"/>
                      <a:gd name="connsiteX101" fmla="*/ 40932 w 60118"/>
                      <a:gd name="connsiteY101" fmla="*/ 52444 h 56280"/>
                      <a:gd name="connsiteX102" fmla="*/ 42211 w 60118"/>
                      <a:gd name="connsiteY102" fmla="*/ 53723 h 56280"/>
                      <a:gd name="connsiteX103" fmla="*/ 44769 w 60118"/>
                      <a:gd name="connsiteY103" fmla="*/ 55002 h 56280"/>
                      <a:gd name="connsiteX104" fmla="*/ 46048 w 60118"/>
                      <a:gd name="connsiteY104" fmla="*/ 53723 h 56280"/>
                      <a:gd name="connsiteX105" fmla="*/ 46048 w 60118"/>
                      <a:gd name="connsiteY105" fmla="*/ 52444 h 56280"/>
                      <a:gd name="connsiteX106" fmla="*/ 44769 w 60118"/>
                      <a:gd name="connsiteY106" fmla="*/ 51165 h 56280"/>
                      <a:gd name="connsiteX107" fmla="*/ 47327 w 60118"/>
                      <a:gd name="connsiteY107" fmla="*/ 48606 h 56280"/>
                      <a:gd name="connsiteX108" fmla="*/ 48606 w 60118"/>
                      <a:gd name="connsiteY108" fmla="*/ 49885 h 56280"/>
                      <a:gd name="connsiteX109" fmla="*/ 51165 w 60118"/>
                      <a:gd name="connsiteY109" fmla="*/ 49885 h 56280"/>
                      <a:gd name="connsiteX110" fmla="*/ 51165 w 60118"/>
                      <a:gd name="connsiteY110" fmla="*/ 47327 h 56280"/>
                      <a:gd name="connsiteX111" fmla="*/ 49886 w 60118"/>
                      <a:gd name="connsiteY111" fmla="*/ 46048 h 56280"/>
                      <a:gd name="connsiteX112" fmla="*/ 52443 w 60118"/>
                      <a:gd name="connsiteY112" fmla="*/ 43490 h 56280"/>
                      <a:gd name="connsiteX113" fmla="*/ 53723 w 60118"/>
                      <a:gd name="connsiteY113" fmla="*/ 44769 h 56280"/>
                      <a:gd name="connsiteX114" fmla="*/ 56281 w 60118"/>
                      <a:gd name="connsiteY114" fmla="*/ 44769 h 56280"/>
                      <a:gd name="connsiteX115" fmla="*/ 56281 w 60118"/>
                      <a:gd name="connsiteY115" fmla="*/ 42211 h 56280"/>
                      <a:gd name="connsiteX116" fmla="*/ 55002 w 60118"/>
                      <a:gd name="connsiteY116" fmla="*/ 40932 h 56280"/>
                      <a:gd name="connsiteX117" fmla="*/ 56281 w 60118"/>
                      <a:gd name="connsiteY117" fmla="*/ 37094 h 56280"/>
                      <a:gd name="connsiteX118" fmla="*/ 57560 w 60118"/>
                      <a:gd name="connsiteY118" fmla="*/ 37094 h 56280"/>
                      <a:gd name="connsiteX119" fmla="*/ 60118 w 60118"/>
                      <a:gd name="connsiteY119" fmla="*/ 35815 h 56280"/>
                      <a:gd name="connsiteX120" fmla="*/ 58839 w 60118"/>
                      <a:gd name="connsiteY120" fmla="*/ 34536 h 56280"/>
                      <a:gd name="connsiteX121" fmla="*/ 57560 w 60118"/>
                      <a:gd name="connsiteY121" fmla="*/ 34536 h 56280"/>
                      <a:gd name="connsiteX122" fmla="*/ 57560 w 60118"/>
                      <a:gd name="connsiteY122" fmla="*/ 30699 h 56280"/>
                      <a:gd name="connsiteX123" fmla="*/ 58839 w 60118"/>
                      <a:gd name="connsiteY123" fmla="*/ 34536 h 56280"/>
                      <a:gd name="connsiteX124" fmla="*/ 49886 w 60118"/>
                      <a:gd name="connsiteY124" fmla="*/ 21745 h 56280"/>
                      <a:gd name="connsiteX125" fmla="*/ 49886 w 60118"/>
                      <a:gd name="connsiteY125" fmla="*/ 25582 h 56280"/>
                      <a:gd name="connsiteX126" fmla="*/ 46048 w 60118"/>
                      <a:gd name="connsiteY126" fmla="*/ 24303 h 56280"/>
                      <a:gd name="connsiteX127" fmla="*/ 47327 w 60118"/>
                      <a:gd name="connsiteY127" fmla="*/ 20466 h 56280"/>
                      <a:gd name="connsiteX128" fmla="*/ 49886 w 60118"/>
                      <a:gd name="connsiteY128" fmla="*/ 21745 h 56280"/>
                      <a:gd name="connsiteX129" fmla="*/ 31978 w 60118"/>
                      <a:gd name="connsiteY129" fmla="*/ 10233 h 56280"/>
                      <a:gd name="connsiteX130" fmla="*/ 47327 w 60118"/>
                      <a:gd name="connsiteY130" fmla="*/ 16629 h 56280"/>
                      <a:gd name="connsiteX131" fmla="*/ 47327 w 60118"/>
                      <a:gd name="connsiteY131" fmla="*/ 19187 h 56280"/>
                      <a:gd name="connsiteX132" fmla="*/ 39652 w 60118"/>
                      <a:gd name="connsiteY132" fmla="*/ 24303 h 56280"/>
                      <a:gd name="connsiteX133" fmla="*/ 38373 w 60118"/>
                      <a:gd name="connsiteY133" fmla="*/ 24303 h 56280"/>
                      <a:gd name="connsiteX134" fmla="*/ 34536 w 60118"/>
                      <a:gd name="connsiteY134" fmla="*/ 23024 h 56280"/>
                      <a:gd name="connsiteX135" fmla="*/ 33257 w 60118"/>
                      <a:gd name="connsiteY135" fmla="*/ 21745 h 56280"/>
                      <a:gd name="connsiteX136" fmla="*/ 30699 w 60118"/>
                      <a:gd name="connsiteY136" fmla="*/ 12791 h 56280"/>
                      <a:gd name="connsiteX137" fmla="*/ 31978 w 60118"/>
                      <a:gd name="connsiteY137" fmla="*/ 10233 h 56280"/>
                      <a:gd name="connsiteX138" fmla="*/ 35815 w 60118"/>
                      <a:gd name="connsiteY138" fmla="*/ 30699 h 56280"/>
                      <a:gd name="connsiteX139" fmla="*/ 33257 w 60118"/>
                      <a:gd name="connsiteY139" fmla="*/ 35815 h 56280"/>
                      <a:gd name="connsiteX140" fmla="*/ 28141 w 60118"/>
                      <a:gd name="connsiteY140" fmla="*/ 33257 h 56280"/>
                      <a:gd name="connsiteX141" fmla="*/ 30699 w 60118"/>
                      <a:gd name="connsiteY141" fmla="*/ 28140 h 56280"/>
                      <a:gd name="connsiteX142" fmla="*/ 35815 w 60118"/>
                      <a:gd name="connsiteY142" fmla="*/ 30699 h 56280"/>
                      <a:gd name="connsiteX143" fmla="*/ 26861 w 60118"/>
                      <a:gd name="connsiteY143" fmla="*/ 11512 h 56280"/>
                      <a:gd name="connsiteX144" fmla="*/ 29419 w 60118"/>
                      <a:gd name="connsiteY144" fmla="*/ 12791 h 56280"/>
                      <a:gd name="connsiteX145" fmla="*/ 28141 w 60118"/>
                      <a:gd name="connsiteY145" fmla="*/ 15349 h 56280"/>
                      <a:gd name="connsiteX146" fmla="*/ 25582 w 60118"/>
                      <a:gd name="connsiteY146" fmla="*/ 14070 h 56280"/>
                      <a:gd name="connsiteX147" fmla="*/ 26861 w 60118"/>
                      <a:gd name="connsiteY147" fmla="*/ 11512 h 56280"/>
                      <a:gd name="connsiteX148" fmla="*/ 21745 w 60118"/>
                      <a:gd name="connsiteY148" fmla="*/ 12791 h 56280"/>
                      <a:gd name="connsiteX149" fmla="*/ 24303 w 60118"/>
                      <a:gd name="connsiteY149" fmla="*/ 14070 h 56280"/>
                      <a:gd name="connsiteX150" fmla="*/ 26861 w 60118"/>
                      <a:gd name="connsiteY150" fmla="*/ 23024 h 56280"/>
                      <a:gd name="connsiteX151" fmla="*/ 26861 w 60118"/>
                      <a:gd name="connsiteY151" fmla="*/ 24303 h 56280"/>
                      <a:gd name="connsiteX152" fmla="*/ 24303 w 60118"/>
                      <a:gd name="connsiteY152" fmla="*/ 26861 h 56280"/>
                      <a:gd name="connsiteX153" fmla="*/ 23024 w 60118"/>
                      <a:gd name="connsiteY153" fmla="*/ 26861 h 56280"/>
                      <a:gd name="connsiteX154" fmla="*/ 12791 w 60118"/>
                      <a:gd name="connsiteY154" fmla="*/ 25582 h 56280"/>
                      <a:gd name="connsiteX155" fmla="*/ 11512 w 60118"/>
                      <a:gd name="connsiteY155" fmla="*/ 24303 h 56280"/>
                      <a:gd name="connsiteX156" fmla="*/ 21745 w 60118"/>
                      <a:gd name="connsiteY156" fmla="*/ 12791 h 56280"/>
                      <a:gd name="connsiteX157" fmla="*/ 16628 w 60118"/>
                      <a:gd name="connsiteY157" fmla="*/ 30699 h 56280"/>
                      <a:gd name="connsiteX158" fmla="*/ 14070 w 60118"/>
                      <a:gd name="connsiteY158" fmla="*/ 33257 h 56280"/>
                      <a:gd name="connsiteX159" fmla="*/ 11512 w 60118"/>
                      <a:gd name="connsiteY159" fmla="*/ 30699 h 56280"/>
                      <a:gd name="connsiteX160" fmla="*/ 14070 w 60118"/>
                      <a:gd name="connsiteY160" fmla="*/ 28140 h 56280"/>
                      <a:gd name="connsiteX161" fmla="*/ 16628 w 60118"/>
                      <a:gd name="connsiteY161" fmla="*/ 30699 h 56280"/>
                      <a:gd name="connsiteX162" fmla="*/ 19187 w 60118"/>
                      <a:gd name="connsiteY162" fmla="*/ 49885 h 56280"/>
                      <a:gd name="connsiteX163" fmla="*/ 11512 w 60118"/>
                      <a:gd name="connsiteY163" fmla="*/ 37094 h 56280"/>
                      <a:gd name="connsiteX164" fmla="*/ 11512 w 60118"/>
                      <a:gd name="connsiteY164" fmla="*/ 35815 h 56280"/>
                      <a:gd name="connsiteX165" fmla="*/ 12791 w 60118"/>
                      <a:gd name="connsiteY165" fmla="*/ 34536 h 56280"/>
                      <a:gd name="connsiteX166" fmla="*/ 21745 w 60118"/>
                      <a:gd name="connsiteY166" fmla="*/ 35815 h 56280"/>
                      <a:gd name="connsiteX167" fmla="*/ 23024 w 60118"/>
                      <a:gd name="connsiteY167" fmla="*/ 37094 h 56280"/>
                      <a:gd name="connsiteX168" fmla="*/ 25582 w 60118"/>
                      <a:gd name="connsiteY168" fmla="*/ 40932 h 56280"/>
                      <a:gd name="connsiteX169" fmla="*/ 25582 w 60118"/>
                      <a:gd name="connsiteY169" fmla="*/ 42211 h 56280"/>
                      <a:gd name="connsiteX170" fmla="*/ 21745 w 60118"/>
                      <a:gd name="connsiteY170" fmla="*/ 51165 h 56280"/>
                      <a:gd name="connsiteX171" fmla="*/ 19187 w 60118"/>
                      <a:gd name="connsiteY171" fmla="*/ 49885 h 56280"/>
                      <a:gd name="connsiteX172" fmla="*/ 24303 w 60118"/>
                      <a:gd name="connsiteY172" fmla="*/ 51165 h 56280"/>
                      <a:gd name="connsiteX173" fmla="*/ 23024 w 60118"/>
                      <a:gd name="connsiteY173" fmla="*/ 48606 h 56280"/>
                      <a:gd name="connsiteX174" fmla="*/ 25582 w 60118"/>
                      <a:gd name="connsiteY174" fmla="*/ 47327 h 56280"/>
                      <a:gd name="connsiteX175" fmla="*/ 26861 w 60118"/>
                      <a:gd name="connsiteY175" fmla="*/ 49885 h 56280"/>
                      <a:gd name="connsiteX176" fmla="*/ 24303 w 60118"/>
                      <a:gd name="connsiteY176" fmla="*/ 51165 h 56280"/>
                      <a:gd name="connsiteX177" fmla="*/ 44769 w 60118"/>
                      <a:gd name="connsiteY177" fmla="*/ 51165 h 56280"/>
                      <a:gd name="connsiteX178" fmla="*/ 37095 w 60118"/>
                      <a:gd name="connsiteY178" fmla="*/ 55002 h 56280"/>
                      <a:gd name="connsiteX179" fmla="*/ 28141 w 60118"/>
                      <a:gd name="connsiteY179" fmla="*/ 55002 h 56280"/>
                      <a:gd name="connsiteX180" fmla="*/ 26861 w 60118"/>
                      <a:gd name="connsiteY180" fmla="*/ 53723 h 56280"/>
                      <a:gd name="connsiteX181" fmla="*/ 30699 w 60118"/>
                      <a:gd name="connsiteY181" fmla="*/ 44769 h 56280"/>
                      <a:gd name="connsiteX182" fmla="*/ 31978 w 60118"/>
                      <a:gd name="connsiteY182" fmla="*/ 43490 h 56280"/>
                      <a:gd name="connsiteX183" fmla="*/ 34536 w 60118"/>
                      <a:gd name="connsiteY183" fmla="*/ 43490 h 56280"/>
                      <a:gd name="connsiteX184" fmla="*/ 35815 w 60118"/>
                      <a:gd name="connsiteY184" fmla="*/ 43490 h 56280"/>
                      <a:gd name="connsiteX185" fmla="*/ 37095 w 60118"/>
                      <a:gd name="connsiteY185" fmla="*/ 43490 h 56280"/>
                      <a:gd name="connsiteX186" fmla="*/ 44769 w 60118"/>
                      <a:gd name="connsiteY186" fmla="*/ 49885 h 56280"/>
                      <a:gd name="connsiteX187" fmla="*/ 44769 w 60118"/>
                      <a:gd name="connsiteY187" fmla="*/ 51165 h 56280"/>
                      <a:gd name="connsiteX188" fmla="*/ 47327 w 60118"/>
                      <a:gd name="connsiteY188" fmla="*/ 46048 h 56280"/>
                      <a:gd name="connsiteX189" fmla="*/ 43490 w 60118"/>
                      <a:gd name="connsiteY189" fmla="*/ 46048 h 56280"/>
                      <a:gd name="connsiteX190" fmla="*/ 43490 w 60118"/>
                      <a:gd name="connsiteY190" fmla="*/ 42211 h 56280"/>
                      <a:gd name="connsiteX191" fmla="*/ 47327 w 60118"/>
                      <a:gd name="connsiteY191" fmla="*/ 42211 h 56280"/>
                      <a:gd name="connsiteX192" fmla="*/ 47327 w 60118"/>
                      <a:gd name="connsiteY192" fmla="*/ 46048 h 56280"/>
                      <a:gd name="connsiteX193" fmla="*/ 51165 w 60118"/>
                      <a:gd name="connsiteY193" fmla="*/ 42211 h 56280"/>
                      <a:gd name="connsiteX194" fmla="*/ 48606 w 60118"/>
                      <a:gd name="connsiteY194" fmla="*/ 42211 h 56280"/>
                      <a:gd name="connsiteX195" fmla="*/ 40932 w 60118"/>
                      <a:gd name="connsiteY195" fmla="*/ 35815 h 56280"/>
                      <a:gd name="connsiteX196" fmla="*/ 40932 w 60118"/>
                      <a:gd name="connsiteY196" fmla="*/ 34536 h 56280"/>
                      <a:gd name="connsiteX197" fmla="*/ 40932 w 60118"/>
                      <a:gd name="connsiteY197" fmla="*/ 30699 h 56280"/>
                      <a:gd name="connsiteX198" fmla="*/ 40932 w 60118"/>
                      <a:gd name="connsiteY198" fmla="*/ 29420 h 56280"/>
                      <a:gd name="connsiteX199" fmla="*/ 48606 w 60118"/>
                      <a:gd name="connsiteY199" fmla="*/ 24303 h 56280"/>
                      <a:gd name="connsiteX200" fmla="*/ 51165 w 60118"/>
                      <a:gd name="connsiteY200" fmla="*/ 25582 h 56280"/>
                      <a:gd name="connsiteX201" fmla="*/ 51165 w 60118"/>
                      <a:gd name="connsiteY201" fmla="*/ 26861 h 56280"/>
                      <a:gd name="connsiteX202" fmla="*/ 51165 w 60118"/>
                      <a:gd name="connsiteY202" fmla="*/ 42211 h 56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</a:cxnLst>
                    <a:rect l="l" t="t" r="r" b="b"/>
                    <a:pathLst>
                      <a:path w="60118" h="56280">
                        <a:moveTo>
                          <a:pt x="58839" y="34536"/>
                        </a:moveTo>
                        <a:cubicBezTo>
                          <a:pt x="60118" y="34536"/>
                          <a:pt x="60118" y="34536"/>
                          <a:pt x="60118" y="33257"/>
                        </a:cubicBezTo>
                        <a:cubicBezTo>
                          <a:pt x="60118" y="31978"/>
                          <a:pt x="60118" y="31978"/>
                          <a:pt x="58839" y="31978"/>
                        </a:cubicBezTo>
                        <a:lnTo>
                          <a:pt x="56281" y="31978"/>
                        </a:lnTo>
                        <a:cubicBezTo>
                          <a:pt x="56281" y="30699"/>
                          <a:pt x="56281" y="29420"/>
                          <a:pt x="56281" y="28140"/>
                        </a:cubicBezTo>
                        <a:lnTo>
                          <a:pt x="57560" y="28140"/>
                        </a:lnTo>
                        <a:cubicBezTo>
                          <a:pt x="58839" y="28140"/>
                          <a:pt x="58839" y="26861"/>
                          <a:pt x="58839" y="25582"/>
                        </a:cubicBezTo>
                        <a:cubicBezTo>
                          <a:pt x="58839" y="24303"/>
                          <a:pt x="57560" y="24303"/>
                          <a:pt x="57560" y="24303"/>
                        </a:cubicBezTo>
                        <a:lnTo>
                          <a:pt x="56281" y="24303"/>
                        </a:lnTo>
                        <a:cubicBezTo>
                          <a:pt x="56281" y="23024"/>
                          <a:pt x="55002" y="21745"/>
                          <a:pt x="55002" y="20466"/>
                        </a:cubicBezTo>
                        <a:lnTo>
                          <a:pt x="56281" y="19187"/>
                        </a:lnTo>
                        <a:cubicBezTo>
                          <a:pt x="57560" y="19187"/>
                          <a:pt x="57560" y="17908"/>
                          <a:pt x="56281" y="16629"/>
                        </a:cubicBezTo>
                        <a:cubicBezTo>
                          <a:pt x="56281" y="15349"/>
                          <a:pt x="55002" y="15349"/>
                          <a:pt x="53723" y="15349"/>
                        </a:cubicBezTo>
                        <a:lnTo>
                          <a:pt x="52443" y="16629"/>
                        </a:lnTo>
                        <a:cubicBezTo>
                          <a:pt x="52443" y="15349"/>
                          <a:pt x="51165" y="15349"/>
                          <a:pt x="49886" y="14070"/>
                        </a:cubicBezTo>
                        <a:lnTo>
                          <a:pt x="51165" y="12791"/>
                        </a:lnTo>
                        <a:cubicBezTo>
                          <a:pt x="51165" y="12791"/>
                          <a:pt x="51165" y="11512"/>
                          <a:pt x="51165" y="10233"/>
                        </a:cubicBezTo>
                        <a:cubicBezTo>
                          <a:pt x="49886" y="8954"/>
                          <a:pt x="49886" y="8954"/>
                          <a:pt x="48606" y="10233"/>
                        </a:cubicBezTo>
                        <a:lnTo>
                          <a:pt x="47327" y="11512"/>
                        </a:lnTo>
                        <a:cubicBezTo>
                          <a:pt x="46048" y="10233"/>
                          <a:pt x="46048" y="10233"/>
                          <a:pt x="44769" y="8954"/>
                        </a:cubicBezTo>
                        <a:lnTo>
                          <a:pt x="46048" y="7675"/>
                        </a:lnTo>
                        <a:cubicBezTo>
                          <a:pt x="46048" y="6396"/>
                          <a:pt x="46048" y="6396"/>
                          <a:pt x="46048" y="5116"/>
                        </a:cubicBezTo>
                        <a:cubicBezTo>
                          <a:pt x="46048" y="5116"/>
                          <a:pt x="44769" y="5116"/>
                          <a:pt x="43490" y="5116"/>
                        </a:cubicBezTo>
                        <a:lnTo>
                          <a:pt x="42211" y="6396"/>
                        </a:lnTo>
                        <a:cubicBezTo>
                          <a:pt x="40932" y="6396"/>
                          <a:pt x="39652" y="5116"/>
                          <a:pt x="38373" y="5116"/>
                        </a:cubicBezTo>
                        <a:lnTo>
                          <a:pt x="38373" y="2558"/>
                        </a:lnTo>
                        <a:cubicBezTo>
                          <a:pt x="38373" y="1279"/>
                          <a:pt x="38373" y="1279"/>
                          <a:pt x="37095" y="1279"/>
                        </a:cubicBezTo>
                        <a:cubicBezTo>
                          <a:pt x="35815" y="1279"/>
                          <a:pt x="35815" y="1279"/>
                          <a:pt x="34536" y="2558"/>
                        </a:cubicBezTo>
                        <a:lnTo>
                          <a:pt x="34536" y="3837"/>
                        </a:lnTo>
                        <a:cubicBezTo>
                          <a:pt x="33257" y="3837"/>
                          <a:pt x="31978" y="3837"/>
                          <a:pt x="30699" y="3837"/>
                        </a:cubicBezTo>
                        <a:lnTo>
                          <a:pt x="30699" y="1279"/>
                        </a:lnTo>
                        <a:cubicBezTo>
                          <a:pt x="30699" y="0"/>
                          <a:pt x="29419" y="0"/>
                          <a:pt x="29419" y="0"/>
                        </a:cubicBezTo>
                        <a:cubicBezTo>
                          <a:pt x="29419" y="0"/>
                          <a:pt x="29419" y="0"/>
                          <a:pt x="29419" y="0"/>
                        </a:cubicBezTo>
                        <a:cubicBezTo>
                          <a:pt x="28141" y="0"/>
                          <a:pt x="28141" y="0"/>
                          <a:pt x="28141" y="1279"/>
                        </a:cubicBezTo>
                        <a:lnTo>
                          <a:pt x="28141" y="3837"/>
                        </a:lnTo>
                        <a:cubicBezTo>
                          <a:pt x="26861" y="3837"/>
                          <a:pt x="25582" y="3837"/>
                          <a:pt x="24303" y="3837"/>
                        </a:cubicBezTo>
                        <a:lnTo>
                          <a:pt x="24303" y="1279"/>
                        </a:lnTo>
                        <a:cubicBezTo>
                          <a:pt x="24303" y="0"/>
                          <a:pt x="23024" y="0"/>
                          <a:pt x="23024" y="0"/>
                        </a:cubicBezTo>
                        <a:cubicBezTo>
                          <a:pt x="21745" y="0"/>
                          <a:pt x="21745" y="1279"/>
                          <a:pt x="21745" y="1279"/>
                        </a:cubicBezTo>
                        <a:lnTo>
                          <a:pt x="21745" y="3837"/>
                        </a:lnTo>
                        <a:cubicBezTo>
                          <a:pt x="20466" y="3837"/>
                          <a:pt x="19187" y="5116"/>
                          <a:pt x="17908" y="5116"/>
                        </a:cubicBezTo>
                        <a:lnTo>
                          <a:pt x="16628" y="3837"/>
                        </a:lnTo>
                        <a:cubicBezTo>
                          <a:pt x="16628" y="2558"/>
                          <a:pt x="15350" y="2558"/>
                          <a:pt x="14070" y="2558"/>
                        </a:cubicBezTo>
                        <a:cubicBezTo>
                          <a:pt x="14070" y="2558"/>
                          <a:pt x="12791" y="3837"/>
                          <a:pt x="12791" y="3837"/>
                        </a:cubicBezTo>
                        <a:cubicBezTo>
                          <a:pt x="12791" y="3837"/>
                          <a:pt x="12791" y="3837"/>
                          <a:pt x="12791" y="5116"/>
                        </a:cubicBezTo>
                        <a:lnTo>
                          <a:pt x="14070" y="6396"/>
                        </a:lnTo>
                        <a:cubicBezTo>
                          <a:pt x="12791" y="7675"/>
                          <a:pt x="12791" y="7675"/>
                          <a:pt x="11512" y="8954"/>
                        </a:cubicBezTo>
                        <a:lnTo>
                          <a:pt x="10233" y="7675"/>
                        </a:lnTo>
                        <a:cubicBezTo>
                          <a:pt x="10233" y="7675"/>
                          <a:pt x="8954" y="7675"/>
                          <a:pt x="7674" y="7675"/>
                        </a:cubicBezTo>
                        <a:cubicBezTo>
                          <a:pt x="7674" y="7675"/>
                          <a:pt x="7674" y="8954"/>
                          <a:pt x="7674" y="10233"/>
                        </a:cubicBezTo>
                        <a:lnTo>
                          <a:pt x="8954" y="11512"/>
                        </a:lnTo>
                        <a:cubicBezTo>
                          <a:pt x="7674" y="12791"/>
                          <a:pt x="7674" y="12791"/>
                          <a:pt x="6396" y="14070"/>
                        </a:cubicBezTo>
                        <a:lnTo>
                          <a:pt x="5117" y="12791"/>
                        </a:lnTo>
                        <a:cubicBezTo>
                          <a:pt x="3837" y="12791"/>
                          <a:pt x="3837" y="12791"/>
                          <a:pt x="2558" y="12791"/>
                        </a:cubicBezTo>
                        <a:cubicBezTo>
                          <a:pt x="2558" y="12791"/>
                          <a:pt x="2558" y="14070"/>
                          <a:pt x="2558" y="15349"/>
                        </a:cubicBezTo>
                        <a:lnTo>
                          <a:pt x="3837" y="16629"/>
                        </a:lnTo>
                        <a:cubicBezTo>
                          <a:pt x="3837" y="17908"/>
                          <a:pt x="2558" y="19187"/>
                          <a:pt x="2558" y="20466"/>
                        </a:cubicBezTo>
                        <a:lnTo>
                          <a:pt x="1279" y="19187"/>
                        </a:lnTo>
                        <a:cubicBezTo>
                          <a:pt x="0" y="19187"/>
                          <a:pt x="0" y="19187"/>
                          <a:pt x="0" y="20466"/>
                        </a:cubicBezTo>
                        <a:cubicBezTo>
                          <a:pt x="0" y="21745"/>
                          <a:pt x="0" y="21745"/>
                          <a:pt x="1279" y="23024"/>
                        </a:cubicBezTo>
                        <a:lnTo>
                          <a:pt x="3837" y="23024"/>
                        </a:lnTo>
                        <a:cubicBezTo>
                          <a:pt x="3837" y="24303"/>
                          <a:pt x="3837" y="25582"/>
                          <a:pt x="3837" y="26861"/>
                        </a:cubicBezTo>
                        <a:lnTo>
                          <a:pt x="1279" y="26861"/>
                        </a:lnTo>
                        <a:cubicBezTo>
                          <a:pt x="0" y="26861"/>
                          <a:pt x="0" y="28140"/>
                          <a:pt x="0" y="28140"/>
                        </a:cubicBezTo>
                        <a:cubicBezTo>
                          <a:pt x="0" y="29420"/>
                          <a:pt x="0" y="29420"/>
                          <a:pt x="1279" y="29420"/>
                        </a:cubicBezTo>
                        <a:lnTo>
                          <a:pt x="3837" y="29420"/>
                        </a:lnTo>
                        <a:cubicBezTo>
                          <a:pt x="3837" y="30699"/>
                          <a:pt x="3837" y="31978"/>
                          <a:pt x="3837" y="33257"/>
                        </a:cubicBezTo>
                        <a:lnTo>
                          <a:pt x="1279" y="33257"/>
                        </a:lnTo>
                        <a:cubicBezTo>
                          <a:pt x="0" y="33257"/>
                          <a:pt x="0" y="34536"/>
                          <a:pt x="0" y="34536"/>
                        </a:cubicBezTo>
                        <a:cubicBezTo>
                          <a:pt x="0" y="35815"/>
                          <a:pt x="1279" y="35815"/>
                          <a:pt x="1279" y="35815"/>
                        </a:cubicBezTo>
                        <a:lnTo>
                          <a:pt x="2558" y="35815"/>
                        </a:lnTo>
                        <a:cubicBezTo>
                          <a:pt x="2558" y="37094"/>
                          <a:pt x="3837" y="38373"/>
                          <a:pt x="3837" y="39653"/>
                        </a:cubicBezTo>
                        <a:lnTo>
                          <a:pt x="2558" y="40932"/>
                        </a:lnTo>
                        <a:cubicBezTo>
                          <a:pt x="2558" y="40932"/>
                          <a:pt x="1279" y="42211"/>
                          <a:pt x="2558" y="43490"/>
                        </a:cubicBezTo>
                        <a:cubicBezTo>
                          <a:pt x="2558" y="43490"/>
                          <a:pt x="3837" y="44769"/>
                          <a:pt x="5117" y="43490"/>
                        </a:cubicBezTo>
                        <a:lnTo>
                          <a:pt x="6396" y="42211"/>
                        </a:lnTo>
                        <a:cubicBezTo>
                          <a:pt x="6396" y="43490"/>
                          <a:pt x="7674" y="44769"/>
                          <a:pt x="8954" y="44769"/>
                        </a:cubicBezTo>
                        <a:lnTo>
                          <a:pt x="7674" y="46048"/>
                        </a:lnTo>
                        <a:cubicBezTo>
                          <a:pt x="7674" y="46048"/>
                          <a:pt x="7674" y="47327"/>
                          <a:pt x="7674" y="48606"/>
                        </a:cubicBezTo>
                        <a:cubicBezTo>
                          <a:pt x="7674" y="48606"/>
                          <a:pt x="8954" y="49885"/>
                          <a:pt x="10233" y="48606"/>
                        </a:cubicBezTo>
                        <a:lnTo>
                          <a:pt x="11512" y="47327"/>
                        </a:lnTo>
                        <a:cubicBezTo>
                          <a:pt x="12791" y="48606"/>
                          <a:pt x="12791" y="48606"/>
                          <a:pt x="14070" y="49885"/>
                        </a:cubicBezTo>
                        <a:lnTo>
                          <a:pt x="12791" y="51165"/>
                        </a:lnTo>
                        <a:cubicBezTo>
                          <a:pt x="12791" y="52444"/>
                          <a:pt x="12791" y="52444"/>
                          <a:pt x="12791" y="53723"/>
                        </a:cubicBezTo>
                        <a:cubicBezTo>
                          <a:pt x="12791" y="53723"/>
                          <a:pt x="14070" y="53723"/>
                          <a:pt x="15350" y="53723"/>
                        </a:cubicBezTo>
                        <a:lnTo>
                          <a:pt x="16628" y="52444"/>
                        </a:lnTo>
                        <a:cubicBezTo>
                          <a:pt x="17908" y="53723"/>
                          <a:pt x="19187" y="53723"/>
                          <a:pt x="20466" y="53723"/>
                        </a:cubicBezTo>
                        <a:lnTo>
                          <a:pt x="20466" y="55002"/>
                        </a:lnTo>
                        <a:cubicBezTo>
                          <a:pt x="20466" y="56281"/>
                          <a:pt x="20466" y="56281"/>
                          <a:pt x="21745" y="56281"/>
                        </a:cubicBezTo>
                        <a:cubicBezTo>
                          <a:pt x="23024" y="56281"/>
                          <a:pt x="23024" y="56281"/>
                          <a:pt x="24303" y="55002"/>
                        </a:cubicBezTo>
                        <a:lnTo>
                          <a:pt x="24303" y="53723"/>
                        </a:lnTo>
                        <a:cubicBezTo>
                          <a:pt x="25582" y="53723"/>
                          <a:pt x="26861" y="53723"/>
                          <a:pt x="28141" y="53723"/>
                        </a:cubicBezTo>
                        <a:lnTo>
                          <a:pt x="28141" y="55002"/>
                        </a:lnTo>
                        <a:cubicBezTo>
                          <a:pt x="28141" y="56281"/>
                          <a:pt x="28141" y="56281"/>
                          <a:pt x="29419" y="56281"/>
                        </a:cubicBezTo>
                        <a:cubicBezTo>
                          <a:pt x="30699" y="56281"/>
                          <a:pt x="30699" y="55002"/>
                          <a:pt x="30699" y="55002"/>
                        </a:cubicBezTo>
                        <a:lnTo>
                          <a:pt x="30699" y="53723"/>
                        </a:lnTo>
                        <a:cubicBezTo>
                          <a:pt x="31978" y="53723"/>
                          <a:pt x="33257" y="53723"/>
                          <a:pt x="34536" y="53723"/>
                        </a:cubicBezTo>
                        <a:lnTo>
                          <a:pt x="34536" y="55002"/>
                        </a:lnTo>
                        <a:cubicBezTo>
                          <a:pt x="34536" y="56281"/>
                          <a:pt x="35815" y="56281"/>
                          <a:pt x="35815" y="56281"/>
                        </a:cubicBezTo>
                        <a:cubicBezTo>
                          <a:pt x="37095" y="56281"/>
                          <a:pt x="37095" y="55002"/>
                          <a:pt x="37095" y="55002"/>
                        </a:cubicBezTo>
                        <a:lnTo>
                          <a:pt x="37095" y="53723"/>
                        </a:lnTo>
                        <a:cubicBezTo>
                          <a:pt x="38373" y="53723"/>
                          <a:pt x="39652" y="52444"/>
                          <a:pt x="40932" y="52444"/>
                        </a:cubicBezTo>
                        <a:lnTo>
                          <a:pt x="42211" y="53723"/>
                        </a:lnTo>
                        <a:cubicBezTo>
                          <a:pt x="42211" y="55002"/>
                          <a:pt x="43490" y="55002"/>
                          <a:pt x="44769" y="55002"/>
                        </a:cubicBezTo>
                        <a:cubicBezTo>
                          <a:pt x="44769" y="55002"/>
                          <a:pt x="46048" y="53723"/>
                          <a:pt x="46048" y="53723"/>
                        </a:cubicBezTo>
                        <a:cubicBezTo>
                          <a:pt x="46048" y="53723"/>
                          <a:pt x="46048" y="53723"/>
                          <a:pt x="46048" y="52444"/>
                        </a:cubicBezTo>
                        <a:lnTo>
                          <a:pt x="44769" y="51165"/>
                        </a:lnTo>
                        <a:cubicBezTo>
                          <a:pt x="46048" y="51165"/>
                          <a:pt x="46048" y="49885"/>
                          <a:pt x="47327" y="48606"/>
                        </a:cubicBezTo>
                        <a:lnTo>
                          <a:pt x="48606" y="49885"/>
                        </a:lnTo>
                        <a:cubicBezTo>
                          <a:pt x="48606" y="49885"/>
                          <a:pt x="49886" y="49885"/>
                          <a:pt x="51165" y="49885"/>
                        </a:cubicBezTo>
                        <a:cubicBezTo>
                          <a:pt x="52443" y="49885"/>
                          <a:pt x="52443" y="48606"/>
                          <a:pt x="51165" y="47327"/>
                        </a:cubicBezTo>
                        <a:lnTo>
                          <a:pt x="49886" y="46048"/>
                        </a:lnTo>
                        <a:cubicBezTo>
                          <a:pt x="51165" y="44769"/>
                          <a:pt x="51165" y="44769"/>
                          <a:pt x="52443" y="43490"/>
                        </a:cubicBezTo>
                        <a:lnTo>
                          <a:pt x="53723" y="44769"/>
                        </a:lnTo>
                        <a:cubicBezTo>
                          <a:pt x="55002" y="44769"/>
                          <a:pt x="55002" y="44769"/>
                          <a:pt x="56281" y="44769"/>
                        </a:cubicBezTo>
                        <a:cubicBezTo>
                          <a:pt x="56281" y="43490"/>
                          <a:pt x="56281" y="43490"/>
                          <a:pt x="56281" y="42211"/>
                        </a:cubicBezTo>
                        <a:lnTo>
                          <a:pt x="55002" y="40932"/>
                        </a:lnTo>
                        <a:cubicBezTo>
                          <a:pt x="55002" y="39653"/>
                          <a:pt x="56281" y="38373"/>
                          <a:pt x="56281" y="37094"/>
                        </a:cubicBezTo>
                        <a:lnTo>
                          <a:pt x="57560" y="37094"/>
                        </a:lnTo>
                        <a:cubicBezTo>
                          <a:pt x="58839" y="37094"/>
                          <a:pt x="58839" y="37094"/>
                          <a:pt x="60118" y="35815"/>
                        </a:cubicBezTo>
                        <a:cubicBezTo>
                          <a:pt x="60118" y="34536"/>
                          <a:pt x="60118" y="34536"/>
                          <a:pt x="58839" y="34536"/>
                        </a:cubicBezTo>
                        <a:lnTo>
                          <a:pt x="57560" y="34536"/>
                        </a:lnTo>
                        <a:cubicBezTo>
                          <a:pt x="57560" y="33257"/>
                          <a:pt x="57560" y="31978"/>
                          <a:pt x="57560" y="30699"/>
                        </a:cubicBezTo>
                        <a:lnTo>
                          <a:pt x="58839" y="34536"/>
                        </a:lnTo>
                        <a:close/>
                        <a:moveTo>
                          <a:pt x="49886" y="21745"/>
                        </a:moveTo>
                        <a:cubicBezTo>
                          <a:pt x="51165" y="23024"/>
                          <a:pt x="49886" y="24303"/>
                          <a:pt x="49886" y="25582"/>
                        </a:cubicBezTo>
                        <a:cubicBezTo>
                          <a:pt x="48606" y="26861"/>
                          <a:pt x="47327" y="25582"/>
                          <a:pt x="46048" y="24303"/>
                        </a:cubicBezTo>
                        <a:cubicBezTo>
                          <a:pt x="44769" y="23024"/>
                          <a:pt x="46048" y="21745"/>
                          <a:pt x="47327" y="20466"/>
                        </a:cubicBezTo>
                        <a:cubicBezTo>
                          <a:pt x="47327" y="20466"/>
                          <a:pt x="48606" y="20466"/>
                          <a:pt x="49886" y="21745"/>
                        </a:cubicBezTo>
                        <a:close/>
                        <a:moveTo>
                          <a:pt x="31978" y="10233"/>
                        </a:moveTo>
                        <a:cubicBezTo>
                          <a:pt x="38373" y="10233"/>
                          <a:pt x="43490" y="12791"/>
                          <a:pt x="47327" y="16629"/>
                        </a:cubicBezTo>
                        <a:cubicBezTo>
                          <a:pt x="48606" y="16629"/>
                          <a:pt x="47327" y="17908"/>
                          <a:pt x="47327" y="19187"/>
                        </a:cubicBezTo>
                        <a:lnTo>
                          <a:pt x="39652" y="24303"/>
                        </a:lnTo>
                        <a:cubicBezTo>
                          <a:pt x="39652" y="24303"/>
                          <a:pt x="38373" y="24303"/>
                          <a:pt x="38373" y="24303"/>
                        </a:cubicBezTo>
                        <a:cubicBezTo>
                          <a:pt x="37095" y="23024"/>
                          <a:pt x="35815" y="23024"/>
                          <a:pt x="34536" y="23024"/>
                        </a:cubicBezTo>
                        <a:cubicBezTo>
                          <a:pt x="34536" y="23024"/>
                          <a:pt x="33257" y="23024"/>
                          <a:pt x="33257" y="21745"/>
                        </a:cubicBezTo>
                        <a:lnTo>
                          <a:pt x="30699" y="12791"/>
                        </a:lnTo>
                        <a:cubicBezTo>
                          <a:pt x="30699" y="11512"/>
                          <a:pt x="30699" y="10233"/>
                          <a:pt x="31978" y="10233"/>
                        </a:cubicBezTo>
                        <a:close/>
                        <a:moveTo>
                          <a:pt x="35815" y="30699"/>
                        </a:moveTo>
                        <a:cubicBezTo>
                          <a:pt x="35815" y="33257"/>
                          <a:pt x="34536" y="34536"/>
                          <a:pt x="33257" y="35815"/>
                        </a:cubicBezTo>
                        <a:cubicBezTo>
                          <a:pt x="30699" y="35815"/>
                          <a:pt x="29419" y="34536"/>
                          <a:pt x="28141" y="33257"/>
                        </a:cubicBezTo>
                        <a:cubicBezTo>
                          <a:pt x="28141" y="30699"/>
                          <a:pt x="29419" y="29420"/>
                          <a:pt x="30699" y="28140"/>
                        </a:cubicBezTo>
                        <a:cubicBezTo>
                          <a:pt x="33257" y="28140"/>
                          <a:pt x="35815" y="29420"/>
                          <a:pt x="35815" y="30699"/>
                        </a:cubicBezTo>
                        <a:close/>
                        <a:moveTo>
                          <a:pt x="26861" y="11512"/>
                        </a:moveTo>
                        <a:cubicBezTo>
                          <a:pt x="28141" y="11512"/>
                          <a:pt x="29419" y="11512"/>
                          <a:pt x="29419" y="12791"/>
                        </a:cubicBezTo>
                        <a:cubicBezTo>
                          <a:pt x="29419" y="14070"/>
                          <a:pt x="29419" y="15349"/>
                          <a:pt x="28141" y="15349"/>
                        </a:cubicBezTo>
                        <a:cubicBezTo>
                          <a:pt x="26861" y="15349"/>
                          <a:pt x="25582" y="15349"/>
                          <a:pt x="25582" y="14070"/>
                        </a:cubicBezTo>
                        <a:cubicBezTo>
                          <a:pt x="24303" y="14070"/>
                          <a:pt x="25582" y="11512"/>
                          <a:pt x="26861" y="11512"/>
                        </a:cubicBezTo>
                        <a:close/>
                        <a:moveTo>
                          <a:pt x="21745" y="12791"/>
                        </a:moveTo>
                        <a:cubicBezTo>
                          <a:pt x="23024" y="12791"/>
                          <a:pt x="23024" y="12791"/>
                          <a:pt x="24303" y="14070"/>
                        </a:cubicBezTo>
                        <a:lnTo>
                          <a:pt x="26861" y="23024"/>
                        </a:lnTo>
                        <a:cubicBezTo>
                          <a:pt x="26861" y="23024"/>
                          <a:pt x="26861" y="24303"/>
                          <a:pt x="26861" y="24303"/>
                        </a:cubicBezTo>
                        <a:cubicBezTo>
                          <a:pt x="25582" y="25582"/>
                          <a:pt x="25582" y="25582"/>
                          <a:pt x="24303" y="26861"/>
                        </a:cubicBezTo>
                        <a:cubicBezTo>
                          <a:pt x="24303" y="26861"/>
                          <a:pt x="23024" y="26861"/>
                          <a:pt x="23024" y="26861"/>
                        </a:cubicBezTo>
                        <a:lnTo>
                          <a:pt x="12791" y="25582"/>
                        </a:lnTo>
                        <a:cubicBezTo>
                          <a:pt x="11512" y="25582"/>
                          <a:pt x="11512" y="24303"/>
                          <a:pt x="11512" y="24303"/>
                        </a:cubicBezTo>
                        <a:cubicBezTo>
                          <a:pt x="12791" y="19187"/>
                          <a:pt x="16628" y="15349"/>
                          <a:pt x="21745" y="12791"/>
                        </a:cubicBezTo>
                        <a:close/>
                        <a:moveTo>
                          <a:pt x="16628" y="30699"/>
                        </a:moveTo>
                        <a:cubicBezTo>
                          <a:pt x="16628" y="31978"/>
                          <a:pt x="15350" y="33257"/>
                          <a:pt x="14070" y="33257"/>
                        </a:cubicBezTo>
                        <a:cubicBezTo>
                          <a:pt x="12791" y="33257"/>
                          <a:pt x="11512" y="31978"/>
                          <a:pt x="11512" y="30699"/>
                        </a:cubicBezTo>
                        <a:cubicBezTo>
                          <a:pt x="11512" y="29420"/>
                          <a:pt x="12791" y="28140"/>
                          <a:pt x="14070" y="28140"/>
                        </a:cubicBezTo>
                        <a:cubicBezTo>
                          <a:pt x="15350" y="28140"/>
                          <a:pt x="16628" y="29420"/>
                          <a:pt x="16628" y="30699"/>
                        </a:cubicBezTo>
                        <a:close/>
                        <a:moveTo>
                          <a:pt x="19187" y="49885"/>
                        </a:moveTo>
                        <a:cubicBezTo>
                          <a:pt x="15350" y="47327"/>
                          <a:pt x="12791" y="42211"/>
                          <a:pt x="11512" y="37094"/>
                        </a:cubicBezTo>
                        <a:cubicBezTo>
                          <a:pt x="11512" y="37094"/>
                          <a:pt x="11512" y="35815"/>
                          <a:pt x="11512" y="35815"/>
                        </a:cubicBezTo>
                        <a:cubicBezTo>
                          <a:pt x="11512" y="34536"/>
                          <a:pt x="11512" y="34536"/>
                          <a:pt x="12791" y="34536"/>
                        </a:cubicBezTo>
                        <a:lnTo>
                          <a:pt x="21745" y="35815"/>
                        </a:lnTo>
                        <a:cubicBezTo>
                          <a:pt x="21745" y="35815"/>
                          <a:pt x="23024" y="35815"/>
                          <a:pt x="23024" y="37094"/>
                        </a:cubicBezTo>
                        <a:cubicBezTo>
                          <a:pt x="23024" y="38373"/>
                          <a:pt x="24303" y="39653"/>
                          <a:pt x="25582" y="40932"/>
                        </a:cubicBezTo>
                        <a:cubicBezTo>
                          <a:pt x="25582" y="40932"/>
                          <a:pt x="25582" y="42211"/>
                          <a:pt x="25582" y="42211"/>
                        </a:cubicBezTo>
                        <a:lnTo>
                          <a:pt x="21745" y="51165"/>
                        </a:lnTo>
                        <a:cubicBezTo>
                          <a:pt x="20466" y="49885"/>
                          <a:pt x="19187" y="51165"/>
                          <a:pt x="19187" y="49885"/>
                        </a:cubicBezTo>
                        <a:close/>
                        <a:moveTo>
                          <a:pt x="24303" y="51165"/>
                        </a:moveTo>
                        <a:cubicBezTo>
                          <a:pt x="23024" y="51165"/>
                          <a:pt x="23024" y="49885"/>
                          <a:pt x="23024" y="48606"/>
                        </a:cubicBezTo>
                        <a:cubicBezTo>
                          <a:pt x="23024" y="47327"/>
                          <a:pt x="24303" y="47327"/>
                          <a:pt x="25582" y="47327"/>
                        </a:cubicBezTo>
                        <a:cubicBezTo>
                          <a:pt x="26861" y="47327"/>
                          <a:pt x="26861" y="49885"/>
                          <a:pt x="26861" y="49885"/>
                        </a:cubicBezTo>
                        <a:cubicBezTo>
                          <a:pt x="26861" y="51165"/>
                          <a:pt x="25582" y="52444"/>
                          <a:pt x="24303" y="51165"/>
                        </a:cubicBezTo>
                        <a:close/>
                        <a:moveTo>
                          <a:pt x="44769" y="51165"/>
                        </a:moveTo>
                        <a:cubicBezTo>
                          <a:pt x="42211" y="52444"/>
                          <a:pt x="39652" y="53723"/>
                          <a:pt x="37095" y="55002"/>
                        </a:cubicBezTo>
                        <a:cubicBezTo>
                          <a:pt x="34536" y="56281"/>
                          <a:pt x="30699" y="56281"/>
                          <a:pt x="28141" y="55002"/>
                        </a:cubicBezTo>
                        <a:cubicBezTo>
                          <a:pt x="26861" y="55002"/>
                          <a:pt x="26861" y="53723"/>
                          <a:pt x="26861" y="53723"/>
                        </a:cubicBezTo>
                        <a:lnTo>
                          <a:pt x="30699" y="44769"/>
                        </a:lnTo>
                        <a:cubicBezTo>
                          <a:pt x="30699" y="44769"/>
                          <a:pt x="31978" y="43490"/>
                          <a:pt x="31978" y="43490"/>
                        </a:cubicBezTo>
                        <a:cubicBezTo>
                          <a:pt x="33257" y="43490"/>
                          <a:pt x="33257" y="43490"/>
                          <a:pt x="34536" y="43490"/>
                        </a:cubicBezTo>
                        <a:cubicBezTo>
                          <a:pt x="35815" y="43490"/>
                          <a:pt x="35815" y="43490"/>
                          <a:pt x="35815" y="43490"/>
                        </a:cubicBezTo>
                        <a:cubicBezTo>
                          <a:pt x="35815" y="43490"/>
                          <a:pt x="37095" y="43490"/>
                          <a:pt x="37095" y="43490"/>
                        </a:cubicBezTo>
                        <a:lnTo>
                          <a:pt x="44769" y="49885"/>
                        </a:lnTo>
                        <a:cubicBezTo>
                          <a:pt x="46048" y="48606"/>
                          <a:pt x="46048" y="49885"/>
                          <a:pt x="44769" y="51165"/>
                        </a:cubicBezTo>
                        <a:close/>
                        <a:moveTo>
                          <a:pt x="47327" y="46048"/>
                        </a:moveTo>
                        <a:cubicBezTo>
                          <a:pt x="46048" y="47327"/>
                          <a:pt x="44769" y="47327"/>
                          <a:pt x="43490" y="46048"/>
                        </a:cubicBezTo>
                        <a:cubicBezTo>
                          <a:pt x="42211" y="44769"/>
                          <a:pt x="42211" y="43490"/>
                          <a:pt x="43490" y="42211"/>
                        </a:cubicBezTo>
                        <a:cubicBezTo>
                          <a:pt x="44769" y="40932"/>
                          <a:pt x="46048" y="40932"/>
                          <a:pt x="47327" y="42211"/>
                        </a:cubicBezTo>
                        <a:cubicBezTo>
                          <a:pt x="48606" y="43490"/>
                          <a:pt x="48606" y="44769"/>
                          <a:pt x="47327" y="46048"/>
                        </a:cubicBezTo>
                        <a:close/>
                        <a:moveTo>
                          <a:pt x="51165" y="42211"/>
                        </a:moveTo>
                        <a:cubicBezTo>
                          <a:pt x="51165" y="43490"/>
                          <a:pt x="49886" y="43490"/>
                          <a:pt x="48606" y="42211"/>
                        </a:cubicBezTo>
                        <a:lnTo>
                          <a:pt x="40932" y="35815"/>
                        </a:lnTo>
                        <a:cubicBezTo>
                          <a:pt x="40932" y="35815"/>
                          <a:pt x="40932" y="34536"/>
                          <a:pt x="40932" y="34536"/>
                        </a:cubicBezTo>
                        <a:cubicBezTo>
                          <a:pt x="40932" y="33257"/>
                          <a:pt x="40932" y="31978"/>
                          <a:pt x="40932" y="30699"/>
                        </a:cubicBezTo>
                        <a:cubicBezTo>
                          <a:pt x="40932" y="29420"/>
                          <a:pt x="40932" y="29420"/>
                          <a:pt x="40932" y="29420"/>
                        </a:cubicBezTo>
                        <a:lnTo>
                          <a:pt x="48606" y="24303"/>
                        </a:lnTo>
                        <a:cubicBezTo>
                          <a:pt x="49886" y="24303"/>
                          <a:pt x="49886" y="24303"/>
                          <a:pt x="51165" y="25582"/>
                        </a:cubicBezTo>
                        <a:cubicBezTo>
                          <a:pt x="51165" y="25582"/>
                          <a:pt x="51165" y="26861"/>
                          <a:pt x="51165" y="26861"/>
                        </a:cubicBezTo>
                        <a:cubicBezTo>
                          <a:pt x="55002" y="33257"/>
                          <a:pt x="53723" y="38373"/>
                          <a:pt x="51165" y="4221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FDB781BE-6C26-45BE-9108-B0E079BE9B26}"/>
                      </a:ext>
                    </a:extLst>
                  </p:cNvPr>
                  <p:cNvSpPr/>
                  <p:nvPr/>
                </p:nvSpPr>
                <p:spPr>
                  <a:xfrm>
                    <a:off x="6734277" y="2556644"/>
                    <a:ext cx="188029" cy="185471"/>
                  </a:xfrm>
                  <a:custGeom>
                    <a:avLst/>
                    <a:gdLst>
                      <a:gd name="connsiteX0" fmla="*/ 182913 w 188029"/>
                      <a:gd name="connsiteY0" fmla="*/ 93375 h 185471"/>
                      <a:gd name="connsiteX1" fmla="*/ 171401 w 188029"/>
                      <a:gd name="connsiteY1" fmla="*/ 93375 h 185471"/>
                      <a:gd name="connsiteX2" fmla="*/ 171401 w 188029"/>
                      <a:gd name="connsiteY2" fmla="*/ 85701 h 185471"/>
                      <a:gd name="connsiteX3" fmla="*/ 182913 w 188029"/>
                      <a:gd name="connsiteY3" fmla="*/ 84421 h 185471"/>
                      <a:gd name="connsiteX4" fmla="*/ 185471 w 188029"/>
                      <a:gd name="connsiteY4" fmla="*/ 81863 h 185471"/>
                      <a:gd name="connsiteX5" fmla="*/ 185471 w 188029"/>
                      <a:gd name="connsiteY5" fmla="*/ 80584 h 185471"/>
                      <a:gd name="connsiteX6" fmla="*/ 182913 w 188029"/>
                      <a:gd name="connsiteY6" fmla="*/ 78026 h 185471"/>
                      <a:gd name="connsiteX7" fmla="*/ 171401 w 188029"/>
                      <a:gd name="connsiteY7" fmla="*/ 79305 h 185471"/>
                      <a:gd name="connsiteX8" fmla="*/ 170122 w 188029"/>
                      <a:gd name="connsiteY8" fmla="*/ 71630 h 185471"/>
                      <a:gd name="connsiteX9" fmla="*/ 180355 w 188029"/>
                      <a:gd name="connsiteY9" fmla="*/ 67793 h 185471"/>
                      <a:gd name="connsiteX10" fmla="*/ 181633 w 188029"/>
                      <a:gd name="connsiteY10" fmla="*/ 65235 h 185471"/>
                      <a:gd name="connsiteX11" fmla="*/ 181633 w 188029"/>
                      <a:gd name="connsiteY11" fmla="*/ 63956 h 185471"/>
                      <a:gd name="connsiteX12" fmla="*/ 179076 w 188029"/>
                      <a:gd name="connsiteY12" fmla="*/ 62676 h 185471"/>
                      <a:gd name="connsiteX13" fmla="*/ 167564 w 188029"/>
                      <a:gd name="connsiteY13" fmla="*/ 66514 h 185471"/>
                      <a:gd name="connsiteX14" fmla="*/ 165005 w 188029"/>
                      <a:gd name="connsiteY14" fmla="*/ 60118 h 185471"/>
                      <a:gd name="connsiteX15" fmla="*/ 175238 w 188029"/>
                      <a:gd name="connsiteY15" fmla="*/ 55002 h 185471"/>
                      <a:gd name="connsiteX16" fmla="*/ 176517 w 188029"/>
                      <a:gd name="connsiteY16" fmla="*/ 51165 h 185471"/>
                      <a:gd name="connsiteX17" fmla="*/ 175238 w 188029"/>
                      <a:gd name="connsiteY17" fmla="*/ 49885 h 185471"/>
                      <a:gd name="connsiteX18" fmla="*/ 172680 w 188029"/>
                      <a:gd name="connsiteY18" fmla="*/ 48606 h 185471"/>
                      <a:gd name="connsiteX19" fmla="*/ 162447 w 188029"/>
                      <a:gd name="connsiteY19" fmla="*/ 53723 h 185471"/>
                      <a:gd name="connsiteX20" fmla="*/ 158610 w 188029"/>
                      <a:gd name="connsiteY20" fmla="*/ 47327 h 185471"/>
                      <a:gd name="connsiteX21" fmla="*/ 167564 w 188029"/>
                      <a:gd name="connsiteY21" fmla="*/ 40932 h 185471"/>
                      <a:gd name="connsiteX22" fmla="*/ 167564 w 188029"/>
                      <a:gd name="connsiteY22" fmla="*/ 37094 h 185471"/>
                      <a:gd name="connsiteX23" fmla="*/ 166285 w 188029"/>
                      <a:gd name="connsiteY23" fmla="*/ 35815 h 185471"/>
                      <a:gd name="connsiteX24" fmla="*/ 162447 w 188029"/>
                      <a:gd name="connsiteY24" fmla="*/ 35815 h 185471"/>
                      <a:gd name="connsiteX25" fmla="*/ 153494 w 188029"/>
                      <a:gd name="connsiteY25" fmla="*/ 42211 h 185471"/>
                      <a:gd name="connsiteX26" fmla="*/ 148377 w 188029"/>
                      <a:gd name="connsiteY26" fmla="*/ 37094 h 185471"/>
                      <a:gd name="connsiteX27" fmla="*/ 156051 w 188029"/>
                      <a:gd name="connsiteY27" fmla="*/ 28140 h 185471"/>
                      <a:gd name="connsiteX28" fmla="*/ 156051 w 188029"/>
                      <a:gd name="connsiteY28" fmla="*/ 24303 h 185471"/>
                      <a:gd name="connsiteX29" fmla="*/ 154772 w 188029"/>
                      <a:gd name="connsiteY29" fmla="*/ 23024 h 185471"/>
                      <a:gd name="connsiteX30" fmla="*/ 150935 w 188029"/>
                      <a:gd name="connsiteY30" fmla="*/ 23024 h 185471"/>
                      <a:gd name="connsiteX31" fmla="*/ 143260 w 188029"/>
                      <a:gd name="connsiteY31" fmla="*/ 31978 h 185471"/>
                      <a:gd name="connsiteX32" fmla="*/ 136865 w 188029"/>
                      <a:gd name="connsiteY32" fmla="*/ 26861 h 185471"/>
                      <a:gd name="connsiteX33" fmla="*/ 143260 w 188029"/>
                      <a:gd name="connsiteY33" fmla="*/ 16629 h 185471"/>
                      <a:gd name="connsiteX34" fmla="*/ 141981 w 188029"/>
                      <a:gd name="connsiteY34" fmla="*/ 12791 h 185471"/>
                      <a:gd name="connsiteX35" fmla="*/ 140702 w 188029"/>
                      <a:gd name="connsiteY35" fmla="*/ 12791 h 185471"/>
                      <a:gd name="connsiteX36" fmla="*/ 136865 w 188029"/>
                      <a:gd name="connsiteY36" fmla="*/ 14070 h 185471"/>
                      <a:gd name="connsiteX37" fmla="*/ 130469 w 188029"/>
                      <a:gd name="connsiteY37" fmla="*/ 24303 h 185471"/>
                      <a:gd name="connsiteX38" fmla="*/ 124073 w 188029"/>
                      <a:gd name="connsiteY38" fmla="*/ 20466 h 185471"/>
                      <a:gd name="connsiteX39" fmla="*/ 127911 w 188029"/>
                      <a:gd name="connsiteY39" fmla="*/ 10233 h 185471"/>
                      <a:gd name="connsiteX40" fmla="*/ 126632 w 188029"/>
                      <a:gd name="connsiteY40" fmla="*/ 7675 h 185471"/>
                      <a:gd name="connsiteX41" fmla="*/ 125353 w 188029"/>
                      <a:gd name="connsiteY41" fmla="*/ 7675 h 185471"/>
                      <a:gd name="connsiteX42" fmla="*/ 122795 w 188029"/>
                      <a:gd name="connsiteY42" fmla="*/ 8954 h 185471"/>
                      <a:gd name="connsiteX43" fmla="*/ 118957 w 188029"/>
                      <a:gd name="connsiteY43" fmla="*/ 19187 h 185471"/>
                      <a:gd name="connsiteX44" fmla="*/ 111282 w 188029"/>
                      <a:gd name="connsiteY44" fmla="*/ 16629 h 185471"/>
                      <a:gd name="connsiteX45" fmla="*/ 113841 w 188029"/>
                      <a:gd name="connsiteY45" fmla="*/ 5116 h 185471"/>
                      <a:gd name="connsiteX46" fmla="*/ 112562 w 188029"/>
                      <a:gd name="connsiteY46" fmla="*/ 2558 h 185471"/>
                      <a:gd name="connsiteX47" fmla="*/ 111282 w 188029"/>
                      <a:gd name="connsiteY47" fmla="*/ 2558 h 185471"/>
                      <a:gd name="connsiteX48" fmla="*/ 108725 w 188029"/>
                      <a:gd name="connsiteY48" fmla="*/ 3837 h 185471"/>
                      <a:gd name="connsiteX49" fmla="*/ 106166 w 188029"/>
                      <a:gd name="connsiteY49" fmla="*/ 15349 h 185471"/>
                      <a:gd name="connsiteX50" fmla="*/ 98491 w 188029"/>
                      <a:gd name="connsiteY50" fmla="*/ 14070 h 185471"/>
                      <a:gd name="connsiteX51" fmla="*/ 98491 w 188029"/>
                      <a:gd name="connsiteY51" fmla="*/ 2558 h 185471"/>
                      <a:gd name="connsiteX52" fmla="*/ 95934 w 188029"/>
                      <a:gd name="connsiteY52" fmla="*/ 0 h 185471"/>
                      <a:gd name="connsiteX53" fmla="*/ 94654 w 188029"/>
                      <a:gd name="connsiteY53" fmla="*/ 0 h 185471"/>
                      <a:gd name="connsiteX54" fmla="*/ 92096 w 188029"/>
                      <a:gd name="connsiteY54" fmla="*/ 2558 h 185471"/>
                      <a:gd name="connsiteX55" fmla="*/ 92096 w 188029"/>
                      <a:gd name="connsiteY55" fmla="*/ 14070 h 185471"/>
                      <a:gd name="connsiteX56" fmla="*/ 84421 w 188029"/>
                      <a:gd name="connsiteY56" fmla="*/ 14070 h 185471"/>
                      <a:gd name="connsiteX57" fmla="*/ 83142 w 188029"/>
                      <a:gd name="connsiteY57" fmla="*/ 2558 h 185471"/>
                      <a:gd name="connsiteX58" fmla="*/ 80584 w 188029"/>
                      <a:gd name="connsiteY58" fmla="*/ 0 h 185471"/>
                      <a:gd name="connsiteX59" fmla="*/ 79304 w 188029"/>
                      <a:gd name="connsiteY59" fmla="*/ 0 h 185471"/>
                      <a:gd name="connsiteX60" fmla="*/ 76747 w 188029"/>
                      <a:gd name="connsiteY60" fmla="*/ 2558 h 185471"/>
                      <a:gd name="connsiteX61" fmla="*/ 78026 w 188029"/>
                      <a:gd name="connsiteY61" fmla="*/ 14070 h 185471"/>
                      <a:gd name="connsiteX62" fmla="*/ 70351 w 188029"/>
                      <a:gd name="connsiteY62" fmla="*/ 15349 h 185471"/>
                      <a:gd name="connsiteX63" fmla="*/ 66513 w 188029"/>
                      <a:gd name="connsiteY63" fmla="*/ 5116 h 185471"/>
                      <a:gd name="connsiteX64" fmla="*/ 63956 w 188029"/>
                      <a:gd name="connsiteY64" fmla="*/ 3837 h 185471"/>
                      <a:gd name="connsiteX65" fmla="*/ 62676 w 188029"/>
                      <a:gd name="connsiteY65" fmla="*/ 3837 h 185471"/>
                      <a:gd name="connsiteX66" fmla="*/ 61397 w 188029"/>
                      <a:gd name="connsiteY66" fmla="*/ 6396 h 185471"/>
                      <a:gd name="connsiteX67" fmla="*/ 65234 w 188029"/>
                      <a:gd name="connsiteY67" fmla="*/ 17908 h 185471"/>
                      <a:gd name="connsiteX68" fmla="*/ 58839 w 188029"/>
                      <a:gd name="connsiteY68" fmla="*/ 20466 h 185471"/>
                      <a:gd name="connsiteX69" fmla="*/ 53722 w 188029"/>
                      <a:gd name="connsiteY69" fmla="*/ 10233 h 185471"/>
                      <a:gd name="connsiteX70" fmla="*/ 49885 w 188029"/>
                      <a:gd name="connsiteY70" fmla="*/ 8954 h 185471"/>
                      <a:gd name="connsiteX71" fmla="*/ 48606 w 188029"/>
                      <a:gd name="connsiteY71" fmla="*/ 8954 h 185471"/>
                      <a:gd name="connsiteX72" fmla="*/ 47327 w 188029"/>
                      <a:gd name="connsiteY72" fmla="*/ 12791 h 185471"/>
                      <a:gd name="connsiteX73" fmla="*/ 52443 w 188029"/>
                      <a:gd name="connsiteY73" fmla="*/ 23024 h 185471"/>
                      <a:gd name="connsiteX74" fmla="*/ 46048 w 188029"/>
                      <a:gd name="connsiteY74" fmla="*/ 26861 h 185471"/>
                      <a:gd name="connsiteX75" fmla="*/ 39652 w 188029"/>
                      <a:gd name="connsiteY75" fmla="*/ 17908 h 185471"/>
                      <a:gd name="connsiteX76" fmla="*/ 35815 w 188029"/>
                      <a:gd name="connsiteY76" fmla="*/ 17908 h 185471"/>
                      <a:gd name="connsiteX77" fmla="*/ 34535 w 188029"/>
                      <a:gd name="connsiteY77" fmla="*/ 19187 h 185471"/>
                      <a:gd name="connsiteX78" fmla="*/ 34535 w 188029"/>
                      <a:gd name="connsiteY78" fmla="*/ 23024 h 185471"/>
                      <a:gd name="connsiteX79" fmla="*/ 40931 w 188029"/>
                      <a:gd name="connsiteY79" fmla="*/ 31978 h 185471"/>
                      <a:gd name="connsiteX80" fmla="*/ 35815 w 188029"/>
                      <a:gd name="connsiteY80" fmla="*/ 37094 h 185471"/>
                      <a:gd name="connsiteX81" fmla="*/ 26861 w 188029"/>
                      <a:gd name="connsiteY81" fmla="*/ 29420 h 185471"/>
                      <a:gd name="connsiteX82" fmla="*/ 23024 w 188029"/>
                      <a:gd name="connsiteY82" fmla="*/ 29420 h 185471"/>
                      <a:gd name="connsiteX83" fmla="*/ 21744 w 188029"/>
                      <a:gd name="connsiteY83" fmla="*/ 30699 h 185471"/>
                      <a:gd name="connsiteX84" fmla="*/ 21744 w 188029"/>
                      <a:gd name="connsiteY84" fmla="*/ 34536 h 185471"/>
                      <a:gd name="connsiteX85" fmla="*/ 30698 w 188029"/>
                      <a:gd name="connsiteY85" fmla="*/ 42211 h 185471"/>
                      <a:gd name="connsiteX86" fmla="*/ 26861 w 188029"/>
                      <a:gd name="connsiteY86" fmla="*/ 48606 h 185471"/>
                      <a:gd name="connsiteX87" fmla="*/ 16628 w 188029"/>
                      <a:gd name="connsiteY87" fmla="*/ 42211 h 185471"/>
                      <a:gd name="connsiteX88" fmla="*/ 12791 w 188029"/>
                      <a:gd name="connsiteY88" fmla="*/ 43490 h 185471"/>
                      <a:gd name="connsiteX89" fmla="*/ 12791 w 188029"/>
                      <a:gd name="connsiteY89" fmla="*/ 44769 h 185471"/>
                      <a:gd name="connsiteX90" fmla="*/ 14070 w 188029"/>
                      <a:gd name="connsiteY90" fmla="*/ 48606 h 185471"/>
                      <a:gd name="connsiteX91" fmla="*/ 24303 w 188029"/>
                      <a:gd name="connsiteY91" fmla="*/ 55002 h 185471"/>
                      <a:gd name="connsiteX92" fmla="*/ 20466 w 188029"/>
                      <a:gd name="connsiteY92" fmla="*/ 61397 h 185471"/>
                      <a:gd name="connsiteX93" fmla="*/ 10233 w 188029"/>
                      <a:gd name="connsiteY93" fmla="*/ 57560 h 185471"/>
                      <a:gd name="connsiteX94" fmla="*/ 7674 w 188029"/>
                      <a:gd name="connsiteY94" fmla="*/ 58839 h 185471"/>
                      <a:gd name="connsiteX95" fmla="*/ 7674 w 188029"/>
                      <a:gd name="connsiteY95" fmla="*/ 60118 h 185471"/>
                      <a:gd name="connsiteX96" fmla="*/ 8953 w 188029"/>
                      <a:gd name="connsiteY96" fmla="*/ 62676 h 185471"/>
                      <a:gd name="connsiteX97" fmla="*/ 19187 w 188029"/>
                      <a:gd name="connsiteY97" fmla="*/ 66514 h 185471"/>
                      <a:gd name="connsiteX98" fmla="*/ 16628 w 188029"/>
                      <a:gd name="connsiteY98" fmla="*/ 74189 h 185471"/>
                      <a:gd name="connsiteX99" fmla="*/ 5116 w 188029"/>
                      <a:gd name="connsiteY99" fmla="*/ 71630 h 185471"/>
                      <a:gd name="connsiteX100" fmla="*/ 2558 w 188029"/>
                      <a:gd name="connsiteY100" fmla="*/ 72909 h 185471"/>
                      <a:gd name="connsiteX101" fmla="*/ 2558 w 188029"/>
                      <a:gd name="connsiteY101" fmla="*/ 74189 h 185471"/>
                      <a:gd name="connsiteX102" fmla="*/ 3837 w 188029"/>
                      <a:gd name="connsiteY102" fmla="*/ 76747 h 185471"/>
                      <a:gd name="connsiteX103" fmla="*/ 15349 w 188029"/>
                      <a:gd name="connsiteY103" fmla="*/ 79305 h 185471"/>
                      <a:gd name="connsiteX104" fmla="*/ 14070 w 188029"/>
                      <a:gd name="connsiteY104" fmla="*/ 86980 h 185471"/>
                      <a:gd name="connsiteX105" fmla="*/ 2558 w 188029"/>
                      <a:gd name="connsiteY105" fmla="*/ 86980 h 185471"/>
                      <a:gd name="connsiteX106" fmla="*/ 0 w 188029"/>
                      <a:gd name="connsiteY106" fmla="*/ 89538 h 185471"/>
                      <a:gd name="connsiteX107" fmla="*/ 0 w 188029"/>
                      <a:gd name="connsiteY107" fmla="*/ 90817 h 185471"/>
                      <a:gd name="connsiteX108" fmla="*/ 2558 w 188029"/>
                      <a:gd name="connsiteY108" fmla="*/ 93375 h 185471"/>
                      <a:gd name="connsiteX109" fmla="*/ 14070 w 188029"/>
                      <a:gd name="connsiteY109" fmla="*/ 93375 h 185471"/>
                      <a:gd name="connsiteX110" fmla="*/ 14070 w 188029"/>
                      <a:gd name="connsiteY110" fmla="*/ 101050 h 185471"/>
                      <a:gd name="connsiteX111" fmla="*/ 2558 w 188029"/>
                      <a:gd name="connsiteY111" fmla="*/ 102329 h 185471"/>
                      <a:gd name="connsiteX112" fmla="*/ 0 w 188029"/>
                      <a:gd name="connsiteY112" fmla="*/ 104887 h 185471"/>
                      <a:gd name="connsiteX113" fmla="*/ 0 w 188029"/>
                      <a:gd name="connsiteY113" fmla="*/ 106166 h 185471"/>
                      <a:gd name="connsiteX114" fmla="*/ 2558 w 188029"/>
                      <a:gd name="connsiteY114" fmla="*/ 108725 h 185471"/>
                      <a:gd name="connsiteX115" fmla="*/ 14070 w 188029"/>
                      <a:gd name="connsiteY115" fmla="*/ 107445 h 185471"/>
                      <a:gd name="connsiteX116" fmla="*/ 15349 w 188029"/>
                      <a:gd name="connsiteY116" fmla="*/ 115120 h 185471"/>
                      <a:gd name="connsiteX117" fmla="*/ 5116 w 188029"/>
                      <a:gd name="connsiteY117" fmla="*/ 118958 h 185471"/>
                      <a:gd name="connsiteX118" fmla="*/ 3837 w 188029"/>
                      <a:gd name="connsiteY118" fmla="*/ 121516 h 185471"/>
                      <a:gd name="connsiteX119" fmla="*/ 3837 w 188029"/>
                      <a:gd name="connsiteY119" fmla="*/ 122795 h 185471"/>
                      <a:gd name="connsiteX120" fmla="*/ 6396 w 188029"/>
                      <a:gd name="connsiteY120" fmla="*/ 124074 h 185471"/>
                      <a:gd name="connsiteX121" fmla="*/ 17907 w 188029"/>
                      <a:gd name="connsiteY121" fmla="*/ 120237 h 185471"/>
                      <a:gd name="connsiteX122" fmla="*/ 20466 w 188029"/>
                      <a:gd name="connsiteY122" fmla="*/ 126632 h 185471"/>
                      <a:gd name="connsiteX123" fmla="*/ 10233 w 188029"/>
                      <a:gd name="connsiteY123" fmla="*/ 131749 h 185471"/>
                      <a:gd name="connsiteX124" fmla="*/ 8953 w 188029"/>
                      <a:gd name="connsiteY124" fmla="*/ 135586 h 185471"/>
                      <a:gd name="connsiteX125" fmla="*/ 8953 w 188029"/>
                      <a:gd name="connsiteY125" fmla="*/ 136865 h 185471"/>
                      <a:gd name="connsiteX126" fmla="*/ 12791 w 188029"/>
                      <a:gd name="connsiteY126" fmla="*/ 138144 h 185471"/>
                      <a:gd name="connsiteX127" fmla="*/ 23024 w 188029"/>
                      <a:gd name="connsiteY127" fmla="*/ 133028 h 185471"/>
                      <a:gd name="connsiteX128" fmla="*/ 26861 w 188029"/>
                      <a:gd name="connsiteY128" fmla="*/ 139423 h 185471"/>
                      <a:gd name="connsiteX129" fmla="*/ 17907 w 188029"/>
                      <a:gd name="connsiteY129" fmla="*/ 145819 h 185471"/>
                      <a:gd name="connsiteX130" fmla="*/ 17907 w 188029"/>
                      <a:gd name="connsiteY130" fmla="*/ 149656 h 185471"/>
                      <a:gd name="connsiteX131" fmla="*/ 19187 w 188029"/>
                      <a:gd name="connsiteY131" fmla="*/ 150935 h 185471"/>
                      <a:gd name="connsiteX132" fmla="*/ 23024 w 188029"/>
                      <a:gd name="connsiteY132" fmla="*/ 150935 h 185471"/>
                      <a:gd name="connsiteX133" fmla="*/ 31978 w 188029"/>
                      <a:gd name="connsiteY133" fmla="*/ 143261 h 185471"/>
                      <a:gd name="connsiteX134" fmla="*/ 37094 w 188029"/>
                      <a:gd name="connsiteY134" fmla="*/ 148377 h 185471"/>
                      <a:gd name="connsiteX135" fmla="*/ 29419 w 188029"/>
                      <a:gd name="connsiteY135" fmla="*/ 157331 h 185471"/>
                      <a:gd name="connsiteX136" fmla="*/ 29419 w 188029"/>
                      <a:gd name="connsiteY136" fmla="*/ 161168 h 185471"/>
                      <a:gd name="connsiteX137" fmla="*/ 30698 w 188029"/>
                      <a:gd name="connsiteY137" fmla="*/ 162447 h 185471"/>
                      <a:gd name="connsiteX138" fmla="*/ 34535 w 188029"/>
                      <a:gd name="connsiteY138" fmla="*/ 162447 h 185471"/>
                      <a:gd name="connsiteX139" fmla="*/ 42211 w 188029"/>
                      <a:gd name="connsiteY139" fmla="*/ 153494 h 185471"/>
                      <a:gd name="connsiteX140" fmla="*/ 48606 w 188029"/>
                      <a:gd name="connsiteY140" fmla="*/ 157331 h 185471"/>
                      <a:gd name="connsiteX141" fmla="*/ 42211 w 188029"/>
                      <a:gd name="connsiteY141" fmla="*/ 167564 h 185471"/>
                      <a:gd name="connsiteX142" fmla="*/ 43489 w 188029"/>
                      <a:gd name="connsiteY142" fmla="*/ 171401 h 185471"/>
                      <a:gd name="connsiteX143" fmla="*/ 44769 w 188029"/>
                      <a:gd name="connsiteY143" fmla="*/ 172680 h 185471"/>
                      <a:gd name="connsiteX144" fmla="*/ 48606 w 188029"/>
                      <a:gd name="connsiteY144" fmla="*/ 171401 h 185471"/>
                      <a:gd name="connsiteX145" fmla="*/ 55002 w 188029"/>
                      <a:gd name="connsiteY145" fmla="*/ 161168 h 185471"/>
                      <a:gd name="connsiteX146" fmla="*/ 61397 w 188029"/>
                      <a:gd name="connsiteY146" fmla="*/ 165006 h 185471"/>
                      <a:gd name="connsiteX147" fmla="*/ 57560 w 188029"/>
                      <a:gd name="connsiteY147" fmla="*/ 175238 h 185471"/>
                      <a:gd name="connsiteX148" fmla="*/ 58839 w 188029"/>
                      <a:gd name="connsiteY148" fmla="*/ 177797 h 185471"/>
                      <a:gd name="connsiteX149" fmla="*/ 60118 w 188029"/>
                      <a:gd name="connsiteY149" fmla="*/ 177797 h 185471"/>
                      <a:gd name="connsiteX150" fmla="*/ 62676 w 188029"/>
                      <a:gd name="connsiteY150" fmla="*/ 176518 h 185471"/>
                      <a:gd name="connsiteX151" fmla="*/ 66513 w 188029"/>
                      <a:gd name="connsiteY151" fmla="*/ 166285 h 185471"/>
                      <a:gd name="connsiteX152" fmla="*/ 74188 w 188029"/>
                      <a:gd name="connsiteY152" fmla="*/ 168843 h 185471"/>
                      <a:gd name="connsiteX153" fmla="*/ 71630 w 188029"/>
                      <a:gd name="connsiteY153" fmla="*/ 180355 h 185471"/>
                      <a:gd name="connsiteX154" fmla="*/ 72909 w 188029"/>
                      <a:gd name="connsiteY154" fmla="*/ 182913 h 185471"/>
                      <a:gd name="connsiteX155" fmla="*/ 74188 w 188029"/>
                      <a:gd name="connsiteY155" fmla="*/ 182913 h 185471"/>
                      <a:gd name="connsiteX156" fmla="*/ 76747 w 188029"/>
                      <a:gd name="connsiteY156" fmla="*/ 181634 h 185471"/>
                      <a:gd name="connsiteX157" fmla="*/ 79304 w 188029"/>
                      <a:gd name="connsiteY157" fmla="*/ 170122 h 185471"/>
                      <a:gd name="connsiteX158" fmla="*/ 86980 w 188029"/>
                      <a:gd name="connsiteY158" fmla="*/ 171401 h 185471"/>
                      <a:gd name="connsiteX159" fmla="*/ 86980 w 188029"/>
                      <a:gd name="connsiteY159" fmla="*/ 182913 h 185471"/>
                      <a:gd name="connsiteX160" fmla="*/ 89538 w 188029"/>
                      <a:gd name="connsiteY160" fmla="*/ 185471 h 185471"/>
                      <a:gd name="connsiteX161" fmla="*/ 90817 w 188029"/>
                      <a:gd name="connsiteY161" fmla="*/ 185471 h 185471"/>
                      <a:gd name="connsiteX162" fmla="*/ 93375 w 188029"/>
                      <a:gd name="connsiteY162" fmla="*/ 182913 h 185471"/>
                      <a:gd name="connsiteX163" fmla="*/ 93375 w 188029"/>
                      <a:gd name="connsiteY163" fmla="*/ 171401 h 185471"/>
                      <a:gd name="connsiteX164" fmla="*/ 101049 w 188029"/>
                      <a:gd name="connsiteY164" fmla="*/ 171401 h 185471"/>
                      <a:gd name="connsiteX165" fmla="*/ 102329 w 188029"/>
                      <a:gd name="connsiteY165" fmla="*/ 182913 h 185471"/>
                      <a:gd name="connsiteX166" fmla="*/ 104887 w 188029"/>
                      <a:gd name="connsiteY166" fmla="*/ 185471 h 185471"/>
                      <a:gd name="connsiteX167" fmla="*/ 106166 w 188029"/>
                      <a:gd name="connsiteY167" fmla="*/ 185471 h 185471"/>
                      <a:gd name="connsiteX168" fmla="*/ 108725 w 188029"/>
                      <a:gd name="connsiteY168" fmla="*/ 182913 h 185471"/>
                      <a:gd name="connsiteX169" fmla="*/ 107445 w 188029"/>
                      <a:gd name="connsiteY169" fmla="*/ 171401 h 185471"/>
                      <a:gd name="connsiteX170" fmla="*/ 115120 w 188029"/>
                      <a:gd name="connsiteY170" fmla="*/ 170122 h 185471"/>
                      <a:gd name="connsiteX171" fmla="*/ 118957 w 188029"/>
                      <a:gd name="connsiteY171" fmla="*/ 180355 h 185471"/>
                      <a:gd name="connsiteX172" fmla="*/ 121516 w 188029"/>
                      <a:gd name="connsiteY172" fmla="*/ 181634 h 185471"/>
                      <a:gd name="connsiteX173" fmla="*/ 122795 w 188029"/>
                      <a:gd name="connsiteY173" fmla="*/ 181634 h 185471"/>
                      <a:gd name="connsiteX174" fmla="*/ 124073 w 188029"/>
                      <a:gd name="connsiteY174" fmla="*/ 179076 h 185471"/>
                      <a:gd name="connsiteX175" fmla="*/ 120236 w 188029"/>
                      <a:gd name="connsiteY175" fmla="*/ 168843 h 185471"/>
                      <a:gd name="connsiteX176" fmla="*/ 126632 w 188029"/>
                      <a:gd name="connsiteY176" fmla="*/ 166285 h 185471"/>
                      <a:gd name="connsiteX177" fmla="*/ 131749 w 188029"/>
                      <a:gd name="connsiteY177" fmla="*/ 176518 h 185471"/>
                      <a:gd name="connsiteX178" fmla="*/ 135586 w 188029"/>
                      <a:gd name="connsiteY178" fmla="*/ 177797 h 185471"/>
                      <a:gd name="connsiteX179" fmla="*/ 136865 w 188029"/>
                      <a:gd name="connsiteY179" fmla="*/ 177797 h 185471"/>
                      <a:gd name="connsiteX180" fmla="*/ 138144 w 188029"/>
                      <a:gd name="connsiteY180" fmla="*/ 173959 h 185471"/>
                      <a:gd name="connsiteX181" fmla="*/ 133027 w 188029"/>
                      <a:gd name="connsiteY181" fmla="*/ 163727 h 185471"/>
                      <a:gd name="connsiteX182" fmla="*/ 139423 w 188029"/>
                      <a:gd name="connsiteY182" fmla="*/ 159889 h 185471"/>
                      <a:gd name="connsiteX183" fmla="*/ 145818 w 188029"/>
                      <a:gd name="connsiteY183" fmla="*/ 168843 h 185471"/>
                      <a:gd name="connsiteX184" fmla="*/ 149656 w 188029"/>
                      <a:gd name="connsiteY184" fmla="*/ 168843 h 185471"/>
                      <a:gd name="connsiteX185" fmla="*/ 150935 w 188029"/>
                      <a:gd name="connsiteY185" fmla="*/ 167564 h 185471"/>
                      <a:gd name="connsiteX186" fmla="*/ 150935 w 188029"/>
                      <a:gd name="connsiteY186" fmla="*/ 163727 h 185471"/>
                      <a:gd name="connsiteX187" fmla="*/ 144540 w 188029"/>
                      <a:gd name="connsiteY187" fmla="*/ 154773 h 185471"/>
                      <a:gd name="connsiteX188" fmla="*/ 149656 w 188029"/>
                      <a:gd name="connsiteY188" fmla="*/ 149656 h 185471"/>
                      <a:gd name="connsiteX189" fmla="*/ 158610 w 188029"/>
                      <a:gd name="connsiteY189" fmla="*/ 157331 h 185471"/>
                      <a:gd name="connsiteX190" fmla="*/ 162447 w 188029"/>
                      <a:gd name="connsiteY190" fmla="*/ 157331 h 185471"/>
                      <a:gd name="connsiteX191" fmla="*/ 163726 w 188029"/>
                      <a:gd name="connsiteY191" fmla="*/ 156052 h 185471"/>
                      <a:gd name="connsiteX192" fmla="*/ 163726 w 188029"/>
                      <a:gd name="connsiteY192" fmla="*/ 152214 h 185471"/>
                      <a:gd name="connsiteX193" fmla="*/ 154772 w 188029"/>
                      <a:gd name="connsiteY193" fmla="*/ 144540 h 185471"/>
                      <a:gd name="connsiteX194" fmla="*/ 159889 w 188029"/>
                      <a:gd name="connsiteY194" fmla="*/ 138144 h 185471"/>
                      <a:gd name="connsiteX195" fmla="*/ 170122 w 188029"/>
                      <a:gd name="connsiteY195" fmla="*/ 144540 h 185471"/>
                      <a:gd name="connsiteX196" fmla="*/ 173959 w 188029"/>
                      <a:gd name="connsiteY196" fmla="*/ 143261 h 185471"/>
                      <a:gd name="connsiteX197" fmla="*/ 175238 w 188029"/>
                      <a:gd name="connsiteY197" fmla="*/ 141981 h 185471"/>
                      <a:gd name="connsiteX198" fmla="*/ 173959 w 188029"/>
                      <a:gd name="connsiteY198" fmla="*/ 138144 h 185471"/>
                      <a:gd name="connsiteX199" fmla="*/ 163726 w 188029"/>
                      <a:gd name="connsiteY199" fmla="*/ 131749 h 185471"/>
                      <a:gd name="connsiteX200" fmla="*/ 167564 w 188029"/>
                      <a:gd name="connsiteY200" fmla="*/ 125353 h 185471"/>
                      <a:gd name="connsiteX201" fmla="*/ 177796 w 188029"/>
                      <a:gd name="connsiteY201" fmla="*/ 129190 h 185471"/>
                      <a:gd name="connsiteX202" fmla="*/ 180355 w 188029"/>
                      <a:gd name="connsiteY202" fmla="*/ 127911 h 185471"/>
                      <a:gd name="connsiteX203" fmla="*/ 180355 w 188029"/>
                      <a:gd name="connsiteY203" fmla="*/ 126632 h 185471"/>
                      <a:gd name="connsiteX204" fmla="*/ 179076 w 188029"/>
                      <a:gd name="connsiteY204" fmla="*/ 124074 h 185471"/>
                      <a:gd name="connsiteX205" fmla="*/ 168842 w 188029"/>
                      <a:gd name="connsiteY205" fmla="*/ 120237 h 185471"/>
                      <a:gd name="connsiteX206" fmla="*/ 171401 w 188029"/>
                      <a:gd name="connsiteY206" fmla="*/ 112562 h 185471"/>
                      <a:gd name="connsiteX207" fmla="*/ 182913 w 188029"/>
                      <a:gd name="connsiteY207" fmla="*/ 115120 h 185471"/>
                      <a:gd name="connsiteX208" fmla="*/ 185471 w 188029"/>
                      <a:gd name="connsiteY208" fmla="*/ 113841 h 185471"/>
                      <a:gd name="connsiteX209" fmla="*/ 185471 w 188029"/>
                      <a:gd name="connsiteY209" fmla="*/ 112562 h 185471"/>
                      <a:gd name="connsiteX210" fmla="*/ 184192 w 188029"/>
                      <a:gd name="connsiteY210" fmla="*/ 110004 h 185471"/>
                      <a:gd name="connsiteX211" fmla="*/ 172680 w 188029"/>
                      <a:gd name="connsiteY211" fmla="*/ 107445 h 185471"/>
                      <a:gd name="connsiteX212" fmla="*/ 173959 w 188029"/>
                      <a:gd name="connsiteY212" fmla="*/ 99771 h 185471"/>
                      <a:gd name="connsiteX213" fmla="*/ 185471 w 188029"/>
                      <a:gd name="connsiteY213" fmla="*/ 99771 h 185471"/>
                      <a:gd name="connsiteX214" fmla="*/ 188029 w 188029"/>
                      <a:gd name="connsiteY214" fmla="*/ 97213 h 185471"/>
                      <a:gd name="connsiteX215" fmla="*/ 188029 w 188029"/>
                      <a:gd name="connsiteY215" fmla="*/ 95934 h 185471"/>
                      <a:gd name="connsiteX216" fmla="*/ 182913 w 188029"/>
                      <a:gd name="connsiteY216" fmla="*/ 93375 h 185471"/>
                      <a:gd name="connsiteX217" fmla="*/ 62676 w 188029"/>
                      <a:gd name="connsiteY217" fmla="*/ 40932 h 185471"/>
                      <a:gd name="connsiteX218" fmla="*/ 122795 w 188029"/>
                      <a:gd name="connsiteY218" fmla="*/ 38373 h 185471"/>
                      <a:gd name="connsiteX219" fmla="*/ 124073 w 188029"/>
                      <a:gd name="connsiteY219" fmla="*/ 46048 h 185471"/>
                      <a:gd name="connsiteX220" fmla="*/ 103608 w 188029"/>
                      <a:gd name="connsiteY220" fmla="*/ 69072 h 185471"/>
                      <a:gd name="connsiteX221" fmla="*/ 85700 w 188029"/>
                      <a:gd name="connsiteY221" fmla="*/ 70351 h 185471"/>
                      <a:gd name="connsiteX222" fmla="*/ 62676 w 188029"/>
                      <a:gd name="connsiteY222" fmla="*/ 49885 h 185471"/>
                      <a:gd name="connsiteX223" fmla="*/ 62676 w 188029"/>
                      <a:gd name="connsiteY223" fmla="*/ 40932 h 185471"/>
                      <a:gd name="connsiteX224" fmla="*/ 103608 w 188029"/>
                      <a:gd name="connsiteY224" fmla="*/ 101050 h 185471"/>
                      <a:gd name="connsiteX225" fmla="*/ 88258 w 188029"/>
                      <a:gd name="connsiteY225" fmla="*/ 102329 h 185471"/>
                      <a:gd name="connsiteX226" fmla="*/ 86980 w 188029"/>
                      <a:gd name="connsiteY226" fmla="*/ 86980 h 185471"/>
                      <a:gd name="connsiteX227" fmla="*/ 102329 w 188029"/>
                      <a:gd name="connsiteY227" fmla="*/ 85701 h 185471"/>
                      <a:gd name="connsiteX228" fmla="*/ 103608 w 188029"/>
                      <a:gd name="connsiteY228" fmla="*/ 101050 h 185471"/>
                      <a:gd name="connsiteX229" fmla="*/ 51165 w 188029"/>
                      <a:gd name="connsiteY229" fmla="*/ 127911 h 185471"/>
                      <a:gd name="connsiteX230" fmla="*/ 42211 w 188029"/>
                      <a:gd name="connsiteY230" fmla="*/ 126632 h 185471"/>
                      <a:gd name="connsiteX231" fmla="*/ 39652 w 188029"/>
                      <a:gd name="connsiteY231" fmla="*/ 65235 h 185471"/>
                      <a:gd name="connsiteX232" fmla="*/ 47327 w 188029"/>
                      <a:gd name="connsiteY232" fmla="*/ 63956 h 185471"/>
                      <a:gd name="connsiteX233" fmla="*/ 70351 w 188029"/>
                      <a:gd name="connsiteY233" fmla="*/ 84421 h 185471"/>
                      <a:gd name="connsiteX234" fmla="*/ 71630 w 188029"/>
                      <a:gd name="connsiteY234" fmla="*/ 103608 h 185471"/>
                      <a:gd name="connsiteX235" fmla="*/ 51165 w 188029"/>
                      <a:gd name="connsiteY235" fmla="*/ 127911 h 185471"/>
                      <a:gd name="connsiteX236" fmla="*/ 129190 w 188029"/>
                      <a:gd name="connsiteY236" fmla="*/ 145819 h 185471"/>
                      <a:gd name="connsiteX237" fmla="*/ 67793 w 188029"/>
                      <a:gd name="connsiteY237" fmla="*/ 149656 h 185471"/>
                      <a:gd name="connsiteX238" fmla="*/ 66513 w 188029"/>
                      <a:gd name="connsiteY238" fmla="*/ 141981 h 185471"/>
                      <a:gd name="connsiteX239" fmla="*/ 86980 w 188029"/>
                      <a:gd name="connsiteY239" fmla="*/ 118958 h 185471"/>
                      <a:gd name="connsiteX240" fmla="*/ 106166 w 188029"/>
                      <a:gd name="connsiteY240" fmla="*/ 117678 h 185471"/>
                      <a:gd name="connsiteX241" fmla="*/ 129190 w 188029"/>
                      <a:gd name="connsiteY241" fmla="*/ 138144 h 185471"/>
                      <a:gd name="connsiteX242" fmla="*/ 129190 w 188029"/>
                      <a:gd name="connsiteY242" fmla="*/ 145819 h 185471"/>
                      <a:gd name="connsiteX243" fmla="*/ 150935 w 188029"/>
                      <a:gd name="connsiteY243" fmla="*/ 120237 h 185471"/>
                      <a:gd name="connsiteX244" fmla="*/ 143260 w 188029"/>
                      <a:gd name="connsiteY244" fmla="*/ 121516 h 185471"/>
                      <a:gd name="connsiteX245" fmla="*/ 120236 w 188029"/>
                      <a:gd name="connsiteY245" fmla="*/ 101050 h 185471"/>
                      <a:gd name="connsiteX246" fmla="*/ 118957 w 188029"/>
                      <a:gd name="connsiteY246" fmla="*/ 83142 h 185471"/>
                      <a:gd name="connsiteX247" fmla="*/ 139423 w 188029"/>
                      <a:gd name="connsiteY247" fmla="*/ 60118 h 185471"/>
                      <a:gd name="connsiteX248" fmla="*/ 148377 w 188029"/>
                      <a:gd name="connsiteY248" fmla="*/ 61397 h 185471"/>
                      <a:gd name="connsiteX249" fmla="*/ 150935 w 188029"/>
                      <a:gd name="connsiteY249" fmla="*/ 120237 h 185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188029" h="185471">
                        <a:moveTo>
                          <a:pt x="182913" y="93375"/>
                        </a:moveTo>
                        <a:lnTo>
                          <a:pt x="171401" y="93375"/>
                        </a:lnTo>
                        <a:cubicBezTo>
                          <a:pt x="171401" y="90817"/>
                          <a:pt x="171401" y="88259"/>
                          <a:pt x="171401" y="85701"/>
                        </a:cubicBezTo>
                        <a:lnTo>
                          <a:pt x="182913" y="84421"/>
                        </a:lnTo>
                        <a:cubicBezTo>
                          <a:pt x="184192" y="84421"/>
                          <a:pt x="185471" y="83142"/>
                          <a:pt x="185471" y="81863"/>
                        </a:cubicBezTo>
                        <a:lnTo>
                          <a:pt x="185471" y="80584"/>
                        </a:lnTo>
                        <a:cubicBezTo>
                          <a:pt x="185471" y="79305"/>
                          <a:pt x="184192" y="78026"/>
                          <a:pt x="182913" y="78026"/>
                        </a:cubicBezTo>
                        <a:lnTo>
                          <a:pt x="171401" y="79305"/>
                        </a:lnTo>
                        <a:cubicBezTo>
                          <a:pt x="171401" y="76747"/>
                          <a:pt x="170122" y="74189"/>
                          <a:pt x="170122" y="71630"/>
                        </a:cubicBezTo>
                        <a:lnTo>
                          <a:pt x="180355" y="67793"/>
                        </a:lnTo>
                        <a:cubicBezTo>
                          <a:pt x="181633" y="67793"/>
                          <a:pt x="182913" y="66514"/>
                          <a:pt x="181633" y="65235"/>
                        </a:cubicBezTo>
                        <a:lnTo>
                          <a:pt x="181633" y="63956"/>
                        </a:lnTo>
                        <a:cubicBezTo>
                          <a:pt x="181633" y="62676"/>
                          <a:pt x="180355" y="62676"/>
                          <a:pt x="179076" y="62676"/>
                        </a:cubicBezTo>
                        <a:lnTo>
                          <a:pt x="167564" y="66514"/>
                        </a:lnTo>
                        <a:cubicBezTo>
                          <a:pt x="166285" y="63956"/>
                          <a:pt x="166285" y="61397"/>
                          <a:pt x="165005" y="60118"/>
                        </a:cubicBezTo>
                        <a:lnTo>
                          <a:pt x="175238" y="55002"/>
                        </a:lnTo>
                        <a:cubicBezTo>
                          <a:pt x="176517" y="55002"/>
                          <a:pt x="176517" y="52444"/>
                          <a:pt x="176517" y="51165"/>
                        </a:cubicBezTo>
                        <a:lnTo>
                          <a:pt x="175238" y="49885"/>
                        </a:lnTo>
                        <a:cubicBezTo>
                          <a:pt x="175238" y="48606"/>
                          <a:pt x="172680" y="48606"/>
                          <a:pt x="172680" y="48606"/>
                        </a:cubicBezTo>
                        <a:lnTo>
                          <a:pt x="162447" y="53723"/>
                        </a:lnTo>
                        <a:cubicBezTo>
                          <a:pt x="161168" y="51165"/>
                          <a:pt x="159889" y="49885"/>
                          <a:pt x="158610" y="47327"/>
                        </a:cubicBezTo>
                        <a:lnTo>
                          <a:pt x="167564" y="40932"/>
                        </a:lnTo>
                        <a:cubicBezTo>
                          <a:pt x="168842" y="39652"/>
                          <a:pt x="168842" y="38373"/>
                          <a:pt x="167564" y="37094"/>
                        </a:cubicBezTo>
                        <a:lnTo>
                          <a:pt x="166285" y="35815"/>
                        </a:lnTo>
                        <a:cubicBezTo>
                          <a:pt x="165005" y="34536"/>
                          <a:pt x="163726" y="34536"/>
                          <a:pt x="162447" y="35815"/>
                        </a:cubicBezTo>
                        <a:lnTo>
                          <a:pt x="153494" y="42211"/>
                        </a:lnTo>
                        <a:cubicBezTo>
                          <a:pt x="152214" y="40932"/>
                          <a:pt x="149656" y="38373"/>
                          <a:pt x="148377" y="37094"/>
                        </a:cubicBezTo>
                        <a:lnTo>
                          <a:pt x="156051" y="28140"/>
                        </a:lnTo>
                        <a:cubicBezTo>
                          <a:pt x="157331" y="26861"/>
                          <a:pt x="157331" y="25582"/>
                          <a:pt x="156051" y="24303"/>
                        </a:cubicBezTo>
                        <a:lnTo>
                          <a:pt x="154772" y="23024"/>
                        </a:lnTo>
                        <a:cubicBezTo>
                          <a:pt x="153494" y="21745"/>
                          <a:pt x="152214" y="21745"/>
                          <a:pt x="150935" y="23024"/>
                        </a:cubicBezTo>
                        <a:lnTo>
                          <a:pt x="143260" y="31978"/>
                        </a:lnTo>
                        <a:cubicBezTo>
                          <a:pt x="140702" y="30699"/>
                          <a:pt x="139423" y="29420"/>
                          <a:pt x="136865" y="26861"/>
                        </a:cubicBezTo>
                        <a:lnTo>
                          <a:pt x="143260" y="16629"/>
                        </a:lnTo>
                        <a:cubicBezTo>
                          <a:pt x="144540" y="15349"/>
                          <a:pt x="143260" y="14070"/>
                          <a:pt x="141981" y="12791"/>
                        </a:cubicBezTo>
                        <a:lnTo>
                          <a:pt x="140702" y="12791"/>
                        </a:lnTo>
                        <a:cubicBezTo>
                          <a:pt x="139423" y="11512"/>
                          <a:pt x="138144" y="12791"/>
                          <a:pt x="136865" y="14070"/>
                        </a:cubicBezTo>
                        <a:lnTo>
                          <a:pt x="130469" y="24303"/>
                        </a:lnTo>
                        <a:cubicBezTo>
                          <a:pt x="127911" y="23024"/>
                          <a:pt x="126632" y="21745"/>
                          <a:pt x="124073" y="20466"/>
                        </a:cubicBezTo>
                        <a:lnTo>
                          <a:pt x="127911" y="10233"/>
                        </a:lnTo>
                        <a:cubicBezTo>
                          <a:pt x="127911" y="8954"/>
                          <a:pt x="127911" y="7675"/>
                          <a:pt x="126632" y="7675"/>
                        </a:cubicBezTo>
                        <a:lnTo>
                          <a:pt x="125353" y="7675"/>
                        </a:lnTo>
                        <a:cubicBezTo>
                          <a:pt x="124073" y="7675"/>
                          <a:pt x="122795" y="7675"/>
                          <a:pt x="122795" y="8954"/>
                        </a:cubicBezTo>
                        <a:lnTo>
                          <a:pt x="118957" y="19187"/>
                        </a:lnTo>
                        <a:cubicBezTo>
                          <a:pt x="116399" y="17908"/>
                          <a:pt x="113841" y="17908"/>
                          <a:pt x="111282" y="16629"/>
                        </a:cubicBezTo>
                        <a:lnTo>
                          <a:pt x="113841" y="5116"/>
                        </a:lnTo>
                        <a:cubicBezTo>
                          <a:pt x="113841" y="3837"/>
                          <a:pt x="113841" y="2558"/>
                          <a:pt x="112562" y="2558"/>
                        </a:cubicBezTo>
                        <a:lnTo>
                          <a:pt x="111282" y="2558"/>
                        </a:lnTo>
                        <a:cubicBezTo>
                          <a:pt x="110003" y="2558"/>
                          <a:pt x="108725" y="2558"/>
                          <a:pt x="108725" y="3837"/>
                        </a:cubicBezTo>
                        <a:lnTo>
                          <a:pt x="106166" y="15349"/>
                        </a:lnTo>
                        <a:cubicBezTo>
                          <a:pt x="103608" y="15349"/>
                          <a:pt x="101049" y="14070"/>
                          <a:pt x="98491" y="14070"/>
                        </a:cubicBezTo>
                        <a:lnTo>
                          <a:pt x="98491" y="2558"/>
                        </a:lnTo>
                        <a:cubicBezTo>
                          <a:pt x="98491" y="1279"/>
                          <a:pt x="97212" y="0"/>
                          <a:pt x="95934" y="0"/>
                        </a:cubicBezTo>
                        <a:lnTo>
                          <a:pt x="94654" y="0"/>
                        </a:lnTo>
                        <a:cubicBezTo>
                          <a:pt x="93375" y="0"/>
                          <a:pt x="92096" y="1279"/>
                          <a:pt x="92096" y="2558"/>
                        </a:cubicBezTo>
                        <a:lnTo>
                          <a:pt x="92096" y="14070"/>
                        </a:lnTo>
                        <a:cubicBezTo>
                          <a:pt x="89538" y="14070"/>
                          <a:pt x="86980" y="14070"/>
                          <a:pt x="84421" y="14070"/>
                        </a:cubicBezTo>
                        <a:lnTo>
                          <a:pt x="83142" y="2558"/>
                        </a:lnTo>
                        <a:cubicBezTo>
                          <a:pt x="83142" y="1279"/>
                          <a:pt x="81863" y="0"/>
                          <a:pt x="80584" y="0"/>
                        </a:cubicBezTo>
                        <a:lnTo>
                          <a:pt x="79304" y="0"/>
                        </a:lnTo>
                        <a:cubicBezTo>
                          <a:pt x="78026" y="0"/>
                          <a:pt x="76747" y="1279"/>
                          <a:pt x="76747" y="2558"/>
                        </a:cubicBezTo>
                        <a:lnTo>
                          <a:pt x="78026" y="14070"/>
                        </a:lnTo>
                        <a:cubicBezTo>
                          <a:pt x="75467" y="14070"/>
                          <a:pt x="72909" y="15349"/>
                          <a:pt x="70351" y="15349"/>
                        </a:cubicBezTo>
                        <a:lnTo>
                          <a:pt x="66513" y="5116"/>
                        </a:lnTo>
                        <a:cubicBezTo>
                          <a:pt x="66513" y="3837"/>
                          <a:pt x="65234" y="3837"/>
                          <a:pt x="63956" y="3837"/>
                        </a:cubicBezTo>
                        <a:lnTo>
                          <a:pt x="62676" y="3837"/>
                        </a:lnTo>
                        <a:cubicBezTo>
                          <a:pt x="61397" y="3837"/>
                          <a:pt x="60118" y="5116"/>
                          <a:pt x="61397" y="6396"/>
                        </a:cubicBezTo>
                        <a:lnTo>
                          <a:pt x="65234" y="17908"/>
                        </a:lnTo>
                        <a:cubicBezTo>
                          <a:pt x="62676" y="19187"/>
                          <a:pt x="60118" y="19187"/>
                          <a:pt x="58839" y="20466"/>
                        </a:cubicBezTo>
                        <a:lnTo>
                          <a:pt x="53722" y="10233"/>
                        </a:lnTo>
                        <a:cubicBezTo>
                          <a:pt x="52443" y="8954"/>
                          <a:pt x="51165" y="8954"/>
                          <a:pt x="49885" y="8954"/>
                        </a:cubicBezTo>
                        <a:lnTo>
                          <a:pt x="48606" y="8954"/>
                        </a:lnTo>
                        <a:cubicBezTo>
                          <a:pt x="47327" y="10233"/>
                          <a:pt x="47327" y="11512"/>
                          <a:pt x="47327" y="12791"/>
                        </a:cubicBezTo>
                        <a:lnTo>
                          <a:pt x="52443" y="23024"/>
                        </a:lnTo>
                        <a:cubicBezTo>
                          <a:pt x="49885" y="24303"/>
                          <a:pt x="48606" y="25582"/>
                          <a:pt x="46048" y="26861"/>
                        </a:cubicBezTo>
                        <a:lnTo>
                          <a:pt x="39652" y="17908"/>
                        </a:lnTo>
                        <a:cubicBezTo>
                          <a:pt x="38373" y="16629"/>
                          <a:pt x="37094" y="16629"/>
                          <a:pt x="35815" y="17908"/>
                        </a:cubicBezTo>
                        <a:lnTo>
                          <a:pt x="34535" y="19187"/>
                        </a:lnTo>
                        <a:cubicBezTo>
                          <a:pt x="33257" y="20466"/>
                          <a:pt x="33257" y="21745"/>
                          <a:pt x="34535" y="23024"/>
                        </a:cubicBezTo>
                        <a:lnTo>
                          <a:pt x="40931" y="31978"/>
                        </a:lnTo>
                        <a:cubicBezTo>
                          <a:pt x="39652" y="33257"/>
                          <a:pt x="37094" y="35815"/>
                          <a:pt x="35815" y="37094"/>
                        </a:cubicBezTo>
                        <a:lnTo>
                          <a:pt x="26861" y="29420"/>
                        </a:lnTo>
                        <a:cubicBezTo>
                          <a:pt x="25582" y="28140"/>
                          <a:pt x="24303" y="28140"/>
                          <a:pt x="23024" y="29420"/>
                        </a:cubicBezTo>
                        <a:lnTo>
                          <a:pt x="21744" y="30699"/>
                        </a:lnTo>
                        <a:cubicBezTo>
                          <a:pt x="20466" y="31978"/>
                          <a:pt x="20466" y="33257"/>
                          <a:pt x="21744" y="34536"/>
                        </a:cubicBezTo>
                        <a:lnTo>
                          <a:pt x="30698" y="42211"/>
                        </a:lnTo>
                        <a:cubicBezTo>
                          <a:pt x="29419" y="43490"/>
                          <a:pt x="28140" y="46048"/>
                          <a:pt x="26861" y="48606"/>
                        </a:cubicBezTo>
                        <a:lnTo>
                          <a:pt x="16628" y="42211"/>
                        </a:lnTo>
                        <a:cubicBezTo>
                          <a:pt x="15349" y="40932"/>
                          <a:pt x="14070" y="42211"/>
                          <a:pt x="12791" y="43490"/>
                        </a:cubicBezTo>
                        <a:lnTo>
                          <a:pt x="12791" y="44769"/>
                        </a:lnTo>
                        <a:cubicBezTo>
                          <a:pt x="12791" y="46048"/>
                          <a:pt x="12791" y="47327"/>
                          <a:pt x="14070" y="48606"/>
                        </a:cubicBezTo>
                        <a:lnTo>
                          <a:pt x="24303" y="55002"/>
                        </a:lnTo>
                        <a:cubicBezTo>
                          <a:pt x="23024" y="57560"/>
                          <a:pt x="21744" y="58839"/>
                          <a:pt x="20466" y="61397"/>
                        </a:cubicBezTo>
                        <a:lnTo>
                          <a:pt x="10233" y="57560"/>
                        </a:lnTo>
                        <a:cubicBezTo>
                          <a:pt x="8953" y="57560"/>
                          <a:pt x="7674" y="57560"/>
                          <a:pt x="7674" y="58839"/>
                        </a:cubicBezTo>
                        <a:lnTo>
                          <a:pt x="7674" y="60118"/>
                        </a:lnTo>
                        <a:cubicBezTo>
                          <a:pt x="7674" y="61397"/>
                          <a:pt x="7674" y="62676"/>
                          <a:pt x="8953" y="62676"/>
                        </a:cubicBezTo>
                        <a:lnTo>
                          <a:pt x="19187" y="66514"/>
                        </a:lnTo>
                        <a:cubicBezTo>
                          <a:pt x="17907" y="69072"/>
                          <a:pt x="17907" y="71630"/>
                          <a:pt x="16628" y="74189"/>
                        </a:cubicBezTo>
                        <a:lnTo>
                          <a:pt x="5116" y="71630"/>
                        </a:lnTo>
                        <a:cubicBezTo>
                          <a:pt x="3837" y="71630"/>
                          <a:pt x="2558" y="71630"/>
                          <a:pt x="2558" y="72909"/>
                        </a:cubicBezTo>
                        <a:lnTo>
                          <a:pt x="2558" y="74189"/>
                        </a:lnTo>
                        <a:cubicBezTo>
                          <a:pt x="2558" y="75468"/>
                          <a:pt x="2558" y="76747"/>
                          <a:pt x="3837" y="76747"/>
                        </a:cubicBezTo>
                        <a:lnTo>
                          <a:pt x="15349" y="79305"/>
                        </a:lnTo>
                        <a:cubicBezTo>
                          <a:pt x="15349" y="81863"/>
                          <a:pt x="14070" y="84421"/>
                          <a:pt x="14070" y="86980"/>
                        </a:cubicBezTo>
                        <a:lnTo>
                          <a:pt x="2558" y="86980"/>
                        </a:lnTo>
                        <a:cubicBezTo>
                          <a:pt x="1279" y="86980"/>
                          <a:pt x="0" y="88259"/>
                          <a:pt x="0" y="89538"/>
                        </a:cubicBezTo>
                        <a:lnTo>
                          <a:pt x="0" y="90817"/>
                        </a:lnTo>
                        <a:cubicBezTo>
                          <a:pt x="0" y="92096"/>
                          <a:pt x="1279" y="93375"/>
                          <a:pt x="2558" y="93375"/>
                        </a:cubicBezTo>
                        <a:lnTo>
                          <a:pt x="14070" y="93375"/>
                        </a:lnTo>
                        <a:cubicBezTo>
                          <a:pt x="14070" y="95934"/>
                          <a:pt x="14070" y="98492"/>
                          <a:pt x="14070" y="101050"/>
                        </a:cubicBezTo>
                        <a:lnTo>
                          <a:pt x="2558" y="102329"/>
                        </a:lnTo>
                        <a:cubicBezTo>
                          <a:pt x="1279" y="102329"/>
                          <a:pt x="0" y="103608"/>
                          <a:pt x="0" y="104887"/>
                        </a:cubicBezTo>
                        <a:lnTo>
                          <a:pt x="0" y="106166"/>
                        </a:lnTo>
                        <a:cubicBezTo>
                          <a:pt x="0" y="107445"/>
                          <a:pt x="1279" y="108725"/>
                          <a:pt x="2558" y="108725"/>
                        </a:cubicBezTo>
                        <a:lnTo>
                          <a:pt x="14070" y="107445"/>
                        </a:lnTo>
                        <a:cubicBezTo>
                          <a:pt x="14070" y="110004"/>
                          <a:pt x="15349" y="112562"/>
                          <a:pt x="15349" y="115120"/>
                        </a:cubicBezTo>
                        <a:lnTo>
                          <a:pt x="5116" y="118958"/>
                        </a:lnTo>
                        <a:cubicBezTo>
                          <a:pt x="3837" y="118958"/>
                          <a:pt x="2558" y="120237"/>
                          <a:pt x="3837" y="121516"/>
                        </a:cubicBezTo>
                        <a:lnTo>
                          <a:pt x="3837" y="122795"/>
                        </a:lnTo>
                        <a:cubicBezTo>
                          <a:pt x="3837" y="124074"/>
                          <a:pt x="5116" y="124074"/>
                          <a:pt x="6396" y="124074"/>
                        </a:cubicBezTo>
                        <a:lnTo>
                          <a:pt x="17907" y="120237"/>
                        </a:lnTo>
                        <a:cubicBezTo>
                          <a:pt x="19187" y="122795"/>
                          <a:pt x="19187" y="125353"/>
                          <a:pt x="20466" y="126632"/>
                        </a:cubicBezTo>
                        <a:lnTo>
                          <a:pt x="10233" y="131749"/>
                        </a:lnTo>
                        <a:cubicBezTo>
                          <a:pt x="8953" y="133028"/>
                          <a:pt x="8953" y="134307"/>
                          <a:pt x="8953" y="135586"/>
                        </a:cubicBezTo>
                        <a:lnTo>
                          <a:pt x="8953" y="136865"/>
                        </a:lnTo>
                        <a:cubicBezTo>
                          <a:pt x="8953" y="138144"/>
                          <a:pt x="11512" y="138144"/>
                          <a:pt x="12791" y="138144"/>
                        </a:cubicBezTo>
                        <a:lnTo>
                          <a:pt x="23024" y="133028"/>
                        </a:lnTo>
                        <a:cubicBezTo>
                          <a:pt x="24303" y="135586"/>
                          <a:pt x="25582" y="136865"/>
                          <a:pt x="26861" y="139423"/>
                        </a:cubicBezTo>
                        <a:lnTo>
                          <a:pt x="17907" y="145819"/>
                        </a:lnTo>
                        <a:cubicBezTo>
                          <a:pt x="16628" y="147098"/>
                          <a:pt x="16628" y="148377"/>
                          <a:pt x="17907" y="149656"/>
                        </a:cubicBezTo>
                        <a:lnTo>
                          <a:pt x="19187" y="150935"/>
                        </a:lnTo>
                        <a:cubicBezTo>
                          <a:pt x="20466" y="152214"/>
                          <a:pt x="21744" y="152214"/>
                          <a:pt x="23024" y="150935"/>
                        </a:cubicBezTo>
                        <a:lnTo>
                          <a:pt x="31978" y="143261"/>
                        </a:lnTo>
                        <a:cubicBezTo>
                          <a:pt x="33257" y="144540"/>
                          <a:pt x="35815" y="147098"/>
                          <a:pt x="37094" y="148377"/>
                        </a:cubicBezTo>
                        <a:lnTo>
                          <a:pt x="29419" y="157331"/>
                        </a:lnTo>
                        <a:cubicBezTo>
                          <a:pt x="28140" y="158610"/>
                          <a:pt x="28140" y="159889"/>
                          <a:pt x="29419" y="161168"/>
                        </a:cubicBezTo>
                        <a:lnTo>
                          <a:pt x="30698" y="162447"/>
                        </a:lnTo>
                        <a:cubicBezTo>
                          <a:pt x="31978" y="163727"/>
                          <a:pt x="33257" y="163727"/>
                          <a:pt x="34535" y="162447"/>
                        </a:cubicBezTo>
                        <a:lnTo>
                          <a:pt x="42211" y="153494"/>
                        </a:lnTo>
                        <a:cubicBezTo>
                          <a:pt x="43489" y="154773"/>
                          <a:pt x="46048" y="156052"/>
                          <a:pt x="48606" y="157331"/>
                        </a:cubicBezTo>
                        <a:lnTo>
                          <a:pt x="42211" y="167564"/>
                        </a:lnTo>
                        <a:cubicBezTo>
                          <a:pt x="40931" y="168843"/>
                          <a:pt x="42211" y="170122"/>
                          <a:pt x="43489" y="171401"/>
                        </a:cubicBezTo>
                        <a:lnTo>
                          <a:pt x="44769" y="172680"/>
                        </a:lnTo>
                        <a:cubicBezTo>
                          <a:pt x="46048" y="172680"/>
                          <a:pt x="47327" y="172680"/>
                          <a:pt x="48606" y="171401"/>
                        </a:cubicBezTo>
                        <a:lnTo>
                          <a:pt x="55002" y="161168"/>
                        </a:lnTo>
                        <a:cubicBezTo>
                          <a:pt x="57560" y="162447"/>
                          <a:pt x="58839" y="163727"/>
                          <a:pt x="61397" y="165006"/>
                        </a:cubicBezTo>
                        <a:lnTo>
                          <a:pt x="57560" y="175238"/>
                        </a:lnTo>
                        <a:cubicBezTo>
                          <a:pt x="57560" y="176518"/>
                          <a:pt x="57560" y="177797"/>
                          <a:pt x="58839" y="177797"/>
                        </a:cubicBezTo>
                        <a:lnTo>
                          <a:pt x="60118" y="177797"/>
                        </a:lnTo>
                        <a:cubicBezTo>
                          <a:pt x="61397" y="177797"/>
                          <a:pt x="62676" y="177797"/>
                          <a:pt x="62676" y="176518"/>
                        </a:cubicBezTo>
                        <a:lnTo>
                          <a:pt x="66513" y="166285"/>
                        </a:lnTo>
                        <a:cubicBezTo>
                          <a:pt x="69072" y="167564"/>
                          <a:pt x="71630" y="167564"/>
                          <a:pt x="74188" y="168843"/>
                        </a:cubicBezTo>
                        <a:lnTo>
                          <a:pt x="71630" y="180355"/>
                        </a:lnTo>
                        <a:cubicBezTo>
                          <a:pt x="71630" y="181634"/>
                          <a:pt x="71630" y="182913"/>
                          <a:pt x="72909" y="182913"/>
                        </a:cubicBezTo>
                        <a:lnTo>
                          <a:pt x="74188" y="182913"/>
                        </a:lnTo>
                        <a:cubicBezTo>
                          <a:pt x="75467" y="182913"/>
                          <a:pt x="76747" y="182913"/>
                          <a:pt x="76747" y="181634"/>
                        </a:cubicBezTo>
                        <a:lnTo>
                          <a:pt x="79304" y="170122"/>
                        </a:lnTo>
                        <a:cubicBezTo>
                          <a:pt x="81863" y="170122"/>
                          <a:pt x="84421" y="171401"/>
                          <a:pt x="86980" y="171401"/>
                        </a:cubicBezTo>
                        <a:lnTo>
                          <a:pt x="86980" y="182913"/>
                        </a:lnTo>
                        <a:cubicBezTo>
                          <a:pt x="86980" y="184192"/>
                          <a:pt x="88258" y="185471"/>
                          <a:pt x="89538" y="185471"/>
                        </a:cubicBezTo>
                        <a:lnTo>
                          <a:pt x="90817" y="185471"/>
                        </a:lnTo>
                        <a:cubicBezTo>
                          <a:pt x="92096" y="185471"/>
                          <a:pt x="93375" y="184192"/>
                          <a:pt x="93375" y="182913"/>
                        </a:cubicBezTo>
                        <a:lnTo>
                          <a:pt x="93375" y="171401"/>
                        </a:lnTo>
                        <a:cubicBezTo>
                          <a:pt x="95934" y="171401"/>
                          <a:pt x="98491" y="171401"/>
                          <a:pt x="101049" y="171401"/>
                        </a:cubicBezTo>
                        <a:lnTo>
                          <a:pt x="102329" y="182913"/>
                        </a:lnTo>
                        <a:cubicBezTo>
                          <a:pt x="102329" y="184192"/>
                          <a:pt x="103608" y="185471"/>
                          <a:pt x="104887" y="185471"/>
                        </a:cubicBezTo>
                        <a:lnTo>
                          <a:pt x="106166" y="185471"/>
                        </a:lnTo>
                        <a:cubicBezTo>
                          <a:pt x="107445" y="185471"/>
                          <a:pt x="108725" y="184192"/>
                          <a:pt x="108725" y="182913"/>
                        </a:cubicBezTo>
                        <a:lnTo>
                          <a:pt x="107445" y="171401"/>
                        </a:lnTo>
                        <a:cubicBezTo>
                          <a:pt x="110003" y="171401"/>
                          <a:pt x="112562" y="170122"/>
                          <a:pt x="115120" y="170122"/>
                        </a:cubicBezTo>
                        <a:lnTo>
                          <a:pt x="118957" y="180355"/>
                        </a:lnTo>
                        <a:cubicBezTo>
                          <a:pt x="118957" y="181634"/>
                          <a:pt x="120236" y="182913"/>
                          <a:pt x="121516" y="181634"/>
                        </a:cubicBezTo>
                        <a:lnTo>
                          <a:pt x="122795" y="181634"/>
                        </a:lnTo>
                        <a:cubicBezTo>
                          <a:pt x="124073" y="181634"/>
                          <a:pt x="124073" y="180355"/>
                          <a:pt x="124073" y="179076"/>
                        </a:cubicBezTo>
                        <a:lnTo>
                          <a:pt x="120236" y="168843"/>
                        </a:lnTo>
                        <a:cubicBezTo>
                          <a:pt x="122795" y="167564"/>
                          <a:pt x="125353" y="167564"/>
                          <a:pt x="126632" y="166285"/>
                        </a:cubicBezTo>
                        <a:lnTo>
                          <a:pt x="131749" y="176518"/>
                        </a:lnTo>
                        <a:cubicBezTo>
                          <a:pt x="131749" y="177797"/>
                          <a:pt x="134307" y="177797"/>
                          <a:pt x="135586" y="177797"/>
                        </a:cubicBezTo>
                        <a:lnTo>
                          <a:pt x="136865" y="177797"/>
                        </a:lnTo>
                        <a:cubicBezTo>
                          <a:pt x="138144" y="176518"/>
                          <a:pt x="138144" y="175238"/>
                          <a:pt x="138144" y="173959"/>
                        </a:cubicBezTo>
                        <a:lnTo>
                          <a:pt x="133027" y="163727"/>
                        </a:lnTo>
                        <a:cubicBezTo>
                          <a:pt x="135586" y="162447"/>
                          <a:pt x="136865" y="161168"/>
                          <a:pt x="139423" y="159889"/>
                        </a:cubicBezTo>
                        <a:lnTo>
                          <a:pt x="145818" y="168843"/>
                        </a:lnTo>
                        <a:cubicBezTo>
                          <a:pt x="147098" y="170122"/>
                          <a:pt x="148377" y="170122"/>
                          <a:pt x="149656" y="168843"/>
                        </a:cubicBezTo>
                        <a:lnTo>
                          <a:pt x="150935" y="167564"/>
                        </a:lnTo>
                        <a:cubicBezTo>
                          <a:pt x="152214" y="166285"/>
                          <a:pt x="152214" y="165006"/>
                          <a:pt x="150935" y="163727"/>
                        </a:cubicBezTo>
                        <a:lnTo>
                          <a:pt x="144540" y="154773"/>
                        </a:lnTo>
                        <a:cubicBezTo>
                          <a:pt x="145818" y="153494"/>
                          <a:pt x="148377" y="150935"/>
                          <a:pt x="149656" y="149656"/>
                        </a:cubicBezTo>
                        <a:lnTo>
                          <a:pt x="158610" y="157331"/>
                        </a:lnTo>
                        <a:cubicBezTo>
                          <a:pt x="159889" y="158610"/>
                          <a:pt x="161168" y="158610"/>
                          <a:pt x="162447" y="157331"/>
                        </a:cubicBezTo>
                        <a:lnTo>
                          <a:pt x="163726" y="156052"/>
                        </a:lnTo>
                        <a:cubicBezTo>
                          <a:pt x="165005" y="154773"/>
                          <a:pt x="165005" y="153494"/>
                          <a:pt x="163726" y="152214"/>
                        </a:cubicBezTo>
                        <a:lnTo>
                          <a:pt x="154772" y="144540"/>
                        </a:lnTo>
                        <a:cubicBezTo>
                          <a:pt x="156051" y="143261"/>
                          <a:pt x="157331" y="140702"/>
                          <a:pt x="159889" y="138144"/>
                        </a:cubicBezTo>
                        <a:lnTo>
                          <a:pt x="170122" y="144540"/>
                        </a:lnTo>
                        <a:cubicBezTo>
                          <a:pt x="171401" y="145819"/>
                          <a:pt x="172680" y="144540"/>
                          <a:pt x="173959" y="143261"/>
                        </a:cubicBezTo>
                        <a:lnTo>
                          <a:pt x="175238" y="141981"/>
                        </a:lnTo>
                        <a:cubicBezTo>
                          <a:pt x="175238" y="140702"/>
                          <a:pt x="175238" y="139423"/>
                          <a:pt x="173959" y="138144"/>
                        </a:cubicBezTo>
                        <a:lnTo>
                          <a:pt x="163726" y="131749"/>
                        </a:lnTo>
                        <a:cubicBezTo>
                          <a:pt x="165005" y="129190"/>
                          <a:pt x="166285" y="127911"/>
                          <a:pt x="167564" y="125353"/>
                        </a:cubicBezTo>
                        <a:lnTo>
                          <a:pt x="177796" y="129190"/>
                        </a:lnTo>
                        <a:cubicBezTo>
                          <a:pt x="179076" y="129190"/>
                          <a:pt x="180355" y="129190"/>
                          <a:pt x="180355" y="127911"/>
                        </a:cubicBezTo>
                        <a:lnTo>
                          <a:pt x="180355" y="126632"/>
                        </a:lnTo>
                        <a:cubicBezTo>
                          <a:pt x="180355" y="125353"/>
                          <a:pt x="180355" y="124074"/>
                          <a:pt x="179076" y="124074"/>
                        </a:cubicBezTo>
                        <a:lnTo>
                          <a:pt x="168842" y="120237"/>
                        </a:lnTo>
                        <a:cubicBezTo>
                          <a:pt x="170122" y="117678"/>
                          <a:pt x="170122" y="115120"/>
                          <a:pt x="171401" y="112562"/>
                        </a:cubicBezTo>
                        <a:lnTo>
                          <a:pt x="182913" y="115120"/>
                        </a:lnTo>
                        <a:cubicBezTo>
                          <a:pt x="184192" y="115120"/>
                          <a:pt x="185471" y="113841"/>
                          <a:pt x="185471" y="113841"/>
                        </a:cubicBezTo>
                        <a:lnTo>
                          <a:pt x="185471" y="112562"/>
                        </a:lnTo>
                        <a:cubicBezTo>
                          <a:pt x="185471" y="111283"/>
                          <a:pt x="185471" y="110004"/>
                          <a:pt x="184192" y="110004"/>
                        </a:cubicBezTo>
                        <a:lnTo>
                          <a:pt x="172680" y="107445"/>
                        </a:lnTo>
                        <a:cubicBezTo>
                          <a:pt x="172680" y="104887"/>
                          <a:pt x="173959" y="102329"/>
                          <a:pt x="173959" y="99771"/>
                        </a:cubicBezTo>
                        <a:lnTo>
                          <a:pt x="185471" y="99771"/>
                        </a:lnTo>
                        <a:cubicBezTo>
                          <a:pt x="186750" y="99771"/>
                          <a:pt x="188029" y="98492"/>
                          <a:pt x="188029" y="97213"/>
                        </a:cubicBezTo>
                        <a:lnTo>
                          <a:pt x="188029" y="95934"/>
                        </a:lnTo>
                        <a:cubicBezTo>
                          <a:pt x="185471" y="94654"/>
                          <a:pt x="184192" y="93375"/>
                          <a:pt x="182913" y="93375"/>
                        </a:cubicBezTo>
                        <a:close/>
                        <a:moveTo>
                          <a:pt x="62676" y="40932"/>
                        </a:moveTo>
                        <a:cubicBezTo>
                          <a:pt x="80584" y="29420"/>
                          <a:pt x="103608" y="28140"/>
                          <a:pt x="122795" y="38373"/>
                        </a:cubicBezTo>
                        <a:cubicBezTo>
                          <a:pt x="125353" y="39652"/>
                          <a:pt x="126632" y="43490"/>
                          <a:pt x="124073" y="46048"/>
                        </a:cubicBezTo>
                        <a:lnTo>
                          <a:pt x="103608" y="69072"/>
                        </a:lnTo>
                        <a:cubicBezTo>
                          <a:pt x="97212" y="66514"/>
                          <a:pt x="90817" y="67793"/>
                          <a:pt x="85700" y="70351"/>
                        </a:cubicBezTo>
                        <a:lnTo>
                          <a:pt x="62676" y="49885"/>
                        </a:lnTo>
                        <a:cubicBezTo>
                          <a:pt x="58839" y="46048"/>
                          <a:pt x="58839" y="42211"/>
                          <a:pt x="62676" y="40932"/>
                        </a:cubicBezTo>
                        <a:close/>
                        <a:moveTo>
                          <a:pt x="103608" y="101050"/>
                        </a:moveTo>
                        <a:cubicBezTo>
                          <a:pt x="99771" y="104887"/>
                          <a:pt x="93375" y="106166"/>
                          <a:pt x="88258" y="102329"/>
                        </a:cubicBezTo>
                        <a:cubicBezTo>
                          <a:pt x="84421" y="98492"/>
                          <a:pt x="83142" y="92096"/>
                          <a:pt x="86980" y="86980"/>
                        </a:cubicBezTo>
                        <a:cubicBezTo>
                          <a:pt x="90817" y="81863"/>
                          <a:pt x="97212" y="81863"/>
                          <a:pt x="102329" y="85701"/>
                        </a:cubicBezTo>
                        <a:cubicBezTo>
                          <a:pt x="107445" y="89538"/>
                          <a:pt x="107445" y="95934"/>
                          <a:pt x="103608" y="101050"/>
                        </a:cubicBezTo>
                        <a:close/>
                        <a:moveTo>
                          <a:pt x="51165" y="127911"/>
                        </a:moveTo>
                        <a:cubicBezTo>
                          <a:pt x="48606" y="130470"/>
                          <a:pt x="44769" y="130470"/>
                          <a:pt x="42211" y="126632"/>
                        </a:cubicBezTo>
                        <a:cubicBezTo>
                          <a:pt x="30698" y="108725"/>
                          <a:pt x="29419" y="84421"/>
                          <a:pt x="39652" y="65235"/>
                        </a:cubicBezTo>
                        <a:cubicBezTo>
                          <a:pt x="40931" y="62676"/>
                          <a:pt x="44769" y="61397"/>
                          <a:pt x="47327" y="63956"/>
                        </a:cubicBezTo>
                        <a:lnTo>
                          <a:pt x="70351" y="84421"/>
                        </a:lnTo>
                        <a:cubicBezTo>
                          <a:pt x="67793" y="90817"/>
                          <a:pt x="69072" y="97213"/>
                          <a:pt x="71630" y="103608"/>
                        </a:cubicBezTo>
                        <a:lnTo>
                          <a:pt x="51165" y="127911"/>
                        </a:lnTo>
                        <a:close/>
                        <a:moveTo>
                          <a:pt x="129190" y="145819"/>
                        </a:moveTo>
                        <a:cubicBezTo>
                          <a:pt x="111282" y="157331"/>
                          <a:pt x="86980" y="158610"/>
                          <a:pt x="67793" y="149656"/>
                        </a:cubicBezTo>
                        <a:cubicBezTo>
                          <a:pt x="63956" y="148377"/>
                          <a:pt x="63956" y="144540"/>
                          <a:pt x="66513" y="141981"/>
                        </a:cubicBezTo>
                        <a:lnTo>
                          <a:pt x="86980" y="118958"/>
                        </a:lnTo>
                        <a:cubicBezTo>
                          <a:pt x="93375" y="121516"/>
                          <a:pt x="99771" y="120237"/>
                          <a:pt x="106166" y="117678"/>
                        </a:cubicBezTo>
                        <a:lnTo>
                          <a:pt x="129190" y="138144"/>
                        </a:lnTo>
                        <a:cubicBezTo>
                          <a:pt x="131749" y="140702"/>
                          <a:pt x="131749" y="144540"/>
                          <a:pt x="129190" y="145819"/>
                        </a:cubicBezTo>
                        <a:close/>
                        <a:moveTo>
                          <a:pt x="150935" y="120237"/>
                        </a:moveTo>
                        <a:cubicBezTo>
                          <a:pt x="149656" y="124074"/>
                          <a:pt x="145818" y="124074"/>
                          <a:pt x="143260" y="121516"/>
                        </a:cubicBezTo>
                        <a:lnTo>
                          <a:pt x="120236" y="101050"/>
                        </a:lnTo>
                        <a:cubicBezTo>
                          <a:pt x="121516" y="94654"/>
                          <a:pt x="121516" y="88259"/>
                          <a:pt x="118957" y="83142"/>
                        </a:cubicBezTo>
                        <a:lnTo>
                          <a:pt x="139423" y="60118"/>
                        </a:lnTo>
                        <a:cubicBezTo>
                          <a:pt x="141981" y="57560"/>
                          <a:pt x="145818" y="57560"/>
                          <a:pt x="148377" y="61397"/>
                        </a:cubicBezTo>
                        <a:cubicBezTo>
                          <a:pt x="159889" y="78026"/>
                          <a:pt x="161168" y="101050"/>
                          <a:pt x="150935" y="12023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39E0B7CF-1132-4A75-916F-6C33F290188A}"/>
                      </a:ext>
                    </a:extLst>
                  </p:cNvPr>
                  <p:cNvSpPr/>
                  <p:nvPr/>
                </p:nvSpPr>
                <p:spPr>
                  <a:xfrm>
                    <a:off x="6919749" y="2561761"/>
                    <a:ext cx="177796" cy="179075"/>
                  </a:xfrm>
                  <a:custGeom>
                    <a:avLst/>
                    <a:gdLst>
                      <a:gd name="connsiteX0" fmla="*/ 172680 w 177796"/>
                      <a:gd name="connsiteY0" fmla="*/ 94655 h 179075"/>
                      <a:gd name="connsiteX1" fmla="*/ 177796 w 177796"/>
                      <a:gd name="connsiteY1" fmla="*/ 89538 h 179075"/>
                      <a:gd name="connsiteX2" fmla="*/ 172680 w 177796"/>
                      <a:gd name="connsiteY2" fmla="*/ 84422 h 179075"/>
                      <a:gd name="connsiteX3" fmla="*/ 166285 w 177796"/>
                      <a:gd name="connsiteY3" fmla="*/ 84422 h 179075"/>
                      <a:gd name="connsiteX4" fmla="*/ 165005 w 177796"/>
                      <a:gd name="connsiteY4" fmla="*/ 72909 h 179075"/>
                      <a:gd name="connsiteX5" fmla="*/ 171401 w 177796"/>
                      <a:gd name="connsiteY5" fmla="*/ 71630 h 179075"/>
                      <a:gd name="connsiteX6" fmla="*/ 175238 w 177796"/>
                      <a:gd name="connsiteY6" fmla="*/ 66514 h 179075"/>
                      <a:gd name="connsiteX7" fmla="*/ 170122 w 177796"/>
                      <a:gd name="connsiteY7" fmla="*/ 62677 h 179075"/>
                      <a:gd name="connsiteX8" fmla="*/ 163726 w 177796"/>
                      <a:gd name="connsiteY8" fmla="*/ 63956 h 179075"/>
                      <a:gd name="connsiteX9" fmla="*/ 159889 w 177796"/>
                      <a:gd name="connsiteY9" fmla="*/ 53723 h 179075"/>
                      <a:gd name="connsiteX10" fmla="*/ 165005 w 177796"/>
                      <a:gd name="connsiteY10" fmla="*/ 51165 h 179075"/>
                      <a:gd name="connsiteX11" fmla="*/ 166285 w 177796"/>
                      <a:gd name="connsiteY11" fmla="*/ 44769 h 179075"/>
                      <a:gd name="connsiteX12" fmla="*/ 159889 w 177796"/>
                      <a:gd name="connsiteY12" fmla="*/ 43490 h 179075"/>
                      <a:gd name="connsiteX13" fmla="*/ 154772 w 177796"/>
                      <a:gd name="connsiteY13" fmla="*/ 46048 h 179075"/>
                      <a:gd name="connsiteX14" fmla="*/ 148377 w 177796"/>
                      <a:gd name="connsiteY14" fmla="*/ 37094 h 179075"/>
                      <a:gd name="connsiteX15" fmla="*/ 152214 w 177796"/>
                      <a:gd name="connsiteY15" fmla="*/ 33257 h 179075"/>
                      <a:gd name="connsiteX16" fmla="*/ 152214 w 177796"/>
                      <a:gd name="connsiteY16" fmla="*/ 26861 h 179075"/>
                      <a:gd name="connsiteX17" fmla="*/ 145818 w 177796"/>
                      <a:gd name="connsiteY17" fmla="*/ 26861 h 179075"/>
                      <a:gd name="connsiteX18" fmla="*/ 141981 w 177796"/>
                      <a:gd name="connsiteY18" fmla="*/ 30699 h 179075"/>
                      <a:gd name="connsiteX19" fmla="*/ 133027 w 177796"/>
                      <a:gd name="connsiteY19" fmla="*/ 24303 h 179075"/>
                      <a:gd name="connsiteX20" fmla="*/ 136865 w 177796"/>
                      <a:gd name="connsiteY20" fmla="*/ 19187 h 179075"/>
                      <a:gd name="connsiteX21" fmla="*/ 135586 w 177796"/>
                      <a:gd name="connsiteY21" fmla="*/ 12791 h 179075"/>
                      <a:gd name="connsiteX22" fmla="*/ 129190 w 177796"/>
                      <a:gd name="connsiteY22" fmla="*/ 14070 h 179075"/>
                      <a:gd name="connsiteX23" fmla="*/ 125353 w 177796"/>
                      <a:gd name="connsiteY23" fmla="*/ 19187 h 179075"/>
                      <a:gd name="connsiteX24" fmla="*/ 115120 w 177796"/>
                      <a:gd name="connsiteY24" fmla="*/ 15349 h 179075"/>
                      <a:gd name="connsiteX25" fmla="*/ 116399 w 177796"/>
                      <a:gd name="connsiteY25" fmla="*/ 8954 h 179075"/>
                      <a:gd name="connsiteX26" fmla="*/ 112562 w 177796"/>
                      <a:gd name="connsiteY26" fmla="*/ 2558 h 179075"/>
                      <a:gd name="connsiteX27" fmla="*/ 106166 w 177796"/>
                      <a:gd name="connsiteY27" fmla="*/ 6396 h 179075"/>
                      <a:gd name="connsiteX28" fmla="*/ 104887 w 177796"/>
                      <a:gd name="connsiteY28" fmla="*/ 12791 h 179075"/>
                      <a:gd name="connsiteX29" fmla="*/ 94654 w 177796"/>
                      <a:gd name="connsiteY29" fmla="*/ 11512 h 179075"/>
                      <a:gd name="connsiteX30" fmla="*/ 94654 w 177796"/>
                      <a:gd name="connsiteY30" fmla="*/ 5117 h 179075"/>
                      <a:gd name="connsiteX31" fmla="*/ 89538 w 177796"/>
                      <a:gd name="connsiteY31" fmla="*/ 0 h 179075"/>
                      <a:gd name="connsiteX32" fmla="*/ 89538 w 177796"/>
                      <a:gd name="connsiteY32" fmla="*/ 0 h 179075"/>
                      <a:gd name="connsiteX33" fmla="*/ 84421 w 177796"/>
                      <a:gd name="connsiteY33" fmla="*/ 5117 h 179075"/>
                      <a:gd name="connsiteX34" fmla="*/ 84421 w 177796"/>
                      <a:gd name="connsiteY34" fmla="*/ 11512 h 179075"/>
                      <a:gd name="connsiteX35" fmla="*/ 74188 w 177796"/>
                      <a:gd name="connsiteY35" fmla="*/ 12791 h 179075"/>
                      <a:gd name="connsiteX36" fmla="*/ 72909 w 177796"/>
                      <a:gd name="connsiteY36" fmla="*/ 6396 h 179075"/>
                      <a:gd name="connsiteX37" fmla="*/ 67793 w 177796"/>
                      <a:gd name="connsiteY37" fmla="*/ 2558 h 179075"/>
                      <a:gd name="connsiteX38" fmla="*/ 63956 w 177796"/>
                      <a:gd name="connsiteY38" fmla="*/ 7675 h 179075"/>
                      <a:gd name="connsiteX39" fmla="*/ 65234 w 177796"/>
                      <a:gd name="connsiteY39" fmla="*/ 14070 h 179075"/>
                      <a:gd name="connsiteX40" fmla="*/ 55002 w 177796"/>
                      <a:gd name="connsiteY40" fmla="*/ 17908 h 179075"/>
                      <a:gd name="connsiteX41" fmla="*/ 52443 w 177796"/>
                      <a:gd name="connsiteY41" fmla="*/ 11512 h 179075"/>
                      <a:gd name="connsiteX42" fmla="*/ 46048 w 177796"/>
                      <a:gd name="connsiteY42" fmla="*/ 8954 h 179075"/>
                      <a:gd name="connsiteX43" fmla="*/ 43489 w 177796"/>
                      <a:gd name="connsiteY43" fmla="*/ 12791 h 179075"/>
                      <a:gd name="connsiteX44" fmla="*/ 43489 w 177796"/>
                      <a:gd name="connsiteY44" fmla="*/ 15349 h 179075"/>
                      <a:gd name="connsiteX45" fmla="*/ 47327 w 177796"/>
                      <a:gd name="connsiteY45" fmla="*/ 20466 h 179075"/>
                      <a:gd name="connsiteX46" fmla="*/ 38373 w 177796"/>
                      <a:gd name="connsiteY46" fmla="*/ 26861 h 179075"/>
                      <a:gd name="connsiteX47" fmla="*/ 33257 w 177796"/>
                      <a:gd name="connsiteY47" fmla="*/ 21745 h 179075"/>
                      <a:gd name="connsiteX48" fmla="*/ 26861 w 177796"/>
                      <a:gd name="connsiteY48" fmla="*/ 21745 h 179075"/>
                      <a:gd name="connsiteX49" fmla="*/ 26861 w 177796"/>
                      <a:gd name="connsiteY49" fmla="*/ 28140 h 179075"/>
                      <a:gd name="connsiteX50" fmla="*/ 30698 w 177796"/>
                      <a:gd name="connsiteY50" fmla="*/ 33257 h 179075"/>
                      <a:gd name="connsiteX51" fmla="*/ 24303 w 177796"/>
                      <a:gd name="connsiteY51" fmla="*/ 42211 h 179075"/>
                      <a:gd name="connsiteX52" fmla="*/ 19187 w 177796"/>
                      <a:gd name="connsiteY52" fmla="*/ 38373 h 179075"/>
                      <a:gd name="connsiteX53" fmla="*/ 12791 w 177796"/>
                      <a:gd name="connsiteY53" fmla="*/ 39653 h 179075"/>
                      <a:gd name="connsiteX54" fmla="*/ 14070 w 177796"/>
                      <a:gd name="connsiteY54" fmla="*/ 46048 h 179075"/>
                      <a:gd name="connsiteX55" fmla="*/ 19187 w 177796"/>
                      <a:gd name="connsiteY55" fmla="*/ 49886 h 179075"/>
                      <a:gd name="connsiteX56" fmla="*/ 15349 w 177796"/>
                      <a:gd name="connsiteY56" fmla="*/ 60118 h 179075"/>
                      <a:gd name="connsiteX57" fmla="*/ 8953 w 177796"/>
                      <a:gd name="connsiteY57" fmla="*/ 58839 h 179075"/>
                      <a:gd name="connsiteX58" fmla="*/ 2558 w 177796"/>
                      <a:gd name="connsiteY58" fmla="*/ 62677 h 179075"/>
                      <a:gd name="connsiteX59" fmla="*/ 6396 w 177796"/>
                      <a:gd name="connsiteY59" fmla="*/ 69072 h 179075"/>
                      <a:gd name="connsiteX60" fmla="*/ 12791 w 177796"/>
                      <a:gd name="connsiteY60" fmla="*/ 70351 h 179075"/>
                      <a:gd name="connsiteX61" fmla="*/ 11512 w 177796"/>
                      <a:gd name="connsiteY61" fmla="*/ 81863 h 179075"/>
                      <a:gd name="connsiteX62" fmla="*/ 5116 w 177796"/>
                      <a:gd name="connsiteY62" fmla="*/ 81863 h 179075"/>
                      <a:gd name="connsiteX63" fmla="*/ 0 w 177796"/>
                      <a:gd name="connsiteY63" fmla="*/ 86980 h 179075"/>
                      <a:gd name="connsiteX64" fmla="*/ 5116 w 177796"/>
                      <a:gd name="connsiteY64" fmla="*/ 92096 h 179075"/>
                      <a:gd name="connsiteX65" fmla="*/ 11512 w 177796"/>
                      <a:gd name="connsiteY65" fmla="*/ 92096 h 179075"/>
                      <a:gd name="connsiteX66" fmla="*/ 12791 w 177796"/>
                      <a:gd name="connsiteY66" fmla="*/ 103608 h 179075"/>
                      <a:gd name="connsiteX67" fmla="*/ 6396 w 177796"/>
                      <a:gd name="connsiteY67" fmla="*/ 104887 h 179075"/>
                      <a:gd name="connsiteX68" fmla="*/ 2558 w 177796"/>
                      <a:gd name="connsiteY68" fmla="*/ 110004 h 179075"/>
                      <a:gd name="connsiteX69" fmla="*/ 7674 w 177796"/>
                      <a:gd name="connsiteY69" fmla="*/ 113841 h 179075"/>
                      <a:gd name="connsiteX70" fmla="*/ 14070 w 177796"/>
                      <a:gd name="connsiteY70" fmla="*/ 112562 h 179075"/>
                      <a:gd name="connsiteX71" fmla="*/ 17907 w 177796"/>
                      <a:gd name="connsiteY71" fmla="*/ 122795 h 179075"/>
                      <a:gd name="connsiteX72" fmla="*/ 12791 w 177796"/>
                      <a:gd name="connsiteY72" fmla="*/ 125353 h 179075"/>
                      <a:gd name="connsiteX73" fmla="*/ 10233 w 177796"/>
                      <a:gd name="connsiteY73" fmla="*/ 131749 h 179075"/>
                      <a:gd name="connsiteX74" fmla="*/ 16628 w 177796"/>
                      <a:gd name="connsiteY74" fmla="*/ 134307 h 179075"/>
                      <a:gd name="connsiteX75" fmla="*/ 21744 w 177796"/>
                      <a:gd name="connsiteY75" fmla="*/ 131749 h 179075"/>
                      <a:gd name="connsiteX76" fmla="*/ 28140 w 177796"/>
                      <a:gd name="connsiteY76" fmla="*/ 140702 h 179075"/>
                      <a:gd name="connsiteX77" fmla="*/ 24303 w 177796"/>
                      <a:gd name="connsiteY77" fmla="*/ 144540 h 179075"/>
                      <a:gd name="connsiteX78" fmla="*/ 24303 w 177796"/>
                      <a:gd name="connsiteY78" fmla="*/ 150935 h 179075"/>
                      <a:gd name="connsiteX79" fmla="*/ 30698 w 177796"/>
                      <a:gd name="connsiteY79" fmla="*/ 150935 h 179075"/>
                      <a:gd name="connsiteX80" fmla="*/ 34535 w 177796"/>
                      <a:gd name="connsiteY80" fmla="*/ 147098 h 179075"/>
                      <a:gd name="connsiteX81" fmla="*/ 43489 w 177796"/>
                      <a:gd name="connsiteY81" fmla="*/ 154773 h 179075"/>
                      <a:gd name="connsiteX82" fmla="*/ 40931 w 177796"/>
                      <a:gd name="connsiteY82" fmla="*/ 159889 h 179075"/>
                      <a:gd name="connsiteX83" fmla="*/ 42211 w 177796"/>
                      <a:gd name="connsiteY83" fmla="*/ 166285 h 179075"/>
                      <a:gd name="connsiteX84" fmla="*/ 48606 w 177796"/>
                      <a:gd name="connsiteY84" fmla="*/ 165006 h 179075"/>
                      <a:gd name="connsiteX85" fmla="*/ 51165 w 177796"/>
                      <a:gd name="connsiteY85" fmla="*/ 159889 h 179075"/>
                      <a:gd name="connsiteX86" fmla="*/ 61397 w 177796"/>
                      <a:gd name="connsiteY86" fmla="*/ 165006 h 179075"/>
                      <a:gd name="connsiteX87" fmla="*/ 60118 w 177796"/>
                      <a:gd name="connsiteY87" fmla="*/ 170122 h 179075"/>
                      <a:gd name="connsiteX88" fmla="*/ 63956 w 177796"/>
                      <a:gd name="connsiteY88" fmla="*/ 176518 h 179075"/>
                      <a:gd name="connsiteX89" fmla="*/ 70351 w 177796"/>
                      <a:gd name="connsiteY89" fmla="*/ 172680 h 179075"/>
                      <a:gd name="connsiteX90" fmla="*/ 71630 w 177796"/>
                      <a:gd name="connsiteY90" fmla="*/ 167564 h 179075"/>
                      <a:gd name="connsiteX91" fmla="*/ 81863 w 177796"/>
                      <a:gd name="connsiteY91" fmla="*/ 168843 h 179075"/>
                      <a:gd name="connsiteX92" fmla="*/ 81863 w 177796"/>
                      <a:gd name="connsiteY92" fmla="*/ 173959 h 179075"/>
                      <a:gd name="connsiteX93" fmla="*/ 86980 w 177796"/>
                      <a:gd name="connsiteY93" fmla="*/ 179076 h 179075"/>
                      <a:gd name="connsiteX94" fmla="*/ 92096 w 177796"/>
                      <a:gd name="connsiteY94" fmla="*/ 173959 h 179075"/>
                      <a:gd name="connsiteX95" fmla="*/ 92096 w 177796"/>
                      <a:gd name="connsiteY95" fmla="*/ 168843 h 179075"/>
                      <a:gd name="connsiteX96" fmla="*/ 103608 w 177796"/>
                      <a:gd name="connsiteY96" fmla="*/ 167564 h 179075"/>
                      <a:gd name="connsiteX97" fmla="*/ 104887 w 177796"/>
                      <a:gd name="connsiteY97" fmla="*/ 172680 h 179075"/>
                      <a:gd name="connsiteX98" fmla="*/ 111282 w 177796"/>
                      <a:gd name="connsiteY98" fmla="*/ 176518 h 179075"/>
                      <a:gd name="connsiteX99" fmla="*/ 115120 w 177796"/>
                      <a:gd name="connsiteY99" fmla="*/ 170122 h 179075"/>
                      <a:gd name="connsiteX100" fmla="*/ 113841 w 177796"/>
                      <a:gd name="connsiteY100" fmla="*/ 165006 h 179075"/>
                      <a:gd name="connsiteX101" fmla="*/ 124073 w 177796"/>
                      <a:gd name="connsiteY101" fmla="*/ 161168 h 179075"/>
                      <a:gd name="connsiteX102" fmla="*/ 126632 w 177796"/>
                      <a:gd name="connsiteY102" fmla="*/ 166285 h 179075"/>
                      <a:gd name="connsiteX103" fmla="*/ 133027 w 177796"/>
                      <a:gd name="connsiteY103" fmla="*/ 167564 h 179075"/>
                      <a:gd name="connsiteX104" fmla="*/ 135586 w 177796"/>
                      <a:gd name="connsiteY104" fmla="*/ 163727 h 179075"/>
                      <a:gd name="connsiteX105" fmla="*/ 135586 w 177796"/>
                      <a:gd name="connsiteY105" fmla="*/ 161168 h 179075"/>
                      <a:gd name="connsiteX106" fmla="*/ 133027 w 177796"/>
                      <a:gd name="connsiteY106" fmla="*/ 156052 h 179075"/>
                      <a:gd name="connsiteX107" fmla="*/ 141981 w 177796"/>
                      <a:gd name="connsiteY107" fmla="*/ 149656 h 179075"/>
                      <a:gd name="connsiteX108" fmla="*/ 145818 w 177796"/>
                      <a:gd name="connsiteY108" fmla="*/ 153494 h 179075"/>
                      <a:gd name="connsiteX109" fmla="*/ 152214 w 177796"/>
                      <a:gd name="connsiteY109" fmla="*/ 153494 h 179075"/>
                      <a:gd name="connsiteX110" fmla="*/ 152214 w 177796"/>
                      <a:gd name="connsiteY110" fmla="*/ 147098 h 179075"/>
                      <a:gd name="connsiteX111" fmla="*/ 148377 w 177796"/>
                      <a:gd name="connsiteY111" fmla="*/ 143261 h 179075"/>
                      <a:gd name="connsiteX112" fmla="*/ 154772 w 177796"/>
                      <a:gd name="connsiteY112" fmla="*/ 134307 h 179075"/>
                      <a:gd name="connsiteX113" fmla="*/ 159889 w 177796"/>
                      <a:gd name="connsiteY113" fmla="*/ 136865 h 179075"/>
                      <a:gd name="connsiteX114" fmla="*/ 166285 w 177796"/>
                      <a:gd name="connsiteY114" fmla="*/ 135586 h 179075"/>
                      <a:gd name="connsiteX115" fmla="*/ 165005 w 177796"/>
                      <a:gd name="connsiteY115" fmla="*/ 129191 h 179075"/>
                      <a:gd name="connsiteX116" fmla="*/ 159889 w 177796"/>
                      <a:gd name="connsiteY116" fmla="*/ 126632 h 179075"/>
                      <a:gd name="connsiteX117" fmla="*/ 163726 w 177796"/>
                      <a:gd name="connsiteY117" fmla="*/ 116399 h 179075"/>
                      <a:gd name="connsiteX118" fmla="*/ 168842 w 177796"/>
                      <a:gd name="connsiteY118" fmla="*/ 117678 h 179075"/>
                      <a:gd name="connsiteX119" fmla="*/ 173959 w 177796"/>
                      <a:gd name="connsiteY119" fmla="*/ 113841 h 179075"/>
                      <a:gd name="connsiteX120" fmla="*/ 170122 w 177796"/>
                      <a:gd name="connsiteY120" fmla="*/ 107446 h 179075"/>
                      <a:gd name="connsiteX121" fmla="*/ 165005 w 177796"/>
                      <a:gd name="connsiteY121" fmla="*/ 106166 h 179075"/>
                      <a:gd name="connsiteX122" fmla="*/ 166285 w 177796"/>
                      <a:gd name="connsiteY122" fmla="*/ 94655 h 179075"/>
                      <a:gd name="connsiteX123" fmla="*/ 172680 w 177796"/>
                      <a:gd name="connsiteY123" fmla="*/ 94655 h 179075"/>
                      <a:gd name="connsiteX124" fmla="*/ 144540 w 177796"/>
                      <a:gd name="connsiteY124" fmla="*/ 53723 h 179075"/>
                      <a:gd name="connsiteX125" fmla="*/ 141981 w 177796"/>
                      <a:gd name="connsiteY125" fmla="*/ 63956 h 179075"/>
                      <a:gd name="connsiteX126" fmla="*/ 131749 w 177796"/>
                      <a:gd name="connsiteY126" fmla="*/ 61397 h 179075"/>
                      <a:gd name="connsiteX127" fmla="*/ 134307 w 177796"/>
                      <a:gd name="connsiteY127" fmla="*/ 51165 h 179075"/>
                      <a:gd name="connsiteX128" fmla="*/ 144540 w 177796"/>
                      <a:gd name="connsiteY128" fmla="*/ 53723 h 179075"/>
                      <a:gd name="connsiteX129" fmla="*/ 89538 w 177796"/>
                      <a:gd name="connsiteY129" fmla="*/ 17908 h 179075"/>
                      <a:gd name="connsiteX130" fmla="*/ 138144 w 177796"/>
                      <a:gd name="connsiteY130" fmla="*/ 38373 h 179075"/>
                      <a:gd name="connsiteX131" fmla="*/ 136865 w 177796"/>
                      <a:gd name="connsiteY131" fmla="*/ 44769 h 179075"/>
                      <a:gd name="connsiteX132" fmla="*/ 111282 w 177796"/>
                      <a:gd name="connsiteY132" fmla="*/ 60118 h 179075"/>
                      <a:gd name="connsiteX133" fmla="*/ 106166 w 177796"/>
                      <a:gd name="connsiteY133" fmla="*/ 60118 h 179075"/>
                      <a:gd name="connsiteX134" fmla="*/ 94654 w 177796"/>
                      <a:gd name="connsiteY134" fmla="*/ 55002 h 179075"/>
                      <a:gd name="connsiteX135" fmla="*/ 90817 w 177796"/>
                      <a:gd name="connsiteY135" fmla="*/ 51165 h 179075"/>
                      <a:gd name="connsiteX136" fmla="*/ 83142 w 177796"/>
                      <a:gd name="connsiteY136" fmla="*/ 21745 h 179075"/>
                      <a:gd name="connsiteX137" fmla="*/ 89538 w 177796"/>
                      <a:gd name="connsiteY137" fmla="*/ 17908 h 179075"/>
                      <a:gd name="connsiteX138" fmla="*/ 93375 w 177796"/>
                      <a:gd name="connsiteY138" fmla="*/ 99771 h 179075"/>
                      <a:gd name="connsiteX139" fmla="*/ 78026 w 177796"/>
                      <a:gd name="connsiteY139" fmla="*/ 90817 h 179075"/>
                      <a:gd name="connsiteX140" fmla="*/ 86980 w 177796"/>
                      <a:gd name="connsiteY140" fmla="*/ 75468 h 179075"/>
                      <a:gd name="connsiteX141" fmla="*/ 102329 w 177796"/>
                      <a:gd name="connsiteY141" fmla="*/ 84422 h 179075"/>
                      <a:gd name="connsiteX142" fmla="*/ 93375 w 177796"/>
                      <a:gd name="connsiteY142" fmla="*/ 99771 h 179075"/>
                      <a:gd name="connsiteX143" fmla="*/ 74188 w 177796"/>
                      <a:gd name="connsiteY143" fmla="*/ 24303 h 179075"/>
                      <a:gd name="connsiteX144" fmla="*/ 83142 w 177796"/>
                      <a:gd name="connsiteY144" fmla="*/ 29420 h 179075"/>
                      <a:gd name="connsiteX145" fmla="*/ 78026 w 177796"/>
                      <a:gd name="connsiteY145" fmla="*/ 38373 h 179075"/>
                      <a:gd name="connsiteX146" fmla="*/ 69072 w 177796"/>
                      <a:gd name="connsiteY146" fmla="*/ 33257 h 179075"/>
                      <a:gd name="connsiteX147" fmla="*/ 74188 w 177796"/>
                      <a:gd name="connsiteY147" fmla="*/ 24303 h 179075"/>
                      <a:gd name="connsiteX148" fmla="*/ 24303 w 177796"/>
                      <a:gd name="connsiteY148" fmla="*/ 65235 h 179075"/>
                      <a:gd name="connsiteX149" fmla="*/ 57560 w 177796"/>
                      <a:gd name="connsiteY149" fmla="*/ 25582 h 179075"/>
                      <a:gd name="connsiteX150" fmla="*/ 63956 w 177796"/>
                      <a:gd name="connsiteY150" fmla="*/ 28140 h 179075"/>
                      <a:gd name="connsiteX151" fmla="*/ 71630 w 177796"/>
                      <a:gd name="connsiteY151" fmla="*/ 57560 h 179075"/>
                      <a:gd name="connsiteX152" fmla="*/ 70351 w 177796"/>
                      <a:gd name="connsiteY152" fmla="*/ 61397 h 179075"/>
                      <a:gd name="connsiteX153" fmla="*/ 62676 w 177796"/>
                      <a:gd name="connsiteY153" fmla="*/ 70351 h 179075"/>
                      <a:gd name="connsiteX154" fmla="*/ 58839 w 177796"/>
                      <a:gd name="connsiteY154" fmla="*/ 72909 h 179075"/>
                      <a:gd name="connsiteX155" fmla="*/ 29419 w 177796"/>
                      <a:gd name="connsiteY155" fmla="*/ 70351 h 179075"/>
                      <a:gd name="connsiteX156" fmla="*/ 24303 w 177796"/>
                      <a:gd name="connsiteY156" fmla="*/ 65235 h 179075"/>
                      <a:gd name="connsiteX157" fmla="*/ 39652 w 177796"/>
                      <a:gd name="connsiteY157" fmla="*/ 84422 h 179075"/>
                      <a:gd name="connsiteX158" fmla="*/ 31978 w 177796"/>
                      <a:gd name="connsiteY158" fmla="*/ 90817 h 179075"/>
                      <a:gd name="connsiteX159" fmla="*/ 25582 w 177796"/>
                      <a:gd name="connsiteY159" fmla="*/ 83142 h 179075"/>
                      <a:gd name="connsiteX160" fmla="*/ 33257 w 177796"/>
                      <a:gd name="connsiteY160" fmla="*/ 76747 h 179075"/>
                      <a:gd name="connsiteX161" fmla="*/ 39652 w 177796"/>
                      <a:gd name="connsiteY161" fmla="*/ 84422 h 179075"/>
                      <a:gd name="connsiteX162" fmla="*/ 48606 w 177796"/>
                      <a:gd name="connsiteY162" fmla="*/ 143261 h 179075"/>
                      <a:gd name="connsiteX163" fmla="*/ 23024 w 177796"/>
                      <a:gd name="connsiteY163" fmla="*/ 103608 h 179075"/>
                      <a:gd name="connsiteX164" fmla="*/ 21744 w 177796"/>
                      <a:gd name="connsiteY164" fmla="*/ 98492 h 179075"/>
                      <a:gd name="connsiteX165" fmla="*/ 26861 w 177796"/>
                      <a:gd name="connsiteY165" fmla="*/ 93375 h 179075"/>
                      <a:gd name="connsiteX166" fmla="*/ 56281 w 177796"/>
                      <a:gd name="connsiteY166" fmla="*/ 95934 h 179075"/>
                      <a:gd name="connsiteX167" fmla="*/ 60118 w 177796"/>
                      <a:gd name="connsiteY167" fmla="*/ 98492 h 179075"/>
                      <a:gd name="connsiteX168" fmla="*/ 66513 w 177796"/>
                      <a:gd name="connsiteY168" fmla="*/ 108725 h 179075"/>
                      <a:gd name="connsiteX169" fmla="*/ 67793 w 177796"/>
                      <a:gd name="connsiteY169" fmla="*/ 112562 h 179075"/>
                      <a:gd name="connsiteX170" fmla="*/ 56281 w 177796"/>
                      <a:gd name="connsiteY170" fmla="*/ 140702 h 179075"/>
                      <a:gd name="connsiteX171" fmla="*/ 48606 w 177796"/>
                      <a:gd name="connsiteY171" fmla="*/ 143261 h 179075"/>
                      <a:gd name="connsiteX172" fmla="*/ 65234 w 177796"/>
                      <a:gd name="connsiteY172" fmla="*/ 148377 h 179075"/>
                      <a:gd name="connsiteX173" fmla="*/ 61397 w 177796"/>
                      <a:gd name="connsiteY173" fmla="*/ 138144 h 179075"/>
                      <a:gd name="connsiteX174" fmla="*/ 71630 w 177796"/>
                      <a:gd name="connsiteY174" fmla="*/ 134307 h 179075"/>
                      <a:gd name="connsiteX175" fmla="*/ 75467 w 177796"/>
                      <a:gd name="connsiteY175" fmla="*/ 144540 h 179075"/>
                      <a:gd name="connsiteX176" fmla="*/ 65234 w 177796"/>
                      <a:gd name="connsiteY176" fmla="*/ 148377 h 179075"/>
                      <a:gd name="connsiteX177" fmla="*/ 129190 w 177796"/>
                      <a:gd name="connsiteY177" fmla="*/ 145819 h 179075"/>
                      <a:gd name="connsiteX178" fmla="*/ 106166 w 177796"/>
                      <a:gd name="connsiteY178" fmla="*/ 156052 h 179075"/>
                      <a:gd name="connsiteX179" fmla="*/ 78026 w 177796"/>
                      <a:gd name="connsiteY179" fmla="*/ 157331 h 179075"/>
                      <a:gd name="connsiteX180" fmla="*/ 74188 w 177796"/>
                      <a:gd name="connsiteY180" fmla="*/ 150935 h 179075"/>
                      <a:gd name="connsiteX181" fmla="*/ 85700 w 177796"/>
                      <a:gd name="connsiteY181" fmla="*/ 122795 h 179075"/>
                      <a:gd name="connsiteX182" fmla="*/ 89538 w 177796"/>
                      <a:gd name="connsiteY182" fmla="*/ 120237 h 179075"/>
                      <a:gd name="connsiteX183" fmla="*/ 97212 w 177796"/>
                      <a:gd name="connsiteY183" fmla="*/ 118958 h 179075"/>
                      <a:gd name="connsiteX184" fmla="*/ 102329 w 177796"/>
                      <a:gd name="connsiteY184" fmla="*/ 117678 h 179075"/>
                      <a:gd name="connsiteX185" fmla="*/ 106166 w 177796"/>
                      <a:gd name="connsiteY185" fmla="*/ 118958 h 179075"/>
                      <a:gd name="connsiteX186" fmla="*/ 129190 w 177796"/>
                      <a:gd name="connsiteY186" fmla="*/ 139423 h 179075"/>
                      <a:gd name="connsiteX187" fmla="*/ 129190 w 177796"/>
                      <a:gd name="connsiteY187" fmla="*/ 145819 h 179075"/>
                      <a:gd name="connsiteX188" fmla="*/ 139423 w 177796"/>
                      <a:gd name="connsiteY188" fmla="*/ 130470 h 179075"/>
                      <a:gd name="connsiteX189" fmla="*/ 129190 w 177796"/>
                      <a:gd name="connsiteY189" fmla="*/ 131749 h 179075"/>
                      <a:gd name="connsiteX190" fmla="*/ 127911 w 177796"/>
                      <a:gd name="connsiteY190" fmla="*/ 121516 h 179075"/>
                      <a:gd name="connsiteX191" fmla="*/ 138144 w 177796"/>
                      <a:gd name="connsiteY191" fmla="*/ 120237 h 179075"/>
                      <a:gd name="connsiteX192" fmla="*/ 139423 w 177796"/>
                      <a:gd name="connsiteY192" fmla="*/ 130470 h 179075"/>
                      <a:gd name="connsiteX193" fmla="*/ 150935 w 177796"/>
                      <a:gd name="connsiteY193" fmla="*/ 120237 h 179075"/>
                      <a:gd name="connsiteX194" fmla="*/ 144540 w 177796"/>
                      <a:gd name="connsiteY194" fmla="*/ 121516 h 179075"/>
                      <a:gd name="connsiteX195" fmla="*/ 121516 w 177796"/>
                      <a:gd name="connsiteY195" fmla="*/ 102329 h 179075"/>
                      <a:gd name="connsiteX196" fmla="*/ 120236 w 177796"/>
                      <a:gd name="connsiteY196" fmla="*/ 97213 h 179075"/>
                      <a:gd name="connsiteX197" fmla="*/ 121516 w 177796"/>
                      <a:gd name="connsiteY197" fmla="*/ 84422 h 179075"/>
                      <a:gd name="connsiteX198" fmla="*/ 124073 w 177796"/>
                      <a:gd name="connsiteY198" fmla="*/ 80584 h 179075"/>
                      <a:gd name="connsiteX199" fmla="*/ 149656 w 177796"/>
                      <a:gd name="connsiteY199" fmla="*/ 65235 h 179075"/>
                      <a:gd name="connsiteX200" fmla="*/ 156051 w 177796"/>
                      <a:gd name="connsiteY200" fmla="*/ 67793 h 179075"/>
                      <a:gd name="connsiteX201" fmla="*/ 157331 w 177796"/>
                      <a:gd name="connsiteY201" fmla="*/ 72909 h 179075"/>
                      <a:gd name="connsiteX202" fmla="*/ 150935 w 177796"/>
                      <a:gd name="connsiteY202" fmla="*/ 120237 h 179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</a:cxnLst>
                    <a:rect l="l" t="t" r="r" b="b"/>
                    <a:pathLst>
                      <a:path w="177796" h="179075">
                        <a:moveTo>
                          <a:pt x="172680" y="94655"/>
                        </a:moveTo>
                        <a:cubicBezTo>
                          <a:pt x="175238" y="94655"/>
                          <a:pt x="177796" y="92096"/>
                          <a:pt x="177796" y="89538"/>
                        </a:cubicBezTo>
                        <a:cubicBezTo>
                          <a:pt x="177796" y="86980"/>
                          <a:pt x="175238" y="84422"/>
                          <a:pt x="172680" y="84422"/>
                        </a:cubicBezTo>
                        <a:lnTo>
                          <a:pt x="166285" y="84422"/>
                        </a:lnTo>
                        <a:cubicBezTo>
                          <a:pt x="166285" y="80584"/>
                          <a:pt x="165005" y="76747"/>
                          <a:pt x="165005" y="72909"/>
                        </a:cubicBezTo>
                        <a:lnTo>
                          <a:pt x="171401" y="71630"/>
                        </a:lnTo>
                        <a:cubicBezTo>
                          <a:pt x="173959" y="71630"/>
                          <a:pt x="175238" y="67793"/>
                          <a:pt x="175238" y="66514"/>
                        </a:cubicBezTo>
                        <a:cubicBezTo>
                          <a:pt x="175238" y="63956"/>
                          <a:pt x="171401" y="62677"/>
                          <a:pt x="170122" y="62677"/>
                        </a:cubicBezTo>
                        <a:lnTo>
                          <a:pt x="163726" y="63956"/>
                        </a:lnTo>
                        <a:cubicBezTo>
                          <a:pt x="162447" y="60118"/>
                          <a:pt x="161168" y="56281"/>
                          <a:pt x="159889" y="53723"/>
                        </a:cubicBezTo>
                        <a:lnTo>
                          <a:pt x="165005" y="51165"/>
                        </a:lnTo>
                        <a:cubicBezTo>
                          <a:pt x="167564" y="49886"/>
                          <a:pt x="167564" y="47327"/>
                          <a:pt x="166285" y="44769"/>
                        </a:cubicBezTo>
                        <a:cubicBezTo>
                          <a:pt x="165005" y="42211"/>
                          <a:pt x="162447" y="40932"/>
                          <a:pt x="159889" y="43490"/>
                        </a:cubicBezTo>
                        <a:lnTo>
                          <a:pt x="154772" y="46048"/>
                        </a:lnTo>
                        <a:cubicBezTo>
                          <a:pt x="152214" y="43490"/>
                          <a:pt x="150935" y="39653"/>
                          <a:pt x="148377" y="37094"/>
                        </a:cubicBezTo>
                        <a:lnTo>
                          <a:pt x="152214" y="33257"/>
                        </a:lnTo>
                        <a:cubicBezTo>
                          <a:pt x="154772" y="31978"/>
                          <a:pt x="154772" y="28140"/>
                          <a:pt x="152214" y="26861"/>
                        </a:cubicBezTo>
                        <a:cubicBezTo>
                          <a:pt x="149656" y="25582"/>
                          <a:pt x="147098" y="25582"/>
                          <a:pt x="145818" y="26861"/>
                        </a:cubicBezTo>
                        <a:lnTo>
                          <a:pt x="141981" y="30699"/>
                        </a:lnTo>
                        <a:cubicBezTo>
                          <a:pt x="139423" y="28140"/>
                          <a:pt x="136865" y="25582"/>
                          <a:pt x="133027" y="24303"/>
                        </a:cubicBezTo>
                        <a:lnTo>
                          <a:pt x="136865" y="19187"/>
                        </a:lnTo>
                        <a:cubicBezTo>
                          <a:pt x="138144" y="16629"/>
                          <a:pt x="136865" y="14070"/>
                          <a:pt x="135586" y="12791"/>
                        </a:cubicBezTo>
                        <a:cubicBezTo>
                          <a:pt x="133027" y="11512"/>
                          <a:pt x="130469" y="11512"/>
                          <a:pt x="129190" y="14070"/>
                        </a:cubicBezTo>
                        <a:lnTo>
                          <a:pt x="125353" y="19187"/>
                        </a:lnTo>
                        <a:cubicBezTo>
                          <a:pt x="122795" y="17908"/>
                          <a:pt x="118957" y="15349"/>
                          <a:pt x="115120" y="15349"/>
                        </a:cubicBezTo>
                        <a:lnTo>
                          <a:pt x="116399" y="8954"/>
                        </a:lnTo>
                        <a:cubicBezTo>
                          <a:pt x="117678" y="6396"/>
                          <a:pt x="115120" y="3837"/>
                          <a:pt x="112562" y="2558"/>
                        </a:cubicBezTo>
                        <a:cubicBezTo>
                          <a:pt x="110003" y="1279"/>
                          <a:pt x="107445" y="3837"/>
                          <a:pt x="106166" y="6396"/>
                        </a:cubicBezTo>
                        <a:lnTo>
                          <a:pt x="104887" y="12791"/>
                        </a:lnTo>
                        <a:cubicBezTo>
                          <a:pt x="101049" y="11512"/>
                          <a:pt x="97212" y="11512"/>
                          <a:pt x="94654" y="11512"/>
                        </a:cubicBezTo>
                        <a:lnTo>
                          <a:pt x="94654" y="5117"/>
                        </a:lnTo>
                        <a:cubicBezTo>
                          <a:pt x="94654" y="2558"/>
                          <a:pt x="92096" y="0"/>
                          <a:pt x="89538" y="0"/>
                        </a:cubicBezTo>
                        <a:cubicBezTo>
                          <a:pt x="89538" y="0"/>
                          <a:pt x="89538" y="0"/>
                          <a:pt x="89538" y="0"/>
                        </a:cubicBezTo>
                        <a:cubicBezTo>
                          <a:pt x="86980" y="0"/>
                          <a:pt x="84421" y="2558"/>
                          <a:pt x="84421" y="5117"/>
                        </a:cubicBezTo>
                        <a:lnTo>
                          <a:pt x="84421" y="11512"/>
                        </a:lnTo>
                        <a:cubicBezTo>
                          <a:pt x="80584" y="11512"/>
                          <a:pt x="78026" y="11512"/>
                          <a:pt x="74188" y="12791"/>
                        </a:cubicBezTo>
                        <a:lnTo>
                          <a:pt x="72909" y="6396"/>
                        </a:lnTo>
                        <a:cubicBezTo>
                          <a:pt x="72909" y="3837"/>
                          <a:pt x="69072" y="2558"/>
                          <a:pt x="67793" y="2558"/>
                        </a:cubicBezTo>
                        <a:cubicBezTo>
                          <a:pt x="65234" y="3837"/>
                          <a:pt x="63956" y="6396"/>
                          <a:pt x="63956" y="7675"/>
                        </a:cubicBezTo>
                        <a:lnTo>
                          <a:pt x="65234" y="14070"/>
                        </a:lnTo>
                        <a:cubicBezTo>
                          <a:pt x="61397" y="15349"/>
                          <a:pt x="58839" y="16629"/>
                          <a:pt x="55002" y="17908"/>
                        </a:cubicBezTo>
                        <a:lnTo>
                          <a:pt x="52443" y="11512"/>
                        </a:lnTo>
                        <a:cubicBezTo>
                          <a:pt x="51165" y="8954"/>
                          <a:pt x="48606" y="7675"/>
                          <a:pt x="46048" y="8954"/>
                        </a:cubicBezTo>
                        <a:cubicBezTo>
                          <a:pt x="44769" y="10233"/>
                          <a:pt x="43489" y="11512"/>
                          <a:pt x="43489" y="12791"/>
                        </a:cubicBezTo>
                        <a:cubicBezTo>
                          <a:pt x="43489" y="14070"/>
                          <a:pt x="43489" y="14070"/>
                          <a:pt x="43489" y="15349"/>
                        </a:cubicBezTo>
                        <a:lnTo>
                          <a:pt x="47327" y="20466"/>
                        </a:lnTo>
                        <a:cubicBezTo>
                          <a:pt x="44769" y="23024"/>
                          <a:pt x="40931" y="24303"/>
                          <a:pt x="38373" y="26861"/>
                        </a:cubicBezTo>
                        <a:lnTo>
                          <a:pt x="33257" y="21745"/>
                        </a:lnTo>
                        <a:cubicBezTo>
                          <a:pt x="31978" y="19187"/>
                          <a:pt x="28140" y="19187"/>
                          <a:pt x="26861" y="21745"/>
                        </a:cubicBezTo>
                        <a:cubicBezTo>
                          <a:pt x="24303" y="23024"/>
                          <a:pt x="24303" y="26861"/>
                          <a:pt x="26861" y="28140"/>
                        </a:cubicBezTo>
                        <a:lnTo>
                          <a:pt x="30698" y="33257"/>
                        </a:lnTo>
                        <a:cubicBezTo>
                          <a:pt x="28140" y="35815"/>
                          <a:pt x="25582" y="38373"/>
                          <a:pt x="24303" y="42211"/>
                        </a:cubicBezTo>
                        <a:lnTo>
                          <a:pt x="19187" y="38373"/>
                        </a:lnTo>
                        <a:cubicBezTo>
                          <a:pt x="16628" y="37094"/>
                          <a:pt x="14070" y="37094"/>
                          <a:pt x="12791" y="39653"/>
                        </a:cubicBezTo>
                        <a:cubicBezTo>
                          <a:pt x="11512" y="42211"/>
                          <a:pt x="11512" y="44769"/>
                          <a:pt x="14070" y="46048"/>
                        </a:cubicBezTo>
                        <a:lnTo>
                          <a:pt x="19187" y="49886"/>
                        </a:lnTo>
                        <a:cubicBezTo>
                          <a:pt x="17907" y="53723"/>
                          <a:pt x="15349" y="56281"/>
                          <a:pt x="15349" y="60118"/>
                        </a:cubicBezTo>
                        <a:lnTo>
                          <a:pt x="8953" y="58839"/>
                        </a:lnTo>
                        <a:cubicBezTo>
                          <a:pt x="6396" y="57560"/>
                          <a:pt x="3837" y="58839"/>
                          <a:pt x="2558" y="62677"/>
                        </a:cubicBezTo>
                        <a:cubicBezTo>
                          <a:pt x="1279" y="65235"/>
                          <a:pt x="3837" y="67793"/>
                          <a:pt x="6396" y="69072"/>
                        </a:cubicBezTo>
                        <a:lnTo>
                          <a:pt x="12791" y="70351"/>
                        </a:lnTo>
                        <a:cubicBezTo>
                          <a:pt x="11512" y="74189"/>
                          <a:pt x="11512" y="78026"/>
                          <a:pt x="11512" y="81863"/>
                        </a:cubicBezTo>
                        <a:lnTo>
                          <a:pt x="5116" y="81863"/>
                        </a:lnTo>
                        <a:cubicBezTo>
                          <a:pt x="2558" y="81863"/>
                          <a:pt x="0" y="83142"/>
                          <a:pt x="0" y="86980"/>
                        </a:cubicBezTo>
                        <a:cubicBezTo>
                          <a:pt x="0" y="89538"/>
                          <a:pt x="2558" y="92096"/>
                          <a:pt x="5116" y="92096"/>
                        </a:cubicBezTo>
                        <a:lnTo>
                          <a:pt x="11512" y="92096"/>
                        </a:lnTo>
                        <a:cubicBezTo>
                          <a:pt x="11512" y="95934"/>
                          <a:pt x="11512" y="99771"/>
                          <a:pt x="12791" y="103608"/>
                        </a:cubicBezTo>
                        <a:lnTo>
                          <a:pt x="6396" y="104887"/>
                        </a:lnTo>
                        <a:cubicBezTo>
                          <a:pt x="3837" y="106166"/>
                          <a:pt x="2558" y="108725"/>
                          <a:pt x="2558" y="110004"/>
                        </a:cubicBezTo>
                        <a:cubicBezTo>
                          <a:pt x="3837" y="112562"/>
                          <a:pt x="6396" y="113841"/>
                          <a:pt x="7674" y="113841"/>
                        </a:cubicBezTo>
                        <a:lnTo>
                          <a:pt x="14070" y="112562"/>
                        </a:lnTo>
                        <a:cubicBezTo>
                          <a:pt x="15349" y="116399"/>
                          <a:pt x="16628" y="120237"/>
                          <a:pt x="17907" y="122795"/>
                        </a:cubicBezTo>
                        <a:lnTo>
                          <a:pt x="12791" y="125353"/>
                        </a:lnTo>
                        <a:cubicBezTo>
                          <a:pt x="10233" y="126632"/>
                          <a:pt x="8953" y="129191"/>
                          <a:pt x="10233" y="131749"/>
                        </a:cubicBezTo>
                        <a:cubicBezTo>
                          <a:pt x="11512" y="134307"/>
                          <a:pt x="14070" y="134307"/>
                          <a:pt x="16628" y="134307"/>
                        </a:cubicBezTo>
                        <a:lnTo>
                          <a:pt x="21744" y="131749"/>
                        </a:lnTo>
                        <a:cubicBezTo>
                          <a:pt x="23024" y="134307"/>
                          <a:pt x="25582" y="138144"/>
                          <a:pt x="28140" y="140702"/>
                        </a:cubicBezTo>
                        <a:lnTo>
                          <a:pt x="24303" y="144540"/>
                        </a:lnTo>
                        <a:cubicBezTo>
                          <a:pt x="23024" y="145819"/>
                          <a:pt x="23024" y="149656"/>
                          <a:pt x="24303" y="150935"/>
                        </a:cubicBezTo>
                        <a:cubicBezTo>
                          <a:pt x="25582" y="152215"/>
                          <a:pt x="29419" y="153494"/>
                          <a:pt x="30698" y="150935"/>
                        </a:cubicBezTo>
                        <a:lnTo>
                          <a:pt x="34535" y="147098"/>
                        </a:lnTo>
                        <a:cubicBezTo>
                          <a:pt x="37094" y="149656"/>
                          <a:pt x="39652" y="152215"/>
                          <a:pt x="43489" y="154773"/>
                        </a:cubicBezTo>
                        <a:lnTo>
                          <a:pt x="40931" y="159889"/>
                        </a:lnTo>
                        <a:cubicBezTo>
                          <a:pt x="39652" y="162447"/>
                          <a:pt x="39652" y="165006"/>
                          <a:pt x="42211" y="166285"/>
                        </a:cubicBezTo>
                        <a:cubicBezTo>
                          <a:pt x="44769" y="167564"/>
                          <a:pt x="47327" y="167564"/>
                          <a:pt x="48606" y="165006"/>
                        </a:cubicBezTo>
                        <a:lnTo>
                          <a:pt x="51165" y="159889"/>
                        </a:lnTo>
                        <a:cubicBezTo>
                          <a:pt x="55002" y="161168"/>
                          <a:pt x="57560" y="163727"/>
                          <a:pt x="61397" y="165006"/>
                        </a:cubicBezTo>
                        <a:lnTo>
                          <a:pt x="60118" y="170122"/>
                        </a:lnTo>
                        <a:cubicBezTo>
                          <a:pt x="58839" y="172680"/>
                          <a:pt x="61397" y="175238"/>
                          <a:pt x="63956" y="176518"/>
                        </a:cubicBezTo>
                        <a:cubicBezTo>
                          <a:pt x="66513" y="177797"/>
                          <a:pt x="69072" y="175238"/>
                          <a:pt x="70351" y="172680"/>
                        </a:cubicBezTo>
                        <a:lnTo>
                          <a:pt x="71630" y="167564"/>
                        </a:lnTo>
                        <a:cubicBezTo>
                          <a:pt x="75467" y="168843"/>
                          <a:pt x="79304" y="168843"/>
                          <a:pt x="81863" y="168843"/>
                        </a:cubicBezTo>
                        <a:lnTo>
                          <a:pt x="81863" y="173959"/>
                        </a:lnTo>
                        <a:cubicBezTo>
                          <a:pt x="81863" y="176518"/>
                          <a:pt x="84421" y="179076"/>
                          <a:pt x="86980" y="179076"/>
                        </a:cubicBezTo>
                        <a:cubicBezTo>
                          <a:pt x="89538" y="179076"/>
                          <a:pt x="92096" y="176518"/>
                          <a:pt x="92096" y="173959"/>
                        </a:cubicBezTo>
                        <a:lnTo>
                          <a:pt x="92096" y="168843"/>
                        </a:lnTo>
                        <a:cubicBezTo>
                          <a:pt x="95934" y="168843"/>
                          <a:pt x="99771" y="168843"/>
                          <a:pt x="103608" y="167564"/>
                        </a:cubicBezTo>
                        <a:lnTo>
                          <a:pt x="104887" y="172680"/>
                        </a:lnTo>
                        <a:cubicBezTo>
                          <a:pt x="104887" y="175238"/>
                          <a:pt x="108725" y="176518"/>
                          <a:pt x="111282" y="176518"/>
                        </a:cubicBezTo>
                        <a:cubicBezTo>
                          <a:pt x="113841" y="176518"/>
                          <a:pt x="115120" y="172680"/>
                          <a:pt x="115120" y="170122"/>
                        </a:cubicBezTo>
                        <a:lnTo>
                          <a:pt x="113841" y="165006"/>
                        </a:lnTo>
                        <a:cubicBezTo>
                          <a:pt x="117678" y="163727"/>
                          <a:pt x="121516" y="162447"/>
                          <a:pt x="124073" y="161168"/>
                        </a:cubicBezTo>
                        <a:lnTo>
                          <a:pt x="126632" y="166285"/>
                        </a:lnTo>
                        <a:cubicBezTo>
                          <a:pt x="127911" y="168843"/>
                          <a:pt x="130469" y="170122"/>
                          <a:pt x="133027" y="167564"/>
                        </a:cubicBezTo>
                        <a:cubicBezTo>
                          <a:pt x="134307" y="166285"/>
                          <a:pt x="135586" y="165006"/>
                          <a:pt x="135586" y="163727"/>
                        </a:cubicBezTo>
                        <a:cubicBezTo>
                          <a:pt x="135586" y="162447"/>
                          <a:pt x="135586" y="162447"/>
                          <a:pt x="135586" y="161168"/>
                        </a:cubicBezTo>
                        <a:lnTo>
                          <a:pt x="133027" y="156052"/>
                        </a:lnTo>
                        <a:cubicBezTo>
                          <a:pt x="135586" y="154773"/>
                          <a:pt x="139423" y="152215"/>
                          <a:pt x="141981" y="149656"/>
                        </a:cubicBezTo>
                        <a:lnTo>
                          <a:pt x="145818" y="153494"/>
                        </a:lnTo>
                        <a:cubicBezTo>
                          <a:pt x="147098" y="156052"/>
                          <a:pt x="150935" y="156052"/>
                          <a:pt x="152214" y="153494"/>
                        </a:cubicBezTo>
                        <a:cubicBezTo>
                          <a:pt x="154772" y="152215"/>
                          <a:pt x="154772" y="148377"/>
                          <a:pt x="152214" y="147098"/>
                        </a:cubicBezTo>
                        <a:lnTo>
                          <a:pt x="148377" y="143261"/>
                        </a:lnTo>
                        <a:cubicBezTo>
                          <a:pt x="150935" y="140702"/>
                          <a:pt x="153494" y="138144"/>
                          <a:pt x="154772" y="134307"/>
                        </a:cubicBezTo>
                        <a:lnTo>
                          <a:pt x="159889" y="136865"/>
                        </a:lnTo>
                        <a:cubicBezTo>
                          <a:pt x="162447" y="138144"/>
                          <a:pt x="165005" y="138144"/>
                          <a:pt x="166285" y="135586"/>
                        </a:cubicBezTo>
                        <a:cubicBezTo>
                          <a:pt x="167564" y="133028"/>
                          <a:pt x="166285" y="130470"/>
                          <a:pt x="165005" y="129191"/>
                        </a:cubicBezTo>
                        <a:lnTo>
                          <a:pt x="159889" y="126632"/>
                        </a:lnTo>
                        <a:cubicBezTo>
                          <a:pt x="161168" y="122795"/>
                          <a:pt x="163726" y="120237"/>
                          <a:pt x="163726" y="116399"/>
                        </a:cubicBezTo>
                        <a:lnTo>
                          <a:pt x="168842" y="117678"/>
                        </a:lnTo>
                        <a:cubicBezTo>
                          <a:pt x="171401" y="118958"/>
                          <a:pt x="173959" y="116399"/>
                          <a:pt x="173959" y="113841"/>
                        </a:cubicBezTo>
                        <a:cubicBezTo>
                          <a:pt x="175238" y="111283"/>
                          <a:pt x="172680" y="108725"/>
                          <a:pt x="170122" y="107446"/>
                        </a:cubicBezTo>
                        <a:lnTo>
                          <a:pt x="165005" y="106166"/>
                        </a:lnTo>
                        <a:cubicBezTo>
                          <a:pt x="166285" y="102329"/>
                          <a:pt x="166285" y="98492"/>
                          <a:pt x="166285" y="94655"/>
                        </a:cubicBezTo>
                        <a:lnTo>
                          <a:pt x="172680" y="94655"/>
                        </a:lnTo>
                        <a:close/>
                        <a:moveTo>
                          <a:pt x="144540" y="53723"/>
                        </a:moveTo>
                        <a:cubicBezTo>
                          <a:pt x="147098" y="57560"/>
                          <a:pt x="145818" y="61397"/>
                          <a:pt x="141981" y="63956"/>
                        </a:cubicBezTo>
                        <a:cubicBezTo>
                          <a:pt x="138144" y="66514"/>
                          <a:pt x="134307" y="65235"/>
                          <a:pt x="131749" y="61397"/>
                        </a:cubicBezTo>
                        <a:cubicBezTo>
                          <a:pt x="129190" y="57560"/>
                          <a:pt x="130469" y="53723"/>
                          <a:pt x="134307" y="51165"/>
                        </a:cubicBezTo>
                        <a:cubicBezTo>
                          <a:pt x="138144" y="48606"/>
                          <a:pt x="143260" y="49886"/>
                          <a:pt x="144540" y="53723"/>
                        </a:cubicBezTo>
                        <a:close/>
                        <a:moveTo>
                          <a:pt x="89538" y="17908"/>
                        </a:moveTo>
                        <a:cubicBezTo>
                          <a:pt x="107445" y="17908"/>
                          <a:pt x="125353" y="25582"/>
                          <a:pt x="138144" y="38373"/>
                        </a:cubicBezTo>
                        <a:cubicBezTo>
                          <a:pt x="140702" y="40932"/>
                          <a:pt x="139423" y="43490"/>
                          <a:pt x="136865" y="44769"/>
                        </a:cubicBezTo>
                        <a:lnTo>
                          <a:pt x="111282" y="60118"/>
                        </a:lnTo>
                        <a:cubicBezTo>
                          <a:pt x="110003" y="61397"/>
                          <a:pt x="107445" y="61397"/>
                          <a:pt x="106166" y="60118"/>
                        </a:cubicBezTo>
                        <a:cubicBezTo>
                          <a:pt x="102329" y="57560"/>
                          <a:pt x="98491" y="56281"/>
                          <a:pt x="94654" y="55002"/>
                        </a:cubicBezTo>
                        <a:cubicBezTo>
                          <a:pt x="93375" y="55002"/>
                          <a:pt x="92096" y="53723"/>
                          <a:pt x="90817" y="51165"/>
                        </a:cubicBezTo>
                        <a:lnTo>
                          <a:pt x="83142" y="21745"/>
                        </a:lnTo>
                        <a:cubicBezTo>
                          <a:pt x="84421" y="20466"/>
                          <a:pt x="86980" y="17908"/>
                          <a:pt x="89538" y="17908"/>
                        </a:cubicBezTo>
                        <a:close/>
                        <a:moveTo>
                          <a:pt x="93375" y="99771"/>
                        </a:moveTo>
                        <a:cubicBezTo>
                          <a:pt x="86980" y="101050"/>
                          <a:pt x="80584" y="97213"/>
                          <a:pt x="78026" y="90817"/>
                        </a:cubicBezTo>
                        <a:cubicBezTo>
                          <a:pt x="76747" y="84422"/>
                          <a:pt x="80584" y="78026"/>
                          <a:pt x="86980" y="75468"/>
                        </a:cubicBezTo>
                        <a:cubicBezTo>
                          <a:pt x="93375" y="74189"/>
                          <a:pt x="99771" y="78026"/>
                          <a:pt x="102329" y="84422"/>
                        </a:cubicBezTo>
                        <a:cubicBezTo>
                          <a:pt x="104887" y="90817"/>
                          <a:pt x="99771" y="98492"/>
                          <a:pt x="93375" y="99771"/>
                        </a:cubicBezTo>
                        <a:close/>
                        <a:moveTo>
                          <a:pt x="74188" y="24303"/>
                        </a:moveTo>
                        <a:cubicBezTo>
                          <a:pt x="78026" y="23024"/>
                          <a:pt x="81863" y="25582"/>
                          <a:pt x="83142" y="29420"/>
                        </a:cubicBezTo>
                        <a:cubicBezTo>
                          <a:pt x="84421" y="33257"/>
                          <a:pt x="81863" y="37094"/>
                          <a:pt x="78026" y="38373"/>
                        </a:cubicBezTo>
                        <a:cubicBezTo>
                          <a:pt x="74188" y="39653"/>
                          <a:pt x="70351" y="37094"/>
                          <a:pt x="69072" y="33257"/>
                        </a:cubicBezTo>
                        <a:cubicBezTo>
                          <a:pt x="67793" y="29420"/>
                          <a:pt x="70351" y="24303"/>
                          <a:pt x="74188" y="24303"/>
                        </a:cubicBezTo>
                        <a:close/>
                        <a:moveTo>
                          <a:pt x="24303" y="65235"/>
                        </a:moveTo>
                        <a:cubicBezTo>
                          <a:pt x="29419" y="48606"/>
                          <a:pt x="40931" y="34536"/>
                          <a:pt x="57560" y="25582"/>
                        </a:cubicBezTo>
                        <a:cubicBezTo>
                          <a:pt x="60118" y="24303"/>
                          <a:pt x="62676" y="25582"/>
                          <a:pt x="63956" y="28140"/>
                        </a:cubicBezTo>
                        <a:lnTo>
                          <a:pt x="71630" y="57560"/>
                        </a:lnTo>
                        <a:cubicBezTo>
                          <a:pt x="71630" y="58839"/>
                          <a:pt x="71630" y="61397"/>
                          <a:pt x="70351" y="61397"/>
                        </a:cubicBezTo>
                        <a:cubicBezTo>
                          <a:pt x="67793" y="63956"/>
                          <a:pt x="65234" y="66514"/>
                          <a:pt x="62676" y="70351"/>
                        </a:cubicBezTo>
                        <a:cubicBezTo>
                          <a:pt x="61397" y="71630"/>
                          <a:pt x="60118" y="72909"/>
                          <a:pt x="58839" y="72909"/>
                        </a:cubicBezTo>
                        <a:lnTo>
                          <a:pt x="29419" y="70351"/>
                        </a:lnTo>
                        <a:cubicBezTo>
                          <a:pt x="25582" y="71630"/>
                          <a:pt x="23024" y="67793"/>
                          <a:pt x="24303" y="65235"/>
                        </a:cubicBezTo>
                        <a:close/>
                        <a:moveTo>
                          <a:pt x="39652" y="84422"/>
                        </a:moveTo>
                        <a:cubicBezTo>
                          <a:pt x="39652" y="88259"/>
                          <a:pt x="35815" y="92096"/>
                          <a:pt x="31978" y="90817"/>
                        </a:cubicBezTo>
                        <a:cubicBezTo>
                          <a:pt x="28140" y="90817"/>
                          <a:pt x="24303" y="86980"/>
                          <a:pt x="25582" y="83142"/>
                        </a:cubicBezTo>
                        <a:cubicBezTo>
                          <a:pt x="26861" y="79305"/>
                          <a:pt x="29419" y="75468"/>
                          <a:pt x="33257" y="76747"/>
                        </a:cubicBezTo>
                        <a:cubicBezTo>
                          <a:pt x="37094" y="76747"/>
                          <a:pt x="40931" y="79305"/>
                          <a:pt x="39652" y="84422"/>
                        </a:cubicBezTo>
                        <a:close/>
                        <a:moveTo>
                          <a:pt x="48606" y="143261"/>
                        </a:moveTo>
                        <a:cubicBezTo>
                          <a:pt x="35815" y="134307"/>
                          <a:pt x="26861" y="120237"/>
                          <a:pt x="23024" y="103608"/>
                        </a:cubicBezTo>
                        <a:cubicBezTo>
                          <a:pt x="23024" y="102329"/>
                          <a:pt x="21744" y="99771"/>
                          <a:pt x="21744" y="98492"/>
                        </a:cubicBezTo>
                        <a:cubicBezTo>
                          <a:pt x="21744" y="95934"/>
                          <a:pt x="23024" y="93375"/>
                          <a:pt x="26861" y="93375"/>
                        </a:cubicBezTo>
                        <a:lnTo>
                          <a:pt x="56281" y="95934"/>
                        </a:lnTo>
                        <a:cubicBezTo>
                          <a:pt x="57560" y="95934"/>
                          <a:pt x="60118" y="97213"/>
                          <a:pt x="60118" y="98492"/>
                        </a:cubicBezTo>
                        <a:cubicBezTo>
                          <a:pt x="61397" y="102329"/>
                          <a:pt x="63956" y="106166"/>
                          <a:pt x="66513" y="108725"/>
                        </a:cubicBezTo>
                        <a:cubicBezTo>
                          <a:pt x="67793" y="110004"/>
                          <a:pt x="67793" y="111283"/>
                          <a:pt x="67793" y="112562"/>
                        </a:cubicBezTo>
                        <a:lnTo>
                          <a:pt x="56281" y="140702"/>
                        </a:lnTo>
                        <a:cubicBezTo>
                          <a:pt x="53722" y="144540"/>
                          <a:pt x="51165" y="145819"/>
                          <a:pt x="48606" y="143261"/>
                        </a:cubicBezTo>
                        <a:close/>
                        <a:moveTo>
                          <a:pt x="65234" y="148377"/>
                        </a:moveTo>
                        <a:cubicBezTo>
                          <a:pt x="61397" y="147098"/>
                          <a:pt x="60118" y="141982"/>
                          <a:pt x="61397" y="138144"/>
                        </a:cubicBezTo>
                        <a:cubicBezTo>
                          <a:pt x="62676" y="134307"/>
                          <a:pt x="67793" y="133028"/>
                          <a:pt x="71630" y="134307"/>
                        </a:cubicBezTo>
                        <a:cubicBezTo>
                          <a:pt x="75467" y="135586"/>
                          <a:pt x="76747" y="140702"/>
                          <a:pt x="75467" y="144540"/>
                        </a:cubicBezTo>
                        <a:cubicBezTo>
                          <a:pt x="74188" y="148377"/>
                          <a:pt x="69072" y="150935"/>
                          <a:pt x="65234" y="148377"/>
                        </a:cubicBezTo>
                        <a:close/>
                        <a:moveTo>
                          <a:pt x="129190" y="145819"/>
                        </a:moveTo>
                        <a:cubicBezTo>
                          <a:pt x="122795" y="150935"/>
                          <a:pt x="115120" y="154773"/>
                          <a:pt x="106166" y="156052"/>
                        </a:cubicBezTo>
                        <a:cubicBezTo>
                          <a:pt x="97212" y="158610"/>
                          <a:pt x="86980" y="158610"/>
                          <a:pt x="78026" y="157331"/>
                        </a:cubicBezTo>
                        <a:cubicBezTo>
                          <a:pt x="75467" y="157331"/>
                          <a:pt x="74188" y="153494"/>
                          <a:pt x="74188" y="150935"/>
                        </a:cubicBezTo>
                        <a:lnTo>
                          <a:pt x="85700" y="122795"/>
                        </a:lnTo>
                        <a:cubicBezTo>
                          <a:pt x="86980" y="121516"/>
                          <a:pt x="88258" y="120237"/>
                          <a:pt x="89538" y="120237"/>
                        </a:cubicBezTo>
                        <a:cubicBezTo>
                          <a:pt x="92096" y="120237"/>
                          <a:pt x="94654" y="120237"/>
                          <a:pt x="97212" y="118958"/>
                        </a:cubicBezTo>
                        <a:cubicBezTo>
                          <a:pt x="98491" y="118958"/>
                          <a:pt x="101049" y="117678"/>
                          <a:pt x="102329" y="117678"/>
                        </a:cubicBezTo>
                        <a:cubicBezTo>
                          <a:pt x="103608" y="117678"/>
                          <a:pt x="106166" y="117678"/>
                          <a:pt x="106166" y="118958"/>
                        </a:cubicBezTo>
                        <a:lnTo>
                          <a:pt x="129190" y="139423"/>
                        </a:lnTo>
                        <a:cubicBezTo>
                          <a:pt x="131749" y="140702"/>
                          <a:pt x="131749" y="144540"/>
                          <a:pt x="129190" y="145819"/>
                        </a:cubicBezTo>
                        <a:close/>
                        <a:moveTo>
                          <a:pt x="139423" y="130470"/>
                        </a:moveTo>
                        <a:cubicBezTo>
                          <a:pt x="136865" y="133028"/>
                          <a:pt x="131749" y="134307"/>
                          <a:pt x="129190" y="131749"/>
                        </a:cubicBezTo>
                        <a:cubicBezTo>
                          <a:pt x="126632" y="129191"/>
                          <a:pt x="125353" y="124074"/>
                          <a:pt x="127911" y="121516"/>
                        </a:cubicBezTo>
                        <a:cubicBezTo>
                          <a:pt x="130469" y="117678"/>
                          <a:pt x="135586" y="117678"/>
                          <a:pt x="138144" y="120237"/>
                        </a:cubicBezTo>
                        <a:cubicBezTo>
                          <a:pt x="141981" y="122795"/>
                          <a:pt x="141981" y="127911"/>
                          <a:pt x="139423" y="130470"/>
                        </a:cubicBezTo>
                        <a:close/>
                        <a:moveTo>
                          <a:pt x="150935" y="120237"/>
                        </a:moveTo>
                        <a:cubicBezTo>
                          <a:pt x="149656" y="122795"/>
                          <a:pt x="147098" y="122795"/>
                          <a:pt x="144540" y="121516"/>
                        </a:cubicBezTo>
                        <a:lnTo>
                          <a:pt x="121516" y="102329"/>
                        </a:lnTo>
                        <a:cubicBezTo>
                          <a:pt x="120236" y="101050"/>
                          <a:pt x="120236" y="99771"/>
                          <a:pt x="120236" y="97213"/>
                        </a:cubicBezTo>
                        <a:cubicBezTo>
                          <a:pt x="121516" y="93375"/>
                          <a:pt x="121516" y="88259"/>
                          <a:pt x="121516" y="84422"/>
                        </a:cubicBezTo>
                        <a:cubicBezTo>
                          <a:pt x="121516" y="83142"/>
                          <a:pt x="122795" y="80584"/>
                          <a:pt x="124073" y="80584"/>
                        </a:cubicBezTo>
                        <a:lnTo>
                          <a:pt x="149656" y="65235"/>
                        </a:lnTo>
                        <a:cubicBezTo>
                          <a:pt x="152214" y="63956"/>
                          <a:pt x="154772" y="65235"/>
                          <a:pt x="156051" y="67793"/>
                        </a:cubicBezTo>
                        <a:cubicBezTo>
                          <a:pt x="156051" y="69072"/>
                          <a:pt x="157331" y="70351"/>
                          <a:pt x="157331" y="72909"/>
                        </a:cubicBezTo>
                        <a:cubicBezTo>
                          <a:pt x="161168" y="88259"/>
                          <a:pt x="158610" y="106166"/>
                          <a:pt x="150935" y="12023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E3D51F46-7FB5-44F4-8AF0-21FD01F7E2E8}"/>
                      </a:ext>
                    </a:extLst>
                  </p:cNvPr>
                  <p:cNvSpPr/>
                  <p:nvPr/>
                </p:nvSpPr>
                <p:spPr>
                  <a:xfrm>
                    <a:off x="6801540" y="2739557"/>
                    <a:ext cx="54252" cy="54252"/>
                  </a:xfrm>
                  <a:custGeom>
                    <a:avLst/>
                    <a:gdLst>
                      <a:gd name="connsiteX0" fmla="*/ 50415 w 54252"/>
                      <a:gd name="connsiteY0" fmla="*/ 28140 h 54252"/>
                      <a:gd name="connsiteX1" fmla="*/ 52973 w 54252"/>
                      <a:gd name="connsiteY1" fmla="*/ 28140 h 54252"/>
                      <a:gd name="connsiteX2" fmla="*/ 54253 w 54252"/>
                      <a:gd name="connsiteY2" fmla="*/ 26861 h 54252"/>
                      <a:gd name="connsiteX3" fmla="*/ 52973 w 54252"/>
                      <a:gd name="connsiteY3" fmla="*/ 25582 h 54252"/>
                      <a:gd name="connsiteX4" fmla="*/ 50415 w 54252"/>
                      <a:gd name="connsiteY4" fmla="*/ 25582 h 54252"/>
                      <a:gd name="connsiteX5" fmla="*/ 50415 w 54252"/>
                      <a:gd name="connsiteY5" fmla="*/ 25582 h 54252"/>
                      <a:gd name="connsiteX6" fmla="*/ 50415 w 54252"/>
                      <a:gd name="connsiteY6" fmla="*/ 23024 h 54252"/>
                      <a:gd name="connsiteX7" fmla="*/ 50415 w 54252"/>
                      <a:gd name="connsiteY7" fmla="*/ 23024 h 54252"/>
                      <a:gd name="connsiteX8" fmla="*/ 52973 w 54252"/>
                      <a:gd name="connsiteY8" fmla="*/ 21745 h 54252"/>
                      <a:gd name="connsiteX9" fmla="*/ 54253 w 54252"/>
                      <a:gd name="connsiteY9" fmla="*/ 19187 h 54252"/>
                      <a:gd name="connsiteX10" fmla="*/ 51695 w 54252"/>
                      <a:gd name="connsiteY10" fmla="*/ 17908 h 54252"/>
                      <a:gd name="connsiteX11" fmla="*/ 49136 w 54252"/>
                      <a:gd name="connsiteY11" fmla="*/ 19187 h 54252"/>
                      <a:gd name="connsiteX12" fmla="*/ 49136 w 54252"/>
                      <a:gd name="connsiteY12" fmla="*/ 19187 h 54252"/>
                      <a:gd name="connsiteX13" fmla="*/ 47857 w 54252"/>
                      <a:gd name="connsiteY13" fmla="*/ 16628 h 54252"/>
                      <a:gd name="connsiteX14" fmla="*/ 47857 w 54252"/>
                      <a:gd name="connsiteY14" fmla="*/ 16628 h 54252"/>
                      <a:gd name="connsiteX15" fmla="*/ 50415 w 54252"/>
                      <a:gd name="connsiteY15" fmla="*/ 15349 h 54252"/>
                      <a:gd name="connsiteX16" fmla="*/ 50415 w 54252"/>
                      <a:gd name="connsiteY16" fmla="*/ 12791 h 54252"/>
                      <a:gd name="connsiteX17" fmla="*/ 47857 w 54252"/>
                      <a:gd name="connsiteY17" fmla="*/ 11512 h 54252"/>
                      <a:gd name="connsiteX18" fmla="*/ 45299 w 54252"/>
                      <a:gd name="connsiteY18" fmla="*/ 12791 h 54252"/>
                      <a:gd name="connsiteX19" fmla="*/ 45299 w 54252"/>
                      <a:gd name="connsiteY19" fmla="*/ 12791 h 54252"/>
                      <a:gd name="connsiteX20" fmla="*/ 44019 w 54252"/>
                      <a:gd name="connsiteY20" fmla="*/ 11512 h 54252"/>
                      <a:gd name="connsiteX21" fmla="*/ 44019 w 54252"/>
                      <a:gd name="connsiteY21" fmla="*/ 11512 h 54252"/>
                      <a:gd name="connsiteX22" fmla="*/ 45299 w 54252"/>
                      <a:gd name="connsiteY22" fmla="*/ 10233 h 54252"/>
                      <a:gd name="connsiteX23" fmla="*/ 45299 w 54252"/>
                      <a:gd name="connsiteY23" fmla="*/ 7675 h 54252"/>
                      <a:gd name="connsiteX24" fmla="*/ 42741 w 54252"/>
                      <a:gd name="connsiteY24" fmla="*/ 7675 h 54252"/>
                      <a:gd name="connsiteX25" fmla="*/ 41462 w 54252"/>
                      <a:gd name="connsiteY25" fmla="*/ 8954 h 54252"/>
                      <a:gd name="connsiteX26" fmla="*/ 41462 w 54252"/>
                      <a:gd name="connsiteY26" fmla="*/ 8954 h 54252"/>
                      <a:gd name="connsiteX27" fmla="*/ 40182 w 54252"/>
                      <a:gd name="connsiteY27" fmla="*/ 7675 h 54252"/>
                      <a:gd name="connsiteX28" fmla="*/ 40182 w 54252"/>
                      <a:gd name="connsiteY28" fmla="*/ 7675 h 54252"/>
                      <a:gd name="connsiteX29" fmla="*/ 41462 w 54252"/>
                      <a:gd name="connsiteY29" fmla="*/ 5116 h 54252"/>
                      <a:gd name="connsiteX30" fmla="*/ 40182 w 54252"/>
                      <a:gd name="connsiteY30" fmla="*/ 2558 h 54252"/>
                      <a:gd name="connsiteX31" fmla="*/ 37624 w 54252"/>
                      <a:gd name="connsiteY31" fmla="*/ 3837 h 54252"/>
                      <a:gd name="connsiteX32" fmla="*/ 36345 w 54252"/>
                      <a:gd name="connsiteY32" fmla="*/ 6396 h 54252"/>
                      <a:gd name="connsiteX33" fmla="*/ 36345 w 54252"/>
                      <a:gd name="connsiteY33" fmla="*/ 6396 h 54252"/>
                      <a:gd name="connsiteX34" fmla="*/ 33787 w 54252"/>
                      <a:gd name="connsiteY34" fmla="*/ 5116 h 54252"/>
                      <a:gd name="connsiteX35" fmla="*/ 33787 w 54252"/>
                      <a:gd name="connsiteY35" fmla="*/ 5116 h 54252"/>
                      <a:gd name="connsiteX36" fmla="*/ 35066 w 54252"/>
                      <a:gd name="connsiteY36" fmla="*/ 2558 h 54252"/>
                      <a:gd name="connsiteX37" fmla="*/ 33787 w 54252"/>
                      <a:gd name="connsiteY37" fmla="*/ 0 h 54252"/>
                      <a:gd name="connsiteX38" fmla="*/ 33787 w 54252"/>
                      <a:gd name="connsiteY38" fmla="*/ 0 h 54252"/>
                      <a:gd name="connsiteX39" fmla="*/ 32508 w 54252"/>
                      <a:gd name="connsiteY39" fmla="*/ 1279 h 54252"/>
                      <a:gd name="connsiteX40" fmla="*/ 31228 w 54252"/>
                      <a:gd name="connsiteY40" fmla="*/ 3837 h 54252"/>
                      <a:gd name="connsiteX41" fmla="*/ 31228 w 54252"/>
                      <a:gd name="connsiteY41" fmla="*/ 3837 h 54252"/>
                      <a:gd name="connsiteX42" fmla="*/ 28671 w 54252"/>
                      <a:gd name="connsiteY42" fmla="*/ 3837 h 54252"/>
                      <a:gd name="connsiteX43" fmla="*/ 28671 w 54252"/>
                      <a:gd name="connsiteY43" fmla="*/ 1279 h 54252"/>
                      <a:gd name="connsiteX44" fmla="*/ 27391 w 54252"/>
                      <a:gd name="connsiteY44" fmla="*/ 0 h 54252"/>
                      <a:gd name="connsiteX45" fmla="*/ 26112 w 54252"/>
                      <a:gd name="connsiteY45" fmla="*/ 1279 h 54252"/>
                      <a:gd name="connsiteX46" fmla="*/ 26112 w 54252"/>
                      <a:gd name="connsiteY46" fmla="*/ 3837 h 54252"/>
                      <a:gd name="connsiteX47" fmla="*/ 23554 w 54252"/>
                      <a:gd name="connsiteY47" fmla="*/ 3837 h 54252"/>
                      <a:gd name="connsiteX48" fmla="*/ 23554 w 54252"/>
                      <a:gd name="connsiteY48" fmla="*/ 3837 h 54252"/>
                      <a:gd name="connsiteX49" fmla="*/ 22275 w 54252"/>
                      <a:gd name="connsiteY49" fmla="*/ 1279 h 54252"/>
                      <a:gd name="connsiteX50" fmla="*/ 19717 w 54252"/>
                      <a:gd name="connsiteY50" fmla="*/ 0 h 54252"/>
                      <a:gd name="connsiteX51" fmla="*/ 18437 w 54252"/>
                      <a:gd name="connsiteY51" fmla="*/ 2558 h 54252"/>
                      <a:gd name="connsiteX52" fmla="*/ 19717 w 54252"/>
                      <a:gd name="connsiteY52" fmla="*/ 5116 h 54252"/>
                      <a:gd name="connsiteX53" fmla="*/ 19717 w 54252"/>
                      <a:gd name="connsiteY53" fmla="*/ 5116 h 54252"/>
                      <a:gd name="connsiteX54" fmla="*/ 17158 w 54252"/>
                      <a:gd name="connsiteY54" fmla="*/ 6396 h 54252"/>
                      <a:gd name="connsiteX55" fmla="*/ 17158 w 54252"/>
                      <a:gd name="connsiteY55" fmla="*/ 6396 h 54252"/>
                      <a:gd name="connsiteX56" fmla="*/ 15880 w 54252"/>
                      <a:gd name="connsiteY56" fmla="*/ 3837 h 54252"/>
                      <a:gd name="connsiteX57" fmla="*/ 13321 w 54252"/>
                      <a:gd name="connsiteY57" fmla="*/ 2558 h 54252"/>
                      <a:gd name="connsiteX58" fmla="*/ 12042 w 54252"/>
                      <a:gd name="connsiteY58" fmla="*/ 5116 h 54252"/>
                      <a:gd name="connsiteX59" fmla="*/ 13321 w 54252"/>
                      <a:gd name="connsiteY59" fmla="*/ 7675 h 54252"/>
                      <a:gd name="connsiteX60" fmla="*/ 13321 w 54252"/>
                      <a:gd name="connsiteY60" fmla="*/ 7675 h 54252"/>
                      <a:gd name="connsiteX61" fmla="*/ 12042 w 54252"/>
                      <a:gd name="connsiteY61" fmla="*/ 8954 h 54252"/>
                      <a:gd name="connsiteX62" fmla="*/ 12042 w 54252"/>
                      <a:gd name="connsiteY62" fmla="*/ 8954 h 54252"/>
                      <a:gd name="connsiteX63" fmla="*/ 10763 w 54252"/>
                      <a:gd name="connsiteY63" fmla="*/ 7675 h 54252"/>
                      <a:gd name="connsiteX64" fmla="*/ 8204 w 54252"/>
                      <a:gd name="connsiteY64" fmla="*/ 7675 h 54252"/>
                      <a:gd name="connsiteX65" fmla="*/ 8204 w 54252"/>
                      <a:gd name="connsiteY65" fmla="*/ 8954 h 54252"/>
                      <a:gd name="connsiteX66" fmla="*/ 8204 w 54252"/>
                      <a:gd name="connsiteY66" fmla="*/ 10233 h 54252"/>
                      <a:gd name="connsiteX67" fmla="*/ 9484 w 54252"/>
                      <a:gd name="connsiteY67" fmla="*/ 11512 h 54252"/>
                      <a:gd name="connsiteX68" fmla="*/ 9484 w 54252"/>
                      <a:gd name="connsiteY68" fmla="*/ 11512 h 54252"/>
                      <a:gd name="connsiteX69" fmla="*/ 8204 w 54252"/>
                      <a:gd name="connsiteY69" fmla="*/ 12791 h 54252"/>
                      <a:gd name="connsiteX70" fmla="*/ 8204 w 54252"/>
                      <a:gd name="connsiteY70" fmla="*/ 12791 h 54252"/>
                      <a:gd name="connsiteX71" fmla="*/ 5646 w 54252"/>
                      <a:gd name="connsiteY71" fmla="*/ 11512 h 54252"/>
                      <a:gd name="connsiteX72" fmla="*/ 3088 w 54252"/>
                      <a:gd name="connsiteY72" fmla="*/ 12791 h 54252"/>
                      <a:gd name="connsiteX73" fmla="*/ 4367 w 54252"/>
                      <a:gd name="connsiteY73" fmla="*/ 15349 h 54252"/>
                      <a:gd name="connsiteX74" fmla="*/ 6926 w 54252"/>
                      <a:gd name="connsiteY74" fmla="*/ 16628 h 54252"/>
                      <a:gd name="connsiteX75" fmla="*/ 6926 w 54252"/>
                      <a:gd name="connsiteY75" fmla="*/ 16628 h 54252"/>
                      <a:gd name="connsiteX76" fmla="*/ 5646 w 54252"/>
                      <a:gd name="connsiteY76" fmla="*/ 19187 h 54252"/>
                      <a:gd name="connsiteX77" fmla="*/ 5646 w 54252"/>
                      <a:gd name="connsiteY77" fmla="*/ 19187 h 54252"/>
                      <a:gd name="connsiteX78" fmla="*/ 3088 w 54252"/>
                      <a:gd name="connsiteY78" fmla="*/ 19187 h 54252"/>
                      <a:gd name="connsiteX79" fmla="*/ 530 w 54252"/>
                      <a:gd name="connsiteY79" fmla="*/ 20466 h 54252"/>
                      <a:gd name="connsiteX80" fmla="*/ 1809 w 54252"/>
                      <a:gd name="connsiteY80" fmla="*/ 23024 h 54252"/>
                      <a:gd name="connsiteX81" fmla="*/ 4367 w 54252"/>
                      <a:gd name="connsiteY81" fmla="*/ 24303 h 54252"/>
                      <a:gd name="connsiteX82" fmla="*/ 4367 w 54252"/>
                      <a:gd name="connsiteY82" fmla="*/ 24303 h 54252"/>
                      <a:gd name="connsiteX83" fmla="*/ 4367 w 54252"/>
                      <a:gd name="connsiteY83" fmla="*/ 26861 h 54252"/>
                      <a:gd name="connsiteX84" fmla="*/ 4367 w 54252"/>
                      <a:gd name="connsiteY84" fmla="*/ 26861 h 54252"/>
                      <a:gd name="connsiteX85" fmla="*/ 1809 w 54252"/>
                      <a:gd name="connsiteY85" fmla="*/ 26861 h 54252"/>
                      <a:gd name="connsiteX86" fmla="*/ 530 w 54252"/>
                      <a:gd name="connsiteY86" fmla="*/ 28140 h 54252"/>
                      <a:gd name="connsiteX87" fmla="*/ 1809 w 54252"/>
                      <a:gd name="connsiteY87" fmla="*/ 29419 h 54252"/>
                      <a:gd name="connsiteX88" fmla="*/ 4367 w 54252"/>
                      <a:gd name="connsiteY88" fmla="*/ 29419 h 54252"/>
                      <a:gd name="connsiteX89" fmla="*/ 4367 w 54252"/>
                      <a:gd name="connsiteY89" fmla="*/ 29419 h 54252"/>
                      <a:gd name="connsiteX90" fmla="*/ 4367 w 54252"/>
                      <a:gd name="connsiteY90" fmla="*/ 31978 h 54252"/>
                      <a:gd name="connsiteX91" fmla="*/ 4367 w 54252"/>
                      <a:gd name="connsiteY91" fmla="*/ 31978 h 54252"/>
                      <a:gd name="connsiteX92" fmla="*/ 1809 w 54252"/>
                      <a:gd name="connsiteY92" fmla="*/ 33257 h 54252"/>
                      <a:gd name="connsiteX93" fmla="*/ 530 w 54252"/>
                      <a:gd name="connsiteY93" fmla="*/ 35815 h 54252"/>
                      <a:gd name="connsiteX94" fmla="*/ 3088 w 54252"/>
                      <a:gd name="connsiteY94" fmla="*/ 37094 h 54252"/>
                      <a:gd name="connsiteX95" fmla="*/ 5646 w 54252"/>
                      <a:gd name="connsiteY95" fmla="*/ 35815 h 54252"/>
                      <a:gd name="connsiteX96" fmla="*/ 5646 w 54252"/>
                      <a:gd name="connsiteY96" fmla="*/ 35815 h 54252"/>
                      <a:gd name="connsiteX97" fmla="*/ 6926 w 54252"/>
                      <a:gd name="connsiteY97" fmla="*/ 38373 h 54252"/>
                      <a:gd name="connsiteX98" fmla="*/ 6926 w 54252"/>
                      <a:gd name="connsiteY98" fmla="*/ 38373 h 54252"/>
                      <a:gd name="connsiteX99" fmla="*/ 4367 w 54252"/>
                      <a:gd name="connsiteY99" fmla="*/ 39652 h 54252"/>
                      <a:gd name="connsiteX100" fmla="*/ 3088 w 54252"/>
                      <a:gd name="connsiteY100" fmla="*/ 42211 h 54252"/>
                      <a:gd name="connsiteX101" fmla="*/ 5646 w 54252"/>
                      <a:gd name="connsiteY101" fmla="*/ 42211 h 54252"/>
                      <a:gd name="connsiteX102" fmla="*/ 8204 w 54252"/>
                      <a:gd name="connsiteY102" fmla="*/ 40932 h 54252"/>
                      <a:gd name="connsiteX103" fmla="*/ 8204 w 54252"/>
                      <a:gd name="connsiteY103" fmla="*/ 40932 h 54252"/>
                      <a:gd name="connsiteX104" fmla="*/ 9484 w 54252"/>
                      <a:gd name="connsiteY104" fmla="*/ 42211 h 54252"/>
                      <a:gd name="connsiteX105" fmla="*/ 9484 w 54252"/>
                      <a:gd name="connsiteY105" fmla="*/ 42211 h 54252"/>
                      <a:gd name="connsiteX106" fmla="*/ 8204 w 54252"/>
                      <a:gd name="connsiteY106" fmla="*/ 43490 h 54252"/>
                      <a:gd name="connsiteX107" fmla="*/ 8204 w 54252"/>
                      <a:gd name="connsiteY107" fmla="*/ 46048 h 54252"/>
                      <a:gd name="connsiteX108" fmla="*/ 9484 w 54252"/>
                      <a:gd name="connsiteY108" fmla="*/ 46048 h 54252"/>
                      <a:gd name="connsiteX109" fmla="*/ 10763 w 54252"/>
                      <a:gd name="connsiteY109" fmla="*/ 46048 h 54252"/>
                      <a:gd name="connsiteX110" fmla="*/ 12042 w 54252"/>
                      <a:gd name="connsiteY110" fmla="*/ 44769 h 54252"/>
                      <a:gd name="connsiteX111" fmla="*/ 12042 w 54252"/>
                      <a:gd name="connsiteY111" fmla="*/ 44769 h 54252"/>
                      <a:gd name="connsiteX112" fmla="*/ 13321 w 54252"/>
                      <a:gd name="connsiteY112" fmla="*/ 46048 h 54252"/>
                      <a:gd name="connsiteX113" fmla="*/ 13321 w 54252"/>
                      <a:gd name="connsiteY113" fmla="*/ 46048 h 54252"/>
                      <a:gd name="connsiteX114" fmla="*/ 12042 w 54252"/>
                      <a:gd name="connsiteY114" fmla="*/ 48606 h 54252"/>
                      <a:gd name="connsiteX115" fmla="*/ 13321 w 54252"/>
                      <a:gd name="connsiteY115" fmla="*/ 51165 h 54252"/>
                      <a:gd name="connsiteX116" fmla="*/ 15880 w 54252"/>
                      <a:gd name="connsiteY116" fmla="*/ 49885 h 54252"/>
                      <a:gd name="connsiteX117" fmla="*/ 17158 w 54252"/>
                      <a:gd name="connsiteY117" fmla="*/ 47327 h 54252"/>
                      <a:gd name="connsiteX118" fmla="*/ 17158 w 54252"/>
                      <a:gd name="connsiteY118" fmla="*/ 47327 h 54252"/>
                      <a:gd name="connsiteX119" fmla="*/ 18437 w 54252"/>
                      <a:gd name="connsiteY119" fmla="*/ 48606 h 54252"/>
                      <a:gd name="connsiteX120" fmla="*/ 18437 w 54252"/>
                      <a:gd name="connsiteY120" fmla="*/ 51165 h 54252"/>
                      <a:gd name="connsiteX121" fmla="*/ 19717 w 54252"/>
                      <a:gd name="connsiteY121" fmla="*/ 53723 h 54252"/>
                      <a:gd name="connsiteX122" fmla="*/ 22275 w 54252"/>
                      <a:gd name="connsiteY122" fmla="*/ 52444 h 54252"/>
                      <a:gd name="connsiteX123" fmla="*/ 23554 w 54252"/>
                      <a:gd name="connsiteY123" fmla="*/ 49885 h 54252"/>
                      <a:gd name="connsiteX124" fmla="*/ 26112 w 54252"/>
                      <a:gd name="connsiteY124" fmla="*/ 49885 h 54252"/>
                      <a:gd name="connsiteX125" fmla="*/ 26112 w 54252"/>
                      <a:gd name="connsiteY125" fmla="*/ 52444 h 54252"/>
                      <a:gd name="connsiteX126" fmla="*/ 27391 w 54252"/>
                      <a:gd name="connsiteY126" fmla="*/ 53723 h 54252"/>
                      <a:gd name="connsiteX127" fmla="*/ 28671 w 54252"/>
                      <a:gd name="connsiteY127" fmla="*/ 52444 h 54252"/>
                      <a:gd name="connsiteX128" fmla="*/ 28671 w 54252"/>
                      <a:gd name="connsiteY128" fmla="*/ 49885 h 54252"/>
                      <a:gd name="connsiteX129" fmla="*/ 31228 w 54252"/>
                      <a:gd name="connsiteY129" fmla="*/ 49885 h 54252"/>
                      <a:gd name="connsiteX130" fmla="*/ 31228 w 54252"/>
                      <a:gd name="connsiteY130" fmla="*/ 52444 h 54252"/>
                      <a:gd name="connsiteX131" fmla="*/ 33787 w 54252"/>
                      <a:gd name="connsiteY131" fmla="*/ 53723 h 54252"/>
                      <a:gd name="connsiteX132" fmla="*/ 35066 w 54252"/>
                      <a:gd name="connsiteY132" fmla="*/ 51165 h 54252"/>
                      <a:gd name="connsiteX133" fmla="*/ 33787 w 54252"/>
                      <a:gd name="connsiteY133" fmla="*/ 48606 h 54252"/>
                      <a:gd name="connsiteX134" fmla="*/ 36345 w 54252"/>
                      <a:gd name="connsiteY134" fmla="*/ 47327 h 54252"/>
                      <a:gd name="connsiteX135" fmla="*/ 37624 w 54252"/>
                      <a:gd name="connsiteY135" fmla="*/ 49885 h 54252"/>
                      <a:gd name="connsiteX136" fmla="*/ 40182 w 54252"/>
                      <a:gd name="connsiteY136" fmla="*/ 49885 h 54252"/>
                      <a:gd name="connsiteX137" fmla="*/ 41462 w 54252"/>
                      <a:gd name="connsiteY137" fmla="*/ 47327 h 54252"/>
                      <a:gd name="connsiteX138" fmla="*/ 40182 w 54252"/>
                      <a:gd name="connsiteY138" fmla="*/ 44769 h 54252"/>
                      <a:gd name="connsiteX139" fmla="*/ 40182 w 54252"/>
                      <a:gd name="connsiteY139" fmla="*/ 44769 h 54252"/>
                      <a:gd name="connsiteX140" fmla="*/ 41462 w 54252"/>
                      <a:gd name="connsiteY140" fmla="*/ 43490 h 54252"/>
                      <a:gd name="connsiteX141" fmla="*/ 42741 w 54252"/>
                      <a:gd name="connsiteY141" fmla="*/ 44769 h 54252"/>
                      <a:gd name="connsiteX142" fmla="*/ 45299 w 54252"/>
                      <a:gd name="connsiteY142" fmla="*/ 44769 h 54252"/>
                      <a:gd name="connsiteX143" fmla="*/ 45299 w 54252"/>
                      <a:gd name="connsiteY143" fmla="*/ 42211 h 54252"/>
                      <a:gd name="connsiteX144" fmla="*/ 44019 w 54252"/>
                      <a:gd name="connsiteY144" fmla="*/ 40932 h 54252"/>
                      <a:gd name="connsiteX145" fmla="*/ 45299 w 54252"/>
                      <a:gd name="connsiteY145" fmla="*/ 39652 h 54252"/>
                      <a:gd name="connsiteX146" fmla="*/ 47857 w 54252"/>
                      <a:gd name="connsiteY146" fmla="*/ 40932 h 54252"/>
                      <a:gd name="connsiteX147" fmla="*/ 50415 w 54252"/>
                      <a:gd name="connsiteY147" fmla="*/ 40932 h 54252"/>
                      <a:gd name="connsiteX148" fmla="*/ 49136 w 54252"/>
                      <a:gd name="connsiteY148" fmla="*/ 38373 h 54252"/>
                      <a:gd name="connsiteX149" fmla="*/ 46578 w 54252"/>
                      <a:gd name="connsiteY149" fmla="*/ 37094 h 54252"/>
                      <a:gd name="connsiteX150" fmla="*/ 46578 w 54252"/>
                      <a:gd name="connsiteY150" fmla="*/ 37094 h 54252"/>
                      <a:gd name="connsiteX151" fmla="*/ 47857 w 54252"/>
                      <a:gd name="connsiteY151" fmla="*/ 35815 h 54252"/>
                      <a:gd name="connsiteX152" fmla="*/ 50415 w 54252"/>
                      <a:gd name="connsiteY152" fmla="*/ 35815 h 54252"/>
                      <a:gd name="connsiteX153" fmla="*/ 52973 w 54252"/>
                      <a:gd name="connsiteY153" fmla="*/ 34536 h 54252"/>
                      <a:gd name="connsiteX154" fmla="*/ 52973 w 54252"/>
                      <a:gd name="connsiteY154" fmla="*/ 34536 h 54252"/>
                      <a:gd name="connsiteX155" fmla="*/ 51695 w 54252"/>
                      <a:gd name="connsiteY155" fmla="*/ 33257 h 54252"/>
                      <a:gd name="connsiteX156" fmla="*/ 49136 w 54252"/>
                      <a:gd name="connsiteY156" fmla="*/ 31978 h 54252"/>
                      <a:gd name="connsiteX157" fmla="*/ 49136 w 54252"/>
                      <a:gd name="connsiteY157" fmla="*/ 31978 h 54252"/>
                      <a:gd name="connsiteX158" fmla="*/ 50415 w 54252"/>
                      <a:gd name="connsiteY158" fmla="*/ 28140 h 54252"/>
                      <a:gd name="connsiteX159" fmla="*/ 50415 w 54252"/>
                      <a:gd name="connsiteY159" fmla="*/ 28140 h 54252"/>
                      <a:gd name="connsiteX160" fmla="*/ 20996 w 54252"/>
                      <a:gd name="connsiteY160" fmla="*/ 40932 h 54252"/>
                      <a:gd name="connsiteX161" fmla="*/ 19717 w 54252"/>
                      <a:gd name="connsiteY161" fmla="*/ 40932 h 54252"/>
                      <a:gd name="connsiteX162" fmla="*/ 12042 w 54252"/>
                      <a:gd name="connsiteY162" fmla="*/ 30699 h 54252"/>
                      <a:gd name="connsiteX163" fmla="*/ 12042 w 54252"/>
                      <a:gd name="connsiteY163" fmla="*/ 29419 h 54252"/>
                      <a:gd name="connsiteX164" fmla="*/ 13321 w 54252"/>
                      <a:gd name="connsiteY164" fmla="*/ 28140 h 54252"/>
                      <a:gd name="connsiteX165" fmla="*/ 20996 w 54252"/>
                      <a:gd name="connsiteY165" fmla="*/ 28140 h 54252"/>
                      <a:gd name="connsiteX166" fmla="*/ 22275 w 54252"/>
                      <a:gd name="connsiteY166" fmla="*/ 29419 h 54252"/>
                      <a:gd name="connsiteX167" fmla="*/ 23554 w 54252"/>
                      <a:gd name="connsiteY167" fmla="*/ 31978 h 54252"/>
                      <a:gd name="connsiteX168" fmla="*/ 23554 w 54252"/>
                      <a:gd name="connsiteY168" fmla="*/ 33257 h 54252"/>
                      <a:gd name="connsiteX169" fmla="*/ 20996 w 54252"/>
                      <a:gd name="connsiteY169" fmla="*/ 40932 h 54252"/>
                      <a:gd name="connsiteX170" fmla="*/ 23554 w 54252"/>
                      <a:gd name="connsiteY170" fmla="*/ 20466 h 54252"/>
                      <a:gd name="connsiteX171" fmla="*/ 20996 w 54252"/>
                      <a:gd name="connsiteY171" fmla="*/ 23024 h 54252"/>
                      <a:gd name="connsiteX172" fmla="*/ 19717 w 54252"/>
                      <a:gd name="connsiteY172" fmla="*/ 23024 h 54252"/>
                      <a:gd name="connsiteX173" fmla="*/ 12042 w 54252"/>
                      <a:gd name="connsiteY173" fmla="*/ 23024 h 54252"/>
                      <a:gd name="connsiteX174" fmla="*/ 10763 w 54252"/>
                      <a:gd name="connsiteY174" fmla="*/ 21745 h 54252"/>
                      <a:gd name="connsiteX175" fmla="*/ 19717 w 54252"/>
                      <a:gd name="connsiteY175" fmla="*/ 10233 h 54252"/>
                      <a:gd name="connsiteX176" fmla="*/ 20996 w 54252"/>
                      <a:gd name="connsiteY176" fmla="*/ 11512 h 54252"/>
                      <a:gd name="connsiteX177" fmla="*/ 23554 w 54252"/>
                      <a:gd name="connsiteY177" fmla="*/ 20466 h 54252"/>
                      <a:gd name="connsiteX178" fmla="*/ 23554 w 54252"/>
                      <a:gd name="connsiteY178" fmla="*/ 20466 h 54252"/>
                      <a:gd name="connsiteX179" fmla="*/ 28671 w 54252"/>
                      <a:gd name="connsiteY179" fmla="*/ 7675 h 54252"/>
                      <a:gd name="connsiteX180" fmla="*/ 41462 w 54252"/>
                      <a:gd name="connsiteY180" fmla="*/ 12791 h 54252"/>
                      <a:gd name="connsiteX181" fmla="*/ 41462 w 54252"/>
                      <a:gd name="connsiteY181" fmla="*/ 14070 h 54252"/>
                      <a:gd name="connsiteX182" fmla="*/ 35066 w 54252"/>
                      <a:gd name="connsiteY182" fmla="*/ 17908 h 54252"/>
                      <a:gd name="connsiteX183" fmla="*/ 33787 w 54252"/>
                      <a:gd name="connsiteY183" fmla="*/ 17908 h 54252"/>
                      <a:gd name="connsiteX184" fmla="*/ 29949 w 54252"/>
                      <a:gd name="connsiteY184" fmla="*/ 16628 h 54252"/>
                      <a:gd name="connsiteX185" fmla="*/ 28671 w 54252"/>
                      <a:gd name="connsiteY185" fmla="*/ 15349 h 54252"/>
                      <a:gd name="connsiteX186" fmla="*/ 26112 w 54252"/>
                      <a:gd name="connsiteY186" fmla="*/ 7675 h 54252"/>
                      <a:gd name="connsiteX187" fmla="*/ 28671 w 54252"/>
                      <a:gd name="connsiteY187" fmla="*/ 7675 h 54252"/>
                      <a:gd name="connsiteX188" fmla="*/ 28671 w 54252"/>
                      <a:gd name="connsiteY188" fmla="*/ 23024 h 54252"/>
                      <a:gd name="connsiteX189" fmla="*/ 32508 w 54252"/>
                      <a:gd name="connsiteY189" fmla="*/ 25582 h 54252"/>
                      <a:gd name="connsiteX190" fmla="*/ 29949 w 54252"/>
                      <a:gd name="connsiteY190" fmla="*/ 29419 h 54252"/>
                      <a:gd name="connsiteX191" fmla="*/ 26112 w 54252"/>
                      <a:gd name="connsiteY191" fmla="*/ 26861 h 54252"/>
                      <a:gd name="connsiteX192" fmla="*/ 28671 w 54252"/>
                      <a:gd name="connsiteY192" fmla="*/ 23024 h 54252"/>
                      <a:gd name="connsiteX193" fmla="*/ 41462 w 54252"/>
                      <a:gd name="connsiteY193" fmla="*/ 40932 h 54252"/>
                      <a:gd name="connsiteX194" fmla="*/ 35066 w 54252"/>
                      <a:gd name="connsiteY194" fmla="*/ 43490 h 54252"/>
                      <a:gd name="connsiteX195" fmla="*/ 27391 w 54252"/>
                      <a:gd name="connsiteY195" fmla="*/ 43490 h 54252"/>
                      <a:gd name="connsiteX196" fmla="*/ 26112 w 54252"/>
                      <a:gd name="connsiteY196" fmla="*/ 42211 h 54252"/>
                      <a:gd name="connsiteX197" fmla="*/ 28671 w 54252"/>
                      <a:gd name="connsiteY197" fmla="*/ 34536 h 54252"/>
                      <a:gd name="connsiteX198" fmla="*/ 29949 w 54252"/>
                      <a:gd name="connsiteY198" fmla="*/ 33257 h 54252"/>
                      <a:gd name="connsiteX199" fmla="*/ 31228 w 54252"/>
                      <a:gd name="connsiteY199" fmla="*/ 33257 h 54252"/>
                      <a:gd name="connsiteX200" fmla="*/ 32508 w 54252"/>
                      <a:gd name="connsiteY200" fmla="*/ 33257 h 54252"/>
                      <a:gd name="connsiteX201" fmla="*/ 33787 w 54252"/>
                      <a:gd name="connsiteY201" fmla="*/ 33257 h 54252"/>
                      <a:gd name="connsiteX202" fmla="*/ 40182 w 54252"/>
                      <a:gd name="connsiteY202" fmla="*/ 38373 h 54252"/>
                      <a:gd name="connsiteX203" fmla="*/ 41462 w 54252"/>
                      <a:gd name="connsiteY203" fmla="*/ 40932 h 54252"/>
                      <a:gd name="connsiteX204" fmla="*/ 46578 w 54252"/>
                      <a:gd name="connsiteY204" fmla="*/ 34536 h 54252"/>
                      <a:gd name="connsiteX205" fmla="*/ 45299 w 54252"/>
                      <a:gd name="connsiteY205" fmla="*/ 34536 h 54252"/>
                      <a:gd name="connsiteX206" fmla="*/ 38903 w 54252"/>
                      <a:gd name="connsiteY206" fmla="*/ 29419 h 54252"/>
                      <a:gd name="connsiteX207" fmla="*/ 38903 w 54252"/>
                      <a:gd name="connsiteY207" fmla="*/ 28140 h 54252"/>
                      <a:gd name="connsiteX208" fmla="*/ 38903 w 54252"/>
                      <a:gd name="connsiteY208" fmla="*/ 24303 h 54252"/>
                      <a:gd name="connsiteX209" fmla="*/ 38903 w 54252"/>
                      <a:gd name="connsiteY209" fmla="*/ 23024 h 54252"/>
                      <a:gd name="connsiteX210" fmla="*/ 45299 w 54252"/>
                      <a:gd name="connsiteY210" fmla="*/ 17908 h 54252"/>
                      <a:gd name="connsiteX211" fmla="*/ 46578 w 54252"/>
                      <a:gd name="connsiteY211" fmla="*/ 19187 h 54252"/>
                      <a:gd name="connsiteX212" fmla="*/ 46578 w 54252"/>
                      <a:gd name="connsiteY212" fmla="*/ 20466 h 54252"/>
                      <a:gd name="connsiteX213" fmla="*/ 46578 w 54252"/>
                      <a:gd name="connsiteY213" fmla="*/ 34536 h 54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</a:cxnLst>
                    <a:rect l="l" t="t" r="r" b="b"/>
                    <a:pathLst>
                      <a:path w="54252" h="54252">
                        <a:moveTo>
                          <a:pt x="50415" y="28140"/>
                        </a:moveTo>
                        <a:lnTo>
                          <a:pt x="52973" y="28140"/>
                        </a:lnTo>
                        <a:cubicBezTo>
                          <a:pt x="54253" y="28140"/>
                          <a:pt x="54253" y="26861"/>
                          <a:pt x="54253" y="26861"/>
                        </a:cubicBezTo>
                        <a:cubicBezTo>
                          <a:pt x="54253" y="25582"/>
                          <a:pt x="52973" y="25582"/>
                          <a:pt x="52973" y="25582"/>
                        </a:cubicBezTo>
                        <a:lnTo>
                          <a:pt x="50415" y="25582"/>
                        </a:lnTo>
                        <a:lnTo>
                          <a:pt x="50415" y="25582"/>
                        </a:lnTo>
                        <a:cubicBezTo>
                          <a:pt x="50415" y="24303"/>
                          <a:pt x="50415" y="24303"/>
                          <a:pt x="50415" y="23024"/>
                        </a:cubicBezTo>
                        <a:cubicBezTo>
                          <a:pt x="50415" y="23024"/>
                          <a:pt x="50415" y="23024"/>
                          <a:pt x="50415" y="23024"/>
                        </a:cubicBezTo>
                        <a:lnTo>
                          <a:pt x="52973" y="21745"/>
                        </a:lnTo>
                        <a:cubicBezTo>
                          <a:pt x="54253" y="21745"/>
                          <a:pt x="54253" y="20466"/>
                          <a:pt x="54253" y="19187"/>
                        </a:cubicBezTo>
                        <a:cubicBezTo>
                          <a:pt x="54253" y="17908"/>
                          <a:pt x="52973" y="17908"/>
                          <a:pt x="51695" y="17908"/>
                        </a:cubicBezTo>
                        <a:lnTo>
                          <a:pt x="49136" y="19187"/>
                        </a:lnTo>
                        <a:cubicBezTo>
                          <a:pt x="49136" y="19187"/>
                          <a:pt x="49136" y="19187"/>
                          <a:pt x="49136" y="19187"/>
                        </a:cubicBezTo>
                        <a:cubicBezTo>
                          <a:pt x="49136" y="17908"/>
                          <a:pt x="47857" y="17908"/>
                          <a:pt x="47857" y="16628"/>
                        </a:cubicBezTo>
                        <a:cubicBezTo>
                          <a:pt x="47857" y="16628"/>
                          <a:pt x="47857" y="16628"/>
                          <a:pt x="47857" y="16628"/>
                        </a:cubicBezTo>
                        <a:lnTo>
                          <a:pt x="50415" y="15349"/>
                        </a:lnTo>
                        <a:cubicBezTo>
                          <a:pt x="51695" y="15349"/>
                          <a:pt x="51695" y="14070"/>
                          <a:pt x="50415" y="12791"/>
                        </a:cubicBezTo>
                        <a:cubicBezTo>
                          <a:pt x="50415" y="11512"/>
                          <a:pt x="49136" y="11512"/>
                          <a:pt x="47857" y="11512"/>
                        </a:cubicBezTo>
                        <a:lnTo>
                          <a:pt x="45299" y="12791"/>
                        </a:lnTo>
                        <a:cubicBezTo>
                          <a:pt x="45299" y="12791"/>
                          <a:pt x="45299" y="12791"/>
                          <a:pt x="45299" y="12791"/>
                        </a:cubicBezTo>
                        <a:cubicBezTo>
                          <a:pt x="45299" y="12791"/>
                          <a:pt x="44019" y="11512"/>
                          <a:pt x="44019" y="11512"/>
                        </a:cubicBezTo>
                        <a:cubicBezTo>
                          <a:pt x="44019" y="11512"/>
                          <a:pt x="44019" y="11512"/>
                          <a:pt x="44019" y="11512"/>
                        </a:cubicBezTo>
                        <a:lnTo>
                          <a:pt x="45299" y="10233"/>
                        </a:lnTo>
                        <a:cubicBezTo>
                          <a:pt x="45299" y="10233"/>
                          <a:pt x="45299" y="8954"/>
                          <a:pt x="45299" y="7675"/>
                        </a:cubicBezTo>
                        <a:cubicBezTo>
                          <a:pt x="44019" y="6396"/>
                          <a:pt x="44019" y="6396"/>
                          <a:pt x="42741" y="7675"/>
                        </a:cubicBezTo>
                        <a:lnTo>
                          <a:pt x="41462" y="8954"/>
                        </a:lnTo>
                        <a:cubicBezTo>
                          <a:pt x="41462" y="8954"/>
                          <a:pt x="41462" y="8954"/>
                          <a:pt x="41462" y="8954"/>
                        </a:cubicBezTo>
                        <a:cubicBezTo>
                          <a:pt x="40182" y="8954"/>
                          <a:pt x="40182" y="7675"/>
                          <a:pt x="40182" y="7675"/>
                        </a:cubicBezTo>
                        <a:cubicBezTo>
                          <a:pt x="40182" y="7675"/>
                          <a:pt x="40182" y="7675"/>
                          <a:pt x="40182" y="7675"/>
                        </a:cubicBezTo>
                        <a:lnTo>
                          <a:pt x="41462" y="5116"/>
                        </a:lnTo>
                        <a:cubicBezTo>
                          <a:pt x="41462" y="3837"/>
                          <a:pt x="41462" y="3837"/>
                          <a:pt x="40182" y="2558"/>
                        </a:cubicBezTo>
                        <a:cubicBezTo>
                          <a:pt x="38903" y="2558"/>
                          <a:pt x="38903" y="2558"/>
                          <a:pt x="37624" y="3837"/>
                        </a:cubicBezTo>
                        <a:lnTo>
                          <a:pt x="36345" y="6396"/>
                        </a:lnTo>
                        <a:cubicBezTo>
                          <a:pt x="36345" y="6396"/>
                          <a:pt x="36345" y="6396"/>
                          <a:pt x="36345" y="6396"/>
                        </a:cubicBezTo>
                        <a:cubicBezTo>
                          <a:pt x="35066" y="6396"/>
                          <a:pt x="35066" y="6396"/>
                          <a:pt x="33787" y="5116"/>
                        </a:cubicBezTo>
                        <a:cubicBezTo>
                          <a:pt x="33787" y="5116"/>
                          <a:pt x="33787" y="5116"/>
                          <a:pt x="33787" y="5116"/>
                        </a:cubicBezTo>
                        <a:lnTo>
                          <a:pt x="35066" y="2558"/>
                        </a:lnTo>
                        <a:cubicBezTo>
                          <a:pt x="35066" y="1279"/>
                          <a:pt x="35066" y="1279"/>
                          <a:pt x="33787" y="0"/>
                        </a:cubicBezTo>
                        <a:cubicBezTo>
                          <a:pt x="33787" y="0"/>
                          <a:pt x="33787" y="0"/>
                          <a:pt x="33787" y="0"/>
                        </a:cubicBezTo>
                        <a:cubicBezTo>
                          <a:pt x="33787" y="0"/>
                          <a:pt x="32508" y="0"/>
                          <a:pt x="32508" y="1279"/>
                        </a:cubicBezTo>
                        <a:lnTo>
                          <a:pt x="31228" y="3837"/>
                        </a:lnTo>
                        <a:lnTo>
                          <a:pt x="31228" y="3837"/>
                        </a:lnTo>
                        <a:cubicBezTo>
                          <a:pt x="29949" y="3837"/>
                          <a:pt x="29949" y="3837"/>
                          <a:pt x="28671" y="3837"/>
                        </a:cubicBezTo>
                        <a:lnTo>
                          <a:pt x="28671" y="1279"/>
                        </a:lnTo>
                        <a:cubicBezTo>
                          <a:pt x="28671" y="0"/>
                          <a:pt x="27391" y="0"/>
                          <a:pt x="27391" y="0"/>
                        </a:cubicBezTo>
                        <a:cubicBezTo>
                          <a:pt x="26112" y="0"/>
                          <a:pt x="26112" y="1279"/>
                          <a:pt x="26112" y="1279"/>
                        </a:cubicBezTo>
                        <a:lnTo>
                          <a:pt x="26112" y="3837"/>
                        </a:lnTo>
                        <a:cubicBezTo>
                          <a:pt x="24833" y="3837"/>
                          <a:pt x="24833" y="3837"/>
                          <a:pt x="23554" y="3837"/>
                        </a:cubicBezTo>
                        <a:cubicBezTo>
                          <a:pt x="23554" y="3837"/>
                          <a:pt x="23554" y="3837"/>
                          <a:pt x="23554" y="3837"/>
                        </a:cubicBezTo>
                        <a:lnTo>
                          <a:pt x="22275" y="1279"/>
                        </a:lnTo>
                        <a:cubicBezTo>
                          <a:pt x="22275" y="0"/>
                          <a:pt x="20996" y="0"/>
                          <a:pt x="19717" y="0"/>
                        </a:cubicBezTo>
                        <a:cubicBezTo>
                          <a:pt x="18437" y="0"/>
                          <a:pt x="18437" y="1279"/>
                          <a:pt x="18437" y="2558"/>
                        </a:cubicBezTo>
                        <a:lnTo>
                          <a:pt x="19717" y="5116"/>
                        </a:lnTo>
                        <a:cubicBezTo>
                          <a:pt x="19717" y="5116"/>
                          <a:pt x="19717" y="5116"/>
                          <a:pt x="19717" y="5116"/>
                        </a:cubicBezTo>
                        <a:cubicBezTo>
                          <a:pt x="19717" y="5116"/>
                          <a:pt x="18437" y="6396"/>
                          <a:pt x="17158" y="6396"/>
                        </a:cubicBezTo>
                        <a:cubicBezTo>
                          <a:pt x="17158" y="6396"/>
                          <a:pt x="17158" y="6396"/>
                          <a:pt x="17158" y="6396"/>
                        </a:cubicBezTo>
                        <a:lnTo>
                          <a:pt x="15880" y="3837"/>
                        </a:lnTo>
                        <a:cubicBezTo>
                          <a:pt x="15880" y="2558"/>
                          <a:pt x="14600" y="2558"/>
                          <a:pt x="13321" y="2558"/>
                        </a:cubicBezTo>
                        <a:cubicBezTo>
                          <a:pt x="12042" y="2558"/>
                          <a:pt x="12042" y="3837"/>
                          <a:pt x="12042" y="5116"/>
                        </a:cubicBezTo>
                        <a:lnTo>
                          <a:pt x="13321" y="7675"/>
                        </a:lnTo>
                        <a:cubicBezTo>
                          <a:pt x="13321" y="7675"/>
                          <a:pt x="13321" y="7675"/>
                          <a:pt x="13321" y="7675"/>
                        </a:cubicBezTo>
                        <a:cubicBezTo>
                          <a:pt x="13321" y="7675"/>
                          <a:pt x="12042" y="8954"/>
                          <a:pt x="12042" y="8954"/>
                        </a:cubicBezTo>
                        <a:cubicBezTo>
                          <a:pt x="12042" y="8954"/>
                          <a:pt x="12042" y="8954"/>
                          <a:pt x="12042" y="8954"/>
                        </a:cubicBezTo>
                        <a:lnTo>
                          <a:pt x="10763" y="7675"/>
                        </a:lnTo>
                        <a:cubicBezTo>
                          <a:pt x="9484" y="6396"/>
                          <a:pt x="9484" y="6396"/>
                          <a:pt x="8204" y="7675"/>
                        </a:cubicBezTo>
                        <a:cubicBezTo>
                          <a:pt x="8204" y="7675"/>
                          <a:pt x="8204" y="8954"/>
                          <a:pt x="8204" y="8954"/>
                        </a:cubicBezTo>
                        <a:cubicBezTo>
                          <a:pt x="8204" y="8954"/>
                          <a:pt x="8204" y="10233"/>
                          <a:pt x="8204" y="10233"/>
                        </a:cubicBezTo>
                        <a:lnTo>
                          <a:pt x="9484" y="11512"/>
                        </a:lnTo>
                        <a:cubicBezTo>
                          <a:pt x="9484" y="11512"/>
                          <a:pt x="9484" y="11512"/>
                          <a:pt x="9484" y="11512"/>
                        </a:cubicBezTo>
                        <a:cubicBezTo>
                          <a:pt x="9484" y="11512"/>
                          <a:pt x="8204" y="12791"/>
                          <a:pt x="8204" y="12791"/>
                        </a:cubicBezTo>
                        <a:cubicBezTo>
                          <a:pt x="8204" y="12791"/>
                          <a:pt x="8204" y="12791"/>
                          <a:pt x="8204" y="12791"/>
                        </a:cubicBezTo>
                        <a:lnTo>
                          <a:pt x="5646" y="11512"/>
                        </a:lnTo>
                        <a:cubicBezTo>
                          <a:pt x="4367" y="11512"/>
                          <a:pt x="4367" y="11512"/>
                          <a:pt x="3088" y="12791"/>
                        </a:cubicBezTo>
                        <a:cubicBezTo>
                          <a:pt x="3088" y="14070"/>
                          <a:pt x="3088" y="14070"/>
                          <a:pt x="4367" y="15349"/>
                        </a:cubicBezTo>
                        <a:lnTo>
                          <a:pt x="6926" y="16628"/>
                        </a:lnTo>
                        <a:cubicBezTo>
                          <a:pt x="6926" y="16628"/>
                          <a:pt x="6926" y="16628"/>
                          <a:pt x="6926" y="16628"/>
                        </a:cubicBezTo>
                        <a:cubicBezTo>
                          <a:pt x="6926" y="17908"/>
                          <a:pt x="6926" y="17908"/>
                          <a:pt x="5646" y="19187"/>
                        </a:cubicBezTo>
                        <a:cubicBezTo>
                          <a:pt x="5646" y="19187"/>
                          <a:pt x="5646" y="19187"/>
                          <a:pt x="5646" y="19187"/>
                        </a:cubicBezTo>
                        <a:lnTo>
                          <a:pt x="3088" y="19187"/>
                        </a:lnTo>
                        <a:cubicBezTo>
                          <a:pt x="1809" y="19187"/>
                          <a:pt x="1809" y="19187"/>
                          <a:pt x="530" y="20466"/>
                        </a:cubicBezTo>
                        <a:cubicBezTo>
                          <a:pt x="-750" y="21745"/>
                          <a:pt x="530" y="21745"/>
                          <a:pt x="1809" y="23024"/>
                        </a:cubicBezTo>
                        <a:lnTo>
                          <a:pt x="4367" y="24303"/>
                        </a:lnTo>
                        <a:lnTo>
                          <a:pt x="4367" y="24303"/>
                        </a:lnTo>
                        <a:cubicBezTo>
                          <a:pt x="4367" y="25582"/>
                          <a:pt x="4367" y="25582"/>
                          <a:pt x="4367" y="26861"/>
                        </a:cubicBezTo>
                        <a:cubicBezTo>
                          <a:pt x="4367" y="26861"/>
                          <a:pt x="4367" y="26861"/>
                          <a:pt x="4367" y="26861"/>
                        </a:cubicBezTo>
                        <a:lnTo>
                          <a:pt x="1809" y="26861"/>
                        </a:lnTo>
                        <a:cubicBezTo>
                          <a:pt x="530" y="26861"/>
                          <a:pt x="530" y="28140"/>
                          <a:pt x="530" y="28140"/>
                        </a:cubicBezTo>
                        <a:cubicBezTo>
                          <a:pt x="530" y="29419"/>
                          <a:pt x="1809" y="29419"/>
                          <a:pt x="1809" y="29419"/>
                        </a:cubicBezTo>
                        <a:lnTo>
                          <a:pt x="4367" y="29419"/>
                        </a:lnTo>
                        <a:cubicBezTo>
                          <a:pt x="4367" y="29419"/>
                          <a:pt x="4367" y="29419"/>
                          <a:pt x="4367" y="29419"/>
                        </a:cubicBezTo>
                        <a:cubicBezTo>
                          <a:pt x="4367" y="30699"/>
                          <a:pt x="4367" y="30699"/>
                          <a:pt x="4367" y="31978"/>
                        </a:cubicBezTo>
                        <a:lnTo>
                          <a:pt x="4367" y="31978"/>
                        </a:lnTo>
                        <a:lnTo>
                          <a:pt x="1809" y="33257"/>
                        </a:lnTo>
                        <a:cubicBezTo>
                          <a:pt x="530" y="33257"/>
                          <a:pt x="530" y="34536"/>
                          <a:pt x="530" y="35815"/>
                        </a:cubicBezTo>
                        <a:cubicBezTo>
                          <a:pt x="530" y="37094"/>
                          <a:pt x="1809" y="37094"/>
                          <a:pt x="3088" y="37094"/>
                        </a:cubicBezTo>
                        <a:lnTo>
                          <a:pt x="5646" y="35815"/>
                        </a:lnTo>
                        <a:lnTo>
                          <a:pt x="5646" y="35815"/>
                        </a:lnTo>
                        <a:cubicBezTo>
                          <a:pt x="5646" y="37094"/>
                          <a:pt x="5646" y="37094"/>
                          <a:pt x="6926" y="38373"/>
                        </a:cubicBezTo>
                        <a:cubicBezTo>
                          <a:pt x="6926" y="38373"/>
                          <a:pt x="6926" y="38373"/>
                          <a:pt x="6926" y="38373"/>
                        </a:cubicBezTo>
                        <a:lnTo>
                          <a:pt x="4367" y="39652"/>
                        </a:lnTo>
                        <a:cubicBezTo>
                          <a:pt x="3088" y="39652"/>
                          <a:pt x="3088" y="40932"/>
                          <a:pt x="3088" y="42211"/>
                        </a:cubicBezTo>
                        <a:cubicBezTo>
                          <a:pt x="3088" y="43490"/>
                          <a:pt x="4367" y="43490"/>
                          <a:pt x="5646" y="42211"/>
                        </a:cubicBezTo>
                        <a:lnTo>
                          <a:pt x="8204" y="40932"/>
                        </a:lnTo>
                        <a:cubicBezTo>
                          <a:pt x="8204" y="40932"/>
                          <a:pt x="8204" y="40932"/>
                          <a:pt x="8204" y="40932"/>
                        </a:cubicBezTo>
                        <a:cubicBezTo>
                          <a:pt x="8204" y="40932"/>
                          <a:pt x="9484" y="42211"/>
                          <a:pt x="9484" y="42211"/>
                        </a:cubicBezTo>
                        <a:cubicBezTo>
                          <a:pt x="9484" y="42211"/>
                          <a:pt x="9484" y="42211"/>
                          <a:pt x="9484" y="42211"/>
                        </a:cubicBezTo>
                        <a:lnTo>
                          <a:pt x="8204" y="43490"/>
                        </a:lnTo>
                        <a:cubicBezTo>
                          <a:pt x="8204" y="44769"/>
                          <a:pt x="8204" y="44769"/>
                          <a:pt x="8204" y="46048"/>
                        </a:cubicBezTo>
                        <a:cubicBezTo>
                          <a:pt x="8204" y="46048"/>
                          <a:pt x="9484" y="46048"/>
                          <a:pt x="9484" y="46048"/>
                        </a:cubicBezTo>
                        <a:cubicBezTo>
                          <a:pt x="9484" y="46048"/>
                          <a:pt x="10763" y="46048"/>
                          <a:pt x="10763" y="46048"/>
                        </a:cubicBezTo>
                        <a:lnTo>
                          <a:pt x="12042" y="44769"/>
                        </a:lnTo>
                        <a:cubicBezTo>
                          <a:pt x="12042" y="44769"/>
                          <a:pt x="12042" y="44769"/>
                          <a:pt x="12042" y="44769"/>
                        </a:cubicBezTo>
                        <a:cubicBezTo>
                          <a:pt x="13321" y="44769"/>
                          <a:pt x="13321" y="46048"/>
                          <a:pt x="13321" y="46048"/>
                        </a:cubicBezTo>
                        <a:cubicBezTo>
                          <a:pt x="13321" y="46048"/>
                          <a:pt x="13321" y="46048"/>
                          <a:pt x="13321" y="46048"/>
                        </a:cubicBezTo>
                        <a:lnTo>
                          <a:pt x="12042" y="48606"/>
                        </a:lnTo>
                        <a:cubicBezTo>
                          <a:pt x="12042" y="49885"/>
                          <a:pt x="12042" y="49885"/>
                          <a:pt x="13321" y="51165"/>
                        </a:cubicBezTo>
                        <a:cubicBezTo>
                          <a:pt x="14600" y="51165"/>
                          <a:pt x="14600" y="51165"/>
                          <a:pt x="15880" y="49885"/>
                        </a:cubicBezTo>
                        <a:lnTo>
                          <a:pt x="17158" y="47327"/>
                        </a:lnTo>
                        <a:lnTo>
                          <a:pt x="17158" y="47327"/>
                        </a:lnTo>
                        <a:cubicBezTo>
                          <a:pt x="17158" y="47327"/>
                          <a:pt x="18437" y="48606"/>
                          <a:pt x="18437" y="48606"/>
                        </a:cubicBezTo>
                        <a:lnTo>
                          <a:pt x="18437" y="51165"/>
                        </a:lnTo>
                        <a:cubicBezTo>
                          <a:pt x="18437" y="52444"/>
                          <a:pt x="18437" y="52444"/>
                          <a:pt x="19717" y="53723"/>
                        </a:cubicBezTo>
                        <a:cubicBezTo>
                          <a:pt x="20996" y="55002"/>
                          <a:pt x="20996" y="53723"/>
                          <a:pt x="22275" y="52444"/>
                        </a:cubicBezTo>
                        <a:lnTo>
                          <a:pt x="23554" y="49885"/>
                        </a:lnTo>
                        <a:cubicBezTo>
                          <a:pt x="24833" y="49885"/>
                          <a:pt x="24833" y="49885"/>
                          <a:pt x="26112" y="49885"/>
                        </a:cubicBezTo>
                        <a:lnTo>
                          <a:pt x="26112" y="52444"/>
                        </a:lnTo>
                        <a:cubicBezTo>
                          <a:pt x="26112" y="53723"/>
                          <a:pt x="27391" y="53723"/>
                          <a:pt x="27391" y="53723"/>
                        </a:cubicBezTo>
                        <a:cubicBezTo>
                          <a:pt x="28671" y="53723"/>
                          <a:pt x="28671" y="52444"/>
                          <a:pt x="28671" y="52444"/>
                        </a:cubicBezTo>
                        <a:lnTo>
                          <a:pt x="28671" y="49885"/>
                        </a:lnTo>
                        <a:cubicBezTo>
                          <a:pt x="29949" y="49885"/>
                          <a:pt x="29949" y="49885"/>
                          <a:pt x="31228" y="49885"/>
                        </a:cubicBezTo>
                        <a:lnTo>
                          <a:pt x="31228" y="52444"/>
                        </a:lnTo>
                        <a:cubicBezTo>
                          <a:pt x="31228" y="53723"/>
                          <a:pt x="32508" y="53723"/>
                          <a:pt x="33787" y="53723"/>
                        </a:cubicBezTo>
                        <a:cubicBezTo>
                          <a:pt x="35066" y="53723"/>
                          <a:pt x="35066" y="52444"/>
                          <a:pt x="35066" y="51165"/>
                        </a:cubicBezTo>
                        <a:lnTo>
                          <a:pt x="33787" y="48606"/>
                        </a:lnTo>
                        <a:cubicBezTo>
                          <a:pt x="35066" y="48606"/>
                          <a:pt x="35066" y="48606"/>
                          <a:pt x="36345" y="47327"/>
                        </a:cubicBezTo>
                        <a:lnTo>
                          <a:pt x="37624" y="49885"/>
                        </a:lnTo>
                        <a:cubicBezTo>
                          <a:pt x="37624" y="51165"/>
                          <a:pt x="38903" y="51165"/>
                          <a:pt x="40182" y="49885"/>
                        </a:cubicBezTo>
                        <a:cubicBezTo>
                          <a:pt x="41462" y="49885"/>
                          <a:pt x="41462" y="48606"/>
                          <a:pt x="41462" y="47327"/>
                        </a:cubicBezTo>
                        <a:lnTo>
                          <a:pt x="40182" y="44769"/>
                        </a:lnTo>
                        <a:cubicBezTo>
                          <a:pt x="40182" y="44769"/>
                          <a:pt x="40182" y="44769"/>
                          <a:pt x="40182" y="44769"/>
                        </a:cubicBezTo>
                        <a:cubicBezTo>
                          <a:pt x="41462" y="44769"/>
                          <a:pt x="41462" y="43490"/>
                          <a:pt x="41462" y="43490"/>
                        </a:cubicBezTo>
                        <a:lnTo>
                          <a:pt x="42741" y="44769"/>
                        </a:lnTo>
                        <a:cubicBezTo>
                          <a:pt x="44019" y="44769"/>
                          <a:pt x="44019" y="44769"/>
                          <a:pt x="45299" y="44769"/>
                        </a:cubicBezTo>
                        <a:cubicBezTo>
                          <a:pt x="46578" y="43490"/>
                          <a:pt x="46578" y="43490"/>
                          <a:pt x="45299" y="42211"/>
                        </a:cubicBezTo>
                        <a:lnTo>
                          <a:pt x="44019" y="40932"/>
                        </a:lnTo>
                        <a:cubicBezTo>
                          <a:pt x="44019" y="39652"/>
                          <a:pt x="45299" y="39652"/>
                          <a:pt x="45299" y="39652"/>
                        </a:cubicBezTo>
                        <a:lnTo>
                          <a:pt x="47857" y="40932"/>
                        </a:lnTo>
                        <a:cubicBezTo>
                          <a:pt x="49136" y="40932"/>
                          <a:pt x="49136" y="40932"/>
                          <a:pt x="50415" y="40932"/>
                        </a:cubicBezTo>
                        <a:cubicBezTo>
                          <a:pt x="50415" y="39652"/>
                          <a:pt x="50415" y="38373"/>
                          <a:pt x="49136" y="38373"/>
                        </a:cubicBezTo>
                        <a:lnTo>
                          <a:pt x="46578" y="37094"/>
                        </a:lnTo>
                        <a:cubicBezTo>
                          <a:pt x="46578" y="37094"/>
                          <a:pt x="46578" y="37094"/>
                          <a:pt x="46578" y="37094"/>
                        </a:cubicBezTo>
                        <a:cubicBezTo>
                          <a:pt x="46578" y="37094"/>
                          <a:pt x="47857" y="35815"/>
                          <a:pt x="47857" y="35815"/>
                        </a:cubicBezTo>
                        <a:lnTo>
                          <a:pt x="50415" y="35815"/>
                        </a:lnTo>
                        <a:cubicBezTo>
                          <a:pt x="51695" y="35815"/>
                          <a:pt x="52973" y="35815"/>
                          <a:pt x="52973" y="34536"/>
                        </a:cubicBezTo>
                        <a:cubicBezTo>
                          <a:pt x="52973" y="34536"/>
                          <a:pt x="52973" y="34536"/>
                          <a:pt x="52973" y="34536"/>
                        </a:cubicBezTo>
                        <a:cubicBezTo>
                          <a:pt x="52973" y="33257"/>
                          <a:pt x="52973" y="33257"/>
                          <a:pt x="51695" y="33257"/>
                        </a:cubicBezTo>
                        <a:lnTo>
                          <a:pt x="49136" y="31978"/>
                        </a:lnTo>
                        <a:cubicBezTo>
                          <a:pt x="49136" y="31978"/>
                          <a:pt x="49136" y="31978"/>
                          <a:pt x="49136" y="31978"/>
                        </a:cubicBezTo>
                        <a:cubicBezTo>
                          <a:pt x="50415" y="29419"/>
                          <a:pt x="50415" y="28140"/>
                          <a:pt x="50415" y="28140"/>
                        </a:cubicBezTo>
                        <a:cubicBezTo>
                          <a:pt x="50415" y="28140"/>
                          <a:pt x="50415" y="28140"/>
                          <a:pt x="50415" y="28140"/>
                        </a:cubicBezTo>
                        <a:close/>
                        <a:moveTo>
                          <a:pt x="20996" y="40932"/>
                        </a:moveTo>
                        <a:cubicBezTo>
                          <a:pt x="20996" y="40932"/>
                          <a:pt x="19717" y="42211"/>
                          <a:pt x="19717" y="40932"/>
                        </a:cubicBezTo>
                        <a:cubicBezTo>
                          <a:pt x="15880" y="38373"/>
                          <a:pt x="13321" y="34536"/>
                          <a:pt x="12042" y="30699"/>
                        </a:cubicBezTo>
                        <a:cubicBezTo>
                          <a:pt x="12042" y="30699"/>
                          <a:pt x="12042" y="29419"/>
                          <a:pt x="12042" y="29419"/>
                        </a:cubicBezTo>
                        <a:cubicBezTo>
                          <a:pt x="12042" y="28140"/>
                          <a:pt x="12042" y="28140"/>
                          <a:pt x="13321" y="28140"/>
                        </a:cubicBezTo>
                        <a:lnTo>
                          <a:pt x="20996" y="28140"/>
                        </a:lnTo>
                        <a:cubicBezTo>
                          <a:pt x="20996" y="28140"/>
                          <a:pt x="22275" y="28140"/>
                          <a:pt x="22275" y="29419"/>
                        </a:cubicBezTo>
                        <a:cubicBezTo>
                          <a:pt x="22275" y="30699"/>
                          <a:pt x="23554" y="31978"/>
                          <a:pt x="23554" y="31978"/>
                        </a:cubicBezTo>
                        <a:cubicBezTo>
                          <a:pt x="23554" y="31978"/>
                          <a:pt x="23554" y="33257"/>
                          <a:pt x="23554" y="33257"/>
                        </a:cubicBezTo>
                        <a:lnTo>
                          <a:pt x="20996" y="40932"/>
                        </a:lnTo>
                        <a:close/>
                        <a:moveTo>
                          <a:pt x="23554" y="20466"/>
                        </a:moveTo>
                        <a:cubicBezTo>
                          <a:pt x="22275" y="21745"/>
                          <a:pt x="22275" y="21745"/>
                          <a:pt x="20996" y="23024"/>
                        </a:cubicBezTo>
                        <a:cubicBezTo>
                          <a:pt x="20996" y="23024"/>
                          <a:pt x="20996" y="23024"/>
                          <a:pt x="19717" y="23024"/>
                        </a:cubicBezTo>
                        <a:lnTo>
                          <a:pt x="12042" y="23024"/>
                        </a:lnTo>
                        <a:cubicBezTo>
                          <a:pt x="10763" y="23024"/>
                          <a:pt x="10763" y="21745"/>
                          <a:pt x="10763" y="21745"/>
                        </a:cubicBezTo>
                        <a:cubicBezTo>
                          <a:pt x="12042" y="16628"/>
                          <a:pt x="14600" y="12791"/>
                          <a:pt x="19717" y="10233"/>
                        </a:cubicBezTo>
                        <a:cubicBezTo>
                          <a:pt x="20996" y="10233"/>
                          <a:pt x="20996" y="10233"/>
                          <a:pt x="20996" y="11512"/>
                        </a:cubicBezTo>
                        <a:lnTo>
                          <a:pt x="23554" y="20466"/>
                        </a:lnTo>
                        <a:cubicBezTo>
                          <a:pt x="24833" y="19187"/>
                          <a:pt x="24833" y="19187"/>
                          <a:pt x="23554" y="20466"/>
                        </a:cubicBezTo>
                        <a:close/>
                        <a:moveTo>
                          <a:pt x="28671" y="7675"/>
                        </a:moveTo>
                        <a:cubicBezTo>
                          <a:pt x="33787" y="7675"/>
                          <a:pt x="38903" y="8954"/>
                          <a:pt x="41462" y="12791"/>
                        </a:cubicBezTo>
                        <a:cubicBezTo>
                          <a:pt x="42741" y="12791"/>
                          <a:pt x="41462" y="14070"/>
                          <a:pt x="41462" y="14070"/>
                        </a:cubicBezTo>
                        <a:lnTo>
                          <a:pt x="35066" y="17908"/>
                        </a:lnTo>
                        <a:cubicBezTo>
                          <a:pt x="35066" y="17908"/>
                          <a:pt x="33787" y="17908"/>
                          <a:pt x="33787" y="17908"/>
                        </a:cubicBezTo>
                        <a:cubicBezTo>
                          <a:pt x="32508" y="17908"/>
                          <a:pt x="31228" y="16628"/>
                          <a:pt x="29949" y="16628"/>
                        </a:cubicBezTo>
                        <a:cubicBezTo>
                          <a:pt x="29949" y="16628"/>
                          <a:pt x="28671" y="16628"/>
                          <a:pt x="28671" y="15349"/>
                        </a:cubicBezTo>
                        <a:lnTo>
                          <a:pt x="26112" y="7675"/>
                        </a:lnTo>
                        <a:cubicBezTo>
                          <a:pt x="27391" y="8954"/>
                          <a:pt x="28671" y="7675"/>
                          <a:pt x="28671" y="7675"/>
                        </a:cubicBezTo>
                        <a:close/>
                        <a:moveTo>
                          <a:pt x="28671" y="23024"/>
                        </a:moveTo>
                        <a:cubicBezTo>
                          <a:pt x="29949" y="23024"/>
                          <a:pt x="32508" y="23024"/>
                          <a:pt x="32508" y="25582"/>
                        </a:cubicBezTo>
                        <a:cubicBezTo>
                          <a:pt x="32508" y="26861"/>
                          <a:pt x="32508" y="29419"/>
                          <a:pt x="29949" y="29419"/>
                        </a:cubicBezTo>
                        <a:cubicBezTo>
                          <a:pt x="28671" y="29419"/>
                          <a:pt x="26112" y="29419"/>
                          <a:pt x="26112" y="26861"/>
                        </a:cubicBezTo>
                        <a:cubicBezTo>
                          <a:pt x="26112" y="25582"/>
                          <a:pt x="27391" y="24303"/>
                          <a:pt x="28671" y="23024"/>
                        </a:cubicBezTo>
                        <a:close/>
                        <a:moveTo>
                          <a:pt x="41462" y="40932"/>
                        </a:moveTo>
                        <a:cubicBezTo>
                          <a:pt x="40182" y="42211"/>
                          <a:pt x="37624" y="43490"/>
                          <a:pt x="35066" y="43490"/>
                        </a:cubicBezTo>
                        <a:cubicBezTo>
                          <a:pt x="32508" y="43490"/>
                          <a:pt x="29949" y="44769"/>
                          <a:pt x="27391" y="43490"/>
                        </a:cubicBezTo>
                        <a:cubicBezTo>
                          <a:pt x="26112" y="43490"/>
                          <a:pt x="26112" y="42211"/>
                          <a:pt x="26112" y="42211"/>
                        </a:cubicBezTo>
                        <a:lnTo>
                          <a:pt x="28671" y="34536"/>
                        </a:lnTo>
                        <a:cubicBezTo>
                          <a:pt x="28671" y="34536"/>
                          <a:pt x="29949" y="33257"/>
                          <a:pt x="29949" y="33257"/>
                        </a:cubicBezTo>
                        <a:cubicBezTo>
                          <a:pt x="31228" y="33257"/>
                          <a:pt x="31228" y="33257"/>
                          <a:pt x="31228" y="33257"/>
                        </a:cubicBezTo>
                        <a:cubicBezTo>
                          <a:pt x="31228" y="33257"/>
                          <a:pt x="32508" y="33257"/>
                          <a:pt x="32508" y="33257"/>
                        </a:cubicBezTo>
                        <a:cubicBezTo>
                          <a:pt x="32508" y="33257"/>
                          <a:pt x="33787" y="33257"/>
                          <a:pt x="33787" y="33257"/>
                        </a:cubicBezTo>
                        <a:lnTo>
                          <a:pt x="40182" y="38373"/>
                        </a:lnTo>
                        <a:cubicBezTo>
                          <a:pt x="41462" y="39652"/>
                          <a:pt x="41462" y="40932"/>
                          <a:pt x="41462" y="40932"/>
                        </a:cubicBezTo>
                        <a:close/>
                        <a:moveTo>
                          <a:pt x="46578" y="34536"/>
                        </a:moveTo>
                        <a:cubicBezTo>
                          <a:pt x="46578" y="35815"/>
                          <a:pt x="45299" y="35815"/>
                          <a:pt x="45299" y="34536"/>
                        </a:cubicBezTo>
                        <a:lnTo>
                          <a:pt x="38903" y="29419"/>
                        </a:lnTo>
                        <a:cubicBezTo>
                          <a:pt x="38903" y="29419"/>
                          <a:pt x="38903" y="28140"/>
                          <a:pt x="38903" y="28140"/>
                        </a:cubicBezTo>
                        <a:cubicBezTo>
                          <a:pt x="38903" y="26861"/>
                          <a:pt x="38903" y="25582"/>
                          <a:pt x="38903" y="24303"/>
                        </a:cubicBezTo>
                        <a:cubicBezTo>
                          <a:pt x="38903" y="24303"/>
                          <a:pt x="38903" y="23024"/>
                          <a:pt x="38903" y="23024"/>
                        </a:cubicBezTo>
                        <a:lnTo>
                          <a:pt x="45299" y="17908"/>
                        </a:lnTo>
                        <a:cubicBezTo>
                          <a:pt x="46578" y="17908"/>
                          <a:pt x="46578" y="17908"/>
                          <a:pt x="46578" y="19187"/>
                        </a:cubicBezTo>
                        <a:cubicBezTo>
                          <a:pt x="46578" y="19187"/>
                          <a:pt x="46578" y="20466"/>
                          <a:pt x="46578" y="20466"/>
                        </a:cubicBezTo>
                        <a:cubicBezTo>
                          <a:pt x="49136" y="25582"/>
                          <a:pt x="47857" y="30699"/>
                          <a:pt x="46578" y="3453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FF5A7929-2F34-4D3A-AD36-EE5BC29D2BB1}"/>
                      </a:ext>
                    </a:extLst>
                  </p:cNvPr>
                  <p:cNvSpPr/>
                  <p:nvPr/>
                </p:nvSpPr>
                <p:spPr>
                  <a:xfrm>
                    <a:off x="6877537" y="2813746"/>
                    <a:ext cx="39652" cy="37094"/>
                  </a:xfrm>
                  <a:custGeom>
                    <a:avLst/>
                    <a:gdLst>
                      <a:gd name="connsiteX0" fmla="*/ 37095 w 39652"/>
                      <a:gd name="connsiteY0" fmla="*/ 20466 h 37094"/>
                      <a:gd name="connsiteX1" fmla="*/ 35816 w 39652"/>
                      <a:gd name="connsiteY1" fmla="*/ 20466 h 37094"/>
                      <a:gd name="connsiteX2" fmla="*/ 35816 w 39652"/>
                      <a:gd name="connsiteY2" fmla="*/ 17908 h 37094"/>
                      <a:gd name="connsiteX3" fmla="*/ 37095 w 39652"/>
                      <a:gd name="connsiteY3" fmla="*/ 17908 h 37094"/>
                      <a:gd name="connsiteX4" fmla="*/ 38373 w 39652"/>
                      <a:gd name="connsiteY4" fmla="*/ 16629 h 37094"/>
                      <a:gd name="connsiteX5" fmla="*/ 37095 w 39652"/>
                      <a:gd name="connsiteY5" fmla="*/ 15350 h 37094"/>
                      <a:gd name="connsiteX6" fmla="*/ 35816 w 39652"/>
                      <a:gd name="connsiteY6" fmla="*/ 15350 h 37094"/>
                      <a:gd name="connsiteX7" fmla="*/ 35816 w 39652"/>
                      <a:gd name="connsiteY7" fmla="*/ 12791 h 37094"/>
                      <a:gd name="connsiteX8" fmla="*/ 37095 w 39652"/>
                      <a:gd name="connsiteY8" fmla="*/ 11512 h 37094"/>
                      <a:gd name="connsiteX9" fmla="*/ 38373 w 39652"/>
                      <a:gd name="connsiteY9" fmla="*/ 10233 h 37094"/>
                      <a:gd name="connsiteX10" fmla="*/ 37095 w 39652"/>
                      <a:gd name="connsiteY10" fmla="*/ 8954 h 37094"/>
                      <a:gd name="connsiteX11" fmla="*/ 35816 w 39652"/>
                      <a:gd name="connsiteY11" fmla="*/ 10233 h 37094"/>
                      <a:gd name="connsiteX12" fmla="*/ 34536 w 39652"/>
                      <a:gd name="connsiteY12" fmla="*/ 8954 h 37094"/>
                      <a:gd name="connsiteX13" fmla="*/ 35816 w 39652"/>
                      <a:gd name="connsiteY13" fmla="*/ 7675 h 37094"/>
                      <a:gd name="connsiteX14" fmla="*/ 35816 w 39652"/>
                      <a:gd name="connsiteY14" fmla="*/ 6396 h 37094"/>
                      <a:gd name="connsiteX15" fmla="*/ 34536 w 39652"/>
                      <a:gd name="connsiteY15" fmla="*/ 6396 h 37094"/>
                      <a:gd name="connsiteX16" fmla="*/ 33257 w 39652"/>
                      <a:gd name="connsiteY16" fmla="*/ 7675 h 37094"/>
                      <a:gd name="connsiteX17" fmla="*/ 31978 w 39652"/>
                      <a:gd name="connsiteY17" fmla="*/ 6396 h 37094"/>
                      <a:gd name="connsiteX18" fmla="*/ 33257 w 39652"/>
                      <a:gd name="connsiteY18" fmla="*/ 5117 h 37094"/>
                      <a:gd name="connsiteX19" fmla="*/ 33257 w 39652"/>
                      <a:gd name="connsiteY19" fmla="*/ 3837 h 37094"/>
                      <a:gd name="connsiteX20" fmla="*/ 31978 w 39652"/>
                      <a:gd name="connsiteY20" fmla="*/ 3837 h 37094"/>
                      <a:gd name="connsiteX21" fmla="*/ 30699 w 39652"/>
                      <a:gd name="connsiteY21" fmla="*/ 5117 h 37094"/>
                      <a:gd name="connsiteX22" fmla="*/ 29420 w 39652"/>
                      <a:gd name="connsiteY22" fmla="*/ 3837 h 37094"/>
                      <a:gd name="connsiteX23" fmla="*/ 29420 w 39652"/>
                      <a:gd name="connsiteY23" fmla="*/ 2558 h 37094"/>
                      <a:gd name="connsiteX24" fmla="*/ 29420 w 39652"/>
                      <a:gd name="connsiteY24" fmla="*/ 1279 h 37094"/>
                      <a:gd name="connsiteX25" fmla="*/ 28141 w 39652"/>
                      <a:gd name="connsiteY25" fmla="*/ 2558 h 37094"/>
                      <a:gd name="connsiteX26" fmla="*/ 26862 w 39652"/>
                      <a:gd name="connsiteY26" fmla="*/ 3837 h 37094"/>
                      <a:gd name="connsiteX27" fmla="*/ 24303 w 39652"/>
                      <a:gd name="connsiteY27" fmla="*/ 2558 h 37094"/>
                      <a:gd name="connsiteX28" fmla="*/ 24303 w 39652"/>
                      <a:gd name="connsiteY28" fmla="*/ 1279 h 37094"/>
                      <a:gd name="connsiteX29" fmla="*/ 23025 w 39652"/>
                      <a:gd name="connsiteY29" fmla="*/ 0 h 37094"/>
                      <a:gd name="connsiteX30" fmla="*/ 21745 w 39652"/>
                      <a:gd name="connsiteY30" fmla="*/ 1279 h 37094"/>
                      <a:gd name="connsiteX31" fmla="*/ 21745 w 39652"/>
                      <a:gd name="connsiteY31" fmla="*/ 2558 h 37094"/>
                      <a:gd name="connsiteX32" fmla="*/ 19187 w 39652"/>
                      <a:gd name="connsiteY32" fmla="*/ 2558 h 37094"/>
                      <a:gd name="connsiteX33" fmla="*/ 19187 w 39652"/>
                      <a:gd name="connsiteY33" fmla="*/ 1279 h 37094"/>
                      <a:gd name="connsiteX34" fmla="*/ 17908 w 39652"/>
                      <a:gd name="connsiteY34" fmla="*/ 0 h 37094"/>
                      <a:gd name="connsiteX35" fmla="*/ 16629 w 39652"/>
                      <a:gd name="connsiteY35" fmla="*/ 1279 h 37094"/>
                      <a:gd name="connsiteX36" fmla="*/ 16629 w 39652"/>
                      <a:gd name="connsiteY36" fmla="*/ 2558 h 37094"/>
                      <a:gd name="connsiteX37" fmla="*/ 14071 w 39652"/>
                      <a:gd name="connsiteY37" fmla="*/ 2558 h 37094"/>
                      <a:gd name="connsiteX38" fmla="*/ 12791 w 39652"/>
                      <a:gd name="connsiteY38" fmla="*/ 1279 h 37094"/>
                      <a:gd name="connsiteX39" fmla="*/ 11512 w 39652"/>
                      <a:gd name="connsiteY39" fmla="*/ 0 h 37094"/>
                      <a:gd name="connsiteX40" fmla="*/ 10234 w 39652"/>
                      <a:gd name="connsiteY40" fmla="*/ 1279 h 37094"/>
                      <a:gd name="connsiteX41" fmla="*/ 11512 w 39652"/>
                      <a:gd name="connsiteY41" fmla="*/ 2558 h 37094"/>
                      <a:gd name="connsiteX42" fmla="*/ 8954 w 39652"/>
                      <a:gd name="connsiteY42" fmla="*/ 3837 h 37094"/>
                      <a:gd name="connsiteX43" fmla="*/ 7675 w 39652"/>
                      <a:gd name="connsiteY43" fmla="*/ 2558 h 37094"/>
                      <a:gd name="connsiteX44" fmla="*/ 6396 w 39652"/>
                      <a:gd name="connsiteY44" fmla="*/ 2558 h 37094"/>
                      <a:gd name="connsiteX45" fmla="*/ 6396 w 39652"/>
                      <a:gd name="connsiteY45" fmla="*/ 3837 h 37094"/>
                      <a:gd name="connsiteX46" fmla="*/ 7675 w 39652"/>
                      <a:gd name="connsiteY46" fmla="*/ 5117 h 37094"/>
                      <a:gd name="connsiteX47" fmla="*/ 6396 w 39652"/>
                      <a:gd name="connsiteY47" fmla="*/ 6396 h 37094"/>
                      <a:gd name="connsiteX48" fmla="*/ 5117 w 39652"/>
                      <a:gd name="connsiteY48" fmla="*/ 5117 h 37094"/>
                      <a:gd name="connsiteX49" fmla="*/ 3838 w 39652"/>
                      <a:gd name="connsiteY49" fmla="*/ 5117 h 37094"/>
                      <a:gd name="connsiteX50" fmla="*/ 3838 w 39652"/>
                      <a:gd name="connsiteY50" fmla="*/ 6396 h 37094"/>
                      <a:gd name="connsiteX51" fmla="*/ 5117 w 39652"/>
                      <a:gd name="connsiteY51" fmla="*/ 7675 h 37094"/>
                      <a:gd name="connsiteX52" fmla="*/ 3838 w 39652"/>
                      <a:gd name="connsiteY52" fmla="*/ 8954 h 37094"/>
                      <a:gd name="connsiteX53" fmla="*/ 2558 w 39652"/>
                      <a:gd name="connsiteY53" fmla="*/ 7675 h 37094"/>
                      <a:gd name="connsiteX54" fmla="*/ 1280 w 39652"/>
                      <a:gd name="connsiteY54" fmla="*/ 8954 h 37094"/>
                      <a:gd name="connsiteX55" fmla="*/ 2558 w 39652"/>
                      <a:gd name="connsiteY55" fmla="*/ 10233 h 37094"/>
                      <a:gd name="connsiteX56" fmla="*/ 3838 w 39652"/>
                      <a:gd name="connsiteY56" fmla="*/ 11512 h 37094"/>
                      <a:gd name="connsiteX57" fmla="*/ 2558 w 39652"/>
                      <a:gd name="connsiteY57" fmla="*/ 14070 h 37094"/>
                      <a:gd name="connsiteX58" fmla="*/ 1280 w 39652"/>
                      <a:gd name="connsiteY58" fmla="*/ 14070 h 37094"/>
                      <a:gd name="connsiteX59" fmla="*/ 0 w 39652"/>
                      <a:gd name="connsiteY59" fmla="*/ 15350 h 37094"/>
                      <a:gd name="connsiteX60" fmla="*/ 1280 w 39652"/>
                      <a:gd name="connsiteY60" fmla="*/ 16629 h 37094"/>
                      <a:gd name="connsiteX61" fmla="*/ 2558 w 39652"/>
                      <a:gd name="connsiteY61" fmla="*/ 16629 h 37094"/>
                      <a:gd name="connsiteX62" fmla="*/ 2558 w 39652"/>
                      <a:gd name="connsiteY62" fmla="*/ 19187 h 37094"/>
                      <a:gd name="connsiteX63" fmla="*/ 1280 w 39652"/>
                      <a:gd name="connsiteY63" fmla="*/ 19187 h 37094"/>
                      <a:gd name="connsiteX64" fmla="*/ 0 w 39652"/>
                      <a:gd name="connsiteY64" fmla="*/ 20466 h 37094"/>
                      <a:gd name="connsiteX65" fmla="*/ 1280 w 39652"/>
                      <a:gd name="connsiteY65" fmla="*/ 21745 h 37094"/>
                      <a:gd name="connsiteX66" fmla="*/ 2558 w 39652"/>
                      <a:gd name="connsiteY66" fmla="*/ 21745 h 37094"/>
                      <a:gd name="connsiteX67" fmla="*/ 2558 w 39652"/>
                      <a:gd name="connsiteY67" fmla="*/ 24303 h 37094"/>
                      <a:gd name="connsiteX68" fmla="*/ 1280 w 39652"/>
                      <a:gd name="connsiteY68" fmla="*/ 24303 h 37094"/>
                      <a:gd name="connsiteX69" fmla="*/ 0 w 39652"/>
                      <a:gd name="connsiteY69" fmla="*/ 25582 h 37094"/>
                      <a:gd name="connsiteX70" fmla="*/ 1280 w 39652"/>
                      <a:gd name="connsiteY70" fmla="*/ 26861 h 37094"/>
                      <a:gd name="connsiteX71" fmla="*/ 1280 w 39652"/>
                      <a:gd name="connsiteY71" fmla="*/ 26861 h 37094"/>
                      <a:gd name="connsiteX72" fmla="*/ 2558 w 39652"/>
                      <a:gd name="connsiteY72" fmla="*/ 26861 h 37094"/>
                      <a:gd name="connsiteX73" fmla="*/ 3838 w 39652"/>
                      <a:gd name="connsiteY73" fmla="*/ 28141 h 37094"/>
                      <a:gd name="connsiteX74" fmla="*/ 2558 w 39652"/>
                      <a:gd name="connsiteY74" fmla="*/ 29420 h 37094"/>
                      <a:gd name="connsiteX75" fmla="*/ 2558 w 39652"/>
                      <a:gd name="connsiteY75" fmla="*/ 30699 h 37094"/>
                      <a:gd name="connsiteX76" fmla="*/ 3838 w 39652"/>
                      <a:gd name="connsiteY76" fmla="*/ 30699 h 37094"/>
                      <a:gd name="connsiteX77" fmla="*/ 5117 w 39652"/>
                      <a:gd name="connsiteY77" fmla="*/ 29420 h 37094"/>
                      <a:gd name="connsiteX78" fmla="*/ 6396 w 39652"/>
                      <a:gd name="connsiteY78" fmla="*/ 30699 h 37094"/>
                      <a:gd name="connsiteX79" fmla="*/ 5117 w 39652"/>
                      <a:gd name="connsiteY79" fmla="*/ 31978 h 37094"/>
                      <a:gd name="connsiteX80" fmla="*/ 5117 w 39652"/>
                      <a:gd name="connsiteY80" fmla="*/ 33257 h 37094"/>
                      <a:gd name="connsiteX81" fmla="*/ 7675 w 39652"/>
                      <a:gd name="connsiteY81" fmla="*/ 33257 h 37094"/>
                      <a:gd name="connsiteX82" fmla="*/ 8954 w 39652"/>
                      <a:gd name="connsiteY82" fmla="*/ 31978 h 37094"/>
                      <a:gd name="connsiteX83" fmla="*/ 11512 w 39652"/>
                      <a:gd name="connsiteY83" fmla="*/ 33257 h 37094"/>
                      <a:gd name="connsiteX84" fmla="*/ 11512 w 39652"/>
                      <a:gd name="connsiteY84" fmla="*/ 34536 h 37094"/>
                      <a:gd name="connsiteX85" fmla="*/ 11512 w 39652"/>
                      <a:gd name="connsiteY85" fmla="*/ 35815 h 37094"/>
                      <a:gd name="connsiteX86" fmla="*/ 12791 w 39652"/>
                      <a:gd name="connsiteY86" fmla="*/ 35815 h 37094"/>
                      <a:gd name="connsiteX87" fmla="*/ 12791 w 39652"/>
                      <a:gd name="connsiteY87" fmla="*/ 34536 h 37094"/>
                      <a:gd name="connsiteX88" fmla="*/ 15350 w 39652"/>
                      <a:gd name="connsiteY88" fmla="*/ 34536 h 37094"/>
                      <a:gd name="connsiteX89" fmla="*/ 15350 w 39652"/>
                      <a:gd name="connsiteY89" fmla="*/ 35815 h 37094"/>
                      <a:gd name="connsiteX90" fmla="*/ 16629 w 39652"/>
                      <a:gd name="connsiteY90" fmla="*/ 37094 h 37094"/>
                      <a:gd name="connsiteX91" fmla="*/ 17908 w 39652"/>
                      <a:gd name="connsiteY91" fmla="*/ 35815 h 37094"/>
                      <a:gd name="connsiteX92" fmla="*/ 17908 w 39652"/>
                      <a:gd name="connsiteY92" fmla="*/ 34536 h 37094"/>
                      <a:gd name="connsiteX93" fmla="*/ 20466 w 39652"/>
                      <a:gd name="connsiteY93" fmla="*/ 34536 h 37094"/>
                      <a:gd name="connsiteX94" fmla="*/ 20466 w 39652"/>
                      <a:gd name="connsiteY94" fmla="*/ 35815 h 37094"/>
                      <a:gd name="connsiteX95" fmla="*/ 21745 w 39652"/>
                      <a:gd name="connsiteY95" fmla="*/ 37094 h 37094"/>
                      <a:gd name="connsiteX96" fmla="*/ 23025 w 39652"/>
                      <a:gd name="connsiteY96" fmla="*/ 35815 h 37094"/>
                      <a:gd name="connsiteX97" fmla="*/ 23025 w 39652"/>
                      <a:gd name="connsiteY97" fmla="*/ 34536 h 37094"/>
                      <a:gd name="connsiteX98" fmla="*/ 25582 w 39652"/>
                      <a:gd name="connsiteY98" fmla="*/ 33257 h 37094"/>
                      <a:gd name="connsiteX99" fmla="*/ 26862 w 39652"/>
                      <a:gd name="connsiteY99" fmla="*/ 34536 h 37094"/>
                      <a:gd name="connsiteX100" fmla="*/ 28141 w 39652"/>
                      <a:gd name="connsiteY100" fmla="*/ 35815 h 37094"/>
                      <a:gd name="connsiteX101" fmla="*/ 29420 w 39652"/>
                      <a:gd name="connsiteY101" fmla="*/ 34536 h 37094"/>
                      <a:gd name="connsiteX102" fmla="*/ 29420 w 39652"/>
                      <a:gd name="connsiteY102" fmla="*/ 34536 h 37094"/>
                      <a:gd name="connsiteX103" fmla="*/ 29420 w 39652"/>
                      <a:gd name="connsiteY103" fmla="*/ 33257 h 37094"/>
                      <a:gd name="connsiteX104" fmla="*/ 31978 w 39652"/>
                      <a:gd name="connsiteY104" fmla="*/ 31978 h 37094"/>
                      <a:gd name="connsiteX105" fmla="*/ 33257 w 39652"/>
                      <a:gd name="connsiteY105" fmla="*/ 33257 h 37094"/>
                      <a:gd name="connsiteX106" fmla="*/ 34536 w 39652"/>
                      <a:gd name="connsiteY106" fmla="*/ 33257 h 37094"/>
                      <a:gd name="connsiteX107" fmla="*/ 34536 w 39652"/>
                      <a:gd name="connsiteY107" fmla="*/ 31978 h 37094"/>
                      <a:gd name="connsiteX108" fmla="*/ 33257 w 39652"/>
                      <a:gd name="connsiteY108" fmla="*/ 30699 h 37094"/>
                      <a:gd name="connsiteX109" fmla="*/ 34536 w 39652"/>
                      <a:gd name="connsiteY109" fmla="*/ 29420 h 37094"/>
                      <a:gd name="connsiteX110" fmla="*/ 35816 w 39652"/>
                      <a:gd name="connsiteY110" fmla="*/ 30699 h 37094"/>
                      <a:gd name="connsiteX111" fmla="*/ 37095 w 39652"/>
                      <a:gd name="connsiteY111" fmla="*/ 30699 h 37094"/>
                      <a:gd name="connsiteX112" fmla="*/ 37095 w 39652"/>
                      <a:gd name="connsiteY112" fmla="*/ 29420 h 37094"/>
                      <a:gd name="connsiteX113" fmla="*/ 35816 w 39652"/>
                      <a:gd name="connsiteY113" fmla="*/ 28141 h 37094"/>
                      <a:gd name="connsiteX114" fmla="*/ 37095 w 39652"/>
                      <a:gd name="connsiteY114" fmla="*/ 26861 h 37094"/>
                      <a:gd name="connsiteX115" fmla="*/ 38373 w 39652"/>
                      <a:gd name="connsiteY115" fmla="*/ 28141 h 37094"/>
                      <a:gd name="connsiteX116" fmla="*/ 39653 w 39652"/>
                      <a:gd name="connsiteY116" fmla="*/ 26861 h 37094"/>
                      <a:gd name="connsiteX117" fmla="*/ 38373 w 39652"/>
                      <a:gd name="connsiteY117" fmla="*/ 25582 h 37094"/>
                      <a:gd name="connsiteX118" fmla="*/ 37095 w 39652"/>
                      <a:gd name="connsiteY118" fmla="*/ 24303 h 37094"/>
                      <a:gd name="connsiteX119" fmla="*/ 37095 w 39652"/>
                      <a:gd name="connsiteY119" fmla="*/ 21745 h 37094"/>
                      <a:gd name="connsiteX120" fmla="*/ 38373 w 39652"/>
                      <a:gd name="connsiteY120" fmla="*/ 21745 h 37094"/>
                      <a:gd name="connsiteX121" fmla="*/ 39653 w 39652"/>
                      <a:gd name="connsiteY121" fmla="*/ 20466 h 37094"/>
                      <a:gd name="connsiteX122" fmla="*/ 37095 w 39652"/>
                      <a:gd name="connsiteY122" fmla="*/ 20466 h 37094"/>
                      <a:gd name="connsiteX123" fmla="*/ 10234 w 39652"/>
                      <a:gd name="connsiteY123" fmla="*/ 29420 h 37094"/>
                      <a:gd name="connsiteX124" fmla="*/ 5117 w 39652"/>
                      <a:gd name="connsiteY124" fmla="*/ 28141 h 37094"/>
                      <a:gd name="connsiteX125" fmla="*/ 6396 w 39652"/>
                      <a:gd name="connsiteY125" fmla="*/ 23024 h 37094"/>
                      <a:gd name="connsiteX126" fmla="*/ 11512 w 39652"/>
                      <a:gd name="connsiteY126" fmla="*/ 24303 h 37094"/>
                      <a:gd name="connsiteX127" fmla="*/ 10234 w 39652"/>
                      <a:gd name="connsiteY127" fmla="*/ 29420 h 37094"/>
                      <a:gd name="connsiteX128" fmla="*/ 11512 w 39652"/>
                      <a:gd name="connsiteY128" fmla="*/ 14070 h 37094"/>
                      <a:gd name="connsiteX129" fmla="*/ 6396 w 39652"/>
                      <a:gd name="connsiteY129" fmla="*/ 14070 h 37094"/>
                      <a:gd name="connsiteX130" fmla="*/ 6396 w 39652"/>
                      <a:gd name="connsiteY130" fmla="*/ 8954 h 37094"/>
                      <a:gd name="connsiteX131" fmla="*/ 11512 w 39652"/>
                      <a:gd name="connsiteY131" fmla="*/ 8954 h 37094"/>
                      <a:gd name="connsiteX132" fmla="*/ 11512 w 39652"/>
                      <a:gd name="connsiteY132" fmla="*/ 14070 h 37094"/>
                      <a:gd name="connsiteX133" fmla="*/ 14071 w 39652"/>
                      <a:gd name="connsiteY133" fmla="*/ 17908 h 37094"/>
                      <a:gd name="connsiteX134" fmla="*/ 19187 w 39652"/>
                      <a:gd name="connsiteY134" fmla="*/ 16629 h 37094"/>
                      <a:gd name="connsiteX135" fmla="*/ 20466 w 39652"/>
                      <a:gd name="connsiteY135" fmla="*/ 21745 h 37094"/>
                      <a:gd name="connsiteX136" fmla="*/ 15350 w 39652"/>
                      <a:gd name="connsiteY136" fmla="*/ 23024 h 37094"/>
                      <a:gd name="connsiteX137" fmla="*/ 14071 w 39652"/>
                      <a:gd name="connsiteY137" fmla="*/ 17908 h 37094"/>
                      <a:gd name="connsiteX138" fmla="*/ 21745 w 39652"/>
                      <a:gd name="connsiteY138" fmla="*/ 34536 h 37094"/>
                      <a:gd name="connsiteX139" fmla="*/ 16629 w 39652"/>
                      <a:gd name="connsiteY139" fmla="*/ 31978 h 37094"/>
                      <a:gd name="connsiteX140" fmla="*/ 19187 w 39652"/>
                      <a:gd name="connsiteY140" fmla="*/ 26861 h 37094"/>
                      <a:gd name="connsiteX141" fmla="*/ 24303 w 39652"/>
                      <a:gd name="connsiteY141" fmla="*/ 29420 h 37094"/>
                      <a:gd name="connsiteX142" fmla="*/ 21745 w 39652"/>
                      <a:gd name="connsiteY142" fmla="*/ 34536 h 37094"/>
                      <a:gd name="connsiteX143" fmla="*/ 20466 w 39652"/>
                      <a:gd name="connsiteY143" fmla="*/ 12791 h 37094"/>
                      <a:gd name="connsiteX144" fmla="*/ 17908 w 39652"/>
                      <a:gd name="connsiteY144" fmla="*/ 7675 h 37094"/>
                      <a:gd name="connsiteX145" fmla="*/ 23025 w 39652"/>
                      <a:gd name="connsiteY145" fmla="*/ 5117 h 37094"/>
                      <a:gd name="connsiteX146" fmla="*/ 25582 w 39652"/>
                      <a:gd name="connsiteY146" fmla="*/ 10233 h 37094"/>
                      <a:gd name="connsiteX147" fmla="*/ 20466 w 39652"/>
                      <a:gd name="connsiteY147" fmla="*/ 12791 h 37094"/>
                      <a:gd name="connsiteX148" fmla="*/ 29420 w 39652"/>
                      <a:gd name="connsiteY148" fmla="*/ 24303 h 37094"/>
                      <a:gd name="connsiteX149" fmla="*/ 25582 w 39652"/>
                      <a:gd name="connsiteY149" fmla="*/ 20466 h 37094"/>
                      <a:gd name="connsiteX150" fmla="*/ 29420 w 39652"/>
                      <a:gd name="connsiteY150" fmla="*/ 16629 h 37094"/>
                      <a:gd name="connsiteX151" fmla="*/ 33257 w 39652"/>
                      <a:gd name="connsiteY151" fmla="*/ 20466 h 37094"/>
                      <a:gd name="connsiteX152" fmla="*/ 29420 w 39652"/>
                      <a:gd name="connsiteY152" fmla="*/ 24303 h 37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39652" h="37094">
                        <a:moveTo>
                          <a:pt x="37095" y="20466"/>
                        </a:moveTo>
                        <a:lnTo>
                          <a:pt x="35816" y="20466"/>
                        </a:lnTo>
                        <a:lnTo>
                          <a:pt x="35816" y="17908"/>
                        </a:lnTo>
                        <a:lnTo>
                          <a:pt x="37095" y="17908"/>
                        </a:lnTo>
                        <a:cubicBezTo>
                          <a:pt x="38373" y="17908"/>
                          <a:pt x="38373" y="16629"/>
                          <a:pt x="38373" y="16629"/>
                        </a:cubicBezTo>
                        <a:cubicBezTo>
                          <a:pt x="38373" y="15350"/>
                          <a:pt x="37095" y="15350"/>
                          <a:pt x="37095" y="15350"/>
                        </a:cubicBezTo>
                        <a:lnTo>
                          <a:pt x="35816" y="15350"/>
                        </a:lnTo>
                        <a:cubicBezTo>
                          <a:pt x="35816" y="15350"/>
                          <a:pt x="35816" y="14070"/>
                          <a:pt x="35816" y="12791"/>
                        </a:cubicBezTo>
                        <a:lnTo>
                          <a:pt x="37095" y="11512"/>
                        </a:lnTo>
                        <a:cubicBezTo>
                          <a:pt x="38373" y="11512"/>
                          <a:pt x="38373" y="10233"/>
                          <a:pt x="38373" y="10233"/>
                        </a:cubicBezTo>
                        <a:cubicBezTo>
                          <a:pt x="38373" y="8954"/>
                          <a:pt x="37095" y="8954"/>
                          <a:pt x="37095" y="8954"/>
                        </a:cubicBezTo>
                        <a:lnTo>
                          <a:pt x="35816" y="10233"/>
                        </a:lnTo>
                        <a:cubicBezTo>
                          <a:pt x="35816" y="8954"/>
                          <a:pt x="34536" y="8954"/>
                          <a:pt x="34536" y="8954"/>
                        </a:cubicBezTo>
                        <a:lnTo>
                          <a:pt x="35816" y="7675"/>
                        </a:lnTo>
                        <a:cubicBezTo>
                          <a:pt x="35816" y="7675"/>
                          <a:pt x="37095" y="6396"/>
                          <a:pt x="35816" y="6396"/>
                        </a:cubicBezTo>
                        <a:cubicBezTo>
                          <a:pt x="35816" y="6396"/>
                          <a:pt x="34536" y="5117"/>
                          <a:pt x="34536" y="6396"/>
                        </a:cubicBezTo>
                        <a:lnTo>
                          <a:pt x="33257" y="7675"/>
                        </a:lnTo>
                        <a:lnTo>
                          <a:pt x="31978" y="6396"/>
                        </a:lnTo>
                        <a:lnTo>
                          <a:pt x="33257" y="5117"/>
                        </a:lnTo>
                        <a:cubicBezTo>
                          <a:pt x="33257" y="5117"/>
                          <a:pt x="33257" y="3837"/>
                          <a:pt x="33257" y="3837"/>
                        </a:cubicBezTo>
                        <a:cubicBezTo>
                          <a:pt x="31978" y="3837"/>
                          <a:pt x="31978" y="3837"/>
                          <a:pt x="31978" y="3837"/>
                        </a:cubicBezTo>
                        <a:lnTo>
                          <a:pt x="30699" y="5117"/>
                        </a:lnTo>
                        <a:cubicBezTo>
                          <a:pt x="29420" y="5117"/>
                          <a:pt x="29420" y="3837"/>
                          <a:pt x="29420" y="3837"/>
                        </a:cubicBezTo>
                        <a:lnTo>
                          <a:pt x="29420" y="2558"/>
                        </a:lnTo>
                        <a:cubicBezTo>
                          <a:pt x="29420" y="1279"/>
                          <a:pt x="29420" y="1279"/>
                          <a:pt x="29420" y="1279"/>
                        </a:cubicBezTo>
                        <a:cubicBezTo>
                          <a:pt x="29420" y="1279"/>
                          <a:pt x="28141" y="1279"/>
                          <a:pt x="28141" y="2558"/>
                        </a:cubicBezTo>
                        <a:lnTo>
                          <a:pt x="26862" y="3837"/>
                        </a:lnTo>
                        <a:cubicBezTo>
                          <a:pt x="26862" y="3837"/>
                          <a:pt x="25582" y="3837"/>
                          <a:pt x="24303" y="2558"/>
                        </a:cubicBezTo>
                        <a:lnTo>
                          <a:pt x="24303" y="1279"/>
                        </a:lnTo>
                        <a:cubicBezTo>
                          <a:pt x="24303" y="0"/>
                          <a:pt x="24303" y="0"/>
                          <a:pt x="23025" y="0"/>
                        </a:cubicBezTo>
                        <a:cubicBezTo>
                          <a:pt x="21745" y="0"/>
                          <a:pt x="21745" y="0"/>
                          <a:pt x="21745" y="1279"/>
                        </a:cubicBezTo>
                        <a:lnTo>
                          <a:pt x="21745" y="2558"/>
                        </a:lnTo>
                        <a:lnTo>
                          <a:pt x="19187" y="2558"/>
                        </a:lnTo>
                        <a:lnTo>
                          <a:pt x="19187" y="1279"/>
                        </a:lnTo>
                        <a:cubicBezTo>
                          <a:pt x="19187" y="1279"/>
                          <a:pt x="17908" y="0"/>
                          <a:pt x="17908" y="0"/>
                        </a:cubicBezTo>
                        <a:cubicBezTo>
                          <a:pt x="16629" y="0"/>
                          <a:pt x="16629" y="1279"/>
                          <a:pt x="16629" y="1279"/>
                        </a:cubicBezTo>
                        <a:lnTo>
                          <a:pt x="16629" y="2558"/>
                        </a:lnTo>
                        <a:cubicBezTo>
                          <a:pt x="15350" y="2558"/>
                          <a:pt x="15350" y="2558"/>
                          <a:pt x="14071" y="2558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0"/>
                          <a:pt x="11512" y="0"/>
                        </a:cubicBezTo>
                        <a:cubicBezTo>
                          <a:pt x="11512" y="0"/>
                          <a:pt x="10234" y="1279"/>
                          <a:pt x="10234" y="1279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0234" y="3837"/>
                          <a:pt x="8954" y="3837"/>
                        </a:cubicBezTo>
                        <a:lnTo>
                          <a:pt x="7675" y="2558"/>
                        </a:lnTo>
                        <a:cubicBezTo>
                          <a:pt x="7675" y="1279"/>
                          <a:pt x="6396" y="1279"/>
                          <a:pt x="6396" y="2558"/>
                        </a:cubicBezTo>
                        <a:cubicBezTo>
                          <a:pt x="5117" y="2558"/>
                          <a:pt x="5117" y="3837"/>
                          <a:pt x="6396" y="3837"/>
                        </a:cubicBezTo>
                        <a:lnTo>
                          <a:pt x="7675" y="5117"/>
                        </a:lnTo>
                        <a:cubicBezTo>
                          <a:pt x="7675" y="5117"/>
                          <a:pt x="6396" y="6396"/>
                          <a:pt x="6396" y="6396"/>
                        </a:cubicBezTo>
                        <a:lnTo>
                          <a:pt x="5117" y="5117"/>
                        </a:lnTo>
                        <a:cubicBezTo>
                          <a:pt x="5117" y="5117"/>
                          <a:pt x="3838" y="5117"/>
                          <a:pt x="3838" y="5117"/>
                        </a:cubicBezTo>
                        <a:cubicBezTo>
                          <a:pt x="3838" y="5117"/>
                          <a:pt x="3838" y="6396"/>
                          <a:pt x="3838" y="6396"/>
                        </a:cubicBezTo>
                        <a:lnTo>
                          <a:pt x="5117" y="7675"/>
                        </a:lnTo>
                        <a:cubicBezTo>
                          <a:pt x="5117" y="7675"/>
                          <a:pt x="3838" y="8954"/>
                          <a:pt x="3838" y="8954"/>
                        </a:cubicBezTo>
                        <a:lnTo>
                          <a:pt x="2558" y="7675"/>
                        </a:lnTo>
                        <a:cubicBezTo>
                          <a:pt x="2558" y="7675"/>
                          <a:pt x="1280" y="7675"/>
                          <a:pt x="1280" y="8954"/>
                        </a:cubicBezTo>
                        <a:cubicBezTo>
                          <a:pt x="1280" y="10233"/>
                          <a:pt x="1280" y="10233"/>
                          <a:pt x="2558" y="10233"/>
                        </a:cubicBezTo>
                        <a:lnTo>
                          <a:pt x="3838" y="11512"/>
                        </a:lnTo>
                        <a:cubicBezTo>
                          <a:pt x="3838" y="12791"/>
                          <a:pt x="3838" y="12791"/>
                          <a:pt x="2558" y="14070"/>
                        </a:cubicBezTo>
                        <a:lnTo>
                          <a:pt x="1280" y="14070"/>
                        </a:lnTo>
                        <a:cubicBezTo>
                          <a:pt x="0" y="14070"/>
                          <a:pt x="0" y="14070"/>
                          <a:pt x="0" y="15350"/>
                        </a:cubicBezTo>
                        <a:cubicBezTo>
                          <a:pt x="0" y="16629"/>
                          <a:pt x="0" y="16629"/>
                          <a:pt x="1280" y="16629"/>
                        </a:cubicBezTo>
                        <a:lnTo>
                          <a:pt x="2558" y="16629"/>
                        </a:lnTo>
                        <a:lnTo>
                          <a:pt x="2558" y="19187"/>
                        </a:lnTo>
                        <a:lnTo>
                          <a:pt x="1280" y="19187"/>
                        </a:lnTo>
                        <a:cubicBezTo>
                          <a:pt x="0" y="19187"/>
                          <a:pt x="0" y="20466"/>
                          <a:pt x="0" y="20466"/>
                        </a:cubicBezTo>
                        <a:cubicBezTo>
                          <a:pt x="0" y="21745"/>
                          <a:pt x="1280" y="21745"/>
                          <a:pt x="1280" y="21745"/>
                        </a:cubicBezTo>
                        <a:lnTo>
                          <a:pt x="2558" y="21745"/>
                        </a:lnTo>
                        <a:cubicBezTo>
                          <a:pt x="2558" y="23024"/>
                          <a:pt x="2558" y="23024"/>
                          <a:pt x="2558" y="24303"/>
                        </a:cubicBezTo>
                        <a:lnTo>
                          <a:pt x="1280" y="24303"/>
                        </a:lnTo>
                        <a:cubicBezTo>
                          <a:pt x="0" y="24303"/>
                          <a:pt x="0" y="25582"/>
                          <a:pt x="0" y="25582"/>
                        </a:cubicBezTo>
                        <a:cubicBezTo>
                          <a:pt x="0" y="25582"/>
                          <a:pt x="1280" y="26861"/>
                          <a:pt x="1280" y="26861"/>
                        </a:cubicBezTo>
                        <a:cubicBezTo>
                          <a:pt x="1280" y="26861"/>
                          <a:pt x="1280" y="26861"/>
                          <a:pt x="1280" y="26861"/>
                        </a:cubicBezTo>
                        <a:lnTo>
                          <a:pt x="2558" y="26861"/>
                        </a:lnTo>
                        <a:cubicBezTo>
                          <a:pt x="2558" y="26861"/>
                          <a:pt x="3838" y="28141"/>
                          <a:pt x="3838" y="28141"/>
                        </a:cubicBezTo>
                        <a:lnTo>
                          <a:pt x="2558" y="29420"/>
                        </a:lnTo>
                        <a:cubicBezTo>
                          <a:pt x="2558" y="29420"/>
                          <a:pt x="2558" y="30699"/>
                          <a:pt x="2558" y="30699"/>
                        </a:cubicBezTo>
                        <a:cubicBezTo>
                          <a:pt x="2558" y="30699"/>
                          <a:pt x="3838" y="31978"/>
                          <a:pt x="3838" y="30699"/>
                        </a:cubicBezTo>
                        <a:lnTo>
                          <a:pt x="5117" y="29420"/>
                        </a:lnTo>
                        <a:lnTo>
                          <a:pt x="6396" y="30699"/>
                        </a:lnTo>
                        <a:lnTo>
                          <a:pt x="5117" y="31978"/>
                        </a:lnTo>
                        <a:cubicBezTo>
                          <a:pt x="5117" y="31978"/>
                          <a:pt x="5117" y="33257"/>
                          <a:pt x="5117" y="33257"/>
                        </a:cubicBezTo>
                        <a:cubicBezTo>
                          <a:pt x="6396" y="33257"/>
                          <a:pt x="6396" y="33257"/>
                          <a:pt x="7675" y="33257"/>
                        </a:cubicBezTo>
                        <a:lnTo>
                          <a:pt x="8954" y="31978"/>
                        </a:lnTo>
                        <a:cubicBezTo>
                          <a:pt x="8954" y="31978"/>
                          <a:pt x="10234" y="33257"/>
                          <a:pt x="11512" y="33257"/>
                        </a:cubicBezTo>
                        <a:lnTo>
                          <a:pt x="11512" y="34536"/>
                        </a:lnTo>
                        <a:cubicBezTo>
                          <a:pt x="11512" y="34536"/>
                          <a:pt x="11512" y="35815"/>
                          <a:pt x="11512" y="35815"/>
                        </a:cubicBezTo>
                        <a:cubicBezTo>
                          <a:pt x="12791" y="35815"/>
                          <a:pt x="12791" y="35815"/>
                          <a:pt x="12791" y="35815"/>
                        </a:cubicBezTo>
                        <a:lnTo>
                          <a:pt x="12791" y="34536"/>
                        </a:lnTo>
                        <a:cubicBezTo>
                          <a:pt x="14071" y="34536"/>
                          <a:pt x="14071" y="34536"/>
                          <a:pt x="15350" y="34536"/>
                        </a:cubicBezTo>
                        <a:lnTo>
                          <a:pt x="15350" y="35815"/>
                        </a:lnTo>
                        <a:cubicBezTo>
                          <a:pt x="15350" y="37094"/>
                          <a:pt x="15350" y="37094"/>
                          <a:pt x="16629" y="37094"/>
                        </a:cubicBezTo>
                        <a:cubicBezTo>
                          <a:pt x="17908" y="37094"/>
                          <a:pt x="17908" y="37094"/>
                          <a:pt x="17908" y="35815"/>
                        </a:cubicBezTo>
                        <a:lnTo>
                          <a:pt x="17908" y="34536"/>
                        </a:lnTo>
                        <a:lnTo>
                          <a:pt x="20466" y="34536"/>
                        </a:lnTo>
                        <a:lnTo>
                          <a:pt x="20466" y="35815"/>
                        </a:lnTo>
                        <a:cubicBezTo>
                          <a:pt x="20466" y="37094"/>
                          <a:pt x="21745" y="37094"/>
                          <a:pt x="21745" y="37094"/>
                        </a:cubicBezTo>
                        <a:cubicBezTo>
                          <a:pt x="23025" y="37094"/>
                          <a:pt x="23025" y="35815"/>
                          <a:pt x="23025" y="35815"/>
                        </a:cubicBezTo>
                        <a:lnTo>
                          <a:pt x="23025" y="34536"/>
                        </a:lnTo>
                        <a:cubicBezTo>
                          <a:pt x="24303" y="34536"/>
                          <a:pt x="24303" y="34536"/>
                          <a:pt x="25582" y="33257"/>
                        </a:cubicBezTo>
                        <a:lnTo>
                          <a:pt x="26862" y="34536"/>
                        </a:lnTo>
                        <a:cubicBezTo>
                          <a:pt x="26862" y="34536"/>
                          <a:pt x="28141" y="35815"/>
                          <a:pt x="28141" y="35815"/>
                        </a:cubicBezTo>
                        <a:cubicBezTo>
                          <a:pt x="28141" y="35815"/>
                          <a:pt x="29420" y="34536"/>
                          <a:pt x="29420" y="34536"/>
                        </a:cubicBezTo>
                        <a:cubicBezTo>
                          <a:pt x="29420" y="34536"/>
                          <a:pt x="29420" y="34536"/>
                          <a:pt x="29420" y="34536"/>
                        </a:cubicBezTo>
                        <a:lnTo>
                          <a:pt x="29420" y="33257"/>
                        </a:lnTo>
                        <a:cubicBezTo>
                          <a:pt x="29420" y="33257"/>
                          <a:pt x="30699" y="31978"/>
                          <a:pt x="31978" y="31978"/>
                        </a:cubicBezTo>
                        <a:lnTo>
                          <a:pt x="33257" y="33257"/>
                        </a:lnTo>
                        <a:cubicBezTo>
                          <a:pt x="33257" y="33257"/>
                          <a:pt x="34536" y="34536"/>
                          <a:pt x="34536" y="33257"/>
                        </a:cubicBezTo>
                        <a:cubicBezTo>
                          <a:pt x="35816" y="33257"/>
                          <a:pt x="35816" y="31978"/>
                          <a:pt x="34536" y="31978"/>
                        </a:cubicBezTo>
                        <a:lnTo>
                          <a:pt x="33257" y="30699"/>
                        </a:lnTo>
                        <a:cubicBezTo>
                          <a:pt x="33257" y="30699"/>
                          <a:pt x="34536" y="29420"/>
                          <a:pt x="34536" y="29420"/>
                        </a:cubicBezTo>
                        <a:lnTo>
                          <a:pt x="35816" y="30699"/>
                        </a:lnTo>
                        <a:cubicBezTo>
                          <a:pt x="35816" y="30699"/>
                          <a:pt x="37095" y="30699"/>
                          <a:pt x="37095" y="30699"/>
                        </a:cubicBezTo>
                        <a:cubicBezTo>
                          <a:pt x="37095" y="30699"/>
                          <a:pt x="37095" y="29420"/>
                          <a:pt x="37095" y="29420"/>
                        </a:cubicBezTo>
                        <a:lnTo>
                          <a:pt x="35816" y="28141"/>
                        </a:lnTo>
                        <a:cubicBezTo>
                          <a:pt x="35816" y="28141"/>
                          <a:pt x="37095" y="26861"/>
                          <a:pt x="37095" y="26861"/>
                        </a:cubicBezTo>
                        <a:lnTo>
                          <a:pt x="38373" y="28141"/>
                        </a:lnTo>
                        <a:cubicBezTo>
                          <a:pt x="38373" y="28141"/>
                          <a:pt x="39653" y="28141"/>
                          <a:pt x="39653" y="26861"/>
                        </a:cubicBezTo>
                        <a:cubicBezTo>
                          <a:pt x="39653" y="25582"/>
                          <a:pt x="39653" y="25582"/>
                          <a:pt x="38373" y="25582"/>
                        </a:cubicBezTo>
                        <a:lnTo>
                          <a:pt x="37095" y="24303"/>
                        </a:lnTo>
                        <a:cubicBezTo>
                          <a:pt x="37095" y="24303"/>
                          <a:pt x="37095" y="23024"/>
                          <a:pt x="37095" y="21745"/>
                        </a:cubicBezTo>
                        <a:lnTo>
                          <a:pt x="38373" y="21745"/>
                        </a:lnTo>
                        <a:cubicBezTo>
                          <a:pt x="39653" y="21745"/>
                          <a:pt x="39653" y="21745"/>
                          <a:pt x="39653" y="20466"/>
                        </a:cubicBezTo>
                        <a:cubicBezTo>
                          <a:pt x="38373" y="21745"/>
                          <a:pt x="38373" y="20466"/>
                          <a:pt x="37095" y="20466"/>
                        </a:cubicBezTo>
                        <a:close/>
                        <a:moveTo>
                          <a:pt x="10234" y="29420"/>
                        </a:moveTo>
                        <a:cubicBezTo>
                          <a:pt x="7675" y="30699"/>
                          <a:pt x="6396" y="29420"/>
                          <a:pt x="5117" y="28141"/>
                        </a:cubicBezTo>
                        <a:cubicBezTo>
                          <a:pt x="3838" y="25582"/>
                          <a:pt x="5117" y="24303"/>
                          <a:pt x="6396" y="23024"/>
                        </a:cubicBezTo>
                        <a:cubicBezTo>
                          <a:pt x="8954" y="21745"/>
                          <a:pt x="10234" y="21745"/>
                          <a:pt x="11512" y="24303"/>
                        </a:cubicBezTo>
                        <a:cubicBezTo>
                          <a:pt x="12791" y="25582"/>
                          <a:pt x="11512" y="28141"/>
                          <a:pt x="10234" y="29420"/>
                        </a:cubicBezTo>
                        <a:close/>
                        <a:moveTo>
                          <a:pt x="11512" y="14070"/>
                        </a:moveTo>
                        <a:cubicBezTo>
                          <a:pt x="10234" y="15350"/>
                          <a:pt x="7675" y="15350"/>
                          <a:pt x="6396" y="14070"/>
                        </a:cubicBezTo>
                        <a:cubicBezTo>
                          <a:pt x="5117" y="12791"/>
                          <a:pt x="3838" y="10233"/>
                          <a:pt x="6396" y="8954"/>
                        </a:cubicBezTo>
                        <a:cubicBezTo>
                          <a:pt x="7675" y="7675"/>
                          <a:pt x="10234" y="6396"/>
                          <a:pt x="11512" y="8954"/>
                        </a:cubicBezTo>
                        <a:cubicBezTo>
                          <a:pt x="12791" y="10233"/>
                          <a:pt x="14071" y="12791"/>
                          <a:pt x="11512" y="14070"/>
                        </a:cubicBezTo>
                        <a:close/>
                        <a:moveTo>
                          <a:pt x="14071" y="17908"/>
                        </a:moveTo>
                        <a:cubicBezTo>
                          <a:pt x="15350" y="16629"/>
                          <a:pt x="16629" y="15350"/>
                          <a:pt x="19187" y="16629"/>
                        </a:cubicBezTo>
                        <a:cubicBezTo>
                          <a:pt x="20466" y="17908"/>
                          <a:pt x="21745" y="19187"/>
                          <a:pt x="20466" y="21745"/>
                        </a:cubicBezTo>
                        <a:cubicBezTo>
                          <a:pt x="19187" y="23024"/>
                          <a:pt x="17908" y="24303"/>
                          <a:pt x="15350" y="23024"/>
                        </a:cubicBezTo>
                        <a:cubicBezTo>
                          <a:pt x="12791" y="21745"/>
                          <a:pt x="14071" y="19187"/>
                          <a:pt x="14071" y="17908"/>
                        </a:cubicBezTo>
                        <a:close/>
                        <a:moveTo>
                          <a:pt x="21745" y="34536"/>
                        </a:moveTo>
                        <a:cubicBezTo>
                          <a:pt x="19187" y="34536"/>
                          <a:pt x="16629" y="33257"/>
                          <a:pt x="16629" y="31978"/>
                        </a:cubicBezTo>
                        <a:cubicBezTo>
                          <a:pt x="16629" y="29420"/>
                          <a:pt x="17908" y="28141"/>
                          <a:pt x="19187" y="26861"/>
                        </a:cubicBezTo>
                        <a:cubicBezTo>
                          <a:pt x="20466" y="25582"/>
                          <a:pt x="23025" y="28141"/>
                          <a:pt x="24303" y="29420"/>
                        </a:cubicBezTo>
                        <a:cubicBezTo>
                          <a:pt x="25582" y="30699"/>
                          <a:pt x="23025" y="34536"/>
                          <a:pt x="21745" y="34536"/>
                        </a:cubicBezTo>
                        <a:close/>
                        <a:moveTo>
                          <a:pt x="20466" y="12791"/>
                        </a:moveTo>
                        <a:cubicBezTo>
                          <a:pt x="17908" y="11512"/>
                          <a:pt x="17908" y="8954"/>
                          <a:pt x="17908" y="7675"/>
                        </a:cubicBezTo>
                        <a:cubicBezTo>
                          <a:pt x="19187" y="5117"/>
                          <a:pt x="21745" y="5117"/>
                          <a:pt x="23025" y="5117"/>
                        </a:cubicBezTo>
                        <a:cubicBezTo>
                          <a:pt x="25582" y="6396"/>
                          <a:pt x="25582" y="8954"/>
                          <a:pt x="25582" y="10233"/>
                        </a:cubicBezTo>
                        <a:cubicBezTo>
                          <a:pt x="25582" y="12791"/>
                          <a:pt x="23025" y="12791"/>
                          <a:pt x="20466" y="12791"/>
                        </a:cubicBezTo>
                        <a:close/>
                        <a:moveTo>
                          <a:pt x="29420" y="24303"/>
                        </a:moveTo>
                        <a:cubicBezTo>
                          <a:pt x="26862" y="24303"/>
                          <a:pt x="25582" y="21745"/>
                          <a:pt x="25582" y="20466"/>
                        </a:cubicBezTo>
                        <a:cubicBezTo>
                          <a:pt x="25582" y="17908"/>
                          <a:pt x="28141" y="16629"/>
                          <a:pt x="29420" y="16629"/>
                        </a:cubicBezTo>
                        <a:cubicBezTo>
                          <a:pt x="31978" y="16629"/>
                          <a:pt x="33257" y="19187"/>
                          <a:pt x="33257" y="20466"/>
                        </a:cubicBezTo>
                        <a:cubicBezTo>
                          <a:pt x="33257" y="23024"/>
                          <a:pt x="30699" y="24303"/>
                          <a:pt x="29420" y="2430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8AF02593-F289-4E91-8FCC-D588DE16AD12}"/>
                      </a:ext>
                    </a:extLst>
                  </p:cNvPr>
                  <p:cNvSpPr/>
                  <p:nvPr/>
                </p:nvSpPr>
                <p:spPr>
                  <a:xfrm>
                    <a:off x="6886491" y="2705021"/>
                    <a:ext cx="51164" cy="47327"/>
                  </a:xfrm>
                  <a:custGeom>
                    <a:avLst/>
                    <a:gdLst>
                      <a:gd name="connsiteX0" fmla="*/ 49886 w 51164"/>
                      <a:gd name="connsiteY0" fmla="*/ 25582 h 47327"/>
                      <a:gd name="connsiteX1" fmla="*/ 47327 w 51164"/>
                      <a:gd name="connsiteY1" fmla="*/ 25582 h 47327"/>
                      <a:gd name="connsiteX2" fmla="*/ 47327 w 51164"/>
                      <a:gd name="connsiteY2" fmla="*/ 23024 h 47327"/>
                      <a:gd name="connsiteX3" fmla="*/ 49886 w 51164"/>
                      <a:gd name="connsiteY3" fmla="*/ 23024 h 47327"/>
                      <a:gd name="connsiteX4" fmla="*/ 51165 w 51164"/>
                      <a:gd name="connsiteY4" fmla="*/ 21745 h 47327"/>
                      <a:gd name="connsiteX5" fmla="*/ 49886 w 51164"/>
                      <a:gd name="connsiteY5" fmla="*/ 20466 h 47327"/>
                      <a:gd name="connsiteX6" fmla="*/ 47327 w 51164"/>
                      <a:gd name="connsiteY6" fmla="*/ 20466 h 47327"/>
                      <a:gd name="connsiteX7" fmla="*/ 46049 w 51164"/>
                      <a:gd name="connsiteY7" fmla="*/ 17908 h 47327"/>
                      <a:gd name="connsiteX8" fmla="*/ 47327 w 51164"/>
                      <a:gd name="connsiteY8" fmla="*/ 16629 h 47327"/>
                      <a:gd name="connsiteX9" fmla="*/ 48606 w 51164"/>
                      <a:gd name="connsiteY9" fmla="*/ 15350 h 47327"/>
                      <a:gd name="connsiteX10" fmla="*/ 46049 w 51164"/>
                      <a:gd name="connsiteY10" fmla="*/ 14070 h 47327"/>
                      <a:gd name="connsiteX11" fmla="*/ 44769 w 51164"/>
                      <a:gd name="connsiteY11" fmla="*/ 15350 h 47327"/>
                      <a:gd name="connsiteX12" fmla="*/ 43490 w 51164"/>
                      <a:gd name="connsiteY12" fmla="*/ 12791 h 47327"/>
                      <a:gd name="connsiteX13" fmla="*/ 44769 w 51164"/>
                      <a:gd name="connsiteY13" fmla="*/ 11512 h 47327"/>
                      <a:gd name="connsiteX14" fmla="*/ 44769 w 51164"/>
                      <a:gd name="connsiteY14" fmla="*/ 8954 h 47327"/>
                      <a:gd name="connsiteX15" fmla="*/ 42211 w 51164"/>
                      <a:gd name="connsiteY15" fmla="*/ 8954 h 47327"/>
                      <a:gd name="connsiteX16" fmla="*/ 40932 w 51164"/>
                      <a:gd name="connsiteY16" fmla="*/ 10233 h 47327"/>
                      <a:gd name="connsiteX17" fmla="*/ 39653 w 51164"/>
                      <a:gd name="connsiteY17" fmla="*/ 8954 h 47327"/>
                      <a:gd name="connsiteX18" fmla="*/ 40932 w 51164"/>
                      <a:gd name="connsiteY18" fmla="*/ 7675 h 47327"/>
                      <a:gd name="connsiteX19" fmla="*/ 40932 w 51164"/>
                      <a:gd name="connsiteY19" fmla="*/ 5117 h 47327"/>
                      <a:gd name="connsiteX20" fmla="*/ 38373 w 51164"/>
                      <a:gd name="connsiteY20" fmla="*/ 5117 h 47327"/>
                      <a:gd name="connsiteX21" fmla="*/ 37095 w 51164"/>
                      <a:gd name="connsiteY21" fmla="*/ 6396 h 47327"/>
                      <a:gd name="connsiteX22" fmla="*/ 34536 w 51164"/>
                      <a:gd name="connsiteY22" fmla="*/ 5117 h 47327"/>
                      <a:gd name="connsiteX23" fmla="*/ 35815 w 51164"/>
                      <a:gd name="connsiteY23" fmla="*/ 3837 h 47327"/>
                      <a:gd name="connsiteX24" fmla="*/ 34536 w 51164"/>
                      <a:gd name="connsiteY24" fmla="*/ 2558 h 47327"/>
                      <a:gd name="connsiteX25" fmla="*/ 31978 w 51164"/>
                      <a:gd name="connsiteY25" fmla="*/ 3837 h 47327"/>
                      <a:gd name="connsiteX26" fmla="*/ 30699 w 51164"/>
                      <a:gd name="connsiteY26" fmla="*/ 5117 h 47327"/>
                      <a:gd name="connsiteX27" fmla="*/ 28141 w 51164"/>
                      <a:gd name="connsiteY27" fmla="*/ 3837 h 47327"/>
                      <a:gd name="connsiteX28" fmla="*/ 28141 w 51164"/>
                      <a:gd name="connsiteY28" fmla="*/ 1279 h 47327"/>
                      <a:gd name="connsiteX29" fmla="*/ 26862 w 51164"/>
                      <a:gd name="connsiteY29" fmla="*/ 0 h 47327"/>
                      <a:gd name="connsiteX30" fmla="*/ 25582 w 51164"/>
                      <a:gd name="connsiteY30" fmla="*/ 1279 h 47327"/>
                      <a:gd name="connsiteX31" fmla="*/ 25582 w 51164"/>
                      <a:gd name="connsiteY31" fmla="*/ 3837 h 47327"/>
                      <a:gd name="connsiteX32" fmla="*/ 23024 w 51164"/>
                      <a:gd name="connsiteY32" fmla="*/ 3837 h 47327"/>
                      <a:gd name="connsiteX33" fmla="*/ 23024 w 51164"/>
                      <a:gd name="connsiteY33" fmla="*/ 2558 h 47327"/>
                      <a:gd name="connsiteX34" fmla="*/ 21745 w 51164"/>
                      <a:gd name="connsiteY34" fmla="*/ 1279 h 47327"/>
                      <a:gd name="connsiteX35" fmla="*/ 20466 w 51164"/>
                      <a:gd name="connsiteY35" fmla="*/ 2558 h 47327"/>
                      <a:gd name="connsiteX36" fmla="*/ 20466 w 51164"/>
                      <a:gd name="connsiteY36" fmla="*/ 5117 h 47327"/>
                      <a:gd name="connsiteX37" fmla="*/ 17908 w 51164"/>
                      <a:gd name="connsiteY37" fmla="*/ 6396 h 47327"/>
                      <a:gd name="connsiteX38" fmla="*/ 16628 w 51164"/>
                      <a:gd name="connsiteY38" fmla="*/ 3837 h 47327"/>
                      <a:gd name="connsiteX39" fmla="*/ 15350 w 51164"/>
                      <a:gd name="connsiteY39" fmla="*/ 2558 h 47327"/>
                      <a:gd name="connsiteX40" fmla="*/ 14071 w 51164"/>
                      <a:gd name="connsiteY40" fmla="*/ 3837 h 47327"/>
                      <a:gd name="connsiteX41" fmla="*/ 15350 w 51164"/>
                      <a:gd name="connsiteY41" fmla="*/ 5117 h 47327"/>
                      <a:gd name="connsiteX42" fmla="*/ 12791 w 51164"/>
                      <a:gd name="connsiteY42" fmla="*/ 6396 h 47327"/>
                      <a:gd name="connsiteX43" fmla="*/ 11512 w 51164"/>
                      <a:gd name="connsiteY43" fmla="*/ 5117 h 47327"/>
                      <a:gd name="connsiteX44" fmla="*/ 8954 w 51164"/>
                      <a:gd name="connsiteY44" fmla="*/ 5117 h 47327"/>
                      <a:gd name="connsiteX45" fmla="*/ 8954 w 51164"/>
                      <a:gd name="connsiteY45" fmla="*/ 7675 h 47327"/>
                      <a:gd name="connsiteX46" fmla="*/ 10233 w 51164"/>
                      <a:gd name="connsiteY46" fmla="*/ 8954 h 47327"/>
                      <a:gd name="connsiteX47" fmla="*/ 8954 w 51164"/>
                      <a:gd name="connsiteY47" fmla="*/ 10233 h 47327"/>
                      <a:gd name="connsiteX48" fmla="*/ 7675 w 51164"/>
                      <a:gd name="connsiteY48" fmla="*/ 8954 h 47327"/>
                      <a:gd name="connsiteX49" fmla="*/ 5117 w 51164"/>
                      <a:gd name="connsiteY49" fmla="*/ 8954 h 47327"/>
                      <a:gd name="connsiteX50" fmla="*/ 5117 w 51164"/>
                      <a:gd name="connsiteY50" fmla="*/ 11512 h 47327"/>
                      <a:gd name="connsiteX51" fmla="*/ 6396 w 51164"/>
                      <a:gd name="connsiteY51" fmla="*/ 12791 h 47327"/>
                      <a:gd name="connsiteX52" fmla="*/ 5117 w 51164"/>
                      <a:gd name="connsiteY52" fmla="*/ 15350 h 47327"/>
                      <a:gd name="connsiteX53" fmla="*/ 3837 w 51164"/>
                      <a:gd name="connsiteY53" fmla="*/ 14070 h 47327"/>
                      <a:gd name="connsiteX54" fmla="*/ 1280 w 51164"/>
                      <a:gd name="connsiteY54" fmla="*/ 15350 h 47327"/>
                      <a:gd name="connsiteX55" fmla="*/ 2558 w 51164"/>
                      <a:gd name="connsiteY55" fmla="*/ 16629 h 47327"/>
                      <a:gd name="connsiteX56" fmla="*/ 3837 w 51164"/>
                      <a:gd name="connsiteY56" fmla="*/ 17908 h 47327"/>
                      <a:gd name="connsiteX57" fmla="*/ 2558 w 51164"/>
                      <a:gd name="connsiteY57" fmla="*/ 20466 h 47327"/>
                      <a:gd name="connsiteX58" fmla="*/ 1280 w 51164"/>
                      <a:gd name="connsiteY58" fmla="*/ 20466 h 47327"/>
                      <a:gd name="connsiteX59" fmla="*/ 0 w 51164"/>
                      <a:gd name="connsiteY59" fmla="*/ 21745 h 47327"/>
                      <a:gd name="connsiteX60" fmla="*/ 1280 w 51164"/>
                      <a:gd name="connsiteY60" fmla="*/ 23024 h 47327"/>
                      <a:gd name="connsiteX61" fmla="*/ 2558 w 51164"/>
                      <a:gd name="connsiteY61" fmla="*/ 23024 h 47327"/>
                      <a:gd name="connsiteX62" fmla="*/ 2558 w 51164"/>
                      <a:gd name="connsiteY62" fmla="*/ 25582 h 47327"/>
                      <a:gd name="connsiteX63" fmla="*/ 1280 w 51164"/>
                      <a:gd name="connsiteY63" fmla="*/ 25582 h 47327"/>
                      <a:gd name="connsiteX64" fmla="*/ 0 w 51164"/>
                      <a:gd name="connsiteY64" fmla="*/ 26861 h 47327"/>
                      <a:gd name="connsiteX65" fmla="*/ 1280 w 51164"/>
                      <a:gd name="connsiteY65" fmla="*/ 28141 h 47327"/>
                      <a:gd name="connsiteX66" fmla="*/ 2558 w 51164"/>
                      <a:gd name="connsiteY66" fmla="*/ 28141 h 47327"/>
                      <a:gd name="connsiteX67" fmla="*/ 2558 w 51164"/>
                      <a:gd name="connsiteY67" fmla="*/ 30699 h 47327"/>
                      <a:gd name="connsiteX68" fmla="*/ 1280 w 51164"/>
                      <a:gd name="connsiteY68" fmla="*/ 31978 h 47327"/>
                      <a:gd name="connsiteX69" fmla="*/ 0 w 51164"/>
                      <a:gd name="connsiteY69" fmla="*/ 33257 h 47327"/>
                      <a:gd name="connsiteX70" fmla="*/ 1280 w 51164"/>
                      <a:gd name="connsiteY70" fmla="*/ 34536 h 47327"/>
                      <a:gd name="connsiteX71" fmla="*/ 1280 w 51164"/>
                      <a:gd name="connsiteY71" fmla="*/ 34536 h 47327"/>
                      <a:gd name="connsiteX72" fmla="*/ 2558 w 51164"/>
                      <a:gd name="connsiteY72" fmla="*/ 33257 h 47327"/>
                      <a:gd name="connsiteX73" fmla="*/ 3837 w 51164"/>
                      <a:gd name="connsiteY73" fmla="*/ 35815 h 47327"/>
                      <a:gd name="connsiteX74" fmla="*/ 2558 w 51164"/>
                      <a:gd name="connsiteY74" fmla="*/ 37094 h 47327"/>
                      <a:gd name="connsiteX75" fmla="*/ 2558 w 51164"/>
                      <a:gd name="connsiteY75" fmla="*/ 39653 h 47327"/>
                      <a:gd name="connsiteX76" fmla="*/ 5117 w 51164"/>
                      <a:gd name="connsiteY76" fmla="*/ 39653 h 47327"/>
                      <a:gd name="connsiteX77" fmla="*/ 6396 w 51164"/>
                      <a:gd name="connsiteY77" fmla="*/ 38373 h 47327"/>
                      <a:gd name="connsiteX78" fmla="*/ 7675 w 51164"/>
                      <a:gd name="connsiteY78" fmla="*/ 39653 h 47327"/>
                      <a:gd name="connsiteX79" fmla="*/ 6396 w 51164"/>
                      <a:gd name="connsiteY79" fmla="*/ 40932 h 47327"/>
                      <a:gd name="connsiteX80" fmla="*/ 6396 w 51164"/>
                      <a:gd name="connsiteY80" fmla="*/ 43490 h 47327"/>
                      <a:gd name="connsiteX81" fmla="*/ 8954 w 51164"/>
                      <a:gd name="connsiteY81" fmla="*/ 43490 h 47327"/>
                      <a:gd name="connsiteX82" fmla="*/ 10233 w 51164"/>
                      <a:gd name="connsiteY82" fmla="*/ 42211 h 47327"/>
                      <a:gd name="connsiteX83" fmla="*/ 12791 w 51164"/>
                      <a:gd name="connsiteY83" fmla="*/ 43490 h 47327"/>
                      <a:gd name="connsiteX84" fmla="*/ 12791 w 51164"/>
                      <a:gd name="connsiteY84" fmla="*/ 44769 h 47327"/>
                      <a:gd name="connsiteX85" fmla="*/ 14071 w 51164"/>
                      <a:gd name="connsiteY85" fmla="*/ 46048 h 47327"/>
                      <a:gd name="connsiteX86" fmla="*/ 16628 w 51164"/>
                      <a:gd name="connsiteY86" fmla="*/ 44769 h 47327"/>
                      <a:gd name="connsiteX87" fmla="*/ 17908 w 51164"/>
                      <a:gd name="connsiteY87" fmla="*/ 43490 h 47327"/>
                      <a:gd name="connsiteX88" fmla="*/ 20466 w 51164"/>
                      <a:gd name="connsiteY88" fmla="*/ 44769 h 47327"/>
                      <a:gd name="connsiteX89" fmla="*/ 20466 w 51164"/>
                      <a:gd name="connsiteY89" fmla="*/ 46048 h 47327"/>
                      <a:gd name="connsiteX90" fmla="*/ 21745 w 51164"/>
                      <a:gd name="connsiteY90" fmla="*/ 47327 h 47327"/>
                      <a:gd name="connsiteX91" fmla="*/ 23024 w 51164"/>
                      <a:gd name="connsiteY91" fmla="*/ 46048 h 47327"/>
                      <a:gd name="connsiteX92" fmla="*/ 23024 w 51164"/>
                      <a:gd name="connsiteY92" fmla="*/ 44769 h 47327"/>
                      <a:gd name="connsiteX93" fmla="*/ 25582 w 51164"/>
                      <a:gd name="connsiteY93" fmla="*/ 44769 h 47327"/>
                      <a:gd name="connsiteX94" fmla="*/ 25582 w 51164"/>
                      <a:gd name="connsiteY94" fmla="*/ 46048 h 47327"/>
                      <a:gd name="connsiteX95" fmla="*/ 26862 w 51164"/>
                      <a:gd name="connsiteY95" fmla="*/ 47327 h 47327"/>
                      <a:gd name="connsiteX96" fmla="*/ 28141 w 51164"/>
                      <a:gd name="connsiteY96" fmla="*/ 46048 h 47327"/>
                      <a:gd name="connsiteX97" fmla="*/ 28141 w 51164"/>
                      <a:gd name="connsiteY97" fmla="*/ 44769 h 47327"/>
                      <a:gd name="connsiteX98" fmla="*/ 30699 w 51164"/>
                      <a:gd name="connsiteY98" fmla="*/ 43490 h 47327"/>
                      <a:gd name="connsiteX99" fmla="*/ 31978 w 51164"/>
                      <a:gd name="connsiteY99" fmla="*/ 44769 h 47327"/>
                      <a:gd name="connsiteX100" fmla="*/ 33257 w 51164"/>
                      <a:gd name="connsiteY100" fmla="*/ 46048 h 47327"/>
                      <a:gd name="connsiteX101" fmla="*/ 34536 w 51164"/>
                      <a:gd name="connsiteY101" fmla="*/ 44769 h 47327"/>
                      <a:gd name="connsiteX102" fmla="*/ 34536 w 51164"/>
                      <a:gd name="connsiteY102" fmla="*/ 44769 h 47327"/>
                      <a:gd name="connsiteX103" fmla="*/ 33257 w 51164"/>
                      <a:gd name="connsiteY103" fmla="*/ 43490 h 47327"/>
                      <a:gd name="connsiteX104" fmla="*/ 35815 w 51164"/>
                      <a:gd name="connsiteY104" fmla="*/ 42211 h 47327"/>
                      <a:gd name="connsiteX105" fmla="*/ 37095 w 51164"/>
                      <a:gd name="connsiteY105" fmla="*/ 43490 h 47327"/>
                      <a:gd name="connsiteX106" fmla="*/ 39653 w 51164"/>
                      <a:gd name="connsiteY106" fmla="*/ 43490 h 47327"/>
                      <a:gd name="connsiteX107" fmla="*/ 39653 w 51164"/>
                      <a:gd name="connsiteY107" fmla="*/ 40932 h 47327"/>
                      <a:gd name="connsiteX108" fmla="*/ 38373 w 51164"/>
                      <a:gd name="connsiteY108" fmla="*/ 39653 h 47327"/>
                      <a:gd name="connsiteX109" fmla="*/ 39653 w 51164"/>
                      <a:gd name="connsiteY109" fmla="*/ 38373 h 47327"/>
                      <a:gd name="connsiteX110" fmla="*/ 40932 w 51164"/>
                      <a:gd name="connsiteY110" fmla="*/ 39653 h 47327"/>
                      <a:gd name="connsiteX111" fmla="*/ 43490 w 51164"/>
                      <a:gd name="connsiteY111" fmla="*/ 39653 h 47327"/>
                      <a:gd name="connsiteX112" fmla="*/ 43490 w 51164"/>
                      <a:gd name="connsiteY112" fmla="*/ 37094 h 47327"/>
                      <a:gd name="connsiteX113" fmla="*/ 42211 w 51164"/>
                      <a:gd name="connsiteY113" fmla="*/ 35815 h 47327"/>
                      <a:gd name="connsiteX114" fmla="*/ 43490 w 51164"/>
                      <a:gd name="connsiteY114" fmla="*/ 33257 h 47327"/>
                      <a:gd name="connsiteX115" fmla="*/ 44769 w 51164"/>
                      <a:gd name="connsiteY115" fmla="*/ 34536 h 47327"/>
                      <a:gd name="connsiteX116" fmla="*/ 47327 w 51164"/>
                      <a:gd name="connsiteY116" fmla="*/ 33257 h 47327"/>
                      <a:gd name="connsiteX117" fmla="*/ 46049 w 51164"/>
                      <a:gd name="connsiteY117" fmla="*/ 31978 h 47327"/>
                      <a:gd name="connsiteX118" fmla="*/ 44769 w 51164"/>
                      <a:gd name="connsiteY118" fmla="*/ 30699 h 47327"/>
                      <a:gd name="connsiteX119" fmla="*/ 46049 w 51164"/>
                      <a:gd name="connsiteY119" fmla="*/ 28141 h 47327"/>
                      <a:gd name="connsiteX120" fmla="*/ 48606 w 51164"/>
                      <a:gd name="connsiteY120" fmla="*/ 28141 h 47327"/>
                      <a:gd name="connsiteX121" fmla="*/ 49886 w 51164"/>
                      <a:gd name="connsiteY121" fmla="*/ 26861 h 47327"/>
                      <a:gd name="connsiteX122" fmla="*/ 49886 w 51164"/>
                      <a:gd name="connsiteY122" fmla="*/ 25582 h 47327"/>
                      <a:gd name="connsiteX123" fmla="*/ 17908 w 51164"/>
                      <a:gd name="connsiteY123" fmla="*/ 34536 h 47327"/>
                      <a:gd name="connsiteX124" fmla="*/ 11512 w 51164"/>
                      <a:gd name="connsiteY124" fmla="*/ 33257 h 47327"/>
                      <a:gd name="connsiteX125" fmla="*/ 12791 w 51164"/>
                      <a:gd name="connsiteY125" fmla="*/ 26861 h 47327"/>
                      <a:gd name="connsiteX126" fmla="*/ 19187 w 51164"/>
                      <a:gd name="connsiteY126" fmla="*/ 28141 h 47327"/>
                      <a:gd name="connsiteX127" fmla="*/ 17908 w 51164"/>
                      <a:gd name="connsiteY127" fmla="*/ 34536 h 47327"/>
                      <a:gd name="connsiteX128" fmla="*/ 20466 w 51164"/>
                      <a:gd name="connsiteY128" fmla="*/ 17908 h 47327"/>
                      <a:gd name="connsiteX129" fmla="*/ 14071 w 51164"/>
                      <a:gd name="connsiteY129" fmla="*/ 17908 h 47327"/>
                      <a:gd name="connsiteX130" fmla="*/ 14071 w 51164"/>
                      <a:gd name="connsiteY130" fmla="*/ 11512 h 47327"/>
                      <a:gd name="connsiteX131" fmla="*/ 20466 w 51164"/>
                      <a:gd name="connsiteY131" fmla="*/ 11512 h 47327"/>
                      <a:gd name="connsiteX132" fmla="*/ 20466 w 51164"/>
                      <a:gd name="connsiteY132" fmla="*/ 17908 h 47327"/>
                      <a:gd name="connsiteX133" fmla="*/ 23024 w 51164"/>
                      <a:gd name="connsiteY133" fmla="*/ 21745 h 47327"/>
                      <a:gd name="connsiteX134" fmla="*/ 28141 w 51164"/>
                      <a:gd name="connsiteY134" fmla="*/ 19187 h 47327"/>
                      <a:gd name="connsiteX135" fmla="*/ 30699 w 51164"/>
                      <a:gd name="connsiteY135" fmla="*/ 24303 h 47327"/>
                      <a:gd name="connsiteX136" fmla="*/ 25582 w 51164"/>
                      <a:gd name="connsiteY136" fmla="*/ 26861 h 47327"/>
                      <a:gd name="connsiteX137" fmla="*/ 23024 w 51164"/>
                      <a:gd name="connsiteY137" fmla="*/ 21745 h 47327"/>
                      <a:gd name="connsiteX138" fmla="*/ 30699 w 51164"/>
                      <a:gd name="connsiteY138" fmla="*/ 40932 h 47327"/>
                      <a:gd name="connsiteX139" fmla="*/ 25582 w 51164"/>
                      <a:gd name="connsiteY139" fmla="*/ 37094 h 47327"/>
                      <a:gd name="connsiteX140" fmla="*/ 29419 w 51164"/>
                      <a:gd name="connsiteY140" fmla="*/ 31978 h 47327"/>
                      <a:gd name="connsiteX141" fmla="*/ 34536 w 51164"/>
                      <a:gd name="connsiteY141" fmla="*/ 35815 h 47327"/>
                      <a:gd name="connsiteX142" fmla="*/ 30699 w 51164"/>
                      <a:gd name="connsiteY142" fmla="*/ 40932 h 47327"/>
                      <a:gd name="connsiteX143" fmla="*/ 30699 w 51164"/>
                      <a:gd name="connsiteY143" fmla="*/ 15350 h 47327"/>
                      <a:gd name="connsiteX144" fmla="*/ 28141 w 51164"/>
                      <a:gd name="connsiteY144" fmla="*/ 8954 h 47327"/>
                      <a:gd name="connsiteX145" fmla="*/ 34536 w 51164"/>
                      <a:gd name="connsiteY145" fmla="*/ 6396 h 47327"/>
                      <a:gd name="connsiteX146" fmla="*/ 37095 w 51164"/>
                      <a:gd name="connsiteY146" fmla="*/ 12791 h 47327"/>
                      <a:gd name="connsiteX147" fmla="*/ 30699 w 51164"/>
                      <a:gd name="connsiteY147" fmla="*/ 15350 h 47327"/>
                      <a:gd name="connsiteX148" fmla="*/ 39653 w 51164"/>
                      <a:gd name="connsiteY148" fmla="*/ 29420 h 47327"/>
                      <a:gd name="connsiteX149" fmla="*/ 35815 w 51164"/>
                      <a:gd name="connsiteY149" fmla="*/ 24303 h 47327"/>
                      <a:gd name="connsiteX150" fmla="*/ 40932 w 51164"/>
                      <a:gd name="connsiteY150" fmla="*/ 20466 h 47327"/>
                      <a:gd name="connsiteX151" fmla="*/ 44769 w 51164"/>
                      <a:gd name="connsiteY151" fmla="*/ 25582 h 47327"/>
                      <a:gd name="connsiteX152" fmla="*/ 39653 w 51164"/>
                      <a:gd name="connsiteY152" fmla="*/ 29420 h 47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51164" h="47327">
                        <a:moveTo>
                          <a:pt x="49886" y="25582"/>
                        </a:moveTo>
                        <a:lnTo>
                          <a:pt x="47327" y="25582"/>
                        </a:lnTo>
                        <a:lnTo>
                          <a:pt x="47327" y="23024"/>
                        </a:lnTo>
                        <a:lnTo>
                          <a:pt x="49886" y="23024"/>
                        </a:lnTo>
                        <a:cubicBezTo>
                          <a:pt x="51165" y="23024"/>
                          <a:pt x="51165" y="21745"/>
                          <a:pt x="51165" y="21745"/>
                        </a:cubicBezTo>
                        <a:cubicBezTo>
                          <a:pt x="51165" y="21745"/>
                          <a:pt x="49886" y="20466"/>
                          <a:pt x="49886" y="20466"/>
                        </a:cubicBezTo>
                        <a:lnTo>
                          <a:pt x="47327" y="20466"/>
                        </a:lnTo>
                        <a:cubicBezTo>
                          <a:pt x="47327" y="19187"/>
                          <a:pt x="47327" y="19187"/>
                          <a:pt x="46049" y="17908"/>
                        </a:cubicBezTo>
                        <a:lnTo>
                          <a:pt x="47327" y="16629"/>
                        </a:lnTo>
                        <a:cubicBezTo>
                          <a:pt x="48606" y="16629"/>
                          <a:pt x="48606" y="15350"/>
                          <a:pt x="48606" y="15350"/>
                        </a:cubicBezTo>
                        <a:cubicBezTo>
                          <a:pt x="48606" y="14070"/>
                          <a:pt x="47327" y="14070"/>
                          <a:pt x="46049" y="14070"/>
                        </a:cubicBezTo>
                        <a:lnTo>
                          <a:pt x="44769" y="15350"/>
                        </a:lnTo>
                        <a:cubicBezTo>
                          <a:pt x="44769" y="14070"/>
                          <a:pt x="43490" y="14070"/>
                          <a:pt x="43490" y="12791"/>
                        </a:cubicBezTo>
                        <a:lnTo>
                          <a:pt x="44769" y="11512"/>
                        </a:lnTo>
                        <a:cubicBezTo>
                          <a:pt x="44769" y="11512"/>
                          <a:pt x="46049" y="10233"/>
                          <a:pt x="44769" y="8954"/>
                        </a:cubicBezTo>
                        <a:cubicBezTo>
                          <a:pt x="44769" y="7675"/>
                          <a:pt x="43490" y="7675"/>
                          <a:pt x="42211" y="8954"/>
                        </a:cubicBezTo>
                        <a:lnTo>
                          <a:pt x="40932" y="10233"/>
                        </a:lnTo>
                        <a:cubicBezTo>
                          <a:pt x="40932" y="8954"/>
                          <a:pt x="39653" y="8954"/>
                          <a:pt x="39653" y="8954"/>
                        </a:cubicBezTo>
                        <a:lnTo>
                          <a:pt x="40932" y="7675"/>
                        </a:lnTo>
                        <a:cubicBezTo>
                          <a:pt x="40932" y="7675"/>
                          <a:pt x="40932" y="6396"/>
                          <a:pt x="40932" y="5117"/>
                        </a:cubicBezTo>
                        <a:cubicBezTo>
                          <a:pt x="39653" y="5117"/>
                          <a:pt x="39653" y="5117"/>
                          <a:pt x="38373" y="5117"/>
                        </a:cubicBezTo>
                        <a:lnTo>
                          <a:pt x="37095" y="6396"/>
                        </a:lnTo>
                        <a:cubicBezTo>
                          <a:pt x="35815" y="6396"/>
                          <a:pt x="35815" y="5117"/>
                          <a:pt x="34536" y="5117"/>
                        </a:cubicBezTo>
                        <a:lnTo>
                          <a:pt x="35815" y="3837"/>
                        </a:lnTo>
                        <a:cubicBezTo>
                          <a:pt x="35815" y="2558"/>
                          <a:pt x="35815" y="2558"/>
                          <a:pt x="34536" y="2558"/>
                        </a:cubicBezTo>
                        <a:cubicBezTo>
                          <a:pt x="33257" y="2558"/>
                          <a:pt x="33257" y="2558"/>
                          <a:pt x="31978" y="3837"/>
                        </a:cubicBezTo>
                        <a:lnTo>
                          <a:pt x="30699" y="5117"/>
                        </a:lnTo>
                        <a:cubicBezTo>
                          <a:pt x="29419" y="5117"/>
                          <a:pt x="29419" y="5117"/>
                          <a:pt x="28141" y="3837"/>
                        </a:cubicBezTo>
                        <a:lnTo>
                          <a:pt x="28141" y="1279"/>
                        </a:lnTo>
                        <a:cubicBezTo>
                          <a:pt x="28141" y="0"/>
                          <a:pt x="28141" y="0"/>
                          <a:pt x="26862" y="0"/>
                        </a:cubicBezTo>
                        <a:cubicBezTo>
                          <a:pt x="25582" y="0"/>
                          <a:pt x="25582" y="0"/>
                          <a:pt x="25582" y="1279"/>
                        </a:cubicBezTo>
                        <a:lnTo>
                          <a:pt x="25582" y="3837"/>
                        </a:lnTo>
                        <a:cubicBezTo>
                          <a:pt x="24303" y="3837"/>
                          <a:pt x="24303" y="3837"/>
                          <a:pt x="23024" y="3837"/>
                        </a:cubicBezTo>
                        <a:lnTo>
                          <a:pt x="23024" y="2558"/>
                        </a:lnTo>
                        <a:cubicBezTo>
                          <a:pt x="23024" y="1279"/>
                          <a:pt x="21745" y="1279"/>
                          <a:pt x="21745" y="1279"/>
                        </a:cubicBezTo>
                        <a:cubicBezTo>
                          <a:pt x="20466" y="1279"/>
                          <a:pt x="20466" y="2558"/>
                          <a:pt x="20466" y="2558"/>
                        </a:cubicBezTo>
                        <a:lnTo>
                          <a:pt x="20466" y="5117"/>
                        </a:lnTo>
                        <a:cubicBezTo>
                          <a:pt x="19187" y="5117"/>
                          <a:pt x="19187" y="5117"/>
                          <a:pt x="17908" y="6396"/>
                        </a:cubicBezTo>
                        <a:lnTo>
                          <a:pt x="16628" y="3837"/>
                        </a:lnTo>
                        <a:cubicBezTo>
                          <a:pt x="16628" y="3837"/>
                          <a:pt x="15350" y="2558"/>
                          <a:pt x="15350" y="2558"/>
                        </a:cubicBezTo>
                        <a:cubicBezTo>
                          <a:pt x="14071" y="2558"/>
                          <a:pt x="14071" y="3837"/>
                          <a:pt x="14071" y="3837"/>
                        </a:cubicBezTo>
                        <a:lnTo>
                          <a:pt x="15350" y="5117"/>
                        </a:lnTo>
                        <a:cubicBezTo>
                          <a:pt x="14071" y="5117"/>
                          <a:pt x="14071" y="6396"/>
                          <a:pt x="12791" y="6396"/>
                        </a:cubicBezTo>
                        <a:lnTo>
                          <a:pt x="11512" y="5117"/>
                        </a:lnTo>
                        <a:cubicBezTo>
                          <a:pt x="11512" y="3837"/>
                          <a:pt x="10233" y="3837"/>
                          <a:pt x="8954" y="5117"/>
                        </a:cubicBezTo>
                        <a:cubicBezTo>
                          <a:pt x="7675" y="5117"/>
                          <a:pt x="7675" y="6396"/>
                          <a:pt x="8954" y="7675"/>
                        </a:cubicBezTo>
                        <a:lnTo>
                          <a:pt x="10233" y="8954"/>
                        </a:lnTo>
                        <a:cubicBezTo>
                          <a:pt x="10233" y="8954"/>
                          <a:pt x="8954" y="10233"/>
                          <a:pt x="8954" y="10233"/>
                        </a:cubicBezTo>
                        <a:lnTo>
                          <a:pt x="7675" y="8954"/>
                        </a:lnTo>
                        <a:cubicBezTo>
                          <a:pt x="7675" y="8954"/>
                          <a:pt x="6396" y="8954"/>
                          <a:pt x="5117" y="8954"/>
                        </a:cubicBezTo>
                        <a:cubicBezTo>
                          <a:pt x="5117" y="10233"/>
                          <a:pt x="5117" y="10233"/>
                          <a:pt x="5117" y="11512"/>
                        </a:cubicBezTo>
                        <a:lnTo>
                          <a:pt x="6396" y="12791"/>
                        </a:lnTo>
                        <a:cubicBezTo>
                          <a:pt x="6396" y="14070"/>
                          <a:pt x="5117" y="14070"/>
                          <a:pt x="5117" y="15350"/>
                        </a:cubicBezTo>
                        <a:lnTo>
                          <a:pt x="3837" y="14070"/>
                        </a:lnTo>
                        <a:cubicBezTo>
                          <a:pt x="2558" y="14070"/>
                          <a:pt x="2558" y="14070"/>
                          <a:pt x="1280" y="15350"/>
                        </a:cubicBezTo>
                        <a:cubicBezTo>
                          <a:pt x="1280" y="16629"/>
                          <a:pt x="1280" y="16629"/>
                          <a:pt x="2558" y="16629"/>
                        </a:cubicBezTo>
                        <a:lnTo>
                          <a:pt x="3837" y="17908"/>
                        </a:lnTo>
                        <a:cubicBezTo>
                          <a:pt x="3837" y="19187"/>
                          <a:pt x="3837" y="19187"/>
                          <a:pt x="2558" y="20466"/>
                        </a:cubicBezTo>
                        <a:lnTo>
                          <a:pt x="1280" y="20466"/>
                        </a:lnTo>
                        <a:cubicBezTo>
                          <a:pt x="0" y="20466"/>
                          <a:pt x="0" y="20466"/>
                          <a:pt x="0" y="21745"/>
                        </a:cubicBezTo>
                        <a:cubicBezTo>
                          <a:pt x="0" y="23024"/>
                          <a:pt x="0" y="23024"/>
                          <a:pt x="1280" y="23024"/>
                        </a:cubicBezTo>
                        <a:lnTo>
                          <a:pt x="2558" y="23024"/>
                        </a:lnTo>
                        <a:lnTo>
                          <a:pt x="2558" y="25582"/>
                        </a:lnTo>
                        <a:lnTo>
                          <a:pt x="1280" y="25582"/>
                        </a:lnTo>
                        <a:cubicBezTo>
                          <a:pt x="0" y="25582"/>
                          <a:pt x="0" y="26861"/>
                          <a:pt x="0" y="26861"/>
                        </a:cubicBezTo>
                        <a:cubicBezTo>
                          <a:pt x="0" y="28141"/>
                          <a:pt x="1280" y="28141"/>
                          <a:pt x="1280" y="28141"/>
                        </a:cubicBezTo>
                        <a:lnTo>
                          <a:pt x="2558" y="28141"/>
                        </a:lnTo>
                        <a:cubicBezTo>
                          <a:pt x="2558" y="29420"/>
                          <a:pt x="2558" y="29420"/>
                          <a:pt x="2558" y="30699"/>
                        </a:cubicBezTo>
                        <a:lnTo>
                          <a:pt x="1280" y="31978"/>
                        </a:lnTo>
                        <a:cubicBezTo>
                          <a:pt x="0" y="31978"/>
                          <a:pt x="0" y="33257"/>
                          <a:pt x="0" y="33257"/>
                        </a:cubicBezTo>
                        <a:cubicBezTo>
                          <a:pt x="0" y="33257"/>
                          <a:pt x="1280" y="34536"/>
                          <a:pt x="1280" y="34536"/>
                        </a:cubicBezTo>
                        <a:cubicBezTo>
                          <a:pt x="1280" y="34536"/>
                          <a:pt x="1280" y="34536"/>
                          <a:pt x="1280" y="34536"/>
                        </a:cubicBezTo>
                        <a:lnTo>
                          <a:pt x="2558" y="33257"/>
                        </a:lnTo>
                        <a:cubicBezTo>
                          <a:pt x="2558" y="34536"/>
                          <a:pt x="3837" y="34536"/>
                          <a:pt x="3837" y="35815"/>
                        </a:cubicBezTo>
                        <a:lnTo>
                          <a:pt x="2558" y="37094"/>
                        </a:lnTo>
                        <a:cubicBezTo>
                          <a:pt x="1280" y="37094"/>
                          <a:pt x="1280" y="38373"/>
                          <a:pt x="2558" y="39653"/>
                        </a:cubicBezTo>
                        <a:cubicBezTo>
                          <a:pt x="2558" y="40932"/>
                          <a:pt x="3837" y="40932"/>
                          <a:pt x="5117" y="39653"/>
                        </a:cubicBezTo>
                        <a:lnTo>
                          <a:pt x="6396" y="38373"/>
                        </a:lnTo>
                        <a:cubicBezTo>
                          <a:pt x="6396" y="39653"/>
                          <a:pt x="7675" y="39653"/>
                          <a:pt x="7675" y="39653"/>
                        </a:cubicBezTo>
                        <a:lnTo>
                          <a:pt x="6396" y="40932"/>
                        </a:lnTo>
                        <a:cubicBezTo>
                          <a:pt x="6396" y="40932"/>
                          <a:pt x="6396" y="42211"/>
                          <a:pt x="6396" y="43490"/>
                        </a:cubicBezTo>
                        <a:cubicBezTo>
                          <a:pt x="7675" y="43490"/>
                          <a:pt x="7675" y="43490"/>
                          <a:pt x="8954" y="43490"/>
                        </a:cubicBezTo>
                        <a:lnTo>
                          <a:pt x="10233" y="42211"/>
                        </a:lnTo>
                        <a:cubicBezTo>
                          <a:pt x="11512" y="42211"/>
                          <a:pt x="11512" y="43490"/>
                          <a:pt x="12791" y="43490"/>
                        </a:cubicBezTo>
                        <a:lnTo>
                          <a:pt x="12791" y="44769"/>
                        </a:lnTo>
                        <a:cubicBezTo>
                          <a:pt x="12791" y="46048"/>
                          <a:pt x="12791" y="46048"/>
                          <a:pt x="14071" y="46048"/>
                        </a:cubicBezTo>
                        <a:cubicBezTo>
                          <a:pt x="15350" y="46048"/>
                          <a:pt x="15350" y="46048"/>
                          <a:pt x="16628" y="44769"/>
                        </a:cubicBezTo>
                        <a:lnTo>
                          <a:pt x="17908" y="43490"/>
                        </a:lnTo>
                        <a:cubicBezTo>
                          <a:pt x="19187" y="43490"/>
                          <a:pt x="19187" y="43490"/>
                          <a:pt x="20466" y="44769"/>
                        </a:cubicBezTo>
                        <a:lnTo>
                          <a:pt x="20466" y="46048"/>
                        </a:lnTo>
                        <a:cubicBezTo>
                          <a:pt x="20466" y="47327"/>
                          <a:pt x="20466" y="47327"/>
                          <a:pt x="21745" y="47327"/>
                        </a:cubicBezTo>
                        <a:cubicBezTo>
                          <a:pt x="23024" y="47327"/>
                          <a:pt x="23024" y="47327"/>
                          <a:pt x="23024" y="46048"/>
                        </a:cubicBezTo>
                        <a:lnTo>
                          <a:pt x="23024" y="44769"/>
                        </a:lnTo>
                        <a:lnTo>
                          <a:pt x="25582" y="44769"/>
                        </a:lnTo>
                        <a:lnTo>
                          <a:pt x="25582" y="46048"/>
                        </a:lnTo>
                        <a:cubicBezTo>
                          <a:pt x="25582" y="47327"/>
                          <a:pt x="26862" y="47327"/>
                          <a:pt x="26862" y="47327"/>
                        </a:cubicBezTo>
                        <a:cubicBezTo>
                          <a:pt x="28141" y="47327"/>
                          <a:pt x="28141" y="46048"/>
                          <a:pt x="28141" y="46048"/>
                        </a:cubicBezTo>
                        <a:lnTo>
                          <a:pt x="28141" y="44769"/>
                        </a:lnTo>
                        <a:cubicBezTo>
                          <a:pt x="29419" y="44769"/>
                          <a:pt x="29419" y="44769"/>
                          <a:pt x="30699" y="43490"/>
                        </a:cubicBezTo>
                        <a:lnTo>
                          <a:pt x="31978" y="44769"/>
                        </a:lnTo>
                        <a:cubicBezTo>
                          <a:pt x="31978" y="46048"/>
                          <a:pt x="33257" y="46048"/>
                          <a:pt x="33257" y="46048"/>
                        </a:cubicBezTo>
                        <a:cubicBezTo>
                          <a:pt x="33257" y="46048"/>
                          <a:pt x="34536" y="44769"/>
                          <a:pt x="34536" y="44769"/>
                        </a:cubicBezTo>
                        <a:cubicBezTo>
                          <a:pt x="34536" y="44769"/>
                          <a:pt x="34536" y="44769"/>
                          <a:pt x="34536" y="44769"/>
                        </a:cubicBezTo>
                        <a:lnTo>
                          <a:pt x="33257" y="43490"/>
                        </a:lnTo>
                        <a:cubicBezTo>
                          <a:pt x="34536" y="43490"/>
                          <a:pt x="34536" y="42211"/>
                          <a:pt x="35815" y="42211"/>
                        </a:cubicBezTo>
                        <a:lnTo>
                          <a:pt x="37095" y="43490"/>
                        </a:lnTo>
                        <a:cubicBezTo>
                          <a:pt x="37095" y="44769"/>
                          <a:pt x="38373" y="44769"/>
                          <a:pt x="39653" y="43490"/>
                        </a:cubicBezTo>
                        <a:cubicBezTo>
                          <a:pt x="40932" y="43490"/>
                          <a:pt x="40932" y="42211"/>
                          <a:pt x="39653" y="40932"/>
                        </a:cubicBezTo>
                        <a:lnTo>
                          <a:pt x="38373" y="39653"/>
                        </a:lnTo>
                        <a:cubicBezTo>
                          <a:pt x="39653" y="39653"/>
                          <a:pt x="39653" y="38373"/>
                          <a:pt x="39653" y="38373"/>
                        </a:cubicBezTo>
                        <a:lnTo>
                          <a:pt x="40932" y="39653"/>
                        </a:lnTo>
                        <a:cubicBezTo>
                          <a:pt x="42211" y="39653"/>
                          <a:pt x="42211" y="39653"/>
                          <a:pt x="43490" y="39653"/>
                        </a:cubicBezTo>
                        <a:cubicBezTo>
                          <a:pt x="43490" y="39653"/>
                          <a:pt x="43490" y="38373"/>
                          <a:pt x="43490" y="37094"/>
                        </a:cubicBezTo>
                        <a:lnTo>
                          <a:pt x="42211" y="35815"/>
                        </a:lnTo>
                        <a:cubicBezTo>
                          <a:pt x="42211" y="35815"/>
                          <a:pt x="43490" y="34536"/>
                          <a:pt x="43490" y="33257"/>
                        </a:cubicBezTo>
                        <a:lnTo>
                          <a:pt x="44769" y="34536"/>
                        </a:lnTo>
                        <a:cubicBezTo>
                          <a:pt x="46049" y="34536"/>
                          <a:pt x="46049" y="34536"/>
                          <a:pt x="47327" y="33257"/>
                        </a:cubicBezTo>
                        <a:cubicBezTo>
                          <a:pt x="48606" y="31978"/>
                          <a:pt x="47327" y="31978"/>
                          <a:pt x="46049" y="31978"/>
                        </a:cubicBezTo>
                        <a:lnTo>
                          <a:pt x="44769" y="30699"/>
                        </a:lnTo>
                        <a:cubicBezTo>
                          <a:pt x="44769" y="29420"/>
                          <a:pt x="44769" y="29420"/>
                          <a:pt x="46049" y="28141"/>
                        </a:cubicBezTo>
                        <a:lnTo>
                          <a:pt x="48606" y="28141"/>
                        </a:lnTo>
                        <a:cubicBezTo>
                          <a:pt x="49886" y="28141"/>
                          <a:pt x="49886" y="28141"/>
                          <a:pt x="49886" y="26861"/>
                        </a:cubicBezTo>
                        <a:cubicBezTo>
                          <a:pt x="51165" y="25582"/>
                          <a:pt x="49886" y="25582"/>
                          <a:pt x="49886" y="25582"/>
                        </a:cubicBezTo>
                        <a:close/>
                        <a:moveTo>
                          <a:pt x="17908" y="34536"/>
                        </a:moveTo>
                        <a:cubicBezTo>
                          <a:pt x="15350" y="35815"/>
                          <a:pt x="12791" y="35815"/>
                          <a:pt x="11512" y="33257"/>
                        </a:cubicBezTo>
                        <a:cubicBezTo>
                          <a:pt x="10233" y="30699"/>
                          <a:pt x="10233" y="28141"/>
                          <a:pt x="12791" y="26861"/>
                        </a:cubicBezTo>
                        <a:cubicBezTo>
                          <a:pt x="15350" y="25582"/>
                          <a:pt x="17908" y="25582"/>
                          <a:pt x="19187" y="28141"/>
                        </a:cubicBezTo>
                        <a:cubicBezTo>
                          <a:pt x="20466" y="30699"/>
                          <a:pt x="20466" y="33257"/>
                          <a:pt x="17908" y="34536"/>
                        </a:cubicBezTo>
                        <a:close/>
                        <a:moveTo>
                          <a:pt x="20466" y="17908"/>
                        </a:moveTo>
                        <a:cubicBezTo>
                          <a:pt x="19187" y="19187"/>
                          <a:pt x="15350" y="20466"/>
                          <a:pt x="14071" y="17908"/>
                        </a:cubicBezTo>
                        <a:cubicBezTo>
                          <a:pt x="11512" y="16629"/>
                          <a:pt x="11512" y="12791"/>
                          <a:pt x="14071" y="11512"/>
                        </a:cubicBezTo>
                        <a:cubicBezTo>
                          <a:pt x="15350" y="8954"/>
                          <a:pt x="17908" y="8954"/>
                          <a:pt x="20466" y="11512"/>
                        </a:cubicBezTo>
                        <a:cubicBezTo>
                          <a:pt x="21745" y="12791"/>
                          <a:pt x="21745" y="16629"/>
                          <a:pt x="20466" y="17908"/>
                        </a:cubicBezTo>
                        <a:close/>
                        <a:moveTo>
                          <a:pt x="23024" y="21745"/>
                        </a:moveTo>
                        <a:cubicBezTo>
                          <a:pt x="24303" y="19187"/>
                          <a:pt x="25582" y="19187"/>
                          <a:pt x="28141" y="19187"/>
                        </a:cubicBezTo>
                        <a:cubicBezTo>
                          <a:pt x="29419" y="20466"/>
                          <a:pt x="30699" y="23024"/>
                          <a:pt x="30699" y="24303"/>
                        </a:cubicBezTo>
                        <a:cubicBezTo>
                          <a:pt x="29419" y="26861"/>
                          <a:pt x="28141" y="26861"/>
                          <a:pt x="25582" y="26861"/>
                        </a:cubicBezTo>
                        <a:cubicBezTo>
                          <a:pt x="23024" y="26861"/>
                          <a:pt x="23024" y="24303"/>
                          <a:pt x="23024" y="21745"/>
                        </a:cubicBezTo>
                        <a:close/>
                        <a:moveTo>
                          <a:pt x="30699" y="40932"/>
                        </a:moveTo>
                        <a:cubicBezTo>
                          <a:pt x="28141" y="40932"/>
                          <a:pt x="25582" y="39653"/>
                          <a:pt x="25582" y="37094"/>
                        </a:cubicBezTo>
                        <a:cubicBezTo>
                          <a:pt x="24303" y="34536"/>
                          <a:pt x="26862" y="31978"/>
                          <a:pt x="29419" y="31978"/>
                        </a:cubicBezTo>
                        <a:cubicBezTo>
                          <a:pt x="31978" y="31978"/>
                          <a:pt x="34536" y="33257"/>
                          <a:pt x="34536" y="35815"/>
                        </a:cubicBezTo>
                        <a:cubicBezTo>
                          <a:pt x="34536" y="38373"/>
                          <a:pt x="33257" y="40932"/>
                          <a:pt x="30699" y="40932"/>
                        </a:cubicBezTo>
                        <a:close/>
                        <a:moveTo>
                          <a:pt x="30699" y="15350"/>
                        </a:moveTo>
                        <a:cubicBezTo>
                          <a:pt x="28141" y="14070"/>
                          <a:pt x="26862" y="11512"/>
                          <a:pt x="28141" y="8954"/>
                        </a:cubicBezTo>
                        <a:cubicBezTo>
                          <a:pt x="29419" y="6396"/>
                          <a:pt x="31978" y="5117"/>
                          <a:pt x="34536" y="6396"/>
                        </a:cubicBezTo>
                        <a:cubicBezTo>
                          <a:pt x="37095" y="7675"/>
                          <a:pt x="38373" y="10233"/>
                          <a:pt x="37095" y="12791"/>
                        </a:cubicBezTo>
                        <a:cubicBezTo>
                          <a:pt x="35815" y="15350"/>
                          <a:pt x="31978" y="16629"/>
                          <a:pt x="30699" y="15350"/>
                        </a:cubicBezTo>
                        <a:close/>
                        <a:moveTo>
                          <a:pt x="39653" y="29420"/>
                        </a:moveTo>
                        <a:cubicBezTo>
                          <a:pt x="37095" y="29420"/>
                          <a:pt x="35815" y="26861"/>
                          <a:pt x="35815" y="24303"/>
                        </a:cubicBezTo>
                        <a:cubicBezTo>
                          <a:pt x="35815" y="21745"/>
                          <a:pt x="38373" y="20466"/>
                          <a:pt x="40932" y="20466"/>
                        </a:cubicBezTo>
                        <a:cubicBezTo>
                          <a:pt x="43490" y="20466"/>
                          <a:pt x="44769" y="23024"/>
                          <a:pt x="44769" y="25582"/>
                        </a:cubicBezTo>
                        <a:cubicBezTo>
                          <a:pt x="44769" y="28141"/>
                          <a:pt x="42211" y="29420"/>
                          <a:pt x="39653" y="2942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B2C2A304-5867-4743-9417-2FA510C3B594}"/>
                      </a:ext>
                    </a:extLst>
                  </p:cNvPr>
                  <p:cNvSpPr/>
                  <p:nvPr/>
                </p:nvSpPr>
                <p:spPr>
                  <a:xfrm>
                    <a:off x="6959401" y="2777931"/>
                    <a:ext cx="43490" cy="42210"/>
                  </a:xfrm>
                  <a:custGeom>
                    <a:avLst/>
                    <a:gdLst>
                      <a:gd name="connsiteX0" fmla="*/ 42211 w 43490"/>
                      <a:gd name="connsiteY0" fmla="*/ 23024 h 42210"/>
                      <a:gd name="connsiteX1" fmla="*/ 42211 w 43490"/>
                      <a:gd name="connsiteY1" fmla="*/ 23024 h 42210"/>
                      <a:gd name="connsiteX2" fmla="*/ 40932 w 43490"/>
                      <a:gd name="connsiteY2" fmla="*/ 20466 h 42210"/>
                      <a:gd name="connsiteX3" fmla="*/ 42211 w 43490"/>
                      <a:gd name="connsiteY3" fmla="*/ 20466 h 42210"/>
                      <a:gd name="connsiteX4" fmla="*/ 43490 w 43490"/>
                      <a:gd name="connsiteY4" fmla="*/ 19187 h 42210"/>
                      <a:gd name="connsiteX5" fmla="*/ 42211 w 43490"/>
                      <a:gd name="connsiteY5" fmla="*/ 17908 h 42210"/>
                      <a:gd name="connsiteX6" fmla="*/ 40932 w 43490"/>
                      <a:gd name="connsiteY6" fmla="*/ 17908 h 42210"/>
                      <a:gd name="connsiteX7" fmla="*/ 39652 w 43490"/>
                      <a:gd name="connsiteY7" fmla="*/ 15349 h 42210"/>
                      <a:gd name="connsiteX8" fmla="*/ 40932 w 43490"/>
                      <a:gd name="connsiteY8" fmla="*/ 15349 h 42210"/>
                      <a:gd name="connsiteX9" fmla="*/ 40932 w 43490"/>
                      <a:gd name="connsiteY9" fmla="*/ 14070 h 42210"/>
                      <a:gd name="connsiteX10" fmla="*/ 39652 w 43490"/>
                      <a:gd name="connsiteY10" fmla="*/ 14070 h 42210"/>
                      <a:gd name="connsiteX11" fmla="*/ 38373 w 43490"/>
                      <a:gd name="connsiteY11" fmla="*/ 14070 h 42210"/>
                      <a:gd name="connsiteX12" fmla="*/ 37095 w 43490"/>
                      <a:gd name="connsiteY12" fmla="*/ 11512 h 42210"/>
                      <a:gd name="connsiteX13" fmla="*/ 38373 w 43490"/>
                      <a:gd name="connsiteY13" fmla="*/ 10233 h 42210"/>
                      <a:gd name="connsiteX14" fmla="*/ 38373 w 43490"/>
                      <a:gd name="connsiteY14" fmla="*/ 8954 h 42210"/>
                      <a:gd name="connsiteX15" fmla="*/ 37095 w 43490"/>
                      <a:gd name="connsiteY15" fmla="*/ 8954 h 42210"/>
                      <a:gd name="connsiteX16" fmla="*/ 35815 w 43490"/>
                      <a:gd name="connsiteY16" fmla="*/ 10233 h 42210"/>
                      <a:gd name="connsiteX17" fmla="*/ 33257 w 43490"/>
                      <a:gd name="connsiteY17" fmla="*/ 7675 h 42210"/>
                      <a:gd name="connsiteX18" fmla="*/ 34536 w 43490"/>
                      <a:gd name="connsiteY18" fmla="*/ 6396 h 42210"/>
                      <a:gd name="connsiteX19" fmla="*/ 34536 w 43490"/>
                      <a:gd name="connsiteY19" fmla="*/ 5116 h 42210"/>
                      <a:gd name="connsiteX20" fmla="*/ 33257 w 43490"/>
                      <a:gd name="connsiteY20" fmla="*/ 5116 h 42210"/>
                      <a:gd name="connsiteX21" fmla="*/ 31978 w 43490"/>
                      <a:gd name="connsiteY21" fmla="*/ 6396 h 42210"/>
                      <a:gd name="connsiteX22" fmla="*/ 29419 w 43490"/>
                      <a:gd name="connsiteY22" fmla="*/ 5116 h 42210"/>
                      <a:gd name="connsiteX23" fmla="*/ 29419 w 43490"/>
                      <a:gd name="connsiteY23" fmla="*/ 3837 h 42210"/>
                      <a:gd name="connsiteX24" fmla="*/ 29419 w 43490"/>
                      <a:gd name="connsiteY24" fmla="*/ 2558 h 42210"/>
                      <a:gd name="connsiteX25" fmla="*/ 28141 w 43490"/>
                      <a:gd name="connsiteY25" fmla="*/ 2558 h 42210"/>
                      <a:gd name="connsiteX26" fmla="*/ 28141 w 43490"/>
                      <a:gd name="connsiteY26" fmla="*/ 3837 h 42210"/>
                      <a:gd name="connsiteX27" fmla="*/ 25582 w 43490"/>
                      <a:gd name="connsiteY27" fmla="*/ 2558 h 42210"/>
                      <a:gd name="connsiteX28" fmla="*/ 25582 w 43490"/>
                      <a:gd name="connsiteY28" fmla="*/ 1279 h 42210"/>
                      <a:gd name="connsiteX29" fmla="*/ 24303 w 43490"/>
                      <a:gd name="connsiteY29" fmla="*/ 0 h 42210"/>
                      <a:gd name="connsiteX30" fmla="*/ 23024 w 43490"/>
                      <a:gd name="connsiteY30" fmla="*/ 1279 h 42210"/>
                      <a:gd name="connsiteX31" fmla="*/ 23024 w 43490"/>
                      <a:gd name="connsiteY31" fmla="*/ 2558 h 42210"/>
                      <a:gd name="connsiteX32" fmla="*/ 20466 w 43490"/>
                      <a:gd name="connsiteY32" fmla="*/ 2558 h 42210"/>
                      <a:gd name="connsiteX33" fmla="*/ 20466 w 43490"/>
                      <a:gd name="connsiteY33" fmla="*/ 1279 h 42210"/>
                      <a:gd name="connsiteX34" fmla="*/ 19187 w 43490"/>
                      <a:gd name="connsiteY34" fmla="*/ 0 h 42210"/>
                      <a:gd name="connsiteX35" fmla="*/ 17908 w 43490"/>
                      <a:gd name="connsiteY35" fmla="*/ 1279 h 42210"/>
                      <a:gd name="connsiteX36" fmla="*/ 17908 w 43490"/>
                      <a:gd name="connsiteY36" fmla="*/ 2558 h 42210"/>
                      <a:gd name="connsiteX37" fmla="*/ 15350 w 43490"/>
                      <a:gd name="connsiteY37" fmla="*/ 3837 h 42210"/>
                      <a:gd name="connsiteX38" fmla="*/ 15350 w 43490"/>
                      <a:gd name="connsiteY38" fmla="*/ 2558 h 42210"/>
                      <a:gd name="connsiteX39" fmla="*/ 14070 w 43490"/>
                      <a:gd name="connsiteY39" fmla="*/ 1279 h 42210"/>
                      <a:gd name="connsiteX40" fmla="*/ 14070 w 43490"/>
                      <a:gd name="connsiteY40" fmla="*/ 2558 h 42210"/>
                      <a:gd name="connsiteX41" fmla="*/ 14070 w 43490"/>
                      <a:gd name="connsiteY41" fmla="*/ 3837 h 42210"/>
                      <a:gd name="connsiteX42" fmla="*/ 11512 w 43490"/>
                      <a:gd name="connsiteY42" fmla="*/ 5116 h 42210"/>
                      <a:gd name="connsiteX43" fmla="*/ 10233 w 43490"/>
                      <a:gd name="connsiteY43" fmla="*/ 3837 h 42210"/>
                      <a:gd name="connsiteX44" fmla="*/ 8954 w 43490"/>
                      <a:gd name="connsiteY44" fmla="*/ 3837 h 42210"/>
                      <a:gd name="connsiteX45" fmla="*/ 8954 w 43490"/>
                      <a:gd name="connsiteY45" fmla="*/ 5116 h 42210"/>
                      <a:gd name="connsiteX46" fmla="*/ 10233 w 43490"/>
                      <a:gd name="connsiteY46" fmla="*/ 6396 h 42210"/>
                      <a:gd name="connsiteX47" fmla="*/ 7674 w 43490"/>
                      <a:gd name="connsiteY47" fmla="*/ 8954 h 42210"/>
                      <a:gd name="connsiteX48" fmla="*/ 6396 w 43490"/>
                      <a:gd name="connsiteY48" fmla="*/ 7675 h 42210"/>
                      <a:gd name="connsiteX49" fmla="*/ 5117 w 43490"/>
                      <a:gd name="connsiteY49" fmla="*/ 7675 h 42210"/>
                      <a:gd name="connsiteX50" fmla="*/ 5117 w 43490"/>
                      <a:gd name="connsiteY50" fmla="*/ 8954 h 42210"/>
                      <a:gd name="connsiteX51" fmla="*/ 6396 w 43490"/>
                      <a:gd name="connsiteY51" fmla="*/ 10233 h 42210"/>
                      <a:gd name="connsiteX52" fmla="*/ 5117 w 43490"/>
                      <a:gd name="connsiteY52" fmla="*/ 12791 h 42210"/>
                      <a:gd name="connsiteX53" fmla="*/ 3837 w 43490"/>
                      <a:gd name="connsiteY53" fmla="*/ 12791 h 42210"/>
                      <a:gd name="connsiteX54" fmla="*/ 2558 w 43490"/>
                      <a:gd name="connsiteY54" fmla="*/ 12791 h 42210"/>
                      <a:gd name="connsiteX55" fmla="*/ 2558 w 43490"/>
                      <a:gd name="connsiteY55" fmla="*/ 14070 h 42210"/>
                      <a:gd name="connsiteX56" fmla="*/ 3837 w 43490"/>
                      <a:gd name="connsiteY56" fmla="*/ 14070 h 42210"/>
                      <a:gd name="connsiteX57" fmla="*/ 2558 w 43490"/>
                      <a:gd name="connsiteY57" fmla="*/ 16628 h 42210"/>
                      <a:gd name="connsiteX58" fmla="*/ 1279 w 43490"/>
                      <a:gd name="connsiteY58" fmla="*/ 16628 h 42210"/>
                      <a:gd name="connsiteX59" fmla="*/ 0 w 43490"/>
                      <a:gd name="connsiteY59" fmla="*/ 17908 h 42210"/>
                      <a:gd name="connsiteX60" fmla="*/ 1279 w 43490"/>
                      <a:gd name="connsiteY60" fmla="*/ 19187 h 42210"/>
                      <a:gd name="connsiteX61" fmla="*/ 2558 w 43490"/>
                      <a:gd name="connsiteY61" fmla="*/ 19187 h 42210"/>
                      <a:gd name="connsiteX62" fmla="*/ 2558 w 43490"/>
                      <a:gd name="connsiteY62" fmla="*/ 21745 h 42210"/>
                      <a:gd name="connsiteX63" fmla="*/ 1279 w 43490"/>
                      <a:gd name="connsiteY63" fmla="*/ 21745 h 42210"/>
                      <a:gd name="connsiteX64" fmla="*/ 0 w 43490"/>
                      <a:gd name="connsiteY64" fmla="*/ 23024 h 42210"/>
                      <a:gd name="connsiteX65" fmla="*/ 1279 w 43490"/>
                      <a:gd name="connsiteY65" fmla="*/ 24303 h 42210"/>
                      <a:gd name="connsiteX66" fmla="*/ 2558 w 43490"/>
                      <a:gd name="connsiteY66" fmla="*/ 24303 h 42210"/>
                      <a:gd name="connsiteX67" fmla="*/ 3837 w 43490"/>
                      <a:gd name="connsiteY67" fmla="*/ 26861 h 42210"/>
                      <a:gd name="connsiteX68" fmla="*/ 2558 w 43490"/>
                      <a:gd name="connsiteY68" fmla="*/ 26861 h 42210"/>
                      <a:gd name="connsiteX69" fmla="*/ 1279 w 43490"/>
                      <a:gd name="connsiteY69" fmla="*/ 28140 h 42210"/>
                      <a:gd name="connsiteX70" fmla="*/ 2558 w 43490"/>
                      <a:gd name="connsiteY70" fmla="*/ 28140 h 42210"/>
                      <a:gd name="connsiteX71" fmla="*/ 3837 w 43490"/>
                      <a:gd name="connsiteY71" fmla="*/ 28140 h 42210"/>
                      <a:gd name="connsiteX72" fmla="*/ 5117 w 43490"/>
                      <a:gd name="connsiteY72" fmla="*/ 30699 h 42210"/>
                      <a:gd name="connsiteX73" fmla="*/ 3837 w 43490"/>
                      <a:gd name="connsiteY73" fmla="*/ 31978 h 42210"/>
                      <a:gd name="connsiteX74" fmla="*/ 3837 w 43490"/>
                      <a:gd name="connsiteY74" fmla="*/ 33257 h 42210"/>
                      <a:gd name="connsiteX75" fmla="*/ 5117 w 43490"/>
                      <a:gd name="connsiteY75" fmla="*/ 33257 h 42210"/>
                      <a:gd name="connsiteX76" fmla="*/ 6396 w 43490"/>
                      <a:gd name="connsiteY76" fmla="*/ 31978 h 42210"/>
                      <a:gd name="connsiteX77" fmla="*/ 8954 w 43490"/>
                      <a:gd name="connsiteY77" fmla="*/ 34536 h 42210"/>
                      <a:gd name="connsiteX78" fmla="*/ 7674 w 43490"/>
                      <a:gd name="connsiteY78" fmla="*/ 35815 h 42210"/>
                      <a:gd name="connsiteX79" fmla="*/ 7674 w 43490"/>
                      <a:gd name="connsiteY79" fmla="*/ 37094 h 42210"/>
                      <a:gd name="connsiteX80" fmla="*/ 8954 w 43490"/>
                      <a:gd name="connsiteY80" fmla="*/ 37094 h 42210"/>
                      <a:gd name="connsiteX81" fmla="*/ 10233 w 43490"/>
                      <a:gd name="connsiteY81" fmla="*/ 35815 h 42210"/>
                      <a:gd name="connsiteX82" fmla="*/ 12791 w 43490"/>
                      <a:gd name="connsiteY82" fmla="*/ 37094 h 42210"/>
                      <a:gd name="connsiteX83" fmla="*/ 12791 w 43490"/>
                      <a:gd name="connsiteY83" fmla="*/ 38373 h 42210"/>
                      <a:gd name="connsiteX84" fmla="*/ 12791 w 43490"/>
                      <a:gd name="connsiteY84" fmla="*/ 39652 h 42210"/>
                      <a:gd name="connsiteX85" fmla="*/ 14070 w 43490"/>
                      <a:gd name="connsiteY85" fmla="*/ 39652 h 42210"/>
                      <a:gd name="connsiteX86" fmla="*/ 14070 w 43490"/>
                      <a:gd name="connsiteY86" fmla="*/ 38373 h 42210"/>
                      <a:gd name="connsiteX87" fmla="*/ 16628 w 43490"/>
                      <a:gd name="connsiteY87" fmla="*/ 39652 h 42210"/>
                      <a:gd name="connsiteX88" fmla="*/ 16628 w 43490"/>
                      <a:gd name="connsiteY88" fmla="*/ 40932 h 42210"/>
                      <a:gd name="connsiteX89" fmla="*/ 17908 w 43490"/>
                      <a:gd name="connsiteY89" fmla="*/ 42211 h 42210"/>
                      <a:gd name="connsiteX90" fmla="*/ 19187 w 43490"/>
                      <a:gd name="connsiteY90" fmla="*/ 40932 h 42210"/>
                      <a:gd name="connsiteX91" fmla="*/ 19187 w 43490"/>
                      <a:gd name="connsiteY91" fmla="*/ 39652 h 42210"/>
                      <a:gd name="connsiteX92" fmla="*/ 21745 w 43490"/>
                      <a:gd name="connsiteY92" fmla="*/ 39652 h 42210"/>
                      <a:gd name="connsiteX93" fmla="*/ 21745 w 43490"/>
                      <a:gd name="connsiteY93" fmla="*/ 40932 h 42210"/>
                      <a:gd name="connsiteX94" fmla="*/ 23024 w 43490"/>
                      <a:gd name="connsiteY94" fmla="*/ 42211 h 42210"/>
                      <a:gd name="connsiteX95" fmla="*/ 24303 w 43490"/>
                      <a:gd name="connsiteY95" fmla="*/ 40932 h 42210"/>
                      <a:gd name="connsiteX96" fmla="*/ 24303 w 43490"/>
                      <a:gd name="connsiteY96" fmla="*/ 39652 h 42210"/>
                      <a:gd name="connsiteX97" fmla="*/ 26861 w 43490"/>
                      <a:gd name="connsiteY97" fmla="*/ 39652 h 42210"/>
                      <a:gd name="connsiteX98" fmla="*/ 26861 w 43490"/>
                      <a:gd name="connsiteY98" fmla="*/ 40932 h 42210"/>
                      <a:gd name="connsiteX99" fmla="*/ 28141 w 43490"/>
                      <a:gd name="connsiteY99" fmla="*/ 40932 h 42210"/>
                      <a:gd name="connsiteX100" fmla="*/ 28141 w 43490"/>
                      <a:gd name="connsiteY100" fmla="*/ 39652 h 42210"/>
                      <a:gd name="connsiteX101" fmla="*/ 28141 w 43490"/>
                      <a:gd name="connsiteY101" fmla="*/ 38373 h 42210"/>
                      <a:gd name="connsiteX102" fmla="*/ 30699 w 43490"/>
                      <a:gd name="connsiteY102" fmla="*/ 37094 h 42210"/>
                      <a:gd name="connsiteX103" fmla="*/ 31978 w 43490"/>
                      <a:gd name="connsiteY103" fmla="*/ 38373 h 42210"/>
                      <a:gd name="connsiteX104" fmla="*/ 33257 w 43490"/>
                      <a:gd name="connsiteY104" fmla="*/ 38373 h 42210"/>
                      <a:gd name="connsiteX105" fmla="*/ 33257 w 43490"/>
                      <a:gd name="connsiteY105" fmla="*/ 37094 h 42210"/>
                      <a:gd name="connsiteX106" fmla="*/ 31978 w 43490"/>
                      <a:gd name="connsiteY106" fmla="*/ 35815 h 42210"/>
                      <a:gd name="connsiteX107" fmla="*/ 34536 w 43490"/>
                      <a:gd name="connsiteY107" fmla="*/ 33257 h 42210"/>
                      <a:gd name="connsiteX108" fmla="*/ 35815 w 43490"/>
                      <a:gd name="connsiteY108" fmla="*/ 34536 h 42210"/>
                      <a:gd name="connsiteX109" fmla="*/ 37095 w 43490"/>
                      <a:gd name="connsiteY109" fmla="*/ 34536 h 42210"/>
                      <a:gd name="connsiteX110" fmla="*/ 37095 w 43490"/>
                      <a:gd name="connsiteY110" fmla="*/ 33257 h 42210"/>
                      <a:gd name="connsiteX111" fmla="*/ 35815 w 43490"/>
                      <a:gd name="connsiteY111" fmla="*/ 31978 h 42210"/>
                      <a:gd name="connsiteX112" fmla="*/ 37095 w 43490"/>
                      <a:gd name="connsiteY112" fmla="*/ 29419 h 42210"/>
                      <a:gd name="connsiteX113" fmla="*/ 38373 w 43490"/>
                      <a:gd name="connsiteY113" fmla="*/ 29419 h 42210"/>
                      <a:gd name="connsiteX114" fmla="*/ 39652 w 43490"/>
                      <a:gd name="connsiteY114" fmla="*/ 29419 h 42210"/>
                      <a:gd name="connsiteX115" fmla="*/ 39652 w 43490"/>
                      <a:gd name="connsiteY115" fmla="*/ 28140 h 42210"/>
                      <a:gd name="connsiteX116" fmla="*/ 38373 w 43490"/>
                      <a:gd name="connsiteY116" fmla="*/ 28140 h 42210"/>
                      <a:gd name="connsiteX117" fmla="*/ 39652 w 43490"/>
                      <a:gd name="connsiteY117" fmla="*/ 25582 h 42210"/>
                      <a:gd name="connsiteX118" fmla="*/ 40932 w 43490"/>
                      <a:gd name="connsiteY118" fmla="*/ 25582 h 42210"/>
                      <a:gd name="connsiteX119" fmla="*/ 42211 w 43490"/>
                      <a:gd name="connsiteY119" fmla="*/ 23024 h 42210"/>
                      <a:gd name="connsiteX120" fmla="*/ 42211 w 43490"/>
                      <a:gd name="connsiteY120" fmla="*/ 23024 h 42210"/>
                      <a:gd name="connsiteX121" fmla="*/ 30699 w 43490"/>
                      <a:gd name="connsiteY121" fmla="*/ 11512 h 42210"/>
                      <a:gd name="connsiteX122" fmla="*/ 34536 w 43490"/>
                      <a:gd name="connsiteY122" fmla="*/ 11512 h 42210"/>
                      <a:gd name="connsiteX123" fmla="*/ 34536 w 43490"/>
                      <a:gd name="connsiteY123" fmla="*/ 15349 h 42210"/>
                      <a:gd name="connsiteX124" fmla="*/ 30699 w 43490"/>
                      <a:gd name="connsiteY124" fmla="*/ 15349 h 42210"/>
                      <a:gd name="connsiteX125" fmla="*/ 30699 w 43490"/>
                      <a:gd name="connsiteY125" fmla="*/ 11512 h 42210"/>
                      <a:gd name="connsiteX126" fmla="*/ 8954 w 43490"/>
                      <a:gd name="connsiteY126" fmla="*/ 17908 h 42210"/>
                      <a:gd name="connsiteX127" fmla="*/ 11512 w 43490"/>
                      <a:gd name="connsiteY127" fmla="*/ 15349 h 42210"/>
                      <a:gd name="connsiteX128" fmla="*/ 14070 w 43490"/>
                      <a:gd name="connsiteY128" fmla="*/ 17908 h 42210"/>
                      <a:gd name="connsiteX129" fmla="*/ 11512 w 43490"/>
                      <a:gd name="connsiteY129" fmla="*/ 20466 h 42210"/>
                      <a:gd name="connsiteX130" fmla="*/ 8954 w 43490"/>
                      <a:gd name="connsiteY130" fmla="*/ 17908 h 42210"/>
                      <a:gd name="connsiteX131" fmla="*/ 14070 w 43490"/>
                      <a:gd name="connsiteY131" fmla="*/ 29419 h 42210"/>
                      <a:gd name="connsiteX132" fmla="*/ 10233 w 43490"/>
                      <a:gd name="connsiteY132" fmla="*/ 29419 h 42210"/>
                      <a:gd name="connsiteX133" fmla="*/ 10233 w 43490"/>
                      <a:gd name="connsiteY133" fmla="*/ 25582 h 42210"/>
                      <a:gd name="connsiteX134" fmla="*/ 14070 w 43490"/>
                      <a:gd name="connsiteY134" fmla="*/ 25582 h 42210"/>
                      <a:gd name="connsiteX135" fmla="*/ 14070 w 43490"/>
                      <a:gd name="connsiteY135" fmla="*/ 29419 h 42210"/>
                      <a:gd name="connsiteX136" fmla="*/ 16628 w 43490"/>
                      <a:gd name="connsiteY136" fmla="*/ 12791 h 42210"/>
                      <a:gd name="connsiteX137" fmla="*/ 12791 w 43490"/>
                      <a:gd name="connsiteY137" fmla="*/ 12791 h 42210"/>
                      <a:gd name="connsiteX138" fmla="*/ 12791 w 43490"/>
                      <a:gd name="connsiteY138" fmla="*/ 8954 h 42210"/>
                      <a:gd name="connsiteX139" fmla="*/ 16628 w 43490"/>
                      <a:gd name="connsiteY139" fmla="*/ 8954 h 42210"/>
                      <a:gd name="connsiteX140" fmla="*/ 16628 w 43490"/>
                      <a:gd name="connsiteY140" fmla="*/ 12791 h 42210"/>
                      <a:gd name="connsiteX141" fmla="*/ 20466 w 43490"/>
                      <a:gd name="connsiteY141" fmla="*/ 34536 h 42210"/>
                      <a:gd name="connsiteX142" fmla="*/ 17908 w 43490"/>
                      <a:gd name="connsiteY142" fmla="*/ 31978 h 42210"/>
                      <a:gd name="connsiteX143" fmla="*/ 20466 w 43490"/>
                      <a:gd name="connsiteY143" fmla="*/ 29419 h 42210"/>
                      <a:gd name="connsiteX144" fmla="*/ 23024 w 43490"/>
                      <a:gd name="connsiteY144" fmla="*/ 31978 h 42210"/>
                      <a:gd name="connsiteX145" fmla="*/ 20466 w 43490"/>
                      <a:gd name="connsiteY145" fmla="*/ 34536 h 42210"/>
                      <a:gd name="connsiteX146" fmla="*/ 21745 w 43490"/>
                      <a:gd name="connsiteY146" fmla="*/ 24303 h 42210"/>
                      <a:gd name="connsiteX147" fmla="*/ 19187 w 43490"/>
                      <a:gd name="connsiteY147" fmla="*/ 20466 h 42210"/>
                      <a:gd name="connsiteX148" fmla="*/ 23024 w 43490"/>
                      <a:gd name="connsiteY148" fmla="*/ 17908 h 42210"/>
                      <a:gd name="connsiteX149" fmla="*/ 25582 w 43490"/>
                      <a:gd name="connsiteY149" fmla="*/ 21745 h 42210"/>
                      <a:gd name="connsiteX150" fmla="*/ 21745 w 43490"/>
                      <a:gd name="connsiteY150" fmla="*/ 24303 h 42210"/>
                      <a:gd name="connsiteX151" fmla="*/ 24303 w 43490"/>
                      <a:gd name="connsiteY151" fmla="*/ 11512 h 42210"/>
                      <a:gd name="connsiteX152" fmla="*/ 21745 w 43490"/>
                      <a:gd name="connsiteY152" fmla="*/ 8954 h 42210"/>
                      <a:gd name="connsiteX153" fmla="*/ 24303 w 43490"/>
                      <a:gd name="connsiteY153" fmla="*/ 6396 h 42210"/>
                      <a:gd name="connsiteX154" fmla="*/ 26861 w 43490"/>
                      <a:gd name="connsiteY154" fmla="*/ 8954 h 42210"/>
                      <a:gd name="connsiteX155" fmla="*/ 24303 w 43490"/>
                      <a:gd name="connsiteY155" fmla="*/ 11512 h 42210"/>
                      <a:gd name="connsiteX156" fmla="*/ 30699 w 43490"/>
                      <a:gd name="connsiteY156" fmla="*/ 31978 h 42210"/>
                      <a:gd name="connsiteX157" fmla="*/ 26861 w 43490"/>
                      <a:gd name="connsiteY157" fmla="*/ 31978 h 42210"/>
                      <a:gd name="connsiteX158" fmla="*/ 26861 w 43490"/>
                      <a:gd name="connsiteY158" fmla="*/ 28140 h 42210"/>
                      <a:gd name="connsiteX159" fmla="*/ 30699 w 43490"/>
                      <a:gd name="connsiteY159" fmla="*/ 28140 h 42210"/>
                      <a:gd name="connsiteX160" fmla="*/ 30699 w 43490"/>
                      <a:gd name="connsiteY160" fmla="*/ 31978 h 42210"/>
                      <a:gd name="connsiteX161" fmla="*/ 33257 w 43490"/>
                      <a:gd name="connsiteY161" fmla="*/ 24303 h 42210"/>
                      <a:gd name="connsiteX162" fmla="*/ 30699 w 43490"/>
                      <a:gd name="connsiteY162" fmla="*/ 21745 h 42210"/>
                      <a:gd name="connsiteX163" fmla="*/ 33257 w 43490"/>
                      <a:gd name="connsiteY163" fmla="*/ 19187 h 42210"/>
                      <a:gd name="connsiteX164" fmla="*/ 35815 w 43490"/>
                      <a:gd name="connsiteY164" fmla="*/ 21745 h 42210"/>
                      <a:gd name="connsiteX165" fmla="*/ 33257 w 43490"/>
                      <a:gd name="connsiteY165" fmla="*/ 24303 h 42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43490" h="42210">
                        <a:moveTo>
                          <a:pt x="42211" y="23024"/>
                        </a:moveTo>
                        <a:lnTo>
                          <a:pt x="42211" y="23024"/>
                        </a:lnTo>
                        <a:cubicBezTo>
                          <a:pt x="40932" y="21745"/>
                          <a:pt x="40932" y="20466"/>
                          <a:pt x="40932" y="20466"/>
                        </a:cubicBezTo>
                        <a:lnTo>
                          <a:pt x="42211" y="20466"/>
                        </a:lnTo>
                        <a:cubicBezTo>
                          <a:pt x="42211" y="20466"/>
                          <a:pt x="43490" y="20466"/>
                          <a:pt x="43490" y="19187"/>
                        </a:cubicBezTo>
                        <a:cubicBezTo>
                          <a:pt x="43490" y="19187"/>
                          <a:pt x="43490" y="17908"/>
                          <a:pt x="42211" y="17908"/>
                        </a:cubicBezTo>
                        <a:lnTo>
                          <a:pt x="40932" y="17908"/>
                        </a:lnTo>
                        <a:cubicBezTo>
                          <a:pt x="40932" y="16628"/>
                          <a:pt x="40932" y="16628"/>
                          <a:pt x="39652" y="15349"/>
                        </a:cubicBezTo>
                        <a:lnTo>
                          <a:pt x="40932" y="15349"/>
                        </a:lnTo>
                        <a:cubicBezTo>
                          <a:pt x="40932" y="15349"/>
                          <a:pt x="42211" y="14070"/>
                          <a:pt x="40932" y="14070"/>
                        </a:cubicBezTo>
                        <a:cubicBezTo>
                          <a:pt x="40932" y="14070"/>
                          <a:pt x="39652" y="12791"/>
                          <a:pt x="39652" y="14070"/>
                        </a:cubicBezTo>
                        <a:lnTo>
                          <a:pt x="38373" y="14070"/>
                        </a:lnTo>
                        <a:cubicBezTo>
                          <a:pt x="38373" y="12791"/>
                          <a:pt x="37095" y="12791"/>
                          <a:pt x="37095" y="11512"/>
                        </a:cubicBezTo>
                        <a:lnTo>
                          <a:pt x="38373" y="10233"/>
                        </a:lnTo>
                        <a:cubicBezTo>
                          <a:pt x="38373" y="10233"/>
                          <a:pt x="38373" y="8954"/>
                          <a:pt x="38373" y="8954"/>
                        </a:cubicBezTo>
                        <a:cubicBezTo>
                          <a:pt x="38373" y="8954"/>
                          <a:pt x="37095" y="8954"/>
                          <a:pt x="37095" y="8954"/>
                        </a:cubicBezTo>
                        <a:lnTo>
                          <a:pt x="35815" y="10233"/>
                        </a:lnTo>
                        <a:cubicBezTo>
                          <a:pt x="35815" y="8954"/>
                          <a:pt x="34536" y="8954"/>
                          <a:pt x="33257" y="7675"/>
                        </a:cubicBezTo>
                        <a:lnTo>
                          <a:pt x="34536" y="6396"/>
                        </a:lnTo>
                        <a:cubicBezTo>
                          <a:pt x="34536" y="6396"/>
                          <a:pt x="34536" y="5116"/>
                          <a:pt x="34536" y="5116"/>
                        </a:cubicBezTo>
                        <a:cubicBezTo>
                          <a:pt x="34536" y="5116"/>
                          <a:pt x="33257" y="5116"/>
                          <a:pt x="33257" y="5116"/>
                        </a:cubicBezTo>
                        <a:lnTo>
                          <a:pt x="31978" y="6396"/>
                        </a:lnTo>
                        <a:cubicBezTo>
                          <a:pt x="30699" y="6396"/>
                          <a:pt x="30699" y="5116"/>
                          <a:pt x="29419" y="5116"/>
                        </a:cubicBezTo>
                        <a:lnTo>
                          <a:pt x="29419" y="3837"/>
                        </a:lnTo>
                        <a:cubicBezTo>
                          <a:pt x="29419" y="3837"/>
                          <a:pt x="29419" y="2558"/>
                          <a:pt x="29419" y="2558"/>
                        </a:cubicBezTo>
                        <a:cubicBezTo>
                          <a:pt x="29419" y="2558"/>
                          <a:pt x="28141" y="2558"/>
                          <a:pt x="28141" y="2558"/>
                        </a:cubicBezTo>
                        <a:lnTo>
                          <a:pt x="28141" y="3837"/>
                        </a:lnTo>
                        <a:cubicBezTo>
                          <a:pt x="26861" y="3837"/>
                          <a:pt x="26861" y="3837"/>
                          <a:pt x="25582" y="2558"/>
                        </a:cubicBezTo>
                        <a:lnTo>
                          <a:pt x="25582" y="1279"/>
                        </a:lnTo>
                        <a:cubicBezTo>
                          <a:pt x="25582" y="1279"/>
                          <a:pt x="25582" y="0"/>
                          <a:pt x="24303" y="0"/>
                        </a:cubicBezTo>
                        <a:cubicBezTo>
                          <a:pt x="24303" y="0"/>
                          <a:pt x="23024" y="0"/>
                          <a:pt x="23024" y="1279"/>
                        </a:cubicBezTo>
                        <a:lnTo>
                          <a:pt x="23024" y="2558"/>
                        </a:lnTo>
                        <a:cubicBezTo>
                          <a:pt x="21745" y="2558"/>
                          <a:pt x="20466" y="2558"/>
                          <a:pt x="20466" y="2558"/>
                        </a:cubicBezTo>
                        <a:lnTo>
                          <a:pt x="20466" y="1279"/>
                        </a:lnTo>
                        <a:cubicBezTo>
                          <a:pt x="20466" y="1279"/>
                          <a:pt x="20466" y="0"/>
                          <a:pt x="19187" y="0"/>
                        </a:cubicBezTo>
                        <a:cubicBezTo>
                          <a:pt x="19187" y="0"/>
                          <a:pt x="17908" y="0"/>
                          <a:pt x="17908" y="1279"/>
                        </a:cubicBezTo>
                        <a:lnTo>
                          <a:pt x="17908" y="2558"/>
                        </a:lnTo>
                        <a:cubicBezTo>
                          <a:pt x="16628" y="2558"/>
                          <a:pt x="15350" y="2558"/>
                          <a:pt x="15350" y="3837"/>
                        </a:cubicBezTo>
                        <a:lnTo>
                          <a:pt x="15350" y="2558"/>
                        </a:lnTo>
                        <a:cubicBezTo>
                          <a:pt x="15350" y="2558"/>
                          <a:pt x="14070" y="1279"/>
                          <a:pt x="14070" y="1279"/>
                        </a:cubicBezTo>
                        <a:cubicBezTo>
                          <a:pt x="14070" y="1279"/>
                          <a:pt x="12791" y="2558"/>
                          <a:pt x="14070" y="2558"/>
                        </a:cubicBezTo>
                        <a:lnTo>
                          <a:pt x="14070" y="3837"/>
                        </a:lnTo>
                        <a:cubicBezTo>
                          <a:pt x="12791" y="3837"/>
                          <a:pt x="12791" y="5116"/>
                          <a:pt x="11512" y="5116"/>
                        </a:cubicBezTo>
                        <a:lnTo>
                          <a:pt x="10233" y="3837"/>
                        </a:lnTo>
                        <a:cubicBezTo>
                          <a:pt x="10233" y="3837"/>
                          <a:pt x="8954" y="3837"/>
                          <a:pt x="8954" y="3837"/>
                        </a:cubicBezTo>
                        <a:cubicBezTo>
                          <a:pt x="8954" y="3837"/>
                          <a:pt x="8954" y="5116"/>
                          <a:pt x="8954" y="5116"/>
                        </a:cubicBezTo>
                        <a:lnTo>
                          <a:pt x="10233" y="6396"/>
                        </a:lnTo>
                        <a:cubicBezTo>
                          <a:pt x="8954" y="6396"/>
                          <a:pt x="8954" y="7675"/>
                          <a:pt x="7674" y="8954"/>
                        </a:cubicBezTo>
                        <a:lnTo>
                          <a:pt x="6396" y="7675"/>
                        </a:lnTo>
                        <a:cubicBezTo>
                          <a:pt x="6396" y="7675"/>
                          <a:pt x="5117" y="7675"/>
                          <a:pt x="5117" y="7675"/>
                        </a:cubicBezTo>
                        <a:cubicBezTo>
                          <a:pt x="5117" y="7675"/>
                          <a:pt x="5117" y="8954"/>
                          <a:pt x="5117" y="8954"/>
                        </a:cubicBezTo>
                        <a:lnTo>
                          <a:pt x="6396" y="10233"/>
                        </a:lnTo>
                        <a:cubicBezTo>
                          <a:pt x="6396" y="11512"/>
                          <a:pt x="5117" y="11512"/>
                          <a:pt x="5117" y="12791"/>
                        </a:cubicBezTo>
                        <a:lnTo>
                          <a:pt x="3837" y="12791"/>
                        </a:lnTo>
                        <a:cubicBezTo>
                          <a:pt x="3837" y="12791"/>
                          <a:pt x="2558" y="12791"/>
                          <a:pt x="2558" y="12791"/>
                        </a:cubicBezTo>
                        <a:cubicBezTo>
                          <a:pt x="2558" y="12791"/>
                          <a:pt x="2558" y="14070"/>
                          <a:pt x="2558" y="14070"/>
                        </a:cubicBezTo>
                        <a:lnTo>
                          <a:pt x="3837" y="14070"/>
                        </a:lnTo>
                        <a:cubicBezTo>
                          <a:pt x="3837" y="15349"/>
                          <a:pt x="3837" y="15349"/>
                          <a:pt x="2558" y="16628"/>
                        </a:cubicBezTo>
                        <a:lnTo>
                          <a:pt x="1279" y="16628"/>
                        </a:lnTo>
                        <a:cubicBezTo>
                          <a:pt x="1279" y="16628"/>
                          <a:pt x="0" y="16628"/>
                          <a:pt x="0" y="17908"/>
                        </a:cubicBezTo>
                        <a:cubicBezTo>
                          <a:pt x="0" y="17908"/>
                          <a:pt x="0" y="19187"/>
                          <a:pt x="1279" y="19187"/>
                        </a:cubicBezTo>
                        <a:lnTo>
                          <a:pt x="2558" y="19187"/>
                        </a:lnTo>
                        <a:cubicBezTo>
                          <a:pt x="2558" y="20466"/>
                          <a:pt x="2558" y="20466"/>
                          <a:pt x="2558" y="21745"/>
                        </a:cubicBezTo>
                        <a:lnTo>
                          <a:pt x="1279" y="21745"/>
                        </a:lnTo>
                        <a:cubicBezTo>
                          <a:pt x="1279" y="21745"/>
                          <a:pt x="0" y="21745"/>
                          <a:pt x="0" y="23024"/>
                        </a:cubicBezTo>
                        <a:cubicBezTo>
                          <a:pt x="0" y="23024"/>
                          <a:pt x="0" y="24303"/>
                          <a:pt x="1279" y="24303"/>
                        </a:cubicBezTo>
                        <a:lnTo>
                          <a:pt x="2558" y="24303"/>
                        </a:lnTo>
                        <a:cubicBezTo>
                          <a:pt x="2558" y="25582"/>
                          <a:pt x="2558" y="25582"/>
                          <a:pt x="3837" y="26861"/>
                        </a:cubicBezTo>
                        <a:lnTo>
                          <a:pt x="2558" y="26861"/>
                        </a:lnTo>
                        <a:cubicBezTo>
                          <a:pt x="2558" y="26861"/>
                          <a:pt x="1279" y="28140"/>
                          <a:pt x="1279" y="28140"/>
                        </a:cubicBezTo>
                        <a:cubicBezTo>
                          <a:pt x="1279" y="28140"/>
                          <a:pt x="2558" y="29419"/>
                          <a:pt x="2558" y="28140"/>
                        </a:cubicBezTo>
                        <a:lnTo>
                          <a:pt x="3837" y="28140"/>
                        </a:lnTo>
                        <a:cubicBezTo>
                          <a:pt x="3837" y="29419"/>
                          <a:pt x="5117" y="29419"/>
                          <a:pt x="5117" y="30699"/>
                        </a:cubicBezTo>
                        <a:lnTo>
                          <a:pt x="3837" y="31978"/>
                        </a:lnTo>
                        <a:cubicBezTo>
                          <a:pt x="3837" y="31978"/>
                          <a:pt x="3837" y="33257"/>
                          <a:pt x="3837" y="33257"/>
                        </a:cubicBezTo>
                        <a:cubicBezTo>
                          <a:pt x="3837" y="33257"/>
                          <a:pt x="5117" y="33257"/>
                          <a:pt x="5117" y="33257"/>
                        </a:cubicBezTo>
                        <a:lnTo>
                          <a:pt x="6396" y="31978"/>
                        </a:lnTo>
                        <a:cubicBezTo>
                          <a:pt x="6396" y="33257"/>
                          <a:pt x="7674" y="33257"/>
                          <a:pt x="8954" y="34536"/>
                        </a:cubicBezTo>
                        <a:lnTo>
                          <a:pt x="7674" y="35815"/>
                        </a:lnTo>
                        <a:cubicBezTo>
                          <a:pt x="7674" y="35815"/>
                          <a:pt x="7674" y="37094"/>
                          <a:pt x="7674" y="37094"/>
                        </a:cubicBezTo>
                        <a:cubicBezTo>
                          <a:pt x="7674" y="37094"/>
                          <a:pt x="8954" y="37094"/>
                          <a:pt x="8954" y="37094"/>
                        </a:cubicBezTo>
                        <a:lnTo>
                          <a:pt x="10233" y="35815"/>
                        </a:lnTo>
                        <a:cubicBezTo>
                          <a:pt x="11512" y="35815"/>
                          <a:pt x="11512" y="37094"/>
                          <a:pt x="12791" y="37094"/>
                        </a:cubicBezTo>
                        <a:lnTo>
                          <a:pt x="12791" y="38373"/>
                        </a:lnTo>
                        <a:cubicBezTo>
                          <a:pt x="12791" y="38373"/>
                          <a:pt x="12791" y="39652"/>
                          <a:pt x="12791" y="39652"/>
                        </a:cubicBezTo>
                        <a:cubicBezTo>
                          <a:pt x="12791" y="39652"/>
                          <a:pt x="14070" y="39652"/>
                          <a:pt x="14070" y="39652"/>
                        </a:cubicBezTo>
                        <a:lnTo>
                          <a:pt x="14070" y="38373"/>
                        </a:lnTo>
                        <a:cubicBezTo>
                          <a:pt x="15350" y="38373"/>
                          <a:pt x="15350" y="39652"/>
                          <a:pt x="16628" y="39652"/>
                        </a:cubicBezTo>
                        <a:lnTo>
                          <a:pt x="16628" y="40932"/>
                        </a:lnTo>
                        <a:cubicBezTo>
                          <a:pt x="16628" y="40932"/>
                          <a:pt x="16628" y="42211"/>
                          <a:pt x="17908" y="42211"/>
                        </a:cubicBezTo>
                        <a:cubicBezTo>
                          <a:pt x="19187" y="42211"/>
                          <a:pt x="19187" y="42211"/>
                          <a:pt x="19187" y="40932"/>
                        </a:cubicBezTo>
                        <a:lnTo>
                          <a:pt x="19187" y="39652"/>
                        </a:lnTo>
                        <a:cubicBezTo>
                          <a:pt x="20466" y="39652"/>
                          <a:pt x="20466" y="39652"/>
                          <a:pt x="21745" y="39652"/>
                        </a:cubicBezTo>
                        <a:lnTo>
                          <a:pt x="21745" y="40932"/>
                        </a:lnTo>
                        <a:cubicBezTo>
                          <a:pt x="21745" y="40932"/>
                          <a:pt x="21745" y="42211"/>
                          <a:pt x="23024" y="42211"/>
                        </a:cubicBezTo>
                        <a:cubicBezTo>
                          <a:pt x="23024" y="42211"/>
                          <a:pt x="24303" y="42211"/>
                          <a:pt x="24303" y="40932"/>
                        </a:cubicBezTo>
                        <a:lnTo>
                          <a:pt x="24303" y="39652"/>
                        </a:lnTo>
                        <a:cubicBezTo>
                          <a:pt x="25582" y="39652"/>
                          <a:pt x="26861" y="39652"/>
                          <a:pt x="26861" y="39652"/>
                        </a:cubicBezTo>
                        <a:lnTo>
                          <a:pt x="26861" y="40932"/>
                        </a:lnTo>
                        <a:cubicBezTo>
                          <a:pt x="26861" y="40932"/>
                          <a:pt x="28141" y="42211"/>
                          <a:pt x="28141" y="40932"/>
                        </a:cubicBezTo>
                        <a:cubicBezTo>
                          <a:pt x="28141" y="40932"/>
                          <a:pt x="28141" y="39652"/>
                          <a:pt x="28141" y="39652"/>
                        </a:cubicBezTo>
                        <a:lnTo>
                          <a:pt x="28141" y="38373"/>
                        </a:lnTo>
                        <a:cubicBezTo>
                          <a:pt x="29419" y="38373"/>
                          <a:pt x="29419" y="37094"/>
                          <a:pt x="30699" y="37094"/>
                        </a:cubicBezTo>
                        <a:lnTo>
                          <a:pt x="31978" y="38373"/>
                        </a:lnTo>
                        <a:cubicBezTo>
                          <a:pt x="31978" y="38373"/>
                          <a:pt x="33257" y="38373"/>
                          <a:pt x="33257" y="38373"/>
                        </a:cubicBezTo>
                        <a:cubicBezTo>
                          <a:pt x="33257" y="38373"/>
                          <a:pt x="33257" y="37094"/>
                          <a:pt x="33257" y="37094"/>
                        </a:cubicBezTo>
                        <a:lnTo>
                          <a:pt x="31978" y="35815"/>
                        </a:lnTo>
                        <a:cubicBezTo>
                          <a:pt x="33257" y="34536"/>
                          <a:pt x="33257" y="34536"/>
                          <a:pt x="34536" y="33257"/>
                        </a:cubicBezTo>
                        <a:lnTo>
                          <a:pt x="35815" y="34536"/>
                        </a:lnTo>
                        <a:cubicBezTo>
                          <a:pt x="35815" y="34536"/>
                          <a:pt x="37095" y="34536"/>
                          <a:pt x="37095" y="34536"/>
                        </a:cubicBezTo>
                        <a:cubicBezTo>
                          <a:pt x="37095" y="34536"/>
                          <a:pt x="37095" y="33257"/>
                          <a:pt x="37095" y="33257"/>
                        </a:cubicBezTo>
                        <a:lnTo>
                          <a:pt x="35815" y="31978"/>
                        </a:lnTo>
                        <a:cubicBezTo>
                          <a:pt x="35815" y="30699"/>
                          <a:pt x="37095" y="30699"/>
                          <a:pt x="37095" y="29419"/>
                        </a:cubicBezTo>
                        <a:lnTo>
                          <a:pt x="38373" y="29419"/>
                        </a:lnTo>
                        <a:cubicBezTo>
                          <a:pt x="38373" y="29419"/>
                          <a:pt x="39652" y="29419"/>
                          <a:pt x="39652" y="29419"/>
                        </a:cubicBezTo>
                        <a:cubicBezTo>
                          <a:pt x="39652" y="29419"/>
                          <a:pt x="39652" y="28140"/>
                          <a:pt x="39652" y="28140"/>
                        </a:cubicBezTo>
                        <a:lnTo>
                          <a:pt x="38373" y="28140"/>
                        </a:lnTo>
                        <a:cubicBezTo>
                          <a:pt x="38373" y="26861"/>
                          <a:pt x="38373" y="26861"/>
                          <a:pt x="39652" y="25582"/>
                        </a:cubicBezTo>
                        <a:lnTo>
                          <a:pt x="40932" y="25582"/>
                        </a:lnTo>
                        <a:cubicBezTo>
                          <a:pt x="42211" y="24303"/>
                          <a:pt x="42211" y="24303"/>
                          <a:pt x="42211" y="23024"/>
                        </a:cubicBezTo>
                        <a:cubicBezTo>
                          <a:pt x="42211" y="23024"/>
                          <a:pt x="42211" y="23024"/>
                          <a:pt x="42211" y="23024"/>
                        </a:cubicBezTo>
                        <a:close/>
                        <a:moveTo>
                          <a:pt x="30699" y="11512"/>
                        </a:moveTo>
                        <a:cubicBezTo>
                          <a:pt x="31978" y="10233"/>
                          <a:pt x="33257" y="11512"/>
                          <a:pt x="34536" y="11512"/>
                        </a:cubicBezTo>
                        <a:cubicBezTo>
                          <a:pt x="35815" y="12791"/>
                          <a:pt x="34536" y="14070"/>
                          <a:pt x="34536" y="15349"/>
                        </a:cubicBezTo>
                        <a:cubicBezTo>
                          <a:pt x="33257" y="16628"/>
                          <a:pt x="31978" y="15349"/>
                          <a:pt x="30699" y="15349"/>
                        </a:cubicBezTo>
                        <a:cubicBezTo>
                          <a:pt x="29419" y="14070"/>
                          <a:pt x="29419" y="12791"/>
                          <a:pt x="30699" y="11512"/>
                        </a:cubicBezTo>
                        <a:close/>
                        <a:moveTo>
                          <a:pt x="8954" y="17908"/>
                        </a:moveTo>
                        <a:cubicBezTo>
                          <a:pt x="8954" y="16628"/>
                          <a:pt x="10233" y="15349"/>
                          <a:pt x="11512" y="15349"/>
                        </a:cubicBezTo>
                        <a:cubicBezTo>
                          <a:pt x="12791" y="15349"/>
                          <a:pt x="14070" y="16628"/>
                          <a:pt x="14070" y="17908"/>
                        </a:cubicBezTo>
                        <a:cubicBezTo>
                          <a:pt x="14070" y="19187"/>
                          <a:pt x="12791" y="20466"/>
                          <a:pt x="11512" y="20466"/>
                        </a:cubicBezTo>
                        <a:cubicBezTo>
                          <a:pt x="8954" y="20466"/>
                          <a:pt x="7674" y="19187"/>
                          <a:pt x="8954" y="17908"/>
                        </a:cubicBezTo>
                        <a:close/>
                        <a:moveTo>
                          <a:pt x="14070" y="29419"/>
                        </a:moveTo>
                        <a:cubicBezTo>
                          <a:pt x="12791" y="30699"/>
                          <a:pt x="11512" y="29419"/>
                          <a:pt x="10233" y="29419"/>
                        </a:cubicBezTo>
                        <a:cubicBezTo>
                          <a:pt x="8954" y="28140"/>
                          <a:pt x="10233" y="26861"/>
                          <a:pt x="10233" y="25582"/>
                        </a:cubicBezTo>
                        <a:cubicBezTo>
                          <a:pt x="11512" y="24303"/>
                          <a:pt x="12791" y="24303"/>
                          <a:pt x="14070" y="25582"/>
                        </a:cubicBezTo>
                        <a:cubicBezTo>
                          <a:pt x="15350" y="26861"/>
                          <a:pt x="15350" y="28140"/>
                          <a:pt x="14070" y="29419"/>
                        </a:cubicBezTo>
                        <a:close/>
                        <a:moveTo>
                          <a:pt x="16628" y="12791"/>
                        </a:moveTo>
                        <a:cubicBezTo>
                          <a:pt x="15350" y="14070"/>
                          <a:pt x="14070" y="14070"/>
                          <a:pt x="12791" y="12791"/>
                        </a:cubicBezTo>
                        <a:cubicBezTo>
                          <a:pt x="11512" y="11512"/>
                          <a:pt x="12791" y="10233"/>
                          <a:pt x="12791" y="8954"/>
                        </a:cubicBezTo>
                        <a:cubicBezTo>
                          <a:pt x="14070" y="7675"/>
                          <a:pt x="15350" y="7675"/>
                          <a:pt x="16628" y="8954"/>
                        </a:cubicBezTo>
                        <a:cubicBezTo>
                          <a:pt x="17908" y="10233"/>
                          <a:pt x="17908" y="11512"/>
                          <a:pt x="16628" y="12791"/>
                        </a:cubicBezTo>
                        <a:close/>
                        <a:moveTo>
                          <a:pt x="20466" y="34536"/>
                        </a:moveTo>
                        <a:cubicBezTo>
                          <a:pt x="19187" y="34536"/>
                          <a:pt x="17908" y="33257"/>
                          <a:pt x="17908" y="31978"/>
                        </a:cubicBezTo>
                        <a:cubicBezTo>
                          <a:pt x="17908" y="30699"/>
                          <a:pt x="19187" y="29419"/>
                          <a:pt x="20466" y="29419"/>
                        </a:cubicBezTo>
                        <a:cubicBezTo>
                          <a:pt x="21745" y="29419"/>
                          <a:pt x="23024" y="30699"/>
                          <a:pt x="23024" y="31978"/>
                        </a:cubicBezTo>
                        <a:cubicBezTo>
                          <a:pt x="23024" y="33257"/>
                          <a:pt x="21745" y="34536"/>
                          <a:pt x="20466" y="34536"/>
                        </a:cubicBezTo>
                        <a:close/>
                        <a:moveTo>
                          <a:pt x="21745" y="24303"/>
                        </a:moveTo>
                        <a:cubicBezTo>
                          <a:pt x="20466" y="24303"/>
                          <a:pt x="17908" y="21745"/>
                          <a:pt x="19187" y="20466"/>
                        </a:cubicBezTo>
                        <a:cubicBezTo>
                          <a:pt x="19187" y="19187"/>
                          <a:pt x="21745" y="16628"/>
                          <a:pt x="23024" y="17908"/>
                        </a:cubicBezTo>
                        <a:cubicBezTo>
                          <a:pt x="24303" y="17908"/>
                          <a:pt x="26861" y="20466"/>
                          <a:pt x="25582" y="21745"/>
                        </a:cubicBezTo>
                        <a:cubicBezTo>
                          <a:pt x="25582" y="23024"/>
                          <a:pt x="24303" y="24303"/>
                          <a:pt x="21745" y="24303"/>
                        </a:cubicBezTo>
                        <a:close/>
                        <a:moveTo>
                          <a:pt x="24303" y="11512"/>
                        </a:moveTo>
                        <a:cubicBezTo>
                          <a:pt x="23024" y="11512"/>
                          <a:pt x="21745" y="10233"/>
                          <a:pt x="21745" y="8954"/>
                        </a:cubicBezTo>
                        <a:cubicBezTo>
                          <a:pt x="21745" y="7675"/>
                          <a:pt x="23024" y="6396"/>
                          <a:pt x="24303" y="6396"/>
                        </a:cubicBezTo>
                        <a:cubicBezTo>
                          <a:pt x="25582" y="6396"/>
                          <a:pt x="26861" y="7675"/>
                          <a:pt x="26861" y="8954"/>
                        </a:cubicBezTo>
                        <a:cubicBezTo>
                          <a:pt x="26861" y="10233"/>
                          <a:pt x="25582" y="11512"/>
                          <a:pt x="24303" y="11512"/>
                        </a:cubicBezTo>
                        <a:close/>
                        <a:moveTo>
                          <a:pt x="30699" y="31978"/>
                        </a:moveTo>
                        <a:cubicBezTo>
                          <a:pt x="29419" y="33257"/>
                          <a:pt x="28141" y="31978"/>
                          <a:pt x="26861" y="31978"/>
                        </a:cubicBezTo>
                        <a:cubicBezTo>
                          <a:pt x="25582" y="30699"/>
                          <a:pt x="26861" y="29419"/>
                          <a:pt x="26861" y="28140"/>
                        </a:cubicBezTo>
                        <a:cubicBezTo>
                          <a:pt x="28141" y="26861"/>
                          <a:pt x="29419" y="28140"/>
                          <a:pt x="30699" y="28140"/>
                        </a:cubicBezTo>
                        <a:cubicBezTo>
                          <a:pt x="31978" y="29419"/>
                          <a:pt x="31978" y="30699"/>
                          <a:pt x="30699" y="31978"/>
                        </a:cubicBezTo>
                        <a:close/>
                        <a:moveTo>
                          <a:pt x="33257" y="24303"/>
                        </a:moveTo>
                        <a:cubicBezTo>
                          <a:pt x="31978" y="24303"/>
                          <a:pt x="30699" y="23024"/>
                          <a:pt x="30699" y="21745"/>
                        </a:cubicBezTo>
                        <a:cubicBezTo>
                          <a:pt x="30699" y="20466"/>
                          <a:pt x="31978" y="19187"/>
                          <a:pt x="33257" y="19187"/>
                        </a:cubicBezTo>
                        <a:cubicBezTo>
                          <a:pt x="34536" y="19187"/>
                          <a:pt x="35815" y="20466"/>
                          <a:pt x="35815" y="21745"/>
                        </a:cubicBezTo>
                        <a:cubicBezTo>
                          <a:pt x="35815" y="24303"/>
                          <a:pt x="34536" y="24303"/>
                          <a:pt x="33257" y="2430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1291CC50-0864-4092-A255-2A116C0CE15D}"/>
                      </a:ext>
                    </a:extLst>
                  </p:cNvPr>
                  <p:cNvSpPr/>
                  <p:nvPr/>
                </p:nvSpPr>
                <p:spPr>
                  <a:xfrm>
                    <a:off x="6915911" y="2849561"/>
                    <a:ext cx="16629" cy="19186"/>
                  </a:xfrm>
                  <a:custGeom>
                    <a:avLst/>
                    <a:gdLst>
                      <a:gd name="connsiteX0" fmla="*/ 16629 w 16629"/>
                      <a:gd name="connsiteY0" fmla="*/ 10233 h 19186"/>
                      <a:gd name="connsiteX1" fmla="*/ 16629 w 16629"/>
                      <a:gd name="connsiteY1" fmla="*/ 10233 h 19186"/>
                      <a:gd name="connsiteX2" fmla="*/ 16629 w 16629"/>
                      <a:gd name="connsiteY2" fmla="*/ 10233 h 19186"/>
                      <a:gd name="connsiteX3" fmla="*/ 16629 w 16629"/>
                      <a:gd name="connsiteY3" fmla="*/ 10233 h 19186"/>
                      <a:gd name="connsiteX4" fmla="*/ 15350 w 16629"/>
                      <a:gd name="connsiteY4" fmla="*/ 8954 h 19186"/>
                      <a:gd name="connsiteX5" fmla="*/ 15350 w 16629"/>
                      <a:gd name="connsiteY5" fmla="*/ 7675 h 19186"/>
                      <a:gd name="connsiteX6" fmla="*/ 16629 w 16629"/>
                      <a:gd name="connsiteY6" fmla="*/ 7675 h 19186"/>
                      <a:gd name="connsiteX7" fmla="*/ 16629 w 16629"/>
                      <a:gd name="connsiteY7" fmla="*/ 7675 h 19186"/>
                      <a:gd name="connsiteX8" fmla="*/ 16629 w 16629"/>
                      <a:gd name="connsiteY8" fmla="*/ 7675 h 19186"/>
                      <a:gd name="connsiteX9" fmla="*/ 16629 w 16629"/>
                      <a:gd name="connsiteY9" fmla="*/ 7675 h 19186"/>
                      <a:gd name="connsiteX10" fmla="*/ 15350 w 16629"/>
                      <a:gd name="connsiteY10" fmla="*/ 7675 h 19186"/>
                      <a:gd name="connsiteX11" fmla="*/ 15350 w 16629"/>
                      <a:gd name="connsiteY11" fmla="*/ 6396 h 19186"/>
                      <a:gd name="connsiteX12" fmla="*/ 16629 w 16629"/>
                      <a:gd name="connsiteY12" fmla="*/ 6396 h 19186"/>
                      <a:gd name="connsiteX13" fmla="*/ 16629 w 16629"/>
                      <a:gd name="connsiteY13" fmla="*/ 6396 h 19186"/>
                      <a:gd name="connsiteX14" fmla="*/ 16629 w 16629"/>
                      <a:gd name="connsiteY14" fmla="*/ 6396 h 19186"/>
                      <a:gd name="connsiteX15" fmla="*/ 16629 w 16629"/>
                      <a:gd name="connsiteY15" fmla="*/ 6396 h 19186"/>
                      <a:gd name="connsiteX16" fmla="*/ 15350 w 16629"/>
                      <a:gd name="connsiteY16" fmla="*/ 6396 h 19186"/>
                      <a:gd name="connsiteX17" fmla="*/ 15350 w 16629"/>
                      <a:gd name="connsiteY17" fmla="*/ 5117 h 19186"/>
                      <a:gd name="connsiteX18" fmla="*/ 16629 w 16629"/>
                      <a:gd name="connsiteY18" fmla="*/ 3837 h 19186"/>
                      <a:gd name="connsiteX19" fmla="*/ 16629 w 16629"/>
                      <a:gd name="connsiteY19" fmla="*/ 3837 h 19186"/>
                      <a:gd name="connsiteX20" fmla="*/ 16629 w 16629"/>
                      <a:gd name="connsiteY20" fmla="*/ 3837 h 19186"/>
                      <a:gd name="connsiteX21" fmla="*/ 16629 w 16629"/>
                      <a:gd name="connsiteY21" fmla="*/ 3837 h 19186"/>
                      <a:gd name="connsiteX22" fmla="*/ 15350 w 16629"/>
                      <a:gd name="connsiteY22" fmla="*/ 5117 h 19186"/>
                      <a:gd name="connsiteX23" fmla="*/ 15350 w 16629"/>
                      <a:gd name="connsiteY23" fmla="*/ 3837 h 19186"/>
                      <a:gd name="connsiteX24" fmla="*/ 16629 w 16629"/>
                      <a:gd name="connsiteY24" fmla="*/ 2558 h 19186"/>
                      <a:gd name="connsiteX25" fmla="*/ 16629 w 16629"/>
                      <a:gd name="connsiteY25" fmla="*/ 2558 h 19186"/>
                      <a:gd name="connsiteX26" fmla="*/ 16629 w 16629"/>
                      <a:gd name="connsiteY26" fmla="*/ 2558 h 19186"/>
                      <a:gd name="connsiteX27" fmla="*/ 16629 w 16629"/>
                      <a:gd name="connsiteY27" fmla="*/ 2558 h 19186"/>
                      <a:gd name="connsiteX28" fmla="*/ 15350 w 16629"/>
                      <a:gd name="connsiteY28" fmla="*/ 3837 h 19186"/>
                      <a:gd name="connsiteX29" fmla="*/ 14071 w 16629"/>
                      <a:gd name="connsiteY29" fmla="*/ 2558 h 19186"/>
                      <a:gd name="connsiteX30" fmla="*/ 15350 w 16629"/>
                      <a:gd name="connsiteY30" fmla="*/ 1279 h 19186"/>
                      <a:gd name="connsiteX31" fmla="*/ 15350 w 16629"/>
                      <a:gd name="connsiteY31" fmla="*/ 1279 h 19186"/>
                      <a:gd name="connsiteX32" fmla="*/ 15350 w 16629"/>
                      <a:gd name="connsiteY32" fmla="*/ 1279 h 19186"/>
                      <a:gd name="connsiteX33" fmla="*/ 15350 w 16629"/>
                      <a:gd name="connsiteY33" fmla="*/ 1279 h 19186"/>
                      <a:gd name="connsiteX34" fmla="*/ 14071 w 16629"/>
                      <a:gd name="connsiteY34" fmla="*/ 2558 h 19186"/>
                      <a:gd name="connsiteX35" fmla="*/ 12791 w 16629"/>
                      <a:gd name="connsiteY35" fmla="*/ 1279 h 19186"/>
                      <a:gd name="connsiteX36" fmla="*/ 14071 w 16629"/>
                      <a:gd name="connsiteY36" fmla="*/ 0 h 19186"/>
                      <a:gd name="connsiteX37" fmla="*/ 14071 w 16629"/>
                      <a:gd name="connsiteY37" fmla="*/ 0 h 19186"/>
                      <a:gd name="connsiteX38" fmla="*/ 14071 w 16629"/>
                      <a:gd name="connsiteY38" fmla="*/ 0 h 19186"/>
                      <a:gd name="connsiteX39" fmla="*/ 14071 w 16629"/>
                      <a:gd name="connsiteY39" fmla="*/ 0 h 19186"/>
                      <a:gd name="connsiteX40" fmla="*/ 12791 w 16629"/>
                      <a:gd name="connsiteY40" fmla="*/ 1279 h 19186"/>
                      <a:gd name="connsiteX41" fmla="*/ 11512 w 16629"/>
                      <a:gd name="connsiteY41" fmla="*/ 1279 h 19186"/>
                      <a:gd name="connsiteX42" fmla="*/ 12791 w 16629"/>
                      <a:gd name="connsiteY42" fmla="*/ 0 h 19186"/>
                      <a:gd name="connsiteX43" fmla="*/ 12791 w 16629"/>
                      <a:gd name="connsiteY43" fmla="*/ 0 h 19186"/>
                      <a:gd name="connsiteX44" fmla="*/ 12791 w 16629"/>
                      <a:gd name="connsiteY44" fmla="*/ 0 h 19186"/>
                      <a:gd name="connsiteX45" fmla="*/ 12791 w 16629"/>
                      <a:gd name="connsiteY45" fmla="*/ 0 h 19186"/>
                      <a:gd name="connsiteX46" fmla="*/ 12791 w 16629"/>
                      <a:gd name="connsiteY46" fmla="*/ 1279 h 19186"/>
                      <a:gd name="connsiteX47" fmla="*/ 11512 w 16629"/>
                      <a:gd name="connsiteY47" fmla="*/ 1279 h 19186"/>
                      <a:gd name="connsiteX48" fmla="*/ 11512 w 16629"/>
                      <a:gd name="connsiteY48" fmla="*/ 0 h 19186"/>
                      <a:gd name="connsiteX49" fmla="*/ 11512 w 16629"/>
                      <a:gd name="connsiteY49" fmla="*/ 0 h 19186"/>
                      <a:gd name="connsiteX50" fmla="*/ 11512 w 16629"/>
                      <a:gd name="connsiteY50" fmla="*/ 0 h 19186"/>
                      <a:gd name="connsiteX51" fmla="*/ 11512 w 16629"/>
                      <a:gd name="connsiteY51" fmla="*/ 0 h 19186"/>
                      <a:gd name="connsiteX52" fmla="*/ 11512 w 16629"/>
                      <a:gd name="connsiteY52" fmla="*/ 1279 h 19186"/>
                      <a:gd name="connsiteX53" fmla="*/ 10234 w 16629"/>
                      <a:gd name="connsiteY53" fmla="*/ 1279 h 19186"/>
                      <a:gd name="connsiteX54" fmla="*/ 10234 w 16629"/>
                      <a:gd name="connsiteY54" fmla="*/ 0 h 19186"/>
                      <a:gd name="connsiteX55" fmla="*/ 10234 w 16629"/>
                      <a:gd name="connsiteY55" fmla="*/ 0 h 19186"/>
                      <a:gd name="connsiteX56" fmla="*/ 10234 w 16629"/>
                      <a:gd name="connsiteY56" fmla="*/ 0 h 19186"/>
                      <a:gd name="connsiteX57" fmla="*/ 10234 w 16629"/>
                      <a:gd name="connsiteY57" fmla="*/ 0 h 19186"/>
                      <a:gd name="connsiteX58" fmla="*/ 10234 w 16629"/>
                      <a:gd name="connsiteY58" fmla="*/ 1279 h 19186"/>
                      <a:gd name="connsiteX59" fmla="*/ 8954 w 16629"/>
                      <a:gd name="connsiteY59" fmla="*/ 1279 h 19186"/>
                      <a:gd name="connsiteX60" fmla="*/ 8954 w 16629"/>
                      <a:gd name="connsiteY60" fmla="*/ 0 h 19186"/>
                      <a:gd name="connsiteX61" fmla="*/ 8954 w 16629"/>
                      <a:gd name="connsiteY61" fmla="*/ 0 h 19186"/>
                      <a:gd name="connsiteX62" fmla="*/ 8954 w 16629"/>
                      <a:gd name="connsiteY62" fmla="*/ 0 h 19186"/>
                      <a:gd name="connsiteX63" fmla="*/ 8954 w 16629"/>
                      <a:gd name="connsiteY63" fmla="*/ 0 h 19186"/>
                      <a:gd name="connsiteX64" fmla="*/ 8954 w 16629"/>
                      <a:gd name="connsiteY64" fmla="*/ 1279 h 19186"/>
                      <a:gd name="connsiteX65" fmla="*/ 7675 w 16629"/>
                      <a:gd name="connsiteY65" fmla="*/ 1279 h 19186"/>
                      <a:gd name="connsiteX66" fmla="*/ 7675 w 16629"/>
                      <a:gd name="connsiteY66" fmla="*/ 0 h 19186"/>
                      <a:gd name="connsiteX67" fmla="*/ 7675 w 16629"/>
                      <a:gd name="connsiteY67" fmla="*/ 0 h 19186"/>
                      <a:gd name="connsiteX68" fmla="*/ 7675 w 16629"/>
                      <a:gd name="connsiteY68" fmla="*/ 0 h 19186"/>
                      <a:gd name="connsiteX69" fmla="*/ 7675 w 16629"/>
                      <a:gd name="connsiteY69" fmla="*/ 0 h 19186"/>
                      <a:gd name="connsiteX70" fmla="*/ 8954 w 16629"/>
                      <a:gd name="connsiteY70" fmla="*/ 1279 h 19186"/>
                      <a:gd name="connsiteX71" fmla="*/ 7675 w 16629"/>
                      <a:gd name="connsiteY71" fmla="*/ 1279 h 19186"/>
                      <a:gd name="connsiteX72" fmla="*/ 6396 w 16629"/>
                      <a:gd name="connsiteY72" fmla="*/ 0 h 19186"/>
                      <a:gd name="connsiteX73" fmla="*/ 6396 w 16629"/>
                      <a:gd name="connsiteY73" fmla="*/ 0 h 19186"/>
                      <a:gd name="connsiteX74" fmla="*/ 6396 w 16629"/>
                      <a:gd name="connsiteY74" fmla="*/ 0 h 19186"/>
                      <a:gd name="connsiteX75" fmla="*/ 6396 w 16629"/>
                      <a:gd name="connsiteY75" fmla="*/ 0 h 19186"/>
                      <a:gd name="connsiteX76" fmla="*/ 7675 w 16629"/>
                      <a:gd name="connsiteY76" fmla="*/ 1279 h 19186"/>
                      <a:gd name="connsiteX77" fmla="*/ 6396 w 16629"/>
                      <a:gd name="connsiteY77" fmla="*/ 2558 h 19186"/>
                      <a:gd name="connsiteX78" fmla="*/ 5117 w 16629"/>
                      <a:gd name="connsiteY78" fmla="*/ 1279 h 19186"/>
                      <a:gd name="connsiteX79" fmla="*/ 5117 w 16629"/>
                      <a:gd name="connsiteY79" fmla="*/ 1279 h 19186"/>
                      <a:gd name="connsiteX80" fmla="*/ 5117 w 16629"/>
                      <a:gd name="connsiteY80" fmla="*/ 1279 h 19186"/>
                      <a:gd name="connsiteX81" fmla="*/ 5117 w 16629"/>
                      <a:gd name="connsiteY81" fmla="*/ 1279 h 19186"/>
                      <a:gd name="connsiteX82" fmla="*/ 6396 w 16629"/>
                      <a:gd name="connsiteY82" fmla="*/ 2558 h 19186"/>
                      <a:gd name="connsiteX83" fmla="*/ 5117 w 16629"/>
                      <a:gd name="connsiteY83" fmla="*/ 3837 h 19186"/>
                      <a:gd name="connsiteX84" fmla="*/ 3838 w 16629"/>
                      <a:gd name="connsiteY84" fmla="*/ 2558 h 19186"/>
                      <a:gd name="connsiteX85" fmla="*/ 3838 w 16629"/>
                      <a:gd name="connsiteY85" fmla="*/ 2558 h 19186"/>
                      <a:gd name="connsiteX86" fmla="*/ 3838 w 16629"/>
                      <a:gd name="connsiteY86" fmla="*/ 2558 h 19186"/>
                      <a:gd name="connsiteX87" fmla="*/ 3838 w 16629"/>
                      <a:gd name="connsiteY87" fmla="*/ 2558 h 19186"/>
                      <a:gd name="connsiteX88" fmla="*/ 5117 w 16629"/>
                      <a:gd name="connsiteY88" fmla="*/ 3837 h 19186"/>
                      <a:gd name="connsiteX89" fmla="*/ 5117 w 16629"/>
                      <a:gd name="connsiteY89" fmla="*/ 5117 h 19186"/>
                      <a:gd name="connsiteX90" fmla="*/ 3838 w 16629"/>
                      <a:gd name="connsiteY90" fmla="*/ 3837 h 19186"/>
                      <a:gd name="connsiteX91" fmla="*/ 3838 w 16629"/>
                      <a:gd name="connsiteY91" fmla="*/ 3837 h 19186"/>
                      <a:gd name="connsiteX92" fmla="*/ 3838 w 16629"/>
                      <a:gd name="connsiteY92" fmla="*/ 3837 h 19186"/>
                      <a:gd name="connsiteX93" fmla="*/ 3838 w 16629"/>
                      <a:gd name="connsiteY93" fmla="*/ 3837 h 19186"/>
                      <a:gd name="connsiteX94" fmla="*/ 5117 w 16629"/>
                      <a:gd name="connsiteY94" fmla="*/ 5117 h 19186"/>
                      <a:gd name="connsiteX95" fmla="*/ 5117 w 16629"/>
                      <a:gd name="connsiteY95" fmla="*/ 6396 h 19186"/>
                      <a:gd name="connsiteX96" fmla="*/ 3838 w 16629"/>
                      <a:gd name="connsiteY96" fmla="*/ 6396 h 19186"/>
                      <a:gd name="connsiteX97" fmla="*/ 3838 w 16629"/>
                      <a:gd name="connsiteY97" fmla="*/ 6396 h 19186"/>
                      <a:gd name="connsiteX98" fmla="*/ 3838 w 16629"/>
                      <a:gd name="connsiteY98" fmla="*/ 6396 h 19186"/>
                      <a:gd name="connsiteX99" fmla="*/ 3838 w 16629"/>
                      <a:gd name="connsiteY99" fmla="*/ 6396 h 19186"/>
                      <a:gd name="connsiteX100" fmla="*/ 5117 w 16629"/>
                      <a:gd name="connsiteY100" fmla="*/ 6396 h 19186"/>
                      <a:gd name="connsiteX101" fmla="*/ 5117 w 16629"/>
                      <a:gd name="connsiteY101" fmla="*/ 7675 h 19186"/>
                      <a:gd name="connsiteX102" fmla="*/ 3838 w 16629"/>
                      <a:gd name="connsiteY102" fmla="*/ 7675 h 19186"/>
                      <a:gd name="connsiteX103" fmla="*/ 3838 w 16629"/>
                      <a:gd name="connsiteY103" fmla="*/ 7675 h 19186"/>
                      <a:gd name="connsiteX104" fmla="*/ 3838 w 16629"/>
                      <a:gd name="connsiteY104" fmla="*/ 7675 h 19186"/>
                      <a:gd name="connsiteX105" fmla="*/ 3838 w 16629"/>
                      <a:gd name="connsiteY105" fmla="*/ 7675 h 19186"/>
                      <a:gd name="connsiteX106" fmla="*/ 5117 w 16629"/>
                      <a:gd name="connsiteY106" fmla="*/ 7675 h 19186"/>
                      <a:gd name="connsiteX107" fmla="*/ 5117 w 16629"/>
                      <a:gd name="connsiteY107" fmla="*/ 8954 h 19186"/>
                      <a:gd name="connsiteX108" fmla="*/ 3838 w 16629"/>
                      <a:gd name="connsiteY108" fmla="*/ 8954 h 19186"/>
                      <a:gd name="connsiteX109" fmla="*/ 3838 w 16629"/>
                      <a:gd name="connsiteY109" fmla="*/ 8954 h 19186"/>
                      <a:gd name="connsiteX110" fmla="*/ 3838 w 16629"/>
                      <a:gd name="connsiteY110" fmla="*/ 8954 h 19186"/>
                      <a:gd name="connsiteX111" fmla="*/ 3838 w 16629"/>
                      <a:gd name="connsiteY111" fmla="*/ 8954 h 19186"/>
                      <a:gd name="connsiteX112" fmla="*/ 5117 w 16629"/>
                      <a:gd name="connsiteY112" fmla="*/ 8954 h 19186"/>
                      <a:gd name="connsiteX113" fmla="*/ 5117 w 16629"/>
                      <a:gd name="connsiteY113" fmla="*/ 10233 h 19186"/>
                      <a:gd name="connsiteX114" fmla="*/ 3838 w 16629"/>
                      <a:gd name="connsiteY114" fmla="*/ 10233 h 19186"/>
                      <a:gd name="connsiteX115" fmla="*/ 3838 w 16629"/>
                      <a:gd name="connsiteY115" fmla="*/ 10233 h 19186"/>
                      <a:gd name="connsiteX116" fmla="*/ 3838 w 16629"/>
                      <a:gd name="connsiteY116" fmla="*/ 10233 h 19186"/>
                      <a:gd name="connsiteX117" fmla="*/ 3838 w 16629"/>
                      <a:gd name="connsiteY117" fmla="*/ 10233 h 19186"/>
                      <a:gd name="connsiteX118" fmla="*/ 5117 w 16629"/>
                      <a:gd name="connsiteY118" fmla="*/ 10233 h 19186"/>
                      <a:gd name="connsiteX119" fmla="*/ 5117 w 16629"/>
                      <a:gd name="connsiteY119" fmla="*/ 11512 h 19186"/>
                      <a:gd name="connsiteX120" fmla="*/ 3838 w 16629"/>
                      <a:gd name="connsiteY120" fmla="*/ 12791 h 19186"/>
                      <a:gd name="connsiteX121" fmla="*/ 3838 w 16629"/>
                      <a:gd name="connsiteY121" fmla="*/ 12791 h 19186"/>
                      <a:gd name="connsiteX122" fmla="*/ 3838 w 16629"/>
                      <a:gd name="connsiteY122" fmla="*/ 12791 h 19186"/>
                      <a:gd name="connsiteX123" fmla="*/ 3838 w 16629"/>
                      <a:gd name="connsiteY123" fmla="*/ 12791 h 19186"/>
                      <a:gd name="connsiteX124" fmla="*/ 5117 w 16629"/>
                      <a:gd name="connsiteY124" fmla="*/ 11512 h 19186"/>
                      <a:gd name="connsiteX125" fmla="*/ 5117 w 16629"/>
                      <a:gd name="connsiteY125" fmla="*/ 12791 h 19186"/>
                      <a:gd name="connsiteX126" fmla="*/ 3838 w 16629"/>
                      <a:gd name="connsiteY126" fmla="*/ 14070 h 19186"/>
                      <a:gd name="connsiteX127" fmla="*/ 3838 w 16629"/>
                      <a:gd name="connsiteY127" fmla="*/ 14070 h 19186"/>
                      <a:gd name="connsiteX128" fmla="*/ 3838 w 16629"/>
                      <a:gd name="connsiteY128" fmla="*/ 14070 h 19186"/>
                      <a:gd name="connsiteX129" fmla="*/ 3838 w 16629"/>
                      <a:gd name="connsiteY129" fmla="*/ 14070 h 19186"/>
                      <a:gd name="connsiteX130" fmla="*/ 5117 w 16629"/>
                      <a:gd name="connsiteY130" fmla="*/ 12791 h 19186"/>
                      <a:gd name="connsiteX131" fmla="*/ 5117 w 16629"/>
                      <a:gd name="connsiteY131" fmla="*/ 14070 h 19186"/>
                      <a:gd name="connsiteX132" fmla="*/ 3838 w 16629"/>
                      <a:gd name="connsiteY132" fmla="*/ 15349 h 19186"/>
                      <a:gd name="connsiteX133" fmla="*/ 3838 w 16629"/>
                      <a:gd name="connsiteY133" fmla="*/ 15349 h 19186"/>
                      <a:gd name="connsiteX134" fmla="*/ 3838 w 16629"/>
                      <a:gd name="connsiteY134" fmla="*/ 15349 h 19186"/>
                      <a:gd name="connsiteX135" fmla="*/ 3838 w 16629"/>
                      <a:gd name="connsiteY135" fmla="*/ 15349 h 19186"/>
                      <a:gd name="connsiteX136" fmla="*/ 5117 w 16629"/>
                      <a:gd name="connsiteY136" fmla="*/ 14070 h 19186"/>
                      <a:gd name="connsiteX137" fmla="*/ 6396 w 16629"/>
                      <a:gd name="connsiteY137" fmla="*/ 15349 h 19186"/>
                      <a:gd name="connsiteX138" fmla="*/ 5117 w 16629"/>
                      <a:gd name="connsiteY138" fmla="*/ 16629 h 19186"/>
                      <a:gd name="connsiteX139" fmla="*/ 5117 w 16629"/>
                      <a:gd name="connsiteY139" fmla="*/ 17908 h 19186"/>
                      <a:gd name="connsiteX140" fmla="*/ 5117 w 16629"/>
                      <a:gd name="connsiteY140" fmla="*/ 17908 h 19186"/>
                      <a:gd name="connsiteX141" fmla="*/ 5117 w 16629"/>
                      <a:gd name="connsiteY141" fmla="*/ 17908 h 19186"/>
                      <a:gd name="connsiteX142" fmla="*/ 6396 w 16629"/>
                      <a:gd name="connsiteY142" fmla="*/ 16629 h 19186"/>
                      <a:gd name="connsiteX143" fmla="*/ 7675 w 16629"/>
                      <a:gd name="connsiteY143" fmla="*/ 17908 h 19186"/>
                      <a:gd name="connsiteX144" fmla="*/ 6396 w 16629"/>
                      <a:gd name="connsiteY144" fmla="*/ 19187 h 19186"/>
                      <a:gd name="connsiteX145" fmla="*/ 6396 w 16629"/>
                      <a:gd name="connsiteY145" fmla="*/ 19187 h 19186"/>
                      <a:gd name="connsiteX146" fmla="*/ 6396 w 16629"/>
                      <a:gd name="connsiteY146" fmla="*/ 19187 h 19186"/>
                      <a:gd name="connsiteX147" fmla="*/ 6396 w 16629"/>
                      <a:gd name="connsiteY147" fmla="*/ 19187 h 19186"/>
                      <a:gd name="connsiteX148" fmla="*/ 7675 w 16629"/>
                      <a:gd name="connsiteY148" fmla="*/ 17908 h 19186"/>
                      <a:gd name="connsiteX149" fmla="*/ 8954 w 16629"/>
                      <a:gd name="connsiteY149" fmla="*/ 17908 h 19186"/>
                      <a:gd name="connsiteX150" fmla="*/ 7675 w 16629"/>
                      <a:gd name="connsiteY150" fmla="*/ 19187 h 19186"/>
                      <a:gd name="connsiteX151" fmla="*/ 7675 w 16629"/>
                      <a:gd name="connsiteY151" fmla="*/ 19187 h 19186"/>
                      <a:gd name="connsiteX152" fmla="*/ 7675 w 16629"/>
                      <a:gd name="connsiteY152" fmla="*/ 19187 h 19186"/>
                      <a:gd name="connsiteX153" fmla="*/ 7675 w 16629"/>
                      <a:gd name="connsiteY153" fmla="*/ 19187 h 19186"/>
                      <a:gd name="connsiteX154" fmla="*/ 7675 w 16629"/>
                      <a:gd name="connsiteY154" fmla="*/ 17908 h 19186"/>
                      <a:gd name="connsiteX155" fmla="*/ 8954 w 16629"/>
                      <a:gd name="connsiteY155" fmla="*/ 17908 h 19186"/>
                      <a:gd name="connsiteX156" fmla="*/ 8954 w 16629"/>
                      <a:gd name="connsiteY156" fmla="*/ 19187 h 19186"/>
                      <a:gd name="connsiteX157" fmla="*/ 8954 w 16629"/>
                      <a:gd name="connsiteY157" fmla="*/ 19187 h 19186"/>
                      <a:gd name="connsiteX158" fmla="*/ 8954 w 16629"/>
                      <a:gd name="connsiteY158" fmla="*/ 19187 h 19186"/>
                      <a:gd name="connsiteX159" fmla="*/ 8954 w 16629"/>
                      <a:gd name="connsiteY159" fmla="*/ 19187 h 19186"/>
                      <a:gd name="connsiteX160" fmla="*/ 8954 w 16629"/>
                      <a:gd name="connsiteY160" fmla="*/ 17908 h 19186"/>
                      <a:gd name="connsiteX161" fmla="*/ 10234 w 16629"/>
                      <a:gd name="connsiteY161" fmla="*/ 17908 h 19186"/>
                      <a:gd name="connsiteX162" fmla="*/ 10234 w 16629"/>
                      <a:gd name="connsiteY162" fmla="*/ 19187 h 19186"/>
                      <a:gd name="connsiteX163" fmla="*/ 10234 w 16629"/>
                      <a:gd name="connsiteY163" fmla="*/ 19187 h 19186"/>
                      <a:gd name="connsiteX164" fmla="*/ 10234 w 16629"/>
                      <a:gd name="connsiteY164" fmla="*/ 19187 h 19186"/>
                      <a:gd name="connsiteX165" fmla="*/ 10234 w 16629"/>
                      <a:gd name="connsiteY165" fmla="*/ 19187 h 19186"/>
                      <a:gd name="connsiteX166" fmla="*/ 10234 w 16629"/>
                      <a:gd name="connsiteY166" fmla="*/ 17908 h 19186"/>
                      <a:gd name="connsiteX167" fmla="*/ 11512 w 16629"/>
                      <a:gd name="connsiteY167" fmla="*/ 17908 h 19186"/>
                      <a:gd name="connsiteX168" fmla="*/ 11512 w 16629"/>
                      <a:gd name="connsiteY168" fmla="*/ 19187 h 19186"/>
                      <a:gd name="connsiteX169" fmla="*/ 11512 w 16629"/>
                      <a:gd name="connsiteY169" fmla="*/ 19187 h 19186"/>
                      <a:gd name="connsiteX170" fmla="*/ 11512 w 16629"/>
                      <a:gd name="connsiteY170" fmla="*/ 19187 h 19186"/>
                      <a:gd name="connsiteX171" fmla="*/ 11512 w 16629"/>
                      <a:gd name="connsiteY171" fmla="*/ 19187 h 19186"/>
                      <a:gd name="connsiteX172" fmla="*/ 11512 w 16629"/>
                      <a:gd name="connsiteY172" fmla="*/ 17908 h 19186"/>
                      <a:gd name="connsiteX173" fmla="*/ 12791 w 16629"/>
                      <a:gd name="connsiteY173" fmla="*/ 17908 h 19186"/>
                      <a:gd name="connsiteX174" fmla="*/ 12791 w 16629"/>
                      <a:gd name="connsiteY174" fmla="*/ 19187 h 19186"/>
                      <a:gd name="connsiteX175" fmla="*/ 12791 w 16629"/>
                      <a:gd name="connsiteY175" fmla="*/ 19187 h 19186"/>
                      <a:gd name="connsiteX176" fmla="*/ 12791 w 16629"/>
                      <a:gd name="connsiteY176" fmla="*/ 19187 h 19186"/>
                      <a:gd name="connsiteX177" fmla="*/ 12791 w 16629"/>
                      <a:gd name="connsiteY177" fmla="*/ 19187 h 19186"/>
                      <a:gd name="connsiteX178" fmla="*/ 11512 w 16629"/>
                      <a:gd name="connsiteY178" fmla="*/ 17908 h 19186"/>
                      <a:gd name="connsiteX179" fmla="*/ 12791 w 16629"/>
                      <a:gd name="connsiteY179" fmla="*/ 17908 h 19186"/>
                      <a:gd name="connsiteX180" fmla="*/ 14071 w 16629"/>
                      <a:gd name="connsiteY180" fmla="*/ 19187 h 19186"/>
                      <a:gd name="connsiteX181" fmla="*/ 14071 w 16629"/>
                      <a:gd name="connsiteY181" fmla="*/ 19187 h 19186"/>
                      <a:gd name="connsiteX182" fmla="*/ 14071 w 16629"/>
                      <a:gd name="connsiteY182" fmla="*/ 19187 h 19186"/>
                      <a:gd name="connsiteX183" fmla="*/ 14071 w 16629"/>
                      <a:gd name="connsiteY183" fmla="*/ 19187 h 19186"/>
                      <a:gd name="connsiteX184" fmla="*/ 12791 w 16629"/>
                      <a:gd name="connsiteY184" fmla="*/ 17908 h 19186"/>
                      <a:gd name="connsiteX185" fmla="*/ 14071 w 16629"/>
                      <a:gd name="connsiteY185" fmla="*/ 16629 h 19186"/>
                      <a:gd name="connsiteX186" fmla="*/ 15350 w 16629"/>
                      <a:gd name="connsiteY186" fmla="*/ 17908 h 19186"/>
                      <a:gd name="connsiteX187" fmla="*/ 15350 w 16629"/>
                      <a:gd name="connsiteY187" fmla="*/ 17908 h 19186"/>
                      <a:gd name="connsiteX188" fmla="*/ 15350 w 16629"/>
                      <a:gd name="connsiteY188" fmla="*/ 17908 h 19186"/>
                      <a:gd name="connsiteX189" fmla="*/ 15350 w 16629"/>
                      <a:gd name="connsiteY189" fmla="*/ 16629 h 19186"/>
                      <a:gd name="connsiteX190" fmla="*/ 14071 w 16629"/>
                      <a:gd name="connsiteY190" fmla="*/ 15349 h 19186"/>
                      <a:gd name="connsiteX191" fmla="*/ 15350 w 16629"/>
                      <a:gd name="connsiteY191" fmla="*/ 14070 h 19186"/>
                      <a:gd name="connsiteX192" fmla="*/ 16629 w 16629"/>
                      <a:gd name="connsiteY192" fmla="*/ 15349 h 19186"/>
                      <a:gd name="connsiteX193" fmla="*/ 16629 w 16629"/>
                      <a:gd name="connsiteY193" fmla="*/ 15349 h 19186"/>
                      <a:gd name="connsiteX194" fmla="*/ 16629 w 16629"/>
                      <a:gd name="connsiteY194" fmla="*/ 15349 h 19186"/>
                      <a:gd name="connsiteX195" fmla="*/ 16629 w 16629"/>
                      <a:gd name="connsiteY195" fmla="*/ 15349 h 19186"/>
                      <a:gd name="connsiteX196" fmla="*/ 15350 w 16629"/>
                      <a:gd name="connsiteY196" fmla="*/ 14070 h 19186"/>
                      <a:gd name="connsiteX197" fmla="*/ 15350 w 16629"/>
                      <a:gd name="connsiteY197" fmla="*/ 12791 h 19186"/>
                      <a:gd name="connsiteX198" fmla="*/ 16629 w 16629"/>
                      <a:gd name="connsiteY198" fmla="*/ 14070 h 19186"/>
                      <a:gd name="connsiteX199" fmla="*/ 16629 w 16629"/>
                      <a:gd name="connsiteY199" fmla="*/ 14070 h 19186"/>
                      <a:gd name="connsiteX200" fmla="*/ 16629 w 16629"/>
                      <a:gd name="connsiteY200" fmla="*/ 14070 h 19186"/>
                      <a:gd name="connsiteX201" fmla="*/ 16629 w 16629"/>
                      <a:gd name="connsiteY201" fmla="*/ 14070 h 19186"/>
                      <a:gd name="connsiteX202" fmla="*/ 15350 w 16629"/>
                      <a:gd name="connsiteY202" fmla="*/ 12791 h 19186"/>
                      <a:gd name="connsiteX203" fmla="*/ 15350 w 16629"/>
                      <a:gd name="connsiteY203" fmla="*/ 11512 h 19186"/>
                      <a:gd name="connsiteX204" fmla="*/ 16629 w 16629"/>
                      <a:gd name="connsiteY204" fmla="*/ 12791 h 19186"/>
                      <a:gd name="connsiteX205" fmla="*/ 16629 w 16629"/>
                      <a:gd name="connsiteY205" fmla="*/ 12791 h 19186"/>
                      <a:gd name="connsiteX206" fmla="*/ 16629 w 16629"/>
                      <a:gd name="connsiteY206" fmla="*/ 12791 h 19186"/>
                      <a:gd name="connsiteX207" fmla="*/ 16629 w 16629"/>
                      <a:gd name="connsiteY207" fmla="*/ 12791 h 19186"/>
                      <a:gd name="connsiteX208" fmla="*/ 15350 w 16629"/>
                      <a:gd name="connsiteY208" fmla="*/ 11512 h 19186"/>
                      <a:gd name="connsiteX209" fmla="*/ 15350 w 16629"/>
                      <a:gd name="connsiteY209" fmla="*/ 10233 h 19186"/>
                      <a:gd name="connsiteX210" fmla="*/ 16629 w 16629"/>
                      <a:gd name="connsiteY210" fmla="*/ 10233 h 19186"/>
                      <a:gd name="connsiteX211" fmla="*/ 16629 w 16629"/>
                      <a:gd name="connsiteY211" fmla="*/ 10233 h 19186"/>
                      <a:gd name="connsiteX212" fmla="*/ 16629 w 16629"/>
                      <a:gd name="connsiteY212" fmla="*/ 10233 h 19186"/>
                      <a:gd name="connsiteX213" fmla="*/ 16629 w 16629"/>
                      <a:gd name="connsiteY213" fmla="*/ 10233 h 19186"/>
                      <a:gd name="connsiteX214" fmla="*/ 15350 w 16629"/>
                      <a:gd name="connsiteY214" fmla="*/ 10233 h 19186"/>
                      <a:gd name="connsiteX215" fmla="*/ 15350 w 16629"/>
                      <a:gd name="connsiteY215" fmla="*/ 8954 h 19186"/>
                      <a:gd name="connsiteX216" fmla="*/ 16629 w 16629"/>
                      <a:gd name="connsiteY216" fmla="*/ 8954 h 19186"/>
                      <a:gd name="connsiteX217" fmla="*/ 2558 w 16629"/>
                      <a:gd name="connsiteY217" fmla="*/ 11512 h 19186"/>
                      <a:gd name="connsiteX218" fmla="*/ 0 w 16629"/>
                      <a:gd name="connsiteY218" fmla="*/ 8954 h 19186"/>
                      <a:gd name="connsiteX219" fmla="*/ 2558 w 16629"/>
                      <a:gd name="connsiteY219" fmla="*/ 6396 h 19186"/>
                      <a:gd name="connsiteX220" fmla="*/ 5117 w 16629"/>
                      <a:gd name="connsiteY220" fmla="*/ 8954 h 19186"/>
                      <a:gd name="connsiteX221" fmla="*/ 2558 w 16629"/>
                      <a:gd name="connsiteY221" fmla="*/ 11512 h 19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16629" h="19186">
                        <a:moveTo>
                          <a:pt x="16629" y="10233"/>
                        </a:moveTo>
                        <a:cubicBezTo>
                          <a:pt x="16629" y="10233"/>
                          <a:pt x="16629" y="10233"/>
                          <a:pt x="16629" y="10233"/>
                        </a:cubicBezTo>
                        <a:lnTo>
                          <a:pt x="16629" y="10233"/>
                        </a:lnTo>
                        <a:cubicBezTo>
                          <a:pt x="16629" y="8954"/>
                          <a:pt x="16629" y="8954"/>
                          <a:pt x="16629" y="10233"/>
                        </a:cubicBezTo>
                        <a:lnTo>
                          <a:pt x="15350" y="8954"/>
                        </a:lnTo>
                        <a:cubicBezTo>
                          <a:pt x="15350" y="8954"/>
                          <a:pt x="15350" y="7675"/>
                          <a:pt x="15350" y="7675"/>
                        </a:cubicBezTo>
                        <a:lnTo>
                          <a:pt x="16629" y="7675"/>
                        </a:lnTo>
                        <a:cubicBezTo>
                          <a:pt x="16629" y="7675"/>
                          <a:pt x="16629" y="7675"/>
                          <a:pt x="16629" y="7675"/>
                        </a:cubicBezTo>
                        <a:lnTo>
                          <a:pt x="16629" y="7675"/>
                        </a:lnTo>
                        <a:cubicBezTo>
                          <a:pt x="16629" y="7675"/>
                          <a:pt x="16629" y="7675"/>
                          <a:pt x="16629" y="7675"/>
                        </a:cubicBezTo>
                        <a:lnTo>
                          <a:pt x="15350" y="7675"/>
                        </a:lnTo>
                        <a:cubicBezTo>
                          <a:pt x="15350" y="7675"/>
                          <a:pt x="15350" y="6396"/>
                          <a:pt x="15350" y="6396"/>
                        </a:cubicBezTo>
                        <a:lnTo>
                          <a:pt x="16629" y="6396"/>
                        </a:lnTo>
                        <a:cubicBezTo>
                          <a:pt x="16629" y="6396"/>
                          <a:pt x="16629" y="6396"/>
                          <a:pt x="16629" y="6396"/>
                        </a:cubicBezTo>
                        <a:lnTo>
                          <a:pt x="16629" y="6396"/>
                        </a:lnTo>
                        <a:cubicBezTo>
                          <a:pt x="16629" y="6396"/>
                          <a:pt x="16629" y="6396"/>
                          <a:pt x="16629" y="6396"/>
                        </a:cubicBezTo>
                        <a:lnTo>
                          <a:pt x="15350" y="6396"/>
                        </a:lnTo>
                        <a:cubicBezTo>
                          <a:pt x="15350" y="6396"/>
                          <a:pt x="15350" y="6396"/>
                          <a:pt x="15350" y="5117"/>
                        </a:cubicBezTo>
                        <a:lnTo>
                          <a:pt x="16629" y="3837"/>
                        </a:lnTo>
                        <a:cubicBezTo>
                          <a:pt x="16629" y="3837"/>
                          <a:pt x="16629" y="3837"/>
                          <a:pt x="16629" y="3837"/>
                        </a:cubicBezTo>
                        <a:lnTo>
                          <a:pt x="16629" y="3837"/>
                        </a:lnTo>
                        <a:cubicBezTo>
                          <a:pt x="16629" y="3837"/>
                          <a:pt x="16629" y="3837"/>
                          <a:pt x="16629" y="3837"/>
                        </a:cubicBezTo>
                        <a:lnTo>
                          <a:pt x="15350" y="5117"/>
                        </a:lnTo>
                        <a:cubicBezTo>
                          <a:pt x="15350" y="5117"/>
                          <a:pt x="15350" y="3837"/>
                          <a:pt x="15350" y="3837"/>
                        </a:cubicBezTo>
                        <a:lnTo>
                          <a:pt x="16629" y="2558"/>
                        </a:lnTo>
                        <a:cubicBezTo>
                          <a:pt x="16629" y="2558"/>
                          <a:pt x="16629" y="2558"/>
                          <a:pt x="16629" y="2558"/>
                        </a:cubicBezTo>
                        <a:lnTo>
                          <a:pt x="16629" y="2558"/>
                        </a:lnTo>
                        <a:cubicBezTo>
                          <a:pt x="16629" y="2558"/>
                          <a:pt x="16629" y="2558"/>
                          <a:pt x="16629" y="2558"/>
                        </a:cubicBezTo>
                        <a:lnTo>
                          <a:pt x="15350" y="3837"/>
                        </a:lnTo>
                        <a:lnTo>
                          <a:pt x="14071" y="2558"/>
                        </a:lnTo>
                        <a:lnTo>
                          <a:pt x="15350" y="1279"/>
                        </a:lnTo>
                        <a:cubicBezTo>
                          <a:pt x="15350" y="1279"/>
                          <a:pt x="15350" y="1279"/>
                          <a:pt x="15350" y="1279"/>
                        </a:cubicBezTo>
                        <a:lnTo>
                          <a:pt x="15350" y="1279"/>
                        </a:lnTo>
                        <a:cubicBezTo>
                          <a:pt x="15350" y="1279"/>
                          <a:pt x="15350" y="1279"/>
                          <a:pt x="15350" y="1279"/>
                        </a:cubicBezTo>
                        <a:lnTo>
                          <a:pt x="14071" y="2558"/>
                        </a:lnTo>
                        <a:cubicBezTo>
                          <a:pt x="14071" y="2558"/>
                          <a:pt x="14071" y="2558"/>
                          <a:pt x="12791" y="1279"/>
                        </a:cubicBezTo>
                        <a:lnTo>
                          <a:pt x="14071" y="0"/>
                        </a:lnTo>
                        <a:cubicBezTo>
                          <a:pt x="14071" y="0"/>
                          <a:pt x="14071" y="0"/>
                          <a:pt x="14071" y="0"/>
                        </a:cubicBezTo>
                        <a:lnTo>
                          <a:pt x="14071" y="0"/>
                        </a:lnTo>
                        <a:cubicBezTo>
                          <a:pt x="14071" y="0"/>
                          <a:pt x="14071" y="0"/>
                          <a:pt x="14071" y="0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1279"/>
                          <a:pt x="11512" y="1279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2791" y="1279"/>
                          <a:pt x="11512" y="1279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1512" y="0"/>
                          <a:pt x="11512" y="0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1512" y="0"/>
                          <a:pt x="11512" y="0"/>
                        </a:cubicBezTo>
                        <a:lnTo>
                          <a:pt x="11512" y="1279"/>
                        </a:lnTo>
                        <a:lnTo>
                          <a:pt x="10234" y="1279"/>
                        </a:lnTo>
                        <a:lnTo>
                          <a:pt x="10234" y="0"/>
                        </a:lnTo>
                        <a:cubicBezTo>
                          <a:pt x="10234" y="0"/>
                          <a:pt x="10234" y="0"/>
                          <a:pt x="10234" y="0"/>
                        </a:cubicBezTo>
                        <a:lnTo>
                          <a:pt x="10234" y="0"/>
                        </a:lnTo>
                        <a:cubicBezTo>
                          <a:pt x="10234" y="0"/>
                          <a:pt x="10234" y="0"/>
                          <a:pt x="10234" y="0"/>
                        </a:cubicBezTo>
                        <a:lnTo>
                          <a:pt x="10234" y="1279"/>
                        </a:lnTo>
                        <a:lnTo>
                          <a:pt x="8954" y="1279"/>
                        </a:lnTo>
                        <a:lnTo>
                          <a:pt x="8954" y="0"/>
                        </a:lnTo>
                        <a:cubicBezTo>
                          <a:pt x="8954" y="0"/>
                          <a:pt x="8954" y="0"/>
                          <a:pt x="8954" y="0"/>
                        </a:cubicBezTo>
                        <a:lnTo>
                          <a:pt x="8954" y="0"/>
                        </a:lnTo>
                        <a:cubicBezTo>
                          <a:pt x="8954" y="0"/>
                          <a:pt x="8954" y="0"/>
                          <a:pt x="8954" y="0"/>
                        </a:cubicBezTo>
                        <a:lnTo>
                          <a:pt x="8954" y="1279"/>
                        </a:lnTo>
                        <a:cubicBezTo>
                          <a:pt x="8954" y="1279"/>
                          <a:pt x="7675" y="1279"/>
                          <a:pt x="7675" y="1279"/>
                        </a:cubicBezTo>
                        <a:lnTo>
                          <a:pt x="7675" y="0"/>
                        </a:lnTo>
                        <a:cubicBezTo>
                          <a:pt x="7675" y="0"/>
                          <a:pt x="7675" y="0"/>
                          <a:pt x="7675" y="0"/>
                        </a:cubicBezTo>
                        <a:lnTo>
                          <a:pt x="7675" y="0"/>
                        </a:lnTo>
                        <a:cubicBezTo>
                          <a:pt x="7675" y="0"/>
                          <a:pt x="7675" y="0"/>
                          <a:pt x="7675" y="0"/>
                        </a:cubicBezTo>
                        <a:lnTo>
                          <a:pt x="8954" y="1279"/>
                        </a:lnTo>
                        <a:cubicBezTo>
                          <a:pt x="8954" y="1279"/>
                          <a:pt x="7675" y="1279"/>
                          <a:pt x="7675" y="1279"/>
                        </a:cubicBezTo>
                        <a:lnTo>
                          <a:pt x="6396" y="0"/>
                        </a:lnTo>
                        <a:cubicBezTo>
                          <a:pt x="6396" y="0"/>
                          <a:pt x="6396" y="0"/>
                          <a:pt x="6396" y="0"/>
                        </a:cubicBezTo>
                        <a:lnTo>
                          <a:pt x="6396" y="0"/>
                        </a:lnTo>
                        <a:cubicBezTo>
                          <a:pt x="6396" y="0"/>
                          <a:pt x="6396" y="0"/>
                          <a:pt x="6396" y="0"/>
                        </a:cubicBezTo>
                        <a:lnTo>
                          <a:pt x="7675" y="1279"/>
                        </a:lnTo>
                        <a:cubicBezTo>
                          <a:pt x="7675" y="1279"/>
                          <a:pt x="7675" y="1279"/>
                          <a:pt x="6396" y="2558"/>
                        </a:cubicBezTo>
                        <a:lnTo>
                          <a:pt x="5117" y="1279"/>
                        </a:lnTo>
                        <a:cubicBezTo>
                          <a:pt x="5117" y="1279"/>
                          <a:pt x="5117" y="1279"/>
                          <a:pt x="5117" y="1279"/>
                        </a:cubicBezTo>
                        <a:lnTo>
                          <a:pt x="5117" y="1279"/>
                        </a:lnTo>
                        <a:cubicBezTo>
                          <a:pt x="5117" y="1279"/>
                          <a:pt x="5117" y="1279"/>
                          <a:pt x="5117" y="1279"/>
                        </a:cubicBezTo>
                        <a:lnTo>
                          <a:pt x="6396" y="2558"/>
                        </a:lnTo>
                        <a:cubicBezTo>
                          <a:pt x="6396" y="2558"/>
                          <a:pt x="6396" y="2558"/>
                          <a:pt x="5117" y="3837"/>
                        </a:cubicBezTo>
                        <a:lnTo>
                          <a:pt x="3838" y="2558"/>
                        </a:lnTo>
                        <a:cubicBezTo>
                          <a:pt x="3838" y="2558"/>
                          <a:pt x="3838" y="2558"/>
                          <a:pt x="3838" y="2558"/>
                        </a:cubicBezTo>
                        <a:lnTo>
                          <a:pt x="3838" y="2558"/>
                        </a:lnTo>
                        <a:cubicBezTo>
                          <a:pt x="3838" y="2558"/>
                          <a:pt x="3838" y="2558"/>
                          <a:pt x="3838" y="2558"/>
                        </a:cubicBezTo>
                        <a:lnTo>
                          <a:pt x="5117" y="3837"/>
                        </a:lnTo>
                        <a:cubicBezTo>
                          <a:pt x="5117" y="3837"/>
                          <a:pt x="5117" y="3837"/>
                          <a:pt x="5117" y="5117"/>
                        </a:cubicBezTo>
                        <a:lnTo>
                          <a:pt x="3838" y="3837"/>
                        </a:lnTo>
                        <a:cubicBezTo>
                          <a:pt x="3838" y="3837"/>
                          <a:pt x="3838" y="3837"/>
                          <a:pt x="3838" y="3837"/>
                        </a:cubicBezTo>
                        <a:lnTo>
                          <a:pt x="3838" y="3837"/>
                        </a:lnTo>
                        <a:cubicBezTo>
                          <a:pt x="3838" y="3837"/>
                          <a:pt x="3838" y="3837"/>
                          <a:pt x="3838" y="3837"/>
                        </a:cubicBezTo>
                        <a:lnTo>
                          <a:pt x="5117" y="5117"/>
                        </a:lnTo>
                        <a:cubicBezTo>
                          <a:pt x="5117" y="5117"/>
                          <a:pt x="5117" y="6396"/>
                          <a:pt x="5117" y="6396"/>
                        </a:cubicBezTo>
                        <a:lnTo>
                          <a:pt x="3838" y="6396"/>
                        </a:lnTo>
                        <a:cubicBezTo>
                          <a:pt x="3838" y="6396"/>
                          <a:pt x="3838" y="6396"/>
                          <a:pt x="3838" y="6396"/>
                        </a:cubicBezTo>
                        <a:lnTo>
                          <a:pt x="3838" y="6396"/>
                        </a:lnTo>
                        <a:cubicBezTo>
                          <a:pt x="3838" y="6396"/>
                          <a:pt x="3838" y="6396"/>
                          <a:pt x="3838" y="6396"/>
                        </a:cubicBezTo>
                        <a:lnTo>
                          <a:pt x="5117" y="6396"/>
                        </a:lnTo>
                        <a:cubicBezTo>
                          <a:pt x="5117" y="6396"/>
                          <a:pt x="5117" y="7675"/>
                          <a:pt x="5117" y="7675"/>
                        </a:cubicBezTo>
                        <a:lnTo>
                          <a:pt x="3838" y="7675"/>
                        </a:lnTo>
                        <a:cubicBezTo>
                          <a:pt x="3838" y="7675"/>
                          <a:pt x="3838" y="7675"/>
                          <a:pt x="3838" y="7675"/>
                        </a:cubicBezTo>
                        <a:lnTo>
                          <a:pt x="3838" y="7675"/>
                        </a:lnTo>
                        <a:cubicBezTo>
                          <a:pt x="3838" y="7675"/>
                          <a:pt x="3838" y="7675"/>
                          <a:pt x="3838" y="7675"/>
                        </a:cubicBezTo>
                        <a:lnTo>
                          <a:pt x="5117" y="7675"/>
                        </a:lnTo>
                        <a:lnTo>
                          <a:pt x="5117" y="8954"/>
                        </a:lnTo>
                        <a:lnTo>
                          <a:pt x="3838" y="8954"/>
                        </a:lnTo>
                        <a:cubicBezTo>
                          <a:pt x="3838" y="8954"/>
                          <a:pt x="3838" y="8954"/>
                          <a:pt x="3838" y="8954"/>
                        </a:cubicBezTo>
                        <a:lnTo>
                          <a:pt x="3838" y="8954"/>
                        </a:lnTo>
                        <a:cubicBezTo>
                          <a:pt x="3838" y="8954"/>
                          <a:pt x="3838" y="8954"/>
                          <a:pt x="3838" y="8954"/>
                        </a:cubicBezTo>
                        <a:lnTo>
                          <a:pt x="5117" y="8954"/>
                        </a:lnTo>
                        <a:lnTo>
                          <a:pt x="5117" y="10233"/>
                        </a:lnTo>
                        <a:lnTo>
                          <a:pt x="3838" y="10233"/>
                        </a:lnTo>
                        <a:cubicBezTo>
                          <a:pt x="3838" y="10233"/>
                          <a:pt x="3838" y="10233"/>
                          <a:pt x="3838" y="10233"/>
                        </a:cubicBezTo>
                        <a:lnTo>
                          <a:pt x="3838" y="10233"/>
                        </a:lnTo>
                        <a:cubicBezTo>
                          <a:pt x="3838" y="10233"/>
                          <a:pt x="3838" y="10233"/>
                          <a:pt x="3838" y="10233"/>
                        </a:cubicBezTo>
                        <a:lnTo>
                          <a:pt x="5117" y="10233"/>
                        </a:lnTo>
                        <a:cubicBezTo>
                          <a:pt x="5117" y="10233"/>
                          <a:pt x="5117" y="11512"/>
                          <a:pt x="5117" y="11512"/>
                        </a:cubicBezTo>
                        <a:lnTo>
                          <a:pt x="3838" y="12791"/>
                        </a:lnTo>
                        <a:cubicBezTo>
                          <a:pt x="3838" y="12791"/>
                          <a:pt x="3838" y="12791"/>
                          <a:pt x="3838" y="12791"/>
                        </a:cubicBezTo>
                        <a:lnTo>
                          <a:pt x="3838" y="12791"/>
                        </a:lnTo>
                        <a:cubicBezTo>
                          <a:pt x="3838" y="12791"/>
                          <a:pt x="3838" y="12791"/>
                          <a:pt x="3838" y="12791"/>
                        </a:cubicBezTo>
                        <a:lnTo>
                          <a:pt x="5117" y="11512"/>
                        </a:lnTo>
                        <a:cubicBezTo>
                          <a:pt x="5117" y="11512"/>
                          <a:pt x="5117" y="12791"/>
                          <a:pt x="5117" y="12791"/>
                        </a:cubicBezTo>
                        <a:lnTo>
                          <a:pt x="3838" y="14070"/>
                        </a:lnTo>
                        <a:cubicBezTo>
                          <a:pt x="3838" y="14070"/>
                          <a:pt x="3838" y="14070"/>
                          <a:pt x="3838" y="14070"/>
                        </a:cubicBezTo>
                        <a:lnTo>
                          <a:pt x="3838" y="14070"/>
                        </a:lnTo>
                        <a:cubicBezTo>
                          <a:pt x="3838" y="14070"/>
                          <a:pt x="3838" y="14070"/>
                          <a:pt x="3838" y="14070"/>
                        </a:cubicBezTo>
                        <a:lnTo>
                          <a:pt x="5117" y="12791"/>
                        </a:lnTo>
                        <a:cubicBezTo>
                          <a:pt x="5117" y="12791"/>
                          <a:pt x="5117" y="14070"/>
                          <a:pt x="5117" y="14070"/>
                        </a:cubicBezTo>
                        <a:lnTo>
                          <a:pt x="3838" y="15349"/>
                        </a:lnTo>
                        <a:cubicBezTo>
                          <a:pt x="3838" y="15349"/>
                          <a:pt x="3838" y="15349"/>
                          <a:pt x="3838" y="15349"/>
                        </a:cubicBezTo>
                        <a:lnTo>
                          <a:pt x="3838" y="15349"/>
                        </a:lnTo>
                        <a:cubicBezTo>
                          <a:pt x="3838" y="15349"/>
                          <a:pt x="3838" y="15349"/>
                          <a:pt x="3838" y="15349"/>
                        </a:cubicBezTo>
                        <a:lnTo>
                          <a:pt x="5117" y="14070"/>
                        </a:lnTo>
                        <a:cubicBezTo>
                          <a:pt x="5117" y="14070"/>
                          <a:pt x="5117" y="15349"/>
                          <a:pt x="6396" y="15349"/>
                        </a:cubicBezTo>
                        <a:lnTo>
                          <a:pt x="5117" y="16629"/>
                        </a:lnTo>
                        <a:cubicBezTo>
                          <a:pt x="5117" y="16629"/>
                          <a:pt x="5117" y="16629"/>
                          <a:pt x="5117" y="17908"/>
                        </a:cubicBezTo>
                        <a:lnTo>
                          <a:pt x="5117" y="17908"/>
                        </a:lnTo>
                        <a:cubicBezTo>
                          <a:pt x="5117" y="17908"/>
                          <a:pt x="5117" y="17908"/>
                          <a:pt x="5117" y="17908"/>
                        </a:cubicBezTo>
                        <a:lnTo>
                          <a:pt x="6396" y="16629"/>
                        </a:lnTo>
                        <a:cubicBezTo>
                          <a:pt x="6396" y="16629"/>
                          <a:pt x="7675" y="16629"/>
                          <a:pt x="7675" y="17908"/>
                        </a:cubicBezTo>
                        <a:lnTo>
                          <a:pt x="6396" y="19187"/>
                        </a:lnTo>
                        <a:cubicBezTo>
                          <a:pt x="6396" y="19187"/>
                          <a:pt x="6396" y="19187"/>
                          <a:pt x="6396" y="19187"/>
                        </a:cubicBezTo>
                        <a:lnTo>
                          <a:pt x="6396" y="19187"/>
                        </a:lnTo>
                        <a:cubicBezTo>
                          <a:pt x="6396" y="19187"/>
                          <a:pt x="6396" y="19187"/>
                          <a:pt x="6396" y="19187"/>
                        </a:cubicBezTo>
                        <a:lnTo>
                          <a:pt x="7675" y="17908"/>
                        </a:lnTo>
                        <a:cubicBezTo>
                          <a:pt x="7675" y="17908"/>
                          <a:pt x="8954" y="17908"/>
                          <a:pt x="8954" y="17908"/>
                        </a:cubicBezTo>
                        <a:lnTo>
                          <a:pt x="7675" y="19187"/>
                        </a:lnTo>
                        <a:cubicBezTo>
                          <a:pt x="7675" y="19187"/>
                          <a:pt x="7675" y="19187"/>
                          <a:pt x="7675" y="19187"/>
                        </a:cubicBezTo>
                        <a:lnTo>
                          <a:pt x="7675" y="19187"/>
                        </a:lnTo>
                        <a:cubicBezTo>
                          <a:pt x="7675" y="19187"/>
                          <a:pt x="7675" y="19187"/>
                          <a:pt x="7675" y="19187"/>
                        </a:cubicBezTo>
                        <a:lnTo>
                          <a:pt x="7675" y="17908"/>
                        </a:lnTo>
                        <a:cubicBezTo>
                          <a:pt x="7675" y="17908"/>
                          <a:pt x="8954" y="17908"/>
                          <a:pt x="8954" y="17908"/>
                        </a:cubicBezTo>
                        <a:lnTo>
                          <a:pt x="8954" y="19187"/>
                        </a:lnTo>
                        <a:cubicBezTo>
                          <a:pt x="8954" y="19187"/>
                          <a:pt x="8954" y="19187"/>
                          <a:pt x="8954" y="19187"/>
                        </a:cubicBezTo>
                        <a:lnTo>
                          <a:pt x="8954" y="19187"/>
                        </a:lnTo>
                        <a:cubicBezTo>
                          <a:pt x="8954" y="19187"/>
                          <a:pt x="8954" y="19187"/>
                          <a:pt x="8954" y="19187"/>
                        </a:cubicBezTo>
                        <a:lnTo>
                          <a:pt x="8954" y="17908"/>
                        </a:lnTo>
                        <a:cubicBezTo>
                          <a:pt x="8954" y="17908"/>
                          <a:pt x="10234" y="17908"/>
                          <a:pt x="10234" y="17908"/>
                        </a:cubicBezTo>
                        <a:lnTo>
                          <a:pt x="10234" y="19187"/>
                        </a:lnTo>
                        <a:cubicBezTo>
                          <a:pt x="10234" y="19187"/>
                          <a:pt x="10234" y="19187"/>
                          <a:pt x="10234" y="19187"/>
                        </a:cubicBezTo>
                        <a:lnTo>
                          <a:pt x="10234" y="19187"/>
                        </a:lnTo>
                        <a:cubicBezTo>
                          <a:pt x="10234" y="19187"/>
                          <a:pt x="10234" y="19187"/>
                          <a:pt x="10234" y="19187"/>
                        </a:cubicBezTo>
                        <a:lnTo>
                          <a:pt x="10234" y="17908"/>
                        </a:lnTo>
                        <a:cubicBezTo>
                          <a:pt x="10234" y="17908"/>
                          <a:pt x="11512" y="17908"/>
                          <a:pt x="11512" y="17908"/>
                        </a:cubicBezTo>
                        <a:lnTo>
                          <a:pt x="11512" y="19187"/>
                        </a:lnTo>
                        <a:cubicBezTo>
                          <a:pt x="11512" y="19187"/>
                          <a:pt x="11512" y="19187"/>
                          <a:pt x="11512" y="19187"/>
                        </a:cubicBezTo>
                        <a:lnTo>
                          <a:pt x="11512" y="19187"/>
                        </a:lnTo>
                        <a:cubicBezTo>
                          <a:pt x="11512" y="19187"/>
                          <a:pt x="11512" y="19187"/>
                          <a:pt x="11512" y="19187"/>
                        </a:cubicBezTo>
                        <a:lnTo>
                          <a:pt x="11512" y="17908"/>
                        </a:lnTo>
                        <a:cubicBezTo>
                          <a:pt x="11512" y="17908"/>
                          <a:pt x="11512" y="17908"/>
                          <a:pt x="12791" y="17908"/>
                        </a:cubicBezTo>
                        <a:lnTo>
                          <a:pt x="12791" y="19187"/>
                        </a:lnTo>
                        <a:cubicBezTo>
                          <a:pt x="12791" y="19187"/>
                          <a:pt x="12791" y="19187"/>
                          <a:pt x="12791" y="19187"/>
                        </a:cubicBezTo>
                        <a:lnTo>
                          <a:pt x="12791" y="19187"/>
                        </a:lnTo>
                        <a:cubicBezTo>
                          <a:pt x="12791" y="19187"/>
                          <a:pt x="12791" y="19187"/>
                          <a:pt x="12791" y="19187"/>
                        </a:cubicBezTo>
                        <a:lnTo>
                          <a:pt x="11512" y="17908"/>
                        </a:lnTo>
                        <a:cubicBezTo>
                          <a:pt x="11512" y="17908"/>
                          <a:pt x="12791" y="17908"/>
                          <a:pt x="12791" y="17908"/>
                        </a:cubicBezTo>
                        <a:lnTo>
                          <a:pt x="14071" y="19187"/>
                        </a:lnTo>
                        <a:cubicBezTo>
                          <a:pt x="14071" y="19187"/>
                          <a:pt x="14071" y="19187"/>
                          <a:pt x="14071" y="19187"/>
                        </a:cubicBezTo>
                        <a:lnTo>
                          <a:pt x="14071" y="19187"/>
                        </a:lnTo>
                        <a:cubicBezTo>
                          <a:pt x="14071" y="19187"/>
                          <a:pt x="14071" y="19187"/>
                          <a:pt x="14071" y="19187"/>
                        </a:cubicBezTo>
                        <a:lnTo>
                          <a:pt x="12791" y="17908"/>
                        </a:lnTo>
                        <a:cubicBezTo>
                          <a:pt x="12791" y="17908"/>
                          <a:pt x="14071" y="17908"/>
                          <a:pt x="14071" y="16629"/>
                        </a:cubicBezTo>
                        <a:lnTo>
                          <a:pt x="15350" y="17908"/>
                        </a:lnTo>
                        <a:cubicBezTo>
                          <a:pt x="15350" y="17908"/>
                          <a:pt x="15350" y="17908"/>
                          <a:pt x="15350" y="17908"/>
                        </a:cubicBezTo>
                        <a:lnTo>
                          <a:pt x="15350" y="17908"/>
                        </a:lnTo>
                        <a:cubicBezTo>
                          <a:pt x="15350" y="17908"/>
                          <a:pt x="15350" y="17908"/>
                          <a:pt x="15350" y="16629"/>
                        </a:cubicBezTo>
                        <a:lnTo>
                          <a:pt x="14071" y="15349"/>
                        </a:lnTo>
                        <a:cubicBezTo>
                          <a:pt x="14071" y="15349"/>
                          <a:pt x="14071" y="15349"/>
                          <a:pt x="15350" y="14070"/>
                        </a:cubicBezTo>
                        <a:lnTo>
                          <a:pt x="16629" y="15349"/>
                        </a:lnTo>
                        <a:cubicBezTo>
                          <a:pt x="16629" y="15349"/>
                          <a:pt x="16629" y="15349"/>
                          <a:pt x="16629" y="15349"/>
                        </a:cubicBezTo>
                        <a:lnTo>
                          <a:pt x="16629" y="15349"/>
                        </a:lnTo>
                        <a:cubicBezTo>
                          <a:pt x="16629" y="15349"/>
                          <a:pt x="16629" y="15349"/>
                          <a:pt x="16629" y="15349"/>
                        </a:cubicBezTo>
                        <a:lnTo>
                          <a:pt x="15350" y="14070"/>
                        </a:lnTo>
                        <a:cubicBezTo>
                          <a:pt x="15350" y="14070"/>
                          <a:pt x="15350" y="12791"/>
                          <a:pt x="15350" y="12791"/>
                        </a:cubicBezTo>
                        <a:lnTo>
                          <a:pt x="16629" y="14070"/>
                        </a:lnTo>
                        <a:cubicBezTo>
                          <a:pt x="16629" y="14070"/>
                          <a:pt x="16629" y="14070"/>
                          <a:pt x="16629" y="14070"/>
                        </a:cubicBezTo>
                        <a:lnTo>
                          <a:pt x="16629" y="14070"/>
                        </a:lnTo>
                        <a:cubicBezTo>
                          <a:pt x="16629" y="14070"/>
                          <a:pt x="16629" y="14070"/>
                          <a:pt x="16629" y="14070"/>
                        </a:cubicBezTo>
                        <a:lnTo>
                          <a:pt x="15350" y="12791"/>
                        </a:lnTo>
                        <a:cubicBezTo>
                          <a:pt x="15350" y="12791"/>
                          <a:pt x="15350" y="12791"/>
                          <a:pt x="15350" y="11512"/>
                        </a:cubicBezTo>
                        <a:lnTo>
                          <a:pt x="16629" y="12791"/>
                        </a:lnTo>
                        <a:cubicBezTo>
                          <a:pt x="16629" y="12791"/>
                          <a:pt x="16629" y="12791"/>
                          <a:pt x="16629" y="12791"/>
                        </a:cubicBezTo>
                        <a:lnTo>
                          <a:pt x="16629" y="12791"/>
                        </a:lnTo>
                        <a:cubicBezTo>
                          <a:pt x="16629" y="12791"/>
                          <a:pt x="16629" y="12791"/>
                          <a:pt x="16629" y="12791"/>
                        </a:cubicBezTo>
                        <a:lnTo>
                          <a:pt x="15350" y="11512"/>
                        </a:lnTo>
                        <a:cubicBezTo>
                          <a:pt x="15350" y="11512"/>
                          <a:pt x="15350" y="10233"/>
                          <a:pt x="15350" y="10233"/>
                        </a:cubicBezTo>
                        <a:lnTo>
                          <a:pt x="16629" y="10233"/>
                        </a:lnTo>
                        <a:cubicBezTo>
                          <a:pt x="16629" y="10233"/>
                          <a:pt x="16629" y="10233"/>
                          <a:pt x="16629" y="10233"/>
                        </a:cubicBezTo>
                        <a:lnTo>
                          <a:pt x="16629" y="10233"/>
                        </a:lnTo>
                        <a:cubicBezTo>
                          <a:pt x="16629" y="10233"/>
                          <a:pt x="16629" y="10233"/>
                          <a:pt x="16629" y="10233"/>
                        </a:cubicBezTo>
                        <a:lnTo>
                          <a:pt x="15350" y="10233"/>
                        </a:lnTo>
                        <a:cubicBezTo>
                          <a:pt x="15350" y="10233"/>
                          <a:pt x="15350" y="8954"/>
                          <a:pt x="15350" y="8954"/>
                        </a:cubicBezTo>
                        <a:lnTo>
                          <a:pt x="16629" y="8954"/>
                        </a:lnTo>
                        <a:close/>
                        <a:moveTo>
                          <a:pt x="2558" y="11512"/>
                        </a:moveTo>
                        <a:cubicBezTo>
                          <a:pt x="1280" y="11512"/>
                          <a:pt x="0" y="10233"/>
                          <a:pt x="0" y="8954"/>
                        </a:cubicBezTo>
                        <a:cubicBezTo>
                          <a:pt x="0" y="7675"/>
                          <a:pt x="1280" y="6396"/>
                          <a:pt x="2558" y="6396"/>
                        </a:cubicBezTo>
                        <a:cubicBezTo>
                          <a:pt x="3838" y="6396"/>
                          <a:pt x="5117" y="7675"/>
                          <a:pt x="5117" y="8954"/>
                        </a:cubicBezTo>
                        <a:cubicBezTo>
                          <a:pt x="5117" y="11512"/>
                          <a:pt x="3838" y="11512"/>
                          <a:pt x="2558" y="1151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B54F83AB-FCEB-45BC-9939-8205B0A26177}"/>
                      </a:ext>
                    </a:extLst>
                  </p:cNvPr>
                  <p:cNvSpPr/>
                  <p:nvPr/>
                </p:nvSpPr>
                <p:spPr>
                  <a:xfrm>
                    <a:off x="6862189" y="2735720"/>
                    <a:ext cx="22313" cy="23024"/>
                  </a:xfrm>
                  <a:custGeom>
                    <a:avLst/>
                    <a:gdLst>
                      <a:gd name="connsiteX0" fmla="*/ 21744 w 22313"/>
                      <a:gd name="connsiteY0" fmla="*/ 10233 h 23024"/>
                      <a:gd name="connsiteX1" fmla="*/ 21744 w 22313"/>
                      <a:gd name="connsiteY1" fmla="*/ 10233 h 23024"/>
                      <a:gd name="connsiteX2" fmla="*/ 20466 w 22313"/>
                      <a:gd name="connsiteY2" fmla="*/ 8954 h 23024"/>
                      <a:gd name="connsiteX3" fmla="*/ 21744 w 22313"/>
                      <a:gd name="connsiteY3" fmla="*/ 8954 h 23024"/>
                      <a:gd name="connsiteX4" fmla="*/ 21744 w 22313"/>
                      <a:gd name="connsiteY4" fmla="*/ 7675 h 23024"/>
                      <a:gd name="connsiteX5" fmla="*/ 21744 w 22313"/>
                      <a:gd name="connsiteY5" fmla="*/ 7675 h 23024"/>
                      <a:gd name="connsiteX6" fmla="*/ 20466 w 22313"/>
                      <a:gd name="connsiteY6" fmla="*/ 7675 h 23024"/>
                      <a:gd name="connsiteX7" fmla="*/ 19187 w 22313"/>
                      <a:gd name="connsiteY7" fmla="*/ 7675 h 23024"/>
                      <a:gd name="connsiteX8" fmla="*/ 19187 w 22313"/>
                      <a:gd name="connsiteY8" fmla="*/ 6396 h 23024"/>
                      <a:gd name="connsiteX9" fmla="*/ 19187 w 22313"/>
                      <a:gd name="connsiteY9" fmla="*/ 5116 h 23024"/>
                      <a:gd name="connsiteX10" fmla="*/ 19187 w 22313"/>
                      <a:gd name="connsiteY10" fmla="*/ 3837 h 23024"/>
                      <a:gd name="connsiteX11" fmla="*/ 19187 w 22313"/>
                      <a:gd name="connsiteY11" fmla="*/ 3837 h 23024"/>
                      <a:gd name="connsiteX12" fmla="*/ 17907 w 22313"/>
                      <a:gd name="connsiteY12" fmla="*/ 3837 h 23024"/>
                      <a:gd name="connsiteX13" fmla="*/ 16628 w 22313"/>
                      <a:gd name="connsiteY13" fmla="*/ 5116 h 23024"/>
                      <a:gd name="connsiteX14" fmla="*/ 15349 w 22313"/>
                      <a:gd name="connsiteY14" fmla="*/ 3837 h 23024"/>
                      <a:gd name="connsiteX15" fmla="*/ 15349 w 22313"/>
                      <a:gd name="connsiteY15" fmla="*/ 2558 h 23024"/>
                      <a:gd name="connsiteX16" fmla="*/ 15349 w 22313"/>
                      <a:gd name="connsiteY16" fmla="*/ 1279 h 23024"/>
                      <a:gd name="connsiteX17" fmla="*/ 15349 w 22313"/>
                      <a:gd name="connsiteY17" fmla="*/ 1279 h 23024"/>
                      <a:gd name="connsiteX18" fmla="*/ 14070 w 22313"/>
                      <a:gd name="connsiteY18" fmla="*/ 1279 h 23024"/>
                      <a:gd name="connsiteX19" fmla="*/ 14070 w 22313"/>
                      <a:gd name="connsiteY19" fmla="*/ 2558 h 23024"/>
                      <a:gd name="connsiteX20" fmla="*/ 12791 w 22313"/>
                      <a:gd name="connsiteY20" fmla="*/ 2558 h 23024"/>
                      <a:gd name="connsiteX21" fmla="*/ 12791 w 22313"/>
                      <a:gd name="connsiteY21" fmla="*/ 1279 h 23024"/>
                      <a:gd name="connsiteX22" fmla="*/ 11512 w 22313"/>
                      <a:gd name="connsiteY22" fmla="*/ 0 h 23024"/>
                      <a:gd name="connsiteX23" fmla="*/ 11512 w 22313"/>
                      <a:gd name="connsiteY23" fmla="*/ 0 h 23024"/>
                      <a:gd name="connsiteX24" fmla="*/ 10233 w 22313"/>
                      <a:gd name="connsiteY24" fmla="*/ 1279 h 23024"/>
                      <a:gd name="connsiteX25" fmla="*/ 10233 w 22313"/>
                      <a:gd name="connsiteY25" fmla="*/ 2558 h 23024"/>
                      <a:gd name="connsiteX26" fmla="*/ 8953 w 22313"/>
                      <a:gd name="connsiteY26" fmla="*/ 2558 h 23024"/>
                      <a:gd name="connsiteX27" fmla="*/ 8953 w 22313"/>
                      <a:gd name="connsiteY27" fmla="*/ 1279 h 23024"/>
                      <a:gd name="connsiteX28" fmla="*/ 7674 w 22313"/>
                      <a:gd name="connsiteY28" fmla="*/ 1279 h 23024"/>
                      <a:gd name="connsiteX29" fmla="*/ 7674 w 22313"/>
                      <a:gd name="connsiteY29" fmla="*/ 1279 h 23024"/>
                      <a:gd name="connsiteX30" fmla="*/ 7674 w 22313"/>
                      <a:gd name="connsiteY30" fmla="*/ 2558 h 23024"/>
                      <a:gd name="connsiteX31" fmla="*/ 7674 w 22313"/>
                      <a:gd name="connsiteY31" fmla="*/ 3837 h 23024"/>
                      <a:gd name="connsiteX32" fmla="*/ 6396 w 22313"/>
                      <a:gd name="connsiteY32" fmla="*/ 3837 h 23024"/>
                      <a:gd name="connsiteX33" fmla="*/ 5116 w 22313"/>
                      <a:gd name="connsiteY33" fmla="*/ 3837 h 23024"/>
                      <a:gd name="connsiteX34" fmla="*/ 3837 w 22313"/>
                      <a:gd name="connsiteY34" fmla="*/ 3837 h 23024"/>
                      <a:gd name="connsiteX35" fmla="*/ 3837 w 22313"/>
                      <a:gd name="connsiteY35" fmla="*/ 3837 h 23024"/>
                      <a:gd name="connsiteX36" fmla="*/ 3837 w 22313"/>
                      <a:gd name="connsiteY36" fmla="*/ 5116 h 23024"/>
                      <a:gd name="connsiteX37" fmla="*/ 5116 w 22313"/>
                      <a:gd name="connsiteY37" fmla="*/ 6396 h 23024"/>
                      <a:gd name="connsiteX38" fmla="*/ 3837 w 22313"/>
                      <a:gd name="connsiteY38" fmla="*/ 7675 h 23024"/>
                      <a:gd name="connsiteX39" fmla="*/ 2558 w 22313"/>
                      <a:gd name="connsiteY39" fmla="*/ 7675 h 23024"/>
                      <a:gd name="connsiteX40" fmla="*/ 1279 w 22313"/>
                      <a:gd name="connsiteY40" fmla="*/ 7675 h 23024"/>
                      <a:gd name="connsiteX41" fmla="*/ 1279 w 22313"/>
                      <a:gd name="connsiteY41" fmla="*/ 7675 h 23024"/>
                      <a:gd name="connsiteX42" fmla="*/ 1279 w 22313"/>
                      <a:gd name="connsiteY42" fmla="*/ 8954 h 23024"/>
                      <a:gd name="connsiteX43" fmla="*/ 2558 w 22313"/>
                      <a:gd name="connsiteY43" fmla="*/ 8954 h 23024"/>
                      <a:gd name="connsiteX44" fmla="*/ 2558 w 22313"/>
                      <a:gd name="connsiteY44" fmla="*/ 10233 h 23024"/>
                      <a:gd name="connsiteX45" fmla="*/ 1279 w 22313"/>
                      <a:gd name="connsiteY45" fmla="*/ 10233 h 23024"/>
                      <a:gd name="connsiteX46" fmla="*/ 0 w 22313"/>
                      <a:gd name="connsiteY46" fmla="*/ 11512 h 23024"/>
                      <a:gd name="connsiteX47" fmla="*/ 0 w 22313"/>
                      <a:gd name="connsiteY47" fmla="*/ 11512 h 23024"/>
                      <a:gd name="connsiteX48" fmla="*/ 1279 w 22313"/>
                      <a:gd name="connsiteY48" fmla="*/ 12791 h 23024"/>
                      <a:gd name="connsiteX49" fmla="*/ 2558 w 22313"/>
                      <a:gd name="connsiteY49" fmla="*/ 12791 h 23024"/>
                      <a:gd name="connsiteX50" fmla="*/ 2558 w 22313"/>
                      <a:gd name="connsiteY50" fmla="*/ 14070 h 23024"/>
                      <a:gd name="connsiteX51" fmla="*/ 1279 w 22313"/>
                      <a:gd name="connsiteY51" fmla="*/ 14070 h 23024"/>
                      <a:gd name="connsiteX52" fmla="*/ 1279 w 22313"/>
                      <a:gd name="connsiteY52" fmla="*/ 15349 h 23024"/>
                      <a:gd name="connsiteX53" fmla="*/ 1279 w 22313"/>
                      <a:gd name="connsiteY53" fmla="*/ 15349 h 23024"/>
                      <a:gd name="connsiteX54" fmla="*/ 2558 w 22313"/>
                      <a:gd name="connsiteY54" fmla="*/ 15349 h 23024"/>
                      <a:gd name="connsiteX55" fmla="*/ 3837 w 22313"/>
                      <a:gd name="connsiteY55" fmla="*/ 15349 h 23024"/>
                      <a:gd name="connsiteX56" fmla="*/ 5116 w 22313"/>
                      <a:gd name="connsiteY56" fmla="*/ 16629 h 23024"/>
                      <a:gd name="connsiteX57" fmla="*/ 3837 w 22313"/>
                      <a:gd name="connsiteY57" fmla="*/ 17908 h 23024"/>
                      <a:gd name="connsiteX58" fmla="*/ 3837 w 22313"/>
                      <a:gd name="connsiteY58" fmla="*/ 19187 h 23024"/>
                      <a:gd name="connsiteX59" fmla="*/ 3837 w 22313"/>
                      <a:gd name="connsiteY59" fmla="*/ 19187 h 23024"/>
                      <a:gd name="connsiteX60" fmla="*/ 5116 w 22313"/>
                      <a:gd name="connsiteY60" fmla="*/ 19187 h 23024"/>
                      <a:gd name="connsiteX61" fmla="*/ 5116 w 22313"/>
                      <a:gd name="connsiteY61" fmla="*/ 17908 h 23024"/>
                      <a:gd name="connsiteX62" fmla="*/ 6396 w 22313"/>
                      <a:gd name="connsiteY62" fmla="*/ 19187 h 23024"/>
                      <a:gd name="connsiteX63" fmla="*/ 6396 w 22313"/>
                      <a:gd name="connsiteY63" fmla="*/ 20466 h 23024"/>
                      <a:gd name="connsiteX64" fmla="*/ 6396 w 22313"/>
                      <a:gd name="connsiteY64" fmla="*/ 21745 h 23024"/>
                      <a:gd name="connsiteX65" fmla="*/ 6396 w 22313"/>
                      <a:gd name="connsiteY65" fmla="*/ 21745 h 23024"/>
                      <a:gd name="connsiteX66" fmla="*/ 7674 w 22313"/>
                      <a:gd name="connsiteY66" fmla="*/ 21745 h 23024"/>
                      <a:gd name="connsiteX67" fmla="*/ 7674 w 22313"/>
                      <a:gd name="connsiteY67" fmla="*/ 20466 h 23024"/>
                      <a:gd name="connsiteX68" fmla="*/ 8953 w 22313"/>
                      <a:gd name="connsiteY68" fmla="*/ 20466 h 23024"/>
                      <a:gd name="connsiteX69" fmla="*/ 8953 w 22313"/>
                      <a:gd name="connsiteY69" fmla="*/ 21745 h 23024"/>
                      <a:gd name="connsiteX70" fmla="*/ 10233 w 22313"/>
                      <a:gd name="connsiteY70" fmla="*/ 23024 h 23024"/>
                      <a:gd name="connsiteX71" fmla="*/ 10233 w 22313"/>
                      <a:gd name="connsiteY71" fmla="*/ 23024 h 23024"/>
                      <a:gd name="connsiteX72" fmla="*/ 11512 w 22313"/>
                      <a:gd name="connsiteY72" fmla="*/ 21745 h 23024"/>
                      <a:gd name="connsiteX73" fmla="*/ 11512 w 22313"/>
                      <a:gd name="connsiteY73" fmla="*/ 20466 h 23024"/>
                      <a:gd name="connsiteX74" fmla="*/ 12791 w 22313"/>
                      <a:gd name="connsiteY74" fmla="*/ 20466 h 23024"/>
                      <a:gd name="connsiteX75" fmla="*/ 12791 w 22313"/>
                      <a:gd name="connsiteY75" fmla="*/ 21745 h 23024"/>
                      <a:gd name="connsiteX76" fmla="*/ 14070 w 22313"/>
                      <a:gd name="connsiteY76" fmla="*/ 21745 h 23024"/>
                      <a:gd name="connsiteX77" fmla="*/ 14070 w 22313"/>
                      <a:gd name="connsiteY77" fmla="*/ 21745 h 23024"/>
                      <a:gd name="connsiteX78" fmla="*/ 14070 w 22313"/>
                      <a:gd name="connsiteY78" fmla="*/ 20466 h 23024"/>
                      <a:gd name="connsiteX79" fmla="*/ 14070 w 22313"/>
                      <a:gd name="connsiteY79" fmla="*/ 20466 h 23024"/>
                      <a:gd name="connsiteX80" fmla="*/ 15349 w 22313"/>
                      <a:gd name="connsiteY80" fmla="*/ 19187 h 23024"/>
                      <a:gd name="connsiteX81" fmla="*/ 16628 w 22313"/>
                      <a:gd name="connsiteY81" fmla="*/ 19187 h 23024"/>
                      <a:gd name="connsiteX82" fmla="*/ 17907 w 22313"/>
                      <a:gd name="connsiteY82" fmla="*/ 19187 h 23024"/>
                      <a:gd name="connsiteX83" fmla="*/ 17907 w 22313"/>
                      <a:gd name="connsiteY83" fmla="*/ 19187 h 23024"/>
                      <a:gd name="connsiteX84" fmla="*/ 17907 w 22313"/>
                      <a:gd name="connsiteY84" fmla="*/ 17908 h 23024"/>
                      <a:gd name="connsiteX85" fmla="*/ 17907 w 22313"/>
                      <a:gd name="connsiteY85" fmla="*/ 17908 h 23024"/>
                      <a:gd name="connsiteX86" fmla="*/ 17907 w 22313"/>
                      <a:gd name="connsiteY86" fmla="*/ 16629 h 23024"/>
                      <a:gd name="connsiteX87" fmla="*/ 19187 w 22313"/>
                      <a:gd name="connsiteY87" fmla="*/ 16629 h 23024"/>
                      <a:gd name="connsiteX88" fmla="*/ 20466 w 22313"/>
                      <a:gd name="connsiteY88" fmla="*/ 16629 h 23024"/>
                      <a:gd name="connsiteX89" fmla="*/ 20466 w 22313"/>
                      <a:gd name="connsiteY89" fmla="*/ 16629 h 23024"/>
                      <a:gd name="connsiteX90" fmla="*/ 20466 w 22313"/>
                      <a:gd name="connsiteY90" fmla="*/ 15349 h 23024"/>
                      <a:gd name="connsiteX91" fmla="*/ 19187 w 22313"/>
                      <a:gd name="connsiteY91" fmla="*/ 15349 h 23024"/>
                      <a:gd name="connsiteX92" fmla="*/ 19187 w 22313"/>
                      <a:gd name="connsiteY92" fmla="*/ 14070 h 23024"/>
                      <a:gd name="connsiteX93" fmla="*/ 20466 w 22313"/>
                      <a:gd name="connsiteY93" fmla="*/ 14070 h 23024"/>
                      <a:gd name="connsiteX94" fmla="*/ 21744 w 22313"/>
                      <a:gd name="connsiteY94" fmla="*/ 12791 h 23024"/>
                      <a:gd name="connsiteX95" fmla="*/ 21744 w 22313"/>
                      <a:gd name="connsiteY95" fmla="*/ 10233 h 23024"/>
                      <a:gd name="connsiteX96" fmla="*/ 21744 w 22313"/>
                      <a:gd name="connsiteY96" fmla="*/ 10233 h 23024"/>
                      <a:gd name="connsiteX97" fmla="*/ 11512 w 22313"/>
                      <a:gd name="connsiteY97" fmla="*/ 12791 h 23024"/>
                      <a:gd name="connsiteX98" fmla="*/ 11512 w 22313"/>
                      <a:gd name="connsiteY98" fmla="*/ 12791 h 23024"/>
                      <a:gd name="connsiteX99" fmla="*/ 11512 w 22313"/>
                      <a:gd name="connsiteY99" fmla="*/ 11512 h 23024"/>
                      <a:gd name="connsiteX100" fmla="*/ 11512 w 22313"/>
                      <a:gd name="connsiteY100" fmla="*/ 12791 h 23024"/>
                      <a:gd name="connsiteX101" fmla="*/ 11512 w 22313"/>
                      <a:gd name="connsiteY101" fmla="*/ 12791 h 2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2313" h="23024">
                        <a:moveTo>
                          <a:pt x="21744" y="10233"/>
                        </a:moveTo>
                        <a:lnTo>
                          <a:pt x="21744" y="10233"/>
                        </a:lnTo>
                        <a:cubicBezTo>
                          <a:pt x="20466" y="10233"/>
                          <a:pt x="20466" y="8954"/>
                          <a:pt x="20466" y="8954"/>
                        </a:cubicBezTo>
                        <a:lnTo>
                          <a:pt x="21744" y="8954"/>
                        </a:lnTo>
                        <a:cubicBezTo>
                          <a:pt x="21744" y="8954"/>
                          <a:pt x="23024" y="7675"/>
                          <a:pt x="21744" y="7675"/>
                        </a:cubicBezTo>
                        <a:lnTo>
                          <a:pt x="21744" y="7675"/>
                        </a:lnTo>
                        <a:cubicBezTo>
                          <a:pt x="21744" y="7675"/>
                          <a:pt x="20466" y="7675"/>
                          <a:pt x="20466" y="7675"/>
                        </a:cubicBezTo>
                        <a:lnTo>
                          <a:pt x="19187" y="7675"/>
                        </a:lnTo>
                        <a:cubicBezTo>
                          <a:pt x="19187" y="7675"/>
                          <a:pt x="19187" y="6396"/>
                          <a:pt x="19187" y="6396"/>
                        </a:cubicBezTo>
                        <a:lnTo>
                          <a:pt x="19187" y="5116"/>
                        </a:lnTo>
                        <a:cubicBezTo>
                          <a:pt x="19187" y="5116"/>
                          <a:pt x="19187" y="3837"/>
                          <a:pt x="19187" y="3837"/>
                        </a:cubicBezTo>
                        <a:lnTo>
                          <a:pt x="19187" y="3837"/>
                        </a:lnTo>
                        <a:cubicBezTo>
                          <a:pt x="19187" y="3837"/>
                          <a:pt x="17907" y="3837"/>
                          <a:pt x="17907" y="3837"/>
                        </a:cubicBezTo>
                        <a:lnTo>
                          <a:pt x="16628" y="5116"/>
                        </a:lnTo>
                        <a:cubicBezTo>
                          <a:pt x="16628" y="5116"/>
                          <a:pt x="15349" y="5116"/>
                          <a:pt x="15349" y="3837"/>
                        </a:cubicBezTo>
                        <a:lnTo>
                          <a:pt x="15349" y="2558"/>
                        </a:lnTo>
                        <a:cubicBezTo>
                          <a:pt x="15349" y="2558"/>
                          <a:pt x="15349" y="1279"/>
                          <a:pt x="15349" y="1279"/>
                        </a:cubicBezTo>
                        <a:lnTo>
                          <a:pt x="15349" y="1279"/>
                        </a:lnTo>
                        <a:cubicBezTo>
                          <a:pt x="15349" y="1279"/>
                          <a:pt x="14070" y="1279"/>
                          <a:pt x="14070" y="1279"/>
                        </a:cubicBezTo>
                        <a:lnTo>
                          <a:pt x="14070" y="2558"/>
                        </a:lnTo>
                        <a:cubicBezTo>
                          <a:pt x="14070" y="2558"/>
                          <a:pt x="12791" y="2558"/>
                          <a:pt x="12791" y="2558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2791" y="0"/>
                          <a:pt x="11512" y="0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0233" y="0"/>
                          <a:pt x="10233" y="1279"/>
                        </a:cubicBezTo>
                        <a:lnTo>
                          <a:pt x="10233" y="2558"/>
                        </a:lnTo>
                        <a:cubicBezTo>
                          <a:pt x="10233" y="2558"/>
                          <a:pt x="8953" y="2558"/>
                          <a:pt x="8953" y="2558"/>
                        </a:cubicBezTo>
                        <a:lnTo>
                          <a:pt x="8953" y="1279"/>
                        </a:lnTo>
                        <a:cubicBezTo>
                          <a:pt x="8953" y="1279"/>
                          <a:pt x="7674" y="0"/>
                          <a:pt x="7674" y="1279"/>
                        </a:cubicBezTo>
                        <a:lnTo>
                          <a:pt x="7674" y="1279"/>
                        </a:lnTo>
                        <a:cubicBezTo>
                          <a:pt x="7674" y="1279"/>
                          <a:pt x="6396" y="2558"/>
                          <a:pt x="7674" y="2558"/>
                        </a:cubicBezTo>
                        <a:lnTo>
                          <a:pt x="7674" y="3837"/>
                        </a:lnTo>
                        <a:cubicBezTo>
                          <a:pt x="7674" y="3837"/>
                          <a:pt x="6396" y="3837"/>
                          <a:pt x="6396" y="3837"/>
                        </a:cubicBezTo>
                        <a:lnTo>
                          <a:pt x="5116" y="3837"/>
                        </a:lnTo>
                        <a:cubicBezTo>
                          <a:pt x="5116" y="3837"/>
                          <a:pt x="3837" y="3837"/>
                          <a:pt x="3837" y="3837"/>
                        </a:cubicBezTo>
                        <a:lnTo>
                          <a:pt x="3837" y="3837"/>
                        </a:lnTo>
                        <a:cubicBezTo>
                          <a:pt x="3837" y="3837"/>
                          <a:pt x="3837" y="5116"/>
                          <a:pt x="3837" y="5116"/>
                        </a:cubicBezTo>
                        <a:lnTo>
                          <a:pt x="5116" y="6396"/>
                        </a:lnTo>
                        <a:cubicBezTo>
                          <a:pt x="5116" y="6396"/>
                          <a:pt x="5116" y="7675"/>
                          <a:pt x="3837" y="7675"/>
                        </a:cubicBezTo>
                        <a:lnTo>
                          <a:pt x="2558" y="7675"/>
                        </a:lnTo>
                        <a:cubicBezTo>
                          <a:pt x="2558" y="7675"/>
                          <a:pt x="1279" y="7675"/>
                          <a:pt x="1279" y="7675"/>
                        </a:cubicBezTo>
                        <a:lnTo>
                          <a:pt x="1279" y="7675"/>
                        </a:lnTo>
                        <a:cubicBezTo>
                          <a:pt x="1279" y="7675"/>
                          <a:pt x="1279" y="8954"/>
                          <a:pt x="1279" y="8954"/>
                        </a:cubicBezTo>
                        <a:lnTo>
                          <a:pt x="2558" y="8954"/>
                        </a:lnTo>
                        <a:cubicBezTo>
                          <a:pt x="2558" y="8954"/>
                          <a:pt x="2558" y="10233"/>
                          <a:pt x="2558" y="10233"/>
                        </a:cubicBezTo>
                        <a:lnTo>
                          <a:pt x="1279" y="10233"/>
                        </a:lnTo>
                        <a:cubicBezTo>
                          <a:pt x="1279" y="10233"/>
                          <a:pt x="0" y="10233"/>
                          <a:pt x="0" y="11512"/>
                        </a:cubicBezTo>
                        <a:lnTo>
                          <a:pt x="0" y="11512"/>
                        </a:lnTo>
                        <a:cubicBezTo>
                          <a:pt x="0" y="11512"/>
                          <a:pt x="0" y="12791"/>
                          <a:pt x="1279" y="12791"/>
                        </a:cubicBezTo>
                        <a:lnTo>
                          <a:pt x="2558" y="12791"/>
                        </a:lnTo>
                        <a:cubicBezTo>
                          <a:pt x="2558" y="12791"/>
                          <a:pt x="2558" y="14070"/>
                          <a:pt x="2558" y="14070"/>
                        </a:cubicBezTo>
                        <a:lnTo>
                          <a:pt x="1279" y="14070"/>
                        </a:lnTo>
                        <a:cubicBezTo>
                          <a:pt x="1279" y="14070"/>
                          <a:pt x="0" y="15349"/>
                          <a:pt x="1279" y="15349"/>
                        </a:cubicBezTo>
                        <a:lnTo>
                          <a:pt x="1279" y="15349"/>
                        </a:lnTo>
                        <a:cubicBezTo>
                          <a:pt x="1279" y="15349"/>
                          <a:pt x="2558" y="16629"/>
                          <a:pt x="2558" y="15349"/>
                        </a:cubicBezTo>
                        <a:lnTo>
                          <a:pt x="3837" y="15349"/>
                        </a:lnTo>
                        <a:cubicBezTo>
                          <a:pt x="3837" y="15349"/>
                          <a:pt x="3837" y="16629"/>
                          <a:pt x="5116" y="16629"/>
                        </a:cubicBezTo>
                        <a:lnTo>
                          <a:pt x="3837" y="17908"/>
                        </a:lnTo>
                        <a:cubicBezTo>
                          <a:pt x="3837" y="17908"/>
                          <a:pt x="3837" y="19187"/>
                          <a:pt x="3837" y="19187"/>
                        </a:cubicBezTo>
                        <a:lnTo>
                          <a:pt x="3837" y="19187"/>
                        </a:lnTo>
                        <a:cubicBezTo>
                          <a:pt x="3837" y="19187"/>
                          <a:pt x="5116" y="19187"/>
                          <a:pt x="5116" y="19187"/>
                        </a:cubicBezTo>
                        <a:lnTo>
                          <a:pt x="5116" y="17908"/>
                        </a:lnTo>
                        <a:cubicBezTo>
                          <a:pt x="5116" y="17908"/>
                          <a:pt x="5116" y="17908"/>
                          <a:pt x="6396" y="19187"/>
                        </a:cubicBezTo>
                        <a:lnTo>
                          <a:pt x="6396" y="20466"/>
                        </a:lnTo>
                        <a:cubicBezTo>
                          <a:pt x="6396" y="20466"/>
                          <a:pt x="6396" y="21745"/>
                          <a:pt x="6396" y="21745"/>
                        </a:cubicBezTo>
                        <a:lnTo>
                          <a:pt x="6396" y="21745"/>
                        </a:lnTo>
                        <a:cubicBezTo>
                          <a:pt x="6396" y="21745"/>
                          <a:pt x="7674" y="21745"/>
                          <a:pt x="7674" y="21745"/>
                        </a:cubicBezTo>
                        <a:lnTo>
                          <a:pt x="7674" y="20466"/>
                        </a:lnTo>
                        <a:cubicBezTo>
                          <a:pt x="7674" y="20466"/>
                          <a:pt x="8953" y="20466"/>
                          <a:pt x="8953" y="20466"/>
                        </a:cubicBezTo>
                        <a:lnTo>
                          <a:pt x="8953" y="21745"/>
                        </a:lnTo>
                        <a:cubicBezTo>
                          <a:pt x="8953" y="21745"/>
                          <a:pt x="8953" y="23024"/>
                          <a:pt x="10233" y="23024"/>
                        </a:cubicBezTo>
                        <a:lnTo>
                          <a:pt x="10233" y="23024"/>
                        </a:lnTo>
                        <a:cubicBezTo>
                          <a:pt x="10233" y="23024"/>
                          <a:pt x="11512" y="23024"/>
                          <a:pt x="11512" y="21745"/>
                        </a:cubicBezTo>
                        <a:lnTo>
                          <a:pt x="11512" y="20466"/>
                        </a:lnTo>
                        <a:cubicBezTo>
                          <a:pt x="11512" y="20466"/>
                          <a:pt x="12791" y="20466"/>
                          <a:pt x="12791" y="20466"/>
                        </a:cubicBezTo>
                        <a:lnTo>
                          <a:pt x="12791" y="21745"/>
                        </a:lnTo>
                        <a:cubicBezTo>
                          <a:pt x="12791" y="21745"/>
                          <a:pt x="14070" y="23024"/>
                          <a:pt x="14070" y="21745"/>
                        </a:cubicBezTo>
                        <a:lnTo>
                          <a:pt x="14070" y="21745"/>
                        </a:lnTo>
                        <a:cubicBezTo>
                          <a:pt x="14070" y="21745"/>
                          <a:pt x="14070" y="20466"/>
                          <a:pt x="14070" y="20466"/>
                        </a:cubicBezTo>
                        <a:lnTo>
                          <a:pt x="14070" y="20466"/>
                        </a:lnTo>
                        <a:cubicBezTo>
                          <a:pt x="14070" y="20466"/>
                          <a:pt x="15349" y="20466"/>
                          <a:pt x="15349" y="19187"/>
                        </a:cubicBezTo>
                        <a:lnTo>
                          <a:pt x="16628" y="19187"/>
                        </a:lnTo>
                        <a:cubicBezTo>
                          <a:pt x="16628" y="19187"/>
                          <a:pt x="17907" y="19187"/>
                          <a:pt x="17907" y="19187"/>
                        </a:cubicBezTo>
                        <a:lnTo>
                          <a:pt x="17907" y="19187"/>
                        </a:lnTo>
                        <a:cubicBezTo>
                          <a:pt x="17907" y="19187"/>
                          <a:pt x="17907" y="17908"/>
                          <a:pt x="17907" y="17908"/>
                        </a:cubicBezTo>
                        <a:lnTo>
                          <a:pt x="17907" y="17908"/>
                        </a:lnTo>
                        <a:cubicBezTo>
                          <a:pt x="17907" y="17908"/>
                          <a:pt x="17907" y="16629"/>
                          <a:pt x="17907" y="16629"/>
                        </a:cubicBezTo>
                        <a:lnTo>
                          <a:pt x="19187" y="16629"/>
                        </a:lnTo>
                        <a:cubicBezTo>
                          <a:pt x="19187" y="16629"/>
                          <a:pt x="20466" y="16629"/>
                          <a:pt x="20466" y="16629"/>
                        </a:cubicBezTo>
                        <a:lnTo>
                          <a:pt x="20466" y="16629"/>
                        </a:lnTo>
                        <a:cubicBezTo>
                          <a:pt x="20466" y="16629"/>
                          <a:pt x="20466" y="15349"/>
                          <a:pt x="20466" y="15349"/>
                        </a:cubicBezTo>
                        <a:lnTo>
                          <a:pt x="19187" y="15349"/>
                        </a:lnTo>
                        <a:cubicBezTo>
                          <a:pt x="19187" y="15349"/>
                          <a:pt x="19187" y="14070"/>
                          <a:pt x="19187" y="14070"/>
                        </a:cubicBezTo>
                        <a:lnTo>
                          <a:pt x="20466" y="14070"/>
                        </a:lnTo>
                        <a:cubicBezTo>
                          <a:pt x="20466" y="14070"/>
                          <a:pt x="21744" y="14070"/>
                          <a:pt x="21744" y="12791"/>
                        </a:cubicBezTo>
                        <a:lnTo>
                          <a:pt x="21744" y="10233"/>
                        </a:lnTo>
                        <a:cubicBezTo>
                          <a:pt x="23024" y="10233"/>
                          <a:pt x="21744" y="10233"/>
                          <a:pt x="21744" y="10233"/>
                        </a:cubicBezTo>
                        <a:close/>
                        <a:moveTo>
                          <a:pt x="11512" y="12791"/>
                        </a:moveTo>
                        <a:cubicBezTo>
                          <a:pt x="11512" y="12791"/>
                          <a:pt x="11512" y="12791"/>
                          <a:pt x="11512" y="12791"/>
                        </a:cubicBezTo>
                        <a:cubicBezTo>
                          <a:pt x="10233" y="11512"/>
                          <a:pt x="11512" y="11512"/>
                          <a:pt x="11512" y="11512"/>
                        </a:cubicBezTo>
                        <a:cubicBezTo>
                          <a:pt x="11512" y="11512"/>
                          <a:pt x="12791" y="11512"/>
                          <a:pt x="11512" y="12791"/>
                        </a:cubicBezTo>
                        <a:cubicBezTo>
                          <a:pt x="12791" y="12791"/>
                          <a:pt x="11512" y="12791"/>
                          <a:pt x="11512" y="1279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9DDFFCD9-FDFB-4316-8602-69DB3889EF2B}"/>
                      </a:ext>
                    </a:extLst>
                  </p:cNvPr>
                  <p:cNvSpPr/>
                  <p:nvPr/>
                </p:nvSpPr>
                <p:spPr>
                  <a:xfrm>
                    <a:off x="6830211" y="2790722"/>
                    <a:ext cx="18475" cy="17907"/>
                  </a:xfrm>
                  <a:custGeom>
                    <a:avLst/>
                    <a:gdLst>
                      <a:gd name="connsiteX0" fmla="*/ 17907 w 18475"/>
                      <a:gd name="connsiteY0" fmla="*/ 10233 h 17907"/>
                      <a:gd name="connsiteX1" fmla="*/ 17907 w 18475"/>
                      <a:gd name="connsiteY1" fmla="*/ 10233 h 17907"/>
                      <a:gd name="connsiteX2" fmla="*/ 17907 w 18475"/>
                      <a:gd name="connsiteY2" fmla="*/ 10233 h 17907"/>
                      <a:gd name="connsiteX3" fmla="*/ 17907 w 18475"/>
                      <a:gd name="connsiteY3" fmla="*/ 8954 h 17907"/>
                      <a:gd name="connsiteX4" fmla="*/ 16628 w 18475"/>
                      <a:gd name="connsiteY4" fmla="*/ 8954 h 17907"/>
                      <a:gd name="connsiteX5" fmla="*/ 16628 w 18475"/>
                      <a:gd name="connsiteY5" fmla="*/ 7675 h 17907"/>
                      <a:gd name="connsiteX6" fmla="*/ 16628 w 18475"/>
                      <a:gd name="connsiteY6" fmla="*/ 7675 h 17907"/>
                      <a:gd name="connsiteX7" fmla="*/ 16628 w 18475"/>
                      <a:gd name="connsiteY7" fmla="*/ 6396 h 17907"/>
                      <a:gd name="connsiteX8" fmla="*/ 16628 w 18475"/>
                      <a:gd name="connsiteY8" fmla="*/ 6396 h 17907"/>
                      <a:gd name="connsiteX9" fmla="*/ 15349 w 18475"/>
                      <a:gd name="connsiteY9" fmla="*/ 6396 h 17907"/>
                      <a:gd name="connsiteX10" fmla="*/ 15349 w 18475"/>
                      <a:gd name="connsiteY10" fmla="*/ 6396 h 17907"/>
                      <a:gd name="connsiteX11" fmla="*/ 15349 w 18475"/>
                      <a:gd name="connsiteY11" fmla="*/ 6396 h 17907"/>
                      <a:gd name="connsiteX12" fmla="*/ 15349 w 18475"/>
                      <a:gd name="connsiteY12" fmla="*/ 6396 h 17907"/>
                      <a:gd name="connsiteX13" fmla="*/ 15349 w 18475"/>
                      <a:gd name="connsiteY13" fmla="*/ 5116 h 17907"/>
                      <a:gd name="connsiteX14" fmla="*/ 15349 w 18475"/>
                      <a:gd name="connsiteY14" fmla="*/ 5116 h 17907"/>
                      <a:gd name="connsiteX15" fmla="*/ 14070 w 18475"/>
                      <a:gd name="connsiteY15" fmla="*/ 5116 h 17907"/>
                      <a:gd name="connsiteX16" fmla="*/ 14070 w 18475"/>
                      <a:gd name="connsiteY16" fmla="*/ 5116 h 17907"/>
                      <a:gd name="connsiteX17" fmla="*/ 12791 w 18475"/>
                      <a:gd name="connsiteY17" fmla="*/ 5116 h 17907"/>
                      <a:gd name="connsiteX18" fmla="*/ 12791 w 18475"/>
                      <a:gd name="connsiteY18" fmla="*/ 3837 h 17907"/>
                      <a:gd name="connsiteX19" fmla="*/ 12791 w 18475"/>
                      <a:gd name="connsiteY19" fmla="*/ 2558 h 17907"/>
                      <a:gd name="connsiteX20" fmla="*/ 12791 w 18475"/>
                      <a:gd name="connsiteY20" fmla="*/ 2558 h 17907"/>
                      <a:gd name="connsiteX21" fmla="*/ 11512 w 18475"/>
                      <a:gd name="connsiteY21" fmla="*/ 2558 h 17907"/>
                      <a:gd name="connsiteX22" fmla="*/ 11512 w 18475"/>
                      <a:gd name="connsiteY22" fmla="*/ 2558 h 17907"/>
                      <a:gd name="connsiteX23" fmla="*/ 10233 w 18475"/>
                      <a:gd name="connsiteY23" fmla="*/ 2558 h 17907"/>
                      <a:gd name="connsiteX24" fmla="*/ 10233 w 18475"/>
                      <a:gd name="connsiteY24" fmla="*/ 1279 h 17907"/>
                      <a:gd name="connsiteX25" fmla="*/ 8953 w 18475"/>
                      <a:gd name="connsiteY25" fmla="*/ 0 h 17907"/>
                      <a:gd name="connsiteX26" fmla="*/ 8953 w 18475"/>
                      <a:gd name="connsiteY26" fmla="*/ 0 h 17907"/>
                      <a:gd name="connsiteX27" fmla="*/ 7674 w 18475"/>
                      <a:gd name="connsiteY27" fmla="*/ 1279 h 17907"/>
                      <a:gd name="connsiteX28" fmla="*/ 7674 w 18475"/>
                      <a:gd name="connsiteY28" fmla="*/ 2558 h 17907"/>
                      <a:gd name="connsiteX29" fmla="*/ 6396 w 18475"/>
                      <a:gd name="connsiteY29" fmla="*/ 2558 h 17907"/>
                      <a:gd name="connsiteX30" fmla="*/ 6396 w 18475"/>
                      <a:gd name="connsiteY30" fmla="*/ 2558 h 17907"/>
                      <a:gd name="connsiteX31" fmla="*/ 5116 w 18475"/>
                      <a:gd name="connsiteY31" fmla="*/ 2558 h 17907"/>
                      <a:gd name="connsiteX32" fmla="*/ 5116 w 18475"/>
                      <a:gd name="connsiteY32" fmla="*/ 2558 h 17907"/>
                      <a:gd name="connsiteX33" fmla="*/ 5116 w 18475"/>
                      <a:gd name="connsiteY33" fmla="*/ 3837 h 17907"/>
                      <a:gd name="connsiteX34" fmla="*/ 5116 w 18475"/>
                      <a:gd name="connsiteY34" fmla="*/ 5116 h 17907"/>
                      <a:gd name="connsiteX35" fmla="*/ 3837 w 18475"/>
                      <a:gd name="connsiteY35" fmla="*/ 5116 h 17907"/>
                      <a:gd name="connsiteX36" fmla="*/ 3837 w 18475"/>
                      <a:gd name="connsiteY36" fmla="*/ 5116 h 17907"/>
                      <a:gd name="connsiteX37" fmla="*/ 2558 w 18475"/>
                      <a:gd name="connsiteY37" fmla="*/ 5116 h 17907"/>
                      <a:gd name="connsiteX38" fmla="*/ 2558 w 18475"/>
                      <a:gd name="connsiteY38" fmla="*/ 5116 h 17907"/>
                      <a:gd name="connsiteX39" fmla="*/ 2558 w 18475"/>
                      <a:gd name="connsiteY39" fmla="*/ 6396 h 17907"/>
                      <a:gd name="connsiteX40" fmla="*/ 2558 w 18475"/>
                      <a:gd name="connsiteY40" fmla="*/ 6396 h 17907"/>
                      <a:gd name="connsiteX41" fmla="*/ 2558 w 18475"/>
                      <a:gd name="connsiteY41" fmla="*/ 6396 h 17907"/>
                      <a:gd name="connsiteX42" fmla="*/ 1279 w 18475"/>
                      <a:gd name="connsiteY42" fmla="*/ 6396 h 17907"/>
                      <a:gd name="connsiteX43" fmla="*/ 0 w 18475"/>
                      <a:gd name="connsiteY43" fmla="*/ 6396 h 17907"/>
                      <a:gd name="connsiteX44" fmla="*/ 0 w 18475"/>
                      <a:gd name="connsiteY44" fmla="*/ 6396 h 17907"/>
                      <a:gd name="connsiteX45" fmla="*/ 0 w 18475"/>
                      <a:gd name="connsiteY45" fmla="*/ 7675 h 17907"/>
                      <a:gd name="connsiteX46" fmla="*/ 1279 w 18475"/>
                      <a:gd name="connsiteY46" fmla="*/ 7675 h 17907"/>
                      <a:gd name="connsiteX47" fmla="*/ 1279 w 18475"/>
                      <a:gd name="connsiteY47" fmla="*/ 8954 h 17907"/>
                      <a:gd name="connsiteX48" fmla="*/ 0 w 18475"/>
                      <a:gd name="connsiteY48" fmla="*/ 8954 h 17907"/>
                      <a:gd name="connsiteX49" fmla="*/ 0 w 18475"/>
                      <a:gd name="connsiteY49" fmla="*/ 10233 h 17907"/>
                      <a:gd name="connsiteX50" fmla="*/ 0 w 18475"/>
                      <a:gd name="connsiteY50" fmla="*/ 10233 h 17907"/>
                      <a:gd name="connsiteX51" fmla="*/ 0 w 18475"/>
                      <a:gd name="connsiteY51" fmla="*/ 10233 h 17907"/>
                      <a:gd name="connsiteX52" fmla="*/ 1279 w 18475"/>
                      <a:gd name="connsiteY52" fmla="*/ 10233 h 17907"/>
                      <a:gd name="connsiteX53" fmla="*/ 1279 w 18475"/>
                      <a:gd name="connsiteY53" fmla="*/ 11512 h 17907"/>
                      <a:gd name="connsiteX54" fmla="*/ 0 w 18475"/>
                      <a:gd name="connsiteY54" fmla="*/ 11512 h 17907"/>
                      <a:gd name="connsiteX55" fmla="*/ 0 w 18475"/>
                      <a:gd name="connsiteY55" fmla="*/ 12791 h 17907"/>
                      <a:gd name="connsiteX56" fmla="*/ 0 w 18475"/>
                      <a:gd name="connsiteY56" fmla="*/ 12791 h 17907"/>
                      <a:gd name="connsiteX57" fmla="*/ 1279 w 18475"/>
                      <a:gd name="connsiteY57" fmla="*/ 12791 h 17907"/>
                      <a:gd name="connsiteX58" fmla="*/ 1279 w 18475"/>
                      <a:gd name="connsiteY58" fmla="*/ 12791 h 17907"/>
                      <a:gd name="connsiteX59" fmla="*/ 1279 w 18475"/>
                      <a:gd name="connsiteY59" fmla="*/ 14070 h 17907"/>
                      <a:gd name="connsiteX60" fmla="*/ 1279 w 18475"/>
                      <a:gd name="connsiteY60" fmla="*/ 14070 h 17907"/>
                      <a:gd name="connsiteX61" fmla="*/ 1279 w 18475"/>
                      <a:gd name="connsiteY61" fmla="*/ 15349 h 17907"/>
                      <a:gd name="connsiteX62" fmla="*/ 1279 w 18475"/>
                      <a:gd name="connsiteY62" fmla="*/ 15349 h 17907"/>
                      <a:gd name="connsiteX63" fmla="*/ 2558 w 18475"/>
                      <a:gd name="connsiteY63" fmla="*/ 15349 h 17907"/>
                      <a:gd name="connsiteX64" fmla="*/ 2558 w 18475"/>
                      <a:gd name="connsiteY64" fmla="*/ 15349 h 17907"/>
                      <a:gd name="connsiteX65" fmla="*/ 2558 w 18475"/>
                      <a:gd name="connsiteY65" fmla="*/ 15349 h 17907"/>
                      <a:gd name="connsiteX66" fmla="*/ 2558 w 18475"/>
                      <a:gd name="connsiteY66" fmla="*/ 15349 h 17907"/>
                      <a:gd name="connsiteX67" fmla="*/ 2558 w 18475"/>
                      <a:gd name="connsiteY67" fmla="*/ 16628 h 17907"/>
                      <a:gd name="connsiteX68" fmla="*/ 2558 w 18475"/>
                      <a:gd name="connsiteY68" fmla="*/ 16628 h 17907"/>
                      <a:gd name="connsiteX69" fmla="*/ 3837 w 18475"/>
                      <a:gd name="connsiteY69" fmla="*/ 16628 h 17907"/>
                      <a:gd name="connsiteX70" fmla="*/ 3837 w 18475"/>
                      <a:gd name="connsiteY70" fmla="*/ 16628 h 17907"/>
                      <a:gd name="connsiteX71" fmla="*/ 5116 w 18475"/>
                      <a:gd name="connsiteY71" fmla="*/ 16628 h 17907"/>
                      <a:gd name="connsiteX72" fmla="*/ 5116 w 18475"/>
                      <a:gd name="connsiteY72" fmla="*/ 16628 h 17907"/>
                      <a:gd name="connsiteX73" fmla="*/ 5116 w 18475"/>
                      <a:gd name="connsiteY73" fmla="*/ 17908 h 17907"/>
                      <a:gd name="connsiteX74" fmla="*/ 5116 w 18475"/>
                      <a:gd name="connsiteY74" fmla="*/ 17908 h 17907"/>
                      <a:gd name="connsiteX75" fmla="*/ 6396 w 18475"/>
                      <a:gd name="connsiteY75" fmla="*/ 16628 h 17907"/>
                      <a:gd name="connsiteX76" fmla="*/ 6396 w 18475"/>
                      <a:gd name="connsiteY76" fmla="*/ 16628 h 17907"/>
                      <a:gd name="connsiteX77" fmla="*/ 7674 w 18475"/>
                      <a:gd name="connsiteY77" fmla="*/ 16628 h 17907"/>
                      <a:gd name="connsiteX78" fmla="*/ 7674 w 18475"/>
                      <a:gd name="connsiteY78" fmla="*/ 16628 h 17907"/>
                      <a:gd name="connsiteX79" fmla="*/ 8953 w 18475"/>
                      <a:gd name="connsiteY79" fmla="*/ 16628 h 17907"/>
                      <a:gd name="connsiteX80" fmla="*/ 8953 w 18475"/>
                      <a:gd name="connsiteY80" fmla="*/ 16628 h 17907"/>
                      <a:gd name="connsiteX81" fmla="*/ 8953 w 18475"/>
                      <a:gd name="connsiteY81" fmla="*/ 15349 h 17907"/>
                      <a:gd name="connsiteX82" fmla="*/ 8953 w 18475"/>
                      <a:gd name="connsiteY82" fmla="*/ 15349 h 17907"/>
                      <a:gd name="connsiteX83" fmla="*/ 10233 w 18475"/>
                      <a:gd name="connsiteY83" fmla="*/ 15349 h 17907"/>
                      <a:gd name="connsiteX84" fmla="*/ 10233 w 18475"/>
                      <a:gd name="connsiteY84" fmla="*/ 15349 h 17907"/>
                      <a:gd name="connsiteX85" fmla="*/ 11512 w 18475"/>
                      <a:gd name="connsiteY85" fmla="*/ 15349 h 17907"/>
                      <a:gd name="connsiteX86" fmla="*/ 11512 w 18475"/>
                      <a:gd name="connsiteY86" fmla="*/ 15349 h 17907"/>
                      <a:gd name="connsiteX87" fmla="*/ 11512 w 18475"/>
                      <a:gd name="connsiteY87" fmla="*/ 14070 h 17907"/>
                      <a:gd name="connsiteX88" fmla="*/ 11512 w 18475"/>
                      <a:gd name="connsiteY88" fmla="*/ 14070 h 17907"/>
                      <a:gd name="connsiteX89" fmla="*/ 11512 w 18475"/>
                      <a:gd name="connsiteY89" fmla="*/ 12791 h 17907"/>
                      <a:gd name="connsiteX90" fmla="*/ 11512 w 18475"/>
                      <a:gd name="connsiteY90" fmla="*/ 12791 h 17907"/>
                      <a:gd name="connsiteX91" fmla="*/ 12791 w 18475"/>
                      <a:gd name="connsiteY91" fmla="*/ 12791 h 17907"/>
                      <a:gd name="connsiteX92" fmla="*/ 12791 w 18475"/>
                      <a:gd name="connsiteY92" fmla="*/ 12791 h 17907"/>
                      <a:gd name="connsiteX93" fmla="*/ 17907 w 18475"/>
                      <a:gd name="connsiteY93" fmla="*/ 10233 h 17907"/>
                      <a:gd name="connsiteX94" fmla="*/ 17907 w 18475"/>
                      <a:gd name="connsiteY94" fmla="*/ 10233 h 17907"/>
                      <a:gd name="connsiteX95" fmla="*/ 17907 w 18475"/>
                      <a:gd name="connsiteY95" fmla="*/ 10233 h 17907"/>
                      <a:gd name="connsiteX96" fmla="*/ 17907 w 18475"/>
                      <a:gd name="connsiteY96" fmla="*/ 10233 h 17907"/>
                      <a:gd name="connsiteX97" fmla="*/ 10233 w 18475"/>
                      <a:gd name="connsiteY97" fmla="*/ 10233 h 17907"/>
                      <a:gd name="connsiteX98" fmla="*/ 10233 w 18475"/>
                      <a:gd name="connsiteY98" fmla="*/ 10233 h 17907"/>
                      <a:gd name="connsiteX99" fmla="*/ 10233 w 18475"/>
                      <a:gd name="connsiteY99" fmla="*/ 10233 h 17907"/>
                      <a:gd name="connsiteX100" fmla="*/ 10233 w 18475"/>
                      <a:gd name="connsiteY100" fmla="*/ 10233 h 17907"/>
                      <a:gd name="connsiteX101" fmla="*/ 10233 w 18475"/>
                      <a:gd name="connsiteY101" fmla="*/ 10233 h 1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8475" h="17907">
                        <a:moveTo>
                          <a:pt x="17907" y="10233"/>
                        </a:moveTo>
                        <a:cubicBezTo>
                          <a:pt x="17907" y="10233"/>
                          <a:pt x="17907" y="10233"/>
                          <a:pt x="17907" y="10233"/>
                        </a:cubicBezTo>
                        <a:lnTo>
                          <a:pt x="17907" y="10233"/>
                        </a:lnTo>
                        <a:cubicBezTo>
                          <a:pt x="19187" y="8954"/>
                          <a:pt x="17907" y="8954"/>
                          <a:pt x="17907" y="8954"/>
                        </a:cubicBezTo>
                        <a:lnTo>
                          <a:pt x="16628" y="8954"/>
                        </a:lnTo>
                        <a:cubicBezTo>
                          <a:pt x="16628" y="8954"/>
                          <a:pt x="16628" y="7675"/>
                          <a:pt x="16628" y="7675"/>
                        </a:cubicBezTo>
                        <a:lnTo>
                          <a:pt x="16628" y="7675"/>
                        </a:lnTo>
                        <a:cubicBezTo>
                          <a:pt x="16628" y="7675"/>
                          <a:pt x="16628" y="7675"/>
                          <a:pt x="16628" y="6396"/>
                        </a:cubicBezTo>
                        <a:lnTo>
                          <a:pt x="16628" y="6396"/>
                        </a:lnTo>
                        <a:cubicBezTo>
                          <a:pt x="16628" y="6396"/>
                          <a:pt x="16628" y="6396"/>
                          <a:pt x="15349" y="6396"/>
                        </a:cubicBezTo>
                        <a:lnTo>
                          <a:pt x="15349" y="6396"/>
                        </a:lnTo>
                        <a:cubicBezTo>
                          <a:pt x="15349" y="6396"/>
                          <a:pt x="15349" y="6396"/>
                          <a:pt x="15349" y="6396"/>
                        </a:cubicBezTo>
                        <a:lnTo>
                          <a:pt x="15349" y="6396"/>
                        </a:lnTo>
                        <a:cubicBezTo>
                          <a:pt x="15349" y="6396"/>
                          <a:pt x="15349" y="5116"/>
                          <a:pt x="15349" y="5116"/>
                        </a:cubicBezTo>
                        <a:lnTo>
                          <a:pt x="15349" y="5116"/>
                        </a:lnTo>
                        <a:cubicBezTo>
                          <a:pt x="15349" y="5116"/>
                          <a:pt x="15349" y="5116"/>
                          <a:pt x="14070" y="5116"/>
                        </a:cubicBezTo>
                        <a:lnTo>
                          <a:pt x="14070" y="5116"/>
                        </a:lnTo>
                        <a:cubicBezTo>
                          <a:pt x="14070" y="5116"/>
                          <a:pt x="14070" y="5116"/>
                          <a:pt x="12791" y="5116"/>
                        </a:cubicBezTo>
                        <a:lnTo>
                          <a:pt x="12791" y="3837"/>
                        </a:lnTo>
                        <a:cubicBezTo>
                          <a:pt x="12791" y="3837"/>
                          <a:pt x="12791" y="3837"/>
                          <a:pt x="12791" y="2558"/>
                        </a:cubicBezTo>
                        <a:lnTo>
                          <a:pt x="12791" y="2558"/>
                        </a:lnTo>
                        <a:cubicBezTo>
                          <a:pt x="12791" y="2558"/>
                          <a:pt x="11512" y="2558"/>
                          <a:pt x="11512" y="2558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1512" y="2558"/>
                          <a:pt x="10233" y="2558"/>
                        </a:cubicBezTo>
                        <a:lnTo>
                          <a:pt x="10233" y="1279"/>
                        </a:lnTo>
                        <a:cubicBezTo>
                          <a:pt x="10233" y="1279"/>
                          <a:pt x="10233" y="0"/>
                          <a:pt x="8953" y="0"/>
                        </a:cubicBezTo>
                        <a:lnTo>
                          <a:pt x="8953" y="0"/>
                        </a:lnTo>
                        <a:cubicBezTo>
                          <a:pt x="8953" y="0"/>
                          <a:pt x="7674" y="0"/>
                          <a:pt x="7674" y="1279"/>
                        </a:cubicBezTo>
                        <a:lnTo>
                          <a:pt x="7674" y="2558"/>
                        </a:lnTo>
                        <a:cubicBezTo>
                          <a:pt x="7674" y="2558"/>
                          <a:pt x="7674" y="2558"/>
                          <a:pt x="6396" y="2558"/>
                        </a:cubicBezTo>
                        <a:lnTo>
                          <a:pt x="6396" y="2558"/>
                        </a:lnTo>
                        <a:cubicBezTo>
                          <a:pt x="6396" y="2558"/>
                          <a:pt x="6396" y="2558"/>
                          <a:pt x="5116" y="2558"/>
                        </a:cubicBezTo>
                        <a:lnTo>
                          <a:pt x="5116" y="2558"/>
                        </a:lnTo>
                        <a:cubicBezTo>
                          <a:pt x="5116" y="2558"/>
                          <a:pt x="5116" y="2558"/>
                          <a:pt x="5116" y="3837"/>
                        </a:cubicBezTo>
                        <a:lnTo>
                          <a:pt x="5116" y="5116"/>
                        </a:lnTo>
                        <a:cubicBezTo>
                          <a:pt x="5116" y="5116"/>
                          <a:pt x="5116" y="5116"/>
                          <a:pt x="3837" y="5116"/>
                        </a:cubicBezTo>
                        <a:lnTo>
                          <a:pt x="3837" y="5116"/>
                        </a:lnTo>
                        <a:cubicBezTo>
                          <a:pt x="3837" y="5116"/>
                          <a:pt x="3837" y="5116"/>
                          <a:pt x="2558" y="5116"/>
                        </a:cubicBezTo>
                        <a:lnTo>
                          <a:pt x="2558" y="5116"/>
                        </a:lnTo>
                        <a:cubicBezTo>
                          <a:pt x="2558" y="5116"/>
                          <a:pt x="2558" y="6396"/>
                          <a:pt x="2558" y="6396"/>
                        </a:cubicBezTo>
                        <a:lnTo>
                          <a:pt x="2558" y="6396"/>
                        </a:lnTo>
                        <a:cubicBezTo>
                          <a:pt x="2558" y="6396"/>
                          <a:pt x="2558" y="6396"/>
                          <a:pt x="2558" y="6396"/>
                        </a:cubicBezTo>
                        <a:lnTo>
                          <a:pt x="1279" y="6396"/>
                        </a:lnTo>
                        <a:cubicBezTo>
                          <a:pt x="1279" y="6396"/>
                          <a:pt x="0" y="6396"/>
                          <a:pt x="0" y="6396"/>
                        </a:cubicBezTo>
                        <a:lnTo>
                          <a:pt x="0" y="6396"/>
                        </a:lnTo>
                        <a:cubicBezTo>
                          <a:pt x="0" y="6396"/>
                          <a:pt x="0" y="7675"/>
                          <a:pt x="0" y="7675"/>
                        </a:cubicBezTo>
                        <a:lnTo>
                          <a:pt x="1279" y="7675"/>
                        </a:lnTo>
                        <a:cubicBezTo>
                          <a:pt x="1279" y="7675"/>
                          <a:pt x="1279" y="7675"/>
                          <a:pt x="1279" y="8954"/>
                        </a:cubicBezTo>
                        <a:lnTo>
                          <a:pt x="0" y="8954"/>
                        </a:lnTo>
                        <a:cubicBezTo>
                          <a:pt x="0" y="8954"/>
                          <a:pt x="0" y="8954"/>
                          <a:pt x="0" y="10233"/>
                        </a:cubicBezTo>
                        <a:lnTo>
                          <a:pt x="0" y="10233"/>
                        </a:lnTo>
                        <a:cubicBezTo>
                          <a:pt x="0" y="10233"/>
                          <a:pt x="0" y="10233"/>
                          <a:pt x="0" y="10233"/>
                        </a:cubicBezTo>
                        <a:lnTo>
                          <a:pt x="1279" y="10233"/>
                        </a:lnTo>
                        <a:cubicBezTo>
                          <a:pt x="1279" y="10233"/>
                          <a:pt x="1279" y="10233"/>
                          <a:pt x="1279" y="11512"/>
                        </a:cubicBezTo>
                        <a:lnTo>
                          <a:pt x="0" y="11512"/>
                        </a:lnTo>
                        <a:cubicBezTo>
                          <a:pt x="0" y="11512"/>
                          <a:pt x="0" y="12791"/>
                          <a:pt x="0" y="12791"/>
                        </a:cubicBezTo>
                        <a:lnTo>
                          <a:pt x="0" y="12791"/>
                        </a:lnTo>
                        <a:cubicBezTo>
                          <a:pt x="0" y="12791"/>
                          <a:pt x="0" y="12791"/>
                          <a:pt x="1279" y="12791"/>
                        </a:cubicBezTo>
                        <a:lnTo>
                          <a:pt x="1279" y="12791"/>
                        </a:lnTo>
                        <a:cubicBezTo>
                          <a:pt x="1279" y="12791"/>
                          <a:pt x="1279" y="12791"/>
                          <a:pt x="1279" y="14070"/>
                        </a:cubicBezTo>
                        <a:lnTo>
                          <a:pt x="1279" y="14070"/>
                        </a:lnTo>
                        <a:cubicBezTo>
                          <a:pt x="1279" y="14070"/>
                          <a:pt x="1279" y="15349"/>
                          <a:pt x="1279" y="15349"/>
                        </a:cubicBezTo>
                        <a:lnTo>
                          <a:pt x="1279" y="15349"/>
                        </a:lnTo>
                        <a:cubicBezTo>
                          <a:pt x="1279" y="15349"/>
                          <a:pt x="2558" y="15349"/>
                          <a:pt x="2558" y="15349"/>
                        </a:cubicBezTo>
                        <a:lnTo>
                          <a:pt x="2558" y="15349"/>
                        </a:lnTo>
                        <a:cubicBezTo>
                          <a:pt x="2558" y="15349"/>
                          <a:pt x="2558" y="15349"/>
                          <a:pt x="2558" y="15349"/>
                        </a:cubicBezTo>
                        <a:lnTo>
                          <a:pt x="2558" y="15349"/>
                        </a:lnTo>
                        <a:cubicBezTo>
                          <a:pt x="2558" y="15349"/>
                          <a:pt x="2558" y="16628"/>
                          <a:pt x="2558" y="16628"/>
                        </a:cubicBezTo>
                        <a:lnTo>
                          <a:pt x="2558" y="16628"/>
                        </a:lnTo>
                        <a:cubicBezTo>
                          <a:pt x="2558" y="16628"/>
                          <a:pt x="3837" y="16628"/>
                          <a:pt x="3837" y="16628"/>
                        </a:cubicBezTo>
                        <a:lnTo>
                          <a:pt x="3837" y="16628"/>
                        </a:lnTo>
                        <a:cubicBezTo>
                          <a:pt x="3837" y="16628"/>
                          <a:pt x="3837" y="16628"/>
                          <a:pt x="5116" y="16628"/>
                        </a:cubicBezTo>
                        <a:lnTo>
                          <a:pt x="5116" y="16628"/>
                        </a:lnTo>
                        <a:cubicBezTo>
                          <a:pt x="5116" y="16628"/>
                          <a:pt x="5116" y="17908"/>
                          <a:pt x="5116" y="17908"/>
                        </a:cubicBezTo>
                        <a:lnTo>
                          <a:pt x="5116" y="17908"/>
                        </a:lnTo>
                        <a:cubicBezTo>
                          <a:pt x="5116" y="17908"/>
                          <a:pt x="6396" y="17908"/>
                          <a:pt x="6396" y="16628"/>
                        </a:cubicBezTo>
                        <a:lnTo>
                          <a:pt x="6396" y="16628"/>
                        </a:lnTo>
                        <a:cubicBezTo>
                          <a:pt x="6396" y="16628"/>
                          <a:pt x="6396" y="16628"/>
                          <a:pt x="7674" y="16628"/>
                        </a:cubicBezTo>
                        <a:lnTo>
                          <a:pt x="7674" y="16628"/>
                        </a:lnTo>
                        <a:cubicBezTo>
                          <a:pt x="7674" y="16628"/>
                          <a:pt x="7674" y="16628"/>
                          <a:pt x="8953" y="16628"/>
                        </a:cubicBezTo>
                        <a:lnTo>
                          <a:pt x="8953" y="16628"/>
                        </a:lnTo>
                        <a:cubicBezTo>
                          <a:pt x="8953" y="16628"/>
                          <a:pt x="8953" y="15349"/>
                          <a:pt x="8953" y="15349"/>
                        </a:cubicBezTo>
                        <a:lnTo>
                          <a:pt x="8953" y="15349"/>
                        </a:lnTo>
                        <a:cubicBezTo>
                          <a:pt x="8953" y="15349"/>
                          <a:pt x="8953" y="15349"/>
                          <a:pt x="10233" y="15349"/>
                        </a:cubicBezTo>
                        <a:lnTo>
                          <a:pt x="10233" y="15349"/>
                        </a:lnTo>
                        <a:cubicBezTo>
                          <a:pt x="10233" y="15349"/>
                          <a:pt x="11512" y="15349"/>
                          <a:pt x="11512" y="15349"/>
                        </a:cubicBezTo>
                        <a:lnTo>
                          <a:pt x="11512" y="15349"/>
                        </a:lnTo>
                        <a:cubicBezTo>
                          <a:pt x="11512" y="15349"/>
                          <a:pt x="11512" y="14070"/>
                          <a:pt x="11512" y="14070"/>
                        </a:cubicBezTo>
                        <a:lnTo>
                          <a:pt x="11512" y="14070"/>
                        </a:lnTo>
                        <a:cubicBezTo>
                          <a:pt x="11512" y="14070"/>
                          <a:pt x="11512" y="14070"/>
                          <a:pt x="11512" y="12791"/>
                        </a:cubicBezTo>
                        <a:lnTo>
                          <a:pt x="11512" y="12791"/>
                        </a:lnTo>
                        <a:cubicBezTo>
                          <a:pt x="11512" y="12791"/>
                          <a:pt x="12791" y="12791"/>
                          <a:pt x="12791" y="12791"/>
                        </a:cubicBezTo>
                        <a:lnTo>
                          <a:pt x="12791" y="12791"/>
                        </a:lnTo>
                        <a:cubicBezTo>
                          <a:pt x="17907" y="11512"/>
                          <a:pt x="17907" y="11512"/>
                          <a:pt x="17907" y="10233"/>
                        </a:cubicBezTo>
                        <a:lnTo>
                          <a:pt x="17907" y="10233"/>
                        </a:lnTo>
                        <a:cubicBezTo>
                          <a:pt x="16628" y="10233"/>
                          <a:pt x="16628" y="10233"/>
                          <a:pt x="17907" y="10233"/>
                        </a:cubicBezTo>
                        <a:lnTo>
                          <a:pt x="17907" y="10233"/>
                        </a:lnTo>
                        <a:close/>
                        <a:moveTo>
                          <a:pt x="10233" y="10233"/>
                        </a:moveTo>
                        <a:cubicBezTo>
                          <a:pt x="10233" y="10233"/>
                          <a:pt x="10233" y="10233"/>
                          <a:pt x="10233" y="10233"/>
                        </a:cubicBezTo>
                        <a:cubicBezTo>
                          <a:pt x="10233" y="8954"/>
                          <a:pt x="10233" y="8954"/>
                          <a:pt x="10233" y="10233"/>
                        </a:cubicBezTo>
                        <a:cubicBezTo>
                          <a:pt x="10233" y="8954"/>
                          <a:pt x="11512" y="8954"/>
                          <a:pt x="10233" y="10233"/>
                        </a:cubicBezTo>
                        <a:cubicBezTo>
                          <a:pt x="11512" y="10233"/>
                          <a:pt x="10233" y="10233"/>
                          <a:pt x="10233" y="1023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CEC3A647-3526-43C6-8115-529BCB8C65B8}"/>
                      </a:ext>
                    </a:extLst>
                  </p:cNvPr>
                  <p:cNvSpPr/>
                  <p:nvPr/>
                </p:nvSpPr>
                <p:spPr>
                  <a:xfrm>
                    <a:off x="6787999" y="2738278"/>
                    <a:ext cx="17588" cy="17907"/>
                  </a:xfrm>
                  <a:custGeom>
                    <a:avLst/>
                    <a:gdLst>
                      <a:gd name="connsiteX0" fmla="*/ 16629 w 17588"/>
                      <a:gd name="connsiteY0" fmla="*/ 8954 h 17907"/>
                      <a:gd name="connsiteX1" fmla="*/ 16629 w 17588"/>
                      <a:gd name="connsiteY1" fmla="*/ 8954 h 17907"/>
                      <a:gd name="connsiteX2" fmla="*/ 16629 w 17588"/>
                      <a:gd name="connsiteY2" fmla="*/ 8954 h 17907"/>
                      <a:gd name="connsiteX3" fmla="*/ 16629 w 17588"/>
                      <a:gd name="connsiteY3" fmla="*/ 7675 h 17907"/>
                      <a:gd name="connsiteX4" fmla="*/ 16629 w 17588"/>
                      <a:gd name="connsiteY4" fmla="*/ 7675 h 17907"/>
                      <a:gd name="connsiteX5" fmla="*/ 16629 w 17588"/>
                      <a:gd name="connsiteY5" fmla="*/ 6396 h 17907"/>
                      <a:gd name="connsiteX6" fmla="*/ 16629 w 17588"/>
                      <a:gd name="connsiteY6" fmla="*/ 6396 h 17907"/>
                      <a:gd name="connsiteX7" fmla="*/ 16629 w 17588"/>
                      <a:gd name="connsiteY7" fmla="*/ 5116 h 17907"/>
                      <a:gd name="connsiteX8" fmla="*/ 16629 w 17588"/>
                      <a:gd name="connsiteY8" fmla="*/ 5116 h 17907"/>
                      <a:gd name="connsiteX9" fmla="*/ 15350 w 17588"/>
                      <a:gd name="connsiteY9" fmla="*/ 5116 h 17907"/>
                      <a:gd name="connsiteX10" fmla="*/ 15350 w 17588"/>
                      <a:gd name="connsiteY10" fmla="*/ 5116 h 17907"/>
                      <a:gd name="connsiteX11" fmla="*/ 15350 w 17588"/>
                      <a:gd name="connsiteY11" fmla="*/ 3837 h 17907"/>
                      <a:gd name="connsiteX12" fmla="*/ 15350 w 17588"/>
                      <a:gd name="connsiteY12" fmla="*/ 3837 h 17907"/>
                      <a:gd name="connsiteX13" fmla="*/ 15350 w 17588"/>
                      <a:gd name="connsiteY13" fmla="*/ 2558 h 17907"/>
                      <a:gd name="connsiteX14" fmla="*/ 15350 w 17588"/>
                      <a:gd name="connsiteY14" fmla="*/ 2558 h 17907"/>
                      <a:gd name="connsiteX15" fmla="*/ 14071 w 17588"/>
                      <a:gd name="connsiteY15" fmla="*/ 2558 h 17907"/>
                      <a:gd name="connsiteX16" fmla="*/ 14071 w 17588"/>
                      <a:gd name="connsiteY16" fmla="*/ 2558 h 17907"/>
                      <a:gd name="connsiteX17" fmla="*/ 12791 w 17588"/>
                      <a:gd name="connsiteY17" fmla="*/ 2558 h 17907"/>
                      <a:gd name="connsiteX18" fmla="*/ 12791 w 17588"/>
                      <a:gd name="connsiteY18" fmla="*/ 2558 h 17907"/>
                      <a:gd name="connsiteX19" fmla="*/ 12791 w 17588"/>
                      <a:gd name="connsiteY19" fmla="*/ 1279 h 17907"/>
                      <a:gd name="connsiteX20" fmla="*/ 12791 w 17588"/>
                      <a:gd name="connsiteY20" fmla="*/ 1279 h 17907"/>
                      <a:gd name="connsiteX21" fmla="*/ 11512 w 17588"/>
                      <a:gd name="connsiteY21" fmla="*/ 1279 h 17907"/>
                      <a:gd name="connsiteX22" fmla="*/ 11512 w 17588"/>
                      <a:gd name="connsiteY22" fmla="*/ 2558 h 17907"/>
                      <a:gd name="connsiteX23" fmla="*/ 10234 w 17588"/>
                      <a:gd name="connsiteY23" fmla="*/ 2558 h 17907"/>
                      <a:gd name="connsiteX24" fmla="*/ 10234 w 17588"/>
                      <a:gd name="connsiteY24" fmla="*/ 1279 h 17907"/>
                      <a:gd name="connsiteX25" fmla="*/ 8954 w 17588"/>
                      <a:gd name="connsiteY25" fmla="*/ 0 h 17907"/>
                      <a:gd name="connsiteX26" fmla="*/ 8954 w 17588"/>
                      <a:gd name="connsiteY26" fmla="*/ 0 h 17907"/>
                      <a:gd name="connsiteX27" fmla="*/ 8954 w 17588"/>
                      <a:gd name="connsiteY27" fmla="*/ 1279 h 17907"/>
                      <a:gd name="connsiteX28" fmla="*/ 8954 w 17588"/>
                      <a:gd name="connsiteY28" fmla="*/ 2558 h 17907"/>
                      <a:gd name="connsiteX29" fmla="*/ 7675 w 17588"/>
                      <a:gd name="connsiteY29" fmla="*/ 2558 h 17907"/>
                      <a:gd name="connsiteX30" fmla="*/ 7675 w 17588"/>
                      <a:gd name="connsiteY30" fmla="*/ 1279 h 17907"/>
                      <a:gd name="connsiteX31" fmla="*/ 6396 w 17588"/>
                      <a:gd name="connsiteY31" fmla="*/ 1279 h 17907"/>
                      <a:gd name="connsiteX32" fmla="*/ 6396 w 17588"/>
                      <a:gd name="connsiteY32" fmla="*/ 1279 h 17907"/>
                      <a:gd name="connsiteX33" fmla="*/ 6396 w 17588"/>
                      <a:gd name="connsiteY33" fmla="*/ 2558 h 17907"/>
                      <a:gd name="connsiteX34" fmla="*/ 6396 w 17588"/>
                      <a:gd name="connsiteY34" fmla="*/ 2558 h 17907"/>
                      <a:gd name="connsiteX35" fmla="*/ 6396 w 17588"/>
                      <a:gd name="connsiteY35" fmla="*/ 2558 h 17907"/>
                      <a:gd name="connsiteX36" fmla="*/ 6396 w 17588"/>
                      <a:gd name="connsiteY36" fmla="*/ 2558 h 17907"/>
                      <a:gd name="connsiteX37" fmla="*/ 5117 w 17588"/>
                      <a:gd name="connsiteY37" fmla="*/ 2558 h 17907"/>
                      <a:gd name="connsiteX38" fmla="*/ 5117 w 17588"/>
                      <a:gd name="connsiteY38" fmla="*/ 2558 h 17907"/>
                      <a:gd name="connsiteX39" fmla="*/ 5117 w 17588"/>
                      <a:gd name="connsiteY39" fmla="*/ 3837 h 17907"/>
                      <a:gd name="connsiteX40" fmla="*/ 5117 w 17588"/>
                      <a:gd name="connsiteY40" fmla="*/ 3837 h 17907"/>
                      <a:gd name="connsiteX41" fmla="*/ 5117 w 17588"/>
                      <a:gd name="connsiteY41" fmla="*/ 3837 h 17907"/>
                      <a:gd name="connsiteX42" fmla="*/ 3838 w 17588"/>
                      <a:gd name="connsiteY42" fmla="*/ 3837 h 17907"/>
                      <a:gd name="connsiteX43" fmla="*/ 2558 w 17588"/>
                      <a:gd name="connsiteY43" fmla="*/ 3837 h 17907"/>
                      <a:gd name="connsiteX44" fmla="*/ 2558 w 17588"/>
                      <a:gd name="connsiteY44" fmla="*/ 3837 h 17907"/>
                      <a:gd name="connsiteX45" fmla="*/ 2558 w 17588"/>
                      <a:gd name="connsiteY45" fmla="*/ 5116 h 17907"/>
                      <a:gd name="connsiteX46" fmla="*/ 2558 w 17588"/>
                      <a:gd name="connsiteY46" fmla="*/ 5116 h 17907"/>
                      <a:gd name="connsiteX47" fmla="*/ 2558 w 17588"/>
                      <a:gd name="connsiteY47" fmla="*/ 6396 h 17907"/>
                      <a:gd name="connsiteX48" fmla="*/ 1280 w 17588"/>
                      <a:gd name="connsiteY48" fmla="*/ 6396 h 17907"/>
                      <a:gd name="connsiteX49" fmla="*/ 0 w 17588"/>
                      <a:gd name="connsiteY49" fmla="*/ 7675 h 17907"/>
                      <a:gd name="connsiteX50" fmla="*/ 0 w 17588"/>
                      <a:gd name="connsiteY50" fmla="*/ 7675 h 17907"/>
                      <a:gd name="connsiteX51" fmla="*/ 1280 w 17588"/>
                      <a:gd name="connsiteY51" fmla="*/ 8954 h 17907"/>
                      <a:gd name="connsiteX52" fmla="*/ 2558 w 17588"/>
                      <a:gd name="connsiteY52" fmla="*/ 8954 h 17907"/>
                      <a:gd name="connsiteX53" fmla="*/ 2558 w 17588"/>
                      <a:gd name="connsiteY53" fmla="*/ 10233 h 17907"/>
                      <a:gd name="connsiteX54" fmla="*/ 2558 w 17588"/>
                      <a:gd name="connsiteY54" fmla="*/ 10233 h 17907"/>
                      <a:gd name="connsiteX55" fmla="*/ 2558 w 17588"/>
                      <a:gd name="connsiteY55" fmla="*/ 11512 h 17907"/>
                      <a:gd name="connsiteX56" fmla="*/ 2558 w 17588"/>
                      <a:gd name="connsiteY56" fmla="*/ 11512 h 17907"/>
                      <a:gd name="connsiteX57" fmla="*/ 3838 w 17588"/>
                      <a:gd name="connsiteY57" fmla="*/ 11512 h 17907"/>
                      <a:gd name="connsiteX58" fmla="*/ 5117 w 17588"/>
                      <a:gd name="connsiteY58" fmla="*/ 11512 h 17907"/>
                      <a:gd name="connsiteX59" fmla="*/ 5117 w 17588"/>
                      <a:gd name="connsiteY59" fmla="*/ 12791 h 17907"/>
                      <a:gd name="connsiteX60" fmla="*/ 5117 w 17588"/>
                      <a:gd name="connsiteY60" fmla="*/ 12791 h 17907"/>
                      <a:gd name="connsiteX61" fmla="*/ 5117 w 17588"/>
                      <a:gd name="connsiteY61" fmla="*/ 14070 h 17907"/>
                      <a:gd name="connsiteX62" fmla="*/ 5117 w 17588"/>
                      <a:gd name="connsiteY62" fmla="*/ 14070 h 17907"/>
                      <a:gd name="connsiteX63" fmla="*/ 6396 w 17588"/>
                      <a:gd name="connsiteY63" fmla="*/ 14070 h 17907"/>
                      <a:gd name="connsiteX64" fmla="*/ 6396 w 17588"/>
                      <a:gd name="connsiteY64" fmla="*/ 14070 h 17907"/>
                      <a:gd name="connsiteX65" fmla="*/ 7675 w 17588"/>
                      <a:gd name="connsiteY65" fmla="*/ 14070 h 17907"/>
                      <a:gd name="connsiteX66" fmla="*/ 7675 w 17588"/>
                      <a:gd name="connsiteY66" fmla="*/ 14070 h 17907"/>
                      <a:gd name="connsiteX67" fmla="*/ 7675 w 17588"/>
                      <a:gd name="connsiteY67" fmla="*/ 15349 h 17907"/>
                      <a:gd name="connsiteX68" fmla="*/ 7675 w 17588"/>
                      <a:gd name="connsiteY68" fmla="*/ 15349 h 17907"/>
                      <a:gd name="connsiteX69" fmla="*/ 8954 w 17588"/>
                      <a:gd name="connsiteY69" fmla="*/ 15349 h 17907"/>
                      <a:gd name="connsiteX70" fmla="*/ 8954 w 17588"/>
                      <a:gd name="connsiteY70" fmla="*/ 15349 h 17907"/>
                      <a:gd name="connsiteX71" fmla="*/ 10234 w 17588"/>
                      <a:gd name="connsiteY71" fmla="*/ 15349 h 17907"/>
                      <a:gd name="connsiteX72" fmla="*/ 10234 w 17588"/>
                      <a:gd name="connsiteY72" fmla="*/ 16629 h 17907"/>
                      <a:gd name="connsiteX73" fmla="*/ 10234 w 17588"/>
                      <a:gd name="connsiteY73" fmla="*/ 17908 h 17907"/>
                      <a:gd name="connsiteX74" fmla="*/ 10234 w 17588"/>
                      <a:gd name="connsiteY74" fmla="*/ 17908 h 17907"/>
                      <a:gd name="connsiteX75" fmla="*/ 10234 w 17588"/>
                      <a:gd name="connsiteY75" fmla="*/ 16629 h 17907"/>
                      <a:gd name="connsiteX76" fmla="*/ 10234 w 17588"/>
                      <a:gd name="connsiteY76" fmla="*/ 15349 h 17907"/>
                      <a:gd name="connsiteX77" fmla="*/ 11512 w 17588"/>
                      <a:gd name="connsiteY77" fmla="*/ 15349 h 17907"/>
                      <a:gd name="connsiteX78" fmla="*/ 11512 w 17588"/>
                      <a:gd name="connsiteY78" fmla="*/ 15349 h 17907"/>
                      <a:gd name="connsiteX79" fmla="*/ 12791 w 17588"/>
                      <a:gd name="connsiteY79" fmla="*/ 15349 h 17907"/>
                      <a:gd name="connsiteX80" fmla="*/ 12791 w 17588"/>
                      <a:gd name="connsiteY80" fmla="*/ 15349 h 17907"/>
                      <a:gd name="connsiteX81" fmla="*/ 12791 w 17588"/>
                      <a:gd name="connsiteY81" fmla="*/ 14070 h 17907"/>
                      <a:gd name="connsiteX82" fmla="*/ 12791 w 17588"/>
                      <a:gd name="connsiteY82" fmla="*/ 14070 h 17907"/>
                      <a:gd name="connsiteX83" fmla="*/ 12791 w 17588"/>
                      <a:gd name="connsiteY83" fmla="*/ 14070 h 17907"/>
                      <a:gd name="connsiteX84" fmla="*/ 12791 w 17588"/>
                      <a:gd name="connsiteY84" fmla="*/ 14070 h 17907"/>
                      <a:gd name="connsiteX85" fmla="*/ 14071 w 17588"/>
                      <a:gd name="connsiteY85" fmla="*/ 14070 h 17907"/>
                      <a:gd name="connsiteX86" fmla="*/ 14071 w 17588"/>
                      <a:gd name="connsiteY86" fmla="*/ 14070 h 17907"/>
                      <a:gd name="connsiteX87" fmla="*/ 14071 w 17588"/>
                      <a:gd name="connsiteY87" fmla="*/ 12791 h 17907"/>
                      <a:gd name="connsiteX88" fmla="*/ 14071 w 17588"/>
                      <a:gd name="connsiteY88" fmla="*/ 12791 h 17907"/>
                      <a:gd name="connsiteX89" fmla="*/ 14071 w 17588"/>
                      <a:gd name="connsiteY89" fmla="*/ 12791 h 17907"/>
                      <a:gd name="connsiteX90" fmla="*/ 14071 w 17588"/>
                      <a:gd name="connsiteY90" fmla="*/ 12791 h 17907"/>
                      <a:gd name="connsiteX91" fmla="*/ 15350 w 17588"/>
                      <a:gd name="connsiteY91" fmla="*/ 12791 h 17907"/>
                      <a:gd name="connsiteX92" fmla="*/ 15350 w 17588"/>
                      <a:gd name="connsiteY92" fmla="*/ 12791 h 17907"/>
                      <a:gd name="connsiteX93" fmla="*/ 16629 w 17588"/>
                      <a:gd name="connsiteY93" fmla="*/ 8954 h 17907"/>
                      <a:gd name="connsiteX94" fmla="*/ 16629 w 17588"/>
                      <a:gd name="connsiteY94" fmla="*/ 8954 h 17907"/>
                      <a:gd name="connsiteX95" fmla="*/ 16629 w 17588"/>
                      <a:gd name="connsiteY95" fmla="*/ 8954 h 17907"/>
                      <a:gd name="connsiteX96" fmla="*/ 16629 w 17588"/>
                      <a:gd name="connsiteY96" fmla="*/ 8954 h 17907"/>
                      <a:gd name="connsiteX97" fmla="*/ 10234 w 17588"/>
                      <a:gd name="connsiteY97" fmla="*/ 8954 h 17907"/>
                      <a:gd name="connsiteX98" fmla="*/ 10234 w 17588"/>
                      <a:gd name="connsiteY98" fmla="*/ 8954 h 17907"/>
                      <a:gd name="connsiteX99" fmla="*/ 10234 w 17588"/>
                      <a:gd name="connsiteY99" fmla="*/ 8954 h 17907"/>
                      <a:gd name="connsiteX100" fmla="*/ 10234 w 17588"/>
                      <a:gd name="connsiteY100" fmla="*/ 8954 h 17907"/>
                      <a:gd name="connsiteX101" fmla="*/ 10234 w 17588"/>
                      <a:gd name="connsiteY101" fmla="*/ 8954 h 1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7588" h="17907">
                        <a:moveTo>
                          <a:pt x="16629" y="8954"/>
                        </a:moveTo>
                        <a:cubicBezTo>
                          <a:pt x="17908" y="8954"/>
                          <a:pt x="17908" y="8954"/>
                          <a:pt x="16629" y="8954"/>
                        </a:cubicBezTo>
                        <a:lnTo>
                          <a:pt x="16629" y="8954"/>
                        </a:lnTo>
                        <a:cubicBezTo>
                          <a:pt x="17908" y="7675"/>
                          <a:pt x="16629" y="7675"/>
                          <a:pt x="16629" y="7675"/>
                        </a:cubicBezTo>
                        <a:lnTo>
                          <a:pt x="16629" y="7675"/>
                        </a:lnTo>
                        <a:cubicBezTo>
                          <a:pt x="16629" y="7675"/>
                          <a:pt x="16629" y="7675"/>
                          <a:pt x="16629" y="6396"/>
                        </a:cubicBezTo>
                        <a:lnTo>
                          <a:pt x="16629" y="6396"/>
                        </a:lnTo>
                        <a:cubicBezTo>
                          <a:pt x="16629" y="6396"/>
                          <a:pt x="16629" y="6396"/>
                          <a:pt x="16629" y="5116"/>
                        </a:cubicBezTo>
                        <a:lnTo>
                          <a:pt x="16629" y="5116"/>
                        </a:lnTo>
                        <a:cubicBezTo>
                          <a:pt x="16629" y="5116"/>
                          <a:pt x="16629" y="5116"/>
                          <a:pt x="15350" y="5116"/>
                        </a:cubicBezTo>
                        <a:lnTo>
                          <a:pt x="15350" y="5116"/>
                        </a:lnTo>
                        <a:cubicBezTo>
                          <a:pt x="15350" y="5116"/>
                          <a:pt x="15350" y="5116"/>
                          <a:pt x="15350" y="3837"/>
                        </a:cubicBezTo>
                        <a:lnTo>
                          <a:pt x="15350" y="3837"/>
                        </a:lnTo>
                        <a:cubicBezTo>
                          <a:pt x="15350" y="3837"/>
                          <a:pt x="15350" y="2558"/>
                          <a:pt x="15350" y="2558"/>
                        </a:cubicBezTo>
                        <a:lnTo>
                          <a:pt x="15350" y="2558"/>
                        </a:lnTo>
                        <a:cubicBezTo>
                          <a:pt x="15350" y="2558"/>
                          <a:pt x="14071" y="2558"/>
                          <a:pt x="14071" y="2558"/>
                        </a:cubicBezTo>
                        <a:lnTo>
                          <a:pt x="14071" y="2558"/>
                        </a:lnTo>
                        <a:cubicBezTo>
                          <a:pt x="14071" y="2558"/>
                          <a:pt x="14071" y="2558"/>
                          <a:pt x="12791" y="2558"/>
                        </a:cubicBezTo>
                        <a:lnTo>
                          <a:pt x="12791" y="2558"/>
                        </a:lnTo>
                        <a:cubicBezTo>
                          <a:pt x="12791" y="2558"/>
                          <a:pt x="12791" y="1279"/>
                          <a:pt x="12791" y="1279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1279"/>
                          <a:pt x="11512" y="1279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1512" y="2558"/>
                          <a:pt x="10234" y="2558"/>
                        </a:cubicBezTo>
                        <a:lnTo>
                          <a:pt x="10234" y="1279"/>
                        </a:lnTo>
                        <a:cubicBezTo>
                          <a:pt x="10234" y="1279"/>
                          <a:pt x="10234" y="0"/>
                          <a:pt x="8954" y="0"/>
                        </a:cubicBezTo>
                        <a:lnTo>
                          <a:pt x="8954" y="0"/>
                        </a:lnTo>
                        <a:cubicBezTo>
                          <a:pt x="8954" y="0"/>
                          <a:pt x="8954" y="0"/>
                          <a:pt x="8954" y="1279"/>
                        </a:cubicBezTo>
                        <a:lnTo>
                          <a:pt x="8954" y="2558"/>
                        </a:lnTo>
                        <a:cubicBezTo>
                          <a:pt x="8954" y="2558"/>
                          <a:pt x="8954" y="2558"/>
                          <a:pt x="7675" y="2558"/>
                        </a:cubicBezTo>
                        <a:lnTo>
                          <a:pt x="7675" y="1279"/>
                        </a:lnTo>
                        <a:cubicBezTo>
                          <a:pt x="7675" y="1279"/>
                          <a:pt x="7675" y="1279"/>
                          <a:pt x="6396" y="1279"/>
                        </a:cubicBezTo>
                        <a:lnTo>
                          <a:pt x="6396" y="1279"/>
                        </a:lnTo>
                        <a:cubicBezTo>
                          <a:pt x="6396" y="1279"/>
                          <a:pt x="6396" y="1279"/>
                          <a:pt x="6396" y="2558"/>
                        </a:cubicBezTo>
                        <a:lnTo>
                          <a:pt x="6396" y="2558"/>
                        </a:lnTo>
                        <a:cubicBezTo>
                          <a:pt x="6396" y="2558"/>
                          <a:pt x="6396" y="2558"/>
                          <a:pt x="6396" y="2558"/>
                        </a:cubicBezTo>
                        <a:lnTo>
                          <a:pt x="6396" y="2558"/>
                        </a:lnTo>
                        <a:cubicBezTo>
                          <a:pt x="6396" y="2558"/>
                          <a:pt x="5117" y="2558"/>
                          <a:pt x="5117" y="2558"/>
                        </a:cubicBezTo>
                        <a:lnTo>
                          <a:pt x="5117" y="2558"/>
                        </a:lnTo>
                        <a:cubicBezTo>
                          <a:pt x="5117" y="2558"/>
                          <a:pt x="5117" y="3837"/>
                          <a:pt x="5117" y="3837"/>
                        </a:cubicBezTo>
                        <a:lnTo>
                          <a:pt x="5117" y="3837"/>
                        </a:lnTo>
                        <a:cubicBezTo>
                          <a:pt x="5117" y="3837"/>
                          <a:pt x="5117" y="3837"/>
                          <a:pt x="5117" y="3837"/>
                        </a:cubicBezTo>
                        <a:lnTo>
                          <a:pt x="3838" y="3837"/>
                        </a:lnTo>
                        <a:cubicBezTo>
                          <a:pt x="3838" y="3837"/>
                          <a:pt x="3838" y="3837"/>
                          <a:pt x="2558" y="3837"/>
                        </a:cubicBezTo>
                        <a:lnTo>
                          <a:pt x="2558" y="3837"/>
                        </a:lnTo>
                        <a:cubicBezTo>
                          <a:pt x="2558" y="3837"/>
                          <a:pt x="2558" y="5116"/>
                          <a:pt x="2558" y="5116"/>
                        </a:cubicBezTo>
                        <a:lnTo>
                          <a:pt x="2558" y="5116"/>
                        </a:lnTo>
                        <a:cubicBezTo>
                          <a:pt x="2558" y="5116"/>
                          <a:pt x="2558" y="5116"/>
                          <a:pt x="2558" y="6396"/>
                        </a:cubicBezTo>
                        <a:lnTo>
                          <a:pt x="1280" y="6396"/>
                        </a:lnTo>
                        <a:cubicBezTo>
                          <a:pt x="1280" y="6396"/>
                          <a:pt x="0" y="6396"/>
                          <a:pt x="0" y="7675"/>
                        </a:cubicBezTo>
                        <a:lnTo>
                          <a:pt x="0" y="7675"/>
                        </a:lnTo>
                        <a:cubicBezTo>
                          <a:pt x="0" y="7675"/>
                          <a:pt x="0" y="8954"/>
                          <a:pt x="1280" y="8954"/>
                        </a:cubicBezTo>
                        <a:lnTo>
                          <a:pt x="2558" y="8954"/>
                        </a:lnTo>
                        <a:cubicBezTo>
                          <a:pt x="2558" y="8954"/>
                          <a:pt x="2558" y="8954"/>
                          <a:pt x="2558" y="10233"/>
                        </a:cubicBezTo>
                        <a:lnTo>
                          <a:pt x="2558" y="10233"/>
                        </a:lnTo>
                        <a:cubicBezTo>
                          <a:pt x="2558" y="10233"/>
                          <a:pt x="2558" y="10233"/>
                          <a:pt x="2558" y="11512"/>
                        </a:cubicBezTo>
                        <a:lnTo>
                          <a:pt x="2558" y="11512"/>
                        </a:lnTo>
                        <a:cubicBezTo>
                          <a:pt x="2558" y="11512"/>
                          <a:pt x="2558" y="11512"/>
                          <a:pt x="3838" y="11512"/>
                        </a:cubicBezTo>
                        <a:lnTo>
                          <a:pt x="5117" y="11512"/>
                        </a:lnTo>
                        <a:cubicBezTo>
                          <a:pt x="5117" y="11512"/>
                          <a:pt x="5117" y="11512"/>
                          <a:pt x="5117" y="12791"/>
                        </a:cubicBezTo>
                        <a:lnTo>
                          <a:pt x="5117" y="12791"/>
                        </a:lnTo>
                        <a:cubicBezTo>
                          <a:pt x="5117" y="12791"/>
                          <a:pt x="5117" y="14070"/>
                          <a:pt x="5117" y="14070"/>
                        </a:cubicBezTo>
                        <a:lnTo>
                          <a:pt x="5117" y="14070"/>
                        </a:lnTo>
                        <a:cubicBezTo>
                          <a:pt x="5117" y="14070"/>
                          <a:pt x="6396" y="14070"/>
                          <a:pt x="6396" y="14070"/>
                        </a:cubicBezTo>
                        <a:lnTo>
                          <a:pt x="6396" y="14070"/>
                        </a:lnTo>
                        <a:cubicBezTo>
                          <a:pt x="6396" y="14070"/>
                          <a:pt x="6396" y="14070"/>
                          <a:pt x="7675" y="14070"/>
                        </a:cubicBezTo>
                        <a:lnTo>
                          <a:pt x="7675" y="14070"/>
                        </a:lnTo>
                        <a:cubicBezTo>
                          <a:pt x="7675" y="14070"/>
                          <a:pt x="7675" y="15349"/>
                          <a:pt x="7675" y="15349"/>
                        </a:cubicBezTo>
                        <a:lnTo>
                          <a:pt x="7675" y="15349"/>
                        </a:lnTo>
                        <a:cubicBezTo>
                          <a:pt x="7675" y="15349"/>
                          <a:pt x="8954" y="15349"/>
                          <a:pt x="8954" y="15349"/>
                        </a:cubicBezTo>
                        <a:lnTo>
                          <a:pt x="8954" y="15349"/>
                        </a:lnTo>
                        <a:cubicBezTo>
                          <a:pt x="8954" y="15349"/>
                          <a:pt x="8954" y="15349"/>
                          <a:pt x="10234" y="15349"/>
                        </a:cubicBezTo>
                        <a:lnTo>
                          <a:pt x="10234" y="16629"/>
                        </a:lnTo>
                        <a:cubicBezTo>
                          <a:pt x="10234" y="16629"/>
                          <a:pt x="10234" y="17908"/>
                          <a:pt x="10234" y="17908"/>
                        </a:cubicBezTo>
                        <a:lnTo>
                          <a:pt x="10234" y="17908"/>
                        </a:lnTo>
                        <a:cubicBezTo>
                          <a:pt x="10234" y="17908"/>
                          <a:pt x="10234" y="17908"/>
                          <a:pt x="10234" y="16629"/>
                        </a:cubicBezTo>
                        <a:lnTo>
                          <a:pt x="10234" y="15349"/>
                        </a:lnTo>
                        <a:cubicBezTo>
                          <a:pt x="10234" y="15349"/>
                          <a:pt x="11512" y="15349"/>
                          <a:pt x="11512" y="15349"/>
                        </a:cubicBezTo>
                        <a:lnTo>
                          <a:pt x="11512" y="15349"/>
                        </a:lnTo>
                        <a:cubicBezTo>
                          <a:pt x="11512" y="15349"/>
                          <a:pt x="12791" y="15349"/>
                          <a:pt x="12791" y="15349"/>
                        </a:cubicBezTo>
                        <a:lnTo>
                          <a:pt x="12791" y="15349"/>
                        </a:lnTo>
                        <a:cubicBezTo>
                          <a:pt x="12791" y="15349"/>
                          <a:pt x="12791" y="15349"/>
                          <a:pt x="12791" y="14070"/>
                        </a:cubicBezTo>
                        <a:lnTo>
                          <a:pt x="12791" y="14070"/>
                        </a:lnTo>
                        <a:cubicBezTo>
                          <a:pt x="12791" y="14070"/>
                          <a:pt x="12791" y="14070"/>
                          <a:pt x="12791" y="14070"/>
                        </a:cubicBezTo>
                        <a:lnTo>
                          <a:pt x="12791" y="14070"/>
                        </a:lnTo>
                        <a:cubicBezTo>
                          <a:pt x="12791" y="14070"/>
                          <a:pt x="14071" y="14070"/>
                          <a:pt x="14071" y="14070"/>
                        </a:cubicBezTo>
                        <a:lnTo>
                          <a:pt x="14071" y="14070"/>
                        </a:lnTo>
                        <a:cubicBezTo>
                          <a:pt x="14071" y="14070"/>
                          <a:pt x="14071" y="12791"/>
                          <a:pt x="14071" y="12791"/>
                        </a:cubicBezTo>
                        <a:lnTo>
                          <a:pt x="14071" y="12791"/>
                        </a:lnTo>
                        <a:cubicBezTo>
                          <a:pt x="14071" y="12791"/>
                          <a:pt x="14071" y="12791"/>
                          <a:pt x="14071" y="12791"/>
                        </a:cubicBezTo>
                        <a:lnTo>
                          <a:pt x="14071" y="12791"/>
                        </a:lnTo>
                        <a:cubicBezTo>
                          <a:pt x="14071" y="12791"/>
                          <a:pt x="14071" y="12791"/>
                          <a:pt x="15350" y="12791"/>
                        </a:cubicBezTo>
                        <a:lnTo>
                          <a:pt x="15350" y="12791"/>
                        </a:lnTo>
                        <a:cubicBezTo>
                          <a:pt x="16629" y="10233"/>
                          <a:pt x="16629" y="10233"/>
                          <a:pt x="16629" y="8954"/>
                        </a:cubicBezTo>
                        <a:lnTo>
                          <a:pt x="16629" y="8954"/>
                        </a:lnTo>
                        <a:cubicBezTo>
                          <a:pt x="16629" y="8954"/>
                          <a:pt x="16629" y="8954"/>
                          <a:pt x="16629" y="8954"/>
                        </a:cubicBezTo>
                        <a:lnTo>
                          <a:pt x="16629" y="8954"/>
                        </a:lnTo>
                        <a:close/>
                        <a:moveTo>
                          <a:pt x="10234" y="8954"/>
                        </a:moveTo>
                        <a:cubicBezTo>
                          <a:pt x="10234" y="8954"/>
                          <a:pt x="8954" y="7675"/>
                          <a:pt x="10234" y="8954"/>
                        </a:cubicBezTo>
                        <a:cubicBezTo>
                          <a:pt x="8954" y="7675"/>
                          <a:pt x="10234" y="7675"/>
                          <a:pt x="10234" y="8954"/>
                        </a:cubicBezTo>
                        <a:cubicBezTo>
                          <a:pt x="10234" y="7675"/>
                          <a:pt x="10234" y="7675"/>
                          <a:pt x="10234" y="8954"/>
                        </a:cubicBezTo>
                        <a:cubicBezTo>
                          <a:pt x="10234" y="7675"/>
                          <a:pt x="10234" y="8954"/>
                          <a:pt x="10234" y="895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867D0BE5-F24A-486A-8295-BE7A7B059027}"/>
                      </a:ext>
                    </a:extLst>
                  </p:cNvPr>
                  <p:cNvSpPr/>
                  <p:nvPr/>
                </p:nvSpPr>
                <p:spPr>
                  <a:xfrm>
                    <a:off x="6938935" y="2779210"/>
                    <a:ext cx="17587" cy="19186"/>
                  </a:xfrm>
                  <a:custGeom>
                    <a:avLst/>
                    <a:gdLst>
                      <a:gd name="connsiteX0" fmla="*/ 16628 w 17587"/>
                      <a:gd name="connsiteY0" fmla="*/ 11512 h 19186"/>
                      <a:gd name="connsiteX1" fmla="*/ 16628 w 17587"/>
                      <a:gd name="connsiteY1" fmla="*/ 11512 h 19186"/>
                      <a:gd name="connsiteX2" fmla="*/ 16628 w 17587"/>
                      <a:gd name="connsiteY2" fmla="*/ 11512 h 19186"/>
                      <a:gd name="connsiteX3" fmla="*/ 16628 w 17587"/>
                      <a:gd name="connsiteY3" fmla="*/ 10233 h 19186"/>
                      <a:gd name="connsiteX4" fmla="*/ 15349 w 17587"/>
                      <a:gd name="connsiteY4" fmla="*/ 10233 h 19186"/>
                      <a:gd name="connsiteX5" fmla="*/ 15349 w 17587"/>
                      <a:gd name="connsiteY5" fmla="*/ 8954 h 19186"/>
                      <a:gd name="connsiteX6" fmla="*/ 15349 w 17587"/>
                      <a:gd name="connsiteY6" fmla="*/ 8954 h 19186"/>
                      <a:gd name="connsiteX7" fmla="*/ 15349 w 17587"/>
                      <a:gd name="connsiteY7" fmla="*/ 7675 h 19186"/>
                      <a:gd name="connsiteX8" fmla="*/ 15349 w 17587"/>
                      <a:gd name="connsiteY8" fmla="*/ 7675 h 19186"/>
                      <a:gd name="connsiteX9" fmla="*/ 14070 w 17587"/>
                      <a:gd name="connsiteY9" fmla="*/ 7675 h 19186"/>
                      <a:gd name="connsiteX10" fmla="*/ 14070 w 17587"/>
                      <a:gd name="connsiteY10" fmla="*/ 7675 h 19186"/>
                      <a:gd name="connsiteX11" fmla="*/ 14070 w 17587"/>
                      <a:gd name="connsiteY11" fmla="*/ 6396 h 19186"/>
                      <a:gd name="connsiteX12" fmla="*/ 14070 w 17587"/>
                      <a:gd name="connsiteY12" fmla="*/ 6396 h 19186"/>
                      <a:gd name="connsiteX13" fmla="*/ 14070 w 17587"/>
                      <a:gd name="connsiteY13" fmla="*/ 5117 h 19186"/>
                      <a:gd name="connsiteX14" fmla="*/ 14070 w 17587"/>
                      <a:gd name="connsiteY14" fmla="*/ 5117 h 19186"/>
                      <a:gd name="connsiteX15" fmla="*/ 12791 w 17587"/>
                      <a:gd name="connsiteY15" fmla="*/ 5117 h 19186"/>
                      <a:gd name="connsiteX16" fmla="*/ 12791 w 17587"/>
                      <a:gd name="connsiteY16" fmla="*/ 5117 h 19186"/>
                      <a:gd name="connsiteX17" fmla="*/ 11512 w 17587"/>
                      <a:gd name="connsiteY17" fmla="*/ 5117 h 19186"/>
                      <a:gd name="connsiteX18" fmla="*/ 11512 w 17587"/>
                      <a:gd name="connsiteY18" fmla="*/ 3837 h 19186"/>
                      <a:gd name="connsiteX19" fmla="*/ 11512 w 17587"/>
                      <a:gd name="connsiteY19" fmla="*/ 2558 h 19186"/>
                      <a:gd name="connsiteX20" fmla="*/ 11512 w 17587"/>
                      <a:gd name="connsiteY20" fmla="*/ 2558 h 19186"/>
                      <a:gd name="connsiteX21" fmla="*/ 10233 w 17587"/>
                      <a:gd name="connsiteY21" fmla="*/ 2558 h 19186"/>
                      <a:gd name="connsiteX22" fmla="*/ 10233 w 17587"/>
                      <a:gd name="connsiteY22" fmla="*/ 2558 h 19186"/>
                      <a:gd name="connsiteX23" fmla="*/ 8953 w 17587"/>
                      <a:gd name="connsiteY23" fmla="*/ 2558 h 19186"/>
                      <a:gd name="connsiteX24" fmla="*/ 8953 w 17587"/>
                      <a:gd name="connsiteY24" fmla="*/ 1279 h 19186"/>
                      <a:gd name="connsiteX25" fmla="*/ 7674 w 17587"/>
                      <a:gd name="connsiteY25" fmla="*/ 0 h 19186"/>
                      <a:gd name="connsiteX26" fmla="*/ 7674 w 17587"/>
                      <a:gd name="connsiteY26" fmla="*/ 0 h 19186"/>
                      <a:gd name="connsiteX27" fmla="*/ 7674 w 17587"/>
                      <a:gd name="connsiteY27" fmla="*/ 1279 h 19186"/>
                      <a:gd name="connsiteX28" fmla="*/ 7674 w 17587"/>
                      <a:gd name="connsiteY28" fmla="*/ 2558 h 19186"/>
                      <a:gd name="connsiteX29" fmla="*/ 6396 w 17587"/>
                      <a:gd name="connsiteY29" fmla="*/ 2558 h 19186"/>
                      <a:gd name="connsiteX30" fmla="*/ 6396 w 17587"/>
                      <a:gd name="connsiteY30" fmla="*/ 2558 h 19186"/>
                      <a:gd name="connsiteX31" fmla="*/ 5116 w 17587"/>
                      <a:gd name="connsiteY31" fmla="*/ 2558 h 19186"/>
                      <a:gd name="connsiteX32" fmla="*/ 5116 w 17587"/>
                      <a:gd name="connsiteY32" fmla="*/ 2558 h 19186"/>
                      <a:gd name="connsiteX33" fmla="*/ 5116 w 17587"/>
                      <a:gd name="connsiteY33" fmla="*/ 3837 h 19186"/>
                      <a:gd name="connsiteX34" fmla="*/ 5116 w 17587"/>
                      <a:gd name="connsiteY34" fmla="*/ 5117 h 19186"/>
                      <a:gd name="connsiteX35" fmla="*/ 3837 w 17587"/>
                      <a:gd name="connsiteY35" fmla="*/ 5117 h 19186"/>
                      <a:gd name="connsiteX36" fmla="*/ 3837 w 17587"/>
                      <a:gd name="connsiteY36" fmla="*/ 5117 h 19186"/>
                      <a:gd name="connsiteX37" fmla="*/ 2558 w 17587"/>
                      <a:gd name="connsiteY37" fmla="*/ 5117 h 19186"/>
                      <a:gd name="connsiteX38" fmla="*/ 2558 w 17587"/>
                      <a:gd name="connsiteY38" fmla="*/ 5117 h 19186"/>
                      <a:gd name="connsiteX39" fmla="*/ 2558 w 17587"/>
                      <a:gd name="connsiteY39" fmla="*/ 6396 h 19186"/>
                      <a:gd name="connsiteX40" fmla="*/ 2558 w 17587"/>
                      <a:gd name="connsiteY40" fmla="*/ 6396 h 19186"/>
                      <a:gd name="connsiteX41" fmla="*/ 2558 w 17587"/>
                      <a:gd name="connsiteY41" fmla="*/ 7675 h 19186"/>
                      <a:gd name="connsiteX42" fmla="*/ 1279 w 17587"/>
                      <a:gd name="connsiteY42" fmla="*/ 7675 h 19186"/>
                      <a:gd name="connsiteX43" fmla="*/ 0 w 17587"/>
                      <a:gd name="connsiteY43" fmla="*/ 7675 h 19186"/>
                      <a:gd name="connsiteX44" fmla="*/ 0 w 17587"/>
                      <a:gd name="connsiteY44" fmla="*/ 7675 h 19186"/>
                      <a:gd name="connsiteX45" fmla="*/ 0 w 17587"/>
                      <a:gd name="connsiteY45" fmla="*/ 8954 h 19186"/>
                      <a:gd name="connsiteX46" fmla="*/ 1279 w 17587"/>
                      <a:gd name="connsiteY46" fmla="*/ 8954 h 19186"/>
                      <a:gd name="connsiteX47" fmla="*/ 1279 w 17587"/>
                      <a:gd name="connsiteY47" fmla="*/ 10233 h 19186"/>
                      <a:gd name="connsiteX48" fmla="*/ 1279 w 17587"/>
                      <a:gd name="connsiteY48" fmla="*/ 10233 h 19186"/>
                      <a:gd name="connsiteX49" fmla="*/ 1279 w 17587"/>
                      <a:gd name="connsiteY49" fmla="*/ 11512 h 19186"/>
                      <a:gd name="connsiteX50" fmla="*/ 1279 w 17587"/>
                      <a:gd name="connsiteY50" fmla="*/ 11512 h 19186"/>
                      <a:gd name="connsiteX51" fmla="*/ 1279 w 17587"/>
                      <a:gd name="connsiteY51" fmla="*/ 11512 h 19186"/>
                      <a:gd name="connsiteX52" fmla="*/ 1279 w 17587"/>
                      <a:gd name="connsiteY52" fmla="*/ 11512 h 19186"/>
                      <a:gd name="connsiteX53" fmla="*/ 1279 w 17587"/>
                      <a:gd name="connsiteY53" fmla="*/ 12791 h 19186"/>
                      <a:gd name="connsiteX54" fmla="*/ 1279 w 17587"/>
                      <a:gd name="connsiteY54" fmla="*/ 12791 h 19186"/>
                      <a:gd name="connsiteX55" fmla="*/ 1279 w 17587"/>
                      <a:gd name="connsiteY55" fmla="*/ 14070 h 19186"/>
                      <a:gd name="connsiteX56" fmla="*/ 1279 w 17587"/>
                      <a:gd name="connsiteY56" fmla="*/ 14070 h 19186"/>
                      <a:gd name="connsiteX57" fmla="*/ 2558 w 17587"/>
                      <a:gd name="connsiteY57" fmla="*/ 14070 h 19186"/>
                      <a:gd name="connsiteX58" fmla="*/ 3837 w 17587"/>
                      <a:gd name="connsiteY58" fmla="*/ 14070 h 19186"/>
                      <a:gd name="connsiteX59" fmla="*/ 3837 w 17587"/>
                      <a:gd name="connsiteY59" fmla="*/ 15349 h 19186"/>
                      <a:gd name="connsiteX60" fmla="*/ 3837 w 17587"/>
                      <a:gd name="connsiteY60" fmla="*/ 15349 h 19186"/>
                      <a:gd name="connsiteX61" fmla="*/ 3837 w 17587"/>
                      <a:gd name="connsiteY61" fmla="*/ 16629 h 19186"/>
                      <a:gd name="connsiteX62" fmla="*/ 3837 w 17587"/>
                      <a:gd name="connsiteY62" fmla="*/ 16629 h 19186"/>
                      <a:gd name="connsiteX63" fmla="*/ 5116 w 17587"/>
                      <a:gd name="connsiteY63" fmla="*/ 16629 h 19186"/>
                      <a:gd name="connsiteX64" fmla="*/ 5116 w 17587"/>
                      <a:gd name="connsiteY64" fmla="*/ 16629 h 19186"/>
                      <a:gd name="connsiteX65" fmla="*/ 5116 w 17587"/>
                      <a:gd name="connsiteY65" fmla="*/ 16629 h 19186"/>
                      <a:gd name="connsiteX66" fmla="*/ 5116 w 17587"/>
                      <a:gd name="connsiteY66" fmla="*/ 16629 h 19186"/>
                      <a:gd name="connsiteX67" fmla="*/ 5116 w 17587"/>
                      <a:gd name="connsiteY67" fmla="*/ 17908 h 19186"/>
                      <a:gd name="connsiteX68" fmla="*/ 5116 w 17587"/>
                      <a:gd name="connsiteY68" fmla="*/ 17908 h 19186"/>
                      <a:gd name="connsiteX69" fmla="*/ 6396 w 17587"/>
                      <a:gd name="connsiteY69" fmla="*/ 17908 h 19186"/>
                      <a:gd name="connsiteX70" fmla="*/ 6396 w 17587"/>
                      <a:gd name="connsiteY70" fmla="*/ 17908 h 19186"/>
                      <a:gd name="connsiteX71" fmla="*/ 7674 w 17587"/>
                      <a:gd name="connsiteY71" fmla="*/ 17908 h 19186"/>
                      <a:gd name="connsiteX72" fmla="*/ 7674 w 17587"/>
                      <a:gd name="connsiteY72" fmla="*/ 17908 h 19186"/>
                      <a:gd name="connsiteX73" fmla="*/ 8953 w 17587"/>
                      <a:gd name="connsiteY73" fmla="*/ 19187 h 19186"/>
                      <a:gd name="connsiteX74" fmla="*/ 8953 w 17587"/>
                      <a:gd name="connsiteY74" fmla="*/ 19187 h 19186"/>
                      <a:gd name="connsiteX75" fmla="*/ 10233 w 17587"/>
                      <a:gd name="connsiteY75" fmla="*/ 17908 h 19186"/>
                      <a:gd name="connsiteX76" fmla="*/ 10233 w 17587"/>
                      <a:gd name="connsiteY76" fmla="*/ 17908 h 19186"/>
                      <a:gd name="connsiteX77" fmla="*/ 11512 w 17587"/>
                      <a:gd name="connsiteY77" fmla="*/ 17908 h 19186"/>
                      <a:gd name="connsiteX78" fmla="*/ 11512 w 17587"/>
                      <a:gd name="connsiteY78" fmla="*/ 19187 h 19186"/>
                      <a:gd name="connsiteX79" fmla="*/ 12791 w 17587"/>
                      <a:gd name="connsiteY79" fmla="*/ 19187 h 19186"/>
                      <a:gd name="connsiteX80" fmla="*/ 12791 w 17587"/>
                      <a:gd name="connsiteY80" fmla="*/ 19187 h 19186"/>
                      <a:gd name="connsiteX81" fmla="*/ 12791 w 17587"/>
                      <a:gd name="connsiteY81" fmla="*/ 17908 h 19186"/>
                      <a:gd name="connsiteX82" fmla="*/ 12791 w 17587"/>
                      <a:gd name="connsiteY82" fmla="*/ 17908 h 19186"/>
                      <a:gd name="connsiteX83" fmla="*/ 14070 w 17587"/>
                      <a:gd name="connsiteY83" fmla="*/ 17908 h 19186"/>
                      <a:gd name="connsiteX84" fmla="*/ 14070 w 17587"/>
                      <a:gd name="connsiteY84" fmla="*/ 17908 h 19186"/>
                      <a:gd name="connsiteX85" fmla="*/ 15349 w 17587"/>
                      <a:gd name="connsiteY85" fmla="*/ 17908 h 19186"/>
                      <a:gd name="connsiteX86" fmla="*/ 15349 w 17587"/>
                      <a:gd name="connsiteY86" fmla="*/ 17908 h 19186"/>
                      <a:gd name="connsiteX87" fmla="*/ 15349 w 17587"/>
                      <a:gd name="connsiteY87" fmla="*/ 16629 h 19186"/>
                      <a:gd name="connsiteX88" fmla="*/ 15349 w 17587"/>
                      <a:gd name="connsiteY88" fmla="*/ 16629 h 19186"/>
                      <a:gd name="connsiteX89" fmla="*/ 15349 w 17587"/>
                      <a:gd name="connsiteY89" fmla="*/ 15349 h 19186"/>
                      <a:gd name="connsiteX90" fmla="*/ 15349 w 17587"/>
                      <a:gd name="connsiteY90" fmla="*/ 15349 h 19186"/>
                      <a:gd name="connsiteX91" fmla="*/ 16628 w 17587"/>
                      <a:gd name="connsiteY91" fmla="*/ 15349 h 19186"/>
                      <a:gd name="connsiteX92" fmla="*/ 16628 w 17587"/>
                      <a:gd name="connsiteY92" fmla="*/ 15349 h 19186"/>
                      <a:gd name="connsiteX93" fmla="*/ 16628 w 17587"/>
                      <a:gd name="connsiteY93" fmla="*/ 11512 h 19186"/>
                      <a:gd name="connsiteX94" fmla="*/ 16628 w 17587"/>
                      <a:gd name="connsiteY94" fmla="*/ 11512 h 19186"/>
                      <a:gd name="connsiteX95" fmla="*/ 16628 w 17587"/>
                      <a:gd name="connsiteY95" fmla="*/ 11512 h 19186"/>
                      <a:gd name="connsiteX96" fmla="*/ 16628 w 17587"/>
                      <a:gd name="connsiteY96" fmla="*/ 11512 h 19186"/>
                      <a:gd name="connsiteX97" fmla="*/ 10233 w 17587"/>
                      <a:gd name="connsiteY97" fmla="*/ 11512 h 19186"/>
                      <a:gd name="connsiteX98" fmla="*/ 10233 w 17587"/>
                      <a:gd name="connsiteY98" fmla="*/ 11512 h 19186"/>
                      <a:gd name="connsiteX99" fmla="*/ 10233 w 17587"/>
                      <a:gd name="connsiteY99" fmla="*/ 11512 h 19186"/>
                      <a:gd name="connsiteX100" fmla="*/ 10233 w 17587"/>
                      <a:gd name="connsiteY100" fmla="*/ 11512 h 19186"/>
                      <a:gd name="connsiteX101" fmla="*/ 10233 w 17587"/>
                      <a:gd name="connsiteY101" fmla="*/ 11512 h 19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7587" h="19186">
                        <a:moveTo>
                          <a:pt x="16628" y="11512"/>
                        </a:moveTo>
                        <a:cubicBezTo>
                          <a:pt x="17907" y="11512"/>
                          <a:pt x="17907" y="11512"/>
                          <a:pt x="16628" y="11512"/>
                        </a:cubicBezTo>
                        <a:lnTo>
                          <a:pt x="16628" y="11512"/>
                        </a:lnTo>
                        <a:cubicBezTo>
                          <a:pt x="17907" y="10233"/>
                          <a:pt x="16628" y="10233"/>
                          <a:pt x="16628" y="10233"/>
                        </a:cubicBezTo>
                        <a:lnTo>
                          <a:pt x="15349" y="10233"/>
                        </a:lnTo>
                        <a:cubicBezTo>
                          <a:pt x="15349" y="10233"/>
                          <a:pt x="15349" y="8954"/>
                          <a:pt x="15349" y="8954"/>
                        </a:cubicBezTo>
                        <a:lnTo>
                          <a:pt x="15349" y="8954"/>
                        </a:lnTo>
                        <a:cubicBezTo>
                          <a:pt x="15349" y="8954"/>
                          <a:pt x="15349" y="8954"/>
                          <a:pt x="15349" y="7675"/>
                        </a:cubicBezTo>
                        <a:lnTo>
                          <a:pt x="15349" y="7675"/>
                        </a:lnTo>
                        <a:cubicBezTo>
                          <a:pt x="15349" y="7675"/>
                          <a:pt x="15349" y="7675"/>
                          <a:pt x="14070" y="7675"/>
                        </a:cubicBezTo>
                        <a:lnTo>
                          <a:pt x="14070" y="7675"/>
                        </a:lnTo>
                        <a:cubicBezTo>
                          <a:pt x="14070" y="7675"/>
                          <a:pt x="14070" y="7675"/>
                          <a:pt x="14070" y="6396"/>
                        </a:cubicBezTo>
                        <a:lnTo>
                          <a:pt x="14070" y="6396"/>
                        </a:lnTo>
                        <a:cubicBezTo>
                          <a:pt x="14070" y="6396"/>
                          <a:pt x="14070" y="5117"/>
                          <a:pt x="14070" y="5117"/>
                        </a:cubicBezTo>
                        <a:lnTo>
                          <a:pt x="14070" y="5117"/>
                        </a:lnTo>
                        <a:cubicBezTo>
                          <a:pt x="14070" y="5117"/>
                          <a:pt x="12791" y="5117"/>
                          <a:pt x="12791" y="5117"/>
                        </a:cubicBezTo>
                        <a:lnTo>
                          <a:pt x="12791" y="5117"/>
                        </a:lnTo>
                        <a:cubicBezTo>
                          <a:pt x="12791" y="5117"/>
                          <a:pt x="12791" y="5117"/>
                          <a:pt x="11512" y="5117"/>
                        </a:cubicBezTo>
                        <a:lnTo>
                          <a:pt x="11512" y="3837"/>
                        </a:lnTo>
                        <a:cubicBezTo>
                          <a:pt x="11512" y="3837"/>
                          <a:pt x="11512" y="2558"/>
                          <a:pt x="11512" y="2558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0233" y="2558"/>
                          <a:pt x="10233" y="2558"/>
                        </a:cubicBezTo>
                        <a:lnTo>
                          <a:pt x="10233" y="2558"/>
                        </a:lnTo>
                        <a:cubicBezTo>
                          <a:pt x="10233" y="2558"/>
                          <a:pt x="10233" y="2558"/>
                          <a:pt x="8953" y="2558"/>
                        </a:cubicBezTo>
                        <a:lnTo>
                          <a:pt x="8953" y="1279"/>
                        </a:lnTo>
                        <a:cubicBezTo>
                          <a:pt x="8953" y="1279"/>
                          <a:pt x="8953" y="0"/>
                          <a:pt x="7674" y="0"/>
                        </a:cubicBezTo>
                        <a:lnTo>
                          <a:pt x="7674" y="0"/>
                        </a:lnTo>
                        <a:cubicBezTo>
                          <a:pt x="7674" y="0"/>
                          <a:pt x="7674" y="0"/>
                          <a:pt x="7674" y="1279"/>
                        </a:cubicBezTo>
                        <a:lnTo>
                          <a:pt x="7674" y="2558"/>
                        </a:lnTo>
                        <a:cubicBezTo>
                          <a:pt x="7674" y="2558"/>
                          <a:pt x="7674" y="2558"/>
                          <a:pt x="6396" y="2558"/>
                        </a:cubicBezTo>
                        <a:lnTo>
                          <a:pt x="6396" y="2558"/>
                        </a:lnTo>
                        <a:cubicBezTo>
                          <a:pt x="6396" y="2558"/>
                          <a:pt x="6396" y="2558"/>
                          <a:pt x="5116" y="2558"/>
                        </a:cubicBezTo>
                        <a:lnTo>
                          <a:pt x="5116" y="2558"/>
                        </a:lnTo>
                        <a:cubicBezTo>
                          <a:pt x="5116" y="2558"/>
                          <a:pt x="5116" y="2558"/>
                          <a:pt x="5116" y="3837"/>
                        </a:cubicBezTo>
                        <a:lnTo>
                          <a:pt x="5116" y="5117"/>
                        </a:lnTo>
                        <a:cubicBezTo>
                          <a:pt x="5116" y="5117"/>
                          <a:pt x="5116" y="5117"/>
                          <a:pt x="3837" y="5117"/>
                        </a:cubicBezTo>
                        <a:lnTo>
                          <a:pt x="3837" y="5117"/>
                        </a:lnTo>
                        <a:cubicBezTo>
                          <a:pt x="3837" y="5117"/>
                          <a:pt x="2558" y="5117"/>
                          <a:pt x="2558" y="5117"/>
                        </a:cubicBezTo>
                        <a:lnTo>
                          <a:pt x="2558" y="5117"/>
                        </a:lnTo>
                        <a:cubicBezTo>
                          <a:pt x="2558" y="5117"/>
                          <a:pt x="2558" y="6396"/>
                          <a:pt x="2558" y="6396"/>
                        </a:cubicBezTo>
                        <a:lnTo>
                          <a:pt x="2558" y="6396"/>
                        </a:lnTo>
                        <a:cubicBezTo>
                          <a:pt x="2558" y="6396"/>
                          <a:pt x="2558" y="6396"/>
                          <a:pt x="2558" y="7675"/>
                        </a:cubicBezTo>
                        <a:lnTo>
                          <a:pt x="1279" y="7675"/>
                        </a:lnTo>
                        <a:cubicBezTo>
                          <a:pt x="1279" y="7675"/>
                          <a:pt x="0" y="7675"/>
                          <a:pt x="0" y="7675"/>
                        </a:cubicBezTo>
                        <a:lnTo>
                          <a:pt x="0" y="7675"/>
                        </a:lnTo>
                        <a:cubicBezTo>
                          <a:pt x="0" y="7675"/>
                          <a:pt x="0" y="7675"/>
                          <a:pt x="0" y="8954"/>
                        </a:cubicBezTo>
                        <a:lnTo>
                          <a:pt x="1279" y="8954"/>
                        </a:lnTo>
                        <a:cubicBezTo>
                          <a:pt x="1279" y="8954"/>
                          <a:pt x="1279" y="8954"/>
                          <a:pt x="1279" y="10233"/>
                        </a:cubicBezTo>
                        <a:lnTo>
                          <a:pt x="1279" y="10233"/>
                        </a:lnTo>
                        <a:cubicBezTo>
                          <a:pt x="1279" y="10233"/>
                          <a:pt x="1279" y="10233"/>
                          <a:pt x="1279" y="11512"/>
                        </a:cubicBezTo>
                        <a:lnTo>
                          <a:pt x="1279" y="11512"/>
                        </a:lnTo>
                        <a:cubicBezTo>
                          <a:pt x="1279" y="11512"/>
                          <a:pt x="1279" y="11512"/>
                          <a:pt x="1279" y="11512"/>
                        </a:cubicBezTo>
                        <a:lnTo>
                          <a:pt x="1279" y="11512"/>
                        </a:lnTo>
                        <a:cubicBezTo>
                          <a:pt x="1279" y="11512"/>
                          <a:pt x="1279" y="11512"/>
                          <a:pt x="1279" y="12791"/>
                        </a:cubicBezTo>
                        <a:lnTo>
                          <a:pt x="1279" y="12791"/>
                        </a:lnTo>
                        <a:cubicBezTo>
                          <a:pt x="1279" y="12791"/>
                          <a:pt x="1279" y="12791"/>
                          <a:pt x="1279" y="14070"/>
                        </a:cubicBezTo>
                        <a:lnTo>
                          <a:pt x="1279" y="14070"/>
                        </a:lnTo>
                        <a:cubicBezTo>
                          <a:pt x="1279" y="14070"/>
                          <a:pt x="1279" y="14070"/>
                          <a:pt x="2558" y="14070"/>
                        </a:cubicBezTo>
                        <a:lnTo>
                          <a:pt x="3837" y="14070"/>
                        </a:lnTo>
                        <a:cubicBezTo>
                          <a:pt x="3837" y="14070"/>
                          <a:pt x="3837" y="14070"/>
                          <a:pt x="3837" y="15349"/>
                        </a:cubicBezTo>
                        <a:lnTo>
                          <a:pt x="3837" y="15349"/>
                        </a:lnTo>
                        <a:cubicBezTo>
                          <a:pt x="3837" y="15349"/>
                          <a:pt x="3837" y="16629"/>
                          <a:pt x="3837" y="16629"/>
                        </a:cubicBezTo>
                        <a:lnTo>
                          <a:pt x="3837" y="16629"/>
                        </a:lnTo>
                        <a:cubicBezTo>
                          <a:pt x="3837" y="16629"/>
                          <a:pt x="5116" y="16629"/>
                          <a:pt x="5116" y="16629"/>
                        </a:cubicBezTo>
                        <a:lnTo>
                          <a:pt x="5116" y="16629"/>
                        </a:lnTo>
                        <a:cubicBezTo>
                          <a:pt x="5116" y="16629"/>
                          <a:pt x="5116" y="16629"/>
                          <a:pt x="5116" y="16629"/>
                        </a:cubicBezTo>
                        <a:lnTo>
                          <a:pt x="5116" y="16629"/>
                        </a:lnTo>
                        <a:cubicBezTo>
                          <a:pt x="5116" y="16629"/>
                          <a:pt x="5116" y="17908"/>
                          <a:pt x="5116" y="17908"/>
                        </a:cubicBezTo>
                        <a:lnTo>
                          <a:pt x="5116" y="17908"/>
                        </a:lnTo>
                        <a:cubicBezTo>
                          <a:pt x="5116" y="17908"/>
                          <a:pt x="6396" y="17908"/>
                          <a:pt x="6396" y="17908"/>
                        </a:cubicBezTo>
                        <a:lnTo>
                          <a:pt x="6396" y="17908"/>
                        </a:lnTo>
                        <a:cubicBezTo>
                          <a:pt x="6396" y="17908"/>
                          <a:pt x="6396" y="17908"/>
                          <a:pt x="7674" y="17908"/>
                        </a:cubicBezTo>
                        <a:lnTo>
                          <a:pt x="7674" y="17908"/>
                        </a:lnTo>
                        <a:cubicBezTo>
                          <a:pt x="7674" y="17908"/>
                          <a:pt x="7674" y="19187"/>
                          <a:pt x="8953" y="19187"/>
                        </a:cubicBezTo>
                        <a:lnTo>
                          <a:pt x="8953" y="19187"/>
                        </a:lnTo>
                        <a:cubicBezTo>
                          <a:pt x="8953" y="19187"/>
                          <a:pt x="10233" y="19187"/>
                          <a:pt x="10233" y="17908"/>
                        </a:cubicBezTo>
                        <a:lnTo>
                          <a:pt x="10233" y="17908"/>
                        </a:lnTo>
                        <a:cubicBezTo>
                          <a:pt x="10233" y="17908"/>
                          <a:pt x="11512" y="17908"/>
                          <a:pt x="11512" y="17908"/>
                        </a:cubicBezTo>
                        <a:lnTo>
                          <a:pt x="11512" y="19187"/>
                        </a:lnTo>
                        <a:cubicBezTo>
                          <a:pt x="11512" y="19187"/>
                          <a:pt x="11512" y="19187"/>
                          <a:pt x="12791" y="19187"/>
                        </a:cubicBezTo>
                        <a:lnTo>
                          <a:pt x="12791" y="19187"/>
                        </a:lnTo>
                        <a:cubicBezTo>
                          <a:pt x="12791" y="19187"/>
                          <a:pt x="12791" y="19187"/>
                          <a:pt x="12791" y="17908"/>
                        </a:cubicBezTo>
                        <a:lnTo>
                          <a:pt x="12791" y="17908"/>
                        </a:lnTo>
                        <a:cubicBezTo>
                          <a:pt x="12791" y="17908"/>
                          <a:pt x="12791" y="17908"/>
                          <a:pt x="14070" y="17908"/>
                        </a:cubicBezTo>
                        <a:lnTo>
                          <a:pt x="14070" y="17908"/>
                        </a:lnTo>
                        <a:cubicBezTo>
                          <a:pt x="14070" y="17908"/>
                          <a:pt x="15349" y="17908"/>
                          <a:pt x="15349" y="17908"/>
                        </a:cubicBezTo>
                        <a:lnTo>
                          <a:pt x="15349" y="17908"/>
                        </a:lnTo>
                        <a:cubicBezTo>
                          <a:pt x="15349" y="17908"/>
                          <a:pt x="15349" y="16629"/>
                          <a:pt x="15349" y="16629"/>
                        </a:cubicBezTo>
                        <a:lnTo>
                          <a:pt x="15349" y="16629"/>
                        </a:lnTo>
                        <a:cubicBezTo>
                          <a:pt x="15349" y="16629"/>
                          <a:pt x="15349" y="16629"/>
                          <a:pt x="15349" y="15349"/>
                        </a:cubicBezTo>
                        <a:lnTo>
                          <a:pt x="15349" y="15349"/>
                        </a:lnTo>
                        <a:cubicBezTo>
                          <a:pt x="15349" y="15349"/>
                          <a:pt x="16628" y="15349"/>
                          <a:pt x="16628" y="15349"/>
                        </a:cubicBezTo>
                        <a:lnTo>
                          <a:pt x="16628" y="15349"/>
                        </a:lnTo>
                        <a:cubicBezTo>
                          <a:pt x="17907" y="14070"/>
                          <a:pt x="16628" y="12791"/>
                          <a:pt x="16628" y="11512"/>
                        </a:cubicBezTo>
                        <a:lnTo>
                          <a:pt x="16628" y="11512"/>
                        </a:lnTo>
                        <a:cubicBezTo>
                          <a:pt x="16628" y="12791"/>
                          <a:pt x="16628" y="12791"/>
                          <a:pt x="16628" y="11512"/>
                        </a:cubicBezTo>
                        <a:lnTo>
                          <a:pt x="16628" y="11512"/>
                        </a:lnTo>
                        <a:close/>
                        <a:moveTo>
                          <a:pt x="10233" y="11512"/>
                        </a:moveTo>
                        <a:cubicBezTo>
                          <a:pt x="10233" y="11512"/>
                          <a:pt x="10233" y="11512"/>
                          <a:pt x="10233" y="11512"/>
                        </a:cubicBezTo>
                        <a:cubicBezTo>
                          <a:pt x="10233" y="11512"/>
                          <a:pt x="10233" y="10233"/>
                          <a:pt x="10233" y="11512"/>
                        </a:cubicBezTo>
                        <a:cubicBezTo>
                          <a:pt x="10233" y="10233"/>
                          <a:pt x="10233" y="11512"/>
                          <a:pt x="10233" y="11512"/>
                        </a:cubicBezTo>
                        <a:cubicBezTo>
                          <a:pt x="10233" y="11512"/>
                          <a:pt x="10233" y="11512"/>
                          <a:pt x="10233" y="1151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D59C9517-9CA8-43EA-B82F-D81CEF64AD5F}"/>
                      </a:ext>
                    </a:extLst>
                  </p:cNvPr>
                  <p:cNvSpPr/>
                  <p:nvPr/>
                </p:nvSpPr>
                <p:spPr>
                  <a:xfrm>
                    <a:off x="6910795" y="2684556"/>
                    <a:ext cx="17587" cy="15349"/>
                  </a:xfrm>
                  <a:custGeom>
                    <a:avLst/>
                    <a:gdLst>
                      <a:gd name="connsiteX0" fmla="*/ 16628 w 17587"/>
                      <a:gd name="connsiteY0" fmla="*/ 8954 h 15349"/>
                      <a:gd name="connsiteX1" fmla="*/ 16628 w 17587"/>
                      <a:gd name="connsiteY1" fmla="*/ 8954 h 15349"/>
                      <a:gd name="connsiteX2" fmla="*/ 16628 w 17587"/>
                      <a:gd name="connsiteY2" fmla="*/ 8954 h 15349"/>
                      <a:gd name="connsiteX3" fmla="*/ 16628 w 17587"/>
                      <a:gd name="connsiteY3" fmla="*/ 7675 h 15349"/>
                      <a:gd name="connsiteX4" fmla="*/ 16628 w 17587"/>
                      <a:gd name="connsiteY4" fmla="*/ 7675 h 15349"/>
                      <a:gd name="connsiteX5" fmla="*/ 16628 w 17587"/>
                      <a:gd name="connsiteY5" fmla="*/ 6396 h 15349"/>
                      <a:gd name="connsiteX6" fmla="*/ 16628 w 17587"/>
                      <a:gd name="connsiteY6" fmla="*/ 6396 h 15349"/>
                      <a:gd name="connsiteX7" fmla="*/ 16628 w 17587"/>
                      <a:gd name="connsiteY7" fmla="*/ 5116 h 15349"/>
                      <a:gd name="connsiteX8" fmla="*/ 16628 w 17587"/>
                      <a:gd name="connsiteY8" fmla="*/ 5116 h 15349"/>
                      <a:gd name="connsiteX9" fmla="*/ 15350 w 17587"/>
                      <a:gd name="connsiteY9" fmla="*/ 5116 h 15349"/>
                      <a:gd name="connsiteX10" fmla="*/ 15350 w 17587"/>
                      <a:gd name="connsiteY10" fmla="*/ 5116 h 15349"/>
                      <a:gd name="connsiteX11" fmla="*/ 15350 w 17587"/>
                      <a:gd name="connsiteY11" fmla="*/ 5116 h 15349"/>
                      <a:gd name="connsiteX12" fmla="*/ 15350 w 17587"/>
                      <a:gd name="connsiteY12" fmla="*/ 5116 h 15349"/>
                      <a:gd name="connsiteX13" fmla="*/ 15350 w 17587"/>
                      <a:gd name="connsiteY13" fmla="*/ 3837 h 15349"/>
                      <a:gd name="connsiteX14" fmla="*/ 15350 w 17587"/>
                      <a:gd name="connsiteY14" fmla="*/ 3837 h 15349"/>
                      <a:gd name="connsiteX15" fmla="*/ 14070 w 17587"/>
                      <a:gd name="connsiteY15" fmla="*/ 3837 h 15349"/>
                      <a:gd name="connsiteX16" fmla="*/ 14070 w 17587"/>
                      <a:gd name="connsiteY16" fmla="*/ 3837 h 15349"/>
                      <a:gd name="connsiteX17" fmla="*/ 12791 w 17587"/>
                      <a:gd name="connsiteY17" fmla="*/ 3837 h 15349"/>
                      <a:gd name="connsiteX18" fmla="*/ 12791 w 17587"/>
                      <a:gd name="connsiteY18" fmla="*/ 2558 h 15349"/>
                      <a:gd name="connsiteX19" fmla="*/ 12791 w 17587"/>
                      <a:gd name="connsiteY19" fmla="*/ 1279 h 15349"/>
                      <a:gd name="connsiteX20" fmla="*/ 12791 w 17587"/>
                      <a:gd name="connsiteY20" fmla="*/ 1279 h 15349"/>
                      <a:gd name="connsiteX21" fmla="*/ 11512 w 17587"/>
                      <a:gd name="connsiteY21" fmla="*/ 1279 h 15349"/>
                      <a:gd name="connsiteX22" fmla="*/ 11512 w 17587"/>
                      <a:gd name="connsiteY22" fmla="*/ 2558 h 15349"/>
                      <a:gd name="connsiteX23" fmla="*/ 10233 w 17587"/>
                      <a:gd name="connsiteY23" fmla="*/ 2558 h 15349"/>
                      <a:gd name="connsiteX24" fmla="*/ 10233 w 17587"/>
                      <a:gd name="connsiteY24" fmla="*/ 1279 h 15349"/>
                      <a:gd name="connsiteX25" fmla="*/ 8954 w 17587"/>
                      <a:gd name="connsiteY25" fmla="*/ 0 h 15349"/>
                      <a:gd name="connsiteX26" fmla="*/ 8954 w 17587"/>
                      <a:gd name="connsiteY26" fmla="*/ 0 h 15349"/>
                      <a:gd name="connsiteX27" fmla="*/ 7674 w 17587"/>
                      <a:gd name="connsiteY27" fmla="*/ 1279 h 15349"/>
                      <a:gd name="connsiteX28" fmla="*/ 7674 w 17587"/>
                      <a:gd name="connsiteY28" fmla="*/ 2558 h 15349"/>
                      <a:gd name="connsiteX29" fmla="*/ 6396 w 17587"/>
                      <a:gd name="connsiteY29" fmla="*/ 2558 h 15349"/>
                      <a:gd name="connsiteX30" fmla="*/ 6396 w 17587"/>
                      <a:gd name="connsiteY30" fmla="*/ 1279 h 15349"/>
                      <a:gd name="connsiteX31" fmla="*/ 5116 w 17587"/>
                      <a:gd name="connsiteY31" fmla="*/ 1279 h 15349"/>
                      <a:gd name="connsiteX32" fmla="*/ 5116 w 17587"/>
                      <a:gd name="connsiteY32" fmla="*/ 1279 h 15349"/>
                      <a:gd name="connsiteX33" fmla="*/ 5116 w 17587"/>
                      <a:gd name="connsiteY33" fmla="*/ 2558 h 15349"/>
                      <a:gd name="connsiteX34" fmla="*/ 5116 w 17587"/>
                      <a:gd name="connsiteY34" fmla="*/ 3837 h 15349"/>
                      <a:gd name="connsiteX35" fmla="*/ 3837 w 17587"/>
                      <a:gd name="connsiteY35" fmla="*/ 3837 h 15349"/>
                      <a:gd name="connsiteX36" fmla="*/ 3837 w 17587"/>
                      <a:gd name="connsiteY36" fmla="*/ 3837 h 15349"/>
                      <a:gd name="connsiteX37" fmla="*/ 2558 w 17587"/>
                      <a:gd name="connsiteY37" fmla="*/ 3837 h 15349"/>
                      <a:gd name="connsiteX38" fmla="*/ 2558 w 17587"/>
                      <a:gd name="connsiteY38" fmla="*/ 3837 h 15349"/>
                      <a:gd name="connsiteX39" fmla="*/ 2558 w 17587"/>
                      <a:gd name="connsiteY39" fmla="*/ 5116 h 15349"/>
                      <a:gd name="connsiteX40" fmla="*/ 2558 w 17587"/>
                      <a:gd name="connsiteY40" fmla="*/ 5116 h 15349"/>
                      <a:gd name="connsiteX41" fmla="*/ 2558 w 17587"/>
                      <a:gd name="connsiteY41" fmla="*/ 5116 h 15349"/>
                      <a:gd name="connsiteX42" fmla="*/ 1279 w 17587"/>
                      <a:gd name="connsiteY42" fmla="*/ 5116 h 15349"/>
                      <a:gd name="connsiteX43" fmla="*/ 0 w 17587"/>
                      <a:gd name="connsiteY43" fmla="*/ 5116 h 15349"/>
                      <a:gd name="connsiteX44" fmla="*/ 0 w 17587"/>
                      <a:gd name="connsiteY44" fmla="*/ 5116 h 15349"/>
                      <a:gd name="connsiteX45" fmla="*/ 0 w 17587"/>
                      <a:gd name="connsiteY45" fmla="*/ 6396 h 15349"/>
                      <a:gd name="connsiteX46" fmla="*/ 1279 w 17587"/>
                      <a:gd name="connsiteY46" fmla="*/ 6396 h 15349"/>
                      <a:gd name="connsiteX47" fmla="*/ 1279 w 17587"/>
                      <a:gd name="connsiteY47" fmla="*/ 7675 h 15349"/>
                      <a:gd name="connsiteX48" fmla="*/ 0 w 17587"/>
                      <a:gd name="connsiteY48" fmla="*/ 7675 h 15349"/>
                      <a:gd name="connsiteX49" fmla="*/ 0 w 17587"/>
                      <a:gd name="connsiteY49" fmla="*/ 7675 h 15349"/>
                      <a:gd name="connsiteX50" fmla="*/ 0 w 17587"/>
                      <a:gd name="connsiteY50" fmla="*/ 7675 h 15349"/>
                      <a:gd name="connsiteX51" fmla="*/ 0 w 17587"/>
                      <a:gd name="connsiteY51" fmla="*/ 8954 h 15349"/>
                      <a:gd name="connsiteX52" fmla="*/ 1279 w 17587"/>
                      <a:gd name="connsiteY52" fmla="*/ 8954 h 15349"/>
                      <a:gd name="connsiteX53" fmla="*/ 1279 w 17587"/>
                      <a:gd name="connsiteY53" fmla="*/ 10233 h 15349"/>
                      <a:gd name="connsiteX54" fmla="*/ 0 w 17587"/>
                      <a:gd name="connsiteY54" fmla="*/ 10233 h 15349"/>
                      <a:gd name="connsiteX55" fmla="*/ 0 w 17587"/>
                      <a:gd name="connsiteY55" fmla="*/ 11512 h 15349"/>
                      <a:gd name="connsiteX56" fmla="*/ 0 w 17587"/>
                      <a:gd name="connsiteY56" fmla="*/ 11512 h 15349"/>
                      <a:gd name="connsiteX57" fmla="*/ 1279 w 17587"/>
                      <a:gd name="connsiteY57" fmla="*/ 11512 h 15349"/>
                      <a:gd name="connsiteX58" fmla="*/ 2558 w 17587"/>
                      <a:gd name="connsiteY58" fmla="*/ 11512 h 15349"/>
                      <a:gd name="connsiteX59" fmla="*/ 2558 w 17587"/>
                      <a:gd name="connsiteY59" fmla="*/ 12791 h 15349"/>
                      <a:gd name="connsiteX60" fmla="*/ 2558 w 17587"/>
                      <a:gd name="connsiteY60" fmla="*/ 12791 h 15349"/>
                      <a:gd name="connsiteX61" fmla="*/ 2558 w 17587"/>
                      <a:gd name="connsiteY61" fmla="*/ 14070 h 15349"/>
                      <a:gd name="connsiteX62" fmla="*/ 2558 w 17587"/>
                      <a:gd name="connsiteY62" fmla="*/ 14070 h 15349"/>
                      <a:gd name="connsiteX63" fmla="*/ 3837 w 17587"/>
                      <a:gd name="connsiteY63" fmla="*/ 14070 h 15349"/>
                      <a:gd name="connsiteX64" fmla="*/ 3837 w 17587"/>
                      <a:gd name="connsiteY64" fmla="*/ 14070 h 15349"/>
                      <a:gd name="connsiteX65" fmla="*/ 5116 w 17587"/>
                      <a:gd name="connsiteY65" fmla="*/ 14070 h 15349"/>
                      <a:gd name="connsiteX66" fmla="*/ 5116 w 17587"/>
                      <a:gd name="connsiteY66" fmla="*/ 14070 h 15349"/>
                      <a:gd name="connsiteX67" fmla="*/ 5116 w 17587"/>
                      <a:gd name="connsiteY67" fmla="*/ 15349 h 15349"/>
                      <a:gd name="connsiteX68" fmla="*/ 5116 w 17587"/>
                      <a:gd name="connsiteY68" fmla="*/ 15349 h 15349"/>
                      <a:gd name="connsiteX69" fmla="*/ 6396 w 17587"/>
                      <a:gd name="connsiteY69" fmla="*/ 15349 h 15349"/>
                      <a:gd name="connsiteX70" fmla="*/ 6396 w 17587"/>
                      <a:gd name="connsiteY70" fmla="*/ 14070 h 15349"/>
                      <a:gd name="connsiteX71" fmla="*/ 7674 w 17587"/>
                      <a:gd name="connsiteY71" fmla="*/ 14070 h 15349"/>
                      <a:gd name="connsiteX72" fmla="*/ 7674 w 17587"/>
                      <a:gd name="connsiteY72" fmla="*/ 14070 h 15349"/>
                      <a:gd name="connsiteX73" fmla="*/ 8954 w 17587"/>
                      <a:gd name="connsiteY73" fmla="*/ 15349 h 15349"/>
                      <a:gd name="connsiteX74" fmla="*/ 8954 w 17587"/>
                      <a:gd name="connsiteY74" fmla="*/ 15349 h 15349"/>
                      <a:gd name="connsiteX75" fmla="*/ 10233 w 17587"/>
                      <a:gd name="connsiteY75" fmla="*/ 14070 h 15349"/>
                      <a:gd name="connsiteX76" fmla="*/ 10233 w 17587"/>
                      <a:gd name="connsiteY76" fmla="*/ 14070 h 15349"/>
                      <a:gd name="connsiteX77" fmla="*/ 11512 w 17587"/>
                      <a:gd name="connsiteY77" fmla="*/ 14070 h 15349"/>
                      <a:gd name="connsiteX78" fmla="*/ 11512 w 17587"/>
                      <a:gd name="connsiteY78" fmla="*/ 14070 h 15349"/>
                      <a:gd name="connsiteX79" fmla="*/ 12791 w 17587"/>
                      <a:gd name="connsiteY79" fmla="*/ 14070 h 15349"/>
                      <a:gd name="connsiteX80" fmla="*/ 12791 w 17587"/>
                      <a:gd name="connsiteY80" fmla="*/ 14070 h 15349"/>
                      <a:gd name="connsiteX81" fmla="*/ 12791 w 17587"/>
                      <a:gd name="connsiteY81" fmla="*/ 12791 h 15349"/>
                      <a:gd name="connsiteX82" fmla="*/ 12791 w 17587"/>
                      <a:gd name="connsiteY82" fmla="*/ 12791 h 15349"/>
                      <a:gd name="connsiteX83" fmla="*/ 14070 w 17587"/>
                      <a:gd name="connsiteY83" fmla="*/ 12791 h 15349"/>
                      <a:gd name="connsiteX84" fmla="*/ 14070 w 17587"/>
                      <a:gd name="connsiteY84" fmla="*/ 12791 h 15349"/>
                      <a:gd name="connsiteX85" fmla="*/ 15350 w 17587"/>
                      <a:gd name="connsiteY85" fmla="*/ 12791 h 15349"/>
                      <a:gd name="connsiteX86" fmla="*/ 15350 w 17587"/>
                      <a:gd name="connsiteY86" fmla="*/ 12791 h 15349"/>
                      <a:gd name="connsiteX87" fmla="*/ 15350 w 17587"/>
                      <a:gd name="connsiteY87" fmla="*/ 11512 h 15349"/>
                      <a:gd name="connsiteX88" fmla="*/ 15350 w 17587"/>
                      <a:gd name="connsiteY88" fmla="*/ 11512 h 15349"/>
                      <a:gd name="connsiteX89" fmla="*/ 15350 w 17587"/>
                      <a:gd name="connsiteY89" fmla="*/ 10233 h 15349"/>
                      <a:gd name="connsiteX90" fmla="*/ 15350 w 17587"/>
                      <a:gd name="connsiteY90" fmla="*/ 10233 h 15349"/>
                      <a:gd name="connsiteX91" fmla="*/ 16628 w 17587"/>
                      <a:gd name="connsiteY91" fmla="*/ 10233 h 15349"/>
                      <a:gd name="connsiteX92" fmla="*/ 16628 w 17587"/>
                      <a:gd name="connsiteY92" fmla="*/ 10233 h 15349"/>
                      <a:gd name="connsiteX93" fmla="*/ 16628 w 17587"/>
                      <a:gd name="connsiteY93" fmla="*/ 8954 h 15349"/>
                      <a:gd name="connsiteX94" fmla="*/ 16628 w 17587"/>
                      <a:gd name="connsiteY94" fmla="*/ 8954 h 15349"/>
                      <a:gd name="connsiteX95" fmla="*/ 16628 w 17587"/>
                      <a:gd name="connsiteY95" fmla="*/ 8954 h 15349"/>
                      <a:gd name="connsiteX96" fmla="*/ 16628 w 17587"/>
                      <a:gd name="connsiteY96" fmla="*/ 8954 h 15349"/>
                      <a:gd name="connsiteX97" fmla="*/ 10233 w 17587"/>
                      <a:gd name="connsiteY97" fmla="*/ 8954 h 15349"/>
                      <a:gd name="connsiteX98" fmla="*/ 10233 w 17587"/>
                      <a:gd name="connsiteY98" fmla="*/ 8954 h 15349"/>
                      <a:gd name="connsiteX99" fmla="*/ 10233 w 17587"/>
                      <a:gd name="connsiteY99" fmla="*/ 8954 h 15349"/>
                      <a:gd name="connsiteX100" fmla="*/ 10233 w 17587"/>
                      <a:gd name="connsiteY100" fmla="*/ 8954 h 15349"/>
                      <a:gd name="connsiteX101" fmla="*/ 10233 w 17587"/>
                      <a:gd name="connsiteY101" fmla="*/ 8954 h 15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7587" h="15349">
                        <a:moveTo>
                          <a:pt x="16628" y="8954"/>
                        </a:moveTo>
                        <a:cubicBezTo>
                          <a:pt x="17907" y="8954"/>
                          <a:pt x="17907" y="8954"/>
                          <a:pt x="16628" y="8954"/>
                        </a:cubicBezTo>
                        <a:lnTo>
                          <a:pt x="16628" y="8954"/>
                        </a:lnTo>
                        <a:cubicBezTo>
                          <a:pt x="17907" y="7675"/>
                          <a:pt x="16628" y="7675"/>
                          <a:pt x="16628" y="7675"/>
                        </a:cubicBezTo>
                        <a:lnTo>
                          <a:pt x="16628" y="7675"/>
                        </a:lnTo>
                        <a:cubicBezTo>
                          <a:pt x="16628" y="7675"/>
                          <a:pt x="16628" y="7675"/>
                          <a:pt x="16628" y="6396"/>
                        </a:cubicBezTo>
                        <a:lnTo>
                          <a:pt x="16628" y="6396"/>
                        </a:lnTo>
                        <a:cubicBezTo>
                          <a:pt x="16628" y="6396"/>
                          <a:pt x="16628" y="5116"/>
                          <a:pt x="16628" y="5116"/>
                        </a:cubicBezTo>
                        <a:lnTo>
                          <a:pt x="16628" y="5116"/>
                        </a:lnTo>
                        <a:cubicBezTo>
                          <a:pt x="16628" y="5116"/>
                          <a:pt x="16628" y="5116"/>
                          <a:pt x="15350" y="5116"/>
                        </a:cubicBezTo>
                        <a:lnTo>
                          <a:pt x="15350" y="5116"/>
                        </a:lnTo>
                        <a:cubicBezTo>
                          <a:pt x="15350" y="5116"/>
                          <a:pt x="15350" y="5116"/>
                          <a:pt x="15350" y="5116"/>
                        </a:cubicBezTo>
                        <a:lnTo>
                          <a:pt x="15350" y="5116"/>
                        </a:lnTo>
                        <a:cubicBezTo>
                          <a:pt x="15350" y="5116"/>
                          <a:pt x="15350" y="3837"/>
                          <a:pt x="15350" y="3837"/>
                        </a:cubicBezTo>
                        <a:lnTo>
                          <a:pt x="15350" y="3837"/>
                        </a:lnTo>
                        <a:cubicBezTo>
                          <a:pt x="15350" y="3837"/>
                          <a:pt x="14070" y="3837"/>
                          <a:pt x="14070" y="3837"/>
                        </a:cubicBezTo>
                        <a:lnTo>
                          <a:pt x="14070" y="3837"/>
                        </a:lnTo>
                        <a:cubicBezTo>
                          <a:pt x="14070" y="3837"/>
                          <a:pt x="14070" y="3837"/>
                          <a:pt x="12791" y="3837"/>
                        </a:cubicBezTo>
                        <a:lnTo>
                          <a:pt x="12791" y="2558"/>
                        </a:lnTo>
                        <a:cubicBezTo>
                          <a:pt x="12791" y="2558"/>
                          <a:pt x="12791" y="1279"/>
                          <a:pt x="12791" y="1279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1279"/>
                          <a:pt x="11512" y="1279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1512" y="2558"/>
                          <a:pt x="10233" y="2558"/>
                        </a:cubicBezTo>
                        <a:lnTo>
                          <a:pt x="10233" y="1279"/>
                        </a:lnTo>
                        <a:cubicBezTo>
                          <a:pt x="10233" y="1279"/>
                          <a:pt x="10233" y="0"/>
                          <a:pt x="8954" y="0"/>
                        </a:cubicBezTo>
                        <a:lnTo>
                          <a:pt x="8954" y="0"/>
                        </a:lnTo>
                        <a:cubicBezTo>
                          <a:pt x="8954" y="0"/>
                          <a:pt x="7674" y="0"/>
                          <a:pt x="7674" y="1279"/>
                        </a:cubicBezTo>
                        <a:lnTo>
                          <a:pt x="7674" y="2558"/>
                        </a:lnTo>
                        <a:cubicBezTo>
                          <a:pt x="7674" y="2558"/>
                          <a:pt x="7674" y="2558"/>
                          <a:pt x="6396" y="2558"/>
                        </a:cubicBezTo>
                        <a:lnTo>
                          <a:pt x="6396" y="1279"/>
                        </a:lnTo>
                        <a:cubicBezTo>
                          <a:pt x="6396" y="1279"/>
                          <a:pt x="6396" y="1279"/>
                          <a:pt x="5116" y="1279"/>
                        </a:cubicBezTo>
                        <a:lnTo>
                          <a:pt x="5116" y="1279"/>
                        </a:lnTo>
                        <a:cubicBezTo>
                          <a:pt x="5116" y="1279"/>
                          <a:pt x="5116" y="1279"/>
                          <a:pt x="5116" y="2558"/>
                        </a:cubicBezTo>
                        <a:lnTo>
                          <a:pt x="5116" y="3837"/>
                        </a:lnTo>
                        <a:cubicBezTo>
                          <a:pt x="5116" y="3837"/>
                          <a:pt x="5116" y="3837"/>
                          <a:pt x="3837" y="3837"/>
                        </a:cubicBezTo>
                        <a:lnTo>
                          <a:pt x="3837" y="3837"/>
                        </a:lnTo>
                        <a:cubicBezTo>
                          <a:pt x="3837" y="3837"/>
                          <a:pt x="2558" y="3837"/>
                          <a:pt x="2558" y="3837"/>
                        </a:cubicBezTo>
                        <a:lnTo>
                          <a:pt x="2558" y="3837"/>
                        </a:lnTo>
                        <a:cubicBezTo>
                          <a:pt x="2558" y="3837"/>
                          <a:pt x="2558" y="5116"/>
                          <a:pt x="2558" y="5116"/>
                        </a:cubicBezTo>
                        <a:lnTo>
                          <a:pt x="2558" y="5116"/>
                        </a:lnTo>
                        <a:cubicBezTo>
                          <a:pt x="2558" y="5116"/>
                          <a:pt x="2558" y="5116"/>
                          <a:pt x="2558" y="5116"/>
                        </a:cubicBezTo>
                        <a:lnTo>
                          <a:pt x="1279" y="5116"/>
                        </a:lnTo>
                        <a:cubicBezTo>
                          <a:pt x="1279" y="5116"/>
                          <a:pt x="0" y="5116"/>
                          <a:pt x="0" y="5116"/>
                        </a:cubicBezTo>
                        <a:lnTo>
                          <a:pt x="0" y="5116"/>
                        </a:lnTo>
                        <a:cubicBezTo>
                          <a:pt x="0" y="5116"/>
                          <a:pt x="0" y="6396"/>
                          <a:pt x="0" y="6396"/>
                        </a:cubicBezTo>
                        <a:lnTo>
                          <a:pt x="1279" y="6396"/>
                        </a:lnTo>
                        <a:cubicBezTo>
                          <a:pt x="1279" y="6396"/>
                          <a:pt x="1279" y="6396"/>
                          <a:pt x="1279" y="7675"/>
                        </a:cubicBezTo>
                        <a:lnTo>
                          <a:pt x="0" y="7675"/>
                        </a:lnTo>
                        <a:cubicBezTo>
                          <a:pt x="0" y="7675"/>
                          <a:pt x="0" y="7675"/>
                          <a:pt x="0" y="7675"/>
                        </a:cubicBezTo>
                        <a:lnTo>
                          <a:pt x="0" y="7675"/>
                        </a:lnTo>
                        <a:cubicBezTo>
                          <a:pt x="0" y="7675"/>
                          <a:pt x="0" y="8954"/>
                          <a:pt x="0" y="8954"/>
                        </a:cubicBezTo>
                        <a:lnTo>
                          <a:pt x="1279" y="8954"/>
                        </a:lnTo>
                        <a:cubicBezTo>
                          <a:pt x="1279" y="8954"/>
                          <a:pt x="1279" y="8954"/>
                          <a:pt x="1279" y="10233"/>
                        </a:cubicBezTo>
                        <a:lnTo>
                          <a:pt x="0" y="10233"/>
                        </a:lnTo>
                        <a:cubicBezTo>
                          <a:pt x="0" y="10233"/>
                          <a:pt x="0" y="10233"/>
                          <a:pt x="0" y="11512"/>
                        </a:cubicBezTo>
                        <a:lnTo>
                          <a:pt x="0" y="11512"/>
                        </a:lnTo>
                        <a:cubicBezTo>
                          <a:pt x="0" y="11512"/>
                          <a:pt x="1279" y="11512"/>
                          <a:pt x="1279" y="11512"/>
                        </a:cubicBezTo>
                        <a:lnTo>
                          <a:pt x="2558" y="11512"/>
                        </a:lnTo>
                        <a:cubicBezTo>
                          <a:pt x="2558" y="11512"/>
                          <a:pt x="2558" y="11512"/>
                          <a:pt x="2558" y="12791"/>
                        </a:cubicBezTo>
                        <a:lnTo>
                          <a:pt x="2558" y="12791"/>
                        </a:lnTo>
                        <a:cubicBezTo>
                          <a:pt x="2558" y="12791"/>
                          <a:pt x="2558" y="14070"/>
                          <a:pt x="2558" y="14070"/>
                        </a:cubicBezTo>
                        <a:lnTo>
                          <a:pt x="2558" y="14070"/>
                        </a:lnTo>
                        <a:cubicBezTo>
                          <a:pt x="2558" y="14070"/>
                          <a:pt x="2558" y="14070"/>
                          <a:pt x="3837" y="14070"/>
                        </a:cubicBezTo>
                        <a:lnTo>
                          <a:pt x="3837" y="14070"/>
                        </a:lnTo>
                        <a:cubicBezTo>
                          <a:pt x="3837" y="14070"/>
                          <a:pt x="3837" y="14070"/>
                          <a:pt x="5116" y="14070"/>
                        </a:cubicBezTo>
                        <a:lnTo>
                          <a:pt x="5116" y="14070"/>
                        </a:lnTo>
                        <a:cubicBezTo>
                          <a:pt x="5116" y="14070"/>
                          <a:pt x="5116" y="15349"/>
                          <a:pt x="5116" y="15349"/>
                        </a:cubicBezTo>
                        <a:lnTo>
                          <a:pt x="5116" y="15349"/>
                        </a:lnTo>
                        <a:cubicBezTo>
                          <a:pt x="5116" y="15349"/>
                          <a:pt x="6396" y="15349"/>
                          <a:pt x="6396" y="15349"/>
                        </a:cubicBezTo>
                        <a:lnTo>
                          <a:pt x="6396" y="14070"/>
                        </a:lnTo>
                        <a:cubicBezTo>
                          <a:pt x="6396" y="14070"/>
                          <a:pt x="6396" y="14070"/>
                          <a:pt x="7674" y="14070"/>
                        </a:cubicBezTo>
                        <a:lnTo>
                          <a:pt x="7674" y="14070"/>
                        </a:lnTo>
                        <a:cubicBezTo>
                          <a:pt x="7674" y="14070"/>
                          <a:pt x="7674" y="15349"/>
                          <a:pt x="8954" y="15349"/>
                        </a:cubicBezTo>
                        <a:lnTo>
                          <a:pt x="8954" y="15349"/>
                        </a:lnTo>
                        <a:cubicBezTo>
                          <a:pt x="8954" y="15349"/>
                          <a:pt x="10233" y="15349"/>
                          <a:pt x="10233" y="14070"/>
                        </a:cubicBezTo>
                        <a:lnTo>
                          <a:pt x="10233" y="14070"/>
                        </a:lnTo>
                        <a:cubicBezTo>
                          <a:pt x="10233" y="14070"/>
                          <a:pt x="11512" y="14070"/>
                          <a:pt x="11512" y="14070"/>
                        </a:cubicBezTo>
                        <a:lnTo>
                          <a:pt x="11512" y="14070"/>
                        </a:lnTo>
                        <a:cubicBezTo>
                          <a:pt x="11512" y="14070"/>
                          <a:pt x="11512" y="14070"/>
                          <a:pt x="12791" y="14070"/>
                        </a:cubicBezTo>
                        <a:lnTo>
                          <a:pt x="12791" y="14070"/>
                        </a:lnTo>
                        <a:cubicBezTo>
                          <a:pt x="12791" y="14070"/>
                          <a:pt x="12791" y="14070"/>
                          <a:pt x="12791" y="12791"/>
                        </a:cubicBezTo>
                        <a:lnTo>
                          <a:pt x="12791" y="12791"/>
                        </a:lnTo>
                        <a:cubicBezTo>
                          <a:pt x="12791" y="12791"/>
                          <a:pt x="12791" y="12791"/>
                          <a:pt x="14070" y="12791"/>
                        </a:cubicBezTo>
                        <a:lnTo>
                          <a:pt x="14070" y="12791"/>
                        </a:lnTo>
                        <a:cubicBezTo>
                          <a:pt x="14070" y="12791"/>
                          <a:pt x="14070" y="12791"/>
                          <a:pt x="15350" y="12791"/>
                        </a:cubicBezTo>
                        <a:lnTo>
                          <a:pt x="15350" y="12791"/>
                        </a:lnTo>
                        <a:cubicBezTo>
                          <a:pt x="15350" y="12791"/>
                          <a:pt x="15350" y="11512"/>
                          <a:pt x="15350" y="11512"/>
                        </a:cubicBezTo>
                        <a:lnTo>
                          <a:pt x="15350" y="11512"/>
                        </a:lnTo>
                        <a:cubicBezTo>
                          <a:pt x="15350" y="11512"/>
                          <a:pt x="15350" y="11512"/>
                          <a:pt x="15350" y="10233"/>
                        </a:cubicBezTo>
                        <a:lnTo>
                          <a:pt x="15350" y="10233"/>
                        </a:lnTo>
                        <a:cubicBezTo>
                          <a:pt x="15350" y="10233"/>
                          <a:pt x="16628" y="10233"/>
                          <a:pt x="16628" y="10233"/>
                        </a:cubicBezTo>
                        <a:lnTo>
                          <a:pt x="16628" y="10233"/>
                        </a:lnTo>
                        <a:cubicBezTo>
                          <a:pt x="17907" y="10233"/>
                          <a:pt x="16628" y="10233"/>
                          <a:pt x="16628" y="8954"/>
                        </a:cubicBezTo>
                        <a:lnTo>
                          <a:pt x="16628" y="8954"/>
                        </a:lnTo>
                        <a:cubicBezTo>
                          <a:pt x="16628" y="10233"/>
                          <a:pt x="16628" y="8954"/>
                          <a:pt x="16628" y="8954"/>
                        </a:cubicBezTo>
                        <a:lnTo>
                          <a:pt x="16628" y="8954"/>
                        </a:lnTo>
                        <a:close/>
                        <a:moveTo>
                          <a:pt x="10233" y="8954"/>
                        </a:moveTo>
                        <a:cubicBezTo>
                          <a:pt x="10233" y="8954"/>
                          <a:pt x="8954" y="8954"/>
                          <a:pt x="10233" y="8954"/>
                        </a:cubicBezTo>
                        <a:cubicBezTo>
                          <a:pt x="8954" y="7675"/>
                          <a:pt x="10233" y="7675"/>
                          <a:pt x="10233" y="8954"/>
                        </a:cubicBezTo>
                        <a:cubicBezTo>
                          <a:pt x="10233" y="7675"/>
                          <a:pt x="10233" y="7675"/>
                          <a:pt x="10233" y="8954"/>
                        </a:cubicBezTo>
                        <a:cubicBezTo>
                          <a:pt x="10233" y="8954"/>
                          <a:pt x="10233" y="8954"/>
                          <a:pt x="10233" y="895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6142090A-5769-4980-835F-9C1FA90CD58F}"/>
                      </a:ext>
                    </a:extLst>
                  </p:cNvPr>
                  <p:cNvSpPr/>
                  <p:nvPr/>
                </p:nvSpPr>
                <p:spPr>
                  <a:xfrm>
                    <a:off x="6983704" y="2748511"/>
                    <a:ext cx="23023" cy="23024"/>
                  </a:xfrm>
                  <a:custGeom>
                    <a:avLst/>
                    <a:gdLst>
                      <a:gd name="connsiteX0" fmla="*/ 20466 w 23023"/>
                      <a:gd name="connsiteY0" fmla="*/ 8954 h 23024"/>
                      <a:gd name="connsiteX1" fmla="*/ 20466 w 23023"/>
                      <a:gd name="connsiteY1" fmla="*/ 8954 h 23024"/>
                      <a:gd name="connsiteX2" fmla="*/ 20466 w 23023"/>
                      <a:gd name="connsiteY2" fmla="*/ 8954 h 23024"/>
                      <a:gd name="connsiteX3" fmla="*/ 20466 w 23023"/>
                      <a:gd name="connsiteY3" fmla="*/ 7675 h 23024"/>
                      <a:gd name="connsiteX4" fmla="*/ 20466 w 23023"/>
                      <a:gd name="connsiteY4" fmla="*/ 6396 h 23024"/>
                      <a:gd name="connsiteX5" fmla="*/ 20466 w 23023"/>
                      <a:gd name="connsiteY5" fmla="*/ 6396 h 23024"/>
                      <a:gd name="connsiteX6" fmla="*/ 19187 w 23023"/>
                      <a:gd name="connsiteY6" fmla="*/ 6396 h 23024"/>
                      <a:gd name="connsiteX7" fmla="*/ 17907 w 23023"/>
                      <a:gd name="connsiteY7" fmla="*/ 6396 h 23024"/>
                      <a:gd name="connsiteX8" fmla="*/ 16628 w 23023"/>
                      <a:gd name="connsiteY8" fmla="*/ 5116 h 23024"/>
                      <a:gd name="connsiteX9" fmla="*/ 17907 w 23023"/>
                      <a:gd name="connsiteY9" fmla="*/ 5116 h 23024"/>
                      <a:gd name="connsiteX10" fmla="*/ 17907 w 23023"/>
                      <a:gd name="connsiteY10" fmla="*/ 3837 h 23024"/>
                      <a:gd name="connsiteX11" fmla="*/ 17907 w 23023"/>
                      <a:gd name="connsiteY11" fmla="*/ 3837 h 23024"/>
                      <a:gd name="connsiteX12" fmla="*/ 16628 w 23023"/>
                      <a:gd name="connsiteY12" fmla="*/ 3837 h 23024"/>
                      <a:gd name="connsiteX13" fmla="*/ 16628 w 23023"/>
                      <a:gd name="connsiteY13" fmla="*/ 5116 h 23024"/>
                      <a:gd name="connsiteX14" fmla="*/ 15349 w 23023"/>
                      <a:gd name="connsiteY14" fmla="*/ 3837 h 23024"/>
                      <a:gd name="connsiteX15" fmla="*/ 15349 w 23023"/>
                      <a:gd name="connsiteY15" fmla="*/ 2558 h 23024"/>
                      <a:gd name="connsiteX16" fmla="*/ 15349 w 23023"/>
                      <a:gd name="connsiteY16" fmla="*/ 1279 h 23024"/>
                      <a:gd name="connsiteX17" fmla="*/ 15349 w 23023"/>
                      <a:gd name="connsiteY17" fmla="*/ 1279 h 23024"/>
                      <a:gd name="connsiteX18" fmla="*/ 14070 w 23023"/>
                      <a:gd name="connsiteY18" fmla="*/ 1279 h 23024"/>
                      <a:gd name="connsiteX19" fmla="*/ 14070 w 23023"/>
                      <a:gd name="connsiteY19" fmla="*/ 2558 h 23024"/>
                      <a:gd name="connsiteX20" fmla="*/ 12791 w 23023"/>
                      <a:gd name="connsiteY20" fmla="*/ 2558 h 23024"/>
                      <a:gd name="connsiteX21" fmla="*/ 12791 w 23023"/>
                      <a:gd name="connsiteY21" fmla="*/ 1279 h 23024"/>
                      <a:gd name="connsiteX22" fmla="*/ 11512 w 23023"/>
                      <a:gd name="connsiteY22" fmla="*/ 0 h 23024"/>
                      <a:gd name="connsiteX23" fmla="*/ 11512 w 23023"/>
                      <a:gd name="connsiteY23" fmla="*/ 0 h 23024"/>
                      <a:gd name="connsiteX24" fmla="*/ 10233 w 23023"/>
                      <a:gd name="connsiteY24" fmla="*/ 1279 h 23024"/>
                      <a:gd name="connsiteX25" fmla="*/ 10233 w 23023"/>
                      <a:gd name="connsiteY25" fmla="*/ 2558 h 23024"/>
                      <a:gd name="connsiteX26" fmla="*/ 8953 w 23023"/>
                      <a:gd name="connsiteY26" fmla="*/ 2558 h 23024"/>
                      <a:gd name="connsiteX27" fmla="*/ 8953 w 23023"/>
                      <a:gd name="connsiteY27" fmla="*/ 1279 h 23024"/>
                      <a:gd name="connsiteX28" fmla="*/ 7674 w 23023"/>
                      <a:gd name="connsiteY28" fmla="*/ 1279 h 23024"/>
                      <a:gd name="connsiteX29" fmla="*/ 7674 w 23023"/>
                      <a:gd name="connsiteY29" fmla="*/ 1279 h 23024"/>
                      <a:gd name="connsiteX30" fmla="*/ 7674 w 23023"/>
                      <a:gd name="connsiteY30" fmla="*/ 2558 h 23024"/>
                      <a:gd name="connsiteX31" fmla="*/ 7674 w 23023"/>
                      <a:gd name="connsiteY31" fmla="*/ 3837 h 23024"/>
                      <a:gd name="connsiteX32" fmla="*/ 6396 w 23023"/>
                      <a:gd name="connsiteY32" fmla="*/ 5116 h 23024"/>
                      <a:gd name="connsiteX33" fmla="*/ 5116 w 23023"/>
                      <a:gd name="connsiteY33" fmla="*/ 3837 h 23024"/>
                      <a:gd name="connsiteX34" fmla="*/ 3837 w 23023"/>
                      <a:gd name="connsiteY34" fmla="*/ 3837 h 23024"/>
                      <a:gd name="connsiteX35" fmla="*/ 3837 w 23023"/>
                      <a:gd name="connsiteY35" fmla="*/ 3837 h 23024"/>
                      <a:gd name="connsiteX36" fmla="*/ 3837 w 23023"/>
                      <a:gd name="connsiteY36" fmla="*/ 5116 h 23024"/>
                      <a:gd name="connsiteX37" fmla="*/ 3837 w 23023"/>
                      <a:gd name="connsiteY37" fmla="*/ 5116 h 23024"/>
                      <a:gd name="connsiteX38" fmla="*/ 3837 w 23023"/>
                      <a:gd name="connsiteY38" fmla="*/ 6396 h 23024"/>
                      <a:gd name="connsiteX39" fmla="*/ 2558 w 23023"/>
                      <a:gd name="connsiteY39" fmla="*/ 6396 h 23024"/>
                      <a:gd name="connsiteX40" fmla="*/ 1279 w 23023"/>
                      <a:gd name="connsiteY40" fmla="*/ 6396 h 23024"/>
                      <a:gd name="connsiteX41" fmla="*/ 1279 w 23023"/>
                      <a:gd name="connsiteY41" fmla="*/ 6396 h 23024"/>
                      <a:gd name="connsiteX42" fmla="*/ 1279 w 23023"/>
                      <a:gd name="connsiteY42" fmla="*/ 7675 h 23024"/>
                      <a:gd name="connsiteX43" fmla="*/ 2558 w 23023"/>
                      <a:gd name="connsiteY43" fmla="*/ 7675 h 23024"/>
                      <a:gd name="connsiteX44" fmla="*/ 2558 w 23023"/>
                      <a:gd name="connsiteY44" fmla="*/ 8954 h 23024"/>
                      <a:gd name="connsiteX45" fmla="*/ 1279 w 23023"/>
                      <a:gd name="connsiteY45" fmla="*/ 8954 h 23024"/>
                      <a:gd name="connsiteX46" fmla="*/ 0 w 23023"/>
                      <a:gd name="connsiteY46" fmla="*/ 10233 h 23024"/>
                      <a:gd name="connsiteX47" fmla="*/ 0 w 23023"/>
                      <a:gd name="connsiteY47" fmla="*/ 10233 h 23024"/>
                      <a:gd name="connsiteX48" fmla="*/ 1279 w 23023"/>
                      <a:gd name="connsiteY48" fmla="*/ 11512 h 23024"/>
                      <a:gd name="connsiteX49" fmla="*/ 2558 w 23023"/>
                      <a:gd name="connsiteY49" fmla="*/ 11512 h 23024"/>
                      <a:gd name="connsiteX50" fmla="*/ 2558 w 23023"/>
                      <a:gd name="connsiteY50" fmla="*/ 12791 h 23024"/>
                      <a:gd name="connsiteX51" fmla="*/ 1279 w 23023"/>
                      <a:gd name="connsiteY51" fmla="*/ 12791 h 23024"/>
                      <a:gd name="connsiteX52" fmla="*/ 1279 w 23023"/>
                      <a:gd name="connsiteY52" fmla="*/ 14070 h 23024"/>
                      <a:gd name="connsiteX53" fmla="*/ 1279 w 23023"/>
                      <a:gd name="connsiteY53" fmla="*/ 14070 h 23024"/>
                      <a:gd name="connsiteX54" fmla="*/ 2558 w 23023"/>
                      <a:gd name="connsiteY54" fmla="*/ 14070 h 23024"/>
                      <a:gd name="connsiteX55" fmla="*/ 3837 w 23023"/>
                      <a:gd name="connsiteY55" fmla="*/ 14070 h 23024"/>
                      <a:gd name="connsiteX56" fmla="*/ 3837 w 23023"/>
                      <a:gd name="connsiteY56" fmla="*/ 15349 h 23024"/>
                      <a:gd name="connsiteX57" fmla="*/ 3837 w 23023"/>
                      <a:gd name="connsiteY57" fmla="*/ 16629 h 23024"/>
                      <a:gd name="connsiteX58" fmla="*/ 3837 w 23023"/>
                      <a:gd name="connsiteY58" fmla="*/ 17908 h 23024"/>
                      <a:gd name="connsiteX59" fmla="*/ 3837 w 23023"/>
                      <a:gd name="connsiteY59" fmla="*/ 17908 h 23024"/>
                      <a:gd name="connsiteX60" fmla="*/ 5116 w 23023"/>
                      <a:gd name="connsiteY60" fmla="*/ 17908 h 23024"/>
                      <a:gd name="connsiteX61" fmla="*/ 6396 w 23023"/>
                      <a:gd name="connsiteY61" fmla="*/ 17908 h 23024"/>
                      <a:gd name="connsiteX62" fmla="*/ 7674 w 23023"/>
                      <a:gd name="connsiteY62" fmla="*/ 19187 h 23024"/>
                      <a:gd name="connsiteX63" fmla="*/ 7674 w 23023"/>
                      <a:gd name="connsiteY63" fmla="*/ 20466 h 23024"/>
                      <a:gd name="connsiteX64" fmla="*/ 7674 w 23023"/>
                      <a:gd name="connsiteY64" fmla="*/ 21745 h 23024"/>
                      <a:gd name="connsiteX65" fmla="*/ 7674 w 23023"/>
                      <a:gd name="connsiteY65" fmla="*/ 21745 h 23024"/>
                      <a:gd name="connsiteX66" fmla="*/ 8953 w 23023"/>
                      <a:gd name="connsiteY66" fmla="*/ 21745 h 23024"/>
                      <a:gd name="connsiteX67" fmla="*/ 8953 w 23023"/>
                      <a:gd name="connsiteY67" fmla="*/ 20466 h 23024"/>
                      <a:gd name="connsiteX68" fmla="*/ 10233 w 23023"/>
                      <a:gd name="connsiteY68" fmla="*/ 20466 h 23024"/>
                      <a:gd name="connsiteX69" fmla="*/ 10233 w 23023"/>
                      <a:gd name="connsiteY69" fmla="*/ 21745 h 23024"/>
                      <a:gd name="connsiteX70" fmla="*/ 11512 w 23023"/>
                      <a:gd name="connsiteY70" fmla="*/ 23024 h 23024"/>
                      <a:gd name="connsiteX71" fmla="*/ 11512 w 23023"/>
                      <a:gd name="connsiteY71" fmla="*/ 23024 h 23024"/>
                      <a:gd name="connsiteX72" fmla="*/ 12791 w 23023"/>
                      <a:gd name="connsiteY72" fmla="*/ 21745 h 23024"/>
                      <a:gd name="connsiteX73" fmla="*/ 12791 w 23023"/>
                      <a:gd name="connsiteY73" fmla="*/ 20466 h 23024"/>
                      <a:gd name="connsiteX74" fmla="*/ 14070 w 23023"/>
                      <a:gd name="connsiteY74" fmla="*/ 20466 h 23024"/>
                      <a:gd name="connsiteX75" fmla="*/ 14070 w 23023"/>
                      <a:gd name="connsiteY75" fmla="*/ 21745 h 23024"/>
                      <a:gd name="connsiteX76" fmla="*/ 15349 w 23023"/>
                      <a:gd name="connsiteY76" fmla="*/ 21745 h 23024"/>
                      <a:gd name="connsiteX77" fmla="*/ 15349 w 23023"/>
                      <a:gd name="connsiteY77" fmla="*/ 21745 h 23024"/>
                      <a:gd name="connsiteX78" fmla="*/ 15349 w 23023"/>
                      <a:gd name="connsiteY78" fmla="*/ 20466 h 23024"/>
                      <a:gd name="connsiteX79" fmla="*/ 15349 w 23023"/>
                      <a:gd name="connsiteY79" fmla="*/ 19187 h 23024"/>
                      <a:gd name="connsiteX80" fmla="*/ 16628 w 23023"/>
                      <a:gd name="connsiteY80" fmla="*/ 19187 h 23024"/>
                      <a:gd name="connsiteX81" fmla="*/ 16628 w 23023"/>
                      <a:gd name="connsiteY81" fmla="*/ 19187 h 23024"/>
                      <a:gd name="connsiteX82" fmla="*/ 17907 w 23023"/>
                      <a:gd name="connsiteY82" fmla="*/ 19187 h 23024"/>
                      <a:gd name="connsiteX83" fmla="*/ 17907 w 23023"/>
                      <a:gd name="connsiteY83" fmla="*/ 19187 h 23024"/>
                      <a:gd name="connsiteX84" fmla="*/ 17907 w 23023"/>
                      <a:gd name="connsiteY84" fmla="*/ 17908 h 23024"/>
                      <a:gd name="connsiteX85" fmla="*/ 17907 w 23023"/>
                      <a:gd name="connsiteY85" fmla="*/ 16629 h 23024"/>
                      <a:gd name="connsiteX86" fmla="*/ 19187 w 23023"/>
                      <a:gd name="connsiteY86" fmla="*/ 15349 h 23024"/>
                      <a:gd name="connsiteX87" fmla="*/ 20466 w 23023"/>
                      <a:gd name="connsiteY87" fmla="*/ 15349 h 23024"/>
                      <a:gd name="connsiteX88" fmla="*/ 21744 w 23023"/>
                      <a:gd name="connsiteY88" fmla="*/ 15349 h 23024"/>
                      <a:gd name="connsiteX89" fmla="*/ 21744 w 23023"/>
                      <a:gd name="connsiteY89" fmla="*/ 15349 h 23024"/>
                      <a:gd name="connsiteX90" fmla="*/ 21744 w 23023"/>
                      <a:gd name="connsiteY90" fmla="*/ 14070 h 23024"/>
                      <a:gd name="connsiteX91" fmla="*/ 20466 w 23023"/>
                      <a:gd name="connsiteY91" fmla="*/ 14070 h 23024"/>
                      <a:gd name="connsiteX92" fmla="*/ 20466 w 23023"/>
                      <a:gd name="connsiteY92" fmla="*/ 12791 h 23024"/>
                      <a:gd name="connsiteX93" fmla="*/ 21744 w 23023"/>
                      <a:gd name="connsiteY93" fmla="*/ 12791 h 23024"/>
                      <a:gd name="connsiteX94" fmla="*/ 23024 w 23023"/>
                      <a:gd name="connsiteY94" fmla="*/ 11512 h 23024"/>
                      <a:gd name="connsiteX95" fmla="*/ 20466 w 23023"/>
                      <a:gd name="connsiteY95" fmla="*/ 8954 h 23024"/>
                      <a:gd name="connsiteX96" fmla="*/ 20466 w 23023"/>
                      <a:gd name="connsiteY96" fmla="*/ 8954 h 23024"/>
                      <a:gd name="connsiteX97" fmla="*/ 10233 w 23023"/>
                      <a:gd name="connsiteY97" fmla="*/ 10233 h 23024"/>
                      <a:gd name="connsiteX98" fmla="*/ 10233 w 23023"/>
                      <a:gd name="connsiteY98" fmla="*/ 10233 h 23024"/>
                      <a:gd name="connsiteX99" fmla="*/ 10233 w 23023"/>
                      <a:gd name="connsiteY99" fmla="*/ 8954 h 23024"/>
                      <a:gd name="connsiteX100" fmla="*/ 10233 w 23023"/>
                      <a:gd name="connsiteY100" fmla="*/ 10233 h 23024"/>
                      <a:gd name="connsiteX101" fmla="*/ 10233 w 23023"/>
                      <a:gd name="connsiteY101" fmla="*/ 10233 h 2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3023" h="23024">
                        <a:moveTo>
                          <a:pt x="20466" y="8954"/>
                        </a:moveTo>
                        <a:lnTo>
                          <a:pt x="20466" y="8954"/>
                        </a:lnTo>
                        <a:cubicBezTo>
                          <a:pt x="19187" y="7675"/>
                          <a:pt x="19187" y="7675"/>
                          <a:pt x="20466" y="8954"/>
                        </a:cubicBezTo>
                        <a:lnTo>
                          <a:pt x="20466" y="7675"/>
                        </a:lnTo>
                        <a:cubicBezTo>
                          <a:pt x="20466" y="7675"/>
                          <a:pt x="21744" y="6396"/>
                          <a:pt x="20466" y="6396"/>
                        </a:cubicBezTo>
                        <a:lnTo>
                          <a:pt x="20466" y="6396"/>
                        </a:lnTo>
                        <a:cubicBezTo>
                          <a:pt x="20466" y="6396"/>
                          <a:pt x="19187" y="5116"/>
                          <a:pt x="19187" y="6396"/>
                        </a:cubicBezTo>
                        <a:lnTo>
                          <a:pt x="17907" y="6396"/>
                        </a:lnTo>
                        <a:cubicBezTo>
                          <a:pt x="17907" y="6396"/>
                          <a:pt x="17907" y="6396"/>
                          <a:pt x="16628" y="5116"/>
                        </a:cubicBezTo>
                        <a:lnTo>
                          <a:pt x="17907" y="5116"/>
                        </a:lnTo>
                        <a:cubicBezTo>
                          <a:pt x="17907" y="5116"/>
                          <a:pt x="17907" y="3837"/>
                          <a:pt x="17907" y="3837"/>
                        </a:cubicBezTo>
                        <a:lnTo>
                          <a:pt x="17907" y="3837"/>
                        </a:lnTo>
                        <a:cubicBezTo>
                          <a:pt x="17907" y="3837"/>
                          <a:pt x="16628" y="3837"/>
                          <a:pt x="16628" y="3837"/>
                        </a:cubicBezTo>
                        <a:lnTo>
                          <a:pt x="16628" y="5116"/>
                        </a:lnTo>
                        <a:cubicBezTo>
                          <a:pt x="16628" y="5116"/>
                          <a:pt x="16628" y="5116"/>
                          <a:pt x="15349" y="3837"/>
                        </a:cubicBezTo>
                        <a:lnTo>
                          <a:pt x="15349" y="2558"/>
                        </a:lnTo>
                        <a:cubicBezTo>
                          <a:pt x="15349" y="2558"/>
                          <a:pt x="15349" y="1279"/>
                          <a:pt x="15349" y="1279"/>
                        </a:cubicBezTo>
                        <a:lnTo>
                          <a:pt x="15349" y="1279"/>
                        </a:lnTo>
                        <a:cubicBezTo>
                          <a:pt x="15349" y="1279"/>
                          <a:pt x="14070" y="1279"/>
                          <a:pt x="14070" y="1279"/>
                        </a:cubicBezTo>
                        <a:lnTo>
                          <a:pt x="14070" y="2558"/>
                        </a:lnTo>
                        <a:cubicBezTo>
                          <a:pt x="14070" y="2558"/>
                          <a:pt x="12791" y="2558"/>
                          <a:pt x="12791" y="2558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2791" y="0"/>
                          <a:pt x="11512" y="0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0233" y="0"/>
                          <a:pt x="10233" y="1279"/>
                        </a:cubicBezTo>
                        <a:lnTo>
                          <a:pt x="10233" y="2558"/>
                        </a:lnTo>
                        <a:cubicBezTo>
                          <a:pt x="10233" y="2558"/>
                          <a:pt x="8953" y="2558"/>
                          <a:pt x="8953" y="2558"/>
                        </a:cubicBezTo>
                        <a:lnTo>
                          <a:pt x="8953" y="1279"/>
                        </a:lnTo>
                        <a:cubicBezTo>
                          <a:pt x="8953" y="1279"/>
                          <a:pt x="7674" y="0"/>
                          <a:pt x="7674" y="1279"/>
                        </a:cubicBezTo>
                        <a:lnTo>
                          <a:pt x="7674" y="1279"/>
                        </a:lnTo>
                        <a:cubicBezTo>
                          <a:pt x="7674" y="1279"/>
                          <a:pt x="7674" y="2558"/>
                          <a:pt x="7674" y="2558"/>
                        </a:cubicBezTo>
                        <a:lnTo>
                          <a:pt x="7674" y="3837"/>
                        </a:lnTo>
                        <a:cubicBezTo>
                          <a:pt x="7674" y="3837"/>
                          <a:pt x="6396" y="3837"/>
                          <a:pt x="6396" y="5116"/>
                        </a:cubicBezTo>
                        <a:lnTo>
                          <a:pt x="5116" y="3837"/>
                        </a:lnTo>
                        <a:cubicBezTo>
                          <a:pt x="5116" y="3837"/>
                          <a:pt x="3837" y="3837"/>
                          <a:pt x="3837" y="3837"/>
                        </a:cubicBezTo>
                        <a:lnTo>
                          <a:pt x="3837" y="3837"/>
                        </a:lnTo>
                        <a:cubicBezTo>
                          <a:pt x="3837" y="3837"/>
                          <a:pt x="3837" y="5116"/>
                          <a:pt x="3837" y="5116"/>
                        </a:cubicBezTo>
                        <a:lnTo>
                          <a:pt x="3837" y="5116"/>
                        </a:lnTo>
                        <a:cubicBezTo>
                          <a:pt x="3837" y="5116"/>
                          <a:pt x="3837" y="6396"/>
                          <a:pt x="3837" y="6396"/>
                        </a:cubicBezTo>
                        <a:lnTo>
                          <a:pt x="2558" y="6396"/>
                        </a:lnTo>
                        <a:cubicBezTo>
                          <a:pt x="2558" y="6396"/>
                          <a:pt x="1279" y="6396"/>
                          <a:pt x="1279" y="6396"/>
                        </a:cubicBezTo>
                        <a:lnTo>
                          <a:pt x="1279" y="6396"/>
                        </a:lnTo>
                        <a:cubicBezTo>
                          <a:pt x="1279" y="6396"/>
                          <a:pt x="1279" y="7675"/>
                          <a:pt x="1279" y="7675"/>
                        </a:cubicBezTo>
                        <a:lnTo>
                          <a:pt x="2558" y="7675"/>
                        </a:lnTo>
                        <a:cubicBezTo>
                          <a:pt x="2558" y="7675"/>
                          <a:pt x="2558" y="8954"/>
                          <a:pt x="2558" y="8954"/>
                        </a:cubicBezTo>
                        <a:lnTo>
                          <a:pt x="1279" y="8954"/>
                        </a:lnTo>
                        <a:cubicBezTo>
                          <a:pt x="1279" y="8954"/>
                          <a:pt x="0" y="8954"/>
                          <a:pt x="0" y="10233"/>
                        </a:cubicBezTo>
                        <a:lnTo>
                          <a:pt x="0" y="10233"/>
                        </a:lnTo>
                        <a:cubicBezTo>
                          <a:pt x="0" y="10233"/>
                          <a:pt x="0" y="11512"/>
                          <a:pt x="1279" y="11512"/>
                        </a:cubicBezTo>
                        <a:lnTo>
                          <a:pt x="2558" y="11512"/>
                        </a:lnTo>
                        <a:cubicBezTo>
                          <a:pt x="2558" y="11512"/>
                          <a:pt x="2558" y="12791"/>
                          <a:pt x="2558" y="12791"/>
                        </a:cubicBezTo>
                        <a:lnTo>
                          <a:pt x="1279" y="12791"/>
                        </a:lnTo>
                        <a:cubicBezTo>
                          <a:pt x="1279" y="12791"/>
                          <a:pt x="0" y="14070"/>
                          <a:pt x="1279" y="14070"/>
                        </a:cubicBezTo>
                        <a:lnTo>
                          <a:pt x="1279" y="14070"/>
                        </a:lnTo>
                        <a:cubicBezTo>
                          <a:pt x="1279" y="14070"/>
                          <a:pt x="2558" y="15349"/>
                          <a:pt x="2558" y="14070"/>
                        </a:cubicBezTo>
                        <a:lnTo>
                          <a:pt x="3837" y="14070"/>
                        </a:lnTo>
                        <a:cubicBezTo>
                          <a:pt x="3837" y="14070"/>
                          <a:pt x="3837" y="15349"/>
                          <a:pt x="3837" y="15349"/>
                        </a:cubicBezTo>
                        <a:lnTo>
                          <a:pt x="3837" y="16629"/>
                        </a:lnTo>
                        <a:cubicBezTo>
                          <a:pt x="3837" y="16629"/>
                          <a:pt x="3837" y="17908"/>
                          <a:pt x="3837" y="17908"/>
                        </a:cubicBezTo>
                        <a:lnTo>
                          <a:pt x="3837" y="17908"/>
                        </a:lnTo>
                        <a:cubicBezTo>
                          <a:pt x="3837" y="17908"/>
                          <a:pt x="5116" y="17908"/>
                          <a:pt x="5116" y="17908"/>
                        </a:cubicBezTo>
                        <a:lnTo>
                          <a:pt x="6396" y="17908"/>
                        </a:lnTo>
                        <a:cubicBezTo>
                          <a:pt x="6396" y="17908"/>
                          <a:pt x="7674" y="17908"/>
                          <a:pt x="7674" y="19187"/>
                        </a:cubicBezTo>
                        <a:lnTo>
                          <a:pt x="7674" y="20466"/>
                        </a:lnTo>
                        <a:cubicBezTo>
                          <a:pt x="7674" y="20466"/>
                          <a:pt x="7674" y="21745"/>
                          <a:pt x="7674" y="21745"/>
                        </a:cubicBezTo>
                        <a:lnTo>
                          <a:pt x="7674" y="21745"/>
                        </a:lnTo>
                        <a:cubicBezTo>
                          <a:pt x="7674" y="21745"/>
                          <a:pt x="8953" y="21745"/>
                          <a:pt x="8953" y="21745"/>
                        </a:cubicBezTo>
                        <a:lnTo>
                          <a:pt x="8953" y="20466"/>
                        </a:lnTo>
                        <a:cubicBezTo>
                          <a:pt x="8953" y="20466"/>
                          <a:pt x="10233" y="20466"/>
                          <a:pt x="10233" y="20466"/>
                        </a:cubicBezTo>
                        <a:lnTo>
                          <a:pt x="10233" y="21745"/>
                        </a:lnTo>
                        <a:cubicBezTo>
                          <a:pt x="10233" y="21745"/>
                          <a:pt x="10233" y="23024"/>
                          <a:pt x="11512" y="23024"/>
                        </a:cubicBezTo>
                        <a:lnTo>
                          <a:pt x="11512" y="23024"/>
                        </a:lnTo>
                        <a:cubicBezTo>
                          <a:pt x="11512" y="23024"/>
                          <a:pt x="12791" y="23024"/>
                          <a:pt x="12791" y="21745"/>
                        </a:cubicBezTo>
                        <a:lnTo>
                          <a:pt x="12791" y="20466"/>
                        </a:lnTo>
                        <a:cubicBezTo>
                          <a:pt x="12791" y="20466"/>
                          <a:pt x="14070" y="20466"/>
                          <a:pt x="14070" y="20466"/>
                        </a:cubicBezTo>
                        <a:lnTo>
                          <a:pt x="14070" y="21745"/>
                        </a:lnTo>
                        <a:cubicBezTo>
                          <a:pt x="14070" y="21745"/>
                          <a:pt x="15349" y="23024"/>
                          <a:pt x="15349" y="21745"/>
                        </a:cubicBezTo>
                        <a:lnTo>
                          <a:pt x="15349" y="21745"/>
                        </a:lnTo>
                        <a:cubicBezTo>
                          <a:pt x="15349" y="21745"/>
                          <a:pt x="16628" y="20466"/>
                          <a:pt x="15349" y="20466"/>
                        </a:cubicBezTo>
                        <a:lnTo>
                          <a:pt x="15349" y="19187"/>
                        </a:lnTo>
                        <a:cubicBezTo>
                          <a:pt x="15349" y="19187"/>
                          <a:pt x="16628" y="19187"/>
                          <a:pt x="16628" y="19187"/>
                        </a:cubicBezTo>
                        <a:lnTo>
                          <a:pt x="16628" y="19187"/>
                        </a:lnTo>
                        <a:cubicBezTo>
                          <a:pt x="16628" y="19187"/>
                          <a:pt x="17907" y="19187"/>
                          <a:pt x="17907" y="19187"/>
                        </a:cubicBezTo>
                        <a:lnTo>
                          <a:pt x="17907" y="19187"/>
                        </a:lnTo>
                        <a:cubicBezTo>
                          <a:pt x="17907" y="19187"/>
                          <a:pt x="17907" y="17908"/>
                          <a:pt x="17907" y="17908"/>
                        </a:cubicBezTo>
                        <a:lnTo>
                          <a:pt x="17907" y="16629"/>
                        </a:lnTo>
                        <a:cubicBezTo>
                          <a:pt x="17907" y="16629"/>
                          <a:pt x="17907" y="15349"/>
                          <a:pt x="19187" y="15349"/>
                        </a:cubicBezTo>
                        <a:lnTo>
                          <a:pt x="20466" y="15349"/>
                        </a:lnTo>
                        <a:cubicBezTo>
                          <a:pt x="20466" y="15349"/>
                          <a:pt x="21744" y="15349"/>
                          <a:pt x="21744" y="15349"/>
                        </a:cubicBezTo>
                        <a:lnTo>
                          <a:pt x="21744" y="15349"/>
                        </a:lnTo>
                        <a:cubicBezTo>
                          <a:pt x="21744" y="15349"/>
                          <a:pt x="21744" y="14070"/>
                          <a:pt x="21744" y="14070"/>
                        </a:cubicBezTo>
                        <a:lnTo>
                          <a:pt x="20466" y="14070"/>
                        </a:lnTo>
                        <a:cubicBezTo>
                          <a:pt x="20466" y="14070"/>
                          <a:pt x="20466" y="12791"/>
                          <a:pt x="20466" y="12791"/>
                        </a:cubicBezTo>
                        <a:lnTo>
                          <a:pt x="21744" y="12791"/>
                        </a:lnTo>
                        <a:cubicBezTo>
                          <a:pt x="21744" y="12791"/>
                          <a:pt x="23024" y="12791"/>
                          <a:pt x="23024" y="11512"/>
                        </a:cubicBezTo>
                        <a:lnTo>
                          <a:pt x="20466" y="8954"/>
                        </a:lnTo>
                        <a:cubicBezTo>
                          <a:pt x="21744" y="8954"/>
                          <a:pt x="20466" y="8954"/>
                          <a:pt x="20466" y="8954"/>
                        </a:cubicBezTo>
                        <a:close/>
                        <a:moveTo>
                          <a:pt x="10233" y="10233"/>
                        </a:moveTo>
                        <a:cubicBezTo>
                          <a:pt x="10233" y="10233"/>
                          <a:pt x="10233" y="10233"/>
                          <a:pt x="10233" y="10233"/>
                        </a:cubicBezTo>
                        <a:cubicBezTo>
                          <a:pt x="10233" y="8954"/>
                          <a:pt x="10233" y="8954"/>
                          <a:pt x="10233" y="8954"/>
                        </a:cubicBezTo>
                        <a:cubicBezTo>
                          <a:pt x="10233" y="8954"/>
                          <a:pt x="11512" y="8954"/>
                          <a:pt x="10233" y="10233"/>
                        </a:cubicBezTo>
                        <a:cubicBezTo>
                          <a:pt x="11512" y="10233"/>
                          <a:pt x="10233" y="10233"/>
                          <a:pt x="10233" y="1023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" name="Freeform: Shape 72">
                    <a:extLst>
                      <a:ext uri="{FF2B5EF4-FFF2-40B4-BE49-F238E27FC236}">
                        <a16:creationId xmlns:a16="http://schemas.microsoft.com/office/drawing/2014/main" id="{2D596780-0807-4AED-8198-5EEBD724889C}"/>
                      </a:ext>
                    </a:extLst>
                  </p:cNvPr>
                  <p:cNvSpPr/>
                  <p:nvPr/>
                </p:nvSpPr>
                <p:spPr>
                  <a:xfrm>
                    <a:off x="6857072" y="2776652"/>
                    <a:ext cx="19186" cy="16628"/>
                  </a:xfrm>
                  <a:custGeom>
                    <a:avLst/>
                    <a:gdLst>
                      <a:gd name="connsiteX0" fmla="*/ 19187 w 19186"/>
                      <a:gd name="connsiteY0" fmla="*/ 8954 h 16628"/>
                      <a:gd name="connsiteX1" fmla="*/ 19187 w 19186"/>
                      <a:gd name="connsiteY1" fmla="*/ 8954 h 16628"/>
                      <a:gd name="connsiteX2" fmla="*/ 19187 w 19186"/>
                      <a:gd name="connsiteY2" fmla="*/ 8954 h 16628"/>
                      <a:gd name="connsiteX3" fmla="*/ 19187 w 19186"/>
                      <a:gd name="connsiteY3" fmla="*/ 8954 h 16628"/>
                      <a:gd name="connsiteX4" fmla="*/ 17908 w 19186"/>
                      <a:gd name="connsiteY4" fmla="*/ 7675 h 16628"/>
                      <a:gd name="connsiteX5" fmla="*/ 17908 w 19186"/>
                      <a:gd name="connsiteY5" fmla="*/ 6396 h 16628"/>
                      <a:gd name="connsiteX6" fmla="*/ 19187 w 19186"/>
                      <a:gd name="connsiteY6" fmla="*/ 6396 h 16628"/>
                      <a:gd name="connsiteX7" fmla="*/ 19187 w 19186"/>
                      <a:gd name="connsiteY7" fmla="*/ 6396 h 16628"/>
                      <a:gd name="connsiteX8" fmla="*/ 19187 w 19186"/>
                      <a:gd name="connsiteY8" fmla="*/ 6396 h 16628"/>
                      <a:gd name="connsiteX9" fmla="*/ 19187 w 19186"/>
                      <a:gd name="connsiteY9" fmla="*/ 6396 h 16628"/>
                      <a:gd name="connsiteX10" fmla="*/ 17908 w 19186"/>
                      <a:gd name="connsiteY10" fmla="*/ 6396 h 16628"/>
                      <a:gd name="connsiteX11" fmla="*/ 17908 w 19186"/>
                      <a:gd name="connsiteY11" fmla="*/ 5116 h 16628"/>
                      <a:gd name="connsiteX12" fmla="*/ 19187 w 19186"/>
                      <a:gd name="connsiteY12" fmla="*/ 5116 h 16628"/>
                      <a:gd name="connsiteX13" fmla="*/ 19187 w 19186"/>
                      <a:gd name="connsiteY13" fmla="*/ 5116 h 16628"/>
                      <a:gd name="connsiteX14" fmla="*/ 19187 w 19186"/>
                      <a:gd name="connsiteY14" fmla="*/ 5116 h 16628"/>
                      <a:gd name="connsiteX15" fmla="*/ 19187 w 19186"/>
                      <a:gd name="connsiteY15" fmla="*/ 5116 h 16628"/>
                      <a:gd name="connsiteX16" fmla="*/ 17908 w 19186"/>
                      <a:gd name="connsiteY16" fmla="*/ 5116 h 16628"/>
                      <a:gd name="connsiteX17" fmla="*/ 17908 w 19186"/>
                      <a:gd name="connsiteY17" fmla="*/ 3837 h 16628"/>
                      <a:gd name="connsiteX18" fmla="*/ 19187 w 19186"/>
                      <a:gd name="connsiteY18" fmla="*/ 2558 h 16628"/>
                      <a:gd name="connsiteX19" fmla="*/ 19187 w 19186"/>
                      <a:gd name="connsiteY19" fmla="*/ 2558 h 16628"/>
                      <a:gd name="connsiteX20" fmla="*/ 19187 w 19186"/>
                      <a:gd name="connsiteY20" fmla="*/ 2558 h 16628"/>
                      <a:gd name="connsiteX21" fmla="*/ 19187 w 19186"/>
                      <a:gd name="connsiteY21" fmla="*/ 2558 h 16628"/>
                      <a:gd name="connsiteX22" fmla="*/ 17908 w 19186"/>
                      <a:gd name="connsiteY22" fmla="*/ 3837 h 16628"/>
                      <a:gd name="connsiteX23" fmla="*/ 17908 w 19186"/>
                      <a:gd name="connsiteY23" fmla="*/ 2558 h 16628"/>
                      <a:gd name="connsiteX24" fmla="*/ 19187 w 19186"/>
                      <a:gd name="connsiteY24" fmla="*/ 1279 h 16628"/>
                      <a:gd name="connsiteX25" fmla="*/ 19187 w 19186"/>
                      <a:gd name="connsiteY25" fmla="*/ 1279 h 16628"/>
                      <a:gd name="connsiteX26" fmla="*/ 19187 w 19186"/>
                      <a:gd name="connsiteY26" fmla="*/ 1279 h 16628"/>
                      <a:gd name="connsiteX27" fmla="*/ 19187 w 19186"/>
                      <a:gd name="connsiteY27" fmla="*/ 1279 h 16628"/>
                      <a:gd name="connsiteX28" fmla="*/ 17908 w 19186"/>
                      <a:gd name="connsiteY28" fmla="*/ 2558 h 16628"/>
                      <a:gd name="connsiteX29" fmla="*/ 16628 w 19186"/>
                      <a:gd name="connsiteY29" fmla="*/ 1279 h 16628"/>
                      <a:gd name="connsiteX30" fmla="*/ 17908 w 19186"/>
                      <a:gd name="connsiteY30" fmla="*/ 0 h 16628"/>
                      <a:gd name="connsiteX31" fmla="*/ 17908 w 19186"/>
                      <a:gd name="connsiteY31" fmla="*/ 0 h 16628"/>
                      <a:gd name="connsiteX32" fmla="*/ 17908 w 19186"/>
                      <a:gd name="connsiteY32" fmla="*/ 0 h 16628"/>
                      <a:gd name="connsiteX33" fmla="*/ 17908 w 19186"/>
                      <a:gd name="connsiteY33" fmla="*/ 0 h 16628"/>
                      <a:gd name="connsiteX34" fmla="*/ 16628 w 19186"/>
                      <a:gd name="connsiteY34" fmla="*/ 1279 h 16628"/>
                      <a:gd name="connsiteX35" fmla="*/ 15350 w 19186"/>
                      <a:gd name="connsiteY35" fmla="*/ 1279 h 16628"/>
                      <a:gd name="connsiteX36" fmla="*/ 16628 w 19186"/>
                      <a:gd name="connsiteY36" fmla="*/ 0 h 16628"/>
                      <a:gd name="connsiteX37" fmla="*/ 16628 w 19186"/>
                      <a:gd name="connsiteY37" fmla="*/ 0 h 16628"/>
                      <a:gd name="connsiteX38" fmla="*/ 16628 w 19186"/>
                      <a:gd name="connsiteY38" fmla="*/ 0 h 16628"/>
                      <a:gd name="connsiteX39" fmla="*/ 16628 w 19186"/>
                      <a:gd name="connsiteY39" fmla="*/ 0 h 16628"/>
                      <a:gd name="connsiteX40" fmla="*/ 15350 w 19186"/>
                      <a:gd name="connsiteY40" fmla="*/ 1279 h 16628"/>
                      <a:gd name="connsiteX41" fmla="*/ 14070 w 19186"/>
                      <a:gd name="connsiteY41" fmla="*/ 1279 h 16628"/>
                      <a:gd name="connsiteX42" fmla="*/ 14070 w 19186"/>
                      <a:gd name="connsiteY42" fmla="*/ 0 h 16628"/>
                      <a:gd name="connsiteX43" fmla="*/ 14070 w 19186"/>
                      <a:gd name="connsiteY43" fmla="*/ 0 h 16628"/>
                      <a:gd name="connsiteX44" fmla="*/ 14070 w 19186"/>
                      <a:gd name="connsiteY44" fmla="*/ 0 h 16628"/>
                      <a:gd name="connsiteX45" fmla="*/ 14070 w 19186"/>
                      <a:gd name="connsiteY45" fmla="*/ 0 h 16628"/>
                      <a:gd name="connsiteX46" fmla="*/ 14070 w 19186"/>
                      <a:gd name="connsiteY46" fmla="*/ 1279 h 16628"/>
                      <a:gd name="connsiteX47" fmla="*/ 12791 w 19186"/>
                      <a:gd name="connsiteY47" fmla="*/ 1279 h 16628"/>
                      <a:gd name="connsiteX48" fmla="*/ 12791 w 19186"/>
                      <a:gd name="connsiteY48" fmla="*/ 0 h 16628"/>
                      <a:gd name="connsiteX49" fmla="*/ 12791 w 19186"/>
                      <a:gd name="connsiteY49" fmla="*/ 0 h 16628"/>
                      <a:gd name="connsiteX50" fmla="*/ 12791 w 19186"/>
                      <a:gd name="connsiteY50" fmla="*/ 0 h 16628"/>
                      <a:gd name="connsiteX51" fmla="*/ 12791 w 19186"/>
                      <a:gd name="connsiteY51" fmla="*/ 0 h 16628"/>
                      <a:gd name="connsiteX52" fmla="*/ 12791 w 19186"/>
                      <a:gd name="connsiteY52" fmla="*/ 1279 h 16628"/>
                      <a:gd name="connsiteX53" fmla="*/ 11512 w 19186"/>
                      <a:gd name="connsiteY53" fmla="*/ 1279 h 16628"/>
                      <a:gd name="connsiteX54" fmla="*/ 11512 w 19186"/>
                      <a:gd name="connsiteY54" fmla="*/ 0 h 16628"/>
                      <a:gd name="connsiteX55" fmla="*/ 11512 w 19186"/>
                      <a:gd name="connsiteY55" fmla="*/ 0 h 16628"/>
                      <a:gd name="connsiteX56" fmla="*/ 11512 w 19186"/>
                      <a:gd name="connsiteY56" fmla="*/ 0 h 16628"/>
                      <a:gd name="connsiteX57" fmla="*/ 11512 w 19186"/>
                      <a:gd name="connsiteY57" fmla="*/ 0 h 16628"/>
                      <a:gd name="connsiteX58" fmla="*/ 11512 w 19186"/>
                      <a:gd name="connsiteY58" fmla="*/ 1279 h 16628"/>
                      <a:gd name="connsiteX59" fmla="*/ 10233 w 19186"/>
                      <a:gd name="connsiteY59" fmla="*/ 1279 h 16628"/>
                      <a:gd name="connsiteX60" fmla="*/ 10233 w 19186"/>
                      <a:gd name="connsiteY60" fmla="*/ 0 h 16628"/>
                      <a:gd name="connsiteX61" fmla="*/ 10233 w 19186"/>
                      <a:gd name="connsiteY61" fmla="*/ 0 h 16628"/>
                      <a:gd name="connsiteX62" fmla="*/ 10233 w 19186"/>
                      <a:gd name="connsiteY62" fmla="*/ 0 h 16628"/>
                      <a:gd name="connsiteX63" fmla="*/ 10233 w 19186"/>
                      <a:gd name="connsiteY63" fmla="*/ 0 h 16628"/>
                      <a:gd name="connsiteX64" fmla="*/ 10233 w 19186"/>
                      <a:gd name="connsiteY64" fmla="*/ 1279 h 16628"/>
                      <a:gd name="connsiteX65" fmla="*/ 8954 w 19186"/>
                      <a:gd name="connsiteY65" fmla="*/ 1279 h 16628"/>
                      <a:gd name="connsiteX66" fmla="*/ 8954 w 19186"/>
                      <a:gd name="connsiteY66" fmla="*/ 0 h 16628"/>
                      <a:gd name="connsiteX67" fmla="*/ 8954 w 19186"/>
                      <a:gd name="connsiteY67" fmla="*/ 0 h 16628"/>
                      <a:gd name="connsiteX68" fmla="*/ 8954 w 19186"/>
                      <a:gd name="connsiteY68" fmla="*/ 0 h 16628"/>
                      <a:gd name="connsiteX69" fmla="*/ 8954 w 19186"/>
                      <a:gd name="connsiteY69" fmla="*/ 0 h 16628"/>
                      <a:gd name="connsiteX70" fmla="*/ 8954 w 19186"/>
                      <a:gd name="connsiteY70" fmla="*/ 1279 h 16628"/>
                      <a:gd name="connsiteX71" fmla="*/ 7674 w 19186"/>
                      <a:gd name="connsiteY71" fmla="*/ 1279 h 16628"/>
                      <a:gd name="connsiteX72" fmla="*/ 6396 w 19186"/>
                      <a:gd name="connsiteY72" fmla="*/ 0 h 16628"/>
                      <a:gd name="connsiteX73" fmla="*/ 6396 w 19186"/>
                      <a:gd name="connsiteY73" fmla="*/ 0 h 16628"/>
                      <a:gd name="connsiteX74" fmla="*/ 6396 w 19186"/>
                      <a:gd name="connsiteY74" fmla="*/ 0 h 16628"/>
                      <a:gd name="connsiteX75" fmla="*/ 6396 w 19186"/>
                      <a:gd name="connsiteY75" fmla="*/ 0 h 16628"/>
                      <a:gd name="connsiteX76" fmla="*/ 7674 w 19186"/>
                      <a:gd name="connsiteY76" fmla="*/ 1279 h 16628"/>
                      <a:gd name="connsiteX77" fmla="*/ 6396 w 19186"/>
                      <a:gd name="connsiteY77" fmla="*/ 1279 h 16628"/>
                      <a:gd name="connsiteX78" fmla="*/ 5117 w 19186"/>
                      <a:gd name="connsiteY78" fmla="*/ 0 h 16628"/>
                      <a:gd name="connsiteX79" fmla="*/ 5117 w 19186"/>
                      <a:gd name="connsiteY79" fmla="*/ 0 h 16628"/>
                      <a:gd name="connsiteX80" fmla="*/ 5117 w 19186"/>
                      <a:gd name="connsiteY80" fmla="*/ 0 h 16628"/>
                      <a:gd name="connsiteX81" fmla="*/ 5117 w 19186"/>
                      <a:gd name="connsiteY81" fmla="*/ 0 h 16628"/>
                      <a:gd name="connsiteX82" fmla="*/ 6396 w 19186"/>
                      <a:gd name="connsiteY82" fmla="*/ 1279 h 16628"/>
                      <a:gd name="connsiteX83" fmla="*/ 5117 w 19186"/>
                      <a:gd name="connsiteY83" fmla="*/ 2558 h 16628"/>
                      <a:gd name="connsiteX84" fmla="*/ 3837 w 19186"/>
                      <a:gd name="connsiteY84" fmla="*/ 1279 h 16628"/>
                      <a:gd name="connsiteX85" fmla="*/ 3837 w 19186"/>
                      <a:gd name="connsiteY85" fmla="*/ 1279 h 16628"/>
                      <a:gd name="connsiteX86" fmla="*/ 3837 w 19186"/>
                      <a:gd name="connsiteY86" fmla="*/ 1279 h 16628"/>
                      <a:gd name="connsiteX87" fmla="*/ 3837 w 19186"/>
                      <a:gd name="connsiteY87" fmla="*/ 1279 h 16628"/>
                      <a:gd name="connsiteX88" fmla="*/ 5117 w 19186"/>
                      <a:gd name="connsiteY88" fmla="*/ 2558 h 16628"/>
                      <a:gd name="connsiteX89" fmla="*/ 5117 w 19186"/>
                      <a:gd name="connsiteY89" fmla="*/ 3837 h 16628"/>
                      <a:gd name="connsiteX90" fmla="*/ 3837 w 19186"/>
                      <a:gd name="connsiteY90" fmla="*/ 2558 h 16628"/>
                      <a:gd name="connsiteX91" fmla="*/ 3837 w 19186"/>
                      <a:gd name="connsiteY91" fmla="*/ 2558 h 16628"/>
                      <a:gd name="connsiteX92" fmla="*/ 3837 w 19186"/>
                      <a:gd name="connsiteY92" fmla="*/ 2558 h 16628"/>
                      <a:gd name="connsiteX93" fmla="*/ 3837 w 19186"/>
                      <a:gd name="connsiteY93" fmla="*/ 2558 h 16628"/>
                      <a:gd name="connsiteX94" fmla="*/ 5117 w 19186"/>
                      <a:gd name="connsiteY94" fmla="*/ 3837 h 16628"/>
                      <a:gd name="connsiteX95" fmla="*/ 5117 w 19186"/>
                      <a:gd name="connsiteY95" fmla="*/ 5116 h 16628"/>
                      <a:gd name="connsiteX96" fmla="*/ 3837 w 19186"/>
                      <a:gd name="connsiteY96" fmla="*/ 5116 h 16628"/>
                      <a:gd name="connsiteX97" fmla="*/ 3837 w 19186"/>
                      <a:gd name="connsiteY97" fmla="*/ 5116 h 16628"/>
                      <a:gd name="connsiteX98" fmla="*/ 3837 w 19186"/>
                      <a:gd name="connsiteY98" fmla="*/ 5116 h 16628"/>
                      <a:gd name="connsiteX99" fmla="*/ 3837 w 19186"/>
                      <a:gd name="connsiteY99" fmla="*/ 5116 h 16628"/>
                      <a:gd name="connsiteX100" fmla="*/ 5117 w 19186"/>
                      <a:gd name="connsiteY100" fmla="*/ 5116 h 16628"/>
                      <a:gd name="connsiteX101" fmla="*/ 5117 w 19186"/>
                      <a:gd name="connsiteY101" fmla="*/ 6396 h 16628"/>
                      <a:gd name="connsiteX102" fmla="*/ 3837 w 19186"/>
                      <a:gd name="connsiteY102" fmla="*/ 6396 h 16628"/>
                      <a:gd name="connsiteX103" fmla="*/ 3837 w 19186"/>
                      <a:gd name="connsiteY103" fmla="*/ 6396 h 16628"/>
                      <a:gd name="connsiteX104" fmla="*/ 3837 w 19186"/>
                      <a:gd name="connsiteY104" fmla="*/ 6396 h 16628"/>
                      <a:gd name="connsiteX105" fmla="*/ 3837 w 19186"/>
                      <a:gd name="connsiteY105" fmla="*/ 6396 h 16628"/>
                      <a:gd name="connsiteX106" fmla="*/ 5117 w 19186"/>
                      <a:gd name="connsiteY106" fmla="*/ 6396 h 16628"/>
                      <a:gd name="connsiteX107" fmla="*/ 5117 w 19186"/>
                      <a:gd name="connsiteY107" fmla="*/ 7675 h 16628"/>
                      <a:gd name="connsiteX108" fmla="*/ 3837 w 19186"/>
                      <a:gd name="connsiteY108" fmla="*/ 7675 h 16628"/>
                      <a:gd name="connsiteX109" fmla="*/ 3837 w 19186"/>
                      <a:gd name="connsiteY109" fmla="*/ 7675 h 16628"/>
                      <a:gd name="connsiteX110" fmla="*/ 3837 w 19186"/>
                      <a:gd name="connsiteY110" fmla="*/ 7675 h 16628"/>
                      <a:gd name="connsiteX111" fmla="*/ 3837 w 19186"/>
                      <a:gd name="connsiteY111" fmla="*/ 7675 h 16628"/>
                      <a:gd name="connsiteX112" fmla="*/ 5117 w 19186"/>
                      <a:gd name="connsiteY112" fmla="*/ 7675 h 16628"/>
                      <a:gd name="connsiteX113" fmla="*/ 5117 w 19186"/>
                      <a:gd name="connsiteY113" fmla="*/ 8954 h 16628"/>
                      <a:gd name="connsiteX114" fmla="*/ 3837 w 19186"/>
                      <a:gd name="connsiteY114" fmla="*/ 8954 h 16628"/>
                      <a:gd name="connsiteX115" fmla="*/ 3837 w 19186"/>
                      <a:gd name="connsiteY115" fmla="*/ 8954 h 16628"/>
                      <a:gd name="connsiteX116" fmla="*/ 3837 w 19186"/>
                      <a:gd name="connsiteY116" fmla="*/ 8954 h 16628"/>
                      <a:gd name="connsiteX117" fmla="*/ 3837 w 19186"/>
                      <a:gd name="connsiteY117" fmla="*/ 8954 h 16628"/>
                      <a:gd name="connsiteX118" fmla="*/ 5117 w 19186"/>
                      <a:gd name="connsiteY118" fmla="*/ 8954 h 16628"/>
                      <a:gd name="connsiteX119" fmla="*/ 5117 w 19186"/>
                      <a:gd name="connsiteY119" fmla="*/ 10233 h 16628"/>
                      <a:gd name="connsiteX120" fmla="*/ 3837 w 19186"/>
                      <a:gd name="connsiteY120" fmla="*/ 10233 h 16628"/>
                      <a:gd name="connsiteX121" fmla="*/ 3837 w 19186"/>
                      <a:gd name="connsiteY121" fmla="*/ 10233 h 16628"/>
                      <a:gd name="connsiteX122" fmla="*/ 3837 w 19186"/>
                      <a:gd name="connsiteY122" fmla="*/ 10233 h 16628"/>
                      <a:gd name="connsiteX123" fmla="*/ 3837 w 19186"/>
                      <a:gd name="connsiteY123" fmla="*/ 10233 h 16628"/>
                      <a:gd name="connsiteX124" fmla="*/ 5117 w 19186"/>
                      <a:gd name="connsiteY124" fmla="*/ 10233 h 16628"/>
                      <a:gd name="connsiteX125" fmla="*/ 5117 w 19186"/>
                      <a:gd name="connsiteY125" fmla="*/ 11512 h 16628"/>
                      <a:gd name="connsiteX126" fmla="*/ 3837 w 19186"/>
                      <a:gd name="connsiteY126" fmla="*/ 12791 h 16628"/>
                      <a:gd name="connsiteX127" fmla="*/ 3837 w 19186"/>
                      <a:gd name="connsiteY127" fmla="*/ 12791 h 16628"/>
                      <a:gd name="connsiteX128" fmla="*/ 3837 w 19186"/>
                      <a:gd name="connsiteY128" fmla="*/ 12791 h 16628"/>
                      <a:gd name="connsiteX129" fmla="*/ 3837 w 19186"/>
                      <a:gd name="connsiteY129" fmla="*/ 12791 h 16628"/>
                      <a:gd name="connsiteX130" fmla="*/ 5117 w 19186"/>
                      <a:gd name="connsiteY130" fmla="*/ 11512 h 16628"/>
                      <a:gd name="connsiteX131" fmla="*/ 5117 w 19186"/>
                      <a:gd name="connsiteY131" fmla="*/ 12791 h 16628"/>
                      <a:gd name="connsiteX132" fmla="*/ 3837 w 19186"/>
                      <a:gd name="connsiteY132" fmla="*/ 14070 h 16628"/>
                      <a:gd name="connsiteX133" fmla="*/ 3837 w 19186"/>
                      <a:gd name="connsiteY133" fmla="*/ 14070 h 16628"/>
                      <a:gd name="connsiteX134" fmla="*/ 3837 w 19186"/>
                      <a:gd name="connsiteY134" fmla="*/ 14070 h 16628"/>
                      <a:gd name="connsiteX135" fmla="*/ 3837 w 19186"/>
                      <a:gd name="connsiteY135" fmla="*/ 14070 h 16628"/>
                      <a:gd name="connsiteX136" fmla="*/ 5117 w 19186"/>
                      <a:gd name="connsiteY136" fmla="*/ 12791 h 16628"/>
                      <a:gd name="connsiteX137" fmla="*/ 6396 w 19186"/>
                      <a:gd name="connsiteY137" fmla="*/ 14070 h 16628"/>
                      <a:gd name="connsiteX138" fmla="*/ 5117 w 19186"/>
                      <a:gd name="connsiteY138" fmla="*/ 15349 h 16628"/>
                      <a:gd name="connsiteX139" fmla="*/ 5117 w 19186"/>
                      <a:gd name="connsiteY139" fmla="*/ 15349 h 16628"/>
                      <a:gd name="connsiteX140" fmla="*/ 5117 w 19186"/>
                      <a:gd name="connsiteY140" fmla="*/ 15349 h 16628"/>
                      <a:gd name="connsiteX141" fmla="*/ 5117 w 19186"/>
                      <a:gd name="connsiteY141" fmla="*/ 15349 h 16628"/>
                      <a:gd name="connsiteX142" fmla="*/ 6396 w 19186"/>
                      <a:gd name="connsiteY142" fmla="*/ 14070 h 16628"/>
                      <a:gd name="connsiteX143" fmla="*/ 7674 w 19186"/>
                      <a:gd name="connsiteY143" fmla="*/ 15349 h 16628"/>
                      <a:gd name="connsiteX144" fmla="*/ 6396 w 19186"/>
                      <a:gd name="connsiteY144" fmla="*/ 16629 h 16628"/>
                      <a:gd name="connsiteX145" fmla="*/ 6396 w 19186"/>
                      <a:gd name="connsiteY145" fmla="*/ 16629 h 16628"/>
                      <a:gd name="connsiteX146" fmla="*/ 6396 w 19186"/>
                      <a:gd name="connsiteY146" fmla="*/ 16629 h 16628"/>
                      <a:gd name="connsiteX147" fmla="*/ 6396 w 19186"/>
                      <a:gd name="connsiteY147" fmla="*/ 16629 h 16628"/>
                      <a:gd name="connsiteX148" fmla="*/ 7674 w 19186"/>
                      <a:gd name="connsiteY148" fmla="*/ 15349 h 16628"/>
                      <a:gd name="connsiteX149" fmla="*/ 8954 w 19186"/>
                      <a:gd name="connsiteY149" fmla="*/ 15349 h 16628"/>
                      <a:gd name="connsiteX150" fmla="*/ 8954 w 19186"/>
                      <a:gd name="connsiteY150" fmla="*/ 16629 h 16628"/>
                      <a:gd name="connsiteX151" fmla="*/ 8954 w 19186"/>
                      <a:gd name="connsiteY151" fmla="*/ 16629 h 16628"/>
                      <a:gd name="connsiteX152" fmla="*/ 8954 w 19186"/>
                      <a:gd name="connsiteY152" fmla="*/ 16629 h 16628"/>
                      <a:gd name="connsiteX153" fmla="*/ 8954 w 19186"/>
                      <a:gd name="connsiteY153" fmla="*/ 16629 h 16628"/>
                      <a:gd name="connsiteX154" fmla="*/ 8954 w 19186"/>
                      <a:gd name="connsiteY154" fmla="*/ 15349 h 16628"/>
                      <a:gd name="connsiteX155" fmla="*/ 10233 w 19186"/>
                      <a:gd name="connsiteY155" fmla="*/ 15349 h 16628"/>
                      <a:gd name="connsiteX156" fmla="*/ 10233 w 19186"/>
                      <a:gd name="connsiteY156" fmla="*/ 16629 h 16628"/>
                      <a:gd name="connsiteX157" fmla="*/ 10233 w 19186"/>
                      <a:gd name="connsiteY157" fmla="*/ 16629 h 16628"/>
                      <a:gd name="connsiteX158" fmla="*/ 10233 w 19186"/>
                      <a:gd name="connsiteY158" fmla="*/ 16629 h 16628"/>
                      <a:gd name="connsiteX159" fmla="*/ 10233 w 19186"/>
                      <a:gd name="connsiteY159" fmla="*/ 16629 h 16628"/>
                      <a:gd name="connsiteX160" fmla="*/ 10233 w 19186"/>
                      <a:gd name="connsiteY160" fmla="*/ 15349 h 16628"/>
                      <a:gd name="connsiteX161" fmla="*/ 11512 w 19186"/>
                      <a:gd name="connsiteY161" fmla="*/ 15349 h 16628"/>
                      <a:gd name="connsiteX162" fmla="*/ 11512 w 19186"/>
                      <a:gd name="connsiteY162" fmla="*/ 16629 h 16628"/>
                      <a:gd name="connsiteX163" fmla="*/ 11512 w 19186"/>
                      <a:gd name="connsiteY163" fmla="*/ 16629 h 16628"/>
                      <a:gd name="connsiteX164" fmla="*/ 11512 w 19186"/>
                      <a:gd name="connsiteY164" fmla="*/ 16629 h 16628"/>
                      <a:gd name="connsiteX165" fmla="*/ 11512 w 19186"/>
                      <a:gd name="connsiteY165" fmla="*/ 16629 h 16628"/>
                      <a:gd name="connsiteX166" fmla="*/ 11512 w 19186"/>
                      <a:gd name="connsiteY166" fmla="*/ 15349 h 16628"/>
                      <a:gd name="connsiteX167" fmla="*/ 12791 w 19186"/>
                      <a:gd name="connsiteY167" fmla="*/ 15349 h 16628"/>
                      <a:gd name="connsiteX168" fmla="*/ 12791 w 19186"/>
                      <a:gd name="connsiteY168" fmla="*/ 16629 h 16628"/>
                      <a:gd name="connsiteX169" fmla="*/ 12791 w 19186"/>
                      <a:gd name="connsiteY169" fmla="*/ 16629 h 16628"/>
                      <a:gd name="connsiteX170" fmla="*/ 12791 w 19186"/>
                      <a:gd name="connsiteY170" fmla="*/ 16629 h 16628"/>
                      <a:gd name="connsiteX171" fmla="*/ 12791 w 19186"/>
                      <a:gd name="connsiteY171" fmla="*/ 16629 h 16628"/>
                      <a:gd name="connsiteX172" fmla="*/ 12791 w 19186"/>
                      <a:gd name="connsiteY172" fmla="*/ 15349 h 16628"/>
                      <a:gd name="connsiteX173" fmla="*/ 14070 w 19186"/>
                      <a:gd name="connsiteY173" fmla="*/ 15349 h 16628"/>
                      <a:gd name="connsiteX174" fmla="*/ 14070 w 19186"/>
                      <a:gd name="connsiteY174" fmla="*/ 16629 h 16628"/>
                      <a:gd name="connsiteX175" fmla="*/ 14070 w 19186"/>
                      <a:gd name="connsiteY175" fmla="*/ 16629 h 16628"/>
                      <a:gd name="connsiteX176" fmla="*/ 14070 w 19186"/>
                      <a:gd name="connsiteY176" fmla="*/ 16629 h 16628"/>
                      <a:gd name="connsiteX177" fmla="*/ 14070 w 19186"/>
                      <a:gd name="connsiteY177" fmla="*/ 16629 h 16628"/>
                      <a:gd name="connsiteX178" fmla="*/ 14070 w 19186"/>
                      <a:gd name="connsiteY178" fmla="*/ 15349 h 16628"/>
                      <a:gd name="connsiteX179" fmla="*/ 15350 w 19186"/>
                      <a:gd name="connsiteY179" fmla="*/ 15349 h 16628"/>
                      <a:gd name="connsiteX180" fmla="*/ 16628 w 19186"/>
                      <a:gd name="connsiteY180" fmla="*/ 16629 h 16628"/>
                      <a:gd name="connsiteX181" fmla="*/ 16628 w 19186"/>
                      <a:gd name="connsiteY181" fmla="*/ 16629 h 16628"/>
                      <a:gd name="connsiteX182" fmla="*/ 16628 w 19186"/>
                      <a:gd name="connsiteY182" fmla="*/ 16629 h 16628"/>
                      <a:gd name="connsiteX183" fmla="*/ 16628 w 19186"/>
                      <a:gd name="connsiteY183" fmla="*/ 16629 h 16628"/>
                      <a:gd name="connsiteX184" fmla="*/ 15350 w 19186"/>
                      <a:gd name="connsiteY184" fmla="*/ 15349 h 16628"/>
                      <a:gd name="connsiteX185" fmla="*/ 16628 w 19186"/>
                      <a:gd name="connsiteY185" fmla="*/ 14070 h 16628"/>
                      <a:gd name="connsiteX186" fmla="*/ 17908 w 19186"/>
                      <a:gd name="connsiteY186" fmla="*/ 15349 h 16628"/>
                      <a:gd name="connsiteX187" fmla="*/ 17908 w 19186"/>
                      <a:gd name="connsiteY187" fmla="*/ 15349 h 16628"/>
                      <a:gd name="connsiteX188" fmla="*/ 17908 w 19186"/>
                      <a:gd name="connsiteY188" fmla="*/ 15349 h 16628"/>
                      <a:gd name="connsiteX189" fmla="*/ 17908 w 19186"/>
                      <a:gd name="connsiteY189" fmla="*/ 15349 h 16628"/>
                      <a:gd name="connsiteX190" fmla="*/ 16628 w 19186"/>
                      <a:gd name="connsiteY190" fmla="*/ 14070 h 16628"/>
                      <a:gd name="connsiteX191" fmla="*/ 17908 w 19186"/>
                      <a:gd name="connsiteY191" fmla="*/ 12791 h 16628"/>
                      <a:gd name="connsiteX192" fmla="*/ 19187 w 19186"/>
                      <a:gd name="connsiteY192" fmla="*/ 14070 h 16628"/>
                      <a:gd name="connsiteX193" fmla="*/ 19187 w 19186"/>
                      <a:gd name="connsiteY193" fmla="*/ 14070 h 16628"/>
                      <a:gd name="connsiteX194" fmla="*/ 19187 w 19186"/>
                      <a:gd name="connsiteY194" fmla="*/ 14070 h 16628"/>
                      <a:gd name="connsiteX195" fmla="*/ 19187 w 19186"/>
                      <a:gd name="connsiteY195" fmla="*/ 14070 h 16628"/>
                      <a:gd name="connsiteX196" fmla="*/ 17908 w 19186"/>
                      <a:gd name="connsiteY196" fmla="*/ 12791 h 16628"/>
                      <a:gd name="connsiteX197" fmla="*/ 17908 w 19186"/>
                      <a:gd name="connsiteY197" fmla="*/ 11512 h 16628"/>
                      <a:gd name="connsiteX198" fmla="*/ 19187 w 19186"/>
                      <a:gd name="connsiteY198" fmla="*/ 12791 h 16628"/>
                      <a:gd name="connsiteX199" fmla="*/ 19187 w 19186"/>
                      <a:gd name="connsiteY199" fmla="*/ 12791 h 16628"/>
                      <a:gd name="connsiteX200" fmla="*/ 19187 w 19186"/>
                      <a:gd name="connsiteY200" fmla="*/ 12791 h 16628"/>
                      <a:gd name="connsiteX201" fmla="*/ 19187 w 19186"/>
                      <a:gd name="connsiteY201" fmla="*/ 12791 h 16628"/>
                      <a:gd name="connsiteX202" fmla="*/ 17908 w 19186"/>
                      <a:gd name="connsiteY202" fmla="*/ 11512 h 16628"/>
                      <a:gd name="connsiteX203" fmla="*/ 17908 w 19186"/>
                      <a:gd name="connsiteY203" fmla="*/ 10233 h 16628"/>
                      <a:gd name="connsiteX204" fmla="*/ 19187 w 19186"/>
                      <a:gd name="connsiteY204" fmla="*/ 10233 h 16628"/>
                      <a:gd name="connsiteX205" fmla="*/ 19187 w 19186"/>
                      <a:gd name="connsiteY205" fmla="*/ 10233 h 16628"/>
                      <a:gd name="connsiteX206" fmla="*/ 19187 w 19186"/>
                      <a:gd name="connsiteY206" fmla="*/ 10233 h 16628"/>
                      <a:gd name="connsiteX207" fmla="*/ 19187 w 19186"/>
                      <a:gd name="connsiteY207" fmla="*/ 10233 h 16628"/>
                      <a:gd name="connsiteX208" fmla="*/ 17908 w 19186"/>
                      <a:gd name="connsiteY208" fmla="*/ 10233 h 16628"/>
                      <a:gd name="connsiteX209" fmla="*/ 17908 w 19186"/>
                      <a:gd name="connsiteY209" fmla="*/ 8954 h 16628"/>
                      <a:gd name="connsiteX210" fmla="*/ 19187 w 19186"/>
                      <a:gd name="connsiteY210" fmla="*/ 8954 h 16628"/>
                      <a:gd name="connsiteX211" fmla="*/ 19187 w 19186"/>
                      <a:gd name="connsiteY211" fmla="*/ 8954 h 16628"/>
                      <a:gd name="connsiteX212" fmla="*/ 19187 w 19186"/>
                      <a:gd name="connsiteY212" fmla="*/ 8954 h 16628"/>
                      <a:gd name="connsiteX213" fmla="*/ 19187 w 19186"/>
                      <a:gd name="connsiteY213" fmla="*/ 8954 h 16628"/>
                      <a:gd name="connsiteX214" fmla="*/ 17908 w 19186"/>
                      <a:gd name="connsiteY214" fmla="*/ 8954 h 16628"/>
                      <a:gd name="connsiteX215" fmla="*/ 17908 w 19186"/>
                      <a:gd name="connsiteY215" fmla="*/ 7675 h 16628"/>
                      <a:gd name="connsiteX216" fmla="*/ 19187 w 19186"/>
                      <a:gd name="connsiteY216" fmla="*/ 7675 h 16628"/>
                      <a:gd name="connsiteX217" fmla="*/ 5117 w 19186"/>
                      <a:gd name="connsiteY217" fmla="*/ 0 h 16628"/>
                      <a:gd name="connsiteX218" fmla="*/ 5117 w 19186"/>
                      <a:gd name="connsiteY218" fmla="*/ 0 h 16628"/>
                      <a:gd name="connsiteX219" fmla="*/ 6396 w 19186"/>
                      <a:gd name="connsiteY219" fmla="*/ 5116 h 16628"/>
                      <a:gd name="connsiteX220" fmla="*/ 5117 w 19186"/>
                      <a:gd name="connsiteY220" fmla="*/ 6396 h 16628"/>
                      <a:gd name="connsiteX221" fmla="*/ 1279 w 19186"/>
                      <a:gd name="connsiteY221" fmla="*/ 6396 h 16628"/>
                      <a:gd name="connsiteX222" fmla="*/ 0 w 19186"/>
                      <a:gd name="connsiteY222" fmla="*/ 5116 h 16628"/>
                      <a:gd name="connsiteX223" fmla="*/ 5117 w 19186"/>
                      <a:gd name="connsiteY223" fmla="*/ 0 h 16628"/>
                      <a:gd name="connsiteX224" fmla="*/ 6396 w 19186"/>
                      <a:gd name="connsiteY224" fmla="*/ 16629 h 16628"/>
                      <a:gd name="connsiteX225" fmla="*/ 6396 w 19186"/>
                      <a:gd name="connsiteY225" fmla="*/ 16629 h 16628"/>
                      <a:gd name="connsiteX226" fmla="*/ 0 w 19186"/>
                      <a:gd name="connsiteY226" fmla="*/ 11512 h 16628"/>
                      <a:gd name="connsiteX227" fmla="*/ 1279 w 19186"/>
                      <a:gd name="connsiteY227" fmla="*/ 10233 h 16628"/>
                      <a:gd name="connsiteX228" fmla="*/ 5117 w 19186"/>
                      <a:gd name="connsiteY228" fmla="*/ 10233 h 16628"/>
                      <a:gd name="connsiteX229" fmla="*/ 6396 w 19186"/>
                      <a:gd name="connsiteY229" fmla="*/ 11512 h 16628"/>
                      <a:gd name="connsiteX230" fmla="*/ 6396 w 19186"/>
                      <a:gd name="connsiteY230" fmla="*/ 16629 h 16628"/>
                      <a:gd name="connsiteX231" fmla="*/ 7674 w 19186"/>
                      <a:gd name="connsiteY231" fmla="*/ 10233 h 16628"/>
                      <a:gd name="connsiteX232" fmla="*/ 6396 w 19186"/>
                      <a:gd name="connsiteY232" fmla="*/ 8954 h 16628"/>
                      <a:gd name="connsiteX233" fmla="*/ 7674 w 19186"/>
                      <a:gd name="connsiteY233" fmla="*/ 7675 h 16628"/>
                      <a:gd name="connsiteX234" fmla="*/ 8954 w 19186"/>
                      <a:gd name="connsiteY234" fmla="*/ 8954 h 16628"/>
                      <a:gd name="connsiteX235" fmla="*/ 7674 w 19186"/>
                      <a:gd name="connsiteY235" fmla="*/ 10233 h 16628"/>
                      <a:gd name="connsiteX236" fmla="*/ 10233 w 19186"/>
                      <a:gd name="connsiteY236" fmla="*/ 16629 h 16628"/>
                      <a:gd name="connsiteX237" fmla="*/ 10233 w 19186"/>
                      <a:gd name="connsiteY237" fmla="*/ 16629 h 16628"/>
                      <a:gd name="connsiteX238" fmla="*/ 8954 w 19186"/>
                      <a:gd name="connsiteY238" fmla="*/ 11512 h 16628"/>
                      <a:gd name="connsiteX239" fmla="*/ 10233 w 19186"/>
                      <a:gd name="connsiteY239" fmla="*/ 10233 h 16628"/>
                      <a:gd name="connsiteX240" fmla="*/ 14070 w 19186"/>
                      <a:gd name="connsiteY240" fmla="*/ 10233 h 16628"/>
                      <a:gd name="connsiteX241" fmla="*/ 15350 w 19186"/>
                      <a:gd name="connsiteY241" fmla="*/ 11512 h 16628"/>
                      <a:gd name="connsiteX242" fmla="*/ 10233 w 19186"/>
                      <a:gd name="connsiteY242" fmla="*/ 16629 h 16628"/>
                      <a:gd name="connsiteX243" fmla="*/ 15350 w 19186"/>
                      <a:gd name="connsiteY243" fmla="*/ 7675 h 16628"/>
                      <a:gd name="connsiteX244" fmla="*/ 11512 w 19186"/>
                      <a:gd name="connsiteY244" fmla="*/ 7675 h 16628"/>
                      <a:gd name="connsiteX245" fmla="*/ 10233 w 19186"/>
                      <a:gd name="connsiteY245" fmla="*/ 6396 h 16628"/>
                      <a:gd name="connsiteX246" fmla="*/ 10233 w 19186"/>
                      <a:gd name="connsiteY246" fmla="*/ 2558 h 16628"/>
                      <a:gd name="connsiteX247" fmla="*/ 11512 w 19186"/>
                      <a:gd name="connsiteY247" fmla="*/ 1279 h 16628"/>
                      <a:gd name="connsiteX248" fmla="*/ 15350 w 19186"/>
                      <a:gd name="connsiteY248" fmla="*/ 7675 h 16628"/>
                      <a:gd name="connsiteX249" fmla="*/ 15350 w 19186"/>
                      <a:gd name="connsiteY249" fmla="*/ 7675 h 16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19186" h="16628">
                        <a:moveTo>
                          <a:pt x="19187" y="8954"/>
                        </a:moveTo>
                        <a:cubicBezTo>
                          <a:pt x="19187" y="8954"/>
                          <a:pt x="19187" y="8954"/>
                          <a:pt x="19187" y="8954"/>
                        </a:cubicBezTo>
                        <a:lnTo>
                          <a:pt x="19187" y="8954"/>
                        </a:lnTo>
                        <a:cubicBezTo>
                          <a:pt x="19187" y="7675"/>
                          <a:pt x="19187" y="7675"/>
                          <a:pt x="19187" y="8954"/>
                        </a:cubicBezTo>
                        <a:lnTo>
                          <a:pt x="17908" y="7675"/>
                        </a:lnTo>
                        <a:cubicBezTo>
                          <a:pt x="17908" y="7675"/>
                          <a:pt x="17908" y="7675"/>
                          <a:pt x="17908" y="6396"/>
                        </a:cubicBezTo>
                        <a:lnTo>
                          <a:pt x="19187" y="6396"/>
                        </a:lnTo>
                        <a:cubicBezTo>
                          <a:pt x="19187" y="6396"/>
                          <a:pt x="19187" y="6396"/>
                          <a:pt x="19187" y="6396"/>
                        </a:cubicBezTo>
                        <a:lnTo>
                          <a:pt x="19187" y="6396"/>
                        </a:lnTo>
                        <a:cubicBezTo>
                          <a:pt x="19187" y="6396"/>
                          <a:pt x="19187" y="6396"/>
                          <a:pt x="19187" y="6396"/>
                        </a:cubicBezTo>
                        <a:lnTo>
                          <a:pt x="17908" y="6396"/>
                        </a:lnTo>
                        <a:cubicBezTo>
                          <a:pt x="17908" y="6396"/>
                          <a:pt x="17908" y="5116"/>
                          <a:pt x="17908" y="5116"/>
                        </a:cubicBezTo>
                        <a:lnTo>
                          <a:pt x="19187" y="5116"/>
                        </a:lnTo>
                        <a:cubicBezTo>
                          <a:pt x="19187" y="5116"/>
                          <a:pt x="19187" y="5116"/>
                          <a:pt x="19187" y="5116"/>
                        </a:cubicBezTo>
                        <a:lnTo>
                          <a:pt x="19187" y="5116"/>
                        </a:lnTo>
                        <a:cubicBezTo>
                          <a:pt x="19187" y="5116"/>
                          <a:pt x="19187" y="5116"/>
                          <a:pt x="19187" y="5116"/>
                        </a:cubicBezTo>
                        <a:lnTo>
                          <a:pt x="17908" y="5116"/>
                        </a:lnTo>
                        <a:cubicBezTo>
                          <a:pt x="17908" y="5116"/>
                          <a:pt x="17908" y="5116"/>
                          <a:pt x="17908" y="3837"/>
                        </a:cubicBezTo>
                        <a:lnTo>
                          <a:pt x="19187" y="2558"/>
                        </a:lnTo>
                        <a:cubicBezTo>
                          <a:pt x="19187" y="2558"/>
                          <a:pt x="19187" y="2558"/>
                          <a:pt x="19187" y="2558"/>
                        </a:cubicBezTo>
                        <a:lnTo>
                          <a:pt x="19187" y="2558"/>
                        </a:lnTo>
                        <a:cubicBezTo>
                          <a:pt x="19187" y="2558"/>
                          <a:pt x="19187" y="2558"/>
                          <a:pt x="19187" y="2558"/>
                        </a:cubicBezTo>
                        <a:lnTo>
                          <a:pt x="17908" y="3837"/>
                        </a:lnTo>
                        <a:cubicBezTo>
                          <a:pt x="17908" y="3837"/>
                          <a:pt x="17908" y="3837"/>
                          <a:pt x="17908" y="2558"/>
                        </a:cubicBezTo>
                        <a:lnTo>
                          <a:pt x="19187" y="1279"/>
                        </a:lnTo>
                        <a:cubicBezTo>
                          <a:pt x="19187" y="1279"/>
                          <a:pt x="19187" y="1279"/>
                          <a:pt x="19187" y="1279"/>
                        </a:cubicBezTo>
                        <a:lnTo>
                          <a:pt x="19187" y="1279"/>
                        </a:lnTo>
                        <a:cubicBezTo>
                          <a:pt x="19187" y="1279"/>
                          <a:pt x="19187" y="1279"/>
                          <a:pt x="19187" y="1279"/>
                        </a:cubicBezTo>
                        <a:lnTo>
                          <a:pt x="17908" y="2558"/>
                        </a:lnTo>
                        <a:cubicBezTo>
                          <a:pt x="17908" y="2558"/>
                          <a:pt x="17908" y="2558"/>
                          <a:pt x="16628" y="1279"/>
                        </a:cubicBezTo>
                        <a:lnTo>
                          <a:pt x="17908" y="0"/>
                        </a:lnTo>
                        <a:cubicBezTo>
                          <a:pt x="17908" y="0"/>
                          <a:pt x="17908" y="0"/>
                          <a:pt x="17908" y="0"/>
                        </a:cubicBezTo>
                        <a:lnTo>
                          <a:pt x="17908" y="0"/>
                        </a:lnTo>
                        <a:cubicBezTo>
                          <a:pt x="17908" y="0"/>
                          <a:pt x="17908" y="0"/>
                          <a:pt x="17908" y="0"/>
                        </a:cubicBezTo>
                        <a:lnTo>
                          <a:pt x="16628" y="1279"/>
                        </a:lnTo>
                        <a:cubicBezTo>
                          <a:pt x="16628" y="1279"/>
                          <a:pt x="16628" y="1279"/>
                          <a:pt x="15350" y="1279"/>
                        </a:cubicBezTo>
                        <a:lnTo>
                          <a:pt x="16628" y="0"/>
                        </a:lnTo>
                        <a:cubicBezTo>
                          <a:pt x="16628" y="0"/>
                          <a:pt x="16628" y="0"/>
                          <a:pt x="16628" y="0"/>
                        </a:cubicBezTo>
                        <a:lnTo>
                          <a:pt x="16628" y="0"/>
                        </a:lnTo>
                        <a:cubicBezTo>
                          <a:pt x="16628" y="0"/>
                          <a:pt x="16628" y="0"/>
                          <a:pt x="16628" y="0"/>
                        </a:cubicBezTo>
                        <a:lnTo>
                          <a:pt x="15350" y="1279"/>
                        </a:lnTo>
                        <a:cubicBezTo>
                          <a:pt x="15350" y="1279"/>
                          <a:pt x="15350" y="1279"/>
                          <a:pt x="14070" y="1279"/>
                        </a:cubicBezTo>
                        <a:lnTo>
                          <a:pt x="14070" y="0"/>
                        </a:lnTo>
                        <a:cubicBezTo>
                          <a:pt x="14070" y="0"/>
                          <a:pt x="14070" y="0"/>
                          <a:pt x="14070" y="0"/>
                        </a:cubicBezTo>
                        <a:lnTo>
                          <a:pt x="14070" y="0"/>
                        </a:lnTo>
                        <a:cubicBezTo>
                          <a:pt x="14070" y="0"/>
                          <a:pt x="14070" y="0"/>
                          <a:pt x="14070" y="0"/>
                        </a:cubicBezTo>
                        <a:lnTo>
                          <a:pt x="14070" y="1279"/>
                        </a:lnTo>
                        <a:cubicBezTo>
                          <a:pt x="14070" y="1279"/>
                          <a:pt x="12791" y="1279"/>
                          <a:pt x="12791" y="1279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1279"/>
                          <a:pt x="11512" y="1279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1512" y="0"/>
                          <a:pt x="11512" y="0"/>
                        </a:cubicBezTo>
                        <a:lnTo>
                          <a:pt x="11512" y="0"/>
                        </a:lnTo>
                        <a:cubicBezTo>
                          <a:pt x="11512" y="0"/>
                          <a:pt x="11512" y="0"/>
                          <a:pt x="11512" y="0"/>
                        </a:cubicBezTo>
                        <a:lnTo>
                          <a:pt x="11512" y="1279"/>
                        </a:lnTo>
                        <a:cubicBezTo>
                          <a:pt x="11512" y="1279"/>
                          <a:pt x="10233" y="1279"/>
                          <a:pt x="10233" y="1279"/>
                        </a:cubicBezTo>
                        <a:lnTo>
                          <a:pt x="10233" y="0"/>
                        </a:lnTo>
                        <a:cubicBezTo>
                          <a:pt x="10233" y="0"/>
                          <a:pt x="10233" y="0"/>
                          <a:pt x="10233" y="0"/>
                        </a:cubicBezTo>
                        <a:lnTo>
                          <a:pt x="10233" y="0"/>
                        </a:lnTo>
                        <a:cubicBezTo>
                          <a:pt x="10233" y="0"/>
                          <a:pt x="10233" y="0"/>
                          <a:pt x="10233" y="0"/>
                        </a:cubicBezTo>
                        <a:lnTo>
                          <a:pt x="10233" y="1279"/>
                        </a:lnTo>
                        <a:cubicBezTo>
                          <a:pt x="10233" y="1279"/>
                          <a:pt x="8954" y="1279"/>
                          <a:pt x="8954" y="1279"/>
                        </a:cubicBezTo>
                        <a:lnTo>
                          <a:pt x="8954" y="0"/>
                        </a:lnTo>
                        <a:cubicBezTo>
                          <a:pt x="8954" y="0"/>
                          <a:pt x="8954" y="0"/>
                          <a:pt x="8954" y="0"/>
                        </a:cubicBezTo>
                        <a:lnTo>
                          <a:pt x="8954" y="0"/>
                        </a:lnTo>
                        <a:cubicBezTo>
                          <a:pt x="8954" y="0"/>
                          <a:pt x="8954" y="0"/>
                          <a:pt x="8954" y="0"/>
                        </a:cubicBezTo>
                        <a:lnTo>
                          <a:pt x="8954" y="1279"/>
                        </a:lnTo>
                        <a:cubicBezTo>
                          <a:pt x="8954" y="1279"/>
                          <a:pt x="7674" y="1279"/>
                          <a:pt x="7674" y="1279"/>
                        </a:cubicBezTo>
                        <a:lnTo>
                          <a:pt x="6396" y="0"/>
                        </a:lnTo>
                        <a:cubicBezTo>
                          <a:pt x="6396" y="0"/>
                          <a:pt x="6396" y="0"/>
                          <a:pt x="6396" y="0"/>
                        </a:cubicBezTo>
                        <a:lnTo>
                          <a:pt x="6396" y="0"/>
                        </a:lnTo>
                        <a:cubicBezTo>
                          <a:pt x="6396" y="0"/>
                          <a:pt x="6396" y="0"/>
                          <a:pt x="6396" y="0"/>
                        </a:cubicBezTo>
                        <a:lnTo>
                          <a:pt x="7674" y="1279"/>
                        </a:lnTo>
                        <a:cubicBezTo>
                          <a:pt x="7674" y="1279"/>
                          <a:pt x="7674" y="1279"/>
                          <a:pt x="6396" y="1279"/>
                        </a:cubicBezTo>
                        <a:lnTo>
                          <a:pt x="5117" y="0"/>
                        </a:lnTo>
                        <a:cubicBezTo>
                          <a:pt x="5117" y="0"/>
                          <a:pt x="5117" y="0"/>
                          <a:pt x="5117" y="0"/>
                        </a:cubicBezTo>
                        <a:lnTo>
                          <a:pt x="5117" y="0"/>
                        </a:lnTo>
                        <a:cubicBezTo>
                          <a:pt x="5117" y="0"/>
                          <a:pt x="5117" y="0"/>
                          <a:pt x="5117" y="0"/>
                        </a:cubicBezTo>
                        <a:lnTo>
                          <a:pt x="6396" y="1279"/>
                        </a:lnTo>
                        <a:cubicBezTo>
                          <a:pt x="6396" y="1279"/>
                          <a:pt x="6396" y="1279"/>
                          <a:pt x="5117" y="2558"/>
                        </a:cubicBezTo>
                        <a:lnTo>
                          <a:pt x="3837" y="1279"/>
                        </a:lnTo>
                        <a:cubicBezTo>
                          <a:pt x="3837" y="1279"/>
                          <a:pt x="3837" y="1279"/>
                          <a:pt x="3837" y="1279"/>
                        </a:cubicBezTo>
                        <a:lnTo>
                          <a:pt x="3837" y="1279"/>
                        </a:lnTo>
                        <a:cubicBezTo>
                          <a:pt x="3837" y="1279"/>
                          <a:pt x="3837" y="1279"/>
                          <a:pt x="3837" y="1279"/>
                        </a:cubicBezTo>
                        <a:lnTo>
                          <a:pt x="5117" y="2558"/>
                        </a:lnTo>
                        <a:cubicBezTo>
                          <a:pt x="5117" y="2558"/>
                          <a:pt x="5117" y="3837"/>
                          <a:pt x="5117" y="3837"/>
                        </a:cubicBezTo>
                        <a:lnTo>
                          <a:pt x="3837" y="2558"/>
                        </a:lnTo>
                        <a:cubicBezTo>
                          <a:pt x="3837" y="2558"/>
                          <a:pt x="3837" y="2558"/>
                          <a:pt x="3837" y="2558"/>
                        </a:cubicBezTo>
                        <a:lnTo>
                          <a:pt x="3837" y="2558"/>
                        </a:lnTo>
                        <a:cubicBezTo>
                          <a:pt x="3837" y="2558"/>
                          <a:pt x="3837" y="2558"/>
                          <a:pt x="3837" y="2558"/>
                        </a:cubicBezTo>
                        <a:lnTo>
                          <a:pt x="5117" y="3837"/>
                        </a:lnTo>
                        <a:cubicBezTo>
                          <a:pt x="5117" y="3837"/>
                          <a:pt x="5117" y="5116"/>
                          <a:pt x="5117" y="5116"/>
                        </a:cubicBezTo>
                        <a:lnTo>
                          <a:pt x="3837" y="5116"/>
                        </a:lnTo>
                        <a:cubicBezTo>
                          <a:pt x="3837" y="5116"/>
                          <a:pt x="3837" y="5116"/>
                          <a:pt x="3837" y="5116"/>
                        </a:cubicBezTo>
                        <a:lnTo>
                          <a:pt x="3837" y="5116"/>
                        </a:lnTo>
                        <a:cubicBezTo>
                          <a:pt x="3837" y="5116"/>
                          <a:pt x="3837" y="5116"/>
                          <a:pt x="3837" y="5116"/>
                        </a:cubicBezTo>
                        <a:lnTo>
                          <a:pt x="5117" y="5116"/>
                        </a:lnTo>
                        <a:cubicBezTo>
                          <a:pt x="5117" y="5116"/>
                          <a:pt x="5117" y="6396"/>
                          <a:pt x="5117" y="6396"/>
                        </a:cubicBezTo>
                        <a:lnTo>
                          <a:pt x="3837" y="6396"/>
                        </a:lnTo>
                        <a:cubicBezTo>
                          <a:pt x="3837" y="6396"/>
                          <a:pt x="3837" y="6396"/>
                          <a:pt x="3837" y="6396"/>
                        </a:cubicBezTo>
                        <a:lnTo>
                          <a:pt x="3837" y="6396"/>
                        </a:lnTo>
                        <a:cubicBezTo>
                          <a:pt x="3837" y="6396"/>
                          <a:pt x="3837" y="6396"/>
                          <a:pt x="3837" y="6396"/>
                        </a:cubicBezTo>
                        <a:lnTo>
                          <a:pt x="5117" y="6396"/>
                        </a:lnTo>
                        <a:lnTo>
                          <a:pt x="5117" y="7675"/>
                        </a:lnTo>
                        <a:lnTo>
                          <a:pt x="3837" y="7675"/>
                        </a:lnTo>
                        <a:cubicBezTo>
                          <a:pt x="3837" y="7675"/>
                          <a:pt x="3837" y="7675"/>
                          <a:pt x="3837" y="7675"/>
                        </a:cubicBezTo>
                        <a:lnTo>
                          <a:pt x="3837" y="7675"/>
                        </a:lnTo>
                        <a:cubicBezTo>
                          <a:pt x="3837" y="7675"/>
                          <a:pt x="3837" y="7675"/>
                          <a:pt x="3837" y="7675"/>
                        </a:cubicBezTo>
                        <a:lnTo>
                          <a:pt x="5117" y="7675"/>
                        </a:lnTo>
                        <a:lnTo>
                          <a:pt x="5117" y="8954"/>
                        </a:lnTo>
                        <a:lnTo>
                          <a:pt x="3837" y="8954"/>
                        </a:lnTo>
                        <a:cubicBezTo>
                          <a:pt x="3837" y="8954"/>
                          <a:pt x="3837" y="8954"/>
                          <a:pt x="3837" y="8954"/>
                        </a:cubicBezTo>
                        <a:lnTo>
                          <a:pt x="3837" y="8954"/>
                        </a:lnTo>
                        <a:cubicBezTo>
                          <a:pt x="3837" y="8954"/>
                          <a:pt x="3837" y="8954"/>
                          <a:pt x="3837" y="8954"/>
                        </a:cubicBezTo>
                        <a:lnTo>
                          <a:pt x="5117" y="8954"/>
                        </a:lnTo>
                        <a:cubicBezTo>
                          <a:pt x="5117" y="8954"/>
                          <a:pt x="5117" y="10233"/>
                          <a:pt x="5117" y="10233"/>
                        </a:cubicBezTo>
                        <a:lnTo>
                          <a:pt x="3837" y="10233"/>
                        </a:lnTo>
                        <a:cubicBezTo>
                          <a:pt x="3837" y="10233"/>
                          <a:pt x="3837" y="10233"/>
                          <a:pt x="3837" y="10233"/>
                        </a:cubicBezTo>
                        <a:lnTo>
                          <a:pt x="3837" y="10233"/>
                        </a:lnTo>
                        <a:cubicBezTo>
                          <a:pt x="3837" y="10233"/>
                          <a:pt x="3837" y="10233"/>
                          <a:pt x="3837" y="10233"/>
                        </a:cubicBezTo>
                        <a:lnTo>
                          <a:pt x="5117" y="10233"/>
                        </a:lnTo>
                        <a:cubicBezTo>
                          <a:pt x="5117" y="10233"/>
                          <a:pt x="5117" y="11512"/>
                          <a:pt x="5117" y="11512"/>
                        </a:cubicBezTo>
                        <a:lnTo>
                          <a:pt x="3837" y="12791"/>
                        </a:lnTo>
                        <a:cubicBezTo>
                          <a:pt x="3837" y="12791"/>
                          <a:pt x="3837" y="12791"/>
                          <a:pt x="3837" y="12791"/>
                        </a:cubicBezTo>
                        <a:lnTo>
                          <a:pt x="3837" y="12791"/>
                        </a:lnTo>
                        <a:cubicBezTo>
                          <a:pt x="3837" y="12791"/>
                          <a:pt x="3837" y="12791"/>
                          <a:pt x="3837" y="12791"/>
                        </a:cubicBezTo>
                        <a:lnTo>
                          <a:pt x="5117" y="11512"/>
                        </a:lnTo>
                        <a:cubicBezTo>
                          <a:pt x="5117" y="11512"/>
                          <a:pt x="5117" y="12791"/>
                          <a:pt x="5117" y="12791"/>
                        </a:cubicBezTo>
                        <a:lnTo>
                          <a:pt x="3837" y="14070"/>
                        </a:lnTo>
                        <a:cubicBezTo>
                          <a:pt x="3837" y="14070"/>
                          <a:pt x="3837" y="14070"/>
                          <a:pt x="3837" y="14070"/>
                        </a:cubicBezTo>
                        <a:lnTo>
                          <a:pt x="3837" y="14070"/>
                        </a:lnTo>
                        <a:cubicBezTo>
                          <a:pt x="3837" y="14070"/>
                          <a:pt x="3837" y="14070"/>
                          <a:pt x="3837" y="14070"/>
                        </a:cubicBezTo>
                        <a:lnTo>
                          <a:pt x="5117" y="12791"/>
                        </a:lnTo>
                        <a:cubicBezTo>
                          <a:pt x="5117" y="12791"/>
                          <a:pt x="5117" y="12791"/>
                          <a:pt x="6396" y="14070"/>
                        </a:cubicBezTo>
                        <a:lnTo>
                          <a:pt x="5117" y="15349"/>
                        </a:lnTo>
                        <a:cubicBezTo>
                          <a:pt x="5117" y="15349"/>
                          <a:pt x="5117" y="15349"/>
                          <a:pt x="5117" y="15349"/>
                        </a:cubicBezTo>
                        <a:lnTo>
                          <a:pt x="5117" y="15349"/>
                        </a:lnTo>
                        <a:cubicBezTo>
                          <a:pt x="5117" y="15349"/>
                          <a:pt x="5117" y="15349"/>
                          <a:pt x="5117" y="15349"/>
                        </a:cubicBezTo>
                        <a:lnTo>
                          <a:pt x="6396" y="14070"/>
                        </a:lnTo>
                        <a:cubicBezTo>
                          <a:pt x="6396" y="14070"/>
                          <a:pt x="6396" y="14070"/>
                          <a:pt x="7674" y="15349"/>
                        </a:cubicBezTo>
                        <a:lnTo>
                          <a:pt x="6396" y="16629"/>
                        </a:lnTo>
                        <a:cubicBezTo>
                          <a:pt x="6396" y="16629"/>
                          <a:pt x="6396" y="16629"/>
                          <a:pt x="6396" y="16629"/>
                        </a:cubicBezTo>
                        <a:lnTo>
                          <a:pt x="6396" y="16629"/>
                        </a:lnTo>
                        <a:cubicBezTo>
                          <a:pt x="6396" y="16629"/>
                          <a:pt x="6396" y="16629"/>
                          <a:pt x="6396" y="16629"/>
                        </a:cubicBezTo>
                        <a:lnTo>
                          <a:pt x="7674" y="15349"/>
                        </a:lnTo>
                        <a:cubicBezTo>
                          <a:pt x="7674" y="15349"/>
                          <a:pt x="7674" y="15349"/>
                          <a:pt x="8954" y="15349"/>
                        </a:cubicBezTo>
                        <a:lnTo>
                          <a:pt x="8954" y="16629"/>
                        </a:lnTo>
                        <a:cubicBezTo>
                          <a:pt x="8954" y="16629"/>
                          <a:pt x="8954" y="16629"/>
                          <a:pt x="8954" y="16629"/>
                        </a:cubicBezTo>
                        <a:lnTo>
                          <a:pt x="8954" y="16629"/>
                        </a:lnTo>
                        <a:cubicBezTo>
                          <a:pt x="8954" y="16629"/>
                          <a:pt x="8954" y="16629"/>
                          <a:pt x="8954" y="16629"/>
                        </a:cubicBezTo>
                        <a:lnTo>
                          <a:pt x="8954" y="15349"/>
                        </a:lnTo>
                        <a:cubicBezTo>
                          <a:pt x="8954" y="15349"/>
                          <a:pt x="8954" y="15349"/>
                          <a:pt x="10233" y="15349"/>
                        </a:cubicBezTo>
                        <a:lnTo>
                          <a:pt x="10233" y="16629"/>
                        </a:lnTo>
                        <a:cubicBezTo>
                          <a:pt x="10233" y="16629"/>
                          <a:pt x="10233" y="16629"/>
                          <a:pt x="10233" y="16629"/>
                        </a:cubicBezTo>
                        <a:lnTo>
                          <a:pt x="10233" y="16629"/>
                        </a:lnTo>
                        <a:cubicBezTo>
                          <a:pt x="10233" y="16629"/>
                          <a:pt x="10233" y="16629"/>
                          <a:pt x="10233" y="16629"/>
                        </a:cubicBezTo>
                        <a:lnTo>
                          <a:pt x="10233" y="15349"/>
                        </a:lnTo>
                        <a:lnTo>
                          <a:pt x="11512" y="15349"/>
                        </a:lnTo>
                        <a:lnTo>
                          <a:pt x="11512" y="16629"/>
                        </a:lnTo>
                        <a:cubicBezTo>
                          <a:pt x="11512" y="16629"/>
                          <a:pt x="11512" y="16629"/>
                          <a:pt x="11512" y="16629"/>
                        </a:cubicBezTo>
                        <a:lnTo>
                          <a:pt x="11512" y="16629"/>
                        </a:lnTo>
                        <a:cubicBezTo>
                          <a:pt x="11512" y="16629"/>
                          <a:pt x="11512" y="16629"/>
                          <a:pt x="11512" y="16629"/>
                        </a:cubicBezTo>
                        <a:lnTo>
                          <a:pt x="11512" y="15349"/>
                        </a:lnTo>
                        <a:lnTo>
                          <a:pt x="12791" y="15349"/>
                        </a:lnTo>
                        <a:lnTo>
                          <a:pt x="12791" y="16629"/>
                        </a:lnTo>
                        <a:cubicBezTo>
                          <a:pt x="12791" y="16629"/>
                          <a:pt x="12791" y="16629"/>
                          <a:pt x="12791" y="16629"/>
                        </a:cubicBezTo>
                        <a:lnTo>
                          <a:pt x="12791" y="16629"/>
                        </a:lnTo>
                        <a:cubicBezTo>
                          <a:pt x="12791" y="16629"/>
                          <a:pt x="12791" y="16629"/>
                          <a:pt x="12791" y="16629"/>
                        </a:cubicBezTo>
                        <a:lnTo>
                          <a:pt x="12791" y="15349"/>
                        </a:lnTo>
                        <a:cubicBezTo>
                          <a:pt x="12791" y="15349"/>
                          <a:pt x="14070" y="15349"/>
                          <a:pt x="14070" y="15349"/>
                        </a:cubicBezTo>
                        <a:lnTo>
                          <a:pt x="14070" y="16629"/>
                        </a:lnTo>
                        <a:cubicBezTo>
                          <a:pt x="14070" y="16629"/>
                          <a:pt x="14070" y="16629"/>
                          <a:pt x="14070" y="16629"/>
                        </a:cubicBezTo>
                        <a:lnTo>
                          <a:pt x="14070" y="16629"/>
                        </a:lnTo>
                        <a:cubicBezTo>
                          <a:pt x="14070" y="16629"/>
                          <a:pt x="14070" y="16629"/>
                          <a:pt x="14070" y="16629"/>
                        </a:cubicBezTo>
                        <a:lnTo>
                          <a:pt x="14070" y="15349"/>
                        </a:lnTo>
                        <a:cubicBezTo>
                          <a:pt x="14070" y="15349"/>
                          <a:pt x="14070" y="15349"/>
                          <a:pt x="15350" y="15349"/>
                        </a:cubicBezTo>
                        <a:lnTo>
                          <a:pt x="16628" y="16629"/>
                        </a:lnTo>
                        <a:cubicBezTo>
                          <a:pt x="16628" y="16629"/>
                          <a:pt x="16628" y="16629"/>
                          <a:pt x="16628" y="16629"/>
                        </a:cubicBezTo>
                        <a:lnTo>
                          <a:pt x="16628" y="16629"/>
                        </a:lnTo>
                        <a:cubicBezTo>
                          <a:pt x="16628" y="16629"/>
                          <a:pt x="16628" y="16629"/>
                          <a:pt x="16628" y="16629"/>
                        </a:cubicBezTo>
                        <a:lnTo>
                          <a:pt x="15350" y="15349"/>
                        </a:lnTo>
                        <a:cubicBezTo>
                          <a:pt x="15350" y="15349"/>
                          <a:pt x="15350" y="15349"/>
                          <a:pt x="16628" y="14070"/>
                        </a:cubicBezTo>
                        <a:lnTo>
                          <a:pt x="17908" y="15349"/>
                        </a:lnTo>
                        <a:cubicBezTo>
                          <a:pt x="17908" y="15349"/>
                          <a:pt x="17908" y="15349"/>
                          <a:pt x="17908" y="15349"/>
                        </a:cubicBezTo>
                        <a:lnTo>
                          <a:pt x="17908" y="15349"/>
                        </a:lnTo>
                        <a:cubicBezTo>
                          <a:pt x="17908" y="15349"/>
                          <a:pt x="17908" y="15349"/>
                          <a:pt x="17908" y="15349"/>
                        </a:cubicBezTo>
                        <a:lnTo>
                          <a:pt x="16628" y="14070"/>
                        </a:lnTo>
                        <a:cubicBezTo>
                          <a:pt x="16628" y="14070"/>
                          <a:pt x="16628" y="14070"/>
                          <a:pt x="17908" y="12791"/>
                        </a:cubicBezTo>
                        <a:lnTo>
                          <a:pt x="19187" y="14070"/>
                        </a:lnTo>
                        <a:cubicBezTo>
                          <a:pt x="19187" y="14070"/>
                          <a:pt x="19187" y="14070"/>
                          <a:pt x="19187" y="14070"/>
                        </a:cubicBezTo>
                        <a:lnTo>
                          <a:pt x="19187" y="14070"/>
                        </a:lnTo>
                        <a:cubicBezTo>
                          <a:pt x="19187" y="14070"/>
                          <a:pt x="19187" y="14070"/>
                          <a:pt x="19187" y="14070"/>
                        </a:cubicBezTo>
                        <a:lnTo>
                          <a:pt x="17908" y="12791"/>
                        </a:lnTo>
                        <a:cubicBezTo>
                          <a:pt x="17908" y="12791"/>
                          <a:pt x="17908" y="12791"/>
                          <a:pt x="17908" y="11512"/>
                        </a:cubicBezTo>
                        <a:lnTo>
                          <a:pt x="19187" y="12791"/>
                        </a:lnTo>
                        <a:cubicBezTo>
                          <a:pt x="19187" y="12791"/>
                          <a:pt x="19187" y="12791"/>
                          <a:pt x="19187" y="12791"/>
                        </a:cubicBezTo>
                        <a:lnTo>
                          <a:pt x="19187" y="12791"/>
                        </a:lnTo>
                        <a:cubicBezTo>
                          <a:pt x="19187" y="12791"/>
                          <a:pt x="19187" y="12791"/>
                          <a:pt x="19187" y="12791"/>
                        </a:cubicBezTo>
                        <a:lnTo>
                          <a:pt x="17908" y="11512"/>
                        </a:lnTo>
                        <a:cubicBezTo>
                          <a:pt x="17908" y="11512"/>
                          <a:pt x="17908" y="10233"/>
                          <a:pt x="17908" y="10233"/>
                        </a:cubicBezTo>
                        <a:lnTo>
                          <a:pt x="19187" y="10233"/>
                        </a:lnTo>
                        <a:cubicBezTo>
                          <a:pt x="19187" y="10233"/>
                          <a:pt x="19187" y="10233"/>
                          <a:pt x="19187" y="10233"/>
                        </a:cubicBezTo>
                        <a:lnTo>
                          <a:pt x="19187" y="10233"/>
                        </a:lnTo>
                        <a:cubicBezTo>
                          <a:pt x="19187" y="10233"/>
                          <a:pt x="19187" y="10233"/>
                          <a:pt x="19187" y="10233"/>
                        </a:cubicBezTo>
                        <a:lnTo>
                          <a:pt x="17908" y="10233"/>
                        </a:lnTo>
                        <a:cubicBezTo>
                          <a:pt x="17908" y="10233"/>
                          <a:pt x="17908" y="8954"/>
                          <a:pt x="17908" y="8954"/>
                        </a:cubicBezTo>
                        <a:lnTo>
                          <a:pt x="19187" y="8954"/>
                        </a:lnTo>
                        <a:cubicBezTo>
                          <a:pt x="19187" y="8954"/>
                          <a:pt x="19187" y="8954"/>
                          <a:pt x="19187" y="8954"/>
                        </a:cubicBezTo>
                        <a:lnTo>
                          <a:pt x="19187" y="8954"/>
                        </a:lnTo>
                        <a:cubicBezTo>
                          <a:pt x="19187" y="8954"/>
                          <a:pt x="19187" y="8954"/>
                          <a:pt x="19187" y="8954"/>
                        </a:cubicBezTo>
                        <a:lnTo>
                          <a:pt x="17908" y="8954"/>
                        </a:lnTo>
                        <a:cubicBezTo>
                          <a:pt x="17908" y="8954"/>
                          <a:pt x="17908" y="7675"/>
                          <a:pt x="17908" y="7675"/>
                        </a:cubicBezTo>
                        <a:lnTo>
                          <a:pt x="19187" y="7675"/>
                        </a:lnTo>
                        <a:close/>
                        <a:moveTo>
                          <a:pt x="5117" y="0"/>
                        </a:moveTo>
                        <a:cubicBezTo>
                          <a:pt x="5117" y="0"/>
                          <a:pt x="6396" y="0"/>
                          <a:pt x="5117" y="0"/>
                        </a:cubicBezTo>
                        <a:lnTo>
                          <a:pt x="6396" y="5116"/>
                        </a:lnTo>
                        <a:cubicBezTo>
                          <a:pt x="5117" y="5116"/>
                          <a:pt x="5117" y="6396"/>
                          <a:pt x="5117" y="6396"/>
                        </a:cubicBezTo>
                        <a:lnTo>
                          <a:pt x="1279" y="6396"/>
                        </a:lnTo>
                        <a:cubicBezTo>
                          <a:pt x="1279" y="6396"/>
                          <a:pt x="0" y="6396"/>
                          <a:pt x="0" y="5116"/>
                        </a:cubicBezTo>
                        <a:cubicBezTo>
                          <a:pt x="0" y="3837"/>
                          <a:pt x="2558" y="1279"/>
                          <a:pt x="5117" y="0"/>
                        </a:cubicBezTo>
                        <a:close/>
                        <a:moveTo>
                          <a:pt x="6396" y="16629"/>
                        </a:moveTo>
                        <a:cubicBezTo>
                          <a:pt x="6396" y="16629"/>
                          <a:pt x="5117" y="16629"/>
                          <a:pt x="6396" y="16629"/>
                        </a:cubicBezTo>
                        <a:cubicBezTo>
                          <a:pt x="2558" y="16629"/>
                          <a:pt x="0" y="14070"/>
                          <a:pt x="0" y="11512"/>
                        </a:cubicBezTo>
                        <a:cubicBezTo>
                          <a:pt x="0" y="11512"/>
                          <a:pt x="0" y="10233"/>
                          <a:pt x="1279" y="10233"/>
                        </a:cubicBezTo>
                        <a:lnTo>
                          <a:pt x="5117" y="10233"/>
                        </a:lnTo>
                        <a:cubicBezTo>
                          <a:pt x="5117" y="11512"/>
                          <a:pt x="6396" y="11512"/>
                          <a:pt x="6396" y="11512"/>
                        </a:cubicBezTo>
                        <a:lnTo>
                          <a:pt x="6396" y="16629"/>
                        </a:lnTo>
                        <a:close/>
                        <a:moveTo>
                          <a:pt x="7674" y="10233"/>
                        </a:moveTo>
                        <a:cubicBezTo>
                          <a:pt x="6396" y="10233"/>
                          <a:pt x="6396" y="8954"/>
                          <a:pt x="6396" y="8954"/>
                        </a:cubicBezTo>
                        <a:cubicBezTo>
                          <a:pt x="6396" y="7675"/>
                          <a:pt x="7674" y="7675"/>
                          <a:pt x="7674" y="7675"/>
                        </a:cubicBezTo>
                        <a:cubicBezTo>
                          <a:pt x="8954" y="7675"/>
                          <a:pt x="8954" y="8954"/>
                          <a:pt x="8954" y="8954"/>
                        </a:cubicBezTo>
                        <a:cubicBezTo>
                          <a:pt x="8954" y="8954"/>
                          <a:pt x="7674" y="10233"/>
                          <a:pt x="7674" y="10233"/>
                        </a:cubicBezTo>
                        <a:close/>
                        <a:moveTo>
                          <a:pt x="10233" y="16629"/>
                        </a:moveTo>
                        <a:cubicBezTo>
                          <a:pt x="8954" y="16629"/>
                          <a:pt x="8954" y="16629"/>
                          <a:pt x="10233" y="16629"/>
                        </a:cubicBezTo>
                        <a:lnTo>
                          <a:pt x="8954" y="11512"/>
                        </a:lnTo>
                        <a:cubicBezTo>
                          <a:pt x="10233" y="11512"/>
                          <a:pt x="10233" y="10233"/>
                          <a:pt x="10233" y="10233"/>
                        </a:cubicBezTo>
                        <a:lnTo>
                          <a:pt x="14070" y="10233"/>
                        </a:lnTo>
                        <a:cubicBezTo>
                          <a:pt x="14070" y="10233"/>
                          <a:pt x="15350" y="10233"/>
                          <a:pt x="15350" y="11512"/>
                        </a:cubicBezTo>
                        <a:cubicBezTo>
                          <a:pt x="15350" y="14070"/>
                          <a:pt x="12791" y="15349"/>
                          <a:pt x="10233" y="16629"/>
                        </a:cubicBezTo>
                        <a:close/>
                        <a:moveTo>
                          <a:pt x="15350" y="7675"/>
                        </a:moveTo>
                        <a:lnTo>
                          <a:pt x="11512" y="7675"/>
                        </a:lnTo>
                        <a:cubicBezTo>
                          <a:pt x="11512" y="6396"/>
                          <a:pt x="10233" y="6396"/>
                          <a:pt x="10233" y="6396"/>
                        </a:cubicBezTo>
                        <a:lnTo>
                          <a:pt x="10233" y="2558"/>
                        </a:lnTo>
                        <a:cubicBezTo>
                          <a:pt x="10233" y="2558"/>
                          <a:pt x="10233" y="1279"/>
                          <a:pt x="11512" y="1279"/>
                        </a:cubicBezTo>
                        <a:cubicBezTo>
                          <a:pt x="12791" y="1279"/>
                          <a:pt x="15350" y="3837"/>
                          <a:pt x="15350" y="7675"/>
                        </a:cubicBezTo>
                        <a:cubicBezTo>
                          <a:pt x="15350" y="6396"/>
                          <a:pt x="15350" y="7675"/>
                          <a:pt x="15350" y="767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830E84FB-2F0E-4A97-B7F1-723F37F82C0E}"/>
                      </a:ext>
                    </a:extLst>
                  </p:cNvPr>
                  <p:cNvSpPr/>
                  <p:nvPr/>
                </p:nvSpPr>
                <p:spPr>
                  <a:xfrm>
                    <a:off x="7005449" y="2768977"/>
                    <a:ext cx="20466" cy="17907"/>
                  </a:xfrm>
                  <a:custGeom>
                    <a:avLst/>
                    <a:gdLst>
                      <a:gd name="connsiteX0" fmla="*/ 20466 w 20466"/>
                      <a:gd name="connsiteY0" fmla="*/ 8954 h 17907"/>
                      <a:gd name="connsiteX1" fmla="*/ 20466 w 20466"/>
                      <a:gd name="connsiteY1" fmla="*/ 8954 h 17907"/>
                      <a:gd name="connsiteX2" fmla="*/ 20466 w 20466"/>
                      <a:gd name="connsiteY2" fmla="*/ 8954 h 17907"/>
                      <a:gd name="connsiteX3" fmla="*/ 20466 w 20466"/>
                      <a:gd name="connsiteY3" fmla="*/ 8954 h 17907"/>
                      <a:gd name="connsiteX4" fmla="*/ 19187 w 20466"/>
                      <a:gd name="connsiteY4" fmla="*/ 7675 h 17907"/>
                      <a:gd name="connsiteX5" fmla="*/ 19187 w 20466"/>
                      <a:gd name="connsiteY5" fmla="*/ 7675 h 17907"/>
                      <a:gd name="connsiteX6" fmla="*/ 20466 w 20466"/>
                      <a:gd name="connsiteY6" fmla="*/ 7675 h 17907"/>
                      <a:gd name="connsiteX7" fmla="*/ 20466 w 20466"/>
                      <a:gd name="connsiteY7" fmla="*/ 7675 h 17907"/>
                      <a:gd name="connsiteX8" fmla="*/ 20466 w 20466"/>
                      <a:gd name="connsiteY8" fmla="*/ 7675 h 17907"/>
                      <a:gd name="connsiteX9" fmla="*/ 20466 w 20466"/>
                      <a:gd name="connsiteY9" fmla="*/ 7675 h 17907"/>
                      <a:gd name="connsiteX10" fmla="*/ 19187 w 20466"/>
                      <a:gd name="connsiteY10" fmla="*/ 7675 h 17907"/>
                      <a:gd name="connsiteX11" fmla="*/ 19187 w 20466"/>
                      <a:gd name="connsiteY11" fmla="*/ 6396 h 17907"/>
                      <a:gd name="connsiteX12" fmla="*/ 20466 w 20466"/>
                      <a:gd name="connsiteY12" fmla="*/ 6396 h 17907"/>
                      <a:gd name="connsiteX13" fmla="*/ 20466 w 20466"/>
                      <a:gd name="connsiteY13" fmla="*/ 6396 h 17907"/>
                      <a:gd name="connsiteX14" fmla="*/ 20466 w 20466"/>
                      <a:gd name="connsiteY14" fmla="*/ 6396 h 17907"/>
                      <a:gd name="connsiteX15" fmla="*/ 20466 w 20466"/>
                      <a:gd name="connsiteY15" fmla="*/ 6396 h 17907"/>
                      <a:gd name="connsiteX16" fmla="*/ 19187 w 20466"/>
                      <a:gd name="connsiteY16" fmla="*/ 6396 h 17907"/>
                      <a:gd name="connsiteX17" fmla="*/ 19187 w 20466"/>
                      <a:gd name="connsiteY17" fmla="*/ 5117 h 17907"/>
                      <a:gd name="connsiteX18" fmla="*/ 20466 w 20466"/>
                      <a:gd name="connsiteY18" fmla="*/ 3837 h 17907"/>
                      <a:gd name="connsiteX19" fmla="*/ 20466 w 20466"/>
                      <a:gd name="connsiteY19" fmla="*/ 3837 h 17907"/>
                      <a:gd name="connsiteX20" fmla="*/ 20466 w 20466"/>
                      <a:gd name="connsiteY20" fmla="*/ 3837 h 17907"/>
                      <a:gd name="connsiteX21" fmla="*/ 20466 w 20466"/>
                      <a:gd name="connsiteY21" fmla="*/ 3837 h 17907"/>
                      <a:gd name="connsiteX22" fmla="*/ 19187 w 20466"/>
                      <a:gd name="connsiteY22" fmla="*/ 5117 h 17907"/>
                      <a:gd name="connsiteX23" fmla="*/ 19187 w 20466"/>
                      <a:gd name="connsiteY23" fmla="*/ 3837 h 17907"/>
                      <a:gd name="connsiteX24" fmla="*/ 20466 w 20466"/>
                      <a:gd name="connsiteY24" fmla="*/ 2558 h 17907"/>
                      <a:gd name="connsiteX25" fmla="*/ 20466 w 20466"/>
                      <a:gd name="connsiteY25" fmla="*/ 2558 h 17907"/>
                      <a:gd name="connsiteX26" fmla="*/ 20466 w 20466"/>
                      <a:gd name="connsiteY26" fmla="*/ 2558 h 17907"/>
                      <a:gd name="connsiteX27" fmla="*/ 20466 w 20466"/>
                      <a:gd name="connsiteY27" fmla="*/ 2558 h 17907"/>
                      <a:gd name="connsiteX28" fmla="*/ 19187 w 20466"/>
                      <a:gd name="connsiteY28" fmla="*/ 3837 h 17907"/>
                      <a:gd name="connsiteX29" fmla="*/ 19187 w 20466"/>
                      <a:gd name="connsiteY29" fmla="*/ 2558 h 17907"/>
                      <a:gd name="connsiteX30" fmla="*/ 20466 w 20466"/>
                      <a:gd name="connsiteY30" fmla="*/ 1279 h 17907"/>
                      <a:gd name="connsiteX31" fmla="*/ 20466 w 20466"/>
                      <a:gd name="connsiteY31" fmla="*/ 1279 h 17907"/>
                      <a:gd name="connsiteX32" fmla="*/ 20466 w 20466"/>
                      <a:gd name="connsiteY32" fmla="*/ 1279 h 17907"/>
                      <a:gd name="connsiteX33" fmla="*/ 20466 w 20466"/>
                      <a:gd name="connsiteY33" fmla="*/ 1279 h 17907"/>
                      <a:gd name="connsiteX34" fmla="*/ 19187 w 20466"/>
                      <a:gd name="connsiteY34" fmla="*/ 2558 h 17907"/>
                      <a:gd name="connsiteX35" fmla="*/ 17908 w 20466"/>
                      <a:gd name="connsiteY35" fmla="*/ 1279 h 17907"/>
                      <a:gd name="connsiteX36" fmla="*/ 19187 w 20466"/>
                      <a:gd name="connsiteY36" fmla="*/ 0 h 17907"/>
                      <a:gd name="connsiteX37" fmla="*/ 19187 w 20466"/>
                      <a:gd name="connsiteY37" fmla="*/ 0 h 17907"/>
                      <a:gd name="connsiteX38" fmla="*/ 19187 w 20466"/>
                      <a:gd name="connsiteY38" fmla="*/ 0 h 17907"/>
                      <a:gd name="connsiteX39" fmla="*/ 19187 w 20466"/>
                      <a:gd name="connsiteY39" fmla="*/ 0 h 17907"/>
                      <a:gd name="connsiteX40" fmla="*/ 17908 w 20466"/>
                      <a:gd name="connsiteY40" fmla="*/ 1279 h 17907"/>
                      <a:gd name="connsiteX41" fmla="*/ 16629 w 20466"/>
                      <a:gd name="connsiteY41" fmla="*/ 1279 h 17907"/>
                      <a:gd name="connsiteX42" fmla="*/ 16629 w 20466"/>
                      <a:gd name="connsiteY42" fmla="*/ 0 h 17907"/>
                      <a:gd name="connsiteX43" fmla="*/ 16629 w 20466"/>
                      <a:gd name="connsiteY43" fmla="*/ 0 h 17907"/>
                      <a:gd name="connsiteX44" fmla="*/ 16629 w 20466"/>
                      <a:gd name="connsiteY44" fmla="*/ 0 h 17907"/>
                      <a:gd name="connsiteX45" fmla="*/ 16629 w 20466"/>
                      <a:gd name="connsiteY45" fmla="*/ 0 h 17907"/>
                      <a:gd name="connsiteX46" fmla="*/ 16629 w 20466"/>
                      <a:gd name="connsiteY46" fmla="*/ 1279 h 17907"/>
                      <a:gd name="connsiteX47" fmla="*/ 15350 w 20466"/>
                      <a:gd name="connsiteY47" fmla="*/ 1279 h 17907"/>
                      <a:gd name="connsiteX48" fmla="*/ 15350 w 20466"/>
                      <a:gd name="connsiteY48" fmla="*/ 0 h 17907"/>
                      <a:gd name="connsiteX49" fmla="*/ 15350 w 20466"/>
                      <a:gd name="connsiteY49" fmla="*/ 0 h 17907"/>
                      <a:gd name="connsiteX50" fmla="*/ 15350 w 20466"/>
                      <a:gd name="connsiteY50" fmla="*/ 0 h 17907"/>
                      <a:gd name="connsiteX51" fmla="*/ 15350 w 20466"/>
                      <a:gd name="connsiteY51" fmla="*/ 0 h 17907"/>
                      <a:gd name="connsiteX52" fmla="*/ 15350 w 20466"/>
                      <a:gd name="connsiteY52" fmla="*/ 1279 h 17907"/>
                      <a:gd name="connsiteX53" fmla="*/ 14071 w 20466"/>
                      <a:gd name="connsiteY53" fmla="*/ 1279 h 17907"/>
                      <a:gd name="connsiteX54" fmla="*/ 14071 w 20466"/>
                      <a:gd name="connsiteY54" fmla="*/ 0 h 17907"/>
                      <a:gd name="connsiteX55" fmla="*/ 14071 w 20466"/>
                      <a:gd name="connsiteY55" fmla="*/ 0 h 17907"/>
                      <a:gd name="connsiteX56" fmla="*/ 14071 w 20466"/>
                      <a:gd name="connsiteY56" fmla="*/ 0 h 17907"/>
                      <a:gd name="connsiteX57" fmla="*/ 14071 w 20466"/>
                      <a:gd name="connsiteY57" fmla="*/ 0 h 17907"/>
                      <a:gd name="connsiteX58" fmla="*/ 14071 w 20466"/>
                      <a:gd name="connsiteY58" fmla="*/ 1279 h 17907"/>
                      <a:gd name="connsiteX59" fmla="*/ 12791 w 20466"/>
                      <a:gd name="connsiteY59" fmla="*/ 1279 h 17907"/>
                      <a:gd name="connsiteX60" fmla="*/ 12791 w 20466"/>
                      <a:gd name="connsiteY60" fmla="*/ 0 h 17907"/>
                      <a:gd name="connsiteX61" fmla="*/ 12791 w 20466"/>
                      <a:gd name="connsiteY61" fmla="*/ 0 h 17907"/>
                      <a:gd name="connsiteX62" fmla="*/ 12791 w 20466"/>
                      <a:gd name="connsiteY62" fmla="*/ 0 h 17907"/>
                      <a:gd name="connsiteX63" fmla="*/ 12791 w 20466"/>
                      <a:gd name="connsiteY63" fmla="*/ 0 h 17907"/>
                      <a:gd name="connsiteX64" fmla="*/ 12791 w 20466"/>
                      <a:gd name="connsiteY64" fmla="*/ 1279 h 17907"/>
                      <a:gd name="connsiteX65" fmla="*/ 11512 w 20466"/>
                      <a:gd name="connsiteY65" fmla="*/ 1279 h 17907"/>
                      <a:gd name="connsiteX66" fmla="*/ 10234 w 20466"/>
                      <a:gd name="connsiteY66" fmla="*/ 0 h 17907"/>
                      <a:gd name="connsiteX67" fmla="*/ 10234 w 20466"/>
                      <a:gd name="connsiteY67" fmla="*/ 0 h 17907"/>
                      <a:gd name="connsiteX68" fmla="*/ 10234 w 20466"/>
                      <a:gd name="connsiteY68" fmla="*/ 0 h 17907"/>
                      <a:gd name="connsiteX69" fmla="*/ 10234 w 20466"/>
                      <a:gd name="connsiteY69" fmla="*/ 0 h 17907"/>
                      <a:gd name="connsiteX70" fmla="*/ 10234 w 20466"/>
                      <a:gd name="connsiteY70" fmla="*/ 1279 h 17907"/>
                      <a:gd name="connsiteX71" fmla="*/ 8954 w 20466"/>
                      <a:gd name="connsiteY71" fmla="*/ 1279 h 17907"/>
                      <a:gd name="connsiteX72" fmla="*/ 7675 w 20466"/>
                      <a:gd name="connsiteY72" fmla="*/ 0 h 17907"/>
                      <a:gd name="connsiteX73" fmla="*/ 7675 w 20466"/>
                      <a:gd name="connsiteY73" fmla="*/ 0 h 17907"/>
                      <a:gd name="connsiteX74" fmla="*/ 7675 w 20466"/>
                      <a:gd name="connsiteY74" fmla="*/ 0 h 17907"/>
                      <a:gd name="connsiteX75" fmla="*/ 7675 w 20466"/>
                      <a:gd name="connsiteY75" fmla="*/ 0 h 17907"/>
                      <a:gd name="connsiteX76" fmla="*/ 8954 w 20466"/>
                      <a:gd name="connsiteY76" fmla="*/ 1279 h 17907"/>
                      <a:gd name="connsiteX77" fmla="*/ 7675 w 20466"/>
                      <a:gd name="connsiteY77" fmla="*/ 2558 h 17907"/>
                      <a:gd name="connsiteX78" fmla="*/ 6396 w 20466"/>
                      <a:gd name="connsiteY78" fmla="*/ 1279 h 17907"/>
                      <a:gd name="connsiteX79" fmla="*/ 6396 w 20466"/>
                      <a:gd name="connsiteY79" fmla="*/ 1279 h 17907"/>
                      <a:gd name="connsiteX80" fmla="*/ 6396 w 20466"/>
                      <a:gd name="connsiteY80" fmla="*/ 1279 h 17907"/>
                      <a:gd name="connsiteX81" fmla="*/ 6396 w 20466"/>
                      <a:gd name="connsiteY81" fmla="*/ 1279 h 17907"/>
                      <a:gd name="connsiteX82" fmla="*/ 7675 w 20466"/>
                      <a:gd name="connsiteY82" fmla="*/ 2558 h 17907"/>
                      <a:gd name="connsiteX83" fmla="*/ 6396 w 20466"/>
                      <a:gd name="connsiteY83" fmla="*/ 3837 h 17907"/>
                      <a:gd name="connsiteX84" fmla="*/ 5117 w 20466"/>
                      <a:gd name="connsiteY84" fmla="*/ 2558 h 17907"/>
                      <a:gd name="connsiteX85" fmla="*/ 5117 w 20466"/>
                      <a:gd name="connsiteY85" fmla="*/ 2558 h 17907"/>
                      <a:gd name="connsiteX86" fmla="*/ 5117 w 20466"/>
                      <a:gd name="connsiteY86" fmla="*/ 2558 h 17907"/>
                      <a:gd name="connsiteX87" fmla="*/ 5117 w 20466"/>
                      <a:gd name="connsiteY87" fmla="*/ 2558 h 17907"/>
                      <a:gd name="connsiteX88" fmla="*/ 6396 w 20466"/>
                      <a:gd name="connsiteY88" fmla="*/ 3837 h 17907"/>
                      <a:gd name="connsiteX89" fmla="*/ 6396 w 20466"/>
                      <a:gd name="connsiteY89" fmla="*/ 5117 h 17907"/>
                      <a:gd name="connsiteX90" fmla="*/ 5117 w 20466"/>
                      <a:gd name="connsiteY90" fmla="*/ 3837 h 17907"/>
                      <a:gd name="connsiteX91" fmla="*/ 5117 w 20466"/>
                      <a:gd name="connsiteY91" fmla="*/ 3837 h 17907"/>
                      <a:gd name="connsiteX92" fmla="*/ 5117 w 20466"/>
                      <a:gd name="connsiteY92" fmla="*/ 3837 h 17907"/>
                      <a:gd name="connsiteX93" fmla="*/ 5117 w 20466"/>
                      <a:gd name="connsiteY93" fmla="*/ 3837 h 17907"/>
                      <a:gd name="connsiteX94" fmla="*/ 6396 w 20466"/>
                      <a:gd name="connsiteY94" fmla="*/ 5117 h 17907"/>
                      <a:gd name="connsiteX95" fmla="*/ 6396 w 20466"/>
                      <a:gd name="connsiteY95" fmla="*/ 6396 h 17907"/>
                      <a:gd name="connsiteX96" fmla="*/ 5117 w 20466"/>
                      <a:gd name="connsiteY96" fmla="*/ 6396 h 17907"/>
                      <a:gd name="connsiteX97" fmla="*/ 5117 w 20466"/>
                      <a:gd name="connsiteY97" fmla="*/ 6396 h 17907"/>
                      <a:gd name="connsiteX98" fmla="*/ 5117 w 20466"/>
                      <a:gd name="connsiteY98" fmla="*/ 6396 h 17907"/>
                      <a:gd name="connsiteX99" fmla="*/ 5117 w 20466"/>
                      <a:gd name="connsiteY99" fmla="*/ 6396 h 17907"/>
                      <a:gd name="connsiteX100" fmla="*/ 6396 w 20466"/>
                      <a:gd name="connsiteY100" fmla="*/ 6396 h 17907"/>
                      <a:gd name="connsiteX101" fmla="*/ 6396 w 20466"/>
                      <a:gd name="connsiteY101" fmla="*/ 7675 h 17907"/>
                      <a:gd name="connsiteX102" fmla="*/ 5117 w 20466"/>
                      <a:gd name="connsiteY102" fmla="*/ 7675 h 17907"/>
                      <a:gd name="connsiteX103" fmla="*/ 5117 w 20466"/>
                      <a:gd name="connsiteY103" fmla="*/ 7675 h 17907"/>
                      <a:gd name="connsiteX104" fmla="*/ 5117 w 20466"/>
                      <a:gd name="connsiteY104" fmla="*/ 7675 h 17907"/>
                      <a:gd name="connsiteX105" fmla="*/ 5117 w 20466"/>
                      <a:gd name="connsiteY105" fmla="*/ 7675 h 17907"/>
                      <a:gd name="connsiteX106" fmla="*/ 6396 w 20466"/>
                      <a:gd name="connsiteY106" fmla="*/ 7675 h 17907"/>
                      <a:gd name="connsiteX107" fmla="*/ 6396 w 20466"/>
                      <a:gd name="connsiteY107" fmla="*/ 8954 h 17907"/>
                      <a:gd name="connsiteX108" fmla="*/ 5117 w 20466"/>
                      <a:gd name="connsiteY108" fmla="*/ 8954 h 17907"/>
                      <a:gd name="connsiteX109" fmla="*/ 5117 w 20466"/>
                      <a:gd name="connsiteY109" fmla="*/ 8954 h 17907"/>
                      <a:gd name="connsiteX110" fmla="*/ 5117 w 20466"/>
                      <a:gd name="connsiteY110" fmla="*/ 8954 h 17907"/>
                      <a:gd name="connsiteX111" fmla="*/ 5117 w 20466"/>
                      <a:gd name="connsiteY111" fmla="*/ 8954 h 17907"/>
                      <a:gd name="connsiteX112" fmla="*/ 6396 w 20466"/>
                      <a:gd name="connsiteY112" fmla="*/ 8954 h 17907"/>
                      <a:gd name="connsiteX113" fmla="*/ 6396 w 20466"/>
                      <a:gd name="connsiteY113" fmla="*/ 10233 h 17907"/>
                      <a:gd name="connsiteX114" fmla="*/ 5117 w 20466"/>
                      <a:gd name="connsiteY114" fmla="*/ 10233 h 17907"/>
                      <a:gd name="connsiteX115" fmla="*/ 5117 w 20466"/>
                      <a:gd name="connsiteY115" fmla="*/ 10233 h 17907"/>
                      <a:gd name="connsiteX116" fmla="*/ 5117 w 20466"/>
                      <a:gd name="connsiteY116" fmla="*/ 10233 h 17907"/>
                      <a:gd name="connsiteX117" fmla="*/ 5117 w 20466"/>
                      <a:gd name="connsiteY117" fmla="*/ 10233 h 17907"/>
                      <a:gd name="connsiteX118" fmla="*/ 6396 w 20466"/>
                      <a:gd name="connsiteY118" fmla="*/ 10233 h 17907"/>
                      <a:gd name="connsiteX119" fmla="*/ 6396 w 20466"/>
                      <a:gd name="connsiteY119" fmla="*/ 11512 h 17907"/>
                      <a:gd name="connsiteX120" fmla="*/ 5117 w 20466"/>
                      <a:gd name="connsiteY120" fmla="*/ 11512 h 17907"/>
                      <a:gd name="connsiteX121" fmla="*/ 5117 w 20466"/>
                      <a:gd name="connsiteY121" fmla="*/ 11512 h 17907"/>
                      <a:gd name="connsiteX122" fmla="*/ 5117 w 20466"/>
                      <a:gd name="connsiteY122" fmla="*/ 11512 h 17907"/>
                      <a:gd name="connsiteX123" fmla="*/ 5117 w 20466"/>
                      <a:gd name="connsiteY123" fmla="*/ 11512 h 17907"/>
                      <a:gd name="connsiteX124" fmla="*/ 6396 w 20466"/>
                      <a:gd name="connsiteY124" fmla="*/ 11512 h 17907"/>
                      <a:gd name="connsiteX125" fmla="*/ 6396 w 20466"/>
                      <a:gd name="connsiteY125" fmla="*/ 12791 h 17907"/>
                      <a:gd name="connsiteX126" fmla="*/ 5117 w 20466"/>
                      <a:gd name="connsiteY126" fmla="*/ 14070 h 17907"/>
                      <a:gd name="connsiteX127" fmla="*/ 5117 w 20466"/>
                      <a:gd name="connsiteY127" fmla="*/ 14070 h 17907"/>
                      <a:gd name="connsiteX128" fmla="*/ 5117 w 20466"/>
                      <a:gd name="connsiteY128" fmla="*/ 14070 h 17907"/>
                      <a:gd name="connsiteX129" fmla="*/ 5117 w 20466"/>
                      <a:gd name="connsiteY129" fmla="*/ 14070 h 17907"/>
                      <a:gd name="connsiteX130" fmla="*/ 6396 w 20466"/>
                      <a:gd name="connsiteY130" fmla="*/ 12791 h 17907"/>
                      <a:gd name="connsiteX131" fmla="*/ 6396 w 20466"/>
                      <a:gd name="connsiteY131" fmla="*/ 14070 h 17907"/>
                      <a:gd name="connsiteX132" fmla="*/ 5117 w 20466"/>
                      <a:gd name="connsiteY132" fmla="*/ 15350 h 17907"/>
                      <a:gd name="connsiteX133" fmla="*/ 5117 w 20466"/>
                      <a:gd name="connsiteY133" fmla="*/ 15350 h 17907"/>
                      <a:gd name="connsiteX134" fmla="*/ 5117 w 20466"/>
                      <a:gd name="connsiteY134" fmla="*/ 15350 h 17907"/>
                      <a:gd name="connsiteX135" fmla="*/ 5117 w 20466"/>
                      <a:gd name="connsiteY135" fmla="*/ 15350 h 17907"/>
                      <a:gd name="connsiteX136" fmla="*/ 6396 w 20466"/>
                      <a:gd name="connsiteY136" fmla="*/ 14070 h 17907"/>
                      <a:gd name="connsiteX137" fmla="*/ 7675 w 20466"/>
                      <a:gd name="connsiteY137" fmla="*/ 15350 h 17907"/>
                      <a:gd name="connsiteX138" fmla="*/ 6396 w 20466"/>
                      <a:gd name="connsiteY138" fmla="*/ 16629 h 17907"/>
                      <a:gd name="connsiteX139" fmla="*/ 6396 w 20466"/>
                      <a:gd name="connsiteY139" fmla="*/ 16629 h 17907"/>
                      <a:gd name="connsiteX140" fmla="*/ 6396 w 20466"/>
                      <a:gd name="connsiteY140" fmla="*/ 16629 h 17907"/>
                      <a:gd name="connsiteX141" fmla="*/ 6396 w 20466"/>
                      <a:gd name="connsiteY141" fmla="*/ 16629 h 17907"/>
                      <a:gd name="connsiteX142" fmla="*/ 7675 w 20466"/>
                      <a:gd name="connsiteY142" fmla="*/ 15350 h 17907"/>
                      <a:gd name="connsiteX143" fmla="*/ 8954 w 20466"/>
                      <a:gd name="connsiteY143" fmla="*/ 16629 h 17907"/>
                      <a:gd name="connsiteX144" fmla="*/ 7675 w 20466"/>
                      <a:gd name="connsiteY144" fmla="*/ 17908 h 17907"/>
                      <a:gd name="connsiteX145" fmla="*/ 7675 w 20466"/>
                      <a:gd name="connsiteY145" fmla="*/ 17908 h 17907"/>
                      <a:gd name="connsiteX146" fmla="*/ 7675 w 20466"/>
                      <a:gd name="connsiteY146" fmla="*/ 17908 h 17907"/>
                      <a:gd name="connsiteX147" fmla="*/ 7675 w 20466"/>
                      <a:gd name="connsiteY147" fmla="*/ 17908 h 17907"/>
                      <a:gd name="connsiteX148" fmla="*/ 8954 w 20466"/>
                      <a:gd name="connsiteY148" fmla="*/ 16629 h 17907"/>
                      <a:gd name="connsiteX149" fmla="*/ 10234 w 20466"/>
                      <a:gd name="connsiteY149" fmla="*/ 16629 h 17907"/>
                      <a:gd name="connsiteX150" fmla="*/ 10234 w 20466"/>
                      <a:gd name="connsiteY150" fmla="*/ 17908 h 17907"/>
                      <a:gd name="connsiteX151" fmla="*/ 10234 w 20466"/>
                      <a:gd name="connsiteY151" fmla="*/ 17908 h 17907"/>
                      <a:gd name="connsiteX152" fmla="*/ 10234 w 20466"/>
                      <a:gd name="connsiteY152" fmla="*/ 17908 h 17907"/>
                      <a:gd name="connsiteX153" fmla="*/ 10234 w 20466"/>
                      <a:gd name="connsiteY153" fmla="*/ 17908 h 17907"/>
                      <a:gd name="connsiteX154" fmla="*/ 11512 w 20466"/>
                      <a:gd name="connsiteY154" fmla="*/ 16629 h 17907"/>
                      <a:gd name="connsiteX155" fmla="*/ 12791 w 20466"/>
                      <a:gd name="connsiteY155" fmla="*/ 16629 h 17907"/>
                      <a:gd name="connsiteX156" fmla="*/ 12791 w 20466"/>
                      <a:gd name="connsiteY156" fmla="*/ 17908 h 17907"/>
                      <a:gd name="connsiteX157" fmla="*/ 12791 w 20466"/>
                      <a:gd name="connsiteY157" fmla="*/ 17908 h 17907"/>
                      <a:gd name="connsiteX158" fmla="*/ 12791 w 20466"/>
                      <a:gd name="connsiteY158" fmla="*/ 17908 h 17907"/>
                      <a:gd name="connsiteX159" fmla="*/ 12791 w 20466"/>
                      <a:gd name="connsiteY159" fmla="*/ 17908 h 17907"/>
                      <a:gd name="connsiteX160" fmla="*/ 12791 w 20466"/>
                      <a:gd name="connsiteY160" fmla="*/ 16629 h 17907"/>
                      <a:gd name="connsiteX161" fmla="*/ 14071 w 20466"/>
                      <a:gd name="connsiteY161" fmla="*/ 16629 h 17907"/>
                      <a:gd name="connsiteX162" fmla="*/ 14071 w 20466"/>
                      <a:gd name="connsiteY162" fmla="*/ 17908 h 17907"/>
                      <a:gd name="connsiteX163" fmla="*/ 14071 w 20466"/>
                      <a:gd name="connsiteY163" fmla="*/ 17908 h 17907"/>
                      <a:gd name="connsiteX164" fmla="*/ 14071 w 20466"/>
                      <a:gd name="connsiteY164" fmla="*/ 17908 h 17907"/>
                      <a:gd name="connsiteX165" fmla="*/ 14071 w 20466"/>
                      <a:gd name="connsiteY165" fmla="*/ 17908 h 17907"/>
                      <a:gd name="connsiteX166" fmla="*/ 14071 w 20466"/>
                      <a:gd name="connsiteY166" fmla="*/ 16629 h 17907"/>
                      <a:gd name="connsiteX167" fmla="*/ 15350 w 20466"/>
                      <a:gd name="connsiteY167" fmla="*/ 16629 h 17907"/>
                      <a:gd name="connsiteX168" fmla="*/ 15350 w 20466"/>
                      <a:gd name="connsiteY168" fmla="*/ 17908 h 17907"/>
                      <a:gd name="connsiteX169" fmla="*/ 15350 w 20466"/>
                      <a:gd name="connsiteY169" fmla="*/ 17908 h 17907"/>
                      <a:gd name="connsiteX170" fmla="*/ 15350 w 20466"/>
                      <a:gd name="connsiteY170" fmla="*/ 17908 h 17907"/>
                      <a:gd name="connsiteX171" fmla="*/ 15350 w 20466"/>
                      <a:gd name="connsiteY171" fmla="*/ 17908 h 17907"/>
                      <a:gd name="connsiteX172" fmla="*/ 15350 w 20466"/>
                      <a:gd name="connsiteY172" fmla="*/ 16629 h 17907"/>
                      <a:gd name="connsiteX173" fmla="*/ 16629 w 20466"/>
                      <a:gd name="connsiteY173" fmla="*/ 16629 h 17907"/>
                      <a:gd name="connsiteX174" fmla="*/ 16629 w 20466"/>
                      <a:gd name="connsiteY174" fmla="*/ 17908 h 17907"/>
                      <a:gd name="connsiteX175" fmla="*/ 16629 w 20466"/>
                      <a:gd name="connsiteY175" fmla="*/ 17908 h 17907"/>
                      <a:gd name="connsiteX176" fmla="*/ 16629 w 20466"/>
                      <a:gd name="connsiteY176" fmla="*/ 17908 h 17907"/>
                      <a:gd name="connsiteX177" fmla="*/ 16629 w 20466"/>
                      <a:gd name="connsiteY177" fmla="*/ 17908 h 17907"/>
                      <a:gd name="connsiteX178" fmla="*/ 16629 w 20466"/>
                      <a:gd name="connsiteY178" fmla="*/ 16629 h 17907"/>
                      <a:gd name="connsiteX179" fmla="*/ 17908 w 20466"/>
                      <a:gd name="connsiteY179" fmla="*/ 16629 h 17907"/>
                      <a:gd name="connsiteX180" fmla="*/ 19187 w 20466"/>
                      <a:gd name="connsiteY180" fmla="*/ 17908 h 17907"/>
                      <a:gd name="connsiteX181" fmla="*/ 19187 w 20466"/>
                      <a:gd name="connsiteY181" fmla="*/ 17908 h 17907"/>
                      <a:gd name="connsiteX182" fmla="*/ 19187 w 20466"/>
                      <a:gd name="connsiteY182" fmla="*/ 17908 h 17907"/>
                      <a:gd name="connsiteX183" fmla="*/ 19187 w 20466"/>
                      <a:gd name="connsiteY183" fmla="*/ 17908 h 17907"/>
                      <a:gd name="connsiteX184" fmla="*/ 17908 w 20466"/>
                      <a:gd name="connsiteY184" fmla="*/ 16629 h 17907"/>
                      <a:gd name="connsiteX185" fmla="*/ 19187 w 20466"/>
                      <a:gd name="connsiteY185" fmla="*/ 15350 h 17907"/>
                      <a:gd name="connsiteX186" fmla="*/ 20466 w 20466"/>
                      <a:gd name="connsiteY186" fmla="*/ 16629 h 17907"/>
                      <a:gd name="connsiteX187" fmla="*/ 20466 w 20466"/>
                      <a:gd name="connsiteY187" fmla="*/ 16629 h 17907"/>
                      <a:gd name="connsiteX188" fmla="*/ 20466 w 20466"/>
                      <a:gd name="connsiteY188" fmla="*/ 16629 h 17907"/>
                      <a:gd name="connsiteX189" fmla="*/ 20466 w 20466"/>
                      <a:gd name="connsiteY189" fmla="*/ 16629 h 17907"/>
                      <a:gd name="connsiteX190" fmla="*/ 19187 w 20466"/>
                      <a:gd name="connsiteY190" fmla="*/ 15350 h 17907"/>
                      <a:gd name="connsiteX191" fmla="*/ 19187 w 20466"/>
                      <a:gd name="connsiteY191" fmla="*/ 14070 h 17907"/>
                      <a:gd name="connsiteX192" fmla="*/ 20466 w 20466"/>
                      <a:gd name="connsiteY192" fmla="*/ 15350 h 17907"/>
                      <a:gd name="connsiteX193" fmla="*/ 20466 w 20466"/>
                      <a:gd name="connsiteY193" fmla="*/ 15350 h 17907"/>
                      <a:gd name="connsiteX194" fmla="*/ 20466 w 20466"/>
                      <a:gd name="connsiteY194" fmla="*/ 15350 h 17907"/>
                      <a:gd name="connsiteX195" fmla="*/ 20466 w 20466"/>
                      <a:gd name="connsiteY195" fmla="*/ 15350 h 17907"/>
                      <a:gd name="connsiteX196" fmla="*/ 19187 w 20466"/>
                      <a:gd name="connsiteY196" fmla="*/ 14070 h 17907"/>
                      <a:gd name="connsiteX197" fmla="*/ 19187 w 20466"/>
                      <a:gd name="connsiteY197" fmla="*/ 12791 h 17907"/>
                      <a:gd name="connsiteX198" fmla="*/ 20466 w 20466"/>
                      <a:gd name="connsiteY198" fmla="*/ 14070 h 17907"/>
                      <a:gd name="connsiteX199" fmla="*/ 20466 w 20466"/>
                      <a:gd name="connsiteY199" fmla="*/ 14070 h 17907"/>
                      <a:gd name="connsiteX200" fmla="*/ 20466 w 20466"/>
                      <a:gd name="connsiteY200" fmla="*/ 14070 h 17907"/>
                      <a:gd name="connsiteX201" fmla="*/ 20466 w 20466"/>
                      <a:gd name="connsiteY201" fmla="*/ 14070 h 17907"/>
                      <a:gd name="connsiteX202" fmla="*/ 19187 w 20466"/>
                      <a:gd name="connsiteY202" fmla="*/ 12791 h 17907"/>
                      <a:gd name="connsiteX203" fmla="*/ 19187 w 20466"/>
                      <a:gd name="connsiteY203" fmla="*/ 11512 h 17907"/>
                      <a:gd name="connsiteX204" fmla="*/ 20466 w 20466"/>
                      <a:gd name="connsiteY204" fmla="*/ 11512 h 17907"/>
                      <a:gd name="connsiteX205" fmla="*/ 20466 w 20466"/>
                      <a:gd name="connsiteY205" fmla="*/ 11512 h 17907"/>
                      <a:gd name="connsiteX206" fmla="*/ 20466 w 20466"/>
                      <a:gd name="connsiteY206" fmla="*/ 11512 h 17907"/>
                      <a:gd name="connsiteX207" fmla="*/ 20466 w 20466"/>
                      <a:gd name="connsiteY207" fmla="*/ 11512 h 17907"/>
                      <a:gd name="connsiteX208" fmla="*/ 19187 w 20466"/>
                      <a:gd name="connsiteY208" fmla="*/ 11512 h 17907"/>
                      <a:gd name="connsiteX209" fmla="*/ 19187 w 20466"/>
                      <a:gd name="connsiteY209" fmla="*/ 10233 h 17907"/>
                      <a:gd name="connsiteX210" fmla="*/ 20466 w 20466"/>
                      <a:gd name="connsiteY210" fmla="*/ 10233 h 17907"/>
                      <a:gd name="connsiteX211" fmla="*/ 20466 w 20466"/>
                      <a:gd name="connsiteY211" fmla="*/ 10233 h 17907"/>
                      <a:gd name="connsiteX212" fmla="*/ 20466 w 20466"/>
                      <a:gd name="connsiteY212" fmla="*/ 10233 h 17907"/>
                      <a:gd name="connsiteX213" fmla="*/ 20466 w 20466"/>
                      <a:gd name="connsiteY213" fmla="*/ 8954 h 17907"/>
                      <a:gd name="connsiteX214" fmla="*/ 19187 w 20466"/>
                      <a:gd name="connsiteY214" fmla="*/ 10233 h 17907"/>
                      <a:gd name="connsiteX215" fmla="*/ 19187 w 20466"/>
                      <a:gd name="connsiteY215" fmla="*/ 8954 h 17907"/>
                      <a:gd name="connsiteX216" fmla="*/ 20466 w 20466"/>
                      <a:gd name="connsiteY216" fmla="*/ 8954 h 17907"/>
                      <a:gd name="connsiteX217" fmla="*/ 10234 w 20466"/>
                      <a:gd name="connsiteY217" fmla="*/ 1279 h 17907"/>
                      <a:gd name="connsiteX218" fmla="*/ 10234 w 20466"/>
                      <a:gd name="connsiteY218" fmla="*/ 1279 h 17907"/>
                      <a:gd name="connsiteX219" fmla="*/ 16629 w 20466"/>
                      <a:gd name="connsiteY219" fmla="*/ 6396 h 17907"/>
                      <a:gd name="connsiteX220" fmla="*/ 16629 w 20466"/>
                      <a:gd name="connsiteY220" fmla="*/ 7675 h 17907"/>
                      <a:gd name="connsiteX221" fmla="*/ 11512 w 20466"/>
                      <a:gd name="connsiteY221" fmla="*/ 7675 h 17907"/>
                      <a:gd name="connsiteX222" fmla="*/ 10234 w 20466"/>
                      <a:gd name="connsiteY222" fmla="*/ 6396 h 17907"/>
                      <a:gd name="connsiteX223" fmla="*/ 10234 w 20466"/>
                      <a:gd name="connsiteY223" fmla="*/ 1279 h 17907"/>
                      <a:gd name="connsiteX224" fmla="*/ 6396 w 20466"/>
                      <a:gd name="connsiteY224" fmla="*/ 1279 h 17907"/>
                      <a:gd name="connsiteX225" fmla="*/ 6396 w 20466"/>
                      <a:gd name="connsiteY225" fmla="*/ 1279 h 17907"/>
                      <a:gd name="connsiteX226" fmla="*/ 7675 w 20466"/>
                      <a:gd name="connsiteY226" fmla="*/ 6396 h 17907"/>
                      <a:gd name="connsiteX227" fmla="*/ 6396 w 20466"/>
                      <a:gd name="connsiteY227" fmla="*/ 7675 h 17907"/>
                      <a:gd name="connsiteX228" fmla="*/ 2558 w 20466"/>
                      <a:gd name="connsiteY228" fmla="*/ 7675 h 17907"/>
                      <a:gd name="connsiteX229" fmla="*/ 1280 w 20466"/>
                      <a:gd name="connsiteY229" fmla="*/ 6396 h 17907"/>
                      <a:gd name="connsiteX230" fmla="*/ 6396 w 20466"/>
                      <a:gd name="connsiteY230" fmla="*/ 1279 h 17907"/>
                      <a:gd name="connsiteX231" fmla="*/ 6396 w 20466"/>
                      <a:gd name="connsiteY231" fmla="*/ 16629 h 17907"/>
                      <a:gd name="connsiteX232" fmla="*/ 6396 w 20466"/>
                      <a:gd name="connsiteY232" fmla="*/ 16629 h 17907"/>
                      <a:gd name="connsiteX233" fmla="*/ 0 w 20466"/>
                      <a:gd name="connsiteY233" fmla="*/ 11512 h 17907"/>
                      <a:gd name="connsiteX234" fmla="*/ 1280 w 20466"/>
                      <a:gd name="connsiteY234" fmla="*/ 10233 h 17907"/>
                      <a:gd name="connsiteX235" fmla="*/ 5117 w 20466"/>
                      <a:gd name="connsiteY235" fmla="*/ 10233 h 17907"/>
                      <a:gd name="connsiteX236" fmla="*/ 6396 w 20466"/>
                      <a:gd name="connsiteY236" fmla="*/ 11512 h 17907"/>
                      <a:gd name="connsiteX237" fmla="*/ 6396 w 20466"/>
                      <a:gd name="connsiteY237" fmla="*/ 16629 h 17907"/>
                      <a:gd name="connsiteX238" fmla="*/ 8954 w 20466"/>
                      <a:gd name="connsiteY238" fmla="*/ 10233 h 17907"/>
                      <a:gd name="connsiteX239" fmla="*/ 7675 w 20466"/>
                      <a:gd name="connsiteY239" fmla="*/ 8954 h 17907"/>
                      <a:gd name="connsiteX240" fmla="*/ 8954 w 20466"/>
                      <a:gd name="connsiteY240" fmla="*/ 7675 h 17907"/>
                      <a:gd name="connsiteX241" fmla="*/ 10234 w 20466"/>
                      <a:gd name="connsiteY241" fmla="*/ 8954 h 17907"/>
                      <a:gd name="connsiteX242" fmla="*/ 8954 w 20466"/>
                      <a:gd name="connsiteY242" fmla="*/ 10233 h 17907"/>
                      <a:gd name="connsiteX243" fmla="*/ 10234 w 20466"/>
                      <a:gd name="connsiteY243" fmla="*/ 17908 h 17907"/>
                      <a:gd name="connsiteX244" fmla="*/ 10234 w 20466"/>
                      <a:gd name="connsiteY244" fmla="*/ 17908 h 17907"/>
                      <a:gd name="connsiteX245" fmla="*/ 8954 w 20466"/>
                      <a:gd name="connsiteY245" fmla="*/ 12791 h 17907"/>
                      <a:gd name="connsiteX246" fmla="*/ 11512 w 20466"/>
                      <a:gd name="connsiteY246" fmla="*/ 11512 h 17907"/>
                      <a:gd name="connsiteX247" fmla="*/ 15350 w 20466"/>
                      <a:gd name="connsiteY247" fmla="*/ 11512 h 17907"/>
                      <a:gd name="connsiteX248" fmla="*/ 16629 w 20466"/>
                      <a:gd name="connsiteY248" fmla="*/ 12791 h 17907"/>
                      <a:gd name="connsiteX249" fmla="*/ 10234 w 20466"/>
                      <a:gd name="connsiteY249" fmla="*/ 17908 h 1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20466" h="17907">
                        <a:moveTo>
                          <a:pt x="20466" y="8954"/>
                        </a:moveTo>
                        <a:cubicBezTo>
                          <a:pt x="20466" y="8954"/>
                          <a:pt x="20466" y="8954"/>
                          <a:pt x="20466" y="8954"/>
                        </a:cubicBezTo>
                        <a:lnTo>
                          <a:pt x="20466" y="8954"/>
                        </a:lnTo>
                        <a:cubicBezTo>
                          <a:pt x="20466" y="8954"/>
                          <a:pt x="20466" y="8954"/>
                          <a:pt x="20466" y="8954"/>
                        </a:cubicBezTo>
                        <a:lnTo>
                          <a:pt x="19187" y="7675"/>
                        </a:lnTo>
                        <a:lnTo>
                          <a:pt x="19187" y="7675"/>
                        </a:lnTo>
                        <a:lnTo>
                          <a:pt x="20466" y="7675"/>
                        </a:lnTo>
                        <a:cubicBezTo>
                          <a:pt x="20466" y="7675"/>
                          <a:pt x="20466" y="7675"/>
                          <a:pt x="20466" y="7675"/>
                        </a:cubicBezTo>
                        <a:lnTo>
                          <a:pt x="20466" y="7675"/>
                        </a:lnTo>
                        <a:cubicBezTo>
                          <a:pt x="20466" y="7675"/>
                          <a:pt x="20466" y="7675"/>
                          <a:pt x="20466" y="7675"/>
                        </a:cubicBezTo>
                        <a:lnTo>
                          <a:pt x="19187" y="7675"/>
                        </a:lnTo>
                        <a:cubicBezTo>
                          <a:pt x="19187" y="7675"/>
                          <a:pt x="19187" y="7675"/>
                          <a:pt x="19187" y="6396"/>
                        </a:cubicBezTo>
                        <a:lnTo>
                          <a:pt x="20466" y="6396"/>
                        </a:lnTo>
                        <a:cubicBezTo>
                          <a:pt x="20466" y="6396"/>
                          <a:pt x="20466" y="6396"/>
                          <a:pt x="20466" y="6396"/>
                        </a:cubicBezTo>
                        <a:lnTo>
                          <a:pt x="20466" y="6396"/>
                        </a:lnTo>
                        <a:cubicBezTo>
                          <a:pt x="20466" y="6396"/>
                          <a:pt x="20466" y="6396"/>
                          <a:pt x="20466" y="6396"/>
                        </a:cubicBezTo>
                        <a:lnTo>
                          <a:pt x="19187" y="6396"/>
                        </a:lnTo>
                        <a:cubicBezTo>
                          <a:pt x="19187" y="6396"/>
                          <a:pt x="19187" y="5117"/>
                          <a:pt x="19187" y="5117"/>
                        </a:cubicBezTo>
                        <a:lnTo>
                          <a:pt x="20466" y="3837"/>
                        </a:lnTo>
                        <a:cubicBezTo>
                          <a:pt x="20466" y="3837"/>
                          <a:pt x="20466" y="3837"/>
                          <a:pt x="20466" y="3837"/>
                        </a:cubicBezTo>
                        <a:lnTo>
                          <a:pt x="20466" y="3837"/>
                        </a:lnTo>
                        <a:cubicBezTo>
                          <a:pt x="20466" y="3837"/>
                          <a:pt x="20466" y="3837"/>
                          <a:pt x="20466" y="3837"/>
                        </a:cubicBezTo>
                        <a:lnTo>
                          <a:pt x="19187" y="5117"/>
                        </a:lnTo>
                        <a:cubicBezTo>
                          <a:pt x="19187" y="5117"/>
                          <a:pt x="19187" y="3837"/>
                          <a:pt x="19187" y="3837"/>
                        </a:cubicBezTo>
                        <a:lnTo>
                          <a:pt x="20466" y="2558"/>
                        </a:lnTo>
                        <a:cubicBezTo>
                          <a:pt x="20466" y="2558"/>
                          <a:pt x="20466" y="2558"/>
                          <a:pt x="20466" y="2558"/>
                        </a:cubicBezTo>
                        <a:lnTo>
                          <a:pt x="20466" y="2558"/>
                        </a:lnTo>
                        <a:cubicBezTo>
                          <a:pt x="20466" y="2558"/>
                          <a:pt x="20466" y="2558"/>
                          <a:pt x="20466" y="2558"/>
                        </a:cubicBezTo>
                        <a:lnTo>
                          <a:pt x="19187" y="3837"/>
                        </a:lnTo>
                        <a:cubicBezTo>
                          <a:pt x="19187" y="3837"/>
                          <a:pt x="19187" y="3837"/>
                          <a:pt x="19187" y="2558"/>
                        </a:cubicBezTo>
                        <a:lnTo>
                          <a:pt x="20466" y="1279"/>
                        </a:lnTo>
                        <a:cubicBezTo>
                          <a:pt x="20466" y="1279"/>
                          <a:pt x="20466" y="1279"/>
                          <a:pt x="20466" y="1279"/>
                        </a:cubicBezTo>
                        <a:lnTo>
                          <a:pt x="20466" y="1279"/>
                        </a:lnTo>
                        <a:cubicBezTo>
                          <a:pt x="20466" y="1279"/>
                          <a:pt x="20466" y="1279"/>
                          <a:pt x="20466" y="1279"/>
                        </a:cubicBezTo>
                        <a:lnTo>
                          <a:pt x="19187" y="2558"/>
                        </a:lnTo>
                        <a:cubicBezTo>
                          <a:pt x="19187" y="2558"/>
                          <a:pt x="19187" y="2558"/>
                          <a:pt x="17908" y="1279"/>
                        </a:cubicBezTo>
                        <a:lnTo>
                          <a:pt x="19187" y="0"/>
                        </a:lnTo>
                        <a:cubicBezTo>
                          <a:pt x="19187" y="0"/>
                          <a:pt x="19187" y="0"/>
                          <a:pt x="19187" y="0"/>
                        </a:cubicBezTo>
                        <a:lnTo>
                          <a:pt x="19187" y="0"/>
                        </a:lnTo>
                        <a:cubicBezTo>
                          <a:pt x="19187" y="0"/>
                          <a:pt x="19187" y="0"/>
                          <a:pt x="19187" y="0"/>
                        </a:cubicBezTo>
                        <a:lnTo>
                          <a:pt x="17908" y="1279"/>
                        </a:lnTo>
                        <a:cubicBezTo>
                          <a:pt x="17908" y="1279"/>
                          <a:pt x="17908" y="1279"/>
                          <a:pt x="16629" y="1279"/>
                        </a:cubicBezTo>
                        <a:lnTo>
                          <a:pt x="16629" y="0"/>
                        </a:lnTo>
                        <a:cubicBezTo>
                          <a:pt x="16629" y="0"/>
                          <a:pt x="16629" y="0"/>
                          <a:pt x="16629" y="0"/>
                        </a:cubicBezTo>
                        <a:lnTo>
                          <a:pt x="16629" y="0"/>
                        </a:lnTo>
                        <a:cubicBezTo>
                          <a:pt x="16629" y="0"/>
                          <a:pt x="16629" y="0"/>
                          <a:pt x="16629" y="0"/>
                        </a:cubicBezTo>
                        <a:lnTo>
                          <a:pt x="16629" y="1279"/>
                        </a:lnTo>
                        <a:cubicBezTo>
                          <a:pt x="16629" y="1279"/>
                          <a:pt x="15350" y="1279"/>
                          <a:pt x="15350" y="1279"/>
                        </a:cubicBezTo>
                        <a:lnTo>
                          <a:pt x="15350" y="0"/>
                        </a:lnTo>
                        <a:cubicBezTo>
                          <a:pt x="15350" y="0"/>
                          <a:pt x="15350" y="0"/>
                          <a:pt x="15350" y="0"/>
                        </a:cubicBezTo>
                        <a:lnTo>
                          <a:pt x="15350" y="0"/>
                        </a:lnTo>
                        <a:cubicBezTo>
                          <a:pt x="15350" y="0"/>
                          <a:pt x="15350" y="0"/>
                          <a:pt x="15350" y="0"/>
                        </a:cubicBezTo>
                        <a:lnTo>
                          <a:pt x="15350" y="1279"/>
                        </a:lnTo>
                        <a:cubicBezTo>
                          <a:pt x="15350" y="1279"/>
                          <a:pt x="15350" y="1279"/>
                          <a:pt x="14071" y="1279"/>
                        </a:cubicBezTo>
                        <a:lnTo>
                          <a:pt x="14071" y="0"/>
                        </a:lnTo>
                        <a:cubicBezTo>
                          <a:pt x="14071" y="0"/>
                          <a:pt x="14071" y="0"/>
                          <a:pt x="14071" y="0"/>
                        </a:cubicBezTo>
                        <a:lnTo>
                          <a:pt x="14071" y="0"/>
                        </a:lnTo>
                        <a:cubicBezTo>
                          <a:pt x="14071" y="0"/>
                          <a:pt x="14071" y="0"/>
                          <a:pt x="14071" y="0"/>
                        </a:cubicBezTo>
                        <a:lnTo>
                          <a:pt x="14071" y="1279"/>
                        </a:lnTo>
                        <a:cubicBezTo>
                          <a:pt x="14071" y="1279"/>
                          <a:pt x="12791" y="1279"/>
                          <a:pt x="12791" y="1279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0"/>
                        </a:lnTo>
                        <a:cubicBezTo>
                          <a:pt x="12791" y="0"/>
                          <a:pt x="12791" y="0"/>
                          <a:pt x="12791" y="0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1512" y="1279"/>
                          <a:pt x="11512" y="1279"/>
                        </a:cubicBezTo>
                        <a:lnTo>
                          <a:pt x="10234" y="0"/>
                        </a:lnTo>
                        <a:cubicBezTo>
                          <a:pt x="10234" y="0"/>
                          <a:pt x="10234" y="0"/>
                          <a:pt x="10234" y="0"/>
                        </a:cubicBezTo>
                        <a:lnTo>
                          <a:pt x="10234" y="0"/>
                        </a:lnTo>
                        <a:cubicBezTo>
                          <a:pt x="10234" y="0"/>
                          <a:pt x="10234" y="0"/>
                          <a:pt x="10234" y="0"/>
                        </a:cubicBezTo>
                        <a:lnTo>
                          <a:pt x="10234" y="1279"/>
                        </a:lnTo>
                        <a:cubicBezTo>
                          <a:pt x="10234" y="1279"/>
                          <a:pt x="10234" y="1279"/>
                          <a:pt x="8954" y="1279"/>
                        </a:cubicBezTo>
                        <a:lnTo>
                          <a:pt x="7675" y="0"/>
                        </a:lnTo>
                        <a:cubicBezTo>
                          <a:pt x="7675" y="0"/>
                          <a:pt x="7675" y="0"/>
                          <a:pt x="7675" y="0"/>
                        </a:cubicBezTo>
                        <a:lnTo>
                          <a:pt x="7675" y="0"/>
                        </a:lnTo>
                        <a:cubicBezTo>
                          <a:pt x="7675" y="0"/>
                          <a:pt x="7675" y="0"/>
                          <a:pt x="7675" y="0"/>
                        </a:cubicBezTo>
                        <a:lnTo>
                          <a:pt x="8954" y="1279"/>
                        </a:lnTo>
                        <a:cubicBezTo>
                          <a:pt x="8954" y="1279"/>
                          <a:pt x="8954" y="1279"/>
                          <a:pt x="7675" y="2558"/>
                        </a:cubicBezTo>
                        <a:lnTo>
                          <a:pt x="6396" y="1279"/>
                        </a:lnTo>
                        <a:cubicBezTo>
                          <a:pt x="6396" y="1279"/>
                          <a:pt x="6396" y="1279"/>
                          <a:pt x="6396" y="1279"/>
                        </a:cubicBezTo>
                        <a:lnTo>
                          <a:pt x="6396" y="1279"/>
                        </a:lnTo>
                        <a:cubicBezTo>
                          <a:pt x="6396" y="1279"/>
                          <a:pt x="6396" y="1279"/>
                          <a:pt x="6396" y="1279"/>
                        </a:cubicBezTo>
                        <a:lnTo>
                          <a:pt x="7675" y="2558"/>
                        </a:lnTo>
                        <a:cubicBezTo>
                          <a:pt x="7675" y="2558"/>
                          <a:pt x="7675" y="2558"/>
                          <a:pt x="6396" y="3837"/>
                        </a:cubicBezTo>
                        <a:lnTo>
                          <a:pt x="5117" y="2558"/>
                        </a:lnTo>
                        <a:cubicBezTo>
                          <a:pt x="5117" y="2558"/>
                          <a:pt x="5117" y="2558"/>
                          <a:pt x="5117" y="2558"/>
                        </a:cubicBezTo>
                        <a:lnTo>
                          <a:pt x="5117" y="2558"/>
                        </a:lnTo>
                        <a:cubicBezTo>
                          <a:pt x="5117" y="2558"/>
                          <a:pt x="5117" y="2558"/>
                          <a:pt x="5117" y="2558"/>
                        </a:cubicBezTo>
                        <a:lnTo>
                          <a:pt x="6396" y="3837"/>
                        </a:lnTo>
                        <a:cubicBezTo>
                          <a:pt x="6396" y="3837"/>
                          <a:pt x="6396" y="3837"/>
                          <a:pt x="6396" y="5117"/>
                        </a:cubicBezTo>
                        <a:lnTo>
                          <a:pt x="5117" y="3837"/>
                        </a:lnTo>
                        <a:cubicBezTo>
                          <a:pt x="5117" y="3837"/>
                          <a:pt x="5117" y="3837"/>
                          <a:pt x="5117" y="3837"/>
                        </a:cubicBezTo>
                        <a:lnTo>
                          <a:pt x="5117" y="3837"/>
                        </a:lnTo>
                        <a:cubicBezTo>
                          <a:pt x="5117" y="3837"/>
                          <a:pt x="5117" y="3837"/>
                          <a:pt x="5117" y="3837"/>
                        </a:cubicBezTo>
                        <a:lnTo>
                          <a:pt x="6396" y="5117"/>
                        </a:lnTo>
                        <a:cubicBezTo>
                          <a:pt x="6396" y="5117"/>
                          <a:pt x="6396" y="6396"/>
                          <a:pt x="6396" y="6396"/>
                        </a:cubicBezTo>
                        <a:lnTo>
                          <a:pt x="5117" y="6396"/>
                        </a:lnTo>
                        <a:cubicBezTo>
                          <a:pt x="5117" y="6396"/>
                          <a:pt x="5117" y="6396"/>
                          <a:pt x="5117" y="6396"/>
                        </a:cubicBezTo>
                        <a:lnTo>
                          <a:pt x="5117" y="6396"/>
                        </a:lnTo>
                        <a:cubicBezTo>
                          <a:pt x="5117" y="6396"/>
                          <a:pt x="5117" y="6396"/>
                          <a:pt x="5117" y="6396"/>
                        </a:cubicBezTo>
                        <a:lnTo>
                          <a:pt x="6396" y="6396"/>
                        </a:lnTo>
                        <a:cubicBezTo>
                          <a:pt x="6396" y="6396"/>
                          <a:pt x="6396" y="7675"/>
                          <a:pt x="6396" y="7675"/>
                        </a:cubicBezTo>
                        <a:lnTo>
                          <a:pt x="5117" y="7675"/>
                        </a:lnTo>
                        <a:cubicBezTo>
                          <a:pt x="5117" y="7675"/>
                          <a:pt x="5117" y="7675"/>
                          <a:pt x="5117" y="7675"/>
                        </a:cubicBezTo>
                        <a:lnTo>
                          <a:pt x="5117" y="7675"/>
                        </a:lnTo>
                        <a:cubicBezTo>
                          <a:pt x="5117" y="7675"/>
                          <a:pt x="5117" y="7675"/>
                          <a:pt x="5117" y="7675"/>
                        </a:cubicBezTo>
                        <a:lnTo>
                          <a:pt x="6396" y="7675"/>
                        </a:lnTo>
                        <a:cubicBezTo>
                          <a:pt x="6396" y="7675"/>
                          <a:pt x="6396" y="8954"/>
                          <a:pt x="6396" y="8954"/>
                        </a:cubicBezTo>
                        <a:lnTo>
                          <a:pt x="5117" y="8954"/>
                        </a:lnTo>
                        <a:cubicBezTo>
                          <a:pt x="5117" y="8954"/>
                          <a:pt x="5117" y="8954"/>
                          <a:pt x="5117" y="8954"/>
                        </a:cubicBezTo>
                        <a:lnTo>
                          <a:pt x="5117" y="8954"/>
                        </a:lnTo>
                        <a:cubicBezTo>
                          <a:pt x="5117" y="8954"/>
                          <a:pt x="5117" y="8954"/>
                          <a:pt x="5117" y="8954"/>
                        </a:cubicBezTo>
                        <a:lnTo>
                          <a:pt x="6396" y="8954"/>
                        </a:lnTo>
                        <a:cubicBezTo>
                          <a:pt x="6396" y="8954"/>
                          <a:pt x="6396" y="8954"/>
                          <a:pt x="6396" y="10233"/>
                        </a:cubicBezTo>
                        <a:lnTo>
                          <a:pt x="5117" y="10233"/>
                        </a:lnTo>
                        <a:cubicBezTo>
                          <a:pt x="5117" y="10233"/>
                          <a:pt x="5117" y="10233"/>
                          <a:pt x="5117" y="10233"/>
                        </a:cubicBezTo>
                        <a:lnTo>
                          <a:pt x="5117" y="10233"/>
                        </a:lnTo>
                        <a:cubicBezTo>
                          <a:pt x="5117" y="10233"/>
                          <a:pt x="5117" y="10233"/>
                          <a:pt x="5117" y="10233"/>
                        </a:cubicBezTo>
                        <a:lnTo>
                          <a:pt x="6396" y="10233"/>
                        </a:lnTo>
                        <a:cubicBezTo>
                          <a:pt x="6396" y="10233"/>
                          <a:pt x="6396" y="11512"/>
                          <a:pt x="6396" y="11512"/>
                        </a:cubicBezTo>
                        <a:lnTo>
                          <a:pt x="5117" y="11512"/>
                        </a:lnTo>
                        <a:cubicBezTo>
                          <a:pt x="5117" y="11512"/>
                          <a:pt x="5117" y="11512"/>
                          <a:pt x="5117" y="11512"/>
                        </a:cubicBezTo>
                        <a:lnTo>
                          <a:pt x="5117" y="11512"/>
                        </a:lnTo>
                        <a:cubicBezTo>
                          <a:pt x="5117" y="11512"/>
                          <a:pt x="5117" y="11512"/>
                          <a:pt x="5117" y="11512"/>
                        </a:cubicBezTo>
                        <a:lnTo>
                          <a:pt x="6396" y="11512"/>
                        </a:lnTo>
                        <a:cubicBezTo>
                          <a:pt x="6396" y="11512"/>
                          <a:pt x="6396" y="11512"/>
                          <a:pt x="6396" y="12791"/>
                        </a:cubicBezTo>
                        <a:lnTo>
                          <a:pt x="5117" y="14070"/>
                        </a:lnTo>
                        <a:cubicBezTo>
                          <a:pt x="5117" y="14070"/>
                          <a:pt x="5117" y="14070"/>
                          <a:pt x="5117" y="14070"/>
                        </a:cubicBezTo>
                        <a:lnTo>
                          <a:pt x="5117" y="14070"/>
                        </a:lnTo>
                        <a:cubicBezTo>
                          <a:pt x="5117" y="14070"/>
                          <a:pt x="5117" y="14070"/>
                          <a:pt x="5117" y="14070"/>
                        </a:cubicBezTo>
                        <a:lnTo>
                          <a:pt x="6396" y="12791"/>
                        </a:lnTo>
                        <a:cubicBezTo>
                          <a:pt x="6396" y="12791"/>
                          <a:pt x="6396" y="12791"/>
                          <a:pt x="6396" y="14070"/>
                        </a:cubicBezTo>
                        <a:lnTo>
                          <a:pt x="5117" y="15350"/>
                        </a:lnTo>
                        <a:cubicBezTo>
                          <a:pt x="5117" y="15350"/>
                          <a:pt x="5117" y="15350"/>
                          <a:pt x="5117" y="15350"/>
                        </a:cubicBezTo>
                        <a:lnTo>
                          <a:pt x="5117" y="15350"/>
                        </a:lnTo>
                        <a:cubicBezTo>
                          <a:pt x="5117" y="15350"/>
                          <a:pt x="5117" y="15350"/>
                          <a:pt x="5117" y="15350"/>
                        </a:cubicBezTo>
                        <a:lnTo>
                          <a:pt x="6396" y="14070"/>
                        </a:lnTo>
                        <a:cubicBezTo>
                          <a:pt x="6396" y="14070"/>
                          <a:pt x="6396" y="14070"/>
                          <a:pt x="7675" y="15350"/>
                        </a:cubicBezTo>
                        <a:lnTo>
                          <a:pt x="6396" y="16629"/>
                        </a:lnTo>
                        <a:cubicBezTo>
                          <a:pt x="6396" y="16629"/>
                          <a:pt x="6396" y="16629"/>
                          <a:pt x="6396" y="16629"/>
                        </a:cubicBezTo>
                        <a:lnTo>
                          <a:pt x="6396" y="16629"/>
                        </a:lnTo>
                        <a:cubicBezTo>
                          <a:pt x="6396" y="16629"/>
                          <a:pt x="6396" y="16629"/>
                          <a:pt x="6396" y="16629"/>
                        </a:cubicBezTo>
                        <a:lnTo>
                          <a:pt x="7675" y="15350"/>
                        </a:lnTo>
                        <a:cubicBezTo>
                          <a:pt x="7675" y="15350"/>
                          <a:pt x="7675" y="15350"/>
                          <a:pt x="8954" y="16629"/>
                        </a:cubicBezTo>
                        <a:lnTo>
                          <a:pt x="7675" y="17908"/>
                        </a:lnTo>
                        <a:cubicBezTo>
                          <a:pt x="7675" y="17908"/>
                          <a:pt x="7675" y="17908"/>
                          <a:pt x="7675" y="17908"/>
                        </a:cubicBezTo>
                        <a:lnTo>
                          <a:pt x="7675" y="17908"/>
                        </a:lnTo>
                        <a:cubicBezTo>
                          <a:pt x="7675" y="17908"/>
                          <a:pt x="7675" y="17908"/>
                          <a:pt x="7675" y="17908"/>
                        </a:cubicBezTo>
                        <a:lnTo>
                          <a:pt x="8954" y="16629"/>
                        </a:lnTo>
                        <a:cubicBezTo>
                          <a:pt x="8954" y="16629"/>
                          <a:pt x="8954" y="16629"/>
                          <a:pt x="10234" y="16629"/>
                        </a:cubicBezTo>
                        <a:lnTo>
                          <a:pt x="10234" y="17908"/>
                        </a:lnTo>
                        <a:cubicBezTo>
                          <a:pt x="10234" y="17908"/>
                          <a:pt x="10234" y="17908"/>
                          <a:pt x="10234" y="17908"/>
                        </a:cubicBezTo>
                        <a:lnTo>
                          <a:pt x="10234" y="17908"/>
                        </a:lnTo>
                        <a:cubicBezTo>
                          <a:pt x="10234" y="17908"/>
                          <a:pt x="10234" y="17908"/>
                          <a:pt x="10234" y="17908"/>
                        </a:cubicBezTo>
                        <a:lnTo>
                          <a:pt x="11512" y="16629"/>
                        </a:lnTo>
                        <a:cubicBezTo>
                          <a:pt x="11512" y="16629"/>
                          <a:pt x="12791" y="16629"/>
                          <a:pt x="12791" y="16629"/>
                        </a:cubicBezTo>
                        <a:lnTo>
                          <a:pt x="12791" y="17908"/>
                        </a:lnTo>
                        <a:cubicBezTo>
                          <a:pt x="12791" y="17908"/>
                          <a:pt x="12791" y="17908"/>
                          <a:pt x="12791" y="17908"/>
                        </a:cubicBezTo>
                        <a:lnTo>
                          <a:pt x="12791" y="17908"/>
                        </a:lnTo>
                        <a:cubicBezTo>
                          <a:pt x="12791" y="17908"/>
                          <a:pt x="12791" y="17908"/>
                          <a:pt x="12791" y="17908"/>
                        </a:cubicBezTo>
                        <a:lnTo>
                          <a:pt x="12791" y="16629"/>
                        </a:lnTo>
                        <a:cubicBezTo>
                          <a:pt x="12791" y="16629"/>
                          <a:pt x="14071" y="16629"/>
                          <a:pt x="14071" y="16629"/>
                        </a:cubicBezTo>
                        <a:lnTo>
                          <a:pt x="14071" y="17908"/>
                        </a:lnTo>
                        <a:cubicBezTo>
                          <a:pt x="14071" y="17908"/>
                          <a:pt x="14071" y="17908"/>
                          <a:pt x="14071" y="17908"/>
                        </a:cubicBezTo>
                        <a:lnTo>
                          <a:pt x="14071" y="17908"/>
                        </a:lnTo>
                        <a:cubicBezTo>
                          <a:pt x="14071" y="17908"/>
                          <a:pt x="14071" y="17908"/>
                          <a:pt x="14071" y="17908"/>
                        </a:cubicBezTo>
                        <a:lnTo>
                          <a:pt x="14071" y="16629"/>
                        </a:lnTo>
                        <a:cubicBezTo>
                          <a:pt x="14071" y="16629"/>
                          <a:pt x="15350" y="16629"/>
                          <a:pt x="15350" y="16629"/>
                        </a:cubicBezTo>
                        <a:lnTo>
                          <a:pt x="15350" y="17908"/>
                        </a:lnTo>
                        <a:cubicBezTo>
                          <a:pt x="15350" y="17908"/>
                          <a:pt x="15350" y="17908"/>
                          <a:pt x="15350" y="17908"/>
                        </a:cubicBezTo>
                        <a:lnTo>
                          <a:pt x="15350" y="17908"/>
                        </a:lnTo>
                        <a:cubicBezTo>
                          <a:pt x="15350" y="17908"/>
                          <a:pt x="15350" y="17908"/>
                          <a:pt x="15350" y="17908"/>
                        </a:cubicBezTo>
                        <a:lnTo>
                          <a:pt x="15350" y="16629"/>
                        </a:lnTo>
                        <a:cubicBezTo>
                          <a:pt x="15350" y="16629"/>
                          <a:pt x="16629" y="16629"/>
                          <a:pt x="16629" y="16629"/>
                        </a:cubicBezTo>
                        <a:lnTo>
                          <a:pt x="16629" y="17908"/>
                        </a:lnTo>
                        <a:cubicBezTo>
                          <a:pt x="16629" y="17908"/>
                          <a:pt x="16629" y="17908"/>
                          <a:pt x="16629" y="17908"/>
                        </a:cubicBezTo>
                        <a:lnTo>
                          <a:pt x="16629" y="17908"/>
                        </a:lnTo>
                        <a:cubicBezTo>
                          <a:pt x="16629" y="17908"/>
                          <a:pt x="16629" y="17908"/>
                          <a:pt x="16629" y="17908"/>
                        </a:cubicBezTo>
                        <a:lnTo>
                          <a:pt x="16629" y="16629"/>
                        </a:lnTo>
                        <a:cubicBezTo>
                          <a:pt x="16629" y="16629"/>
                          <a:pt x="16629" y="16629"/>
                          <a:pt x="17908" y="16629"/>
                        </a:cubicBezTo>
                        <a:lnTo>
                          <a:pt x="19187" y="17908"/>
                        </a:lnTo>
                        <a:cubicBezTo>
                          <a:pt x="19187" y="17908"/>
                          <a:pt x="19187" y="17908"/>
                          <a:pt x="19187" y="17908"/>
                        </a:cubicBezTo>
                        <a:lnTo>
                          <a:pt x="19187" y="17908"/>
                        </a:lnTo>
                        <a:cubicBezTo>
                          <a:pt x="19187" y="17908"/>
                          <a:pt x="19187" y="17908"/>
                          <a:pt x="19187" y="17908"/>
                        </a:cubicBezTo>
                        <a:lnTo>
                          <a:pt x="17908" y="16629"/>
                        </a:lnTo>
                        <a:cubicBezTo>
                          <a:pt x="17908" y="16629"/>
                          <a:pt x="17908" y="16629"/>
                          <a:pt x="19187" y="15350"/>
                        </a:cubicBezTo>
                        <a:lnTo>
                          <a:pt x="20466" y="16629"/>
                        </a:lnTo>
                        <a:cubicBezTo>
                          <a:pt x="20466" y="16629"/>
                          <a:pt x="20466" y="16629"/>
                          <a:pt x="20466" y="16629"/>
                        </a:cubicBezTo>
                        <a:lnTo>
                          <a:pt x="20466" y="16629"/>
                        </a:lnTo>
                        <a:cubicBezTo>
                          <a:pt x="20466" y="16629"/>
                          <a:pt x="20466" y="16629"/>
                          <a:pt x="20466" y="16629"/>
                        </a:cubicBezTo>
                        <a:lnTo>
                          <a:pt x="19187" y="15350"/>
                        </a:lnTo>
                        <a:cubicBezTo>
                          <a:pt x="19187" y="15350"/>
                          <a:pt x="19187" y="15350"/>
                          <a:pt x="19187" y="14070"/>
                        </a:cubicBezTo>
                        <a:lnTo>
                          <a:pt x="20466" y="15350"/>
                        </a:lnTo>
                        <a:cubicBezTo>
                          <a:pt x="20466" y="15350"/>
                          <a:pt x="20466" y="15350"/>
                          <a:pt x="20466" y="15350"/>
                        </a:cubicBezTo>
                        <a:lnTo>
                          <a:pt x="20466" y="15350"/>
                        </a:lnTo>
                        <a:cubicBezTo>
                          <a:pt x="20466" y="15350"/>
                          <a:pt x="20466" y="15350"/>
                          <a:pt x="20466" y="15350"/>
                        </a:cubicBezTo>
                        <a:lnTo>
                          <a:pt x="19187" y="14070"/>
                        </a:lnTo>
                        <a:cubicBezTo>
                          <a:pt x="19187" y="14070"/>
                          <a:pt x="19187" y="14070"/>
                          <a:pt x="19187" y="12791"/>
                        </a:cubicBezTo>
                        <a:lnTo>
                          <a:pt x="20466" y="14070"/>
                        </a:lnTo>
                        <a:cubicBezTo>
                          <a:pt x="20466" y="14070"/>
                          <a:pt x="20466" y="14070"/>
                          <a:pt x="20466" y="14070"/>
                        </a:cubicBezTo>
                        <a:lnTo>
                          <a:pt x="20466" y="14070"/>
                        </a:lnTo>
                        <a:cubicBezTo>
                          <a:pt x="20466" y="14070"/>
                          <a:pt x="20466" y="14070"/>
                          <a:pt x="20466" y="14070"/>
                        </a:cubicBezTo>
                        <a:lnTo>
                          <a:pt x="19187" y="12791"/>
                        </a:lnTo>
                        <a:cubicBezTo>
                          <a:pt x="19187" y="12791"/>
                          <a:pt x="19187" y="11512"/>
                          <a:pt x="19187" y="11512"/>
                        </a:cubicBezTo>
                        <a:lnTo>
                          <a:pt x="20466" y="11512"/>
                        </a:lnTo>
                        <a:cubicBezTo>
                          <a:pt x="20466" y="11512"/>
                          <a:pt x="20466" y="11512"/>
                          <a:pt x="20466" y="11512"/>
                        </a:cubicBezTo>
                        <a:lnTo>
                          <a:pt x="20466" y="11512"/>
                        </a:lnTo>
                        <a:cubicBezTo>
                          <a:pt x="20466" y="11512"/>
                          <a:pt x="20466" y="11512"/>
                          <a:pt x="20466" y="11512"/>
                        </a:cubicBezTo>
                        <a:lnTo>
                          <a:pt x="19187" y="11512"/>
                        </a:lnTo>
                        <a:cubicBezTo>
                          <a:pt x="19187" y="11512"/>
                          <a:pt x="19187" y="11512"/>
                          <a:pt x="19187" y="10233"/>
                        </a:cubicBezTo>
                        <a:lnTo>
                          <a:pt x="20466" y="10233"/>
                        </a:lnTo>
                        <a:cubicBezTo>
                          <a:pt x="20466" y="10233"/>
                          <a:pt x="20466" y="10233"/>
                          <a:pt x="20466" y="10233"/>
                        </a:cubicBezTo>
                        <a:lnTo>
                          <a:pt x="20466" y="10233"/>
                        </a:lnTo>
                        <a:cubicBezTo>
                          <a:pt x="20466" y="11512"/>
                          <a:pt x="20466" y="10233"/>
                          <a:pt x="20466" y="8954"/>
                        </a:cubicBezTo>
                        <a:lnTo>
                          <a:pt x="19187" y="10233"/>
                        </a:lnTo>
                        <a:lnTo>
                          <a:pt x="19187" y="8954"/>
                        </a:lnTo>
                        <a:lnTo>
                          <a:pt x="20466" y="8954"/>
                        </a:lnTo>
                        <a:close/>
                        <a:moveTo>
                          <a:pt x="10234" y="1279"/>
                        </a:moveTo>
                        <a:cubicBezTo>
                          <a:pt x="10234" y="1279"/>
                          <a:pt x="10234" y="1279"/>
                          <a:pt x="10234" y="1279"/>
                        </a:cubicBezTo>
                        <a:cubicBezTo>
                          <a:pt x="14071" y="1279"/>
                          <a:pt x="16629" y="3837"/>
                          <a:pt x="16629" y="6396"/>
                        </a:cubicBezTo>
                        <a:cubicBezTo>
                          <a:pt x="16629" y="6396"/>
                          <a:pt x="16629" y="7675"/>
                          <a:pt x="16629" y="7675"/>
                        </a:cubicBezTo>
                        <a:lnTo>
                          <a:pt x="11512" y="7675"/>
                        </a:lnTo>
                        <a:cubicBezTo>
                          <a:pt x="11512" y="6396"/>
                          <a:pt x="10234" y="6396"/>
                          <a:pt x="10234" y="6396"/>
                        </a:cubicBezTo>
                        <a:lnTo>
                          <a:pt x="10234" y="1279"/>
                        </a:lnTo>
                        <a:close/>
                        <a:moveTo>
                          <a:pt x="6396" y="1279"/>
                        </a:moveTo>
                        <a:cubicBezTo>
                          <a:pt x="6396" y="1279"/>
                          <a:pt x="6396" y="1279"/>
                          <a:pt x="6396" y="1279"/>
                        </a:cubicBezTo>
                        <a:lnTo>
                          <a:pt x="7675" y="6396"/>
                        </a:lnTo>
                        <a:cubicBezTo>
                          <a:pt x="6396" y="6396"/>
                          <a:pt x="6396" y="7675"/>
                          <a:pt x="6396" y="7675"/>
                        </a:cubicBezTo>
                        <a:lnTo>
                          <a:pt x="2558" y="7675"/>
                        </a:lnTo>
                        <a:cubicBezTo>
                          <a:pt x="2558" y="7675"/>
                          <a:pt x="1280" y="7675"/>
                          <a:pt x="1280" y="6396"/>
                        </a:cubicBezTo>
                        <a:cubicBezTo>
                          <a:pt x="1280" y="3837"/>
                          <a:pt x="2558" y="1279"/>
                          <a:pt x="6396" y="1279"/>
                        </a:cubicBezTo>
                        <a:close/>
                        <a:moveTo>
                          <a:pt x="6396" y="16629"/>
                        </a:moveTo>
                        <a:cubicBezTo>
                          <a:pt x="6396" y="16629"/>
                          <a:pt x="6396" y="17908"/>
                          <a:pt x="6396" y="16629"/>
                        </a:cubicBezTo>
                        <a:cubicBezTo>
                          <a:pt x="2558" y="16629"/>
                          <a:pt x="0" y="14070"/>
                          <a:pt x="0" y="11512"/>
                        </a:cubicBezTo>
                        <a:cubicBezTo>
                          <a:pt x="0" y="11512"/>
                          <a:pt x="0" y="10233"/>
                          <a:pt x="1280" y="10233"/>
                        </a:cubicBezTo>
                        <a:lnTo>
                          <a:pt x="5117" y="10233"/>
                        </a:lnTo>
                        <a:cubicBezTo>
                          <a:pt x="5117" y="11512"/>
                          <a:pt x="6396" y="11512"/>
                          <a:pt x="6396" y="11512"/>
                        </a:cubicBezTo>
                        <a:lnTo>
                          <a:pt x="6396" y="16629"/>
                        </a:lnTo>
                        <a:close/>
                        <a:moveTo>
                          <a:pt x="8954" y="10233"/>
                        </a:moveTo>
                        <a:cubicBezTo>
                          <a:pt x="7675" y="10233"/>
                          <a:pt x="7675" y="8954"/>
                          <a:pt x="7675" y="8954"/>
                        </a:cubicBezTo>
                        <a:cubicBezTo>
                          <a:pt x="7675" y="7675"/>
                          <a:pt x="7675" y="7675"/>
                          <a:pt x="8954" y="7675"/>
                        </a:cubicBezTo>
                        <a:cubicBezTo>
                          <a:pt x="10234" y="7675"/>
                          <a:pt x="10234" y="8954"/>
                          <a:pt x="10234" y="8954"/>
                        </a:cubicBezTo>
                        <a:cubicBezTo>
                          <a:pt x="10234" y="10233"/>
                          <a:pt x="8954" y="10233"/>
                          <a:pt x="8954" y="10233"/>
                        </a:cubicBezTo>
                        <a:close/>
                        <a:moveTo>
                          <a:pt x="10234" y="17908"/>
                        </a:moveTo>
                        <a:cubicBezTo>
                          <a:pt x="10234" y="17908"/>
                          <a:pt x="10234" y="16629"/>
                          <a:pt x="10234" y="17908"/>
                        </a:cubicBezTo>
                        <a:lnTo>
                          <a:pt x="8954" y="12791"/>
                        </a:lnTo>
                        <a:cubicBezTo>
                          <a:pt x="10234" y="12791"/>
                          <a:pt x="10234" y="11512"/>
                          <a:pt x="11512" y="11512"/>
                        </a:cubicBezTo>
                        <a:lnTo>
                          <a:pt x="15350" y="11512"/>
                        </a:lnTo>
                        <a:cubicBezTo>
                          <a:pt x="15350" y="11512"/>
                          <a:pt x="16629" y="11512"/>
                          <a:pt x="16629" y="12791"/>
                        </a:cubicBezTo>
                        <a:cubicBezTo>
                          <a:pt x="15350" y="14070"/>
                          <a:pt x="14071" y="16629"/>
                          <a:pt x="10234" y="1790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5" name="Freeform: Shape 74">
                    <a:extLst>
                      <a:ext uri="{FF2B5EF4-FFF2-40B4-BE49-F238E27FC236}">
                        <a16:creationId xmlns:a16="http://schemas.microsoft.com/office/drawing/2014/main" id="{D30BAEC5-62DB-4B17-9723-60D131475BB5}"/>
                      </a:ext>
                    </a:extLst>
                  </p:cNvPr>
                  <p:cNvSpPr/>
                  <p:nvPr/>
                </p:nvSpPr>
                <p:spPr>
                  <a:xfrm>
                    <a:off x="6846839" y="2799676"/>
                    <a:ext cx="31977" cy="30698"/>
                  </a:xfrm>
                  <a:custGeom>
                    <a:avLst/>
                    <a:gdLst>
                      <a:gd name="connsiteX0" fmla="*/ 26861 w 31977"/>
                      <a:gd name="connsiteY0" fmla="*/ 16629 h 30698"/>
                      <a:gd name="connsiteX1" fmla="*/ 26861 w 31977"/>
                      <a:gd name="connsiteY1" fmla="*/ 16629 h 30698"/>
                      <a:gd name="connsiteX2" fmla="*/ 26861 w 31977"/>
                      <a:gd name="connsiteY2" fmla="*/ 16629 h 30698"/>
                      <a:gd name="connsiteX3" fmla="*/ 29419 w 31977"/>
                      <a:gd name="connsiteY3" fmla="*/ 14070 h 30698"/>
                      <a:gd name="connsiteX4" fmla="*/ 28141 w 31977"/>
                      <a:gd name="connsiteY4" fmla="*/ 12791 h 30698"/>
                      <a:gd name="connsiteX5" fmla="*/ 26861 w 31977"/>
                      <a:gd name="connsiteY5" fmla="*/ 12791 h 30698"/>
                      <a:gd name="connsiteX6" fmla="*/ 26861 w 31977"/>
                      <a:gd name="connsiteY6" fmla="*/ 11512 h 30698"/>
                      <a:gd name="connsiteX7" fmla="*/ 28141 w 31977"/>
                      <a:gd name="connsiteY7" fmla="*/ 11512 h 30698"/>
                      <a:gd name="connsiteX8" fmla="*/ 28141 w 31977"/>
                      <a:gd name="connsiteY8" fmla="*/ 10233 h 30698"/>
                      <a:gd name="connsiteX9" fmla="*/ 26861 w 31977"/>
                      <a:gd name="connsiteY9" fmla="*/ 10233 h 30698"/>
                      <a:gd name="connsiteX10" fmla="*/ 25582 w 31977"/>
                      <a:gd name="connsiteY10" fmla="*/ 10233 h 30698"/>
                      <a:gd name="connsiteX11" fmla="*/ 25582 w 31977"/>
                      <a:gd name="connsiteY11" fmla="*/ 8954 h 30698"/>
                      <a:gd name="connsiteX12" fmla="*/ 26861 w 31977"/>
                      <a:gd name="connsiteY12" fmla="*/ 8954 h 30698"/>
                      <a:gd name="connsiteX13" fmla="*/ 26861 w 31977"/>
                      <a:gd name="connsiteY13" fmla="*/ 7675 h 30698"/>
                      <a:gd name="connsiteX14" fmla="*/ 25582 w 31977"/>
                      <a:gd name="connsiteY14" fmla="*/ 7675 h 30698"/>
                      <a:gd name="connsiteX15" fmla="*/ 24303 w 31977"/>
                      <a:gd name="connsiteY15" fmla="*/ 7675 h 30698"/>
                      <a:gd name="connsiteX16" fmla="*/ 23024 w 31977"/>
                      <a:gd name="connsiteY16" fmla="*/ 6396 h 30698"/>
                      <a:gd name="connsiteX17" fmla="*/ 24303 w 31977"/>
                      <a:gd name="connsiteY17" fmla="*/ 5116 h 30698"/>
                      <a:gd name="connsiteX18" fmla="*/ 24303 w 31977"/>
                      <a:gd name="connsiteY18" fmla="*/ 3837 h 30698"/>
                      <a:gd name="connsiteX19" fmla="*/ 23024 w 31977"/>
                      <a:gd name="connsiteY19" fmla="*/ 3837 h 30698"/>
                      <a:gd name="connsiteX20" fmla="*/ 21745 w 31977"/>
                      <a:gd name="connsiteY20" fmla="*/ 5116 h 30698"/>
                      <a:gd name="connsiteX21" fmla="*/ 20466 w 31977"/>
                      <a:gd name="connsiteY21" fmla="*/ 3837 h 30698"/>
                      <a:gd name="connsiteX22" fmla="*/ 20466 w 31977"/>
                      <a:gd name="connsiteY22" fmla="*/ 2558 h 30698"/>
                      <a:gd name="connsiteX23" fmla="*/ 20466 w 31977"/>
                      <a:gd name="connsiteY23" fmla="*/ 1279 h 30698"/>
                      <a:gd name="connsiteX24" fmla="*/ 19187 w 31977"/>
                      <a:gd name="connsiteY24" fmla="*/ 1279 h 30698"/>
                      <a:gd name="connsiteX25" fmla="*/ 19187 w 31977"/>
                      <a:gd name="connsiteY25" fmla="*/ 2558 h 30698"/>
                      <a:gd name="connsiteX26" fmla="*/ 17907 w 31977"/>
                      <a:gd name="connsiteY26" fmla="*/ 2558 h 30698"/>
                      <a:gd name="connsiteX27" fmla="*/ 17907 w 31977"/>
                      <a:gd name="connsiteY27" fmla="*/ 1279 h 30698"/>
                      <a:gd name="connsiteX28" fmla="*/ 17907 w 31977"/>
                      <a:gd name="connsiteY28" fmla="*/ 0 h 30698"/>
                      <a:gd name="connsiteX29" fmla="*/ 16628 w 31977"/>
                      <a:gd name="connsiteY29" fmla="*/ 0 h 30698"/>
                      <a:gd name="connsiteX30" fmla="*/ 16628 w 31977"/>
                      <a:gd name="connsiteY30" fmla="*/ 1279 h 30698"/>
                      <a:gd name="connsiteX31" fmla="*/ 15350 w 31977"/>
                      <a:gd name="connsiteY31" fmla="*/ 1279 h 30698"/>
                      <a:gd name="connsiteX32" fmla="*/ 15350 w 31977"/>
                      <a:gd name="connsiteY32" fmla="*/ 2558 h 30698"/>
                      <a:gd name="connsiteX33" fmla="*/ 14070 w 31977"/>
                      <a:gd name="connsiteY33" fmla="*/ 1279 h 30698"/>
                      <a:gd name="connsiteX34" fmla="*/ 12791 w 31977"/>
                      <a:gd name="connsiteY34" fmla="*/ 2558 h 30698"/>
                      <a:gd name="connsiteX35" fmla="*/ 12791 w 31977"/>
                      <a:gd name="connsiteY35" fmla="*/ 3837 h 30698"/>
                      <a:gd name="connsiteX36" fmla="*/ 11512 w 31977"/>
                      <a:gd name="connsiteY36" fmla="*/ 3837 h 30698"/>
                      <a:gd name="connsiteX37" fmla="*/ 11512 w 31977"/>
                      <a:gd name="connsiteY37" fmla="*/ 2558 h 30698"/>
                      <a:gd name="connsiteX38" fmla="*/ 10233 w 31977"/>
                      <a:gd name="connsiteY38" fmla="*/ 1279 h 30698"/>
                      <a:gd name="connsiteX39" fmla="*/ 10233 w 31977"/>
                      <a:gd name="connsiteY39" fmla="*/ 2558 h 30698"/>
                      <a:gd name="connsiteX40" fmla="*/ 10233 w 31977"/>
                      <a:gd name="connsiteY40" fmla="*/ 3837 h 30698"/>
                      <a:gd name="connsiteX41" fmla="*/ 8954 w 31977"/>
                      <a:gd name="connsiteY41" fmla="*/ 3837 h 30698"/>
                      <a:gd name="connsiteX42" fmla="*/ 8954 w 31977"/>
                      <a:gd name="connsiteY42" fmla="*/ 2558 h 30698"/>
                      <a:gd name="connsiteX43" fmla="*/ 7674 w 31977"/>
                      <a:gd name="connsiteY43" fmla="*/ 2558 h 30698"/>
                      <a:gd name="connsiteX44" fmla="*/ 7674 w 31977"/>
                      <a:gd name="connsiteY44" fmla="*/ 3837 h 30698"/>
                      <a:gd name="connsiteX45" fmla="*/ 7674 w 31977"/>
                      <a:gd name="connsiteY45" fmla="*/ 5116 h 30698"/>
                      <a:gd name="connsiteX46" fmla="*/ 6396 w 31977"/>
                      <a:gd name="connsiteY46" fmla="*/ 6396 h 30698"/>
                      <a:gd name="connsiteX47" fmla="*/ 5116 w 31977"/>
                      <a:gd name="connsiteY47" fmla="*/ 5116 h 30698"/>
                      <a:gd name="connsiteX48" fmla="*/ 3837 w 31977"/>
                      <a:gd name="connsiteY48" fmla="*/ 5116 h 30698"/>
                      <a:gd name="connsiteX49" fmla="*/ 3837 w 31977"/>
                      <a:gd name="connsiteY49" fmla="*/ 6396 h 30698"/>
                      <a:gd name="connsiteX50" fmla="*/ 5116 w 31977"/>
                      <a:gd name="connsiteY50" fmla="*/ 6396 h 30698"/>
                      <a:gd name="connsiteX51" fmla="*/ 3837 w 31977"/>
                      <a:gd name="connsiteY51" fmla="*/ 7675 h 30698"/>
                      <a:gd name="connsiteX52" fmla="*/ 2558 w 31977"/>
                      <a:gd name="connsiteY52" fmla="*/ 7675 h 30698"/>
                      <a:gd name="connsiteX53" fmla="*/ 1279 w 31977"/>
                      <a:gd name="connsiteY53" fmla="*/ 7675 h 30698"/>
                      <a:gd name="connsiteX54" fmla="*/ 1279 w 31977"/>
                      <a:gd name="connsiteY54" fmla="*/ 8954 h 30698"/>
                      <a:gd name="connsiteX55" fmla="*/ 2558 w 31977"/>
                      <a:gd name="connsiteY55" fmla="*/ 8954 h 30698"/>
                      <a:gd name="connsiteX56" fmla="*/ 2558 w 31977"/>
                      <a:gd name="connsiteY56" fmla="*/ 10233 h 30698"/>
                      <a:gd name="connsiteX57" fmla="*/ 1279 w 31977"/>
                      <a:gd name="connsiteY57" fmla="*/ 10233 h 30698"/>
                      <a:gd name="connsiteX58" fmla="*/ 0 w 31977"/>
                      <a:gd name="connsiteY58" fmla="*/ 10233 h 30698"/>
                      <a:gd name="connsiteX59" fmla="*/ 1279 w 31977"/>
                      <a:gd name="connsiteY59" fmla="*/ 11512 h 30698"/>
                      <a:gd name="connsiteX60" fmla="*/ 2558 w 31977"/>
                      <a:gd name="connsiteY60" fmla="*/ 11512 h 30698"/>
                      <a:gd name="connsiteX61" fmla="*/ 2558 w 31977"/>
                      <a:gd name="connsiteY61" fmla="*/ 12791 h 30698"/>
                      <a:gd name="connsiteX62" fmla="*/ 1279 w 31977"/>
                      <a:gd name="connsiteY62" fmla="*/ 12791 h 30698"/>
                      <a:gd name="connsiteX63" fmla="*/ 0 w 31977"/>
                      <a:gd name="connsiteY63" fmla="*/ 14070 h 30698"/>
                      <a:gd name="connsiteX64" fmla="*/ 1279 w 31977"/>
                      <a:gd name="connsiteY64" fmla="*/ 15349 h 30698"/>
                      <a:gd name="connsiteX65" fmla="*/ 2558 w 31977"/>
                      <a:gd name="connsiteY65" fmla="*/ 15349 h 30698"/>
                      <a:gd name="connsiteX66" fmla="*/ 2558 w 31977"/>
                      <a:gd name="connsiteY66" fmla="*/ 16629 h 30698"/>
                      <a:gd name="connsiteX67" fmla="*/ 1279 w 31977"/>
                      <a:gd name="connsiteY67" fmla="*/ 16629 h 30698"/>
                      <a:gd name="connsiteX68" fmla="*/ 1279 w 31977"/>
                      <a:gd name="connsiteY68" fmla="*/ 17908 h 30698"/>
                      <a:gd name="connsiteX69" fmla="*/ 2558 w 31977"/>
                      <a:gd name="connsiteY69" fmla="*/ 17908 h 30698"/>
                      <a:gd name="connsiteX70" fmla="*/ 3837 w 31977"/>
                      <a:gd name="connsiteY70" fmla="*/ 17908 h 30698"/>
                      <a:gd name="connsiteX71" fmla="*/ 3837 w 31977"/>
                      <a:gd name="connsiteY71" fmla="*/ 19187 h 30698"/>
                      <a:gd name="connsiteX72" fmla="*/ 2558 w 31977"/>
                      <a:gd name="connsiteY72" fmla="*/ 19187 h 30698"/>
                      <a:gd name="connsiteX73" fmla="*/ 2558 w 31977"/>
                      <a:gd name="connsiteY73" fmla="*/ 20466 h 30698"/>
                      <a:gd name="connsiteX74" fmla="*/ 3837 w 31977"/>
                      <a:gd name="connsiteY74" fmla="*/ 20466 h 30698"/>
                      <a:gd name="connsiteX75" fmla="*/ 3837 w 31977"/>
                      <a:gd name="connsiteY75" fmla="*/ 20466 h 30698"/>
                      <a:gd name="connsiteX76" fmla="*/ 5116 w 31977"/>
                      <a:gd name="connsiteY76" fmla="*/ 20466 h 30698"/>
                      <a:gd name="connsiteX77" fmla="*/ 6396 w 31977"/>
                      <a:gd name="connsiteY77" fmla="*/ 21745 h 30698"/>
                      <a:gd name="connsiteX78" fmla="*/ 5116 w 31977"/>
                      <a:gd name="connsiteY78" fmla="*/ 23024 h 30698"/>
                      <a:gd name="connsiteX79" fmla="*/ 5116 w 31977"/>
                      <a:gd name="connsiteY79" fmla="*/ 24303 h 30698"/>
                      <a:gd name="connsiteX80" fmla="*/ 6396 w 31977"/>
                      <a:gd name="connsiteY80" fmla="*/ 24303 h 30698"/>
                      <a:gd name="connsiteX81" fmla="*/ 7674 w 31977"/>
                      <a:gd name="connsiteY81" fmla="*/ 24303 h 30698"/>
                      <a:gd name="connsiteX82" fmla="*/ 8954 w 31977"/>
                      <a:gd name="connsiteY82" fmla="*/ 25582 h 30698"/>
                      <a:gd name="connsiteX83" fmla="*/ 8954 w 31977"/>
                      <a:gd name="connsiteY83" fmla="*/ 26861 h 30698"/>
                      <a:gd name="connsiteX84" fmla="*/ 8954 w 31977"/>
                      <a:gd name="connsiteY84" fmla="*/ 28140 h 30698"/>
                      <a:gd name="connsiteX85" fmla="*/ 10233 w 31977"/>
                      <a:gd name="connsiteY85" fmla="*/ 28140 h 30698"/>
                      <a:gd name="connsiteX86" fmla="*/ 10233 w 31977"/>
                      <a:gd name="connsiteY86" fmla="*/ 26861 h 30698"/>
                      <a:gd name="connsiteX87" fmla="*/ 11512 w 31977"/>
                      <a:gd name="connsiteY87" fmla="*/ 26861 h 30698"/>
                      <a:gd name="connsiteX88" fmla="*/ 11512 w 31977"/>
                      <a:gd name="connsiteY88" fmla="*/ 28140 h 30698"/>
                      <a:gd name="connsiteX89" fmla="*/ 12791 w 31977"/>
                      <a:gd name="connsiteY89" fmla="*/ 29420 h 30698"/>
                      <a:gd name="connsiteX90" fmla="*/ 14070 w 31977"/>
                      <a:gd name="connsiteY90" fmla="*/ 29420 h 30698"/>
                      <a:gd name="connsiteX91" fmla="*/ 14070 w 31977"/>
                      <a:gd name="connsiteY91" fmla="*/ 28140 h 30698"/>
                      <a:gd name="connsiteX92" fmla="*/ 15350 w 31977"/>
                      <a:gd name="connsiteY92" fmla="*/ 28140 h 30698"/>
                      <a:gd name="connsiteX93" fmla="*/ 15350 w 31977"/>
                      <a:gd name="connsiteY93" fmla="*/ 29420 h 30698"/>
                      <a:gd name="connsiteX94" fmla="*/ 16628 w 31977"/>
                      <a:gd name="connsiteY94" fmla="*/ 30699 h 30698"/>
                      <a:gd name="connsiteX95" fmla="*/ 17907 w 31977"/>
                      <a:gd name="connsiteY95" fmla="*/ 29420 h 30698"/>
                      <a:gd name="connsiteX96" fmla="*/ 17907 w 31977"/>
                      <a:gd name="connsiteY96" fmla="*/ 28140 h 30698"/>
                      <a:gd name="connsiteX97" fmla="*/ 19187 w 31977"/>
                      <a:gd name="connsiteY97" fmla="*/ 28140 h 30698"/>
                      <a:gd name="connsiteX98" fmla="*/ 19187 w 31977"/>
                      <a:gd name="connsiteY98" fmla="*/ 29420 h 30698"/>
                      <a:gd name="connsiteX99" fmla="*/ 20466 w 31977"/>
                      <a:gd name="connsiteY99" fmla="*/ 30699 h 30698"/>
                      <a:gd name="connsiteX100" fmla="*/ 21745 w 31977"/>
                      <a:gd name="connsiteY100" fmla="*/ 29420 h 30698"/>
                      <a:gd name="connsiteX101" fmla="*/ 21745 w 31977"/>
                      <a:gd name="connsiteY101" fmla="*/ 28140 h 30698"/>
                      <a:gd name="connsiteX102" fmla="*/ 23024 w 31977"/>
                      <a:gd name="connsiteY102" fmla="*/ 28140 h 30698"/>
                      <a:gd name="connsiteX103" fmla="*/ 23024 w 31977"/>
                      <a:gd name="connsiteY103" fmla="*/ 29420 h 30698"/>
                      <a:gd name="connsiteX104" fmla="*/ 24303 w 31977"/>
                      <a:gd name="connsiteY104" fmla="*/ 29420 h 30698"/>
                      <a:gd name="connsiteX105" fmla="*/ 24303 w 31977"/>
                      <a:gd name="connsiteY105" fmla="*/ 28140 h 30698"/>
                      <a:gd name="connsiteX106" fmla="*/ 24303 w 31977"/>
                      <a:gd name="connsiteY106" fmla="*/ 28140 h 30698"/>
                      <a:gd name="connsiteX107" fmla="*/ 24303 w 31977"/>
                      <a:gd name="connsiteY107" fmla="*/ 26861 h 30698"/>
                      <a:gd name="connsiteX108" fmla="*/ 25582 w 31977"/>
                      <a:gd name="connsiteY108" fmla="*/ 25582 h 30698"/>
                      <a:gd name="connsiteX109" fmla="*/ 26861 w 31977"/>
                      <a:gd name="connsiteY109" fmla="*/ 26861 h 30698"/>
                      <a:gd name="connsiteX110" fmla="*/ 28141 w 31977"/>
                      <a:gd name="connsiteY110" fmla="*/ 26861 h 30698"/>
                      <a:gd name="connsiteX111" fmla="*/ 28141 w 31977"/>
                      <a:gd name="connsiteY111" fmla="*/ 25582 h 30698"/>
                      <a:gd name="connsiteX112" fmla="*/ 26861 w 31977"/>
                      <a:gd name="connsiteY112" fmla="*/ 24303 h 30698"/>
                      <a:gd name="connsiteX113" fmla="*/ 28141 w 31977"/>
                      <a:gd name="connsiteY113" fmla="*/ 23024 h 30698"/>
                      <a:gd name="connsiteX114" fmla="*/ 29419 w 31977"/>
                      <a:gd name="connsiteY114" fmla="*/ 23024 h 30698"/>
                      <a:gd name="connsiteX115" fmla="*/ 30698 w 31977"/>
                      <a:gd name="connsiteY115" fmla="*/ 23024 h 30698"/>
                      <a:gd name="connsiteX116" fmla="*/ 30698 w 31977"/>
                      <a:gd name="connsiteY116" fmla="*/ 21745 h 30698"/>
                      <a:gd name="connsiteX117" fmla="*/ 29419 w 31977"/>
                      <a:gd name="connsiteY117" fmla="*/ 21745 h 30698"/>
                      <a:gd name="connsiteX118" fmla="*/ 29419 w 31977"/>
                      <a:gd name="connsiteY118" fmla="*/ 20466 h 30698"/>
                      <a:gd name="connsiteX119" fmla="*/ 30698 w 31977"/>
                      <a:gd name="connsiteY119" fmla="*/ 20466 h 30698"/>
                      <a:gd name="connsiteX120" fmla="*/ 31978 w 31977"/>
                      <a:gd name="connsiteY120" fmla="*/ 20466 h 30698"/>
                      <a:gd name="connsiteX121" fmla="*/ 26861 w 31977"/>
                      <a:gd name="connsiteY121" fmla="*/ 16629 h 30698"/>
                      <a:gd name="connsiteX122" fmla="*/ 26861 w 31977"/>
                      <a:gd name="connsiteY122" fmla="*/ 16629 h 30698"/>
                      <a:gd name="connsiteX123" fmla="*/ 7674 w 31977"/>
                      <a:gd name="connsiteY123" fmla="*/ 8954 h 30698"/>
                      <a:gd name="connsiteX124" fmla="*/ 11512 w 31977"/>
                      <a:gd name="connsiteY124" fmla="*/ 7675 h 30698"/>
                      <a:gd name="connsiteX125" fmla="*/ 12791 w 31977"/>
                      <a:gd name="connsiteY125" fmla="*/ 11512 h 30698"/>
                      <a:gd name="connsiteX126" fmla="*/ 8954 w 31977"/>
                      <a:gd name="connsiteY126" fmla="*/ 12791 h 30698"/>
                      <a:gd name="connsiteX127" fmla="*/ 7674 w 31977"/>
                      <a:gd name="connsiteY127" fmla="*/ 8954 h 30698"/>
                      <a:gd name="connsiteX128" fmla="*/ 11512 w 31977"/>
                      <a:gd name="connsiteY128" fmla="*/ 20466 h 30698"/>
                      <a:gd name="connsiteX129" fmla="*/ 7674 w 31977"/>
                      <a:gd name="connsiteY129" fmla="*/ 20466 h 30698"/>
                      <a:gd name="connsiteX130" fmla="*/ 7674 w 31977"/>
                      <a:gd name="connsiteY130" fmla="*/ 16629 h 30698"/>
                      <a:gd name="connsiteX131" fmla="*/ 11512 w 31977"/>
                      <a:gd name="connsiteY131" fmla="*/ 16629 h 30698"/>
                      <a:gd name="connsiteX132" fmla="*/ 11512 w 31977"/>
                      <a:gd name="connsiteY132" fmla="*/ 20466 h 30698"/>
                      <a:gd name="connsiteX133" fmla="*/ 17907 w 31977"/>
                      <a:gd name="connsiteY133" fmla="*/ 5116 h 30698"/>
                      <a:gd name="connsiteX134" fmla="*/ 19187 w 31977"/>
                      <a:gd name="connsiteY134" fmla="*/ 7675 h 30698"/>
                      <a:gd name="connsiteX135" fmla="*/ 16628 w 31977"/>
                      <a:gd name="connsiteY135" fmla="*/ 8954 h 30698"/>
                      <a:gd name="connsiteX136" fmla="*/ 15350 w 31977"/>
                      <a:gd name="connsiteY136" fmla="*/ 6396 h 30698"/>
                      <a:gd name="connsiteX137" fmla="*/ 17907 w 31977"/>
                      <a:gd name="connsiteY137" fmla="*/ 5116 h 30698"/>
                      <a:gd name="connsiteX138" fmla="*/ 15350 w 31977"/>
                      <a:gd name="connsiteY138" fmla="*/ 16629 h 30698"/>
                      <a:gd name="connsiteX139" fmla="*/ 14070 w 31977"/>
                      <a:gd name="connsiteY139" fmla="*/ 14070 h 30698"/>
                      <a:gd name="connsiteX140" fmla="*/ 16628 w 31977"/>
                      <a:gd name="connsiteY140" fmla="*/ 12791 h 30698"/>
                      <a:gd name="connsiteX141" fmla="*/ 17907 w 31977"/>
                      <a:gd name="connsiteY141" fmla="*/ 15349 h 30698"/>
                      <a:gd name="connsiteX142" fmla="*/ 15350 w 31977"/>
                      <a:gd name="connsiteY142" fmla="*/ 16629 h 30698"/>
                      <a:gd name="connsiteX143" fmla="*/ 19187 w 31977"/>
                      <a:gd name="connsiteY143" fmla="*/ 23024 h 30698"/>
                      <a:gd name="connsiteX144" fmla="*/ 15350 w 31977"/>
                      <a:gd name="connsiteY144" fmla="*/ 21745 h 30698"/>
                      <a:gd name="connsiteX145" fmla="*/ 16628 w 31977"/>
                      <a:gd name="connsiteY145" fmla="*/ 17908 h 30698"/>
                      <a:gd name="connsiteX146" fmla="*/ 20466 w 31977"/>
                      <a:gd name="connsiteY146" fmla="*/ 19187 h 30698"/>
                      <a:gd name="connsiteX147" fmla="*/ 19187 w 31977"/>
                      <a:gd name="connsiteY147" fmla="*/ 23024 h 30698"/>
                      <a:gd name="connsiteX148" fmla="*/ 23024 w 31977"/>
                      <a:gd name="connsiteY148" fmla="*/ 16629 h 30698"/>
                      <a:gd name="connsiteX149" fmla="*/ 20466 w 31977"/>
                      <a:gd name="connsiteY149" fmla="*/ 14070 h 30698"/>
                      <a:gd name="connsiteX150" fmla="*/ 23024 w 31977"/>
                      <a:gd name="connsiteY150" fmla="*/ 11512 h 30698"/>
                      <a:gd name="connsiteX151" fmla="*/ 25582 w 31977"/>
                      <a:gd name="connsiteY151" fmla="*/ 14070 h 30698"/>
                      <a:gd name="connsiteX152" fmla="*/ 23024 w 31977"/>
                      <a:gd name="connsiteY152" fmla="*/ 16629 h 30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31977" h="30698">
                        <a:moveTo>
                          <a:pt x="26861" y="16629"/>
                        </a:moveTo>
                        <a:cubicBezTo>
                          <a:pt x="26861" y="16629"/>
                          <a:pt x="26861" y="15349"/>
                          <a:pt x="26861" y="16629"/>
                        </a:cubicBezTo>
                        <a:lnTo>
                          <a:pt x="26861" y="16629"/>
                        </a:lnTo>
                        <a:cubicBezTo>
                          <a:pt x="28141" y="15349"/>
                          <a:pt x="29419" y="15349"/>
                          <a:pt x="29419" y="14070"/>
                        </a:cubicBezTo>
                        <a:cubicBezTo>
                          <a:pt x="29419" y="14070"/>
                          <a:pt x="29419" y="12791"/>
                          <a:pt x="28141" y="12791"/>
                        </a:cubicBezTo>
                        <a:lnTo>
                          <a:pt x="26861" y="12791"/>
                        </a:lnTo>
                        <a:cubicBezTo>
                          <a:pt x="26861" y="12791"/>
                          <a:pt x="26861" y="11512"/>
                          <a:pt x="26861" y="11512"/>
                        </a:cubicBezTo>
                        <a:lnTo>
                          <a:pt x="28141" y="11512"/>
                        </a:lnTo>
                        <a:cubicBezTo>
                          <a:pt x="28141" y="11512"/>
                          <a:pt x="28141" y="10233"/>
                          <a:pt x="28141" y="10233"/>
                        </a:cubicBezTo>
                        <a:cubicBezTo>
                          <a:pt x="28141" y="10233"/>
                          <a:pt x="28141" y="8954"/>
                          <a:pt x="26861" y="10233"/>
                        </a:cubicBezTo>
                        <a:lnTo>
                          <a:pt x="25582" y="10233"/>
                        </a:lnTo>
                        <a:cubicBezTo>
                          <a:pt x="25582" y="10233"/>
                          <a:pt x="25582" y="8954"/>
                          <a:pt x="25582" y="8954"/>
                        </a:cubicBezTo>
                        <a:lnTo>
                          <a:pt x="26861" y="8954"/>
                        </a:lnTo>
                        <a:cubicBezTo>
                          <a:pt x="26861" y="8954"/>
                          <a:pt x="26861" y="7675"/>
                          <a:pt x="26861" y="7675"/>
                        </a:cubicBezTo>
                        <a:cubicBezTo>
                          <a:pt x="26861" y="7675"/>
                          <a:pt x="25582" y="7675"/>
                          <a:pt x="25582" y="7675"/>
                        </a:cubicBezTo>
                        <a:lnTo>
                          <a:pt x="24303" y="7675"/>
                        </a:lnTo>
                        <a:cubicBezTo>
                          <a:pt x="24303" y="7675"/>
                          <a:pt x="24303" y="6396"/>
                          <a:pt x="23024" y="6396"/>
                        </a:cubicBezTo>
                        <a:lnTo>
                          <a:pt x="24303" y="5116"/>
                        </a:lnTo>
                        <a:cubicBezTo>
                          <a:pt x="24303" y="5116"/>
                          <a:pt x="24303" y="3837"/>
                          <a:pt x="24303" y="3837"/>
                        </a:cubicBezTo>
                        <a:cubicBezTo>
                          <a:pt x="24303" y="3837"/>
                          <a:pt x="23024" y="3837"/>
                          <a:pt x="23024" y="3837"/>
                        </a:cubicBezTo>
                        <a:lnTo>
                          <a:pt x="21745" y="5116"/>
                        </a:lnTo>
                        <a:cubicBezTo>
                          <a:pt x="21745" y="5116"/>
                          <a:pt x="20466" y="5116"/>
                          <a:pt x="20466" y="3837"/>
                        </a:cubicBezTo>
                        <a:lnTo>
                          <a:pt x="20466" y="2558"/>
                        </a:lnTo>
                        <a:cubicBezTo>
                          <a:pt x="20466" y="2558"/>
                          <a:pt x="20466" y="1279"/>
                          <a:pt x="20466" y="1279"/>
                        </a:cubicBezTo>
                        <a:cubicBezTo>
                          <a:pt x="20466" y="1279"/>
                          <a:pt x="19187" y="1279"/>
                          <a:pt x="19187" y="1279"/>
                        </a:cubicBezTo>
                        <a:lnTo>
                          <a:pt x="19187" y="2558"/>
                        </a:lnTo>
                        <a:cubicBezTo>
                          <a:pt x="19187" y="2558"/>
                          <a:pt x="17907" y="2558"/>
                          <a:pt x="17907" y="2558"/>
                        </a:cubicBezTo>
                        <a:lnTo>
                          <a:pt x="17907" y="1279"/>
                        </a:lnTo>
                        <a:cubicBezTo>
                          <a:pt x="17907" y="1279"/>
                          <a:pt x="17907" y="0"/>
                          <a:pt x="17907" y="0"/>
                        </a:cubicBezTo>
                        <a:cubicBezTo>
                          <a:pt x="17907" y="0"/>
                          <a:pt x="16628" y="0"/>
                          <a:pt x="16628" y="0"/>
                        </a:cubicBezTo>
                        <a:lnTo>
                          <a:pt x="16628" y="1279"/>
                        </a:lnTo>
                        <a:cubicBezTo>
                          <a:pt x="16628" y="1279"/>
                          <a:pt x="15350" y="1279"/>
                          <a:pt x="15350" y="1279"/>
                        </a:cubicBezTo>
                        <a:lnTo>
                          <a:pt x="15350" y="2558"/>
                        </a:lnTo>
                        <a:cubicBezTo>
                          <a:pt x="15350" y="2558"/>
                          <a:pt x="15350" y="1279"/>
                          <a:pt x="14070" y="1279"/>
                        </a:cubicBezTo>
                        <a:cubicBezTo>
                          <a:pt x="14070" y="1279"/>
                          <a:pt x="12791" y="1279"/>
                          <a:pt x="12791" y="2558"/>
                        </a:cubicBezTo>
                        <a:lnTo>
                          <a:pt x="12791" y="3837"/>
                        </a:lnTo>
                        <a:cubicBezTo>
                          <a:pt x="12791" y="3837"/>
                          <a:pt x="11512" y="3837"/>
                          <a:pt x="11512" y="3837"/>
                        </a:cubicBezTo>
                        <a:lnTo>
                          <a:pt x="11512" y="2558"/>
                        </a:lnTo>
                        <a:cubicBezTo>
                          <a:pt x="11512" y="2558"/>
                          <a:pt x="11512" y="1279"/>
                          <a:pt x="10233" y="1279"/>
                        </a:cubicBezTo>
                        <a:cubicBezTo>
                          <a:pt x="10233" y="1279"/>
                          <a:pt x="10233" y="2558"/>
                          <a:pt x="10233" y="2558"/>
                        </a:cubicBezTo>
                        <a:lnTo>
                          <a:pt x="10233" y="3837"/>
                        </a:lnTo>
                        <a:cubicBezTo>
                          <a:pt x="10233" y="3837"/>
                          <a:pt x="8954" y="3837"/>
                          <a:pt x="8954" y="3837"/>
                        </a:cubicBezTo>
                        <a:lnTo>
                          <a:pt x="8954" y="2558"/>
                        </a:lnTo>
                        <a:cubicBezTo>
                          <a:pt x="8954" y="2558"/>
                          <a:pt x="7674" y="2558"/>
                          <a:pt x="7674" y="2558"/>
                        </a:cubicBezTo>
                        <a:cubicBezTo>
                          <a:pt x="7674" y="2558"/>
                          <a:pt x="7674" y="2558"/>
                          <a:pt x="7674" y="3837"/>
                        </a:cubicBezTo>
                        <a:lnTo>
                          <a:pt x="7674" y="5116"/>
                        </a:lnTo>
                        <a:cubicBezTo>
                          <a:pt x="7674" y="5116"/>
                          <a:pt x="7674" y="5116"/>
                          <a:pt x="6396" y="6396"/>
                        </a:cubicBezTo>
                        <a:lnTo>
                          <a:pt x="5116" y="5116"/>
                        </a:lnTo>
                        <a:cubicBezTo>
                          <a:pt x="5116" y="5116"/>
                          <a:pt x="3837" y="5116"/>
                          <a:pt x="3837" y="5116"/>
                        </a:cubicBezTo>
                        <a:cubicBezTo>
                          <a:pt x="3837" y="5116"/>
                          <a:pt x="3837" y="6396"/>
                          <a:pt x="3837" y="6396"/>
                        </a:cubicBezTo>
                        <a:lnTo>
                          <a:pt x="5116" y="6396"/>
                        </a:lnTo>
                        <a:cubicBezTo>
                          <a:pt x="5116" y="6396"/>
                          <a:pt x="5116" y="7675"/>
                          <a:pt x="3837" y="7675"/>
                        </a:cubicBezTo>
                        <a:lnTo>
                          <a:pt x="2558" y="7675"/>
                        </a:lnTo>
                        <a:cubicBezTo>
                          <a:pt x="2558" y="7675"/>
                          <a:pt x="1279" y="7675"/>
                          <a:pt x="1279" y="7675"/>
                        </a:cubicBezTo>
                        <a:cubicBezTo>
                          <a:pt x="1279" y="7675"/>
                          <a:pt x="1279" y="8954"/>
                          <a:pt x="1279" y="8954"/>
                        </a:cubicBezTo>
                        <a:lnTo>
                          <a:pt x="2558" y="8954"/>
                        </a:lnTo>
                        <a:cubicBezTo>
                          <a:pt x="2558" y="8954"/>
                          <a:pt x="2558" y="10233"/>
                          <a:pt x="2558" y="10233"/>
                        </a:cubicBezTo>
                        <a:lnTo>
                          <a:pt x="1279" y="10233"/>
                        </a:lnTo>
                        <a:cubicBezTo>
                          <a:pt x="1279" y="10233"/>
                          <a:pt x="0" y="10233"/>
                          <a:pt x="0" y="10233"/>
                        </a:cubicBezTo>
                        <a:cubicBezTo>
                          <a:pt x="0" y="10233"/>
                          <a:pt x="0" y="11512"/>
                          <a:pt x="1279" y="11512"/>
                        </a:cubicBezTo>
                        <a:lnTo>
                          <a:pt x="2558" y="11512"/>
                        </a:lnTo>
                        <a:cubicBezTo>
                          <a:pt x="2558" y="11512"/>
                          <a:pt x="2558" y="12791"/>
                          <a:pt x="2558" y="12791"/>
                        </a:cubicBezTo>
                        <a:lnTo>
                          <a:pt x="1279" y="12791"/>
                        </a:lnTo>
                        <a:cubicBezTo>
                          <a:pt x="1279" y="12791"/>
                          <a:pt x="0" y="12791"/>
                          <a:pt x="0" y="14070"/>
                        </a:cubicBezTo>
                        <a:cubicBezTo>
                          <a:pt x="0" y="14070"/>
                          <a:pt x="0" y="15349"/>
                          <a:pt x="1279" y="15349"/>
                        </a:cubicBezTo>
                        <a:lnTo>
                          <a:pt x="2558" y="15349"/>
                        </a:lnTo>
                        <a:cubicBezTo>
                          <a:pt x="2558" y="15349"/>
                          <a:pt x="2558" y="16629"/>
                          <a:pt x="2558" y="16629"/>
                        </a:cubicBezTo>
                        <a:lnTo>
                          <a:pt x="1279" y="16629"/>
                        </a:lnTo>
                        <a:cubicBezTo>
                          <a:pt x="1279" y="16629"/>
                          <a:pt x="0" y="16629"/>
                          <a:pt x="1279" y="17908"/>
                        </a:cubicBezTo>
                        <a:cubicBezTo>
                          <a:pt x="2558" y="19187"/>
                          <a:pt x="1279" y="19187"/>
                          <a:pt x="2558" y="17908"/>
                        </a:cubicBezTo>
                        <a:lnTo>
                          <a:pt x="3837" y="17908"/>
                        </a:lnTo>
                        <a:cubicBezTo>
                          <a:pt x="3837" y="17908"/>
                          <a:pt x="3837" y="19187"/>
                          <a:pt x="3837" y="19187"/>
                        </a:cubicBezTo>
                        <a:lnTo>
                          <a:pt x="2558" y="19187"/>
                        </a:lnTo>
                        <a:cubicBezTo>
                          <a:pt x="2558" y="19187"/>
                          <a:pt x="2558" y="20466"/>
                          <a:pt x="2558" y="20466"/>
                        </a:cubicBezTo>
                        <a:cubicBezTo>
                          <a:pt x="2558" y="20466"/>
                          <a:pt x="2558" y="20466"/>
                          <a:pt x="3837" y="20466"/>
                        </a:cubicBezTo>
                        <a:cubicBezTo>
                          <a:pt x="3837" y="20466"/>
                          <a:pt x="3837" y="20466"/>
                          <a:pt x="3837" y="20466"/>
                        </a:cubicBezTo>
                        <a:lnTo>
                          <a:pt x="5116" y="20466"/>
                        </a:lnTo>
                        <a:cubicBezTo>
                          <a:pt x="5116" y="20466"/>
                          <a:pt x="5116" y="21745"/>
                          <a:pt x="6396" y="21745"/>
                        </a:cubicBezTo>
                        <a:lnTo>
                          <a:pt x="5116" y="23024"/>
                        </a:lnTo>
                        <a:cubicBezTo>
                          <a:pt x="5116" y="23024"/>
                          <a:pt x="5116" y="24303"/>
                          <a:pt x="5116" y="24303"/>
                        </a:cubicBezTo>
                        <a:cubicBezTo>
                          <a:pt x="5116" y="24303"/>
                          <a:pt x="6396" y="24303"/>
                          <a:pt x="6396" y="24303"/>
                        </a:cubicBezTo>
                        <a:lnTo>
                          <a:pt x="7674" y="24303"/>
                        </a:lnTo>
                        <a:cubicBezTo>
                          <a:pt x="7674" y="24303"/>
                          <a:pt x="8954" y="24303"/>
                          <a:pt x="8954" y="25582"/>
                        </a:cubicBezTo>
                        <a:lnTo>
                          <a:pt x="8954" y="26861"/>
                        </a:lnTo>
                        <a:cubicBezTo>
                          <a:pt x="8954" y="26861"/>
                          <a:pt x="8954" y="28140"/>
                          <a:pt x="8954" y="28140"/>
                        </a:cubicBezTo>
                        <a:cubicBezTo>
                          <a:pt x="8954" y="28140"/>
                          <a:pt x="10233" y="28140"/>
                          <a:pt x="10233" y="28140"/>
                        </a:cubicBezTo>
                        <a:lnTo>
                          <a:pt x="10233" y="26861"/>
                        </a:lnTo>
                        <a:cubicBezTo>
                          <a:pt x="10233" y="26861"/>
                          <a:pt x="11512" y="26861"/>
                          <a:pt x="11512" y="26861"/>
                        </a:cubicBezTo>
                        <a:lnTo>
                          <a:pt x="11512" y="28140"/>
                        </a:lnTo>
                        <a:cubicBezTo>
                          <a:pt x="11512" y="28140"/>
                          <a:pt x="11512" y="29420"/>
                          <a:pt x="12791" y="29420"/>
                        </a:cubicBezTo>
                        <a:cubicBezTo>
                          <a:pt x="12791" y="29420"/>
                          <a:pt x="14070" y="29420"/>
                          <a:pt x="14070" y="29420"/>
                        </a:cubicBezTo>
                        <a:lnTo>
                          <a:pt x="14070" y="28140"/>
                        </a:lnTo>
                        <a:cubicBezTo>
                          <a:pt x="14070" y="28140"/>
                          <a:pt x="15350" y="28140"/>
                          <a:pt x="15350" y="28140"/>
                        </a:cubicBezTo>
                        <a:lnTo>
                          <a:pt x="15350" y="29420"/>
                        </a:lnTo>
                        <a:cubicBezTo>
                          <a:pt x="15350" y="29420"/>
                          <a:pt x="15350" y="30699"/>
                          <a:pt x="16628" y="30699"/>
                        </a:cubicBezTo>
                        <a:cubicBezTo>
                          <a:pt x="16628" y="30699"/>
                          <a:pt x="17907" y="30699"/>
                          <a:pt x="17907" y="29420"/>
                        </a:cubicBezTo>
                        <a:lnTo>
                          <a:pt x="17907" y="28140"/>
                        </a:lnTo>
                        <a:cubicBezTo>
                          <a:pt x="17907" y="28140"/>
                          <a:pt x="19187" y="28140"/>
                          <a:pt x="19187" y="28140"/>
                        </a:cubicBezTo>
                        <a:lnTo>
                          <a:pt x="19187" y="29420"/>
                        </a:lnTo>
                        <a:cubicBezTo>
                          <a:pt x="19187" y="29420"/>
                          <a:pt x="19187" y="30699"/>
                          <a:pt x="20466" y="30699"/>
                        </a:cubicBezTo>
                        <a:cubicBezTo>
                          <a:pt x="20466" y="30699"/>
                          <a:pt x="21745" y="29420"/>
                          <a:pt x="21745" y="29420"/>
                        </a:cubicBezTo>
                        <a:lnTo>
                          <a:pt x="21745" y="28140"/>
                        </a:lnTo>
                        <a:cubicBezTo>
                          <a:pt x="21745" y="28140"/>
                          <a:pt x="23024" y="28140"/>
                          <a:pt x="23024" y="28140"/>
                        </a:cubicBezTo>
                        <a:lnTo>
                          <a:pt x="23024" y="29420"/>
                        </a:lnTo>
                        <a:cubicBezTo>
                          <a:pt x="23024" y="29420"/>
                          <a:pt x="24303" y="29420"/>
                          <a:pt x="24303" y="29420"/>
                        </a:cubicBezTo>
                        <a:cubicBezTo>
                          <a:pt x="24303" y="29420"/>
                          <a:pt x="24303" y="29420"/>
                          <a:pt x="24303" y="28140"/>
                        </a:cubicBezTo>
                        <a:cubicBezTo>
                          <a:pt x="24303" y="28140"/>
                          <a:pt x="24303" y="28140"/>
                          <a:pt x="24303" y="28140"/>
                        </a:cubicBezTo>
                        <a:lnTo>
                          <a:pt x="24303" y="26861"/>
                        </a:lnTo>
                        <a:cubicBezTo>
                          <a:pt x="24303" y="26861"/>
                          <a:pt x="25582" y="26861"/>
                          <a:pt x="25582" y="25582"/>
                        </a:cubicBezTo>
                        <a:lnTo>
                          <a:pt x="26861" y="26861"/>
                        </a:lnTo>
                        <a:cubicBezTo>
                          <a:pt x="26861" y="26861"/>
                          <a:pt x="28141" y="26861"/>
                          <a:pt x="28141" y="26861"/>
                        </a:cubicBezTo>
                        <a:cubicBezTo>
                          <a:pt x="28141" y="26861"/>
                          <a:pt x="28141" y="25582"/>
                          <a:pt x="28141" y="25582"/>
                        </a:cubicBezTo>
                        <a:lnTo>
                          <a:pt x="26861" y="24303"/>
                        </a:lnTo>
                        <a:cubicBezTo>
                          <a:pt x="26861" y="24303"/>
                          <a:pt x="26861" y="23024"/>
                          <a:pt x="28141" y="23024"/>
                        </a:cubicBezTo>
                        <a:lnTo>
                          <a:pt x="29419" y="23024"/>
                        </a:lnTo>
                        <a:cubicBezTo>
                          <a:pt x="29419" y="23024"/>
                          <a:pt x="30698" y="23024"/>
                          <a:pt x="30698" y="23024"/>
                        </a:cubicBezTo>
                        <a:cubicBezTo>
                          <a:pt x="30698" y="23024"/>
                          <a:pt x="30698" y="21745"/>
                          <a:pt x="30698" y="21745"/>
                        </a:cubicBezTo>
                        <a:lnTo>
                          <a:pt x="29419" y="21745"/>
                        </a:lnTo>
                        <a:cubicBezTo>
                          <a:pt x="29419" y="21745"/>
                          <a:pt x="29419" y="20466"/>
                          <a:pt x="29419" y="20466"/>
                        </a:cubicBezTo>
                        <a:lnTo>
                          <a:pt x="30698" y="20466"/>
                        </a:lnTo>
                        <a:cubicBezTo>
                          <a:pt x="30698" y="20466"/>
                          <a:pt x="31978" y="20466"/>
                          <a:pt x="31978" y="20466"/>
                        </a:cubicBezTo>
                        <a:cubicBezTo>
                          <a:pt x="28141" y="16629"/>
                          <a:pt x="28141" y="16629"/>
                          <a:pt x="26861" y="16629"/>
                        </a:cubicBezTo>
                        <a:lnTo>
                          <a:pt x="26861" y="16629"/>
                        </a:lnTo>
                        <a:close/>
                        <a:moveTo>
                          <a:pt x="7674" y="8954"/>
                        </a:moveTo>
                        <a:cubicBezTo>
                          <a:pt x="8954" y="7675"/>
                          <a:pt x="10233" y="7675"/>
                          <a:pt x="11512" y="7675"/>
                        </a:cubicBezTo>
                        <a:cubicBezTo>
                          <a:pt x="12791" y="8954"/>
                          <a:pt x="12791" y="10233"/>
                          <a:pt x="12791" y="11512"/>
                        </a:cubicBezTo>
                        <a:cubicBezTo>
                          <a:pt x="11512" y="12791"/>
                          <a:pt x="10233" y="12791"/>
                          <a:pt x="8954" y="12791"/>
                        </a:cubicBezTo>
                        <a:cubicBezTo>
                          <a:pt x="6396" y="11512"/>
                          <a:pt x="6396" y="10233"/>
                          <a:pt x="7674" y="8954"/>
                        </a:cubicBezTo>
                        <a:close/>
                        <a:moveTo>
                          <a:pt x="11512" y="20466"/>
                        </a:moveTo>
                        <a:cubicBezTo>
                          <a:pt x="10233" y="21745"/>
                          <a:pt x="8954" y="21745"/>
                          <a:pt x="7674" y="20466"/>
                        </a:cubicBezTo>
                        <a:cubicBezTo>
                          <a:pt x="6396" y="19187"/>
                          <a:pt x="6396" y="17908"/>
                          <a:pt x="7674" y="16629"/>
                        </a:cubicBezTo>
                        <a:cubicBezTo>
                          <a:pt x="8954" y="15349"/>
                          <a:pt x="10233" y="15349"/>
                          <a:pt x="11512" y="16629"/>
                        </a:cubicBezTo>
                        <a:cubicBezTo>
                          <a:pt x="12791" y="19187"/>
                          <a:pt x="12791" y="20466"/>
                          <a:pt x="11512" y="20466"/>
                        </a:cubicBezTo>
                        <a:close/>
                        <a:moveTo>
                          <a:pt x="17907" y="5116"/>
                        </a:moveTo>
                        <a:cubicBezTo>
                          <a:pt x="19187" y="5116"/>
                          <a:pt x="20466" y="6396"/>
                          <a:pt x="19187" y="7675"/>
                        </a:cubicBezTo>
                        <a:cubicBezTo>
                          <a:pt x="19187" y="8954"/>
                          <a:pt x="17907" y="10233"/>
                          <a:pt x="16628" y="8954"/>
                        </a:cubicBezTo>
                        <a:cubicBezTo>
                          <a:pt x="15350" y="8954"/>
                          <a:pt x="14070" y="7675"/>
                          <a:pt x="15350" y="6396"/>
                        </a:cubicBezTo>
                        <a:cubicBezTo>
                          <a:pt x="15350" y="5116"/>
                          <a:pt x="16628" y="5116"/>
                          <a:pt x="17907" y="5116"/>
                        </a:cubicBezTo>
                        <a:close/>
                        <a:moveTo>
                          <a:pt x="15350" y="16629"/>
                        </a:moveTo>
                        <a:cubicBezTo>
                          <a:pt x="14070" y="16629"/>
                          <a:pt x="14070" y="15349"/>
                          <a:pt x="14070" y="14070"/>
                        </a:cubicBezTo>
                        <a:cubicBezTo>
                          <a:pt x="14070" y="12791"/>
                          <a:pt x="15350" y="12791"/>
                          <a:pt x="16628" y="12791"/>
                        </a:cubicBezTo>
                        <a:cubicBezTo>
                          <a:pt x="17907" y="12791"/>
                          <a:pt x="19187" y="14070"/>
                          <a:pt x="17907" y="15349"/>
                        </a:cubicBezTo>
                        <a:cubicBezTo>
                          <a:pt x="16628" y="16629"/>
                          <a:pt x="15350" y="16629"/>
                          <a:pt x="15350" y="16629"/>
                        </a:cubicBezTo>
                        <a:close/>
                        <a:moveTo>
                          <a:pt x="19187" y="23024"/>
                        </a:moveTo>
                        <a:cubicBezTo>
                          <a:pt x="17907" y="23024"/>
                          <a:pt x="16628" y="23024"/>
                          <a:pt x="15350" y="21745"/>
                        </a:cubicBezTo>
                        <a:cubicBezTo>
                          <a:pt x="15350" y="20466"/>
                          <a:pt x="15350" y="19187"/>
                          <a:pt x="16628" y="17908"/>
                        </a:cubicBezTo>
                        <a:cubicBezTo>
                          <a:pt x="17907" y="17908"/>
                          <a:pt x="19187" y="17908"/>
                          <a:pt x="20466" y="19187"/>
                        </a:cubicBezTo>
                        <a:cubicBezTo>
                          <a:pt x="20466" y="21745"/>
                          <a:pt x="20466" y="23024"/>
                          <a:pt x="19187" y="23024"/>
                        </a:cubicBezTo>
                        <a:close/>
                        <a:moveTo>
                          <a:pt x="23024" y="16629"/>
                        </a:moveTo>
                        <a:cubicBezTo>
                          <a:pt x="21745" y="16629"/>
                          <a:pt x="20466" y="15349"/>
                          <a:pt x="20466" y="14070"/>
                        </a:cubicBezTo>
                        <a:cubicBezTo>
                          <a:pt x="20466" y="12791"/>
                          <a:pt x="21745" y="11512"/>
                          <a:pt x="23024" y="11512"/>
                        </a:cubicBezTo>
                        <a:cubicBezTo>
                          <a:pt x="24303" y="11512"/>
                          <a:pt x="25582" y="12791"/>
                          <a:pt x="25582" y="14070"/>
                        </a:cubicBezTo>
                        <a:cubicBezTo>
                          <a:pt x="25582" y="15349"/>
                          <a:pt x="24303" y="16629"/>
                          <a:pt x="23024" y="1662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E28FA3FE-F3BC-430B-8336-A7A60B67DAB4}"/>
                      </a:ext>
                    </a:extLst>
                  </p:cNvPr>
                  <p:cNvSpPr/>
                  <p:nvPr/>
                </p:nvSpPr>
                <p:spPr>
                  <a:xfrm>
                    <a:off x="7009287" y="2736999"/>
                    <a:ext cx="30698" cy="31977"/>
                  </a:xfrm>
                  <a:custGeom>
                    <a:avLst/>
                    <a:gdLst>
                      <a:gd name="connsiteX0" fmla="*/ 26861 w 30698"/>
                      <a:gd name="connsiteY0" fmla="*/ 17908 h 31977"/>
                      <a:gd name="connsiteX1" fmla="*/ 26861 w 30698"/>
                      <a:gd name="connsiteY1" fmla="*/ 16629 h 31977"/>
                      <a:gd name="connsiteX2" fmla="*/ 28140 w 30698"/>
                      <a:gd name="connsiteY2" fmla="*/ 16629 h 31977"/>
                      <a:gd name="connsiteX3" fmla="*/ 29419 w 30698"/>
                      <a:gd name="connsiteY3" fmla="*/ 15350 h 31977"/>
                      <a:gd name="connsiteX4" fmla="*/ 28140 w 30698"/>
                      <a:gd name="connsiteY4" fmla="*/ 14070 h 31977"/>
                      <a:gd name="connsiteX5" fmla="*/ 26861 w 30698"/>
                      <a:gd name="connsiteY5" fmla="*/ 14070 h 31977"/>
                      <a:gd name="connsiteX6" fmla="*/ 26861 w 30698"/>
                      <a:gd name="connsiteY6" fmla="*/ 12791 h 31977"/>
                      <a:gd name="connsiteX7" fmla="*/ 28140 w 30698"/>
                      <a:gd name="connsiteY7" fmla="*/ 12791 h 31977"/>
                      <a:gd name="connsiteX8" fmla="*/ 29419 w 30698"/>
                      <a:gd name="connsiteY8" fmla="*/ 11512 h 31977"/>
                      <a:gd name="connsiteX9" fmla="*/ 28140 w 30698"/>
                      <a:gd name="connsiteY9" fmla="*/ 11512 h 31977"/>
                      <a:gd name="connsiteX10" fmla="*/ 26861 w 30698"/>
                      <a:gd name="connsiteY10" fmla="*/ 11512 h 31977"/>
                      <a:gd name="connsiteX11" fmla="*/ 26861 w 30698"/>
                      <a:gd name="connsiteY11" fmla="*/ 10233 h 31977"/>
                      <a:gd name="connsiteX12" fmla="*/ 28140 w 30698"/>
                      <a:gd name="connsiteY12" fmla="*/ 10233 h 31977"/>
                      <a:gd name="connsiteX13" fmla="*/ 28140 w 30698"/>
                      <a:gd name="connsiteY13" fmla="*/ 8954 h 31977"/>
                      <a:gd name="connsiteX14" fmla="*/ 26861 w 30698"/>
                      <a:gd name="connsiteY14" fmla="*/ 8954 h 31977"/>
                      <a:gd name="connsiteX15" fmla="*/ 25582 w 30698"/>
                      <a:gd name="connsiteY15" fmla="*/ 8954 h 31977"/>
                      <a:gd name="connsiteX16" fmla="*/ 24303 w 30698"/>
                      <a:gd name="connsiteY16" fmla="*/ 7675 h 31977"/>
                      <a:gd name="connsiteX17" fmla="*/ 25582 w 30698"/>
                      <a:gd name="connsiteY17" fmla="*/ 6396 h 31977"/>
                      <a:gd name="connsiteX18" fmla="*/ 25582 w 30698"/>
                      <a:gd name="connsiteY18" fmla="*/ 5117 h 31977"/>
                      <a:gd name="connsiteX19" fmla="*/ 24303 w 30698"/>
                      <a:gd name="connsiteY19" fmla="*/ 5117 h 31977"/>
                      <a:gd name="connsiteX20" fmla="*/ 23024 w 30698"/>
                      <a:gd name="connsiteY20" fmla="*/ 6396 h 31977"/>
                      <a:gd name="connsiteX21" fmla="*/ 21744 w 30698"/>
                      <a:gd name="connsiteY21" fmla="*/ 5117 h 31977"/>
                      <a:gd name="connsiteX22" fmla="*/ 21744 w 30698"/>
                      <a:gd name="connsiteY22" fmla="*/ 3837 h 31977"/>
                      <a:gd name="connsiteX23" fmla="*/ 21744 w 30698"/>
                      <a:gd name="connsiteY23" fmla="*/ 2558 h 31977"/>
                      <a:gd name="connsiteX24" fmla="*/ 20466 w 30698"/>
                      <a:gd name="connsiteY24" fmla="*/ 2558 h 31977"/>
                      <a:gd name="connsiteX25" fmla="*/ 20466 w 30698"/>
                      <a:gd name="connsiteY25" fmla="*/ 3837 h 31977"/>
                      <a:gd name="connsiteX26" fmla="*/ 19187 w 30698"/>
                      <a:gd name="connsiteY26" fmla="*/ 3837 h 31977"/>
                      <a:gd name="connsiteX27" fmla="*/ 19187 w 30698"/>
                      <a:gd name="connsiteY27" fmla="*/ 2558 h 31977"/>
                      <a:gd name="connsiteX28" fmla="*/ 19187 w 30698"/>
                      <a:gd name="connsiteY28" fmla="*/ 1279 h 31977"/>
                      <a:gd name="connsiteX29" fmla="*/ 17907 w 30698"/>
                      <a:gd name="connsiteY29" fmla="*/ 1279 h 31977"/>
                      <a:gd name="connsiteX30" fmla="*/ 17907 w 30698"/>
                      <a:gd name="connsiteY30" fmla="*/ 2558 h 31977"/>
                      <a:gd name="connsiteX31" fmla="*/ 16628 w 30698"/>
                      <a:gd name="connsiteY31" fmla="*/ 2558 h 31977"/>
                      <a:gd name="connsiteX32" fmla="*/ 16628 w 30698"/>
                      <a:gd name="connsiteY32" fmla="*/ 1279 h 31977"/>
                      <a:gd name="connsiteX33" fmla="*/ 15349 w 30698"/>
                      <a:gd name="connsiteY33" fmla="*/ 0 h 31977"/>
                      <a:gd name="connsiteX34" fmla="*/ 14070 w 30698"/>
                      <a:gd name="connsiteY34" fmla="*/ 1279 h 31977"/>
                      <a:gd name="connsiteX35" fmla="*/ 14070 w 30698"/>
                      <a:gd name="connsiteY35" fmla="*/ 2558 h 31977"/>
                      <a:gd name="connsiteX36" fmla="*/ 12791 w 30698"/>
                      <a:gd name="connsiteY36" fmla="*/ 2558 h 31977"/>
                      <a:gd name="connsiteX37" fmla="*/ 12791 w 30698"/>
                      <a:gd name="connsiteY37" fmla="*/ 1279 h 31977"/>
                      <a:gd name="connsiteX38" fmla="*/ 11512 w 30698"/>
                      <a:gd name="connsiteY38" fmla="*/ 1279 h 31977"/>
                      <a:gd name="connsiteX39" fmla="*/ 11512 w 30698"/>
                      <a:gd name="connsiteY39" fmla="*/ 2558 h 31977"/>
                      <a:gd name="connsiteX40" fmla="*/ 11512 w 30698"/>
                      <a:gd name="connsiteY40" fmla="*/ 3837 h 31977"/>
                      <a:gd name="connsiteX41" fmla="*/ 10233 w 30698"/>
                      <a:gd name="connsiteY41" fmla="*/ 3837 h 31977"/>
                      <a:gd name="connsiteX42" fmla="*/ 10233 w 30698"/>
                      <a:gd name="connsiteY42" fmla="*/ 2558 h 31977"/>
                      <a:gd name="connsiteX43" fmla="*/ 8953 w 30698"/>
                      <a:gd name="connsiteY43" fmla="*/ 2558 h 31977"/>
                      <a:gd name="connsiteX44" fmla="*/ 8953 w 30698"/>
                      <a:gd name="connsiteY44" fmla="*/ 3837 h 31977"/>
                      <a:gd name="connsiteX45" fmla="*/ 8953 w 30698"/>
                      <a:gd name="connsiteY45" fmla="*/ 5117 h 31977"/>
                      <a:gd name="connsiteX46" fmla="*/ 7674 w 30698"/>
                      <a:gd name="connsiteY46" fmla="*/ 6396 h 31977"/>
                      <a:gd name="connsiteX47" fmla="*/ 6396 w 30698"/>
                      <a:gd name="connsiteY47" fmla="*/ 5117 h 31977"/>
                      <a:gd name="connsiteX48" fmla="*/ 5116 w 30698"/>
                      <a:gd name="connsiteY48" fmla="*/ 5117 h 31977"/>
                      <a:gd name="connsiteX49" fmla="*/ 5116 w 30698"/>
                      <a:gd name="connsiteY49" fmla="*/ 6396 h 31977"/>
                      <a:gd name="connsiteX50" fmla="*/ 6396 w 30698"/>
                      <a:gd name="connsiteY50" fmla="*/ 7675 h 31977"/>
                      <a:gd name="connsiteX51" fmla="*/ 5116 w 30698"/>
                      <a:gd name="connsiteY51" fmla="*/ 8954 h 31977"/>
                      <a:gd name="connsiteX52" fmla="*/ 3837 w 30698"/>
                      <a:gd name="connsiteY52" fmla="*/ 8954 h 31977"/>
                      <a:gd name="connsiteX53" fmla="*/ 2558 w 30698"/>
                      <a:gd name="connsiteY53" fmla="*/ 8954 h 31977"/>
                      <a:gd name="connsiteX54" fmla="*/ 2558 w 30698"/>
                      <a:gd name="connsiteY54" fmla="*/ 10233 h 31977"/>
                      <a:gd name="connsiteX55" fmla="*/ 3837 w 30698"/>
                      <a:gd name="connsiteY55" fmla="*/ 10233 h 31977"/>
                      <a:gd name="connsiteX56" fmla="*/ 3837 w 30698"/>
                      <a:gd name="connsiteY56" fmla="*/ 11512 h 31977"/>
                      <a:gd name="connsiteX57" fmla="*/ 2558 w 30698"/>
                      <a:gd name="connsiteY57" fmla="*/ 11512 h 31977"/>
                      <a:gd name="connsiteX58" fmla="*/ 1279 w 30698"/>
                      <a:gd name="connsiteY58" fmla="*/ 12791 h 31977"/>
                      <a:gd name="connsiteX59" fmla="*/ 1279 w 30698"/>
                      <a:gd name="connsiteY59" fmla="*/ 14070 h 31977"/>
                      <a:gd name="connsiteX60" fmla="*/ 2558 w 30698"/>
                      <a:gd name="connsiteY60" fmla="*/ 14070 h 31977"/>
                      <a:gd name="connsiteX61" fmla="*/ 2558 w 30698"/>
                      <a:gd name="connsiteY61" fmla="*/ 15350 h 31977"/>
                      <a:gd name="connsiteX62" fmla="*/ 1279 w 30698"/>
                      <a:gd name="connsiteY62" fmla="*/ 15350 h 31977"/>
                      <a:gd name="connsiteX63" fmla="*/ 0 w 30698"/>
                      <a:gd name="connsiteY63" fmla="*/ 16629 h 31977"/>
                      <a:gd name="connsiteX64" fmla="*/ 1279 w 30698"/>
                      <a:gd name="connsiteY64" fmla="*/ 17908 h 31977"/>
                      <a:gd name="connsiteX65" fmla="*/ 2558 w 30698"/>
                      <a:gd name="connsiteY65" fmla="*/ 17908 h 31977"/>
                      <a:gd name="connsiteX66" fmla="*/ 2558 w 30698"/>
                      <a:gd name="connsiteY66" fmla="*/ 19187 h 31977"/>
                      <a:gd name="connsiteX67" fmla="*/ 1279 w 30698"/>
                      <a:gd name="connsiteY67" fmla="*/ 19187 h 31977"/>
                      <a:gd name="connsiteX68" fmla="*/ 1279 w 30698"/>
                      <a:gd name="connsiteY68" fmla="*/ 20466 h 31977"/>
                      <a:gd name="connsiteX69" fmla="*/ 2558 w 30698"/>
                      <a:gd name="connsiteY69" fmla="*/ 20466 h 31977"/>
                      <a:gd name="connsiteX70" fmla="*/ 3837 w 30698"/>
                      <a:gd name="connsiteY70" fmla="*/ 20466 h 31977"/>
                      <a:gd name="connsiteX71" fmla="*/ 3837 w 30698"/>
                      <a:gd name="connsiteY71" fmla="*/ 21745 h 31977"/>
                      <a:gd name="connsiteX72" fmla="*/ 2558 w 30698"/>
                      <a:gd name="connsiteY72" fmla="*/ 21745 h 31977"/>
                      <a:gd name="connsiteX73" fmla="*/ 2558 w 30698"/>
                      <a:gd name="connsiteY73" fmla="*/ 23024 h 31977"/>
                      <a:gd name="connsiteX74" fmla="*/ 3837 w 30698"/>
                      <a:gd name="connsiteY74" fmla="*/ 23024 h 31977"/>
                      <a:gd name="connsiteX75" fmla="*/ 3837 w 30698"/>
                      <a:gd name="connsiteY75" fmla="*/ 23024 h 31977"/>
                      <a:gd name="connsiteX76" fmla="*/ 5116 w 30698"/>
                      <a:gd name="connsiteY76" fmla="*/ 23024 h 31977"/>
                      <a:gd name="connsiteX77" fmla="*/ 6396 w 30698"/>
                      <a:gd name="connsiteY77" fmla="*/ 24303 h 31977"/>
                      <a:gd name="connsiteX78" fmla="*/ 6396 w 30698"/>
                      <a:gd name="connsiteY78" fmla="*/ 25582 h 31977"/>
                      <a:gd name="connsiteX79" fmla="*/ 6396 w 30698"/>
                      <a:gd name="connsiteY79" fmla="*/ 26861 h 31977"/>
                      <a:gd name="connsiteX80" fmla="*/ 7674 w 30698"/>
                      <a:gd name="connsiteY80" fmla="*/ 26861 h 31977"/>
                      <a:gd name="connsiteX81" fmla="*/ 8953 w 30698"/>
                      <a:gd name="connsiteY81" fmla="*/ 25582 h 31977"/>
                      <a:gd name="connsiteX82" fmla="*/ 10233 w 30698"/>
                      <a:gd name="connsiteY82" fmla="*/ 26861 h 31977"/>
                      <a:gd name="connsiteX83" fmla="*/ 10233 w 30698"/>
                      <a:gd name="connsiteY83" fmla="*/ 28141 h 31977"/>
                      <a:gd name="connsiteX84" fmla="*/ 10233 w 30698"/>
                      <a:gd name="connsiteY84" fmla="*/ 29420 h 31977"/>
                      <a:gd name="connsiteX85" fmla="*/ 11512 w 30698"/>
                      <a:gd name="connsiteY85" fmla="*/ 29420 h 31977"/>
                      <a:gd name="connsiteX86" fmla="*/ 11512 w 30698"/>
                      <a:gd name="connsiteY86" fmla="*/ 28141 h 31977"/>
                      <a:gd name="connsiteX87" fmla="*/ 12791 w 30698"/>
                      <a:gd name="connsiteY87" fmla="*/ 28141 h 31977"/>
                      <a:gd name="connsiteX88" fmla="*/ 12791 w 30698"/>
                      <a:gd name="connsiteY88" fmla="*/ 29420 h 31977"/>
                      <a:gd name="connsiteX89" fmla="*/ 12791 w 30698"/>
                      <a:gd name="connsiteY89" fmla="*/ 30699 h 31977"/>
                      <a:gd name="connsiteX90" fmla="*/ 14070 w 30698"/>
                      <a:gd name="connsiteY90" fmla="*/ 30699 h 31977"/>
                      <a:gd name="connsiteX91" fmla="*/ 14070 w 30698"/>
                      <a:gd name="connsiteY91" fmla="*/ 29420 h 31977"/>
                      <a:gd name="connsiteX92" fmla="*/ 15349 w 30698"/>
                      <a:gd name="connsiteY92" fmla="*/ 29420 h 31977"/>
                      <a:gd name="connsiteX93" fmla="*/ 15349 w 30698"/>
                      <a:gd name="connsiteY93" fmla="*/ 30699 h 31977"/>
                      <a:gd name="connsiteX94" fmla="*/ 16628 w 30698"/>
                      <a:gd name="connsiteY94" fmla="*/ 31978 h 31977"/>
                      <a:gd name="connsiteX95" fmla="*/ 17907 w 30698"/>
                      <a:gd name="connsiteY95" fmla="*/ 30699 h 31977"/>
                      <a:gd name="connsiteX96" fmla="*/ 17907 w 30698"/>
                      <a:gd name="connsiteY96" fmla="*/ 26861 h 31977"/>
                      <a:gd name="connsiteX97" fmla="*/ 19187 w 30698"/>
                      <a:gd name="connsiteY97" fmla="*/ 26861 h 31977"/>
                      <a:gd name="connsiteX98" fmla="*/ 19187 w 30698"/>
                      <a:gd name="connsiteY98" fmla="*/ 28141 h 31977"/>
                      <a:gd name="connsiteX99" fmla="*/ 20466 w 30698"/>
                      <a:gd name="connsiteY99" fmla="*/ 28141 h 31977"/>
                      <a:gd name="connsiteX100" fmla="*/ 20466 w 30698"/>
                      <a:gd name="connsiteY100" fmla="*/ 26861 h 31977"/>
                      <a:gd name="connsiteX101" fmla="*/ 20466 w 30698"/>
                      <a:gd name="connsiteY101" fmla="*/ 25582 h 31977"/>
                      <a:gd name="connsiteX102" fmla="*/ 21744 w 30698"/>
                      <a:gd name="connsiteY102" fmla="*/ 25582 h 31977"/>
                      <a:gd name="connsiteX103" fmla="*/ 21744 w 30698"/>
                      <a:gd name="connsiteY103" fmla="*/ 26861 h 31977"/>
                      <a:gd name="connsiteX104" fmla="*/ 23024 w 30698"/>
                      <a:gd name="connsiteY104" fmla="*/ 26861 h 31977"/>
                      <a:gd name="connsiteX105" fmla="*/ 23024 w 30698"/>
                      <a:gd name="connsiteY105" fmla="*/ 25582 h 31977"/>
                      <a:gd name="connsiteX106" fmla="*/ 23024 w 30698"/>
                      <a:gd name="connsiteY106" fmla="*/ 25582 h 31977"/>
                      <a:gd name="connsiteX107" fmla="*/ 23024 w 30698"/>
                      <a:gd name="connsiteY107" fmla="*/ 24303 h 31977"/>
                      <a:gd name="connsiteX108" fmla="*/ 24303 w 30698"/>
                      <a:gd name="connsiteY108" fmla="*/ 23024 h 31977"/>
                      <a:gd name="connsiteX109" fmla="*/ 25582 w 30698"/>
                      <a:gd name="connsiteY109" fmla="*/ 24303 h 31977"/>
                      <a:gd name="connsiteX110" fmla="*/ 26861 w 30698"/>
                      <a:gd name="connsiteY110" fmla="*/ 24303 h 31977"/>
                      <a:gd name="connsiteX111" fmla="*/ 26861 w 30698"/>
                      <a:gd name="connsiteY111" fmla="*/ 23024 h 31977"/>
                      <a:gd name="connsiteX112" fmla="*/ 25582 w 30698"/>
                      <a:gd name="connsiteY112" fmla="*/ 21745 h 31977"/>
                      <a:gd name="connsiteX113" fmla="*/ 26861 w 30698"/>
                      <a:gd name="connsiteY113" fmla="*/ 20466 h 31977"/>
                      <a:gd name="connsiteX114" fmla="*/ 28140 w 30698"/>
                      <a:gd name="connsiteY114" fmla="*/ 20466 h 31977"/>
                      <a:gd name="connsiteX115" fmla="*/ 29419 w 30698"/>
                      <a:gd name="connsiteY115" fmla="*/ 20466 h 31977"/>
                      <a:gd name="connsiteX116" fmla="*/ 29419 w 30698"/>
                      <a:gd name="connsiteY116" fmla="*/ 19187 h 31977"/>
                      <a:gd name="connsiteX117" fmla="*/ 28140 w 30698"/>
                      <a:gd name="connsiteY117" fmla="*/ 19187 h 31977"/>
                      <a:gd name="connsiteX118" fmla="*/ 28140 w 30698"/>
                      <a:gd name="connsiteY118" fmla="*/ 17908 h 31977"/>
                      <a:gd name="connsiteX119" fmla="*/ 29419 w 30698"/>
                      <a:gd name="connsiteY119" fmla="*/ 17908 h 31977"/>
                      <a:gd name="connsiteX120" fmla="*/ 30698 w 30698"/>
                      <a:gd name="connsiteY120" fmla="*/ 16629 h 31977"/>
                      <a:gd name="connsiteX121" fmla="*/ 26861 w 30698"/>
                      <a:gd name="connsiteY121" fmla="*/ 17908 h 31977"/>
                      <a:gd name="connsiteX122" fmla="*/ 26861 w 30698"/>
                      <a:gd name="connsiteY122" fmla="*/ 17908 h 31977"/>
                      <a:gd name="connsiteX123" fmla="*/ 7674 w 30698"/>
                      <a:gd name="connsiteY123" fmla="*/ 10233 h 31977"/>
                      <a:gd name="connsiteX124" fmla="*/ 11512 w 30698"/>
                      <a:gd name="connsiteY124" fmla="*/ 8954 h 31977"/>
                      <a:gd name="connsiteX125" fmla="*/ 12791 w 30698"/>
                      <a:gd name="connsiteY125" fmla="*/ 12791 h 31977"/>
                      <a:gd name="connsiteX126" fmla="*/ 8953 w 30698"/>
                      <a:gd name="connsiteY126" fmla="*/ 14070 h 31977"/>
                      <a:gd name="connsiteX127" fmla="*/ 7674 w 30698"/>
                      <a:gd name="connsiteY127" fmla="*/ 10233 h 31977"/>
                      <a:gd name="connsiteX128" fmla="*/ 11512 w 30698"/>
                      <a:gd name="connsiteY128" fmla="*/ 21745 h 31977"/>
                      <a:gd name="connsiteX129" fmla="*/ 7674 w 30698"/>
                      <a:gd name="connsiteY129" fmla="*/ 21745 h 31977"/>
                      <a:gd name="connsiteX130" fmla="*/ 7674 w 30698"/>
                      <a:gd name="connsiteY130" fmla="*/ 17908 h 31977"/>
                      <a:gd name="connsiteX131" fmla="*/ 11512 w 30698"/>
                      <a:gd name="connsiteY131" fmla="*/ 17908 h 31977"/>
                      <a:gd name="connsiteX132" fmla="*/ 11512 w 30698"/>
                      <a:gd name="connsiteY132" fmla="*/ 21745 h 31977"/>
                      <a:gd name="connsiteX133" fmla="*/ 17907 w 30698"/>
                      <a:gd name="connsiteY133" fmla="*/ 6396 h 31977"/>
                      <a:gd name="connsiteX134" fmla="*/ 19187 w 30698"/>
                      <a:gd name="connsiteY134" fmla="*/ 8954 h 31977"/>
                      <a:gd name="connsiteX135" fmla="*/ 16628 w 30698"/>
                      <a:gd name="connsiteY135" fmla="*/ 10233 h 31977"/>
                      <a:gd name="connsiteX136" fmla="*/ 15349 w 30698"/>
                      <a:gd name="connsiteY136" fmla="*/ 7675 h 31977"/>
                      <a:gd name="connsiteX137" fmla="*/ 17907 w 30698"/>
                      <a:gd name="connsiteY137" fmla="*/ 6396 h 31977"/>
                      <a:gd name="connsiteX138" fmla="*/ 15349 w 30698"/>
                      <a:gd name="connsiteY138" fmla="*/ 17908 h 31977"/>
                      <a:gd name="connsiteX139" fmla="*/ 14070 w 30698"/>
                      <a:gd name="connsiteY139" fmla="*/ 15350 h 31977"/>
                      <a:gd name="connsiteX140" fmla="*/ 16628 w 30698"/>
                      <a:gd name="connsiteY140" fmla="*/ 14070 h 31977"/>
                      <a:gd name="connsiteX141" fmla="*/ 17907 w 30698"/>
                      <a:gd name="connsiteY141" fmla="*/ 16629 h 31977"/>
                      <a:gd name="connsiteX142" fmla="*/ 15349 w 30698"/>
                      <a:gd name="connsiteY142" fmla="*/ 17908 h 31977"/>
                      <a:gd name="connsiteX143" fmla="*/ 19187 w 30698"/>
                      <a:gd name="connsiteY143" fmla="*/ 24303 h 31977"/>
                      <a:gd name="connsiteX144" fmla="*/ 15349 w 30698"/>
                      <a:gd name="connsiteY144" fmla="*/ 23024 h 31977"/>
                      <a:gd name="connsiteX145" fmla="*/ 16628 w 30698"/>
                      <a:gd name="connsiteY145" fmla="*/ 19187 h 31977"/>
                      <a:gd name="connsiteX146" fmla="*/ 20466 w 30698"/>
                      <a:gd name="connsiteY146" fmla="*/ 20466 h 31977"/>
                      <a:gd name="connsiteX147" fmla="*/ 19187 w 30698"/>
                      <a:gd name="connsiteY147" fmla="*/ 24303 h 31977"/>
                      <a:gd name="connsiteX148" fmla="*/ 23024 w 30698"/>
                      <a:gd name="connsiteY148" fmla="*/ 17908 h 31977"/>
                      <a:gd name="connsiteX149" fmla="*/ 20466 w 30698"/>
                      <a:gd name="connsiteY149" fmla="*/ 15350 h 31977"/>
                      <a:gd name="connsiteX150" fmla="*/ 23024 w 30698"/>
                      <a:gd name="connsiteY150" fmla="*/ 12791 h 31977"/>
                      <a:gd name="connsiteX151" fmla="*/ 25582 w 30698"/>
                      <a:gd name="connsiteY151" fmla="*/ 15350 h 31977"/>
                      <a:gd name="connsiteX152" fmla="*/ 23024 w 30698"/>
                      <a:gd name="connsiteY152" fmla="*/ 17908 h 31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30698" h="31977">
                        <a:moveTo>
                          <a:pt x="26861" y="17908"/>
                        </a:moveTo>
                        <a:cubicBezTo>
                          <a:pt x="26861" y="17908"/>
                          <a:pt x="26861" y="16629"/>
                          <a:pt x="26861" y="16629"/>
                        </a:cubicBezTo>
                        <a:lnTo>
                          <a:pt x="28140" y="16629"/>
                        </a:lnTo>
                        <a:cubicBezTo>
                          <a:pt x="28140" y="16629"/>
                          <a:pt x="29419" y="16629"/>
                          <a:pt x="29419" y="15350"/>
                        </a:cubicBezTo>
                        <a:cubicBezTo>
                          <a:pt x="29419" y="15350"/>
                          <a:pt x="29419" y="14070"/>
                          <a:pt x="28140" y="14070"/>
                        </a:cubicBezTo>
                        <a:lnTo>
                          <a:pt x="26861" y="14070"/>
                        </a:lnTo>
                        <a:cubicBezTo>
                          <a:pt x="26861" y="14070"/>
                          <a:pt x="26861" y="12791"/>
                          <a:pt x="26861" y="12791"/>
                        </a:cubicBezTo>
                        <a:lnTo>
                          <a:pt x="28140" y="12791"/>
                        </a:lnTo>
                        <a:cubicBezTo>
                          <a:pt x="28140" y="12791"/>
                          <a:pt x="29419" y="12791"/>
                          <a:pt x="29419" y="11512"/>
                        </a:cubicBezTo>
                        <a:cubicBezTo>
                          <a:pt x="29419" y="11512"/>
                          <a:pt x="28140" y="10233"/>
                          <a:pt x="28140" y="11512"/>
                        </a:cubicBezTo>
                        <a:lnTo>
                          <a:pt x="26861" y="11512"/>
                        </a:lnTo>
                        <a:cubicBezTo>
                          <a:pt x="26861" y="11512"/>
                          <a:pt x="26861" y="10233"/>
                          <a:pt x="26861" y="10233"/>
                        </a:cubicBezTo>
                        <a:lnTo>
                          <a:pt x="28140" y="10233"/>
                        </a:lnTo>
                        <a:cubicBezTo>
                          <a:pt x="28140" y="10233"/>
                          <a:pt x="28140" y="8954"/>
                          <a:pt x="28140" y="8954"/>
                        </a:cubicBezTo>
                        <a:cubicBezTo>
                          <a:pt x="28140" y="8954"/>
                          <a:pt x="26861" y="8954"/>
                          <a:pt x="26861" y="8954"/>
                        </a:cubicBezTo>
                        <a:lnTo>
                          <a:pt x="25582" y="8954"/>
                        </a:lnTo>
                        <a:cubicBezTo>
                          <a:pt x="25582" y="8954"/>
                          <a:pt x="25582" y="8954"/>
                          <a:pt x="24303" y="7675"/>
                        </a:cubicBezTo>
                        <a:lnTo>
                          <a:pt x="25582" y="6396"/>
                        </a:lnTo>
                        <a:cubicBezTo>
                          <a:pt x="25582" y="6396"/>
                          <a:pt x="25582" y="5117"/>
                          <a:pt x="25582" y="5117"/>
                        </a:cubicBezTo>
                        <a:cubicBezTo>
                          <a:pt x="25582" y="5117"/>
                          <a:pt x="24303" y="5117"/>
                          <a:pt x="24303" y="5117"/>
                        </a:cubicBezTo>
                        <a:lnTo>
                          <a:pt x="23024" y="6396"/>
                        </a:lnTo>
                        <a:cubicBezTo>
                          <a:pt x="23024" y="6396"/>
                          <a:pt x="23024" y="5117"/>
                          <a:pt x="21744" y="5117"/>
                        </a:cubicBezTo>
                        <a:lnTo>
                          <a:pt x="21744" y="3837"/>
                        </a:lnTo>
                        <a:cubicBezTo>
                          <a:pt x="21744" y="3837"/>
                          <a:pt x="21744" y="2558"/>
                          <a:pt x="21744" y="2558"/>
                        </a:cubicBezTo>
                        <a:cubicBezTo>
                          <a:pt x="21744" y="2558"/>
                          <a:pt x="20466" y="2558"/>
                          <a:pt x="20466" y="2558"/>
                        </a:cubicBezTo>
                        <a:lnTo>
                          <a:pt x="20466" y="3837"/>
                        </a:lnTo>
                        <a:cubicBezTo>
                          <a:pt x="20466" y="3837"/>
                          <a:pt x="19187" y="3837"/>
                          <a:pt x="19187" y="3837"/>
                        </a:cubicBezTo>
                        <a:lnTo>
                          <a:pt x="19187" y="2558"/>
                        </a:lnTo>
                        <a:cubicBezTo>
                          <a:pt x="19187" y="2558"/>
                          <a:pt x="19187" y="1279"/>
                          <a:pt x="19187" y="1279"/>
                        </a:cubicBezTo>
                        <a:cubicBezTo>
                          <a:pt x="19187" y="1279"/>
                          <a:pt x="17907" y="1279"/>
                          <a:pt x="17907" y="1279"/>
                        </a:cubicBezTo>
                        <a:lnTo>
                          <a:pt x="17907" y="2558"/>
                        </a:lnTo>
                        <a:cubicBezTo>
                          <a:pt x="17907" y="2558"/>
                          <a:pt x="16628" y="2558"/>
                          <a:pt x="16628" y="2558"/>
                        </a:cubicBezTo>
                        <a:lnTo>
                          <a:pt x="16628" y="1279"/>
                        </a:lnTo>
                        <a:cubicBezTo>
                          <a:pt x="16628" y="1279"/>
                          <a:pt x="16628" y="0"/>
                          <a:pt x="15349" y="0"/>
                        </a:cubicBezTo>
                        <a:cubicBezTo>
                          <a:pt x="15349" y="0"/>
                          <a:pt x="14070" y="0"/>
                          <a:pt x="14070" y="1279"/>
                        </a:cubicBezTo>
                        <a:lnTo>
                          <a:pt x="14070" y="2558"/>
                        </a:lnTo>
                        <a:cubicBezTo>
                          <a:pt x="14070" y="2558"/>
                          <a:pt x="12791" y="2558"/>
                          <a:pt x="12791" y="2558"/>
                        </a:cubicBezTo>
                        <a:lnTo>
                          <a:pt x="12791" y="1279"/>
                        </a:lnTo>
                        <a:cubicBezTo>
                          <a:pt x="12791" y="1279"/>
                          <a:pt x="12791" y="1279"/>
                          <a:pt x="11512" y="1279"/>
                        </a:cubicBezTo>
                        <a:cubicBezTo>
                          <a:pt x="11512" y="1279"/>
                          <a:pt x="10233" y="1279"/>
                          <a:pt x="11512" y="2558"/>
                        </a:cubicBezTo>
                        <a:lnTo>
                          <a:pt x="11512" y="3837"/>
                        </a:lnTo>
                        <a:cubicBezTo>
                          <a:pt x="11512" y="3837"/>
                          <a:pt x="10233" y="3837"/>
                          <a:pt x="10233" y="3837"/>
                        </a:cubicBezTo>
                        <a:lnTo>
                          <a:pt x="10233" y="2558"/>
                        </a:lnTo>
                        <a:cubicBezTo>
                          <a:pt x="10233" y="2558"/>
                          <a:pt x="8953" y="2558"/>
                          <a:pt x="8953" y="2558"/>
                        </a:cubicBezTo>
                        <a:cubicBezTo>
                          <a:pt x="8953" y="2558"/>
                          <a:pt x="8953" y="3837"/>
                          <a:pt x="8953" y="3837"/>
                        </a:cubicBezTo>
                        <a:lnTo>
                          <a:pt x="8953" y="5117"/>
                        </a:lnTo>
                        <a:cubicBezTo>
                          <a:pt x="8953" y="5117"/>
                          <a:pt x="7674" y="5117"/>
                          <a:pt x="7674" y="6396"/>
                        </a:cubicBezTo>
                        <a:lnTo>
                          <a:pt x="6396" y="5117"/>
                        </a:lnTo>
                        <a:cubicBezTo>
                          <a:pt x="6396" y="5117"/>
                          <a:pt x="5116" y="5117"/>
                          <a:pt x="5116" y="5117"/>
                        </a:cubicBezTo>
                        <a:cubicBezTo>
                          <a:pt x="5116" y="5117"/>
                          <a:pt x="5116" y="6396"/>
                          <a:pt x="5116" y="6396"/>
                        </a:cubicBezTo>
                        <a:lnTo>
                          <a:pt x="6396" y="7675"/>
                        </a:lnTo>
                        <a:cubicBezTo>
                          <a:pt x="6396" y="7675"/>
                          <a:pt x="6396" y="7675"/>
                          <a:pt x="5116" y="8954"/>
                        </a:cubicBezTo>
                        <a:lnTo>
                          <a:pt x="3837" y="8954"/>
                        </a:lnTo>
                        <a:cubicBezTo>
                          <a:pt x="3837" y="8954"/>
                          <a:pt x="2558" y="8954"/>
                          <a:pt x="2558" y="8954"/>
                        </a:cubicBezTo>
                        <a:cubicBezTo>
                          <a:pt x="2558" y="8954"/>
                          <a:pt x="2558" y="10233"/>
                          <a:pt x="2558" y="10233"/>
                        </a:cubicBezTo>
                        <a:lnTo>
                          <a:pt x="3837" y="10233"/>
                        </a:lnTo>
                        <a:cubicBezTo>
                          <a:pt x="3837" y="10233"/>
                          <a:pt x="3837" y="11512"/>
                          <a:pt x="3837" y="11512"/>
                        </a:cubicBezTo>
                        <a:lnTo>
                          <a:pt x="2558" y="11512"/>
                        </a:lnTo>
                        <a:cubicBezTo>
                          <a:pt x="2558" y="11512"/>
                          <a:pt x="1279" y="11512"/>
                          <a:pt x="1279" y="12791"/>
                        </a:cubicBezTo>
                        <a:cubicBezTo>
                          <a:pt x="1279" y="12791"/>
                          <a:pt x="1279" y="14070"/>
                          <a:pt x="1279" y="14070"/>
                        </a:cubicBezTo>
                        <a:lnTo>
                          <a:pt x="2558" y="14070"/>
                        </a:lnTo>
                        <a:cubicBezTo>
                          <a:pt x="2558" y="14070"/>
                          <a:pt x="2558" y="15350"/>
                          <a:pt x="2558" y="15350"/>
                        </a:cubicBezTo>
                        <a:lnTo>
                          <a:pt x="1279" y="15350"/>
                        </a:lnTo>
                        <a:cubicBezTo>
                          <a:pt x="1279" y="15350"/>
                          <a:pt x="0" y="15350"/>
                          <a:pt x="0" y="16629"/>
                        </a:cubicBezTo>
                        <a:cubicBezTo>
                          <a:pt x="0" y="16629"/>
                          <a:pt x="0" y="17908"/>
                          <a:pt x="1279" y="17908"/>
                        </a:cubicBezTo>
                        <a:lnTo>
                          <a:pt x="2558" y="17908"/>
                        </a:lnTo>
                        <a:cubicBezTo>
                          <a:pt x="2558" y="17908"/>
                          <a:pt x="2558" y="19187"/>
                          <a:pt x="2558" y="19187"/>
                        </a:cubicBezTo>
                        <a:lnTo>
                          <a:pt x="1279" y="19187"/>
                        </a:lnTo>
                        <a:cubicBezTo>
                          <a:pt x="1279" y="19187"/>
                          <a:pt x="1279" y="19187"/>
                          <a:pt x="1279" y="20466"/>
                        </a:cubicBezTo>
                        <a:cubicBezTo>
                          <a:pt x="1279" y="20466"/>
                          <a:pt x="1279" y="21745"/>
                          <a:pt x="2558" y="20466"/>
                        </a:cubicBezTo>
                        <a:lnTo>
                          <a:pt x="3837" y="20466"/>
                        </a:lnTo>
                        <a:cubicBezTo>
                          <a:pt x="3837" y="20466"/>
                          <a:pt x="3837" y="21745"/>
                          <a:pt x="3837" y="21745"/>
                        </a:cubicBezTo>
                        <a:lnTo>
                          <a:pt x="2558" y="21745"/>
                        </a:lnTo>
                        <a:cubicBezTo>
                          <a:pt x="2558" y="21745"/>
                          <a:pt x="2558" y="23024"/>
                          <a:pt x="2558" y="23024"/>
                        </a:cubicBezTo>
                        <a:cubicBezTo>
                          <a:pt x="2558" y="23024"/>
                          <a:pt x="2558" y="23024"/>
                          <a:pt x="3837" y="23024"/>
                        </a:cubicBezTo>
                        <a:cubicBezTo>
                          <a:pt x="3837" y="23024"/>
                          <a:pt x="3837" y="23024"/>
                          <a:pt x="3837" y="23024"/>
                        </a:cubicBezTo>
                        <a:lnTo>
                          <a:pt x="5116" y="23024"/>
                        </a:lnTo>
                        <a:cubicBezTo>
                          <a:pt x="5116" y="23024"/>
                          <a:pt x="5116" y="24303"/>
                          <a:pt x="6396" y="24303"/>
                        </a:cubicBezTo>
                        <a:lnTo>
                          <a:pt x="6396" y="25582"/>
                        </a:lnTo>
                        <a:cubicBezTo>
                          <a:pt x="6396" y="25582"/>
                          <a:pt x="6396" y="26861"/>
                          <a:pt x="6396" y="26861"/>
                        </a:cubicBezTo>
                        <a:cubicBezTo>
                          <a:pt x="6396" y="26861"/>
                          <a:pt x="7674" y="26861"/>
                          <a:pt x="7674" y="26861"/>
                        </a:cubicBezTo>
                        <a:lnTo>
                          <a:pt x="8953" y="25582"/>
                        </a:lnTo>
                        <a:cubicBezTo>
                          <a:pt x="8953" y="25582"/>
                          <a:pt x="10233" y="26861"/>
                          <a:pt x="10233" y="26861"/>
                        </a:cubicBezTo>
                        <a:lnTo>
                          <a:pt x="10233" y="28141"/>
                        </a:lnTo>
                        <a:cubicBezTo>
                          <a:pt x="10233" y="28141"/>
                          <a:pt x="10233" y="29420"/>
                          <a:pt x="10233" y="29420"/>
                        </a:cubicBezTo>
                        <a:cubicBezTo>
                          <a:pt x="10233" y="29420"/>
                          <a:pt x="11512" y="29420"/>
                          <a:pt x="11512" y="29420"/>
                        </a:cubicBezTo>
                        <a:lnTo>
                          <a:pt x="11512" y="28141"/>
                        </a:lnTo>
                        <a:cubicBezTo>
                          <a:pt x="11512" y="28141"/>
                          <a:pt x="12791" y="28141"/>
                          <a:pt x="12791" y="28141"/>
                        </a:cubicBezTo>
                        <a:lnTo>
                          <a:pt x="12791" y="29420"/>
                        </a:lnTo>
                        <a:cubicBezTo>
                          <a:pt x="12791" y="29420"/>
                          <a:pt x="12791" y="30699"/>
                          <a:pt x="12791" y="30699"/>
                        </a:cubicBezTo>
                        <a:cubicBezTo>
                          <a:pt x="12791" y="30699"/>
                          <a:pt x="14070" y="30699"/>
                          <a:pt x="14070" y="30699"/>
                        </a:cubicBezTo>
                        <a:lnTo>
                          <a:pt x="14070" y="29420"/>
                        </a:lnTo>
                        <a:cubicBezTo>
                          <a:pt x="14070" y="29420"/>
                          <a:pt x="15349" y="29420"/>
                          <a:pt x="15349" y="29420"/>
                        </a:cubicBezTo>
                        <a:lnTo>
                          <a:pt x="15349" y="30699"/>
                        </a:lnTo>
                        <a:cubicBezTo>
                          <a:pt x="15349" y="30699"/>
                          <a:pt x="15349" y="31978"/>
                          <a:pt x="16628" y="31978"/>
                        </a:cubicBezTo>
                        <a:cubicBezTo>
                          <a:pt x="16628" y="31978"/>
                          <a:pt x="17907" y="31978"/>
                          <a:pt x="17907" y="30699"/>
                        </a:cubicBezTo>
                        <a:lnTo>
                          <a:pt x="17907" y="26861"/>
                        </a:lnTo>
                        <a:cubicBezTo>
                          <a:pt x="17907" y="26861"/>
                          <a:pt x="19187" y="26861"/>
                          <a:pt x="19187" y="26861"/>
                        </a:cubicBezTo>
                        <a:lnTo>
                          <a:pt x="19187" y="28141"/>
                        </a:lnTo>
                        <a:cubicBezTo>
                          <a:pt x="19187" y="28141"/>
                          <a:pt x="19187" y="28141"/>
                          <a:pt x="20466" y="28141"/>
                        </a:cubicBezTo>
                        <a:cubicBezTo>
                          <a:pt x="20466" y="28141"/>
                          <a:pt x="20466" y="28141"/>
                          <a:pt x="20466" y="26861"/>
                        </a:cubicBezTo>
                        <a:lnTo>
                          <a:pt x="20466" y="25582"/>
                        </a:lnTo>
                        <a:cubicBezTo>
                          <a:pt x="20466" y="25582"/>
                          <a:pt x="21744" y="25582"/>
                          <a:pt x="21744" y="25582"/>
                        </a:cubicBezTo>
                        <a:lnTo>
                          <a:pt x="21744" y="26861"/>
                        </a:lnTo>
                        <a:cubicBezTo>
                          <a:pt x="21744" y="26861"/>
                          <a:pt x="23024" y="26861"/>
                          <a:pt x="23024" y="26861"/>
                        </a:cubicBezTo>
                        <a:cubicBezTo>
                          <a:pt x="23024" y="26861"/>
                          <a:pt x="23024" y="26861"/>
                          <a:pt x="23024" y="25582"/>
                        </a:cubicBezTo>
                        <a:cubicBezTo>
                          <a:pt x="23024" y="25582"/>
                          <a:pt x="23024" y="25582"/>
                          <a:pt x="23024" y="25582"/>
                        </a:cubicBezTo>
                        <a:lnTo>
                          <a:pt x="23024" y="24303"/>
                        </a:lnTo>
                        <a:cubicBezTo>
                          <a:pt x="23024" y="24303"/>
                          <a:pt x="23024" y="24303"/>
                          <a:pt x="24303" y="23024"/>
                        </a:cubicBezTo>
                        <a:lnTo>
                          <a:pt x="25582" y="24303"/>
                        </a:lnTo>
                        <a:cubicBezTo>
                          <a:pt x="25582" y="24303"/>
                          <a:pt x="26861" y="24303"/>
                          <a:pt x="26861" y="24303"/>
                        </a:cubicBezTo>
                        <a:cubicBezTo>
                          <a:pt x="26861" y="24303"/>
                          <a:pt x="26861" y="23024"/>
                          <a:pt x="26861" y="23024"/>
                        </a:cubicBezTo>
                        <a:lnTo>
                          <a:pt x="25582" y="21745"/>
                        </a:lnTo>
                        <a:cubicBezTo>
                          <a:pt x="25582" y="21745"/>
                          <a:pt x="25582" y="20466"/>
                          <a:pt x="26861" y="20466"/>
                        </a:cubicBezTo>
                        <a:lnTo>
                          <a:pt x="28140" y="20466"/>
                        </a:lnTo>
                        <a:cubicBezTo>
                          <a:pt x="28140" y="20466"/>
                          <a:pt x="29419" y="20466"/>
                          <a:pt x="29419" y="20466"/>
                        </a:cubicBezTo>
                        <a:cubicBezTo>
                          <a:pt x="29419" y="20466"/>
                          <a:pt x="29419" y="19187"/>
                          <a:pt x="29419" y="19187"/>
                        </a:cubicBezTo>
                        <a:lnTo>
                          <a:pt x="28140" y="19187"/>
                        </a:lnTo>
                        <a:cubicBezTo>
                          <a:pt x="28140" y="19187"/>
                          <a:pt x="28140" y="17908"/>
                          <a:pt x="28140" y="17908"/>
                        </a:cubicBezTo>
                        <a:lnTo>
                          <a:pt x="29419" y="17908"/>
                        </a:lnTo>
                        <a:cubicBezTo>
                          <a:pt x="29419" y="17908"/>
                          <a:pt x="30698" y="17908"/>
                          <a:pt x="30698" y="16629"/>
                        </a:cubicBezTo>
                        <a:cubicBezTo>
                          <a:pt x="28140" y="17908"/>
                          <a:pt x="28140" y="17908"/>
                          <a:pt x="26861" y="17908"/>
                        </a:cubicBezTo>
                        <a:lnTo>
                          <a:pt x="26861" y="17908"/>
                        </a:lnTo>
                        <a:close/>
                        <a:moveTo>
                          <a:pt x="7674" y="10233"/>
                        </a:moveTo>
                        <a:cubicBezTo>
                          <a:pt x="8953" y="8954"/>
                          <a:pt x="10233" y="8954"/>
                          <a:pt x="11512" y="8954"/>
                        </a:cubicBezTo>
                        <a:cubicBezTo>
                          <a:pt x="12791" y="10233"/>
                          <a:pt x="12791" y="11512"/>
                          <a:pt x="12791" y="12791"/>
                        </a:cubicBezTo>
                        <a:cubicBezTo>
                          <a:pt x="11512" y="14070"/>
                          <a:pt x="10233" y="14070"/>
                          <a:pt x="8953" y="14070"/>
                        </a:cubicBezTo>
                        <a:cubicBezTo>
                          <a:pt x="6396" y="12791"/>
                          <a:pt x="6396" y="11512"/>
                          <a:pt x="7674" y="10233"/>
                        </a:cubicBezTo>
                        <a:close/>
                        <a:moveTo>
                          <a:pt x="11512" y="21745"/>
                        </a:moveTo>
                        <a:cubicBezTo>
                          <a:pt x="10233" y="23024"/>
                          <a:pt x="8953" y="23024"/>
                          <a:pt x="7674" y="21745"/>
                        </a:cubicBezTo>
                        <a:cubicBezTo>
                          <a:pt x="6396" y="20466"/>
                          <a:pt x="6396" y="19187"/>
                          <a:pt x="7674" y="17908"/>
                        </a:cubicBezTo>
                        <a:cubicBezTo>
                          <a:pt x="8953" y="16629"/>
                          <a:pt x="10233" y="16629"/>
                          <a:pt x="11512" y="17908"/>
                        </a:cubicBezTo>
                        <a:cubicBezTo>
                          <a:pt x="12791" y="19187"/>
                          <a:pt x="12791" y="21745"/>
                          <a:pt x="11512" y="21745"/>
                        </a:cubicBezTo>
                        <a:close/>
                        <a:moveTo>
                          <a:pt x="17907" y="6396"/>
                        </a:moveTo>
                        <a:cubicBezTo>
                          <a:pt x="19187" y="6396"/>
                          <a:pt x="20466" y="7675"/>
                          <a:pt x="19187" y="8954"/>
                        </a:cubicBezTo>
                        <a:cubicBezTo>
                          <a:pt x="19187" y="10233"/>
                          <a:pt x="17907" y="11512"/>
                          <a:pt x="16628" y="10233"/>
                        </a:cubicBezTo>
                        <a:cubicBezTo>
                          <a:pt x="15349" y="10233"/>
                          <a:pt x="14070" y="8954"/>
                          <a:pt x="15349" y="7675"/>
                        </a:cubicBezTo>
                        <a:cubicBezTo>
                          <a:pt x="15349" y="6396"/>
                          <a:pt x="16628" y="6396"/>
                          <a:pt x="17907" y="6396"/>
                        </a:cubicBezTo>
                        <a:close/>
                        <a:moveTo>
                          <a:pt x="15349" y="17908"/>
                        </a:moveTo>
                        <a:cubicBezTo>
                          <a:pt x="14070" y="17908"/>
                          <a:pt x="14070" y="16629"/>
                          <a:pt x="14070" y="15350"/>
                        </a:cubicBezTo>
                        <a:cubicBezTo>
                          <a:pt x="14070" y="14070"/>
                          <a:pt x="15349" y="14070"/>
                          <a:pt x="16628" y="14070"/>
                        </a:cubicBezTo>
                        <a:cubicBezTo>
                          <a:pt x="17907" y="14070"/>
                          <a:pt x="17907" y="15350"/>
                          <a:pt x="17907" y="16629"/>
                        </a:cubicBezTo>
                        <a:cubicBezTo>
                          <a:pt x="17907" y="16629"/>
                          <a:pt x="16628" y="17908"/>
                          <a:pt x="15349" y="17908"/>
                        </a:cubicBezTo>
                        <a:close/>
                        <a:moveTo>
                          <a:pt x="19187" y="24303"/>
                        </a:moveTo>
                        <a:cubicBezTo>
                          <a:pt x="17907" y="24303"/>
                          <a:pt x="16628" y="24303"/>
                          <a:pt x="15349" y="23024"/>
                        </a:cubicBezTo>
                        <a:cubicBezTo>
                          <a:pt x="15349" y="21745"/>
                          <a:pt x="15349" y="20466"/>
                          <a:pt x="16628" y="19187"/>
                        </a:cubicBezTo>
                        <a:cubicBezTo>
                          <a:pt x="17907" y="19187"/>
                          <a:pt x="19187" y="19187"/>
                          <a:pt x="20466" y="20466"/>
                        </a:cubicBezTo>
                        <a:cubicBezTo>
                          <a:pt x="20466" y="23024"/>
                          <a:pt x="20466" y="24303"/>
                          <a:pt x="19187" y="24303"/>
                        </a:cubicBezTo>
                        <a:close/>
                        <a:moveTo>
                          <a:pt x="23024" y="17908"/>
                        </a:moveTo>
                        <a:cubicBezTo>
                          <a:pt x="21744" y="17908"/>
                          <a:pt x="20466" y="16629"/>
                          <a:pt x="20466" y="15350"/>
                        </a:cubicBezTo>
                        <a:cubicBezTo>
                          <a:pt x="20466" y="14070"/>
                          <a:pt x="21744" y="12791"/>
                          <a:pt x="23024" y="12791"/>
                        </a:cubicBezTo>
                        <a:cubicBezTo>
                          <a:pt x="24303" y="12791"/>
                          <a:pt x="25582" y="14070"/>
                          <a:pt x="25582" y="15350"/>
                        </a:cubicBezTo>
                        <a:cubicBezTo>
                          <a:pt x="25582" y="16629"/>
                          <a:pt x="24303" y="17908"/>
                          <a:pt x="23024" y="1790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8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77" name="Graphic 3">
                <a:extLst>
                  <a:ext uri="{FF2B5EF4-FFF2-40B4-BE49-F238E27FC236}">
                    <a16:creationId xmlns:a16="http://schemas.microsoft.com/office/drawing/2014/main" id="{13002CF7-0BDB-4E87-B83F-EF6B5FF86E6E}"/>
                  </a:ext>
                </a:extLst>
              </p:cNvPr>
              <p:cNvGrpSpPr/>
              <p:nvPr/>
            </p:nvGrpSpPr>
            <p:grpSpPr>
              <a:xfrm>
                <a:off x="5923319" y="1579402"/>
                <a:ext cx="585833" cy="299312"/>
                <a:chOff x="5923319" y="1579402"/>
                <a:chExt cx="585833" cy="299312"/>
              </a:xfrm>
              <a:solidFill>
                <a:srgbClr val="69FF77"/>
              </a:solidFill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042B4DA1-09B1-4B82-9798-C9025C9F607D}"/>
                    </a:ext>
                  </a:extLst>
                </p:cNvPr>
                <p:cNvSpPr/>
                <p:nvPr/>
              </p:nvSpPr>
              <p:spPr>
                <a:xfrm>
                  <a:off x="5923319" y="1579402"/>
                  <a:ext cx="79305" cy="79305"/>
                </a:xfrm>
                <a:custGeom>
                  <a:avLst/>
                  <a:gdLst>
                    <a:gd name="connsiteX0" fmla="*/ 79305 w 79305"/>
                    <a:gd name="connsiteY0" fmla="*/ 39652 h 79305"/>
                    <a:gd name="connsiteX1" fmla="*/ 39653 w 79305"/>
                    <a:gd name="connsiteY1" fmla="*/ 79305 h 79305"/>
                    <a:gd name="connsiteX2" fmla="*/ 0 w 79305"/>
                    <a:gd name="connsiteY2" fmla="*/ 39652 h 79305"/>
                    <a:gd name="connsiteX3" fmla="*/ 39653 w 79305"/>
                    <a:gd name="connsiteY3" fmla="*/ 0 h 79305"/>
                    <a:gd name="connsiteX4" fmla="*/ 79305 w 79305"/>
                    <a:gd name="connsiteY4" fmla="*/ 39652 h 79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305" h="79305">
                      <a:moveTo>
                        <a:pt x="79305" y="39652"/>
                      </a:moveTo>
                      <a:cubicBezTo>
                        <a:pt x="79305" y="61397"/>
                        <a:pt x="61397" y="79305"/>
                        <a:pt x="39653" y="79305"/>
                      </a:cubicBezTo>
                      <a:cubicBezTo>
                        <a:pt x="17908" y="79305"/>
                        <a:pt x="0" y="61397"/>
                        <a:pt x="0" y="39652"/>
                      </a:cubicBezTo>
                      <a:cubicBezTo>
                        <a:pt x="0" y="17908"/>
                        <a:pt x="17908" y="0"/>
                        <a:pt x="39653" y="0"/>
                      </a:cubicBezTo>
                      <a:cubicBezTo>
                        <a:pt x="61397" y="0"/>
                        <a:pt x="79305" y="17908"/>
                        <a:pt x="79305" y="39652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6E2DB5E2-A4C7-40FA-A654-D2C0BE38CA02}"/>
                    </a:ext>
                  </a:extLst>
                </p:cNvPr>
                <p:cNvSpPr/>
                <p:nvPr/>
              </p:nvSpPr>
              <p:spPr>
                <a:xfrm>
                  <a:off x="6429848" y="1579402"/>
                  <a:ext cx="79304" cy="79305"/>
                </a:xfrm>
                <a:custGeom>
                  <a:avLst/>
                  <a:gdLst>
                    <a:gd name="connsiteX0" fmla="*/ 79305 w 79304"/>
                    <a:gd name="connsiteY0" fmla="*/ 39652 h 79305"/>
                    <a:gd name="connsiteX1" fmla="*/ 39653 w 79304"/>
                    <a:gd name="connsiteY1" fmla="*/ 79305 h 79305"/>
                    <a:gd name="connsiteX2" fmla="*/ 0 w 79304"/>
                    <a:gd name="connsiteY2" fmla="*/ 39652 h 79305"/>
                    <a:gd name="connsiteX3" fmla="*/ 39653 w 79304"/>
                    <a:gd name="connsiteY3" fmla="*/ 0 h 79305"/>
                    <a:gd name="connsiteX4" fmla="*/ 79305 w 79304"/>
                    <a:gd name="connsiteY4" fmla="*/ 39652 h 79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304" h="79305">
                      <a:moveTo>
                        <a:pt x="79305" y="39652"/>
                      </a:moveTo>
                      <a:cubicBezTo>
                        <a:pt x="79305" y="61397"/>
                        <a:pt x="61397" y="79305"/>
                        <a:pt x="39653" y="79305"/>
                      </a:cubicBezTo>
                      <a:cubicBezTo>
                        <a:pt x="17908" y="79305"/>
                        <a:pt x="0" y="61397"/>
                        <a:pt x="0" y="39652"/>
                      </a:cubicBezTo>
                      <a:cubicBezTo>
                        <a:pt x="0" y="17908"/>
                        <a:pt x="17908" y="0"/>
                        <a:pt x="39653" y="0"/>
                      </a:cubicBezTo>
                      <a:cubicBezTo>
                        <a:pt x="61397" y="0"/>
                        <a:pt x="79305" y="17908"/>
                        <a:pt x="79305" y="39652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713057AA-639B-49BA-A4EE-07F5C77A6A1F}"/>
                    </a:ext>
                  </a:extLst>
                </p:cNvPr>
                <p:cNvSpPr/>
                <p:nvPr/>
              </p:nvSpPr>
              <p:spPr>
                <a:xfrm>
                  <a:off x="6060184" y="1755919"/>
                  <a:ext cx="285242" cy="122794"/>
                </a:xfrm>
                <a:custGeom>
                  <a:avLst/>
                  <a:gdLst>
                    <a:gd name="connsiteX0" fmla="*/ 10233 w 285242"/>
                    <a:gd name="connsiteY0" fmla="*/ 122795 h 122794"/>
                    <a:gd name="connsiteX1" fmla="*/ 20466 w 285242"/>
                    <a:gd name="connsiteY1" fmla="*/ 113841 h 122794"/>
                    <a:gd name="connsiteX2" fmla="*/ 48606 w 285242"/>
                    <a:gd name="connsiteY2" fmla="*/ 48606 h 122794"/>
                    <a:gd name="connsiteX3" fmla="*/ 143260 w 285242"/>
                    <a:gd name="connsiteY3" fmla="*/ 20466 h 122794"/>
                    <a:gd name="connsiteX4" fmla="*/ 237915 w 285242"/>
                    <a:gd name="connsiteY4" fmla="*/ 48606 h 122794"/>
                    <a:gd name="connsiteX5" fmla="*/ 266055 w 285242"/>
                    <a:gd name="connsiteY5" fmla="*/ 113841 h 122794"/>
                    <a:gd name="connsiteX6" fmla="*/ 276288 w 285242"/>
                    <a:gd name="connsiteY6" fmla="*/ 122795 h 122794"/>
                    <a:gd name="connsiteX7" fmla="*/ 285242 w 285242"/>
                    <a:gd name="connsiteY7" fmla="*/ 112562 h 122794"/>
                    <a:gd name="connsiteX8" fmla="*/ 249427 w 285242"/>
                    <a:gd name="connsiteY8" fmla="*/ 33257 h 122794"/>
                    <a:gd name="connsiteX9" fmla="*/ 147098 w 285242"/>
                    <a:gd name="connsiteY9" fmla="*/ 0 h 122794"/>
                    <a:gd name="connsiteX10" fmla="*/ 35815 w 285242"/>
                    <a:gd name="connsiteY10" fmla="*/ 33257 h 122794"/>
                    <a:gd name="connsiteX11" fmla="*/ 0 w 285242"/>
                    <a:gd name="connsiteY11" fmla="*/ 112562 h 122794"/>
                    <a:gd name="connsiteX12" fmla="*/ 10233 w 285242"/>
                    <a:gd name="connsiteY12" fmla="*/ 122795 h 122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5242" h="122794">
                      <a:moveTo>
                        <a:pt x="10233" y="122795"/>
                      </a:moveTo>
                      <a:cubicBezTo>
                        <a:pt x="15349" y="122795"/>
                        <a:pt x="19187" y="118958"/>
                        <a:pt x="20466" y="113841"/>
                      </a:cubicBezTo>
                      <a:cubicBezTo>
                        <a:pt x="20466" y="113841"/>
                        <a:pt x="21745" y="71630"/>
                        <a:pt x="48606" y="48606"/>
                      </a:cubicBezTo>
                      <a:cubicBezTo>
                        <a:pt x="74188" y="26861"/>
                        <a:pt x="120237" y="20466"/>
                        <a:pt x="143260" y="20466"/>
                      </a:cubicBezTo>
                      <a:cubicBezTo>
                        <a:pt x="165006" y="19187"/>
                        <a:pt x="212333" y="26861"/>
                        <a:pt x="237915" y="48606"/>
                      </a:cubicBezTo>
                      <a:cubicBezTo>
                        <a:pt x="264776" y="70351"/>
                        <a:pt x="266055" y="112562"/>
                        <a:pt x="266055" y="113841"/>
                      </a:cubicBezTo>
                      <a:cubicBezTo>
                        <a:pt x="266055" y="118958"/>
                        <a:pt x="271172" y="122795"/>
                        <a:pt x="276288" y="122795"/>
                      </a:cubicBezTo>
                      <a:cubicBezTo>
                        <a:pt x="281405" y="122795"/>
                        <a:pt x="285242" y="117678"/>
                        <a:pt x="285242" y="112562"/>
                      </a:cubicBezTo>
                      <a:cubicBezTo>
                        <a:pt x="285242" y="110004"/>
                        <a:pt x="283963" y="61397"/>
                        <a:pt x="249427" y="33257"/>
                      </a:cubicBezTo>
                      <a:cubicBezTo>
                        <a:pt x="214891" y="5117"/>
                        <a:pt x="171401" y="0"/>
                        <a:pt x="147098" y="0"/>
                      </a:cubicBezTo>
                      <a:cubicBezTo>
                        <a:pt x="118957" y="0"/>
                        <a:pt x="70351" y="3837"/>
                        <a:pt x="35815" y="33257"/>
                      </a:cubicBezTo>
                      <a:cubicBezTo>
                        <a:pt x="2558" y="61397"/>
                        <a:pt x="0" y="110004"/>
                        <a:pt x="0" y="112562"/>
                      </a:cubicBezTo>
                      <a:cubicBezTo>
                        <a:pt x="1279" y="118958"/>
                        <a:pt x="5116" y="122795"/>
                        <a:pt x="10233" y="122795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83CA54DA-8F4D-4DC1-975D-045F20EC7344}"/>
                  </a:ext>
                </a:extLst>
              </p:cNvPr>
              <p:cNvSpPr/>
              <p:nvPr/>
            </p:nvSpPr>
            <p:spPr>
              <a:xfrm>
                <a:off x="6710625" y="2546750"/>
                <a:ext cx="411694" cy="329800"/>
              </a:xfrm>
              <a:custGeom>
                <a:avLst/>
                <a:gdLst>
                  <a:gd name="connsiteX0" fmla="*/ 461760 w 501412"/>
                  <a:gd name="connsiteY0" fmla="*/ 409316 h 409316"/>
                  <a:gd name="connsiteX1" fmla="*/ 39652 w 501412"/>
                  <a:gd name="connsiteY1" fmla="*/ 409316 h 409316"/>
                  <a:gd name="connsiteX2" fmla="*/ 0 w 501412"/>
                  <a:gd name="connsiteY2" fmla="*/ 369664 h 409316"/>
                  <a:gd name="connsiteX3" fmla="*/ 0 w 501412"/>
                  <a:gd name="connsiteY3" fmla="*/ 39653 h 409316"/>
                  <a:gd name="connsiteX4" fmla="*/ 39652 w 501412"/>
                  <a:gd name="connsiteY4" fmla="*/ 0 h 409316"/>
                  <a:gd name="connsiteX5" fmla="*/ 461760 w 501412"/>
                  <a:gd name="connsiteY5" fmla="*/ 0 h 409316"/>
                  <a:gd name="connsiteX6" fmla="*/ 501413 w 501412"/>
                  <a:gd name="connsiteY6" fmla="*/ 39653 h 409316"/>
                  <a:gd name="connsiteX7" fmla="*/ 501413 w 501412"/>
                  <a:gd name="connsiteY7" fmla="*/ 369664 h 409316"/>
                  <a:gd name="connsiteX8" fmla="*/ 461760 w 501412"/>
                  <a:gd name="connsiteY8" fmla="*/ 409316 h 409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1412" h="409316">
                    <a:moveTo>
                      <a:pt x="461760" y="409316"/>
                    </a:moveTo>
                    <a:lnTo>
                      <a:pt x="39652" y="409316"/>
                    </a:lnTo>
                    <a:cubicBezTo>
                      <a:pt x="17907" y="409316"/>
                      <a:pt x="0" y="391409"/>
                      <a:pt x="0" y="369664"/>
                    </a:cubicBezTo>
                    <a:lnTo>
                      <a:pt x="0" y="39653"/>
                    </a:lnTo>
                    <a:cubicBezTo>
                      <a:pt x="0" y="17908"/>
                      <a:pt x="17907" y="0"/>
                      <a:pt x="39652" y="0"/>
                    </a:cubicBezTo>
                    <a:lnTo>
                      <a:pt x="461760" y="0"/>
                    </a:lnTo>
                    <a:cubicBezTo>
                      <a:pt x="483505" y="0"/>
                      <a:pt x="501413" y="17908"/>
                      <a:pt x="501413" y="39653"/>
                    </a:cubicBezTo>
                    <a:lnTo>
                      <a:pt x="501413" y="369664"/>
                    </a:lnTo>
                    <a:cubicBezTo>
                      <a:pt x="501413" y="391409"/>
                      <a:pt x="483505" y="409316"/>
                      <a:pt x="461760" y="409316"/>
                    </a:cubicBezTo>
                    <a:close/>
                  </a:path>
                </a:pathLst>
              </a:custGeom>
              <a:solidFill>
                <a:srgbClr val="3D475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1" name="Graphic 3">
              <a:extLst>
                <a:ext uri="{FF2B5EF4-FFF2-40B4-BE49-F238E27FC236}">
                  <a16:creationId xmlns:a16="http://schemas.microsoft.com/office/drawing/2014/main" id="{13002CF7-0BDB-4E87-B83F-EF6B5FF86E6E}"/>
                </a:ext>
              </a:extLst>
            </p:cNvPr>
            <p:cNvGrpSpPr/>
            <p:nvPr/>
          </p:nvGrpSpPr>
          <p:grpSpPr>
            <a:xfrm>
              <a:off x="2088537" y="2109771"/>
              <a:ext cx="7583862" cy="4601433"/>
              <a:chOff x="2088537" y="2109771"/>
              <a:chExt cx="7583862" cy="4601433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59393DB9-AA36-4516-A448-92147679BA81}"/>
                  </a:ext>
                </a:extLst>
              </p:cNvPr>
              <p:cNvSpPr/>
              <p:nvPr/>
            </p:nvSpPr>
            <p:spPr>
              <a:xfrm>
                <a:off x="2924047" y="2396906"/>
                <a:ext cx="352635" cy="637939"/>
              </a:xfrm>
              <a:custGeom>
                <a:avLst/>
                <a:gdLst>
                  <a:gd name="connsiteX0" fmla="*/ 17659 w 352635"/>
                  <a:gd name="connsiteY0" fmla="*/ 631731 h 637939"/>
                  <a:gd name="connsiteX1" fmla="*/ 6147 w 352635"/>
                  <a:gd name="connsiteY1" fmla="*/ 576729 h 637939"/>
                  <a:gd name="connsiteX2" fmla="*/ 261970 w 352635"/>
                  <a:gd name="connsiteY2" fmla="*/ 191716 h 637939"/>
                  <a:gd name="connsiteX3" fmla="*/ 241504 w 352635"/>
                  <a:gd name="connsiteY3" fmla="*/ 90666 h 637939"/>
                  <a:gd name="connsiteX4" fmla="*/ 140454 w 352635"/>
                  <a:gd name="connsiteY4" fmla="*/ 111132 h 637939"/>
                  <a:gd name="connsiteX5" fmla="*/ 85452 w 352635"/>
                  <a:gd name="connsiteY5" fmla="*/ 122644 h 637939"/>
                  <a:gd name="connsiteX6" fmla="*/ 73940 w 352635"/>
                  <a:gd name="connsiteY6" fmla="*/ 67642 h 637939"/>
                  <a:gd name="connsiteX7" fmla="*/ 284994 w 352635"/>
                  <a:gd name="connsiteY7" fmla="*/ 25431 h 637939"/>
                  <a:gd name="connsiteX8" fmla="*/ 327204 w 352635"/>
                  <a:gd name="connsiteY8" fmla="*/ 236485 h 637939"/>
                  <a:gd name="connsiteX9" fmla="*/ 71382 w 352635"/>
                  <a:gd name="connsiteY9" fmla="*/ 621498 h 637939"/>
                  <a:gd name="connsiteX10" fmla="*/ 17659 w 352635"/>
                  <a:gd name="connsiteY10" fmla="*/ 631731 h 63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2635" h="637939">
                    <a:moveTo>
                      <a:pt x="17659" y="631731"/>
                    </a:moveTo>
                    <a:cubicBezTo>
                      <a:pt x="-249" y="620219"/>
                      <a:pt x="-5365" y="594636"/>
                      <a:pt x="6147" y="576729"/>
                    </a:cubicBezTo>
                    <a:lnTo>
                      <a:pt x="261970" y="191716"/>
                    </a:lnTo>
                    <a:cubicBezTo>
                      <a:pt x="283714" y="158459"/>
                      <a:pt x="274761" y="113690"/>
                      <a:pt x="241504" y="90666"/>
                    </a:cubicBezTo>
                    <a:cubicBezTo>
                      <a:pt x="208247" y="68921"/>
                      <a:pt x="163478" y="77875"/>
                      <a:pt x="140454" y="111132"/>
                    </a:cubicBezTo>
                    <a:cubicBezTo>
                      <a:pt x="128942" y="129039"/>
                      <a:pt x="103360" y="134156"/>
                      <a:pt x="85452" y="122644"/>
                    </a:cubicBezTo>
                    <a:cubicBezTo>
                      <a:pt x="67544" y="111132"/>
                      <a:pt x="62428" y="85549"/>
                      <a:pt x="73940" y="67642"/>
                    </a:cubicBezTo>
                    <a:cubicBezTo>
                      <a:pt x="119988" y="-2709"/>
                      <a:pt x="214642" y="-20617"/>
                      <a:pt x="284994" y="25431"/>
                    </a:cubicBezTo>
                    <a:cubicBezTo>
                      <a:pt x="355345" y="71479"/>
                      <a:pt x="373253" y="166133"/>
                      <a:pt x="327204" y="236485"/>
                    </a:cubicBezTo>
                    <a:lnTo>
                      <a:pt x="71382" y="621498"/>
                    </a:lnTo>
                    <a:cubicBezTo>
                      <a:pt x="59870" y="638126"/>
                      <a:pt x="35567" y="643243"/>
                      <a:pt x="17659" y="631731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EF61985E-109B-4B08-B6C9-F5E9A084969C}"/>
                  </a:ext>
                </a:extLst>
              </p:cNvPr>
              <p:cNvSpPr/>
              <p:nvPr/>
            </p:nvSpPr>
            <p:spPr>
              <a:xfrm>
                <a:off x="2930194" y="2861073"/>
                <a:ext cx="170122" cy="113841"/>
              </a:xfrm>
              <a:custGeom>
                <a:avLst/>
                <a:gdLst>
                  <a:gd name="connsiteX0" fmla="*/ 143261 w 170122"/>
                  <a:gd name="connsiteY0" fmla="*/ 40932 h 113841"/>
                  <a:gd name="connsiteX1" fmla="*/ 170122 w 170122"/>
                  <a:gd name="connsiteY1" fmla="*/ 0 h 113841"/>
                  <a:gd name="connsiteX2" fmla="*/ 72909 w 170122"/>
                  <a:gd name="connsiteY2" fmla="*/ 2558 h 113841"/>
                  <a:gd name="connsiteX3" fmla="*/ 0 w 170122"/>
                  <a:gd name="connsiteY3" fmla="*/ 112562 h 113841"/>
                  <a:gd name="connsiteX4" fmla="*/ 0 w 170122"/>
                  <a:gd name="connsiteY4" fmla="*/ 113841 h 113841"/>
                  <a:gd name="connsiteX5" fmla="*/ 95934 w 170122"/>
                  <a:gd name="connsiteY5" fmla="*/ 111283 h 113841"/>
                  <a:gd name="connsiteX6" fmla="*/ 122795 w 170122"/>
                  <a:gd name="connsiteY6" fmla="*/ 71630 h 113841"/>
                  <a:gd name="connsiteX7" fmla="*/ 25582 w 170122"/>
                  <a:gd name="connsiteY7" fmla="*/ 74188 h 113841"/>
                  <a:gd name="connsiteX8" fmla="*/ 47327 w 170122"/>
                  <a:gd name="connsiteY8" fmla="*/ 42211 h 11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122" h="113841">
                    <a:moveTo>
                      <a:pt x="143261" y="40932"/>
                    </a:moveTo>
                    <a:lnTo>
                      <a:pt x="170122" y="0"/>
                    </a:lnTo>
                    <a:lnTo>
                      <a:pt x="72909" y="2558"/>
                    </a:lnTo>
                    <a:lnTo>
                      <a:pt x="0" y="112562"/>
                    </a:lnTo>
                    <a:lnTo>
                      <a:pt x="0" y="113841"/>
                    </a:lnTo>
                    <a:lnTo>
                      <a:pt x="95934" y="111283"/>
                    </a:lnTo>
                    <a:lnTo>
                      <a:pt x="122795" y="71630"/>
                    </a:lnTo>
                    <a:lnTo>
                      <a:pt x="25582" y="74188"/>
                    </a:lnTo>
                    <a:lnTo>
                      <a:pt x="47327" y="4221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842A6FB6-BFAB-42A4-8CE7-8A159E57D5A6}"/>
                  </a:ext>
                </a:extLst>
              </p:cNvPr>
              <p:cNvSpPr/>
              <p:nvPr/>
            </p:nvSpPr>
            <p:spPr>
              <a:xfrm>
                <a:off x="3009499" y="2422337"/>
                <a:ext cx="62676" cy="103608"/>
              </a:xfrm>
              <a:custGeom>
                <a:avLst/>
                <a:gdLst>
                  <a:gd name="connsiteX0" fmla="*/ 30699 w 62676"/>
                  <a:gd name="connsiteY0" fmla="*/ 103608 h 103608"/>
                  <a:gd name="connsiteX1" fmla="*/ 55002 w 62676"/>
                  <a:gd name="connsiteY1" fmla="*/ 86980 h 103608"/>
                  <a:gd name="connsiteX2" fmla="*/ 62677 w 62676"/>
                  <a:gd name="connsiteY2" fmla="*/ 76747 h 103608"/>
                  <a:gd name="connsiteX3" fmla="*/ 31978 w 62676"/>
                  <a:gd name="connsiteY3" fmla="*/ 0 h 103608"/>
                  <a:gd name="connsiteX4" fmla="*/ 0 w 62676"/>
                  <a:gd name="connsiteY4" fmla="*/ 28140 h 103608"/>
                  <a:gd name="connsiteX5" fmla="*/ 30699 w 62676"/>
                  <a:gd name="connsiteY5" fmla="*/ 103608 h 103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676" h="103608">
                    <a:moveTo>
                      <a:pt x="30699" y="103608"/>
                    </a:moveTo>
                    <a:cubicBezTo>
                      <a:pt x="39653" y="101050"/>
                      <a:pt x="48606" y="95934"/>
                      <a:pt x="55002" y="86980"/>
                    </a:cubicBezTo>
                    <a:cubicBezTo>
                      <a:pt x="57560" y="83142"/>
                      <a:pt x="60118" y="80584"/>
                      <a:pt x="62677" y="76747"/>
                    </a:cubicBezTo>
                    <a:lnTo>
                      <a:pt x="31978" y="0"/>
                    </a:lnTo>
                    <a:cubicBezTo>
                      <a:pt x="20466" y="7675"/>
                      <a:pt x="10233" y="16629"/>
                      <a:pt x="0" y="28140"/>
                    </a:cubicBezTo>
                    <a:lnTo>
                      <a:pt x="30699" y="103608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21A44531-AE2D-4606-B26B-142E2D142321}"/>
                  </a:ext>
                </a:extLst>
              </p:cNvPr>
              <p:cNvSpPr/>
              <p:nvPr/>
            </p:nvSpPr>
            <p:spPr>
              <a:xfrm>
                <a:off x="3024848" y="2719092"/>
                <a:ext cx="170122" cy="112562"/>
              </a:xfrm>
              <a:custGeom>
                <a:avLst/>
                <a:gdLst>
                  <a:gd name="connsiteX0" fmla="*/ 143261 w 170122"/>
                  <a:gd name="connsiteY0" fmla="*/ 39653 h 112562"/>
                  <a:gd name="connsiteX1" fmla="*/ 170122 w 170122"/>
                  <a:gd name="connsiteY1" fmla="*/ 0 h 112562"/>
                  <a:gd name="connsiteX2" fmla="*/ 72910 w 170122"/>
                  <a:gd name="connsiteY2" fmla="*/ 1279 h 112562"/>
                  <a:gd name="connsiteX3" fmla="*/ 0 w 170122"/>
                  <a:gd name="connsiteY3" fmla="*/ 112562 h 112562"/>
                  <a:gd name="connsiteX4" fmla="*/ 95934 w 170122"/>
                  <a:gd name="connsiteY4" fmla="*/ 111283 h 112562"/>
                  <a:gd name="connsiteX5" fmla="*/ 122795 w 170122"/>
                  <a:gd name="connsiteY5" fmla="*/ 70351 h 112562"/>
                  <a:gd name="connsiteX6" fmla="*/ 26861 w 170122"/>
                  <a:gd name="connsiteY6" fmla="*/ 72909 h 112562"/>
                  <a:gd name="connsiteX7" fmla="*/ 47327 w 170122"/>
                  <a:gd name="connsiteY7" fmla="*/ 42211 h 112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0122" h="112562">
                    <a:moveTo>
                      <a:pt x="143261" y="39653"/>
                    </a:moveTo>
                    <a:lnTo>
                      <a:pt x="170122" y="0"/>
                    </a:lnTo>
                    <a:lnTo>
                      <a:pt x="72910" y="1279"/>
                    </a:lnTo>
                    <a:lnTo>
                      <a:pt x="0" y="112562"/>
                    </a:lnTo>
                    <a:lnTo>
                      <a:pt x="95934" y="111283"/>
                    </a:lnTo>
                    <a:lnTo>
                      <a:pt x="122795" y="70351"/>
                    </a:lnTo>
                    <a:lnTo>
                      <a:pt x="26861" y="72909"/>
                    </a:lnTo>
                    <a:lnTo>
                      <a:pt x="47327" y="4221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32C74E49-01B9-4753-9AFF-0B1E83F3FE9C}"/>
                  </a:ext>
                </a:extLst>
              </p:cNvPr>
              <p:cNvSpPr/>
              <p:nvPr/>
            </p:nvSpPr>
            <p:spPr>
              <a:xfrm>
                <a:off x="3191133" y="2477339"/>
                <a:ext cx="81863" cy="84421"/>
              </a:xfrm>
              <a:custGeom>
                <a:avLst/>
                <a:gdLst>
                  <a:gd name="connsiteX0" fmla="*/ 5117 w 81863"/>
                  <a:gd name="connsiteY0" fmla="*/ 84421 h 84421"/>
                  <a:gd name="connsiteX1" fmla="*/ 81863 w 81863"/>
                  <a:gd name="connsiteY1" fmla="*/ 38373 h 84421"/>
                  <a:gd name="connsiteX2" fmla="*/ 67793 w 81863"/>
                  <a:gd name="connsiteY2" fmla="*/ 0 h 84421"/>
                  <a:gd name="connsiteX3" fmla="*/ 0 w 81863"/>
                  <a:gd name="connsiteY3" fmla="*/ 40932 h 84421"/>
                  <a:gd name="connsiteX4" fmla="*/ 5117 w 81863"/>
                  <a:gd name="connsiteY4" fmla="*/ 84421 h 84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863" h="84421">
                    <a:moveTo>
                      <a:pt x="5117" y="84421"/>
                    </a:moveTo>
                    <a:lnTo>
                      <a:pt x="81863" y="38373"/>
                    </a:lnTo>
                    <a:cubicBezTo>
                      <a:pt x="79305" y="25582"/>
                      <a:pt x="74189" y="12791"/>
                      <a:pt x="67793" y="0"/>
                    </a:cubicBezTo>
                    <a:lnTo>
                      <a:pt x="0" y="40932"/>
                    </a:lnTo>
                    <a:cubicBezTo>
                      <a:pt x="6396" y="53723"/>
                      <a:pt x="7675" y="69072"/>
                      <a:pt x="5117" y="844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2AA8897D-B251-4618-98A3-E519345AECA8}"/>
                  </a:ext>
                </a:extLst>
              </p:cNvPr>
              <p:cNvSpPr/>
              <p:nvPr/>
            </p:nvSpPr>
            <p:spPr>
              <a:xfrm>
                <a:off x="3086246" y="2397504"/>
                <a:ext cx="53722" cy="90067"/>
              </a:xfrm>
              <a:custGeom>
                <a:avLst/>
                <a:gdLst>
                  <a:gd name="connsiteX0" fmla="*/ 53723 w 53722"/>
                  <a:gd name="connsiteY0" fmla="*/ 530 h 90067"/>
                  <a:gd name="connsiteX1" fmla="*/ 12791 w 53722"/>
                  <a:gd name="connsiteY1" fmla="*/ 1809 h 90067"/>
                  <a:gd name="connsiteX2" fmla="*/ 0 w 53722"/>
                  <a:gd name="connsiteY2" fmla="*/ 90068 h 90067"/>
                  <a:gd name="connsiteX3" fmla="*/ 42211 w 53722"/>
                  <a:gd name="connsiteY3" fmla="*/ 78556 h 90067"/>
                  <a:gd name="connsiteX4" fmla="*/ 53723 w 53722"/>
                  <a:gd name="connsiteY4" fmla="*/ 530 h 9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22" h="90067">
                    <a:moveTo>
                      <a:pt x="53723" y="530"/>
                    </a:moveTo>
                    <a:cubicBezTo>
                      <a:pt x="39653" y="-749"/>
                      <a:pt x="26861" y="530"/>
                      <a:pt x="12791" y="1809"/>
                    </a:cubicBezTo>
                    <a:lnTo>
                      <a:pt x="0" y="90068"/>
                    </a:lnTo>
                    <a:cubicBezTo>
                      <a:pt x="12791" y="82393"/>
                      <a:pt x="26861" y="78556"/>
                      <a:pt x="42211" y="78556"/>
                    </a:cubicBezTo>
                    <a:lnTo>
                      <a:pt x="53723" y="53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212C8CE-F6B7-42D5-8E69-621E8D2BDEB1}"/>
                  </a:ext>
                </a:extLst>
              </p:cNvPr>
              <p:cNvSpPr/>
              <p:nvPr/>
            </p:nvSpPr>
            <p:spPr>
              <a:xfrm>
                <a:off x="3118224" y="2575831"/>
                <a:ext cx="156051" cy="113841"/>
              </a:xfrm>
              <a:custGeom>
                <a:avLst/>
                <a:gdLst>
                  <a:gd name="connsiteX0" fmla="*/ 143261 w 156051"/>
                  <a:gd name="connsiteY0" fmla="*/ 39652 h 113841"/>
                  <a:gd name="connsiteX1" fmla="*/ 156052 w 156051"/>
                  <a:gd name="connsiteY1" fmla="*/ 0 h 113841"/>
                  <a:gd name="connsiteX2" fmla="*/ 72909 w 156051"/>
                  <a:gd name="connsiteY2" fmla="*/ 1279 h 113841"/>
                  <a:gd name="connsiteX3" fmla="*/ 66514 w 156051"/>
                  <a:gd name="connsiteY3" fmla="*/ 12791 h 113841"/>
                  <a:gd name="connsiteX4" fmla="*/ 0 w 156051"/>
                  <a:gd name="connsiteY4" fmla="*/ 113841 h 113841"/>
                  <a:gd name="connsiteX5" fmla="*/ 97213 w 156051"/>
                  <a:gd name="connsiteY5" fmla="*/ 111283 h 113841"/>
                  <a:gd name="connsiteX6" fmla="*/ 124074 w 156051"/>
                  <a:gd name="connsiteY6" fmla="*/ 71630 h 113841"/>
                  <a:gd name="connsiteX7" fmla="*/ 28140 w 156051"/>
                  <a:gd name="connsiteY7" fmla="*/ 74189 h 113841"/>
                  <a:gd name="connsiteX8" fmla="*/ 48606 w 156051"/>
                  <a:gd name="connsiteY8" fmla="*/ 43490 h 113841"/>
                  <a:gd name="connsiteX9" fmla="*/ 143261 w 156051"/>
                  <a:gd name="connsiteY9" fmla="*/ 39652 h 11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051" h="113841">
                    <a:moveTo>
                      <a:pt x="143261" y="39652"/>
                    </a:moveTo>
                    <a:cubicBezTo>
                      <a:pt x="149656" y="26861"/>
                      <a:pt x="153494" y="12791"/>
                      <a:pt x="156052" y="0"/>
                    </a:cubicBezTo>
                    <a:lnTo>
                      <a:pt x="72909" y="1279"/>
                    </a:lnTo>
                    <a:cubicBezTo>
                      <a:pt x="71630" y="5116"/>
                      <a:pt x="69072" y="8954"/>
                      <a:pt x="66514" y="12791"/>
                    </a:cubicBezTo>
                    <a:lnTo>
                      <a:pt x="0" y="113841"/>
                    </a:lnTo>
                    <a:lnTo>
                      <a:pt x="97213" y="111283"/>
                    </a:lnTo>
                    <a:lnTo>
                      <a:pt x="124074" y="71630"/>
                    </a:lnTo>
                    <a:lnTo>
                      <a:pt x="28140" y="74189"/>
                    </a:lnTo>
                    <a:lnTo>
                      <a:pt x="48606" y="43490"/>
                    </a:lnTo>
                    <a:lnTo>
                      <a:pt x="143261" y="39652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FCA0A68E-7634-47B3-B8DD-F283B6027993}"/>
                  </a:ext>
                </a:extLst>
              </p:cNvPr>
              <p:cNvSpPr/>
              <p:nvPr/>
            </p:nvSpPr>
            <p:spPr>
              <a:xfrm>
                <a:off x="3148923" y="2412104"/>
                <a:ext cx="76746" cy="89537"/>
              </a:xfrm>
              <a:custGeom>
                <a:avLst/>
                <a:gdLst>
                  <a:gd name="connsiteX0" fmla="*/ 31978 w 76746"/>
                  <a:gd name="connsiteY0" fmla="*/ 89538 h 89537"/>
                  <a:gd name="connsiteX1" fmla="*/ 76747 w 76746"/>
                  <a:gd name="connsiteY1" fmla="*/ 21745 h 89537"/>
                  <a:gd name="connsiteX2" fmla="*/ 61397 w 76746"/>
                  <a:gd name="connsiteY2" fmla="*/ 10233 h 89537"/>
                  <a:gd name="connsiteX3" fmla="*/ 44769 w 76746"/>
                  <a:gd name="connsiteY3" fmla="*/ 0 h 89537"/>
                  <a:gd name="connsiteX4" fmla="*/ 0 w 76746"/>
                  <a:gd name="connsiteY4" fmla="*/ 67793 h 89537"/>
                  <a:gd name="connsiteX5" fmla="*/ 17908 w 76746"/>
                  <a:gd name="connsiteY5" fmla="*/ 76747 h 89537"/>
                  <a:gd name="connsiteX6" fmla="*/ 31978 w 76746"/>
                  <a:gd name="connsiteY6" fmla="*/ 89538 h 89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746" h="89537">
                    <a:moveTo>
                      <a:pt x="31978" y="89538"/>
                    </a:moveTo>
                    <a:lnTo>
                      <a:pt x="76747" y="21745"/>
                    </a:lnTo>
                    <a:cubicBezTo>
                      <a:pt x="71630" y="17908"/>
                      <a:pt x="66514" y="12791"/>
                      <a:pt x="61397" y="10233"/>
                    </a:cubicBezTo>
                    <a:cubicBezTo>
                      <a:pt x="56281" y="6396"/>
                      <a:pt x="49885" y="3837"/>
                      <a:pt x="44769" y="0"/>
                    </a:cubicBezTo>
                    <a:lnTo>
                      <a:pt x="0" y="67793"/>
                    </a:lnTo>
                    <a:cubicBezTo>
                      <a:pt x="6396" y="70351"/>
                      <a:pt x="12791" y="72909"/>
                      <a:pt x="17908" y="76747"/>
                    </a:cubicBezTo>
                    <a:cubicBezTo>
                      <a:pt x="21745" y="79305"/>
                      <a:pt x="26861" y="84422"/>
                      <a:pt x="31978" y="89538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E24E9460-744A-4D61-B018-FBCA11A244A4}"/>
                  </a:ext>
                </a:extLst>
              </p:cNvPr>
              <p:cNvSpPr/>
              <p:nvPr/>
            </p:nvSpPr>
            <p:spPr>
              <a:xfrm>
                <a:off x="2789028" y="2109771"/>
                <a:ext cx="302107" cy="667511"/>
              </a:xfrm>
              <a:custGeom>
                <a:avLst/>
                <a:gdLst>
                  <a:gd name="connsiteX0" fmla="*/ 141166 w 302107"/>
                  <a:gd name="connsiteY0" fmla="*/ 666881 h 667511"/>
                  <a:gd name="connsiteX1" fmla="*/ 171864 w 302107"/>
                  <a:gd name="connsiteY1" fmla="*/ 619554 h 667511"/>
                  <a:gd name="connsiteX2" fmla="*/ 81047 w 302107"/>
                  <a:gd name="connsiteY2" fmla="*/ 166748 h 667511"/>
                  <a:gd name="connsiteX3" fmla="*/ 137328 w 302107"/>
                  <a:gd name="connsiteY3" fmla="*/ 81047 h 667511"/>
                  <a:gd name="connsiteX4" fmla="*/ 223029 w 302107"/>
                  <a:gd name="connsiteY4" fmla="*/ 137328 h 667511"/>
                  <a:gd name="connsiteX5" fmla="*/ 270356 w 302107"/>
                  <a:gd name="connsiteY5" fmla="*/ 168027 h 667511"/>
                  <a:gd name="connsiteX6" fmla="*/ 301055 w 302107"/>
                  <a:gd name="connsiteY6" fmla="*/ 121979 h 667511"/>
                  <a:gd name="connsiteX7" fmla="*/ 121979 w 302107"/>
                  <a:gd name="connsiteY7" fmla="*/ 3021 h 667511"/>
                  <a:gd name="connsiteX8" fmla="*/ 3021 w 302107"/>
                  <a:gd name="connsiteY8" fmla="*/ 182097 h 667511"/>
                  <a:gd name="connsiteX9" fmla="*/ 93839 w 302107"/>
                  <a:gd name="connsiteY9" fmla="*/ 634903 h 667511"/>
                  <a:gd name="connsiteX10" fmla="*/ 141166 w 302107"/>
                  <a:gd name="connsiteY10" fmla="*/ 666881 h 667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107" h="667511">
                    <a:moveTo>
                      <a:pt x="141166" y="666881"/>
                    </a:moveTo>
                    <a:cubicBezTo>
                      <a:pt x="162911" y="663044"/>
                      <a:pt x="176981" y="641299"/>
                      <a:pt x="171864" y="619554"/>
                    </a:cubicBezTo>
                    <a:lnTo>
                      <a:pt x="81047" y="166748"/>
                    </a:lnTo>
                    <a:cubicBezTo>
                      <a:pt x="73373" y="127095"/>
                      <a:pt x="98955" y="88722"/>
                      <a:pt x="137328" y="81047"/>
                    </a:cubicBezTo>
                    <a:cubicBezTo>
                      <a:pt x="176981" y="73373"/>
                      <a:pt x="215354" y="98955"/>
                      <a:pt x="223029" y="137328"/>
                    </a:cubicBezTo>
                    <a:cubicBezTo>
                      <a:pt x="226866" y="159073"/>
                      <a:pt x="248611" y="173143"/>
                      <a:pt x="270356" y="168027"/>
                    </a:cubicBezTo>
                    <a:cubicBezTo>
                      <a:pt x="292101" y="164190"/>
                      <a:pt x="306171" y="142445"/>
                      <a:pt x="301055" y="121979"/>
                    </a:cubicBezTo>
                    <a:cubicBezTo>
                      <a:pt x="284426" y="40116"/>
                      <a:pt x="203842" y="-13607"/>
                      <a:pt x="121979" y="3021"/>
                    </a:cubicBezTo>
                    <a:cubicBezTo>
                      <a:pt x="40116" y="19650"/>
                      <a:pt x="-13607" y="100234"/>
                      <a:pt x="3021" y="182097"/>
                    </a:cubicBezTo>
                    <a:lnTo>
                      <a:pt x="93839" y="634903"/>
                    </a:lnTo>
                    <a:cubicBezTo>
                      <a:pt x="98955" y="656648"/>
                      <a:pt x="120700" y="670719"/>
                      <a:pt x="141166" y="666881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48A17DE3-E805-4FB4-8061-33C1152205C9}"/>
                  </a:ext>
                </a:extLst>
              </p:cNvPr>
              <p:cNvSpPr/>
              <p:nvPr/>
            </p:nvSpPr>
            <p:spPr>
              <a:xfrm>
                <a:off x="2847052" y="2561761"/>
                <a:ext cx="115120" cy="170122"/>
              </a:xfrm>
              <a:custGeom>
                <a:avLst/>
                <a:gdLst>
                  <a:gd name="connsiteX0" fmla="*/ 8954 w 115120"/>
                  <a:gd name="connsiteY0" fmla="*/ 47327 h 170122"/>
                  <a:gd name="connsiteX1" fmla="*/ 0 w 115120"/>
                  <a:gd name="connsiteY1" fmla="*/ 0 h 170122"/>
                  <a:gd name="connsiteX2" fmla="*/ 88259 w 115120"/>
                  <a:gd name="connsiteY2" fmla="*/ 38373 h 170122"/>
                  <a:gd name="connsiteX3" fmla="*/ 115120 w 115120"/>
                  <a:gd name="connsiteY3" fmla="*/ 167564 h 170122"/>
                  <a:gd name="connsiteX4" fmla="*/ 115120 w 115120"/>
                  <a:gd name="connsiteY4" fmla="*/ 170122 h 170122"/>
                  <a:gd name="connsiteX5" fmla="*/ 26861 w 115120"/>
                  <a:gd name="connsiteY5" fmla="*/ 131749 h 170122"/>
                  <a:gd name="connsiteX6" fmla="*/ 16629 w 115120"/>
                  <a:gd name="connsiteY6" fmla="*/ 84422 h 170122"/>
                  <a:gd name="connsiteX7" fmla="*/ 104887 w 115120"/>
                  <a:gd name="connsiteY7" fmla="*/ 122795 h 170122"/>
                  <a:gd name="connsiteX8" fmla="*/ 98492 w 115120"/>
                  <a:gd name="connsiteY8" fmla="*/ 85701 h 170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120" h="170122">
                    <a:moveTo>
                      <a:pt x="8954" y="47327"/>
                    </a:moveTo>
                    <a:lnTo>
                      <a:pt x="0" y="0"/>
                    </a:lnTo>
                    <a:lnTo>
                      <a:pt x="88259" y="38373"/>
                    </a:lnTo>
                    <a:lnTo>
                      <a:pt x="115120" y="167564"/>
                    </a:lnTo>
                    <a:lnTo>
                      <a:pt x="115120" y="170122"/>
                    </a:lnTo>
                    <a:lnTo>
                      <a:pt x="26861" y="131749"/>
                    </a:lnTo>
                    <a:lnTo>
                      <a:pt x="16629" y="84422"/>
                    </a:lnTo>
                    <a:lnTo>
                      <a:pt x="104887" y="122795"/>
                    </a:lnTo>
                    <a:lnTo>
                      <a:pt x="98492" y="8570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06CD42F5-2D81-4BD7-993D-DE6365DD31C5}"/>
                  </a:ext>
                </a:extLst>
              </p:cNvPr>
              <p:cNvSpPr/>
              <p:nvPr/>
            </p:nvSpPr>
            <p:spPr>
              <a:xfrm>
                <a:off x="3008220" y="2176748"/>
                <a:ext cx="76746" cy="95933"/>
              </a:xfrm>
              <a:custGeom>
                <a:avLst/>
                <a:gdLst>
                  <a:gd name="connsiteX0" fmla="*/ 20466 w 76746"/>
                  <a:gd name="connsiteY0" fmla="*/ 95934 h 95933"/>
                  <a:gd name="connsiteX1" fmla="*/ 3837 w 76746"/>
                  <a:gd name="connsiteY1" fmla="*/ 71630 h 95933"/>
                  <a:gd name="connsiteX2" fmla="*/ 0 w 76746"/>
                  <a:gd name="connsiteY2" fmla="*/ 60118 h 95933"/>
                  <a:gd name="connsiteX3" fmla="*/ 57560 w 76746"/>
                  <a:gd name="connsiteY3" fmla="*/ 0 h 95933"/>
                  <a:gd name="connsiteX4" fmla="*/ 76747 w 76746"/>
                  <a:gd name="connsiteY4" fmla="*/ 37094 h 95933"/>
                  <a:gd name="connsiteX5" fmla="*/ 20466 w 76746"/>
                  <a:gd name="connsiteY5" fmla="*/ 95934 h 95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746" h="95933">
                    <a:moveTo>
                      <a:pt x="20466" y="95934"/>
                    </a:moveTo>
                    <a:cubicBezTo>
                      <a:pt x="12791" y="90817"/>
                      <a:pt x="6396" y="81863"/>
                      <a:pt x="3837" y="71630"/>
                    </a:cubicBezTo>
                    <a:cubicBezTo>
                      <a:pt x="2558" y="67793"/>
                      <a:pt x="1279" y="63956"/>
                      <a:pt x="0" y="60118"/>
                    </a:cubicBezTo>
                    <a:lnTo>
                      <a:pt x="57560" y="0"/>
                    </a:lnTo>
                    <a:cubicBezTo>
                      <a:pt x="65235" y="11512"/>
                      <a:pt x="71630" y="24303"/>
                      <a:pt x="76747" y="37094"/>
                    </a:cubicBezTo>
                    <a:lnTo>
                      <a:pt x="20466" y="95934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5F1D5701-0D1C-4828-ADCD-9A01A432F72C}"/>
                  </a:ext>
                </a:extLst>
              </p:cNvPr>
              <p:cNvSpPr/>
              <p:nvPr/>
            </p:nvSpPr>
            <p:spPr>
              <a:xfrm>
                <a:off x="2812516" y="2394197"/>
                <a:ext cx="115120" cy="168842"/>
              </a:xfrm>
              <a:custGeom>
                <a:avLst/>
                <a:gdLst>
                  <a:gd name="connsiteX0" fmla="*/ 10233 w 115120"/>
                  <a:gd name="connsiteY0" fmla="*/ 47327 h 168842"/>
                  <a:gd name="connsiteX1" fmla="*/ 0 w 115120"/>
                  <a:gd name="connsiteY1" fmla="*/ 0 h 168842"/>
                  <a:gd name="connsiteX2" fmla="*/ 89538 w 115120"/>
                  <a:gd name="connsiteY2" fmla="*/ 38373 h 168842"/>
                  <a:gd name="connsiteX3" fmla="*/ 115120 w 115120"/>
                  <a:gd name="connsiteY3" fmla="*/ 168843 h 168842"/>
                  <a:gd name="connsiteX4" fmla="*/ 26861 w 115120"/>
                  <a:gd name="connsiteY4" fmla="*/ 130470 h 168842"/>
                  <a:gd name="connsiteX5" fmla="*/ 17908 w 115120"/>
                  <a:gd name="connsiteY5" fmla="*/ 83142 h 168842"/>
                  <a:gd name="connsiteX6" fmla="*/ 106166 w 115120"/>
                  <a:gd name="connsiteY6" fmla="*/ 121516 h 168842"/>
                  <a:gd name="connsiteX7" fmla="*/ 98492 w 115120"/>
                  <a:gd name="connsiteY7" fmla="*/ 85701 h 168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120" h="168842">
                    <a:moveTo>
                      <a:pt x="10233" y="47327"/>
                    </a:moveTo>
                    <a:lnTo>
                      <a:pt x="0" y="0"/>
                    </a:lnTo>
                    <a:lnTo>
                      <a:pt x="89538" y="38373"/>
                    </a:lnTo>
                    <a:lnTo>
                      <a:pt x="115120" y="168843"/>
                    </a:lnTo>
                    <a:lnTo>
                      <a:pt x="26861" y="130470"/>
                    </a:lnTo>
                    <a:lnTo>
                      <a:pt x="17908" y="83142"/>
                    </a:lnTo>
                    <a:lnTo>
                      <a:pt x="106166" y="121516"/>
                    </a:lnTo>
                    <a:lnTo>
                      <a:pt x="98492" y="8570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7DF3C84E-261E-40FA-A16D-85A285C6F698}"/>
                  </a:ext>
                </a:extLst>
              </p:cNvPr>
              <p:cNvSpPr/>
              <p:nvPr/>
            </p:nvSpPr>
            <p:spPr>
              <a:xfrm>
                <a:off x="2816353" y="2146049"/>
                <a:ext cx="74188" cy="101050"/>
              </a:xfrm>
              <a:custGeom>
                <a:avLst/>
                <a:gdLst>
                  <a:gd name="connsiteX0" fmla="*/ 53723 w 74188"/>
                  <a:gd name="connsiteY0" fmla="*/ 101050 h 101050"/>
                  <a:gd name="connsiteX1" fmla="*/ 0 w 74188"/>
                  <a:gd name="connsiteY1" fmla="*/ 29420 h 101050"/>
                  <a:gd name="connsiteX2" fmla="*/ 26861 w 74188"/>
                  <a:gd name="connsiteY2" fmla="*/ 0 h 101050"/>
                  <a:gd name="connsiteX3" fmla="*/ 74188 w 74188"/>
                  <a:gd name="connsiteY3" fmla="*/ 63956 h 101050"/>
                  <a:gd name="connsiteX4" fmla="*/ 53723 w 74188"/>
                  <a:gd name="connsiteY4" fmla="*/ 101050 h 10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88" h="101050">
                    <a:moveTo>
                      <a:pt x="53723" y="101050"/>
                    </a:moveTo>
                    <a:lnTo>
                      <a:pt x="0" y="29420"/>
                    </a:lnTo>
                    <a:cubicBezTo>
                      <a:pt x="7675" y="17908"/>
                      <a:pt x="16628" y="8954"/>
                      <a:pt x="26861" y="0"/>
                    </a:cubicBezTo>
                    <a:lnTo>
                      <a:pt x="74188" y="63956"/>
                    </a:lnTo>
                    <a:cubicBezTo>
                      <a:pt x="65235" y="74189"/>
                      <a:pt x="57560" y="86980"/>
                      <a:pt x="53723" y="10105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D2D7BE60-FD01-4435-A546-5DB623B25110}"/>
                  </a:ext>
                </a:extLst>
              </p:cNvPr>
              <p:cNvSpPr/>
              <p:nvPr/>
            </p:nvSpPr>
            <p:spPr>
              <a:xfrm>
                <a:off x="2966009" y="2117908"/>
                <a:ext cx="56280" cy="103608"/>
              </a:xfrm>
              <a:custGeom>
                <a:avLst/>
                <a:gdLst>
                  <a:gd name="connsiteX0" fmla="*/ 19187 w 56280"/>
                  <a:gd name="connsiteY0" fmla="*/ 0 h 103608"/>
                  <a:gd name="connsiteX1" fmla="*/ 56281 w 56280"/>
                  <a:gd name="connsiteY1" fmla="*/ 16629 h 103608"/>
                  <a:gd name="connsiteX2" fmla="*/ 34536 w 56280"/>
                  <a:gd name="connsiteY2" fmla="*/ 103608 h 103608"/>
                  <a:gd name="connsiteX3" fmla="*/ 0 w 56280"/>
                  <a:gd name="connsiteY3" fmla="*/ 76747 h 103608"/>
                  <a:gd name="connsiteX4" fmla="*/ 19187 w 56280"/>
                  <a:gd name="connsiteY4" fmla="*/ 0 h 103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80" h="103608">
                    <a:moveTo>
                      <a:pt x="19187" y="0"/>
                    </a:moveTo>
                    <a:cubicBezTo>
                      <a:pt x="31978" y="3837"/>
                      <a:pt x="44769" y="10233"/>
                      <a:pt x="56281" y="16629"/>
                    </a:cubicBezTo>
                    <a:lnTo>
                      <a:pt x="34536" y="103608"/>
                    </a:lnTo>
                    <a:cubicBezTo>
                      <a:pt x="25582" y="92096"/>
                      <a:pt x="14070" y="81863"/>
                      <a:pt x="0" y="76747"/>
                    </a:cubicBezTo>
                    <a:lnTo>
                      <a:pt x="1918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7C57DAA-845E-4432-9B2F-76BFA4400ED5}"/>
                  </a:ext>
                </a:extLst>
              </p:cNvPr>
              <p:cNvSpPr/>
              <p:nvPr/>
            </p:nvSpPr>
            <p:spPr>
              <a:xfrm>
                <a:off x="2788990" y="2231749"/>
                <a:ext cx="105389" cy="163726"/>
              </a:xfrm>
              <a:custGeom>
                <a:avLst/>
                <a:gdLst>
                  <a:gd name="connsiteX0" fmla="*/ 502 w 105389"/>
                  <a:gd name="connsiteY0" fmla="*/ 42211 h 163726"/>
                  <a:gd name="connsiteX1" fmla="*/ 3060 w 105389"/>
                  <a:gd name="connsiteY1" fmla="*/ 0 h 163726"/>
                  <a:gd name="connsiteX2" fmla="*/ 79807 w 105389"/>
                  <a:gd name="connsiteY2" fmla="*/ 33257 h 163726"/>
                  <a:gd name="connsiteX3" fmla="*/ 81086 w 105389"/>
                  <a:gd name="connsiteY3" fmla="*/ 46048 h 163726"/>
                  <a:gd name="connsiteX4" fmla="*/ 105389 w 105389"/>
                  <a:gd name="connsiteY4" fmla="*/ 163727 h 163726"/>
                  <a:gd name="connsiteX5" fmla="*/ 17130 w 105389"/>
                  <a:gd name="connsiteY5" fmla="*/ 125353 h 163726"/>
                  <a:gd name="connsiteX6" fmla="*/ 8177 w 105389"/>
                  <a:gd name="connsiteY6" fmla="*/ 78026 h 163726"/>
                  <a:gd name="connsiteX7" fmla="*/ 96435 w 105389"/>
                  <a:gd name="connsiteY7" fmla="*/ 116399 h 163726"/>
                  <a:gd name="connsiteX8" fmla="*/ 88761 w 105389"/>
                  <a:gd name="connsiteY8" fmla="*/ 79305 h 163726"/>
                  <a:gd name="connsiteX9" fmla="*/ 502 w 105389"/>
                  <a:gd name="connsiteY9" fmla="*/ 42211 h 163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389" h="163726">
                    <a:moveTo>
                      <a:pt x="502" y="42211"/>
                    </a:moveTo>
                    <a:cubicBezTo>
                      <a:pt x="-777" y="28141"/>
                      <a:pt x="502" y="14070"/>
                      <a:pt x="3060" y="0"/>
                    </a:cubicBezTo>
                    <a:lnTo>
                      <a:pt x="79807" y="33257"/>
                    </a:lnTo>
                    <a:cubicBezTo>
                      <a:pt x="79807" y="37094"/>
                      <a:pt x="79807" y="42211"/>
                      <a:pt x="81086" y="46048"/>
                    </a:cubicBezTo>
                    <a:lnTo>
                      <a:pt x="105389" y="163727"/>
                    </a:lnTo>
                    <a:lnTo>
                      <a:pt x="17130" y="125353"/>
                    </a:lnTo>
                    <a:lnTo>
                      <a:pt x="8177" y="78026"/>
                    </a:lnTo>
                    <a:lnTo>
                      <a:pt x="96435" y="116399"/>
                    </a:lnTo>
                    <a:lnTo>
                      <a:pt x="88761" y="79305"/>
                    </a:lnTo>
                    <a:lnTo>
                      <a:pt x="502" y="4221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37A16CB-F87F-4C06-A884-974E7DF29BDC}"/>
                  </a:ext>
                </a:extLst>
              </p:cNvPr>
              <p:cNvSpPr/>
              <p:nvPr/>
            </p:nvSpPr>
            <p:spPr>
              <a:xfrm>
                <a:off x="2891821" y="2111513"/>
                <a:ext cx="55001" cy="86979"/>
              </a:xfrm>
              <a:custGeom>
                <a:avLst/>
                <a:gdLst>
                  <a:gd name="connsiteX0" fmla="*/ 16629 w 55001"/>
                  <a:gd name="connsiteY0" fmla="*/ 86980 h 86979"/>
                  <a:gd name="connsiteX1" fmla="*/ 0 w 55001"/>
                  <a:gd name="connsiteY1" fmla="*/ 7675 h 86979"/>
                  <a:gd name="connsiteX2" fmla="*/ 19187 w 55001"/>
                  <a:gd name="connsiteY2" fmla="*/ 2558 h 86979"/>
                  <a:gd name="connsiteX3" fmla="*/ 38373 w 55001"/>
                  <a:gd name="connsiteY3" fmla="*/ 0 h 86979"/>
                  <a:gd name="connsiteX4" fmla="*/ 55002 w 55001"/>
                  <a:gd name="connsiteY4" fmla="*/ 79305 h 86979"/>
                  <a:gd name="connsiteX5" fmla="*/ 34536 w 55001"/>
                  <a:gd name="connsiteY5" fmla="*/ 80584 h 86979"/>
                  <a:gd name="connsiteX6" fmla="*/ 16629 w 55001"/>
                  <a:gd name="connsiteY6" fmla="*/ 86980 h 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001" h="86979">
                    <a:moveTo>
                      <a:pt x="16629" y="86980"/>
                    </a:moveTo>
                    <a:lnTo>
                      <a:pt x="0" y="7675"/>
                    </a:lnTo>
                    <a:cubicBezTo>
                      <a:pt x="6396" y="5116"/>
                      <a:pt x="12791" y="3837"/>
                      <a:pt x="19187" y="2558"/>
                    </a:cubicBezTo>
                    <a:cubicBezTo>
                      <a:pt x="25582" y="1279"/>
                      <a:pt x="31978" y="0"/>
                      <a:pt x="38373" y="0"/>
                    </a:cubicBezTo>
                    <a:lnTo>
                      <a:pt x="55002" y="79305"/>
                    </a:lnTo>
                    <a:cubicBezTo>
                      <a:pt x="48606" y="79305"/>
                      <a:pt x="42211" y="79305"/>
                      <a:pt x="34536" y="80584"/>
                    </a:cubicBezTo>
                    <a:cubicBezTo>
                      <a:pt x="28140" y="81863"/>
                      <a:pt x="21745" y="84422"/>
                      <a:pt x="16629" y="8698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1B1FB09D-4676-4EC8-AEFF-D43F3C9FB15D}"/>
                  </a:ext>
                </a:extLst>
              </p:cNvPr>
              <p:cNvSpPr/>
              <p:nvPr/>
            </p:nvSpPr>
            <p:spPr>
              <a:xfrm>
                <a:off x="2609416" y="2580418"/>
                <a:ext cx="1523950" cy="1532394"/>
              </a:xfrm>
              <a:custGeom>
                <a:avLst/>
                <a:gdLst>
                  <a:gd name="connsiteX0" fmla="*/ 1480934 w 1523950"/>
                  <a:gd name="connsiteY0" fmla="*/ 1082659 h 1532394"/>
                  <a:gd name="connsiteX1" fmla="*/ 522878 w 1523950"/>
                  <a:gd name="connsiteY1" fmla="*/ 1483022 h 1532394"/>
                  <a:gd name="connsiteX2" fmla="*/ 375780 w 1523950"/>
                  <a:gd name="connsiteY2" fmla="*/ 1412670 h 1532394"/>
                  <a:gd name="connsiteX3" fmla="*/ 38094 w 1523950"/>
                  <a:gd name="connsiteY3" fmla="*/ 564618 h 1532394"/>
                  <a:gd name="connsiteX4" fmla="*/ 858006 w 1523950"/>
                  <a:gd name="connsiteY4" fmla="*/ 529 h 1532394"/>
                  <a:gd name="connsiteX5" fmla="*/ 878472 w 1523950"/>
                  <a:gd name="connsiteY5" fmla="*/ 13320 h 1532394"/>
                  <a:gd name="connsiteX6" fmla="*/ 1086967 w 1523950"/>
                  <a:gd name="connsiteY6" fmla="*/ 88788 h 1532394"/>
                  <a:gd name="connsiteX7" fmla="*/ 1086967 w 1523950"/>
                  <a:gd name="connsiteY7" fmla="*/ 88788 h 1532394"/>
                  <a:gd name="connsiteX8" fmla="*/ 1193134 w 1523950"/>
                  <a:gd name="connsiteY8" fmla="*/ 127161 h 1532394"/>
                  <a:gd name="connsiteX9" fmla="*/ 1211041 w 1523950"/>
                  <a:gd name="connsiteY9" fmla="*/ 129720 h 1532394"/>
                  <a:gd name="connsiteX10" fmla="*/ 1211041 w 1523950"/>
                  <a:gd name="connsiteY10" fmla="*/ 129720 h 1532394"/>
                  <a:gd name="connsiteX11" fmla="*/ 1480934 w 1523950"/>
                  <a:gd name="connsiteY11" fmla="*/ 1082659 h 153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23950" h="1532394">
                    <a:moveTo>
                      <a:pt x="1480934" y="1082659"/>
                    </a:moveTo>
                    <a:cubicBezTo>
                      <a:pt x="1350465" y="1447206"/>
                      <a:pt x="920682" y="1626282"/>
                      <a:pt x="522878" y="1483022"/>
                    </a:cubicBezTo>
                    <a:cubicBezTo>
                      <a:pt x="470435" y="1463835"/>
                      <a:pt x="421828" y="1440811"/>
                      <a:pt x="375780" y="1412670"/>
                    </a:cubicBezTo>
                    <a:cubicBezTo>
                      <a:pt x="73909" y="1232315"/>
                      <a:pt x="-75747" y="880559"/>
                      <a:pt x="38094" y="564618"/>
                    </a:cubicBezTo>
                    <a:cubicBezTo>
                      <a:pt x="148098" y="255073"/>
                      <a:pt x="507529" y="-13541"/>
                      <a:pt x="858006" y="529"/>
                    </a:cubicBezTo>
                    <a:cubicBezTo>
                      <a:pt x="863122" y="6925"/>
                      <a:pt x="870797" y="10762"/>
                      <a:pt x="878472" y="13320"/>
                    </a:cubicBezTo>
                    <a:lnTo>
                      <a:pt x="1086967" y="88788"/>
                    </a:lnTo>
                    <a:lnTo>
                      <a:pt x="1086967" y="88788"/>
                    </a:lnTo>
                    <a:lnTo>
                      <a:pt x="1193134" y="127161"/>
                    </a:lnTo>
                    <a:cubicBezTo>
                      <a:pt x="1199529" y="129720"/>
                      <a:pt x="1205925" y="129720"/>
                      <a:pt x="1211041" y="129720"/>
                    </a:cubicBezTo>
                    <a:lnTo>
                      <a:pt x="1211041" y="129720"/>
                    </a:lnTo>
                    <a:cubicBezTo>
                      <a:pt x="1486051" y="343331"/>
                      <a:pt x="1590938" y="776951"/>
                      <a:pt x="1480934" y="1082659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990C03F-6308-4954-876B-AE672A180781}"/>
                  </a:ext>
                </a:extLst>
              </p:cNvPr>
              <p:cNvSpPr/>
              <p:nvPr/>
            </p:nvSpPr>
            <p:spPr>
              <a:xfrm>
                <a:off x="3467422" y="2580947"/>
                <a:ext cx="354314" cy="129190"/>
              </a:xfrm>
              <a:custGeom>
                <a:avLst/>
                <a:gdLst>
                  <a:gd name="connsiteX0" fmla="*/ 354315 w 354314"/>
                  <a:gd name="connsiteY0" fmla="*/ 129191 h 129190"/>
                  <a:gd name="connsiteX1" fmla="*/ 354315 w 354314"/>
                  <a:gd name="connsiteY1" fmla="*/ 129191 h 129190"/>
                  <a:gd name="connsiteX2" fmla="*/ 335128 w 354314"/>
                  <a:gd name="connsiteY2" fmla="*/ 126632 h 129190"/>
                  <a:gd name="connsiteX3" fmla="*/ 228961 w 354314"/>
                  <a:gd name="connsiteY3" fmla="*/ 88259 h 129190"/>
                  <a:gd name="connsiteX4" fmla="*/ 228961 w 354314"/>
                  <a:gd name="connsiteY4" fmla="*/ 88259 h 129190"/>
                  <a:gd name="connsiteX5" fmla="*/ 20466 w 354314"/>
                  <a:gd name="connsiteY5" fmla="*/ 12791 h 129190"/>
                  <a:gd name="connsiteX6" fmla="*/ 0 w 354314"/>
                  <a:gd name="connsiteY6" fmla="*/ 0 h 129190"/>
                  <a:gd name="connsiteX7" fmla="*/ 144540 w 354314"/>
                  <a:gd name="connsiteY7" fmla="*/ 21745 h 129190"/>
                  <a:gd name="connsiteX8" fmla="*/ 184192 w 354314"/>
                  <a:gd name="connsiteY8" fmla="*/ 34536 h 129190"/>
                  <a:gd name="connsiteX9" fmla="*/ 354315 w 354314"/>
                  <a:gd name="connsiteY9" fmla="*/ 129191 h 129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4314" h="129190">
                    <a:moveTo>
                      <a:pt x="354315" y="129191"/>
                    </a:moveTo>
                    <a:lnTo>
                      <a:pt x="354315" y="129191"/>
                    </a:lnTo>
                    <a:cubicBezTo>
                      <a:pt x="347919" y="129191"/>
                      <a:pt x="341523" y="127911"/>
                      <a:pt x="335128" y="126632"/>
                    </a:cubicBezTo>
                    <a:lnTo>
                      <a:pt x="228961" y="88259"/>
                    </a:lnTo>
                    <a:lnTo>
                      <a:pt x="228961" y="88259"/>
                    </a:lnTo>
                    <a:lnTo>
                      <a:pt x="20466" y="12791"/>
                    </a:lnTo>
                    <a:cubicBezTo>
                      <a:pt x="12791" y="10233"/>
                      <a:pt x="5116" y="5117"/>
                      <a:pt x="0" y="0"/>
                    </a:cubicBezTo>
                    <a:cubicBezTo>
                      <a:pt x="48606" y="1279"/>
                      <a:pt x="97213" y="8954"/>
                      <a:pt x="144540" y="21745"/>
                    </a:cubicBezTo>
                    <a:cubicBezTo>
                      <a:pt x="157331" y="25582"/>
                      <a:pt x="171401" y="29420"/>
                      <a:pt x="184192" y="34536"/>
                    </a:cubicBezTo>
                    <a:cubicBezTo>
                      <a:pt x="246869" y="57560"/>
                      <a:pt x="303150" y="89538"/>
                      <a:pt x="354315" y="129191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C6F0AC34-FB67-4B94-9057-664D77236AFD}"/>
                  </a:ext>
                </a:extLst>
              </p:cNvPr>
              <p:cNvSpPr/>
              <p:nvPr/>
            </p:nvSpPr>
            <p:spPr>
              <a:xfrm>
                <a:off x="3536494" y="2493968"/>
                <a:ext cx="301870" cy="141981"/>
              </a:xfrm>
              <a:custGeom>
                <a:avLst/>
                <a:gdLst>
                  <a:gd name="connsiteX0" fmla="*/ 301871 w 301870"/>
                  <a:gd name="connsiteY0" fmla="*/ 108725 h 141981"/>
                  <a:gd name="connsiteX1" fmla="*/ 269893 w 301870"/>
                  <a:gd name="connsiteY1" fmla="*/ 141982 h 141981"/>
                  <a:gd name="connsiteX2" fmla="*/ 3838 w 301870"/>
                  <a:gd name="connsiteY2" fmla="*/ 46048 h 141981"/>
                  <a:gd name="connsiteX3" fmla="*/ 2558 w 301870"/>
                  <a:gd name="connsiteY3" fmla="*/ 29420 h 141981"/>
                  <a:gd name="connsiteX4" fmla="*/ 0 w 301870"/>
                  <a:gd name="connsiteY4" fmla="*/ 0 h 141981"/>
                  <a:gd name="connsiteX5" fmla="*/ 122795 w 301870"/>
                  <a:gd name="connsiteY5" fmla="*/ 44769 h 141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870" h="141981">
                    <a:moveTo>
                      <a:pt x="301871" y="108725"/>
                    </a:moveTo>
                    <a:lnTo>
                      <a:pt x="269893" y="141982"/>
                    </a:lnTo>
                    <a:lnTo>
                      <a:pt x="3838" y="46048"/>
                    </a:lnTo>
                    <a:lnTo>
                      <a:pt x="2558" y="29420"/>
                    </a:lnTo>
                    <a:lnTo>
                      <a:pt x="0" y="0"/>
                    </a:lnTo>
                    <a:lnTo>
                      <a:pt x="122795" y="44769"/>
                    </a:lnTo>
                    <a:close/>
                  </a:path>
                </a:pathLst>
              </a:custGeom>
              <a:solidFill>
                <a:srgbClr val="B0152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69D6A2F-690E-402E-A175-B61EE16305CE}"/>
                  </a:ext>
                </a:extLst>
              </p:cNvPr>
              <p:cNvSpPr/>
              <p:nvPr/>
            </p:nvSpPr>
            <p:spPr>
              <a:xfrm>
                <a:off x="3467422" y="2580947"/>
                <a:ext cx="228961" cy="88258"/>
              </a:xfrm>
              <a:custGeom>
                <a:avLst/>
                <a:gdLst>
                  <a:gd name="connsiteX0" fmla="*/ 228961 w 228961"/>
                  <a:gd name="connsiteY0" fmla="*/ 88259 h 88258"/>
                  <a:gd name="connsiteX1" fmla="*/ 20466 w 228961"/>
                  <a:gd name="connsiteY1" fmla="*/ 12791 h 88258"/>
                  <a:gd name="connsiteX2" fmla="*/ 0 w 228961"/>
                  <a:gd name="connsiteY2" fmla="*/ 0 h 88258"/>
                  <a:gd name="connsiteX3" fmla="*/ 144540 w 228961"/>
                  <a:gd name="connsiteY3" fmla="*/ 21745 h 88258"/>
                  <a:gd name="connsiteX4" fmla="*/ 228961 w 228961"/>
                  <a:gd name="connsiteY4" fmla="*/ 88259 h 8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961" h="88258">
                    <a:moveTo>
                      <a:pt x="228961" y="88259"/>
                    </a:moveTo>
                    <a:lnTo>
                      <a:pt x="20466" y="12791"/>
                    </a:lnTo>
                    <a:cubicBezTo>
                      <a:pt x="12791" y="10233"/>
                      <a:pt x="5116" y="5117"/>
                      <a:pt x="0" y="0"/>
                    </a:cubicBezTo>
                    <a:cubicBezTo>
                      <a:pt x="48606" y="1279"/>
                      <a:pt x="97213" y="8954"/>
                      <a:pt x="144540" y="21745"/>
                    </a:cubicBezTo>
                    <a:cubicBezTo>
                      <a:pt x="173959" y="42211"/>
                      <a:pt x="202100" y="63956"/>
                      <a:pt x="228961" y="88259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7F8C8FD7-B64A-4F61-B37B-E556907A5610}"/>
                  </a:ext>
                </a:extLst>
              </p:cNvPr>
              <p:cNvSpPr/>
              <p:nvPr/>
            </p:nvSpPr>
            <p:spPr>
              <a:xfrm>
                <a:off x="3521929" y="2153018"/>
                <a:ext cx="498394" cy="449674"/>
              </a:xfrm>
              <a:custGeom>
                <a:avLst/>
                <a:gdLst>
                  <a:gd name="connsiteX0" fmla="*/ 448185 w 498394"/>
                  <a:gd name="connsiteY0" fmla="*/ 311531 h 449674"/>
                  <a:gd name="connsiteX1" fmla="*/ 316436 w 498394"/>
                  <a:gd name="connsiteY1" fmla="*/ 449675 h 449674"/>
                  <a:gd name="connsiteX2" fmla="*/ 137360 w 498394"/>
                  <a:gd name="connsiteY2" fmla="*/ 385719 h 449674"/>
                  <a:gd name="connsiteX3" fmla="*/ 14565 w 498394"/>
                  <a:gd name="connsiteY3" fmla="*/ 340950 h 449674"/>
                  <a:gd name="connsiteX4" fmla="*/ 495 w 498394"/>
                  <a:gd name="connsiteY4" fmla="*/ 150362 h 449674"/>
                  <a:gd name="connsiteX5" fmla="*/ 129685 w 498394"/>
                  <a:gd name="connsiteY5" fmla="*/ 5822 h 449674"/>
                  <a:gd name="connsiteX6" fmla="*/ 315157 w 498394"/>
                  <a:gd name="connsiteY6" fmla="*/ 72336 h 449674"/>
                  <a:gd name="connsiteX7" fmla="*/ 439231 w 498394"/>
                  <a:gd name="connsiteY7" fmla="*/ 117105 h 449674"/>
                  <a:gd name="connsiteX8" fmla="*/ 448185 w 498394"/>
                  <a:gd name="connsiteY8" fmla="*/ 311531 h 449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394" h="449674">
                    <a:moveTo>
                      <a:pt x="448185" y="311531"/>
                    </a:moveTo>
                    <a:lnTo>
                      <a:pt x="316436" y="449675"/>
                    </a:lnTo>
                    <a:lnTo>
                      <a:pt x="137360" y="385719"/>
                    </a:lnTo>
                    <a:lnTo>
                      <a:pt x="14565" y="340950"/>
                    </a:lnTo>
                    <a:lnTo>
                      <a:pt x="495" y="150362"/>
                    </a:lnTo>
                    <a:cubicBezTo>
                      <a:pt x="-5901" y="55708"/>
                      <a:pt x="50381" y="-22318"/>
                      <a:pt x="129685" y="5822"/>
                    </a:cubicBezTo>
                    <a:lnTo>
                      <a:pt x="315157" y="72336"/>
                    </a:lnTo>
                    <a:lnTo>
                      <a:pt x="439231" y="117105"/>
                    </a:lnTo>
                    <a:cubicBezTo>
                      <a:pt x="519815" y="145246"/>
                      <a:pt x="513419" y="242458"/>
                      <a:pt x="448185" y="311531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1C53A94-2181-4627-A893-53E84B840B32}"/>
                  </a:ext>
                </a:extLst>
              </p:cNvPr>
              <p:cNvSpPr/>
              <p:nvPr/>
            </p:nvSpPr>
            <p:spPr>
              <a:xfrm>
                <a:off x="3536494" y="2493968"/>
                <a:ext cx="122794" cy="66514"/>
              </a:xfrm>
              <a:custGeom>
                <a:avLst/>
                <a:gdLst>
                  <a:gd name="connsiteX0" fmla="*/ 122795 w 122794"/>
                  <a:gd name="connsiteY0" fmla="*/ 44769 h 66514"/>
                  <a:gd name="connsiteX1" fmla="*/ 102329 w 122794"/>
                  <a:gd name="connsiteY1" fmla="*/ 66514 h 66514"/>
                  <a:gd name="connsiteX2" fmla="*/ 2558 w 122794"/>
                  <a:gd name="connsiteY2" fmla="*/ 29420 h 66514"/>
                  <a:gd name="connsiteX3" fmla="*/ 0 w 122794"/>
                  <a:gd name="connsiteY3" fmla="*/ 0 h 66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94" h="66514">
                    <a:moveTo>
                      <a:pt x="122795" y="44769"/>
                    </a:moveTo>
                    <a:lnTo>
                      <a:pt x="102329" y="66514"/>
                    </a:lnTo>
                    <a:lnTo>
                      <a:pt x="2558" y="294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0FE06F30-1B63-49B1-B671-077D27C9B91F}"/>
                  </a:ext>
                </a:extLst>
              </p:cNvPr>
              <p:cNvSpPr/>
              <p:nvPr/>
            </p:nvSpPr>
            <p:spPr>
              <a:xfrm>
                <a:off x="3451347" y="2487572"/>
                <a:ext cx="424887" cy="223844"/>
              </a:xfrm>
              <a:custGeom>
                <a:avLst/>
                <a:gdLst>
                  <a:gd name="connsiteX0" fmla="*/ 421553 w 424887"/>
                  <a:gd name="connsiteY0" fmla="*/ 186751 h 223844"/>
                  <a:gd name="connsiteX1" fmla="*/ 369110 w 424887"/>
                  <a:gd name="connsiteY1" fmla="*/ 223845 h 223844"/>
                  <a:gd name="connsiteX2" fmla="*/ 369110 w 424887"/>
                  <a:gd name="connsiteY2" fmla="*/ 223845 h 223844"/>
                  <a:gd name="connsiteX3" fmla="*/ 351202 w 424887"/>
                  <a:gd name="connsiteY3" fmla="*/ 221287 h 223844"/>
                  <a:gd name="connsiteX4" fmla="*/ 245036 w 424887"/>
                  <a:gd name="connsiteY4" fmla="*/ 182913 h 223844"/>
                  <a:gd name="connsiteX5" fmla="*/ 245036 w 424887"/>
                  <a:gd name="connsiteY5" fmla="*/ 182913 h 223844"/>
                  <a:gd name="connsiteX6" fmla="*/ 36540 w 424887"/>
                  <a:gd name="connsiteY6" fmla="*/ 107446 h 223844"/>
                  <a:gd name="connsiteX7" fmla="*/ 16074 w 424887"/>
                  <a:gd name="connsiteY7" fmla="*/ 94655 h 223844"/>
                  <a:gd name="connsiteX8" fmla="*/ 3283 w 424887"/>
                  <a:gd name="connsiteY8" fmla="*/ 37094 h 223844"/>
                  <a:gd name="connsiteX9" fmla="*/ 55727 w 424887"/>
                  <a:gd name="connsiteY9" fmla="*/ 0 h 223844"/>
                  <a:gd name="connsiteX10" fmla="*/ 74914 w 424887"/>
                  <a:gd name="connsiteY10" fmla="*/ 2558 h 223844"/>
                  <a:gd name="connsiteX11" fmla="*/ 86426 w 424887"/>
                  <a:gd name="connsiteY11" fmla="*/ 6396 h 223844"/>
                  <a:gd name="connsiteX12" fmla="*/ 209221 w 424887"/>
                  <a:gd name="connsiteY12" fmla="*/ 51165 h 223844"/>
                  <a:gd name="connsiteX13" fmla="*/ 388296 w 424887"/>
                  <a:gd name="connsiteY13" fmla="*/ 115120 h 223844"/>
                  <a:gd name="connsiteX14" fmla="*/ 389576 w 424887"/>
                  <a:gd name="connsiteY14" fmla="*/ 115120 h 223844"/>
                  <a:gd name="connsiteX15" fmla="*/ 421553 w 424887"/>
                  <a:gd name="connsiteY15" fmla="*/ 186751 h 22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24887" h="223844">
                    <a:moveTo>
                      <a:pt x="421553" y="186751"/>
                    </a:moveTo>
                    <a:cubicBezTo>
                      <a:pt x="413879" y="208496"/>
                      <a:pt x="392134" y="222566"/>
                      <a:pt x="369110" y="223845"/>
                    </a:cubicBezTo>
                    <a:lnTo>
                      <a:pt x="369110" y="223845"/>
                    </a:lnTo>
                    <a:cubicBezTo>
                      <a:pt x="362714" y="223845"/>
                      <a:pt x="356319" y="222566"/>
                      <a:pt x="351202" y="221287"/>
                    </a:cubicBezTo>
                    <a:lnTo>
                      <a:pt x="245036" y="182913"/>
                    </a:lnTo>
                    <a:lnTo>
                      <a:pt x="245036" y="182913"/>
                    </a:lnTo>
                    <a:lnTo>
                      <a:pt x="36540" y="107446"/>
                    </a:lnTo>
                    <a:cubicBezTo>
                      <a:pt x="28866" y="104887"/>
                      <a:pt x="21191" y="99771"/>
                      <a:pt x="16074" y="94655"/>
                    </a:cubicBezTo>
                    <a:cubicBezTo>
                      <a:pt x="2004" y="80584"/>
                      <a:pt x="-4392" y="57560"/>
                      <a:pt x="3283" y="37094"/>
                    </a:cubicBezTo>
                    <a:cubicBezTo>
                      <a:pt x="10958" y="14070"/>
                      <a:pt x="32703" y="0"/>
                      <a:pt x="55727" y="0"/>
                    </a:cubicBezTo>
                    <a:cubicBezTo>
                      <a:pt x="62123" y="0"/>
                      <a:pt x="68518" y="1279"/>
                      <a:pt x="74914" y="2558"/>
                    </a:cubicBezTo>
                    <a:lnTo>
                      <a:pt x="86426" y="6396"/>
                    </a:lnTo>
                    <a:lnTo>
                      <a:pt x="209221" y="51165"/>
                    </a:lnTo>
                    <a:lnTo>
                      <a:pt x="388296" y="115120"/>
                    </a:lnTo>
                    <a:lnTo>
                      <a:pt x="389576" y="115120"/>
                    </a:lnTo>
                    <a:cubicBezTo>
                      <a:pt x="417716" y="125353"/>
                      <a:pt x="431786" y="157331"/>
                      <a:pt x="421553" y="186751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A964187-8178-4CCE-A49A-8AA44E83CBBA}"/>
                  </a:ext>
                </a:extLst>
              </p:cNvPr>
              <p:cNvSpPr/>
              <p:nvPr/>
            </p:nvSpPr>
            <p:spPr>
              <a:xfrm>
                <a:off x="3272150" y="2782380"/>
                <a:ext cx="172247" cy="125765"/>
              </a:xfrm>
              <a:custGeom>
                <a:avLst/>
                <a:gdLst>
                  <a:gd name="connsiteX0" fmla="*/ 172248 w 172247"/>
                  <a:gd name="connsiteY0" fmla="*/ 82531 h 125765"/>
                  <a:gd name="connsiteX1" fmla="*/ 48174 w 172247"/>
                  <a:gd name="connsiteY1" fmla="*/ 123463 h 125765"/>
                  <a:gd name="connsiteX2" fmla="*/ 18754 w 172247"/>
                  <a:gd name="connsiteY2" fmla="*/ 56949 h 125765"/>
                  <a:gd name="connsiteX3" fmla="*/ 68639 w 172247"/>
                  <a:gd name="connsiteY3" fmla="*/ 3226 h 125765"/>
                  <a:gd name="connsiteX4" fmla="*/ 172248 w 172247"/>
                  <a:gd name="connsiteY4" fmla="*/ 82531 h 12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247" h="125765">
                    <a:moveTo>
                      <a:pt x="172248" y="82531"/>
                    </a:moveTo>
                    <a:cubicBezTo>
                      <a:pt x="172248" y="82531"/>
                      <a:pt x="131316" y="137533"/>
                      <a:pt x="48174" y="123463"/>
                    </a:cubicBezTo>
                    <a:cubicBezTo>
                      <a:pt x="-34969" y="109392"/>
                      <a:pt x="13637" y="90206"/>
                      <a:pt x="18754" y="56949"/>
                    </a:cubicBezTo>
                    <a:cubicBezTo>
                      <a:pt x="23870" y="23692"/>
                      <a:pt x="-14503" y="-10844"/>
                      <a:pt x="68639" y="3226"/>
                    </a:cubicBezTo>
                    <a:cubicBezTo>
                      <a:pt x="151782" y="17296"/>
                      <a:pt x="172248" y="82531"/>
                      <a:pt x="172248" y="825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6BD0614A-4998-45DE-BC94-8A16FE598591}"/>
                  </a:ext>
                </a:extLst>
              </p:cNvPr>
              <p:cNvSpPr/>
              <p:nvPr/>
            </p:nvSpPr>
            <p:spPr>
              <a:xfrm>
                <a:off x="3498120" y="2738868"/>
                <a:ext cx="171279" cy="140019"/>
              </a:xfrm>
              <a:custGeom>
                <a:avLst/>
                <a:gdLst>
                  <a:gd name="connsiteX0" fmla="*/ 0 w 171279"/>
                  <a:gd name="connsiteY0" fmla="*/ 119647 h 140019"/>
                  <a:gd name="connsiteX1" fmla="*/ 130470 w 171279"/>
                  <a:gd name="connsiteY1" fmla="*/ 124763 h 140019"/>
                  <a:gd name="connsiteX2" fmla="*/ 140702 w 171279"/>
                  <a:gd name="connsiteY2" fmla="*/ 51854 h 140019"/>
                  <a:gd name="connsiteX3" fmla="*/ 78026 w 171279"/>
                  <a:gd name="connsiteY3" fmla="*/ 13480 h 140019"/>
                  <a:gd name="connsiteX4" fmla="*/ 0 w 171279"/>
                  <a:gd name="connsiteY4" fmla="*/ 119647 h 14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279" h="140019">
                    <a:moveTo>
                      <a:pt x="0" y="119647"/>
                    </a:moveTo>
                    <a:cubicBezTo>
                      <a:pt x="0" y="119647"/>
                      <a:pt x="53723" y="161857"/>
                      <a:pt x="130470" y="124763"/>
                    </a:cubicBezTo>
                    <a:cubicBezTo>
                      <a:pt x="207217" y="88948"/>
                      <a:pt x="154773" y="82552"/>
                      <a:pt x="140702" y="51854"/>
                    </a:cubicBezTo>
                    <a:cubicBezTo>
                      <a:pt x="126632" y="21155"/>
                      <a:pt x="154773" y="-22335"/>
                      <a:pt x="78026" y="13480"/>
                    </a:cubicBezTo>
                    <a:cubicBezTo>
                      <a:pt x="2558" y="51854"/>
                      <a:pt x="0" y="119647"/>
                      <a:pt x="0" y="1196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716B5C04-C7D4-452B-9361-FD784AA9DC13}"/>
                  </a:ext>
                </a:extLst>
              </p:cNvPr>
              <p:cNvSpPr/>
              <p:nvPr/>
            </p:nvSpPr>
            <p:spPr>
              <a:xfrm>
                <a:off x="3403023" y="2836439"/>
                <a:ext cx="40222" cy="48133"/>
              </a:xfrm>
              <a:custGeom>
                <a:avLst/>
                <a:gdLst>
                  <a:gd name="connsiteX0" fmla="*/ 443 w 40222"/>
                  <a:gd name="connsiteY0" fmla="*/ 2889 h 48133"/>
                  <a:gd name="connsiteX1" fmla="*/ 32421 w 40222"/>
                  <a:gd name="connsiteY1" fmla="*/ 28472 h 48133"/>
                  <a:gd name="connsiteX2" fmla="*/ 5560 w 40222"/>
                  <a:gd name="connsiteY2" fmla="*/ 42542 h 48133"/>
                  <a:gd name="connsiteX3" fmla="*/ 40096 w 40222"/>
                  <a:gd name="connsiteY3" fmla="*/ 32309 h 48133"/>
                  <a:gd name="connsiteX4" fmla="*/ 443 w 40222"/>
                  <a:gd name="connsiteY4" fmla="*/ 2889 h 48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22" h="48133">
                    <a:moveTo>
                      <a:pt x="443" y="2889"/>
                    </a:moveTo>
                    <a:cubicBezTo>
                      <a:pt x="-4673" y="14402"/>
                      <a:pt x="36258" y="16960"/>
                      <a:pt x="32421" y="28472"/>
                    </a:cubicBezTo>
                    <a:cubicBezTo>
                      <a:pt x="28584" y="39984"/>
                      <a:pt x="4281" y="29751"/>
                      <a:pt x="5560" y="42542"/>
                    </a:cubicBezTo>
                    <a:cubicBezTo>
                      <a:pt x="6839" y="54054"/>
                      <a:pt x="37538" y="46379"/>
                      <a:pt x="40096" y="32309"/>
                    </a:cubicBezTo>
                    <a:cubicBezTo>
                      <a:pt x="42654" y="16960"/>
                      <a:pt x="5560" y="-8623"/>
                      <a:pt x="443" y="2889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ABE857C9-42D1-444F-B3D5-C43ABC153408}"/>
                  </a:ext>
                </a:extLst>
              </p:cNvPr>
              <p:cNvSpPr/>
              <p:nvPr/>
            </p:nvSpPr>
            <p:spPr>
              <a:xfrm>
                <a:off x="3499742" y="2819552"/>
                <a:ext cx="36896" cy="49859"/>
              </a:xfrm>
              <a:custGeom>
                <a:avLst/>
                <a:gdLst>
                  <a:gd name="connsiteX0" fmla="*/ 7332 w 36896"/>
                  <a:gd name="connsiteY0" fmla="*/ 35126 h 49859"/>
                  <a:gd name="connsiteX1" fmla="*/ 31635 w 36896"/>
                  <a:gd name="connsiteY1" fmla="*/ 1869 h 49859"/>
                  <a:gd name="connsiteX2" fmla="*/ 936 w 36896"/>
                  <a:gd name="connsiteY2" fmla="*/ 38963 h 49859"/>
                  <a:gd name="connsiteX3" fmla="*/ 36751 w 36896"/>
                  <a:gd name="connsiteY3" fmla="*/ 41521 h 49859"/>
                  <a:gd name="connsiteX4" fmla="*/ 7332 w 36896"/>
                  <a:gd name="connsiteY4" fmla="*/ 35126 h 49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6" h="49859">
                    <a:moveTo>
                      <a:pt x="7332" y="35126"/>
                    </a:moveTo>
                    <a:cubicBezTo>
                      <a:pt x="936" y="24893"/>
                      <a:pt x="40589" y="12102"/>
                      <a:pt x="31635" y="1869"/>
                    </a:cubicBezTo>
                    <a:cubicBezTo>
                      <a:pt x="22681" y="-8364"/>
                      <a:pt x="-5459" y="26172"/>
                      <a:pt x="936" y="38963"/>
                    </a:cubicBezTo>
                    <a:cubicBezTo>
                      <a:pt x="7332" y="53033"/>
                      <a:pt x="39310" y="53033"/>
                      <a:pt x="36751" y="41521"/>
                    </a:cubicBezTo>
                    <a:cubicBezTo>
                      <a:pt x="35472" y="28730"/>
                      <a:pt x="13727" y="45359"/>
                      <a:pt x="7332" y="35126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C36ED54F-1E0F-4BB7-8106-961DB7C89452}"/>
                  </a:ext>
                </a:extLst>
              </p:cNvPr>
              <p:cNvSpPr/>
              <p:nvPr/>
            </p:nvSpPr>
            <p:spPr>
              <a:xfrm rot="-443320">
                <a:off x="3263935" y="2950692"/>
                <a:ext cx="496297" cy="388851"/>
              </a:xfrm>
              <a:custGeom>
                <a:avLst/>
                <a:gdLst>
                  <a:gd name="connsiteX0" fmla="*/ 0 w 496297"/>
                  <a:gd name="connsiteY0" fmla="*/ 0 h 388851"/>
                  <a:gd name="connsiteX1" fmla="*/ 496298 w 496297"/>
                  <a:gd name="connsiteY1" fmla="*/ 0 h 388851"/>
                  <a:gd name="connsiteX2" fmla="*/ 496298 w 496297"/>
                  <a:gd name="connsiteY2" fmla="*/ 388852 h 388851"/>
                  <a:gd name="connsiteX3" fmla="*/ 0 w 496297"/>
                  <a:gd name="connsiteY3" fmla="*/ 388852 h 388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297" h="388851">
                    <a:moveTo>
                      <a:pt x="0" y="0"/>
                    </a:moveTo>
                    <a:lnTo>
                      <a:pt x="496298" y="0"/>
                    </a:lnTo>
                    <a:lnTo>
                      <a:pt x="496298" y="388852"/>
                    </a:lnTo>
                    <a:lnTo>
                      <a:pt x="0" y="388852"/>
                    </a:lnTo>
                    <a:close/>
                  </a:path>
                </a:pathLst>
              </a:custGeom>
              <a:solidFill>
                <a:srgbClr val="DCA52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EADE9DB-D641-4786-8489-FEA274B2211A}"/>
                  </a:ext>
                </a:extLst>
              </p:cNvPr>
              <p:cNvSpPr/>
              <p:nvPr/>
            </p:nvSpPr>
            <p:spPr>
              <a:xfrm>
                <a:off x="3438851" y="2839926"/>
                <a:ext cx="63703" cy="35956"/>
              </a:xfrm>
              <a:custGeom>
                <a:avLst/>
                <a:gdLst>
                  <a:gd name="connsiteX0" fmla="*/ 61828 w 63703"/>
                  <a:gd name="connsiteY0" fmla="*/ 14752 h 35956"/>
                  <a:gd name="connsiteX1" fmla="*/ 24733 w 63703"/>
                  <a:gd name="connsiteY1" fmla="*/ 1961 h 35956"/>
                  <a:gd name="connsiteX2" fmla="*/ 430 w 63703"/>
                  <a:gd name="connsiteY2" fmla="*/ 19868 h 35956"/>
                  <a:gd name="connsiteX3" fmla="*/ 31129 w 63703"/>
                  <a:gd name="connsiteY3" fmla="*/ 35218 h 35956"/>
                  <a:gd name="connsiteX4" fmla="*/ 61828 w 63703"/>
                  <a:gd name="connsiteY4" fmla="*/ 14752 h 3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703" h="35956">
                    <a:moveTo>
                      <a:pt x="61828" y="14752"/>
                    </a:moveTo>
                    <a:cubicBezTo>
                      <a:pt x="56711" y="1961"/>
                      <a:pt x="54153" y="-3156"/>
                      <a:pt x="24733" y="1961"/>
                    </a:cubicBezTo>
                    <a:cubicBezTo>
                      <a:pt x="6825" y="5798"/>
                      <a:pt x="-2128" y="5798"/>
                      <a:pt x="430" y="19868"/>
                    </a:cubicBezTo>
                    <a:cubicBezTo>
                      <a:pt x="2988" y="33939"/>
                      <a:pt x="-849" y="37776"/>
                      <a:pt x="31129" y="35218"/>
                    </a:cubicBezTo>
                    <a:cubicBezTo>
                      <a:pt x="63107" y="31380"/>
                      <a:pt x="66944" y="26264"/>
                      <a:pt x="61828" y="14752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84763DF-70EF-411D-9F05-13DA0FA3F9BF}"/>
                  </a:ext>
                </a:extLst>
              </p:cNvPr>
              <p:cNvSpPr/>
              <p:nvPr/>
            </p:nvSpPr>
            <p:spPr>
              <a:xfrm rot="-443320">
                <a:off x="3219334" y="2860899"/>
                <a:ext cx="525717" cy="99771"/>
              </a:xfrm>
              <a:custGeom>
                <a:avLst/>
                <a:gdLst>
                  <a:gd name="connsiteX0" fmla="*/ 0 w 525717"/>
                  <a:gd name="connsiteY0" fmla="*/ 0 h 99771"/>
                  <a:gd name="connsiteX1" fmla="*/ 525718 w 525717"/>
                  <a:gd name="connsiteY1" fmla="*/ 0 h 99771"/>
                  <a:gd name="connsiteX2" fmla="*/ 525718 w 525717"/>
                  <a:gd name="connsiteY2" fmla="*/ 99771 h 99771"/>
                  <a:gd name="connsiteX3" fmla="*/ 0 w 525717"/>
                  <a:gd name="connsiteY3" fmla="*/ 99771 h 99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5717" h="99771">
                    <a:moveTo>
                      <a:pt x="0" y="0"/>
                    </a:moveTo>
                    <a:lnTo>
                      <a:pt x="525718" y="0"/>
                    </a:lnTo>
                    <a:lnTo>
                      <a:pt x="525718" y="99771"/>
                    </a:lnTo>
                    <a:lnTo>
                      <a:pt x="0" y="99771"/>
                    </a:lnTo>
                    <a:close/>
                  </a:path>
                </a:pathLst>
              </a:custGeom>
              <a:solidFill>
                <a:srgbClr val="F6C53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A682C5AE-2EE4-4CD4-84CD-42D36921B0D2}"/>
                  </a:ext>
                </a:extLst>
              </p:cNvPr>
              <p:cNvSpPr/>
              <p:nvPr/>
            </p:nvSpPr>
            <p:spPr>
              <a:xfrm rot="-445410">
                <a:off x="3472468" y="2859897"/>
                <a:ext cx="57559" cy="487333"/>
              </a:xfrm>
              <a:custGeom>
                <a:avLst/>
                <a:gdLst>
                  <a:gd name="connsiteX0" fmla="*/ 0 w 57559"/>
                  <a:gd name="connsiteY0" fmla="*/ 0 h 487333"/>
                  <a:gd name="connsiteX1" fmla="*/ 57559 w 57559"/>
                  <a:gd name="connsiteY1" fmla="*/ 0 h 487333"/>
                  <a:gd name="connsiteX2" fmla="*/ 57559 w 57559"/>
                  <a:gd name="connsiteY2" fmla="*/ 487333 h 487333"/>
                  <a:gd name="connsiteX3" fmla="*/ 0 w 57559"/>
                  <a:gd name="connsiteY3" fmla="*/ 487333 h 48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59" h="487333">
                    <a:moveTo>
                      <a:pt x="0" y="0"/>
                    </a:moveTo>
                    <a:lnTo>
                      <a:pt x="57559" y="0"/>
                    </a:lnTo>
                    <a:lnTo>
                      <a:pt x="57559" y="487333"/>
                    </a:lnTo>
                    <a:lnTo>
                      <a:pt x="0" y="487333"/>
                    </a:lnTo>
                    <a:close/>
                  </a:path>
                </a:pathLst>
              </a:custGeom>
              <a:solidFill>
                <a:srgbClr val="FFFFFF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D4227287-4470-4D8A-9E6A-9B4424EDBD87}"/>
                  </a:ext>
                </a:extLst>
              </p:cNvPr>
              <p:cNvSpPr/>
              <p:nvPr/>
            </p:nvSpPr>
            <p:spPr>
              <a:xfrm>
                <a:off x="2681722" y="2586637"/>
                <a:ext cx="163731" cy="149262"/>
              </a:xfrm>
              <a:custGeom>
                <a:avLst/>
                <a:gdLst>
                  <a:gd name="connsiteX0" fmla="*/ 162771 w 163731"/>
                  <a:gd name="connsiteY0" fmla="*/ 140129 h 149262"/>
                  <a:gd name="connsiteX1" fmla="*/ 33581 w 163731"/>
                  <a:gd name="connsiteY1" fmla="*/ 119664 h 149262"/>
                  <a:gd name="connsiteX2" fmla="*/ 38697 w 163731"/>
                  <a:gd name="connsiteY2" fmla="*/ 46754 h 149262"/>
                  <a:gd name="connsiteX3" fmla="*/ 107769 w 163731"/>
                  <a:gd name="connsiteY3" fmla="*/ 22451 h 149262"/>
                  <a:gd name="connsiteX4" fmla="*/ 162771 w 163731"/>
                  <a:gd name="connsiteY4" fmla="*/ 140129 h 149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731" h="149262">
                    <a:moveTo>
                      <a:pt x="162771" y="140129"/>
                    </a:moveTo>
                    <a:cubicBezTo>
                      <a:pt x="162771" y="140129"/>
                      <a:pt x="101374" y="170828"/>
                      <a:pt x="33581" y="119664"/>
                    </a:cubicBezTo>
                    <a:cubicBezTo>
                      <a:pt x="-34212" y="68499"/>
                      <a:pt x="18231" y="73615"/>
                      <a:pt x="38697" y="46754"/>
                    </a:cubicBezTo>
                    <a:cubicBezTo>
                      <a:pt x="59163" y="19893"/>
                      <a:pt x="39976" y="-28714"/>
                      <a:pt x="107769" y="22451"/>
                    </a:cubicBezTo>
                    <a:cubicBezTo>
                      <a:pt x="175562" y="72336"/>
                      <a:pt x="162771" y="140129"/>
                      <a:pt x="162771" y="140129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B5802355-AD0B-43DB-8812-DED7F825A5A7}"/>
                  </a:ext>
                </a:extLst>
              </p:cNvPr>
              <p:cNvSpPr/>
              <p:nvPr/>
            </p:nvSpPr>
            <p:spPr>
              <a:xfrm>
                <a:off x="2896937" y="2690775"/>
                <a:ext cx="167767" cy="121853"/>
              </a:xfrm>
              <a:custGeom>
                <a:avLst/>
                <a:gdLst>
                  <a:gd name="connsiteX0" fmla="*/ 0 w 167767"/>
                  <a:gd name="connsiteY0" fmla="*/ 56457 h 121853"/>
                  <a:gd name="connsiteX1" fmla="*/ 112562 w 167767"/>
                  <a:gd name="connsiteY1" fmla="*/ 121692 h 121853"/>
                  <a:gd name="connsiteX2" fmla="*/ 154773 w 167767"/>
                  <a:gd name="connsiteY2" fmla="*/ 62853 h 121853"/>
                  <a:gd name="connsiteX3" fmla="*/ 116399 w 167767"/>
                  <a:gd name="connsiteY3" fmla="*/ 176 h 121853"/>
                  <a:gd name="connsiteX4" fmla="*/ 0 w 167767"/>
                  <a:gd name="connsiteY4" fmla="*/ 56457 h 121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767" h="121853">
                    <a:moveTo>
                      <a:pt x="0" y="56457"/>
                    </a:moveTo>
                    <a:cubicBezTo>
                      <a:pt x="0" y="56457"/>
                      <a:pt x="28141" y="119134"/>
                      <a:pt x="112562" y="121692"/>
                    </a:cubicBezTo>
                    <a:cubicBezTo>
                      <a:pt x="196984" y="124250"/>
                      <a:pt x="153494" y="96110"/>
                      <a:pt x="154773" y="62853"/>
                    </a:cubicBezTo>
                    <a:cubicBezTo>
                      <a:pt x="156052" y="29596"/>
                      <a:pt x="200821" y="2734"/>
                      <a:pt x="116399" y="176"/>
                    </a:cubicBezTo>
                    <a:cubicBezTo>
                      <a:pt x="31978" y="-3661"/>
                      <a:pt x="0" y="56457"/>
                      <a:pt x="0" y="56457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E6F31B52-2EAB-4CA6-8133-2B88B3A080C1}"/>
                  </a:ext>
                </a:extLst>
              </p:cNvPr>
              <p:cNvSpPr/>
              <p:nvPr/>
            </p:nvSpPr>
            <p:spPr>
              <a:xfrm>
                <a:off x="2805777" y="2684857"/>
                <a:ext cx="38153" cy="51817"/>
              </a:xfrm>
              <a:custGeom>
                <a:avLst/>
                <a:gdLst>
                  <a:gd name="connsiteX0" fmla="*/ 14413 w 38153"/>
                  <a:gd name="connsiteY0" fmla="*/ 977 h 51817"/>
                  <a:gd name="connsiteX1" fmla="*/ 31042 w 38153"/>
                  <a:gd name="connsiteY1" fmla="*/ 39351 h 51817"/>
                  <a:gd name="connsiteX2" fmla="*/ 343 w 38153"/>
                  <a:gd name="connsiteY2" fmla="*/ 39351 h 51817"/>
                  <a:gd name="connsiteX3" fmla="*/ 34879 w 38153"/>
                  <a:gd name="connsiteY3" fmla="*/ 45746 h 51817"/>
                  <a:gd name="connsiteX4" fmla="*/ 14413 w 38153"/>
                  <a:gd name="connsiteY4" fmla="*/ 977 h 5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53" h="51817">
                    <a:moveTo>
                      <a:pt x="14413" y="977"/>
                    </a:moveTo>
                    <a:cubicBezTo>
                      <a:pt x="4181" y="8652"/>
                      <a:pt x="39996" y="30397"/>
                      <a:pt x="31042" y="39351"/>
                    </a:cubicBezTo>
                    <a:cubicBezTo>
                      <a:pt x="22088" y="48305"/>
                      <a:pt x="5460" y="26560"/>
                      <a:pt x="343" y="39351"/>
                    </a:cubicBezTo>
                    <a:cubicBezTo>
                      <a:pt x="-3494" y="50863"/>
                      <a:pt x="25925" y="57258"/>
                      <a:pt x="34879" y="45746"/>
                    </a:cubicBezTo>
                    <a:cubicBezTo>
                      <a:pt x="46391" y="32955"/>
                      <a:pt x="24646" y="-6697"/>
                      <a:pt x="14413" y="97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7E807266-F7F5-43E6-9B0A-5C920BA0D121}"/>
                  </a:ext>
                </a:extLst>
              </p:cNvPr>
              <p:cNvSpPr/>
              <p:nvPr/>
            </p:nvSpPr>
            <p:spPr>
              <a:xfrm>
                <a:off x="2898216" y="2724768"/>
                <a:ext cx="44884" cy="46949"/>
              </a:xfrm>
              <a:custGeom>
                <a:avLst/>
                <a:gdLst>
                  <a:gd name="connsiteX0" fmla="*/ 7675 w 44884"/>
                  <a:gd name="connsiteY0" fmla="*/ 22464 h 46949"/>
                  <a:gd name="connsiteX1" fmla="*/ 44769 w 44884"/>
                  <a:gd name="connsiteY1" fmla="*/ 4557 h 46949"/>
                  <a:gd name="connsiteX2" fmla="*/ 0 w 44884"/>
                  <a:gd name="connsiteY2" fmla="*/ 23744 h 46949"/>
                  <a:gd name="connsiteX3" fmla="*/ 30699 w 44884"/>
                  <a:gd name="connsiteY3" fmla="*/ 42930 h 46949"/>
                  <a:gd name="connsiteX4" fmla="*/ 7675 w 44884"/>
                  <a:gd name="connsiteY4" fmla="*/ 22464 h 4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884" h="46949">
                    <a:moveTo>
                      <a:pt x="7675" y="22464"/>
                    </a:moveTo>
                    <a:cubicBezTo>
                      <a:pt x="6396" y="10952"/>
                      <a:pt x="47327" y="17348"/>
                      <a:pt x="44769" y="4557"/>
                    </a:cubicBezTo>
                    <a:cubicBezTo>
                      <a:pt x="40932" y="-8234"/>
                      <a:pt x="1279" y="8394"/>
                      <a:pt x="0" y="23744"/>
                    </a:cubicBezTo>
                    <a:cubicBezTo>
                      <a:pt x="0" y="39093"/>
                      <a:pt x="26861" y="54442"/>
                      <a:pt x="30699" y="42930"/>
                    </a:cubicBezTo>
                    <a:cubicBezTo>
                      <a:pt x="34536" y="30139"/>
                      <a:pt x="8954" y="35255"/>
                      <a:pt x="7675" y="22464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A8C7A6F7-C0AD-4B69-89B7-2B5F3E0D2ADB}"/>
                  </a:ext>
                </a:extLst>
              </p:cNvPr>
              <p:cNvSpPr/>
              <p:nvPr/>
            </p:nvSpPr>
            <p:spPr>
              <a:xfrm>
                <a:off x="2474830" y="2739557"/>
                <a:ext cx="601183" cy="537227"/>
              </a:xfrm>
              <a:custGeom>
                <a:avLst/>
                <a:gdLst>
                  <a:gd name="connsiteX0" fmla="*/ 465597 w 601183"/>
                  <a:gd name="connsiteY0" fmla="*/ 537228 h 537227"/>
                  <a:gd name="connsiteX1" fmla="*/ 0 w 601183"/>
                  <a:gd name="connsiteY1" fmla="*/ 365826 h 537227"/>
                  <a:gd name="connsiteX2" fmla="*/ 134307 w 601183"/>
                  <a:gd name="connsiteY2" fmla="*/ 0 h 537227"/>
                  <a:gd name="connsiteX3" fmla="*/ 601183 w 601183"/>
                  <a:gd name="connsiteY3" fmla="*/ 171401 h 537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1183" h="537227">
                    <a:moveTo>
                      <a:pt x="465597" y="537228"/>
                    </a:moveTo>
                    <a:lnTo>
                      <a:pt x="0" y="365826"/>
                    </a:lnTo>
                    <a:lnTo>
                      <a:pt x="134307" y="0"/>
                    </a:lnTo>
                    <a:lnTo>
                      <a:pt x="601183" y="171401"/>
                    </a:lnTo>
                    <a:close/>
                  </a:path>
                </a:pathLst>
              </a:custGeom>
              <a:solidFill>
                <a:srgbClr val="003A6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D5F9BB2-397F-41CC-8E43-51BDE1DECA47}"/>
                  </a:ext>
                </a:extLst>
              </p:cNvPr>
              <p:cNvSpPr/>
              <p:nvPr/>
            </p:nvSpPr>
            <p:spPr>
              <a:xfrm>
                <a:off x="2840243" y="2710609"/>
                <a:ext cx="59662" cy="44918"/>
              </a:xfrm>
              <a:custGeom>
                <a:avLst/>
                <a:gdLst>
                  <a:gd name="connsiteX0" fmla="*/ 59253 w 59662"/>
                  <a:gd name="connsiteY0" fmla="*/ 32785 h 44918"/>
                  <a:gd name="connsiteX1" fmla="*/ 32391 w 59662"/>
                  <a:gd name="connsiteY1" fmla="*/ 4645 h 44918"/>
                  <a:gd name="connsiteX2" fmla="*/ 2972 w 59662"/>
                  <a:gd name="connsiteY2" fmla="*/ 9761 h 44918"/>
                  <a:gd name="connsiteX3" fmla="*/ 23437 w 59662"/>
                  <a:gd name="connsiteY3" fmla="*/ 36623 h 44918"/>
                  <a:gd name="connsiteX4" fmla="*/ 59253 w 59662"/>
                  <a:gd name="connsiteY4" fmla="*/ 32785 h 44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62" h="44918">
                    <a:moveTo>
                      <a:pt x="59253" y="32785"/>
                    </a:moveTo>
                    <a:cubicBezTo>
                      <a:pt x="60532" y="18715"/>
                      <a:pt x="60532" y="12320"/>
                      <a:pt x="32391" y="4645"/>
                    </a:cubicBezTo>
                    <a:cubicBezTo>
                      <a:pt x="14484" y="-472"/>
                      <a:pt x="6809" y="-4309"/>
                      <a:pt x="2972" y="9761"/>
                    </a:cubicBezTo>
                    <a:cubicBezTo>
                      <a:pt x="-866" y="23832"/>
                      <a:pt x="-5982" y="25111"/>
                      <a:pt x="23437" y="36623"/>
                    </a:cubicBezTo>
                    <a:cubicBezTo>
                      <a:pt x="52857" y="49414"/>
                      <a:pt x="59253" y="46856"/>
                      <a:pt x="59253" y="3278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7BD71F2B-87E1-410F-ADC5-1BB934217B05}"/>
                  </a:ext>
                </a:extLst>
              </p:cNvPr>
              <p:cNvSpPr/>
              <p:nvPr/>
            </p:nvSpPr>
            <p:spPr>
              <a:xfrm rot="-4185388">
                <a:off x="2807120" y="2523505"/>
                <a:ext cx="99767" cy="525698"/>
              </a:xfrm>
              <a:custGeom>
                <a:avLst/>
                <a:gdLst>
                  <a:gd name="connsiteX0" fmla="*/ 0 w 99767"/>
                  <a:gd name="connsiteY0" fmla="*/ 0 h 525698"/>
                  <a:gd name="connsiteX1" fmla="*/ 99768 w 99767"/>
                  <a:gd name="connsiteY1" fmla="*/ 0 h 525698"/>
                  <a:gd name="connsiteX2" fmla="*/ 99768 w 99767"/>
                  <a:gd name="connsiteY2" fmla="*/ 525699 h 525698"/>
                  <a:gd name="connsiteX3" fmla="*/ 0 w 99767"/>
                  <a:gd name="connsiteY3" fmla="*/ 525699 h 525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767" h="525698">
                    <a:moveTo>
                      <a:pt x="0" y="0"/>
                    </a:moveTo>
                    <a:lnTo>
                      <a:pt x="99768" y="0"/>
                    </a:lnTo>
                    <a:lnTo>
                      <a:pt x="99768" y="525699"/>
                    </a:lnTo>
                    <a:lnTo>
                      <a:pt x="0" y="525699"/>
                    </a:lnTo>
                    <a:close/>
                  </a:path>
                </a:pathLst>
              </a:custGeom>
              <a:solidFill>
                <a:srgbClr val="04518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E30D5282-EE1D-49AE-BEEA-35D559F7892B}"/>
                  </a:ext>
                </a:extLst>
              </p:cNvPr>
              <p:cNvSpPr/>
              <p:nvPr/>
            </p:nvSpPr>
            <p:spPr>
              <a:xfrm rot="-4184301">
                <a:off x="2542172" y="2936361"/>
                <a:ext cx="487331" cy="57558"/>
              </a:xfrm>
              <a:custGeom>
                <a:avLst/>
                <a:gdLst>
                  <a:gd name="connsiteX0" fmla="*/ 0 w 487331"/>
                  <a:gd name="connsiteY0" fmla="*/ 0 h 57558"/>
                  <a:gd name="connsiteX1" fmla="*/ 487331 w 487331"/>
                  <a:gd name="connsiteY1" fmla="*/ 0 h 57558"/>
                  <a:gd name="connsiteX2" fmla="*/ 487331 w 487331"/>
                  <a:gd name="connsiteY2" fmla="*/ 57559 h 57558"/>
                  <a:gd name="connsiteX3" fmla="*/ 0 w 487331"/>
                  <a:gd name="connsiteY3" fmla="*/ 57559 h 5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331" h="57558">
                    <a:moveTo>
                      <a:pt x="0" y="0"/>
                    </a:moveTo>
                    <a:lnTo>
                      <a:pt x="487331" y="0"/>
                    </a:lnTo>
                    <a:lnTo>
                      <a:pt x="487331" y="57559"/>
                    </a:lnTo>
                    <a:lnTo>
                      <a:pt x="0" y="57559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F8874022-F2A6-43BC-9623-419B3C447C39}"/>
                  </a:ext>
                </a:extLst>
              </p:cNvPr>
              <p:cNvSpPr/>
              <p:nvPr/>
            </p:nvSpPr>
            <p:spPr>
              <a:xfrm>
                <a:off x="2089481" y="2867955"/>
                <a:ext cx="170457" cy="137797"/>
              </a:xfrm>
              <a:custGeom>
                <a:avLst/>
                <a:gdLst>
                  <a:gd name="connsiteX0" fmla="*/ 170458 w 170457"/>
                  <a:gd name="connsiteY0" fmla="*/ 21259 h 137797"/>
                  <a:gd name="connsiteX1" fmla="*/ 91153 w 170457"/>
                  <a:gd name="connsiteY1" fmla="*/ 124867 h 137797"/>
                  <a:gd name="connsiteX2" fmla="*/ 29755 w 170457"/>
                  <a:gd name="connsiteY2" fmla="*/ 86494 h 137797"/>
                  <a:gd name="connsiteX3" fmla="*/ 41267 w 170457"/>
                  <a:gd name="connsiteY3" fmla="*/ 13584 h 137797"/>
                  <a:gd name="connsiteX4" fmla="*/ 170458 w 170457"/>
                  <a:gd name="connsiteY4" fmla="*/ 21259 h 13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457" h="137797">
                    <a:moveTo>
                      <a:pt x="170458" y="21259"/>
                    </a:moveTo>
                    <a:cubicBezTo>
                      <a:pt x="170458" y="21259"/>
                      <a:pt x="167899" y="89052"/>
                      <a:pt x="91153" y="124867"/>
                    </a:cubicBezTo>
                    <a:cubicBezTo>
                      <a:pt x="14406" y="159403"/>
                      <a:pt x="43825" y="117193"/>
                      <a:pt x="29755" y="86494"/>
                    </a:cubicBezTo>
                    <a:cubicBezTo>
                      <a:pt x="15685" y="55795"/>
                      <a:pt x="-35480" y="49400"/>
                      <a:pt x="41267" y="13584"/>
                    </a:cubicBezTo>
                    <a:cubicBezTo>
                      <a:pt x="118014" y="-20952"/>
                      <a:pt x="170458" y="21259"/>
                      <a:pt x="170458" y="21259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34FD00A-12AC-4C68-866B-8F0CE70142A6}"/>
                  </a:ext>
                </a:extLst>
              </p:cNvPr>
              <p:cNvSpPr/>
              <p:nvPr/>
            </p:nvSpPr>
            <p:spPr>
              <a:xfrm>
                <a:off x="2288686" y="2687820"/>
                <a:ext cx="143863" cy="166935"/>
              </a:xfrm>
              <a:custGeom>
                <a:avLst/>
                <a:gdLst>
                  <a:gd name="connsiteX0" fmla="*/ 14743 w 143863"/>
                  <a:gd name="connsiteY0" fmla="*/ 166858 h 166935"/>
                  <a:gd name="connsiteX1" fmla="*/ 126026 w 143863"/>
                  <a:gd name="connsiteY1" fmla="*/ 99065 h 166935"/>
                  <a:gd name="connsiteX2" fmla="*/ 94048 w 143863"/>
                  <a:gd name="connsiteY2" fmla="*/ 33830 h 166935"/>
                  <a:gd name="connsiteX3" fmla="*/ 21139 w 143863"/>
                  <a:gd name="connsiteY3" fmla="*/ 37667 h 166935"/>
                  <a:gd name="connsiteX4" fmla="*/ 14743 w 143863"/>
                  <a:gd name="connsiteY4" fmla="*/ 166858 h 166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63" h="166935">
                    <a:moveTo>
                      <a:pt x="14743" y="166858"/>
                    </a:moveTo>
                    <a:cubicBezTo>
                      <a:pt x="14743" y="166858"/>
                      <a:pt x="82536" y="171974"/>
                      <a:pt x="126026" y="99065"/>
                    </a:cubicBezTo>
                    <a:cubicBezTo>
                      <a:pt x="169516" y="26155"/>
                      <a:pt x="123468" y="50458"/>
                      <a:pt x="94048" y="33830"/>
                    </a:cubicBezTo>
                    <a:cubicBezTo>
                      <a:pt x="64628" y="17201"/>
                      <a:pt x="64628" y="-35242"/>
                      <a:pt x="21139" y="37667"/>
                    </a:cubicBezTo>
                    <a:cubicBezTo>
                      <a:pt x="-22351" y="109298"/>
                      <a:pt x="14743" y="166858"/>
                      <a:pt x="14743" y="166858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00577603-0ADB-4947-96FC-4E0930BDE1EC}"/>
                  </a:ext>
                </a:extLst>
              </p:cNvPr>
              <p:cNvSpPr/>
              <p:nvPr/>
            </p:nvSpPr>
            <p:spPr>
              <a:xfrm>
                <a:off x="2212584" y="2882476"/>
                <a:ext cx="49853" cy="42005"/>
              </a:xfrm>
              <a:custGeom>
                <a:avLst/>
                <a:gdLst>
                  <a:gd name="connsiteX0" fmla="*/ 28 w 49853"/>
                  <a:gd name="connsiteY0" fmla="*/ 9295 h 42005"/>
                  <a:gd name="connsiteX1" fmla="*/ 40959 w 49853"/>
                  <a:gd name="connsiteY1" fmla="*/ 13133 h 42005"/>
                  <a:gd name="connsiteX2" fmla="*/ 26889 w 49853"/>
                  <a:gd name="connsiteY2" fmla="*/ 39994 h 42005"/>
                  <a:gd name="connsiteX3" fmla="*/ 48634 w 49853"/>
                  <a:gd name="connsiteY3" fmla="*/ 11854 h 42005"/>
                  <a:gd name="connsiteX4" fmla="*/ 28 w 49853"/>
                  <a:gd name="connsiteY4" fmla="*/ 9295 h 42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3" h="42005">
                    <a:moveTo>
                      <a:pt x="28" y="9295"/>
                    </a:moveTo>
                    <a:cubicBezTo>
                      <a:pt x="1307" y="22087"/>
                      <a:pt x="38401" y="1621"/>
                      <a:pt x="40959" y="13133"/>
                    </a:cubicBezTo>
                    <a:cubicBezTo>
                      <a:pt x="44797" y="24645"/>
                      <a:pt x="17935" y="29761"/>
                      <a:pt x="26889" y="39994"/>
                    </a:cubicBezTo>
                    <a:cubicBezTo>
                      <a:pt x="34564" y="48948"/>
                      <a:pt x="55030" y="25924"/>
                      <a:pt x="48634" y="11854"/>
                    </a:cubicBezTo>
                    <a:cubicBezTo>
                      <a:pt x="42238" y="-3496"/>
                      <a:pt x="-1251" y="-3496"/>
                      <a:pt x="28" y="9295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66FBF199-0325-4802-B7F0-B36A2C184ACA}"/>
                  </a:ext>
                </a:extLst>
              </p:cNvPr>
              <p:cNvSpPr/>
              <p:nvPr/>
            </p:nvSpPr>
            <p:spPr>
              <a:xfrm>
                <a:off x="2296280" y="2804684"/>
                <a:ext cx="40983" cy="50683"/>
              </a:xfrm>
              <a:custGeom>
                <a:avLst/>
                <a:gdLst>
                  <a:gd name="connsiteX0" fmla="*/ 10986 w 40983"/>
                  <a:gd name="connsiteY0" fmla="*/ 41040 h 50683"/>
                  <a:gd name="connsiteX1" fmla="*/ 12265 w 40983"/>
                  <a:gd name="connsiteY1" fmla="*/ 108 h 50683"/>
                  <a:gd name="connsiteX2" fmla="*/ 8428 w 40983"/>
                  <a:gd name="connsiteY2" fmla="*/ 48715 h 50683"/>
                  <a:gd name="connsiteX3" fmla="*/ 39127 w 40983"/>
                  <a:gd name="connsiteY3" fmla="*/ 30807 h 50683"/>
                  <a:gd name="connsiteX4" fmla="*/ 10986 w 40983"/>
                  <a:gd name="connsiteY4" fmla="*/ 41040 h 50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83" h="50683">
                    <a:moveTo>
                      <a:pt x="10986" y="41040"/>
                    </a:moveTo>
                    <a:cubicBezTo>
                      <a:pt x="-526" y="35924"/>
                      <a:pt x="25056" y="3946"/>
                      <a:pt x="12265" y="108"/>
                    </a:cubicBezTo>
                    <a:cubicBezTo>
                      <a:pt x="-526" y="-2450"/>
                      <a:pt x="-5642" y="41040"/>
                      <a:pt x="8428" y="48715"/>
                    </a:cubicBezTo>
                    <a:cubicBezTo>
                      <a:pt x="22498" y="56390"/>
                      <a:pt x="48080" y="39761"/>
                      <a:pt x="39127" y="30807"/>
                    </a:cubicBezTo>
                    <a:cubicBezTo>
                      <a:pt x="31452" y="20574"/>
                      <a:pt x="22498" y="46157"/>
                      <a:pt x="10986" y="41040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2D66D35D-43AF-4484-9898-36ED5D9A348E}"/>
                  </a:ext>
                </a:extLst>
              </p:cNvPr>
              <p:cNvSpPr/>
              <p:nvPr/>
            </p:nvSpPr>
            <p:spPr>
              <a:xfrm rot="-2475715">
                <a:off x="2226860" y="2890299"/>
                <a:ext cx="496294" cy="390128"/>
              </a:xfrm>
              <a:custGeom>
                <a:avLst/>
                <a:gdLst>
                  <a:gd name="connsiteX0" fmla="*/ 0 w 496294"/>
                  <a:gd name="connsiteY0" fmla="*/ 0 h 390128"/>
                  <a:gd name="connsiteX1" fmla="*/ 496294 w 496294"/>
                  <a:gd name="connsiteY1" fmla="*/ 0 h 390128"/>
                  <a:gd name="connsiteX2" fmla="*/ 496294 w 496294"/>
                  <a:gd name="connsiteY2" fmla="*/ 390128 h 390128"/>
                  <a:gd name="connsiteX3" fmla="*/ 0 w 496294"/>
                  <a:gd name="connsiteY3" fmla="*/ 390128 h 390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294" h="390128">
                    <a:moveTo>
                      <a:pt x="0" y="0"/>
                    </a:moveTo>
                    <a:lnTo>
                      <a:pt x="496294" y="0"/>
                    </a:lnTo>
                    <a:lnTo>
                      <a:pt x="496294" y="390128"/>
                    </a:lnTo>
                    <a:lnTo>
                      <a:pt x="0" y="390128"/>
                    </a:lnTo>
                    <a:close/>
                  </a:path>
                </a:pathLst>
              </a:custGeom>
              <a:solidFill>
                <a:srgbClr val="FFFDFF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96361D4-0019-4326-BE6E-A410DCDC8B79}"/>
                  </a:ext>
                </a:extLst>
              </p:cNvPr>
              <p:cNvSpPr/>
              <p:nvPr/>
            </p:nvSpPr>
            <p:spPr>
              <a:xfrm>
                <a:off x="2274009" y="2959565"/>
                <a:ext cx="48606" cy="305708"/>
              </a:xfrm>
              <a:custGeom>
                <a:avLst/>
                <a:gdLst>
                  <a:gd name="connsiteX0" fmla="*/ 15349 w 48606"/>
                  <a:gd name="connsiteY0" fmla="*/ 28140 h 305708"/>
                  <a:gd name="connsiteX1" fmla="*/ 0 w 48606"/>
                  <a:gd name="connsiteY1" fmla="*/ 273730 h 305708"/>
                  <a:gd name="connsiteX2" fmla="*/ 28140 w 48606"/>
                  <a:gd name="connsiteY2" fmla="*/ 305708 h 305708"/>
                  <a:gd name="connsiteX3" fmla="*/ 48606 w 48606"/>
                  <a:gd name="connsiteY3" fmla="*/ 0 h 30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06" h="305708">
                    <a:moveTo>
                      <a:pt x="15349" y="28140"/>
                    </a:moveTo>
                    <a:lnTo>
                      <a:pt x="0" y="273730"/>
                    </a:lnTo>
                    <a:lnTo>
                      <a:pt x="28140" y="305708"/>
                    </a:lnTo>
                    <a:lnTo>
                      <a:pt x="4860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8818AAFD-FEA2-4D6B-9886-C93C5EE2C4AD}"/>
                  </a:ext>
                </a:extLst>
              </p:cNvPr>
              <p:cNvSpPr/>
              <p:nvPr/>
            </p:nvSpPr>
            <p:spPr>
              <a:xfrm>
                <a:off x="2317499" y="2916075"/>
                <a:ext cx="53722" cy="397804"/>
              </a:xfrm>
              <a:custGeom>
                <a:avLst/>
                <a:gdLst>
                  <a:gd name="connsiteX0" fmla="*/ 21745 w 53722"/>
                  <a:gd name="connsiteY0" fmla="*/ 29420 h 397804"/>
                  <a:gd name="connsiteX1" fmla="*/ 0 w 53722"/>
                  <a:gd name="connsiteY1" fmla="*/ 365827 h 397804"/>
                  <a:gd name="connsiteX2" fmla="*/ 28140 w 53722"/>
                  <a:gd name="connsiteY2" fmla="*/ 397804 h 397804"/>
                  <a:gd name="connsiteX3" fmla="*/ 53723 w 53722"/>
                  <a:gd name="connsiteY3" fmla="*/ 0 h 397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722" h="397804">
                    <a:moveTo>
                      <a:pt x="21745" y="29420"/>
                    </a:moveTo>
                    <a:lnTo>
                      <a:pt x="0" y="365827"/>
                    </a:lnTo>
                    <a:lnTo>
                      <a:pt x="28140" y="397804"/>
                    </a:lnTo>
                    <a:lnTo>
                      <a:pt x="5372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9C7B4AD2-6CFE-4E69-873F-AA0FB46FD7AE}"/>
                  </a:ext>
                </a:extLst>
              </p:cNvPr>
              <p:cNvSpPr/>
              <p:nvPr/>
            </p:nvSpPr>
            <p:spPr>
              <a:xfrm>
                <a:off x="2403199" y="2830374"/>
                <a:ext cx="66513" cy="565368"/>
              </a:xfrm>
              <a:custGeom>
                <a:avLst/>
                <a:gdLst>
                  <a:gd name="connsiteX0" fmla="*/ 34536 w 66513"/>
                  <a:gd name="connsiteY0" fmla="*/ 28140 h 565368"/>
                  <a:gd name="connsiteX1" fmla="*/ 0 w 66513"/>
                  <a:gd name="connsiteY1" fmla="*/ 550019 h 565368"/>
                  <a:gd name="connsiteX2" fmla="*/ 12791 w 66513"/>
                  <a:gd name="connsiteY2" fmla="*/ 565368 h 565368"/>
                  <a:gd name="connsiteX3" fmla="*/ 30699 w 66513"/>
                  <a:gd name="connsiteY3" fmla="*/ 548740 h 565368"/>
                  <a:gd name="connsiteX4" fmla="*/ 66514 w 66513"/>
                  <a:gd name="connsiteY4" fmla="*/ 0 h 565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13" h="565368">
                    <a:moveTo>
                      <a:pt x="34536" y="28140"/>
                    </a:moveTo>
                    <a:lnTo>
                      <a:pt x="0" y="550019"/>
                    </a:lnTo>
                    <a:lnTo>
                      <a:pt x="12791" y="565368"/>
                    </a:lnTo>
                    <a:lnTo>
                      <a:pt x="30699" y="548740"/>
                    </a:lnTo>
                    <a:lnTo>
                      <a:pt x="6651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1C531695-9A8C-49F1-A1DB-B27843B9A519}"/>
                  </a:ext>
                </a:extLst>
              </p:cNvPr>
              <p:cNvSpPr/>
              <p:nvPr/>
            </p:nvSpPr>
            <p:spPr>
              <a:xfrm>
                <a:off x="2450527" y="2786885"/>
                <a:ext cx="69072" cy="578159"/>
              </a:xfrm>
              <a:custGeom>
                <a:avLst/>
                <a:gdLst>
                  <a:gd name="connsiteX0" fmla="*/ 35815 w 69072"/>
                  <a:gd name="connsiteY0" fmla="*/ 28140 h 578159"/>
                  <a:gd name="connsiteX1" fmla="*/ 0 w 69072"/>
                  <a:gd name="connsiteY1" fmla="*/ 578159 h 578159"/>
                  <a:gd name="connsiteX2" fmla="*/ 33257 w 69072"/>
                  <a:gd name="connsiteY2" fmla="*/ 550019 h 578159"/>
                  <a:gd name="connsiteX3" fmla="*/ 69072 w 69072"/>
                  <a:gd name="connsiteY3" fmla="*/ 0 h 578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72" h="578159">
                    <a:moveTo>
                      <a:pt x="35815" y="28140"/>
                    </a:moveTo>
                    <a:lnTo>
                      <a:pt x="0" y="578159"/>
                    </a:lnTo>
                    <a:lnTo>
                      <a:pt x="33257" y="550019"/>
                    </a:lnTo>
                    <a:lnTo>
                      <a:pt x="69072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52F038F3-88E6-4C75-9710-AC0CA79F8842}"/>
                  </a:ext>
                </a:extLst>
              </p:cNvPr>
              <p:cNvSpPr/>
              <p:nvPr/>
            </p:nvSpPr>
            <p:spPr>
              <a:xfrm>
                <a:off x="2187029" y="3046545"/>
                <a:ext cx="37094" cy="120236"/>
              </a:xfrm>
              <a:custGeom>
                <a:avLst/>
                <a:gdLst>
                  <a:gd name="connsiteX0" fmla="*/ 3837 w 37094"/>
                  <a:gd name="connsiteY0" fmla="*/ 28140 h 120236"/>
                  <a:gd name="connsiteX1" fmla="*/ 0 w 37094"/>
                  <a:gd name="connsiteY1" fmla="*/ 88259 h 120236"/>
                  <a:gd name="connsiteX2" fmla="*/ 29420 w 37094"/>
                  <a:gd name="connsiteY2" fmla="*/ 120237 h 120236"/>
                  <a:gd name="connsiteX3" fmla="*/ 37094 w 37094"/>
                  <a:gd name="connsiteY3" fmla="*/ 0 h 12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94" h="120236">
                    <a:moveTo>
                      <a:pt x="3837" y="28140"/>
                    </a:moveTo>
                    <a:lnTo>
                      <a:pt x="0" y="88259"/>
                    </a:lnTo>
                    <a:lnTo>
                      <a:pt x="29420" y="120237"/>
                    </a:lnTo>
                    <a:lnTo>
                      <a:pt x="37094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58D98DCE-D81C-427D-9340-0570EFA748D5}"/>
                  </a:ext>
                </a:extLst>
              </p:cNvPr>
              <p:cNvSpPr/>
              <p:nvPr/>
            </p:nvSpPr>
            <p:spPr>
              <a:xfrm>
                <a:off x="2230519" y="3003055"/>
                <a:ext cx="42210" cy="213611"/>
              </a:xfrm>
              <a:custGeom>
                <a:avLst/>
                <a:gdLst>
                  <a:gd name="connsiteX0" fmla="*/ 10233 w 42210"/>
                  <a:gd name="connsiteY0" fmla="*/ 28140 h 213611"/>
                  <a:gd name="connsiteX1" fmla="*/ 0 w 42210"/>
                  <a:gd name="connsiteY1" fmla="*/ 180355 h 213611"/>
                  <a:gd name="connsiteX2" fmla="*/ 28140 w 42210"/>
                  <a:gd name="connsiteY2" fmla="*/ 213612 h 213611"/>
                  <a:gd name="connsiteX3" fmla="*/ 42211 w 42210"/>
                  <a:gd name="connsiteY3" fmla="*/ 0 h 21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10" h="213611">
                    <a:moveTo>
                      <a:pt x="10233" y="28140"/>
                    </a:moveTo>
                    <a:lnTo>
                      <a:pt x="0" y="180355"/>
                    </a:lnTo>
                    <a:lnTo>
                      <a:pt x="28140" y="213612"/>
                    </a:lnTo>
                    <a:lnTo>
                      <a:pt x="4221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D25CE252-6890-4883-8927-2E2A68074D79}"/>
                  </a:ext>
                </a:extLst>
              </p:cNvPr>
              <p:cNvSpPr/>
              <p:nvPr/>
            </p:nvSpPr>
            <p:spPr>
              <a:xfrm>
                <a:off x="2359709" y="2872585"/>
                <a:ext cx="61397" cy="491179"/>
              </a:xfrm>
              <a:custGeom>
                <a:avLst/>
                <a:gdLst>
                  <a:gd name="connsiteX0" fmla="*/ 28141 w 61397"/>
                  <a:gd name="connsiteY0" fmla="*/ 29420 h 491179"/>
                  <a:gd name="connsiteX1" fmla="*/ 0 w 61397"/>
                  <a:gd name="connsiteY1" fmla="*/ 459202 h 491179"/>
                  <a:gd name="connsiteX2" fmla="*/ 29420 w 61397"/>
                  <a:gd name="connsiteY2" fmla="*/ 491179 h 491179"/>
                  <a:gd name="connsiteX3" fmla="*/ 61397 w 61397"/>
                  <a:gd name="connsiteY3" fmla="*/ 0 h 49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397" h="491179">
                    <a:moveTo>
                      <a:pt x="28141" y="29420"/>
                    </a:moveTo>
                    <a:lnTo>
                      <a:pt x="0" y="459202"/>
                    </a:lnTo>
                    <a:lnTo>
                      <a:pt x="29420" y="491179"/>
                    </a:lnTo>
                    <a:lnTo>
                      <a:pt x="6139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22CD5A07-40FE-4E76-A228-29A6FA23150B}"/>
                  </a:ext>
                </a:extLst>
              </p:cNvPr>
              <p:cNvSpPr/>
              <p:nvPr/>
            </p:nvSpPr>
            <p:spPr>
              <a:xfrm>
                <a:off x="2158889" y="3088755"/>
                <a:ext cx="15349" cy="29419"/>
              </a:xfrm>
              <a:custGeom>
                <a:avLst/>
                <a:gdLst>
                  <a:gd name="connsiteX0" fmla="*/ 0 w 15349"/>
                  <a:gd name="connsiteY0" fmla="*/ 14070 h 29419"/>
                  <a:gd name="connsiteX1" fmla="*/ 14070 w 15349"/>
                  <a:gd name="connsiteY1" fmla="*/ 29420 h 29419"/>
                  <a:gd name="connsiteX2" fmla="*/ 15349 w 15349"/>
                  <a:gd name="connsiteY2" fmla="*/ 0 h 2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49" h="29419">
                    <a:moveTo>
                      <a:pt x="0" y="14070"/>
                    </a:moveTo>
                    <a:lnTo>
                      <a:pt x="14070" y="29420"/>
                    </a:lnTo>
                    <a:lnTo>
                      <a:pt x="1534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8D55CB3A-2666-4D1C-ADFB-2EE273FEBB99}"/>
                  </a:ext>
                </a:extLst>
              </p:cNvPr>
              <p:cNvSpPr/>
              <p:nvPr/>
            </p:nvSpPr>
            <p:spPr>
              <a:xfrm>
                <a:off x="2697395" y="2974914"/>
                <a:ext cx="39652" cy="173959"/>
              </a:xfrm>
              <a:custGeom>
                <a:avLst/>
                <a:gdLst>
                  <a:gd name="connsiteX0" fmla="*/ 31978 w 39652"/>
                  <a:gd name="connsiteY0" fmla="*/ 145819 h 173959"/>
                  <a:gd name="connsiteX1" fmla="*/ 39652 w 39652"/>
                  <a:gd name="connsiteY1" fmla="*/ 31978 h 173959"/>
                  <a:gd name="connsiteX2" fmla="*/ 10233 w 39652"/>
                  <a:gd name="connsiteY2" fmla="*/ 0 h 173959"/>
                  <a:gd name="connsiteX3" fmla="*/ 0 w 39652"/>
                  <a:gd name="connsiteY3" fmla="*/ 173959 h 173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52" h="173959">
                    <a:moveTo>
                      <a:pt x="31978" y="145819"/>
                    </a:moveTo>
                    <a:lnTo>
                      <a:pt x="39652" y="31978"/>
                    </a:lnTo>
                    <a:lnTo>
                      <a:pt x="10233" y="0"/>
                    </a:lnTo>
                    <a:lnTo>
                      <a:pt x="0" y="173959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EF48CFC5-061B-4E9B-A6F4-A08CDAB8A50E}"/>
                  </a:ext>
                </a:extLst>
              </p:cNvPr>
              <p:cNvSpPr/>
              <p:nvPr/>
            </p:nvSpPr>
            <p:spPr>
              <a:xfrm>
                <a:off x="2746002" y="3024800"/>
                <a:ext cx="43489" cy="80584"/>
              </a:xfrm>
              <a:custGeom>
                <a:avLst/>
                <a:gdLst>
                  <a:gd name="connsiteX0" fmla="*/ 43490 w 43489"/>
                  <a:gd name="connsiteY0" fmla="*/ 43490 h 80584"/>
                  <a:gd name="connsiteX1" fmla="*/ 5116 w 43489"/>
                  <a:gd name="connsiteY1" fmla="*/ 0 h 80584"/>
                  <a:gd name="connsiteX2" fmla="*/ 0 w 43489"/>
                  <a:gd name="connsiteY2" fmla="*/ 80584 h 80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489" h="80584">
                    <a:moveTo>
                      <a:pt x="43490" y="43490"/>
                    </a:moveTo>
                    <a:lnTo>
                      <a:pt x="5116" y="0"/>
                    </a:lnTo>
                    <a:lnTo>
                      <a:pt x="0" y="80584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9FF43CD9-4482-4623-8B6C-B18AB1E7436D}"/>
                  </a:ext>
                </a:extLst>
              </p:cNvPr>
              <p:cNvSpPr/>
              <p:nvPr/>
            </p:nvSpPr>
            <p:spPr>
              <a:xfrm>
                <a:off x="2598904" y="2876423"/>
                <a:ext cx="51164" cy="359430"/>
              </a:xfrm>
              <a:custGeom>
                <a:avLst/>
                <a:gdLst>
                  <a:gd name="connsiteX0" fmla="*/ 31978 w 51164"/>
                  <a:gd name="connsiteY0" fmla="*/ 330011 h 359430"/>
                  <a:gd name="connsiteX1" fmla="*/ 51165 w 51164"/>
                  <a:gd name="connsiteY1" fmla="*/ 31978 h 359430"/>
                  <a:gd name="connsiteX2" fmla="*/ 23024 w 51164"/>
                  <a:gd name="connsiteY2" fmla="*/ 0 h 359430"/>
                  <a:gd name="connsiteX3" fmla="*/ 0 w 51164"/>
                  <a:gd name="connsiteY3" fmla="*/ 359431 h 359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64" h="359430">
                    <a:moveTo>
                      <a:pt x="31978" y="330011"/>
                    </a:moveTo>
                    <a:lnTo>
                      <a:pt x="51165" y="31978"/>
                    </a:lnTo>
                    <a:lnTo>
                      <a:pt x="23024" y="0"/>
                    </a:lnTo>
                    <a:lnTo>
                      <a:pt x="0" y="35943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27B0406-7318-4D93-9CF2-393B8C97DEB4}"/>
                  </a:ext>
                </a:extLst>
              </p:cNvPr>
              <p:cNvSpPr/>
              <p:nvPr/>
            </p:nvSpPr>
            <p:spPr>
              <a:xfrm>
                <a:off x="2549018" y="2827816"/>
                <a:ext cx="57560" cy="450248"/>
              </a:xfrm>
              <a:custGeom>
                <a:avLst/>
                <a:gdLst>
                  <a:gd name="connsiteX0" fmla="*/ 33257 w 57560"/>
                  <a:gd name="connsiteY0" fmla="*/ 422107 h 450248"/>
                  <a:gd name="connsiteX1" fmla="*/ 57560 w 57560"/>
                  <a:gd name="connsiteY1" fmla="*/ 31978 h 450248"/>
                  <a:gd name="connsiteX2" fmla="*/ 29420 w 57560"/>
                  <a:gd name="connsiteY2" fmla="*/ 0 h 450248"/>
                  <a:gd name="connsiteX3" fmla="*/ 0 w 57560"/>
                  <a:gd name="connsiteY3" fmla="*/ 450248 h 45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60" h="450248">
                    <a:moveTo>
                      <a:pt x="33257" y="422107"/>
                    </a:moveTo>
                    <a:lnTo>
                      <a:pt x="57560" y="31978"/>
                    </a:lnTo>
                    <a:lnTo>
                      <a:pt x="29420" y="0"/>
                    </a:lnTo>
                    <a:lnTo>
                      <a:pt x="0" y="450248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2795E7A-2EEC-4A3F-A594-873B6F28B3F0}"/>
                  </a:ext>
                </a:extLst>
              </p:cNvPr>
              <p:cNvSpPr/>
              <p:nvPr/>
            </p:nvSpPr>
            <p:spPr>
              <a:xfrm>
                <a:off x="2647510" y="2926308"/>
                <a:ext cx="46048" cy="266055"/>
              </a:xfrm>
              <a:custGeom>
                <a:avLst/>
                <a:gdLst>
                  <a:gd name="connsiteX0" fmla="*/ 31978 w 46048"/>
                  <a:gd name="connsiteY0" fmla="*/ 237915 h 266055"/>
                  <a:gd name="connsiteX1" fmla="*/ 46048 w 46048"/>
                  <a:gd name="connsiteY1" fmla="*/ 31978 h 266055"/>
                  <a:gd name="connsiteX2" fmla="*/ 17908 w 46048"/>
                  <a:gd name="connsiteY2" fmla="*/ 0 h 266055"/>
                  <a:gd name="connsiteX3" fmla="*/ 0 w 46048"/>
                  <a:gd name="connsiteY3" fmla="*/ 266056 h 26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048" h="266055">
                    <a:moveTo>
                      <a:pt x="31978" y="237915"/>
                    </a:moveTo>
                    <a:lnTo>
                      <a:pt x="46048" y="31978"/>
                    </a:lnTo>
                    <a:lnTo>
                      <a:pt x="17908" y="0"/>
                    </a:lnTo>
                    <a:lnTo>
                      <a:pt x="0" y="266056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0958ADE-BE4A-4460-AB6D-B394B37D626D}"/>
                  </a:ext>
                </a:extLst>
              </p:cNvPr>
              <p:cNvSpPr/>
              <p:nvPr/>
            </p:nvSpPr>
            <p:spPr>
              <a:xfrm>
                <a:off x="2500412" y="2777931"/>
                <a:ext cx="63955" cy="543623"/>
              </a:xfrm>
              <a:custGeom>
                <a:avLst/>
                <a:gdLst>
                  <a:gd name="connsiteX0" fmla="*/ 0 w 63955"/>
                  <a:gd name="connsiteY0" fmla="*/ 543623 h 543623"/>
                  <a:gd name="connsiteX1" fmla="*/ 31978 w 63955"/>
                  <a:gd name="connsiteY1" fmla="*/ 515483 h 543623"/>
                  <a:gd name="connsiteX2" fmla="*/ 63956 w 63955"/>
                  <a:gd name="connsiteY2" fmla="*/ 33257 h 543623"/>
                  <a:gd name="connsiteX3" fmla="*/ 34536 w 63955"/>
                  <a:gd name="connsiteY3" fmla="*/ 0 h 54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55" h="543623">
                    <a:moveTo>
                      <a:pt x="0" y="543623"/>
                    </a:moveTo>
                    <a:lnTo>
                      <a:pt x="31978" y="515483"/>
                    </a:lnTo>
                    <a:lnTo>
                      <a:pt x="63956" y="33257"/>
                    </a:lnTo>
                    <a:lnTo>
                      <a:pt x="3453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1233921A-F922-4E3B-94FC-9FDAA09DC670}"/>
                  </a:ext>
                </a:extLst>
              </p:cNvPr>
              <p:cNvSpPr/>
              <p:nvPr/>
            </p:nvSpPr>
            <p:spPr>
              <a:xfrm>
                <a:off x="2248801" y="2843923"/>
                <a:ext cx="60299" cy="52965"/>
              </a:xfrm>
              <a:custGeom>
                <a:avLst/>
                <a:gdLst>
                  <a:gd name="connsiteX0" fmla="*/ 53348 w 60299"/>
                  <a:gd name="connsiteY0" fmla="*/ 5639 h 52965"/>
                  <a:gd name="connsiteX1" fmla="*/ 14975 w 60299"/>
                  <a:gd name="connsiteY1" fmla="*/ 15871 h 52965"/>
                  <a:gd name="connsiteX2" fmla="*/ 4742 w 60299"/>
                  <a:gd name="connsiteY2" fmla="*/ 44012 h 52965"/>
                  <a:gd name="connsiteX3" fmla="*/ 37999 w 60299"/>
                  <a:gd name="connsiteY3" fmla="*/ 38896 h 52965"/>
                  <a:gd name="connsiteX4" fmla="*/ 53348 w 60299"/>
                  <a:gd name="connsiteY4" fmla="*/ 5639 h 5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299" h="52965">
                    <a:moveTo>
                      <a:pt x="53348" y="5639"/>
                    </a:moveTo>
                    <a:cubicBezTo>
                      <a:pt x="41836" y="-2036"/>
                      <a:pt x="36720" y="-4594"/>
                      <a:pt x="14975" y="15871"/>
                    </a:cubicBezTo>
                    <a:cubicBezTo>
                      <a:pt x="2184" y="28663"/>
                      <a:pt x="-5491" y="33779"/>
                      <a:pt x="4742" y="44012"/>
                    </a:cubicBezTo>
                    <a:cubicBezTo>
                      <a:pt x="14975" y="54245"/>
                      <a:pt x="13696" y="59361"/>
                      <a:pt x="37999" y="38896"/>
                    </a:cubicBezTo>
                    <a:cubicBezTo>
                      <a:pt x="63581" y="18430"/>
                      <a:pt x="64860" y="13313"/>
                      <a:pt x="53348" y="5639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DC2FC4CF-19FE-4E0F-BA68-469D58F85988}"/>
                  </a:ext>
                </a:extLst>
              </p:cNvPr>
              <p:cNvSpPr/>
              <p:nvPr/>
            </p:nvSpPr>
            <p:spPr>
              <a:xfrm rot="-2476200">
                <a:off x="2056326" y="2856917"/>
                <a:ext cx="524429" cy="99769"/>
              </a:xfrm>
              <a:custGeom>
                <a:avLst/>
                <a:gdLst>
                  <a:gd name="connsiteX0" fmla="*/ 0 w 524429"/>
                  <a:gd name="connsiteY0" fmla="*/ 0 h 99769"/>
                  <a:gd name="connsiteX1" fmla="*/ 524430 w 524429"/>
                  <a:gd name="connsiteY1" fmla="*/ 0 h 99769"/>
                  <a:gd name="connsiteX2" fmla="*/ 524430 w 524429"/>
                  <a:gd name="connsiteY2" fmla="*/ 99770 h 99769"/>
                  <a:gd name="connsiteX3" fmla="*/ 0 w 524429"/>
                  <a:gd name="connsiteY3" fmla="*/ 99770 h 9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429" h="99769">
                    <a:moveTo>
                      <a:pt x="0" y="0"/>
                    </a:moveTo>
                    <a:lnTo>
                      <a:pt x="524430" y="0"/>
                    </a:lnTo>
                    <a:lnTo>
                      <a:pt x="524430" y="99770"/>
                    </a:lnTo>
                    <a:lnTo>
                      <a:pt x="0" y="99770"/>
                    </a:lnTo>
                    <a:close/>
                  </a:path>
                </a:pathLst>
              </a:custGeom>
              <a:solidFill>
                <a:srgbClr val="EEEEE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E3372492-95EE-42D0-BD25-4EC950D364C4}"/>
                  </a:ext>
                </a:extLst>
              </p:cNvPr>
              <p:cNvSpPr/>
              <p:nvPr/>
            </p:nvSpPr>
            <p:spPr>
              <a:xfrm>
                <a:off x="2369942" y="2765140"/>
                <a:ext cx="175238" cy="39652"/>
              </a:xfrm>
              <a:custGeom>
                <a:avLst/>
                <a:gdLst>
                  <a:gd name="connsiteX0" fmla="*/ 175238 w 175238"/>
                  <a:gd name="connsiteY0" fmla="*/ 10233 h 39652"/>
                  <a:gd name="connsiteX1" fmla="*/ 34536 w 175238"/>
                  <a:gd name="connsiteY1" fmla="*/ 0 h 39652"/>
                  <a:gd name="connsiteX2" fmla="*/ 0 w 175238"/>
                  <a:gd name="connsiteY2" fmla="*/ 30699 h 39652"/>
                  <a:gd name="connsiteX3" fmla="*/ 140702 w 175238"/>
                  <a:gd name="connsiteY3" fmla="*/ 39652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8" h="39652">
                    <a:moveTo>
                      <a:pt x="175238" y="10233"/>
                    </a:moveTo>
                    <a:lnTo>
                      <a:pt x="34536" y="0"/>
                    </a:lnTo>
                    <a:lnTo>
                      <a:pt x="0" y="30699"/>
                    </a:lnTo>
                    <a:lnTo>
                      <a:pt x="140702" y="39652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C1857773-1B0C-4269-9CF5-D91CADC39F22}"/>
                  </a:ext>
                </a:extLst>
              </p:cNvPr>
              <p:cNvSpPr/>
              <p:nvPr/>
            </p:nvSpPr>
            <p:spPr>
              <a:xfrm>
                <a:off x="2317499" y="2811188"/>
                <a:ext cx="175238" cy="39652"/>
              </a:xfrm>
              <a:custGeom>
                <a:avLst/>
                <a:gdLst>
                  <a:gd name="connsiteX0" fmla="*/ 175238 w 175238"/>
                  <a:gd name="connsiteY0" fmla="*/ 10233 h 39652"/>
                  <a:gd name="connsiteX1" fmla="*/ 34536 w 175238"/>
                  <a:gd name="connsiteY1" fmla="*/ 0 h 39652"/>
                  <a:gd name="connsiteX2" fmla="*/ 0 w 175238"/>
                  <a:gd name="connsiteY2" fmla="*/ 30699 h 39652"/>
                  <a:gd name="connsiteX3" fmla="*/ 140702 w 175238"/>
                  <a:gd name="connsiteY3" fmla="*/ 39653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8" h="39652">
                    <a:moveTo>
                      <a:pt x="175238" y="10233"/>
                    </a:moveTo>
                    <a:lnTo>
                      <a:pt x="34536" y="0"/>
                    </a:lnTo>
                    <a:lnTo>
                      <a:pt x="0" y="30699"/>
                    </a:lnTo>
                    <a:lnTo>
                      <a:pt x="140702" y="39653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769ED47D-6305-45BC-AD3F-2E78C3481614}"/>
                  </a:ext>
                </a:extLst>
              </p:cNvPr>
              <p:cNvSpPr/>
              <p:nvPr/>
            </p:nvSpPr>
            <p:spPr>
              <a:xfrm>
                <a:off x="2213891" y="2902005"/>
                <a:ext cx="175238" cy="40931"/>
              </a:xfrm>
              <a:custGeom>
                <a:avLst/>
                <a:gdLst>
                  <a:gd name="connsiteX0" fmla="*/ 175238 w 175238"/>
                  <a:gd name="connsiteY0" fmla="*/ 10233 h 40931"/>
                  <a:gd name="connsiteX1" fmla="*/ 34536 w 175238"/>
                  <a:gd name="connsiteY1" fmla="*/ 0 h 40931"/>
                  <a:gd name="connsiteX2" fmla="*/ 0 w 175238"/>
                  <a:gd name="connsiteY2" fmla="*/ 30699 h 40931"/>
                  <a:gd name="connsiteX3" fmla="*/ 140702 w 175238"/>
                  <a:gd name="connsiteY3" fmla="*/ 40932 h 40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8" h="40931">
                    <a:moveTo>
                      <a:pt x="175238" y="10233"/>
                    </a:moveTo>
                    <a:lnTo>
                      <a:pt x="34536" y="0"/>
                    </a:lnTo>
                    <a:lnTo>
                      <a:pt x="0" y="30699"/>
                    </a:lnTo>
                    <a:lnTo>
                      <a:pt x="140702" y="40932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1F7F5333-23E1-4FAA-A640-C972EFE5ACD2}"/>
                  </a:ext>
                </a:extLst>
              </p:cNvPr>
              <p:cNvSpPr/>
              <p:nvPr/>
            </p:nvSpPr>
            <p:spPr>
              <a:xfrm>
                <a:off x="2161447" y="2948053"/>
                <a:ext cx="175238" cy="39652"/>
              </a:xfrm>
              <a:custGeom>
                <a:avLst/>
                <a:gdLst>
                  <a:gd name="connsiteX0" fmla="*/ 175239 w 175238"/>
                  <a:gd name="connsiteY0" fmla="*/ 10233 h 39652"/>
                  <a:gd name="connsiteX1" fmla="*/ 34536 w 175238"/>
                  <a:gd name="connsiteY1" fmla="*/ 0 h 39652"/>
                  <a:gd name="connsiteX2" fmla="*/ 0 w 175238"/>
                  <a:gd name="connsiteY2" fmla="*/ 30699 h 39652"/>
                  <a:gd name="connsiteX3" fmla="*/ 140702 w 175238"/>
                  <a:gd name="connsiteY3" fmla="*/ 39653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8" h="39652">
                    <a:moveTo>
                      <a:pt x="175239" y="10233"/>
                    </a:moveTo>
                    <a:lnTo>
                      <a:pt x="34536" y="0"/>
                    </a:lnTo>
                    <a:lnTo>
                      <a:pt x="0" y="30699"/>
                    </a:lnTo>
                    <a:lnTo>
                      <a:pt x="140702" y="39653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8AFE008-0F9D-497D-A514-FAB4FCDC1A0D}"/>
                  </a:ext>
                </a:extLst>
              </p:cNvPr>
              <p:cNvSpPr/>
              <p:nvPr/>
            </p:nvSpPr>
            <p:spPr>
              <a:xfrm>
                <a:off x="2422386" y="2720371"/>
                <a:ext cx="113841" cy="37094"/>
              </a:xfrm>
              <a:custGeom>
                <a:avLst/>
                <a:gdLst>
                  <a:gd name="connsiteX0" fmla="*/ 0 w 113841"/>
                  <a:gd name="connsiteY0" fmla="*/ 29419 h 37094"/>
                  <a:gd name="connsiteX1" fmla="*/ 113841 w 113841"/>
                  <a:gd name="connsiteY1" fmla="*/ 37094 h 37094"/>
                  <a:gd name="connsiteX2" fmla="*/ 84421 w 113841"/>
                  <a:gd name="connsiteY2" fmla="*/ 2558 h 37094"/>
                  <a:gd name="connsiteX3" fmla="*/ 34536 w 113841"/>
                  <a:gd name="connsiteY3" fmla="*/ 0 h 37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41" h="37094">
                    <a:moveTo>
                      <a:pt x="0" y="29419"/>
                    </a:moveTo>
                    <a:lnTo>
                      <a:pt x="113841" y="37094"/>
                    </a:lnTo>
                    <a:lnTo>
                      <a:pt x="84421" y="2558"/>
                    </a:lnTo>
                    <a:lnTo>
                      <a:pt x="3453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44DC0837-A671-4FB1-950F-3D7E5C8712B1}"/>
                  </a:ext>
                </a:extLst>
              </p:cNvPr>
              <p:cNvSpPr/>
              <p:nvPr/>
            </p:nvSpPr>
            <p:spPr>
              <a:xfrm>
                <a:off x="2266334" y="2857236"/>
                <a:ext cx="175238" cy="39652"/>
              </a:xfrm>
              <a:custGeom>
                <a:avLst/>
                <a:gdLst>
                  <a:gd name="connsiteX0" fmla="*/ 175238 w 175238"/>
                  <a:gd name="connsiteY0" fmla="*/ 8954 h 39652"/>
                  <a:gd name="connsiteX1" fmla="*/ 33257 w 175238"/>
                  <a:gd name="connsiteY1" fmla="*/ 0 h 39652"/>
                  <a:gd name="connsiteX2" fmla="*/ 0 w 175238"/>
                  <a:gd name="connsiteY2" fmla="*/ 29420 h 39652"/>
                  <a:gd name="connsiteX3" fmla="*/ 140702 w 175238"/>
                  <a:gd name="connsiteY3" fmla="*/ 39652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8" h="39652">
                    <a:moveTo>
                      <a:pt x="175238" y="8954"/>
                    </a:moveTo>
                    <a:lnTo>
                      <a:pt x="33257" y="0"/>
                    </a:lnTo>
                    <a:lnTo>
                      <a:pt x="0" y="29420"/>
                    </a:lnTo>
                    <a:lnTo>
                      <a:pt x="140702" y="39652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CA4E1E7F-79C4-4460-8CA6-147FFA1EF99E}"/>
                  </a:ext>
                </a:extLst>
              </p:cNvPr>
              <p:cNvSpPr/>
              <p:nvPr/>
            </p:nvSpPr>
            <p:spPr>
              <a:xfrm>
                <a:off x="2130748" y="3091314"/>
                <a:ext cx="49885" cy="26861"/>
              </a:xfrm>
              <a:custGeom>
                <a:avLst/>
                <a:gdLst>
                  <a:gd name="connsiteX0" fmla="*/ 49885 w 49885"/>
                  <a:gd name="connsiteY0" fmla="*/ 3837 h 26861"/>
                  <a:gd name="connsiteX1" fmla="*/ 0 w 49885"/>
                  <a:gd name="connsiteY1" fmla="*/ 0 h 26861"/>
                  <a:gd name="connsiteX2" fmla="*/ 23024 w 49885"/>
                  <a:gd name="connsiteY2" fmla="*/ 26861 h 2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885" h="26861">
                    <a:moveTo>
                      <a:pt x="49885" y="3837"/>
                    </a:moveTo>
                    <a:lnTo>
                      <a:pt x="0" y="0"/>
                    </a:lnTo>
                    <a:lnTo>
                      <a:pt x="23024" y="2686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437B0545-E3CC-4BA1-83FF-FC9604CACAAE}"/>
                  </a:ext>
                </a:extLst>
              </p:cNvPr>
              <p:cNvSpPr/>
              <p:nvPr/>
            </p:nvSpPr>
            <p:spPr>
              <a:xfrm>
                <a:off x="2088537" y="3040149"/>
                <a:ext cx="144539" cy="39652"/>
              </a:xfrm>
              <a:custGeom>
                <a:avLst/>
                <a:gdLst>
                  <a:gd name="connsiteX0" fmla="*/ 144540 w 144539"/>
                  <a:gd name="connsiteY0" fmla="*/ 8954 h 39652"/>
                  <a:gd name="connsiteX1" fmla="*/ 3837 w 144539"/>
                  <a:gd name="connsiteY1" fmla="*/ 0 h 39652"/>
                  <a:gd name="connsiteX2" fmla="*/ 0 w 144539"/>
                  <a:gd name="connsiteY2" fmla="*/ 2558 h 39652"/>
                  <a:gd name="connsiteX3" fmla="*/ 26861 w 144539"/>
                  <a:gd name="connsiteY3" fmla="*/ 33257 h 39652"/>
                  <a:gd name="connsiteX4" fmla="*/ 110004 w 144539"/>
                  <a:gd name="connsiteY4" fmla="*/ 39652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539" h="39652">
                    <a:moveTo>
                      <a:pt x="144540" y="8954"/>
                    </a:moveTo>
                    <a:lnTo>
                      <a:pt x="3837" y="0"/>
                    </a:lnTo>
                    <a:lnTo>
                      <a:pt x="0" y="2558"/>
                    </a:lnTo>
                    <a:lnTo>
                      <a:pt x="26861" y="33257"/>
                    </a:lnTo>
                    <a:lnTo>
                      <a:pt x="110004" y="39652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4916A183-0E51-465F-8C9D-7BD93CC4376B}"/>
                  </a:ext>
                </a:extLst>
              </p:cNvPr>
              <p:cNvSpPr/>
              <p:nvPr/>
            </p:nvSpPr>
            <p:spPr>
              <a:xfrm>
                <a:off x="2110282" y="2994101"/>
                <a:ext cx="173959" cy="39652"/>
              </a:xfrm>
              <a:custGeom>
                <a:avLst/>
                <a:gdLst>
                  <a:gd name="connsiteX0" fmla="*/ 173959 w 173959"/>
                  <a:gd name="connsiteY0" fmla="*/ 8954 h 39652"/>
                  <a:gd name="connsiteX1" fmla="*/ 33257 w 173959"/>
                  <a:gd name="connsiteY1" fmla="*/ 0 h 39652"/>
                  <a:gd name="connsiteX2" fmla="*/ 0 w 173959"/>
                  <a:gd name="connsiteY2" fmla="*/ 29420 h 39652"/>
                  <a:gd name="connsiteX3" fmla="*/ 140702 w 173959"/>
                  <a:gd name="connsiteY3" fmla="*/ 39653 h 3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59" h="39652">
                    <a:moveTo>
                      <a:pt x="173959" y="8954"/>
                    </a:moveTo>
                    <a:lnTo>
                      <a:pt x="33257" y="0"/>
                    </a:lnTo>
                    <a:lnTo>
                      <a:pt x="0" y="29420"/>
                    </a:lnTo>
                    <a:lnTo>
                      <a:pt x="140702" y="39653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DEFD1E56-DC21-482C-A05D-7A01F75927E1}"/>
                  </a:ext>
                </a:extLst>
              </p:cNvPr>
              <p:cNvSpPr/>
              <p:nvPr/>
            </p:nvSpPr>
            <p:spPr>
              <a:xfrm rot="-2476686">
                <a:off x="2413679" y="2812285"/>
                <a:ext cx="57558" cy="487331"/>
              </a:xfrm>
              <a:custGeom>
                <a:avLst/>
                <a:gdLst>
                  <a:gd name="connsiteX0" fmla="*/ 0 w 57558"/>
                  <a:gd name="connsiteY0" fmla="*/ 0 h 487331"/>
                  <a:gd name="connsiteX1" fmla="*/ 57559 w 57558"/>
                  <a:gd name="connsiteY1" fmla="*/ 0 h 487331"/>
                  <a:gd name="connsiteX2" fmla="*/ 57559 w 57558"/>
                  <a:gd name="connsiteY2" fmla="*/ 487331 h 487331"/>
                  <a:gd name="connsiteX3" fmla="*/ 0 w 57558"/>
                  <a:gd name="connsiteY3" fmla="*/ 487331 h 487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58" h="487331">
                    <a:moveTo>
                      <a:pt x="0" y="0"/>
                    </a:moveTo>
                    <a:lnTo>
                      <a:pt x="57559" y="0"/>
                    </a:lnTo>
                    <a:lnTo>
                      <a:pt x="57559" y="487331"/>
                    </a:lnTo>
                    <a:lnTo>
                      <a:pt x="0" y="487331"/>
                    </a:lnTo>
                    <a:close/>
                  </a:path>
                </a:pathLst>
              </a:custGeom>
              <a:solidFill>
                <a:srgbClr val="2E6B1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EBF8F120-A501-4DDB-BBF7-1D5E94845C6D}"/>
                  </a:ext>
                </a:extLst>
              </p:cNvPr>
              <p:cNvSpPr/>
              <p:nvPr/>
            </p:nvSpPr>
            <p:spPr>
              <a:xfrm>
                <a:off x="2103887" y="3714242"/>
                <a:ext cx="1016895" cy="1124340"/>
              </a:xfrm>
              <a:custGeom>
                <a:avLst/>
                <a:gdLst>
                  <a:gd name="connsiteX0" fmla="*/ 0 w 1016895"/>
                  <a:gd name="connsiteY0" fmla="*/ 0 h 1124340"/>
                  <a:gd name="connsiteX1" fmla="*/ 1016895 w 1016895"/>
                  <a:gd name="connsiteY1" fmla="*/ 0 h 1124340"/>
                  <a:gd name="connsiteX2" fmla="*/ 1016895 w 1016895"/>
                  <a:gd name="connsiteY2" fmla="*/ 1124340 h 1124340"/>
                  <a:gd name="connsiteX3" fmla="*/ 0 w 1016895"/>
                  <a:gd name="connsiteY3" fmla="*/ 1124340 h 112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6895" h="1124340">
                    <a:moveTo>
                      <a:pt x="0" y="0"/>
                    </a:moveTo>
                    <a:lnTo>
                      <a:pt x="1016895" y="0"/>
                    </a:lnTo>
                    <a:lnTo>
                      <a:pt x="1016895" y="1124340"/>
                    </a:lnTo>
                    <a:lnTo>
                      <a:pt x="0" y="1124340"/>
                    </a:lnTo>
                    <a:close/>
                  </a:path>
                </a:pathLst>
              </a:custGeom>
              <a:solidFill>
                <a:srgbClr val="41404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F3EDDFA6-0EDA-4B9D-8246-3FCF3CCDD3A1}"/>
                  </a:ext>
                </a:extLst>
              </p:cNvPr>
              <p:cNvSpPr/>
              <p:nvPr/>
            </p:nvSpPr>
            <p:spPr>
              <a:xfrm>
                <a:off x="2382734" y="3714242"/>
                <a:ext cx="115120" cy="1124340"/>
              </a:xfrm>
              <a:custGeom>
                <a:avLst/>
                <a:gdLst>
                  <a:gd name="connsiteX0" fmla="*/ 0 w 115120"/>
                  <a:gd name="connsiteY0" fmla="*/ 0 h 1124340"/>
                  <a:gd name="connsiteX1" fmla="*/ 115120 w 115120"/>
                  <a:gd name="connsiteY1" fmla="*/ 0 h 1124340"/>
                  <a:gd name="connsiteX2" fmla="*/ 115120 w 115120"/>
                  <a:gd name="connsiteY2" fmla="*/ 1124340 h 1124340"/>
                  <a:gd name="connsiteX3" fmla="*/ 0 w 115120"/>
                  <a:gd name="connsiteY3" fmla="*/ 1124340 h 112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120" h="1124340">
                    <a:moveTo>
                      <a:pt x="0" y="0"/>
                    </a:moveTo>
                    <a:lnTo>
                      <a:pt x="115120" y="0"/>
                    </a:lnTo>
                    <a:lnTo>
                      <a:pt x="115120" y="1124340"/>
                    </a:lnTo>
                    <a:lnTo>
                      <a:pt x="0" y="1124340"/>
                    </a:lnTo>
                    <a:close/>
                  </a:path>
                </a:pathLst>
              </a:custGeom>
              <a:solidFill>
                <a:srgbClr val="44B8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781D64F-4439-44FC-8D82-67A5D45A5C68}"/>
                  </a:ext>
                </a:extLst>
              </p:cNvPr>
              <p:cNvSpPr/>
              <p:nvPr/>
            </p:nvSpPr>
            <p:spPr>
              <a:xfrm>
                <a:off x="2604020" y="3714242"/>
                <a:ext cx="115120" cy="1124340"/>
              </a:xfrm>
              <a:custGeom>
                <a:avLst/>
                <a:gdLst>
                  <a:gd name="connsiteX0" fmla="*/ 0 w 115120"/>
                  <a:gd name="connsiteY0" fmla="*/ 0 h 1124340"/>
                  <a:gd name="connsiteX1" fmla="*/ 115120 w 115120"/>
                  <a:gd name="connsiteY1" fmla="*/ 0 h 1124340"/>
                  <a:gd name="connsiteX2" fmla="*/ 115120 w 115120"/>
                  <a:gd name="connsiteY2" fmla="*/ 1124340 h 1124340"/>
                  <a:gd name="connsiteX3" fmla="*/ 0 w 115120"/>
                  <a:gd name="connsiteY3" fmla="*/ 1124340 h 112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120" h="1124340">
                    <a:moveTo>
                      <a:pt x="0" y="0"/>
                    </a:moveTo>
                    <a:lnTo>
                      <a:pt x="115120" y="0"/>
                    </a:lnTo>
                    <a:lnTo>
                      <a:pt x="115120" y="1124340"/>
                    </a:lnTo>
                    <a:lnTo>
                      <a:pt x="0" y="1124340"/>
                    </a:lnTo>
                    <a:close/>
                  </a:path>
                </a:pathLst>
              </a:custGeom>
              <a:solidFill>
                <a:srgbClr val="44B8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BE623A8E-A14E-44B4-9FE4-2C95719C0629}"/>
                  </a:ext>
                </a:extLst>
              </p:cNvPr>
              <p:cNvSpPr/>
              <p:nvPr/>
            </p:nvSpPr>
            <p:spPr>
              <a:xfrm>
                <a:off x="2313661" y="3301088"/>
                <a:ext cx="2067046" cy="1726803"/>
              </a:xfrm>
              <a:custGeom>
                <a:avLst/>
                <a:gdLst>
                  <a:gd name="connsiteX0" fmla="*/ 2067047 w 2067046"/>
                  <a:gd name="connsiteY0" fmla="*/ 1726803 h 1726803"/>
                  <a:gd name="connsiteX1" fmla="*/ 1172947 w 2067046"/>
                  <a:gd name="connsiteY1" fmla="*/ 1726803 h 1726803"/>
                  <a:gd name="connsiteX2" fmla="*/ 0 w 2067046"/>
                  <a:gd name="connsiteY2" fmla="*/ 553856 h 1726803"/>
                  <a:gd name="connsiteX3" fmla="*/ 0 w 2067046"/>
                  <a:gd name="connsiteY3" fmla="*/ 0 h 1726803"/>
                  <a:gd name="connsiteX4" fmla="*/ 1876459 w 2067046"/>
                  <a:gd name="connsiteY4" fmla="*/ 0 h 1726803"/>
                  <a:gd name="connsiteX5" fmla="*/ 1624474 w 2067046"/>
                  <a:gd name="connsiteY5" fmla="*/ 651069 h 1726803"/>
                  <a:gd name="connsiteX6" fmla="*/ 1647498 w 2067046"/>
                  <a:gd name="connsiteY6" fmla="*/ 978522 h 1726803"/>
                  <a:gd name="connsiteX7" fmla="*/ 2067047 w 2067046"/>
                  <a:gd name="connsiteY7" fmla="*/ 1726803 h 1726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7046" h="1726803">
                    <a:moveTo>
                      <a:pt x="2067047" y="1726803"/>
                    </a:moveTo>
                    <a:lnTo>
                      <a:pt x="1172947" y="1726803"/>
                    </a:lnTo>
                    <a:cubicBezTo>
                      <a:pt x="525715" y="1726803"/>
                      <a:pt x="0" y="1201087"/>
                      <a:pt x="0" y="553856"/>
                    </a:cubicBezTo>
                    <a:lnTo>
                      <a:pt x="0" y="0"/>
                    </a:lnTo>
                    <a:lnTo>
                      <a:pt x="1876459" y="0"/>
                    </a:lnTo>
                    <a:lnTo>
                      <a:pt x="1624474" y="651069"/>
                    </a:lnTo>
                    <a:cubicBezTo>
                      <a:pt x="1583542" y="758514"/>
                      <a:pt x="1591217" y="878751"/>
                      <a:pt x="1647498" y="978522"/>
                    </a:cubicBezTo>
                    <a:lnTo>
                      <a:pt x="2067047" y="1726803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30C76CD2-4EE5-41B7-9241-3831718D5110}"/>
                  </a:ext>
                </a:extLst>
              </p:cNvPr>
              <p:cNvSpPr/>
              <p:nvPr/>
            </p:nvSpPr>
            <p:spPr>
              <a:xfrm>
                <a:off x="2729373" y="3302367"/>
                <a:ext cx="1705058" cy="1304695"/>
              </a:xfrm>
              <a:custGeom>
                <a:avLst/>
                <a:gdLst>
                  <a:gd name="connsiteX0" fmla="*/ 1705058 w 1705058"/>
                  <a:gd name="connsiteY0" fmla="*/ 0 h 1304695"/>
                  <a:gd name="connsiteX1" fmla="*/ 1705058 w 1705058"/>
                  <a:gd name="connsiteY1" fmla="*/ 1304696 h 1304695"/>
                  <a:gd name="connsiteX2" fmla="*/ 900496 w 1705058"/>
                  <a:gd name="connsiteY2" fmla="*/ 1304696 h 1304695"/>
                  <a:gd name="connsiteX3" fmla="*/ 0 w 1705058"/>
                  <a:gd name="connsiteY3" fmla="*/ 404200 h 1304695"/>
                  <a:gd name="connsiteX4" fmla="*/ 0 w 1705058"/>
                  <a:gd name="connsiteY4" fmla="*/ 1279 h 1304695"/>
                  <a:gd name="connsiteX5" fmla="*/ 1705058 w 1705058"/>
                  <a:gd name="connsiteY5" fmla="*/ 1279 h 130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5058" h="1304695">
                    <a:moveTo>
                      <a:pt x="1705058" y="0"/>
                    </a:moveTo>
                    <a:lnTo>
                      <a:pt x="1705058" y="1304696"/>
                    </a:lnTo>
                    <a:lnTo>
                      <a:pt x="900496" y="1304696"/>
                    </a:lnTo>
                    <a:cubicBezTo>
                      <a:pt x="402921" y="1304696"/>
                      <a:pt x="0" y="901775"/>
                      <a:pt x="0" y="404200"/>
                    </a:cubicBezTo>
                    <a:lnTo>
                      <a:pt x="0" y="1279"/>
                    </a:lnTo>
                    <a:lnTo>
                      <a:pt x="1705058" y="1279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4456666-8603-44DD-85BC-83EBD775F368}"/>
                  </a:ext>
                </a:extLst>
              </p:cNvPr>
              <p:cNvSpPr/>
              <p:nvPr/>
            </p:nvSpPr>
            <p:spPr>
              <a:xfrm>
                <a:off x="2195983" y="3151432"/>
                <a:ext cx="1827852" cy="483504"/>
              </a:xfrm>
              <a:custGeom>
                <a:avLst/>
                <a:gdLst>
                  <a:gd name="connsiteX0" fmla="*/ 1827853 w 1827852"/>
                  <a:gd name="connsiteY0" fmla="*/ 483505 h 483504"/>
                  <a:gd name="connsiteX1" fmla="*/ 241752 w 1827852"/>
                  <a:gd name="connsiteY1" fmla="*/ 483505 h 483504"/>
                  <a:gd name="connsiteX2" fmla="*/ 0 w 1827852"/>
                  <a:gd name="connsiteY2" fmla="*/ 241753 h 483504"/>
                  <a:gd name="connsiteX3" fmla="*/ 241752 w 1827852"/>
                  <a:gd name="connsiteY3" fmla="*/ 0 h 483504"/>
                  <a:gd name="connsiteX4" fmla="*/ 1827853 w 1827852"/>
                  <a:gd name="connsiteY4" fmla="*/ 0 h 483504"/>
                  <a:gd name="connsiteX5" fmla="*/ 1827853 w 1827852"/>
                  <a:gd name="connsiteY5" fmla="*/ 483505 h 48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7852" h="483504">
                    <a:moveTo>
                      <a:pt x="1827853" y="483505"/>
                    </a:moveTo>
                    <a:lnTo>
                      <a:pt x="241752" y="483505"/>
                    </a:lnTo>
                    <a:cubicBezTo>
                      <a:pt x="107445" y="483505"/>
                      <a:pt x="0" y="374780"/>
                      <a:pt x="0" y="241753"/>
                    </a:cubicBezTo>
                    <a:cubicBezTo>
                      <a:pt x="0" y="107446"/>
                      <a:pt x="108725" y="0"/>
                      <a:pt x="241752" y="0"/>
                    </a:cubicBezTo>
                    <a:lnTo>
                      <a:pt x="1827853" y="0"/>
                    </a:lnTo>
                    <a:lnTo>
                      <a:pt x="1827853" y="483505"/>
                    </a:lnTo>
                    <a:close/>
                  </a:path>
                </a:pathLst>
              </a:custGeom>
              <a:solidFill>
                <a:srgbClr val="41404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E17B69CE-CDC6-4380-8700-161D271AADB8}"/>
                  </a:ext>
                </a:extLst>
              </p:cNvPr>
              <p:cNvSpPr/>
              <p:nvPr/>
            </p:nvSpPr>
            <p:spPr>
              <a:xfrm>
                <a:off x="4494550" y="5400113"/>
                <a:ext cx="3436977" cy="638277"/>
              </a:xfrm>
              <a:custGeom>
                <a:avLst/>
                <a:gdLst>
                  <a:gd name="connsiteX0" fmla="*/ 0 w 3436977"/>
                  <a:gd name="connsiteY0" fmla="*/ 0 h 638277"/>
                  <a:gd name="connsiteX1" fmla="*/ 3436978 w 3436977"/>
                  <a:gd name="connsiteY1" fmla="*/ 0 h 638277"/>
                  <a:gd name="connsiteX2" fmla="*/ 3436978 w 3436977"/>
                  <a:gd name="connsiteY2" fmla="*/ 638278 h 638277"/>
                  <a:gd name="connsiteX3" fmla="*/ 0 w 3436977"/>
                  <a:gd name="connsiteY3" fmla="*/ 638278 h 638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6977" h="638277">
                    <a:moveTo>
                      <a:pt x="0" y="0"/>
                    </a:moveTo>
                    <a:lnTo>
                      <a:pt x="3436978" y="0"/>
                    </a:lnTo>
                    <a:lnTo>
                      <a:pt x="3436978" y="638278"/>
                    </a:lnTo>
                    <a:lnTo>
                      <a:pt x="0" y="638278"/>
                    </a:lnTo>
                    <a:close/>
                  </a:path>
                </a:pathLst>
              </a:custGeom>
              <a:solidFill>
                <a:srgbClr val="41404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8436B326-C1DB-451B-BDE7-36282DB97898}"/>
                  </a:ext>
                </a:extLst>
              </p:cNvPr>
              <p:cNvSpPr/>
              <p:nvPr/>
            </p:nvSpPr>
            <p:spPr>
              <a:xfrm>
                <a:off x="3373419" y="2807350"/>
                <a:ext cx="739955" cy="1163993"/>
              </a:xfrm>
              <a:custGeom>
                <a:avLst/>
                <a:gdLst>
                  <a:gd name="connsiteX0" fmla="*/ 289707 w 739955"/>
                  <a:gd name="connsiteY0" fmla="*/ 1163993 h 1163993"/>
                  <a:gd name="connsiteX1" fmla="*/ 739955 w 739955"/>
                  <a:gd name="connsiteY1" fmla="*/ 0 h 1163993"/>
                  <a:gd name="connsiteX2" fmla="*/ 464946 w 739955"/>
                  <a:gd name="connsiteY2" fmla="*/ 0 h 1163993"/>
                  <a:gd name="connsiteX3" fmla="*/ 404827 w 739955"/>
                  <a:gd name="connsiteY3" fmla="*/ 40932 h 1163993"/>
                  <a:gd name="connsiteX4" fmla="*/ 4465 w 739955"/>
                  <a:gd name="connsiteY4" fmla="*/ 1074455 h 1163993"/>
                  <a:gd name="connsiteX5" fmla="*/ 64584 w 739955"/>
                  <a:gd name="connsiteY5" fmla="*/ 1162714 h 1163993"/>
                  <a:gd name="connsiteX6" fmla="*/ 289707 w 739955"/>
                  <a:gd name="connsiteY6" fmla="*/ 1162714 h 116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9955" h="1163993">
                    <a:moveTo>
                      <a:pt x="289707" y="1163993"/>
                    </a:moveTo>
                    <a:lnTo>
                      <a:pt x="739955" y="0"/>
                    </a:lnTo>
                    <a:lnTo>
                      <a:pt x="464946" y="0"/>
                    </a:lnTo>
                    <a:cubicBezTo>
                      <a:pt x="438084" y="0"/>
                      <a:pt x="413781" y="16629"/>
                      <a:pt x="404827" y="40932"/>
                    </a:cubicBezTo>
                    <a:lnTo>
                      <a:pt x="4465" y="1074455"/>
                    </a:lnTo>
                    <a:cubicBezTo>
                      <a:pt x="-12163" y="1116666"/>
                      <a:pt x="19815" y="1162714"/>
                      <a:pt x="64584" y="1162714"/>
                    </a:cubicBezTo>
                    <a:lnTo>
                      <a:pt x="289707" y="1162714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7B5CD974-B5A6-43BE-9F96-F2F4D4B5DA0D}"/>
                  </a:ext>
                </a:extLst>
              </p:cNvPr>
              <p:cNvSpPr/>
              <p:nvPr/>
            </p:nvSpPr>
            <p:spPr>
              <a:xfrm>
                <a:off x="3438002" y="2807350"/>
                <a:ext cx="770025" cy="1163993"/>
              </a:xfrm>
              <a:custGeom>
                <a:avLst/>
                <a:gdLst>
                  <a:gd name="connsiteX0" fmla="*/ 319778 w 770025"/>
                  <a:gd name="connsiteY0" fmla="*/ 1163993 h 1163993"/>
                  <a:gd name="connsiteX1" fmla="*/ 770026 w 770025"/>
                  <a:gd name="connsiteY1" fmla="*/ 0 h 1163993"/>
                  <a:gd name="connsiteX2" fmla="*/ 450248 w 770025"/>
                  <a:gd name="connsiteY2" fmla="*/ 0 h 1163993"/>
                  <a:gd name="connsiteX3" fmla="*/ 0 w 770025"/>
                  <a:gd name="connsiteY3" fmla="*/ 1163993 h 116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0025" h="1163993">
                    <a:moveTo>
                      <a:pt x="319778" y="1163993"/>
                    </a:moveTo>
                    <a:lnTo>
                      <a:pt x="770026" y="0"/>
                    </a:lnTo>
                    <a:lnTo>
                      <a:pt x="450248" y="0"/>
                    </a:lnTo>
                    <a:lnTo>
                      <a:pt x="0" y="1163993"/>
                    </a:lnTo>
                    <a:close/>
                  </a:path>
                </a:pathLst>
              </a:custGeom>
              <a:solidFill>
                <a:srgbClr val="44B8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4093F2E8-F37E-438D-A991-611A0B5F1FE0}"/>
                  </a:ext>
                </a:extLst>
              </p:cNvPr>
              <p:cNvSpPr/>
              <p:nvPr/>
            </p:nvSpPr>
            <p:spPr>
              <a:xfrm>
                <a:off x="4158143" y="3079802"/>
                <a:ext cx="3981879" cy="2145073"/>
              </a:xfrm>
              <a:custGeom>
                <a:avLst/>
                <a:gdLst>
                  <a:gd name="connsiteX0" fmla="*/ 3211853 w 3981879"/>
                  <a:gd name="connsiteY0" fmla="*/ 1047594 h 2145073"/>
                  <a:gd name="connsiteX1" fmla="*/ 3081384 w 3981879"/>
                  <a:gd name="connsiteY1" fmla="*/ 1279114 h 2145073"/>
                  <a:gd name="connsiteX2" fmla="*/ 2808933 w 3981879"/>
                  <a:gd name="connsiteY2" fmla="*/ 1439003 h 2145073"/>
                  <a:gd name="connsiteX3" fmla="*/ 1288067 w 3981879"/>
                  <a:gd name="connsiteY3" fmla="*/ 1439003 h 2145073"/>
                  <a:gd name="connsiteX4" fmla="*/ 1015616 w 3981879"/>
                  <a:gd name="connsiteY4" fmla="*/ 1279114 h 2145073"/>
                  <a:gd name="connsiteX5" fmla="*/ 298033 w 3981879"/>
                  <a:gd name="connsiteY5" fmla="*/ 0 h 2145073"/>
                  <a:gd name="connsiteX6" fmla="*/ 0 w 3981879"/>
                  <a:gd name="connsiteY6" fmla="*/ 840377 h 2145073"/>
                  <a:gd name="connsiteX7" fmla="*/ 401642 w 3981879"/>
                  <a:gd name="connsiteY7" fmla="*/ 1556681 h 2145073"/>
                  <a:gd name="connsiteX8" fmla="*/ 110004 w 3981879"/>
                  <a:gd name="connsiteY8" fmla="*/ 1556681 h 2145073"/>
                  <a:gd name="connsiteX9" fmla="*/ 110004 w 3981879"/>
                  <a:gd name="connsiteY9" fmla="*/ 2145073 h 2145073"/>
                  <a:gd name="connsiteX10" fmla="*/ 3792571 w 3981879"/>
                  <a:gd name="connsiteY10" fmla="*/ 2145073 h 2145073"/>
                  <a:gd name="connsiteX11" fmla="*/ 3792571 w 3981879"/>
                  <a:gd name="connsiteY11" fmla="*/ 1556681 h 2145073"/>
                  <a:gd name="connsiteX12" fmla="*/ 3696638 w 3981879"/>
                  <a:gd name="connsiteY12" fmla="*/ 1556681 h 2145073"/>
                  <a:gd name="connsiteX13" fmla="*/ 3981880 w 3981879"/>
                  <a:gd name="connsiteY13" fmla="*/ 1047594 h 2145073"/>
                  <a:gd name="connsiteX14" fmla="*/ 3211853 w 3981879"/>
                  <a:gd name="connsiteY14" fmla="*/ 1047594 h 2145073"/>
                  <a:gd name="connsiteX15" fmla="*/ 3211853 w 3981879"/>
                  <a:gd name="connsiteY15" fmla="*/ 1047594 h 214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81879" h="2145073">
                    <a:moveTo>
                      <a:pt x="3211853" y="1047594"/>
                    </a:moveTo>
                    <a:lnTo>
                      <a:pt x="3081384" y="1279114"/>
                    </a:lnTo>
                    <a:cubicBezTo>
                      <a:pt x="3026382" y="1377605"/>
                      <a:pt x="2921495" y="1439003"/>
                      <a:pt x="2808933" y="1439003"/>
                    </a:cubicBezTo>
                    <a:lnTo>
                      <a:pt x="1288067" y="1439003"/>
                    </a:lnTo>
                    <a:cubicBezTo>
                      <a:pt x="1175505" y="1439003"/>
                      <a:pt x="1070618" y="1377605"/>
                      <a:pt x="1015616" y="1279114"/>
                    </a:cubicBezTo>
                    <a:lnTo>
                      <a:pt x="298033" y="0"/>
                    </a:lnTo>
                    <a:lnTo>
                      <a:pt x="0" y="840377"/>
                    </a:lnTo>
                    <a:lnTo>
                      <a:pt x="401642" y="1556681"/>
                    </a:lnTo>
                    <a:lnTo>
                      <a:pt x="110004" y="1556681"/>
                    </a:lnTo>
                    <a:lnTo>
                      <a:pt x="110004" y="2145073"/>
                    </a:lnTo>
                    <a:lnTo>
                      <a:pt x="3792571" y="2145073"/>
                    </a:lnTo>
                    <a:lnTo>
                      <a:pt x="3792571" y="1556681"/>
                    </a:lnTo>
                    <a:lnTo>
                      <a:pt x="3696638" y="1556681"/>
                    </a:lnTo>
                    <a:lnTo>
                      <a:pt x="3981880" y="1047594"/>
                    </a:lnTo>
                    <a:lnTo>
                      <a:pt x="3211853" y="1047594"/>
                    </a:lnTo>
                    <a:lnTo>
                      <a:pt x="3211853" y="1047594"/>
                    </a:lnTo>
                    <a:close/>
                  </a:path>
                </a:pathLst>
              </a:custGeom>
              <a:solidFill>
                <a:srgbClr val="41404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0BE20CB3-FDD9-47E1-B5FC-D0856205E4FD}"/>
                  </a:ext>
                </a:extLst>
              </p:cNvPr>
              <p:cNvSpPr/>
              <p:nvPr/>
            </p:nvSpPr>
            <p:spPr>
              <a:xfrm>
                <a:off x="3489634" y="2508038"/>
                <a:ext cx="1406557" cy="2719395"/>
              </a:xfrm>
              <a:custGeom>
                <a:avLst/>
                <a:gdLst>
                  <a:gd name="connsiteX0" fmla="*/ 580250 w 1406557"/>
                  <a:gd name="connsiteY0" fmla="*/ 2718116 h 2719395"/>
                  <a:gd name="connsiteX1" fmla="*/ 49418 w 1406557"/>
                  <a:gd name="connsiteY1" fmla="*/ 1771572 h 2719395"/>
                  <a:gd name="connsiteX2" fmla="*/ 26394 w 1406557"/>
                  <a:gd name="connsiteY2" fmla="*/ 1444119 h 2719395"/>
                  <a:gd name="connsiteX3" fmla="*/ 552109 w 1406557"/>
                  <a:gd name="connsiteY3" fmla="*/ 88259 h 2719395"/>
                  <a:gd name="connsiteX4" fmla="*/ 681300 w 1406557"/>
                  <a:gd name="connsiteY4" fmla="*/ 0 h 2719395"/>
                  <a:gd name="connsiteX5" fmla="*/ 1406557 w 1406557"/>
                  <a:gd name="connsiteY5" fmla="*/ 0 h 2719395"/>
                  <a:gd name="connsiteX6" fmla="*/ 846305 w 1406557"/>
                  <a:gd name="connsiteY6" fmla="*/ 1445398 h 2719395"/>
                  <a:gd name="connsiteX7" fmla="*/ 869330 w 1406557"/>
                  <a:gd name="connsiteY7" fmla="*/ 1772851 h 2719395"/>
                  <a:gd name="connsiteX8" fmla="*/ 1400162 w 1406557"/>
                  <a:gd name="connsiteY8" fmla="*/ 2719395 h 2719395"/>
                  <a:gd name="connsiteX9" fmla="*/ 580250 w 1406557"/>
                  <a:gd name="connsiteY9" fmla="*/ 2719395 h 271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557" h="2719395">
                    <a:moveTo>
                      <a:pt x="580250" y="2718116"/>
                    </a:moveTo>
                    <a:lnTo>
                      <a:pt x="49418" y="1771572"/>
                    </a:lnTo>
                    <a:cubicBezTo>
                      <a:pt x="-6863" y="1671801"/>
                      <a:pt x="-15817" y="1551564"/>
                      <a:pt x="26394" y="1444119"/>
                    </a:cubicBezTo>
                    <a:lnTo>
                      <a:pt x="552109" y="88259"/>
                    </a:lnTo>
                    <a:cubicBezTo>
                      <a:pt x="572575" y="34536"/>
                      <a:pt x="623740" y="0"/>
                      <a:pt x="681300" y="0"/>
                    </a:cubicBezTo>
                    <a:lnTo>
                      <a:pt x="1406557" y="0"/>
                    </a:lnTo>
                    <a:lnTo>
                      <a:pt x="846305" y="1445398"/>
                    </a:lnTo>
                    <a:cubicBezTo>
                      <a:pt x="805374" y="1552844"/>
                      <a:pt x="813048" y="1673080"/>
                      <a:pt x="869330" y="1772851"/>
                    </a:cubicBezTo>
                    <a:lnTo>
                      <a:pt x="1400162" y="2719395"/>
                    </a:lnTo>
                    <a:lnTo>
                      <a:pt x="580250" y="2719395"/>
                    </a:ln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D93BF04-4052-4056-A7BF-548639EE9622}"/>
                  </a:ext>
                </a:extLst>
              </p:cNvPr>
              <p:cNvSpPr/>
              <p:nvPr/>
            </p:nvSpPr>
            <p:spPr>
              <a:xfrm>
                <a:off x="3491725" y="4126116"/>
                <a:ext cx="1000266" cy="1100037"/>
              </a:xfrm>
              <a:custGeom>
                <a:avLst/>
                <a:gdLst>
                  <a:gd name="connsiteX0" fmla="*/ 0 w 1000266"/>
                  <a:gd name="connsiteY0" fmla="*/ 0 h 1100037"/>
                  <a:gd name="connsiteX1" fmla="*/ 47327 w 1000266"/>
                  <a:gd name="connsiteY1" fmla="*/ 153494 h 1100037"/>
                  <a:gd name="connsiteX2" fmla="*/ 482226 w 1000266"/>
                  <a:gd name="connsiteY2" fmla="*/ 928636 h 1100037"/>
                  <a:gd name="connsiteX3" fmla="*/ 578159 w 1000266"/>
                  <a:gd name="connsiteY3" fmla="*/ 1100038 h 1100037"/>
                  <a:gd name="connsiteX4" fmla="*/ 1000267 w 1000266"/>
                  <a:gd name="connsiteY4" fmla="*/ 1100038 h 1100037"/>
                  <a:gd name="connsiteX5" fmla="*/ 904333 w 1000266"/>
                  <a:gd name="connsiteY5" fmla="*/ 928636 h 1100037"/>
                  <a:gd name="connsiteX6" fmla="*/ 469435 w 1000266"/>
                  <a:gd name="connsiteY6" fmla="*/ 153494 h 1100037"/>
                  <a:gd name="connsiteX7" fmla="*/ 422107 w 1000266"/>
                  <a:gd name="connsiteY7" fmla="*/ 0 h 1100037"/>
                  <a:gd name="connsiteX8" fmla="*/ 0 w 1000266"/>
                  <a:gd name="connsiteY8" fmla="*/ 0 h 1100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0266" h="1100037">
                    <a:moveTo>
                      <a:pt x="0" y="0"/>
                    </a:moveTo>
                    <a:cubicBezTo>
                      <a:pt x="5116" y="53723"/>
                      <a:pt x="20466" y="106166"/>
                      <a:pt x="47327" y="153494"/>
                    </a:cubicBezTo>
                    <a:lnTo>
                      <a:pt x="482226" y="928636"/>
                    </a:lnTo>
                    <a:lnTo>
                      <a:pt x="578159" y="1100038"/>
                    </a:lnTo>
                    <a:lnTo>
                      <a:pt x="1000267" y="1100038"/>
                    </a:lnTo>
                    <a:lnTo>
                      <a:pt x="904333" y="928636"/>
                    </a:lnTo>
                    <a:lnTo>
                      <a:pt x="469435" y="153494"/>
                    </a:lnTo>
                    <a:cubicBezTo>
                      <a:pt x="442573" y="106166"/>
                      <a:pt x="425945" y="53723"/>
                      <a:pt x="42210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1EF8F9A3-95CE-4DD2-BCD3-15E2F0C9DBFB}"/>
                  </a:ext>
                </a:extLst>
              </p:cNvPr>
              <p:cNvSpPr/>
              <p:nvPr/>
            </p:nvSpPr>
            <p:spPr>
              <a:xfrm>
                <a:off x="7520932" y="4127395"/>
                <a:ext cx="1399349" cy="1098758"/>
              </a:xfrm>
              <a:custGeom>
                <a:avLst/>
                <a:gdLst>
                  <a:gd name="connsiteX0" fmla="*/ 530832 w 1399349"/>
                  <a:gd name="connsiteY0" fmla="*/ 152214 h 1098758"/>
                  <a:gd name="connsiteX1" fmla="*/ 0 w 1399349"/>
                  <a:gd name="connsiteY1" fmla="*/ 1098758 h 1098758"/>
                  <a:gd name="connsiteX2" fmla="*/ 821190 w 1399349"/>
                  <a:gd name="connsiteY2" fmla="*/ 1098758 h 1098758"/>
                  <a:gd name="connsiteX3" fmla="*/ 1352022 w 1399349"/>
                  <a:gd name="connsiteY3" fmla="*/ 152214 h 1098758"/>
                  <a:gd name="connsiteX4" fmla="*/ 1399350 w 1399349"/>
                  <a:gd name="connsiteY4" fmla="*/ 0 h 1098758"/>
                  <a:gd name="connsiteX5" fmla="*/ 578159 w 1399349"/>
                  <a:gd name="connsiteY5" fmla="*/ 0 h 1098758"/>
                  <a:gd name="connsiteX6" fmla="*/ 530832 w 1399349"/>
                  <a:gd name="connsiteY6" fmla="*/ 152214 h 109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9349" h="1098758">
                    <a:moveTo>
                      <a:pt x="530832" y="152214"/>
                    </a:moveTo>
                    <a:lnTo>
                      <a:pt x="0" y="1098758"/>
                    </a:lnTo>
                    <a:lnTo>
                      <a:pt x="821190" y="1098758"/>
                    </a:lnTo>
                    <a:lnTo>
                      <a:pt x="1352022" y="152214"/>
                    </a:lnTo>
                    <a:cubicBezTo>
                      <a:pt x="1378884" y="104887"/>
                      <a:pt x="1394234" y="52444"/>
                      <a:pt x="1399350" y="0"/>
                    </a:cubicBezTo>
                    <a:lnTo>
                      <a:pt x="578159" y="0"/>
                    </a:lnTo>
                    <a:cubicBezTo>
                      <a:pt x="573043" y="52444"/>
                      <a:pt x="557693" y="104887"/>
                      <a:pt x="530832" y="152214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D9B0A2EB-5756-474C-84D0-C87F23FB2957}"/>
                  </a:ext>
                </a:extLst>
              </p:cNvPr>
              <p:cNvSpPr/>
              <p:nvPr/>
            </p:nvSpPr>
            <p:spPr>
              <a:xfrm>
                <a:off x="7523490" y="4127395"/>
                <a:ext cx="1000266" cy="1096199"/>
              </a:xfrm>
              <a:custGeom>
                <a:avLst/>
                <a:gdLst>
                  <a:gd name="connsiteX0" fmla="*/ 530832 w 1000266"/>
                  <a:gd name="connsiteY0" fmla="*/ 147098 h 1096199"/>
                  <a:gd name="connsiteX1" fmla="*/ 95934 w 1000266"/>
                  <a:gd name="connsiteY1" fmla="*/ 924799 h 1096199"/>
                  <a:gd name="connsiteX2" fmla="*/ 0 w 1000266"/>
                  <a:gd name="connsiteY2" fmla="*/ 1096200 h 1096199"/>
                  <a:gd name="connsiteX3" fmla="*/ 422107 w 1000266"/>
                  <a:gd name="connsiteY3" fmla="*/ 1096200 h 1096199"/>
                  <a:gd name="connsiteX4" fmla="*/ 518041 w 1000266"/>
                  <a:gd name="connsiteY4" fmla="*/ 924799 h 1096199"/>
                  <a:gd name="connsiteX5" fmla="*/ 952939 w 1000266"/>
                  <a:gd name="connsiteY5" fmla="*/ 149656 h 1096199"/>
                  <a:gd name="connsiteX6" fmla="*/ 1000267 w 1000266"/>
                  <a:gd name="connsiteY6" fmla="*/ 0 h 1096199"/>
                  <a:gd name="connsiteX7" fmla="*/ 576881 w 1000266"/>
                  <a:gd name="connsiteY7" fmla="*/ 0 h 1096199"/>
                  <a:gd name="connsiteX8" fmla="*/ 530832 w 1000266"/>
                  <a:gd name="connsiteY8" fmla="*/ 147098 h 109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0266" h="1096199">
                    <a:moveTo>
                      <a:pt x="530832" y="147098"/>
                    </a:moveTo>
                    <a:lnTo>
                      <a:pt x="95934" y="924799"/>
                    </a:lnTo>
                    <a:lnTo>
                      <a:pt x="0" y="1096200"/>
                    </a:lnTo>
                    <a:lnTo>
                      <a:pt x="422107" y="1096200"/>
                    </a:lnTo>
                    <a:lnTo>
                      <a:pt x="518041" y="924799"/>
                    </a:lnTo>
                    <a:lnTo>
                      <a:pt x="952939" y="149656"/>
                    </a:lnTo>
                    <a:cubicBezTo>
                      <a:pt x="978522" y="103608"/>
                      <a:pt x="995151" y="52444"/>
                      <a:pt x="1000267" y="0"/>
                    </a:cubicBezTo>
                    <a:lnTo>
                      <a:pt x="576881" y="0"/>
                    </a:lnTo>
                    <a:cubicBezTo>
                      <a:pt x="570485" y="52444"/>
                      <a:pt x="552577" y="107445"/>
                      <a:pt x="530832" y="147098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02771D71-15C0-4533-A2C2-5094DFC3FF1B}"/>
                  </a:ext>
                </a:extLst>
              </p:cNvPr>
              <p:cNvSpPr/>
              <p:nvPr/>
            </p:nvSpPr>
            <p:spPr>
              <a:xfrm>
                <a:off x="3807666" y="5223595"/>
                <a:ext cx="4781325" cy="176517"/>
              </a:xfrm>
              <a:custGeom>
                <a:avLst/>
                <a:gdLst>
                  <a:gd name="connsiteX0" fmla="*/ 4693067 w 4781325"/>
                  <a:gd name="connsiteY0" fmla="*/ 176518 h 176517"/>
                  <a:gd name="connsiteX1" fmla="*/ 88259 w 4781325"/>
                  <a:gd name="connsiteY1" fmla="*/ 176518 h 176517"/>
                  <a:gd name="connsiteX2" fmla="*/ 0 w 4781325"/>
                  <a:gd name="connsiteY2" fmla="*/ 88259 h 176517"/>
                  <a:gd name="connsiteX3" fmla="*/ 88259 w 4781325"/>
                  <a:gd name="connsiteY3" fmla="*/ 0 h 176517"/>
                  <a:gd name="connsiteX4" fmla="*/ 4693067 w 4781325"/>
                  <a:gd name="connsiteY4" fmla="*/ 0 h 176517"/>
                  <a:gd name="connsiteX5" fmla="*/ 4781326 w 4781325"/>
                  <a:gd name="connsiteY5" fmla="*/ 88259 h 176517"/>
                  <a:gd name="connsiteX6" fmla="*/ 4693067 w 4781325"/>
                  <a:gd name="connsiteY6" fmla="*/ 176518 h 176517"/>
                  <a:gd name="connsiteX7" fmla="*/ 4693067 w 4781325"/>
                  <a:gd name="connsiteY7" fmla="*/ 176518 h 176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81325" h="176517">
                    <a:moveTo>
                      <a:pt x="4693067" y="176518"/>
                    </a:moveTo>
                    <a:lnTo>
                      <a:pt x="88259" y="176518"/>
                    </a:lnTo>
                    <a:cubicBezTo>
                      <a:pt x="39653" y="176518"/>
                      <a:pt x="0" y="136865"/>
                      <a:pt x="0" y="88259"/>
                    </a:cubicBezTo>
                    <a:cubicBezTo>
                      <a:pt x="0" y="39653"/>
                      <a:pt x="39653" y="0"/>
                      <a:pt x="88259" y="0"/>
                    </a:cubicBezTo>
                    <a:lnTo>
                      <a:pt x="4693067" y="0"/>
                    </a:lnTo>
                    <a:cubicBezTo>
                      <a:pt x="4741673" y="0"/>
                      <a:pt x="4781326" y="39653"/>
                      <a:pt x="4781326" y="88259"/>
                    </a:cubicBezTo>
                    <a:cubicBezTo>
                      <a:pt x="4781326" y="136865"/>
                      <a:pt x="4742953" y="176518"/>
                      <a:pt x="4693067" y="176518"/>
                    </a:cubicBezTo>
                    <a:lnTo>
                      <a:pt x="4693067" y="176518"/>
                    </a:lnTo>
                    <a:close/>
                  </a:path>
                </a:pathLst>
              </a:custGeom>
              <a:solidFill>
                <a:srgbClr val="332C2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7DA23C3A-E1AF-430D-8863-4BCBD44B8FB9}"/>
                  </a:ext>
                </a:extLst>
              </p:cNvPr>
              <p:cNvSpPr/>
              <p:nvPr/>
            </p:nvSpPr>
            <p:spPr>
              <a:xfrm>
                <a:off x="2722978" y="5591980"/>
                <a:ext cx="3164526" cy="532111"/>
              </a:xfrm>
              <a:custGeom>
                <a:avLst/>
                <a:gdLst>
                  <a:gd name="connsiteX0" fmla="*/ 3164527 w 3164526"/>
                  <a:gd name="connsiteY0" fmla="*/ 186751 h 532111"/>
                  <a:gd name="connsiteX1" fmla="*/ 3164527 w 3164526"/>
                  <a:gd name="connsiteY1" fmla="*/ 532111 h 532111"/>
                  <a:gd name="connsiteX2" fmla="*/ 0 w 3164526"/>
                  <a:gd name="connsiteY2" fmla="*/ 532111 h 532111"/>
                  <a:gd name="connsiteX3" fmla="*/ 0 w 3164526"/>
                  <a:gd name="connsiteY3" fmla="*/ 186751 h 532111"/>
                  <a:gd name="connsiteX4" fmla="*/ 186750 w 3164526"/>
                  <a:gd name="connsiteY4" fmla="*/ 0 h 532111"/>
                  <a:gd name="connsiteX5" fmla="*/ 2976497 w 3164526"/>
                  <a:gd name="connsiteY5" fmla="*/ 0 h 532111"/>
                  <a:gd name="connsiteX6" fmla="*/ 3164527 w 3164526"/>
                  <a:gd name="connsiteY6" fmla="*/ 186751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64526" h="532111">
                    <a:moveTo>
                      <a:pt x="3164527" y="186751"/>
                    </a:moveTo>
                    <a:lnTo>
                      <a:pt x="3164527" y="532111"/>
                    </a:lnTo>
                    <a:lnTo>
                      <a:pt x="0" y="532111"/>
                    </a:lnTo>
                    <a:lnTo>
                      <a:pt x="0" y="186751"/>
                    </a:lnTo>
                    <a:cubicBezTo>
                      <a:pt x="0" y="83142"/>
                      <a:pt x="84421" y="0"/>
                      <a:pt x="186750" y="0"/>
                    </a:cubicBezTo>
                    <a:lnTo>
                      <a:pt x="2976497" y="0"/>
                    </a:lnTo>
                    <a:cubicBezTo>
                      <a:pt x="3080105" y="0"/>
                      <a:pt x="3164527" y="83142"/>
                      <a:pt x="3164527" y="18675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00871A30-B66A-4A4E-A69A-70A590C36388}"/>
                  </a:ext>
                </a:extLst>
              </p:cNvPr>
              <p:cNvSpPr/>
              <p:nvPr/>
            </p:nvSpPr>
            <p:spPr>
              <a:xfrm>
                <a:off x="2722978" y="5591980"/>
                <a:ext cx="716303" cy="532111"/>
              </a:xfrm>
              <a:custGeom>
                <a:avLst/>
                <a:gdLst>
                  <a:gd name="connsiteX0" fmla="*/ 716303 w 716303"/>
                  <a:gd name="connsiteY0" fmla="*/ 0 h 532111"/>
                  <a:gd name="connsiteX1" fmla="*/ 529553 w 716303"/>
                  <a:gd name="connsiteY1" fmla="*/ 186751 h 532111"/>
                  <a:gd name="connsiteX2" fmla="*/ 529553 w 716303"/>
                  <a:gd name="connsiteY2" fmla="*/ 532111 h 532111"/>
                  <a:gd name="connsiteX3" fmla="*/ 0 w 716303"/>
                  <a:gd name="connsiteY3" fmla="*/ 532111 h 532111"/>
                  <a:gd name="connsiteX4" fmla="*/ 0 w 716303"/>
                  <a:gd name="connsiteY4" fmla="*/ 186751 h 532111"/>
                  <a:gd name="connsiteX5" fmla="*/ 186750 w 716303"/>
                  <a:gd name="connsiteY5" fmla="*/ 0 h 532111"/>
                  <a:gd name="connsiteX6" fmla="*/ 716303 w 716303"/>
                  <a:gd name="connsiteY6" fmla="*/ 0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6303" h="532111">
                    <a:moveTo>
                      <a:pt x="716303" y="0"/>
                    </a:moveTo>
                    <a:cubicBezTo>
                      <a:pt x="612695" y="0"/>
                      <a:pt x="529553" y="83142"/>
                      <a:pt x="529553" y="186751"/>
                    </a:cubicBezTo>
                    <a:lnTo>
                      <a:pt x="529553" y="532111"/>
                    </a:lnTo>
                    <a:lnTo>
                      <a:pt x="0" y="532111"/>
                    </a:lnTo>
                    <a:lnTo>
                      <a:pt x="0" y="186751"/>
                    </a:lnTo>
                    <a:cubicBezTo>
                      <a:pt x="0" y="83142"/>
                      <a:pt x="84421" y="0"/>
                      <a:pt x="186750" y="0"/>
                    </a:cubicBezTo>
                    <a:lnTo>
                      <a:pt x="716303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870E7E92-9660-4F3A-80C2-38A327487149}"/>
                  </a:ext>
                </a:extLst>
              </p:cNvPr>
              <p:cNvSpPr/>
              <p:nvPr/>
            </p:nvSpPr>
            <p:spPr>
              <a:xfrm>
                <a:off x="5439815" y="5591980"/>
                <a:ext cx="446410" cy="532111"/>
              </a:xfrm>
              <a:custGeom>
                <a:avLst/>
                <a:gdLst>
                  <a:gd name="connsiteX0" fmla="*/ 0 w 446410"/>
                  <a:gd name="connsiteY0" fmla="*/ 0 h 532111"/>
                  <a:gd name="connsiteX1" fmla="*/ 186750 w 446410"/>
                  <a:gd name="connsiteY1" fmla="*/ 186751 h 532111"/>
                  <a:gd name="connsiteX2" fmla="*/ 186750 w 446410"/>
                  <a:gd name="connsiteY2" fmla="*/ 532111 h 532111"/>
                  <a:gd name="connsiteX3" fmla="*/ 446410 w 446410"/>
                  <a:gd name="connsiteY3" fmla="*/ 532111 h 532111"/>
                  <a:gd name="connsiteX4" fmla="*/ 446410 w 446410"/>
                  <a:gd name="connsiteY4" fmla="*/ 186751 h 532111"/>
                  <a:gd name="connsiteX5" fmla="*/ 259660 w 446410"/>
                  <a:gd name="connsiteY5" fmla="*/ 0 h 532111"/>
                  <a:gd name="connsiteX6" fmla="*/ 0 w 446410"/>
                  <a:gd name="connsiteY6" fmla="*/ 0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6410" h="532111">
                    <a:moveTo>
                      <a:pt x="0" y="0"/>
                    </a:moveTo>
                    <a:cubicBezTo>
                      <a:pt x="103608" y="0"/>
                      <a:pt x="186750" y="83142"/>
                      <a:pt x="186750" y="186751"/>
                    </a:cubicBezTo>
                    <a:lnTo>
                      <a:pt x="186750" y="532111"/>
                    </a:lnTo>
                    <a:lnTo>
                      <a:pt x="446410" y="532111"/>
                    </a:lnTo>
                    <a:lnTo>
                      <a:pt x="446410" y="186751"/>
                    </a:lnTo>
                    <a:cubicBezTo>
                      <a:pt x="446410" y="83142"/>
                      <a:pt x="361989" y="0"/>
                      <a:pt x="25966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E61E4578-D16C-4E19-8947-701C09C5B7D0}"/>
                  </a:ext>
                </a:extLst>
              </p:cNvPr>
              <p:cNvSpPr/>
              <p:nvPr/>
            </p:nvSpPr>
            <p:spPr>
              <a:xfrm>
                <a:off x="3848597" y="5400113"/>
                <a:ext cx="1265043" cy="85700"/>
              </a:xfrm>
              <a:custGeom>
                <a:avLst/>
                <a:gdLst>
                  <a:gd name="connsiteX0" fmla="*/ 0 w 1265043"/>
                  <a:gd name="connsiteY0" fmla="*/ 0 h 85700"/>
                  <a:gd name="connsiteX1" fmla="*/ 1265043 w 1265043"/>
                  <a:gd name="connsiteY1" fmla="*/ 0 h 85700"/>
                  <a:gd name="connsiteX2" fmla="*/ 1265043 w 1265043"/>
                  <a:gd name="connsiteY2" fmla="*/ 85701 h 85700"/>
                  <a:gd name="connsiteX3" fmla="*/ 0 w 1265043"/>
                  <a:gd name="connsiteY3" fmla="*/ 85701 h 8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043" h="85700">
                    <a:moveTo>
                      <a:pt x="0" y="0"/>
                    </a:moveTo>
                    <a:lnTo>
                      <a:pt x="1265043" y="0"/>
                    </a:lnTo>
                    <a:lnTo>
                      <a:pt x="1265043" y="85701"/>
                    </a:lnTo>
                    <a:lnTo>
                      <a:pt x="0" y="85701"/>
                    </a:lnTo>
                    <a:close/>
                  </a:path>
                </a:pathLst>
              </a:custGeom>
              <a:solidFill>
                <a:srgbClr val="44B8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AA741493-5DF3-4803-ABA6-8ECA8EFBC2F4}"/>
                  </a:ext>
                </a:extLst>
              </p:cNvPr>
              <p:cNvSpPr/>
              <p:nvPr/>
            </p:nvSpPr>
            <p:spPr>
              <a:xfrm>
                <a:off x="3848597" y="5400113"/>
                <a:ext cx="312103" cy="85700"/>
              </a:xfrm>
              <a:custGeom>
                <a:avLst/>
                <a:gdLst>
                  <a:gd name="connsiteX0" fmla="*/ 0 w 312103"/>
                  <a:gd name="connsiteY0" fmla="*/ 0 h 85700"/>
                  <a:gd name="connsiteX1" fmla="*/ 312103 w 312103"/>
                  <a:gd name="connsiteY1" fmla="*/ 0 h 85700"/>
                  <a:gd name="connsiteX2" fmla="*/ 312103 w 312103"/>
                  <a:gd name="connsiteY2" fmla="*/ 85701 h 85700"/>
                  <a:gd name="connsiteX3" fmla="*/ 0 w 312103"/>
                  <a:gd name="connsiteY3" fmla="*/ 85701 h 8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103" h="85700">
                    <a:moveTo>
                      <a:pt x="0" y="0"/>
                    </a:moveTo>
                    <a:lnTo>
                      <a:pt x="312103" y="0"/>
                    </a:lnTo>
                    <a:lnTo>
                      <a:pt x="312103" y="85701"/>
                    </a:lnTo>
                    <a:lnTo>
                      <a:pt x="0" y="85701"/>
                    </a:lnTo>
                    <a:close/>
                  </a:path>
                </a:pathLst>
              </a:custGeom>
              <a:solidFill>
                <a:srgbClr val="3792C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A00AE613-4096-45BC-9A7E-5BBDA1EBAE23}"/>
                  </a:ext>
                </a:extLst>
              </p:cNvPr>
              <p:cNvSpPr/>
              <p:nvPr/>
            </p:nvSpPr>
            <p:spPr>
              <a:xfrm>
                <a:off x="2642394" y="6124091"/>
                <a:ext cx="3324415" cy="184192"/>
              </a:xfrm>
              <a:custGeom>
                <a:avLst/>
                <a:gdLst>
                  <a:gd name="connsiteX0" fmla="*/ 3224645 w 3324415"/>
                  <a:gd name="connsiteY0" fmla="*/ 0 h 184192"/>
                  <a:gd name="connsiteX1" fmla="*/ 99771 w 3324415"/>
                  <a:gd name="connsiteY1" fmla="*/ 0 h 184192"/>
                  <a:gd name="connsiteX2" fmla="*/ 0 w 3324415"/>
                  <a:gd name="connsiteY2" fmla="*/ 99771 h 184192"/>
                  <a:gd name="connsiteX3" fmla="*/ 0 w 3324415"/>
                  <a:gd name="connsiteY3" fmla="*/ 184192 h 184192"/>
                  <a:gd name="connsiteX4" fmla="*/ 3324416 w 3324415"/>
                  <a:gd name="connsiteY4" fmla="*/ 184192 h 184192"/>
                  <a:gd name="connsiteX5" fmla="*/ 3324416 w 3324415"/>
                  <a:gd name="connsiteY5" fmla="*/ 99771 h 184192"/>
                  <a:gd name="connsiteX6" fmla="*/ 3224645 w 3324415"/>
                  <a:gd name="connsiteY6" fmla="*/ 0 h 184192"/>
                  <a:gd name="connsiteX7" fmla="*/ 3224645 w 3324415"/>
                  <a:gd name="connsiteY7" fmla="*/ 0 h 18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24415" h="184192">
                    <a:moveTo>
                      <a:pt x="3224645" y="0"/>
                    </a:moveTo>
                    <a:lnTo>
                      <a:pt x="99771" y="0"/>
                    </a:lnTo>
                    <a:cubicBezTo>
                      <a:pt x="44769" y="0"/>
                      <a:pt x="0" y="44769"/>
                      <a:pt x="0" y="99771"/>
                    </a:cubicBezTo>
                    <a:lnTo>
                      <a:pt x="0" y="184192"/>
                    </a:lnTo>
                    <a:lnTo>
                      <a:pt x="3324416" y="184192"/>
                    </a:lnTo>
                    <a:lnTo>
                      <a:pt x="3324416" y="99771"/>
                    </a:lnTo>
                    <a:cubicBezTo>
                      <a:pt x="3324416" y="44769"/>
                      <a:pt x="3279647" y="0"/>
                      <a:pt x="3224645" y="0"/>
                    </a:cubicBezTo>
                    <a:lnTo>
                      <a:pt x="3224645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DDE7F9B3-CB52-4BCA-9CBB-8E0A85818EE1}"/>
                  </a:ext>
                </a:extLst>
              </p:cNvPr>
              <p:cNvSpPr/>
              <p:nvPr/>
            </p:nvSpPr>
            <p:spPr>
              <a:xfrm>
                <a:off x="6428569" y="5591980"/>
                <a:ext cx="3163247" cy="532111"/>
              </a:xfrm>
              <a:custGeom>
                <a:avLst/>
                <a:gdLst>
                  <a:gd name="connsiteX0" fmla="*/ 3163247 w 3163247"/>
                  <a:gd name="connsiteY0" fmla="*/ 186751 h 532111"/>
                  <a:gd name="connsiteX1" fmla="*/ 3163247 w 3163247"/>
                  <a:gd name="connsiteY1" fmla="*/ 532111 h 532111"/>
                  <a:gd name="connsiteX2" fmla="*/ 0 w 3163247"/>
                  <a:gd name="connsiteY2" fmla="*/ 532111 h 532111"/>
                  <a:gd name="connsiteX3" fmla="*/ 0 w 3163247"/>
                  <a:gd name="connsiteY3" fmla="*/ 186751 h 532111"/>
                  <a:gd name="connsiteX4" fmla="*/ 186750 w 3163247"/>
                  <a:gd name="connsiteY4" fmla="*/ 0 h 532111"/>
                  <a:gd name="connsiteX5" fmla="*/ 2976497 w 3163247"/>
                  <a:gd name="connsiteY5" fmla="*/ 0 h 532111"/>
                  <a:gd name="connsiteX6" fmla="*/ 3163247 w 3163247"/>
                  <a:gd name="connsiteY6" fmla="*/ 186751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63247" h="532111">
                    <a:moveTo>
                      <a:pt x="3163247" y="186751"/>
                    </a:moveTo>
                    <a:lnTo>
                      <a:pt x="3163247" y="532111"/>
                    </a:lnTo>
                    <a:lnTo>
                      <a:pt x="0" y="532111"/>
                    </a:lnTo>
                    <a:lnTo>
                      <a:pt x="0" y="186751"/>
                    </a:lnTo>
                    <a:cubicBezTo>
                      <a:pt x="0" y="83142"/>
                      <a:pt x="84421" y="0"/>
                      <a:pt x="186750" y="0"/>
                    </a:cubicBezTo>
                    <a:lnTo>
                      <a:pt x="2976497" y="0"/>
                    </a:lnTo>
                    <a:cubicBezTo>
                      <a:pt x="3080105" y="0"/>
                      <a:pt x="3163247" y="83142"/>
                      <a:pt x="3163247" y="18675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9EAA1A54-FCE4-45DF-9540-0C965A94B923}"/>
                  </a:ext>
                </a:extLst>
              </p:cNvPr>
              <p:cNvSpPr/>
              <p:nvPr/>
            </p:nvSpPr>
            <p:spPr>
              <a:xfrm>
                <a:off x="6428569" y="5591980"/>
                <a:ext cx="716303" cy="532111"/>
              </a:xfrm>
              <a:custGeom>
                <a:avLst/>
                <a:gdLst>
                  <a:gd name="connsiteX0" fmla="*/ 716303 w 716303"/>
                  <a:gd name="connsiteY0" fmla="*/ 0 h 532111"/>
                  <a:gd name="connsiteX1" fmla="*/ 529553 w 716303"/>
                  <a:gd name="connsiteY1" fmla="*/ 186751 h 532111"/>
                  <a:gd name="connsiteX2" fmla="*/ 529553 w 716303"/>
                  <a:gd name="connsiteY2" fmla="*/ 532111 h 532111"/>
                  <a:gd name="connsiteX3" fmla="*/ 0 w 716303"/>
                  <a:gd name="connsiteY3" fmla="*/ 532111 h 532111"/>
                  <a:gd name="connsiteX4" fmla="*/ 0 w 716303"/>
                  <a:gd name="connsiteY4" fmla="*/ 186751 h 532111"/>
                  <a:gd name="connsiteX5" fmla="*/ 186750 w 716303"/>
                  <a:gd name="connsiteY5" fmla="*/ 0 h 532111"/>
                  <a:gd name="connsiteX6" fmla="*/ 716303 w 716303"/>
                  <a:gd name="connsiteY6" fmla="*/ 0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6303" h="532111">
                    <a:moveTo>
                      <a:pt x="716303" y="0"/>
                    </a:moveTo>
                    <a:cubicBezTo>
                      <a:pt x="612696" y="0"/>
                      <a:pt x="529553" y="83142"/>
                      <a:pt x="529553" y="186751"/>
                    </a:cubicBezTo>
                    <a:lnTo>
                      <a:pt x="529553" y="532111"/>
                    </a:lnTo>
                    <a:lnTo>
                      <a:pt x="0" y="532111"/>
                    </a:lnTo>
                    <a:lnTo>
                      <a:pt x="0" y="186751"/>
                    </a:lnTo>
                    <a:cubicBezTo>
                      <a:pt x="0" y="83142"/>
                      <a:pt x="84421" y="0"/>
                      <a:pt x="186750" y="0"/>
                    </a:cubicBezTo>
                    <a:lnTo>
                      <a:pt x="716303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01960AF0-3F88-40C4-A2B2-3E5FCB68F249}"/>
                  </a:ext>
                </a:extLst>
              </p:cNvPr>
              <p:cNvSpPr/>
              <p:nvPr/>
            </p:nvSpPr>
            <p:spPr>
              <a:xfrm>
                <a:off x="9145406" y="5591980"/>
                <a:ext cx="446410" cy="532111"/>
              </a:xfrm>
              <a:custGeom>
                <a:avLst/>
                <a:gdLst>
                  <a:gd name="connsiteX0" fmla="*/ 0 w 446410"/>
                  <a:gd name="connsiteY0" fmla="*/ 0 h 532111"/>
                  <a:gd name="connsiteX1" fmla="*/ 186750 w 446410"/>
                  <a:gd name="connsiteY1" fmla="*/ 186751 h 532111"/>
                  <a:gd name="connsiteX2" fmla="*/ 186750 w 446410"/>
                  <a:gd name="connsiteY2" fmla="*/ 532111 h 532111"/>
                  <a:gd name="connsiteX3" fmla="*/ 446410 w 446410"/>
                  <a:gd name="connsiteY3" fmla="*/ 532111 h 532111"/>
                  <a:gd name="connsiteX4" fmla="*/ 446410 w 446410"/>
                  <a:gd name="connsiteY4" fmla="*/ 186751 h 532111"/>
                  <a:gd name="connsiteX5" fmla="*/ 259660 w 446410"/>
                  <a:gd name="connsiteY5" fmla="*/ 0 h 532111"/>
                  <a:gd name="connsiteX6" fmla="*/ 0 w 446410"/>
                  <a:gd name="connsiteY6" fmla="*/ 0 h 53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6410" h="532111">
                    <a:moveTo>
                      <a:pt x="0" y="0"/>
                    </a:moveTo>
                    <a:cubicBezTo>
                      <a:pt x="103608" y="0"/>
                      <a:pt x="186750" y="83142"/>
                      <a:pt x="186750" y="186751"/>
                    </a:cubicBezTo>
                    <a:lnTo>
                      <a:pt x="186750" y="532111"/>
                    </a:lnTo>
                    <a:lnTo>
                      <a:pt x="446410" y="532111"/>
                    </a:lnTo>
                    <a:lnTo>
                      <a:pt x="446410" y="186751"/>
                    </a:lnTo>
                    <a:cubicBezTo>
                      <a:pt x="446410" y="83142"/>
                      <a:pt x="361989" y="0"/>
                      <a:pt x="25966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CAF40B83-5C97-4005-90E6-541B402070A2}"/>
                  </a:ext>
                </a:extLst>
              </p:cNvPr>
              <p:cNvSpPr/>
              <p:nvPr/>
            </p:nvSpPr>
            <p:spPr>
              <a:xfrm>
                <a:off x="7201153" y="5400113"/>
                <a:ext cx="1265043" cy="85700"/>
              </a:xfrm>
              <a:custGeom>
                <a:avLst/>
                <a:gdLst>
                  <a:gd name="connsiteX0" fmla="*/ 0 w 1265043"/>
                  <a:gd name="connsiteY0" fmla="*/ 0 h 85700"/>
                  <a:gd name="connsiteX1" fmla="*/ 1265044 w 1265043"/>
                  <a:gd name="connsiteY1" fmla="*/ 0 h 85700"/>
                  <a:gd name="connsiteX2" fmla="*/ 1265044 w 1265043"/>
                  <a:gd name="connsiteY2" fmla="*/ 85701 h 85700"/>
                  <a:gd name="connsiteX3" fmla="*/ 0 w 1265043"/>
                  <a:gd name="connsiteY3" fmla="*/ 85701 h 8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043" h="85700">
                    <a:moveTo>
                      <a:pt x="0" y="0"/>
                    </a:moveTo>
                    <a:lnTo>
                      <a:pt x="1265044" y="0"/>
                    </a:lnTo>
                    <a:lnTo>
                      <a:pt x="1265044" y="85701"/>
                    </a:lnTo>
                    <a:lnTo>
                      <a:pt x="0" y="85701"/>
                    </a:lnTo>
                    <a:close/>
                  </a:path>
                </a:pathLst>
              </a:custGeom>
              <a:solidFill>
                <a:srgbClr val="44B8F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5EA83192-7B58-4A14-A0DB-6790BA824046}"/>
                  </a:ext>
                </a:extLst>
              </p:cNvPr>
              <p:cNvSpPr/>
              <p:nvPr/>
            </p:nvSpPr>
            <p:spPr>
              <a:xfrm>
                <a:off x="7201153" y="5400113"/>
                <a:ext cx="312103" cy="85700"/>
              </a:xfrm>
              <a:custGeom>
                <a:avLst/>
                <a:gdLst>
                  <a:gd name="connsiteX0" fmla="*/ 0 w 312103"/>
                  <a:gd name="connsiteY0" fmla="*/ 0 h 85700"/>
                  <a:gd name="connsiteX1" fmla="*/ 312104 w 312103"/>
                  <a:gd name="connsiteY1" fmla="*/ 0 h 85700"/>
                  <a:gd name="connsiteX2" fmla="*/ 312104 w 312103"/>
                  <a:gd name="connsiteY2" fmla="*/ 85701 h 85700"/>
                  <a:gd name="connsiteX3" fmla="*/ 0 w 312103"/>
                  <a:gd name="connsiteY3" fmla="*/ 85701 h 8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103" h="85700">
                    <a:moveTo>
                      <a:pt x="0" y="0"/>
                    </a:moveTo>
                    <a:lnTo>
                      <a:pt x="312104" y="0"/>
                    </a:lnTo>
                    <a:lnTo>
                      <a:pt x="312104" y="85701"/>
                    </a:lnTo>
                    <a:lnTo>
                      <a:pt x="0" y="85701"/>
                    </a:lnTo>
                    <a:close/>
                  </a:path>
                </a:pathLst>
              </a:custGeom>
              <a:solidFill>
                <a:srgbClr val="3792C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6FDA964D-7421-49EA-A1F2-CA1319256610}"/>
                  </a:ext>
                </a:extLst>
              </p:cNvPr>
              <p:cNvSpPr/>
              <p:nvPr/>
            </p:nvSpPr>
            <p:spPr>
              <a:xfrm>
                <a:off x="6347985" y="6124091"/>
                <a:ext cx="3324415" cy="184192"/>
              </a:xfrm>
              <a:custGeom>
                <a:avLst/>
                <a:gdLst>
                  <a:gd name="connsiteX0" fmla="*/ 3224644 w 3324415"/>
                  <a:gd name="connsiteY0" fmla="*/ 0 h 184192"/>
                  <a:gd name="connsiteX1" fmla="*/ 99771 w 3324415"/>
                  <a:gd name="connsiteY1" fmla="*/ 0 h 184192"/>
                  <a:gd name="connsiteX2" fmla="*/ 0 w 3324415"/>
                  <a:gd name="connsiteY2" fmla="*/ 99771 h 184192"/>
                  <a:gd name="connsiteX3" fmla="*/ 0 w 3324415"/>
                  <a:gd name="connsiteY3" fmla="*/ 184192 h 184192"/>
                  <a:gd name="connsiteX4" fmla="*/ 3324415 w 3324415"/>
                  <a:gd name="connsiteY4" fmla="*/ 184192 h 184192"/>
                  <a:gd name="connsiteX5" fmla="*/ 3324415 w 3324415"/>
                  <a:gd name="connsiteY5" fmla="*/ 99771 h 184192"/>
                  <a:gd name="connsiteX6" fmla="*/ 3224644 w 3324415"/>
                  <a:gd name="connsiteY6" fmla="*/ 0 h 184192"/>
                  <a:gd name="connsiteX7" fmla="*/ 3224644 w 3324415"/>
                  <a:gd name="connsiteY7" fmla="*/ 0 h 18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24415" h="184192">
                    <a:moveTo>
                      <a:pt x="3224644" y="0"/>
                    </a:moveTo>
                    <a:lnTo>
                      <a:pt x="99771" y="0"/>
                    </a:lnTo>
                    <a:cubicBezTo>
                      <a:pt x="44769" y="0"/>
                      <a:pt x="0" y="44769"/>
                      <a:pt x="0" y="99771"/>
                    </a:cubicBezTo>
                    <a:lnTo>
                      <a:pt x="0" y="184192"/>
                    </a:lnTo>
                    <a:lnTo>
                      <a:pt x="3324415" y="184192"/>
                    </a:lnTo>
                    <a:lnTo>
                      <a:pt x="3324415" y="99771"/>
                    </a:lnTo>
                    <a:cubicBezTo>
                      <a:pt x="3324415" y="44769"/>
                      <a:pt x="3279646" y="0"/>
                      <a:pt x="3224644" y="0"/>
                    </a:cubicBezTo>
                    <a:lnTo>
                      <a:pt x="3224644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81987241-AC89-4870-BCC8-148317D2993C}"/>
                  </a:ext>
                </a:extLst>
              </p:cNvPr>
              <p:cNvSpPr/>
              <p:nvPr/>
            </p:nvSpPr>
            <p:spPr>
              <a:xfrm>
                <a:off x="4149189" y="5485814"/>
                <a:ext cx="89537" cy="106166"/>
              </a:xfrm>
              <a:custGeom>
                <a:avLst/>
                <a:gdLst>
                  <a:gd name="connsiteX0" fmla="*/ 0 w 89537"/>
                  <a:gd name="connsiteY0" fmla="*/ 0 h 106166"/>
                  <a:gd name="connsiteX1" fmla="*/ 89538 w 89537"/>
                  <a:gd name="connsiteY1" fmla="*/ 0 h 106166"/>
                  <a:gd name="connsiteX2" fmla="*/ 89538 w 89537"/>
                  <a:gd name="connsiteY2" fmla="*/ 106166 h 106166"/>
                  <a:gd name="connsiteX3" fmla="*/ 0 w 89537"/>
                  <a:gd name="connsiteY3" fmla="*/ 106166 h 10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537" h="106166">
                    <a:moveTo>
                      <a:pt x="0" y="0"/>
                    </a:moveTo>
                    <a:lnTo>
                      <a:pt x="89538" y="0"/>
                    </a:lnTo>
                    <a:lnTo>
                      <a:pt x="89538" y="106166"/>
                    </a:lnTo>
                    <a:lnTo>
                      <a:pt x="0" y="106166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3DBA69D9-D9ED-4696-B5D6-990261D1DDA1}"/>
                  </a:ext>
                </a:extLst>
              </p:cNvPr>
              <p:cNvSpPr/>
              <p:nvPr/>
            </p:nvSpPr>
            <p:spPr>
              <a:xfrm>
                <a:off x="4321869" y="5485814"/>
                <a:ext cx="89537" cy="106166"/>
              </a:xfrm>
              <a:custGeom>
                <a:avLst/>
                <a:gdLst>
                  <a:gd name="connsiteX0" fmla="*/ 0 w 89537"/>
                  <a:gd name="connsiteY0" fmla="*/ 0 h 106166"/>
                  <a:gd name="connsiteX1" fmla="*/ 89538 w 89537"/>
                  <a:gd name="connsiteY1" fmla="*/ 0 h 106166"/>
                  <a:gd name="connsiteX2" fmla="*/ 89538 w 89537"/>
                  <a:gd name="connsiteY2" fmla="*/ 106166 h 106166"/>
                  <a:gd name="connsiteX3" fmla="*/ 0 w 89537"/>
                  <a:gd name="connsiteY3" fmla="*/ 106166 h 10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537" h="106166">
                    <a:moveTo>
                      <a:pt x="0" y="0"/>
                    </a:moveTo>
                    <a:lnTo>
                      <a:pt x="89538" y="0"/>
                    </a:lnTo>
                    <a:lnTo>
                      <a:pt x="89538" y="106166"/>
                    </a:lnTo>
                    <a:lnTo>
                      <a:pt x="0" y="106166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CF328F89-BB10-43B4-B95A-E345183A257E}"/>
                  </a:ext>
                </a:extLst>
              </p:cNvPr>
              <p:cNvSpPr/>
              <p:nvPr/>
            </p:nvSpPr>
            <p:spPr>
              <a:xfrm>
                <a:off x="8014669" y="5485814"/>
                <a:ext cx="89537" cy="106166"/>
              </a:xfrm>
              <a:custGeom>
                <a:avLst/>
                <a:gdLst>
                  <a:gd name="connsiteX0" fmla="*/ 0 w 89537"/>
                  <a:gd name="connsiteY0" fmla="*/ 0 h 106166"/>
                  <a:gd name="connsiteX1" fmla="*/ 89538 w 89537"/>
                  <a:gd name="connsiteY1" fmla="*/ 0 h 106166"/>
                  <a:gd name="connsiteX2" fmla="*/ 89538 w 89537"/>
                  <a:gd name="connsiteY2" fmla="*/ 106166 h 106166"/>
                  <a:gd name="connsiteX3" fmla="*/ 0 w 89537"/>
                  <a:gd name="connsiteY3" fmla="*/ 106166 h 10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537" h="106166">
                    <a:moveTo>
                      <a:pt x="0" y="0"/>
                    </a:moveTo>
                    <a:lnTo>
                      <a:pt x="89538" y="0"/>
                    </a:lnTo>
                    <a:lnTo>
                      <a:pt x="89538" y="106166"/>
                    </a:lnTo>
                    <a:lnTo>
                      <a:pt x="0" y="106166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B64981CF-1DBB-4F11-B3AD-C3976059E102}"/>
                  </a:ext>
                </a:extLst>
              </p:cNvPr>
              <p:cNvSpPr/>
              <p:nvPr/>
            </p:nvSpPr>
            <p:spPr>
              <a:xfrm>
                <a:off x="8187350" y="5485814"/>
                <a:ext cx="89537" cy="106166"/>
              </a:xfrm>
              <a:custGeom>
                <a:avLst/>
                <a:gdLst>
                  <a:gd name="connsiteX0" fmla="*/ 0 w 89537"/>
                  <a:gd name="connsiteY0" fmla="*/ 0 h 106166"/>
                  <a:gd name="connsiteX1" fmla="*/ 89538 w 89537"/>
                  <a:gd name="connsiteY1" fmla="*/ 0 h 106166"/>
                  <a:gd name="connsiteX2" fmla="*/ 89538 w 89537"/>
                  <a:gd name="connsiteY2" fmla="*/ 106166 h 106166"/>
                  <a:gd name="connsiteX3" fmla="*/ 0 w 89537"/>
                  <a:gd name="connsiteY3" fmla="*/ 106166 h 10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537" h="106166">
                    <a:moveTo>
                      <a:pt x="0" y="0"/>
                    </a:moveTo>
                    <a:lnTo>
                      <a:pt x="89538" y="0"/>
                    </a:lnTo>
                    <a:lnTo>
                      <a:pt x="89538" y="106166"/>
                    </a:lnTo>
                    <a:lnTo>
                      <a:pt x="0" y="106166"/>
                    </a:lnTo>
                    <a:close/>
                  </a:path>
                </a:pathLst>
              </a:custGeom>
              <a:solidFill>
                <a:srgbClr val="211D1E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5CBC83C6-2A8C-4534-B26A-5FA5E7F2AFEF}"/>
                  </a:ext>
                </a:extLst>
              </p:cNvPr>
              <p:cNvSpPr/>
              <p:nvPr/>
            </p:nvSpPr>
            <p:spPr>
              <a:xfrm>
                <a:off x="3070897" y="5109754"/>
                <a:ext cx="639556" cy="482225"/>
              </a:xfrm>
              <a:custGeom>
                <a:avLst/>
                <a:gdLst>
                  <a:gd name="connsiteX0" fmla="*/ 111283 w 639556"/>
                  <a:gd name="connsiteY0" fmla="*/ 250706 h 482225"/>
                  <a:gd name="connsiteX1" fmla="*/ 369664 w 639556"/>
                  <a:gd name="connsiteY1" fmla="*/ 0 h 482225"/>
                  <a:gd name="connsiteX2" fmla="*/ 639557 w 639556"/>
                  <a:gd name="connsiteY2" fmla="*/ 482226 h 482225"/>
                  <a:gd name="connsiteX3" fmla="*/ 0 w 639556"/>
                  <a:gd name="connsiteY3" fmla="*/ 482226 h 482225"/>
                  <a:gd name="connsiteX4" fmla="*/ 111283 w 639556"/>
                  <a:gd name="connsiteY4" fmla="*/ 250706 h 482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9556" h="482225">
                    <a:moveTo>
                      <a:pt x="111283" y="250706"/>
                    </a:moveTo>
                    <a:cubicBezTo>
                      <a:pt x="222566" y="81863"/>
                      <a:pt x="369664" y="0"/>
                      <a:pt x="369664" y="0"/>
                    </a:cubicBezTo>
                    <a:lnTo>
                      <a:pt x="639557" y="482226"/>
                    </a:lnTo>
                    <a:lnTo>
                      <a:pt x="0" y="482226"/>
                    </a:lnTo>
                    <a:cubicBezTo>
                      <a:pt x="7675" y="450248"/>
                      <a:pt x="30699" y="374780"/>
                      <a:pt x="111283" y="25070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2D2486B-37CA-4ED9-A8BA-003D6BC870C1}"/>
                  </a:ext>
                </a:extLst>
              </p:cNvPr>
              <p:cNvSpPr/>
              <p:nvPr/>
            </p:nvSpPr>
            <p:spPr>
              <a:xfrm>
                <a:off x="3212878" y="5214642"/>
                <a:ext cx="498854" cy="376059"/>
              </a:xfrm>
              <a:custGeom>
                <a:avLst/>
                <a:gdLst>
                  <a:gd name="connsiteX0" fmla="*/ 85700 w 498854"/>
                  <a:gd name="connsiteY0" fmla="*/ 195704 h 376059"/>
                  <a:gd name="connsiteX1" fmla="*/ 287801 w 498854"/>
                  <a:gd name="connsiteY1" fmla="*/ 0 h 376059"/>
                  <a:gd name="connsiteX2" fmla="*/ 498854 w 498854"/>
                  <a:gd name="connsiteY2" fmla="*/ 376059 h 376059"/>
                  <a:gd name="connsiteX3" fmla="*/ 0 w 498854"/>
                  <a:gd name="connsiteY3" fmla="*/ 376059 h 376059"/>
                  <a:gd name="connsiteX4" fmla="*/ 85700 w 498854"/>
                  <a:gd name="connsiteY4" fmla="*/ 195704 h 3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854" h="376059">
                    <a:moveTo>
                      <a:pt x="85700" y="195704"/>
                    </a:moveTo>
                    <a:cubicBezTo>
                      <a:pt x="172680" y="63956"/>
                      <a:pt x="287801" y="0"/>
                      <a:pt x="287801" y="0"/>
                    </a:cubicBezTo>
                    <a:lnTo>
                      <a:pt x="498854" y="376059"/>
                    </a:lnTo>
                    <a:lnTo>
                      <a:pt x="0" y="376059"/>
                    </a:lnTo>
                    <a:cubicBezTo>
                      <a:pt x="3837" y="351756"/>
                      <a:pt x="21745" y="292917"/>
                      <a:pt x="85700" y="19570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220C7703-1B80-46CC-B002-EEB4DE5EC1B9}"/>
                  </a:ext>
                </a:extLst>
              </p:cNvPr>
              <p:cNvSpPr/>
              <p:nvPr/>
            </p:nvSpPr>
            <p:spPr>
              <a:xfrm>
                <a:off x="8736090" y="5109754"/>
                <a:ext cx="639556" cy="482225"/>
              </a:xfrm>
              <a:custGeom>
                <a:avLst/>
                <a:gdLst>
                  <a:gd name="connsiteX0" fmla="*/ 528274 w 639556"/>
                  <a:gd name="connsiteY0" fmla="*/ 250706 h 482225"/>
                  <a:gd name="connsiteX1" fmla="*/ 269893 w 639556"/>
                  <a:gd name="connsiteY1" fmla="*/ 0 h 482225"/>
                  <a:gd name="connsiteX2" fmla="*/ 0 w 639556"/>
                  <a:gd name="connsiteY2" fmla="*/ 482226 h 482225"/>
                  <a:gd name="connsiteX3" fmla="*/ 639557 w 639556"/>
                  <a:gd name="connsiteY3" fmla="*/ 482226 h 482225"/>
                  <a:gd name="connsiteX4" fmla="*/ 528274 w 639556"/>
                  <a:gd name="connsiteY4" fmla="*/ 250706 h 482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9556" h="482225">
                    <a:moveTo>
                      <a:pt x="528274" y="250706"/>
                    </a:moveTo>
                    <a:cubicBezTo>
                      <a:pt x="416991" y="81863"/>
                      <a:pt x="269893" y="0"/>
                      <a:pt x="269893" y="0"/>
                    </a:cubicBezTo>
                    <a:lnTo>
                      <a:pt x="0" y="482226"/>
                    </a:lnTo>
                    <a:lnTo>
                      <a:pt x="639557" y="482226"/>
                    </a:lnTo>
                    <a:cubicBezTo>
                      <a:pt x="631882" y="450248"/>
                      <a:pt x="610136" y="374780"/>
                      <a:pt x="528274" y="25070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19B3D29A-088D-4463-97BC-3B7B2B46C2FE}"/>
                  </a:ext>
                </a:extLst>
              </p:cNvPr>
              <p:cNvSpPr/>
              <p:nvPr/>
            </p:nvSpPr>
            <p:spPr>
              <a:xfrm>
                <a:off x="8734810" y="5214642"/>
                <a:ext cx="498854" cy="376059"/>
              </a:xfrm>
              <a:custGeom>
                <a:avLst/>
                <a:gdLst>
                  <a:gd name="connsiteX0" fmla="*/ 413153 w 498854"/>
                  <a:gd name="connsiteY0" fmla="*/ 195704 h 376059"/>
                  <a:gd name="connsiteX1" fmla="*/ 211054 w 498854"/>
                  <a:gd name="connsiteY1" fmla="*/ 0 h 376059"/>
                  <a:gd name="connsiteX2" fmla="*/ 0 w 498854"/>
                  <a:gd name="connsiteY2" fmla="*/ 376059 h 376059"/>
                  <a:gd name="connsiteX3" fmla="*/ 498854 w 498854"/>
                  <a:gd name="connsiteY3" fmla="*/ 376059 h 376059"/>
                  <a:gd name="connsiteX4" fmla="*/ 413153 w 498854"/>
                  <a:gd name="connsiteY4" fmla="*/ 195704 h 37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854" h="376059">
                    <a:moveTo>
                      <a:pt x="413153" y="195704"/>
                    </a:moveTo>
                    <a:cubicBezTo>
                      <a:pt x="326174" y="63956"/>
                      <a:pt x="211054" y="0"/>
                      <a:pt x="211054" y="0"/>
                    </a:cubicBezTo>
                    <a:lnTo>
                      <a:pt x="0" y="376059"/>
                    </a:lnTo>
                    <a:lnTo>
                      <a:pt x="498854" y="376059"/>
                    </a:lnTo>
                    <a:cubicBezTo>
                      <a:pt x="495017" y="351756"/>
                      <a:pt x="477109" y="292917"/>
                      <a:pt x="413153" y="19570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0C531C5B-5AC9-4FC6-8129-94212E687FFD}"/>
                  </a:ext>
                </a:extLst>
              </p:cNvPr>
              <p:cNvSpPr/>
              <p:nvPr/>
            </p:nvSpPr>
            <p:spPr>
              <a:xfrm>
                <a:off x="5446210" y="4518804"/>
                <a:ext cx="248147" cy="704791"/>
              </a:xfrm>
              <a:custGeom>
                <a:avLst/>
                <a:gdLst>
                  <a:gd name="connsiteX0" fmla="*/ 248148 w 248147"/>
                  <a:gd name="connsiteY0" fmla="*/ 0 h 704791"/>
                  <a:gd name="connsiteX1" fmla="*/ 0 w 248147"/>
                  <a:gd name="connsiteY1" fmla="*/ 0 h 704791"/>
                  <a:gd name="connsiteX2" fmla="*/ 0 w 248147"/>
                  <a:gd name="connsiteY2" fmla="*/ 704791 h 704791"/>
                  <a:gd name="connsiteX3" fmla="*/ 248148 w 248147"/>
                  <a:gd name="connsiteY3" fmla="*/ 704791 h 704791"/>
                  <a:gd name="connsiteX4" fmla="*/ 248148 w 248147"/>
                  <a:gd name="connsiteY4" fmla="*/ 0 h 70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147" h="704791">
                    <a:moveTo>
                      <a:pt x="248148" y="0"/>
                    </a:moveTo>
                    <a:lnTo>
                      <a:pt x="0" y="0"/>
                    </a:lnTo>
                    <a:lnTo>
                      <a:pt x="0" y="704791"/>
                    </a:lnTo>
                    <a:lnTo>
                      <a:pt x="248148" y="704791"/>
                    </a:lnTo>
                    <a:lnTo>
                      <a:pt x="248148" y="0"/>
                    </a:lnTo>
                    <a:close/>
                  </a:path>
                </a:pathLst>
              </a:custGeom>
              <a:solidFill>
                <a:srgbClr val="5A595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C6DF75AB-5DC0-4799-83D7-E6A30A5CC690}"/>
                  </a:ext>
                </a:extLst>
              </p:cNvPr>
              <p:cNvSpPr/>
              <p:nvPr/>
            </p:nvSpPr>
            <p:spPr>
              <a:xfrm>
                <a:off x="5446210" y="5223595"/>
                <a:ext cx="248147" cy="1279"/>
              </a:xfrm>
              <a:custGeom>
                <a:avLst/>
                <a:gdLst>
                  <a:gd name="connsiteX0" fmla="*/ 248148 w 248147"/>
                  <a:gd name="connsiteY0" fmla="*/ 0 h 1279"/>
                  <a:gd name="connsiteX1" fmla="*/ 0 w 248147"/>
                  <a:gd name="connsiteY1" fmla="*/ 0 h 1279"/>
                  <a:gd name="connsiteX2" fmla="*/ 0 w 248147"/>
                  <a:gd name="connsiteY2" fmla="*/ 1279 h 1279"/>
                  <a:gd name="connsiteX3" fmla="*/ 248148 w 248147"/>
                  <a:gd name="connsiteY3" fmla="*/ 1279 h 1279"/>
                  <a:gd name="connsiteX4" fmla="*/ 248148 w 248147"/>
                  <a:gd name="connsiteY4" fmla="*/ 0 h 1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147" h="1279">
                    <a:moveTo>
                      <a:pt x="248148" y="0"/>
                    </a:moveTo>
                    <a:lnTo>
                      <a:pt x="0" y="0"/>
                    </a:lnTo>
                    <a:lnTo>
                      <a:pt x="0" y="1279"/>
                    </a:lnTo>
                    <a:lnTo>
                      <a:pt x="248148" y="1279"/>
                    </a:lnTo>
                    <a:lnTo>
                      <a:pt x="248148" y="0"/>
                    </a:lnTo>
                    <a:close/>
                  </a:path>
                </a:pathLst>
              </a:custGeom>
              <a:solidFill>
                <a:srgbClr val="4E484A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7B59DF59-82E1-4E72-8AA7-8A18042A349D}"/>
                  </a:ext>
                </a:extLst>
              </p:cNvPr>
              <p:cNvSpPr/>
              <p:nvPr/>
            </p:nvSpPr>
            <p:spPr>
              <a:xfrm>
                <a:off x="5780058" y="4518804"/>
                <a:ext cx="75467" cy="704791"/>
              </a:xfrm>
              <a:custGeom>
                <a:avLst/>
                <a:gdLst>
                  <a:gd name="connsiteX0" fmla="*/ 75468 w 75467"/>
                  <a:gd name="connsiteY0" fmla="*/ 0 h 704791"/>
                  <a:gd name="connsiteX1" fmla="*/ 0 w 75467"/>
                  <a:gd name="connsiteY1" fmla="*/ 0 h 704791"/>
                  <a:gd name="connsiteX2" fmla="*/ 0 w 75467"/>
                  <a:gd name="connsiteY2" fmla="*/ 704791 h 704791"/>
                  <a:gd name="connsiteX3" fmla="*/ 75468 w 75467"/>
                  <a:gd name="connsiteY3" fmla="*/ 704791 h 704791"/>
                  <a:gd name="connsiteX4" fmla="*/ 75468 w 75467"/>
                  <a:gd name="connsiteY4" fmla="*/ 0 h 70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67" h="704791">
                    <a:moveTo>
                      <a:pt x="75468" y="0"/>
                    </a:moveTo>
                    <a:lnTo>
                      <a:pt x="0" y="0"/>
                    </a:lnTo>
                    <a:lnTo>
                      <a:pt x="0" y="704791"/>
                    </a:lnTo>
                    <a:lnTo>
                      <a:pt x="75468" y="704791"/>
                    </a:lnTo>
                    <a:lnTo>
                      <a:pt x="75468" y="0"/>
                    </a:lnTo>
                    <a:close/>
                  </a:path>
                </a:pathLst>
              </a:custGeom>
              <a:solidFill>
                <a:srgbClr val="53525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DB548C7B-B633-4EF4-9526-56C7E5766B34}"/>
                  </a:ext>
                </a:extLst>
              </p:cNvPr>
              <p:cNvSpPr/>
              <p:nvPr/>
            </p:nvSpPr>
            <p:spPr>
              <a:xfrm>
                <a:off x="5780058" y="5223595"/>
                <a:ext cx="75467" cy="1279"/>
              </a:xfrm>
              <a:custGeom>
                <a:avLst/>
                <a:gdLst>
                  <a:gd name="connsiteX0" fmla="*/ 75468 w 75467"/>
                  <a:gd name="connsiteY0" fmla="*/ 0 h 1279"/>
                  <a:gd name="connsiteX1" fmla="*/ 0 w 75467"/>
                  <a:gd name="connsiteY1" fmla="*/ 0 h 1279"/>
                  <a:gd name="connsiteX2" fmla="*/ 0 w 75467"/>
                  <a:gd name="connsiteY2" fmla="*/ 1279 h 1279"/>
                  <a:gd name="connsiteX3" fmla="*/ 75468 w 75467"/>
                  <a:gd name="connsiteY3" fmla="*/ 1279 h 1279"/>
                  <a:gd name="connsiteX4" fmla="*/ 75468 w 75467"/>
                  <a:gd name="connsiteY4" fmla="*/ 0 h 1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67" h="1279">
                    <a:moveTo>
                      <a:pt x="75468" y="0"/>
                    </a:moveTo>
                    <a:lnTo>
                      <a:pt x="0" y="0"/>
                    </a:lnTo>
                    <a:lnTo>
                      <a:pt x="0" y="1279"/>
                    </a:lnTo>
                    <a:lnTo>
                      <a:pt x="75468" y="1279"/>
                    </a:lnTo>
                    <a:lnTo>
                      <a:pt x="75468" y="0"/>
                    </a:lnTo>
                    <a:close/>
                  </a:path>
                </a:pathLst>
              </a:custGeom>
              <a:solidFill>
                <a:srgbClr val="464041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5D0491C-5EF1-4771-916D-94E20FC14E1A}"/>
                  </a:ext>
                </a:extLst>
              </p:cNvPr>
              <p:cNvSpPr/>
              <p:nvPr/>
            </p:nvSpPr>
            <p:spPr>
              <a:xfrm>
                <a:off x="6353101" y="6308284"/>
                <a:ext cx="3314182" cy="402920"/>
              </a:xfrm>
              <a:custGeom>
                <a:avLst/>
                <a:gdLst>
                  <a:gd name="connsiteX0" fmla="*/ 3314183 w 3314182"/>
                  <a:gd name="connsiteY0" fmla="*/ 0 h 402920"/>
                  <a:gd name="connsiteX1" fmla="*/ 0 w 3314182"/>
                  <a:gd name="connsiteY1" fmla="*/ 0 h 402920"/>
                  <a:gd name="connsiteX2" fmla="*/ 0 w 3314182"/>
                  <a:gd name="connsiteY2" fmla="*/ 402920 h 402920"/>
                  <a:gd name="connsiteX3" fmla="*/ 3314183 w 3314182"/>
                  <a:gd name="connsiteY3" fmla="*/ 402920 h 402920"/>
                  <a:gd name="connsiteX4" fmla="*/ 3314183 w 3314182"/>
                  <a:gd name="connsiteY4" fmla="*/ 0 h 40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4182" h="402920">
                    <a:moveTo>
                      <a:pt x="3314183" y="0"/>
                    </a:moveTo>
                    <a:lnTo>
                      <a:pt x="0" y="0"/>
                    </a:lnTo>
                    <a:lnTo>
                      <a:pt x="0" y="402920"/>
                    </a:lnTo>
                    <a:lnTo>
                      <a:pt x="3314183" y="402920"/>
                    </a:lnTo>
                    <a:lnTo>
                      <a:pt x="3314183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1431F519-0A26-4FA7-9E62-E862F103F092}"/>
                  </a:ext>
                </a:extLst>
              </p:cNvPr>
              <p:cNvSpPr/>
              <p:nvPr/>
            </p:nvSpPr>
            <p:spPr>
              <a:xfrm>
                <a:off x="2643673" y="6308284"/>
                <a:ext cx="3314182" cy="402920"/>
              </a:xfrm>
              <a:custGeom>
                <a:avLst/>
                <a:gdLst>
                  <a:gd name="connsiteX0" fmla="*/ 3314183 w 3314182"/>
                  <a:gd name="connsiteY0" fmla="*/ 0 h 402920"/>
                  <a:gd name="connsiteX1" fmla="*/ 0 w 3314182"/>
                  <a:gd name="connsiteY1" fmla="*/ 0 h 402920"/>
                  <a:gd name="connsiteX2" fmla="*/ 0 w 3314182"/>
                  <a:gd name="connsiteY2" fmla="*/ 402920 h 402920"/>
                  <a:gd name="connsiteX3" fmla="*/ 3314183 w 3314182"/>
                  <a:gd name="connsiteY3" fmla="*/ 402920 h 402920"/>
                  <a:gd name="connsiteX4" fmla="*/ 3314183 w 3314182"/>
                  <a:gd name="connsiteY4" fmla="*/ 0 h 40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4182" h="402920">
                    <a:moveTo>
                      <a:pt x="3314183" y="0"/>
                    </a:moveTo>
                    <a:lnTo>
                      <a:pt x="0" y="0"/>
                    </a:lnTo>
                    <a:lnTo>
                      <a:pt x="0" y="402920"/>
                    </a:lnTo>
                    <a:lnTo>
                      <a:pt x="3314183" y="402920"/>
                    </a:lnTo>
                    <a:lnTo>
                      <a:pt x="3314183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2552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" dur="3000" fill="hold"/>
                                            <p:tgtEl>
                                              <p:spTgt spid="27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grpId="1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5" grpId="1" animBg="1"/>
          <p:bldP spid="5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" dur="3000" fill="hold"/>
                                            <p:tgtEl>
                                              <p:spTgt spid="27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5" grpId="1" animBg="1"/>
          <p:bldP spid="5" grpId="2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5DCEB910-EE69-45B3-8CEF-BC589137BF00}"/>
              </a:ext>
            </a:extLst>
          </p:cNvPr>
          <p:cNvSpPr/>
          <p:nvPr/>
        </p:nvSpPr>
        <p:spPr>
          <a:xfrm>
            <a:off x="-71284" y="-40097"/>
            <a:ext cx="12335852" cy="6938194"/>
          </a:xfrm>
          <a:custGeom>
            <a:avLst/>
            <a:gdLst>
              <a:gd name="connsiteX0" fmla="*/ 0 w 12335852"/>
              <a:gd name="connsiteY0" fmla="*/ 0 h 6938194"/>
              <a:gd name="connsiteX1" fmla="*/ 12335853 w 12335852"/>
              <a:gd name="connsiteY1" fmla="*/ 0 h 6938194"/>
              <a:gd name="connsiteX2" fmla="*/ 12335853 w 12335852"/>
              <a:gd name="connsiteY2" fmla="*/ 6938194 h 6938194"/>
              <a:gd name="connsiteX3" fmla="*/ 0 w 12335852"/>
              <a:gd name="connsiteY3" fmla="*/ 6938194 h 6938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35852" h="6938194">
                <a:moveTo>
                  <a:pt x="0" y="0"/>
                </a:moveTo>
                <a:lnTo>
                  <a:pt x="12335853" y="0"/>
                </a:lnTo>
                <a:lnTo>
                  <a:pt x="12335853" y="6938194"/>
                </a:lnTo>
                <a:lnTo>
                  <a:pt x="0" y="6938194"/>
                </a:lnTo>
                <a:close/>
              </a:path>
            </a:pathLst>
          </a:custGeom>
          <a:solidFill>
            <a:srgbClr val="D9EEFD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616EDF1-95E5-4707-83C1-E9181ECFEE9B}"/>
              </a:ext>
            </a:extLst>
          </p:cNvPr>
          <p:cNvGrpSpPr/>
          <p:nvPr/>
        </p:nvGrpSpPr>
        <p:grpSpPr>
          <a:xfrm>
            <a:off x="4108520" y="1528354"/>
            <a:ext cx="3598566" cy="3148820"/>
            <a:chOff x="5720878" y="3425790"/>
            <a:chExt cx="1312876" cy="1148794"/>
          </a:xfrm>
        </p:grpSpPr>
        <p:grpSp>
          <p:nvGrpSpPr>
            <p:cNvPr id="62" name="Graphic 1">
              <a:extLst>
                <a:ext uri="{FF2B5EF4-FFF2-40B4-BE49-F238E27FC236}">
                  <a16:creationId xmlns:a16="http://schemas.microsoft.com/office/drawing/2014/main" id="{83FBE1B8-ABEF-420B-BFC8-60BBCE2CB22A}"/>
                </a:ext>
              </a:extLst>
            </p:cNvPr>
            <p:cNvGrpSpPr/>
            <p:nvPr/>
          </p:nvGrpSpPr>
          <p:grpSpPr>
            <a:xfrm>
              <a:off x="5727624" y="3425790"/>
              <a:ext cx="1306130" cy="1148794"/>
              <a:chOff x="5727624" y="3425790"/>
              <a:chExt cx="1306130" cy="1148794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846E641F-6032-4C31-A8E2-6578E11E7A65}"/>
                  </a:ext>
                </a:extLst>
              </p:cNvPr>
              <p:cNvSpPr/>
              <p:nvPr/>
            </p:nvSpPr>
            <p:spPr>
              <a:xfrm>
                <a:off x="5727624" y="3425790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401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5" name="Graphic 1">
                <a:extLst>
                  <a:ext uri="{FF2B5EF4-FFF2-40B4-BE49-F238E27FC236}">
                    <a16:creationId xmlns:a16="http://schemas.microsoft.com/office/drawing/2014/main" id="{D4051456-7A89-4734-9D84-46958F2F4BEB}"/>
                  </a:ext>
                </a:extLst>
              </p:cNvPr>
              <p:cNvGrpSpPr/>
              <p:nvPr/>
            </p:nvGrpSpPr>
            <p:grpSpPr>
              <a:xfrm>
                <a:off x="6267353" y="3948233"/>
                <a:ext cx="766401" cy="626352"/>
                <a:chOff x="6267353" y="3948233"/>
                <a:chExt cx="766401" cy="626352"/>
              </a:xfrm>
              <a:solidFill>
                <a:srgbClr val="8FAB3E"/>
              </a:solidFill>
            </p:grpSpPr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9F53DAC4-D372-4C54-B63F-521B4A6893D7}"/>
                    </a:ext>
                  </a:extLst>
                </p:cNvPr>
                <p:cNvSpPr/>
                <p:nvPr/>
              </p:nvSpPr>
              <p:spPr>
                <a:xfrm>
                  <a:off x="6395720" y="4434840"/>
                  <a:ext cx="1270" cy="2539"/>
                </a:xfrm>
                <a:custGeom>
                  <a:avLst/>
                  <a:gdLst>
                    <a:gd name="connsiteX0" fmla="*/ 1270 w 1270"/>
                    <a:gd name="connsiteY0" fmla="*/ 2540 h 2539"/>
                    <a:gd name="connsiteX1" fmla="*/ 0 w 1270"/>
                    <a:gd name="connsiteY1" fmla="*/ 0 h 2539"/>
                    <a:gd name="connsiteX2" fmla="*/ 1270 w 1270"/>
                    <a:gd name="connsiteY2" fmla="*/ 2540 h 2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" h="2539">
                      <a:moveTo>
                        <a:pt x="1270" y="2540"/>
                      </a:moveTo>
                      <a:lnTo>
                        <a:pt x="0" y="0"/>
                      </a:lnTo>
                      <a:cubicBezTo>
                        <a:pt x="0" y="1270"/>
                        <a:pt x="1270" y="2540"/>
                        <a:pt x="127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E36A976E-D7DC-4541-8ED8-D18E5B34DE04}"/>
                    </a:ext>
                  </a:extLst>
                </p:cNvPr>
                <p:cNvSpPr/>
                <p:nvPr/>
              </p:nvSpPr>
              <p:spPr>
                <a:xfrm>
                  <a:off x="6416040" y="4411979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2540 h 2540"/>
                    <a:gd name="connsiteX1" fmla="*/ 0 w 3809"/>
                    <a:gd name="connsiteY1" fmla="*/ 0 h 2540"/>
                    <a:gd name="connsiteX2" fmla="*/ 3810 w 3809"/>
                    <a:gd name="connsiteY2" fmla="*/ 254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254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2540" y="2540"/>
                        <a:pt x="381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512B52E3-C896-4990-9722-B73084034F0A}"/>
                    </a:ext>
                  </a:extLst>
                </p:cNvPr>
                <p:cNvSpPr/>
                <p:nvPr/>
              </p:nvSpPr>
              <p:spPr>
                <a:xfrm>
                  <a:off x="6433820" y="4389120"/>
                  <a:ext cx="2539" cy="3809"/>
                </a:xfrm>
                <a:custGeom>
                  <a:avLst/>
                  <a:gdLst>
                    <a:gd name="connsiteX0" fmla="*/ 2540 w 2539"/>
                    <a:gd name="connsiteY0" fmla="*/ 3810 h 3809"/>
                    <a:gd name="connsiteX1" fmla="*/ 0 w 2539"/>
                    <a:gd name="connsiteY1" fmla="*/ 0 h 3809"/>
                    <a:gd name="connsiteX2" fmla="*/ 2540 w 2539"/>
                    <a:gd name="connsiteY2" fmla="*/ 3810 h 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9" h="3809">
                      <a:moveTo>
                        <a:pt x="2540" y="381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1270" y="2540"/>
                        <a:pt x="2540" y="381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ACCCF2DE-0641-4743-93B8-18D4574649BA}"/>
                    </a:ext>
                  </a:extLst>
                </p:cNvPr>
                <p:cNvSpPr/>
                <p:nvPr/>
              </p:nvSpPr>
              <p:spPr>
                <a:xfrm>
                  <a:off x="6267353" y="3948233"/>
                  <a:ext cx="766401" cy="626352"/>
                </a:xfrm>
                <a:custGeom>
                  <a:avLst/>
                  <a:gdLst>
                    <a:gd name="connsiteX0" fmla="*/ 744316 w 766401"/>
                    <a:gd name="connsiteY0" fmla="*/ 26867 h 626352"/>
                    <a:gd name="connsiteX1" fmla="*/ 679546 w 766401"/>
                    <a:gd name="connsiteY1" fmla="*/ 91637 h 626352"/>
                    <a:gd name="connsiteX2" fmla="*/ 603346 w 766401"/>
                    <a:gd name="connsiteY2" fmla="*/ 115767 h 626352"/>
                    <a:gd name="connsiteX3" fmla="*/ 580486 w 766401"/>
                    <a:gd name="connsiteY3" fmla="*/ 91637 h 626352"/>
                    <a:gd name="connsiteX4" fmla="*/ 594456 w 766401"/>
                    <a:gd name="connsiteY4" fmla="*/ 117037 h 626352"/>
                    <a:gd name="connsiteX5" fmla="*/ 542386 w 766401"/>
                    <a:gd name="connsiteY5" fmla="*/ 97987 h 626352"/>
                    <a:gd name="connsiteX6" fmla="*/ 558896 w 766401"/>
                    <a:gd name="connsiteY6" fmla="*/ 123387 h 626352"/>
                    <a:gd name="connsiteX7" fmla="*/ 516986 w 766401"/>
                    <a:gd name="connsiteY7" fmla="*/ 103067 h 626352"/>
                    <a:gd name="connsiteX8" fmla="*/ 530956 w 766401"/>
                    <a:gd name="connsiteY8" fmla="*/ 132276 h 626352"/>
                    <a:gd name="connsiteX9" fmla="*/ 494127 w 766401"/>
                    <a:gd name="connsiteY9" fmla="*/ 115767 h 626352"/>
                    <a:gd name="connsiteX10" fmla="*/ 506827 w 766401"/>
                    <a:gd name="connsiteY10" fmla="*/ 143707 h 626352"/>
                    <a:gd name="connsiteX11" fmla="*/ 480156 w 766401"/>
                    <a:gd name="connsiteY11" fmla="*/ 125926 h 626352"/>
                    <a:gd name="connsiteX12" fmla="*/ 492856 w 766401"/>
                    <a:gd name="connsiteY12" fmla="*/ 152596 h 626352"/>
                    <a:gd name="connsiteX13" fmla="*/ 453486 w 766401"/>
                    <a:gd name="connsiteY13" fmla="*/ 147517 h 626352"/>
                    <a:gd name="connsiteX14" fmla="*/ 473806 w 766401"/>
                    <a:gd name="connsiteY14" fmla="*/ 167837 h 626352"/>
                    <a:gd name="connsiteX15" fmla="*/ 436977 w 766401"/>
                    <a:gd name="connsiteY15" fmla="*/ 171646 h 626352"/>
                    <a:gd name="connsiteX16" fmla="*/ 449677 w 766401"/>
                    <a:gd name="connsiteY16" fmla="*/ 190696 h 626352"/>
                    <a:gd name="connsiteX17" fmla="*/ 407766 w 766401"/>
                    <a:gd name="connsiteY17" fmla="*/ 183076 h 626352"/>
                    <a:gd name="connsiteX18" fmla="*/ 428086 w 766401"/>
                    <a:gd name="connsiteY18" fmla="*/ 213557 h 626352"/>
                    <a:gd name="connsiteX19" fmla="*/ 393796 w 766401"/>
                    <a:gd name="connsiteY19" fmla="*/ 204667 h 626352"/>
                    <a:gd name="connsiteX20" fmla="*/ 409036 w 766401"/>
                    <a:gd name="connsiteY20" fmla="*/ 233876 h 626352"/>
                    <a:gd name="connsiteX21" fmla="*/ 402686 w 766401"/>
                    <a:gd name="connsiteY21" fmla="*/ 240226 h 626352"/>
                    <a:gd name="connsiteX22" fmla="*/ 379827 w 766401"/>
                    <a:gd name="connsiteY22" fmla="*/ 224987 h 626352"/>
                    <a:gd name="connsiteX23" fmla="*/ 393796 w 766401"/>
                    <a:gd name="connsiteY23" fmla="*/ 250387 h 626352"/>
                    <a:gd name="connsiteX24" fmla="*/ 355696 w 766401"/>
                    <a:gd name="connsiteY24" fmla="*/ 256737 h 626352"/>
                    <a:gd name="connsiteX25" fmla="*/ 363316 w 766401"/>
                    <a:gd name="connsiteY25" fmla="*/ 283407 h 626352"/>
                    <a:gd name="connsiteX26" fmla="*/ 326486 w 766401"/>
                    <a:gd name="connsiteY26" fmla="*/ 278326 h 626352"/>
                    <a:gd name="connsiteX27" fmla="*/ 348077 w 766401"/>
                    <a:gd name="connsiteY27" fmla="*/ 299917 h 626352"/>
                    <a:gd name="connsiteX28" fmla="*/ 342996 w 766401"/>
                    <a:gd name="connsiteY28" fmla="*/ 304996 h 626352"/>
                    <a:gd name="connsiteX29" fmla="*/ 308706 w 766401"/>
                    <a:gd name="connsiteY29" fmla="*/ 292296 h 626352"/>
                    <a:gd name="connsiteX30" fmla="*/ 330296 w 766401"/>
                    <a:gd name="connsiteY30" fmla="*/ 317696 h 626352"/>
                    <a:gd name="connsiteX31" fmla="*/ 289656 w 766401"/>
                    <a:gd name="connsiteY31" fmla="*/ 315157 h 626352"/>
                    <a:gd name="connsiteX32" fmla="*/ 306166 w 766401"/>
                    <a:gd name="connsiteY32" fmla="*/ 341826 h 626352"/>
                    <a:gd name="connsiteX33" fmla="*/ 270606 w 766401"/>
                    <a:gd name="connsiteY33" fmla="*/ 344367 h 626352"/>
                    <a:gd name="connsiteX34" fmla="*/ 284577 w 766401"/>
                    <a:gd name="connsiteY34" fmla="*/ 363417 h 626352"/>
                    <a:gd name="connsiteX35" fmla="*/ 245206 w 766401"/>
                    <a:gd name="connsiteY35" fmla="*/ 372307 h 626352"/>
                    <a:gd name="connsiteX36" fmla="*/ 256636 w 766401"/>
                    <a:gd name="connsiteY36" fmla="*/ 390087 h 626352"/>
                    <a:gd name="connsiteX37" fmla="*/ 251556 w 766401"/>
                    <a:gd name="connsiteY37" fmla="*/ 395167 h 626352"/>
                    <a:gd name="connsiteX38" fmla="*/ 214726 w 766401"/>
                    <a:gd name="connsiteY38" fmla="*/ 391357 h 626352"/>
                    <a:gd name="connsiteX39" fmla="*/ 232506 w 766401"/>
                    <a:gd name="connsiteY39" fmla="*/ 412946 h 626352"/>
                    <a:gd name="connsiteX40" fmla="*/ 191866 w 766401"/>
                    <a:gd name="connsiteY40" fmla="*/ 416757 h 626352"/>
                    <a:gd name="connsiteX41" fmla="*/ 210916 w 766401"/>
                    <a:gd name="connsiteY41" fmla="*/ 431996 h 626352"/>
                    <a:gd name="connsiteX42" fmla="*/ 167736 w 766401"/>
                    <a:gd name="connsiteY42" fmla="*/ 442157 h 626352"/>
                    <a:gd name="connsiteX43" fmla="*/ 184246 w 766401"/>
                    <a:gd name="connsiteY43" fmla="*/ 456126 h 626352"/>
                    <a:gd name="connsiteX44" fmla="*/ 174086 w 766401"/>
                    <a:gd name="connsiteY44" fmla="*/ 465017 h 626352"/>
                    <a:gd name="connsiteX45" fmla="*/ 151226 w 766401"/>
                    <a:gd name="connsiteY45" fmla="*/ 463746 h 626352"/>
                    <a:gd name="connsiteX46" fmla="*/ 165196 w 766401"/>
                    <a:gd name="connsiteY46" fmla="*/ 472637 h 626352"/>
                    <a:gd name="connsiteX47" fmla="*/ 128366 w 766401"/>
                    <a:gd name="connsiteY47" fmla="*/ 486607 h 626352"/>
                    <a:gd name="connsiteX48" fmla="*/ 135986 w 766401"/>
                    <a:gd name="connsiteY48" fmla="*/ 496767 h 626352"/>
                    <a:gd name="connsiteX49" fmla="*/ 104236 w 766401"/>
                    <a:gd name="connsiteY49" fmla="*/ 500576 h 626352"/>
                    <a:gd name="connsiteX50" fmla="*/ 102966 w 766401"/>
                    <a:gd name="connsiteY50" fmla="*/ 523437 h 626352"/>
                    <a:gd name="connsiteX51" fmla="*/ 50896 w 766401"/>
                    <a:gd name="connsiteY51" fmla="*/ 562807 h 626352"/>
                    <a:gd name="connsiteX52" fmla="*/ 36926 w 766401"/>
                    <a:gd name="connsiteY52" fmla="*/ 626307 h 626352"/>
                    <a:gd name="connsiteX53" fmla="*/ 609696 w 766401"/>
                    <a:gd name="connsiteY53" fmla="*/ 279596 h 626352"/>
                    <a:gd name="connsiteX54" fmla="*/ 744316 w 766401"/>
                    <a:gd name="connsiteY54" fmla="*/ 26867 h 626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766401" h="626352">
                      <a:moveTo>
                        <a:pt x="744316" y="26867"/>
                      </a:moveTo>
                      <a:cubicBezTo>
                        <a:pt x="675736" y="-48063"/>
                        <a:pt x="750666" y="53537"/>
                        <a:pt x="679546" y="91637"/>
                      </a:cubicBezTo>
                      <a:cubicBezTo>
                        <a:pt x="651606" y="106876"/>
                        <a:pt x="626206" y="111957"/>
                        <a:pt x="603346" y="115767"/>
                      </a:cubicBezTo>
                      <a:cubicBezTo>
                        <a:pt x="593186" y="108146"/>
                        <a:pt x="584296" y="99257"/>
                        <a:pt x="580486" y="91637"/>
                      </a:cubicBezTo>
                      <a:cubicBezTo>
                        <a:pt x="583027" y="97987"/>
                        <a:pt x="588106" y="106876"/>
                        <a:pt x="594456" y="117037"/>
                      </a:cubicBezTo>
                      <a:cubicBezTo>
                        <a:pt x="585566" y="118307"/>
                        <a:pt x="546196" y="109417"/>
                        <a:pt x="542386" y="97987"/>
                      </a:cubicBezTo>
                      <a:cubicBezTo>
                        <a:pt x="542386" y="97987"/>
                        <a:pt x="530956" y="106876"/>
                        <a:pt x="558896" y="123387"/>
                      </a:cubicBezTo>
                      <a:cubicBezTo>
                        <a:pt x="555086" y="124657"/>
                        <a:pt x="520796" y="115767"/>
                        <a:pt x="516986" y="103067"/>
                      </a:cubicBezTo>
                      <a:cubicBezTo>
                        <a:pt x="516986" y="103067"/>
                        <a:pt x="522066" y="119576"/>
                        <a:pt x="530956" y="132276"/>
                      </a:cubicBezTo>
                      <a:cubicBezTo>
                        <a:pt x="525877" y="134817"/>
                        <a:pt x="499206" y="127196"/>
                        <a:pt x="494127" y="115767"/>
                      </a:cubicBezTo>
                      <a:cubicBezTo>
                        <a:pt x="494127" y="115767"/>
                        <a:pt x="497936" y="131007"/>
                        <a:pt x="506827" y="143707"/>
                      </a:cubicBezTo>
                      <a:cubicBezTo>
                        <a:pt x="505556" y="144976"/>
                        <a:pt x="487777" y="134817"/>
                        <a:pt x="480156" y="125926"/>
                      </a:cubicBezTo>
                      <a:cubicBezTo>
                        <a:pt x="480156" y="125926"/>
                        <a:pt x="485236" y="139896"/>
                        <a:pt x="492856" y="152596"/>
                      </a:cubicBezTo>
                      <a:cubicBezTo>
                        <a:pt x="489046" y="155137"/>
                        <a:pt x="457296" y="152596"/>
                        <a:pt x="453486" y="147517"/>
                      </a:cubicBezTo>
                      <a:cubicBezTo>
                        <a:pt x="453486" y="147517"/>
                        <a:pt x="458566" y="158946"/>
                        <a:pt x="473806" y="167837"/>
                      </a:cubicBezTo>
                      <a:cubicBezTo>
                        <a:pt x="468727" y="171646"/>
                        <a:pt x="442056" y="176726"/>
                        <a:pt x="436977" y="171646"/>
                      </a:cubicBezTo>
                      <a:cubicBezTo>
                        <a:pt x="436977" y="171646"/>
                        <a:pt x="439516" y="183076"/>
                        <a:pt x="449677" y="190696"/>
                      </a:cubicBezTo>
                      <a:cubicBezTo>
                        <a:pt x="445866" y="195776"/>
                        <a:pt x="415386" y="194507"/>
                        <a:pt x="407766" y="183076"/>
                      </a:cubicBezTo>
                      <a:cubicBezTo>
                        <a:pt x="407766" y="183076"/>
                        <a:pt x="412846" y="200857"/>
                        <a:pt x="428086" y="213557"/>
                      </a:cubicBezTo>
                      <a:cubicBezTo>
                        <a:pt x="424277" y="217367"/>
                        <a:pt x="398877" y="216096"/>
                        <a:pt x="393796" y="204667"/>
                      </a:cubicBezTo>
                      <a:cubicBezTo>
                        <a:pt x="393796" y="204667"/>
                        <a:pt x="397606" y="221176"/>
                        <a:pt x="409036" y="233876"/>
                      </a:cubicBezTo>
                      <a:cubicBezTo>
                        <a:pt x="406496" y="236417"/>
                        <a:pt x="405227" y="237687"/>
                        <a:pt x="402686" y="240226"/>
                      </a:cubicBezTo>
                      <a:cubicBezTo>
                        <a:pt x="395066" y="236417"/>
                        <a:pt x="387446" y="232607"/>
                        <a:pt x="379827" y="224987"/>
                      </a:cubicBezTo>
                      <a:cubicBezTo>
                        <a:pt x="379827" y="224987"/>
                        <a:pt x="382366" y="240226"/>
                        <a:pt x="393796" y="250387"/>
                      </a:cubicBezTo>
                      <a:cubicBezTo>
                        <a:pt x="388716" y="255467"/>
                        <a:pt x="359506" y="263087"/>
                        <a:pt x="355696" y="256737"/>
                      </a:cubicBezTo>
                      <a:cubicBezTo>
                        <a:pt x="358236" y="260546"/>
                        <a:pt x="365856" y="279596"/>
                        <a:pt x="363316" y="283407"/>
                      </a:cubicBezTo>
                      <a:cubicBezTo>
                        <a:pt x="346806" y="282137"/>
                        <a:pt x="330296" y="280867"/>
                        <a:pt x="326486" y="278326"/>
                      </a:cubicBezTo>
                      <a:cubicBezTo>
                        <a:pt x="326486" y="278326"/>
                        <a:pt x="335377" y="291026"/>
                        <a:pt x="348077" y="299917"/>
                      </a:cubicBezTo>
                      <a:cubicBezTo>
                        <a:pt x="346806" y="301187"/>
                        <a:pt x="345536" y="303726"/>
                        <a:pt x="342996" y="304996"/>
                      </a:cubicBezTo>
                      <a:cubicBezTo>
                        <a:pt x="327756" y="302457"/>
                        <a:pt x="313786" y="298646"/>
                        <a:pt x="308706" y="292296"/>
                      </a:cubicBezTo>
                      <a:cubicBezTo>
                        <a:pt x="308706" y="292296"/>
                        <a:pt x="315056" y="308807"/>
                        <a:pt x="330296" y="317696"/>
                      </a:cubicBezTo>
                      <a:cubicBezTo>
                        <a:pt x="326486" y="321507"/>
                        <a:pt x="294736" y="325317"/>
                        <a:pt x="289656" y="315157"/>
                      </a:cubicBezTo>
                      <a:cubicBezTo>
                        <a:pt x="289656" y="315157"/>
                        <a:pt x="296006" y="329126"/>
                        <a:pt x="306166" y="341826"/>
                      </a:cubicBezTo>
                      <a:cubicBezTo>
                        <a:pt x="302356" y="345637"/>
                        <a:pt x="275686" y="348176"/>
                        <a:pt x="270606" y="344367"/>
                      </a:cubicBezTo>
                      <a:cubicBezTo>
                        <a:pt x="270606" y="344367"/>
                        <a:pt x="275686" y="355796"/>
                        <a:pt x="284577" y="363417"/>
                      </a:cubicBezTo>
                      <a:cubicBezTo>
                        <a:pt x="279496" y="368496"/>
                        <a:pt x="252827" y="376117"/>
                        <a:pt x="245206" y="372307"/>
                      </a:cubicBezTo>
                      <a:cubicBezTo>
                        <a:pt x="245206" y="372307"/>
                        <a:pt x="245206" y="390087"/>
                        <a:pt x="256636" y="390087"/>
                      </a:cubicBezTo>
                      <a:cubicBezTo>
                        <a:pt x="255366" y="391357"/>
                        <a:pt x="252827" y="393896"/>
                        <a:pt x="251556" y="395167"/>
                      </a:cubicBezTo>
                      <a:cubicBezTo>
                        <a:pt x="238856" y="400246"/>
                        <a:pt x="222346" y="402787"/>
                        <a:pt x="214726" y="391357"/>
                      </a:cubicBezTo>
                      <a:cubicBezTo>
                        <a:pt x="214726" y="391357"/>
                        <a:pt x="218536" y="407867"/>
                        <a:pt x="232506" y="412946"/>
                      </a:cubicBezTo>
                      <a:cubicBezTo>
                        <a:pt x="228696" y="416757"/>
                        <a:pt x="200756" y="423107"/>
                        <a:pt x="191866" y="416757"/>
                      </a:cubicBezTo>
                      <a:cubicBezTo>
                        <a:pt x="191866" y="416757"/>
                        <a:pt x="198216" y="426917"/>
                        <a:pt x="210916" y="431996"/>
                      </a:cubicBezTo>
                      <a:cubicBezTo>
                        <a:pt x="205836" y="437076"/>
                        <a:pt x="172816" y="447237"/>
                        <a:pt x="167736" y="442157"/>
                      </a:cubicBezTo>
                      <a:cubicBezTo>
                        <a:pt x="170276" y="445967"/>
                        <a:pt x="176626" y="452317"/>
                        <a:pt x="184246" y="456126"/>
                      </a:cubicBezTo>
                      <a:cubicBezTo>
                        <a:pt x="180436" y="459937"/>
                        <a:pt x="176626" y="462476"/>
                        <a:pt x="174086" y="465017"/>
                      </a:cubicBezTo>
                      <a:cubicBezTo>
                        <a:pt x="165196" y="466287"/>
                        <a:pt x="157576" y="466287"/>
                        <a:pt x="151226" y="463746"/>
                      </a:cubicBezTo>
                      <a:cubicBezTo>
                        <a:pt x="155036" y="466287"/>
                        <a:pt x="160116" y="468826"/>
                        <a:pt x="165196" y="472637"/>
                      </a:cubicBezTo>
                      <a:cubicBezTo>
                        <a:pt x="157576" y="478987"/>
                        <a:pt x="132176" y="489146"/>
                        <a:pt x="128366" y="486607"/>
                      </a:cubicBezTo>
                      <a:lnTo>
                        <a:pt x="135986" y="496767"/>
                      </a:lnTo>
                      <a:cubicBezTo>
                        <a:pt x="130906" y="500576"/>
                        <a:pt x="105506" y="505657"/>
                        <a:pt x="104236" y="500576"/>
                      </a:cubicBezTo>
                      <a:cubicBezTo>
                        <a:pt x="104236" y="500576"/>
                        <a:pt x="99156" y="514546"/>
                        <a:pt x="102966" y="523437"/>
                      </a:cubicBezTo>
                      <a:cubicBezTo>
                        <a:pt x="69946" y="550107"/>
                        <a:pt x="50896" y="562807"/>
                        <a:pt x="50896" y="562807"/>
                      </a:cubicBezTo>
                      <a:cubicBezTo>
                        <a:pt x="-7524" y="602176"/>
                        <a:pt x="-20224" y="627576"/>
                        <a:pt x="36926" y="626307"/>
                      </a:cubicBezTo>
                      <a:cubicBezTo>
                        <a:pt x="175356" y="623767"/>
                        <a:pt x="511906" y="440887"/>
                        <a:pt x="609696" y="279596"/>
                      </a:cubicBezTo>
                      <a:cubicBezTo>
                        <a:pt x="708756" y="122117"/>
                        <a:pt x="812896" y="100526"/>
                        <a:pt x="744316" y="26867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6" name="Graphic 1">
                <a:extLst>
                  <a:ext uri="{FF2B5EF4-FFF2-40B4-BE49-F238E27FC236}">
                    <a16:creationId xmlns:a16="http://schemas.microsoft.com/office/drawing/2014/main" id="{54A4C6AE-5E19-4C12-96AD-E98E3431FC39}"/>
                  </a:ext>
                </a:extLst>
              </p:cNvPr>
              <p:cNvGrpSpPr/>
              <p:nvPr/>
            </p:nvGrpSpPr>
            <p:grpSpPr>
              <a:xfrm>
                <a:off x="6041390" y="3432809"/>
                <a:ext cx="332183" cy="1107691"/>
                <a:chOff x="6041390" y="3432809"/>
                <a:chExt cx="332183" cy="1107691"/>
              </a:xfrm>
            </p:grpSpPr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E7ED020A-7771-4343-9886-D5807B088D29}"/>
                    </a:ext>
                  </a:extLst>
                </p:cNvPr>
                <p:cNvSpPr/>
                <p:nvPr/>
              </p:nvSpPr>
              <p:spPr>
                <a:xfrm>
                  <a:off x="6041390" y="3432809"/>
                  <a:ext cx="332183" cy="1107691"/>
                </a:xfrm>
                <a:custGeom>
                  <a:avLst/>
                  <a:gdLst>
                    <a:gd name="connsiteX0" fmla="*/ 201930 w 332183"/>
                    <a:gd name="connsiteY0" fmla="*/ 0 h 1107691"/>
                    <a:gd name="connsiteX1" fmla="*/ 179070 w 332183"/>
                    <a:gd name="connsiteY1" fmla="*/ 270510 h 1107691"/>
                    <a:gd name="connsiteX2" fmla="*/ 138430 w 332183"/>
                    <a:gd name="connsiteY2" fmla="*/ 228600 h 1107691"/>
                    <a:gd name="connsiteX3" fmla="*/ 158750 w 332183"/>
                    <a:gd name="connsiteY3" fmla="*/ 332740 h 1107691"/>
                    <a:gd name="connsiteX4" fmla="*/ 113030 w 332183"/>
                    <a:gd name="connsiteY4" fmla="*/ 289560 h 1107691"/>
                    <a:gd name="connsiteX5" fmla="*/ 138430 w 332183"/>
                    <a:gd name="connsiteY5" fmla="*/ 373380 h 1107691"/>
                    <a:gd name="connsiteX6" fmla="*/ 104140 w 332183"/>
                    <a:gd name="connsiteY6" fmla="*/ 349250 h 1107691"/>
                    <a:gd name="connsiteX7" fmla="*/ 119380 w 332183"/>
                    <a:gd name="connsiteY7" fmla="*/ 400050 h 1107691"/>
                    <a:gd name="connsiteX8" fmla="*/ 119380 w 332183"/>
                    <a:gd name="connsiteY8" fmla="*/ 400050 h 1107691"/>
                    <a:gd name="connsiteX9" fmla="*/ 68580 w 332183"/>
                    <a:gd name="connsiteY9" fmla="*/ 382270 h 1107691"/>
                    <a:gd name="connsiteX10" fmla="*/ 99060 w 332183"/>
                    <a:gd name="connsiteY10" fmla="*/ 435610 h 1107691"/>
                    <a:gd name="connsiteX11" fmla="*/ 41910 w 332183"/>
                    <a:gd name="connsiteY11" fmla="*/ 422910 h 1107691"/>
                    <a:gd name="connsiteX12" fmla="*/ 91440 w 332183"/>
                    <a:gd name="connsiteY12" fmla="*/ 457200 h 1107691"/>
                    <a:gd name="connsiteX13" fmla="*/ 87630 w 332183"/>
                    <a:gd name="connsiteY13" fmla="*/ 472440 h 1107691"/>
                    <a:gd name="connsiteX14" fmla="*/ 48260 w 332183"/>
                    <a:gd name="connsiteY14" fmla="*/ 466090 h 1107691"/>
                    <a:gd name="connsiteX15" fmla="*/ 78740 w 332183"/>
                    <a:gd name="connsiteY15" fmla="*/ 527050 h 1107691"/>
                    <a:gd name="connsiteX16" fmla="*/ 24130 w 332183"/>
                    <a:gd name="connsiteY16" fmla="*/ 510540 h 1107691"/>
                    <a:gd name="connsiteX17" fmla="*/ 76200 w 332183"/>
                    <a:gd name="connsiteY17" fmla="*/ 590550 h 1107691"/>
                    <a:gd name="connsiteX18" fmla="*/ 19050 w 332183"/>
                    <a:gd name="connsiteY18" fmla="*/ 576580 h 1107691"/>
                    <a:gd name="connsiteX19" fmla="*/ 76200 w 332183"/>
                    <a:gd name="connsiteY19" fmla="*/ 613410 h 1107691"/>
                    <a:gd name="connsiteX20" fmla="*/ 77470 w 332183"/>
                    <a:gd name="connsiteY20" fmla="*/ 631190 h 1107691"/>
                    <a:gd name="connsiteX21" fmla="*/ 15240 w 332183"/>
                    <a:gd name="connsiteY21" fmla="*/ 629920 h 1107691"/>
                    <a:gd name="connsiteX22" fmla="*/ 82550 w 332183"/>
                    <a:gd name="connsiteY22" fmla="*/ 685800 h 1107691"/>
                    <a:gd name="connsiteX23" fmla="*/ 0 w 332183"/>
                    <a:gd name="connsiteY23" fmla="*/ 692150 h 1107691"/>
                    <a:gd name="connsiteX24" fmla="*/ 90170 w 332183"/>
                    <a:gd name="connsiteY24" fmla="*/ 745490 h 1107691"/>
                    <a:gd name="connsiteX25" fmla="*/ 95250 w 332183"/>
                    <a:gd name="connsiteY25" fmla="*/ 770890 h 1107691"/>
                    <a:gd name="connsiteX26" fmla="*/ 2540 w 332183"/>
                    <a:gd name="connsiteY26" fmla="*/ 772160 h 1107691"/>
                    <a:gd name="connsiteX27" fmla="*/ 110490 w 332183"/>
                    <a:gd name="connsiteY27" fmla="*/ 842010 h 1107691"/>
                    <a:gd name="connsiteX28" fmla="*/ 17780 w 332183"/>
                    <a:gd name="connsiteY28" fmla="*/ 824230 h 1107691"/>
                    <a:gd name="connsiteX29" fmla="*/ 121920 w 332183"/>
                    <a:gd name="connsiteY29" fmla="*/ 880110 h 1107691"/>
                    <a:gd name="connsiteX30" fmla="*/ 127000 w 332183"/>
                    <a:gd name="connsiteY30" fmla="*/ 892810 h 1107691"/>
                    <a:gd name="connsiteX31" fmla="*/ 54610 w 332183"/>
                    <a:gd name="connsiteY31" fmla="*/ 883920 h 1107691"/>
                    <a:gd name="connsiteX32" fmla="*/ 156210 w 332183"/>
                    <a:gd name="connsiteY32" fmla="*/ 943610 h 1107691"/>
                    <a:gd name="connsiteX33" fmla="*/ 166370 w 332183"/>
                    <a:gd name="connsiteY33" fmla="*/ 961390 h 1107691"/>
                    <a:gd name="connsiteX34" fmla="*/ 101600 w 332183"/>
                    <a:gd name="connsiteY34" fmla="*/ 965200 h 1107691"/>
                    <a:gd name="connsiteX35" fmla="*/ 180340 w 332183"/>
                    <a:gd name="connsiteY35" fmla="*/ 988060 h 1107691"/>
                    <a:gd name="connsiteX36" fmla="*/ 262890 w 332183"/>
                    <a:gd name="connsiteY36" fmla="*/ 1093470 h 1107691"/>
                    <a:gd name="connsiteX37" fmla="*/ 322580 w 332183"/>
                    <a:gd name="connsiteY37" fmla="*/ 410210 h 1107691"/>
                    <a:gd name="connsiteX38" fmla="*/ 201930 w 332183"/>
                    <a:gd name="connsiteY38" fmla="*/ 0 h 110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332183" h="1107691">
                      <a:moveTo>
                        <a:pt x="201930" y="0"/>
                      </a:moveTo>
                      <a:cubicBezTo>
                        <a:pt x="201930" y="0"/>
                        <a:pt x="214630" y="140970"/>
                        <a:pt x="179070" y="270510"/>
                      </a:cubicBezTo>
                      <a:cubicBezTo>
                        <a:pt x="161290" y="241300"/>
                        <a:pt x="138430" y="228600"/>
                        <a:pt x="138430" y="228600"/>
                      </a:cubicBezTo>
                      <a:cubicBezTo>
                        <a:pt x="156210" y="241300"/>
                        <a:pt x="162560" y="322580"/>
                        <a:pt x="158750" y="332740"/>
                      </a:cubicBezTo>
                      <a:cubicBezTo>
                        <a:pt x="139700" y="304800"/>
                        <a:pt x="113030" y="289560"/>
                        <a:pt x="113030" y="289560"/>
                      </a:cubicBezTo>
                      <a:cubicBezTo>
                        <a:pt x="132080" y="302260"/>
                        <a:pt x="143510" y="365760"/>
                        <a:pt x="138430" y="373380"/>
                      </a:cubicBezTo>
                      <a:cubicBezTo>
                        <a:pt x="121920" y="355600"/>
                        <a:pt x="104140" y="349250"/>
                        <a:pt x="104140" y="349250"/>
                      </a:cubicBezTo>
                      <a:cubicBezTo>
                        <a:pt x="114300" y="355600"/>
                        <a:pt x="123190" y="394970"/>
                        <a:pt x="119380" y="400050"/>
                      </a:cubicBezTo>
                      <a:cubicBezTo>
                        <a:pt x="119380" y="400050"/>
                        <a:pt x="119380" y="400050"/>
                        <a:pt x="119380" y="400050"/>
                      </a:cubicBezTo>
                      <a:cubicBezTo>
                        <a:pt x="95250" y="383540"/>
                        <a:pt x="68580" y="382270"/>
                        <a:pt x="68580" y="382270"/>
                      </a:cubicBezTo>
                      <a:cubicBezTo>
                        <a:pt x="85090" y="384810"/>
                        <a:pt x="102870" y="427990"/>
                        <a:pt x="99060" y="435610"/>
                      </a:cubicBezTo>
                      <a:cubicBezTo>
                        <a:pt x="71120" y="421640"/>
                        <a:pt x="41910" y="422910"/>
                        <a:pt x="41910" y="422910"/>
                      </a:cubicBezTo>
                      <a:cubicBezTo>
                        <a:pt x="60960" y="422910"/>
                        <a:pt x="77470" y="439420"/>
                        <a:pt x="91440" y="457200"/>
                      </a:cubicBezTo>
                      <a:cubicBezTo>
                        <a:pt x="90170" y="462280"/>
                        <a:pt x="88900" y="467360"/>
                        <a:pt x="87630" y="472440"/>
                      </a:cubicBezTo>
                      <a:cubicBezTo>
                        <a:pt x="68580" y="464820"/>
                        <a:pt x="48260" y="466090"/>
                        <a:pt x="48260" y="466090"/>
                      </a:cubicBezTo>
                      <a:cubicBezTo>
                        <a:pt x="63500" y="469900"/>
                        <a:pt x="80010" y="516890"/>
                        <a:pt x="78740" y="527050"/>
                      </a:cubicBezTo>
                      <a:cubicBezTo>
                        <a:pt x="58420" y="515620"/>
                        <a:pt x="34290" y="511810"/>
                        <a:pt x="24130" y="510540"/>
                      </a:cubicBezTo>
                      <a:cubicBezTo>
                        <a:pt x="44450" y="513080"/>
                        <a:pt x="76200" y="581660"/>
                        <a:pt x="76200" y="590550"/>
                      </a:cubicBezTo>
                      <a:cubicBezTo>
                        <a:pt x="48260" y="571500"/>
                        <a:pt x="19050" y="576580"/>
                        <a:pt x="19050" y="576580"/>
                      </a:cubicBezTo>
                      <a:cubicBezTo>
                        <a:pt x="43180" y="585470"/>
                        <a:pt x="62230" y="600710"/>
                        <a:pt x="76200" y="613410"/>
                      </a:cubicBezTo>
                      <a:cubicBezTo>
                        <a:pt x="76200" y="619760"/>
                        <a:pt x="76200" y="624840"/>
                        <a:pt x="77470" y="631190"/>
                      </a:cubicBezTo>
                      <a:cubicBezTo>
                        <a:pt x="50800" y="626110"/>
                        <a:pt x="15240" y="629920"/>
                        <a:pt x="15240" y="629920"/>
                      </a:cubicBezTo>
                      <a:cubicBezTo>
                        <a:pt x="35560" y="633730"/>
                        <a:pt x="82550" y="680720"/>
                        <a:pt x="82550" y="685800"/>
                      </a:cubicBezTo>
                      <a:cubicBezTo>
                        <a:pt x="49530" y="680720"/>
                        <a:pt x="0" y="692150"/>
                        <a:pt x="0" y="692150"/>
                      </a:cubicBezTo>
                      <a:cubicBezTo>
                        <a:pt x="36830" y="697230"/>
                        <a:pt x="68580" y="721360"/>
                        <a:pt x="90170" y="745490"/>
                      </a:cubicBezTo>
                      <a:cubicBezTo>
                        <a:pt x="91440" y="754380"/>
                        <a:pt x="92710" y="762000"/>
                        <a:pt x="95250" y="770890"/>
                      </a:cubicBezTo>
                      <a:cubicBezTo>
                        <a:pt x="57150" y="762000"/>
                        <a:pt x="2540" y="772160"/>
                        <a:pt x="2540" y="772160"/>
                      </a:cubicBezTo>
                      <a:cubicBezTo>
                        <a:pt x="43180" y="774700"/>
                        <a:pt x="109220" y="835660"/>
                        <a:pt x="110490" y="842010"/>
                      </a:cubicBezTo>
                      <a:cubicBezTo>
                        <a:pt x="71120" y="826770"/>
                        <a:pt x="17780" y="824230"/>
                        <a:pt x="17780" y="824230"/>
                      </a:cubicBezTo>
                      <a:cubicBezTo>
                        <a:pt x="58420" y="829310"/>
                        <a:pt x="95250" y="855980"/>
                        <a:pt x="121920" y="880110"/>
                      </a:cubicBezTo>
                      <a:cubicBezTo>
                        <a:pt x="123190" y="885190"/>
                        <a:pt x="125730" y="889000"/>
                        <a:pt x="127000" y="892810"/>
                      </a:cubicBezTo>
                      <a:cubicBezTo>
                        <a:pt x="95250" y="883920"/>
                        <a:pt x="54610" y="883920"/>
                        <a:pt x="54610" y="883920"/>
                      </a:cubicBezTo>
                      <a:cubicBezTo>
                        <a:pt x="83820" y="882650"/>
                        <a:pt x="128270" y="918210"/>
                        <a:pt x="156210" y="943610"/>
                      </a:cubicBezTo>
                      <a:cubicBezTo>
                        <a:pt x="160020" y="949960"/>
                        <a:pt x="163830" y="956310"/>
                        <a:pt x="166370" y="961390"/>
                      </a:cubicBezTo>
                      <a:cubicBezTo>
                        <a:pt x="134620" y="953770"/>
                        <a:pt x="101600" y="965200"/>
                        <a:pt x="101600" y="965200"/>
                      </a:cubicBezTo>
                      <a:cubicBezTo>
                        <a:pt x="127000" y="963930"/>
                        <a:pt x="157480" y="976630"/>
                        <a:pt x="180340" y="988060"/>
                      </a:cubicBezTo>
                      <a:cubicBezTo>
                        <a:pt x="217170" y="1066800"/>
                        <a:pt x="231140" y="1139190"/>
                        <a:pt x="262890" y="1093470"/>
                      </a:cubicBezTo>
                      <a:cubicBezTo>
                        <a:pt x="328930" y="998220"/>
                        <a:pt x="293370" y="566420"/>
                        <a:pt x="322580" y="410210"/>
                      </a:cubicBezTo>
                      <a:cubicBezTo>
                        <a:pt x="364490" y="196850"/>
                        <a:pt x="259080" y="21590"/>
                        <a:pt x="201930" y="0"/>
                      </a:cubicBezTo>
                      <a:close/>
                    </a:path>
                  </a:pathLst>
                </a:custGeom>
                <a:solidFill>
                  <a:srgbClr val="92BA4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2771E549-8D65-49D0-8B0B-8D71165566DC}"/>
                    </a:ext>
                  </a:extLst>
                </p:cNvPr>
                <p:cNvSpPr/>
                <p:nvPr/>
              </p:nvSpPr>
              <p:spPr>
                <a:xfrm>
                  <a:off x="6060440" y="3944937"/>
                  <a:ext cx="5079" cy="952"/>
                </a:xfrm>
                <a:custGeom>
                  <a:avLst/>
                  <a:gdLst>
                    <a:gd name="connsiteX0" fmla="*/ 5080 w 5079"/>
                    <a:gd name="connsiteY0" fmla="*/ 953 h 952"/>
                    <a:gd name="connsiteX1" fmla="*/ 0 w 5079"/>
                    <a:gd name="connsiteY1" fmla="*/ 953 h 952"/>
                    <a:gd name="connsiteX2" fmla="*/ 5080 w 5079"/>
                    <a:gd name="connsiteY2" fmla="*/ 953 h 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79" h="952">
                      <a:moveTo>
                        <a:pt x="5080" y="953"/>
                      </a:moveTo>
                      <a:cubicBezTo>
                        <a:pt x="3810" y="953"/>
                        <a:pt x="2540" y="953"/>
                        <a:pt x="0" y="953"/>
                      </a:cubicBezTo>
                      <a:cubicBezTo>
                        <a:pt x="1270" y="-318"/>
                        <a:pt x="2540" y="-318"/>
                        <a:pt x="5080" y="953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4D40FA98-4121-4FCC-ABDC-D1F6DCF8F22E}"/>
                    </a:ext>
                  </a:extLst>
                </p:cNvPr>
                <p:cNvSpPr/>
                <p:nvPr/>
              </p:nvSpPr>
              <p:spPr>
                <a:xfrm>
                  <a:off x="6060440" y="394462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3FFEC38-0053-4092-AC8A-45F8855AF81E}"/>
                </a:ext>
              </a:extLst>
            </p:cNvPr>
            <p:cNvSpPr/>
            <p:nvPr/>
          </p:nvSpPr>
          <p:spPr>
            <a:xfrm>
              <a:off x="5720878" y="376174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179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F6693148-B395-4135-8A2B-7C9B1CD8977D}"/>
              </a:ext>
            </a:extLst>
          </p:cNvPr>
          <p:cNvGrpSpPr/>
          <p:nvPr/>
        </p:nvGrpSpPr>
        <p:grpSpPr>
          <a:xfrm>
            <a:off x="3974072" y="3164346"/>
            <a:ext cx="3962520" cy="2700877"/>
            <a:chOff x="5631978" y="4046837"/>
            <a:chExt cx="1463349" cy="997427"/>
          </a:xfrm>
        </p:grpSpPr>
        <p:grpSp>
          <p:nvGrpSpPr>
            <p:cNvPr id="75" name="Graphic 1">
              <a:extLst>
                <a:ext uri="{FF2B5EF4-FFF2-40B4-BE49-F238E27FC236}">
                  <a16:creationId xmlns:a16="http://schemas.microsoft.com/office/drawing/2014/main" id="{F9FF7677-43FE-4CC3-B586-6D7CFBDAA590}"/>
                </a:ext>
              </a:extLst>
            </p:cNvPr>
            <p:cNvGrpSpPr/>
            <p:nvPr/>
          </p:nvGrpSpPr>
          <p:grpSpPr>
            <a:xfrm>
              <a:off x="5638724" y="4046837"/>
              <a:ext cx="1456603" cy="997427"/>
              <a:chOff x="5638724" y="4046837"/>
              <a:chExt cx="1456603" cy="997427"/>
            </a:xfrm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2FD5340-4F12-478D-A3BD-3FD3ABCE7FB8}"/>
                  </a:ext>
                </a:extLst>
              </p:cNvPr>
              <p:cNvSpPr/>
              <p:nvPr/>
            </p:nvSpPr>
            <p:spPr>
              <a:xfrm>
                <a:off x="6811503" y="4046837"/>
                <a:ext cx="283824" cy="997427"/>
              </a:xfrm>
              <a:custGeom>
                <a:avLst/>
                <a:gdLst>
                  <a:gd name="connsiteX0" fmla="*/ 214136 w 283824"/>
                  <a:gd name="connsiteY0" fmla="*/ 3192 h 997427"/>
                  <a:gd name="connsiteX1" fmla="*/ 203976 w 283824"/>
                  <a:gd name="connsiteY1" fmla="*/ 100983 h 997427"/>
                  <a:gd name="connsiteX2" fmla="*/ 156986 w 283824"/>
                  <a:gd name="connsiteY2" fmla="*/ 158133 h 997427"/>
                  <a:gd name="connsiteX3" fmla="*/ 122696 w 283824"/>
                  <a:gd name="connsiteY3" fmla="*/ 169563 h 997427"/>
                  <a:gd name="connsiteX4" fmla="*/ 150636 w 283824"/>
                  <a:gd name="connsiteY4" fmla="*/ 180992 h 997427"/>
                  <a:gd name="connsiteX5" fmla="*/ 94756 w 283824"/>
                  <a:gd name="connsiteY5" fmla="*/ 200042 h 997427"/>
                  <a:gd name="connsiteX6" fmla="*/ 125236 w 283824"/>
                  <a:gd name="connsiteY6" fmla="*/ 210203 h 997427"/>
                  <a:gd name="connsiteX7" fmla="*/ 76976 w 283824"/>
                  <a:gd name="connsiteY7" fmla="*/ 221633 h 997427"/>
                  <a:gd name="connsiteX8" fmla="*/ 108726 w 283824"/>
                  <a:gd name="connsiteY8" fmla="*/ 235603 h 997427"/>
                  <a:gd name="connsiteX9" fmla="*/ 68086 w 283824"/>
                  <a:gd name="connsiteY9" fmla="*/ 247033 h 997427"/>
                  <a:gd name="connsiteX10" fmla="*/ 97296 w 283824"/>
                  <a:gd name="connsiteY10" fmla="*/ 262272 h 997427"/>
                  <a:gd name="connsiteX11" fmla="*/ 63006 w 283824"/>
                  <a:gd name="connsiteY11" fmla="*/ 264813 h 997427"/>
                  <a:gd name="connsiteX12" fmla="*/ 92216 w 283824"/>
                  <a:gd name="connsiteY12" fmla="*/ 278783 h 997427"/>
                  <a:gd name="connsiteX13" fmla="*/ 56656 w 283824"/>
                  <a:gd name="connsiteY13" fmla="*/ 301643 h 997427"/>
                  <a:gd name="connsiteX14" fmla="*/ 87136 w 283824"/>
                  <a:gd name="connsiteY14" fmla="*/ 304183 h 997427"/>
                  <a:gd name="connsiteX15" fmla="*/ 59196 w 283824"/>
                  <a:gd name="connsiteY15" fmla="*/ 332122 h 997427"/>
                  <a:gd name="connsiteX16" fmla="*/ 82056 w 283824"/>
                  <a:gd name="connsiteY16" fmla="*/ 338472 h 997427"/>
                  <a:gd name="connsiteX17" fmla="*/ 42686 w 283824"/>
                  <a:gd name="connsiteY17" fmla="*/ 361333 h 997427"/>
                  <a:gd name="connsiteX18" fmla="*/ 80786 w 283824"/>
                  <a:gd name="connsiteY18" fmla="*/ 372763 h 997427"/>
                  <a:gd name="connsiteX19" fmla="*/ 46496 w 283824"/>
                  <a:gd name="connsiteY19" fmla="*/ 389272 h 997427"/>
                  <a:gd name="connsiteX20" fmla="*/ 79516 w 283824"/>
                  <a:gd name="connsiteY20" fmla="*/ 403243 h 997427"/>
                  <a:gd name="connsiteX21" fmla="*/ 79516 w 283824"/>
                  <a:gd name="connsiteY21" fmla="*/ 412133 h 997427"/>
                  <a:gd name="connsiteX22" fmla="*/ 50306 w 283824"/>
                  <a:gd name="connsiteY22" fmla="*/ 414672 h 997427"/>
                  <a:gd name="connsiteX23" fmla="*/ 79516 w 283824"/>
                  <a:gd name="connsiteY23" fmla="*/ 426103 h 997427"/>
                  <a:gd name="connsiteX24" fmla="*/ 52846 w 283824"/>
                  <a:gd name="connsiteY24" fmla="*/ 457853 h 997427"/>
                  <a:gd name="connsiteX25" fmla="*/ 76976 w 283824"/>
                  <a:gd name="connsiteY25" fmla="*/ 474363 h 997427"/>
                  <a:gd name="connsiteX26" fmla="*/ 42686 w 283824"/>
                  <a:gd name="connsiteY26" fmla="*/ 495953 h 997427"/>
                  <a:gd name="connsiteX27" fmla="*/ 75706 w 283824"/>
                  <a:gd name="connsiteY27" fmla="*/ 499763 h 997427"/>
                  <a:gd name="connsiteX28" fmla="*/ 75706 w 283824"/>
                  <a:gd name="connsiteY28" fmla="*/ 507383 h 997427"/>
                  <a:gd name="connsiteX29" fmla="*/ 38876 w 283824"/>
                  <a:gd name="connsiteY29" fmla="*/ 520083 h 997427"/>
                  <a:gd name="connsiteX30" fmla="*/ 74436 w 283824"/>
                  <a:gd name="connsiteY30" fmla="*/ 526433 h 997427"/>
                  <a:gd name="connsiteX31" fmla="*/ 38876 w 283824"/>
                  <a:gd name="connsiteY31" fmla="*/ 551833 h 997427"/>
                  <a:gd name="connsiteX32" fmla="*/ 70626 w 283824"/>
                  <a:gd name="connsiteY32" fmla="*/ 561993 h 997427"/>
                  <a:gd name="connsiteX33" fmla="*/ 42686 w 283824"/>
                  <a:gd name="connsiteY33" fmla="*/ 588663 h 997427"/>
                  <a:gd name="connsiteX34" fmla="*/ 66816 w 283824"/>
                  <a:gd name="connsiteY34" fmla="*/ 595013 h 997427"/>
                  <a:gd name="connsiteX35" fmla="*/ 40146 w 283824"/>
                  <a:gd name="connsiteY35" fmla="*/ 629303 h 997427"/>
                  <a:gd name="connsiteX36" fmla="*/ 61736 w 283824"/>
                  <a:gd name="connsiteY36" fmla="*/ 635653 h 997427"/>
                  <a:gd name="connsiteX37" fmla="*/ 60466 w 283824"/>
                  <a:gd name="connsiteY37" fmla="*/ 643272 h 997427"/>
                  <a:gd name="connsiteX38" fmla="*/ 27446 w 283824"/>
                  <a:gd name="connsiteY38" fmla="*/ 664863 h 997427"/>
                  <a:gd name="connsiteX39" fmla="*/ 56656 w 283824"/>
                  <a:gd name="connsiteY39" fmla="*/ 671213 h 997427"/>
                  <a:gd name="connsiteX40" fmla="*/ 26176 w 283824"/>
                  <a:gd name="connsiteY40" fmla="*/ 701693 h 997427"/>
                  <a:gd name="connsiteX41" fmla="*/ 52846 w 283824"/>
                  <a:gd name="connsiteY41" fmla="*/ 701693 h 997427"/>
                  <a:gd name="connsiteX42" fmla="*/ 23636 w 283824"/>
                  <a:gd name="connsiteY42" fmla="*/ 739793 h 997427"/>
                  <a:gd name="connsiteX43" fmla="*/ 46496 w 283824"/>
                  <a:gd name="connsiteY43" fmla="*/ 739793 h 997427"/>
                  <a:gd name="connsiteX44" fmla="*/ 43956 w 283824"/>
                  <a:gd name="connsiteY44" fmla="*/ 755033 h 997427"/>
                  <a:gd name="connsiteX45" fmla="*/ 24906 w 283824"/>
                  <a:gd name="connsiteY45" fmla="*/ 769003 h 997427"/>
                  <a:gd name="connsiteX46" fmla="*/ 42686 w 283824"/>
                  <a:gd name="connsiteY46" fmla="*/ 766463 h 997427"/>
                  <a:gd name="connsiteX47" fmla="*/ 22366 w 283824"/>
                  <a:gd name="connsiteY47" fmla="*/ 803293 h 997427"/>
                  <a:gd name="connsiteX48" fmla="*/ 36336 w 283824"/>
                  <a:gd name="connsiteY48" fmla="*/ 805833 h 997427"/>
                  <a:gd name="connsiteX49" fmla="*/ 13476 w 283824"/>
                  <a:gd name="connsiteY49" fmla="*/ 829963 h 997427"/>
                  <a:gd name="connsiteX50" fmla="*/ 27446 w 283824"/>
                  <a:gd name="connsiteY50" fmla="*/ 849013 h 997427"/>
                  <a:gd name="connsiteX51" fmla="*/ 10936 w 283824"/>
                  <a:gd name="connsiteY51" fmla="*/ 917593 h 997427"/>
                  <a:gd name="connsiteX52" fmla="*/ 43956 w 283824"/>
                  <a:gd name="connsiteY52" fmla="*/ 979822 h 997427"/>
                  <a:gd name="connsiteX53" fmla="*/ 280176 w 283824"/>
                  <a:gd name="connsiteY53" fmla="*/ 305453 h 997427"/>
                  <a:gd name="connsiteX54" fmla="*/ 214136 w 283824"/>
                  <a:gd name="connsiteY54" fmla="*/ 3192 h 99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83824" h="997427">
                    <a:moveTo>
                      <a:pt x="214136" y="3192"/>
                    </a:moveTo>
                    <a:cubicBezTo>
                      <a:pt x="106186" y="-10778"/>
                      <a:pt x="236996" y="20972"/>
                      <a:pt x="203976" y="100983"/>
                    </a:cubicBezTo>
                    <a:cubicBezTo>
                      <a:pt x="191276" y="132733"/>
                      <a:pt x="173496" y="139083"/>
                      <a:pt x="156986" y="158133"/>
                    </a:cubicBezTo>
                    <a:cubicBezTo>
                      <a:pt x="144286" y="158133"/>
                      <a:pt x="131586" y="172103"/>
                      <a:pt x="122696" y="169563"/>
                    </a:cubicBezTo>
                    <a:cubicBezTo>
                      <a:pt x="129046" y="173372"/>
                      <a:pt x="139206" y="177183"/>
                      <a:pt x="150636" y="180992"/>
                    </a:cubicBezTo>
                    <a:cubicBezTo>
                      <a:pt x="144286" y="188613"/>
                      <a:pt x="106186" y="207663"/>
                      <a:pt x="94756" y="200042"/>
                    </a:cubicBezTo>
                    <a:cubicBezTo>
                      <a:pt x="94756" y="200042"/>
                      <a:pt x="92216" y="215283"/>
                      <a:pt x="125236" y="210203"/>
                    </a:cubicBezTo>
                    <a:cubicBezTo>
                      <a:pt x="122696" y="212742"/>
                      <a:pt x="88406" y="229253"/>
                      <a:pt x="76976" y="221633"/>
                    </a:cubicBezTo>
                    <a:cubicBezTo>
                      <a:pt x="76976" y="221633"/>
                      <a:pt x="92216" y="231792"/>
                      <a:pt x="108726" y="235603"/>
                    </a:cubicBezTo>
                    <a:cubicBezTo>
                      <a:pt x="106186" y="240683"/>
                      <a:pt x="79516" y="253383"/>
                      <a:pt x="68086" y="247033"/>
                    </a:cubicBezTo>
                    <a:cubicBezTo>
                      <a:pt x="68086" y="247033"/>
                      <a:pt x="80786" y="255922"/>
                      <a:pt x="97296" y="262272"/>
                    </a:cubicBezTo>
                    <a:cubicBezTo>
                      <a:pt x="96026" y="264813"/>
                      <a:pt x="74436" y="267353"/>
                      <a:pt x="63006" y="264813"/>
                    </a:cubicBezTo>
                    <a:cubicBezTo>
                      <a:pt x="63006" y="264813"/>
                      <a:pt x="75706" y="272433"/>
                      <a:pt x="92216" y="278783"/>
                    </a:cubicBezTo>
                    <a:cubicBezTo>
                      <a:pt x="90946" y="283863"/>
                      <a:pt x="63006" y="301643"/>
                      <a:pt x="56656" y="301643"/>
                    </a:cubicBezTo>
                    <a:cubicBezTo>
                      <a:pt x="56656" y="301643"/>
                      <a:pt x="68086" y="307993"/>
                      <a:pt x="87136" y="304183"/>
                    </a:cubicBezTo>
                    <a:cubicBezTo>
                      <a:pt x="85866" y="310533"/>
                      <a:pt x="66816" y="333393"/>
                      <a:pt x="59196" y="332122"/>
                    </a:cubicBezTo>
                    <a:cubicBezTo>
                      <a:pt x="59196" y="332122"/>
                      <a:pt x="68086" y="339743"/>
                      <a:pt x="82056" y="338472"/>
                    </a:cubicBezTo>
                    <a:cubicBezTo>
                      <a:pt x="82056" y="344822"/>
                      <a:pt x="56656" y="365143"/>
                      <a:pt x="42686" y="361333"/>
                    </a:cubicBezTo>
                    <a:cubicBezTo>
                      <a:pt x="42686" y="361333"/>
                      <a:pt x="59196" y="372763"/>
                      <a:pt x="80786" y="372763"/>
                    </a:cubicBezTo>
                    <a:cubicBezTo>
                      <a:pt x="80786" y="379113"/>
                      <a:pt x="57926" y="394353"/>
                      <a:pt x="46496" y="389272"/>
                    </a:cubicBezTo>
                    <a:cubicBezTo>
                      <a:pt x="46496" y="389272"/>
                      <a:pt x="60466" y="400703"/>
                      <a:pt x="79516" y="403243"/>
                    </a:cubicBezTo>
                    <a:cubicBezTo>
                      <a:pt x="79516" y="405783"/>
                      <a:pt x="79516" y="409593"/>
                      <a:pt x="79516" y="412133"/>
                    </a:cubicBezTo>
                    <a:cubicBezTo>
                      <a:pt x="70626" y="414672"/>
                      <a:pt x="61736" y="415943"/>
                      <a:pt x="50306" y="414672"/>
                    </a:cubicBezTo>
                    <a:cubicBezTo>
                      <a:pt x="50306" y="414672"/>
                      <a:pt x="63006" y="424833"/>
                      <a:pt x="79516" y="426103"/>
                    </a:cubicBezTo>
                    <a:cubicBezTo>
                      <a:pt x="79516" y="433722"/>
                      <a:pt x="60466" y="460393"/>
                      <a:pt x="52846" y="457853"/>
                    </a:cubicBezTo>
                    <a:cubicBezTo>
                      <a:pt x="56656" y="459122"/>
                      <a:pt x="76976" y="470553"/>
                      <a:pt x="76976" y="474363"/>
                    </a:cubicBezTo>
                    <a:cubicBezTo>
                      <a:pt x="63006" y="484522"/>
                      <a:pt x="47766" y="494683"/>
                      <a:pt x="42686" y="495953"/>
                    </a:cubicBezTo>
                    <a:cubicBezTo>
                      <a:pt x="42686" y="495953"/>
                      <a:pt x="57926" y="501033"/>
                      <a:pt x="75706" y="499763"/>
                    </a:cubicBezTo>
                    <a:cubicBezTo>
                      <a:pt x="75706" y="502303"/>
                      <a:pt x="75706" y="504843"/>
                      <a:pt x="75706" y="507383"/>
                    </a:cubicBezTo>
                    <a:cubicBezTo>
                      <a:pt x="61736" y="515003"/>
                      <a:pt x="47766" y="521353"/>
                      <a:pt x="38876" y="520083"/>
                    </a:cubicBezTo>
                    <a:cubicBezTo>
                      <a:pt x="38876" y="520083"/>
                      <a:pt x="55386" y="528972"/>
                      <a:pt x="74436" y="526433"/>
                    </a:cubicBezTo>
                    <a:cubicBezTo>
                      <a:pt x="74436" y="532783"/>
                      <a:pt x="50306" y="556913"/>
                      <a:pt x="38876" y="551833"/>
                    </a:cubicBezTo>
                    <a:cubicBezTo>
                      <a:pt x="38876" y="551833"/>
                      <a:pt x="54116" y="559453"/>
                      <a:pt x="70626" y="561993"/>
                    </a:cubicBezTo>
                    <a:cubicBezTo>
                      <a:pt x="70626" y="567072"/>
                      <a:pt x="49036" y="588663"/>
                      <a:pt x="42686" y="588663"/>
                    </a:cubicBezTo>
                    <a:cubicBezTo>
                      <a:pt x="42686" y="588663"/>
                      <a:pt x="54116" y="595013"/>
                      <a:pt x="66816" y="595013"/>
                    </a:cubicBezTo>
                    <a:cubicBezTo>
                      <a:pt x="65546" y="602633"/>
                      <a:pt x="49036" y="626763"/>
                      <a:pt x="40146" y="629303"/>
                    </a:cubicBezTo>
                    <a:cubicBezTo>
                      <a:pt x="40146" y="629303"/>
                      <a:pt x="51576" y="644543"/>
                      <a:pt x="61736" y="635653"/>
                    </a:cubicBezTo>
                    <a:cubicBezTo>
                      <a:pt x="61736" y="638193"/>
                      <a:pt x="60466" y="640733"/>
                      <a:pt x="60466" y="643272"/>
                    </a:cubicBezTo>
                    <a:cubicBezTo>
                      <a:pt x="52846" y="655972"/>
                      <a:pt x="41416" y="668672"/>
                      <a:pt x="27446" y="664863"/>
                    </a:cubicBezTo>
                    <a:cubicBezTo>
                      <a:pt x="27446" y="664863"/>
                      <a:pt x="41416" y="676293"/>
                      <a:pt x="56656" y="671213"/>
                    </a:cubicBezTo>
                    <a:cubicBezTo>
                      <a:pt x="55386" y="676293"/>
                      <a:pt x="36336" y="701693"/>
                      <a:pt x="26176" y="701693"/>
                    </a:cubicBezTo>
                    <a:cubicBezTo>
                      <a:pt x="26176" y="701693"/>
                      <a:pt x="37606" y="705503"/>
                      <a:pt x="52846" y="701693"/>
                    </a:cubicBezTo>
                    <a:cubicBezTo>
                      <a:pt x="51576" y="709313"/>
                      <a:pt x="31256" y="739793"/>
                      <a:pt x="23636" y="739793"/>
                    </a:cubicBezTo>
                    <a:cubicBezTo>
                      <a:pt x="28716" y="741063"/>
                      <a:pt x="37606" y="742333"/>
                      <a:pt x="46496" y="739793"/>
                    </a:cubicBezTo>
                    <a:cubicBezTo>
                      <a:pt x="45226" y="744872"/>
                      <a:pt x="45226" y="749953"/>
                      <a:pt x="43956" y="755033"/>
                    </a:cubicBezTo>
                    <a:cubicBezTo>
                      <a:pt x="37606" y="761383"/>
                      <a:pt x="29986" y="767733"/>
                      <a:pt x="24906" y="769003"/>
                    </a:cubicBezTo>
                    <a:cubicBezTo>
                      <a:pt x="28716" y="769003"/>
                      <a:pt x="35066" y="767733"/>
                      <a:pt x="42686" y="766463"/>
                    </a:cubicBezTo>
                    <a:cubicBezTo>
                      <a:pt x="41416" y="776622"/>
                      <a:pt x="26176" y="803293"/>
                      <a:pt x="22366" y="803293"/>
                    </a:cubicBezTo>
                    <a:lnTo>
                      <a:pt x="36336" y="805833"/>
                    </a:lnTo>
                    <a:cubicBezTo>
                      <a:pt x="35066" y="812183"/>
                      <a:pt x="17286" y="833772"/>
                      <a:pt x="13476" y="829963"/>
                    </a:cubicBezTo>
                    <a:cubicBezTo>
                      <a:pt x="13476" y="829963"/>
                      <a:pt x="18556" y="845203"/>
                      <a:pt x="27446" y="849013"/>
                    </a:cubicBezTo>
                    <a:cubicBezTo>
                      <a:pt x="17286" y="893463"/>
                      <a:pt x="10936" y="917593"/>
                      <a:pt x="10936" y="917593"/>
                    </a:cubicBezTo>
                    <a:cubicBezTo>
                      <a:pt x="-9384" y="989983"/>
                      <a:pt x="-3034" y="1019193"/>
                      <a:pt x="43956" y="979822"/>
                    </a:cubicBezTo>
                    <a:cubicBezTo>
                      <a:pt x="156986" y="883303"/>
                      <a:pt x="309386" y="504843"/>
                      <a:pt x="280176" y="305453"/>
                    </a:cubicBezTo>
                    <a:cubicBezTo>
                      <a:pt x="249696" y="106063"/>
                      <a:pt x="322086" y="17163"/>
                      <a:pt x="214136" y="3192"/>
                    </a:cubicBezTo>
                    <a:close/>
                  </a:path>
                </a:pathLst>
              </a:custGeom>
              <a:solidFill>
                <a:srgbClr val="98BD53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8" name="Graphic 1">
                <a:extLst>
                  <a:ext uri="{FF2B5EF4-FFF2-40B4-BE49-F238E27FC236}">
                    <a16:creationId xmlns:a16="http://schemas.microsoft.com/office/drawing/2014/main" id="{BC55552C-6453-405E-BC0D-160F51DCA5A1}"/>
                  </a:ext>
                </a:extLst>
              </p:cNvPr>
              <p:cNvGrpSpPr/>
              <p:nvPr/>
            </p:nvGrpSpPr>
            <p:grpSpPr>
              <a:xfrm>
                <a:off x="6129020" y="4156206"/>
                <a:ext cx="679471" cy="884621"/>
                <a:chOff x="6129020" y="4156206"/>
                <a:chExt cx="679471" cy="884621"/>
              </a:xfrm>
              <a:solidFill>
                <a:srgbClr val="9DBF56"/>
              </a:solidFill>
            </p:grpSpPr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CA0662C4-395A-40D9-91F9-3C28DD3E1DC7}"/>
                    </a:ext>
                  </a:extLst>
                </p:cNvPr>
                <p:cNvSpPr/>
                <p:nvPr/>
              </p:nvSpPr>
              <p:spPr>
                <a:xfrm>
                  <a:off x="6129020" y="4156206"/>
                  <a:ext cx="679471" cy="884621"/>
                </a:xfrm>
                <a:custGeom>
                  <a:avLst/>
                  <a:gdLst>
                    <a:gd name="connsiteX0" fmla="*/ 0 w 679471"/>
                    <a:gd name="connsiteY0" fmla="*/ 1774 h 884621"/>
                    <a:gd name="connsiteX1" fmla="*/ 135890 w 679471"/>
                    <a:gd name="connsiteY1" fmla="*/ 235453 h 884621"/>
                    <a:gd name="connsiteX2" fmla="*/ 77470 w 679471"/>
                    <a:gd name="connsiteY2" fmla="*/ 224024 h 884621"/>
                    <a:gd name="connsiteX3" fmla="*/ 153670 w 679471"/>
                    <a:gd name="connsiteY3" fmla="*/ 297684 h 884621"/>
                    <a:gd name="connsiteX4" fmla="*/ 91440 w 679471"/>
                    <a:gd name="connsiteY4" fmla="*/ 288794 h 884621"/>
                    <a:gd name="connsiteX5" fmla="*/ 160020 w 679471"/>
                    <a:gd name="connsiteY5" fmla="*/ 343403 h 884621"/>
                    <a:gd name="connsiteX6" fmla="*/ 118110 w 679471"/>
                    <a:gd name="connsiteY6" fmla="*/ 343403 h 884621"/>
                    <a:gd name="connsiteX7" fmla="*/ 160020 w 679471"/>
                    <a:gd name="connsiteY7" fmla="*/ 376424 h 884621"/>
                    <a:gd name="connsiteX8" fmla="*/ 160020 w 679471"/>
                    <a:gd name="connsiteY8" fmla="*/ 376424 h 884621"/>
                    <a:gd name="connsiteX9" fmla="*/ 107950 w 679471"/>
                    <a:gd name="connsiteY9" fmla="*/ 390394 h 884621"/>
                    <a:gd name="connsiteX10" fmla="*/ 163830 w 679471"/>
                    <a:gd name="connsiteY10" fmla="*/ 415794 h 884621"/>
                    <a:gd name="connsiteX11" fmla="*/ 109220 w 679471"/>
                    <a:gd name="connsiteY11" fmla="*/ 438653 h 884621"/>
                    <a:gd name="connsiteX12" fmla="*/ 170180 w 679471"/>
                    <a:gd name="connsiteY12" fmla="*/ 438653 h 884621"/>
                    <a:gd name="connsiteX13" fmla="*/ 175260 w 679471"/>
                    <a:gd name="connsiteY13" fmla="*/ 453894 h 884621"/>
                    <a:gd name="connsiteX14" fmla="*/ 139700 w 679471"/>
                    <a:gd name="connsiteY14" fmla="*/ 471674 h 884621"/>
                    <a:gd name="connsiteX15" fmla="*/ 199390 w 679471"/>
                    <a:gd name="connsiteY15" fmla="*/ 504694 h 884621"/>
                    <a:gd name="connsiteX16" fmla="*/ 144780 w 679471"/>
                    <a:gd name="connsiteY16" fmla="*/ 522474 h 884621"/>
                    <a:gd name="connsiteX17" fmla="*/ 233680 w 679471"/>
                    <a:gd name="connsiteY17" fmla="*/ 558034 h 884621"/>
                    <a:gd name="connsiteX18" fmla="*/ 179070 w 679471"/>
                    <a:gd name="connsiteY18" fmla="*/ 578353 h 884621"/>
                    <a:gd name="connsiteX19" fmla="*/ 247650 w 679471"/>
                    <a:gd name="connsiteY19" fmla="*/ 575814 h 884621"/>
                    <a:gd name="connsiteX20" fmla="*/ 257810 w 679471"/>
                    <a:gd name="connsiteY20" fmla="*/ 589784 h 884621"/>
                    <a:gd name="connsiteX21" fmla="*/ 205740 w 679471"/>
                    <a:gd name="connsiteY21" fmla="*/ 625344 h 884621"/>
                    <a:gd name="connsiteX22" fmla="*/ 293370 w 679471"/>
                    <a:gd name="connsiteY22" fmla="*/ 631694 h 884621"/>
                    <a:gd name="connsiteX23" fmla="*/ 229870 w 679471"/>
                    <a:gd name="connsiteY23" fmla="*/ 685034 h 884621"/>
                    <a:gd name="connsiteX24" fmla="*/ 335280 w 679471"/>
                    <a:gd name="connsiteY24" fmla="*/ 676144 h 884621"/>
                    <a:gd name="connsiteX25" fmla="*/ 353060 w 679471"/>
                    <a:gd name="connsiteY25" fmla="*/ 693924 h 884621"/>
                    <a:gd name="connsiteX26" fmla="*/ 278130 w 679471"/>
                    <a:gd name="connsiteY26" fmla="*/ 747264 h 884621"/>
                    <a:gd name="connsiteX27" fmla="*/ 407670 w 679471"/>
                    <a:gd name="connsiteY27" fmla="*/ 742184 h 884621"/>
                    <a:gd name="connsiteX28" fmla="*/ 321310 w 679471"/>
                    <a:gd name="connsiteY28" fmla="*/ 780284 h 884621"/>
                    <a:gd name="connsiteX29" fmla="*/ 439420 w 679471"/>
                    <a:gd name="connsiteY29" fmla="*/ 766314 h 884621"/>
                    <a:gd name="connsiteX30" fmla="*/ 450850 w 679471"/>
                    <a:gd name="connsiteY30" fmla="*/ 773934 h 884621"/>
                    <a:gd name="connsiteX31" fmla="*/ 387350 w 679471"/>
                    <a:gd name="connsiteY31" fmla="*/ 808224 h 884621"/>
                    <a:gd name="connsiteX32" fmla="*/ 505460 w 679471"/>
                    <a:gd name="connsiteY32" fmla="*/ 798064 h 884621"/>
                    <a:gd name="connsiteX33" fmla="*/ 524510 w 679471"/>
                    <a:gd name="connsiteY33" fmla="*/ 806953 h 884621"/>
                    <a:gd name="connsiteX34" fmla="*/ 473710 w 679471"/>
                    <a:gd name="connsiteY34" fmla="*/ 847594 h 884621"/>
                    <a:gd name="connsiteX35" fmla="*/ 551180 w 679471"/>
                    <a:gd name="connsiteY35" fmla="*/ 820924 h 884621"/>
                    <a:gd name="connsiteX36" fmla="*/ 679450 w 679471"/>
                    <a:gd name="connsiteY36" fmla="*/ 860294 h 884621"/>
                    <a:gd name="connsiteX37" fmla="*/ 336550 w 679471"/>
                    <a:gd name="connsiteY37" fmla="*/ 265934 h 884621"/>
                    <a:gd name="connsiteX38" fmla="*/ 0 w 679471"/>
                    <a:gd name="connsiteY38" fmla="*/ 1774 h 884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79471" h="884621">
                      <a:moveTo>
                        <a:pt x="0" y="1774"/>
                      </a:moveTo>
                      <a:cubicBezTo>
                        <a:pt x="0" y="1774"/>
                        <a:pt x="91440" y="109724"/>
                        <a:pt x="135890" y="235453"/>
                      </a:cubicBezTo>
                      <a:cubicBezTo>
                        <a:pt x="104140" y="221484"/>
                        <a:pt x="77470" y="224024"/>
                        <a:pt x="77470" y="224024"/>
                      </a:cubicBezTo>
                      <a:cubicBezTo>
                        <a:pt x="99060" y="224024"/>
                        <a:pt x="151130" y="286253"/>
                        <a:pt x="153670" y="297684"/>
                      </a:cubicBezTo>
                      <a:cubicBezTo>
                        <a:pt x="121920" y="286253"/>
                        <a:pt x="91440" y="288794"/>
                        <a:pt x="91440" y="288794"/>
                      </a:cubicBezTo>
                      <a:cubicBezTo>
                        <a:pt x="114300" y="287524"/>
                        <a:pt x="160020" y="333244"/>
                        <a:pt x="160020" y="343403"/>
                      </a:cubicBezTo>
                      <a:cubicBezTo>
                        <a:pt x="137160" y="338324"/>
                        <a:pt x="118110" y="343403"/>
                        <a:pt x="118110" y="343403"/>
                      </a:cubicBezTo>
                      <a:cubicBezTo>
                        <a:pt x="129540" y="342134"/>
                        <a:pt x="160020" y="370074"/>
                        <a:pt x="160020" y="376424"/>
                      </a:cubicBezTo>
                      <a:cubicBezTo>
                        <a:pt x="160020" y="376424"/>
                        <a:pt x="160020" y="376424"/>
                        <a:pt x="160020" y="376424"/>
                      </a:cubicBezTo>
                      <a:cubicBezTo>
                        <a:pt x="130810" y="376424"/>
                        <a:pt x="107950" y="390394"/>
                        <a:pt x="107950" y="390394"/>
                      </a:cubicBezTo>
                      <a:cubicBezTo>
                        <a:pt x="123190" y="382774"/>
                        <a:pt x="161290" y="408174"/>
                        <a:pt x="163830" y="415794"/>
                      </a:cubicBezTo>
                      <a:cubicBezTo>
                        <a:pt x="132080" y="420874"/>
                        <a:pt x="109220" y="438653"/>
                        <a:pt x="109220" y="438653"/>
                      </a:cubicBezTo>
                      <a:cubicBezTo>
                        <a:pt x="124460" y="428494"/>
                        <a:pt x="148590" y="431034"/>
                        <a:pt x="170180" y="438653"/>
                      </a:cubicBezTo>
                      <a:cubicBezTo>
                        <a:pt x="171450" y="443734"/>
                        <a:pt x="173990" y="448814"/>
                        <a:pt x="175260" y="453894"/>
                      </a:cubicBezTo>
                      <a:cubicBezTo>
                        <a:pt x="154940" y="458974"/>
                        <a:pt x="139700" y="471674"/>
                        <a:pt x="139700" y="471674"/>
                      </a:cubicBezTo>
                      <a:cubicBezTo>
                        <a:pt x="153670" y="465324"/>
                        <a:pt x="194310" y="494534"/>
                        <a:pt x="199390" y="504694"/>
                      </a:cubicBezTo>
                      <a:cubicBezTo>
                        <a:pt x="176530" y="505964"/>
                        <a:pt x="154940" y="517394"/>
                        <a:pt x="144780" y="522474"/>
                      </a:cubicBezTo>
                      <a:cubicBezTo>
                        <a:pt x="162560" y="513584"/>
                        <a:pt x="228600" y="550414"/>
                        <a:pt x="233680" y="558034"/>
                      </a:cubicBezTo>
                      <a:cubicBezTo>
                        <a:pt x="200660" y="558034"/>
                        <a:pt x="179070" y="578353"/>
                        <a:pt x="179070" y="578353"/>
                      </a:cubicBezTo>
                      <a:cubicBezTo>
                        <a:pt x="204470" y="572003"/>
                        <a:pt x="228600" y="573274"/>
                        <a:pt x="247650" y="575814"/>
                      </a:cubicBezTo>
                      <a:cubicBezTo>
                        <a:pt x="251460" y="580894"/>
                        <a:pt x="255270" y="584703"/>
                        <a:pt x="257810" y="589784"/>
                      </a:cubicBezTo>
                      <a:cubicBezTo>
                        <a:pt x="232410" y="601214"/>
                        <a:pt x="205740" y="625344"/>
                        <a:pt x="205740" y="625344"/>
                      </a:cubicBezTo>
                      <a:cubicBezTo>
                        <a:pt x="224790" y="617724"/>
                        <a:pt x="289560" y="629153"/>
                        <a:pt x="293370" y="631694"/>
                      </a:cubicBezTo>
                      <a:cubicBezTo>
                        <a:pt x="264160" y="645664"/>
                        <a:pt x="229870" y="685034"/>
                        <a:pt x="229870" y="685034"/>
                      </a:cubicBezTo>
                      <a:cubicBezTo>
                        <a:pt x="262890" y="668524"/>
                        <a:pt x="302260" y="669794"/>
                        <a:pt x="335280" y="676144"/>
                      </a:cubicBezTo>
                      <a:cubicBezTo>
                        <a:pt x="341630" y="682494"/>
                        <a:pt x="347980" y="688844"/>
                        <a:pt x="353060" y="693924"/>
                      </a:cubicBezTo>
                      <a:cubicBezTo>
                        <a:pt x="316230" y="707894"/>
                        <a:pt x="278130" y="747264"/>
                        <a:pt x="278130" y="747264"/>
                      </a:cubicBezTo>
                      <a:cubicBezTo>
                        <a:pt x="313690" y="725674"/>
                        <a:pt x="401320" y="738374"/>
                        <a:pt x="407670" y="742184"/>
                      </a:cubicBezTo>
                      <a:cubicBezTo>
                        <a:pt x="367030" y="753614"/>
                        <a:pt x="321310" y="780284"/>
                        <a:pt x="321310" y="780284"/>
                      </a:cubicBezTo>
                      <a:cubicBezTo>
                        <a:pt x="356870" y="761234"/>
                        <a:pt x="403860" y="761234"/>
                        <a:pt x="439420" y="766314"/>
                      </a:cubicBezTo>
                      <a:cubicBezTo>
                        <a:pt x="443230" y="768853"/>
                        <a:pt x="447040" y="771394"/>
                        <a:pt x="450850" y="773934"/>
                      </a:cubicBezTo>
                      <a:cubicBezTo>
                        <a:pt x="420370" y="784094"/>
                        <a:pt x="387350" y="808224"/>
                        <a:pt x="387350" y="808224"/>
                      </a:cubicBezTo>
                      <a:cubicBezTo>
                        <a:pt x="410210" y="790444"/>
                        <a:pt x="467360" y="794253"/>
                        <a:pt x="505460" y="798064"/>
                      </a:cubicBezTo>
                      <a:cubicBezTo>
                        <a:pt x="511810" y="800603"/>
                        <a:pt x="518160" y="804414"/>
                        <a:pt x="524510" y="806953"/>
                      </a:cubicBezTo>
                      <a:cubicBezTo>
                        <a:pt x="494030" y="818384"/>
                        <a:pt x="473710" y="847594"/>
                        <a:pt x="473710" y="847594"/>
                      </a:cubicBezTo>
                      <a:cubicBezTo>
                        <a:pt x="494030" y="832353"/>
                        <a:pt x="525780" y="824734"/>
                        <a:pt x="551180" y="820924"/>
                      </a:cubicBezTo>
                      <a:cubicBezTo>
                        <a:pt x="626110" y="864103"/>
                        <a:pt x="680720" y="916174"/>
                        <a:pt x="679450" y="860294"/>
                      </a:cubicBezTo>
                      <a:cubicBezTo>
                        <a:pt x="678180" y="744724"/>
                        <a:pt x="401320" y="410714"/>
                        <a:pt x="336550" y="265934"/>
                      </a:cubicBezTo>
                      <a:cubicBezTo>
                        <a:pt x="246380" y="69084"/>
                        <a:pt x="59690" y="-13466"/>
                        <a:pt x="0" y="1774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D9F89721-BE45-4DD8-910C-E427077F37C1}"/>
                    </a:ext>
                  </a:extLst>
                </p:cNvPr>
                <p:cNvSpPr/>
                <p:nvPr/>
              </p:nvSpPr>
              <p:spPr>
                <a:xfrm>
                  <a:off x="6273800" y="4679950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0 h 2540"/>
                    <a:gd name="connsiteX1" fmla="*/ 0 w 3809"/>
                    <a:gd name="connsiteY1" fmla="*/ 2540 h 2540"/>
                    <a:gd name="connsiteX2" fmla="*/ 3810 w 3809"/>
                    <a:gd name="connsiteY2" fmla="*/ 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0"/>
                      </a:moveTo>
                      <a:cubicBezTo>
                        <a:pt x="2540" y="1270"/>
                        <a:pt x="1270" y="1270"/>
                        <a:pt x="0" y="2540"/>
                      </a:cubicBezTo>
                      <a:cubicBezTo>
                        <a:pt x="0" y="1270"/>
                        <a:pt x="1270" y="1270"/>
                        <a:pt x="381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AABFB8C0-4C7F-477B-8541-1DCA242982EB}"/>
                    </a:ext>
                  </a:extLst>
                </p:cNvPr>
                <p:cNvSpPr/>
                <p:nvPr/>
              </p:nvSpPr>
              <p:spPr>
                <a:xfrm>
                  <a:off x="6273800" y="468249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B10FFCBF-51FE-470B-BD27-EFF5CC2B2072}"/>
                  </a:ext>
                </a:extLst>
              </p:cNvPr>
              <p:cNvSpPr/>
              <p:nvPr/>
            </p:nvSpPr>
            <p:spPr>
              <a:xfrm>
                <a:off x="5638724" y="4157311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274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C5339EB-EF05-4B60-B627-A95868F5F815}"/>
                </a:ext>
              </a:extLst>
            </p:cNvPr>
            <p:cNvSpPr/>
            <p:nvPr/>
          </p:nvSpPr>
          <p:spPr>
            <a:xfrm>
              <a:off x="5631978" y="449199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306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1D5809B-2144-4F9D-9971-56B7012CFC58}"/>
              </a:ext>
            </a:extLst>
          </p:cNvPr>
          <p:cNvGrpSpPr/>
          <p:nvPr/>
        </p:nvGrpSpPr>
        <p:grpSpPr>
          <a:xfrm>
            <a:off x="7138860" y="2177883"/>
            <a:ext cx="5126993" cy="4721498"/>
            <a:chOff x="7138860" y="2177883"/>
            <a:chExt cx="5126993" cy="4721498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0656829-F84E-4260-B9A9-32E967DDC3A8}"/>
                </a:ext>
              </a:extLst>
            </p:cNvPr>
            <p:cNvSpPr/>
            <p:nvPr/>
          </p:nvSpPr>
          <p:spPr>
            <a:xfrm>
              <a:off x="10755613" y="6151916"/>
              <a:ext cx="490068" cy="746180"/>
            </a:xfrm>
            <a:custGeom>
              <a:avLst/>
              <a:gdLst>
                <a:gd name="connsiteX0" fmla="*/ 490069 w 490068"/>
                <a:gd name="connsiteY0" fmla="*/ 746180 h 746180"/>
                <a:gd name="connsiteX1" fmla="*/ 348735 w 490068"/>
                <a:gd name="connsiteY1" fmla="*/ 746180 h 746180"/>
                <a:gd name="connsiteX2" fmla="*/ 348735 w 490068"/>
                <a:gd name="connsiteY2" fmla="*/ 744896 h 746180"/>
                <a:gd name="connsiteX3" fmla="*/ 71208 w 490068"/>
                <a:gd name="connsiteY3" fmla="*/ 237379 h 746180"/>
                <a:gd name="connsiteX4" fmla="*/ 1826 w 490068"/>
                <a:gd name="connsiteY4" fmla="*/ 25379 h 746180"/>
                <a:gd name="connsiteX5" fmla="*/ 258796 w 490068"/>
                <a:gd name="connsiteY5" fmla="*/ 355586 h 746180"/>
                <a:gd name="connsiteX6" fmla="*/ 415548 w 490068"/>
                <a:gd name="connsiteY6" fmla="*/ 624120 h 746180"/>
                <a:gd name="connsiteX7" fmla="*/ 477220 w 490068"/>
                <a:gd name="connsiteY7" fmla="*/ 724338 h 746180"/>
                <a:gd name="connsiteX8" fmla="*/ 490069 w 490068"/>
                <a:gd name="connsiteY8" fmla="*/ 746180 h 74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0068" h="746180">
                  <a:moveTo>
                    <a:pt x="490069" y="746180"/>
                  </a:moveTo>
                  <a:lnTo>
                    <a:pt x="348735" y="746180"/>
                  </a:lnTo>
                  <a:cubicBezTo>
                    <a:pt x="348735" y="746180"/>
                    <a:pt x="348735" y="746180"/>
                    <a:pt x="348735" y="744896"/>
                  </a:cubicBezTo>
                  <a:cubicBezTo>
                    <a:pt x="224105" y="509767"/>
                    <a:pt x="130311" y="350446"/>
                    <a:pt x="71208" y="237379"/>
                  </a:cubicBezTo>
                  <a:cubicBezTo>
                    <a:pt x="17244" y="133306"/>
                    <a:pt x="-7168" y="69064"/>
                    <a:pt x="1826" y="25379"/>
                  </a:cubicBezTo>
                  <a:cubicBezTo>
                    <a:pt x="19814" y="-63276"/>
                    <a:pt x="104614" y="88337"/>
                    <a:pt x="258796" y="355586"/>
                  </a:cubicBezTo>
                  <a:cubicBezTo>
                    <a:pt x="305051" y="435246"/>
                    <a:pt x="357729" y="526471"/>
                    <a:pt x="415548" y="624120"/>
                  </a:cubicBezTo>
                  <a:cubicBezTo>
                    <a:pt x="434821" y="657525"/>
                    <a:pt x="455378" y="690932"/>
                    <a:pt x="477220" y="724338"/>
                  </a:cubicBezTo>
                  <a:cubicBezTo>
                    <a:pt x="481075" y="730762"/>
                    <a:pt x="486215" y="738472"/>
                    <a:pt x="490069" y="746180"/>
                  </a:cubicBezTo>
                  <a:close/>
                </a:path>
              </a:pathLst>
            </a:custGeom>
            <a:solidFill>
              <a:srgbClr val="789941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2D9A210-42E4-4B05-B88E-688CF37057A7}"/>
                </a:ext>
              </a:extLst>
            </p:cNvPr>
            <p:cNvSpPr/>
            <p:nvPr/>
          </p:nvSpPr>
          <p:spPr>
            <a:xfrm>
              <a:off x="9057114" y="5519663"/>
              <a:ext cx="2630556" cy="1378433"/>
            </a:xfrm>
            <a:custGeom>
              <a:avLst/>
              <a:gdLst>
                <a:gd name="connsiteX0" fmla="*/ 375644 w 2630556"/>
                <a:gd name="connsiteY0" fmla="*/ 1378434 h 1378433"/>
                <a:gd name="connsiteX1" fmla="*/ 37728 w 2630556"/>
                <a:gd name="connsiteY1" fmla="*/ 191232 h 1378433"/>
                <a:gd name="connsiteX2" fmla="*/ 18455 w 2630556"/>
                <a:gd name="connsiteY2" fmla="*/ 135983 h 1378433"/>
                <a:gd name="connsiteX3" fmla="*/ 10746 w 2630556"/>
                <a:gd name="connsiteY3" fmla="*/ 30625 h 1378433"/>
                <a:gd name="connsiteX4" fmla="*/ 357655 w 2630556"/>
                <a:gd name="connsiteY4" fmla="*/ 52468 h 1378433"/>
                <a:gd name="connsiteX5" fmla="*/ 439886 w 2630556"/>
                <a:gd name="connsiteY5" fmla="*/ 79449 h 1378433"/>
                <a:gd name="connsiteX6" fmla="*/ 465583 w 2630556"/>
                <a:gd name="connsiteY6" fmla="*/ 88444 h 1378433"/>
                <a:gd name="connsiteX7" fmla="*/ 876735 w 2630556"/>
                <a:gd name="connsiteY7" fmla="*/ 259329 h 1378433"/>
                <a:gd name="connsiteX8" fmla="*/ 860033 w 2630556"/>
                <a:gd name="connsiteY8" fmla="*/ 254189 h 1378433"/>
                <a:gd name="connsiteX9" fmla="*/ 1768421 w 2630556"/>
                <a:gd name="connsiteY9" fmla="*/ 868348 h 1378433"/>
                <a:gd name="connsiteX10" fmla="*/ 1956010 w 2630556"/>
                <a:gd name="connsiteY10" fmla="*/ 985269 h 1378433"/>
                <a:gd name="connsiteX11" fmla="*/ 2182144 w 2630556"/>
                <a:gd name="connsiteY11" fmla="*/ 1122748 h 1378433"/>
                <a:gd name="connsiteX12" fmla="*/ 2309344 w 2630556"/>
                <a:gd name="connsiteY12" fmla="*/ 1197270 h 1378433"/>
                <a:gd name="connsiteX13" fmla="*/ 2630557 w 2630556"/>
                <a:gd name="connsiteY13" fmla="*/ 1375864 h 1378433"/>
                <a:gd name="connsiteX14" fmla="*/ 375644 w 2630556"/>
                <a:gd name="connsiteY14" fmla="*/ 1375864 h 137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30556" h="1378433">
                  <a:moveTo>
                    <a:pt x="375644" y="1378434"/>
                  </a:moveTo>
                  <a:cubicBezTo>
                    <a:pt x="134092" y="876057"/>
                    <a:pt x="91691" y="390384"/>
                    <a:pt x="37728" y="191232"/>
                  </a:cubicBezTo>
                  <a:cubicBezTo>
                    <a:pt x="31304" y="169389"/>
                    <a:pt x="24879" y="150116"/>
                    <a:pt x="18455" y="135983"/>
                  </a:cubicBezTo>
                  <a:cubicBezTo>
                    <a:pt x="-4673" y="85874"/>
                    <a:pt x="-4673" y="52468"/>
                    <a:pt x="10746" y="30625"/>
                  </a:cubicBezTo>
                  <a:cubicBezTo>
                    <a:pt x="50576" y="-24624"/>
                    <a:pt x="197049" y="2358"/>
                    <a:pt x="357655" y="52468"/>
                  </a:cubicBezTo>
                  <a:cubicBezTo>
                    <a:pt x="384638" y="61462"/>
                    <a:pt x="411619" y="70456"/>
                    <a:pt x="439886" y="79449"/>
                  </a:cubicBezTo>
                  <a:cubicBezTo>
                    <a:pt x="448880" y="82019"/>
                    <a:pt x="456589" y="85874"/>
                    <a:pt x="465583" y="88444"/>
                  </a:cubicBezTo>
                  <a:cubicBezTo>
                    <a:pt x="663450" y="160395"/>
                    <a:pt x="854893" y="250335"/>
                    <a:pt x="876735" y="259329"/>
                  </a:cubicBezTo>
                  <a:lnTo>
                    <a:pt x="860033" y="254189"/>
                  </a:lnTo>
                  <a:cubicBezTo>
                    <a:pt x="860033" y="254189"/>
                    <a:pt x="1253197" y="540711"/>
                    <a:pt x="1768421" y="868348"/>
                  </a:cubicBezTo>
                  <a:cubicBezTo>
                    <a:pt x="1828810" y="906893"/>
                    <a:pt x="1891768" y="946724"/>
                    <a:pt x="1956010" y="985269"/>
                  </a:cubicBezTo>
                  <a:cubicBezTo>
                    <a:pt x="2030531" y="1031524"/>
                    <a:pt x="2106338" y="1076494"/>
                    <a:pt x="2182144" y="1122748"/>
                  </a:cubicBezTo>
                  <a:cubicBezTo>
                    <a:pt x="2224544" y="1148445"/>
                    <a:pt x="2266944" y="1172858"/>
                    <a:pt x="2309344" y="1197270"/>
                  </a:cubicBezTo>
                  <a:cubicBezTo>
                    <a:pt x="2415987" y="1258943"/>
                    <a:pt x="2522629" y="1319331"/>
                    <a:pt x="2630557" y="1375864"/>
                  </a:cubicBezTo>
                  <a:lnTo>
                    <a:pt x="375644" y="1375864"/>
                  </a:lnTo>
                  <a:close/>
                </a:path>
              </a:pathLst>
            </a:custGeom>
            <a:solidFill>
              <a:srgbClr val="C1E37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" name="Graphic 3">
              <a:extLst>
                <a:ext uri="{FF2B5EF4-FFF2-40B4-BE49-F238E27FC236}">
                  <a16:creationId xmlns:a16="http://schemas.microsoft.com/office/drawing/2014/main" id="{5C0D28DB-6CF3-4C7A-9B49-666EB203F2C4}"/>
                </a:ext>
              </a:extLst>
            </p:cNvPr>
            <p:cNvGrpSpPr/>
            <p:nvPr/>
          </p:nvGrpSpPr>
          <p:grpSpPr>
            <a:xfrm>
              <a:off x="7276778" y="5674918"/>
              <a:ext cx="1937554" cy="1224462"/>
              <a:chOff x="7276778" y="5674918"/>
              <a:chExt cx="1937554" cy="1224462"/>
            </a:xfrm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0AB8CA3-36F9-4BEB-B493-E31438B65C2B}"/>
                  </a:ext>
                </a:extLst>
              </p:cNvPr>
              <p:cNvSpPr/>
              <p:nvPr/>
            </p:nvSpPr>
            <p:spPr>
              <a:xfrm>
                <a:off x="7423928" y="5674918"/>
                <a:ext cx="1790404" cy="1223178"/>
              </a:xfrm>
              <a:custGeom>
                <a:avLst/>
                <a:gdLst>
                  <a:gd name="connsiteX0" fmla="*/ 1790405 w 1790404"/>
                  <a:gd name="connsiteY0" fmla="*/ 1223178 h 1223178"/>
                  <a:gd name="connsiteX1" fmla="*/ 1473046 w 1790404"/>
                  <a:gd name="connsiteY1" fmla="*/ 1223178 h 1223178"/>
                  <a:gd name="connsiteX2" fmla="*/ 500414 w 1790404"/>
                  <a:gd name="connsiteY2" fmla="*/ 441989 h 1223178"/>
                  <a:gd name="connsiteX3" fmla="*/ 73843 w 1790404"/>
                  <a:gd name="connsiteY3" fmla="*/ 122061 h 1223178"/>
                  <a:gd name="connsiteX4" fmla="*/ 73843 w 1790404"/>
                  <a:gd name="connsiteY4" fmla="*/ 122061 h 1223178"/>
                  <a:gd name="connsiteX5" fmla="*/ 5747 w 1790404"/>
                  <a:gd name="connsiteY5" fmla="*/ 6424 h 1223178"/>
                  <a:gd name="connsiteX6" fmla="*/ 9601 w 1790404"/>
                  <a:gd name="connsiteY6" fmla="*/ 0 h 1223178"/>
                  <a:gd name="connsiteX7" fmla="*/ 1790405 w 1790404"/>
                  <a:gd name="connsiteY7" fmla="*/ 1223178 h 1223178"/>
                  <a:gd name="connsiteX8" fmla="*/ 1790405 w 1790404"/>
                  <a:gd name="connsiteY8" fmla="*/ 1223178 h 1223178"/>
                  <a:gd name="connsiteX9" fmla="*/ 1790405 w 1790404"/>
                  <a:gd name="connsiteY9" fmla="*/ 1223178 h 122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0404" h="1223178">
                    <a:moveTo>
                      <a:pt x="1790405" y="1223178"/>
                    </a:moveTo>
                    <a:lnTo>
                      <a:pt x="1473046" y="1223178"/>
                    </a:lnTo>
                    <a:cubicBezTo>
                      <a:pt x="1096585" y="958499"/>
                      <a:pt x="616051" y="555056"/>
                      <a:pt x="500414" y="441989"/>
                    </a:cubicBezTo>
                    <a:cubicBezTo>
                      <a:pt x="377069" y="322498"/>
                      <a:pt x="180487" y="209431"/>
                      <a:pt x="73843" y="122061"/>
                    </a:cubicBezTo>
                    <a:lnTo>
                      <a:pt x="73843" y="122061"/>
                    </a:lnTo>
                    <a:cubicBezTo>
                      <a:pt x="17310" y="75807"/>
                      <a:pt x="-13526" y="35976"/>
                      <a:pt x="5747" y="6424"/>
                    </a:cubicBezTo>
                    <a:cubicBezTo>
                      <a:pt x="7032" y="3855"/>
                      <a:pt x="8316" y="2570"/>
                      <a:pt x="9601" y="0"/>
                    </a:cubicBezTo>
                    <a:cubicBezTo>
                      <a:pt x="168923" y="37261"/>
                      <a:pt x="1353555" y="815880"/>
                      <a:pt x="1790405" y="1223178"/>
                    </a:cubicBezTo>
                    <a:lnTo>
                      <a:pt x="1790405" y="1223178"/>
                    </a:lnTo>
                    <a:cubicBezTo>
                      <a:pt x="1789119" y="1223178"/>
                      <a:pt x="1789119" y="1223178"/>
                      <a:pt x="1790405" y="1223178"/>
                    </a:cubicBezTo>
                    <a:close/>
                  </a:path>
                </a:pathLst>
              </a:custGeom>
              <a:solidFill>
                <a:srgbClr val="88AD49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EC38550-2F6A-48BF-B84D-5B6723DB26D2}"/>
                  </a:ext>
                </a:extLst>
              </p:cNvPr>
              <p:cNvSpPr/>
              <p:nvPr/>
            </p:nvSpPr>
            <p:spPr>
              <a:xfrm>
                <a:off x="7276778" y="5681413"/>
                <a:ext cx="220993" cy="1217968"/>
              </a:xfrm>
              <a:custGeom>
                <a:avLst/>
                <a:gdLst>
                  <a:gd name="connsiteX0" fmla="*/ 220994 w 220993"/>
                  <a:gd name="connsiteY0" fmla="*/ 137409 h 1217968"/>
                  <a:gd name="connsiteX1" fmla="*/ 82230 w 220993"/>
                  <a:gd name="connsiteY1" fmla="*/ 1217968 h 1217968"/>
                  <a:gd name="connsiteX2" fmla="*/ 0 w 220993"/>
                  <a:gd name="connsiteY2" fmla="*/ 1217968 h 1217968"/>
                  <a:gd name="connsiteX3" fmla="*/ 134909 w 220993"/>
                  <a:gd name="connsiteY3" fmla="*/ 19203 h 1217968"/>
                  <a:gd name="connsiteX4" fmla="*/ 152897 w 220993"/>
                  <a:gd name="connsiteY4" fmla="*/ 1215 h 1217968"/>
                  <a:gd name="connsiteX5" fmla="*/ 220994 w 220993"/>
                  <a:gd name="connsiteY5" fmla="*/ 116851 h 1217968"/>
                  <a:gd name="connsiteX6" fmla="*/ 220994 w 220993"/>
                  <a:gd name="connsiteY6" fmla="*/ 137409 h 121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993" h="1217968">
                    <a:moveTo>
                      <a:pt x="220994" y="137409"/>
                    </a:moveTo>
                    <a:cubicBezTo>
                      <a:pt x="213285" y="211930"/>
                      <a:pt x="154182" y="697604"/>
                      <a:pt x="82230" y="1217968"/>
                    </a:cubicBezTo>
                    <a:lnTo>
                      <a:pt x="0" y="1217968"/>
                    </a:lnTo>
                    <a:cubicBezTo>
                      <a:pt x="64243" y="687325"/>
                      <a:pt x="124630" y="124560"/>
                      <a:pt x="134909" y="19203"/>
                    </a:cubicBezTo>
                    <a:cubicBezTo>
                      <a:pt x="136194" y="2500"/>
                      <a:pt x="143903" y="-2640"/>
                      <a:pt x="152897" y="1215"/>
                    </a:cubicBezTo>
                    <a:cubicBezTo>
                      <a:pt x="176024" y="8924"/>
                      <a:pt x="214569" y="69312"/>
                      <a:pt x="220994" y="116851"/>
                    </a:cubicBezTo>
                    <a:cubicBezTo>
                      <a:pt x="220994" y="123276"/>
                      <a:pt x="220994" y="130985"/>
                      <a:pt x="220994" y="13740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96D03AA-1196-4365-82C5-56B3F6D7A654}"/>
                </a:ext>
              </a:extLst>
            </p:cNvPr>
            <p:cNvSpPr/>
            <p:nvPr/>
          </p:nvSpPr>
          <p:spPr>
            <a:xfrm>
              <a:off x="9791552" y="6372721"/>
              <a:ext cx="405692" cy="526659"/>
            </a:xfrm>
            <a:custGeom>
              <a:avLst/>
              <a:gdLst>
                <a:gd name="connsiteX0" fmla="*/ 358152 w 405692"/>
                <a:gd name="connsiteY0" fmla="*/ 306951 h 526659"/>
                <a:gd name="connsiteX1" fmla="*/ 405692 w 405692"/>
                <a:gd name="connsiteY1" fmla="*/ 526660 h 526659"/>
                <a:gd name="connsiteX2" fmla="*/ 94758 w 405692"/>
                <a:gd name="connsiteY2" fmla="*/ 526660 h 526659"/>
                <a:gd name="connsiteX3" fmla="*/ 61352 w 405692"/>
                <a:gd name="connsiteY3" fmla="*/ 440575 h 526659"/>
                <a:gd name="connsiteX4" fmla="*/ 12527 w 405692"/>
                <a:gd name="connsiteY4" fmla="*/ 240138 h 526659"/>
                <a:gd name="connsiteX5" fmla="*/ 12527 w 405692"/>
                <a:gd name="connsiteY5" fmla="*/ 39702 h 526659"/>
                <a:gd name="connsiteX6" fmla="*/ 51073 w 405692"/>
                <a:gd name="connsiteY6" fmla="*/ 6296 h 526659"/>
                <a:gd name="connsiteX7" fmla="*/ 358152 w 405692"/>
                <a:gd name="connsiteY7" fmla="*/ 306951 h 5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692" h="526659">
                  <a:moveTo>
                    <a:pt x="358152" y="306951"/>
                  </a:moveTo>
                  <a:cubicBezTo>
                    <a:pt x="373571" y="368623"/>
                    <a:pt x="388989" y="441860"/>
                    <a:pt x="405692" y="526660"/>
                  </a:cubicBezTo>
                  <a:lnTo>
                    <a:pt x="94758" y="526660"/>
                  </a:lnTo>
                  <a:cubicBezTo>
                    <a:pt x="72915" y="472697"/>
                    <a:pt x="61352" y="440575"/>
                    <a:pt x="61352" y="440575"/>
                  </a:cubicBezTo>
                  <a:cubicBezTo>
                    <a:pt x="39510" y="364769"/>
                    <a:pt x="22807" y="297957"/>
                    <a:pt x="12527" y="240138"/>
                  </a:cubicBezTo>
                  <a:cubicBezTo>
                    <a:pt x="-4176" y="146344"/>
                    <a:pt x="-4176" y="78247"/>
                    <a:pt x="12527" y="39702"/>
                  </a:cubicBezTo>
                  <a:cubicBezTo>
                    <a:pt x="21521" y="20429"/>
                    <a:pt x="34370" y="8865"/>
                    <a:pt x="51073" y="6296"/>
                  </a:cubicBezTo>
                  <a:cubicBezTo>
                    <a:pt x="229667" y="-24541"/>
                    <a:pt x="295194" y="55120"/>
                    <a:pt x="358152" y="306951"/>
                  </a:cubicBezTo>
                  <a:close/>
                </a:path>
              </a:pathLst>
            </a:custGeom>
            <a:solidFill>
              <a:srgbClr val="98BD53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265B7BF-6257-4DFE-AAFE-BBBA1CB8FAFC}"/>
                </a:ext>
              </a:extLst>
            </p:cNvPr>
            <p:cNvSpPr/>
            <p:nvPr/>
          </p:nvSpPr>
          <p:spPr>
            <a:xfrm>
              <a:off x="9354618" y="5595236"/>
              <a:ext cx="2911235" cy="1302860"/>
            </a:xfrm>
            <a:custGeom>
              <a:avLst/>
              <a:gdLst>
                <a:gd name="connsiteX0" fmla="*/ 796371 w 2911235"/>
                <a:gd name="connsiteY0" fmla="*/ 1302861 h 1302860"/>
                <a:gd name="connsiteX1" fmla="*/ 689728 w 2911235"/>
                <a:gd name="connsiteY1" fmla="*/ 1221915 h 1302860"/>
                <a:gd name="connsiteX2" fmla="*/ 448177 w 2911235"/>
                <a:gd name="connsiteY2" fmla="*/ 1016339 h 1302860"/>
                <a:gd name="connsiteX3" fmla="*/ 55013 w 2911235"/>
                <a:gd name="connsiteY3" fmla="*/ 516532 h 1302860"/>
                <a:gd name="connsiteX4" fmla="*/ 55013 w 2911235"/>
                <a:gd name="connsiteY4" fmla="*/ 516532 h 1302860"/>
                <a:gd name="connsiteX5" fmla="*/ 10043 w 2911235"/>
                <a:gd name="connsiteY5" fmla="*/ 204313 h 1302860"/>
                <a:gd name="connsiteX6" fmla="*/ 12612 w 2911235"/>
                <a:gd name="connsiteY6" fmla="*/ 196604 h 1302860"/>
                <a:gd name="connsiteX7" fmla="*/ 12612 w 2911235"/>
                <a:gd name="connsiteY7" fmla="*/ 196604 h 1302860"/>
                <a:gd name="connsiteX8" fmla="*/ 47303 w 2911235"/>
                <a:gd name="connsiteY8" fmla="*/ 110519 h 1302860"/>
                <a:gd name="connsiteX9" fmla="*/ 143667 w 2911235"/>
                <a:gd name="connsiteY9" fmla="*/ 5161 h 1302860"/>
                <a:gd name="connsiteX10" fmla="*/ 168079 w 2911235"/>
                <a:gd name="connsiteY10" fmla="*/ 22 h 1302860"/>
                <a:gd name="connsiteX11" fmla="*/ 1789561 w 2911235"/>
                <a:gd name="connsiteY11" fmla="*/ 691272 h 1302860"/>
                <a:gd name="connsiteX12" fmla="*/ 2019549 w 2911235"/>
                <a:gd name="connsiteY12" fmla="*/ 791490 h 1302860"/>
                <a:gd name="connsiteX13" fmla="*/ 2135186 w 2911235"/>
                <a:gd name="connsiteY13" fmla="*/ 842884 h 1302860"/>
                <a:gd name="connsiteX14" fmla="*/ 2334338 w 2911235"/>
                <a:gd name="connsiteY14" fmla="*/ 934108 h 1302860"/>
                <a:gd name="connsiteX15" fmla="*/ 2520641 w 2911235"/>
                <a:gd name="connsiteY15" fmla="*/ 1021478 h 1302860"/>
                <a:gd name="connsiteX16" fmla="*/ 2911236 w 2911235"/>
                <a:gd name="connsiteY16" fmla="*/ 1209067 h 1302860"/>
                <a:gd name="connsiteX17" fmla="*/ 2911236 w 2911235"/>
                <a:gd name="connsiteY17" fmla="*/ 1301576 h 1302860"/>
                <a:gd name="connsiteX18" fmla="*/ 796371 w 2911235"/>
                <a:gd name="connsiteY18" fmla="*/ 1301576 h 130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1235" h="1302860">
                  <a:moveTo>
                    <a:pt x="796371" y="1302861"/>
                  </a:moveTo>
                  <a:cubicBezTo>
                    <a:pt x="760395" y="1275879"/>
                    <a:pt x="724420" y="1250182"/>
                    <a:pt x="689728" y="1221915"/>
                  </a:cubicBezTo>
                  <a:cubicBezTo>
                    <a:pt x="598504" y="1149963"/>
                    <a:pt x="518843" y="1081866"/>
                    <a:pt x="448177" y="1016339"/>
                  </a:cubicBezTo>
                  <a:cubicBezTo>
                    <a:pt x="234892" y="818472"/>
                    <a:pt x="115400" y="652726"/>
                    <a:pt x="55013" y="516532"/>
                  </a:cubicBezTo>
                  <a:lnTo>
                    <a:pt x="55013" y="516532"/>
                  </a:lnTo>
                  <a:cubicBezTo>
                    <a:pt x="-4091" y="386762"/>
                    <a:pt x="-9230" y="282689"/>
                    <a:pt x="10043" y="204313"/>
                  </a:cubicBezTo>
                  <a:cubicBezTo>
                    <a:pt x="10043" y="201743"/>
                    <a:pt x="11327" y="199174"/>
                    <a:pt x="12612" y="196604"/>
                  </a:cubicBezTo>
                  <a:lnTo>
                    <a:pt x="12612" y="196604"/>
                  </a:lnTo>
                  <a:cubicBezTo>
                    <a:pt x="21606" y="164483"/>
                    <a:pt x="33170" y="134931"/>
                    <a:pt x="47303" y="110519"/>
                  </a:cubicBezTo>
                  <a:cubicBezTo>
                    <a:pt x="79424" y="55271"/>
                    <a:pt x="119255" y="21864"/>
                    <a:pt x="143667" y="5161"/>
                  </a:cubicBezTo>
                  <a:cubicBezTo>
                    <a:pt x="148807" y="1307"/>
                    <a:pt x="156515" y="22"/>
                    <a:pt x="168079" y="22"/>
                  </a:cubicBezTo>
                  <a:cubicBezTo>
                    <a:pt x="372370" y="-3833"/>
                    <a:pt x="1580130" y="497259"/>
                    <a:pt x="1789561" y="691272"/>
                  </a:cubicBezTo>
                  <a:cubicBezTo>
                    <a:pt x="1789561" y="691272"/>
                    <a:pt x="1875646" y="728532"/>
                    <a:pt x="2019549" y="791490"/>
                  </a:cubicBezTo>
                  <a:cubicBezTo>
                    <a:pt x="2054240" y="806908"/>
                    <a:pt x="2092786" y="824896"/>
                    <a:pt x="2135186" y="842884"/>
                  </a:cubicBezTo>
                  <a:cubicBezTo>
                    <a:pt x="2195574" y="869866"/>
                    <a:pt x="2262386" y="900703"/>
                    <a:pt x="2334338" y="934108"/>
                  </a:cubicBezTo>
                  <a:cubicBezTo>
                    <a:pt x="2393441" y="961091"/>
                    <a:pt x="2456398" y="990642"/>
                    <a:pt x="2520641" y="1021478"/>
                  </a:cubicBezTo>
                  <a:cubicBezTo>
                    <a:pt x="2643987" y="1079296"/>
                    <a:pt x="2775041" y="1142254"/>
                    <a:pt x="2911236" y="1209067"/>
                  </a:cubicBezTo>
                  <a:lnTo>
                    <a:pt x="2911236" y="1301576"/>
                  </a:lnTo>
                  <a:lnTo>
                    <a:pt x="796371" y="1301576"/>
                  </a:lnTo>
                  <a:close/>
                </a:path>
              </a:pathLst>
            </a:custGeom>
            <a:solidFill>
              <a:srgbClr val="769931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92E50E5-2640-4B8E-AECF-5D966827A89B}"/>
                </a:ext>
              </a:extLst>
            </p:cNvPr>
            <p:cNvSpPr/>
            <p:nvPr/>
          </p:nvSpPr>
          <p:spPr>
            <a:xfrm>
              <a:off x="9400636" y="5381969"/>
              <a:ext cx="2863932" cy="1516127"/>
            </a:xfrm>
            <a:custGeom>
              <a:avLst/>
              <a:gdLst>
                <a:gd name="connsiteX0" fmla="*/ 1108826 w 2863932"/>
                <a:gd name="connsiteY0" fmla="*/ 1516128 h 1516127"/>
                <a:gd name="connsiteX1" fmla="*/ 747783 w 2863932"/>
                <a:gd name="connsiteY1" fmla="*/ 1296419 h 1516127"/>
                <a:gd name="connsiteX2" fmla="*/ 400874 w 2863932"/>
                <a:gd name="connsiteY2" fmla="*/ 1029170 h 1516127"/>
                <a:gd name="connsiteX3" fmla="*/ 6424 w 2863932"/>
                <a:gd name="connsiteY3" fmla="*/ 408586 h 1516127"/>
                <a:gd name="connsiteX4" fmla="*/ 0 w 2863932"/>
                <a:gd name="connsiteY4" fmla="*/ 322502 h 1516127"/>
                <a:gd name="connsiteX5" fmla="*/ 14133 w 2863932"/>
                <a:gd name="connsiteY5" fmla="*/ 190162 h 1516127"/>
                <a:gd name="connsiteX6" fmla="*/ 50109 w 2863932"/>
                <a:gd name="connsiteY6" fmla="*/ 78380 h 1516127"/>
                <a:gd name="connsiteX7" fmla="*/ 75806 w 2863932"/>
                <a:gd name="connsiteY7" fmla="*/ 70671 h 1516127"/>
                <a:gd name="connsiteX8" fmla="*/ 2863932 w 2863932"/>
                <a:gd name="connsiteY8" fmla="*/ 1142236 h 1516127"/>
                <a:gd name="connsiteX9" fmla="*/ 2863932 w 2863932"/>
                <a:gd name="connsiteY9" fmla="*/ 1514843 h 1516127"/>
                <a:gd name="connsiteX10" fmla="*/ 1108826 w 2863932"/>
                <a:gd name="connsiteY10" fmla="*/ 1514843 h 151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63932" h="1516127">
                  <a:moveTo>
                    <a:pt x="1108826" y="1516128"/>
                  </a:moveTo>
                  <a:cubicBezTo>
                    <a:pt x="982911" y="1445461"/>
                    <a:pt x="860850" y="1372225"/>
                    <a:pt x="747783" y="1296419"/>
                  </a:cubicBezTo>
                  <a:cubicBezTo>
                    <a:pt x="620583" y="1210334"/>
                    <a:pt x="502376" y="1121679"/>
                    <a:pt x="400874" y="1029170"/>
                  </a:cubicBezTo>
                  <a:cubicBezTo>
                    <a:pt x="183734" y="833872"/>
                    <a:pt x="37260" y="625727"/>
                    <a:pt x="6424" y="408586"/>
                  </a:cubicBezTo>
                  <a:cubicBezTo>
                    <a:pt x="2570" y="380320"/>
                    <a:pt x="0" y="350768"/>
                    <a:pt x="0" y="322502"/>
                  </a:cubicBezTo>
                  <a:cubicBezTo>
                    <a:pt x="0" y="278817"/>
                    <a:pt x="3854" y="235132"/>
                    <a:pt x="14133" y="190162"/>
                  </a:cubicBezTo>
                  <a:cubicBezTo>
                    <a:pt x="21843" y="152901"/>
                    <a:pt x="33406" y="115641"/>
                    <a:pt x="50109" y="78380"/>
                  </a:cubicBezTo>
                  <a:cubicBezTo>
                    <a:pt x="59103" y="75810"/>
                    <a:pt x="66812" y="73241"/>
                    <a:pt x="75806" y="70671"/>
                  </a:cubicBezTo>
                  <a:cubicBezTo>
                    <a:pt x="1079275" y="-247972"/>
                    <a:pt x="2035203" y="582041"/>
                    <a:pt x="2863932" y="1142236"/>
                  </a:cubicBezTo>
                  <a:lnTo>
                    <a:pt x="2863932" y="1514843"/>
                  </a:lnTo>
                  <a:lnTo>
                    <a:pt x="1108826" y="1514843"/>
                  </a:lnTo>
                  <a:close/>
                </a:path>
              </a:pathLst>
            </a:custGeom>
            <a:solidFill>
              <a:srgbClr val="8FAB3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5B7EB97-FF21-4517-8AD4-33A2898F9775}"/>
                </a:ext>
              </a:extLst>
            </p:cNvPr>
            <p:cNvSpPr/>
            <p:nvPr/>
          </p:nvSpPr>
          <p:spPr>
            <a:xfrm>
              <a:off x="8966808" y="5550131"/>
              <a:ext cx="512203" cy="1347965"/>
            </a:xfrm>
            <a:custGeom>
              <a:avLst/>
              <a:gdLst>
                <a:gd name="connsiteX0" fmla="*/ 246240 w 512203"/>
                <a:gd name="connsiteY0" fmla="*/ 1347965 h 1347965"/>
                <a:gd name="connsiteX1" fmla="*/ 246240 w 512203"/>
                <a:gd name="connsiteY1" fmla="*/ 1347965 h 1347965"/>
                <a:gd name="connsiteX2" fmla="*/ 246240 w 512203"/>
                <a:gd name="connsiteY2" fmla="*/ 1347965 h 1347965"/>
                <a:gd name="connsiteX3" fmla="*/ 29100 w 512203"/>
                <a:gd name="connsiteY3" fmla="*/ 539794 h 1347965"/>
                <a:gd name="connsiteX4" fmla="*/ 16252 w 512203"/>
                <a:gd name="connsiteY4" fmla="*/ 81102 h 1347965"/>
                <a:gd name="connsiteX5" fmla="*/ 90773 w 512203"/>
                <a:gd name="connsiteY5" fmla="*/ 157 h 1347965"/>
                <a:gd name="connsiteX6" fmla="*/ 102337 w 512203"/>
                <a:gd name="connsiteY6" fmla="*/ 157 h 1347965"/>
                <a:gd name="connsiteX7" fmla="*/ 400422 w 512203"/>
                <a:gd name="connsiteY7" fmla="*/ 240424 h 1347965"/>
                <a:gd name="connsiteX8" fmla="*/ 400422 w 512203"/>
                <a:gd name="connsiteY8" fmla="*/ 240424 h 1347965"/>
                <a:gd name="connsiteX9" fmla="*/ 401707 w 512203"/>
                <a:gd name="connsiteY9" fmla="*/ 248133 h 1347965"/>
                <a:gd name="connsiteX10" fmla="*/ 442822 w 512203"/>
                <a:gd name="connsiteY10" fmla="*/ 561636 h 1347965"/>
                <a:gd name="connsiteX11" fmla="*/ 442822 w 512203"/>
                <a:gd name="connsiteY11" fmla="*/ 561636 h 1347965"/>
                <a:gd name="connsiteX12" fmla="*/ 460810 w 512203"/>
                <a:gd name="connsiteY12" fmla="*/ 843019 h 1347965"/>
                <a:gd name="connsiteX13" fmla="*/ 512204 w 512203"/>
                <a:gd name="connsiteY13" fmla="*/ 1347965 h 1347965"/>
                <a:gd name="connsiteX14" fmla="*/ 246240 w 512203"/>
                <a:gd name="connsiteY14" fmla="*/ 1347965 h 134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2203" h="1347965">
                  <a:moveTo>
                    <a:pt x="246240" y="1347965"/>
                  </a:moveTo>
                  <a:cubicBezTo>
                    <a:pt x="246240" y="1347965"/>
                    <a:pt x="246240" y="1347965"/>
                    <a:pt x="246240" y="1347965"/>
                  </a:cubicBezTo>
                  <a:lnTo>
                    <a:pt x="246240" y="1347965"/>
                  </a:lnTo>
                  <a:cubicBezTo>
                    <a:pt x="129318" y="936813"/>
                    <a:pt x="29100" y="539794"/>
                    <a:pt x="29100" y="539794"/>
                  </a:cubicBezTo>
                  <a:cubicBezTo>
                    <a:pt x="-4306" y="329079"/>
                    <a:pt x="-9445" y="171042"/>
                    <a:pt x="16252" y="81102"/>
                  </a:cubicBezTo>
                  <a:cubicBezTo>
                    <a:pt x="30385" y="29708"/>
                    <a:pt x="54797" y="1442"/>
                    <a:pt x="90773" y="157"/>
                  </a:cubicBezTo>
                  <a:cubicBezTo>
                    <a:pt x="94627" y="157"/>
                    <a:pt x="98482" y="157"/>
                    <a:pt x="102337" y="157"/>
                  </a:cubicBezTo>
                  <a:cubicBezTo>
                    <a:pt x="275792" y="-3698"/>
                    <a:pt x="356737" y="63115"/>
                    <a:pt x="400422" y="240424"/>
                  </a:cubicBezTo>
                  <a:lnTo>
                    <a:pt x="400422" y="240424"/>
                  </a:lnTo>
                  <a:cubicBezTo>
                    <a:pt x="400422" y="242994"/>
                    <a:pt x="401707" y="245563"/>
                    <a:pt x="401707" y="248133"/>
                  </a:cubicBezTo>
                  <a:cubicBezTo>
                    <a:pt x="420980" y="329079"/>
                    <a:pt x="432543" y="431867"/>
                    <a:pt x="442822" y="561636"/>
                  </a:cubicBezTo>
                  <a:lnTo>
                    <a:pt x="442822" y="561636"/>
                  </a:lnTo>
                  <a:cubicBezTo>
                    <a:pt x="449247" y="643867"/>
                    <a:pt x="455671" y="737661"/>
                    <a:pt x="460810" y="843019"/>
                  </a:cubicBezTo>
                  <a:cubicBezTo>
                    <a:pt x="471088" y="1010050"/>
                    <a:pt x="490361" y="1182219"/>
                    <a:pt x="512204" y="1347965"/>
                  </a:cubicBezTo>
                  <a:lnTo>
                    <a:pt x="246240" y="1347965"/>
                  </a:lnTo>
                  <a:close/>
                </a:path>
              </a:pathLst>
            </a:custGeom>
            <a:solidFill>
              <a:srgbClr val="7CA142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52F23B1-3BDC-4F78-A474-808A3D52C1CF}"/>
                </a:ext>
              </a:extLst>
            </p:cNvPr>
            <p:cNvSpPr/>
            <p:nvPr/>
          </p:nvSpPr>
          <p:spPr>
            <a:xfrm>
              <a:off x="8349026" y="6568980"/>
              <a:ext cx="501693" cy="329116"/>
            </a:xfrm>
            <a:custGeom>
              <a:avLst/>
              <a:gdLst>
                <a:gd name="connsiteX0" fmla="*/ 43002 w 501693"/>
                <a:gd name="connsiteY0" fmla="*/ 1479 h 329116"/>
                <a:gd name="connsiteX1" fmla="*/ 501694 w 501693"/>
                <a:gd name="connsiteY1" fmla="*/ 329116 h 329116"/>
                <a:gd name="connsiteX2" fmla="*/ 338518 w 501693"/>
                <a:gd name="connsiteY2" fmla="*/ 329116 h 329116"/>
                <a:gd name="connsiteX3" fmla="*/ 157353 w 501693"/>
                <a:gd name="connsiteY3" fmla="*/ 182643 h 329116"/>
                <a:gd name="connsiteX4" fmla="*/ 54565 w 501693"/>
                <a:gd name="connsiteY4" fmla="*/ 120970 h 329116"/>
                <a:gd name="connsiteX5" fmla="*/ 5741 w 501693"/>
                <a:gd name="connsiteY5" fmla="*/ 52873 h 329116"/>
                <a:gd name="connsiteX6" fmla="*/ 39147 w 501693"/>
                <a:gd name="connsiteY6" fmla="*/ 195 h 329116"/>
                <a:gd name="connsiteX7" fmla="*/ 43002 w 501693"/>
                <a:gd name="connsiteY7" fmla="*/ 1479 h 329116"/>
                <a:gd name="connsiteX8" fmla="*/ 43002 w 501693"/>
                <a:gd name="connsiteY8" fmla="*/ 1479 h 329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1693" h="329116">
                  <a:moveTo>
                    <a:pt x="43002" y="1479"/>
                  </a:moveTo>
                  <a:cubicBezTo>
                    <a:pt x="112383" y="10474"/>
                    <a:pt x="297402" y="149237"/>
                    <a:pt x="501694" y="329116"/>
                  </a:cubicBezTo>
                  <a:lnTo>
                    <a:pt x="338518" y="329116"/>
                  </a:lnTo>
                  <a:cubicBezTo>
                    <a:pt x="257572" y="249455"/>
                    <a:pt x="190760" y="192923"/>
                    <a:pt x="157353" y="182643"/>
                  </a:cubicBezTo>
                  <a:cubicBezTo>
                    <a:pt x="118808" y="172364"/>
                    <a:pt x="82832" y="147953"/>
                    <a:pt x="54565" y="120970"/>
                  </a:cubicBezTo>
                  <a:cubicBezTo>
                    <a:pt x="31438" y="99128"/>
                    <a:pt x="13450" y="73431"/>
                    <a:pt x="5741" y="52873"/>
                  </a:cubicBezTo>
                  <a:cubicBezTo>
                    <a:pt x="-7108" y="20752"/>
                    <a:pt x="602" y="-2375"/>
                    <a:pt x="39147" y="195"/>
                  </a:cubicBezTo>
                  <a:cubicBezTo>
                    <a:pt x="39147" y="1479"/>
                    <a:pt x="40432" y="1479"/>
                    <a:pt x="43002" y="1479"/>
                  </a:cubicBezTo>
                  <a:lnTo>
                    <a:pt x="43002" y="1479"/>
                  </a:lnTo>
                  <a:close/>
                </a:path>
              </a:pathLst>
            </a:custGeom>
            <a:solidFill>
              <a:srgbClr val="85AB48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B330123-5D3A-4044-9B4C-DB35DF6AF45A}"/>
                </a:ext>
              </a:extLst>
            </p:cNvPr>
            <p:cNvSpPr/>
            <p:nvPr/>
          </p:nvSpPr>
          <p:spPr>
            <a:xfrm>
              <a:off x="8289240" y="6570460"/>
              <a:ext cx="113837" cy="328921"/>
            </a:xfrm>
            <a:custGeom>
              <a:avLst/>
              <a:gdLst>
                <a:gd name="connsiteX0" fmla="*/ 113067 w 113837"/>
                <a:gd name="connsiteY0" fmla="*/ 120776 h 328921"/>
                <a:gd name="connsiteX1" fmla="*/ 100218 w 113837"/>
                <a:gd name="connsiteY1" fmla="*/ 328921 h 328921"/>
                <a:gd name="connsiteX2" fmla="*/ 0 w 113837"/>
                <a:gd name="connsiteY2" fmla="*/ 328921 h 328921"/>
                <a:gd name="connsiteX3" fmla="*/ 62957 w 113837"/>
                <a:gd name="connsiteY3" fmla="*/ 52679 h 328921"/>
                <a:gd name="connsiteX4" fmla="*/ 96364 w 113837"/>
                <a:gd name="connsiteY4" fmla="*/ 0 h 328921"/>
                <a:gd name="connsiteX5" fmla="*/ 101503 w 113837"/>
                <a:gd name="connsiteY5" fmla="*/ 0 h 328921"/>
                <a:gd name="connsiteX6" fmla="*/ 101503 w 113837"/>
                <a:gd name="connsiteY6" fmla="*/ 0 h 328921"/>
                <a:gd name="connsiteX7" fmla="*/ 113067 w 113837"/>
                <a:gd name="connsiteY7" fmla="*/ 120776 h 32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837" h="328921">
                  <a:moveTo>
                    <a:pt x="113067" y="120776"/>
                  </a:moveTo>
                  <a:cubicBezTo>
                    <a:pt x="111782" y="176025"/>
                    <a:pt x="106642" y="246692"/>
                    <a:pt x="100218" y="328921"/>
                  </a:cubicBezTo>
                  <a:lnTo>
                    <a:pt x="0" y="328921"/>
                  </a:lnTo>
                  <a:cubicBezTo>
                    <a:pt x="21843" y="205576"/>
                    <a:pt x="42400" y="109212"/>
                    <a:pt x="62957" y="52679"/>
                  </a:cubicBezTo>
                  <a:cubicBezTo>
                    <a:pt x="74521" y="20557"/>
                    <a:pt x="86085" y="1285"/>
                    <a:pt x="96364" y="0"/>
                  </a:cubicBezTo>
                  <a:cubicBezTo>
                    <a:pt x="97648" y="0"/>
                    <a:pt x="98934" y="0"/>
                    <a:pt x="101503" y="0"/>
                  </a:cubicBezTo>
                  <a:cubicBezTo>
                    <a:pt x="101503" y="0"/>
                    <a:pt x="101503" y="0"/>
                    <a:pt x="101503" y="0"/>
                  </a:cubicBezTo>
                  <a:cubicBezTo>
                    <a:pt x="111782" y="5140"/>
                    <a:pt x="115637" y="48824"/>
                    <a:pt x="113067" y="120776"/>
                  </a:cubicBezTo>
                  <a:close/>
                </a:path>
              </a:pathLst>
            </a:custGeom>
            <a:solidFill>
              <a:srgbClr val="94B356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9A7C1D0-F4BC-4E3D-9B39-617930377B66}"/>
                </a:ext>
              </a:extLst>
            </p:cNvPr>
            <p:cNvSpPr/>
            <p:nvPr/>
          </p:nvSpPr>
          <p:spPr>
            <a:xfrm>
              <a:off x="11105633" y="6140035"/>
              <a:ext cx="451179" cy="758061"/>
            </a:xfrm>
            <a:custGeom>
              <a:avLst/>
              <a:gdLst>
                <a:gd name="connsiteX0" fmla="*/ 450982 w 451179"/>
                <a:gd name="connsiteY0" fmla="*/ 52679 h 758061"/>
                <a:gd name="connsiteX1" fmla="*/ 450982 w 451179"/>
                <a:gd name="connsiteY1" fmla="*/ 52679 h 758061"/>
                <a:gd name="connsiteX2" fmla="*/ 448412 w 451179"/>
                <a:gd name="connsiteY2" fmla="*/ 75806 h 758061"/>
                <a:gd name="connsiteX3" fmla="*/ 448412 w 451179"/>
                <a:gd name="connsiteY3" fmla="*/ 75806 h 758061"/>
                <a:gd name="connsiteX4" fmla="*/ 382885 w 451179"/>
                <a:gd name="connsiteY4" fmla="*/ 299370 h 758061"/>
                <a:gd name="connsiteX5" fmla="*/ 263394 w 451179"/>
                <a:gd name="connsiteY5" fmla="*/ 579467 h 758061"/>
                <a:gd name="connsiteX6" fmla="*/ 177309 w 451179"/>
                <a:gd name="connsiteY6" fmla="*/ 758062 h 758061"/>
                <a:gd name="connsiteX7" fmla="*/ 0 w 451179"/>
                <a:gd name="connsiteY7" fmla="*/ 758062 h 758061"/>
                <a:gd name="connsiteX8" fmla="*/ 0 w 451179"/>
                <a:gd name="connsiteY8" fmla="*/ 756777 h 758061"/>
                <a:gd name="connsiteX9" fmla="*/ 66812 w 451179"/>
                <a:gd name="connsiteY9" fmla="*/ 634717 h 758061"/>
                <a:gd name="connsiteX10" fmla="*/ 136194 w 451179"/>
                <a:gd name="connsiteY10" fmla="*/ 503662 h 758061"/>
                <a:gd name="connsiteX11" fmla="*/ 268533 w 451179"/>
                <a:gd name="connsiteY11" fmla="*/ 246692 h 758061"/>
                <a:gd name="connsiteX12" fmla="*/ 314788 w 451179"/>
                <a:gd name="connsiteY12" fmla="*/ 149043 h 758061"/>
                <a:gd name="connsiteX13" fmla="*/ 439418 w 451179"/>
                <a:gd name="connsiteY13" fmla="*/ 0 h 758061"/>
                <a:gd name="connsiteX14" fmla="*/ 450982 w 451179"/>
                <a:gd name="connsiteY14" fmla="*/ 52679 h 75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1179" h="758061">
                  <a:moveTo>
                    <a:pt x="450982" y="52679"/>
                  </a:moveTo>
                  <a:cubicBezTo>
                    <a:pt x="450982" y="52679"/>
                    <a:pt x="450982" y="52679"/>
                    <a:pt x="450982" y="52679"/>
                  </a:cubicBezTo>
                  <a:cubicBezTo>
                    <a:pt x="450982" y="60388"/>
                    <a:pt x="449698" y="68097"/>
                    <a:pt x="448412" y="75806"/>
                  </a:cubicBezTo>
                  <a:cubicBezTo>
                    <a:pt x="448412" y="75806"/>
                    <a:pt x="448412" y="75806"/>
                    <a:pt x="448412" y="75806"/>
                  </a:cubicBezTo>
                  <a:cubicBezTo>
                    <a:pt x="441988" y="129770"/>
                    <a:pt x="417577" y="205576"/>
                    <a:pt x="382885" y="299370"/>
                  </a:cubicBezTo>
                  <a:cubicBezTo>
                    <a:pt x="350764" y="381601"/>
                    <a:pt x="310933" y="476679"/>
                    <a:pt x="263394" y="579467"/>
                  </a:cubicBezTo>
                  <a:cubicBezTo>
                    <a:pt x="236412" y="637286"/>
                    <a:pt x="208145" y="697674"/>
                    <a:pt x="177309" y="758062"/>
                  </a:cubicBezTo>
                  <a:lnTo>
                    <a:pt x="0" y="758062"/>
                  </a:lnTo>
                  <a:cubicBezTo>
                    <a:pt x="0" y="758062"/>
                    <a:pt x="0" y="758062"/>
                    <a:pt x="0" y="756777"/>
                  </a:cubicBezTo>
                  <a:cubicBezTo>
                    <a:pt x="23127" y="715662"/>
                    <a:pt x="44970" y="674547"/>
                    <a:pt x="66812" y="634717"/>
                  </a:cubicBezTo>
                  <a:cubicBezTo>
                    <a:pt x="91224" y="589747"/>
                    <a:pt x="114351" y="546062"/>
                    <a:pt x="136194" y="503662"/>
                  </a:cubicBezTo>
                  <a:cubicBezTo>
                    <a:pt x="190158" y="402158"/>
                    <a:pt x="236412" y="312219"/>
                    <a:pt x="268533" y="246692"/>
                  </a:cubicBezTo>
                  <a:cubicBezTo>
                    <a:pt x="291661" y="199152"/>
                    <a:pt x="308364" y="165746"/>
                    <a:pt x="314788" y="149043"/>
                  </a:cubicBezTo>
                  <a:cubicBezTo>
                    <a:pt x="363613" y="28267"/>
                    <a:pt x="439418" y="0"/>
                    <a:pt x="439418" y="0"/>
                  </a:cubicBezTo>
                  <a:cubicBezTo>
                    <a:pt x="447128" y="10279"/>
                    <a:pt x="452267" y="28267"/>
                    <a:pt x="450982" y="52679"/>
                  </a:cubicBezTo>
                  <a:close/>
                </a:path>
              </a:pathLst>
            </a:custGeom>
            <a:solidFill>
              <a:srgbClr val="85AD40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2EEB61D-F367-4FEB-9A44-0032E0CEB191}"/>
                </a:ext>
              </a:extLst>
            </p:cNvPr>
            <p:cNvSpPr/>
            <p:nvPr/>
          </p:nvSpPr>
          <p:spPr>
            <a:xfrm>
              <a:off x="11554046" y="6166052"/>
              <a:ext cx="486958" cy="732044"/>
            </a:xfrm>
            <a:custGeom>
              <a:avLst/>
              <a:gdLst>
                <a:gd name="connsiteX0" fmla="*/ 486959 w 486958"/>
                <a:gd name="connsiteY0" fmla="*/ 732044 h 732044"/>
                <a:gd name="connsiteX1" fmla="*/ 336631 w 486958"/>
                <a:gd name="connsiteY1" fmla="*/ 732044 h 732044"/>
                <a:gd name="connsiteX2" fmla="*/ 133625 w 486958"/>
                <a:gd name="connsiteY2" fmla="*/ 364577 h 732044"/>
                <a:gd name="connsiteX3" fmla="*/ 0 w 486958"/>
                <a:gd name="connsiteY3" fmla="*/ 51074 h 732044"/>
                <a:gd name="connsiteX4" fmla="*/ 0 w 486958"/>
                <a:gd name="connsiteY4" fmla="*/ 51074 h 732044"/>
                <a:gd name="connsiteX5" fmla="*/ 2570 w 486958"/>
                <a:gd name="connsiteY5" fmla="*/ 27946 h 732044"/>
                <a:gd name="connsiteX6" fmla="*/ 2570 w 486958"/>
                <a:gd name="connsiteY6" fmla="*/ 27946 h 732044"/>
                <a:gd name="connsiteX7" fmla="*/ 2570 w 486958"/>
                <a:gd name="connsiteY7" fmla="*/ 27946 h 732044"/>
                <a:gd name="connsiteX8" fmla="*/ 321213 w 486958"/>
                <a:gd name="connsiteY8" fmla="*/ 451947 h 732044"/>
                <a:gd name="connsiteX9" fmla="*/ 486959 w 486958"/>
                <a:gd name="connsiteY9" fmla="*/ 732044 h 73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6958" h="732044">
                  <a:moveTo>
                    <a:pt x="486959" y="732044"/>
                  </a:moveTo>
                  <a:lnTo>
                    <a:pt x="336631" y="732044"/>
                  </a:lnTo>
                  <a:cubicBezTo>
                    <a:pt x="254400" y="580432"/>
                    <a:pt x="186303" y="460941"/>
                    <a:pt x="133625" y="364577"/>
                  </a:cubicBezTo>
                  <a:cubicBezTo>
                    <a:pt x="46255" y="206541"/>
                    <a:pt x="0" y="112746"/>
                    <a:pt x="0" y="51074"/>
                  </a:cubicBezTo>
                  <a:cubicBezTo>
                    <a:pt x="0" y="51074"/>
                    <a:pt x="0" y="51074"/>
                    <a:pt x="0" y="51074"/>
                  </a:cubicBezTo>
                  <a:cubicBezTo>
                    <a:pt x="0" y="43364"/>
                    <a:pt x="0" y="35655"/>
                    <a:pt x="2570" y="27946"/>
                  </a:cubicBezTo>
                  <a:cubicBezTo>
                    <a:pt x="2570" y="27946"/>
                    <a:pt x="2570" y="27946"/>
                    <a:pt x="2570" y="27946"/>
                  </a:cubicBezTo>
                  <a:cubicBezTo>
                    <a:pt x="2570" y="27946"/>
                    <a:pt x="2570" y="27946"/>
                    <a:pt x="2570" y="27946"/>
                  </a:cubicBezTo>
                  <a:cubicBezTo>
                    <a:pt x="24412" y="-76127"/>
                    <a:pt x="128485" y="120455"/>
                    <a:pt x="321213" y="451947"/>
                  </a:cubicBezTo>
                  <a:cubicBezTo>
                    <a:pt x="370037" y="536747"/>
                    <a:pt x="425286" y="631826"/>
                    <a:pt x="486959" y="732044"/>
                  </a:cubicBezTo>
                  <a:close/>
                </a:path>
              </a:pathLst>
            </a:custGeom>
            <a:solidFill>
              <a:srgbClr val="85AD40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046D66CA-3115-43BD-88A1-9F5C1104E989}"/>
                </a:ext>
              </a:extLst>
            </p:cNvPr>
            <p:cNvSpPr/>
            <p:nvPr/>
          </p:nvSpPr>
          <p:spPr>
            <a:xfrm>
              <a:off x="7138860" y="2177883"/>
              <a:ext cx="2384944" cy="3621104"/>
            </a:xfrm>
            <a:custGeom>
              <a:avLst/>
              <a:gdLst>
                <a:gd name="connsiteX0" fmla="*/ 186742 w 2384944"/>
                <a:gd name="connsiteY0" fmla="*/ 957 h 3621104"/>
                <a:gd name="connsiteX1" fmla="*/ 1009046 w 2384944"/>
                <a:gd name="connsiteY1" fmla="*/ 586849 h 3621104"/>
                <a:gd name="connsiteX2" fmla="*/ 2093460 w 2384944"/>
                <a:gd name="connsiteY2" fmla="*/ 2929132 h 3621104"/>
                <a:gd name="connsiteX3" fmla="*/ 2305461 w 2384944"/>
                <a:gd name="connsiteY3" fmla="*/ 3595969 h 3621104"/>
                <a:gd name="connsiteX4" fmla="*/ 1520417 w 2384944"/>
                <a:gd name="connsiteY4" fmla="*/ 3057617 h 3621104"/>
                <a:gd name="connsiteX5" fmla="*/ 601749 w 2384944"/>
                <a:gd name="connsiteY5" fmla="*/ 1360329 h 3621104"/>
                <a:gd name="connsiteX6" fmla="*/ 439 w 2384944"/>
                <a:gd name="connsiteY6" fmla="*/ 327309 h 3621104"/>
                <a:gd name="connsiteX7" fmla="*/ 186742 w 2384944"/>
                <a:gd name="connsiteY7" fmla="*/ 957 h 362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84944" h="3621104">
                  <a:moveTo>
                    <a:pt x="186742" y="957"/>
                  </a:moveTo>
                  <a:cubicBezTo>
                    <a:pt x="488682" y="-10607"/>
                    <a:pt x="674985" y="76763"/>
                    <a:pt x="1009046" y="586849"/>
                  </a:cubicBezTo>
                  <a:cubicBezTo>
                    <a:pt x="1508853" y="1352620"/>
                    <a:pt x="1481871" y="2241737"/>
                    <a:pt x="2093460" y="2929132"/>
                  </a:cubicBezTo>
                  <a:cubicBezTo>
                    <a:pt x="2309316" y="3171969"/>
                    <a:pt x="2496904" y="3473909"/>
                    <a:pt x="2305461" y="3595969"/>
                  </a:cubicBezTo>
                  <a:cubicBezTo>
                    <a:pt x="2114018" y="3718030"/>
                    <a:pt x="1656611" y="3372405"/>
                    <a:pt x="1520417" y="3057617"/>
                  </a:cubicBezTo>
                  <a:cubicBezTo>
                    <a:pt x="1384223" y="2742829"/>
                    <a:pt x="858719" y="1654560"/>
                    <a:pt x="601749" y="1360329"/>
                  </a:cubicBezTo>
                  <a:cubicBezTo>
                    <a:pt x="316512" y="1032692"/>
                    <a:pt x="-13695" y="630534"/>
                    <a:pt x="439" y="327309"/>
                  </a:cubicBezTo>
                  <a:cubicBezTo>
                    <a:pt x="14572" y="24084"/>
                    <a:pt x="186742" y="957"/>
                    <a:pt x="186742" y="957"/>
                  </a:cubicBezTo>
                  <a:close/>
                </a:path>
              </a:pathLst>
            </a:custGeom>
            <a:solidFill>
              <a:srgbClr val="94B356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4" name="Graphic 3">
            <a:extLst>
              <a:ext uri="{FF2B5EF4-FFF2-40B4-BE49-F238E27FC236}">
                <a16:creationId xmlns:a16="http://schemas.microsoft.com/office/drawing/2014/main" id="{5C0D28DB-6CF3-4C7A-9B49-666EB203F2C4}"/>
              </a:ext>
            </a:extLst>
          </p:cNvPr>
          <p:cNvGrpSpPr/>
          <p:nvPr/>
        </p:nvGrpSpPr>
        <p:grpSpPr>
          <a:xfrm>
            <a:off x="6043920" y="783492"/>
            <a:ext cx="3255212" cy="2012742"/>
            <a:chOff x="6043920" y="783492"/>
            <a:chExt cx="3255212" cy="2012742"/>
          </a:xfrm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2F41D71-EDBF-4106-BD51-F68A50F068FC}"/>
                </a:ext>
              </a:extLst>
            </p:cNvPr>
            <p:cNvSpPr/>
            <p:nvPr/>
          </p:nvSpPr>
          <p:spPr>
            <a:xfrm>
              <a:off x="6747306" y="1837070"/>
              <a:ext cx="748850" cy="959164"/>
            </a:xfrm>
            <a:custGeom>
              <a:avLst/>
              <a:gdLst>
                <a:gd name="connsiteX0" fmla="*/ 227532 w 748850"/>
                <a:gd name="connsiteY0" fmla="*/ 0 h 959164"/>
                <a:gd name="connsiteX1" fmla="*/ 702927 w 748850"/>
                <a:gd name="connsiteY1" fmla="*/ 567904 h 959164"/>
                <a:gd name="connsiteX2" fmla="*/ 611702 w 748850"/>
                <a:gd name="connsiteY2" fmla="*/ 953359 h 959164"/>
                <a:gd name="connsiteX3" fmla="*/ 2683 w 748850"/>
                <a:gd name="connsiteY3" fmla="*/ 332776 h 959164"/>
                <a:gd name="connsiteX4" fmla="*/ 227532 w 748850"/>
                <a:gd name="connsiteY4" fmla="*/ 0 h 95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850" h="959164">
                  <a:moveTo>
                    <a:pt x="227532" y="0"/>
                  </a:moveTo>
                  <a:cubicBezTo>
                    <a:pt x="227532" y="0"/>
                    <a:pt x="566732" y="511370"/>
                    <a:pt x="702927" y="567904"/>
                  </a:cubicBezTo>
                  <a:cubicBezTo>
                    <a:pt x="837836" y="624437"/>
                    <a:pt x="634829" y="890401"/>
                    <a:pt x="611702" y="953359"/>
                  </a:cubicBezTo>
                  <a:cubicBezTo>
                    <a:pt x="587290" y="1016317"/>
                    <a:pt x="-46142" y="551201"/>
                    <a:pt x="2683" y="332776"/>
                  </a:cubicBezTo>
                  <a:cubicBezTo>
                    <a:pt x="51507" y="114352"/>
                    <a:pt x="227532" y="0"/>
                    <a:pt x="227532" y="0"/>
                  </a:cubicBezTo>
                  <a:close/>
                </a:path>
              </a:pathLst>
            </a:custGeom>
            <a:solidFill>
              <a:srgbClr val="88AD49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9C1FE42-4CE8-496A-B68B-D5B3025BBA20}"/>
                </a:ext>
              </a:extLst>
            </p:cNvPr>
            <p:cNvSpPr/>
            <p:nvPr/>
          </p:nvSpPr>
          <p:spPr>
            <a:xfrm>
              <a:off x="6043920" y="1370714"/>
              <a:ext cx="1338416" cy="937439"/>
            </a:xfrm>
            <a:custGeom>
              <a:avLst/>
              <a:gdLst>
                <a:gd name="connsiteX0" fmla="*/ 21244 w 1338416"/>
                <a:gd name="connsiteY0" fmla="*/ 249215 h 937439"/>
                <a:gd name="connsiteX1" fmla="*/ 1018288 w 1338416"/>
                <a:gd name="connsiteY1" fmla="*/ 890356 h 937439"/>
                <a:gd name="connsiteX2" fmla="*/ 1103088 w 1338416"/>
                <a:gd name="connsiteY2" fmla="*/ 8948 h 937439"/>
                <a:gd name="connsiteX3" fmla="*/ 21244 w 1338416"/>
                <a:gd name="connsiteY3" fmla="*/ 249215 h 93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8416" h="937439">
                  <a:moveTo>
                    <a:pt x="21244" y="249215"/>
                  </a:moveTo>
                  <a:cubicBezTo>
                    <a:pt x="-134223" y="525458"/>
                    <a:pt x="600711" y="1106211"/>
                    <a:pt x="1018288" y="890356"/>
                  </a:cubicBezTo>
                  <a:cubicBezTo>
                    <a:pt x="1435865" y="674501"/>
                    <a:pt x="1424301" y="50063"/>
                    <a:pt x="1103088" y="8948"/>
                  </a:cubicBezTo>
                  <a:cubicBezTo>
                    <a:pt x="783160" y="-32167"/>
                    <a:pt x="121462" y="71906"/>
                    <a:pt x="21244" y="249215"/>
                  </a:cubicBezTo>
                  <a:close/>
                </a:path>
              </a:pathLst>
            </a:custGeom>
            <a:solidFill>
              <a:srgbClr val="C1E37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FDF9B26-07F9-45A2-830E-1F4E8A0CB1B5}"/>
                </a:ext>
              </a:extLst>
            </p:cNvPr>
            <p:cNvSpPr/>
            <p:nvPr/>
          </p:nvSpPr>
          <p:spPr>
            <a:xfrm>
              <a:off x="6305315" y="1912612"/>
              <a:ext cx="628559" cy="523345"/>
            </a:xfrm>
            <a:custGeom>
              <a:avLst/>
              <a:gdLst>
                <a:gd name="connsiteX0" fmla="*/ 628407 w 628559"/>
                <a:gd name="connsiteY0" fmla="*/ 250809 h 523345"/>
                <a:gd name="connsiteX1" fmla="*/ 345740 w 628559"/>
                <a:gd name="connsiteY1" fmla="*/ 523198 h 523345"/>
                <a:gd name="connsiteX2" fmla="*/ 115 w 628559"/>
                <a:gd name="connsiteY2" fmla="*/ 180143 h 523345"/>
                <a:gd name="connsiteX3" fmla="*/ 325182 w 628559"/>
                <a:gd name="connsiteY3" fmla="*/ 264 h 523345"/>
                <a:gd name="connsiteX4" fmla="*/ 628407 w 628559"/>
                <a:gd name="connsiteY4" fmla="*/ 250809 h 52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8559" h="523345">
                  <a:moveTo>
                    <a:pt x="628407" y="250809"/>
                  </a:moveTo>
                  <a:cubicBezTo>
                    <a:pt x="633546" y="394713"/>
                    <a:pt x="507631" y="518058"/>
                    <a:pt x="345740" y="523198"/>
                  </a:cubicBezTo>
                  <a:cubicBezTo>
                    <a:pt x="183849" y="529622"/>
                    <a:pt x="6539" y="325331"/>
                    <a:pt x="115" y="180143"/>
                  </a:cubicBezTo>
                  <a:cubicBezTo>
                    <a:pt x="-5025" y="36239"/>
                    <a:pt x="163291" y="5403"/>
                    <a:pt x="325182" y="264"/>
                  </a:cubicBezTo>
                  <a:cubicBezTo>
                    <a:pt x="487074" y="-6161"/>
                    <a:pt x="623267" y="105621"/>
                    <a:pt x="628407" y="250809"/>
                  </a:cubicBezTo>
                  <a:close/>
                </a:path>
              </a:pathLst>
            </a:custGeom>
            <a:solidFill>
              <a:srgbClr val="DDF497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1A29278-D986-4985-9C5F-1255C54FD004}"/>
                </a:ext>
              </a:extLst>
            </p:cNvPr>
            <p:cNvSpPr/>
            <p:nvPr/>
          </p:nvSpPr>
          <p:spPr>
            <a:xfrm>
              <a:off x="6898647" y="1316463"/>
              <a:ext cx="467938" cy="249939"/>
            </a:xfrm>
            <a:custGeom>
              <a:avLst/>
              <a:gdLst>
                <a:gd name="connsiteX0" fmla="*/ 465500 w 467938"/>
                <a:gd name="connsiteY0" fmla="*/ 187830 h 249939"/>
                <a:gd name="connsiteX1" fmla="*/ 5524 w 467938"/>
                <a:gd name="connsiteY1" fmla="*/ 56775 h 249939"/>
                <a:gd name="connsiteX2" fmla="*/ 223948 w 467938"/>
                <a:gd name="connsiteY2" fmla="*/ 241 h 249939"/>
                <a:gd name="connsiteX3" fmla="*/ 465500 w 467938"/>
                <a:gd name="connsiteY3" fmla="*/ 187830 h 24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938" h="249939">
                  <a:moveTo>
                    <a:pt x="465500" y="187830"/>
                  </a:moveTo>
                  <a:cubicBezTo>
                    <a:pt x="417961" y="335587"/>
                    <a:pt x="-56150" y="190399"/>
                    <a:pt x="5524" y="56775"/>
                  </a:cubicBezTo>
                  <a:cubicBezTo>
                    <a:pt x="33790" y="-6183"/>
                    <a:pt x="87754" y="5381"/>
                    <a:pt x="223948" y="241"/>
                  </a:cubicBezTo>
                  <a:cubicBezTo>
                    <a:pt x="358858" y="-6183"/>
                    <a:pt x="487343" y="117163"/>
                    <a:pt x="465500" y="187830"/>
                  </a:cubicBezTo>
                  <a:close/>
                </a:path>
              </a:pathLst>
            </a:custGeom>
            <a:solidFill>
              <a:srgbClr val="DDF497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089F0E7-CA1C-4545-9C60-A80CF1EADE74}"/>
                </a:ext>
              </a:extLst>
            </p:cNvPr>
            <p:cNvSpPr/>
            <p:nvPr/>
          </p:nvSpPr>
          <p:spPr>
            <a:xfrm>
              <a:off x="6305430" y="2023373"/>
              <a:ext cx="628525" cy="413868"/>
            </a:xfrm>
            <a:custGeom>
              <a:avLst/>
              <a:gdLst>
                <a:gd name="connsiteX0" fmla="*/ 628292 w 628525"/>
                <a:gd name="connsiteY0" fmla="*/ 140049 h 413868"/>
                <a:gd name="connsiteX1" fmla="*/ 575613 w 628525"/>
                <a:gd name="connsiteY1" fmla="*/ 0 h 413868"/>
                <a:gd name="connsiteX2" fmla="*/ 448413 w 628525"/>
                <a:gd name="connsiteY2" fmla="*/ 277528 h 413868"/>
                <a:gd name="connsiteX3" fmla="*/ 1285 w 628525"/>
                <a:gd name="connsiteY3" fmla="*/ 47539 h 413868"/>
                <a:gd name="connsiteX4" fmla="*/ 0 w 628525"/>
                <a:gd name="connsiteY4" fmla="*/ 70667 h 413868"/>
                <a:gd name="connsiteX5" fmla="*/ 345625 w 628525"/>
                <a:gd name="connsiteY5" fmla="*/ 413722 h 413868"/>
                <a:gd name="connsiteX6" fmla="*/ 628292 w 628525"/>
                <a:gd name="connsiteY6" fmla="*/ 140049 h 413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525" h="413868">
                  <a:moveTo>
                    <a:pt x="628292" y="140049"/>
                  </a:moveTo>
                  <a:cubicBezTo>
                    <a:pt x="625723" y="87370"/>
                    <a:pt x="606450" y="39830"/>
                    <a:pt x="575613" y="0"/>
                  </a:cubicBezTo>
                  <a:cubicBezTo>
                    <a:pt x="575613" y="0"/>
                    <a:pt x="646280" y="212000"/>
                    <a:pt x="448413" y="277528"/>
                  </a:cubicBezTo>
                  <a:cubicBezTo>
                    <a:pt x="253116" y="341770"/>
                    <a:pt x="48825" y="232558"/>
                    <a:pt x="1285" y="47539"/>
                  </a:cubicBezTo>
                  <a:cubicBezTo>
                    <a:pt x="0" y="55248"/>
                    <a:pt x="0" y="62958"/>
                    <a:pt x="0" y="70667"/>
                  </a:cubicBezTo>
                  <a:cubicBezTo>
                    <a:pt x="5140" y="214570"/>
                    <a:pt x="183734" y="420146"/>
                    <a:pt x="345625" y="413722"/>
                  </a:cubicBezTo>
                  <a:cubicBezTo>
                    <a:pt x="507516" y="406013"/>
                    <a:pt x="634717" y="283952"/>
                    <a:pt x="628292" y="140049"/>
                  </a:cubicBezTo>
                  <a:close/>
                </a:path>
              </a:pathLst>
            </a:custGeom>
            <a:solidFill>
              <a:srgbClr val="8FAB3E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07CE5F-082F-4A3F-83FB-2613FAA470A9}"/>
                </a:ext>
              </a:extLst>
            </p:cNvPr>
            <p:cNvSpPr/>
            <p:nvPr/>
          </p:nvSpPr>
          <p:spPr>
            <a:xfrm>
              <a:off x="6613794" y="783492"/>
              <a:ext cx="2685338" cy="982910"/>
            </a:xfrm>
            <a:custGeom>
              <a:avLst/>
              <a:gdLst>
                <a:gd name="connsiteX0" fmla="*/ 0 w 2685338"/>
                <a:gd name="connsiteY0" fmla="*/ 715662 h 982910"/>
                <a:gd name="connsiteX1" fmla="*/ 0 w 2685338"/>
                <a:gd name="connsiteY1" fmla="*/ 706668 h 982910"/>
                <a:gd name="connsiteX2" fmla="*/ 0 w 2685338"/>
                <a:gd name="connsiteY2" fmla="*/ 678401 h 982910"/>
                <a:gd name="connsiteX3" fmla="*/ 6424 w 2685338"/>
                <a:gd name="connsiteY3" fmla="*/ 569189 h 982910"/>
                <a:gd name="connsiteX4" fmla="*/ 20558 w 2685338"/>
                <a:gd name="connsiteY4" fmla="*/ 492098 h 982910"/>
                <a:gd name="connsiteX5" fmla="*/ 50109 w 2685338"/>
                <a:gd name="connsiteY5" fmla="*/ 404728 h 982910"/>
                <a:gd name="connsiteX6" fmla="*/ 101504 w 2685338"/>
                <a:gd name="connsiteY6" fmla="*/ 313504 h 982910"/>
                <a:gd name="connsiteX7" fmla="*/ 179879 w 2685338"/>
                <a:gd name="connsiteY7" fmla="*/ 226134 h 982910"/>
                <a:gd name="connsiteX8" fmla="*/ 402158 w 2685338"/>
                <a:gd name="connsiteY8" fmla="*/ 92509 h 982910"/>
                <a:gd name="connsiteX9" fmla="*/ 535783 w 2685338"/>
                <a:gd name="connsiteY9" fmla="*/ 50109 h 982910"/>
                <a:gd name="connsiteX10" fmla="*/ 678401 w 2685338"/>
                <a:gd name="connsiteY10" fmla="*/ 20558 h 982910"/>
                <a:gd name="connsiteX11" fmla="*/ 752923 w 2685338"/>
                <a:gd name="connsiteY11" fmla="*/ 10279 h 982910"/>
                <a:gd name="connsiteX12" fmla="*/ 790183 w 2685338"/>
                <a:gd name="connsiteY12" fmla="*/ 6424 h 982910"/>
                <a:gd name="connsiteX13" fmla="*/ 809456 w 2685338"/>
                <a:gd name="connsiteY13" fmla="*/ 3855 h 982910"/>
                <a:gd name="connsiteX14" fmla="*/ 819735 w 2685338"/>
                <a:gd name="connsiteY14" fmla="*/ 2570 h 982910"/>
                <a:gd name="connsiteX15" fmla="*/ 828729 w 2685338"/>
                <a:gd name="connsiteY15" fmla="*/ 2570 h 982910"/>
                <a:gd name="connsiteX16" fmla="*/ 867274 w 2685338"/>
                <a:gd name="connsiteY16" fmla="*/ 0 h 982910"/>
                <a:gd name="connsiteX17" fmla="*/ 905820 w 2685338"/>
                <a:gd name="connsiteY17" fmla="*/ 0 h 982910"/>
                <a:gd name="connsiteX18" fmla="*/ 925093 w 2685338"/>
                <a:gd name="connsiteY18" fmla="*/ 0 h 982910"/>
                <a:gd name="connsiteX19" fmla="*/ 944365 w 2685338"/>
                <a:gd name="connsiteY19" fmla="*/ 1285 h 982910"/>
                <a:gd name="connsiteX20" fmla="*/ 982911 w 2685338"/>
                <a:gd name="connsiteY20" fmla="*/ 3855 h 982910"/>
                <a:gd name="connsiteX21" fmla="*/ 1021456 w 2685338"/>
                <a:gd name="connsiteY21" fmla="*/ 7709 h 982910"/>
                <a:gd name="connsiteX22" fmla="*/ 1040729 w 2685338"/>
                <a:gd name="connsiteY22" fmla="*/ 10279 h 982910"/>
                <a:gd name="connsiteX23" fmla="*/ 1060002 w 2685338"/>
                <a:gd name="connsiteY23" fmla="*/ 12849 h 982910"/>
                <a:gd name="connsiteX24" fmla="*/ 1098548 w 2685338"/>
                <a:gd name="connsiteY24" fmla="*/ 19273 h 982910"/>
                <a:gd name="connsiteX25" fmla="*/ 1137093 w 2685338"/>
                <a:gd name="connsiteY25" fmla="*/ 26982 h 982910"/>
                <a:gd name="connsiteX26" fmla="*/ 1156366 w 2685338"/>
                <a:gd name="connsiteY26" fmla="*/ 30836 h 982910"/>
                <a:gd name="connsiteX27" fmla="*/ 1175639 w 2685338"/>
                <a:gd name="connsiteY27" fmla="*/ 35976 h 982910"/>
                <a:gd name="connsiteX28" fmla="*/ 1214184 w 2685338"/>
                <a:gd name="connsiteY28" fmla="*/ 44970 h 982910"/>
                <a:gd name="connsiteX29" fmla="*/ 1252730 w 2685338"/>
                <a:gd name="connsiteY29" fmla="*/ 56533 h 982910"/>
                <a:gd name="connsiteX30" fmla="*/ 1289991 w 2685338"/>
                <a:gd name="connsiteY30" fmla="*/ 68097 h 982910"/>
                <a:gd name="connsiteX31" fmla="*/ 1580367 w 2685338"/>
                <a:gd name="connsiteY31" fmla="*/ 187588 h 982910"/>
                <a:gd name="connsiteX32" fmla="*/ 1845046 w 2685338"/>
                <a:gd name="connsiteY32" fmla="*/ 335346 h 982910"/>
                <a:gd name="connsiteX33" fmla="*/ 2081458 w 2685338"/>
                <a:gd name="connsiteY33" fmla="*/ 492098 h 982910"/>
                <a:gd name="connsiteX34" fmla="*/ 2284465 w 2685338"/>
                <a:gd name="connsiteY34" fmla="*/ 643710 h 982910"/>
                <a:gd name="connsiteX35" fmla="*/ 2451495 w 2685338"/>
                <a:gd name="connsiteY35" fmla="*/ 778620 h 982910"/>
                <a:gd name="connsiteX36" fmla="*/ 2519593 w 2685338"/>
                <a:gd name="connsiteY36" fmla="*/ 836438 h 982910"/>
                <a:gd name="connsiteX37" fmla="*/ 2577411 w 2685338"/>
                <a:gd name="connsiteY37" fmla="*/ 886547 h 982910"/>
                <a:gd name="connsiteX38" fmla="*/ 2657071 w 2685338"/>
                <a:gd name="connsiteY38" fmla="*/ 957214 h 982910"/>
                <a:gd name="connsiteX39" fmla="*/ 2685338 w 2685338"/>
                <a:gd name="connsiteY39" fmla="*/ 982911 h 982910"/>
                <a:gd name="connsiteX40" fmla="*/ 2657071 w 2685338"/>
                <a:gd name="connsiteY40" fmla="*/ 958499 h 982910"/>
                <a:gd name="connsiteX41" fmla="*/ 2576126 w 2685338"/>
                <a:gd name="connsiteY41" fmla="*/ 889117 h 982910"/>
                <a:gd name="connsiteX42" fmla="*/ 2518308 w 2685338"/>
                <a:gd name="connsiteY42" fmla="*/ 840292 h 982910"/>
                <a:gd name="connsiteX43" fmla="*/ 2448926 w 2685338"/>
                <a:gd name="connsiteY43" fmla="*/ 783759 h 982910"/>
                <a:gd name="connsiteX44" fmla="*/ 2280610 w 2685338"/>
                <a:gd name="connsiteY44" fmla="*/ 651419 h 982910"/>
                <a:gd name="connsiteX45" fmla="*/ 2075034 w 2685338"/>
                <a:gd name="connsiteY45" fmla="*/ 502377 h 982910"/>
                <a:gd name="connsiteX46" fmla="*/ 1837337 w 2685338"/>
                <a:gd name="connsiteY46" fmla="*/ 349479 h 982910"/>
                <a:gd name="connsiteX47" fmla="*/ 1571372 w 2685338"/>
                <a:gd name="connsiteY47" fmla="*/ 206861 h 982910"/>
                <a:gd name="connsiteX48" fmla="*/ 1282281 w 2685338"/>
                <a:gd name="connsiteY48" fmla="*/ 92509 h 982910"/>
                <a:gd name="connsiteX49" fmla="*/ 1245021 w 2685338"/>
                <a:gd name="connsiteY49" fmla="*/ 80946 h 982910"/>
                <a:gd name="connsiteX50" fmla="*/ 1207760 w 2685338"/>
                <a:gd name="connsiteY50" fmla="*/ 70667 h 982910"/>
                <a:gd name="connsiteX51" fmla="*/ 1170500 w 2685338"/>
                <a:gd name="connsiteY51" fmla="*/ 61673 h 982910"/>
                <a:gd name="connsiteX52" fmla="*/ 1151227 w 2685338"/>
                <a:gd name="connsiteY52" fmla="*/ 57818 h 982910"/>
                <a:gd name="connsiteX53" fmla="*/ 1131954 w 2685338"/>
                <a:gd name="connsiteY53" fmla="*/ 53964 h 982910"/>
                <a:gd name="connsiteX54" fmla="*/ 1093409 w 2685338"/>
                <a:gd name="connsiteY54" fmla="*/ 46255 h 982910"/>
                <a:gd name="connsiteX55" fmla="*/ 1054863 w 2685338"/>
                <a:gd name="connsiteY55" fmla="*/ 41115 h 982910"/>
                <a:gd name="connsiteX56" fmla="*/ 1035590 w 2685338"/>
                <a:gd name="connsiteY56" fmla="*/ 38546 h 982910"/>
                <a:gd name="connsiteX57" fmla="*/ 1016318 w 2685338"/>
                <a:gd name="connsiteY57" fmla="*/ 37261 h 982910"/>
                <a:gd name="connsiteX58" fmla="*/ 977772 w 2685338"/>
                <a:gd name="connsiteY58" fmla="*/ 33406 h 982910"/>
                <a:gd name="connsiteX59" fmla="*/ 939226 w 2685338"/>
                <a:gd name="connsiteY59" fmla="*/ 32121 h 982910"/>
                <a:gd name="connsiteX60" fmla="*/ 919954 w 2685338"/>
                <a:gd name="connsiteY60" fmla="*/ 30836 h 982910"/>
                <a:gd name="connsiteX61" fmla="*/ 900681 w 2685338"/>
                <a:gd name="connsiteY61" fmla="*/ 30836 h 982910"/>
                <a:gd name="connsiteX62" fmla="*/ 863420 w 2685338"/>
                <a:gd name="connsiteY62" fmla="*/ 32121 h 982910"/>
                <a:gd name="connsiteX63" fmla="*/ 824874 w 2685338"/>
                <a:gd name="connsiteY63" fmla="*/ 34691 h 982910"/>
                <a:gd name="connsiteX64" fmla="*/ 815880 w 2685338"/>
                <a:gd name="connsiteY64" fmla="*/ 35976 h 982910"/>
                <a:gd name="connsiteX65" fmla="*/ 806886 w 2685338"/>
                <a:gd name="connsiteY65" fmla="*/ 37261 h 982910"/>
                <a:gd name="connsiteX66" fmla="*/ 788899 w 2685338"/>
                <a:gd name="connsiteY66" fmla="*/ 39830 h 982910"/>
                <a:gd name="connsiteX67" fmla="*/ 751638 w 2685338"/>
                <a:gd name="connsiteY67" fmla="*/ 43685 h 982910"/>
                <a:gd name="connsiteX68" fmla="*/ 678401 w 2685338"/>
                <a:gd name="connsiteY68" fmla="*/ 55249 h 982910"/>
                <a:gd name="connsiteX69" fmla="*/ 538353 w 2685338"/>
                <a:gd name="connsiteY69" fmla="*/ 86085 h 982910"/>
                <a:gd name="connsiteX70" fmla="*/ 408582 w 2685338"/>
                <a:gd name="connsiteY70" fmla="*/ 129770 h 982910"/>
                <a:gd name="connsiteX71" fmla="*/ 199152 w 2685338"/>
                <a:gd name="connsiteY71" fmla="*/ 258255 h 982910"/>
                <a:gd name="connsiteX72" fmla="*/ 128485 w 2685338"/>
                <a:gd name="connsiteY72" fmla="*/ 340485 h 982910"/>
                <a:gd name="connsiteX73" fmla="*/ 82231 w 2685338"/>
                <a:gd name="connsiteY73" fmla="*/ 426571 h 982910"/>
                <a:gd name="connsiteX74" fmla="*/ 55248 w 2685338"/>
                <a:gd name="connsiteY74" fmla="*/ 508801 h 982910"/>
                <a:gd name="connsiteX75" fmla="*/ 42400 w 2685338"/>
                <a:gd name="connsiteY75" fmla="*/ 580753 h 982910"/>
                <a:gd name="connsiteX76" fmla="*/ 38546 w 2685338"/>
                <a:gd name="connsiteY76" fmla="*/ 683541 h 982910"/>
                <a:gd name="connsiteX77" fmla="*/ 39831 w 2685338"/>
                <a:gd name="connsiteY77" fmla="*/ 710523 h 982910"/>
                <a:gd name="connsiteX78" fmla="*/ 39831 w 2685338"/>
                <a:gd name="connsiteY78" fmla="*/ 719516 h 982910"/>
                <a:gd name="connsiteX79" fmla="*/ 19273 w 2685338"/>
                <a:gd name="connsiteY79" fmla="*/ 742644 h 982910"/>
                <a:gd name="connsiteX80" fmla="*/ 0 w 2685338"/>
                <a:gd name="connsiteY80" fmla="*/ 715662 h 982910"/>
                <a:gd name="connsiteX81" fmla="*/ 0 w 2685338"/>
                <a:gd name="connsiteY81" fmla="*/ 715662 h 98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685338" h="982910">
                  <a:moveTo>
                    <a:pt x="0" y="715662"/>
                  </a:moveTo>
                  <a:cubicBezTo>
                    <a:pt x="0" y="715662"/>
                    <a:pt x="0" y="711807"/>
                    <a:pt x="0" y="706668"/>
                  </a:cubicBezTo>
                  <a:cubicBezTo>
                    <a:pt x="0" y="700244"/>
                    <a:pt x="0" y="691250"/>
                    <a:pt x="0" y="678401"/>
                  </a:cubicBezTo>
                  <a:cubicBezTo>
                    <a:pt x="0" y="652704"/>
                    <a:pt x="0" y="616728"/>
                    <a:pt x="6424" y="569189"/>
                  </a:cubicBezTo>
                  <a:cubicBezTo>
                    <a:pt x="8994" y="546062"/>
                    <a:pt x="14134" y="520365"/>
                    <a:pt x="20558" y="492098"/>
                  </a:cubicBezTo>
                  <a:cubicBezTo>
                    <a:pt x="28267" y="463831"/>
                    <a:pt x="37261" y="434280"/>
                    <a:pt x="50109" y="404728"/>
                  </a:cubicBezTo>
                  <a:cubicBezTo>
                    <a:pt x="62958" y="373892"/>
                    <a:pt x="80945" y="343055"/>
                    <a:pt x="101504" y="313504"/>
                  </a:cubicBezTo>
                  <a:cubicBezTo>
                    <a:pt x="123346" y="282667"/>
                    <a:pt x="149043" y="254400"/>
                    <a:pt x="179879" y="226134"/>
                  </a:cubicBezTo>
                  <a:cubicBezTo>
                    <a:pt x="240267" y="170885"/>
                    <a:pt x="316074" y="127200"/>
                    <a:pt x="402158" y="92509"/>
                  </a:cubicBezTo>
                  <a:cubicBezTo>
                    <a:pt x="444559" y="75806"/>
                    <a:pt x="489529" y="61673"/>
                    <a:pt x="535783" y="50109"/>
                  </a:cubicBezTo>
                  <a:cubicBezTo>
                    <a:pt x="582037" y="37261"/>
                    <a:pt x="629577" y="29552"/>
                    <a:pt x="678401" y="20558"/>
                  </a:cubicBezTo>
                  <a:cubicBezTo>
                    <a:pt x="702814" y="16703"/>
                    <a:pt x="727226" y="14133"/>
                    <a:pt x="752923" y="10279"/>
                  </a:cubicBezTo>
                  <a:cubicBezTo>
                    <a:pt x="765772" y="8994"/>
                    <a:pt x="777335" y="7709"/>
                    <a:pt x="790183" y="6424"/>
                  </a:cubicBezTo>
                  <a:lnTo>
                    <a:pt x="809456" y="3855"/>
                  </a:lnTo>
                  <a:cubicBezTo>
                    <a:pt x="813310" y="3855"/>
                    <a:pt x="815880" y="2570"/>
                    <a:pt x="819735" y="2570"/>
                  </a:cubicBezTo>
                  <a:lnTo>
                    <a:pt x="828729" y="2570"/>
                  </a:lnTo>
                  <a:cubicBezTo>
                    <a:pt x="841577" y="1285"/>
                    <a:pt x="854426" y="1285"/>
                    <a:pt x="867274" y="0"/>
                  </a:cubicBezTo>
                  <a:cubicBezTo>
                    <a:pt x="880123" y="0"/>
                    <a:pt x="892971" y="0"/>
                    <a:pt x="905820" y="0"/>
                  </a:cubicBezTo>
                  <a:lnTo>
                    <a:pt x="925093" y="0"/>
                  </a:lnTo>
                  <a:cubicBezTo>
                    <a:pt x="931517" y="0"/>
                    <a:pt x="937941" y="1285"/>
                    <a:pt x="944365" y="1285"/>
                  </a:cubicBezTo>
                  <a:cubicBezTo>
                    <a:pt x="957214" y="2570"/>
                    <a:pt x="970062" y="2570"/>
                    <a:pt x="982911" y="3855"/>
                  </a:cubicBezTo>
                  <a:cubicBezTo>
                    <a:pt x="995759" y="5139"/>
                    <a:pt x="1008608" y="6424"/>
                    <a:pt x="1021456" y="7709"/>
                  </a:cubicBezTo>
                  <a:lnTo>
                    <a:pt x="1040729" y="10279"/>
                  </a:lnTo>
                  <a:lnTo>
                    <a:pt x="1060002" y="12849"/>
                  </a:lnTo>
                  <a:cubicBezTo>
                    <a:pt x="1072851" y="15418"/>
                    <a:pt x="1085699" y="16703"/>
                    <a:pt x="1098548" y="19273"/>
                  </a:cubicBezTo>
                  <a:lnTo>
                    <a:pt x="1137093" y="26982"/>
                  </a:lnTo>
                  <a:lnTo>
                    <a:pt x="1156366" y="30836"/>
                  </a:lnTo>
                  <a:lnTo>
                    <a:pt x="1175639" y="35976"/>
                  </a:lnTo>
                  <a:lnTo>
                    <a:pt x="1214184" y="44970"/>
                  </a:lnTo>
                  <a:lnTo>
                    <a:pt x="1252730" y="56533"/>
                  </a:lnTo>
                  <a:cubicBezTo>
                    <a:pt x="1265578" y="60388"/>
                    <a:pt x="1278427" y="64243"/>
                    <a:pt x="1289991" y="68097"/>
                  </a:cubicBezTo>
                  <a:cubicBezTo>
                    <a:pt x="1390209" y="100218"/>
                    <a:pt x="1487857" y="141334"/>
                    <a:pt x="1580367" y="187588"/>
                  </a:cubicBezTo>
                  <a:cubicBezTo>
                    <a:pt x="1672876" y="233843"/>
                    <a:pt x="1761531" y="283952"/>
                    <a:pt x="1845046" y="335346"/>
                  </a:cubicBezTo>
                  <a:cubicBezTo>
                    <a:pt x="1928562" y="386740"/>
                    <a:pt x="2008222" y="439419"/>
                    <a:pt x="2081458" y="492098"/>
                  </a:cubicBezTo>
                  <a:cubicBezTo>
                    <a:pt x="2154695" y="544777"/>
                    <a:pt x="2222792" y="594886"/>
                    <a:pt x="2284465" y="643710"/>
                  </a:cubicBezTo>
                  <a:cubicBezTo>
                    <a:pt x="2346138" y="692535"/>
                    <a:pt x="2402671" y="737504"/>
                    <a:pt x="2451495" y="778620"/>
                  </a:cubicBezTo>
                  <a:cubicBezTo>
                    <a:pt x="2475908" y="799177"/>
                    <a:pt x="2499035" y="818450"/>
                    <a:pt x="2519593" y="836438"/>
                  </a:cubicBezTo>
                  <a:cubicBezTo>
                    <a:pt x="2540150" y="854426"/>
                    <a:pt x="2559423" y="871129"/>
                    <a:pt x="2577411" y="886547"/>
                  </a:cubicBezTo>
                  <a:cubicBezTo>
                    <a:pt x="2612102" y="917383"/>
                    <a:pt x="2639084" y="940511"/>
                    <a:pt x="2657071" y="957214"/>
                  </a:cubicBezTo>
                  <a:cubicBezTo>
                    <a:pt x="2675060" y="973917"/>
                    <a:pt x="2685338" y="982911"/>
                    <a:pt x="2685338" y="982911"/>
                  </a:cubicBezTo>
                  <a:cubicBezTo>
                    <a:pt x="2685338" y="982911"/>
                    <a:pt x="2675060" y="973917"/>
                    <a:pt x="2657071" y="958499"/>
                  </a:cubicBezTo>
                  <a:cubicBezTo>
                    <a:pt x="2639084" y="941796"/>
                    <a:pt x="2610817" y="918668"/>
                    <a:pt x="2576126" y="889117"/>
                  </a:cubicBezTo>
                  <a:cubicBezTo>
                    <a:pt x="2558139" y="874983"/>
                    <a:pt x="2538866" y="858280"/>
                    <a:pt x="2518308" y="840292"/>
                  </a:cubicBezTo>
                  <a:cubicBezTo>
                    <a:pt x="2496465" y="822305"/>
                    <a:pt x="2474623" y="803032"/>
                    <a:pt x="2448926" y="783759"/>
                  </a:cubicBezTo>
                  <a:cubicBezTo>
                    <a:pt x="2400101" y="743929"/>
                    <a:pt x="2343568" y="698959"/>
                    <a:pt x="2280610" y="651419"/>
                  </a:cubicBezTo>
                  <a:cubicBezTo>
                    <a:pt x="2217653" y="603880"/>
                    <a:pt x="2149555" y="553771"/>
                    <a:pt x="2075034" y="502377"/>
                  </a:cubicBezTo>
                  <a:cubicBezTo>
                    <a:pt x="2000513" y="450983"/>
                    <a:pt x="1922137" y="399589"/>
                    <a:pt x="1837337" y="349479"/>
                  </a:cubicBezTo>
                  <a:cubicBezTo>
                    <a:pt x="1753821" y="299370"/>
                    <a:pt x="1663882" y="250546"/>
                    <a:pt x="1571372" y="206861"/>
                  </a:cubicBezTo>
                  <a:cubicBezTo>
                    <a:pt x="1478864" y="163176"/>
                    <a:pt x="1381215" y="123346"/>
                    <a:pt x="1282281" y="92509"/>
                  </a:cubicBezTo>
                  <a:cubicBezTo>
                    <a:pt x="1269433" y="88655"/>
                    <a:pt x="1257869" y="84800"/>
                    <a:pt x="1245021" y="80946"/>
                  </a:cubicBezTo>
                  <a:lnTo>
                    <a:pt x="1207760" y="70667"/>
                  </a:lnTo>
                  <a:lnTo>
                    <a:pt x="1170500" y="61673"/>
                  </a:lnTo>
                  <a:lnTo>
                    <a:pt x="1151227" y="57818"/>
                  </a:lnTo>
                  <a:lnTo>
                    <a:pt x="1131954" y="53964"/>
                  </a:lnTo>
                  <a:lnTo>
                    <a:pt x="1093409" y="46255"/>
                  </a:lnTo>
                  <a:cubicBezTo>
                    <a:pt x="1080560" y="44970"/>
                    <a:pt x="1067712" y="42400"/>
                    <a:pt x="1054863" y="41115"/>
                  </a:cubicBezTo>
                  <a:lnTo>
                    <a:pt x="1035590" y="38546"/>
                  </a:lnTo>
                  <a:lnTo>
                    <a:pt x="1016318" y="37261"/>
                  </a:lnTo>
                  <a:cubicBezTo>
                    <a:pt x="1003469" y="35976"/>
                    <a:pt x="990620" y="34691"/>
                    <a:pt x="977772" y="33406"/>
                  </a:cubicBezTo>
                  <a:cubicBezTo>
                    <a:pt x="964923" y="33406"/>
                    <a:pt x="952075" y="32121"/>
                    <a:pt x="939226" y="32121"/>
                  </a:cubicBezTo>
                  <a:cubicBezTo>
                    <a:pt x="932802" y="32121"/>
                    <a:pt x="926378" y="30836"/>
                    <a:pt x="919954" y="30836"/>
                  </a:cubicBezTo>
                  <a:lnTo>
                    <a:pt x="900681" y="30836"/>
                  </a:lnTo>
                  <a:cubicBezTo>
                    <a:pt x="887832" y="30836"/>
                    <a:pt x="876268" y="30836"/>
                    <a:pt x="863420" y="32121"/>
                  </a:cubicBezTo>
                  <a:cubicBezTo>
                    <a:pt x="850571" y="33406"/>
                    <a:pt x="837723" y="33406"/>
                    <a:pt x="824874" y="34691"/>
                  </a:cubicBezTo>
                  <a:lnTo>
                    <a:pt x="815880" y="35976"/>
                  </a:lnTo>
                  <a:cubicBezTo>
                    <a:pt x="813310" y="35976"/>
                    <a:pt x="809456" y="37261"/>
                    <a:pt x="806886" y="37261"/>
                  </a:cubicBezTo>
                  <a:lnTo>
                    <a:pt x="788899" y="39830"/>
                  </a:lnTo>
                  <a:cubicBezTo>
                    <a:pt x="776050" y="41115"/>
                    <a:pt x="764486" y="42400"/>
                    <a:pt x="751638" y="43685"/>
                  </a:cubicBezTo>
                  <a:cubicBezTo>
                    <a:pt x="727226" y="47540"/>
                    <a:pt x="702814" y="51394"/>
                    <a:pt x="678401" y="55249"/>
                  </a:cubicBezTo>
                  <a:cubicBezTo>
                    <a:pt x="630862" y="64243"/>
                    <a:pt x="583323" y="73237"/>
                    <a:pt x="538353" y="86085"/>
                  </a:cubicBezTo>
                  <a:cubicBezTo>
                    <a:pt x="493383" y="97649"/>
                    <a:pt x="449698" y="113067"/>
                    <a:pt x="408582" y="129770"/>
                  </a:cubicBezTo>
                  <a:cubicBezTo>
                    <a:pt x="326352" y="163176"/>
                    <a:pt x="254400" y="206861"/>
                    <a:pt x="199152" y="258255"/>
                  </a:cubicBezTo>
                  <a:cubicBezTo>
                    <a:pt x="170885" y="283952"/>
                    <a:pt x="147758" y="310934"/>
                    <a:pt x="128485" y="340485"/>
                  </a:cubicBezTo>
                  <a:cubicBezTo>
                    <a:pt x="109212" y="368752"/>
                    <a:pt x="93794" y="398304"/>
                    <a:pt x="82231" y="426571"/>
                  </a:cubicBezTo>
                  <a:cubicBezTo>
                    <a:pt x="70667" y="454837"/>
                    <a:pt x="61673" y="481819"/>
                    <a:pt x="55248" y="508801"/>
                  </a:cubicBezTo>
                  <a:cubicBezTo>
                    <a:pt x="48824" y="534498"/>
                    <a:pt x="44970" y="558910"/>
                    <a:pt x="42400" y="580753"/>
                  </a:cubicBezTo>
                  <a:cubicBezTo>
                    <a:pt x="37261" y="624437"/>
                    <a:pt x="37261" y="660413"/>
                    <a:pt x="38546" y="683541"/>
                  </a:cubicBezTo>
                  <a:cubicBezTo>
                    <a:pt x="38546" y="695104"/>
                    <a:pt x="38546" y="704098"/>
                    <a:pt x="39831" y="710523"/>
                  </a:cubicBezTo>
                  <a:cubicBezTo>
                    <a:pt x="39831" y="716947"/>
                    <a:pt x="39831" y="719516"/>
                    <a:pt x="39831" y="719516"/>
                  </a:cubicBezTo>
                  <a:cubicBezTo>
                    <a:pt x="39831" y="732365"/>
                    <a:pt x="30837" y="742644"/>
                    <a:pt x="19273" y="742644"/>
                  </a:cubicBezTo>
                  <a:cubicBezTo>
                    <a:pt x="11564" y="737504"/>
                    <a:pt x="1285" y="728510"/>
                    <a:pt x="0" y="715662"/>
                  </a:cubicBezTo>
                  <a:cubicBezTo>
                    <a:pt x="0" y="715662"/>
                    <a:pt x="0" y="715662"/>
                    <a:pt x="0" y="715662"/>
                  </a:cubicBezTo>
                  <a:close/>
                </a:path>
              </a:pathLst>
            </a:custGeom>
            <a:solidFill>
              <a:srgbClr val="9CB86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01C8EC6-E23C-457F-8729-2BED658DD966}"/>
                </a:ext>
              </a:extLst>
            </p:cNvPr>
            <p:cNvSpPr/>
            <p:nvPr/>
          </p:nvSpPr>
          <p:spPr>
            <a:xfrm>
              <a:off x="6521717" y="2185255"/>
              <a:ext cx="160115" cy="89641"/>
            </a:xfrm>
            <a:custGeom>
              <a:avLst/>
              <a:gdLst>
                <a:gd name="connsiteX0" fmla="*/ 854 w 160115"/>
                <a:gd name="connsiteY0" fmla="*/ 43694 h 89641"/>
                <a:gd name="connsiteX1" fmla="*/ 85653 w 160115"/>
                <a:gd name="connsiteY1" fmla="*/ 3863 h 89641"/>
                <a:gd name="connsiteX2" fmla="*/ 158890 w 160115"/>
                <a:gd name="connsiteY2" fmla="*/ 61682 h 89641"/>
                <a:gd name="connsiteX3" fmla="*/ 75375 w 160115"/>
                <a:gd name="connsiteY3" fmla="*/ 86094 h 89641"/>
                <a:gd name="connsiteX4" fmla="*/ 854 w 160115"/>
                <a:gd name="connsiteY4" fmla="*/ 43694 h 8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115" h="89641">
                  <a:moveTo>
                    <a:pt x="854" y="43694"/>
                  </a:moveTo>
                  <a:cubicBezTo>
                    <a:pt x="854" y="43694"/>
                    <a:pt x="-14565" y="-15409"/>
                    <a:pt x="85653" y="3863"/>
                  </a:cubicBezTo>
                  <a:cubicBezTo>
                    <a:pt x="175593" y="21851"/>
                    <a:pt x="158890" y="61682"/>
                    <a:pt x="158890" y="61682"/>
                  </a:cubicBezTo>
                  <a:cubicBezTo>
                    <a:pt x="158890" y="61682"/>
                    <a:pt x="155036" y="101512"/>
                    <a:pt x="75375" y="86094"/>
                  </a:cubicBezTo>
                  <a:cubicBezTo>
                    <a:pt x="-3001" y="71960"/>
                    <a:pt x="854" y="43694"/>
                    <a:pt x="854" y="43694"/>
                  </a:cubicBezTo>
                  <a:close/>
                </a:path>
              </a:pathLst>
            </a:custGeom>
            <a:solidFill>
              <a:srgbClr val="3B2645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D6D27B4-6816-4FB3-922A-73222F62639C}"/>
              </a:ext>
            </a:extLst>
          </p:cNvPr>
          <p:cNvGrpSpPr/>
          <p:nvPr/>
        </p:nvGrpSpPr>
        <p:grpSpPr>
          <a:xfrm>
            <a:off x="6535419" y="1418811"/>
            <a:ext cx="2098551" cy="1492393"/>
            <a:chOff x="6535419" y="1418811"/>
            <a:chExt cx="2098551" cy="1492393"/>
          </a:xfrm>
        </p:grpSpPr>
        <p:grpSp>
          <p:nvGrpSpPr>
            <p:cNvPr id="52" name="Graphic 3">
              <a:extLst>
                <a:ext uri="{FF2B5EF4-FFF2-40B4-BE49-F238E27FC236}">
                  <a16:creationId xmlns:a16="http://schemas.microsoft.com/office/drawing/2014/main" id="{5C0D28DB-6CF3-4C7A-9B49-666EB203F2C4}"/>
                </a:ext>
              </a:extLst>
            </p:cNvPr>
            <p:cNvGrpSpPr/>
            <p:nvPr/>
          </p:nvGrpSpPr>
          <p:grpSpPr>
            <a:xfrm>
              <a:off x="6745748" y="1418811"/>
              <a:ext cx="1888222" cy="1492393"/>
              <a:chOff x="6745748" y="1418811"/>
              <a:chExt cx="1888222" cy="1492393"/>
            </a:xfrm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B08372AB-B6C2-47F1-B2F7-D7E40C86FE96}"/>
                  </a:ext>
                </a:extLst>
              </p:cNvPr>
              <p:cNvSpPr/>
              <p:nvPr/>
            </p:nvSpPr>
            <p:spPr>
              <a:xfrm>
                <a:off x="6921313" y="1605138"/>
                <a:ext cx="1487168" cy="1241283"/>
              </a:xfrm>
              <a:custGeom>
                <a:avLst/>
                <a:gdLst>
                  <a:gd name="connsiteX0" fmla="*/ 568750 w 1487168"/>
                  <a:gd name="connsiteY0" fmla="*/ 1943 h 1241283"/>
                  <a:gd name="connsiteX1" fmla="*/ 631708 w 1487168"/>
                  <a:gd name="connsiteY1" fmla="*/ 7083 h 1241283"/>
                  <a:gd name="connsiteX2" fmla="*/ 765332 w 1487168"/>
                  <a:gd name="connsiteY2" fmla="*/ 44343 h 1241283"/>
                  <a:gd name="connsiteX3" fmla="*/ 955490 w 1487168"/>
                  <a:gd name="connsiteY3" fmla="*/ 374550 h 1241283"/>
                  <a:gd name="connsiteX4" fmla="*/ 1302400 w 1487168"/>
                  <a:gd name="connsiteY4" fmla="*/ 739448 h 1241283"/>
                  <a:gd name="connsiteX5" fmla="*/ 1479710 w 1487168"/>
                  <a:gd name="connsiteY5" fmla="*/ 1164733 h 1241283"/>
                  <a:gd name="connsiteX6" fmla="*/ 1234303 w 1487168"/>
                  <a:gd name="connsiteY6" fmla="*/ 1002842 h 1241283"/>
                  <a:gd name="connsiteX7" fmla="*/ 1015878 w 1487168"/>
                  <a:gd name="connsiteY7" fmla="*/ 1153169 h 1241283"/>
                  <a:gd name="connsiteX8" fmla="*/ 733211 w 1487168"/>
                  <a:gd name="connsiteY8" fmla="*/ 1231545 h 1241283"/>
                  <a:gd name="connsiteX9" fmla="*/ 603441 w 1487168"/>
                  <a:gd name="connsiteY9" fmla="*/ 1099206 h 1241283"/>
                  <a:gd name="connsiteX10" fmla="*/ 595732 w 1487168"/>
                  <a:gd name="connsiteY10" fmla="*/ 1092782 h 1241283"/>
                  <a:gd name="connsiteX11" fmla="*/ 584169 w 1487168"/>
                  <a:gd name="connsiteY11" fmla="*/ 1094066 h 1241283"/>
                  <a:gd name="connsiteX12" fmla="*/ 403004 w 1487168"/>
                  <a:gd name="connsiteY12" fmla="*/ 1171157 h 1241283"/>
                  <a:gd name="connsiteX13" fmla="*/ 355465 w 1487168"/>
                  <a:gd name="connsiteY13" fmla="*/ 1187860 h 1241283"/>
                  <a:gd name="connsiteX14" fmla="*/ 7270 w 1487168"/>
                  <a:gd name="connsiteY14" fmla="*/ 974575 h 1241283"/>
                  <a:gd name="connsiteX15" fmla="*/ 568750 w 1487168"/>
                  <a:gd name="connsiteY15" fmla="*/ 1943 h 124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87168" h="1241283">
                    <a:moveTo>
                      <a:pt x="568750" y="1943"/>
                    </a:moveTo>
                    <a:cubicBezTo>
                      <a:pt x="573890" y="-4481"/>
                      <a:pt x="625284" y="7083"/>
                      <a:pt x="631708" y="7083"/>
                    </a:cubicBezTo>
                    <a:cubicBezTo>
                      <a:pt x="677962" y="13507"/>
                      <a:pt x="722932" y="25070"/>
                      <a:pt x="765332" y="44343"/>
                    </a:cubicBezTo>
                    <a:cubicBezTo>
                      <a:pt x="892533" y="103446"/>
                      <a:pt x="956775" y="238356"/>
                      <a:pt x="955490" y="374550"/>
                    </a:cubicBezTo>
                    <a:cubicBezTo>
                      <a:pt x="954205" y="758720"/>
                      <a:pt x="1213745" y="698332"/>
                      <a:pt x="1302400" y="739448"/>
                    </a:cubicBezTo>
                    <a:cubicBezTo>
                      <a:pt x="1391055" y="779278"/>
                      <a:pt x="1519540" y="1015690"/>
                      <a:pt x="1479710" y="1164733"/>
                    </a:cubicBezTo>
                    <a:cubicBezTo>
                      <a:pt x="1479710" y="1164733"/>
                      <a:pt x="1346085" y="936030"/>
                      <a:pt x="1234303" y="1002842"/>
                    </a:cubicBezTo>
                    <a:cubicBezTo>
                      <a:pt x="1158497" y="1047812"/>
                      <a:pt x="1091685" y="1106915"/>
                      <a:pt x="1015878" y="1153169"/>
                    </a:cubicBezTo>
                    <a:cubicBezTo>
                      <a:pt x="938787" y="1200709"/>
                      <a:pt x="825720" y="1266236"/>
                      <a:pt x="733211" y="1231545"/>
                    </a:cubicBezTo>
                    <a:cubicBezTo>
                      <a:pt x="672823" y="1209703"/>
                      <a:pt x="638132" y="1148030"/>
                      <a:pt x="603441" y="1099206"/>
                    </a:cubicBezTo>
                    <a:cubicBezTo>
                      <a:pt x="600871" y="1096636"/>
                      <a:pt x="599587" y="1094066"/>
                      <a:pt x="595732" y="1092782"/>
                    </a:cubicBezTo>
                    <a:cubicBezTo>
                      <a:pt x="591877" y="1091497"/>
                      <a:pt x="588023" y="1092782"/>
                      <a:pt x="584169" y="1094066"/>
                    </a:cubicBezTo>
                    <a:cubicBezTo>
                      <a:pt x="522496" y="1117194"/>
                      <a:pt x="463392" y="1144176"/>
                      <a:pt x="403004" y="1171157"/>
                    </a:cubicBezTo>
                    <a:cubicBezTo>
                      <a:pt x="387587" y="1177582"/>
                      <a:pt x="372168" y="1184006"/>
                      <a:pt x="355465" y="1187860"/>
                    </a:cubicBezTo>
                    <a:cubicBezTo>
                      <a:pt x="207707" y="1222551"/>
                      <a:pt x="53525" y="1112054"/>
                      <a:pt x="7270" y="974575"/>
                    </a:cubicBezTo>
                    <a:cubicBezTo>
                      <a:pt x="-74960" y="722744"/>
                      <a:pt x="567466" y="3228"/>
                      <a:pt x="568750" y="1943"/>
                    </a:cubicBezTo>
                    <a:close/>
                  </a:path>
                </a:pathLst>
              </a:custGeom>
              <a:solidFill>
                <a:srgbClr val="E31717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9D6129-FB4A-45D8-82C3-D219FF1BCC73}"/>
                  </a:ext>
                </a:extLst>
              </p:cNvPr>
              <p:cNvSpPr/>
              <p:nvPr/>
            </p:nvSpPr>
            <p:spPr>
              <a:xfrm>
                <a:off x="8249157" y="2541968"/>
                <a:ext cx="384813" cy="369236"/>
              </a:xfrm>
              <a:custGeom>
                <a:avLst/>
                <a:gdLst>
                  <a:gd name="connsiteX0" fmla="*/ 160858 w 384813"/>
                  <a:gd name="connsiteY0" fmla="*/ 369236 h 369236"/>
                  <a:gd name="connsiteX1" fmla="*/ 200689 w 384813"/>
                  <a:gd name="connsiteY1" fmla="*/ 362812 h 369236"/>
                  <a:gd name="connsiteX2" fmla="*/ 241805 w 384813"/>
                  <a:gd name="connsiteY2" fmla="*/ 346109 h 369236"/>
                  <a:gd name="connsiteX3" fmla="*/ 351017 w 384813"/>
                  <a:gd name="connsiteY3" fmla="*/ 254885 h 369236"/>
                  <a:gd name="connsiteX4" fmla="*/ 381853 w 384813"/>
                  <a:gd name="connsiteY4" fmla="*/ 116121 h 369236"/>
                  <a:gd name="connsiteX5" fmla="*/ 375429 w 384813"/>
                  <a:gd name="connsiteY5" fmla="*/ 110982 h 369236"/>
                  <a:gd name="connsiteX6" fmla="*/ 374144 w 384813"/>
                  <a:gd name="connsiteY6" fmla="*/ 113551 h 369236"/>
                  <a:gd name="connsiteX7" fmla="*/ 371574 w 384813"/>
                  <a:gd name="connsiteY7" fmla="*/ 128969 h 369236"/>
                  <a:gd name="connsiteX8" fmla="*/ 363865 w 384813"/>
                  <a:gd name="connsiteY8" fmla="*/ 95563 h 369236"/>
                  <a:gd name="connsiteX9" fmla="*/ 347162 w 384813"/>
                  <a:gd name="connsiteY9" fmla="*/ 72436 h 369236"/>
                  <a:gd name="connsiteX10" fmla="*/ 327889 w 384813"/>
                  <a:gd name="connsiteY10" fmla="*/ 46739 h 369236"/>
                  <a:gd name="connsiteX11" fmla="*/ 275210 w 384813"/>
                  <a:gd name="connsiteY11" fmla="*/ 4339 h 369236"/>
                  <a:gd name="connsiteX12" fmla="*/ 273926 w 384813"/>
                  <a:gd name="connsiteY12" fmla="*/ 22327 h 369236"/>
                  <a:gd name="connsiteX13" fmla="*/ 200689 w 384813"/>
                  <a:gd name="connsiteY13" fmla="*/ 484 h 369236"/>
                  <a:gd name="connsiteX14" fmla="*/ 209683 w 384813"/>
                  <a:gd name="connsiteY14" fmla="*/ 21042 h 369236"/>
                  <a:gd name="connsiteX15" fmla="*/ 34943 w 384813"/>
                  <a:gd name="connsiteY15" fmla="*/ 75006 h 369236"/>
                  <a:gd name="connsiteX16" fmla="*/ 252 w 384813"/>
                  <a:gd name="connsiteY16" fmla="*/ 172654 h 369236"/>
                  <a:gd name="connsiteX17" fmla="*/ 6676 w 384813"/>
                  <a:gd name="connsiteY17" fmla="*/ 225333 h 369236"/>
                  <a:gd name="connsiteX18" fmla="*/ 9246 w 384813"/>
                  <a:gd name="connsiteY18" fmla="*/ 263879 h 369236"/>
                  <a:gd name="connsiteX19" fmla="*/ 94047 w 384813"/>
                  <a:gd name="connsiteY19" fmla="*/ 337115 h 369236"/>
                  <a:gd name="connsiteX20" fmla="*/ 176277 w 384813"/>
                  <a:gd name="connsiteY20" fmla="*/ 362812 h 369236"/>
                  <a:gd name="connsiteX21" fmla="*/ 160858 w 384813"/>
                  <a:gd name="connsiteY21" fmla="*/ 369236 h 369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84813" h="369236">
                    <a:moveTo>
                      <a:pt x="160858" y="369236"/>
                    </a:moveTo>
                    <a:cubicBezTo>
                      <a:pt x="171138" y="364097"/>
                      <a:pt x="189125" y="365382"/>
                      <a:pt x="200689" y="362812"/>
                    </a:cubicBezTo>
                    <a:cubicBezTo>
                      <a:pt x="214822" y="358958"/>
                      <a:pt x="228956" y="353818"/>
                      <a:pt x="241805" y="346109"/>
                    </a:cubicBezTo>
                    <a:cubicBezTo>
                      <a:pt x="282919" y="324267"/>
                      <a:pt x="327889" y="297285"/>
                      <a:pt x="351017" y="254885"/>
                    </a:cubicBezTo>
                    <a:cubicBezTo>
                      <a:pt x="374144" y="211200"/>
                      <a:pt x="392131" y="164945"/>
                      <a:pt x="381853" y="116121"/>
                    </a:cubicBezTo>
                    <a:cubicBezTo>
                      <a:pt x="381853" y="112266"/>
                      <a:pt x="377998" y="108412"/>
                      <a:pt x="375429" y="110982"/>
                    </a:cubicBezTo>
                    <a:cubicBezTo>
                      <a:pt x="375429" y="110982"/>
                      <a:pt x="374144" y="112266"/>
                      <a:pt x="374144" y="113551"/>
                    </a:cubicBezTo>
                    <a:cubicBezTo>
                      <a:pt x="372859" y="118691"/>
                      <a:pt x="372859" y="123830"/>
                      <a:pt x="371574" y="128969"/>
                    </a:cubicBezTo>
                    <a:cubicBezTo>
                      <a:pt x="370290" y="117406"/>
                      <a:pt x="367720" y="107127"/>
                      <a:pt x="363865" y="95563"/>
                    </a:cubicBezTo>
                    <a:cubicBezTo>
                      <a:pt x="361295" y="89139"/>
                      <a:pt x="351017" y="80145"/>
                      <a:pt x="347162" y="72436"/>
                    </a:cubicBezTo>
                    <a:cubicBezTo>
                      <a:pt x="342023" y="63442"/>
                      <a:pt x="335598" y="54448"/>
                      <a:pt x="327889" y="46739"/>
                    </a:cubicBezTo>
                    <a:cubicBezTo>
                      <a:pt x="312471" y="30036"/>
                      <a:pt x="294483" y="14618"/>
                      <a:pt x="275210" y="4339"/>
                    </a:cubicBezTo>
                    <a:cubicBezTo>
                      <a:pt x="272640" y="9478"/>
                      <a:pt x="272640" y="17187"/>
                      <a:pt x="273926" y="22327"/>
                    </a:cubicBezTo>
                    <a:cubicBezTo>
                      <a:pt x="253368" y="5624"/>
                      <a:pt x="226386" y="-2085"/>
                      <a:pt x="200689" y="484"/>
                    </a:cubicBezTo>
                    <a:cubicBezTo>
                      <a:pt x="203259" y="6909"/>
                      <a:pt x="207113" y="13333"/>
                      <a:pt x="209683" y="21042"/>
                    </a:cubicBezTo>
                    <a:cubicBezTo>
                      <a:pt x="148010" y="-801"/>
                      <a:pt x="74774" y="23612"/>
                      <a:pt x="34943" y="75006"/>
                    </a:cubicBezTo>
                    <a:cubicBezTo>
                      <a:pt x="13100" y="103272"/>
                      <a:pt x="1537" y="136679"/>
                      <a:pt x="252" y="172654"/>
                    </a:cubicBezTo>
                    <a:cubicBezTo>
                      <a:pt x="-1033" y="190642"/>
                      <a:pt x="2822" y="207345"/>
                      <a:pt x="6676" y="225333"/>
                    </a:cubicBezTo>
                    <a:cubicBezTo>
                      <a:pt x="7962" y="230473"/>
                      <a:pt x="9246" y="263879"/>
                      <a:pt x="9246" y="263879"/>
                    </a:cubicBezTo>
                    <a:cubicBezTo>
                      <a:pt x="43937" y="284436"/>
                      <a:pt x="59356" y="316558"/>
                      <a:pt x="94047" y="337115"/>
                    </a:cubicBezTo>
                    <a:cubicBezTo>
                      <a:pt x="119744" y="351249"/>
                      <a:pt x="148010" y="360243"/>
                      <a:pt x="176277" y="362812"/>
                    </a:cubicBezTo>
                    <a:cubicBezTo>
                      <a:pt x="172422" y="364097"/>
                      <a:pt x="167283" y="366667"/>
                      <a:pt x="160858" y="369236"/>
                    </a:cubicBezTo>
                    <a:close/>
                  </a:path>
                </a:pathLst>
              </a:custGeom>
              <a:solidFill>
                <a:srgbClr val="F4F4F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F6CAEAE9-8C7A-4031-ACC1-C7EFC650796D}"/>
                  </a:ext>
                </a:extLst>
              </p:cNvPr>
              <p:cNvSpPr/>
              <p:nvPr/>
            </p:nvSpPr>
            <p:spPr>
              <a:xfrm>
                <a:off x="6745748" y="1418811"/>
                <a:ext cx="880565" cy="1262985"/>
              </a:xfrm>
              <a:custGeom>
                <a:avLst/>
                <a:gdLst>
                  <a:gd name="connsiteX0" fmla="*/ 208532 w 880565"/>
                  <a:gd name="connsiteY0" fmla="*/ 1230284 h 1262985"/>
                  <a:gd name="connsiteX1" fmla="*/ 399975 w 880565"/>
                  <a:gd name="connsiteY1" fmla="*/ 1029847 h 1262985"/>
                  <a:gd name="connsiteX2" fmla="*/ 737890 w 880565"/>
                  <a:gd name="connsiteY2" fmla="*/ 508198 h 1262985"/>
                  <a:gd name="connsiteX3" fmla="*/ 813697 w 880565"/>
                  <a:gd name="connsiteY3" fmla="*/ 320610 h 1262985"/>
                  <a:gd name="connsiteX4" fmla="*/ 879224 w 880565"/>
                  <a:gd name="connsiteY4" fmla="*/ 172852 h 1262985"/>
                  <a:gd name="connsiteX5" fmla="*/ 775151 w 880565"/>
                  <a:gd name="connsiteY5" fmla="*/ 22524 h 1262985"/>
                  <a:gd name="connsiteX6" fmla="*/ 456508 w 880565"/>
                  <a:gd name="connsiteY6" fmla="*/ 184416 h 1262985"/>
                  <a:gd name="connsiteX7" fmla="*/ 230374 w 880565"/>
                  <a:gd name="connsiteY7" fmla="*/ 542889 h 1262985"/>
                  <a:gd name="connsiteX8" fmla="*/ 49211 w 880565"/>
                  <a:gd name="connsiteY8" fmla="*/ 936053 h 1262985"/>
                  <a:gd name="connsiteX9" fmla="*/ 14519 w 880565"/>
                  <a:gd name="connsiteY9" fmla="*/ 1200733 h 1262985"/>
                  <a:gd name="connsiteX10" fmla="*/ 17089 w 880565"/>
                  <a:gd name="connsiteY10" fmla="*/ 1205872 h 1262985"/>
                  <a:gd name="connsiteX11" fmla="*/ 208532 w 880565"/>
                  <a:gd name="connsiteY11" fmla="*/ 1230284 h 126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0565" h="1262985">
                    <a:moveTo>
                      <a:pt x="208532" y="1230284"/>
                    </a:moveTo>
                    <a:cubicBezTo>
                      <a:pt x="281768" y="1182745"/>
                      <a:pt x="344726" y="1094090"/>
                      <a:pt x="399975" y="1029847"/>
                    </a:cubicBezTo>
                    <a:cubicBezTo>
                      <a:pt x="534884" y="871811"/>
                      <a:pt x="651805" y="697071"/>
                      <a:pt x="737890" y="508198"/>
                    </a:cubicBezTo>
                    <a:cubicBezTo>
                      <a:pt x="764872" y="446525"/>
                      <a:pt x="781576" y="379713"/>
                      <a:pt x="813697" y="320610"/>
                    </a:cubicBezTo>
                    <a:cubicBezTo>
                      <a:pt x="838109" y="275640"/>
                      <a:pt x="889503" y="230670"/>
                      <a:pt x="879224" y="172852"/>
                    </a:cubicBezTo>
                    <a:cubicBezTo>
                      <a:pt x="868945" y="116318"/>
                      <a:pt x="823976" y="53361"/>
                      <a:pt x="775151" y="22524"/>
                    </a:cubicBezTo>
                    <a:cubicBezTo>
                      <a:pt x="646666" y="-58421"/>
                      <a:pt x="522036" y="98330"/>
                      <a:pt x="456508" y="184416"/>
                    </a:cubicBezTo>
                    <a:cubicBezTo>
                      <a:pt x="371708" y="297482"/>
                      <a:pt x="297187" y="418258"/>
                      <a:pt x="230374" y="542889"/>
                    </a:cubicBezTo>
                    <a:cubicBezTo>
                      <a:pt x="160992" y="668804"/>
                      <a:pt x="96749" y="799859"/>
                      <a:pt x="49211" y="936053"/>
                    </a:cubicBezTo>
                    <a:cubicBezTo>
                      <a:pt x="23514" y="1008005"/>
                      <a:pt x="-24026" y="1123641"/>
                      <a:pt x="14519" y="1200733"/>
                    </a:cubicBezTo>
                    <a:cubicBezTo>
                      <a:pt x="15804" y="1202017"/>
                      <a:pt x="17089" y="1204587"/>
                      <a:pt x="17089" y="1205872"/>
                    </a:cubicBezTo>
                    <a:cubicBezTo>
                      <a:pt x="26083" y="1223860"/>
                      <a:pt x="86471" y="1308660"/>
                      <a:pt x="208532" y="1230284"/>
                    </a:cubicBezTo>
                    <a:close/>
                  </a:path>
                </a:pathLst>
              </a:custGeom>
              <a:solidFill>
                <a:srgbClr val="F4F4F4"/>
              </a:solidFill>
              <a:ln w="1283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640546C-9FB3-4E6D-9C93-232A314FBF38}"/>
                </a:ext>
              </a:extLst>
            </p:cNvPr>
            <p:cNvSpPr/>
            <p:nvPr/>
          </p:nvSpPr>
          <p:spPr>
            <a:xfrm>
              <a:off x="6535419" y="1566568"/>
              <a:ext cx="1541821" cy="960466"/>
            </a:xfrm>
            <a:custGeom>
              <a:avLst/>
              <a:gdLst>
                <a:gd name="connsiteX0" fmla="*/ 0 w 1541821"/>
                <a:gd name="connsiteY0" fmla="*/ 126598 h 960466"/>
                <a:gd name="connsiteX1" fmla="*/ 0 w 1541821"/>
                <a:gd name="connsiteY1" fmla="*/ 121459 h 960466"/>
                <a:gd name="connsiteX2" fmla="*/ 0 w 1541821"/>
                <a:gd name="connsiteY2" fmla="*/ 118889 h 960466"/>
                <a:gd name="connsiteX3" fmla="*/ 0 w 1541821"/>
                <a:gd name="connsiteY3" fmla="*/ 113750 h 960466"/>
                <a:gd name="connsiteX4" fmla="*/ 2570 w 1541821"/>
                <a:gd name="connsiteY4" fmla="*/ 102186 h 960466"/>
                <a:gd name="connsiteX5" fmla="*/ 43684 w 1541821"/>
                <a:gd name="connsiteY5" fmla="*/ 41798 h 960466"/>
                <a:gd name="connsiteX6" fmla="*/ 138764 w 1541821"/>
                <a:gd name="connsiteY6" fmla="*/ 4537 h 960466"/>
                <a:gd name="connsiteX7" fmla="*/ 265964 w 1541821"/>
                <a:gd name="connsiteY7" fmla="*/ 7107 h 960466"/>
                <a:gd name="connsiteX8" fmla="*/ 283952 w 1541821"/>
                <a:gd name="connsiteY8" fmla="*/ 10962 h 960466"/>
                <a:gd name="connsiteX9" fmla="*/ 300655 w 1541821"/>
                <a:gd name="connsiteY9" fmla="*/ 14816 h 960466"/>
                <a:gd name="connsiteX10" fmla="*/ 317358 w 1541821"/>
                <a:gd name="connsiteY10" fmla="*/ 18671 h 960466"/>
                <a:gd name="connsiteX11" fmla="*/ 335346 w 1541821"/>
                <a:gd name="connsiteY11" fmla="*/ 23810 h 960466"/>
                <a:gd name="connsiteX12" fmla="*/ 371321 w 1541821"/>
                <a:gd name="connsiteY12" fmla="*/ 35374 h 960466"/>
                <a:gd name="connsiteX13" fmla="*/ 407298 w 1541821"/>
                <a:gd name="connsiteY13" fmla="*/ 48222 h 960466"/>
                <a:gd name="connsiteX14" fmla="*/ 552486 w 1541821"/>
                <a:gd name="connsiteY14" fmla="*/ 118889 h 960466"/>
                <a:gd name="connsiteX15" fmla="*/ 839007 w 1541821"/>
                <a:gd name="connsiteY15" fmla="*/ 320611 h 960466"/>
                <a:gd name="connsiteX16" fmla="*/ 1101117 w 1541821"/>
                <a:gd name="connsiteY16" fmla="*/ 550599 h 960466"/>
                <a:gd name="connsiteX17" fmla="*/ 1323396 w 1541821"/>
                <a:gd name="connsiteY17" fmla="*/ 758745 h 960466"/>
                <a:gd name="connsiteX18" fmla="*/ 1481433 w 1541821"/>
                <a:gd name="connsiteY18" fmla="*/ 905218 h 960466"/>
                <a:gd name="connsiteX19" fmla="*/ 1541821 w 1541821"/>
                <a:gd name="connsiteY19" fmla="*/ 960466 h 960466"/>
                <a:gd name="connsiteX20" fmla="*/ 1480148 w 1541821"/>
                <a:gd name="connsiteY20" fmla="*/ 906503 h 960466"/>
                <a:gd name="connsiteX21" fmla="*/ 1319542 w 1541821"/>
                <a:gd name="connsiteY21" fmla="*/ 762599 h 960466"/>
                <a:gd name="connsiteX22" fmla="*/ 1093408 w 1541821"/>
                <a:gd name="connsiteY22" fmla="*/ 559593 h 960466"/>
                <a:gd name="connsiteX23" fmla="*/ 827443 w 1541821"/>
                <a:gd name="connsiteY23" fmla="*/ 334744 h 960466"/>
                <a:gd name="connsiteX24" fmla="*/ 540922 w 1541821"/>
                <a:gd name="connsiteY24" fmla="*/ 139447 h 960466"/>
                <a:gd name="connsiteX25" fmla="*/ 397018 w 1541821"/>
                <a:gd name="connsiteY25" fmla="*/ 72634 h 960466"/>
                <a:gd name="connsiteX26" fmla="*/ 362328 w 1541821"/>
                <a:gd name="connsiteY26" fmla="*/ 59786 h 960466"/>
                <a:gd name="connsiteX27" fmla="*/ 327637 w 1541821"/>
                <a:gd name="connsiteY27" fmla="*/ 49507 h 960466"/>
                <a:gd name="connsiteX28" fmla="*/ 310934 w 1541821"/>
                <a:gd name="connsiteY28" fmla="*/ 44368 h 960466"/>
                <a:gd name="connsiteX29" fmla="*/ 294230 w 1541821"/>
                <a:gd name="connsiteY29" fmla="*/ 40513 h 960466"/>
                <a:gd name="connsiteX30" fmla="*/ 277527 w 1541821"/>
                <a:gd name="connsiteY30" fmla="*/ 36659 h 960466"/>
                <a:gd name="connsiteX31" fmla="*/ 262109 w 1541821"/>
                <a:gd name="connsiteY31" fmla="*/ 34089 h 960466"/>
                <a:gd name="connsiteX32" fmla="*/ 146473 w 1541821"/>
                <a:gd name="connsiteY32" fmla="*/ 37943 h 960466"/>
                <a:gd name="connsiteX33" fmla="*/ 69381 w 1541821"/>
                <a:gd name="connsiteY33" fmla="*/ 71350 h 960466"/>
                <a:gd name="connsiteX34" fmla="*/ 44970 w 1541821"/>
                <a:gd name="connsiteY34" fmla="*/ 109895 h 960466"/>
                <a:gd name="connsiteX35" fmla="*/ 43684 w 1541821"/>
                <a:gd name="connsiteY35" fmla="*/ 116319 h 960466"/>
                <a:gd name="connsiteX36" fmla="*/ 43684 w 1541821"/>
                <a:gd name="connsiteY36" fmla="*/ 118889 h 960466"/>
                <a:gd name="connsiteX37" fmla="*/ 43684 w 1541821"/>
                <a:gd name="connsiteY37" fmla="*/ 121459 h 960466"/>
                <a:gd name="connsiteX38" fmla="*/ 43684 w 1541821"/>
                <a:gd name="connsiteY38" fmla="*/ 126598 h 960466"/>
                <a:gd name="connsiteX39" fmla="*/ 21843 w 1541821"/>
                <a:gd name="connsiteY39" fmla="*/ 149725 h 960466"/>
                <a:gd name="connsiteX40" fmla="*/ 0 w 1541821"/>
                <a:gd name="connsiteY40" fmla="*/ 126598 h 960466"/>
                <a:gd name="connsiteX41" fmla="*/ 0 w 1541821"/>
                <a:gd name="connsiteY41" fmla="*/ 126598 h 96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541821" h="960466">
                  <a:moveTo>
                    <a:pt x="0" y="126598"/>
                  </a:moveTo>
                  <a:cubicBezTo>
                    <a:pt x="0" y="126598"/>
                    <a:pt x="0" y="125313"/>
                    <a:pt x="0" y="121459"/>
                  </a:cubicBezTo>
                  <a:cubicBezTo>
                    <a:pt x="0" y="120174"/>
                    <a:pt x="0" y="120174"/>
                    <a:pt x="0" y="118889"/>
                  </a:cubicBezTo>
                  <a:cubicBezTo>
                    <a:pt x="0" y="117604"/>
                    <a:pt x="0" y="115034"/>
                    <a:pt x="0" y="113750"/>
                  </a:cubicBezTo>
                  <a:cubicBezTo>
                    <a:pt x="0" y="109895"/>
                    <a:pt x="1285" y="106041"/>
                    <a:pt x="2570" y="102186"/>
                  </a:cubicBezTo>
                  <a:cubicBezTo>
                    <a:pt x="6424" y="84198"/>
                    <a:pt x="19273" y="59786"/>
                    <a:pt x="43684" y="41798"/>
                  </a:cubicBezTo>
                  <a:cubicBezTo>
                    <a:pt x="68097" y="23810"/>
                    <a:pt x="101503" y="10962"/>
                    <a:pt x="138764" y="4537"/>
                  </a:cubicBezTo>
                  <a:cubicBezTo>
                    <a:pt x="176025" y="-1887"/>
                    <a:pt x="219709" y="-1887"/>
                    <a:pt x="265964" y="7107"/>
                  </a:cubicBezTo>
                  <a:cubicBezTo>
                    <a:pt x="272389" y="8392"/>
                    <a:pt x="277527" y="9677"/>
                    <a:pt x="283952" y="10962"/>
                  </a:cubicBezTo>
                  <a:cubicBezTo>
                    <a:pt x="289091" y="12246"/>
                    <a:pt x="295516" y="13531"/>
                    <a:pt x="300655" y="14816"/>
                  </a:cubicBezTo>
                  <a:cubicBezTo>
                    <a:pt x="305794" y="16101"/>
                    <a:pt x="312219" y="17386"/>
                    <a:pt x="317358" y="18671"/>
                  </a:cubicBezTo>
                  <a:cubicBezTo>
                    <a:pt x="323783" y="19955"/>
                    <a:pt x="328922" y="22525"/>
                    <a:pt x="335346" y="23810"/>
                  </a:cubicBezTo>
                  <a:cubicBezTo>
                    <a:pt x="346910" y="27665"/>
                    <a:pt x="359758" y="31519"/>
                    <a:pt x="371321" y="35374"/>
                  </a:cubicBezTo>
                  <a:cubicBezTo>
                    <a:pt x="382885" y="39228"/>
                    <a:pt x="395734" y="43083"/>
                    <a:pt x="407298" y="48222"/>
                  </a:cubicBezTo>
                  <a:cubicBezTo>
                    <a:pt x="454837" y="67495"/>
                    <a:pt x="504946" y="91907"/>
                    <a:pt x="552486" y="118889"/>
                  </a:cubicBezTo>
                  <a:cubicBezTo>
                    <a:pt x="650134" y="175422"/>
                    <a:pt x="746498" y="246089"/>
                    <a:pt x="839007" y="320611"/>
                  </a:cubicBezTo>
                  <a:cubicBezTo>
                    <a:pt x="931517" y="396417"/>
                    <a:pt x="1020171" y="476078"/>
                    <a:pt x="1101117" y="550599"/>
                  </a:cubicBezTo>
                  <a:cubicBezTo>
                    <a:pt x="1183347" y="626405"/>
                    <a:pt x="1259154" y="697072"/>
                    <a:pt x="1323396" y="758745"/>
                  </a:cubicBezTo>
                  <a:cubicBezTo>
                    <a:pt x="1388923" y="819133"/>
                    <a:pt x="1442887" y="870527"/>
                    <a:pt x="1481433" y="905218"/>
                  </a:cubicBezTo>
                  <a:cubicBezTo>
                    <a:pt x="1519978" y="939909"/>
                    <a:pt x="1541821" y="960466"/>
                    <a:pt x="1541821" y="960466"/>
                  </a:cubicBezTo>
                  <a:cubicBezTo>
                    <a:pt x="1541821" y="960466"/>
                    <a:pt x="1519978" y="941194"/>
                    <a:pt x="1480148" y="906503"/>
                  </a:cubicBezTo>
                  <a:cubicBezTo>
                    <a:pt x="1441603" y="871812"/>
                    <a:pt x="1386354" y="822987"/>
                    <a:pt x="1319542" y="762599"/>
                  </a:cubicBezTo>
                  <a:cubicBezTo>
                    <a:pt x="1254014" y="703496"/>
                    <a:pt x="1176923" y="632829"/>
                    <a:pt x="1093408" y="559593"/>
                  </a:cubicBezTo>
                  <a:cubicBezTo>
                    <a:pt x="1009892" y="485072"/>
                    <a:pt x="919953" y="407980"/>
                    <a:pt x="827443" y="334744"/>
                  </a:cubicBezTo>
                  <a:cubicBezTo>
                    <a:pt x="734935" y="261507"/>
                    <a:pt x="637286" y="193410"/>
                    <a:pt x="540922" y="139447"/>
                  </a:cubicBezTo>
                  <a:cubicBezTo>
                    <a:pt x="492098" y="112465"/>
                    <a:pt x="444558" y="90622"/>
                    <a:pt x="397018" y="72634"/>
                  </a:cubicBezTo>
                  <a:cubicBezTo>
                    <a:pt x="385455" y="67495"/>
                    <a:pt x="373891" y="63640"/>
                    <a:pt x="362328" y="59786"/>
                  </a:cubicBezTo>
                  <a:cubicBezTo>
                    <a:pt x="350764" y="55931"/>
                    <a:pt x="339200" y="52077"/>
                    <a:pt x="327637" y="49507"/>
                  </a:cubicBezTo>
                  <a:cubicBezTo>
                    <a:pt x="322497" y="48222"/>
                    <a:pt x="316073" y="46937"/>
                    <a:pt x="310934" y="44368"/>
                  </a:cubicBezTo>
                  <a:cubicBezTo>
                    <a:pt x="305794" y="43083"/>
                    <a:pt x="299370" y="41798"/>
                    <a:pt x="294230" y="40513"/>
                  </a:cubicBezTo>
                  <a:cubicBezTo>
                    <a:pt x="289091" y="39228"/>
                    <a:pt x="282667" y="37943"/>
                    <a:pt x="277527" y="36659"/>
                  </a:cubicBezTo>
                  <a:cubicBezTo>
                    <a:pt x="272389" y="35374"/>
                    <a:pt x="267249" y="35374"/>
                    <a:pt x="262109" y="34089"/>
                  </a:cubicBezTo>
                  <a:cubicBezTo>
                    <a:pt x="219709" y="28950"/>
                    <a:pt x="179879" y="31519"/>
                    <a:pt x="146473" y="37943"/>
                  </a:cubicBezTo>
                  <a:cubicBezTo>
                    <a:pt x="113067" y="44368"/>
                    <a:pt x="86085" y="57216"/>
                    <a:pt x="69381" y="71350"/>
                  </a:cubicBezTo>
                  <a:cubicBezTo>
                    <a:pt x="52679" y="85483"/>
                    <a:pt x="46254" y="99616"/>
                    <a:pt x="44970" y="109895"/>
                  </a:cubicBezTo>
                  <a:cubicBezTo>
                    <a:pt x="44970" y="112465"/>
                    <a:pt x="43684" y="113750"/>
                    <a:pt x="43684" y="116319"/>
                  </a:cubicBezTo>
                  <a:cubicBezTo>
                    <a:pt x="43684" y="117604"/>
                    <a:pt x="43684" y="117604"/>
                    <a:pt x="43684" y="118889"/>
                  </a:cubicBezTo>
                  <a:cubicBezTo>
                    <a:pt x="43684" y="120174"/>
                    <a:pt x="43684" y="121459"/>
                    <a:pt x="43684" y="121459"/>
                  </a:cubicBezTo>
                  <a:cubicBezTo>
                    <a:pt x="43684" y="125313"/>
                    <a:pt x="43684" y="126598"/>
                    <a:pt x="43684" y="126598"/>
                  </a:cubicBezTo>
                  <a:cubicBezTo>
                    <a:pt x="43684" y="139447"/>
                    <a:pt x="34691" y="148441"/>
                    <a:pt x="21843" y="149725"/>
                  </a:cubicBezTo>
                  <a:cubicBezTo>
                    <a:pt x="10279" y="149725"/>
                    <a:pt x="0" y="140731"/>
                    <a:pt x="0" y="126598"/>
                  </a:cubicBezTo>
                  <a:cubicBezTo>
                    <a:pt x="0" y="127883"/>
                    <a:pt x="0" y="127883"/>
                    <a:pt x="0" y="126598"/>
                  </a:cubicBezTo>
                  <a:close/>
                </a:path>
              </a:pathLst>
            </a:custGeom>
            <a:solidFill>
              <a:srgbClr val="9CB86D"/>
            </a:solidFill>
            <a:ln w="1283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" name="Speech Bubble: Oval 2">
            <a:extLst>
              <a:ext uri="{FF2B5EF4-FFF2-40B4-BE49-F238E27FC236}">
                <a16:creationId xmlns:a16="http://schemas.microsoft.com/office/drawing/2014/main" id="{21E8E2E4-36E4-4A10-91F7-1A942ED6838A}"/>
              </a:ext>
            </a:extLst>
          </p:cNvPr>
          <p:cNvSpPr/>
          <p:nvPr/>
        </p:nvSpPr>
        <p:spPr>
          <a:xfrm flipH="1">
            <a:off x="2313019" y="191741"/>
            <a:ext cx="2017485" cy="1698171"/>
          </a:xfrm>
          <a:prstGeom prst="wedgeEllipseCallout">
            <a:avLst>
              <a:gd name="adj1" fmla="val -52726"/>
              <a:gd name="adj2" fmla="val 4823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i="1" dirty="0">
                <a:solidFill>
                  <a:schemeClr val="tx1"/>
                </a:solidFill>
              </a:rPr>
              <a:t>Try the Christmas portal again, but this time turn left!</a:t>
            </a:r>
            <a:endParaRPr lang="en-GB" i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3315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79167E-6 -4.81481E-6 L 0.00598 0.02246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99" y="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repeatCount="indefinite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3.33333E-6 L -0.00807 -0.02014 " pathEditMode="relative" rAng="0" ptsTypes="AA">
                                          <p:cBhvr>
                                            <p:cTn id="8" dur="1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04" y="-10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fill="hold" grpId="1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4" dur="10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6" dur="2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3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79167E-6 -4.81481E-6 L 0.00598 0.02246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99" y="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repeatCount="indefinite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3.33333E-6 L -0.00807 -0.02014 " pathEditMode="relative" rAng="0" ptsTypes="AA">
                                          <p:cBhvr>
                                            <p:cTn id="8" dur="1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04" y="-10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10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6" presetClass="emph" presetSubtype="0" accel="50000" decel="5000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6" dur="2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3" grpId="2" animBg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" name="Group 794">
            <a:extLst>
              <a:ext uri="{FF2B5EF4-FFF2-40B4-BE49-F238E27FC236}">
                <a16:creationId xmlns:a16="http://schemas.microsoft.com/office/drawing/2014/main" id="{D1F2B679-EC9C-4AEB-8AA0-6E269BD5F1BD}"/>
              </a:ext>
            </a:extLst>
          </p:cNvPr>
          <p:cNvGrpSpPr/>
          <p:nvPr/>
        </p:nvGrpSpPr>
        <p:grpSpPr>
          <a:xfrm>
            <a:off x="-12700" y="0"/>
            <a:ext cx="12208509" cy="6858000"/>
            <a:chOff x="-12700" y="0"/>
            <a:chExt cx="12208509" cy="6858000"/>
          </a:xfrm>
        </p:grpSpPr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B2529815-FD6D-4B37-9F3A-3C9EE04854FD}"/>
                </a:ext>
              </a:extLst>
            </p:cNvPr>
            <p:cNvGrpSpPr/>
            <p:nvPr/>
          </p:nvGrpSpPr>
          <p:grpSpPr>
            <a:xfrm>
              <a:off x="-12700" y="0"/>
              <a:ext cx="12208509" cy="6858000"/>
              <a:chOff x="-12700" y="0"/>
              <a:chExt cx="12208509" cy="6858000"/>
            </a:xfrm>
          </p:grpSpPr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2276E59B-C79D-47EB-AE65-D54671CF55EF}"/>
                  </a:ext>
                </a:extLst>
              </p:cNvPr>
              <p:cNvSpPr/>
              <p:nvPr/>
            </p:nvSpPr>
            <p:spPr>
              <a:xfrm>
                <a:off x="-12700" y="0"/>
                <a:ext cx="12204700" cy="6858000"/>
              </a:xfrm>
              <a:custGeom>
                <a:avLst/>
                <a:gdLst>
                  <a:gd name="connsiteX0" fmla="*/ 0 w 12193270"/>
                  <a:gd name="connsiteY0" fmla="*/ 0 h 6858000"/>
                  <a:gd name="connsiteX1" fmla="*/ 12193270 w 12193270"/>
                  <a:gd name="connsiteY1" fmla="*/ 0 h 6858000"/>
                  <a:gd name="connsiteX2" fmla="*/ 12193270 w 12193270"/>
                  <a:gd name="connsiteY2" fmla="*/ 6858000 h 6858000"/>
                  <a:gd name="connsiteX3" fmla="*/ 0 w 12193270"/>
                  <a:gd name="connsiteY3" fmla="*/ 6858000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93270" h="6858000">
                    <a:moveTo>
                      <a:pt x="0" y="0"/>
                    </a:moveTo>
                    <a:lnTo>
                      <a:pt x="12193270" y="0"/>
                    </a:lnTo>
                    <a:lnTo>
                      <a:pt x="12193270" y="6858000"/>
                    </a:lnTo>
                    <a:lnTo>
                      <a:pt x="0" y="6858000"/>
                    </a:lnTo>
                    <a:close/>
                  </a:path>
                </a:pathLst>
              </a:custGeom>
              <a:solidFill>
                <a:srgbClr val="D9EEFD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40" name="Graphic 1">
                <a:extLst>
                  <a:ext uri="{FF2B5EF4-FFF2-40B4-BE49-F238E27FC236}">
                    <a16:creationId xmlns:a16="http://schemas.microsoft.com/office/drawing/2014/main" id="{64AB9F60-228C-479B-8558-BDC7064148D8}"/>
                  </a:ext>
                </a:extLst>
              </p:cNvPr>
              <p:cNvGrpSpPr/>
              <p:nvPr/>
            </p:nvGrpSpPr>
            <p:grpSpPr>
              <a:xfrm>
                <a:off x="40639" y="1574800"/>
                <a:ext cx="2383533" cy="4078544"/>
                <a:chOff x="40639" y="1574800"/>
                <a:chExt cx="2383533" cy="4078544"/>
              </a:xfrm>
              <a:solidFill>
                <a:srgbClr val="94B082"/>
              </a:solidFill>
            </p:grpSpPr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id="{6CE32019-0007-4FDB-AAC5-EC3427C8BDEE}"/>
                    </a:ext>
                  </a:extLst>
                </p:cNvPr>
                <p:cNvSpPr/>
                <p:nvPr/>
              </p:nvSpPr>
              <p:spPr>
                <a:xfrm>
                  <a:off x="40639" y="1574800"/>
                  <a:ext cx="2383533" cy="3864609"/>
                </a:xfrm>
                <a:custGeom>
                  <a:avLst/>
                  <a:gdLst>
                    <a:gd name="connsiteX0" fmla="*/ 1648460 w 2383533"/>
                    <a:gd name="connsiteY0" fmla="*/ 3854450 h 3864609"/>
                    <a:gd name="connsiteX1" fmla="*/ 1774190 w 2383533"/>
                    <a:gd name="connsiteY1" fmla="*/ 3671570 h 3864609"/>
                    <a:gd name="connsiteX2" fmla="*/ 1816100 w 2383533"/>
                    <a:gd name="connsiteY2" fmla="*/ 3616960 h 3864609"/>
                    <a:gd name="connsiteX3" fmla="*/ 2362200 w 2383533"/>
                    <a:gd name="connsiteY3" fmla="*/ 2614930 h 3864609"/>
                    <a:gd name="connsiteX4" fmla="*/ 1760220 w 2383533"/>
                    <a:gd name="connsiteY4" fmla="*/ 3613150 h 3864609"/>
                    <a:gd name="connsiteX5" fmla="*/ 1734820 w 2383533"/>
                    <a:gd name="connsiteY5" fmla="*/ 3641090 h 3864609"/>
                    <a:gd name="connsiteX6" fmla="*/ 1569720 w 2383533"/>
                    <a:gd name="connsiteY6" fmla="*/ 3863340 h 3864609"/>
                    <a:gd name="connsiteX7" fmla="*/ 1582420 w 2383533"/>
                    <a:gd name="connsiteY7" fmla="*/ 3798570 h 3864609"/>
                    <a:gd name="connsiteX8" fmla="*/ 1604010 w 2383533"/>
                    <a:gd name="connsiteY8" fmla="*/ 3562350 h 3864609"/>
                    <a:gd name="connsiteX9" fmla="*/ 1586230 w 2383533"/>
                    <a:gd name="connsiteY9" fmla="*/ 3331210 h 3864609"/>
                    <a:gd name="connsiteX10" fmla="*/ 1490980 w 2383533"/>
                    <a:gd name="connsiteY10" fmla="*/ 2913380 h 3864609"/>
                    <a:gd name="connsiteX11" fmla="*/ 1475740 w 2383533"/>
                    <a:gd name="connsiteY11" fmla="*/ 2814320 h 3864609"/>
                    <a:gd name="connsiteX12" fmla="*/ 1469390 w 2383533"/>
                    <a:gd name="connsiteY12" fmla="*/ 2755900 h 3864609"/>
                    <a:gd name="connsiteX13" fmla="*/ 1469390 w 2383533"/>
                    <a:gd name="connsiteY13" fmla="*/ 2755900 h 3864609"/>
                    <a:gd name="connsiteX14" fmla="*/ 1541780 w 2383533"/>
                    <a:gd name="connsiteY14" fmla="*/ 2644140 h 3864609"/>
                    <a:gd name="connsiteX15" fmla="*/ 1637030 w 2383533"/>
                    <a:gd name="connsiteY15" fmla="*/ 2559050 h 3864609"/>
                    <a:gd name="connsiteX16" fmla="*/ 1661160 w 2383533"/>
                    <a:gd name="connsiteY16" fmla="*/ 2523490 h 3864609"/>
                    <a:gd name="connsiteX17" fmla="*/ 1668780 w 2383533"/>
                    <a:gd name="connsiteY17" fmla="*/ 2527300 h 3864609"/>
                    <a:gd name="connsiteX18" fmla="*/ 2186940 w 2383533"/>
                    <a:gd name="connsiteY18" fmla="*/ 1463040 h 3864609"/>
                    <a:gd name="connsiteX19" fmla="*/ 1805940 w 2383533"/>
                    <a:gd name="connsiteY19" fmla="*/ 1780540 h 3864609"/>
                    <a:gd name="connsiteX20" fmla="*/ 1638300 w 2383533"/>
                    <a:gd name="connsiteY20" fmla="*/ 2509520 h 3864609"/>
                    <a:gd name="connsiteX21" fmla="*/ 1614170 w 2383533"/>
                    <a:gd name="connsiteY21" fmla="*/ 2537460 h 3864609"/>
                    <a:gd name="connsiteX22" fmla="*/ 1515110 w 2383533"/>
                    <a:gd name="connsiteY22" fmla="*/ 2611120 h 3864609"/>
                    <a:gd name="connsiteX23" fmla="*/ 1459230 w 2383533"/>
                    <a:gd name="connsiteY23" fmla="*/ 2665730 h 3864609"/>
                    <a:gd name="connsiteX24" fmla="*/ 1441450 w 2383533"/>
                    <a:gd name="connsiteY24" fmla="*/ 2518410 h 3864609"/>
                    <a:gd name="connsiteX25" fmla="*/ 1360170 w 2383533"/>
                    <a:gd name="connsiteY25" fmla="*/ 2152650 h 3864609"/>
                    <a:gd name="connsiteX26" fmla="*/ 1268730 w 2383533"/>
                    <a:gd name="connsiteY26" fmla="*/ 1930400 h 3864609"/>
                    <a:gd name="connsiteX27" fmla="*/ 1262380 w 2383533"/>
                    <a:gd name="connsiteY27" fmla="*/ 1743710 h 3864609"/>
                    <a:gd name="connsiteX28" fmla="*/ 1856740 w 2383533"/>
                    <a:gd name="connsiteY28" fmla="*/ 1189990 h 3864609"/>
                    <a:gd name="connsiteX29" fmla="*/ 1548130 w 2383533"/>
                    <a:gd name="connsiteY29" fmla="*/ 1315720 h 3864609"/>
                    <a:gd name="connsiteX30" fmla="*/ 1263650 w 2383533"/>
                    <a:gd name="connsiteY30" fmla="*/ 1616710 h 3864609"/>
                    <a:gd name="connsiteX31" fmla="*/ 1253490 w 2383533"/>
                    <a:gd name="connsiteY31" fmla="*/ 1443990 h 3864609"/>
                    <a:gd name="connsiteX32" fmla="*/ 1252220 w 2383533"/>
                    <a:gd name="connsiteY32" fmla="*/ 1438910 h 3864609"/>
                    <a:gd name="connsiteX33" fmla="*/ 962660 w 2383533"/>
                    <a:gd name="connsiteY33" fmla="*/ 287020 h 3864609"/>
                    <a:gd name="connsiteX34" fmla="*/ 1038860 w 2383533"/>
                    <a:gd name="connsiteY34" fmla="*/ 695960 h 3864609"/>
                    <a:gd name="connsiteX35" fmla="*/ 1220470 w 2383533"/>
                    <a:gd name="connsiteY35" fmla="*/ 1445260 h 3864609"/>
                    <a:gd name="connsiteX36" fmla="*/ 1220470 w 2383533"/>
                    <a:gd name="connsiteY36" fmla="*/ 1446530 h 3864609"/>
                    <a:gd name="connsiteX37" fmla="*/ 1220470 w 2383533"/>
                    <a:gd name="connsiteY37" fmla="*/ 1676400 h 3864609"/>
                    <a:gd name="connsiteX38" fmla="*/ 1217930 w 2383533"/>
                    <a:gd name="connsiteY38" fmla="*/ 1819910 h 3864609"/>
                    <a:gd name="connsiteX39" fmla="*/ 1084580 w 2383533"/>
                    <a:gd name="connsiteY39" fmla="*/ 1573530 h 3864609"/>
                    <a:gd name="connsiteX40" fmla="*/ 833120 w 2383533"/>
                    <a:gd name="connsiteY40" fmla="*/ 1168400 h 3864609"/>
                    <a:gd name="connsiteX41" fmla="*/ 340360 w 2383533"/>
                    <a:gd name="connsiteY41" fmla="*/ 0 h 3864609"/>
                    <a:gd name="connsiteX42" fmla="*/ 789940 w 2383533"/>
                    <a:gd name="connsiteY42" fmla="*/ 1164590 h 3864609"/>
                    <a:gd name="connsiteX43" fmla="*/ 801370 w 2383533"/>
                    <a:gd name="connsiteY43" fmla="*/ 1184910 h 3864609"/>
                    <a:gd name="connsiteX44" fmla="*/ 1040130 w 2383533"/>
                    <a:gd name="connsiteY44" fmla="*/ 1598930 h 3864609"/>
                    <a:gd name="connsiteX45" fmla="*/ 1300480 w 2383533"/>
                    <a:gd name="connsiteY45" fmla="*/ 2170430 h 3864609"/>
                    <a:gd name="connsiteX46" fmla="*/ 1367790 w 2383533"/>
                    <a:gd name="connsiteY46" fmla="*/ 2489200 h 3864609"/>
                    <a:gd name="connsiteX47" fmla="*/ 1150620 w 2383533"/>
                    <a:gd name="connsiteY47" fmla="*/ 2082800 h 3864609"/>
                    <a:gd name="connsiteX48" fmla="*/ 801370 w 2383533"/>
                    <a:gd name="connsiteY48" fmla="*/ 1662430 h 3864609"/>
                    <a:gd name="connsiteX49" fmla="*/ 732790 w 2383533"/>
                    <a:gd name="connsiteY49" fmla="*/ 1605280 h 3864609"/>
                    <a:gd name="connsiteX50" fmla="*/ 739140 w 2383533"/>
                    <a:gd name="connsiteY50" fmla="*/ 1604010 h 3864609"/>
                    <a:gd name="connsiteX51" fmla="*/ 104140 w 2383533"/>
                    <a:gd name="connsiteY51" fmla="*/ 1088390 h 3864609"/>
                    <a:gd name="connsiteX52" fmla="*/ 275590 w 2383533"/>
                    <a:gd name="connsiteY52" fmla="*/ 1374140 h 3864609"/>
                    <a:gd name="connsiteX53" fmla="*/ 694690 w 2383533"/>
                    <a:gd name="connsiteY53" fmla="*/ 1611630 h 3864609"/>
                    <a:gd name="connsiteX54" fmla="*/ 779780 w 2383533"/>
                    <a:gd name="connsiteY54" fmla="*/ 1685290 h 3864609"/>
                    <a:gd name="connsiteX55" fmla="*/ 897890 w 2383533"/>
                    <a:gd name="connsiteY55" fmla="*/ 1807210 h 3864609"/>
                    <a:gd name="connsiteX56" fmla="*/ 50800 w 2383533"/>
                    <a:gd name="connsiteY56" fmla="*/ 1981200 h 3864609"/>
                    <a:gd name="connsiteX57" fmla="*/ 574040 w 2383533"/>
                    <a:gd name="connsiteY57" fmla="*/ 2131060 h 3864609"/>
                    <a:gd name="connsiteX58" fmla="*/ 1046480 w 2383533"/>
                    <a:gd name="connsiteY58" fmla="*/ 1997710 h 3864609"/>
                    <a:gd name="connsiteX59" fmla="*/ 1116330 w 2383533"/>
                    <a:gd name="connsiteY59" fmla="*/ 2103120 h 3864609"/>
                    <a:gd name="connsiteX60" fmla="*/ 1386840 w 2383533"/>
                    <a:gd name="connsiteY60" fmla="*/ 2640330 h 3864609"/>
                    <a:gd name="connsiteX61" fmla="*/ 1394460 w 2383533"/>
                    <a:gd name="connsiteY61" fmla="*/ 2716530 h 3864609"/>
                    <a:gd name="connsiteX62" fmla="*/ 1403350 w 2383533"/>
                    <a:gd name="connsiteY62" fmla="*/ 2816860 h 3864609"/>
                    <a:gd name="connsiteX63" fmla="*/ 1417320 w 2383533"/>
                    <a:gd name="connsiteY63" fmla="*/ 2921000 h 3864609"/>
                    <a:gd name="connsiteX64" fmla="*/ 1507490 w 2383533"/>
                    <a:gd name="connsiteY64" fmla="*/ 3340100 h 3864609"/>
                    <a:gd name="connsiteX65" fmla="*/ 1522730 w 2383533"/>
                    <a:gd name="connsiteY65" fmla="*/ 3507740 h 3864609"/>
                    <a:gd name="connsiteX66" fmla="*/ 1436370 w 2383533"/>
                    <a:gd name="connsiteY66" fmla="*/ 3261360 h 3864609"/>
                    <a:gd name="connsiteX67" fmla="*/ 1216660 w 2383533"/>
                    <a:gd name="connsiteY67" fmla="*/ 2915920 h 3864609"/>
                    <a:gd name="connsiteX68" fmla="*/ 1181100 w 2383533"/>
                    <a:gd name="connsiteY68" fmla="*/ 2877820 h 3864609"/>
                    <a:gd name="connsiteX69" fmla="*/ 0 w 2383533"/>
                    <a:gd name="connsiteY69" fmla="*/ 2259330 h 3864609"/>
                    <a:gd name="connsiteX70" fmla="*/ 386080 w 2383533"/>
                    <a:gd name="connsiteY70" fmla="*/ 2673350 h 3864609"/>
                    <a:gd name="connsiteX71" fmla="*/ 1172210 w 2383533"/>
                    <a:gd name="connsiteY71" fmla="*/ 2913380 h 3864609"/>
                    <a:gd name="connsiteX72" fmla="*/ 1192530 w 2383533"/>
                    <a:gd name="connsiteY72" fmla="*/ 2936240 h 3864609"/>
                    <a:gd name="connsiteX73" fmla="*/ 1398270 w 2383533"/>
                    <a:gd name="connsiteY73" fmla="*/ 3276600 h 3864609"/>
                    <a:gd name="connsiteX74" fmla="*/ 1513840 w 2383533"/>
                    <a:gd name="connsiteY74" fmla="*/ 3683000 h 3864609"/>
                    <a:gd name="connsiteX75" fmla="*/ 1499870 w 2383533"/>
                    <a:gd name="connsiteY75" fmla="*/ 3776980 h 3864609"/>
                    <a:gd name="connsiteX76" fmla="*/ 1479550 w 2383533"/>
                    <a:gd name="connsiteY76" fmla="*/ 3864610 h 3864609"/>
                    <a:gd name="connsiteX77" fmla="*/ 1634490 w 2383533"/>
                    <a:gd name="connsiteY77" fmla="*/ 3864610 h 3864609"/>
                    <a:gd name="connsiteX78" fmla="*/ 1637030 w 2383533"/>
                    <a:gd name="connsiteY78" fmla="*/ 3864610 h 3864609"/>
                    <a:gd name="connsiteX79" fmla="*/ 2334260 w 2383533"/>
                    <a:gd name="connsiteY79" fmla="*/ 3864610 h 3864609"/>
                    <a:gd name="connsiteX80" fmla="*/ 2366010 w 2383533"/>
                    <a:gd name="connsiteY80" fmla="*/ 3835400 h 3864609"/>
                    <a:gd name="connsiteX81" fmla="*/ 1962150 w 2383533"/>
                    <a:gd name="connsiteY81" fmla="*/ 3760470 h 3864609"/>
                    <a:gd name="connsiteX82" fmla="*/ 1648460 w 2383533"/>
                    <a:gd name="connsiteY82" fmla="*/ 3854450 h 3864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</a:cxnLst>
                  <a:rect l="l" t="t" r="r" b="b"/>
                  <a:pathLst>
                    <a:path w="2383533" h="3864609">
                      <a:moveTo>
                        <a:pt x="1648460" y="3854450"/>
                      </a:moveTo>
                      <a:cubicBezTo>
                        <a:pt x="1691640" y="3785870"/>
                        <a:pt x="1734820" y="3723640"/>
                        <a:pt x="1774190" y="3671570"/>
                      </a:cubicBezTo>
                      <a:cubicBezTo>
                        <a:pt x="1788160" y="3652520"/>
                        <a:pt x="1803400" y="3634740"/>
                        <a:pt x="1816100" y="3616960"/>
                      </a:cubicBezTo>
                      <a:cubicBezTo>
                        <a:pt x="2081530" y="3455670"/>
                        <a:pt x="2480310" y="3366770"/>
                        <a:pt x="2362200" y="2614930"/>
                      </a:cubicBezTo>
                      <a:cubicBezTo>
                        <a:pt x="2362200" y="2614930"/>
                        <a:pt x="1446530" y="3068320"/>
                        <a:pt x="1760220" y="3613150"/>
                      </a:cubicBezTo>
                      <a:cubicBezTo>
                        <a:pt x="1752600" y="3622040"/>
                        <a:pt x="1743710" y="3632200"/>
                        <a:pt x="1734820" y="3641090"/>
                      </a:cubicBezTo>
                      <a:cubicBezTo>
                        <a:pt x="1681480" y="3702050"/>
                        <a:pt x="1625600" y="3776980"/>
                        <a:pt x="1569720" y="3863340"/>
                      </a:cubicBezTo>
                      <a:cubicBezTo>
                        <a:pt x="1574800" y="3841750"/>
                        <a:pt x="1578610" y="3820160"/>
                        <a:pt x="1582420" y="3798570"/>
                      </a:cubicBezTo>
                      <a:cubicBezTo>
                        <a:pt x="1597660" y="3719830"/>
                        <a:pt x="1605280" y="3639820"/>
                        <a:pt x="1604010" y="3562350"/>
                      </a:cubicBezTo>
                      <a:cubicBezTo>
                        <a:pt x="1606550" y="3484880"/>
                        <a:pt x="1598930" y="3404870"/>
                        <a:pt x="1586230" y="3331210"/>
                      </a:cubicBezTo>
                      <a:cubicBezTo>
                        <a:pt x="1559560" y="3182620"/>
                        <a:pt x="1516380" y="3045460"/>
                        <a:pt x="1490980" y="2913380"/>
                      </a:cubicBezTo>
                      <a:cubicBezTo>
                        <a:pt x="1484630" y="2880360"/>
                        <a:pt x="1479550" y="2847340"/>
                        <a:pt x="1475740" y="2814320"/>
                      </a:cubicBezTo>
                      <a:lnTo>
                        <a:pt x="1469390" y="2755900"/>
                      </a:lnTo>
                      <a:lnTo>
                        <a:pt x="1469390" y="2755900"/>
                      </a:lnTo>
                      <a:cubicBezTo>
                        <a:pt x="1475740" y="2707640"/>
                        <a:pt x="1507490" y="2673350"/>
                        <a:pt x="1541780" y="2644140"/>
                      </a:cubicBezTo>
                      <a:cubicBezTo>
                        <a:pt x="1577340" y="2614930"/>
                        <a:pt x="1612900" y="2589530"/>
                        <a:pt x="1637030" y="2559050"/>
                      </a:cubicBezTo>
                      <a:cubicBezTo>
                        <a:pt x="1647190" y="2547620"/>
                        <a:pt x="1654810" y="2534920"/>
                        <a:pt x="1661160" y="2523490"/>
                      </a:cubicBezTo>
                      <a:cubicBezTo>
                        <a:pt x="1666240" y="2526030"/>
                        <a:pt x="1668780" y="2527300"/>
                        <a:pt x="1668780" y="2527300"/>
                      </a:cubicBezTo>
                      <a:cubicBezTo>
                        <a:pt x="2194560" y="2429510"/>
                        <a:pt x="2160270" y="1609090"/>
                        <a:pt x="2186940" y="1463040"/>
                      </a:cubicBezTo>
                      <a:cubicBezTo>
                        <a:pt x="2195830" y="1416050"/>
                        <a:pt x="2045970" y="1485900"/>
                        <a:pt x="1805940" y="1780540"/>
                      </a:cubicBezTo>
                      <a:cubicBezTo>
                        <a:pt x="1404620" y="2269490"/>
                        <a:pt x="1563370" y="2456180"/>
                        <a:pt x="1638300" y="2509520"/>
                      </a:cubicBezTo>
                      <a:cubicBezTo>
                        <a:pt x="1631950" y="2518410"/>
                        <a:pt x="1624330" y="2527300"/>
                        <a:pt x="1614170" y="2537460"/>
                      </a:cubicBezTo>
                      <a:cubicBezTo>
                        <a:pt x="1590040" y="2560320"/>
                        <a:pt x="1554480" y="2581910"/>
                        <a:pt x="1515110" y="2611120"/>
                      </a:cubicBezTo>
                      <a:cubicBezTo>
                        <a:pt x="1496060" y="2625090"/>
                        <a:pt x="1475740" y="2642870"/>
                        <a:pt x="1459230" y="2665730"/>
                      </a:cubicBezTo>
                      <a:cubicBezTo>
                        <a:pt x="1454150" y="2616200"/>
                        <a:pt x="1447800" y="2566670"/>
                        <a:pt x="1441450" y="2518410"/>
                      </a:cubicBezTo>
                      <a:cubicBezTo>
                        <a:pt x="1423670" y="2390140"/>
                        <a:pt x="1399540" y="2266950"/>
                        <a:pt x="1360170" y="2152650"/>
                      </a:cubicBezTo>
                      <a:cubicBezTo>
                        <a:pt x="1332230" y="2073910"/>
                        <a:pt x="1300480" y="2000250"/>
                        <a:pt x="1268730" y="1930400"/>
                      </a:cubicBezTo>
                      <a:cubicBezTo>
                        <a:pt x="1261110" y="1868170"/>
                        <a:pt x="1261110" y="1804670"/>
                        <a:pt x="1262380" y="1743710"/>
                      </a:cubicBezTo>
                      <a:cubicBezTo>
                        <a:pt x="1487170" y="1816100"/>
                        <a:pt x="1729740" y="1744980"/>
                        <a:pt x="1856740" y="1189990"/>
                      </a:cubicBezTo>
                      <a:cubicBezTo>
                        <a:pt x="1856740" y="1189990"/>
                        <a:pt x="1706880" y="1263650"/>
                        <a:pt x="1548130" y="1315720"/>
                      </a:cubicBezTo>
                      <a:cubicBezTo>
                        <a:pt x="1426210" y="1356360"/>
                        <a:pt x="1304290" y="1483360"/>
                        <a:pt x="1263650" y="1616710"/>
                      </a:cubicBezTo>
                      <a:cubicBezTo>
                        <a:pt x="1263650" y="1553210"/>
                        <a:pt x="1261110" y="1494790"/>
                        <a:pt x="1253490" y="1443990"/>
                      </a:cubicBezTo>
                      <a:cubicBezTo>
                        <a:pt x="1253490" y="1442720"/>
                        <a:pt x="1253490" y="1440180"/>
                        <a:pt x="1252220" y="1438910"/>
                      </a:cubicBezTo>
                      <a:cubicBezTo>
                        <a:pt x="1732280" y="1016000"/>
                        <a:pt x="962660" y="287020"/>
                        <a:pt x="962660" y="287020"/>
                      </a:cubicBezTo>
                      <a:cubicBezTo>
                        <a:pt x="1012190" y="364490"/>
                        <a:pt x="1143000" y="445770"/>
                        <a:pt x="1038860" y="695960"/>
                      </a:cubicBezTo>
                      <a:cubicBezTo>
                        <a:pt x="937260" y="941070"/>
                        <a:pt x="1008380" y="1310640"/>
                        <a:pt x="1220470" y="1445260"/>
                      </a:cubicBezTo>
                      <a:cubicBezTo>
                        <a:pt x="1220470" y="1445260"/>
                        <a:pt x="1220470" y="1446530"/>
                        <a:pt x="1220470" y="1446530"/>
                      </a:cubicBezTo>
                      <a:cubicBezTo>
                        <a:pt x="1224280" y="1511300"/>
                        <a:pt x="1223010" y="1588770"/>
                        <a:pt x="1220470" y="1676400"/>
                      </a:cubicBezTo>
                      <a:cubicBezTo>
                        <a:pt x="1219200" y="1722120"/>
                        <a:pt x="1216660" y="1770380"/>
                        <a:pt x="1217930" y="1819910"/>
                      </a:cubicBezTo>
                      <a:cubicBezTo>
                        <a:pt x="1173480" y="1731010"/>
                        <a:pt x="1127760" y="1649730"/>
                        <a:pt x="1084580" y="1573530"/>
                      </a:cubicBezTo>
                      <a:cubicBezTo>
                        <a:pt x="991870" y="1412240"/>
                        <a:pt x="904240" y="1277620"/>
                        <a:pt x="833120" y="1168400"/>
                      </a:cubicBezTo>
                      <a:cubicBezTo>
                        <a:pt x="829310" y="849630"/>
                        <a:pt x="1065530" y="331470"/>
                        <a:pt x="340360" y="0"/>
                      </a:cubicBezTo>
                      <a:cubicBezTo>
                        <a:pt x="340360" y="0"/>
                        <a:pt x="295910" y="1085850"/>
                        <a:pt x="789940" y="1164590"/>
                      </a:cubicBezTo>
                      <a:lnTo>
                        <a:pt x="801370" y="1184910"/>
                      </a:lnTo>
                      <a:cubicBezTo>
                        <a:pt x="868680" y="1297940"/>
                        <a:pt x="951230" y="1435100"/>
                        <a:pt x="1040130" y="1598930"/>
                      </a:cubicBezTo>
                      <a:cubicBezTo>
                        <a:pt x="1127760" y="1762760"/>
                        <a:pt x="1225550" y="1951990"/>
                        <a:pt x="1300480" y="2170430"/>
                      </a:cubicBezTo>
                      <a:cubicBezTo>
                        <a:pt x="1332230" y="2269490"/>
                        <a:pt x="1352550" y="2376170"/>
                        <a:pt x="1367790" y="2489200"/>
                      </a:cubicBezTo>
                      <a:cubicBezTo>
                        <a:pt x="1300480" y="2341880"/>
                        <a:pt x="1228090" y="2204720"/>
                        <a:pt x="1150620" y="2082800"/>
                      </a:cubicBezTo>
                      <a:cubicBezTo>
                        <a:pt x="1040130" y="1908810"/>
                        <a:pt x="918210" y="1765300"/>
                        <a:pt x="801370" y="1662430"/>
                      </a:cubicBezTo>
                      <a:cubicBezTo>
                        <a:pt x="778510" y="1642110"/>
                        <a:pt x="755650" y="1623060"/>
                        <a:pt x="732790" y="1605280"/>
                      </a:cubicBezTo>
                      <a:cubicBezTo>
                        <a:pt x="735330" y="1605280"/>
                        <a:pt x="736600" y="1604010"/>
                        <a:pt x="739140" y="1604010"/>
                      </a:cubicBezTo>
                      <a:cubicBezTo>
                        <a:pt x="782320" y="1366520"/>
                        <a:pt x="681990" y="1130300"/>
                        <a:pt x="104140" y="1088390"/>
                      </a:cubicBezTo>
                      <a:cubicBezTo>
                        <a:pt x="104140" y="1088390"/>
                        <a:pt x="199390" y="1225550"/>
                        <a:pt x="275590" y="1374140"/>
                      </a:cubicBezTo>
                      <a:cubicBezTo>
                        <a:pt x="345440" y="1510030"/>
                        <a:pt x="537210" y="1628140"/>
                        <a:pt x="694690" y="1611630"/>
                      </a:cubicBezTo>
                      <a:cubicBezTo>
                        <a:pt x="722630" y="1634490"/>
                        <a:pt x="750570" y="1658620"/>
                        <a:pt x="779780" y="1685290"/>
                      </a:cubicBezTo>
                      <a:cubicBezTo>
                        <a:pt x="819150" y="1722120"/>
                        <a:pt x="858520" y="1762760"/>
                        <a:pt x="897890" y="1807210"/>
                      </a:cubicBezTo>
                      <a:cubicBezTo>
                        <a:pt x="739140" y="1694180"/>
                        <a:pt x="467360" y="1654810"/>
                        <a:pt x="50800" y="1981200"/>
                      </a:cubicBezTo>
                      <a:cubicBezTo>
                        <a:pt x="50800" y="1981200"/>
                        <a:pt x="334010" y="2037080"/>
                        <a:pt x="574040" y="2131060"/>
                      </a:cubicBezTo>
                      <a:cubicBezTo>
                        <a:pt x="808990" y="2223770"/>
                        <a:pt x="965200" y="2112010"/>
                        <a:pt x="1046480" y="1997710"/>
                      </a:cubicBezTo>
                      <a:cubicBezTo>
                        <a:pt x="1069340" y="2032000"/>
                        <a:pt x="1093470" y="2066290"/>
                        <a:pt x="1116330" y="2103120"/>
                      </a:cubicBezTo>
                      <a:cubicBezTo>
                        <a:pt x="1214120" y="2260600"/>
                        <a:pt x="1303020" y="2444750"/>
                        <a:pt x="1386840" y="2640330"/>
                      </a:cubicBezTo>
                      <a:cubicBezTo>
                        <a:pt x="1389380" y="2665730"/>
                        <a:pt x="1391920" y="2691130"/>
                        <a:pt x="1394460" y="2716530"/>
                      </a:cubicBezTo>
                      <a:lnTo>
                        <a:pt x="1403350" y="2816860"/>
                      </a:lnTo>
                      <a:cubicBezTo>
                        <a:pt x="1407160" y="2851150"/>
                        <a:pt x="1410970" y="2886710"/>
                        <a:pt x="1417320" y="2921000"/>
                      </a:cubicBezTo>
                      <a:cubicBezTo>
                        <a:pt x="1441450" y="3060700"/>
                        <a:pt x="1483360" y="3197860"/>
                        <a:pt x="1507490" y="3340100"/>
                      </a:cubicBezTo>
                      <a:cubicBezTo>
                        <a:pt x="1516380" y="3395980"/>
                        <a:pt x="1522730" y="3450590"/>
                        <a:pt x="1522730" y="3507740"/>
                      </a:cubicBezTo>
                      <a:cubicBezTo>
                        <a:pt x="1499870" y="3420110"/>
                        <a:pt x="1470660" y="3337560"/>
                        <a:pt x="1436370" y="3261360"/>
                      </a:cubicBezTo>
                      <a:cubicBezTo>
                        <a:pt x="1374140" y="3120390"/>
                        <a:pt x="1294130" y="3003550"/>
                        <a:pt x="1216660" y="2915920"/>
                      </a:cubicBezTo>
                      <a:cubicBezTo>
                        <a:pt x="1205230" y="2901950"/>
                        <a:pt x="1192530" y="2890520"/>
                        <a:pt x="1181100" y="2877820"/>
                      </a:cubicBezTo>
                      <a:cubicBezTo>
                        <a:pt x="1160780" y="2480310"/>
                        <a:pt x="948690" y="2127250"/>
                        <a:pt x="0" y="2259330"/>
                      </a:cubicBezTo>
                      <a:cubicBezTo>
                        <a:pt x="0" y="2259330"/>
                        <a:pt x="207010" y="2452370"/>
                        <a:pt x="386080" y="2673350"/>
                      </a:cubicBezTo>
                      <a:cubicBezTo>
                        <a:pt x="563880" y="2891790"/>
                        <a:pt x="919480" y="3040380"/>
                        <a:pt x="1172210" y="2913380"/>
                      </a:cubicBezTo>
                      <a:cubicBezTo>
                        <a:pt x="1178560" y="2921000"/>
                        <a:pt x="1186180" y="2928620"/>
                        <a:pt x="1192530" y="2936240"/>
                      </a:cubicBezTo>
                      <a:cubicBezTo>
                        <a:pt x="1264920" y="3023870"/>
                        <a:pt x="1339850" y="3138170"/>
                        <a:pt x="1398270" y="3276600"/>
                      </a:cubicBezTo>
                      <a:cubicBezTo>
                        <a:pt x="1449070" y="3397250"/>
                        <a:pt x="1488440" y="3535680"/>
                        <a:pt x="1513840" y="3683000"/>
                      </a:cubicBezTo>
                      <a:cubicBezTo>
                        <a:pt x="1510030" y="3714750"/>
                        <a:pt x="1504950" y="3745230"/>
                        <a:pt x="1499870" y="3776980"/>
                      </a:cubicBezTo>
                      <a:cubicBezTo>
                        <a:pt x="1494790" y="3806190"/>
                        <a:pt x="1487170" y="3835400"/>
                        <a:pt x="1479550" y="3864610"/>
                      </a:cubicBezTo>
                      <a:lnTo>
                        <a:pt x="1634490" y="3864610"/>
                      </a:lnTo>
                      <a:lnTo>
                        <a:pt x="1637030" y="3864610"/>
                      </a:lnTo>
                      <a:lnTo>
                        <a:pt x="2334260" y="3864610"/>
                      </a:lnTo>
                      <a:cubicBezTo>
                        <a:pt x="2344420" y="3855720"/>
                        <a:pt x="2354580" y="3845560"/>
                        <a:pt x="2366010" y="3835400"/>
                      </a:cubicBezTo>
                      <a:cubicBezTo>
                        <a:pt x="2366010" y="3835400"/>
                        <a:pt x="2148840" y="3813810"/>
                        <a:pt x="1962150" y="3760470"/>
                      </a:cubicBezTo>
                      <a:cubicBezTo>
                        <a:pt x="1809750" y="3723640"/>
                        <a:pt x="1708150" y="3782060"/>
                        <a:pt x="1648460" y="3854450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id="{FA808DC0-29C4-4168-AAFD-E9E02C05B706}"/>
                    </a:ext>
                  </a:extLst>
                </p:cNvPr>
                <p:cNvSpPr/>
                <p:nvPr/>
              </p:nvSpPr>
              <p:spPr>
                <a:xfrm>
                  <a:off x="1657350" y="5490209"/>
                  <a:ext cx="665479" cy="163134"/>
                </a:xfrm>
                <a:custGeom>
                  <a:avLst/>
                  <a:gdLst>
                    <a:gd name="connsiteX0" fmla="*/ 665480 w 665479"/>
                    <a:gd name="connsiteY0" fmla="*/ 0 h 163134"/>
                    <a:gd name="connsiteX1" fmla="*/ 0 w 665479"/>
                    <a:gd name="connsiteY1" fmla="*/ 0 h 163134"/>
                    <a:gd name="connsiteX2" fmla="*/ 665480 w 665479"/>
                    <a:gd name="connsiteY2" fmla="*/ 0 h 163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5479" h="163134">
                      <a:moveTo>
                        <a:pt x="665480" y="0"/>
                      </a:moveTo>
                      <a:lnTo>
                        <a:pt x="0" y="0"/>
                      </a:lnTo>
                      <a:cubicBezTo>
                        <a:pt x="74930" y="116840"/>
                        <a:pt x="294640" y="299720"/>
                        <a:pt x="665480" y="0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4CDE1ED2-DC23-4509-A401-AAE9A6C169D9}"/>
                    </a:ext>
                  </a:extLst>
                </p:cNvPr>
                <p:cNvSpPr/>
                <p:nvPr/>
              </p:nvSpPr>
              <p:spPr>
                <a:xfrm>
                  <a:off x="193040" y="4691682"/>
                  <a:ext cx="1195070" cy="752807"/>
                </a:xfrm>
                <a:custGeom>
                  <a:avLst/>
                  <a:gdLst>
                    <a:gd name="connsiteX0" fmla="*/ 1129030 w 1195070"/>
                    <a:gd name="connsiteY0" fmla="*/ 580087 h 752807"/>
                    <a:gd name="connsiteX1" fmla="*/ 0 w 1195070"/>
                    <a:gd name="connsiteY1" fmla="*/ 182577 h 752807"/>
                    <a:gd name="connsiteX2" fmla="*/ 422910 w 1195070"/>
                    <a:gd name="connsiteY2" fmla="*/ 364187 h 752807"/>
                    <a:gd name="connsiteX3" fmla="*/ 1104900 w 1195070"/>
                    <a:gd name="connsiteY3" fmla="*/ 625807 h 752807"/>
                    <a:gd name="connsiteX4" fmla="*/ 1122680 w 1195070"/>
                    <a:gd name="connsiteY4" fmla="*/ 680417 h 752807"/>
                    <a:gd name="connsiteX5" fmla="*/ 1139190 w 1195070"/>
                    <a:gd name="connsiteY5" fmla="*/ 752807 h 752807"/>
                    <a:gd name="connsiteX6" fmla="*/ 1195070 w 1195070"/>
                    <a:gd name="connsiteY6" fmla="*/ 752807 h 752807"/>
                    <a:gd name="connsiteX7" fmla="*/ 1168400 w 1195070"/>
                    <a:gd name="connsiteY7" fmla="*/ 663907 h 752807"/>
                    <a:gd name="connsiteX8" fmla="*/ 1129030 w 1195070"/>
                    <a:gd name="connsiteY8" fmla="*/ 580087 h 752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5070" h="752807">
                      <a:moveTo>
                        <a:pt x="1129030" y="580087"/>
                      </a:moveTo>
                      <a:cubicBezTo>
                        <a:pt x="1154430" y="158447"/>
                        <a:pt x="836930" y="-245413"/>
                        <a:pt x="0" y="182577"/>
                      </a:cubicBezTo>
                      <a:cubicBezTo>
                        <a:pt x="0" y="182577"/>
                        <a:pt x="274320" y="155907"/>
                        <a:pt x="422910" y="364187"/>
                      </a:cubicBezTo>
                      <a:cubicBezTo>
                        <a:pt x="567690" y="566117"/>
                        <a:pt x="871220" y="717247"/>
                        <a:pt x="1104900" y="625807"/>
                      </a:cubicBezTo>
                      <a:cubicBezTo>
                        <a:pt x="1111250" y="642317"/>
                        <a:pt x="1117600" y="660097"/>
                        <a:pt x="1122680" y="680417"/>
                      </a:cubicBezTo>
                      <a:cubicBezTo>
                        <a:pt x="1129030" y="703277"/>
                        <a:pt x="1134110" y="727407"/>
                        <a:pt x="1139190" y="752807"/>
                      </a:cubicBezTo>
                      <a:lnTo>
                        <a:pt x="1195070" y="752807"/>
                      </a:lnTo>
                      <a:cubicBezTo>
                        <a:pt x="1187450" y="721057"/>
                        <a:pt x="1178560" y="691847"/>
                        <a:pt x="1168400" y="663907"/>
                      </a:cubicBezTo>
                      <a:cubicBezTo>
                        <a:pt x="1158240" y="633427"/>
                        <a:pt x="1144270" y="604217"/>
                        <a:pt x="1129030" y="580087"/>
                      </a:cubicBezTo>
                      <a:close/>
                    </a:path>
                  </a:pathLst>
                </a:custGeom>
                <a:solidFill>
                  <a:srgbClr val="94B08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4C793F4F-92A6-41C3-8632-E3500E924F28}"/>
                  </a:ext>
                </a:extLst>
              </p:cNvPr>
              <p:cNvSpPr/>
              <p:nvPr/>
            </p:nvSpPr>
            <p:spPr>
              <a:xfrm>
                <a:off x="152400" y="251428"/>
                <a:ext cx="3208020" cy="229901"/>
              </a:xfrm>
              <a:custGeom>
                <a:avLst/>
                <a:gdLst>
                  <a:gd name="connsiteX0" fmla="*/ 3208020 w 3208020"/>
                  <a:gd name="connsiteY0" fmla="*/ 81312 h 229901"/>
                  <a:gd name="connsiteX1" fmla="*/ 1604010 w 3208020"/>
                  <a:gd name="connsiteY1" fmla="*/ 32 h 229901"/>
                  <a:gd name="connsiteX2" fmla="*/ 0 w 3208020"/>
                  <a:gd name="connsiteY2" fmla="*/ 81312 h 229901"/>
                  <a:gd name="connsiteX3" fmla="*/ 1195070 w 3208020"/>
                  <a:gd name="connsiteY3" fmla="*/ 160052 h 229901"/>
                  <a:gd name="connsiteX4" fmla="*/ 1193800 w 3208020"/>
                  <a:gd name="connsiteY4" fmla="*/ 162592 h 229901"/>
                  <a:gd name="connsiteX5" fmla="*/ 1908810 w 3208020"/>
                  <a:gd name="connsiteY5" fmla="*/ 229902 h 229901"/>
                  <a:gd name="connsiteX6" fmla="*/ 2623820 w 3208020"/>
                  <a:gd name="connsiteY6" fmla="*/ 162592 h 229901"/>
                  <a:gd name="connsiteX7" fmla="*/ 2599690 w 3208020"/>
                  <a:gd name="connsiteY7" fmla="*/ 144812 h 229901"/>
                  <a:gd name="connsiteX8" fmla="*/ 3208020 w 3208020"/>
                  <a:gd name="connsiteY8" fmla="*/ 81312 h 22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8020" h="229901">
                    <a:moveTo>
                      <a:pt x="3208020" y="81312"/>
                    </a:moveTo>
                    <a:cubicBezTo>
                      <a:pt x="3208020" y="35592"/>
                      <a:pt x="2489200" y="32"/>
                      <a:pt x="1604010" y="32"/>
                    </a:cubicBezTo>
                    <a:cubicBezTo>
                      <a:pt x="717550" y="-1238"/>
                      <a:pt x="0" y="35592"/>
                      <a:pt x="0" y="81312"/>
                    </a:cubicBezTo>
                    <a:cubicBezTo>
                      <a:pt x="0" y="119412"/>
                      <a:pt x="508000" y="151162"/>
                      <a:pt x="1195070" y="160052"/>
                    </a:cubicBezTo>
                    <a:cubicBezTo>
                      <a:pt x="1195070" y="161322"/>
                      <a:pt x="1193800" y="161322"/>
                      <a:pt x="1193800" y="162592"/>
                    </a:cubicBezTo>
                    <a:cubicBezTo>
                      <a:pt x="1193800" y="199422"/>
                      <a:pt x="1513840" y="229902"/>
                      <a:pt x="1908810" y="229902"/>
                    </a:cubicBezTo>
                    <a:cubicBezTo>
                      <a:pt x="2303780" y="229902"/>
                      <a:pt x="2623820" y="199422"/>
                      <a:pt x="2623820" y="162592"/>
                    </a:cubicBezTo>
                    <a:cubicBezTo>
                      <a:pt x="2623820" y="156242"/>
                      <a:pt x="2614930" y="151162"/>
                      <a:pt x="2599690" y="144812"/>
                    </a:cubicBezTo>
                    <a:cubicBezTo>
                      <a:pt x="2969260" y="129572"/>
                      <a:pt x="3208020" y="106712"/>
                      <a:pt x="3208020" y="81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4E4C152-4E1E-4A26-9987-B50BE369ADF4}"/>
                  </a:ext>
                </a:extLst>
              </p:cNvPr>
              <p:cNvSpPr/>
              <p:nvPr/>
            </p:nvSpPr>
            <p:spPr>
              <a:xfrm>
                <a:off x="8609330" y="1139189"/>
                <a:ext cx="3208019" cy="229870"/>
              </a:xfrm>
              <a:custGeom>
                <a:avLst/>
                <a:gdLst>
                  <a:gd name="connsiteX0" fmla="*/ 3208020 w 3208019"/>
                  <a:gd name="connsiteY0" fmla="*/ 81280 h 229870"/>
                  <a:gd name="connsiteX1" fmla="*/ 1604010 w 3208019"/>
                  <a:gd name="connsiteY1" fmla="*/ 0 h 229870"/>
                  <a:gd name="connsiteX2" fmla="*/ 0 w 3208019"/>
                  <a:gd name="connsiteY2" fmla="*/ 81280 h 229870"/>
                  <a:gd name="connsiteX3" fmla="*/ 1195070 w 3208019"/>
                  <a:gd name="connsiteY3" fmla="*/ 160020 h 229870"/>
                  <a:gd name="connsiteX4" fmla="*/ 1193800 w 3208019"/>
                  <a:gd name="connsiteY4" fmla="*/ 162560 h 229870"/>
                  <a:gd name="connsiteX5" fmla="*/ 1908810 w 3208019"/>
                  <a:gd name="connsiteY5" fmla="*/ 229870 h 229870"/>
                  <a:gd name="connsiteX6" fmla="*/ 2623820 w 3208019"/>
                  <a:gd name="connsiteY6" fmla="*/ 162560 h 229870"/>
                  <a:gd name="connsiteX7" fmla="*/ 2599690 w 3208019"/>
                  <a:gd name="connsiteY7" fmla="*/ 144780 h 229870"/>
                  <a:gd name="connsiteX8" fmla="*/ 3208020 w 3208019"/>
                  <a:gd name="connsiteY8" fmla="*/ 81280 h 229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8019" h="229870">
                    <a:moveTo>
                      <a:pt x="3208020" y="81280"/>
                    </a:moveTo>
                    <a:cubicBezTo>
                      <a:pt x="3208020" y="35560"/>
                      <a:pt x="2489200" y="0"/>
                      <a:pt x="1604010" y="0"/>
                    </a:cubicBezTo>
                    <a:cubicBezTo>
                      <a:pt x="717550" y="0"/>
                      <a:pt x="0" y="36830"/>
                      <a:pt x="0" y="81280"/>
                    </a:cubicBezTo>
                    <a:cubicBezTo>
                      <a:pt x="0" y="119380"/>
                      <a:pt x="508000" y="151130"/>
                      <a:pt x="1195070" y="160020"/>
                    </a:cubicBezTo>
                    <a:cubicBezTo>
                      <a:pt x="1195070" y="161290"/>
                      <a:pt x="1193800" y="161290"/>
                      <a:pt x="1193800" y="162560"/>
                    </a:cubicBezTo>
                    <a:cubicBezTo>
                      <a:pt x="1193800" y="199390"/>
                      <a:pt x="1513839" y="229870"/>
                      <a:pt x="1908810" y="229870"/>
                    </a:cubicBezTo>
                    <a:cubicBezTo>
                      <a:pt x="2303780" y="229870"/>
                      <a:pt x="2623820" y="199390"/>
                      <a:pt x="2623820" y="162560"/>
                    </a:cubicBezTo>
                    <a:cubicBezTo>
                      <a:pt x="2623820" y="156210"/>
                      <a:pt x="2614930" y="151130"/>
                      <a:pt x="2599690" y="144780"/>
                    </a:cubicBezTo>
                    <a:cubicBezTo>
                      <a:pt x="2969260" y="130810"/>
                      <a:pt x="3208020" y="107950"/>
                      <a:pt x="3208020" y="812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B8AAC7FD-CDD8-459F-8DB4-7B61B277E2BF}"/>
                  </a:ext>
                </a:extLst>
              </p:cNvPr>
              <p:cNvSpPr/>
              <p:nvPr/>
            </p:nvSpPr>
            <p:spPr>
              <a:xfrm>
                <a:off x="6409690" y="410173"/>
                <a:ext cx="5010150" cy="335348"/>
              </a:xfrm>
              <a:custGeom>
                <a:avLst/>
                <a:gdLst>
                  <a:gd name="connsiteX0" fmla="*/ 5010150 w 5010150"/>
                  <a:gd name="connsiteY0" fmla="*/ 157517 h 335348"/>
                  <a:gd name="connsiteX1" fmla="*/ 3383280 w 5010150"/>
                  <a:gd name="connsiteY1" fmla="*/ 247687 h 335348"/>
                  <a:gd name="connsiteX2" fmla="*/ 1692910 w 5010150"/>
                  <a:gd name="connsiteY2" fmla="*/ 335317 h 335348"/>
                  <a:gd name="connsiteX3" fmla="*/ 0 w 5010150"/>
                  <a:gd name="connsiteY3" fmla="*/ 251497 h 335348"/>
                  <a:gd name="connsiteX4" fmla="*/ 642620 w 5010150"/>
                  <a:gd name="connsiteY4" fmla="*/ 181647 h 335348"/>
                  <a:gd name="connsiteX5" fmla="*/ 615950 w 5010150"/>
                  <a:gd name="connsiteY5" fmla="*/ 162597 h 335348"/>
                  <a:gd name="connsiteX6" fmla="*/ 1369060 w 5010150"/>
                  <a:gd name="connsiteY6" fmla="*/ 88937 h 335348"/>
                  <a:gd name="connsiteX7" fmla="*/ 1932940 w 5010150"/>
                  <a:gd name="connsiteY7" fmla="*/ 111797 h 335348"/>
                  <a:gd name="connsiteX8" fmla="*/ 2268220 w 5010150"/>
                  <a:gd name="connsiteY8" fmla="*/ 92747 h 335348"/>
                  <a:gd name="connsiteX9" fmla="*/ 2241550 w 5010150"/>
                  <a:gd name="connsiteY9" fmla="*/ 73697 h 335348"/>
                  <a:gd name="connsiteX10" fmla="*/ 2994660 w 5010150"/>
                  <a:gd name="connsiteY10" fmla="*/ 37 h 335348"/>
                  <a:gd name="connsiteX11" fmla="*/ 3749040 w 5010150"/>
                  <a:gd name="connsiteY11" fmla="*/ 69887 h 335348"/>
                  <a:gd name="connsiteX12" fmla="*/ 3747770 w 5010150"/>
                  <a:gd name="connsiteY12" fmla="*/ 72427 h 335348"/>
                  <a:gd name="connsiteX13" fmla="*/ 5010150 w 5010150"/>
                  <a:gd name="connsiteY13" fmla="*/ 157517 h 33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10150" h="335348">
                    <a:moveTo>
                      <a:pt x="5010150" y="157517"/>
                    </a:moveTo>
                    <a:cubicBezTo>
                      <a:pt x="5010150" y="204507"/>
                      <a:pt x="4287520" y="243877"/>
                      <a:pt x="3383280" y="247687"/>
                    </a:cubicBezTo>
                    <a:cubicBezTo>
                      <a:pt x="3361690" y="294677"/>
                      <a:pt x="2613660" y="334047"/>
                      <a:pt x="1692910" y="335317"/>
                    </a:cubicBezTo>
                    <a:cubicBezTo>
                      <a:pt x="758190" y="336587"/>
                      <a:pt x="0" y="299757"/>
                      <a:pt x="0" y="251497"/>
                    </a:cubicBezTo>
                    <a:cubicBezTo>
                      <a:pt x="0" y="223557"/>
                      <a:pt x="251460" y="199427"/>
                      <a:pt x="642620" y="181647"/>
                    </a:cubicBezTo>
                    <a:cubicBezTo>
                      <a:pt x="626110" y="175297"/>
                      <a:pt x="615950" y="168947"/>
                      <a:pt x="615950" y="162597"/>
                    </a:cubicBezTo>
                    <a:cubicBezTo>
                      <a:pt x="615950" y="123227"/>
                      <a:pt x="952500" y="90207"/>
                      <a:pt x="1369060" y="88937"/>
                    </a:cubicBezTo>
                    <a:cubicBezTo>
                      <a:pt x="1593850" y="88937"/>
                      <a:pt x="1795780" y="97827"/>
                      <a:pt x="1932940" y="111797"/>
                    </a:cubicBezTo>
                    <a:cubicBezTo>
                      <a:pt x="2026920" y="104177"/>
                      <a:pt x="2139950" y="97827"/>
                      <a:pt x="2268220" y="92747"/>
                    </a:cubicBezTo>
                    <a:cubicBezTo>
                      <a:pt x="2251710" y="86397"/>
                      <a:pt x="2241550" y="80047"/>
                      <a:pt x="2241550" y="73697"/>
                    </a:cubicBezTo>
                    <a:cubicBezTo>
                      <a:pt x="2241550" y="34327"/>
                      <a:pt x="2578100" y="1307"/>
                      <a:pt x="2994660" y="37"/>
                    </a:cubicBezTo>
                    <a:cubicBezTo>
                      <a:pt x="3411220" y="-1233"/>
                      <a:pt x="3749040" y="30517"/>
                      <a:pt x="3749040" y="69887"/>
                    </a:cubicBezTo>
                    <a:cubicBezTo>
                      <a:pt x="3749040" y="71157"/>
                      <a:pt x="3749040" y="72427"/>
                      <a:pt x="3747770" y="72427"/>
                    </a:cubicBezTo>
                    <a:cubicBezTo>
                      <a:pt x="4474210" y="83857"/>
                      <a:pt x="5010150" y="116877"/>
                      <a:pt x="5010150" y="1575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8CFFD356-6841-4280-A528-74F09FDFD34F}"/>
                  </a:ext>
                </a:extLst>
              </p:cNvPr>
              <p:cNvSpPr/>
              <p:nvPr/>
            </p:nvSpPr>
            <p:spPr>
              <a:xfrm>
                <a:off x="10051897" y="29209"/>
                <a:ext cx="2143912" cy="5466080"/>
              </a:xfrm>
              <a:custGeom>
                <a:avLst/>
                <a:gdLst>
                  <a:gd name="connsiteX0" fmla="*/ 1177443 w 2143912"/>
                  <a:gd name="connsiteY0" fmla="*/ 3587750 h 5466080"/>
                  <a:gd name="connsiteX1" fmla="*/ 1774343 w 2143912"/>
                  <a:gd name="connsiteY1" fmla="*/ 3255010 h 5466080"/>
                  <a:gd name="connsiteX2" fmla="*/ 2142643 w 2143912"/>
                  <a:gd name="connsiteY2" fmla="*/ 3030220 h 5466080"/>
                  <a:gd name="connsiteX3" fmla="*/ 1148233 w 2143912"/>
                  <a:gd name="connsiteY3" fmla="*/ 3548380 h 5466080"/>
                  <a:gd name="connsiteX4" fmla="*/ 1121563 w 2143912"/>
                  <a:gd name="connsiteY4" fmla="*/ 3633470 h 5466080"/>
                  <a:gd name="connsiteX5" fmla="*/ 1119023 w 2143912"/>
                  <a:gd name="connsiteY5" fmla="*/ 4011930 h 5466080"/>
                  <a:gd name="connsiteX6" fmla="*/ 955193 w 2143912"/>
                  <a:gd name="connsiteY6" fmla="*/ 3658870 h 5466080"/>
                  <a:gd name="connsiteX7" fmla="*/ 929793 w 2143912"/>
                  <a:gd name="connsiteY7" fmla="*/ 3573780 h 5466080"/>
                  <a:gd name="connsiteX8" fmla="*/ 983133 w 2143912"/>
                  <a:gd name="connsiteY8" fmla="*/ 3181350 h 5466080"/>
                  <a:gd name="connsiteX9" fmla="*/ 1127913 w 2143912"/>
                  <a:gd name="connsiteY9" fmla="*/ 2838450 h 5466080"/>
                  <a:gd name="connsiteX10" fmla="*/ 1143153 w 2143912"/>
                  <a:gd name="connsiteY10" fmla="*/ 2814320 h 5466080"/>
                  <a:gd name="connsiteX11" fmla="*/ 1840383 w 2143912"/>
                  <a:gd name="connsiteY11" fmla="*/ 2487930 h 5466080"/>
                  <a:gd name="connsiteX12" fmla="*/ 2143913 w 2143912"/>
                  <a:gd name="connsiteY12" fmla="*/ 2052320 h 5466080"/>
                  <a:gd name="connsiteX13" fmla="*/ 1130453 w 2143912"/>
                  <a:gd name="connsiteY13" fmla="*/ 2782570 h 5466080"/>
                  <a:gd name="connsiteX14" fmla="*/ 1102513 w 2143912"/>
                  <a:gd name="connsiteY14" fmla="*/ 2823210 h 5466080"/>
                  <a:gd name="connsiteX15" fmla="*/ 945033 w 2143912"/>
                  <a:gd name="connsiteY15" fmla="*/ 3172460 h 5466080"/>
                  <a:gd name="connsiteX16" fmla="*/ 898043 w 2143912"/>
                  <a:gd name="connsiteY16" fmla="*/ 3412490 h 5466080"/>
                  <a:gd name="connsiteX17" fmla="*/ 890423 w 2143912"/>
                  <a:gd name="connsiteY17" fmla="*/ 3255010 h 5466080"/>
                  <a:gd name="connsiteX18" fmla="*/ 918363 w 2143912"/>
                  <a:gd name="connsiteY18" fmla="*/ 2854960 h 5466080"/>
                  <a:gd name="connsiteX19" fmla="*/ 917093 w 2143912"/>
                  <a:gd name="connsiteY19" fmla="*/ 2755900 h 5466080"/>
                  <a:gd name="connsiteX20" fmla="*/ 912013 w 2143912"/>
                  <a:gd name="connsiteY20" fmla="*/ 2661920 h 5466080"/>
                  <a:gd name="connsiteX21" fmla="*/ 908203 w 2143912"/>
                  <a:gd name="connsiteY21" fmla="*/ 2589530 h 5466080"/>
                  <a:gd name="connsiteX22" fmla="*/ 1087273 w 2143912"/>
                  <a:gd name="connsiteY22" fmla="*/ 2054860 h 5466080"/>
                  <a:gd name="connsiteX23" fmla="*/ 1138073 w 2143912"/>
                  <a:gd name="connsiteY23" fmla="*/ 1946910 h 5466080"/>
                  <a:gd name="connsiteX24" fmla="*/ 1594003 w 2143912"/>
                  <a:gd name="connsiteY24" fmla="*/ 2007870 h 5466080"/>
                  <a:gd name="connsiteX25" fmla="*/ 2058823 w 2143912"/>
                  <a:gd name="connsiteY25" fmla="*/ 1799590 h 5466080"/>
                  <a:gd name="connsiteX26" fmla="*/ 1249833 w 2143912"/>
                  <a:gd name="connsiteY26" fmla="*/ 1751330 h 5466080"/>
                  <a:gd name="connsiteX27" fmla="*/ 1342543 w 2143912"/>
                  <a:gd name="connsiteY27" fmla="*/ 1621790 h 5466080"/>
                  <a:gd name="connsiteX28" fmla="*/ 1411123 w 2143912"/>
                  <a:gd name="connsiteY28" fmla="*/ 1541780 h 5466080"/>
                  <a:gd name="connsiteX29" fmla="*/ 1767993 w 2143912"/>
                  <a:gd name="connsiteY29" fmla="*/ 1266190 h 5466080"/>
                  <a:gd name="connsiteX30" fmla="*/ 1888643 w 2143912"/>
                  <a:gd name="connsiteY30" fmla="*/ 977900 h 5466080"/>
                  <a:gd name="connsiteX31" fmla="*/ 1367943 w 2143912"/>
                  <a:gd name="connsiteY31" fmla="*/ 1540510 h 5466080"/>
                  <a:gd name="connsiteX32" fmla="*/ 1374293 w 2143912"/>
                  <a:gd name="connsiteY32" fmla="*/ 1540510 h 5466080"/>
                  <a:gd name="connsiteX33" fmla="*/ 1318413 w 2143912"/>
                  <a:gd name="connsiteY33" fmla="*/ 1602740 h 5466080"/>
                  <a:gd name="connsiteX34" fmla="*/ 1050443 w 2143912"/>
                  <a:gd name="connsiteY34" fmla="*/ 2039620 h 5466080"/>
                  <a:gd name="connsiteX35" fmla="*/ 903123 w 2143912"/>
                  <a:gd name="connsiteY35" fmla="*/ 2444750 h 5466080"/>
                  <a:gd name="connsiteX36" fmla="*/ 923443 w 2143912"/>
                  <a:gd name="connsiteY36" fmla="*/ 2139950 h 5466080"/>
                  <a:gd name="connsiteX37" fmla="*/ 1088543 w 2143912"/>
                  <a:gd name="connsiteY37" fmla="*/ 1574800 h 5466080"/>
                  <a:gd name="connsiteX38" fmla="*/ 1254913 w 2143912"/>
                  <a:gd name="connsiteY38" fmla="*/ 1159510 h 5466080"/>
                  <a:gd name="connsiteX39" fmla="*/ 1263803 w 2143912"/>
                  <a:gd name="connsiteY39" fmla="*/ 1139190 h 5466080"/>
                  <a:gd name="connsiteX40" fmla="*/ 1525423 w 2143912"/>
                  <a:gd name="connsiteY40" fmla="*/ 0 h 5466080"/>
                  <a:gd name="connsiteX41" fmla="*/ 1223163 w 2143912"/>
                  <a:gd name="connsiteY41" fmla="*/ 1149350 h 5466080"/>
                  <a:gd name="connsiteX42" fmla="*/ 1044093 w 2143912"/>
                  <a:gd name="connsiteY42" fmla="*/ 1558290 h 5466080"/>
                  <a:gd name="connsiteX43" fmla="*/ 952653 w 2143912"/>
                  <a:gd name="connsiteY43" fmla="*/ 1804670 h 5466080"/>
                  <a:gd name="connsiteX44" fmla="*/ 931063 w 2143912"/>
                  <a:gd name="connsiteY44" fmla="*/ 1671320 h 5466080"/>
                  <a:gd name="connsiteX45" fmla="*/ 900583 w 2143912"/>
                  <a:gd name="connsiteY45" fmla="*/ 1457960 h 5466080"/>
                  <a:gd name="connsiteX46" fmla="*/ 900583 w 2143912"/>
                  <a:gd name="connsiteY46" fmla="*/ 1456690 h 5466080"/>
                  <a:gd name="connsiteX47" fmla="*/ 969163 w 2143912"/>
                  <a:gd name="connsiteY47" fmla="*/ 737870 h 5466080"/>
                  <a:gd name="connsiteX48" fmla="*/ 985673 w 2143912"/>
                  <a:gd name="connsiteY48" fmla="*/ 347980 h 5466080"/>
                  <a:gd name="connsiteX49" fmla="*/ 870103 w 2143912"/>
                  <a:gd name="connsiteY49" fmla="*/ 1454150 h 5466080"/>
                  <a:gd name="connsiteX50" fmla="*/ 870103 w 2143912"/>
                  <a:gd name="connsiteY50" fmla="*/ 1459230 h 5466080"/>
                  <a:gd name="connsiteX51" fmla="*/ 884073 w 2143912"/>
                  <a:gd name="connsiteY51" fmla="*/ 1620520 h 5466080"/>
                  <a:gd name="connsiteX52" fmla="*/ 580543 w 2143912"/>
                  <a:gd name="connsiteY52" fmla="*/ 1379220 h 5466080"/>
                  <a:gd name="connsiteX53" fmla="*/ 277013 w 2143912"/>
                  <a:gd name="connsiteY53" fmla="*/ 1303020 h 5466080"/>
                  <a:gd name="connsiteX54" fmla="*/ 900583 w 2143912"/>
                  <a:gd name="connsiteY54" fmla="*/ 1737360 h 5466080"/>
                  <a:gd name="connsiteX55" fmla="*/ 919633 w 2143912"/>
                  <a:gd name="connsiteY55" fmla="*/ 1911350 h 5466080"/>
                  <a:gd name="connsiteX56" fmla="*/ 863753 w 2143912"/>
                  <a:gd name="connsiteY56" fmla="*/ 2129790 h 5466080"/>
                  <a:gd name="connsiteX57" fmla="*/ 837083 w 2143912"/>
                  <a:gd name="connsiteY57" fmla="*/ 2480310 h 5466080"/>
                  <a:gd name="connsiteX58" fmla="*/ 839623 w 2143912"/>
                  <a:gd name="connsiteY58" fmla="*/ 2618740 h 5466080"/>
                  <a:gd name="connsiteX59" fmla="*/ 779933 w 2143912"/>
                  <a:gd name="connsiteY59" fmla="*/ 2575560 h 5466080"/>
                  <a:gd name="connsiteX60" fmla="*/ 678333 w 2143912"/>
                  <a:gd name="connsiteY60" fmla="*/ 2520950 h 5466080"/>
                  <a:gd name="connsiteX61" fmla="*/ 651663 w 2143912"/>
                  <a:gd name="connsiteY61" fmla="*/ 2498090 h 5466080"/>
                  <a:gd name="connsiteX62" fmla="*/ 398933 w 2143912"/>
                  <a:gd name="connsiteY62" fmla="*/ 1844040 h 5466080"/>
                  <a:gd name="connsiteX63" fmla="*/ 3963 w 2143912"/>
                  <a:gd name="connsiteY63" fmla="*/ 1601470 h 5466080"/>
                  <a:gd name="connsiteX64" fmla="*/ 626263 w 2143912"/>
                  <a:gd name="connsiteY64" fmla="*/ 2518410 h 5466080"/>
                  <a:gd name="connsiteX65" fmla="*/ 632613 w 2143912"/>
                  <a:gd name="connsiteY65" fmla="*/ 2513330 h 5466080"/>
                  <a:gd name="connsiteX66" fmla="*/ 659283 w 2143912"/>
                  <a:gd name="connsiteY66" fmla="*/ 2543810 h 5466080"/>
                  <a:gd name="connsiteX67" fmla="*/ 759613 w 2143912"/>
                  <a:gd name="connsiteY67" fmla="*/ 2609850 h 5466080"/>
                  <a:gd name="connsiteX68" fmla="*/ 842163 w 2143912"/>
                  <a:gd name="connsiteY68" fmla="*/ 2703830 h 5466080"/>
                  <a:gd name="connsiteX69" fmla="*/ 842163 w 2143912"/>
                  <a:gd name="connsiteY69" fmla="*/ 2703830 h 5466080"/>
                  <a:gd name="connsiteX70" fmla="*/ 844703 w 2143912"/>
                  <a:gd name="connsiteY70" fmla="*/ 2758440 h 5466080"/>
                  <a:gd name="connsiteX71" fmla="*/ 844703 w 2143912"/>
                  <a:gd name="connsiteY71" fmla="*/ 2852420 h 5466080"/>
                  <a:gd name="connsiteX72" fmla="*/ 812953 w 2143912"/>
                  <a:gd name="connsiteY72" fmla="*/ 3252470 h 5466080"/>
                  <a:gd name="connsiteX73" fmla="*/ 826923 w 2143912"/>
                  <a:gd name="connsiteY73" fmla="*/ 3468370 h 5466080"/>
                  <a:gd name="connsiteX74" fmla="*/ 878993 w 2143912"/>
                  <a:gd name="connsiteY74" fmla="*/ 3684270 h 5466080"/>
                  <a:gd name="connsiteX75" fmla="*/ 899313 w 2143912"/>
                  <a:gd name="connsiteY75" fmla="*/ 3742690 h 5466080"/>
                  <a:gd name="connsiteX76" fmla="*/ 716433 w 2143912"/>
                  <a:gd name="connsiteY76" fmla="*/ 3558540 h 5466080"/>
                  <a:gd name="connsiteX77" fmla="*/ 689763 w 2143912"/>
                  <a:gd name="connsiteY77" fmla="*/ 3535680 h 5466080"/>
                  <a:gd name="connsiteX78" fmla="*/ 153 w 2143912"/>
                  <a:gd name="connsiteY78" fmla="*/ 2691130 h 5466080"/>
                  <a:gd name="connsiteX79" fmla="*/ 640233 w 2143912"/>
                  <a:gd name="connsiteY79" fmla="*/ 3547110 h 5466080"/>
                  <a:gd name="connsiteX80" fmla="*/ 685953 w 2143912"/>
                  <a:gd name="connsiteY80" fmla="*/ 3591560 h 5466080"/>
                  <a:gd name="connsiteX81" fmla="*/ 826923 w 2143912"/>
                  <a:gd name="connsiteY81" fmla="*/ 3743960 h 5466080"/>
                  <a:gd name="connsiteX82" fmla="*/ 524663 w 2143912"/>
                  <a:gd name="connsiteY82" fmla="*/ 3704590 h 5466080"/>
                  <a:gd name="connsiteX83" fmla="*/ 160172 w 2143912"/>
                  <a:gd name="connsiteY83" fmla="*/ 3827780 h 5466080"/>
                  <a:gd name="connsiteX84" fmla="*/ 866293 w 2143912"/>
                  <a:gd name="connsiteY84" fmla="*/ 3792220 h 5466080"/>
                  <a:gd name="connsiteX85" fmla="*/ 1013613 w 2143912"/>
                  <a:gd name="connsiteY85" fmla="*/ 3989070 h 5466080"/>
                  <a:gd name="connsiteX86" fmla="*/ 1253643 w 2143912"/>
                  <a:gd name="connsiteY86" fmla="*/ 4514850 h 5466080"/>
                  <a:gd name="connsiteX87" fmla="*/ 1355243 w 2143912"/>
                  <a:gd name="connsiteY87" fmla="*/ 4925060 h 5466080"/>
                  <a:gd name="connsiteX88" fmla="*/ 1293013 w 2143912"/>
                  <a:gd name="connsiteY88" fmla="*/ 4792980 h 5466080"/>
                  <a:gd name="connsiteX89" fmla="*/ 1273963 w 2143912"/>
                  <a:gd name="connsiteY89" fmla="*/ 4752340 h 5466080"/>
                  <a:gd name="connsiteX90" fmla="*/ 1258723 w 2143912"/>
                  <a:gd name="connsiteY90" fmla="*/ 4715510 h 5466080"/>
                  <a:gd name="connsiteX91" fmla="*/ 1244753 w 2143912"/>
                  <a:gd name="connsiteY91" fmla="*/ 4671060 h 5466080"/>
                  <a:gd name="connsiteX92" fmla="*/ 1247293 w 2143912"/>
                  <a:gd name="connsiteY92" fmla="*/ 4668520 h 5466080"/>
                  <a:gd name="connsiteX93" fmla="*/ 1242213 w 2143912"/>
                  <a:gd name="connsiteY93" fmla="*/ 4660900 h 5466080"/>
                  <a:gd name="connsiteX94" fmla="*/ 1235863 w 2143912"/>
                  <a:gd name="connsiteY94" fmla="*/ 4638040 h 5466080"/>
                  <a:gd name="connsiteX95" fmla="*/ 1193953 w 2143912"/>
                  <a:gd name="connsiteY95" fmla="*/ 4490720 h 5466080"/>
                  <a:gd name="connsiteX96" fmla="*/ 1163473 w 2143912"/>
                  <a:gd name="connsiteY96" fmla="*/ 4428490 h 5466080"/>
                  <a:gd name="connsiteX97" fmla="*/ 1126643 w 2143912"/>
                  <a:gd name="connsiteY97" fmla="*/ 4377690 h 5466080"/>
                  <a:gd name="connsiteX98" fmla="*/ 1060603 w 2143912"/>
                  <a:gd name="connsiteY98" fmla="*/ 4309110 h 5466080"/>
                  <a:gd name="connsiteX99" fmla="*/ 999643 w 2143912"/>
                  <a:gd name="connsiteY99" fmla="*/ 4257040 h 5466080"/>
                  <a:gd name="connsiteX100" fmla="*/ 1035203 w 2143912"/>
                  <a:gd name="connsiteY100" fmla="*/ 4330700 h 5466080"/>
                  <a:gd name="connsiteX101" fmla="*/ 1088543 w 2143912"/>
                  <a:gd name="connsiteY101" fmla="*/ 4405630 h 5466080"/>
                  <a:gd name="connsiteX102" fmla="*/ 1135533 w 2143912"/>
                  <a:gd name="connsiteY102" fmla="*/ 4511040 h 5466080"/>
                  <a:gd name="connsiteX103" fmla="*/ 1145693 w 2143912"/>
                  <a:gd name="connsiteY103" fmla="*/ 4549140 h 5466080"/>
                  <a:gd name="connsiteX104" fmla="*/ 892963 w 2143912"/>
                  <a:gd name="connsiteY104" fmla="*/ 4342130 h 5466080"/>
                  <a:gd name="connsiteX105" fmla="*/ 712623 w 2143912"/>
                  <a:gd name="connsiteY105" fmla="*/ 4257040 h 5466080"/>
                  <a:gd name="connsiteX106" fmla="*/ 856133 w 2143912"/>
                  <a:gd name="connsiteY106" fmla="*/ 4390390 h 5466080"/>
                  <a:gd name="connsiteX107" fmla="*/ 1176173 w 2143912"/>
                  <a:gd name="connsiteY107" fmla="*/ 4718050 h 5466080"/>
                  <a:gd name="connsiteX108" fmla="*/ 1178713 w 2143912"/>
                  <a:gd name="connsiteY108" fmla="*/ 4715510 h 5466080"/>
                  <a:gd name="connsiteX109" fmla="*/ 1185063 w 2143912"/>
                  <a:gd name="connsiteY109" fmla="*/ 4738370 h 5466080"/>
                  <a:gd name="connsiteX110" fmla="*/ 1201573 w 2143912"/>
                  <a:gd name="connsiteY110" fmla="*/ 4782820 h 5466080"/>
                  <a:gd name="connsiteX111" fmla="*/ 1219353 w 2143912"/>
                  <a:gd name="connsiteY111" fmla="*/ 4823460 h 5466080"/>
                  <a:gd name="connsiteX112" fmla="*/ 1296823 w 2143912"/>
                  <a:gd name="connsiteY112" fmla="*/ 4998720 h 5466080"/>
                  <a:gd name="connsiteX113" fmla="*/ 1397153 w 2143912"/>
                  <a:gd name="connsiteY113" fmla="*/ 5158740 h 5466080"/>
                  <a:gd name="connsiteX114" fmla="*/ 1421283 w 2143912"/>
                  <a:gd name="connsiteY114" fmla="*/ 5330190 h 5466080"/>
                  <a:gd name="connsiteX115" fmla="*/ 1421283 w 2143912"/>
                  <a:gd name="connsiteY115" fmla="*/ 5354320 h 5466080"/>
                  <a:gd name="connsiteX116" fmla="*/ 1423823 w 2143912"/>
                  <a:gd name="connsiteY116" fmla="*/ 5354320 h 5466080"/>
                  <a:gd name="connsiteX117" fmla="*/ 1436523 w 2143912"/>
                  <a:gd name="connsiteY117" fmla="*/ 5466080 h 5466080"/>
                  <a:gd name="connsiteX118" fmla="*/ 1521613 w 2143912"/>
                  <a:gd name="connsiteY118" fmla="*/ 5457190 h 5466080"/>
                  <a:gd name="connsiteX119" fmla="*/ 1488593 w 2143912"/>
                  <a:gd name="connsiteY119" fmla="*/ 5195570 h 5466080"/>
                  <a:gd name="connsiteX120" fmla="*/ 1569873 w 2143912"/>
                  <a:gd name="connsiteY120" fmla="*/ 4857750 h 5466080"/>
                  <a:gd name="connsiteX121" fmla="*/ 1776883 w 2143912"/>
                  <a:gd name="connsiteY121" fmla="*/ 4502150 h 5466080"/>
                  <a:gd name="connsiteX122" fmla="*/ 1982623 w 2143912"/>
                  <a:gd name="connsiteY122" fmla="*/ 4314190 h 5466080"/>
                  <a:gd name="connsiteX123" fmla="*/ 2068983 w 2143912"/>
                  <a:gd name="connsiteY123" fmla="*/ 4255770 h 5466080"/>
                  <a:gd name="connsiteX124" fmla="*/ 1969923 w 2143912"/>
                  <a:gd name="connsiteY124" fmla="*/ 4292600 h 5466080"/>
                  <a:gd name="connsiteX125" fmla="*/ 1743863 w 2143912"/>
                  <a:gd name="connsiteY125" fmla="*/ 4472940 h 5466080"/>
                  <a:gd name="connsiteX126" fmla="*/ 1515263 w 2143912"/>
                  <a:gd name="connsiteY126" fmla="*/ 4836160 h 5466080"/>
                  <a:gd name="connsiteX127" fmla="*/ 1463193 w 2143912"/>
                  <a:gd name="connsiteY127" fmla="*/ 4988560 h 5466080"/>
                  <a:gd name="connsiteX128" fmla="*/ 1464463 w 2143912"/>
                  <a:gd name="connsiteY128" fmla="*/ 4888230 h 5466080"/>
                  <a:gd name="connsiteX129" fmla="*/ 1474623 w 2143912"/>
                  <a:gd name="connsiteY129" fmla="*/ 4690110 h 5466080"/>
                  <a:gd name="connsiteX130" fmla="*/ 1474623 w 2143912"/>
                  <a:gd name="connsiteY130" fmla="*/ 4594860 h 5466080"/>
                  <a:gd name="connsiteX131" fmla="*/ 1470813 w 2143912"/>
                  <a:gd name="connsiteY131" fmla="*/ 4508500 h 5466080"/>
                  <a:gd name="connsiteX132" fmla="*/ 1480973 w 2143912"/>
                  <a:gd name="connsiteY132" fmla="*/ 4357370 h 5466080"/>
                  <a:gd name="connsiteX133" fmla="*/ 1482243 w 2143912"/>
                  <a:gd name="connsiteY133" fmla="*/ 4349750 h 5466080"/>
                  <a:gd name="connsiteX134" fmla="*/ 1770533 w 2143912"/>
                  <a:gd name="connsiteY134" fmla="*/ 4180840 h 5466080"/>
                  <a:gd name="connsiteX135" fmla="*/ 1959763 w 2143912"/>
                  <a:gd name="connsiteY135" fmla="*/ 3845560 h 5466080"/>
                  <a:gd name="connsiteX136" fmla="*/ 1447953 w 2143912"/>
                  <a:gd name="connsiteY136" fmla="*/ 4305300 h 5466080"/>
                  <a:gd name="connsiteX137" fmla="*/ 1435253 w 2143912"/>
                  <a:gd name="connsiteY137" fmla="*/ 4348480 h 5466080"/>
                  <a:gd name="connsiteX138" fmla="*/ 1416203 w 2143912"/>
                  <a:gd name="connsiteY138" fmla="*/ 4508500 h 5466080"/>
                  <a:gd name="connsiteX139" fmla="*/ 1416203 w 2143912"/>
                  <a:gd name="connsiteY139" fmla="*/ 4597400 h 5466080"/>
                  <a:gd name="connsiteX140" fmla="*/ 1413663 w 2143912"/>
                  <a:gd name="connsiteY140" fmla="*/ 4687570 h 5466080"/>
                  <a:gd name="connsiteX141" fmla="*/ 1407313 w 2143912"/>
                  <a:gd name="connsiteY141" fmla="*/ 4777740 h 5466080"/>
                  <a:gd name="connsiteX142" fmla="*/ 1331113 w 2143912"/>
                  <a:gd name="connsiteY142" fmla="*/ 4488180 h 5466080"/>
                  <a:gd name="connsiteX143" fmla="*/ 1211733 w 2143912"/>
                  <a:gd name="connsiteY143" fmla="*/ 4194810 h 5466080"/>
                  <a:gd name="connsiteX144" fmla="*/ 1162203 w 2143912"/>
                  <a:gd name="connsiteY144" fmla="*/ 3639820 h 5466080"/>
                  <a:gd name="connsiteX145" fmla="*/ 1177443 w 2143912"/>
                  <a:gd name="connsiteY145" fmla="*/ 3587750 h 546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2143912" h="5466080">
                    <a:moveTo>
                      <a:pt x="1177443" y="3587750"/>
                    </a:moveTo>
                    <a:cubicBezTo>
                      <a:pt x="1406043" y="3641090"/>
                      <a:pt x="1666393" y="3460750"/>
                      <a:pt x="1774343" y="3255010"/>
                    </a:cubicBezTo>
                    <a:cubicBezTo>
                      <a:pt x="1884833" y="3042920"/>
                      <a:pt x="2142643" y="3030220"/>
                      <a:pt x="2142643" y="3030220"/>
                    </a:cubicBezTo>
                    <a:cubicBezTo>
                      <a:pt x="1309523" y="2744470"/>
                      <a:pt x="1069493" y="3161030"/>
                      <a:pt x="1148233" y="3548380"/>
                    </a:cubicBezTo>
                    <a:cubicBezTo>
                      <a:pt x="1138073" y="3573780"/>
                      <a:pt x="1127913" y="3601720"/>
                      <a:pt x="1121563" y="3633470"/>
                    </a:cubicBezTo>
                    <a:cubicBezTo>
                      <a:pt x="1098703" y="3737610"/>
                      <a:pt x="1101243" y="3868420"/>
                      <a:pt x="1119023" y="4011930"/>
                    </a:cubicBezTo>
                    <a:cubicBezTo>
                      <a:pt x="1055523" y="3892550"/>
                      <a:pt x="995833" y="3776980"/>
                      <a:pt x="955193" y="3658870"/>
                    </a:cubicBezTo>
                    <a:cubicBezTo>
                      <a:pt x="945033" y="3630930"/>
                      <a:pt x="937413" y="3601720"/>
                      <a:pt x="929793" y="3573780"/>
                    </a:cubicBezTo>
                    <a:cubicBezTo>
                      <a:pt x="933603" y="3434080"/>
                      <a:pt x="951383" y="3300730"/>
                      <a:pt x="983133" y="3181350"/>
                    </a:cubicBezTo>
                    <a:cubicBezTo>
                      <a:pt x="1018693" y="3045460"/>
                      <a:pt x="1072033" y="2928620"/>
                      <a:pt x="1127913" y="2838450"/>
                    </a:cubicBezTo>
                    <a:cubicBezTo>
                      <a:pt x="1132993" y="2829560"/>
                      <a:pt x="1138073" y="2821940"/>
                      <a:pt x="1143153" y="2814320"/>
                    </a:cubicBezTo>
                    <a:cubicBezTo>
                      <a:pt x="1394613" y="2898140"/>
                      <a:pt x="1704493" y="2713990"/>
                      <a:pt x="1840383" y="2487930"/>
                    </a:cubicBezTo>
                    <a:cubicBezTo>
                      <a:pt x="1977543" y="2259330"/>
                      <a:pt x="2143913" y="2052320"/>
                      <a:pt x="2143913" y="2052320"/>
                    </a:cubicBezTo>
                    <a:cubicBezTo>
                      <a:pt x="1246023" y="2056130"/>
                      <a:pt x="1097433" y="2410460"/>
                      <a:pt x="1130453" y="2782570"/>
                    </a:cubicBezTo>
                    <a:cubicBezTo>
                      <a:pt x="1121563" y="2795270"/>
                      <a:pt x="1111403" y="2807970"/>
                      <a:pt x="1102513" y="2823210"/>
                    </a:cubicBezTo>
                    <a:cubicBezTo>
                      <a:pt x="1041553" y="2914650"/>
                      <a:pt x="983133" y="3032760"/>
                      <a:pt x="945033" y="3172460"/>
                    </a:cubicBezTo>
                    <a:cubicBezTo>
                      <a:pt x="923443" y="3247390"/>
                      <a:pt x="908203" y="3328670"/>
                      <a:pt x="898043" y="3412490"/>
                    </a:cubicBezTo>
                    <a:cubicBezTo>
                      <a:pt x="890423" y="3360420"/>
                      <a:pt x="889153" y="3308350"/>
                      <a:pt x="890423" y="3255010"/>
                    </a:cubicBezTo>
                    <a:cubicBezTo>
                      <a:pt x="892963" y="3120390"/>
                      <a:pt x="914553" y="2987040"/>
                      <a:pt x="918363" y="2854960"/>
                    </a:cubicBezTo>
                    <a:cubicBezTo>
                      <a:pt x="919633" y="2821940"/>
                      <a:pt x="919633" y="2788920"/>
                      <a:pt x="917093" y="2755900"/>
                    </a:cubicBezTo>
                    <a:lnTo>
                      <a:pt x="912013" y="2661920"/>
                    </a:lnTo>
                    <a:cubicBezTo>
                      <a:pt x="910743" y="2637790"/>
                      <a:pt x="909473" y="2613660"/>
                      <a:pt x="908203" y="2589530"/>
                    </a:cubicBezTo>
                    <a:cubicBezTo>
                      <a:pt x="959003" y="2396490"/>
                      <a:pt x="1017423" y="2214880"/>
                      <a:pt x="1087273" y="2054860"/>
                    </a:cubicBezTo>
                    <a:cubicBezTo>
                      <a:pt x="1103783" y="2018030"/>
                      <a:pt x="1120293" y="1982470"/>
                      <a:pt x="1138073" y="1946910"/>
                    </a:cubicBezTo>
                    <a:cubicBezTo>
                      <a:pt x="1228243" y="2042160"/>
                      <a:pt x="1388263" y="2124710"/>
                      <a:pt x="1594003" y="2007870"/>
                    </a:cubicBezTo>
                    <a:cubicBezTo>
                      <a:pt x="1803553" y="1888490"/>
                      <a:pt x="2058823" y="1799590"/>
                      <a:pt x="2058823" y="1799590"/>
                    </a:cubicBezTo>
                    <a:cubicBezTo>
                      <a:pt x="1629563" y="1553210"/>
                      <a:pt x="1381913" y="1624330"/>
                      <a:pt x="1249833" y="1751330"/>
                    </a:cubicBezTo>
                    <a:cubicBezTo>
                      <a:pt x="1280313" y="1704340"/>
                      <a:pt x="1312063" y="1661160"/>
                      <a:pt x="1342543" y="1621790"/>
                    </a:cubicBezTo>
                    <a:cubicBezTo>
                      <a:pt x="1365403" y="1592580"/>
                      <a:pt x="1388263" y="1565910"/>
                      <a:pt x="1411123" y="1541780"/>
                    </a:cubicBezTo>
                    <a:cubicBezTo>
                      <a:pt x="1558443" y="1535430"/>
                      <a:pt x="1721003" y="1402080"/>
                      <a:pt x="1767993" y="1266190"/>
                    </a:cubicBezTo>
                    <a:cubicBezTo>
                      <a:pt x="1818793" y="1117600"/>
                      <a:pt x="1888643" y="977900"/>
                      <a:pt x="1888643" y="977900"/>
                    </a:cubicBezTo>
                    <a:cubicBezTo>
                      <a:pt x="1357783" y="1093470"/>
                      <a:pt x="1296823" y="1325880"/>
                      <a:pt x="1367943" y="1540510"/>
                    </a:cubicBezTo>
                    <a:cubicBezTo>
                      <a:pt x="1370483" y="1540510"/>
                      <a:pt x="1371753" y="1540510"/>
                      <a:pt x="1374293" y="1540510"/>
                    </a:cubicBezTo>
                    <a:cubicBezTo>
                      <a:pt x="1355243" y="1559560"/>
                      <a:pt x="1337463" y="1579880"/>
                      <a:pt x="1318413" y="1602740"/>
                    </a:cubicBezTo>
                    <a:cubicBezTo>
                      <a:pt x="1223163" y="1714500"/>
                      <a:pt x="1129183" y="1863090"/>
                      <a:pt x="1050443" y="2039620"/>
                    </a:cubicBezTo>
                    <a:cubicBezTo>
                      <a:pt x="994563" y="2162810"/>
                      <a:pt x="946303" y="2299970"/>
                      <a:pt x="903123" y="2444750"/>
                    </a:cubicBezTo>
                    <a:cubicBezTo>
                      <a:pt x="901853" y="2338070"/>
                      <a:pt x="906933" y="2235200"/>
                      <a:pt x="923443" y="2139950"/>
                    </a:cubicBezTo>
                    <a:cubicBezTo>
                      <a:pt x="964083" y="1927860"/>
                      <a:pt x="1028853" y="1738630"/>
                      <a:pt x="1088543" y="1574800"/>
                    </a:cubicBezTo>
                    <a:cubicBezTo>
                      <a:pt x="1149503" y="1410970"/>
                      <a:pt x="1207923" y="1272540"/>
                      <a:pt x="1254913" y="1159510"/>
                    </a:cubicBezTo>
                    <a:lnTo>
                      <a:pt x="1263803" y="1139190"/>
                    </a:lnTo>
                    <a:cubicBezTo>
                      <a:pt x="1710843" y="999490"/>
                      <a:pt x="1525423" y="0"/>
                      <a:pt x="1525423" y="0"/>
                    </a:cubicBezTo>
                    <a:cubicBezTo>
                      <a:pt x="898043" y="403860"/>
                      <a:pt x="1185063" y="853440"/>
                      <a:pt x="1223163" y="1149350"/>
                    </a:cubicBezTo>
                    <a:cubicBezTo>
                      <a:pt x="1171093" y="1261110"/>
                      <a:pt x="1108863" y="1397000"/>
                      <a:pt x="1044093" y="1558290"/>
                    </a:cubicBezTo>
                    <a:cubicBezTo>
                      <a:pt x="1013613" y="1634490"/>
                      <a:pt x="983133" y="1717040"/>
                      <a:pt x="952653" y="1804670"/>
                    </a:cubicBezTo>
                    <a:cubicBezTo>
                      <a:pt x="946303" y="1757680"/>
                      <a:pt x="937413" y="1713230"/>
                      <a:pt x="931063" y="1671320"/>
                    </a:cubicBezTo>
                    <a:cubicBezTo>
                      <a:pt x="917093" y="1591310"/>
                      <a:pt x="904393" y="1518920"/>
                      <a:pt x="900583" y="1457960"/>
                    </a:cubicBezTo>
                    <a:cubicBezTo>
                      <a:pt x="900583" y="1457960"/>
                      <a:pt x="900583" y="1456690"/>
                      <a:pt x="900583" y="1456690"/>
                    </a:cubicBezTo>
                    <a:cubicBezTo>
                      <a:pt x="1079653" y="1304290"/>
                      <a:pt x="1097433" y="952500"/>
                      <a:pt x="969163" y="737870"/>
                    </a:cubicBezTo>
                    <a:cubicBezTo>
                      <a:pt x="839623" y="519430"/>
                      <a:pt x="948843" y="426720"/>
                      <a:pt x="985673" y="347980"/>
                    </a:cubicBezTo>
                    <a:cubicBezTo>
                      <a:pt x="985673" y="347980"/>
                      <a:pt x="368453" y="1126490"/>
                      <a:pt x="870103" y="1454150"/>
                    </a:cubicBezTo>
                    <a:cubicBezTo>
                      <a:pt x="870103" y="1455420"/>
                      <a:pt x="870103" y="1456690"/>
                      <a:pt x="870103" y="1459230"/>
                    </a:cubicBezTo>
                    <a:cubicBezTo>
                      <a:pt x="871373" y="1507490"/>
                      <a:pt x="876453" y="1562100"/>
                      <a:pt x="884073" y="1620520"/>
                    </a:cubicBezTo>
                    <a:cubicBezTo>
                      <a:pt x="828193" y="1502410"/>
                      <a:pt x="698653" y="1400810"/>
                      <a:pt x="580543" y="1379220"/>
                    </a:cubicBezTo>
                    <a:cubicBezTo>
                      <a:pt x="425603" y="1351280"/>
                      <a:pt x="277013" y="1303020"/>
                      <a:pt x="277013" y="1303020"/>
                    </a:cubicBezTo>
                    <a:cubicBezTo>
                      <a:pt x="468783" y="1800860"/>
                      <a:pt x="702463" y="1833880"/>
                      <a:pt x="900583" y="1737360"/>
                    </a:cubicBezTo>
                    <a:cubicBezTo>
                      <a:pt x="909473" y="1793240"/>
                      <a:pt x="918363" y="1851660"/>
                      <a:pt x="919633" y="1911350"/>
                    </a:cubicBezTo>
                    <a:cubicBezTo>
                      <a:pt x="899313" y="1979930"/>
                      <a:pt x="880263" y="2052320"/>
                      <a:pt x="863753" y="2129790"/>
                    </a:cubicBezTo>
                    <a:cubicBezTo>
                      <a:pt x="842163" y="2240280"/>
                      <a:pt x="835813" y="2358390"/>
                      <a:pt x="837083" y="2480310"/>
                    </a:cubicBezTo>
                    <a:cubicBezTo>
                      <a:pt x="837083" y="2526030"/>
                      <a:pt x="838353" y="2571750"/>
                      <a:pt x="839623" y="2618740"/>
                    </a:cubicBezTo>
                    <a:cubicBezTo>
                      <a:pt x="820573" y="2599690"/>
                      <a:pt x="800253" y="2586990"/>
                      <a:pt x="779933" y="2575560"/>
                    </a:cubicBezTo>
                    <a:cubicBezTo>
                      <a:pt x="739293" y="2553970"/>
                      <a:pt x="705003" y="2538730"/>
                      <a:pt x="678333" y="2520950"/>
                    </a:cubicBezTo>
                    <a:cubicBezTo>
                      <a:pt x="668173" y="2513330"/>
                      <a:pt x="659283" y="2505710"/>
                      <a:pt x="651663" y="2498090"/>
                    </a:cubicBezTo>
                    <a:cubicBezTo>
                      <a:pt x="713893" y="2438400"/>
                      <a:pt x="835813" y="2245360"/>
                      <a:pt x="398933" y="1844040"/>
                    </a:cubicBezTo>
                    <a:cubicBezTo>
                      <a:pt x="136043" y="1602740"/>
                      <a:pt x="-11278" y="1559560"/>
                      <a:pt x="3963" y="1601470"/>
                    </a:cubicBezTo>
                    <a:cubicBezTo>
                      <a:pt x="48413" y="1733550"/>
                      <a:pt x="124613" y="2498090"/>
                      <a:pt x="626263" y="2518410"/>
                    </a:cubicBezTo>
                    <a:cubicBezTo>
                      <a:pt x="626263" y="2518410"/>
                      <a:pt x="628803" y="2517140"/>
                      <a:pt x="632613" y="2513330"/>
                    </a:cubicBezTo>
                    <a:cubicBezTo>
                      <a:pt x="640233" y="2523490"/>
                      <a:pt x="647853" y="2533650"/>
                      <a:pt x="659283" y="2543810"/>
                    </a:cubicBezTo>
                    <a:cubicBezTo>
                      <a:pt x="685953" y="2567940"/>
                      <a:pt x="722783" y="2586990"/>
                      <a:pt x="759613" y="2609850"/>
                    </a:cubicBezTo>
                    <a:cubicBezTo>
                      <a:pt x="796443" y="2631440"/>
                      <a:pt x="829463" y="2660650"/>
                      <a:pt x="842163" y="2703830"/>
                    </a:cubicBezTo>
                    <a:lnTo>
                      <a:pt x="842163" y="2703830"/>
                    </a:lnTo>
                    <a:lnTo>
                      <a:pt x="844703" y="2758440"/>
                    </a:lnTo>
                    <a:cubicBezTo>
                      <a:pt x="845973" y="2788920"/>
                      <a:pt x="845973" y="2820670"/>
                      <a:pt x="844703" y="2852420"/>
                    </a:cubicBezTo>
                    <a:cubicBezTo>
                      <a:pt x="839623" y="2979420"/>
                      <a:pt x="816763" y="3111500"/>
                      <a:pt x="812953" y="3252470"/>
                    </a:cubicBezTo>
                    <a:cubicBezTo>
                      <a:pt x="810413" y="3322320"/>
                      <a:pt x="814223" y="3397250"/>
                      <a:pt x="826923" y="3468370"/>
                    </a:cubicBezTo>
                    <a:cubicBezTo>
                      <a:pt x="837083" y="3539490"/>
                      <a:pt x="854863" y="3613150"/>
                      <a:pt x="878993" y="3684270"/>
                    </a:cubicBezTo>
                    <a:cubicBezTo>
                      <a:pt x="885343" y="3703320"/>
                      <a:pt x="892963" y="3723640"/>
                      <a:pt x="899313" y="3742690"/>
                    </a:cubicBezTo>
                    <a:cubicBezTo>
                      <a:pt x="835813" y="3670300"/>
                      <a:pt x="773583" y="3608070"/>
                      <a:pt x="716433" y="3558540"/>
                    </a:cubicBezTo>
                    <a:cubicBezTo>
                      <a:pt x="707543" y="3550920"/>
                      <a:pt x="698653" y="3543300"/>
                      <a:pt x="689763" y="3535680"/>
                    </a:cubicBezTo>
                    <a:cubicBezTo>
                      <a:pt x="908203" y="2989580"/>
                      <a:pt x="153" y="2691130"/>
                      <a:pt x="153" y="2691130"/>
                    </a:cubicBezTo>
                    <a:cubicBezTo>
                      <a:pt x="-8737" y="3403600"/>
                      <a:pt x="372263" y="3432810"/>
                      <a:pt x="640233" y="3547110"/>
                    </a:cubicBezTo>
                    <a:cubicBezTo>
                      <a:pt x="655473" y="3561080"/>
                      <a:pt x="670713" y="3576320"/>
                      <a:pt x="685953" y="3591560"/>
                    </a:cubicBezTo>
                    <a:cubicBezTo>
                      <a:pt x="730403" y="3634740"/>
                      <a:pt x="777393" y="3686810"/>
                      <a:pt x="826923" y="3743960"/>
                    </a:cubicBezTo>
                    <a:cubicBezTo>
                      <a:pt x="760883" y="3684270"/>
                      <a:pt x="659283" y="3643630"/>
                      <a:pt x="524663" y="3704590"/>
                    </a:cubicBezTo>
                    <a:cubicBezTo>
                      <a:pt x="358293" y="3778250"/>
                      <a:pt x="160172" y="3827780"/>
                      <a:pt x="160172" y="3827780"/>
                    </a:cubicBezTo>
                    <a:cubicBezTo>
                      <a:pt x="608483" y="4146550"/>
                      <a:pt x="810413" y="3917950"/>
                      <a:pt x="866293" y="3792220"/>
                    </a:cubicBezTo>
                    <a:cubicBezTo>
                      <a:pt x="914553" y="3851910"/>
                      <a:pt x="964083" y="3917950"/>
                      <a:pt x="1013613" y="3989070"/>
                    </a:cubicBezTo>
                    <a:cubicBezTo>
                      <a:pt x="1101243" y="4159250"/>
                      <a:pt x="1199033" y="4328160"/>
                      <a:pt x="1253643" y="4514850"/>
                    </a:cubicBezTo>
                    <a:cubicBezTo>
                      <a:pt x="1293013" y="4648200"/>
                      <a:pt x="1327303" y="4785360"/>
                      <a:pt x="1355243" y="4925060"/>
                    </a:cubicBezTo>
                    <a:cubicBezTo>
                      <a:pt x="1333653" y="4880610"/>
                      <a:pt x="1313333" y="4836160"/>
                      <a:pt x="1293013" y="4792980"/>
                    </a:cubicBezTo>
                    <a:lnTo>
                      <a:pt x="1273963" y="4752340"/>
                    </a:lnTo>
                    <a:cubicBezTo>
                      <a:pt x="1267613" y="4739640"/>
                      <a:pt x="1262533" y="4728210"/>
                      <a:pt x="1258723" y="4715510"/>
                    </a:cubicBezTo>
                    <a:cubicBezTo>
                      <a:pt x="1253643" y="4701540"/>
                      <a:pt x="1248563" y="4686300"/>
                      <a:pt x="1244753" y="4671060"/>
                    </a:cubicBezTo>
                    <a:lnTo>
                      <a:pt x="1247293" y="4668520"/>
                    </a:lnTo>
                    <a:cubicBezTo>
                      <a:pt x="1246023" y="4665980"/>
                      <a:pt x="1243483" y="4663440"/>
                      <a:pt x="1242213" y="4660900"/>
                    </a:cubicBezTo>
                    <a:cubicBezTo>
                      <a:pt x="1239673" y="4653280"/>
                      <a:pt x="1238403" y="4645660"/>
                      <a:pt x="1235863" y="4638040"/>
                    </a:cubicBezTo>
                    <a:cubicBezTo>
                      <a:pt x="1223163" y="4587240"/>
                      <a:pt x="1211733" y="4536440"/>
                      <a:pt x="1193953" y="4490720"/>
                    </a:cubicBezTo>
                    <a:cubicBezTo>
                      <a:pt x="1185063" y="4467860"/>
                      <a:pt x="1174903" y="4447540"/>
                      <a:pt x="1163473" y="4428490"/>
                    </a:cubicBezTo>
                    <a:cubicBezTo>
                      <a:pt x="1152043" y="4409440"/>
                      <a:pt x="1139343" y="4392930"/>
                      <a:pt x="1126643" y="4377690"/>
                    </a:cubicBezTo>
                    <a:cubicBezTo>
                      <a:pt x="1102513" y="4348480"/>
                      <a:pt x="1078383" y="4326890"/>
                      <a:pt x="1060603" y="4309110"/>
                    </a:cubicBezTo>
                    <a:cubicBezTo>
                      <a:pt x="1023773" y="4273550"/>
                      <a:pt x="1004723" y="4253230"/>
                      <a:pt x="999643" y="4257040"/>
                    </a:cubicBezTo>
                    <a:cubicBezTo>
                      <a:pt x="994563" y="4259580"/>
                      <a:pt x="1005993" y="4287520"/>
                      <a:pt x="1035203" y="4330700"/>
                    </a:cubicBezTo>
                    <a:cubicBezTo>
                      <a:pt x="1050443" y="4352290"/>
                      <a:pt x="1069493" y="4376420"/>
                      <a:pt x="1088543" y="4405630"/>
                    </a:cubicBezTo>
                    <a:cubicBezTo>
                      <a:pt x="1107593" y="4434840"/>
                      <a:pt x="1122833" y="4469130"/>
                      <a:pt x="1135533" y="4511040"/>
                    </a:cubicBezTo>
                    <a:cubicBezTo>
                      <a:pt x="1139343" y="4522470"/>
                      <a:pt x="1141883" y="4535170"/>
                      <a:pt x="1145693" y="4549140"/>
                    </a:cubicBezTo>
                    <a:cubicBezTo>
                      <a:pt x="1058063" y="4457700"/>
                      <a:pt x="966623" y="4390390"/>
                      <a:pt x="892963" y="4342130"/>
                    </a:cubicBezTo>
                    <a:cubicBezTo>
                      <a:pt x="790093" y="4276090"/>
                      <a:pt x="718973" y="4248150"/>
                      <a:pt x="712623" y="4257040"/>
                    </a:cubicBezTo>
                    <a:cubicBezTo>
                      <a:pt x="706273" y="4267200"/>
                      <a:pt x="764693" y="4314190"/>
                      <a:pt x="856133" y="4390390"/>
                    </a:cubicBezTo>
                    <a:cubicBezTo>
                      <a:pt x="946303" y="4467860"/>
                      <a:pt x="1072033" y="4574540"/>
                      <a:pt x="1176173" y="4718050"/>
                    </a:cubicBezTo>
                    <a:lnTo>
                      <a:pt x="1178713" y="4715510"/>
                    </a:lnTo>
                    <a:cubicBezTo>
                      <a:pt x="1181253" y="4723130"/>
                      <a:pt x="1182523" y="4730750"/>
                      <a:pt x="1185063" y="4738370"/>
                    </a:cubicBezTo>
                    <a:cubicBezTo>
                      <a:pt x="1190143" y="4752340"/>
                      <a:pt x="1195223" y="4768850"/>
                      <a:pt x="1201573" y="4782820"/>
                    </a:cubicBezTo>
                    <a:lnTo>
                      <a:pt x="1219353" y="4823460"/>
                    </a:lnTo>
                    <a:cubicBezTo>
                      <a:pt x="1243483" y="4879340"/>
                      <a:pt x="1267613" y="4937760"/>
                      <a:pt x="1296823" y="4998720"/>
                    </a:cubicBezTo>
                    <a:cubicBezTo>
                      <a:pt x="1323493" y="5052060"/>
                      <a:pt x="1353973" y="5106670"/>
                      <a:pt x="1397153" y="5158740"/>
                    </a:cubicBezTo>
                    <a:cubicBezTo>
                      <a:pt x="1406043" y="5215890"/>
                      <a:pt x="1414933" y="5273040"/>
                      <a:pt x="1421283" y="5330190"/>
                    </a:cubicBezTo>
                    <a:cubicBezTo>
                      <a:pt x="1421283" y="5337810"/>
                      <a:pt x="1421283" y="5346700"/>
                      <a:pt x="1421283" y="5354320"/>
                    </a:cubicBezTo>
                    <a:lnTo>
                      <a:pt x="1423823" y="5354320"/>
                    </a:lnTo>
                    <a:cubicBezTo>
                      <a:pt x="1428903" y="5391150"/>
                      <a:pt x="1432713" y="5429250"/>
                      <a:pt x="1436523" y="5466080"/>
                    </a:cubicBezTo>
                    <a:lnTo>
                      <a:pt x="1521613" y="5457190"/>
                    </a:lnTo>
                    <a:cubicBezTo>
                      <a:pt x="1512723" y="5369560"/>
                      <a:pt x="1502563" y="5281930"/>
                      <a:pt x="1488593" y="5195570"/>
                    </a:cubicBezTo>
                    <a:cubicBezTo>
                      <a:pt x="1500023" y="5074920"/>
                      <a:pt x="1530503" y="4959350"/>
                      <a:pt x="1569873" y="4857750"/>
                    </a:cubicBezTo>
                    <a:cubicBezTo>
                      <a:pt x="1627023" y="4712970"/>
                      <a:pt x="1701953" y="4592320"/>
                      <a:pt x="1776883" y="4502150"/>
                    </a:cubicBezTo>
                    <a:cubicBezTo>
                      <a:pt x="1851813" y="4411980"/>
                      <a:pt x="1928013" y="4351020"/>
                      <a:pt x="1982623" y="4314190"/>
                    </a:cubicBezTo>
                    <a:cubicBezTo>
                      <a:pt x="2037233" y="4276090"/>
                      <a:pt x="2070253" y="4259580"/>
                      <a:pt x="2068983" y="4255770"/>
                    </a:cubicBezTo>
                    <a:cubicBezTo>
                      <a:pt x="2067713" y="4251960"/>
                      <a:pt x="2030883" y="4260850"/>
                      <a:pt x="1969923" y="4292600"/>
                    </a:cubicBezTo>
                    <a:cubicBezTo>
                      <a:pt x="1910233" y="4324350"/>
                      <a:pt x="1826413" y="4381500"/>
                      <a:pt x="1743863" y="4472940"/>
                    </a:cubicBezTo>
                    <a:cubicBezTo>
                      <a:pt x="1661313" y="4563110"/>
                      <a:pt x="1577493" y="4686300"/>
                      <a:pt x="1515263" y="4836160"/>
                    </a:cubicBezTo>
                    <a:cubicBezTo>
                      <a:pt x="1494943" y="4884420"/>
                      <a:pt x="1478433" y="4935220"/>
                      <a:pt x="1463193" y="4988560"/>
                    </a:cubicBezTo>
                    <a:cubicBezTo>
                      <a:pt x="1461923" y="4955540"/>
                      <a:pt x="1463193" y="4921250"/>
                      <a:pt x="1464463" y="4888230"/>
                    </a:cubicBezTo>
                    <a:cubicBezTo>
                      <a:pt x="1467003" y="4820920"/>
                      <a:pt x="1473353" y="4753610"/>
                      <a:pt x="1474623" y="4690110"/>
                    </a:cubicBezTo>
                    <a:cubicBezTo>
                      <a:pt x="1475893" y="4658360"/>
                      <a:pt x="1475893" y="4626610"/>
                      <a:pt x="1474623" y="4594860"/>
                    </a:cubicBezTo>
                    <a:cubicBezTo>
                      <a:pt x="1473353" y="4564380"/>
                      <a:pt x="1472083" y="4536440"/>
                      <a:pt x="1470813" y="4508500"/>
                    </a:cubicBezTo>
                    <a:cubicBezTo>
                      <a:pt x="1469543" y="4453890"/>
                      <a:pt x="1473353" y="4403090"/>
                      <a:pt x="1480973" y="4357370"/>
                    </a:cubicBezTo>
                    <a:cubicBezTo>
                      <a:pt x="1480973" y="4354830"/>
                      <a:pt x="1482243" y="4352290"/>
                      <a:pt x="1482243" y="4349750"/>
                    </a:cubicBezTo>
                    <a:cubicBezTo>
                      <a:pt x="1578763" y="4362450"/>
                      <a:pt x="1701953" y="4334510"/>
                      <a:pt x="1770533" y="4180840"/>
                    </a:cubicBezTo>
                    <a:cubicBezTo>
                      <a:pt x="1845463" y="4014470"/>
                      <a:pt x="1959763" y="3845560"/>
                      <a:pt x="1959763" y="3845560"/>
                    </a:cubicBezTo>
                    <a:cubicBezTo>
                      <a:pt x="1460653" y="3901440"/>
                      <a:pt x="1418743" y="4160520"/>
                      <a:pt x="1447953" y="4305300"/>
                    </a:cubicBezTo>
                    <a:cubicBezTo>
                      <a:pt x="1444143" y="4319270"/>
                      <a:pt x="1439063" y="4333240"/>
                      <a:pt x="1435253" y="4348480"/>
                    </a:cubicBezTo>
                    <a:cubicBezTo>
                      <a:pt x="1423823" y="4396740"/>
                      <a:pt x="1418743" y="4451350"/>
                      <a:pt x="1416203" y="4508500"/>
                    </a:cubicBezTo>
                    <a:cubicBezTo>
                      <a:pt x="1414933" y="4536440"/>
                      <a:pt x="1414933" y="4566920"/>
                      <a:pt x="1416203" y="4597400"/>
                    </a:cubicBezTo>
                    <a:cubicBezTo>
                      <a:pt x="1416203" y="4626610"/>
                      <a:pt x="1416203" y="4657090"/>
                      <a:pt x="1413663" y="4687570"/>
                    </a:cubicBezTo>
                    <a:lnTo>
                      <a:pt x="1407313" y="4777740"/>
                    </a:lnTo>
                    <a:cubicBezTo>
                      <a:pt x="1384453" y="4679950"/>
                      <a:pt x="1359053" y="4583430"/>
                      <a:pt x="1331113" y="4488180"/>
                    </a:cubicBezTo>
                    <a:cubicBezTo>
                      <a:pt x="1300633" y="4384040"/>
                      <a:pt x="1257453" y="4287520"/>
                      <a:pt x="1211733" y="4194810"/>
                    </a:cubicBezTo>
                    <a:cubicBezTo>
                      <a:pt x="1167283" y="3978910"/>
                      <a:pt x="1141883" y="3780790"/>
                      <a:pt x="1162203" y="3639820"/>
                    </a:cubicBezTo>
                    <a:cubicBezTo>
                      <a:pt x="1171093" y="3622040"/>
                      <a:pt x="1173633" y="3604260"/>
                      <a:pt x="1177443" y="3587750"/>
                    </a:cubicBezTo>
                    <a:close/>
                  </a:path>
                </a:pathLst>
              </a:custGeom>
              <a:solidFill>
                <a:srgbClr val="94B082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AF99597E-6F82-4849-9C78-20B8B9B12269}"/>
                  </a:ext>
                </a:extLst>
              </p:cNvPr>
              <p:cNvSpPr/>
              <p:nvPr/>
            </p:nvSpPr>
            <p:spPr>
              <a:xfrm>
                <a:off x="9850119" y="2640243"/>
                <a:ext cx="2313633" cy="2758526"/>
              </a:xfrm>
              <a:custGeom>
                <a:avLst/>
                <a:gdLst>
                  <a:gd name="connsiteX0" fmla="*/ 0 w 2313633"/>
                  <a:gd name="connsiteY0" fmla="*/ 2725506 h 2758526"/>
                  <a:gd name="connsiteX1" fmla="*/ 137161 w 2313633"/>
                  <a:gd name="connsiteY1" fmla="*/ 2758526 h 2758526"/>
                  <a:gd name="connsiteX2" fmla="*/ 351790 w 2313633"/>
                  <a:gd name="connsiteY2" fmla="*/ 1934296 h 2758526"/>
                  <a:gd name="connsiteX3" fmla="*/ 624840 w 2313633"/>
                  <a:gd name="connsiteY3" fmla="*/ 1196426 h 2758526"/>
                  <a:gd name="connsiteX4" fmla="*/ 994411 w 2313633"/>
                  <a:gd name="connsiteY4" fmla="*/ 596986 h 2758526"/>
                  <a:gd name="connsiteX5" fmla="*/ 1215390 w 2313633"/>
                  <a:gd name="connsiteY5" fmla="*/ 369656 h 2758526"/>
                  <a:gd name="connsiteX6" fmla="*/ 1459230 w 2313633"/>
                  <a:gd name="connsiteY6" fmla="*/ 217256 h 2758526"/>
                  <a:gd name="connsiteX7" fmla="*/ 1938021 w 2313633"/>
                  <a:gd name="connsiteY7" fmla="*/ 80096 h 2758526"/>
                  <a:gd name="connsiteX8" fmla="*/ 2131061 w 2313633"/>
                  <a:gd name="connsiteY8" fmla="*/ 105496 h 2758526"/>
                  <a:gd name="connsiteX9" fmla="*/ 2242821 w 2313633"/>
                  <a:gd name="connsiteY9" fmla="*/ 209636 h 2758526"/>
                  <a:gd name="connsiteX10" fmla="*/ 2270761 w 2313633"/>
                  <a:gd name="connsiteY10" fmla="*/ 337906 h 2758526"/>
                  <a:gd name="connsiteX11" fmla="*/ 2265680 w 2313633"/>
                  <a:gd name="connsiteY11" fmla="*/ 439506 h 2758526"/>
                  <a:gd name="connsiteX12" fmla="*/ 2259330 w 2313633"/>
                  <a:gd name="connsiteY12" fmla="*/ 525866 h 2758526"/>
                  <a:gd name="connsiteX13" fmla="*/ 2293621 w 2313633"/>
                  <a:gd name="connsiteY13" fmla="*/ 444586 h 2758526"/>
                  <a:gd name="connsiteX14" fmla="*/ 2312671 w 2313633"/>
                  <a:gd name="connsiteY14" fmla="*/ 337906 h 2758526"/>
                  <a:gd name="connsiteX15" fmla="*/ 2293621 w 2313633"/>
                  <a:gd name="connsiteY15" fmla="*/ 186776 h 2758526"/>
                  <a:gd name="connsiteX16" fmla="*/ 2159000 w 2313633"/>
                  <a:gd name="connsiteY16" fmla="*/ 43266 h 2758526"/>
                  <a:gd name="connsiteX17" fmla="*/ 1935480 w 2313633"/>
                  <a:gd name="connsiteY17" fmla="*/ 86 h 2758526"/>
                  <a:gd name="connsiteX18" fmla="*/ 1417321 w 2313633"/>
                  <a:gd name="connsiteY18" fmla="*/ 124546 h 2758526"/>
                  <a:gd name="connsiteX19" fmla="*/ 1145540 w 2313633"/>
                  <a:gd name="connsiteY19" fmla="*/ 283296 h 2758526"/>
                  <a:gd name="connsiteX20" fmla="*/ 905511 w 2313633"/>
                  <a:gd name="connsiteY20" fmla="*/ 519516 h 2758526"/>
                  <a:gd name="connsiteX21" fmla="*/ 508000 w 2313633"/>
                  <a:gd name="connsiteY21" fmla="*/ 1138006 h 2758526"/>
                  <a:gd name="connsiteX22" fmla="*/ 0 w 2313633"/>
                  <a:gd name="connsiteY22" fmla="*/ 2725506 h 2758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313633" h="2758526">
                    <a:moveTo>
                      <a:pt x="0" y="2725506"/>
                    </a:moveTo>
                    <a:lnTo>
                      <a:pt x="137161" y="2758526"/>
                    </a:lnTo>
                    <a:cubicBezTo>
                      <a:pt x="205740" y="2474046"/>
                      <a:pt x="273050" y="2195916"/>
                      <a:pt x="351790" y="1934296"/>
                    </a:cubicBezTo>
                    <a:cubicBezTo>
                      <a:pt x="430530" y="1671406"/>
                      <a:pt x="519430" y="1422486"/>
                      <a:pt x="624840" y="1196426"/>
                    </a:cubicBezTo>
                    <a:cubicBezTo>
                      <a:pt x="730250" y="970366"/>
                      <a:pt x="853440" y="767166"/>
                      <a:pt x="994411" y="596986"/>
                    </a:cubicBezTo>
                    <a:cubicBezTo>
                      <a:pt x="1064261" y="511896"/>
                      <a:pt x="1139190" y="435696"/>
                      <a:pt x="1215390" y="369656"/>
                    </a:cubicBezTo>
                    <a:cubicBezTo>
                      <a:pt x="1289050" y="307426"/>
                      <a:pt x="1375411" y="257896"/>
                      <a:pt x="1459230" y="217256"/>
                    </a:cubicBezTo>
                    <a:cubicBezTo>
                      <a:pt x="1626871" y="137246"/>
                      <a:pt x="1793240" y="88986"/>
                      <a:pt x="1938021" y="80096"/>
                    </a:cubicBezTo>
                    <a:cubicBezTo>
                      <a:pt x="2010411" y="76286"/>
                      <a:pt x="2077721" y="83906"/>
                      <a:pt x="2131061" y="105496"/>
                    </a:cubicBezTo>
                    <a:cubicBezTo>
                      <a:pt x="2185671" y="127086"/>
                      <a:pt x="2222500" y="166456"/>
                      <a:pt x="2242821" y="209636"/>
                    </a:cubicBezTo>
                    <a:cubicBezTo>
                      <a:pt x="2263140" y="252816"/>
                      <a:pt x="2269490" y="298536"/>
                      <a:pt x="2270761" y="337906"/>
                    </a:cubicBezTo>
                    <a:cubicBezTo>
                      <a:pt x="2272030" y="377276"/>
                      <a:pt x="2269490" y="411566"/>
                      <a:pt x="2265680" y="439506"/>
                    </a:cubicBezTo>
                    <a:cubicBezTo>
                      <a:pt x="2259330" y="495386"/>
                      <a:pt x="2254250" y="524596"/>
                      <a:pt x="2259330" y="525866"/>
                    </a:cubicBezTo>
                    <a:cubicBezTo>
                      <a:pt x="2263140" y="527136"/>
                      <a:pt x="2278380" y="500466"/>
                      <a:pt x="2293621" y="444586"/>
                    </a:cubicBezTo>
                    <a:cubicBezTo>
                      <a:pt x="2301240" y="416646"/>
                      <a:pt x="2308861" y="381086"/>
                      <a:pt x="2312671" y="337906"/>
                    </a:cubicBezTo>
                    <a:cubicBezTo>
                      <a:pt x="2315211" y="294726"/>
                      <a:pt x="2313940" y="242656"/>
                      <a:pt x="2293621" y="186776"/>
                    </a:cubicBezTo>
                    <a:cubicBezTo>
                      <a:pt x="2273300" y="130896"/>
                      <a:pt x="2226311" y="73746"/>
                      <a:pt x="2159000" y="43266"/>
                    </a:cubicBezTo>
                    <a:cubicBezTo>
                      <a:pt x="2092961" y="11516"/>
                      <a:pt x="2015490" y="-1184"/>
                      <a:pt x="1935480" y="86"/>
                    </a:cubicBezTo>
                    <a:cubicBezTo>
                      <a:pt x="1774190" y="1356"/>
                      <a:pt x="1598930" y="45806"/>
                      <a:pt x="1417321" y="124546"/>
                    </a:cubicBezTo>
                    <a:cubicBezTo>
                      <a:pt x="1327150" y="165186"/>
                      <a:pt x="1234440" y="213446"/>
                      <a:pt x="1145540" y="283296"/>
                    </a:cubicBezTo>
                    <a:cubicBezTo>
                      <a:pt x="1061721" y="353146"/>
                      <a:pt x="981711" y="430616"/>
                      <a:pt x="905511" y="519516"/>
                    </a:cubicBezTo>
                    <a:cubicBezTo>
                      <a:pt x="753111" y="694776"/>
                      <a:pt x="621030" y="905596"/>
                      <a:pt x="508000" y="1138006"/>
                    </a:cubicBezTo>
                    <a:cubicBezTo>
                      <a:pt x="280670" y="1605366"/>
                      <a:pt x="137161" y="2155276"/>
                      <a:pt x="0" y="2725506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775D818-385C-4347-990A-CAAD785423D7}"/>
                  </a:ext>
                </a:extLst>
              </p:cNvPr>
              <p:cNvSpPr/>
              <p:nvPr/>
            </p:nvSpPr>
            <p:spPr>
              <a:xfrm>
                <a:off x="8051668" y="821449"/>
                <a:ext cx="2159131" cy="4728450"/>
              </a:xfrm>
              <a:custGeom>
                <a:avLst/>
                <a:gdLst>
                  <a:gd name="connsiteX0" fmla="*/ 1922912 w 2159131"/>
                  <a:gd name="connsiteY0" fmla="*/ 4728450 h 4728450"/>
                  <a:gd name="connsiteX1" fmla="*/ 2159132 w 2159131"/>
                  <a:gd name="connsiteY1" fmla="*/ 4728450 h 4728450"/>
                  <a:gd name="connsiteX2" fmla="*/ 2065151 w 2159131"/>
                  <a:gd name="connsiteY2" fmla="*/ 3624820 h 4728450"/>
                  <a:gd name="connsiteX3" fmla="*/ 1971172 w 2159131"/>
                  <a:gd name="connsiteY3" fmla="*/ 3109200 h 4728450"/>
                  <a:gd name="connsiteX4" fmla="*/ 1861951 w 2159131"/>
                  <a:gd name="connsiteY4" fmla="*/ 2618980 h 4728450"/>
                  <a:gd name="connsiteX5" fmla="*/ 1221872 w 2159131"/>
                  <a:gd name="connsiteY5" fmla="*/ 998460 h 4728450"/>
                  <a:gd name="connsiteX6" fmla="*/ 812932 w 2159131"/>
                  <a:gd name="connsiteY6" fmla="*/ 459980 h 4728450"/>
                  <a:gd name="connsiteX7" fmla="*/ 410342 w 2159131"/>
                  <a:gd name="connsiteY7" fmla="*/ 142480 h 4728450"/>
                  <a:gd name="connsiteX8" fmla="*/ 113162 w 2159131"/>
                  <a:gd name="connsiteY8" fmla="*/ 16750 h 4728450"/>
                  <a:gd name="connsiteX9" fmla="*/ 132 w 2159131"/>
                  <a:gd name="connsiteY9" fmla="*/ 4050 h 4728450"/>
                  <a:gd name="connsiteX10" fmla="*/ 96651 w 2159131"/>
                  <a:gd name="connsiteY10" fmla="*/ 61200 h 4728450"/>
                  <a:gd name="connsiteX11" fmla="*/ 360812 w 2159131"/>
                  <a:gd name="connsiteY11" fmla="*/ 219950 h 4728450"/>
                  <a:gd name="connsiteX12" fmla="*/ 715142 w 2159131"/>
                  <a:gd name="connsiteY12" fmla="*/ 548880 h 4728450"/>
                  <a:gd name="connsiteX13" fmla="*/ 1077092 w 2159131"/>
                  <a:gd name="connsiteY13" fmla="*/ 1081010 h 4728450"/>
                  <a:gd name="connsiteX14" fmla="*/ 1651132 w 2159131"/>
                  <a:gd name="connsiteY14" fmla="*/ 2669780 h 4728450"/>
                  <a:gd name="connsiteX15" fmla="*/ 1751462 w 2159131"/>
                  <a:gd name="connsiteY15" fmla="*/ 3152380 h 4728450"/>
                  <a:gd name="connsiteX16" fmla="*/ 1837822 w 2159131"/>
                  <a:gd name="connsiteY16" fmla="*/ 3659110 h 4728450"/>
                  <a:gd name="connsiteX17" fmla="*/ 1922912 w 2159131"/>
                  <a:gd name="connsiteY17" fmla="*/ 4728450 h 472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59131" h="4728450">
                    <a:moveTo>
                      <a:pt x="1922912" y="4728450"/>
                    </a:moveTo>
                    <a:lnTo>
                      <a:pt x="2159132" y="4728450"/>
                    </a:lnTo>
                    <a:cubicBezTo>
                      <a:pt x="2159132" y="4346180"/>
                      <a:pt x="2121032" y="3976610"/>
                      <a:pt x="2065151" y="3624820"/>
                    </a:cubicBezTo>
                    <a:cubicBezTo>
                      <a:pt x="2037212" y="3448290"/>
                      <a:pt x="2005462" y="3276840"/>
                      <a:pt x="1971172" y="3109200"/>
                    </a:cubicBezTo>
                    <a:cubicBezTo>
                      <a:pt x="1936882" y="2942830"/>
                      <a:pt x="1902592" y="2779000"/>
                      <a:pt x="1861951" y="2618980"/>
                    </a:cubicBezTo>
                    <a:cubicBezTo>
                      <a:pt x="1701932" y="1982710"/>
                      <a:pt x="1480951" y="1426450"/>
                      <a:pt x="1221872" y="998460"/>
                    </a:cubicBezTo>
                    <a:cubicBezTo>
                      <a:pt x="1092332" y="783830"/>
                      <a:pt x="952632" y="603490"/>
                      <a:pt x="812932" y="459980"/>
                    </a:cubicBezTo>
                    <a:cubicBezTo>
                      <a:pt x="673232" y="316470"/>
                      <a:pt x="533532" y="212330"/>
                      <a:pt x="410342" y="142480"/>
                    </a:cubicBezTo>
                    <a:cubicBezTo>
                      <a:pt x="288422" y="72630"/>
                      <a:pt x="184282" y="35800"/>
                      <a:pt x="113162" y="16750"/>
                    </a:cubicBezTo>
                    <a:cubicBezTo>
                      <a:pt x="42042" y="-1030"/>
                      <a:pt x="2672" y="-3570"/>
                      <a:pt x="132" y="4050"/>
                    </a:cubicBezTo>
                    <a:cubicBezTo>
                      <a:pt x="-2408" y="11670"/>
                      <a:pt x="31882" y="29450"/>
                      <a:pt x="96651" y="61200"/>
                    </a:cubicBezTo>
                    <a:cubicBezTo>
                      <a:pt x="160151" y="92950"/>
                      <a:pt x="252862" y="141210"/>
                      <a:pt x="360812" y="219950"/>
                    </a:cubicBezTo>
                    <a:cubicBezTo>
                      <a:pt x="468762" y="297420"/>
                      <a:pt x="591951" y="405370"/>
                      <a:pt x="715142" y="548880"/>
                    </a:cubicBezTo>
                    <a:cubicBezTo>
                      <a:pt x="838332" y="692390"/>
                      <a:pt x="961522" y="871460"/>
                      <a:pt x="1077092" y="1081010"/>
                    </a:cubicBezTo>
                    <a:cubicBezTo>
                      <a:pt x="1308232" y="1501380"/>
                      <a:pt x="1506351" y="2046210"/>
                      <a:pt x="1651132" y="2669780"/>
                    </a:cubicBezTo>
                    <a:cubicBezTo>
                      <a:pt x="1687962" y="2824720"/>
                      <a:pt x="1718442" y="2986010"/>
                      <a:pt x="1751462" y="3152380"/>
                    </a:cubicBezTo>
                    <a:cubicBezTo>
                      <a:pt x="1783212" y="3317480"/>
                      <a:pt x="1812422" y="3486390"/>
                      <a:pt x="1837822" y="3659110"/>
                    </a:cubicBezTo>
                    <a:cubicBezTo>
                      <a:pt x="1888622" y="4004550"/>
                      <a:pt x="1924182" y="4362691"/>
                      <a:pt x="1922912" y="472845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47" name="Graphic 1">
                <a:extLst>
                  <a:ext uri="{FF2B5EF4-FFF2-40B4-BE49-F238E27FC236}">
                    <a16:creationId xmlns:a16="http://schemas.microsoft.com/office/drawing/2014/main" id="{80F6480D-64CC-4CF0-8690-22C6FADCD37A}"/>
                  </a:ext>
                </a:extLst>
              </p:cNvPr>
              <p:cNvGrpSpPr/>
              <p:nvPr/>
            </p:nvGrpSpPr>
            <p:grpSpPr>
              <a:xfrm>
                <a:off x="59092" y="236542"/>
                <a:ext cx="4576418" cy="6330627"/>
                <a:chOff x="59092" y="236542"/>
                <a:chExt cx="4576418" cy="6330627"/>
              </a:xfrm>
            </p:grpSpPr>
            <p:grpSp>
              <p:nvGrpSpPr>
                <p:cNvPr id="945" name="Graphic 1">
                  <a:extLst>
                    <a:ext uri="{FF2B5EF4-FFF2-40B4-BE49-F238E27FC236}">
                      <a16:creationId xmlns:a16="http://schemas.microsoft.com/office/drawing/2014/main" id="{FAECC741-3FCA-41E9-B70A-3A5DB1AF9FDD}"/>
                    </a:ext>
                  </a:extLst>
                </p:cNvPr>
                <p:cNvGrpSpPr/>
                <p:nvPr/>
              </p:nvGrpSpPr>
              <p:grpSpPr>
                <a:xfrm>
                  <a:off x="59092" y="2815589"/>
                  <a:ext cx="1127948" cy="769619"/>
                  <a:chOff x="59092" y="2815589"/>
                  <a:chExt cx="1127948" cy="769619"/>
                </a:xfrm>
                <a:solidFill>
                  <a:srgbClr val="FF931E"/>
                </a:solidFill>
              </p:grpSpPr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582F4DBA-8EC7-4208-BCDE-F3F54B4148E5}"/>
                      </a:ext>
                    </a:extLst>
                  </p:cNvPr>
                  <p:cNvSpPr/>
                  <p:nvPr/>
                </p:nvSpPr>
                <p:spPr>
                  <a:xfrm>
                    <a:off x="59092" y="2892076"/>
                    <a:ext cx="575907" cy="649953"/>
                  </a:xfrm>
                  <a:custGeom>
                    <a:avLst/>
                    <a:gdLst>
                      <a:gd name="connsiteX0" fmla="*/ 431128 w 575907"/>
                      <a:gd name="connsiteY0" fmla="*/ 108933 h 649953"/>
                      <a:gd name="connsiteX1" fmla="*/ 22188 w 575907"/>
                      <a:gd name="connsiteY1" fmla="*/ 20033 h 649953"/>
                      <a:gd name="connsiteX2" fmla="*/ 4408 w 575907"/>
                      <a:gd name="connsiteY2" fmla="*/ 402303 h 649953"/>
                      <a:gd name="connsiteX3" fmla="*/ 426048 w 575907"/>
                      <a:gd name="connsiteY3" fmla="*/ 649953 h 649953"/>
                      <a:gd name="connsiteX4" fmla="*/ 575908 w 575907"/>
                      <a:gd name="connsiteY4" fmla="*/ 540733 h 649953"/>
                      <a:gd name="connsiteX5" fmla="*/ 431128 w 575907"/>
                      <a:gd name="connsiteY5" fmla="*/ 108933 h 649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5907" h="649953">
                        <a:moveTo>
                          <a:pt x="431128" y="108933"/>
                        </a:moveTo>
                        <a:cubicBezTo>
                          <a:pt x="351118" y="55593"/>
                          <a:pt x="66638" y="-42197"/>
                          <a:pt x="22188" y="20033"/>
                        </a:cubicBezTo>
                        <a:cubicBezTo>
                          <a:pt x="164428" y="117823"/>
                          <a:pt x="-31152" y="277844"/>
                          <a:pt x="4408" y="402303"/>
                        </a:cubicBezTo>
                        <a:cubicBezTo>
                          <a:pt x="48858" y="562323"/>
                          <a:pt x="283808" y="623283"/>
                          <a:pt x="426048" y="649953"/>
                        </a:cubicBezTo>
                        <a:lnTo>
                          <a:pt x="575908" y="540733"/>
                        </a:lnTo>
                        <a:cubicBezTo>
                          <a:pt x="556858" y="442944"/>
                          <a:pt x="528918" y="180053"/>
                          <a:pt x="431128" y="108933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1F318052-E4F5-4092-948C-96AD9B77D911}"/>
                      </a:ext>
                    </a:extLst>
                  </p:cNvPr>
                  <p:cNvSpPr/>
                  <p:nvPr/>
                </p:nvSpPr>
                <p:spPr>
                  <a:xfrm>
                    <a:off x="534669" y="3134724"/>
                    <a:ext cx="652370" cy="450484"/>
                  </a:xfrm>
                  <a:custGeom>
                    <a:avLst/>
                    <a:gdLst>
                      <a:gd name="connsiteX0" fmla="*/ 0 w 652370"/>
                      <a:gd name="connsiteY0" fmla="*/ 224425 h 450484"/>
                      <a:gd name="connsiteX1" fmla="*/ 109220 w 652370"/>
                      <a:gd name="connsiteY1" fmla="*/ 450485 h 450484"/>
                      <a:gd name="connsiteX2" fmla="*/ 636270 w 652370"/>
                      <a:gd name="connsiteY2" fmla="*/ 186325 h 450484"/>
                      <a:gd name="connsiteX3" fmla="*/ 0 w 652370"/>
                      <a:gd name="connsiteY3" fmla="*/ 224425 h 450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2370" h="450484">
                        <a:moveTo>
                          <a:pt x="0" y="224425"/>
                        </a:moveTo>
                        <a:lnTo>
                          <a:pt x="109220" y="450485"/>
                        </a:lnTo>
                        <a:cubicBezTo>
                          <a:pt x="212090" y="293005"/>
                          <a:pt x="567690" y="381905"/>
                          <a:pt x="636270" y="186325"/>
                        </a:cubicBezTo>
                        <a:cubicBezTo>
                          <a:pt x="763270" y="-159115"/>
                          <a:pt x="100330" y="49165"/>
                          <a:pt x="0" y="224425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54C15974-E066-410A-97AD-792E2442F781}"/>
                      </a:ext>
                    </a:extLst>
                  </p:cNvPr>
                  <p:cNvSpPr/>
                  <p:nvPr/>
                </p:nvSpPr>
                <p:spPr>
                  <a:xfrm>
                    <a:off x="413507" y="2815589"/>
                    <a:ext cx="391348" cy="762000"/>
                  </a:xfrm>
                  <a:custGeom>
                    <a:avLst/>
                    <a:gdLst>
                      <a:gd name="connsiteX0" fmla="*/ 267212 w 391348"/>
                      <a:gd name="connsiteY0" fmla="*/ 0 h 762000"/>
                      <a:gd name="connsiteX1" fmla="*/ 81792 w 391348"/>
                      <a:gd name="connsiteY1" fmla="*/ 762000 h 762000"/>
                      <a:gd name="connsiteX2" fmla="*/ 250702 w 391348"/>
                      <a:gd name="connsiteY2" fmla="*/ 703580 h 762000"/>
                      <a:gd name="connsiteX3" fmla="*/ 382782 w 391348"/>
                      <a:gd name="connsiteY3" fmla="*/ 490220 h 762000"/>
                      <a:gd name="connsiteX4" fmla="*/ 267212 w 391348"/>
                      <a:gd name="connsiteY4" fmla="*/ 0 h 762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348" h="762000">
                        <a:moveTo>
                          <a:pt x="267212" y="0"/>
                        </a:moveTo>
                        <a:cubicBezTo>
                          <a:pt x="169422" y="71120"/>
                          <a:pt x="-148078" y="303530"/>
                          <a:pt x="81792" y="762000"/>
                        </a:cubicBezTo>
                        <a:lnTo>
                          <a:pt x="250702" y="703580"/>
                        </a:lnTo>
                        <a:cubicBezTo>
                          <a:pt x="372622" y="647700"/>
                          <a:pt x="384052" y="506730"/>
                          <a:pt x="382782" y="490220"/>
                        </a:cubicBezTo>
                        <a:cubicBezTo>
                          <a:pt x="371352" y="321310"/>
                          <a:pt x="453902" y="121920"/>
                          <a:pt x="267212" y="0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46" name="Graphic 1">
                  <a:extLst>
                    <a:ext uri="{FF2B5EF4-FFF2-40B4-BE49-F238E27FC236}">
                      <a16:creationId xmlns:a16="http://schemas.microsoft.com/office/drawing/2014/main" id="{88573CDD-C3EB-47AF-B460-AF7AF346D354}"/>
                    </a:ext>
                  </a:extLst>
                </p:cNvPr>
                <p:cNvGrpSpPr/>
                <p:nvPr/>
              </p:nvGrpSpPr>
              <p:grpSpPr>
                <a:xfrm>
                  <a:off x="86783" y="236542"/>
                  <a:ext cx="4548727" cy="6330627"/>
                  <a:chOff x="86783" y="236542"/>
                  <a:chExt cx="4548727" cy="6330627"/>
                </a:xfrm>
              </p:grpSpPr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7F950229-DC59-4289-B777-B237DCC1465C}"/>
                      </a:ext>
                    </a:extLst>
                  </p:cNvPr>
                  <p:cNvSpPr/>
                  <p:nvPr/>
                </p:nvSpPr>
                <p:spPr>
                  <a:xfrm>
                    <a:off x="1370377" y="236542"/>
                    <a:ext cx="861766" cy="1302697"/>
                  </a:xfrm>
                  <a:custGeom>
                    <a:avLst/>
                    <a:gdLst>
                      <a:gd name="connsiteX0" fmla="*/ 774653 w 861766"/>
                      <a:gd name="connsiteY0" fmla="*/ 36507 h 1302697"/>
                      <a:gd name="connsiteX1" fmla="*/ 251413 w 861766"/>
                      <a:gd name="connsiteY1" fmla="*/ 275267 h 1302697"/>
                      <a:gd name="connsiteX2" fmla="*/ 209503 w 861766"/>
                      <a:gd name="connsiteY2" fmla="*/ 1302697 h 1302697"/>
                      <a:gd name="connsiteX3" fmla="*/ 459693 w 861766"/>
                      <a:gd name="connsiteY3" fmla="*/ 1297618 h 1302697"/>
                      <a:gd name="connsiteX4" fmla="*/ 721313 w 861766"/>
                      <a:gd name="connsiteY4" fmla="*/ 967418 h 1302697"/>
                      <a:gd name="connsiteX5" fmla="*/ 859743 w 861766"/>
                      <a:gd name="connsiteY5" fmla="*/ 505137 h 1302697"/>
                      <a:gd name="connsiteX6" fmla="*/ 774653 w 861766"/>
                      <a:gd name="connsiteY6" fmla="*/ 36507 h 1302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1766" h="1302697">
                        <a:moveTo>
                          <a:pt x="774653" y="36507"/>
                        </a:moveTo>
                        <a:cubicBezTo>
                          <a:pt x="605743" y="-94303"/>
                          <a:pt x="344123" y="159697"/>
                          <a:pt x="251413" y="275267"/>
                        </a:cubicBezTo>
                        <a:cubicBezTo>
                          <a:pt x="120603" y="436557"/>
                          <a:pt x="-218487" y="925507"/>
                          <a:pt x="209503" y="1302697"/>
                        </a:cubicBezTo>
                        <a:lnTo>
                          <a:pt x="459693" y="1297618"/>
                        </a:lnTo>
                        <a:cubicBezTo>
                          <a:pt x="444453" y="1151568"/>
                          <a:pt x="637493" y="1075368"/>
                          <a:pt x="721313" y="967418"/>
                        </a:cubicBezTo>
                        <a:cubicBezTo>
                          <a:pt x="829263" y="836607"/>
                          <a:pt x="859743" y="675318"/>
                          <a:pt x="859743" y="505137"/>
                        </a:cubicBezTo>
                        <a:cubicBezTo>
                          <a:pt x="859743" y="383217"/>
                          <a:pt x="882603" y="129217"/>
                          <a:pt x="774653" y="36507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AC3E85E0-D7EC-440B-9D65-E9134A48BC08}"/>
                      </a:ext>
                    </a:extLst>
                  </p:cNvPr>
                  <p:cNvSpPr/>
                  <p:nvPr/>
                </p:nvSpPr>
                <p:spPr>
                  <a:xfrm>
                    <a:off x="364474" y="1142412"/>
                    <a:ext cx="1200165" cy="848155"/>
                  </a:xfrm>
                  <a:custGeom>
                    <a:avLst/>
                    <a:gdLst>
                      <a:gd name="connsiteX0" fmla="*/ 984266 w 1200165"/>
                      <a:gd name="connsiteY0" fmla="*/ 33608 h 848155"/>
                      <a:gd name="connsiteX1" fmla="*/ 16 w 1200165"/>
                      <a:gd name="connsiteY1" fmla="*/ 352378 h 848155"/>
                      <a:gd name="connsiteX2" fmla="*/ 97806 w 1200165"/>
                      <a:gd name="connsiteY2" fmla="*/ 613998 h 848155"/>
                      <a:gd name="connsiteX3" fmla="*/ 71136 w 1200165"/>
                      <a:gd name="connsiteY3" fmla="*/ 781638 h 848155"/>
                      <a:gd name="connsiteX4" fmla="*/ 213376 w 1200165"/>
                      <a:gd name="connsiteY4" fmla="*/ 829898 h 848155"/>
                      <a:gd name="connsiteX5" fmla="*/ 515636 w 1200165"/>
                      <a:gd name="connsiteY5" fmla="*/ 779098 h 848155"/>
                      <a:gd name="connsiteX6" fmla="*/ 815356 w 1200165"/>
                      <a:gd name="connsiteY6" fmla="*/ 596217 h 848155"/>
                      <a:gd name="connsiteX7" fmla="*/ 1200166 w 1200165"/>
                      <a:gd name="connsiteY7" fmla="*/ 592408 h 848155"/>
                      <a:gd name="connsiteX8" fmla="*/ 984266 w 1200165"/>
                      <a:gd name="connsiteY8" fmla="*/ 33608 h 848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0165" h="848155">
                        <a:moveTo>
                          <a:pt x="984266" y="33608"/>
                        </a:moveTo>
                        <a:cubicBezTo>
                          <a:pt x="792496" y="-66723"/>
                          <a:pt x="1286" y="62818"/>
                          <a:pt x="16" y="352378"/>
                        </a:cubicBezTo>
                        <a:cubicBezTo>
                          <a:pt x="-1254" y="438738"/>
                          <a:pt x="74946" y="531448"/>
                          <a:pt x="97806" y="613998"/>
                        </a:cubicBezTo>
                        <a:cubicBezTo>
                          <a:pt x="129556" y="690198"/>
                          <a:pt x="54626" y="700358"/>
                          <a:pt x="71136" y="781638"/>
                        </a:cubicBezTo>
                        <a:cubicBezTo>
                          <a:pt x="90186" y="887048"/>
                          <a:pt x="133366" y="837517"/>
                          <a:pt x="213376" y="829898"/>
                        </a:cubicBezTo>
                        <a:cubicBezTo>
                          <a:pt x="276876" y="826088"/>
                          <a:pt x="463566" y="808308"/>
                          <a:pt x="515636" y="779098"/>
                        </a:cubicBezTo>
                        <a:cubicBezTo>
                          <a:pt x="664226" y="697817"/>
                          <a:pt x="633746" y="639398"/>
                          <a:pt x="815356" y="596217"/>
                        </a:cubicBezTo>
                        <a:cubicBezTo>
                          <a:pt x="962676" y="561928"/>
                          <a:pt x="1063006" y="573358"/>
                          <a:pt x="1200166" y="592408"/>
                        </a:cubicBezTo>
                        <a:lnTo>
                          <a:pt x="984266" y="33608"/>
                        </a:ln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1DA033C5-AE7D-4318-BE9D-B5D5DA6CFC01}"/>
                      </a:ext>
                    </a:extLst>
                  </p:cNvPr>
                  <p:cNvSpPr/>
                  <p:nvPr/>
                </p:nvSpPr>
                <p:spPr>
                  <a:xfrm>
                    <a:off x="437273" y="3467040"/>
                    <a:ext cx="1580756" cy="3100129"/>
                  </a:xfrm>
                  <a:custGeom>
                    <a:avLst/>
                    <a:gdLst>
                      <a:gd name="connsiteX0" fmla="*/ 477127 w 1580756"/>
                      <a:gd name="connsiteY0" fmla="*/ 1438969 h 3100129"/>
                      <a:gd name="connsiteX1" fmla="*/ 661277 w 1580756"/>
                      <a:gd name="connsiteY1" fmla="*/ 1672650 h 3100129"/>
                      <a:gd name="connsiteX2" fmla="*/ 854317 w 1580756"/>
                      <a:gd name="connsiteY2" fmla="*/ 1922840 h 3100129"/>
                      <a:gd name="connsiteX3" fmla="*/ 1236587 w 1580756"/>
                      <a:gd name="connsiteY3" fmla="*/ 2476560 h 3100129"/>
                      <a:gd name="connsiteX4" fmla="*/ 1499477 w 1580756"/>
                      <a:gd name="connsiteY4" fmla="*/ 3100129 h 3100129"/>
                      <a:gd name="connsiteX5" fmla="*/ 1580757 w 1580756"/>
                      <a:gd name="connsiteY5" fmla="*/ 3100129 h 3100129"/>
                      <a:gd name="connsiteX6" fmla="*/ 1303897 w 1580756"/>
                      <a:gd name="connsiteY6" fmla="*/ 2437190 h 3100129"/>
                      <a:gd name="connsiteX7" fmla="*/ 912737 w 1580756"/>
                      <a:gd name="connsiteY7" fmla="*/ 1878390 h 3100129"/>
                      <a:gd name="connsiteX8" fmla="*/ 717157 w 1580756"/>
                      <a:gd name="connsiteY8" fmla="*/ 1630740 h 3100129"/>
                      <a:gd name="connsiteX9" fmla="*/ 529197 w 1580756"/>
                      <a:gd name="connsiteY9" fmla="*/ 1398330 h 3100129"/>
                      <a:gd name="connsiteX10" fmla="*/ 210427 w 1580756"/>
                      <a:gd name="connsiteY10" fmla="*/ 975419 h 3100129"/>
                      <a:gd name="connsiteX11" fmla="*/ 50407 w 1580756"/>
                      <a:gd name="connsiteY11" fmla="*/ 577910 h 3100129"/>
                      <a:gd name="connsiteX12" fmla="*/ 75807 w 1580756"/>
                      <a:gd name="connsiteY12" fmla="*/ 257869 h 3100129"/>
                      <a:gd name="connsiteX13" fmla="*/ 85967 w 1580756"/>
                      <a:gd name="connsiteY13" fmla="*/ 226119 h 3100129"/>
                      <a:gd name="connsiteX14" fmla="*/ 276467 w 1580756"/>
                      <a:gd name="connsiteY14" fmla="*/ 43239 h 3100129"/>
                      <a:gd name="connsiteX15" fmla="*/ 157087 w 1580756"/>
                      <a:gd name="connsiteY15" fmla="*/ 69910 h 3100129"/>
                      <a:gd name="connsiteX16" fmla="*/ 158357 w 1580756"/>
                      <a:gd name="connsiteY16" fmla="*/ 66100 h 3100129"/>
                      <a:gd name="connsiteX17" fmla="*/ 191377 w 1580756"/>
                      <a:gd name="connsiteY17" fmla="*/ 60 h 3100129"/>
                      <a:gd name="connsiteX18" fmla="*/ 144387 w 1580756"/>
                      <a:gd name="connsiteY18" fmla="*/ 57210 h 3100129"/>
                      <a:gd name="connsiteX19" fmla="*/ 138037 w 1580756"/>
                      <a:gd name="connsiteY19" fmla="*/ 66100 h 3100129"/>
                      <a:gd name="connsiteX20" fmla="*/ 98667 w 1580756"/>
                      <a:gd name="connsiteY20" fmla="*/ 17839 h 3100129"/>
                      <a:gd name="connsiteX21" fmla="*/ 80887 w 1580756"/>
                      <a:gd name="connsiteY21" fmla="*/ 59750 h 3100129"/>
                      <a:gd name="connsiteX22" fmla="*/ 28817 w 1580756"/>
                      <a:gd name="connsiteY22" fmla="*/ 2600 h 3100129"/>
                      <a:gd name="connsiteX23" fmla="*/ 28817 w 1580756"/>
                      <a:gd name="connsiteY23" fmla="*/ 14030 h 3100129"/>
                      <a:gd name="connsiteX24" fmla="*/ 36437 w 1580756"/>
                      <a:gd name="connsiteY24" fmla="*/ 186750 h 3100129"/>
                      <a:gd name="connsiteX25" fmla="*/ 58027 w 1580756"/>
                      <a:gd name="connsiteY25" fmla="*/ 212150 h 3100129"/>
                      <a:gd name="connsiteX26" fmla="*/ 45327 w 1580756"/>
                      <a:gd name="connsiteY26" fmla="*/ 245169 h 3100129"/>
                      <a:gd name="connsiteX27" fmla="*/ 4687 w 1580756"/>
                      <a:gd name="connsiteY27" fmla="*/ 581719 h 3100129"/>
                      <a:gd name="connsiteX28" fmla="*/ 159627 w 1580756"/>
                      <a:gd name="connsiteY28" fmla="*/ 1002089 h 3100129"/>
                      <a:gd name="connsiteX29" fmla="*/ 477127 w 1580756"/>
                      <a:gd name="connsiteY29" fmla="*/ 1438969 h 310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580756" h="3100129">
                        <a:moveTo>
                          <a:pt x="477127" y="1438969"/>
                        </a:moveTo>
                        <a:cubicBezTo>
                          <a:pt x="536817" y="1513900"/>
                          <a:pt x="599047" y="1591369"/>
                          <a:pt x="661277" y="1672650"/>
                        </a:cubicBezTo>
                        <a:lnTo>
                          <a:pt x="854317" y="1922840"/>
                        </a:lnTo>
                        <a:cubicBezTo>
                          <a:pt x="985127" y="2094290"/>
                          <a:pt x="1119747" y="2275900"/>
                          <a:pt x="1236587" y="2476560"/>
                        </a:cubicBezTo>
                        <a:cubicBezTo>
                          <a:pt x="1348347" y="2667060"/>
                          <a:pt x="1443597" y="2875340"/>
                          <a:pt x="1499477" y="3100129"/>
                        </a:cubicBezTo>
                        <a:lnTo>
                          <a:pt x="1580757" y="3100129"/>
                        </a:lnTo>
                        <a:cubicBezTo>
                          <a:pt x="1522337" y="2858830"/>
                          <a:pt x="1422007" y="2636580"/>
                          <a:pt x="1303897" y="2437190"/>
                        </a:cubicBezTo>
                        <a:cubicBezTo>
                          <a:pt x="1181977" y="2232720"/>
                          <a:pt x="1044817" y="2049840"/>
                          <a:pt x="912737" y="1878390"/>
                        </a:cubicBezTo>
                        <a:lnTo>
                          <a:pt x="717157" y="1630740"/>
                        </a:lnTo>
                        <a:cubicBezTo>
                          <a:pt x="654927" y="1549460"/>
                          <a:pt x="590157" y="1471990"/>
                          <a:pt x="529197" y="1398330"/>
                        </a:cubicBezTo>
                        <a:cubicBezTo>
                          <a:pt x="407277" y="1249740"/>
                          <a:pt x="295517" y="1111310"/>
                          <a:pt x="210427" y="975419"/>
                        </a:cubicBezTo>
                        <a:cubicBezTo>
                          <a:pt x="125337" y="839530"/>
                          <a:pt x="69457" y="703639"/>
                          <a:pt x="50407" y="577910"/>
                        </a:cubicBezTo>
                        <a:cubicBezTo>
                          <a:pt x="31357" y="452180"/>
                          <a:pt x="49137" y="342960"/>
                          <a:pt x="75807" y="257869"/>
                        </a:cubicBezTo>
                        <a:cubicBezTo>
                          <a:pt x="79617" y="246439"/>
                          <a:pt x="82157" y="236280"/>
                          <a:pt x="85967" y="226119"/>
                        </a:cubicBezTo>
                        <a:cubicBezTo>
                          <a:pt x="160897" y="237550"/>
                          <a:pt x="263767" y="105469"/>
                          <a:pt x="276467" y="43239"/>
                        </a:cubicBezTo>
                        <a:cubicBezTo>
                          <a:pt x="226937" y="24189"/>
                          <a:pt x="191377" y="66100"/>
                          <a:pt x="157087" y="69910"/>
                        </a:cubicBezTo>
                        <a:cubicBezTo>
                          <a:pt x="157087" y="68639"/>
                          <a:pt x="158357" y="67369"/>
                          <a:pt x="158357" y="66100"/>
                        </a:cubicBezTo>
                        <a:cubicBezTo>
                          <a:pt x="181217" y="24189"/>
                          <a:pt x="193917" y="2600"/>
                          <a:pt x="191377" y="60"/>
                        </a:cubicBezTo>
                        <a:cubicBezTo>
                          <a:pt x="188837" y="-1211"/>
                          <a:pt x="172327" y="17839"/>
                          <a:pt x="144387" y="57210"/>
                        </a:cubicBezTo>
                        <a:cubicBezTo>
                          <a:pt x="141847" y="59750"/>
                          <a:pt x="140577" y="63560"/>
                          <a:pt x="138037" y="66100"/>
                        </a:cubicBezTo>
                        <a:cubicBezTo>
                          <a:pt x="125337" y="61019"/>
                          <a:pt x="112637" y="47050"/>
                          <a:pt x="98667" y="17839"/>
                        </a:cubicBezTo>
                        <a:cubicBezTo>
                          <a:pt x="98667" y="17839"/>
                          <a:pt x="112637" y="63560"/>
                          <a:pt x="80887" y="59750"/>
                        </a:cubicBezTo>
                        <a:lnTo>
                          <a:pt x="28817" y="2600"/>
                        </a:lnTo>
                        <a:cubicBezTo>
                          <a:pt x="28817" y="6410"/>
                          <a:pt x="28817" y="10219"/>
                          <a:pt x="28817" y="14030"/>
                        </a:cubicBezTo>
                        <a:cubicBezTo>
                          <a:pt x="26277" y="67369"/>
                          <a:pt x="8497" y="144839"/>
                          <a:pt x="36437" y="186750"/>
                        </a:cubicBezTo>
                        <a:cubicBezTo>
                          <a:pt x="42787" y="198180"/>
                          <a:pt x="50407" y="205800"/>
                          <a:pt x="58027" y="212150"/>
                        </a:cubicBezTo>
                        <a:cubicBezTo>
                          <a:pt x="54217" y="222310"/>
                          <a:pt x="49137" y="233739"/>
                          <a:pt x="45327" y="245169"/>
                        </a:cubicBezTo>
                        <a:cubicBezTo>
                          <a:pt x="13577" y="331530"/>
                          <a:pt x="-10553" y="448369"/>
                          <a:pt x="4687" y="581719"/>
                        </a:cubicBezTo>
                        <a:cubicBezTo>
                          <a:pt x="19927" y="715069"/>
                          <a:pt x="75807" y="859850"/>
                          <a:pt x="159627" y="1002089"/>
                        </a:cubicBezTo>
                        <a:cubicBezTo>
                          <a:pt x="245987" y="1145600"/>
                          <a:pt x="356477" y="1289110"/>
                          <a:pt x="477127" y="1438969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E61900E7-2FB6-441E-93A8-D87CB2186CAE}"/>
                      </a:ext>
                    </a:extLst>
                  </p:cNvPr>
                  <p:cNvSpPr/>
                  <p:nvPr/>
                </p:nvSpPr>
                <p:spPr>
                  <a:xfrm>
                    <a:off x="2623653" y="2634527"/>
                    <a:ext cx="823978" cy="1101812"/>
                  </a:xfrm>
                  <a:custGeom>
                    <a:avLst/>
                    <a:gdLst>
                      <a:gd name="connsiteX0" fmla="*/ 744387 w 823978"/>
                      <a:gd name="connsiteY0" fmla="*/ 294093 h 1101812"/>
                      <a:gd name="connsiteX1" fmla="*/ 163997 w 823978"/>
                      <a:gd name="connsiteY1" fmla="*/ 14693 h 1101812"/>
                      <a:gd name="connsiteX2" fmla="*/ 167 w 823978"/>
                      <a:gd name="connsiteY2" fmla="*/ 581113 h 1101812"/>
                      <a:gd name="connsiteX3" fmla="*/ 542457 w 823978"/>
                      <a:gd name="connsiteY3" fmla="*/ 1101813 h 1101812"/>
                      <a:gd name="connsiteX4" fmla="*/ 805347 w 823978"/>
                      <a:gd name="connsiteY4" fmla="*/ 991323 h 1101812"/>
                      <a:gd name="connsiteX5" fmla="*/ 744387 w 823978"/>
                      <a:gd name="connsiteY5" fmla="*/ 294093 h 1101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3978" h="1101812">
                        <a:moveTo>
                          <a:pt x="744387" y="294093"/>
                        </a:moveTo>
                        <a:cubicBezTo>
                          <a:pt x="644056" y="186143"/>
                          <a:pt x="252897" y="-62777"/>
                          <a:pt x="163997" y="14693"/>
                        </a:cubicBezTo>
                        <a:cubicBezTo>
                          <a:pt x="341797" y="211543"/>
                          <a:pt x="-8724" y="381723"/>
                          <a:pt x="167" y="581113"/>
                        </a:cubicBezTo>
                        <a:cubicBezTo>
                          <a:pt x="9057" y="836383"/>
                          <a:pt x="337987" y="1011643"/>
                          <a:pt x="542457" y="1101813"/>
                        </a:cubicBezTo>
                        <a:lnTo>
                          <a:pt x="805347" y="991323"/>
                        </a:lnTo>
                        <a:cubicBezTo>
                          <a:pt x="814237" y="837653"/>
                          <a:pt x="866306" y="435063"/>
                          <a:pt x="744387" y="294093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E8D0818E-B1FA-4ADD-A0C9-88A4EE20AE69}"/>
                      </a:ext>
                    </a:extLst>
                  </p:cNvPr>
                  <p:cNvSpPr/>
                  <p:nvPr/>
                </p:nvSpPr>
                <p:spPr>
                  <a:xfrm>
                    <a:off x="3305809" y="3187678"/>
                    <a:ext cx="991282" cy="669311"/>
                  </a:xfrm>
                  <a:custGeom>
                    <a:avLst/>
                    <a:gdLst>
                      <a:gd name="connsiteX0" fmla="*/ 979170 w 991282"/>
                      <a:gd name="connsiteY0" fmla="*/ 77491 h 669311"/>
                      <a:gd name="connsiteX1" fmla="*/ 0 w 991282"/>
                      <a:gd name="connsiteY1" fmla="*/ 292121 h 669311"/>
                      <a:gd name="connsiteX2" fmla="*/ 48260 w 991282"/>
                      <a:gd name="connsiteY2" fmla="*/ 669311 h 669311"/>
                      <a:gd name="connsiteX3" fmla="*/ 965200 w 991282"/>
                      <a:gd name="connsiteY3" fmla="*/ 462301 h 669311"/>
                      <a:gd name="connsiteX4" fmla="*/ 979170 w 991282"/>
                      <a:gd name="connsiteY4" fmla="*/ 77491 h 669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1282" h="669311">
                        <a:moveTo>
                          <a:pt x="979170" y="77491"/>
                        </a:moveTo>
                        <a:cubicBezTo>
                          <a:pt x="1108710" y="-128249"/>
                          <a:pt x="160020" y="121941"/>
                          <a:pt x="0" y="292121"/>
                        </a:cubicBezTo>
                        <a:lnTo>
                          <a:pt x="48260" y="669311"/>
                        </a:lnTo>
                        <a:cubicBezTo>
                          <a:pt x="259080" y="469921"/>
                          <a:pt x="792480" y="731541"/>
                          <a:pt x="965200" y="462301"/>
                        </a:cubicBezTo>
                        <a:cubicBezTo>
                          <a:pt x="1043940" y="344191"/>
                          <a:pt x="891540" y="215921"/>
                          <a:pt x="979170" y="77491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DCE32349-8B65-4C2D-ABB1-4763A92BB2B2}"/>
                      </a:ext>
                    </a:extLst>
                  </p:cNvPr>
                  <p:cNvSpPr/>
                  <p:nvPr/>
                </p:nvSpPr>
                <p:spPr>
                  <a:xfrm>
                    <a:off x="3111950" y="2578100"/>
                    <a:ext cx="692382" cy="1215390"/>
                  </a:xfrm>
                  <a:custGeom>
                    <a:avLst/>
                    <a:gdLst>
                      <a:gd name="connsiteX0" fmla="*/ 562159 w 692382"/>
                      <a:gd name="connsiteY0" fmla="*/ 0 h 1215390"/>
                      <a:gd name="connsiteX1" fmla="*/ 56699 w 692382"/>
                      <a:gd name="connsiteY1" fmla="*/ 1215390 h 1215390"/>
                      <a:gd name="connsiteX2" fmla="*/ 331019 w 692382"/>
                      <a:gd name="connsiteY2" fmla="*/ 1188720 h 1215390"/>
                      <a:gd name="connsiteX3" fmla="*/ 605339 w 692382"/>
                      <a:gd name="connsiteY3" fmla="*/ 916940 h 1215390"/>
                      <a:gd name="connsiteX4" fmla="*/ 562159 w 692382"/>
                      <a:gd name="connsiteY4" fmla="*/ 0 h 121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382" h="1215390">
                        <a:moveTo>
                          <a:pt x="562159" y="0"/>
                        </a:moveTo>
                        <a:cubicBezTo>
                          <a:pt x="479609" y="242570"/>
                          <a:pt x="-197301" y="184150"/>
                          <a:pt x="56699" y="1215390"/>
                        </a:cubicBezTo>
                        <a:lnTo>
                          <a:pt x="331019" y="1188720"/>
                        </a:lnTo>
                        <a:cubicBezTo>
                          <a:pt x="534219" y="1149350"/>
                          <a:pt x="600259" y="942340"/>
                          <a:pt x="605339" y="916940"/>
                        </a:cubicBezTo>
                        <a:cubicBezTo>
                          <a:pt x="649789" y="659130"/>
                          <a:pt x="798379" y="247650"/>
                          <a:pt x="562159" y="0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3919B197-BE17-45A0-B273-2024FA07BB4A}"/>
                      </a:ext>
                    </a:extLst>
                  </p:cNvPr>
                  <p:cNvSpPr/>
                  <p:nvPr/>
                </p:nvSpPr>
                <p:spPr>
                  <a:xfrm>
                    <a:off x="86783" y="4568447"/>
                    <a:ext cx="2409726" cy="1997452"/>
                  </a:xfrm>
                  <a:custGeom>
                    <a:avLst/>
                    <a:gdLst>
                      <a:gd name="connsiteX0" fmla="*/ 2237317 w 2409726"/>
                      <a:gd name="connsiteY0" fmla="*/ 1974593 h 1997452"/>
                      <a:gd name="connsiteX1" fmla="*/ 2377017 w 2409726"/>
                      <a:gd name="connsiteY1" fmla="*/ 1997452 h 1997452"/>
                      <a:gd name="connsiteX2" fmla="*/ 2359237 w 2409726"/>
                      <a:gd name="connsiteY2" fmla="*/ 1202432 h 1997452"/>
                      <a:gd name="connsiteX3" fmla="*/ 2206837 w 2409726"/>
                      <a:gd name="connsiteY3" fmla="*/ 848102 h 1997452"/>
                      <a:gd name="connsiteX4" fmla="*/ 2093807 w 2409726"/>
                      <a:gd name="connsiteY4" fmla="*/ 698242 h 1997452"/>
                      <a:gd name="connsiteX5" fmla="*/ 1973157 w 2409726"/>
                      <a:gd name="connsiteY5" fmla="*/ 566162 h 1997452"/>
                      <a:gd name="connsiteX6" fmla="*/ 1438487 w 2409726"/>
                      <a:gd name="connsiteY6" fmla="*/ 167382 h 1997452"/>
                      <a:gd name="connsiteX7" fmla="*/ 1155277 w 2409726"/>
                      <a:gd name="connsiteY7" fmla="*/ 54352 h 1997452"/>
                      <a:gd name="connsiteX8" fmla="*/ 1015577 w 2409726"/>
                      <a:gd name="connsiteY8" fmla="*/ 20062 h 1997452"/>
                      <a:gd name="connsiteX9" fmla="*/ 877147 w 2409726"/>
                      <a:gd name="connsiteY9" fmla="*/ 1012 h 1997452"/>
                      <a:gd name="connsiteX10" fmla="*/ 403437 w 2409726"/>
                      <a:gd name="connsiteY10" fmla="*/ 108962 h 1997452"/>
                      <a:gd name="connsiteX11" fmla="*/ 121497 w 2409726"/>
                      <a:gd name="connsiteY11" fmla="*/ 338832 h 1997452"/>
                      <a:gd name="connsiteX12" fmla="*/ 13547 w 2409726"/>
                      <a:gd name="connsiteY12" fmla="*/ 540762 h 1997452"/>
                      <a:gd name="connsiteX13" fmla="*/ 2117 w 2409726"/>
                      <a:gd name="connsiteY13" fmla="*/ 619502 h 1997452"/>
                      <a:gd name="connsiteX14" fmla="*/ 38947 w 2409726"/>
                      <a:gd name="connsiteY14" fmla="*/ 550922 h 1997452"/>
                      <a:gd name="connsiteX15" fmla="*/ 162137 w 2409726"/>
                      <a:gd name="connsiteY15" fmla="*/ 373122 h 1997452"/>
                      <a:gd name="connsiteX16" fmla="*/ 437727 w 2409726"/>
                      <a:gd name="connsiteY16" fmla="*/ 178812 h 1997452"/>
                      <a:gd name="connsiteX17" fmla="*/ 869527 w 2409726"/>
                      <a:gd name="connsiteY17" fmla="*/ 100072 h 1997452"/>
                      <a:gd name="connsiteX18" fmla="*/ 1383877 w 2409726"/>
                      <a:gd name="connsiteY18" fmla="*/ 268982 h 1997452"/>
                      <a:gd name="connsiteX19" fmla="*/ 1879177 w 2409726"/>
                      <a:gd name="connsiteY19" fmla="*/ 653792 h 1997452"/>
                      <a:gd name="connsiteX20" fmla="*/ 1992207 w 2409726"/>
                      <a:gd name="connsiteY20" fmla="*/ 780792 h 1997452"/>
                      <a:gd name="connsiteX21" fmla="*/ 2092537 w 2409726"/>
                      <a:gd name="connsiteY21" fmla="*/ 916682 h 1997452"/>
                      <a:gd name="connsiteX22" fmla="*/ 2225887 w 2409726"/>
                      <a:gd name="connsiteY22" fmla="*/ 1234182 h 1997452"/>
                      <a:gd name="connsiteX23" fmla="*/ 2237317 w 2409726"/>
                      <a:gd name="connsiteY23" fmla="*/ 1974593 h 1997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409726" h="1997452">
                        <a:moveTo>
                          <a:pt x="2237317" y="1974593"/>
                        </a:moveTo>
                        <a:lnTo>
                          <a:pt x="2377017" y="1997452"/>
                        </a:lnTo>
                        <a:cubicBezTo>
                          <a:pt x="2421467" y="1730752"/>
                          <a:pt x="2425277" y="1456432"/>
                          <a:pt x="2359237" y="1202432"/>
                        </a:cubicBezTo>
                        <a:cubicBezTo>
                          <a:pt x="2326217" y="1075432"/>
                          <a:pt x="2275417" y="954782"/>
                          <a:pt x="2206837" y="848102"/>
                        </a:cubicBezTo>
                        <a:cubicBezTo>
                          <a:pt x="2172547" y="794762"/>
                          <a:pt x="2133177" y="742692"/>
                          <a:pt x="2093807" y="698242"/>
                        </a:cubicBezTo>
                        <a:cubicBezTo>
                          <a:pt x="2055707" y="652522"/>
                          <a:pt x="2015067" y="608072"/>
                          <a:pt x="1973157" y="566162"/>
                        </a:cubicBezTo>
                        <a:cubicBezTo>
                          <a:pt x="1808057" y="398522"/>
                          <a:pt x="1626447" y="262632"/>
                          <a:pt x="1438487" y="167382"/>
                        </a:cubicBezTo>
                        <a:cubicBezTo>
                          <a:pt x="1344507" y="119122"/>
                          <a:pt x="1249257" y="82292"/>
                          <a:pt x="1155277" y="54352"/>
                        </a:cubicBezTo>
                        <a:cubicBezTo>
                          <a:pt x="1108287" y="40382"/>
                          <a:pt x="1061297" y="28952"/>
                          <a:pt x="1015577" y="20062"/>
                        </a:cubicBezTo>
                        <a:cubicBezTo>
                          <a:pt x="968587" y="11172"/>
                          <a:pt x="925407" y="3552"/>
                          <a:pt x="877147" y="1012"/>
                        </a:cubicBezTo>
                        <a:cubicBezTo>
                          <a:pt x="691727" y="-7878"/>
                          <a:pt x="530437" y="42922"/>
                          <a:pt x="403437" y="108962"/>
                        </a:cubicBezTo>
                        <a:cubicBezTo>
                          <a:pt x="276437" y="175002"/>
                          <a:pt x="182457" y="260092"/>
                          <a:pt x="121497" y="338832"/>
                        </a:cubicBezTo>
                        <a:cubicBezTo>
                          <a:pt x="59267" y="418842"/>
                          <a:pt x="28787" y="491232"/>
                          <a:pt x="13547" y="540762"/>
                        </a:cubicBezTo>
                        <a:cubicBezTo>
                          <a:pt x="-1693" y="591562"/>
                          <a:pt x="-1693" y="618232"/>
                          <a:pt x="2117" y="619502"/>
                        </a:cubicBezTo>
                        <a:cubicBezTo>
                          <a:pt x="7197" y="620772"/>
                          <a:pt x="17357" y="595372"/>
                          <a:pt x="38947" y="550922"/>
                        </a:cubicBezTo>
                        <a:cubicBezTo>
                          <a:pt x="61807" y="506472"/>
                          <a:pt x="98637" y="441702"/>
                          <a:pt x="162137" y="373122"/>
                        </a:cubicBezTo>
                        <a:cubicBezTo>
                          <a:pt x="225637" y="304542"/>
                          <a:pt x="317077" y="233422"/>
                          <a:pt x="437727" y="178812"/>
                        </a:cubicBezTo>
                        <a:cubicBezTo>
                          <a:pt x="557107" y="125472"/>
                          <a:pt x="708237" y="86102"/>
                          <a:pt x="869527" y="100072"/>
                        </a:cubicBezTo>
                        <a:cubicBezTo>
                          <a:pt x="1030817" y="120392"/>
                          <a:pt x="1211157" y="176272"/>
                          <a:pt x="1383877" y="268982"/>
                        </a:cubicBezTo>
                        <a:cubicBezTo>
                          <a:pt x="1557867" y="361692"/>
                          <a:pt x="1725507" y="492502"/>
                          <a:pt x="1879177" y="653792"/>
                        </a:cubicBezTo>
                        <a:cubicBezTo>
                          <a:pt x="1917277" y="694432"/>
                          <a:pt x="1955377" y="736342"/>
                          <a:pt x="1992207" y="780792"/>
                        </a:cubicBezTo>
                        <a:cubicBezTo>
                          <a:pt x="2030307" y="825242"/>
                          <a:pt x="2062057" y="868422"/>
                          <a:pt x="2092537" y="916682"/>
                        </a:cubicBezTo>
                        <a:cubicBezTo>
                          <a:pt x="2152227" y="1011932"/>
                          <a:pt x="2196677" y="1119882"/>
                          <a:pt x="2225887" y="1234182"/>
                        </a:cubicBezTo>
                        <a:cubicBezTo>
                          <a:pt x="2283037" y="1467862"/>
                          <a:pt x="2279227" y="1721862"/>
                          <a:pt x="2237317" y="1974593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C8140A4C-F98C-428A-B8C1-25BEEEA0A62A}"/>
                      </a:ext>
                    </a:extLst>
                  </p:cNvPr>
                  <p:cNvSpPr/>
                  <p:nvPr/>
                </p:nvSpPr>
                <p:spPr>
                  <a:xfrm>
                    <a:off x="1554560" y="5151480"/>
                    <a:ext cx="366989" cy="1415688"/>
                  </a:xfrm>
                  <a:custGeom>
                    <a:avLst/>
                    <a:gdLst>
                      <a:gd name="connsiteX0" fmla="*/ 204390 w 366989"/>
                      <a:gd name="connsiteY0" fmla="*/ 938169 h 1415688"/>
                      <a:gd name="connsiteX1" fmla="*/ 196769 w 366989"/>
                      <a:gd name="connsiteY1" fmla="*/ 1415689 h 1415688"/>
                      <a:gd name="connsiteX2" fmla="*/ 363140 w 366989"/>
                      <a:gd name="connsiteY2" fmla="*/ 1415689 h 1415688"/>
                      <a:gd name="connsiteX3" fmla="*/ 359329 w 366989"/>
                      <a:gd name="connsiteY3" fmla="*/ 931819 h 1415688"/>
                      <a:gd name="connsiteX4" fmla="*/ 266619 w 366989"/>
                      <a:gd name="connsiteY4" fmla="*/ 409849 h 1415688"/>
                      <a:gd name="connsiteX5" fmla="*/ 102790 w 366989"/>
                      <a:gd name="connsiteY5" fmla="*/ 88539 h 1415688"/>
                      <a:gd name="connsiteX6" fmla="*/ 2459 w 366989"/>
                      <a:gd name="connsiteY6" fmla="*/ 909 h 1415688"/>
                      <a:gd name="connsiteX7" fmla="*/ 153590 w 366989"/>
                      <a:gd name="connsiteY7" fmla="*/ 441599 h 1415688"/>
                      <a:gd name="connsiteX8" fmla="*/ 204390 w 366989"/>
                      <a:gd name="connsiteY8" fmla="*/ 938169 h 1415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6989" h="1415688">
                        <a:moveTo>
                          <a:pt x="204390" y="938169"/>
                        </a:moveTo>
                        <a:cubicBezTo>
                          <a:pt x="208200" y="1085489"/>
                          <a:pt x="203119" y="1245509"/>
                          <a:pt x="196769" y="1415689"/>
                        </a:cubicBezTo>
                        <a:lnTo>
                          <a:pt x="363140" y="1415689"/>
                        </a:lnTo>
                        <a:cubicBezTo>
                          <a:pt x="368219" y="1246779"/>
                          <a:pt x="369490" y="1084219"/>
                          <a:pt x="359329" y="931819"/>
                        </a:cubicBezTo>
                        <a:cubicBezTo>
                          <a:pt x="346629" y="733699"/>
                          <a:pt x="314879" y="554629"/>
                          <a:pt x="266619" y="409849"/>
                        </a:cubicBezTo>
                        <a:cubicBezTo>
                          <a:pt x="218360" y="265069"/>
                          <a:pt x="156129" y="155849"/>
                          <a:pt x="102790" y="88539"/>
                        </a:cubicBezTo>
                        <a:cubicBezTo>
                          <a:pt x="49450" y="21229"/>
                          <a:pt x="10079" y="-5441"/>
                          <a:pt x="2459" y="909"/>
                        </a:cubicBezTo>
                        <a:cubicBezTo>
                          <a:pt x="-17860" y="16149"/>
                          <a:pt x="92629" y="163469"/>
                          <a:pt x="153590" y="441599"/>
                        </a:cubicBezTo>
                        <a:cubicBezTo>
                          <a:pt x="182800" y="578759"/>
                          <a:pt x="200579" y="747669"/>
                          <a:pt x="204390" y="938169"/>
                        </a:cubicBez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D7D0478A-8E6F-4A13-B042-11582FE55850}"/>
                      </a:ext>
                    </a:extLst>
                  </p:cNvPr>
                  <p:cNvSpPr/>
                  <p:nvPr/>
                </p:nvSpPr>
                <p:spPr>
                  <a:xfrm>
                    <a:off x="1097847" y="5609403"/>
                    <a:ext cx="266511" cy="956496"/>
                  </a:xfrm>
                  <a:custGeom>
                    <a:avLst/>
                    <a:gdLst>
                      <a:gd name="connsiteX0" fmla="*/ 36262 w 266511"/>
                      <a:gd name="connsiteY0" fmla="*/ 956497 h 956496"/>
                      <a:gd name="connsiteX1" fmla="*/ 164532 w 266511"/>
                      <a:gd name="connsiteY1" fmla="*/ 956497 h 956496"/>
                      <a:gd name="connsiteX2" fmla="*/ 116272 w 266511"/>
                      <a:gd name="connsiteY2" fmla="*/ 598356 h 956496"/>
                      <a:gd name="connsiteX3" fmla="*/ 126432 w 266511"/>
                      <a:gd name="connsiteY3" fmla="*/ 266887 h 956496"/>
                      <a:gd name="connsiteX4" fmla="*/ 212792 w 266511"/>
                      <a:gd name="connsiteY4" fmla="*/ 70037 h 956496"/>
                      <a:gd name="connsiteX5" fmla="*/ 266132 w 266511"/>
                      <a:gd name="connsiteY5" fmla="*/ 2726 h 956496"/>
                      <a:gd name="connsiteX6" fmla="*/ 179772 w 266511"/>
                      <a:gd name="connsiteY6" fmla="*/ 34476 h 956496"/>
                      <a:gd name="connsiteX7" fmla="*/ 41342 w 266511"/>
                      <a:gd name="connsiteY7" fmla="*/ 244026 h 956496"/>
                      <a:gd name="connsiteX8" fmla="*/ 702 w 266511"/>
                      <a:gd name="connsiteY8" fmla="*/ 604706 h 956496"/>
                      <a:gd name="connsiteX9" fmla="*/ 36262 w 266511"/>
                      <a:gd name="connsiteY9" fmla="*/ 956497 h 956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6511" h="956496">
                        <a:moveTo>
                          <a:pt x="36262" y="956497"/>
                        </a:moveTo>
                        <a:lnTo>
                          <a:pt x="164532" y="956497"/>
                        </a:lnTo>
                        <a:cubicBezTo>
                          <a:pt x="142942" y="828226"/>
                          <a:pt x="123892" y="708847"/>
                          <a:pt x="116272" y="598356"/>
                        </a:cubicBezTo>
                        <a:cubicBezTo>
                          <a:pt x="106112" y="471356"/>
                          <a:pt x="108652" y="357056"/>
                          <a:pt x="126432" y="266887"/>
                        </a:cubicBezTo>
                        <a:cubicBezTo>
                          <a:pt x="144212" y="175447"/>
                          <a:pt x="179772" y="110676"/>
                          <a:pt x="212792" y="70037"/>
                        </a:cubicBezTo>
                        <a:cubicBezTo>
                          <a:pt x="244542" y="29397"/>
                          <a:pt x="269942" y="10347"/>
                          <a:pt x="266132" y="2726"/>
                        </a:cubicBezTo>
                        <a:cubicBezTo>
                          <a:pt x="262322" y="-3624"/>
                          <a:pt x="229302" y="-1083"/>
                          <a:pt x="179772" y="34476"/>
                        </a:cubicBezTo>
                        <a:cubicBezTo>
                          <a:pt x="130242" y="68767"/>
                          <a:pt x="73092" y="142426"/>
                          <a:pt x="41342" y="244026"/>
                        </a:cubicBezTo>
                        <a:cubicBezTo>
                          <a:pt x="8322" y="345626"/>
                          <a:pt x="-3108" y="470087"/>
                          <a:pt x="702" y="604706"/>
                        </a:cubicBezTo>
                        <a:cubicBezTo>
                          <a:pt x="1972" y="716467"/>
                          <a:pt x="17212" y="835847"/>
                          <a:pt x="36262" y="956497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91461213-4770-4886-9CB2-C2641A8ED8AD}"/>
                      </a:ext>
                    </a:extLst>
                  </p:cNvPr>
                  <p:cNvSpPr/>
                  <p:nvPr/>
                </p:nvSpPr>
                <p:spPr>
                  <a:xfrm>
                    <a:off x="1395698" y="5019033"/>
                    <a:ext cx="153701" cy="1546866"/>
                  </a:xfrm>
                  <a:custGeom>
                    <a:avLst/>
                    <a:gdLst>
                      <a:gd name="connsiteX0" fmla="*/ 153701 w 153701"/>
                      <a:gd name="connsiteY0" fmla="*/ 1546866 h 1546866"/>
                      <a:gd name="connsiteX1" fmla="*/ 97821 w 153701"/>
                      <a:gd name="connsiteY1" fmla="*/ 483876 h 1546866"/>
                      <a:gd name="connsiteX2" fmla="*/ 64801 w 153701"/>
                      <a:gd name="connsiteY2" fmla="*/ 7 h 1546866"/>
                      <a:gd name="connsiteX3" fmla="*/ 3841 w 153701"/>
                      <a:gd name="connsiteY3" fmla="*/ 483876 h 1546866"/>
                      <a:gd name="connsiteX4" fmla="*/ 21621 w 153701"/>
                      <a:gd name="connsiteY4" fmla="*/ 1546866 h 1546866"/>
                      <a:gd name="connsiteX5" fmla="*/ 153701 w 153701"/>
                      <a:gd name="connsiteY5" fmla="*/ 1546866 h 1546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701" h="1546866">
                        <a:moveTo>
                          <a:pt x="153701" y="1546866"/>
                        </a:moveTo>
                        <a:cubicBezTo>
                          <a:pt x="138461" y="1130307"/>
                          <a:pt x="109251" y="758196"/>
                          <a:pt x="97821" y="483876"/>
                        </a:cubicBezTo>
                        <a:cubicBezTo>
                          <a:pt x="83851" y="186696"/>
                          <a:pt x="83851" y="1276"/>
                          <a:pt x="64801" y="7"/>
                        </a:cubicBezTo>
                        <a:cubicBezTo>
                          <a:pt x="47021" y="-1264"/>
                          <a:pt x="14001" y="182886"/>
                          <a:pt x="3841" y="483876"/>
                        </a:cubicBezTo>
                        <a:cubicBezTo>
                          <a:pt x="-7589" y="760736"/>
                          <a:pt x="8921" y="1135387"/>
                          <a:pt x="21621" y="1546866"/>
                        </a:cubicBezTo>
                        <a:lnTo>
                          <a:pt x="153701" y="1546866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11852802-6340-4A53-927D-5BE6F4AC7B35}"/>
                      </a:ext>
                    </a:extLst>
                  </p:cNvPr>
                  <p:cNvSpPr/>
                  <p:nvPr/>
                </p:nvSpPr>
                <p:spPr>
                  <a:xfrm>
                    <a:off x="1151319" y="5343274"/>
                    <a:ext cx="281240" cy="1222625"/>
                  </a:xfrm>
                  <a:custGeom>
                    <a:avLst/>
                    <a:gdLst>
                      <a:gd name="connsiteX0" fmla="*/ 13270 w 281240"/>
                      <a:gd name="connsiteY0" fmla="*/ 623185 h 1222625"/>
                      <a:gd name="connsiteX1" fmla="*/ 60260 w 281240"/>
                      <a:gd name="connsiteY1" fmla="*/ 872105 h 1222625"/>
                      <a:gd name="connsiteX2" fmla="*/ 179640 w 281240"/>
                      <a:gd name="connsiteY2" fmla="*/ 1222625 h 1222625"/>
                      <a:gd name="connsiteX3" fmla="*/ 281240 w 281240"/>
                      <a:gd name="connsiteY3" fmla="*/ 1222625 h 1222625"/>
                      <a:gd name="connsiteX4" fmla="*/ 144080 w 281240"/>
                      <a:gd name="connsiteY4" fmla="*/ 849245 h 1222625"/>
                      <a:gd name="connsiteX5" fmla="*/ 90740 w 281240"/>
                      <a:gd name="connsiteY5" fmla="*/ 611755 h 1222625"/>
                      <a:gd name="connsiteX6" fmla="*/ 65340 w 281240"/>
                      <a:gd name="connsiteY6" fmla="*/ 399665 h 1222625"/>
                      <a:gd name="connsiteX7" fmla="*/ 80580 w 281240"/>
                      <a:gd name="connsiteY7" fmla="*/ 98675 h 1222625"/>
                      <a:gd name="connsiteX8" fmla="*/ 131380 w 281240"/>
                      <a:gd name="connsiteY8" fmla="*/ 885 h 1222625"/>
                      <a:gd name="connsiteX9" fmla="*/ 102170 w 281240"/>
                      <a:gd name="connsiteY9" fmla="*/ 13585 h 1222625"/>
                      <a:gd name="connsiteX10" fmla="*/ 47560 w 281240"/>
                      <a:gd name="connsiteY10" fmla="*/ 84705 h 1222625"/>
                      <a:gd name="connsiteX11" fmla="*/ 570 w 281240"/>
                      <a:gd name="connsiteY11" fmla="*/ 403475 h 1222625"/>
                      <a:gd name="connsiteX12" fmla="*/ 13270 w 281240"/>
                      <a:gd name="connsiteY12" fmla="*/ 623185 h 122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1240" h="1222625">
                        <a:moveTo>
                          <a:pt x="13270" y="623185"/>
                        </a:moveTo>
                        <a:cubicBezTo>
                          <a:pt x="23430" y="701925"/>
                          <a:pt x="38670" y="785745"/>
                          <a:pt x="60260" y="872105"/>
                        </a:cubicBezTo>
                        <a:cubicBezTo>
                          <a:pt x="89470" y="985135"/>
                          <a:pt x="130110" y="1103245"/>
                          <a:pt x="179640" y="1222625"/>
                        </a:cubicBezTo>
                        <a:lnTo>
                          <a:pt x="281240" y="1222625"/>
                        </a:lnTo>
                        <a:cubicBezTo>
                          <a:pt x="224090" y="1094355"/>
                          <a:pt x="177100" y="968625"/>
                          <a:pt x="144080" y="849245"/>
                        </a:cubicBezTo>
                        <a:cubicBezTo>
                          <a:pt x="121220" y="766695"/>
                          <a:pt x="103440" y="686685"/>
                          <a:pt x="90740" y="611755"/>
                        </a:cubicBezTo>
                        <a:cubicBezTo>
                          <a:pt x="78040" y="536825"/>
                          <a:pt x="71690" y="465705"/>
                          <a:pt x="65340" y="399665"/>
                        </a:cubicBezTo>
                        <a:cubicBezTo>
                          <a:pt x="53910" y="270125"/>
                          <a:pt x="58990" y="164715"/>
                          <a:pt x="80580" y="98675"/>
                        </a:cubicBezTo>
                        <a:cubicBezTo>
                          <a:pt x="100900" y="31365"/>
                          <a:pt x="135190" y="5965"/>
                          <a:pt x="131380" y="885"/>
                        </a:cubicBezTo>
                        <a:cubicBezTo>
                          <a:pt x="130110" y="-1655"/>
                          <a:pt x="118680" y="885"/>
                          <a:pt x="102170" y="13585"/>
                        </a:cubicBezTo>
                        <a:cubicBezTo>
                          <a:pt x="85660" y="26285"/>
                          <a:pt x="64070" y="49145"/>
                          <a:pt x="47560" y="84705"/>
                        </a:cubicBezTo>
                        <a:cubicBezTo>
                          <a:pt x="12000" y="155825"/>
                          <a:pt x="-3240" y="268855"/>
                          <a:pt x="570" y="403475"/>
                        </a:cubicBezTo>
                        <a:cubicBezTo>
                          <a:pt x="570" y="470785"/>
                          <a:pt x="3110" y="544445"/>
                          <a:pt x="13270" y="623185"/>
                        </a:cubicBez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92EA6F40-E837-4A3D-BD1F-C9487103F829}"/>
                      </a:ext>
                    </a:extLst>
                  </p:cNvPr>
                  <p:cNvSpPr/>
                  <p:nvPr/>
                </p:nvSpPr>
                <p:spPr>
                  <a:xfrm>
                    <a:off x="1934926" y="4652465"/>
                    <a:ext cx="546299" cy="1913434"/>
                  </a:xfrm>
                  <a:custGeom>
                    <a:avLst/>
                    <a:gdLst>
                      <a:gd name="connsiteX0" fmla="*/ 178353 w 546299"/>
                      <a:gd name="connsiteY0" fmla="*/ 1913435 h 1913434"/>
                      <a:gd name="connsiteX1" fmla="*/ 135173 w 546299"/>
                      <a:gd name="connsiteY1" fmla="*/ 1179375 h 1913434"/>
                      <a:gd name="connsiteX2" fmla="*/ 245663 w 546299"/>
                      <a:gd name="connsiteY2" fmla="*/ 531675 h 1913434"/>
                      <a:gd name="connsiteX3" fmla="*/ 450133 w 546299"/>
                      <a:gd name="connsiteY3" fmla="*/ 139245 h 1913434"/>
                      <a:gd name="connsiteX4" fmla="*/ 545384 w 546299"/>
                      <a:gd name="connsiteY4" fmla="*/ 815 h 1913434"/>
                      <a:gd name="connsiteX5" fmla="*/ 408223 w 546299"/>
                      <a:gd name="connsiteY5" fmla="*/ 102415 h 1913434"/>
                      <a:gd name="connsiteX6" fmla="*/ 152953 w 546299"/>
                      <a:gd name="connsiteY6" fmla="*/ 494845 h 1913434"/>
                      <a:gd name="connsiteX7" fmla="*/ 5633 w 546299"/>
                      <a:gd name="connsiteY7" fmla="*/ 1171755 h 1913434"/>
                      <a:gd name="connsiteX8" fmla="*/ 36113 w 546299"/>
                      <a:gd name="connsiteY8" fmla="*/ 1912165 h 1913434"/>
                      <a:gd name="connsiteX9" fmla="*/ 178353 w 546299"/>
                      <a:gd name="connsiteY9" fmla="*/ 1912165 h 1913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6299" h="1913434">
                        <a:moveTo>
                          <a:pt x="178353" y="1913435"/>
                        </a:moveTo>
                        <a:cubicBezTo>
                          <a:pt x="145333" y="1654355"/>
                          <a:pt x="127553" y="1405435"/>
                          <a:pt x="135173" y="1179375"/>
                        </a:cubicBezTo>
                        <a:cubicBezTo>
                          <a:pt x="142794" y="930455"/>
                          <a:pt x="183433" y="708205"/>
                          <a:pt x="245663" y="531675"/>
                        </a:cubicBezTo>
                        <a:cubicBezTo>
                          <a:pt x="306623" y="355145"/>
                          <a:pt x="387903" y="224335"/>
                          <a:pt x="450133" y="139245"/>
                        </a:cubicBezTo>
                        <a:cubicBezTo>
                          <a:pt x="512363" y="54155"/>
                          <a:pt x="553003" y="9705"/>
                          <a:pt x="545384" y="815"/>
                        </a:cubicBezTo>
                        <a:cubicBezTo>
                          <a:pt x="539034" y="-5535"/>
                          <a:pt x="485694" y="24945"/>
                          <a:pt x="408223" y="102415"/>
                        </a:cubicBezTo>
                        <a:cubicBezTo>
                          <a:pt x="330753" y="179885"/>
                          <a:pt x="230423" y="310695"/>
                          <a:pt x="152953" y="494845"/>
                        </a:cubicBezTo>
                        <a:cubicBezTo>
                          <a:pt x="74213" y="677725"/>
                          <a:pt x="22144" y="912675"/>
                          <a:pt x="5633" y="1171755"/>
                        </a:cubicBezTo>
                        <a:cubicBezTo>
                          <a:pt x="-8337" y="1402895"/>
                          <a:pt x="4363" y="1653085"/>
                          <a:pt x="36113" y="1912165"/>
                        </a:cubicBezTo>
                        <a:lnTo>
                          <a:pt x="178353" y="1912165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3C006C98-A4D4-462F-BCE2-2670975B7DAD}"/>
                      </a:ext>
                    </a:extLst>
                  </p:cNvPr>
                  <p:cNvSpPr/>
                  <p:nvPr/>
                </p:nvSpPr>
                <p:spPr>
                  <a:xfrm>
                    <a:off x="516126" y="247942"/>
                    <a:ext cx="1137649" cy="1397977"/>
                  </a:xfrm>
                  <a:custGeom>
                    <a:avLst/>
                    <a:gdLst>
                      <a:gd name="connsiteX0" fmla="*/ 590043 w 1137649"/>
                      <a:gd name="connsiteY0" fmla="*/ 55588 h 1397977"/>
                      <a:gd name="connsiteX1" fmla="*/ 590043 w 1137649"/>
                      <a:gd name="connsiteY1" fmla="*/ 47968 h 1397977"/>
                      <a:gd name="connsiteX2" fmla="*/ 43943 w 1137649"/>
                      <a:gd name="connsiteY2" fmla="*/ 186398 h 1397977"/>
                      <a:gd name="connsiteX3" fmla="*/ 21083 w 1137649"/>
                      <a:gd name="connsiteY3" fmla="*/ 394678 h 1397977"/>
                      <a:gd name="connsiteX4" fmla="*/ 159513 w 1137649"/>
                      <a:gd name="connsiteY4" fmla="*/ 747738 h 1397977"/>
                      <a:gd name="connsiteX5" fmla="*/ 383033 w 1137649"/>
                      <a:gd name="connsiteY5" fmla="*/ 1009358 h 1397977"/>
                      <a:gd name="connsiteX6" fmla="*/ 1014223 w 1137649"/>
                      <a:gd name="connsiteY6" fmla="*/ 1397978 h 1397977"/>
                      <a:gd name="connsiteX7" fmla="*/ 1137413 w 1137649"/>
                      <a:gd name="connsiteY7" fmla="*/ 1281138 h 1397977"/>
                      <a:gd name="connsiteX8" fmla="*/ 590043 w 1137649"/>
                      <a:gd name="connsiteY8" fmla="*/ 55588 h 139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7649" h="1397977">
                        <a:moveTo>
                          <a:pt x="590043" y="55588"/>
                        </a:moveTo>
                        <a:lnTo>
                          <a:pt x="590043" y="47968"/>
                        </a:lnTo>
                        <a:cubicBezTo>
                          <a:pt x="443993" y="-52362"/>
                          <a:pt x="97283" y="9868"/>
                          <a:pt x="43943" y="186398"/>
                        </a:cubicBezTo>
                        <a:cubicBezTo>
                          <a:pt x="82043" y="263868"/>
                          <a:pt x="43943" y="324828"/>
                          <a:pt x="21083" y="394678"/>
                        </a:cubicBezTo>
                        <a:cubicBezTo>
                          <a:pt x="-33527" y="531838"/>
                          <a:pt x="19813" y="679158"/>
                          <a:pt x="159513" y="747738"/>
                        </a:cubicBezTo>
                        <a:cubicBezTo>
                          <a:pt x="282703" y="825208"/>
                          <a:pt x="357633" y="850608"/>
                          <a:pt x="383033" y="1009358"/>
                        </a:cubicBezTo>
                        <a:cubicBezTo>
                          <a:pt x="403353" y="1136358"/>
                          <a:pt x="860553" y="1359878"/>
                          <a:pt x="1014223" y="1397978"/>
                        </a:cubicBezTo>
                        <a:lnTo>
                          <a:pt x="1137413" y="1281138"/>
                        </a:lnTo>
                        <a:cubicBezTo>
                          <a:pt x="1148843" y="538188"/>
                          <a:pt x="743713" y="78448"/>
                          <a:pt x="590043" y="55588"/>
                        </a:cubicBezTo>
                        <a:close/>
                      </a:path>
                    </a:pathLst>
                  </a:custGeom>
                  <a:solidFill>
                    <a:srgbClr val="FF931E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6DC6D607-D00F-4AEA-A85F-365255B4D6C8}"/>
                      </a:ext>
                    </a:extLst>
                  </p:cNvPr>
                  <p:cNvSpPr/>
                  <p:nvPr/>
                </p:nvSpPr>
                <p:spPr>
                  <a:xfrm>
                    <a:off x="1409700" y="1384300"/>
                    <a:ext cx="1047114" cy="5181600"/>
                  </a:xfrm>
                  <a:custGeom>
                    <a:avLst/>
                    <a:gdLst>
                      <a:gd name="connsiteX0" fmla="*/ 438150 w 1047114"/>
                      <a:gd name="connsiteY0" fmla="*/ 462280 h 5181600"/>
                      <a:gd name="connsiteX1" fmla="*/ 459740 w 1047114"/>
                      <a:gd name="connsiteY1" fmla="*/ 519430 h 5181600"/>
                      <a:gd name="connsiteX2" fmla="*/ 523240 w 1047114"/>
                      <a:gd name="connsiteY2" fmla="*/ 619760 h 5181600"/>
                      <a:gd name="connsiteX3" fmla="*/ 632460 w 1047114"/>
                      <a:gd name="connsiteY3" fmla="*/ 800100 h 5181600"/>
                      <a:gd name="connsiteX4" fmla="*/ 707390 w 1047114"/>
                      <a:gd name="connsiteY4" fmla="*/ 1014730 h 5181600"/>
                      <a:gd name="connsiteX5" fmla="*/ 720090 w 1047114"/>
                      <a:gd name="connsiteY5" fmla="*/ 1141730 h 5181600"/>
                      <a:gd name="connsiteX6" fmla="*/ 717550 w 1047114"/>
                      <a:gd name="connsiteY6" fmla="*/ 1313180 h 5181600"/>
                      <a:gd name="connsiteX7" fmla="*/ 726440 w 1047114"/>
                      <a:gd name="connsiteY7" fmla="*/ 1614170 h 5181600"/>
                      <a:gd name="connsiteX8" fmla="*/ 817880 w 1047114"/>
                      <a:gd name="connsiteY8" fmla="*/ 1974850 h 5181600"/>
                      <a:gd name="connsiteX9" fmla="*/ 854710 w 1047114"/>
                      <a:gd name="connsiteY9" fmla="*/ 2066290 h 5181600"/>
                      <a:gd name="connsiteX10" fmla="*/ 890270 w 1047114"/>
                      <a:gd name="connsiteY10" fmla="*/ 2153920 h 5181600"/>
                      <a:gd name="connsiteX11" fmla="*/ 937260 w 1047114"/>
                      <a:gd name="connsiteY11" fmla="*/ 2343150 h 5181600"/>
                      <a:gd name="connsiteX12" fmla="*/ 933450 w 1047114"/>
                      <a:gd name="connsiteY12" fmla="*/ 2759710 h 5181600"/>
                      <a:gd name="connsiteX13" fmla="*/ 642620 w 1047114"/>
                      <a:gd name="connsiteY13" fmla="*/ 3651250 h 5181600"/>
                      <a:gd name="connsiteX14" fmla="*/ 523240 w 1047114"/>
                      <a:gd name="connsiteY14" fmla="*/ 3926840 h 5181600"/>
                      <a:gd name="connsiteX15" fmla="*/ 488950 w 1047114"/>
                      <a:gd name="connsiteY15" fmla="*/ 4004310 h 5181600"/>
                      <a:gd name="connsiteX16" fmla="*/ 438150 w 1047114"/>
                      <a:gd name="connsiteY16" fmla="*/ 4127500 h 5181600"/>
                      <a:gd name="connsiteX17" fmla="*/ 280670 w 1047114"/>
                      <a:gd name="connsiteY17" fmla="*/ 4650740 h 5181600"/>
                      <a:gd name="connsiteX18" fmla="*/ 227330 w 1047114"/>
                      <a:gd name="connsiteY18" fmla="*/ 5181600 h 5181600"/>
                      <a:gd name="connsiteX19" fmla="*/ 336550 w 1047114"/>
                      <a:gd name="connsiteY19" fmla="*/ 5181600 h 5181600"/>
                      <a:gd name="connsiteX20" fmla="*/ 387350 w 1047114"/>
                      <a:gd name="connsiteY20" fmla="*/ 4671060 h 5181600"/>
                      <a:gd name="connsiteX21" fmla="*/ 537210 w 1047114"/>
                      <a:gd name="connsiteY21" fmla="*/ 4165600 h 5181600"/>
                      <a:gd name="connsiteX22" fmla="*/ 586740 w 1047114"/>
                      <a:gd name="connsiteY22" fmla="*/ 4046220 h 5181600"/>
                      <a:gd name="connsiteX23" fmla="*/ 621030 w 1047114"/>
                      <a:gd name="connsiteY23" fmla="*/ 3967480 h 5181600"/>
                      <a:gd name="connsiteX24" fmla="*/ 739140 w 1047114"/>
                      <a:gd name="connsiteY24" fmla="*/ 3691890 h 5181600"/>
                      <a:gd name="connsiteX25" fmla="*/ 1029970 w 1047114"/>
                      <a:gd name="connsiteY25" fmla="*/ 2773680 h 5181600"/>
                      <a:gd name="connsiteX26" fmla="*/ 1029970 w 1047114"/>
                      <a:gd name="connsiteY26" fmla="*/ 2329180 h 5181600"/>
                      <a:gd name="connsiteX27" fmla="*/ 975360 w 1047114"/>
                      <a:gd name="connsiteY27" fmla="*/ 2124710 h 5181600"/>
                      <a:gd name="connsiteX28" fmla="*/ 935990 w 1047114"/>
                      <a:gd name="connsiteY28" fmla="*/ 2030730 h 5181600"/>
                      <a:gd name="connsiteX29" fmla="*/ 899160 w 1047114"/>
                      <a:gd name="connsiteY29" fmla="*/ 1944370 h 5181600"/>
                      <a:gd name="connsiteX30" fmla="*/ 807720 w 1047114"/>
                      <a:gd name="connsiteY30" fmla="*/ 1606550 h 5181600"/>
                      <a:gd name="connsiteX31" fmla="*/ 793750 w 1047114"/>
                      <a:gd name="connsiteY31" fmla="*/ 1315720 h 5181600"/>
                      <a:gd name="connsiteX32" fmla="*/ 792480 w 1047114"/>
                      <a:gd name="connsiteY32" fmla="*/ 1141730 h 5181600"/>
                      <a:gd name="connsiteX33" fmla="*/ 774700 w 1047114"/>
                      <a:gd name="connsiteY33" fmla="*/ 1000760 h 5181600"/>
                      <a:gd name="connsiteX34" fmla="*/ 687070 w 1047114"/>
                      <a:gd name="connsiteY34" fmla="*/ 772160 h 5181600"/>
                      <a:gd name="connsiteX35" fmla="*/ 563880 w 1047114"/>
                      <a:gd name="connsiteY35" fmla="*/ 570230 h 5181600"/>
                      <a:gd name="connsiteX36" fmla="*/ 509270 w 1047114"/>
                      <a:gd name="connsiteY36" fmla="*/ 483870 h 5181600"/>
                      <a:gd name="connsiteX37" fmla="*/ 488950 w 1047114"/>
                      <a:gd name="connsiteY37" fmla="*/ 447040 h 5181600"/>
                      <a:gd name="connsiteX38" fmla="*/ 495300 w 1047114"/>
                      <a:gd name="connsiteY38" fmla="*/ 229870 h 5181600"/>
                      <a:gd name="connsiteX39" fmla="*/ 394970 w 1047114"/>
                      <a:gd name="connsiteY39" fmla="*/ 6350 h 5181600"/>
                      <a:gd name="connsiteX40" fmla="*/ 388620 w 1047114"/>
                      <a:gd name="connsiteY40" fmla="*/ 0 h 5181600"/>
                      <a:gd name="connsiteX41" fmla="*/ 363220 w 1047114"/>
                      <a:gd name="connsiteY41" fmla="*/ 41910 h 5181600"/>
                      <a:gd name="connsiteX42" fmla="*/ 313690 w 1047114"/>
                      <a:gd name="connsiteY42" fmla="*/ 7620 h 5181600"/>
                      <a:gd name="connsiteX43" fmla="*/ 275590 w 1047114"/>
                      <a:gd name="connsiteY43" fmla="*/ 100330 h 5181600"/>
                      <a:gd name="connsiteX44" fmla="*/ 205740 w 1047114"/>
                      <a:gd name="connsiteY44" fmla="*/ 48260 h 5181600"/>
                      <a:gd name="connsiteX45" fmla="*/ 220980 w 1047114"/>
                      <a:gd name="connsiteY45" fmla="*/ 156210 h 5181600"/>
                      <a:gd name="connsiteX46" fmla="*/ 134620 w 1047114"/>
                      <a:gd name="connsiteY46" fmla="*/ 138430 h 5181600"/>
                      <a:gd name="connsiteX47" fmla="*/ 146050 w 1047114"/>
                      <a:gd name="connsiteY47" fmla="*/ 209550 h 5181600"/>
                      <a:gd name="connsiteX48" fmla="*/ 80010 w 1047114"/>
                      <a:gd name="connsiteY48" fmla="*/ 217170 h 5181600"/>
                      <a:gd name="connsiteX49" fmla="*/ 66040 w 1047114"/>
                      <a:gd name="connsiteY49" fmla="*/ 283210 h 5181600"/>
                      <a:gd name="connsiteX50" fmla="*/ 0 w 1047114"/>
                      <a:gd name="connsiteY50" fmla="*/ 289560 h 5181600"/>
                      <a:gd name="connsiteX51" fmla="*/ 438150 w 1047114"/>
                      <a:gd name="connsiteY51" fmla="*/ 462280 h 5181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1047114" h="5181600">
                        <a:moveTo>
                          <a:pt x="438150" y="462280"/>
                        </a:moveTo>
                        <a:cubicBezTo>
                          <a:pt x="441960" y="478790"/>
                          <a:pt x="449580" y="497840"/>
                          <a:pt x="459740" y="519430"/>
                        </a:cubicBezTo>
                        <a:cubicBezTo>
                          <a:pt x="473710" y="549910"/>
                          <a:pt x="496570" y="581660"/>
                          <a:pt x="523240" y="619760"/>
                        </a:cubicBezTo>
                        <a:cubicBezTo>
                          <a:pt x="557530" y="670560"/>
                          <a:pt x="598170" y="727710"/>
                          <a:pt x="632460" y="800100"/>
                        </a:cubicBezTo>
                        <a:cubicBezTo>
                          <a:pt x="657860" y="854710"/>
                          <a:pt x="690880" y="928370"/>
                          <a:pt x="707390" y="1014730"/>
                        </a:cubicBezTo>
                        <a:cubicBezTo>
                          <a:pt x="716280" y="1056640"/>
                          <a:pt x="720090" y="1099820"/>
                          <a:pt x="720090" y="1141730"/>
                        </a:cubicBezTo>
                        <a:lnTo>
                          <a:pt x="717550" y="1313180"/>
                        </a:lnTo>
                        <a:cubicBezTo>
                          <a:pt x="716280" y="1408430"/>
                          <a:pt x="715010" y="1507490"/>
                          <a:pt x="726440" y="1614170"/>
                        </a:cubicBezTo>
                        <a:cubicBezTo>
                          <a:pt x="737870" y="1727200"/>
                          <a:pt x="768350" y="1847850"/>
                          <a:pt x="817880" y="1974850"/>
                        </a:cubicBezTo>
                        <a:cubicBezTo>
                          <a:pt x="829310" y="2005330"/>
                          <a:pt x="842010" y="2034540"/>
                          <a:pt x="854710" y="2066290"/>
                        </a:cubicBezTo>
                        <a:cubicBezTo>
                          <a:pt x="867410" y="2094230"/>
                          <a:pt x="878840" y="2122170"/>
                          <a:pt x="890270" y="2153920"/>
                        </a:cubicBezTo>
                        <a:cubicBezTo>
                          <a:pt x="911860" y="2214880"/>
                          <a:pt x="927100" y="2278380"/>
                          <a:pt x="937260" y="2343150"/>
                        </a:cubicBezTo>
                        <a:cubicBezTo>
                          <a:pt x="957580" y="2470150"/>
                          <a:pt x="955040" y="2609850"/>
                          <a:pt x="933450" y="2759710"/>
                        </a:cubicBezTo>
                        <a:cubicBezTo>
                          <a:pt x="889000" y="3054350"/>
                          <a:pt x="767080" y="3362960"/>
                          <a:pt x="642620" y="3651250"/>
                        </a:cubicBezTo>
                        <a:lnTo>
                          <a:pt x="523240" y="3926840"/>
                        </a:lnTo>
                        <a:cubicBezTo>
                          <a:pt x="511810" y="3952240"/>
                          <a:pt x="501650" y="3977640"/>
                          <a:pt x="488950" y="4004310"/>
                        </a:cubicBezTo>
                        <a:cubicBezTo>
                          <a:pt x="471170" y="4044950"/>
                          <a:pt x="453390" y="4086860"/>
                          <a:pt x="438150" y="4127500"/>
                        </a:cubicBezTo>
                        <a:cubicBezTo>
                          <a:pt x="368300" y="4302760"/>
                          <a:pt x="316230" y="4479290"/>
                          <a:pt x="280670" y="4650740"/>
                        </a:cubicBezTo>
                        <a:cubicBezTo>
                          <a:pt x="246380" y="4820920"/>
                          <a:pt x="228600" y="4998720"/>
                          <a:pt x="227330" y="5181600"/>
                        </a:cubicBezTo>
                        <a:lnTo>
                          <a:pt x="336550" y="5181600"/>
                        </a:lnTo>
                        <a:cubicBezTo>
                          <a:pt x="337820" y="5006340"/>
                          <a:pt x="355600" y="4834890"/>
                          <a:pt x="387350" y="4671060"/>
                        </a:cubicBezTo>
                        <a:cubicBezTo>
                          <a:pt x="420370" y="4504690"/>
                          <a:pt x="469900" y="4334510"/>
                          <a:pt x="537210" y="4165600"/>
                        </a:cubicBezTo>
                        <a:cubicBezTo>
                          <a:pt x="552450" y="4126230"/>
                          <a:pt x="568960" y="4085590"/>
                          <a:pt x="586740" y="4046220"/>
                        </a:cubicBezTo>
                        <a:cubicBezTo>
                          <a:pt x="598170" y="4020820"/>
                          <a:pt x="609600" y="3994150"/>
                          <a:pt x="621030" y="3967480"/>
                        </a:cubicBezTo>
                        <a:lnTo>
                          <a:pt x="739140" y="3691890"/>
                        </a:lnTo>
                        <a:cubicBezTo>
                          <a:pt x="864870" y="3397250"/>
                          <a:pt x="986790" y="3081020"/>
                          <a:pt x="1029970" y="2773680"/>
                        </a:cubicBezTo>
                        <a:cubicBezTo>
                          <a:pt x="1052830" y="2614930"/>
                          <a:pt x="1052830" y="2465070"/>
                          <a:pt x="1029970" y="2329180"/>
                        </a:cubicBezTo>
                        <a:cubicBezTo>
                          <a:pt x="1018540" y="2259330"/>
                          <a:pt x="999490" y="2189480"/>
                          <a:pt x="975360" y="2124710"/>
                        </a:cubicBezTo>
                        <a:cubicBezTo>
                          <a:pt x="962660" y="2091690"/>
                          <a:pt x="949960" y="2059940"/>
                          <a:pt x="935990" y="2030730"/>
                        </a:cubicBezTo>
                        <a:cubicBezTo>
                          <a:pt x="923290" y="2002790"/>
                          <a:pt x="910590" y="1972310"/>
                          <a:pt x="899160" y="1944370"/>
                        </a:cubicBezTo>
                        <a:cubicBezTo>
                          <a:pt x="850900" y="1824990"/>
                          <a:pt x="820420" y="1711960"/>
                          <a:pt x="807720" y="1606550"/>
                        </a:cubicBezTo>
                        <a:cubicBezTo>
                          <a:pt x="795020" y="1506220"/>
                          <a:pt x="793750" y="1409700"/>
                          <a:pt x="793750" y="1315720"/>
                        </a:cubicBezTo>
                        <a:lnTo>
                          <a:pt x="792480" y="1141730"/>
                        </a:lnTo>
                        <a:cubicBezTo>
                          <a:pt x="791210" y="1094740"/>
                          <a:pt x="784860" y="1047750"/>
                          <a:pt x="774700" y="1000760"/>
                        </a:cubicBezTo>
                        <a:cubicBezTo>
                          <a:pt x="753110" y="906780"/>
                          <a:pt x="717550" y="830580"/>
                          <a:pt x="687070" y="772160"/>
                        </a:cubicBezTo>
                        <a:cubicBezTo>
                          <a:pt x="645160" y="693420"/>
                          <a:pt x="599440" y="624840"/>
                          <a:pt x="563880" y="570230"/>
                        </a:cubicBezTo>
                        <a:cubicBezTo>
                          <a:pt x="542290" y="537210"/>
                          <a:pt x="521970" y="508000"/>
                          <a:pt x="509270" y="483870"/>
                        </a:cubicBezTo>
                        <a:cubicBezTo>
                          <a:pt x="501650" y="469900"/>
                          <a:pt x="495300" y="458470"/>
                          <a:pt x="488950" y="447040"/>
                        </a:cubicBezTo>
                        <a:cubicBezTo>
                          <a:pt x="485140" y="377190"/>
                          <a:pt x="508000" y="306070"/>
                          <a:pt x="495300" y="229870"/>
                        </a:cubicBezTo>
                        <a:cubicBezTo>
                          <a:pt x="480060" y="144780"/>
                          <a:pt x="434340" y="76200"/>
                          <a:pt x="394970" y="6350"/>
                        </a:cubicBezTo>
                        <a:lnTo>
                          <a:pt x="388620" y="0"/>
                        </a:lnTo>
                        <a:cubicBezTo>
                          <a:pt x="374650" y="7620"/>
                          <a:pt x="378460" y="36830"/>
                          <a:pt x="363220" y="41910"/>
                        </a:cubicBezTo>
                        <a:cubicBezTo>
                          <a:pt x="345440" y="49530"/>
                          <a:pt x="322580" y="19050"/>
                          <a:pt x="313690" y="7620"/>
                        </a:cubicBezTo>
                        <a:cubicBezTo>
                          <a:pt x="273050" y="25400"/>
                          <a:pt x="284480" y="67310"/>
                          <a:pt x="275590" y="100330"/>
                        </a:cubicBezTo>
                        <a:cubicBezTo>
                          <a:pt x="252730" y="99060"/>
                          <a:pt x="214630" y="69850"/>
                          <a:pt x="205740" y="48260"/>
                        </a:cubicBezTo>
                        <a:cubicBezTo>
                          <a:pt x="175260" y="71120"/>
                          <a:pt x="227330" y="125730"/>
                          <a:pt x="220980" y="156210"/>
                        </a:cubicBezTo>
                        <a:cubicBezTo>
                          <a:pt x="213360" y="204470"/>
                          <a:pt x="165100" y="138430"/>
                          <a:pt x="134620" y="138430"/>
                        </a:cubicBezTo>
                        <a:cubicBezTo>
                          <a:pt x="142240" y="156210"/>
                          <a:pt x="153670" y="190500"/>
                          <a:pt x="146050" y="209550"/>
                        </a:cubicBezTo>
                        <a:cubicBezTo>
                          <a:pt x="135890" y="240030"/>
                          <a:pt x="101600" y="236220"/>
                          <a:pt x="80010" y="217170"/>
                        </a:cubicBezTo>
                        <a:cubicBezTo>
                          <a:pt x="83820" y="247650"/>
                          <a:pt x="102870" y="270510"/>
                          <a:pt x="66040" y="283210"/>
                        </a:cubicBezTo>
                        <a:cubicBezTo>
                          <a:pt x="50800" y="289560"/>
                          <a:pt x="12700" y="297180"/>
                          <a:pt x="0" y="289560"/>
                        </a:cubicBezTo>
                        <a:cubicBezTo>
                          <a:pt x="67310" y="394970"/>
                          <a:pt x="336550" y="382270"/>
                          <a:pt x="438150" y="462280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CCDB4B40-08E4-43A6-8DFD-69DEBEF48C14}"/>
                      </a:ext>
                    </a:extLst>
                  </p:cNvPr>
                  <p:cNvSpPr/>
                  <p:nvPr/>
                </p:nvSpPr>
                <p:spPr>
                  <a:xfrm>
                    <a:off x="2809239" y="3561079"/>
                    <a:ext cx="721360" cy="3004820"/>
                  </a:xfrm>
                  <a:custGeom>
                    <a:avLst/>
                    <a:gdLst>
                      <a:gd name="connsiteX0" fmla="*/ 525780 w 721360"/>
                      <a:gd name="connsiteY0" fmla="*/ 1612900 h 3004820"/>
                      <a:gd name="connsiteX1" fmla="*/ 524510 w 721360"/>
                      <a:gd name="connsiteY1" fmla="*/ 1786890 h 3004820"/>
                      <a:gd name="connsiteX2" fmla="*/ 520700 w 721360"/>
                      <a:gd name="connsiteY2" fmla="*/ 1965960 h 3004820"/>
                      <a:gd name="connsiteX3" fmla="*/ 520700 w 721360"/>
                      <a:gd name="connsiteY3" fmla="*/ 2057400 h 3004820"/>
                      <a:gd name="connsiteX4" fmla="*/ 518160 w 721360"/>
                      <a:gd name="connsiteY4" fmla="*/ 2155190 h 3004820"/>
                      <a:gd name="connsiteX5" fmla="*/ 438150 w 721360"/>
                      <a:gd name="connsiteY5" fmla="*/ 2550160 h 3004820"/>
                      <a:gd name="connsiteX6" fmla="*/ 360680 w 721360"/>
                      <a:gd name="connsiteY6" fmla="*/ 2745740 h 3004820"/>
                      <a:gd name="connsiteX7" fmla="*/ 309880 w 721360"/>
                      <a:gd name="connsiteY7" fmla="*/ 2844800 h 3004820"/>
                      <a:gd name="connsiteX8" fmla="*/ 241300 w 721360"/>
                      <a:gd name="connsiteY8" fmla="*/ 2936240 h 3004820"/>
                      <a:gd name="connsiteX9" fmla="*/ 173990 w 721360"/>
                      <a:gd name="connsiteY9" fmla="*/ 3004820 h 3004820"/>
                      <a:gd name="connsiteX10" fmla="*/ 0 w 721360"/>
                      <a:gd name="connsiteY10" fmla="*/ 3004820 h 3004820"/>
                      <a:gd name="connsiteX11" fmla="*/ 160020 w 721360"/>
                      <a:gd name="connsiteY11" fmla="*/ 2863850 h 3004820"/>
                      <a:gd name="connsiteX12" fmla="*/ 218440 w 721360"/>
                      <a:gd name="connsiteY12" fmla="*/ 2786380 h 3004820"/>
                      <a:gd name="connsiteX13" fmla="*/ 264160 w 721360"/>
                      <a:gd name="connsiteY13" fmla="*/ 2700020 h 3004820"/>
                      <a:gd name="connsiteX14" fmla="*/ 339090 w 721360"/>
                      <a:gd name="connsiteY14" fmla="*/ 2515870 h 3004820"/>
                      <a:gd name="connsiteX15" fmla="*/ 419100 w 721360"/>
                      <a:gd name="connsiteY15" fmla="*/ 2146300 h 3004820"/>
                      <a:gd name="connsiteX16" fmla="*/ 422910 w 721360"/>
                      <a:gd name="connsiteY16" fmla="*/ 2056130 h 3004820"/>
                      <a:gd name="connsiteX17" fmla="*/ 425450 w 721360"/>
                      <a:gd name="connsiteY17" fmla="*/ 1962150 h 3004820"/>
                      <a:gd name="connsiteX18" fmla="*/ 433070 w 721360"/>
                      <a:gd name="connsiteY18" fmla="*/ 1783080 h 3004820"/>
                      <a:gd name="connsiteX19" fmla="*/ 438150 w 721360"/>
                      <a:gd name="connsiteY19" fmla="*/ 1612900 h 3004820"/>
                      <a:gd name="connsiteX20" fmla="*/ 436880 w 721360"/>
                      <a:gd name="connsiteY20" fmla="*/ 1530350 h 3004820"/>
                      <a:gd name="connsiteX21" fmla="*/ 430530 w 721360"/>
                      <a:gd name="connsiteY21" fmla="*/ 1454150 h 3004820"/>
                      <a:gd name="connsiteX22" fmla="*/ 337820 w 721360"/>
                      <a:gd name="connsiteY22" fmla="*/ 1172210 h 3004820"/>
                      <a:gd name="connsiteX23" fmla="*/ 288290 w 721360"/>
                      <a:gd name="connsiteY23" fmla="*/ 1036320 h 3004820"/>
                      <a:gd name="connsiteX24" fmla="*/ 255270 w 721360"/>
                      <a:gd name="connsiteY24" fmla="*/ 905510 h 3004820"/>
                      <a:gd name="connsiteX25" fmla="*/ 226060 w 721360"/>
                      <a:gd name="connsiteY25" fmla="*/ 662940 h 3004820"/>
                      <a:gd name="connsiteX26" fmla="*/ 262890 w 721360"/>
                      <a:gd name="connsiteY26" fmla="*/ 458470 h 3004820"/>
                      <a:gd name="connsiteX27" fmla="*/ 294640 w 721360"/>
                      <a:gd name="connsiteY27" fmla="*/ 397510 h 3004820"/>
                      <a:gd name="connsiteX28" fmla="*/ 252730 w 721360"/>
                      <a:gd name="connsiteY28" fmla="*/ 0 h 3004820"/>
                      <a:gd name="connsiteX29" fmla="*/ 252730 w 721360"/>
                      <a:gd name="connsiteY29" fmla="*/ 0 h 3004820"/>
                      <a:gd name="connsiteX30" fmla="*/ 355600 w 721360"/>
                      <a:gd name="connsiteY30" fmla="*/ 30480 h 3004820"/>
                      <a:gd name="connsiteX31" fmla="*/ 504190 w 721360"/>
                      <a:gd name="connsiteY31" fmla="*/ 97790 h 3004820"/>
                      <a:gd name="connsiteX32" fmla="*/ 721360 w 721360"/>
                      <a:gd name="connsiteY32" fmla="*/ 182880 h 3004820"/>
                      <a:gd name="connsiteX33" fmla="*/ 332740 w 721360"/>
                      <a:gd name="connsiteY33" fmla="*/ 412750 h 3004820"/>
                      <a:gd name="connsiteX34" fmla="*/ 306070 w 721360"/>
                      <a:gd name="connsiteY34" fmla="*/ 474980 h 3004820"/>
                      <a:gd name="connsiteX35" fmla="*/ 281940 w 721360"/>
                      <a:gd name="connsiteY35" fmla="*/ 664210 h 3004820"/>
                      <a:gd name="connsiteX36" fmla="*/ 318770 w 721360"/>
                      <a:gd name="connsiteY36" fmla="*/ 891540 h 3004820"/>
                      <a:gd name="connsiteX37" fmla="*/ 355600 w 721360"/>
                      <a:gd name="connsiteY37" fmla="*/ 1017270 h 3004820"/>
                      <a:gd name="connsiteX38" fmla="*/ 406400 w 721360"/>
                      <a:gd name="connsiteY38" fmla="*/ 1144270 h 3004820"/>
                      <a:gd name="connsiteX39" fmla="*/ 511810 w 721360"/>
                      <a:gd name="connsiteY39" fmla="*/ 1441450 h 3004820"/>
                      <a:gd name="connsiteX40" fmla="*/ 521970 w 721360"/>
                      <a:gd name="connsiteY40" fmla="*/ 1527810 h 3004820"/>
                      <a:gd name="connsiteX41" fmla="*/ 525780 w 721360"/>
                      <a:gd name="connsiteY41" fmla="*/ 1612900 h 3004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721360" h="3004820">
                        <a:moveTo>
                          <a:pt x="525780" y="1612900"/>
                        </a:moveTo>
                        <a:cubicBezTo>
                          <a:pt x="527050" y="1670050"/>
                          <a:pt x="525780" y="1728470"/>
                          <a:pt x="524510" y="1786890"/>
                        </a:cubicBezTo>
                        <a:lnTo>
                          <a:pt x="520700" y="1965960"/>
                        </a:lnTo>
                        <a:lnTo>
                          <a:pt x="520700" y="2057400"/>
                        </a:lnTo>
                        <a:cubicBezTo>
                          <a:pt x="520700" y="2089150"/>
                          <a:pt x="519430" y="2122170"/>
                          <a:pt x="518160" y="2155190"/>
                        </a:cubicBezTo>
                        <a:cubicBezTo>
                          <a:pt x="509270" y="2286000"/>
                          <a:pt x="481330" y="2419350"/>
                          <a:pt x="438150" y="2550160"/>
                        </a:cubicBezTo>
                        <a:cubicBezTo>
                          <a:pt x="416560" y="2616200"/>
                          <a:pt x="391160" y="2680970"/>
                          <a:pt x="360680" y="2745740"/>
                        </a:cubicBezTo>
                        <a:cubicBezTo>
                          <a:pt x="345440" y="2777490"/>
                          <a:pt x="331470" y="2810510"/>
                          <a:pt x="309880" y="2844800"/>
                        </a:cubicBezTo>
                        <a:cubicBezTo>
                          <a:pt x="289560" y="2877820"/>
                          <a:pt x="266700" y="2908300"/>
                          <a:pt x="241300" y="2936240"/>
                        </a:cubicBezTo>
                        <a:cubicBezTo>
                          <a:pt x="219710" y="2960370"/>
                          <a:pt x="196850" y="2983230"/>
                          <a:pt x="173990" y="3004820"/>
                        </a:cubicBezTo>
                        <a:lnTo>
                          <a:pt x="0" y="3004820"/>
                        </a:lnTo>
                        <a:cubicBezTo>
                          <a:pt x="59690" y="2961640"/>
                          <a:pt x="114300" y="2915920"/>
                          <a:pt x="160020" y="2863850"/>
                        </a:cubicBezTo>
                        <a:cubicBezTo>
                          <a:pt x="181610" y="2839720"/>
                          <a:pt x="201930" y="2813050"/>
                          <a:pt x="218440" y="2786380"/>
                        </a:cubicBezTo>
                        <a:cubicBezTo>
                          <a:pt x="234950" y="2762250"/>
                          <a:pt x="248920" y="2730500"/>
                          <a:pt x="264160" y="2700020"/>
                        </a:cubicBezTo>
                        <a:cubicBezTo>
                          <a:pt x="293370" y="2639060"/>
                          <a:pt x="317500" y="2578100"/>
                          <a:pt x="339090" y="2515870"/>
                        </a:cubicBezTo>
                        <a:cubicBezTo>
                          <a:pt x="381000" y="2392680"/>
                          <a:pt x="408940" y="2266950"/>
                          <a:pt x="419100" y="2146300"/>
                        </a:cubicBezTo>
                        <a:cubicBezTo>
                          <a:pt x="421640" y="2115820"/>
                          <a:pt x="422910" y="2085340"/>
                          <a:pt x="422910" y="2056130"/>
                        </a:cubicBezTo>
                        <a:lnTo>
                          <a:pt x="425450" y="1962150"/>
                        </a:lnTo>
                        <a:lnTo>
                          <a:pt x="433070" y="1783080"/>
                        </a:lnTo>
                        <a:cubicBezTo>
                          <a:pt x="435610" y="1724660"/>
                          <a:pt x="438150" y="1667510"/>
                          <a:pt x="438150" y="1612900"/>
                        </a:cubicBezTo>
                        <a:cubicBezTo>
                          <a:pt x="438150" y="1584960"/>
                          <a:pt x="438150" y="1558290"/>
                          <a:pt x="436880" y="1530350"/>
                        </a:cubicBezTo>
                        <a:cubicBezTo>
                          <a:pt x="436880" y="1503680"/>
                          <a:pt x="434340" y="1479550"/>
                          <a:pt x="430530" y="1454150"/>
                        </a:cubicBezTo>
                        <a:cubicBezTo>
                          <a:pt x="415290" y="1355090"/>
                          <a:pt x="374650" y="1262380"/>
                          <a:pt x="337820" y="1172210"/>
                        </a:cubicBezTo>
                        <a:cubicBezTo>
                          <a:pt x="320040" y="1126490"/>
                          <a:pt x="302260" y="1083310"/>
                          <a:pt x="288290" y="1036320"/>
                        </a:cubicBezTo>
                        <a:cubicBezTo>
                          <a:pt x="275590" y="991870"/>
                          <a:pt x="265430" y="948690"/>
                          <a:pt x="255270" y="905510"/>
                        </a:cubicBezTo>
                        <a:cubicBezTo>
                          <a:pt x="236220" y="820420"/>
                          <a:pt x="224790" y="739140"/>
                          <a:pt x="226060" y="662940"/>
                        </a:cubicBezTo>
                        <a:cubicBezTo>
                          <a:pt x="227330" y="586740"/>
                          <a:pt x="241300" y="518160"/>
                          <a:pt x="262890" y="458470"/>
                        </a:cubicBezTo>
                        <a:cubicBezTo>
                          <a:pt x="271780" y="435610"/>
                          <a:pt x="283210" y="415290"/>
                          <a:pt x="294640" y="397510"/>
                        </a:cubicBezTo>
                        <a:cubicBezTo>
                          <a:pt x="187960" y="335280"/>
                          <a:pt x="266700" y="146050"/>
                          <a:pt x="252730" y="0"/>
                        </a:cubicBezTo>
                        <a:cubicBezTo>
                          <a:pt x="252730" y="0"/>
                          <a:pt x="252730" y="0"/>
                          <a:pt x="252730" y="0"/>
                        </a:cubicBezTo>
                        <a:cubicBezTo>
                          <a:pt x="255270" y="0"/>
                          <a:pt x="325120" y="171450"/>
                          <a:pt x="355600" y="30480"/>
                        </a:cubicBezTo>
                        <a:cubicBezTo>
                          <a:pt x="388620" y="212090"/>
                          <a:pt x="504190" y="97790"/>
                          <a:pt x="504190" y="97790"/>
                        </a:cubicBezTo>
                        <a:cubicBezTo>
                          <a:pt x="549910" y="320040"/>
                          <a:pt x="601980" y="97790"/>
                          <a:pt x="721360" y="182880"/>
                        </a:cubicBezTo>
                        <a:cubicBezTo>
                          <a:pt x="595630" y="240030"/>
                          <a:pt x="499110" y="450850"/>
                          <a:pt x="332740" y="412750"/>
                        </a:cubicBezTo>
                        <a:cubicBezTo>
                          <a:pt x="322580" y="431800"/>
                          <a:pt x="312420" y="452120"/>
                          <a:pt x="306070" y="474980"/>
                        </a:cubicBezTo>
                        <a:cubicBezTo>
                          <a:pt x="289560" y="529590"/>
                          <a:pt x="279400" y="594360"/>
                          <a:pt x="281940" y="664210"/>
                        </a:cubicBezTo>
                        <a:cubicBezTo>
                          <a:pt x="283210" y="734060"/>
                          <a:pt x="297180" y="810260"/>
                          <a:pt x="318770" y="891540"/>
                        </a:cubicBezTo>
                        <a:cubicBezTo>
                          <a:pt x="328930" y="932180"/>
                          <a:pt x="341630" y="974090"/>
                          <a:pt x="355600" y="1017270"/>
                        </a:cubicBezTo>
                        <a:cubicBezTo>
                          <a:pt x="368300" y="1057910"/>
                          <a:pt x="387350" y="1101090"/>
                          <a:pt x="406400" y="1144270"/>
                        </a:cubicBezTo>
                        <a:cubicBezTo>
                          <a:pt x="444500" y="1231900"/>
                          <a:pt x="490220" y="1328420"/>
                          <a:pt x="511810" y="1441450"/>
                        </a:cubicBezTo>
                        <a:cubicBezTo>
                          <a:pt x="516890" y="1469390"/>
                          <a:pt x="520700" y="1498600"/>
                          <a:pt x="521970" y="1527810"/>
                        </a:cubicBezTo>
                        <a:cubicBezTo>
                          <a:pt x="524510" y="1555750"/>
                          <a:pt x="525780" y="1583690"/>
                          <a:pt x="525780" y="1612900"/>
                        </a:cubicBezTo>
                        <a:close/>
                      </a:path>
                    </a:pathLst>
                  </a:custGeom>
                  <a:solidFill>
                    <a:srgbClr val="02B500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0CFE62FA-68ED-44E2-8605-0D5C357C0F06}"/>
                      </a:ext>
                    </a:extLst>
                  </p:cNvPr>
                  <p:cNvSpPr/>
                  <p:nvPr/>
                </p:nvSpPr>
                <p:spPr>
                  <a:xfrm>
                    <a:off x="2241511" y="3813474"/>
                    <a:ext cx="2393998" cy="2752425"/>
                  </a:xfrm>
                  <a:custGeom>
                    <a:avLst/>
                    <a:gdLst>
                      <a:gd name="connsiteX0" fmla="*/ 2070139 w 2393998"/>
                      <a:gd name="connsiteY0" fmla="*/ 2876 h 2752425"/>
                      <a:gd name="connsiteX1" fmla="*/ 1689139 w 2393998"/>
                      <a:gd name="connsiteY1" fmla="*/ 66376 h 2752425"/>
                      <a:gd name="connsiteX2" fmla="*/ 1215429 w 2393998"/>
                      <a:gd name="connsiteY2" fmla="*/ 269576 h 2752425"/>
                      <a:gd name="connsiteX3" fmla="*/ 732829 w 2393998"/>
                      <a:gd name="connsiteY3" fmla="*/ 668356 h 2752425"/>
                      <a:gd name="connsiteX4" fmla="*/ 331509 w 2393998"/>
                      <a:gd name="connsiteY4" fmla="*/ 1262716 h 2752425"/>
                      <a:gd name="connsiteX5" fmla="*/ 39 w 2393998"/>
                      <a:gd name="connsiteY5" fmla="*/ 2752426 h 2752425"/>
                      <a:gd name="connsiteX6" fmla="*/ 236259 w 2393998"/>
                      <a:gd name="connsiteY6" fmla="*/ 2752426 h 2752425"/>
                      <a:gd name="connsiteX7" fmla="*/ 527089 w 2393998"/>
                      <a:gd name="connsiteY7" fmla="*/ 1356696 h 2752425"/>
                      <a:gd name="connsiteX8" fmla="*/ 878879 w 2393998"/>
                      <a:gd name="connsiteY8" fmla="*/ 796626 h 2752425"/>
                      <a:gd name="connsiteX9" fmla="*/ 1304329 w 2393998"/>
                      <a:gd name="connsiteY9" fmla="*/ 409276 h 2752425"/>
                      <a:gd name="connsiteX10" fmla="*/ 2080298 w 2393998"/>
                      <a:gd name="connsiteY10" fmla="*/ 93046 h 2752425"/>
                      <a:gd name="connsiteX11" fmla="*/ 2393989 w 2393998"/>
                      <a:gd name="connsiteY11" fmla="*/ 30816 h 2752425"/>
                      <a:gd name="connsiteX12" fmla="*/ 2070139 w 2393998"/>
                      <a:gd name="connsiteY12" fmla="*/ 2876 h 2752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393998" h="2752425">
                        <a:moveTo>
                          <a:pt x="2070139" y="2876"/>
                        </a:moveTo>
                        <a:cubicBezTo>
                          <a:pt x="1964729" y="9226"/>
                          <a:pt x="1835189" y="25735"/>
                          <a:pt x="1689139" y="66376"/>
                        </a:cubicBezTo>
                        <a:cubicBezTo>
                          <a:pt x="1543089" y="107016"/>
                          <a:pt x="1380529" y="170516"/>
                          <a:pt x="1215429" y="269576"/>
                        </a:cubicBezTo>
                        <a:cubicBezTo>
                          <a:pt x="1050329" y="367366"/>
                          <a:pt x="883959" y="500716"/>
                          <a:pt x="732829" y="668356"/>
                        </a:cubicBezTo>
                        <a:cubicBezTo>
                          <a:pt x="580429" y="835996"/>
                          <a:pt x="443268" y="1036656"/>
                          <a:pt x="331509" y="1262716"/>
                        </a:cubicBezTo>
                        <a:cubicBezTo>
                          <a:pt x="120689" y="1689436"/>
                          <a:pt x="-2501" y="2207596"/>
                          <a:pt x="39" y="2752426"/>
                        </a:cubicBezTo>
                        <a:lnTo>
                          <a:pt x="236259" y="2752426"/>
                        </a:lnTo>
                        <a:cubicBezTo>
                          <a:pt x="232449" y="2243156"/>
                          <a:pt x="341668" y="1758016"/>
                          <a:pt x="527089" y="1356696"/>
                        </a:cubicBezTo>
                        <a:cubicBezTo>
                          <a:pt x="626149" y="1144606"/>
                          <a:pt x="745529" y="955376"/>
                          <a:pt x="878879" y="796626"/>
                        </a:cubicBezTo>
                        <a:cubicBezTo>
                          <a:pt x="1012229" y="637876"/>
                          <a:pt x="1158279" y="508335"/>
                          <a:pt x="1304329" y="409276"/>
                        </a:cubicBezTo>
                        <a:cubicBezTo>
                          <a:pt x="1597698" y="209885"/>
                          <a:pt x="1883448" y="132416"/>
                          <a:pt x="2080298" y="93046"/>
                        </a:cubicBezTo>
                        <a:cubicBezTo>
                          <a:pt x="2278419" y="54946"/>
                          <a:pt x="2393989" y="48596"/>
                          <a:pt x="2393989" y="30816"/>
                        </a:cubicBezTo>
                        <a:cubicBezTo>
                          <a:pt x="2395259" y="16846"/>
                          <a:pt x="2280959" y="-8554"/>
                          <a:pt x="2070139" y="2876"/>
                        </a:cubicBezTo>
                        <a:close/>
                      </a:path>
                    </a:pathLst>
                  </a:custGeom>
                  <a:solidFill>
                    <a:srgbClr val="98E538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F7B4E4B-820F-4D10-BF18-3A6319733130}"/>
                      </a:ext>
                    </a:extLst>
                  </p:cNvPr>
                  <p:cNvSpPr/>
                  <p:nvPr/>
                </p:nvSpPr>
                <p:spPr>
                  <a:xfrm>
                    <a:off x="2702560" y="5202466"/>
                    <a:ext cx="667037" cy="1363433"/>
                  </a:xfrm>
                  <a:custGeom>
                    <a:avLst/>
                    <a:gdLst>
                      <a:gd name="connsiteX0" fmla="*/ 93980 w 667037"/>
                      <a:gd name="connsiteY0" fmla="*/ 1363434 h 1363433"/>
                      <a:gd name="connsiteX1" fmla="*/ 158750 w 667037"/>
                      <a:gd name="connsiteY1" fmla="*/ 835113 h 1363433"/>
                      <a:gd name="connsiteX2" fmla="*/ 360680 w 667037"/>
                      <a:gd name="connsiteY2" fmla="*/ 366483 h 1363433"/>
                      <a:gd name="connsiteX3" fmla="*/ 577850 w 667037"/>
                      <a:gd name="connsiteY3" fmla="*/ 95974 h 1363433"/>
                      <a:gd name="connsiteX4" fmla="*/ 666750 w 667037"/>
                      <a:gd name="connsiteY4" fmla="*/ 724 h 1363433"/>
                      <a:gd name="connsiteX5" fmla="*/ 553720 w 667037"/>
                      <a:gd name="connsiteY5" fmla="*/ 68033 h 1363433"/>
                      <a:gd name="connsiteX6" fmla="*/ 306070 w 667037"/>
                      <a:gd name="connsiteY6" fmla="*/ 328383 h 1363433"/>
                      <a:gd name="connsiteX7" fmla="*/ 74930 w 667037"/>
                      <a:gd name="connsiteY7" fmla="*/ 810983 h 1363433"/>
                      <a:gd name="connsiteX8" fmla="*/ 0 w 667037"/>
                      <a:gd name="connsiteY8" fmla="*/ 1362164 h 1363433"/>
                      <a:gd name="connsiteX9" fmla="*/ 93980 w 667037"/>
                      <a:gd name="connsiteY9" fmla="*/ 1362164 h 136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67037" h="1363433">
                        <a:moveTo>
                          <a:pt x="93980" y="1363434"/>
                        </a:moveTo>
                        <a:cubicBezTo>
                          <a:pt x="92710" y="1175474"/>
                          <a:pt x="116840" y="995133"/>
                          <a:pt x="158750" y="835113"/>
                        </a:cubicBezTo>
                        <a:cubicBezTo>
                          <a:pt x="208280" y="648424"/>
                          <a:pt x="281940" y="489674"/>
                          <a:pt x="360680" y="366483"/>
                        </a:cubicBezTo>
                        <a:cubicBezTo>
                          <a:pt x="439420" y="243293"/>
                          <a:pt x="519430" y="154393"/>
                          <a:pt x="577850" y="95974"/>
                        </a:cubicBezTo>
                        <a:cubicBezTo>
                          <a:pt x="636270" y="37554"/>
                          <a:pt x="670560" y="5804"/>
                          <a:pt x="666750" y="724"/>
                        </a:cubicBezTo>
                        <a:cubicBezTo>
                          <a:pt x="662940" y="-4357"/>
                          <a:pt x="621030" y="17233"/>
                          <a:pt x="553720" y="68033"/>
                        </a:cubicBezTo>
                        <a:cubicBezTo>
                          <a:pt x="486410" y="120104"/>
                          <a:pt x="394970" y="203924"/>
                          <a:pt x="306070" y="328383"/>
                        </a:cubicBezTo>
                        <a:cubicBezTo>
                          <a:pt x="215900" y="451574"/>
                          <a:pt x="130810" y="616674"/>
                          <a:pt x="74930" y="810983"/>
                        </a:cubicBezTo>
                        <a:cubicBezTo>
                          <a:pt x="26670" y="977354"/>
                          <a:pt x="0" y="1165313"/>
                          <a:pt x="0" y="1362164"/>
                        </a:cubicBezTo>
                        <a:lnTo>
                          <a:pt x="93980" y="1362164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3C1E2369-2441-4B4E-BD6F-6B736FB435E1}"/>
                      </a:ext>
                    </a:extLst>
                  </p:cNvPr>
                  <p:cNvSpPr/>
                  <p:nvPr/>
                </p:nvSpPr>
                <p:spPr>
                  <a:xfrm>
                    <a:off x="2493010" y="5352976"/>
                    <a:ext cx="384348" cy="1212923"/>
                  </a:xfrm>
                  <a:custGeom>
                    <a:avLst/>
                    <a:gdLst>
                      <a:gd name="connsiteX0" fmla="*/ 95250 w 384348"/>
                      <a:gd name="connsiteY0" fmla="*/ 1212923 h 1212923"/>
                      <a:gd name="connsiteX1" fmla="*/ 281940 w 384348"/>
                      <a:gd name="connsiteY1" fmla="*/ 407743 h 1212923"/>
                      <a:gd name="connsiteX2" fmla="*/ 382270 w 384348"/>
                      <a:gd name="connsiteY2" fmla="*/ 73 h 1212923"/>
                      <a:gd name="connsiteX3" fmla="*/ 218440 w 384348"/>
                      <a:gd name="connsiteY3" fmla="*/ 388693 h 1212923"/>
                      <a:gd name="connsiteX4" fmla="*/ 0 w 384348"/>
                      <a:gd name="connsiteY4" fmla="*/ 1212923 h 1212923"/>
                      <a:gd name="connsiteX5" fmla="*/ 95250 w 384348"/>
                      <a:gd name="connsiteY5" fmla="*/ 1212923 h 1212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4348" h="1212923">
                        <a:moveTo>
                          <a:pt x="95250" y="1212923"/>
                        </a:moveTo>
                        <a:cubicBezTo>
                          <a:pt x="161290" y="897964"/>
                          <a:pt x="226060" y="617293"/>
                          <a:pt x="281940" y="407743"/>
                        </a:cubicBezTo>
                        <a:cubicBezTo>
                          <a:pt x="347980" y="157553"/>
                          <a:pt x="394970" y="3883"/>
                          <a:pt x="382270" y="73"/>
                        </a:cubicBezTo>
                        <a:cubicBezTo>
                          <a:pt x="370840" y="-3736"/>
                          <a:pt x="300990" y="141043"/>
                          <a:pt x="218440" y="388693"/>
                        </a:cubicBezTo>
                        <a:cubicBezTo>
                          <a:pt x="146050" y="600783"/>
                          <a:pt x="71120" y="890343"/>
                          <a:pt x="0" y="1212923"/>
                        </a:cubicBezTo>
                        <a:lnTo>
                          <a:pt x="95250" y="1212923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4839C204-0B25-4237-B403-57BD55C5ADD6}"/>
                      </a:ext>
                    </a:extLst>
                  </p:cNvPr>
                  <p:cNvSpPr/>
                  <p:nvPr/>
                </p:nvSpPr>
                <p:spPr>
                  <a:xfrm>
                    <a:off x="2115740" y="5773523"/>
                    <a:ext cx="419506" cy="793646"/>
                  </a:xfrm>
                  <a:custGeom>
                    <a:avLst/>
                    <a:gdLst>
                      <a:gd name="connsiteX0" fmla="*/ 141049 w 419506"/>
                      <a:gd name="connsiteY0" fmla="*/ 792377 h 793646"/>
                      <a:gd name="connsiteX1" fmla="*/ 166449 w 419506"/>
                      <a:gd name="connsiteY1" fmla="*/ 512977 h 793646"/>
                      <a:gd name="connsiteX2" fmla="*/ 269319 w 419506"/>
                      <a:gd name="connsiteY2" fmla="*/ 241197 h 793646"/>
                      <a:gd name="connsiteX3" fmla="*/ 417909 w 419506"/>
                      <a:gd name="connsiteY3" fmla="*/ 2437 h 793646"/>
                      <a:gd name="connsiteX4" fmla="*/ 341709 w 419506"/>
                      <a:gd name="connsiteY4" fmla="*/ 34187 h 793646"/>
                      <a:gd name="connsiteX5" fmla="*/ 185499 w 419506"/>
                      <a:gd name="connsiteY5" fmla="*/ 186587 h 793646"/>
                      <a:gd name="connsiteX6" fmla="*/ 40719 w 419506"/>
                      <a:gd name="connsiteY6" fmla="*/ 481227 h 793646"/>
                      <a:gd name="connsiteX7" fmla="*/ 79 w 419506"/>
                      <a:gd name="connsiteY7" fmla="*/ 793647 h 793646"/>
                      <a:gd name="connsiteX8" fmla="*/ 141049 w 419506"/>
                      <a:gd name="connsiteY8" fmla="*/ 793647 h 79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9506" h="793646">
                        <a:moveTo>
                          <a:pt x="141049" y="792377"/>
                        </a:moveTo>
                        <a:cubicBezTo>
                          <a:pt x="138509" y="693317"/>
                          <a:pt x="147399" y="598067"/>
                          <a:pt x="166449" y="512977"/>
                        </a:cubicBezTo>
                        <a:cubicBezTo>
                          <a:pt x="189309" y="406297"/>
                          <a:pt x="228679" y="314857"/>
                          <a:pt x="269319" y="241197"/>
                        </a:cubicBezTo>
                        <a:cubicBezTo>
                          <a:pt x="351869" y="95147"/>
                          <a:pt x="431879" y="18947"/>
                          <a:pt x="417909" y="2437"/>
                        </a:cubicBezTo>
                        <a:cubicBezTo>
                          <a:pt x="411559" y="-5183"/>
                          <a:pt x="383619" y="4977"/>
                          <a:pt x="341709" y="34187"/>
                        </a:cubicBezTo>
                        <a:cubicBezTo>
                          <a:pt x="299799" y="63397"/>
                          <a:pt x="242649" y="112927"/>
                          <a:pt x="185499" y="186587"/>
                        </a:cubicBezTo>
                        <a:cubicBezTo>
                          <a:pt x="129619" y="260247"/>
                          <a:pt x="73739" y="360577"/>
                          <a:pt x="40719" y="481227"/>
                        </a:cubicBezTo>
                        <a:cubicBezTo>
                          <a:pt x="12779" y="576477"/>
                          <a:pt x="-1191" y="683157"/>
                          <a:pt x="79" y="793647"/>
                        </a:cubicBezTo>
                        <a:lnTo>
                          <a:pt x="141049" y="793647"/>
                        </a:lnTo>
                        <a:close/>
                      </a:path>
                    </a:pathLst>
                  </a:custGeom>
                  <a:solidFill>
                    <a:srgbClr val="78BA1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47" name="Freeform: Shape 946">
                  <a:extLst>
                    <a:ext uri="{FF2B5EF4-FFF2-40B4-BE49-F238E27FC236}">
                      <a16:creationId xmlns:a16="http://schemas.microsoft.com/office/drawing/2014/main" id="{F62F0A2F-D36D-4431-B396-12BFEB0F92A8}"/>
                    </a:ext>
                  </a:extLst>
                </p:cNvPr>
                <p:cNvSpPr/>
                <p:nvPr/>
              </p:nvSpPr>
              <p:spPr>
                <a:xfrm>
                  <a:off x="2860039" y="4840046"/>
                  <a:ext cx="1516849" cy="1725853"/>
                </a:xfrm>
                <a:custGeom>
                  <a:avLst/>
                  <a:gdLst>
                    <a:gd name="connsiteX0" fmla="*/ 1320800 w 1516849"/>
                    <a:gd name="connsiteY0" fmla="*/ 46913 h 1725853"/>
                    <a:gd name="connsiteX1" fmla="*/ 867410 w 1516849"/>
                    <a:gd name="connsiteY1" fmla="*/ 335203 h 1725853"/>
                    <a:gd name="connsiteX2" fmla="*/ 363220 w 1516849"/>
                    <a:gd name="connsiteY2" fmla="*/ 949883 h 1725853"/>
                    <a:gd name="connsiteX3" fmla="*/ 143510 w 1516849"/>
                    <a:gd name="connsiteY3" fmla="*/ 1361363 h 1725853"/>
                    <a:gd name="connsiteX4" fmla="*/ 40640 w 1516849"/>
                    <a:gd name="connsiteY4" fmla="*/ 1587423 h 1725853"/>
                    <a:gd name="connsiteX5" fmla="*/ 1270 w 1516849"/>
                    <a:gd name="connsiteY5" fmla="*/ 1716963 h 1725853"/>
                    <a:gd name="connsiteX6" fmla="*/ 0 w 1516849"/>
                    <a:gd name="connsiteY6" fmla="*/ 1725853 h 1725853"/>
                    <a:gd name="connsiteX7" fmla="*/ 243840 w 1516849"/>
                    <a:gd name="connsiteY7" fmla="*/ 1725853 h 1725853"/>
                    <a:gd name="connsiteX8" fmla="*/ 261620 w 1516849"/>
                    <a:gd name="connsiteY8" fmla="*/ 1671243 h 1725853"/>
                    <a:gd name="connsiteX9" fmla="*/ 279400 w 1516849"/>
                    <a:gd name="connsiteY9" fmla="*/ 1630603 h 1725853"/>
                    <a:gd name="connsiteX10" fmla="*/ 289560 w 1516849"/>
                    <a:gd name="connsiteY10" fmla="*/ 1610283 h 1725853"/>
                    <a:gd name="connsiteX11" fmla="*/ 297180 w 1516849"/>
                    <a:gd name="connsiteY11" fmla="*/ 1592503 h 1725853"/>
                    <a:gd name="connsiteX12" fmla="*/ 342900 w 1516849"/>
                    <a:gd name="connsiteY12" fmla="*/ 1485823 h 1725853"/>
                    <a:gd name="connsiteX13" fmla="*/ 354330 w 1516849"/>
                    <a:gd name="connsiteY13" fmla="*/ 1457883 h 1725853"/>
                    <a:gd name="connsiteX14" fmla="*/ 551180 w 1516849"/>
                    <a:gd name="connsiteY14" fmla="*/ 1060373 h 1725853"/>
                    <a:gd name="connsiteX15" fmla="*/ 984250 w 1516849"/>
                    <a:gd name="connsiteY15" fmla="*/ 455853 h 1725853"/>
                    <a:gd name="connsiteX16" fmla="*/ 1365250 w 1516849"/>
                    <a:gd name="connsiteY16" fmla="*/ 128193 h 1725853"/>
                    <a:gd name="connsiteX17" fmla="*/ 1516380 w 1516849"/>
                    <a:gd name="connsiteY17" fmla="*/ 6273 h 1725853"/>
                    <a:gd name="connsiteX18" fmla="*/ 1320800 w 1516849"/>
                    <a:gd name="connsiteY18" fmla="*/ 46913 h 1725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16849" h="1725853">
                      <a:moveTo>
                        <a:pt x="1320800" y="46913"/>
                      </a:moveTo>
                      <a:cubicBezTo>
                        <a:pt x="1203960" y="93903"/>
                        <a:pt x="1038860" y="184073"/>
                        <a:pt x="867410" y="335203"/>
                      </a:cubicBezTo>
                      <a:cubicBezTo>
                        <a:pt x="694690" y="485063"/>
                        <a:pt x="518160" y="694613"/>
                        <a:pt x="363220" y="949883"/>
                      </a:cubicBezTo>
                      <a:cubicBezTo>
                        <a:pt x="284480" y="1076883"/>
                        <a:pt x="212090" y="1215313"/>
                        <a:pt x="143510" y="1361363"/>
                      </a:cubicBezTo>
                      <a:lnTo>
                        <a:pt x="40640" y="1587423"/>
                      </a:lnTo>
                      <a:cubicBezTo>
                        <a:pt x="22860" y="1633143"/>
                        <a:pt x="11430" y="1677593"/>
                        <a:pt x="1270" y="1716963"/>
                      </a:cubicBezTo>
                      <a:cubicBezTo>
                        <a:pt x="1270" y="1718234"/>
                        <a:pt x="0" y="1722043"/>
                        <a:pt x="0" y="1725853"/>
                      </a:cubicBezTo>
                      <a:lnTo>
                        <a:pt x="243840" y="1725853"/>
                      </a:lnTo>
                      <a:cubicBezTo>
                        <a:pt x="248920" y="1705534"/>
                        <a:pt x="255270" y="1687753"/>
                        <a:pt x="261620" y="1671243"/>
                      </a:cubicBezTo>
                      <a:cubicBezTo>
                        <a:pt x="266700" y="1656003"/>
                        <a:pt x="273050" y="1642033"/>
                        <a:pt x="279400" y="1630603"/>
                      </a:cubicBezTo>
                      <a:cubicBezTo>
                        <a:pt x="279400" y="1630603"/>
                        <a:pt x="287020" y="1619173"/>
                        <a:pt x="289560" y="1610283"/>
                      </a:cubicBezTo>
                      <a:lnTo>
                        <a:pt x="297180" y="1592503"/>
                      </a:lnTo>
                      <a:lnTo>
                        <a:pt x="342900" y="1485823"/>
                      </a:lnTo>
                      <a:lnTo>
                        <a:pt x="354330" y="1457883"/>
                      </a:lnTo>
                      <a:cubicBezTo>
                        <a:pt x="416560" y="1316913"/>
                        <a:pt x="482600" y="1183563"/>
                        <a:pt x="551180" y="1060373"/>
                      </a:cubicBezTo>
                      <a:cubicBezTo>
                        <a:pt x="688340" y="813993"/>
                        <a:pt x="838200" y="609523"/>
                        <a:pt x="984250" y="455853"/>
                      </a:cubicBezTo>
                      <a:cubicBezTo>
                        <a:pt x="1129030" y="300913"/>
                        <a:pt x="1267460" y="198043"/>
                        <a:pt x="1365250" y="128193"/>
                      </a:cubicBezTo>
                      <a:cubicBezTo>
                        <a:pt x="1464310" y="59613"/>
                        <a:pt x="1522730" y="21513"/>
                        <a:pt x="1516380" y="6273"/>
                      </a:cubicBezTo>
                      <a:cubicBezTo>
                        <a:pt x="1510030" y="-7697"/>
                        <a:pt x="1438910" y="-77"/>
                        <a:pt x="1320800" y="46913"/>
                      </a:cubicBezTo>
                      <a:close/>
                    </a:path>
                  </a:pathLst>
                </a:custGeom>
                <a:solidFill>
                  <a:srgbClr val="98E53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8" name="Graphic 1">
                <a:extLst>
                  <a:ext uri="{FF2B5EF4-FFF2-40B4-BE49-F238E27FC236}">
                    <a16:creationId xmlns:a16="http://schemas.microsoft.com/office/drawing/2014/main" id="{29B933D2-FEDD-40C5-AFD2-513F3C70E5C7}"/>
                  </a:ext>
                </a:extLst>
              </p:cNvPr>
              <p:cNvGrpSpPr/>
              <p:nvPr/>
            </p:nvGrpSpPr>
            <p:grpSpPr>
              <a:xfrm>
                <a:off x="1290656" y="2900792"/>
                <a:ext cx="3632363" cy="2612277"/>
                <a:chOff x="1290656" y="2900792"/>
                <a:chExt cx="3632363" cy="2612277"/>
              </a:xfrm>
            </p:grpSpPr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00547C80-F889-4EA5-8F27-778200EB7B80}"/>
                    </a:ext>
                  </a:extLst>
                </p:cNvPr>
                <p:cNvSpPr/>
                <p:nvPr/>
              </p:nvSpPr>
              <p:spPr>
                <a:xfrm>
                  <a:off x="1914302" y="3579801"/>
                  <a:ext cx="501994" cy="1931998"/>
                </a:xfrm>
                <a:custGeom>
                  <a:avLst/>
                  <a:gdLst>
                    <a:gd name="connsiteX0" fmla="*/ 281528 w 501994"/>
                    <a:gd name="connsiteY0" fmla="*/ 1280489 h 1931998"/>
                    <a:gd name="connsiteX1" fmla="*/ 270098 w 501994"/>
                    <a:gd name="connsiteY1" fmla="*/ 1931998 h 1931998"/>
                    <a:gd name="connsiteX2" fmla="*/ 497428 w 501994"/>
                    <a:gd name="connsiteY2" fmla="*/ 1931998 h 1931998"/>
                    <a:gd name="connsiteX3" fmla="*/ 491078 w 501994"/>
                    <a:gd name="connsiteY3" fmla="*/ 1271598 h 1931998"/>
                    <a:gd name="connsiteX4" fmla="*/ 364078 w 501994"/>
                    <a:gd name="connsiteY4" fmla="*/ 559128 h 1931998"/>
                    <a:gd name="connsiteX5" fmla="*/ 140558 w 501994"/>
                    <a:gd name="connsiteY5" fmla="*/ 120978 h 1931998"/>
                    <a:gd name="connsiteX6" fmla="*/ 3398 w 501994"/>
                    <a:gd name="connsiteY6" fmla="*/ 1598 h 1931998"/>
                    <a:gd name="connsiteX7" fmla="*/ 209138 w 501994"/>
                    <a:gd name="connsiteY7" fmla="*/ 602308 h 1931998"/>
                    <a:gd name="connsiteX8" fmla="*/ 281528 w 501994"/>
                    <a:gd name="connsiteY8" fmla="*/ 1280489 h 1931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994" h="1931998">
                      <a:moveTo>
                        <a:pt x="281528" y="1280489"/>
                      </a:moveTo>
                      <a:cubicBezTo>
                        <a:pt x="286608" y="1482418"/>
                        <a:pt x="278988" y="1700858"/>
                        <a:pt x="270098" y="1931998"/>
                      </a:cubicBezTo>
                      <a:lnTo>
                        <a:pt x="497428" y="1931998"/>
                      </a:lnTo>
                      <a:cubicBezTo>
                        <a:pt x="503778" y="1702128"/>
                        <a:pt x="505048" y="1478608"/>
                        <a:pt x="491078" y="1271598"/>
                      </a:cubicBezTo>
                      <a:cubicBezTo>
                        <a:pt x="473298" y="1001088"/>
                        <a:pt x="430118" y="757248"/>
                        <a:pt x="364078" y="559128"/>
                      </a:cubicBezTo>
                      <a:cubicBezTo>
                        <a:pt x="298038" y="361008"/>
                        <a:pt x="212948" y="212418"/>
                        <a:pt x="140558" y="120978"/>
                      </a:cubicBezTo>
                      <a:cubicBezTo>
                        <a:pt x="68168" y="29538"/>
                        <a:pt x="14828" y="-8562"/>
                        <a:pt x="3398" y="1598"/>
                      </a:cubicBezTo>
                      <a:cubicBezTo>
                        <a:pt x="-24542" y="23188"/>
                        <a:pt x="126588" y="222578"/>
                        <a:pt x="209138" y="602308"/>
                      </a:cubicBezTo>
                      <a:cubicBezTo>
                        <a:pt x="252318" y="790268"/>
                        <a:pt x="276448" y="1021408"/>
                        <a:pt x="281528" y="1280489"/>
                      </a:cubicBezTo>
                      <a:close/>
                    </a:path>
                  </a:pathLst>
                </a:custGeom>
                <a:solidFill>
                  <a:srgbClr val="96D3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32E44458-E0E5-4792-83C9-510336601D11}"/>
                    </a:ext>
                  </a:extLst>
                </p:cNvPr>
                <p:cNvSpPr/>
                <p:nvPr/>
              </p:nvSpPr>
              <p:spPr>
                <a:xfrm>
                  <a:off x="1290656" y="4206248"/>
                  <a:ext cx="364912" cy="1305551"/>
                </a:xfrm>
                <a:custGeom>
                  <a:avLst/>
                  <a:gdLst>
                    <a:gd name="connsiteX0" fmla="*/ 51734 w 364912"/>
                    <a:gd name="connsiteY0" fmla="*/ 1305551 h 1305551"/>
                    <a:gd name="connsiteX1" fmla="*/ 226994 w 364912"/>
                    <a:gd name="connsiteY1" fmla="*/ 1305551 h 1305551"/>
                    <a:gd name="connsiteX2" fmla="*/ 160954 w 364912"/>
                    <a:gd name="connsiteY2" fmla="*/ 816601 h 1305551"/>
                    <a:gd name="connsiteX3" fmla="*/ 174924 w 364912"/>
                    <a:gd name="connsiteY3" fmla="*/ 364481 h 1305551"/>
                    <a:gd name="connsiteX4" fmla="*/ 291764 w 364912"/>
                    <a:gd name="connsiteY4" fmla="*/ 96511 h 1305551"/>
                    <a:gd name="connsiteX5" fmla="*/ 364154 w 364912"/>
                    <a:gd name="connsiteY5" fmla="*/ 3801 h 1305551"/>
                    <a:gd name="connsiteX6" fmla="*/ 246044 w 364912"/>
                    <a:gd name="connsiteY6" fmla="*/ 46981 h 1305551"/>
                    <a:gd name="connsiteX7" fmla="*/ 56814 w 364912"/>
                    <a:gd name="connsiteY7" fmla="*/ 332731 h 1305551"/>
                    <a:gd name="connsiteX8" fmla="*/ 934 w 364912"/>
                    <a:gd name="connsiteY8" fmla="*/ 825492 h 1305551"/>
                    <a:gd name="connsiteX9" fmla="*/ 51734 w 364912"/>
                    <a:gd name="connsiteY9" fmla="*/ 1305551 h 130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912" h="1305551">
                      <a:moveTo>
                        <a:pt x="51734" y="1305551"/>
                      </a:moveTo>
                      <a:lnTo>
                        <a:pt x="226994" y="1305551"/>
                      </a:lnTo>
                      <a:cubicBezTo>
                        <a:pt x="197784" y="1131561"/>
                        <a:pt x="172384" y="967731"/>
                        <a:pt x="160954" y="816601"/>
                      </a:cubicBezTo>
                      <a:cubicBezTo>
                        <a:pt x="146984" y="643881"/>
                        <a:pt x="150794" y="487671"/>
                        <a:pt x="174924" y="364481"/>
                      </a:cubicBezTo>
                      <a:cubicBezTo>
                        <a:pt x="199054" y="240021"/>
                        <a:pt x="247314" y="151121"/>
                        <a:pt x="291764" y="96511"/>
                      </a:cubicBezTo>
                      <a:cubicBezTo>
                        <a:pt x="336214" y="41901"/>
                        <a:pt x="370504" y="15231"/>
                        <a:pt x="364154" y="3801"/>
                      </a:cubicBezTo>
                      <a:cubicBezTo>
                        <a:pt x="360344" y="-5089"/>
                        <a:pt x="313354" y="-1279"/>
                        <a:pt x="246044" y="46981"/>
                      </a:cubicBezTo>
                      <a:cubicBezTo>
                        <a:pt x="178734" y="93971"/>
                        <a:pt x="99994" y="194301"/>
                        <a:pt x="56814" y="332731"/>
                      </a:cubicBezTo>
                      <a:cubicBezTo>
                        <a:pt x="11094" y="471161"/>
                        <a:pt x="-4146" y="641342"/>
                        <a:pt x="934" y="825492"/>
                      </a:cubicBezTo>
                      <a:cubicBezTo>
                        <a:pt x="4744" y="977892"/>
                        <a:pt x="26334" y="1140451"/>
                        <a:pt x="51734" y="1305551"/>
                      </a:cubicBezTo>
                      <a:close/>
                    </a:path>
                  </a:pathLst>
                </a:custGeom>
                <a:solidFill>
                  <a:srgbClr val="91CE2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0C494BC4-B363-4A22-A2F1-15F7028C3633}"/>
                    </a:ext>
                  </a:extLst>
                </p:cNvPr>
                <p:cNvSpPr/>
                <p:nvPr/>
              </p:nvSpPr>
              <p:spPr>
                <a:xfrm>
                  <a:off x="1701709" y="3399771"/>
                  <a:ext cx="208370" cy="2112028"/>
                </a:xfrm>
                <a:custGeom>
                  <a:avLst/>
                  <a:gdLst>
                    <a:gd name="connsiteX0" fmla="*/ 208371 w 208370"/>
                    <a:gd name="connsiteY0" fmla="*/ 2112029 h 2112028"/>
                    <a:gd name="connsiteX1" fmla="*/ 132171 w 208370"/>
                    <a:gd name="connsiteY1" fmla="*/ 660419 h 2112028"/>
                    <a:gd name="connsiteX2" fmla="*/ 87721 w 208370"/>
                    <a:gd name="connsiteY2" fmla="*/ 19 h 2112028"/>
                    <a:gd name="connsiteX3" fmla="*/ 5171 w 208370"/>
                    <a:gd name="connsiteY3" fmla="*/ 660419 h 2112028"/>
                    <a:gd name="connsiteX4" fmla="*/ 29301 w 208370"/>
                    <a:gd name="connsiteY4" fmla="*/ 2110759 h 2112028"/>
                    <a:gd name="connsiteX5" fmla="*/ 208371 w 208370"/>
                    <a:gd name="connsiteY5" fmla="*/ 2110759 h 2112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8370" h="2112028">
                      <a:moveTo>
                        <a:pt x="208371" y="2112029"/>
                      </a:moveTo>
                      <a:cubicBezTo>
                        <a:pt x="188051" y="1543069"/>
                        <a:pt x="147411" y="1036339"/>
                        <a:pt x="132171" y="660419"/>
                      </a:cubicBezTo>
                      <a:cubicBezTo>
                        <a:pt x="113121" y="254019"/>
                        <a:pt x="113121" y="2559"/>
                        <a:pt x="87721" y="19"/>
                      </a:cubicBezTo>
                      <a:cubicBezTo>
                        <a:pt x="63591" y="-2521"/>
                        <a:pt x="17871" y="250209"/>
                        <a:pt x="5171" y="660419"/>
                      </a:cubicBezTo>
                      <a:cubicBezTo>
                        <a:pt x="-10069" y="1038879"/>
                        <a:pt x="11521" y="1549419"/>
                        <a:pt x="29301" y="2110759"/>
                      </a:cubicBezTo>
                      <a:lnTo>
                        <a:pt x="208371" y="2110759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455B3AC2-E7C6-4557-847E-5FCC54AF912C}"/>
                    </a:ext>
                  </a:extLst>
                </p:cNvPr>
                <p:cNvSpPr/>
                <p:nvPr/>
              </p:nvSpPr>
              <p:spPr>
                <a:xfrm>
                  <a:off x="1363254" y="3844217"/>
                  <a:ext cx="388075" cy="1668852"/>
                </a:xfrm>
                <a:custGeom>
                  <a:avLst/>
                  <a:gdLst>
                    <a:gd name="connsiteX0" fmla="*/ 21046 w 388075"/>
                    <a:gd name="connsiteY0" fmla="*/ 849703 h 1668852"/>
                    <a:gd name="connsiteX1" fmla="*/ 85816 w 388075"/>
                    <a:gd name="connsiteY1" fmla="*/ 1190062 h 1668852"/>
                    <a:gd name="connsiteX2" fmla="*/ 248376 w 388075"/>
                    <a:gd name="connsiteY2" fmla="*/ 1668853 h 1668852"/>
                    <a:gd name="connsiteX3" fmla="*/ 388076 w 388075"/>
                    <a:gd name="connsiteY3" fmla="*/ 1668853 h 1668852"/>
                    <a:gd name="connsiteX4" fmla="*/ 200116 w 388075"/>
                    <a:gd name="connsiteY4" fmla="*/ 1159583 h 1668852"/>
                    <a:gd name="connsiteX5" fmla="*/ 126456 w 388075"/>
                    <a:gd name="connsiteY5" fmla="*/ 835733 h 1668852"/>
                    <a:gd name="connsiteX6" fmla="*/ 92166 w 388075"/>
                    <a:gd name="connsiteY6" fmla="*/ 546173 h 1668852"/>
                    <a:gd name="connsiteX7" fmla="*/ 112486 w 388075"/>
                    <a:gd name="connsiteY7" fmla="*/ 134692 h 1668852"/>
                    <a:gd name="connsiteX8" fmla="*/ 181066 w 388075"/>
                    <a:gd name="connsiteY8" fmla="*/ 1342 h 1668852"/>
                    <a:gd name="connsiteX9" fmla="*/ 140426 w 388075"/>
                    <a:gd name="connsiteY9" fmla="*/ 19123 h 1668852"/>
                    <a:gd name="connsiteX10" fmla="*/ 65496 w 388075"/>
                    <a:gd name="connsiteY10" fmla="*/ 116912 h 1668852"/>
                    <a:gd name="connsiteX11" fmla="*/ 726 w 388075"/>
                    <a:gd name="connsiteY11" fmla="*/ 551253 h 1668852"/>
                    <a:gd name="connsiteX12" fmla="*/ 21046 w 388075"/>
                    <a:gd name="connsiteY12" fmla="*/ 849703 h 1668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8075" h="1668852">
                      <a:moveTo>
                        <a:pt x="21046" y="849703"/>
                      </a:moveTo>
                      <a:cubicBezTo>
                        <a:pt x="33746" y="957653"/>
                        <a:pt x="55336" y="1071953"/>
                        <a:pt x="85816" y="1190062"/>
                      </a:cubicBezTo>
                      <a:cubicBezTo>
                        <a:pt x="125186" y="1345003"/>
                        <a:pt x="179796" y="1506292"/>
                        <a:pt x="248376" y="1668853"/>
                      </a:cubicBezTo>
                      <a:lnTo>
                        <a:pt x="388076" y="1668853"/>
                      </a:lnTo>
                      <a:cubicBezTo>
                        <a:pt x="310606" y="1494862"/>
                        <a:pt x="247106" y="1323412"/>
                        <a:pt x="200116" y="1159583"/>
                      </a:cubicBezTo>
                      <a:cubicBezTo>
                        <a:pt x="168366" y="1046553"/>
                        <a:pt x="144236" y="938603"/>
                        <a:pt x="126456" y="835733"/>
                      </a:cubicBezTo>
                      <a:cubicBezTo>
                        <a:pt x="108676" y="734133"/>
                        <a:pt x="99786" y="635073"/>
                        <a:pt x="92166" y="546173"/>
                      </a:cubicBezTo>
                      <a:cubicBezTo>
                        <a:pt x="75656" y="369642"/>
                        <a:pt x="83276" y="226133"/>
                        <a:pt x="112486" y="134692"/>
                      </a:cubicBezTo>
                      <a:cubicBezTo>
                        <a:pt x="140426" y="43253"/>
                        <a:pt x="187416" y="8962"/>
                        <a:pt x="181066" y="1342"/>
                      </a:cubicBezTo>
                      <a:cubicBezTo>
                        <a:pt x="178526" y="-2467"/>
                        <a:pt x="164556" y="1342"/>
                        <a:pt x="140426" y="19123"/>
                      </a:cubicBezTo>
                      <a:cubicBezTo>
                        <a:pt x="117566" y="35633"/>
                        <a:pt x="88356" y="68653"/>
                        <a:pt x="65496" y="116912"/>
                      </a:cubicBezTo>
                      <a:cubicBezTo>
                        <a:pt x="17236" y="213433"/>
                        <a:pt x="-4354" y="368373"/>
                        <a:pt x="726" y="551253"/>
                      </a:cubicBezTo>
                      <a:cubicBezTo>
                        <a:pt x="4536" y="641423"/>
                        <a:pt x="8346" y="741753"/>
                        <a:pt x="21046" y="849703"/>
                      </a:cubicBez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0" name="Freeform: Shape 939">
                  <a:extLst>
                    <a:ext uri="{FF2B5EF4-FFF2-40B4-BE49-F238E27FC236}">
                      <a16:creationId xmlns:a16="http://schemas.microsoft.com/office/drawing/2014/main" id="{7E672966-8A79-40FF-83E8-FEB4E1577E7C}"/>
                    </a:ext>
                  </a:extLst>
                </p:cNvPr>
                <p:cNvSpPr/>
                <p:nvPr/>
              </p:nvSpPr>
              <p:spPr>
                <a:xfrm>
                  <a:off x="2435330" y="2900792"/>
                  <a:ext cx="747209" cy="2611007"/>
                </a:xfrm>
                <a:custGeom>
                  <a:avLst/>
                  <a:gdLst>
                    <a:gd name="connsiteX0" fmla="*/ 244370 w 747209"/>
                    <a:gd name="connsiteY0" fmla="*/ 2611008 h 2611007"/>
                    <a:gd name="connsiteX1" fmla="*/ 185950 w 747209"/>
                    <a:gd name="connsiteY1" fmla="*/ 1608978 h 2611007"/>
                    <a:gd name="connsiteX2" fmla="*/ 335810 w 747209"/>
                    <a:gd name="connsiteY2" fmla="*/ 725058 h 2611007"/>
                    <a:gd name="connsiteX3" fmla="*/ 615210 w 747209"/>
                    <a:gd name="connsiteY3" fmla="*/ 189118 h 2611007"/>
                    <a:gd name="connsiteX4" fmla="*/ 746020 w 747209"/>
                    <a:gd name="connsiteY4" fmla="*/ 1158 h 2611007"/>
                    <a:gd name="connsiteX5" fmla="*/ 558060 w 747209"/>
                    <a:gd name="connsiteY5" fmla="*/ 140858 h 2611007"/>
                    <a:gd name="connsiteX6" fmla="*/ 208810 w 747209"/>
                    <a:gd name="connsiteY6" fmla="*/ 676798 h 2611007"/>
                    <a:gd name="connsiteX7" fmla="*/ 8150 w 747209"/>
                    <a:gd name="connsiteY7" fmla="*/ 1601358 h 2611007"/>
                    <a:gd name="connsiteX8" fmla="*/ 50060 w 747209"/>
                    <a:gd name="connsiteY8" fmla="*/ 2611008 h 2611007"/>
                    <a:gd name="connsiteX9" fmla="*/ 244370 w 747209"/>
                    <a:gd name="connsiteY9" fmla="*/ 2611008 h 2611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7209" h="2611007">
                      <a:moveTo>
                        <a:pt x="244370" y="2611008"/>
                      </a:moveTo>
                      <a:cubicBezTo>
                        <a:pt x="198650" y="2256678"/>
                        <a:pt x="174520" y="1917588"/>
                        <a:pt x="185950" y="1608978"/>
                      </a:cubicBezTo>
                      <a:cubicBezTo>
                        <a:pt x="196110" y="1268618"/>
                        <a:pt x="251990" y="966358"/>
                        <a:pt x="335810" y="725058"/>
                      </a:cubicBezTo>
                      <a:cubicBezTo>
                        <a:pt x="419630" y="483758"/>
                        <a:pt x="530120" y="305958"/>
                        <a:pt x="615210" y="189118"/>
                      </a:cubicBezTo>
                      <a:cubicBezTo>
                        <a:pt x="700300" y="72278"/>
                        <a:pt x="756180" y="11318"/>
                        <a:pt x="746020" y="1158"/>
                      </a:cubicBezTo>
                      <a:cubicBezTo>
                        <a:pt x="738400" y="-7732"/>
                        <a:pt x="664740" y="34178"/>
                        <a:pt x="558060" y="140858"/>
                      </a:cubicBezTo>
                      <a:cubicBezTo>
                        <a:pt x="451380" y="247538"/>
                        <a:pt x="315490" y="425338"/>
                        <a:pt x="208810" y="676798"/>
                      </a:cubicBezTo>
                      <a:cubicBezTo>
                        <a:pt x="102130" y="926988"/>
                        <a:pt x="29740" y="1245758"/>
                        <a:pt x="8150" y="1601358"/>
                      </a:cubicBezTo>
                      <a:cubicBezTo>
                        <a:pt x="-12170" y="1916318"/>
                        <a:pt x="6880" y="2257948"/>
                        <a:pt x="50060" y="2611008"/>
                      </a:cubicBezTo>
                      <a:lnTo>
                        <a:pt x="244370" y="2611008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CBA6D0F6-F441-4601-9AF6-CCAE92143153}"/>
                    </a:ext>
                  </a:extLst>
                </p:cNvPr>
                <p:cNvSpPr/>
                <p:nvPr/>
              </p:nvSpPr>
              <p:spPr>
                <a:xfrm>
                  <a:off x="3483609" y="3651645"/>
                  <a:ext cx="909878" cy="1861425"/>
                </a:xfrm>
                <a:custGeom>
                  <a:avLst/>
                  <a:gdLst>
                    <a:gd name="connsiteX0" fmla="*/ 128270 w 909878"/>
                    <a:gd name="connsiteY0" fmla="*/ 1860155 h 1861425"/>
                    <a:gd name="connsiteX1" fmla="*/ 217170 w 909878"/>
                    <a:gd name="connsiteY1" fmla="*/ 1138795 h 1861425"/>
                    <a:gd name="connsiteX2" fmla="*/ 492760 w 909878"/>
                    <a:gd name="connsiteY2" fmla="*/ 499985 h 1861425"/>
                    <a:gd name="connsiteX3" fmla="*/ 788670 w 909878"/>
                    <a:gd name="connsiteY3" fmla="*/ 130415 h 1861425"/>
                    <a:gd name="connsiteX4" fmla="*/ 909320 w 909878"/>
                    <a:gd name="connsiteY4" fmla="*/ 875 h 1861425"/>
                    <a:gd name="connsiteX5" fmla="*/ 755650 w 909878"/>
                    <a:gd name="connsiteY5" fmla="*/ 93585 h 1861425"/>
                    <a:gd name="connsiteX6" fmla="*/ 417830 w 909878"/>
                    <a:gd name="connsiteY6" fmla="*/ 449185 h 1861425"/>
                    <a:gd name="connsiteX7" fmla="*/ 102870 w 909878"/>
                    <a:gd name="connsiteY7" fmla="*/ 1108315 h 1861425"/>
                    <a:gd name="connsiteX8" fmla="*/ 0 w 909878"/>
                    <a:gd name="connsiteY8" fmla="*/ 1861425 h 1861425"/>
                    <a:gd name="connsiteX9" fmla="*/ 128270 w 909878"/>
                    <a:gd name="connsiteY9" fmla="*/ 1861425 h 1861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9878" h="1861425">
                      <a:moveTo>
                        <a:pt x="128270" y="1860155"/>
                      </a:moveTo>
                      <a:cubicBezTo>
                        <a:pt x="127000" y="1602345"/>
                        <a:pt x="158750" y="1357235"/>
                        <a:pt x="217170" y="1138795"/>
                      </a:cubicBezTo>
                      <a:cubicBezTo>
                        <a:pt x="284480" y="884795"/>
                        <a:pt x="386080" y="667625"/>
                        <a:pt x="492760" y="499985"/>
                      </a:cubicBezTo>
                      <a:cubicBezTo>
                        <a:pt x="599440" y="331075"/>
                        <a:pt x="709930" y="211695"/>
                        <a:pt x="788670" y="130415"/>
                      </a:cubicBezTo>
                      <a:cubicBezTo>
                        <a:pt x="867410" y="50405"/>
                        <a:pt x="915670" y="8495"/>
                        <a:pt x="909320" y="875"/>
                      </a:cubicBezTo>
                      <a:cubicBezTo>
                        <a:pt x="904240" y="-5475"/>
                        <a:pt x="847090" y="22465"/>
                        <a:pt x="755650" y="93585"/>
                      </a:cubicBezTo>
                      <a:cubicBezTo>
                        <a:pt x="664210" y="164705"/>
                        <a:pt x="539750" y="279005"/>
                        <a:pt x="417830" y="449185"/>
                      </a:cubicBezTo>
                      <a:cubicBezTo>
                        <a:pt x="295910" y="618095"/>
                        <a:pt x="179070" y="841615"/>
                        <a:pt x="102870" y="1108315"/>
                      </a:cubicBezTo>
                      <a:cubicBezTo>
                        <a:pt x="36830" y="1335645"/>
                        <a:pt x="0" y="1592185"/>
                        <a:pt x="0" y="1861425"/>
                      </a:cubicBezTo>
                      <a:lnTo>
                        <a:pt x="128270" y="1861425"/>
                      </a:lnTo>
                      <a:close/>
                    </a:path>
                  </a:pathLst>
                </a:custGeom>
                <a:solidFill>
                  <a:srgbClr val="02B50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64B05BA3-5420-434C-9A8E-FEBEE7DF12C4}"/>
                    </a:ext>
                  </a:extLst>
                </p:cNvPr>
                <p:cNvSpPr/>
                <p:nvPr/>
              </p:nvSpPr>
              <p:spPr>
                <a:xfrm>
                  <a:off x="3197860" y="3854302"/>
                  <a:ext cx="525856" cy="1657497"/>
                </a:xfrm>
                <a:custGeom>
                  <a:avLst/>
                  <a:gdLst>
                    <a:gd name="connsiteX0" fmla="*/ 130810 w 525856"/>
                    <a:gd name="connsiteY0" fmla="*/ 1657497 h 1657497"/>
                    <a:gd name="connsiteX1" fmla="*/ 386080 w 525856"/>
                    <a:gd name="connsiteY1" fmla="*/ 557677 h 1657497"/>
                    <a:gd name="connsiteX2" fmla="*/ 523240 w 525856"/>
                    <a:gd name="connsiteY2" fmla="*/ 147 h 1657497"/>
                    <a:gd name="connsiteX3" fmla="*/ 298450 w 525856"/>
                    <a:gd name="connsiteY3" fmla="*/ 531007 h 1657497"/>
                    <a:gd name="connsiteX4" fmla="*/ 0 w 525856"/>
                    <a:gd name="connsiteY4" fmla="*/ 1656227 h 1657497"/>
                    <a:gd name="connsiteX5" fmla="*/ 130810 w 525856"/>
                    <a:gd name="connsiteY5" fmla="*/ 1656227 h 1657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5856" h="1657497">
                      <a:moveTo>
                        <a:pt x="130810" y="1657497"/>
                      </a:moveTo>
                      <a:cubicBezTo>
                        <a:pt x="222250" y="1228237"/>
                        <a:pt x="308610" y="845967"/>
                        <a:pt x="386080" y="557677"/>
                      </a:cubicBezTo>
                      <a:cubicBezTo>
                        <a:pt x="476250" y="216047"/>
                        <a:pt x="539750" y="6497"/>
                        <a:pt x="523240" y="147"/>
                      </a:cubicBezTo>
                      <a:cubicBezTo>
                        <a:pt x="508000" y="-6203"/>
                        <a:pt x="411480" y="193187"/>
                        <a:pt x="298450" y="531007"/>
                      </a:cubicBezTo>
                      <a:cubicBezTo>
                        <a:pt x="200660" y="820567"/>
                        <a:pt x="96520" y="1215537"/>
                        <a:pt x="0" y="1656227"/>
                      </a:cubicBezTo>
                      <a:lnTo>
                        <a:pt x="130810" y="1656227"/>
                      </a:ln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3" name="Freeform: Shape 942">
                  <a:extLst>
                    <a:ext uri="{FF2B5EF4-FFF2-40B4-BE49-F238E27FC236}">
                      <a16:creationId xmlns:a16="http://schemas.microsoft.com/office/drawing/2014/main" id="{5FCEB9FB-6C62-4992-A1E6-1B40B68BAA49}"/>
                    </a:ext>
                  </a:extLst>
                </p:cNvPr>
                <p:cNvSpPr/>
                <p:nvPr/>
              </p:nvSpPr>
              <p:spPr>
                <a:xfrm>
                  <a:off x="2680745" y="4428967"/>
                  <a:ext cx="572609" cy="1082832"/>
                </a:xfrm>
                <a:custGeom>
                  <a:avLst/>
                  <a:gdLst>
                    <a:gd name="connsiteX0" fmla="*/ 193265 w 572609"/>
                    <a:gd name="connsiteY0" fmla="*/ 1082833 h 1082832"/>
                    <a:gd name="connsiteX1" fmla="*/ 227555 w 572609"/>
                    <a:gd name="connsiteY1" fmla="*/ 700563 h 1082832"/>
                    <a:gd name="connsiteX2" fmla="*/ 367255 w 572609"/>
                    <a:gd name="connsiteY2" fmla="*/ 329723 h 1082832"/>
                    <a:gd name="connsiteX3" fmla="*/ 570455 w 572609"/>
                    <a:gd name="connsiteY3" fmla="*/ 3333 h 1082832"/>
                    <a:gd name="connsiteX4" fmla="*/ 466315 w 572609"/>
                    <a:gd name="connsiteY4" fmla="*/ 46513 h 1082832"/>
                    <a:gd name="connsiteX5" fmla="*/ 252955 w 572609"/>
                    <a:gd name="connsiteY5" fmla="*/ 254793 h 1082832"/>
                    <a:gd name="connsiteX6" fmla="*/ 54835 w 572609"/>
                    <a:gd name="connsiteY6" fmla="*/ 656113 h 1082832"/>
                    <a:gd name="connsiteX7" fmla="*/ 225 w 572609"/>
                    <a:gd name="connsiteY7" fmla="*/ 1081563 h 1082832"/>
                    <a:gd name="connsiteX8" fmla="*/ 193265 w 572609"/>
                    <a:gd name="connsiteY8" fmla="*/ 1081563 h 108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2609" h="1082832">
                      <a:moveTo>
                        <a:pt x="193265" y="1082833"/>
                      </a:moveTo>
                      <a:cubicBezTo>
                        <a:pt x="189455" y="946943"/>
                        <a:pt x="202155" y="817403"/>
                        <a:pt x="227555" y="700563"/>
                      </a:cubicBezTo>
                      <a:cubicBezTo>
                        <a:pt x="259305" y="554513"/>
                        <a:pt x="312645" y="430053"/>
                        <a:pt x="367255" y="329723"/>
                      </a:cubicBezTo>
                      <a:cubicBezTo>
                        <a:pt x="479015" y="130333"/>
                        <a:pt x="589505" y="26193"/>
                        <a:pt x="570455" y="3333"/>
                      </a:cubicBezTo>
                      <a:cubicBezTo>
                        <a:pt x="562835" y="-6827"/>
                        <a:pt x="524735" y="5873"/>
                        <a:pt x="466315" y="46513"/>
                      </a:cubicBezTo>
                      <a:cubicBezTo>
                        <a:pt x="409165" y="85883"/>
                        <a:pt x="330425" y="153193"/>
                        <a:pt x="252955" y="254793"/>
                      </a:cubicBezTo>
                      <a:cubicBezTo>
                        <a:pt x="175485" y="356393"/>
                        <a:pt x="101825" y="492283"/>
                        <a:pt x="54835" y="656113"/>
                      </a:cubicBezTo>
                      <a:cubicBezTo>
                        <a:pt x="16735" y="785653"/>
                        <a:pt x="-2315" y="930433"/>
                        <a:pt x="225" y="1081563"/>
                      </a:cubicBezTo>
                      <a:lnTo>
                        <a:pt x="193265" y="1081563"/>
                      </a:lnTo>
                      <a:close/>
                    </a:path>
                  </a:pathLst>
                </a:custGeom>
                <a:solidFill>
                  <a:srgbClr val="96D3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08F8D857-1DF5-4940-9B80-8EC0A824815B}"/>
                    </a:ext>
                  </a:extLst>
                </p:cNvPr>
                <p:cNvSpPr/>
                <p:nvPr/>
              </p:nvSpPr>
              <p:spPr>
                <a:xfrm>
                  <a:off x="3528059" y="3924100"/>
                  <a:ext cx="1394959" cy="1587699"/>
                </a:xfrm>
                <a:custGeom>
                  <a:avLst/>
                  <a:gdLst>
                    <a:gd name="connsiteX0" fmla="*/ 1215390 w 1394959"/>
                    <a:gd name="connsiteY0" fmla="*/ 44649 h 1587699"/>
                    <a:gd name="connsiteX1" fmla="*/ 798830 w 1394959"/>
                    <a:gd name="connsiteY1" fmla="*/ 308809 h 1587699"/>
                    <a:gd name="connsiteX2" fmla="*/ 335280 w 1394959"/>
                    <a:gd name="connsiteY2" fmla="*/ 873959 h 1587699"/>
                    <a:gd name="connsiteX3" fmla="*/ 133350 w 1394959"/>
                    <a:gd name="connsiteY3" fmla="*/ 1252419 h 1587699"/>
                    <a:gd name="connsiteX4" fmla="*/ 38100 w 1394959"/>
                    <a:gd name="connsiteY4" fmla="*/ 1460699 h 1587699"/>
                    <a:gd name="connsiteX5" fmla="*/ 1270 w 1394959"/>
                    <a:gd name="connsiteY5" fmla="*/ 1580079 h 1587699"/>
                    <a:gd name="connsiteX6" fmla="*/ 0 w 1394959"/>
                    <a:gd name="connsiteY6" fmla="*/ 1587699 h 1587699"/>
                    <a:gd name="connsiteX7" fmla="*/ 223520 w 1394959"/>
                    <a:gd name="connsiteY7" fmla="*/ 1587699 h 1587699"/>
                    <a:gd name="connsiteX8" fmla="*/ 240030 w 1394959"/>
                    <a:gd name="connsiteY8" fmla="*/ 1536899 h 1587699"/>
                    <a:gd name="connsiteX9" fmla="*/ 256540 w 1394959"/>
                    <a:gd name="connsiteY9" fmla="*/ 1498799 h 1587699"/>
                    <a:gd name="connsiteX10" fmla="*/ 266700 w 1394959"/>
                    <a:gd name="connsiteY10" fmla="*/ 1479749 h 1587699"/>
                    <a:gd name="connsiteX11" fmla="*/ 273050 w 1394959"/>
                    <a:gd name="connsiteY11" fmla="*/ 1463240 h 1587699"/>
                    <a:gd name="connsiteX12" fmla="*/ 314960 w 1394959"/>
                    <a:gd name="connsiteY12" fmla="*/ 1364179 h 1587699"/>
                    <a:gd name="connsiteX13" fmla="*/ 326390 w 1394959"/>
                    <a:gd name="connsiteY13" fmla="*/ 1338779 h 1587699"/>
                    <a:gd name="connsiteX14" fmla="*/ 508000 w 1394959"/>
                    <a:gd name="connsiteY14" fmla="*/ 973019 h 1587699"/>
                    <a:gd name="connsiteX15" fmla="*/ 905510 w 1394959"/>
                    <a:gd name="connsiteY15" fmla="*/ 416759 h 1587699"/>
                    <a:gd name="connsiteX16" fmla="*/ 1256030 w 1394959"/>
                    <a:gd name="connsiteY16" fmla="*/ 115769 h 1587699"/>
                    <a:gd name="connsiteX17" fmla="*/ 1394460 w 1394959"/>
                    <a:gd name="connsiteY17" fmla="*/ 4009 h 1587699"/>
                    <a:gd name="connsiteX18" fmla="*/ 1215390 w 1394959"/>
                    <a:gd name="connsiteY18" fmla="*/ 44649 h 1587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94959" h="1587699">
                      <a:moveTo>
                        <a:pt x="1215390" y="44649"/>
                      </a:moveTo>
                      <a:cubicBezTo>
                        <a:pt x="1107440" y="87829"/>
                        <a:pt x="956310" y="170379"/>
                        <a:pt x="798830" y="308809"/>
                      </a:cubicBezTo>
                      <a:cubicBezTo>
                        <a:pt x="640080" y="445969"/>
                        <a:pt x="477520" y="639009"/>
                        <a:pt x="335280" y="873959"/>
                      </a:cubicBezTo>
                      <a:cubicBezTo>
                        <a:pt x="262890" y="990799"/>
                        <a:pt x="195580" y="1117799"/>
                        <a:pt x="133350" y="1252419"/>
                      </a:cubicBezTo>
                      <a:lnTo>
                        <a:pt x="38100" y="1460699"/>
                      </a:lnTo>
                      <a:cubicBezTo>
                        <a:pt x="21590" y="1502609"/>
                        <a:pt x="11430" y="1543249"/>
                        <a:pt x="1270" y="1580079"/>
                      </a:cubicBezTo>
                      <a:cubicBezTo>
                        <a:pt x="1270" y="1581349"/>
                        <a:pt x="0" y="1583890"/>
                        <a:pt x="0" y="1587699"/>
                      </a:cubicBezTo>
                      <a:lnTo>
                        <a:pt x="223520" y="1587699"/>
                      </a:lnTo>
                      <a:cubicBezTo>
                        <a:pt x="228600" y="1569919"/>
                        <a:pt x="233680" y="1552140"/>
                        <a:pt x="240030" y="1536899"/>
                      </a:cubicBezTo>
                      <a:cubicBezTo>
                        <a:pt x="245110" y="1522929"/>
                        <a:pt x="250190" y="1510229"/>
                        <a:pt x="256540" y="1498799"/>
                      </a:cubicBezTo>
                      <a:cubicBezTo>
                        <a:pt x="256540" y="1498799"/>
                        <a:pt x="262890" y="1488640"/>
                        <a:pt x="266700" y="1479749"/>
                      </a:cubicBezTo>
                      <a:lnTo>
                        <a:pt x="273050" y="1463240"/>
                      </a:lnTo>
                      <a:lnTo>
                        <a:pt x="314960" y="1364179"/>
                      </a:lnTo>
                      <a:lnTo>
                        <a:pt x="326390" y="1338779"/>
                      </a:lnTo>
                      <a:cubicBezTo>
                        <a:pt x="383540" y="1209240"/>
                        <a:pt x="444500" y="1086049"/>
                        <a:pt x="508000" y="973019"/>
                      </a:cubicBezTo>
                      <a:cubicBezTo>
                        <a:pt x="633730" y="746959"/>
                        <a:pt x="772160" y="558999"/>
                        <a:pt x="905510" y="416759"/>
                      </a:cubicBezTo>
                      <a:cubicBezTo>
                        <a:pt x="1038860" y="274519"/>
                        <a:pt x="1165860" y="179269"/>
                        <a:pt x="1256030" y="115769"/>
                      </a:cubicBezTo>
                      <a:cubicBezTo>
                        <a:pt x="1346200" y="52269"/>
                        <a:pt x="1400810" y="17979"/>
                        <a:pt x="1394460" y="4009"/>
                      </a:cubicBezTo>
                      <a:cubicBezTo>
                        <a:pt x="1388110" y="-6151"/>
                        <a:pt x="1323340" y="1469"/>
                        <a:pt x="1215390" y="44649"/>
                      </a:cubicBezTo>
                      <a:close/>
                    </a:path>
                  </a:pathLst>
                </a:custGeom>
                <a:solidFill>
                  <a:srgbClr val="689911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96AC8873-428B-4541-A6E9-A50D7A4CF659}"/>
                  </a:ext>
                </a:extLst>
              </p:cNvPr>
              <p:cNvSpPr/>
              <p:nvPr/>
            </p:nvSpPr>
            <p:spPr>
              <a:xfrm>
                <a:off x="9374134" y="2159000"/>
                <a:ext cx="572505" cy="3133090"/>
              </a:xfrm>
              <a:custGeom>
                <a:avLst/>
                <a:gdLst>
                  <a:gd name="connsiteX0" fmla="*/ 337556 w 572505"/>
                  <a:gd name="connsiteY0" fmla="*/ 3133090 h 3133090"/>
                  <a:gd name="connsiteX1" fmla="*/ 572506 w 572505"/>
                  <a:gd name="connsiteY1" fmla="*/ 3115310 h 3133090"/>
                  <a:gd name="connsiteX2" fmla="*/ 501386 w 572505"/>
                  <a:gd name="connsiteY2" fmla="*/ 2772410 h 3133090"/>
                  <a:gd name="connsiteX3" fmla="*/ 393436 w 572505"/>
                  <a:gd name="connsiteY3" fmla="*/ 2471420 h 3133090"/>
                  <a:gd name="connsiteX4" fmla="*/ 301996 w 572505"/>
                  <a:gd name="connsiteY4" fmla="*/ 2194560 h 3133090"/>
                  <a:gd name="connsiteX5" fmla="*/ 248656 w 572505"/>
                  <a:gd name="connsiteY5" fmla="*/ 1920240 h 3133090"/>
                  <a:gd name="connsiteX6" fmla="*/ 177536 w 572505"/>
                  <a:gd name="connsiteY6" fmla="*/ 929640 h 3133090"/>
                  <a:gd name="connsiteX7" fmla="*/ 154676 w 572505"/>
                  <a:gd name="connsiteY7" fmla="*/ 250190 h 3133090"/>
                  <a:gd name="connsiteX8" fmla="*/ 111496 w 572505"/>
                  <a:gd name="connsiteY8" fmla="*/ 0 h 3133090"/>
                  <a:gd name="connsiteX9" fmla="*/ 63235 w 572505"/>
                  <a:gd name="connsiteY9" fmla="*/ 248920 h 3133090"/>
                  <a:gd name="connsiteX10" fmla="*/ 11166 w 572505"/>
                  <a:gd name="connsiteY10" fmla="*/ 928370 h 3133090"/>
                  <a:gd name="connsiteX11" fmla="*/ 34026 w 572505"/>
                  <a:gd name="connsiteY11" fmla="*/ 1950720 h 3133090"/>
                  <a:gd name="connsiteX12" fmla="*/ 84826 w 572505"/>
                  <a:gd name="connsiteY12" fmla="*/ 2250440 h 3133090"/>
                  <a:gd name="connsiteX13" fmla="*/ 177536 w 572505"/>
                  <a:gd name="connsiteY13" fmla="*/ 2551430 h 3133090"/>
                  <a:gd name="connsiteX14" fmla="*/ 337556 w 572505"/>
                  <a:gd name="connsiteY14" fmla="*/ 3133090 h 3133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72505" h="3133090">
                    <a:moveTo>
                      <a:pt x="337556" y="3133090"/>
                    </a:moveTo>
                    <a:lnTo>
                      <a:pt x="572506" y="3115310"/>
                    </a:lnTo>
                    <a:cubicBezTo>
                      <a:pt x="562346" y="2993390"/>
                      <a:pt x="534406" y="2879090"/>
                      <a:pt x="501386" y="2772410"/>
                    </a:cubicBezTo>
                    <a:cubicBezTo>
                      <a:pt x="467096" y="2665730"/>
                      <a:pt x="428996" y="2566670"/>
                      <a:pt x="393436" y="2471420"/>
                    </a:cubicBezTo>
                    <a:cubicBezTo>
                      <a:pt x="357876" y="2376170"/>
                      <a:pt x="324856" y="2283460"/>
                      <a:pt x="301996" y="2194560"/>
                    </a:cubicBezTo>
                    <a:cubicBezTo>
                      <a:pt x="280406" y="2106930"/>
                      <a:pt x="262626" y="2010410"/>
                      <a:pt x="248656" y="1920240"/>
                    </a:cubicBezTo>
                    <a:cubicBezTo>
                      <a:pt x="192776" y="1554480"/>
                      <a:pt x="186426" y="1215390"/>
                      <a:pt x="177536" y="929640"/>
                    </a:cubicBezTo>
                    <a:cubicBezTo>
                      <a:pt x="171186" y="643890"/>
                      <a:pt x="166106" y="410210"/>
                      <a:pt x="154676" y="250190"/>
                    </a:cubicBezTo>
                    <a:cubicBezTo>
                      <a:pt x="143246" y="88900"/>
                      <a:pt x="128006" y="0"/>
                      <a:pt x="111496" y="0"/>
                    </a:cubicBezTo>
                    <a:cubicBezTo>
                      <a:pt x="94985" y="0"/>
                      <a:pt x="79746" y="88900"/>
                      <a:pt x="63235" y="248920"/>
                    </a:cubicBezTo>
                    <a:cubicBezTo>
                      <a:pt x="46726" y="408940"/>
                      <a:pt x="26406" y="640080"/>
                      <a:pt x="11166" y="928370"/>
                    </a:cubicBezTo>
                    <a:cubicBezTo>
                      <a:pt x="-1534" y="1216660"/>
                      <a:pt x="-12965" y="1563370"/>
                      <a:pt x="34026" y="1950720"/>
                    </a:cubicBezTo>
                    <a:cubicBezTo>
                      <a:pt x="46726" y="2048510"/>
                      <a:pt x="60696" y="2145030"/>
                      <a:pt x="84826" y="2250440"/>
                    </a:cubicBezTo>
                    <a:cubicBezTo>
                      <a:pt x="108956" y="2353310"/>
                      <a:pt x="143246" y="2453640"/>
                      <a:pt x="177536" y="2551430"/>
                    </a:cubicBezTo>
                    <a:cubicBezTo>
                      <a:pt x="244846" y="2745740"/>
                      <a:pt x="322316" y="2938780"/>
                      <a:pt x="337556" y="313309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ACA07C05-5026-42EC-909D-D659B99716B4}"/>
                  </a:ext>
                </a:extLst>
              </p:cNvPr>
              <p:cNvSpPr/>
              <p:nvPr/>
            </p:nvSpPr>
            <p:spPr>
              <a:xfrm>
                <a:off x="10941050" y="4174168"/>
                <a:ext cx="758830" cy="1197931"/>
              </a:xfrm>
              <a:custGeom>
                <a:avLst/>
                <a:gdLst>
                  <a:gd name="connsiteX0" fmla="*/ 0 w 758830"/>
                  <a:gd name="connsiteY0" fmla="*/ 1168722 h 1197931"/>
                  <a:gd name="connsiteX1" fmla="*/ 138430 w 758830"/>
                  <a:gd name="connsiteY1" fmla="*/ 1197932 h 1197931"/>
                  <a:gd name="connsiteX2" fmla="*/ 287020 w 758830"/>
                  <a:gd name="connsiteY2" fmla="*/ 682312 h 1197931"/>
                  <a:gd name="connsiteX3" fmla="*/ 485140 w 758830"/>
                  <a:gd name="connsiteY3" fmla="*/ 298772 h 1197931"/>
                  <a:gd name="connsiteX4" fmla="*/ 758190 w 758830"/>
                  <a:gd name="connsiteY4" fmla="*/ 2862 h 1197931"/>
                  <a:gd name="connsiteX5" fmla="*/ 647700 w 758830"/>
                  <a:gd name="connsiteY5" fmla="*/ 37152 h 1197931"/>
                  <a:gd name="connsiteX6" fmla="*/ 406400 w 758830"/>
                  <a:gd name="connsiteY6" fmla="*/ 237812 h 1197931"/>
                  <a:gd name="connsiteX7" fmla="*/ 166370 w 758830"/>
                  <a:gd name="connsiteY7" fmla="*/ 634052 h 1197931"/>
                  <a:gd name="connsiteX8" fmla="*/ 0 w 758830"/>
                  <a:gd name="connsiteY8" fmla="*/ 1168722 h 119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8830" h="1197931">
                    <a:moveTo>
                      <a:pt x="0" y="1168722"/>
                    </a:moveTo>
                    <a:lnTo>
                      <a:pt x="138430" y="1197932"/>
                    </a:lnTo>
                    <a:cubicBezTo>
                      <a:pt x="177800" y="1009972"/>
                      <a:pt x="227330" y="834712"/>
                      <a:pt x="287020" y="682312"/>
                    </a:cubicBezTo>
                    <a:cubicBezTo>
                      <a:pt x="345440" y="528642"/>
                      <a:pt x="415290" y="399102"/>
                      <a:pt x="485140" y="298772"/>
                    </a:cubicBezTo>
                    <a:cubicBezTo>
                      <a:pt x="626110" y="95572"/>
                      <a:pt x="769620" y="21912"/>
                      <a:pt x="758190" y="2862"/>
                    </a:cubicBezTo>
                    <a:cubicBezTo>
                      <a:pt x="754380" y="-4758"/>
                      <a:pt x="713740" y="1592"/>
                      <a:pt x="647700" y="37152"/>
                    </a:cubicBezTo>
                    <a:cubicBezTo>
                      <a:pt x="581660" y="71442"/>
                      <a:pt x="492760" y="136212"/>
                      <a:pt x="406400" y="237812"/>
                    </a:cubicBezTo>
                    <a:cubicBezTo>
                      <a:pt x="318770" y="338142"/>
                      <a:pt x="234950" y="474032"/>
                      <a:pt x="166370" y="634052"/>
                    </a:cubicBezTo>
                    <a:cubicBezTo>
                      <a:pt x="96520" y="791532"/>
                      <a:pt x="40640" y="974412"/>
                      <a:pt x="0" y="1168722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72008336-42E8-4EBD-A511-E7F74693166F}"/>
                  </a:ext>
                </a:extLst>
              </p:cNvPr>
              <p:cNvSpPr/>
              <p:nvPr/>
            </p:nvSpPr>
            <p:spPr>
              <a:xfrm>
                <a:off x="9758680" y="3266435"/>
                <a:ext cx="180817" cy="2147574"/>
              </a:xfrm>
              <a:custGeom>
                <a:avLst/>
                <a:gdLst>
                  <a:gd name="connsiteX0" fmla="*/ 0 w 180817"/>
                  <a:gd name="connsiteY0" fmla="*/ 2133605 h 2147574"/>
                  <a:gd name="connsiteX1" fmla="*/ 140970 w 180817"/>
                  <a:gd name="connsiteY1" fmla="*/ 2147575 h 2147574"/>
                  <a:gd name="connsiteX2" fmla="*/ 154939 w 180817"/>
                  <a:gd name="connsiteY2" fmla="*/ 624845 h 2147574"/>
                  <a:gd name="connsiteX3" fmla="*/ 69850 w 180817"/>
                  <a:gd name="connsiteY3" fmla="*/ 5 h 2147574"/>
                  <a:gd name="connsiteX4" fmla="*/ 54610 w 180817"/>
                  <a:gd name="connsiteY4" fmla="*/ 628655 h 2147574"/>
                  <a:gd name="connsiteX5" fmla="*/ 0 w 180817"/>
                  <a:gd name="connsiteY5" fmla="*/ 2133605 h 214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817" h="2147574">
                    <a:moveTo>
                      <a:pt x="0" y="2133605"/>
                    </a:moveTo>
                    <a:lnTo>
                      <a:pt x="140970" y="2147575"/>
                    </a:lnTo>
                    <a:cubicBezTo>
                      <a:pt x="199389" y="1554485"/>
                      <a:pt x="184150" y="1012195"/>
                      <a:pt x="154939" y="624845"/>
                    </a:cubicBezTo>
                    <a:cubicBezTo>
                      <a:pt x="125730" y="236225"/>
                      <a:pt x="88900" y="-1265"/>
                      <a:pt x="69850" y="5"/>
                    </a:cubicBezTo>
                    <a:cubicBezTo>
                      <a:pt x="49530" y="1275"/>
                      <a:pt x="50800" y="241305"/>
                      <a:pt x="54610" y="628655"/>
                    </a:cubicBezTo>
                    <a:cubicBezTo>
                      <a:pt x="58420" y="1014735"/>
                      <a:pt x="57150" y="1548135"/>
                      <a:pt x="0" y="2133605"/>
                    </a:cubicBezTo>
                    <a:close/>
                  </a:path>
                </a:pathLst>
              </a:custGeom>
              <a:solidFill>
                <a:srgbClr val="02B50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899D4A6A-A1D7-4A0F-B367-68FD87704AC0}"/>
                  </a:ext>
                </a:extLst>
              </p:cNvPr>
              <p:cNvSpPr/>
              <p:nvPr/>
            </p:nvSpPr>
            <p:spPr>
              <a:xfrm>
                <a:off x="10151091" y="1814054"/>
                <a:ext cx="2033472" cy="3551695"/>
              </a:xfrm>
              <a:custGeom>
                <a:avLst/>
                <a:gdLst>
                  <a:gd name="connsiteX0" fmla="*/ 20338 w 2033472"/>
                  <a:gd name="connsiteY0" fmla="*/ 3551695 h 3551695"/>
                  <a:gd name="connsiteX1" fmla="*/ 160038 w 2033472"/>
                  <a:gd name="connsiteY1" fmla="*/ 3535185 h 3551695"/>
                  <a:gd name="connsiteX2" fmla="*/ 181628 w 2033472"/>
                  <a:gd name="connsiteY2" fmla="*/ 2699525 h 3551695"/>
                  <a:gd name="connsiteX3" fmla="*/ 400068 w 2033472"/>
                  <a:gd name="connsiteY3" fmla="*/ 1947685 h 3551695"/>
                  <a:gd name="connsiteX4" fmla="*/ 1107458 w 2033472"/>
                  <a:gd name="connsiteY4" fmla="*/ 821195 h 3551695"/>
                  <a:gd name="connsiteX5" fmla="*/ 1767858 w 2033472"/>
                  <a:gd name="connsiteY5" fmla="*/ 203975 h 3551695"/>
                  <a:gd name="connsiteX6" fmla="*/ 2033288 w 2033472"/>
                  <a:gd name="connsiteY6" fmla="*/ 775 h 3551695"/>
                  <a:gd name="connsiteX7" fmla="*/ 1736108 w 2033472"/>
                  <a:gd name="connsiteY7" fmla="*/ 159525 h 3551695"/>
                  <a:gd name="connsiteX8" fmla="*/ 1033798 w 2033472"/>
                  <a:gd name="connsiteY8" fmla="*/ 755155 h 3551695"/>
                  <a:gd name="connsiteX9" fmla="*/ 280688 w 2033472"/>
                  <a:gd name="connsiteY9" fmla="*/ 1896885 h 3551695"/>
                  <a:gd name="connsiteX10" fmla="*/ 45738 w 2033472"/>
                  <a:gd name="connsiteY10" fmla="*/ 2676665 h 3551695"/>
                  <a:gd name="connsiteX11" fmla="*/ 20338 w 2033472"/>
                  <a:gd name="connsiteY11" fmla="*/ 3551695 h 3551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472" h="3551695">
                    <a:moveTo>
                      <a:pt x="20338" y="3551695"/>
                    </a:moveTo>
                    <a:lnTo>
                      <a:pt x="160038" y="3535185"/>
                    </a:lnTo>
                    <a:cubicBezTo>
                      <a:pt x="125748" y="3250705"/>
                      <a:pt x="137178" y="2967495"/>
                      <a:pt x="181628" y="2699525"/>
                    </a:cubicBezTo>
                    <a:cubicBezTo>
                      <a:pt x="226078" y="2431555"/>
                      <a:pt x="303548" y="2178825"/>
                      <a:pt x="400068" y="1947685"/>
                    </a:cubicBezTo>
                    <a:cubicBezTo>
                      <a:pt x="593108" y="1484135"/>
                      <a:pt x="857268" y="1108215"/>
                      <a:pt x="1107458" y="821195"/>
                    </a:cubicBezTo>
                    <a:cubicBezTo>
                      <a:pt x="1358918" y="534175"/>
                      <a:pt x="1597678" y="334785"/>
                      <a:pt x="1767858" y="203975"/>
                    </a:cubicBezTo>
                    <a:cubicBezTo>
                      <a:pt x="1938038" y="74435"/>
                      <a:pt x="2038368" y="9665"/>
                      <a:pt x="2033288" y="775"/>
                    </a:cubicBezTo>
                    <a:cubicBezTo>
                      <a:pt x="2029478" y="-6845"/>
                      <a:pt x="1918988" y="41415"/>
                      <a:pt x="1736108" y="159525"/>
                    </a:cubicBezTo>
                    <a:cubicBezTo>
                      <a:pt x="1554498" y="277635"/>
                      <a:pt x="1300498" y="469405"/>
                      <a:pt x="1033798" y="755155"/>
                    </a:cubicBezTo>
                    <a:cubicBezTo>
                      <a:pt x="768368" y="1039635"/>
                      <a:pt x="487698" y="1420635"/>
                      <a:pt x="280688" y="1896885"/>
                    </a:cubicBezTo>
                    <a:cubicBezTo>
                      <a:pt x="177818" y="2134375"/>
                      <a:pt x="93998" y="2397265"/>
                      <a:pt x="45738" y="2676665"/>
                    </a:cubicBezTo>
                    <a:cubicBezTo>
                      <a:pt x="-2522" y="2954795"/>
                      <a:pt x="-15222" y="3251975"/>
                      <a:pt x="20338" y="3551695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5A16A8D8-C4C1-43EB-961B-BABC6DBCC567}"/>
                  </a:ext>
                </a:extLst>
              </p:cNvPr>
              <p:cNvSpPr/>
              <p:nvPr/>
            </p:nvSpPr>
            <p:spPr>
              <a:xfrm>
                <a:off x="11504930" y="3955483"/>
                <a:ext cx="590258" cy="1356925"/>
              </a:xfrm>
              <a:custGeom>
                <a:avLst/>
                <a:gdLst>
                  <a:gd name="connsiteX0" fmla="*/ 0 w 590258"/>
                  <a:gd name="connsiteY0" fmla="*/ 1349306 h 1356925"/>
                  <a:gd name="connsiteX1" fmla="*/ 140970 w 590258"/>
                  <a:gd name="connsiteY1" fmla="*/ 1356926 h 1356925"/>
                  <a:gd name="connsiteX2" fmla="*/ 250189 w 590258"/>
                  <a:gd name="connsiteY2" fmla="*/ 819716 h 1356925"/>
                  <a:gd name="connsiteX3" fmla="*/ 419100 w 590258"/>
                  <a:gd name="connsiteY3" fmla="*/ 395536 h 1356925"/>
                  <a:gd name="connsiteX4" fmla="*/ 588010 w 590258"/>
                  <a:gd name="connsiteY4" fmla="*/ 566 h 1356925"/>
                  <a:gd name="connsiteX5" fmla="*/ 331470 w 590258"/>
                  <a:gd name="connsiteY5" fmla="*/ 349816 h 1356925"/>
                  <a:gd name="connsiteX6" fmla="*/ 128270 w 590258"/>
                  <a:gd name="connsiteY6" fmla="*/ 776536 h 1356925"/>
                  <a:gd name="connsiteX7" fmla="*/ 0 w 590258"/>
                  <a:gd name="connsiteY7" fmla="*/ 1349306 h 135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0258" h="1356925">
                    <a:moveTo>
                      <a:pt x="0" y="1349306"/>
                    </a:moveTo>
                    <a:lnTo>
                      <a:pt x="140970" y="1356926"/>
                    </a:lnTo>
                    <a:cubicBezTo>
                      <a:pt x="151130" y="1163886"/>
                      <a:pt x="196850" y="982276"/>
                      <a:pt x="250189" y="819716"/>
                    </a:cubicBezTo>
                    <a:cubicBezTo>
                      <a:pt x="303530" y="657156"/>
                      <a:pt x="364489" y="513646"/>
                      <a:pt x="419100" y="395536"/>
                    </a:cubicBezTo>
                    <a:cubicBezTo>
                      <a:pt x="528320" y="156776"/>
                      <a:pt x="604520" y="11996"/>
                      <a:pt x="588010" y="566"/>
                    </a:cubicBezTo>
                    <a:cubicBezTo>
                      <a:pt x="572770" y="-9594"/>
                      <a:pt x="466089" y="117406"/>
                      <a:pt x="331470" y="349816"/>
                    </a:cubicBezTo>
                    <a:cubicBezTo>
                      <a:pt x="264160" y="465386"/>
                      <a:pt x="191770" y="608896"/>
                      <a:pt x="128270" y="776536"/>
                    </a:cubicBezTo>
                    <a:cubicBezTo>
                      <a:pt x="64770" y="942906"/>
                      <a:pt x="11430" y="1137216"/>
                      <a:pt x="0" y="1349306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6E690573-BB67-4603-AF50-38143B29515B}"/>
                  </a:ext>
                </a:extLst>
              </p:cNvPr>
              <p:cNvSpPr/>
              <p:nvPr/>
            </p:nvSpPr>
            <p:spPr>
              <a:xfrm>
                <a:off x="10055859" y="10820"/>
                <a:ext cx="1323322" cy="5834989"/>
              </a:xfrm>
              <a:custGeom>
                <a:avLst/>
                <a:gdLst>
                  <a:gd name="connsiteX0" fmla="*/ 0 w 1323322"/>
                  <a:gd name="connsiteY0" fmla="*/ 5826100 h 5834989"/>
                  <a:gd name="connsiteX1" fmla="*/ 234950 w 1323322"/>
                  <a:gd name="connsiteY1" fmla="*/ 5834989 h 5834989"/>
                  <a:gd name="connsiteX2" fmla="*/ 254000 w 1323322"/>
                  <a:gd name="connsiteY2" fmla="*/ 3461359 h 5834989"/>
                  <a:gd name="connsiteX3" fmla="*/ 340360 w 1323322"/>
                  <a:gd name="connsiteY3" fmla="*/ 2441550 h 5834989"/>
                  <a:gd name="connsiteX4" fmla="*/ 533400 w 1323322"/>
                  <a:gd name="connsiteY4" fmla="*/ 1575409 h 5834989"/>
                  <a:gd name="connsiteX5" fmla="*/ 1069340 w 1323322"/>
                  <a:gd name="connsiteY5" fmla="*/ 407009 h 5834989"/>
                  <a:gd name="connsiteX6" fmla="*/ 1322071 w 1323322"/>
                  <a:gd name="connsiteY6" fmla="*/ 609 h 5834989"/>
                  <a:gd name="connsiteX7" fmla="*/ 993140 w 1323322"/>
                  <a:gd name="connsiteY7" fmla="*/ 354939 h 5834989"/>
                  <a:gd name="connsiteX8" fmla="*/ 374650 w 1323322"/>
                  <a:gd name="connsiteY8" fmla="*/ 1523339 h 5834989"/>
                  <a:gd name="connsiteX9" fmla="*/ 147320 w 1323322"/>
                  <a:gd name="connsiteY9" fmla="*/ 2411069 h 5834989"/>
                  <a:gd name="connsiteX10" fmla="*/ 36830 w 1323322"/>
                  <a:gd name="connsiteY10" fmla="*/ 3452470 h 5834989"/>
                  <a:gd name="connsiteX11" fmla="*/ 0 w 1323322"/>
                  <a:gd name="connsiteY11" fmla="*/ 5826100 h 583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23322" h="5834989">
                    <a:moveTo>
                      <a:pt x="0" y="5826100"/>
                    </a:moveTo>
                    <a:lnTo>
                      <a:pt x="234950" y="5834989"/>
                    </a:lnTo>
                    <a:cubicBezTo>
                      <a:pt x="264160" y="4986630"/>
                      <a:pt x="226060" y="4185259"/>
                      <a:pt x="254000" y="3461359"/>
                    </a:cubicBezTo>
                    <a:cubicBezTo>
                      <a:pt x="266700" y="3099409"/>
                      <a:pt x="293370" y="2757779"/>
                      <a:pt x="340360" y="2441550"/>
                    </a:cubicBezTo>
                    <a:cubicBezTo>
                      <a:pt x="387350" y="2125319"/>
                      <a:pt x="453390" y="1834489"/>
                      <a:pt x="533400" y="1575409"/>
                    </a:cubicBezTo>
                    <a:cubicBezTo>
                      <a:pt x="693420" y="1055979"/>
                      <a:pt x="908050" y="666089"/>
                      <a:pt x="1069340" y="407009"/>
                    </a:cubicBezTo>
                    <a:cubicBezTo>
                      <a:pt x="1231900" y="147929"/>
                      <a:pt x="1336040" y="12039"/>
                      <a:pt x="1322071" y="609"/>
                    </a:cubicBezTo>
                    <a:cubicBezTo>
                      <a:pt x="1310640" y="-9551"/>
                      <a:pt x="1182371" y="107289"/>
                      <a:pt x="993140" y="354939"/>
                    </a:cubicBezTo>
                    <a:cubicBezTo>
                      <a:pt x="805180" y="602589"/>
                      <a:pt x="560070" y="991209"/>
                      <a:pt x="374650" y="1523339"/>
                    </a:cubicBezTo>
                    <a:cubicBezTo>
                      <a:pt x="280670" y="1787499"/>
                      <a:pt x="203200" y="2085949"/>
                      <a:pt x="147320" y="2411069"/>
                    </a:cubicBezTo>
                    <a:cubicBezTo>
                      <a:pt x="90170" y="2734919"/>
                      <a:pt x="55880" y="3085440"/>
                      <a:pt x="36830" y="3452470"/>
                    </a:cubicBezTo>
                    <a:cubicBezTo>
                      <a:pt x="-2540" y="4186529"/>
                      <a:pt x="27940" y="4991710"/>
                      <a:pt x="0" y="5826100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63B7E07D-AFEF-4AA1-9D57-4C10A0B1790A}"/>
                  </a:ext>
                </a:extLst>
              </p:cNvPr>
              <p:cNvSpPr/>
              <p:nvPr/>
            </p:nvSpPr>
            <p:spPr>
              <a:xfrm>
                <a:off x="10086340" y="3827779"/>
                <a:ext cx="25400" cy="59690"/>
              </a:xfrm>
              <a:custGeom>
                <a:avLst/>
                <a:gdLst>
                  <a:gd name="connsiteX0" fmla="*/ 25400 w 25400"/>
                  <a:gd name="connsiteY0" fmla="*/ 0 h 59690"/>
                  <a:gd name="connsiteX1" fmla="*/ 0 w 25400"/>
                  <a:gd name="connsiteY1" fmla="*/ 59690 h 59690"/>
                  <a:gd name="connsiteX2" fmla="*/ 25400 w 25400"/>
                  <a:gd name="connsiteY2" fmla="*/ 0 h 5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" h="59690">
                    <a:moveTo>
                      <a:pt x="25400" y="0"/>
                    </a:moveTo>
                    <a:cubicBezTo>
                      <a:pt x="21590" y="21590"/>
                      <a:pt x="11430" y="41910"/>
                      <a:pt x="0" y="59690"/>
                    </a:cubicBezTo>
                    <a:cubicBezTo>
                      <a:pt x="7620" y="38100"/>
                      <a:pt x="16510" y="19050"/>
                      <a:pt x="25400" y="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7074638E-0D0A-4567-A1B1-B8265CAD6E54}"/>
                  </a:ext>
                </a:extLst>
              </p:cNvPr>
              <p:cNvSpPr/>
              <p:nvPr/>
            </p:nvSpPr>
            <p:spPr>
              <a:xfrm>
                <a:off x="9949418" y="2241788"/>
                <a:ext cx="261432" cy="261432"/>
              </a:xfrm>
              <a:custGeom>
                <a:avLst/>
                <a:gdLst>
                  <a:gd name="connsiteX0" fmla="*/ 260112 w 261432"/>
                  <a:gd name="connsiteY0" fmla="*/ 149621 h 261432"/>
                  <a:gd name="connsiteX1" fmla="*/ 112791 w 261432"/>
                  <a:gd name="connsiteY1" fmla="*/ 260111 h 261432"/>
                  <a:gd name="connsiteX2" fmla="*/ 1031 w 261432"/>
                  <a:gd name="connsiteY2" fmla="*/ 112791 h 261432"/>
                  <a:gd name="connsiteX3" fmla="*/ 148351 w 261432"/>
                  <a:gd name="connsiteY3" fmla="*/ 1031 h 261432"/>
                  <a:gd name="connsiteX4" fmla="*/ 260112 w 261432"/>
                  <a:gd name="connsiteY4" fmla="*/ 149621 h 261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432" h="261432">
                    <a:moveTo>
                      <a:pt x="260112" y="149621"/>
                    </a:moveTo>
                    <a:cubicBezTo>
                      <a:pt x="249951" y="220741"/>
                      <a:pt x="183912" y="270271"/>
                      <a:pt x="112791" y="260111"/>
                    </a:cubicBezTo>
                    <a:cubicBezTo>
                      <a:pt x="41672" y="249951"/>
                      <a:pt x="-7859" y="183911"/>
                      <a:pt x="1031" y="112791"/>
                    </a:cubicBezTo>
                    <a:cubicBezTo>
                      <a:pt x="11191" y="41671"/>
                      <a:pt x="77231" y="-7859"/>
                      <a:pt x="148351" y="1031"/>
                    </a:cubicBezTo>
                    <a:cubicBezTo>
                      <a:pt x="220741" y="12461"/>
                      <a:pt x="270272" y="78501"/>
                      <a:pt x="260112" y="14962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B66E4C7D-00C1-4F42-8C45-5F6040A26EE4}"/>
                  </a:ext>
                </a:extLst>
              </p:cNvPr>
              <p:cNvSpPr/>
              <p:nvPr/>
            </p:nvSpPr>
            <p:spPr>
              <a:xfrm>
                <a:off x="10110398" y="2758369"/>
                <a:ext cx="306210" cy="306158"/>
              </a:xfrm>
              <a:custGeom>
                <a:avLst/>
                <a:gdLst>
                  <a:gd name="connsiteX0" fmla="*/ 306141 w 306210"/>
                  <a:gd name="connsiteY0" fmla="*/ 156281 h 306158"/>
                  <a:gd name="connsiteX1" fmla="*/ 148661 w 306210"/>
                  <a:gd name="connsiteY1" fmla="*/ 306141 h 306158"/>
                  <a:gd name="connsiteX2" fmla="*/ 71 w 306210"/>
                  <a:gd name="connsiteY2" fmla="*/ 148661 h 306158"/>
                  <a:gd name="connsiteX3" fmla="*/ 157551 w 306210"/>
                  <a:gd name="connsiteY3" fmla="*/ 71 h 306158"/>
                  <a:gd name="connsiteX4" fmla="*/ 306141 w 306210"/>
                  <a:gd name="connsiteY4" fmla="*/ 156281 h 306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210" h="306158">
                    <a:moveTo>
                      <a:pt x="306141" y="156281"/>
                    </a:moveTo>
                    <a:cubicBezTo>
                      <a:pt x="303601" y="241371"/>
                      <a:pt x="233751" y="307411"/>
                      <a:pt x="148661" y="306141"/>
                    </a:cubicBezTo>
                    <a:cubicBezTo>
                      <a:pt x="63571" y="304871"/>
                      <a:pt x="-2469" y="232481"/>
                      <a:pt x="71" y="148661"/>
                    </a:cubicBezTo>
                    <a:cubicBezTo>
                      <a:pt x="2611" y="63571"/>
                      <a:pt x="72461" y="-2469"/>
                      <a:pt x="157551" y="71"/>
                    </a:cubicBezTo>
                    <a:cubicBezTo>
                      <a:pt x="241371" y="71"/>
                      <a:pt x="308681" y="71191"/>
                      <a:pt x="306141" y="15628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D4C24C8E-F779-4E3C-94D7-800374B76A34}"/>
                  </a:ext>
                </a:extLst>
              </p:cNvPr>
              <p:cNvSpPr/>
              <p:nvPr/>
            </p:nvSpPr>
            <p:spPr>
              <a:xfrm>
                <a:off x="10046969" y="3887470"/>
                <a:ext cx="39370" cy="41909"/>
              </a:xfrm>
              <a:custGeom>
                <a:avLst/>
                <a:gdLst>
                  <a:gd name="connsiteX0" fmla="*/ 0 w 39370"/>
                  <a:gd name="connsiteY0" fmla="*/ 38100 h 41909"/>
                  <a:gd name="connsiteX1" fmla="*/ 22861 w 39370"/>
                  <a:gd name="connsiteY1" fmla="*/ 41910 h 41909"/>
                  <a:gd name="connsiteX2" fmla="*/ 39370 w 39370"/>
                  <a:gd name="connsiteY2" fmla="*/ 0 h 41909"/>
                  <a:gd name="connsiteX3" fmla="*/ 0 w 39370"/>
                  <a:gd name="connsiteY3" fmla="*/ 3810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370" h="41909">
                    <a:moveTo>
                      <a:pt x="0" y="38100"/>
                    </a:moveTo>
                    <a:cubicBezTo>
                      <a:pt x="7620" y="39370"/>
                      <a:pt x="15240" y="40640"/>
                      <a:pt x="22861" y="41910"/>
                    </a:cubicBezTo>
                    <a:cubicBezTo>
                      <a:pt x="27940" y="27940"/>
                      <a:pt x="33020" y="13970"/>
                      <a:pt x="39370" y="0"/>
                    </a:cubicBezTo>
                    <a:cubicBezTo>
                      <a:pt x="27940" y="13970"/>
                      <a:pt x="15240" y="26670"/>
                      <a:pt x="0" y="3810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03854D25-2F99-4297-84F7-059FA0FB9ECF}"/>
                  </a:ext>
                </a:extLst>
              </p:cNvPr>
              <p:cNvSpPr/>
              <p:nvPr/>
            </p:nvSpPr>
            <p:spPr>
              <a:xfrm>
                <a:off x="10086340" y="3827779"/>
                <a:ext cx="25400" cy="59690"/>
              </a:xfrm>
              <a:custGeom>
                <a:avLst/>
                <a:gdLst>
                  <a:gd name="connsiteX0" fmla="*/ 25400 w 25400"/>
                  <a:gd name="connsiteY0" fmla="*/ 0 h 59690"/>
                  <a:gd name="connsiteX1" fmla="*/ 0 w 25400"/>
                  <a:gd name="connsiteY1" fmla="*/ 59690 h 59690"/>
                  <a:gd name="connsiteX2" fmla="*/ 25400 w 25400"/>
                  <a:gd name="connsiteY2" fmla="*/ 0 h 5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" h="59690">
                    <a:moveTo>
                      <a:pt x="25400" y="0"/>
                    </a:moveTo>
                    <a:cubicBezTo>
                      <a:pt x="21590" y="21590"/>
                      <a:pt x="11430" y="41910"/>
                      <a:pt x="0" y="59690"/>
                    </a:cubicBezTo>
                    <a:cubicBezTo>
                      <a:pt x="7620" y="38100"/>
                      <a:pt x="16510" y="19050"/>
                      <a:pt x="25400" y="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60" name="Graphic 1">
                <a:extLst>
                  <a:ext uri="{FF2B5EF4-FFF2-40B4-BE49-F238E27FC236}">
                    <a16:creationId xmlns:a16="http://schemas.microsoft.com/office/drawing/2014/main" id="{B51BCD0E-6485-4E42-A2A6-F7B8C8353519}"/>
                  </a:ext>
                </a:extLst>
              </p:cNvPr>
              <p:cNvGrpSpPr/>
              <p:nvPr/>
            </p:nvGrpSpPr>
            <p:grpSpPr>
              <a:xfrm>
                <a:off x="9231630" y="1860272"/>
                <a:ext cx="2884028" cy="3460474"/>
                <a:chOff x="9231630" y="1860272"/>
                <a:chExt cx="2884028" cy="3460474"/>
              </a:xfrm>
            </p:grpSpPr>
            <p:sp>
              <p:nvSpPr>
                <p:cNvPr id="921" name="Freeform: Shape 920">
                  <a:extLst>
                    <a:ext uri="{FF2B5EF4-FFF2-40B4-BE49-F238E27FC236}">
                      <a16:creationId xmlns:a16="http://schemas.microsoft.com/office/drawing/2014/main" id="{18643CDC-DE76-4866-9144-B81C00E5A496}"/>
                    </a:ext>
                  </a:extLst>
                </p:cNvPr>
                <p:cNvSpPr/>
                <p:nvPr/>
              </p:nvSpPr>
              <p:spPr>
                <a:xfrm>
                  <a:off x="10241280" y="3348921"/>
                  <a:ext cx="316336" cy="316366"/>
                </a:xfrm>
                <a:custGeom>
                  <a:avLst/>
                  <a:gdLst>
                    <a:gd name="connsiteX0" fmla="*/ 316230 w 316336"/>
                    <a:gd name="connsiteY0" fmla="*/ 162628 h 316366"/>
                    <a:gd name="connsiteX1" fmla="*/ 153670 w 316336"/>
                    <a:gd name="connsiteY1" fmla="*/ 316298 h 316366"/>
                    <a:gd name="connsiteX2" fmla="*/ 25400 w 316336"/>
                    <a:gd name="connsiteY2" fmla="*/ 243908 h 316366"/>
                    <a:gd name="connsiteX3" fmla="*/ 0 w 316336"/>
                    <a:gd name="connsiteY3" fmla="*/ 153738 h 316366"/>
                    <a:gd name="connsiteX4" fmla="*/ 162560 w 316336"/>
                    <a:gd name="connsiteY4" fmla="*/ 68 h 316366"/>
                    <a:gd name="connsiteX5" fmla="*/ 289560 w 316336"/>
                    <a:gd name="connsiteY5" fmla="*/ 71188 h 316366"/>
                    <a:gd name="connsiteX6" fmla="*/ 316230 w 316336"/>
                    <a:gd name="connsiteY6" fmla="*/ 162628 h 31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6336" h="316366">
                      <a:moveTo>
                        <a:pt x="316230" y="162628"/>
                      </a:moveTo>
                      <a:cubicBezTo>
                        <a:pt x="313689" y="250258"/>
                        <a:pt x="241300" y="318838"/>
                        <a:pt x="153670" y="316298"/>
                      </a:cubicBezTo>
                      <a:cubicBezTo>
                        <a:pt x="99060" y="315028"/>
                        <a:pt x="52070" y="285818"/>
                        <a:pt x="25400" y="243908"/>
                      </a:cubicBezTo>
                      <a:cubicBezTo>
                        <a:pt x="8889" y="218508"/>
                        <a:pt x="0" y="186758"/>
                        <a:pt x="0" y="153738"/>
                      </a:cubicBezTo>
                      <a:cubicBezTo>
                        <a:pt x="2539" y="66108"/>
                        <a:pt x="74930" y="-2472"/>
                        <a:pt x="162560" y="68"/>
                      </a:cubicBezTo>
                      <a:cubicBezTo>
                        <a:pt x="215900" y="1338"/>
                        <a:pt x="262889" y="29278"/>
                        <a:pt x="289560" y="71188"/>
                      </a:cubicBezTo>
                      <a:cubicBezTo>
                        <a:pt x="307339" y="96588"/>
                        <a:pt x="317500" y="128338"/>
                        <a:pt x="316230" y="162628"/>
                      </a:cubicBezTo>
                      <a:close/>
                    </a:path>
                  </a:pathLst>
                </a:custGeom>
                <a:solidFill>
                  <a:srgbClr val="F7F4E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22" name="Graphic 1">
                  <a:extLst>
                    <a:ext uri="{FF2B5EF4-FFF2-40B4-BE49-F238E27FC236}">
                      <a16:creationId xmlns:a16="http://schemas.microsoft.com/office/drawing/2014/main" id="{D2970125-5D25-40A8-AFB9-0DD823CBABED}"/>
                    </a:ext>
                  </a:extLst>
                </p:cNvPr>
                <p:cNvGrpSpPr/>
                <p:nvPr/>
              </p:nvGrpSpPr>
              <p:grpSpPr>
                <a:xfrm>
                  <a:off x="9231630" y="1860272"/>
                  <a:ext cx="2884028" cy="3460474"/>
                  <a:chOff x="9231630" y="1860272"/>
                  <a:chExt cx="2884028" cy="3460474"/>
                </a:xfrm>
              </p:grpSpPr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id="{966F9446-B2AC-4AFB-8219-DE1E668D0201}"/>
                      </a:ext>
                    </a:extLst>
                  </p:cNvPr>
                  <p:cNvSpPr/>
                  <p:nvPr/>
                </p:nvSpPr>
                <p:spPr>
                  <a:xfrm>
                    <a:off x="10943496" y="3525424"/>
                    <a:ext cx="224908" cy="225046"/>
                  </a:xfrm>
                  <a:custGeom>
                    <a:avLst/>
                    <a:gdLst>
                      <a:gd name="connsiteX0" fmla="*/ 224884 w 224908"/>
                      <a:gd name="connsiteY0" fmla="*/ 115666 h 225046"/>
                      <a:gd name="connsiteX1" fmla="*/ 169003 w 224908"/>
                      <a:gd name="connsiteY1" fmla="*/ 209646 h 225046"/>
                      <a:gd name="connsiteX2" fmla="*/ 109313 w 224908"/>
                      <a:gd name="connsiteY2" fmla="*/ 224886 h 225046"/>
                      <a:gd name="connsiteX3" fmla="*/ 94 w 224908"/>
                      <a:gd name="connsiteY3" fmla="*/ 109316 h 225046"/>
                      <a:gd name="connsiteX4" fmla="*/ 38194 w 224908"/>
                      <a:gd name="connsiteY4" fmla="*/ 28036 h 225046"/>
                      <a:gd name="connsiteX5" fmla="*/ 116934 w 224908"/>
                      <a:gd name="connsiteY5" fmla="*/ 96 h 225046"/>
                      <a:gd name="connsiteX6" fmla="*/ 224884 w 224908"/>
                      <a:gd name="connsiteY6" fmla="*/ 115666 h 225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4908" h="225046">
                        <a:moveTo>
                          <a:pt x="224884" y="115666"/>
                        </a:moveTo>
                        <a:cubicBezTo>
                          <a:pt x="223613" y="156306"/>
                          <a:pt x="202023" y="190596"/>
                          <a:pt x="169003" y="209646"/>
                        </a:cubicBezTo>
                        <a:cubicBezTo>
                          <a:pt x="151223" y="219806"/>
                          <a:pt x="130903" y="226156"/>
                          <a:pt x="109313" y="224886"/>
                        </a:cubicBezTo>
                        <a:cubicBezTo>
                          <a:pt x="47084" y="223616"/>
                          <a:pt x="-2447" y="171546"/>
                          <a:pt x="94" y="109316"/>
                        </a:cubicBezTo>
                        <a:cubicBezTo>
                          <a:pt x="1363" y="77566"/>
                          <a:pt x="15334" y="48356"/>
                          <a:pt x="38194" y="28036"/>
                        </a:cubicBezTo>
                        <a:cubicBezTo>
                          <a:pt x="58513" y="10256"/>
                          <a:pt x="86453" y="-1174"/>
                          <a:pt x="116934" y="96"/>
                        </a:cubicBezTo>
                        <a:cubicBezTo>
                          <a:pt x="177894" y="1366"/>
                          <a:pt x="226153" y="53436"/>
                          <a:pt x="224884" y="115666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id="{FDA75998-46BB-4B80-9FE6-66C8639377D0}"/>
                      </a:ext>
                    </a:extLst>
                  </p:cNvPr>
                  <p:cNvSpPr/>
                  <p:nvPr/>
                </p:nvSpPr>
                <p:spPr>
                  <a:xfrm>
                    <a:off x="9987361" y="3929379"/>
                    <a:ext cx="1259378" cy="1391367"/>
                  </a:xfrm>
                  <a:custGeom>
                    <a:avLst/>
                    <a:gdLst>
                      <a:gd name="connsiteX0" fmla="*/ 1257219 w 1259378"/>
                      <a:gd name="connsiteY0" fmla="*/ 468630 h 1391367"/>
                      <a:gd name="connsiteX1" fmla="*/ 575228 w 1259378"/>
                      <a:gd name="connsiteY1" fmla="*/ 1390650 h 1391367"/>
                      <a:gd name="connsiteX2" fmla="*/ 2458 w 1259378"/>
                      <a:gd name="connsiteY2" fmla="*/ 397510 h 1391367"/>
                      <a:gd name="connsiteX3" fmla="*/ 82468 w 1259378"/>
                      <a:gd name="connsiteY3" fmla="*/ 0 h 1391367"/>
                      <a:gd name="connsiteX4" fmla="*/ 255188 w 1259378"/>
                      <a:gd name="connsiteY4" fmla="*/ 20320 h 1391367"/>
                      <a:gd name="connsiteX5" fmla="*/ 651428 w 1259378"/>
                      <a:gd name="connsiteY5" fmla="*/ 49530 h 1391367"/>
                      <a:gd name="connsiteX6" fmla="*/ 678098 w 1259378"/>
                      <a:gd name="connsiteY6" fmla="*/ 50800 h 1391367"/>
                      <a:gd name="connsiteX7" fmla="*/ 1221658 w 1259378"/>
                      <a:gd name="connsiteY7" fmla="*/ 64770 h 1391367"/>
                      <a:gd name="connsiteX8" fmla="*/ 1257219 w 1259378"/>
                      <a:gd name="connsiteY8" fmla="*/ 468630 h 1391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9378" h="1391367">
                        <a:moveTo>
                          <a:pt x="1257219" y="468630"/>
                        </a:moveTo>
                        <a:cubicBezTo>
                          <a:pt x="1226738" y="996950"/>
                          <a:pt x="921938" y="1410970"/>
                          <a:pt x="575228" y="1390650"/>
                        </a:cubicBezTo>
                        <a:cubicBezTo>
                          <a:pt x="228518" y="1371600"/>
                          <a:pt x="-28022" y="925830"/>
                          <a:pt x="2458" y="397510"/>
                        </a:cubicBezTo>
                        <a:cubicBezTo>
                          <a:pt x="10078" y="254000"/>
                          <a:pt x="39288" y="119380"/>
                          <a:pt x="82468" y="0"/>
                        </a:cubicBezTo>
                        <a:cubicBezTo>
                          <a:pt x="138348" y="7620"/>
                          <a:pt x="195498" y="13970"/>
                          <a:pt x="255188" y="20320"/>
                        </a:cubicBezTo>
                        <a:cubicBezTo>
                          <a:pt x="380918" y="33020"/>
                          <a:pt x="512998" y="41910"/>
                          <a:pt x="651428" y="49530"/>
                        </a:cubicBezTo>
                        <a:cubicBezTo>
                          <a:pt x="660318" y="49530"/>
                          <a:pt x="669208" y="50800"/>
                          <a:pt x="678098" y="50800"/>
                        </a:cubicBezTo>
                        <a:cubicBezTo>
                          <a:pt x="871138" y="60960"/>
                          <a:pt x="1054019" y="68580"/>
                          <a:pt x="1221658" y="64770"/>
                        </a:cubicBezTo>
                        <a:cubicBezTo>
                          <a:pt x="1252138" y="187960"/>
                          <a:pt x="1264838" y="325120"/>
                          <a:pt x="1257219" y="4686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id="{7E093636-763E-464B-8AC4-B18F124CB05D}"/>
                      </a:ext>
                    </a:extLst>
                  </p:cNvPr>
                  <p:cNvSpPr/>
                  <p:nvPr/>
                </p:nvSpPr>
                <p:spPr>
                  <a:xfrm>
                    <a:off x="9231630" y="1860272"/>
                    <a:ext cx="2884028" cy="2132336"/>
                  </a:xfrm>
                  <a:custGeom>
                    <a:avLst/>
                    <a:gdLst>
                      <a:gd name="connsiteX0" fmla="*/ 1526539 w 2884028"/>
                      <a:gd name="connsiteY0" fmla="*/ 278 h 2132336"/>
                      <a:gd name="connsiteX1" fmla="*/ 1492250 w 2884028"/>
                      <a:gd name="connsiteY1" fmla="*/ 278 h 2132336"/>
                      <a:gd name="connsiteX2" fmla="*/ 71120 w 2884028"/>
                      <a:gd name="connsiteY2" fmla="*/ 1122958 h 2132336"/>
                      <a:gd name="connsiteX3" fmla="*/ 30480 w 2884028"/>
                      <a:gd name="connsiteY3" fmla="*/ 1252498 h 2132336"/>
                      <a:gd name="connsiteX4" fmla="*/ 102870 w 2884028"/>
                      <a:gd name="connsiteY4" fmla="*/ 1342668 h 2132336"/>
                      <a:gd name="connsiteX5" fmla="*/ 6350 w 2884028"/>
                      <a:gd name="connsiteY5" fmla="*/ 1468398 h 2132336"/>
                      <a:gd name="connsiteX6" fmla="*/ 0 w 2884028"/>
                      <a:gd name="connsiteY6" fmla="*/ 1468398 h 2132336"/>
                      <a:gd name="connsiteX7" fmla="*/ 76200 w 2884028"/>
                      <a:gd name="connsiteY7" fmla="*/ 1737638 h 2132336"/>
                      <a:gd name="connsiteX8" fmla="*/ 162560 w 2884028"/>
                      <a:gd name="connsiteY8" fmla="*/ 1691918 h 2132336"/>
                      <a:gd name="connsiteX9" fmla="*/ 330200 w 2884028"/>
                      <a:gd name="connsiteY9" fmla="*/ 1820188 h 2132336"/>
                      <a:gd name="connsiteX10" fmla="*/ 303530 w 2884028"/>
                      <a:gd name="connsiteY10" fmla="*/ 1925598 h 2132336"/>
                      <a:gd name="connsiteX11" fmla="*/ 596900 w 2884028"/>
                      <a:gd name="connsiteY11" fmla="*/ 2023388 h 2132336"/>
                      <a:gd name="connsiteX12" fmla="*/ 568960 w 2884028"/>
                      <a:gd name="connsiteY12" fmla="*/ 1956078 h 2132336"/>
                      <a:gd name="connsiteX13" fmla="*/ 704850 w 2884028"/>
                      <a:gd name="connsiteY13" fmla="*/ 1778278 h 2132336"/>
                      <a:gd name="connsiteX14" fmla="*/ 882650 w 2884028"/>
                      <a:gd name="connsiteY14" fmla="*/ 1914168 h 2132336"/>
                      <a:gd name="connsiteX15" fmla="*/ 881380 w 2884028"/>
                      <a:gd name="connsiteY15" fmla="*/ 1964968 h 2132336"/>
                      <a:gd name="connsiteX16" fmla="*/ 855980 w 2884028"/>
                      <a:gd name="connsiteY16" fmla="*/ 2024658 h 2132336"/>
                      <a:gd name="connsiteX17" fmla="*/ 839470 w 2884028"/>
                      <a:gd name="connsiteY17" fmla="*/ 2066568 h 2132336"/>
                      <a:gd name="connsiteX18" fmla="*/ 1012189 w 2884028"/>
                      <a:gd name="connsiteY18" fmla="*/ 2086888 h 2132336"/>
                      <a:gd name="connsiteX19" fmla="*/ 1408430 w 2884028"/>
                      <a:gd name="connsiteY19" fmla="*/ 2116098 h 2132336"/>
                      <a:gd name="connsiteX20" fmla="*/ 1435100 w 2884028"/>
                      <a:gd name="connsiteY20" fmla="*/ 2117368 h 2132336"/>
                      <a:gd name="connsiteX21" fmla="*/ 1978660 w 2884028"/>
                      <a:gd name="connsiteY21" fmla="*/ 2131338 h 2132336"/>
                      <a:gd name="connsiteX22" fmla="*/ 2882900 w 2884028"/>
                      <a:gd name="connsiteY22" fmla="*/ 1592858 h 2132336"/>
                      <a:gd name="connsiteX23" fmla="*/ 1526539 w 2884028"/>
                      <a:gd name="connsiteY23" fmla="*/ 278 h 2132336"/>
                      <a:gd name="connsiteX24" fmla="*/ 775970 w 2884028"/>
                      <a:gd name="connsiteY24" fmla="*/ 1520468 h 2132336"/>
                      <a:gd name="connsiteX25" fmla="*/ 547370 w 2884028"/>
                      <a:gd name="connsiteY25" fmla="*/ 1669058 h 2132336"/>
                      <a:gd name="connsiteX26" fmla="*/ 313689 w 2884028"/>
                      <a:gd name="connsiteY26" fmla="*/ 1422678 h 2132336"/>
                      <a:gd name="connsiteX27" fmla="*/ 424180 w 2884028"/>
                      <a:gd name="connsiteY27" fmla="*/ 1227098 h 2132336"/>
                      <a:gd name="connsiteX28" fmla="*/ 560070 w 2884028"/>
                      <a:gd name="connsiteY28" fmla="*/ 1188998 h 2132336"/>
                      <a:gd name="connsiteX29" fmla="*/ 793750 w 2884028"/>
                      <a:gd name="connsiteY29" fmla="*/ 1435378 h 2132336"/>
                      <a:gd name="connsiteX30" fmla="*/ 775970 w 2884028"/>
                      <a:gd name="connsiteY30" fmla="*/ 1520468 h 2132336"/>
                      <a:gd name="connsiteX31" fmla="*/ 830580 w 2884028"/>
                      <a:gd name="connsiteY31" fmla="*/ 642898 h 2132336"/>
                      <a:gd name="connsiteX32" fmla="*/ 718820 w 2884028"/>
                      <a:gd name="connsiteY32" fmla="*/ 495578 h 2132336"/>
                      <a:gd name="connsiteX33" fmla="*/ 866139 w 2884028"/>
                      <a:gd name="connsiteY33" fmla="*/ 383818 h 2132336"/>
                      <a:gd name="connsiteX34" fmla="*/ 977900 w 2884028"/>
                      <a:gd name="connsiteY34" fmla="*/ 531138 h 2132336"/>
                      <a:gd name="connsiteX35" fmla="*/ 830580 w 2884028"/>
                      <a:gd name="connsiteY35" fmla="*/ 642898 h 2132336"/>
                      <a:gd name="connsiteX36" fmla="*/ 878839 w 2884028"/>
                      <a:gd name="connsiteY36" fmla="*/ 1045488 h 2132336"/>
                      <a:gd name="connsiteX37" fmla="*/ 1036320 w 2884028"/>
                      <a:gd name="connsiteY37" fmla="*/ 896898 h 2132336"/>
                      <a:gd name="connsiteX38" fmla="*/ 1184910 w 2884028"/>
                      <a:gd name="connsiteY38" fmla="*/ 1054378 h 2132336"/>
                      <a:gd name="connsiteX39" fmla="*/ 1027430 w 2884028"/>
                      <a:gd name="connsiteY39" fmla="*/ 1204238 h 2132336"/>
                      <a:gd name="connsiteX40" fmla="*/ 878839 w 2884028"/>
                      <a:gd name="connsiteY40" fmla="*/ 1045488 h 2132336"/>
                      <a:gd name="connsiteX41" fmla="*/ 1163320 w 2884028"/>
                      <a:gd name="connsiteY41" fmla="*/ 1804948 h 2132336"/>
                      <a:gd name="connsiteX42" fmla="*/ 1035050 w 2884028"/>
                      <a:gd name="connsiteY42" fmla="*/ 1732558 h 2132336"/>
                      <a:gd name="connsiteX43" fmla="*/ 1009650 w 2884028"/>
                      <a:gd name="connsiteY43" fmla="*/ 1642388 h 2132336"/>
                      <a:gd name="connsiteX44" fmla="*/ 1172210 w 2884028"/>
                      <a:gd name="connsiteY44" fmla="*/ 1488718 h 2132336"/>
                      <a:gd name="connsiteX45" fmla="*/ 1299210 w 2884028"/>
                      <a:gd name="connsiteY45" fmla="*/ 1559838 h 2132336"/>
                      <a:gd name="connsiteX46" fmla="*/ 1324610 w 2884028"/>
                      <a:gd name="connsiteY46" fmla="*/ 1651278 h 2132336"/>
                      <a:gd name="connsiteX47" fmla="*/ 1163320 w 2884028"/>
                      <a:gd name="connsiteY47" fmla="*/ 1804948 h 2132336"/>
                      <a:gd name="connsiteX48" fmla="*/ 1309370 w 2884028"/>
                      <a:gd name="connsiteY48" fmla="*/ 352068 h 2132336"/>
                      <a:gd name="connsiteX49" fmla="*/ 1488439 w 2884028"/>
                      <a:gd name="connsiteY49" fmla="*/ 181888 h 2132336"/>
                      <a:gd name="connsiteX50" fmla="*/ 1658620 w 2884028"/>
                      <a:gd name="connsiteY50" fmla="*/ 360958 h 2132336"/>
                      <a:gd name="connsiteX51" fmla="*/ 1479550 w 2884028"/>
                      <a:gd name="connsiteY51" fmla="*/ 529868 h 2132336"/>
                      <a:gd name="connsiteX52" fmla="*/ 1309370 w 2884028"/>
                      <a:gd name="connsiteY52" fmla="*/ 352068 h 2132336"/>
                      <a:gd name="connsiteX53" fmla="*/ 1457960 w 2884028"/>
                      <a:gd name="connsiteY53" fmla="*/ 1262658 h 2132336"/>
                      <a:gd name="connsiteX54" fmla="*/ 1423670 w 2884028"/>
                      <a:gd name="connsiteY54" fmla="*/ 1135658 h 2132336"/>
                      <a:gd name="connsiteX55" fmla="*/ 1465580 w 2884028"/>
                      <a:gd name="connsiteY55" fmla="*/ 1009928 h 2132336"/>
                      <a:gd name="connsiteX56" fmla="*/ 1661160 w 2884028"/>
                      <a:gd name="connsiteY56" fmla="*/ 910868 h 2132336"/>
                      <a:gd name="connsiteX57" fmla="*/ 1885950 w 2884028"/>
                      <a:gd name="connsiteY57" fmla="*/ 1148358 h 2132336"/>
                      <a:gd name="connsiteX58" fmla="*/ 1648460 w 2884028"/>
                      <a:gd name="connsiteY58" fmla="*/ 1371878 h 2132336"/>
                      <a:gd name="connsiteX59" fmla="*/ 1457960 w 2884028"/>
                      <a:gd name="connsiteY59" fmla="*/ 1262658 h 2132336"/>
                      <a:gd name="connsiteX60" fmla="*/ 1880870 w 2884028"/>
                      <a:gd name="connsiteY60" fmla="*/ 1874798 h 2132336"/>
                      <a:gd name="connsiteX61" fmla="*/ 1821180 w 2884028"/>
                      <a:gd name="connsiteY61" fmla="*/ 1890038 h 2132336"/>
                      <a:gd name="connsiteX62" fmla="*/ 1711960 w 2884028"/>
                      <a:gd name="connsiteY62" fmla="*/ 1774468 h 2132336"/>
                      <a:gd name="connsiteX63" fmla="*/ 1750060 w 2884028"/>
                      <a:gd name="connsiteY63" fmla="*/ 1693188 h 2132336"/>
                      <a:gd name="connsiteX64" fmla="*/ 1828800 w 2884028"/>
                      <a:gd name="connsiteY64" fmla="*/ 1665248 h 2132336"/>
                      <a:gd name="connsiteX65" fmla="*/ 1938020 w 2884028"/>
                      <a:gd name="connsiteY65" fmla="*/ 1780818 h 2132336"/>
                      <a:gd name="connsiteX66" fmla="*/ 1880870 w 2884028"/>
                      <a:gd name="connsiteY66" fmla="*/ 1874798 h 2132336"/>
                      <a:gd name="connsiteX67" fmla="*/ 1896110 w 2884028"/>
                      <a:gd name="connsiteY67" fmla="*/ 738148 h 2132336"/>
                      <a:gd name="connsiteX68" fmla="*/ 2096770 w 2884028"/>
                      <a:gd name="connsiteY68" fmla="*/ 548918 h 2132336"/>
                      <a:gd name="connsiteX69" fmla="*/ 2286000 w 2884028"/>
                      <a:gd name="connsiteY69" fmla="*/ 749578 h 2132336"/>
                      <a:gd name="connsiteX70" fmla="*/ 2085339 w 2884028"/>
                      <a:gd name="connsiteY70" fmla="*/ 938808 h 2132336"/>
                      <a:gd name="connsiteX71" fmla="*/ 1896110 w 2884028"/>
                      <a:gd name="connsiteY71" fmla="*/ 738148 h 2132336"/>
                      <a:gd name="connsiteX72" fmla="*/ 2453640 w 2884028"/>
                      <a:gd name="connsiteY72" fmla="*/ 1667788 h 2132336"/>
                      <a:gd name="connsiteX73" fmla="*/ 2214880 w 2884028"/>
                      <a:gd name="connsiteY73" fmla="*/ 1416328 h 2132336"/>
                      <a:gd name="connsiteX74" fmla="*/ 2466340 w 2884028"/>
                      <a:gd name="connsiteY74" fmla="*/ 1178838 h 2132336"/>
                      <a:gd name="connsiteX75" fmla="*/ 2703830 w 2884028"/>
                      <a:gd name="connsiteY75" fmla="*/ 1430298 h 2132336"/>
                      <a:gd name="connsiteX76" fmla="*/ 2453640 w 2884028"/>
                      <a:gd name="connsiteY76" fmla="*/ 1667788 h 2132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</a:cxnLst>
                    <a:rect l="l" t="t" r="r" b="b"/>
                    <a:pathLst>
                      <a:path w="2884028" h="2132336">
                        <a:moveTo>
                          <a:pt x="1526539" y="278"/>
                        </a:moveTo>
                        <a:cubicBezTo>
                          <a:pt x="1515110" y="278"/>
                          <a:pt x="1503680" y="1548"/>
                          <a:pt x="1492250" y="278"/>
                        </a:cubicBezTo>
                        <a:cubicBezTo>
                          <a:pt x="844550" y="-14962"/>
                          <a:pt x="267970" y="599718"/>
                          <a:pt x="71120" y="1122958"/>
                        </a:cubicBezTo>
                        <a:cubicBezTo>
                          <a:pt x="54610" y="1167408"/>
                          <a:pt x="40639" y="1210588"/>
                          <a:pt x="30480" y="1252498"/>
                        </a:cubicBezTo>
                        <a:cubicBezTo>
                          <a:pt x="68580" y="1266468"/>
                          <a:pt x="97789" y="1299488"/>
                          <a:pt x="102870" y="1342668"/>
                        </a:cubicBezTo>
                        <a:cubicBezTo>
                          <a:pt x="111760" y="1403628"/>
                          <a:pt x="67310" y="1460778"/>
                          <a:pt x="6350" y="1468398"/>
                        </a:cubicBezTo>
                        <a:cubicBezTo>
                          <a:pt x="3810" y="1468398"/>
                          <a:pt x="2539" y="1468398"/>
                          <a:pt x="0" y="1468398"/>
                        </a:cubicBezTo>
                        <a:cubicBezTo>
                          <a:pt x="0" y="1575078"/>
                          <a:pt x="26670" y="1663978"/>
                          <a:pt x="76200" y="1737638"/>
                        </a:cubicBezTo>
                        <a:cubicBezTo>
                          <a:pt x="99060" y="1714778"/>
                          <a:pt x="127000" y="1696998"/>
                          <a:pt x="162560" y="1691918"/>
                        </a:cubicBezTo>
                        <a:cubicBezTo>
                          <a:pt x="243839" y="1681758"/>
                          <a:pt x="318770" y="1738908"/>
                          <a:pt x="330200" y="1820188"/>
                        </a:cubicBezTo>
                        <a:cubicBezTo>
                          <a:pt x="335280" y="1859558"/>
                          <a:pt x="323850" y="1896388"/>
                          <a:pt x="303530" y="1925598"/>
                        </a:cubicBezTo>
                        <a:cubicBezTo>
                          <a:pt x="387350" y="1967508"/>
                          <a:pt x="486410" y="1999258"/>
                          <a:pt x="596900" y="2023388"/>
                        </a:cubicBezTo>
                        <a:cubicBezTo>
                          <a:pt x="582930" y="2003068"/>
                          <a:pt x="572770" y="1981478"/>
                          <a:pt x="568960" y="1956078"/>
                        </a:cubicBezTo>
                        <a:cubicBezTo>
                          <a:pt x="557530" y="1869718"/>
                          <a:pt x="618489" y="1789708"/>
                          <a:pt x="704850" y="1778278"/>
                        </a:cubicBezTo>
                        <a:cubicBezTo>
                          <a:pt x="791210" y="1766848"/>
                          <a:pt x="871220" y="1827808"/>
                          <a:pt x="882650" y="1914168"/>
                        </a:cubicBezTo>
                        <a:cubicBezTo>
                          <a:pt x="885189" y="1931948"/>
                          <a:pt x="883920" y="1948458"/>
                          <a:pt x="881380" y="1964968"/>
                        </a:cubicBezTo>
                        <a:cubicBezTo>
                          <a:pt x="877570" y="1986558"/>
                          <a:pt x="867410" y="2006878"/>
                          <a:pt x="855980" y="2024658"/>
                        </a:cubicBezTo>
                        <a:cubicBezTo>
                          <a:pt x="849630" y="2038628"/>
                          <a:pt x="844550" y="2052598"/>
                          <a:pt x="839470" y="2066568"/>
                        </a:cubicBezTo>
                        <a:cubicBezTo>
                          <a:pt x="895350" y="2074188"/>
                          <a:pt x="952500" y="2080538"/>
                          <a:pt x="1012189" y="2086888"/>
                        </a:cubicBezTo>
                        <a:cubicBezTo>
                          <a:pt x="1137920" y="2099588"/>
                          <a:pt x="1270000" y="2108478"/>
                          <a:pt x="1408430" y="2116098"/>
                        </a:cubicBezTo>
                        <a:cubicBezTo>
                          <a:pt x="1417320" y="2116098"/>
                          <a:pt x="1426210" y="2117368"/>
                          <a:pt x="1435100" y="2117368"/>
                        </a:cubicBezTo>
                        <a:cubicBezTo>
                          <a:pt x="1628139" y="2127528"/>
                          <a:pt x="1811020" y="2135148"/>
                          <a:pt x="1978660" y="2131338"/>
                        </a:cubicBezTo>
                        <a:cubicBezTo>
                          <a:pt x="2493010" y="2119908"/>
                          <a:pt x="2858770" y="2006878"/>
                          <a:pt x="2882900" y="1592858"/>
                        </a:cubicBezTo>
                        <a:cubicBezTo>
                          <a:pt x="2913380" y="1039138"/>
                          <a:pt x="2322830" y="45998"/>
                          <a:pt x="1526539" y="278"/>
                        </a:cubicBezTo>
                        <a:close/>
                        <a:moveTo>
                          <a:pt x="775970" y="1520468"/>
                        </a:moveTo>
                        <a:cubicBezTo>
                          <a:pt x="739139" y="1609368"/>
                          <a:pt x="650239" y="1671598"/>
                          <a:pt x="547370" y="1669058"/>
                        </a:cubicBezTo>
                        <a:cubicBezTo>
                          <a:pt x="415289" y="1665248"/>
                          <a:pt x="309880" y="1554758"/>
                          <a:pt x="313689" y="1422678"/>
                        </a:cubicBezTo>
                        <a:cubicBezTo>
                          <a:pt x="316230" y="1340128"/>
                          <a:pt x="359410" y="1269008"/>
                          <a:pt x="424180" y="1227098"/>
                        </a:cubicBezTo>
                        <a:cubicBezTo>
                          <a:pt x="463550" y="1201698"/>
                          <a:pt x="510539" y="1187728"/>
                          <a:pt x="560070" y="1188998"/>
                        </a:cubicBezTo>
                        <a:cubicBezTo>
                          <a:pt x="692150" y="1192808"/>
                          <a:pt x="797560" y="1303298"/>
                          <a:pt x="793750" y="1435378"/>
                        </a:cubicBezTo>
                        <a:cubicBezTo>
                          <a:pt x="793750" y="1464588"/>
                          <a:pt x="787400" y="1493798"/>
                          <a:pt x="775970" y="1520468"/>
                        </a:cubicBezTo>
                        <a:close/>
                        <a:moveTo>
                          <a:pt x="830580" y="642898"/>
                        </a:moveTo>
                        <a:cubicBezTo>
                          <a:pt x="759460" y="632738"/>
                          <a:pt x="709930" y="566698"/>
                          <a:pt x="718820" y="495578"/>
                        </a:cubicBezTo>
                        <a:cubicBezTo>
                          <a:pt x="728980" y="424458"/>
                          <a:pt x="795020" y="374928"/>
                          <a:pt x="866139" y="383818"/>
                        </a:cubicBezTo>
                        <a:cubicBezTo>
                          <a:pt x="937260" y="393978"/>
                          <a:pt x="986789" y="460018"/>
                          <a:pt x="977900" y="531138"/>
                        </a:cubicBezTo>
                        <a:cubicBezTo>
                          <a:pt x="967739" y="602258"/>
                          <a:pt x="901700" y="653058"/>
                          <a:pt x="830580" y="642898"/>
                        </a:cubicBezTo>
                        <a:close/>
                        <a:moveTo>
                          <a:pt x="878839" y="1045488"/>
                        </a:moveTo>
                        <a:cubicBezTo>
                          <a:pt x="881380" y="960398"/>
                          <a:pt x="951230" y="894358"/>
                          <a:pt x="1036320" y="896898"/>
                        </a:cubicBezTo>
                        <a:cubicBezTo>
                          <a:pt x="1121410" y="899438"/>
                          <a:pt x="1187450" y="970558"/>
                          <a:pt x="1184910" y="1054378"/>
                        </a:cubicBezTo>
                        <a:cubicBezTo>
                          <a:pt x="1182370" y="1139468"/>
                          <a:pt x="1112520" y="1205508"/>
                          <a:pt x="1027430" y="1204238"/>
                        </a:cubicBezTo>
                        <a:cubicBezTo>
                          <a:pt x="942339" y="1202968"/>
                          <a:pt x="876300" y="1130578"/>
                          <a:pt x="878839" y="1045488"/>
                        </a:cubicBezTo>
                        <a:close/>
                        <a:moveTo>
                          <a:pt x="1163320" y="1804948"/>
                        </a:moveTo>
                        <a:cubicBezTo>
                          <a:pt x="1108710" y="1803678"/>
                          <a:pt x="1061720" y="1774468"/>
                          <a:pt x="1035050" y="1732558"/>
                        </a:cubicBezTo>
                        <a:cubicBezTo>
                          <a:pt x="1018539" y="1707158"/>
                          <a:pt x="1009650" y="1675408"/>
                          <a:pt x="1009650" y="1642388"/>
                        </a:cubicBezTo>
                        <a:cubicBezTo>
                          <a:pt x="1012189" y="1554758"/>
                          <a:pt x="1084580" y="1486178"/>
                          <a:pt x="1172210" y="1488718"/>
                        </a:cubicBezTo>
                        <a:cubicBezTo>
                          <a:pt x="1225550" y="1489988"/>
                          <a:pt x="1272539" y="1517928"/>
                          <a:pt x="1299210" y="1559838"/>
                        </a:cubicBezTo>
                        <a:cubicBezTo>
                          <a:pt x="1316989" y="1586508"/>
                          <a:pt x="1325880" y="1616988"/>
                          <a:pt x="1324610" y="1651278"/>
                        </a:cubicBezTo>
                        <a:cubicBezTo>
                          <a:pt x="1323339" y="1738908"/>
                          <a:pt x="1250950" y="1807488"/>
                          <a:pt x="1163320" y="1804948"/>
                        </a:cubicBezTo>
                        <a:close/>
                        <a:moveTo>
                          <a:pt x="1309370" y="352068"/>
                        </a:moveTo>
                        <a:cubicBezTo>
                          <a:pt x="1311910" y="255548"/>
                          <a:pt x="1391920" y="179348"/>
                          <a:pt x="1488439" y="181888"/>
                        </a:cubicBezTo>
                        <a:cubicBezTo>
                          <a:pt x="1584960" y="184428"/>
                          <a:pt x="1661160" y="264438"/>
                          <a:pt x="1658620" y="360958"/>
                        </a:cubicBezTo>
                        <a:cubicBezTo>
                          <a:pt x="1656080" y="457478"/>
                          <a:pt x="1576070" y="532408"/>
                          <a:pt x="1479550" y="529868"/>
                        </a:cubicBezTo>
                        <a:cubicBezTo>
                          <a:pt x="1381760" y="528598"/>
                          <a:pt x="1305560" y="448588"/>
                          <a:pt x="1309370" y="352068"/>
                        </a:cubicBezTo>
                        <a:close/>
                        <a:moveTo>
                          <a:pt x="1457960" y="1262658"/>
                        </a:moveTo>
                        <a:cubicBezTo>
                          <a:pt x="1435100" y="1225828"/>
                          <a:pt x="1422400" y="1181378"/>
                          <a:pt x="1423670" y="1135658"/>
                        </a:cubicBezTo>
                        <a:cubicBezTo>
                          <a:pt x="1424939" y="1088668"/>
                          <a:pt x="1440180" y="1045488"/>
                          <a:pt x="1465580" y="1009928"/>
                        </a:cubicBezTo>
                        <a:cubicBezTo>
                          <a:pt x="1508760" y="947698"/>
                          <a:pt x="1581150" y="908328"/>
                          <a:pt x="1661160" y="910868"/>
                        </a:cubicBezTo>
                        <a:cubicBezTo>
                          <a:pt x="1788160" y="914678"/>
                          <a:pt x="1888489" y="1020088"/>
                          <a:pt x="1885950" y="1148358"/>
                        </a:cubicBezTo>
                        <a:cubicBezTo>
                          <a:pt x="1882139" y="1275358"/>
                          <a:pt x="1776730" y="1375688"/>
                          <a:pt x="1648460" y="1371878"/>
                        </a:cubicBezTo>
                        <a:cubicBezTo>
                          <a:pt x="1567180" y="1369338"/>
                          <a:pt x="1497330" y="1326158"/>
                          <a:pt x="1457960" y="1262658"/>
                        </a:cubicBezTo>
                        <a:close/>
                        <a:moveTo>
                          <a:pt x="1880870" y="1874798"/>
                        </a:moveTo>
                        <a:cubicBezTo>
                          <a:pt x="1863089" y="1884958"/>
                          <a:pt x="1842770" y="1891308"/>
                          <a:pt x="1821180" y="1890038"/>
                        </a:cubicBezTo>
                        <a:cubicBezTo>
                          <a:pt x="1758950" y="1888768"/>
                          <a:pt x="1709420" y="1836698"/>
                          <a:pt x="1711960" y="1774468"/>
                        </a:cubicBezTo>
                        <a:cubicBezTo>
                          <a:pt x="1713230" y="1742718"/>
                          <a:pt x="1727200" y="1713508"/>
                          <a:pt x="1750060" y="1693188"/>
                        </a:cubicBezTo>
                        <a:cubicBezTo>
                          <a:pt x="1770380" y="1675408"/>
                          <a:pt x="1798320" y="1663978"/>
                          <a:pt x="1828800" y="1665248"/>
                        </a:cubicBezTo>
                        <a:cubicBezTo>
                          <a:pt x="1891030" y="1666518"/>
                          <a:pt x="1940560" y="1718588"/>
                          <a:pt x="1938020" y="1780818"/>
                        </a:cubicBezTo>
                        <a:cubicBezTo>
                          <a:pt x="1935480" y="1821458"/>
                          <a:pt x="1913889" y="1855748"/>
                          <a:pt x="1880870" y="1874798"/>
                        </a:cubicBezTo>
                        <a:close/>
                        <a:moveTo>
                          <a:pt x="1896110" y="738148"/>
                        </a:moveTo>
                        <a:cubicBezTo>
                          <a:pt x="1898650" y="630198"/>
                          <a:pt x="1988820" y="545108"/>
                          <a:pt x="2096770" y="548918"/>
                        </a:cubicBezTo>
                        <a:cubicBezTo>
                          <a:pt x="2204720" y="551458"/>
                          <a:pt x="2289810" y="641628"/>
                          <a:pt x="2286000" y="749578"/>
                        </a:cubicBezTo>
                        <a:cubicBezTo>
                          <a:pt x="2283460" y="857528"/>
                          <a:pt x="2193290" y="942618"/>
                          <a:pt x="2085339" y="938808"/>
                        </a:cubicBezTo>
                        <a:cubicBezTo>
                          <a:pt x="1978660" y="934998"/>
                          <a:pt x="1893570" y="846098"/>
                          <a:pt x="1896110" y="738148"/>
                        </a:cubicBezTo>
                        <a:close/>
                        <a:moveTo>
                          <a:pt x="2453640" y="1667788"/>
                        </a:moveTo>
                        <a:cubicBezTo>
                          <a:pt x="2317750" y="1663978"/>
                          <a:pt x="2212340" y="1550948"/>
                          <a:pt x="2214880" y="1416328"/>
                        </a:cubicBezTo>
                        <a:cubicBezTo>
                          <a:pt x="2218690" y="1280438"/>
                          <a:pt x="2331720" y="1173758"/>
                          <a:pt x="2466340" y="1178838"/>
                        </a:cubicBezTo>
                        <a:cubicBezTo>
                          <a:pt x="2602230" y="1182648"/>
                          <a:pt x="2707640" y="1295678"/>
                          <a:pt x="2703830" y="1430298"/>
                        </a:cubicBezTo>
                        <a:cubicBezTo>
                          <a:pt x="2701290" y="1564918"/>
                          <a:pt x="2588260" y="1671598"/>
                          <a:pt x="2453640" y="1667788"/>
                        </a:cubicBez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6" name="Freeform: Shape 925">
                    <a:extLst>
                      <a:ext uri="{FF2B5EF4-FFF2-40B4-BE49-F238E27FC236}">
                        <a16:creationId xmlns:a16="http://schemas.microsoft.com/office/drawing/2014/main" id="{D5EF5CDB-41B7-44D1-B14E-F95B9E141BD1}"/>
                      </a:ext>
                    </a:extLst>
                  </p:cNvPr>
                  <p:cNvSpPr/>
                  <p:nvPr/>
                </p:nvSpPr>
                <p:spPr>
                  <a:xfrm>
                    <a:off x="9307830" y="3553560"/>
                    <a:ext cx="255196" cy="234849"/>
                  </a:xfrm>
                  <a:custGeom>
                    <a:avLst/>
                    <a:gdLst>
                      <a:gd name="connsiteX0" fmla="*/ 226060 w 255196"/>
                      <a:gd name="connsiteY0" fmla="*/ 234849 h 234849"/>
                      <a:gd name="connsiteX1" fmla="*/ 0 w 255196"/>
                      <a:gd name="connsiteY1" fmla="*/ 46890 h 234849"/>
                      <a:gd name="connsiteX2" fmla="*/ 86360 w 255196"/>
                      <a:gd name="connsiteY2" fmla="*/ 1169 h 234849"/>
                      <a:gd name="connsiteX3" fmla="*/ 254000 w 255196"/>
                      <a:gd name="connsiteY3" fmla="*/ 129440 h 234849"/>
                      <a:gd name="connsiteX4" fmla="*/ 226060 w 255196"/>
                      <a:gd name="connsiteY4" fmla="*/ 234849 h 234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196" h="234849">
                        <a:moveTo>
                          <a:pt x="226060" y="234849"/>
                        </a:moveTo>
                        <a:cubicBezTo>
                          <a:pt x="128270" y="186590"/>
                          <a:pt x="52070" y="124360"/>
                          <a:pt x="0" y="46890"/>
                        </a:cubicBezTo>
                        <a:cubicBezTo>
                          <a:pt x="22860" y="24030"/>
                          <a:pt x="50800" y="6249"/>
                          <a:pt x="86360" y="1169"/>
                        </a:cubicBezTo>
                        <a:cubicBezTo>
                          <a:pt x="167639" y="-8990"/>
                          <a:pt x="242570" y="48160"/>
                          <a:pt x="254000" y="129440"/>
                        </a:cubicBezTo>
                        <a:cubicBezTo>
                          <a:pt x="259080" y="167540"/>
                          <a:pt x="247650" y="204369"/>
                          <a:pt x="226060" y="234849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7" name="Freeform: Shape 926">
                    <a:extLst>
                      <a:ext uri="{FF2B5EF4-FFF2-40B4-BE49-F238E27FC236}">
                        <a16:creationId xmlns:a16="http://schemas.microsoft.com/office/drawing/2014/main" id="{AA72BDB9-EA61-48D0-823C-507DAD656051}"/>
                      </a:ext>
                    </a:extLst>
                  </p:cNvPr>
                  <p:cNvSpPr/>
                  <p:nvPr/>
                </p:nvSpPr>
                <p:spPr>
                  <a:xfrm>
                    <a:off x="9231630" y="3115310"/>
                    <a:ext cx="104030" cy="215899"/>
                  </a:xfrm>
                  <a:custGeom>
                    <a:avLst/>
                    <a:gdLst>
                      <a:gd name="connsiteX0" fmla="*/ 7620 w 104030"/>
                      <a:gd name="connsiteY0" fmla="*/ 215900 h 215899"/>
                      <a:gd name="connsiteX1" fmla="*/ 1270 w 104030"/>
                      <a:gd name="connsiteY1" fmla="*/ 215900 h 215899"/>
                      <a:gd name="connsiteX2" fmla="*/ 0 w 104030"/>
                      <a:gd name="connsiteY2" fmla="*/ 177800 h 215899"/>
                      <a:gd name="connsiteX3" fmla="*/ 30480 w 104030"/>
                      <a:gd name="connsiteY3" fmla="*/ 0 h 215899"/>
                      <a:gd name="connsiteX4" fmla="*/ 102870 w 104030"/>
                      <a:gd name="connsiteY4" fmla="*/ 90170 h 215899"/>
                      <a:gd name="connsiteX5" fmla="*/ 7620 w 104030"/>
                      <a:gd name="connsiteY5" fmla="*/ 215900 h 215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030" h="215899">
                        <a:moveTo>
                          <a:pt x="7620" y="215900"/>
                        </a:moveTo>
                        <a:cubicBezTo>
                          <a:pt x="5080" y="215900"/>
                          <a:pt x="3810" y="215900"/>
                          <a:pt x="1270" y="215900"/>
                        </a:cubicBezTo>
                        <a:cubicBezTo>
                          <a:pt x="1270" y="203200"/>
                          <a:pt x="0" y="190500"/>
                          <a:pt x="0" y="177800"/>
                        </a:cubicBezTo>
                        <a:cubicBezTo>
                          <a:pt x="3810" y="121920"/>
                          <a:pt x="15239" y="62230"/>
                          <a:pt x="30480" y="0"/>
                        </a:cubicBezTo>
                        <a:cubicBezTo>
                          <a:pt x="68580" y="13970"/>
                          <a:pt x="97789" y="46990"/>
                          <a:pt x="102870" y="90170"/>
                        </a:cubicBezTo>
                        <a:cubicBezTo>
                          <a:pt x="111760" y="149860"/>
                          <a:pt x="68580" y="207010"/>
                          <a:pt x="7620" y="215900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8" name="Freeform: Shape 927">
                    <a:extLst>
                      <a:ext uri="{FF2B5EF4-FFF2-40B4-BE49-F238E27FC236}">
                        <a16:creationId xmlns:a16="http://schemas.microsoft.com/office/drawing/2014/main" id="{FAFE1A2C-7B49-40E4-837B-8E3B5FFBB0B6}"/>
                      </a:ext>
                    </a:extLst>
                  </p:cNvPr>
                  <p:cNvSpPr/>
                  <p:nvPr/>
                </p:nvSpPr>
                <p:spPr>
                  <a:xfrm>
                    <a:off x="9799212" y="3640982"/>
                    <a:ext cx="315827" cy="285857"/>
                  </a:xfrm>
                  <a:custGeom>
                    <a:avLst/>
                    <a:gdLst>
                      <a:gd name="connsiteX0" fmla="*/ 312528 w 315827"/>
                      <a:gd name="connsiteY0" fmla="*/ 186798 h 285857"/>
                      <a:gd name="connsiteX1" fmla="*/ 287128 w 315827"/>
                      <a:gd name="connsiteY1" fmla="*/ 246488 h 285857"/>
                      <a:gd name="connsiteX2" fmla="*/ 247757 w 315827"/>
                      <a:gd name="connsiteY2" fmla="*/ 285858 h 285857"/>
                      <a:gd name="connsiteX3" fmla="*/ 29318 w 315827"/>
                      <a:gd name="connsiteY3" fmla="*/ 246488 h 285857"/>
                      <a:gd name="connsiteX4" fmla="*/ 1378 w 315827"/>
                      <a:gd name="connsiteY4" fmla="*/ 179178 h 285857"/>
                      <a:gd name="connsiteX5" fmla="*/ 137268 w 315827"/>
                      <a:gd name="connsiteY5" fmla="*/ 1378 h 285857"/>
                      <a:gd name="connsiteX6" fmla="*/ 315068 w 315827"/>
                      <a:gd name="connsiteY6" fmla="*/ 137268 h 285857"/>
                      <a:gd name="connsiteX7" fmla="*/ 312528 w 315827"/>
                      <a:gd name="connsiteY7" fmla="*/ 186798 h 285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827" h="285857">
                        <a:moveTo>
                          <a:pt x="312528" y="186798"/>
                        </a:moveTo>
                        <a:cubicBezTo>
                          <a:pt x="303638" y="205848"/>
                          <a:pt x="294747" y="226168"/>
                          <a:pt x="287128" y="246488"/>
                        </a:cubicBezTo>
                        <a:cubicBezTo>
                          <a:pt x="276968" y="261728"/>
                          <a:pt x="262997" y="274428"/>
                          <a:pt x="247757" y="285858"/>
                        </a:cubicBezTo>
                        <a:cubicBezTo>
                          <a:pt x="170288" y="274428"/>
                          <a:pt x="97897" y="261728"/>
                          <a:pt x="29318" y="246488"/>
                        </a:cubicBezTo>
                        <a:cubicBezTo>
                          <a:pt x="15347" y="226168"/>
                          <a:pt x="5188" y="204578"/>
                          <a:pt x="1378" y="179178"/>
                        </a:cubicBezTo>
                        <a:cubicBezTo>
                          <a:pt x="-10053" y="92818"/>
                          <a:pt x="50907" y="12808"/>
                          <a:pt x="137268" y="1378"/>
                        </a:cubicBezTo>
                        <a:cubicBezTo>
                          <a:pt x="223628" y="-10052"/>
                          <a:pt x="303638" y="50908"/>
                          <a:pt x="315068" y="137268"/>
                        </a:cubicBezTo>
                        <a:cubicBezTo>
                          <a:pt x="316338" y="153778"/>
                          <a:pt x="316338" y="170288"/>
                          <a:pt x="312528" y="186798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9" name="Freeform: Shape 928">
                    <a:extLst>
                      <a:ext uri="{FF2B5EF4-FFF2-40B4-BE49-F238E27FC236}">
                        <a16:creationId xmlns:a16="http://schemas.microsoft.com/office/drawing/2014/main" id="{CF9379FF-A823-443A-8C64-B913771491AF}"/>
                      </a:ext>
                    </a:extLst>
                  </p:cNvPr>
                  <p:cNvSpPr/>
                  <p:nvPr/>
                </p:nvSpPr>
                <p:spPr>
                  <a:xfrm>
                    <a:off x="10653943" y="2771023"/>
                    <a:ext cx="462471" cy="461231"/>
                  </a:xfrm>
                  <a:custGeom>
                    <a:avLst/>
                    <a:gdLst>
                      <a:gd name="connsiteX0" fmla="*/ 462367 w 462471"/>
                      <a:gd name="connsiteY0" fmla="*/ 237606 h 461231"/>
                      <a:gd name="connsiteX1" fmla="*/ 224876 w 462471"/>
                      <a:gd name="connsiteY1" fmla="*/ 461126 h 461231"/>
                      <a:gd name="connsiteX2" fmla="*/ 34376 w 462471"/>
                      <a:gd name="connsiteY2" fmla="*/ 351906 h 461231"/>
                      <a:gd name="connsiteX3" fmla="*/ 87 w 462471"/>
                      <a:gd name="connsiteY3" fmla="*/ 224906 h 461231"/>
                      <a:gd name="connsiteX4" fmla="*/ 41997 w 462471"/>
                      <a:gd name="connsiteY4" fmla="*/ 99176 h 461231"/>
                      <a:gd name="connsiteX5" fmla="*/ 237576 w 462471"/>
                      <a:gd name="connsiteY5" fmla="*/ 116 h 461231"/>
                      <a:gd name="connsiteX6" fmla="*/ 462367 w 462471"/>
                      <a:gd name="connsiteY6" fmla="*/ 237606 h 461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471" h="461231">
                        <a:moveTo>
                          <a:pt x="462367" y="237606"/>
                        </a:moveTo>
                        <a:cubicBezTo>
                          <a:pt x="458557" y="364606"/>
                          <a:pt x="353147" y="464936"/>
                          <a:pt x="224876" y="461126"/>
                        </a:cubicBezTo>
                        <a:cubicBezTo>
                          <a:pt x="144867" y="458586"/>
                          <a:pt x="75017" y="415406"/>
                          <a:pt x="34376" y="351906"/>
                        </a:cubicBezTo>
                        <a:cubicBezTo>
                          <a:pt x="11517" y="315076"/>
                          <a:pt x="-1183" y="270626"/>
                          <a:pt x="87" y="224906"/>
                        </a:cubicBezTo>
                        <a:cubicBezTo>
                          <a:pt x="1357" y="177916"/>
                          <a:pt x="16597" y="134736"/>
                          <a:pt x="41997" y="99176"/>
                        </a:cubicBezTo>
                        <a:cubicBezTo>
                          <a:pt x="85176" y="36946"/>
                          <a:pt x="157567" y="-2424"/>
                          <a:pt x="237576" y="116"/>
                        </a:cubicBezTo>
                        <a:cubicBezTo>
                          <a:pt x="365847" y="3926"/>
                          <a:pt x="466176" y="109336"/>
                          <a:pt x="462367" y="237606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0" name="Freeform: Shape 929">
                    <a:extLst>
                      <a:ext uri="{FF2B5EF4-FFF2-40B4-BE49-F238E27FC236}">
                        <a16:creationId xmlns:a16="http://schemas.microsoft.com/office/drawing/2014/main" id="{C7ED8EDA-A048-4B05-9D8C-5FC2463D98CD}"/>
                      </a:ext>
                    </a:extLst>
                  </p:cNvPr>
                  <p:cNvSpPr/>
                  <p:nvPr/>
                </p:nvSpPr>
                <p:spPr>
                  <a:xfrm>
                    <a:off x="10540937" y="2042098"/>
                    <a:ext cx="348105" cy="349374"/>
                  </a:xfrm>
                  <a:custGeom>
                    <a:avLst/>
                    <a:gdLst>
                      <a:gd name="connsiteX0" fmla="*/ 348043 w 348105"/>
                      <a:gd name="connsiteY0" fmla="*/ 180402 h 349374"/>
                      <a:gd name="connsiteX1" fmla="*/ 168973 w 348105"/>
                      <a:gd name="connsiteY1" fmla="*/ 349312 h 349374"/>
                      <a:gd name="connsiteX2" fmla="*/ 63 w 348105"/>
                      <a:gd name="connsiteY2" fmla="*/ 170242 h 349374"/>
                      <a:gd name="connsiteX3" fmla="*/ 179132 w 348105"/>
                      <a:gd name="connsiteY3" fmla="*/ 62 h 349374"/>
                      <a:gd name="connsiteX4" fmla="*/ 348043 w 348105"/>
                      <a:gd name="connsiteY4" fmla="*/ 180402 h 349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8105" h="349374">
                        <a:moveTo>
                          <a:pt x="348043" y="180402"/>
                        </a:moveTo>
                        <a:cubicBezTo>
                          <a:pt x="345503" y="276922"/>
                          <a:pt x="265493" y="351852"/>
                          <a:pt x="168973" y="349312"/>
                        </a:cubicBezTo>
                        <a:cubicBezTo>
                          <a:pt x="72453" y="346772"/>
                          <a:pt x="-2477" y="266762"/>
                          <a:pt x="63" y="170242"/>
                        </a:cubicBezTo>
                        <a:cubicBezTo>
                          <a:pt x="2603" y="73722"/>
                          <a:pt x="82613" y="-2478"/>
                          <a:pt x="179132" y="62"/>
                        </a:cubicBezTo>
                        <a:cubicBezTo>
                          <a:pt x="275653" y="2602"/>
                          <a:pt x="350582" y="83882"/>
                          <a:pt x="348043" y="180402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1" name="Freeform: Shape 930">
                    <a:extLst>
                      <a:ext uri="{FF2B5EF4-FFF2-40B4-BE49-F238E27FC236}">
                        <a16:creationId xmlns:a16="http://schemas.microsoft.com/office/drawing/2014/main" id="{D7D438C0-A4C5-40D2-AF29-E4A8A9FE057E}"/>
                      </a:ext>
                    </a:extLst>
                  </p:cNvPr>
                  <p:cNvSpPr/>
                  <p:nvPr/>
                </p:nvSpPr>
                <p:spPr>
                  <a:xfrm>
                    <a:off x="11446464" y="3037665"/>
                    <a:ext cx="490364" cy="489223"/>
                  </a:xfrm>
                  <a:custGeom>
                    <a:avLst/>
                    <a:gdLst>
                      <a:gd name="connsiteX0" fmla="*/ 490265 w 490364"/>
                      <a:gd name="connsiteY0" fmla="*/ 251634 h 489223"/>
                      <a:gd name="connsiteX1" fmla="*/ 238805 w 490364"/>
                      <a:gd name="connsiteY1" fmla="*/ 489124 h 489223"/>
                      <a:gd name="connsiteX2" fmla="*/ 45 w 490364"/>
                      <a:gd name="connsiteY2" fmla="*/ 237664 h 489223"/>
                      <a:gd name="connsiteX3" fmla="*/ 251505 w 490364"/>
                      <a:gd name="connsiteY3" fmla="*/ 174 h 489223"/>
                      <a:gd name="connsiteX4" fmla="*/ 490265 w 490364"/>
                      <a:gd name="connsiteY4" fmla="*/ 251634 h 489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364" h="489223">
                        <a:moveTo>
                          <a:pt x="490265" y="251634"/>
                        </a:moveTo>
                        <a:cubicBezTo>
                          <a:pt x="486455" y="386254"/>
                          <a:pt x="373425" y="492934"/>
                          <a:pt x="238805" y="489124"/>
                        </a:cubicBezTo>
                        <a:cubicBezTo>
                          <a:pt x="102915" y="485314"/>
                          <a:pt x="-2495" y="372284"/>
                          <a:pt x="45" y="237664"/>
                        </a:cubicBezTo>
                        <a:cubicBezTo>
                          <a:pt x="3855" y="101774"/>
                          <a:pt x="116885" y="-4906"/>
                          <a:pt x="251505" y="174"/>
                        </a:cubicBezTo>
                        <a:cubicBezTo>
                          <a:pt x="387395" y="3984"/>
                          <a:pt x="494075" y="117014"/>
                          <a:pt x="490265" y="251634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2" name="Freeform: Shape 931">
                    <a:extLst>
                      <a:ext uri="{FF2B5EF4-FFF2-40B4-BE49-F238E27FC236}">
                        <a16:creationId xmlns:a16="http://schemas.microsoft.com/office/drawing/2014/main" id="{AF166613-AA64-489F-97D0-DAA63E5A4100}"/>
                      </a:ext>
                    </a:extLst>
                  </p:cNvPr>
                  <p:cNvSpPr/>
                  <p:nvPr/>
                </p:nvSpPr>
                <p:spPr>
                  <a:xfrm>
                    <a:off x="11127617" y="2407796"/>
                    <a:ext cx="390136" cy="390136"/>
                  </a:xfrm>
                  <a:custGeom>
                    <a:avLst/>
                    <a:gdLst>
                      <a:gd name="connsiteX0" fmla="*/ 390013 w 390136"/>
                      <a:gd name="connsiteY0" fmla="*/ 200783 h 390136"/>
                      <a:gd name="connsiteX1" fmla="*/ 189353 w 390136"/>
                      <a:gd name="connsiteY1" fmla="*/ 390013 h 390136"/>
                      <a:gd name="connsiteX2" fmla="*/ 123 w 390136"/>
                      <a:gd name="connsiteY2" fmla="*/ 189353 h 390136"/>
                      <a:gd name="connsiteX3" fmla="*/ 200783 w 390136"/>
                      <a:gd name="connsiteY3" fmla="*/ 123 h 390136"/>
                      <a:gd name="connsiteX4" fmla="*/ 390013 w 390136"/>
                      <a:gd name="connsiteY4" fmla="*/ 200783 h 39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136" h="390136">
                        <a:moveTo>
                          <a:pt x="390013" y="200783"/>
                        </a:moveTo>
                        <a:cubicBezTo>
                          <a:pt x="387473" y="308733"/>
                          <a:pt x="297303" y="393823"/>
                          <a:pt x="189353" y="390013"/>
                        </a:cubicBezTo>
                        <a:cubicBezTo>
                          <a:pt x="81403" y="387473"/>
                          <a:pt x="-3687" y="297303"/>
                          <a:pt x="123" y="189353"/>
                        </a:cubicBezTo>
                        <a:cubicBezTo>
                          <a:pt x="3933" y="81403"/>
                          <a:pt x="92833" y="-3687"/>
                          <a:pt x="200783" y="123"/>
                        </a:cubicBezTo>
                        <a:cubicBezTo>
                          <a:pt x="308733" y="3933"/>
                          <a:pt x="393823" y="94103"/>
                          <a:pt x="390013" y="200783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3" name="Freeform: Shape 932">
                    <a:extLst>
                      <a:ext uri="{FF2B5EF4-FFF2-40B4-BE49-F238E27FC236}">
                        <a16:creationId xmlns:a16="http://schemas.microsoft.com/office/drawing/2014/main" id="{CFFB5626-438B-4530-BC85-B9655B3C135C}"/>
                      </a:ext>
                    </a:extLst>
                  </p:cNvPr>
                  <p:cNvSpPr/>
                  <p:nvPr/>
                </p:nvSpPr>
                <p:spPr>
                  <a:xfrm>
                    <a:off x="9949418" y="2241788"/>
                    <a:ext cx="261432" cy="261432"/>
                  </a:xfrm>
                  <a:custGeom>
                    <a:avLst/>
                    <a:gdLst>
                      <a:gd name="connsiteX0" fmla="*/ 260112 w 261432"/>
                      <a:gd name="connsiteY0" fmla="*/ 149621 h 261432"/>
                      <a:gd name="connsiteX1" fmla="*/ 112791 w 261432"/>
                      <a:gd name="connsiteY1" fmla="*/ 260111 h 261432"/>
                      <a:gd name="connsiteX2" fmla="*/ 1031 w 261432"/>
                      <a:gd name="connsiteY2" fmla="*/ 112791 h 261432"/>
                      <a:gd name="connsiteX3" fmla="*/ 148351 w 261432"/>
                      <a:gd name="connsiteY3" fmla="*/ 1031 h 261432"/>
                      <a:gd name="connsiteX4" fmla="*/ 260112 w 261432"/>
                      <a:gd name="connsiteY4" fmla="*/ 149621 h 261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32" h="261432">
                        <a:moveTo>
                          <a:pt x="260112" y="149621"/>
                        </a:moveTo>
                        <a:cubicBezTo>
                          <a:pt x="249951" y="220741"/>
                          <a:pt x="183912" y="270271"/>
                          <a:pt x="112791" y="260111"/>
                        </a:cubicBezTo>
                        <a:cubicBezTo>
                          <a:pt x="41672" y="249951"/>
                          <a:pt x="-7859" y="183911"/>
                          <a:pt x="1031" y="112791"/>
                        </a:cubicBezTo>
                        <a:cubicBezTo>
                          <a:pt x="11191" y="41671"/>
                          <a:pt x="77231" y="-7859"/>
                          <a:pt x="148351" y="1031"/>
                        </a:cubicBezTo>
                        <a:cubicBezTo>
                          <a:pt x="220741" y="12461"/>
                          <a:pt x="270272" y="78501"/>
                          <a:pt x="260112" y="149621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4" name="Freeform: Shape 933">
                    <a:extLst>
                      <a:ext uri="{FF2B5EF4-FFF2-40B4-BE49-F238E27FC236}">
                        <a16:creationId xmlns:a16="http://schemas.microsoft.com/office/drawing/2014/main" id="{A88456B0-8D03-4E67-BB91-4C440B61D843}"/>
                      </a:ext>
                    </a:extLst>
                  </p:cNvPr>
                  <p:cNvSpPr/>
                  <p:nvPr/>
                </p:nvSpPr>
                <p:spPr>
                  <a:xfrm>
                    <a:off x="9546490" y="3049190"/>
                    <a:ext cx="480205" cy="480214"/>
                  </a:xfrm>
                  <a:custGeom>
                    <a:avLst/>
                    <a:gdLst>
                      <a:gd name="connsiteX0" fmla="*/ 480160 w 480205"/>
                      <a:gd name="connsiteY0" fmla="*/ 246460 h 480214"/>
                      <a:gd name="connsiteX1" fmla="*/ 462380 w 480205"/>
                      <a:gd name="connsiteY1" fmla="*/ 331550 h 480214"/>
                      <a:gd name="connsiteX2" fmla="*/ 233780 w 480205"/>
                      <a:gd name="connsiteY2" fmla="*/ 480140 h 480214"/>
                      <a:gd name="connsiteX3" fmla="*/ 100 w 480205"/>
                      <a:gd name="connsiteY3" fmla="*/ 233760 h 480214"/>
                      <a:gd name="connsiteX4" fmla="*/ 110590 w 480205"/>
                      <a:gd name="connsiteY4" fmla="*/ 38180 h 480214"/>
                      <a:gd name="connsiteX5" fmla="*/ 246480 w 480205"/>
                      <a:gd name="connsiteY5" fmla="*/ 80 h 480214"/>
                      <a:gd name="connsiteX6" fmla="*/ 480160 w 480205"/>
                      <a:gd name="connsiteY6" fmla="*/ 246460 h 48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0205" h="480214">
                        <a:moveTo>
                          <a:pt x="480160" y="246460"/>
                        </a:moveTo>
                        <a:cubicBezTo>
                          <a:pt x="478890" y="276940"/>
                          <a:pt x="472540" y="304880"/>
                          <a:pt x="462380" y="331550"/>
                        </a:cubicBezTo>
                        <a:cubicBezTo>
                          <a:pt x="425550" y="420450"/>
                          <a:pt x="336650" y="482680"/>
                          <a:pt x="233780" y="480140"/>
                        </a:cubicBezTo>
                        <a:cubicBezTo>
                          <a:pt x="101700" y="476330"/>
                          <a:pt x="-3710" y="365840"/>
                          <a:pt x="100" y="233760"/>
                        </a:cubicBezTo>
                        <a:cubicBezTo>
                          <a:pt x="2640" y="151210"/>
                          <a:pt x="45820" y="80090"/>
                          <a:pt x="110590" y="38180"/>
                        </a:cubicBezTo>
                        <a:cubicBezTo>
                          <a:pt x="149960" y="12780"/>
                          <a:pt x="196950" y="-1190"/>
                          <a:pt x="246480" y="80"/>
                        </a:cubicBezTo>
                        <a:cubicBezTo>
                          <a:pt x="378560" y="2620"/>
                          <a:pt x="482700" y="113110"/>
                          <a:pt x="480160" y="246460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5" name="Freeform: Shape 934">
                    <a:extLst>
                      <a:ext uri="{FF2B5EF4-FFF2-40B4-BE49-F238E27FC236}">
                        <a16:creationId xmlns:a16="http://schemas.microsoft.com/office/drawing/2014/main" id="{242BBA29-330D-4A0D-8F61-F14EDFAC6BB1}"/>
                      </a:ext>
                    </a:extLst>
                  </p:cNvPr>
                  <p:cNvSpPr/>
                  <p:nvPr/>
                </p:nvSpPr>
                <p:spPr>
                  <a:xfrm>
                    <a:off x="10110398" y="2758369"/>
                    <a:ext cx="306210" cy="306158"/>
                  </a:xfrm>
                  <a:custGeom>
                    <a:avLst/>
                    <a:gdLst>
                      <a:gd name="connsiteX0" fmla="*/ 306141 w 306210"/>
                      <a:gd name="connsiteY0" fmla="*/ 156281 h 306158"/>
                      <a:gd name="connsiteX1" fmla="*/ 148661 w 306210"/>
                      <a:gd name="connsiteY1" fmla="*/ 306141 h 306158"/>
                      <a:gd name="connsiteX2" fmla="*/ 71 w 306210"/>
                      <a:gd name="connsiteY2" fmla="*/ 148661 h 306158"/>
                      <a:gd name="connsiteX3" fmla="*/ 157551 w 306210"/>
                      <a:gd name="connsiteY3" fmla="*/ 71 h 306158"/>
                      <a:gd name="connsiteX4" fmla="*/ 306141 w 306210"/>
                      <a:gd name="connsiteY4" fmla="*/ 156281 h 306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210" h="306158">
                        <a:moveTo>
                          <a:pt x="306141" y="156281"/>
                        </a:moveTo>
                        <a:cubicBezTo>
                          <a:pt x="303601" y="241371"/>
                          <a:pt x="233751" y="307411"/>
                          <a:pt x="148661" y="306141"/>
                        </a:cubicBezTo>
                        <a:cubicBezTo>
                          <a:pt x="63571" y="304871"/>
                          <a:pt x="-2469" y="232481"/>
                          <a:pt x="71" y="148661"/>
                        </a:cubicBezTo>
                        <a:cubicBezTo>
                          <a:pt x="2611" y="63571"/>
                          <a:pt x="72461" y="-2469"/>
                          <a:pt x="157551" y="71"/>
                        </a:cubicBezTo>
                        <a:cubicBezTo>
                          <a:pt x="241371" y="71"/>
                          <a:pt x="308681" y="71191"/>
                          <a:pt x="306141" y="156281"/>
                        </a:cubicBezTo>
                        <a:close/>
                      </a:path>
                    </a:pathLst>
                  </a:custGeom>
                  <a:solidFill>
                    <a:srgbClr val="F7F4E7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D94FFB94-A51D-4D19-8AD3-1FC274EC3835}"/>
                  </a:ext>
                </a:extLst>
              </p:cNvPr>
              <p:cNvSpPr/>
              <p:nvPr/>
            </p:nvSpPr>
            <p:spPr>
              <a:xfrm>
                <a:off x="10646385" y="3186308"/>
                <a:ext cx="1322507" cy="2195951"/>
              </a:xfrm>
              <a:custGeom>
                <a:avLst/>
                <a:gdLst>
                  <a:gd name="connsiteX0" fmla="*/ 24 w 1322507"/>
                  <a:gd name="connsiteY0" fmla="*/ 2195952 h 2195951"/>
                  <a:gd name="connsiteX1" fmla="*/ 234974 w 1322507"/>
                  <a:gd name="connsiteY1" fmla="*/ 2195952 h 2195951"/>
                  <a:gd name="connsiteX2" fmla="*/ 360705 w 1322507"/>
                  <a:gd name="connsiteY2" fmla="*/ 1199001 h 2195951"/>
                  <a:gd name="connsiteX3" fmla="*/ 731545 w 1322507"/>
                  <a:gd name="connsiteY3" fmla="*/ 486532 h 2195951"/>
                  <a:gd name="connsiteX4" fmla="*/ 1149374 w 1322507"/>
                  <a:gd name="connsiteY4" fmla="*/ 129662 h 2195951"/>
                  <a:gd name="connsiteX5" fmla="*/ 1322095 w 1322507"/>
                  <a:gd name="connsiteY5" fmla="*/ 6471 h 2195951"/>
                  <a:gd name="connsiteX6" fmla="*/ 1107465 w 1322507"/>
                  <a:gd name="connsiteY6" fmla="*/ 48382 h 2195951"/>
                  <a:gd name="connsiteX7" fmla="*/ 608355 w 1322507"/>
                  <a:gd name="connsiteY7" fmla="*/ 373501 h 2195951"/>
                  <a:gd name="connsiteX8" fmla="*/ 350545 w 1322507"/>
                  <a:gd name="connsiteY8" fmla="*/ 701162 h 2195951"/>
                  <a:gd name="connsiteX9" fmla="*/ 152424 w 1322507"/>
                  <a:gd name="connsiteY9" fmla="*/ 1134232 h 2195951"/>
                  <a:gd name="connsiteX10" fmla="*/ 24 w 1322507"/>
                  <a:gd name="connsiteY10" fmla="*/ 2195952 h 219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22507" h="2195951">
                    <a:moveTo>
                      <a:pt x="24" y="2195952"/>
                    </a:moveTo>
                    <a:lnTo>
                      <a:pt x="234974" y="2195952"/>
                    </a:lnTo>
                    <a:cubicBezTo>
                      <a:pt x="234974" y="1835272"/>
                      <a:pt x="274345" y="1493642"/>
                      <a:pt x="360705" y="1199001"/>
                    </a:cubicBezTo>
                    <a:cubicBezTo>
                      <a:pt x="445795" y="904362"/>
                      <a:pt x="581684" y="660521"/>
                      <a:pt x="731545" y="486532"/>
                    </a:cubicBezTo>
                    <a:cubicBezTo>
                      <a:pt x="881405" y="311271"/>
                      <a:pt x="1038884" y="200782"/>
                      <a:pt x="1149374" y="129662"/>
                    </a:cubicBezTo>
                    <a:cubicBezTo>
                      <a:pt x="1261134" y="58542"/>
                      <a:pt x="1328445" y="22982"/>
                      <a:pt x="1322095" y="6471"/>
                    </a:cubicBezTo>
                    <a:cubicBezTo>
                      <a:pt x="1317015" y="-7498"/>
                      <a:pt x="1239545" y="-1148"/>
                      <a:pt x="1107465" y="48382"/>
                    </a:cubicBezTo>
                    <a:cubicBezTo>
                      <a:pt x="977924" y="97912"/>
                      <a:pt x="791234" y="193162"/>
                      <a:pt x="608355" y="373501"/>
                    </a:cubicBezTo>
                    <a:cubicBezTo>
                      <a:pt x="516915" y="463671"/>
                      <a:pt x="429284" y="572892"/>
                      <a:pt x="350545" y="701162"/>
                    </a:cubicBezTo>
                    <a:cubicBezTo>
                      <a:pt x="273074" y="829432"/>
                      <a:pt x="205765" y="975482"/>
                      <a:pt x="152424" y="1134232"/>
                    </a:cubicBezTo>
                    <a:cubicBezTo>
                      <a:pt x="47015" y="1451732"/>
                      <a:pt x="-1245" y="1816222"/>
                      <a:pt x="24" y="2195952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42696DF4-A6D1-4A14-82EC-B727B50FBF96}"/>
                  </a:ext>
                </a:extLst>
              </p:cNvPr>
              <p:cNvSpPr/>
              <p:nvPr/>
            </p:nvSpPr>
            <p:spPr>
              <a:xfrm>
                <a:off x="10244665" y="4076541"/>
                <a:ext cx="399528" cy="1263808"/>
              </a:xfrm>
              <a:custGeom>
                <a:avLst/>
                <a:gdLst>
                  <a:gd name="connsiteX0" fmla="*/ 160444 w 399528"/>
                  <a:gd name="connsiteY0" fmla="*/ 1249839 h 1263808"/>
                  <a:gd name="connsiteX1" fmla="*/ 395394 w 399528"/>
                  <a:gd name="connsiteY1" fmla="*/ 1263809 h 1263808"/>
                  <a:gd name="connsiteX2" fmla="*/ 244265 w 399528"/>
                  <a:gd name="connsiteY2" fmla="*/ 321469 h 1263808"/>
                  <a:gd name="connsiteX3" fmla="*/ 98215 w 399528"/>
                  <a:gd name="connsiteY3" fmla="*/ 70009 h 1263808"/>
                  <a:gd name="connsiteX4" fmla="*/ 8044 w 399528"/>
                  <a:gd name="connsiteY4" fmla="*/ 1429 h 1263808"/>
                  <a:gd name="connsiteX5" fmla="*/ 86784 w 399528"/>
                  <a:gd name="connsiteY5" fmla="*/ 374809 h 1263808"/>
                  <a:gd name="connsiteX6" fmla="*/ 160444 w 399528"/>
                  <a:gd name="connsiteY6" fmla="*/ 1249839 h 126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28" h="1263808">
                    <a:moveTo>
                      <a:pt x="160444" y="1249839"/>
                    </a:moveTo>
                    <a:lnTo>
                      <a:pt x="395394" y="1263809"/>
                    </a:lnTo>
                    <a:cubicBezTo>
                      <a:pt x="418254" y="887889"/>
                      <a:pt x="343325" y="547529"/>
                      <a:pt x="244265" y="321469"/>
                    </a:cubicBezTo>
                    <a:cubicBezTo>
                      <a:pt x="194734" y="208439"/>
                      <a:pt x="141394" y="123349"/>
                      <a:pt x="98215" y="70009"/>
                    </a:cubicBezTo>
                    <a:cubicBezTo>
                      <a:pt x="55034" y="16669"/>
                      <a:pt x="22015" y="-6191"/>
                      <a:pt x="8044" y="1429"/>
                    </a:cubicBezTo>
                    <a:cubicBezTo>
                      <a:pt x="-21166" y="19209"/>
                      <a:pt x="34715" y="153829"/>
                      <a:pt x="86784" y="374809"/>
                    </a:cubicBezTo>
                    <a:cubicBezTo>
                      <a:pt x="138854" y="594519"/>
                      <a:pt x="180765" y="905669"/>
                      <a:pt x="160444" y="1249839"/>
                    </a:cubicBezTo>
                    <a:close/>
                  </a:path>
                </a:pathLst>
              </a:custGeom>
              <a:solidFill>
                <a:srgbClr val="78BA1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786D788A-8F6F-4A37-8384-E3A132A8DE87}"/>
                  </a:ext>
                </a:extLst>
              </p:cNvPr>
              <p:cNvSpPr/>
              <p:nvPr/>
            </p:nvSpPr>
            <p:spPr>
              <a:xfrm>
                <a:off x="9885008" y="4337131"/>
                <a:ext cx="464222" cy="1141648"/>
              </a:xfrm>
              <a:custGeom>
                <a:avLst/>
                <a:gdLst>
                  <a:gd name="connsiteX0" fmla="*/ 324522 w 464222"/>
                  <a:gd name="connsiteY0" fmla="*/ 1141648 h 1141648"/>
                  <a:gd name="connsiteX1" fmla="*/ 464222 w 464222"/>
                  <a:gd name="connsiteY1" fmla="*/ 1125138 h 1141648"/>
                  <a:gd name="connsiteX2" fmla="*/ 385482 w 464222"/>
                  <a:gd name="connsiteY2" fmla="*/ 650158 h 1141648"/>
                  <a:gd name="connsiteX3" fmla="*/ 241972 w 464222"/>
                  <a:gd name="connsiteY3" fmla="*/ 276778 h 1141648"/>
                  <a:gd name="connsiteX4" fmla="*/ 83222 w 464222"/>
                  <a:gd name="connsiteY4" fmla="*/ 59608 h 1141648"/>
                  <a:gd name="connsiteX5" fmla="*/ 1942 w 464222"/>
                  <a:gd name="connsiteY5" fmla="*/ 1188 h 1141648"/>
                  <a:gd name="connsiteX6" fmla="*/ 40042 w 464222"/>
                  <a:gd name="connsiteY6" fmla="*/ 92628 h 1141648"/>
                  <a:gd name="connsiteX7" fmla="*/ 153072 w 464222"/>
                  <a:gd name="connsiteY7" fmla="*/ 319958 h 1141648"/>
                  <a:gd name="connsiteX8" fmla="*/ 259752 w 464222"/>
                  <a:gd name="connsiteY8" fmla="*/ 678098 h 1141648"/>
                  <a:gd name="connsiteX9" fmla="*/ 324522 w 464222"/>
                  <a:gd name="connsiteY9" fmla="*/ 1141648 h 1141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4222" h="1141648">
                    <a:moveTo>
                      <a:pt x="324522" y="1141648"/>
                    </a:moveTo>
                    <a:lnTo>
                      <a:pt x="464222" y="1125138"/>
                    </a:lnTo>
                    <a:cubicBezTo>
                      <a:pt x="445172" y="957498"/>
                      <a:pt x="422311" y="796208"/>
                      <a:pt x="385482" y="650158"/>
                    </a:cubicBezTo>
                    <a:cubicBezTo>
                      <a:pt x="349922" y="504108"/>
                      <a:pt x="297852" y="375838"/>
                      <a:pt x="241972" y="276778"/>
                    </a:cubicBezTo>
                    <a:cubicBezTo>
                      <a:pt x="186092" y="176448"/>
                      <a:pt x="126402" y="105328"/>
                      <a:pt x="83222" y="59608"/>
                    </a:cubicBezTo>
                    <a:cubicBezTo>
                      <a:pt x="38772" y="13888"/>
                      <a:pt x="8292" y="-5162"/>
                      <a:pt x="1942" y="1188"/>
                    </a:cubicBezTo>
                    <a:cubicBezTo>
                      <a:pt x="-5678" y="7538"/>
                      <a:pt x="9561" y="39288"/>
                      <a:pt x="40042" y="92628"/>
                    </a:cubicBezTo>
                    <a:cubicBezTo>
                      <a:pt x="69252" y="145968"/>
                      <a:pt x="112432" y="222168"/>
                      <a:pt x="153072" y="319958"/>
                    </a:cubicBezTo>
                    <a:cubicBezTo>
                      <a:pt x="193711" y="417748"/>
                      <a:pt x="231811" y="539668"/>
                      <a:pt x="259752" y="678098"/>
                    </a:cubicBezTo>
                    <a:cubicBezTo>
                      <a:pt x="286422" y="817798"/>
                      <a:pt x="304202" y="974008"/>
                      <a:pt x="324522" y="1141648"/>
                    </a:cubicBezTo>
                    <a:close/>
                  </a:path>
                </a:pathLst>
              </a:custGeom>
              <a:solidFill>
                <a:srgbClr val="02B50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EB8229DE-950A-4E3B-92AD-E4DA8FE50A25}"/>
                  </a:ext>
                </a:extLst>
              </p:cNvPr>
              <p:cNvSpPr/>
              <p:nvPr/>
            </p:nvSpPr>
            <p:spPr>
              <a:xfrm>
                <a:off x="8464217" y="3682717"/>
                <a:ext cx="1450444" cy="1703352"/>
              </a:xfrm>
              <a:custGeom>
                <a:avLst/>
                <a:gdLst>
                  <a:gd name="connsiteX0" fmla="*/ 1307163 w 1450444"/>
                  <a:gd name="connsiteY0" fmla="*/ 1694462 h 1703352"/>
                  <a:gd name="connsiteX1" fmla="*/ 1448133 w 1450444"/>
                  <a:gd name="connsiteY1" fmla="*/ 1703352 h 1703352"/>
                  <a:gd name="connsiteX2" fmla="*/ 1370663 w 1450444"/>
                  <a:gd name="connsiteY2" fmla="*/ 1219482 h 1703352"/>
                  <a:gd name="connsiteX3" fmla="*/ 1145873 w 1450444"/>
                  <a:gd name="connsiteY3" fmla="*/ 829592 h 1703352"/>
                  <a:gd name="connsiteX4" fmla="*/ 601042 w 1450444"/>
                  <a:gd name="connsiteY4" fmla="*/ 320322 h 1703352"/>
                  <a:gd name="connsiteX5" fmla="*/ 173052 w 1450444"/>
                  <a:gd name="connsiteY5" fmla="*/ 65052 h 1703352"/>
                  <a:gd name="connsiteX6" fmla="*/ 333 w 1450444"/>
                  <a:gd name="connsiteY6" fmla="*/ 1552 h 1703352"/>
                  <a:gd name="connsiteX7" fmla="*/ 145113 w 1450444"/>
                  <a:gd name="connsiteY7" fmla="*/ 112042 h 1703352"/>
                  <a:gd name="connsiteX8" fmla="*/ 541352 w 1450444"/>
                  <a:gd name="connsiteY8" fmla="*/ 399062 h 1703352"/>
                  <a:gd name="connsiteX9" fmla="*/ 1043002 w 1450444"/>
                  <a:gd name="connsiteY9" fmla="*/ 907062 h 1703352"/>
                  <a:gd name="connsiteX10" fmla="*/ 1242393 w 1450444"/>
                  <a:gd name="connsiteY10" fmla="*/ 1267742 h 1703352"/>
                  <a:gd name="connsiteX11" fmla="*/ 1307163 w 1450444"/>
                  <a:gd name="connsiteY11" fmla="*/ 1694462 h 17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50444" h="1703352">
                    <a:moveTo>
                      <a:pt x="1307163" y="1694462"/>
                    </a:moveTo>
                    <a:lnTo>
                      <a:pt x="1448133" y="1703352"/>
                    </a:lnTo>
                    <a:cubicBezTo>
                      <a:pt x="1459563" y="1533172"/>
                      <a:pt x="1427813" y="1366802"/>
                      <a:pt x="1370663" y="1219482"/>
                    </a:cubicBezTo>
                    <a:cubicBezTo>
                      <a:pt x="1313513" y="1072162"/>
                      <a:pt x="1233502" y="942622"/>
                      <a:pt x="1145873" y="829592"/>
                    </a:cubicBezTo>
                    <a:cubicBezTo>
                      <a:pt x="970613" y="604802"/>
                      <a:pt x="772492" y="442242"/>
                      <a:pt x="601042" y="320322"/>
                    </a:cubicBezTo>
                    <a:cubicBezTo>
                      <a:pt x="428323" y="198402"/>
                      <a:pt x="278463" y="115852"/>
                      <a:pt x="173052" y="65052"/>
                    </a:cubicBezTo>
                    <a:cubicBezTo>
                      <a:pt x="67642" y="14252"/>
                      <a:pt x="5413" y="-6068"/>
                      <a:pt x="333" y="1552"/>
                    </a:cubicBezTo>
                    <a:cubicBezTo>
                      <a:pt x="-4748" y="10442"/>
                      <a:pt x="48592" y="47272"/>
                      <a:pt x="145113" y="112042"/>
                    </a:cubicBezTo>
                    <a:cubicBezTo>
                      <a:pt x="241633" y="176812"/>
                      <a:pt x="380063" y="270792"/>
                      <a:pt x="541352" y="399062"/>
                    </a:cubicBezTo>
                    <a:cubicBezTo>
                      <a:pt x="700102" y="528602"/>
                      <a:pt x="884252" y="692432"/>
                      <a:pt x="1043002" y="907062"/>
                    </a:cubicBezTo>
                    <a:cubicBezTo>
                      <a:pt x="1121743" y="1015012"/>
                      <a:pt x="1192863" y="1134392"/>
                      <a:pt x="1242393" y="1267742"/>
                    </a:cubicBezTo>
                    <a:cubicBezTo>
                      <a:pt x="1290652" y="1401092"/>
                      <a:pt x="1316052" y="1547142"/>
                      <a:pt x="1307163" y="1694462"/>
                    </a:cubicBezTo>
                    <a:close/>
                  </a:path>
                </a:pathLst>
              </a:custGeom>
              <a:solidFill>
                <a:srgbClr val="98E538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60A376CC-A7F5-454D-82E4-E7AF35EBD8F0}"/>
                  </a:ext>
                </a:extLst>
              </p:cNvPr>
              <p:cNvSpPr/>
              <p:nvPr/>
            </p:nvSpPr>
            <p:spPr>
              <a:xfrm>
                <a:off x="-12700" y="5280660"/>
                <a:ext cx="12204700" cy="1577340"/>
              </a:xfrm>
              <a:custGeom>
                <a:avLst/>
                <a:gdLst>
                  <a:gd name="connsiteX0" fmla="*/ 0 w 12193270"/>
                  <a:gd name="connsiteY0" fmla="*/ 0 h 1577339"/>
                  <a:gd name="connsiteX1" fmla="*/ 12193270 w 12193270"/>
                  <a:gd name="connsiteY1" fmla="*/ 0 h 1577339"/>
                  <a:gd name="connsiteX2" fmla="*/ 12193270 w 12193270"/>
                  <a:gd name="connsiteY2" fmla="*/ 1577340 h 1577339"/>
                  <a:gd name="connsiteX3" fmla="*/ 0 w 12193270"/>
                  <a:gd name="connsiteY3" fmla="*/ 1577340 h 157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93270" h="1577339">
                    <a:moveTo>
                      <a:pt x="0" y="0"/>
                    </a:moveTo>
                    <a:lnTo>
                      <a:pt x="12193270" y="0"/>
                    </a:lnTo>
                    <a:lnTo>
                      <a:pt x="12193270" y="1577340"/>
                    </a:lnTo>
                    <a:lnTo>
                      <a:pt x="0" y="1577340"/>
                    </a:lnTo>
                    <a:close/>
                  </a:path>
                </a:pathLst>
              </a:custGeom>
              <a:solidFill>
                <a:srgbClr val="96D320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66" name="Graphic 1">
                <a:extLst>
                  <a:ext uri="{FF2B5EF4-FFF2-40B4-BE49-F238E27FC236}">
                    <a16:creationId xmlns:a16="http://schemas.microsoft.com/office/drawing/2014/main" id="{57ED96DF-0D0E-4970-8CE7-1A90D19F39EE}"/>
                  </a:ext>
                </a:extLst>
              </p:cNvPr>
              <p:cNvGrpSpPr/>
              <p:nvPr/>
            </p:nvGrpSpPr>
            <p:grpSpPr>
              <a:xfrm>
                <a:off x="1379219" y="4112259"/>
                <a:ext cx="1229359" cy="1186180"/>
                <a:chOff x="1379219" y="4112259"/>
                <a:chExt cx="1229359" cy="1186180"/>
              </a:xfrm>
            </p:grpSpPr>
            <p:grpSp>
              <p:nvGrpSpPr>
                <p:cNvPr id="912" name="Graphic 1">
                  <a:extLst>
                    <a:ext uri="{FF2B5EF4-FFF2-40B4-BE49-F238E27FC236}">
                      <a16:creationId xmlns:a16="http://schemas.microsoft.com/office/drawing/2014/main" id="{269C230D-9F51-441D-A399-8446FF3C6B7E}"/>
                    </a:ext>
                  </a:extLst>
                </p:cNvPr>
                <p:cNvGrpSpPr/>
                <p:nvPr/>
              </p:nvGrpSpPr>
              <p:grpSpPr>
                <a:xfrm>
                  <a:off x="1379219" y="4112259"/>
                  <a:ext cx="1229359" cy="1177290"/>
                  <a:chOff x="1379219" y="4112259"/>
                  <a:chExt cx="1229359" cy="1177290"/>
                </a:xfrm>
              </p:grpSpPr>
              <p:grpSp>
                <p:nvGrpSpPr>
                  <p:cNvPr id="914" name="Graphic 1">
                    <a:extLst>
                      <a:ext uri="{FF2B5EF4-FFF2-40B4-BE49-F238E27FC236}">
                        <a16:creationId xmlns:a16="http://schemas.microsoft.com/office/drawing/2014/main" id="{E842C364-372A-4B6A-BC2C-7B600253A751}"/>
                      </a:ext>
                    </a:extLst>
                  </p:cNvPr>
                  <p:cNvGrpSpPr/>
                  <p:nvPr/>
                </p:nvGrpSpPr>
                <p:grpSpPr>
                  <a:xfrm>
                    <a:off x="1545589" y="4112259"/>
                    <a:ext cx="897889" cy="444500"/>
                    <a:chOff x="1545589" y="4112259"/>
                    <a:chExt cx="897889" cy="444500"/>
                  </a:xfrm>
                  <a:solidFill>
                    <a:srgbClr val="D11515"/>
                  </a:solidFill>
                </p:grpSpPr>
                <p:sp>
                  <p:nvSpPr>
                    <p:cNvPr id="917" name="Freeform: Shape 916">
                      <a:extLst>
                        <a:ext uri="{FF2B5EF4-FFF2-40B4-BE49-F238E27FC236}">
                          <a16:creationId xmlns:a16="http://schemas.microsoft.com/office/drawing/2014/main" id="{B591128D-A410-4E2E-94F8-4BA23635C0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5589" y="4237990"/>
                      <a:ext cx="351421" cy="318769"/>
                    </a:xfrm>
                    <a:custGeom>
                      <a:avLst/>
                      <a:gdLst>
                        <a:gd name="connsiteX0" fmla="*/ 0 w 351421"/>
                        <a:gd name="connsiteY0" fmla="*/ 1270 h 318769"/>
                        <a:gd name="connsiteX1" fmla="*/ 314960 w 351421"/>
                        <a:gd name="connsiteY1" fmla="*/ 318770 h 318769"/>
                        <a:gd name="connsiteX2" fmla="*/ 350520 w 351421"/>
                        <a:gd name="connsiteY2" fmla="*/ 295910 h 318769"/>
                        <a:gd name="connsiteX3" fmla="*/ 171450 w 351421"/>
                        <a:gd name="connsiteY3" fmla="*/ 0 h 318769"/>
                        <a:gd name="connsiteX4" fmla="*/ 0 w 351421"/>
                        <a:gd name="connsiteY4" fmla="*/ 1270 h 318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421" h="318769">
                          <a:moveTo>
                            <a:pt x="0" y="1270"/>
                          </a:moveTo>
                          <a:cubicBezTo>
                            <a:pt x="0" y="1270"/>
                            <a:pt x="69850" y="232410"/>
                            <a:pt x="314960" y="318770"/>
                          </a:cubicBezTo>
                          <a:cubicBezTo>
                            <a:pt x="314960" y="318770"/>
                            <a:pt x="358140" y="302260"/>
                            <a:pt x="350520" y="295910"/>
                          </a:cubicBezTo>
                          <a:cubicBezTo>
                            <a:pt x="342900" y="289560"/>
                            <a:pt x="148590" y="200660"/>
                            <a:pt x="171450" y="0"/>
                          </a:cubicBezTo>
                          <a:lnTo>
                            <a:pt x="0" y="127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18" name="Freeform: Shape 917">
                      <a:extLst>
                        <a:ext uri="{FF2B5EF4-FFF2-40B4-BE49-F238E27FC236}">
                          <a16:creationId xmlns:a16="http://schemas.microsoft.com/office/drawing/2014/main" id="{13072D5D-2F4A-4D9E-856D-9A6037D19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5589" y="4122420"/>
                      <a:ext cx="480060" cy="393700"/>
                    </a:xfrm>
                    <a:custGeom>
                      <a:avLst/>
                      <a:gdLst>
                        <a:gd name="connsiteX0" fmla="*/ 0 w 480060"/>
                        <a:gd name="connsiteY0" fmla="*/ 116840 h 393700"/>
                        <a:gd name="connsiteX1" fmla="*/ 257810 w 480060"/>
                        <a:gd name="connsiteY1" fmla="*/ 256540 h 393700"/>
                        <a:gd name="connsiteX2" fmla="*/ 419100 w 480060"/>
                        <a:gd name="connsiteY2" fmla="*/ 393700 h 393700"/>
                        <a:gd name="connsiteX3" fmla="*/ 480060 w 480060"/>
                        <a:gd name="connsiteY3" fmla="*/ 364490 h 393700"/>
                        <a:gd name="connsiteX4" fmla="*/ 157480 w 480060"/>
                        <a:gd name="connsiteY4" fmla="*/ 0 h 393700"/>
                        <a:gd name="connsiteX5" fmla="*/ 0 w 480060"/>
                        <a:gd name="connsiteY5" fmla="*/ 116840 h 393700"/>
                        <a:gd name="connsiteX6" fmla="*/ 0 w 480060"/>
                        <a:gd name="connsiteY6" fmla="*/ 116840 h 39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0060" h="393700">
                          <a:moveTo>
                            <a:pt x="0" y="116840"/>
                          </a:moveTo>
                          <a:cubicBezTo>
                            <a:pt x="86360" y="163830"/>
                            <a:pt x="172720" y="209550"/>
                            <a:pt x="257810" y="256540"/>
                          </a:cubicBezTo>
                          <a:cubicBezTo>
                            <a:pt x="321310" y="290830"/>
                            <a:pt x="387350" y="328930"/>
                            <a:pt x="419100" y="393700"/>
                          </a:cubicBezTo>
                          <a:cubicBezTo>
                            <a:pt x="439420" y="383540"/>
                            <a:pt x="459740" y="374650"/>
                            <a:pt x="480060" y="364490"/>
                          </a:cubicBezTo>
                          <a:cubicBezTo>
                            <a:pt x="421640" y="209550"/>
                            <a:pt x="304800" y="76200"/>
                            <a:pt x="157480" y="0"/>
                          </a:cubicBezTo>
                          <a:cubicBezTo>
                            <a:pt x="95250" y="24130"/>
                            <a:pt x="40640" y="64770"/>
                            <a:pt x="0" y="116840"/>
                          </a:cubicBezTo>
                          <a:lnTo>
                            <a:pt x="0" y="11684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19" name="Freeform: Shape 918">
                      <a:extLst>
                        <a:ext uri="{FF2B5EF4-FFF2-40B4-BE49-F238E27FC236}">
                          <a16:creationId xmlns:a16="http://schemas.microsoft.com/office/drawing/2014/main" id="{F1C60E19-0C7E-4D74-8B1C-A4AAD3E1A7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051" y="4221479"/>
                      <a:ext cx="337428" cy="331470"/>
                    </a:xfrm>
                    <a:custGeom>
                      <a:avLst/>
                      <a:gdLst>
                        <a:gd name="connsiteX0" fmla="*/ 337429 w 337428"/>
                        <a:gd name="connsiteY0" fmla="*/ 0 h 331470"/>
                        <a:gd name="connsiteX1" fmla="*/ 37709 w 337428"/>
                        <a:gd name="connsiteY1" fmla="*/ 331470 h 331470"/>
                        <a:gd name="connsiteX2" fmla="*/ 879 w 337428"/>
                        <a:gd name="connsiteY2" fmla="*/ 309880 h 331470"/>
                        <a:gd name="connsiteX3" fmla="*/ 165979 w 337428"/>
                        <a:gd name="connsiteY3" fmla="*/ 6350 h 331470"/>
                        <a:gd name="connsiteX4" fmla="*/ 337429 w 337428"/>
                        <a:gd name="connsiteY4" fmla="*/ 0 h 331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428" h="331470">
                          <a:moveTo>
                            <a:pt x="337429" y="0"/>
                          </a:moveTo>
                          <a:cubicBezTo>
                            <a:pt x="337429" y="0"/>
                            <a:pt x="279009" y="233680"/>
                            <a:pt x="37709" y="331470"/>
                          </a:cubicBezTo>
                          <a:cubicBezTo>
                            <a:pt x="37709" y="331470"/>
                            <a:pt x="-6741" y="316230"/>
                            <a:pt x="879" y="309880"/>
                          </a:cubicBezTo>
                          <a:cubicBezTo>
                            <a:pt x="8499" y="303530"/>
                            <a:pt x="197729" y="205740"/>
                            <a:pt x="165979" y="6350"/>
                          </a:cubicBezTo>
                          <a:lnTo>
                            <a:pt x="337429" y="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20" name="Freeform: Shape 919">
                      <a:extLst>
                        <a:ext uri="{FF2B5EF4-FFF2-40B4-BE49-F238E27FC236}">
                          <a16:creationId xmlns:a16="http://schemas.microsoft.com/office/drawing/2014/main" id="{A952476C-6768-40E4-A525-6ED003E5F1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4850" y="4112259"/>
                      <a:ext cx="468629" cy="405130"/>
                    </a:xfrm>
                    <a:custGeom>
                      <a:avLst/>
                      <a:gdLst>
                        <a:gd name="connsiteX0" fmla="*/ 468630 w 468629"/>
                        <a:gd name="connsiteY0" fmla="*/ 109220 h 405130"/>
                        <a:gd name="connsiteX1" fmla="*/ 217170 w 468629"/>
                        <a:gd name="connsiteY1" fmla="*/ 260350 h 405130"/>
                        <a:gd name="connsiteX2" fmla="*/ 62230 w 468629"/>
                        <a:gd name="connsiteY2" fmla="*/ 405130 h 405130"/>
                        <a:gd name="connsiteX3" fmla="*/ 0 w 468629"/>
                        <a:gd name="connsiteY3" fmla="*/ 379730 h 405130"/>
                        <a:gd name="connsiteX4" fmla="*/ 304800 w 468629"/>
                        <a:gd name="connsiteY4" fmla="*/ 0 h 405130"/>
                        <a:gd name="connsiteX5" fmla="*/ 468630 w 468629"/>
                        <a:gd name="connsiteY5" fmla="*/ 109220 h 405130"/>
                        <a:gd name="connsiteX6" fmla="*/ 468630 w 468629"/>
                        <a:gd name="connsiteY6" fmla="*/ 109220 h 405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8629" h="405130">
                          <a:moveTo>
                            <a:pt x="468630" y="109220"/>
                          </a:moveTo>
                          <a:cubicBezTo>
                            <a:pt x="384810" y="160020"/>
                            <a:pt x="300990" y="210820"/>
                            <a:pt x="217170" y="260350"/>
                          </a:cubicBezTo>
                          <a:cubicBezTo>
                            <a:pt x="156210" y="297180"/>
                            <a:pt x="90170" y="339090"/>
                            <a:pt x="62230" y="405130"/>
                          </a:cubicBezTo>
                          <a:cubicBezTo>
                            <a:pt x="41910" y="396240"/>
                            <a:pt x="20320" y="387350"/>
                            <a:pt x="0" y="379730"/>
                          </a:cubicBezTo>
                          <a:cubicBezTo>
                            <a:pt x="50800" y="222250"/>
                            <a:pt x="161290" y="83820"/>
                            <a:pt x="304800" y="0"/>
                          </a:cubicBezTo>
                          <a:cubicBezTo>
                            <a:pt x="368300" y="21590"/>
                            <a:pt x="425450" y="59690"/>
                            <a:pt x="468630" y="109220"/>
                          </a:cubicBezTo>
                          <a:lnTo>
                            <a:pt x="468630" y="109220"/>
                          </a:lnTo>
                          <a:close/>
                        </a:path>
                      </a:pathLst>
                    </a:custGeom>
                    <a:solidFill>
                      <a:srgbClr val="D11515"/>
                    </a:solidFill>
                    <a:ln w="1269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id="{1893BFF5-3D04-469B-AAFD-395F2FBAB597}"/>
                      </a:ext>
                    </a:extLst>
                  </p:cNvPr>
                  <p:cNvSpPr/>
                  <p:nvPr/>
                </p:nvSpPr>
                <p:spPr>
                  <a:xfrm>
                    <a:off x="1446530" y="4564380"/>
                    <a:ext cx="1094740" cy="725170"/>
                  </a:xfrm>
                  <a:custGeom>
                    <a:avLst/>
                    <a:gdLst>
                      <a:gd name="connsiteX0" fmla="*/ 0 w 1094740"/>
                      <a:gd name="connsiteY0" fmla="*/ 0 h 725170"/>
                      <a:gd name="connsiteX1" fmla="*/ 1094740 w 1094740"/>
                      <a:gd name="connsiteY1" fmla="*/ 0 h 725170"/>
                      <a:gd name="connsiteX2" fmla="*/ 1094740 w 1094740"/>
                      <a:gd name="connsiteY2" fmla="*/ 725170 h 725170"/>
                      <a:gd name="connsiteX3" fmla="*/ 0 w 1094740"/>
                      <a:gd name="connsiteY3" fmla="*/ 725170 h 72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94740" h="725170">
                        <a:moveTo>
                          <a:pt x="0" y="0"/>
                        </a:moveTo>
                        <a:lnTo>
                          <a:pt x="1094740" y="0"/>
                        </a:lnTo>
                        <a:lnTo>
                          <a:pt x="1094740" y="725170"/>
                        </a:lnTo>
                        <a:lnTo>
                          <a:pt x="0" y="725170"/>
                        </a:lnTo>
                        <a:close/>
                      </a:path>
                    </a:pathLst>
                  </a:custGeom>
                  <a:solidFill>
                    <a:srgbClr val="003A69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6" name="Freeform: Shape 915">
                    <a:extLst>
                      <a:ext uri="{FF2B5EF4-FFF2-40B4-BE49-F238E27FC236}">
                        <a16:creationId xmlns:a16="http://schemas.microsoft.com/office/drawing/2014/main" id="{EE52F41E-4307-4198-BCBC-D775DEB08497}"/>
                      </a:ext>
                    </a:extLst>
                  </p:cNvPr>
                  <p:cNvSpPr/>
                  <p:nvPr/>
                </p:nvSpPr>
                <p:spPr>
                  <a:xfrm>
                    <a:off x="1379219" y="4462779"/>
                    <a:ext cx="1229359" cy="265429"/>
                  </a:xfrm>
                  <a:custGeom>
                    <a:avLst/>
                    <a:gdLst>
                      <a:gd name="connsiteX0" fmla="*/ 1229360 w 1229359"/>
                      <a:gd name="connsiteY0" fmla="*/ 265430 h 265429"/>
                      <a:gd name="connsiteX1" fmla="*/ 0 w 1229359"/>
                      <a:gd name="connsiteY1" fmla="*/ 265430 h 265429"/>
                      <a:gd name="connsiteX2" fmla="*/ 49530 w 1229359"/>
                      <a:gd name="connsiteY2" fmla="*/ 0 h 265429"/>
                      <a:gd name="connsiteX3" fmla="*/ 1192530 w 1229359"/>
                      <a:gd name="connsiteY3" fmla="*/ 0 h 26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9359" h="265429">
                        <a:moveTo>
                          <a:pt x="1229360" y="265430"/>
                        </a:moveTo>
                        <a:lnTo>
                          <a:pt x="0" y="265430"/>
                        </a:lnTo>
                        <a:lnTo>
                          <a:pt x="49530" y="0"/>
                        </a:lnTo>
                        <a:lnTo>
                          <a:pt x="1192530" y="0"/>
                        </a:lnTo>
                        <a:close/>
                      </a:path>
                    </a:pathLst>
                  </a:custGeom>
                  <a:solidFill>
                    <a:srgbClr val="04518C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13" name="Freeform: Shape 912">
                  <a:extLst>
                    <a:ext uri="{FF2B5EF4-FFF2-40B4-BE49-F238E27FC236}">
                      <a16:creationId xmlns:a16="http://schemas.microsoft.com/office/drawing/2014/main" id="{331C9602-57A7-40E9-8524-60B1ED208D14}"/>
                    </a:ext>
                  </a:extLst>
                </p:cNvPr>
                <p:cNvSpPr/>
                <p:nvPr/>
              </p:nvSpPr>
              <p:spPr>
                <a:xfrm>
                  <a:off x="1912620" y="4443730"/>
                  <a:ext cx="175260" cy="854710"/>
                </a:xfrm>
                <a:custGeom>
                  <a:avLst/>
                  <a:gdLst>
                    <a:gd name="connsiteX0" fmla="*/ 0 w 175260"/>
                    <a:gd name="connsiteY0" fmla="*/ 0 h 854710"/>
                    <a:gd name="connsiteX1" fmla="*/ 175260 w 175260"/>
                    <a:gd name="connsiteY1" fmla="*/ 0 h 854710"/>
                    <a:gd name="connsiteX2" fmla="*/ 175260 w 175260"/>
                    <a:gd name="connsiteY2" fmla="*/ 854710 h 854710"/>
                    <a:gd name="connsiteX3" fmla="*/ 0 w 175260"/>
                    <a:gd name="connsiteY3" fmla="*/ 854710 h 854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260" h="854710">
                      <a:moveTo>
                        <a:pt x="0" y="0"/>
                      </a:moveTo>
                      <a:lnTo>
                        <a:pt x="175260" y="0"/>
                      </a:lnTo>
                      <a:lnTo>
                        <a:pt x="175260" y="854710"/>
                      </a:lnTo>
                      <a:lnTo>
                        <a:pt x="0" y="85471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7" name="Graphic 1">
                <a:extLst>
                  <a:ext uri="{FF2B5EF4-FFF2-40B4-BE49-F238E27FC236}">
                    <a16:creationId xmlns:a16="http://schemas.microsoft.com/office/drawing/2014/main" id="{029E92EB-7F42-4CA8-A185-8B8AACD43A46}"/>
                  </a:ext>
                </a:extLst>
              </p:cNvPr>
              <p:cNvGrpSpPr/>
              <p:nvPr/>
            </p:nvGrpSpPr>
            <p:grpSpPr>
              <a:xfrm>
                <a:off x="193409" y="4484394"/>
                <a:ext cx="720624" cy="809521"/>
                <a:chOff x="193409" y="4484394"/>
                <a:chExt cx="720624" cy="809521"/>
              </a:xfrm>
            </p:grpSpPr>
            <p:sp>
              <p:nvSpPr>
                <p:cNvPr id="903" name="Freeform: Shape 902">
                  <a:extLst>
                    <a:ext uri="{FF2B5EF4-FFF2-40B4-BE49-F238E27FC236}">
                      <a16:creationId xmlns:a16="http://schemas.microsoft.com/office/drawing/2014/main" id="{B3F2A915-3875-435B-9903-FCC18E3B00F8}"/>
                    </a:ext>
                  </a:extLst>
                </p:cNvPr>
                <p:cNvSpPr/>
                <p:nvPr/>
              </p:nvSpPr>
              <p:spPr>
                <a:xfrm>
                  <a:off x="271594" y="4493150"/>
                  <a:ext cx="237675" cy="178680"/>
                </a:xfrm>
                <a:custGeom>
                  <a:avLst/>
                  <a:gdLst>
                    <a:gd name="connsiteX0" fmla="*/ 237675 w 237675"/>
                    <a:gd name="connsiteY0" fmla="*/ 133459 h 178680"/>
                    <a:gd name="connsiteX1" fmla="*/ 62415 w 237675"/>
                    <a:gd name="connsiteY1" fmla="*/ 170290 h 178680"/>
                    <a:gd name="connsiteX2" fmla="*/ 33205 w 237675"/>
                    <a:gd name="connsiteY2" fmla="*/ 75040 h 178680"/>
                    <a:gd name="connsiteX3" fmla="*/ 109405 w 237675"/>
                    <a:gd name="connsiteY3" fmla="*/ 10270 h 178680"/>
                    <a:gd name="connsiteX4" fmla="*/ 237675 w 237675"/>
                    <a:gd name="connsiteY4" fmla="*/ 133459 h 178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675" h="178680">
                      <a:moveTo>
                        <a:pt x="237675" y="133459"/>
                      </a:moveTo>
                      <a:cubicBezTo>
                        <a:pt x="237675" y="133459"/>
                        <a:pt x="174175" y="202040"/>
                        <a:pt x="62415" y="170290"/>
                      </a:cubicBezTo>
                      <a:cubicBezTo>
                        <a:pt x="-49345" y="138540"/>
                        <a:pt x="20505" y="119490"/>
                        <a:pt x="33205" y="75040"/>
                      </a:cubicBezTo>
                      <a:cubicBezTo>
                        <a:pt x="45905" y="30590"/>
                        <a:pt x="-2355" y="-22751"/>
                        <a:pt x="109405" y="10270"/>
                      </a:cubicBezTo>
                      <a:cubicBezTo>
                        <a:pt x="219895" y="40749"/>
                        <a:pt x="237675" y="133459"/>
                        <a:pt x="237675" y="133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4" name="Freeform: Shape 903">
                  <a:extLst>
                    <a:ext uri="{FF2B5EF4-FFF2-40B4-BE49-F238E27FC236}">
                      <a16:creationId xmlns:a16="http://schemas.microsoft.com/office/drawing/2014/main" id="{9B984821-627F-4A96-8B06-21A77322D0F1}"/>
                    </a:ext>
                  </a:extLst>
                </p:cNvPr>
                <p:cNvSpPr/>
                <p:nvPr/>
              </p:nvSpPr>
              <p:spPr>
                <a:xfrm>
                  <a:off x="584200" y="4484394"/>
                  <a:ext cx="236790" cy="181995"/>
                </a:xfrm>
                <a:custGeom>
                  <a:avLst/>
                  <a:gdLst>
                    <a:gd name="connsiteX0" fmla="*/ 0 w 236790"/>
                    <a:gd name="connsiteY0" fmla="*/ 142215 h 181995"/>
                    <a:gd name="connsiteX1" fmla="*/ 176530 w 236790"/>
                    <a:gd name="connsiteY1" fmla="*/ 170155 h 181995"/>
                    <a:gd name="connsiteX2" fmla="*/ 201930 w 236790"/>
                    <a:gd name="connsiteY2" fmla="*/ 73635 h 181995"/>
                    <a:gd name="connsiteX3" fmla="*/ 123190 w 236790"/>
                    <a:gd name="connsiteY3" fmla="*/ 12675 h 181995"/>
                    <a:gd name="connsiteX4" fmla="*/ 0 w 236790"/>
                    <a:gd name="connsiteY4" fmla="*/ 142215 h 18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790" h="181995">
                      <a:moveTo>
                        <a:pt x="0" y="142215"/>
                      </a:moveTo>
                      <a:cubicBezTo>
                        <a:pt x="0" y="142215"/>
                        <a:pt x="67310" y="208255"/>
                        <a:pt x="176530" y="170155"/>
                      </a:cubicBezTo>
                      <a:cubicBezTo>
                        <a:pt x="285750" y="133325"/>
                        <a:pt x="215900" y="116815"/>
                        <a:pt x="201930" y="73635"/>
                      </a:cubicBezTo>
                      <a:cubicBezTo>
                        <a:pt x="186690" y="30455"/>
                        <a:pt x="232410" y="-25425"/>
                        <a:pt x="123190" y="12675"/>
                      </a:cubicBezTo>
                      <a:cubicBezTo>
                        <a:pt x="12700" y="49505"/>
                        <a:pt x="0" y="142215"/>
                        <a:pt x="0" y="1422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5" name="Freeform: Shape 904">
                  <a:extLst>
                    <a:ext uri="{FF2B5EF4-FFF2-40B4-BE49-F238E27FC236}">
                      <a16:creationId xmlns:a16="http://schemas.microsoft.com/office/drawing/2014/main" id="{AF8D91F1-5449-46E3-9764-58729C01DEA1}"/>
                    </a:ext>
                  </a:extLst>
                </p:cNvPr>
                <p:cNvSpPr/>
                <p:nvPr/>
              </p:nvSpPr>
              <p:spPr>
                <a:xfrm>
                  <a:off x="456238" y="4581837"/>
                  <a:ext cx="52153" cy="68232"/>
                </a:xfrm>
                <a:custGeom>
                  <a:avLst/>
                  <a:gdLst>
                    <a:gd name="connsiteX0" fmla="*/ 961 w 52153"/>
                    <a:gd name="connsiteY0" fmla="*/ 2862 h 68232"/>
                    <a:gd name="connsiteX1" fmla="*/ 41601 w 52153"/>
                    <a:gd name="connsiteY1" fmla="*/ 43502 h 68232"/>
                    <a:gd name="connsiteX2" fmla="*/ 3501 w 52153"/>
                    <a:gd name="connsiteY2" fmla="*/ 58742 h 68232"/>
                    <a:gd name="connsiteX3" fmla="*/ 51761 w 52153"/>
                    <a:gd name="connsiteY3" fmla="*/ 49852 h 68232"/>
                    <a:gd name="connsiteX4" fmla="*/ 961 w 52153"/>
                    <a:gd name="connsiteY4" fmla="*/ 2862 h 6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153" h="68232">
                      <a:moveTo>
                        <a:pt x="961" y="2862"/>
                      </a:moveTo>
                      <a:cubicBezTo>
                        <a:pt x="-7929" y="18102"/>
                        <a:pt x="47951" y="28262"/>
                        <a:pt x="41601" y="43502"/>
                      </a:cubicBezTo>
                      <a:cubicBezTo>
                        <a:pt x="35251" y="58742"/>
                        <a:pt x="3501" y="39692"/>
                        <a:pt x="3501" y="58742"/>
                      </a:cubicBezTo>
                      <a:cubicBezTo>
                        <a:pt x="3501" y="75252"/>
                        <a:pt x="45411" y="68902"/>
                        <a:pt x="51761" y="49852"/>
                      </a:cubicBezTo>
                      <a:cubicBezTo>
                        <a:pt x="56841" y="29532"/>
                        <a:pt x="11121" y="-11108"/>
                        <a:pt x="961" y="2862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6" name="Freeform: Shape 905">
                  <a:extLst>
                    <a:ext uri="{FF2B5EF4-FFF2-40B4-BE49-F238E27FC236}">
                      <a16:creationId xmlns:a16="http://schemas.microsoft.com/office/drawing/2014/main" id="{0EEBB1C1-4741-4EDA-818F-A45A017211B3}"/>
                    </a:ext>
                  </a:extLst>
                </p:cNvPr>
                <p:cNvSpPr/>
                <p:nvPr/>
              </p:nvSpPr>
              <p:spPr>
                <a:xfrm>
                  <a:off x="587136" y="4579297"/>
                  <a:ext cx="49161" cy="68600"/>
                </a:xfrm>
                <a:custGeom>
                  <a:avLst/>
                  <a:gdLst>
                    <a:gd name="connsiteX0" fmla="*/ 9764 w 49161"/>
                    <a:gd name="connsiteY0" fmla="*/ 43502 h 68600"/>
                    <a:gd name="connsiteX1" fmla="*/ 47864 w 49161"/>
                    <a:gd name="connsiteY1" fmla="*/ 2862 h 68600"/>
                    <a:gd name="connsiteX2" fmla="*/ 874 w 49161"/>
                    <a:gd name="connsiteY2" fmla="*/ 49852 h 68600"/>
                    <a:gd name="connsiteX3" fmla="*/ 49134 w 49161"/>
                    <a:gd name="connsiteY3" fmla="*/ 58743 h 68600"/>
                    <a:gd name="connsiteX4" fmla="*/ 9764 w 49161"/>
                    <a:gd name="connsiteY4" fmla="*/ 43502 h 6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161" h="68600">
                      <a:moveTo>
                        <a:pt x="9764" y="43502"/>
                      </a:moveTo>
                      <a:cubicBezTo>
                        <a:pt x="2144" y="28262"/>
                        <a:pt x="58024" y="16832"/>
                        <a:pt x="47864" y="2862"/>
                      </a:cubicBezTo>
                      <a:cubicBezTo>
                        <a:pt x="37704" y="-11107"/>
                        <a:pt x="-6746" y="29532"/>
                        <a:pt x="874" y="49852"/>
                      </a:cubicBezTo>
                      <a:cubicBezTo>
                        <a:pt x="8494" y="70172"/>
                        <a:pt x="50404" y="75252"/>
                        <a:pt x="49134" y="58743"/>
                      </a:cubicBezTo>
                      <a:cubicBezTo>
                        <a:pt x="47864" y="39693"/>
                        <a:pt x="17384" y="58743"/>
                        <a:pt x="9764" y="43502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7" name="Freeform: Shape 906">
                  <a:extLst>
                    <a:ext uri="{FF2B5EF4-FFF2-40B4-BE49-F238E27FC236}">
                      <a16:creationId xmlns:a16="http://schemas.microsoft.com/office/drawing/2014/main" id="{730DB478-B65F-4C39-9F38-96F670EAD606}"/>
                    </a:ext>
                  </a:extLst>
                </p:cNvPr>
                <p:cNvSpPr/>
                <p:nvPr/>
              </p:nvSpPr>
              <p:spPr>
                <a:xfrm rot="-47139">
                  <a:off x="218446" y="4753577"/>
                  <a:ext cx="679445" cy="533396"/>
                </a:xfrm>
                <a:custGeom>
                  <a:avLst/>
                  <a:gdLst>
                    <a:gd name="connsiteX0" fmla="*/ 0 w 679445"/>
                    <a:gd name="connsiteY0" fmla="*/ 0 h 533396"/>
                    <a:gd name="connsiteX1" fmla="*/ 679446 w 679445"/>
                    <a:gd name="connsiteY1" fmla="*/ 0 h 533396"/>
                    <a:gd name="connsiteX2" fmla="*/ 679446 w 679445"/>
                    <a:gd name="connsiteY2" fmla="*/ 533397 h 533396"/>
                    <a:gd name="connsiteX3" fmla="*/ 0 w 679445"/>
                    <a:gd name="connsiteY3" fmla="*/ 533397 h 53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45" h="533396">
                      <a:moveTo>
                        <a:pt x="0" y="0"/>
                      </a:moveTo>
                      <a:lnTo>
                        <a:pt x="679446" y="0"/>
                      </a:lnTo>
                      <a:lnTo>
                        <a:pt x="679446" y="533397"/>
                      </a:lnTo>
                      <a:lnTo>
                        <a:pt x="0" y="533397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8" name="Freeform: Shape 907">
                  <a:extLst>
                    <a:ext uri="{FF2B5EF4-FFF2-40B4-BE49-F238E27FC236}">
                      <a16:creationId xmlns:a16="http://schemas.microsoft.com/office/drawing/2014/main" id="{D3B82095-4C54-47F5-84FF-C0383654A07D}"/>
                    </a:ext>
                  </a:extLst>
                </p:cNvPr>
                <p:cNvSpPr/>
                <p:nvPr/>
              </p:nvSpPr>
              <p:spPr>
                <a:xfrm>
                  <a:off x="504094" y="4597799"/>
                  <a:ext cx="85400" cy="46590"/>
                </a:xfrm>
                <a:custGeom>
                  <a:avLst/>
                  <a:gdLst>
                    <a:gd name="connsiteX0" fmla="*/ 83915 w 85400"/>
                    <a:gd name="connsiteY0" fmla="*/ 23730 h 46590"/>
                    <a:gd name="connsiteX1" fmla="*/ 35655 w 85400"/>
                    <a:gd name="connsiteY1" fmla="*/ 871 h 46590"/>
                    <a:gd name="connsiteX2" fmla="*/ 95 w 85400"/>
                    <a:gd name="connsiteY2" fmla="*/ 21191 h 46590"/>
                    <a:gd name="connsiteX3" fmla="*/ 39465 w 85400"/>
                    <a:gd name="connsiteY3" fmla="*/ 46591 h 46590"/>
                    <a:gd name="connsiteX4" fmla="*/ 83915 w 85400"/>
                    <a:gd name="connsiteY4" fmla="*/ 23730 h 46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400" h="46590">
                      <a:moveTo>
                        <a:pt x="83915" y="23730"/>
                      </a:moveTo>
                      <a:cubicBezTo>
                        <a:pt x="78835" y="5951"/>
                        <a:pt x="76295" y="-2940"/>
                        <a:pt x="35655" y="871"/>
                      </a:cubicBezTo>
                      <a:cubicBezTo>
                        <a:pt x="10255" y="2141"/>
                        <a:pt x="-1175" y="871"/>
                        <a:pt x="95" y="21191"/>
                      </a:cubicBezTo>
                      <a:cubicBezTo>
                        <a:pt x="1365" y="41510"/>
                        <a:pt x="-3715" y="45321"/>
                        <a:pt x="39465" y="46591"/>
                      </a:cubicBezTo>
                      <a:cubicBezTo>
                        <a:pt x="82645" y="46591"/>
                        <a:pt x="88995" y="40241"/>
                        <a:pt x="83915" y="23730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9" name="Freeform: Shape 908">
                  <a:extLst>
                    <a:ext uri="{FF2B5EF4-FFF2-40B4-BE49-F238E27FC236}">
                      <a16:creationId xmlns:a16="http://schemas.microsoft.com/office/drawing/2014/main" id="{5F11B900-7A4D-472B-BF59-153D41F12650}"/>
                    </a:ext>
                  </a:extLst>
                </p:cNvPr>
                <p:cNvSpPr/>
                <p:nvPr/>
              </p:nvSpPr>
              <p:spPr>
                <a:xfrm rot="-47036">
                  <a:off x="194313" y="4627846"/>
                  <a:ext cx="718815" cy="137159"/>
                </a:xfrm>
                <a:custGeom>
                  <a:avLst/>
                  <a:gdLst>
                    <a:gd name="connsiteX0" fmla="*/ 0 w 718815"/>
                    <a:gd name="connsiteY0" fmla="*/ 0 h 137159"/>
                    <a:gd name="connsiteX1" fmla="*/ 718815 w 718815"/>
                    <a:gd name="connsiteY1" fmla="*/ 0 h 137159"/>
                    <a:gd name="connsiteX2" fmla="*/ 718815 w 718815"/>
                    <a:gd name="connsiteY2" fmla="*/ 137159 h 137159"/>
                    <a:gd name="connsiteX3" fmla="*/ 0 w 718815"/>
                    <a:gd name="connsiteY3" fmla="*/ 137159 h 137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8815" h="137159">
                      <a:moveTo>
                        <a:pt x="0" y="0"/>
                      </a:moveTo>
                      <a:lnTo>
                        <a:pt x="718815" y="0"/>
                      </a:lnTo>
                      <a:lnTo>
                        <a:pt x="718815" y="137159"/>
                      </a:lnTo>
                      <a:lnTo>
                        <a:pt x="0" y="137159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0" name="Freeform: Shape 909">
                  <a:extLst>
                    <a:ext uri="{FF2B5EF4-FFF2-40B4-BE49-F238E27FC236}">
                      <a16:creationId xmlns:a16="http://schemas.microsoft.com/office/drawing/2014/main" id="{436B89BD-5A49-4C12-AE41-3231A57BE30E}"/>
                    </a:ext>
                  </a:extLst>
                </p:cNvPr>
                <p:cNvSpPr/>
                <p:nvPr/>
              </p:nvSpPr>
              <p:spPr>
                <a:xfrm rot="-49448">
                  <a:off x="510541" y="4626623"/>
                  <a:ext cx="80010" cy="666752"/>
                </a:xfrm>
                <a:custGeom>
                  <a:avLst/>
                  <a:gdLst>
                    <a:gd name="connsiteX0" fmla="*/ 0 w 80010"/>
                    <a:gd name="connsiteY0" fmla="*/ 0 h 666752"/>
                    <a:gd name="connsiteX1" fmla="*/ 80010 w 80010"/>
                    <a:gd name="connsiteY1" fmla="*/ 0 h 666752"/>
                    <a:gd name="connsiteX2" fmla="*/ 80010 w 80010"/>
                    <a:gd name="connsiteY2" fmla="*/ 666752 h 666752"/>
                    <a:gd name="connsiteX3" fmla="*/ 0 w 80010"/>
                    <a:gd name="connsiteY3" fmla="*/ 666752 h 666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0010" h="666752">
                      <a:moveTo>
                        <a:pt x="0" y="0"/>
                      </a:moveTo>
                      <a:lnTo>
                        <a:pt x="80010" y="0"/>
                      </a:lnTo>
                      <a:lnTo>
                        <a:pt x="80010" y="666752"/>
                      </a:lnTo>
                      <a:lnTo>
                        <a:pt x="0" y="6667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1" name="Freeform: Shape 910">
                  <a:extLst>
                    <a:ext uri="{FF2B5EF4-FFF2-40B4-BE49-F238E27FC236}">
                      <a16:creationId xmlns:a16="http://schemas.microsoft.com/office/drawing/2014/main" id="{237E9FD7-FB6C-4A18-B54F-1493882C776D}"/>
                    </a:ext>
                  </a:extLst>
                </p:cNvPr>
                <p:cNvSpPr/>
                <p:nvPr/>
              </p:nvSpPr>
              <p:spPr>
                <a:xfrm>
                  <a:off x="214629" y="4761229"/>
                  <a:ext cx="679450" cy="31750"/>
                </a:xfrm>
                <a:custGeom>
                  <a:avLst/>
                  <a:gdLst>
                    <a:gd name="connsiteX0" fmla="*/ 679450 w 679450"/>
                    <a:gd name="connsiteY0" fmla="*/ 22860 h 31750"/>
                    <a:gd name="connsiteX1" fmla="*/ 0 w 679450"/>
                    <a:gd name="connsiteY1" fmla="*/ 31750 h 31750"/>
                    <a:gd name="connsiteX2" fmla="*/ 0 w 679450"/>
                    <a:gd name="connsiteY2" fmla="*/ 8890 h 31750"/>
                    <a:gd name="connsiteX3" fmla="*/ 679450 w 679450"/>
                    <a:gd name="connsiteY3" fmla="*/ 0 h 31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50" h="31750">
                      <a:moveTo>
                        <a:pt x="679450" y="22860"/>
                      </a:moveTo>
                      <a:lnTo>
                        <a:pt x="0" y="31750"/>
                      </a:lnTo>
                      <a:lnTo>
                        <a:pt x="0" y="8890"/>
                      </a:lnTo>
                      <a:lnTo>
                        <a:pt x="679450" y="0"/>
                      </a:lnTo>
                      <a:close/>
                    </a:path>
                  </a:pathLst>
                </a:custGeom>
                <a:solidFill>
                  <a:srgbClr val="E8E8E8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68" name="Graphic 1">
                <a:extLst>
                  <a:ext uri="{FF2B5EF4-FFF2-40B4-BE49-F238E27FC236}">
                    <a16:creationId xmlns:a16="http://schemas.microsoft.com/office/drawing/2014/main" id="{5DDA4D20-8DAB-436C-AE63-0FA3C3925D44}"/>
                  </a:ext>
                </a:extLst>
              </p:cNvPr>
              <p:cNvGrpSpPr/>
              <p:nvPr/>
            </p:nvGrpSpPr>
            <p:grpSpPr>
              <a:xfrm>
                <a:off x="11410374" y="4487402"/>
                <a:ext cx="720073" cy="808301"/>
                <a:chOff x="11410374" y="4487402"/>
                <a:chExt cx="720073" cy="808301"/>
              </a:xfrm>
            </p:grpSpPr>
            <p:sp>
              <p:nvSpPr>
                <p:cNvPr id="869" name="Freeform: Shape 868">
                  <a:extLst>
                    <a:ext uri="{FF2B5EF4-FFF2-40B4-BE49-F238E27FC236}">
                      <a16:creationId xmlns:a16="http://schemas.microsoft.com/office/drawing/2014/main" id="{C1DE3142-8B24-403D-966C-355B8E47A2D1}"/>
                    </a:ext>
                  </a:extLst>
                </p:cNvPr>
                <p:cNvSpPr/>
                <p:nvPr/>
              </p:nvSpPr>
              <p:spPr>
                <a:xfrm>
                  <a:off x="11490138" y="4487402"/>
                  <a:ext cx="237042" cy="181326"/>
                </a:xfrm>
                <a:custGeom>
                  <a:avLst/>
                  <a:gdLst>
                    <a:gd name="connsiteX0" fmla="*/ 237042 w 237042"/>
                    <a:gd name="connsiteY0" fmla="*/ 139207 h 181326"/>
                    <a:gd name="connsiteX1" fmla="*/ 61782 w 237042"/>
                    <a:gd name="connsiteY1" fmla="*/ 170957 h 181326"/>
                    <a:gd name="connsiteX2" fmla="*/ 33842 w 237042"/>
                    <a:gd name="connsiteY2" fmla="*/ 74437 h 181326"/>
                    <a:gd name="connsiteX3" fmla="*/ 111312 w 237042"/>
                    <a:gd name="connsiteY3" fmla="*/ 10937 h 181326"/>
                    <a:gd name="connsiteX4" fmla="*/ 237042 w 237042"/>
                    <a:gd name="connsiteY4" fmla="*/ 139207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42" h="181326">
                      <a:moveTo>
                        <a:pt x="237042" y="139207"/>
                      </a:moveTo>
                      <a:cubicBezTo>
                        <a:pt x="237042" y="139207"/>
                        <a:pt x="172272" y="206517"/>
                        <a:pt x="61782" y="170957"/>
                      </a:cubicBezTo>
                      <a:cubicBezTo>
                        <a:pt x="-48708" y="136667"/>
                        <a:pt x="19872" y="118887"/>
                        <a:pt x="33842" y="74437"/>
                      </a:cubicBezTo>
                      <a:cubicBezTo>
                        <a:pt x="47812" y="29987"/>
                        <a:pt x="822" y="-23353"/>
                        <a:pt x="111312" y="10937"/>
                      </a:cubicBezTo>
                      <a:cubicBezTo>
                        <a:pt x="221802" y="47767"/>
                        <a:pt x="237042" y="139207"/>
                        <a:pt x="237042" y="139207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0" name="Freeform: Shape 869">
                  <a:extLst>
                    <a:ext uri="{FF2B5EF4-FFF2-40B4-BE49-F238E27FC236}">
                      <a16:creationId xmlns:a16="http://schemas.microsoft.com/office/drawing/2014/main" id="{AC3A4379-B9AF-4D82-81BD-84EA16929E27}"/>
                    </a:ext>
                  </a:extLst>
                </p:cNvPr>
                <p:cNvSpPr/>
                <p:nvPr/>
              </p:nvSpPr>
              <p:spPr>
                <a:xfrm>
                  <a:off x="11803380" y="4489942"/>
                  <a:ext cx="237041" cy="181326"/>
                </a:xfrm>
                <a:custGeom>
                  <a:avLst/>
                  <a:gdLst>
                    <a:gd name="connsiteX0" fmla="*/ 0 w 237041"/>
                    <a:gd name="connsiteY0" fmla="*/ 139207 h 181326"/>
                    <a:gd name="connsiteX1" fmla="*/ 175260 w 237041"/>
                    <a:gd name="connsiteY1" fmla="*/ 170957 h 181326"/>
                    <a:gd name="connsiteX2" fmla="*/ 203200 w 237041"/>
                    <a:gd name="connsiteY2" fmla="*/ 74437 h 181326"/>
                    <a:gd name="connsiteX3" fmla="*/ 125730 w 237041"/>
                    <a:gd name="connsiteY3" fmla="*/ 10937 h 181326"/>
                    <a:gd name="connsiteX4" fmla="*/ 0 w 237041"/>
                    <a:gd name="connsiteY4" fmla="*/ 139207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41" h="181326">
                      <a:moveTo>
                        <a:pt x="0" y="139207"/>
                      </a:moveTo>
                      <a:cubicBezTo>
                        <a:pt x="0" y="139207"/>
                        <a:pt x="66039" y="206517"/>
                        <a:pt x="175260" y="170957"/>
                      </a:cubicBezTo>
                      <a:cubicBezTo>
                        <a:pt x="285750" y="136667"/>
                        <a:pt x="217170" y="118887"/>
                        <a:pt x="203200" y="74437"/>
                      </a:cubicBezTo>
                      <a:cubicBezTo>
                        <a:pt x="189230" y="29987"/>
                        <a:pt x="236220" y="-23353"/>
                        <a:pt x="125730" y="10937"/>
                      </a:cubicBezTo>
                      <a:cubicBezTo>
                        <a:pt x="13970" y="46497"/>
                        <a:pt x="0" y="139207"/>
                        <a:pt x="0" y="139207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1" name="Freeform: Shape 870">
                  <a:extLst>
                    <a:ext uri="{FF2B5EF4-FFF2-40B4-BE49-F238E27FC236}">
                      <a16:creationId xmlns:a16="http://schemas.microsoft.com/office/drawing/2014/main" id="{F548CA36-6D52-4005-8E08-2A32BA198BD2}"/>
                    </a:ext>
                  </a:extLst>
                </p:cNvPr>
                <p:cNvSpPr/>
                <p:nvPr/>
              </p:nvSpPr>
              <p:spPr>
                <a:xfrm>
                  <a:off x="11675141" y="4581841"/>
                  <a:ext cx="50350" cy="68683"/>
                </a:xfrm>
                <a:custGeom>
                  <a:avLst/>
                  <a:gdLst>
                    <a:gd name="connsiteX0" fmla="*/ 1239 w 50350"/>
                    <a:gd name="connsiteY0" fmla="*/ 2859 h 68683"/>
                    <a:gd name="connsiteX1" fmla="*/ 40608 w 50350"/>
                    <a:gd name="connsiteY1" fmla="*/ 44769 h 68683"/>
                    <a:gd name="connsiteX2" fmla="*/ 1239 w 50350"/>
                    <a:gd name="connsiteY2" fmla="*/ 58739 h 68683"/>
                    <a:gd name="connsiteX3" fmla="*/ 49498 w 50350"/>
                    <a:gd name="connsiteY3" fmla="*/ 51119 h 68683"/>
                    <a:gd name="connsiteX4" fmla="*/ 1239 w 50350"/>
                    <a:gd name="connsiteY4" fmla="*/ 2859 h 68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350" h="68683">
                      <a:moveTo>
                        <a:pt x="1239" y="2859"/>
                      </a:moveTo>
                      <a:cubicBezTo>
                        <a:pt x="-8922" y="16829"/>
                        <a:pt x="46958" y="29529"/>
                        <a:pt x="40608" y="44769"/>
                      </a:cubicBezTo>
                      <a:cubicBezTo>
                        <a:pt x="34258" y="60009"/>
                        <a:pt x="2508" y="40959"/>
                        <a:pt x="1239" y="58739"/>
                      </a:cubicBezTo>
                      <a:cubicBezTo>
                        <a:pt x="1239" y="75249"/>
                        <a:pt x="43148" y="70169"/>
                        <a:pt x="49498" y="51119"/>
                      </a:cubicBezTo>
                      <a:cubicBezTo>
                        <a:pt x="57118" y="29529"/>
                        <a:pt x="11398" y="-11111"/>
                        <a:pt x="1239" y="2859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2" name="Freeform: Shape 871">
                  <a:extLst>
                    <a:ext uri="{FF2B5EF4-FFF2-40B4-BE49-F238E27FC236}">
                      <a16:creationId xmlns:a16="http://schemas.microsoft.com/office/drawing/2014/main" id="{EEC5DFAF-9421-41E8-814F-7009E28D4624}"/>
                    </a:ext>
                  </a:extLst>
                </p:cNvPr>
                <p:cNvSpPr/>
                <p:nvPr/>
              </p:nvSpPr>
              <p:spPr>
                <a:xfrm>
                  <a:off x="11806572" y="4582626"/>
                  <a:ext cx="49839" cy="68636"/>
                </a:xfrm>
                <a:custGeom>
                  <a:avLst/>
                  <a:gdLst>
                    <a:gd name="connsiteX0" fmla="*/ 9508 w 49839"/>
                    <a:gd name="connsiteY0" fmla="*/ 42714 h 68636"/>
                    <a:gd name="connsiteX1" fmla="*/ 48878 w 49839"/>
                    <a:gd name="connsiteY1" fmla="*/ 3344 h 68636"/>
                    <a:gd name="connsiteX2" fmla="*/ 618 w 49839"/>
                    <a:gd name="connsiteY2" fmla="*/ 49064 h 68636"/>
                    <a:gd name="connsiteX3" fmla="*/ 48878 w 49839"/>
                    <a:gd name="connsiteY3" fmla="*/ 59224 h 68636"/>
                    <a:gd name="connsiteX4" fmla="*/ 9508 w 49839"/>
                    <a:gd name="connsiteY4" fmla="*/ 42714 h 6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39" h="68636">
                      <a:moveTo>
                        <a:pt x="9508" y="42714"/>
                      </a:moveTo>
                      <a:cubicBezTo>
                        <a:pt x="1888" y="27474"/>
                        <a:pt x="57768" y="17314"/>
                        <a:pt x="48878" y="3344"/>
                      </a:cubicBezTo>
                      <a:cubicBezTo>
                        <a:pt x="38718" y="-11896"/>
                        <a:pt x="-5732" y="28744"/>
                        <a:pt x="618" y="49064"/>
                      </a:cubicBezTo>
                      <a:cubicBezTo>
                        <a:pt x="6968" y="69384"/>
                        <a:pt x="48878" y="75734"/>
                        <a:pt x="48878" y="59224"/>
                      </a:cubicBezTo>
                      <a:cubicBezTo>
                        <a:pt x="47608" y="40174"/>
                        <a:pt x="15858" y="57954"/>
                        <a:pt x="9508" y="42714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3" name="Freeform: Shape 872">
                  <a:extLst>
                    <a:ext uri="{FF2B5EF4-FFF2-40B4-BE49-F238E27FC236}">
                      <a16:creationId xmlns:a16="http://schemas.microsoft.com/office/drawing/2014/main" id="{1C425384-4C2E-4435-9AFA-C2A13746E188}"/>
                    </a:ext>
                  </a:extLst>
                </p:cNvPr>
                <p:cNvSpPr/>
                <p:nvPr/>
              </p:nvSpPr>
              <p:spPr>
                <a:xfrm rot="-5368429">
                  <a:off x="11500296" y="4681216"/>
                  <a:ext cx="533422" cy="679478"/>
                </a:xfrm>
                <a:custGeom>
                  <a:avLst/>
                  <a:gdLst>
                    <a:gd name="connsiteX0" fmla="*/ 0 w 533422"/>
                    <a:gd name="connsiteY0" fmla="*/ 0 h 679478"/>
                    <a:gd name="connsiteX1" fmla="*/ 533422 w 533422"/>
                    <a:gd name="connsiteY1" fmla="*/ 0 h 679478"/>
                    <a:gd name="connsiteX2" fmla="*/ 533422 w 533422"/>
                    <a:gd name="connsiteY2" fmla="*/ 679479 h 679478"/>
                    <a:gd name="connsiteX3" fmla="*/ 0 w 533422"/>
                    <a:gd name="connsiteY3" fmla="*/ 679479 h 679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422" h="679478">
                      <a:moveTo>
                        <a:pt x="0" y="0"/>
                      </a:moveTo>
                      <a:lnTo>
                        <a:pt x="533422" y="0"/>
                      </a:lnTo>
                      <a:lnTo>
                        <a:pt x="533422" y="679479"/>
                      </a:lnTo>
                      <a:lnTo>
                        <a:pt x="0" y="679479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74" name="Graphic 1">
                  <a:extLst>
                    <a:ext uri="{FF2B5EF4-FFF2-40B4-BE49-F238E27FC236}">
                      <a16:creationId xmlns:a16="http://schemas.microsoft.com/office/drawing/2014/main" id="{05303E1B-2F6E-4C6B-99EA-7D69078DF9F3}"/>
                    </a:ext>
                  </a:extLst>
                </p:cNvPr>
                <p:cNvGrpSpPr/>
                <p:nvPr/>
              </p:nvGrpSpPr>
              <p:grpSpPr>
                <a:xfrm>
                  <a:off x="11424919" y="4752340"/>
                  <a:ext cx="684530" cy="539750"/>
                  <a:chOff x="11424919" y="4752340"/>
                  <a:chExt cx="684530" cy="539750"/>
                </a:xfrm>
                <a:solidFill>
                  <a:srgbClr val="D11515"/>
                </a:solidFill>
              </p:grpSpPr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4D8EB0C0-190F-413B-AB7A-4CDF30A7583B}"/>
                      </a:ext>
                    </a:extLst>
                  </p:cNvPr>
                  <p:cNvSpPr/>
                  <p:nvPr/>
                </p:nvSpPr>
                <p:spPr>
                  <a:xfrm>
                    <a:off x="11427459" y="4753609"/>
                    <a:ext cx="299720" cy="294640"/>
                  </a:xfrm>
                  <a:custGeom>
                    <a:avLst/>
                    <a:gdLst>
                      <a:gd name="connsiteX0" fmla="*/ 240030 w 299720"/>
                      <a:gd name="connsiteY0" fmla="*/ 0 h 294640"/>
                      <a:gd name="connsiteX1" fmla="*/ 0 w 299720"/>
                      <a:gd name="connsiteY1" fmla="*/ 236220 h 294640"/>
                      <a:gd name="connsiteX2" fmla="*/ 0 w 299720"/>
                      <a:gd name="connsiteY2" fmla="*/ 294640 h 294640"/>
                      <a:gd name="connsiteX3" fmla="*/ 299720 w 299720"/>
                      <a:gd name="connsiteY3" fmla="*/ 1270 h 294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720" h="294640">
                        <a:moveTo>
                          <a:pt x="240030" y="0"/>
                        </a:moveTo>
                        <a:lnTo>
                          <a:pt x="0" y="236220"/>
                        </a:lnTo>
                        <a:lnTo>
                          <a:pt x="0" y="294640"/>
                        </a:lnTo>
                        <a:lnTo>
                          <a:pt x="29972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27854C8F-18A4-4988-A70F-6C427128EFA3}"/>
                      </a:ext>
                    </a:extLst>
                  </p:cNvPr>
                  <p:cNvSpPr/>
                  <p:nvPr/>
                </p:nvSpPr>
                <p:spPr>
                  <a:xfrm>
                    <a:off x="11426190" y="4754879"/>
                    <a:ext cx="389890" cy="383540"/>
                  </a:xfrm>
                  <a:custGeom>
                    <a:avLst/>
                    <a:gdLst>
                      <a:gd name="connsiteX0" fmla="*/ 331470 w 389890"/>
                      <a:gd name="connsiteY0" fmla="*/ 0 h 383540"/>
                      <a:gd name="connsiteX1" fmla="*/ 1270 w 389890"/>
                      <a:gd name="connsiteY1" fmla="*/ 323850 h 383540"/>
                      <a:gd name="connsiteX2" fmla="*/ 0 w 389890"/>
                      <a:gd name="connsiteY2" fmla="*/ 383540 h 383540"/>
                      <a:gd name="connsiteX3" fmla="*/ 389890 w 389890"/>
                      <a:gd name="connsiteY3" fmla="*/ 0 h 383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890" h="383540">
                        <a:moveTo>
                          <a:pt x="331470" y="0"/>
                        </a:moveTo>
                        <a:lnTo>
                          <a:pt x="1270" y="323850"/>
                        </a:lnTo>
                        <a:lnTo>
                          <a:pt x="0" y="383540"/>
                        </a:lnTo>
                        <a:lnTo>
                          <a:pt x="38989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01BCA1FE-4F31-4408-8F2C-A98C0D123AB7}"/>
                      </a:ext>
                    </a:extLst>
                  </p:cNvPr>
                  <p:cNvSpPr/>
                  <p:nvPr/>
                </p:nvSpPr>
                <p:spPr>
                  <a:xfrm>
                    <a:off x="11424919" y="4756150"/>
                    <a:ext cx="570230" cy="529590"/>
                  </a:xfrm>
                  <a:custGeom>
                    <a:avLst/>
                    <a:gdLst>
                      <a:gd name="connsiteX0" fmla="*/ 511811 w 570230"/>
                      <a:gd name="connsiteY0" fmla="*/ 0 h 529590"/>
                      <a:gd name="connsiteX1" fmla="*/ 0 w 570230"/>
                      <a:gd name="connsiteY1" fmla="*/ 502920 h 529590"/>
                      <a:gd name="connsiteX2" fmla="*/ 0 w 570230"/>
                      <a:gd name="connsiteY2" fmla="*/ 529590 h 529590"/>
                      <a:gd name="connsiteX3" fmla="*/ 33020 w 570230"/>
                      <a:gd name="connsiteY3" fmla="*/ 529590 h 529590"/>
                      <a:gd name="connsiteX4" fmla="*/ 570230 w 570230"/>
                      <a:gd name="connsiteY4" fmla="*/ 1270 h 529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230" h="529590">
                        <a:moveTo>
                          <a:pt x="511811" y="0"/>
                        </a:moveTo>
                        <a:lnTo>
                          <a:pt x="0" y="502920"/>
                        </a:lnTo>
                        <a:lnTo>
                          <a:pt x="0" y="529590"/>
                        </a:lnTo>
                        <a:lnTo>
                          <a:pt x="33020" y="529590"/>
                        </a:lnTo>
                        <a:lnTo>
                          <a:pt x="57023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id="{32617435-EC8C-469F-9874-95C711ED4CE6}"/>
                      </a:ext>
                    </a:extLst>
                  </p:cNvPr>
                  <p:cNvSpPr/>
                  <p:nvPr/>
                </p:nvSpPr>
                <p:spPr>
                  <a:xfrm>
                    <a:off x="11488419" y="4757420"/>
                    <a:ext cx="596900" cy="528320"/>
                  </a:xfrm>
                  <a:custGeom>
                    <a:avLst/>
                    <a:gdLst>
                      <a:gd name="connsiteX0" fmla="*/ 537211 w 596900"/>
                      <a:gd name="connsiteY0" fmla="*/ 0 h 528320"/>
                      <a:gd name="connsiteX1" fmla="*/ 0 w 596900"/>
                      <a:gd name="connsiteY1" fmla="*/ 528320 h 528320"/>
                      <a:gd name="connsiteX2" fmla="*/ 58420 w 596900"/>
                      <a:gd name="connsiteY2" fmla="*/ 528320 h 528320"/>
                      <a:gd name="connsiteX3" fmla="*/ 596900 w 596900"/>
                      <a:gd name="connsiteY3" fmla="*/ 0 h 528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6900" h="528320">
                        <a:moveTo>
                          <a:pt x="537211" y="0"/>
                        </a:moveTo>
                        <a:lnTo>
                          <a:pt x="0" y="528320"/>
                        </a:lnTo>
                        <a:lnTo>
                          <a:pt x="58420" y="528320"/>
                        </a:lnTo>
                        <a:lnTo>
                          <a:pt x="59690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3" name="Freeform: Shape 892">
                    <a:extLst>
                      <a:ext uri="{FF2B5EF4-FFF2-40B4-BE49-F238E27FC236}">
                        <a16:creationId xmlns:a16="http://schemas.microsoft.com/office/drawing/2014/main" id="{A38894B3-F067-4830-9C10-3AC59DB9D494}"/>
                      </a:ext>
                    </a:extLst>
                  </p:cNvPr>
                  <p:cNvSpPr/>
                  <p:nvPr/>
                </p:nvSpPr>
                <p:spPr>
                  <a:xfrm>
                    <a:off x="11428730" y="4752340"/>
                    <a:ext cx="118109" cy="116839"/>
                  </a:xfrm>
                  <a:custGeom>
                    <a:avLst/>
                    <a:gdLst>
                      <a:gd name="connsiteX0" fmla="*/ 59689 w 118109"/>
                      <a:gd name="connsiteY0" fmla="*/ 0 h 116839"/>
                      <a:gd name="connsiteX1" fmla="*/ 1270 w 118109"/>
                      <a:gd name="connsiteY1" fmla="*/ 58420 h 116839"/>
                      <a:gd name="connsiteX2" fmla="*/ 0 w 118109"/>
                      <a:gd name="connsiteY2" fmla="*/ 116840 h 116839"/>
                      <a:gd name="connsiteX3" fmla="*/ 118110 w 118109"/>
                      <a:gd name="connsiteY3" fmla="*/ 1270 h 11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09" h="116839">
                        <a:moveTo>
                          <a:pt x="59689" y="0"/>
                        </a:moveTo>
                        <a:lnTo>
                          <a:pt x="1270" y="58420"/>
                        </a:lnTo>
                        <a:lnTo>
                          <a:pt x="0" y="116840"/>
                        </a:lnTo>
                        <a:lnTo>
                          <a:pt x="118110" y="12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4" name="Freeform: Shape 893">
                    <a:extLst>
                      <a:ext uri="{FF2B5EF4-FFF2-40B4-BE49-F238E27FC236}">
                        <a16:creationId xmlns:a16="http://schemas.microsoft.com/office/drawing/2014/main" id="{2BD759F0-570B-4FFF-8FD3-6A75A85B3E69}"/>
                      </a:ext>
                    </a:extLst>
                  </p:cNvPr>
                  <p:cNvSpPr/>
                  <p:nvPr/>
                </p:nvSpPr>
                <p:spPr>
                  <a:xfrm>
                    <a:off x="11428730" y="4753609"/>
                    <a:ext cx="208279" cy="205740"/>
                  </a:xfrm>
                  <a:custGeom>
                    <a:avLst/>
                    <a:gdLst>
                      <a:gd name="connsiteX0" fmla="*/ 149860 w 208279"/>
                      <a:gd name="connsiteY0" fmla="*/ 0 h 205740"/>
                      <a:gd name="connsiteX1" fmla="*/ 0 w 208279"/>
                      <a:gd name="connsiteY1" fmla="*/ 146050 h 205740"/>
                      <a:gd name="connsiteX2" fmla="*/ 0 w 208279"/>
                      <a:gd name="connsiteY2" fmla="*/ 205740 h 205740"/>
                      <a:gd name="connsiteX3" fmla="*/ 208280 w 208279"/>
                      <a:gd name="connsiteY3" fmla="*/ 0 h 20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8279" h="205740">
                        <a:moveTo>
                          <a:pt x="149860" y="0"/>
                        </a:moveTo>
                        <a:lnTo>
                          <a:pt x="0" y="146050"/>
                        </a:lnTo>
                        <a:lnTo>
                          <a:pt x="0" y="205740"/>
                        </a:lnTo>
                        <a:lnTo>
                          <a:pt x="20828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5" name="Freeform: Shape 894">
                    <a:extLst>
                      <a:ext uri="{FF2B5EF4-FFF2-40B4-BE49-F238E27FC236}">
                        <a16:creationId xmlns:a16="http://schemas.microsoft.com/office/drawing/2014/main" id="{B5A63E48-AD49-4BF9-B3F7-9DE517ACD69E}"/>
                      </a:ext>
                    </a:extLst>
                  </p:cNvPr>
                  <p:cNvSpPr/>
                  <p:nvPr/>
                </p:nvSpPr>
                <p:spPr>
                  <a:xfrm>
                    <a:off x="11426190" y="4756150"/>
                    <a:ext cx="480059" cy="471170"/>
                  </a:xfrm>
                  <a:custGeom>
                    <a:avLst/>
                    <a:gdLst>
                      <a:gd name="connsiteX0" fmla="*/ 420370 w 480059"/>
                      <a:gd name="connsiteY0" fmla="*/ 0 h 471170"/>
                      <a:gd name="connsiteX1" fmla="*/ 0 w 480059"/>
                      <a:gd name="connsiteY1" fmla="*/ 412750 h 471170"/>
                      <a:gd name="connsiteX2" fmla="*/ 0 w 480059"/>
                      <a:gd name="connsiteY2" fmla="*/ 471170 h 471170"/>
                      <a:gd name="connsiteX3" fmla="*/ 480060 w 480059"/>
                      <a:gd name="connsiteY3" fmla="*/ 0 h 471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059" h="471170">
                        <a:moveTo>
                          <a:pt x="420370" y="0"/>
                        </a:moveTo>
                        <a:lnTo>
                          <a:pt x="0" y="412750"/>
                        </a:lnTo>
                        <a:lnTo>
                          <a:pt x="0" y="471170"/>
                        </a:lnTo>
                        <a:lnTo>
                          <a:pt x="48006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6" name="Freeform: Shape 895">
                    <a:extLst>
                      <a:ext uri="{FF2B5EF4-FFF2-40B4-BE49-F238E27FC236}">
                        <a16:creationId xmlns:a16="http://schemas.microsoft.com/office/drawing/2014/main" id="{85C6F0C2-1B70-4A3B-8EEE-E45D8B2FFED6}"/>
                      </a:ext>
                    </a:extLst>
                  </p:cNvPr>
                  <p:cNvSpPr/>
                  <p:nvPr/>
                </p:nvSpPr>
                <p:spPr>
                  <a:xfrm>
                    <a:off x="11430000" y="4752340"/>
                    <a:ext cx="27940" cy="26669"/>
                  </a:xfrm>
                  <a:custGeom>
                    <a:avLst/>
                    <a:gdLst>
                      <a:gd name="connsiteX0" fmla="*/ 0 w 27940"/>
                      <a:gd name="connsiteY0" fmla="*/ 0 h 26669"/>
                      <a:gd name="connsiteX1" fmla="*/ 0 w 27940"/>
                      <a:gd name="connsiteY1" fmla="*/ 26670 h 26669"/>
                      <a:gd name="connsiteX2" fmla="*/ 27940 w 27940"/>
                      <a:gd name="connsiteY2" fmla="*/ 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940" h="26669">
                        <a:moveTo>
                          <a:pt x="0" y="0"/>
                        </a:moveTo>
                        <a:lnTo>
                          <a:pt x="0" y="26670"/>
                        </a:lnTo>
                        <a:lnTo>
                          <a:pt x="2794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7" name="Freeform: Shape 896">
                    <a:extLst>
                      <a:ext uri="{FF2B5EF4-FFF2-40B4-BE49-F238E27FC236}">
                        <a16:creationId xmlns:a16="http://schemas.microsoft.com/office/drawing/2014/main" id="{9AE74817-5B07-4C4A-8C6B-E1E419D1389B}"/>
                      </a:ext>
                    </a:extLst>
                  </p:cNvPr>
                  <p:cNvSpPr/>
                  <p:nvPr/>
                </p:nvSpPr>
                <p:spPr>
                  <a:xfrm>
                    <a:off x="11936730" y="5123179"/>
                    <a:ext cx="170179" cy="167640"/>
                  </a:xfrm>
                  <a:custGeom>
                    <a:avLst/>
                    <a:gdLst>
                      <a:gd name="connsiteX0" fmla="*/ 58420 w 170179"/>
                      <a:gd name="connsiteY0" fmla="*/ 167640 h 167640"/>
                      <a:gd name="connsiteX1" fmla="*/ 168910 w 170179"/>
                      <a:gd name="connsiteY1" fmla="*/ 58420 h 167640"/>
                      <a:gd name="connsiteX2" fmla="*/ 170180 w 170179"/>
                      <a:gd name="connsiteY2" fmla="*/ 0 h 167640"/>
                      <a:gd name="connsiteX3" fmla="*/ 0 w 170179"/>
                      <a:gd name="connsiteY3" fmla="*/ 166370 h 167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0179" h="167640">
                        <a:moveTo>
                          <a:pt x="58420" y="167640"/>
                        </a:moveTo>
                        <a:lnTo>
                          <a:pt x="168910" y="58420"/>
                        </a:lnTo>
                        <a:lnTo>
                          <a:pt x="170180" y="0"/>
                        </a:lnTo>
                        <a:lnTo>
                          <a:pt x="0" y="1663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8" name="Freeform: Shape 897">
                    <a:extLst>
                      <a:ext uri="{FF2B5EF4-FFF2-40B4-BE49-F238E27FC236}">
                        <a16:creationId xmlns:a16="http://schemas.microsoft.com/office/drawing/2014/main" id="{B04507BE-0554-4B05-9CF5-F219A9A14E81}"/>
                      </a:ext>
                    </a:extLst>
                  </p:cNvPr>
                  <p:cNvSpPr/>
                  <p:nvPr/>
                </p:nvSpPr>
                <p:spPr>
                  <a:xfrm>
                    <a:off x="12025630" y="5212079"/>
                    <a:ext cx="80009" cy="80010"/>
                  </a:xfrm>
                  <a:custGeom>
                    <a:avLst/>
                    <a:gdLst>
                      <a:gd name="connsiteX0" fmla="*/ 80010 w 80009"/>
                      <a:gd name="connsiteY0" fmla="*/ 80010 h 80010"/>
                      <a:gd name="connsiteX1" fmla="*/ 80010 w 80009"/>
                      <a:gd name="connsiteY1" fmla="*/ 0 h 80010"/>
                      <a:gd name="connsiteX2" fmla="*/ 0 w 80009"/>
                      <a:gd name="connsiteY2" fmla="*/ 78740 h 80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0009" h="80010">
                        <a:moveTo>
                          <a:pt x="80010" y="80010"/>
                        </a:moveTo>
                        <a:lnTo>
                          <a:pt x="80010" y="0"/>
                        </a:lnTo>
                        <a:lnTo>
                          <a:pt x="0" y="787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9" name="Freeform: Shape 898">
                    <a:extLst>
                      <a:ext uri="{FF2B5EF4-FFF2-40B4-BE49-F238E27FC236}">
                        <a16:creationId xmlns:a16="http://schemas.microsoft.com/office/drawing/2014/main" id="{8336C5B9-FE08-4B55-93DC-2C3DAC9021C3}"/>
                      </a:ext>
                    </a:extLst>
                  </p:cNvPr>
                  <p:cNvSpPr/>
                  <p:nvPr/>
                </p:nvSpPr>
                <p:spPr>
                  <a:xfrm>
                    <a:off x="11756390" y="4942840"/>
                    <a:ext cx="351790" cy="345439"/>
                  </a:xfrm>
                  <a:custGeom>
                    <a:avLst/>
                    <a:gdLst>
                      <a:gd name="connsiteX0" fmla="*/ 59690 w 351790"/>
                      <a:gd name="connsiteY0" fmla="*/ 345440 h 345439"/>
                      <a:gd name="connsiteX1" fmla="*/ 351790 w 351790"/>
                      <a:gd name="connsiteY1" fmla="*/ 59690 h 345439"/>
                      <a:gd name="connsiteX2" fmla="*/ 351790 w 351790"/>
                      <a:gd name="connsiteY2" fmla="*/ 0 h 345439"/>
                      <a:gd name="connsiteX3" fmla="*/ 0 w 351790"/>
                      <a:gd name="connsiteY3" fmla="*/ 345440 h 34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1790" h="345439">
                        <a:moveTo>
                          <a:pt x="59690" y="345440"/>
                        </a:moveTo>
                        <a:lnTo>
                          <a:pt x="351790" y="59690"/>
                        </a:lnTo>
                        <a:lnTo>
                          <a:pt x="351790" y="0"/>
                        </a:lnTo>
                        <a:lnTo>
                          <a:pt x="0" y="3454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0" name="Freeform: Shape 899">
                    <a:extLst>
                      <a:ext uri="{FF2B5EF4-FFF2-40B4-BE49-F238E27FC236}">
                        <a16:creationId xmlns:a16="http://schemas.microsoft.com/office/drawing/2014/main" id="{29A87B5A-2F3E-4B23-BCD5-D7E71B7D5971}"/>
                      </a:ext>
                    </a:extLst>
                  </p:cNvPr>
                  <p:cNvSpPr/>
                  <p:nvPr/>
                </p:nvSpPr>
                <p:spPr>
                  <a:xfrm>
                    <a:off x="11667490" y="4853940"/>
                    <a:ext cx="441959" cy="434339"/>
                  </a:xfrm>
                  <a:custGeom>
                    <a:avLst/>
                    <a:gdLst>
                      <a:gd name="connsiteX0" fmla="*/ 58420 w 441959"/>
                      <a:gd name="connsiteY0" fmla="*/ 434340 h 434339"/>
                      <a:gd name="connsiteX1" fmla="*/ 440690 w 441959"/>
                      <a:gd name="connsiteY1" fmla="*/ 58420 h 434339"/>
                      <a:gd name="connsiteX2" fmla="*/ 441960 w 441959"/>
                      <a:gd name="connsiteY2" fmla="*/ 0 h 434339"/>
                      <a:gd name="connsiteX3" fmla="*/ 0 w 441959"/>
                      <a:gd name="connsiteY3" fmla="*/ 433070 h 434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1959" h="434339">
                        <a:moveTo>
                          <a:pt x="58420" y="434340"/>
                        </a:moveTo>
                        <a:lnTo>
                          <a:pt x="440690" y="58420"/>
                        </a:lnTo>
                        <a:lnTo>
                          <a:pt x="441960" y="0"/>
                        </a:lnTo>
                        <a:lnTo>
                          <a:pt x="0" y="43307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1" name="Freeform: Shape 900">
                    <a:extLst>
                      <a:ext uri="{FF2B5EF4-FFF2-40B4-BE49-F238E27FC236}">
                        <a16:creationId xmlns:a16="http://schemas.microsoft.com/office/drawing/2014/main" id="{249847CF-1AB3-4ED1-9BC9-359AB994C28A}"/>
                      </a:ext>
                    </a:extLst>
                  </p:cNvPr>
                  <p:cNvSpPr/>
                  <p:nvPr/>
                </p:nvSpPr>
                <p:spPr>
                  <a:xfrm>
                    <a:off x="11846559" y="5033009"/>
                    <a:ext cx="260350" cy="256540"/>
                  </a:xfrm>
                  <a:custGeom>
                    <a:avLst/>
                    <a:gdLst>
                      <a:gd name="connsiteX0" fmla="*/ 59690 w 260350"/>
                      <a:gd name="connsiteY0" fmla="*/ 256540 h 256540"/>
                      <a:gd name="connsiteX1" fmla="*/ 260350 w 260350"/>
                      <a:gd name="connsiteY1" fmla="*/ 59690 h 256540"/>
                      <a:gd name="connsiteX2" fmla="*/ 260350 w 260350"/>
                      <a:gd name="connsiteY2" fmla="*/ 0 h 256540"/>
                      <a:gd name="connsiteX3" fmla="*/ 0 w 260350"/>
                      <a:gd name="connsiteY3" fmla="*/ 256540 h 256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350" h="256540">
                        <a:moveTo>
                          <a:pt x="59690" y="256540"/>
                        </a:moveTo>
                        <a:lnTo>
                          <a:pt x="260350" y="59690"/>
                        </a:lnTo>
                        <a:lnTo>
                          <a:pt x="260350" y="0"/>
                        </a:lnTo>
                        <a:lnTo>
                          <a:pt x="0" y="2565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2" name="Freeform: Shape 901">
                    <a:extLst>
                      <a:ext uri="{FF2B5EF4-FFF2-40B4-BE49-F238E27FC236}">
                        <a16:creationId xmlns:a16="http://schemas.microsoft.com/office/drawing/2014/main" id="{07286380-5D01-4818-A5A4-F7F5E2B407F7}"/>
                      </a:ext>
                    </a:extLst>
                  </p:cNvPr>
                  <p:cNvSpPr/>
                  <p:nvPr/>
                </p:nvSpPr>
                <p:spPr>
                  <a:xfrm>
                    <a:off x="11577319" y="4763770"/>
                    <a:ext cx="532130" cy="523239"/>
                  </a:xfrm>
                  <a:custGeom>
                    <a:avLst/>
                    <a:gdLst>
                      <a:gd name="connsiteX0" fmla="*/ 0 w 532130"/>
                      <a:gd name="connsiteY0" fmla="*/ 523240 h 523239"/>
                      <a:gd name="connsiteX1" fmla="*/ 59690 w 532130"/>
                      <a:gd name="connsiteY1" fmla="*/ 523240 h 523239"/>
                      <a:gd name="connsiteX2" fmla="*/ 532130 w 532130"/>
                      <a:gd name="connsiteY2" fmla="*/ 59690 h 523239"/>
                      <a:gd name="connsiteX3" fmla="*/ 532130 w 532130"/>
                      <a:gd name="connsiteY3" fmla="*/ 0 h 523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2130" h="523239">
                        <a:moveTo>
                          <a:pt x="0" y="523240"/>
                        </a:moveTo>
                        <a:lnTo>
                          <a:pt x="59690" y="523240"/>
                        </a:lnTo>
                        <a:lnTo>
                          <a:pt x="532130" y="59690"/>
                        </a:lnTo>
                        <a:lnTo>
                          <a:pt x="53213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75" name="Freeform: Shape 874">
                  <a:extLst>
                    <a:ext uri="{FF2B5EF4-FFF2-40B4-BE49-F238E27FC236}">
                      <a16:creationId xmlns:a16="http://schemas.microsoft.com/office/drawing/2014/main" id="{FC3D53D2-E582-44DD-BE45-66478A514B3C}"/>
                    </a:ext>
                  </a:extLst>
                </p:cNvPr>
                <p:cNvSpPr/>
                <p:nvPr/>
              </p:nvSpPr>
              <p:spPr>
                <a:xfrm>
                  <a:off x="11723274" y="4599513"/>
                  <a:ext cx="84130" cy="45490"/>
                </a:xfrm>
                <a:custGeom>
                  <a:avLst/>
                  <a:gdLst>
                    <a:gd name="connsiteX0" fmla="*/ 82645 w 84130"/>
                    <a:gd name="connsiteY0" fmla="*/ 24557 h 45490"/>
                    <a:gd name="connsiteX1" fmla="*/ 35656 w 84130"/>
                    <a:gd name="connsiteY1" fmla="*/ 427 h 45490"/>
                    <a:gd name="connsiteX2" fmla="*/ 95 w 84130"/>
                    <a:gd name="connsiteY2" fmla="*/ 19477 h 45490"/>
                    <a:gd name="connsiteX3" fmla="*/ 38195 w 84130"/>
                    <a:gd name="connsiteY3" fmla="*/ 44877 h 45490"/>
                    <a:gd name="connsiteX4" fmla="*/ 82645 w 84130"/>
                    <a:gd name="connsiteY4" fmla="*/ 24557 h 45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130" h="45490">
                      <a:moveTo>
                        <a:pt x="82645" y="24557"/>
                      </a:moveTo>
                      <a:cubicBezTo>
                        <a:pt x="77566" y="6777"/>
                        <a:pt x="75025" y="-2113"/>
                        <a:pt x="35656" y="427"/>
                      </a:cubicBezTo>
                      <a:cubicBezTo>
                        <a:pt x="10256" y="1697"/>
                        <a:pt x="-1175" y="427"/>
                        <a:pt x="95" y="19477"/>
                      </a:cubicBezTo>
                      <a:cubicBezTo>
                        <a:pt x="1366" y="38527"/>
                        <a:pt x="-4984" y="43607"/>
                        <a:pt x="38195" y="44877"/>
                      </a:cubicBezTo>
                      <a:cubicBezTo>
                        <a:pt x="81375" y="47417"/>
                        <a:pt x="87725" y="42337"/>
                        <a:pt x="82645" y="24557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6" name="Freeform: Shape 875">
                  <a:extLst>
                    <a:ext uri="{FF2B5EF4-FFF2-40B4-BE49-F238E27FC236}">
                      <a16:creationId xmlns:a16="http://schemas.microsoft.com/office/drawing/2014/main" id="{B028F335-ABAB-4935-BFF8-87944D4F0160}"/>
                    </a:ext>
                  </a:extLst>
                </p:cNvPr>
                <p:cNvSpPr/>
                <p:nvPr/>
              </p:nvSpPr>
              <p:spPr>
                <a:xfrm rot="-5368573">
                  <a:off x="11701828" y="4338326"/>
                  <a:ext cx="137165" cy="718850"/>
                </a:xfrm>
                <a:custGeom>
                  <a:avLst/>
                  <a:gdLst>
                    <a:gd name="connsiteX0" fmla="*/ 0 w 137165"/>
                    <a:gd name="connsiteY0" fmla="*/ 0 h 718850"/>
                    <a:gd name="connsiteX1" fmla="*/ 137166 w 137165"/>
                    <a:gd name="connsiteY1" fmla="*/ 0 h 718850"/>
                    <a:gd name="connsiteX2" fmla="*/ 137166 w 137165"/>
                    <a:gd name="connsiteY2" fmla="*/ 718850 h 718850"/>
                    <a:gd name="connsiteX3" fmla="*/ 0 w 137165"/>
                    <a:gd name="connsiteY3" fmla="*/ 718850 h 718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165" h="718850">
                      <a:moveTo>
                        <a:pt x="0" y="0"/>
                      </a:moveTo>
                      <a:lnTo>
                        <a:pt x="137166" y="0"/>
                      </a:lnTo>
                      <a:lnTo>
                        <a:pt x="137166" y="718850"/>
                      </a:lnTo>
                      <a:lnTo>
                        <a:pt x="0" y="71885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77" name="Graphic 1">
                  <a:extLst>
                    <a:ext uri="{FF2B5EF4-FFF2-40B4-BE49-F238E27FC236}">
                      <a16:creationId xmlns:a16="http://schemas.microsoft.com/office/drawing/2014/main" id="{BD0489B7-AC17-46EA-813A-A32BFB7C64C7}"/>
                    </a:ext>
                  </a:extLst>
                </p:cNvPr>
                <p:cNvGrpSpPr/>
                <p:nvPr/>
              </p:nvGrpSpPr>
              <p:grpSpPr>
                <a:xfrm>
                  <a:off x="11410950" y="4626609"/>
                  <a:ext cx="718819" cy="143510"/>
                  <a:chOff x="11410950" y="4626609"/>
                  <a:chExt cx="718819" cy="143510"/>
                </a:xfrm>
                <a:solidFill>
                  <a:srgbClr val="D11515"/>
                </a:solidFill>
              </p:grpSpPr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8991E100-C99E-430A-A502-701D280AA18B}"/>
                      </a:ext>
                    </a:extLst>
                  </p:cNvPr>
                  <p:cNvSpPr/>
                  <p:nvPr/>
                </p:nvSpPr>
                <p:spPr>
                  <a:xfrm>
                    <a:off x="11925300" y="4630420"/>
                    <a:ext cx="196850" cy="139700"/>
                  </a:xfrm>
                  <a:custGeom>
                    <a:avLst/>
                    <a:gdLst>
                      <a:gd name="connsiteX0" fmla="*/ 196850 w 196850"/>
                      <a:gd name="connsiteY0" fmla="*/ 139700 h 139700"/>
                      <a:gd name="connsiteX1" fmla="*/ 62230 w 196850"/>
                      <a:gd name="connsiteY1" fmla="*/ 1270 h 139700"/>
                      <a:gd name="connsiteX2" fmla="*/ 0 w 196850"/>
                      <a:gd name="connsiteY2" fmla="*/ 0 h 139700"/>
                      <a:gd name="connsiteX3" fmla="*/ 134620 w 196850"/>
                      <a:gd name="connsiteY3" fmla="*/ 138430 h 139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9700">
                        <a:moveTo>
                          <a:pt x="196850" y="139700"/>
                        </a:moveTo>
                        <a:lnTo>
                          <a:pt x="62230" y="127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E7D5EB6A-3513-44C2-AFB4-C5B268D2B2A1}"/>
                      </a:ext>
                    </a:extLst>
                  </p:cNvPr>
                  <p:cNvSpPr/>
                  <p:nvPr/>
                </p:nvSpPr>
                <p:spPr>
                  <a:xfrm>
                    <a:off x="11830050" y="4630420"/>
                    <a:ext cx="198119" cy="138429"/>
                  </a:xfrm>
                  <a:custGeom>
                    <a:avLst/>
                    <a:gdLst>
                      <a:gd name="connsiteX0" fmla="*/ 198120 w 198119"/>
                      <a:gd name="connsiteY0" fmla="*/ 138430 h 138429"/>
                      <a:gd name="connsiteX1" fmla="*/ 62230 w 198119"/>
                      <a:gd name="connsiteY1" fmla="*/ 0 h 138429"/>
                      <a:gd name="connsiteX2" fmla="*/ 0 w 198119"/>
                      <a:gd name="connsiteY2" fmla="*/ 0 h 138429"/>
                      <a:gd name="connsiteX3" fmla="*/ 134620 w 198119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19" h="138429">
                        <a:moveTo>
                          <a:pt x="19812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B25311AA-8898-4969-950B-D7834668340C}"/>
                      </a:ext>
                    </a:extLst>
                  </p:cNvPr>
                  <p:cNvSpPr/>
                  <p:nvPr/>
                </p:nvSpPr>
                <p:spPr>
                  <a:xfrm>
                    <a:off x="11640819" y="4627879"/>
                    <a:ext cx="196850" cy="139700"/>
                  </a:xfrm>
                  <a:custGeom>
                    <a:avLst/>
                    <a:gdLst>
                      <a:gd name="connsiteX0" fmla="*/ 196850 w 196850"/>
                      <a:gd name="connsiteY0" fmla="*/ 139700 h 139700"/>
                      <a:gd name="connsiteX1" fmla="*/ 62230 w 196850"/>
                      <a:gd name="connsiteY1" fmla="*/ 1270 h 139700"/>
                      <a:gd name="connsiteX2" fmla="*/ 0 w 196850"/>
                      <a:gd name="connsiteY2" fmla="*/ 0 h 139700"/>
                      <a:gd name="connsiteX3" fmla="*/ 134620 w 196850"/>
                      <a:gd name="connsiteY3" fmla="*/ 138430 h 139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9700">
                        <a:moveTo>
                          <a:pt x="196850" y="139700"/>
                        </a:moveTo>
                        <a:lnTo>
                          <a:pt x="62230" y="127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3" name="Freeform: Shape 882">
                    <a:extLst>
                      <a:ext uri="{FF2B5EF4-FFF2-40B4-BE49-F238E27FC236}">
                        <a16:creationId xmlns:a16="http://schemas.microsoft.com/office/drawing/2014/main" id="{B405E6F7-CC22-414D-B5D3-28741F732C02}"/>
                      </a:ext>
                    </a:extLst>
                  </p:cNvPr>
                  <p:cNvSpPr/>
                  <p:nvPr/>
                </p:nvSpPr>
                <p:spPr>
                  <a:xfrm>
                    <a:off x="11545569" y="4627879"/>
                    <a:ext cx="198120" cy="138429"/>
                  </a:xfrm>
                  <a:custGeom>
                    <a:avLst/>
                    <a:gdLst>
                      <a:gd name="connsiteX0" fmla="*/ 198120 w 198120"/>
                      <a:gd name="connsiteY0" fmla="*/ 138430 h 138429"/>
                      <a:gd name="connsiteX1" fmla="*/ 62230 w 198120"/>
                      <a:gd name="connsiteY1" fmla="*/ 0 h 138429"/>
                      <a:gd name="connsiteX2" fmla="*/ 0 w 198120"/>
                      <a:gd name="connsiteY2" fmla="*/ 0 h 138429"/>
                      <a:gd name="connsiteX3" fmla="*/ 134620 w 198120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20" h="138429">
                        <a:moveTo>
                          <a:pt x="19812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4" name="Freeform: Shape 883">
                    <a:extLst>
                      <a:ext uri="{FF2B5EF4-FFF2-40B4-BE49-F238E27FC236}">
                        <a16:creationId xmlns:a16="http://schemas.microsoft.com/office/drawing/2014/main" id="{2BB37678-911A-469C-8946-79D9CB198489}"/>
                      </a:ext>
                    </a:extLst>
                  </p:cNvPr>
                  <p:cNvSpPr/>
                  <p:nvPr/>
                </p:nvSpPr>
                <p:spPr>
                  <a:xfrm>
                    <a:off x="12019280" y="4631690"/>
                    <a:ext cx="110489" cy="113029"/>
                  </a:xfrm>
                  <a:custGeom>
                    <a:avLst/>
                    <a:gdLst>
                      <a:gd name="connsiteX0" fmla="*/ 0 w 110489"/>
                      <a:gd name="connsiteY0" fmla="*/ 0 h 113029"/>
                      <a:gd name="connsiteX1" fmla="*/ 110489 w 110489"/>
                      <a:gd name="connsiteY1" fmla="*/ 113030 h 113029"/>
                      <a:gd name="connsiteX2" fmla="*/ 110489 w 110489"/>
                      <a:gd name="connsiteY2" fmla="*/ 49530 h 113029"/>
                      <a:gd name="connsiteX3" fmla="*/ 63500 w 110489"/>
                      <a:gd name="connsiteY3" fmla="*/ 0 h 113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489" h="113029">
                        <a:moveTo>
                          <a:pt x="0" y="0"/>
                        </a:moveTo>
                        <a:lnTo>
                          <a:pt x="110489" y="113030"/>
                        </a:lnTo>
                        <a:lnTo>
                          <a:pt x="110489" y="49530"/>
                        </a:lnTo>
                        <a:lnTo>
                          <a:pt x="63500" y="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61C57786-E49C-46E7-ADC0-A3E67F0BA369}"/>
                      </a:ext>
                    </a:extLst>
                  </p:cNvPr>
                  <p:cNvSpPr/>
                  <p:nvPr/>
                </p:nvSpPr>
                <p:spPr>
                  <a:xfrm>
                    <a:off x="11734800" y="4629150"/>
                    <a:ext cx="198119" cy="138429"/>
                  </a:xfrm>
                  <a:custGeom>
                    <a:avLst/>
                    <a:gdLst>
                      <a:gd name="connsiteX0" fmla="*/ 198120 w 198119"/>
                      <a:gd name="connsiteY0" fmla="*/ 138430 h 138429"/>
                      <a:gd name="connsiteX1" fmla="*/ 63500 w 198119"/>
                      <a:gd name="connsiteY1" fmla="*/ 0 h 138429"/>
                      <a:gd name="connsiteX2" fmla="*/ 0 w 198119"/>
                      <a:gd name="connsiteY2" fmla="*/ 0 h 138429"/>
                      <a:gd name="connsiteX3" fmla="*/ 135890 w 198119"/>
                      <a:gd name="connsiteY3" fmla="*/ 138430 h 138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119" h="138429">
                        <a:moveTo>
                          <a:pt x="198120" y="138430"/>
                        </a:moveTo>
                        <a:lnTo>
                          <a:pt x="63500" y="0"/>
                        </a:lnTo>
                        <a:lnTo>
                          <a:pt x="0" y="0"/>
                        </a:lnTo>
                        <a:lnTo>
                          <a:pt x="13589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737F163A-5B6D-446D-83CB-5B4A1F057238}"/>
                      </a:ext>
                    </a:extLst>
                  </p:cNvPr>
                  <p:cNvSpPr/>
                  <p:nvPr/>
                </p:nvSpPr>
                <p:spPr>
                  <a:xfrm>
                    <a:off x="11410950" y="4714240"/>
                    <a:ext cx="48259" cy="49529"/>
                  </a:xfrm>
                  <a:custGeom>
                    <a:avLst/>
                    <a:gdLst>
                      <a:gd name="connsiteX0" fmla="*/ 48260 w 48259"/>
                      <a:gd name="connsiteY0" fmla="*/ 49530 h 49529"/>
                      <a:gd name="connsiteX1" fmla="*/ 0 w 48259"/>
                      <a:gd name="connsiteY1" fmla="*/ 0 h 49529"/>
                      <a:gd name="connsiteX2" fmla="*/ 0 w 48259"/>
                      <a:gd name="connsiteY2" fmla="*/ 49530 h 49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259" h="49529">
                        <a:moveTo>
                          <a:pt x="48260" y="49530"/>
                        </a:moveTo>
                        <a:lnTo>
                          <a:pt x="0" y="0"/>
                        </a:lnTo>
                        <a:lnTo>
                          <a:pt x="0" y="495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A4A32A9A-12CD-4CC8-A94F-51C77770FCAA}"/>
                      </a:ext>
                    </a:extLst>
                  </p:cNvPr>
                  <p:cNvSpPr/>
                  <p:nvPr/>
                </p:nvSpPr>
                <p:spPr>
                  <a:xfrm>
                    <a:off x="11410950" y="4626609"/>
                    <a:ext cx="142240" cy="138430"/>
                  </a:xfrm>
                  <a:custGeom>
                    <a:avLst/>
                    <a:gdLst>
                      <a:gd name="connsiteX0" fmla="*/ 142240 w 142240"/>
                      <a:gd name="connsiteY0" fmla="*/ 138430 h 138430"/>
                      <a:gd name="connsiteX1" fmla="*/ 7620 w 142240"/>
                      <a:gd name="connsiteY1" fmla="*/ 0 h 138430"/>
                      <a:gd name="connsiteX2" fmla="*/ 1270 w 142240"/>
                      <a:gd name="connsiteY2" fmla="*/ 0 h 138430"/>
                      <a:gd name="connsiteX3" fmla="*/ 0 w 142240"/>
                      <a:gd name="connsiteY3" fmla="*/ 55880 h 138430"/>
                      <a:gd name="connsiteX4" fmla="*/ 80010 w 142240"/>
                      <a:gd name="connsiteY4" fmla="*/ 137160 h 13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240" h="138430">
                        <a:moveTo>
                          <a:pt x="142240" y="138430"/>
                        </a:moveTo>
                        <a:lnTo>
                          <a:pt x="7620" y="0"/>
                        </a:lnTo>
                        <a:lnTo>
                          <a:pt x="1270" y="0"/>
                        </a:lnTo>
                        <a:lnTo>
                          <a:pt x="0" y="55880"/>
                        </a:lnTo>
                        <a:lnTo>
                          <a:pt x="80010" y="13716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id="{903B0B5C-5083-4416-B0B1-714A733B9C17}"/>
                      </a:ext>
                    </a:extLst>
                  </p:cNvPr>
                  <p:cNvSpPr/>
                  <p:nvPr/>
                </p:nvSpPr>
                <p:spPr>
                  <a:xfrm>
                    <a:off x="11451590" y="4626609"/>
                    <a:ext cx="196850" cy="138430"/>
                  </a:xfrm>
                  <a:custGeom>
                    <a:avLst/>
                    <a:gdLst>
                      <a:gd name="connsiteX0" fmla="*/ 196850 w 196850"/>
                      <a:gd name="connsiteY0" fmla="*/ 138430 h 138430"/>
                      <a:gd name="connsiteX1" fmla="*/ 62230 w 196850"/>
                      <a:gd name="connsiteY1" fmla="*/ 0 h 138430"/>
                      <a:gd name="connsiteX2" fmla="*/ 0 w 196850"/>
                      <a:gd name="connsiteY2" fmla="*/ 0 h 138430"/>
                      <a:gd name="connsiteX3" fmla="*/ 134620 w 196850"/>
                      <a:gd name="connsiteY3" fmla="*/ 138430 h 13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850" h="138430">
                        <a:moveTo>
                          <a:pt x="196850" y="138430"/>
                        </a:moveTo>
                        <a:lnTo>
                          <a:pt x="62230" y="0"/>
                        </a:lnTo>
                        <a:lnTo>
                          <a:pt x="0" y="0"/>
                        </a:lnTo>
                        <a:lnTo>
                          <a:pt x="134620" y="13843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69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78" name="Freeform: Shape 877">
                  <a:extLst>
                    <a:ext uri="{FF2B5EF4-FFF2-40B4-BE49-F238E27FC236}">
                      <a16:creationId xmlns:a16="http://schemas.microsoft.com/office/drawing/2014/main" id="{27574B4D-0567-4978-986E-F39A4ACD0E3C}"/>
                    </a:ext>
                  </a:extLst>
                </p:cNvPr>
                <p:cNvSpPr/>
                <p:nvPr/>
              </p:nvSpPr>
              <p:spPr>
                <a:xfrm rot="-5368716">
                  <a:off x="11428835" y="4921958"/>
                  <a:ext cx="666777" cy="80013"/>
                </a:xfrm>
                <a:custGeom>
                  <a:avLst/>
                  <a:gdLst>
                    <a:gd name="connsiteX0" fmla="*/ 0 w 666777"/>
                    <a:gd name="connsiteY0" fmla="*/ 0 h 80013"/>
                    <a:gd name="connsiteX1" fmla="*/ 666778 w 666777"/>
                    <a:gd name="connsiteY1" fmla="*/ 0 h 80013"/>
                    <a:gd name="connsiteX2" fmla="*/ 666778 w 666777"/>
                    <a:gd name="connsiteY2" fmla="*/ 80013 h 80013"/>
                    <a:gd name="connsiteX3" fmla="*/ 0 w 666777"/>
                    <a:gd name="connsiteY3" fmla="*/ 80013 h 80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6777" h="80013">
                      <a:moveTo>
                        <a:pt x="0" y="0"/>
                      </a:moveTo>
                      <a:lnTo>
                        <a:pt x="666778" y="0"/>
                      </a:lnTo>
                      <a:lnTo>
                        <a:pt x="666778" y="80013"/>
                      </a:lnTo>
                      <a:lnTo>
                        <a:pt x="0" y="80013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9" name="Freeform: Shape 878">
                  <a:extLst>
                    <a:ext uri="{FF2B5EF4-FFF2-40B4-BE49-F238E27FC236}">
                      <a16:creationId xmlns:a16="http://schemas.microsoft.com/office/drawing/2014/main" id="{888ECC4E-F166-4523-BD1E-0936393F0E45}"/>
                    </a:ext>
                  </a:extLst>
                </p:cNvPr>
                <p:cNvSpPr/>
                <p:nvPr/>
              </p:nvSpPr>
              <p:spPr>
                <a:xfrm rot="-5368441">
                  <a:off x="11758607" y="4438814"/>
                  <a:ext cx="22860" cy="679478"/>
                </a:xfrm>
                <a:custGeom>
                  <a:avLst/>
                  <a:gdLst>
                    <a:gd name="connsiteX0" fmla="*/ 0 w 22860"/>
                    <a:gd name="connsiteY0" fmla="*/ 0 h 679478"/>
                    <a:gd name="connsiteX1" fmla="*/ 22861 w 22860"/>
                    <a:gd name="connsiteY1" fmla="*/ 0 h 679478"/>
                    <a:gd name="connsiteX2" fmla="*/ 22861 w 22860"/>
                    <a:gd name="connsiteY2" fmla="*/ 679479 h 679478"/>
                    <a:gd name="connsiteX3" fmla="*/ 0 w 22860"/>
                    <a:gd name="connsiteY3" fmla="*/ 679479 h 679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60" h="679478">
                      <a:moveTo>
                        <a:pt x="0" y="0"/>
                      </a:moveTo>
                      <a:lnTo>
                        <a:pt x="22861" y="0"/>
                      </a:lnTo>
                      <a:lnTo>
                        <a:pt x="22861" y="679479"/>
                      </a:lnTo>
                      <a:lnTo>
                        <a:pt x="0" y="679479"/>
                      </a:lnTo>
                      <a:close/>
                    </a:path>
                  </a:pathLst>
                </a:custGeom>
                <a:solidFill>
                  <a:srgbClr val="E8E8E8"/>
                </a:solidFill>
                <a:ln w="126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797" name="Group 796">
              <a:extLst>
                <a:ext uri="{FF2B5EF4-FFF2-40B4-BE49-F238E27FC236}">
                  <a16:creationId xmlns:a16="http://schemas.microsoft.com/office/drawing/2014/main" id="{8E0D7249-FDDD-4A36-A81F-C336C59285A7}"/>
                </a:ext>
              </a:extLst>
            </p:cNvPr>
            <p:cNvGrpSpPr/>
            <p:nvPr/>
          </p:nvGrpSpPr>
          <p:grpSpPr>
            <a:xfrm>
              <a:off x="9065382" y="1932949"/>
              <a:ext cx="2540754" cy="1399915"/>
              <a:chOff x="12088801" y="1682227"/>
              <a:chExt cx="2540754" cy="1399915"/>
            </a:xfrm>
          </p:grpSpPr>
          <p:sp>
            <p:nvSpPr>
              <p:cNvPr id="826" name="Star: 4 Points 825">
                <a:extLst>
                  <a:ext uri="{FF2B5EF4-FFF2-40B4-BE49-F238E27FC236}">
                    <a16:creationId xmlns:a16="http://schemas.microsoft.com/office/drawing/2014/main" id="{5A126F38-CD35-4D31-A833-72FEDCCE9E64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827" name="Group 826">
                <a:extLst>
                  <a:ext uri="{FF2B5EF4-FFF2-40B4-BE49-F238E27FC236}">
                    <a16:creationId xmlns:a16="http://schemas.microsoft.com/office/drawing/2014/main" id="{DB434031-DAB6-47F4-BF4E-18D7068040FA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6F43BAC9-5BB2-46C4-8C3D-2AB01DB90770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9" name="Star: 4 Points 828">
                  <a:extLst>
                    <a:ext uri="{FF2B5EF4-FFF2-40B4-BE49-F238E27FC236}">
                      <a16:creationId xmlns:a16="http://schemas.microsoft.com/office/drawing/2014/main" id="{B0801F78-7B5B-47BE-A98F-D8292ADAD6D6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0" name="Star: 4 Points 829">
                  <a:extLst>
                    <a:ext uri="{FF2B5EF4-FFF2-40B4-BE49-F238E27FC236}">
                      <a16:creationId xmlns:a16="http://schemas.microsoft.com/office/drawing/2014/main" id="{A1E4660F-8FD8-4044-864C-0597B176A8D8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1" name="Star: 4 Points 830">
                  <a:extLst>
                    <a:ext uri="{FF2B5EF4-FFF2-40B4-BE49-F238E27FC236}">
                      <a16:creationId xmlns:a16="http://schemas.microsoft.com/office/drawing/2014/main" id="{B1A70B5C-4D70-4A42-BC8B-F7907BADFA4E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2" name="Star: 4 Points 831">
                  <a:extLst>
                    <a:ext uri="{FF2B5EF4-FFF2-40B4-BE49-F238E27FC236}">
                      <a16:creationId xmlns:a16="http://schemas.microsoft.com/office/drawing/2014/main" id="{60CC5FD8-A898-454B-9A5D-6185074C62BF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3" name="Star: 4 Points 832">
                  <a:extLst>
                    <a:ext uri="{FF2B5EF4-FFF2-40B4-BE49-F238E27FC236}">
                      <a16:creationId xmlns:a16="http://schemas.microsoft.com/office/drawing/2014/main" id="{A545B3BE-7ABF-404F-8743-9951EA9D8DA5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4" name="Star: 4 Points 833">
                  <a:extLst>
                    <a:ext uri="{FF2B5EF4-FFF2-40B4-BE49-F238E27FC236}">
                      <a16:creationId xmlns:a16="http://schemas.microsoft.com/office/drawing/2014/main" id="{0D7D3739-AB10-4711-95E9-9964360449AB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5" name="Star: 4 Points 834">
                  <a:extLst>
                    <a:ext uri="{FF2B5EF4-FFF2-40B4-BE49-F238E27FC236}">
                      <a16:creationId xmlns:a16="http://schemas.microsoft.com/office/drawing/2014/main" id="{66153134-47E4-488D-BCD3-19A92AF9071B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6" name="Star: 4 Points 835">
                  <a:extLst>
                    <a:ext uri="{FF2B5EF4-FFF2-40B4-BE49-F238E27FC236}">
                      <a16:creationId xmlns:a16="http://schemas.microsoft.com/office/drawing/2014/main" id="{F91F5B0F-944D-4D6E-8454-A1C1699874DD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7" name="Star: 4 Points 836">
                  <a:extLst>
                    <a:ext uri="{FF2B5EF4-FFF2-40B4-BE49-F238E27FC236}">
                      <a16:creationId xmlns:a16="http://schemas.microsoft.com/office/drawing/2014/main" id="{82E8B46B-1826-45C2-A8E2-6C2C62C4E20D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38" name="Star: 4 Points 837">
                  <a:extLst>
                    <a:ext uri="{FF2B5EF4-FFF2-40B4-BE49-F238E27FC236}">
                      <a16:creationId xmlns:a16="http://schemas.microsoft.com/office/drawing/2014/main" id="{52954D22-9B00-45FB-A1CF-703F41446F05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  <p:grpSp>
          <p:nvGrpSpPr>
            <p:cNvPr id="798" name="Group 797">
              <a:extLst>
                <a:ext uri="{FF2B5EF4-FFF2-40B4-BE49-F238E27FC236}">
                  <a16:creationId xmlns:a16="http://schemas.microsoft.com/office/drawing/2014/main" id="{3C3B62AE-B27C-48BE-B8A4-B78FB4FE3899}"/>
                </a:ext>
              </a:extLst>
            </p:cNvPr>
            <p:cNvGrpSpPr/>
            <p:nvPr/>
          </p:nvGrpSpPr>
          <p:grpSpPr>
            <a:xfrm rot="3703446">
              <a:off x="8836783" y="3727459"/>
              <a:ext cx="2540754" cy="1399915"/>
              <a:chOff x="12088801" y="1682227"/>
              <a:chExt cx="2540754" cy="1399915"/>
            </a:xfrm>
          </p:grpSpPr>
          <p:sp>
            <p:nvSpPr>
              <p:cNvPr id="813" name="Star: 4 Points 812">
                <a:extLst>
                  <a:ext uri="{FF2B5EF4-FFF2-40B4-BE49-F238E27FC236}">
                    <a16:creationId xmlns:a16="http://schemas.microsoft.com/office/drawing/2014/main" id="{C2296D43-45BC-4960-BF1F-4F687048F5A8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814" name="Group 813">
                <a:extLst>
                  <a:ext uri="{FF2B5EF4-FFF2-40B4-BE49-F238E27FC236}">
                    <a16:creationId xmlns:a16="http://schemas.microsoft.com/office/drawing/2014/main" id="{B33831B0-84E3-4017-9A1A-CFF5883AFEF0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1900D087-BE22-44AA-A24D-50D7484FD00F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6" name="Star: 4 Points 815">
                  <a:extLst>
                    <a:ext uri="{FF2B5EF4-FFF2-40B4-BE49-F238E27FC236}">
                      <a16:creationId xmlns:a16="http://schemas.microsoft.com/office/drawing/2014/main" id="{FAB92807-6694-4130-8E43-6FC2B02F3212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7" name="Star: 4 Points 816">
                  <a:extLst>
                    <a:ext uri="{FF2B5EF4-FFF2-40B4-BE49-F238E27FC236}">
                      <a16:creationId xmlns:a16="http://schemas.microsoft.com/office/drawing/2014/main" id="{A0CAD47F-50D5-4EF3-8D93-32E2A9AAB001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8" name="Star: 4 Points 817">
                  <a:extLst>
                    <a:ext uri="{FF2B5EF4-FFF2-40B4-BE49-F238E27FC236}">
                      <a16:creationId xmlns:a16="http://schemas.microsoft.com/office/drawing/2014/main" id="{C2800C8B-C79D-406E-BD41-9543FE4FAE60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9" name="Star: 4 Points 818">
                  <a:extLst>
                    <a:ext uri="{FF2B5EF4-FFF2-40B4-BE49-F238E27FC236}">
                      <a16:creationId xmlns:a16="http://schemas.microsoft.com/office/drawing/2014/main" id="{1902FAB2-1DFF-4091-BDAE-7D32E88FA236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0" name="Star: 4 Points 819">
                  <a:extLst>
                    <a:ext uri="{FF2B5EF4-FFF2-40B4-BE49-F238E27FC236}">
                      <a16:creationId xmlns:a16="http://schemas.microsoft.com/office/drawing/2014/main" id="{B9F1CD68-710F-4CBD-A2C2-E59561BCDDE5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1" name="Star: 4 Points 820">
                  <a:extLst>
                    <a:ext uri="{FF2B5EF4-FFF2-40B4-BE49-F238E27FC236}">
                      <a16:creationId xmlns:a16="http://schemas.microsoft.com/office/drawing/2014/main" id="{03EEBD31-988D-48FB-9B97-A3FA93FD4562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2" name="Star: 4 Points 821">
                  <a:extLst>
                    <a:ext uri="{FF2B5EF4-FFF2-40B4-BE49-F238E27FC236}">
                      <a16:creationId xmlns:a16="http://schemas.microsoft.com/office/drawing/2014/main" id="{B6ABE561-AE79-4841-8CDE-F2414E2C6178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3" name="Star: 4 Points 822">
                  <a:extLst>
                    <a:ext uri="{FF2B5EF4-FFF2-40B4-BE49-F238E27FC236}">
                      <a16:creationId xmlns:a16="http://schemas.microsoft.com/office/drawing/2014/main" id="{D27CB757-2EAD-404F-9736-05B43027B753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4" name="Star: 4 Points 823">
                  <a:extLst>
                    <a:ext uri="{FF2B5EF4-FFF2-40B4-BE49-F238E27FC236}">
                      <a16:creationId xmlns:a16="http://schemas.microsoft.com/office/drawing/2014/main" id="{44BD7431-8A62-4531-8576-A92334EE9DFD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25" name="Star: 4 Points 824">
                  <a:extLst>
                    <a:ext uri="{FF2B5EF4-FFF2-40B4-BE49-F238E27FC236}">
                      <a16:creationId xmlns:a16="http://schemas.microsoft.com/office/drawing/2014/main" id="{C038EBDF-A5BC-4331-B3C7-D01E70F8C693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  <p:grpSp>
          <p:nvGrpSpPr>
            <p:cNvPr id="799" name="Group 798">
              <a:extLst>
                <a:ext uri="{FF2B5EF4-FFF2-40B4-BE49-F238E27FC236}">
                  <a16:creationId xmlns:a16="http://schemas.microsoft.com/office/drawing/2014/main" id="{2449F61B-C4C8-4918-A566-7BE5F6330690}"/>
                </a:ext>
              </a:extLst>
            </p:cNvPr>
            <p:cNvGrpSpPr/>
            <p:nvPr/>
          </p:nvGrpSpPr>
          <p:grpSpPr>
            <a:xfrm rot="388149">
              <a:off x="204276" y="3217980"/>
              <a:ext cx="2438108" cy="1343359"/>
              <a:chOff x="12088801" y="1682227"/>
              <a:chExt cx="2540754" cy="1399915"/>
            </a:xfrm>
          </p:grpSpPr>
          <p:sp>
            <p:nvSpPr>
              <p:cNvPr id="800" name="Star: 4 Points 799">
                <a:extLst>
                  <a:ext uri="{FF2B5EF4-FFF2-40B4-BE49-F238E27FC236}">
                    <a16:creationId xmlns:a16="http://schemas.microsoft.com/office/drawing/2014/main" id="{54E17DF9-352C-4738-A799-E03F104920A9}"/>
                  </a:ext>
                </a:extLst>
              </p:cNvPr>
              <p:cNvSpPr/>
              <p:nvPr/>
            </p:nvSpPr>
            <p:spPr>
              <a:xfrm rot="675535">
                <a:off x="12088801" y="2640002"/>
                <a:ext cx="442140" cy="442140"/>
              </a:xfrm>
              <a:prstGeom prst="star4">
                <a:avLst/>
              </a:prstGeom>
              <a:solidFill>
                <a:srgbClr val="F6C53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FAD57B94-415B-4A18-B4C0-7C24B86E7DB7}"/>
                  </a:ext>
                </a:extLst>
              </p:cNvPr>
              <p:cNvGrpSpPr/>
              <p:nvPr/>
            </p:nvGrpSpPr>
            <p:grpSpPr>
              <a:xfrm>
                <a:off x="12346481" y="1682227"/>
                <a:ext cx="2283074" cy="1376103"/>
                <a:chOff x="12346481" y="1682227"/>
                <a:chExt cx="2283074" cy="1376103"/>
              </a:xfrm>
            </p:grpSpPr>
            <p:sp>
              <p:nvSpPr>
                <p:cNvPr id="802" name="Freeform: Shape 801">
                  <a:extLst>
                    <a:ext uri="{FF2B5EF4-FFF2-40B4-BE49-F238E27FC236}">
                      <a16:creationId xmlns:a16="http://schemas.microsoft.com/office/drawing/2014/main" id="{06CEE4AC-0C99-4D9D-995C-B52ECD032CCC}"/>
                    </a:ext>
                  </a:extLst>
                </p:cNvPr>
                <p:cNvSpPr/>
                <p:nvPr/>
              </p:nvSpPr>
              <p:spPr>
                <a:xfrm>
                  <a:off x="12346481" y="1743346"/>
                  <a:ext cx="1922383" cy="933670"/>
                </a:xfrm>
                <a:custGeom>
                  <a:avLst/>
                  <a:gdLst>
                    <a:gd name="connsiteX0" fmla="*/ 11430 w 1922383"/>
                    <a:gd name="connsiteY0" fmla="*/ 931783 h 933670"/>
                    <a:gd name="connsiteX1" fmla="*/ 0 w 1922383"/>
                    <a:gd name="connsiteY1" fmla="*/ 917813 h 933670"/>
                    <a:gd name="connsiteX2" fmla="*/ 13970 w 1922383"/>
                    <a:gd name="connsiteY2" fmla="*/ 906383 h 933670"/>
                    <a:gd name="connsiteX3" fmla="*/ 701040 w 1922383"/>
                    <a:gd name="connsiteY3" fmla="*/ 826373 h 933670"/>
                    <a:gd name="connsiteX4" fmla="*/ 1898650 w 1922383"/>
                    <a:gd name="connsiteY4" fmla="*/ 5953 h 933670"/>
                    <a:gd name="connsiteX5" fmla="*/ 1916430 w 1922383"/>
                    <a:gd name="connsiteY5" fmla="*/ 2143 h 933670"/>
                    <a:gd name="connsiteX6" fmla="*/ 1920240 w 1922383"/>
                    <a:gd name="connsiteY6" fmla="*/ 19923 h 933670"/>
                    <a:gd name="connsiteX7" fmla="*/ 707390 w 1922383"/>
                    <a:gd name="connsiteY7" fmla="*/ 850503 h 933670"/>
                    <a:gd name="connsiteX8" fmla="*/ 11430 w 1922383"/>
                    <a:gd name="connsiteY8" fmla="*/ 931783 h 933670"/>
                    <a:gd name="connsiteX9" fmla="*/ 11430 w 1922383"/>
                    <a:gd name="connsiteY9" fmla="*/ 931783 h 933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22383" h="933670">
                      <a:moveTo>
                        <a:pt x="11430" y="931783"/>
                      </a:moveTo>
                      <a:cubicBezTo>
                        <a:pt x="5080" y="930513"/>
                        <a:pt x="0" y="925433"/>
                        <a:pt x="0" y="917813"/>
                      </a:cubicBezTo>
                      <a:cubicBezTo>
                        <a:pt x="0" y="911463"/>
                        <a:pt x="6350" y="905113"/>
                        <a:pt x="13970" y="906383"/>
                      </a:cubicBezTo>
                      <a:cubicBezTo>
                        <a:pt x="16510" y="906383"/>
                        <a:pt x="318770" y="927973"/>
                        <a:pt x="701040" y="826373"/>
                      </a:cubicBezTo>
                      <a:cubicBezTo>
                        <a:pt x="1052830" y="733663"/>
                        <a:pt x="1545590" y="516493"/>
                        <a:pt x="1898650" y="5953"/>
                      </a:cubicBezTo>
                      <a:cubicBezTo>
                        <a:pt x="1902460" y="-397"/>
                        <a:pt x="1910080" y="-1667"/>
                        <a:pt x="1916430" y="2143"/>
                      </a:cubicBezTo>
                      <a:cubicBezTo>
                        <a:pt x="1922780" y="5953"/>
                        <a:pt x="1924050" y="13573"/>
                        <a:pt x="1920240" y="19923"/>
                      </a:cubicBezTo>
                      <a:cubicBezTo>
                        <a:pt x="1563370" y="536813"/>
                        <a:pt x="1064260" y="756523"/>
                        <a:pt x="707390" y="850503"/>
                      </a:cubicBezTo>
                      <a:cubicBezTo>
                        <a:pt x="321310" y="953373"/>
                        <a:pt x="15240" y="931783"/>
                        <a:pt x="11430" y="931783"/>
                      </a:cubicBezTo>
                      <a:lnTo>
                        <a:pt x="11430" y="931783"/>
                      </a:lnTo>
                    </a:path>
                  </a:pathLst>
                </a:custGeom>
                <a:solidFill>
                  <a:srgbClr val="F2F2F2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3" name="Star: 4 Points 802">
                  <a:extLst>
                    <a:ext uri="{FF2B5EF4-FFF2-40B4-BE49-F238E27FC236}">
                      <a16:creationId xmlns:a16="http://schemas.microsoft.com/office/drawing/2014/main" id="{F18B07B9-F022-42BB-8954-1910CD6265E7}"/>
                    </a:ext>
                  </a:extLst>
                </p:cNvPr>
                <p:cNvSpPr/>
                <p:nvPr/>
              </p:nvSpPr>
              <p:spPr>
                <a:xfrm rot="20833730">
                  <a:off x="12584101" y="2616190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4" name="Star: 4 Points 803">
                  <a:extLst>
                    <a:ext uri="{FF2B5EF4-FFF2-40B4-BE49-F238E27FC236}">
                      <a16:creationId xmlns:a16="http://schemas.microsoft.com/office/drawing/2014/main" id="{21C01C10-1CBC-4015-A906-07A7163483E7}"/>
                    </a:ext>
                  </a:extLst>
                </p:cNvPr>
                <p:cNvSpPr/>
                <p:nvPr/>
              </p:nvSpPr>
              <p:spPr>
                <a:xfrm rot="19816308">
                  <a:off x="13060350" y="249950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5" name="Star: 4 Points 804">
                  <a:extLst>
                    <a:ext uri="{FF2B5EF4-FFF2-40B4-BE49-F238E27FC236}">
                      <a16:creationId xmlns:a16="http://schemas.microsoft.com/office/drawing/2014/main" id="{D8C95541-3766-4AC5-960B-86DC07D045A5}"/>
                    </a:ext>
                  </a:extLst>
                </p:cNvPr>
                <p:cNvSpPr/>
                <p:nvPr/>
              </p:nvSpPr>
              <p:spPr>
                <a:xfrm rot="20862026">
                  <a:off x="13446113" y="2318531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6" name="Star: 4 Points 805">
                  <a:extLst>
                    <a:ext uri="{FF2B5EF4-FFF2-40B4-BE49-F238E27FC236}">
                      <a16:creationId xmlns:a16="http://schemas.microsoft.com/office/drawing/2014/main" id="{EF4DEB37-FC4E-4695-A2E1-69E02469B4CF}"/>
                    </a:ext>
                  </a:extLst>
                </p:cNvPr>
                <p:cNvSpPr/>
                <p:nvPr/>
              </p:nvSpPr>
              <p:spPr>
                <a:xfrm rot="19054667">
                  <a:off x="13834259" y="2066118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7" name="Star: 4 Points 806">
                  <a:extLst>
                    <a:ext uri="{FF2B5EF4-FFF2-40B4-BE49-F238E27FC236}">
                      <a16:creationId xmlns:a16="http://schemas.microsoft.com/office/drawing/2014/main" id="{FDFC5AE1-F70E-4B4D-8551-45779284E8E4}"/>
                    </a:ext>
                  </a:extLst>
                </p:cNvPr>
                <p:cNvSpPr/>
                <p:nvPr/>
              </p:nvSpPr>
              <p:spPr>
                <a:xfrm rot="19054667">
                  <a:off x="14187415" y="1682227"/>
                  <a:ext cx="442140" cy="442140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8" name="Star: 4 Points 807">
                  <a:extLst>
                    <a:ext uri="{FF2B5EF4-FFF2-40B4-BE49-F238E27FC236}">
                      <a16:creationId xmlns:a16="http://schemas.microsoft.com/office/drawing/2014/main" id="{3BC32F1E-CAD8-4A14-9CAF-7D1E620BADCD}"/>
                    </a:ext>
                  </a:extLst>
                </p:cNvPr>
                <p:cNvSpPr/>
                <p:nvPr/>
              </p:nvSpPr>
              <p:spPr>
                <a:xfrm rot="675535">
                  <a:off x="12466916" y="2641315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09" name="Star: 4 Points 808">
                  <a:extLst>
                    <a:ext uri="{FF2B5EF4-FFF2-40B4-BE49-F238E27FC236}">
                      <a16:creationId xmlns:a16="http://schemas.microsoft.com/office/drawing/2014/main" id="{4EB33070-2BE2-432C-B8E7-FE48A2AD3624}"/>
                    </a:ext>
                  </a:extLst>
                </p:cNvPr>
                <p:cNvSpPr/>
                <p:nvPr/>
              </p:nvSpPr>
              <p:spPr>
                <a:xfrm rot="20833730">
                  <a:off x="12944734" y="2571963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0" name="Star: 4 Points 809">
                  <a:extLst>
                    <a:ext uri="{FF2B5EF4-FFF2-40B4-BE49-F238E27FC236}">
                      <a16:creationId xmlns:a16="http://schemas.microsoft.com/office/drawing/2014/main" id="{C7EA9148-E8D1-451A-A73A-4ABB1D1F9F55}"/>
                    </a:ext>
                  </a:extLst>
                </p:cNvPr>
                <p:cNvSpPr/>
                <p:nvPr/>
              </p:nvSpPr>
              <p:spPr>
                <a:xfrm rot="19816308">
                  <a:off x="13331919" y="2440049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1" name="Star: 4 Points 810">
                  <a:extLst>
                    <a:ext uri="{FF2B5EF4-FFF2-40B4-BE49-F238E27FC236}">
                      <a16:creationId xmlns:a16="http://schemas.microsoft.com/office/drawing/2014/main" id="{8AE1F3CA-D17C-4C9E-912A-2E067DD3D81D}"/>
                    </a:ext>
                  </a:extLst>
                </p:cNvPr>
                <p:cNvSpPr/>
                <p:nvPr/>
              </p:nvSpPr>
              <p:spPr>
                <a:xfrm rot="20862026">
                  <a:off x="13714906" y="2219171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  <p:sp>
              <p:nvSpPr>
                <p:cNvPr id="812" name="Star: 4 Points 811">
                  <a:extLst>
                    <a:ext uri="{FF2B5EF4-FFF2-40B4-BE49-F238E27FC236}">
                      <a16:creationId xmlns:a16="http://schemas.microsoft.com/office/drawing/2014/main" id="{F908E23B-1EE0-418E-AFFE-99B08AAEFDF0}"/>
                    </a:ext>
                  </a:extLst>
                </p:cNvPr>
                <p:cNvSpPr/>
                <p:nvPr/>
              </p:nvSpPr>
              <p:spPr>
                <a:xfrm rot="19054667">
                  <a:off x="14041845" y="1936584"/>
                  <a:ext cx="156269" cy="156269"/>
                </a:xfrm>
                <a:prstGeom prst="star4">
                  <a:avLst/>
                </a:prstGeom>
                <a:solidFill>
                  <a:srgbClr val="F6C53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</p:grpSp>
      </p:grpSp>
      <p:sp>
        <p:nvSpPr>
          <p:cNvPr id="3" name="Speech Bubble: Oval 2">
            <a:extLst>
              <a:ext uri="{FF2B5EF4-FFF2-40B4-BE49-F238E27FC236}">
                <a16:creationId xmlns:a16="http://schemas.microsoft.com/office/drawing/2014/main" id="{6CC42F23-3C08-4080-B137-26D4B38C5868}"/>
              </a:ext>
            </a:extLst>
          </p:cNvPr>
          <p:cNvSpPr>
            <a:spLocks/>
          </p:cNvSpPr>
          <p:nvPr/>
        </p:nvSpPr>
        <p:spPr>
          <a:xfrm>
            <a:off x="3697682" y="104502"/>
            <a:ext cx="1506246" cy="1267846"/>
          </a:xfrm>
          <a:prstGeom prst="wedgeEllipseCallout">
            <a:avLst>
              <a:gd name="adj1" fmla="val -52726"/>
              <a:gd name="adj2" fmla="val 4823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i="1" dirty="0">
                <a:solidFill>
                  <a:schemeClr val="tx1"/>
                </a:solidFill>
              </a:rPr>
              <a:t>Thank you so much!</a:t>
            </a:r>
            <a:endParaRPr lang="en-GB" i="1" dirty="0">
              <a:solidFill>
                <a:schemeClr val="tx1"/>
              </a:solidFill>
            </a:endParaRPr>
          </a:p>
        </p:txBody>
      </p:sp>
      <p:grpSp>
        <p:nvGrpSpPr>
          <p:cNvPr id="144" name="Graphic 3">
            <a:extLst>
              <a:ext uri="{FF2B5EF4-FFF2-40B4-BE49-F238E27FC236}">
                <a16:creationId xmlns:a16="http://schemas.microsoft.com/office/drawing/2014/main" id="{44A0EC87-E9F8-4CF0-8F92-A8A242539911}"/>
              </a:ext>
            </a:extLst>
          </p:cNvPr>
          <p:cNvGrpSpPr/>
          <p:nvPr/>
        </p:nvGrpSpPr>
        <p:grpSpPr>
          <a:xfrm>
            <a:off x="4522884" y="1211865"/>
            <a:ext cx="1073134" cy="1340123"/>
            <a:chOff x="4522884" y="1211865"/>
            <a:chExt cx="1073134" cy="1340123"/>
          </a:xfrm>
        </p:grpSpPr>
        <p:grpSp>
          <p:nvGrpSpPr>
            <p:cNvPr id="145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4862459" y="1806793"/>
              <a:ext cx="329685" cy="703299"/>
              <a:chOff x="4862459" y="1806793"/>
              <a:chExt cx="329685" cy="703299"/>
            </a:xfrm>
          </p:grpSpPr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F2C132ED-DB38-44C0-91D0-CA4549E2C6AD}"/>
                  </a:ext>
                </a:extLst>
              </p:cNvPr>
              <p:cNvSpPr/>
              <p:nvPr/>
            </p:nvSpPr>
            <p:spPr>
              <a:xfrm rot="-1000736">
                <a:off x="4876591" y="2148226"/>
                <a:ext cx="115392" cy="115392"/>
              </a:xfrm>
              <a:custGeom>
                <a:avLst/>
                <a:gdLst>
                  <a:gd name="connsiteX0" fmla="*/ 115393 w 115392"/>
                  <a:gd name="connsiteY0" fmla="*/ 57696 h 115392"/>
                  <a:gd name="connsiteX1" fmla="*/ 57696 w 115392"/>
                  <a:gd name="connsiteY1" fmla="*/ 115393 h 115392"/>
                  <a:gd name="connsiteX2" fmla="*/ 0 w 115392"/>
                  <a:gd name="connsiteY2" fmla="*/ 57696 h 115392"/>
                  <a:gd name="connsiteX3" fmla="*/ 57696 w 115392"/>
                  <a:gd name="connsiteY3" fmla="*/ 0 h 115392"/>
                  <a:gd name="connsiteX4" fmla="*/ 115393 w 115392"/>
                  <a:gd name="connsiteY4" fmla="*/ 57696 h 11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392" h="115392">
                    <a:moveTo>
                      <a:pt x="115393" y="57696"/>
                    </a:moveTo>
                    <a:cubicBezTo>
                      <a:pt x="115393" y="89561"/>
                      <a:pt x="89561" y="115393"/>
                      <a:pt x="57696" y="115393"/>
                    </a:cubicBezTo>
                    <a:cubicBezTo>
                      <a:pt x="25831" y="115393"/>
                      <a:pt x="0" y="89561"/>
                      <a:pt x="0" y="57696"/>
                    </a:cubicBezTo>
                    <a:cubicBezTo>
                      <a:pt x="0" y="25832"/>
                      <a:pt x="25831" y="0"/>
                      <a:pt x="57696" y="0"/>
                    </a:cubicBezTo>
                    <a:cubicBezTo>
                      <a:pt x="89561" y="0"/>
                      <a:pt x="115393" y="25832"/>
                      <a:pt x="115393" y="5769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8A3B033D-106E-4550-A478-B98642998B6C}"/>
                  </a:ext>
                </a:extLst>
              </p:cNvPr>
              <p:cNvSpPr/>
              <p:nvPr/>
            </p:nvSpPr>
            <p:spPr>
              <a:xfrm>
                <a:off x="4895435" y="2166890"/>
                <a:ext cx="223543" cy="343202"/>
              </a:xfrm>
              <a:custGeom>
                <a:avLst/>
                <a:gdLst>
                  <a:gd name="connsiteX0" fmla="*/ 223544 w 223543"/>
                  <a:gd name="connsiteY0" fmla="*/ 323554 h 343202"/>
                  <a:gd name="connsiteX1" fmla="*/ 192772 w 223543"/>
                  <a:gd name="connsiteY1" fmla="*/ 338940 h 343202"/>
                  <a:gd name="connsiteX2" fmla="*/ 135074 w 223543"/>
                  <a:gd name="connsiteY2" fmla="*/ 319708 h 343202"/>
                  <a:gd name="connsiteX3" fmla="*/ 4291 w 223543"/>
                  <a:gd name="connsiteY3" fmla="*/ 56861 h 343202"/>
                  <a:gd name="connsiteX4" fmla="*/ 22242 w 223543"/>
                  <a:gd name="connsiteY4" fmla="*/ 4291 h 343202"/>
                  <a:gd name="connsiteX5" fmla="*/ 22242 w 223543"/>
                  <a:gd name="connsiteY5" fmla="*/ 4291 h 343202"/>
                  <a:gd name="connsiteX6" fmla="*/ 74811 w 223543"/>
                  <a:gd name="connsiteY6" fmla="*/ 22242 h 343202"/>
                  <a:gd name="connsiteX7" fmla="*/ 223544 w 223543"/>
                  <a:gd name="connsiteY7" fmla="*/ 323554 h 343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543" h="343202">
                    <a:moveTo>
                      <a:pt x="223544" y="323554"/>
                    </a:moveTo>
                    <a:lnTo>
                      <a:pt x="192772" y="338940"/>
                    </a:lnTo>
                    <a:cubicBezTo>
                      <a:pt x="170975" y="349198"/>
                      <a:pt x="145331" y="340223"/>
                      <a:pt x="135074" y="319708"/>
                    </a:cubicBezTo>
                    <a:lnTo>
                      <a:pt x="4291" y="56861"/>
                    </a:lnTo>
                    <a:cubicBezTo>
                      <a:pt x="-5966" y="37628"/>
                      <a:pt x="3009" y="14549"/>
                      <a:pt x="22242" y="4291"/>
                    </a:cubicBezTo>
                    <a:lnTo>
                      <a:pt x="22242" y="4291"/>
                    </a:lnTo>
                    <a:cubicBezTo>
                      <a:pt x="41475" y="-5966"/>
                      <a:pt x="64554" y="3009"/>
                      <a:pt x="74811" y="22242"/>
                    </a:cubicBezTo>
                    <a:lnTo>
                      <a:pt x="223544" y="323554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B71B616-1FFA-46BA-BBC0-B70E346A50F7}"/>
                  </a:ext>
                </a:extLst>
              </p:cNvPr>
              <p:cNvSpPr/>
              <p:nvPr/>
            </p:nvSpPr>
            <p:spPr>
              <a:xfrm>
                <a:off x="4901934" y="1806793"/>
                <a:ext cx="290210" cy="399380"/>
              </a:xfrm>
              <a:custGeom>
                <a:avLst/>
                <a:gdLst>
                  <a:gd name="connsiteX0" fmla="*/ 59336 w 290210"/>
                  <a:gd name="connsiteY0" fmla="*/ 392596 h 399380"/>
                  <a:gd name="connsiteX1" fmla="*/ 59336 w 290210"/>
                  <a:gd name="connsiteY1" fmla="*/ 392596 h 399380"/>
                  <a:gd name="connsiteX2" fmla="*/ 6767 w 290210"/>
                  <a:gd name="connsiteY2" fmla="*/ 268225 h 399380"/>
                  <a:gd name="connsiteX3" fmla="*/ 106777 w 290210"/>
                  <a:gd name="connsiteY3" fmla="*/ 23329 h 399380"/>
                  <a:gd name="connsiteX4" fmla="*/ 217044 w 290210"/>
                  <a:gd name="connsiteY4" fmla="*/ 29740 h 399380"/>
                  <a:gd name="connsiteX5" fmla="*/ 228584 w 290210"/>
                  <a:gd name="connsiteY5" fmla="*/ 43843 h 399380"/>
                  <a:gd name="connsiteX6" fmla="*/ 285000 w 290210"/>
                  <a:gd name="connsiteY6" fmla="*/ 91284 h 399380"/>
                  <a:gd name="connsiteX7" fmla="*/ 182425 w 290210"/>
                  <a:gd name="connsiteY7" fmla="*/ 341309 h 399380"/>
                  <a:gd name="connsiteX8" fmla="*/ 59336 w 290210"/>
                  <a:gd name="connsiteY8" fmla="*/ 392596 h 39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210" h="399380">
                    <a:moveTo>
                      <a:pt x="59336" y="392596"/>
                    </a:moveTo>
                    <a:lnTo>
                      <a:pt x="59336" y="392596"/>
                    </a:lnTo>
                    <a:cubicBezTo>
                      <a:pt x="10613" y="372082"/>
                      <a:pt x="-12466" y="316948"/>
                      <a:pt x="6767" y="268225"/>
                    </a:cubicBezTo>
                    <a:lnTo>
                      <a:pt x="106777" y="23329"/>
                    </a:lnTo>
                    <a:cubicBezTo>
                      <a:pt x="126010" y="-22830"/>
                      <a:pt x="170886" y="10507"/>
                      <a:pt x="217044" y="29740"/>
                    </a:cubicBezTo>
                    <a:lnTo>
                      <a:pt x="228584" y="43843"/>
                    </a:lnTo>
                    <a:cubicBezTo>
                      <a:pt x="272178" y="61794"/>
                      <a:pt x="302950" y="47690"/>
                      <a:pt x="285000" y="91284"/>
                    </a:cubicBezTo>
                    <a:lnTo>
                      <a:pt x="182425" y="341309"/>
                    </a:lnTo>
                    <a:cubicBezTo>
                      <a:pt x="164475" y="388750"/>
                      <a:pt x="108059" y="411829"/>
                      <a:pt x="59336" y="39259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63507D1F-2351-4FD1-995C-F12FE4298214}"/>
                  </a:ext>
                </a:extLst>
              </p:cNvPr>
              <p:cNvSpPr/>
              <p:nvPr/>
            </p:nvSpPr>
            <p:spPr>
              <a:xfrm>
                <a:off x="4910319" y="2180492"/>
                <a:ext cx="45487" cy="45487"/>
              </a:xfrm>
              <a:custGeom>
                <a:avLst/>
                <a:gdLst>
                  <a:gd name="connsiteX0" fmla="*/ 43259 w 45487"/>
                  <a:gd name="connsiteY0" fmla="*/ 12486 h 45487"/>
                  <a:gd name="connsiteX1" fmla="*/ 33001 w 45487"/>
                  <a:gd name="connsiteY1" fmla="*/ 43259 h 45487"/>
                  <a:gd name="connsiteX2" fmla="*/ 2229 w 45487"/>
                  <a:gd name="connsiteY2" fmla="*/ 33001 h 45487"/>
                  <a:gd name="connsiteX3" fmla="*/ 12486 w 45487"/>
                  <a:gd name="connsiteY3" fmla="*/ 2229 h 45487"/>
                  <a:gd name="connsiteX4" fmla="*/ 43259 w 45487"/>
                  <a:gd name="connsiteY4" fmla="*/ 12486 h 4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87" h="45487">
                    <a:moveTo>
                      <a:pt x="43259" y="12486"/>
                    </a:moveTo>
                    <a:cubicBezTo>
                      <a:pt x="48387" y="24026"/>
                      <a:pt x="44541" y="36848"/>
                      <a:pt x="33001" y="43259"/>
                    </a:cubicBezTo>
                    <a:cubicBezTo>
                      <a:pt x="21462" y="48387"/>
                      <a:pt x="8640" y="44541"/>
                      <a:pt x="2229" y="33001"/>
                    </a:cubicBezTo>
                    <a:cubicBezTo>
                      <a:pt x="-2900" y="21462"/>
                      <a:pt x="947" y="8640"/>
                      <a:pt x="12486" y="2229"/>
                    </a:cubicBezTo>
                    <a:cubicBezTo>
                      <a:pt x="24026" y="-2900"/>
                      <a:pt x="38130" y="947"/>
                      <a:pt x="43259" y="1248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79D3CA72-97C3-44CE-867E-5B5F0514BA08}"/>
                  </a:ext>
                </a:extLst>
              </p:cNvPr>
              <p:cNvSpPr/>
              <p:nvPr/>
            </p:nvSpPr>
            <p:spPr>
              <a:xfrm>
                <a:off x="4962332" y="2085055"/>
                <a:ext cx="67114" cy="67114"/>
              </a:xfrm>
              <a:custGeom>
                <a:avLst/>
                <a:gdLst>
                  <a:gd name="connsiteX0" fmla="*/ 64330 w 67114"/>
                  <a:gd name="connsiteY0" fmla="*/ 46379 h 67114"/>
                  <a:gd name="connsiteX1" fmla="*/ 20736 w 67114"/>
                  <a:gd name="connsiteY1" fmla="*/ 64330 h 67114"/>
                  <a:gd name="connsiteX2" fmla="*/ 2785 w 67114"/>
                  <a:gd name="connsiteY2" fmla="*/ 20736 h 67114"/>
                  <a:gd name="connsiteX3" fmla="*/ 46379 w 67114"/>
                  <a:gd name="connsiteY3" fmla="*/ 2785 h 67114"/>
                  <a:gd name="connsiteX4" fmla="*/ 64330 w 67114"/>
                  <a:gd name="connsiteY4" fmla="*/ 46379 h 67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14" h="67114">
                    <a:moveTo>
                      <a:pt x="64330" y="46379"/>
                    </a:moveTo>
                    <a:cubicBezTo>
                      <a:pt x="57919" y="63048"/>
                      <a:pt x="37404" y="72023"/>
                      <a:pt x="20736" y="64330"/>
                    </a:cubicBezTo>
                    <a:cubicBezTo>
                      <a:pt x="4067" y="57919"/>
                      <a:pt x="-4908" y="37404"/>
                      <a:pt x="2785" y="20736"/>
                    </a:cubicBezTo>
                    <a:cubicBezTo>
                      <a:pt x="9196" y="4067"/>
                      <a:pt x="29711" y="-4908"/>
                      <a:pt x="46379" y="2785"/>
                    </a:cubicBezTo>
                    <a:cubicBezTo>
                      <a:pt x="63048" y="10478"/>
                      <a:pt x="72023" y="29711"/>
                      <a:pt x="64330" y="463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1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5203602" y="1878212"/>
              <a:ext cx="212192" cy="616208"/>
              <a:chOff x="5203602" y="1878212"/>
              <a:chExt cx="212192" cy="616208"/>
            </a:xfrm>
            <a:solidFill>
              <a:srgbClr val="211D1E"/>
            </a:solidFill>
          </p:grpSpPr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3416662-8304-49B9-B372-D21BAFFEC26A}"/>
                  </a:ext>
                </a:extLst>
              </p:cNvPr>
              <p:cNvSpPr/>
              <p:nvPr/>
            </p:nvSpPr>
            <p:spPr>
              <a:xfrm>
                <a:off x="5203602" y="2142064"/>
                <a:ext cx="207339" cy="352355"/>
              </a:xfrm>
              <a:custGeom>
                <a:avLst/>
                <a:gdLst>
                  <a:gd name="connsiteX0" fmla="*/ 32054 w 207339"/>
                  <a:gd name="connsiteY0" fmla="*/ 348380 h 352355"/>
                  <a:gd name="connsiteX1" fmla="*/ 0 w 207339"/>
                  <a:gd name="connsiteY1" fmla="*/ 334276 h 352355"/>
                  <a:gd name="connsiteX2" fmla="*/ 132065 w 207339"/>
                  <a:gd name="connsiteY2" fmla="*/ 23988 h 352355"/>
                  <a:gd name="connsiteX3" fmla="*/ 183352 w 207339"/>
                  <a:gd name="connsiteY3" fmla="*/ 3473 h 352355"/>
                  <a:gd name="connsiteX4" fmla="*/ 183352 w 207339"/>
                  <a:gd name="connsiteY4" fmla="*/ 3473 h 352355"/>
                  <a:gd name="connsiteX5" fmla="*/ 203866 w 207339"/>
                  <a:gd name="connsiteY5" fmla="*/ 54760 h 352355"/>
                  <a:gd name="connsiteX6" fmla="*/ 88470 w 207339"/>
                  <a:gd name="connsiteY6" fmla="*/ 325300 h 352355"/>
                  <a:gd name="connsiteX7" fmla="*/ 32054 w 207339"/>
                  <a:gd name="connsiteY7" fmla="*/ 348380 h 352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339" h="352355">
                    <a:moveTo>
                      <a:pt x="32054" y="348380"/>
                    </a:moveTo>
                    <a:lnTo>
                      <a:pt x="0" y="334276"/>
                    </a:lnTo>
                    <a:lnTo>
                      <a:pt x="132065" y="23988"/>
                    </a:lnTo>
                    <a:cubicBezTo>
                      <a:pt x="141040" y="3473"/>
                      <a:pt x="164119" y="-5502"/>
                      <a:pt x="183352" y="3473"/>
                    </a:cubicBezTo>
                    <a:lnTo>
                      <a:pt x="183352" y="3473"/>
                    </a:lnTo>
                    <a:cubicBezTo>
                      <a:pt x="203866" y="12449"/>
                      <a:pt x="212842" y="35528"/>
                      <a:pt x="203866" y="54760"/>
                    </a:cubicBezTo>
                    <a:lnTo>
                      <a:pt x="88470" y="325300"/>
                    </a:lnTo>
                    <a:cubicBezTo>
                      <a:pt x="79495" y="348380"/>
                      <a:pt x="53852" y="358637"/>
                      <a:pt x="32054" y="34838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E6430A73-B4F1-4D1D-A73A-9EBFE6E462DC}"/>
                  </a:ext>
                </a:extLst>
              </p:cNvPr>
              <p:cNvSpPr/>
              <p:nvPr/>
            </p:nvSpPr>
            <p:spPr>
              <a:xfrm>
                <a:off x="5205534" y="1878212"/>
                <a:ext cx="210260" cy="342324"/>
              </a:xfrm>
              <a:custGeom>
                <a:avLst/>
                <a:gdLst>
                  <a:gd name="connsiteX0" fmla="*/ 30123 w 210260"/>
                  <a:gd name="connsiteY0" fmla="*/ 4479 h 342324"/>
                  <a:gd name="connsiteX1" fmla="*/ 30123 w 210260"/>
                  <a:gd name="connsiteY1" fmla="*/ 4479 h 342324"/>
                  <a:gd name="connsiteX2" fmla="*/ 98078 w 210260"/>
                  <a:gd name="connsiteY2" fmla="*/ 30123 h 342324"/>
                  <a:gd name="connsiteX3" fmla="*/ 205781 w 210260"/>
                  <a:gd name="connsiteY3" fmla="*/ 269890 h 342324"/>
                  <a:gd name="connsiteX4" fmla="*/ 180138 w 210260"/>
                  <a:gd name="connsiteY4" fmla="*/ 337846 h 342324"/>
                  <a:gd name="connsiteX5" fmla="*/ 180138 w 210260"/>
                  <a:gd name="connsiteY5" fmla="*/ 337846 h 342324"/>
                  <a:gd name="connsiteX6" fmla="*/ 112182 w 210260"/>
                  <a:gd name="connsiteY6" fmla="*/ 312202 h 342324"/>
                  <a:gd name="connsiteX7" fmla="*/ 4479 w 210260"/>
                  <a:gd name="connsiteY7" fmla="*/ 72434 h 342324"/>
                  <a:gd name="connsiteX8" fmla="*/ 30123 w 210260"/>
                  <a:gd name="connsiteY8" fmla="*/ 4479 h 34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60" h="342324">
                    <a:moveTo>
                      <a:pt x="30123" y="4479"/>
                    </a:moveTo>
                    <a:lnTo>
                      <a:pt x="30123" y="4479"/>
                    </a:lnTo>
                    <a:cubicBezTo>
                      <a:pt x="55766" y="-7061"/>
                      <a:pt x="86538" y="4479"/>
                      <a:pt x="98078" y="30123"/>
                    </a:cubicBezTo>
                    <a:lnTo>
                      <a:pt x="205781" y="269890"/>
                    </a:lnTo>
                    <a:cubicBezTo>
                      <a:pt x="217321" y="295534"/>
                      <a:pt x="205781" y="326306"/>
                      <a:pt x="180138" y="337846"/>
                    </a:cubicBezTo>
                    <a:lnTo>
                      <a:pt x="180138" y="337846"/>
                    </a:lnTo>
                    <a:cubicBezTo>
                      <a:pt x="154494" y="349385"/>
                      <a:pt x="123722" y="337846"/>
                      <a:pt x="112182" y="312202"/>
                    </a:cubicBezTo>
                    <a:lnTo>
                      <a:pt x="4479" y="72434"/>
                    </a:lnTo>
                    <a:cubicBezTo>
                      <a:pt x="-7061" y="46791"/>
                      <a:pt x="4479" y="16019"/>
                      <a:pt x="30123" y="447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4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4594567" y="1211865"/>
              <a:ext cx="995502" cy="942145"/>
              <a:chOff x="4594567" y="1211865"/>
              <a:chExt cx="995502" cy="942145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C00A447B-F8EA-44BB-B4D0-1DA00AB4081E}"/>
                  </a:ext>
                </a:extLst>
              </p:cNvPr>
              <p:cNvSpPr/>
              <p:nvPr/>
            </p:nvSpPr>
            <p:spPr>
              <a:xfrm>
                <a:off x="5280533" y="1532656"/>
                <a:ext cx="267975" cy="447480"/>
              </a:xfrm>
              <a:custGeom>
                <a:avLst/>
                <a:gdLst>
                  <a:gd name="connsiteX0" fmla="*/ 267975 w 267975"/>
                  <a:gd name="connsiteY0" fmla="*/ 369268 h 447480"/>
                  <a:gd name="connsiteX1" fmla="*/ 38465 w 267975"/>
                  <a:gd name="connsiteY1" fmla="*/ 447481 h 447480"/>
                  <a:gd name="connsiteX2" fmla="*/ 0 w 267975"/>
                  <a:gd name="connsiteY2" fmla="*/ 0 h 447480"/>
                  <a:gd name="connsiteX3" fmla="*/ 164119 w 267975"/>
                  <a:gd name="connsiteY3" fmla="*/ 105139 h 447480"/>
                  <a:gd name="connsiteX4" fmla="*/ 215406 w 267975"/>
                  <a:gd name="connsiteY4" fmla="*/ 233357 h 447480"/>
                  <a:gd name="connsiteX5" fmla="*/ 223099 w 267975"/>
                  <a:gd name="connsiteY5" fmla="*/ 253872 h 44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975" h="447480">
                    <a:moveTo>
                      <a:pt x="267975" y="369268"/>
                    </a:moveTo>
                    <a:lnTo>
                      <a:pt x="38465" y="447481"/>
                    </a:lnTo>
                    <a:lnTo>
                      <a:pt x="0" y="0"/>
                    </a:lnTo>
                    <a:lnTo>
                      <a:pt x="164119" y="105139"/>
                    </a:lnTo>
                    <a:lnTo>
                      <a:pt x="215406" y="233357"/>
                    </a:lnTo>
                    <a:lnTo>
                      <a:pt x="223099" y="253872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438A1D8-95F9-46A6-A200-F1BA81E23D79}"/>
                  </a:ext>
                </a:extLst>
              </p:cNvPr>
              <p:cNvSpPr/>
              <p:nvPr/>
            </p:nvSpPr>
            <p:spPr>
              <a:xfrm>
                <a:off x="5276547" y="1672413"/>
                <a:ext cx="36180" cy="36040"/>
              </a:xfrm>
              <a:custGeom>
                <a:avLst/>
                <a:gdLst>
                  <a:gd name="connsiteX0" fmla="*/ 36041 w 36180"/>
                  <a:gd name="connsiteY0" fmla="*/ 16668 h 36040"/>
                  <a:gd name="connsiteX1" fmla="*/ 19373 w 36180"/>
                  <a:gd name="connsiteY1" fmla="*/ 35901 h 36040"/>
                  <a:gd name="connsiteX2" fmla="*/ 140 w 36180"/>
                  <a:gd name="connsiteY2" fmla="*/ 19233 h 36040"/>
                  <a:gd name="connsiteX3" fmla="*/ 16808 w 36180"/>
                  <a:gd name="connsiteY3" fmla="*/ 0 h 36040"/>
                  <a:gd name="connsiteX4" fmla="*/ 36041 w 36180"/>
                  <a:gd name="connsiteY4" fmla="*/ 16668 h 3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040">
                    <a:moveTo>
                      <a:pt x="36041" y="16668"/>
                    </a:moveTo>
                    <a:cubicBezTo>
                      <a:pt x="37323" y="26926"/>
                      <a:pt x="29630" y="35901"/>
                      <a:pt x="19373" y="35901"/>
                    </a:cubicBezTo>
                    <a:cubicBezTo>
                      <a:pt x="9115" y="37183"/>
                      <a:pt x="140" y="29490"/>
                      <a:pt x="140" y="19233"/>
                    </a:cubicBezTo>
                    <a:cubicBezTo>
                      <a:pt x="-1142" y="8975"/>
                      <a:pt x="6551" y="0"/>
                      <a:pt x="16808" y="0"/>
                    </a:cubicBezTo>
                    <a:cubicBezTo>
                      <a:pt x="27066" y="0"/>
                      <a:pt x="36041" y="7693"/>
                      <a:pt x="36041" y="1666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EFB6B848-B841-477C-BCD3-DBB1A448D345}"/>
                  </a:ext>
                </a:extLst>
              </p:cNvPr>
              <p:cNvSpPr/>
              <p:nvPr/>
            </p:nvSpPr>
            <p:spPr>
              <a:xfrm>
                <a:off x="5280533" y="1676064"/>
                <a:ext cx="25643" cy="25839"/>
              </a:xfrm>
              <a:custGeom>
                <a:avLst/>
                <a:gdLst>
                  <a:gd name="connsiteX0" fmla="*/ 25644 w 25643"/>
                  <a:gd name="connsiteY0" fmla="*/ 11736 h 25839"/>
                  <a:gd name="connsiteX1" fmla="*/ 14104 w 25643"/>
                  <a:gd name="connsiteY1" fmla="*/ 25840 h 25839"/>
                  <a:gd name="connsiteX2" fmla="*/ 0 w 25643"/>
                  <a:gd name="connsiteY2" fmla="*/ 14300 h 25839"/>
                  <a:gd name="connsiteX3" fmla="*/ 11540 w 25643"/>
                  <a:gd name="connsiteY3" fmla="*/ 196 h 25839"/>
                  <a:gd name="connsiteX4" fmla="*/ 25644 w 25643"/>
                  <a:gd name="connsiteY4" fmla="*/ 11736 h 2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839">
                    <a:moveTo>
                      <a:pt x="25644" y="11736"/>
                    </a:moveTo>
                    <a:cubicBezTo>
                      <a:pt x="25644" y="19429"/>
                      <a:pt x="20515" y="24558"/>
                      <a:pt x="14104" y="25840"/>
                    </a:cubicBezTo>
                    <a:cubicBezTo>
                      <a:pt x="6411" y="25840"/>
                      <a:pt x="1282" y="20711"/>
                      <a:pt x="0" y="14300"/>
                    </a:cubicBezTo>
                    <a:cubicBezTo>
                      <a:pt x="0" y="6607"/>
                      <a:pt x="5129" y="1478"/>
                      <a:pt x="11540" y="196"/>
                    </a:cubicBezTo>
                    <a:cubicBezTo>
                      <a:pt x="19233" y="-1086"/>
                      <a:pt x="25644" y="4043"/>
                      <a:pt x="25644" y="1173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7E4422DD-4F0B-4799-B445-9A3CF3C837D2}"/>
                  </a:ext>
                </a:extLst>
              </p:cNvPr>
              <p:cNvSpPr/>
              <p:nvPr/>
            </p:nvSpPr>
            <p:spPr>
              <a:xfrm>
                <a:off x="5331681" y="1674978"/>
                <a:ext cx="36180" cy="36040"/>
              </a:xfrm>
              <a:custGeom>
                <a:avLst/>
                <a:gdLst>
                  <a:gd name="connsiteX0" fmla="*/ 36041 w 36180"/>
                  <a:gd name="connsiteY0" fmla="*/ 16668 h 36040"/>
                  <a:gd name="connsiteX1" fmla="*/ 19373 w 36180"/>
                  <a:gd name="connsiteY1" fmla="*/ 35901 h 36040"/>
                  <a:gd name="connsiteX2" fmla="*/ 140 w 36180"/>
                  <a:gd name="connsiteY2" fmla="*/ 19233 h 36040"/>
                  <a:gd name="connsiteX3" fmla="*/ 16808 w 36180"/>
                  <a:gd name="connsiteY3" fmla="*/ 0 h 36040"/>
                  <a:gd name="connsiteX4" fmla="*/ 36041 w 36180"/>
                  <a:gd name="connsiteY4" fmla="*/ 16668 h 3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040">
                    <a:moveTo>
                      <a:pt x="36041" y="16668"/>
                    </a:moveTo>
                    <a:cubicBezTo>
                      <a:pt x="37323" y="26926"/>
                      <a:pt x="29630" y="35901"/>
                      <a:pt x="19373" y="35901"/>
                    </a:cubicBezTo>
                    <a:cubicBezTo>
                      <a:pt x="9115" y="37183"/>
                      <a:pt x="140" y="29490"/>
                      <a:pt x="140" y="19233"/>
                    </a:cubicBezTo>
                    <a:cubicBezTo>
                      <a:pt x="-1142" y="8975"/>
                      <a:pt x="6551" y="0"/>
                      <a:pt x="16808" y="0"/>
                    </a:cubicBezTo>
                    <a:cubicBezTo>
                      <a:pt x="27066" y="0"/>
                      <a:pt x="36041" y="7693"/>
                      <a:pt x="36041" y="1666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E12B9CB5-29C9-427F-8BA5-D5F3E7667649}"/>
                  </a:ext>
                </a:extLst>
              </p:cNvPr>
              <p:cNvSpPr/>
              <p:nvPr/>
            </p:nvSpPr>
            <p:spPr>
              <a:xfrm>
                <a:off x="5335948" y="1678426"/>
                <a:ext cx="25080" cy="25158"/>
              </a:xfrm>
              <a:custGeom>
                <a:avLst/>
                <a:gdLst>
                  <a:gd name="connsiteX0" fmla="*/ 24080 w 25080"/>
                  <a:gd name="connsiteY0" fmla="*/ 6809 h 25158"/>
                  <a:gd name="connsiteX1" fmla="*/ 8694 w 25080"/>
                  <a:gd name="connsiteY1" fmla="*/ 24760 h 25158"/>
                  <a:gd name="connsiteX2" fmla="*/ 1001 w 25080"/>
                  <a:gd name="connsiteY2" fmla="*/ 18349 h 25158"/>
                  <a:gd name="connsiteX3" fmla="*/ 16387 w 25080"/>
                  <a:gd name="connsiteY3" fmla="*/ 399 h 25158"/>
                  <a:gd name="connsiteX4" fmla="*/ 24080 w 25080"/>
                  <a:gd name="connsiteY4" fmla="*/ 6809 h 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80" h="25158">
                    <a:moveTo>
                      <a:pt x="24080" y="6809"/>
                    </a:moveTo>
                    <a:cubicBezTo>
                      <a:pt x="27926" y="17067"/>
                      <a:pt x="20233" y="27324"/>
                      <a:pt x="8694" y="24760"/>
                    </a:cubicBezTo>
                    <a:cubicBezTo>
                      <a:pt x="4847" y="23478"/>
                      <a:pt x="2283" y="20913"/>
                      <a:pt x="1001" y="18349"/>
                    </a:cubicBezTo>
                    <a:cubicBezTo>
                      <a:pt x="-2846" y="8092"/>
                      <a:pt x="4847" y="-2166"/>
                      <a:pt x="16387" y="399"/>
                    </a:cubicBezTo>
                    <a:cubicBezTo>
                      <a:pt x="20233" y="399"/>
                      <a:pt x="22798" y="2963"/>
                      <a:pt x="24080" y="680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113EE8A3-0206-48F5-810F-60F51839CA9D}"/>
                  </a:ext>
                </a:extLst>
              </p:cNvPr>
              <p:cNvSpPr/>
              <p:nvPr/>
            </p:nvSpPr>
            <p:spPr>
              <a:xfrm>
                <a:off x="5395790" y="1681249"/>
                <a:ext cx="36180" cy="36180"/>
              </a:xfrm>
              <a:custGeom>
                <a:avLst/>
                <a:gdLst>
                  <a:gd name="connsiteX0" fmla="*/ 36041 w 36180"/>
                  <a:gd name="connsiteY0" fmla="*/ 16808 h 36180"/>
                  <a:gd name="connsiteX1" fmla="*/ 19373 w 36180"/>
                  <a:gd name="connsiteY1" fmla="*/ 36041 h 36180"/>
                  <a:gd name="connsiteX2" fmla="*/ 140 w 36180"/>
                  <a:gd name="connsiteY2" fmla="*/ 19372 h 36180"/>
                  <a:gd name="connsiteX3" fmla="*/ 16808 w 36180"/>
                  <a:gd name="connsiteY3" fmla="*/ 140 h 36180"/>
                  <a:gd name="connsiteX4" fmla="*/ 36041 w 36180"/>
                  <a:gd name="connsiteY4" fmla="*/ 16808 h 3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180">
                    <a:moveTo>
                      <a:pt x="36041" y="16808"/>
                    </a:moveTo>
                    <a:cubicBezTo>
                      <a:pt x="37323" y="27066"/>
                      <a:pt x="29630" y="36041"/>
                      <a:pt x="19373" y="36041"/>
                    </a:cubicBezTo>
                    <a:cubicBezTo>
                      <a:pt x="9115" y="37323"/>
                      <a:pt x="140" y="29630"/>
                      <a:pt x="140" y="19372"/>
                    </a:cubicBezTo>
                    <a:cubicBezTo>
                      <a:pt x="-1142" y="9115"/>
                      <a:pt x="6551" y="140"/>
                      <a:pt x="16808" y="140"/>
                    </a:cubicBezTo>
                    <a:cubicBezTo>
                      <a:pt x="25783" y="-1142"/>
                      <a:pt x="34759" y="6551"/>
                      <a:pt x="36041" y="1680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3E8CB01A-BE31-4633-A97C-0FBF77F5B2E5}"/>
                  </a:ext>
                </a:extLst>
              </p:cNvPr>
              <p:cNvSpPr/>
              <p:nvPr/>
            </p:nvSpPr>
            <p:spPr>
              <a:xfrm>
                <a:off x="5398494" y="1683757"/>
                <a:ext cx="25643" cy="25839"/>
              </a:xfrm>
              <a:custGeom>
                <a:avLst/>
                <a:gdLst>
                  <a:gd name="connsiteX0" fmla="*/ 25644 w 25643"/>
                  <a:gd name="connsiteY0" fmla="*/ 11736 h 25839"/>
                  <a:gd name="connsiteX1" fmla="*/ 14104 w 25643"/>
                  <a:gd name="connsiteY1" fmla="*/ 25840 h 25839"/>
                  <a:gd name="connsiteX2" fmla="*/ 0 w 25643"/>
                  <a:gd name="connsiteY2" fmla="*/ 14300 h 25839"/>
                  <a:gd name="connsiteX3" fmla="*/ 11540 w 25643"/>
                  <a:gd name="connsiteY3" fmla="*/ 196 h 25839"/>
                  <a:gd name="connsiteX4" fmla="*/ 25644 w 25643"/>
                  <a:gd name="connsiteY4" fmla="*/ 11736 h 2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839">
                    <a:moveTo>
                      <a:pt x="25644" y="11736"/>
                    </a:moveTo>
                    <a:cubicBezTo>
                      <a:pt x="25644" y="19429"/>
                      <a:pt x="20515" y="24558"/>
                      <a:pt x="14104" y="25840"/>
                    </a:cubicBezTo>
                    <a:cubicBezTo>
                      <a:pt x="6411" y="25840"/>
                      <a:pt x="1282" y="20711"/>
                      <a:pt x="0" y="14300"/>
                    </a:cubicBezTo>
                    <a:cubicBezTo>
                      <a:pt x="0" y="6607"/>
                      <a:pt x="5129" y="1479"/>
                      <a:pt x="11540" y="196"/>
                    </a:cubicBezTo>
                    <a:cubicBezTo>
                      <a:pt x="19233" y="-1086"/>
                      <a:pt x="25644" y="4043"/>
                      <a:pt x="25644" y="1173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3F9F8A6F-6B41-4EAC-BBEB-170AD2E8112D}"/>
                  </a:ext>
                </a:extLst>
              </p:cNvPr>
              <p:cNvSpPr/>
              <p:nvPr/>
            </p:nvSpPr>
            <p:spPr>
              <a:xfrm>
                <a:off x="5453488" y="1699199"/>
                <a:ext cx="36180" cy="36180"/>
              </a:xfrm>
              <a:custGeom>
                <a:avLst/>
                <a:gdLst>
                  <a:gd name="connsiteX0" fmla="*/ 36041 w 36180"/>
                  <a:gd name="connsiteY0" fmla="*/ 16808 h 36180"/>
                  <a:gd name="connsiteX1" fmla="*/ 19373 w 36180"/>
                  <a:gd name="connsiteY1" fmla="*/ 36041 h 36180"/>
                  <a:gd name="connsiteX2" fmla="*/ 140 w 36180"/>
                  <a:gd name="connsiteY2" fmla="*/ 19373 h 36180"/>
                  <a:gd name="connsiteX3" fmla="*/ 16808 w 36180"/>
                  <a:gd name="connsiteY3" fmla="*/ 140 h 36180"/>
                  <a:gd name="connsiteX4" fmla="*/ 36041 w 36180"/>
                  <a:gd name="connsiteY4" fmla="*/ 16808 h 3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180">
                    <a:moveTo>
                      <a:pt x="36041" y="16808"/>
                    </a:moveTo>
                    <a:cubicBezTo>
                      <a:pt x="37323" y="27065"/>
                      <a:pt x="29630" y="36041"/>
                      <a:pt x="19373" y="36041"/>
                    </a:cubicBezTo>
                    <a:cubicBezTo>
                      <a:pt x="9115" y="37323"/>
                      <a:pt x="140" y="29630"/>
                      <a:pt x="140" y="19373"/>
                    </a:cubicBezTo>
                    <a:cubicBezTo>
                      <a:pt x="-1142" y="9115"/>
                      <a:pt x="6551" y="140"/>
                      <a:pt x="16808" y="140"/>
                    </a:cubicBezTo>
                    <a:cubicBezTo>
                      <a:pt x="27066" y="-1142"/>
                      <a:pt x="36041" y="6551"/>
                      <a:pt x="36041" y="1680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125A4BAA-CD60-48AE-87A5-4BBA2E6B9C60}"/>
                  </a:ext>
                </a:extLst>
              </p:cNvPr>
              <p:cNvSpPr/>
              <p:nvPr/>
            </p:nvSpPr>
            <p:spPr>
              <a:xfrm>
                <a:off x="5457474" y="1701707"/>
                <a:ext cx="25643" cy="25839"/>
              </a:xfrm>
              <a:custGeom>
                <a:avLst/>
                <a:gdLst>
                  <a:gd name="connsiteX0" fmla="*/ 25644 w 25643"/>
                  <a:gd name="connsiteY0" fmla="*/ 11736 h 25839"/>
                  <a:gd name="connsiteX1" fmla="*/ 14104 w 25643"/>
                  <a:gd name="connsiteY1" fmla="*/ 25840 h 25839"/>
                  <a:gd name="connsiteX2" fmla="*/ 0 w 25643"/>
                  <a:gd name="connsiteY2" fmla="*/ 14300 h 25839"/>
                  <a:gd name="connsiteX3" fmla="*/ 11540 w 25643"/>
                  <a:gd name="connsiteY3" fmla="*/ 196 h 25839"/>
                  <a:gd name="connsiteX4" fmla="*/ 25644 w 25643"/>
                  <a:gd name="connsiteY4" fmla="*/ 11736 h 2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839">
                    <a:moveTo>
                      <a:pt x="25644" y="11736"/>
                    </a:moveTo>
                    <a:cubicBezTo>
                      <a:pt x="25644" y="19429"/>
                      <a:pt x="20515" y="24558"/>
                      <a:pt x="14104" y="25840"/>
                    </a:cubicBezTo>
                    <a:cubicBezTo>
                      <a:pt x="6411" y="25840"/>
                      <a:pt x="1282" y="20711"/>
                      <a:pt x="0" y="14300"/>
                    </a:cubicBezTo>
                    <a:cubicBezTo>
                      <a:pt x="0" y="6607"/>
                      <a:pt x="5129" y="1478"/>
                      <a:pt x="11540" y="196"/>
                    </a:cubicBezTo>
                    <a:cubicBezTo>
                      <a:pt x="19233" y="-1086"/>
                      <a:pt x="25644" y="4043"/>
                      <a:pt x="25644" y="1173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C4C00B27-17B4-465A-B347-B610E6E400D7}"/>
                  </a:ext>
                </a:extLst>
              </p:cNvPr>
              <p:cNvSpPr/>
              <p:nvPr/>
            </p:nvSpPr>
            <p:spPr>
              <a:xfrm>
                <a:off x="5275405" y="1464181"/>
                <a:ext cx="216688" cy="189541"/>
              </a:xfrm>
              <a:custGeom>
                <a:avLst/>
                <a:gdLst>
                  <a:gd name="connsiteX0" fmla="*/ 210277 w 216688"/>
                  <a:gd name="connsiteY0" fmla="*/ 113351 h 189541"/>
                  <a:gd name="connsiteX1" fmla="*/ 216688 w 216688"/>
                  <a:gd name="connsiteY1" fmla="*/ 182589 h 189541"/>
                  <a:gd name="connsiteX2" fmla="*/ 139758 w 216688"/>
                  <a:gd name="connsiteY2" fmla="*/ 189000 h 189541"/>
                  <a:gd name="connsiteX3" fmla="*/ 6411 w 216688"/>
                  <a:gd name="connsiteY3" fmla="*/ 76168 h 189541"/>
                  <a:gd name="connsiteX4" fmla="*/ 0 w 216688"/>
                  <a:gd name="connsiteY4" fmla="*/ 6930 h 189541"/>
                  <a:gd name="connsiteX5" fmla="*/ 76931 w 216688"/>
                  <a:gd name="connsiteY5" fmla="*/ 520 h 189541"/>
                  <a:gd name="connsiteX6" fmla="*/ 202584 w 216688"/>
                  <a:gd name="connsiteY6" fmla="*/ 78732 h 189541"/>
                  <a:gd name="connsiteX7" fmla="*/ 210277 w 216688"/>
                  <a:gd name="connsiteY7" fmla="*/ 113351 h 18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6688" h="189541">
                    <a:moveTo>
                      <a:pt x="210277" y="113351"/>
                    </a:moveTo>
                    <a:lnTo>
                      <a:pt x="216688" y="182589"/>
                    </a:lnTo>
                    <a:lnTo>
                      <a:pt x="139758" y="189000"/>
                    </a:lnTo>
                    <a:cubicBezTo>
                      <a:pt x="71802" y="195411"/>
                      <a:pt x="11540" y="144124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7"/>
                      <a:pt x="202584" y="78732"/>
                    </a:cubicBezTo>
                    <a:cubicBezTo>
                      <a:pt x="206431" y="88990"/>
                      <a:pt x="208995" y="100529"/>
                      <a:pt x="210277" y="11335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D2EB836-3E25-4BF3-BAFE-68AD86688A27}"/>
                  </a:ext>
                </a:extLst>
              </p:cNvPr>
              <p:cNvSpPr/>
              <p:nvPr/>
            </p:nvSpPr>
            <p:spPr>
              <a:xfrm>
                <a:off x="5457474" y="1532656"/>
                <a:ext cx="132379" cy="114114"/>
              </a:xfrm>
              <a:custGeom>
                <a:avLst/>
                <a:gdLst>
                  <a:gd name="connsiteX0" fmla="*/ 130782 w 132379"/>
                  <a:gd name="connsiteY0" fmla="*/ 0 h 114114"/>
                  <a:gd name="connsiteX1" fmla="*/ 132064 w 132379"/>
                  <a:gd name="connsiteY1" fmla="*/ 7693 h 114114"/>
                  <a:gd name="connsiteX2" fmla="*/ 123089 w 132379"/>
                  <a:gd name="connsiteY2" fmla="*/ 57698 h 114114"/>
                  <a:gd name="connsiteX3" fmla="*/ 44876 w 132379"/>
                  <a:gd name="connsiteY3" fmla="*/ 111550 h 114114"/>
                  <a:gd name="connsiteX4" fmla="*/ 8975 w 132379"/>
                  <a:gd name="connsiteY4" fmla="*/ 114114 h 114114"/>
                  <a:gd name="connsiteX5" fmla="*/ 0 w 132379"/>
                  <a:gd name="connsiteY5" fmla="*/ 10257 h 114114"/>
                  <a:gd name="connsiteX6" fmla="*/ 130782 w 132379"/>
                  <a:gd name="connsiteY6" fmla="*/ 0 h 114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379" h="114114">
                    <a:moveTo>
                      <a:pt x="130782" y="0"/>
                    </a:moveTo>
                    <a:lnTo>
                      <a:pt x="132064" y="7693"/>
                    </a:lnTo>
                    <a:cubicBezTo>
                      <a:pt x="133347" y="25644"/>
                      <a:pt x="130782" y="42312"/>
                      <a:pt x="123089" y="57698"/>
                    </a:cubicBezTo>
                    <a:cubicBezTo>
                      <a:pt x="108985" y="87188"/>
                      <a:pt x="79495" y="108985"/>
                      <a:pt x="44876" y="111550"/>
                    </a:cubicBezTo>
                    <a:lnTo>
                      <a:pt x="8975" y="114114"/>
                    </a:lnTo>
                    <a:lnTo>
                      <a:pt x="0" y="10257"/>
                    </a:lnTo>
                    <a:lnTo>
                      <a:pt x="130782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911CE9A4-BC92-401F-A087-734953CB6BAE}"/>
                  </a:ext>
                </a:extLst>
              </p:cNvPr>
              <p:cNvSpPr/>
              <p:nvPr/>
            </p:nvSpPr>
            <p:spPr>
              <a:xfrm>
                <a:off x="5275405" y="1464181"/>
                <a:ext cx="314448" cy="188106"/>
              </a:xfrm>
              <a:custGeom>
                <a:avLst/>
                <a:gdLst>
                  <a:gd name="connsiteX0" fmla="*/ 312852 w 314448"/>
                  <a:gd name="connsiteY0" fmla="*/ 68475 h 188106"/>
                  <a:gd name="connsiteX1" fmla="*/ 314134 w 314448"/>
                  <a:gd name="connsiteY1" fmla="*/ 76168 h 188106"/>
                  <a:gd name="connsiteX2" fmla="*/ 305159 w 314448"/>
                  <a:gd name="connsiteY2" fmla="*/ 126173 h 188106"/>
                  <a:gd name="connsiteX3" fmla="*/ 226946 w 314448"/>
                  <a:gd name="connsiteY3" fmla="*/ 180025 h 188106"/>
                  <a:gd name="connsiteX4" fmla="*/ 141040 w 314448"/>
                  <a:gd name="connsiteY4" fmla="*/ 187718 h 188106"/>
                  <a:gd name="connsiteX5" fmla="*/ 7693 w 314448"/>
                  <a:gd name="connsiteY5" fmla="*/ 82579 h 188106"/>
                  <a:gd name="connsiteX6" fmla="*/ 6411 w 314448"/>
                  <a:gd name="connsiteY6" fmla="*/ 76168 h 188106"/>
                  <a:gd name="connsiteX7" fmla="*/ 0 w 314448"/>
                  <a:gd name="connsiteY7" fmla="*/ 6930 h 188106"/>
                  <a:gd name="connsiteX8" fmla="*/ 76931 w 314448"/>
                  <a:gd name="connsiteY8" fmla="*/ 520 h 188106"/>
                  <a:gd name="connsiteX9" fmla="*/ 202584 w 314448"/>
                  <a:gd name="connsiteY9" fmla="*/ 78732 h 188106"/>
                  <a:gd name="connsiteX10" fmla="*/ 312852 w 314448"/>
                  <a:gd name="connsiteY10" fmla="*/ 68475 h 188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4448" h="188106">
                    <a:moveTo>
                      <a:pt x="312852" y="68475"/>
                    </a:moveTo>
                    <a:lnTo>
                      <a:pt x="314134" y="76168"/>
                    </a:lnTo>
                    <a:cubicBezTo>
                      <a:pt x="315416" y="94119"/>
                      <a:pt x="312852" y="110787"/>
                      <a:pt x="305159" y="126173"/>
                    </a:cubicBezTo>
                    <a:cubicBezTo>
                      <a:pt x="291055" y="155663"/>
                      <a:pt x="261565" y="177460"/>
                      <a:pt x="226946" y="180025"/>
                    </a:cubicBezTo>
                    <a:lnTo>
                      <a:pt x="141040" y="187718"/>
                    </a:lnTo>
                    <a:cubicBezTo>
                      <a:pt x="75649" y="192846"/>
                      <a:pt x="16668" y="146688"/>
                      <a:pt x="7693" y="82579"/>
                    </a:cubicBezTo>
                    <a:cubicBezTo>
                      <a:pt x="7693" y="80015"/>
                      <a:pt x="7693" y="77450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7"/>
                      <a:pt x="202584" y="78732"/>
                    </a:cubicBezTo>
                    <a:lnTo>
                      <a:pt x="312852" y="68475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B34C7DE9-8FF1-403F-8BF8-DC6181E87015}"/>
                  </a:ext>
                </a:extLst>
              </p:cNvPr>
              <p:cNvSpPr/>
              <p:nvPr/>
            </p:nvSpPr>
            <p:spPr>
              <a:xfrm>
                <a:off x="5275405" y="1464181"/>
                <a:ext cx="313429" cy="162577"/>
              </a:xfrm>
              <a:custGeom>
                <a:avLst/>
                <a:gdLst>
                  <a:gd name="connsiteX0" fmla="*/ 301312 w 313429"/>
                  <a:gd name="connsiteY0" fmla="*/ 69757 h 162577"/>
                  <a:gd name="connsiteX1" fmla="*/ 312852 w 313429"/>
                  <a:gd name="connsiteY1" fmla="*/ 99247 h 162577"/>
                  <a:gd name="connsiteX2" fmla="*/ 235921 w 313429"/>
                  <a:gd name="connsiteY2" fmla="*/ 153099 h 162577"/>
                  <a:gd name="connsiteX3" fmla="*/ 132064 w 313429"/>
                  <a:gd name="connsiteY3" fmla="*/ 162074 h 162577"/>
                  <a:gd name="connsiteX4" fmla="*/ 7693 w 313429"/>
                  <a:gd name="connsiteY4" fmla="*/ 82579 h 162577"/>
                  <a:gd name="connsiteX5" fmla="*/ 6411 w 313429"/>
                  <a:gd name="connsiteY5" fmla="*/ 76168 h 162577"/>
                  <a:gd name="connsiteX6" fmla="*/ 0 w 313429"/>
                  <a:gd name="connsiteY6" fmla="*/ 6930 h 162577"/>
                  <a:gd name="connsiteX7" fmla="*/ 76931 w 313429"/>
                  <a:gd name="connsiteY7" fmla="*/ 520 h 162577"/>
                  <a:gd name="connsiteX8" fmla="*/ 202584 w 313429"/>
                  <a:gd name="connsiteY8" fmla="*/ 78732 h 162577"/>
                  <a:gd name="connsiteX9" fmla="*/ 301312 w 313429"/>
                  <a:gd name="connsiteY9" fmla="*/ 69757 h 162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3429" h="162577">
                    <a:moveTo>
                      <a:pt x="301312" y="69757"/>
                    </a:moveTo>
                    <a:cubicBezTo>
                      <a:pt x="300030" y="80015"/>
                      <a:pt x="316699" y="88990"/>
                      <a:pt x="312852" y="99247"/>
                    </a:cubicBezTo>
                    <a:cubicBezTo>
                      <a:pt x="298748" y="128737"/>
                      <a:pt x="270540" y="150535"/>
                      <a:pt x="235921" y="153099"/>
                    </a:cubicBezTo>
                    <a:lnTo>
                      <a:pt x="132064" y="162074"/>
                    </a:lnTo>
                    <a:cubicBezTo>
                      <a:pt x="76931" y="167203"/>
                      <a:pt x="26926" y="132584"/>
                      <a:pt x="7693" y="82579"/>
                    </a:cubicBezTo>
                    <a:cubicBezTo>
                      <a:pt x="7693" y="80015"/>
                      <a:pt x="7693" y="77450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7"/>
                      <a:pt x="202584" y="78732"/>
                    </a:cubicBezTo>
                    <a:lnTo>
                      <a:pt x="301312" y="69757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FA2E0E49-E8BA-433A-B92F-89D7ADCD6B8A}"/>
                  </a:ext>
                </a:extLst>
              </p:cNvPr>
              <p:cNvSpPr/>
              <p:nvPr/>
            </p:nvSpPr>
            <p:spPr>
              <a:xfrm>
                <a:off x="5276687" y="1461620"/>
                <a:ext cx="313382" cy="134343"/>
              </a:xfrm>
              <a:custGeom>
                <a:avLst/>
                <a:gdLst>
                  <a:gd name="connsiteX0" fmla="*/ 311570 w 313382"/>
                  <a:gd name="connsiteY0" fmla="*/ 71036 h 134343"/>
                  <a:gd name="connsiteX1" fmla="*/ 312852 w 313382"/>
                  <a:gd name="connsiteY1" fmla="*/ 78729 h 134343"/>
                  <a:gd name="connsiteX2" fmla="*/ 311570 w 313382"/>
                  <a:gd name="connsiteY2" fmla="*/ 103091 h 134343"/>
                  <a:gd name="connsiteX3" fmla="*/ 309005 w 313382"/>
                  <a:gd name="connsiteY3" fmla="*/ 113348 h 134343"/>
                  <a:gd name="connsiteX4" fmla="*/ 303876 w 313382"/>
                  <a:gd name="connsiteY4" fmla="*/ 127452 h 134343"/>
                  <a:gd name="connsiteX5" fmla="*/ 228228 w 313382"/>
                  <a:gd name="connsiteY5" fmla="*/ 133863 h 134343"/>
                  <a:gd name="connsiteX6" fmla="*/ 200020 w 313382"/>
                  <a:gd name="connsiteY6" fmla="*/ 130016 h 134343"/>
                  <a:gd name="connsiteX7" fmla="*/ 171812 w 313382"/>
                  <a:gd name="connsiteY7" fmla="*/ 110784 h 134343"/>
                  <a:gd name="connsiteX8" fmla="*/ 170530 w 313382"/>
                  <a:gd name="connsiteY8" fmla="*/ 109502 h 134343"/>
                  <a:gd name="connsiteX9" fmla="*/ 74366 w 313382"/>
                  <a:gd name="connsiteY9" fmla="*/ 73601 h 134343"/>
                  <a:gd name="connsiteX10" fmla="*/ 71802 w 313382"/>
                  <a:gd name="connsiteY10" fmla="*/ 73601 h 134343"/>
                  <a:gd name="connsiteX11" fmla="*/ 7693 w 313382"/>
                  <a:gd name="connsiteY11" fmla="*/ 38982 h 134343"/>
                  <a:gd name="connsiteX12" fmla="*/ 0 w 313382"/>
                  <a:gd name="connsiteY12" fmla="*/ 13338 h 134343"/>
                  <a:gd name="connsiteX13" fmla="*/ 0 w 313382"/>
                  <a:gd name="connsiteY13" fmla="*/ 6927 h 134343"/>
                  <a:gd name="connsiteX14" fmla="*/ 76931 w 313382"/>
                  <a:gd name="connsiteY14" fmla="*/ 516 h 134343"/>
                  <a:gd name="connsiteX15" fmla="*/ 182069 w 313382"/>
                  <a:gd name="connsiteY15" fmla="*/ 44110 h 134343"/>
                  <a:gd name="connsiteX16" fmla="*/ 251307 w 313382"/>
                  <a:gd name="connsiteY16" fmla="*/ 73601 h 134343"/>
                  <a:gd name="connsiteX17" fmla="*/ 311570 w 313382"/>
                  <a:gd name="connsiteY17" fmla="*/ 71036 h 13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3382" h="134343">
                    <a:moveTo>
                      <a:pt x="311570" y="71036"/>
                    </a:moveTo>
                    <a:lnTo>
                      <a:pt x="312852" y="78729"/>
                    </a:lnTo>
                    <a:cubicBezTo>
                      <a:pt x="314134" y="87705"/>
                      <a:pt x="312852" y="95398"/>
                      <a:pt x="311570" y="103091"/>
                    </a:cubicBezTo>
                    <a:cubicBezTo>
                      <a:pt x="311570" y="106937"/>
                      <a:pt x="310287" y="110784"/>
                      <a:pt x="309005" y="113348"/>
                    </a:cubicBezTo>
                    <a:cubicBezTo>
                      <a:pt x="307723" y="118477"/>
                      <a:pt x="305159" y="123606"/>
                      <a:pt x="303876" y="127452"/>
                    </a:cubicBezTo>
                    <a:lnTo>
                      <a:pt x="228228" y="133863"/>
                    </a:lnTo>
                    <a:cubicBezTo>
                      <a:pt x="217971" y="135145"/>
                      <a:pt x="208995" y="133863"/>
                      <a:pt x="200020" y="130016"/>
                    </a:cubicBezTo>
                    <a:cubicBezTo>
                      <a:pt x="189762" y="126170"/>
                      <a:pt x="179505" y="119759"/>
                      <a:pt x="171812" y="110784"/>
                    </a:cubicBezTo>
                    <a:cubicBezTo>
                      <a:pt x="171812" y="110784"/>
                      <a:pt x="170530" y="109502"/>
                      <a:pt x="170530" y="109502"/>
                    </a:cubicBezTo>
                    <a:cubicBezTo>
                      <a:pt x="146168" y="81294"/>
                      <a:pt x="117960" y="71036"/>
                      <a:pt x="74366" y="73601"/>
                    </a:cubicBezTo>
                    <a:lnTo>
                      <a:pt x="71802" y="73601"/>
                    </a:lnTo>
                    <a:cubicBezTo>
                      <a:pt x="44876" y="76165"/>
                      <a:pt x="19233" y="60779"/>
                      <a:pt x="7693" y="38982"/>
                    </a:cubicBezTo>
                    <a:cubicBezTo>
                      <a:pt x="3846" y="31289"/>
                      <a:pt x="1282" y="22313"/>
                      <a:pt x="0" y="13338"/>
                    </a:cubicBezTo>
                    <a:lnTo>
                      <a:pt x="0" y="6927"/>
                    </a:lnTo>
                    <a:lnTo>
                      <a:pt x="76931" y="516"/>
                    </a:lnTo>
                    <a:cubicBezTo>
                      <a:pt x="119243" y="-3330"/>
                      <a:pt x="157708" y="14620"/>
                      <a:pt x="182069" y="44110"/>
                    </a:cubicBezTo>
                    <a:cubicBezTo>
                      <a:pt x="198738" y="64625"/>
                      <a:pt x="224381" y="76165"/>
                      <a:pt x="251307" y="73601"/>
                    </a:cubicBezTo>
                    <a:lnTo>
                      <a:pt x="311570" y="71036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C515EEC9-3B44-40F3-9EC2-80FEE645710C}"/>
                  </a:ext>
                </a:extLst>
              </p:cNvPr>
              <p:cNvSpPr/>
              <p:nvPr/>
            </p:nvSpPr>
            <p:spPr>
              <a:xfrm>
                <a:off x="5275405" y="1465466"/>
                <a:ext cx="285925" cy="107290"/>
              </a:xfrm>
              <a:custGeom>
                <a:avLst/>
                <a:gdLst>
                  <a:gd name="connsiteX0" fmla="*/ 273104 w 285925"/>
                  <a:gd name="connsiteY0" fmla="*/ 71036 h 107290"/>
                  <a:gd name="connsiteX1" fmla="*/ 285926 w 285925"/>
                  <a:gd name="connsiteY1" fmla="*/ 103091 h 107290"/>
                  <a:gd name="connsiteX2" fmla="*/ 244896 w 285925"/>
                  <a:gd name="connsiteY2" fmla="*/ 106937 h 107290"/>
                  <a:gd name="connsiteX3" fmla="*/ 175659 w 285925"/>
                  <a:gd name="connsiteY3" fmla="*/ 77447 h 107290"/>
                  <a:gd name="connsiteX4" fmla="*/ 70520 w 285925"/>
                  <a:gd name="connsiteY4" fmla="*/ 33853 h 107290"/>
                  <a:gd name="connsiteX5" fmla="*/ 7693 w 285925"/>
                  <a:gd name="connsiteY5" fmla="*/ 38982 h 107290"/>
                  <a:gd name="connsiteX6" fmla="*/ 0 w 285925"/>
                  <a:gd name="connsiteY6" fmla="*/ 13338 h 107290"/>
                  <a:gd name="connsiteX7" fmla="*/ 0 w 285925"/>
                  <a:gd name="connsiteY7" fmla="*/ 6927 h 107290"/>
                  <a:gd name="connsiteX8" fmla="*/ 76931 w 285925"/>
                  <a:gd name="connsiteY8" fmla="*/ 516 h 107290"/>
                  <a:gd name="connsiteX9" fmla="*/ 182070 w 285925"/>
                  <a:gd name="connsiteY9" fmla="*/ 44111 h 107290"/>
                  <a:gd name="connsiteX10" fmla="*/ 251307 w 285925"/>
                  <a:gd name="connsiteY10" fmla="*/ 73601 h 107290"/>
                  <a:gd name="connsiteX11" fmla="*/ 273104 w 285925"/>
                  <a:gd name="connsiteY11" fmla="*/ 71036 h 107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5925" h="107290">
                    <a:moveTo>
                      <a:pt x="273104" y="71036"/>
                    </a:moveTo>
                    <a:cubicBezTo>
                      <a:pt x="273104" y="71036"/>
                      <a:pt x="275669" y="92833"/>
                      <a:pt x="285926" y="103091"/>
                    </a:cubicBezTo>
                    <a:lnTo>
                      <a:pt x="244896" y="106937"/>
                    </a:lnTo>
                    <a:cubicBezTo>
                      <a:pt x="217971" y="109502"/>
                      <a:pt x="193609" y="97962"/>
                      <a:pt x="175659" y="77447"/>
                    </a:cubicBezTo>
                    <a:cubicBezTo>
                      <a:pt x="151297" y="47957"/>
                      <a:pt x="111550" y="30006"/>
                      <a:pt x="70520" y="33853"/>
                    </a:cubicBezTo>
                    <a:lnTo>
                      <a:pt x="7693" y="38982"/>
                    </a:lnTo>
                    <a:cubicBezTo>
                      <a:pt x="3846" y="31289"/>
                      <a:pt x="1282" y="22313"/>
                      <a:pt x="0" y="13338"/>
                    </a:cubicBezTo>
                    <a:lnTo>
                      <a:pt x="0" y="6927"/>
                    </a:lnTo>
                    <a:lnTo>
                      <a:pt x="76931" y="516"/>
                    </a:lnTo>
                    <a:cubicBezTo>
                      <a:pt x="119243" y="-3330"/>
                      <a:pt x="157708" y="14620"/>
                      <a:pt x="182070" y="44111"/>
                    </a:cubicBezTo>
                    <a:cubicBezTo>
                      <a:pt x="198738" y="64625"/>
                      <a:pt x="224381" y="76165"/>
                      <a:pt x="251307" y="73601"/>
                    </a:cubicBezTo>
                    <a:lnTo>
                      <a:pt x="273104" y="71036"/>
                    </a:ln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ABED2340-37F6-487A-BDAC-D889E8C0FC25}"/>
                  </a:ext>
                </a:extLst>
              </p:cNvPr>
              <p:cNvSpPr/>
              <p:nvPr/>
            </p:nvSpPr>
            <p:spPr>
              <a:xfrm>
                <a:off x="5184370" y="1471111"/>
                <a:ext cx="97445" cy="74535"/>
              </a:xfrm>
              <a:custGeom>
                <a:avLst/>
                <a:gdLst>
                  <a:gd name="connsiteX0" fmla="*/ 91035 w 97445"/>
                  <a:gd name="connsiteY0" fmla="*/ 0 h 74535"/>
                  <a:gd name="connsiteX1" fmla="*/ 97446 w 97445"/>
                  <a:gd name="connsiteY1" fmla="*/ 71802 h 74535"/>
                  <a:gd name="connsiteX2" fmla="*/ 71802 w 97445"/>
                  <a:gd name="connsiteY2" fmla="*/ 74366 h 74535"/>
                  <a:gd name="connsiteX3" fmla="*/ 0 w 97445"/>
                  <a:gd name="connsiteY3" fmla="*/ 14104 h 74535"/>
                  <a:gd name="connsiteX4" fmla="*/ 0 w 97445"/>
                  <a:gd name="connsiteY4" fmla="*/ 7693 h 74535"/>
                  <a:gd name="connsiteX5" fmla="*/ 91035 w 97445"/>
                  <a:gd name="connsiteY5" fmla="*/ 0 h 74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45" h="74535">
                    <a:moveTo>
                      <a:pt x="91035" y="0"/>
                    </a:moveTo>
                    <a:lnTo>
                      <a:pt x="97446" y="71802"/>
                    </a:lnTo>
                    <a:lnTo>
                      <a:pt x="71802" y="74366"/>
                    </a:lnTo>
                    <a:cubicBezTo>
                      <a:pt x="35901" y="76931"/>
                      <a:pt x="3847" y="50005"/>
                      <a:pt x="0" y="14104"/>
                    </a:cubicBezTo>
                    <a:lnTo>
                      <a:pt x="0" y="7693"/>
                    </a:lnTo>
                    <a:lnTo>
                      <a:pt x="91035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38DB651-7A4E-427E-A391-A8D6375CEFEC}"/>
                  </a:ext>
                </a:extLst>
              </p:cNvPr>
              <p:cNvSpPr/>
              <p:nvPr/>
            </p:nvSpPr>
            <p:spPr>
              <a:xfrm>
                <a:off x="4905154" y="1211865"/>
                <a:ext cx="557448" cy="255010"/>
              </a:xfrm>
              <a:custGeom>
                <a:avLst/>
                <a:gdLst>
                  <a:gd name="connsiteX0" fmla="*/ 547191 w 557448"/>
                  <a:gd name="connsiteY0" fmla="*/ 250271 h 255010"/>
                  <a:gd name="connsiteX1" fmla="*/ 518983 w 557448"/>
                  <a:gd name="connsiteY1" fmla="*/ 254117 h 255010"/>
                  <a:gd name="connsiteX2" fmla="*/ 361275 w 557448"/>
                  <a:gd name="connsiteY2" fmla="*/ 227192 h 255010"/>
                  <a:gd name="connsiteX3" fmla="*/ 301013 w 557448"/>
                  <a:gd name="connsiteY3" fmla="*/ 191290 h 255010"/>
                  <a:gd name="connsiteX4" fmla="*/ 275369 w 557448"/>
                  <a:gd name="connsiteY4" fmla="*/ 192573 h 255010"/>
                  <a:gd name="connsiteX5" fmla="*/ 65092 w 557448"/>
                  <a:gd name="connsiteY5" fmla="*/ 127181 h 255010"/>
                  <a:gd name="connsiteX6" fmla="*/ 983 w 557448"/>
                  <a:gd name="connsiteY6" fmla="*/ 50251 h 255010"/>
                  <a:gd name="connsiteX7" fmla="*/ 7394 w 557448"/>
                  <a:gd name="connsiteY7" fmla="*/ 34865 h 255010"/>
                  <a:gd name="connsiteX8" fmla="*/ 22780 w 557448"/>
                  <a:gd name="connsiteY8" fmla="*/ 41275 h 255010"/>
                  <a:gd name="connsiteX9" fmla="*/ 81760 w 557448"/>
                  <a:gd name="connsiteY9" fmla="*/ 110513 h 255010"/>
                  <a:gd name="connsiteX10" fmla="*/ 274087 w 557448"/>
                  <a:gd name="connsiteY10" fmla="*/ 169493 h 255010"/>
                  <a:gd name="connsiteX11" fmla="*/ 170230 w 557448"/>
                  <a:gd name="connsiteY11" fmla="*/ 37429 h 255010"/>
                  <a:gd name="connsiteX12" fmla="*/ 175359 w 557448"/>
                  <a:gd name="connsiteY12" fmla="*/ 20761 h 255010"/>
                  <a:gd name="connsiteX13" fmla="*/ 192027 w 557448"/>
                  <a:gd name="connsiteY13" fmla="*/ 25889 h 255010"/>
                  <a:gd name="connsiteX14" fmla="*/ 333067 w 557448"/>
                  <a:gd name="connsiteY14" fmla="*/ 184880 h 255010"/>
                  <a:gd name="connsiteX15" fmla="*/ 371533 w 557448"/>
                  <a:gd name="connsiteY15" fmla="*/ 205394 h 255010"/>
                  <a:gd name="connsiteX16" fmla="*/ 440770 w 557448"/>
                  <a:gd name="connsiteY16" fmla="*/ 225909 h 255010"/>
                  <a:gd name="connsiteX17" fmla="*/ 409998 w 557448"/>
                  <a:gd name="connsiteY17" fmla="*/ 164365 h 255010"/>
                  <a:gd name="connsiteX18" fmla="*/ 408716 w 557448"/>
                  <a:gd name="connsiteY18" fmla="*/ 159236 h 255010"/>
                  <a:gd name="connsiteX19" fmla="*/ 324092 w 557448"/>
                  <a:gd name="connsiteY19" fmla="*/ 124617 h 255010"/>
                  <a:gd name="connsiteX20" fmla="*/ 274087 w 557448"/>
                  <a:gd name="connsiteY20" fmla="*/ 24607 h 255010"/>
                  <a:gd name="connsiteX21" fmla="*/ 284344 w 557448"/>
                  <a:gd name="connsiteY21" fmla="*/ 11785 h 255010"/>
                  <a:gd name="connsiteX22" fmla="*/ 297166 w 557448"/>
                  <a:gd name="connsiteY22" fmla="*/ 22043 h 255010"/>
                  <a:gd name="connsiteX23" fmla="*/ 338196 w 557448"/>
                  <a:gd name="connsiteY23" fmla="*/ 106667 h 255010"/>
                  <a:gd name="connsiteX24" fmla="*/ 402305 w 557448"/>
                  <a:gd name="connsiteY24" fmla="*/ 134875 h 255010"/>
                  <a:gd name="connsiteX25" fmla="*/ 406151 w 557448"/>
                  <a:gd name="connsiteY25" fmla="*/ 9221 h 255010"/>
                  <a:gd name="connsiteX26" fmla="*/ 420255 w 557448"/>
                  <a:gd name="connsiteY26" fmla="*/ 246 h 255010"/>
                  <a:gd name="connsiteX27" fmla="*/ 429231 w 557448"/>
                  <a:gd name="connsiteY27" fmla="*/ 14350 h 255010"/>
                  <a:gd name="connsiteX28" fmla="*/ 427948 w 557448"/>
                  <a:gd name="connsiteY28" fmla="*/ 137439 h 255010"/>
                  <a:gd name="connsiteX29" fmla="*/ 433077 w 557448"/>
                  <a:gd name="connsiteY29" fmla="*/ 156672 h 255010"/>
                  <a:gd name="connsiteX30" fmla="*/ 474107 w 557448"/>
                  <a:gd name="connsiteY30" fmla="*/ 231038 h 255010"/>
                  <a:gd name="connsiteX31" fmla="*/ 543345 w 557448"/>
                  <a:gd name="connsiteY31" fmla="*/ 227192 h 255010"/>
                  <a:gd name="connsiteX32" fmla="*/ 557449 w 557448"/>
                  <a:gd name="connsiteY32" fmla="*/ 234885 h 255010"/>
                  <a:gd name="connsiteX33" fmla="*/ 547191 w 557448"/>
                  <a:gd name="connsiteY33" fmla="*/ 250271 h 2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7448" h="255010">
                    <a:moveTo>
                      <a:pt x="547191" y="250271"/>
                    </a:moveTo>
                    <a:cubicBezTo>
                      <a:pt x="545909" y="250271"/>
                      <a:pt x="536934" y="252835"/>
                      <a:pt x="518983" y="254117"/>
                    </a:cubicBezTo>
                    <a:cubicBezTo>
                      <a:pt x="488211" y="256682"/>
                      <a:pt x="431795" y="255399"/>
                      <a:pt x="361275" y="227192"/>
                    </a:cubicBezTo>
                    <a:cubicBezTo>
                      <a:pt x="339478" y="218216"/>
                      <a:pt x="318963" y="206677"/>
                      <a:pt x="301013" y="191290"/>
                    </a:cubicBezTo>
                    <a:cubicBezTo>
                      <a:pt x="292037" y="191290"/>
                      <a:pt x="284344" y="192573"/>
                      <a:pt x="275369" y="192573"/>
                    </a:cubicBezTo>
                    <a:cubicBezTo>
                      <a:pt x="171512" y="192573"/>
                      <a:pt x="103557" y="157954"/>
                      <a:pt x="65092" y="127181"/>
                    </a:cubicBezTo>
                    <a:cubicBezTo>
                      <a:pt x="18933" y="89998"/>
                      <a:pt x="983" y="51533"/>
                      <a:pt x="983" y="50251"/>
                    </a:cubicBezTo>
                    <a:cubicBezTo>
                      <a:pt x="-1582" y="43840"/>
                      <a:pt x="983" y="37429"/>
                      <a:pt x="7394" y="34865"/>
                    </a:cubicBezTo>
                    <a:cubicBezTo>
                      <a:pt x="13805" y="32300"/>
                      <a:pt x="20215" y="34865"/>
                      <a:pt x="22780" y="41275"/>
                    </a:cubicBezTo>
                    <a:cubicBezTo>
                      <a:pt x="22780" y="41275"/>
                      <a:pt x="39448" y="77176"/>
                      <a:pt x="81760" y="110513"/>
                    </a:cubicBezTo>
                    <a:cubicBezTo>
                      <a:pt x="131765" y="148978"/>
                      <a:pt x="197156" y="169493"/>
                      <a:pt x="274087" y="169493"/>
                    </a:cubicBezTo>
                    <a:cubicBezTo>
                      <a:pt x="212542" y="113078"/>
                      <a:pt x="172795" y="41275"/>
                      <a:pt x="170230" y="37429"/>
                    </a:cubicBezTo>
                    <a:cubicBezTo>
                      <a:pt x="167666" y="32300"/>
                      <a:pt x="168948" y="24607"/>
                      <a:pt x="175359" y="20761"/>
                    </a:cubicBezTo>
                    <a:cubicBezTo>
                      <a:pt x="180488" y="18196"/>
                      <a:pt x="188181" y="19478"/>
                      <a:pt x="192027" y="25889"/>
                    </a:cubicBezTo>
                    <a:cubicBezTo>
                      <a:pt x="193310" y="27171"/>
                      <a:pt x="252290" y="131028"/>
                      <a:pt x="333067" y="184880"/>
                    </a:cubicBezTo>
                    <a:cubicBezTo>
                      <a:pt x="345889" y="192573"/>
                      <a:pt x="358711" y="200266"/>
                      <a:pt x="371533" y="205394"/>
                    </a:cubicBezTo>
                    <a:cubicBezTo>
                      <a:pt x="397176" y="215652"/>
                      <a:pt x="420255" y="222063"/>
                      <a:pt x="440770" y="225909"/>
                    </a:cubicBezTo>
                    <a:cubicBezTo>
                      <a:pt x="430513" y="211805"/>
                      <a:pt x="418973" y="190008"/>
                      <a:pt x="409998" y="164365"/>
                    </a:cubicBezTo>
                    <a:cubicBezTo>
                      <a:pt x="409998" y="163083"/>
                      <a:pt x="408716" y="160518"/>
                      <a:pt x="408716" y="159236"/>
                    </a:cubicBezTo>
                    <a:cubicBezTo>
                      <a:pt x="392048" y="156672"/>
                      <a:pt x="354864" y="148978"/>
                      <a:pt x="324092" y="124617"/>
                    </a:cubicBezTo>
                    <a:cubicBezTo>
                      <a:pt x="284344" y="92563"/>
                      <a:pt x="275369" y="27171"/>
                      <a:pt x="274087" y="24607"/>
                    </a:cubicBezTo>
                    <a:cubicBezTo>
                      <a:pt x="272805" y="18196"/>
                      <a:pt x="277933" y="11785"/>
                      <a:pt x="284344" y="11785"/>
                    </a:cubicBezTo>
                    <a:cubicBezTo>
                      <a:pt x="290755" y="10503"/>
                      <a:pt x="297166" y="15632"/>
                      <a:pt x="297166" y="22043"/>
                    </a:cubicBezTo>
                    <a:cubicBezTo>
                      <a:pt x="297166" y="23325"/>
                      <a:pt x="304859" y="81023"/>
                      <a:pt x="338196" y="106667"/>
                    </a:cubicBezTo>
                    <a:cubicBezTo>
                      <a:pt x="359993" y="123335"/>
                      <a:pt x="385637" y="131028"/>
                      <a:pt x="402305" y="134875"/>
                    </a:cubicBezTo>
                    <a:cubicBezTo>
                      <a:pt x="390765" y="72048"/>
                      <a:pt x="404869" y="11785"/>
                      <a:pt x="406151" y="9221"/>
                    </a:cubicBezTo>
                    <a:cubicBezTo>
                      <a:pt x="407433" y="2810"/>
                      <a:pt x="413844" y="-1037"/>
                      <a:pt x="420255" y="246"/>
                    </a:cubicBezTo>
                    <a:cubicBezTo>
                      <a:pt x="426666" y="1528"/>
                      <a:pt x="430513" y="7939"/>
                      <a:pt x="429231" y="14350"/>
                    </a:cubicBezTo>
                    <a:cubicBezTo>
                      <a:pt x="429231" y="14350"/>
                      <a:pt x="413844" y="77176"/>
                      <a:pt x="427948" y="137439"/>
                    </a:cubicBezTo>
                    <a:cubicBezTo>
                      <a:pt x="429231" y="143850"/>
                      <a:pt x="430513" y="150261"/>
                      <a:pt x="433077" y="156672"/>
                    </a:cubicBezTo>
                    <a:cubicBezTo>
                      <a:pt x="445899" y="196419"/>
                      <a:pt x="468978" y="224627"/>
                      <a:pt x="474107" y="231038"/>
                    </a:cubicBezTo>
                    <a:cubicBezTo>
                      <a:pt x="516419" y="234885"/>
                      <a:pt x="542062" y="228474"/>
                      <a:pt x="543345" y="227192"/>
                    </a:cubicBezTo>
                    <a:cubicBezTo>
                      <a:pt x="549755" y="225909"/>
                      <a:pt x="556166" y="229756"/>
                      <a:pt x="557449" y="234885"/>
                    </a:cubicBezTo>
                    <a:cubicBezTo>
                      <a:pt x="557449" y="242578"/>
                      <a:pt x="553602" y="248989"/>
                      <a:pt x="547191" y="250271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C2AA8307-04CE-4DFA-8832-A5F412ADF94C}"/>
                  </a:ext>
                </a:extLst>
              </p:cNvPr>
              <p:cNvSpPr/>
              <p:nvPr/>
            </p:nvSpPr>
            <p:spPr>
              <a:xfrm>
                <a:off x="5560049" y="1532656"/>
                <a:ext cx="29489" cy="43594"/>
              </a:xfrm>
              <a:custGeom>
                <a:avLst/>
                <a:gdLst>
                  <a:gd name="connsiteX0" fmla="*/ 28208 w 29489"/>
                  <a:gd name="connsiteY0" fmla="*/ 0 h 43594"/>
                  <a:gd name="connsiteX1" fmla="*/ 29490 w 29489"/>
                  <a:gd name="connsiteY1" fmla="*/ 7693 h 43594"/>
                  <a:gd name="connsiteX2" fmla="*/ 29490 w 29489"/>
                  <a:gd name="connsiteY2" fmla="*/ 16668 h 43594"/>
                  <a:gd name="connsiteX3" fmla="*/ 25644 w 29489"/>
                  <a:gd name="connsiteY3" fmla="*/ 43594 h 43594"/>
                  <a:gd name="connsiteX4" fmla="*/ 2564 w 29489"/>
                  <a:gd name="connsiteY4" fmla="*/ 19233 h 43594"/>
                  <a:gd name="connsiteX5" fmla="*/ 0 w 29489"/>
                  <a:gd name="connsiteY5" fmla="*/ 6411 h 43594"/>
                  <a:gd name="connsiteX6" fmla="*/ 0 w 29489"/>
                  <a:gd name="connsiteY6" fmla="*/ 2564 h 43594"/>
                  <a:gd name="connsiteX7" fmla="*/ 28208 w 29489"/>
                  <a:gd name="connsiteY7" fmla="*/ 0 h 4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489" h="43594">
                    <a:moveTo>
                      <a:pt x="28208" y="0"/>
                    </a:moveTo>
                    <a:lnTo>
                      <a:pt x="29490" y="7693"/>
                    </a:lnTo>
                    <a:cubicBezTo>
                      <a:pt x="29490" y="10257"/>
                      <a:pt x="29490" y="14104"/>
                      <a:pt x="29490" y="16668"/>
                    </a:cubicBezTo>
                    <a:cubicBezTo>
                      <a:pt x="29490" y="25644"/>
                      <a:pt x="28208" y="34619"/>
                      <a:pt x="25644" y="43594"/>
                    </a:cubicBezTo>
                    <a:cubicBezTo>
                      <a:pt x="15386" y="38465"/>
                      <a:pt x="6411" y="30772"/>
                      <a:pt x="2564" y="19233"/>
                    </a:cubicBezTo>
                    <a:cubicBezTo>
                      <a:pt x="1282" y="15386"/>
                      <a:pt x="0" y="11540"/>
                      <a:pt x="0" y="6411"/>
                    </a:cubicBezTo>
                    <a:lnTo>
                      <a:pt x="0" y="2564"/>
                    </a:lnTo>
                    <a:lnTo>
                      <a:pt x="28208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DA162415-7243-49C1-B6D9-28F955AF343B}"/>
                  </a:ext>
                </a:extLst>
              </p:cNvPr>
              <p:cNvSpPr/>
              <p:nvPr/>
            </p:nvSpPr>
            <p:spPr>
              <a:xfrm>
                <a:off x="5184370" y="1477185"/>
                <a:ext cx="97445" cy="68461"/>
              </a:xfrm>
              <a:custGeom>
                <a:avLst/>
                <a:gdLst>
                  <a:gd name="connsiteX0" fmla="*/ 97446 w 97445"/>
                  <a:gd name="connsiteY0" fmla="*/ 65729 h 68461"/>
                  <a:gd name="connsiteX1" fmla="*/ 71802 w 97445"/>
                  <a:gd name="connsiteY1" fmla="*/ 68293 h 68461"/>
                  <a:gd name="connsiteX2" fmla="*/ 0 w 97445"/>
                  <a:gd name="connsiteY2" fmla="*/ 8031 h 68461"/>
                  <a:gd name="connsiteX3" fmla="*/ 0 w 97445"/>
                  <a:gd name="connsiteY3" fmla="*/ 1620 h 68461"/>
                  <a:gd name="connsiteX4" fmla="*/ 19233 w 97445"/>
                  <a:gd name="connsiteY4" fmla="*/ 337 h 68461"/>
                  <a:gd name="connsiteX5" fmla="*/ 97446 w 97445"/>
                  <a:gd name="connsiteY5" fmla="*/ 65729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45" h="68461">
                    <a:moveTo>
                      <a:pt x="97446" y="65729"/>
                    </a:moveTo>
                    <a:lnTo>
                      <a:pt x="71802" y="68293"/>
                    </a:lnTo>
                    <a:cubicBezTo>
                      <a:pt x="35901" y="70857"/>
                      <a:pt x="3847" y="43931"/>
                      <a:pt x="0" y="8031"/>
                    </a:cubicBezTo>
                    <a:lnTo>
                      <a:pt x="0" y="1620"/>
                    </a:lnTo>
                    <a:lnTo>
                      <a:pt x="19233" y="337"/>
                    </a:lnTo>
                    <a:cubicBezTo>
                      <a:pt x="58980" y="-3509"/>
                      <a:pt x="94881" y="25981"/>
                      <a:pt x="97446" y="6572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41C4386A-7657-4CC5-A3D0-CCEA2BF969BF}"/>
                  </a:ext>
                </a:extLst>
              </p:cNvPr>
              <p:cNvSpPr/>
              <p:nvPr/>
            </p:nvSpPr>
            <p:spPr>
              <a:xfrm>
                <a:off x="4594567" y="1813453"/>
                <a:ext cx="257718" cy="105611"/>
              </a:xfrm>
              <a:custGeom>
                <a:avLst/>
                <a:gdLst>
                  <a:gd name="connsiteX0" fmla="*/ 98728 w 257718"/>
                  <a:gd name="connsiteY0" fmla="*/ 105139 h 105611"/>
                  <a:gd name="connsiteX1" fmla="*/ 257718 w 257718"/>
                  <a:gd name="connsiteY1" fmla="*/ 91035 h 105611"/>
                  <a:gd name="connsiteX2" fmla="*/ 250025 w 257718"/>
                  <a:gd name="connsiteY2" fmla="*/ 0 h 105611"/>
                  <a:gd name="connsiteX3" fmla="*/ 0 w 257718"/>
                  <a:gd name="connsiteY3" fmla="*/ 21797 h 105611"/>
                  <a:gd name="connsiteX4" fmla="*/ 0 w 257718"/>
                  <a:gd name="connsiteY4" fmla="*/ 21797 h 105611"/>
                  <a:gd name="connsiteX5" fmla="*/ 98728 w 257718"/>
                  <a:gd name="connsiteY5" fmla="*/ 105139 h 10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7718" h="105611">
                    <a:moveTo>
                      <a:pt x="98728" y="105139"/>
                    </a:moveTo>
                    <a:lnTo>
                      <a:pt x="257718" y="91035"/>
                    </a:lnTo>
                    <a:lnTo>
                      <a:pt x="250025" y="0"/>
                    </a:lnTo>
                    <a:lnTo>
                      <a:pt x="0" y="21797"/>
                    </a:lnTo>
                    <a:lnTo>
                      <a:pt x="0" y="21797"/>
                    </a:lnTo>
                    <a:cubicBezTo>
                      <a:pt x="5129" y="73084"/>
                      <a:pt x="48723" y="110268"/>
                      <a:pt x="98728" y="10513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A2C264F2-CBA3-4E11-9999-EA0F882041B5}"/>
                  </a:ext>
                </a:extLst>
              </p:cNvPr>
              <p:cNvSpPr/>
              <p:nvPr/>
            </p:nvSpPr>
            <p:spPr>
              <a:xfrm>
                <a:off x="5173390" y="1769492"/>
                <a:ext cx="385055" cy="384519"/>
              </a:xfrm>
              <a:custGeom>
                <a:avLst/>
                <a:gdLst>
                  <a:gd name="connsiteX0" fmla="*/ 384094 w 385055"/>
                  <a:gd name="connsiteY0" fmla="*/ 176026 h 384519"/>
                  <a:gd name="connsiteX1" fmla="*/ 384094 w 385055"/>
                  <a:gd name="connsiteY1" fmla="*/ 204234 h 384519"/>
                  <a:gd name="connsiteX2" fmla="*/ 208435 w 385055"/>
                  <a:gd name="connsiteY2" fmla="*/ 383739 h 384519"/>
                  <a:gd name="connsiteX3" fmla="*/ 127658 w 385055"/>
                  <a:gd name="connsiteY3" fmla="*/ 373482 h 384519"/>
                  <a:gd name="connsiteX4" fmla="*/ 127658 w 385055"/>
                  <a:gd name="connsiteY4" fmla="*/ 373482 h 384519"/>
                  <a:gd name="connsiteX5" fmla="*/ 40470 w 385055"/>
                  <a:gd name="connsiteY5" fmla="*/ 310655 h 384519"/>
                  <a:gd name="connsiteX6" fmla="*/ 723 w 385055"/>
                  <a:gd name="connsiteY6" fmla="*/ 208081 h 384519"/>
                  <a:gd name="connsiteX7" fmla="*/ 171252 w 385055"/>
                  <a:gd name="connsiteY7" fmla="*/ 368 h 384519"/>
                  <a:gd name="connsiteX8" fmla="*/ 176381 w 385055"/>
                  <a:gd name="connsiteY8" fmla="*/ 368 h 384519"/>
                  <a:gd name="connsiteX9" fmla="*/ 178946 w 385055"/>
                  <a:gd name="connsiteY9" fmla="*/ 368 h 384519"/>
                  <a:gd name="connsiteX10" fmla="*/ 178946 w 385055"/>
                  <a:gd name="connsiteY10" fmla="*/ 368 h 384519"/>
                  <a:gd name="connsiteX11" fmla="*/ 178946 w 385055"/>
                  <a:gd name="connsiteY11" fmla="*/ 368 h 384519"/>
                  <a:gd name="connsiteX12" fmla="*/ 384094 w 385055"/>
                  <a:gd name="connsiteY12" fmla="*/ 176026 h 38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5055" h="384519">
                    <a:moveTo>
                      <a:pt x="384094" y="176026"/>
                    </a:moveTo>
                    <a:cubicBezTo>
                      <a:pt x="385377" y="185001"/>
                      <a:pt x="385377" y="195259"/>
                      <a:pt x="384094" y="204234"/>
                    </a:cubicBezTo>
                    <a:cubicBezTo>
                      <a:pt x="378966" y="297833"/>
                      <a:pt x="304599" y="376046"/>
                      <a:pt x="208435" y="383739"/>
                    </a:cubicBezTo>
                    <a:cubicBezTo>
                      <a:pt x="180228" y="386303"/>
                      <a:pt x="153302" y="382457"/>
                      <a:pt x="127658" y="373482"/>
                    </a:cubicBezTo>
                    <a:lnTo>
                      <a:pt x="127658" y="373482"/>
                    </a:lnTo>
                    <a:cubicBezTo>
                      <a:pt x="93039" y="360660"/>
                      <a:pt x="62267" y="338863"/>
                      <a:pt x="40470" y="310655"/>
                    </a:cubicBezTo>
                    <a:cubicBezTo>
                      <a:pt x="18673" y="282447"/>
                      <a:pt x="3287" y="247828"/>
                      <a:pt x="723" y="208081"/>
                    </a:cubicBezTo>
                    <a:cubicBezTo>
                      <a:pt x="-8253" y="104224"/>
                      <a:pt x="67396" y="11907"/>
                      <a:pt x="171252" y="368"/>
                    </a:cubicBezTo>
                    <a:cubicBezTo>
                      <a:pt x="172535" y="368"/>
                      <a:pt x="175099" y="368"/>
                      <a:pt x="176381" y="368"/>
                    </a:cubicBezTo>
                    <a:cubicBezTo>
                      <a:pt x="177663" y="368"/>
                      <a:pt x="178946" y="368"/>
                      <a:pt x="178946" y="368"/>
                    </a:cubicBezTo>
                    <a:lnTo>
                      <a:pt x="178946" y="368"/>
                    </a:lnTo>
                    <a:lnTo>
                      <a:pt x="178946" y="368"/>
                    </a:lnTo>
                    <a:cubicBezTo>
                      <a:pt x="284084" y="-6043"/>
                      <a:pt x="375119" y="72169"/>
                      <a:pt x="384094" y="17602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FFDDB0A6-B152-45EF-90AC-C085AE6D09D4}"/>
                  </a:ext>
                </a:extLst>
              </p:cNvPr>
              <p:cNvSpPr/>
              <p:nvPr/>
            </p:nvSpPr>
            <p:spPr>
              <a:xfrm>
                <a:off x="4741736" y="1771141"/>
                <a:ext cx="611881" cy="382089"/>
              </a:xfrm>
              <a:custGeom>
                <a:avLst/>
                <a:gdLst>
                  <a:gd name="connsiteX0" fmla="*/ 611882 w 611881"/>
                  <a:gd name="connsiteY0" fmla="*/ 0 h 382089"/>
                  <a:gd name="connsiteX1" fmla="*/ 605471 w 611881"/>
                  <a:gd name="connsiteY1" fmla="*/ 226946 h 382089"/>
                  <a:gd name="connsiteX2" fmla="*/ 600342 w 611881"/>
                  <a:gd name="connsiteY2" fmla="*/ 382090 h 382089"/>
                  <a:gd name="connsiteX3" fmla="*/ 560595 w 611881"/>
                  <a:gd name="connsiteY3" fmla="*/ 373114 h 382089"/>
                  <a:gd name="connsiteX4" fmla="*/ 560595 w 611881"/>
                  <a:gd name="connsiteY4" fmla="*/ 373114 h 382089"/>
                  <a:gd name="connsiteX5" fmla="*/ 137476 w 611881"/>
                  <a:gd name="connsiteY5" fmla="*/ 280797 h 382089"/>
                  <a:gd name="connsiteX6" fmla="*/ 97728 w 611881"/>
                  <a:gd name="connsiteY6" fmla="*/ 271822 h 382089"/>
                  <a:gd name="connsiteX7" fmla="*/ 43876 w 611881"/>
                  <a:gd name="connsiteY7" fmla="*/ 260283 h 382089"/>
                  <a:gd name="connsiteX8" fmla="*/ 9258 w 611881"/>
                  <a:gd name="connsiteY8" fmla="*/ 252589 h 382089"/>
                  <a:gd name="connsiteX9" fmla="*/ 282 w 611881"/>
                  <a:gd name="connsiteY9" fmla="*/ 142322 h 382089"/>
                  <a:gd name="connsiteX10" fmla="*/ 82342 w 611881"/>
                  <a:gd name="connsiteY10" fmla="*/ 44876 h 382089"/>
                  <a:gd name="connsiteX11" fmla="*/ 611882 w 611881"/>
                  <a:gd name="connsiteY11" fmla="*/ 0 h 382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1881" h="382089">
                    <a:moveTo>
                      <a:pt x="611882" y="0"/>
                    </a:moveTo>
                    <a:lnTo>
                      <a:pt x="605471" y="226946"/>
                    </a:lnTo>
                    <a:lnTo>
                      <a:pt x="600342" y="382090"/>
                    </a:lnTo>
                    <a:lnTo>
                      <a:pt x="560595" y="373114"/>
                    </a:lnTo>
                    <a:lnTo>
                      <a:pt x="560595" y="373114"/>
                    </a:lnTo>
                    <a:lnTo>
                      <a:pt x="137476" y="280797"/>
                    </a:lnTo>
                    <a:lnTo>
                      <a:pt x="97728" y="271822"/>
                    </a:lnTo>
                    <a:lnTo>
                      <a:pt x="43876" y="260283"/>
                    </a:lnTo>
                    <a:lnTo>
                      <a:pt x="9258" y="252589"/>
                    </a:lnTo>
                    <a:lnTo>
                      <a:pt x="282" y="142322"/>
                    </a:lnTo>
                    <a:cubicBezTo>
                      <a:pt x="-3564" y="92317"/>
                      <a:pt x="32337" y="48723"/>
                      <a:pt x="82342" y="44876"/>
                    </a:cubicBezTo>
                    <a:lnTo>
                      <a:pt x="611882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41CBCD3C-21C2-4E74-8536-713AEE8C5227}"/>
                  </a:ext>
                </a:extLst>
              </p:cNvPr>
              <p:cNvSpPr/>
              <p:nvPr/>
            </p:nvSpPr>
            <p:spPr>
              <a:xfrm>
                <a:off x="4879211" y="1917310"/>
                <a:ext cx="679555" cy="236700"/>
              </a:xfrm>
              <a:custGeom>
                <a:avLst/>
                <a:gdLst>
                  <a:gd name="connsiteX0" fmla="*/ 679555 w 679555"/>
                  <a:gd name="connsiteY0" fmla="*/ 56416 h 236700"/>
                  <a:gd name="connsiteX1" fmla="*/ 503896 w 679555"/>
                  <a:gd name="connsiteY1" fmla="*/ 235921 h 236700"/>
                  <a:gd name="connsiteX2" fmla="*/ 423119 w 679555"/>
                  <a:gd name="connsiteY2" fmla="*/ 225664 h 236700"/>
                  <a:gd name="connsiteX3" fmla="*/ 423119 w 679555"/>
                  <a:gd name="connsiteY3" fmla="*/ 225664 h 236700"/>
                  <a:gd name="connsiteX4" fmla="*/ 0 w 679555"/>
                  <a:gd name="connsiteY4" fmla="*/ 133347 h 236700"/>
                  <a:gd name="connsiteX5" fmla="*/ 2564 w 679555"/>
                  <a:gd name="connsiteY5" fmla="*/ 42312 h 236700"/>
                  <a:gd name="connsiteX6" fmla="*/ 84624 w 679555"/>
                  <a:gd name="connsiteY6" fmla="*/ 0 h 236700"/>
                  <a:gd name="connsiteX7" fmla="*/ 89753 w 679555"/>
                  <a:gd name="connsiteY7" fmla="*/ 57698 h 236700"/>
                  <a:gd name="connsiteX8" fmla="*/ 150015 w 679555"/>
                  <a:gd name="connsiteY8" fmla="*/ 125653 h 236700"/>
                  <a:gd name="connsiteX9" fmla="*/ 259000 w 679555"/>
                  <a:gd name="connsiteY9" fmla="*/ 147451 h 236700"/>
                  <a:gd name="connsiteX10" fmla="*/ 348753 w 679555"/>
                  <a:gd name="connsiteY10" fmla="*/ 66673 h 236700"/>
                  <a:gd name="connsiteX11" fmla="*/ 347471 w 679555"/>
                  <a:gd name="connsiteY11" fmla="*/ 56416 h 236700"/>
                  <a:gd name="connsiteX12" fmla="*/ 435941 w 679555"/>
                  <a:gd name="connsiteY12" fmla="*/ 82059 h 236700"/>
                  <a:gd name="connsiteX13" fmla="*/ 601342 w 679555"/>
                  <a:gd name="connsiteY13" fmla="*/ 67955 h 236700"/>
                  <a:gd name="connsiteX14" fmla="*/ 679555 w 679555"/>
                  <a:gd name="connsiteY14" fmla="*/ 56416 h 23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9555" h="236700">
                    <a:moveTo>
                      <a:pt x="679555" y="56416"/>
                    </a:moveTo>
                    <a:cubicBezTo>
                      <a:pt x="674427" y="150015"/>
                      <a:pt x="600060" y="228228"/>
                      <a:pt x="503896" y="235921"/>
                    </a:cubicBezTo>
                    <a:cubicBezTo>
                      <a:pt x="475689" y="238485"/>
                      <a:pt x="448763" y="234639"/>
                      <a:pt x="423119" y="225664"/>
                    </a:cubicBezTo>
                    <a:lnTo>
                      <a:pt x="423119" y="225664"/>
                    </a:lnTo>
                    <a:lnTo>
                      <a:pt x="0" y="133347"/>
                    </a:lnTo>
                    <a:lnTo>
                      <a:pt x="2564" y="42312"/>
                    </a:lnTo>
                    <a:lnTo>
                      <a:pt x="84624" y="0"/>
                    </a:lnTo>
                    <a:lnTo>
                      <a:pt x="89753" y="57698"/>
                    </a:lnTo>
                    <a:cubicBezTo>
                      <a:pt x="92317" y="91035"/>
                      <a:pt x="116678" y="119243"/>
                      <a:pt x="150015" y="125653"/>
                    </a:cubicBezTo>
                    <a:lnTo>
                      <a:pt x="259000" y="147451"/>
                    </a:lnTo>
                    <a:cubicBezTo>
                      <a:pt x="309005" y="157708"/>
                      <a:pt x="353882" y="116678"/>
                      <a:pt x="348753" y="66673"/>
                    </a:cubicBezTo>
                    <a:lnTo>
                      <a:pt x="347471" y="56416"/>
                    </a:lnTo>
                    <a:lnTo>
                      <a:pt x="435941" y="82059"/>
                    </a:lnTo>
                    <a:lnTo>
                      <a:pt x="601342" y="67955"/>
                    </a:lnTo>
                    <a:lnTo>
                      <a:pt x="679555" y="56416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56CA4803-B531-4E9B-A4DA-AB5D9D83290E}"/>
                  </a:ext>
                </a:extLst>
              </p:cNvPr>
              <p:cNvSpPr/>
              <p:nvPr/>
            </p:nvSpPr>
            <p:spPr>
              <a:xfrm rot="-4138070">
                <a:off x="5226959" y="1835399"/>
                <a:ext cx="256441" cy="256441"/>
              </a:xfrm>
              <a:custGeom>
                <a:avLst/>
                <a:gdLst>
                  <a:gd name="connsiteX0" fmla="*/ 256442 w 256441"/>
                  <a:gd name="connsiteY0" fmla="*/ 128221 h 256441"/>
                  <a:gd name="connsiteX1" fmla="*/ 128221 w 256441"/>
                  <a:gd name="connsiteY1" fmla="*/ 256442 h 256441"/>
                  <a:gd name="connsiteX2" fmla="*/ 0 w 256441"/>
                  <a:gd name="connsiteY2" fmla="*/ 128221 h 256441"/>
                  <a:gd name="connsiteX3" fmla="*/ 128221 w 256441"/>
                  <a:gd name="connsiteY3" fmla="*/ 0 h 256441"/>
                  <a:gd name="connsiteX4" fmla="*/ 256442 w 256441"/>
                  <a:gd name="connsiteY4" fmla="*/ 128221 h 25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41" h="256441">
                    <a:moveTo>
                      <a:pt x="256442" y="128221"/>
                    </a:moveTo>
                    <a:cubicBezTo>
                      <a:pt x="256442" y="199035"/>
                      <a:pt x="199036" y="256442"/>
                      <a:pt x="128221" y="256442"/>
                    </a:cubicBezTo>
                    <a:cubicBezTo>
                      <a:pt x="57406" y="256442"/>
                      <a:pt x="0" y="199035"/>
                      <a:pt x="0" y="128221"/>
                    </a:cubicBezTo>
                    <a:cubicBezTo>
                      <a:pt x="0" y="57406"/>
                      <a:pt x="57406" y="0"/>
                      <a:pt x="128221" y="0"/>
                    </a:cubicBezTo>
                    <a:cubicBezTo>
                      <a:pt x="199036" y="0"/>
                      <a:pt x="256442" y="57406"/>
                      <a:pt x="256442" y="12822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77432C9F-B9A1-48B9-89DD-E15114440819}"/>
                  </a:ext>
                </a:extLst>
              </p:cNvPr>
              <p:cNvSpPr/>
              <p:nvPr/>
            </p:nvSpPr>
            <p:spPr>
              <a:xfrm>
                <a:off x="4743018" y="1809607"/>
                <a:ext cx="220076" cy="233356"/>
              </a:xfrm>
              <a:custGeom>
                <a:avLst/>
                <a:gdLst>
                  <a:gd name="connsiteX0" fmla="*/ 219535 w 220076"/>
                  <a:gd name="connsiteY0" fmla="*/ 98728 h 233356"/>
                  <a:gd name="connsiteX1" fmla="*/ 106703 w 220076"/>
                  <a:gd name="connsiteY1" fmla="*/ 233357 h 233356"/>
                  <a:gd name="connsiteX2" fmla="*/ 97728 w 220076"/>
                  <a:gd name="connsiteY2" fmla="*/ 233357 h 233356"/>
                  <a:gd name="connsiteX3" fmla="*/ 43876 w 220076"/>
                  <a:gd name="connsiteY3" fmla="*/ 221817 h 233356"/>
                  <a:gd name="connsiteX4" fmla="*/ 7975 w 220076"/>
                  <a:gd name="connsiteY4" fmla="*/ 196174 h 233356"/>
                  <a:gd name="connsiteX5" fmla="*/ 282 w 220076"/>
                  <a:gd name="connsiteY5" fmla="*/ 103857 h 233356"/>
                  <a:gd name="connsiteX6" fmla="*/ 82342 w 220076"/>
                  <a:gd name="connsiteY6" fmla="*/ 6411 h 233356"/>
                  <a:gd name="connsiteX7" fmla="*/ 156708 w 220076"/>
                  <a:gd name="connsiteY7" fmla="*/ 0 h 233356"/>
                  <a:gd name="connsiteX8" fmla="*/ 219535 w 220076"/>
                  <a:gd name="connsiteY8" fmla="*/ 98728 h 2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076" h="233356">
                    <a:moveTo>
                      <a:pt x="219535" y="98728"/>
                    </a:moveTo>
                    <a:cubicBezTo>
                      <a:pt x="225946" y="166683"/>
                      <a:pt x="174659" y="226946"/>
                      <a:pt x="106703" y="233357"/>
                    </a:cubicBezTo>
                    <a:cubicBezTo>
                      <a:pt x="104139" y="233357"/>
                      <a:pt x="100292" y="233357"/>
                      <a:pt x="97728" y="233357"/>
                    </a:cubicBezTo>
                    <a:cubicBezTo>
                      <a:pt x="78495" y="233357"/>
                      <a:pt x="60545" y="229510"/>
                      <a:pt x="43876" y="221817"/>
                    </a:cubicBezTo>
                    <a:cubicBezTo>
                      <a:pt x="31054" y="215406"/>
                      <a:pt x="18233" y="206431"/>
                      <a:pt x="7975" y="196174"/>
                    </a:cubicBezTo>
                    <a:lnTo>
                      <a:pt x="282" y="103857"/>
                    </a:lnTo>
                    <a:cubicBezTo>
                      <a:pt x="-3564" y="53852"/>
                      <a:pt x="32337" y="10257"/>
                      <a:pt x="82342" y="6411"/>
                    </a:cubicBezTo>
                    <a:lnTo>
                      <a:pt x="156708" y="0"/>
                    </a:lnTo>
                    <a:cubicBezTo>
                      <a:pt x="191327" y="19233"/>
                      <a:pt x="216970" y="55134"/>
                      <a:pt x="219535" y="9872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34E5EEA1-E070-4155-B3CB-BAED7C6AE83C}"/>
                  </a:ext>
                </a:extLst>
              </p:cNvPr>
              <p:cNvSpPr/>
              <p:nvPr/>
            </p:nvSpPr>
            <p:spPr>
              <a:xfrm>
                <a:off x="4984350" y="1781399"/>
                <a:ext cx="241420" cy="131152"/>
              </a:xfrm>
              <a:custGeom>
                <a:avLst/>
                <a:gdLst>
                  <a:gd name="connsiteX0" fmla="*/ 241050 w 241420"/>
                  <a:gd name="connsiteY0" fmla="*/ 0 h 131152"/>
                  <a:gd name="connsiteX1" fmla="*/ 130782 w 241420"/>
                  <a:gd name="connsiteY1" fmla="*/ 130782 h 131152"/>
                  <a:gd name="connsiteX2" fmla="*/ 0 w 241420"/>
                  <a:gd name="connsiteY2" fmla="*/ 20515 h 131152"/>
                  <a:gd name="connsiteX3" fmla="*/ 241050 w 241420"/>
                  <a:gd name="connsiteY3" fmla="*/ 0 h 131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420" h="131152">
                    <a:moveTo>
                      <a:pt x="241050" y="0"/>
                    </a:moveTo>
                    <a:cubicBezTo>
                      <a:pt x="246179" y="66673"/>
                      <a:pt x="197456" y="125654"/>
                      <a:pt x="130782" y="130782"/>
                    </a:cubicBezTo>
                    <a:cubicBezTo>
                      <a:pt x="64109" y="135911"/>
                      <a:pt x="5129" y="87188"/>
                      <a:pt x="0" y="20515"/>
                    </a:cubicBezTo>
                    <a:lnTo>
                      <a:pt x="241050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98EEB307-E03B-4C62-A38B-03B869272FFB}"/>
                  </a:ext>
                </a:extLst>
              </p:cNvPr>
              <p:cNvSpPr/>
              <p:nvPr/>
            </p:nvSpPr>
            <p:spPr>
              <a:xfrm>
                <a:off x="5254457" y="1860461"/>
                <a:ext cx="200886" cy="200886"/>
              </a:xfrm>
              <a:custGeom>
                <a:avLst/>
                <a:gdLst>
                  <a:gd name="connsiteX0" fmla="*/ 200453 w 200886"/>
                  <a:gd name="connsiteY0" fmla="*/ 91468 h 200886"/>
                  <a:gd name="connsiteX1" fmla="*/ 109418 w 200886"/>
                  <a:gd name="connsiteY1" fmla="*/ 200453 h 200886"/>
                  <a:gd name="connsiteX2" fmla="*/ 433 w 200886"/>
                  <a:gd name="connsiteY2" fmla="*/ 109418 h 200886"/>
                  <a:gd name="connsiteX3" fmla="*/ 91468 w 200886"/>
                  <a:gd name="connsiteY3" fmla="*/ 433 h 200886"/>
                  <a:gd name="connsiteX4" fmla="*/ 200453 w 200886"/>
                  <a:gd name="connsiteY4" fmla="*/ 91468 h 20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886" h="200886">
                    <a:moveTo>
                      <a:pt x="200453" y="91468"/>
                    </a:moveTo>
                    <a:cubicBezTo>
                      <a:pt x="205582" y="146602"/>
                      <a:pt x="164552" y="195324"/>
                      <a:pt x="109418" y="200453"/>
                    </a:cubicBezTo>
                    <a:cubicBezTo>
                      <a:pt x="54285" y="205582"/>
                      <a:pt x="5562" y="164552"/>
                      <a:pt x="433" y="109418"/>
                    </a:cubicBezTo>
                    <a:cubicBezTo>
                      <a:pt x="-4696" y="54285"/>
                      <a:pt x="36334" y="5562"/>
                      <a:pt x="91468" y="433"/>
                    </a:cubicBezTo>
                    <a:cubicBezTo>
                      <a:pt x="146601" y="-4696"/>
                      <a:pt x="195325" y="36334"/>
                      <a:pt x="200453" y="9146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843941BE-A8EE-43A9-AEEC-D3D580D9A2B7}"/>
                  </a:ext>
                </a:extLst>
              </p:cNvPr>
              <p:cNvSpPr/>
              <p:nvPr/>
            </p:nvSpPr>
            <p:spPr>
              <a:xfrm>
                <a:off x="4626622" y="1823711"/>
                <a:ext cx="104061" cy="56620"/>
              </a:xfrm>
              <a:custGeom>
                <a:avLst/>
                <a:gdLst>
                  <a:gd name="connsiteX0" fmla="*/ 103857 w 104061"/>
                  <a:gd name="connsiteY0" fmla="*/ 0 h 56620"/>
                  <a:gd name="connsiteX1" fmla="*/ 56416 w 104061"/>
                  <a:gd name="connsiteY1" fmla="*/ 56416 h 56620"/>
                  <a:gd name="connsiteX2" fmla="*/ 0 w 104061"/>
                  <a:gd name="connsiteY2" fmla="*/ 8975 h 56620"/>
                  <a:gd name="connsiteX3" fmla="*/ 103857 w 104061"/>
                  <a:gd name="connsiteY3" fmla="*/ 0 h 56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061" h="56620">
                    <a:moveTo>
                      <a:pt x="103857" y="0"/>
                    </a:moveTo>
                    <a:cubicBezTo>
                      <a:pt x="106421" y="28208"/>
                      <a:pt x="84624" y="53852"/>
                      <a:pt x="56416" y="56416"/>
                    </a:cubicBezTo>
                    <a:cubicBezTo>
                      <a:pt x="28208" y="58980"/>
                      <a:pt x="2565" y="37183"/>
                      <a:pt x="0" y="8975"/>
                    </a:cubicBezTo>
                    <a:lnTo>
                      <a:pt x="10385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0A167713-79E8-4C44-97FA-D500809F7399}"/>
                  </a:ext>
                </a:extLst>
              </p:cNvPr>
              <p:cNvSpPr/>
              <p:nvPr/>
            </p:nvSpPr>
            <p:spPr>
              <a:xfrm>
                <a:off x="5562613" y="1549324"/>
                <a:ext cx="26925" cy="26925"/>
              </a:xfrm>
              <a:custGeom>
                <a:avLst/>
                <a:gdLst>
                  <a:gd name="connsiteX0" fmla="*/ 26926 w 26925"/>
                  <a:gd name="connsiteY0" fmla="*/ 0 h 26925"/>
                  <a:gd name="connsiteX1" fmla="*/ 23079 w 26925"/>
                  <a:gd name="connsiteY1" fmla="*/ 26926 h 26925"/>
                  <a:gd name="connsiteX2" fmla="*/ 0 w 26925"/>
                  <a:gd name="connsiteY2" fmla="*/ 2564 h 26925"/>
                  <a:gd name="connsiteX3" fmla="*/ 26926 w 26925"/>
                  <a:gd name="connsiteY3" fmla="*/ 0 h 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25" h="26925">
                    <a:moveTo>
                      <a:pt x="26926" y="0"/>
                    </a:moveTo>
                    <a:cubicBezTo>
                      <a:pt x="26926" y="8975"/>
                      <a:pt x="25644" y="17951"/>
                      <a:pt x="23079" y="26926"/>
                    </a:cubicBezTo>
                    <a:cubicBezTo>
                      <a:pt x="12822" y="21797"/>
                      <a:pt x="3847" y="14104"/>
                      <a:pt x="0" y="2564"/>
                    </a:cubicBezTo>
                    <a:lnTo>
                      <a:pt x="26926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5F58BEA9-19E8-4A64-A56A-AB369509114E}"/>
                  </a:ext>
                </a:extLst>
              </p:cNvPr>
              <p:cNvSpPr/>
              <p:nvPr/>
            </p:nvSpPr>
            <p:spPr>
              <a:xfrm>
                <a:off x="5298484" y="1723502"/>
                <a:ext cx="205148" cy="63025"/>
              </a:xfrm>
              <a:custGeom>
                <a:avLst/>
                <a:gdLst>
                  <a:gd name="connsiteX0" fmla="*/ 205149 w 205148"/>
                  <a:gd name="connsiteY0" fmla="*/ 63025 h 63025"/>
                  <a:gd name="connsiteX1" fmla="*/ 142322 w 205148"/>
                  <a:gd name="connsiteY1" fmla="*/ 29689 h 63025"/>
                  <a:gd name="connsiteX2" fmla="*/ 1282 w 205148"/>
                  <a:gd name="connsiteY2" fmla="*/ 13020 h 63025"/>
                  <a:gd name="connsiteX3" fmla="*/ 0 w 205148"/>
                  <a:gd name="connsiteY3" fmla="*/ 1481 h 63025"/>
                  <a:gd name="connsiteX4" fmla="*/ 137193 w 205148"/>
                  <a:gd name="connsiteY4" fmla="*/ 15585 h 63025"/>
                  <a:gd name="connsiteX5" fmla="*/ 197456 w 205148"/>
                  <a:gd name="connsiteY5" fmla="*/ 43793 h 63025"/>
                  <a:gd name="connsiteX6" fmla="*/ 205149 w 205148"/>
                  <a:gd name="connsiteY6" fmla="*/ 63025 h 63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148" h="63025">
                    <a:moveTo>
                      <a:pt x="205149" y="63025"/>
                    </a:moveTo>
                    <a:cubicBezTo>
                      <a:pt x="184634" y="47639"/>
                      <a:pt x="162837" y="37382"/>
                      <a:pt x="142322" y="29689"/>
                    </a:cubicBezTo>
                    <a:cubicBezTo>
                      <a:pt x="85906" y="9174"/>
                      <a:pt x="30773" y="10456"/>
                      <a:pt x="1282" y="13020"/>
                    </a:cubicBezTo>
                    <a:lnTo>
                      <a:pt x="0" y="1481"/>
                    </a:lnTo>
                    <a:cubicBezTo>
                      <a:pt x="29490" y="-1084"/>
                      <a:pt x="82060" y="-2366"/>
                      <a:pt x="137193" y="15585"/>
                    </a:cubicBezTo>
                    <a:cubicBezTo>
                      <a:pt x="157708" y="21995"/>
                      <a:pt x="178223" y="30971"/>
                      <a:pt x="197456" y="43793"/>
                    </a:cubicBezTo>
                    <a:lnTo>
                      <a:pt x="205149" y="63025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E6824BDD-7AB2-4282-AF12-D53F0679C99A}"/>
                  </a:ext>
                </a:extLst>
              </p:cNvPr>
              <p:cNvSpPr/>
              <p:nvPr/>
            </p:nvSpPr>
            <p:spPr>
              <a:xfrm>
                <a:off x="5435677" y="1739087"/>
                <a:ext cx="67955" cy="47440"/>
              </a:xfrm>
              <a:custGeom>
                <a:avLst/>
                <a:gdLst>
                  <a:gd name="connsiteX0" fmla="*/ 67955 w 67955"/>
                  <a:gd name="connsiteY0" fmla="*/ 47441 h 47440"/>
                  <a:gd name="connsiteX1" fmla="*/ 5129 w 67955"/>
                  <a:gd name="connsiteY1" fmla="*/ 14104 h 47440"/>
                  <a:gd name="connsiteX2" fmla="*/ 0 w 67955"/>
                  <a:gd name="connsiteY2" fmla="*/ 0 h 47440"/>
                  <a:gd name="connsiteX3" fmla="*/ 60263 w 67955"/>
                  <a:gd name="connsiteY3" fmla="*/ 28208 h 47440"/>
                  <a:gd name="connsiteX4" fmla="*/ 67955 w 67955"/>
                  <a:gd name="connsiteY4" fmla="*/ 47441 h 4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55" h="47440">
                    <a:moveTo>
                      <a:pt x="67955" y="47441"/>
                    </a:moveTo>
                    <a:cubicBezTo>
                      <a:pt x="47441" y="32054"/>
                      <a:pt x="25644" y="21797"/>
                      <a:pt x="5129" y="14104"/>
                    </a:cubicBezTo>
                    <a:lnTo>
                      <a:pt x="0" y="0"/>
                    </a:lnTo>
                    <a:cubicBezTo>
                      <a:pt x="20515" y="6411"/>
                      <a:pt x="41030" y="15386"/>
                      <a:pt x="60263" y="28208"/>
                    </a:cubicBezTo>
                    <a:lnTo>
                      <a:pt x="67955" y="47441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7F42E46B-90D2-4AF4-AFB4-934E44CD934A}"/>
                  </a:ext>
                </a:extLst>
              </p:cNvPr>
              <p:cNvSpPr/>
              <p:nvPr/>
            </p:nvSpPr>
            <p:spPr>
              <a:xfrm>
                <a:off x="5418886" y="1510737"/>
                <a:ext cx="39869" cy="21919"/>
              </a:xfrm>
              <a:custGeom>
                <a:avLst/>
                <a:gdLst>
                  <a:gd name="connsiteX0" fmla="*/ 123 w 39869"/>
                  <a:gd name="connsiteY0" fmla="*/ 21919 h 21919"/>
                  <a:gd name="connsiteX1" fmla="*/ 18073 w 39869"/>
                  <a:gd name="connsiteY1" fmla="*/ 122 h 21919"/>
                  <a:gd name="connsiteX2" fmla="*/ 39870 w 39869"/>
                  <a:gd name="connsiteY2" fmla="*/ 19355 h 21919"/>
                  <a:gd name="connsiteX3" fmla="*/ 123 w 39869"/>
                  <a:gd name="connsiteY3" fmla="*/ 21919 h 21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869" h="21919">
                    <a:moveTo>
                      <a:pt x="123" y="21919"/>
                    </a:moveTo>
                    <a:cubicBezTo>
                      <a:pt x="-1160" y="10380"/>
                      <a:pt x="7815" y="122"/>
                      <a:pt x="18073" y="122"/>
                    </a:cubicBezTo>
                    <a:cubicBezTo>
                      <a:pt x="29612" y="-1160"/>
                      <a:pt x="38588" y="7815"/>
                      <a:pt x="39870" y="19355"/>
                    </a:cubicBezTo>
                    <a:lnTo>
                      <a:pt x="123" y="21919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7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4522884" y="1814827"/>
              <a:ext cx="412781" cy="737162"/>
              <a:chOff x="4522884" y="1814827"/>
              <a:chExt cx="412781" cy="737162"/>
            </a:xfrm>
          </p:grpSpPr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69FEB97E-5694-498A-BC49-3831A8DEFD3E}"/>
                  </a:ext>
                </a:extLst>
              </p:cNvPr>
              <p:cNvSpPr/>
              <p:nvPr/>
            </p:nvSpPr>
            <p:spPr>
              <a:xfrm rot="1266397">
                <a:off x="4535314" y="2453364"/>
                <a:ext cx="11539" cy="15385"/>
              </a:xfrm>
              <a:custGeom>
                <a:avLst/>
                <a:gdLst>
                  <a:gd name="connsiteX0" fmla="*/ 0 w 11539"/>
                  <a:gd name="connsiteY0" fmla="*/ 0 h 15385"/>
                  <a:gd name="connsiteX1" fmla="*/ 11539 w 11539"/>
                  <a:gd name="connsiteY1" fmla="*/ 0 h 15385"/>
                  <a:gd name="connsiteX2" fmla="*/ 11539 w 11539"/>
                  <a:gd name="connsiteY2" fmla="*/ 15386 h 15385"/>
                  <a:gd name="connsiteX3" fmla="*/ 0 w 11539"/>
                  <a:gd name="connsiteY3" fmla="*/ 15386 h 1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" h="15385">
                    <a:moveTo>
                      <a:pt x="0" y="0"/>
                    </a:moveTo>
                    <a:lnTo>
                      <a:pt x="11539" y="0"/>
                    </a:lnTo>
                    <a:lnTo>
                      <a:pt x="11539" y="15386"/>
                    </a:lnTo>
                    <a:lnTo>
                      <a:pt x="0" y="15386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9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4522884" y="1814827"/>
                <a:ext cx="412781" cy="737162"/>
                <a:chOff x="4522884" y="1814827"/>
                <a:chExt cx="412781" cy="737162"/>
              </a:xfrm>
            </p:grpSpPr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44E73933-BCBC-49A0-8663-E4250729BA61}"/>
                    </a:ext>
                  </a:extLst>
                </p:cNvPr>
                <p:cNvSpPr/>
                <p:nvPr/>
              </p:nvSpPr>
              <p:spPr>
                <a:xfrm>
                  <a:off x="4616507" y="2159784"/>
                  <a:ext cx="115586" cy="115111"/>
                </a:xfrm>
                <a:custGeom>
                  <a:avLst/>
                  <a:gdLst>
                    <a:gd name="connsiteX0" fmla="*/ 112689 w 115586"/>
                    <a:gd name="connsiteY0" fmla="*/ 74224 h 115111"/>
                    <a:gd name="connsiteX1" fmla="*/ 40887 w 115586"/>
                    <a:gd name="connsiteY1" fmla="*/ 112689 h 115111"/>
                    <a:gd name="connsiteX2" fmla="*/ 2422 w 115586"/>
                    <a:gd name="connsiteY2" fmla="*/ 40887 h 115111"/>
                    <a:gd name="connsiteX3" fmla="*/ 74224 w 115586"/>
                    <a:gd name="connsiteY3" fmla="*/ 2422 h 115111"/>
                    <a:gd name="connsiteX4" fmla="*/ 112689 w 115586"/>
                    <a:gd name="connsiteY4" fmla="*/ 74224 h 115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586" h="115111">
                      <a:moveTo>
                        <a:pt x="112689" y="74224"/>
                      </a:moveTo>
                      <a:cubicBezTo>
                        <a:pt x="103714" y="104996"/>
                        <a:pt x="70377" y="121665"/>
                        <a:pt x="40887" y="112689"/>
                      </a:cubicBezTo>
                      <a:cubicBezTo>
                        <a:pt x="10115" y="103714"/>
                        <a:pt x="-6553" y="70377"/>
                        <a:pt x="2422" y="40887"/>
                      </a:cubicBezTo>
                      <a:cubicBezTo>
                        <a:pt x="11397" y="10115"/>
                        <a:pt x="44734" y="-6553"/>
                        <a:pt x="74224" y="2422"/>
                      </a:cubicBezTo>
                      <a:cubicBezTo>
                        <a:pt x="104996" y="11397"/>
                        <a:pt x="122947" y="43452"/>
                        <a:pt x="112689" y="74224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76E01D1B-A0BA-48BE-A1A2-89568646C45B}"/>
                    </a:ext>
                  </a:extLst>
                </p:cNvPr>
                <p:cNvSpPr/>
                <p:nvPr/>
              </p:nvSpPr>
              <p:spPr>
                <a:xfrm>
                  <a:off x="4523549" y="2182731"/>
                  <a:ext cx="185121" cy="369257"/>
                </a:xfrm>
                <a:custGeom>
                  <a:avLst/>
                  <a:gdLst>
                    <a:gd name="connsiteX0" fmla="*/ 60760 w 185121"/>
                    <a:gd name="connsiteY0" fmla="*/ 369258 h 369257"/>
                    <a:gd name="connsiteX1" fmla="*/ 27424 w 185121"/>
                    <a:gd name="connsiteY1" fmla="*/ 356436 h 369257"/>
                    <a:gd name="connsiteX2" fmla="*/ 3062 w 185121"/>
                    <a:gd name="connsiteY2" fmla="*/ 300020 h 369257"/>
                    <a:gd name="connsiteX3" fmla="*/ 108201 w 185121"/>
                    <a:gd name="connsiteY3" fmla="*/ 25634 h 369257"/>
                    <a:gd name="connsiteX4" fmla="*/ 159488 w 185121"/>
                    <a:gd name="connsiteY4" fmla="*/ 2554 h 369257"/>
                    <a:gd name="connsiteX5" fmla="*/ 159488 w 185121"/>
                    <a:gd name="connsiteY5" fmla="*/ 2554 h 369257"/>
                    <a:gd name="connsiteX6" fmla="*/ 182568 w 185121"/>
                    <a:gd name="connsiteY6" fmla="*/ 53841 h 369257"/>
                    <a:gd name="connsiteX7" fmla="*/ 60760 w 185121"/>
                    <a:gd name="connsiteY7" fmla="*/ 369258 h 36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121" h="369257">
                      <a:moveTo>
                        <a:pt x="60760" y="369258"/>
                      </a:moveTo>
                      <a:lnTo>
                        <a:pt x="27424" y="356436"/>
                      </a:lnTo>
                      <a:cubicBezTo>
                        <a:pt x="5627" y="347461"/>
                        <a:pt x="-5913" y="323099"/>
                        <a:pt x="3062" y="300020"/>
                      </a:cubicBezTo>
                      <a:lnTo>
                        <a:pt x="108201" y="25634"/>
                      </a:lnTo>
                      <a:cubicBezTo>
                        <a:pt x="115894" y="5119"/>
                        <a:pt x="138974" y="-5139"/>
                        <a:pt x="159488" y="2554"/>
                      </a:cubicBezTo>
                      <a:lnTo>
                        <a:pt x="159488" y="2554"/>
                      </a:lnTo>
                      <a:cubicBezTo>
                        <a:pt x="180003" y="10247"/>
                        <a:pt x="190261" y="33326"/>
                        <a:pt x="182568" y="53841"/>
                      </a:cubicBezTo>
                      <a:lnTo>
                        <a:pt x="60760" y="36925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0E90EB0C-EAAD-4A6B-8F43-41A8C386279F}"/>
                    </a:ext>
                  </a:extLst>
                </p:cNvPr>
                <p:cNvSpPr/>
                <p:nvPr/>
              </p:nvSpPr>
              <p:spPr>
                <a:xfrm>
                  <a:off x="4522884" y="2295553"/>
                  <a:ext cx="81641" cy="238485"/>
                </a:xfrm>
                <a:custGeom>
                  <a:avLst/>
                  <a:gdLst>
                    <a:gd name="connsiteX0" fmla="*/ 20396 w 81641"/>
                    <a:gd name="connsiteY0" fmla="*/ 235921 h 238485"/>
                    <a:gd name="connsiteX1" fmla="*/ 19114 w 81641"/>
                    <a:gd name="connsiteY1" fmla="*/ 238485 h 238485"/>
                    <a:gd name="connsiteX2" fmla="*/ 2446 w 81641"/>
                    <a:gd name="connsiteY2" fmla="*/ 187198 h 238485"/>
                    <a:gd name="connsiteX3" fmla="*/ 74248 w 81641"/>
                    <a:gd name="connsiteY3" fmla="*/ 0 h 238485"/>
                    <a:gd name="connsiteX4" fmla="*/ 74248 w 81641"/>
                    <a:gd name="connsiteY4" fmla="*/ 0 h 238485"/>
                    <a:gd name="connsiteX5" fmla="*/ 80659 w 81641"/>
                    <a:gd name="connsiteY5" fmla="*/ 14104 h 238485"/>
                    <a:gd name="connsiteX6" fmla="*/ 11421 w 81641"/>
                    <a:gd name="connsiteY6" fmla="*/ 192327 h 238485"/>
                    <a:gd name="connsiteX7" fmla="*/ 16550 w 81641"/>
                    <a:gd name="connsiteY7" fmla="*/ 223099 h 238485"/>
                    <a:gd name="connsiteX8" fmla="*/ 20396 w 81641"/>
                    <a:gd name="connsiteY8" fmla="*/ 235921 h 23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641" h="238485">
                      <a:moveTo>
                        <a:pt x="20396" y="235921"/>
                      </a:moveTo>
                      <a:lnTo>
                        <a:pt x="19114" y="238485"/>
                      </a:lnTo>
                      <a:cubicBezTo>
                        <a:pt x="2446" y="226946"/>
                        <a:pt x="-3965" y="206431"/>
                        <a:pt x="2446" y="187198"/>
                      </a:cubicBezTo>
                      <a:lnTo>
                        <a:pt x="74248" y="0"/>
                      </a:lnTo>
                      <a:lnTo>
                        <a:pt x="74248" y="0"/>
                      </a:lnTo>
                      <a:cubicBezTo>
                        <a:pt x="80659" y="2564"/>
                        <a:pt x="83223" y="8975"/>
                        <a:pt x="80659" y="14104"/>
                      </a:cubicBezTo>
                      <a:lnTo>
                        <a:pt x="11421" y="192327"/>
                      </a:lnTo>
                      <a:cubicBezTo>
                        <a:pt x="7574" y="203866"/>
                        <a:pt x="10139" y="215406"/>
                        <a:pt x="16550" y="223099"/>
                      </a:cubicBezTo>
                      <a:cubicBezTo>
                        <a:pt x="21678" y="228228"/>
                        <a:pt x="21678" y="232074"/>
                        <a:pt x="20396" y="235921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11D5FA60-FFE0-4DCC-BA56-07A82704E72A}"/>
                    </a:ext>
                  </a:extLst>
                </p:cNvPr>
                <p:cNvSpPr/>
                <p:nvPr/>
              </p:nvSpPr>
              <p:spPr>
                <a:xfrm rot="1266397">
                  <a:off x="4533090" y="2464684"/>
                  <a:ext cx="78211" cy="15385"/>
                </a:xfrm>
                <a:custGeom>
                  <a:avLst/>
                  <a:gdLst>
                    <a:gd name="connsiteX0" fmla="*/ 0 w 78211"/>
                    <a:gd name="connsiteY0" fmla="*/ 0 h 15385"/>
                    <a:gd name="connsiteX1" fmla="*/ 78212 w 78211"/>
                    <a:gd name="connsiteY1" fmla="*/ 0 h 15385"/>
                    <a:gd name="connsiteX2" fmla="*/ 78212 w 78211"/>
                    <a:gd name="connsiteY2" fmla="*/ 15386 h 15385"/>
                    <a:gd name="connsiteX3" fmla="*/ 0 w 78211"/>
                    <a:gd name="connsiteY3" fmla="*/ 15386 h 15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1" h="15385">
                      <a:moveTo>
                        <a:pt x="0" y="0"/>
                      </a:moveTo>
                      <a:lnTo>
                        <a:pt x="78212" y="0"/>
                      </a:lnTo>
                      <a:lnTo>
                        <a:pt x="78212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A657C04B-0BA5-4A65-93F4-A4C613733EF7}"/>
                    </a:ext>
                  </a:extLst>
                </p:cNvPr>
                <p:cNvSpPr/>
                <p:nvPr/>
              </p:nvSpPr>
              <p:spPr>
                <a:xfrm>
                  <a:off x="4671612" y="1814827"/>
                  <a:ext cx="264053" cy="431083"/>
                </a:xfrm>
                <a:custGeom>
                  <a:avLst/>
                  <a:gdLst>
                    <a:gd name="connsiteX0" fmla="*/ 66560 w 264053"/>
                    <a:gd name="connsiteY0" fmla="*/ 426874 h 431083"/>
                    <a:gd name="connsiteX1" fmla="*/ 66560 w 264053"/>
                    <a:gd name="connsiteY1" fmla="*/ 426874 h 431083"/>
                    <a:gd name="connsiteX2" fmla="*/ 3733 w 264053"/>
                    <a:gd name="connsiteY2" fmla="*/ 310196 h 431083"/>
                    <a:gd name="connsiteX3" fmla="*/ 79381 w 264053"/>
                    <a:gd name="connsiteY3" fmla="*/ 62736 h 431083"/>
                    <a:gd name="connsiteX4" fmla="*/ 189649 w 264053"/>
                    <a:gd name="connsiteY4" fmla="*/ 3755 h 431083"/>
                    <a:gd name="connsiteX5" fmla="*/ 205035 w 264053"/>
                    <a:gd name="connsiteY5" fmla="*/ 8884 h 431083"/>
                    <a:gd name="connsiteX6" fmla="*/ 260169 w 264053"/>
                    <a:gd name="connsiteY6" fmla="*/ 112740 h 431083"/>
                    <a:gd name="connsiteX7" fmla="*/ 183238 w 264053"/>
                    <a:gd name="connsiteY7" fmla="*/ 365330 h 431083"/>
                    <a:gd name="connsiteX8" fmla="*/ 66560 w 264053"/>
                    <a:gd name="connsiteY8" fmla="*/ 426874 h 43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053" h="431083">
                      <a:moveTo>
                        <a:pt x="66560" y="426874"/>
                      </a:moveTo>
                      <a:lnTo>
                        <a:pt x="66560" y="426874"/>
                      </a:lnTo>
                      <a:cubicBezTo>
                        <a:pt x="16555" y="411488"/>
                        <a:pt x="-10371" y="360201"/>
                        <a:pt x="3733" y="310196"/>
                      </a:cubicBezTo>
                      <a:lnTo>
                        <a:pt x="79381" y="62736"/>
                      </a:lnTo>
                      <a:cubicBezTo>
                        <a:pt x="93485" y="16577"/>
                        <a:pt x="142208" y="-10349"/>
                        <a:pt x="189649" y="3755"/>
                      </a:cubicBezTo>
                      <a:lnTo>
                        <a:pt x="205035" y="8884"/>
                      </a:lnTo>
                      <a:cubicBezTo>
                        <a:pt x="248629" y="21706"/>
                        <a:pt x="274273" y="69146"/>
                        <a:pt x="260169" y="112740"/>
                      </a:cubicBezTo>
                      <a:lnTo>
                        <a:pt x="183238" y="365330"/>
                      </a:lnTo>
                      <a:cubicBezTo>
                        <a:pt x="169134" y="414053"/>
                        <a:pt x="116565" y="442261"/>
                        <a:pt x="66560" y="426874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4B9802E2-090A-4F38-9E3E-E82E8044E2DD}"/>
                    </a:ext>
                  </a:extLst>
                </p:cNvPr>
                <p:cNvSpPr/>
                <p:nvPr/>
              </p:nvSpPr>
              <p:spPr>
                <a:xfrm>
                  <a:off x="4671483" y="2130151"/>
                  <a:ext cx="182084" cy="115418"/>
                </a:xfrm>
                <a:custGeom>
                  <a:avLst/>
                  <a:gdLst>
                    <a:gd name="connsiteX0" fmla="*/ 182084 w 182084"/>
                    <a:gd name="connsiteY0" fmla="*/ 53852 h 115418"/>
                    <a:gd name="connsiteX1" fmla="*/ 66688 w 182084"/>
                    <a:gd name="connsiteY1" fmla="*/ 111550 h 115418"/>
                    <a:gd name="connsiteX2" fmla="*/ 2579 w 182084"/>
                    <a:gd name="connsiteY2" fmla="*/ 0 h 115418"/>
                    <a:gd name="connsiteX3" fmla="*/ 25658 w 182084"/>
                    <a:gd name="connsiteY3" fmla="*/ 6411 h 115418"/>
                    <a:gd name="connsiteX4" fmla="*/ 74381 w 182084"/>
                    <a:gd name="connsiteY4" fmla="*/ 84624 h 115418"/>
                    <a:gd name="connsiteX5" fmla="*/ 157723 w 182084"/>
                    <a:gd name="connsiteY5" fmla="*/ 47441 h 115418"/>
                    <a:gd name="connsiteX6" fmla="*/ 182084 w 182084"/>
                    <a:gd name="connsiteY6" fmla="*/ 53852 h 11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2084" h="115418">
                      <a:moveTo>
                        <a:pt x="182084" y="53852"/>
                      </a:moveTo>
                      <a:cubicBezTo>
                        <a:pt x="165416" y="100010"/>
                        <a:pt x="115411" y="125654"/>
                        <a:pt x="66688" y="111550"/>
                      </a:cubicBezTo>
                      <a:cubicBezTo>
                        <a:pt x="19247" y="97446"/>
                        <a:pt x="-8960" y="47441"/>
                        <a:pt x="2579" y="0"/>
                      </a:cubicBezTo>
                      <a:lnTo>
                        <a:pt x="25658" y="6411"/>
                      </a:lnTo>
                      <a:cubicBezTo>
                        <a:pt x="20530" y="39748"/>
                        <a:pt x="41045" y="74366"/>
                        <a:pt x="74381" y="84624"/>
                      </a:cubicBezTo>
                      <a:cubicBezTo>
                        <a:pt x="107718" y="94881"/>
                        <a:pt x="143619" y="78213"/>
                        <a:pt x="157723" y="47441"/>
                      </a:cubicBezTo>
                      <a:lnTo>
                        <a:pt x="182084" y="5385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DC28301A-D47E-48D8-86D5-B90BCE590690}"/>
                    </a:ext>
                  </a:extLst>
                </p:cNvPr>
                <p:cNvSpPr/>
                <p:nvPr/>
              </p:nvSpPr>
              <p:spPr>
                <a:xfrm>
                  <a:off x="4770057" y="1860528"/>
                  <a:ext cx="132402" cy="132599"/>
                </a:xfrm>
                <a:custGeom>
                  <a:avLst/>
                  <a:gdLst>
                    <a:gd name="connsiteX0" fmla="*/ 132233 w 132402"/>
                    <a:gd name="connsiteY0" fmla="*/ 60628 h 132599"/>
                    <a:gd name="connsiteX1" fmla="*/ 71971 w 132402"/>
                    <a:gd name="connsiteY1" fmla="*/ 132430 h 132599"/>
                    <a:gd name="connsiteX2" fmla="*/ 169 w 132402"/>
                    <a:gd name="connsiteY2" fmla="*/ 72168 h 132599"/>
                    <a:gd name="connsiteX3" fmla="*/ 60431 w 132402"/>
                    <a:gd name="connsiteY3" fmla="*/ 366 h 132599"/>
                    <a:gd name="connsiteX4" fmla="*/ 132233 w 132402"/>
                    <a:gd name="connsiteY4" fmla="*/ 60628 h 13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02" h="132599">
                      <a:moveTo>
                        <a:pt x="132233" y="60628"/>
                      </a:moveTo>
                      <a:cubicBezTo>
                        <a:pt x="134798" y="96529"/>
                        <a:pt x="107872" y="128584"/>
                        <a:pt x="71971" y="132430"/>
                      </a:cubicBezTo>
                      <a:cubicBezTo>
                        <a:pt x="36070" y="134995"/>
                        <a:pt x="4015" y="108069"/>
                        <a:pt x="169" y="72168"/>
                      </a:cubicBezTo>
                      <a:cubicBezTo>
                        <a:pt x="-2396" y="36267"/>
                        <a:pt x="24530" y="4212"/>
                        <a:pt x="60431" y="366"/>
                      </a:cubicBezTo>
                      <a:cubicBezTo>
                        <a:pt x="97615" y="-3481"/>
                        <a:pt x="129669" y="23445"/>
                        <a:pt x="132233" y="60628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61F9E27A-A642-4308-87E4-7928153182C0}"/>
                    </a:ext>
                  </a:extLst>
                </p:cNvPr>
                <p:cNvSpPr/>
                <p:nvPr/>
              </p:nvSpPr>
              <p:spPr>
                <a:xfrm>
                  <a:off x="4787301" y="1877969"/>
                  <a:ext cx="97913" cy="97913"/>
                </a:xfrm>
                <a:custGeom>
                  <a:avLst/>
                  <a:gdLst>
                    <a:gd name="connsiteX0" fmla="*/ 97039 w 97913"/>
                    <a:gd name="connsiteY0" fmla="*/ 40623 h 97913"/>
                    <a:gd name="connsiteX1" fmla="*/ 57291 w 97913"/>
                    <a:gd name="connsiteY1" fmla="*/ 97039 h 97913"/>
                    <a:gd name="connsiteX2" fmla="*/ 875 w 97913"/>
                    <a:gd name="connsiteY2" fmla="*/ 57291 h 97913"/>
                    <a:gd name="connsiteX3" fmla="*/ 40623 w 97913"/>
                    <a:gd name="connsiteY3" fmla="*/ 875 h 97913"/>
                    <a:gd name="connsiteX4" fmla="*/ 97039 w 97913"/>
                    <a:gd name="connsiteY4" fmla="*/ 40623 h 97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913" h="97913">
                      <a:moveTo>
                        <a:pt x="97039" y="40623"/>
                      </a:moveTo>
                      <a:cubicBezTo>
                        <a:pt x="102167" y="67549"/>
                        <a:pt x="84217" y="91910"/>
                        <a:pt x="57291" y="97039"/>
                      </a:cubicBezTo>
                      <a:cubicBezTo>
                        <a:pt x="30365" y="102167"/>
                        <a:pt x="6004" y="84217"/>
                        <a:pt x="875" y="57291"/>
                      </a:cubicBezTo>
                      <a:cubicBezTo>
                        <a:pt x="-4253" y="30365"/>
                        <a:pt x="13697" y="6004"/>
                        <a:pt x="40623" y="875"/>
                      </a:cubicBezTo>
                      <a:cubicBezTo>
                        <a:pt x="67549" y="-4254"/>
                        <a:pt x="93192" y="13697"/>
                        <a:pt x="97039" y="4062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D28D3E6D-96EB-4B31-81F0-F93BE058C927}"/>
                    </a:ext>
                  </a:extLst>
                </p:cNvPr>
                <p:cNvSpPr/>
                <p:nvPr/>
              </p:nvSpPr>
              <p:spPr>
                <a:xfrm rot="1266397">
                  <a:off x="4529340" y="2427643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9674342F-E37B-423E-846E-F534089CD414}"/>
                    </a:ext>
                  </a:extLst>
                </p:cNvPr>
                <p:cNvSpPr/>
                <p:nvPr/>
              </p:nvSpPr>
              <p:spPr>
                <a:xfrm rot="1266397">
                  <a:off x="4536952" y="2405668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00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5286768" y="1895344"/>
              <a:ext cx="309250" cy="572021"/>
              <a:chOff x="5286768" y="1895344"/>
              <a:chExt cx="309250" cy="572021"/>
            </a:xfrm>
          </p:grpSpPr>
          <p:grpSp>
            <p:nvGrpSpPr>
              <p:cNvPr id="201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5473483" y="2090125"/>
                <a:ext cx="120181" cy="377239"/>
                <a:chOff x="5473483" y="2090125"/>
                <a:chExt cx="120181" cy="377239"/>
              </a:xfrm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A7F1F509-D949-4FD1-BD23-297CC5441BA0}"/>
                    </a:ext>
                  </a:extLst>
                </p:cNvPr>
                <p:cNvSpPr/>
                <p:nvPr/>
              </p:nvSpPr>
              <p:spPr>
                <a:xfrm>
                  <a:off x="5486735" y="2090125"/>
                  <a:ext cx="106929" cy="377239"/>
                </a:xfrm>
                <a:custGeom>
                  <a:avLst/>
                  <a:gdLst>
                    <a:gd name="connsiteX0" fmla="*/ 73314 w 106929"/>
                    <a:gd name="connsiteY0" fmla="*/ 377240 h 377239"/>
                    <a:gd name="connsiteX1" fmla="*/ 43823 w 106929"/>
                    <a:gd name="connsiteY1" fmla="*/ 374676 h 377239"/>
                    <a:gd name="connsiteX2" fmla="*/ 229 w 106929"/>
                    <a:gd name="connsiteY2" fmla="*/ 322106 h 377239"/>
                    <a:gd name="connsiteX3" fmla="*/ 29719 w 106929"/>
                    <a:gd name="connsiteY3" fmla="*/ 34898 h 377239"/>
                    <a:gd name="connsiteX4" fmla="*/ 72031 w 106929"/>
                    <a:gd name="connsiteY4" fmla="*/ 279 h 377239"/>
                    <a:gd name="connsiteX5" fmla="*/ 72031 w 106929"/>
                    <a:gd name="connsiteY5" fmla="*/ 279 h 377239"/>
                    <a:gd name="connsiteX6" fmla="*/ 106650 w 106929"/>
                    <a:gd name="connsiteY6" fmla="*/ 42591 h 377239"/>
                    <a:gd name="connsiteX7" fmla="*/ 73314 w 106929"/>
                    <a:gd name="connsiteY7" fmla="*/ 377240 h 37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929" h="377239">
                      <a:moveTo>
                        <a:pt x="73314" y="377240"/>
                      </a:moveTo>
                      <a:lnTo>
                        <a:pt x="43823" y="374676"/>
                      </a:lnTo>
                      <a:cubicBezTo>
                        <a:pt x="16897" y="372111"/>
                        <a:pt x="-2335" y="349032"/>
                        <a:pt x="229" y="322106"/>
                      </a:cubicBezTo>
                      <a:lnTo>
                        <a:pt x="29719" y="34898"/>
                      </a:lnTo>
                      <a:cubicBezTo>
                        <a:pt x="32284" y="13101"/>
                        <a:pt x="51516" y="-2285"/>
                        <a:pt x="72031" y="279"/>
                      </a:cubicBezTo>
                      <a:lnTo>
                        <a:pt x="72031" y="279"/>
                      </a:lnTo>
                      <a:cubicBezTo>
                        <a:pt x="93828" y="2843"/>
                        <a:pt x="109215" y="22076"/>
                        <a:pt x="106650" y="42591"/>
                      </a:cubicBezTo>
                      <a:lnTo>
                        <a:pt x="73314" y="37724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88C2A969-7E1D-45AF-B7DF-25D78CAA6AAD}"/>
                    </a:ext>
                  </a:extLst>
                </p:cNvPr>
                <p:cNvSpPr/>
                <p:nvPr/>
              </p:nvSpPr>
              <p:spPr>
                <a:xfrm rot="347117">
                  <a:off x="5488227" y="2386573"/>
                  <a:ext cx="78212" cy="15386"/>
                </a:xfrm>
                <a:custGeom>
                  <a:avLst/>
                  <a:gdLst>
                    <a:gd name="connsiteX0" fmla="*/ 0 w 78212"/>
                    <a:gd name="connsiteY0" fmla="*/ 0 h 15386"/>
                    <a:gd name="connsiteX1" fmla="*/ 78213 w 78212"/>
                    <a:gd name="connsiteY1" fmla="*/ 0 h 15386"/>
                    <a:gd name="connsiteX2" fmla="*/ 78213 w 78212"/>
                    <a:gd name="connsiteY2" fmla="*/ 15386 h 15386"/>
                    <a:gd name="connsiteX3" fmla="*/ 0 w 78212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2" h="15386">
                      <a:moveTo>
                        <a:pt x="0" y="0"/>
                      </a:moveTo>
                      <a:lnTo>
                        <a:pt x="78213" y="0"/>
                      </a:lnTo>
                      <a:lnTo>
                        <a:pt x="78213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4A14C565-8ADC-4C75-B130-801925DEE1AF}"/>
                    </a:ext>
                  </a:extLst>
                </p:cNvPr>
                <p:cNvSpPr/>
                <p:nvPr/>
              </p:nvSpPr>
              <p:spPr>
                <a:xfrm>
                  <a:off x="5485585" y="2216057"/>
                  <a:ext cx="30869" cy="243614"/>
                </a:xfrm>
                <a:custGeom>
                  <a:avLst/>
                  <a:gdLst>
                    <a:gd name="connsiteX0" fmla="*/ 29587 w 30869"/>
                    <a:gd name="connsiteY0" fmla="*/ 241050 h 243614"/>
                    <a:gd name="connsiteX1" fmla="*/ 29587 w 30869"/>
                    <a:gd name="connsiteY1" fmla="*/ 243614 h 243614"/>
                    <a:gd name="connsiteX2" fmla="*/ 97 w 30869"/>
                    <a:gd name="connsiteY2" fmla="*/ 198738 h 243614"/>
                    <a:gd name="connsiteX3" fmla="*/ 20612 w 30869"/>
                    <a:gd name="connsiteY3" fmla="*/ 0 h 243614"/>
                    <a:gd name="connsiteX4" fmla="*/ 20612 w 30869"/>
                    <a:gd name="connsiteY4" fmla="*/ 0 h 243614"/>
                    <a:gd name="connsiteX5" fmla="*/ 30869 w 30869"/>
                    <a:gd name="connsiteY5" fmla="*/ 12822 h 243614"/>
                    <a:gd name="connsiteX6" fmla="*/ 11636 w 30869"/>
                    <a:gd name="connsiteY6" fmla="*/ 202584 h 243614"/>
                    <a:gd name="connsiteX7" fmla="*/ 25740 w 30869"/>
                    <a:gd name="connsiteY7" fmla="*/ 230792 h 243614"/>
                    <a:gd name="connsiteX8" fmla="*/ 29587 w 30869"/>
                    <a:gd name="connsiteY8" fmla="*/ 241050 h 243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69" h="243614">
                      <a:moveTo>
                        <a:pt x="29587" y="241050"/>
                      </a:moveTo>
                      <a:lnTo>
                        <a:pt x="29587" y="243614"/>
                      </a:lnTo>
                      <a:cubicBezTo>
                        <a:pt x="10354" y="237203"/>
                        <a:pt x="-1185" y="219253"/>
                        <a:pt x="97" y="198738"/>
                      </a:cubicBezTo>
                      <a:lnTo>
                        <a:pt x="20612" y="0"/>
                      </a:lnTo>
                      <a:lnTo>
                        <a:pt x="20612" y="0"/>
                      </a:lnTo>
                      <a:cubicBezTo>
                        <a:pt x="27023" y="0"/>
                        <a:pt x="30869" y="6411"/>
                        <a:pt x="30869" y="12822"/>
                      </a:cubicBezTo>
                      <a:lnTo>
                        <a:pt x="11636" y="202584"/>
                      </a:lnTo>
                      <a:cubicBezTo>
                        <a:pt x="10354" y="214124"/>
                        <a:pt x="15483" y="225664"/>
                        <a:pt x="25740" y="230792"/>
                      </a:cubicBezTo>
                      <a:cubicBezTo>
                        <a:pt x="28305" y="233357"/>
                        <a:pt x="30869" y="237203"/>
                        <a:pt x="29587" y="24105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C30921A2-EF5A-40A9-8A60-0670B01649B2}"/>
                    </a:ext>
                  </a:extLst>
                </p:cNvPr>
                <p:cNvSpPr/>
                <p:nvPr/>
              </p:nvSpPr>
              <p:spPr>
                <a:xfrm rot="347117">
                  <a:off x="5488100" y="2384081"/>
                  <a:ext cx="11539" cy="15386"/>
                </a:xfrm>
                <a:custGeom>
                  <a:avLst/>
                  <a:gdLst>
                    <a:gd name="connsiteX0" fmla="*/ 0 w 11539"/>
                    <a:gd name="connsiteY0" fmla="*/ 0 h 15386"/>
                    <a:gd name="connsiteX1" fmla="*/ 11540 w 11539"/>
                    <a:gd name="connsiteY1" fmla="*/ 0 h 15386"/>
                    <a:gd name="connsiteX2" fmla="*/ 11540 w 11539"/>
                    <a:gd name="connsiteY2" fmla="*/ 15386 h 15386"/>
                    <a:gd name="connsiteX3" fmla="*/ 0 w 11539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39" h="15386">
                      <a:moveTo>
                        <a:pt x="0" y="0"/>
                      </a:moveTo>
                      <a:lnTo>
                        <a:pt x="11540" y="0"/>
                      </a:lnTo>
                      <a:lnTo>
                        <a:pt x="11540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97D64023-5F2D-4B58-8B4F-155501BC567F}"/>
                    </a:ext>
                  </a:extLst>
                </p:cNvPr>
                <p:cNvSpPr/>
                <p:nvPr/>
              </p:nvSpPr>
              <p:spPr>
                <a:xfrm rot="347117">
                  <a:off x="5474015" y="2359717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E092C12E-0B86-4082-A508-B0683FF6A4E8}"/>
                    </a:ext>
                  </a:extLst>
                </p:cNvPr>
                <p:cNvSpPr/>
                <p:nvPr/>
              </p:nvSpPr>
              <p:spPr>
                <a:xfrm rot="347117">
                  <a:off x="5476720" y="2335317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D467004D-A97A-4EB5-8B82-9C4B224F32CA}"/>
                  </a:ext>
                </a:extLst>
              </p:cNvPr>
              <p:cNvSpPr/>
              <p:nvPr/>
            </p:nvSpPr>
            <p:spPr>
              <a:xfrm>
                <a:off x="5308484" y="1923464"/>
                <a:ext cx="286440" cy="267207"/>
              </a:xfrm>
              <a:custGeom>
                <a:avLst/>
                <a:gdLst>
                  <a:gd name="connsiteX0" fmla="*/ 13079 w 286440"/>
                  <a:gd name="connsiteY0" fmla="*/ 16925 h 267207"/>
                  <a:gd name="connsiteX1" fmla="*/ 13079 w 286440"/>
                  <a:gd name="connsiteY1" fmla="*/ 16925 h 267207"/>
                  <a:gd name="connsiteX2" fmla="*/ 86163 w 286440"/>
                  <a:gd name="connsiteY2" fmla="*/ 13079 h 267207"/>
                  <a:gd name="connsiteX3" fmla="*/ 269515 w 286440"/>
                  <a:gd name="connsiteY3" fmla="*/ 177198 h 267207"/>
                  <a:gd name="connsiteX4" fmla="*/ 273361 w 286440"/>
                  <a:gd name="connsiteY4" fmla="*/ 250282 h 267207"/>
                  <a:gd name="connsiteX5" fmla="*/ 273361 w 286440"/>
                  <a:gd name="connsiteY5" fmla="*/ 250282 h 267207"/>
                  <a:gd name="connsiteX6" fmla="*/ 200277 w 286440"/>
                  <a:gd name="connsiteY6" fmla="*/ 254128 h 267207"/>
                  <a:gd name="connsiteX7" fmla="*/ 16925 w 286440"/>
                  <a:gd name="connsiteY7" fmla="*/ 90010 h 267207"/>
                  <a:gd name="connsiteX8" fmla="*/ 13079 w 286440"/>
                  <a:gd name="connsiteY8" fmla="*/ 16925 h 26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440" h="267207">
                    <a:moveTo>
                      <a:pt x="13079" y="16925"/>
                    </a:moveTo>
                    <a:lnTo>
                      <a:pt x="13079" y="16925"/>
                    </a:lnTo>
                    <a:cubicBezTo>
                      <a:pt x="32312" y="-3590"/>
                      <a:pt x="64366" y="-6154"/>
                      <a:pt x="86163" y="13079"/>
                    </a:cubicBezTo>
                    <a:lnTo>
                      <a:pt x="269515" y="177198"/>
                    </a:lnTo>
                    <a:cubicBezTo>
                      <a:pt x="290030" y="196430"/>
                      <a:pt x="292594" y="228485"/>
                      <a:pt x="273361" y="250282"/>
                    </a:cubicBezTo>
                    <a:lnTo>
                      <a:pt x="273361" y="250282"/>
                    </a:lnTo>
                    <a:cubicBezTo>
                      <a:pt x="254128" y="270797"/>
                      <a:pt x="222074" y="273361"/>
                      <a:pt x="200277" y="254128"/>
                    </a:cubicBezTo>
                    <a:lnTo>
                      <a:pt x="16925" y="90010"/>
                    </a:lnTo>
                    <a:cubicBezTo>
                      <a:pt x="-3590" y="70777"/>
                      <a:pt x="-6154" y="38722"/>
                      <a:pt x="13079" y="1692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05793E9B-922F-4EFD-9365-028E9ADE8143}"/>
                  </a:ext>
                </a:extLst>
              </p:cNvPr>
              <p:cNvSpPr/>
              <p:nvPr/>
            </p:nvSpPr>
            <p:spPr>
              <a:xfrm>
                <a:off x="5490811" y="2083993"/>
                <a:ext cx="105207" cy="107771"/>
              </a:xfrm>
              <a:custGeom>
                <a:avLst/>
                <a:gdLst>
                  <a:gd name="connsiteX0" fmla="*/ 67956 w 105207"/>
                  <a:gd name="connsiteY0" fmla="*/ 0 h 107771"/>
                  <a:gd name="connsiteX1" fmla="*/ 89753 w 105207"/>
                  <a:gd name="connsiteY1" fmla="*/ 19233 h 107771"/>
                  <a:gd name="connsiteX2" fmla="*/ 93599 w 105207"/>
                  <a:gd name="connsiteY2" fmla="*/ 84624 h 107771"/>
                  <a:gd name="connsiteX3" fmla="*/ 87188 w 105207"/>
                  <a:gd name="connsiteY3" fmla="*/ 92317 h 107771"/>
                  <a:gd name="connsiteX4" fmla="*/ 21797 w 105207"/>
                  <a:gd name="connsiteY4" fmla="*/ 96163 h 107771"/>
                  <a:gd name="connsiteX5" fmla="*/ 0 w 105207"/>
                  <a:gd name="connsiteY5" fmla="*/ 76931 h 107771"/>
                  <a:gd name="connsiteX6" fmla="*/ 11540 w 105207"/>
                  <a:gd name="connsiteY6" fmla="*/ 64109 h 107771"/>
                  <a:gd name="connsiteX7" fmla="*/ 29490 w 105207"/>
                  <a:gd name="connsiteY7" fmla="*/ 80777 h 107771"/>
                  <a:gd name="connsiteX8" fmla="*/ 73084 w 105207"/>
                  <a:gd name="connsiteY8" fmla="*/ 78213 h 107771"/>
                  <a:gd name="connsiteX9" fmla="*/ 76931 w 105207"/>
                  <a:gd name="connsiteY9" fmla="*/ 73084 h 107771"/>
                  <a:gd name="connsiteX10" fmla="*/ 74367 w 105207"/>
                  <a:gd name="connsiteY10" fmla="*/ 29490 h 107771"/>
                  <a:gd name="connsiteX11" fmla="*/ 56416 w 105207"/>
                  <a:gd name="connsiteY11" fmla="*/ 12822 h 107771"/>
                  <a:gd name="connsiteX12" fmla="*/ 67956 w 105207"/>
                  <a:gd name="connsiteY12" fmla="*/ 0 h 10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207" h="107771">
                    <a:moveTo>
                      <a:pt x="67956" y="0"/>
                    </a:moveTo>
                    <a:lnTo>
                      <a:pt x="89753" y="19233"/>
                    </a:lnTo>
                    <a:cubicBezTo>
                      <a:pt x="108985" y="35901"/>
                      <a:pt x="110268" y="65391"/>
                      <a:pt x="93599" y="84624"/>
                    </a:cubicBezTo>
                    <a:lnTo>
                      <a:pt x="87188" y="92317"/>
                    </a:lnTo>
                    <a:cubicBezTo>
                      <a:pt x="70520" y="111550"/>
                      <a:pt x="41030" y="112832"/>
                      <a:pt x="21797" y="96163"/>
                    </a:cubicBezTo>
                    <a:lnTo>
                      <a:pt x="0" y="76931"/>
                    </a:lnTo>
                    <a:lnTo>
                      <a:pt x="11540" y="64109"/>
                    </a:lnTo>
                    <a:lnTo>
                      <a:pt x="29490" y="80777"/>
                    </a:lnTo>
                    <a:cubicBezTo>
                      <a:pt x="42312" y="92317"/>
                      <a:pt x="61545" y="91035"/>
                      <a:pt x="73084" y="78213"/>
                    </a:cubicBezTo>
                    <a:lnTo>
                      <a:pt x="76931" y="73084"/>
                    </a:lnTo>
                    <a:cubicBezTo>
                      <a:pt x="88471" y="60262"/>
                      <a:pt x="87188" y="41030"/>
                      <a:pt x="74367" y="29490"/>
                    </a:cubicBezTo>
                    <a:lnTo>
                      <a:pt x="56416" y="12822"/>
                    </a:lnTo>
                    <a:lnTo>
                      <a:pt x="67956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428937B4-57D3-4180-B781-DB82281DDE69}"/>
                  </a:ext>
                </a:extLst>
              </p:cNvPr>
              <p:cNvSpPr/>
              <p:nvPr/>
            </p:nvSpPr>
            <p:spPr>
              <a:xfrm>
                <a:off x="5286768" y="1895344"/>
                <a:ext cx="131135" cy="131127"/>
              </a:xfrm>
              <a:custGeom>
                <a:avLst/>
                <a:gdLst>
                  <a:gd name="connsiteX0" fmla="*/ 130959 w 131135"/>
                  <a:gd name="connsiteY0" fmla="*/ 60432 h 131127"/>
                  <a:gd name="connsiteX1" fmla="*/ 70696 w 131135"/>
                  <a:gd name="connsiteY1" fmla="*/ 130951 h 131127"/>
                  <a:gd name="connsiteX2" fmla="*/ 176 w 131135"/>
                  <a:gd name="connsiteY2" fmla="*/ 70689 h 131127"/>
                  <a:gd name="connsiteX3" fmla="*/ 60439 w 131135"/>
                  <a:gd name="connsiteY3" fmla="*/ 169 h 131127"/>
                  <a:gd name="connsiteX4" fmla="*/ 130959 w 131135"/>
                  <a:gd name="connsiteY4" fmla="*/ 60432 h 13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35" h="131127">
                    <a:moveTo>
                      <a:pt x="130959" y="60432"/>
                    </a:moveTo>
                    <a:cubicBezTo>
                      <a:pt x="133523" y="96332"/>
                      <a:pt x="107879" y="128387"/>
                      <a:pt x="70696" y="130951"/>
                    </a:cubicBezTo>
                    <a:cubicBezTo>
                      <a:pt x="34795" y="133516"/>
                      <a:pt x="2741" y="107872"/>
                      <a:pt x="176" y="70689"/>
                    </a:cubicBezTo>
                    <a:cubicBezTo>
                      <a:pt x="-2388" y="34788"/>
                      <a:pt x="23256" y="2733"/>
                      <a:pt x="60439" y="169"/>
                    </a:cubicBezTo>
                    <a:cubicBezTo>
                      <a:pt x="96340" y="-2395"/>
                      <a:pt x="128394" y="24530"/>
                      <a:pt x="130959" y="6043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64A60CE-210D-4B8C-B9F1-38B15ACD091B}"/>
                  </a:ext>
                </a:extLst>
              </p:cNvPr>
              <p:cNvSpPr/>
              <p:nvPr/>
            </p:nvSpPr>
            <p:spPr>
              <a:xfrm>
                <a:off x="5303396" y="1911964"/>
                <a:ext cx="99160" cy="99161"/>
              </a:xfrm>
              <a:custGeom>
                <a:avLst/>
                <a:gdLst>
                  <a:gd name="connsiteX0" fmla="*/ 98944 w 99160"/>
                  <a:gd name="connsiteY0" fmla="*/ 45093 h 99161"/>
                  <a:gd name="connsiteX1" fmla="*/ 54068 w 99160"/>
                  <a:gd name="connsiteY1" fmla="*/ 98944 h 99161"/>
                  <a:gd name="connsiteX2" fmla="*/ 217 w 99160"/>
                  <a:gd name="connsiteY2" fmla="*/ 54068 h 99161"/>
                  <a:gd name="connsiteX3" fmla="*/ 45093 w 99160"/>
                  <a:gd name="connsiteY3" fmla="*/ 217 h 99161"/>
                  <a:gd name="connsiteX4" fmla="*/ 98944 w 99160"/>
                  <a:gd name="connsiteY4" fmla="*/ 45093 h 99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160" h="99161">
                    <a:moveTo>
                      <a:pt x="98944" y="45093"/>
                    </a:moveTo>
                    <a:cubicBezTo>
                      <a:pt x="101509" y="72019"/>
                      <a:pt x="80994" y="96380"/>
                      <a:pt x="54068" y="98944"/>
                    </a:cubicBezTo>
                    <a:cubicBezTo>
                      <a:pt x="27142" y="101509"/>
                      <a:pt x="2781" y="80994"/>
                      <a:pt x="217" y="54068"/>
                    </a:cubicBezTo>
                    <a:cubicBezTo>
                      <a:pt x="-2348" y="27142"/>
                      <a:pt x="18167" y="2781"/>
                      <a:pt x="45093" y="217"/>
                    </a:cubicBezTo>
                    <a:cubicBezTo>
                      <a:pt x="72018" y="-2348"/>
                      <a:pt x="96380" y="18167"/>
                      <a:pt x="98944" y="4509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12" name="Graphic 3">
            <a:extLst>
              <a:ext uri="{FF2B5EF4-FFF2-40B4-BE49-F238E27FC236}">
                <a16:creationId xmlns:a16="http://schemas.microsoft.com/office/drawing/2014/main" id="{44A0EC87-E9F8-4CF0-8F92-A8A242539911}"/>
              </a:ext>
            </a:extLst>
          </p:cNvPr>
          <p:cNvGrpSpPr/>
          <p:nvPr/>
        </p:nvGrpSpPr>
        <p:grpSpPr>
          <a:xfrm>
            <a:off x="5753160" y="1109291"/>
            <a:ext cx="1073751" cy="1338841"/>
            <a:chOff x="5753160" y="1109291"/>
            <a:chExt cx="1073751" cy="1338841"/>
          </a:xfrm>
        </p:grpSpPr>
        <p:grpSp>
          <p:nvGrpSpPr>
            <p:cNvPr id="213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6093134" y="1702936"/>
              <a:ext cx="329903" cy="703299"/>
              <a:chOff x="6093134" y="1702936"/>
              <a:chExt cx="329903" cy="703299"/>
            </a:xfrm>
          </p:grpSpPr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1E07863C-BA44-413A-A105-CD87DDFEF4DC}"/>
                  </a:ext>
                </a:extLst>
              </p:cNvPr>
              <p:cNvSpPr/>
              <p:nvPr/>
            </p:nvSpPr>
            <p:spPr>
              <a:xfrm rot="-1000736">
                <a:off x="6107266" y="2044331"/>
                <a:ext cx="115392" cy="115392"/>
              </a:xfrm>
              <a:custGeom>
                <a:avLst/>
                <a:gdLst>
                  <a:gd name="connsiteX0" fmla="*/ 115393 w 115392"/>
                  <a:gd name="connsiteY0" fmla="*/ 57696 h 115392"/>
                  <a:gd name="connsiteX1" fmla="*/ 57696 w 115392"/>
                  <a:gd name="connsiteY1" fmla="*/ 115393 h 115392"/>
                  <a:gd name="connsiteX2" fmla="*/ 0 w 115392"/>
                  <a:gd name="connsiteY2" fmla="*/ 57696 h 115392"/>
                  <a:gd name="connsiteX3" fmla="*/ 57696 w 115392"/>
                  <a:gd name="connsiteY3" fmla="*/ 0 h 115392"/>
                  <a:gd name="connsiteX4" fmla="*/ 115393 w 115392"/>
                  <a:gd name="connsiteY4" fmla="*/ 57696 h 11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392" h="115392">
                    <a:moveTo>
                      <a:pt x="115393" y="57696"/>
                    </a:moveTo>
                    <a:cubicBezTo>
                      <a:pt x="115393" y="89561"/>
                      <a:pt x="89561" y="115393"/>
                      <a:pt x="57696" y="115393"/>
                    </a:cubicBezTo>
                    <a:cubicBezTo>
                      <a:pt x="25831" y="115393"/>
                      <a:pt x="0" y="89561"/>
                      <a:pt x="0" y="57696"/>
                    </a:cubicBezTo>
                    <a:cubicBezTo>
                      <a:pt x="0" y="25832"/>
                      <a:pt x="25831" y="0"/>
                      <a:pt x="57696" y="0"/>
                    </a:cubicBezTo>
                    <a:cubicBezTo>
                      <a:pt x="89561" y="0"/>
                      <a:pt x="115393" y="25832"/>
                      <a:pt x="115393" y="5769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18B1F5FD-8E13-4FCD-A8A5-F2C77B0919DF}"/>
                  </a:ext>
                </a:extLst>
              </p:cNvPr>
              <p:cNvSpPr/>
              <p:nvPr/>
            </p:nvSpPr>
            <p:spPr>
              <a:xfrm>
                <a:off x="6126327" y="2063033"/>
                <a:ext cx="223543" cy="343202"/>
              </a:xfrm>
              <a:custGeom>
                <a:avLst/>
                <a:gdLst>
                  <a:gd name="connsiteX0" fmla="*/ 223544 w 223543"/>
                  <a:gd name="connsiteY0" fmla="*/ 323554 h 343202"/>
                  <a:gd name="connsiteX1" fmla="*/ 192772 w 223543"/>
                  <a:gd name="connsiteY1" fmla="*/ 338940 h 343202"/>
                  <a:gd name="connsiteX2" fmla="*/ 135074 w 223543"/>
                  <a:gd name="connsiteY2" fmla="*/ 319707 h 343202"/>
                  <a:gd name="connsiteX3" fmla="*/ 4291 w 223543"/>
                  <a:gd name="connsiteY3" fmla="*/ 56861 h 343202"/>
                  <a:gd name="connsiteX4" fmla="*/ 22242 w 223543"/>
                  <a:gd name="connsiteY4" fmla="*/ 4291 h 343202"/>
                  <a:gd name="connsiteX5" fmla="*/ 22242 w 223543"/>
                  <a:gd name="connsiteY5" fmla="*/ 4291 h 343202"/>
                  <a:gd name="connsiteX6" fmla="*/ 74811 w 223543"/>
                  <a:gd name="connsiteY6" fmla="*/ 22242 h 343202"/>
                  <a:gd name="connsiteX7" fmla="*/ 223544 w 223543"/>
                  <a:gd name="connsiteY7" fmla="*/ 323554 h 343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543" h="343202">
                    <a:moveTo>
                      <a:pt x="223544" y="323554"/>
                    </a:moveTo>
                    <a:lnTo>
                      <a:pt x="192772" y="338940"/>
                    </a:lnTo>
                    <a:cubicBezTo>
                      <a:pt x="170975" y="349198"/>
                      <a:pt x="145331" y="340222"/>
                      <a:pt x="135074" y="319707"/>
                    </a:cubicBezTo>
                    <a:lnTo>
                      <a:pt x="4291" y="56861"/>
                    </a:lnTo>
                    <a:cubicBezTo>
                      <a:pt x="-5966" y="37628"/>
                      <a:pt x="3009" y="14549"/>
                      <a:pt x="22242" y="4291"/>
                    </a:cubicBezTo>
                    <a:lnTo>
                      <a:pt x="22242" y="4291"/>
                    </a:lnTo>
                    <a:cubicBezTo>
                      <a:pt x="41475" y="-5966"/>
                      <a:pt x="64554" y="3009"/>
                      <a:pt x="74811" y="22242"/>
                    </a:cubicBezTo>
                    <a:lnTo>
                      <a:pt x="223544" y="323554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0AA84119-9082-42C8-8E42-8C36D6864BAA}"/>
                  </a:ext>
                </a:extLst>
              </p:cNvPr>
              <p:cNvSpPr/>
              <p:nvPr/>
            </p:nvSpPr>
            <p:spPr>
              <a:xfrm>
                <a:off x="6132827" y="1702936"/>
                <a:ext cx="290210" cy="400089"/>
              </a:xfrm>
              <a:custGeom>
                <a:avLst/>
                <a:gdLst>
                  <a:gd name="connsiteX0" fmla="*/ 59336 w 290210"/>
                  <a:gd name="connsiteY0" fmla="*/ 392596 h 400089"/>
                  <a:gd name="connsiteX1" fmla="*/ 59336 w 290210"/>
                  <a:gd name="connsiteY1" fmla="*/ 392596 h 400089"/>
                  <a:gd name="connsiteX2" fmla="*/ 6767 w 290210"/>
                  <a:gd name="connsiteY2" fmla="*/ 268225 h 400089"/>
                  <a:gd name="connsiteX3" fmla="*/ 106777 w 290210"/>
                  <a:gd name="connsiteY3" fmla="*/ 23329 h 400089"/>
                  <a:gd name="connsiteX4" fmla="*/ 217044 w 290210"/>
                  <a:gd name="connsiteY4" fmla="*/ 29740 h 400089"/>
                  <a:gd name="connsiteX5" fmla="*/ 228584 w 290210"/>
                  <a:gd name="connsiteY5" fmla="*/ 43844 h 400089"/>
                  <a:gd name="connsiteX6" fmla="*/ 285000 w 290210"/>
                  <a:gd name="connsiteY6" fmla="*/ 91284 h 400089"/>
                  <a:gd name="connsiteX7" fmla="*/ 182425 w 290210"/>
                  <a:gd name="connsiteY7" fmla="*/ 341309 h 400089"/>
                  <a:gd name="connsiteX8" fmla="*/ 59336 w 290210"/>
                  <a:gd name="connsiteY8" fmla="*/ 392596 h 400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210" h="400089">
                    <a:moveTo>
                      <a:pt x="59336" y="392596"/>
                    </a:moveTo>
                    <a:lnTo>
                      <a:pt x="59336" y="392596"/>
                    </a:lnTo>
                    <a:cubicBezTo>
                      <a:pt x="10613" y="372081"/>
                      <a:pt x="-12466" y="316948"/>
                      <a:pt x="6767" y="268225"/>
                    </a:cubicBezTo>
                    <a:lnTo>
                      <a:pt x="106777" y="23329"/>
                    </a:lnTo>
                    <a:cubicBezTo>
                      <a:pt x="126010" y="-22830"/>
                      <a:pt x="170886" y="10507"/>
                      <a:pt x="217044" y="29740"/>
                    </a:cubicBezTo>
                    <a:lnTo>
                      <a:pt x="228584" y="43844"/>
                    </a:lnTo>
                    <a:cubicBezTo>
                      <a:pt x="272178" y="61794"/>
                      <a:pt x="302950" y="47690"/>
                      <a:pt x="285000" y="91284"/>
                    </a:cubicBezTo>
                    <a:lnTo>
                      <a:pt x="182425" y="341309"/>
                    </a:lnTo>
                    <a:cubicBezTo>
                      <a:pt x="163193" y="390032"/>
                      <a:pt x="108059" y="413111"/>
                      <a:pt x="59336" y="39259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F614434C-B857-4B13-9F50-1F634A2DF0BB}"/>
                  </a:ext>
                </a:extLst>
              </p:cNvPr>
              <p:cNvSpPr/>
              <p:nvPr/>
            </p:nvSpPr>
            <p:spPr>
              <a:xfrm>
                <a:off x="6141211" y="2076852"/>
                <a:ext cx="45487" cy="45834"/>
              </a:xfrm>
              <a:custGeom>
                <a:avLst/>
                <a:gdLst>
                  <a:gd name="connsiteX0" fmla="*/ 43259 w 45487"/>
                  <a:gd name="connsiteY0" fmla="*/ 12269 h 45834"/>
                  <a:gd name="connsiteX1" fmla="*/ 33001 w 45487"/>
                  <a:gd name="connsiteY1" fmla="*/ 43042 h 45834"/>
                  <a:gd name="connsiteX2" fmla="*/ 2229 w 45487"/>
                  <a:gd name="connsiteY2" fmla="*/ 32784 h 45834"/>
                  <a:gd name="connsiteX3" fmla="*/ 12486 w 45487"/>
                  <a:gd name="connsiteY3" fmla="*/ 2012 h 45834"/>
                  <a:gd name="connsiteX4" fmla="*/ 43259 w 45487"/>
                  <a:gd name="connsiteY4" fmla="*/ 12269 h 45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87" h="45834">
                    <a:moveTo>
                      <a:pt x="43259" y="12269"/>
                    </a:moveTo>
                    <a:cubicBezTo>
                      <a:pt x="48387" y="23809"/>
                      <a:pt x="44541" y="36631"/>
                      <a:pt x="33001" y="43042"/>
                    </a:cubicBezTo>
                    <a:cubicBezTo>
                      <a:pt x="21462" y="49453"/>
                      <a:pt x="8640" y="44324"/>
                      <a:pt x="2229" y="32784"/>
                    </a:cubicBezTo>
                    <a:cubicBezTo>
                      <a:pt x="-2900" y="21245"/>
                      <a:pt x="947" y="8423"/>
                      <a:pt x="12486" y="2012"/>
                    </a:cubicBezTo>
                    <a:cubicBezTo>
                      <a:pt x="24026" y="-3117"/>
                      <a:pt x="36848" y="2012"/>
                      <a:pt x="43259" y="12269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855F8051-BD71-4452-B9BE-750A801FF52A}"/>
                  </a:ext>
                </a:extLst>
              </p:cNvPr>
              <p:cNvSpPr/>
              <p:nvPr/>
            </p:nvSpPr>
            <p:spPr>
              <a:xfrm>
                <a:off x="6193224" y="1982480"/>
                <a:ext cx="66579" cy="67114"/>
              </a:xfrm>
              <a:custGeom>
                <a:avLst/>
                <a:gdLst>
                  <a:gd name="connsiteX0" fmla="*/ 64330 w 66579"/>
                  <a:gd name="connsiteY0" fmla="*/ 46379 h 67114"/>
                  <a:gd name="connsiteX1" fmla="*/ 20736 w 66579"/>
                  <a:gd name="connsiteY1" fmla="*/ 64330 h 67114"/>
                  <a:gd name="connsiteX2" fmla="*/ 2785 w 66579"/>
                  <a:gd name="connsiteY2" fmla="*/ 20736 h 67114"/>
                  <a:gd name="connsiteX3" fmla="*/ 46379 w 66579"/>
                  <a:gd name="connsiteY3" fmla="*/ 2785 h 67114"/>
                  <a:gd name="connsiteX4" fmla="*/ 64330 w 66579"/>
                  <a:gd name="connsiteY4" fmla="*/ 46379 h 67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79" h="67114">
                    <a:moveTo>
                      <a:pt x="64330" y="46379"/>
                    </a:moveTo>
                    <a:cubicBezTo>
                      <a:pt x="57919" y="63048"/>
                      <a:pt x="37404" y="72023"/>
                      <a:pt x="20736" y="64330"/>
                    </a:cubicBezTo>
                    <a:cubicBezTo>
                      <a:pt x="4067" y="57919"/>
                      <a:pt x="-4908" y="37404"/>
                      <a:pt x="2785" y="20736"/>
                    </a:cubicBezTo>
                    <a:cubicBezTo>
                      <a:pt x="9196" y="4067"/>
                      <a:pt x="29711" y="-4908"/>
                      <a:pt x="46379" y="2785"/>
                    </a:cubicBezTo>
                    <a:cubicBezTo>
                      <a:pt x="63048" y="9196"/>
                      <a:pt x="70741" y="29711"/>
                      <a:pt x="64330" y="463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19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6434495" y="1775638"/>
              <a:ext cx="212191" cy="615478"/>
              <a:chOff x="6434495" y="1775638"/>
              <a:chExt cx="212191" cy="615478"/>
            </a:xfrm>
            <a:solidFill>
              <a:srgbClr val="211D1E"/>
            </a:solidFill>
          </p:grpSpPr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3599F0B3-18C4-4B23-A5FC-EEF6580C0325}"/>
                  </a:ext>
                </a:extLst>
              </p:cNvPr>
              <p:cNvSpPr/>
              <p:nvPr/>
            </p:nvSpPr>
            <p:spPr>
              <a:xfrm>
                <a:off x="6434495" y="2039490"/>
                <a:ext cx="207339" cy="351626"/>
              </a:xfrm>
              <a:custGeom>
                <a:avLst/>
                <a:gdLst>
                  <a:gd name="connsiteX0" fmla="*/ 32054 w 207339"/>
                  <a:gd name="connsiteY0" fmla="*/ 348380 h 351626"/>
                  <a:gd name="connsiteX1" fmla="*/ 0 w 207339"/>
                  <a:gd name="connsiteY1" fmla="*/ 334276 h 351626"/>
                  <a:gd name="connsiteX2" fmla="*/ 132065 w 207339"/>
                  <a:gd name="connsiteY2" fmla="*/ 23988 h 351626"/>
                  <a:gd name="connsiteX3" fmla="*/ 183352 w 207339"/>
                  <a:gd name="connsiteY3" fmla="*/ 3473 h 351626"/>
                  <a:gd name="connsiteX4" fmla="*/ 183352 w 207339"/>
                  <a:gd name="connsiteY4" fmla="*/ 3473 h 351626"/>
                  <a:gd name="connsiteX5" fmla="*/ 203866 w 207339"/>
                  <a:gd name="connsiteY5" fmla="*/ 54760 h 351626"/>
                  <a:gd name="connsiteX6" fmla="*/ 88470 w 207339"/>
                  <a:gd name="connsiteY6" fmla="*/ 325300 h 351626"/>
                  <a:gd name="connsiteX7" fmla="*/ 32054 w 207339"/>
                  <a:gd name="connsiteY7" fmla="*/ 348380 h 35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339" h="351626">
                    <a:moveTo>
                      <a:pt x="32054" y="348380"/>
                    </a:moveTo>
                    <a:lnTo>
                      <a:pt x="0" y="334276"/>
                    </a:lnTo>
                    <a:lnTo>
                      <a:pt x="132065" y="23988"/>
                    </a:lnTo>
                    <a:cubicBezTo>
                      <a:pt x="141040" y="3473"/>
                      <a:pt x="164119" y="-5502"/>
                      <a:pt x="183352" y="3473"/>
                    </a:cubicBezTo>
                    <a:lnTo>
                      <a:pt x="183352" y="3473"/>
                    </a:lnTo>
                    <a:cubicBezTo>
                      <a:pt x="203866" y="12449"/>
                      <a:pt x="212842" y="35528"/>
                      <a:pt x="203866" y="54760"/>
                    </a:cubicBezTo>
                    <a:lnTo>
                      <a:pt x="88470" y="325300"/>
                    </a:lnTo>
                    <a:cubicBezTo>
                      <a:pt x="79495" y="347097"/>
                      <a:pt x="53852" y="357355"/>
                      <a:pt x="32054" y="34838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08FCC3A2-224B-4859-8820-D2352236A7C6}"/>
                  </a:ext>
                </a:extLst>
              </p:cNvPr>
              <p:cNvSpPr/>
              <p:nvPr/>
            </p:nvSpPr>
            <p:spPr>
              <a:xfrm>
                <a:off x="6436427" y="1775638"/>
                <a:ext cx="210259" cy="342324"/>
              </a:xfrm>
              <a:custGeom>
                <a:avLst/>
                <a:gdLst>
                  <a:gd name="connsiteX0" fmla="*/ 30123 w 210259"/>
                  <a:gd name="connsiteY0" fmla="*/ 4479 h 342324"/>
                  <a:gd name="connsiteX1" fmla="*/ 30123 w 210259"/>
                  <a:gd name="connsiteY1" fmla="*/ 4479 h 342324"/>
                  <a:gd name="connsiteX2" fmla="*/ 98078 w 210259"/>
                  <a:gd name="connsiteY2" fmla="*/ 30123 h 342324"/>
                  <a:gd name="connsiteX3" fmla="*/ 205781 w 210259"/>
                  <a:gd name="connsiteY3" fmla="*/ 269890 h 342324"/>
                  <a:gd name="connsiteX4" fmla="*/ 180137 w 210259"/>
                  <a:gd name="connsiteY4" fmla="*/ 337846 h 342324"/>
                  <a:gd name="connsiteX5" fmla="*/ 180137 w 210259"/>
                  <a:gd name="connsiteY5" fmla="*/ 337846 h 342324"/>
                  <a:gd name="connsiteX6" fmla="*/ 112182 w 210259"/>
                  <a:gd name="connsiteY6" fmla="*/ 312202 h 342324"/>
                  <a:gd name="connsiteX7" fmla="*/ 4479 w 210259"/>
                  <a:gd name="connsiteY7" fmla="*/ 72434 h 342324"/>
                  <a:gd name="connsiteX8" fmla="*/ 30123 w 210259"/>
                  <a:gd name="connsiteY8" fmla="*/ 4479 h 34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59" h="342324">
                    <a:moveTo>
                      <a:pt x="30123" y="4479"/>
                    </a:moveTo>
                    <a:lnTo>
                      <a:pt x="30123" y="4479"/>
                    </a:lnTo>
                    <a:cubicBezTo>
                      <a:pt x="55766" y="-7061"/>
                      <a:pt x="86538" y="4479"/>
                      <a:pt x="98078" y="30123"/>
                    </a:cubicBezTo>
                    <a:lnTo>
                      <a:pt x="205781" y="269890"/>
                    </a:lnTo>
                    <a:cubicBezTo>
                      <a:pt x="217321" y="295534"/>
                      <a:pt x="205781" y="326306"/>
                      <a:pt x="180137" y="337846"/>
                    </a:cubicBezTo>
                    <a:lnTo>
                      <a:pt x="180137" y="337846"/>
                    </a:lnTo>
                    <a:cubicBezTo>
                      <a:pt x="154494" y="349385"/>
                      <a:pt x="123722" y="337846"/>
                      <a:pt x="112182" y="312202"/>
                    </a:cubicBezTo>
                    <a:lnTo>
                      <a:pt x="4479" y="72434"/>
                    </a:lnTo>
                    <a:cubicBezTo>
                      <a:pt x="-7061" y="45509"/>
                      <a:pt x="4479" y="16019"/>
                      <a:pt x="30123" y="447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22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5825460" y="1109291"/>
              <a:ext cx="995502" cy="942145"/>
              <a:chOff x="5825460" y="1109291"/>
              <a:chExt cx="995502" cy="942145"/>
            </a:xfrm>
          </p:grpSpPr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4C957368-DE7F-48C7-9B0E-31EA893DEB2A}"/>
                  </a:ext>
                </a:extLst>
              </p:cNvPr>
              <p:cNvSpPr/>
              <p:nvPr/>
            </p:nvSpPr>
            <p:spPr>
              <a:xfrm>
                <a:off x="6511426" y="1428799"/>
                <a:ext cx="267975" cy="448762"/>
              </a:xfrm>
              <a:custGeom>
                <a:avLst/>
                <a:gdLst>
                  <a:gd name="connsiteX0" fmla="*/ 267975 w 267975"/>
                  <a:gd name="connsiteY0" fmla="*/ 369268 h 448762"/>
                  <a:gd name="connsiteX1" fmla="*/ 38465 w 267975"/>
                  <a:gd name="connsiteY1" fmla="*/ 448763 h 448762"/>
                  <a:gd name="connsiteX2" fmla="*/ 0 w 267975"/>
                  <a:gd name="connsiteY2" fmla="*/ 0 h 448762"/>
                  <a:gd name="connsiteX3" fmla="*/ 164119 w 267975"/>
                  <a:gd name="connsiteY3" fmla="*/ 106421 h 448762"/>
                  <a:gd name="connsiteX4" fmla="*/ 214123 w 267975"/>
                  <a:gd name="connsiteY4" fmla="*/ 234639 h 448762"/>
                  <a:gd name="connsiteX5" fmla="*/ 221817 w 267975"/>
                  <a:gd name="connsiteY5" fmla="*/ 253872 h 44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975" h="448762">
                    <a:moveTo>
                      <a:pt x="267975" y="369268"/>
                    </a:moveTo>
                    <a:lnTo>
                      <a:pt x="38465" y="448763"/>
                    </a:lnTo>
                    <a:lnTo>
                      <a:pt x="0" y="0"/>
                    </a:lnTo>
                    <a:lnTo>
                      <a:pt x="164119" y="106421"/>
                    </a:lnTo>
                    <a:lnTo>
                      <a:pt x="214123" y="234639"/>
                    </a:lnTo>
                    <a:lnTo>
                      <a:pt x="221817" y="253872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940EEAB-582F-4263-86F0-69F56219CAAA}"/>
                  </a:ext>
                </a:extLst>
              </p:cNvPr>
              <p:cNvSpPr/>
              <p:nvPr/>
            </p:nvSpPr>
            <p:spPr>
              <a:xfrm>
                <a:off x="6507439" y="1569699"/>
                <a:ext cx="36181" cy="36180"/>
              </a:xfrm>
              <a:custGeom>
                <a:avLst/>
                <a:gdLst>
                  <a:gd name="connsiteX0" fmla="*/ 36041 w 36181"/>
                  <a:gd name="connsiteY0" fmla="*/ 16808 h 36180"/>
                  <a:gd name="connsiteX1" fmla="*/ 19372 w 36181"/>
                  <a:gd name="connsiteY1" fmla="*/ 36041 h 36180"/>
                  <a:gd name="connsiteX2" fmla="*/ 140 w 36181"/>
                  <a:gd name="connsiteY2" fmla="*/ 19372 h 36180"/>
                  <a:gd name="connsiteX3" fmla="*/ 16809 w 36181"/>
                  <a:gd name="connsiteY3" fmla="*/ 140 h 36180"/>
                  <a:gd name="connsiteX4" fmla="*/ 36041 w 36181"/>
                  <a:gd name="connsiteY4" fmla="*/ 16808 h 3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1" h="36180">
                    <a:moveTo>
                      <a:pt x="36041" y="16808"/>
                    </a:moveTo>
                    <a:cubicBezTo>
                      <a:pt x="37323" y="27066"/>
                      <a:pt x="29631" y="36041"/>
                      <a:pt x="19372" y="36041"/>
                    </a:cubicBezTo>
                    <a:cubicBezTo>
                      <a:pt x="9115" y="37323"/>
                      <a:pt x="140" y="29630"/>
                      <a:pt x="140" y="19372"/>
                    </a:cubicBezTo>
                    <a:cubicBezTo>
                      <a:pt x="-1142" y="9115"/>
                      <a:pt x="6551" y="140"/>
                      <a:pt x="16809" y="140"/>
                    </a:cubicBezTo>
                    <a:cubicBezTo>
                      <a:pt x="25783" y="-1142"/>
                      <a:pt x="34759" y="6551"/>
                      <a:pt x="36041" y="1680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DD55AE88-8700-49BE-9F4A-C6814A666C8D}"/>
                  </a:ext>
                </a:extLst>
              </p:cNvPr>
              <p:cNvSpPr/>
              <p:nvPr/>
            </p:nvSpPr>
            <p:spPr>
              <a:xfrm>
                <a:off x="6511426" y="1572403"/>
                <a:ext cx="25643" cy="25643"/>
              </a:xfrm>
              <a:custGeom>
                <a:avLst/>
                <a:gdLst>
                  <a:gd name="connsiteX0" fmla="*/ 25644 w 25643"/>
                  <a:gd name="connsiteY0" fmla="*/ 11540 h 25643"/>
                  <a:gd name="connsiteX1" fmla="*/ 14104 w 25643"/>
                  <a:gd name="connsiteY1" fmla="*/ 25644 h 25643"/>
                  <a:gd name="connsiteX2" fmla="*/ 0 w 25643"/>
                  <a:gd name="connsiteY2" fmla="*/ 14104 h 25643"/>
                  <a:gd name="connsiteX3" fmla="*/ 11539 w 25643"/>
                  <a:gd name="connsiteY3" fmla="*/ 0 h 25643"/>
                  <a:gd name="connsiteX4" fmla="*/ 25644 w 25643"/>
                  <a:gd name="connsiteY4" fmla="*/ 11540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1540"/>
                    </a:moveTo>
                    <a:cubicBezTo>
                      <a:pt x="25644" y="19233"/>
                      <a:pt x="20515" y="24361"/>
                      <a:pt x="14104" y="25644"/>
                    </a:cubicBezTo>
                    <a:cubicBezTo>
                      <a:pt x="6411" y="25644"/>
                      <a:pt x="1282" y="20515"/>
                      <a:pt x="0" y="14104"/>
                    </a:cubicBezTo>
                    <a:cubicBezTo>
                      <a:pt x="0" y="6411"/>
                      <a:pt x="5128" y="1282"/>
                      <a:pt x="11539" y="0"/>
                    </a:cubicBezTo>
                    <a:cubicBezTo>
                      <a:pt x="17950" y="0"/>
                      <a:pt x="24361" y="5129"/>
                      <a:pt x="25644" y="1154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54A855DB-3191-4A23-A774-E182B5EFC882}"/>
                  </a:ext>
                </a:extLst>
              </p:cNvPr>
              <p:cNvSpPr/>
              <p:nvPr/>
            </p:nvSpPr>
            <p:spPr>
              <a:xfrm>
                <a:off x="6562573" y="1572264"/>
                <a:ext cx="36180" cy="36180"/>
              </a:xfrm>
              <a:custGeom>
                <a:avLst/>
                <a:gdLst>
                  <a:gd name="connsiteX0" fmla="*/ 36041 w 36180"/>
                  <a:gd name="connsiteY0" fmla="*/ 16808 h 36180"/>
                  <a:gd name="connsiteX1" fmla="*/ 19373 w 36180"/>
                  <a:gd name="connsiteY1" fmla="*/ 36041 h 36180"/>
                  <a:gd name="connsiteX2" fmla="*/ 140 w 36180"/>
                  <a:gd name="connsiteY2" fmla="*/ 19372 h 36180"/>
                  <a:gd name="connsiteX3" fmla="*/ 16808 w 36180"/>
                  <a:gd name="connsiteY3" fmla="*/ 140 h 36180"/>
                  <a:gd name="connsiteX4" fmla="*/ 36041 w 36180"/>
                  <a:gd name="connsiteY4" fmla="*/ 16808 h 3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180">
                    <a:moveTo>
                      <a:pt x="36041" y="16808"/>
                    </a:moveTo>
                    <a:cubicBezTo>
                      <a:pt x="37323" y="27066"/>
                      <a:pt x="29630" y="36041"/>
                      <a:pt x="19373" y="36041"/>
                    </a:cubicBezTo>
                    <a:cubicBezTo>
                      <a:pt x="9115" y="37323"/>
                      <a:pt x="140" y="29630"/>
                      <a:pt x="140" y="19372"/>
                    </a:cubicBezTo>
                    <a:cubicBezTo>
                      <a:pt x="-1143" y="9115"/>
                      <a:pt x="6551" y="140"/>
                      <a:pt x="16808" y="140"/>
                    </a:cubicBezTo>
                    <a:cubicBezTo>
                      <a:pt x="25783" y="-1142"/>
                      <a:pt x="34758" y="6551"/>
                      <a:pt x="36041" y="1680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78E176D-EE82-4EE2-863F-50C01BC3579A}"/>
                  </a:ext>
                </a:extLst>
              </p:cNvPr>
              <p:cNvSpPr/>
              <p:nvPr/>
            </p:nvSpPr>
            <p:spPr>
              <a:xfrm>
                <a:off x="6565559" y="1575851"/>
                <a:ext cx="26362" cy="25158"/>
              </a:xfrm>
              <a:custGeom>
                <a:avLst/>
                <a:gdLst>
                  <a:gd name="connsiteX0" fmla="*/ 25361 w 26362"/>
                  <a:gd name="connsiteY0" fmla="*/ 6809 h 25158"/>
                  <a:gd name="connsiteX1" fmla="*/ 9976 w 26362"/>
                  <a:gd name="connsiteY1" fmla="*/ 24760 h 25158"/>
                  <a:gd name="connsiteX2" fmla="*/ 1001 w 26362"/>
                  <a:gd name="connsiteY2" fmla="*/ 18349 h 25158"/>
                  <a:gd name="connsiteX3" fmla="*/ 16387 w 26362"/>
                  <a:gd name="connsiteY3" fmla="*/ 399 h 25158"/>
                  <a:gd name="connsiteX4" fmla="*/ 25361 w 26362"/>
                  <a:gd name="connsiteY4" fmla="*/ 6809 h 2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62" h="25158">
                    <a:moveTo>
                      <a:pt x="25361" y="6809"/>
                    </a:moveTo>
                    <a:cubicBezTo>
                      <a:pt x="29209" y="17067"/>
                      <a:pt x="21515" y="27324"/>
                      <a:pt x="9976" y="24760"/>
                    </a:cubicBezTo>
                    <a:cubicBezTo>
                      <a:pt x="6129" y="23478"/>
                      <a:pt x="3565" y="20913"/>
                      <a:pt x="1001" y="18349"/>
                    </a:cubicBezTo>
                    <a:cubicBezTo>
                      <a:pt x="-2846" y="8092"/>
                      <a:pt x="4847" y="-2166"/>
                      <a:pt x="16387" y="399"/>
                    </a:cubicBezTo>
                    <a:cubicBezTo>
                      <a:pt x="20233" y="399"/>
                      <a:pt x="24080" y="2963"/>
                      <a:pt x="25361" y="680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A6094714-E57B-4DB3-89EC-7ACA314A162E}"/>
                  </a:ext>
                </a:extLst>
              </p:cNvPr>
              <p:cNvSpPr/>
              <p:nvPr/>
            </p:nvSpPr>
            <p:spPr>
              <a:xfrm>
                <a:off x="6625400" y="1577532"/>
                <a:ext cx="36180" cy="36040"/>
              </a:xfrm>
              <a:custGeom>
                <a:avLst/>
                <a:gdLst>
                  <a:gd name="connsiteX0" fmla="*/ 36041 w 36180"/>
                  <a:gd name="connsiteY0" fmla="*/ 16668 h 36040"/>
                  <a:gd name="connsiteX1" fmla="*/ 19372 w 36180"/>
                  <a:gd name="connsiteY1" fmla="*/ 35901 h 36040"/>
                  <a:gd name="connsiteX2" fmla="*/ 140 w 36180"/>
                  <a:gd name="connsiteY2" fmla="*/ 19233 h 36040"/>
                  <a:gd name="connsiteX3" fmla="*/ 16808 w 36180"/>
                  <a:gd name="connsiteY3" fmla="*/ 0 h 36040"/>
                  <a:gd name="connsiteX4" fmla="*/ 36041 w 36180"/>
                  <a:gd name="connsiteY4" fmla="*/ 16668 h 3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040">
                    <a:moveTo>
                      <a:pt x="36041" y="16668"/>
                    </a:moveTo>
                    <a:cubicBezTo>
                      <a:pt x="37323" y="26926"/>
                      <a:pt x="29630" y="35901"/>
                      <a:pt x="19372" y="35901"/>
                    </a:cubicBezTo>
                    <a:cubicBezTo>
                      <a:pt x="9115" y="37183"/>
                      <a:pt x="140" y="29490"/>
                      <a:pt x="140" y="19233"/>
                    </a:cubicBezTo>
                    <a:cubicBezTo>
                      <a:pt x="-1142" y="8975"/>
                      <a:pt x="6551" y="0"/>
                      <a:pt x="16808" y="0"/>
                    </a:cubicBezTo>
                    <a:cubicBezTo>
                      <a:pt x="27066" y="0"/>
                      <a:pt x="36041" y="6411"/>
                      <a:pt x="36041" y="1666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6437525-494C-4717-AA75-DB0ED691F2F0}"/>
                  </a:ext>
                </a:extLst>
              </p:cNvPr>
              <p:cNvSpPr/>
              <p:nvPr/>
            </p:nvSpPr>
            <p:spPr>
              <a:xfrm>
                <a:off x="6629386" y="1580097"/>
                <a:ext cx="25643" cy="25643"/>
              </a:xfrm>
              <a:custGeom>
                <a:avLst/>
                <a:gdLst>
                  <a:gd name="connsiteX0" fmla="*/ 25644 w 25643"/>
                  <a:gd name="connsiteY0" fmla="*/ 11540 h 25643"/>
                  <a:gd name="connsiteX1" fmla="*/ 14104 w 25643"/>
                  <a:gd name="connsiteY1" fmla="*/ 25644 h 25643"/>
                  <a:gd name="connsiteX2" fmla="*/ 0 w 25643"/>
                  <a:gd name="connsiteY2" fmla="*/ 14104 h 25643"/>
                  <a:gd name="connsiteX3" fmla="*/ 11540 w 25643"/>
                  <a:gd name="connsiteY3" fmla="*/ 0 h 25643"/>
                  <a:gd name="connsiteX4" fmla="*/ 25644 w 25643"/>
                  <a:gd name="connsiteY4" fmla="*/ 11540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1540"/>
                    </a:moveTo>
                    <a:cubicBezTo>
                      <a:pt x="25644" y="19233"/>
                      <a:pt x="20515" y="24361"/>
                      <a:pt x="14104" y="25644"/>
                    </a:cubicBezTo>
                    <a:cubicBezTo>
                      <a:pt x="6411" y="25644"/>
                      <a:pt x="1283" y="20515"/>
                      <a:pt x="0" y="14104"/>
                    </a:cubicBezTo>
                    <a:cubicBezTo>
                      <a:pt x="0" y="6411"/>
                      <a:pt x="5129" y="1282"/>
                      <a:pt x="11540" y="0"/>
                    </a:cubicBezTo>
                    <a:cubicBezTo>
                      <a:pt x="19233" y="0"/>
                      <a:pt x="25644" y="5129"/>
                      <a:pt x="25644" y="1154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C779356C-900A-410E-9009-DCAC460884CB}"/>
                  </a:ext>
                </a:extLst>
              </p:cNvPr>
              <p:cNvSpPr/>
              <p:nvPr/>
            </p:nvSpPr>
            <p:spPr>
              <a:xfrm>
                <a:off x="6684380" y="1595483"/>
                <a:ext cx="36180" cy="36040"/>
              </a:xfrm>
              <a:custGeom>
                <a:avLst/>
                <a:gdLst>
                  <a:gd name="connsiteX0" fmla="*/ 36041 w 36180"/>
                  <a:gd name="connsiteY0" fmla="*/ 16668 h 36040"/>
                  <a:gd name="connsiteX1" fmla="*/ 19373 w 36180"/>
                  <a:gd name="connsiteY1" fmla="*/ 35901 h 36040"/>
                  <a:gd name="connsiteX2" fmla="*/ 140 w 36180"/>
                  <a:gd name="connsiteY2" fmla="*/ 19233 h 36040"/>
                  <a:gd name="connsiteX3" fmla="*/ 16808 w 36180"/>
                  <a:gd name="connsiteY3" fmla="*/ 0 h 36040"/>
                  <a:gd name="connsiteX4" fmla="*/ 36041 w 36180"/>
                  <a:gd name="connsiteY4" fmla="*/ 16668 h 3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80" h="36040">
                    <a:moveTo>
                      <a:pt x="36041" y="16668"/>
                    </a:moveTo>
                    <a:cubicBezTo>
                      <a:pt x="37323" y="26926"/>
                      <a:pt x="29630" y="35901"/>
                      <a:pt x="19373" y="35901"/>
                    </a:cubicBezTo>
                    <a:cubicBezTo>
                      <a:pt x="9115" y="37183"/>
                      <a:pt x="140" y="29490"/>
                      <a:pt x="140" y="19233"/>
                    </a:cubicBezTo>
                    <a:cubicBezTo>
                      <a:pt x="-1143" y="8975"/>
                      <a:pt x="6551" y="0"/>
                      <a:pt x="16808" y="0"/>
                    </a:cubicBezTo>
                    <a:cubicBezTo>
                      <a:pt x="25783" y="0"/>
                      <a:pt x="34758" y="7693"/>
                      <a:pt x="36041" y="16668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C72813BD-45B3-4A4F-86B9-B38B4CB61F3F}"/>
                  </a:ext>
                </a:extLst>
              </p:cNvPr>
              <p:cNvSpPr/>
              <p:nvPr/>
            </p:nvSpPr>
            <p:spPr>
              <a:xfrm>
                <a:off x="6688367" y="1598047"/>
                <a:ext cx="25643" cy="25643"/>
              </a:xfrm>
              <a:custGeom>
                <a:avLst/>
                <a:gdLst>
                  <a:gd name="connsiteX0" fmla="*/ 25644 w 25643"/>
                  <a:gd name="connsiteY0" fmla="*/ 11540 h 25643"/>
                  <a:gd name="connsiteX1" fmla="*/ 14104 w 25643"/>
                  <a:gd name="connsiteY1" fmla="*/ 25644 h 25643"/>
                  <a:gd name="connsiteX2" fmla="*/ 0 w 25643"/>
                  <a:gd name="connsiteY2" fmla="*/ 14104 h 25643"/>
                  <a:gd name="connsiteX3" fmla="*/ 11539 w 25643"/>
                  <a:gd name="connsiteY3" fmla="*/ 0 h 25643"/>
                  <a:gd name="connsiteX4" fmla="*/ 25644 w 25643"/>
                  <a:gd name="connsiteY4" fmla="*/ 11540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1540"/>
                    </a:moveTo>
                    <a:cubicBezTo>
                      <a:pt x="25644" y="19233"/>
                      <a:pt x="20515" y="24362"/>
                      <a:pt x="14104" y="25644"/>
                    </a:cubicBezTo>
                    <a:cubicBezTo>
                      <a:pt x="6411" y="25644"/>
                      <a:pt x="1282" y="20515"/>
                      <a:pt x="0" y="14104"/>
                    </a:cubicBezTo>
                    <a:cubicBezTo>
                      <a:pt x="0" y="6411"/>
                      <a:pt x="5128" y="1282"/>
                      <a:pt x="11539" y="0"/>
                    </a:cubicBezTo>
                    <a:cubicBezTo>
                      <a:pt x="17950" y="0"/>
                      <a:pt x="24361" y="5129"/>
                      <a:pt x="25644" y="1154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0668467-F4F2-448B-9F69-69C4CAC5CACE}"/>
                  </a:ext>
                </a:extLst>
              </p:cNvPr>
              <p:cNvSpPr/>
              <p:nvPr/>
            </p:nvSpPr>
            <p:spPr>
              <a:xfrm>
                <a:off x="6506297" y="1360324"/>
                <a:ext cx="216688" cy="189541"/>
              </a:xfrm>
              <a:custGeom>
                <a:avLst/>
                <a:gdLst>
                  <a:gd name="connsiteX0" fmla="*/ 210278 w 216688"/>
                  <a:gd name="connsiteY0" fmla="*/ 113351 h 189541"/>
                  <a:gd name="connsiteX1" fmla="*/ 216689 w 216688"/>
                  <a:gd name="connsiteY1" fmla="*/ 182589 h 189541"/>
                  <a:gd name="connsiteX2" fmla="*/ 139758 w 216688"/>
                  <a:gd name="connsiteY2" fmla="*/ 189000 h 189541"/>
                  <a:gd name="connsiteX3" fmla="*/ 6411 w 216688"/>
                  <a:gd name="connsiteY3" fmla="*/ 76168 h 189541"/>
                  <a:gd name="connsiteX4" fmla="*/ 0 w 216688"/>
                  <a:gd name="connsiteY4" fmla="*/ 6930 h 189541"/>
                  <a:gd name="connsiteX5" fmla="*/ 76931 w 216688"/>
                  <a:gd name="connsiteY5" fmla="*/ 520 h 189541"/>
                  <a:gd name="connsiteX6" fmla="*/ 202584 w 216688"/>
                  <a:gd name="connsiteY6" fmla="*/ 78733 h 189541"/>
                  <a:gd name="connsiteX7" fmla="*/ 210278 w 216688"/>
                  <a:gd name="connsiteY7" fmla="*/ 113351 h 18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6688" h="189541">
                    <a:moveTo>
                      <a:pt x="210278" y="113351"/>
                    </a:moveTo>
                    <a:lnTo>
                      <a:pt x="216689" y="182589"/>
                    </a:lnTo>
                    <a:lnTo>
                      <a:pt x="139758" y="189000"/>
                    </a:lnTo>
                    <a:cubicBezTo>
                      <a:pt x="71802" y="195411"/>
                      <a:pt x="11540" y="144124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8"/>
                      <a:pt x="202584" y="78733"/>
                    </a:cubicBezTo>
                    <a:cubicBezTo>
                      <a:pt x="206431" y="90272"/>
                      <a:pt x="208995" y="101812"/>
                      <a:pt x="210278" y="11335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4B2C879D-54C8-42B9-88BF-3469854C31E3}"/>
                  </a:ext>
                </a:extLst>
              </p:cNvPr>
              <p:cNvSpPr/>
              <p:nvPr/>
            </p:nvSpPr>
            <p:spPr>
              <a:xfrm>
                <a:off x="6688367" y="1430081"/>
                <a:ext cx="132379" cy="114114"/>
              </a:xfrm>
              <a:custGeom>
                <a:avLst/>
                <a:gdLst>
                  <a:gd name="connsiteX0" fmla="*/ 130782 w 132379"/>
                  <a:gd name="connsiteY0" fmla="*/ 0 h 114114"/>
                  <a:gd name="connsiteX1" fmla="*/ 132064 w 132379"/>
                  <a:gd name="connsiteY1" fmla="*/ 7693 h 114114"/>
                  <a:gd name="connsiteX2" fmla="*/ 123089 w 132379"/>
                  <a:gd name="connsiteY2" fmla="*/ 57698 h 114114"/>
                  <a:gd name="connsiteX3" fmla="*/ 44876 w 132379"/>
                  <a:gd name="connsiteY3" fmla="*/ 111550 h 114114"/>
                  <a:gd name="connsiteX4" fmla="*/ 8975 w 132379"/>
                  <a:gd name="connsiteY4" fmla="*/ 114114 h 114114"/>
                  <a:gd name="connsiteX5" fmla="*/ 0 w 132379"/>
                  <a:gd name="connsiteY5" fmla="*/ 10257 h 114114"/>
                  <a:gd name="connsiteX6" fmla="*/ 130782 w 132379"/>
                  <a:gd name="connsiteY6" fmla="*/ 0 h 114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379" h="114114">
                    <a:moveTo>
                      <a:pt x="130782" y="0"/>
                    </a:moveTo>
                    <a:lnTo>
                      <a:pt x="132064" y="7693"/>
                    </a:lnTo>
                    <a:cubicBezTo>
                      <a:pt x="133346" y="25644"/>
                      <a:pt x="130782" y="42312"/>
                      <a:pt x="123089" y="57698"/>
                    </a:cubicBezTo>
                    <a:cubicBezTo>
                      <a:pt x="108985" y="87188"/>
                      <a:pt x="79495" y="108985"/>
                      <a:pt x="44876" y="111550"/>
                    </a:cubicBezTo>
                    <a:lnTo>
                      <a:pt x="8975" y="114114"/>
                    </a:lnTo>
                    <a:lnTo>
                      <a:pt x="0" y="10257"/>
                    </a:lnTo>
                    <a:lnTo>
                      <a:pt x="130782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57BB048-2498-41D0-AB60-74C5BB07E921}"/>
                  </a:ext>
                </a:extLst>
              </p:cNvPr>
              <p:cNvSpPr/>
              <p:nvPr/>
            </p:nvSpPr>
            <p:spPr>
              <a:xfrm>
                <a:off x="6506297" y="1361606"/>
                <a:ext cx="314448" cy="188106"/>
              </a:xfrm>
              <a:custGeom>
                <a:avLst/>
                <a:gdLst>
                  <a:gd name="connsiteX0" fmla="*/ 312852 w 314448"/>
                  <a:gd name="connsiteY0" fmla="*/ 68475 h 188106"/>
                  <a:gd name="connsiteX1" fmla="*/ 314134 w 314448"/>
                  <a:gd name="connsiteY1" fmla="*/ 76168 h 188106"/>
                  <a:gd name="connsiteX2" fmla="*/ 305159 w 314448"/>
                  <a:gd name="connsiteY2" fmla="*/ 126173 h 188106"/>
                  <a:gd name="connsiteX3" fmla="*/ 226946 w 314448"/>
                  <a:gd name="connsiteY3" fmla="*/ 180025 h 188106"/>
                  <a:gd name="connsiteX4" fmla="*/ 141040 w 314448"/>
                  <a:gd name="connsiteY4" fmla="*/ 187718 h 188106"/>
                  <a:gd name="connsiteX5" fmla="*/ 7693 w 314448"/>
                  <a:gd name="connsiteY5" fmla="*/ 82579 h 188106"/>
                  <a:gd name="connsiteX6" fmla="*/ 6411 w 314448"/>
                  <a:gd name="connsiteY6" fmla="*/ 76168 h 188106"/>
                  <a:gd name="connsiteX7" fmla="*/ 0 w 314448"/>
                  <a:gd name="connsiteY7" fmla="*/ 6930 h 188106"/>
                  <a:gd name="connsiteX8" fmla="*/ 76931 w 314448"/>
                  <a:gd name="connsiteY8" fmla="*/ 520 h 188106"/>
                  <a:gd name="connsiteX9" fmla="*/ 202584 w 314448"/>
                  <a:gd name="connsiteY9" fmla="*/ 78732 h 188106"/>
                  <a:gd name="connsiteX10" fmla="*/ 312852 w 314448"/>
                  <a:gd name="connsiteY10" fmla="*/ 68475 h 188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4448" h="188106">
                    <a:moveTo>
                      <a:pt x="312852" y="68475"/>
                    </a:moveTo>
                    <a:lnTo>
                      <a:pt x="314134" y="76168"/>
                    </a:lnTo>
                    <a:cubicBezTo>
                      <a:pt x="315416" y="94119"/>
                      <a:pt x="312852" y="110787"/>
                      <a:pt x="305159" y="126173"/>
                    </a:cubicBezTo>
                    <a:cubicBezTo>
                      <a:pt x="291055" y="155663"/>
                      <a:pt x="261565" y="177460"/>
                      <a:pt x="226946" y="180025"/>
                    </a:cubicBezTo>
                    <a:lnTo>
                      <a:pt x="141040" y="187718"/>
                    </a:lnTo>
                    <a:cubicBezTo>
                      <a:pt x="75649" y="192846"/>
                      <a:pt x="16668" y="146688"/>
                      <a:pt x="7693" y="82579"/>
                    </a:cubicBezTo>
                    <a:cubicBezTo>
                      <a:pt x="7693" y="80015"/>
                      <a:pt x="7693" y="77450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7"/>
                      <a:pt x="202584" y="78732"/>
                    </a:cubicBezTo>
                    <a:lnTo>
                      <a:pt x="312852" y="68475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9ECA53F-7DD1-42AA-B00F-9D85FDAE4BB0}"/>
                  </a:ext>
                </a:extLst>
              </p:cNvPr>
              <p:cNvSpPr/>
              <p:nvPr/>
            </p:nvSpPr>
            <p:spPr>
              <a:xfrm>
                <a:off x="6506297" y="1361606"/>
                <a:ext cx="313429" cy="162577"/>
              </a:xfrm>
              <a:custGeom>
                <a:avLst/>
                <a:gdLst>
                  <a:gd name="connsiteX0" fmla="*/ 301312 w 313429"/>
                  <a:gd name="connsiteY0" fmla="*/ 69757 h 162577"/>
                  <a:gd name="connsiteX1" fmla="*/ 312852 w 313429"/>
                  <a:gd name="connsiteY1" fmla="*/ 99247 h 162577"/>
                  <a:gd name="connsiteX2" fmla="*/ 235921 w 313429"/>
                  <a:gd name="connsiteY2" fmla="*/ 153099 h 162577"/>
                  <a:gd name="connsiteX3" fmla="*/ 132064 w 313429"/>
                  <a:gd name="connsiteY3" fmla="*/ 162074 h 162577"/>
                  <a:gd name="connsiteX4" fmla="*/ 7693 w 313429"/>
                  <a:gd name="connsiteY4" fmla="*/ 82579 h 162577"/>
                  <a:gd name="connsiteX5" fmla="*/ 6411 w 313429"/>
                  <a:gd name="connsiteY5" fmla="*/ 76168 h 162577"/>
                  <a:gd name="connsiteX6" fmla="*/ 0 w 313429"/>
                  <a:gd name="connsiteY6" fmla="*/ 6930 h 162577"/>
                  <a:gd name="connsiteX7" fmla="*/ 76931 w 313429"/>
                  <a:gd name="connsiteY7" fmla="*/ 520 h 162577"/>
                  <a:gd name="connsiteX8" fmla="*/ 202584 w 313429"/>
                  <a:gd name="connsiteY8" fmla="*/ 78732 h 162577"/>
                  <a:gd name="connsiteX9" fmla="*/ 301312 w 313429"/>
                  <a:gd name="connsiteY9" fmla="*/ 69757 h 162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3429" h="162577">
                    <a:moveTo>
                      <a:pt x="301312" y="69757"/>
                    </a:moveTo>
                    <a:cubicBezTo>
                      <a:pt x="300030" y="80015"/>
                      <a:pt x="316699" y="88990"/>
                      <a:pt x="312852" y="99247"/>
                    </a:cubicBezTo>
                    <a:cubicBezTo>
                      <a:pt x="298748" y="128737"/>
                      <a:pt x="270540" y="150535"/>
                      <a:pt x="235921" y="153099"/>
                    </a:cubicBezTo>
                    <a:lnTo>
                      <a:pt x="132064" y="162074"/>
                    </a:lnTo>
                    <a:cubicBezTo>
                      <a:pt x="76931" y="167203"/>
                      <a:pt x="26925" y="132584"/>
                      <a:pt x="7693" y="82579"/>
                    </a:cubicBezTo>
                    <a:cubicBezTo>
                      <a:pt x="7693" y="80015"/>
                      <a:pt x="7693" y="77450"/>
                      <a:pt x="6411" y="76168"/>
                    </a:cubicBezTo>
                    <a:lnTo>
                      <a:pt x="0" y="6930"/>
                    </a:lnTo>
                    <a:lnTo>
                      <a:pt x="76931" y="520"/>
                    </a:lnTo>
                    <a:cubicBezTo>
                      <a:pt x="133347" y="-4609"/>
                      <a:pt x="183352" y="28727"/>
                      <a:pt x="202584" y="78732"/>
                    </a:cubicBezTo>
                    <a:lnTo>
                      <a:pt x="301312" y="69757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F1950309-459E-4934-AC80-5E0FB8ED293E}"/>
                  </a:ext>
                </a:extLst>
              </p:cNvPr>
              <p:cNvSpPr/>
              <p:nvPr/>
            </p:nvSpPr>
            <p:spPr>
              <a:xfrm>
                <a:off x="6507579" y="1359045"/>
                <a:ext cx="313383" cy="134343"/>
              </a:xfrm>
              <a:custGeom>
                <a:avLst/>
                <a:gdLst>
                  <a:gd name="connsiteX0" fmla="*/ 311570 w 313383"/>
                  <a:gd name="connsiteY0" fmla="*/ 71036 h 134343"/>
                  <a:gd name="connsiteX1" fmla="*/ 312852 w 313383"/>
                  <a:gd name="connsiteY1" fmla="*/ 78729 h 134343"/>
                  <a:gd name="connsiteX2" fmla="*/ 311570 w 313383"/>
                  <a:gd name="connsiteY2" fmla="*/ 103091 h 134343"/>
                  <a:gd name="connsiteX3" fmla="*/ 309006 w 313383"/>
                  <a:gd name="connsiteY3" fmla="*/ 113348 h 134343"/>
                  <a:gd name="connsiteX4" fmla="*/ 303877 w 313383"/>
                  <a:gd name="connsiteY4" fmla="*/ 127452 h 134343"/>
                  <a:gd name="connsiteX5" fmla="*/ 228229 w 313383"/>
                  <a:gd name="connsiteY5" fmla="*/ 133863 h 134343"/>
                  <a:gd name="connsiteX6" fmla="*/ 200020 w 313383"/>
                  <a:gd name="connsiteY6" fmla="*/ 130016 h 134343"/>
                  <a:gd name="connsiteX7" fmla="*/ 171812 w 313383"/>
                  <a:gd name="connsiteY7" fmla="*/ 110784 h 134343"/>
                  <a:gd name="connsiteX8" fmla="*/ 170531 w 313383"/>
                  <a:gd name="connsiteY8" fmla="*/ 109502 h 134343"/>
                  <a:gd name="connsiteX9" fmla="*/ 74367 w 313383"/>
                  <a:gd name="connsiteY9" fmla="*/ 73601 h 134343"/>
                  <a:gd name="connsiteX10" fmla="*/ 71803 w 313383"/>
                  <a:gd name="connsiteY10" fmla="*/ 73601 h 134343"/>
                  <a:gd name="connsiteX11" fmla="*/ 7694 w 313383"/>
                  <a:gd name="connsiteY11" fmla="*/ 38982 h 134343"/>
                  <a:gd name="connsiteX12" fmla="*/ 0 w 313383"/>
                  <a:gd name="connsiteY12" fmla="*/ 13338 h 134343"/>
                  <a:gd name="connsiteX13" fmla="*/ 0 w 313383"/>
                  <a:gd name="connsiteY13" fmla="*/ 6927 h 134343"/>
                  <a:gd name="connsiteX14" fmla="*/ 76931 w 313383"/>
                  <a:gd name="connsiteY14" fmla="*/ 516 h 134343"/>
                  <a:gd name="connsiteX15" fmla="*/ 182070 w 313383"/>
                  <a:gd name="connsiteY15" fmla="*/ 44110 h 134343"/>
                  <a:gd name="connsiteX16" fmla="*/ 251308 w 313383"/>
                  <a:gd name="connsiteY16" fmla="*/ 73601 h 134343"/>
                  <a:gd name="connsiteX17" fmla="*/ 311570 w 313383"/>
                  <a:gd name="connsiteY17" fmla="*/ 71036 h 13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3383" h="134343">
                    <a:moveTo>
                      <a:pt x="311570" y="71036"/>
                    </a:moveTo>
                    <a:lnTo>
                      <a:pt x="312852" y="78729"/>
                    </a:lnTo>
                    <a:cubicBezTo>
                      <a:pt x="314134" y="87705"/>
                      <a:pt x="312852" y="95398"/>
                      <a:pt x="311570" y="103091"/>
                    </a:cubicBezTo>
                    <a:cubicBezTo>
                      <a:pt x="311570" y="106937"/>
                      <a:pt x="310288" y="110784"/>
                      <a:pt x="309006" y="113348"/>
                    </a:cubicBezTo>
                    <a:cubicBezTo>
                      <a:pt x="307723" y="118477"/>
                      <a:pt x="305159" y="123606"/>
                      <a:pt x="303877" y="127452"/>
                    </a:cubicBezTo>
                    <a:lnTo>
                      <a:pt x="228229" y="133863"/>
                    </a:lnTo>
                    <a:cubicBezTo>
                      <a:pt x="217971" y="135145"/>
                      <a:pt x="208996" y="133863"/>
                      <a:pt x="200020" y="130016"/>
                    </a:cubicBezTo>
                    <a:cubicBezTo>
                      <a:pt x="189763" y="126170"/>
                      <a:pt x="179505" y="119759"/>
                      <a:pt x="171812" y="110784"/>
                    </a:cubicBezTo>
                    <a:cubicBezTo>
                      <a:pt x="171812" y="110784"/>
                      <a:pt x="170531" y="109502"/>
                      <a:pt x="170531" y="109502"/>
                    </a:cubicBezTo>
                    <a:cubicBezTo>
                      <a:pt x="146169" y="81294"/>
                      <a:pt x="117961" y="71036"/>
                      <a:pt x="74367" y="73601"/>
                    </a:cubicBezTo>
                    <a:lnTo>
                      <a:pt x="71803" y="73601"/>
                    </a:lnTo>
                    <a:cubicBezTo>
                      <a:pt x="44876" y="76165"/>
                      <a:pt x="19233" y="60779"/>
                      <a:pt x="7694" y="38982"/>
                    </a:cubicBezTo>
                    <a:cubicBezTo>
                      <a:pt x="3847" y="31289"/>
                      <a:pt x="1283" y="22313"/>
                      <a:pt x="0" y="13338"/>
                    </a:cubicBezTo>
                    <a:lnTo>
                      <a:pt x="0" y="6927"/>
                    </a:lnTo>
                    <a:lnTo>
                      <a:pt x="76931" y="516"/>
                    </a:lnTo>
                    <a:cubicBezTo>
                      <a:pt x="119243" y="-3330"/>
                      <a:pt x="157709" y="14620"/>
                      <a:pt x="182070" y="44110"/>
                    </a:cubicBezTo>
                    <a:cubicBezTo>
                      <a:pt x="198738" y="64625"/>
                      <a:pt x="224381" y="76165"/>
                      <a:pt x="251308" y="73601"/>
                    </a:cubicBezTo>
                    <a:lnTo>
                      <a:pt x="311570" y="71036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55DB6156-AF56-4EC6-B8E7-5AD8CF3C709A}"/>
                  </a:ext>
                </a:extLst>
              </p:cNvPr>
              <p:cNvSpPr/>
              <p:nvPr/>
            </p:nvSpPr>
            <p:spPr>
              <a:xfrm>
                <a:off x="6415262" y="1368537"/>
                <a:ext cx="97445" cy="74535"/>
              </a:xfrm>
              <a:custGeom>
                <a:avLst/>
                <a:gdLst>
                  <a:gd name="connsiteX0" fmla="*/ 91035 w 97445"/>
                  <a:gd name="connsiteY0" fmla="*/ 0 h 74535"/>
                  <a:gd name="connsiteX1" fmla="*/ 97446 w 97445"/>
                  <a:gd name="connsiteY1" fmla="*/ 71802 h 74535"/>
                  <a:gd name="connsiteX2" fmla="*/ 71802 w 97445"/>
                  <a:gd name="connsiteY2" fmla="*/ 74366 h 74535"/>
                  <a:gd name="connsiteX3" fmla="*/ 0 w 97445"/>
                  <a:gd name="connsiteY3" fmla="*/ 14104 h 74535"/>
                  <a:gd name="connsiteX4" fmla="*/ 0 w 97445"/>
                  <a:gd name="connsiteY4" fmla="*/ 7693 h 74535"/>
                  <a:gd name="connsiteX5" fmla="*/ 91035 w 97445"/>
                  <a:gd name="connsiteY5" fmla="*/ 0 h 74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45" h="74535">
                    <a:moveTo>
                      <a:pt x="91035" y="0"/>
                    </a:moveTo>
                    <a:lnTo>
                      <a:pt x="97446" y="71802"/>
                    </a:lnTo>
                    <a:lnTo>
                      <a:pt x="71802" y="74366"/>
                    </a:lnTo>
                    <a:cubicBezTo>
                      <a:pt x="35901" y="76931"/>
                      <a:pt x="3847" y="50005"/>
                      <a:pt x="0" y="14104"/>
                    </a:cubicBezTo>
                    <a:lnTo>
                      <a:pt x="0" y="7693"/>
                    </a:lnTo>
                    <a:lnTo>
                      <a:pt x="91035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F497E937-4EFF-4607-91F7-64CCD96D67DE}"/>
                  </a:ext>
                </a:extLst>
              </p:cNvPr>
              <p:cNvSpPr/>
              <p:nvPr/>
            </p:nvSpPr>
            <p:spPr>
              <a:xfrm>
                <a:off x="6136047" y="1109291"/>
                <a:ext cx="557448" cy="255010"/>
              </a:xfrm>
              <a:custGeom>
                <a:avLst/>
                <a:gdLst>
                  <a:gd name="connsiteX0" fmla="*/ 547191 w 557448"/>
                  <a:gd name="connsiteY0" fmla="*/ 250271 h 255010"/>
                  <a:gd name="connsiteX1" fmla="*/ 518983 w 557448"/>
                  <a:gd name="connsiteY1" fmla="*/ 254117 h 255010"/>
                  <a:gd name="connsiteX2" fmla="*/ 361275 w 557448"/>
                  <a:gd name="connsiteY2" fmla="*/ 227192 h 255010"/>
                  <a:gd name="connsiteX3" fmla="*/ 301013 w 557448"/>
                  <a:gd name="connsiteY3" fmla="*/ 191290 h 255010"/>
                  <a:gd name="connsiteX4" fmla="*/ 275369 w 557448"/>
                  <a:gd name="connsiteY4" fmla="*/ 192573 h 255010"/>
                  <a:gd name="connsiteX5" fmla="*/ 65092 w 557448"/>
                  <a:gd name="connsiteY5" fmla="*/ 127181 h 255010"/>
                  <a:gd name="connsiteX6" fmla="*/ 983 w 557448"/>
                  <a:gd name="connsiteY6" fmla="*/ 50251 h 255010"/>
                  <a:gd name="connsiteX7" fmla="*/ 7394 w 557448"/>
                  <a:gd name="connsiteY7" fmla="*/ 34865 h 255010"/>
                  <a:gd name="connsiteX8" fmla="*/ 22780 w 557448"/>
                  <a:gd name="connsiteY8" fmla="*/ 41275 h 255010"/>
                  <a:gd name="connsiteX9" fmla="*/ 81760 w 557448"/>
                  <a:gd name="connsiteY9" fmla="*/ 110513 h 255010"/>
                  <a:gd name="connsiteX10" fmla="*/ 274087 w 557448"/>
                  <a:gd name="connsiteY10" fmla="*/ 169493 h 255010"/>
                  <a:gd name="connsiteX11" fmla="*/ 170230 w 557448"/>
                  <a:gd name="connsiteY11" fmla="*/ 37429 h 255010"/>
                  <a:gd name="connsiteX12" fmla="*/ 175359 w 557448"/>
                  <a:gd name="connsiteY12" fmla="*/ 20761 h 255010"/>
                  <a:gd name="connsiteX13" fmla="*/ 192027 w 557448"/>
                  <a:gd name="connsiteY13" fmla="*/ 25889 h 255010"/>
                  <a:gd name="connsiteX14" fmla="*/ 333067 w 557448"/>
                  <a:gd name="connsiteY14" fmla="*/ 184880 h 255010"/>
                  <a:gd name="connsiteX15" fmla="*/ 371532 w 557448"/>
                  <a:gd name="connsiteY15" fmla="*/ 205394 h 255010"/>
                  <a:gd name="connsiteX16" fmla="*/ 440770 w 557448"/>
                  <a:gd name="connsiteY16" fmla="*/ 225909 h 255010"/>
                  <a:gd name="connsiteX17" fmla="*/ 409998 w 557448"/>
                  <a:gd name="connsiteY17" fmla="*/ 164365 h 255010"/>
                  <a:gd name="connsiteX18" fmla="*/ 408716 w 557448"/>
                  <a:gd name="connsiteY18" fmla="*/ 159236 h 255010"/>
                  <a:gd name="connsiteX19" fmla="*/ 324092 w 557448"/>
                  <a:gd name="connsiteY19" fmla="*/ 124617 h 255010"/>
                  <a:gd name="connsiteX20" fmla="*/ 274087 w 557448"/>
                  <a:gd name="connsiteY20" fmla="*/ 24607 h 255010"/>
                  <a:gd name="connsiteX21" fmla="*/ 284344 w 557448"/>
                  <a:gd name="connsiteY21" fmla="*/ 11785 h 255010"/>
                  <a:gd name="connsiteX22" fmla="*/ 297166 w 557448"/>
                  <a:gd name="connsiteY22" fmla="*/ 22043 h 255010"/>
                  <a:gd name="connsiteX23" fmla="*/ 338196 w 557448"/>
                  <a:gd name="connsiteY23" fmla="*/ 106667 h 255010"/>
                  <a:gd name="connsiteX24" fmla="*/ 402305 w 557448"/>
                  <a:gd name="connsiteY24" fmla="*/ 134875 h 255010"/>
                  <a:gd name="connsiteX25" fmla="*/ 406151 w 557448"/>
                  <a:gd name="connsiteY25" fmla="*/ 9221 h 255010"/>
                  <a:gd name="connsiteX26" fmla="*/ 420256 w 557448"/>
                  <a:gd name="connsiteY26" fmla="*/ 246 h 255010"/>
                  <a:gd name="connsiteX27" fmla="*/ 429230 w 557448"/>
                  <a:gd name="connsiteY27" fmla="*/ 14350 h 255010"/>
                  <a:gd name="connsiteX28" fmla="*/ 427948 w 557448"/>
                  <a:gd name="connsiteY28" fmla="*/ 137439 h 255010"/>
                  <a:gd name="connsiteX29" fmla="*/ 433077 w 557448"/>
                  <a:gd name="connsiteY29" fmla="*/ 156672 h 255010"/>
                  <a:gd name="connsiteX30" fmla="*/ 474107 w 557448"/>
                  <a:gd name="connsiteY30" fmla="*/ 231038 h 255010"/>
                  <a:gd name="connsiteX31" fmla="*/ 543345 w 557448"/>
                  <a:gd name="connsiteY31" fmla="*/ 227192 h 255010"/>
                  <a:gd name="connsiteX32" fmla="*/ 557448 w 557448"/>
                  <a:gd name="connsiteY32" fmla="*/ 234885 h 255010"/>
                  <a:gd name="connsiteX33" fmla="*/ 547191 w 557448"/>
                  <a:gd name="connsiteY33" fmla="*/ 250271 h 25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7448" h="255010">
                    <a:moveTo>
                      <a:pt x="547191" y="250271"/>
                    </a:moveTo>
                    <a:cubicBezTo>
                      <a:pt x="545909" y="250271"/>
                      <a:pt x="536934" y="252835"/>
                      <a:pt x="518983" y="254117"/>
                    </a:cubicBezTo>
                    <a:cubicBezTo>
                      <a:pt x="488211" y="256682"/>
                      <a:pt x="431795" y="255399"/>
                      <a:pt x="361275" y="227192"/>
                    </a:cubicBezTo>
                    <a:cubicBezTo>
                      <a:pt x="339478" y="218216"/>
                      <a:pt x="318963" y="206677"/>
                      <a:pt x="301013" y="191290"/>
                    </a:cubicBezTo>
                    <a:cubicBezTo>
                      <a:pt x="292037" y="191290"/>
                      <a:pt x="284344" y="192573"/>
                      <a:pt x="275369" y="192573"/>
                    </a:cubicBezTo>
                    <a:cubicBezTo>
                      <a:pt x="171512" y="192573"/>
                      <a:pt x="103557" y="157954"/>
                      <a:pt x="65092" y="127181"/>
                    </a:cubicBezTo>
                    <a:cubicBezTo>
                      <a:pt x="18933" y="89998"/>
                      <a:pt x="983" y="51533"/>
                      <a:pt x="983" y="50251"/>
                    </a:cubicBezTo>
                    <a:cubicBezTo>
                      <a:pt x="-1582" y="43840"/>
                      <a:pt x="983" y="37429"/>
                      <a:pt x="7394" y="34865"/>
                    </a:cubicBezTo>
                    <a:cubicBezTo>
                      <a:pt x="13805" y="32300"/>
                      <a:pt x="20215" y="34865"/>
                      <a:pt x="22780" y="41275"/>
                    </a:cubicBezTo>
                    <a:cubicBezTo>
                      <a:pt x="22780" y="41275"/>
                      <a:pt x="39448" y="77176"/>
                      <a:pt x="81760" y="110513"/>
                    </a:cubicBezTo>
                    <a:cubicBezTo>
                      <a:pt x="131765" y="148978"/>
                      <a:pt x="197156" y="169493"/>
                      <a:pt x="274087" y="169493"/>
                    </a:cubicBezTo>
                    <a:cubicBezTo>
                      <a:pt x="212542" y="113078"/>
                      <a:pt x="172795" y="41275"/>
                      <a:pt x="170230" y="37429"/>
                    </a:cubicBezTo>
                    <a:cubicBezTo>
                      <a:pt x="167666" y="32300"/>
                      <a:pt x="168948" y="24607"/>
                      <a:pt x="175359" y="20761"/>
                    </a:cubicBezTo>
                    <a:cubicBezTo>
                      <a:pt x="180488" y="18196"/>
                      <a:pt x="188181" y="19478"/>
                      <a:pt x="192027" y="25889"/>
                    </a:cubicBezTo>
                    <a:cubicBezTo>
                      <a:pt x="193310" y="27171"/>
                      <a:pt x="252290" y="131028"/>
                      <a:pt x="333067" y="184880"/>
                    </a:cubicBezTo>
                    <a:cubicBezTo>
                      <a:pt x="345889" y="192573"/>
                      <a:pt x="358710" y="200266"/>
                      <a:pt x="371532" y="205394"/>
                    </a:cubicBezTo>
                    <a:cubicBezTo>
                      <a:pt x="397176" y="215652"/>
                      <a:pt x="420256" y="222063"/>
                      <a:pt x="440770" y="225909"/>
                    </a:cubicBezTo>
                    <a:cubicBezTo>
                      <a:pt x="430513" y="211805"/>
                      <a:pt x="418973" y="190008"/>
                      <a:pt x="409998" y="164365"/>
                    </a:cubicBezTo>
                    <a:cubicBezTo>
                      <a:pt x="409998" y="163083"/>
                      <a:pt x="408716" y="160518"/>
                      <a:pt x="408716" y="159236"/>
                    </a:cubicBezTo>
                    <a:cubicBezTo>
                      <a:pt x="392048" y="156672"/>
                      <a:pt x="354864" y="148978"/>
                      <a:pt x="324092" y="124617"/>
                    </a:cubicBezTo>
                    <a:cubicBezTo>
                      <a:pt x="284344" y="92563"/>
                      <a:pt x="275369" y="27171"/>
                      <a:pt x="274087" y="24607"/>
                    </a:cubicBezTo>
                    <a:cubicBezTo>
                      <a:pt x="272805" y="18196"/>
                      <a:pt x="277933" y="11785"/>
                      <a:pt x="284344" y="11785"/>
                    </a:cubicBezTo>
                    <a:cubicBezTo>
                      <a:pt x="290755" y="10503"/>
                      <a:pt x="297166" y="15632"/>
                      <a:pt x="297166" y="22043"/>
                    </a:cubicBezTo>
                    <a:cubicBezTo>
                      <a:pt x="297166" y="23325"/>
                      <a:pt x="304859" y="81023"/>
                      <a:pt x="338196" y="106667"/>
                    </a:cubicBezTo>
                    <a:cubicBezTo>
                      <a:pt x="359993" y="123335"/>
                      <a:pt x="385637" y="131028"/>
                      <a:pt x="402305" y="134875"/>
                    </a:cubicBezTo>
                    <a:cubicBezTo>
                      <a:pt x="390765" y="72048"/>
                      <a:pt x="404869" y="11785"/>
                      <a:pt x="406151" y="9221"/>
                    </a:cubicBezTo>
                    <a:cubicBezTo>
                      <a:pt x="407434" y="2810"/>
                      <a:pt x="413845" y="-1037"/>
                      <a:pt x="420256" y="246"/>
                    </a:cubicBezTo>
                    <a:cubicBezTo>
                      <a:pt x="426667" y="1528"/>
                      <a:pt x="430513" y="7939"/>
                      <a:pt x="429230" y="14350"/>
                    </a:cubicBezTo>
                    <a:cubicBezTo>
                      <a:pt x="429230" y="14350"/>
                      <a:pt x="413845" y="77176"/>
                      <a:pt x="427948" y="137439"/>
                    </a:cubicBezTo>
                    <a:cubicBezTo>
                      <a:pt x="429230" y="143850"/>
                      <a:pt x="430513" y="150261"/>
                      <a:pt x="433077" y="156672"/>
                    </a:cubicBezTo>
                    <a:cubicBezTo>
                      <a:pt x="445899" y="196419"/>
                      <a:pt x="468978" y="224627"/>
                      <a:pt x="474107" y="231038"/>
                    </a:cubicBezTo>
                    <a:cubicBezTo>
                      <a:pt x="516419" y="234885"/>
                      <a:pt x="542063" y="228474"/>
                      <a:pt x="543345" y="227192"/>
                    </a:cubicBezTo>
                    <a:cubicBezTo>
                      <a:pt x="549755" y="225909"/>
                      <a:pt x="556166" y="229756"/>
                      <a:pt x="557448" y="234885"/>
                    </a:cubicBezTo>
                    <a:cubicBezTo>
                      <a:pt x="556166" y="241295"/>
                      <a:pt x="553602" y="248989"/>
                      <a:pt x="547191" y="250271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7C77F6C9-9C60-4CEB-A583-A51B32CDB559}"/>
                  </a:ext>
                </a:extLst>
              </p:cNvPr>
              <p:cNvSpPr/>
              <p:nvPr/>
            </p:nvSpPr>
            <p:spPr>
              <a:xfrm>
                <a:off x="6790941" y="1430081"/>
                <a:ext cx="29489" cy="43594"/>
              </a:xfrm>
              <a:custGeom>
                <a:avLst/>
                <a:gdLst>
                  <a:gd name="connsiteX0" fmla="*/ 28208 w 29489"/>
                  <a:gd name="connsiteY0" fmla="*/ 0 h 43594"/>
                  <a:gd name="connsiteX1" fmla="*/ 29490 w 29489"/>
                  <a:gd name="connsiteY1" fmla="*/ 7693 h 43594"/>
                  <a:gd name="connsiteX2" fmla="*/ 29490 w 29489"/>
                  <a:gd name="connsiteY2" fmla="*/ 16668 h 43594"/>
                  <a:gd name="connsiteX3" fmla="*/ 25644 w 29489"/>
                  <a:gd name="connsiteY3" fmla="*/ 43594 h 43594"/>
                  <a:gd name="connsiteX4" fmla="*/ 2565 w 29489"/>
                  <a:gd name="connsiteY4" fmla="*/ 19233 h 43594"/>
                  <a:gd name="connsiteX5" fmla="*/ 0 w 29489"/>
                  <a:gd name="connsiteY5" fmla="*/ 6411 h 43594"/>
                  <a:gd name="connsiteX6" fmla="*/ 0 w 29489"/>
                  <a:gd name="connsiteY6" fmla="*/ 2564 h 43594"/>
                  <a:gd name="connsiteX7" fmla="*/ 28208 w 29489"/>
                  <a:gd name="connsiteY7" fmla="*/ 0 h 4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489" h="43594">
                    <a:moveTo>
                      <a:pt x="28208" y="0"/>
                    </a:moveTo>
                    <a:lnTo>
                      <a:pt x="29490" y="7693"/>
                    </a:lnTo>
                    <a:cubicBezTo>
                      <a:pt x="29490" y="10257"/>
                      <a:pt x="29490" y="14104"/>
                      <a:pt x="29490" y="16668"/>
                    </a:cubicBezTo>
                    <a:cubicBezTo>
                      <a:pt x="29490" y="25644"/>
                      <a:pt x="28208" y="34619"/>
                      <a:pt x="25644" y="43594"/>
                    </a:cubicBezTo>
                    <a:cubicBezTo>
                      <a:pt x="15386" y="38465"/>
                      <a:pt x="6411" y="30772"/>
                      <a:pt x="2565" y="19233"/>
                    </a:cubicBezTo>
                    <a:cubicBezTo>
                      <a:pt x="1282" y="15386"/>
                      <a:pt x="0" y="11540"/>
                      <a:pt x="0" y="6411"/>
                    </a:cubicBezTo>
                    <a:lnTo>
                      <a:pt x="0" y="2564"/>
                    </a:lnTo>
                    <a:lnTo>
                      <a:pt x="28208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0241BCFC-93E0-4562-AEC8-1ACD5D3B4C42}"/>
                  </a:ext>
                </a:extLst>
              </p:cNvPr>
              <p:cNvSpPr/>
              <p:nvPr/>
            </p:nvSpPr>
            <p:spPr>
              <a:xfrm>
                <a:off x="6415262" y="1374610"/>
                <a:ext cx="97445" cy="68461"/>
              </a:xfrm>
              <a:custGeom>
                <a:avLst/>
                <a:gdLst>
                  <a:gd name="connsiteX0" fmla="*/ 97446 w 97445"/>
                  <a:gd name="connsiteY0" fmla="*/ 65729 h 68461"/>
                  <a:gd name="connsiteX1" fmla="*/ 71802 w 97445"/>
                  <a:gd name="connsiteY1" fmla="*/ 68293 h 68461"/>
                  <a:gd name="connsiteX2" fmla="*/ 0 w 97445"/>
                  <a:gd name="connsiteY2" fmla="*/ 8031 h 68461"/>
                  <a:gd name="connsiteX3" fmla="*/ 0 w 97445"/>
                  <a:gd name="connsiteY3" fmla="*/ 1620 h 68461"/>
                  <a:gd name="connsiteX4" fmla="*/ 19233 w 97445"/>
                  <a:gd name="connsiteY4" fmla="*/ 337 h 68461"/>
                  <a:gd name="connsiteX5" fmla="*/ 97446 w 97445"/>
                  <a:gd name="connsiteY5" fmla="*/ 65729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445" h="68461">
                    <a:moveTo>
                      <a:pt x="97446" y="65729"/>
                    </a:moveTo>
                    <a:lnTo>
                      <a:pt x="71802" y="68293"/>
                    </a:lnTo>
                    <a:cubicBezTo>
                      <a:pt x="35901" y="70857"/>
                      <a:pt x="3847" y="43931"/>
                      <a:pt x="0" y="8031"/>
                    </a:cubicBezTo>
                    <a:lnTo>
                      <a:pt x="0" y="1620"/>
                    </a:lnTo>
                    <a:lnTo>
                      <a:pt x="19233" y="337"/>
                    </a:lnTo>
                    <a:cubicBezTo>
                      <a:pt x="58980" y="-3509"/>
                      <a:pt x="93599" y="25981"/>
                      <a:pt x="97446" y="6572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E77EC2-C8CC-4ABE-B59C-6C46C8658391}"/>
                  </a:ext>
                </a:extLst>
              </p:cNvPr>
              <p:cNvSpPr/>
              <p:nvPr/>
            </p:nvSpPr>
            <p:spPr>
              <a:xfrm>
                <a:off x="5825460" y="1710879"/>
                <a:ext cx="257718" cy="105412"/>
              </a:xfrm>
              <a:custGeom>
                <a:avLst/>
                <a:gdLst>
                  <a:gd name="connsiteX0" fmla="*/ 98728 w 257718"/>
                  <a:gd name="connsiteY0" fmla="*/ 105139 h 105412"/>
                  <a:gd name="connsiteX1" fmla="*/ 257718 w 257718"/>
                  <a:gd name="connsiteY1" fmla="*/ 91035 h 105412"/>
                  <a:gd name="connsiteX2" fmla="*/ 250025 w 257718"/>
                  <a:gd name="connsiteY2" fmla="*/ 0 h 105412"/>
                  <a:gd name="connsiteX3" fmla="*/ 0 w 257718"/>
                  <a:gd name="connsiteY3" fmla="*/ 21797 h 105412"/>
                  <a:gd name="connsiteX4" fmla="*/ 0 w 257718"/>
                  <a:gd name="connsiteY4" fmla="*/ 21797 h 105412"/>
                  <a:gd name="connsiteX5" fmla="*/ 98728 w 257718"/>
                  <a:gd name="connsiteY5" fmla="*/ 105139 h 105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7718" h="105412">
                    <a:moveTo>
                      <a:pt x="98728" y="105139"/>
                    </a:moveTo>
                    <a:lnTo>
                      <a:pt x="257718" y="91035"/>
                    </a:lnTo>
                    <a:lnTo>
                      <a:pt x="250025" y="0"/>
                    </a:lnTo>
                    <a:lnTo>
                      <a:pt x="0" y="21797"/>
                    </a:lnTo>
                    <a:lnTo>
                      <a:pt x="0" y="21797"/>
                    </a:lnTo>
                    <a:cubicBezTo>
                      <a:pt x="3847" y="71802"/>
                      <a:pt x="48723" y="108985"/>
                      <a:pt x="98728" y="10513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0C4B5781-717E-4AEF-A4B9-70E3610484BB}"/>
                  </a:ext>
                </a:extLst>
              </p:cNvPr>
              <p:cNvSpPr/>
              <p:nvPr/>
            </p:nvSpPr>
            <p:spPr>
              <a:xfrm>
                <a:off x="6404282" y="1666912"/>
                <a:ext cx="385055" cy="384524"/>
              </a:xfrm>
              <a:custGeom>
                <a:avLst/>
                <a:gdLst>
                  <a:gd name="connsiteX0" fmla="*/ 384094 w 385055"/>
                  <a:gd name="connsiteY0" fmla="*/ 176032 h 384524"/>
                  <a:gd name="connsiteX1" fmla="*/ 384094 w 385055"/>
                  <a:gd name="connsiteY1" fmla="*/ 204240 h 384524"/>
                  <a:gd name="connsiteX2" fmla="*/ 208435 w 385055"/>
                  <a:gd name="connsiteY2" fmla="*/ 383745 h 384524"/>
                  <a:gd name="connsiteX3" fmla="*/ 127658 w 385055"/>
                  <a:gd name="connsiteY3" fmla="*/ 373487 h 384524"/>
                  <a:gd name="connsiteX4" fmla="*/ 127658 w 385055"/>
                  <a:gd name="connsiteY4" fmla="*/ 373487 h 384524"/>
                  <a:gd name="connsiteX5" fmla="*/ 40470 w 385055"/>
                  <a:gd name="connsiteY5" fmla="*/ 310661 h 384524"/>
                  <a:gd name="connsiteX6" fmla="*/ 723 w 385055"/>
                  <a:gd name="connsiteY6" fmla="*/ 208086 h 384524"/>
                  <a:gd name="connsiteX7" fmla="*/ 171253 w 385055"/>
                  <a:gd name="connsiteY7" fmla="*/ 373 h 384524"/>
                  <a:gd name="connsiteX8" fmla="*/ 176381 w 385055"/>
                  <a:gd name="connsiteY8" fmla="*/ 373 h 384524"/>
                  <a:gd name="connsiteX9" fmla="*/ 178946 w 385055"/>
                  <a:gd name="connsiteY9" fmla="*/ 373 h 384524"/>
                  <a:gd name="connsiteX10" fmla="*/ 178946 w 385055"/>
                  <a:gd name="connsiteY10" fmla="*/ 373 h 384524"/>
                  <a:gd name="connsiteX11" fmla="*/ 178946 w 385055"/>
                  <a:gd name="connsiteY11" fmla="*/ 373 h 384524"/>
                  <a:gd name="connsiteX12" fmla="*/ 384094 w 385055"/>
                  <a:gd name="connsiteY12" fmla="*/ 176032 h 384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5055" h="384524">
                    <a:moveTo>
                      <a:pt x="384094" y="176032"/>
                    </a:moveTo>
                    <a:cubicBezTo>
                      <a:pt x="385376" y="185007"/>
                      <a:pt x="385376" y="195264"/>
                      <a:pt x="384094" y="204240"/>
                    </a:cubicBezTo>
                    <a:cubicBezTo>
                      <a:pt x="378965" y="297839"/>
                      <a:pt x="304599" y="376052"/>
                      <a:pt x="208435" y="383745"/>
                    </a:cubicBezTo>
                    <a:cubicBezTo>
                      <a:pt x="180227" y="386309"/>
                      <a:pt x="153302" y="382462"/>
                      <a:pt x="127658" y="373487"/>
                    </a:cubicBezTo>
                    <a:lnTo>
                      <a:pt x="127658" y="373487"/>
                    </a:lnTo>
                    <a:cubicBezTo>
                      <a:pt x="93039" y="360665"/>
                      <a:pt x="62267" y="338868"/>
                      <a:pt x="40470" y="310661"/>
                    </a:cubicBezTo>
                    <a:cubicBezTo>
                      <a:pt x="18673" y="282453"/>
                      <a:pt x="3287" y="247834"/>
                      <a:pt x="723" y="208086"/>
                    </a:cubicBezTo>
                    <a:cubicBezTo>
                      <a:pt x="-8253" y="104229"/>
                      <a:pt x="67396" y="11913"/>
                      <a:pt x="171253" y="373"/>
                    </a:cubicBezTo>
                    <a:cubicBezTo>
                      <a:pt x="172535" y="373"/>
                      <a:pt x="175099" y="373"/>
                      <a:pt x="176381" y="373"/>
                    </a:cubicBezTo>
                    <a:cubicBezTo>
                      <a:pt x="177664" y="373"/>
                      <a:pt x="178946" y="373"/>
                      <a:pt x="178946" y="373"/>
                    </a:cubicBezTo>
                    <a:lnTo>
                      <a:pt x="178946" y="373"/>
                    </a:lnTo>
                    <a:lnTo>
                      <a:pt x="178946" y="373"/>
                    </a:lnTo>
                    <a:cubicBezTo>
                      <a:pt x="284084" y="-6038"/>
                      <a:pt x="375119" y="70893"/>
                      <a:pt x="384094" y="17603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739B498B-884A-4EF2-8798-0713CEC4804E}"/>
                  </a:ext>
                </a:extLst>
              </p:cNvPr>
              <p:cNvSpPr/>
              <p:nvPr/>
            </p:nvSpPr>
            <p:spPr>
              <a:xfrm>
                <a:off x="5971346" y="1667285"/>
                <a:ext cx="611881" cy="382089"/>
              </a:xfrm>
              <a:custGeom>
                <a:avLst/>
                <a:gdLst>
                  <a:gd name="connsiteX0" fmla="*/ 611882 w 611881"/>
                  <a:gd name="connsiteY0" fmla="*/ 0 h 382089"/>
                  <a:gd name="connsiteX1" fmla="*/ 605471 w 611881"/>
                  <a:gd name="connsiteY1" fmla="*/ 226946 h 382089"/>
                  <a:gd name="connsiteX2" fmla="*/ 600342 w 611881"/>
                  <a:gd name="connsiteY2" fmla="*/ 382089 h 382089"/>
                  <a:gd name="connsiteX3" fmla="*/ 560595 w 611881"/>
                  <a:gd name="connsiteY3" fmla="*/ 373114 h 382089"/>
                  <a:gd name="connsiteX4" fmla="*/ 560595 w 611881"/>
                  <a:gd name="connsiteY4" fmla="*/ 373114 h 382089"/>
                  <a:gd name="connsiteX5" fmla="*/ 137476 w 611881"/>
                  <a:gd name="connsiteY5" fmla="*/ 280797 h 382089"/>
                  <a:gd name="connsiteX6" fmla="*/ 97728 w 611881"/>
                  <a:gd name="connsiteY6" fmla="*/ 271822 h 382089"/>
                  <a:gd name="connsiteX7" fmla="*/ 43877 w 611881"/>
                  <a:gd name="connsiteY7" fmla="*/ 260282 h 382089"/>
                  <a:gd name="connsiteX8" fmla="*/ 9258 w 611881"/>
                  <a:gd name="connsiteY8" fmla="*/ 252589 h 382089"/>
                  <a:gd name="connsiteX9" fmla="*/ 282 w 611881"/>
                  <a:gd name="connsiteY9" fmla="*/ 142322 h 382089"/>
                  <a:gd name="connsiteX10" fmla="*/ 82342 w 611881"/>
                  <a:gd name="connsiteY10" fmla="*/ 44876 h 382089"/>
                  <a:gd name="connsiteX11" fmla="*/ 611882 w 611881"/>
                  <a:gd name="connsiteY11" fmla="*/ 0 h 382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1881" h="382089">
                    <a:moveTo>
                      <a:pt x="611882" y="0"/>
                    </a:moveTo>
                    <a:lnTo>
                      <a:pt x="605471" y="226946"/>
                    </a:lnTo>
                    <a:lnTo>
                      <a:pt x="600342" y="382089"/>
                    </a:lnTo>
                    <a:lnTo>
                      <a:pt x="560595" y="373114"/>
                    </a:lnTo>
                    <a:lnTo>
                      <a:pt x="560595" y="373114"/>
                    </a:lnTo>
                    <a:lnTo>
                      <a:pt x="137476" y="280797"/>
                    </a:lnTo>
                    <a:lnTo>
                      <a:pt x="97728" y="271822"/>
                    </a:lnTo>
                    <a:lnTo>
                      <a:pt x="43877" y="260282"/>
                    </a:lnTo>
                    <a:lnTo>
                      <a:pt x="9258" y="252589"/>
                    </a:lnTo>
                    <a:lnTo>
                      <a:pt x="282" y="142322"/>
                    </a:lnTo>
                    <a:cubicBezTo>
                      <a:pt x="-3564" y="92317"/>
                      <a:pt x="32337" y="48723"/>
                      <a:pt x="82342" y="44876"/>
                    </a:cubicBezTo>
                    <a:lnTo>
                      <a:pt x="611882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7EF30BF6-FF2E-4409-8ACC-F32B04EE887B}"/>
                  </a:ext>
                </a:extLst>
              </p:cNvPr>
              <p:cNvSpPr/>
              <p:nvPr/>
            </p:nvSpPr>
            <p:spPr>
              <a:xfrm>
                <a:off x="6108821" y="1814735"/>
                <a:ext cx="679555" cy="236700"/>
              </a:xfrm>
              <a:custGeom>
                <a:avLst/>
                <a:gdLst>
                  <a:gd name="connsiteX0" fmla="*/ 679555 w 679555"/>
                  <a:gd name="connsiteY0" fmla="*/ 56416 h 236700"/>
                  <a:gd name="connsiteX1" fmla="*/ 503896 w 679555"/>
                  <a:gd name="connsiteY1" fmla="*/ 235921 h 236700"/>
                  <a:gd name="connsiteX2" fmla="*/ 423119 w 679555"/>
                  <a:gd name="connsiteY2" fmla="*/ 225664 h 236700"/>
                  <a:gd name="connsiteX3" fmla="*/ 423119 w 679555"/>
                  <a:gd name="connsiteY3" fmla="*/ 225664 h 236700"/>
                  <a:gd name="connsiteX4" fmla="*/ 0 w 679555"/>
                  <a:gd name="connsiteY4" fmla="*/ 133347 h 236700"/>
                  <a:gd name="connsiteX5" fmla="*/ 2565 w 679555"/>
                  <a:gd name="connsiteY5" fmla="*/ 42312 h 236700"/>
                  <a:gd name="connsiteX6" fmla="*/ 84624 w 679555"/>
                  <a:gd name="connsiteY6" fmla="*/ 0 h 236700"/>
                  <a:gd name="connsiteX7" fmla="*/ 89753 w 679555"/>
                  <a:gd name="connsiteY7" fmla="*/ 57698 h 236700"/>
                  <a:gd name="connsiteX8" fmla="*/ 150015 w 679555"/>
                  <a:gd name="connsiteY8" fmla="*/ 125653 h 236700"/>
                  <a:gd name="connsiteX9" fmla="*/ 259000 w 679555"/>
                  <a:gd name="connsiteY9" fmla="*/ 147451 h 236700"/>
                  <a:gd name="connsiteX10" fmla="*/ 348753 w 679555"/>
                  <a:gd name="connsiteY10" fmla="*/ 66673 h 236700"/>
                  <a:gd name="connsiteX11" fmla="*/ 347471 w 679555"/>
                  <a:gd name="connsiteY11" fmla="*/ 56416 h 236700"/>
                  <a:gd name="connsiteX12" fmla="*/ 435941 w 679555"/>
                  <a:gd name="connsiteY12" fmla="*/ 82059 h 236700"/>
                  <a:gd name="connsiteX13" fmla="*/ 601343 w 679555"/>
                  <a:gd name="connsiteY13" fmla="*/ 67955 h 236700"/>
                  <a:gd name="connsiteX14" fmla="*/ 679555 w 679555"/>
                  <a:gd name="connsiteY14" fmla="*/ 56416 h 23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9555" h="236700">
                    <a:moveTo>
                      <a:pt x="679555" y="56416"/>
                    </a:moveTo>
                    <a:cubicBezTo>
                      <a:pt x="674426" y="150015"/>
                      <a:pt x="600060" y="228228"/>
                      <a:pt x="503896" y="235921"/>
                    </a:cubicBezTo>
                    <a:cubicBezTo>
                      <a:pt x="475688" y="238485"/>
                      <a:pt x="448763" y="234639"/>
                      <a:pt x="423119" y="225664"/>
                    </a:cubicBezTo>
                    <a:lnTo>
                      <a:pt x="423119" y="225664"/>
                    </a:lnTo>
                    <a:lnTo>
                      <a:pt x="0" y="133347"/>
                    </a:lnTo>
                    <a:lnTo>
                      <a:pt x="2565" y="42312"/>
                    </a:lnTo>
                    <a:lnTo>
                      <a:pt x="84624" y="0"/>
                    </a:lnTo>
                    <a:lnTo>
                      <a:pt x="89753" y="57698"/>
                    </a:lnTo>
                    <a:cubicBezTo>
                      <a:pt x="92317" y="91035"/>
                      <a:pt x="116678" y="119243"/>
                      <a:pt x="150015" y="125653"/>
                    </a:cubicBezTo>
                    <a:lnTo>
                      <a:pt x="259000" y="147451"/>
                    </a:lnTo>
                    <a:cubicBezTo>
                      <a:pt x="309005" y="157708"/>
                      <a:pt x="353882" y="116678"/>
                      <a:pt x="348753" y="66673"/>
                    </a:cubicBezTo>
                    <a:lnTo>
                      <a:pt x="347471" y="56416"/>
                    </a:lnTo>
                    <a:lnTo>
                      <a:pt x="435941" y="82059"/>
                    </a:lnTo>
                    <a:lnTo>
                      <a:pt x="601343" y="67955"/>
                    </a:lnTo>
                    <a:lnTo>
                      <a:pt x="679555" y="56416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F403CD8-DA61-4873-AD5C-A732C94FA6E2}"/>
                  </a:ext>
                </a:extLst>
              </p:cNvPr>
              <p:cNvSpPr/>
              <p:nvPr/>
            </p:nvSpPr>
            <p:spPr>
              <a:xfrm rot="-4138070">
                <a:off x="6458252" y="1732022"/>
                <a:ext cx="256441" cy="256441"/>
              </a:xfrm>
              <a:custGeom>
                <a:avLst/>
                <a:gdLst>
                  <a:gd name="connsiteX0" fmla="*/ 256442 w 256441"/>
                  <a:gd name="connsiteY0" fmla="*/ 128221 h 256441"/>
                  <a:gd name="connsiteX1" fmla="*/ 128221 w 256441"/>
                  <a:gd name="connsiteY1" fmla="*/ 256442 h 256441"/>
                  <a:gd name="connsiteX2" fmla="*/ 0 w 256441"/>
                  <a:gd name="connsiteY2" fmla="*/ 128221 h 256441"/>
                  <a:gd name="connsiteX3" fmla="*/ 128221 w 256441"/>
                  <a:gd name="connsiteY3" fmla="*/ 0 h 256441"/>
                  <a:gd name="connsiteX4" fmla="*/ 256442 w 256441"/>
                  <a:gd name="connsiteY4" fmla="*/ 128221 h 25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41" h="256441">
                    <a:moveTo>
                      <a:pt x="256442" y="128221"/>
                    </a:moveTo>
                    <a:cubicBezTo>
                      <a:pt x="256442" y="199035"/>
                      <a:pt x="199035" y="256442"/>
                      <a:pt x="128221" y="256442"/>
                    </a:cubicBezTo>
                    <a:cubicBezTo>
                      <a:pt x="57407" y="256442"/>
                      <a:pt x="0" y="199035"/>
                      <a:pt x="0" y="128221"/>
                    </a:cubicBezTo>
                    <a:cubicBezTo>
                      <a:pt x="0" y="57406"/>
                      <a:pt x="57407" y="0"/>
                      <a:pt x="128221" y="0"/>
                    </a:cubicBezTo>
                    <a:cubicBezTo>
                      <a:pt x="199035" y="0"/>
                      <a:pt x="256442" y="57406"/>
                      <a:pt x="256442" y="12822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6E755C95-EE0C-41F4-BAFC-CCCB08F0DEAE}"/>
                  </a:ext>
                </a:extLst>
              </p:cNvPr>
              <p:cNvSpPr/>
              <p:nvPr/>
            </p:nvSpPr>
            <p:spPr>
              <a:xfrm>
                <a:off x="5973910" y="1705750"/>
                <a:ext cx="220076" cy="233356"/>
              </a:xfrm>
              <a:custGeom>
                <a:avLst/>
                <a:gdLst>
                  <a:gd name="connsiteX0" fmla="*/ 219535 w 220076"/>
                  <a:gd name="connsiteY0" fmla="*/ 98728 h 233356"/>
                  <a:gd name="connsiteX1" fmla="*/ 106703 w 220076"/>
                  <a:gd name="connsiteY1" fmla="*/ 233357 h 233356"/>
                  <a:gd name="connsiteX2" fmla="*/ 97728 w 220076"/>
                  <a:gd name="connsiteY2" fmla="*/ 233357 h 233356"/>
                  <a:gd name="connsiteX3" fmla="*/ 43876 w 220076"/>
                  <a:gd name="connsiteY3" fmla="*/ 221817 h 233356"/>
                  <a:gd name="connsiteX4" fmla="*/ 7975 w 220076"/>
                  <a:gd name="connsiteY4" fmla="*/ 196173 h 233356"/>
                  <a:gd name="connsiteX5" fmla="*/ 282 w 220076"/>
                  <a:gd name="connsiteY5" fmla="*/ 103856 h 233356"/>
                  <a:gd name="connsiteX6" fmla="*/ 82342 w 220076"/>
                  <a:gd name="connsiteY6" fmla="*/ 6411 h 233356"/>
                  <a:gd name="connsiteX7" fmla="*/ 156708 w 220076"/>
                  <a:gd name="connsiteY7" fmla="*/ 0 h 233356"/>
                  <a:gd name="connsiteX8" fmla="*/ 219535 w 220076"/>
                  <a:gd name="connsiteY8" fmla="*/ 98728 h 2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076" h="233356">
                    <a:moveTo>
                      <a:pt x="219535" y="98728"/>
                    </a:moveTo>
                    <a:cubicBezTo>
                      <a:pt x="225946" y="166683"/>
                      <a:pt x="174659" y="226946"/>
                      <a:pt x="106703" y="233357"/>
                    </a:cubicBezTo>
                    <a:cubicBezTo>
                      <a:pt x="104139" y="233357"/>
                      <a:pt x="100292" y="233357"/>
                      <a:pt x="97728" y="233357"/>
                    </a:cubicBezTo>
                    <a:cubicBezTo>
                      <a:pt x="78495" y="233357"/>
                      <a:pt x="60545" y="229510"/>
                      <a:pt x="43876" y="221817"/>
                    </a:cubicBezTo>
                    <a:cubicBezTo>
                      <a:pt x="31054" y="215406"/>
                      <a:pt x="18233" y="206431"/>
                      <a:pt x="7975" y="196173"/>
                    </a:cubicBezTo>
                    <a:lnTo>
                      <a:pt x="282" y="103856"/>
                    </a:lnTo>
                    <a:cubicBezTo>
                      <a:pt x="-3564" y="53852"/>
                      <a:pt x="32337" y="10257"/>
                      <a:pt x="82342" y="6411"/>
                    </a:cubicBezTo>
                    <a:lnTo>
                      <a:pt x="156708" y="0"/>
                    </a:lnTo>
                    <a:cubicBezTo>
                      <a:pt x="191327" y="20515"/>
                      <a:pt x="215688" y="56416"/>
                      <a:pt x="219535" y="9872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AB45F0A-78ED-4207-BE0D-E290AA0C144E}"/>
                  </a:ext>
                </a:extLst>
              </p:cNvPr>
              <p:cNvSpPr/>
              <p:nvPr/>
            </p:nvSpPr>
            <p:spPr>
              <a:xfrm>
                <a:off x="6215242" y="1678824"/>
                <a:ext cx="241420" cy="131152"/>
              </a:xfrm>
              <a:custGeom>
                <a:avLst/>
                <a:gdLst>
                  <a:gd name="connsiteX0" fmla="*/ 241050 w 241420"/>
                  <a:gd name="connsiteY0" fmla="*/ 0 h 131152"/>
                  <a:gd name="connsiteX1" fmla="*/ 130782 w 241420"/>
                  <a:gd name="connsiteY1" fmla="*/ 130782 h 131152"/>
                  <a:gd name="connsiteX2" fmla="*/ 0 w 241420"/>
                  <a:gd name="connsiteY2" fmla="*/ 20515 h 131152"/>
                  <a:gd name="connsiteX3" fmla="*/ 241050 w 241420"/>
                  <a:gd name="connsiteY3" fmla="*/ 0 h 131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1420" h="131152">
                    <a:moveTo>
                      <a:pt x="241050" y="0"/>
                    </a:moveTo>
                    <a:cubicBezTo>
                      <a:pt x="246179" y="66673"/>
                      <a:pt x="197456" y="125654"/>
                      <a:pt x="130782" y="130782"/>
                    </a:cubicBezTo>
                    <a:cubicBezTo>
                      <a:pt x="64109" y="135911"/>
                      <a:pt x="5129" y="87188"/>
                      <a:pt x="0" y="20515"/>
                    </a:cubicBezTo>
                    <a:lnTo>
                      <a:pt x="241050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2BCDC256-8E2E-4036-8B23-FAB7C8E88AE3}"/>
                  </a:ext>
                </a:extLst>
              </p:cNvPr>
              <p:cNvSpPr/>
              <p:nvPr/>
            </p:nvSpPr>
            <p:spPr>
              <a:xfrm>
                <a:off x="6485349" y="1757886"/>
                <a:ext cx="200886" cy="200886"/>
              </a:xfrm>
              <a:custGeom>
                <a:avLst/>
                <a:gdLst>
                  <a:gd name="connsiteX0" fmla="*/ 200453 w 200886"/>
                  <a:gd name="connsiteY0" fmla="*/ 91468 h 200886"/>
                  <a:gd name="connsiteX1" fmla="*/ 109419 w 200886"/>
                  <a:gd name="connsiteY1" fmla="*/ 200453 h 200886"/>
                  <a:gd name="connsiteX2" fmla="*/ 433 w 200886"/>
                  <a:gd name="connsiteY2" fmla="*/ 109418 h 200886"/>
                  <a:gd name="connsiteX3" fmla="*/ 91468 w 200886"/>
                  <a:gd name="connsiteY3" fmla="*/ 433 h 200886"/>
                  <a:gd name="connsiteX4" fmla="*/ 200453 w 200886"/>
                  <a:gd name="connsiteY4" fmla="*/ 91468 h 20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886" h="200886">
                    <a:moveTo>
                      <a:pt x="200453" y="91468"/>
                    </a:moveTo>
                    <a:cubicBezTo>
                      <a:pt x="205582" y="146602"/>
                      <a:pt x="164552" y="195324"/>
                      <a:pt x="109419" y="200453"/>
                    </a:cubicBezTo>
                    <a:cubicBezTo>
                      <a:pt x="54284" y="205582"/>
                      <a:pt x="5562" y="164552"/>
                      <a:pt x="433" y="109418"/>
                    </a:cubicBezTo>
                    <a:cubicBezTo>
                      <a:pt x="-4696" y="54285"/>
                      <a:pt x="36334" y="5562"/>
                      <a:pt x="91468" y="433"/>
                    </a:cubicBezTo>
                    <a:cubicBezTo>
                      <a:pt x="146601" y="-4696"/>
                      <a:pt x="195324" y="36334"/>
                      <a:pt x="200453" y="9146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F0C416F-A6E8-4913-B2C0-0F7BD4DF78C6}"/>
                  </a:ext>
                </a:extLst>
              </p:cNvPr>
              <p:cNvSpPr/>
              <p:nvPr/>
            </p:nvSpPr>
            <p:spPr>
              <a:xfrm>
                <a:off x="5856232" y="1721136"/>
                <a:ext cx="104061" cy="56620"/>
              </a:xfrm>
              <a:custGeom>
                <a:avLst/>
                <a:gdLst>
                  <a:gd name="connsiteX0" fmla="*/ 103857 w 104061"/>
                  <a:gd name="connsiteY0" fmla="*/ 0 h 56620"/>
                  <a:gd name="connsiteX1" fmla="*/ 56416 w 104061"/>
                  <a:gd name="connsiteY1" fmla="*/ 56416 h 56620"/>
                  <a:gd name="connsiteX2" fmla="*/ 0 w 104061"/>
                  <a:gd name="connsiteY2" fmla="*/ 8975 h 56620"/>
                  <a:gd name="connsiteX3" fmla="*/ 103857 w 104061"/>
                  <a:gd name="connsiteY3" fmla="*/ 0 h 56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061" h="56620">
                    <a:moveTo>
                      <a:pt x="103857" y="0"/>
                    </a:moveTo>
                    <a:cubicBezTo>
                      <a:pt x="106421" y="28208"/>
                      <a:pt x="84624" y="53852"/>
                      <a:pt x="56416" y="56416"/>
                    </a:cubicBezTo>
                    <a:cubicBezTo>
                      <a:pt x="28208" y="58980"/>
                      <a:pt x="2565" y="37183"/>
                      <a:pt x="0" y="8975"/>
                    </a:cubicBezTo>
                    <a:lnTo>
                      <a:pt x="10385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0474CAC4-5E24-44FC-9711-C3B3F7FC1375}"/>
                  </a:ext>
                </a:extLst>
              </p:cNvPr>
              <p:cNvSpPr/>
              <p:nvPr/>
            </p:nvSpPr>
            <p:spPr>
              <a:xfrm>
                <a:off x="6793506" y="1446750"/>
                <a:ext cx="26925" cy="26925"/>
              </a:xfrm>
              <a:custGeom>
                <a:avLst/>
                <a:gdLst>
                  <a:gd name="connsiteX0" fmla="*/ 26925 w 26925"/>
                  <a:gd name="connsiteY0" fmla="*/ 0 h 26925"/>
                  <a:gd name="connsiteX1" fmla="*/ 23079 w 26925"/>
                  <a:gd name="connsiteY1" fmla="*/ 26926 h 26925"/>
                  <a:gd name="connsiteX2" fmla="*/ 0 w 26925"/>
                  <a:gd name="connsiteY2" fmla="*/ 2564 h 26925"/>
                  <a:gd name="connsiteX3" fmla="*/ 26925 w 26925"/>
                  <a:gd name="connsiteY3" fmla="*/ 0 h 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25" h="26925">
                    <a:moveTo>
                      <a:pt x="26925" y="0"/>
                    </a:moveTo>
                    <a:cubicBezTo>
                      <a:pt x="26925" y="8975"/>
                      <a:pt x="25644" y="17951"/>
                      <a:pt x="23079" y="26926"/>
                    </a:cubicBezTo>
                    <a:cubicBezTo>
                      <a:pt x="12822" y="21797"/>
                      <a:pt x="3846" y="14104"/>
                      <a:pt x="0" y="2564"/>
                    </a:cubicBezTo>
                    <a:lnTo>
                      <a:pt x="26925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44B1D098-113A-48F6-BAF0-8BB174710204}"/>
                  </a:ext>
                </a:extLst>
              </p:cNvPr>
              <p:cNvSpPr/>
              <p:nvPr/>
            </p:nvSpPr>
            <p:spPr>
              <a:xfrm>
                <a:off x="6528094" y="1619646"/>
                <a:ext cx="205148" cy="63025"/>
              </a:xfrm>
              <a:custGeom>
                <a:avLst/>
                <a:gdLst>
                  <a:gd name="connsiteX0" fmla="*/ 205149 w 205148"/>
                  <a:gd name="connsiteY0" fmla="*/ 63025 h 63025"/>
                  <a:gd name="connsiteX1" fmla="*/ 142322 w 205148"/>
                  <a:gd name="connsiteY1" fmla="*/ 29689 h 63025"/>
                  <a:gd name="connsiteX2" fmla="*/ 1282 w 205148"/>
                  <a:gd name="connsiteY2" fmla="*/ 13020 h 63025"/>
                  <a:gd name="connsiteX3" fmla="*/ 0 w 205148"/>
                  <a:gd name="connsiteY3" fmla="*/ 1481 h 63025"/>
                  <a:gd name="connsiteX4" fmla="*/ 137193 w 205148"/>
                  <a:gd name="connsiteY4" fmla="*/ 15585 h 63025"/>
                  <a:gd name="connsiteX5" fmla="*/ 197455 w 205148"/>
                  <a:gd name="connsiteY5" fmla="*/ 43793 h 63025"/>
                  <a:gd name="connsiteX6" fmla="*/ 205149 w 205148"/>
                  <a:gd name="connsiteY6" fmla="*/ 63025 h 63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148" h="63025">
                    <a:moveTo>
                      <a:pt x="205149" y="63025"/>
                    </a:moveTo>
                    <a:cubicBezTo>
                      <a:pt x="184633" y="47639"/>
                      <a:pt x="162837" y="37382"/>
                      <a:pt x="142322" y="29689"/>
                    </a:cubicBezTo>
                    <a:cubicBezTo>
                      <a:pt x="85906" y="9174"/>
                      <a:pt x="30772" y="10456"/>
                      <a:pt x="1282" y="13020"/>
                    </a:cubicBezTo>
                    <a:lnTo>
                      <a:pt x="0" y="1481"/>
                    </a:lnTo>
                    <a:cubicBezTo>
                      <a:pt x="29490" y="-1084"/>
                      <a:pt x="82059" y="-2366"/>
                      <a:pt x="137193" y="15585"/>
                    </a:cubicBezTo>
                    <a:cubicBezTo>
                      <a:pt x="157708" y="21996"/>
                      <a:pt x="178223" y="30971"/>
                      <a:pt x="197455" y="43793"/>
                    </a:cubicBezTo>
                    <a:lnTo>
                      <a:pt x="205149" y="63025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7455D280-2732-47E8-B23C-6D5BEB1E73B7}"/>
                  </a:ext>
                </a:extLst>
              </p:cNvPr>
              <p:cNvSpPr/>
              <p:nvPr/>
            </p:nvSpPr>
            <p:spPr>
              <a:xfrm>
                <a:off x="6665288" y="1635230"/>
                <a:ext cx="67955" cy="47440"/>
              </a:xfrm>
              <a:custGeom>
                <a:avLst/>
                <a:gdLst>
                  <a:gd name="connsiteX0" fmla="*/ 67955 w 67955"/>
                  <a:gd name="connsiteY0" fmla="*/ 47441 h 47440"/>
                  <a:gd name="connsiteX1" fmla="*/ 5128 w 67955"/>
                  <a:gd name="connsiteY1" fmla="*/ 14104 h 47440"/>
                  <a:gd name="connsiteX2" fmla="*/ 0 w 67955"/>
                  <a:gd name="connsiteY2" fmla="*/ 0 h 47440"/>
                  <a:gd name="connsiteX3" fmla="*/ 60262 w 67955"/>
                  <a:gd name="connsiteY3" fmla="*/ 28208 h 47440"/>
                  <a:gd name="connsiteX4" fmla="*/ 67955 w 67955"/>
                  <a:gd name="connsiteY4" fmla="*/ 47441 h 4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55" h="47440">
                    <a:moveTo>
                      <a:pt x="67955" y="47441"/>
                    </a:moveTo>
                    <a:cubicBezTo>
                      <a:pt x="47440" y="32054"/>
                      <a:pt x="25644" y="21797"/>
                      <a:pt x="5128" y="14104"/>
                    </a:cubicBezTo>
                    <a:lnTo>
                      <a:pt x="0" y="0"/>
                    </a:lnTo>
                    <a:cubicBezTo>
                      <a:pt x="20515" y="6411"/>
                      <a:pt x="41029" y="15386"/>
                      <a:pt x="60262" y="28208"/>
                    </a:cubicBezTo>
                    <a:lnTo>
                      <a:pt x="67955" y="47441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AFC69C30-EAC5-458A-A4B3-CEFDC7D00661}"/>
                  </a:ext>
                </a:extLst>
              </p:cNvPr>
              <p:cNvSpPr/>
              <p:nvPr/>
            </p:nvSpPr>
            <p:spPr>
              <a:xfrm>
                <a:off x="6506297" y="1361610"/>
                <a:ext cx="285925" cy="107290"/>
              </a:xfrm>
              <a:custGeom>
                <a:avLst/>
                <a:gdLst>
                  <a:gd name="connsiteX0" fmla="*/ 273104 w 285925"/>
                  <a:gd name="connsiteY0" fmla="*/ 71036 h 107290"/>
                  <a:gd name="connsiteX1" fmla="*/ 285926 w 285925"/>
                  <a:gd name="connsiteY1" fmla="*/ 103091 h 107290"/>
                  <a:gd name="connsiteX2" fmla="*/ 244896 w 285925"/>
                  <a:gd name="connsiteY2" fmla="*/ 106937 h 107290"/>
                  <a:gd name="connsiteX3" fmla="*/ 175659 w 285925"/>
                  <a:gd name="connsiteY3" fmla="*/ 77447 h 107290"/>
                  <a:gd name="connsiteX4" fmla="*/ 70520 w 285925"/>
                  <a:gd name="connsiteY4" fmla="*/ 33853 h 107290"/>
                  <a:gd name="connsiteX5" fmla="*/ 7693 w 285925"/>
                  <a:gd name="connsiteY5" fmla="*/ 38982 h 107290"/>
                  <a:gd name="connsiteX6" fmla="*/ 0 w 285925"/>
                  <a:gd name="connsiteY6" fmla="*/ 13338 h 107290"/>
                  <a:gd name="connsiteX7" fmla="*/ 0 w 285925"/>
                  <a:gd name="connsiteY7" fmla="*/ 6927 h 107290"/>
                  <a:gd name="connsiteX8" fmla="*/ 76931 w 285925"/>
                  <a:gd name="connsiteY8" fmla="*/ 516 h 107290"/>
                  <a:gd name="connsiteX9" fmla="*/ 182070 w 285925"/>
                  <a:gd name="connsiteY9" fmla="*/ 44110 h 107290"/>
                  <a:gd name="connsiteX10" fmla="*/ 251307 w 285925"/>
                  <a:gd name="connsiteY10" fmla="*/ 73601 h 107290"/>
                  <a:gd name="connsiteX11" fmla="*/ 273104 w 285925"/>
                  <a:gd name="connsiteY11" fmla="*/ 71036 h 107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5925" h="107290">
                    <a:moveTo>
                      <a:pt x="273104" y="71036"/>
                    </a:moveTo>
                    <a:cubicBezTo>
                      <a:pt x="273104" y="71036"/>
                      <a:pt x="275669" y="92833"/>
                      <a:pt x="285926" y="103091"/>
                    </a:cubicBezTo>
                    <a:lnTo>
                      <a:pt x="244896" y="106937"/>
                    </a:lnTo>
                    <a:cubicBezTo>
                      <a:pt x="217971" y="109502"/>
                      <a:pt x="193609" y="97962"/>
                      <a:pt x="175659" y="77447"/>
                    </a:cubicBezTo>
                    <a:cubicBezTo>
                      <a:pt x="151297" y="47957"/>
                      <a:pt x="111550" y="30006"/>
                      <a:pt x="70520" y="33853"/>
                    </a:cubicBezTo>
                    <a:lnTo>
                      <a:pt x="7693" y="38982"/>
                    </a:lnTo>
                    <a:cubicBezTo>
                      <a:pt x="3846" y="31289"/>
                      <a:pt x="1282" y="22313"/>
                      <a:pt x="0" y="13338"/>
                    </a:cubicBezTo>
                    <a:lnTo>
                      <a:pt x="0" y="6927"/>
                    </a:lnTo>
                    <a:lnTo>
                      <a:pt x="76931" y="516"/>
                    </a:lnTo>
                    <a:cubicBezTo>
                      <a:pt x="119243" y="-3330"/>
                      <a:pt x="157708" y="14620"/>
                      <a:pt x="182070" y="44110"/>
                    </a:cubicBezTo>
                    <a:cubicBezTo>
                      <a:pt x="198738" y="64625"/>
                      <a:pt x="224381" y="76165"/>
                      <a:pt x="251307" y="73601"/>
                    </a:cubicBezTo>
                    <a:lnTo>
                      <a:pt x="273104" y="71036"/>
                    </a:ln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3C9FA626-5B3C-456B-813B-BD199E39DD14}"/>
                  </a:ext>
                </a:extLst>
              </p:cNvPr>
              <p:cNvSpPr/>
              <p:nvPr/>
            </p:nvSpPr>
            <p:spPr>
              <a:xfrm>
                <a:off x="6649779" y="1408162"/>
                <a:ext cx="39869" cy="21919"/>
              </a:xfrm>
              <a:custGeom>
                <a:avLst/>
                <a:gdLst>
                  <a:gd name="connsiteX0" fmla="*/ 123 w 39869"/>
                  <a:gd name="connsiteY0" fmla="*/ 21919 h 21919"/>
                  <a:gd name="connsiteX1" fmla="*/ 18073 w 39869"/>
                  <a:gd name="connsiteY1" fmla="*/ 122 h 21919"/>
                  <a:gd name="connsiteX2" fmla="*/ 39870 w 39869"/>
                  <a:gd name="connsiteY2" fmla="*/ 19355 h 21919"/>
                  <a:gd name="connsiteX3" fmla="*/ 123 w 39869"/>
                  <a:gd name="connsiteY3" fmla="*/ 21919 h 21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869" h="21919">
                    <a:moveTo>
                      <a:pt x="123" y="21919"/>
                    </a:moveTo>
                    <a:cubicBezTo>
                      <a:pt x="-1160" y="10380"/>
                      <a:pt x="7815" y="122"/>
                      <a:pt x="18073" y="122"/>
                    </a:cubicBezTo>
                    <a:cubicBezTo>
                      <a:pt x="29613" y="-1160"/>
                      <a:pt x="38588" y="7815"/>
                      <a:pt x="39870" y="19355"/>
                    </a:cubicBezTo>
                    <a:lnTo>
                      <a:pt x="123" y="21919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5753160" y="1712252"/>
              <a:ext cx="413398" cy="735879"/>
              <a:chOff x="5753160" y="1712252"/>
              <a:chExt cx="413398" cy="735879"/>
            </a:xfrm>
          </p:grpSpPr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9692B5F4-D021-4BA4-A514-C8037C3FF9CE}"/>
                  </a:ext>
                </a:extLst>
              </p:cNvPr>
              <p:cNvSpPr/>
              <p:nvPr/>
            </p:nvSpPr>
            <p:spPr>
              <a:xfrm rot="1266397">
                <a:off x="5765921" y="2350936"/>
                <a:ext cx="11539" cy="15385"/>
              </a:xfrm>
              <a:custGeom>
                <a:avLst/>
                <a:gdLst>
                  <a:gd name="connsiteX0" fmla="*/ 0 w 11539"/>
                  <a:gd name="connsiteY0" fmla="*/ 0 h 15385"/>
                  <a:gd name="connsiteX1" fmla="*/ 11539 w 11539"/>
                  <a:gd name="connsiteY1" fmla="*/ 0 h 15385"/>
                  <a:gd name="connsiteX2" fmla="*/ 11539 w 11539"/>
                  <a:gd name="connsiteY2" fmla="*/ 15386 h 15385"/>
                  <a:gd name="connsiteX3" fmla="*/ 0 w 11539"/>
                  <a:gd name="connsiteY3" fmla="*/ 15386 h 1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" h="15385">
                    <a:moveTo>
                      <a:pt x="0" y="0"/>
                    </a:moveTo>
                    <a:lnTo>
                      <a:pt x="11539" y="0"/>
                    </a:lnTo>
                    <a:lnTo>
                      <a:pt x="11539" y="15386"/>
                    </a:lnTo>
                    <a:lnTo>
                      <a:pt x="0" y="15386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57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5753160" y="1712252"/>
                <a:ext cx="413398" cy="735879"/>
                <a:chOff x="5753160" y="1712252"/>
                <a:chExt cx="413398" cy="735879"/>
              </a:xfrm>
            </p:grpSpPr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012ED437-F7D2-4791-ACCF-D51B65C2778A}"/>
                    </a:ext>
                  </a:extLst>
                </p:cNvPr>
                <p:cNvSpPr/>
                <p:nvPr/>
              </p:nvSpPr>
              <p:spPr>
                <a:xfrm>
                  <a:off x="5847399" y="2057210"/>
                  <a:ext cx="115111" cy="115111"/>
                </a:xfrm>
                <a:custGeom>
                  <a:avLst/>
                  <a:gdLst>
                    <a:gd name="connsiteX0" fmla="*/ 112689 w 115111"/>
                    <a:gd name="connsiteY0" fmla="*/ 74224 h 115111"/>
                    <a:gd name="connsiteX1" fmla="*/ 40887 w 115111"/>
                    <a:gd name="connsiteY1" fmla="*/ 112689 h 115111"/>
                    <a:gd name="connsiteX2" fmla="*/ 2422 w 115111"/>
                    <a:gd name="connsiteY2" fmla="*/ 40887 h 115111"/>
                    <a:gd name="connsiteX3" fmla="*/ 74224 w 115111"/>
                    <a:gd name="connsiteY3" fmla="*/ 2422 h 115111"/>
                    <a:gd name="connsiteX4" fmla="*/ 112689 w 115111"/>
                    <a:gd name="connsiteY4" fmla="*/ 74224 h 115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11" h="115111">
                      <a:moveTo>
                        <a:pt x="112689" y="74224"/>
                      </a:moveTo>
                      <a:cubicBezTo>
                        <a:pt x="103714" y="104996"/>
                        <a:pt x="70377" y="121665"/>
                        <a:pt x="40887" y="112689"/>
                      </a:cubicBezTo>
                      <a:cubicBezTo>
                        <a:pt x="10115" y="103714"/>
                        <a:pt x="-6553" y="70377"/>
                        <a:pt x="2422" y="40887"/>
                      </a:cubicBezTo>
                      <a:cubicBezTo>
                        <a:pt x="11397" y="10115"/>
                        <a:pt x="44734" y="-6553"/>
                        <a:pt x="74224" y="2422"/>
                      </a:cubicBezTo>
                      <a:cubicBezTo>
                        <a:pt x="104996" y="11397"/>
                        <a:pt x="121665" y="43452"/>
                        <a:pt x="112689" y="74224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BF73F6C8-44B8-4693-A85E-68000C613D2C}"/>
                    </a:ext>
                  </a:extLst>
                </p:cNvPr>
                <p:cNvSpPr/>
                <p:nvPr/>
              </p:nvSpPr>
              <p:spPr>
                <a:xfrm>
                  <a:off x="5753160" y="2078874"/>
                  <a:ext cx="185121" cy="369257"/>
                </a:xfrm>
                <a:custGeom>
                  <a:avLst/>
                  <a:gdLst>
                    <a:gd name="connsiteX0" fmla="*/ 60760 w 185121"/>
                    <a:gd name="connsiteY0" fmla="*/ 369258 h 369257"/>
                    <a:gd name="connsiteX1" fmla="*/ 27424 w 185121"/>
                    <a:gd name="connsiteY1" fmla="*/ 356436 h 369257"/>
                    <a:gd name="connsiteX2" fmla="*/ 3062 w 185121"/>
                    <a:gd name="connsiteY2" fmla="*/ 300020 h 369257"/>
                    <a:gd name="connsiteX3" fmla="*/ 108201 w 185121"/>
                    <a:gd name="connsiteY3" fmla="*/ 25633 h 369257"/>
                    <a:gd name="connsiteX4" fmla="*/ 159488 w 185121"/>
                    <a:gd name="connsiteY4" fmla="*/ 2554 h 369257"/>
                    <a:gd name="connsiteX5" fmla="*/ 159488 w 185121"/>
                    <a:gd name="connsiteY5" fmla="*/ 2554 h 369257"/>
                    <a:gd name="connsiteX6" fmla="*/ 182567 w 185121"/>
                    <a:gd name="connsiteY6" fmla="*/ 53841 h 369257"/>
                    <a:gd name="connsiteX7" fmla="*/ 60760 w 185121"/>
                    <a:gd name="connsiteY7" fmla="*/ 369258 h 36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121" h="369257">
                      <a:moveTo>
                        <a:pt x="60760" y="369258"/>
                      </a:moveTo>
                      <a:lnTo>
                        <a:pt x="27424" y="356436"/>
                      </a:lnTo>
                      <a:cubicBezTo>
                        <a:pt x="5627" y="347461"/>
                        <a:pt x="-5913" y="323099"/>
                        <a:pt x="3062" y="300020"/>
                      </a:cubicBezTo>
                      <a:lnTo>
                        <a:pt x="108201" y="25633"/>
                      </a:lnTo>
                      <a:cubicBezTo>
                        <a:pt x="115894" y="5119"/>
                        <a:pt x="138973" y="-5139"/>
                        <a:pt x="159488" y="2554"/>
                      </a:cubicBezTo>
                      <a:lnTo>
                        <a:pt x="159488" y="2554"/>
                      </a:lnTo>
                      <a:cubicBezTo>
                        <a:pt x="180003" y="10247"/>
                        <a:pt x="190261" y="33327"/>
                        <a:pt x="182567" y="53841"/>
                      </a:cubicBezTo>
                      <a:lnTo>
                        <a:pt x="60760" y="36925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F79B8803-6A15-4B0E-9C4E-C586FDAEB1B6}"/>
                    </a:ext>
                  </a:extLst>
                </p:cNvPr>
                <p:cNvSpPr/>
                <p:nvPr/>
              </p:nvSpPr>
              <p:spPr>
                <a:xfrm>
                  <a:off x="5753776" y="2192978"/>
                  <a:ext cx="81641" cy="238485"/>
                </a:xfrm>
                <a:custGeom>
                  <a:avLst/>
                  <a:gdLst>
                    <a:gd name="connsiteX0" fmla="*/ 20396 w 81641"/>
                    <a:gd name="connsiteY0" fmla="*/ 235921 h 238485"/>
                    <a:gd name="connsiteX1" fmla="*/ 19114 w 81641"/>
                    <a:gd name="connsiteY1" fmla="*/ 238485 h 238485"/>
                    <a:gd name="connsiteX2" fmla="*/ 2446 w 81641"/>
                    <a:gd name="connsiteY2" fmla="*/ 187198 h 238485"/>
                    <a:gd name="connsiteX3" fmla="*/ 74248 w 81641"/>
                    <a:gd name="connsiteY3" fmla="*/ 0 h 238485"/>
                    <a:gd name="connsiteX4" fmla="*/ 74248 w 81641"/>
                    <a:gd name="connsiteY4" fmla="*/ 0 h 238485"/>
                    <a:gd name="connsiteX5" fmla="*/ 80659 w 81641"/>
                    <a:gd name="connsiteY5" fmla="*/ 14104 h 238485"/>
                    <a:gd name="connsiteX6" fmla="*/ 11421 w 81641"/>
                    <a:gd name="connsiteY6" fmla="*/ 192327 h 238485"/>
                    <a:gd name="connsiteX7" fmla="*/ 16550 w 81641"/>
                    <a:gd name="connsiteY7" fmla="*/ 223099 h 238485"/>
                    <a:gd name="connsiteX8" fmla="*/ 20396 w 81641"/>
                    <a:gd name="connsiteY8" fmla="*/ 235921 h 23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641" h="238485">
                      <a:moveTo>
                        <a:pt x="20396" y="235921"/>
                      </a:moveTo>
                      <a:lnTo>
                        <a:pt x="19114" y="238485"/>
                      </a:lnTo>
                      <a:cubicBezTo>
                        <a:pt x="2446" y="226946"/>
                        <a:pt x="-3965" y="206431"/>
                        <a:pt x="2446" y="187198"/>
                      </a:cubicBezTo>
                      <a:lnTo>
                        <a:pt x="74248" y="0"/>
                      </a:lnTo>
                      <a:lnTo>
                        <a:pt x="74248" y="0"/>
                      </a:lnTo>
                      <a:cubicBezTo>
                        <a:pt x="80659" y="2564"/>
                        <a:pt x="83223" y="8975"/>
                        <a:pt x="80659" y="14104"/>
                      </a:cubicBezTo>
                      <a:lnTo>
                        <a:pt x="11421" y="192327"/>
                      </a:lnTo>
                      <a:cubicBezTo>
                        <a:pt x="7574" y="203866"/>
                        <a:pt x="10139" y="215406"/>
                        <a:pt x="16550" y="223099"/>
                      </a:cubicBezTo>
                      <a:cubicBezTo>
                        <a:pt x="21678" y="226946"/>
                        <a:pt x="21678" y="232074"/>
                        <a:pt x="20396" y="235921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88916020-B5B1-435A-BAD3-312C8F636646}"/>
                    </a:ext>
                  </a:extLst>
                </p:cNvPr>
                <p:cNvSpPr/>
                <p:nvPr/>
              </p:nvSpPr>
              <p:spPr>
                <a:xfrm rot="1266397">
                  <a:off x="5763708" y="2362204"/>
                  <a:ext cx="78211" cy="15385"/>
                </a:xfrm>
                <a:custGeom>
                  <a:avLst/>
                  <a:gdLst>
                    <a:gd name="connsiteX0" fmla="*/ 0 w 78211"/>
                    <a:gd name="connsiteY0" fmla="*/ 0 h 15385"/>
                    <a:gd name="connsiteX1" fmla="*/ 78212 w 78211"/>
                    <a:gd name="connsiteY1" fmla="*/ 0 h 15385"/>
                    <a:gd name="connsiteX2" fmla="*/ 78212 w 78211"/>
                    <a:gd name="connsiteY2" fmla="*/ 15386 h 15385"/>
                    <a:gd name="connsiteX3" fmla="*/ 0 w 78211"/>
                    <a:gd name="connsiteY3" fmla="*/ 15386 h 15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1" h="15385">
                      <a:moveTo>
                        <a:pt x="0" y="0"/>
                      </a:moveTo>
                      <a:lnTo>
                        <a:pt x="78212" y="0"/>
                      </a:lnTo>
                      <a:lnTo>
                        <a:pt x="78212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B519F703-93DD-47C3-85FE-5062D5559754}"/>
                    </a:ext>
                  </a:extLst>
                </p:cNvPr>
                <p:cNvSpPr/>
                <p:nvPr/>
              </p:nvSpPr>
              <p:spPr>
                <a:xfrm>
                  <a:off x="5902504" y="1712252"/>
                  <a:ext cx="264053" cy="431083"/>
                </a:xfrm>
                <a:custGeom>
                  <a:avLst/>
                  <a:gdLst>
                    <a:gd name="connsiteX0" fmla="*/ 66560 w 264053"/>
                    <a:gd name="connsiteY0" fmla="*/ 426874 h 431083"/>
                    <a:gd name="connsiteX1" fmla="*/ 66560 w 264053"/>
                    <a:gd name="connsiteY1" fmla="*/ 426874 h 431083"/>
                    <a:gd name="connsiteX2" fmla="*/ 3733 w 264053"/>
                    <a:gd name="connsiteY2" fmla="*/ 310196 h 431083"/>
                    <a:gd name="connsiteX3" fmla="*/ 79381 w 264053"/>
                    <a:gd name="connsiteY3" fmla="*/ 62736 h 431083"/>
                    <a:gd name="connsiteX4" fmla="*/ 189649 w 264053"/>
                    <a:gd name="connsiteY4" fmla="*/ 3755 h 431083"/>
                    <a:gd name="connsiteX5" fmla="*/ 205035 w 264053"/>
                    <a:gd name="connsiteY5" fmla="*/ 8884 h 431083"/>
                    <a:gd name="connsiteX6" fmla="*/ 260169 w 264053"/>
                    <a:gd name="connsiteY6" fmla="*/ 112740 h 431083"/>
                    <a:gd name="connsiteX7" fmla="*/ 183238 w 264053"/>
                    <a:gd name="connsiteY7" fmla="*/ 365330 h 431083"/>
                    <a:gd name="connsiteX8" fmla="*/ 66560 w 264053"/>
                    <a:gd name="connsiteY8" fmla="*/ 426874 h 43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053" h="431083">
                      <a:moveTo>
                        <a:pt x="66560" y="426874"/>
                      </a:moveTo>
                      <a:lnTo>
                        <a:pt x="66560" y="426874"/>
                      </a:lnTo>
                      <a:cubicBezTo>
                        <a:pt x="16555" y="411488"/>
                        <a:pt x="-10371" y="360201"/>
                        <a:pt x="3733" y="310196"/>
                      </a:cubicBezTo>
                      <a:lnTo>
                        <a:pt x="79381" y="62736"/>
                      </a:lnTo>
                      <a:cubicBezTo>
                        <a:pt x="93485" y="16577"/>
                        <a:pt x="142208" y="-10349"/>
                        <a:pt x="189649" y="3755"/>
                      </a:cubicBezTo>
                      <a:lnTo>
                        <a:pt x="205035" y="8884"/>
                      </a:lnTo>
                      <a:cubicBezTo>
                        <a:pt x="248629" y="21706"/>
                        <a:pt x="274273" y="69146"/>
                        <a:pt x="260169" y="112740"/>
                      </a:cubicBezTo>
                      <a:lnTo>
                        <a:pt x="183238" y="365330"/>
                      </a:lnTo>
                      <a:cubicBezTo>
                        <a:pt x="167852" y="414053"/>
                        <a:pt x="116565" y="442261"/>
                        <a:pt x="66560" y="426874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982F6B35-55B8-4579-8EA5-5E9136BEA6B6}"/>
                    </a:ext>
                  </a:extLst>
                </p:cNvPr>
                <p:cNvSpPr/>
                <p:nvPr/>
              </p:nvSpPr>
              <p:spPr>
                <a:xfrm>
                  <a:off x="5902376" y="2027577"/>
                  <a:ext cx="182084" cy="115418"/>
                </a:xfrm>
                <a:custGeom>
                  <a:avLst/>
                  <a:gdLst>
                    <a:gd name="connsiteX0" fmla="*/ 182084 w 182084"/>
                    <a:gd name="connsiteY0" fmla="*/ 53852 h 115418"/>
                    <a:gd name="connsiteX1" fmla="*/ 66688 w 182084"/>
                    <a:gd name="connsiteY1" fmla="*/ 111550 h 115418"/>
                    <a:gd name="connsiteX2" fmla="*/ 2579 w 182084"/>
                    <a:gd name="connsiteY2" fmla="*/ 0 h 115418"/>
                    <a:gd name="connsiteX3" fmla="*/ 25658 w 182084"/>
                    <a:gd name="connsiteY3" fmla="*/ 6411 h 115418"/>
                    <a:gd name="connsiteX4" fmla="*/ 74381 w 182084"/>
                    <a:gd name="connsiteY4" fmla="*/ 84624 h 115418"/>
                    <a:gd name="connsiteX5" fmla="*/ 157723 w 182084"/>
                    <a:gd name="connsiteY5" fmla="*/ 47441 h 115418"/>
                    <a:gd name="connsiteX6" fmla="*/ 182084 w 182084"/>
                    <a:gd name="connsiteY6" fmla="*/ 53852 h 11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2084" h="115418">
                      <a:moveTo>
                        <a:pt x="182084" y="53852"/>
                      </a:moveTo>
                      <a:cubicBezTo>
                        <a:pt x="165416" y="100010"/>
                        <a:pt x="115411" y="125654"/>
                        <a:pt x="66688" y="111550"/>
                      </a:cubicBezTo>
                      <a:cubicBezTo>
                        <a:pt x="19247" y="97446"/>
                        <a:pt x="-8960" y="47441"/>
                        <a:pt x="2579" y="0"/>
                      </a:cubicBezTo>
                      <a:lnTo>
                        <a:pt x="25658" y="6411"/>
                      </a:lnTo>
                      <a:cubicBezTo>
                        <a:pt x="20530" y="39748"/>
                        <a:pt x="41045" y="74366"/>
                        <a:pt x="74381" y="84624"/>
                      </a:cubicBezTo>
                      <a:cubicBezTo>
                        <a:pt x="107718" y="94881"/>
                        <a:pt x="143619" y="78213"/>
                        <a:pt x="157723" y="47441"/>
                      </a:cubicBezTo>
                      <a:lnTo>
                        <a:pt x="182084" y="5385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4947505C-64E8-4513-ACFD-FA535B9057E9}"/>
                    </a:ext>
                  </a:extLst>
                </p:cNvPr>
                <p:cNvSpPr/>
                <p:nvPr/>
              </p:nvSpPr>
              <p:spPr>
                <a:xfrm>
                  <a:off x="6000949" y="1756868"/>
                  <a:ext cx="132402" cy="132402"/>
                </a:xfrm>
                <a:custGeom>
                  <a:avLst/>
                  <a:gdLst>
                    <a:gd name="connsiteX0" fmla="*/ 132233 w 132402"/>
                    <a:gd name="connsiteY0" fmla="*/ 60431 h 132402"/>
                    <a:gd name="connsiteX1" fmla="*/ 71971 w 132402"/>
                    <a:gd name="connsiteY1" fmla="*/ 132233 h 132402"/>
                    <a:gd name="connsiteX2" fmla="*/ 169 w 132402"/>
                    <a:gd name="connsiteY2" fmla="*/ 71971 h 132402"/>
                    <a:gd name="connsiteX3" fmla="*/ 60431 w 132402"/>
                    <a:gd name="connsiteY3" fmla="*/ 169 h 132402"/>
                    <a:gd name="connsiteX4" fmla="*/ 132233 w 132402"/>
                    <a:gd name="connsiteY4" fmla="*/ 60431 h 13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02" h="132402">
                      <a:moveTo>
                        <a:pt x="132233" y="60431"/>
                      </a:moveTo>
                      <a:cubicBezTo>
                        <a:pt x="134798" y="96332"/>
                        <a:pt x="107872" y="128387"/>
                        <a:pt x="71971" y="132233"/>
                      </a:cubicBezTo>
                      <a:cubicBezTo>
                        <a:pt x="36070" y="134798"/>
                        <a:pt x="4015" y="107872"/>
                        <a:pt x="169" y="71971"/>
                      </a:cubicBezTo>
                      <a:cubicBezTo>
                        <a:pt x="-2396" y="36070"/>
                        <a:pt x="24530" y="4015"/>
                        <a:pt x="60431" y="169"/>
                      </a:cubicBezTo>
                      <a:cubicBezTo>
                        <a:pt x="97615" y="-2396"/>
                        <a:pt x="129669" y="24530"/>
                        <a:pt x="132233" y="60431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D54B0852-4574-4ED6-8987-5A1BC2EB5277}"/>
                    </a:ext>
                  </a:extLst>
                </p:cNvPr>
                <p:cNvSpPr/>
                <p:nvPr/>
              </p:nvSpPr>
              <p:spPr>
                <a:xfrm>
                  <a:off x="6018194" y="1774469"/>
                  <a:ext cx="97913" cy="97557"/>
                </a:xfrm>
                <a:custGeom>
                  <a:avLst/>
                  <a:gdLst>
                    <a:gd name="connsiteX0" fmla="*/ 97039 w 97913"/>
                    <a:gd name="connsiteY0" fmla="*/ 40267 h 97557"/>
                    <a:gd name="connsiteX1" fmla="*/ 57291 w 97913"/>
                    <a:gd name="connsiteY1" fmla="*/ 96683 h 97557"/>
                    <a:gd name="connsiteX2" fmla="*/ 875 w 97913"/>
                    <a:gd name="connsiteY2" fmla="*/ 56935 h 97557"/>
                    <a:gd name="connsiteX3" fmla="*/ 40623 w 97913"/>
                    <a:gd name="connsiteY3" fmla="*/ 519 h 97557"/>
                    <a:gd name="connsiteX4" fmla="*/ 97039 w 97913"/>
                    <a:gd name="connsiteY4" fmla="*/ 40267 h 97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913" h="97557">
                      <a:moveTo>
                        <a:pt x="97039" y="40267"/>
                      </a:moveTo>
                      <a:cubicBezTo>
                        <a:pt x="102167" y="67193"/>
                        <a:pt x="84217" y="91554"/>
                        <a:pt x="57291" y="96683"/>
                      </a:cubicBezTo>
                      <a:cubicBezTo>
                        <a:pt x="30365" y="101811"/>
                        <a:pt x="6004" y="83861"/>
                        <a:pt x="875" y="56935"/>
                      </a:cubicBezTo>
                      <a:cubicBezTo>
                        <a:pt x="-4253" y="30009"/>
                        <a:pt x="13697" y="5648"/>
                        <a:pt x="40623" y="519"/>
                      </a:cubicBezTo>
                      <a:cubicBezTo>
                        <a:pt x="67549" y="-3327"/>
                        <a:pt x="93192" y="14623"/>
                        <a:pt x="97039" y="4026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E3605256-B82C-4CB2-A5E0-29D26D942D20}"/>
                    </a:ext>
                  </a:extLst>
                </p:cNvPr>
                <p:cNvSpPr/>
                <p:nvPr/>
              </p:nvSpPr>
              <p:spPr>
                <a:xfrm rot="1266397">
                  <a:off x="5759957" y="2325176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E894B298-1F53-4315-B758-ECCE1A18542B}"/>
                    </a:ext>
                  </a:extLst>
                </p:cNvPr>
                <p:cNvSpPr/>
                <p:nvPr/>
              </p:nvSpPr>
              <p:spPr>
                <a:xfrm rot="1266397">
                  <a:off x="5767568" y="2303202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68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6517660" y="1791487"/>
              <a:ext cx="309250" cy="573303"/>
              <a:chOff x="6517660" y="1791487"/>
              <a:chExt cx="309250" cy="573303"/>
            </a:xfrm>
          </p:grpSpPr>
          <p:grpSp>
            <p:nvGrpSpPr>
              <p:cNvPr id="269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6704429" y="1987551"/>
                <a:ext cx="118845" cy="377239"/>
                <a:chOff x="6704429" y="1987551"/>
                <a:chExt cx="118845" cy="377239"/>
              </a:xfrm>
            </p:grpSpPr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ABA33503-5939-40ED-A170-9F05173CAEB3}"/>
                    </a:ext>
                  </a:extLst>
                </p:cNvPr>
                <p:cNvSpPr/>
                <p:nvPr/>
              </p:nvSpPr>
              <p:spPr>
                <a:xfrm>
                  <a:off x="6716346" y="1987551"/>
                  <a:ext cx="106929" cy="377239"/>
                </a:xfrm>
                <a:custGeom>
                  <a:avLst/>
                  <a:gdLst>
                    <a:gd name="connsiteX0" fmla="*/ 73313 w 106929"/>
                    <a:gd name="connsiteY0" fmla="*/ 377240 h 377239"/>
                    <a:gd name="connsiteX1" fmla="*/ 43823 w 106929"/>
                    <a:gd name="connsiteY1" fmla="*/ 374676 h 377239"/>
                    <a:gd name="connsiteX2" fmla="*/ 229 w 106929"/>
                    <a:gd name="connsiteY2" fmla="*/ 322106 h 377239"/>
                    <a:gd name="connsiteX3" fmla="*/ 29719 w 106929"/>
                    <a:gd name="connsiteY3" fmla="*/ 34898 h 377239"/>
                    <a:gd name="connsiteX4" fmla="*/ 72031 w 106929"/>
                    <a:gd name="connsiteY4" fmla="*/ 279 h 377239"/>
                    <a:gd name="connsiteX5" fmla="*/ 72031 w 106929"/>
                    <a:gd name="connsiteY5" fmla="*/ 279 h 377239"/>
                    <a:gd name="connsiteX6" fmla="*/ 106650 w 106929"/>
                    <a:gd name="connsiteY6" fmla="*/ 42591 h 377239"/>
                    <a:gd name="connsiteX7" fmla="*/ 73313 w 106929"/>
                    <a:gd name="connsiteY7" fmla="*/ 377240 h 37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929" h="377239">
                      <a:moveTo>
                        <a:pt x="73313" y="377240"/>
                      </a:moveTo>
                      <a:lnTo>
                        <a:pt x="43823" y="374676"/>
                      </a:lnTo>
                      <a:cubicBezTo>
                        <a:pt x="16897" y="372111"/>
                        <a:pt x="-2335" y="349032"/>
                        <a:pt x="229" y="322106"/>
                      </a:cubicBezTo>
                      <a:lnTo>
                        <a:pt x="29719" y="34898"/>
                      </a:lnTo>
                      <a:cubicBezTo>
                        <a:pt x="32284" y="13101"/>
                        <a:pt x="51516" y="-2285"/>
                        <a:pt x="72031" y="279"/>
                      </a:cubicBezTo>
                      <a:lnTo>
                        <a:pt x="72031" y="279"/>
                      </a:lnTo>
                      <a:cubicBezTo>
                        <a:pt x="93828" y="2843"/>
                        <a:pt x="109215" y="22076"/>
                        <a:pt x="106650" y="42591"/>
                      </a:cubicBezTo>
                      <a:lnTo>
                        <a:pt x="73313" y="37724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9237B05C-B5B2-436A-92AC-C3D586E25B15}"/>
                    </a:ext>
                  </a:extLst>
                </p:cNvPr>
                <p:cNvSpPr/>
                <p:nvPr/>
              </p:nvSpPr>
              <p:spPr>
                <a:xfrm rot="347117">
                  <a:off x="6719045" y="2284044"/>
                  <a:ext cx="78212" cy="15386"/>
                </a:xfrm>
                <a:custGeom>
                  <a:avLst/>
                  <a:gdLst>
                    <a:gd name="connsiteX0" fmla="*/ 0 w 78212"/>
                    <a:gd name="connsiteY0" fmla="*/ 0 h 15386"/>
                    <a:gd name="connsiteX1" fmla="*/ 78212 w 78212"/>
                    <a:gd name="connsiteY1" fmla="*/ 0 h 15386"/>
                    <a:gd name="connsiteX2" fmla="*/ 78212 w 78212"/>
                    <a:gd name="connsiteY2" fmla="*/ 15386 h 15386"/>
                    <a:gd name="connsiteX3" fmla="*/ 0 w 78212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2" h="15386">
                      <a:moveTo>
                        <a:pt x="0" y="0"/>
                      </a:moveTo>
                      <a:lnTo>
                        <a:pt x="78212" y="0"/>
                      </a:lnTo>
                      <a:lnTo>
                        <a:pt x="78212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BCCF4364-1E9A-4C9D-865B-6B56CD2EE5A0}"/>
                    </a:ext>
                  </a:extLst>
                </p:cNvPr>
                <p:cNvSpPr/>
                <p:nvPr/>
              </p:nvSpPr>
              <p:spPr>
                <a:xfrm>
                  <a:off x="6716478" y="2113483"/>
                  <a:ext cx="30868" cy="243614"/>
                </a:xfrm>
                <a:custGeom>
                  <a:avLst/>
                  <a:gdLst>
                    <a:gd name="connsiteX0" fmla="*/ 29587 w 30868"/>
                    <a:gd name="connsiteY0" fmla="*/ 241050 h 243614"/>
                    <a:gd name="connsiteX1" fmla="*/ 29587 w 30868"/>
                    <a:gd name="connsiteY1" fmla="*/ 243614 h 243614"/>
                    <a:gd name="connsiteX2" fmla="*/ 97 w 30868"/>
                    <a:gd name="connsiteY2" fmla="*/ 198738 h 243614"/>
                    <a:gd name="connsiteX3" fmla="*/ 20611 w 30868"/>
                    <a:gd name="connsiteY3" fmla="*/ 0 h 243614"/>
                    <a:gd name="connsiteX4" fmla="*/ 20611 w 30868"/>
                    <a:gd name="connsiteY4" fmla="*/ 0 h 243614"/>
                    <a:gd name="connsiteX5" fmla="*/ 30869 w 30868"/>
                    <a:gd name="connsiteY5" fmla="*/ 12822 h 243614"/>
                    <a:gd name="connsiteX6" fmla="*/ 11636 w 30868"/>
                    <a:gd name="connsiteY6" fmla="*/ 202584 h 243614"/>
                    <a:gd name="connsiteX7" fmla="*/ 25740 w 30868"/>
                    <a:gd name="connsiteY7" fmla="*/ 230792 h 243614"/>
                    <a:gd name="connsiteX8" fmla="*/ 29587 w 30868"/>
                    <a:gd name="connsiteY8" fmla="*/ 241050 h 243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68" h="243614">
                      <a:moveTo>
                        <a:pt x="29587" y="241050"/>
                      </a:moveTo>
                      <a:lnTo>
                        <a:pt x="29587" y="243614"/>
                      </a:lnTo>
                      <a:cubicBezTo>
                        <a:pt x="10354" y="237203"/>
                        <a:pt x="-1186" y="219253"/>
                        <a:pt x="97" y="198738"/>
                      </a:cubicBezTo>
                      <a:lnTo>
                        <a:pt x="20611" y="0"/>
                      </a:lnTo>
                      <a:lnTo>
                        <a:pt x="20611" y="0"/>
                      </a:lnTo>
                      <a:cubicBezTo>
                        <a:pt x="27022" y="0"/>
                        <a:pt x="30869" y="6411"/>
                        <a:pt x="30869" y="12822"/>
                      </a:cubicBezTo>
                      <a:lnTo>
                        <a:pt x="11636" y="202584"/>
                      </a:lnTo>
                      <a:cubicBezTo>
                        <a:pt x="10354" y="214124"/>
                        <a:pt x="15482" y="225664"/>
                        <a:pt x="25740" y="230792"/>
                      </a:cubicBezTo>
                      <a:cubicBezTo>
                        <a:pt x="28304" y="233357"/>
                        <a:pt x="29587" y="237203"/>
                        <a:pt x="29587" y="24105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C5DACB99-2F6B-4796-8AFC-628A2974578B}"/>
                    </a:ext>
                  </a:extLst>
                </p:cNvPr>
                <p:cNvSpPr/>
                <p:nvPr/>
              </p:nvSpPr>
              <p:spPr>
                <a:xfrm rot="347117">
                  <a:off x="6719046" y="2280295"/>
                  <a:ext cx="11539" cy="15386"/>
                </a:xfrm>
                <a:custGeom>
                  <a:avLst/>
                  <a:gdLst>
                    <a:gd name="connsiteX0" fmla="*/ 0 w 11539"/>
                    <a:gd name="connsiteY0" fmla="*/ 0 h 15386"/>
                    <a:gd name="connsiteX1" fmla="*/ 11540 w 11539"/>
                    <a:gd name="connsiteY1" fmla="*/ 0 h 15386"/>
                    <a:gd name="connsiteX2" fmla="*/ 11540 w 11539"/>
                    <a:gd name="connsiteY2" fmla="*/ 15386 h 15386"/>
                    <a:gd name="connsiteX3" fmla="*/ 0 w 11539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39" h="15386">
                      <a:moveTo>
                        <a:pt x="0" y="0"/>
                      </a:moveTo>
                      <a:lnTo>
                        <a:pt x="11540" y="0"/>
                      </a:lnTo>
                      <a:lnTo>
                        <a:pt x="11540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5A8182BC-AC88-4D2C-B097-0298D5752657}"/>
                    </a:ext>
                  </a:extLst>
                </p:cNvPr>
                <p:cNvSpPr/>
                <p:nvPr/>
              </p:nvSpPr>
              <p:spPr>
                <a:xfrm rot="347117">
                  <a:off x="6704961" y="2255933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412A4806-39E7-451D-9F07-9B58C531D92C}"/>
                    </a:ext>
                  </a:extLst>
                </p:cNvPr>
                <p:cNvSpPr/>
                <p:nvPr/>
              </p:nvSpPr>
              <p:spPr>
                <a:xfrm rot="347117">
                  <a:off x="6707537" y="2232788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6 w 44875"/>
                    <a:gd name="connsiteY1" fmla="*/ 0 h 12821"/>
                    <a:gd name="connsiteX2" fmla="*/ 44876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2AD19AD2-AA6A-494B-9A8D-AA389D412C00}"/>
                  </a:ext>
                </a:extLst>
              </p:cNvPr>
              <p:cNvSpPr/>
              <p:nvPr/>
            </p:nvSpPr>
            <p:spPr>
              <a:xfrm>
                <a:off x="6539376" y="1820889"/>
                <a:ext cx="286440" cy="267207"/>
              </a:xfrm>
              <a:custGeom>
                <a:avLst/>
                <a:gdLst>
                  <a:gd name="connsiteX0" fmla="*/ 13079 w 286440"/>
                  <a:gd name="connsiteY0" fmla="*/ 16925 h 267207"/>
                  <a:gd name="connsiteX1" fmla="*/ 13079 w 286440"/>
                  <a:gd name="connsiteY1" fmla="*/ 16925 h 267207"/>
                  <a:gd name="connsiteX2" fmla="*/ 86163 w 286440"/>
                  <a:gd name="connsiteY2" fmla="*/ 13079 h 267207"/>
                  <a:gd name="connsiteX3" fmla="*/ 269515 w 286440"/>
                  <a:gd name="connsiteY3" fmla="*/ 177198 h 267207"/>
                  <a:gd name="connsiteX4" fmla="*/ 273362 w 286440"/>
                  <a:gd name="connsiteY4" fmla="*/ 250282 h 267207"/>
                  <a:gd name="connsiteX5" fmla="*/ 273362 w 286440"/>
                  <a:gd name="connsiteY5" fmla="*/ 250282 h 267207"/>
                  <a:gd name="connsiteX6" fmla="*/ 200277 w 286440"/>
                  <a:gd name="connsiteY6" fmla="*/ 254128 h 267207"/>
                  <a:gd name="connsiteX7" fmla="*/ 16926 w 286440"/>
                  <a:gd name="connsiteY7" fmla="*/ 90010 h 267207"/>
                  <a:gd name="connsiteX8" fmla="*/ 13079 w 286440"/>
                  <a:gd name="connsiteY8" fmla="*/ 16925 h 26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440" h="267207">
                    <a:moveTo>
                      <a:pt x="13079" y="16925"/>
                    </a:moveTo>
                    <a:lnTo>
                      <a:pt x="13079" y="16925"/>
                    </a:lnTo>
                    <a:cubicBezTo>
                      <a:pt x="32311" y="-3590"/>
                      <a:pt x="64366" y="-6154"/>
                      <a:pt x="86163" y="13079"/>
                    </a:cubicBezTo>
                    <a:lnTo>
                      <a:pt x="269515" y="177198"/>
                    </a:lnTo>
                    <a:cubicBezTo>
                      <a:pt x="290030" y="196430"/>
                      <a:pt x="292594" y="228485"/>
                      <a:pt x="273362" y="250282"/>
                    </a:cubicBezTo>
                    <a:lnTo>
                      <a:pt x="273362" y="250282"/>
                    </a:lnTo>
                    <a:cubicBezTo>
                      <a:pt x="254129" y="270797"/>
                      <a:pt x="222075" y="273361"/>
                      <a:pt x="200277" y="254128"/>
                    </a:cubicBezTo>
                    <a:lnTo>
                      <a:pt x="16926" y="90010"/>
                    </a:lnTo>
                    <a:cubicBezTo>
                      <a:pt x="-3590" y="69495"/>
                      <a:pt x="-6154" y="37440"/>
                      <a:pt x="13079" y="1692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9DD559CE-12F0-43A1-97CA-9D23F77D3510}"/>
                  </a:ext>
                </a:extLst>
              </p:cNvPr>
              <p:cNvSpPr/>
              <p:nvPr/>
            </p:nvSpPr>
            <p:spPr>
              <a:xfrm>
                <a:off x="6721703" y="1981419"/>
                <a:ext cx="105207" cy="107771"/>
              </a:xfrm>
              <a:custGeom>
                <a:avLst/>
                <a:gdLst>
                  <a:gd name="connsiteX0" fmla="*/ 67955 w 105207"/>
                  <a:gd name="connsiteY0" fmla="*/ 0 h 107771"/>
                  <a:gd name="connsiteX1" fmla="*/ 89753 w 105207"/>
                  <a:gd name="connsiteY1" fmla="*/ 19233 h 107771"/>
                  <a:gd name="connsiteX2" fmla="*/ 93599 w 105207"/>
                  <a:gd name="connsiteY2" fmla="*/ 84624 h 107771"/>
                  <a:gd name="connsiteX3" fmla="*/ 87188 w 105207"/>
                  <a:gd name="connsiteY3" fmla="*/ 92317 h 107771"/>
                  <a:gd name="connsiteX4" fmla="*/ 21797 w 105207"/>
                  <a:gd name="connsiteY4" fmla="*/ 96163 h 107771"/>
                  <a:gd name="connsiteX5" fmla="*/ 0 w 105207"/>
                  <a:gd name="connsiteY5" fmla="*/ 76931 h 107771"/>
                  <a:gd name="connsiteX6" fmla="*/ 11540 w 105207"/>
                  <a:gd name="connsiteY6" fmla="*/ 64109 h 107771"/>
                  <a:gd name="connsiteX7" fmla="*/ 29490 w 105207"/>
                  <a:gd name="connsiteY7" fmla="*/ 80777 h 107771"/>
                  <a:gd name="connsiteX8" fmla="*/ 73084 w 105207"/>
                  <a:gd name="connsiteY8" fmla="*/ 78213 h 107771"/>
                  <a:gd name="connsiteX9" fmla="*/ 76931 w 105207"/>
                  <a:gd name="connsiteY9" fmla="*/ 73084 h 107771"/>
                  <a:gd name="connsiteX10" fmla="*/ 74366 w 105207"/>
                  <a:gd name="connsiteY10" fmla="*/ 29490 h 107771"/>
                  <a:gd name="connsiteX11" fmla="*/ 56416 w 105207"/>
                  <a:gd name="connsiteY11" fmla="*/ 12822 h 107771"/>
                  <a:gd name="connsiteX12" fmla="*/ 67955 w 105207"/>
                  <a:gd name="connsiteY12" fmla="*/ 0 h 10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207" h="107771">
                    <a:moveTo>
                      <a:pt x="67955" y="0"/>
                    </a:moveTo>
                    <a:lnTo>
                      <a:pt x="89753" y="19233"/>
                    </a:lnTo>
                    <a:cubicBezTo>
                      <a:pt x="108985" y="35901"/>
                      <a:pt x="110268" y="65391"/>
                      <a:pt x="93599" y="84624"/>
                    </a:cubicBezTo>
                    <a:lnTo>
                      <a:pt x="87188" y="92317"/>
                    </a:lnTo>
                    <a:cubicBezTo>
                      <a:pt x="70520" y="111550"/>
                      <a:pt x="41030" y="112832"/>
                      <a:pt x="21797" y="96163"/>
                    </a:cubicBezTo>
                    <a:lnTo>
                      <a:pt x="0" y="76931"/>
                    </a:lnTo>
                    <a:lnTo>
                      <a:pt x="11540" y="64109"/>
                    </a:lnTo>
                    <a:lnTo>
                      <a:pt x="29490" y="80777"/>
                    </a:lnTo>
                    <a:cubicBezTo>
                      <a:pt x="42312" y="92317"/>
                      <a:pt x="61544" y="91035"/>
                      <a:pt x="73084" y="78213"/>
                    </a:cubicBezTo>
                    <a:lnTo>
                      <a:pt x="76931" y="73084"/>
                    </a:lnTo>
                    <a:cubicBezTo>
                      <a:pt x="88471" y="60262"/>
                      <a:pt x="87188" y="41030"/>
                      <a:pt x="74366" y="29490"/>
                    </a:cubicBezTo>
                    <a:lnTo>
                      <a:pt x="56416" y="12822"/>
                    </a:lnTo>
                    <a:lnTo>
                      <a:pt x="67955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C3294C05-9E2E-45F4-BC2C-021FEB845DB2}"/>
                  </a:ext>
                </a:extLst>
              </p:cNvPr>
              <p:cNvSpPr/>
              <p:nvPr/>
            </p:nvSpPr>
            <p:spPr>
              <a:xfrm>
                <a:off x="6517660" y="1791487"/>
                <a:ext cx="131134" cy="131127"/>
              </a:xfrm>
              <a:custGeom>
                <a:avLst/>
                <a:gdLst>
                  <a:gd name="connsiteX0" fmla="*/ 130958 w 131134"/>
                  <a:gd name="connsiteY0" fmla="*/ 60431 h 131127"/>
                  <a:gd name="connsiteX1" fmla="*/ 70696 w 131134"/>
                  <a:gd name="connsiteY1" fmla="*/ 130951 h 131127"/>
                  <a:gd name="connsiteX2" fmla="*/ 176 w 131134"/>
                  <a:gd name="connsiteY2" fmla="*/ 70689 h 131127"/>
                  <a:gd name="connsiteX3" fmla="*/ 60438 w 131134"/>
                  <a:gd name="connsiteY3" fmla="*/ 169 h 131127"/>
                  <a:gd name="connsiteX4" fmla="*/ 130958 w 131134"/>
                  <a:gd name="connsiteY4" fmla="*/ 60431 h 13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34" h="131127">
                    <a:moveTo>
                      <a:pt x="130958" y="60431"/>
                    </a:moveTo>
                    <a:cubicBezTo>
                      <a:pt x="133523" y="96332"/>
                      <a:pt x="107879" y="128387"/>
                      <a:pt x="70696" y="130951"/>
                    </a:cubicBezTo>
                    <a:cubicBezTo>
                      <a:pt x="34795" y="133516"/>
                      <a:pt x="2740" y="107872"/>
                      <a:pt x="176" y="70689"/>
                    </a:cubicBezTo>
                    <a:cubicBezTo>
                      <a:pt x="-2388" y="34788"/>
                      <a:pt x="23256" y="2733"/>
                      <a:pt x="60438" y="169"/>
                    </a:cubicBezTo>
                    <a:cubicBezTo>
                      <a:pt x="96340" y="-2395"/>
                      <a:pt x="128394" y="24530"/>
                      <a:pt x="130958" y="60431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650B027E-7F11-4899-B5F0-8CCE78B97F10}"/>
                  </a:ext>
                </a:extLst>
              </p:cNvPr>
              <p:cNvSpPr/>
              <p:nvPr/>
            </p:nvSpPr>
            <p:spPr>
              <a:xfrm>
                <a:off x="6534288" y="1808108"/>
                <a:ext cx="99161" cy="99161"/>
              </a:xfrm>
              <a:custGeom>
                <a:avLst/>
                <a:gdLst>
                  <a:gd name="connsiteX0" fmla="*/ 98945 w 99161"/>
                  <a:gd name="connsiteY0" fmla="*/ 45093 h 99161"/>
                  <a:gd name="connsiteX1" fmla="*/ 54068 w 99161"/>
                  <a:gd name="connsiteY1" fmla="*/ 98944 h 99161"/>
                  <a:gd name="connsiteX2" fmla="*/ 217 w 99161"/>
                  <a:gd name="connsiteY2" fmla="*/ 54068 h 99161"/>
                  <a:gd name="connsiteX3" fmla="*/ 45093 w 99161"/>
                  <a:gd name="connsiteY3" fmla="*/ 217 h 99161"/>
                  <a:gd name="connsiteX4" fmla="*/ 98945 w 99161"/>
                  <a:gd name="connsiteY4" fmla="*/ 45093 h 99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161" h="99161">
                    <a:moveTo>
                      <a:pt x="98945" y="45093"/>
                    </a:moveTo>
                    <a:cubicBezTo>
                      <a:pt x="101508" y="72019"/>
                      <a:pt x="80994" y="96380"/>
                      <a:pt x="54068" y="98944"/>
                    </a:cubicBezTo>
                    <a:cubicBezTo>
                      <a:pt x="27142" y="101509"/>
                      <a:pt x="2781" y="80994"/>
                      <a:pt x="217" y="54068"/>
                    </a:cubicBezTo>
                    <a:cubicBezTo>
                      <a:pt x="-2348" y="27142"/>
                      <a:pt x="18167" y="2781"/>
                      <a:pt x="45093" y="217"/>
                    </a:cubicBezTo>
                    <a:cubicBezTo>
                      <a:pt x="72018" y="-2348"/>
                      <a:pt x="96380" y="18167"/>
                      <a:pt x="98945" y="4509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80" name="Graphic 3">
            <a:extLst>
              <a:ext uri="{FF2B5EF4-FFF2-40B4-BE49-F238E27FC236}">
                <a16:creationId xmlns:a16="http://schemas.microsoft.com/office/drawing/2014/main" id="{44A0EC87-E9F8-4CF0-8F92-A8A242539911}"/>
              </a:ext>
            </a:extLst>
          </p:cNvPr>
          <p:cNvGrpSpPr/>
          <p:nvPr/>
        </p:nvGrpSpPr>
        <p:grpSpPr>
          <a:xfrm>
            <a:off x="6923644" y="1154892"/>
            <a:ext cx="1155887" cy="1280418"/>
            <a:chOff x="6923644" y="1154892"/>
            <a:chExt cx="1155887" cy="1280418"/>
          </a:xfrm>
        </p:grpSpPr>
        <p:grpSp>
          <p:nvGrpSpPr>
            <p:cNvPr id="281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7293942" y="1725362"/>
              <a:ext cx="357976" cy="704019"/>
              <a:chOff x="7293942" y="1725362"/>
              <a:chExt cx="357976" cy="704019"/>
            </a:xfrm>
          </p:grpSpPr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8AA924B4-857C-4680-8679-4B9C03FF6E4B}"/>
                  </a:ext>
                </a:extLst>
              </p:cNvPr>
              <p:cNvSpPr/>
              <p:nvPr/>
            </p:nvSpPr>
            <p:spPr>
              <a:xfrm rot="-657157">
                <a:off x="7303854" y="2053053"/>
                <a:ext cx="115397" cy="115397"/>
              </a:xfrm>
              <a:custGeom>
                <a:avLst/>
                <a:gdLst>
                  <a:gd name="connsiteX0" fmla="*/ 115398 w 115397"/>
                  <a:gd name="connsiteY0" fmla="*/ 57699 h 115397"/>
                  <a:gd name="connsiteX1" fmla="*/ 57699 w 115397"/>
                  <a:gd name="connsiteY1" fmla="*/ 115398 h 115397"/>
                  <a:gd name="connsiteX2" fmla="*/ 0 w 115397"/>
                  <a:gd name="connsiteY2" fmla="*/ 57699 h 115397"/>
                  <a:gd name="connsiteX3" fmla="*/ 57699 w 115397"/>
                  <a:gd name="connsiteY3" fmla="*/ 0 h 115397"/>
                  <a:gd name="connsiteX4" fmla="*/ 115398 w 115397"/>
                  <a:gd name="connsiteY4" fmla="*/ 57699 h 115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397" h="115397">
                    <a:moveTo>
                      <a:pt x="115398" y="57699"/>
                    </a:moveTo>
                    <a:cubicBezTo>
                      <a:pt x="115398" y="89565"/>
                      <a:pt x="89566" y="115398"/>
                      <a:pt x="57699" y="115398"/>
                    </a:cubicBezTo>
                    <a:cubicBezTo>
                      <a:pt x="25833" y="115398"/>
                      <a:pt x="0" y="89565"/>
                      <a:pt x="0" y="57699"/>
                    </a:cubicBezTo>
                    <a:cubicBezTo>
                      <a:pt x="0" y="25833"/>
                      <a:pt x="25833" y="0"/>
                      <a:pt x="57699" y="0"/>
                    </a:cubicBezTo>
                    <a:cubicBezTo>
                      <a:pt x="89566" y="0"/>
                      <a:pt x="115398" y="25833"/>
                      <a:pt x="115398" y="5769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54289203-9833-4274-BA51-9057B1B6002F}"/>
                  </a:ext>
                </a:extLst>
              </p:cNvPr>
              <p:cNvSpPr/>
              <p:nvPr/>
            </p:nvSpPr>
            <p:spPr>
              <a:xfrm>
                <a:off x="7320491" y="2073746"/>
                <a:ext cx="196163" cy="355635"/>
              </a:xfrm>
              <a:custGeom>
                <a:avLst/>
                <a:gdLst>
                  <a:gd name="connsiteX0" fmla="*/ 196163 w 196163"/>
                  <a:gd name="connsiteY0" fmla="*/ 339768 h 355635"/>
                  <a:gd name="connsiteX1" fmla="*/ 162827 w 196163"/>
                  <a:gd name="connsiteY1" fmla="*/ 352589 h 355635"/>
                  <a:gd name="connsiteX2" fmla="*/ 106411 w 196163"/>
                  <a:gd name="connsiteY2" fmla="*/ 326946 h 355635"/>
                  <a:gd name="connsiteX3" fmla="*/ 2554 w 196163"/>
                  <a:gd name="connsiteY3" fmla="*/ 52559 h 355635"/>
                  <a:gd name="connsiteX4" fmla="*/ 25633 w 196163"/>
                  <a:gd name="connsiteY4" fmla="*/ 2554 h 355635"/>
                  <a:gd name="connsiteX5" fmla="*/ 25633 w 196163"/>
                  <a:gd name="connsiteY5" fmla="*/ 2554 h 355635"/>
                  <a:gd name="connsiteX6" fmla="*/ 75639 w 196163"/>
                  <a:gd name="connsiteY6" fmla="*/ 25634 h 355635"/>
                  <a:gd name="connsiteX7" fmla="*/ 196163 w 196163"/>
                  <a:gd name="connsiteY7" fmla="*/ 339768 h 3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163" h="355635">
                    <a:moveTo>
                      <a:pt x="196163" y="339768"/>
                    </a:moveTo>
                    <a:lnTo>
                      <a:pt x="162827" y="352589"/>
                    </a:lnTo>
                    <a:cubicBezTo>
                      <a:pt x="141030" y="361565"/>
                      <a:pt x="115386" y="350025"/>
                      <a:pt x="106411" y="326946"/>
                    </a:cubicBezTo>
                    <a:lnTo>
                      <a:pt x="2554" y="52559"/>
                    </a:lnTo>
                    <a:cubicBezTo>
                      <a:pt x="-5139" y="32044"/>
                      <a:pt x="5119" y="10247"/>
                      <a:pt x="25633" y="2554"/>
                    </a:cubicBezTo>
                    <a:lnTo>
                      <a:pt x="25633" y="2554"/>
                    </a:lnTo>
                    <a:cubicBezTo>
                      <a:pt x="46148" y="-5139"/>
                      <a:pt x="67945" y="5119"/>
                      <a:pt x="75639" y="25634"/>
                    </a:cubicBezTo>
                    <a:lnTo>
                      <a:pt x="196163" y="339768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92C91AE1-2540-4A26-BB80-E91A72C9AE68}"/>
                  </a:ext>
                </a:extLst>
              </p:cNvPr>
              <p:cNvSpPr/>
              <p:nvPr/>
            </p:nvSpPr>
            <p:spPr>
              <a:xfrm>
                <a:off x="7339088" y="1725362"/>
                <a:ext cx="312830" cy="393911"/>
              </a:xfrm>
              <a:custGeom>
                <a:avLst/>
                <a:gdLst>
                  <a:gd name="connsiteX0" fmla="*/ 50631 w 312830"/>
                  <a:gd name="connsiteY0" fmla="*/ 382992 h 393911"/>
                  <a:gd name="connsiteX1" fmla="*/ 50631 w 312830"/>
                  <a:gd name="connsiteY1" fmla="*/ 382992 h 393911"/>
                  <a:gd name="connsiteX2" fmla="*/ 10883 w 312830"/>
                  <a:gd name="connsiteY2" fmla="*/ 253492 h 393911"/>
                  <a:gd name="connsiteX3" fmla="*/ 135254 w 312830"/>
                  <a:gd name="connsiteY3" fmla="*/ 20135 h 393911"/>
                  <a:gd name="connsiteX4" fmla="*/ 244240 w 312830"/>
                  <a:gd name="connsiteY4" fmla="*/ 38086 h 393911"/>
                  <a:gd name="connsiteX5" fmla="*/ 254497 w 312830"/>
                  <a:gd name="connsiteY5" fmla="*/ 53472 h 393911"/>
                  <a:gd name="connsiteX6" fmla="*/ 305784 w 312830"/>
                  <a:gd name="connsiteY6" fmla="*/ 106041 h 393911"/>
                  <a:gd name="connsiteX7" fmla="*/ 178849 w 312830"/>
                  <a:gd name="connsiteY7" fmla="*/ 344527 h 393911"/>
                  <a:gd name="connsiteX8" fmla="*/ 50631 w 312830"/>
                  <a:gd name="connsiteY8" fmla="*/ 382992 h 393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2830" h="393911">
                    <a:moveTo>
                      <a:pt x="50631" y="382992"/>
                    </a:moveTo>
                    <a:lnTo>
                      <a:pt x="50631" y="382992"/>
                    </a:lnTo>
                    <a:cubicBezTo>
                      <a:pt x="4472" y="358631"/>
                      <a:pt x="-13478" y="300933"/>
                      <a:pt x="10883" y="253492"/>
                    </a:cubicBezTo>
                    <a:lnTo>
                      <a:pt x="135254" y="20135"/>
                    </a:lnTo>
                    <a:cubicBezTo>
                      <a:pt x="158333" y="-23459"/>
                      <a:pt x="200645" y="13724"/>
                      <a:pt x="244240" y="38086"/>
                    </a:cubicBezTo>
                    <a:lnTo>
                      <a:pt x="254497" y="53472"/>
                    </a:lnTo>
                    <a:cubicBezTo>
                      <a:pt x="295527" y="75269"/>
                      <a:pt x="327581" y="65012"/>
                      <a:pt x="305784" y="106041"/>
                    </a:cubicBezTo>
                    <a:lnTo>
                      <a:pt x="178849" y="344527"/>
                    </a:lnTo>
                    <a:cubicBezTo>
                      <a:pt x="154487" y="389403"/>
                      <a:pt x="96789" y="407353"/>
                      <a:pt x="50631" y="38299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B0E8A1B-6898-4942-9DD5-703F861CA044}"/>
                  </a:ext>
                </a:extLst>
              </p:cNvPr>
              <p:cNvSpPr/>
              <p:nvPr/>
            </p:nvSpPr>
            <p:spPr>
              <a:xfrm>
                <a:off x="7338451" y="2086052"/>
                <a:ext cx="44837" cy="45362"/>
              </a:xfrm>
              <a:custGeom>
                <a:avLst/>
                <a:gdLst>
                  <a:gd name="connsiteX0" fmla="*/ 43575 w 44837"/>
                  <a:gd name="connsiteY0" fmla="*/ 14609 h 45362"/>
                  <a:gd name="connsiteX1" fmla="*/ 30753 w 44837"/>
                  <a:gd name="connsiteY1" fmla="*/ 44099 h 45362"/>
                  <a:gd name="connsiteX2" fmla="*/ 1263 w 44837"/>
                  <a:gd name="connsiteY2" fmla="*/ 31278 h 45362"/>
                  <a:gd name="connsiteX3" fmla="*/ 14085 w 44837"/>
                  <a:gd name="connsiteY3" fmla="*/ 1787 h 45362"/>
                  <a:gd name="connsiteX4" fmla="*/ 43575 w 44837"/>
                  <a:gd name="connsiteY4" fmla="*/ 14609 h 4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837" h="45362">
                    <a:moveTo>
                      <a:pt x="43575" y="14609"/>
                    </a:moveTo>
                    <a:cubicBezTo>
                      <a:pt x="47421" y="26149"/>
                      <a:pt x="42293" y="38971"/>
                      <a:pt x="30753" y="44099"/>
                    </a:cubicBezTo>
                    <a:cubicBezTo>
                      <a:pt x="19214" y="47946"/>
                      <a:pt x="6392" y="42817"/>
                      <a:pt x="1263" y="31278"/>
                    </a:cubicBezTo>
                    <a:cubicBezTo>
                      <a:pt x="-2584" y="19738"/>
                      <a:pt x="2545" y="6916"/>
                      <a:pt x="14085" y="1787"/>
                    </a:cubicBezTo>
                    <a:cubicBezTo>
                      <a:pt x="25625" y="-3341"/>
                      <a:pt x="39728" y="3070"/>
                      <a:pt x="43575" y="14609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A02FBB30-9613-4590-83CE-3A79ADF0FE73}"/>
                  </a:ext>
                </a:extLst>
              </p:cNvPr>
              <p:cNvSpPr/>
              <p:nvPr/>
            </p:nvSpPr>
            <p:spPr>
              <a:xfrm>
                <a:off x="7399043" y="1999718"/>
                <a:ext cx="65974" cy="65974"/>
              </a:xfrm>
              <a:custGeom>
                <a:avLst/>
                <a:gdLst>
                  <a:gd name="connsiteX0" fmla="*/ 62478 w 65974"/>
                  <a:gd name="connsiteY0" fmla="*/ 48374 h 65974"/>
                  <a:gd name="connsiteX1" fmla="*/ 17601 w 65974"/>
                  <a:gd name="connsiteY1" fmla="*/ 62477 h 65974"/>
                  <a:gd name="connsiteX2" fmla="*/ 3498 w 65974"/>
                  <a:gd name="connsiteY2" fmla="*/ 17601 h 65974"/>
                  <a:gd name="connsiteX3" fmla="*/ 48374 w 65974"/>
                  <a:gd name="connsiteY3" fmla="*/ 3497 h 65974"/>
                  <a:gd name="connsiteX4" fmla="*/ 62478 w 65974"/>
                  <a:gd name="connsiteY4" fmla="*/ 48374 h 65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74" h="65974">
                    <a:moveTo>
                      <a:pt x="62478" y="48374"/>
                    </a:moveTo>
                    <a:cubicBezTo>
                      <a:pt x="53502" y="65042"/>
                      <a:pt x="32988" y="70171"/>
                      <a:pt x="17601" y="62477"/>
                    </a:cubicBezTo>
                    <a:cubicBezTo>
                      <a:pt x="933" y="53502"/>
                      <a:pt x="-4196" y="32988"/>
                      <a:pt x="3498" y="17601"/>
                    </a:cubicBezTo>
                    <a:cubicBezTo>
                      <a:pt x="12472" y="933"/>
                      <a:pt x="32988" y="-4196"/>
                      <a:pt x="48374" y="3497"/>
                    </a:cubicBezTo>
                    <a:cubicBezTo>
                      <a:pt x="65042" y="11190"/>
                      <a:pt x="70170" y="31705"/>
                      <a:pt x="62478" y="48374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7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7602561" y="1818448"/>
              <a:ext cx="242466" cy="612027"/>
              <a:chOff x="7602561" y="1818448"/>
              <a:chExt cx="242466" cy="612027"/>
            </a:xfrm>
            <a:solidFill>
              <a:srgbClr val="211D1E"/>
            </a:solidFill>
          </p:grpSpPr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8FA68F81-57CC-4989-A796-09B93C429E08}"/>
                  </a:ext>
                </a:extLst>
              </p:cNvPr>
              <p:cNvSpPr/>
              <p:nvPr/>
            </p:nvSpPr>
            <p:spPr>
              <a:xfrm>
                <a:off x="7602561" y="2093244"/>
                <a:ext cx="236927" cy="337230"/>
              </a:xfrm>
              <a:custGeom>
                <a:avLst/>
                <a:gdLst>
                  <a:gd name="connsiteX0" fmla="*/ 30773 w 236927"/>
                  <a:gd name="connsiteY0" fmla="*/ 331809 h 337230"/>
                  <a:gd name="connsiteX1" fmla="*/ 0 w 236927"/>
                  <a:gd name="connsiteY1" fmla="*/ 315140 h 337230"/>
                  <a:gd name="connsiteX2" fmla="*/ 162837 w 236927"/>
                  <a:gd name="connsiteY2" fmla="*/ 20239 h 337230"/>
                  <a:gd name="connsiteX3" fmla="*/ 216689 w 236927"/>
                  <a:gd name="connsiteY3" fmla="*/ 4853 h 337230"/>
                  <a:gd name="connsiteX4" fmla="*/ 216689 w 236927"/>
                  <a:gd name="connsiteY4" fmla="*/ 4853 h 337230"/>
                  <a:gd name="connsiteX5" fmla="*/ 232074 w 236927"/>
                  <a:gd name="connsiteY5" fmla="*/ 58704 h 337230"/>
                  <a:gd name="connsiteX6" fmla="*/ 91034 w 236927"/>
                  <a:gd name="connsiteY6" fmla="*/ 316422 h 337230"/>
                  <a:gd name="connsiteX7" fmla="*/ 30773 w 236927"/>
                  <a:gd name="connsiteY7" fmla="*/ 331809 h 337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6927" h="337230">
                    <a:moveTo>
                      <a:pt x="30773" y="331809"/>
                    </a:moveTo>
                    <a:lnTo>
                      <a:pt x="0" y="315140"/>
                    </a:lnTo>
                    <a:lnTo>
                      <a:pt x="162837" y="20239"/>
                    </a:lnTo>
                    <a:cubicBezTo>
                      <a:pt x="173094" y="1006"/>
                      <a:pt x="197456" y="-5405"/>
                      <a:pt x="216689" y="4853"/>
                    </a:cubicBezTo>
                    <a:lnTo>
                      <a:pt x="216689" y="4853"/>
                    </a:lnTo>
                    <a:cubicBezTo>
                      <a:pt x="235921" y="15110"/>
                      <a:pt x="242332" y="39472"/>
                      <a:pt x="232074" y="58704"/>
                    </a:cubicBezTo>
                    <a:lnTo>
                      <a:pt x="91034" y="316422"/>
                    </a:lnTo>
                    <a:cubicBezTo>
                      <a:pt x="78213" y="335655"/>
                      <a:pt x="51287" y="343348"/>
                      <a:pt x="30773" y="33180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530F0952-99B5-4D28-A4A8-1C0DB200E2C5}"/>
                  </a:ext>
                </a:extLst>
              </p:cNvPr>
              <p:cNvSpPr/>
              <p:nvPr/>
            </p:nvSpPr>
            <p:spPr>
              <a:xfrm>
                <a:off x="7658842" y="1818448"/>
                <a:ext cx="186184" cy="351585"/>
              </a:xfrm>
              <a:custGeom>
                <a:avLst/>
                <a:gdLst>
                  <a:gd name="connsiteX0" fmla="*/ 34753 w 186184"/>
                  <a:gd name="connsiteY0" fmla="*/ 2699 h 351585"/>
                  <a:gd name="connsiteX1" fmla="*/ 34753 w 186184"/>
                  <a:gd name="connsiteY1" fmla="*/ 2699 h 351585"/>
                  <a:gd name="connsiteX2" fmla="*/ 100144 w 186184"/>
                  <a:gd name="connsiteY2" fmla="*/ 34753 h 351585"/>
                  <a:gd name="connsiteX3" fmla="*/ 183486 w 186184"/>
                  <a:gd name="connsiteY3" fmla="*/ 283496 h 351585"/>
                  <a:gd name="connsiteX4" fmla="*/ 151432 w 186184"/>
                  <a:gd name="connsiteY4" fmla="*/ 348887 h 351585"/>
                  <a:gd name="connsiteX5" fmla="*/ 151432 w 186184"/>
                  <a:gd name="connsiteY5" fmla="*/ 348887 h 351585"/>
                  <a:gd name="connsiteX6" fmla="*/ 86040 w 186184"/>
                  <a:gd name="connsiteY6" fmla="*/ 316833 h 351585"/>
                  <a:gd name="connsiteX7" fmla="*/ 2698 w 186184"/>
                  <a:gd name="connsiteY7" fmla="*/ 68090 h 351585"/>
                  <a:gd name="connsiteX8" fmla="*/ 34753 w 186184"/>
                  <a:gd name="connsiteY8" fmla="*/ 2699 h 35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184" h="351585">
                    <a:moveTo>
                      <a:pt x="34753" y="2699"/>
                    </a:moveTo>
                    <a:lnTo>
                      <a:pt x="34753" y="2699"/>
                    </a:lnTo>
                    <a:cubicBezTo>
                      <a:pt x="61679" y="-6277"/>
                      <a:pt x="91169" y="7827"/>
                      <a:pt x="100144" y="34753"/>
                    </a:cubicBezTo>
                    <a:lnTo>
                      <a:pt x="183486" y="283496"/>
                    </a:lnTo>
                    <a:cubicBezTo>
                      <a:pt x="192461" y="310422"/>
                      <a:pt x="178357" y="339912"/>
                      <a:pt x="151432" y="348887"/>
                    </a:cubicBezTo>
                    <a:lnTo>
                      <a:pt x="151432" y="348887"/>
                    </a:lnTo>
                    <a:cubicBezTo>
                      <a:pt x="124505" y="357862"/>
                      <a:pt x="95015" y="343758"/>
                      <a:pt x="86040" y="316833"/>
                    </a:cubicBezTo>
                    <a:lnTo>
                      <a:pt x="2698" y="68090"/>
                    </a:lnTo>
                    <a:cubicBezTo>
                      <a:pt x="-6276" y="39882"/>
                      <a:pt x="7827" y="11674"/>
                      <a:pt x="34753" y="269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0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7061451" y="1154892"/>
              <a:ext cx="1018080" cy="950915"/>
              <a:chOff x="7061451" y="1154892"/>
              <a:chExt cx="1018080" cy="950915"/>
            </a:xfrm>
          </p:grpSpPr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E5CD147A-3B16-4E50-B0FD-B4A2E6C4AF9A}"/>
                  </a:ext>
                </a:extLst>
              </p:cNvPr>
              <p:cNvSpPr/>
              <p:nvPr/>
            </p:nvSpPr>
            <p:spPr>
              <a:xfrm>
                <a:off x="7767962" y="1476240"/>
                <a:ext cx="235920" cy="450045"/>
              </a:xfrm>
              <a:custGeom>
                <a:avLst/>
                <a:gdLst>
                  <a:gd name="connsiteX0" fmla="*/ 235921 w 235920"/>
                  <a:gd name="connsiteY0" fmla="*/ 394911 h 450045"/>
                  <a:gd name="connsiteX1" fmla="*/ 0 w 235920"/>
                  <a:gd name="connsiteY1" fmla="*/ 450045 h 450045"/>
                  <a:gd name="connsiteX2" fmla="*/ 6411 w 235920"/>
                  <a:gd name="connsiteY2" fmla="*/ 0 h 450045"/>
                  <a:gd name="connsiteX3" fmla="*/ 158990 w 235920"/>
                  <a:gd name="connsiteY3" fmla="*/ 121807 h 450045"/>
                  <a:gd name="connsiteX4" fmla="*/ 196173 w 235920"/>
                  <a:gd name="connsiteY4" fmla="*/ 255154 h 450045"/>
                  <a:gd name="connsiteX5" fmla="*/ 201302 w 235920"/>
                  <a:gd name="connsiteY5" fmla="*/ 274387 h 45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5920" h="450045">
                    <a:moveTo>
                      <a:pt x="235921" y="394911"/>
                    </a:moveTo>
                    <a:lnTo>
                      <a:pt x="0" y="450045"/>
                    </a:lnTo>
                    <a:lnTo>
                      <a:pt x="6411" y="0"/>
                    </a:lnTo>
                    <a:lnTo>
                      <a:pt x="158990" y="121807"/>
                    </a:lnTo>
                    <a:lnTo>
                      <a:pt x="196173" y="255154"/>
                    </a:lnTo>
                    <a:lnTo>
                      <a:pt x="201302" y="274387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743AEA4-2130-4D40-9BE6-562FA3547323}"/>
                  </a:ext>
                </a:extLst>
              </p:cNvPr>
              <p:cNvSpPr/>
              <p:nvPr/>
            </p:nvSpPr>
            <p:spPr>
              <a:xfrm>
                <a:off x="7753858" y="1618439"/>
                <a:ext cx="35900" cy="36023"/>
              </a:xfrm>
              <a:custGeom>
                <a:avLst/>
                <a:gdLst>
                  <a:gd name="connsiteX0" fmla="*/ 35901 w 35900"/>
                  <a:gd name="connsiteY0" fmla="*/ 18073 h 36023"/>
                  <a:gd name="connsiteX1" fmla="*/ 17951 w 35900"/>
                  <a:gd name="connsiteY1" fmla="*/ 36024 h 36023"/>
                  <a:gd name="connsiteX2" fmla="*/ 0 w 35900"/>
                  <a:gd name="connsiteY2" fmla="*/ 18073 h 36023"/>
                  <a:gd name="connsiteX3" fmla="*/ 17951 w 35900"/>
                  <a:gd name="connsiteY3" fmla="*/ 123 h 36023"/>
                  <a:gd name="connsiteX4" fmla="*/ 35901 w 35900"/>
                  <a:gd name="connsiteY4" fmla="*/ 18073 h 3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00" h="36023">
                    <a:moveTo>
                      <a:pt x="35901" y="18073"/>
                    </a:moveTo>
                    <a:cubicBezTo>
                      <a:pt x="35901" y="28330"/>
                      <a:pt x="26926" y="36024"/>
                      <a:pt x="17951" y="36024"/>
                    </a:cubicBezTo>
                    <a:cubicBezTo>
                      <a:pt x="7694" y="36024"/>
                      <a:pt x="0" y="27048"/>
                      <a:pt x="0" y="18073"/>
                    </a:cubicBezTo>
                    <a:cubicBezTo>
                      <a:pt x="0" y="7815"/>
                      <a:pt x="8975" y="123"/>
                      <a:pt x="17951" y="123"/>
                    </a:cubicBezTo>
                    <a:cubicBezTo>
                      <a:pt x="28208" y="-1160"/>
                      <a:pt x="35901" y="7815"/>
                      <a:pt x="35901" y="1807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66325811-22E7-4898-ADD2-A248647D6E28}"/>
                  </a:ext>
                </a:extLst>
              </p:cNvPr>
              <p:cNvSpPr/>
              <p:nvPr/>
            </p:nvSpPr>
            <p:spPr>
              <a:xfrm>
                <a:off x="7757704" y="1621126"/>
                <a:ext cx="25643" cy="25643"/>
              </a:xfrm>
              <a:custGeom>
                <a:avLst/>
                <a:gdLst>
                  <a:gd name="connsiteX0" fmla="*/ 25644 w 25643"/>
                  <a:gd name="connsiteY0" fmla="*/ 12822 h 25643"/>
                  <a:gd name="connsiteX1" fmla="*/ 12822 w 25643"/>
                  <a:gd name="connsiteY1" fmla="*/ 25644 h 25643"/>
                  <a:gd name="connsiteX2" fmla="*/ 0 w 25643"/>
                  <a:gd name="connsiteY2" fmla="*/ 12822 h 25643"/>
                  <a:gd name="connsiteX3" fmla="*/ 12822 w 25643"/>
                  <a:gd name="connsiteY3" fmla="*/ 0 h 25643"/>
                  <a:gd name="connsiteX4" fmla="*/ 25644 w 25643"/>
                  <a:gd name="connsiteY4" fmla="*/ 12822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2822"/>
                    </a:moveTo>
                    <a:cubicBezTo>
                      <a:pt x="25644" y="20515"/>
                      <a:pt x="19233" y="25644"/>
                      <a:pt x="12822" y="25644"/>
                    </a:cubicBezTo>
                    <a:cubicBezTo>
                      <a:pt x="5129" y="25644"/>
                      <a:pt x="0" y="19233"/>
                      <a:pt x="0" y="12822"/>
                    </a:cubicBezTo>
                    <a:cubicBezTo>
                      <a:pt x="0" y="5129"/>
                      <a:pt x="6411" y="0"/>
                      <a:pt x="12822" y="0"/>
                    </a:cubicBezTo>
                    <a:cubicBezTo>
                      <a:pt x="20515" y="0"/>
                      <a:pt x="25644" y="5129"/>
                      <a:pt x="25644" y="12822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D25B4521-9094-49AC-9957-47AC7E191D12}"/>
                  </a:ext>
                </a:extLst>
              </p:cNvPr>
              <p:cNvSpPr/>
              <p:nvPr/>
            </p:nvSpPr>
            <p:spPr>
              <a:xfrm>
                <a:off x="7808991" y="1626255"/>
                <a:ext cx="35901" cy="35901"/>
              </a:xfrm>
              <a:custGeom>
                <a:avLst/>
                <a:gdLst>
                  <a:gd name="connsiteX0" fmla="*/ 35902 w 35901"/>
                  <a:gd name="connsiteY0" fmla="*/ 17951 h 35901"/>
                  <a:gd name="connsiteX1" fmla="*/ 17951 w 35901"/>
                  <a:gd name="connsiteY1" fmla="*/ 35901 h 35901"/>
                  <a:gd name="connsiteX2" fmla="*/ 0 w 35901"/>
                  <a:gd name="connsiteY2" fmla="*/ 17951 h 35901"/>
                  <a:gd name="connsiteX3" fmla="*/ 17951 w 35901"/>
                  <a:gd name="connsiteY3" fmla="*/ 0 h 35901"/>
                  <a:gd name="connsiteX4" fmla="*/ 35902 w 35901"/>
                  <a:gd name="connsiteY4" fmla="*/ 17951 h 3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01" h="35901">
                    <a:moveTo>
                      <a:pt x="35902" y="17951"/>
                    </a:moveTo>
                    <a:cubicBezTo>
                      <a:pt x="35902" y="28208"/>
                      <a:pt x="26926" y="35901"/>
                      <a:pt x="17951" y="35901"/>
                    </a:cubicBezTo>
                    <a:cubicBezTo>
                      <a:pt x="7694" y="35901"/>
                      <a:pt x="0" y="26926"/>
                      <a:pt x="0" y="17951"/>
                    </a:cubicBezTo>
                    <a:cubicBezTo>
                      <a:pt x="0" y="7693"/>
                      <a:pt x="8975" y="0"/>
                      <a:pt x="17951" y="0"/>
                    </a:cubicBezTo>
                    <a:cubicBezTo>
                      <a:pt x="28208" y="0"/>
                      <a:pt x="35902" y="7693"/>
                      <a:pt x="35902" y="1795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5F40E585-BE06-45AF-974F-9D719006EE9E}"/>
                  </a:ext>
                </a:extLst>
              </p:cNvPr>
              <p:cNvSpPr/>
              <p:nvPr/>
            </p:nvSpPr>
            <p:spPr>
              <a:xfrm>
                <a:off x="7812011" y="1627993"/>
                <a:ext cx="26014" cy="26014"/>
              </a:xfrm>
              <a:custGeom>
                <a:avLst/>
                <a:gdLst>
                  <a:gd name="connsiteX0" fmla="*/ 25188 w 26014"/>
                  <a:gd name="connsiteY0" fmla="*/ 8520 h 26014"/>
                  <a:gd name="connsiteX1" fmla="*/ 8520 w 26014"/>
                  <a:gd name="connsiteY1" fmla="*/ 25188 h 26014"/>
                  <a:gd name="connsiteX2" fmla="*/ 827 w 26014"/>
                  <a:gd name="connsiteY2" fmla="*/ 17495 h 26014"/>
                  <a:gd name="connsiteX3" fmla="*/ 17495 w 26014"/>
                  <a:gd name="connsiteY3" fmla="*/ 827 h 26014"/>
                  <a:gd name="connsiteX4" fmla="*/ 25188 w 26014"/>
                  <a:gd name="connsiteY4" fmla="*/ 8520 h 2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14" h="26014">
                    <a:moveTo>
                      <a:pt x="25188" y="8520"/>
                    </a:moveTo>
                    <a:cubicBezTo>
                      <a:pt x="29034" y="18777"/>
                      <a:pt x="18777" y="29035"/>
                      <a:pt x="8520" y="25188"/>
                    </a:cubicBezTo>
                    <a:cubicBezTo>
                      <a:pt x="4673" y="23906"/>
                      <a:pt x="2109" y="21342"/>
                      <a:pt x="827" y="17495"/>
                    </a:cubicBezTo>
                    <a:cubicBezTo>
                      <a:pt x="-3020" y="7238"/>
                      <a:pt x="7238" y="-3020"/>
                      <a:pt x="17495" y="827"/>
                    </a:cubicBezTo>
                    <a:cubicBezTo>
                      <a:pt x="21342" y="2109"/>
                      <a:pt x="23906" y="4673"/>
                      <a:pt x="25188" y="852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4C57BC43-9384-4FAF-9D30-93681412EC47}"/>
                  </a:ext>
                </a:extLst>
              </p:cNvPr>
              <p:cNvSpPr/>
              <p:nvPr/>
            </p:nvSpPr>
            <p:spPr>
              <a:xfrm>
                <a:off x="7871818" y="1637795"/>
                <a:ext cx="35900" cy="35901"/>
              </a:xfrm>
              <a:custGeom>
                <a:avLst/>
                <a:gdLst>
                  <a:gd name="connsiteX0" fmla="*/ 35901 w 35900"/>
                  <a:gd name="connsiteY0" fmla="*/ 17950 h 35901"/>
                  <a:gd name="connsiteX1" fmla="*/ 17951 w 35900"/>
                  <a:gd name="connsiteY1" fmla="*/ 35901 h 35901"/>
                  <a:gd name="connsiteX2" fmla="*/ 0 w 35900"/>
                  <a:gd name="connsiteY2" fmla="*/ 17950 h 35901"/>
                  <a:gd name="connsiteX3" fmla="*/ 17951 w 35900"/>
                  <a:gd name="connsiteY3" fmla="*/ 0 h 35901"/>
                  <a:gd name="connsiteX4" fmla="*/ 35901 w 35900"/>
                  <a:gd name="connsiteY4" fmla="*/ 17950 h 3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00" h="35901">
                    <a:moveTo>
                      <a:pt x="35901" y="17950"/>
                    </a:moveTo>
                    <a:cubicBezTo>
                      <a:pt x="35901" y="28208"/>
                      <a:pt x="26925" y="35901"/>
                      <a:pt x="17951" y="35901"/>
                    </a:cubicBezTo>
                    <a:cubicBezTo>
                      <a:pt x="8975" y="35901"/>
                      <a:pt x="0" y="26926"/>
                      <a:pt x="0" y="17950"/>
                    </a:cubicBezTo>
                    <a:cubicBezTo>
                      <a:pt x="0" y="7693"/>
                      <a:pt x="8975" y="0"/>
                      <a:pt x="17951" y="0"/>
                    </a:cubicBezTo>
                    <a:cubicBezTo>
                      <a:pt x="26925" y="0"/>
                      <a:pt x="35901" y="7693"/>
                      <a:pt x="35901" y="1795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69D1A531-20E1-4C35-B3A0-36F9145971E7}"/>
                  </a:ext>
                </a:extLst>
              </p:cNvPr>
              <p:cNvSpPr/>
              <p:nvPr/>
            </p:nvSpPr>
            <p:spPr>
              <a:xfrm>
                <a:off x="7874383" y="1640359"/>
                <a:ext cx="25643" cy="25643"/>
              </a:xfrm>
              <a:custGeom>
                <a:avLst/>
                <a:gdLst>
                  <a:gd name="connsiteX0" fmla="*/ 25644 w 25643"/>
                  <a:gd name="connsiteY0" fmla="*/ 12822 h 25643"/>
                  <a:gd name="connsiteX1" fmla="*/ 12822 w 25643"/>
                  <a:gd name="connsiteY1" fmla="*/ 25644 h 25643"/>
                  <a:gd name="connsiteX2" fmla="*/ 0 w 25643"/>
                  <a:gd name="connsiteY2" fmla="*/ 12822 h 25643"/>
                  <a:gd name="connsiteX3" fmla="*/ 12822 w 25643"/>
                  <a:gd name="connsiteY3" fmla="*/ 0 h 25643"/>
                  <a:gd name="connsiteX4" fmla="*/ 25644 w 25643"/>
                  <a:gd name="connsiteY4" fmla="*/ 12822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2822"/>
                    </a:moveTo>
                    <a:cubicBezTo>
                      <a:pt x="25644" y="20515"/>
                      <a:pt x="19233" y="25644"/>
                      <a:pt x="12822" y="25644"/>
                    </a:cubicBezTo>
                    <a:cubicBezTo>
                      <a:pt x="5128" y="25644"/>
                      <a:pt x="0" y="19233"/>
                      <a:pt x="0" y="12822"/>
                    </a:cubicBezTo>
                    <a:cubicBezTo>
                      <a:pt x="0" y="5129"/>
                      <a:pt x="6411" y="0"/>
                      <a:pt x="12822" y="0"/>
                    </a:cubicBezTo>
                    <a:cubicBezTo>
                      <a:pt x="20515" y="0"/>
                      <a:pt x="25644" y="5129"/>
                      <a:pt x="25644" y="12822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D61067A2-911B-42C1-B04A-0F9F0B39E8C2}"/>
                  </a:ext>
                </a:extLst>
              </p:cNvPr>
              <p:cNvSpPr/>
              <p:nvPr/>
            </p:nvSpPr>
            <p:spPr>
              <a:xfrm>
                <a:off x="7926952" y="1662156"/>
                <a:ext cx="36023" cy="35901"/>
              </a:xfrm>
              <a:custGeom>
                <a:avLst/>
                <a:gdLst>
                  <a:gd name="connsiteX0" fmla="*/ 35901 w 36023"/>
                  <a:gd name="connsiteY0" fmla="*/ 17951 h 35901"/>
                  <a:gd name="connsiteX1" fmla="*/ 17951 w 36023"/>
                  <a:gd name="connsiteY1" fmla="*/ 35901 h 35901"/>
                  <a:gd name="connsiteX2" fmla="*/ 0 w 36023"/>
                  <a:gd name="connsiteY2" fmla="*/ 17951 h 35901"/>
                  <a:gd name="connsiteX3" fmla="*/ 17951 w 36023"/>
                  <a:gd name="connsiteY3" fmla="*/ 0 h 35901"/>
                  <a:gd name="connsiteX4" fmla="*/ 35901 w 36023"/>
                  <a:gd name="connsiteY4" fmla="*/ 17951 h 3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23" h="35901">
                    <a:moveTo>
                      <a:pt x="35901" y="17951"/>
                    </a:moveTo>
                    <a:cubicBezTo>
                      <a:pt x="35901" y="28208"/>
                      <a:pt x="26926" y="35901"/>
                      <a:pt x="17951" y="35901"/>
                    </a:cubicBezTo>
                    <a:cubicBezTo>
                      <a:pt x="7694" y="35901"/>
                      <a:pt x="0" y="26926"/>
                      <a:pt x="0" y="17951"/>
                    </a:cubicBezTo>
                    <a:cubicBezTo>
                      <a:pt x="0" y="7693"/>
                      <a:pt x="8975" y="0"/>
                      <a:pt x="17951" y="0"/>
                    </a:cubicBezTo>
                    <a:cubicBezTo>
                      <a:pt x="28208" y="0"/>
                      <a:pt x="37184" y="7693"/>
                      <a:pt x="35901" y="1795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BBEB4FD0-0CB9-4874-BA5D-A92D226FE1E9}"/>
                  </a:ext>
                </a:extLst>
              </p:cNvPr>
              <p:cNvSpPr/>
              <p:nvPr/>
            </p:nvSpPr>
            <p:spPr>
              <a:xfrm>
                <a:off x="7930798" y="1663438"/>
                <a:ext cx="25643" cy="25643"/>
              </a:xfrm>
              <a:custGeom>
                <a:avLst/>
                <a:gdLst>
                  <a:gd name="connsiteX0" fmla="*/ 25644 w 25643"/>
                  <a:gd name="connsiteY0" fmla="*/ 12822 h 25643"/>
                  <a:gd name="connsiteX1" fmla="*/ 12822 w 25643"/>
                  <a:gd name="connsiteY1" fmla="*/ 25644 h 25643"/>
                  <a:gd name="connsiteX2" fmla="*/ 0 w 25643"/>
                  <a:gd name="connsiteY2" fmla="*/ 12822 h 25643"/>
                  <a:gd name="connsiteX3" fmla="*/ 12822 w 25643"/>
                  <a:gd name="connsiteY3" fmla="*/ 0 h 25643"/>
                  <a:gd name="connsiteX4" fmla="*/ 25644 w 25643"/>
                  <a:gd name="connsiteY4" fmla="*/ 12822 h 2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3" h="25643">
                    <a:moveTo>
                      <a:pt x="25644" y="12822"/>
                    </a:moveTo>
                    <a:cubicBezTo>
                      <a:pt x="25644" y="20515"/>
                      <a:pt x="19233" y="25644"/>
                      <a:pt x="12822" y="25644"/>
                    </a:cubicBezTo>
                    <a:cubicBezTo>
                      <a:pt x="5129" y="25644"/>
                      <a:pt x="0" y="19233"/>
                      <a:pt x="0" y="12822"/>
                    </a:cubicBezTo>
                    <a:cubicBezTo>
                      <a:pt x="0" y="5129"/>
                      <a:pt x="6411" y="0"/>
                      <a:pt x="12822" y="0"/>
                    </a:cubicBezTo>
                    <a:cubicBezTo>
                      <a:pt x="20515" y="0"/>
                      <a:pt x="25644" y="6411"/>
                      <a:pt x="25644" y="12822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C2D52A77-ECA6-4BDC-831A-E85481663658}"/>
                  </a:ext>
                </a:extLst>
              </p:cNvPr>
              <p:cNvSpPr/>
              <p:nvPr/>
            </p:nvSpPr>
            <p:spPr>
              <a:xfrm>
                <a:off x="7773068" y="1414695"/>
                <a:ext cx="200042" cy="196173"/>
              </a:xfrm>
              <a:custGeom>
                <a:avLst/>
                <a:gdLst>
                  <a:gd name="connsiteX0" fmla="*/ 200042 w 200042"/>
                  <a:gd name="connsiteY0" fmla="*/ 126936 h 196173"/>
                  <a:gd name="connsiteX1" fmla="*/ 198760 w 200042"/>
                  <a:gd name="connsiteY1" fmla="*/ 196173 h 196173"/>
                  <a:gd name="connsiteX2" fmla="*/ 121829 w 200042"/>
                  <a:gd name="connsiteY2" fmla="*/ 194891 h 196173"/>
                  <a:gd name="connsiteX3" fmla="*/ 22 w 200042"/>
                  <a:gd name="connsiteY3" fmla="*/ 69238 h 196173"/>
                  <a:gd name="connsiteX4" fmla="*/ 1305 w 200042"/>
                  <a:gd name="connsiteY4" fmla="*/ 0 h 196173"/>
                  <a:gd name="connsiteX5" fmla="*/ 78235 w 200042"/>
                  <a:gd name="connsiteY5" fmla="*/ 1282 h 196173"/>
                  <a:gd name="connsiteX6" fmla="*/ 194913 w 200042"/>
                  <a:gd name="connsiteY6" fmla="*/ 91035 h 196173"/>
                  <a:gd name="connsiteX7" fmla="*/ 200042 w 200042"/>
                  <a:gd name="connsiteY7" fmla="*/ 126936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042" h="196173">
                    <a:moveTo>
                      <a:pt x="200042" y="126936"/>
                    </a:moveTo>
                    <a:lnTo>
                      <a:pt x="198760" y="196173"/>
                    </a:lnTo>
                    <a:lnTo>
                      <a:pt x="121829" y="194891"/>
                    </a:lnTo>
                    <a:cubicBezTo>
                      <a:pt x="53874" y="193609"/>
                      <a:pt x="-1260" y="137193"/>
                      <a:pt x="22" y="69238"/>
                    </a:cubicBezTo>
                    <a:lnTo>
                      <a:pt x="1305" y="0"/>
                    </a:lnTo>
                    <a:lnTo>
                      <a:pt x="78235" y="1282"/>
                    </a:lnTo>
                    <a:cubicBezTo>
                      <a:pt x="134651" y="2564"/>
                      <a:pt x="180810" y="39748"/>
                      <a:pt x="194913" y="91035"/>
                    </a:cubicBezTo>
                    <a:cubicBezTo>
                      <a:pt x="198760" y="102574"/>
                      <a:pt x="200042" y="114114"/>
                      <a:pt x="200042" y="12693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A02E4844-2509-4E01-B2CE-5EB79B65757B}"/>
                  </a:ext>
                </a:extLst>
              </p:cNvPr>
              <p:cNvSpPr/>
              <p:nvPr/>
            </p:nvSpPr>
            <p:spPr>
              <a:xfrm>
                <a:off x="7946185" y="1507012"/>
                <a:ext cx="133346" cy="103916"/>
              </a:xfrm>
              <a:custGeom>
                <a:avLst/>
                <a:gdLst>
                  <a:gd name="connsiteX0" fmla="*/ 133347 w 133346"/>
                  <a:gd name="connsiteY0" fmla="*/ 1282 h 103916"/>
                  <a:gd name="connsiteX1" fmla="*/ 133347 w 133346"/>
                  <a:gd name="connsiteY1" fmla="*/ 8975 h 103916"/>
                  <a:gd name="connsiteX2" fmla="*/ 119243 w 133346"/>
                  <a:gd name="connsiteY2" fmla="*/ 57698 h 103916"/>
                  <a:gd name="connsiteX3" fmla="*/ 35901 w 133346"/>
                  <a:gd name="connsiteY3" fmla="*/ 103857 h 103916"/>
                  <a:gd name="connsiteX4" fmla="*/ 0 w 133346"/>
                  <a:gd name="connsiteY4" fmla="*/ 103857 h 103916"/>
                  <a:gd name="connsiteX5" fmla="*/ 1283 w 133346"/>
                  <a:gd name="connsiteY5" fmla="*/ 0 h 103916"/>
                  <a:gd name="connsiteX6" fmla="*/ 133347 w 133346"/>
                  <a:gd name="connsiteY6" fmla="*/ 1282 h 10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346" h="103916">
                    <a:moveTo>
                      <a:pt x="133347" y="1282"/>
                    </a:moveTo>
                    <a:lnTo>
                      <a:pt x="133347" y="8975"/>
                    </a:lnTo>
                    <a:cubicBezTo>
                      <a:pt x="133347" y="26926"/>
                      <a:pt x="128218" y="43594"/>
                      <a:pt x="119243" y="57698"/>
                    </a:cubicBezTo>
                    <a:cubicBezTo>
                      <a:pt x="102574" y="85906"/>
                      <a:pt x="70520" y="105139"/>
                      <a:pt x="35901" y="103857"/>
                    </a:cubicBezTo>
                    <a:lnTo>
                      <a:pt x="0" y="103857"/>
                    </a:lnTo>
                    <a:lnTo>
                      <a:pt x="1283" y="0"/>
                    </a:lnTo>
                    <a:lnTo>
                      <a:pt x="133347" y="1282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F6205EBC-A7EF-4FDD-A8F7-CB9411DF0D74}"/>
                  </a:ext>
                </a:extLst>
              </p:cNvPr>
              <p:cNvSpPr/>
              <p:nvPr/>
            </p:nvSpPr>
            <p:spPr>
              <a:xfrm>
                <a:off x="7774373" y="1414695"/>
                <a:ext cx="305158" cy="196233"/>
              </a:xfrm>
              <a:custGeom>
                <a:avLst/>
                <a:gdLst>
                  <a:gd name="connsiteX0" fmla="*/ 305159 w 305158"/>
                  <a:gd name="connsiteY0" fmla="*/ 93599 h 196233"/>
                  <a:gd name="connsiteX1" fmla="*/ 305159 w 305158"/>
                  <a:gd name="connsiteY1" fmla="*/ 101292 h 196233"/>
                  <a:gd name="connsiteX2" fmla="*/ 291054 w 305158"/>
                  <a:gd name="connsiteY2" fmla="*/ 150015 h 196233"/>
                  <a:gd name="connsiteX3" fmla="*/ 207712 w 305158"/>
                  <a:gd name="connsiteY3" fmla="*/ 196173 h 196233"/>
                  <a:gd name="connsiteX4" fmla="*/ 121807 w 305158"/>
                  <a:gd name="connsiteY4" fmla="*/ 194891 h 196233"/>
                  <a:gd name="connsiteX5" fmla="*/ 0 w 305158"/>
                  <a:gd name="connsiteY5" fmla="*/ 76931 h 196233"/>
                  <a:gd name="connsiteX6" fmla="*/ 0 w 305158"/>
                  <a:gd name="connsiteY6" fmla="*/ 69238 h 196233"/>
                  <a:gd name="connsiteX7" fmla="*/ 1282 w 305158"/>
                  <a:gd name="connsiteY7" fmla="*/ 0 h 196233"/>
                  <a:gd name="connsiteX8" fmla="*/ 78213 w 305158"/>
                  <a:gd name="connsiteY8" fmla="*/ 1282 h 196233"/>
                  <a:gd name="connsiteX9" fmla="*/ 194891 w 305158"/>
                  <a:gd name="connsiteY9" fmla="*/ 91035 h 196233"/>
                  <a:gd name="connsiteX10" fmla="*/ 305159 w 305158"/>
                  <a:gd name="connsiteY10" fmla="*/ 93599 h 19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5158" h="196233">
                    <a:moveTo>
                      <a:pt x="305159" y="93599"/>
                    </a:moveTo>
                    <a:lnTo>
                      <a:pt x="305159" y="101292"/>
                    </a:lnTo>
                    <a:cubicBezTo>
                      <a:pt x="305159" y="119243"/>
                      <a:pt x="300030" y="135911"/>
                      <a:pt x="291054" y="150015"/>
                    </a:cubicBezTo>
                    <a:cubicBezTo>
                      <a:pt x="274386" y="178223"/>
                      <a:pt x="242331" y="197456"/>
                      <a:pt x="207712" y="196173"/>
                    </a:cubicBezTo>
                    <a:lnTo>
                      <a:pt x="121807" y="194891"/>
                    </a:lnTo>
                    <a:cubicBezTo>
                      <a:pt x="56415" y="193609"/>
                      <a:pt x="2564" y="141040"/>
                      <a:pt x="0" y="76931"/>
                    </a:cubicBezTo>
                    <a:cubicBezTo>
                      <a:pt x="0" y="74366"/>
                      <a:pt x="0" y="71802"/>
                      <a:pt x="0" y="69238"/>
                    </a:cubicBezTo>
                    <a:lnTo>
                      <a:pt x="1282" y="0"/>
                    </a:lnTo>
                    <a:lnTo>
                      <a:pt x="78213" y="1282"/>
                    </a:lnTo>
                    <a:cubicBezTo>
                      <a:pt x="134629" y="2564"/>
                      <a:pt x="180787" y="39748"/>
                      <a:pt x="194891" y="91035"/>
                    </a:cubicBezTo>
                    <a:lnTo>
                      <a:pt x="305159" y="93599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9CEA4FB1-87E0-495E-90C4-47DF15A68815}"/>
                  </a:ext>
                </a:extLst>
              </p:cNvPr>
              <p:cNvSpPr/>
              <p:nvPr/>
            </p:nvSpPr>
            <p:spPr>
              <a:xfrm>
                <a:off x="7774373" y="1413413"/>
                <a:ext cx="302790" cy="169308"/>
              </a:xfrm>
              <a:custGeom>
                <a:avLst/>
                <a:gdLst>
                  <a:gd name="connsiteX0" fmla="*/ 293619 w 302790"/>
                  <a:gd name="connsiteY0" fmla="*/ 93599 h 169308"/>
                  <a:gd name="connsiteX1" fmla="*/ 301312 w 302790"/>
                  <a:gd name="connsiteY1" fmla="*/ 123089 h 169308"/>
                  <a:gd name="connsiteX2" fmla="*/ 219252 w 302790"/>
                  <a:gd name="connsiteY2" fmla="*/ 169248 h 169308"/>
                  <a:gd name="connsiteX3" fmla="*/ 115396 w 302790"/>
                  <a:gd name="connsiteY3" fmla="*/ 167966 h 169308"/>
                  <a:gd name="connsiteX4" fmla="*/ 0 w 302790"/>
                  <a:gd name="connsiteY4" fmla="*/ 76931 h 169308"/>
                  <a:gd name="connsiteX5" fmla="*/ 0 w 302790"/>
                  <a:gd name="connsiteY5" fmla="*/ 69238 h 169308"/>
                  <a:gd name="connsiteX6" fmla="*/ 1282 w 302790"/>
                  <a:gd name="connsiteY6" fmla="*/ 0 h 169308"/>
                  <a:gd name="connsiteX7" fmla="*/ 78213 w 302790"/>
                  <a:gd name="connsiteY7" fmla="*/ 1282 h 169308"/>
                  <a:gd name="connsiteX8" fmla="*/ 194891 w 302790"/>
                  <a:gd name="connsiteY8" fmla="*/ 91035 h 169308"/>
                  <a:gd name="connsiteX9" fmla="*/ 293619 w 302790"/>
                  <a:gd name="connsiteY9" fmla="*/ 93599 h 169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2790" h="169308">
                    <a:moveTo>
                      <a:pt x="293619" y="93599"/>
                    </a:moveTo>
                    <a:cubicBezTo>
                      <a:pt x="291054" y="103857"/>
                      <a:pt x="307723" y="114114"/>
                      <a:pt x="301312" y="123089"/>
                    </a:cubicBezTo>
                    <a:cubicBezTo>
                      <a:pt x="284643" y="151297"/>
                      <a:pt x="253871" y="170530"/>
                      <a:pt x="219252" y="169248"/>
                    </a:cubicBezTo>
                    <a:lnTo>
                      <a:pt x="115396" y="167966"/>
                    </a:lnTo>
                    <a:cubicBezTo>
                      <a:pt x="60262" y="166683"/>
                      <a:pt x="14104" y="128218"/>
                      <a:pt x="0" y="76931"/>
                    </a:cubicBezTo>
                    <a:cubicBezTo>
                      <a:pt x="0" y="74366"/>
                      <a:pt x="0" y="71802"/>
                      <a:pt x="0" y="69238"/>
                    </a:cubicBezTo>
                    <a:lnTo>
                      <a:pt x="1282" y="0"/>
                    </a:lnTo>
                    <a:lnTo>
                      <a:pt x="78213" y="1282"/>
                    </a:lnTo>
                    <a:cubicBezTo>
                      <a:pt x="134629" y="2564"/>
                      <a:pt x="180787" y="39748"/>
                      <a:pt x="194891" y="91035"/>
                    </a:cubicBezTo>
                    <a:lnTo>
                      <a:pt x="293619" y="93599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4A93EE43-6ECB-4248-8444-6BA1F1654945}"/>
                  </a:ext>
                </a:extLst>
              </p:cNvPr>
              <p:cNvSpPr/>
              <p:nvPr/>
            </p:nvSpPr>
            <p:spPr>
              <a:xfrm>
                <a:off x="7775655" y="1415977"/>
                <a:ext cx="303876" cy="148732"/>
              </a:xfrm>
              <a:custGeom>
                <a:avLst/>
                <a:gdLst>
                  <a:gd name="connsiteX0" fmla="*/ 303877 w 303876"/>
                  <a:gd name="connsiteY0" fmla="*/ 92317 h 148732"/>
                  <a:gd name="connsiteX1" fmla="*/ 303877 w 303876"/>
                  <a:gd name="connsiteY1" fmla="*/ 100010 h 148732"/>
                  <a:gd name="connsiteX2" fmla="*/ 300030 w 303876"/>
                  <a:gd name="connsiteY2" fmla="*/ 124371 h 148732"/>
                  <a:gd name="connsiteX3" fmla="*/ 296183 w 303876"/>
                  <a:gd name="connsiteY3" fmla="*/ 134629 h 148732"/>
                  <a:gd name="connsiteX4" fmla="*/ 289772 w 303876"/>
                  <a:gd name="connsiteY4" fmla="*/ 148733 h 148732"/>
                  <a:gd name="connsiteX5" fmla="*/ 214124 w 303876"/>
                  <a:gd name="connsiteY5" fmla="*/ 147451 h 148732"/>
                  <a:gd name="connsiteX6" fmla="*/ 185916 w 303876"/>
                  <a:gd name="connsiteY6" fmla="*/ 141040 h 148732"/>
                  <a:gd name="connsiteX7" fmla="*/ 160272 w 303876"/>
                  <a:gd name="connsiteY7" fmla="*/ 119243 h 148732"/>
                  <a:gd name="connsiteX8" fmla="*/ 158991 w 303876"/>
                  <a:gd name="connsiteY8" fmla="*/ 117960 h 148732"/>
                  <a:gd name="connsiteX9" fmla="*/ 67955 w 303876"/>
                  <a:gd name="connsiteY9" fmla="*/ 73084 h 148732"/>
                  <a:gd name="connsiteX10" fmla="*/ 65391 w 303876"/>
                  <a:gd name="connsiteY10" fmla="*/ 73084 h 148732"/>
                  <a:gd name="connsiteX11" fmla="*/ 5129 w 303876"/>
                  <a:gd name="connsiteY11" fmla="*/ 32054 h 148732"/>
                  <a:gd name="connsiteX12" fmla="*/ 0 w 303876"/>
                  <a:gd name="connsiteY12" fmla="*/ 6411 h 148732"/>
                  <a:gd name="connsiteX13" fmla="*/ 0 w 303876"/>
                  <a:gd name="connsiteY13" fmla="*/ 0 h 148732"/>
                  <a:gd name="connsiteX14" fmla="*/ 76931 w 303876"/>
                  <a:gd name="connsiteY14" fmla="*/ 1282 h 148732"/>
                  <a:gd name="connsiteX15" fmla="*/ 176941 w 303876"/>
                  <a:gd name="connsiteY15" fmla="*/ 55134 h 148732"/>
                  <a:gd name="connsiteX16" fmla="*/ 242332 w 303876"/>
                  <a:gd name="connsiteY16" fmla="*/ 91035 h 148732"/>
                  <a:gd name="connsiteX17" fmla="*/ 303877 w 303876"/>
                  <a:gd name="connsiteY17" fmla="*/ 92317 h 14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3876" h="148732">
                    <a:moveTo>
                      <a:pt x="303877" y="92317"/>
                    </a:moveTo>
                    <a:lnTo>
                      <a:pt x="303877" y="100010"/>
                    </a:lnTo>
                    <a:cubicBezTo>
                      <a:pt x="303877" y="108985"/>
                      <a:pt x="302594" y="116678"/>
                      <a:pt x="300030" y="124371"/>
                    </a:cubicBezTo>
                    <a:cubicBezTo>
                      <a:pt x="298748" y="128218"/>
                      <a:pt x="297466" y="132065"/>
                      <a:pt x="296183" y="134629"/>
                    </a:cubicBezTo>
                    <a:cubicBezTo>
                      <a:pt x="293619" y="139758"/>
                      <a:pt x="292337" y="143604"/>
                      <a:pt x="289772" y="148733"/>
                    </a:cubicBezTo>
                    <a:lnTo>
                      <a:pt x="214124" y="147451"/>
                    </a:lnTo>
                    <a:cubicBezTo>
                      <a:pt x="203867" y="147451"/>
                      <a:pt x="194891" y="144886"/>
                      <a:pt x="185916" y="141040"/>
                    </a:cubicBezTo>
                    <a:cubicBezTo>
                      <a:pt x="175659" y="135911"/>
                      <a:pt x="166683" y="128218"/>
                      <a:pt x="160272" y="119243"/>
                    </a:cubicBezTo>
                    <a:cubicBezTo>
                      <a:pt x="160272" y="119243"/>
                      <a:pt x="158991" y="117960"/>
                      <a:pt x="158991" y="117960"/>
                    </a:cubicBezTo>
                    <a:cubicBezTo>
                      <a:pt x="137193" y="87188"/>
                      <a:pt x="111550" y="74366"/>
                      <a:pt x="67955" y="73084"/>
                    </a:cubicBezTo>
                    <a:lnTo>
                      <a:pt x="65391" y="73084"/>
                    </a:lnTo>
                    <a:cubicBezTo>
                      <a:pt x="38465" y="73084"/>
                      <a:pt x="15386" y="55134"/>
                      <a:pt x="5129" y="32054"/>
                    </a:cubicBezTo>
                    <a:cubicBezTo>
                      <a:pt x="1282" y="24361"/>
                      <a:pt x="0" y="15386"/>
                      <a:pt x="0" y="6411"/>
                    </a:cubicBezTo>
                    <a:lnTo>
                      <a:pt x="0" y="0"/>
                    </a:lnTo>
                    <a:lnTo>
                      <a:pt x="76931" y="1282"/>
                    </a:lnTo>
                    <a:cubicBezTo>
                      <a:pt x="119243" y="1282"/>
                      <a:pt x="155143" y="23079"/>
                      <a:pt x="176941" y="55134"/>
                    </a:cubicBezTo>
                    <a:cubicBezTo>
                      <a:pt x="192327" y="76931"/>
                      <a:pt x="215406" y="91035"/>
                      <a:pt x="242332" y="91035"/>
                    </a:cubicBezTo>
                    <a:lnTo>
                      <a:pt x="303877" y="92317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E6E55DEB-2356-4814-A22F-E35C6C478FF4}"/>
                  </a:ext>
                </a:extLst>
              </p:cNvPr>
              <p:cNvSpPr/>
              <p:nvPr/>
            </p:nvSpPr>
            <p:spPr>
              <a:xfrm>
                <a:off x="7774373" y="1415977"/>
                <a:ext cx="274385" cy="123089"/>
              </a:xfrm>
              <a:custGeom>
                <a:avLst/>
                <a:gdLst>
                  <a:gd name="connsiteX0" fmla="*/ 265411 w 274385"/>
                  <a:gd name="connsiteY0" fmla="*/ 91035 h 123089"/>
                  <a:gd name="connsiteX1" fmla="*/ 274386 w 274385"/>
                  <a:gd name="connsiteY1" fmla="*/ 123089 h 123089"/>
                  <a:gd name="connsiteX2" fmla="*/ 233356 w 274385"/>
                  <a:gd name="connsiteY2" fmla="*/ 123089 h 123089"/>
                  <a:gd name="connsiteX3" fmla="*/ 167965 w 274385"/>
                  <a:gd name="connsiteY3" fmla="*/ 87188 h 123089"/>
                  <a:gd name="connsiteX4" fmla="*/ 67955 w 274385"/>
                  <a:gd name="connsiteY4" fmla="*/ 33337 h 123089"/>
                  <a:gd name="connsiteX5" fmla="*/ 5128 w 274385"/>
                  <a:gd name="connsiteY5" fmla="*/ 32054 h 123089"/>
                  <a:gd name="connsiteX6" fmla="*/ 0 w 274385"/>
                  <a:gd name="connsiteY6" fmla="*/ 6411 h 123089"/>
                  <a:gd name="connsiteX7" fmla="*/ 0 w 274385"/>
                  <a:gd name="connsiteY7" fmla="*/ 0 h 123089"/>
                  <a:gd name="connsiteX8" fmla="*/ 76931 w 274385"/>
                  <a:gd name="connsiteY8" fmla="*/ 1282 h 123089"/>
                  <a:gd name="connsiteX9" fmla="*/ 176941 w 274385"/>
                  <a:gd name="connsiteY9" fmla="*/ 55134 h 123089"/>
                  <a:gd name="connsiteX10" fmla="*/ 242331 w 274385"/>
                  <a:gd name="connsiteY10" fmla="*/ 91035 h 123089"/>
                  <a:gd name="connsiteX11" fmla="*/ 265411 w 274385"/>
                  <a:gd name="connsiteY11" fmla="*/ 91035 h 123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4385" h="123089">
                    <a:moveTo>
                      <a:pt x="265411" y="91035"/>
                    </a:moveTo>
                    <a:cubicBezTo>
                      <a:pt x="265411" y="91035"/>
                      <a:pt x="265411" y="112832"/>
                      <a:pt x="274386" y="123089"/>
                    </a:cubicBezTo>
                    <a:lnTo>
                      <a:pt x="233356" y="123089"/>
                    </a:lnTo>
                    <a:cubicBezTo>
                      <a:pt x="206431" y="123089"/>
                      <a:pt x="183352" y="108985"/>
                      <a:pt x="167965" y="87188"/>
                    </a:cubicBezTo>
                    <a:cubicBezTo>
                      <a:pt x="146168" y="55134"/>
                      <a:pt x="108985" y="33337"/>
                      <a:pt x="67955" y="33337"/>
                    </a:cubicBezTo>
                    <a:lnTo>
                      <a:pt x="5128" y="32054"/>
                    </a:lnTo>
                    <a:cubicBezTo>
                      <a:pt x="1282" y="24361"/>
                      <a:pt x="0" y="15386"/>
                      <a:pt x="0" y="6411"/>
                    </a:cubicBezTo>
                    <a:lnTo>
                      <a:pt x="0" y="0"/>
                    </a:lnTo>
                    <a:lnTo>
                      <a:pt x="76931" y="1282"/>
                    </a:lnTo>
                    <a:cubicBezTo>
                      <a:pt x="119243" y="1282"/>
                      <a:pt x="155143" y="23079"/>
                      <a:pt x="176941" y="55134"/>
                    </a:cubicBezTo>
                    <a:cubicBezTo>
                      <a:pt x="192327" y="76931"/>
                      <a:pt x="215406" y="91035"/>
                      <a:pt x="242331" y="91035"/>
                    </a:cubicBezTo>
                    <a:lnTo>
                      <a:pt x="265411" y="91035"/>
                    </a:lnTo>
                    <a:close/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B0E95706-FF6F-4960-9857-054F4B910D50}"/>
                  </a:ext>
                </a:extLst>
              </p:cNvPr>
              <p:cNvSpPr/>
              <p:nvPr/>
            </p:nvSpPr>
            <p:spPr>
              <a:xfrm>
                <a:off x="7682056" y="1413413"/>
                <a:ext cx="92317" cy="73084"/>
              </a:xfrm>
              <a:custGeom>
                <a:avLst/>
                <a:gdLst>
                  <a:gd name="connsiteX0" fmla="*/ 92317 w 92317"/>
                  <a:gd name="connsiteY0" fmla="*/ 1282 h 73084"/>
                  <a:gd name="connsiteX1" fmla="*/ 91034 w 92317"/>
                  <a:gd name="connsiteY1" fmla="*/ 73084 h 73084"/>
                  <a:gd name="connsiteX2" fmla="*/ 65391 w 92317"/>
                  <a:gd name="connsiteY2" fmla="*/ 73084 h 73084"/>
                  <a:gd name="connsiteX3" fmla="*/ 0 w 92317"/>
                  <a:gd name="connsiteY3" fmla="*/ 6411 h 73084"/>
                  <a:gd name="connsiteX4" fmla="*/ 0 w 92317"/>
                  <a:gd name="connsiteY4" fmla="*/ 0 h 73084"/>
                  <a:gd name="connsiteX5" fmla="*/ 92317 w 92317"/>
                  <a:gd name="connsiteY5" fmla="*/ 1282 h 73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317" h="73084">
                    <a:moveTo>
                      <a:pt x="92317" y="1282"/>
                    </a:moveTo>
                    <a:lnTo>
                      <a:pt x="91034" y="73084"/>
                    </a:lnTo>
                    <a:lnTo>
                      <a:pt x="65391" y="73084"/>
                    </a:lnTo>
                    <a:cubicBezTo>
                      <a:pt x="29490" y="73084"/>
                      <a:pt x="0" y="42312"/>
                      <a:pt x="0" y="6411"/>
                    </a:cubicBezTo>
                    <a:lnTo>
                      <a:pt x="0" y="0"/>
                    </a:lnTo>
                    <a:lnTo>
                      <a:pt x="92317" y="1282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C8C20E-F750-4D06-9135-3B72E139D02B}"/>
                  </a:ext>
                </a:extLst>
              </p:cNvPr>
              <p:cNvSpPr/>
              <p:nvPr/>
            </p:nvSpPr>
            <p:spPr>
              <a:xfrm>
                <a:off x="7426099" y="1154892"/>
                <a:ext cx="536754" cy="270060"/>
              </a:xfrm>
              <a:custGeom>
                <a:avLst/>
                <a:gdLst>
                  <a:gd name="connsiteX0" fmla="*/ 525215 w 536754"/>
                  <a:gd name="connsiteY0" fmla="*/ 268779 h 270060"/>
                  <a:gd name="connsiteX1" fmla="*/ 497007 w 536754"/>
                  <a:gd name="connsiteY1" fmla="*/ 270061 h 270060"/>
                  <a:gd name="connsiteX2" fmla="*/ 341864 w 536754"/>
                  <a:gd name="connsiteY2" fmla="*/ 227749 h 270060"/>
                  <a:gd name="connsiteX3" fmla="*/ 285447 w 536754"/>
                  <a:gd name="connsiteY3" fmla="*/ 186719 h 270060"/>
                  <a:gd name="connsiteX4" fmla="*/ 259804 w 536754"/>
                  <a:gd name="connsiteY4" fmla="*/ 185437 h 270060"/>
                  <a:gd name="connsiteX5" fmla="*/ 57219 w 536754"/>
                  <a:gd name="connsiteY5" fmla="*/ 99531 h 270060"/>
                  <a:gd name="connsiteX6" fmla="*/ 803 w 536754"/>
                  <a:gd name="connsiteY6" fmla="*/ 16189 h 270060"/>
                  <a:gd name="connsiteX7" fmla="*/ 8497 w 536754"/>
                  <a:gd name="connsiteY7" fmla="*/ 803 h 270060"/>
                  <a:gd name="connsiteX8" fmla="*/ 23882 w 536754"/>
                  <a:gd name="connsiteY8" fmla="*/ 8496 h 270060"/>
                  <a:gd name="connsiteX9" fmla="*/ 75170 w 536754"/>
                  <a:gd name="connsiteY9" fmla="*/ 82863 h 270060"/>
                  <a:gd name="connsiteX10" fmla="*/ 261086 w 536754"/>
                  <a:gd name="connsiteY10" fmla="*/ 161076 h 270060"/>
                  <a:gd name="connsiteX11" fmla="*/ 171333 w 536754"/>
                  <a:gd name="connsiteY11" fmla="*/ 20036 h 270060"/>
                  <a:gd name="connsiteX12" fmla="*/ 177744 w 536754"/>
                  <a:gd name="connsiteY12" fmla="*/ 4650 h 270060"/>
                  <a:gd name="connsiteX13" fmla="*/ 193130 w 536754"/>
                  <a:gd name="connsiteY13" fmla="*/ 11061 h 270060"/>
                  <a:gd name="connsiteX14" fmla="*/ 317502 w 536754"/>
                  <a:gd name="connsiteY14" fmla="*/ 184155 h 270060"/>
                  <a:gd name="connsiteX15" fmla="*/ 354685 w 536754"/>
                  <a:gd name="connsiteY15" fmla="*/ 208516 h 270060"/>
                  <a:gd name="connsiteX16" fmla="*/ 421358 w 536754"/>
                  <a:gd name="connsiteY16" fmla="*/ 235442 h 270060"/>
                  <a:gd name="connsiteX17" fmla="*/ 396997 w 536754"/>
                  <a:gd name="connsiteY17" fmla="*/ 171333 h 270060"/>
                  <a:gd name="connsiteX18" fmla="*/ 395714 w 536754"/>
                  <a:gd name="connsiteY18" fmla="*/ 166204 h 270060"/>
                  <a:gd name="connsiteX19" fmla="*/ 314937 w 536754"/>
                  <a:gd name="connsiteY19" fmla="*/ 122610 h 270060"/>
                  <a:gd name="connsiteX20" fmla="*/ 275190 w 536754"/>
                  <a:gd name="connsiteY20" fmla="*/ 18754 h 270060"/>
                  <a:gd name="connsiteX21" fmla="*/ 286729 w 536754"/>
                  <a:gd name="connsiteY21" fmla="*/ 5932 h 270060"/>
                  <a:gd name="connsiteX22" fmla="*/ 299551 w 536754"/>
                  <a:gd name="connsiteY22" fmla="*/ 17472 h 270060"/>
                  <a:gd name="connsiteX23" fmla="*/ 331605 w 536754"/>
                  <a:gd name="connsiteY23" fmla="*/ 105942 h 270060"/>
                  <a:gd name="connsiteX24" fmla="*/ 391868 w 536754"/>
                  <a:gd name="connsiteY24" fmla="*/ 140561 h 270060"/>
                  <a:gd name="connsiteX25" fmla="*/ 407254 w 536754"/>
                  <a:gd name="connsiteY25" fmla="*/ 16189 h 270060"/>
                  <a:gd name="connsiteX26" fmla="*/ 422641 w 536754"/>
                  <a:gd name="connsiteY26" fmla="*/ 8496 h 270060"/>
                  <a:gd name="connsiteX27" fmla="*/ 430333 w 536754"/>
                  <a:gd name="connsiteY27" fmla="*/ 23882 h 270060"/>
                  <a:gd name="connsiteX28" fmla="*/ 416230 w 536754"/>
                  <a:gd name="connsiteY28" fmla="*/ 146972 h 270060"/>
                  <a:gd name="connsiteX29" fmla="*/ 420076 w 536754"/>
                  <a:gd name="connsiteY29" fmla="*/ 166204 h 270060"/>
                  <a:gd name="connsiteX30" fmla="*/ 453413 w 536754"/>
                  <a:gd name="connsiteY30" fmla="*/ 244417 h 270060"/>
                  <a:gd name="connsiteX31" fmla="*/ 522651 w 536754"/>
                  <a:gd name="connsiteY31" fmla="*/ 248264 h 270060"/>
                  <a:gd name="connsiteX32" fmla="*/ 536754 w 536754"/>
                  <a:gd name="connsiteY32" fmla="*/ 258521 h 270060"/>
                  <a:gd name="connsiteX33" fmla="*/ 525215 w 536754"/>
                  <a:gd name="connsiteY33" fmla="*/ 268779 h 270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36754" h="270060">
                    <a:moveTo>
                      <a:pt x="525215" y="268779"/>
                    </a:moveTo>
                    <a:cubicBezTo>
                      <a:pt x="523932" y="268779"/>
                      <a:pt x="513675" y="270061"/>
                      <a:pt x="497007" y="270061"/>
                    </a:cubicBezTo>
                    <a:cubicBezTo>
                      <a:pt x="464952" y="270061"/>
                      <a:pt x="409819" y="262368"/>
                      <a:pt x="341864" y="227749"/>
                    </a:cubicBezTo>
                    <a:cubicBezTo>
                      <a:pt x="321348" y="217492"/>
                      <a:pt x="302115" y="202105"/>
                      <a:pt x="285447" y="186719"/>
                    </a:cubicBezTo>
                    <a:cubicBezTo>
                      <a:pt x="276472" y="186719"/>
                      <a:pt x="268779" y="185437"/>
                      <a:pt x="259804" y="185437"/>
                    </a:cubicBezTo>
                    <a:cubicBezTo>
                      <a:pt x="155947" y="175180"/>
                      <a:pt x="93120" y="134150"/>
                      <a:pt x="57219" y="99531"/>
                    </a:cubicBezTo>
                    <a:cubicBezTo>
                      <a:pt x="14908" y="58501"/>
                      <a:pt x="803" y="17472"/>
                      <a:pt x="803" y="16189"/>
                    </a:cubicBezTo>
                    <a:cubicBezTo>
                      <a:pt x="-1761" y="9779"/>
                      <a:pt x="2086" y="3368"/>
                      <a:pt x="8497" y="803"/>
                    </a:cubicBezTo>
                    <a:cubicBezTo>
                      <a:pt x="14908" y="-1761"/>
                      <a:pt x="21319" y="2085"/>
                      <a:pt x="23882" y="8496"/>
                    </a:cubicBezTo>
                    <a:cubicBezTo>
                      <a:pt x="23882" y="8496"/>
                      <a:pt x="36704" y="45680"/>
                      <a:pt x="75170" y="82863"/>
                    </a:cubicBezTo>
                    <a:cubicBezTo>
                      <a:pt x="121328" y="126457"/>
                      <a:pt x="184155" y="153383"/>
                      <a:pt x="261086" y="161076"/>
                    </a:cubicBezTo>
                    <a:cubicBezTo>
                      <a:pt x="205952" y="98249"/>
                      <a:pt x="172616" y="23882"/>
                      <a:pt x="171333" y="20036"/>
                    </a:cubicBezTo>
                    <a:cubicBezTo>
                      <a:pt x="168769" y="13625"/>
                      <a:pt x="171333" y="7214"/>
                      <a:pt x="177744" y="4650"/>
                    </a:cubicBezTo>
                    <a:cubicBezTo>
                      <a:pt x="184155" y="2085"/>
                      <a:pt x="190566" y="4650"/>
                      <a:pt x="193130" y="11061"/>
                    </a:cubicBezTo>
                    <a:cubicBezTo>
                      <a:pt x="193130" y="12343"/>
                      <a:pt x="241853" y="121328"/>
                      <a:pt x="317502" y="184155"/>
                    </a:cubicBezTo>
                    <a:cubicBezTo>
                      <a:pt x="329042" y="193130"/>
                      <a:pt x="341864" y="202105"/>
                      <a:pt x="354685" y="208516"/>
                    </a:cubicBezTo>
                    <a:cubicBezTo>
                      <a:pt x="379046" y="221338"/>
                      <a:pt x="400843" y="229031"/>
                      <a:pt x="421358" y="235442"/>
                    </a:cubicBezTo>
                    <a:cubicBezTo>
                      <a:pt x="413665" y="220056"/>
                      <a:pt x="403408" y="196977"/>
                      <a:pt x="396997" y="171333"/>
                    </a:cubicBezTo>
                    <a:cubicBezTo>
                      <a:pt x="396997" y="170051"/>
                      <a:pt x="395714" y="167487"/>
                      <a:pt x="395714" y="166204"/>
                    </a:cubicBezTo>
                    <a:cubicBezTo>
                      <a:pt x="379046" y="162358"/>
                      <a:pt x="343145" y="149536"/>
                      <a:pt x="314937" y="122610"/>
                    </a:cubicBezTo>
                    <a:cubicBezTo>
                      <a:pt x="277755" y="86709"/>
                      <a:pt x="275190" y="21318"/>
                      <a:pt x="275190" y="18754"/>
                    </a:cubicBezTo>
                    <a:cubicBezTo>
                      <a:pt x="275190" y="12343"/>
                      <a:pt x="280318" y="7214"/>
                      <a:pt x="286729" y="5932"/>
                    </a:cubicBezTo>
                    <a:cubicBezTo>
                      <a:pt x="293140" y="5932"/>
                      <a:pt x="298269" y="11061"/>
                      <a:pt x="299551" y="17472"/>
                    </a:cubicBezTo>
                    <a:cubicBezTo>
                      <a:pt x="299551" y="18754"/>
                      <a:pt x="302115" y="76452"/>
                      <a:pt x="331605" y="105942"/>
                    </a:cubicBezTo>
                    <a:cubicBezTo>
                      <a:pt x="350838" y="125175"/>
                      <a:pt x="376482" y="135432"/>
                      <a:pt x="391868" y="140561"/>
                    </a:cubicBezTo>
                    <a:cubicBezTo>
                      <a:pt x="386740" y="76452"/>
                      <a:pt x="407254" y="18754"/>
                      <a:pt x="407254" y="16189"/>
                    </a:cubicBezTo>
                    <a:cubicBezTo>
                      <a:pt x="409819" y="9779"/>
                      <a:pt x="416230" y="7214"/>
                      <a:pt x="422641" y="8496"/>
                    </a:cubicBezTo>
                    <a:cubicBezTo>
                      <a:pt x="429052" y="11061"/>
                      <a:pt x="431616" y="17472"/>
                      <a:pt x="430333" y="23882"/>
                    </a:cubicBezTo>
                    <a:cubicBezTo>
                      <a:pt x="430333" y="23882"/>
                      <a:pt x="409819" y="84145"/>
                      <a:pt x="416230" y="146972"/>
                    </a:cubicBezTo>
                    <a:cubicBezTo>
                      <a:pt x="417512" y="153383"/>
                      <a:pt x="417512" y="159794"/>
                      <a:pt x="420076" y="166204"/>
                    </a:cubicBezTo>
                    <a:cubicBezTo>
                      <a:pt x="429052" y="205952"/>
                      <a:pt x="448284" y="236724"/>
                      <a:pt x="453413" y="244417"/>
                    </a:cubicBezTo>
                    <a:cubicBezTo>
                      <a:pt x="495725" y="252111"/>
                      <a:pt x="521369" y="248264"/>
                      <a:pt x="522651" y="248264"/>
                    </a:cubicBezTo>
                    <a:cubicBezTo>
                      <a:pt x="529061" y="246982"/>
                      <a:pt x="535472" y="252111"/>
                      <a:pt x="536754" y="258521"/>
                    </a:cubicBezTo>
                    <a:cubicBezTo>
                      <a:pt x="535472" y="262368"/>
                      <a:pt x="531626" y="268779"/>
                      <a:pt x="525215" y="268779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A3BB60-E4CD-4587-8194-B0F6FD8B3110}"/>
                  </a:ext>
                </a:extLst>
              </p:cNvPr>
              <p:cNvSpPr/>
              <p:nvPr/>
            </p:nvSpPr>
            <p:spPr>
              <a:xfrm>
                <a:off x="8051323" y="1508294"/>
                <a:ext cx="28208" cy="43594"/>
              </a:xfrm>
              <a:custGeom>
                <a:avLst/>
                <a:gdLst>
                  <a:gd name="connsiteX0" fmla="*/ 28208 w 28208"/>
                  <a:gd name="connsiteY0" fmla="*/ 0 h 43594"/>
                  <a:gd name="connsiteX1" fmla="*/ 28208 w 28208"/>
                  <a:gd name="connsiteY1" fmla="*/ 7693 h 43594"/>
                  <a:gd name="connsiteX2" fmla="*/ 28208 w 28208"/>
                  <a:gd name="connsiteY2" fmla="*/ 16668 h 43594"/>
                  <a:gd name="connsiteX3" fmla="*/ 21797 w 28208"/>
                  <a:gd name="connsiteY3" fmla="*/ 43594 h 43594"/>
                  <a:gd name="connsiteX4" fmla="*/ 1282 w 28208"/>
                  <a:gd name="connsiteY4" fmla="*/ 16668 h 43594"/>
                  <a:gd name="connsiteX5" fmla="*/ 0 w 28208"/>
                  <a:gd name="connsiteY5" fmla="*/ 3847 h 43594"/>
                  <a:gd name="connsiteX6" fmla="*/ 0 w 28208"/>
                  <a:gd name="connsiteY6" fmla="*/ 0 h 43594"/>
                  <a:gd name="connsiteX7" fmla="*/ 28208 w 28208"/>
                  <a:gd name="connsiteY7" fmla="*/ 0 h 4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08" h="43594">
                    <a:moveTo>
                      <a:pt x="28208" y="0"/>
                    </a:moveTo>
                    <a:lnTo>
                      <a:pt x="28208" y="7693"/>
                    </a:lnTo>
                    <a:cubicBezTo>
                      <a:pt x="28208" y="10257"/>
                      <a:pt x="28208" y="14104"/>
                      <a:pt x="28208" y="16668"/>
                    </a:cubicBezTo>
                    <a:cubicBezTo>
                      <a:pt x="26925" y="25644"/>
                      <a:pt x="25644" y="34619"/>
                      <a:pt x="21797" y="43594"/>
                    </a:cubicBezTo>
                    <a:cubicBezTo>
                      <a:pt x="11540" y="38465"/>
                      <a:pt x="3846" y="28208"/>
                      <a:pt x="1282" y="16668"/>
                    </a:cubicBezTo>
                    <a:cubicBezTo>
                      <a:pt x="0" y="12822"/>
                      <a:pt x="0" y="8975"/>
                      <a:pt x="0" y="3847"/>
                    </a:cubicBezTo>
                    <a:lnTo>
                      <a:pt x="0" y="0"/>
                    </a:lnTo>
                    <a:lnTo>
                      <a:pt x="28208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44E72E8A-B499-47DD-861D-4E83184DBD98}"/>
                  </a:ext>
                </a:extLst>
              </p:cNvPr>
              <p:cNvSpPr/>
              <p:nvPr/>
            </p:nvSpPr>
            <p:spPr>
              <a:xfrm>
                <a:off x="7683338" y="1413413"/>
                <a:ext cx="91035" cy="73084"/>
              </a:xfrm>
              <a:custGeom>
                <a:avLst/>
                <a:gdLst>
                  <a:gd name="connsiteX0" fmla="*/ 91035 w 91035"/>
                  <a:gd name="connsiteY0" fmla="*/ 73084 h 73084"/>
                  <a:gd name="connsiteX1" fmla="*/ 65392 w 91035"/>
                  <a:gd name="connsiteY1" fmla="*/ 73084 h 73084"/>
                  <a:gd name="connsiteX2" fmla="*/ 0 w 91035"/>
                  <a:gd name="connsiteY2" fmla="*/ 6411 h 73084"/>
                  <a:gd name="connsiteX3" fmla="*/ 0 w 91035"/>
                  <a:gd name="connsiteY3" fmla="*/ 0 h 73084"/>
                  <a:gd name="connsiteX4" fmla="*/ 19233 w 91035"/>
                  <a:gd name="connsiteY4" fmla="*/ 0 h 73084"/>
                  <a:gd name="connsiteX5" fmla="*/ 91035 w 91035"/>
                  <a:gd name="connsiteY5" fmla="*/ 73084 h 73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035" h="73084">
                    <a:moveTo>
                      <a:pt x="91035" y="73084"/>
                    </a:moveTo>
                    <a:lnTo>
                      <a:pt x="65392" y="73084"/>
                    </a:lnTo>
                    <a:cubicBezTo>
                      <a:pt x="29490" y="73084"/>
                      <a:pt x="0" y="42312"/>
                      <a:pt x="0" y="6411"/>
                    </a:cubicBezTo>
                    <a:lnTo>
                      <a:pt x="0" y="0"/>
                    </a:lnTo>
                    <a:lnTo>
                      <a:pt x="19233" y="0"/>
                    </a:lnTo>
                    <a:cubicBezTo>
                      <a:pt x="58981" y="1282"/>
                      <a:pt x="91035" y="33337"/>
                      <a:pt x="91035" y="7308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2AE5B7B7-EC4A-419F-8489-851CA71C0E64}"/>
                  </a:ext>
                </a:extLst>
              </p:cNvPr>
              <p:cNvSpPr/>
              <p:nvPr/>
            </p:nvSpPr>
            <p:spPr>
              <a:xfrm>
                <a:off x="7061451" y="1709597"/>
                <a:ext cx="251336" cy="94881"/>
              </a:xfrm>
              <a:custGeom>
                <a:avLst/>
                <a:gdLst>
                  <a:gd name="connsiteX0" fmla="*/ 89782 w 251336"/>
                  <a:gd name="connsiteY0" fmla="*/ 92317 h 94881"/>
                  <a:gd name="connsiteX1" fmla="*/ 250054 w 251336"/>
                  <a:gd name="connsiteY1" fmla="*/ 94881 h 94881"/>
                  <a:gd name="connsiteX2" fmla="*/ 251337 w 251336"/>
                  <a:gd name="connsiteY2" fmla="*/ 3847 h 94881"/>
                  <a:gd name="connsiteX3" fmla="*/ 29 w 251336"/>
                  <a:gd name="connsiteY3" fmla="*/ 0 h 94881"/>
                  <a:gd name="connsiteX4" fmla="*/ 29 w 251336"/>
                  <a:gd name="connsiteY4" fmla="*/ 0 h 94881"/>
                  <a:gd name="connsiteX5" fmla="*/ 89782 w 251336"/>
                  <a:gd name="connsiteY5" fmla="*/ 92317 h 9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336" h="94881">
                    <a:moveTo>
                      <a:pt x="89782" y="92317"/>
                    </a:moveTo>
                    <a:lnTo>
                      <a:pt x="250054" y="94881"/>
                    </a:lnTo>
                    <a:lnTo>
                      <a:pt x="251337" y="3847"/>
                    </a:lnTo>
                    <a:lnTo>
                      <a:pt x="29" y="0"/>
                    </a:lnTo>
                    <a:lnTo>
                      <a:pt x="29" y="0"/>
                    </a:lnTo>
                    <a:cubicBezTo>
                      <a:pt x="-1253" y="51287"/>
                      <a:pt x="39777" y="92317"/>
                      <a:pt x="89782" y="9231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ABE1EE6B-4CA4-4EC8-8E7B-051EA2C0CC82}"/>
                  </a:ext>
                </a:extLst>
              </p:cNvPr>
              <p:cNvSpPr/>
              <p:nvPr/>
            </p:nvSpPr>
            <p:spPr>
              <a:xfrm>
                <a:off x="7624261" y="1721136"/>
                <a:ext cx="383482" cy="384671"/>
              </a:xfrm>
              <a:custGeom>
                <a:avLst/>
                <a:gdLst>
                  <a:gd name="connsiteX0" fmla="*/ 383468 w 383482"/>
                  <a:gd name="connsiteY0" fmla="*/ 194891 h 384671"/>
                  <a:gd name="connsiteX1" fmla="*/ 380904 w 383482"/>
                  <a:gd name="connsiteY1" fmla="*/ 223099 h 384671"/>
                  <a:gd name="connsiteX2" fmla="*/ 188577 w 383482"/>
                  <a:gd name="connsiteY2" fmla="*/ 384654 h 384671"/>
                  <a:gd name="connsiteX3" fmla="*/ 110364 w 383482"/>
                  <a:gd name="connsiteY3" fmla="*/ 366703 h 384671"/>
                  <a:gd name="connsiteX4" fmla="*/ 110364 w 383482"/>
                  <a:gd name="connsiteY4" fmla="*/ 366703 h 384671"/>
                  <a:gd name="connsiteX5" fmla="*/ 29587 w 383482"/>
                  <a:gd name="connsiteY5" fmla="*/ 294901 h 384671"/>
                  <a:gd name="connsiteX6" fmla="*/ 97 w 383482"/>
                  <a:gd name="connsiteY6" fmla="*/ 189763 h 384671"/>
                  <a:gd name="connsiteX7" fmla="*/ 189859 w 383482"/>
                  <a:gd name="connsiteY7" fmla="*/ 0 h 384671"/>
                  <a:gd name="connsiteX8" fmla="*/ 194988 w 383482"/>
                  <a:gd name="connsiteY8" fmla="*/ 0 h 384671"/>
                  <a:gd name="connsiteX9" fmla="*/ 197552 w 383482"/>
                  <a:gd name="connsiteY9" fmla="*/ 0 h 384671"/>
                  <a:gd name="connsiteX10" fmla="*/ 197552 w 383482"/>
                  <a:gd name="connsiteY10" fmla="*/ 0 h 384671"/>
                  <a:gd name="connsiteX11" fmla="*/ 197552 w 383482"/>
                  <a:gd name="connsiteY11" fmla="*/ 0 h 384671"/>
                  <a:gd name="connsiteX12" fmla="*/ 383468 w 383482"/>
                  <a:gd name="connsiteY12" fmla="*/ 194891 h 384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3482" h="384671">
                    <a:moveTo>
                      <a:pt x="383468" y="194891"/>
                    </a:moveTo>
                    <a:cubicBezTo>
                      <a:pt x="383468" y="203866"/>
                      <a:pt x="382186" y="214124"/>
                      <a:pt x="380904" y="223099"/>
                    </a:cubicBezTo>
                    <a:cubicBezTo>
                      <a:pt x="365518" y="315416"/>
                      <a:pt x="284741" y="385936"/>
                      <a:pt x="188577" y="384654"/>
                    </a:cubicBezTo>
                    <a:cubicBezTo>
                      <a:pt x="160369" y="384654"/>
                      <a:pt x="133443" y="378243"/>
                      <a:pt x="110364" y="366703"/>
                    </a:cubicBezTo>
                    <a:lnTo>
                      <a:pt x="110364" y="366703"/>
                    </a:lnTo>
                    <a:cubicBezTo>
                      <a:pt x="77028" y="351317"/>
                      <a:pt x="48820" y="325674"/>
                      <a:pt x="29587" y="294901"/>
                    </a:cubicBezTo>
                    <a:cubicBezTo>
                      <a:pt x="10354" y="264129"/>
                      <a:pt x="-1186" y="228228"/>
                      <a:pt x="97" y="189763"/>
                    </a:cubicBezTo>
                    <a:cubicBezTo>
                      <a:pt x="1379" y="84624"/>
                      <a:pt x="86003" y="1282"/>
                      <a:pt x="189859" y="0"/>
                    </a:cubicBezTo>
                    <a:cubicBezTo>
                      <a:pt x="191141" y="0"/>
                      <a:pt x="193706" y="0"/>
                      <a:pt x="194988" y="0"/>
                    </a:cubicBezTo>
                    <a:cubicBezTo>
                      <a:pt x="196270" y="0"/>
                      <a:pt x="197552" y="0"/>
                      <a:pt x="197552" y="0"/>
                    </a:cubicBezTo>
                    <a:lnTo>
                      <a:pt x="197552" y="0"/>
                    </a:lnTo>
                    <a:lnTo>
                      <a:pt x="197552" y="0"/>
                    </a:lnTo>
                    <a:cubicBezTo>
                      <a:pt x="302691" y="2564"/>
                      <a:pt x="384751" y="89753"/>
                      <a:pt x="383468" y="1948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CDBE95D-E1B3-4883-83AC-4B0598A74E66}"/>
                  </a:ext>
                </a:extLst>
              </p:cNvPr>
              <p:cNvSpPr/>
              <p:nvPr/>
            </p:nvSpPr>
            <p:spPr>
              <a:xfrm>
                <a:off x="7197392" y="1713413"/>
                <a:ext cx="624420" cy="385966"/>
              </a:xfrm>
              <a:custGeom>
                <a:avLst/>
                <a:gdLst>
                  <a:gd name="connsiteX0" fmla="*/ 624421 w 624420"/>
                  <a:gd name="connsiteY0" fmla="*/ 7723 h 385966"/>
                  <a:gd name="connsiteX1" fmla="*/ 594931 w 624420"/>
                  <a:gd name="connsiteY1" fmla="*/ 232105 h 385966"/>
                  <a:gd name="connsiteX2" fmla="*/ 574416 w 624420"/>
                  <a:gd name="connsiteY2" fmla="*/ 385966 h 385966"/>
                  <a:gd name="connsiteX3" fmla="*/ 535951 w 624420"/>
                  <a:gd name="connsiteY3" fmla="*/ 373145 h 385966"/>
                  <a:gd name="connsiteX4" fmla="*/ 535951 w 624420"/>
                  <a:gd name="connsiteY4" fmla="*/ 373145 h 385966"/>
                  <a:gd name="connsiteX5" fmla="*/ 124371 w 624420"/>
                  <a:gd name="connsiteY5" fmla="*/ 239798 h 385966"/>
                  <a:gd name="connsiteX6" fmla="*/ 85905 w 624420"/>
                  <a:gd name="connsiteY6" fmla="*/ 226976 h 385966"/>
                  <a:gd name="connsiteX7" fmla="*/ 33336 w 624420"/>
                  <a:gd name="connsiteY7" fmla="*/ 210308 h 385966"/>
                  <a:gd name="connsiteX8" fmla="*/ 0 w 624420"/>
                  <a:gd name="connsiteY8" fmla="*/ 200050 h 385966"/>
                  <a:gd name="connsiteX9" fmla="*/ 1282 w 624420"/>
                  <a:gd name="connsiteY9" fmla="*/ 88501 h 385966"/>
                  <a:gd name="connsiteX10" fmla="*/ 92316 w 624420"/>
                  <a:gd name="connsiteY10" fmla="*/ 30 h 385966"/>
                  <a:gd name="connsiteX11" fmla="*/ 624421 w 624420"/>
                  <a:gd name="connsiteY11" fmla="*/ 7723 h 385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4420" h="385966">
                    <a:moveTo>
                      <a:pt x="624421" y="7723"/>
                    </a:moveTo>
                    <a:lnTo>
                      <a:pt x="594931" y="232105"/>
                    </a:lnTo>
                    <a:lnTo>
                      <a:pt x="574416" y="385966"/>
                    </a:lnTo>
                    <a:lnTo>
                      <a:pt x="535951" y="373145"/>
                    </a:lnTo>
                    <a:lnTo>
                      <a:pt x="535951" y="373145"/>
                    </a:lnTo>
                    <a:lnTo>
                      <a:pt x="124371" y="239798"/>
                    </a:lnTo>
                    <a:lnTo>
                      <a:pt x="85905" y="226976"/>
                    </a:lnTo>
                    <a:lnTo>
                      <a:pt x="33336" y="210308"/>
                    </a:lnTo>
                    <a:lnTo>
                      <a:pt x="0" y="200050"/>
                    </a:lnTo>
                    <a:lnTo>
                      <a:pt x="1282" y="88501"/>
                    </a:lnTo>
                    <a:cubicBezTo>
                      <a:pt x="2564" y="38496"/>
                      <a:pt x="42312" y="-1252"/>
                      <a:pt x="92316" y="30"/>
                    </a:cubicBezTo>
                    <a:lnTo>
                      <a:pt x="624421" y="7723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5F1EA05F-A857-40B4-98D6-2082EFFD8F84}"/>
                  </a:ext>
                </a:extLst>
              </p:cNvPr>
              <p:cNvSpPr/>
              <p:nvPr/>
            </p:nvSpPr>
            <p:spPr>
              <a:xfrm>
                <a:off x="7323046" y="1830122"/>
                <a:ext cx="682119" cy="275685"/>
              </a:xfrm>
              <a:custGeom>
                <a:avLst/>
                <a:gdLst>
                  <a:gd name="connsiteX0" fmla="*/ 682120 w 682119"/>
                  <a:gd name="connsiteY0" fmla="*/ 114114 h 275685"/>
                  <a:gd name="connsiteX1" fmla="*/ 489793 w 682119"/>
                  <a:gd name="connsiteY1" fmla="*/ 275669 h 275685"/>
                  <a:gd name="connsiteX2" fmla="*/ 411579 w 682119"/>
                  <a:gd name="connsiteY2" fmla="*/ 257718 h 275685"/>
                  <a:gd name="connsiteX3" fmla="*/ 411579 w 682119"/>
                  <a:gd name="connsiteY3" fmla="*/ 257718 h 275685"/>
                  <a:gd name="connsiteX4" fmla="*/ 0 w 682119"/>
                  <a:gd name="connsiteY4" fmla="*/ 124371 h 275685"/>
                  <a:gd name="connsiteX5" fmla="*/ 11539 w 682119"/>
                  <a:gd name="connsiteY5" fmla="*/ 33337 h 275685"/>
                  <a:gd name="connsiteX6" fmla="*/ 97445 w 682119"/>
                  <a:gd name="connsiteY6" fmla="*/ 0 h 275685"/>
                  <a:gd name="connsiteX7" fmla="*/ 96163 w 682119"/>
                  <a:gd name="connsiteY7" fmla="*/ 57698 h 275685"/>
                  <a:gd name="connsiteX8" fmla="*/ 150015 w 682119"/>
                  <a:gd name="connsiteY8" fmla="*/ 130782 h 275685"/>
                  <a:gd name="connsiteX9" fmla="*/ 256436 w 682119"/>
                  <a:gd name="connsiteY9" fmla="*/ 164119 h 275685"/>
                  <a:gd name="connsiteX10" fmla="*/ 353881 w 682119"/>
                  <a:gd name="connsiteY10" fmla="*/ 93599 h 275685"/>
                  <a:gd name="connsiteX11" fmla="*/ 353881 w 682119"/>
                  <a:gd name="connsiteY11" fmla="*/ 83342 h 275685"/>
                  <a:gd name="connsiteX12" fmla="*/ 439787 w 682119"/>
                  <a:gd name="connsiteY12" fmla="*/ 117960 h 275685"/>
                  <a:gd name="connsiteX13" fmla="*/ 605189 w 682119"/>
                  <a:gd name="connsiteY13" fmla="*/ 120525 h 275685"/>
                  <a:gd name="connsiteX14" fmla="*/ 682120 w 682119"/>
                  <a:gd name="connsiteY14" fmla="*/ 114114 h 275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82119" h="275685">
                    <a:moveTo>
                      <a:pt x="682120" y="114114"/>
                    </a:moveTo>
                    <a:cubicBezTo>
                      <a:pt x="666733" y="206431"/>
                      <a:pt x="585956" y="276951"/>
                      <a:pt x="489793" y="275669"/>
                    </a:cubicBezTo>
                    <a:cubicBezTo>
                      <a:pt x="461585" y="275669"/>
                      <a:pt x="434658" y="269258"/>
                      <a:pt x="411579" y="257718"/>
                    </a:cubicBezTo>
                    <a:lnTo>
                      <a:pt x="411579" y="257718"/>
                    </a:lnTo>
                    <a:lnTo>
                      <a:pt x="0" y="124371"/>
                    </a:lnTo>
                    <a:lnTo>
                      <a:pt x="11539" y="33337"/>
                    </a:lnTo>
                    <a:lnTo>
                      <a:pt x="97445" y="0"/>
                    </a:lnTo>
                    <a:lnTo>
                      <a:pt x="96163" y="57698"/>
                    </a:lnTo>
                    <a:cubicBezTo>
                      <a:pt x="96163" y="91035"/>
                      <a:pt x="117961" y="120525"/>
                      <a:pt x="150015" y="130782"/>
                    </a:cubicBezTo>
                    <a:lnTo>
                      <a:pt x="256436" y="164119"/>
                    </a:lnTo>
                    <a:cubicBezTo>
                      <a:pt x="305159" y="179505"/>
                      <a:pt x="353881" y="143604"/>
                      <a:pt x="353881" y="93599"/>
                    </a:cubicBezTo>
                    <a:lnTo>
                      <a:pt x="353881" y="83342"/>
                    </a:lnTo>
                    <a:lnTo>
                      <a:pt x="439787" y="117960"/>
                    </a:lnTo>
                    <a:lnTo>
                      <a:pt x="605189" y="120525"/>
                    </a:lnTo>
                    <a:lnTo>
                      <a:pt x="682120" y="114114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4A4E7C3-C01C-446F-8999-1D43A3D3BD09}"/>
                  </a:ext>
                </a:extLst>
              </p:cNvPr>
              <p:cNvSpPr/>
              <p:nvPr/>
            </p:nvSpPr>
            <p:spPr>
              <a:xfrm rot="-3794566">
                <a:off x="7674978" y="1784725"/>
                <a:ext cx="256429" cy="256429"/>
              </a:xfrm>
              <a:custGeom>
                <a:avLst/>
                <a:gdLst>
                  <a:gd name="connsiteX0" fmla="*/ 256430 w 256429"/>
                  <a:gd name="connsiteY0" fmla="*/ 128215 h 256429"/>
                  <a:gd name="connsiteX1" fmla="*/ 128215 w 256429"/>
                  <a:gd name="connsiteY1" fmla="*/ 256430 h 256429"/>
                  <a:gd name="connsiteX2" fmla="*/ 0 w 256429"/>
                  <a:gd name="connsiteY2" fmla="*/ 128215 h 256429"/>
                  <a:gd name="connsiteX3" fmla="*/ 128215 w 256429"/>
                  <a:gd name="connsiteY3" fmla="*/ 0 h 256429"/>
                  <a:gd name="connsiteX4" fmla="*/ 256430 w 256429"/>
                  <a:gd name="connsiteY4" fmla="*/ 128215 h 256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429" h="256429">
                    <a:moveTo>
                      <a:pt x="256430" y="128215"/>
                    </a:moveTo>
                    <a:cubicBezTo>
                      <a:pt x="256430" y="199026"/>
                      <a:pt x="199026" y="256430"/>
                      <a:pt x="128215" y="256430"/>
                    </a:cubicBezTo>
                    <a:cubicBezTo>
                      <a:pt x="57404" y="256430"/>
                      <a:pt x="0" y="199026"/>
                      <a:pt x="0" y="128215"/>
                    </a:cubicBezTo>
                    <a:cubicBezTo>
                      <a:pt x="0" y="57404"/>
                      <a:pt x="57404" y="0"/>
                      <a:pt x="128215" y="0"/>
                    </a:cubicBezTo>
                    <a:cubicBezTo>
                      <a:pt x="199026" y="0"/>
                      <a:pt x="256430" y="57404"/>
                      <a:pt x="256430" y="12821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293CB9D9-1067-427C-AAEA-7AED70943F64}"/>
                  </a:ext>
                </a:extLst>
              </p:cNvPr>
              <p:cNvSpPr/>
              <p:nvPr/>
            </p:nvSpPr>
            <p:spPr>
              <a:xfrm>
                <a:off x="7199956" y="1713413"/>
                <a:ext cx="220535" cy="228258"/>
              </a:xfrm>
              <a:custGeom>
                <a:avLst/>
                <a:gdLst>
                  <a:gd name="connsiteX0" fmla="*/ 220535 w 220535"/>
                  <a:gd name="connsiteY0" fmla="*/ 105169 h 228258"/>
                  <a:gd name="connsiteX1" fmla="*/ 94882 w 220535"/>
                  <a:gd name="connsiteY1" fmla="*/ 228258 h 228258"/>
                  <a:gd name="connsiteX2" fmla="*/ 85906 w 220535"/>
                  <a:gd name="connsiteY2" fmla="*/ 228258 h 228258"/>
                  <a:gd name="connsiteX3" fmla="*/ 33337 w 220535"/>
                  <a:gd name="connsiteY3" fmla="*/ 211590 h 228258"/>
                  <a:gd name="connsiteX4" fmla="*/ 0 w 220535"/>
                  <a:gd name="connsiteY4" fmla="*/ 182100 h 228258"/>
                  <a:gd name="connsiteX5" fmla="*/ 1283 w 220535"/>
                  <a:gd name="connsiteY5" fmla="*/ 88501 h 228258"/>
                  <a:gd name="connsiteX6" fmla="*/ 92317 w 220535"/>
                  <a:gd name="connsiteY6" fmla="*/ 30 h 228258"/>
                  <a:gd name="connsiteX7" fmla="*/ 166683 w 220535"/>
                  <a:gd name="connsiteY7" fmla="*/ 1312 h 228258"/>
                  <a:gd name="connsiteX8" fmla="*/ 220535 w 220535"/>
                  <a:gd name="connsiteY8" fmla="*/ 105169 h 22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535" h="228258">
                    <a:moveTo>
                      <a:pt x="220535" y="105169"/>
                    </a:moveTo>
                    <a:cubicBezTo>
                      <a:pt x="219253" y="174407"/>
                      <a:pt x="162837" y="228258"/>
                      <a:pt x="94882" y="228258"/>
                    </a:cubicBezTo>
                    <a:cubicBezTo>
                      <a:pt x="91035" y="228258"/>
                      <a:pt x="88471" y="228258"/>
                      <a:pt x="85906" y="228258"/>
                    </a:cubicBezTo>
                    <a:cubicBezTo>
                      <a:pt x="66674" y="226976"/>
                      <a:pt x="48723" y="220565"/>
                      <a:pt x="33337" y="211590"/>
                    </a:cubicBezTo>
                    <a:cubicBezTo>
                      <a:pt x="20515" y="203897"/>
                      <a:pt x="8975" y="193639"/>
                      <a:pt x="0" y="182100"/>
                    </a:cubicBezTo>
                    <a:lnTo>
                      <a:pt x="1283" y="88501"/>
                    </a:lnTo>
                    <a:cubicBezTo>
                      <a:pt x="2565" y="38496"/>
                      <a:pt x="42313" y="-1252"/>
                      <a:pt x="92317" y="30"/>
                    </a:cubicBezTo>
                    <a:lnTo>
                      <a:pt x="166683" y="1312"/>
                    </a:lnTo>
                    <a:cubicBezTo>
                      <a:pt x="198738" y="23109"/>
                      <a:pt x="220535" y="61575"/>
                      <a:pt x="220535" y="10516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2AB40061-3A40-4B2F-83C6-C788F23D3260}"/>
                  </a:ext>
                </a:extLst>
              </p:cNvPr>
              <p:cNvSpPr/>
              <p:nvPr/>
            </p:nvSpPr>
            <p:spPr>
              <a:xfrm>
                <a:off x="7451241" y="1714725"/>
                <a:ext cx="242353" cy="123111"/>
              </a:xfrm>
              <a:custGeom>
                <a:avLst/>
                <a:gdLst>
                  <a:gd name="connsiteX0" fmla="*/ 242354 w 242353"/>
                  <a:gd name="connsiteY0" fmla="*/ 3847 h 123111"/>
                  <a:gd name="connsiteX1" fmla="*/ 119265 w 242353"/>
                  <a:gd name="connsiteY1" fmla="*/ 123089 h 123111"/>
                  <a:gd name="connsiteX2" fmla="*/ 22 w 242353"/>
                  <a:gd name="connsiteY2" fmla="*/ 0 h 123111"/>
                  <a:gd name="connsiteX3" fmla="*/ 242354 w 242353"/>
                  <a:gd name="connsiteY3" fmla="*/ 3847 h 123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353" h="123111">
                    <a:moveTo>
                      <a:pt x="242354" y="3847"/>
                    </a:moveTo>
                    <a:cubicBezTo>
                      <a:pt x="241072" y="70520"/>
                      <a:pt x="185939" y="124371"/>
                      <a:pt x="119265" y="123089"/>
                    </a:cubicBezTo>
                    <a:cubicBezTo>
                      <a:pt x="52592" y="121807"/>
                      <a:pt x="-1260" y="66673"/>
                      <a:pt x="22" y="0"/>
                    </a:cubicBezTo>
                    <a:lnTo>
                      <a:pt x="242354" y="3847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A8DDE48D-496C-43AC-BC26-75F0FA7A68E2}"/>
                  </a:ext>
                </a:extLst>
              </p:cNvPr>
              <p:cNvSpPr/>
              <p:nvPr/>
            </p:nvSpPr>
            <p:spPr>
              <a:xfrm>
                <a:off x="7705108" y="1810862"/>
                <a:ext cx="200046" cy="200073"/>
              </a:xfrm>
              <a:custGeom>
                <a:avLst/>
                <a:gdLst>
                  <a:gd name="connsiteX0" fmla="*/ 200047 w 200046"/>
                  <a:gd name="connsiteY0" fmla="*/ 101319 h 200073"/>
                  <a:gd name="connsiteX1" fmla="*/ 98755 w 200046"/>
                  <a:gd name="connsiteY1" fmla="*/ 200047 h 200073"/>
                  <a:gd name="connsiteX2" fmla="*/ 27 w 200046"/>
                  <a:gd name="connsiteY2" fmla="*/ 98755 h 200073"/>
                  <a:gd name="connsiteX3" fmla="*/ 101319 w 200046"/>
                  <a:gd name="connsiteY3" fmla="*/ 27 h 200073"/>
                  <a:gd name="connsiteX4" fmla="*/ 200047 w 200046"/>
                  <a:gd name="connsiteY4" fmla="*/ 101319 h 200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46" h="200073">
                    <a:moveTo>
                      <a:pt x="200047" y="101319"/>
                    </a:moveTo>
                    <a:cubicBezTo>
                      <a:pt x="198765" y="156453"/>
                      <a:pt x="153888" y="201329"/>
                      <a:pt x="98755" y="200047"/>
                    </a:cubicBezTo>
                    <a:cubicBezTo>
                      <a:pt x="43621" y="198765"/>
                      <a:pt x="-1255" y="153888"/>
                      <a:pt x="27" y="98755"/>
                    </a:cubicBezTo>
                    <a:cubicBezTo>
                      <a:pt x="1309" y="43621"/>
                      <a:pt x="46185" y="-1255"/>
                      <a:pt x="101319" y="27"/>
                    </a:cubicBezTo>
                    <a:cubicBezTo>
                      <a:pt x="156453" y="27"/>
                      <a:pt x="200047" y="44903"/>
                      <a:pt x="200047" y="101319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E2102C52-85A5-4611-B965-807AFA3A6254}"/>
                  </a:ext>
                </a:extLst>
              </p:cNvPr>
              <p:cNvSpPr/>
              <p:nvPr/>
            </p:nvSpPr>
            <p:spPr>
              <a:xfrm>
                <a:off x="7092202" y="1710879"/>
                <a:ext cx="103907" cy="52620"/>
              </a:xfrm>
              <a:custGeom>
                <a:avLst/>
                <a:gdLst>
                  <a:gd name="connsiteX0" fmla="*/ 103907 w 103907"/>
                  <a:gd name="connsiteY0" fmla="*/ 1282 h 52620"/>
                  <a:gd name="connsiteX1" fmla="*/ 51338 w 103907"/>
                  <a:gd name="connsiteY1" fmla="*/ 52569 h 52620"/>
                  <a:gd name="connsiteX2" fmla="*/ 51 w 103907"/>
                  <a:gd name="connsiteY2" fmla="*/ 0 h 52620"/>
                  <a:gd name="connsiteX3" fmla="*/ 103907 w 103907"/>
                  <a:gd name="connsiteY3" fmla="*/ 1282 h 5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907" h="52620">
                    <a:moveTo>
                      <a:pt x="103907" y="1282"/>
                    </a:moveTo>
                    <a:cubicBezTo>
                      <a:pt x="103907" y="30772"/>
                      <a:pt x="79546" y="53852"/>
                      <a:pt x="51338" y="52569"/>
                    </a:cubicBezTo>
                    <a:cubicBezTo>
                      <a:pt x="21848" y="52569"/>
                      <a:pt x="-1232" y="28208"/>
                      <a:pt x="51" y="0"/>
                    </a:cubicBezTo>
                    <a:lnTo>
                      <a:pt x="103907" y="1282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A8CDAB6D-B185-4A44-8256-6505E12B9B1A}"/>
                  </a:ext>
                </a:extLst>
              </p:cNvPr>
              <p:cNvSpPr/>
              <p:nvPr/>
            </p:nvSpPr>
            <p:spPr>
              <a:xfrm>
                <a:off x="8052605" y="1523681"/>
                <a:ext cx="26926" cy="26925"/>
              </a:xfrm>
              <a:custGeom>
                <a:avLst/>
                <a:gdLst>
                  <a:gd name="connsiteX0" fmla="*/ 26926 w 26926"/>
                  <a:gd name="connsiteY0" fmla="*/ 0 h 26925"/>
                  <a:gd name="connsiteX1" fmla="*/ 20515 w 26926"/>
                  <a:gd name="connsiteY1" fmla="*/ 26926 h 26925"/>
                  <a:gd name="connsiteX2" fmla="*/ 0 w 26926"/>
                  <a:gd name="connsiteY2" fmla="*/ 0 h 26925"/>
                  <a:gd name="connsiteX3" fmla="*/ 26926 w 26926"/>
                  <a:gd name="connsiteY3" fmla="*/ 0 h 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26" h="26925">
                    <a:moveTo>
                      <a:pt x="26926" y="0"/>
                    </a:moveTo>
                    <a:cubicBezTo>
                      <a:pt x="25644" y="8975"/>
                      <a:pt x="24362" y="17951"/>
                      <a:pt x="20515" y="26926"/>
                    </a:cubicBezTo>
                    <a:cubicBezTo>
                      <a:pt x="10258" y="21797"/>
                      <a:pt x="2565" y="11540"/>
                      <a:pt x="0" y="0"/>
                    </a:cubicBezTo>
                    <a:lnTo>
                      <a:pt x="26926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C61768B-47E0-4585-8C14-BFC7BC37B134}"/>
                  </a:ext>
                </a:extLst>
              </p:cNvPr>
              <p:cNvSpPr/>
              <p:nvPr/>
            </p:nvSpPr>
            <p:spPr>
              <a:xfrm>
                <a:off x="7769244" y="1668567"/>
                <a:ext cx="200019" cy="82059"/>
              </a:xfrm>
              <a:custGeom>
                <a:avLst/>
                <a:gdLst>
                  <a:gd name="connsiteX0" fmla="*/ 200020 w 200019"/>
                  <a:gd name="connsiteY0" fmla="*/ 82060 h 82059"/>
                  <a:gd name="connsiteX1" fmla="*/ 139758 w 200019"/>
                  <a:gd name="connsiteY1" fmla="*/ 42312 h 82059"/>
                  <a:gd name="connsiteX2" fmla="*/ 0 w 200019"/>
                  <a:gd name="connsiteY2" fmla="*/ 11540 h 82059"/>
                  <a:gd name="connsiteX3" fmla="*/ 0 w 200019"/>
                  <a:gd name="connsiteY3" fmla="*/ 0 h 82059"/>
                  <a:gd name="connsiteX4" fmla="*/ 135911 w 200019"/>
                  <a:gd name="connsiteY4" fmla="*/ 26926 h 82059"/>
                  <a:gd name="connsiteX5" fmla="*/ 193609 w 200019"/>
                  <a:gd name="connsiteY5" fmla="*/ 60262 h 82059"/>
                  <a:gd name="connsiteX6" fmla="*/ 200020 w 200019"/>
                  <a:gd name="connsiteY6" fmla="*/ 82060 h 82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19" h="82059">
                    <a:moveTo>
                      <a:pt x="200020" y="82060"/>
                    </a:moveTo>
                    <a:cubicBezTo>
                      <a:pt x="180787" y="65391"/>
                      <a:pt x="161554" y="52569"/>
                      <a:pt x="139758" y="42312"/>
                    </a:cubicBezTo>
                    <a:cubicBezTo>
                      <a:pt x="85906" y="16668"/>
                      <a:pt x="29490" y="12822"/>
                      <a:pt x="0" y="11540"/>
                    </a:cubicBezTo>
                    <a:lnTo>
                      <a:pt x="0" y="0"/>
                    </a:lnTo>
                    <a:cubicBezTo>
                      <a:pt x="29490" y="0"/>
                      <a:pt x="82060" y="3847"/>
                      <a:pt x="135911" y="26926"/>
                    </a:cubicBezTo>
                    <a:cubicBezTo>
                      <a:pt x="155143" y="35901"/>
                      <a:pt x="175659" y="46159"/>
                      <a:pt x="193609" y="60262"/>
                    </a:cubicBezTo>
                    <a:lnTo>
                      <a:pt x="200020" y="82060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E6D20A1-EE9D-4165-B2E8-88AAF209330C}"/>
                  </a:ext>
                </a:extLst>
              </p:cNvPr>
              <p:cNvSpPr/>
              <p:nvPr/>
            </p:nvSpPr>
            <p:spPr>
              <a:xfrm>
                <a:off x="7905155" y="1696775"/>
                <a:ext cx="64108" cy="53851"/>
              </a:xfrm>
              <a:custGeom>
                <a:avLst/>
                <a:gdLst>
                  <a:gd name="connsiteX0" fmla="*/ 64109 w 64108"/>
                  <a:gd name="connsiteY0" fmla="*/ 53852 h 53851"/>
                  <a:gd name="connsiteX1" fmla="*/ 3847 w 64108"/>
                  <a:gd name="connsiteY1" fmla="*/ 14104 h 53851"/>
                  <a:gd name="connsiteX2" fmla="*/ 0 w 64108"/>
                  <a:gd name="connsiteY2" fmla="*/ 0 h 53851"/>
                  <a:gd name="connsiteX3" fmla="*/ 57698 w 64108"/>
                  <a:gd name="connsiteY3" fmla="*/ 33337 h 53851"/>
                  <a:gd name="connsiteX4" fmla="*/ 64109 w 64108"/>
                  <a:gd name="connsiteY4" fmla="*/ 53852 h 53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08" h="53851">
                    <a:moveTo>
                      <a:pt x="64109" y="53852"/>
                    </a:moveTo>
                    <a:cubicBezTo>
                      <a:pt x="44876" y="37183"/>
                      <a:pt x="25644" y="24362"/>
                      <a:pt x="3847" y="14104"/>
                    </a:cubicBezTo>
                    <a:lnTo>
                      <a:pt x="0" y="0"/>
                    </a:lnTo>
                    <a:cubicBezTo>
                      <a:pt x="19233" y="8975"/>
                      <a:pt x="39748" y="19233"/>
                      <a:pt x="57698" y="33337"/>
                    </a:cubicBezTo>
                    <a:lnTo>
                      <a:pt x="64109" y="53852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428967AF-F7E8-44DC-8D5D-29FDC3A3E973}"/>
                  </a:ext>
                </a:extLst>
              </p:cNvPr>
              <p:cNvSpPr/>
              <p:nvPr/>
            </p:nvSpPr>
            <p:spPr>
              <a:xfrm>
                <a:off x="7911566" y="1469829"/>
                <a:ext cx="39748" cy="20514"/>
              </a:xfrm>
              <a:custGeom>
                <a:avLst/>
                <a:gdLst>
                  <a:gd name="connsiteX0" fmla="*/ 0 w 39748"/>
                  <a:gd name="connsiteY0" fmla="*/ 20515 h 20514"/>
                  <a:gd name="connsiteX1" fmla="*/ 20515 w 39748"/>
                  <a:gd name="connsiteY1" fmla="*/ 0 h 20514"/>
                  <a:gd name="connsiteX2" fmla="*/ 39748 w 39748"/>
                  <a:gd name="connsiteY2" fmla="*/ 20515 h 20514"/>
                  <a:gd name="connsiteX3" fmla="*/ 0 w 39748"/>
                  <a:gd name="connsiteY3" fmla="*/ 20515 h 2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48" h="20514">
                    <a:moveTo>
                      <a:pt x="0" y="20515"/>
                    </a:moveTo>
                    <a:cubicBezTo>
                      <a:pt x="0" y="8975"/>
                      <a:pt x="8975" y="0"/>
                      <a:pt x="20515" y="0"/>
                    </a:cubicBezTo>
                    <a:cubicBezTo>
                      <a:pt x="32054" y="0"/>
                      <a:pt x="39748" y="8975"/>
                      <a:pt x="39748" y="20515"/>
                    </a:cubicBezTo>
                    <a:lnTo>
                      <a:pt x="0" y="20515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3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6923644" y="1714124"/>
              <a:ext cx="470022" cy="707082"/>
              <a:chOff x="6923644" y="1714124"/>
              <a:chExt cx="470022" cy="707082"/>
            </a:xfrm>
          </p:grpSpPr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1CA6CB10-CD51-4D7F-A412-39D4AC504D50}"/>
                  </a:ext>
                </a:extLst>
              </p:cNvPr>
              <p:cNvSpPr/>
              <p:nvPr/>
            </p:nvSpPr>
            <p:spPr>
              <a:xfrm rot="1610046">
                <a:off x="6939566" y="2318669"/>
                <a:ext cx="11539" cy="15385"/>
              </a:xfrm>
              <a:custGeom>
                <a:avLst/>
                <a:gdLst>
                  <a:gd name="connsiteX0" fmla="*/ 0 w 11539"/>
                  <a:gd name="connsiteY0" fmla="*/ 0 h 15385"/>
                  <a:gd name="connsiteX1" fmla="*/ 11540 w 11539"/>
                  <a:gd name="connsiteY1" fmla="*/ 0 h 15385"/>
                  <a:gd name="connsiteX2" fmla="*/ 11540 w 11539"/>
                  <a:gd name="connsiteY2" fmla="*/ 15386 h 15385"/>
                  <a:gd name="connsiteX3" fmla="*/ 0 w 11539"/>
                  <a:gd name="connsiteY3" fmla="*/ 15386 h 1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" h="15385">
                    <a:moveTo>
                      <a:pt x="0" y="0"/>
                    </a:moveTo>
                    <a:lnTo>
                      <a:pt x="11540" y="0"/>
                    </a:lnTo>
                    <a:lnTo>
                      <a:pt x="11540" y="15386"/>
                    </a:lnTo>
                    <a:lnTo>
                      <a:pt x="0" y="15386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5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6923644" y="1714124"/>
                <a:ext cx="470022" cy="707082"/>
                <a:chOff x="6923644" y="1714124"/>
                <a:chExt cx="470022" cy="707082"/>
              </a:xfrm>
            </p:grpSpPr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240E2DFB-F088-4360-AB34-B00536280ABF}"/>
                    </a:ext>
                  </a:extLst>
                </p:cNvPr>
                <p:cNvSpPr/>
                <p:nvPr/>
              </p:nvSpPr>
              <p:spPr>
                <a:xfrm>
                  <a:off x="7043911" y="2039497"/>
                  <a:ext cx="115917" cy="115917"/>
                </a:xfrm>
                <a:custGeom>
                  <a:avLst/>
                  <a:gdLst>
                    <a:gd name="connsiteX0" fmla="*/ 111169 w 115917"/>
                    <a:gd name="connsiteY0" fmla="*/ 80397 h 115917"/>
                    <a:gd name="connsiteX1" fmla="*/ 35521 w 115917"/>
                    <a:gd name="connsiteY1" fmla="*/ 111169 h 115917"/>
                    <a:gd name="connsiteX2" fmla="*/ 4748 w 115917"/>
                    <a:gd name="connsiteY2" fmla="*/ 35520 h 115917"/>
                    <a:gd name="connsiteX3" fmla="*/ 80397 w 115917"/>
                    <a:gd name="connsiteY3" fmla="*/ 4748 h 115917"/>
                    <a:gd name="connsiteX4" fmla="*/ 111169 w 115917"/>
                    <a:gd name="connsiteY4" fmla="*/ 80397 h 11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917" h="115917">
                      <a:moveTo>
                        <a:pt x="111169" y="80397"/>
                      </a:moveTo>
                      <a:cubicBezTo>
                        <a:pt x="98347" y="109887"/>
                        <a:pt x="65011" y="123991"/>
                        <a:pt x="35521" y="111169"/>
                      </a:cubicBezTo>
                      <a:cubicBezTo>
                        <a:pt x="6031" y="98347"/>
                        <a:pt x="-8074" y="65011"/>
                        <a:pt x="4748" y="35520"/>
                      </a:cubicBezTo>
                      <a:cubicBezTo>
                        <a:pt x="17570" y="6031"/>
                        <a:pt x="50907" y="-8074"/>
                        <a:pt x="80397" y="4748"/>
                      </a:cubicBezTo>
                      <a:cubicBezTo>
                        <a:pt x="109887" y="16288"/>
                        <a:pt x="123991" y="50907"/>
                        <a:pt x="111169" y="8039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09BB38D9-2C2C-4100-9633-7279C08D1FF0}"/>
                    </a:ext>
                  </a:extLst>
                </p:cNvPr>
                <p:cNvSpPr/>
                <p:nvPr/>
              </p:nvSpPr>
              <p:spPr>
                <a:xfrm>
                  <a:off x="6923644" y="2065331"/>
                  <a:ext cx="210350" cy="355875"/>
                </a:xfrm>
                <a:custGeom>
                  <a:avLst/>
                  <a:gdLst>
                    <a:gd name="connsiteX0" fmla="*/ 54495 w 210350"/>
                    <a:gd name="connsiteY0" fmla="*/ 355876 h 355875"/>
                    <a:gd name="connsiteX1" fmla="*/ 23723 w 210350"/>
                    <a:gd name="connsiteY1" fmla="*/ 340489 h 355875"/>
                    <a:gd name="connsiteX2" fmla="*/ 4490 w 210350"/>
                    <a:gd name="connsiteY2" fmla="*/ 282791 h 355875"/>
                    <a:gd name="connsiteX3" fmla="*/ 136555 w 210350"/>
                    <a:gd name="connsiteY3" fmla="*/ 21227 h 355875"/>
                    <a:gd name="connsiteX4" fmla="*/ 189124 w 210350"/>
                    <a:gd name="connsiteY4" fmla="*/ 4558 h 355875"/>
                    <a:gd name="connsiteX5" fmla="*/ 189124 w 210350"/>
                    <a:gd name="connsiteY5" fmla="*/ 4558 h 355875"/>
                    <a:gd name="connsiteX6" fmla="*/ 205792 w 210350"/>
                    <a:gd name="connsiteY6" fmla="*/ 57128 h 355875"/>
                    <a:gd name="connsiteX7" fmla="*/ 54495 w 210350"/>
                    <a:gd name="connsiteY7" fmla="*/ 355876 h 35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0350" h="355875">
                      <a:moveTo>
                        <a:pt x="54495" y="355876"/>
                      </a:moveTo>
                      <a:lnTo>
                        <a:pt x="23723" y="340489"/>
                      </a:lnTo>
                      <a:cubicBezTo>
                        <a:pt x="1926" y="330232"/>
                        <a:pt x="-5768" y="303306"/>
                        <a:pt x="4490" y="282791"/>
                      </a:cubicBezTo>
                      <a:lnTo>
                        <a:pt x="136555" y="21227"/>
                      </a:lnTo>
                      <a:cubicBezTo>
                        <a:pt x="146812" y="1994"/>
                        <a:pt x="169891" y="-5699"/>
                        <a:pt x="189124" y="4558"/>
                      </a:cubicBezTo>
                      <a:lnTo>
                        <a:pt x="189124" y="4558"/>
                      </a:lnTo>
                      <a:cubicBezTo>
                        <a:pt x="208357" y="14816"/>
                        <a:pt x="216050" y="37895"/>
                        <a:pt x="205792" y="57128"/>
                      </a:cubicBezTo>
                      <a:lnTo>
                        <a:pt x="54495" y="355876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0FDEDAC-5059-4A74-8020-49D1DC7E2BBB}"/>
                    </a:ext>
                  </a:extLst>
                </p:cNvPr>
                <p:cNvSpPr/>
                <p:nvPr/>
              </p:nvSpPr>
              <p:spPr>
                <a:xfrm>
                  <a:off x="6923718" y="2168617"/>
                  <a:ext cx="100303" cy="230792"/>
                </a:xfrm>
                <a:custGeom>
                  <a:avLst/>
                  <a:gdLst>
                    <a:gd name="connsiteX0" fmla="*/ 17238 w 100303"/>
                    <a:gd name="connsiteY0" fmla="*/ 228228 h 230792"/>
                    <a:gd name="connsiteX1" fmla="*/ 15956 w 100303"/>
                    <a:gd name="connsiteY1" fmla="*/ 230792 h 230792"/>
                    <a:gd name="connsiteX2" fmla="*/ 4417 w 100303"/>
                    <a:gd name="connsiteY2" fmla="*/ 178223 h 230792"/>
                    <a:gd name="connsiteX3" fmla="*/ 94169 w 100303"/>
                    <a:gd name="connsiteY3" fmla="*/ 0 h 230792"/>
                    <a:gd name="connsiteX4" fmla="*/ 94169 w 100303"/>
                    <a:gd name="connsiteY4" fmla="*/ 0 h 230792"/>
                    <a:gd name="connsiteX5" fmla="*/ 99297 w 100303"/>
                    <a:gd name="connsiteY5" fmla="*/ 15386 h 230792"/>
                    <a:gd name="connsiteX6" fmla="*/ 13391 w 100303"/>
                    <a:gd name="connsiteY6" fmla="*/ 185916 h 230792"/>
                    <a:gd name="connsiteX7" fmla="*/ 15956 w 100303"/>
                    <a:gd name="connsiteY7" fmla="*/ 217971 h 230792"/>
                    <a:gd name="connsiteX8" fmla="*/ 17238 w 100303"/>
                    <a:gd name="connsiteY8" fmla="*/ 228228 h 230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303" h="230792">
                      <a:moveTo>
                        <a:pt x="17238" y="228228"/>
                      </a:moveTo>
                      <a:lnTo>
                        <a:pt x="15956" y="230792"/>
                      </a:lnTo>
                      <a:cubicBezTo>
                        <a:pt x="569" y="217971"/>
                        <a:pt x="-4559" y="196174"/>
                        <a:pt x="4417" y="178223"/>
                      </a:cubicBezTo>
                      <a:lnTo>
                        <a:pt x="94169" y="0"/>
                      </a:lnTo>
                      <a:lnTo>
                        <a:pt x="94169" y="0"/>
                      </a:lnTo>
                      <a:cubicBezTo>
                        <a:pt x="99297" y="2564"/>
                        <a:pt x="101862" y="10257"/>
                        <a:pt x="99297" y="15386"/>
                      </a:cubicBezTo>
                      <a:lnTo>
                        <a:pt x="13391" y="185916"/>
                      </a:lnTo>
                      <a:cubicBezTo>
                        <a:pt x="8263" y="196174"/>
                        <a:pt x="9545" y="208995"/>
                        <a:pt x="15956" y="217971"/>
                      </a:cubicBezTo>
                      <a:cubicBezTo>
                        <a:pt x="18520" y="220535"/>
                        <a:pt x="18520" y="224381"/>
                        <a:pt x="17238" y="228228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FF98BCD2-AA76-4150-9D1A-A97B308B0F75}"/>
                    </a:ext>
                  </a:extLst>
                </p:cNvPr>
                <p:cNvSpPr/>
                <p:nvPr/>
              </p:nvSpPr>
              <p:spPr>
                <a:xfrm rot="1610046">
                  <a:off x="6935805" y="2333683"/>
                  <a:ext cx="78211" cy="15385"/>
                </a:xfrm>
                <a:custGeom>
                  <a:avLst/>
                  <a:gdLst>
                    <a:gd name="connsiteX0" fmla="*/ 0 w 78211"/>
                    <a:gd name="connsiteY0" fmla="*/ 0 h 15385"/>
                    <a:gd name="connsiteX1" fmla="*/ 78211 w 78211"/>
                    <a:gd name="connsiteY1" fmla="*/ 0 h 15385"/>
                    <a:gd name="connsiteX2" fmla="*/ 78211 w 78211"/>
                    <a:gd name="connsiteY2" fmla="*/ 15386 h 15385"/>
                    <a:gd name="connsiteX3" fmla="*/ 0 w 78211"/>
                    <a:gd name="connsiteY3" fmla="*/ 15386 h 15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1" h="15385">
                      <a:moveTo>
                        <a:pt x="0" y="0"/>
                      </a:moveTo>
                      <a:lnTo>
                        <a:pt x="78211" y="0"/>
                      </a:lnTo>
                      <a:lnTo>
                        <a:pt x="78211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1556F36A-97DD-40D3-9140-60C54D49DE48}"/>
                    </a:ext>
                  </a:extLst>
                </p:cNvPr>
                <p:cNvSpPr/>
                <p:nvPr/>
              </p:nvSpPr>
              <p:spPr>
                <a:xfrm>
                  <a:off x="7105255" y="1714124"/>
                  <a:ext cx="288411" cy="421738"/>
                </a:xfrm>
                <a:custGeom>
                  <a:avLst/>
                  <a:gdLst>
                    <a:gd name="connsiteX0" fmla="*/ 57518 w 288411"/>
                    <a:gd name="connsiteY0" fmla="*/ 414746 h 421738"/>
                    <a:gd name="connsiteX1" fmla="*/ 57518 w 288411"/>
                    <a:gd name="connsiteY1" fmla="*/ 414746 h 421738"/>
                    <a:gd name="connsiteX2" fmla="*/ 7513 w 288411"/>
                    <a:gd name="connsiteY2" fmla="*/ 292939 h 421738"/>
                    <a:gd name="connsiteX3" fmla="*/ 107523 w 288411"/>
                    <a:gd name="connsiteY3" fmla="*/ 54453 h 421738"/>
                    <a:gd name="connsiteX4" fmla="*/ 222919 w 288411"/>
                    <a:gd name="connsiteY4" fmla="*/ 7012 h 421738"/>
                    <a:gd name="connsiteX5" fmla="*/ 237023 w 288411"/>
                    <a:gd name="connsiteY5" fmla="*/ 13423 h 421738"/>
                    <a:gd name="connsiteX6" fmla="*/ 281900 w 288411"/>
                    <a:gd name="connsiteY6" fmla="*/ 122409 h 421738"/>
                    <a:gd name="connsiteX7" fmla="*/ 180607 w 288411"/>
                    <a:gd name="connsiteY7" fmla="*/ 366023 h 421738"/>
                    <a:gd name="connsiteX8" fmla="*/ 57518 w 288411"/>
                    <a:gd name="connsiteY8" fmla="*/ 414746 h 421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8411" h="421738">
                      <a:moveTo>
                        <a:pt x="57518" y="414746"/>
                      </a:moveTo>
                      <a:lnTo>
                        <a:pt x="57518" y="414746"/>
                      </a:lnTo>
                      <a:cubicBezTo>
                        <a:pt x="10077" y="395513"/>
                        <a:pt x="-13002" y="340379"/>
                        <a:pt x="7513" y="292939"/>
                      </a:cubicBezTo>
                      <a:lnTo>
                        <a:pt x="107523" y="54453"/>
                      </a:lnTo>
                      <a:cubicBezTo>
                        <a:pt x="126755" y="9577"/>
                        <a:pt x="178042" y="-12220"/>
                        <a:pt x="222919" y="7012"/>
                      </a:cubicBezTo>
                      <a:lnTo>
                        <a:pt x="237023" y="13423"/>
                      </a:lnTo>
                      <a:cubicBezTo>
                        <a:pt x="279335" y="31374"/>
                        <a:pt x="299850" y="80097"/>
                        <a:pt x="281900" y="122409"/>
                      </a:cubicBezTo>
                      <a:lnTo>
                        <a:pt x="180607" y="366023"/>
                      </a:lnTo>
                      <a:cubicBezTo>
                        <a:pt x="160092" y="412181"/>
                        <a:pt x="106241" y="433978"/>
                        <a:pt x="57518" y="414746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3A1131EB-4B92-4E24-9C47-8AFAB985951E}"/>
                    </a:ext>
                  </a:extLst>
                </p:cNvPr>
                <p:cNvSpPr/>
                <p:nvPr/>
              </p:nvSpPr>
              <p:spPr>
                <a:xfrm>
                  <a:off x="7104796" y="2010909"/>
                  <a:ext cx="178501" cy="125175"/>
                </a:xfrm>
                <a:custGeom>
                  <a:avLst/>
                  <a:gdLst>
                    <a:gd name="connsiteX0" fmla="*/ 178501 w 178501"/>
                    <a:gd name="connsiteY0" fmla="*/ 71802 h 125175"/>
                    <a:gd name="connsiteX1" fmla="*/ 57977 w 178501"/>
                    <a:gd name="connsiteY1" fmla="*/ 117961 h 125175"/>
                    <a:gd name="connsiteX2" fmla="*/ 5407 w 178501"/>
                    <a:gd name="connsiteY2" fmla="*/ 0 h 125175"/>
                    <a:gd name="connsiteX3" fmla="*/ 27204 w 178501"/>
                    <a:gd name="connsiteY3" fmla="*/ 8975 h 125175"/>
                    <a:gd name="connsiteX4" fmla="*/ 68234 w 178501"/>
                    <a:gd name="connsiteY4" fmla="*/ 91035 h 125175"/>
                    <a:gd name="connsiteX5" fmla="*/ 155422 w 178501"/>
                    <a:gd name="connsiteY5" fmla="*/ 61545 h 125175"/>
                    <a:gd name="connsiteX6" fmla="*/ 178501 w 178501"/>
                    <a:gd name="connsiteY6" fmla="*/ 71802 h 125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501" h="125175">
                      <a:moveTo>
                        <a:pt x="178501" y="71802"/>
                      </a:moveTo>
                      <a:cubicBezTo>
                        <a:pt x="156705" y="116678"/>
                        <a:pt x="104135" y="137193"/>
                        <a:pt x="57977" y="117961"/>
                      </a:cubicBezTo>
                      <a:cubicBezTo>
                        <a:pt x="11818" y="98728"/>
                        <a:pt x="-11261" y="46159"/>
                        <a:pt x="5407" y="0"/>
                      </a:cubicBezTo>
                      <a:lnTo>
                        <a:pt x="27204" y="8975"/>
                      </a:lnTo>
                      <a:cubicBezTo>
                        <a:pt x="18229" y="42312"/>
                        <a:pt x="34898" y="78213"/>
                        <a:pt x="68234" y="91035"/>
                      </a:cubicBezTo>
                      <a:cubicBezTo>
                        <a:pt x="100289" y="105139"/>
                        <a:pt x="137472" y="91035"/>
                        <a:pt x="155422" y="61545"/>
                      </a:cubicBezTo>
                      <a:lnTo>
                        <a:pt x="178501" y="7180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8994AD3D-1839-4F76-A089-2E09F6103349}"/>
                    </a:ext>
                  </a:extLst>
                </p:cNvPr>
                <p:cNvSpPr/>
                <p:nvPr/>
              </p:nvSpPr>
              <p:spPr>
                <a:xfrm>
                  <a:off x="7226882" y="1758319"/>
                  <a:ext cx="132064" cy="132064"/>
                </a:xfrm>
                <a:custGeom>
                  <a:avLst/>
                  <a:gdLst>
                    <a:gd name="connsiteX0" fmla="*/ 132064 w 132064"/>
                    <a:gd name="connsiteY0" fmla="*/ 66673 h 132064"/>
                    <a:gd name="connsiteX1" fmla="*/ 65391 w 132064"/>
                    <a:gd name="connsiteY1" fmla="*/ 132065 h 132064"/>
                    <a:gd name="connsiteX2" fmla="*/ 0 w 132064"/>
                    <a:gd name="connsiteY2" fmla="*/ 65391 h 132064"/>
                    <a:gd name="connsiteX3" fmla="*/ 66674 w 132064"/>
                    <a:gd name="connsiteY3" fmla="*/ 0 h 132064"/>
                    <a:gd name="connsiteX4" fmla="*/ 132064 w 132064"/>
                    <a:gd name="connsiteY4" fmla="*/ 66673 h 132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064" h="132064">
                      <a:moveTo>
                        <a:pt x="132064" y="66673"/>
                      </a:moveTo>
                      <a:cubicBezTo>
                        <a:pt x="132064" y="102574"/>
                        <a:pt x="101292" y="132065"/>
                        <a:pt x="65391" y="132065"/>
                      </a:cubicBezTo>
                      <a:cubicBezTo>
                        <a:pt x="29490" y="132065"/>
                        <a:pt x="0" y="101292"/>
                        <a:pt x="0" y="65391"/>
                      </a:cubicBezTo>
                      <a:cubicBezTo>
                        <a:pt x="0" y="29490"/>
                        <a:pt x="30772" y="0"/>
                        <a:pt x="66674" y="0"/>
                      </a:cubicBezTo>
                      <a:cubicBezTo>
                        <a:pt x="103856" y="0"/>
                        <a:pt x="132064" y="30772"/>
                        <a:pt x="132064" y="66673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5E9157FF-1C02-4EE0-9724-5E538EA39122}"/>
                    </a:ext>
                  </a:extLst>
                </p:cNvPr>
                <p:cNvSpPr/>
                <p:nvPr/>
              </p:nvSpPr>
              <p:spPr>
                <a:xfrm>
                  <a:off x="7244772" y="1776053"/>
                  <a:ext cx="96284" cy="96440"/>
                </a:xfrm>
                <a:custGeom>
                  <a:avLst/>
                  <a:gdLst>
                    <a:gd name="connsiteX0" fmla="*/ 96224 w 96284"/>
                    <a:gd name="connsiteY0" fmla="*/ 45093 h 96440"/>
                    <a:gd name="connsiteX1" fmla="*/ 51348 w 96284"/>
                    <a:gd name="connsiteY1" fmla="*/ 96380 h 96440"/>
                    <a:gd name="connsiteX2" fmla="*/ 60 w 96284"/>
                    <a:gd name="connsiteY2" fmla="*/ 51504 h 96440"/>
                    <a:gd name="connsiteX3" fmla="*/ 44937 w 96284"/>
                    <a:gd name="connsiteY3" fmla="*/ 217 h 96440"/>
                    <a:gd name="connsiteX4" fmla="*/ 96224 w 96284"/>
                    <a:gd name="connsiteY4" fmla="*/ 45093 h 96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284" h="96440">
                      <a:moveTo>
                        <a:pt x="96224" y="45093"/>
                      </a:moveTo>
                      <a:cubicBezTo>
                        <a:pt x="97507" y="72019"/>
                        <a:pt x="78274" y="95098"/>
                        <a:pt x="51348" y="96380"/>
                      </a:cubicBezTo>
                      <a:cubicBezTo>
                        <a:pt x="24422" y="97662"/>
                        <a:pt x="1343" y="78430"/>
                        <a:pt x="60" y="51504"/>
                      </a:cubicBezTo>
                      <a:cubicBezTo>
                        <a:pt x="-1221" y="24578"/>
                        <a:pt x="18011" y="1499"/>
                        <a:pt x="44937" y="217"/>
                      </a:cubicBezTo>
                      <a:cubicBezTo>
                        <a:pt x="71863" y="-2348"/>
                        <a:pt x="94942" y="18167"/>
                        <a:pt x="96224" y="4509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60BAA0EB-261C-43CE-B6D4-A00C7CDEE2F8}"/>
                    </a:ext>
                  </a:extLst>
                </p:cNvPr>
                <p:cNvSpPr/>
                <p:nvPr/>
              </p:nvSpPr>
              <p:spPr>
                <a:xfrm rot="1610046">
                  <a:off x="6936234" y="2294202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5 w 44875"/>
                    <a:gd name="connsiteY1" fmla="*/ 0 h 12821"/>
                    <a:gd name="connsiteX2" fmla="*/ 44875 w 44875"/>
                    <a:gd name="connsiteY2" fmla="*/ 12822 h 12821"/>
                    <a:gd name="connsiteX3" fmla="*/ 0 w 44875"/>
                    <a:gd name="connsiteY3" fmla="*/ 12822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5" y="0"/>
                      </a:lnTo>
                      <a:lnTo>
                        <a:pt x="44875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2D5AF0B8-53DC-4571-93C0-AF15ACF9ACED}"/>
                    </a:ext>
                  </a:extLst>
                </p:cNvPr>
                <p:cNvSpPr/>
                <p:nvPr/>
              </p:nvSpPr>
              <p:spPr>
                <a:xfrm rot="1610046">
                  <a:off x="6946184" y="2273590"/>
                  <a:ext cx="44875" cy="12821"/>
                </a:xfrm>
                <a:custGeom>
                  <a:avLst/>
                  <a:gdLst>
                    <a:gd name="connsiteX0" fmla="*/ 0 w 44875"/>
                    <a:gd name="connsiteY0" fmla="*/ 0 h 12821"/>
                    <a:gd name="connsiteX1" fmla="*/ 44875 w 44875"/>
                    <a:gd name="connsiteY1" fmla="*/ 0 h 12821"/>
                    <a:gd name="connsiteX2" fmla="*/ 44875 w 44875"/>
                    <a:gd name="connsiteY2" fmla="*/ 12821 h 12821"/>
                    <a:gd name="connsiteX3" fmla="*/ 0 w 44875"/>
                    <a:gd name="connsiteY3" fmla="*/ 12821 h 1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5" h="12821">
                      <a:moveTo>
                        <a:pt x="0" y="0"/>
                      </a:moveTo>
                      <a:lnTo>
                        <a:pt x="44875" y="0"/>
                      </a:lnTo>
                      <a:lnTo>
                        <a:pt x="44875" y="12821"/>
                      </a:lnTo>
                      <a:lnTo>
                        <a:pt x="0" y="1282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36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7737149" y="1844185"/>
              <a:ext cx="290971" cy="591125"/>
              <a:chOff x="7737149" y="1844185"/>
              <a:chExt cx="290971" cy="591125"/>
            </a:xfrm>
          </p:grpSpPr>
          <p:grpSp>
            <p:nvGrpSpPr>
              <p:cNvPr id="337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7882673" y="2057671"/>
                <a:ext cx="143684" cy="377638"/>
                <a:chOff x="7882673" y="2057671"/>
                <a:chExt cx="143684" cy="377638"/>
              </a:xfrm>
            </p:grpSpPr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0F2D103C-7536-4172-A08A-0CA0B38DDAC8}"/>
                    </a:ext>
                  </a:extLst>
                </p:cNvPr>
                <p:cNvSpPr/>
                <p:nvPr/>
              </p:nvSpPr>
              <p:spPr>
                <a:xfrm>
                  <a:off x="7890124" y="2057671"/>
                  <a:ext cx="136234" cy="377638"/>
                </a:xfrm>
                <a:custGeom>
                  <a:avLst/>
                  <a:gdLst>
                    <a:gd name="connsiteX0" fmla="*/ 67601 w 136234"/>
                    <a:gd name="connsiteY0" fmla="*/ 377639 h 377638"/>
                    <a:gd name="connsiteX1" fmla="*/ 38111 w 136234"/>
                    <a:gd name="connsiteY1" fmla="*/ 371228 h 377638"/>
                    <a:gd name="connsiteX2" fmla="*/ 927 w 136234"/>
                    <a:gd name="connsiteY2" fmla="*/ 314812 h 377638"/>
                    <a:gd name="connsiteX3" fmla="*/ 58625 w 136234"/>
                    <a:gd name="connsiteY3" fmla="*/ 31450 h 377638"/>
                    <a:gd name="connsiteX4" fmla="*/ 104783 w 136234"/>
                    <a:gd name="connsiteY4" fmla="*/ 678 h 377638"/>
                    <a:gd name="connsiteX5" fmla="*/ 104783 w 136234"/>
                    <a:gd name="connsiteY5" fmla="*/ 678 h 377638"/>
                    <a:gd name="connsiteX6" fmla="*/ 135556 w 136234"/>
                    <a:gd name="connsiteY6" fmla="*/ 46836 h 377638"/>
                    <a:gd name="connsiteX7" fmla="*/ 67601 w 136234"/>
                    <a:gd name="connsiteY7" fmla="*/ 377639 h 37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6234" h="377638">
                      <a:moveTo>
                        <a:pt x="67601" y="377639"/>
                      </a:moveTo>
                      <a:lnTo>
                        <a:pt x="38111" y="371228"/>
                      </a:lnTo>
                      <a:cubicBezTo>
                        <a:pt x="12467" y="366099"/>
                        <a:pt x="-4202" y="340456"/>
                        <a:pt x="927" y="314812"/>
                      </a:cubicBezTo>
                      <a:lnTo>
                        <a:pt x="58625" y="31450"/>
                      </a:lnTo>
                      <a:cubicBezTo>
                        <a:pt x="62472" y="9653"/>
                        <a:pt x="84269" y="-3169"/>
                        <a:pt x="104783" y="678"/>
                      </a:cubicBezTo>
                      <a:lnTo>
                        <a:pt x="104783" y="678"/>
                      </a:lnTo>
                      <a:cubicBezTo>
                        <a:pt x="126581" y="4524"/>
                        <a:pt x="139402" y="26322"/>
                        <a:pt x="135556" y="46836"/>
                      </a:cubicBezTo>
                      <a:lnTo>
                        <a:pt x="67601" y="3776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46B581EB-73E2-4E6C-AA5B-DC6BA248BDD3}"/>
                    </a:ext>
                  </a:extLst>
                </p:cNvPr>
                <p:cNvSpPr/>
                <p:nvPr/>
              </p:nvSpPr>
              <p:spPr>
                <a:xfrm rot="690799">
                  <a:off x="7893765" y="2351746"/>
                  <a:ext cx="78214" cy="15386"/>
                </a:xfrm>
                <a:custGeom>
                  <a:avLst/>
                  <a:gdLst>
                    <a:gd name="connsiteX0" fmla="*/ 0 w 78214"/>
                    <a:gd name="connsiteY0" fmla="*/ 0 h 15386"/>
                    <a:gd name="connsiteX1" fmla="*/ 78215 w 78214"/>
                    <a:gd name="connsiteY1" fmla="*/ 0 h 15386"/>
                    <a:gd name="connsiteX2" fmla="*/ 78215 w 78214"/>
                    <a:gd name="connsiteY2" fmla="*/ 15386 h 15386"/>
                    <a:gd name="connsiteX3" fmla="*/ 0 w 78214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14" h="15386">
                      <a:moveTo>
                        <a:pt x="0" y="0"/>
                      </a:moveTo>
                      <a:lnTo>
                        <a:pt x="78215" y="0"/>
                      </a:lnTo>
                      <a:lnTo>
                        <a:pt x="78215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FAF01DD2-504A-4433-8288-AD2C644368AC}"/>
                    </a:ext>
                  </a:extLst>
                </p:cNvPr>
                <p:cNvSpPr/>
                <p:nvPr/>
              </p:nvSpPr>
              <p:spPr>
                <a:xfrm>
                  <a:off x="7890247" y="2177592"/>
                  <a:ext cx="49772" cy="244896"/>
                </a:xfrm>
                <a:custGeom>
                  <a:avLst/>
                  <a:gdLst>
                    <a:gd name="connsiteX0" fmla="*/ 25166 w 49772"/>
                    <a:gd name="connsiteY0" fmla="*/ 242332 h 244896"/>
                    <a:gd name="connsiteX1" fmla="*/ 25166 w 49772"/>
                    <a:gd name="connsiteY1" fmla="*/ 244896 h 244896"/>
                    <a:gd name="connsiteX2" fmla="*/ 804 w 49772"/>
                    <a:gd name="connsiteY2" fmla="*/ 196174 h 244896"/>
                    <a:gd name="connsiteX3" fmla="*/ 40551 w 49772"/>
                    <a:gd name="connsiteY3" fmla="*/ 0 h 244896"/>
                    <a:gd name="connsiteX4" fmla="*/ 40551 w 49772"/>
                    <a:gd name="connsiteY4" fmla="*/ 0 h 244896"/>
                    <a:gd name="connsiteX5" fmla="*/ 49526 w 49772"/>
                    <a:gd name="connsiteY5" fmla="*/ 12822 h 244896"/>
                    <a:gd name="connsiteX6" fmla="*/ 11061 w 49772"/>
                    <a:gd name="connsiteY6" fmla="*/ 200020 h 244896"/>
                    <a:gd name="connsiteX7" fmla="*/ 21318 w 49772"/>
                    <a:gd name="connsiteY7" fmla="*/ 229510 h 244896"/>
                    <a:gd name="connsiteX8" fmla="*/ 25166 w 49772"/>
                    <a:gd name="connsiteY8" fmla="*/ 242332 h 24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772" h="244896">
                      <a:moveTo>
                        <a:pt x="25166" y="242332"/>
                      </a:moveTo>
                      <a:lnTo>
                        <a:pt x="25166" y="244896"/>
                      </a:lnTo>
                      <a:cubicBezTo>
                        <a:pt x="7215" y="237203"/>
                        <a:pt x="-3043" y="216688"/>
                        <a:pt x="804" y="196174"/>
                      </a:cubicBezTo>
                      <a:lnTo>
                        <a:pt x="40551" y="0"/>
                      </a:lnTo>
                      <a:lnTo>
                        <a:pt x="40551" y="0"/>
                      </a:lnTo>
                      <a:cubicBezTo>
                        <a:pt x="46962" y="1282"/>
                        <a:pt x="50809" y="7693"/>
                        <a:pt x="49526" y="12822"/>
                      </a:cubicBezTo>
                      <a:lnTo>
                        <a:pt x="11061" y="200020"/>
                      </a:lnTo>
                      <a:cubicBezTo>
                        <a:pt x="8497" y="211560"/>
                        <a:pt x="13626" y="223099"/>
                        <a:pt x="21318" y="229510"/>
                      </a:cubicBezTo>
                      <a:cubicBezTo>
                        <a:pt x="23883" y="234639"/>
                        <a:pt x="25166" y="238485"/>
                        <a:pt x="25166" y="242332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E3D6AB74-2FD0-48A0-958C-4495BDF420A8}"/>
                    </a:ext>
                  </a:extLst>
                </p:cNvPr>
                <p:cNvSpPr/>
                <p:nvPr/>
              </p:nvSpPr>
              <p:spPr>
                <a:xfrm rot="690799">
                  <a:off x="7895173" y="2344336"/>
                  <a:ext cx="11539" cy="15386"/>
                </a:xfrm>
                <a:custGeom>
                  <a:avLst/>
                  <a:gdLst>
                    <a:gd name="connsiteX0" fmla="*/ 0 w 11539"/>
                    <a:gd name="connsiteY0" fmla="*/ 0 h 15386"/>
                    <a:gd name="connsiteX1" fmla="*/ 11540 w 11539"/>
                    <a:gd name="connsiteY1" fmla="*/ 0 h 15386"/>
                    <a:gd name="connsiteX2" fmla="*/ 11540 w 11539"/>
                    <a:gd name="connsiteY2" fmla="*/ 15386 h 15386"/>
                    <a:gd name="connsiteX3" fmla="*/ 0 w 11539"/>
                    <a:gd name="connsiteY3" fmla="*/ 15386 h 1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39" h="15386">
                      <a:moveTo>
                        <a:pt x="0" y="0"/>
                      </a:moveTo>
                      <a:lnTo>
                        <a:pt x="11540" y="0"/>
                      </a:lnTo>
                      <a:lnTo>
                        <a:pt x="11540" y="15386"/>
                      </a:lnTo>
                      <a:lnTo>
                        <a:pt x="0" y="15386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88CB2395-D9D3-4B26-8458-F9957C17A8FA}"/>
                    </a:ext>
                  </a:extLst>
                </p:cNvPr>
                <p:cNvSpPr/>
                <p:nvPr/>
              </p:nvSpPr>
              <p:spPr>
                <a:xfrm rot="690799">
                  <a:off x="7883501" y="2321231"/>
                  <a:ext cx="44877" cy="12822"/>
                </a:xfrm>
                <a:custGeom>
                  <a:avLst/>
                  <a:gdLst>
                    <a:gd name="connsiteX0" fmla="*/ 0 w 44877"/>
                    <a:gd name="connsiteY0" fmla="*/ 0 h 12822"/>
                    <a:gd name="connsiteX1" fmla="*/ 44878 w 44877"/>
                    <a:gd name="connsiteY1" fmla="*/ 0 h 12822"/>
                    <a:gd name="connsiteX2" fmla="*/ 44878 w 44877"/>
                    <a:gd name="connsiteY2" fmla="*/ 12822 h 12822"/>
                    <a:gd name="connsiteX3" fmla="*/ 0 w 44877"/>
                    <a:gd name="connsiteY3" fmla="*/ 12822 h 1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7" h="12822">
                      <a:moveTo>
                        <a:pt x="0" y="0"/>
                      </a:moveTo>
                      <a:lnTo>
                        <a:pt x="44878" y="0"/>
                      </a:lnTo>
                      <a:lnTo>
                        <a:pt x="44878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A70B6B61-B701-47D8-99CC-FA0B0634EED9}"/>
                    </a:ext>
                  </a:extLst>
                </p:cNvPr>
                <p:cNvSpPr/>
                <p:nvPr/>
              </p:nvSpPr>
              <p:spPr>
                <a:xfrm rot="690799">
                  <a:off x="7887414" y="2297922"/>
                  <a:ext cx="44877" cy="12822"/>
                </a:xfrm>
                <a:custGeom>
                  <a:avLst/>
                  <a:gdLst>
                    <a:gd name="connsiteX0" fmla="*/ 0 w 44877"/>
                    <a:gd name="connsiteY0" fmla="*/ 0 h 12822"/>
                    <a:gd name="connsiteX1" fmla="*/ 44877 w 44877"/>
                    <a:gd name="connsiteY1" fmla="*/ 0 h 12822"/>
                    <a:gd name="connsiteX2" fmla="*/ 44877 w 44877"/>
                    <a:gd name="connsiteY2" fmla="*/ 12822 h 12822"/>
                    <a:gd name="connsiteX3" fmla="*/ 0 w 44877"/>
                    <a:gd name="connsiteY3" fmla="*/ 12822 h 12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7" h="12822">
                      <a:moveTo>
                        <a:pt x="0" y="0"/>
                      </a:moveTo>
                      <a:lnTo>
                        <a:pt x="44877" y="0"/>
                      </a:lnTo>
                      <a:lnTo>
                        <a:pt x="44877" y="12822"/>
                      </a:lnTo>
                      <a:lnTo>
                        <a:pt x="0" y="1282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5077F3F0-E83A-4DFC-AD40-94A5B1450CCA}"/>
                  </a:ext>
                </a:extLst>
              </p:cNvPr>
              <p:cNvSpPr/>
              <p:nvPr/>
            </p:nvSpPr>
            <p:spPr>
              <a:xfrm>
                <a:off x="7756678" y="1872879"/>
                <a:ext cx="268420" cy="283616"/>
              </a:xfrm>
              <a:custGeom>
                <a:avLst/>
                <a:gdLst>
                  <a:gd name="connsiteX0" fmla="*/ 16412 w 268420"/>
                  <a:gd name="connsiteY0" fmla="*/ 13658 h 283616"/>
                  <a:gd name="connsiteX1" fmla="*/ 16412 w 268420"/>
                  <a:gd name="connsiteY1" fmla="*/ 13658 h 283616"/>
                  <a:gd name="connsiteX2" fmla="*/ 89496 w 268420"/>
                  <a:gd name="connsiteY2" fmla="*/ 16222 h 283616"/>
                  <a:gd name="connsiteX3" fmla="*/ 254898 w 268420"/>
                  <a:gd name="connsiteY3" fmla="*/ 197010 h 283616"/>
                  <a:gd name="connsiteX4" fmla="*/ 251051 w 268420"/>
                  <a:gd name="connsiteY4" fmla="*/ 270094 h 283616"/>
                  <a:gd name="connsiteX5" fmla="*/ 251051 w 268420"/>
                  <a:gd name="connsiteY5" fmla="*/ 270094 h 283616"/>
                  <a:gd name="connsiteX6" fmla="*/ 177967 w 268420"/>
                  <a:gd name="connsiteY6" fmla="*/ 266247 h 283616"/>
                  <a:gd name="connsiteX7" fmla="*/ 12565 w 268420"/>
                  <a:gd name="connsiteY7" fmla="*/ 85460 h 283616"/>
                  <a:gd name="connsiteX8" fmla="*/ 16412 w 268420"/>
                  <a:gd name="connsiteY8" fmla="*/ 13658 h 283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8420" h="283616">
                    <a:moveTo>
                      <a:pt x="16412" y="13658"/>
                    </a:moveTo>
                    <a:lnTo>
                      <a:pt x="16412" y="13658"/>
                    </a:lnTo>
                    <a:cubicBezTo>
                      <a:pt x="36927" y="-5575"/>
                      <a:pt x="70264" y="-4292"/>
                      <a:pt x="89496" y="16222"/>
                    </a:cubicBezTo>
                    <a:lnTo>
                      <a:pt x="254898" y="197010"/>
                    </a:lnTo>
                    <a:cubicBezTo>
                      <a:pt x="274130" y="217525"/>
                      <a:pt x="272848" y="250861"/>
                      <a:pt x="251051" y="270094"/>
                    </a:cubicBezTo>
                    <a:lnTo>
                      <a:pt x="251051" y="270094"/>
                    </a:lnTo>
                    <a:cubicBezTo>
                      <a:pt x="230536" y="289327"/>
                      <a:pt x="197200" y="288045"/>
                      <a:pt x="177967" y="266247"/>
                    </a:cubicBezTo>
                    <a:lnTo>
                      <a:pt x="12565" y="85460"/>
                    </a:lnTo>
                    <a:cubicBezTo>
                      <a:pt x="-5385" y="64945"/>
                      <a:pt x="-4103" y="32891"/>
                      <a:pt x="16412" y="1365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A8C6BB97-37D3-4464-9D52-DDCF2F96DB98}"/>
                  </a:ext>
                </a:extLst>
              </p:cNvPr>
              <p:cNvSpPr/>
              <p:nvPr/>
            </p:nvSpPr>
            <p:spPr>
              <a:xfrm>
                <a:off x="7920541" y="2053221"/>
                <a:ext cx="107580" cy="106297"/>
              </a:xfrm>
              <a:custGeom>
                <a:avLst/>
                <a:gdLst>
                  <a:gd name="connsiteX0" fmla="*/ 75649 w 107580"/>
                  <a:gd name="connsiteY0" fmla="*/ 0 h 106297"/>
                  <a:gd name="connsiteX1" fmla="*/ 94882 w 107580"/>
                  <a:gd name="connsiteY1" fmla="*/ 21797 h 106297"/>
                  <a:gd name="connsiteX2" fmla="*/ 92317 w 107580"/>
                  <a:gd name="connsiteY2" fmla="*/ 87188 h 106297"/>
                  <a:gd name="connsiteX3" fmla="*/ 84624 w 107580"/>
                  <a:gd name="connsiteY3" fmla="*/ 93599 h 106297"/>
                  <a:gd name="connsiteX4" fmla="*/ 19233 w 107580"/>
                  <a:gd name="connsiteY4" fmla="*/ 91035 h 106297"/>
                  <a:gd name="connsiteX5" fmla="*/ 0 w 107580"/>
                  <a:gd name="connsiteY5" fmla="*/ 69238 h 106297"/>
                  <a:gd name="connsiteX6" fmla="*/ 12822 w 107580"/>
                  <a:gd name="connsiteY6" fmla="*/ 57698 h 106297"/>
                  <a:gd name="connsiteX7" fmla="*/ 29490 w 107580"/>
                  <a:gd name="connsiteY7" fmla="*/ 75649 h 106297"/>
                  <a:gd name="connsiteX8" fmla="*/ 73084 w 107580"/>
                  <a:gd name="connsiteY8" fmla="*/ 76931 h 106297"/>
                  <a:gd name="connsiteX9" fmla="*/ 78213 w 107580"/>
                  <a:gd name="connsiteY9" fmla="*/ 73084 h 106297"/>
                  <a:gd name="connsiteX10" fmla="*/ 80777 w 107580"/>
                  <a:gd name="connsiteY10" fmla="*/ 29490 h 106297"/>
                  <a:gd name="connsiteX11" fmla="*/ 64109 w 107580"/>
                  <a:gd name="connsiteY11" fmla="*/ 11540 h 106297"/>
                  <a:gd name="connsiteX12" fmla="*/ 75649 w 107580"/>
                  <a:gd name="connsiteY12" fmla="*/ 0 h 10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7580" h="106297">
                    <a:moveTo>
                      <a:pt x="75649" y="0"/>
                    </a:moveTo>
                    <a:lnTo>
                      <a:pt x="94882" y="21797"/>
                    </a:lnTo>
                    <a:cubicBezTo>
                      <a:pt x="112832" y="41030"/>
                      <a:pt x="111550" y="70520"/>
                      <a:pt x="92317" y="87188"/>
                    </a:cubicBezTo>
                    <a:lnTo>
                      <a:pt x="84624" y="93599"/>
                    </a:lnTo>
                    <a:cubicBezTo>
                      <a:pt x="65392" y="111550"/>
                      <a:pt x="35901" y="110268"/>
                      <a:pt x="19233" y="91035"/>
                    </a:cubicBezTo>
                    <a:lnTo>
                      <a:pt x="0" y="69238"/>
                    </a:lnTo>
                    <a:lnTo>
                      <a:pt x="12822" y="57698"/>
                    </a:lnTo>
                    <a:lnTo>
                      <a:pt x="29490" y="75649"/>
                    </a:lnTo>
                    <a:cubicBezTo>
                      <a:pt x="41030" y="88471"/>
                      <a:pt x="60263" y="88471"/>
                      <a:pt x="73084" y="76931"/>
                    </a:cubicBezTo>
                    <a:lnTo>
                      <a:pt x="78213" y="73084"/>
                    </a:lnTo>
                    <a:cubicBezTo>
                      <a:pt x="91035" y="61545"/>
                      <a:pt x="91035" y="42312"/>
                      <a:pt x="80777" y="29490"/>
                    </a:cubicBezTo>
                    <a:lnTo>
                      <a:pt x="64109" y="11540"/>
                    </a:lnTo>
                    <a:lnTo>
                      <a:pt x="75649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7FB7B081-9B4B-47FB-80FB-6BEC13A52040}"/>
                  </a:ext>
                </a:extLst>
              </p:cNvPr>
              <p:cNvSpPr/>
              <p:nvPr/>
            </p:nvSpPr>
            <p:spPr>
              <a:xfrm>
                <a:off x="7737149" y="1844185"/>
                <a:ext cx="130822" cy="130863"/>
              </a:xfrm>
              <a:custGeom>
                <a:avLst/>
                <a:gdLst>
                  <a:gd name="connsiteX0" fmla="*/ 130823 w 130822"/>
                  <a:gd name="connsiteY0" fmla="*/ 66714 h 130863"/>
                  <a:gd name="connsiteX1" fmla="*/ 64149 w 130822"/>
                  <a:gd name="connsiteY1" fmla="*/ 130823 h 130863"/>
                  <a:gd name="connsiteX2" fmla="*/ 40 w 130822"/>
                  <a:gd name="connsiteY2" fmla="*/ 64149 h 130863"/>
                  <a:gd name="connsiteX3" fmla="*/ 66714 w 130822"/>
                  <a:gd name="connsiteY3" fmla="*/ 40 h 130863"/>
                  <a:gd name="connsiteX4" fmla="*/ 130823 w 130822"/>
                  <a:gd name="connsiteY4" fmla="*/ 66714 h 13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822" h="130863">
                    <a:moveTo>
                      <a:pt x="130823" y="66714"/>
                    </a:moveTo>
                    <a:cubicBezTo>
                      <a:pt x="130823" y="102615"/>
                      <a:pt x="100050" y="132105"/>
                      <a:pt x="64149" y="130823"/>
                    </a:cubicBezTo>
                    <a:cubicBezTo>
                      <a:pt x="28248" y="130823"/>
                      <a:pt x="-1242" y="100050"/>
                      <a:pt x="40" y="64149"/>
                    </a:cubicBezTo>
                    <a:cubicBezTo>
                      <a:pt x="40" y="28248"/>
                      <a:pt x="30813" y="-1242"/>
                      <a:pt x="66714" y="40"/>
                    </a:cubicBezTo>
                    <a:cubicBezTo>
                      <a:pt x="102615" y="1323"/>
                      <a:pt x="130823" y="30813"/>
                      <a:pt x="130823" y="66714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63CB88B2-D048-4CF1-943D-58EC651FDCD1}"/>
                  </a:ext>
                </a:extLst>
              </p:cNvPr>
              <p:cNvSpPr/>
              <p:nvPr/>
            </p:nvSpPr>
            <p:spPr>
              <a:xfrm>
                <a:off x="7753858" y="1860894"/>
                <a:ext cx="98727" cy="98727"/>
              </a:xfrm>
              <a:custGeom>
                <a:avLst/>
                <a:gdLst>
                  <a:gd name="connsiteX0" fmla="*/ 98728 w 98727"/>
                  <a:gd name="connsiteY0" fmla="*/ 50005 h 98727"/>
                  <a:gd name="connsiteX1" fmla="*/ 48723 w 98727"/>
                  <a:gd name="connsiteY1" fmla="*/ 98728 h 98727"/>
                  <a:gd name="connsiteX2" fmla="*/ 0 w 98727"/>
                  <a:gd name="connsiteY2" fmla="*/ 48723 h 98727"/>
                  <a:gd name="connsiteX3" fmla="*/ 50005 w 98727"/>
                  <a:gd name="connsiteY3" fmla="*/ 0 h 98727"/>
                  <a:gd name="connsiteX4" fmla="*/ 98728 w 98727"/>
                  <a:gd name="connsiteY4" fmla="*/ 50005 h 98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727" h="98727">
                    <a:moveTo>
                      <a:pt x="98728" y="50005"/>
                    </a:moveTo>
                    <a:cubicBezTo>
                      <a:pt x="98728" y="76931"/>
                      <a:pt x="75649" y="98728"/>
                      <a:pt x="48723" y="98728"/>
                    </a:cubicBezTo>
                    <a:cubicBezTo>
                      <a:pt x="21797" y="98728"/>
                      <a:pt x="0" y="75649"/>
                      <a:pt x="0" y="48723"/>
                    </a:cubicBezTo>
                    <a:cubicBezTo>
                      <a:pt x="0" y="21797"/>
                      <a:pt x="23079" y="0"/>
                      <a:pt x="50005" y="0"/>
                    </a:cubicBezTo>
                    <a:cubicBezTo>
                      <a:pt x="76931" y="0"/>
                      <a:pt x="98728" y="23079"/>
                      <a:pt x="98728" y="5000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BA7B9B1E-2968-44BB-8EEB-BE0E5DCE1B47}"/>
              </a:ext>
            </a:extLst>
          </p:cNvPr>
          <p:cNvGrpSpPr/>
          <p:nvPr/>
        </p:nvGrpSpPr>
        <p:grpSpPr>
          <a:xfrm>
            <a:off x="1444621" y="249003"/>
            <a:ext cx="2793569" cy="2338886"/>
            <a:chOff x="1444621" y="249003"/>
            <a:chExt cx="2793569" cy="2338886"/>
          </a:xfrm>
        </p:grpSpPr>
        <p:grpSp>
          <p:nvGrpSpPr>
            <p:cNvPr id="348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2321060" y="249003"/>
              <a:ext cx="1283868" cy="1537523"/>
              <a:chOff x="2321060" y="249003"/>
              <a:chExt cx="1283868" cy="1537523"/>
            </a:xfrm>
          </p:grpSpPr>
          <p:grpSp>
            <p:nvGrpSpPr>
              <p:cNvPr id="349" name="Graphic 3">
                <a:extLst>
                  <a:ext uri="{FF2B5EF4-FFF2-40B4-BE49-F238E27FC236}">
                    <a16:creationId xmlns:a16="http://schemas.microsoft.com/office/drawing/2014/main" id="{44A0EC87-E9F8-4CF0-8F92-A8A242539911}"/>
                  </a:ext>
                </a:extLst>
              </p:cNvPr>
              <p:cNvGrpSpPr/>
              <p:nvPr/>
            </p:nvGrpSpPr>
            <p:grpSpPr>
              <a:xfrm>
                <a:off x="2321060" y="249003"/>
                <a:ext cx="1283868" cy="1537523"/>
                <a:chOff x="2321060" y="249003"/>
                <a:chExt cx="1283868" cy="1537523"/>
              </a:xfrm>
            </p:grpSpPr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A76CC2F9-DCD4-472B-93EF-65572779AF43}"/>
                    </a:ext>
                  </a:extLst>
                </p:cNvPr>
                <p:cNvSpPr/>
                <p:nvPr/>
              </p:nvSpPr>
              <p:spPr>
                <a:xfrm rot="-10800000">
                  <a:off x="2923259" y="864986"/>
                  <a:ext cx="83341" cy="161554"/>
                </a:xfrm>
                <a:custGeom>
                  <a:avLst/>
                  <a:gdLst>
                    <a:gd name="connsiteX0" fmla="*/ 0 w 83341"/>
                    <a:gd name="connsiteY0" fmla="*/ 0 h 161554"/>
                    <a:gd name="connsiteX1" fmla="*/ 83342 w 83341"/>
                    <a:gd name="connsiteY1" fmla="*/ 0 h 161554"/>
                    <a:gd name="connsiteX2" fmla="*/ 83342 w 83341"/>
                    <a:gd name="connsiteY2" fmla="*/ 161555 h 161554"/>
                    <a:gd name="connsiteX3" fmla="*/ 0 w 83341"/>
                    <a:gd name="connsiteY3" fmla="*/ 161555 h 161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341" h="161554">
                      <a:moveTo>
                        <a:pt x="0" y="0"/>
                      </a:moveTo>
                      <a:lnTo>
                        <a:pt x="83342" y="0"/>
                      </a:lnTo>
                      <a:lnTo>
                        <a:pt x="83342" y="161555"/>
                      </a:lnTo>
                      <a:lnTo>
                        <a:pt x="0" y="161555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1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2790540" y="379976"/>
                  <a:ext cx="338495" cy="173094"/>
                  <a:chOff x="2790540" y="379976"/>
                  <a:chExt cx="338495" cy="173094"/>
                </a:xfrm>
                <a:solidFill>
                  <a:srgbClr val="BCBCBC"/>
                </a:solidFill>
              </p:grpSpPr>
              <p:grpSp>
                <p:nvGrpSpPr>
                  <p:cNvPr id="352" name="Graphic 3">
                    <a:extLst>
                      <a:ext uri="{FF2B5EF4-FFF2-40B4-BE49-F238E27FC236}">
                        <a16:creationId xmlns:a16="http://schemas.microsoft.com/office/drawing/2014/main" id="{44A0EC87-E9F8-4CF0-8F92-A8A242539911}"/>
                      </a:ext>
                    </a:extLst>
                  </p:cNvPr>
                  <p:cNvGrpSpPr/>
                  <p:nvPr/>
                </p:nvGrpSpPr>
                <p:grpSpPr>
                  <a:xfrm>
                    <a:off x="3076466" y="379976"/>
                    <a:ext cx="52569" cy="173094"/>
                    <a:chOff x="3076466" y="379976"/>
                    <a:chExt cx="52569" cy="173094"/>
                  </a:xfrm>
                  <a:solidFill>
                    <a:srgbClr val="BCBCBC"/>
                  </a:solidFill>
                </p:grpSpPr>
                <p:sp>
                  <p:nvSpPr>
                    <p:cNvPr id="353" name="Freeform: Shape 352">
                      <a:extLst>
                        <a:ext uri="{FF2B5EF4-FFF2-40B4-BE49-F238E27FC236}">
                          <a16:creationId xmlns:a16="http://schemas.microsoft.com/office/drawing/2014/main" id="{64CCE7FD-9947-4347-82E0-E46F6EC0C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288" y="379976"/>
                      <a:ext cx="25643" cy="25643"/>
                    </a:xfrm>
                    <a:custGeom>
                      <a:avLst/>
                      <a:gdLst>
                        <a:gd name="connsiteX0" fmla="*/ 25644 w 25643"/>
                        <a:gd name="connsiteY0" fmla="*/ 12822 h 25643"/>
                        <a:gd name="connsiteX1" fmla="*/ 12822 w 25643"/>
                        <a:gd name="connsiteY1" fmla="*/ 25644 h 25643"/>
                        <a:gd name="connsiteX2" fmla="*/ 0 w 25643"/>
                        <a:gd name="connsiteY2" fmla="*/ 12822 h 25643"/>
                        <a:gd name="connsiteX3" fmla="*/ 12822 w 25643"/>
                        <a:gd name="connsiteY3" fmla="*/ 0 h 25643"/>
                        <a:gd name="connsiteX4" fmla="*/ 25644 w 25643"/>
                        <a:gd name="connsiteY4" fmla="*/ 12822 h 2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43" h="25643">
                          <a:moveTo>
                            <a:pt x="25644" y="12822"/>
                          </a:moveTo>
                          <a:cubicBezTo>
                            <a:pt x="25644" y="19903"/>
                            <a:pt x="19903" y="25644"/>
                            <a:pt x="12822" y="25644"/>
                          </a:cubicBezTo>
                          <a:cubicBezTo>
                            <a:pt x="5740" y="25644"/>
                            <a:pt x="0" y="19903"/>
                            <a:pt x="0" y="12822"/>
                          </a:cubicBezTo>
                          <a:cubicBezTo>
                            <a:pt x="0" y="5741"/>
                            <a:pt x="5740" y="0"/>
                            <a:pt x="12822" y="0"/>
                          </a:cubicBezTo>
                          <a:cubicBezTo>
                            <a:pt x="19903" y="0"/>
                            <a:pt x="25644" y="5741"/>
                            <a:pt x="25644" y="12822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4" name="Freeform: Shape 353">
                      <a:extLst>
                        <a:ext uri="{FF2B5EF4-FFF2-40B4-BE49-F238E27FC236}">
                          <a16:creationId xmlns:a16="http://schemas.microsoft.com/office/drawing/2014/main" id="{A6AF7653-C1E8-453E-B8CF-B2BA675F2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417" y="392798"/>
                      <a:ext cx="14104" cy="98727"/>
                    </a:xfrm>
                    <a:custGeom>
                      <a:avLst/>
                      <a:gdLst>
                        <a:gd name="connsiteX0" fmla="*/ 0 w 14104"/>
                        <a:gd name="connsiteY0" fmla="*/ 98728 h 98727"/>
                        <a:gd name="connsiteX1" fmla="*/ 14104 w 14104"/>
                        <a:gd name="connsiteY1" fmla="*/ 98728 h 98727"/>
                        <a:gd name="connsiteX2" fmla="*/ 11540 w 14104"/>
                        <a:gd name="connsiteY2" fmla="*/ 0 h 98727"/>
                        <a:gd name="connsiteX3" fmla="*/ 3847 w 14104"/>
                        <a:gd name="connsiteY3" fmla="*/ 0 h 98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04" h="98727">
                          <a:moveTo>
                            <a:pt x="0" y="98728"/>
                          </a:moveTo>
                          <a:lnTo>
                            <a:pt x="14104" y="98728"/>
                          </a:lnTo>
                          <a:lnTo>
                            <a:pt x="11540" y="0"/>
                          </a:lnTo>
                          <a:lnTo>
                            <a:pt x="384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5" name="Freeform: Shape 354">
                      <a:extLst>
                        <a:ext uri="{FF2B5EF4-FFF2-40B4-BE49-F238E27FC236}">
                          <a16:creationId xmlns:a16="http://schemas.microsoft.com/office/drawing/2014/main" id="{44F83201-664D-4B85-A141-E882BD47B9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6466" y="471011"/>
                      <a:ext cx="52569" cy="82059"/>
                    </a:xfrm>
                    <a:custGeom>
                      <a:avLst/>
                      <a:gdLst>
                        <a:gd name="connsiteX0" fmla="*/ 0 w 52569"/>
                        <a:gd name="connsiteY0" fmla="*/ 74366 h 82059"/>
                        <a:gd name="connsiteX1" fmla="*/ 8975 w 52569"/>
                        <a:gd name="connsiteY1" fmla="*/ 82060 h 82059"/>
                        <a:gd name="connsiteX2" fmla="*/ 43594 w 52569"/>
                        <a:gd name="connsiteY2" fmla="*/ 82060 h 82059"/>
                        <a:gd name="connsiteX3" fmla="*/ 52569 w 52569"/>
                        <a:gd name="connsiteY3" fmla="*/ 74366 h 82059"/>
                        <a:gd name="connsiteX4" fmla="*/ 52569 w 52569"/>
                        <a:gd name="connsiteY4" fmla="*/ 7693 h 82059"/>
                        <a:gd name="connsiteX5" fmla="*/ 43594 w 52569"/>
                        <a:gd name="connsiteY5" fmla="*/ 0 h 82059"/>
                        <a:gd name="connsiteX6" fmla="*/ 8975 w 52569"/>
                        <a:gd name="connsiteY6" fmla="*/ 0 h 82059"/>
                        <a:gd name="connsiteX7" fmla="*/ 0 w 52569"/>
                        <a:gd name="connsiteY7" fmla="*/ 7693 h 82059"/>
                        <a:gd name="connsiteX8" fmla="*/ 0 w 52569"/>
                        <a:gd name="connsiteY8" fmla="*/ 74366 h 82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569" h="82059">
                          <a:moveTo>
                            <a:pt x="0" y="74366"/>
                          </a:moveTo>
                          <a:cubicBezTo>
                            <a:pt x="0" y="78213"/>
                            <a:pt x="3847" y="82060"/>
                            <a:pt x="8975" y="82060"/>
                          </a:cubicBezTo>
                          <a:lnTo>
                            <a:pt x="43594" y="82060"/>
                          </a:lnTo>
                          <a:cubicBezTo>
                            <a:pt x="48723" y="82060"/>
                            <a:pt x="52569" y="78213"/>
                            <a:pt x="52569" y="74366"/>
                          </a:cubicBezTo>
                          <a:lnTo>
                            <a:pt x="52569" y="7693"/>
                          </a:lnTo>
                          <a:cubicBezTo>
                            <a:pt x="52569" y="3847"/>
                            <a:pt x="48723" y="0"/>
                            <a:pt x="43594" y="0"/>
                          </a:cubicBezTo>
                          <a:lnTo>
                            <a:pt x="8975" y="0"/>
                          </a:lnTo>
                          <a:cubicBezTo>
                            <a:pt x="3847" y="0"/>
                            <a:pt x="0" y="3847"/>
                            <a:pt x="0" y="7693"/>
                          </a:cubicBezTo>
                          <a:lnTo>
                            <a:pt x="0" y="74366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56" name="Graphic 3">
                    <a:extLst>
                      <a:ext uri="{FF2B5EF4-FFF2-40B4-BE49-F238E27FC236}">
                        <a16:creationId xmlns:a16="http://schemas.microsoft.com/office/drawing/2014/main" id="{44A0EC87-E9F8-4CF0-8F92-A8A242539911}"/>
                      </a:ext>
                    </a:extLst>
                  </p:cNvPr>
                  <p:cNvGrpSpPr/>
                  <p:nvPr/>
                </p:nvGrpSpPr>
                <p:grpSpPr>
                  <a:xfrm>
                    <a:off x="2790540" y="379976"/>
                    <a:ext cx="52569" cy="173094"/>
                    <a:chOff x="2790540" y="379976"/>
                    <a:chExt cx="52569" cy="173094"/>
                  </a:xfrm>
                  <a:solidFill>
                    <a:srgbClr val="BCBCBC"/>
                  </a:solidFill>
                </p:grpSpPr>
                <p:sp>
                  <p:nvSpPr>
                    <p:cNvPr id="357" name="Freeform: Shape 356">
                      <a:extLst>
                        <a:ext uri="{FF2B5EF4-FFF2-40B4-BE49-F238E27FC236}">
                          <a16:creationId xmlns:a16="http://schemas.microsoft.com/office/drawing/2014/main" id="{A10A196C-20EB-42D9-9165-DE699F99FA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3362" y="379976"/>
                      <a:ext cx="25643" cy="25643"/>
                    </a:xfrm>
                    <a:custGeom>
                      <a:avLst/>
                      <a:gdLst>
                        <a:gd name="connsiteX0" fmla="*/ 25644 w 25643"/>
                        <a:gd name="connsiteY0" fmla="*/ 12822 h 25643"/>
                        <a:gd name="connsiteX1" fmla="*/ 12822 w 25643"/>
                        <a:gd name="connsiteY1" fmla="*/ 25644 h 25643"/>
                        <a:gd name="connsiteX2" fmla="*/ 0 w 25643"/>
                        <a:gd name="connsiteY2" fmla="*/ 12822 h 25643"/>
                        <a:gd name="connsiteX3" fmla="*/ 12822 w 25643"/>
                        <a:gd name="connsiteY3" fmla="*/ 0 h 25643"/>
                        <a:gd name="connsiteX4" fmla="*/ 25644 w 25643"/>
                        <a:gd name="connsiteY4" fmla="*/ 12822 h 25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43" h="25643">
                          <a:moveTo>
                            <a:pt x="25644" y="12822"/>
                          </a:moveTo>
                          <a:cubicBezTo>
                            <a:pt x="25644" y="19903"/>
                            <a:pt x="19903" y="25644"/>
                            <a:pt x="12822" y="25644"/>
                          </a:cubicBezTo>
                          <a:cubicBezTo>
                            <a:pt x="5740" y="25644"/>
                            <a:pt x="0" y="19903"/>
                            <a:pt x="0" y="12822"/>
                          </a:cubicBezTo>
                          <a:cubicBezTo>
                            <a:pt x="0" y="5741"/>
                            <a:pt x="5740" y="0"/>
                            <a:pt x="12822" y="0"/>
                          </a:cubicBezTo>
                          <a:cubicBezTo>
                            <a:pt x="19903" y="0"/>
                            <a:pt x="25644" y="5741"/>
                            <a:pt x="25644" y="12822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8" name="Freeform: Shape 357">
                      <a:extLst>
                        <a:ext uri="{FF2B5EF4-FFF2-40B4-BE49-F238E27FC236}">
                          <a16:creationId xmlns:a16="http://schemas.microsoft.com/office/drawing/2014/main" id="{449D5A95-A347-4F8F-9595-A1C4604E8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8491" y="392798"/>
                      <a:ext cx="15386" cy="98727"/>
                    </a:xfrm>
                    <a:custGeom>
                      <a:avLst/>
                      <a:gdLst>
                        <a:gd name="connsiteX0" fmla="*/ 0 w 15386"/>
                        <a:gd name="connsiteY0" fmla="*/ 98728 h 98727"/>
                        <a:gd name="connsiteX1" fmla="*/ 15386 w 15386"/>
                        <a:gd name="connsiteY1" fmla="*/ 98728 h 98727"/>
                        <a:gd name="connsiteX2" fmla="*/ 11540 w 15386"/>
                        <a:gd name="connsiteY2" fmla="*/ 0 h 98727"/>
                        <a:gd name="connsiteX3" fmla="*/ 5129 w 15386"/>
                        <a:gd name="connsiteY3" fmla="*/ 0 h 98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386" h="98727">
                          <a:moveTo>
                            <a:pt x="0" y="98728"/>
                          </a:moveTo>
                          <a:lnTo>
                            <a:pt x="15386" y="98728"/>
                          </a:lnTo>
                          <a:lnTo>
                            <a:pt x="11540" y="0"/>
                          </a:lnTo>
                          <a:lnTo>
                            <a:pt x="5129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9" name="Freeform: Shape 358">
                      <a:extLst>
                        <a:ext uri="{FF2B5EF4-FFF2-40B4-BE49-F238E27FC236}">
                          <a16:creationId xmlns:a16="http://schemas.microsoft.com/office/drawing/2014/main" id="{FA8EC146-B6A2-401B-98B9-97EEFF87D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90540" y="471011"/>
                      <a:ext cx="52569" cy="82059"/>
                    </a:xfrm>
                    <a:custGeom>
                      <a:avLst/>
                      <a:gdLst>
                        <a:gd name="connsiteX0" fmla="*/ 0 w 52569"/>
                        <a:gd name="connsiteY0" fmla="*/ 74366 h 82059"/>
                        <a:gd name="connsiteX1" fmla="*/ 8975 w 52569"/>
                        <a:gd name="connsiteY1" fmla="*/ 82060 h 82059"/>
                        <a:gd name="connsiteX2" fmla="*/ 43594 w 52569"/>
                        <a:gd name="connsiteY2" fmla="*/ 82060 h 82059"/>
                        <a:gd name="connsiteX3" fmla="*/ 52569 w 52569"/>
                        <a:gd name="connsiteY3" fmla="*/ 74366 h 82059"/>
                        <a:gd name="connsiteX4" fmla="*/ 52569 w 52569"/>
                        <a:gd name="connsiteY4" fmla="*/ 7693 h 82059"/>
                        <a:gd name="connsiteX5" fmla="*/ 43594 w 52569"/>
                        <a:gd name="connsiteY5" fmla="*/ 0 h 82059"/>
                        <a:gd name="connsiteX6" fmla="*/ 8975 w 52569"/>
                        <a:gd name="connsiteY6" fmla="*/ 0 h 82059"/>
                        <a:gd name="connsiteX7" fmla="*/ 0 w 52569"/>
                        <a:gd name="connsiteY7" fmla="*/ 7693 h 82059"/>
                        <a:gd name="connsiteX8" fmla="*/ 0 w 52569"/>
                        <a:gd name="connsiteY8" fmla="*/ 74366 h 82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569" h="82059">
                          <a:moveTo>
                            <a:pt x="0" y="74366"/>
                          </a:moveTo>
                          <a:cubicBezTo>
                            <a:pt x="0" y="78213"/>
                            <a:pt x="3847" y="82060"/>
                            <a:pt x="8975" y="82060"/>
                          </a:cubicBezTo>
                          <a:lnTo>
                            <a:pt x="43594" y="82060"/>
                          </a:lnTo>
                          <a:cubicBezTo>
                            <a:pt x="48723" y="82060"/>
                            <a:pt x="52569" y="78213"/>
                            <a:pt x="52569" y="74366"/>
                          </a:cubicBezTo>
                          <a:lnTo>
                            <a:pt x="52569" y="7693"/>
                          </a:lnTo>
                          <a:cubicBezTo>
                            <a:pt x="52569" y="3847"/>
                            <a:pt x="48723" y="0"/>
                            <a:pt x="43594" y="0"/>
                          </a:cubicBezTo>
                          <a:lnTo>
                            <a:pt x="8975" y="0"/>
                          </a:lnTo>
                          <a:cubicBezTo>
                            <a:pt x="3847" y="0"/>
                            <a:pt x="0" y="3847"/>
                            <a:pt x="0" y="7693"/>
                          </a:cubicBezTo>
                          <a:lnTo>
                            <a:pt x="0" y="74366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60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2748228" y="676160"/>
                  <a:ext cx="433376" cy="146168"/>
                  <a:chOff x="2748228" y="676160"/>
                  <a:chExt cx="433376" cy="146168"/>
                </a:xfrm>
                <a:solidFill>
                  <a:srgbClr val="BCBCBC"/>
                </a:solidFill>
              </p:grpSpPr>
              <p:sp>
                <p:nvSpPr>
                  <p:cNvPr id="361" name="Freeform: Shape 360">
                    <a:extLst>
                      <a:ext uri="{FF2B5EF4-FFF2-40B4-BE49-F238E27FC236}">
                        <a16:creationId xmlns:a16="http://schemas.microsoft.com/office/drawing/2014/main" id="{BB0E1CB9-29D5-4FF5-B2FA-D660419B11F8}"/>
                      </a:ext>
                    </a:extLst>
                  </p:cNvPr>
                  <p:cNvSpPr/>
                  <p:nvPr/>
                </p:nvSpPr>
                <p:spPr>
                  <a:xfrm>
                    <a:off x="3157244" y="676160"/>
                    <a:ext cx="24361" cy="146168"/>
                  </a:xfrm>
                  <a:custGeom>
                    <a:avLst/>
                    <a:gdLst>
                      <a:gd name="connsiteX0" fmla="*/ 0 w 24361"/>
                      <a:gd name="connsiteY0" fmla="*/ 138475 h 146168"/>
                      <a:gd name="connsiteX1" fmla="*/ 10257 w 24361"/>
                      <a:gd name="connsiteY1" fmla="*/ 146168 h 146168"/>
                      <a:gd name="connsiteX2" fmla="*/ 14104 w 24361"/>
                      <a:gd name="connsiteY2" fmla="*/ 146168 h 146168"/>
                      <a:gd name="connsiteX3" fmla="*/ 24361 w 24361"/>
                      <a:gd name="connsiteY3" fmla="*/ 138475 h 146168"/>
                      <a:gd name="connsiteX4" fmla="*/ 24361 w 24361"/>
                      <a:gd name="connsiteY4" fmla="*/ 7693 h 146168"/>
                      <a:gd name="connsiteX5" fmla="*/ 14104 w 24361"/>
                      <a:gd name="connsiteY5" fmla="*/ 0 h 146168"/>
                      <a:gd name="connsiteX6" fmla="*/ 10257 w 24361"/>
                      <a:gd name="connsiteY6" fmla="*/ 0 h 146168"/>
                      <a:gd name="connsiteX7" fmla="*/ 0 w 24361"/>
                      <a:gd name="connsiteY7" fmla="*/ 7693 h 146168"/>
                      <a:gd name="connsiteX8" fmla="*/ 0 w 24361"/>
                      <a:gd name="connsiteY8" fmla="*/ 138475 h 146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361" h="146168">
                        <a:moveTo>
                          <a:pt x="0" y="138475"/>
                        </a:moveTo>
                        <a:cubicBezTo>
                          <a:pt x="0" y="142322"/>
                          <a:pt x="3847" y="146168"/>
                          <a:pt x="10257" y="146168"/>
                        </a:cubicBezTo>
                        <a:lnTo>
                          <a:pt x="14104" y="146168"/>
                        </a:lnTo>
                        <a:cubicBezTo>
                          <a:pt x="19233" y="146168"/>
                          <a:pt x="24361" y="142322"/>
                          <a:pt x="24361" y="138475"/>
                        </a:cubicBezTo>
                        <a:lnTo>
                          <a:pt x="24361" y="7693"/>
                        </a:lnTo>
                        <a:cubicBezTo>
                          <a:pt x="24361" y="3847"/>
                          <a:pt x="20515" y="0"/>
                          <a:pt x="14104" y="0"/>
                        </a:cubicBezTo>
                        <a:lnTo>
                          <a:pt x="10257" y="0"/>
                        </a:lnTo>
                        <a:cubicBezTo>
                          <a:pt x="5129" y="0"/>
                          <a:pt x="0" y="3847"/>
                          <a:pt x="0" y="7693"/>
                        </a:cubicBezTo>
                        <a:lnTo>
                          <a:pt x="0" y="13847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2" name="Freeform: Shape 361">
                    <a:extLst>
                      <a:ext uri="{FF2B5EF4-FFF2-40B4-BE49-F238E27FC236}">
                        <a16:creationId xmlns:a16="http://schemas.microsoft.com/office/drawing/2014/main" id="{EE184FAB-66A0-43D6-B11F-6CB68DCC5F65}"/>
                      </a:ext>
                    </a:extLst>
                  </p:cNvPr>
                  <p:cNvSpPr/>
                  <p:nvPr/>
                </p:nvSpPr>
                <p:spPr>
                  <a:xfrm>
                    <a:off x="2748228" y="676160"/>
                    <a:ext cx="24361" cy="146168"/>
                  </a:xfrm>
                  <a:custGeom>
                    <a:avLst/>
                    <a:gdLst>
                      <a:gd name="connsiteX0" fmla="*/ 0 w 24361"/>
                      <a:gd name="connsiteY0" fmla="*/ 138475 h 146168"/>
                      <a:gd name="connsiteX1" fmla="*/ 10257 w 24361"/>
                      <a:gd name="connsiteY1" fmla="*/ 146168 h 146168"/>
                      <a:gd name="connsiteX2" fmla="*/ 14104 w 24361"/>
                      <a:gd name="connsiteY2" fmla="*/ 146168 h 146168"/>
                      <a:gd name="connsiteX3" fmla="*/ 24362 w 24361"/>
                      <a:gd name="connsiteY3" fmla="*/ 138475 h 146168"/>
                      <a:gd name="connsiteX4" fmla="*/ 24362 w 24361"/>
                      <a:gd name="connsiteY4" fmla="*/ 7693 h 146168"/>
                      <a:gd name="connsiteX5" fmla="*/ 14104 w 24361"/>
                      <a:gd name="connsiteY5" fmla="*/ 0 h 146168"/>
                      <a:gd name="connsiteX6" fmla="*/ 10257 w 24361"/>
                      <a:gd name="connsiteY6" fmla="*/ 0 h 146168"/>
                      <a:gd name="connsiteX7" fmla="*/ 0 w 24361"/>
                      <a:gd name="connsiteY7" fmla="*/ 7693 h 146168"/>
                      <a:gd name="connsiteX8" fmla="*/ 0 w 24361"/>
                      <a:gd name="connsiteY8" fmla="*/ 138475 h 146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361" h="146168">
                        <a:moveTo>
                          <a:pt x="0" y="138475"/>
                        </a:moveTo>
                        <a:cubicBezTo>
                          <a:pt x="0" y="142322"/>
                          <a:pt x="3847" y="146168"/>
                          <a:pt x="10257" y="146168"/>
                        </a:cubicBezTo>
                        <a:lnTo>
                          <a:pt x="14104" y="146168"/>
                        </a:lnTo>
                        <a:cubicBezTo>
                          <a:pt x="19233" y="146168"/>
                          <a:pt x="24362" y="142322"/>
                          <a:pt x="24362" y="138475"/>
                        </a:cubicBezTo>
                        <a:lnTo>
                          <a:pt x="24362" y="7693"/>
                        </a:lnTo>
                        <a:cubicBezTo>
                          <a:pt x="24362" y="3847"/>
                          <a:pt x="20515" y="0"/>
                          <a:pt x="14104" y="0"/>
                        </a:cubicBezTo>
                        <a:lnTo>
                          <a:pt x="10257" y="0"/>
                        </a:lnTo>
                        <a:cubicBezTo>
                          <a:pt x="5129" y="0"/>
                          <a:pt x="0" y="3847"/>
                          <a:pt x="0" y="7693"/>
                        </a:cubicBezTo>
                        <a:lnTo>
                          <a:pt x="0" y="13847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71E63571-2E2F-4492-8EF4-C420A172745D}"/>
                    </a:ext>
                  </a:extLst>
                </p:cNvPr>
                <p:cNvSpPr/>
                <p:nvPr/>
              </p:nvSpPr>
              <p:spPr>
                <a:xfrm>
                  <a:off x="2761050" y="546660"/>
                  <a:ext cx="407733" cy="360292"/>
                </a:xfrm>
                <a:custGeom>
                  <a:avLst/>
                  <a:gdLst>
                    <a:gd name="connsiteX0" fmla="*/ 0 w 407733"/>
                    <a:gd name="connsiteY0" fmla="*/ 128218 h 360292"/>
                    <a:gd name="connsiteX1" fmla="*/ 203867 w 407733"/>
                    <a:gd name="connsiteY1" fmla="*/ 0 h 360292"/>
                    <a:gd name="connsiteX2" fmla="*/ 407733 w 407733"/>
                    <a:gd name="connsiteY2" fmla="*/ 128218 h 360292"/>
                    <a:gd name="connsiteX3" fmla="*/ 407733 w 407733"/>
                    <a:gd name="connsiteY3" fmla="*/ 130782 h 360292"/>
                    <a:gd name="connsiteX4" fmla="*/ 407733 w 407733"/>
                    <a:gd name="connsiteY4" fmla="*/ 334649 h 360292"/>
                    <a:gd name="connsiteX5" fmla="*/ 374397 w 407733"/>
                    <a:gd name="connsiteY5" fmla="*/ 360293 h 360292"/>
                    <a:gd name="connsiteX6" fmla="*/ 203867 w 407733"/>
                    <a:gd name="connsiteY6" fmla="*/ 360293 h 360292"/>
                    <a:gd name="connsiteX7" fmla="*/ 33337 w 407733"/>
                    <a:gd name="connsiteY7" fmla="*/ 360293 h 360292"/>
                    <a:gd name="connsiteX8" fmla="*/ 0 w 407733"/>
                    <a:gd name="connsiteY8" fmla="*/ 334649 h 360292"/>
                    <a:gd name="connsiteX9" fmla="*/ 0 w 407733"/>
                    <a:gd name="connsiteY9" fmla="*/ 130782 h 360292"/>
                    <a:gd name="connsiteX10" fmla="*/ 0 w 407733"/>
                    <a:gd name="connsiteY10" fmla="*/ 128218 h 360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7733" h="360292">
                      <a:moveTo>
                        <a:pt x="0" y="128218"/>
                      </a:moveTo>
                      <a:cubicBezTo>
                        <a:pt x="3847" y="56416"/>
                        <a:pt x="93599" y="0"/>
                        <a:pt x="203867" y="0"/>
                      </a:cubicBezTo>
                      <a:cubicBezTo>
                        <a:pt x="314134" y="0"/>
                        <a:pt x="403887" y="56416"/>
                        <a:pt x="407733" y="128218"/>
                      </a:cubicBezTo>
                      <a:cubicBezTo>
                        <a:pt x="407733" y="129500"/>
                        <a:pt x="407733" y="129500"/>
                        <a:pt x="407733" y="130782"/>
                      </a:cubicBezTo>
                      <a:lnTo>
                        <a:pt x="407733" y="334649"/>
                      </a:lnTo>
                      <a:cubicBezTo>
                        <a:pt x="407733" y="348753"/>
                        <a:pt x="392347" y="360293"/>
                        <a:pt x="374397" y="360293"/>
                      </a:cubicBezTo>
                      <a:lnTo>
                        <a:pt x="203867" y="360293"/>
                      </a:lnTo>
                      <a:lnTo>
                        <a:pt x="33337" y="360293"/>
                      </a:lnTo>
                      <a:cubicBezTo>
                        <a:pt x="15386" y="360293"/>
                        <a:pt x="0" y="348753"/>
                        <a:pt x="0" y="334649"/>
                      </a:cubicBezTo>
                      <a:lnTo>
                        <a:pt x="0" y="130782"/>
                      </a:lnTo>
                      <a:cubicBezTo>
                        <a:pt x="0" y="129500"/>
                        <a:pt x="0" y="129500"/>
                        <a:pt x="0" y="128218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4E43E717-90AD-4577-8626-B4355FD44E08}"/>
                    </a:ext>
                  </a:extLst>
                </p:cNvPr>
                <p:cNvSpPr/>
                <p:nvPr/>
              </p:nvSpPr>
              <p:spPr>
                <a:xfrm>
                  <a:off x="2761050" y="873615"/>
                  <a:ext cx="407733" cy="33336"/>
                </a:xfrm>
                <a:custGeom>
                  <a:avLst/>
                  <a:gdLst>
                    <a:gd name="connsiteX0" fmla="*/ 33337 w 407733"/>
                    <a:gd name="connsiteY0" fmla="*/ 16668 h 33336"/>
                    <a:gd name="connsiteX1" fmla="*/ 203867 w 407733"/>
                    <a:gd name="connsiteY1" fmla="*/ 16668 h 33336"/>
                    <a:gd name="connsiteX2" fmla="*/ 374397 w 407733"/>
                    <a:gd name="connsiteY2" fmla="*/ 16668 h 33336"/>
                    <a:gd name="connsiteX3" fmla="*/ 407733 w 407733"/>
                    <a:gd name="connsiteY3" fmla="*/ 0 h 33336"/>
                    <a:gd name="connsiteX4" fmla="*/ 407733 w 407733"/>
                    <a:gd name="connsiteY4" fmla="*/ 16668 h 33336"/>
                    <a:gd name="connsiteX5" fmla="*/ 374397 w 407733"/>
                    <a:gd name="connsiteY5" fmla="*/ 33337 h 33336"/>
                    <a:gd name="connsiteX6" fmla="*/ 203867 w 407733"/>
                    <a:gd name="connsiteY6" fmla="*/ 33337 h 33336"/>
                    <a:gd name="connsiteX7" fmla="*/ 33337 w 407733"/>
                    <a:gd name="connsiteY7" fmla="*/ 33337 h 33336"/>
                    <a:gd name="connsiteX8" fmla="*/ 0 w 407733"/>
                    <a:gd name="connsiteY8" fmla="*/ 16668 h 33336"/>
                    <a:gd name="connsiteX9" fmla="*/ 0 w 407733"/>
                    <a:gd name="connsiteY9" fmla="*/ 0 h 33336"/>
                    <a:gd name="connsiteX10" fmla="*/ 33337 w 407733"/>
                    <a:gd name="connsiteY10" fmla="*/ 16668 h 3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7733" h="33336">
                      <a:moveTo>
                        <a:pt x="33337" y="16668"/>
                      </a:moveTo>
                      <a:lnTo>
                        <a:pt x="203867" y="16668"/>
                      </a:lnTo>
                      <a:lnTo>
                        <a:pt x="374397" y="16668"/>
                      </a:lnTo>
                      <a:cubicBezTo>
                        <a:pt x="392347" y="16668"/>
                        <a:pt x="407733" y="8975"/>
                        <a:pt x="407733" y="0"/>
                      </a:cubicBezTo>
                      <a:lnTo>
                        <a:pt x="407733" y="16668"/>
                      </a:lnTo>
                      <a:cubicBezTo>
                        <a:pt x="407733" y="25644"/>
                        <a:pt x="392347" y="33337"/>
                        <a:pt x="374397" y="33337"/>
                      </a:cubicBezTo>
                      <a:lnTo>
                        <a:pt x="203867" y="33337"/>
                      </a:lnTo>
                      <a:lnTo>
                        <a:pt x="33337" y="33337"/>
                      </a:lnTo>
                      <a:cubicBezTo>
                        <a:pt x="15386" y="33337"/>
                        <a:pt x="0" y="25644"/>
                        <a:pt x="0" y="16668"/>
                      </a:cubicBezTo>
                      <a:lnTo>
                        <a:pt x="0" y="0"/>
                      </a:lnTo>
                      <a:cubicBezTo>
                        <a:pt x="0" y="8975"/>
                        <a:pt x="15386" y="16668"/>
                        <a:pt x="33337" y="16668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77A362EB-CA87-41E2-970E-AC9FED93533A}"/>
                    </a:ext>
                  </a:extLst>
                </p:cNvPr>
                <p:cNvSpPr/>
                <p:nvPr/>
              </p:nvSpPr>
              <p:spPr>
                <a:xfrm>
                  <a:off x="2812337" y="610769"/>
                  <a:ext cx="305158" cy="217970"/>
                </a:xfrm>
                <a:custGeom>
                  <a:avLst/>
                  <a:gdLst>
                    <a:gd name="connsiteX0" fmla="*/ 0 w 305158"/>
                    <a:gd name="connsiteY0" fmla="*/ 217970 h 217970"/>
                    <a:gd name="connsiteX1" fmla="*/ 0 w 305158"/>
                    <a:gd name="connsiteY1" fmla="*/ 107703 h 217970"/>
                    <a:gd name="connsiteX2" fmla="*/ 0 w 305158"/>
                    <a:gd name="connsiteY2" fmla="*/ 106421 h 217970"/>
                    <a:gd name="connsiteX3" fmla="*/ 152580 w 305158"/>
                    <a:gd name="connsiteY3" fmla="*/ 0 h 217970"/>
                    <a:gd name="connsiteX4" fmla="*/ 305159 w 305158"/>
                    <a:gd name="connsiteY4" fmla="*/ 106421 h 217970"/>
                    <a:gd name="connsiteX5" fmla="*/ 305159 w 305158"/>
                    <a:gd name="connsiteY5" fmla="*/ 107703 h 217970"/>
                    <a:gd name="connsiteX6" fmla="*/ 305159 w 305158"/>
                    <a:gd name="connsiteY6" fmla="*/ 217970 h 217970"/>
                    <a:gd name="connsiteX7" fmla="*/ 0 w 305158"/>
                    <a:gd name="connsiteY7" fmla="*/ 217970 h 21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5158" h="217970">
                      <a:moveTo>
                        <a:pt x="0" y="217970"/>
                      </a:moveTo>
                      <a:lnTo>
                        <a:pt x="0" y="107703"/>
                      </a:lnTo>
                      <a:cubicBezTo>
                        <a:pt x="0" y="107703"/>
                        <a:pt x="0" y="106421"/>
                        <a:pt x="0" y="106421"/>
                      </a:cubicBezTo>
                      <a:cubicBezTo>
                        <a:pt x="2565" y="47441"/>
                        <a:pt x="69238" y="0"/>
                        <a:pt x="152580" y="0"/>
                      </a:cubicBezTo>
                      <a:cubicBezTo>
                        <a:pt x="234639" y="0"/>
                        <a:pt x="302594" y="47441"/>
                        <a:pt x="305159" y="106421"/>
                      </a:cubicBezTo>
                      <a:cubicBezTo>
                        <a:pt x="305159" y="106421"/>
                        <a:pt x="305159" y="107703"/>
                        <a:pt x="305159" y="107703"/>
                      </a:cubicBezTo>
                      <a:lnTo>
                        <a:pt x="305159" y="217970"/>
                      </a:lnTo>
                      <a:lnTo>
                        <a:pt x="0" y="21797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E835DB41-6BE3-4258-9BAE-EC47AEC1CB7A}"/>
                    </a:ext>
                  </a:extLst>
                </p:cNvPr>
                <p:cNvSpPr/>
                <p:nvPr/>
              </p:nvSpPr>
              <p:spPr>
                <a:xfrm>
                  <a:off x="2812337" y="624873"/>
                  <a:ext cx="305158" cy="203866"/>
                </a:xfrm>
                <a:custGeom>
                  <a:avLst/>
                  <a:gdLst>
                    <a:gd name="connsiteX0" fmla="*/ 0 w 305158"/>
                    <a:gd name="connsiteY0" fmla="*/ 203867 h 203866"/>
                    <a:gd name="connsiteX1" fmla="*/ 0 w 305158"/>
                    <a:gd name="connsiteY1" fmla="*/ 101292 h 203866"/>
                    <a:gd name="connsiteX2" fmla="*/ 0 w 305158"/>
                    <a:gd name="connsiteY2" fmla="*/ 100010 h 203866"/>
                    <a:gd name="connsiteX3" fmla="*/ 152580 w 305158"/>
                    <a:gd name="connsiteY3" fmla="*/ 0 h 203866"/>
                    <a:gd name="connsiteX4" fmla="*/ 305159 w 305158"/>
                    <a:gd name="connsiteY4" fmla="*/ 100010 h 203866"/>
                    <a:gd name="connsiteX5" fmla="*/ 305159 w 305158"/>
                    <a:gd name="connsiteY5" fmla="*/ 101292 h 203866"/>
                    <a:gd name="connsiteX6" fmla="*/ 305159 w 305158"/>
                    <a:gd name="connsiteY6" fmla="*/ 203867 h 203866"/>
                    <a:gd name="connsiteX7" fmla="*/ 0 w 305158"/>
                    <a:gd name="connsiteY7" fmla="*/ 203867 h 203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5158" h="203866">
                      <a:moveTo>
                        <a:pt x="0" y="203867"/>
                      </a:moveTo>
                      <a:lnTo>
                        <a:pt x="0" y="101292"/>
                      </a:lnTo>
                      <a:cubicBezTo>
                        <a:pt x="0" y="101292"/>
                        <a:pt x="0" y="100010"/>
                        <a:pt x="0" y="100010"/>
                      </a:cubicBezTo>
                      <a:cubicBezTo>
                        <a:pt x="2565" y="44876"/>
                        <a:pt x="69238" y="0"/>
                        <a:pt x="152580" y="0"/>
                      </a:cubicBezTo>
                      <a:cubicBezTo>
                        <a:pt x="234639" y="0"/>
                        <a:pt x="302594" y="44876"/>
                        <a:pt x="305159" y="100010"/>
                      </a:cubicBezTo>
                      <a:cubicBezTo>
                        <a:pt x="305159" y="100010"/>
                        <a:pt x="305159" y="101292"/>
                        <a:pt x="305159" y="101292"/>
                      </a:cubicBezTo>
                      <a:lnTo>
                        <a:pt x="305159" y="203867"/>
                      </a:lnTo>
                      <a:lnTo>
                        <a:pt x="0" y="203867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7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2717299" y="249003"/>
                  <a:ext cx="495236" cy="428910"/>
                  <a:chOff x="2717299" y="249003"/>
                  <a:chExt cx="495236" cy="428910"/>
                </a:xfrm>
              </p:grpSpPr>
              <p:sp>
                <p:nvSpPr>
                  <p:cNvPr id="368" name="Freeform: Shape 367">
                    <a:extLst>
                      <a:ext uri="{FF2B5EF4-FFF2-40B4-BE49-F238E27FC236}">
                        <a16:creationId xmlns:a16="http://schemas.microsoft.com/office/drawing/2014/main" id="{069DE0A6-BE0A-4249-85E8-EDF0DD09978D}"/>
                      </a:ext>
                    </a:extLst>
                  </p:cNvPr>
                  <p:cNvSpPr/>
                  <p:nvPr/>
                </p:nvSpPr>
                <p:spPr>
                  <a:xfrm>
                    <a:off x="3099546" y="617180"/>
                    <a:ext cx="5128" cy="6410"/>
                  </a:xfrm>
                  <a:custGeom>
                    <a:avLst/>
                    <a:gdLst>
                      <a:gd name="connsiteX0" fmla="*/ 0 w 5128"/>
                      <a:gd name="connsiteY0" fmla="*/ 0 h 6410"/>
                      <a:gd name="connsiteX1" fmla="*/ 5129 w 5128"/>
                      <a:gd name="connsiteY1" fmla="*/ 6411 h 6410"/>
                      <a:gd name="connsiteX2" fmla="*/ 3847 w 5128"/>
                      <a:gd name="connsiteY2" fmla="*/ 6411 h 6410"/>
                      <a:gd name="connsiteX3" fmla="*/ 0 w 5128"/>
                      <a:gd name="connsiteY3" fmla="*/ 0 h 6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8" h="6410">
                        <a:moveTo>
                          <a:pt x="0" y="0"/>
                        </a:moveTo>
                        <a:cubicBezTo>
                          <a:pt x="2564" y="1282"/>
                          <a:pt x="5129" y="3847"/>
                          <a:pt x="5129" y="6411"/>
                        </a:cubicBezTo>
                        <a:lnTo>
                          <a:pt x="3847" y="64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9" name="Freeform: Shape 368">
                    <a:extLst>
                      <a:ext uri="{FF2B5EF4-FFF2-40B4-BE49-F238E27FC236}">
                        <a16:creationId xmlns:a16="http://schemas.microsoft.com/office/drawing/2014/main" id="{797A3DE9-40AF-4B47-A306-E445755707F6}"/>
                      </a:ext>
                    </a:extLst>
                  </p:cNvPr>
                  <p:cNvSpPr/>
                  <p:nvPr/>
                </p:nvSpPr>
                <p:spPr>
                  <a:xfrm>
                    <a:off x="2764146" y="378374"/>
                    <a:ext cx="387210" cy="229830"/>
                  </a:xfrm>
                  <a:custGeom>
                    <a:avLst/>
                    <a:gdLst>
                      <a:gd name="connsiteX0" fmla="*/ 328989 w 387210"/>
                      <a:gd name="connsiteY0" fmla="*/ 229831 h 229830"/>
                      <a:gd name="connsiteX1" fmla="*/ 376429 w 387210"/>
                      <a:gd name="connsiteY1" fmla="*/ 175979 h 229830"/>
                      <a:gd name="connsiteX2" fmla="*/ 240518 w 387210"/>
                      <a:gd name="connsiteY2" fmla="*/ 22118 h 229830"/>
                      <a:gd name="connsiteX3" fmla="*/ 146919 w 387210"/>
                      <a:gd name="connsiteY3" fmla="*/ 22118 h 229830"/>
                      <a:gd name="connsiteX4" fmla="*/ 11008 w 387210"/>
                      <a:gd name="connsiteY4" fmla="*/ 175979 h 229830"/>
                      <a:gd name="connsiteX5" fmla="*/ 58449 w 387210"/>
                      <a:gd name="connsiteY5" fmla="*/ 229831 h 229830"/>
                      <a:gd name="connsiteX6" fmla="*/ 328989 w 387210"/>
                      <a:gd name="connsiteY6" fmla="*/ 229831 h 229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10" h="229830">
                        <a:moveTo>
                          <a:pt x="328989" y="229831"/>
                        </a:moveTo>
                        <a:cubicBezTo>
                          <a:pt x="380276" y="229831"/>
                          <a:pt x="402073" y="205469"/>
                          <a:pt x="376429" y="175979"/>
                        </a:cubicBezTo>
                        <a:lnTo>
                          <a:pt x="240518" y="22118"/>
                        </a:lnTo>
                        <a:cubicBezTo>
                          <a:pt x="214875" y="-7373"/>
                          <a:pt x="172563" y="-7373"/>
                          <a:pt x="146919" y="22118"/>
                        </a:cubicBezTo>
                        <a:lnTo>
                          <a:pt x="11008" y="175979"/>
                        </a:lnTo>
                        <a:cubicBezTo>
                          <a:pt x="-14635" y="205469"/>
                          <a:pt x="5880" y="229831"/>
                          <a:pt x="58449" y="229831"/>
                        </a:cubicBezTo>
                        <a:lnTo>
                          <a:pt x="328989" y="229831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0" name="Freeform: Shape 369">
                    <a:extLst>
                      <a:ext uri="{FF2B5EF4-FFF2-40B4-BE49-F238E27FC236}">
                        <a16:creationId xmlns:a16="http://schemas.microsoft.com/office/drawing/2014/main" id="{037BE60D-2DE5-4BC0-BCBA-E14BD674AC43}"/>
                      </a:ext>
                    </a:extLst>
                  </p:cNvPr>
                  <p:cNvSpPr/>
                  <p:nvPr/>
                </p:nvSpPr>
                <p:spPr>
                  <a:xfrm>
                    <a:off x="2717299" y="538967"/>
                    <a:ext cx="495236" cy="138947"/>
                  </a:xfrm>
                  <a:custGeom>
                    <a:avLst/>
                    <a:gdLst>
                      <a:gd name="connsiteX0" fmla="*/ 56574 w 495236"/>
                      <a:gd name="connsiteY0" fmla="*/ 137193 h 138947"/>
                      <a:gd name="connsiteX1" fmla="*/ 438663 w 495236"/>
                      <a:gd name="connsiteY1" fmla="*/ 137193 h 138947"/>
                      <a:gd name="connsiteX2" fmla="*/ 473282 w 495236"/>
                      <a:gd name="connsiteY2" fmla="*/ 121807 h 138947"/>
                      <a:gd name="connsiteX3" fmla="*/ 493797 w 495236"/>
                      <a:gd name="connsiteY3" fmla="*/ 70520 h 138947"/>
                      <a:gd name="connsiteX4" fmla="*/ 473282 w 495236"/>
                      <a:gd name="connsiteY4" fmla="*/ 34619 h 138947"/>
                      <a:gd name="connsiteX5" fmla="*/ 21955 w 495236"/>
                      <a:gd name="connsiteY5" fmla="*/ 34619 h 138947"/>
                      <a:gd name="connsiteX6" fmla="*/ 1440 w 495236"/>
                      <a:gd name="connsiteY6" fmla="*/ 70520 h 138947"/>
                      <a:gd name="connsiteX7" fmla="*/ 21955 w 495236"/>
                      <a:gd name="connsiteY7" fmla="*/ 121807 h 138947"/>
                      <a:gd name="connsiteX8" fmla="*/ 56574 w 495236"/>
                      <a:gd name="connsiteY8" fmla="*/ 137193 h 13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236" h="138947">
                        <a:moveTo>
                          <a:pt x="56574" y="137193"/>
                        </a:moveTo>
                        <a:cubicBezTo>
                          <a:pt x="188638" y="98728"/>
                          <a:pt x="306599" y="98728"/>
                          <a:pt x="438663" y="137193"/>
                        </a:cubicBezTo>
                        <a:cubicBezTo>
                          <a:pt x="452767" y="142322"/>
                          <a:pt x="468153" y="135911"/>
                          <a:pt x="473282" y="121807"/>
                        </a:cubicBezTo>
                        <a:cubicBezTo>
                          <a:pt x="480975" y="101292"/>
                          <a:pt x="486104" y="91035"/>
                          <a:pt x="493797" y="70520"/>
                        </a:cubicBezTo>
                        <a:cubicBezTo>
                          <a:pt x="498925" y="57698"/>
                          <a:pt x="489950" y="41030"/>
                          <a:pt x="473282" y="34619"/>
                        </a:cubicBezTo>
                        <a:cubicBezTo>
                          <a:pt x="319420" y="-11540"/>
                          <a:pt x="175816" y="-11540"/>
                          <a:pt x="21955" y="34619"/>
                        </a:cubicBezTo>
                        <a:cubicBezTo>
                          <a:pt x="5286" y="39748"/>
                          <a:pt x="-3689" y="56416"/>
                          <a:pt x="1440" y="70520"/>
                        </a:cubicBezTo>
                        <a:cubicBezTo>
                          <a:pt x="9133" y="91035"/>
                          <a:pt x="14262" y="101292"/>
                          <a:pt x="21955" y="121807"/>
                        </a:cubicBezTo>
                        <a:cubicBezTo>
                          <a:pt x="27084" y="134629"/>
                          <a:pt x="42470" y="141040"/>
                          <a:pt x="56574" y="137193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1" name="Freeform: Shape 370">
                    <a:extLst>
                      <a:ext uri="{FF2B5EF4-FFF2-40B4-BE49-F238E27FC236}">
                        <a16:creationId xmlns:a16="http://schemas.microsoft.com/office/drawing/2014/main" id="{9E87FD3B-DB56-425A-ABDB-923BF615F4DA}"/>
                      </a:ext>
                    </a:extLst>
                  </p:cNvPr>
                  <p:cNvSpPr/>
                  <p:nvPr/>
                </p:nvSpPr>
                <p:spPr>
                  <a:xfrm rot="-3267020">
                    <a:off x="2893070" y="274327"/>
                    <a:ext cx="128216" cy="128216"/>
                  </a:xfrm>
                  <a:custGeom>
                    <a:avLst/>
                    <a:gdLst>
                      <a:gd name="connsiteX0" fmla="*/ 128216 w 128216"/>
                      <a:gd name="connsiteY0" fmla="*/ 64108 h 128216"/>
                      <a:gd name="connsiteX1" fmla="*/ 64108 w 128216"/>
                      <a:gd name="connsiteY1" fmla="*/ 128216 h 128216"/>
                      <a:gd name="connsiteX2" fmla="*/ 0 w 128216"/>
                      <a:gd name="connsiteY2" fmla="*/ 64108 h 128216"/>
                      <a:gd name="connsiteX3" fmla="*/ 64108 w 128216"/>
                      <a:gd name="connsiteY3" fmla="*/ 0 h 128216"/>
                      <a:gd name="connsiteX4" fmla="*/ 128216 w 128216"/>
                      <a:gd name="connsiteY4" fmla="*/ 64108 h 128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16" h="128216">
                        <a:moveTo>
                          <a:pt x="128216" y="64108"/>
                        </a:moveTo>
                        <a:cubicBezTo>
                          <a:pt x="128216" y="99514"/>
                          <a:pt x="99514" y="128216"/>
                          <a:pt x="64108" y="128216"/>
                        </a:cubicBezTo>
                        <a:cubicBezTo>
                          <a:pt x="28702" y="128216"/>
                          <a:pt x="0" y="99514"/>
                          <a:pt x="0" y="64108"/>
                        </a:cubicBezTo>
                        <a:cubicBezTo>
                          <a:pt x="0" y="28702"/>
                          <a:pt x="28702" y="0"/>
                          <a:pt x="64108" y="0"/>
                        </a:cubicBezTo>
                        <a:cubicBezTo>
                          <a:pt x="99514" y="0"/>
                          <a:pt x="128216" y="28702"/>
                          <a:pt x="128216" y="64108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72DB20B4-A779-46CC-87A4-09F0880AB861}"/>
                    </a:ext>
                  </a:extLst>
                </p:cNvPr>
                <p:cNvSpPr/>
                <p:nvPr/>
              </p:nvSpPr>
              <p:spPr>
                <a:xfrm>
                  <a:off x="2555901" y="973626"/>
                  <a:ext cx="814184" cy="812901"/>
                </a:xfrm>
                <a:custGeom>
                  <a:avLst/>
                  <a:gdLst>
                    <a:gd name="connsiteX0" fmla="*/ 106421 w 814184"/>
                    <a:gd name="connsiteY0" fmla="*/ 812902 h 812901"/>
                    <a:gd name="connsiteX1" fmla="*/ 707763 w 814184"/>
                    <a:gd name="connsiteY1" fmla="*/ 812902 h 812901"/>
                    <a:gd name="connsiteX2" fmla="*/ 814184 w 814184"/>
                    <a:gd name="connsiteY2" fmla="*/ 706481 h 812901"/>
                    <a:gd name="connsiteX3" fmla="*/ 814184 w 814184"/>
                    <a:gd name="connsiteY3" fmla="*/ 106421 h 812901"/>
                    <a:gd name="connsiteX4" fmla="*/ 707763 w 814184"/>
                    <a:gd name="connsiteY4" fmla="*/ 0 h 812901"/>
                    <a:gd name="connsiteX5" fmla="*/ 106421 w 814184"/>
                    <a:gd name="connsiteY5" fmla="*/ 0 h 812901"/>
                    <a:gd name="connsiteX6" fmla="*/ 0 w 814184"/>
                    <a:gd name="connsiteY6" fmla="*/ 106421 h 812901"/>
                    <a:gd name="connsiteX7" fmla="*/ 0 w 814184"/>
                    <a:gd name="connsiteY7" fmla="*/ 707763 h 812901"/>
                    <a:gd name="connsiteX8" fmla="*/ 106421 w 814184"/>
                    <a:gd name="connsiteY8" fmla="*/ 812902 h 81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4184" h="812901">
                      <a:moveTo>
                        <a:pt x="106421" y="812902"/>
                      </a:moveTo>
                      <a:lnTo>
                        <a:pt x="707763" y="812902"/>
                      </a:lnTo>
                      <a:cubicBezTo>
                        <a:pt x="766744" y="812902"/>
                        <a:pt x="814184" y="765461"/>
                        <a:pt x="814184" y="706481"/>
                      </a:cubicBezTo>
                      <a:lnTo>
                        <a:pt x="814184" y="106421"/>
                      </a:lnTo>
                      <a:cubicBezTo>
                        <a:pt x="814184" y="47441"/>
                        <a:pt x="766744" y="0"/>
                        <a:pt x="707763" y="0"/>
                      </a:cubicBezTo>
                      <a:lnTo>
                        <a:pt x="106421" y="0"/>
                      </a:lnTo>
                      <a:cubicBezTo>
                        <a:pt x="47441" y="0"/>
                        <a:pt x="0" y="47441"/>
                        <a:pt x="0" y="106421"/>
                      </a:cubicBezTo>
                      <a:lnTo>
                        <a:pt x="0" y="707763"/>
                      </a:lnTo>
                      <a:cubicBezTo>
                        <a:pt x="0" y="766743"/>
                        <a:pt x="47441" y="812902"/>
                        <a:pt x="106421" y="812902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3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2321060" y="1094150"/>
                  <a:ext cx="355559" cy="557183"/>
                  <a:chOff x="2321060" y="1094150"/>
                  <a:chExt cx="355559" cy="557183"/>
                </a:xfrm>
              </p:grpSpPr>
              <p:sp>
                <p:nvSpPr>
                  <p:cNvPr id="374" name="Freeform: Shape 373">
                    <a:extLst>
                      <a:ext uri="{FF2B5EF4-FFF2-40B4-BE49-F238E27FC236}">
                        <a16:creationId xmlns:a16="http://schemas.microsoft.com/office/drawing/2014/main" id="{11B61E5F-2E57-405E-BC0D-667DE435872F}"/>
                      </a:ext>
                    </a:extLst>
                  </p:cNvPr>
                  <p:cNvSpPr/>
                  <p:nvPr/>
                </p:nvSpPr>
                <p:spPr>
                  <a:xfrm>
                    <a:off x="2321060" y="1094150"/>
                    <a:ext cx="237406" cy="459020"/>
                  </a:xfrm>
                  <a:custGeom>
                    <a:avLst/>
                    <a:gdLst>
                      <a:gd name="connsiteX0" fmla="*/ 139961 w 237406"/>
                      <a:gd name="connsiteY0" fmla="*/ 19233 h 459020"/>
                      <a:gd name="connsiteX1" fmla="*/ 72005 w 237406"/>
                      <a:gd name="connsiteY1" fmla="*/ 64109 h 459020"/>
                      <a:gd name="connsiteX2" fmla="*/ 203 w 237406"/>
                      <a:gd name="connsiteY2" fmla="*/ 221817 h 459020"/>
                      <a:gd name="connsiteX3" fmla="*/ 60466 w 237406"/>
                      <a:gd name="connsiteY3" fmla="*/ 384654 h 459020"/>
                      <a:gd name="connsiteX4" fmla="*/ 220738 w 237406"/>
                      <a:gd name="connsiteY4" fmla="*/ 459020 h 459020"/>
                      <a:gd name="connsiteX5" fmla="*/ 224585 w 237406"/>
                      <a:gd name="connsiteY5" fmla="*/ 394911 h 459020"/>
                      <a:gd name="connsiteX6" fmla="*/ 64312 w 237406"/>
                      <a:gd name="connsiteY6" fmla="*/ 223099 h 459020"/>
                      <a:gd name="connsiteX7" fmla="*/ 64312 w 237406"/>
                      <a:gd name="connsiteY7" fmla="*/ 223099 h 459020"/>
                      <a:gd name="connsiteX8" fmla="*/ 236124 w 237406"/>
                      <a:gd name="connsiteY8" fmla="*/ 64109 h 459020"/>
                      <a:gd name="connsiteX9" fmla="*/ 237406 w 237406"/>
                      <a:gd name="connsiteY9" fmla="*/ 0 h 459020"/>
                      <a:gd name="connsiteX10" fmla="*/ 139961 w 237406"/>
                      <a:gd name="connsiteY10" fmla="*/ 19233 h 459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406" h="459020">
                        <a:moveTo>
                          <a:pt x="139961" y="19233"/>
                        </a:moveTo>
                        <a:cubicBezTo>
                          <a:pt x="114317" y="29490"/>
                          <a:pt x="91238" y="44876"/>
                          <a:pt x="72005" y="64109"/>
                        </a:cubicBezTo>
                        <a:cubicBezTo>
                          <a:pt x="27129" y="106421"/>
                          <a:pt x="1485" y="161555"/>
                          <a:pt x="203" y="221817"/>
                        </a:cubicBezTo>
                        <a:cubicBezTo>
                          <a:pt x="-2361" y="282080"/>
                          <a:pt x="19436" y="339778"/>
                          <a:pt x="60466" y="384654"/>
                        </a:cubicBezTo>
                        <a:cubicBezTo>
                          <a:pt x="101495" y="429530"/>
                          <a:pt x="159193" y="456456"/>
                          <a:pt x="220738" y="459020"/>
                        </a:cubicBezTo>
                        <a:lnTo>
                          <a:pt x="224585" y="394911"/>
                        </a:lnTo>
                        <a:cubicBezTo>
                          <a:pt x="132268" y="389783"/>
                          <a:pt x="60466" y="312852"/>
                          <a:pt x="64312" y="223099"/>
                        </a:cubicBezTo>
                        <a:lnTo>
                          <a:pt x="64312" y="223099"/>
                        </a:lnTo>
                        <a:cubicBezTo>
                          <a:pt x="66877" y="133347"/>
                          <a:pt x="143807" y="62827"/>
                          <a:pt x="236124" y="64109"/>
                        </a:cubicBezTo>
                        <a:lnTo>
                          <a:pt x="237406" y="0"/>
                        </a:lnTo>
                        <a:cubicBezTo>
                          <a:pt x="202787" y="0"/>
                          <a:pt x="169451" y="6411"/>
                          <a:pt x="139961" y="19233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5" name="Graphic 3">
                    <a:extLst>
                      <a:ext uri="{FF2B5EF4-FFF2-40B4-BE49-F238E27FC236}">
                        <a16:creationId xmlns:a16="http://schemas.microsoft.com/office/drawing/2014/main" id="{44A0EC87-E9F8-4CF0-8F92-A8A242539911}"/>
                      </a:ext>
                    </a:extLst>
                  </p:cNvPr>
                  <p:cNvGrpSpPr/>
                  <p:nvPr/>
                </p:nvGrpSpPr>
                <p:grpSpPr>
                  <a:xfrm>
                    <a:off x="2491600" y="1462952"/>
                    <a:ext cx="185018" cy="188382"/>
                    <a:chOff x="2491600" y="1462952"/>
                    <a:chExt cx="185018" cy="188382"/>
                  </a:xfrm>
                </p:grpSpPr>
                <p:sp>
                  <p:nvSpPr>
                    <p:cNvPr id="376" name="Freeform: Shape 375">
                      <a:extLst>
                        <a:ext uri="{FF2B5EF4-FFF2-40B4-BE49-F238E27FC236}">
                          <a16:creationId xmlns:a16="http://schemas.microsoft.com/office/drawing/2014/main" id="{C5247E29-4293-465A-B1C5-0DACE045D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91600" y="1505730"/>
                      <a:ext cx="136103" cy="145603"/>
                    </a:xfrm>
                    <a:custGeom>
                      <a:avLst/>
                      <a:gdLst>
                        <a:gd name="connsiteX0" fmla="*/ 32247 w 136103"/>
                        <a:gd name="connsiteY0" fmla="*/ 0 h 145603"/>
                        <a:gd name="connsiteX1" fmla="*/ 15579 w 136103"/>
                        <a:gd name="connsiteY1" fmla="*/ 19233 h 145603"/>
                        <a:gd name="connsiteX2" fmla="*/ 192 w 136103"/>
                        <a:gd name="connsiteY2" fmla="*/ 67956 h 145603"/>
                        <a:gd name="connsiteX3" fmla="*/ 23272 w 136103"/>
                        <a:gd name="connsiteY3" fmla="*/ 114114 h 145603"/>
                        <a:gd name="connsiteX4" fmla="*/ 41222 w 136103"/>
                        <a:gd name="connsiteY4" fmla="*/ 129500 h 145603"/>
                        <a:gd name="connsiteX5" fmla="*/ 136103 w 136103"/>
                        <a:gd name="connsiteY5" fmla="*/ 121807 h 145603"/>
                        <a:gd name="connsiteX6" fmla="*/ 98920 w 136103"/>
                        <a:gd name="connsiteY6" fmla="*/ 89753 h 145603"/>
                        <a:gd name="connsiteX7" fmla="*/ 71994 w 136103"/>
                        <a:gd name="connsiteY7" fmla="*/ 92317 h 145603"/>
                        <a:gd name="connsiteX8" fmla="*/ 54044 w 136103"/>
                        <a:gd name="connsiteY8" fmla="*/ 76931 h 145603"/>
                        <a:gd name="connsiteX9" fmla="*/ 47633 w 136103"/>
                        <a:gd name="connsiteY9" fmla="*/ 64109 h 145603"/>
                        <a:gd name="connsiteX10" fmla="*/ 51479 w 136103"/>
                        <a:gd name="connsiteY10" fmla="*/ 50005 h 145603"/>
                        <a:gd name="connsiteX11" fmla="*/ 68148 w 136103"/>
                        <a:gd name="connsiteY11" fmla="*/ 30772 h 145603"/>
                        <a:gd name="connsiteX12" fmla="*/ 32247 w 136103"/>
                        <a:gd name="connsiteY12" fmla="*/ 0 h 145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103" h="145603">
                          <a:moveTo>
                            <a:pt x="32247" y="0"/>
                          </a:moveTo>
                          <a:lnTo>
                            <a:pt x="15579" y="19233"/>
                          </a:lnTo>
                          <a:cubicBezTo>
                            <a:pt x="4039" y="33337"/>
                            <a:pt x="-1090" y="50005"/>
                            <a:pt x="192" y="67956"/>
                          </a:cubicBezTo>
                          <a:cubicBezTo>
                            <a:pt x="1475" y="85906"/>
                            <a:pt x="10450" y="102574"/>
                            <a:pt x="23272" y="114114"/>
                          </a:cubicBezTo>
                          <a:lnTo>
                            <a:pt x="41222" y="129500"/>
                          </a:lnTo>
                          <a:cubicBezTo>
                            <a:pt x="69430" y="153862"/>
                            <a:pt x="113024" y="150015"/>
                            <a:pt x="136103" y="121807"/>
                          </a:cubicBezTo>
                          <a:lnTo>
                            <a:pt x="98920" y="89753"/>
                          </a:lnTo>
                          <a:cubicBezTo>
                            <a:pt x="92509" y="97446"/>
                            <a:pt x="79688" y="98728"/>
                            <a:pt x="71994" y="92317"/>
                          </a:cubicBezTo>
                          <a:lnTo>
                            <a:pt x="54044" y="76931"/>
                          </a:lnTo>
                          <a:cubicBezTo>
                            <a:pt x="50197" y="73084"/>
                            <a:pt x="47633" y="69238"/>
                            <a:pt x="47633" y="64109"/>
                          </a:cubicBezTo>
                          <a:cubicBezTo>
                            <a:pt x="47633" y="58980"/>
                            <a:pt x="48915" y="53852"/>
                            <a:pt x="51479" y="50005"/>
                          </a:cubicBezTo>
                          <a:lnTo>
                            <a:pt x="68148" y="30772"/>
                          </a:lnTo>
                          <a:lnTo>
                            <a:pt x="3224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7" name="Freeform: Shape 376">
                      <a:extLst>
                        <a:ext uri="{FF2B5EF4-FFF2-40B4-BE49-F238E27FC236}">
                          <a16:creationId xmlns:a16="http://schemas.microsoft.com/office/drawing/2014/main" id="{FA728043-D2B8-4840-8A40-60E7B35E6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2565" y="1462952"/>
                      <a:ext cx="154053" cy="127402"/>
                    </a:xfrm>
                    <a:custGeom>
                      <a:avLst/>
                      <a:gdLst>
                        <a:gd name="connsiteX0" fmla="*/ 42312 w 154053"/>
                        <a:gd name="connsiteY0" fmla="*/ 5595 h 127402"/>
                        <a:gd name="connsiteX1" fmla="*/ 16668 w 154053"/>
                        <a:gd name="connsiteY1" fmla="*/ 23545 h 127402"/>
                        <a:gd name="connsiteX2" fmla="*/ 0 w 154053"/>
                        <a:gd name="connsiteY2" fmla="*/ 42778 h 127402"/>
                        <a:gd name="connsiteX3" fmla="*/ 37183 w 154053"/>
                        <a:gd name="connsiteY3" fmla="*/ 74833 h 127402"/>
                        <a:gd name="connsiteX4" fmla="*/ 53852 w 154053"/>
                        <a:gd name="connsiteY4" fmla="*/ 55600 h 127402"/>
                        <a:gd name="connsiteX5" fmla="*/ 80777 w 154053"/>
                        <a:gd name="connsiteY5" fmla="*/ 53036 h 127402"/>
                        <a:gd name="connsiteX6" fmla="*/ 98728 w 154053"/>
                        <a:gd name="connsiteY6" fmla="*/ 68422 h 127402"/>
                        <a:gd name="connsiteX7" fmla="*/ 105139 w 154053"/>
                        <a:gd name="connsiteY7" fmla="*/ 81244 h 127402"/>
                        <a:gd name="connsiteX8" fmla="*/ 101292 w 154053"/>
                        <a:gd name="connsiteY8" fmla="*/ 95348 h 127402"/>
                        <a:gd name="connsiteX9" fmla="*/ 138475 w 154053"/>
                        <a:gd name="connsiteY9" fmla="*/ 127402 h 127402"/>
                        <a:gd name="connsiteX10" fmla="*/ 153862 w 154053"/>
                        <a:gd name="connsiteY10" fmla="*/ 78679 h 127402"/>
                        <a:gd name="connsiteX11" fmla="*/ 130782 w 154053"/>
                        <a:gd name="connsiteY11" fmla="*/ 32521 h 127402"/>
                        <a:gd name="connsiteX12" fmla="*/ 112832 w 154053"/>
                        <a:gd name="connsiteY12" fmla="*/ 17135 h 127402"/>
                        <a:gd name="connsiteX13" fmla="*/ 42312 w 154053"/>
                        <a:gd name="connsiteY13" fmla="*/ 5595 h 127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4053" h="127402">
                          <a:moveTo>
                            <a:pt x="42312" y="5595"/>
                          </a:moveTo>
                          <a:cubicBezTo>
                            <a:pt x="33337" y="9442"/>
                            <a:pt x="24361" y="15852"/>
                            <a:pt x="16668" y="23545"/>
                          </a:cubicBezTo>
                          <a:lnTo>
                            <a:pt x="0" y="42778"/>
                          </a:lnTo>
                          <a:lnTo>
                            <a:pt x="37183" y="74833"/>
                          </a:lnTo>
                          <a:lnTo>
                            <a:pt x="53852" y="55600"/>
                          </a:lnTo>
                          <a:cubicBezTo>
                            <a:pt x="60262" y="47907"/>
                            <a:pt x="73084" y="46625"/>
                            <a:pt x="80777" y="53036"/>
                          </a:cubicBezTo>
                          <a:lnTo>
                            <a:pt x="98728" y="68422"/>
                          </a:lnTo>
                          <a:cubicBezTo>
                            <a:pt x="102574" y="72268"/>
                            <a:pt x="105139" y="76115"/>
                            <a:pt x="105139" y="81244"/>
                          </a:cubicBezTo>
                          <a:cubicBezTo>
                            <a:pt x="105139" y="86372"/>
                            <a:pt x="103856" y="91501"/>
                            <a:pt x="101292" y="95348"/>
                          </a:cubicBezTo>
                          <a:lnTo>
                            <a:pt x="138475" y="127402"/>
                          </a:lnTo>
                          <a:cubicBezTo>
                            <a:pt x="150015" y="113298"/>
                            <a:pt x="155144" y="96630"/>
                            <a:pt x="153862" y="78679"/>
                          </a:cubicBezTo>
                          <a:cubicBezTo>
                            <a:pt x="152579" y="60729"/>
                            <a:pt x="143604" y="44060"/>
                            <a:pt x="130782" y="32521"/>
                          </a:cubicBezTo>
                          <a:lnTo>
                            <a:pt x="112832" y="17135"/>
                          </a:lnTo>
                          <a:cubicBezTo>
                            <a:pt x="92317" y="-816"/>
                            <a:pt x="65391" y="-4662"/>
                            <a:pt x="42312" y="5595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8" name="Freeform: Shape 377">
                      <a:extLst>
                        <a:ext uri="{FF2B5EF4-FFF2-40B4-BE49-F238E27FC236}">
                          <a16:creationId xmlns:a16="http://schemas.microsoft.com/office/drawing/2014/main" id="{8BFC89E0-29D3-4285-A068-49E57F9372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17845" y="1497164"/>
                      <a:ext cx="49187" cy="49187"/>
                    </a:xfrm>
                    <a:custGeom>
                      <a:avLst/>
                      <a:gdLst>
                        <a:gd name="connsiteX0" fmla="*/ 40621 w 49187"/>
                        <a:gd name="connsiteY0" fmla="*/ 6002 h 49187"/>
                        <a:gd name="connsiteX1" fmla="*/ 6002 w 49187"/>
                        <a:gd name="connsiteY1" fmla="*/ 8566 h 49187"/>
                        <a:gd name="connsiteX2" fmla="*/ 8566 w 49187"/>
                        <a:gd name="connsiteY2" fmla="*/ 43185 h 49187"/>
                        <a:gd name="connsiteX3" fmla="*/ 43185 w 49187"/>
                        <a:gd name="connsiteY3" fmla="*/ 40621 h 49187"/>
                        <a:gd name="connsiteX4" fmla="*/ 40621 w 49187"/>
                        <a:gd name="connsiteY4" fmla="*/ 6002 h 49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87" h="49187">
                          <a:moveTo>
                            <a:pt x="40621" y="6002"/>
                          </a:moveTo>
                          <a:cubicBezTo>
                            <a:pt x="30364" y="-2973"/>
                            <a:pt x="14977" y="-1691"/>
                            <a:pt x="6002" y="8566"/>
                          </a:cubicBezTo>
                          <a:cubicBezTo>
                            <a:pt x="-2973" y="18824"/>
                            <a:pt x="-1691" y="34210"/>
                            <a:pt x="8566" y="43185"/>
                          </a:cubicBezTo>
                          <a:cubicBezTo>
                            <a:pt x="18824" y="52161"/>
                            <a:pt x="34210" y="50878"/>
                            <a:pt x="43185" y="40621"/>
                          </a:cubicBezTo>
                          <a:cubicBezTo>
                            <a:pt x="52161" y="29081"/>
                            <a:pt x="50878" y="14977"/>
                            <a:pt x="40621" y="6002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9" name="Freeform: Shape 378">
                      <a:extLst>
                        <a:ext uri="{FF2B5EF4-FFF2-40B4-BE49-F238E27FC236}">
                          <a16:creationId xmlns:a16="http://schemas.microsoft.com/office/drawing/2014/main" id="{84F45ECA-0198-4762-BF78-C744F74B9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1782" y="1511101"/>
                      <a:ext cx="20031" cy="20031"/>
                    </a:xfrm>
                    <a:custGeom>
                      <a:avLst/>
                      <a:gdLst>
                        <a:gd name="connsiteX0" fmla="*/ 16427 w 20031"/>
                        <a:gd name="connsiteY0" fmla="*/ 2322 h 20031"/>
                        <a:gd name="connsiteX1" fmla="*/ 2323 w 20031"/>
                        <a:gd name="connsiteY1" fmla="*/ 3605 h 20031"/>
                        <a:gd name="connsiteX2" fmla="*/ 3605 w 20031"/>
                        <a:gd name="connsiteY2" fmla="*/ 17709 h 20031"/>
                        <a:gd name="connsiteX3" fmla="*/ 17709 w 20031"/>
                        <a:gd name="connsiteY3" fmla="*/ 16426 h 20031"/>
                        <a:gd name="connsiteX4" fmla="*/ 16427 w 20031"/>
                        <a:gd name="connsiteY4" fmla="*/ 2322 h 20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031" h="20031">
                          <a:moveTo>
                            <a:pt x="16427" y="2322"/>
                          </a:moveTo>
                          <a:cubicBezTo>
                            <a:pt x="12580" y="-1524"/>
                            <a:pt x="6169" y="-242"/>
                            <a:pt x="2323" y="3605"/>
                          </a:cubicBezTo>
                          <a:cubicBezTo>
                            <a:pt x="-1524" y="7451"/>
                            <a:pt x="-242" y="13862"/>
                            <a:pt x="3605" y="17709"/>
                          </a:cubicBezTo>
                          <a:cubicBezTo>
                            <a:pt x="7451" y="21555"/>
                            <a:pt x="13862" y="20273"/>
                            <a:pt x="17709" y="16426"/>
                          </a:cubicBezTo>
                          <a:cubicBezTo>
                            <a:pt x="21555" y="12580"/>
                            <a:pt x="20273" y="6169"/>
                            <a:pt x="16427" y="2322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80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3248086" y="1094150"/>
                  <a:ext cx="356841" cy="557183"/>
                  <a:chOff x="3248086" y="1094150"/>
                  <a:chExt cx="356841" cy="557183"/>
                </a:xfrm>
              </p:grpSpPr>
              <p:sp>
                <p:nvSpPr>
                  <p:cNvPr id="381" name="Freeform: Shape 380">
                    <a:extLst>
                      <a:ext uri="{FF2B5EF4-FFF2-40B4-BE49-F238E27FC236}">
                        <a16:creationId xmlns:a16="http://schemas.microsoft.com/office/drawing/2014/main" id="{71B37FB1-EAB4-4B05-B53D-0943B344FE0D}"/>
                      </a:ext>
                    </a:extLst>
                  </p:cNvPr>
                  <p:cNvSpPr/>
                  <p:nvPr/>
                </p:nvSpPr>
                <p:spPr>
                  <a:xfrm>
                    <a:off x="3367521" y="1094150"/>
                    <a:ext cx="237406" cy="459020"/>
                  </a:xfrm>
                  <a:custGeom>
                    <a:avLst/>
                    <a:gdLst>
                      <a:gd name="connsiteX0" fmla="*/ 97445 w 237406"/>
                      <a:gd name="connsiteY0" fmla="*/ 19233 h 459020"/>
                      <a:gd name="connsiteX1" fmla="*/ 165401 w 237406"/>
                      <a:gd name="connsiteY1" fmla="*/ 64109 h 459020"/>
                      <a:gd name="connsiteX2" fmla="*/ 237203 w 237406"/>
                      <a:gd name="connsiteY2" fmla="*/ 221817 h 459020"/>
                      <a:gd name="connsiteX3" fmla="*/ 176941 w 237406"/>
                      <a:gd name="connsiteY3" fmla="*/ 384654 h 459020"/>
                      <a:gd name="connsiteX4" fmla="*/ 16668 w 237406"/>
                      <a:gd name="connsiteY4" fmla="*/ 459020 h 459020"/>
                      <a:gd name="connsiteX5" fmla="*/ 12822 w 237406"/>
                      <a:gd name="connsiteY5" fmla="*/ 394911 h 459020"/>
                      <a:gd name="connsiteX6" fmla="*/ 173094 w 237406"/>
                      <a:gd name="connsiteY6" fmla="*/ 223099 h 459020"/>
                      <a:gd name="connsiteX7" fmla="*/ 173094 w 237406"/>
                      <a:gd name="connsiteY7" fmla="*/ 223099 h 459020"/>
                      <a:gd name="connsiteX8" fmla="*/ 1282 w 237406"/>
                      <a:gd name="connsiteY8" fmla="*/ 64109 h 459020"/>
                      <a:gd name="connsiteX9" fmla="*/ 0 w 237406"/>
                      <a:gd name="connsiteY9" fmla="*/ 0 h 459020"/>
                      <a:gd name="connsiteX10" fmla="*/ 97445 w 237406"/>
                      <a:gd name="connsiteY10" fmla="*/ 19233 h 459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406" h="459020">
                        <a:moveTo>
                          <a:pt x="97445" y="19233"/>
                        </a:moveTo>
                        <a:cubicBezTo>
                          <a:pt x="123089" y="29490"/>
                          <a:pt x="146168" y="44876"/>
                          <a:pt x="165401" y="64109"/>
                        </a:cubicBezTo>
                        <a:cubicBezTo>
                          <a:pt x="210277" y="106421"/>
                          <a:pt x="235921" y="161555"/>
                          <a:pt x="237203" y="221817"/>
                        </a:cubicBezTo>
                        <a:cubicBezTo>
                          <a:pt x="239767" y="282080"/>
                          <a:pt x="217971" y="339778"/>
                          <a:pt x="176941" y="384654"/>
                        </a:cubicBezTo>
                        <a:cubicBezTo>
                          <a:pt x="135911" y="429530"/>
                          <a:pt x="78213" y="456456"/>
                          <a:pt x="16668" y="459020"/>
                        </a:cubicBezTo>
                        <a:lnTo>
                          <a:pt x="12822" y="394911"/>
                        </a:lnTo>
                        <a:cubicBezTo>
                          <a:pt x="105138" y="389783"/>
                          <a:pt x="176941" y="312852"/>
                          <a:pt x="173094" y="223099"/>
                        </a:cubicBezTo>
                        <a:lnTo>
                          <a:pt x="173094" y="223099"/>
                        </a:lnTo>
                        <a:cubicBezTo>
                          <a:pt x="170530" y="133347"/>
                          <a:pt x="93599" y="62827"/>
                          <a:pt x="1282" y="64109"/>
                        </a:cubicBezTo>
                        <a:lnTo>
                          <a:pt x="0" y="0"/>
                        </a:lnTo>
                        <a:cubicBezTo>
                          <a:pt x="34619" y="0"/>
                          <a:pt x="66673" y="6411"/>
                          <a:pt x="97445" y="19233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82" name="Graphic 3">
                    <a:extLst>
                      <a:ext uri="{FF2B5EF4-FFF2-40B4-BE49-F238E27FC236}">
                        <a16:creationId xmlns:a16="http://schemas.microsoft.com/office/drawing/2014/main" id="{44A0EC87-E9F8-4CF0-8F92-A8A242539911}"/>
                      </a:ext>
                    </a:extLst>
                  </p:cNvPr>
                  <p:cNvGrpSpPr/>
                  <p:nvPr/>
                </p:nvGrpSpPr>
                <p:grpSpPr>
                  <a:xfrm>
                    <a:off x="3248086" y="1462952"/>
                    <a:ext cx="186300" cy="188382"/>
                    <a:chOff x="3248086" y="1462952"/>
                    <a:chExt cx="186300" cy="188382"/>
                  </a:xfrm>
                </p:grpSpPr>
                <p:sp>
                  <p:nvSpPr>
                    <p:cNvPr id="383" name="Freeform: Shape 382">
                      <a:extLst>
                        <a:ext uri="{FF2B5EF4-FFF2-40B4-BE49-F238E27FC236}">
                          <a16:creationId xmlns:a16="http://schemas.microsoft.com/office/drawing/2014/main" id="{C8E83A68-1B59-47FC-A2D6-C3063AEF2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283" y="1505730"/>
                      <a:ext cx="136103" cy="145603"/>
                    </a:xfrm>
                    <a:custGeom>
                      <a:avLst/>
                      <a:gdLst>
                        <a:gd name="connsiteX0" fmla="*/ 103857 w 136103"/>
                        <a:gd name="connsiteY0" fmla="*/ 0 h 145603"/>
                        <a:gd name="connsiteX1" fmla="*/ 120525 w 136103"/>
                        <a:gd name="connsiteY1" fmla="*/ 19233 h 145603"/>
                        <a:gd name="connsiteX2" fmla="*/ 135911 w 136103"/>
                        <a:gd name="connsiteY2" fmla="*/ 67956 h 145603"/>
                        <a:gd name="connsiteX3" fmla="*/ 112832 w 136103"/>
                        <a:gd name="connsiteY3" fmla="*/ 114114 h 145603"/>
                        <a:gd name="connsiteX4" fmla="*/ 94882 w 136103"/>
                        <a:gd name="connsiteY4" fmla="*/ 129500 h 145603"/>
                        <a:gd name="connsiteX5" fmla="*/ 0 w 136103"/>
                        <a:gd name="connsiteY5" fmla="*/ 121807 h 145603"/>
                        <a:gd name="connsiteX6" fmla="*/ 37184 w 136103"/>
                        <a:gd name="connsiteY6" fmla="*/ 89753 h 145603"/>
                        <a:gd name="connsiteX7" fmla="*/ 64109 w 136103"/>
                        <a:gd name="connsiteY7" fmla="*/ 92317 h 145603"/>
                        <a:gd name="connsiteX8" fmla="*/ 82060 w 136103"/>
                        <a:gd name="connsiteY8" fmla="*/ 76931 h 145603"/>
                        <a:gd name="connsiteX9" fmla="*/ 88471 w 136103"/>
                        <a:gd name="connsiteY9" fmla="*/ 64109 h 145603"/>
                        <a:gd name="connsiteX10" fmla="*/ 84624 w 136103"/>
                        <a:gd name="connsiteY10" fmla="*/ 50005 h 145603"/>
                        <a:gd name="connsiteX11" fmla="*/ 67956 w 136103"/>
                        <a:gd name="connsiteY11" fmla="*/ 30772 h 145603"/>
                        <a:gd name="connsiteX12" fmla="*/ 103857 w 136103"/>
                        <a:gd name="connsiteY12" fmla="*/ 0 h 145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6103" h="145603">
                          <a:moveTo>
                            <a:pt x="103857" y="0"/>
                          </a:moveTo>
                          <a:lnTo>
                            <a:pt x="120525" y="19233"/>
                          </a:lnTo>
                          <a:cubicBezTo>
                            <a:pt x="132065" y="33337"/>
                            <a:pt x="137193" y="50005"/>
                            <a:pt x="135911" y="67956"/>
                          </a:cubicBezTo>
                          <a:cubicBezTo>
                            <a:pt x="134629" y="85906"/>
                            <a:pt x="125654" y="102574"/>
                            <a:pt x="112832" y="114114"/>
                          </a:cubicBezTo>
                          <a:lnTo>
                            <a:pt x="94882" y="129500"/>
                          </a:lnTo>
                          <a:cubicBezTo>
                            <a:pt x="66674" y="153862"/>
                            <a:pt x="23079" y="150015"/>
                            <a:pt x="0" y="121807"/>
                          </a:cubicBezTo>
                          <a:lnTo>
                            <a:pt x="37184" y="89753"/>
                          </a:lnTo>
                          <a:cubicBezTo>
                            <a:pt x="43594" y="97446"/>
                            <a:pt x="56416" y="98728"/>
                            <a:pt x="64109" y="92317"/>
                          </a:cubicBezTo>
                          <a:lnTo>
                            <a:pt x="82060" y="76931"/>
                          </a:lnTo>
                          <a:cubicBezTo>
                            <a:pt x="85906" y="73084"/>
                            <a:pt x="88471" y="69238"/>
                            <a:pt x="88471" y="64109"/>
                          </a:cubicBezTo>
                          <a:cubicBezTo>
                            <a:pt x="88471" y="58980"/>
                            <a:pt x="87188" y="53852"/>
                            <a:pt x="84624" y="50005"/>
                          </a:cubicBezTo>
                          <a:lnTo>
                            <a:pt x="67956" y="30772"/>
                          </a:lnTo>
                          <a:lnTo>
                            <a:pt x="10385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4" name="Freeform: Shape 383">
                      <a:extLst>
                        <a:ext uri="{FF2B5EF4-FFF2-40B4-BE49-F238E27FC236}">
                          <a16:creationId xmlns:a16="http://schemas.microsoft.com/office/drawing/2014/main" id="{5A66AE92-BB7C-4B4F-96C8-C33D617A3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8086" y="1462952"/>
                      <a:ext cx="154053" cy="127402"/>
                    </a:xfrm>
                    <a:custGeom>
                      <a:avLst/>
                      <a:gdLst>
                        <a:gd name="connsiteX0" fmla="*/ 111742 w 154053"/>
                        <a:gd name="connsiteY0" fmla="*/ 5595 h 127402"/>
                        <a:gd name="connsiteX1" fmla="*/ 137386 w 154053"/>
                        <a:gd name="connsiteY1" fmla="*/ 23545 h 127402"/>
                        <a:gd name="connsiteX2" fmla="*/ 154054 w 154053"/>
                        <a:gd name="connsiteY2" fmla="*/ 42778 h 127402"/>
                        <a:gd name="connsiteX3" fmla="*/ 116871 w 154053"/>
                        <a:gd name="connsiteY3" fmla="*/ 74833 h 127402"/>
                        <a:gd name="connsiteX4" fmla="*/ 100203 w 154053"/>
                        <a:gd name="connsiteY4" fmla="*/ 55600 h 127402"/>
                        <a:gd name="connsiteX5" fmla="*/ 73277 w 154053"/>
                        <a:gd name="connsiteY5" fmla="*/ 53036 h 127402"/>
                        <a:gd name="connsiteX6" fmla="*/ 55326 w 154053"/>
                        <a:gd name="connsiteY6" fmla="*/ 68422 h 127402"/>
                        <a:gd name="connsiteX7" fmla="*/ 48915 w 154053"/>
                        <a:gd name="connsiteY7" fmla="*/ 81244 h 127402"/>
                        <a:gd name="connsiteX8" fmla="*/ 52762 w 154053"/>
                        <a:gd name="connsiteY8" fmla="*/ 95348 h 127402"/>
                        <a:gd name="connsiteX9" fmla="*/ 15579 w 154053"/>
                        <a:gd name="connsiteY9" fmla="*/ 127402 h 127402"/>
                        <a:gd name="connsiteX10" fmla="*/ 192 w 154053"/>
                        <a:gd name="connsiteY10" fmla="*/ 78679 h 127402"/>
                        <a:gd name="connsiteX11" fmla="*/ 23272 w 154053"/>
                        <a:gd name="connsiteY11" fmla="*/ 32521 h 127402"/>
                        <a:gd name="connsiteX12" fmla="*/ 41222 w 154053"/>
                        <a:gd name="connsiteY12" fmla="*/ 17135 h 127402"/>
                        <a:gd name="connsiteX13" fmla="*/ 111742 w 154053"/>
                        <a:gd name="connsiteY13" fmla="*/ 5595 h 127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4053" h="127402">
                          <a:moveTo>
                            <a:pt x="111742" y="5595"/>
                          </a:moveTo>
                          <a:cubicBezTo>
                            <a:pt x="120717" y="9442"/>
                            <a:pt x="129693" y="15852"/>
                            <a:pt x="137386" y="23545"/>
                          </a:cubicBezTo>
                          <a:lnTo>
                            <a:pt x="154054" y="42778"/>
                          </a:lnTo>
                          <a:lnTo>
                            <a:pt x="116871" y="74833"/>
                          </a:lnTo>
                          <a:lnTo>
                            <a:pt x="100203" y="55600"/>
                          </a:lnTo>
                          <a:cubicBezTo>
                            <a:pt x="93792" y="47907"/>
                            <a:pt x="80970" y="46625"/>
                            <a:pt x="73277" y="53036"/>
                          </a:cubicBezTo>
                          <a:lnTo>
                            <a:pt x="55326" y="68422"/>
                          </a:lnTo>
                          <a:cubicBezTo>
                            <a:pt x="51480" y="72268"/>
                            <a:pt x="48915" y="76115"/>
                            <a:pt x="48915" y="81244"/>
                          </a:cubicBezTo>
                          <a:cubicBezTo>
                            <a:pt x="48915" y="86372"/>
                            <a:pt x="50197" y="91501"/>
                            <a:pt x="52762" y="95348"/>
                          </a:cubicBezTo>
                          <a:lnTo>
                            <a:pt x="15579" y="127402"/>
                          </a:lnTo>
                          <a:cubicBezTo>
                            <a:pt x="4039" y="113298"/>
                            <a:pt x="-1090" y="96630"/>
                            <a:pt x="192" y="78679"/>
                          </a:cubicBezTo>
                          <a:cubicBezTo>
                            <a:pt x="1475" y="60729"/>
                            <a:pt x="10450" y="44060"/>
                            <a:pt x="23272" y="32521"/>
                          </a:cubicBezTo>
                          <a:lnTo>
                            <a:pt x="41222" y="17135"/>
                          </a:lnTo>
                          <a:cubicBezTo>
                            <a:pt x="61737" y="-816"/>
                            <a:pt x="89945" y="-4662"/>
                            <a:pt x="111742" y="5595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5" name="Freeform: Shape 384">
                      <a:extLst>
                        <a:ext uri="{FF2B5EF4-FFF2-40B4-BE49-F238E27FC236}">
                          <a16:creationId xmlns:a16="http://schemas.microsoft.com/office/drawing/2014/main" id="{DB05C30A-F483-4D76-84B8-329FD427AB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8955" y="1497164"/>
                      <a:ext cx="49187" cy="49187"/>
                    </a:xfrm>
                    <a:custGeom>
                      <a:avLst/>
                      <a:gdLst>
                        <a:gd name="connsiteX0" fmla="*/ 8567 w 49187"/>
                        <a:gd name="connsiteY0" fmla="*/ 6002 h 49187"/>
                        <a:gd name="connsiteX1" fmla="*/ 43185 w 49187"/>
                        <a:gd name="connsiteY1" fmla="*/ 8566 h 49187"/>
                        <a:gd name="connsiteX2" fmla="*/ 40621 w 49187"/>
                        <a:gd name="connsiteY2" fmla="*/ 43185 h 49187"/>
                        <a:gd name="connsiteX3" fmla="*/ 6002 w 49187"/>
                        <a:gd name="connsiteY3" fmla="*/ 40621 h 49187"/>
                        <a:gd name="connsiteX4" fmla="*/ 8567 w 49187"/>
                        <a:gd name="connsiteY4" fmla="*/ 6002 h 49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87" h="49187">
                          <a:moveTo>
                            <a:pt x="8567" y="6002"/>
                          </a:moveTo>
                          <a:cubicBezTo>
                            <a:pt x="18824" y="-2973"/>
                            <a:pt x="34210" y="-1691"/>
                            <a:pt x="43185" y="8566"/>
                          </a:cubicBezTo>
                          <a:cubicBezTo>
                            <a:pt x="52161" y="18824"/>
                            <a:pt x="50878" y="34210"/>
                            <a:pt x="40621" y="43185"/>
                          </a:cubicBezTo>
                          <a:cubicBezTo>
                            <a:pt x="30363" y="52161"/>
                            <a:pt x="14978" y="50878"/>
                            <a:pt x="6002" y="40621"/>
                          </a:cubicBezTo>
                          <a:cubicBezTo>
                            <a:pt x="-2973" y="29081"/>
                            <a:pt x="-1691" y="14977"/>
                            <a:pt x="8567" y="6002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6" name="Freeform: Shape 385">
                      <a:extLst>
                        <a:ext uri="{FF2B5EF4-FFF2-40B4-BE49-F238E27FC236}">
                          <a16:creationId xmlns:a16="http://schemas.microsoft.com/office/drawing/2014/main" id="{8034CB30-3CF6-4EB9-99EF-933B4731CC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427" y="1511101"/>
                      <a:ext cx="19495" cy="20031"/>
                    </a:xfrm>
                    <a:custGeom>
                      <a:avLst/>
                      <a:gdLst>
                        <a:gd name="connsiteX0" fmla="*/ 3069 w 19495"/>
                        <a:gd name="connsiteY0" fmla="*/ 2322 h 20031"/>
                        <a:gd name="connsiteX1" fmla="*/ 17173 w 19495"/>
                        <a:gd name="connsiteY1" fmla="*/ 3605 h 20031"/>
                        <a:gd name="connsiteX2" fmla="*/ 15891 w 19495"/>
                        <a:gd name="connsiteY2" fmla="*/ 17709 h 20031"/>
                        <a:gd name="connsiteX3" fmla="*/ 1787 w 19495"/>
                        <a:gd name="connsiteY3" fmla="*/ 16426 h 20031"/>
                        <a:gd name="connsiteX4" fmla="*/ 3069 w 19495"/>
                        <a:gd name="connsiteY4" fmla="*/ 2322 h 20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495" h="20031">
                          <a:moveTo>
                            <a:pt x="3069" y="2322"/>
                          </a:moveTo>
                          <a:cubicBezTo>
                            <a:pt x="6916" y="-1524"/>
                            <a:pt x="13327" y="-242"/>
                            <a:pt x="17173" y="3605"/>
                          </a:cubicBezTo>
                          <a:cubicBezTo>
                            <a:pt x="21020" y="7451"/>
                            <a:pt x="19738" y="13862"/>
                            <a:pt x="15891" y="17709"/>
                          </a:cubicBezTo>
                          <a:cubicBezTo>
                            <a:pt x="12045" y="21555"/>
                            <a:pt x="5634" y="20273"/>
                            <a:pt x="1787" y="16426"/>
                          </a:cubicBezTo>
                          <a:cubicBezTo>
                            <a:pt x="-777" y="12580"/>
                            <a:pt x="-777" y="6169"/>
                            <a:pt x="3069" y="2322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81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3C84821C-09D5-49F5-9510-83B277B664DF}"/>
                    </a:ext>
                  </a:extLst>
                </p:cNvPr>
                <p:cNvSpPr/>
                <p:nvPr/>
              </p:nvSpPr>
              <p:spPr>
                <a:xfrm>
                  <a:off x="2962352" y="973626"/>
                  <a:ext cx="3846" cy="812901"/>
                </a:xfrm>
                <a:custGeom>
                  <a:avLst/>
                  <a:gdLst>
                    <a:gd name="connsiteX0" fmla="*/ 3846 w 3846"/>
                    <a:gd name="connsiteY0" fmla="*/ 0 h 812901"/>
                    <a:gd name="connsiteX1" fmla="*/ 0 w 3846"/>
                    <a:gd name="connsiteY1" fmla="*/ 812902 h 81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46" h="812901">
                      <a:moveTo>
                        <a:pt x="3846" y="0"/>
                      </a:moveTo>
                      <a:lnTo>
                        <a:pt x="0" y="812902"/>
                      </a:lnTo>
                    </a:path>
                  </a:pathLst>
                </a:custGeom>
                <a:ln w="11288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90" name="Graphic 3">
                  <a:extLst>
                    <a:ext uri="{FF2B5EF4-FFF2-40B4-BE49-F238E27FC236}">
                      <a16:creationId xmlns:a16="http://schemas.microsoft.com/office/drawing/2014/main" id="{44A0EC87-E9F8-4CF0-8F92-A8A242539911}"/>
                    </a:ext>
                  </a:extLst>
                </p:cNvPr>
                <p:cNvGrpSpPr/>
                <p:nvPr/>
              </p:nvGrpSpPr>
              <p:grpSpPr>
                <a:xfrm>
                  <a:off x="3148269" y="1059000"/>
                  <a:ext cx="132064" cy="112080"/>
                  <a:chOff x="3148269" y="1059000"/>
                  <a:chExt cx="132064" cy="112080"/>
                </a:xfrm>
                <a:solidFill>
                  <a:srgbClr val="69FF77"/>
                </a:solidFill>
              </p:grpSpPr>
              <p:sp>
                <p:nvSpPr>
                  <p:cNvPr id="391" name="Freeform: Shape 390">
                    <a:extLst>
                      <a:ext uri="{FF2B5EF4-FFF2-40B4-BE49-F238E27FC236}">
                        <a16:creationId xmlns:a16="http://schemas.microsoft.com/office/drawing/2014/main" id="{DDA875FF-4EC8-4D2C-B7A6-2AABE42847A8}"/>
                      </a:ext>
                    </a:extLst>
                  </p:cNvPr>
                  <p:cNvSpPr/>
                  <p:nvPr/>
                </p:nvSpPr>
                <p:spPr>
                  <a:xfrm>
                    <a:off x="3191863" y="1121076"/>
                    <a:ext cx="17950" cy="17950"/>
                  </a:xfrm>
                  <a:custGeom>
                    <a:avLst/>
                    <a:gdLst>
                      <a:gd name="connsiteX0" fmla="*/ 0 w 17950"/>
                      <a:gd name="connsiteY0" fmla="*/ 8975 h 17950"/>
                      <a:gd name="connsiteX1" fmla="*/ 8975 w 17950"/>
                      <a:gd name="connsiteY1" fmla="*/ 17951 h 17950"/>
                      <a:gd name="connsiteX2" fmla="*/ 17950 w 17950"/>
                      <a:gd name="connsiteY2" fmla="*/ 8975 h 17950"/>
                      <a:gd name="connsiteX3" fmla="*/ 8975 w 17950"/>
                      <a:gd name="connsiteY3" fmla="*/ 0 h 17950"/>
                      <a:gd name="connsiteX4" fmla="*/ 0 w 17950"/>
                      <a:gd name="connsiteY4" fmla="*/ 8975 h 17950"/>
                      <a:gd name="connsiteX5" fmla="*/ 7693 w 17950"/>
                      <a:gd name="connsiteY5" fmla="*/ 2564 h 17950"/>
                      <a:gd name="connsiteX6" fmla="*/ 7693 w 17950"/>
                      <a:gd name="connsiteY6" fmla="*/ 6411 h 17950"/>
                      <a:gd name="connsiteX7" fmla="*/ 5129 w 17950"/>
                      <a:gd name="connsiteY7" fmla="*/ 7693 h 17950"/>
                      <a:gd name="connsiteX8" fmla="*/ 1282 w 17950"/>
                      <a:gd name="connsiteY8" fmla="*/ 6411 h 17950"/>
                      <a:gd name="connsiteX9" fmla="*/ 7693 w 17950"/>
                      <a:gd name="connsiteY9" fmla="*/ 2564 h 17950"/>
                      <a:gd name="connsiteX10" fmla="*/ 7693 w 17950"/>
                      <a:gd name="connsiteY10" fmla="*/ 10257 h 17950"/>
                      <a:gd name="connsiteX11" fmla="*/ 6411 w 17950"/>
                      <a:gd name="connsiteY11" fmla="*/ 8975 h 17950"/>
                      <a:gd name="connsiteX12" fmla="*/ 7693 w 17950"/>
                      <a:gd name="connsiteY12" fmla="*/ 7693 h 17950"/>
                      <a:gd name="connsiteX13" fmla="*/ 8975 w 17950"/>
                      <a:gd name="connsiteY13" fmla="*/ 8975 h 17950"/>
                      <a:gd name="connsiteX14" fmla="*/ 7693 w 17950"/>
                      <a:gd name="connsiteY14" fmla="*/ 10257 h 17950"/>
                      <a:gd name="connsiteX15" fmla="*/ 14104 w 17950"/>
                      <a:gd name="connsiteY15" fmla="*/ 6411 h 17950"/>
                      <a:gd name="connsiteX16" fmla="*/ 10257 w 17950"/>
                      <a:gd name="connsiteY16" fmla="*/ 7693 h 17950"/>
                      <a:gd name="connsiteX17" fmla="*/ 7693 w 17950"/>
                      <a:gd name="connsiteY17" fmla="*/ 6411 h 17950"/>
                      <a:gd name="connsiteX18" fmla="*/ 7693 w 17950"/>
                      <a:gd name="connsiteY18" fmla="*/ 2564 h 17950"/>
                      <a:gd name="connsiteX19" fmla="*/ 14104 w 17950"/>
                      <a:gd name="connsiteY19" fmla="*/ 6411 h 17950"/>
                      <a:gd name="connsiteX20" fmla="*/ 12822 w 17950"/>
                      <a:gd name="connsiteY20" fmla="*/ 14104 h 17950"/>
                      <a:gd name="connsiteX21" fmla="*/ 10257 w 17950"/>
                      <a:gd name="connsiteY21" fmla="*/ 11540 h 17950"/>
                      <a:gd name="connsiteX22" fmla="*/ 11540 w 17950"/>
                      <a:gd name="connsiteY22" fmla="*/ 10257 h 17950"/>
                      <a:gd name="connsiteX23" fmla="*/ 11540 w 17950"/>
                      <a:gd name="connsiteY23" fmla="*/ 10257 h 17950"/>
                      <a:gd name="connsiteX24" fmla="*/ 15386 w 17950"/>
                      <a:gd name="connsiteY24" fmla="*/ 8975 h 17950"/>
                      <a:gd name="connsiteX25" fmla="*/ 15386 w 17950"/>
                      <a:gd name="connsiteY25" fmla="*/ 10257 h 17950"/>
                      <a:gd name="connsiteX26" fmla="*/ 12822 w 17950"/>
                      <a:gd name="connsiteY26" fmla="*/ 14104 h 17950"/>
                      <a:gd name="connsiteX27" fmla="*/ 7693 w 17950"/>
                      <a:gd name="connsiteY27" fmla="*/ 15386 h 17950"/>
                      <a:gd name="connsiteX28" fmla="*/ 3847 w 17950"/>
                      <a:gd name="connsiteY28" fmla="*/ 14104 h 17950"/>
                      <a:gd name="connsiteX29" fmla="*/ 6411 w 17950"/>
                      <a:gd name="connsiteY29" fmla="*/ 11540 h 17950"/>
                      <a:gd name="connsiteX30" fmla="*/ 7693 w 17950"/>
                      <a:gd name="connsiteY30" fmla="*/ 11540 h 17950"/>
                      <a:gd name="connsiteX31" fmla="*/ 8975 w 17950"/>
                      <a:gd name="connsiteY31" fmla="*/ 11540 h 17950"/>
                      <a:gd name="connsiteX32" fmla="*/ 11540 w 17950"/>
                      <a:gd name="connsiteY32" fmla="*/ 14104 h 17950"/>
                      <a:gd name="connsiteX33" fmla="*/ 7693 w 17950"/>
                      <a:gd name="connsiteY33" fmla="*/ 15386 h 17950"/>
                      <a:gd name="connsiteX34" fmla="*/ 1282 w 17950"/>
                      <a:gd name="connsiteY34" fmla="*/ 8975 h 17950"/>
                      <a:gd name="connsiteX35" fmla="*/ 1282 w 17950"/>
                      <a:gd name="connsiteY35" fmla="*/ 7693 h 17950"/>
                      <a:gd name="connsiteX36" fmla="*/ 5129 w 17950"/>
                      <a:gd name="connsiteY36" fmla="*/ 8975 h 17950"/>
                      <a:gd name="connsiteX37" fmla="*/ 5129 w 17950"/>
                      <a:gd name="connsiteY37" fmla="*/ 8975 h 17950"/>
                      <a:gd name="connsiteX38" fmla="*/ 6411 w 17950"/>
                      <a:gd name="connsiteY38" fmla="*/ 11540 h 17950"/>
                      <a:gd name="connsiteX39" fmla="*/ 3847 w 17950"/>
                      <a:gd name="connsiteY39" fmla="*/ 14104 h 17950"/>
                      <a:gd name="connsiteX40" fmla="*/ 1282 w 17950"/>
                      <a:gd name="connsiteY40" fmla="*/ 8975 h 17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7950" h="17950">
                        <a:moveTo>
                          <a:pt x="0" y="8975"/>
                        </a:moveTo>
                        <a:cubicBezTo>
                          <a:pt x="0" y="14104"/>
                          <a:pt x="3847" y="17951"/>
                          <a:pt x="8975" y="17951"/>
                        </a:cubicBezTo>
                        <a:cubicBezTo>
                          <a:pt x="14104" y="17951"/>
                          <a:pt x="17950" y="14104"/>
                          <a:pt x="17950" y="8975"/>
                        </a:cubicBezTo>
                        <a:cubicBezTo>
                          <a:pt x="17950" y="3847"/>
                          <a:pt x="14104" y="0"/>
                          <a:pt x="8975" y="0"/>
                        </a:cubicBezTo>
                        <a:cubicBezTo>
                          <a:pt x="3847" y="1282"/>
                          <a:pt x="0" y="5129"/>
                          <a:pt x="0" y="8975"/>
                        </a:cubicBezTo>
                        <a:close/>
                        <a:moveTo>
                          <a:pt x="7693" y="2564"/>
                        </a:moveTo>
                        <a:lnTo>
                          <a:pt x="7693" y="6411"/>
                        </a:lnTo>
                        <a:cubicBezTo>
                          <a:pt x="6411" y="6411"/>
                          <a:pt x="6411" y="7693"/>
                          <a:pt x="5129" y="7693"/>
                        </a:cubicBezTo>
                        <a:lnTo>
                          <a:pt x="1282" y="6411"/>
                        </a:lnTo>
                        <a:cubicBezTo>
                          <a:pt x="2564" y="5129"/>
                          <a:pt x="5129" y="2564"/>
                          <a:pt x="7693" y="2564"/>
                        </a:cubicBezTo>
                        <a:close/>
                        <a:moveTo>
                          <a:pt x="7693" y="10257"/>
                        </a:moveTo>
                        <a:cubicBezTo>
                          <a:pt x="6411" y="10257"/>
                          <a:pt x="6411" y="10257"/>
                          <a:pt x="6411" y="8975"/>
                        </a:cubicBezTo>
                        <a:cubicBezTo>
                          <a:pt x="6411" y="7693"/>
                          <a:pt x="6411" y="7693"/>
                          <a:pt x="7693" y="7693"/>
                        </a:cubicBezTo>
                        <a:cubicBezTo>
                          <a:pt x="8975" y="7693"/>
                          <a:pt x="8975" y="7693"/>
                          <a:pt x="8975" y="8975"/>
                        </a:cubicBezTo>
                        <a:cubicBezTo>
                          <a:pt x="8975" y="10257"/>
                          <a:pt x="8975" y="10257"/>
                          <a:pt x="7693" y="10257"/>
                        </a:cubicBezTo>
                        <a:close/>
                        <a:moveTo>
                          <a:pt x="14104" y="6411"/>
                        </a:moveTo>
                        <a:lnTo>
                          <a:pt x="10257" y="7693"/>
                        </a:lnTo>
                        <a:cubicBezTo>
                          <a:pt x="10257" y="6411"/>
                          <a:pt x="8975" y="6411"/>
                          <a:pt x="7693" y="6411"/>
                        </a:cubicBezTo>
                        <a:lnTo>
                          <a:pt x="7693" y="2564"/>
                        </a:lnTo>
                        <a:cubicBezTo>
                          <a:pt x="11540" y="2564"/>
                          <a:pt x="12822" y="5129"/>
                          <a:pt x="14104" y="6411"/>
                        </a:cubicBezTo>
                        <a:close/>
                        <a:moveTo>
                          <a:pt x="12822" y="14104"/>
                        </a:moveTo>
                        <a:lnTo>
                          <a:pt x="10257" y="11540"/>
                        </a:lnTo>
                        <a:cubicBezTo>
                          <a:pt x="10257" y="11540"/>
                          <a:pt x="11540" y="10257"/>
                          <a:pt x="11540" y="10257"/>
                        </a:cubicBezTo>
                        <a:cubicBezTo>
                          <a:pt x="11540" y="10257"/>
                          <a:pt x="11540" y="10257"/>
                          <a:pt x="11540" y="10257"/>
                        </a:cubicBezTo>
                        <a:lnTo>
                          <a:pt x="15386" y="8975"/>
                        </a:lnTo>
                        <a:cubicBezTo>
                          <a:pt x="15386" y="8975"/>
                          <a:pt x="15386" y="10257"/>
                          <a:pt x="15386" y="10257"/>
                        </a:cubicBezTo>
                        <a:cubicBezTo>
                          <a:pt x="14104" y="11540"/>
                          <a:pt x="14104" y="12822"/>
                          <a:pt x="12822" y="14104"/>
                        </a:cubicBezTo>
                        <a:close/>
                        <a:moveTo>
                          <a:pt x="7693" y="15386"/>
                        </a:moveTo>
                        <a:cubicBezTo>
                          <a:pt x="6411" y="15386"/>
                          <a:pt x="5129" y="15386"/>
                          <a:pt x="3847" y="14104"/>
                        </a:cubicBezTo>
                        <a:lnTo>
                          <a:pt x="6411" y="11540"/>
                        </a:lnTo>
                        <a:cubicBezTo>
                          <a:pt x="6411" y="11540"/>
                          <a:pt x="7693" y="11540"/>
                          <a:pt x="7693" y="11540"/>
                        </a:cubicBezTo>
                        <a:cubicBezTo>
                          <a:pt x="7693" y="11540"/>
                          <a:pt x="8975" y="11540"/>
                          <a:pt x="8975" y="11540"/>
                        </a:cubicBezTo>
                        <a:lnTo>
                          <a:pt x="11540" y="14104"/>
                        </a:lnTo>
                        <a:cubicBezTo>
                          <a:pt x="10257" y="15386"/>
                          <a:pt x="8975" y="15386"/>
                          <a:pt x="7693" y="15386"/>
                        </a:cubicBezTo>
                        <a:close/>
                        <a:moveTo>
                          <a:pt x="1282" y="8975"/>
                        </a:moveTo>
                        <a:cubicBezTo>
                          <a:pt x="1282" y="8975"/>
                          <a:pt x="1282" y="7693"/>
                          <a:pt x="1282" y="7693"/>
                        </a:cubicBezTo>
                        <a:lnTo>
                          <a:pt x="5129" y="8975"/>
                        </a:lnTo>
                        <a:cubicBezTo>
                          <a:pt x="5129" y="8975"/>
                          <a:pt x="5129" y="8975"/>
                          <a:pt x="5129" y="8975"/>
                        </a:cubicBezTo>
                        <a:cubicBezTo>
                          <a:pt x="5129" y="10257"/>
                          <a:pt x="5129" y="10257"/>
                          <a:pt x="6411" y="11540"/>
                        </a:cubicBezTo>
                        <a:lnTo>
                          <a:pt x="3847" y="14104"/>
                        </a:lnTo>
                        <a:cubicBezTo>
                          <a:pt x="2564" y="12822"/>
                          <a:pt x="1282" y="11540"/>
                          <a:pt x="1282" y="897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" name="Freeform: Shape 391">
                    <a:extLst>
                      <a:ext uri="{FF2B5EF4-FFF2-40B4-BE49-F238E27FC236}">
                        <a16:creationId xmlns:a16="http://schemas.microsoft.com/office/drawing/2014/main" id="{374CD692-4BE7-4135-983E-A8625E3308A7}"/>
                      </a:ext>
                    </a:extLst>
                  </p:cNvPr>
                  <p:cNvSpPr/>
                  <p:nvPr/>
                </p:nvSpPr>
                <p:spPr>
                  <a:xfrm>
                    <a:off x="3192575" y="1144868"/>
                    <a:ext cx="22936" cy="21654"/>
                  </a:xfrm>
                  <a:custGeom>
                    <a:avLst/>
                    <a:gdLst>
                      <a:gd name="connsiteX0" fmla="*/ 3134 w 22936"/>
                      <a:gd name="connsiteY0" fmla="*/ 12109 h 21654"/>
                      <a:gd name="connsiteX1" fmla="*/ 3134 w 22936"/>
                      <a:gd name="connsiteY1" fmla="*/ 12109 h 21654"/>
                      <a:gd name="connsiteX2" fmla="*/ 3134 w 22936"/>
                      <a:gd name="connsiteY2" fmla="*/ 12109 h 21654"/>
                      <a:gd name="connsiteX3" fmla="*/ 4416 w 22936"/>
                      <a:gd name="connsiteY3" fmla="*/ 13392 h 21654"/>
                      <a:gd name="connsiteX4" fmla="*/ 4416 w 22936"/>
                      <a:gd name="connsiteY4" fmla="*/ 13392 h 21654"/>
                      <a:gd name="connsiteX5" fmla="*/ 4416 w 22936"/>
                      <a:gd name="connsiteY5" fmla="*/ 14674 h 21654"/>
                      <a:gd name="connsiteX6" fmla="*/ 4416 w 22936"/>
                      <a:gd name="connsiteY6" fmla="*/ 14674 h 21654"/>
                      <a:gd name="connsiteX7" fmla="*/ 5699 w 22936"/>
                      <a:gd name="connsiteY7" fmla="*/ 14674 h 21654"/>
                      <a:gd name="connsiteX8" fmla="*/ 5699 w 22936"/>
                      <a:gd name="connsiteY8" fmla="*/ 15956 h 21654"/>
                      <a:gd name="connsiteX9" fmla="*/ 5699 w 22936"/>
                      <a:gd name="connsiteY9" fmla="*/ 15956 h 21654"/>
                      <a:gd name="connsiteX10" fmla="*/ 5699 w 22936"/>
                      <a:gd name="connsiteY10" fmla="*/ 17238 h 21654"/>
                      <a:gd name="connsiteX11" fmla="*/ 5699 w 22936"/>
                      <a:gd name="connsiteY11" fmla="*/ 17238 h 21654"/>
                      <a:gd name="connsiteX12" fmla="*/ 5699 w 22936"/>
                      <a:gd name="connsiteY12" fmla="*/ 17238 h 21654"/>
                      <a:gd name="connsiteX13" fmla="*/ 6981 w 22936"/>
                      <a:gd name="connsiteY13" fmla="*/ 18520 h 21654"/>
                      <a:gd name="connsiteX14" fmla="*/ 6981 w 22936"/>
                      <a:gd name="connsiteY14" fmla="*/ 18520 h 21654"/>
                      <a:gd name="connsiteX15" fmla="*/ 6981 w 22936"/>
                      <a:gd name="connsiteY15" fmla="*/ 19803 h 21654"/>
                      <a:gd name="connsiteX16" fmla="*/ 6981 w 22936"/>
                      <a:gd name="connsiteY16" fmla="*/ 19803 h 21654"/>
                      <a:gd name="connsiteX17" fmla="*/ 6981 w 22936"/>
                      <a:gd name="connsiteY17" fmla="*/ 19803 h 21654"/>
                      <a:gd name="connsiteX18" fmla="*/ 8263 w 22936"/>
                      <a:gd name="connsiteY18" fmla="*/ 21085 h 21654"/>
                      <a:gd name="connsiteX19" fmla="*/ 8263 w 22936"/>
                      <a:gd name="connsiteY19" fmla="*/ 21085 h 21654"/>
                      <a:gd name="connsiteX20" fmla="*/ 8263 w 22936"/>
                      <a:gd name="connsiteY20" fmla="*/ 21085 h 21654"/>
                      <a:gd name="connsiteX21" fmla="*/ 8263 w 22936"/>
                      <a:gd name="connsiteY21" fmla="*/ 21085 h 21654"/>
                      <a:gd name="connsiteX22" fmla="*/ 8263 w 22936"/>
                      <a:gd name="connsiteY22" fmla="*/ 21085 h 21654"/>
                      <a:gd name="connsiteX23" fmla="*/ 9545 w 22936"/>
                      <a:gd name="connsiteY23" fmla="*/ 21085 h 21654"/>
                      <a:gd name="connsiteX24" fmla="*/ 9545 w 22936"/>
                      <a:gd name="connsiteY24" fmla="*/ 21085 h 21654"/>
                      <a:gd name="connsiteX25" fmla="*/ 10827 w 22936"/>
                      <a:gd name="connsiteY25" fmla="*/ 21085 h 21654"/>
                      <a:gd name="connsiteX26" fmla="*/ 10827 w 22936"/>
                      <a:gd name="connsiteY26" fmla="*/ 21085 h 21654"/>
                      <a:gd name="connsiteX27" fmla="*/ 10827 w 22936"/>
                      <a:gd name="connsiteY27" fmla="*/ 19803 h 21654"/>
                      <a:gd name="connsiteX28" fmla="*/ 12109 w 22936"/>
                      <a:gd name="connsiteY28" fmla="*/ 19803 h 21654"/>
                      <a:gd name="connsiteX29" fmla="*/ 12109 w 22936"/>
                      <a:gd name="connsiteY29" fmla="*/ 19803 h 21654"/>
                      <a:gd name="connsiteX30" fmla="*/ 13392 w 22936"/>
                      <a:gd name="connsiteY30" fmla="*/ 19803 h 21654"/>
                      <a:gd name="connsiteX31" fmla="*/ 13392 w 22936"/>
                      <a:gd name="connsiteY31" fmla="*/ 19803 h 21654"/>
                      <a:gd name="connsiteX32" fmla="*/ 13392 w 22936"/>
                      <a:gd name="connsiteY32" fmla="*/ 18520 h 21654"/>
                      <a:gd name="connsiteX33" fmla="*/ 14674 w 22936"/>
                      <a:gd name="connsiteY33" fmla="*/ 18520 h 21654"/>
                      <a:gd name="connsiteX34" fmla="*/ 14674 w 22936"/>
                      <a:gd name="connsiteY34" fmla="*/ 18520 h 21654"/>
                      <a:gd name="connsiteX35" fmla="*/ 15956 w 22936"/>
                      <a:gd name="connsiteY35" fmla="*/ 18520 h 21654"/>
                      <a:gd name="connsiteX36" fmla="*/ 15956 w 22936"/>
                      <a:gd name="connsiteY36" fmla="*/ 18520 h 21654"/>
                      <a:gd name="connsiteX37" fmla="*/ 15956 w 22936"/>
                      <a:gd name="connsiteY37" fmla="*/ 17238 h 21654"/>
                      <a:gd name="connsiteX38" fmla="*/ 17238 w 22936"/>
                      <a:gd name="connsiteY38" fmla="*/ 17238 h 21654"/>
                      <a:gd name="connsiteX39" fmla="*/ 17238 w 22936"/>
                      <a:gd name="connsiteY39" fmla="*/ 17238 h 21654"/>
                      <a:gd name="connsiteX40" fmla="*/ 18520 w 22936"/>
                      <a:gd name="connsiteY40" fmla="*/ 17238 h 21654"/>
                      <a:gd name="connsiteX41" fmla="*/ 18520 w 22936"/>
                      <a:gd name="connsiteY41" fmla="*/ 17238 h 21654"/>
                      <a:gd name="connsiteX42" fmla="*/ 18520 w 22936"/>
                      <a:gd name="connsiteY42" fmla="*/ 17238 h 21654"/>
                      <a:gd name="connsiteX43" fmla="*/ 19803 w 22936"/>
                      <a:gd name="connsiteY43" fmla="*/ 15956 h 21654"/>
                      <a:gd name="connsiteX44" fmla="*/ 19803 w 22936"/>
                      <a:gd name="connsiteY44" fmla="*/ 15956 h 21654"/>
                      <a:gd name="connsiteX45" fmla="*/ 21085 w 22936"/>
                      <a:gd name="connsiteY45" fmla="*/ 15956 h 21654"/>
                      <a:gd name="connsiteX46" fmla="*/ 21085 w 22936"/>
                      <a:gd name="connsiteY46" fmla="*/ 15956 h 21654"/>
                      <a:gd name="connsiteX47" fmla="*/ 21085 w 22936"/>
                      <a:gd name="connsiteY47" fmla="*/ 15956 h 21654"/>
                      <a:gd name="connsiteX48" fmla="*/ 22367 w 22936"/>
                      <a:gd name="connsiteY48" fmla="*/ 14674 h 21654"/>
                      <a:gd name="connsiteX49" fmla="*/ 22367 w 22936"/>
                      <a:gd name="connsiteY49" fmla="*/ 14674 h 21654"/>
                      <a:gd name="connsiteX50" fmla="*/ 22367 w 22936"/>
                      <a:gd name="connsiteY50" fmla="*/ 14674 h 21654"/>
                      <a:gd name="connsiteX51" fmla="*/ 22367 w 22936"/>
                      <a:gd name="connsiteY51" fmla="*/ 14674 h 21654"/>
                      <a:gd name="connsiteX52" fmla="*/ 22367 w 22936"/>
                      <a:gd name="connsiteY52" fmla="*/ 14674 h 21654"/>
                      <a:gd name="connsiteX53" fmla="*/ 22367 w 22936"/>
                      <a:gd name="connsiteY53" fmla="*/ 13392 h 21654"/>
                      <a:gd name="connsiteX54" fmla="*/ 22367 w 22936"/>
                      <a:gd name="connsiteY54" fmla="*/ 13392 h 21654"/>
                      <a:gd name="connsiteX55" fmla="*/ 22367 w 22936"/>
                      <a:gd name="connsiteY55" fmla="*/ 12109 h 21654"/>
                      <a:gd name="connsiteX56" fmla="*/ 22367 w 22936"/>
                      <a:gd name="connsiteY56" fmla="*/ 12109 h 21654"/>
                      <a:gd name="connsiteX57" fmla="*/ 21085 w 22936"/>
                      <a:gd name="connsiteY57" fmla="*/ 12109 h 21654"/>
                      <a:gd name="connsiteX58" fmla="*/ 21085 w 22936"/>
                      <a:gd name="connsiteY58" fmla="*/ 10827 h 21654"/>
                      <a:gd name="connsiteX59" fmla="*/ 21085 w 22936"/>
                      <a:gd name="connsiteY59" fmla="*/ 10827 h 21654"/>
                      <a:gd name="connsiteX60" fmla="*/ 21085 w 22936"/>
                      <a:gd name="connsiteY60" fmla="*/ 9545 h 21654"/>
                      <a:gd name="connsiteX61" fmla="*/ 21085 w 22936"/>
                      <a:gd name="connsiteY61" fmla="*/ 9545 h 21654"/>
                      <a:gd name="connsiteX62" fmla="*/ 19803 w 22936"/>
                      <a:gd name="connsiteY62" fmla="*/ 9545 h 21654"/>
                      <a:gd name="connsiteX63" fmla="*/ 19803 w 22936"/>
                      <a:gd name="connsiteY63" fmla="*/ 8263 h 21654"/>
                      <a:gd name="connsiteX64" fmla="*/ 19803 w 22936"/>
                      <a:gd name="connsiteY64" fmla="*/ 8263 h 21654"/>
                      <a:gd name="connsiteX65" fmla="*/ 19803 w 22936"/>
                      <a:gd name="connsiteY65" fmla="*/ 6981 h 21654"/>
                      <a:gd name="connsiteX66" fmla="*/ 19803 w 22936"/>
                      <a:gd name="connsiteY66" fmla="*/ 6981 h 21654"/>
                      <a:gd name="connsiteX67" fmla="*/ 18520 w 22936"/>
                      <a:gd name="connsiteY67" fmla="*/ 6981 h 21654"/>
                      <a:gd name="connsiteX68" fmla="*/ 18520 w 22936"/>
                      <a:gd name="connsiteY68" fmla="*/ 5699 h 21654"/>
                      <a:gd name="connsiteX69" fmla="*/ 18520 w 22936"/>
                      <a:gd name="connsiteY69" fmla="*/ 5699 h 21654"/>
                      <a:gd name="connsiteX70" fmla="*/ 18520 w 22936"/>
                      <a:gd name="connsiteY70" fmla="*/ 4416 h 21654"/>
                      <a:gd name="connsiteX71" fmla="*/ 18520 w 22936"/>
                      <a:gd name="connsiteY71" fmla="*/ 4416 h 21654"/>
                      <a:gd name="connsiteX72" fmla="*/ 17238 w 22936"/>
                      <a:gd name="connsiteY72" fmla="*/ 4416 h 21654"/>
                      <a:gd name="connsiteX73" fmla="*/ 15956 w 22936"/>
                      <a:gd name="connsiteY73" fmla="*/ 3134 h 21654"/>
                      <a:gd name="connsiteX74" fmla="*/ 15956 w 22936"/>
                      <a:gd name="connsiteY74" fmla="*/ 3134 h 21654"/>
                      <a:gd name="connsiteX75" fmla="*/ 15956 w 22936"/>
                      <a:gd name="connsiteY75" fmla="*/ 1852 h 21654"/>
                      <a:gd name="connsiteX76" fmla="*/ 15956 w 22936"/>
                      <a:gd name="connsiteY76" fmla="*/ 1852 h 21654"/>
                      <a:gd name="connsiteX77" fmla="*/ 15956 w 22936"/>
                      <a:gd name="connsiteY77" fmla="*/ 1852 h 21654"/>
                      <a:gd name="connsiteX78" fmla="*/ 14674 w 22936"/>
                      <a:gd name="connsiteY78" fmla="*/ 570 h 21654"/>
                      <a:gd name="connsiteX79" fmla="*/ 14674 w 22936"/>
                      <a:gd name="connsiteY79" fmla="*/ 570 h 21654"/>
                      <a:gd name="connsiteX80" fmla="*/ 14674 w 22936"/>
                      <a:gd name="connsiteY80" fmla="*/ 570 h 21654"/>
                      <a:gd name="connsiteX81" fmla="*/ 14674 w 22936"/>
                      <a:gd name="connsiteY81" fmla="*/ 570 h 21654"/>
                      <a:gd name="connsiteX82" fmla="*/ 14674 w 22936"/>
                      <a:gd name="connsiteY82" fmla="*/ 1852 h 21654"/>
                      <a:gd name="connsiteX83" fmla="*/ 13392 w 22936"/>
                      <a:gd name="connsiteY83" fmla="*/ 1852 h 21654"/>
                      <a:gd name="connsiteX84" fmla="*/ 13392 w 22936"/>
                      <a:gd name="connsiteY84" fmla="*/ 1852 h 21654"/>
                      <a:gd name="connsiteX85" fmla="*/ 12109 w 22936"/>
                      <a:gd name="connsiteY85" fmla="*/ 1852 h 21654"/>
                      <a:gd name="connsiteX86" fmla="*/ 12109 w 22936"/>
                      <a:gd name="connsiteY86" fmla="*/ 1852 h 21654"/>
                      <a:gd name="connsiteX87" fmla="*/ 12109 w 22936"/>
                      <a:gd name="connsiteY87" fmla="*/ 3134 h 21654"/>
                      <a:gd name="connsiteX88" fmla="*/ 10827 w 22936"/>
                      <a:gd name="connsiteY88" fmla="*/ 3134 h 21654"/>
                      <a:gd name="connsiteX89" fmla="*/ 10827 w 22936"/>
                      <a:gd name="connsiteY89" fmla="*/ 1852 h 21654"/>
                      <a:gd name="connsiteX90" fmla="*/ 9545 w 22936"/>
                      <a:gd name="connsiteY90" fmla="*/ 1852 h 21654"/>
                      <a:gd name="connsiteX91" fmla="*/ 9545 w 22936"/>
                      <a:gd name="connsiteY91" fmla="*/ 1852 h 21654"/>
                      <a:gd name="connsiteX92" fmla="*/ 9545 w 22936"/>
                      <a:gd name="connsiteY92" fmla="*/ 3134 h 21654"/>
                      <a:gd name="connsiteX93" fmla="*/ 8263 w 22936"/>
                      <a:gd name="connsiteY93" fmla="*/ 3134 h 21654"/>
                      <a:gd name="connsiteX94" fmla="*/ 8263 w 22936"/>
                      <a:gd name="connsiteY94" fmla="*/ 1852 h 21654"/>
                      <a:gd name="connsiteX95" fmla="*/ 6981 w 22936"/>
                      <a:gd name="connsiteY95" fmla="*/ 1852 h 21654"/>
                      <a:gd name="connsiteX96" fmla="*/ 6981 w 22936"/>
                      <a:gd name="connsiteY96" fmla="*/ 1852 h 21654"/>
                      <a:gd name="connsiteX97" fmla="*/ 6981 w 22936"/>
                      <a:gd name="connsiteY97" fmla="*/ 3134 h 21654"/>
                      <a:gd name="connsiteX98" fmla="*/ 5699 w 22936"/>
                      <a:gd name="connsiteY98" fmla="*/ 3134 h 21654"/>
                      <a:gd name="connsiteX99" fmla="*/ 5699 w 22936"/>
                      <a:gd name="connsiteY99" fmla="*/ 3134 h 21654"/>
                      <a:gd name="connsiteX100" fmla="*/ 4416 w 22936"/>
                      <a:gd name="connsiteY100" fmla="*/ 3134 h 21654"/>
                      <a:gd name="connsiteX101" fmla="*/ 4416 w 22936"/>
                      <a:gd name="connsiteY101" fmla="*/ 3134 h 21654"/>
                      <a:gd name="connsiteX102" fmla="*/ 4416 w 22936"/>
                      <a:gd name="connsiteY102" fmla="*/ 4416 h 21654"/>
                      <a:gd name="connsiteX103" fmla="*/ 3134 w 22936"/>
                      <a:gd name="connsiteY103" fmla="*/ 5699 h 21654"/>
                      <a:gd name="connsiteX104" fmla="*/ 3134 w 22936"/>
                      <a:gd name="connsiteY104" fmla="*/ 5699 h 21654"/>
                      <a:gd name="connsiteX105" fmla="*/ 1852 w 22936"/>
                      <a:gd name="connsiteY105" fmla="*/ 5699 h 21654"/>
                      <a:gd name="connsiteX106" fmla="*/ 1852 w 22936"/>
                      <a:gd name="connsiteY106" fmla="*/ 5699 h 21654"/>
                      <a:gd name="connsiteX107" fmla="*/ 1852 w 22936"/>
                      <a:gd name="connsiteY107" fmla="*/ 5699 h 21654"/>
                      <a:gd name="connsiteX108" fmla="*/ 570 w 22936"/>
                      <a:gd name="connsiteY108" fmla="*/ 6981 h 21654"/>
                      <a:gd name="connsiteX109" fmla="*/ 570 w 22936"/>
                      <a:gd name="connsiteY109" fmla="*/ 6981 h 21654"/>
                      <a:gd name="connsiteX110" fmla="*/ 570 w 22936"/>
                      <a:gd name="connsiteY110" fmla="*/ 6981 h 21654"/>
                      <a:gd name="connsiteX111" fmla="*/ 570 w 22936"/>
                      <a:gd name="connsiteY111" fmla="*/ 6981 h 21654"/>
                      <a:gd name="connsiteX112" fmla="*/ 1852 w 22936"/>
                      <a:gd name="connsiteY112" fmla="*/ 6981 h 21654"/>
                      <a:gd name="connsiteX113" fmla="*/ 1852 w 22936"/>
                      <a:gd name="connsiteY113" fmla="*/ 8263 h 21654"/>
                      <a:gd name="connsiteX114" fmla="*/ 1852 w 22936"/>
                      <a:gd name="connsiteY114" fmla="*/ 8263 h 21654"/>
                      <a:gd name="connsiteX115" fmla="*/ 1852 w 22936"/>
                      <a:gd name="connsiteY115" fmla="*/ 9545 h 21654"/>
                      <a:gd name="connsiteX116" fmla="*/ 1852 w 22936"/>
                      <a:gd name="connsiteY116" fmla="*/ 9545 h 21654"/>
                      <a:gd name="connsiteX117" fmla="*/ 3134 w 22936"/>
                      <a:gd name="connsiteY117" fmla="*/ 9545 h 21654"/>
                      <a:gd name="connsiteX118" fmla="*/ 3134 w 22936"/>
                      <a:gd name="connsiteY118" fmla="*/ 12109 h 21654"/>
                      <a:gd name="connsiteX119" fmla="*/ 3134 w 22936"/>
                      <a:gd name="connsiteY119" fmla="*/ 12109 h 21654"/>
                      <a:gd name="connsiteX120" fmla="*/ 3134 w 22936"/>
                      <a:gd name="connsiteY120" fmla="*/ 12109 h 21654"/>
                      <a:gd name="connsiteX121" fmla="*/ 12109 w 22936"/>
                      <a:gd name="connsiteY121" fmla="*/ 5699 h 21654"/>
                      <a:gd name="connsiteX122" fmla="*/ 12109 w 22936"/>
                      <a:gd name="connsiteY122" fmla="*/ 9545 h 21654"/>
                      <a:gd name="connsiteX123" fmla="*/ 12109 w 22936"/>
                      <a:gd name="connsiteY123" fmla="*/ 9545 h 21654"/>
                      <a:gd name="connsiteX124" fmla="*/ 9545 w 22936"/>
                      <a:gd name="connsiteY124" fmla="*/ 10827 h 21654"/>
                      <a:gd name="connsiteX125" fmla="*/ 9545 w 22936"/>
                      <a:gd name="connsiteY125" fmla="*/ 10827 h 21654"/>
                      <a:gd name="connsiteX126" fmla="*/ 5699 w 22936"/>
                      <a:gd name="connsiteY126" fmla="*/ 9545 h 21654"/>
                      <a:gd name="connsiteX127" fmla="*/ 5699 w 22936"/>
                      <a:gd name="connsiteY127" fmla="*/ 9545 h 21654"/>
                      <a:gd name="connsiteX128" fmla="*/ 12109 w 22936"/>
                      <a:gd name="connsiteY128" fmla="*/ 5699 h 21654"/>
                      <a:gd name="connsiteX129" fmla="*/ 12109 w 22936"/>
                      <a:gd name="connsiteY129" fmla="*/ 5699 h 21654"/>
                      <a:gd name="connsiteX130" fmla="*/ 12109 w 22936"/>
                      <a:gd name="connsiteY130" fmla="*/ 10827 h 21654"/>
                      <a:gd name="connsiteX131" fmla="*/ 13392 w 22936"/>
                      <a:gd name="connsiteY131" fmla="*/ 12109 h 21654"/>
                      <a:gd name="connsiteX132" fmla="*/ 12109 w 22936"/>
                      <a:gd name="connsiteY132" fmla="*/ 13392 h 21654"/>
                      <a:gd name="connsiteX133" fmla="*/ 10827 w 22936"/>
                      <a:gd name="connsiteY133" fmla="*/ 12109 h 21654"/>
                      <a:gd name="connsiteX134" fmla="*/ 12109 w 22936"/>
                      <a:gd name="connsiteY134" fmla="*/ 10827 h 21654"/>
                      <a:gd name="connsiteX135" fmla="*/ 18520 w 22936"/>
                      <a:gd name="connsiteY135" fmla="*/ 9545 h 21654"/>
                      <a:gd name="connsiteX136" fmla="*/ 14674 w 22936"/>
                      <a:gd name="connsiteY136" fmla="*/ 10827 h 21654"/>
                      <a:gd name="connsiteX137" fmla="*/ 14674 w 22936"/>
                      <a:gd name="connsiteY137" fmla="*/ 10827 h 21654"/>
                      <a:gd name="connsiteX138" fmla="*/ 12109 w 22936"/>
                      <a:gd name="connsiteY138" fmla="*/ 9545 h 21654"/>
                      <a:gd name="connsiteX139" fmla="*/ 12109 w 22936"/>
                      <a:gd name="connsiteY139" fmla="*/ 9545 h 21654"/>
                      <a:gd name="connsiteX140" fmla="*/ 12109 w 22936"/>
                      <a:gd name="connsiteY140" fmla="*/ 5699 h 21654"/>
                      <a:gd name="connsiteX141" fmla="*/ 12109 w 22936"/>
                      <a:gd name="connsiteY141" fmla="*/ 5699 h 21654"/>
                      <a:gd name="connsiteX142" fmla="*/ 18520 w 22936"/>
                      <a:gd name="connsiteY142" fmla="*/ 9545 h 21654"/>
                      <a:gd name="connsiteX143" fmla="*/ 18520 w 22936"/>
                      <a:gd name="connsiteY143" fmla="*/ 9545 h 21654"/>
                      <a:gd name="connsiteX144" fmla="*/ 17238 w 22936"/>
                      <a:gd name="connsiteY144" fmla="*/ 17238 h 21654"/>
                      <a:gd name="connsiteX145" fmla="*/ 14674 w 22936"/>
                      <a:gd name="connsiteY145" fmla="*/ 14674 h 21654"/>
                      <a:gd name="connsiteX146" fmla="*/ 14674 w 22936"/>
                      <a:gd name="connsiteY146" fmla="*/ 14674 h 21654"/>
                      <a:gd name="connsiteX147" fmla="*/ 15956 w 22936"/>
                      <a:gd name="connsiteY147" fmla="*/ 12109 h 21654"/>
                      <a:gd name="connsiteX148" fmla="*/ 15956 w 22936"/>
                      <a:gd name="connsiteY148" fmla="*/ 12109 h 21654"/>
                      <a:gd name="connsiteX149" fmla="*/ 15956 w 22936"/>
                      <a:gd name="connsiteY149" fmla="*/ 12109 h 21654"/>
                      <a:gd name="connsiteX150" fmla="*/ 19803 w 22936"/>
                      <a:gd name="connsiteY150" fmla="*/ 10827 h 21654"/>
                      <a:gd name="connsiteX151" fmla="*/ 19803 w 22936"/>
                      <a:gd name="connsiteY151" fmla="*/ 10827 h 21654"/>
                      <a:gd name="connsiteX152" fmla="*/ 19803 w 22936"/>
                      <a:gd name="connsiteY152" fmla="*/ 12109 h 21654"/>
                      <a:gd name="connsiteX153" fmla="*/ 17238 w 22936"/>
                      <a:gd name="connsiteY153" fmla="*/ 17238 h 21654"/>
                      <a:gd name="connsiteX154" fmla="*/ 17238 w 22936"/>
                      <a:gd name="connsiteY154" fmla="*/ 17238 h 21654"/>
                      <a:gd name="connsiteX155" fmla="*/ 8263 w 22936"/>
                      <a:gd name="connsiteY155" fmla="*/ 18520 h 21654"/>
                      <a:gd name="connsiteX156" fmla="*/ 10827 w 22936"/>
                      <a:gd name="connsiteY156" fmla="*/ 15956 h 21654"/>
                      <a:gd name="connsiteX157" fmla="*/ 10827 w 22936"/>
                      <a:gd name="connsiteY157" fmla="*/ 15956 h 21654"/>
                      <a:gd name="connsiteX158" fmla="*/ 12109 w 22936"/>
                      <a:gd name="connsiteY158" fmla="*/ 15956 h 21654"/>
                      <a:gd name="connsiteX159" fmla="*/ 13392 w 22936"/>
                      <a:gd name="connsiteY159" fmla="*/ 15956 h 21654"/>
                      <a:gd name="connsiteX160" fmla="*/ 13392 w 22936"/>
                      <a:gd name="connsiteY160" fmla="*/ 15956 h 21654"/>
                      <a:gd name="connsiteX161" fmla="*/ 15956 w 22936"/>
                      <a:gd name="connsiteY161" fmla="*/ 18520 h 21654"/>
                      <a:gd name="connsiteX162" fmla="*/ 15956 w 22936"/>
                      <a:gd name="connsiteY162" fmla="*/ 18520 h 21654"/>
                      <a:gd name="connsiteX163" fmla="*/ 12109 w 22936"/>
                      <a:gd name="connsiteY163" fmla="*/ 19803 h 21654"/>
                      <a:gd name="connsiteX164" fmla="*/ 8263 w 22936"/>
                      <a:gd name="connsiteY164" fmla="*/ 18520 h 21654"/>
                      <a:gd name="connsiteX165" fmla="*/ 8263 w 22936"/>
                      <a:gd name="connsiteY165" fmla="*/ 18520 h 21654"/>
                      <a:gd name="connsiteX166" fmla="*/ 5699 w 22936"/>
                      <a:gd name="connsiteY166" fmla="*/ 12109 h 21654"/>
                      <a:gd name="connsiteX167" fmla="*/ 5699 w 22936"/>
                      <a:gd name="connsiteY167" fmla="*/ 10827 h 21654"/>
                      <a:gd name="connsiteX168" fmla="*/ 5699 w 22936"/>
                      <a:gd name="connsiteY168" fmla="*/ 10827 h 21654"/>
                      <a:gd name="connsiteX169" fmla="*/ 9545 w 22936"/>
                      <a:gd name="connsiteY169" fmla="*/ 12109 h 21654"/>
                      <a:gd name="connsiteX170" fmla="*/ 9545 w 22936"/>
                      <a:gd name="connsiteY170" fmla="*/ 12109 h 21654"/>
                      <a:gd name="connsiteX171" fmla="*/ 9545 w 22936"/>
                      <a:gd name="connsiteY171" fmla="*/ 12109 h 21654"/>
                      <a:gd name="connsiteX172" fmla="*/ 10827 w 22936"/>
                      <a:gd name="connsiteY172" fmla="*/ 14674 h 21654"/>
                      <a:gd name="connsiteX173" fmla="*/ 10827 w 22936"/>
                      <a:gd name="connsiteY173" fmla="*/ 14674 h 21654"/>
                      <a:gd name="connsiteX174" fmla="*/ 8263 w 22936"/>
                      <a:gd name="connsiteY174" fmla="*/ 17238 h 21654"/>
                      <a:gd name="connsiteX175" fmla="*/ 8263 w 22936"/>
                      <a:gd name="connsiteY175" fmla="*/ 17238 h 21654"/>
                      <a:gd name="connsiteX176" fmla="*/ 5699 w 22936"/>
                      <a:gd name="connsiteY176" fmla="*/ 12109 h 21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22936" h="21654">
                        <a:moveTo>
                          <a:pt x="3134" y="12109"/>
                        </a:moveTo>
                        <a:cubicBezTo>
                          <a:pt x="3134" y="12109"/>
                          <a:pt x="3134" y="12109"/>
                          <a:pt x="3134" y="12109"/>
                        </a:cubicBezTo>
                        <a:lnTo>
                          <a:pt x="3134" y="12109"/>
                        </a:lnTo>
                        <a:cubicBezTo>
                          <a:pt x="4416" y="12109"/>
                          <a:pt x="4416" y="13392"/>
                          <a:pt x="4416" y="13392"/>
                        </a:cubicBezTo>
                        <a:lnTo>
                          <a:pt x="4416" y="13392"/>
                        </a:lnTo>
                        <a:cubicBezTo>
                          <a:pt x="4416" y="13392"/>
                          <a:pt x="4416" y="13392"/>
                          <a:pt x="4416" y="14674"/>
                        </a:cubicBezTo>
                        <a:cubicBezTo>
                          <a:pt x="4416" y="14674"/>
                          <a:pt x="4416" y="14674"/>
                          <a:pt x="4416" y="14674"/>
                        </a:cubicBezTo>
                        <a:lnTo>
                          <a:pt x="5699" y="14674"/>
                        </a:lnTo>
                        <a:cubicBezTo>
                          <a:pt x="5699" y="14674"/>
                          <a:pt x="5699" y="15956"/>
                          <a:pt x="5699" y="15956"/>
                        </a:cubicBezTo>
                        <a:lnTo>
                          <a:pt x="5699" y="15956"/>
                        </a:lnTo>
                        <a:cubicBezTo>
                          <a:pt x="5699" y="15956"/>
                          <a:pt x="5699" y="17238"/>
                          <a:pt x="5699" y="17238"/>
                        </a:cubicBezTo>
                        <a:cubicBezTo>
                          <a:pt x="5699" y="17238"/>
                          <a:pt x="5699" y="17238"/>
                          <a:pt x="5699" y="17238"/>
                        </a:cubicBezTo>
                        <a:lnTo>
                          <a:pt x="5699" y="17238"/>
                        </a:lnTo>
                        <a:cubicBezTo>
                          <a:pt x="5699" y="17238"/>
                          <a:pt x="5699" y="18520"/>
                          <a:pt x="6981" y="18520"/>
                        </a:cubicBezTo>
                        <a:lnTo>
                          <a:pt x="6981" y="18520"/>
                        </a:lnTo>
                        <a:cubicBezTo>
                          <a:pt x="6981" y="18520"/>
                          <a:pt x="6981" y="19803"/>
                          <a:pt x="6981" y="19803"/>
                        </a:cubicBezTo>
                        <a:cubicBezTo>
                          <a:pt x="6981" y="19803"/>
                          <a:pt x="6981" y="19803"/>
                          <a:pt x="6981" y="19803"/>
                        </a:cubicBezTo>
                        <a:lnTo>
                          <a:pt x="6981" y="19803"/>
                        </a:lnTo>
                        <a:cubicBezTo>
                          <a:pt x="6981" y="19803"/>
                          <a:pt x="8263" y="19803"/>
                          <a:pt x="8263" y="21085"/>
                        </a:cubicBezTo>
                        <a:lnTo>
                          <a:pt x="8263" y="21085"/>
                        </a:lnTo>
                        <a:cubicBezTo>
                          <a:pt x="8263" y="21085"/>
                          <a:pt x="8263" y="22367"/>
                          <a:pt x="8263" y="21085"/>
                        </a:cubicBezTo>
                        <a:cubicBezTo>
                          <a:pt x="8263" y="21085"/>
                          <a:pt x="8263" y="21085"/>
                          <a:pt x="8263" y="21085"/>
                        </a:cubicBezTo>
                        <a:lnTo>
                          <a:pt x="8263" y="21085"/>
                        </a:lnTo>
                        <a:cubicBezTo>
                          <a:pt x="8263" y="21085"/>
                          <a:pt x="9545" y="21085"/>
                          <a:pt x="9545" y="21085"/>
                        </a:cubicBezTo>
                        <a:lnTo>
                          <a:pt x="9545" y="21085"/>
                        </a:lnTo>
                        <a:cubicBezTo>
                          <a:pt x="9545" y="21085"/>
                          <a:pt x="9545" y="22367"/>
                          <a:pt x="10827" y="21085"/>
                        </a:cubicBezTo>
                        <a:cubicBezTo>
                          <a:pt x="10827" y="21085"/>
                          <a:pt x="10827" y="21085"/>
                          <a:pt x="10827" y="21085"/>
                        </a:cubicBezTo>
                        <a:lnTo>
                          <a:pt x="10827" y="19803"/>
                        </a:lnTo>
                        <a:cubicBezTo>
                          <a:pt x="10827" y="19803"/>
                          <a:pt x="12109" y="19803"/>
                          <a:pt x="12109" y="19803"/>
                        </a:cubicBezTo>
                        <a:lnTo>
                          <a:pt x="12109" y="19803"/>
                        </a:lnTo>
                        <a:cubicBezTo>
                          <a:pt x="12109" y="19803"/>
                          <a:pt x="12109" y="19803"/>
                          <a:pt x="13392" y="19803"/>
                        </a:cubicBezTo>
                        <a:cubicBezTo>
                          <a:pt x="13392" y="19803"/>
                          <a:pt x="13392" y="19803"/>
                          <a:pt x="13392" y="19803"/>
                        </a:cubicBezTo>
                        <a:lnTo>
                          <a:pt x="13392" y="18520"/>
                        </a:lnTo>
                        <a:cubicBezTo>
                          <a:pt x="13392" y="18520"/>
                          <a:pt x="14674" y="18520"/>
                          <a:pt x="14674" y="18520"/>
                        </a:cubicBezTo>
                        <a:lnTo>
                          <a:pt x="14674" y="18520"/>
                        </a:lnTo>
                        <a:cubicBezTo>
                          <a:pt x="14674" y="18520"/>
                          <a:pt x="14674" y="18520"/>
                          <a:pt x="15956" y="18520"/>
                        </a:cubicBezTo>
                        <a:cubicBezTo>
                          <a:pt x="15956" y="18520"/>
                          <a:pt x="15956" y="18520"/>
                          <a:pt x="15956" y="18520"/>
                        </a:cubicBezTo>
                        <a:lnTo>
                          <a:pt x="15956" y="17238"/>
                        </a:lnTo>
                        <a:cubicBezTo>
                          <a:pt x="15956" y="17238"/>
                          <a:pt x="17238" y="17238"/>
                          <a:pt x="17238" y="17238"/>
                        </a:cubicBezTo>
                        <a:lnTo>
                          <a:pt x="17238" y="17238"/>
                        </a:lnTo>
                        <a:cubicBezTo>
                          <a:pt x="17238" y="17238"/>
                          <a:pt x="18520" y="17238"/>
                          <a:pt x="18520" y="17238"/>
                        </a:cubicBezTo>
                        <a:cubicBezTo>
                          <a:pt x="18520" y="17238"/>
                          <a:pt x="18520" y="17238"/>
                          <a:pt x="18520" y="17238"/>
                        </a:cubicBezTo>
                        <a:lnTo>
                          <a:pt x="18520" y="17238"/>
                        </a:lnTo>
                        <a:cubicBezTo>
                          <a:pt x="18520" y="17238"/>
                          <a:pt x="19803" y="17238"/>
                          <a:pt x="19803" y="15956"/>
                        </a:cubicBezTo>
                        <a:lnTo>
                          <a:pt x="19803" y="15956"/>
                        </a:lnTo>
                        <a:cubicBezTo>
                          <a:pt x="19803" y="15956"/>
                          <a:pt x="21085" y="15956"/>
                          <a:pt x="21085" y="15956"/>
                        </a:cubicBezTo>
                        <a:cubicBezTo>
                          <a:pt x="21085" y="15956"/>
                          <a:pt x="21085" y="15956"/>
                          <a:pt x="21085" y="15956"/>
                        </a:cubicBezTo>
                        <a:lnTo>
                          <a:pt x="21085" y="15956"/>
                        </a:lnTo>
                        <a:cubicBezTo>
                          <a:pt x="21085" y="15956"/>
                          <a:pt x="21085" y="14674"/>
                          <a:pt x="22367" y="14674"/>
                        </a:cubicBezTo>
                        <a:lnTo>
                          <a:pt x="22367" y="14674"/>
                        </a:lnTo>
                        <a:cubicBezTo>
                          <a:pt x="22367" y="14674"/>
                          <a:pt x="23649" y="14674"/>
                          <a:pt x="22367" y="14674"/>
                        </a:cubicBezTo>
                        <a:cubicBezTo>
                          <a:pt x="22367" y="14674"/>
                          <a:pt x="22367" y="14674"/>
                          <a:pt x="22367" y="14674"/>
                        </a:cubicBezTo>
                        <a:lnTo>
                          <a:pt x="22367" y="14674"/>
                        </a:lnTo>
                        <a:cubicBezTo>
                          <a:pt x="22367" y="14674"/>
                          <a:pt x="22367" y="13392"/>
                          <a:pt x="22367" y="13392"/>
                        </a:cubicBezTo>
                        <a:lnTo>
                          <a:pt x="22367" y="13392"/>
                        </a:lnTo>
                        <a:cubicBezTo>
                          <a:pt x="22367" y="13392"/>
                          <a:pt x="23649" y="13392"/>
                          <a:pt x="22367" y="12109"/>
                        </a:cubicBezTo>
                        <a:cubicBezTo>
                          <a:pt x="22367" y="12109"/>
                          <a:pt x="22367" y="12109"/>
                          <a:pt x="22367" y="12109"/>
                        </a:cubicBezTo>
                        <a:lnTo>
                          <a:pt x="21085" y="12109"/>
                        </a:lnTo>
                        <a:cubicBezTo>
                          <a:pt x="21085" y="12109"/>
                          <a:pt x="21085" y="10827"/>
                          <a:pt x="21085" y="10827"/>
                        </a:cubicBezTo>
                        <a:lnTo>
                          <a:pt x="21085" y="10827"/>
                        </a:lnTo>
                        <a:cubicBezTo>
                          <a:pt x="21085" y="10827"/>
                          <a:pt x="21085" y="10827"/>
                          <a:pt x="21085" y="9545"/>
                        </a:cubicBezTo>
                        <a:cubicBezTo>
                          <a:pt x="21085" y="9545"/>
                          <a:pt x="21085" y="9545"/>
                          <a:pt x="21085" y="9545"/>
                        </a:cubicBezTo>
                        <a:lnTo>
                          <a:pt x="19803" y="9545"/>
                        </a:lnTo>
                        <a:cubicBezTo>
                          <a:pt x="19803" y="9545"/>
                          <a:pt x="19803" y="8263"/>
                          <a:pt x="19803" y="8263"/>
                        </a:cubicBezTo>
                        <a:lnTo>
                          <a:pt x="19803" y="8263"/>
                        </a:lnTo>
                        <a:cubicBezTo>
                          <a:pt x="19803" y="8263"/>
                          <a:pt x="19803" y="8263"/>
                          <a:pt x="19803" y="6981"/>
                        </a:cubicBezTo>
                        <a:cubicBezTo>
                          <a:pt x="19803" y="6981"/>
                          <a:pt x="19803" y="6981"/>
                          <a:pt x="19803" y="6981"/>
                        </a:cubicBezTo>
                        <a:lnTo>
                          <a:pt x="18520" y="6981"/>
                        </a:lnTo>
                        <a:cubicBezTo>
                          <a:pt x="18520" y="6981"/>
                          <a:pt x="18520" y="5699"/>
                          <a:pt x="18520" y="5699"/>
                        </a:cubicBezTo>
                        <a:lnTo>
                          <a:pt x="18520" y="5699"/>
                        </a:lnTo>
                        <a:cubicBezTo>
                          <a:pt x="18520" y="5699"/>
                          <a:pt x="18520" y="4416"/>
                          <a:pt x="18520" y="4416"/>
                        </a:cubicBezTo>
                        <a:cubicBezTo>
                          <a:pt x="18520" y="4416"/>
                          <a:pt x="18520" y="4416"/>
                          <a:pt x="18520" y="4416"/>
                        </a:cubicBezTo>
                        <a:lnTo>
                          <a:pt x="17238" y="4416"/>
                        </a:lnTo>
                        <a:cubicBezTo>
                          <a:pt x="17238" y="4416"/>
                          <a:pt x="17238" y="3134"/>
                          <a:pt x="15956" y="3134"/>
                        </a:cubicBezTo>
                        <a:lnTo>
                          <a:pt x="15956" y="3134"/>
                        </a:lnTo>
                        <a:cubicBezTo>
                          <a:pt x="15956" y="3134"/>
                          <a:pt x="15956" y="1852"/>
                          <a:pt x="15956" y="1852"/>
                        </a:cubicBezTo>
                        <a:cubicBezTo>
                          <a:pt x="15956" y="1852"/>
                          <a:pt x="15956" y="1852"/>
                          <a:pt x="15956" y="1852"/>
                        </a:cubicBezTo>
                        <a:lnTo>
                          <a:pt x="15956" y="1852"/>
                        </a:lnTo>
                        <a:cubicBezTo>
                          <a:pt x="15956" y="1852"/>
                          <a:pt x="14674" y="1852"/>
                          <a:pt x="14674" y="570"/>
                        </a:cubicBezTo>
                        <a:lnTo>
                          <a:pt x="14674" y="570"/>
                        </a:lnTo>
                        <a:cubicBezTo>
                          <a:pt x="14674" y="570"/>
                          <a:pt x="14674" y="-712"/>
                          <a:pt x="14674" y="570"/>
                        </a:cubicBezTo>
                        <a:cubicBezTo>
                          <a:pt x="14674" y="570"/>
                          <a:pt x="14674" y="570"/>
                          <a:pt x="14674" y="570"/>
                        </a:cubicBezTo>
                        <a:lnTo>
                          <a:pt x="14674" y="1852"/>
                        </a:lnTo>
                        <a:cubicBezTo>
                          <a:pt x="14674" y="1852"/>
                          <a:pt x="13392" y="1852"/>
                          <a:pt x="13392" y="1852"/>
                        </a:cubicBezTo>
                        <a:lnTo>
                          <a:pt x="13392" y="1852"/>
                        </a:lnTo>
                        <a:cubicBezTo>
                          <a:pt x="13392" y="1852"/>
                          <a:pt x="13392" y="570"/>
                          <a:pt x="12109" y="1852"/>
                        </a:cubicBezTo>
                        <a:cubicBezTo>
                          <a:pt x="12109" y="1852"/>
                          <a:pt x="12109" y="1852"/>
                          <a:pt x="12109" y="1852"/>
                        </a:cubicBezTo>
                        <a:lnTo>
                          <a:pt x="12109" y="3134"/>
                        </a:lnTo>
                        <a:cubicBezTo>
                          <a:pt x="12109" y="3134"/>
                          <a:pt x="10827" y="3134"/>
                          <a:pt x="10827" y="3134"/>
                        </a:cubicBezTo>
                        <a:lnTo>
                          <a:pt x="10827" y="1852"/>
                        </a:lnTo>
                        <a:cubicBezTo>
                          <a:pt x="10827" y="1852"/>
                          <a:pt x="10827" y="1852"/>
                          <a:pt x="9545" y="1852"/>
                        </a:cubicBezTo>
                        <a:cubicBezTo>
                          <a:pt x="9545" y="1852"/>
                          <a:pt x="9545" y="1852"/>
                          <a:pt x="9545" y="1852"/>
                        </a:cubicBezTo>
                        <a:lnTo>
                          <a:pt x="9545" y="3134"/>
                        </a:lnTo>
                        <a:cubicBezTo>
                          <a:pt x="9545" y="3134"/>
                          <a:pt x="8263" y="3134"/>
                          <a:pt x="8263" y="3134"/>
                        </a:cubicBezTo>
                        <a:lnTo>
                          <a:pt x="8263" y="1852"/>
                        </a:lnTo>
                        <a:cubicBezTo>
                          <a:pt x="8263" y="1852"/>
                          <a:pt x="8263" y="1852"/>
                          <a:pt x="6981" y="1852"/>
                        </a:cubicBezTo>
                        <a:cubicBezTo>
                          <a:pt x="6981" y="1852"/>
                          <a:pt x="6981" y="1852"/>
                          <a:pt x="6981" y="1852"/>
                        </a:cubicBezTo>
                        <a:lnTo>
                          <a:pt x="6981" y="3134"/>
                        </a:lnTo>
                        <a:cubicBezTo>
                          <a:pt x="6981" y="3134"/>
                          <a:pt x="5699" y="3134"/>
                          <a:pt x="5699" y="3134"/>
                        </a:cubicBezTo>
                        <a:lnTo>
                          <a:pt x="5699" y="3134"/>
                        </a:lnTo>
                        <a:cubicBezTo>
                          <a:pt x="5699" y="3134"/>
                          <a:pt x="4416" y="3134"/>
                          <a:pt x="4416" y="3134"/>
                        </a:cubicBezTo>
                        <a:cubicBezTo>
                          <a:pt x="4416" y="3134"/>
                          <a:pt x="4416" y="3134"/>
                          <a:pt x="4416" y="3134"/>
                        </a:cubicBezTo>
                        <a:lnTo>
                          <a:pt x="4416" y="4416"/>
                        </a:lnTo>
                        <a:cubicBezTo>
                          <a:pt x="4416" y="4416"/>
                          <a:pt x="3134" y="4416"/>
                          <a:pt x="3134" y="5699"/>
                        </a:cubicBezTo>
                        <a:lnTo>
                          <a:pt x="3134" y="5699"/>
                        </a:lnTo>
                        <a:cubicBezTo>
                          <a:pt x="3134" y="5699"/>
                          <a:pt x="1852" y="5699"/>
                          <a:pt x="1852" y="5699"/>
                        </a:cubicBezTo>
                        <a:cubicBezTo>
                          <a:pt x="1852" y="5699"/>
                          <a:pt x="1852" y="5699"/>
                          <a:pt x="1852" y="5699"/>
                        </a:cubicBezTo>
                        <a:lnTo>
                          <a:pt x="1852" y="5699"/>
                        </a:lnTo>
                        <a:cubicBezTo>
                          <a:pt x="1852" y="5699"/>
                          <a:pt x="1852" y="6981"/>
                          <a:pt x="570" y="6981"/>
                        </a:cubicBezTo>
                        <a:lnTo>
                          <a:pt x="570" y="6981"/>
                        </a:lnTo>
                        <a:cubicBezTo>
                          <a:pt x="570" y="6981"/>
                          <a:pt x="-712" y="6981"/>
                          <a:pt x="570" y="6981"/>
                        </a:cubicBezTo>
                        <a:cubicBezTo>
                          <a:pt x="570" y="6981"/>
                          <a:pt x="570" y="6981"/>
                          <a:pt x="570" y="6981"/>
                        </a:cubicBezTo>
                        <a:lnTo>
                          <a:pt x="1852" y="6981"/>
                        </a:lnTo>
                        <a:cubicBezTo>
                          <a:pt x="1852" y="6981"/>
                          <a:pt x="1852" y="8263"/>
                          <a:pt x="1852" y="8263"/>
                        </a:cubicBezTo>
                        <a:lnTo>
                          <a:pt x="1852" y="8263"/>
                        </a:lnTo>
                        <a:cubicBezTo>
                          <a:pt x="1852" y="8263"/>
                          <a:pt x="570" y="8263"/>
                          <a:pt x="1852" y="9545"/>
                        </a:cubicBezTo>
                        <a:cubicBezTo>
                          <a:pt x="1852" y="9545"/>
                          <a:pt x="1852" y="9545"/>
                          <a:pt x="1852" y="9545"/>
                        </a:cubicBezTo>
                        <a:lnTo>
                          <a:pt x="3134" y="9545"/>
                        </a:lnTo>
                        <a:cubicBezTo>
                          <a:pt x="4416" y="10827"/>
                          <a:pt x="4416" y="10827"/>
                          <a:pt x="3134" y="12109"/>
                        </a:cubicBezTo>
                        <a:lnTo>
                          <a:pt x="3134" y="12109"/>
                        </a:lnTo>
                        <a:cubicBezTo>
                          <a:pt x="3134" y="10827"/>
                          <a:pt x="3134" y="12109"/>
                          <a:pt x="3134" y="12109"/>
                        </a:cubicBezTo>
                        <a:close/>
                        <a:moveTo>
                          <a:pt x="12109" y="5699"/>
                        </a:moveTo>
                        <a:lnTo>
                          <a:pt x="12109" y="9545"/>
                        </a:lnTo>
                        <a:cubicBezTo>
                          <a:pt x="12109" y="9545"/>
                          <a:pt x="12109" y="9545"/>
                          <a:pt x="12109" y="9545"/>
                        </a:cubicBezTo>
                        <a:cubicBezTo>
                          <a:pt x="10827" y="9545"/>
                          <a:pt x="10827" y="10827"/>
                          <a:pt x="9545" y="10827"/>
                        </a:cubicBezTo>
                        <a:cubicBezTo>
                          <a:pt x="9545" y="10827"/>
                          <a:pt x="9545" y="10827"/>
                          <a:pt x="9545" y="10827"/>
                        </a:cubicBezTo>
                        <a:lnTo>
                          <a:pt x="5699" y="9545"/>
                        </a:lnTo>
                        <a:cubicBezTo>
                          <a:pt x="5699" y="9545"/>
                          <a:pt x="5699" y="9545"/>
                          <a:pt x="5699" y="9545"/>
                        </a:cubicBezTo>
                        <a:cubicBezTo>
                          <a:pt x="6981" y="6981"/>
                          <a:pt x="9545" y="5699"/>
                          <a:pt x="12109" y="5699"/>
                        </a:cubicBezTo>
                        <a:cubicBezTo>
                          <a:pt x="12109" y="4416"/>
                          <a:pt x="12109" y="4416"/>
                          <a:pt x="12109" y="5699"/>
                        </a:cubicBezTo>
                        <a:close/>
                        <a:moveTo>
                          <a:pt x="12109" y="10827"/>
                        </a:moveTo>
                        <a:cubicBezTo>
                          <a:pt x="13392" y="10827"/>
                          <a:pt x="13392" y="12109"/>
                          <a:pt x="13392" y="12109"/>
                        </a:cubicBezTo>
                        <a:cubicBezTo>
                          <a:pt x="13392" y="12109"/>
                          <a:pt x="12109" y="13392"/>
                          <a:pt x="12109" y="13392"/>
                        </a:cubicBezTo>
                        <a:cubicBezTo>
                          <a:pt x="10827" y="13392"/>
                          <a:pt x="10827" y="12109"/>
                          <a:pt x="10827" y="12109"/>
                        </a:cubicBezTo>
                        <a:cubicBezTo>
                          <a:pt x="10827" y="12109"/>
                          <a:pt x="12109" y="10827"/>
                          <a:pt x="12109" y="10827"/>
                        </a:cubicBezTo>
                        <a:close/>
                        <a:moveTo>
                          <a:pt x="18520" y="9545"/>
                        </a:moveTo>
                        <a:lnTo>
                          <a:pt x="14674" y="10827"/>
                        </a:lnTo>
                        <a:cubicBezTo>
                          <a:pt x="14674" y="10827"/>
                          <a:pt x="14674" y="10827"/>
                          <a:pt x="14674" y="10827"/>
                        </a:cubicBezTo>
                        <a:cubicBezTo>
                          <a:pt x="14674" y="9545"/>
                          <a:pt x="13392" y="9545"/>
                          <a:pt x="12109" y="9545"/>
                        </a:cubicBezTo>
                        <a:cubicBezTo>
                          <a:pt x="12109" y="9545"/>
                          <a:pt x="12109" y="9545"/>
                          <a:pt x="12109" y="9545"/>
                        </a:cubicBezTo>
                        <a:lnTo>
                          <a:pt x="12109" y="5699"/>
                        </a:lnTo>
                        <a:cubicBezTo>
                          <a:pt x="12109" y="5699"/>
                          <a:pt x="12109" y="5699"/>
                          <a:pt x="12109" y="5699"/>
                        </a:cubicBezTo>
                        <a:cubicBezTo>
                          <a:pt x="15956" y="5699"/>
                          <a:pt x="18520" y="6981"/>
                          <a:pt x="18520" y="9545"/>
                        </a:cubicBezTo>
                        <a:cubicBezTo>
                          <a:pt x="18520" y="9545"/>
                          <a:pt x="18520" y="9545"/>
                          <a:pt x="18520" y="9545"/>
                        </a:cubicBezTo>
                        <a:close/>
                        <a:moveTo>
                          <a:pt x="17238" y="17238"/>
                        </a:moveTo>
                        <a:lnTo>
                          <a:pt x="14674" y="14674"/>
                        </a:lnTo>
                        <a:cubicBezTo>
                          <a:pt x="14674" y="14674"/>
                          <a:pt x="14674" y="14674"/>
                          <a:pt x="14674" y="14674"/>
                        </a:cubicBezTo>
                        <a:cubicBezTo>
                          <a:pt x="14674" y="14674"/>
                          <a:pt x="15956" y="13392"/>
                          <a:pt x="15956" y="12109"/>
                        </a:cubicBezTo>
                        <a:cubicBezTo>
                          <a:pt x="15956" y="12109"/>
                          <a:pt x="15956" y="12109"/>
                          <a:pt x="15956" y="12109"/>
                        </a:cubicBezTo>
                        <a:cubicBezTo>
                          <a:pt x="15956" y="12109"/>
                          <a:pt x="15956" y="12109"/>
                          <a:pt x="15956" y="12109"/>
                        </a:cubicBezTo>
                        <a:lnTo>
                          <a:pt x="19803" y="10827"/>
                        </a:lnTo>
                        <a:cubicBezTo>
                          <a:pt x="19803" y="10827"/>
                          <a:pt x="19803" y="10827"/>
                          <a:pt x="19803" y="10827"/>
                        </a:cubicBezTo>
                        <a:cubicBezTo>
                          <a:pt x="19803" y="10827"/>
                          <a:pt x="19803" y="12109"/>
                          <a:pt x="19803" y="12109"/>
                        </a:cubicBezTo>
                        <a:cubicBezTo>
                          <a:pt x="19803" y="14674"/>
                          <a:pt x="18520" y="15956"/>
                          <a:pt x="17238" y="17238"/>
                        </a:cubicBezTo>
                        <a:cubicBezTo>
                          <a:pt x="17238" y="17238"/>
                          <a:pt x="17238" y="17238"/>
                          <a:pt x="17238" y="17238"/>
                        </a:cubicBezTo>
                        <a:close/>
                        <a:moveTo>
                          <a:pt x="8263" y="18520"/>
                        </a:moveTo>
                        <a:lnTo>
                          <a:pt x="10827" y="15956"/>
                        </a:lnTo>
                        <a:cubicBezTo>
                          <a:pt x="10827" y="15956"/>
                          <a:pt x="10827" y="15956"/>
                          <a:pt x="10827" y="15956"/>
                        </a:cubicBezTo>
                        <a:cubicBezTo>
                          <a:pt x="10827" y="15956"/>
                          <a:pt x="12109" y="15956"/>
                          <a:pt x="12109" y="15956"/>
                        </a:cubicBezTo>
                        <a:cubicBezTo>
                          <a:pt x="12109" y="15956"/>
                          <a:pt x="13392" y="15956"/>
                          <a:pt x="13392" y="15956"/>
                        </a:cubicBezTo>
                        <a:cubicBezTo>
                          <a:pt x="13392" y="15956"/>
                          <a:pt x="13392" y="15956"/>
                          <a:pt x="13392" y="15956"/>
                        </a:cubicBezTo>
                        <a:lnTo>
                          <a:pt x="15956" y="18520"/>
                        </a:lnTo>
                        <a:cubicBezTo>
                          <a:pt x="15956" y="18520"/>
                          <a:pt x="15956" y="18520"/>
                          <a:pt x="15956" y="18520"/>
                        </a:cubicBezTo>
                        <a:cubicBezTo>
                          <a:pt x="14674" y="19803"/>
                          <a:pt x="13392" y="19803"/>
                          <a:pt x="12109" y="19803"/>
                        </a:cubicBezTo>
                        <a:cubicBezTo>
                          <a:pt x="10827" y="18520"/>
                          <a:pt x="9545" y="18520"/>
                          <a:pt x="8263" y="18520"/>
                        </a:cubicBezTo>
                        <a:cubicBezTo>
                          <a:pt x="8263" y="18520"/>
                          <a:pt x="8263" y="18520"/>
                          <a:pt x="8263" y="18520"/>
                        </a:cubicBezTo>
                        <a:close/>
                        <a:moveTo>
                          <a:pt x="5699" y="12109"/>
                        </a:moveTo>
                        <a:cubicBezTo>
                          <a:pt x="5699" y="12109"/>
                          <a:pt x="5699" y="10827"/>
                          <a:pt x="5699" y="10827"/>
                        </a:cubicBezTo>
                        <a:cubicBezTo>
                          <a:pt x="5699" y="10827"/>
                          <a:pt x="5699" y="10827"/>
                          <a:pt x="5699" y="10827"/>
                        </a:cubicBezTo>
                        <a:lnTo>
                          <a:pt x="9545" y="12109"/>
                        </a:lnTo>
                        <a:cubicBezTo>
                          <a:pt x="9545" y="12109"/>
                          <a:pt x="9545" y="12109"/>
                          <a:pt x="9545" y="12109"/>
                        </a:cubicBezTo>
                        <a:cubicBezTo>
                          <a:pt x="9545" y="12109"/>
                          <a:pt x="9545" y="12109"/>
                          <a:pt x="9545" y="12109"/>
                        </a:cubicBezTo>
                        <a:cubicBezTo>
                          <a:pt x="9545" y="13392"/>
                          <a:pt x="9545" y="13392"/>
                          <a:pt x="10827" y="14674"/>
                        </a:cubicBezTo>
                        <a:cubicBezTo>
                          <a:pt x="10827" y="14674"/>
                          <a:pt x="10827" y="14674"/>
                          <a:pt x="10827" y="14674"/>
                        </a:cubicBezTo>
                        <a:lnTo>
                          <a:pt x="8263" y="17238"/>
                        </a:lnTo>
                        <a:cubicBezTo>
                          <a:pt x="8263" y="17238"/>
                          <a:pt x="8263" y="17238"/>
                          <a:pt x="8263" y="17238"/>
                        </a:cubicBezTo>
                        <a:cubicBezTo>
                          <a:pt x="5699" y="15956"/>
                          <a:pt x="5699" y="14674"/>
                          <a:pt x="5699" y="1210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" name="Freeform: Shape 392">
                    <a:extLst>
                      <a:ext uri="{FF2B5EF4-FFF2-40B4-BE49-F238E27FC236}">
                        <a16:creationId xmlns:a16="http://schemas.microsoft.com/office/drawing/2014/main" id="{17526742-9EB5-41A9-B66D-F487E69D80AF}"/>
                      </a:ext>
                    </a:extLst>
                  </p:cNvPr>
                  <p:cNvSpPr/>
                  <p:nvPr/>
                </p:nvSpPr>
                <p:spPr>
                  <a:xfrm>
                    <a:off x="3207249" y="1127487"/>
                    <a:ext cx="25643" cy="25643"/>
                  </a:xfrm>
                  <a:custGeom>
                    <a:avLst/>
                    <a:gdLst>
                      <a:gd name="connsiteX0" fmla="*/ 1282 w 25643"/>
                      <a:gd name="connsiteY0" fmla="*/ 11540 h 25643"/>
                      <a:gd name="connsiteX1" fmla="*/ 1282 w 25643"/>
                      <a:gd name="connsiteY1" fmla="*/ 12822 h 25643"/>
                      <a:gd name="connsiteX2" fmla="*/ 0 w 25643"/>
                      <a:gd name="connsiteY2" fmla="*/ 12822 h 25643"/>
                      <a:gd name="connsiteX3" fmla="*/ 0 w 25643"/>
                      <a:gd name="connsiteY3" fmla="*/ 12822 h 25643"/>
                      <a:gd name="connsiteX4" fmla="*/ 0 w 25643"/>
                      <a:gd name="connsiteY4" fmla="*/ 12822 h 25643"/>
                      <a:gd name="connsiteX5" fmla="*/ 1282 w 25643"/>
                      <a:gd name="connsiteY5" fmla="*/ 12822 h 25643"/>
                      <a:gd name="connsiteX6" fmla="*/ 1282 w 25643"/>
                      <a:gd name="connsiteY6" fmla="*/ 14104 h 25643"/>
                      <a:gd name="connsiteX7" fmla="*/ 0 w 25643"/>
                      <a:gd name="connsiteY7" fmla="*/ 14104 h 25643"/>
                      <a:gd name="connsiteX8" fmla="*/ 0 w 25643"/>
                      <a:gd name="connsiteY8" fmla="*/ 15386 h 25643"/>
                      <a:gd name="connsiteX9" fmla="*/ 1282 w 25643"/>
                      <a:gd name="connsiteY9" fmla="*/ 15386 h 25643"/>
                      <a:gd name="connsiteX10" fmla="*/ 2564 w 25643"/>
                      <a:gd name="connsiteY10" fmla="*/ 15386 h 25643"/>
                      <a:gd name="connsiteX11" fmla="*/ 2564 w 25643"/>
                      <a:gd name="connsiteY11" fmla="*/ 16668 h 25643"/>
                      <a:gd name="connsiteX12" fmla="*/ 2564 w 25643"/>
                      <a:gd name="connsiteY12" fmla="*/ 16668 h 25643"/>
                      <a:gd name="connsiteX13" fmla="*/ 2564 w 25643"/>
                      <a:gd name="connsiteY13" fmla="*/ 17951 h 25643"/>
                      <a:gd name="connsiteX14" fmla="*/ 3847 w 25643"/>
                      <a:gd name="connsiteY14" fmla="*/ 17951 h 25643"/>
                      <a:gd name="connsiteX15" fmla="*/ 3847 w 25643"/>
                      <a:gd name="connsiteY15" fmla="*/ 17951 h 25643"/>
                      <a:gd name="connsiteX16" fmla="*/ 5129 w 25643"/>
                      <a:gd name="connsiteY16" fmla="*/ 19233 h 25643"/>
                      <a:gd name="connsiteX17" fmla="*/ 5129 w 25643"/>
                      <a:gd name="connsiteY17" fmla="*/ 19233 h 25643"/>
                      <a:gd name="connsiteX18" fmla="*/ 5129 w 25643"/>
                      <a:gd name="connsiteY18" fmla="*/ 20515 h 25643"/>
                      <a:gd name="connsiteX19" fmla="*/ 6411 w 25643"/>
                      <a:gd name="connsiteY19" fmla="*/ 20515 h 25643"/>
                      <a:gd name="connsiteX20" fmla="*/ 6411 w 25643"/>
                      <a:gd name="connsiteY20" fmla="*/ 20515 h 25643"/>
                      <a:gd name="connsiteX21" fmla="*/ 7693 w 25643"/>
                      <a:gd name="connsiteY21" fmla="*/ 21797 h 25643"/>
                      <a:gd name="connsiteX22" fmla="*/ 7693 w 25643"/>
                      <a:gd name="connsiteY22" fmla="*/ 21797 h 25643"/>
                      <a:gd name="connsiteX23" fmla="*/ 7693 w 25643"/>
                      <a:gd name="connsiteY23" fmla="*/ 23079 h 25643"/>
                      <a:gd name="connsiteX24" fmla="*/ 7693 w 25643"/>
                      <a:gd name="connsiteY24" fmla="*/ 23079 h 25643"/>
                      <a:gd name="connsiteX25" fmla="*/ 8975 w 25643"/>
                      <a:gd name="connsiteY25" fmla="*/ 23079 h 25643"/>
                      <a:gd name="connsiteX26" fmla="*/ 8975 w 25643"/>
                      <a:gd name="connsiteY26" fmla="*/ 23079 h 25643"/>
                      <a:gd name="connsiteX27" fmla="*/ 10257 w 25643"/>
                      <a:gd name="connsiteY27" fmla="*/ 23079 h 25643"/>
                      <a:gd name="connsiteX28" fmla="*/ 10257 w 25643"/>
                      <a:gd name="connsiteY28" fmla="*/ 23079 h 25643"/>
                      <a:gd name="connsiteX29" fmla="*/ 10257 w 25643"/>
                      <a:gd name="connsiteY29" fmla="*/ 24361 h 25643"/>
                      <a:gd name="connsiteX30" fmla="*/ 11540 w 25643"/>
                      <a:gd name="connsiteY30" fmla="*/ 24361 h 25643"/>
                      <a:gd name="connsiteX31" fmla="*/ 11540 w 25643"/>
                      <a:gd name="connsiteY31" fmla="*/ 24361 h 25643"/>
                      <a:gd name="connsiteX32" fmla="*/ 12822 w 25643"/>
                      <a:gd name="connsiteY32" fmla="*/ 24361 h 25643"/>
                      <a:gd name="connsiteX33" fmla="*/ 12822 w 25643"/>
                      <a:gd name="connsiteY33" fmla="*/ 25644 h 25643"/>
                      <a:gd name="connsiteX34" fmla="*/ 12822 w 25643"/>
                      <a:gd name="connsiteY34" fmla="*/ 25644 h 25643"/>
                      <a:gd name="connsiteX35" fmla="*/ 12822 w 25643"/>
                      <a:gd name="connsiteY35" fmla="*/ 25644 h 25643"/>
                      <a:gd name="connsiteX36" fmla="*/ 12822 w 25643"/>
                      <a:gd name="connsiteY36" fmla="*/ 25644 h 25643"/>
                      <a:gd name="connsiteX37" fmla="*/ 12822 w 25643"/>
                      <a:gd name="connsiteY37" fmla="*/ 24361 h 25643"/>
                      <a:gd name="connsiteX38" fmla="*/ 14104 w 25643"/>
                      <a:gd name="connsiteY38" fmla="*/ 24361 h 25643"/>
                      <a:gd name="connsiteX39" fmla="*/ 14104 w 25643"/>
                      <a:gd name="connsiteY39" fmla="*/ 24361 h 25643"/>
                      <a:gd name="connsiteX40" fmla="*/ 15386 w 25643"/>
                      <a:gd name="connsiteY40" fmla="*/ 24361 h 25643"/>
                      <a:gd name="connsiteX41" fmla="*/ 15386 w 25643"/>
                      <a:gd name="connsiteY41" fmla="*/ 23079 h 25643"/>
                      <a:gd name="connsiteX42" fmla="*/ 15386 w 25643"/>
                      <a:gd name="connsiteY42" fmla="*/ 23079 h 25643"/>
                      <a:gd name="connsiteX43" fmla="*/ 16668 w 25643"/>
                      <a:gd name="connsiteY43" fmla="*/ 23079 h 25643"/>
                      <a:gd name="connsiteX44" fmla="*/ 16668 w 25643"/>
                      <a:gd name="connsiteY44" fmla="*/ 23079 h 25643"/>
                      <a:gd name="connsiteX45" fmla="*/ 17951 w 25643"/>
                      <a:gd name="connsiteY45" fmla="*/ 23079 h 25643"/>
                      <a:gd name="connsiteX46" fmla="*/ 17951 w 25643"/>
                      <a:gd name="connsiteY46" fmla="*/ 21797 h 25643"/>
                      <a:gd name="connsiteX47" fmla="*/ 17951 w 25643"/>
                      <a:gd name="connsiteY47" fmla="*/ 21797 h 25643"/>
                      <a:gd name="connsiteX48" fmla="*/ 19233 w 25643"/>
                      <a:gd name="connsiteY48" fmla="*/ 20515 h 25643"/>
                      <a:gd name="connsiteX49" fmla="*/ 19233 w 25643"/>
                      <a:gd name="connsiteY49" fmla="*/ 20515 h 25643"/>
                      <a:gd name="connsiteX50" fmla="*/ 20515 w 25643"/>
                      <a:gd name="connsiteY50" fmla="*/ 20515 h 25643"/>
                      <a:gd name="connsiteX51" fmla="*/ 20515 w 25643"/>
                      <a:gd name="connsiteY51" fmla="*/ 19233 h 25643"/>
                      <a:gd name="connsiteX52" fmla="*/ 20515 w 25643"/>
                      <a:gd name="connsiteY52" fmla="*/ 19233 h 25643"/>
                      <a:gd name="connsiteX53" fmla="*/ 21797 w 25643"/>
                      <a:gd name="connsiteY53" fmla="*/ 17951 h 25643"/>
                      <a:gd name="connsiteX54" fmla="*/ 21797 w 25643"/>
                      <a:gd name="connsiteY54" fmla="*/ 17951 h 25643"/>
                      <a:gd name="connsiteX55" fmla="*/ 23079 w 25643"/>
                      <a:gd name="connsiteY55" fmla="*/ 17951 h 25643"/>
                      <a:gd name="connsiteX56" fmla="*/ 23079 w 25643"/>
                      <a:gd name="connsiteY56" fmla="*/ 16668 h 25643"/>
                      <a:gd name="connsiteX57" fmla="*/ 23079 w 25643"/>
                      <a:gd name="connsiteY57" fmla="*/ 16668 h 25643"/>
                      <a:gd name="connsiteX58" fmla="*/ 23079 w 25643"/>
                      <a:gd name="connsiteY58" fmla="*/ 15386 h 25643"/>
                      <a:gd name="connsiteX59" fmla="*/ 24362 w 25643"/>
                      <a:gd name="connsiteY59" fmla="*/ 15386 h 25643"/>
                      <a:gd name="connsiteX60" fmla="*/ 25644 w 25643"/>
                      <a:gd name="connsiteY60" fmla="*/ 15386 h 25643"/>
                      <a:gd name="connsiteX61" fmla="*/ 25644 w 25643"/>
                      <a:gd name="connsiteY61" fmla="*/ 14104 h 25643"/>
                      <a:gd name="connsiteX62" fmla="*/ 24362 w 25643"/>
                      <a:gd name="connsiteY62" fmla="*/ 14104 h 25643"/>
                      <a:gd name="connsiteX63" fmla="*/ 24362 w 25643"/>
                      <a:gd name="connsiteY63" fmla="*/ 12822 h 25643"/>
                      <a:gd name="connsiteX64" fmla="*/ 25644 w 25643"/>
                      <a:gd name="connsiteY64" fmla="*/ 12822 h 25643"/>
                      <a:gd name="connsiteX65" fmla="*/ 25644 w 25643"/>
                      <a:gd name="connsiteY65" fmla="*/ 12822 h 25643"/>
                      <a:gd name="connsiteX66" fmla="*/ 25644 w 25643"/>
                      <a:gd name="connsiteY66" fmla="*/ 12822 h 25643"/>
                      <a:gd name="connsiteX67" fmla="*/ 24362 w 25643"/>
                      <a:gd name="connsiteY67" fmla="*/ 12822 h 25643"/>
                      <a:gd name="connsiteX68" fmla="*/ 24362 w 25643"/>
                      <a:gd name="connsiteY68" fmla="*/ 11540 h 25643"/>
                      <a:gd name="connsiteX69" fmla="*/ 25644 w 25643"/>
                      <a:gd name="connsiteY69" fmla="*/ 11540 h 25643"/>
                      <a:gd name="connsiteX70" fmla="*/ 25644 w 25643"/>
                      <a:gd name="connsiteY70" fmla="*/ 10257 h 25643"/>
                      <a:gd name="connsiteX71" fmla="*/ 24362 w 25643"/>
                      <a:gd name="connsiteY71" fmla="*/ 10257 h 25643"/>
                      <a:gd name="connsiteX72" fmla="*/ 23079 w 25643"/>
                      <a:gd name="connsiteY72" fmla="*/ 10257 h 25643"/>
                      <a:gd name="connsiteX73" fmla="*/ 23079 w 25643"/>
                      <a:gd name="connsiteY73" fmla="*/ 8975 h 25643"/>
                      <a:gd name="connsiteX74" fmla="*/ 24362 w 25643"/>
                      <a:gd name="connsiteY74" fmla="*/ 8975 h 25643"/>
                      <a:gd name="connsiteX75" fmla="*/ 24362 w 25643"/>
                      <a:gd name="connsiteY75" fmla="*/ 7693 h 25643"/>
                      <a:gd name="connsiteX76" fmla="*/ 23079 w 25643"/>
                      <a:gd name="connsiteY76" fmla="*/ 7693 h 25643"/>
                      <a:gd name="connsiteX77" fmla="*/ 21797 w 25643"/>
                      <a:gd name="connsiteY77" fmla="*/ 7693 h 25643"/>
                      <a:gd name="connsiteX78" fmla="*/ 20515 w 25643"/>
                      <a:gd name="connsiteY78" fmla="*/ 6411 h 25643"/>
                      <a:gd name="connsiteX79" fmla="*/ 20515 w 25643"/>
                      <a:gd name="connsiteY79" fmla="*/ 6411 h 25643"/>
                      <a:gd name="connsiteX80" fmla="*/ 20515 w 25643"/>
                      <a:gd name="connsiteY80" fmla="*/ 5129 h 25643"/>
                      <a:gd name="connsiteX81" fmla="*/ 19233 w 25643"/>
                      <a:gd name="connsiteY81" fmla="*/ 5129 h 25643"/>
                      <a:gd name="connsiteX82" fmla="*/ 19233 w 25643"/>
                      <a:gd name="connsiteY82" fmla="*/ 5129 h 25643"/>
                      <a:gd name="connsiteX83" fmla="*/ 17951 w 25643"/>
                      <a:gd name="connsiteY83" fmla="*/ 3847 h 25643"/>
                      <a:gd name="connsiteX84" fmla="*/ 17951 w 25643"/>
                      <a:gd name="connsiteY84" fmla="*/ 2564 h 25643"/>
                      <a:gd name="connsiteX85" fmla="*/ 17951 w 25643"/>
                      <a:gd name="connsiteY85" fmla="*/ 1282 h 25643"/>
                      <a:gd name="connsiteX86" fmla="*/ 17951 w 25643"/>
                      <a:gd name="connsiteY86" fmla="*/ 1282 h 25643"/>
                      <a:gd name="connsiteX87" fmla="*/ 16668 w 25643"/>
                      <a:gd name="connsiteY87" fmla="*/ 1282 h 25643"/>
                      <a:gd name="connsiteX88" fmla="*/ 16668 w 25643"/>
                      <a:gd name="connsiteY88" fmla="*/ 2564 h 25643"/>
                      <a:gd name="connsiteX89" fmla="*/ 15386 w 25643"/>
                      <a:gd name="connsiteY89" fmla="*/ 2564 h 25643"/>
                      <a:gd name="connsiteX90" fmla="*/ 15386 w 25643"/>
                      <a:gd name="connsiteY90" fmla="*/ 1282 h 25643"/>
                      <a:gd name="connsiteX91" fmla="*/ 15386 w 25643"/>
                      <a:gd name="connsiteY91" fmla="*/ 0 h 25643"/>
                      <a:gd name="connsiteX92" fmla="*/ 14104 w 25643"/>
                      <a:gd name="connsiteY92" fmla="*/ 0 h 25643"/>
                      <a:gd name="connsiteX93" fmla="*/ 14104 w 25643"/>
                      <a:gd name="connsiteY93" fmla="*/ 1282 h 25643"/>
                      <a:gd name="connsiteX94" fmla="*/ 12822 w 25643"/>
                      <a:gd name="connsiteY94" fmla="*/ 1282 h 25643"/>
                      <a:gd name="connsiteX95" fmla="*/ 12822 w 25643"/>
                      <a:gd name="connsiteY95" fmla="*/ 0 h 25643"/>
                      <a:gd name="connsiteX96" fmla="*/ 12822 w 25643"/>
                      <a:gd name="connsiteY96" fmla="*/ 0 h 25643"/>
                      <a:gd name="connsiteX97" fmla="*/ 12822 w 25643"/>
                      <a:gd name="connsiteY97" fmla="*/ 0 h 25643"/>
                      <a:gd name="connsiteX98" fmla="*/ 12822 w 25643"/>
                      <a:gd name="connsiteY98" fmla="*/ 0 h 25643"/>
                      <a:gd name="connsiteX99" fmla="*/ 12822 w 25643"/>
                      <a:gd name="connsiteY99" fmla="*/ 1282 h 25643"/>
                      <a:gd name="connsiteX100" fmla="*/ 11540 w 25643"/>
                      <a:gd name="connsiteY100" fmla="*/ 1282 h 25643"/>
                      <a:gd name="connsiteX101" fmla="*/ 11540 w 25643"/>
                      <a:gd name="connsiteY101" fmla="*/ 0 h 25643"/>
                      <a:gd name="connsiteX102" fmla="*/ 10257 w 25643"/>
                      <a:gd name="connsiteY102" fmla="*/ 0 h 25643"/>
                      <a:gd name="connsiteX103" fmla="*/ 10257 w 25643"/>
                      <a:gd name="connsiteY103" fmla="*/ 1282 h 25643"/>
                      <a:gd name="connsiteX104" fmla="*/ 10257 w 25643"/>
                      <a:gd name="connsiteY104" fmla="*/ 2564 h 25643"/>
                      <a:gd name="connsiteX105" fmla="*/ 8975 w 25643"/>
                      <a:gd name="connsiteY105" fmla="*/ 2564 h 25643"/>
                      <a:gd name="connsiteX106" fmla="*/ 8975 w 25643"/>
                      <a:gd name="connsiteY106" fmla="*/ 1282 h 25643"/>
                      <a:gd name="connsiteX107" fmla="*/ 7693 w 25643"/>
                      <a:gd name="connsiteY107" fmla="*/ 1282 h 25643"/>
                      <a:gd name="connsiteX108" fmla="*/ 7693 w 25643"/>
                      <a:gd name="connsiteY108" fmla="*/ 2564 h 25643"/>
                      <a:gd name="connsiteX109" fmla="*/ 7693 w 25643"/>
                      <a:gd name="connsiteY109" fmla="*/ 3847 h 25643"/>
                      <a:gd name="connsiteX110" fmla="*/ 6411 w 25643"/>
                      <a:gd name="connsiteY110" fmla="*/ 5129 h 25643"/>
                      <a:gd name="connsiteX111" fmla="*/ 6411 w 25643"/>
                      <a:gd name="connsiteY111" fmla="*/ 5129 h 25643"/>
                      <a:gd name="connsiteX112" fmla="*/ 5129 w 25643"/>
                      <a:gd name="connsiteY112" fmla="*/ 5129 h 25643"/>
                      <a:gd name="connsiteX113" fmla="*/ 5129 w 25643"/>
                      <a:gd name="connsiteY113" fmla="*/ 6411 h 25643"/>
                      <a:gd name="connsiteX114" fmla="*/ 5129 w 25643"/>
                      <a:gd name="connsiteY114" fmla="*/ 6411 h 25643"/>
                      <a:gd name="connsiteX115" fmla="*/ 3847 w 25643"/>
                      <a:gd name="connsiteY115" fmla="*/ 7693 h 25643"/>
                      <a:gd name="connsiteX116" fmla="*/ 3847 w 25643"/>
                      <a:gd name="connsiteY116" fmla="*/ 7693 h 25643"/>
                      <a:gd name="connsiteX117" fmla="*/ 2564 w 25643"/>
                      <a:gd name="connsiteY117" fmla="*/ 7693 h 25643"/>
                      <a:gd name="connsiteX118" fmla="*/ 2564 w 25643"/>
                      <a:gd name="connsiteY118" fmla="*/ 8975 h 25643"/>
                      <a:gd name="connsiteX119" fmla="*/ 2564 w 25643"/>
                      <a:gd name="connsiteY119" fmla="*/ 8975 h 25643"/>
                      <a:gd name="connsiteX120" fmla="*/ 1282 w 25643"/>
                      <a:gd name="connsiteY120" fmla="*/ 11540 h 25643"/>
                      <a:gd name="connsiteX121" fmla="*/ 1282 w 25643"/>
                      <a:gd name="connsiteY121" fmla="*/ 11540 h 25643"/>
                      <a:gd name="connsiteX122" fmla="*/ 1282 w 25643"/>
                      <a:gd name="connsiteY122" fmla="*/ 11540 h 25643"/>
                      <a:gd name="connsiteX123" fmla="*/ 1282 w 25643"/>
                      <a:gd name="connsiteY123" fmla="*/ 11540 h 25643"/>
                      <a:gd name="connsiteX124" fmla="*/ 1282 w 25643"/>
                      <a:gd name="connsiteY124" fmla="*/ 11540 h 25643"/>
                      <a:gd name="connsiteX125" fmla="*/ 5129 w 25643"/>
                      <a:gd name="connsiteY125" fmla="*/ 8975 h 25643"/>
                      <a:gd name="connsiteX126" fmla="*/ 5129 w 25643"/>
                      <a:gd name="connsiteY126" fmla="*/ 8975 h 25643"/>
                      <a:gd name="connsiteX127" fmla="*/ 3847 w 25643"/>
                      <a:gd name="connsiteY127" fmla="*/ 10257 h 25643"/>
                      <a:gd name="connsiteX128" fmla="*/ 5129 w 25643"/>
                      <a:gd name="connsiteY128" fmla="*/ 8975 h 25643"/>
                      <a:gd name="connsiteX129" fmla="*/ 5129 w 25643"/>
                      <a:gd name="connsiteY129" fmla="*/ 8975 h 25643"/>
                      <a:gd name="connsiteX130" fmla="*/ 10257 w 25643"/>
                      <a:gd name="connsiteY130" fmla="*/ 8975 h 25643"/>
                      <a:gd name="connsiteX131" fmla="*/ 10257 w 25643"/>
                      <a:gd name="connsiteY131" fmla="*/ 8975 h 25643"/>
                      <a:gd name="connsiteX132" fmla="*/ 8975 w 25643"/>
                      <a:gd name="connsiteY132" fmla="*/ 10257 h 25643"/>
                      <a:gd name="connsiteX133" fmla="*/ 8975 w 25643"/>
                      <a:gd name="connsiteY133" fmla="*/ 10257 h 25643"/>
                      <a:gd name="connsiteX134" fmla="*/ 6411 w 25643"/>
                      <a:gd name="connsiteY134" fmla="*/ 8975 h 25643"/>
                      <a:gd name="connsiteX135" fmla="*/ 6411 w 25643"/>
                      <a:gd name="connsiteY135" fmla="*/ 7693 h 25643"/>
                      <a:gd name="connsiteX136" fmla="*/ 11540 w 25643"/>
                      <a:gd name="connsiteY136" fmla="*/ 5129 h 25643"/>
                      <a:gd name="connsiteX137" fmla="*/ 11540 w 25643"/>
                      <a:gd name="connsiteY137" fmla="*/ 5129 h 25643"/>
                      <a:gd name="connsiteX138" fmla="*/ 10257 w 25643"/>
                      <a:gd name="connsiteY138" fmla="*/ 8975 h 25643"/>
                      <a:gd name="connsiteX139" fmla="*/ 12822 w 25643"/>
                      <a:gd name="connsiteY139" fmla="*/ 7693 h 25643"/>
                      <a:gd name="connsiteX140" fmla="*/ 12822 w 25643"/>
                      <a:gd name="connsiteY140" fmla="*/ 7693 h 25643"/>
                      <a:gd name="connsiteX141" fmla="*/ 11540 w 25643"/>
                      <a:gd name="connsiteY141" fmla="*/ 7693 h 25643"/>
                      <a:gd name="connsiteX142" fmla="*/ 12822 w 25643"/>
                      <a:gd name="connsiteY142" fmla="*/ 7693 h 25643"/>
                      <a:gd name="connsiteX143" fmla="*/ 12822 w 25643"/>
                      <a:gd name="connsiteY143" fmla="*/ 7693 h 25643"/>
                      <a:gd name="connsiteX144" fmla="*/ 11540 w 25643"/>
                      <a:gd name="connsiteY144" fmla="*/ 14104 h 25643"/>
                      <a:gd name="connsiteX145" fmla="*/ 10257 w 25643"/>
                      <a:gd name="connsiteY145" fmla="*/ 15386 h 25643"/>
                      <a:gd name="connsiteX146" fmla="*/ 8975 w 25643"/>
                      <a:gd name="connsiteY146" fmla="*/ 14104 h 25643"/>
                      <a:gd name="connsiteX147" fmla="*/ 10257 w 25643"/>
                      <a:gd name="connsiteY147" fmla="*/ 12822 h 25643"/>
                      <a:gd name="connsiteX148" fmla="*/ 11540 w 25643"/>
                      <a:gd name="connsiteY148" fmla="*/ 14104 h 25643"/>
                      <a:gd name="connsiteX149" fmla="*/ 17951 w 25643"/>
                      <a:gd name="connsiteY149" fmla="*/ 11540 h 25643"/>
                      <a:gd name="connsiteX150" fmla="*/ 14104 w 25643"/>
                      <a:gd name="connsiteY150" fmla="*/ 11540 h 25643"/>
                      <a:gd name="connsiteX151" fmla="*/ 14104 w 25643"/>
                      <a:gd name="connsiteY151" fmla="*/ 11540 h 25643"/>
                      <a:gd name="connsiteX152" fmla="*/ 12822 w 25643"/>
                      <a:gd name="connsiteY152" fmla="*/ 10257 h 25643"/>
                      <a:gd name="connsiteX153" fmla="*/ 12822 w 25643"/>
                      <a:gd name="connsiteY153" fmla="*/ 10257 h 25643"/>
                      <a:gd name="connsiteX154" fmla="*/ 14104 w 25643"/>
                      <a:gd name="connsiteY154" fmla="*/ 6411 h 25643"/>
                      <a:gd name="connsiteX155" fmla="*/ 15386 w 25643"/>
                      <a:gd name="connsiteY155" fmla="*/ 6411 h 25643"/>
                      <a:gd name="connsiteX156" fmla="*/ 17951 w 25643"/>
                      <a:gd name="connsiteY156" fmla="*/ 11540 h 25643"/>
                      <a:gd name="connsiteX157" fmla="*/ 17951 w 25643"/>
                      <a:gd name="connsiteY157" fmla="*/ 11540 h 25643"/>
                      <a:gd name="connsiteX158" fmla="*/ 12822 w 25643"/>
                      <a:gd name="connsiteY158" fmla="*/ 20515 h 25643"/>
                      <a:gd name="connsiteX159" fmla="*/ 12822 w 25643"/>
                      <a:gd name="connsiteY159" fmla="*/ 20515 h 25643"/>
                      <a:gd name="connsiteX160" fmla="*/ 14104 w 25643"/>
                      <a:gd name="connsiteY160" fmla="*/ 19233 h 25643"/>
                      <a:gd name="connsiteX161" fmla="*/ 12822 w 25643"/>
                      <a:gd name="connsiteY161" fmla="*/ 20515 h 25643"/>
                      <a:gd name="connsiteX162" fmla="*/ 12822 w 25643"/>
                      <a:gd name="connsiteY162" fmla="*/ 20515 h 25643"/>
                      <a:gd name="connsiteX163" fmla="*/ 17951 w 25643"/>
                      <a:gd name="connsiteY163" fmla="*/ 12822 h 25643"/>
                      <a:gd name="connsiteX164" fmla="*/ 17951 w 25643"/>
                      <a:gd name="connsiteY164" fmla="*/ 12822 h 25643"/>
                      <a:gd name="connsiteX165" fmla="*/ 16668 w 25643"/>
                      <a:gd name="connsiteY165" fmla="*/ 12822 h 25643"/>
                      <a:gd name="connsiteX166" fmla="*/ 17951 w 25643"/>
                      <a:gd name="connsiteY166" fmla="*/ 12822 h 25643"/>
                      <a:gd name="connsiteX167" fmla="*/ 17951 w 25643"/>
                      <a:gd name="connsiteY167" fmla="*/ 12822 h 25643"/>
                      <a:gd name="connsiteX168" fmla="*/ 14104 w 25643"/>
                      <a:gd name="connsiteY168" fmla="*/ 20515 h 25643"/>
                      <a:gd name="connsiteX169" fmla="*/ 12822 w 25643"/>
                      <a:gd name="connsiteY169" fmla="*/ 16668 h 25643"/>
                      <a:gd name="connsiteX170" fmla="*/ 12822 w 25643"/>
                      <a:gd name="connsiteY170" fmla="*/ 16668 h 25643"/>
                      <a:gd name="connsiteX171" fmla="*/ 14104 w 25643"/>
                      <a:gd name="connsiteY171" fmla="*/ 15386 h 25643"/>
                      <a:gd name="connsiteX172" fmla="*/ 14104 w 25643"/>
                      <a:gd name="connsiteY172" fmla="*/ 15386 h 25643"/>
                      <a:gd name="connsiteX173" fmla="*/ 17951 w 25643"/>
                      <a:gd name="connsiteY173" fmla="*/ 15386 h 25643"/>
                      <a:gd name="connsiteX174" fmla="*/ 17951 w 25643"/>
                      <a:gd name="connsiteY174" fmla="*/ 15386 h 25643"/>
                      <a:gd name="connsiteX175" fmla="*/ 17951 w 25643"/>
                      <a:gd name="connsiteY175" fmla="*/ 16668 h 25643"/>
                      <a:gd name="connsiteX176" fmla="*/ 14104 w 25643"/>
                      <a:gd name="connsiteY176" fmla="*/ 20515 h 25643"/>
                      <a:gd name="connsiteX177" fmla="*/ 14104 w 25643"/>
                      <a:gd name="connsiteY177" fmla="*/ 20515 h 25643"/>
                      <a:gd name="connsiteX178" fmla="*/ 6411 w 25643"/>
                      <a:gd name="connsiteY178" fmla="*/ 19233 h 25643"/>
                      <a:gd name="connsiteX179" fmla="*/ 8975 w 25643"/>
                      <a:gd name="connsiteY179" fmla="*/ 16668 h 25643"/>
                      <a:gd name="connsiteX180" fmla="*/ 8975 w 25643"/>
                      <a:gd name="connsiteY180" fmla="*/ 16668 h 25643"/>
                      <a:gd name="connsiteX181" fmla="*/ 8975 w 25643"/>
                      <a:gd name="connsiteY181" fmla="*/ 16668 h 25643"/>
                      <a:gd name="connsiteX182" fmla="*/ 10257 w 25643"/>
                      <a:gd name="connsiteY182" fmla="*/ 16668 h 25643"/>
                      <a:gd name="connsiteX183" fmla="*/ 10257 w 25643"/>
                      <a:gd name="connsiteY183" fmla="*/ 16668 h 25643"/>
                      <a:gd name="connsiteX184" fmla="*/ 11540 w 25643"/>
                      <a:gd name="connsiteY184" fmla="*/ 20515 h 25643"/>
                      <a:gd name="connsiteX185" fmla="*/ 11540 w 25643"/>
                      <a:gd name="connsiteY185" fmla="*/ 21797 h 25643"/>
                      <a:gd name="connsiteX186" fmla="*/ 7693 w 25643"/>
                      <a:gd name="connsiteY186" fmla="*/ 21797 h 25643"/>
                      <a:gd name="connsiteX187" fmla="*/ 6411 w 25643"/>
                      <a:gd name="connsiteY187" fmla="*/ 19233 h 25643"/>
                      <a:gd name="connsiteX188" fmla="*/ 6411 w 25643"/>
                      <a:gd name="connsiteY188" fmla="*/ 19233 h 25643"/>
                      <a:gd name="connsiteX189" fmla="*/ 5129 w 25643"/>
                      <a:gd name="connsiteY189" fmla="*/ 19233 h 25643"/>
                      <a:gd name="connsiteX190" fmla="*/ 5129 w 25643"/>
                      <a:gd name="connsiteY190" fmla="*/ 19233 h 25643"/>
                      <a:gd name="connsiteX191" fmla="*/ 6411 w 25643"/>
                      <a:gd name="connsiteY191" fmla="*/ 17951 h 25643"/>
                      <a:gd name="connsiteX192" fmla="*/ 5129 w 25643"/>
                      <a:gd name="connsiteY192" fmla="*/ 19233 h 25643"/>
                      <a:gd name="connsiteX193" fmla="*/ 5129 w 25643"/>
                      <a:gd name="connsiteY193" fmla="*/ 19233 h 25643"/>
                      <a:gd name="connsiteX194" fmla="*/ 3847 w 25643"/>
                      <a:gd name="connsiteY194" fmla="*/ 17951 h 25643"/>
                      <a:gd name="connsiteX195" fmla="*/ 2564 w 25643"/>
                      <a:gd name="connsiteY195" fmla="*/ 12822 h 25643"/>
                      <a:gd name="connsiteX196" fmla="*/ 2564 w 25643"/>
                      <a:gd name="connsiteY196" fmla="*/ 12822 h 25643"/>
                      <a:gd name="connsiteX197" fmla="*/ 3847 w 25643"/>
                      <a:gd name="connsiteY197" fmla="*/ 12822 h 25643"/>
                      <a:gd name="connsiteX198" fmla="*/ 6411 w 25643"/>
                      <a:gd name="connsiteY198" fmla="*/ 14104 h 25643"/>
                      <a:gd name="connsiteX199" fmla="*/ 6411 w 25643"/>
                      <a:gd name="connsiteY199" fmla="*/ 14104 h 25643"/>
                      <a:gd name="connsiteX200" fmla="*/ 6411 w 25643"/>
                      <a:gd name="connsiteY200" fmla="*/ 15386 h 25643"/>
                      <a:gd name="connsiteX201" fmla="*/ 6411 w 25643"/>
                      <a:gd name="connsiteY201" fmla="*/ 15386 h 25643"/>
                      <a:gd name="connsiteX202" fmla="*/ 3847 w 25643"/>
                      <a:gd name="connsiteY202" fmla="*/ 17951 h 25643"/>
                      <a:gd name="connsiteX203" fmla="*/ 3847 w 25643"/>
                      <a:gd name="connsiteY203" fmla="*/ 17951 h 25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5643" h="25643">
                        <a:moveTo>
                          <a:pt x="1282" y="11540"/>
                        </a:moveTo>
                        <a:cubicBezTo>
                          <a:pt x="1282" y="11540"/>
                          <a:pt x="1282" y="12822"/>
                          <a:pt x="1282" y="12822"/>
                        </a:cubicBezTo>
                        <a:lnTo>
                          <a:pt x="0" y="12822"/>
                        </a:lnTo>
                        <a:cubicBezTo>
                          <a:pt x="0" y="12822"/>
                          <a:pt x="0" y="12822"/>
                          <a:pt x="0" y="12822"/>
                        </a:cubicBezTo>
                        <a:cubicBezTo>
                          <a:pt x="0" y="12822"/>
                          <a:pt x="0" y="12822"/>
                          <a:pt x="0" y="12822"/>
                        </a:cubicBezTo>
                        <a:lnTo>
                          <a:pt x="1282" y="12822"/>
                        </a:lnTo>
                        <a:cubicBezTo>
                          <a:pt x="1282" y="12822"/>
                          <a:pt x="1282" y="14104"/>
                          <a:pt x="1282" y="14104"/>
                        </a:cubicBezTo>
                        <a:lnTo>
                          <a:pt x="0" y="14104"/>
                        </a:lnTo>
                        <a:cubicBezTo>
                          <a:pt x="0" y="14104"/>
                          <a:pt x="0" y="14104"/>
                          <a:pt x="0" y="15386"/>
                        </a:cubicBezTo>
                        <a:cubicBezTo>
                          <a:pt x="0" y="15386"/>
                          <a:pt x="0" y="15386"/>
                          <a:pt x="1282" y="15386"/>
                        </a:cubicBezTo>
                        <a:lnTo>
                          <a:pt x="2564" y="15386"/>
                        </a:lnTo>
                        <a:cubicBezTo>
                          <a:pt x="2564" y="15386"/>
                          <a:pt x="2564" y="16668"/>
                          <a:pt x="2564" y="16668"/>
                        </a:cubicBezTo>
                        <a:lnTo>
                          <a:pt x="2564" y="16668"/>
                        </a:lnTo>
                        <a:cubicBezTo>
                          <a:pt x="2564" y="16668"/>
                          <a:pt x="2564" y="16668"/>
                          <a:pt x="2564" y="17951"/>
                        </a:cubicBezTo>
                        <a:cubicBezTo>
                          <a:pt x="2564" y="17951"/>
                          <a:pt x="2564" y="17951"/>
                          <a:pt x="3847" y="17951"/>
                        </a:cubicBezTo>
                        <a:lnTo>
                          <a:pt x="3847" y="17951"/>
                        </a:lnTo>
                        <a:cubicBezTo>
                          <a:pt x="3847" y="17951"/>
                          <a:pt x="3847" y="19233"/>
                          <a:pt x="5129" y="19233"/>
                        </a:cubicBezTo>
                        <a:lnTo>
                          <a:pt x="5129" y="19233"/>
                        </a:lnTo>
                        <a:cubicBezTo>
                          <a:pt x="5129" y="19233"/>
                          <a:pt x="5129" y="19233"/>
                          <a:pt x="5129" y="20515"/>
                        </a:cubicBezTo>
                        <a:cubicBezTo>
                          <a:pt x="5129" y="20515"/>
                          <a:pt x="5129" y="20515"/>
                          <a:pt x="6411" y="20515"/>
                        </a:cubicBezTo>
                        <a:lnTo>
                          <a:pt x="6411" y="20515"/>
                        </a:lnTo>
                        <a:cubicBezTo>
                          <a:pt x="6411" y="20515"/>
                          <a:pt x="7693" y="20515"/>
                          <a:pt x="7693" y="21797"/>
                        </a:cubicBezTo>
                        <a:lnTo>
                          <a:pt x="7693" y="21797"/>
                        </a:lnTo>
                        <a:cubicBezTo>
                          <a:pt x="7693" y="21797"/>
                          <a:pt x="7693" y="21797"/>
                          <a:pt x="7693" y="23079"/>
                        </a:cubicBezTo>
                        <a:lnTo>
                          <a:pt x="7693" y="23079"/>
                        </a:lnTo>
                        <a:cubicBezTo>
                          <a:pt x="7693" y="23079"/>
                          <a:pt x="7693" y="23079"/>
                          <a:pt x="8975" y="23079"/>
                        </a:cubicBezTo>
                        <a:lnTo>
                          <a:pt x="8975" y="23079"/>
                        </a:lnTo>
                        <a:cubicBezTo>
                          <a:pt x="8975" y="23079"/>
                          <a:pt x="10257" y="23079"/>
                          <a:pt x="10257" y="23079"/>
                        </a:cubicBezTo>
                        <a:lnTo>
                          <a:pt x="10257" y="23079"/>
                        </a:lnTo>
                        <a:cubicBezTo>
                          <a:pt x="10257" y="23079"/>
                          <a:pt x="10257" y="23079"/>
                          <a:pt x="10257" y="24361"/>
                        </a:cubicBezTo>
                        <a:cubicBezTo>
                          <a:pt x="10257" y="24361"/>
                          <a:pt x="10257" y="24361"/>
                          <a:pt x="11540" y="24361"/>
                        </a:cubicBezTo>
                        <a:lnTo>
                          <a:pt x="11540" y="24361"/>
                        </a:lnTo>
                        <a:cubicBezTo>
                          <a:pt x="11540" y="24361"/>
                          <a:pt x="12822" y="24361"/>
                          <a:pt x="12822" y="24361"/>
                        </a:cubicBezTo>
                        <a:lnTo>
                          <a:pt x="12822" y="25644"/>
                        </a:lnTo>
                        <a:cubicBezTo>
                          <a:pt x="12822" y="25644"/>
                          <a:pt x="12822" y="25644"/>
                          <a:pt x="12822" y="25644"/>
                        </a:cubicBezTo>
                        <a:lnTo>
                          <a:pt x="12822" y="25644"/>
                        </a:lnTo>
                        <a:cubicBezTo>
                          <a:pt x="12822" y="25644"/>
                          <a:pt x="12822" y="25644"/>
                          <a:pt x="12822" y="25644"/>
                        </a:cubicBezTo>
                        <a:lnTo>
                          <a:pt x="12822" y="24361"/>
                        </a:lnTo>
                        <a:cubicBezTo>
                          <a:pt x="12822" y="24361"/>
                          <a:pt x="14104" y="24361"/>
                          <a:pt x="14104" y="24361"/>
                        </a:cubicBezTo>
                        <a:lnTo>
                          <a:pt x="14104" y="24361"/>
                        </a:lnTo>
                        <a:cubicBezTo>
                          <a:pt x="14104" y="24361"/>
                          <a:pt x="14104" y="24361"/>
                          <a:pt x="15386" y="24361"/>
                        </a:cubicBezTo>
                        <a:cubicBezTo>
                          <a:pt x="15386" y="24361"/>
                          <a:pt x="15386" y="24361"/>
                          <a:pt x="15386" y="23079"/>
                        </a:cubicBezTo>
                        <a:lnTo>
                          <a:pt x="15386" y="23079"/>
                        </a:lnTo>
                        <a:cubicBezTo>
                          <a:pt x="15386" y="23079"/>
                          <a:pt x="16668" y="23079"/>
                          <a:pt x="16668" y="23079"/>
                        </a:cubicBezTo>
                        <a:lnTo>
                          <a:pt x="16668" y="23079"/>
                        </a:lnTo>
                        <a:cubicBezTo>
                          <a:pt x="16668" y="23079"/>
                          <a:pt x="16668" y="23079"/>
                          <a:pt x="17951" y="23079"/>
                        </a:cubicBezTo>
                        <a:cubicBezTo>
                          <a:pt x="17951" y="23079"/>
                          <a:pt x="17951" y="23079"/>
                          <a:pt x="17951" y="21797"/>
                        </a:cubicBezTo>
                        <a:lnTo>
                          <a:pt x="17951" y="21797"/>
                        </a:lnTo>
                        <a:cubicBezTo>
                          <a:pt x="17951" y="21797"/>
                          <a:pt x="19233" y="21797"/>
                          <a:pt x="19233" y="20515"/>
                        </a:cubicBezTo>
                        <a:lnTo>
                          <a:pt x="19233" y="20515"/>
                        </a:lnTo>
                        <a:cubicBezTo>
                          <a:pt x="19233" y="20515"/>
                          <a:pt x="19233" y="20515"/>
                          <a:pt x="20515" y="20515"/>
                        </a:cubicBezTo>
                        <a:cubicBezTo>
                          <a:pt x="20515" y="20515"/>
                          <a:pt x="20515" y="20515"/>
                          <a:pt x="20515" y="19233"/>
                        </a:cubicBezTo>
                        <a:lnTo>
                          <a:pt x="20515" y="19233"/>
                        </a:lnTo>
                        <a:cubicBezTo>
                          <a:pt x="20515" y="19233"/>
                          <a:pt x="20515" y="17951"/>
                          <a:pt x="21797" y="17951"/>
                        </a:cubicBezTo>
                        <a:lnTo>
                          <a:pt x="21797" y="17951"/>
                        </a:lnTo>
                        <a:cubicBezTo>
                          <a:pt x="21797" y="17951"/>
                          <a:pt x="21797" y="17951"/>
                          <a:pt x="23079" y="17951"/>
                        </a:cubicBezTo>
                        <a:cubicBezTo>
                          <a:pt x="23079" y="17951"/>
                          <a:pt x="23079" y="17951"/>
                          <a:pt x="23079" y="16668"/>
                        </a:cubicBezTo>
                        <a:lnTo>
                          <a:pt x="23079" y="16668"/>
                        </a:lnTo>
                        <a:cubicBezTo>
                          <a:pt x="23079" y="16668"/>
                          <a:pt x="23079" y="15386"/>
                          <a:pt x="23079" y="15386"/>
                        </a:cubicBezTo>
                        <a:lnTo>
                          <a:pt x="24362" y="15386"/>
                        </a:lnTo>
                        <a:cubicBezTo>
                          <a:pt x="24362" y="15386"/>
                          <a:pt x="24362" y="15386"/>
                          <a:pt x="25644" y="15386"/>
                        </a:cubicBezTo>
                        <a:cubicBezTo>
                          <a:pt x="25644" y="15386"/>
                          <a:pt x="25644" y="15386"/>
                          <a:pt x="25644" y="14104"/>
                        </a:cubicBezTo>
                        <a:lnTo>
                          <a:pt x="24362" y="14104"/>
                        </a:lnTo>
                        <a:cubicBezTo>
                          <a:pt x="24362" y="14104"/>
                          <a:pt x="24362" y="12822"/>
                          <a:pt x="24362" y="12822"/>
                        </a:cubicBezTo>
                        <a:lnTo>
                          <a:pt x="25644" y="12822"/>
                        </a:lnTo>
                        <a:cubicBezTo>
                          <a:pt x="25644" y="12822"/>
                          <a:pt x="25644" y="12822"/>
                          <a:pt x="25644" y="12822"/>
                        </a:cubicBezTo>
                        <a:cubicBezTo>
                          <a:pt x="25644" y="12822"/>
                          <a:pt x="25644" y="12822"/>
                          <a:pt x="25644" y="12822"/>
                        </a:cubicBezTo>
                        <a:lnTo>
                          <a:pt x="24362" y="12822"/>
                        </a:lnTo>
                        <a:cubicBezTo>
                          <a:pt x="24362" y="12822"/>
                          <a:pt x="24362" y="11540"/>
                          <a:pt x="24362" y="11540"/>
                        </a:cubicBezTo>
                        <a:lnTo>
                          <a:pt x="25644" y="11540"/>
                        </a:lnTo>
                        <a:cubicBezTo>
                          <a:pt x="25644" y="11540"/>
                          <a:pt x="25644" y="11540"/>
                          <a:pt x="25644" y="10257"/>
                        </a:cubicBezTo>
                        <a:cubicBezTo>
                          <a:pt x="25644" y="8975"/>
                          <a:pt x="25644" y="10257"/>
                          <a:pt x="24362" y="10257"/>
                        </a:cubicBezTo>
                        <a:lnTo>
                          <a:pt x="23079" y="10257"/>
                        </a:lnTo>
                        <a:cubicBezTo>
                          <a:pt x="23079" y="10257"/>
                          <a:pt x="23079" y="8975"/>
                          <a:pt x="23079" y="8975"/>
                        </a:cubicBezTo>
                        <a:lnTo>
                          <a:pt x="24362" y="8975"/>
                        </a:lnTo>
                        <a:cubicBezTo>
                          <a:pt x="24362" y="8975"/>
                          <a:pt x="24362" y="8975"/>
                          <a:pt x="24362" y="7693"/>
                        </a:cubicBezTo>
                        <a:cubicBezTo>
                          <a:pt x="24362" y="7693"/>
                          <a:pt x="24362" y="7693"/>
                          <a:pt x="23079" y="7693"/>
                        </a:cubicBezTo>
                        <a:lnTo>
                          <a:pt x="21797" y="7693"/>
                        </a:lnTo>
                        <a:cubicBezTo>
                          <a:pt x="21797" y="7693"/>
                          <a:pt x="21797" y="6411"/>
                          <a:pt x="20515" y="6411"/>
                        </a:cubicBezTo>
                        <a:lnTo>
                          <a:pt x="20515" y="6411"/>
                        </a:lnTo>
                        <a:cubicBezTo>
                          <a:pt x="20515" y="6411"/>
                          <a:pt x="20515" y="6411"/>
                          <a:pt x="20515" y="5129"/>
                        </a:cubicBezTo>
                        <a:cubicBezTo>
                          <a:pt x="20515" y="3847"/>
                          <a:pt x="20515" y="5129"/>
                          <a:pt x="19233" y="5129"/>
                        </a:cubicBezTo>
                        <a:lnTo>
                          <a:pt x="19233" y="5129"/>
                        </a:lnTo>
                        <a:cubicBezTo>
                          <a:pt x="19233" y="5129"/>
                          <a:pt x="17951" y="5129"/>
                          <a:pt x="17951" y="3847"/>
                        </a:cubicBezTo>
                        <a:lnTo>
                          <a:pt x="17951" y="2564"/>
                        </a:lnTo>
                        <a:cubicBezTo>
                          <a:pt x="17951" y="2564"/>
                          <a:pt x="17951" y="2564"/>
                          <a:pt x="17951" y="1282"/>
                        </a:cubicBezTo>
                        <a:lnTo>
                          <a:pt x="17951" y="1282"/>
                        </a:lnTo>
                        <a:cubicBezTo>
                          <a:pt x="17951" y="1282"/>
                          <a:pt x="17951" y="1282"/>
                          <a:pt x="16668" y="1282"/>
                        </a:cubicBezTo>
                        <a:lnTo>
                          <a:pt x="16668" y="2564"/>
                        </a:lnTo>
                        <a:cubicBezTo>
                          <a:pt x="16668" y="2564"/>
                          <a:pt x="15386" y="2564"/>
                          <a:pt x="15386" y="2564"/>
                        </a:cubicBezTo>
                        <a:lnTo>
                          <a:pt x="15386" y="1282"/>
                        </a:lnTo>
                        <a:cubicBezTo>
                          <a:pt x="15386" y="1282"/>
                          <a:pt x="15386" y="1282"/>
                          <a:pt x="15386" y="0"/>
                        </a:cubicBezTo>
                        <a:cubicBezTo>
                          <a:pt x="15386" y="0"/>
                          <a:pt x="15386" y="0"/>
                          <a:pt x="14104" y="0"/>
                        </a:cubicBezTo>
                        <a:lnTo>
                          <a:pt x="14104" y="1282"/>
                        </a:lnTo>
                        <a:cubicBezTo>
                          <a:pt x="14104" y="1282"/>
                          <a:pt x="12822" y="1282"/>
                          <a:pt x="12822" y="1282"/>
                        </a:cubicBezTo>
                        <a:lnTo>
                          <a:pt x="12822" y="0"/>
                        </a:lnTo>
                        <a:cubicBezTo>
                          <a:pt x="12822" y="0"/>
                          <a:pt x="12822" y="0"/>
                          <a:pt x="12822" y="0"/>
                        </a:cubicBezTo>
                        <a:lnTo>
                          <a:pt x="12822" y="0"/>
                        </a:lnTo>
                        <a:cubicBezTo>
                          <a:pt x="12822" y="0"/>
                          <a:pt x="12822" y="0"/>
                          <a:pt x="12822" y="0"/>
                        </a:cubicBezTo>
                        <a:lnTo>
                          <a:pt x="12822" y="1282"/>
                        </a:lnTo>
                        <a:cubicBezTo>
                          <a:pt x="12822" y="1282"/>
                          <a:pt x="11540" y="1282"/>
                          <a:pt x="11540" y="1282"/>
                        </a:cubicBezTo>
                        <a:lnTo>
                          <a:pt x="11540" y="0"/>
                        </a:lnTo>
                        <a:cubicBezTo>
                          <a:pt x="11540" y="0"/>
                          <a:pt x="11540" y="0"/>
                          <a:pt x="10257" y="0"/>
                        </a:cubicBezTo>
                        <a:cubicBezTo>
                          <a:pt x="10257" y="0"/>
                          <a:pt x="10257" y="0"/>
                          <a:pt x="10257" y="1282"/>
                        </a:cubicBezTo>
                        <a:lnTo>
                          <a:pt x="10257" y="2564"/>
                        </a:lnTo>
                        <a:cubicBezTo>
                          <a:pt x="10257" y="2564"/>
                          <a:pt x="8975" y="2564"/>
                          <a:pt x="8975" y="2564"/>
                        </a:cubicBezTo>
                        <a:lnTo>
                          <a:pt x="8975" y="1282"/>
                        </a:lnTo>
                        <a:cubicBezTo>
                          <a:pt x="8975" y="1282"/>
                          <a:pt x="8975" y="1282"/>
                          <a:pt x="7693" y="1282"/>
                        </a:cubicBezTo>
                        <a:cubicBezTo>
                          <a:pt x="7693" y="1282"/>
                          <a:pt x="7693" y="1282"/>
                          <a:pt x="7693" y="2564"/>
                        </a:cubicBezTo>
                        <a:lnTo>
                          <a:pt x="7693" y="3847"/>
                        </a:lnTo>
                        <a:cubicBezTo>
                          <a:pt x="7693" y="3847"/>
                          <a:pt x="6411" y="3847"/>
                          <a:pt x="6411" y="5129"/>
                        </a:cubicBezTo>
                        <a:lnTo>
                          <a:pt x="6411" y="5129"/>
                        </a:lnTo>
                        <a:cubicBezTo>
                          <a:pt x="6411" y="5129"/>
                          <a:pt x="6411" y="5129"/>
                          <a:pt x="5129" y="5129"/>
                        </a:cubicBezTo>
                        <a:cubicBezTo>
                          <a:pt x="5129" y="5129"/>
                          <a:pt x="5129" y="5129"/>
                          <a:pt x="5129" y="6411"/>
                        </a:cubicBezTo>
                        <a:lnTo>
                          <a:pt x="5129" y="6411"/>
                        </a:lnTo>
                        <a:cubicBezTo>
                          <a:pt x="5129" y="6411"/>
                          <a:pt x="5129" y="7693"/>
                          <a:pt x="3847" y="7693"/>
                        </a:cubicBezTo>
                        <a:lnTo>
                          <a:pt x="3847" y="7693"/>
                        </a:lnTo>
                        <a:cubicBezTo>
                          <a:pt x="3847" y="7693"/>
                          <a:pt x="3847" y="7693"/>
                          <a:pt x="2564" y="7693"/>
                        </a:cubicBezTo>
                        <a:cubicBezTo>
                          <a:pt x="2564" y="7693"/>
                          <a:pt x="2564" y="7693"/>
                          <a:pt x="2564" y="8975"/>
                        </a:cubicBezTo>
                        <a:lnTo>
                          <a:pt x="2564" y="8975"/>
                        </a:lnTo>
                        <a:cubicBezTo>
                          <a:pt x="2564" y="10257"/>
                          <a:pt x="2564" y="10257"/>
                          <a:pt x="1282" y="11540"/>
                        </a:cubicBezTo>
                        <a:lnTo>
                          <a:pt x="1282" y="11540"/>
                        </a:lnTo>
                        <a:cubicBezTo>
                          <a:pt x="1282" y="10257"/>
                          <a:pt x="0" y="10257"/>
                          <a:pt x="1282" y="11540"/>
                        </a:cubicBezTo>
                        <a:cubicBezTo>
                          <a:pt x="0" y="11540"/>
                          <a:pt x="0" y="11540"/>
                          <a:pt x="1282" y="11540"/>
                        </a:cubicBezTo>
                        <a:lnTo>
                          <a:pt x="1282" y="11540"/>
                        </a:lnTo>
                        <a:close/>
                        <a:moveTo>
                          <a:pt x="5129" y="8975"/>
                        </a:moveTo>
                        <a:cubicBezTo>
                          <a:pt x="5129" y="8975"/>
                          <a:pt x="5129" y="10257"/>
                          <a:pt x="5129" y="8975"/>
                        </a:cubicBezTo>
                        <a:cubicBezTo>
                          <a:pt x="5129" y="10257"/>
                          <a:pt x="5129" y="10257"/>
                          <a:pt x="3847" y="10257"/>
                        </a:cubicBezTo>
                        <a:cubicBezTo>
                          <a:pt x="3847" y="10257"/>
                          <a:pt x="3847" y="10257"/>
                          <a:pt x="5129" y="8975"/>
                        </a:cubicBezTo>
                        <a:cubicBezTo>
                          <a:pt x="3847" y="8975"/>
                          <a:pt x="5129" y="8975"/>
                          <a:pt x="5129" y="8975"/>
                        </a:cubicBezTo>
                        <a:close/>
                        <a:moveTo>
                          <a:pt x="10257" y="8975"/>
                        </a:moveTo>
                        <a:cubicBezTo>
                          <a:pt x="10257" y="10257"/>
                          <a:pt x="10257" y="10257"/>
                          <a:pt x="10257" y="8975"/>
                        </a:cubicBezTo>
                        <a:cubicBezTo>
                          <a:pt x="8975" y="8975"/>
                          <a:pt x="8975" y="10257"/>
                          <a:pt x="8975" y="10257"/>
                        </a:cubicBezTo>
                        <a:cubicBezTo>
                          <a:pt x="8975" y="10257"/>
                          <a:pt x="8975" y="10257"/>
                          <a:pt x="8975" y="10257"/>
                        </a:cubicBezTo>
                        <a:lnTo>
                          <a:pt x="6411" y="8975"/>
                        </a:lnTo>
                        <a:cubicBezTo>
                          <a:pt x="6411" y="8975"/>
                          <a:pt x="6411" y="8975"/>
                          <a:pt x="6411" y="7693"/>
                        </a:cubicBezTo>
                        <a:cubicBezTo>
                          <a:pt x="7693" y="6411"/>
                          <a:pt x="10257" y="5129"/>
                          <a:pt x="11540" y="5129"/>
                        </a:cubicBezTo>
                        <a:cubicBezTo>
                          <a:pt x="11540" y="5129"/>
                          <a:pt x="11540" y="5129"/>
                          <a:pt x="11540" y="5129"/>
                        </a:cubicBezTo>
                        <a:lnTo>
                          <a:pt x="10257" y="8975"/>
                        </a:lnTo>
                        <a:close/>
                        <a:moveTo>
                          <a:pt x="12822" y="7693"/>
                        </a:moveTo>
                        <a:cubicBezTo>
                          <a:pt x="12822" y="7693"/>
                          <a:pt x="12822" y="7693"/>
                          <a:pt x="12822" y="7693"/>
                        </a:cubicBezTo>
                        <a:cubicBezTo>
                          <a:pt x="11540" y="7693"/>
                          <a:pt x="11540" y="7693"/>
                          <a:pt x="11540" y="7693"/>
                        </a:cubicBezTo>
                        <a:cubicBezTo>
                          <a:pt x="11540" y="6411"/>
                          <a:pt x="11540" y="6411"/>
                          <a:pt x="12822" y="7693"/>
                        </a:cubicBezTo>
                        <a:cubicBezTo>
                          <a:pt x="12822" y="6411"/>
                          <a:pt x="12822" y="6411"/>
                          <a:pt x="12822" y="7693"/>
                        </a:cubicBezTo>
                        <a:close/>
                        <a:moveTo>
                          <a:pt x="11540" y="14104"/>
                        </a:moveTo>
                        <a:cubicBezTo>
                          <a:pt x="11540" y="15386"/>
                          <a:pt x="10257" y="15386"/>
                          <a:pt x="10257" y="15386"/>
                        </a:cubicBezTo>
                        <a:cubicBezTo>
                          <a:pt x="10257" y="15386"/>
                          <a:pt x="8975" y="14104"/>
                          <a:pt x="8975" y="14104"/>
                        </a:cubicBezTo>
                        <a:cubicBezTo>
                          <a:pt x="8975" y="12822"/>
                          <a:pt x="10257" y="12822"/>
                          <a:pt x="10257" y="12822"/>
                        </a:cubicBezTo>
                        <a:cubicBezTo>
                          <a:pt x="11540" y="12822"/>
                          <a:pt x="11540" y="12822"/>
                          <a:pt x="11540" y="14104"/>
                        </a:cubicBezTo>
                        <a:close/>
                        <a:moveTo>
                          <a:pt x="17951" y="11540"/>
                        </a:moveTo>
                        <a:lnTo>
                          <a:pt x="14104" y="11540"/>
                        </a:lnTo>
                        <a:cubicBezTo>
                          <a:pt x="14104" y="11540"/>
                          <a:pt x="14104" y="11540"/>
                          <a:pt x="14104" y="11540"/>
                        </a:cubicBezTo>
                        <a:cubicBezTo>
                          <a:pt x="14104" y="11540"/>
                          <a:pt x="14104" y="10257"/>
                          <a:pt x="12822" y="10257"/>
                        </a:cubicBezTo>
                        <a:cubicBezTo>
                          <a:pt x="12822" y="10257"/>
                          <a:pt x="12822" y="10257"/>
                          <a:pt x="12822" y="10257"/>
                        </a:cubicBezTo>
                        <a:lnTo>
                          <a:pt x="14104" y="6411"/>
                        </a:lnTo>
                        <a:cubicBezTo>
                          <a:pt x="14104" y="6411"/>
                          <a:pt x="14104" y="6411"/>
                          <a:pt x="15386" y="6411"/>
                        </a:cubicBezTo>
                        <a:cubicBezTo>
                          <a:pt x="16668" y="7693"/>
                          <a:pt x="17951" y="8975"/>
                          <a:pt x="17951" y="11540"/>
                        </a:cubicBezTo>
                        <a:cubicBezTo>
                          <a:pt x="17951" y="11540"/>
                          <a:pt x="17951" y="11540"/>
                          <a:pt x="17951" y="11540"/>
                        </a:cubicBezTo>
                        <a:close/>
                        <a:moveTo>
                          <a:pt x="12822" y="20515"/>
                        </a:moveTo>
                        <a:cubicBezTo>
                          <a:pt x="11540" y="19233"/>
                          <a:pt x="12822" y="19233"/>
                          <a:pt x="12822" y="20515"/>
                        </a:cubicBezTo>
                        <a:cubicBezTo>
                          <a:pt x="14104" y="19233"/>
                          <a:pt x="14104" y="19233"/>
                          <a:pt x="14104" y="19233"/>
                        </a:cubicBezTo>
                        <a:cubicBezTo>
                          <a:pt x="14104" y="20515"/>
                          <a:pt x="14104" y="20515"/>
                          <a:pt x="12822" y="20515"/>
                        </a:cubicBezTo>
                        <a:cubicBezTo>
                          <a:pt x="12822" y="20515"/>
                          <a:pt x="12822" y="20515"/>
                          <a:pt x="12822" y="20515"/>
                        </a:cubicBezTo>
                        <a:close/>
                        <a:moveTo>
                          <a:pt x="17951" y="12822"/>
                        </a:moveTo>
                        <a:cubicBezTo>
                          <a:pt x="17951" y="14104"/>
                          <a:pt x="17951" y="14104"/>
                          <a:pt x="17951" y="12822"/>
                        </a:cubicBezTo>
                        <a:cubicBezTo>
                          <a:pt x="16668" y="14104"/>
                          <a:pt x="16668" y="12822"/>
                          <a:pt x="16668" y="12822"/>
                        </a:cubicBezTo>
                        <a:cubicBezTo>
                          <a:pt x="16668" y="12822"/>
                          <a:pt x="16668" y="12822"/>
                          <a:pt x="17951" y="12822"/>
                        </a:cubicBezTo>
                        <a:cubicBezTo>
                          <a:pt x="17951" y="12822"/>
                          <a:pt x="17951" y="12822"/>
                          <a:pt x="17951" y="12822"/>
                        </a:cubicBezTo>
                        <a:close/>
                        <a:moveTo>
                          <a:pt x="14104" y="20515"/>
                        </a:moveTo>
                        <a:lnTo>
                          <a:pt x="12822" y="16668"/>
                        </a:lnTo>
                        <a:cubicBezTo>
                          <a:pt x="12822" y="16668"/>
                          <a:pt x="12822" y="16668"/>
                          <a:pt x="12822" y="16668"/>
                        </a:cubicBezTo>
                        <a:cubicBezTo>
                          <a:pt x="12822" y="16668"/>
                          <a:pt x="12822" y="15386"/>
                          <a:pt x="14104" y="15386"/>
                        </a:cubicBezTo>
                        <a:cubicBezTo>
                          <a:pt x="14104" y="15386"/>
                          <a:pt x="14104" y="15386"/>
                          <a:pt x="14104" y="15386"/>
                        </a:cubicBezTo>
                        <a:lnTo>
                          <a:pt x="17951" y="15386"/>
                        </a:lnTo>
                        <a:cubicBezTo>
                          <a:pt x="17951" y="15386"/>
                          <a:pt x="17951" y="15386"/>
                          <a:pt x="17951" y="15386"/>
                        </a:cubicBezTo>
                        <a:cubicBezTo>
                          <a:pt x="17951" y="15386"/>
                          <a:pt x="17951" y="15386"/>
                          <a:pt x="17951" y="16668"/>
                        </a:cubicBezTo>
                        <a:cubicBezTo>
                          <a:pt x="17951" y="17951"/>
                          <a:pt x="16668" y="19233"/>
                          <a:pt x="14104" y="20515"/>
                        </a:cubicBezTo>
                        <a:cubicBezTo>
                          <a:pt x="15386" y="20515"/>
                          <a:pt x="14104" y="20515"/>
                          <a:pt x="14104" y="20515"/>
                        </a:cubicBezTo>
                        <a:close/>
                        <a:moveTo>
                          <a:pt x="6411" y="19233"/>
                        </a:moveTo>
                        <a:lnTo>
                          <a:pt x="8975" y="16668"/>
                        </a:lnTo>
                        <a:cubicBezTo>
                          <a:pt x="8975" y="16668"/>
                          <a:pt x="8975" y="16668"/>
                          <a:pt x="8975" y="16668"/>
                        </a:cubicBezTo>
                        <a:cubicBezTo>
                          <a:pt x="8975" y="16668"/>
                          <a:pt x="8975" y="16668"/>
                          <a:pt x="8975" y="16668"/>
                        </a:cubicBezTo>
                        <a:cubicBezTo>
                          <a:pt x="8975" y="16668"/>
                          <a:pt x="8975" y="16668"/>
                          <a:pt x="10257" y="16668"/>
                        </a:cubicBezTo>
                        <a:cubicBezTo>
                          <a:pt x="10257" y="16668"/>
                          <a:pt x="10257" y="16668"/>
                          <a:pt x="10257" y="16668"/>
                        </a:cubicBezTo>
                        <a:lnTo>
                          <a:pt x="11540" y="20515"/>
                        </a:lnTo>
                        <a:cubicBezTo>
                          <a:pt x="11540" y="20515"/>
                          <a:pt x="11540" y="21797"/>
                          <a:pt x="11540" y="21797"/>
                        </a:cubicBezTo>
                        <a:cubicBezTo>
                          <a:pt x="10257" y="21797"/>
                          <a:pt x="8975" y="21797"/>
                          <a:pt x="7693" y="21797"/>
                        </a:cubicBezTo>
                        <a:cubicBezTo>
                          <a:pt x="7693" y="21797"/>
                          <a:pt x="6411" y="20515"/>
                          <a:pt x="6411" y="19233"/>
                        </a:cubicBezTo>
                        <a:cubicBezTo>
                          <a:pt x="5129" y="20515"/>
                          <a:pt x="5129" y="19233"/>
                          <a:pt x="6411" y="19233"/>
                        </a:cubicBezTo>
                        <a:close/>
                        <a:moveTo>
                          <a:pt x="5129" y="19233"/>
                        </a:moveTo>
                        <a:cubicBezTo>
                          <a:pt x="3847" y="17951"/>
                          <a:pt x="3847" y="17951"/>
                          <a:pt x="5129" y="19233"/>
                        </a:cubicBezTo>
                        <a:cubicBezTo>
                          <a:pt x="5129" y="17951"/>
                          <a:pt x="6411" y="17951"/>
                          <a:pt x="6411" y="17951"/>
                        </a:cubicBezTo>
                        <a:cubicBezTo>
                          <a:pt x="6411" y="17951"/>
                          <a:pt x="6411" y="17951"/>
                          <a:pt x="5129" y="19233"/>
                        </a:cubicBezTo>
                        <a:cubicBezTo>
                          <a:pt x="5129" y="19233"/>
                          <a:pt x="5129" y="19233"/>
                          <a:pt x="5129" y="19233"/>
                        </a:cubicBezTo>
                        <a:close/>
                        <a:moveTo>
                          <a:pt x="3847" y="17951"/>
                        </a:moveTo>
                        <a:cubicBezTo>
                          <a:pt x="2564" y="16668"/>
                          <a:pt x="2564" y="14104"/>
                          <a:pt x="2564" y="12822"/>
                        </a:cubicBezTo>
                        <a:cubicBezTo>
                          <a:pt x="2564" y="12822"/>
                          <a:pt x="2564" y="12822"/>
                          <a:pt x="2564" y="12822"/>
                        </a:cubicBezTo>
                        <a:cubicBezTo>
                          <a:pt x="2564" y="12822"/>
                          <a:pt x="2564" y="12822"/>
                          <a:pt x="3847" y="12822"/>
                        </a:cubicBezTo>
                        <a:lnTo>
                          <a:pt x="6411" y="14104"/>
                        </a:lnTo>
                        <a:cubicBezTo>
                          <a:pt x="6411" y="14104"/>
                          <a:pt x="6411" y="14104"/>
                          <a:pt x="6411" y="14104"/>
                        </a:cubicBezTo>
                        <a:cubicBezTo>
                          <a:pt x="6411" y="14104"/>
                          <a:pt x="6411" y="15386"/>
                          <a:pt x="6411" y="15386"/>
                        </a:cubicBezTo>
                        <a:cubicBezTo>
                          <a:pt x="6411" y="15386"/>
                          <a:pt x="6411" y="15386"/>
                          <a:pt x="6411" y="15386"/>
                        </a:cubicBezTo>
                        <a:lnTo>
                          <a:pt x="3847" y="17951"/>
                        </a:lnTo>
                        <a:cubicBezTo>
                          <a:pt x="3847" y="17951"/>
                          <a:pt x="3847" y="17951"/>
                          <a:pt x="3847" y="1795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" name="Freeform: Shape 393">
                    <a:extLst>
                      <a:ext uri="{FF2B5EF4-FFF2-40B4-BE49-F238E27FC236}">
                        <a16:creationId xmlns:a16="http://schemas.microsoft.com/office/drawing/2014/main" id="{77470EF5-CB53-49EA-BD6A-F59B763B9DE1}"/>
                      </a:ext>
                    </a:extLst>
                  </p:cNvPr>
                  <p:cNvSpPr/>
                  <p:nvPr/>
                </p:nvSpPr>
                <p:spPr>
                  <a:xfrm>
                    <a:off x="3216224" y="1060814"/>
                    <a:ext cx="64108" cy="62826"/>
                  </a:xfrm>
                  <a:custGeom>
                    <a:avLst/>
                    <a:gdLst>
                      <a:gd name="connsiteX0" fmla="*/ 6411 w 64108"/>
                      <a:gd name="connsiteY0" fmla="*/ 52569 h 62826"/>
                      <a:gd name="connsiteX1" fmla="*/ 6411 w 64108"/>
                      <a:gd name="connsiteY1" fmla="*/ 52569 h 62826"/>
                      <a:gd name="connsiteX2" fmla="*/ 7693 w 64108"/>
                      <a:gd name="connsiteY2" fmla="*/ 52569 h 62826"/>
                      <a:gd name="connsiteX3" fmla="*/ 10258 w 64108"/>
                      <a:gd name="connsiteY3" fmla="*/ 50005 h 62826"/>
                      <a:gd name="connsiteX4" fmla="*/ 12822 w 64108"/>
                      <a:gd name="connsiteY4" fmla="*/ 51287 h 62826"/>
                      <a:gd name="connsiteX5" fmla="*/ 10258 w 64108"/>
                      <a:gd name="connsiteY5" fmla="*/ 55134 h 62826"/>
                      <a:gd name="connsiteX6" fmla="*/ 10258 w 64108"/>
                      <a:gd name="connsiteY6" fmla="*/ 56416 h 62826"/>
                      <a:gd name="connsiteX7" fmla="*/ 10258 w 64108"/>
                      <a:gd name="connsiteY7" fmla="*/ 56416 h 62826"/>
                      <a:gd name="connsiteX8" fmla="*/ 11540 w 64108"/>
                      <a:gd name="connsiteY8" fmla="*/ 56416 h 62826"/>
                      <a:gd name="connsiteX9" fmla="*/ 14104 w 64108"/>
                      <a:gd name="connsiteY9" fmla="*/ 52569 h 62826"/>
                      <a:gd name="connsiteX10" fmla="*/ 16669 w 64108"/>
                      <a:gd name="connsiteY10" fmla="*/ 53852 h 62826"/>
                      <a:gd name="connsiteX11" fmla="*/ 14104 w 64108"/>
                      <a:gd name="connsiteY11" fmla="*/ 57698 h 62826"/>
                      <a:gd name="connsiteX12" fmla="*/ 14104 w 64108"/>
                      <a:gd name="connsiteY12" fmla="*/ 58980 h 62826"/>
                      <a:gd name="connsiteX13" fmla="*/ 14104 w 64108"/>
                      <a:gd name="connsiteY13" fmla="*/ 58980 h 62826"/>
                      <a:gd name="connsiteX14" fmla="*/ 15386 w 64108"/>
                      <a:gd name="connsiteY14" fmla="*/ 58980 h 62826"/>
                      <a:gd name="connsiteX15" fmla="*/ 17950 w 64108"/>
                      <a:gd name="connsiteY15" fmla="*/ 55134 h 62826"/>
                      <a:gd name="connsiteX16" fmla="*/ 20515 w 64108"/>
                      <a:gd name="connsiteY16" fmla="*/ 56416 h 62826"/>
                      <a:gd name="connsiteX17" fmla="*/ 19233 w 64108"/>
                      <a:gd name="connsiteY17" fmla="*/ 60262 h 62826"/>
                      <a:gd name="connsiteX18" fmla="*/ 19233 w 64108"/>
                      <a:gd name="connsiteY18" fmla="*/ 61545 h 62826"/>
                      <a:gd name="connsiteX19" fmla="*/ 19233 w 64108"/>
                      <a:gd name="connsiteY19" fmla="*/ 61545 h 62826"/>
                      <a:gd name="connsiteX20" fmla="*/ 20515 w 64108"/>
                      <a:gd name="connsiteY20" fmla="*/ 61545 h 62826"/>
                      <a:gd name="connsiteX21" fmla="*/ 21797 w 64108"/>
                      <a:gd name="connsiteY21" fmla="*/ 57698 h 62826"/>
                      <a:gd name="connsiteX22" fmla="*/ 24361 w 64108"/>
                      <a:gd name="connsiteY22" fmla="*/ 57698 h 62826"/>
                      <a:gd name="connsiteX23" fmla="*/ 24361 w 64108"/>
                      <a:gd name="connsiteY23" fmla="*/ 61545 h 62826"/>
                      <a:gd name="connsiteX24" fmla="*/ 25644 w 64108"/>
                      <a:gd name="connsiteY24" fmla="*/ 62827 h 62826"/>
                      <a:gd name="connsiteX25" fmla="*/ 25644 w 64108"/>
                      <a:gd name="connsiteY25" fmla="*/ 62827 h 62826"/>
                      <a:gd name="connsiteX26" fmla="*/ 26926 w 64108"/>
                      <a:gd name="connsiteY26" fmla="*/ 61545 h 62826"/>
                      <a:gd name="connsiteX27" fmla="*/ 26926 w 64108"/>
                      <a:gd name="connsiteY27" fmla="*/ 57698 h 62826"/>
                      <a:gd name="connsiteX28" fmla="*/ 29490 w 64108"/>
                      <a:gd name="connsiteY28" fmla="*/ 57698 h 62826"/>
                      <a:gd name="connsiteX29" fmla="*/ 29490 w 64108"/>
                      <a:gd name="connsiteY29" fmla="*/ 61545 h 62826"/>
                      <a:gd name="connsiteX30" fmla="*/ 30772 w 64108"/>
                      <a:gd name="connsiteY30" fmla="*/ 62827 h 62826"/>
                      <a:gd name="connsiteX31" fmla="*/ 30772 w 64108"/>
                      <a:gd name="connsiteY31" fmla="*/ 62827 h 62826"/>
                      <a:gd name="connsiteX32" fmla="*/ 32054 w 64108"/>
                      <a:gd name="connsiteY32" fmla="*/ 61545 h 62826"/>
                      <a:gd name="connsiteX33" fmla="*/ 32054 w 64108"/>
                      <a:gd name="connsiteY33" fmla="*/ 57698 h 62826"/>
                      <a:gd name="connsiteX34" fmla="*/ 34619 w 64108"/>
                      <a:gd name="connsiteY34" fmla="*/ 57698 h 62826"/>
                      <a:gd name="connsiteX35" fmla="*/ 35901 w 64108"/>
                      <a:gd name="connsiteY35" fmla="*/ 61545 h 62826"/>
                      <a:gd name="connsiteX36" fmla="*/ 37183 w 64108"/>
                      <a:gd name="connsiteY36" fmla="*/ 62827 h 62826"/>
                      <a:gd name="connsiteX37" fmla="*/ 37183 w 64108"/>
                      <a:gd name="connsiteY37" fmla="*/ 62827 h 62826"/>
                      <a:gd name="connsiteX38" fmla="*/ 38465 w 64108"/>
                      <a:gd name="connsiteY38" fmla="*/ 61545 h 62826"/>
                      <a:gd name="connsiteX39" fmla="*/ 37183 w 64108"/>
                      <a:gd name="connsiteY39" fmla="*/ 57698 h 62826"/>
                      <a:gd name="connsiteX40" fmla="*/ 39748 w 64108"/>
                      <a:gd name="connsiteY40" fmla="*/ 56416 h 62826"/>
                      <a:gd name="connsiteX41" fmla="*/ 41030 w 64108"/>
                      <a:gd name="connsiteY41" fmla="*/ 60262 h 62826"/>
                      <a:gd name="connsiteX42" fmla="*/ 42312 w 64108"/>
                      <a:gd name="connsiteY42" fmla="*/ 60262 h 62826"/>
                      <a:gd name="connsiteX43" fmla="*/ 42312 w 64108"/>
                      <a:gd name="connsiteY43" fmla="*/ 60262 h 62826"/>
                      <a:gd name="connsiteX44" fmla="*/ 42312 w 64108"/>
                      <a:gd name="connsiteY44" fmla="*/ 58980 h 62826"/>
                      <a:gd name="connsiteX45" fmla="*/ 41030 w 64108"/>
                      <a:gd name="connsiteY45" fmla="*/ 55134 h 62826"/>
                      <a:gd name="connsiteX46" fmla="*/ 43594 w 64108"/>
                      <a:gd name="connsiteY46" fmla="*/ 53852 h 62826"/>
                      <a:gd name="connsiteX47" fmla="*/ 46159 w 64108"/>
                      <a:gd name="connsiteY47" fmla="*/ 57698 h 62826"/>
                      <a:gd name="connsiteX48" fmla="*/ 47441 w 64108"/>
                      <a:gd name="connsiteY48" fmla="*/ 57698 h 62826"/>
                      <a:gd name="connsiteX49" fmla="*/ 47441 w 64108"/>
                      <a:gd name="connsiteY49" fmla="*/ 57698 h 62826"/>
                      <a:gd name="connsiteX50" fmla="*/ 47441 w 64108"/>
                      <a:gd name="connsiteY50" fmla="*/ 56416 h 62826"/>
                      <a:gd name="connsiteX51" fmla="*/ 44876 w 64108"/>
                      <a:gd name="connsiteY51" fmla="*/ 52569 h 62826"/>
                      <a:gd name="connsiteX52" fmla="*/ 47441 w 64108"/>
                      <a:gd name="connsiteY52" fmla="*/ 51287 h 62826"/>
                      <a:gd name="connsiteX53" fmla="*/ 50005 w 64108"/>
                      <a:gd name="connsiteY53" fmla="*/ 53852 h 62826"/>
                      <a:gd name="connsiteX54" fmla="*/ 51287 w 64108"/>
                      <a:gd name="connsiteY54" fmla="*/ 53852 h 62826"/>
                      <a:gd name="connsiteX55" fmla="*/ 51287 w 64108"/>
                      <a:gd name="connsiteY55" fmla="*/ 53852 h 62826"/>
                      <a:gd name="connsiteX56" fmla="*/ 51287 w 64108"/>
                      <a:gd name="connsiteY56" fmla="*/ 52569 h 62826"/>
                      <a:gd name="connsiteX57" fmla="*/ 48723 w 64108"/>
                      <a:gd name="connsiteY57" fmla="*/ 50005 h 62826"/>
                      <a:gd name="connsiteX58" fmla="*/ 50005 w 64108"/>
                      <a:gd name="connsiteY58" fmla="*/ 47441 h 62826"/>
                      <a:gd name="connsiteX59" fmla="*/ 53852 w 64108"/>
                      <a:gd name="connsiteY59" fmla="*/ 50005 h 62826"/>
                      <a:gd name="connsiteX60" fmla="*/ 55134 w 64108"/>
                      <a:gd name="connsiteY60" fmla="*/ 50005 h 62826"/>
                      <a:gd name="connsiteX61" fmla="*/ 55134 w 64108"/>
                      <a:gd name="connsiteY61" fmla="*/ 50005 h 62826"/>
                      <a:gd name="connsiteX62" fmla="*/ 55134 w 64108"/>
                      <a:gd name="connsiteY62" fmla="*/ 48723 h 62826"/>
                      <a:gd name="connsiteX63" fmla="*/ 51287 w 64108"/>
                      <a:gd name="connsiteY63" fmla="*/ 46158 h 62826"/>
                      <a:gd name="connsiteX64" fmla="*/ 52569 w 64108"/>
                      <a:gd name="connsiteY64" fmla="*/ 43594 h 62826"/>
                      <a:gd name="connsiteX65" fmla="*/ 58980 w 64108"/>
                      <a:gd name="connsiteY65" fmla="*/ 47441 h 62826"/>
                      <a:gd name="connsiteX66" fmla="*/ 60263 w 64108"/>
                      <a:gd name="connsiteY66" fmla="*/ 47441 h 62826"/>
                      <a:gd name="connsiteX67" fmla="*/ 60263 w 64108"/>
                      <a:gd name="connsiteY67" fmla="*/ 47441 h 62826"/>
                      <a:gd name="connsiteX68" fmla="*/ 60263 w 64108"/>
                      <a:gd name="connsiteY68" fmla="*/ 46158 h 62826"/>
                      <a:gd name="connsiteX69" fmla="*/ 56416 w 64108"/>
                      <a:gd name="connsiteY69" fmla="*/ 43594 h 62826"/>
                      <a:gd name="connsiteX70" fmla="*/ 57698 w 64108"/>
                      <a:gd name="connsiteY70" fmla="*/ 41030 h 62826"/>
                      <a:gd name="connsiteX71" fmla="*/ 61545 w 64108"/>
                      <a:gd name="connsiteY71" fmla="*/ 42312 h 62826"/>
                      <a:gd name="connsiteX72" fmla="*/ 62827 w 64108"/>
                      <a:gd name="connsiteY72" fmla="*/ 42312 h 62826"/>
                      <a:gd name="connsiteX73" fmla="*/ 62827 w 64108"/>
                      <a:gd name="connsiteY73" fmla="*/ 42312 h 62826"/>
                      <a:gd name="connsiteX74" fmla="*/ 62827 w 64108"/>
                      <a:gd name="connsiteY74" fmla="*/ 41030 h 62826"/>
                      <a:gd name="connsiteX75" fmla="*/ 58980 w 64108"/>
                      <a:gd name="connsiteY75" fmla="*/ 39748 h 62826"/>
                      <a:gd name="connsiteX76" fmla="*/ 58980 w 64108"/>
                      <a:gd name="connsiteY76" fmla="*/ 37183 h 62826"/>
                      <a:gd name="connsiteX77" fmla="*/ 62827 w 64108"/>
                      <a:gd name="connsiteY77" fmla="*/ 37183 h 62826"/>
                      <a:gd name="connsiteX78" fmla="*/ 64109 w 64108"/>
                      <a:gd name="connsiteY78" fmla="*/ 35901 h 62826"/>
                      <a:gd name="connsiteX79" fmla="*/ 64109 w 64108"/>
                      <a:gd name="connsiteY79" fmla="*/ 35901 h 62826"/>
                      <a:gd name="connsiteX80" fmla="*/ 62827 w 64108"/>
                      <a:gd name="connsiteY80" fmla="*/ 34619 h 62826"/>
                      <a:gd name="connsiteX81" fmla="*/ 58980 w 64108"/>
                      <a:gd name="connsiteY81" fmla="*/ 34619 h 62826"/>
                      <a:gd name="connsiteX82" fmla="*/ 58980 w 64108"/>
                      <a:gd name="connsiteY82" fmla="*/ 32054 h 62826"/>
                      <a:gd name="connsiteX83" fmla="*/ 62827 w 64108"/>
                      <a:gd name="connsiteY83" fmla="*/ 32054 h 62826"/>
                      <a:gd name="connsiteX84" fmla="*/ 64109 w 64108"/>
                      <a:gd name="connsiteY84" fmla="*/ 30772 h 62826"/>
                      <a:gd name="connsiteX85" fmla="*/ 64109 w 64108"/>
                      <a:gd name="connsiteY85" fmla="*/ 30772 h 62826"/>
                      <a:gd name="connsiteX86" fmla="*/ 62827 w 64108"/>
                      <a:gd name="connsiteY86" fmla="*/ 29490 h 62826"/>
                      <a:gd name="connsiteX87" fmla="*/ 58980 w 64108"/>
                      <a:gd name="connsiteY87" fmla="*/ 29490 h 62826"/>
                      <a:gd name="connsiteX88" fmla="*/ 58980 w 64108"/>
                      <a:gd name="connsiteY88" fmla="*/ 26926 h 62826"/>
                      <a:gd name="connsiteX89" fmla="*/ 62827 w 64108"/>
                      <a:gd name="connsiteY89" fmla="*/ 25644 h 62826"/>
                      <a:gd name="connsiteX90" fmla="*/ 64109 w 64108"/>
                      <a:gd name="connsiteY90" fmla="*/ 24361 h 62826"/>
                      <a:gd name="connsiteX91" fmla="*/ 64109 w 64108"/>
                      <a:gd name="connsiteY91" fmla="*/ 24361 h 62826"/>
                      <a:gd name="connsiteX92" fmla="*/ 62827 w 64108"/>
                      <a:gd name="connsiteY92" fmla="*/ 23079 h 62826"/>
                      <a:gd name="connsiteX93" fmla="*/ 58980 w 64108"/>
                      <a:gd name="connsiteY93" fmla="*/ 24361 h 62826"/>
                      <a:gd name="connsiteX94" fmla="*/ 57698 w 64108"/>
                      <a:gd name="connsiteY94" fmla="*/ 21797 h 62826"/>
                      <a:gd name="connsiteX95" fmla="*/ 61545 w 64108"/>
                      <a:gd name="connsiteY95" fmla="*/ 20515 h 62826"/>
                      <a:gd name="connsiteX96" fmla="*/ 61545 w 64108"/>
                      <a:gd name="connsiteY96" fmla="*/ 19233 h 62826"/>
                      <a:gd name="connsiteX97" fmla="*/ 61545 w 64108"/>
                      <a:gd name="connsiteY97" fmla="*/ 19233 h 62826"/>
                      <a:gd name="connsiteX98" fmla="*/ 60263 w 64108"/>
                      <a:gd name="connsiteY98" fmla="*/ 19233 h 62826"/>
                      <a:gd name="connsiteX99" fmla="*/ 56416 w 64108"/>
                      <a:gd name="connsiteY99" fmla="*/ 20515 h 62826"/>
                      <a:gd name="connsiteX100" fmla="*/ 55134 w 64108"/>
                      <a:gd name="connsiteY100" fmla="*/ 17950 h 62826"/>
                      <a:gd name="connsiteX101" fmla="*/ 58980 w 64108"/>
                      <a:gd name="connsiteY101" fmla="*/ 15386 h 62826"/>
                      <a:gd name="connsiteX102" fmla="*/ 58980 w 64108"/>
                      <a:gd name="connsiteY102" fmla="*/ 14104 h 62826"/>
                      <a:gd name="connsiteX103" fmla="*/ 58980 w 64108"/>
                      <a:gd name="connsiteY103" fmla="*/ 14104 h 62826"/>
                      <a:gd name="connsiteX104" fmla="*/ 57698 w 64108"/>
                      <a:gd name="connsiteY104" fmla="*/ 14104 h 62826"/>
                      <a:gd name="connsiteX105" fmla="*/ 53852 w 64108"/>
                      <a:gd name="connsiteY105" fmla="*/ 16668 h 62826"/>
                      <a:gd name="connsiteX106" fmla="*/ 52569 w 64108"/>
                      <a:gd name="connsiteY106" fmla="*/ 14104 h 62826"/>
                      <a:gd name="connsiteX107" fmla="*/ 55134 w 64108"/>
                      <a:gd name="connsiteY107" fmla="*/ 11540 h 62826"/>
                      <a:gd name="connsiteX108" fmla="*/ 55134 w 64108"/>
                      <a:gd name="connsiteY108" fmla="*/ 10257 h 62826"/>
                      <a:gd name="connsiteX109" fmla="*/ 55134 w 64108"/>
                      <a:gd name="connsiteY109" fmla="*/ 10257 h 62826"/>
                      <a:gd name="connsiteX110" fmla="*/ 53852 w 64108"/>
                      <a:gd name="connsiteY110" fmla="*/ 10257 h 62826"/>
                      <a:gd name="connsiteX111" fmla="*/ 51287 w 64108"/>
                      <a:gd name="connsiteY111" fmla="*/ 12822 h 62826"/>
                      <a:gd name="connsiteX112" fmla="*/ 48723 w 64108"/>
                      <a:gd name="connsiteY112" fmla="*/ 11540 h 62826"/>
                      <a:gd name="connsiteX113" fmla="*/ 51287 w 64108"/>
                      <a:gd name="connsiteY113" fmla="*/ 7693 h 62826"/>
                      <a:gd name="connsiteX114" fmla="*/ 51287 w 64108"/>
                      <a:gd name="connsiteY114" fmla="*/ 6411 h 62826"/>
                      <a:gd name="connsiteX115" fmla="*/ 51287 w 64108"/>
                      <a:gd name="connsiteY115" fmla="*/ 6411 h 62826"/>
                      <a:gd name="connsiteX116" fmla="*/ 50005 w 64108"/>
                      <a:gd name="connsiteY116" fmla="*/ 6411 h 62826"/>
                      <a:gd name="connsiteX117" fmla="*/ 47441 w 64108"/>
                      <a:gd name="connsiteY117" fmla="*/ 10257 h 62826"/>
                      <a:gd name="connsiteX118" fmla="*/ 44876 w 64108"/>
                      <a:gd name="connsiteY118" fmla="*/ 8975 h 62826"/>
                      <a:gd name="connsiteX119" fmla="*/ 47441 w 64108"/>
                      <a:gd name="connsiteY119" fmla="*/ 5129 h 62826"/>
                      <a:gd name="connsiteX120" fmla="*/ 47441 w 64108"/>
                      <a:gd name="connsiteY120" fmla="*/ 3846 h 62826"/>
                      <a:gd name="connsiteX121" fmla="*/ 47441 w 64108"/>
                      <a:gd name="connsiteY121" fmla="*/ 3846 h 62826"/>
                      <a:gd name="connsiteX122" fmla="*/ 46159 w 64108"/>
                      <a:gd name="connsiteY122" fmla="*/ 3846 h 62826"/>
                      <a:gd name="connsiteX123" fmla="*/ 43594 w 64108"/>
                      <a:gd name="connsiteY123" fmla="*/ 7693 h 62826"/>
                      <a:gd name="connsiteX124" fmla="*/ 41030 w 64108"/>
                      <a:gd name="connsiteY124" fmla="*/ 6411 h 62826"/>
                      <a:gd name="connsiteX125" fmla="*/ 42312 w 64108"/>
                      <a:gd name="connsiteY125" fmla="*/ 2564 h 62826"/>
                      <a:gd name="connsiteX126" fmla="*/ 42312 w 64108"/>
                      <a:gd name="connsiteY126" fmla="*/ 1282 h 62826"/>
                      <a:gd name="connsiteX127" fmla="*/ 42312 w 64108"/>
                      <a:gd name="connsiteY127" fmla="*/ 1282 h 62826"/>
                      <a:gd name="connsiteX128" fmla="*/ 41030 w 64108"/>
                      <a:gd name="connsiteY128" fmla="*/ 1282 h 62826"/>
                      <a:gd name="connsiteX129" fmla="*/ 39748 w 64108"/>
                      <a:gd name="connsiteY129" fmla="*/ 5129 h 62826"/>
                      <a:gd name="connsiteX130" fmla="*/ 37183 w 64108"/>
                      <a:gd name="connsiteY130" fmla="*/ 5129 h 62826"/>
                      <a:gd name="connsiteX131" fmla="*/ 37183 w 64108"/>
                      <a:gd name="connsiteY131" fmla="*/ 1282 h 62826"/>
                      <a:gd name="connsiteX132" fmla="*/ 35901 w 64108"/>
                      <a:gd name="connsiteY132" fmla="*/ 0 h 62826"/>
                      <a:gd name="connsiteX133" fmla="*/ 35901 w 64108"/>
                      <a:gd name="connsiteY133" fmla="*/ 0 h 62826"/>
                      <a:gd name="connsiteX134" fmla="*/ 34619 w 64108"/>
                      <a:gd name="connsiteY134" fmla="*/ 1282 h 62826"/>
                      <a:gd name="connsiteX135" fmla="*/ 34619 w 64108"/>
                      <a:gd name="connsiteY135" fmla="*/ 5129 h 62826"/>
                      <a:gd name="connsiteX136" fmla="*/ 32054 w 64108"/>
                      <a:gd name="connsiteY136" fmla="*/ 5129 h 62826"/>
                      <a:gd name="connsiteX137" fmla="*/ 32054 w 64108"/>
                      <a:gd name="connsiteY137" fmla="*/ 1282 h 62826"/>
                      <a:gd name="connsiteX138" fmla="*/ 30772 w 64108"/>
                      <a:gd name="connsiteY138" fmla="*/ 0 h 62826"/>
                      <a:gd name="connsiteX139" fmla="*/ 30772 w 64108"/>
                      <a:gd name="connsiteY139" fmla="*/ 0 h 62826"/>
                      <a:gd name="connsiteX140" fmla="*/ 29490 w 64108"/>
                      <a:gd name="connsiteY140" fmla="*/ 1282 h 62826"/>
                      <a:gd name="connsiteX141" fmla="*/ 29490 w 64108"/>
                      <a:gd name="connsiteY141" fmla="*/ 5129 h 62826"/>
                      <a:gd name="connsiteX142" fmla="*/ 26926 w 64108"/>
                      <a:gd name="connsiteY142" fmla="*/ 5129 h 62826"/>
                      <a:gd name="connsiteX143" fmla="*/ 25644 w 64108"/>
                      <a:gd name="connsiteY143" fmla="*/ 1282 h 62826"/>
                      <a:gd name="connsiteX144" fmla="*/ 24361 w 64108"/>
                      <a:gd name="connsiteY144" fmla="*/ 0 h 62826"/>
                      <a:gd name="connsiteX145" fmla="*/ 24361 w 64108"/>
                      <a:gd name="connsiteY145" fmla="*/ 0 h 62826"/>
                      <a:gd name="connsiteX146" fmla="*/ 23079 w 64108"/>
                      <a:gd name="connsiteY146" fmla="*/ 1282 h 62826"/>
                      <a:gd name="connsiteX147" fmla="*/ 24361 w 64108"/>
                      <a:gd name="connsiteY147" fmla="*/ 5129 h 62826"/>
                      <a:gd name="connsiteX148" fmla="*/ 21797 w 64108"/>
                      <a:gd name="connsiteY148" fmla="*/ 6411 h 62826"/>
                      <a:gd name="connsiteX149" fmla="*/ 20515 w 64108"/>
                      <a:gd name="connsiteY149" fmla="*/ 2564 h 62826"/>
                      <a:gd name="connsiteX150" fmla="*/ 19233 w 64108"/>
                      <a:gd name="connsiteY150" fmla="*/ 2564 h 62826"/>
                      <a:gd name="connsiteX151" fmla="*/ 19233 w 64108"/>
                      <a:gd name="connsiteY151" fmla="*/ 2564 h 62826"/>
                      <a:gd name="connsiteX152" fmla="*/ 19233 w 64108"/>
                      <a:gd name="connsiteY152" fmla="*/ 3846 h 62826"/>
                      <a:gd name="connsiteX153" fmla="*/ 20515 w 64108"/>
                      <a:gd name="connsiteY153" fmla="*/ 7693 h 62826"/>
                      <a:gd name="connsiteX154" fmla="*/ 17950 w 64108"/>
                      <a:gd name="connsiteY154" fmla="*/ 8975 h 62826"/>
                      <a:gd name="connsiteX155" fmla="*/ 15386 w 64108"/>
                      <a:gd name="connsiteY155" fmla="*/ 5129 h 62826"/>
                      <a:gd name="connsiteX156" fmla="*/ 14104 w 64108"/>
                      <a:gd name="connsiteY156" fmla="*/ 5129 h 62826"/>
                      <a:gd name="connsiteX157" fmla="*/ 14104 w 64108"/>
                      <a:gd name="connsiteY157" fmla="*/ 5129 h 62826"/>
                      <a:gd name="connsiteX158" fmla="*/ 14104 w 64108"/>
                      <a:gd name="connsiteY158" fmla="*/ 6411 h 62826"/>
                      <a:gd name="connsiteX159" fmla="*/ 16669 w 64108"/>
                      <a:gd name="connsiteY159" fmla="*/ 10257 h 62826"/>
                      <a:gd name="connsiteX160" fmla="*/ 14104 w 64108"/>
                      <a:gd name="connsiteY160" fmla="*/ 11540 h 62826"/>
                      <a:gd name="connsiteX161" fmla="*/ 11540 w 64108"/>
                      <a:gd name="connsiteY161" fmla="*/ 8975 h 62826"/>
                      <a:gd name="connsiteX162" fmla="*/ 10258 w 64108"/>
                      <a:gd name="connsiteY162" fmla="*/ 8975 h 62826"/>
                      <a:gd name="connsiteX163" fmla="*/ 10258 w 64108"/>
                      <a:gd name="connsiteY163" fmla="*/ 8975 h 62826"/>
                      <a:gd name="connsiteX164" fmla="*/ 10258 w 64108"/>
                      <a:gd name="connsiteY164" fmla="*/ 10257 h 62826"/>
                      <a:gd name="connsiteX165" fmla="*/ 12822 w 64108"/>
                      <a:gd name="connsiteY165" fmla="*/ 12822 h 62826"/>
                      <a:gd name="connsiteX166" fmla="*/ 11540 w 64108"/>
                      <a:gd name="connsiteY166" fmla="*/ 15386 h 62826"/>
                      <a:gd name="connsiteX167" fmla="*/ 7693 w 64108"/>
                      <a:gd name="connsiteY167" fmla="*/ 12822 h 62826"/>
                      <a:gd name="connsiteX168" fmla="*/ 6411 w 64108"/>
                      <a:gd name="connsiteY168" fmla="*/ 12822 h 62826"/>
                      <a:gd name="connsiteX169" fmla="*/ 6411 w 64108"/>
                      <a:gd name="connsiteY169" fmla="*/ 12822 h 62826"/>
                      <a:gd name="connsiteX170" fmla="*/ 6411 w 64108"/>
                      <a:gd name="connsiteY170" fmla="*/ 14104 h 62826"/>
                      <a:gd name="connsiteX171" fmla="*/ 10258 w 64108"/>
                      <a:gd name="connsiteY171" fmla="*/ 16668 h 62826"/>
                      <a:gd name="connsiteX172" fmla="*/ 8975 w 64108"/>
                      <a:gd name="connsiteY172" fmla="*/ 19233 h 62826"/>
                      <a:gd name="connsiteX173" fmla="*/ 5129 w 64108"/>
                      <a:gd name="connsiteY173" fmla="*/ 16668 h 62826"/>
                      <a:gd name="connsiteX174" fmla="*/ 3847 w 64108"/>
                      <a:gd name="connsiteY174" fmla="*/ 16668 h 62826"/>
                      <a:gd name="connsiteX175" fmla="*/ 3847 w 64108"/>
                      <a:gd name="connsiteY175" fmla="*/ 16668 h 62826"/>
                      <a:gd name="connsiteX176" fmla="*/ 3847 w 64108"/>
                      <a:gd name="connsiteY176" fmla="*/ 17950 h 62826"/>
                      <a:gd name="connsiteX177" fmla="*/ 7693 w 64108"/>
                      <a:gd name="connsiteY177" fmla="*/ 20515 h 62826"/>
                      <a:gd name="connsiteX178" fmla="*/ 6411 w 64108"/>
                      <a:gd name="connsiteY178" fmla="*/ 23079 h 62826"/>
                      <a:gd name="connsiteX179" fmla="*/ 2565 w 64108"/>
                      <a:gd name="connsiteY179" fmla="*/ 21797 h 62826"/>
                      <a:gd name="connsiteX180" fmla="*/ 1282 w 64108"/>
                      <a:gd name="connsiteY180" fmla="*/ 21797 h 62826"/>
                      <a:gd name="connsiteX181" fmla="*/ 1282 w 64108"/>
                      <a:gd name="connsiteY181" fmla="*/ 21797 h 62826"/>
                      <a:gd name="connsiteX182" fmla="*/ 1282 w 64108"/>
                      <a:gd name="connsiteY182" fmla="*/ 23079 h 62826"/>
                      <a:gd name="connsiteX183" fmla="*/ 5129 w 64108"/>
                      <a:gd name="connsiteY183" fmla="*/ 24361 h 62826"/>
                      <a:gd name="connsiteX184" fmla="*/ 5129 w 64108"/>
                      <a:gd name="connsiteY184" fmla="*/ 26926 h 62826"/>
                      <a:gd name="connsiteX185" fmla="*/ 1282 w 64108"/>
                      <a:gd name="connsiteY185" fmla="*/ 26926 h 62826"/>
                      <a:gd name="connsiteX186" fmla="*/ 0 w 64108"/>
                      <a:gd name="connsiteY186" fmla="*/ 28208 h 62826"/>
                      <a:gd name="connsiteX187" fmla="*/ 0 w 64108"/>
                      <a:gd name="connsiteY187" fmla="*/ 28208 h 62826"/>
                      <a:gd name="connsiteX188" fmla="*/ 1282 w 64108"/>
                      <a:gd name="connsiteY188" fmla="*/ 29490 h 62826"/>
                      <a:gd name="connsiteX189" fmla="*/ 5129 w 64108"/>
                      <a:gd name="connsiteY189" fmla="*/ 29490 h 62826"/>
                      <a:gd name="connsiteX190" fmla="*/ 5129 w 64108"/>
                      <a:gd name="connsiteY190" fmla="*/ 32054 h 62826"/>
                      <a:gd name="connsiteX191" fmla="*/ 1282 w 64108"/>
                      <a:gd name="connsiteY191" fmla="*/ 32054 h 62826"/>
                      <a:gd name="connsiteX192" fmla="*/ 0 w 64108"/>
                      <a:gd name="connsiteY192" fmla="*/ 33337 h 62826"/>
                      <a:gd name="connsiteX193" fmla="*/ 0 w 64108"/>
                      <a:gd name="connsiteY193" fmla="*/ 33337 h 62826"/>
                      <a:gd name="connsiteX194" fmla="*/ 1282 w 64108"/>
                      <a:gd name="connsiteY194" fmla="*/ 34619 h 62826"/>
                      <a:gd name="connsiteX195" fmla="*/ 5129 w 64108"/>
                      <a:gd name="connsiteY195" fmla="*/ 34619 h 62826"/>
                      <a:gd name="connsiteX196" fmla="*/ 5129 w 64108"/>
                      <a:gd name="connsiteY196" fmla="*/ 37183 h 62826"/>
                      <a:gd name="connsiteX197" fmla="*/ 1282 w 64108"/>
                      <a:gd name="connsiteY197" fmla="*/ 38465 h 62826"/>
                      <a:gd name="connsiteX198" fmla="*/ 0 w 64108"/>
                      <a:gd name="connsiteY198" fmla="*/ 39748 h 62826"/>
                      <a:gd name="connsiteX199" fmla="*/ 0 w 64108"/>
                      <a:gd name="connsiteY199" fmla="*/ 39748 h 62826"/>
                      <a:gd name="connsiteX200" fmla="*/ 1282 w 64108"/>
                      <a:gd name="connsiteY200" fmla="*/ 41030 h 62826"/>
                      <a:gd name="connsiteX201" fmla="*/ 5129 w 64108"/>
                      <a:gd name="connsiteY201" fmla="*/ 39748 h 62826"/>
                      <a:gd name="connsiteX202" fmla="*/ 6411 w 64108"/>
                      <a:gd name="connsiteY202" fmla="*/ 42312 h 62826"/>
                      <a:gd name="connsiteX203" fmla="*/ 2565 w 64108"/>
                      <a:gd name="connsiteY203" fmla="*/ 43594 h 62826"/>
                      <a:gd name="connsiteX204" fmla="*/ 2565 w 64108"/>
                      <a:gd name="connsiteY204" fmla="*/ 44876 h 62826"/>
                      <a:gd name="connsiteX205" fmla="*/ 2565 w 64108"/>
                      <a:gd name="connsiteY205" fmla="*/ 44876 h 62826"/>
                      <a:gd name="connsiteX206" fmla="*/ 3847 w 64108"/>
                      <a:gd name="connsiteY206" fmla="*/ 44876 h 62826"/>
                      <a:gd name="connsiteX207" fmla="*/ 7693 w 64108"/>
                      <a:gd name="connsiteY207" fmla="*/ 43594 h 62826"/>
                      <a:gd name="connsiteX208" fmla="*/ 8975 w 64108"/>
                      <a:gd name="connsiteY208" fmla="*/ 46158 h 62826"/>
                      <a:gd name="connsiteX209" fmla="*/ 5129 w 64108"/>
                      <a:gd name="connsiteY209" fmla="*/ 48723 h 62826"/>
                      <a:gd name="connsiteX210" fmla="*/ 5129 w 64108"/>
                      <a:gd name="connsiteY210" fmla="*/ 50005 h 62826"/>
                      <a:gd name="connsiteX211" fmla="*/ 5129 w 64108"/>
                      <a:gd name="connsiteY211" fmla="*/ 50005 h 62826"/>
                      <a:gd name="connsiteX212" fmla="*/ 6411 w 64108"/>
                      <a:gd name="connsiteY212" fmla="*/ 50005 h 62826"/>
                      <a:gd name="connsiteX213" fmla="*/ 7693 w 64108"/>
                      <a:gd name="connsiteY213" fmla="*/ 47441 h 62826"/>
                      <a:gd name="connsiteX214" fmla="*/ 8975 w 64108"/>
                      <a:gd name="connsiteY214" fmla="*/ 50005 h 62826"/>
                      <a:gd name="connsiteX215" fmla="*/ 6411 w 64108"/>
                      <a:gd name="connsiteY215" fmla="*/ 52569 h 62826"/>
                      <a:gd name="connsiteX216" fmla="*/ 6411 w 64108"/>
                      <a:gd name="connsiteY216" fmla="*/ 52569 h 62826"/>
                      <a:gd name="connsiteX217" fmla="*/ 14104 w 64108"/>
                      <a:gd name="connsiteY217" fmla="*/ 19233 h 62826"/>
                      <a:gd name="connsiteX218" fmla="*/ 21797 w 64108"/>
                      <a:gd name="connsiteY218" fmla="*/ 28208 h 62826"/>
                      <a:gd name="connsiteX219" fmla="*/ 21797 w 64108"/>
                      <a:gd name="connsiteY219" fmla="*/ 34619 h 62826"/>
                      <a:gd name="connsiteX220" fmla="*/ 12822 w 64108"/>
                      <a:gd name="connsiteY220" fmla="*/ 42312 h 62826"/>
                      <a:gd name="connsiteX221" fmla="*/ 10258 w 64108"/>
                      <a:gd name="connsiteY221" fmla="*/ 42312 h 62826"/>
                      <a:gd name="connsiteX222" fmla="*/ 11540 w 64108"/>
                      <a:gd name="connsiteY222" fmla="*/ 20515 h 62826"/>
                      <a:gd name="connsiteX223" fmla="*/ 14104 w 64108"/>
                      <a:gd name="connsiteY223" fmla="*/ 19233 h 62826"/>
                      <a:gd name="connsiteX224" fmla="*/ 20515 w 64108"/>
                      <a:gd name="connsiteY224" fmla="*/ 10257 h 62826"/>
                      <a:gd name="connsiteX225" fmla="*/ 42312 w 64108"/>
                      <a:gd name="connsiteY225" fmla="*/ 11540 h 62826"/>
                      <a:gd name="connsiteX226" fmla="*/ 42312 w 64108"/>
                      <a:gd name="connsiteY226" fmla="*/ 14104 h 62826"/>
                      <a:gd name="connsiteX227" fmla="*/ 33337 w 64108"/>
                      <a:gd name="connsiteY227" fmla="*/ 21797 h 62826"/>
                      <a:gd name="connsiteX228" fmla="*/ 26926 w 64108"/>
                      <a:gd name="connsiteY228" fmla="*/ 21797 h 62826"/>
                      <a:gd name="connsiteX229" fmla="*/ 19233 w 64108"/>
                      <a:gd name="connsiteY229" fmla="*/ 12822 h 62826"/>
                      <a:gd name="connsiteX230" fmla="*/ 20515 w 64108"/>
                      <a:gd name="connsiteY230" fmla="*/ 10257 h 62826"/>
                      <a:gd name="connsiteX231" fmla="*/ 47441 w 64108"/>
                      <a:gd name="connsiteY231" fmla="*/ 43594 h 62826"/>
                      <a:gd name="connsiteX232" fmla="*/ 39748 w 64108"/>
                      <a:gd name="connsiteY232" fmla="*/ 34619 h 62826"/>
                      <a:gd name="connsiteX233" fmla="*/ 39748 w 64108"/>
                      <a:gd name="connsiteY233" fmla="*/ 26926 h 62826"/>
                      <a:gd name="connsiteX234" fmla="*/ 48723 w 64108"/>
                      <a:gd name="connsiteY234" fmla="*/ 19233 h 62826"/>
                      <a:gd name="connsiteX235" fmla="*/ 51287 w 64108"/>
                      <a:gd name="connsiteY235" fmla="*/ 19233 h 62826"/>
                      <a:gd name="connsiteX236" fmla="*/ 50005 w 64108"/>
                      <a:gd name="connsiteY236" fmla="*/ 42312 h 62826"/>
                      <a:gd name="connsiteX237" fmla="*/ 47441 w 64108"/>
                      <a:gd name="connsiteY237" fmla="*/ 43594 h 62826"/>
                      <a:gd name="connsiteX238" fmla="*/ 28208 w 64108"/>
                      <a:gd name="connsiteY238" fmla="*/ 33337 h 62826"/>
                      <a:gd name="connsiteX239" fmla="*/ 28208 w 64108"/>
                      <a:gd name="connsiteY239" fmla="*/ 28208 h 62826"/>
                      <a:gd name="connsiteX240" fmla="*/ 33337 w 64108"/>
                      <a:gd name="connsiteY240" fmla="*/ 28208 h 62826"/>
                      <a:gd name="connsiteX241" fmla="*/ 33337 w 64108"/>
                      <a:gd name="connsiteY241" fmla="*/ 33337 h 62826"/>
                      <a:gd name="connsiteX242" fmla="*/ 28208 w 64108"/>
                      <a:gd name="connsiteY242" fmla="*/ 33337 h 62826"/>
                      <a:gd name="connsiteX243" fmla="*/ 41030 w 64108"/>
                      <a:gd name="connsiteY243" fmla="*/ 51287 h 62826"/>
                      <a:gd name="connsiteX244" fmla="*/ 17950 w 64108"/>
                      <a:gd name="connsiteY244" fmla="*/ 50005 h 62826"/>
                      <a:gd name="connsiteX245" fmla="*/ 17950 w 64108"/>
                      <a:gd name="connsiteY245" fmla="*/ 47441 h 62826"/>
                      <a:gd name="connsiteX246" fmla="*/ 26926 w 64108"/>
                      <a:gd name="connsiteY246" fmla="*/ 39748 h 62826"/>
                      <a:gd name="connsiteX247" fmla="*/ 33337 w 64108"/>
                      <a:gd name="connsiteY247" fmla="*/ 39748 h 62826"/>
                      <a:gd name="connsiteX248" fmla="*/ 41030 w 64108"/>
                      <a:gd name="connsiteY248" fmla="*/ 48723 h 62826"/>
                      <a:gd name="connsiteX249" fmla="*/ 41030 w 64108"/>
                      <a:gd name="connsiteY249" fmla="*/ 51287 h 6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4108" h="62826">
                        <a:moveTo>
                          <a:pt x="6411" y="52569"/>
                        </a:moveTo>
                        <a:lnTo>
                          <a:pt x="6411" y="52569"/>
                        </a:lnTo>
                        <a:cubicBezTo>
                          <a:pt x="6411" y="53852"/>
                          <a:pt x="7693" y="53852"/>
                          <a:pt x="7693" y="52569"/>
                        </a:cubicBezTo>
                        <a:lnTo>
                          <a:pt x="10258" y="50005"/>
                        </a:lnTo>
                        <a:cubicBezTo>
                          <a:pt x="10258" y="51287"/>
                          <a:pt x="11540" y="51287"/>
                          <a:pt x="12822" y="51287"/>
                        </a:cubicBezTo>
                        <a:lnTo>
                          <a:pt x="10258" y="55134"/>
                        </a:lnTo>
                        <a:cubicBezTo>
                          <a:pt x="10258" y="55134"/>
                          <a:pt x="10258" y="56416"/>
                          <a:pt x="10258" y="56416"/>
                        </a:cubicBezTo>
                        <a:lnTo>
                          <a:pt x="10258" y="56416"/>
                        </a:lnTo>
                        <a:cubicBezTo>
                          <a:pt x="10258" y="56416"/>
                          <a:pt x="11540" y="56416"/>
                          <a:pt x="11540" y="56416"/>
                        </a:cubicBezTo>
                        <a:lnTo>
                          <a:pt x="14104" y="52569"/>
                        </a:lnTo>
                        <a:cubicBezTo>
                          <a:pt x="15386" y="52569"/>
                          <a:pt x="15386" y="53852"/>
                          <a:pt x="16669" y="53852"/>
                        </a:cubicBezTo>
                        <a:lnTo>
                          <a:pt x="14104" y="57698"/>
                        </a:lnTo>
                        <a:cubicBezTo>
                          <a:pt x="14104" y="57698"/>
                          <a:pt x="14104" y="58980"/>
                          <a:pt x="14104" y="58980"/>
                        </a:cubicBezTo>
                        <a:lnTo>
                          <a:pt x="14104" y="58980"/>
                        </a:lnTo>
                        <a:cubicBezTo>
                          <a:pt x="14104" y="58980"/>
                          <a:pt x="15386" y="58980"/>
                          <a:pt x="15386" y="58980"/>
                        </a:cubicBezTo>
                        <a:lnTo>
                          <a:pt x="17950" y="55134"/>
                        </a:lnTo>
                        <a:cubicBezTo>
                          <a:pt x="19233" y="55134"/>
                          <a:pt x="19233" y="56416"/>
                          <a:pt x="20515" y="56416"/>
                        </a:cubicBezTo>
                        <a:lnTo>
                          <a:pt x="19233" y="60262"/>
                        </a:lnTo>
                        <a:cubicBezTo>
                          <a:pt x="19233" y="60262"/>
                          <a:pt x="19233" y="61545"/>
                          <a:pt x="19233" y="61545"/>
                        </a:cubicBezTo>
                        <a:lnTo>
                          <a:pt x="19233" y="61545"/>
                        </a:lnTo>
                        <a:cubicBezTo>
                          <a:pt x="19233" y="61545"/>
                          <a:pt x="20515" y="61545"/>
                          <a:pt x="20515" y="61545"/>
                        </a:cubicBezTo>
                        <a:lnTo>
                          <a:pt x="21797" y="57698"/>
                        </a:lnTo>
                        <a:cubicBezTo>
                          <a:pt x="23079" y="57698"/>
                          <a:pt x="23079" y="57698"/>
                          <a:pt x="24361" y="57698"/>
                        </a:cubicBezTo>
                        <a:lnTo>
                          <a:pt x="24361" y="61545"/>
                        </a:lnTo>
                        <a:cubicBezTo>
                          <a:pt x="24361" y="61545"/>
                          <a:pt x="24361" y="62827"/>
                          <a:pt x="25644" y="62827"/>
                        </a:cubicBezTo>
                        <a:lnTo>
                          <a:pt x="25644" y="62827"/>
                        </a:lnTo>
                        <a:cubicBezTo>
                          <a:pt x="25644" y="62827"/>
                          <a:pt x="26926" y="62827"/>
                          <a:pt x="26926" y="61545"/>
                        </a:cubicBezTo>
                        <a:lnTo>
                          <a:pt x="26926" y="57698"/>
                        </a:lnTo>
                        <a:cubicBezTo>
                          <a:pt x="28208" y="57698"/>
                          <a:pt x="28208" y="57698"/>
                          <a:pt x="29490" y="57698"/>
                        </a:cubicBezTo>
                        <a:lnTo>
                          <a:pt x="29490" y="61545"/>
                        </a:lnTo>
                        <a:cubicBezTo>
                          <a:pt x="29490" y="61545"/>
                          <a:pt x="29490" y="62827"/>
                          <a:pt x="30772" y="62827"/>
                        </a:cubicBezTo>
                        <a:lnTo>
                          <a:pt x="30772" y="62827"/>
                        </a:lnTo>
                        <a:cubicBezTo>
                          <a:pt x="30772" y="62827"/>
                          <a:pt x="32054" y="62827"/>
                          <a:pt x="32054" y="61545"/>
                        </a:cubicBezTo>
                        <a:lnTo>
                          <a:pt x="32054" y="57698"/>
                        </a:lnTo>
                        <a:cubicBezTo>
                          <a:pt x="33337" y="57698"/>
                          <a:pt x="33337" y="57698"/>
                          <a:pt x="34619" y="57698"/>
                        </a:cubicBezTo>
                        <a:lnTo>
                          <a:pt x="35901" y="61545"/>
                        </a:lnTo>
                        <a:cubicBezTo>
                          <a:pt x="35901" y="61545"/>
                          <a:pt x="35901" y="62827"/>
                          <a:pt x="37183" y="62827"/>
                        </a:cubicBezTo>
                        <a:lnTo>
                          <a:pt x="37183" y="62827"/>
                        </a:lnTo>
                        <a:cubicBezTo>
                          <a:pt x="37183" y="62827"/>
                          <a:pt x="38465" y="62827"/>
                          <a:pt x="38465" y="61545"/>
                        </a:cubicBezTo>
                        <a:lnTo>
                          <a:pt x="37183" y="57698"/>
                        </a:lnTo>
                        <a:cubicBezTo>
                          <a:pt x="38465" y="57698"/>
                          <a:pt x="38465" y="57698"/>
                          <a:pt x="39748" y="56416"/>
                        </a:cubicBezTo>
                        <a:lnTo>
                          <a:pt x="41030" y="60262"/>
                        </a:lnTo>
                        <a:cubicBezTo>
                          <a:pt x="41030" y="60262"/>
                          <a:pt x="42312" y="61545"/>
                          <a:pt x="42312" y="60262"/>
                        </a:cubicBezTo>
                        <a:lnTo>
                          <a:pt x="42312" y="60262"/>
                        </a:lnTo>
                        <a:cubicBezTo>
                          <a:pt x="42312" y="60262"/>
                          <a:pt x="43594" y="58980"/>
                          <a:pt x="42312" y="58980"/>
                        </a:cubicBezTo>
                        <a:lnTo>
                          <a:pt x="41030" y="55134"/>
                        </a:lnTo>
                        <a:cubicBezTo>
                          <a:pt x="42312" y="55134"/>
                          <a:pt x="42312" y="53852"/>
                          <a:pt x="43594" y="53852"/>
                        </a:cubicBezTo>
                        <a:lnTo>
                          <a:pt x="46159" y="57698"/>
                        </a:lnTo>
                        <a:cubicBezTo>
                          <a:pt x="46159" y="57698"/>
                          <a:pt x="47441" y="57698"/>
                          <a:pt x="47441" y="57698"/>
                        </a:cubicBezTo>
                        <a:lnTo>
                          <a:pt x="47441" y="57698"/>
                        </a:lnTo>
                        <a:cubicBezTo>
                          <a:pt x="47441" y="57698"/>
                          <a:pt x="47441" y="56416"/>
                          <a:pt x="47441" y="56416"/>
                        </a:cubicBezTo>
                        <a:lnTo>
                          <a:pt x="44876" y="52569"/>
                        </a:lnTo>
                        <a:cubicBezTo>
                          <a:pt x="46159" y="52569"/>
                          <a:pt x="46159" y="51287"/>
                          <a:pt x="47441" y="51287"/>
                        </a:cubicBezTo>
                        <a:lnTo>
                          <a:pt x="50005" y="53852"/>
                        </a:lnTo>
                        <a:cubicBezTo>
                          <a:pt x="50005" y="53852"/>
                          <a:pt x="51287" y="53852"/>
                          <a:pt x="51287" y="53852"/>
                        </a:cubicBezTo>
                        <a:lnTo>
                          <a:pt x="51287" y="53852"/>
                        </a:lnTo>
                        <a:cubicBezTo>
                          <a:pt x="51287" y="53852"/>
                          <a:pt x="51287" y="52569"/>
                          <a:pt x="51287" y="52569"/>
                        </a:cubicBezTo>
                        <a:lnTo>
                          <a:pt x="48723" y="50005"/>
                        </a:lnTo>
                        <a:cubicBezTo>
                          <a:pt x="50005" y="50005"/>
                          <a:pt x="50005" y="48723"/>
                          <a:pt x="50005" y="47441"/>
                        </a:cubicBezTo>
                        <a:lnTo>
                          <a:pt x="53852" y="50005"/>
                        </a:lnTo>
                        <a:cubicBezTo>
                          <a:pt x="53852" y="50005"/>
                          <a:pt x="55134" y="50005"/>
                          <a:pt x="55134" y="50005"/>
                        </a:cubicBezTo>
                        <a:lnTo>
                          <a:pt x="55134" y="50005"/>
                        </a:lnTo>
                        <a:cubicBezTo>
                          <a:pt x="55134" y="50005"/>
                          <a:pt x="55134" y="48723"/>
                          <a:pt x="55134" y="48723"/>
                        </a:cubicBezTo>
                        <a:lnTo>
                          <a:pt x="51287" y="46158"/>
                        </a:lnTo>
                        <a:cubicBezTo>
                          <a:pt x="51287" y="44876"/>
                          <a:pt x="52569" y="44876"/>
                          <a:pt x="52569" y="43594"/>
                        </a:cubicBezTo>
                        <a:lnTo>
                          <a:pt x="58980" y="47441"/>
                        </a:lnTo>
                        <a:cubicBezTo>
                          <a:pt x="58980" y="47441"/>
                          <a:pt x="60263" y="47441"/>
                          <a:pt x="60263" y="47441"/>
                        </a:cubicBezTo>
                        <a:lnTo>
                          <a:pt x="60263" y="47441"/>
                        </a:lnTo>
                        <a:cubicBezTo>
                          <a:pt x="60263" y="47441"/>
                          <a:pt x="60263" y="46158"/>
                          <a:pt x="60263" y="46158"/>
                        </a:cubicBezTo>
                        <a:lnTo>
                          <a:pt x="56416" y="43594"/>
                        </a:lnTo>
                        <a:cubicBezTo>
                          <a:pt x="56416" y="42312"/>
                          <a:pt x="57698" y="42312"/>
                          <a:pt x="57698" y="41030"/>
                        </a:cubicBezTo>
                        <a:lnTo>
                          <a:pt x="61545" y="42312"/>
                        </a:lnTo>
                        <a:cubicBezTo>
                          <a:pt x="61545" y="42312"/>
                          <a:pt x="62827" y="42312"/>
                          <a:pt x="62827" y="42312"/>
                        </a:cubicBezTo>
                        <a:lnTo>
                          <a:pt x="62827" y="42312"/>
                        </a:lnTo>
                        <a:cubicBezTo>
                          <a:pt x="62827" y="42312"/>
                          <a:pt x="62827" y="41030"/>
                          <a:pt x="62827" y="41030"/>
                        </a:cubicBezTo>
                        <a:lnTo>
                          <a:pt x="58980" y="39748"/>
                        </a:lnTo>
                        <a:cubicBezTo>
                          <a:pt x="58980" y="38465"/>
                          <a:pt x="58980" y="38465"/>
                          <a:pt x="58980" y="37183"/>
                        </a:cubicBezTo>
                        <a:lnTo>
                          <a:pt x="62827" y="37183"/>
                        </a:lnTo>
                        <a:cubicBezTo>
                          <a:pt x="62827" y="37183"/>
                          <a:pt x="64109" y="37183"/>
                          <a:pt x="64109" y="35901"/>
                        </a:cubicBezTo>
                        <a:lnTo>
                          <a:pt x="64109" y="35901"/>
                        </a:lnTo>
                        <a:cubicBezTo>
                          <a:pt x="64109" y="35901"/>
                          <a:pt x="64109" y="34619"/>
                          <a:pt x="62827" y="34619"/>
                        </a:cubicBezTo>
                        <a:lnTo>
                          <a:pt x="58980" y="34619"/>
                        </a:lnTo>
                        <a:cubicBezTo>
                          <a:pt x="58980" y="33337"/>
                          <a:pt x="58980" y="33337"/>
                          <a:pt x="58980" y="32054"/>
                        </a:cubicBezTo>
                        <a:lnTo>
                          <a:pt x="62827" y="32054"/>
                        </a:lnTo>
                        <a:cubicBezTo>
                          <a:pt x="62827" y="32054"/>
                          <a:pt x="64109" y="32054"/>
                          <a:pt x="64109" y="30772"/>
                        </a:cubicBezTo>
                        <a:lnTo>
                          <a:pt x="64109" y="30772"/>
                        </a:lnTo>
                        <a:cubicBezTo>
                          <a:pt x="64109" y="30772"/>
                          <a:pt x="64109" y="29490"/>
                          <a:pt x="62827" y="29490"/>
                        </a:cubicBezTo>
                        <a:lnTo>
                          <a:pt x="58980" y="29490"/>
                        </a:lnTo>
                        <a:cubicBezTo>
                          <a:pt x="58980" y="28208"/>
                          <a:pt x="58980" y="28208"/>
                          <a:pt x="58980" y="26926"/>
                        </a:cubicBezTo>
                        <a:lnTo>
                          <a:pt x="62827" y="25644"/>
                        </a:lnTo>
                        <a:cubicBezTo>
                          <a:pt x="62827" y="25644"/>
                          <a:pt x="64109" y="25644"/>
                          <a:pt x="64109" y="24361"/>
                        </a:cubicBezTo>
                        <a:lnTo>
                          <a:pt x="64109" y="24361"/>
                        </a:lnTo>
                        <a:cubicBezTo>
                          <a:pt x="64109" y="24361"/>
                          <a:pt x="64109" y="23079"/>
                          <a:pt x="62827" y="23079"/>
                        </a:cubicBezTo>
                        <a:lnTo>
                          <a:pt x="58980" y="24361"/>
                        </a:lnTo>
                        <a:cubicBezTo>
                          <a:pt x="58980" y="23079"/>
                          <a:pt x="58980" y="23079"/>
                          <a:pt x="57698" y="21797"/>
                        </a:cubicBezTo>
                        <a:lnTo>
                          <a:pt x="61545" y="20515"/>
                        </a:lnTo>
                        <a:cubicBezTo>
                          <a:pt x="61545" y="20515"/>
                          <a:pt x="62827" y="19233"/>
                          <a:pt x="61545" y="19233"/>
                        </a:cubicBezTo>
                        <a:lnTo>
                          <a:pt x="61545" y="19233"/>
                        </a:lnTo>
                        <a:cubicBezTo>
                          <a:pt x="61545" y="19233"/>
                          <a:pt x="60263" y="17950"/>
                          <a:pt x="60263" y="19233"/>
                        </a:cubicBezTo>
                        <a:lnTo>
                          <a:pt x="56416" y="20515"/>
                        </a:lnTo>
                        <a:cubicBezTo>
                          <a:pt x="56416" y="19233"/>
                          <a:pt x="55134" y="19233"/>
                          <a:pt x="55134" y="17950"/>
                        </a:cubicBezTo>
                        <a:lnTo>
                          <a:pt x="58980" y="15386"/>
                        </a:lnTo>
                        <a:cubicBezTo>
                          <a:pt x="58980" y="15386"/>
                          <a:pt x="58980" y="14104"/>
                          <a:pt x="58980" y="14104"/>
                        </a:cubicBezTo>
                        <a:lnTo>
                          <a:pt x="58980" y="14104"/>
                        </a:lnTo>
                        <a:cubicBezTo>
                          <a:pt x="58980" y="14104"/>
                          <a:pt x="57698" y="14104"/>
                          <a:pt x="57698" y="14104"/>
                        </a:cubicBezTo>
                        <a:lnTo>
                          <a:pt x="53852" y="16668"/>
                        </a:lnTo>
                        <a:cubicBezTo>
                          <a:pt x="53852" y="15386"/>
                          <a:pt x="52569" y="15386"/>
                          <a:pt x="52569" y="14104"/>
                        </a:cubicBezTo>
                        <a:lnTo>
                          <a:pt x="55134" y="11540"/>
                        </a:lnTo>
                        <a:cubicBezTo>
                          <a:pt x="55134" y="11540"/>
                          <a:pt x="55134" y="10257"/>
                          <a:pt x="55134" y="10257"/>
                        </a:cubicBezTo>
                        <a:lnTo>
                          <a:pt x="55134" y="10257"/>
                        </a:lnTo>
                        <a:cubicBezTo>
                          <a:pt x="55134" y="10257"/>
                          <a:pt x="53852" y="10257"/>
                          <a:pt x="53852" y="10257"/>
                        </a:cubicBezTo>
                        <a:lnTo>
                          <a:pt x="51287" y="12822"/>
                        </a:lnTo>
                        <a:cubicBezTo>
                          <a:pt x="51287" y="11540"/>
                          <a:pt x="50005" y="11540"/>
                          <a:pt x="48723" y="11540"/>
                        </a:cubicBezTo>
                        <a:lnTo>
                          <a:pt x="51287" y="7693"/>
                        </a:lnTo>
                        <a:cubicBezTo>
                          <a:pt x="51287" y="7693"/>
                          <a:pt x="51287" y="6411"/>
                          <a:pt x="51287" y="6411"/>
                        </a:cubicBezTo>
                        <a:lnTo>
                          <a:pt x="51287" y="6411"/>
                        </a:lnTo>
                        <a:cubicBezTo>
                          <a:pt x="51287" y="6411"/>
                          <a:pt x="50005" y="6411"/>
                          <a:pt x="50005" y="6411"/>
                        </a:cubicBezTo>
                        <a:lnTo>
                          <a:pt x="47441" y="10257"/>
                        </a:lnTo>
                        <a:cubicBezTo>
                          <a:pt x="46159" y="10257"/>
                          <a:pt x="46159" y="8975"/>
                          <a:pt x="44876" y="8975"/>
                        </a:cubicBezTo>
                        <a:lnTo>
                          <a:pt x="47441" y="5129"/>
                        </a:lnTo>
                        <a:cubicBezTo>
                          <a:pt x="47441" y="5129"/>
                          <a:pt x="47441" y="3846"/>
                          <a:pt x="47441" y="3846"/>
                        </a:cubicBezTo>
                        <a:lnTo>
                          <a:pt x="47441" y="3846"/>
                        </a:lnTo>
                        <a:cubicBezTo>
                          <a:pt x="47441" y="3846"/>
                          <a:pt x="46159" y="3846"/>
                          <a:pt x="46159" y="3846"/>
                        </a:cubicBezTo>
                        <a:lnTo>
                          <a:pt x="43594" y="7693"/>
                        </a:lnTo>
                        <a:cubicBezTo>
                          <a:pt x="42312" y="7693"/>
                          <a:pt x="42312" y="6411"/>
                          <a:pt x="41030" y="6411"/>
                        </a:cubicBezTo>
                        <a:lnTo>
                          <a:pt x="42312" y="2564"/>
                        </a:lnTo>
                        <a:cubicBezTo>
                          <a:pt x="42312" y="2564"/>
                          <a:pt x="42312" y="1282"/>
                          <a:pt x="42312" y="1282"/>
                        </a:cubicBezTo>
                        <a:lnTo>
                          <a:pt x="42312" y="1282"/>
                        </a:lnTo>
                        <a:cubicBezTo>
                          <a:pt x="42312" y="1282"/>
                          <a:pt x="41030" y="1282"/>
                          <a:pt x="41030" y="1282"/>
                        </a:cubicBezTo>
                        <a:lnTo>
                          <a:pt x="39748" y="5129"/>
                        </a:lnTo>
                        <a:cubicBezTo>
                          <a:pt x="38465" y="5129"/>
                          <a:pt x="38465" y="5129"/>
                          <a:pt x="37183" y="5129"/>
                        </a:cubicBezTo>
                        <a:lnTo>
                          <a:pt x="37183" y="1282"/>
                        </a:lnTo>
                        <a:cubicBezTo>
                          <a:pt x="37183" y="1282"/>
                          <a:pt x="37183" y="0"/>
                          <a:pt x="35901" y="0"/>
                        </a:cubicBezTo>
                        <a:lnTo>
                          <a:pt x="35901" y="0"/>
                        </a:lnTo>
                        <a:cubicBezTo>
                          <a:pt x="35901" y="0"/>
                          <a:pt x="34619" y="0"/>
                          <a:pt x="34619" y="1282"/>
                        </a:cubicBezTo>
                        <a:lnTo>
                          <a:pt x="34619" y="5129"/>
                        </a:lnTo>
                        <a:cubicBezTo>
                          <a:pt x="33337" y="5129"/>
                          <a:pt x="33337" y="5129"/>
                          <a:pt x="32054" y="5129"/>
                        </a:cubicBezTo>
                        <a:lnTo>
                          <a:pt x="32054" y="1282"/>
                        </a:lnTo>
                        <a:cubicBezTo>
                          <a:pt x="32054" y="1282"/>
                          <a:pt x="32054" y="0"/>
                          <a:pt x="30772" y="0"/>
                        </a:cubicBezTo>
                        <a:lnTo>
                          <a:pt x="30772" y="0"/>
                        </a:lnTo>
                        <a:cubicBezTo>
                          <a:pt x="30772" y="0"/>
                          <a:pt x="29490" y="0"/>
                          <a:pt x="29490" y="1282"/>
                        </a:cubicBezTo>
                        <a:lnTo>
                          <a:pt x="29490" y="5129"/>
                        </a:lnTo>
                        <a:cubicBezTo>
                          <a:pt x="28208" y="5129"/>
                          <a:pt x="28208" y="5129"/>
                          <a:pt x="26926" y="5129"/>
                        </a:cubicBezTo>
                        <a:lnTo>
                          <a:pt x="25644" y="1282"/>
                        </a:lnTo>
                        <a:cubicBezTo>
                          <a:pt x="25644" y="1282"/>
                          <a:pt x="25644" y="0"/>
                          <a:pt x="24361" y="0"/>
                        </a:cubicBezTo>
                        <a:lnTo>
                          <a:pt x="24361" y="0"/>
                        </a:lnTo>
                        <a:cubicBezTo>
                          <a:pt x="24361" y="0"/>
                          <a:pt x="23079" y="0"/>
                          <a:pt x="23079" y="1282"/>
                        </a:cubicBezTo>
                        <a:lnTo>
                          <a:pt x="24361" y="5129"/>
                        </a:lnTo>
                        <a:cubicBezTo>
                          <a:pt x="23079" y="5129"/>
                          <a:pt x="23079" y="5129"/>
                          <a:pt x="21797" y="6411"/>
                        </a:cubicBezTo>
                        <a:lnTo>
                          <a:pt x="20515" y="2564"/>
                        </a:lnTo>
                        <a:cubicBezTo>
                          <a:pt x="20515" y="2564"/>
                          <a:pt x="19233" y="1282"/>
                          <a:pt x="19233" y="2564"/>
                        </a:cubicBezTo>
                        <a:lnTo>
                          <a:pt x="19233" y="2564"/>
                        </a:lnTo>
                        <a:cubicBezTo>
                          <a:pt x="19233" y="2564"/>
                          <a:pt x="17950" y="3846"/>
                          <a:pt x="19233" y="3846"/>
                        </a:cubicBezTo>
                        <a:lnTo>
                          <a:pt x="20515" y="7693"/>
                        </a:lnTo>
                        <a:cubicBezTo>
                          <a:pt x="19233" y="7693"/>
                          <a:pt x="19233" y="8975"/>
                          <a:pt x="17950" y="8975"/>
                        </a:cubicBezTo>
                        <a:lnTo>
                          <a:pt x="15386" y="5129"/>
                        </a:lnTo>
                        <a:cubicBezTo>
                          <a:pt x="15386" y="5129"/>
                          <a:pt x="14104" y="5129"/>
                          <a:pt x="14104" y="5129"/>
                        </a:cubicBezTo>
                        <a:lnTo>
                          <a:pt x="14104" y="5129"/>
                        </a:lnTo>
                        <a:cubicBezTo>
                          <a:pt x="14104" y="5129"/>
                          <a:pt x="14104" y="6411"/>
                          <a:pt x="14104" y="6411"/>
                        </a:cubicBezTo>
                        <a:lnTo>
                          <a:pt x="16669" y="10257"/>
                        </a:lnTo>
                        <a:cubicBezTo>
                          <a:pt x="15386" y="10257"/>
                          <a:pt x="15386" y="11540"/>
                          <a:pt x="14104" y="11540"/>
                        </a:cubicBezTo>
                        <a:lnTo>
                          <a:pt x="11540" y="8975"/>
                        </a:lnTo>
                        <a:cubicBezTo>
                          <a:pt x="11540" y="8975"/>
                          <a:pt x="10258" y="8975"/>
                          <a:pt x="10258" y="8975"/>
                        </a:cubicBezTo>
                        <a:lnTo>
                          <a:pt x="10258" y="8975"/>
                        </a:lnTo>
                        <a:cubicBezTo>
                          <a:pt x="10258" y="8975"/>
                          <a:pt x="10258" y="10257"/>
                          <a:pt x="10258" y="10257"/>
                        </a:cubicBezTo>
                        <a:lnTo>
                          <a:pt x="12822" y="12822"/>
                        </a:lnTo>
                        <a:cubicBezTo>
                          <a:pt x="11540" y="12822"/>
                          <a:pt x="11540" y="14104"/>
                          <a:pt x="11540" y="15386"/>
                        </a:cubicBezTo>
                        <a:lnTo>
                          <a:pt x="7693" y="12822"/>
                        </a:lnTo>
                        <a:cubicBezTo>
                          <a:pt x="7693" y="12822"/>
                          <a:pt x="6411" y="12822"/>
                          <a:pt x="6411" y="12822"/>
                        </a:cubicBezTo>
                        <a:lnTo>
                          <a:pt x="6411" y="12822"/>
                        </a:lnTo>
                        <a:cubicBezTo>
                          <a:pt x="6411" y="12822"/>
                          <a:pt x="6411" y="14104"/>
                          <a:pt x="6411" y="14104"/>
                        </a:cubicBezTo>
                        <a:lnTo>
                          <a:pt x="10258" y="16668"/>
                        </a:lnTo>
                        <a:cubicBezTo>
                          <a:pt x="10258" y="17950"/>
                          <a:pt x="8975" y="17950"/>
                          <a:pt x="8975" y="19233"/>
                        </a:cubicBezTo>
                        <a:lnTo>
                          <a:pt x="5129" y="16668"/>
                        </a:lnTo>
                        <a:cubicBezTo>
                          <a:pt x="5129" y="16668"/>
                          <a:pt x="3847" y="16668"/>
                          <a:pt x="3847" y="16668"/>
                        </a:cubicBezTo>
                        <a:lnTo>
                          <a:pt x="3847" y="16668"/>
                        </a:lnTo>
                        <a:cubicBezTo>
                          <a:pt x="3847" y="16668"/>
                          <a:pt x="3847" y="17950"/>
                          <a:pt x="3847" y="17950"/>
                        </a:cubicBezTo>
                        <a:lnTo>
                          <a:pt x="7693" y="20515"/>
                        </a:lnTo>
                        <a:cubicBezTo>
                          <a:pt x="7693" y="21797"/>
                          <a:pt x="6411" y="21797"/>
                          <a:pt x="6411" y="23079"/>
                        </a:cubicBezTo>
                        <a:lnTo>
                          <a:pt x="2565" y="21797"/>
                        </a:lnTo>
                        <a:cubicBezTo>
                          <a:pt x="2565" y="21797"/>
                          <a:pt x="1282" y="21797"/>
                          <a:pt x="1282" y="21797"/>
                        </a:cubicBezTo>
                        <a:lnTo>
                          <a:pt x="1282" y="21797"/>
                        </a:lnTo>
                        <a:cubicBezTo>
                          <a:pt x="1282" y="21797"/>
                          <a:pt x="1282" y="23079"/>
                          <a:pt x="1282" y="23079"/>
                        </a:cubicBezTo>
                        <a:lnTo>
                          <a:pt x="5129" y="24361"/>
                        </a:lnTo>
                        <a:cubicBezTo>
                          <a:pt x="5129" y="25644"/>
                          <a:pt x="5129" y="25644"/>
                          <a:pt x="5129" y="26926"/>
                        </a:cubicBezTo>
                        <a:lnTo>
                          <a:pt x="1282" y="26926"/>
                        </a:lnTo>
                        <a:cubicBezTo>
                          <a:pt x="1282" y="26926"/>
                          <a:pt x="0" y="26926"/>
                          <a:pt x="0" y="28208"/>
                        </a:cubicBezTo>
                        <a:lnTo>
                          <a:pt x="0" y="28208"/>
                        </a:lnTo>
                        <a:cubicBezTo>
                          <a:pt x="0" y="28208"/>
                          <a:pt x="0" y="29490"/>
                          <a:pt x="1282" y="29490"/>
                        </a:cubicBezTo>
                        <a:lnTo>
                          <a:pt x="5129" y="29490"/>
                        </a:lnTo>
                        <a:cubicBezTo>
                          <a:pt x="5129" y="30772"/>
                          <a:pt x="5129" y="30772"/>
                          <a:pt x="5129" y="32054"/>
                        </a:cubicBezTo>
                        <a:lnTo>
                          <a:pt x="1282" y="32054"/>
                        </a:lnTo>
                        <a:cubicBezTo>
                          <a:pt x="1282" y="32054"/>
                          <a:pt x="0" y="32054"/>
                          <a:pt x="0" y="33337"/>
                        </a:cubicBezTo>
                        <a:lnTo>
                          <a:pt x="0" y="33337"/>
                        </a:lnTo>
                        <a:cubicBezTo>
                          <a:pt x="0" y="33337"/>
                          <a:pt x="0" y="34619"/>
                          <a:pt x="1282" y="34619"/>
                        </a:cubicBezTo>
                        <a:lnTo>
                          <a:pt x="5129" y="34619"/>
                        </a:lnTo>
                        <a:cubicBezTo>
                          <a:pt x="5129" y="35901"/>
                          <a:pt x="5129" y="35901"/>
                          <a:pt x="5129" y="37183"/>
                        </a:cubicBezTo>
                        <a:lnTo>
                          <a:pt x="1282" y="38465"/>
                        </a:lnTo>
                        <a:cubicBezTo>
                          <a:pt x="1282" y="38465"/>
                          <a:pt x="0" y="38465"/>
                          <a:pt x="0" y="39748"/>
                        </a:cubicBezTo>
                        <a:lnTo>
                          <a:pt x="0" y="39748"/>
                        </a:lnTo>
                        <a:cubicBezTo>
                          <a:pt x="0" y="39748"/>
                          <a:pt x="0" y="41030"/>
                          <a:pt x="1282" y="41030"/>
                        </a:cubicBezTo>
                        <a:lnTo>
                          <a:pt x="5129" y="39748"/>
                        </a:lnTo>
                        <a:cubicBezTo>
                          <a:pt x="5129" y="41030"/>
                          <a:pt x="5129" y="41030"/>
                          <a:pt x="6411" y="42312"/>
                        </a:cubicBezTo>
                        <a:lnTo>
                          <a:pt x="2565" y="43594"/>
                        </a:lnTo>
                        <a:cubicBezTo>
                          <a:pt x="2565" y="43594"/>
                          <a:pt x="1282" y="44876"/>
                          <a:pt x="2565" y="44876"/>
                        </a:cubicBezTo>
                        <a:lnTo>
                          <a:pt x="2565" y="44876"/>
                        </a:lnTo>
                        <a:cubicBezTo>
                          <a:pt x="2565" y="44876"/>
                          <a:pt x="3847" y="46158"/>
                          <a:pt x="3847" y="44876"/>
                        </a:cubicBezTo>
                        <a:lnTo>
                          <a:pt x="7693" y="43594"/>
                        </a:lnTo>
                        <a:cubicBezTo>
                          <a:pt x="7693" y="44876"/>
                          <a:pt x="8975" y="44876"/>
                          <a:pt x="8975" y="46158"/>
                        </a:cubicBezTo>
                        <a:lnTo>
                          <a:pt x="5129" y="48723"/>
                        </a:lnTo>
                        <a:cubicBezTo>
                          <a:pt x="5129" y="48723"/>
                          <a:pt x="5129" y="50005"/>
                          <a:pt x="5129" y="50005"/>
                        </a:cubicBezTo>
                        <a:lnTo>
                          <a:pt x="5129" y="50005"/>
                        </a:lnTo>
                        <a:cubicBezTo>
                          <a:pt x="5129" y="50005"/>
                          <a:pt x="6411" y="50005"/>
                          <a:pt x="6411" y="50005"/>
                        </a:cubicBezTo>
                        <a:lnTo>
                          <a:pt x="7693" y="47441"/>
                        </a:lnTo>
                        <a:cubicBezTo>
                          <a:pt x="7693" y="48723"/>
                          <a:pt x="8975" y="48723"/>
                          <a:pt x="8975" y="50005"/>
                        </a:cubicBezTo>
                        <a:lnTo>
                          <a:pt x="6411" y="52569"/>
                        </a:lnTo>
                        <a:cubicBezTo>
                          <a:pt x="5129" y="52569"/>
                          <a:pt x="5129" y="52569"/>
                          <a:pt x="6411" y="52569"/>
                        </a:cubicBezTo>
                        <a:close/>
                        <a:moveTo>
                          <a:pt x="14104" y="19233"/>
                        </a:moveTo>
                        <a:lnTo>
                          <a:pt x="21797" y="28208"/>
                        </a:lnTo>
                        <a:cubicBezTo>
                          <a:pt x="20515" y="30772"/>
                          <a:pt x="20515" y="33337"/>
                          <a:pt x="21797" y="34619"/>
                        </a:cubicBezTo>
                        <a:lnTo>
                          <a:pt x="12822" y="42312"/>
                        </a:lnTo>
                        <a:cubicBezTo>
                          <a:pt x="11540" y="43594"/>
                          <a:pt x="10258" y="42312"/>
                          <a:pt x="10258" y="42312"/>
                        </a:cubicBezTo>
                        <a:cubicBezTo>
                          <a:pt x="6411" y="34619"/>
                          <a:pt x="7693" y="26926"/>
                          <a:pt x="11540" y="20515"/>
                        </a:cubicBezTo>
                        <a:cubicBezTo>
                          <a:pt x="11540" y="17950"/>
                          <a:pt x="12822" y="17950"/>
                          <a:pt x="14104" y="19233"/>
                        </a:cubicBezTo>
                        <a:close/>
                        <a:moveTo>
                          <a:pt x="20515" y="10257"/>
                        </a:moveTo>
                        <a:cubicBezTo>
                          <a:pt x="28208" y="6411"/>
                          <a:pt x="35901" y="7693"/>
                          <a:pt x="42312" y="11540"/>
                        </a:cubicBezTo>
                        <a:cubicBezTo>
                          <a:pt x="43594" y="12822"/>
                          <a:pt x="43594" y="14104"/>
                          <a:pt x="42312" y="14104"/>
                        </a:cubicBezTo>
                        <a:lnTo>
                          <a:pt x="33337" y="21797"/>
                        </a:lnTo>
                        <a:cubicBezTo>
                          <a:pt x="30772" y="20515"/>
                          <a:pt x="28208" y="20515"/>
                          <a:pt x="26926" y="21797"/>
                        </a:cubicBezTo>
                        <a:lnTo>
                          <a:pt x="19233" y="12822"/>
                        </a:lnTo>
                        <a:cubicBezTo>
                          <a:pt x="19233" y="12822"/>
                          <a:pt x="19233" y="11540"/>
                          <a:pt x="20515" y="10257"/>
                        </a:cubicBezTo>
                        <a:close/>
                        <a:moveTo>
                          <a:pt x="47441" y="43594"/>
                        </a:moveTo>
                        <a:lnTo>
                          <a:pt x="39748" y="34619"/>
                        </a:lnTo>
                        <a:cubicBezTo>
                          <a:pt x="41030" y="32054"/>
                          <a:pt x="41030" y="29490"/>
                          <a:pt x="39748" y="26926"/>
                        </a:cubicBezTo>
                        <a:lnTo>
                          <a:pt x="48723" y="19233"/>
                        </a:lnTo>
                        <a:cubicBezTo>
                          <a:pt x="50005" y="17950"/>
                          <a:pt x="51287" y="19233"/>
                          <a:pt x="51287" y="19233"/>
                        </a:cubicBezTo>
                        <a:cubicBezTo>
                          <a:pt x="55134" y="26926"/>
                          <a:pt x="53852" y="34619"/>
                          <a:pt x="50005" y="42312"/>
                        </a:cubicBezTo>
                        <a:cubicBezTo>
                          <a:pt x="48723" y="44876"/>
                          <a:pt x="47441" y="44876"/>
                          <a:pt x="47441" y="43594"/>
                        </a:cubicBezTo>
                        <a:close/>
                        <a:moveTo>
                          <a:pt x="28208" y="33337"/>
                        </a:moveTo>
                        <a:cubicBezTo>
                          <a:pt x="26926" y="32054"/>
                          <a:pt x="26926" y="29490"/>
                          <a:pt x="28208" y="28208"/>
                        </a:cubicBezTo>
                        <a:cubicBezTo>
                          <a:pt x="29490" y="26926"/>
                          <a:pt x="32054" y="26926"/>
                          <a:pt x="33337" y="28208"/>
                        </a:cubicBezTo>
                        <a:cubicBezTo>
                          <a:pt x="34619" y="29490"/>
                          <a:pt x="34619" y="32054"/>
                          <a:pt x="33337" y="33337"/>
                        </a:cubicBezTo>
                        <a:cubicBezTo>
                          <a:pt x="32054" y="35901"/>
                          <a:pt x="29490" y="35901"/>
                          <a:pt x="28208" y="33337"/>
                        </a:cubicBezTo>
                        <a:close/>
                        <a:moveTo>
                          <a:pt x="41030" y="51287"/>
                        </a:moveTo>
                        <a:cubicBezTo>
                          <a:pt x="33337" y="55134"/>
                          <a:pt x="25644" y="53852"/>
                          <a:pt x="17950" y="50005"/>
                        </a:cubicBezTo>
                        <a:cubicBezTo>
                          <a:pt x="16669" y="48723"/>
                          <a:pt x="16669" y="47441"/>
                          <a:pt x="17950" y="47441"/>
                        </a:cubicBezTo>
                        <a:lnTo>
                          <a:pt x="26926" y="39748"/>
                        </a:lnTo>
                        <a:cubicBezTo>
                          <a:pt x="29490" y="41030"/>
                          <a:pt x="32054" y="41030"/>
                          <a:pt x="33337" y="39748"/>
                        </a:cubicBezTo>
                        <a:lnTo>
                          <a:pt x="41030" y="48723"/>
                        </a:lnTo>
                        <a:cubicBezTo>
                          <a:pt x="42312" y="50005"/>
                          <a:pt x="42312" y="51287"/>
                          <a:pt x="41030" y="5128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" name="Freeform: Shape 394">
                    <a:extLst>
                      <a:ext uri="{FF2B5EF4-FFF2-40B4-BE49-F238E27FC236}">
                        <a16:creationId xmlns:a16="http://schemas.microsoft.com/office/drawing/2014/main" id="{E3033562-CF23-453B-AC66-D2E2F33CF991}"/>
                      </a:ext>
                    </a:extLst>
                  </p:cNvPr>
                  <p:cNvSpPr/>
                  <p:nvPr/>
                </p:nvSpPr>
                <p:spPr>
                  <a:xfrm>
                    <a:off x="3148269" y="1059000"/>
                    <a:ext cx="65391" cy="63888"/>
                  </a:xfrm>
                  <a:custGeom>
                    <a:avLst/>
                    <a:gdLst>
                      <a:gd name="connsiteX0" fmla="*/ 3846 w 65391"/>
                      <a:gd name="connsiteY0" fmla="*/ 27457 h 63888"/>
                      <a:gd name="connsiteX1" fmla="*/ 3846 w 65391"/>
                      <a:gd name="connsiteY1" fmla="*/ 31303 h 63888"/>
                      <a:gd name="connsiteX2" fmla="*/ 1282 w 65391"/>
                      <a:gd name="connsiteY2" fmla="*/ 31303 h 63888"/>
                      <a:gd name="connsiteX3" fmla="*/ 0 w 65391"/>
                      <a:gd name="connsiteY3" fmla="*/ 32586 h 63888"/>
                      <a:gd name="connsiteX4" fmla="*/ 1282 w 65391"/>
                      <a:gd name="connsiteY4" fmla="*/ 33868 h 63888"/>
                      <a:gd name="connsiteX5" fmla="*/ 3846 w 65391"/>
                      <a:gd name="connsiteY5" fmla="*/ 33868 h 63888"/>
                      <a:gd name="connsiteX6" fmla="*/ 3846 w 65391"/>
                      <a:gd name="connsiteY6" fmla="*/ 37714 h 63888"/>
                      <a:gd name="connsiteX7" fmla="*/ 1282 w 65391"/>
                      <a:gd name="connsiteY7" fmla="*/ 37714 h 63888"/>
                      <a:gd name="connsiteX8" fmla="*/ 0 w 65391"/>
                      <a:gd name="connsiteY8" fmla="*/ 40279 h 63888"/>
                      <a:gd name="connsiteX9" fmla="*/ 2564 w 65391"/>
                      <a:gd name="connsiteY9" fmla="*/ 41561 h 63888"/>
                      <a:gd name="connsiteX10" fmla="*/ 5129 w 65391"/>
                      <a:gd name="connsiteY10" fmla="*/ 41561 h 63888"/>
                      <a:gd name="connsiteX11" fmla="*/ 6411 w 65391"/>
                      <a:gd name="connsiteY11" fmla="*/ 45407 h 63888"/>
                      <a:gd name="connsiteX12" fmla="*/ 5129 w 65391"/>
                      <a:gd name="connsiteY12" fmla="*/ 46690 h 63888"/>
                      <a:gd name="connsiteX13" fmla="*/ 5129 w 65391"/>
                      <a:gd name="connsiteY13" fmla="*/ 49254 h 63888"/>
                      <a:gd name="connsiteX14" fmla="*/ 7693 w 65391"/>
                      <a:gd name="connsiteY14" fmla="*/ 49254 h 63888"/>
                      <a:gd name="connsiteX15" fmla="*/ 8975 w 65391"/>
                      <a:gd name="connsiteY15" fmla="*/ 47972 h 63888"/>
                      <a:gd name="connsiteX16" fmla="*/ 11540 w 65391"/>
                      <a:gd name="connsiteY16" fmla="*/ 50536 h 63888"/>
                      <a:gd name="connsiteX17" fmla="*/ 10257 w 65391"/>
                      <a:gd name="connsiteY17" fmla="*/ 51818 h 63888"/>
                      <a:gd name="connsiteX18" fmla="*/ 10257 w 65391"/>
                      <a:gd name="connsiteY18" fmla="*/ 54383 h 63888"/>
                      <a:gd name="connsiteX19" fmla="*/ 12822 w 65391"/>
                      <a:gd name="connsiteY19" fmla="*/ 54383 h 63888"/>
                      <a:gd name="connsiteX20" fmla="*/ 14104 w 65391"/>
                      <a:gd name="connsiteY20" fmla="*/ 53101 h 63888"/>
                      <a:gd name="connsiteX21" fmla="*/ 17950 w 65391"/>
                      <a:gd name="connsiteY21" fmla="*/ 55665 h 63888"/>
                      <a:gd name="connsiteX22" fmla="*/ 16668 w 65391"/>
                      <a:gd name="connsiteY22" fmla="*/ 56947 h 63888"/>
                      <a:gd name="connsiteX23" fmla="*/ 17950 w 65391"/>
                      <a:gd name="connsiteY23" fmla="*/ 59511 h 63888"/>
                      <a:gd name="connsiteX24" fmla="*/ 17950 w 65391"/>
                      <a:gd name="connsiteY24" fmla="*/ 59511 h 63888"/>
                      <a:gd name="connsiteX25" fmla="*/ 20515 w 65391"/>
                      <a:gd name="connsiteY25" fmla="*/ 58229 h 63888"/>
                      <a:gd name="connsiteX26" fmla="*/ 21797 w 65391"/>
                      <a:gd name="connsiteY26" fmla="*/ 56947 h 63888"/>
                      <a:gd name="connsiteX27" fmla="*/ 25644 w 65391"/>
                      <a:gd name="connsiteY27" fmla="*/ 58229 h 63888"/>
                      <a:gd name="connsiteX28" fmla="*/ 25644 w 65391"/>
                      <a:gd name="connsiteY28" fmla="*/ 60794 h 63888"/>
                      <a:gd name="connsiteX29" fmla="*/ 26926 w 65391"/>
                      <a:gd name="connsiteY29" fmla="*/ 63358 h 63888"/>
                      <a:gd name="connsiteX30" fmla="*/ 29490 w 65391"/>
                      <a:gd name="connsiteY30" fmla="*/ 62076 h 63888"/>
                      <a:gd name="connsiteX31" fmla="*/ 29490 w 65391"/>
                      <a:gd name="connsiteY31" fmla="*/ 59511 h 63888"/>
                      <a:gd name="connsiteX32" fmla="*/ 33337 w 65391"/>
                      <a:gd name="connsiteY32" fmla="*/ 59511 h 63888"/>
                      <a:gd name="connsiteX33" fmla="*/ 33337 w 65391"/>
                      <a:gd name="connsiteY33" fmla="*/ 62076 h 63888"/>
                      <a:gd name="connsiteX34" fmla="*/ 34619 w 65391"/>
                      <a:gd name="connsiteY34" fmla="*/ 63358 h 63888"/>
                      <a:gd name="connsiteX35" fmla="*/ 34619 w 65391"/>
                      <a:gd name="connsiteY35" fmla="*/ 63358 h 63888"/>
                      <a:gd name="connsiteX36" fmla="*/ 35901 w 65391"/>
                      <a:gd name="connsiteY36" fmla="*/ 62076 h 63888"/>
                      <a:gd name="connsiteX37" fmla="*/ 35901 w 65391"/>
                      <a:gd name="connsiteY37" fmla="*/ 59511 h 63888"/>
                      <a:gd name="connsiteX38" fmla="*/ 39747 w 65391"/>
                      <a:gd name="connsiteY38" fmla="*/ 58229 h 63888"/>
                      <a:gd name="connsiteX39" fmla="*/ 39747 w 65391"/>
                      <a:gd name="connsiteY39" fmla="*/ 60794 h 63888"/>
                      <a:gd name="connsiteX40" fmla="*/ 42312 w 65391"/>
                      <a:gd name="connsiteY40" fmla="*/ 62076 h 63888"/>
                      <a:gd name="connsiteX41" fmla="*/ 43594 w 65391"/>
                      <a:gd name="connsiteY41" fmla="*/ 59511 h 63888"/>
                      <a:gd name="connsiteX42" fmla="*/ 43594 w 65391"/>
                      <a:gd name="connsiteY42" fmla="*/ 56947 h 63888"/>
                      <a:gd name="connsiteX43" fmla="*/ 47441 w 65391"/>
                      <a:gd name="connsiteY43" fmla="*/ 55665 h 63888"/>
                      <a:gd name="connsiteX44" fmla="*/ 48723 w 65391"/>
                      <a:gd name="connsiteY44" fmla="*/ 56947 h 63888"/>
                      <a:gd name="connsiteX45" fmla="*/ 51287 w 65391"/>
                      <a:gd name="connsiteY45" fmla="*/ 56947 h 63888"/>
                      <a:gd name="connsiteX46" fmla="*/ 51287 w 65391"/>
                      <a:gd name="connsiteY46" fmla="*/ 54383 h 63888"/>
                      <a:gd name="connsiteX47" fmla="*/ 50005 w 65391"/>
                      <a:gd name="connsiteY47" fmla="*/ 53101 h 63888"/>
                      <a:gd name="connsiteX48" fmla="*/ 52569 w 65391"/>
                      <a:gd name="connsiteY48" fmla="*/ 50536 h 63888"/>
                      <a:gd name="connsiteX49" fmla="*/ 53852 w 65391"/>
                      <a:gd name="connsiteY49" fmla="*/ 51818 h 63888"/>
                      <a:gd name="connsiteX50" fmla="*/ 56416 w 65391"/>
                      <a:gd name="connsiteY50" fmla="*/ 51818 h 63888"/>
                      <a:gd name="connsiteX51" fmla="*/ 56416 w 65391"/>
                      <a:gd name="connsiteY51" fmla="*/ 49254 h 63888"/>
                      <a:gd name="connsiteX52" fmla="*/ 55134 w 65391"/>
                      <a:gd name="connsiteY52" fmla="*/ 47972 h 63888"/>
                      <a:gd name="connsiteX53" fmla="*/ 57698 w 65391"/>
                      <a:gd name="connsiteY53" fmla="*/ 44125 h 63888"/>
                      <a:gd name="connsiteX54" fmla="*/ 58980 w 65391"/>
                      <a:gd name="connsiteY54" fmla="*/ 45407 h 63888"/>
                      <a:gd name="connsiteX55" fmla="*/ 61544 w 65391"/>
                      <a:gd name="connsiteY55" fmla="*/ 44125 h 63888"/>
                      <a:gd name="connsiteX56" fmla="*/ 60262 w 65391"/>
                      <a:gd name="connsiteY56" fmla="*/ 41561 h 63888"/>
                      <a:gd name="connsiteX57" fmla="*/ 58980 w 65391"/>
                      <a:gd name="connsiteY57" fmla="*/ 40279 h 63888"/>
                      <a:gd name="connsiteX58" fmla="*/ 60262 w 65391"/>
                      <a:gd name="connsiteY58" fmla="*/ 36432 h 63888"/>
                      <a:gd name="connsiteX59" fmla="*/ 62827 w 65391"/>
                      <a:gd name="connsiteY59" fmla="*/ 36432 h 63888"/>
                      <a:gd name="connsiteX60" fmla="*/ 65391 w 65391"/>
                      <a:gd name="connsiteY60" fmla="*/ 35150 h 63888"/>
                      <a:gd name="connsiteX61" fmla="*/ 64109 w 65391"/>
                      <a:gd name="connsiteY61" fmla="*/ 32586 h 63888"/>
                      <a:gd name="connsiteX62" fmla="*/ 61544 w 65391"/>
                      <a:gd name="connsiteY62" fmla="*/ 32586 h 63888"/>
                      <a:gd name="connsiteX63" fmla="*/ 61544 w 65391"/>
                      <a:gd name="connsiteY63" fmla="*/ 28739 h 63888"/>
                      <a:gd name="connsiteX64" fmla="*/ 64109 w 65391"/>
                      <a:gd name="connsiteY64" fmla="*/ 28739 h 63888"/>
                      <a:gd name="connsiteX65" fmla="*/ 65391 w 65391"/>
                      <a:gd name="connsiteY65" fmla="*/ 27457 h 63888"/>
                      <a:gd name="connsiteX66" fmla="*/ 64109 w 65391"/>
                      <a:gd name="connsiteY66" fmla="*/ 26175 h 63888"/>
                      <a:gd name="connsiteX67" fmla="*/ 61544 w 65391"/>
                      <a:gd name="connsiteY67" fmla="*/ 26175 h 63888"/>
                      <a:gd name="connsiteX68" fmla="*/ 61544 w 65391"/>
                      <a:gd name="connsiteY68" fmla="*/ 22328 h 63888"/>
                      <a:gd name="connsiteX69" fmla="*/ 64109 w 65391"/>
                      <a:gd name="connsiteY69" fmla="*/ 21046 h 63888"/>
                      <a:gd name="connsiteX70" fmla="*/ 65391 w 65391"/>
                      <a:gd name="connsiteY70" fmla="*/ 18482 h 63888"/>
                      <a:gd name="connsiteX71" fmla="*/ 62827 w 65391"/>
                      <a:gd name="connsiteY71" fmla="*/ 17199 h 63888"/>
                      <a:gd name="connsiteX72" fmla="*/ 60262 w 65391"/>
                      <a:gd name="connsiteY72" fmla="*/ 18482 h 63888"/>
                      <a:gd name="connsiteX73" fmla="*/ 58980 w 65391"/>
                      <a:gd name="connsiteY73" fmla="*/ 14635 h 63888"/>
                      <a:gd name="connsiteX74" fmla="*/ 61544 w 65391"/>
                      <a:gd name="connsiteY74" fmla="*/ 13353 h 63888"/>
                      <a:gd name="connsiteX75" fmla="*/ 61544 w 65391"/>
                      <a:gd name="connsiteY75" fmla="*/ 10789 h 63888"/>
                      <a:gd name="connsiteX76" fmla="*/ 58980 w 65391"/>
                      <a:gd name="connsiteY76" fmla="*/ 10789 h 63888"/>
                      <a:gd name="connsiteX77" fmla="*/ 56416 w 65391"/>
                      <a:gd name="connsiteY77" fmla="*/ 12071 h 63888"/>
                      <a:gd name="connsiteX78" fmla="*/ 53852 w 65391"/>
                      <a:gd name="connsiteY78" fmla="*/ 9506 h 63888"/>
                      <a:gd name="connsiteX79" fmla="*/ 55134 w 65391"/>
                      <a:gd name="connsiteY79" fmla="*/ 8224 h 63888"/>
                      <a:gd name="connsiteX80" fmla="*/ 55134 w 65391"/>
                      <a:gd name="connsiteY80" fmla="*/ 5660 h 63888"/>
                      <a:gd name="connsiteX81" fmla="*/ 52569 w 65391"/>
                      <a:gd name="connsiteY81" fmla="*/ 5660 h 63888"/>
                      <a:gd name="connsiteX82" fmla="*/ 50005 w 65391"/>
                      <a:gd name="connsiteY82" fmla="*/ 10789 h 63888"/>
                      <a:gd name="connsiteX83" fmla="*/ 47441 w 65391"/>
                      <a:gd name="connsiteY83" fmla="*/ 8224 h 63888"/>
                      <a:gd name="connsiteX84" fmla="*/ 48723 w 65391"/>
                      <a:gd name="connsiteY84" fmla="*/ 5660 h 63888"/>
                      <a:gd name="connsiteX85" fmla="*/ 47441 w 65391"/>
                      <a:gd name="connsiteY85" fmla="*/ 3096 h 63888"/>
                      <a:gd name="connsiteX86" fmla="*/ 47441 w 65391"/>
                      <a:gd name="connsiteY86" fmla="*/ 3096 h 63888"/>
                      <a:gd name="connsiteX87" fmla="*/ 44876 w 65391"/>
                      <a:gd name="connsiteY87" fmla="*/ 4378 h 63888"/>
                      <a:gd name="connsiteX88" fmla="*/ 43594 w 65391"/>
                      <a:gd name="connsiteY88" fmla="*/ 6942 h 63888"/>
                      <a:gd name="connsiteX89" fmla="*/ 39747 w 65391"/>
                      <a:gd name="connsiteY89" fmla="*/ 5660 h 63888"/>
                      <a:gd name="connsiteX90" fmla="*/ 39747 w 65391"/>
                      <a:gd name="connsiteY90" fmla="*/ 3096 h 63888"/>
                      <a:gd name="connsiteX91" fmla="*/ 38465 w 65391"/>
                      <a:gd name="connsiteY91" fmla="*/ 531 h 63888"/>
                      <a:gd name="connsiteX92" fmla="*/ 35901 w 65391"/>
                      <a:gd name="connsiteY92" fmla="*/ 1813 h 63888"/>
                      <a:gd name="connsiteX93" fmla="*/ 35901 w 65391"/>
                      <a:gd name="connsiteY93" fmla="*/ 4378 h 63888"/>
                      <a:gd name="connsiteX94" fmla="*/ 32054 w 65391"/>
                      <a:gd name="connsiteY94" fmla="*/ 4378 h 63888"/>
                      <a:gd name="connsiteX95" fmla="*/ 32054 w 65391"/>
                      <a:gd name="connsiteY95" fmla="*/ 1813 h 63888"/>
                      <a:gd name="connsiteX96" fmla="*/ 30772 w 65391"/>
                      <a:gd name="connsiteY96" fmla="*/ 531 h 63888"/>
                      <a:gd name="connsiteX97" fmla="*/ 30772 w 65391"/>
                      <a:gd name="connsiteY97" fmla="*/ 531 h 63888"/>
                      <a:gd name="connsiteX98" fmla="*/ 29490 w 65391"/>
                      <a:gd name="connsiteY98" fmla="*/ 1813 h 63888"/>
                      <a:gd name="connsiteX99" fmla="*/ 29490 w 65391"/>
                      <a:gd name="connsiteY99" fmla="*/ 4378 h 63888"/>
                      <a:gd name="connsiteX100" fmla="*/ 25644 w 65391"/>
                      <a:gd name="connsiteY100" fmla="*/ 4378 h 63888"/>
                      <a:gd name="connsiteX101" fmla="*/ 24361 w 65391"/>
                      <a:gd name="connsiteY101" fmla="*/ 1813 h 63888"/>
                      <a:gd name="connsiteX102" fmla="*/ 21797 w 65391"/>
                      <a:gd name="connsiteY102" fmla="*/ 531 h 63888"/>
                      <a:gd name="connsiteX103" fmla="*/ 20515 w 65391"/>
                      <a:gd name="connsiteY103" fmla="*/ 3096 h 63888"/>
                      <a:gd name="connsiteX104" fmla="*/ 21797 w 65391"/>
                      <a:gd name="connsiteY104" fmla="*/ 5660 h 63888"/>
                      <a:gd name="connsiteX105" fmla="*/ 17950 w 65391"/>
                      <a:gd name="connsiteY105" fmla="*/ 6942 h 63888"/>
                      <a:gd name="connsiteX106" fmla="*/ 16668 w 65391"/>
                      <a:gd name="connsiteY106" fmla="*/ 4378 h 63888"/>
                      <a:gd name="connsiteX107" fmla="*/ 14104 w 65391"/>
                      <a:gd name="connsiteY107" fmla="*/ 4378 h 63888"/>
                      <a:gd name="connsiteX108" fmla="*/ 14104 w 65391"/>
                      <a:gd name="connsiteY108" fmla="*/ 6942 h 63888"/>
                      <a:gd name="connsiteX109" fmla="*/ 15386 w 65391"/>
                      <a:gd name="connsiteY109" fmla="*/ 9506 h 63888"/>
                      <a:gd name="connsiteX110" fmla="*/ 12822 w 65391"/>
                      <a:gd name="connsiteY110" fmla="*/ 12071 h 63888"/>
                      <a:gd name="connsiteX111" fmla="*/ 11540 w 65391"/>
                      <a:gd name="connsiteY111" fmla="*/ 10789 h 63888"/>
                      <a:gd name="connsiteX112" fmla="*/ 8975 w 65391"/>
                      <a:gd name="connsiteY112" fmla="*/ 10789 h 63888"/>
                      <a:gd name="connsiteX113" fmla="*/ 8975 w 65391"/>
                      <a:gd name="connsiteY113" fmla="*/ 13353 h 63888"/>
                      <a:gd name="connsiteX114" fmla="*/ 10257 w 65391"/>
                      <a:gd name="connsiteY114" fmla="*/ 14635 h 63888"/>
                      <a:gd name="connsiteX115" fmla="*/ 7693 w 65391"/>
                      <a:gd name="connsiteY115" fmla="*/ 18482 h 63888"/>
                      <a:gd name="connsiteX116" fmla="*/ 5129 w 65391"/>
                      <a:gd name="connsiteY116" fmla="*/ 17199 h 63888"/>
                      <a:gd name="connsiteX117" fmla="*/ 2564 w 65391"/>
                      <a:gd name="connsiteY117" fmla="*/ 18482 h 63888"/>
                      <a:gd name="connsiteX118" fmla="*/ 3846 w 65391"/>
                      <a:gd name="connsiteY118" fmla="*/ 21046 h 63888"/>
                      <a:gd name="connsiteX119" fmla="*/ 6411 w 65391"/>
                      <a:gd name="connsiteY119" fmla="*/ 22328 h 63888"/>
                      <a:gd name="connsiteX120" fmla="*/ 5129 w 65391"/>
                      <a:gd name="connsiteY120" fmla="*/ 26175 h 63888"/>
                      <a:gd name="connsiteX121" fmla="*/ 2564 w 65391"/>
                      <a:gd name="connsiteY121" fmla="*/ 26175 h 63888"/>
                      <a:gd name="connsiteX122" fmla="*/ 0 w 65391"/>
                      <a:gd name="connsiteY122" fmla="*/ 27457 h 63888"/>
                      <a:gd name="connsiteX123" fmla="*/ 1282 w 65391"/>
                      <a:gd name="connsiteY123" fmla="*/ 30021 h 63888"/>
                      <a:gd name="connsiteX124" fmla="*/ 3846 w 65391"/>
                      <a:gd name="connsiteY124" fmla="*/ 27457 h 63888"/>
                      <a:gd name="connsiteX125" fmla="*/ 15386 w 65391"/>
                      <a:gd name="connsiteY125" fmla="*/ 19764 h 63888"/>
                      <a:gd name="connsiteX126" fmla="*/ 16668 w 65391"/>
                      <a:gd name="connsiteY126" fmla="*/ 23610 h 63888"/>
                      <a:gd name="connsiteX127" fmla="*/ 12822 w 65391"/>
                      <a:gd name="connsiteY127" fmla="*/ 24893 h 63888"/>
                      <a:gd name="connsiteX128" fmla="*/ 11540 w 65391"/>
                      <a:gd name="connsiteY128" fmla="*/ 21046 h 63888"/>
                      <a:gd name="connsiteX129" fmla="*/ 15386 w 65391"/>
                      <a:gd name="connsiteY129" fmla="*/ 19764 h 63888"/>
                      <a:gd name="connsiteX130" fmla="*/ 30772 w 65391"/>
                      <a:gd name="connsiteY130" fmla="*/ 19764 h 63888"/>
                      <a:gd name="connsiteX131" fmla="*/ 30772 w 65391"/>
                      <a:gd name="connsiteY131" fmla="*/ 19764 h 63888"/>
                      <a:gd name="connsiteX132" fmla="*/ 25644 w 65391"/>
                      <a:gd name="connsiteY132" fmla="*/ 22328 h 63888"/>
                      <a:gd name="connsiteX133" fmla="*/ 24361 w 65391"/>
                      <a:gd name="connsiteY133" fmla="*/ 22328 h 63888"/>
                      <a:gd name="connsiteX134" fmla="*/ 15386 w 65391"/>
                      <a:gd name="connsiteY134" fmla="*/ 15917 h 63888"/>
                      <a:gd name="connsiteX135" fmla="*/ 15386 w 65391"/>
                      <a:gd name="connsiteY135" fmla="*/ 13353 h 63888"/>
                      <a:gd name="connsiteX136" fmla="*/ 33337 w 65391"/>
                      <a:gd name="connsiteY136" fmla="*/ 5660 h 63888"/>
                      <a:gd name="connsiteX137" fmla="*/ 34619 w 65391"/>
                      <a:gd name="connsiteY137" fmla="*/ 8224 h 63888"/>
                      <a:gd name="connsiteX138" fmla="*/ 30772 w 65391"/>
                      <a:gd name="connsiteY138" fmla="*/ 19764 h 63888"/>
                      <a:gd name="connsiteX139" fmla="*/ 39747 w 65391"/>
                      <a:gd name="connsiteY139" fmla="*/ 12071 h 63888"/>
                      <a:gd name="connsiteX140" fmla="*/ 35901 w 65391"/>
                      <a:gd name="connsiteY140" fmla="*/ 14635 h 63888"/>
                      <a:gd name="connsiteX141" fmla="*/ 33337 w 65391"/>
                      <a:gd name="connsiteY141" fmla="*/ 10789 h 63888"/>
                      <a:gd name="connsiteX142" fmla="*/ 37183 w 65391"/>
                      <a:gd name="connsiteY142" fmla="*/ 8224 h 63888"/>
                      <a:gd name="connsiteX143" fmla="*/ 39747 w 65391"/>
                      <a:gd name="connsiteY143" fmla="*/ 12071 h 63888"/>
                      <a:gd name="connsiteX144" fmla="*/ 35901 w 65391"/>
                      <a:gd name="connsiteY144" fmla="*/ 33868 h 63888"/>
                      <a:gd name="connsiteX145" fmla="*/ 30772 w 65391"/>
                      <a:gd name="connsiteY145" fmla="*/ 37714 h 63888"/>
                      <a:gd name="connsiteX146" fmla="*/ 26926 w 65391"/>
                      <a:gd name="connsiteY146" fmla="*/ 32586 h 63888"/>
                      <a:gd name="connsiteX147" fmla="*/ 32054 w 65391"/>
                      <a:gd name="connsiteY147" fmla="*/ 28739 h 63888"/>
                      <a:gd name="connsiteX148" fmla="*/ 35901 w 65391"/>
                      <a:gd name="connsiteY148" fmla="*/ 33868 h 63888"/>
                      <a:gd name="connsiteX149" fmla="*/ 55134 w 65391"/>
                      <a:gd name="connsiteY149" fmla="*/ 26175 h 63888"/>
                      <a:gd name="connsiteX150" fmla="*/ 43594 w 65391"/>
                      <a:gd name="connsiteY150" fmla="*/ 27457 h 63888"/>
                      <a:gd name="connsiteX151" fmla="*/ 42312 w 65391"/>
                      <a:gd name="connsiteY151" fmla="*/ 26175 h 63888"/>
                      <a:gd name="connsiteX152" fmla="*/ 39747 w 65391"/>
                      <a:gd name="connsiteY152" fmla="*/ 22328 h 63888"/>
                      <a:gd name="connsiteX153" fmla="*/ 39747 w 65391"/>
                      <a:gd name="connsiteY153" fmla="*/ 21046 h 63888"/>
                      <a:gd name="connsiteX154" fmla="*/ 42312 w 65391"/>
                      <a:gd name="connsiteY154" fmla="*/ 10789 h 63888"/>
                      <a:gd name="connsiteX155" fmla="*/ 44876 w 65391"/>
                      <a:gd name="connsiteY155" fmla="*/ 9506 h 63888"/>
                      <a:gd name="connsiteX156" fmla="*/ 57698 w 65391"/>
                      <a:gd name="connsiteY156" fmla="*/ 23610 h 63888"/>
                      <a:gd name="connsiteX157" fmla="*/ 55134 w 65391"/>
                      <a:gd name="connsiteY157" fmla="*/ 26175 h 63888"/>
                      <a:gd name="connsiteX158" fmla="*/ 37183 w 65391"/>
                      <a:gd name="connsiteY158" fmla="*/ 54383 h 63888"/>
                      <a:gd name="connsiteX159" fmla="*/ 38465 w 65391"/>
                      <a:gd name="connsiteY159" fmla="*/ 50536 h 63888"/>
                      <a:gd name="connsiteX160" fmla="*/ 42312 w 65391"/>
                      <a:gd name="connsiteY160" fmla="*/ 51818 h 63888"/>
                      <a:gd name="connsiteX161" fmla="*/ 41030 w 65391"/>
                      <a:gd name="connsiteY161" fmla="*/ 55665 h 63888"/>
                      <a:gd name="connsiteX162" fmla="*/ 37183 w 65391"/>
                      <a:gd name="connsiteY162" fmla="*/ 54383 h 63888"/>
                      <a:gd name="connsiteX163" fmla="*/ 56416 w 65391"/>
                      <a:gd name="connsiteY163" fmla="*/ 31303 h 63888"/>
                      <a:gd name="connsiteX164" fmla="*/ 53852 w 65391"/>
                      <a:gd name="connsiteY164" fmla="*/ 33868 h 63888"/>
                      <a:gd name="connsiteX165" fmla="*/ 51287 w 65391"/>
                      <a:gd name="connsiteY165" fmla="*/ 31303 h 63888"/>
                      <a:gd name="connsiteX166" fmla="*/ 53852 w 65391"/>
                      <a:gd name="connsiteY166" fmla="*/ 28739 h 63888"/>
                      <a:gd name="connsiteX167" fmla="*/ 56416 w 65391"/>
                      <a:gd name="connsiteY167" fmla="*/ 31303 h 63888"/>
                      <a:gd name="connsiteX168" fmla="*/ 44876 w 65391"/>
                      <a:gd name="connsiteY168" fmla="*/ 53101 h 63888"/>
                      <a:gd name="connsiteX169" fmla="*/ 41030 w 65391"/>
                      <a:gd name="connsiteY169" fmla="*/ 42843 h 63888"/>
                      <a:gd name="connsiteX170" fmla="*/ 41030 w 65391"/>
                      <a:gd name="connsiteY170" fmla="*/ 41561 h 63888"/>
                      <a:gd name="connsiteX171" fmla="*/ 43594 w 65391"/>
                      <a:gd name="connsiteY171" fmla="*/ 37714 h 63888"/>
                      <a:gd name="connsiteX172" fmla="*/ 44876 w 65391"/>
                      <a:gd name="connsiteY172" fmla="*/ 36432 h 63888"/>
                      <a:gd name="connsiteX173" fmla="*/ 56416 w 65391"/>
                      <a:gd name="connsiteY173" fmla="*/ 35150 h 63888"/>
                      <a:gd name="connsiteX174" fmla="*/ 57698 w 65391"/>
                      <a:gd name="connsiteY174" fmla="*/ 36432 h 63888"/>
                      <a:gd name="connsiteX175" fmla="*/ 57698 w 65391"/>
                      <a:gd name="connsiteY175" fmla="*/ 38996 h 63888"/>
                      <a:gd name="connsiteX176" fmla="*/ 48723 w 65391"/>
                      <a:gd name="connsiteY176" fmla="*/ 53101 h 63888"/>
                      <a:gd name="connsiteX177" fmla="*/ 44876 w 65391"/>
                      <a:gd name="connsiteY177" fmla="*/ 53101 h 63888"/>
                      <a:gd name="connsiteX178" fmla="*/ 17950 w 65391"/>
                      <a:gd name="connsiteY178" fmla="*/ 51818 h 63888"/>
                      <a:gd name="connsiteX179" fmla="*/ 26926 w 65391"/>
                      <a:gd name="connsiteY179" fmla="*/ 44125 h 63888"/>
                      <a:gd name="connsiteX180" fmla="*/ 28208 w 65391"/>
                      <a:gd name="connsiteY180" fmla="*/ 44125 h 63888"/>
                      <a:gd name="connsiteX181" fmla="*/ 29490 w 65391"/>
                      <a:gd name="connsiteY181" fmla="*/ 44125 h 63888"/>
                      <a:gd name="connsiteX182" fmla="*/ 32054 w 65391"/>
                      <a:gd name="connsiteY182" fmla="*/ 44125 h 63888"/>
                      <a:gd name="connsiteX183" fmla="*/ 33337 w 65391"/>
                      <a:gd name="connsiteY183" fmla="*/ 45407 h 63888"/>
                      <a:gd name="connsiteX184" fmla="*/ 37183 w 65391"/>
                      <a:gd name="connsiteY184" fmla="*/ 55665 h 63888"/>
                      <a:gd name="connsiteX185" fmla="*/ 35901 w 65391"/>
                      <a:gd name="connsiteY185" fmla="*/ 58229 h 63888"/>
                      <a:gd name="connsiteX186" fmla="*/ 25644 w 65391"/>
                      <a:gd name="connsiteY186" fmla="*/ 58229 h 63888"/>
                      <a:gd name="connsiteX187" fmla="*/ 16668 w 65391"/>
                      <a:gd name="connsiteY187" fmla="*/ 54383 h 63888"/>
                      <a:gd name="connsiteX188" fmla="*/ 17950 w 65391"/>
                      <a:gd name="connsiteY188" fmla="*/ 51818 h 63888"/>
                      <a:gd name="connsiteX189" fmla="*/ 14104 w 65391"/>
                      <a:gd name="connsiteY189" fmla="*/ 49254 h 63888"/>
                      <a:gd name="connsiteX190" fmla="*/ 14104 w 65391"/>
                      <a:gd name="connsiteY190" fmla="*/ 45407 h 63888"/>
                      <a:gd name="connsiteX191" fmla="*/ 17950 w 65391"/>
                      <a:gd name="connsiteY191" fmla="*/ 45407 h 63888"/>
                      <a:gd name="connsiteX192" fmla="*/ 17950 w 65391"/>
                      <a:gd name="connsiteY192" fmla="*/ 49254 h 63888"/>
                      <a:gd name="connsiteX193" fmla="*/ 14104 w 65391"/>
                      <a:gd name="connsiteY193" fmla="*/ 49254 h 63888"/>
                      <a:gd name="connsiteX194" fmla="*/ 8975 w 65391"/>
                      <a:gd name="connsiteY194" fmla="*/ 45407 h 63888"/>
                      <a:gd name="connsiteX195" fmla="*/ 6411 w 65391"/>
                      <a:gd name="connsiteY195" fmla="*/ 27457 h 63888"/>
                      <a:gd name="connsiteX196" fmla="*/ 6411 w 65391"/>
                      <a:gd name="connsiteY196" fmla="*/ 26175 h 63888"/>
                      <a:gd name="connsiteX197" fmla="*/ 8975 w 65391"/>
                      <a:gd name="connsiteY197" fmla="*/ 24893 h 63888"/>
                      <a:gd name="connsiteX198" fmla="*/ 17950 w 65391"/>
                      <a:gd name="connsiteY198" fmla="*/ 31303 h 63888"/>
                      <a:gd name="connsiteX199" fmla="*/ 19233 w 65391"/>
                      <a:gd name="connsiteY199" fmla="*/ 32586 h 63888"/>
                      <a:gd name="connsiteX200" fmla="*/ 19233 w 65391"/>
                      <a:gd name="connsiteY200" fmla="*/ 37714 h 63888"/>
                      <a:gd name="connsiteX201" fmla="*/ 19233 w 65391"/>
                      <a:gd name="connsiteY201" fmla="*/ 38996 h 63888"/>
                      <a:gd name="connsiteX202" fmla="*/ 10257 w 65391"/>
                      <a:gd name="connsiteY202" fmla="*/ 46690 h 63888"/>
                      <a:gd name="connsiteX203" fmla="*/ 8975 w 65391"/>
                      <a:gd name="connsiteY203" fmla="*/ 45407 h 63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5391" h="63888">
                        <a:moveTo>
                          <a:pt x="3846" y="27457"/>
                        </a:moveTo>
                        <a:cubicBezTo>
                          <a:pt x="3846" y="28739"/>
                          <a:pt x="3846" y="30021"/>
                          <a:pt x="3846" y="31303"/>
                        </a:cubicBezTo>
                        <a:lnTo>
                          <a:pt x="1282" y="31303"/>
                        </a:lnTo>
                        <a:cubicBezTo>
                          <a:pt x="0" y="31303"/>
                          <a:pt x="0" y="32586"/>
                          <a:pt x="0" y="32586"/>
                        </a:cubicBezTo>
                        <a:cubicBezTo>
                          <a:pt x="0" y="32586"/>
                          <a:pt x="1282" y="33868"/>
                          <a:pt x="1282" y="33868"/>
                        </a:cubicBezTo>
                        <a:lnTo>
                          <a:pt x="3846" y="33868"/>
                        </a:lnTo>
                        <a:cubicBezTo>
                          <a:pt x="3846" y="35150"/>
                          <a:pt x="3846" y="36432"/>
                          <a:pt x="3846" y="37714"/>
                        </a:cubicBezTo>
                        <a:lnTo>
                          <a:pt x="1282" y="37714"/>
                        </a:lnTo>
                        <a:cubicBezTo>
                          <a:pt x="0" y="37714"/>
                          <a:pt x="0" y="38996"/>
                          <a:pt x="0" y="40279"/>
                        </a:cubicBezTo>
                        <a:cubicBezTo>
                          <a:pt x="0" y="41561"/>
                          <a:pt x="1282" y="41561"/>
                          <a:pt x="2564" y="41561"/>
                        </a:cubicBezTo>
                        <a:lnTo>
                          <a:pt x="5129" y="41561"/>
                        </a:lnTo>
                        <a:cubicBezTo>
                          <a:pt x="5129" y="42843"/>
                          <a:pt x="6411" y="44125"/>
                          <a:pt x="6411" y="45407"/>
                        </a:cubicBezTo>
                        <a:lnTo>
                          <a:pt x="5129" y="46690"/>
                        </a:lnTo>
                        <a:cubicBezTo>
                          <a:pt x="3846" y="46690"/>
                          <a:pt x="3846" y="47972"/>
                          <a:pt x="5129" y="49254"/>
                        </a:cubicBezTo>
                        <a:cubicBezTo>
                          <a:pt x="5129" y="50536"/>
                          <a:pt x="6411" y="50536"/>
                          <a:pt x="7693" y="49254"/>
                        </a:cubicBezTo>
                        <a:lnTo>
                          <a:pt x="8975" y="47972"/>
                        </a:lnTo>
                        <a:cubicBezTo>
                          <a:pt x="10257" y="49254"/>
                          <a:pt x="10257" y="50536"/>
                          <a:pt x="11540" y="50536"/>
                        </a:cubicBezTo>
                        <a:lnTo>
                          <a:pt x="10257" y="51818"/>
                        </a:lnTo>
                        <a:cubicBezTo>
                          <a:pt x="8975" y="53101"/>
                          <a:pt x="8975" y="53101"/>
                          <a:pt x="10257" y="54383"/>
                        </a:cubicBezTo>
                        <a:cubicBezTo>
                          <a:pt x="11540" y="55665"/>
                          <a:pt x="11540" y="54383"/>
                          <a:pt x="12822" y="54383"/>
                        </a:cubicBezTo>
                        <a:lnTo>
                          <a:pt x="14104" y="53101"/>
                        </a:lnTo>
                        <a:cubicBezTo>
                          <a:pt x="15386" y="54383"/>
                          <a:pt x="16668" y="54383"/>
                          <a:pt x="17950" y="55665"/>
                        </a:cubicBezTo>
                        <a:lnTo>
                          <a:pt x="16668" y="56947"/>
                        </a:lnTo>
                        <a:cubicBezTo>
                          <a:pt x="16668" y="58229"/>
                          <a:pt x="16668" y="59511"/>
                          <a:pt x="17950" y="59511"/>
                        </a:cubicBezTo>
                        <a:lnTo>
                          <a:pt x="17950" y="59511"/>
                        </a:lnTo>
                        <a:cubicBezTo>
                          <a:pt x="19233" y="59511"/>
                          <a:pt x="19233" y="59511"/>
                          <a:pt x="20515" y="58229"/>
                        </a:cubicBezTo>
                        <a:lnTo>
                          <a:pt x="21797" y="56947"/>
                        </a:lnTo>
                        <a:cubicBezTo>
                          <a:pt x="23079" y="56947"/>
                          <a:pt x="24361" y="58229"/>
                          <a:pt x="25644" y="58229"/>
                        </a:cubicBezTo>
                        <a:lnTo>
                          <a:pt x="25644" y="60794"/>
                        </a:lnTo>
                        <a:cubicBezTo>
                          <a:pt x="25644" y="62076"/>
                          <a:pt x="25644" y="62076"/>
                          <a:pt x="26926" y="63358"/>
                        </a:cubicBezTo>
                        <a:cubicBezTo>
                          <a:pt x="28208" y="64640"/>
                          <a:pt x="28208" y="63358"/>
                          <a:pt x="29490" y="62076"/>
                        </a:cubicBezTo>
                        <a:lnTo>
                          <a:pt x="29490" y="59511"/>
                        </a:lnTo>
                        <a:cubicBezTo>
                          <a:pt x="30772" y="59511"/>
                          <a:pt x="32054" y="59511"/>
                          <a:pt x="33337" y="59511"/>
                        </a:cubicBezTo>
                        <a:lnTo>
                          <a:pt x="33337" y="62076"/>
                        </a:lnTo>
                        <a:cubicBezTo>
                          <a:pt x="33337" y="63358"/>
                          <a:pt x="34619" y="63358"/>
                          <a:pt x="34619" y="63358"/>
                        </a:cubicBezTo>
                        <a:lnTo>
                          <a:pt x="34619" y="63358"/>
                        </a:lnTo>
                        <a:cubicBezTo>
                          <a:pt x="35901" y="63358"/>
                          <a:pt x="35901" y="62076"/>
                          <a:pt x="35901" y="62076"/>
                        </a:cubicBezTo>
                        <a:lnTo>
                          <a:pt x="35901" y="59511"/>
                        </a:lnTo>
                        <a:cubicBezTo>
                          <a:pt x="37183" y="59511"/>
                          <a:pt x="38465" y="59511"/>
                          <a:pt x="39747" y="58229"/>
                        </a:cubicBezTo>
                        <a:lnTo>
                          <a:pt x="39747" y="60794"/>
                        </a:lnTo>
                        <a:cubicBezTo>
                          <a:pt x="39747" y="62076"/>
                          <a:pt x="41030" y="62076"/>
                          <a:pt x="42312" y="62076"/>
                        </a:cubicBezTo>
                        <a:cubicBezTo>
                          <a:pt x="43594" y="62076"/>
                          <a:pt x="43594" y="60794"/>
                          <a:pt x="43594" y="59511"/>
                        </a:cubicBezTo>
                        <a:lnTo>
                          <a:pt x="43594" y="56947"/>
                        </a:lnTo>
                        <a:cubicBezTo>
                          <a:pt x="44876" y="56947"/>
                          <a:pt x="46158" y="55665"/>
                          <a:pt x="47441" y="55665"/>
                        </a:cubicBezTo>
                        <a:lnTo>
                          <a:pt x="48723" y="56947"/>
                        </a:lnTo>
                        <a:cubicBezTo>
                          <a:pt x="48723" y="58229"/>
                          <a:pt x="50005" y="58229"/>
                          <a:pt x="51287" y="56947"/>
                        </a:cubicBezTo>
                        <a:cubicBezTo>
                          <a:pt x="52569" y="56947"/>
                          <a:pt x="52569" y="55665"/>
                          <a:pt x="51287" y="54383"/>
                        </a:cubicBezTo>
                        <a:lnTo>
                          <a:pt x="50005" y="53101"/>
                        </a:lnTo>
                        <a:cubicBezTo>
                          <a:pt x="51287" y="51818"/>
                          <a:pt x="52569" y="51818"/>
                          <a:pt x="52569" y="50536"/>
                        </a:cubicBezTo>
                        <a:lnTo>
                          <a:pt x="53852" y="51818"/>
                        </a:lnTo>
                        <a:cubicBezTo>
                          <a:pt x="55134" y="53101"/>
                          <a:pt x="55134" y="51818"/>
                          <a:pt x="56416" y="51818"/>
                        </a:cubicBezTo>
                        <a:cubicBezTo>
                          <a:pt x="57698" y="50536"/>
                          <a:pt x="57698" y="50536"/>
                          <a:pt x="56416" y="49254"/>
                        </a:cubicBezTo>
                        <a:lnTo>
                          <a:pt x="55134" y="47972"/>
                        </a:lnTo>
                        <a:cubicBezTo>
                          <a:pt x="56416" y="46690"/>
                          <a:pt x="56416" y="45407"/>
                          <a:pt x="57698" y="44125"/>
                        </a:cubicBezTo>
                        <a:lnTo>
                          <a:pt x="58980" y="45407"/>
                        </a:lnTo>
                        <a:cubicBezTo>
                          <a:pt x="60262" y="45407"/>
                          <a:pt x="60262" y="45407"/>
                          <a:pt x="61544" y="44125"/>
                        </a:cubicBezTo>
                        <a:cubicBezTo>
                          <a:pt x="61544" y="42843"/>
                          <a:pt x="61544" y="41561"/>
                          <a:pt x="60262" y="41561"/>
                        </a:cubicBezTo>
                        <a:lnTo>
                          <a:pt x="58980" y="40279"/>
                        </a:lnTo>
                        <a:cubicBezTo>
                          <a:pt x="58980" y="38996"/>
                          <a:pt x="60262" y="37714"/>
                          <a:pt x="60262" y="36432"/>
                        </a:cubicBezTo>
                        <a:lnTo>
                          <a:pt x="62827" y="36432"/>
                        </a:lnTo>
                        <a:cubicBezTo>
                          <a:pt x="64109" y="36432"/>
                          <a:pt x="64109" y="36432"/>
                          <a:pt x="65391" y="35150"/>
                        </a:cubicBezTo>
                        <a:cubicBezTo>
                          <a:pt x="65391" y="33868"/>
                          <a:pt x="65391" y="33868"/>
                          <a:pt x="64109" y="32586"/>
                        </a:cubicBezTo>
                        <a:lnTo>
                          <a:pt x="61544" y="32586"/>
                        </a:lnTo>
                        <a:cubicBezTo>
                          <a:pt x="61544" y="31303"/>
                          <a:pt x="61544" y="30021"/>
                          <a:pt x="61544" y="28739"/>
                        </a:cubicBezTo>
                        <a:lnTo>
                          <a:pt x="64109" y="28739"/>
                        </a:lnTo>
                        <a:cubicBezTo>
                          <a:pt x="65391" y="28739"/>
                          <a:pt x="65391" y="27457"/>
                          <a:pt x="65391" y="27457"/>
                        </a:cubicBezTo>
                        <a:cubicBezTo>
                          <a:pt x="65391" y="26175"/>
                          <a:pt x="64109" y="26175"/>
                          <a:pt x="64109" y="26175"/>
                        </a:cubicBezTo>
                        <a:lnTo>
                          <a:pt x="61544" y="26175"/>
                        </a:lnTo>
                        <a:cubicBezTo>
                          <a:pt x="61544" y="24893"/>
                          <a:pt x="61544" y="23610"/>
                          <a:pt x="61544" y="22328"/>
                        </a:cubicBezTo>
                        <a:lnTo>
                          <a:pt x="64109" y="21046"/>
                        </a:lnTo>
                        <a:cubicBezTo>
                          <a:pt x="65391" y="21046"/>
                          <a:pt x="65391" y="19764"/>
                          <a:pt x="65391" y="18482"/>
                        </a:cubicBezTo>
                        <a:cubicBezTo>
                          <a:pt x="65391" y="17199"/>
                          <a:pt x="64109" y="17199"/>
                          <a:pt x="62827" y="17199"/>
                        </a:cubicBezTo>
                        <a:lnTo>
                          <a:pt x="60262" y="18482"/>
                        </a:lnTo>
                        <a:cubicBezTo>
                          <a:pt x="60262" y="17199"/>
                          <a:pt x="58980" y="15917"/>
                          <a:pt x="58980" y="14635"/>
                        </a:cubicBezTo>
                        <a:lnTo>
                          <a:pt x="61544" y="13353"/>
                        </a:lnTo>
                        <a:cubicBezTo>
                          <a:pt x="62827" y="13353"/>
                          <a:pt x="62827" y="12071"/>
                          <a:pt x="61544" y="10789"/>
                        </a:cubicBezTo>
                        <a:cubicBezTo>
                          <a:pt x="60262" y="9506"/>
                          <a:pt x="60262" y="9506"/>
                          <a:pt x="58980" y="10789"/>
                        </a:cubicBezTo>
                        <a:lnTo>
                          <a:pt x="56416" y="12071"/>
                        </a:lnTo>
                        <a:cubicBezTo>
                          <a:pt x="55134" y="10789"/>
                          <a:pt x="55134" y="9506"/>
                          <a:pt x="53852" y="9506"/>
                        </a:cubicBezTo>
                        <a:lnTo>
                          <a:pt x="55134" y="8224"/>
                        </a:lnTo>
                        <a:cubicBezTo>
                          <a:pt x="56416" y="6942"/>
                          <a:pt x="56416" y="6942"/>
                          <a:pt x="55134" y="5660"/>
                        </a:cubicBezTo>
                        <a:cubicBezTo>
                          <a:pt x="53852" y="4378"/>
                          <a:pt x="53852" y="5660"/>
                          <a:pt x="52569" y="5660"/>
                        </a:cubicBezTo>
                        <a:lnTo>
                          <a:pt x="50005" y="10789"/>
                        </a:lnTo>
                        <a:cubicBezTo>
                          <a:pt x="48723" y="9506"/>
                          <a:pt x="47441" y="9506"/>
                          <a:pt x="47441" y="8224"/>
                        </a:cubicBezTo>
                        <a:lnTo>
                          <a:pt x="48723" y="5660"/>
                        </a:lnTo>
                        <a:cubicBezTo>
                          <a:pt x="48723" y="4378"/>
                          <a:pt x="48723" y="3096"/>
                          <a:pt x="47441" y="3096"/>
                        </a:cubicBezTo>
                        <a:lnTo>
                          <a:pt x="47441" y="3096"/>
                        </a:lnTo>
                        <a:cubicBezTo>
                          <a:pt x="46158" y="3096"/>
                          <a:pt x="46158" y="3096"/>
                          <a:pt x="44876" y="4378"/>
                        </a:cubicBezTo>
                        <a:lnTo>
                          <a:pt x="43594" y="6942"/>
                        </a:lnTo>
                        <a:cubicBezTo>
                          <a:pt x="42312" y="6942"/>
                          <a:pt x="41030" y="5660"/>
                          <a:pt x="39747" y="5660"/>
                        </a:cubicBezTo>
                        <a:lnTo>
                          <a:pt x="39747" y="3096"/>
                        </a:lnTo>
                        <a:cubicBezTo>
                          <a:pt x="39747" y="1813"/>
                          <a:pt x="39747" y="1813"/>
                          <a:pt x="38465" y="531"/>
                        </a:cubicBezTo>
                        <a:cubicBezTo>
                          <a:pt x="37183" y="-751"/>
                          <a:pt x="37183" y="531"/>
                          <a:pt x="35901" y="1813"/>
                        </a:cubicBezTo>
                        <a:lnTo>
                          <a:pt x="35901" y="4378"/>
                        </a:lnTo>
                        <a:cubicBezTo>
                          <a:pt x="34619" y="4378"/>
                          <a:pt x="33337" y="4378"/>
                          <a:pt x="32054" y="4378"/>
                        </a:cubicBezTo>
                        <a:lnTo>
                          <a:pt x="32054" y="1813"/>
                        </a:lnTo>
                        <a:cubicBezTo>
                          <a:pt x="32054" y="531"/>
                          <a:pt x="30772" y="531"/>
                          <a:pt x="30772" y="531"/>
                        </a:cubicBezTo>
                        <a:lnTo>
                          <a:pt x="30772" y="531"/>
                        </a:lnTo>
                        <a:cubicBezTo>
                          <a:pt x="29490" y="531"/>
                          <a:pt x="29490" y="1813"/>
                          <a:pt x="29490" y="1813"/>
                        </a:cubicBezTo>
                        <a:lnTo>
                          <a:pt x="29490" y="4378"/>
                        </a:lnTo>
                        <a:cubicBezTo>
                          <a:pt x="28208" y="4378"/>
                          <a:pt x="26926" y="4378"/>
                          <a:pt x="25644" y="4378"/>
                        </a:cubicBezTo>
                        <a:lnTo>
                          <a:pt x="24361" y="1813"/>
                        </a:lnTo>
                        <a:cubicBezTo>
                          <a:pt x="24361" y="531"/>
                          <a:pt x="23079" y="531"/>
                          <a:pt x="21797" y="531"/>
                        </a:cubicBezTo>
                        <a:cubicBezTo>
                          <a:pt x="20515" y="531"/>
                          <a:pt x="20515" y="1813"/>
                          <a:pt x="20515" y="3096"/>
                        </a:cubicBezTo>
                        <a:lnTo>
                          <a:pt x="21797" y="5660"/>
                        </a:lnTo>
                        <a:cubicBezTo>
                          <a:pt x="20515" y="5660"/>
                          <a:pt x="19233" y="6942"/>
                          <a:pt x="17950" y="6942"/>
                        </a:cubicBezTo>
                        <a:lnTo>
                          <a:pt x="16668" y="4378"/>
                        </a:lnTo>
                        <a:cubicBezTo>
                          <a:pt x="16668" y="3096"/>
                          <a:pt x="15386" y="3096"/>
                          <a:pt x="14104" y="4378"/>
                        </a:cubicBezTo>
                        <a:cubicBezTo>
                          <a:pt x="12822" y="4378"/>
                          <a:pt x="12822" y="5660"/>
                          <a:pt x="14104" y="6942"/>
                        </a:cubicBezTo>
                        <a:lnTo>
                          <a:pt x="15386" y="9506"/>
                        </a:lnTo>
                        <a:cubicBezTo>
                          <a:pt x="14104" y="10789"/>
                          <a:pt x="12822" y="10789"/>
                          <a:pt x="12822" y="12071"/>
                        </a:cubicBezTo>
                        <a:lnTo>
                          <a:pt x="11540" y="10789"/>
                        </a:lnTo>
                        <a:cubicBezTo>
                          <a:pt x="10257" y="9506"/>
                          <a:pt x="10257" y="10789"/>
                          <a:pt x="8975" y="10789"/>
                        </a:cubicBezTo>
                        <a:cubicBezTo>
                          <a:pt x="7693" y="12071"/>
                          <a:pt x="7693" y="12071"/>
                          <a:pt x="8975" y="13353"/>
                        </a:cubicBezTo>
                        <a:lnTo>
                          <a:pt x="10257" y="14635"/>
                        </a:lnTo>
                        <a:cubicBezTo>
                          <a:pt x="8975" y="15917"/>
                          <a:pt x="8975" y="17199"/>
                          <a:pt x="7693" y="18482"/>
                        </a:cubicBezTo>
                        <a:lnTo>
                          <a:pt x="5129" y="17199"/>
                        </a:lnTo>
                        <a:cubicBezTo>
                          <a:pt x="3846" y="17199"/>
                          <a:pt x="3846" y="17199"/>
                          <a:pt x="2564" y="18482"/>
                        </a:cubicBezTo>
                        <a:cubicBezTo>
                          <a:pt x="2564" y="19764"/>
                          <a:pt x="2564" y="21046"/>
                          <a:pt x="3846" y="21046"/>
                        </a:cubicBezTo>
                        <a:lnTo>
                          <a:pt x="6411" y="22328"/>
                        </a:lnTo>
                        <a:cubicBezTo>
                          <a:pt x="6411" y="23610"/>
                          <a:pt x="5129" y="24893"/>
                          <a:pt x="5129" y="26175"/>
                        </a:cubicBezTo>
                        <a:lnTo>
                          <a:pt x="2564" y="26175"/>
                        </a:lnTo>
                        <a:cubicBezTo>
                          <a:pt x="1282" y="26175"/>
                          <a:pt x="1282" y="26175"/>
                          <a:pt x="0" y="27457"/>
                        </a:cubicBezTo>
                        <a:cubicBezTo>
                          <a:pt x="0" y="28739"/>
                          <a:pt x="0" y="28739"/>
                          <a:pt x="1282" y="30021"/>
                        </a:cubicBezTo>
                        <a:lnTo>
                          <a:pt x="3846" y="27457"/>
                        </a:lnTo>
                        <a:close/>
                        <a:moveTo>
                          <a:pt x="15386" y="19764"/>
                        </a:moveTo>
                        <a:cubicBezTo>
                          <a:pt x="16668" y="21046"/>
                          <a:pt x="16668" y="22328"/>
                          <a:pt x="16668" y="23610"/>
                        </a:cubicBezTo>
                        <a:cubicBezTo>
                          <a:pt x="15386" y="24893"/>
                          <a:pt x="14104" y="24893"/>
                          <a:pt x="12822" y="24893"/>
                        </a:cubicBezTo>
                        <a:cubicBezTo>
                          <a:pt x="11540" y="23610"/>
                          <a:pt x="11540" y="22328"/>
                          <a:pt x="11540" y="21046"/>
                        </a:cubicBezTo>
                        <a:cubicBezTo>
                          <a:pt x="12822" y="18482"/>
                          <a:pt x="14104" y="18482"/>
                          <a:pt x="15386" y="19764"/>
                        </a:cubicBezTo>
                        <a:close/>
                        <a:moveTo>
                          <a:pt x="30772" y="19764"/>
                        </a:moveTo>
                        <a:cubicBezTo>
                          <a:pt x="30772" y="21046"/>
                          <a:pt x="30772" y="21046"/>
                          <a:pt x="30772" y="19764"/>
                        </a:cubicBezTo>
                        <a:cubicBezTo>
                          <a:pt x="28208" y="21046"/>
                          <a:pt x="26926" y="22328"/>
                          <a:pt x="25644" y="22328"/>
                        </a:cubicBezTo>
                        <a:cubicBezTo>
                          <a:pt x="25644" y="22328"/>
                          <a:pt x="24361" y="22328"/>
                          <a:pt x="24361" y="22328"/>
                        </a:cubicBezTo>
                        <a:lnTo>
                          <a:pt x="15386" y="15917"/>
                        </a:lnTo>
                        <a:cubicBezTo>
                          <a:pt x="14104" y="15917"/>
                          <a:pt x="14104" y="14635"/>
                          <a:pt x="15386" y="13353"/>
                        </a:cubicBezTo>
                        <a:cubicBezTo>
                          <a:pt x="20515" y="8224"/>
                          <a:pt x="26926" y="5660"/>
                          <a:pt x="33337" y="5660"/>
                        </a:cubicBezTo>
                        <a:cubicBezTo>
                          <a:pt x="34619" y="5660"/>
                          <a:pt x="34619" y="6942"/>
                          <a:pt x="34619" y="8224"/>
                        </a:cubicBezTo>
                        <a:lnTo>
                          <a:pt x="30772" y="19764"/>
                        </a:lnTo>
                        <a:close/>
                        <a:moveTo>
                          <a:pt x="39747" y="12071"/>
                        </a:moveTo>
                        <a:cubicBezTo>
                          <a:pt x="39747" y="13353"/>
                          <a:pt x="38465" y="14635"/>
                          <a:pt x="35901" y="14635"/>
                        </a:cubicBezTo>
                        <a:cubicBezTo>
                          <a:pt x="34619" y="14635"/>
                          <a:pt x="33337" y="13353"/>
                          <a:pt x="33337" y="10789"/>
                        </a:cubicBezTo>
                        <a:cubicBezTo>
                          <a:pt x="33337" y="8224"/>
                          <a:pt x="34619" y="8224"/>
                          <a:pt x="37183" y="8224"/>
                        </a:cubicBezTo>
                        <a:cubicBezTo>
                          <a:pt x="39747" y="9506"/>
                          <a:pt x="39747" y="10789"/>
                          <a:pt x="39747" y="12071"/>
                        </a:cubicBezTo>
                        <a:close/>
                        <a:moveTo>
                          <a:pt x="35901" y="33868"/>
                        </a:moveTo>
                        <a:cubicBezTo>
                          <a:pt x="35901" y="36432"/>
                          <a:pt x="33337" y="37714"/>
                          <a:pt x="30772" y="37714"/>
                        </a:cubicBezTo>
                        <a:cubicBezTo>
                          <a:pt x="28208" y="37714"/>
                          <a:pt x="26926" y="35150"/>
                          <a:pt x="26926" y="32586"/>
                        </a:cubicBezTo>
                        <a:cubicBezTo>
                          <a:pt x="26926" y="30021"/>
                          <a:pt x="29490" y="28739"/>
                          <a:pt x="32054" y="28739"/>
                        </a:cubicBezTo>
                        <a:cubicBezTo>
                          <a:pt x="35901" y="28739"/>
                          <a:pt x="37183" y="31303"/>
                          <a:pt x="35901" y="33868"/>
                        </a:cubicBezTo>
                        <a:close/>
                        <a:moveTo>
                          <a:pt x="55134" y="26175"/>
                        </a:moveTo>
                        <a:lnTo>
                          <a:pt x="43594" y="27457"/>
                        </a:lnTo>
                        <a:cubicBezTo>
                          <a:pt x="43594" y="27457"/>
                          <a:pt x="42312" y="27457"/>
                          <a:pt x="42312" y="26175"/>
                        </a:cubicBezTo>
                        <a:cubicBezTo>
                          <a:pt x="41030" y="24893"/>
                          <a:pt x="41030" y="23610"/>
                          <a:pt x="39747" y="22328"/>
                        </a:cubicBezTo>
                        <a:cubicBezTo>
                          <a:pt x="39747" y="22328"/>
                          <a:pt x="38465" y="21046"/>
                          <a:pt x="39747" y="21046"/>
                        </a:cubicBezTo>
                        <a:lnTo>
                          <a:pt x="42312" y="10789"/>
                        </a:lnTo>
                        <a:cubicBezTo>
                          <a:pt x="42312" y="9506"/>
                          <a:pt x="43594" y="9506"/>
                          <a:pt x="44876" y="9506"/>
                        </a:cubicBezTo>
                        <a:cubicBezTo>
                          <a:pt x="51287" y="12071"/>
                          <a:pt x="55134" y="18482"/>
                          <a:pt x="57698" y="23610"/>
                        </a:cubicBezTo>
                        <a:cubicBezTo>
                          <a:pt x="56416" y="26175"/>
                          <a:pt x="56416" y="26175"/>
                          <a:pt x="55134" y="26175"/>
                        </a:cubicBezTo>
                        <a:close/>
                        <a:moveTo>
                          <a:pt x="37183" y="54383"/>
                        </a:moveTo>
                        <a:cubicBezTo>
                          <a:pt x="37183" y="53101"/>
                          <a:pt x="37183" y="51818"/>
                          <a:pt x="38465" y="50536"/>
                        </a:cubicBezTo>
                        <a:cubicBezTo>
                          <a:pt x="39747" y="50536"/>
                          <a:pt x="41030" y="50536"/>
                          <a:pt x="42312" y="51818"/>
                        </a:cubicBezTo>
                        <a:cubicBezTo>
                          <a:pt x="42312" y="53101"/>
                          <a:pt x="42312" y="54383"/>
                          <a:pt x="41030" y="55665"/>
                        </a:cubicBezTo>
                        <a:cubicBezTo>
                          <a:pt x="39747" y="55665"/>
                          <a:pt x="38465" y="55665"/>
                          <a:pt x="37183" y="54383"/>
                        </a:cubicBezTo>
                        <a:close/>
                        <a:moveTo>
                          <a:pt x="56416" y="31303"/>
                        </a:moveTo>
                        <a:cubicBezTo>
                          <a:pt x="56416" y="32586"/>
                          <a:pt x="55134" y="33868"/>
                          <a:pt x="53852" y="33868"/>
                        </a:cubicBezTo>
                        <a:cubicBezTo>
                          <a:pt x="52569" y="33868"/>
                          <a:pt x="51287" y="32586"/>
                          <a:pt x="51287" y="31303"/>
                        </a:cubicBezTo>
                        <a:cubicBezTo>
                          <a:pt x="51287" y="30021"/>
                          <a:pt x="52569" y="28739"/>
                          <a:pt x="53852" y="28739"/>
                        </a:cubicBezTo>
                        <a:cubicBezTo>
                          <a:pt x="55134" y="28739"/>
                          <a:pt x="56416" y="30021"/>
                          <a:pt x="56416" y="31303"/>
                        </a:cubicBezTo>
                        <a:close/>
                        <a:moveTo>
                          <a:pt x="44876" y="53101"/>
                        </a:moveTo>
                        <a:lnTo>
                          <a:pt x="41030" y="42843"/>
                        </a:lnTo>
                        <a:cubicBezTo>
                          <a:pt x="41030" y="42843"/>
                          <a:pt x="41030" y="41561"/>
                          <a:pt x="41030" y="41561"/>
                        </a:cubicBezTo>
                        <a:cubicBezTo>
                          <a:pt x="42312" y="40279"/>
                          <a:pt x="42312" y="38996"/>
                          <a:pt x="43594" y="37714"/>
                        </a:cubicBezTo>
                        <a:cubicBezTo>
                          <a:pt x="43594" y="37714"/>
                          <a:pt x="44876" y="36432"/>
                          <a:pt x="44876" y="36432"/>
                        </a:cubicBezTo>
                        <a:lnTo>
                          <a:pt x="56416" y="35150"/>
                        </a:lnTo>
                        <a:cubicBezTo>
                          <a:pt x="57698" y="35150"/>
                          <a:pt x="57698" y="36432"/>
                          <a:pt x="57698" y="36432"/>
                        </a:cubicBezTo>
                        <a:cubicBezTo>
                          <a:pt x="57698" y="37714"/>
                          <a:pt x="57698" y="37714"/>
                          <a:pt x="57698" y="38996"/>
                        </a:cubicBezTo>
                        <a:cubicBezTo>
                          <a:pt x="56416" y="45407"/>
                          <a:pt x="52569" y="50536"/>
                          <a:pt x="48723" y="53101"/>
                        </a:cubicBezTo>
                        <a:cubicBezTo>
                          <a:pt x="46158" y="54383"/>
                          <a:pt x="44876" y="53101"/>
                          <a:pt x="44876" y="53101"/>
                        </a:cubicBezTo>
                        <a:close/>
                        <a:moveTo>
                          <a:pt x="17950" y="51818"/>
                        </a:moveTo>
                        <a:lnTo>
                          <a:pt x="26926" y="44125"/>
                        </a:lnTo>
                        <a:cubicBezTo>
                          <a:pt x="26926" y="44125"/>
                          <a:pt x="28208" y="44125"/>
                          <a:pt x="28208" y="44125"/>
                        </a:cubicBezTo>
                        <a:cubicBezTo>
                          <a:pt x="28208" y="44125"/>
                          <a:pt x="29490" y="44125"/>
                          <a:pt x="29490" y="44125"/>
                        </a:cubicBezTo>
                        <a:cubicBezTo>
                          <a:pt x="30772" y="44125"/>
                          <a:pt x="30772" y="44125"/>
                          <a:pt x="32054" y="44125"/>
                        </a:cubicBezTo>
                        <a:cubicBezTo>
                          <a:pt x="32054" y="44125"/>
                          <a:pt x="33337" y="44125"/>
                          <a:pt x="33337" y="45407"/>
                        </a:cubicBezTo>
                        <a:lnTo>
                          <a:pt x="37183" y="55665"/>
                        </a:lnTo>
                        <a:cubicBezTo>
                          <a:pt x="37183" y="56947"/>
                          <a:pt x="37183" y="58229"/>
                          <a:pt x="35901" y="58229"/>
                        </a:cubicBezTo>
                        <a:cubicBezTo>
                          <a:pt x="32054" y="58229"/>
                          <a:pt x="29490" y="58229"/>
                          <a:pt x="25644" y="58229"/>
                        </a:cubicBezTo>
                        <a:cubicBezTo>
                          <a:pt x="23079" y="56947"/>
                          <a:pt x="19233" y="55665"/>
                          <a:pt x="16668" y="54383"/>
                        </a:cubicBezTo>
                        <a:cubicBezTo>
                          <a:pt x="16668" y="53101"/>
                          <a:pt x="16668" y="51818"/>
                          <a:pt x="17950" y="51818"/>
                        </a:cubicBezTo>
                        <a:close/>
                        <a:moveTo>
                          <a:pt x="14104" y="49254"/>
                        </a:moveTo>
                        <a:cubicBezTo>
                          <a:pt x="12822" y="47972"/>
                          <a:pt x="12822" y="46690"/>
                          <a:pt x="14104" y="45407"/>
                        </a:cubicBezTo>
                        <a:cubicBezTo>
                          <a:pt x="15386" y="44125"/>
                          <a:pt x="16668" y="44125"/>
                          <a:pt x="17950" y="45407"/>
                        </a:cubicBezTo>
                        <a:cubicBezTo>
                          <a:pt x="19233" y="46690"/>
                          <a:pt x="19233" y="47972"/>
                          <a:pt x="17950" y="49254"/>
                        </a:cubicBezTo>
                        <a:cubicBezTo>
                          <a:pt x="16668" y="50536"/>
                          <a:pt x="15386" y="49254"/>
                          <a:pt x="14104" y="49254"/>
                        </a:cubicBezTo>
                        <a:close/>
                        <a:moveTo>
                          <a:pt x="8975" y="45407"/>
                        </a:moveTo>
                        <a:cubicBezTo>
                          <a:pt x="6411" y="40279"/>
                          <a:pt x="5129" y="33868"/>
                          <a:pt x="6411" y="27457"/>
                        </a:cubicBezTo>
                        <a:cubicBezTo>
                          <a:pt x="6411" y="27457"/>
                          <a:pt x="6411" y="26175"/>
                          <a:pt x="6411" y="26175"/>
                        </a:cubicBezTo>
                        <a:cubicBezTo>
                          <a:pt x="6411" y="24893"/>
                          <a:pt x="7693" y="24893"/>
                          <a:pt x="8975" y="24893"/>
                        </a:cubicBezTo>
                        <a:lnTo>
                          <a:pt x="17950" y="31303"/>
                        </a:lnTo>
                        <a:cubicBezTo>
                          <a:pt x="17950" y="31303"/>
                          <a:pt x="19233" y="32586"/>
                          <a:pt x="19233" y="32586"/>
                        </a:cubicBezTo>
                        <a:cubicBezTo>
                          <a:pt x="19233" y="33868"/>
                          <a:pt x="19233" y="36432"/>
                          <a:pt x="19233" y="37714"/>
                        </a:cubicBezTo>
                        <a:cubicBezTo>
                          <a:pt x="19233" y="37714"/>
                          <a:pt x="19233" y="38996"/>
                          <a:pt x="19233" y="38996"/>
                        </a:cubicBezTo>
                        <a:lnTo>
                          <a:pt x="10257" y="46690"/>
                        </a:lnTo>
                        <a:cubicBezTo>
                          <a:pt x="11540" y="46690"/>
                          <a:pt x="10257" y="45407"/>
                          <a:pt x="8975" y="45407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" name="Freeform: Shape 395">
                    <a:extLst>
                      <a:ext uri="{FF2B5EF4-FFF2-40B4-BE49-F238E27FC236}">
                        <a16:creationId xmlns:a16="http://schemas.microsoft.com/office/drawing/2014/main" id="{DA241BE5-DC03-4866-BA84-885C3262A704}"/>
                      </a:ext>
                    </a:extLst>
                  </p:cNvPr>
                  <p:cNvSpPr/>
                  <p:nvPr/>
                </p:nvSpPr>
                <p:spPr>
                  <a:xfrm>
                    <a:off x="3236739" y="1124923"/>
                    <a:ext cx="20514" cy="20514"/>
                  </a:xfrm>
                  <a:custGeom>
                    <a:avLst/>
                    <a:gdLst>
                      <a:gd name="connsiteX0" fmla="*/ 1282 w 20514"/>
                      <a:gd name="connsiteY0" fmla="*/ 7693 h 20514"/>
                      <a:gd name="connsiteX1" fmla="*/ 1282 w 20514"/>
                      <a:gd name="connsiteY1" fmla="*/ 7693 h 20514"/>
                      <a:gd name="connsiteX2" fmla="*/ 1282 w 20514"/>
                      <a:gd name="connsiteY2" fmla="*/ 7693 h 20514"/>
                      <a:gd name="connsiteX3" fmla="*/ 1282 w 20514"/>
                      <a:gd name="connsiteY3" fmla="*/ 7693 h 20514"/>
                      <a:gd name="connsiteX4" fmla="*/ 0 w 20514"/>
                      <a:gd name="connsiteY4" fmla="*/ 8975 h 20514"/>
                      <a:gd name="connsiteX5" fmla="*/ 0 w 20514"/>
                      <a:gd name="connsiteY5" fmla="*/ 8975 h 20514"/>
                      <a:gd name="connsiteX6" fmla="*/ 1282 w 20514"/>
                      <a:gd name="connsiteY6" fmla="*/ 8975 h 20514"/>
                      <a:gd name="connsiteX7" fmla="*/ 1282 w 20514"/>
                      <a:gd name="connsiteY7" fmla="*/ 8975 h 20514"/>
                      <a:gd name="connsiteX8" fmla="*/ 1282 w 20514"/>
                      <a:gd name="connsiteY8" fmla="*/ 10257 h 20514"/>
                      <a:gd name="connsiteX9" fmla="*/ 1282 w 20514"/>
                      <a:gd name="connsiteY9" fmla="*/ 10257 h 20514"/>
                      <a:gd name="connsiteX10" fmla="*/ 0 w 20514"/>
                      <a:gd name="connsiteY10" fmla="*/ 10257 h 20514"/>
                      <a:gd name="connsiteX11" fmla="*/ 0 w 20514"/>
                      <a:gd name="connsiteY11" fmla="*/ 11540 h 20514"/>
                      <a:gd name="connsiteX12" fmla="*/ 0 w 20514"/>
                      <a:gd name="connsiteY12" fmla="*/ 11540 h 20514"/>
                      <a:gd name="connsiteX13" fmla="*/ 1282 w 20514"/>
                      <a:gd name="connsiteY13" fmla="*/ 11540 h 20514"/>
                      <a:gd name="connsiteX14" fmla="*/ 2565 w 20514"/>
                      <a:gd name="connsiteY14" fmla="*/ 11540 h 20514"/>
                      <a:gd name="connsiteX15" fmla="*/ 2565 w 20514"/>
                      <a:gd name="connsiteY15" fmla="*/ 11540 h 20514"/>
                      <a:gd name="connsiteX16" fmla="*/ 2565 w 20514"/>
                      <a:gd name="connsiteY16" fmla="*/ 12822 h 20514"/>
                      <a:gd name="connsiteX17" fmla="*/ 2565 w 20514"/>
                      <a:gd name="connsiteY17" fmla="*/ 12822 h 20514"/>
                      <a:gd name="connsiteX18" fmla="*/ 1282 w 20514"/>
                      <a:gd name="connsiteY18" fmla="*/ 12822 h 20514"/>
                      <a:gd name="connsiteX19" fmla="*/ 1282 w 20514"/>
                      <a:gd name="connsiteY19" fmla="*/ 14104 h 20514"/>
                      <a:gd name="connsiteX20" fmla="*/ 2565 w 20514"/>
                      <a:gd name="connsiteY20" fmla="*/ 14104 h 20514"/>
                      <a:gd name="connsiteX21" fmla="*/ 3846 w 20514"/>
                      <a:gd name="connsiteY21" fmla="*/ 14104 h 20514"/>
                      <a:gd name="connsiteX22" fmla="*/ 3846 w 20514"/>
                      <a:gd name="connsiteY22" fmla="*/ 14104 h 20514"/>
                      <a:gd name="connsiteX23" fmla="*/ 3846 w 20514"/>
                      <a:gd name="connsiteY23" fmla="*/ 15386 h 20514"/>
                      <a:gd name="connsiteX24" fmla="*/ 3846 w 20514"/>
                      <a:gd name="connsiteY24" fmla="*/ 15386 h 20514"/>
                      <a:gd name="connsiteX25" fmla="*/ 2565 w 20514"/>
                      <a:gd name="connsiteY25" fmla="*/ 16668 h 20514"/>
                      <a:gd name="connsiteX26" fmla="*/ 2565 w 20514"/>
                      <a:gd name="connsiteY26" fmla="*/ 17950 h 20514"/>
                      <a:gd name="connsiteX27" fmla="*/ 3846 w 20514"/>
                      <a:gd name="connsiteY27" fmla="*/ 17950 h 20514"/>
                      <a:gd name="connsiteX28" fmla="*/ 5129 w 20514"/>
                      <a:gd name="connsiteY28" fmla="*/ 16668 h 20514"/>
                      <a:gd name="connsiteX29" fmla="*/ 5129 w 20514"/>
                      <a:gd name="connsiteY29" fmla="*/ 16668 h 20514"/>
                      <a:gd name="connsiteX30" fmla="*/ 5129 w 20514"/>
                      <a:gd name="connsiteY30" fmla="*/ 16668 h 20514"/>
                      <a:gd name="connsiteX31" fmla="*/ 5129 w 20514"/>
                      <a:gd name="connsiteY31" fmla="*/ 16668 h 20514"/>
                      <a:gd name="connsiteX32" fmla="*/ 5129 w 20514"/>
                      <a:gd name="connsiteY32" fmla="*/ 17950 h 20514"/>
                      <a:gd name="connsiteX33" fmla="*/ 5129 w 20514"/>
                      <a:gd name="connsiteY33" fmla="*/ 19233 h 20514"/>
                      <a:gd name="connsiteX34" fmla="*/ 6411 w 20514"/>
                      <a:gd name="connsiteY34" fmla="*/ 19233 h 20514"/>
                      <a:gd name="connsiteX35" fmla="*/ 6411 w 20514"/>
                      <a:gd name="connsiteY35" fmla="*/ 17950 h 20514"/>
                      <a:gd name="connsiteX36" fmla="*/ 6411 w 20514"/>
                      <a:gd name="connsiteY36" fmla="*/ 17950 h 20514"/>
                      <a:gd name="connsiteX37" fmla="*/ 7693 w 20514"/>
                      <a:gd name="connsiteY37" fmla="*/ 17950 h 20514"/>
                      <a:gd name="connsiteX38" fmla="*/ 7693 w 20514"/>
                      <a:gd name="connsiteY38" fmla="*/ 17950 h 20514"/>
                      <a:gd name="connsiteX39" fmla="*/ 7693 w 20514"/>
                      <a:gd name="connsiteY39" fmla="*/ 19233 h 20514"/>
                      <a:gd name="connsiteX40" fmla="*/ 7693 w 20514"/>
                      <a:gd name="connsiteY40" fmla="*/ 20515 h 20514"/>
                      <a:gd name="connsiteX41" fmla="*/ 8975 w 20514"/>
                      <a:gd name="connsiteY41" fmla="*/ 20515 h 20514"/>
                      <a:gd name="connsiteX42" fmla="*/ 8975 w 20514"/>
                      <a:gd name="connsiteY42" fmla="*/ 19233 h 20514"/>
                      <a:gd name="connsiteX43" fmla="*/ 8975 w 20514"/>
                      <a:gd name="connsiteY43" fmla="*/ 19233 h 20514"/>
                      <a:gd name="connsiteX44" fmla="*/ 10257 w 20514"/>
                      <a:gd name="connsiteY44" fmla="*/ 19233 h 20514"/>
                      <a:gd name="connsiteX45" fmla="*/ 10257 w 20514"/>
                      <a:gd name="connsiteY45" fmla="*/ 19233 h 20514"/>
                      <a:gd name="connsiteX46" fmla="*/ 10257 w 20514"/>
                      <a:gd name="connsiteY46" fmla="*/ 20515 h 20514"/>
                      <a:gd name="connsiteX47" fmla="*/ 10257 w 20514"/>
                      <a:gd name="connsiteY47" fmla="*/ 20515 h 20514"/>
                      <a:gd name="connsiteX48" fmla="*/ 10257 w 20514"/>
                      <a:gd name="connsiteY48" fmla="*/ 20515 h 20514"/>
                      <a:gd name="connsiteX49" fmla="*/ 10257 w 20514"/>
                      <a:gd name="connsiteY49" fmla="*/ 19233 h 20514"/>
                      <a:gd name="connsiteX50" fmla="*/ 10257 w 20514"/>
                      <a:gd name="connsiteY50" fmla="*/ 19233 h 20514"/>
                      <a:gd name="connsiteX51" fmla="*/ 11540 w 20514"/>
                      <a:gd name="connsiteY51" fmla="*/ 19233 h 20514"/>
                      <a:gd name="connsiteX52" fmla="*/ 11540 w 20514"/>
                      <a:gd name="connsiteY52" fmla="*/ 19233 h 20514"/>
                      <a:gd name="connsiteX53" fmla="*/ 11540 w 20514"/>
                      <a:gd name="connsiteY53" fmla="*/ 20515 h 20514"/>
                      <a:gd name="connsiteX54" fmla="*/ 12822 w 20514"/>
                      <a:gd name="connsiteY54" fmla="*/ 20515 h 20514"/>
                      <a:gd name="connsiteX55" fmla="*/ 12822 w 20514"/>
                      <a:gd name="connsiteY55" fmla="*/ 19233 h 20514"/>
                      <a:gd name="connsiteX56" fmla="*/ 12822 w 20514"/>
                      <a:gd name="connsiteY56" fmla="*/ 17950 h 20514"/>
                      <a:gd name="connsiteX57" fmla="*/ 12822 w 20514"/>
                      <a:gd name="connsiteY57" fmla="*/ 17950 h 20514"/>
                      <a:gd name="connsiteX58" fmla="*/ 14104 w 20514"/>
                      <a:gd name="connsiteY58" fmla="*/ 17950 h 20514"/>
                      <a:gd name="connsiteX59" fmla="*/ 14104 w 20514"/>
                      <a:gd name="connsiteY59" fmla="*/ 17950 h 20514"/>
                      <a:gd name="connsiteX60" fmla="*/ 14104 w 20514"/>
                      <a:gd name="connsiteY60" fmla="*/ 19233 h 20514"/>
                      <a:gd name="connsiteX61" fmla="*/ 15386 w 20514"/>
                      <a:gd name="connsiteY61" fmla="*/ 19233 h 20514"/>
                      <a:gd name="connsiteX62" fmla="*/ 15386 w 20514"/>
                      <a:gd name="connsiteY62" fmla="*/ 17950 h 20514"/>
                      <a:gd name="connsiteX63" fmla="*/ 15386 w 20514"/>
                      <a:gd name="connsiteY63" fmla="*/ 16668 h 20514"/>
                      <a:gd name="connsiteX64" fmla="*/ 15386 w 20514"/>
                      <a:gd name="connsiteY64" fmla="*/ 16668 h 20514"/>
                      <a:gd name="connsiteX65" fmla="*/ 15386 w 20514"/>
                      <a:gd name="connsiteY65" fmla="*/ 16668 h 20514"/>
                      <a:gd name="connsiteX66" fmla="*/ 15386 w 20514"/>
                      <a:gd name="connsiteY66" fmla="*/ 16668 h 20514"/>
                      <a:gd name="connsiteX67" fmla="*/ 16668 w 20514"/>
                      <a:gd name="connsiteY67" fmla="*/ 17950 h 20514"/>
                      <a:gd name="connsiteX68" fmla="*/ 17950 w 20514"/>
                      <a:gd name="connsiteY68" fmla="*/ 17950 h 20514"/>
                      <a:gd name="connsiteX69" fmla="*/ 17950 w 20514"/>
                      <a:gd name="connsiteY69" fmla="*/ 17950 h 20514"/>
                      <a:gd name="connsiteX70" fmla="*/ 17950 w 20514"/>
                      <a:gd name="connsiteY70" fmla="*/ 16668 h 20514"/>
                      <a:gd name="connsiteX71" fmla="*/ 16668 w 20514"/>
                      <a:gd name="connsiteY71" fmla="*/ 15386 h 20514"/>
                      <a:gd name="connsiteX72" fmla="*/ 16668 w 20514"/>
                      <a:gd name="connsiteY72" fmla="*/ 15386 h 20514"/>
                      <a:gd name="connsiteX73" fmla="*/ 16668 w 20514"/>
                      <a:gd name="connsiteY73" fmla="*/ 15386 h 20514"/>
                      <a:gd name="connsiteX74" fmla="*/ 16668 w 20514"/>
                      <a:gd name="connsiteY74" fmla="*/ 15386 h 20514"/>
                      <a:gd name="connsiteX75" fmla="*/ 17950 w 20514"/>
                      <a:gd name="connsiteY75" fmla="*/ 15386 h 20514"/>
                      <a:gd name="connsiteX76" fmla="*/ 19233 w 20514"/>
                      <a:gd name="connsiteY76" fmla="*/ 15386 h 20514"/>
                      <a:gd name="connsiteX77" fmla="*/ 19233 w 20514"/>
                      <a:gd name="connsiteY77" fmla="*/ 14104 h 20514"/>
                      <a:gd name="connsiteX78" fmla="*/ 17950 w 20514"/>
                      <a:gd name="connsiteY78" fmla="*/ 14104 h 20514"/>
                      <a:gd name="connsiteX79" fmla="*/ 17950 w 20514"/>
                      <a:gd name="connsiteY79" fmla="*/ 14104 h 20514"/>
                      <a:gd name="connsiteX80" fmla="*/ 17950 w 20514"/>
                      <a:gd name="connsiteY80" fmla="*/ 12822 h 20514"/>
                      <a:gd name="connsiteX81" fmla="*/ 17950 w 20514"/>
                      <a:gd name="connsiteY81" fmla="*/ 12822 h 20514"/>
                      <a:gd name="connsiteX82" fmla="*/ 19233 w 20514"/>
                      <a:gd name="connsiteY82" fmla="*/ 12822 h 20514"/>
                      <a:gd name="connsiteX83" fmla="*/ 20515 w 20514"/>
                      <a:gd name="connsiteY83" fmla="*/ 12822 h 20514"/>
                      <a:gd name="connsiteX84" fmla="*/ 20515 w 20514"/>
                      <a:gd name="connsiteY84" fmla="*/ 11540 h 20514"/>
                      <a:gd name="connsiteX85" fmla="*/ 19233 w 20514"/>
                      <a:gd name="connsiteY85" fmla="*/ 11540 h 20514"/>
                      <a:gd name="connsiteX86" fmla="*/ 19233 w 20514"/>
                      <a:gd name="connsiteY86" fmla="*/ 11540 h 20514"/>
                      <a:gd name="connsiteX87" fmla="*/ 19233 w 20514"/>
                      <a:gd name="connsiteY87" fmla="*/ 10257 h 20514"/>
                      <a:gd name="connsiteX88" fmla="*/ 19233 w 20514"/>
                      <a:gd name="connsiteY88" fmla="*/ 10257 h 20514"/>
                      <a:gd name="connsiteX89" fmla="*/ 20515 w 20514"/>
                      <a:gd name="connsiteY89" fmla="*/ 10257 h 20514"/>
                      <a:gd name="connsiteX90" fmla="*/ 20515 w 20514"/>
                      <a:gd name="connsiteY90" fmla="*/ 10257 h 20514"/>
                      <a:gd name="connsiteX91" fmla="*/ 20515 w 20514"/>
                      <a:gd name="connsiteY91" fmla="*/ 10257 h 20514"/>
                      <a:gd name="connsiteX92" fmla="*/ 19233 w 20514"/>
                      <a:gd name="connsiteY92" fmla="*/ 10257 h 20514"/>
                      <a:gd name="connsiteX93" fmla="*/ 19233 w 20514"/>
                      <a:gd name="connsiteY93" fmla="*/ 10257 h 20514"/>
                      <a:gd name="connsiteX94" fmla="*/ 19233 w 20514"/>
                      <a:gd name="connsiteY94" fmla="*/ 8975 h 20514"/>
                      <a:gd name="connsiteX95" fmla="*/ 19233 w 20514"/>
                      <a:gd name="connsiteY95" fmla="*/ 8975 h 20514"/>
                      <a:gd name="connsiteX96" fmla="*/ 20515 w 20514"/>
                      <a:gd name="connsiteY96" fmla="*/ 8975 h 20514"/>
                      <a:gd name="connsiteX97" fmla="*/ 20515 w 20514"/>
                      <a:gd name="connsiteY97" fmla="*/ 7693 h 20514"/>
                      <a:gd name="connsiteX98" fmla="*/ 19233 w 20514"/>
                      <a:gd name="connsiteY98" fmla="*/ 7693 h 20514"/>
                      <a:gd name="connsiteX99" fmla="*/ 17950 w 20514"/>
                      <a:gd name="connsiteY99" fmla="*/ 7693 h 20514"/>
                      <a:gd name="connsiteX100" fmla="*/ 17950 w 20514"/>
                      <a:gd name="connsiteY100" fmla="*/ 7693 h 20514"/>
                      <a:gd name="connsiteX101" fmla="*/ 17950 w 20514"/>
                      <a:gd name="connsiteY101" fmla="*/ 6411 h 20514"/>
                      <a:gd name="connsiteX102" fmla="*/ 17950 w 20514"/>
                      <a:gd name="connsiteY102" fmla="*/ 6411 h 20514"/>
                      <a:gd name="connsiteX103" fmla="*/ 19233 w 20514"/>
                      <a:gd name="connsiteY103" fmla="*/ 6411 h 20514"/>
                      <a:gd name="connsiteX104" fmla="*/ 19233 w 20514"/>
                      <a:gd name="connsiteY104" fmla="*/ 5129 h 20514"/>
                      <a:gd name="connsiteX105" fmla="*/ 17950 w 20514"/>
                      <a:gd name="connsiteY105" fmla="*/ 5129 h 20514"/>
                      <a:gd name="connsiteX106" fmla="*/ 16668 w 20514"/>
                      <a:gd name="connsiteY106" fmla="*/ 5129 h 20514"/>
                      <a:gd name="connsiteX107" fmla="*/ 16668 w 20514"/>
                      <a:gd name="connsiteY107" fmla="*/ 5129 h 20514"/>
                      <a:gd name="connsiteX108" fmla="*/ 16668 w 20514"/>
                      <a:gd name="connsiteY108" fmla="*/ 5129 h 20514"/>
                      <a:gd name="connsiteX109" fmla="*/ 16668 w 20514"/>
                      <a:gd name="connsiteY109" fmla="*/ 5129 h 20514"/>
                      <a:gd name="connsiteX110" fmla="*/ 17950 w 20514"/>
                      <a:gd name="connsiteY110" fmla="*/ 3846 h 20514"/>
                      <a:gd name="connsiteX111" fmla="*/ 17950 w 20514"/>
                      <a:gd name="connsiteY111" fmla="*/ 2564 h 20514"/>
                      <a:gd name="connsiteX112" fmla="*/ 17950 w 20514"/>
                      <a:gd name="connsiteY112" fmla="*/ 2564 h 20514"/>
                      <a:gd name="connsiteX113" fmla="*/ 16668 w 20514"/>
                      <a:gd name="connsiteY113" fmla="*/ 2564 h 20514"/>
                      <a:gd name="connsiteX114" fmla="*/ 15386 w 20514"/>
                      <a:gd name="connsiteY114" fmla="*/ 3846 h 20514"/>
                      <a:gd name="connsiteX115" fmla="*/ 15386 w 20514"/>
                      <a:gd name="connsiteY115" fmla="*/ 3846 h 20514"/>
                      <a:gd name="connsiteX116" fmla="*/ 15386 w 20514"/>
                      <a:gd name="connsiteY116" fmla="*/ 3846 h 20514"/>
                      <a:gd name="connsiteX117" fmla="*/ 15386 w 20514"/>
                      <a:gd name="connsiteY117" fmla="*/ 3846 h 20514"/>
                      <a:gd name="connsiteX118" fmla="*/ 15386 w 20514"/>
                      <a:gd name="connsiteY118" fmla="*/ 2564 h 20514"/>
                      <a:gd name="connsiteX119" fmla="*/ 15386 w 20514"/>
                      <a:gd name="connsiteY119" fmla="*/ 1282 h 20514"/>
                      <a:gd name="connsiteX120" fmla="*/ 14104 w 20514"/>
                      <a:gd name="connsiteY120" fmla="*/ 1282 h 20514"/>
                      <a:gd name="connsiteX121" fmla="*/ 14104 w 20514"/>
                      <a:gd name="connsiteY121" fmla="*/ 2564 h 20514"/>
                      <a:gd name="connsiteX122" fmla="*/ 14104 w 20514"/>
                      <a:gd name="connsiteY122" fmla="*/ 2564 h 20514"/>
                      <a:gd name="connsiteX123" fmla="*/ 12822 w 20514"/>
                      <a:gd name="connsiteY123" fmla="*/ 2564 h 20514"/>
                      <a:gd name="connsiteX124" fmla="*/ 12822 w 20514"/>
                      <a:gd name="connsiteY124" fmla="*/ 2564 h 20514"/>
                      <a:gd name="connsiteX125" fmla="*/ 12822 w 20514"/>
                      <a:gd name="connsiteY125" fmla="*/ 1282 h 20514"/>
                      <a:gd name="connsiteX126" fmla="*/ 12822 w 20514"/>
                      <a:gd name="connsiteY126" fmla="*/ 0 h 20514"/>
                      <a:gd name="connsiteX127" fmla="*/ 11540 w 20514"/>
                      <a:gd name="connsiteY127" fmla="*/ 0 h 20514"/>
                      <a:gd name="connsiteX128" fmla="*/ 11540 w 20514"/>
                      <a:gd name="connsiteY128" fmla="*/ 1282 h 20514"/>
                      <a:gd name="connsiteX129" fmla="*/ 11540 w 20514"/>
                      <a:gd name="connsiteY129" fmla="*/ 1282 h 20514"/>
                      <a:gd name="connsiteX130" fmla="*/ 10257 w 20514"/>
                      <a:gd name="connsiteY130" fmla="*/ 1282 h 20514"/>
                      <a:gd name="connsiteX131" fmla="*/ 10257 w 20514"/>
                      <a:gd name="connsiteY131" fmla="*/ 1282 h 20514"/>
                      <a:gd name="connsiteX132" fmla="*/ 10257 w 20514"/>
                      <a:gd name="connsiteY132" fmla="*/ 0 h 20514"/>
                      <a:gd name="connsiteX133" fmla="*/ 10257 w 20514"/>
                      <a:gd name="connsiteY133" fmla="*/ 0 h 20514"/>
                      <a:gd name="connsiteX134" fmla="*/ 10257 w 20514"/>
                      <a:gd name="connsiteY134" fmla="*/ 0 h 20514"/>
                      <a:gd name="connsiteX135" fmla="*/ 10257 w 20514"/>
                      <a:gd name="connsiteY135" fmla="*/ 1282 h 20514"/>
                      <a:gd name="connsiteX136" fmla="*/ 10257 w 20514"/>
                      <a:gd name="connsiteY136" fmla="*/ 1282 h 20514"/>
                      <a:gd name="connsiteX137" fmla="*/ 8975 w 20514"/>
                      <a:gd name="connsiteY137" fmla="*/ 1282 h 20514"/>
                      <a:gd name="connsiteX138" fmla="*/ 8975 w 20514"/>
                      <a:gd name="connsiteY138" fmla="*/ 1282 h 20514"/>
                      <a:gd name="connsiteX139" fmla="*/ 8975 w 20514"/>
                      <a:gd name="connsiteY139" fmla="*/ 0 h 20514"/>
                      <a:gd name="connsiteX140" fmla="*/ 7693 w 20514"/>
                      <a:gd name="connsiteY140" fmla="*/ 0 h 20514"/>
                      <a:gd name="connsiteX141" fmla="*/ 7693 w 20514"/>
                      <a:gd name="connsiteY141" fmla="*/ 0 h 20514"/>
                      <a:gd name="connsiteX142" fmla="*/ 7693 w 20514"/>
                      <a:gd name="connsiteY142" fmla="*/ 1282 h 20514"/>
                      <a:gd name="connsiteX143" fmla="*/ 7693 w 20514"/>
                      <a:gd name="connsiteY143" fmla="*/ 2564 h 20514"/>
                      <a:gd name="connsiteX144" fmla="*/ 7693 w 20514"/>
                      <a:gd name="connsiteY144" fmla="*/ 2564 h 20514"/>
                      <a:gd name="connsiteX145" fmla="*/ 6411 w 20514"/>
                      <a:gd name="connsiteY145" fmla="*/ 2564 h 20514"/>
                      <a:gd name="connsiteX146" fmla="*/ 6411 w 20514"/>
                      <a:gd name="connsiteY146" fmla="*/ 2564 h 20514"/>
                      <a:gd name="connsiteX147" fmla="*/ 6411 w 20514"/>
                      <a:gd name="connsiteY147" fmla="*/ 1282 h 20514"/>
                      <a:gd name="connsiteX148" fmla="*/ 5129 w 20514"/>
                      <a:gd name="connsiteY148" fmla="*/ 1282 h 20514"/>
                      <a:gd name="connsiteX149" fmla="*/ 5129 w 20514"/>
                      <a:gd name="connsiteY149" fmla="*/ 2564 h 20514"/>
                      <a:gd name="connsiteX150" fmla="*/ 5129 w 20514"/>
                      <a:gd name="connsiteY150" fmla="*/ 3846 h 20514"/>
                      <a:gd name="connsiteX151" fmla="*/ 5129 w 20514"/>
                      <a:gd name="connsiteY151" fmla="*/ 3846 h 20514"/>
                      <a:gd name="connsiteX152" fmla="*/ 5129 w 20514"/>
                      <a:gd name="connsiteY152" fmla="*/ 3846 h 20514"/>
                      <a:gd name="connsiteX153" fmla="*/ 5129 w 20514"/>
                      <a:gd name="connsiteY153" fmla="*/ 3846 h 20514"/>
                      <a:gd name="connsiteX154" fmla="*/ 3846 w 20514"/>
                      <a:gd name="connsiteY154" fmla="*/ 2564 h 20514"/>
                      <a:gd name="connsiteX155" fmla="*/ 2565 w 20514"/>
                      <a:gd name="connsiteY155" fmla="*/ 2564 h 20514"/>
                      <a:gd name="connsiteX156" fmla="*/ 2565 w 20514"/>
                      <a:gd name="connsiteY156" fmla="*/ 3846 h 20514"/>
                      <a:gd name="connsiteX157" fmla="*/ 3846 w 20514"/>
                      <a:gd name="connsiteY157" fmla="*/ 5129 h 20514"/>
                      <a:gd name="connsiteX158" fmla="*/ 3846 w 20514"/>
                      <a:gd name="connsiteY158" fmla="*/ 5129 h 20514"/>
                      <a:gd name="connsiteX159" fmla="*/ 3846 w 20514"/>
                      <a:gd name="connsiteY159" fmla="*/ 5129 h 20514"/>
                      <a:gd name="connsiteX160" fmla="*/ 3846 w 20514"/>
                      <a:gd name="connsiteY160" fmla="*/ 5129 h 20514"/>
                      <a:gd name="connsiteX161" fmla="*/ 2565 w 20514"/>
                      <a:gd name="connsiteY161" fmla="*/ 5129 h 20514"/>
                      <a:gd name="connsiteX162" fmla="*/ 1282 w 20514"/>
                      <a:gd name="connsiteY162" fmla="*/ 5129 h 20514"/>
                      <a:gd name="connsiteX163" fmla="*/ 1282 w 20514"/>
                      <a:gd name="connsiteY163" fmla="*/ 6411 h 20514"/>
                      <a:gd name="connsiteX164" fmla="*/ 2565 w 20514"/>
                      <a:gd name="connsiteY164" fmla="*/ 6411 h 20514"/>
                      <a:gd name="connsiteX165" fmla="*/ 2565 w 20514"/>
                      <a:gd name="connsiteY165" fmla="*/ 6411 h 20514"/>
                      <a:gd name="connsiteX166" fmla="*/ 1282 w 20514"/>
                      <a:gd name="connsiteY166" fmla="*/ 7693 h 20514"/>
                      <a:gd name="connsiteX167" fmla="*/ 1282 w 20514"/>
                      <a:gd name="connsiteY167" fmla="*/ 7693 h 20514"/>
                      <a:gd name="connsiteX168" fmla="*/ 1282 w 20514"/>
                      <a:gd name="connsiteY168" fmla="*/ 6411 h 20514"/>
                      <a:gd name="connsiteX169" fmla="*/ 0 w 20514"/>
                      <a:gd name="connsiteY169" fmla="*/ 6411 h 20514"/>
                      <a:gd name="connsiteX170" fmla="*/ 1282 w 20514"/>
                      <a:gd name="connsiteY170" fmla="*/ 7693 h 20514"/>
                      <a:gd name="connsiteX171" fmla="*/ 1282 w 20514"/>
                      <a:gd name="connsiteY171" fmla="*/ 7693 h 20514"/>
                      <a:gd name="connsiteX172" fmla="*/ 1282 w 20514"/>
                      <a:gd name="connsiteY172" fmla="*/ 7693 h 20514"/>
                      <a:gd name="connsiteX173" fmla="*/ 8975 w 20514"/>
                      <a:gd name="connsiteY173" fmla="*/ 6411 h 20514"/>
                      <a:gd name="connsiteX174" fmla="*/ 8975 w 20514"/>
                      <a:gd name="connsiteY174" fmla="*/ 6411 h 20514"/>
                      <a:gd name="connsiteX175" fmla="*/ 7693 w 20514"/>
                      <a:gd name="connsiteY175" fmla="*/ 7693 h 20514"/>
                      <a:gd name="connsiteX176" fmla="*/ 7693 w 20514"/>
                      <a:gd name="connsiteY176" fmla="*/ 7693 h 20514"/>
                      <a:gd name="connsiteX177" fmla="*/ 5129 w 20514"/>
                      <a:gd name="connsiteY177" fmla="*/ 6411 h 20514"/>
                      <a:gd name="connsiteX178" fmla="*/ 5129 w 20514"/>
                      <a:gd name="connsiteY178" fmla="*/ 5129 h 20514"/>
                      <a:gd name="connsiteX179" fmla="*/ 10257 w 20514"/>
                      <a:gd name="connsiteY179" fmla="*/ 3846 h 20514"/>
                      <a:gd name="connsiteX180" fmla="*/ 10257 w 20514"/>
                      <a:gd name="connsiteY180" fmla="*/ 3846 h 20514"/>
                      <a:gd name="connsiteX181" fmla="*/ 8975 w 20514"/>
                      <a:gd name="connsiteY181" fmla="*/ 6411 h 20514"/>
                      <a:gd name="connsiteX182" fmla="*/ 10257 w 20514"/>
                      <a:gd name="connsiteY182" fmla="*/ 10257 h 20514"/>
                      <a:gd name="connsiteX183" fmla="*/ 8975 w 20514"/>
                      <a:gd name="connsiteY183" fmla="*/ 11540 h 20514"/>
                      <a:gd name="connsiteX184" fmla="*/ 7693 w 20514"/>
                      <a:gd name="connsiteY184" fmla="*/ 10257 h 20514"/>
                      <a:gd name="connsiteX185" fmla="*/ 8975 w 20514"/>
                      <a:gd name="connsiteY185" fmla="*/ 8975 h 20514"/>
                      <a:gd name="connsiteX186" fmla="*/ 10257 w 20514"/>
                      <a:gd name="connsiteY186" fmla="*/ 10257 h 20514"/>
                      <a:gd name="connsiteX187" fmla="*/ 15386 w 20514"/>
                      <a:gd name="connsiteY187" fmla="*/ 8975 h 20514"/>
                      <a:gd name="connsiteX188" fmla="*/ 12822 w 20514"/>
                      <a:gd name="connsiteY188" fmla="*/ 8975 h 20514"/>
                      <a:gd name="connsiteX189" fmla="*/ 12822 w 20514"/>
                      <a:gd name="connsiteY189" fmla="*/ 8975 h 20514"/>
                      <a:gd name="connsiteX190" fmla="*/ 11540 w 20514"/>
                      <a:gd name="connsiteY190" fmla="*/ 7693 h 20514"/>
                      <a:gd name="connsiteX191" fmla="*/ 11540 w 20514"/>
                      <a:gd name="connsiteY191" fmla="*/ 7693 h 20514"/>
                      <a:gd name="connsiteX192" fmla="*/ 12822 w 20514"/>
                      <a:gd name="connsiteY192" fmla="*/ 5129 h 20514"/>
                      <a:gd name="connsiteX193" fmla="*/ 12822 w 20514"/>
                      <a:gd name="connsiteY193" fmla="*/ 5129 h 20514"/>
                      <a:gd name="connsiteX194" fmla="*/ 15386 w 20514"/>
                      <a:gd name="connsiteY194" fmla="*/ 8975 h 20514"/>
                      <a:gd name="connsiteX195" fmla="*/ 15386 w 20514"/>
                      <a:gd name="connsiteY195" fmla="*/ 8975 h 20514"/>
                      <a:gd name="connsiteX196" fmla="*/ 12822 w 20514"/>
                      <a:gd name="connsiteY196" fmla="*/ 15386 h 20514"/>
                      <a:gd name="connsiteX197" fmla="*/ 11540 w 20514"/>
                      <a:gd name="connsiteY197" fmla="*/ 12822 h 20514"/>
                      <a:gd name="connsiteX198" fmla="*/ 11540 w 20514"/>
                      <a:gd name="connsiteY198" fmla="*/ 12822 h 20514"/>
                      <a:gd name="connsiteX199" fmla="*/ 11540 w 20514"/>
                      <a:gd name="connsiteY199" fmla="*/ 11540 h 20514"/>
                      <a:gd name="connsiteX200" fmla="*/ 11540 w 20514"/>
                      <a:gd name="connsiteY200" fmla="*/ 11540 h 20514"/>
                      <a:gd name="connsiteX201" fmla="*/ 14104 w 20514"/>
                      <a:gd name="connsiteY201" fmla="*/ 11540 h 20514"/>
                      <a:gd name="connsiteX202" fmla="*/ 14104 w 20514"/>
                      <a:gd name="connsiteY202" fmla="*/ 11540 h 20514"/>
                      <a:gd name="connsiteX203" fmla="*/ 14104 w 20514"/>
                      <a:gd name="connsiteY203" fmla="*/ 11540 h 20514"/>
                      <a:gd name="connsiteX204" fmla="*/ 12822 w 20514"/>
                      <a:gd name="connsiteY204" fmla="*/ 15386 h 20514"/>
                      <a:gd name="connsiteX205" fmla="*/ 12822 w 20514"/>
                      <a:gd name="connsiteY205" fmla="*/ 15386 h 20514"/>
                      <a:gd name="connsiteX206" fmla="*/ 5129 w 20514"/>
                      <a:gd name="connsiteY206" fmla="*/ 14104 h 20514"/>
                      <a:gd name="connsiteX207" fmla="*/ 7693 w 20514"/>
                      <a:gd name="connsiteY207" fmla="*/ 12822 h 20514"/>
                      <a:gd name="connsiteX208" fmla="*/ 7693 w 20514"/>
                      <a:gd name="connsiteY208" fmla="*/ 12822 h 20514"/>
                      <a:gd name="connsiteX209" fmla="*/ 7693 w 20514"/>
                      <a:gd name="connsiteY209" fmla="*/ 12822 h 20514"/>
                      <a:gd name="connsiteX210" fmla="*/ 8975 w 20514"/>
                      <a:gd name="connsiteY210" fmla="*/ 12822 h 20514"/>
                      <a:gd name="connsiteX211" fmla="*/ 8975 w 20514"/>
                      <a:gd name="connsiteY211" fmla="*/ 12822 h 20514"/>
                      <a:gd name="connsiteX212" fmla="*/ 10257 w 20514"/>
                      <a:gd name="connsiteY212" fmla="*/ 15386 h 20514"/>
                      <a:gd name="connsiteX213" fmla="*/ 10257 w 20514"/>
                      <a:gd name="connsiteY213" fmla="*/ 15386 h 20514"/>
                      <a:gd name="connsiteX214" fmla="*/ 7693 w 20514"/>
                      <a:gd name="connsiteY214" fmla="*/ 15386 h 20514"/>
                      <a:gd name="connsiteX215" fmla="*/ 5129 w 20514"/>
                      <a:gd name="connsiteY215" fmla="*/ 14104 h 20514"/>
                      <a:gd name="connsiteX216" fmla="*/ 5129 w 20514"/>
                      <a:gd name="connsiteY216" fmla="*/ 14104 h 20514"/>
                      <a:gd name="connsiteX217" fmla="*/ 2565 w 20514"/>
                      <a:gd name="connsiteY217" fmla="*/ 12822 h 20514"/>
                      <a:gd name="connsiteX218" fmla="*/ 2565 w 20514"/>
                      <a:gd name="connsiteY218" fmla="*/ 7693 h 20514"/>
                      <a:gd name="connsiteX219" fmla="*/ 2565 w 20514"/>
                      <a:gd name="connsiteY219" fmla="*/ 7693 h 20514"/>
                      <a:gd name="connsiteX220" fmla="*/ 3846 w 20514"/>
                      <a:gd name="connsiteY220" fmla="*/ 7693 h 20514"/>
                      <a:gd name="connsiteX221" fmla="*/ 6411 w 20514"/>
                      <a:gd name="connsiteY221" fmla="*/ 8975 h 20514"/>
                      <a:gd name="connsiteX222" fmla="*/ 6411 w 20514"/>
                      <a:gd name="connsiteY222" fmla="*/ 8975 h 20514"/>
                      <a:gd name="connsiteX223" fmla="*/ 6411 w 20514"/>
                      <a:gd name="connsiteY223" fmla="*/ 10257 h 20514"/>
                      <a:gd name="connsiteX224" fmla="*/ 6411 w 20514"/>
                      <a:gd name="connsiteY224" fmla="*/ 10257 h 20514"/>
                      <a:gd name="connsiteX225" fmla="*/ 2565 w 20514"/>
                      <a:gd name="connsiteY225" fmla="*/ 12822 h 20514"/>
                      <a:gd name="connsiteX226" fmla="*/ 2565 w 20514"/>
                      <a:gd name="connsiteY226" fmla="*/ 12822 h 20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514" h="20514">
                        <a:moveTo>
                          <a:pt x="1282" y="7693"/>
                        </a:moveTo>
                        <a:cubicBezTo>
                          <a:pt x="1282" y="8975"/>
                          <a:pt x="1282" y="8975"/>
                          <a:pt x="1282" y="7693"/>
                        </a:cubicBezTo>
                        <a:cubicBezTo>
                          <a:pt x="1282" y="8975"/>
                          <a:pt x="1282" y="8975"/>
                          <a:pt x="1282" y="7693"/>
                        </a:cubicBezTo>
                        <a:lnTo>
                          <a:pt x="1282" y="7693"/>
                        </a:lnTo>
                        <a:cubicBezTo>
                          <a:pt x="0" y="8975"/>
                          <a:pt x="0" y="8975"/>
                          <a:pt x="0" y="8975"/>
                        </a:cubicBezTo>
                        <a:cubicBezTo>
                          <a:pt x="0" y="8975"/>
                          <a:pt x="0" y="8975"/>
                          <a:pt x="0" y="8975"/>
                        </a:cubicBezTo>
                        <a:lnTo>
                          <a:pt x="1282" y="8975"/>
                        </a:lnTo>
                        <a:cubicBezTo>
                          <a:pt x="1282" y="8975"/>
                          <a:pt x="1282" y="8975"/>
                          <a:pt x="1282" y="8975"/>
                        </a:cubicBezTo>
                        <a:cubicBezTo>
                          <a:pt x="1282" y="8975"/>
                          <a:pt x="1282" y="8975"/>
                          <a:pt x="1282" y="10257"/>
                        </a:cubicBezTo>
                        <a:cubicBezTo>
                          <a:pt x="1282" y="10257"/>
                          <a:pt x="1282" y="10257"/>
                          <a:pt x="1282" y="10257"/>
                        </a:cubicBezTo>
                        <a:lnTo>
                          <a:pt x="0" y="10257"/>
                        </a:lnTo>
                        <a:cubicBezTo>
                          <a:pt x="0" y="10257"/>
                          <a:pt x="0" y="10257"/>
                          <a:pt x="0" y="11540"/>
                        </a:cubicBezTo>
                        <a:lnTo>
                          <a:pt x="0" y="11540"/>
                        </a:lnTo>
                        <a:cubicBezTo>
                          <a:pt x="0" y="11540"/>
                          <a:pt x="0" y="11540"/>
                          <a:pt x="1282" y="11540"/>
                        </a:cubicBezTo>
                        <a:lnTo>
                          <a:pt x="2565" y="11540"/>
                        </a:lnTo>
                        <a:cubicBezTo>
                          <a:pt x="2565" y="11540"/>
                          <a:pt x="2565" y="11540"/>
                          <a:pt x="2565" y="11540"/>
                        </a:cubicBezTo>
                        <a:cubicBezTo>
                          <a:pt x="2565" y="11540"/>
                          <a:pt x="2565" y="11540"/>
                          <a:pt x="2565" y="12822"/>
                        </a:cubicBezTo>
                        <a:cubicBezTo>
                          <a:pt x="2565" y="12822"/>
                          <a:pt x="2565" y="12822"/>
                          <a:pt x="2565" y="12822"/>
                        </a:cubicBezTo>
                        <a:lnTo>
                          <a:pt x="1282" y="12822"/>
                        </a:lnTo>
                        <a:cubicBezTo>
                          <a:pt x="1282" y="12822"/>
                          <a:pt x="1282" y="12822"/>
                          <a:pt x="1282" y="14104"/>
                        </a:cubicBezTo>
                        <a:cubicBezTo>
                          <a:pt x="1282" y="14104"/>
                          <a:pt x="1282" y="14104"/>
                          <a:pt x="2565" y="14104"/>
                        </a:cubicBezTo>
                        <a:lnTo>
                          <a:pt x="3846" y="14104"/>
                        </a:lnTo>
                        <a:cubicBezTo>
                          <a:pt x="3846" y="14104"/>
                          <a:pt x="3846" y="14104"/>
                          <a:pt x="3846" y="14104"/>
                        </a:cubicBezTo>
                        <a:cubicBezTo>
                          <a:pt x="3846" y="14104"/>
                          <a:pt x="3846" y="14104"/>
                          <a:pt x="3846" y="15386"/>
                        </a:cubicBezTo>
                        <a:cubicBezTo>
                          <a:pt x="3846" y="15386"/>
                          <a:pt x="3846" y="15386"/>
                          <a:pt x="3846" y="15386"/>
                        </a:cubicBezTo>
                        <a:lnTo>
                          <a:pt x="2565" y="16668"/>
                        </a:lnTo>
                        <a:cubicBezTo>
                          <a:pt x="2565" y="16668"/>
                          <a:pt x="2565" y="16668"/>
                          <a:pt x="2565" y="17950"/>
                        </a:cubicBezTo>
                        <a:cubicBezTo>
                          <a:pt x="2565" y="17950"/>
                          <a:pt x="2565" y="17950"/>
                          <a:pt x="3846" y="17950"/>
                        </a:cubicBezTo>
                        <a:lnTo>
                          <a:pt x="5129" y="16668"/>
                        </a:lnTo>
                        <a:cubicBezTo>
                          <a:pt x="5129" y="16668"/>
                          <a:pt x="5129" y="16668"/>
                          <a:pt x="5129" y="16668"/>
                        </a:cubicBezTo>
                        <a:cubicBezTo>
                          <a:pt x="5129" y="16668"/>
                          <a:pt x="5129" y="16668"/>
                          <a:pt x="5129" y="16668"/>
                        </a:cubicBezTo>
                        <a:cubicBezTo>
                          <a:pt x="5129" y="16668"/>
                          <a:pt x="5129" y="16668"/>
                          <a:pt x="5129" y="16668"/>
                        </a:cubicBezTo>
                        <a:lnTo>
                          <a:pt x="5129" y="17950"/>
                        </a:lnTo>
                        <a:cubicBezTo>
                          <a:pt x="5129" y="17950"/>
                          <a:pt x="5129" y="19233"/>
                          <a:pt x="5129" y="19233"/>
                        </a:cubicBezTo>
                        <a:cubicBezTo>
                          <a:pt x="5129" y="19233"/>
                          <a:pt x="6411" y="19233"/>
                          <a:pt x="6411" y="19233"/>
                        </a:cubicBezTo>
                        <a:lnTo>
                          <a:pt x="6411" y="17950"/>
                        </a:lnTo>
                        <a:cubicBezTo>
                          <a:pt x="6411" y="17950"/>
                          <a:pt x="6411" y="17950"/>
                          <a:pt x="6411" y="17950"/>
                        </a:cubicBezTo>
                        <a:cubicBezTo>
                          <a:pt x="6411" y="17950"/>
                          <a:pt x="6411" y="17950"/>
                          <a:pt x="7693" y="17950"/>
                        </a:cubicBezTo>
                        <a:cubicBezTo>
                          <a:pt x="7693" y="17950"/>
                          <a:pt x="7693" y="17950"/>
                          <a:pt x="7693" y="17950"/>
                        </a:cubicBezTo>
                        <a:lnTo>
                          <a:pt x="7693" y="19233"/>
                        </a:lnTo>
                        <a:cubicBezTo>
                          <a:pt x="7693" y="19233"/>
                          <a:pt x="7693" y="20515"/>
                          <a:pt x="7693" y="20515"/>
                        </a:cubicBezTo>
                        <a:cubicBezTo>
                          <a:pt x="7693" y="20515"/>
                          <a:pt x="8975" y="20515"/>
                          <a:pt x="8975" y="20515"/>
                        </a:cubicBezTo>
                        <a:lnTo>
                          <a:pt x="8975" y="19233"/>
                        </a:lnTo>
                        <a:cubicBezTo>
                          <a:pt x="8975" y="19233"/>
                          <a:pt x="8975" y="19233"/>
                          <a:pt x="8975" y="19233"/>
                        </a:cubicBezTo>
                        <a:cubicBezTo>
                          <a:pt x="8975" y="19233"/>
                          <a:pt x="8975" y="19233"/>
                          <a:pt x="10257" y="19233"/>
                        </a:cubicBezTo>
                        <a:cubicBezTo>
                          <a:pt x="10257" y="19233"/>
                          <a:pt x="10257" y="19233"/>
                          <a:pt x="10257" y="19233"/>
                        </a:cubicBezTo>
                        <a:lnTo>
                          <a:pt x="10257" y="20515"/>
                        </a:lnTo>
                        <a:cubicBezTo>
                          <a:pt x="10257" y="20515"/>
                          <a:pt x="10257" y="20515"/>
                          <a:pt x="10257" y="20515"/>
                        </a:cubicBezTo>
                        <a:cubicBezTo>
                          <a:pt x="10257" y="20515"/>
                          <a:pt x="10257" y="20515"/>
                          <a:pt x="10257" y="20515"/>
                        </a:cubicBezTo>
                        <a:lnTo>
                          <a:pt x="10257" y="19233"/>
                        </a:lnTo>
                        <a:cubicBezTo>
                          <a:pt x="10257" y="19233"/>
                          <a:pt x="10257" y="19233"/>
                          <a:pt x="10257" y="19233"/>
                        </a:cubicBezTo>
                        <a:cubicBezTo>
                          <a:pt x="10257" y="19233"/>
                          <a:pt x="10257" y="19233"/>
                          <a:pt x="11540" y="19233"/>
                        </a:cubicBezTo>
                        <a:cubicBezTo>
                          <a:pt x="11540" y="19233"/>
                          <a:pt x="11540" y="19233"/>
                          <a:pt x="11540" y="19233"/>
                        </a:cubicBezTo>
                        <a:lnTo>
                          <a:pt x="11540" y="20515"/>
                        </a:lnTo>
                        <a:cubicBezTo>
                          <a:pt x="11540" y="20515"/>
                          <a:pt x="11540" y="20515"/>
                          <a:pt x="12822" y="20515"/>
                        </a:cubicBezTo>
                        <a:cubicBezTo>
                          <a:pt x="14104" y="20515"/>
                          <a:pt x="12822" y="20515"/>
                          <a:pt x="12822" y="19233"/>
                        </a:cubicBezTo>
                        <a:lnTo>
                          <a:pt x="12822" y="17950"/>
                        </a:lnTo>
                        <a:cubicBezTo>
                          <a:pt x="12822" y="17950"/>
                          <a:pt x="12822" y="17950"/>
                          <a:pt x="12822" y="17950"/>
                        </a:cubicBezTo>
                        <a:cubicBezTo>
                          <a:pt x="12822" y="17950"/>
                          <a:pt x="12822" y="17950"/>
                          <a:pt x="14104" y="17950"/>
                        </a:cubicBezTo>
                        <a:cubicBezTo>
                          <a:pt x="14104" y="17950"/>
                          <a:pt x="14104" y="17950"/>
                          <a:pt x="14104" y="17950"/>
                        </a:cubicBezTo>
                        <a:lnTo>
                          <a:pt x="14104" y="19233"/>
                        </a:lnTo>
                        <a:cubicBezTo>
                          <a:pt x="14104" y="19233"/>
                          <a:pt x="14104" y="19233"/>
                          <a:pt x="15386" y="19233"/>
                        </a:cubicBezTo>
                        <a:cubicBezTo>
                          <a:pt x="15386" y="19233"/>
                          <a:pt x="15386" y="19233"/>
                          <a:pt x="15386" y="17950"/>
                        </a:cubicBezTo>
                        <a:lnTo>
                          <a:pt x="15386" y="16668"/>
                        </a:lnTo>
                        <a:cubicBezTo>
                          <a:pt x="15386" y="16668"/>
                          <a:pt x="15386" y="16668"/>
                          <a:pt x="15386" y="16668"/>
                        </a:cubicBezTo>
                        <a:cubicBezTo>
                          <a:pt x="15386" y="16668"/>
                          <a:pt x="15386" y="16668"/>
                          <a:pt x="15386" y="16668"/>
                        </a:cubicBezTo>
                        <a:cubicBezTo>
                          <a:pt x="15386" y="16668"/>
                          <a:pt x="15386" y="16668"/>
                          <a:pt x="15386" y="16668"/>
                        </a:cubicBezTo>
                        <a:lnTo>
                          <a:pt x="16668" y="17950"/>
                        </a:lnTo>
                        <a:cubicBezTo>
                          <a:pt x="16668" y="17950"/>
                          <a:pt x="16668" y="17950"/>
                          <a:pt x="17950" y="17950"/>
                        </a:cubicBezTo>
                        <a:lnTo>
                          <a:pt x="17950" y="17950"/>
                        </a:lnTo>
                        <a:cubicBezTo>
                          <a:pt x="17950" y="17950"/>
                          <a:pt x="17950" y="17950"/>
                          <a:pt x="17950" y="16668"/>
                        </a:cubicBezTo>
                        <a:lnTo>
                          <a:pt x="16668" y="15386"/>
                        </a:lnTo>
                        <a:cubicBezTo>
                          <a:pt x="16668" y="15386"/>
                          <a:pt x="16668" y="15386"/>
                          <a:pt x="16668" y="15386"/>
                        </a:cubicBezTo>
                        <a:cubicBezTo>
                          <a:pt x="16668" y="15386"/>
                          <a:pt x="16668" y="15386"/>
                          <a:pt x="16668" y="15386"/>
                        </a:cubicBezTo>
                        <a:cubicBezTo>
                          <a:pt x="16668" y="15386"/>
                          <a:pt x="16668" y="15386"/>
                          <a:pt x="16668" y="15386"/>
                        </a:cubicBezTo>
                        <a:lnTo>
                          <a:pt x="17950" y="15386"/>
                        </a:lnTo>
                        <a:cubicBezTo>
                          <a:pt x="17950" y="15386"/>
                          <a:pt x="19233" y="15386"/>
                          <a:pt x="19233" y="15386"/>
                        </a:cubicBezTo>
                        <a:cubicBezTo>
                          <a:pt x="19233" y="15386"/>
                          <a:pt x="19233" y="14104"/>
                          <a:pt x="19233" y="14104"/>
                        </a:cubicBezTo>
                        <a:lnTo>
                          <a:pt x="17950" y="14104"/>
                        </a:lnTo>
                        <a:cubicBezTo>
                          <a:pt x="17950" y="14104"/>
                          <a:pt x="17950" y="14104"/>
                          <a:pt x="17950" y="14104"/>
                        </a:cubicBezTo>
                        <a:cubicBezTo>
                          <a:pt x="17950" y="14104"/>
                          <a:pt x="17950" y="14104"/>
                          <a:pt x="17950" y="12822"/>
                        </a:cubicBezTo>
                        <a:cubicBezTo>
                          <a:pt x="17950" y="12822"/>
                          <a:pt x="17950" y="12822"/>
                          <a:pt x="17950" y="12822"/>
                        </a:cubicBezTo>
                        <a:lnTo>
                          <a:pt x="19233" y="12822"/>
                        </a:lnTo>
                        <a:cubicBezTo>
                          <a:pt x="19233" y="12822"/>
                          <a:pt x="20515" y="12822"/>
                          <a:pt x="20515" y="12822"/>
                        </a:cubicBezTo>
                        <a:cubicBezTo>
                          <a:pt x="20515" y="12822"/>
                          <a:pt x="20515" y="11540"/>
                          <a:pt x="20515" y="11540"/>
                        </a:cubicBezTo>
                        <a:lnTo>
                          <a:pt x="19233" y="11540"/>
                        </a:lnTo>
                        <a:cubicBezTo>
                          <a:pt x="19233" y="11540"/>
                          <a:pt x="19233" y="11540"/>
                          <a:pt x="19233" y="11540"/>
                        </a:cubicBezTo>
                        <a:cubicBezTo>
                          <a:pt x="19233" y="11540"/>
                          <a:pt x="19233" y="11540"/>
                          <a:pt x="19233" y="10257"/>
                        </a:cubicBezTo>
                        <a:cubicBezTo>
                          <a:pt x="19233" y="10257"/>
                          <a:pt x="19233" y="10257"/>
                          <a:pt x="19233" y="10257"/>
                        </a:cubicBezTo>
                        <a:lnTo>
                          <a:pt x="20515" y="10257"/>
                        </a:lnTo>
                        <a:cubicBezTo>
                          <a:pt x="20515" y="10257"/>
                          <a:pt x="20515" y="10257"/>
                          <a:pt x="20515" y="10257"/>
                        </a:cubicBezTo>
                        <a:cubicBezTo>
                          <a:pt x="20515" y="10257"/>
                          <a:pt x="20515" y="10257"/>
                          <a:pt x="20515" y="10257"/>
                        </a:cubicBezTo>
                        <a:lnTo>
                          <a:pt x="19233" y="10257"/>
                        </a:lnTo>
                        <a:cubicBezTo>
                          <a:pt x="19233" y="10257"/>
                          <a:pt x="19233" y="10257"/>
                          <a:pt x="19233" y="10257"/>
                        </a:cubicBezTo>
                        <a:cubicBezTo>
                          <a:pt x="19233" y="10257"/>
                          <a:pt x="19233" y="10257"/>
                          <a:pt x="19233" y="8975"/>
                        </a:cubicBezTo>
                        <a:cubicBezTo>
                          <a:pt x="19233" y="8975"/>
                          <a:pt x="19233" y="8975"/>
                          <a:pt x="19233" y="8975"/>
                        </a:cubicBezTo>
                        <a:lnTo>
                          <a:pt x="20515" y="8975"/>
                        </a:lnTo>
                        <a:cubicBezTo>
                          <a:pt x="20515" y="8975"/>
                          <a:pt x="20515" y="8975"/>
                          <a:pt x="20515" y="7693"/>
                        </a:cubicBezTo>
                        <a:cubicBezTo>
                          <a:pt x="20515" y="7693"/>
                          <a:pt x="20515" y="7693"/>
                          <a:pt x="19233" y="7693"/>
                        </a:cubicBezTo>
                        <a:lnTo>
                          <a:pt x="17950" y="7693"/>
                        </a:lnTo>
                        <a:cubicBezTo>
                          <a:pt x="17950" y="7693"/>
                          <a:pt x="17950" y="7693"/>
                          <a:pt x="17950" y="7693"/>
                        </a:cubicBezTo>
                        <a:cubicBezTo>
                          <a:pt x="17950" y="7693"/>
                          <a:pt x="17950" y="7693"/>
                          <a:pt x="17950" y="6411"/>
                        </a:cubicBezTo>
                        <a:cubicBezTo>
                          <a:pt x="17950" y="6411"/>
                          <a:pt x="17950" y="6411"/>
                          <a:pt x="17950" y="6411"/>
                        </a:cubicBezTo>
                        <a:lnTo>
                          <a:pt x="19233" y="6411"/>
                        </a:lnTo>
                        <a:cubicBezTo>
                          <a:pt x="19233" y="6411"/>
                          <a:pt x="19233" y="6411"/>
                          <a:pt x="19233" y="5129"/>
                        </a:cubicBezTo>
                        <a:cubicBezTo>
                          <a:pt x="19233" y="5129"/>
                          <a:pt x="19233" y="5129"/>
                          <a:pt x="17950" y="5129"/>
                        </a:cubicBezTo>
                        <a:lnTo>
                          <a:pt x="16668" y="5129"/>
                        </a:lnTo>
                        <a:cubicBezTo>
                          <a:pt x="16668" y="5129"/>
                          <a:pt x="16668" y="5129"/>
                          <a:pt x="16668" y="5129"/>
                        </a:cubicBezTo>
                        <a:cubicBezTo>
                          <a:pt x="16668" y="5129"/>
                          <a:pt x="16668" y="5129"/>
                          <a:pt x="16668" y="5129"/>
                        </a:cubicBezTo>
                        <a:cubicBezTo>
                          <a:pt x="16668" y="5129"/>
                          <a:pt x="16668" y="5129"/>
                          <a:pt x="16668" y="5129"/>
                        </a:cubicBezTo>
                        <a:lnTo>
                          <a:pt x="17950" y="3846"/>
                        </a:lnTo>
                        <a:cubicBezTo>
                          <a:pt x="17950" y="3846"/>
                          <a:pt x="17950" y="3846"/>
                          <a:pt x="17950" y="2564"/>
                        </a:cubicBezTo>
                        <a:lnTo>
                          <a:pt x="17950" y="2564"/>
                        </a:lnTo>
                        <a:cubicBezTo>
                          <a:pt x="17950" y="2564"/>
                          <a:pt x="17950" y="2564"/>
                          <a:pt x="16668" y="2564"/>
                        </a:cubicBezTo>
                        <a:lnTo>
                          <a:pt x="15386" y="3846"/>
                        </a:lnTo>
                        <a:cubicBezTo>
                          <a:pt x="15386" y="3846"/>
                          <a:pt x="15386" y="3846"/>
                          <a:pt x="15386" y="3846"/>
                        </a:cubicBezTo>
                        <a:cubicBezTo>
                          <a:pt x="15386" y="3846"/>
                          <a:pt x="15386" y="3846"/>
                          <a:pt x="15386" y="3846"/>
                        </a:cubicBezTo>
                        <a:cubicBezTo>
                          <a:pt x="15386" y="3846"/>
                          <a:pt x="15386" y="3846"/>
                          <a:pt x="15386" y="3846"/>
                        </a:cubicBezTo>
                        <a:lnTo>
                          <a:pt x="15386" y="2564"/>
                        </a:lnTo>
                        <a:cubicBezTo>
                          <a:pt x="15386" y="2564"/>
                          <a:pt x="15386" y="1282"/>
                          <a:pt x="15386" y="1282"/>
                        </a:cubicBezTo>
                        <a:cubicBezTo>
                          <a:pt x="15386" y="1282"/>
                          <a:pt x="14104" y="1282"/>
                          <a:pt x="14104" y="1282"/>
                        </a:cubicBezTo>
                        <a:lnTo>
                          <a:pt x="14104" y="2564"/>
                        </a:lnTo>
                        <a:cubicBezTo>
                          <a:pt x="14104" y="2564"/>
                          <a:pt x="14104" y="2564"/>
                          <a:pt x="14104" y="2564"/>
                        </a:cubicBezTo>
                        <a:cubicBezTo>
                          <a:pt x="14104" y="2564"/>
                          <a:pt x="14104" y="2564"/>
                          <a:pt x="12822" y="2564"/>
                        </a:cubicBezTo>
                        <a:cubicBezTo>
                          <a:pt x="12822" y="2564"/>
                          <a:pt x="12822" y="2564"/>
                          <a:pt x="12822" y="2564"/>
                        </a:cubicBezTo>
                        <a:lnTo>
                          <a:pt x="12822" y="1282"/>
                        </a:lnTo>
                        <a:cubicBezTo>
                          <a:pt x="12822" y="1282"/>
                          <a:pt x="12822" y="0"/>
                          <a:pt x="12822" y="0"/>
                        </a:cubicBezTo>
                        <a:cubicBezTo>
                          <a:pt x="12822" y="0"/>
                          <a:pt x="11540" y="0"/>
                          <a:pt x="11540" y="0"/>
                        </a:cubicBezTo>
                        <a:lnTo>
                          <a:pt x="11540" y="1282"/>
                        </a:lnTo>
                        <a:cubicBezTo>
                          <a:pt x="11540" y="1282"/>
                          <a:pt x="11540" y="1282"/>
                          <a:pt x="11540" y="1282"/>
                        </a:cubicBezTo>
                        <a:cubicBezTo>
                          <a:pt x="11540" y="1282"/>
                          <a:pt x="11540" y="1282"/>
                          <a:pt x="10257" y="1282"/>
                        </a:cubicBezTo>
                        <a:cubicBezTo>
                          <a:pt x="10257" y="1282"/>
                          <a:pt x="10257" y="1282"/>
                          <a:pt x="10257" y="1282"/>
                        </a:cubicBezTo>
                        <a:lnTo>
                          <a:pt x="10257" y="0"/>
                        </a:lnTo>
                        <a:cubicBezTo>
                          <a:pt x="10257" y="0"/>
                          <a:pt x="10257" y="0"/>
                          <a:pt x="10257" y="0"/>
                        </a:cubicBezTo>
                        <a:cubicBezTo>
                          <a:pt x="10257" y="0"/>
                          <a:pt x="10257" y="0"/>
                          <a:pt x="10257" y="0"/>
                        </a:cubicBezTo>
                        <a:lnTo>
                          <a:pt x="10257" y="1282"/>
                        </a:lnTo>
                        <a:cubicBezTo>
                          <a:pt x="10257" y="1282"/>
                          <a:pt x="10257" y="1282"/>
                          <a:pt x="10257" y="1282"/>
                        </a:cubicBezTo>
                        <a:cubicBezTo>
                          <a:pt x="10257" y="1282"/>
                          <a:pt x="10257" y="1282"/>
                          <a:pt x="8975" y="1282"/>
                        </a:cubicBezTo>
                        <a:cubicBezTo>
                          <a:pt x="8975" y="1282"/>
                          <a:pt x="8975" y="1282"/>
                          <a:pt x="8975" y="1282"/>
                        </a:cubicBezTo>
                        <a:lnTo>
                          <a:pt x="8975" y="0"/>
                        </a:lnTo>
                        <a:cubicBezTo>
                          <a:pt x="8975" y="0"/>
                          <a:pt x="8975" y="0"/>
                          <a:pt x="7693" y="0"/>
                        </a:cubicBezTo>
                        <a:lnTo>
                          <a:pt x="7693" y="0"/>
                        </a:lnTo>
                        <a:cubicBezTo>
                          <a:pt x="7693" y="0"/>
                          <a:pt x="7693" y="0"/>
                          <a:pt x="7693" y="1282"/>
                        </a:cubicBezTo>
                        <a:lnTo>
                          <a:pt x="7693" y="2564"/>
                        </a:lnTo>
                        <a:cubicBezTo>
                          <a:pt x="7693" y="2564"/>
                          <a:pt x="7693" y="2564"/>
                          <a:pt x="7693" y="2564"/>
                        </a:cubicBezTo>
                        <a:cubicBezTo>
                          <a:pt x="7693" y="2564"/>
                          <a:pt x="7693" y="2564"/>
                          <a:pt x="6411" y="2564"/>
                        </a:cubicBezTo>
                        <a:cubicBezTo>
                          <a:pt x="6411" y="2564"/>
                          <a:pt x="6411" y="2564"/>
                          <a:pt x="6411" y="2564"/>
                        </a:cubicBezTo>
                        <a:lnTo>
                          <a:pt x="6411" y="1282"/>
                        </a:lnTo>
                        <a:cubicBezTo>
                          <a:pt x="6411" y="1282"/>
                          <a:pt x="6411" y="1282"/>
                          <a:pt x="5129" y="1282"/>
                        </a:cubicBezTo>
                        <a:cubicBezTo>
                          <a:pt x="5129" y="1282"/>
                          <a:pt x="5129" y="1282"/>
                          <a:pt x="5129" y="2564"/>
                        </a:cubicBezTo>
                        <a:lnTo>
                          <a:pt x="5129" y="3846"/>
                        </a:lnTo>
                        <a:cubicBezTo>
                          <a:pt x="5129" y="3846"/>
                          <a:pt x="5129" y="3846"/>
                          <a:pt x="5129" y="3846"/>
                        </a:cubicBezTo>
                        <a:cubicBezTo>
                          <a:pt x="5129" y="3846"/>
                          <a:pt x="5129" y="3846"/>
                          <a:pt x="5129" y="3846"/>
                        </a:cubicBezTo>
                        <a:cubicBezTo>
                          <a:pt x="5129" y="3846"/>
                          <a:pt x="5129" y="3846"/>
                          <a:pt x="5129" y="3846"/>
                        </a:cubicBezTo>
                        <a:lnTo>
                          <a:pt x="3846" y="2564"/>
                        </a:lnTo>
                        <a:cubicBezTo>
                          <a:pt x="3846" y="2564"/>
                          <a:pt x="3846" y="2564"/>
                          <a:pt x="2565" y="2564"/>
                        </a:cubicBezTo>
                        <a:cubicBezTo>
                          <a:pt x="1282" y="2564"/>
                          <a:pt x="2565" y="2564"/>
                          <a:pt x="2565" y="3846"/>
                        </a:cubicBezTo>
                        <a:lnTo>
                          <a:pt x="3846" y="5129"/>
                        </a:lnTo>
                        <a:cubicBezTo>
                          <a:pt x="3846" y="5129"/>
                          <a:pt x="3846" y="5129"/>
                          <a:pt x="3846" y="5129"/>
                        </a:cubicBezTo>
                        <a:cubicBezTo>
                          <a:pt x="3846" y="5129"/>
                          <a:pt x="3846" y="5129"/>
                          <a:pt x="3846" y="5129"/>
                        </a:cubicBezTo>
                        <a:cubicBezTo>
                          <a:pt x="3846" y="5129"/>
                          <a:pt x="3846" y="5129"/>
                          <a:pt x="3846" y="5129"/>
                        </a:cubicBezTo>
                        <a:lnTo>
                          <a:pt x="2565" y="5129"/>
                        </a:lnTo>
                        <a:cubicBezTo>
                          <a:pt x="2565" y="5129"/>
                          <a:pt x="1282" y="5129"/>
                          <a:pt x="1282" y="5129"/>
                        </a:cubicBezTo>
                        <a:cubicBezTo>
                          <a:pt x="1282" y="5129"/>
                          <a:pt x="1282" y="6411"/>
                          <a:pt x="1282" y="6411"/>
                        </a:cubicBezTo>
                        <a:lnTo>
                          <a:pt x="2565" y="6411"/>
                        </a:lnTo>
                        <a:cubicBezTo>
                          <a:pt x="2565" y="6411"/>
                          <a:pt x="2565" y="6411"/>
                          <a:pt x="2565" y="6411"/>
                        </a:cubicBezTo>
                        <a:cubicBezTo>
                          <a:pt x="2565" y="6411"/>
                          <a:pt x="2565" y="6411"/>
                          <a:pt x="1282" y="7693"/>
                        </a:cubicBezTo>
                        <a:cubicBezTo>
                          <a:pt x="2565" y="6411"/>
                          <a:pt x="2565" y="6411"/>
                          <a:pt x="1282" y="7693"/>
                        </a:cubicBezTo>
                        <a:lnTo>
                          <a:pt x="1282" y="6411"/>
                        </a:lnTo>
                        <a:cubicBezTo>
                          <a:pt x="1282" y="6411"/>
                          <a:pt x="0" y="6411"/>
                          <a:pt x="0" y="6411"/>
                        </a:cubicBezTo>
                        <a:cubicBezTo>
                          <a:pt x="0" y="7693"/>
                          <a:pt x="0" y="7693"/>
                          <a:pt x="1282" y="7693"/>
                        </a:cubicBezTo>
                        <a:lnTo>
                          <a:pt x="1282" y="7693"/>
                        </a:lnTo>
                        <a:cubicBezTo>
                          <a:pt x="1282" y="7693"/>
                          <a:pt x="1282" y="7693"/>
                          <a:pt x="1282" y="7693"/>
                        </a:cubicBezTo>
                        <a:close/>
                        <a:moveTo>
                          <a:pt x="8975" y="6411"/>
                        </a:moveTo>
                        <a:cubicBezTo>
                          <a:pt x="8975" y="6411"/>
                          <a:pt x="8975" y="6411"/>
                          <a:pt x="8975" y="6411"/>
                        </a:cubicBezTo>
                        <a:cubicBezTo>
                          <a:pt x="7693" y="6411"/>
                          <a:pt x="7693" y="6411"/>
                          <a:pt x="7693" y="7693"/>
                        </a:cubicBezTo>
                        <a:cubicBezTo>
                          <a:pt x="7693" y="7693"/>
                          <a:pt x="7693" y="7693"/>
                          <a:pt x="7693" y="7693"/>
                        </a:cubicBezTo>
                        <a:lnTo>
                          <a:pt x="5129" y="6411"/>
                        </a:lnTo>
                        <a:cubicBezTo>
                          <a:pt x="5129" y="6411"/>
                          <a:pt x="5129" y="6411"/>
                          <a:pt x="5129" y="5129"/>
                        </a:cubicBezTo>
                        <a:cubicBezTo>
                          <a:pt x="6411" y="3846"/>
                          <a:pt x="7693" y="3846"/>
                          <a:pt x="10257" y="3846"/>
                        </a:cubicBezTo>
                        <a:cubicBezTo>
                          <a:pt x="10257" y="3846"/>
                          <a:pt x="10257" y="3846"/>
                          <a:pt x="10257" y="3846"/>
                        </a:cubicBezTo>
                        <a:lnTo>
                          <a:pt x="8975" y="6411"/>
                        </a:lnTo>
                        <a:close/>
                        <a:moveTo>
                          <a:pt x="10257" y="10257"/>
                        </a:moveTo>
                        <a:cubicBezTo>
                          <a:pt x="10257" y="11540"/>
                          <a:pt x="8975" y="11540"/>
                          <a:pt x="8975" y="11540"/>
                        </a:cubicBezTo>
                        <a:cubicBezTo>
                          <a:pt x="7693" y="11540"/>
                          <a:pt x="7693" y="10257"/>
                          <a:pt x="7693" y="10257"/>
                        </a:cubicBezTo>
                        <a:cubicBezTo>
                          <a:pt x="7693" y="10257"/>
                          <a:pt x="8975" y="8975"/>
                          <a:pt x="8975" y="8975"/>
                        </a:cubicBezTo>
                        <a:cubicBezTo>
                          <a:pt x="10257" y="8975"/>
                          <a:pt x="10257" y="8975"/>
                          <a:pt x="10257" y="10257"/>
                        </a:cubicBezTo>
                        <a:close/>
                        <a:moveTo>
                          <a:pt x="15386" y="8975"/>
                        </a:moveTo>
                        <a:lnTo>
                          <a:pt x="12822" y="8975"/>
                        </a:lnTo>
                        <a:cubicBezTo>
                          <a:pt x="12822" y="8975"/>
                          <a:pt x="12822" y="8975"/>
                          <a:pt x="12822" y="8975"/>
                        </a:cubicBezTo>
                        <a:cubicBezTo>
                          <a:pt x="12822" y="8975"/>
                          <a:pt x="12822" y="7693"/>
                          <a:pt x="11540" y="7693"/>
                        </a:cubicBezTo>
                        <a:cubicBezTo>
                          <a:pt x="11540" y="7693"/>
                          <a:pt x="11540" y="7693"/>
                          <a:pt x="11540" y="7693"/>
                        </a:cubicBezTo>
                        <a:lnTo>
                          <a:pt x="12822" y="5129"/>
                        </a:lnTo>
                        <a:cubicBezTo>
                          <a:pt x="12822" y="5129"/>
                          <a:pt x="12822" y="5129"/>
                          <a:pt x="12822" y="5129"/>
                        </a:cubicBezTo>
                        <a:cubicBezTo>
                          <a:pt x="14104" y="5129"/>
                          <a:pt x="15386" y="6411"/>
                          <a:pt x="15386" y="8975"/>
                        </a:cubicBezTo>
                        <a:cubicBezTo>
                          <a:pt x="16668" y="7693"/>
                          <a:pt x="15386" y="8975"/>
                          <a:pt x="15386" y="8975"/>
                        </a:cubicBezTo>
                        <a:close/>
                        <a:moveTo>
                          <a:pt x="12822" y="15386"/>
                        </a:moveTo>
                        <a:lnTo>
                          <a:pt x="11540" y="12822"/>
                        </a:lnTo>
                        <a:cubicBezTo>
                          <a:pt x="11540" y="12822"/>
                          <a:pt x="11540" y="12822"/>
                          <a:pt x="11540" y="12822"/>
                        </a:cubicBezTo>
                        <a:cubicBezTo>
                          <a:pt x="11540" y="12822"/>
                          <a:pt x="11540" y="12822"/>
                          <a:pt x="11540" y="11540"/>
                        </a:cubicBezTo>
                        <a:cubicBezTo>
                          <a:pt x="11540" y="11540"/>
                          <a:pt x="11540" y="11540"/>
                          <a:pt x="11540" y="11540"/>
                        </a:cubicBezTo>
                        <a:lnTo>
                          <a:pt x="14104" y="11540"/>
                        </a:lnTo>
                        <a:cubicBezTo>
                          <a:pt x="14104" y="11540"/>
                          <a:pt x="14104" y="11540"/>
                          <a:pt x="14104" y="11540"/>
                        </a:cubicBezTo>
                        <a:cubicBezTo>
                          <a:pt x="14104" y="11540"/>
                          <a:pt x="14104" y="11540"/>
                          <a:pt x="14104" y="11540"/>
                        </a:cubicBezTo>
                        <a:cubicBezTo>
                          <a:pt x="15386" y="12822"/>
                          <a:pt x="14104" y="14104"/>
                          <a:pt x="12822" y="15386"/>
                        </a:cubicBezTo>
                        <a:cubicBezTo>
                          <a:pt x="12822" y="15386"/>
                          <a:pt x="12822" y="15386"/>
                          <a:pt x="12822" y="15386"/>
                        </a:cubicBezTo>
                        <a:close/>
                        <a:moveTo>
                          <a:pt x="5129" y="14104"/>
                        </a:moveTo>
                        <a:lnTo>
                          <a:pt x="7693" y="12822"/>
                        </a:lnTo>
                        <a:cubicBezTo>
                          <a:pt x="7693" y="12822"/>
                          <a:pt x="7693" y="12822"/>
                          <a:pt x="7693" y="12822"/>
                        </a:cubicBezTo>
                        <a:cubicBezTo>
                          <a:pt x="7693" y="12822"/>
                          <a:pt x="7693" y="12822"/>
                          <a:pt x="7693" y="12822"/>
                        </a:cubicBezTo>
                        <a:cubicBezTo>
                          <a:pt x="7693" y="12822"/>
                          <a:pt x="7693" y="12822"/>
                          <a:pt x="8975" y="12822"/>
                        </a:cubicBezTo>
                        <a:cubicBezTo>
                          <a:pt x="8975" y="12822"/>
                          <a:pt x="8975" y="12822"/>
                          <a:pt x="8975" y="12822"/>
                        </a:cubicBezTo>
                        <a:lnTo>
                          <a:pt x="10257" y="15386"/>
                        </a:lnTo>
                        <a:cubicBezTo>
                          <a:pt x="10257" y="15386"/>
                          <a:pt x="10257" y="15386"/>
                          <a:pt x="10257" y="15386"/>
                        </a:cubicBezTo>
                        <a:cubicBezTo>
                          <a:pt x="8975" y="15386"/>
                          <a:pt x="8975" y="15386"/>
                          <a:pt x="7693" y="15386"/>
                        </a:cubicBezTo>
                        <a:cubicBezTo>
                          <a:pt x="6411" y="16668"/>
                          <a:pt x="6411" y="15386"/>
                          <a:pt x="5129" y="14104"/>
                        </a:cubicBezTo>
                        <a:cubicBezTo>
                          <a:pt x="5129" y="15386"/>
                          <a:pt x="5129" y="15386"/>
                          <a:pt x="5129" y="14104"/>
                        </a:cubicBezTo>
                        <a:close/>
                        <a:moveTo>
                          <a:pt x="2565" y="12822"/>
                        </a:moveTo>
                        <a:cubicBezTo>
                          <a:pt x="1282" y="11540"/>
                          <a:pt x="1282" y="10257"/>
                          <a:pt x="2565" y="7693"/>
                        </a:cubicBezTo>
                        <a:cubicBezTo>
                          <a:pt x="2565" y="7693"/>
                          <a:pt x="2565" y="7693"/>
                          <a:pt x="2565" y="7693"/>
                        </a:cubicBezTo>
                        <a:cubicBezTo>
                          <a:pt x="2565" y="7693"/>
                          <a:pt x="2565" y="7693"/>
                          <a:pt x="3846" y="7693"/>
                        </a:cubicBezTo>
                        <a:lnTo>
                          <a:pt x="6411" y="8975"/>
                        </a:lnTo>
                        <a:cubicBezTo>
                          <a:pt x="6411" y="8975"/>
                          <a:pt x="6411" y="8975"/>
                          <a:pt x="6411" y="8975"/>
                        </a:cubicBezTo>
                        <a:cubicBezTo>
                          <a:pt x="6411" y="8975"/>
                          <a:pt x="6411" y="10257"/>
                          <a:pt x="6411" y="10257"/>
                        </a:cubicBezTo>
                        <a:cubicBezTo>
                          <a:pt x="6411" y="10257"/>
                          <a:pt x="6411" y="10257"/>
                          <a:pt x="6411" y="10257"/>
                        </a:cubicBezTo>
                        <a:lnTo>
                          <a:pt x="2565" y="12822"/>
                        </a:lnTo>
                        <a:cubicBezTo>
                          <a:pt x="3846" y="12822"/>
                          <a:pt x="3846" y="12822"/>
                          <a:pt x="2565" y="1282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" name="Freeform: Shape 396">
                    <a:extLst>
                      <a:ext uri="{FF2B5EF4-FFF2-40B4-BE49-F238E27FC236}">
                        <a16:creationId xmlns:a16="http://schemas.microsoft.com/office/drawing/2014/main" id="{4F666545-6CB3-4D09-B48B-14B46537F845}"/>
                      </a:ext>
                    </a:extLst>
                  </p:cNvPr>
                  <p:cNvSpPr/>
                  <p:nvPr/>
                </p:nvSpPr>
                <p:spPr>
                  <a:xfrm>
                    <a:off x="3215262" y="1151848"/>
                    <a:ext cx="13462" cy="12821"/>
                  </a:xfrm>
                  <a:custGeom>
                    <a:avLst/>
                    <a:gdLst>
                      <a:gd name="connsiteX0" fmla="*/ 962 w 13462"/>
                      <a:gd name="connsiteY0" fmla="*/ 10257 h 12821"/>
                      <a:gd name="connsiteX1" fmla="*/ 962 w 13462"/>
                      <a:gd name="connsiteY1" fmla="*/ 10257 h 12821"/>
                      <a:gd name="connsiteX2" fmla="*/ 962 w 13462"/>
                      <a:gd name="connsiteY2" fmla="*/ 10257 h 12821"/>
                      <a:gd name="connsiteX3" fmla="*/ 962 w 13462"/>
                      <a:gd name="connsiteY3" fmla="*/ 11540 h 12821"/>
                      <a:gd name="connsiteX4" fmla="*/ 2244 w 13462"/>
                      <a:gd name="connsiteY4" fmla="*/ 11540 h 12821"/>
                      <a:gd name="connsiteX5" fmla="*/ 2244 w 13462"/>
                      <a:gd name="connsiteY5" fmla="*/ 11540 h 12821"/>
                      <a:gd name="connsiteX6" fmla="*/ 2244 w 13462"/>
                      <a:gd name="connsiteY6" fmla="*/ 11540 h 12821"/>
                      <a:gd name="connsiteX7" fmla="*/ 2244 w 13462"/>
                      <a:gd name="connsiteY7" fmla="*/ 11540 h 12821"/>
                      <a:gd name="connsiteX8" fmla="*/ 2244 w 13462"/>
                      <a:gd name="connsiteY8" fmla="*/ 12822 h 12821"/>
                      <a:gd name="connsiteX9" fmla="*/ 3526 w 13462"/>
                      <a:gd name="connsiteY9" fmla="*/ 12822 h 12821"/>
                      <a:gd name="connsiteX10" fmla="*/ 3526 w 13462"/>
                      <a:gd name="connsiteY10" fmla="*/ 12822 h 12821"/>
                      <a:gd name="connsiteX11" fmla="*/ 4808 w 13462"/>
                      <a:gd name="connsiteY11" fmla="*/ 12822 h 12821"/>
                      <a:gd name="connsiteX12" fmla="*/ 4808 w 13462"/>
                      <a:gd name="connsiteY12" fmla="*/ 12822 h 12821"/>
                      <a:gd name="connsiteX13" fmla="*/ 4808 w 13462"/>
                      <a:gd name="connsiteY13" fmla="*/ 12822 h 12821"/>
                      <a:gd name="connsiteX14" fmla="*/ 4808 w 13462"/>
                      <a:gd name="connsiteY14" fmla="*/ 12822 h 12821"/>
                      <a:gd name="connsiteX15" fmla="*/ 4808 w 13462"/>
                      <a:gd name="connsiteY15" fmla="*/ 12822 h 12821"/>
                      <a:gd name="connsiteX16" fmla="*/ 4808 w 13462"/>
                      <a:gd name="connsiteY16" fmla="*/ 12822 h 12821"/>
                      <a:gd name="connsiteX17" fmla="*/ 6090 w 13462"/>
                      <a:gd name="connsiteY17" fmla="*/ 12822 h 12821"/>
                      <a:gd name="connsiteX18" fmla="*/ 6090 w 13462"/>
                      <a:gd name="connsiteY18" fmla="*/ 12822 h 12821"/>
                      <a:gd name="connsiteX19" fmla="*/ 6090 w 13462"/>
                      <a:gd name="connsiteY19" fmla="*/ 12822 h 12821"/>
                      <a:gd name="connsiteX20" fmla="*/ 6090 w 13462"/>
                      <a:gd name="connsiteY20" fmla="*/ 12822 h 12821"/>
                      <a:gd name="connsiteX21" fmla="*/ 6090 w 13462"/>
                      <a:gd name="connsiteY21" fmla="*/ 12822 h 12821"/>
                      <a:gd name="connsiteX22" fmla="*/ 7373 w 13462"/>
                      <a:gd name="connsiteY22" fmla="*/ 12822 h 12821"/>
                      <a:gd name="connsiteX23" fmla="*/ 7373 w 13462"/>
                      <a:gd name="connsiteY23" fmla="*/ 12822 h 12821"/>
                      <a:gd name="connsiteX24" fmla="*/ 7373 w 13462"/>
                      <a:gd name="connsiteY24" fmla="*/ 12822 h 12821"/>
                      <a:gd name="connsiteX25" fmla="*/ 7373 w 13462"/>
                      <a:gd name="connsiteY25" fmla="*/ 12822 h 12821"/>
                      <a:gd name="connsiteX26" fmla="*/ 7373 w 13462"/>
                      <a:gd name="connsiteY26" fmla="*/ 12822 h 12821"/>
                      <a:gd name="connsiteX27" fmla="*/ 8655 w 13462"/>
                      <a:gd name="connsiteY27" fmla="*/ 12822 h 12821"/>
                      <a:gd name="connsiteX28" fmla="*/ 8655 w 13462"/>
                      <a:gd name="connsiteY28" fmla="*/ 12822 h 12821"/>
                      <a:gd name="connsiteX29" fmla="*/ 8655 w 13462"/>
                      <a:gd name="connsiteY29" fmla="*/ 12822 h 12821"/>
                      <a:gd name="connsiteX30" fmla="*/ 8655 w 13462"/>
                      <a:gd name="connsiteY30" fmla="*/ 12822 h 12821"/>
                      <a:gd name="connsiteX31" fmla="*/ 8655 w 13462"/>
                      <a:gd name="connsiteY31" fmla="*/ 12822 h 12821"/>
                      <a:gd name="connsiteX32" fmla="*/ 9937 w 13462"/>
                      <a:gd name="connsiteY32" fmla="*/ 12822 h 12821"/>
                      <a:gd name="connsiteX33" fmla="*/ 9937 w 13462"/>
                      <a:gd name="connsiteY33" fmla="*/ 12822 h 12821"/>
                      <a:gd name="connsiteX34" fmla="*/ 11219 w 13462"/>
                      <a:gd name="connsiteY34" fmla="*/ 12822 h 12821"/>
                      <a:gd name="connsiteX35" fmla="*/ 11219 w 13462"/>
                      <a:gd name="connsiteY35" fmla="*/ 11540 h 12821"/>
                      <a:gd name="connsiteX36" fmla="*/ 11219 w 13462"/>
                      <a:gd name="connsiteY36" fmla="*/ 11540 h 12821"/>
                      <a:gd name="connsiteX37" fmla="*/ 11219 w 13462"/>
                      <a:gd name="connsiteY37" fmla="*/ 11540 h 12821"/>
                      <a:gd name="connsiteX38" fmla="*/ 11219 w 13462"/>
                      <a:gd name="connsiteY38" fmla="*/ 11540 h 12821"/>
                      <a:gd name="connsiteX39" fmla="*/ 12501 w 13462"/>
                      <a:gd name="connsiteY39" fmla="*/ 11540 h 12821"/>
                      <a:gd name="connsiteX40" fmla="*/ 12501 w 13462"/>
                      <a:gd name="connsiteY40" fmla="*/ 10257 h 12821"/>
                      <a:gd name="connsiteX41" fmla="*/ 12501 w 13462"/>
                      <a:gd name="connsiteY41" fmla="*/ 10257 h 12821"/>
                      <a:gd name="connsiteX42" fmla="*/ 12501 w 13462"/>
                      <a:gd name="connsiteY42" fmla="*/ 8975 h 12821"/>
                      <a:gd name="connsiteX43" fmla="*/ 12501 w 13462"/>
                      <a:gd name="connsiteY43" fmla="*/ 8975 h 12821"/>
                      <a:gd name="connsiteX44" fmla="*/ 12501 w 13462"/>
                      <a:gd name="connsiteY44" fmla="*/ 8975 h 12821"/>
                      <a:gd name="connsiteX45" fmla="*/ 12501 w 13462"/>
                      <a:gd name="connsiteY45" fmla="*/ 8975 h 12821"/>
                      <a:gd name="connsiteX46" fmla="*/ 12501 w 13462"/>
                      <a:gd name="connsiteY46" fmla="*/ 8975 h 12821"/>
                      <a:gd name="connsiteX47" fmla="*/ 12501 w 13462"/>
                      <a:gd name="connsiteY47" fmla="*/ 8975 h 12821"/>
                      <a:gd name="connsiteX48" fmla="*/ 12501 w 13462"/>
                      <a:gd name="connsiteY48" fmla="*/ 7693 h 12821"/>
                      <a:gd name="connsiteX49" fmla="*/ 12501 w 13462"/>
                      <a:gd name="connsiteY49" fmla="*/ 7693 h 12821"/>
                      <a:gd name="connsiteX50" fmla="*/ 12501 w 13462"/>
                      <a:gd name="connsiteY50" fmla="*/ 7693 h 12821"/>
                      <a:gd name="connsiteX51" fmla="*/ 12501 w 13462"/>
                      <a:gd name="connsiteY51" fmla="*/ 7693 h 12821"/>
                      <a:gd name="connsiteX52" fmla="*/ 12501 w 13462"/>
                      <a:gd name="connsiteY52" fmla="*/ 7693 h 12821"/>
                      <a:gd name="connsiteX53" fmla="*/ 12501 w 13462"/>
                      <a:gd name="connsiteY53" fmla="*/ 6411 h 12821"/>
                      <a:gd name="connsiteX54" fmla="*/ 12501 w 13462"/>
                      <a:gd name="connsiteY54" fmla="*/ 6411 h 12821"/>
                      <a:gd name="connsiteX55" fmla="*/ 12501 w 13462"/>
                      <a:gd name="connsiteY55" fmla="*/ 6411 h 12821"/>
                      <a:gd name="connsiteX56" fmla="*/ 12501 w 13462"/>
                      <a:gd name="connsiteY56" fmla="*/ 6411 h 12821"/>
                      <a:gd name="connsiteX57" fmla="*/ 12501 w 13462"/>
                      <a:gd name="connsiteY57" fmla="*/ 6411 h 12821"/>
                      <a:gd name="connsiteX58" fmla="*/ 12501 w 13462"/>
                      <a:gd name="connsiteY58" fmla="*/ 5129 h 12821"/>
                      <a:gd name="connsiteX59" fmla="*/ 12501 w 13462"/>
                      <a:gd name="connsiteY59" fmla="*/ 5129 h 12821"/>
                      <a:gd name="connsiteX60" fmla="*/ 12501 w 13462"/>
                      <a:gd name="connsiteY60" fmla="*/ 5129 h 12821"/>
                      <a:gd name="connsiteX61" fmla="*/ 12501 w 13462"/>
                      <a:gd name="connsiteY61" fmla="*/ 5129 h 12821"/>
                      <a:gd name="connsiteX62" fmla="*/ 12501 w 13462"/>
                      <a:gd name="connsiteY62" fmla="*/ 5129 h 12821"/>
                      <a:gd name="connsiteX63" fmla="*/ 12501 w 13462"/>
                      <a:gd name="connsiteY63" fmla="*/ 3846 h 12821"/>
                      <a:gd name="connsiteX64" fmla="*/ 12501 w 13462"/>
                      <a:gd name="connsiteY64" fmla="*/ 3846 h 12821"/>
                      <a:gd name="connsiteX65" fmla="*/ 12501 w 13462"/>
                      <a:gd name="connsiteY65" fmla="*/ 2564 h 12821"/>
                      <a:gd name="connsiteX66" fmla="*/ 11219 w 13462"/>
                      <a:gd name="connsiteY66" fmla="*/ 2564 h 12821"/>
                      <a:gd name="connsiteX67" fmla="*/ 11219 w 13462"/>
                      <a:gd name="connsiteY67" fmla="*/ 2564 h 12821"/>
                      <a:gd name="connsiteX68" fmla="*/ 11219 w 13462"/>
                      <a:gd name="connsiteY68" fmla="*/ 2564 h 12821"/>
                      <a:gd name="connsiteX69" fmla="*/ 11219 w 13462"/>
                      <a:gd name="connsiteY69" fmla="*/ 2564 h 12821"/>
                      <a:gd name="connsiteX70" fmla="*/ 11219 w 13462"/>
                      <a:gd name="connsiteY70" fmla="*/ 1282 h 12821"/>
                      <a:gd name="connsiteX71" fmla="*/ 9937 w 13462"/>
                      <a:gd name="connsiteY71" fmla="*/ 1282 h 12821"/>
                      <a:gd name="connsiteX72" fmla="*/ 9937 w 13462"/>
                      <a:gd name="connsiteY72" fmla="*/ 1282 h 12821"/>
                      <a:gd name="connsiteX73" fmla="*/ 8655 w 13462"/>
                      <a:gd name="connsiteY73" fmla="*/ 1282 h 12821"/>
                      <a:gd name="connsiteX74" fmla="*/ 8655 w 13462"/>
                      <a:gd name="connsiteY74" fmla="*/ 1282 h 12821"/>
                      <a:gd name="connsiteX75" fmla="*/ 8655 w 13462"/>
                      <a:gd name="connsiteY75" fmla="*/ 1282 h 12821"/>
                      <a:gd name="connsiteX76" fmla="*/ 8655 w 13462"/>
                      <a:gd name="connsiteY76" fmla="*/ 1282 h 12821"/>
                      <a:gd name="connsiteX77" fmla="*/ 8655 w 13462"/>
                      <a:gd name="connsiteY77" fmla="*/ 1282 h 12821"/>
                      <a:gd name="connsiteX78" fmla="*/ 7373 w 13462"/>
                      <a:gd name="connsiteY78" fmla="*/ 1282 h 12821"/>
                      <a:gd name="connsiteX79" fmla="*/ 7373 w 13462"/>
                      <a:gd name="connsiteY79" fmla="*/ 0 h 12821"/>
                      <a:gd name="connsiteX80" fmla="*/ 7373 w 13462"/>
                      <a:gd name="connsiteY80" fmla="*/ 0 h 12821"/>
                      <a:gd name="connsiteX81" fmla="*/ 7373 w 13462"/>
                      <a:gd name="connsiteY81" fmla="*/ 0 h 12821"/>
                      <a:gd name="connsiteX82" fmla="*/ 7373 w 13462"/>
                      <a:gd name="connsiteY82" fmla="*/ 1282 h 12821"/>
                      <a:gd name="connsiteX83" fmla="*/ 6090 w 13462"/>
                      <a:gd name="connsiteY83" fmla="*/ 1282 h 12821"/>
                      <a:gd name="connsiteX84" fmla="*/ 6090 w 13462"/>
                      <a:gd name="connsiteY84" fmla="*/ 0 h 12821"/>
                      <a:gd name="connsiteX85" fmla="*/ 6090 w 13462"/>
                      <a:gd name="connsiteY85" fmla="*/ 0 h 12821"/>
                      <a:gd name="connsiteX86" fmla="*/ 6090 w 13462"/>
                      <a:gd name="connsiteY86" fmla="*/ 0 h 12821"/>
                      <a:gd name="connsiteX87" fmla="*/ 6090 w 13462"/>
                      <a:gd name="connsiteY87" fmla="*/ 1282 h 12821"/>
                      <a:gd name="connsiteX88" fmla="*/ 4808 w 13462"/>
                      <a:gd name="connsiteY88" fmla="*/ 1282 h 12821"/>
                      <a:gd name="connsiteX89" fmla="*/ 4808 w 13462"/>
                      <a:gd name="connsiteY89" fmla="*/ 1282 h 12821"/>
                      <a:gd name="connsiteX90" fmla="*/ 4808 w 13462"/>
                      <a:gd name="connsiteY90" fmla="*/ 1282 h 12821"/>
                      <a:gd name="connsiteX91" fmla="*/ 4808 w 13462"/>
                      <a:gd name="connsiteY91" fmla="*/ 1282 h 12821"/>
                      <a:gd name="connsiteX92" fmla="*/ 4808 w 13462"/>
                      <a:gd name="connsiteY92" fmla="*/ 1282 h 12821"/>
                      <a:gd name="connsiteX93" fmla="*/ 3526 w 13462"/>
                      <a:gd name="connsiteY93" fmla="*/ 1282 h 12821"/>
                      <a:gd name="connsiteX94" fmla="*/ 3526 w 13462"/>
                      <a:gd name="connsiteY94" fmla="*/ 1282 h 12821"/>
                      <a:gd name="connsiteX95" fmla="*/ 2244 w 13462"/>
                      <a:gd name="connsiteY95" fmla="*/ 1282 h 12821"/>
                      <a:gd name="connsiteX96" fmla="*/ 2244 w 13462"/>
                      <a:gd name="connsiteY96" fmla="*/ 2564 h 12821"/>
                      <a:gd name="connsiteX97" fmla="*/ 2244 w 13462"/>
                      <a:gd name="connsiteY97" fmla="*/ 2564 h 12821"/>
                      <a:gd name="connsiteX98" fmla="*/ 2244 w 13462"/>
                      <a:gd name="connsiteY98" fmla="*/ 2564 h 12821"/>
                      <a:gd name="connsiteX99" fmla="*/ 2244 w 13462"/>
                      <a:gd name="connsiteY99" fmla="*/ 2564 h 12821"/>
                      <a:gd name="connsiteX100" fmla="*/ 962 w 13462"/>
                      <a:gd name="connsiteY100" fmla="*/ 2564 h 12821"/>
                      <a:gd name="connsiteX101" fmla="*/ 962 w 13462"/>
                      <a:gd name="connsiteY101" fmla="*/ 3846 h 12821"/>
                      <a:gd name="connsiteX102" fmla="*/ 962 w 13462"/>
                      <a:gd name="connsiteY102" fmla="*/ 3846 h 12821"/>
                      <a:gd name="connsiteX103" fmla="*/ 962 w 13462"/>
                      <a:gd name="connsiteY103" fmla="*/ 5129 h 12821"/>
                      <a:gd name="connsiteX104" fmla="*/ 962 w 13462"/>
                      <a:gd name="connsiteY104" fmla="*/ 5129 h 12821"/>
                      <a:gd name="connsiteX105" fmla="*/ 962 w 13462"/>
                      <a:gd name="connsiteY105" fmla="*/ 5129 h 12821"/>
                      <a:gd name="connsiteX106" fmla="*/ 962 w 13462"/>
                      <a:gd name="connsiteY106" fmla="*/ 5129 h 12821"/>
                      <a:gd name="connsiteX107" fmla="*/ 962 w 13462"/>
                      <a:gd name="connsiteY107" fmla="*/ 5129 h 12821"/>
                      <a:gd name="connsiteX108" fmla="*/ 962 w 13462"/>
                      <a:gd name="connsiteY108" fmla="*/ 6411 h 12821"/>
                      <a:gd name="connsiteX109" fmla="*/ 962 w 13462"/>
                      <a:gd name="connsiteY109" fmla="*/ 6411 h 12821"/>
                      <a:gd name="connsiteX110" fmla="*/ 962 w 13462"/>
                      <a:gd name="connsiteY110" fmla="*/ 6411 h 12821"/>
                      <a:gd name="connsiteX111" fmla="*/ 962 w 13462"/>
                      <a:gd name="connsiteY111" fmla="*/ 6411 h 12821"/>
                      <a:gd name="connsiteX112" fmla="*/ 962 w 13462"/>
                      <a:gd name="connsiteY112" fmla="*/ 6411 h 12821"/>
                      <a:gd name="connsiteX113" fmla="*/ 962 w 13462"/>
                      <a:gd name="connsiteY113" fmla="*/ 7693 h 12821"/>
                      <a:gd name="connsiteX114" fmla="*/ 962 w 13462"/>
                      <a:gd name="connsiteY114" fmla="*/ 7693 h 12821"/>
                      <a:gd name="connsiteX115" fmla="*/ 962 w 13462"/>
                      <a:gd name="connsiteY115" fmla="*/ 7693 h 12821"/>
                      <a:gd name="connsiteX116" fmla="*/ 962 w 13462"/>
                      <a:gd name="connsiteY116" fmla="*/ 7693 h 12821"/>
                      <a:gd name="connsiteX117" fmla="*/ 962 w 13462"/>
                      <a:gd name="connsiteY117" fmla="*/ 7693 h 12821"/>
                      <a:gd name="connsiteX118" fmla="*/ 962 w 13462"/>
                      <a:gd name="connsiteY118" fmla="*/ 10257 h 12821"/>
                      <a:gd name="connsiteX119" fmla="*/ 962 w 13462"/>
                      <a:gd name="connsiteY119" fmla="*/ 10257 h 12821"/>
                      <a:gd name="connsiteX120" fmla="*/ 962 w 13462"/>
                      <a:gd name="connsiteY120" fmla="*/ 10257 h 12821"/>
                      <a:gd name="connsiteX121" fmla="*/ 962 w 13462"/>
                      <a:gd name="connsiteY121" fmla="*/ 10257 h 12821"/>
                      <a:gd name="connsiteX122" fmla="*/ 962 w 13462"/>
                      <a:gd name="connsiteY122" fmla="*/ 10257 h 12821"/>
                      <a:gd name="connsiteX123" fmla="*/ 4808 w 13462"/>
                      <a:gd name="connsiteY123" fmla="*/ 7693 h 12821"/>
                      <a:gd name="connsiteX124" fmla="*/ 3526 w 13462"/>
                      <a:gd name="connsiteY124" fmla="*/ 8975 h 12821"/>
                      <a:gd name="connsiteX125" fmla="*/ 2244 w 13462"/>
                      <a:gd name="connsiteY125" fmla="*/ 7693 h 12821"/>
                      <a:gd name="connsiteX126" fmla="*/ 3526 w 13462"/>
                      <a:gd name="connsiteY126" fmla="*/ 6411 h 12821"/>
                      <a:gd name="connsiteX127" fmla="*/ 4808 w 13462"/>
                      <a:gd name="connsiteY127" fmla="*/ 7693 h 12821"/>
                      <a:gd name="connsiteX128" fmla="*/ 7373 w 13462"/>
                      <a:gd name="connsiteY128" fmla="*/ 2564 h 12821"/>
                      <a:gd name="connsiteX129" fmla="*/ 6090 w 13462"/>
                      <a:gd name="connsiteY129" fmla="*/ 5129 h 12821"/>
                      <a:gd name="connsiteX130" fmla="*/ 3526 w 13462"/>
                      <a:gd name="connsiteY130" fmla="*/ 3846 h 12821"/>
                      <a:gd name="connsiteX131" fmla="*/ 4808 w 13462"/>
                      <a:gd name="connsiteY131" fmla="*/ 1282 h 12821"/>
                      <a:gd name="connsiteX132" fmla="*/ 7373 w 13462"/>
                      <a:gd name="connsiteY132" fmla="*/ 2564 h 12821"/>
                      <a:gd name="connsiteX133" fmla="*/ 9937 w 13462"/>
                      <a:gd name="connsiteY133" fmla="*/ 6411 h 12821"/>
                      <a:gd name="connsiteX134" fmla="*/ 9937 w 13462"/>
                      <a:gd name="connsiteY134" fmla="*/ 3846 h 12821"/>
                      <a:gd name="connsiteX135" fmla="*/ 12501 w 13462"/>
                      <a:gd name="connsiteY135" fmla="*/ 3846 h 12821"/>
                      <a:gd name="connsiteX136" fmla="*/ 12501 w 13462"/>
                      <a:gd name="connsiteY136" fmla="*/ 6411 h 12821"/>
                      <a:gd name="connsiteX137" fmla="*/ 9937 w 13462"/>
                      <a:gd name="connsiteY137" fmla="*/ 6411 h 12821"/>
                      <a:gd name="connsiteX138" fmla="*/ 9937 w 13462"/>
                      <a:gd name="connsiteY138" fmla="*/ 8975 h 12821"/>
                      <a:gd name="connsiteX139" fmla="*/ 12501 w 13462"/>
                      <a:gd name="connsiteY139" fmla="*/ 8975 h 12821"/>
                      <a:gd name="connsiteX140" fmla="*/ 12501 w 13462"/>
                      <a:gd name="connsiteY140" fmla="*/ 11540 h 12821"/>
                      <a:gd name="connsiteX141" fmla="*/ 9937 w 13462"/>
                      <a:gd name="connsiteY141" fmla="*/ 11540 h 12821"/>
                      <a:gd name="connsiteX142" fmla="*/ 9937 w 13462"/>
                      <a:gd name="connsiteY142" fmla="*/ 8975 h 12821"/>
                      <a:gd name="connsiteX143" fmla="*/ 6090 w 13462"/>
                      <a:gd name="connsiteY143" fmla="*/ 7693 h 12821"/>
                      <a:gd name="connsiteX144" fmla="*/ 7373 w 13462"/>
                      <a:gd name="connsiteY144" fmla="*/ 6411 h 12821"/>
                      <a:gd name="connsiteX145" fmla="*/ 8655 w 13462"/>
                      <a:gd name="connsiteY145" fmla="*/ 7693 h 12821"/>
                      <a:gd name="connsiteX146" fmla="*/ 7373 w 13462"/>
                      <a:gd name="connsiteY146" fmla="*/ 8975 h 12821"/>
                      <a:gd name="connsiteX147" fmla="*/ 6090 w 13462"/>
                      <a:gd name="connsiteY147" fmla="*/ 7693 h 12821"/>
                      <a:gd name="connsiteX148" fmla="*/ 4808 w 13462"/>
                      <a:gd name="connsiteY148" fmla="*/ 11540 h 12821"/>
                      <a:gd name="connsiteX149" fmla="*/ 6090 w 13462"/>
                      <a:gd name="connsiteY149" fmla="*/ 10257 h 12821"/>
                      <a:gd name="connsiteX150" fmla="*/ 7373 w 13462"/>
                      <a:gd name="connsiteY150" fmla="*/ 11540 h 12821"/>
                      <a:gd name="connsiteX151" fmla="*/ 6090 w 13462"/>
                      <a:gd name="connsiteY151" fmla="*/ 12822 h 12821"/>
                      <a:gd name="connsiteX152" fmla="*/ 4808 w 13462"/>
                      <a:gd name="connsiteY152" fmla="*/ 11540 h 1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3462" h="12821">
                        <a:moveTo>
                          <a:pt x="962" y="10257"/>
                        </a:moveTo>
                        <a:cubicBezTo>
                          <a:pt x="962" y="10257"/>
                          <a:pt x="962" y="11540"/>
                          <a:pt x="962" y="10257"/>
                        </a:cubicBezTo>
                        <a:lnTo>
                          <a:pt x="962" y="10257"/>
                        </a:lnTo>
                        <a:cubicBezTo>
                          <a:pt x="962" y="11540"/>
                          <a:pt x="962" y="11540"/>
                          <a:pt x="962" y="11540"/>
                        </a:cubicBezTo>
                        <a:cubicBezTo>
                          <a:pt x="962" y="11540"/>
                          <a:pt x="962" y="11540"/>
                          <a:pt x="2244" y="11540"/>
                        </a:cubicBezTo>
                        <a:lnTo>
                          <a:pt x="2244" y="11540"/>
                        </a:lnTo>
                        <a:cubicBezTo>
                          <a:pt x="2244" y="11540"/>
                          <a:pt x="2244" y="11540"/>
                          <a:pt x="2244" y="11540"/>
                        </a:cubicBezTo>
                        <a:lnTo>
                          <a:pt x="2244" y="11540"/>
                        </a:lnTo>
                        <a:cubicBezTo>
                          <a:pt x="2244" y="11540"/>
                          <a:pt x="2244" y="11540"/>
                          <a:pt x="2244" y="12822"/>
                        </a:cubicBezTo>
                        <a:cubicBezTo>
                          <a:pt x="2244" y="12822"/>
                          <a:pt x="2244" y="12822"/>
                          <a:pt x="3526" y="12822"/>
                        </a:cubicBezTo>
                        <a:lnTo>
                          <a:pt x="3526" y="12822"/>
                        </a:lnTo>
                        <a:cubicBezTo>
                          <a:pt x="3526" y="12822"/>
                          <a:pt x="3526" y="12822"/>
                          <a:pt x="4808" y="12822"/>
                        </a:cubicBezTo>
                        <a:lnTo>
                          <a:pt x="4808" y="12822"/>
                        </a:lnTo>
                        <a:cubicBezTo>
                          <a:pt x="4808" y="12822"/>
                          <a:pt x="4808" y="12822"/>
                          <a:pt x="4808" y="12822"/>
                        </a:cubicBezTo>
                        <a:lnTo>
                          <a:pt x="4808" y="12822"/>
                        </a:lnTo>
                        <a:cubicBezTo>
                          <a:pt x="4808" y="12822"/>
                          <a:pt x="4808" y="12822"/>
                          <a:pt x="4808" y="12822"/>
                        </a:cubicBezTo>
                        <a:lnTo>
                          <a:pt x="4808" y="12822"/>
                        </a:lnTo>
                        <a:cubicBezTo>
                          <a:pt x="4808" y="12822"/>
                          <a:pt x="4808" y="12822"/>
                          <a:pt x="6090" y="12822"/>
                        </a:cubicBezTo>
                        <a:lnTo>
                          <a:pt x="6090" y="12822"/>
                        </a:lnTo>
                        <a:cubicBezTo>
                          <a:pt x="6090" y="12822"/>
                          <a:pt x="6090" y="12822"/>
                          <a:pt x="6090" y="12822"/>
                        </a:cubicBezTo>
                        <a:cubicBezTo>
                          <a:pt x="6090" y="12822"/>
                          <a:pt x="6090" y="12822"/>
                          <a:pt x="6090" y="12822"/>
                        </a:cubicBezTo>
                        <a:lnTo>
                          <a:pt x="6090" y="12822"/>
                        </a:lnTo>
                        <a:cubicBezTo>
                          <a:pt x="6090" y="12822"/>
                          <a:pt x="6090" y="12822"/>
                          <a:pt x="7373" y="12822"/>
                        </a:cubicBezTo>
                        <a:lnTo>
                          <a:pt x="7373" y="12822"/>
                        </a:lnTo>
                        <a:cubicBezTo>
                          <a:pt x="7373" y="12822"/>
                          <a:pt x="7373" y="12822"/>
                          <a:pt x="7373" y="12822"/>
                        </a:cubicBezTo>
                        <a:cubicBezTo>
                          <a:pt x="7373" y="12822"/>
                          <a:pt x="7373" y="12822"/>
                          <a:pt x="7373" y="12822"/>
                        </a:cubicBezTo>
                        <a:lnTo>
                          <a:pt x="7373" y="12822"/>
                        </a:lnTo>
                        <a:cubicBezTo>
                          <a:pt x="7373" y="12822"/>
                          <a:pt x="7373" y="12822"/>
                          <a:pt x="8655" y="12822"/>
                        </a:cubicBezTo>
                        <a:lnTo>
                          <a:pt x="8655" y="12822"/>
                        </a:lnTo>
                        <a:cubicBezTo>
                          <a:pt x="8655" y="12822"/>
                          <a:pt x="8655" y="12822"/>
                          <a:pt x="8655" y="12822"/>
                        </a:cubicBezTo>
                        <a:cubicBezTo>
                          <a:pt x="8655" y="12822"/>
                          <a:pt x="8655" y="12822"/>
                          <a:pt x="8655" y="12822"/>
                        </a:cubicBezTo>
                        <a:lnTo>
                          <a:pt x="8655" y="12822"/>
                        </a:lnTo>
                        <a:cubicBezTo>
                          <a:pt x="8655" y="12822"/>
                          <a:pt x="8655" y="12822"/>
                          <a:pt x="9937" y="12822"/>
                        </a:cubicBezTo>
                        <a:lnTo>
                          <a:pt x="9937" y="12822"/>
                        </a:lnTo>
                        <a:cubicBezTo>
                          <a:pt x="9937" y="12822"/>
                          <a:pt x="9937" y="12822"/>
                          <a:pt x="11219" y="12822"/>
                        </a:cubicBezTo>
                        <a:cubicBezTo>
                          <a:pt x="11219" y="12822"/>
                          <a:pt x="11219" y="12822"/>
                          <a:pt x="11219" y="11540"/>
                        </a:cubicBezTo>
                        <a:lnTo>
                          <a:pt x="11219" y="11540"/>
                        </a:lnTo>
                        <a:cubicBezTo>
                          <a:pt x="11219" y="11540"/>
                          <a:pt x="11219" y="11540"/>
                          <a:pt x="11219" y="11540"/>
                        </a:cubicBezTo>
                        <a:lnTo>
                          <a:pt x="11219" y="11540"/>
                        </a:lnTo>
                        <a:cubicBezTo>
                          <a:pt x="11219" y="11540"/>
                          <a:pt x="11219" y="11540"/>
                          <a:pt x="12501" y="11540"/>
                        </a:cubicBezTo>
                        <a:cubicBezTo>
                          <a:pt x="12501" y="11540"/>
                          <a:pt x="12501" y="11540"/>
                          <a:pt x="12501" y="10257"/>
                        </a:cubicBezTo>
                        <a:lnTo>
                          <a:pt x="12501" y="10257"/>
                        </a:lnTo>
                        <a:cubicBezTo>
                          <a:pt x="12501" y="10257"/>
                          <a:pt x="12501" y="10257"/>
                          <a:pt x="12501" y="8975"/>
                        </a:cubicBezTo>
                        <a:lnTo>
                          <a:pt x="12501" y="8975"/>
                        </a:lnTo>
                        <a:cubicBezTo>
                          <a:pt x="12501" y="8975"/>
                          <a:pt x="12501" y="8975"/>
                          <a:pt x="12501" y="8975"/>
                        </a:cubicBezTo>
                        <a:lnTo>
                          <a:pt x="12501" y="8975"/>
                        </a:lnTo>
                        <a:cubicBezTo>
                          <a:pt x="12501" y="8975"/>
                          <a:pt x="12501" y="8975"/>
                          <a:pt x="12501" y="8975"/>
                        </a:cubicBezTo>
                        <a:lnTo>
                          <a:pt x="12501" y="8975"/>
                        </a:lnTo>
                        <a:cubicBezTo>
                          <a:pt x="12501" y="8975"/>
                          <a:pt x="12501" y="8975"/>
                          <a:pt x="12501" y="7693"/>
                        </a:cubicBezTo>
                        <a:lnTo>
                          <a:pt x="12501" y="7693"/>
                        </a:lnTo>
                        <a:cubicBezTo>
                          <a:pt x="12501" y="7693"/>
                          <a:pt x="12501" y="7693"/>
                          <a:pt x="12501" y="7693"/>
                        </a:cubicBezTo>
                        <a:cubicBezTo>
                          <a:pt x="12501" y="7693"/>
                          <a:pt x="12501" y="7693"/>
                          <a:pt x="12501" y="7693"/>
                        </a:cubicBezTo>
                        <a:lnTo>
                          <a:pt x="12501" y="7693"/>
                        </a:lnTo>
                        <a:cubicBezTo>
                          <a:pt x="12501" y="7693"/>
                          <a:pt x="12501" y="7693"/>
                          <a:pt x="12501" y="6411"/>
                        </a:cubicBezTo>
                        <a:lnTo>
                          <a:pt x="12501" y="6411"/>
                        </a:lnTo>
                        <a:cubicBezTo>
                          <a:pt x="12501" y="6411"/>
                          <a:pt x="12501" y="6411"/>
                          <a:pt x="12501" y="6411"/>
                        </a:cubicBezTo>
                        <a:cubicBezTo>
                          <a:pt x="12501" y="6411"/>
                          <a:pt x="12501" y="6411"/>
                          <a:pt x="12501" y="6411"/>
                        </a:cubicBezTo>
                        <a:lnTo>
                          <a:pt x="12501" y="6411"/>
                        </a:lnTo>
                        <a:cubicBezTo>
                          <a:pt x="12501" y="6411"/>
                          <a:pt x="12501" y="6411"/>
                          <a:pt x="12501" y="5129"/>
                        </a:cubicBezTo>
                        <a:lnTo>
                          <a:pt x="12501" y="5129"/>
                        </a:lnTo>
                        <a:cubicBezTo>
                          <a:pt x="12501" y="5129"/>
                          <a:pt x="12501" y="5129"/>
                          <a:pt x="12501" y="5129"/>
                        </a:cubicBezTo>
                        <a:cubicBezTo>
                          <a:pt x="12501" y="5129"/>
                          <a:pt x="12501" y="5129"/>
                          <a:pt x="12501" y="5129"/>
                        </a:cubicBezTo>
                        <a:lnTo>
                          <a:pt x="12501" y="5129"/>
                        </a:lnTo>
                        <a:cubicBezTo>
                          <a:pt x="12501" y="5129"/>
                          <a:pt x="12501" y="5129"/>
                          <a:pt x="12501" y="3846"/>
                        </a:cubicBezTo>
                        <a:lnTo>
                          <a:pt x="12501" y="3846"/>
                        </a:lnTo>
                        <a:cubicBezTo>
                          <a:pt x="12501" y="3846"/>
                          <a:pt x="12501" y="3846"/>
                          <a:pt x="12501" y="2564"/>
                        </a:cubicBezTo>
                        <a:cubicBezTo>
                          <a:pt x="12501" y="1282"/>
                          <a:pt x="12501" y="2564"/>
                          <a:pt x="11219" y="2564"/>
                        </a:cubicBezTo>
                        <a:lnTo>
                          <a:pt x="11219" y="2564"/>
                        </a:lnTo>
                        <a:cubicBezTo>
                          <a:pt x="11219" y="2564"/>
                          <a:pt x="11219" y="2564"/>
                          <a:pt x="11219" y="2564"/>
                        </a:cubicBezTo>
                        <a:lnTo>
                          <a:pt x="11219" y="2564"/>
                        </a:lnTo>
                        <a:cubicBezTo>
                          <a:pt x="11219" y="2564"/>
                          <a:pt x="11219" y="2564"/>
                          <a:pt x="11219" y="1282"/>
                        </a:cubicBezTo>
                        <a:cubicBezTo>
                          <a:pt x="11219" y="1282"/>
                          <a:pt x="11219" y="1282"/>
                          <a:pt x="9937" y="1282"/>
                        </a:cubicBezTo>
                        <a:lnTo>
                          <a:pt x="9937" y="1282"/>
                        </a:lnTo>
                        <a:cubicBezTo>
                          <a:pt x="9937" y="1282"/>
                          <a:pt x="9937" y="1282"/>
                          <a:pt x="8655" y="1282"/>
                        </a:cubicBezTo>
                        <a:lnTo>
                          <a:pt x="8655" y="1282"/>
                        </a:lnTo>
                        <a:cubicBezTo>
                          <a:pt x="8655" y="1282"/>
                          <a:pt x="8655" y="1282"/>
                          <a:pt x="8655" y="1282"/>
                        </a:cubicBezTo>
                        <a:cubicBezTo>
                          <a:pt x="8655" y="1282"/>
                          <a:pt x="8655" y="1282"/>
                          <a:pt x="8655" y="1282"/>
                        </a:cubicBezTo>
                        <a:lnTo>
                          <a:pt x="8655" y="1282"/>
                        </a:lnTo>
                        <a:cubicBezTo>
                          <a:pt x="8655" y="1282"/>
                          <a:pt x="8655" y="1282"/>
                          <a:pt x="7373" y="1282"/>
                        </a:cubicBezTo>
                        <a:lnTo>
                          <a:pt x="7373" y="0"/>
                        </a:lnTo>
                        <a:cubicBezTo>
                          <a:pt x="7373" y="0"/>
                          <a:pt x="7373" y="0"/>
                          <a:pt x="7373" y="0"/>
                        </a:cubicBezTo>
                        <a:cubicBezTo>
                          <a:pt x="7373" y="0"/>
                          <a:pt x="7373" y="0"/>
                          <a:pt x="7373" y="0"/>
                        </a:cubicBezTo>
                        <a:lnTo>
                          <a:pt x="7373" y="1282"/>
                        </a:lnTo>
                        <a:cubicBezTo>
                          <a:pt x="7373" y="1282"/>
                          <a:pt x="7373" y="1282"/>
                          <a:pt x="6090" y="1282"/>
                        </a:cubicBezTo>
                        <a:lnTo>
                          <a:pt x="6090" y="0"/>
                        </a:lnTo>
                        <a:cubicBezTo>
                          <a:pt x="6090" y="0"/>
                          <a:pt x="6090" y="0"/>
                          <a:pt x="6090" y="0"/>
                        </a:cubicBezTo>
                        <a:cubicBezTo>
                          <a:pt x="6090" y="0"/>
                          <a:pt x="6090" y="0"/>
                          <a:pt x="6090" y="0"/>
                        </a:cubicBezTo>
                        <a:lnTo>
                          <a:pt x="6090" y="1282"/>
                        </a:lnTo>
                        <a:cubicBezTo>
                          <a:pt x="6090" y="1282"/>
                          <a:pt x="6090" y="1282"/>
                          <a:pt x="4808" y="1282"/>
                        </a:cubicBezTo>
                        <a:lnTo>
                          <a:pt x="4808" y="1282"/>
                        </a:lnTo>
                        <a:cubicBezTo>
                          <a:pt x="4808" y="1282"/>
                          <a:pt x="4808" y="1282"/>
                          <a:pt x="4808" y="1282"/>
                        </a:cubicBezTo>
                        <a:cubicBezTo>
                          <a:pt x="4808" y="1282"/>
                          <a:pt x="4808" y="1282"/>
                          <a:pt x="4808" y="1282"/>
                        </a:cubicBezTo>
                        <a:lnTo>
                          <a:pt x="4808" y="1282"/>
                        </a:lnTo>
                        <a:cubicBezTo>
                          <a:pt x="4808" y="1282"/>
                          <a:pt x="4808" y="1282"/>
                          <a:pt x="3526" y="1282"/>
                        </a:cubicBezTo>
                        <a:lnTo>
                          <a:pt x="3526" y="1282"/>
                        </a:lnTo>
                        <a:cubicBezTo>
                          <a:pt x="3526" y="1282"/>
                          <a:pt x="3526" y="1282"/>
                          <a:pt x="2244" y="1282"/>
                        </a:cubicBezTo>
                        <a:cubicBezTo>
                          <a:pt x="2244" y="1282"/>
                          <a:pt x="2244" y="1282"/>
                          <a:pt x="2244" y="2564"/>
                        </a:cubicBezTo>
                        <a:lnTo>
                          <a:pt x="2244" y="2564"/>
                        </a:lnTo>
                        <a:cubicBezTo>
                          <a:pt x="2244" y="2564"/>
                          <a:pt x="2244" y="2564"/>
                          <a:pt x="2244" y="2564"/>
                        </a:cubicBezTo>
                        <a:lnTo>
                          <a:pt x="2244" y="2564"/>
                        </a:lnTo>
                        <a:cubicBezTo>
                          <a:pt x="2244" y="2564"/>
                          <a:pt x="2244" y="2564"/>
                          <a:pt x="962" y="2564"/>
                        </a:cubicBezTo>
                        <a:cubicBezTo>
                          <a:pt x="962" y="2564"/>
                          <a:pt x="962" y="2564"/>
                          <a:pt x="962" y="3846"/>
                        </a:cubicBezTo>
                        <a:lnTo>
                          <a:pt x="962" y="3846"/>
                        </a:lnTo>
                        <a:cubicBezTo>
                          <a:pt x="962" y="3846"/>
                          <a:pt x="962" y="3846"/>
                          <a:pt x="962" y="5129"/>
                        </a:cubicBezTo>
                        <a:lnTo>
                          <a:pt x="962" y="5129"/>
                        </a:lnTo>
                        <a:cubicBezTo>
                          <a:pt x="962" y="5129"/>
                          <a:pt x="962" y="5129"/>
                          <a:pt x="962" y="5129"/>
                        </a:cubicBezTo>
                        <a:cubicBezTo>
                          <a:pt x="962" y="5129"/>
                          <a:pt x="962" y="5129"/>
                          <a:pt x="962" y="5129"/>
                        </a:cubicBezTo>
                        <a:lnTo>
                          <a:pt x="962" y="5129"/>
                        </a:lnTo>
                        <a:cubicBezTo>
                          <a:pt x="962" y="5129"/>
                          <a:pt x="962" y="5129"/>
                          <a:pt x="962" y="6411"/>
                        </a:cubicBezTo>
                        <a:lnTo>
                          <a:pt x="962" y="6411"/>
                        </a:lnTo>
                        <a:cubicBezTo>
                          <a:pt x="962" y="6411"/>
                          <a:pt x="962" y="6411"/>
                          <a:pt x="962" y="6411"/>
                        </a:cubicBezTo>
                        <a:cubicBezTo>
                          <a:pt x="962" y="6411"/>
                          <a:pt x="962" y="6411"/>
                          <a:pt x="962" y="6411"/>
                        </a:cubicBezTo>
                        <a:lnTo>
                          <a:pt x="962" y="6411"/>
                        </a:lnTo>
                        <a:cubicBezTo>
                          <a:pt x="962" y="6411"/>
                          <a:pt x="962" y="6411"/>
                          <a:pt x="962" y="7693"/>
                        </a:cubicBezTo>
                        <a:lnTo>
                          <a:pt x="962" y="7693"/>
                        </a:lnTo>
                        <a:cubicBezTo>
                          <a:pt x="962" y="7693"/>
                          <a:pt x="962" y="7693"/>
                          <a:pt x="962" y="7693"/>
                        </a:cubicBezTo>
                        <a:cubicBezTo>
                          <a:pt x="962" y="7693"/>
                          <a:pt x="962" y="7693"/>
                          <a:pt x="962" y="7693"/>
                        </a:cubicBezTo>
                        <a:lnTo>
                          <a:pt x="962" y="7693"/>
                        </a:lnTo>
                        <a:cubicBezTo>
                          <a:pt x="962" y="8975"/>
                          <a:pt x="962" y="8975"/>
                          <a:pt x="962" y="10257"/>
                        </a:cubicBezTo>
                        <a:lnTo>
                          <a:pt x="962" y="10257"/>
                        </a:lnTo>
                        <a:cubicBezTo>
                          <a:pt x="-321" y="10257"/>
                          <a:pt x="-321" y="10257"/>
                          <a:pt x="962" y="10257"/>
                        </a:cubicBezTo>
                        <a:cubicBezTo>
                          <a:pt x="-321" y="10257"/>
                          <a:pt x="962" y="11540"/>
                          <a:pt x="962" y="10257"/>
                        </a:cubicBezTo>
                        <a:lnTo>
                          <a:pt x="962" y="10257"/>
                        </a:lnTo>
                        <a:close/>
                        <a:moveTo>
                          <a:pt x="4808" y="7693"/>
                        </a:moveTo>
                        <a:cubicBezTo>
                          <a:pt x="4808" y="8975"/>
                          <a:pt x="4808" y="8975"/>
                          <a:pt x="3526" y="8975"/>
                        </a:cubicBezTo>
                        <a:cubicBezTo>
                          <a:pt x="2244" y="8975"/>
                          <a:pt x="2244" y="8975"/>
                          <a:pt x="2244" y="7693"/>
                        </a:cubicBezTo>
                        <a:cubicBezTo>
                          <a:pt x="2244" y="6411"/>
                          <a:pt x="2244" y="6411"/>
                          <a:pt x="3526" y="6411"/>
                        </a:cubicBezTo>
                        <a:cubicBezTo>
                          <a:pt x="4808" y="6411"/>
                          <a:pt x="4808" y="6411"/>
                          <a:pt x="4808" y="7693"/>
                        </a:cubicBezTo>
                        <a:close/>
                        <a:moveTo>
                          <a:pt x="7373" y="2564"/>
                        </a:moveTo>
                        <a:cubicBezTo>
                          <a:pt x="7373" y="3846"/>
                          <a:pt x="7373" y="3846"/>
                          <a:pt x="6090" y="5129"/>
                        </a:cubicBezTo>
                        <a:cubicBezTo>
                          <a:pt x="4808" y="5129"/>
                          <a:pt x="4808" y="5129"/>
                          <a:pt x="3526" y="3846"/>
                        </a:cubicBezTo>
                        <a:cubicBezTo>
                          <a:pt x="3526" y="2564"/>
                          <a:pt x="3526" y="2564"/>
                          <a:pt x="4808" y="1282"/>
                        </a:cubicBezTo>
                        <a:cubicBezTo>
                          <a:pt x="6090" y="2564"/>
                          <a:pt x="6090" y="2564"/>
                          <a:pt x="7373" y="2564"/>
                        </a:cubicBezTo>
                        <a:close/>
                        <a:moveTo>
                          <a:pt x="9937" y="6411"/>
                        </a:moveTo>
                        <a:cubicBezTo>
                          <a:pt x="9937" y="6411"/>
                          <a:pt x="9937" y="5129"/>
                          <a:pt x="9937" y="3846"/>
                        </a:cubicBezTo>
                        <a:cubicBezTo>
                          <a:pt x="9937" y="3846"/>
                          <a:pt x="11219" y="3846"/>
                          <a:pt x="12501" y="3846"/>
                        </a:cubicBezTo>
                        <a:cubicBezTo>
                          <a:pt x="12501" y="3846"/>
                          <a:pt x="12501" y="5129"/>
                          <a:pt x="12501" y="6411"/>
                        </a:cubicBezTo>
                        <a:cubicBezTo>
                          <a:pt x="12501" y="7693"/>
                          <a:pt x="9937" y="6411"/>
                          <a:pt x="9937" y="6411"/>
                        </a:cubicBezTo>
                        <a:close/>
                        <a:moveTo>
                          <a:pt x="9937" y="8975"/>
                        </a:moveTo>
                        <a:cubicBezTo>
                          <a:pt x="9937" y="7693"/>
                          <a:pt x="11219" y="7693"/>
                          <a:pt x="12501" y="8975"/>
                        </a:cubicBezTo>
                        <a:cubicBezTo>
                          <a:pt x="13783" y="8975"/>
                          <a:pt x="13783" y="10257"/>
                          <a:pt x="12501" y="11540"/>
                        </a:cubicBezTo>
                        <a:cubicBezTo>
                          <a:pt x="12501" y="12822"/>
                          <a:pt x="11219" y="12822"/>
                          <a:pt x="9937" y="11540"/>
                        </a:cubicBezTo>
                        <a:cubicBezTo>
                          <a:pt x="9937" y="10257"/>
                          <a:pt x="8655" y="10257"/>
                          <a:pt x="9937" y="8975"/>
                        </a:cubicBezTo>
                        <a:close/>
                        <a:moveTo>
                          <a:pt x="6090" y="7693"/>
                        </a:moveTo>
                        <a:cubicBezTo>
                          <a:pt x="6090" y="6411"/>
                          <a:pt x="6090" y="6411"/>
                          <a:pt x="7373" y="6411"/>
                        </a:cubicBezTo>
                        <a:cubicBezTo>
                          <a:pt x="8655" y="6411"/>
                          <a:pt x="8655" y="6411"/>
                          <a:pt x="8655" y="7693"/>
                        </a:cubicBezTo>
                        <a:cubicBezTo>
                          <a:pt x="8655" y="8975"/>
                          <a:pt x="8655" y="8975"/>
                          <a:pt x="7373" y="8975"/>
                        </a:cubicBezTo>
                        <a:cubicBezTo>
                          <a:pt x="7373" y="8975"/>
                          <a:pt x="6090" y="8975"/>
                          <a:pt x="6090" y="7693"/>
                        </a:cubicBezTo>
                        <a:close/>
                        <a:moveTo>
                          <a:pt x="4808" y="11540"/>
                        </a:moveTo>
                        <a:cubicBezTo>
                          <a:pt x="4808" y="10257"/>
                          <a:pt x="6090" y="10257"/>
                          <a:pt x="6090" y="10257"/>
                        </a:cubicBezTo>
                        <a:cubicBezTo>
                          <a:pt x="7373" y="10257"/>
                          <a:pt x="7373" y="11540"/>
                          <a:pt x="7373" y="11540"/>
                        </a:cubicBezTo>
                        <a:cubicBezTo>
                          <a:pt x="7373" y="12822"/>
                          <a:pt x="6090" y="12822"/>
                          <a:pt x="6090" y="12822"/>
                        </a:cubicBezTo>
                        <a:cubicBezTo>
                          <a:pt x="4808" y="12822"/>
                          <a:pt x="4808" y="12822"/>
                          <a:pt x="4808" y="1154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" name="Freeform: Shape 397">
                    <a:extLst>
                      <a:ext uri="{FF2B5EF4-FFF2-40B4-BE49-F238E27FC236}">
                        <a16:creationId xmlns:a16="http://schemas.microsoft.com/office/drawing/2014/main" id="{8419C743-266A-4B55-A82C-35FEC6369B5C}"/>
                      </a:ext>
                    </a:extLst>
                  </p:cNvPr>
                  <p:cNvSpPr/>
                  <p:nvPr/>
                </p:nvSpPr>
                <p:spPr>
                  <a:xfrm>
                    <a:off x="3205397" y="1110819"/>
                    <a:ext cx="19802" cy="19232"/>
                  </a:xfrm>
                  <a:custGeom>
                    <a:avLst/>
                    <a:gdLst>
                      <a:gd name="connsiteX0" fmla="*/ 3134 w 19802"/>
                      <a:gd name="connsiteY0" fmla="*/ 14104 h 19232"/>
                      <a:gd name="connsiteX1" fmla="*/ 3134 w 19802"/>
                      <a:gd name="connsiteY1" fmla="*/ 14104 h 19232"/>
                      <a:gd name="connsiteX2" fmla="*/ 3134 w 19802"/>
                      <a:gd name="connsiteY2" fmla="*/ 14104 h 19232"/>
                      <a:gd name="connsiteX3" fmla="*/ 3134 w 19802"/>
                      <a:gd name="connsiteY3" fmla="*/ 16668 h 19232"/>
                      <a:gd name="connsiteX4" fmla="*/ 4416 w 19802"/>
                      <a:gd name="connsiteY4" fmla="*/ 16668 h 19232"/>
                      <a:gd name="connsiteX5" fmla="*/ 4416 w 19802"/>
                      <a:gd name="connsiteY5" fmla="*/ 16668 h 19232"/>
                      <a:gd name="connsiteX6" fmla="*/ 4416 w 19802"/>
                      <a:gd name="connsiteY6" fmla="*/ 16668 h 19232"/>
                      <a:gd name="connsiteX7" fmla="*/ 4416 w 19802"/>
                      <a:gd name="connsiteY7" fmla="*/ 16668 h 19232"/>
                      <a:gd name="connsiteX8" fmla="*/ 4416 w 19802"/>
                      <a:gd name="connsiteY8" fmla="*/ 17951 h 19232"/>
                      <a:gd name="connsiteX9" fmla="*/ 5699 w 19802"/>
                      <a:gd name="connsiteY9" fmla="*/ 17951 h 19232"/>
                      <a:gd name="connsiteX10" fmla="*/ 5699 w 19802"/>
                      <a:gd name="connsiteY10" fmla="*/ 17951 h 19232"/>
                      <a:gd name="connsiteX11" fmla="*/ 6981 w 19802"/>
                      <a:gd name="connsiteY11" fmla="*/ 17951 h 19232"/>
                      <a:gd name="connsiteX12" fmla="*/ 6981 w 19802"/>
                      <a:gd name="connsiteY12" fmla="*/ 17951 h 19232"/>
                      <a:gd name="connsiteX13" fmla="*/ 6981 w 19802"/>
                      <a:gd name="connsiteY13" fmla="*/ 19233 h 19232"/>
                      <a:gd name="connsiteX14" fmla="*/ 6981 w 19802"/>
                      <a:gd name="connsiteY14" fmla="*/ 19233 h 19232"/>
                      <a:gd name="connsiteX15" fmla="*/ 8263 w 19802"/>
                      <a:gd name="connsiteY15" fmla="*/ 19233 h 19232"/>
                      <a:gd name="connsiteX16" fmla="*/ 8263 w 19802"/>
                      <a:gd name="connsiteY16" fmla="*/ 19233 h 19232"/>
                      <a:gd name="connsiteX17" fmla="*/ 9545 w 19802"/>
                      <a:gd name="connsiteY17" fmla="*/ 19233 h 19232"/>
                      <a:gd name="connsiteX18" fmla="*/ 9545 w 19802"/>
                      <a:gd name="connsiteY18" fmla="*/ 19233 h 19232"/>
                      <a:gd name="connsiteX19" fmla="*/ 9545 w 19802"/>
                      <a:gd name="connsiteY19" fmla="*/ 19233 h 19232"/>
                      <a:gd name="connsiteX20" fmla="*/ 9545 w 19802"/>
                      <a:gd name="connsiteY20" fmla="*/ 19233 h 19232"/>
                      <a:gd name="connsiteX21" fmla="*/ 9545 w 19802"/>
                      <a:gd name="connsiteY21" fmla="*/ 19233 h 19232"/>
                      <a:gd name="connsiteX22" fmla="*/ 10827 w 19802"/>
                      <a:gd name="connsiteY22" fmla="*/ 19233 h 19232"/>
                      <a:gd name="connsiteX23" fmla="*/ 10827 w 19802"/>
                      <a:gd name="connsiteY23" fmla="*/ 19233 h 19232"/>
                      <a:gd name="connsiteX24" fmla="*/ 10827 w 19802"/>
                      <a:gd name="connsiteY24" fmla="*/ 19233 h 19232"/>
                      <a:gd name="connsiteX25" fmla="*/ 10827 w 19802"/>
                      <a:gd name="connsiteY25" fmla="*/ 19233 h 19232"/>
                      <a:gd name="connsiteX26" fmla="*/ 10827 w 19802"/>
                      <a:gd name="connsiteY26" fmla="*/ 19233 h 19232"/>
                      <a:gd name="connsiteX27" fmla="*/ 12109 w 19802"/>
                      <a:gd name="connsiteY27" fmla="*/ 19233 h 19232"/>
                      <a:gd name="connsiteX28" fmla="*/ 12109 w 19802"/>
                      <a:gd name="connsiteY28" fmla="*/ 19233 h 19232"/>
                      <a:gd name="connsiteX29" fmla="*/ 13392 w 19802"/>
                      <a:gd name="connsiteY29" fmla="*/ 19233 h 19232"/>
                      <a:gd name="connsiteX30" fmla="*/ 13392 w 19802"/>
                      <a:gd name="connsiteY30" fmla="*/ 17951 h 19232"/>
                      <a:gd name="connsiteX31" fmla="*/ 13392 w 19802"/>
                      <a:gd name="connsiteY31" fmla="*/ 17951 h 19232"/>
                      <a:gd name="connsiteX32" fmla="*/ 14674 w 19802"/>
                      <a:gd name="connsiteY32" fmla="*/ 17951 h 19232"/>
                      <a:gd name="connsiteX33" fmla="*/ 14674 w 19802"/>
                      <a:gd name="connsiteY33" fmla="*/ 17951 h 19232"/>
                      <a:gd name="connsiteX34" fmla="*/ 15956 w 19802"/>
                      <a:gd name="connsiteY34" fmla="*/ 17951 h 19232"/>
                      <a:gd name="connsiteX35" fmla="*/ 15956 w 19802"/>
                      <a:gd name="connsiteY35" fmla="*/ 16668 h 19232"/>
                      <a:gd name="connsiteX36" fmla="*/ 15956 w 19802"/>
                      <a:gd name="connsiteY36" fmla="*/ 16668 h 19232"/>
                      <a:gd name="connsiteX37" fmla="*/ 15956 w 19802"/>
                      <a:gd name="connsiteY37" fmla="*/ 15386 h 19232"/>
                      <a:gd name="connsiteX38" fmla="*/ 15956 w 19802"/>
                      <a:gd name="connsiteY38" fmla="*/ 15386 h 19232"/>
                      <a:gd name="connsiteX39" fmla="*/ 17238 w 19802"/>
                      <a:gd name="connsiteY39" fmla="*/ 15386 h 19232"/>
                      <a:gd name="connsiteX40" fmla="*/ 17238 w 19802"/>
                      <a:gd name="connsiteY40" fmla="*/ 14104 h 19232"/>
                      <a:gd name="connsiteX41" fmla="*/ 17238 w 19802"/>
                      <a:gd name="connsiteY41" fmla="*/ 14104 h 19232"/>
                      <a:gd name="connsiteX42" fmla="*/ 17238 w 19802"/>
                      <a:gd name="connsiteY42" fmla="*/ 12822 h 19232"/>
                      <a:gd name="connsiteX43" fmla="*/ 17238 w 19802"/>
                      <a:gd name="connsiteY43" fmla="*/ 12822 h 19232"/>
                      <a:gd name="connsiteX44" fmla="*/ 18520 w 19802"/>
                      <a:gd name="connsiteY44" fmla="*/ 12822 h 19232"/>
                      <a:gd name="connsiteX45" fmla="*/ 18520 w 19802"/>
                      <a:gd name="connsiteY45" fmla="*/ 12822 h 19232"/>
                      <a:gd name="connsiteX46" fmla="*/ 18520 w 19802"/>
                      <a:gd name="connsiteY46" fmla="*/ 11540 h 19232"/>
                      <a:gd name="connsiteX47" fmla="*/ 18520 w 19802"/>
                      <a:gd name="connsiteY47" fmla="*/ 11540 h 19232"/>
                      <a:gd name="connsiteX48" fmla="*/ 18520 w 19802"/>
                      <a:gd name="connsiteY48" fmla="*/ 10257 h 19232"/>
                      <a:gd name="connsiteX49" fmla="*/ 19803 w 19802"/>
                      <a:gd name="connsiteY49" fmla="*/ 10257 h 19232"/>
                      <a:gd name="connsiteX50" fmla="*/ 19803 w 19802"/>
                      <a:gd name="connsiteY50" fmla="*/ 10257 h 19232"/>
                      <a:gd name="connsiteX51" fmla="*/ 19803 w 19802"/>
                      <a:gd name="connsiteY51" fmla="*/ 10257 h 19232"/>
                      <a:gd name="connsiteX52" fmla="*/ 18520 w 19802"/>
                      <a:gd name="connsiteY52" fmla="*/ 10257 h 19232"/>
                      <a:gd name="connsiteX53" fmla="*/ 18520 w 19802"/>
                      <a:gd name="connsiteY53" fmla="*/ 8975 h 19232"/>
                      <a:gd name="connsiteX54" fmla="*/ 19803 w 19802"/>
                      <a:gd name="connsiteY54" fmla="*/ 8975 h 19232"/>
                      <a:gd name="connsiteX55" fmla="*/ 19803 w 19802"/>
                      <a:gd name="connsiteY55" fmla="*/ 8975 h 19232"/>
                      <a:gd name="connsiteX56" fmla="*/ 19803 w 19802"/>
                      <a:gd name="connsiteY56" fmla="*/ 8975 h 19232"/>
                      <a:gd name="connsiteX57" fmla="*/ 18520 w 19802"/>
                      <a:gd name="connsiteY57" fmla="*/ 8975 h 19232"/>
                      <a:gd name="connsiteX58" fmla="*/ 18520 w 19802"/>
                      <a:gd name="connsiteY58" fmla="*/ 7693 h 19232"/>
                      <a:gd name="connsiteX59" fmla="*/ 18520 w 19802"/>
                      <a:gd name="connsiteY59" fmla="*/ 7693 h 19232"/>
                      <a:gd name="connsiteX60" fmla="*/ 18520 w 19802"/>
                      <a:gd name="connsiteY60" fmla="*/ 6411 h 19232"/>
                      <a:gd name="connsiteX61" fmla="*/ 17238 w 19802"/>
                      <a:gd name="connsiteY61" fmla="*/ 6411 h 19232"/>
                      <a:gd name="connsiteX62" fmla="*/ 17238 w 19802"/>
                      <a:gd name="connsiteY62" fmla="*/ 6411 h 19232"/>
                      <a:gd name="connsiteX63" fmla="*/ 17238 w 19802"/>
                      <a:gd name="connsiteY63" fmla="*/ 5129 h 19232"/>
                      <a:gd name="connsiteX64" fmla="*/ 17238 w 19802"/>
                      <a:gd name="connsiteY64" fmla="*/ 5129 h 19232"/>
                      <a:gd name="connsiteX65" fmla="*/ 17238 w 19802"/>
                      <a:gd name="connsiteY65" fmla="*/ 3847 h 19232"/>
                      <a:gd name="connsiteX66" fmla="*/ 15956 w 19802"/>
                      <a:gd name="connsiteY66" fmla="*/ 3847 h 19232"/>
                      <a:gd name="connsiteX67" fmla="*/ 15956 w 19802"/>
                      <a:gd name="connsiteY67" fmla="*/ 3847 h 19232"/>
                      <a:gd name="connsiteX68" fmla="*/ 15956 w 19802"/>
                      <a:gd name="connsiteY68" fmla="*/ 3847 h 19232"/>
                      <a:gd name="connsiteX69" fmla="*/ 15956 w 19802"/>
                      <a:gd name="connsiteY69" fmla="*/ 3847 h 19232"/>
                      <a:gd name="connsiteX70" fmla="*/ 15956 w 19802"/>
                      <a:gd name="connsiteY70" fmla="*/ 2564 h 19232"/>
                      <a:gd name="connsiteX71" fmla="*/ 14674 w 19802"/>
                      <a:gd name="connsiteY71" fmla="*/ 2564 h 19232"/>
                      <a:gd name="connsiteX72" fmla="*/ 14674 w 19802"/>
                      <a:gd name="connsiteY72" fmla="*/ 2564 h 19232"/>
                      <a:gd name="connsiteX73" fmla="*/ 13392 w 19802"/>
                      <a:gd name="connsiteY73" fmla="*/ 2564 h 19232"/>
                      <a:gd name="connsiteX74" fmla="*/ 13392 w 19802"/>
                      <a:gd name="connsiteY74" fmla="*/ 1282 h 19232"/>
                      <a:gd name="connsiteX75" fmla="*/ 13392 w 19802"/>
                      <a:gd name="connsiteY75" fmla="*/ 0 h 19232"/>
                      <a:gd name="connsiteX76" fmla="*/ 12109 w 19802"/>
                      <a:gd name="connsiteY76" fmla="*/ 0 h 19232"/>
                      <a:gd name="connsiteX77" fmla="*/ 12109 w 19802"/>
                      <a:gd name="connsiteY77" fmla="*/ 1282 h 19232"/>
                      <a:gd name="connsiteX78" fmla="*/ 10827 w 19802"/>
                      <a:gd name="connsiteY78" fmla="*/ 1282 h 19232"/>
                      <a:gd name="connsiteX79" fmla="*/ 10827 w 19802"/>
                      <a:gd name="connsiteY79" fmla="*/ 0 h 19232"/>
                      <a:gd name="connsiteX80" fmla="*/ 10827 w 19802"/>
                      <a:gd name="connsiteY80" fmla="*/ 0 h 19232"/>
                      <a:gd name="connsiteX81" fmla="*/ 10827 w 19802"/>
                      <a:gd name="connsiteY81" fmla="*/ 0 h 19232"/>
                      <a:gd name="connsiteX82" fmla="*/ 10827 w 19802"/>
                      <a:gd name="connsiteY82" fmla="*/ 1282 h 19232"/>
                      <a:gd name="connsiteX83" fmla="*/ 9545 w 19802"/>
                      <a:gd name="connsiteY83" fmla="*/ 1282 h 19232"/>
                      <a:gd name="connsiteX84" fmla="*/ 9545 w 19802"/>
                      <a:gd name="connsiteY84" fmla="*/ 0 h 19232"/>
                      <a:gd name="connsiteX85" fmla="*/ 9545 w 19802"/>
                      <a:gd name="connsiteY85" fmla="*/ 0 h 19232"/>
                      <a:gd name="connsiteX86" fmla="*/ 9545 w 19802"/>
                      <a:gd name="connsiteY86" fmla="*/ 0 h 19232"/>
                      <a:gd name="connsiteX87" fmla="*/ 9545 w 19802"/>
                      <a:gd name="connsiteY87" fmla="*/ 1282 h 19232"/>
                      <a:gd name="connsiteX88" fmla="*/ 8263 w 19802"/>
                      <a:gd name="connsiteY88" fmla="*/ 1282 h 19232"/>
                      <a:gd name="connsiteX89" fmla="*/ 8263 w 19802"/>
                      <a:gd name="connsiteY89" fmla="*/ 0 h 19232"/>
                      <a:gd name="connsiteX90" fmla="*/ 6981 w 19802"/>
                      <a:gd name="connsiteY90" fmla="*/ 0 h 19232"/>
                      <a:gd name="connsiteX91" fmla="*/ 6981 w 19802"/>
                      <a:gd name="connsiteY91" fmla="*/ 1282 h 19232"/>
                      <a:gd name="connsiteX92" fmla="*/ 6981 w 19802"/>
                      <a:gd name="connsiteY92" fmla="*/ 2564 h 19232"/>
                      <a:gd name="connsiteX93" fmla="*/ 5699 w 19802"/>
                      <a:gd name="connsiteY93" fmla="*/ 2564 h 19232"/>
                      <a:gd name="connsiteX94" fmla="*/ 5699 w 19802"/>
                      <a:gd name="connsiteY94" fmla="*/ 2564 h 19232"/>
                      <a:gd name="connsiteX95" fmla="*/ 4416 w 19802"/>
                      <a:gd name="connsiteY95" fmla="*/ 2564 h 19232"/>
                      <a:gd name="connsiteX96" fmla="*/ 4416 w 19802"/>
                      <a:gd name="connsiteY96" fmla="*/ 3847 h 19232"/>
                      <a:gd name="connsiteX97" fmla="*/ 4416 w 19802"/>
                      <a:gd name="connsiteY97" fmla="*/ 3847 h 19232"/>
                      <a:gd name="connsiteX98" fmla="*/ 4416 w 19802"/>
                      <a:gd name="connsiteY98" fmla="*/ 3847 h 19232"/>
                      <a:gd name="connsiteX99" fmla="*/ 4416 w 19802"/>
                      <a:gd name="connsiteY99" fmla="*/ 3847 h 19232"/>
                      <a:gd name="connsiteX100" fmla="*/ 3134 w 19802"/>
                      <a:gd name="connsiteY100" fmla="*/ 3847 h 19232"/>
                      <a:gd name="connsiteX101" fmla="*/ 3134 w 19802"/>
                      <a:gd name="connsiteY101" fmla="*/ 5129 h 19232"/>
                      <a:gd name="connsiteX102" fmla="*/ 3134 w 19802"/>
                      <a:gd name="connsiteY102" fmla="*/ 5129 h 19232"/>
                      <a:gd name="connsiteX103" fmla="*/ 3134 w 19802"/>
                      <a:gd name="connsiteY103" fmla="*/ 6411 h 19232"/>
                      <a:gd name="connsiteX104" fmla="*/ 1852 w 19802"/>
                      <a:gd name="connsiteY104" fmla="*/ 6411 h 19232"/>
                      <a:gd name="connsiteX105" fmla="*/ 570 w 19802"/>
                      <a:gd name="connsiteY105" fmla="*/ 6411 h 19232"/>
                      <a:gd name="connsiteX106" fmla="*/ 570 w 19802"/>
                      <a:gd name="connsiteY106" fmla="*/ 7693 h 19232"/>
                      <a:gd name="connsiteX107" fmla="*/ 1852 w 19802"/>
                      <a:gd name="connsiteY107" fmla="*/ 7693 h 19232"/>
                      <a:gd name="connsiteX108" fmla="*/ 1852 w 19802"/>
                      <a:gd name="connsiteY108" fmla="*/ 8975 h 19232"/>
                      <a:gd name="connsiteX109" fmla="*/ 570 w 19802"/>
                      <a:gd name="connsiteY109" fmla="*/ 8975 h 19232"/>
                      <a:gd name="connsiteX110" fmla="*/ 570 w 19802"/>
                      <a:gd name="connsiteY110" fmla="*/ 8975 h 19232"/>
                      <a:gd name="connsiteX111" fmla="*/ 570 w 19802"/>
                      <a:gd name="connsiteY111" fmla="*/ 8975 h 19232"/>
                      <a:gd name="connsiteX112" fmla="*/ 1852 w 19802"/>
                      <a:gd name="connsiteY112" fmla="*/ 8975 h 19232"/>
                      <a:gd name="connsiteX113" fmla="*/ 1852 w 19802"/>
                      <a:gd name="connsiteY113" fmla="*/ 10257 h 19232"/>
                      <a:gd name="connsiteX114" fmla="*/ 570 w 19802"/>
                      <a:gd name="connsiteY114" fmla="*/ 10257 h 19232"/>
                      <a:gd name="connsiteX115" fmla="*/ 570 w 19802"/>
                      <a:gd name="connsiteY115" fmla="*/ 10257 h 19232"/>
                      <a:gd name="connsiteX116" fmla="*/ 570 w 19802"/>
                      <a:gd name="connsiteY116" fmla="*/ 10257 h 19232"/>
                      <a:gd name="connsiteX117" fmla="*/ 1852 w 19802"/>
                      <a:gd name="connsiteY117" fmla="*/ 10257 h 19232"/>
                      <a:gd name="connsiteX118" fmla="*/ 3134 w 19802"/>
                      <a:gd name="connsiteY118" fmla="*/ 14104 h 19232"/>
                      <a:gd name="connsiteX119" fmla="*/ 3134 w 19802"/>
                      <a:gd name="connsiteY119" fmla="*/ 14104 h 19232"/>
                      <a:gd name="connsiteX120" fmla="*/ 1852 w 19802"/>
                      <a:gd name="connsiteY120" fmla="*/ 14104 h 19232"/>
                      <a:gd name="connsiteX121" fmla="*/ 3134 w 19802"/>
                      <a:gd name="connsiteY121" fmla="*/ 14104 h 19232"/>
                      <a:gd name="connsiteX122" fmla="*/ 3134 w 19802"/>
                      <a:gd name="connsiteY122" fmla="*/ 14104 h 19232"/>
                      <a:gd name="connsiteX123" fmla="*/ 6981 w 19802"/>
                      <a:gd name="connsiteY123" fmla="*/ 10257 h 19232"/>
                      <a:gd name="connsiteX124" fmla="*/ 5699 w 19802"/>
                      <a:gd name="connsiteY124" fmla="*/ 11540 h 19232"/>
                      <a:gd name="connsiteX125" fmla="*/ 4416 w 19802"/>
                      <a:gd name="connsiteY125" fmla="*/ 10257 h 19232"/>
                      <a:gd name="connsiteX126" fmla="*/ 5699 w 19802"/>
                      <a:gd name="connsiteY126" fmla="*/ 8975 h 19232"/>
                      <a:gd name="connsiteX127" fmla="*/ 6981 w 19802"/>
                      <a:gd name="connsiteY127" fmla="*/ 10257 h 19232"/>
                      <a:gd name="connsiteX128" fmla="*/ 9545 w 19802"/>
                      <a:gd name="connsiteY128" fmla="*/ 5129 h 19232"/>
                      <a:gd name="connsiteX129" fmla="*/ 8263 w 19802"/>
                      <a:gd name="connsiteY129" fmla="*/ 7693 h 19232"/>
                      <a:gd name="connsiteX130" fmla="*/ 5699 w 19802"/>
                      <a:gd name="connsiteY130" fmla="*/ 6411 h 19232"/>
                      <a:gd name="connsiteX131" fmla="*/ 6981 w 19802"/>
                      <a:gd name="connsiteY131" fmla="*/ 3847 h 19232"/>
                      <a:gd name="connsiteX132" fmla="*/ 9545 w 19802"/>
                      <a:gd name="connsiteY132" fmla="*/ 5129 h 19232"/>
                      <a:gd name="connsiteX133" fmla="*/ 13392 w 19802"/>
                      <a:gd name="connsiteY133" fmla="*/ 7693 h 19232"/>
                      <a:gd name="connsiteX134" fmla="*/ 13392 w 19802"/>
                      <a:gd name="connsiteY134" fmla="*/ 5129 h 19232"/>
                      <a:gd name="connsiteX135" fmla="*/ 15956 w 19802"/>
                      <a:gd name="connsiteY135" fmla="*/ 5129 h 19232"/>
                      <a:gd name="connsiteX136" fmla="*/ 15956 w 19802"/>
                      <a:gd name="connsiteY136" fmla="*/ 7693 h 19232"/>
                      <a:gd name="connsiteX137" fmla="*/ 13392 w 19802"/>
                      <a:gd name="connsiteY137" fmla="*/ 7693 h 19232"/>
                      <a:gd name="connsiteX138" fmla="*/ 13392 w 19802"/>
                      <a:gd name="connsiteY138" fmla="*/ 11540 h 19232"/>
                      <a:gd name="connsiteX139" fmla="*/ 15956 w 19802"/>
                      <a:gd name="connsiteY139" fmla="*/ 11540 h 19232"/>
                      <a:gd name="connsiteX140" fmla="*/ 15956 w 19802"/>
                      <a:gd name="connsiteY140" fmla="*/ 14104 h 19232"/>
                      <a:gd name="connsiteX141" fmla="*/ 13392 w 19802"/>
                      <a:gd name="connsiteY141" fmla="*/ 14104 h 19232"/>
                      <a:gd name="connsiteX142" fmla="*/ 13392 w 19802"/>
                      <a:gd name="connsiteY142" fmla="*/ 11540 h 19232"/>
                      <a:gd name="connsiteX143" fmla="*/ 9545 w 19802"/>
                      <a:gd name="connsiteY143" fmla="*/ 10257 h 19232"/>
                      <a:gd name="connsiteX144" fmla="*/ 10827 w 19802"/>
                      <a:gd name="connsiteY144" fmla="*/ 8975 h 19232"/>
                      <a:gd name="connsiteX145" fmla="*/ 12109 w 19802"/>
                      <a:gd name="connsiteY145" fmla="*/ 10257 h 19232"/>
                      <a:gd name="connsiteX146" fmla="*/ 10827 w 19802"/>
                      <a:gd name="connsiteY146" fmla="*/ 11540 h 19232"/>
                      <a:gd name="connsiteX147" fmla="*/ 9545 w 19802"/>
                      <a:gd name="connsiteY147" fmla="*/ 10257 h 19232"/>
                      <a:gd name="connsiteX148" fmla="*/ 8263 w 19802"/>
                      <a:gd name="connsiteY148" fmla="*/ 14104 h 19232"/>
                      <a:gd name="connsiteX149" fmla="*/ 10827 w 19802"/>
                      <a:gd name="connsiteY149" fmla="*/ 12822 h 19232"/>
                      <a:gd name="connsiteX150" fmla="*/ 12109 w 19802"/>
                      <a:gd name="connsiteY150" fmla="*/ 15386 h 19232"/>
                      <a:gd name="connsiteX151" fmla="*/ 9545 w 19802"/>
                      <a:gd name="connsiteY151" fmla="*/ 16668 h 19232"/>
                      <a:gd name="connsiteX152" fmla="*/ 8263 w 19802"/>
                      <a:gd name="connsiteY152" fmla="*/ 14104 h 19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9802" h="19232">
                        <a:moveTo>
                          <a:pt x="3134" y="14104"/>
                        </a:moveTo>
                        <a:cubicBezTo>
                          <a:pt x="4416" y="14104"/>
                          <a:pt x="4416" y="14104"/>
                          <a:pt x="3134" y="14104"/>
                        </a:cubicBezTo>
                        <a:lnTo>
                          <a:pt x="3134" y="14104"/>
                        </a:lnTo>
                        <a:cubicBezTo>
                          <a:pt x="3134" y="15386"/>
                          <a:pt x="3134" y="15386"/>
                          <a:pt x="3134" y="16668"/>
                        </a:cubicBezTo>
                        <a:cubicBezTo>
                          <a:pt x="3134" y="16668"/>
                          <a:pt x="3134" y="16668"/>
                          <a:pt x="4416" y="16668"/>
                        </a:cubicBezTo>
                        <a:lnTo>
                          <a:pt x="4416" y="16668"/>
                        </a:lnTo>
                        <a:cubicBezTo>
                          <a:pt x="4416" y="16668"/>
                          <a:pt x="4416" y="16668"/>
                          <a:pt x="4416" y="16668"/>
                        </a:cubicBezTo>
                        <a:lnTo>
                          <a:pt x="4416" y="16668"/>
                        </a:lnTo>
                        <a:cubicBezTo>
                          <a:pt x="4416" y="16668"/>
                          <a:pt x="4416" y="16668"/>
                          <a:pt x="4416" y="17951"/>
                        </a:cubicBezTo>
                        <a:cubicBezTo>
                          <a:pt x="4416" y="17951"/>
                          <a:pt x="4416" y="17951"/>
                          <a:pt x="5699" y="17951"/>
                        </a:cubicBezTo>
                        <a:lnTo>
                          <a:pt x="5699" y="17951"/>
                        </a:lnTo>
                        <a:cubicBezTo>
                          <a:pt x="5699" y="17951"/>
                          <a:pt x="5699" y="17951"/>
                          <a:pt x="6981" y="17951"/>
                        </a:cubicBezTo>
                        <a:lnTo>
                          <a:pt x="6981" y="17951"/>
                        </a:lnTo>
                        <a:cubicBezTo>
                          <a:pt x="6981" y="17951"/>
                          <a:pt x="6981" y="17951"/>
                          <a:pt x="6981" y="19233"/>
                        </a:cubicBezTo>
                        <a:lnTo>
                          <a:pt x="6981" y="19233"/>
                        </a:lnTo>
                        <a:cubicBezTo>
                          <a:pt x="6981" y="19233"/>
                          <a:pt x="6981" y="19233"/>
                          <a:pt x="8263" y="19233"/>
                        </a:cubicBezTo>
                        <a:lnTo>
                          <a:pt x="8263" y="19233"/>
                        </a:lnTo>
                        <a:cubicBezTo>
                          <a:pt x="8263" y="19233"/>
                          <a:pt x="8263" y="19233"/>
                          <a:pt x="9545" y="19233"/>
                        </a:cubicBezTo>
                        <a:lnTo>
                          <a:pt x="9545" y="19233"/>
                        </a:lnTo>
                        <a:cubicBezTo>
                          <a:pt x="9545" y="19233"/>
                          <a:pt x="9545" y="19233"/>
                          <a:pt x="9545" y="19233"/>
                        </a:cubicBezTo>
                        <a:cubicBezTo>
                          <a:pt x="9545" y="19233"/>
                          <a:pt x="9545" y="19233"/>
                          <a:pt x="9545" y="19233"/>
                        </a:cubicBezTo>
                        <a:lnTo>
                          <a:pt x="9545" y="19233"/>
                        </a:lnTo>
                        <a:cubicBezTo>
                          <a:pt x="9545" y="19233"/>
                          <a:pt x="9545" y="19233"/>
                          <a:pt x="10827" y="19233"/>
                        </a:cubicBezTo>
                        <a:lnTo>
                          <a:pt x="10827" y="19233"/>
                        </a:lnTo>
                        <a:cubicBezTo>
                          <a:pt x="10827" y="19233"/>
                          <a:pt x="10827" y="19233"/>
                          <a:pt x="10827" y="19233"/>
                        </a:cubicBezTo>
                        <a:cubicBezTo>
                          <a:pt x="10827" y="19233"/>
                          <a:pt x="10827" y="19233"/>
                          <a:pt x="10827" y="19233"/>
                        </a:cubicBezTo>
                        <a:lnTo>
                          <a:pt x="10827" y="19233"/>
                        </a:lnTo>
                        <a:cubicBezTo>
                          <a:pt x="10827" y="19233"/>
                          <a:pt x="10827" y="19233"/>
                          <a:pt x="12109" y="19233"/>
                        </a:cubicBezTo>
                        <a:lnTo>
                          <a:pt x="12109" y="19233"/>
                        </a:lnTo>
                        <a:cubicBezTo>
                          <a:pt x="12109" y="19233"/>
                          <a:pt x="12109" y="19233"/>
                          <a:pt x="13392" y="19233"/>
                        </a:cubicBezTo>
                        <a:cubicBezTo>
                          <a:pt x="13392" y="19233"/>
                          <a:pt x="13392" y="19233"/>
                          <a:pt x="13392" y="17951"/>
                        </a:cubicBezTo>
                        <a:lnTo>
                          <a:pt x="13392" y="17951"/>
                        </a:lnTo>
                        <a:cubicBezTo>
                          <a:pt x="13392" y="17951"/>
                          <a:pt x="13392" y="17951"/>
                          <a:pt x="14674" y="17951"/>
                        </a:cubicBezTo>
                        <a:lnTo>
                          <a:pt x="14674" y="17951"/>
                        </a:lnTo>
                        <a:cubicBezTo>
                          <a:pt x="14674" y="17951"/>
                          <a:pt x="14674" y="17951"/>
                          <a:pt x="15956" y="17951"/>
                        </a:cubicBezTo>
                        <a:cubicBezTo>
                          <a:pt x="15956" y="17951"/>
                          <a:pt x="15956" y="17951"/>
                          <a:pt x="15956" y="16668"/>
                        </a:cubicBezTo>
                        <a:lnTo>
                          <a:pt x="15956" y="16668"/>
                        </a:lnTo>
                        <a:cubicBezTo>
                          <a:pt x="15956" y="16668"/>
                          <a:pt x="15956" y="16668"/>
                          <a:pt x="15956" y="15386"/>
                        </a:cubicBezTo>
                        <a:lnTo>
                          <a:pt x="15956" y="15386"/>
                        </a:lnTo>
                        <a:cubicBezTo>
                          <a:pt x="15956" y="15386"/>
                          <a:pt x="15956" y="15386"/>
                          <a:pt x="17238" y="15386"/>
                        </a:cubicBezTo>
                        <a:cubicBezTo>
                          <a:pt x="17238" y="15386"/>
                          <a:pt x="17238" y="15386"/>
                          <a:pt x="17238" y="14104"/>
                        </a:cubicBezTo>
                        <a:lnTo>
                          <a:pt x="17238" y="14104"/>
                        </a:lnTo>
                        <a:cubicBezTo>
                          <a:pt x="17238" y="14104"/>
                          <a:pt x="17238" y="14104"/>
                          <a:pt x="17238" y="12822"/>
                        </a:cubicBezTo>
                        <a:lnTo>
                          <a:pt x="17238" y="12822"/>
                        </a:lnTo>
                        <a:cubicBezTo>
                          <a:pt x="17238" y="12822"/>
                          <a:pt x="17238" y="12822"/>
                          <a:pt x="18520" y="12822"/>
                        </a:cubicBezTo>
                        <a:lnTo>
                          <a:pt x="18520" y="12822"/>
                        </a:lnTo>
                        <a:cubicBezTo>
                          <a:pt x="18520" y="12822"/>
                          <a:pt x="18520" y="12822"/>
                          <a:pt x="18520" y="11540"/>
                        </a:cubicBezTo>
                        <a:lnTo>
                          <a:pt x="18520" y="11540"/>
                        </a:lnTo>
                        <a:cubicBezTo>
                          <a:pt x="18520" y="11540"/>
                          <a:pt x="18520" y="11540"/>
                          <a:pt x="18520" y="10257"/>
                        </a:cubicBezTo>
                        <a:lnTo>
                          <a:pt x="19803" y="10257"/>
                        </a:lnTo>
                        <a:cubicBezTo>
                          <a:pt x="19803" y="10257"/>
                          <a:pt x="19803" y="10257"/>
                          <a:pt x="19803" y="10257"/>
                        </a:cubicBezTo>
                        <a:cubicBezTo>
                          <a:pt x="19803" y="10257"/>
                          <a:pt x="19803" y="10257"/>
                          <a:pt x="19803" y="10257"/>
                        </a:cubicBezTo>
                        <a:lnTo>
                          <a:pt x="18520" y="10257"/>
                        </a:lnTo>
                        <a:cubicBezTo>
                          <a:pt x="18520" y="10257"/>
                          <a:pt x="18520" y="10257"/>
                          <a:pt x="18520" y="8975"/>
                        </a:cubicBezTo>
                        <a:lnTo>
                          <a:pt x="19803" y="8975"/>
                        </a:lnTo>
                        <a:cubicBezTo>
                          <a:pt x="19803" y="8975"/>
                          <a:pt x="19803" y="8975"/>
                          <a:pt x="19803" y="8975"/>
                        </a:cubicBezTo>
                        <a:cubicBezTo>
                          <a:pt x="19803" y="8975"/>
                          <a:pt x="19803" y="8975"/>
                          <a:pt x="19803" y="8975"/>
                        </a:cubicBezTo>
                        <a:lnTo>
                          <a:pt x="18520" y="8975"/>
                        </a:lnTo>
                        <a:cubicBezTo>
                          <a:pt x="18520" y="8975"/>
                          <a:pt x="18520" y="8975"/>
                          <a:pt x="18520" y="7693"/>
                        </a:cubicBezTo>
                        <a:lnTo>
                          <a:pt x="18520" y="7693"/>
                        </a:lnTo>
                        <a:cubicBezTo>
                          <a:pt x="18520" y="7693"/>
                          <a:pt x="18520" y="7693"/>
                          <a:pt x="18520" y="6411"/>
                        </a:cubicBezTo>
                        <a:cubicBezTo>
                          <a:pt x="18520" y="6411"/>
                          <a:pt x="18520" y="6411"/>
                          <a:pt x="17238" y="6411"/>
                        </a:cubicBezTo>
                        <a:lnTo>
                          <a:pt x="17238" y="6411"/>
                        </a:lnTo>
                        <a:cubicBezTo>
                          <a:pt x="17238" y="6411"/>
                          <a:pt x="17238" y="6411"/>
                          <a:pt x="17238" y="5129"/>
                        </a:cubicBezTo>
                        <a:lnTo>
                          <a:pt x="17238" y="5129"/>
                        </a:lnTo>
                        <a:cubicBezTo>
                          <a:pt x="17238" y="5129"/>
                          <a:pt x="17238" y="5129"/>
                          <a:pt x="17238" y="3847"/>
                        </a:cubicBezTo>
                        <a:cubicBezTo>
                          <a:pt x="17238" y="3847"/>
                          <a:pt x="17238" y="3847"/>
                          <a:pt x="15956" y="3847"/>
                        </a:cubicBezTo>
                        <a:lnTo>
                          <a:pt x="15956" y="3847"/>
                        </a:lnTo>
                        <a:cubicBezTo>
                          <a:pt x="15956" y="3847"/>
                          <a:pt x="15956" y="3847"/>
                          <a:pt x="15956" y="3847"/>
                        </a:cubicBezTo>
                        <a:lnTo>
                          <a:pt x="15956" y="3847"/>
                        </a:lnTo>
                        <a:cubicBezTo>
                          <a:pt x="15956" y="3847"/>
                          <a:pt x="15956" y="3847"/>
                          <a:pt x="15956" y="2564"/>
                        </a:cubicBezTo>
                        <a:cubicBezTo>
                          <a:pt x="15956" y="1282"/>
                          <a:pt x="15956" y="2564"/>
                          <a:pt x="14674" y="2564"/>
                        </a:cubicBezTo>
                        <a:lnTo>
                          <a:pt x="14674" y="2564"/>
                        </a:lnTo>
                        <a:cubicBezTo>
                          <a:pt x="14674" y="2564"/>
                          <a:pt x="14674" y="2564"/>
                          <a:pt x="13392" y="2564"/>
                        </a:cubicBezTo>
                        <a:lnTo>
                          <a:pt x="13392" y="1282"/>
                        </a:lnTo>
                        <a:cubicBezTo>
                          <a:pt x="13392" y="1282"/>
                          <a:pt x="13392" y="1282"/>
                          <a:pt x="13392" y="0"/>
                        </a:cubicBezTo>
                        <a:cubicBezTo>
                          <a:pt x="13392" y="0"/>
                          <a:pt x="13392" y="0"/>
                          <a:pt x="12109" y="0"/>
                        </a:cubicBezTo>
                        <a:lnTo>
                          <a:pt x="12109" y="1282"/>
                        </a:lnTo>
                        <a:cubicBezTo>
                          <a:pt x="12109" y="1282"/>
                          <a:pt x="12109" y="1282"/>
                          <a:pt x="10827" y="1282"/>
                        </a:cubicBezTo>
                        <a:lnTo>
                          <a:pt x="10827" y="0"/>
                        </a:lnTo>
                        <a:cubicBezTo>
                          <a:pt x="10827" y="0"/>
                          <a:pt x="10827" y="0"/>
                          <a:pt x="10827" y="0"/>
                        </a:cubicBezTo>
                        <a:cubicBezTo>
                          <a:pt x="10827" y="0"/>
                          <a:pt x="10827" y="0"/>
                          <a:pt x="10827" y="0"/>
                        </a:cubicBezTo>
                        <a:lnTo>
                          <a:pt x="10827" y="1282"/>
                        </a:lnTo>
                        <a:cubicBezTo>
                          <a:pt x="10827" y="1282"/>
                          <a:pt x="10827" y="1282"/>
                          <a:pt x="9545" y="1282"/>
                        </a:cubicBezTo>
                        <a:lnTo>
                          <a:pt x="9545" y="0"/>
                        </a:lnTo>
                        <a:cubicBezTo>
                          <a:pt x="9545" y="0"/>
                          <a:pt x="9545" y="0"/>
                          <a:pt x="9545" y="0"/>
                        </a:cubicBezTo>
                        <a:cubicBezTo>
                          <a:pt x="9545" y="0"/>
                          <a:pt x="9545" y="0"/>
                          <a:pt x="9545" y="0"/>
                        </a:cubicBezTo>
                        <a:lnTo>
                          <a:pt x="9545" y="1282"/>
                        </a:lnTo>
                        <a:cubicBezTo>
                          <a:pt x="9545" y="1282"/>
                          <a:pt x="9545" y="1282"/>
                          <a:pt x="8263" y="1282"/>
                        </a:cubicBezTo>
                        <a:lnTo>
                          <a:pt x="8263" y="0"/>
                        </a:lnTo>
                        <a:cubicBezTo>
                          <a:pt x="8263" y="0"/>
                          <a:pt x="8263" y="0"/>
                          <a:pt x="6981" y="0"/>
                        </a:cubicBezTo>
                        <a:cubicBezTo>
                          <a:pt x="6981" y="0"/>
                          <a:pt x="6981" y="0"/>
                          <a:pt x="6981" y="1282"/>
                        </a:cubicBezTo>
                        <a:lnTo>
                          <a:pt x="6981" y="2564"/>
                        </a:lnTo>
                        <a:cubicBezTo>
                          <a:pt x="6981" y="2564"/>
                          <a:pt x="6981" y="2564"/>
                          <a:pt x="5699" y="2564"/>
                        </a:cubicBezTo>
                        <a:lnTo>
                          <a:pt x="5699" y="2564"/>
                        </a:lnTo>
                        <a:cubicBezTo>
                          <a:pt x="5699" y="2564"/>
                          <a:pt x="5699" y="2564"/>
                          <a:pt x="4416" y="2564"/>
                        </a:cubicBezTo>
                        <a:cubicBezTo>
                          <a:pt x="3134" y="2564"/>
                          <a:pt x="4416" y="2564"/>
                          <a:pt x="4416" y="3847"/>
                        </a:cubicBezTo>
                        <a:lnTo>
                          <a:pt x="4416" y="3847"/>
                        </a:lnTo>
                        <a:cubicBezTo>
                          <a:pt x="4416" y="3847"/>
                          <a:pt x="4416" y="3847"/>
                          <a:pt x="4416" y="3847"/>
                        </a:cubicBezTo>
                        <a:lnTo>
                          <a:pt x="4416" y="3847"/>
                        </a:lnTo>
                        <a:cubicBezTo>
                          <a:pt x="4416" y="3847"/>
                          <a:pt x="4416" y="3847"/>
                          <a:pt x="3134" y="3847"/>
                        </a:cubicBezTo>
                        <a:cubicBezTo>
                          <a:pt x="1852" y="3847"/>
                          <a:pt x="3134" y="3847"/>
                          <a:pt x="3134" y="5129"/>
                        </a:cubicBezTo>
                        <a:lnTo>
                          <a:pt x="3134" y="5129"/>
                        </a:lnTo>
                        <a:cubicBezTo>
                          <a:pt x="3134" y="5129"/>
                          <a:pt x="3134" y="5129"/>
                          <a:pt x="3134" y="6411"/>
                        </a:cubicBezTo>
                        <a:lnTo>
                          <a:pt x="1852" y="6411"/>
                        </a:lnTo>
                        <a:cubicBezTo>
                          <a:pt x="1852" y="6411"/>
                          <a:pt x="1852" y="6411"/>
                          <a:pt x="570" y="6411"/>
                        </a:cubicBezTo>
                        <a:cubicBezTo>
                          <a:pt x="-712" y="6411"/>
                          <a:pt x="570" y="6411"/>
                          <a:pt x="570" y="7693"/>
                        </a:cubicBezTo>
                        <a:lnTo>
                          <a:pt x="1852" y="7693"/>
                        </a:lnTo>
                        <a:cubicBezTo>
                          <a:pt x="1852" y="7693"/>
                          <a:pt x="1852" y="7693"/>
                          <a:pt x="1852" y="8975"/>
                        </a:cubicBezTo>
                        <a:lnTo>
                          <a:pt x="570" y="8975"/>
                        </a:lnTo>
                        <a:cubicBezTo>
                          <a:pt x="570" y="8975"/>
                          <a:pt x="570" y="8975"/>
                          <a:pt x="570" y="8975"/>
                        </a:cubicBezTo>
                        <a:cubicBezTo>
                          <a:pt x="570" y="8975"/>
                          <a:pt x="570" y="8975"/>
                          <a:pt x="570" y="8975"/>
                        </a:cubicBezTo>
                        <a:lnTo>
                          <a:pt x="1852" y="8975"/>
                        </a:lnTo>
                        <a:cubicBezTo>
                          <a:pt x="1852" y="8975"/>
                          <a:pt x="1852" y="8975"/>
                          <a:pt x="1852" y="10257"/>
                        </a:cubicBezTo>
                        <a:lnTo>
                          <a:pt x="570" y="10257"/>
                        </a:lnTo>
                        <a:cubicBezTo>
                          <a:pt x="570" y="10257"/>
                          <a:pt x="570" y="10257"/>
                          <a:pt x="570" y="10257"/>
                        </a:cubicBezTo>
                        <a:cubicBezTo>
                          <a:pt x="570" y="10257"/>
                          <a:pt x="570" y="10257"/>
                          <a:pt x="570" y="10257"/>
                        </a:cubicBezTo>
                        <a:lnTo>
                          <a:pt x="1852" y="10257"/>
                        </a:lnTo>
                        <a:cubicBezTo>
                          <a:pt x="3134" y="11540"/>
                          <a:pt x="3134" y="12822"/>
                          <a:pt x="3134" y="14104"/>
                        </a:cubicBezTo>
                        <a:lnTo>
                          <a:pt x="3134" y="14104"/>
                        </a:lnTo>
                        <a:cubicBezTo>
                          <a:pt x="1852" y="14104"/>
                          <a:pt x="1852" y="14104"/>
                          <a:pt x="1852" y="14104"/>
                        </a:cubicBezTo>
                        <a:cubicBezTo>
                          <a:pt x="1852" y="14104"/>
                          <a:pt x="3134" y="14104"/>
                          <a:pt x="3134" y="14104"/>
                        </a:cubicBezTo>
                        <a:lnTo>
                          <a:pt x="3134" y="14104"/>
                        </a:lnTo>
                        <a:close/>
                        <a:moveTo>
                          <a:pt x="6981" y="10257"/>
                        </a:moveTo>
                        <a:cubicBezTo>
                          <a:pt x="6981" y="11540"/>
                          <a:pt x="6981" y="11540"/>
                          <a:pt x="5699" y="11540"/>
                        </a:cubicBezTo>
                        <a:cubicBezTo>
                          <a:pt x="4416" y="11540"/>
                          <a:pt x="4416" y="11540"/>
                          <a:pt x="4416" y="10257"/>
                        </a:cubicBezTo>
                        <a:cubicBezTo>
                          <a:pt x="4416" y="8975"/>
                          <a:pt x="4416" y="8975"/>
                          <a:pt x="5699" y="8975"/>
                        </a:cubicBezTo>
                        <a:cubicBezTo>
                          <a:pt x="6981" y="8975"/>
                          <a:pt x="6981" y="8975"/>
                          <a:pt x="6981" y="10257"/>
                        </a:cubicBezTo>
                        <a:close/>
                        <a:moveTo>
                          <a:pt x="9545" y="5129"/>
                        </a:moveTo>
                        <a:cubicBezTo>
                          <a:pt x="9545" y="6411"/>
                          <a:pt x="9545" y="6411"/>
                          <a:pt x="8263" y="7693"/>
                        </a:cubicBezTo>
                        <a:cubicBezTo>
                          <a:pt x="6981" y="7693"/>
                          <a:pt x="6981" y="7693"/>
                          <a:pt x="5699" y="6411"/>
                        </a:cubicBezTo>
                        <a:cubicBezTo>
                          <a:pt x="5699" y="5129"/>
                          <a:pt x="5699" y="5129"/>
                          <a:pt x="6981" y="3847"/>
                        </a:cubicBezTo>
                        <a:cubicBezTo>
                          <a:pt x="8263" y="3847"/>
                          <a:pt x="9545" y="3847"/>
                          <a:pt x="9545" y="5129"/>
                        </a:cubicBezTo>
                        <a:close/>
                        <a:moveTo>
                          <a:pt x="13392" y="7693"/>
                        </a:moveTo>
                        <a:cubicBezTo>
                          <a:pt x="13392" y="6411"/>
                          <a:pt x="13392" y="6411"/>
                          <a:pt x="13392" y="5129"/>
                        </a:cubicBezTo>
                        <a:cubicBezTo>
                          <a:pt x="13392" y="3847"/>
                          <a:pt x="14674" y="5129"/>
                          <a:pt x="15956" y="5129"/>
                        </a:cubicBezTo>
                        <a:cubicBezTo>
                          <a:pt x="15956" y="6411"/>
                          <a:pt x="15956" y="6411"/>
                          <a:pt x="15956" y="7693"/>
                        </a:cubicBezTo>
                        <a:cubicBezTo>
                          <a:pt x="14674" y="8975"/>
                          <a:pt x="13392" y="8975"/>
                          <a:pt x="13392" y="7693"/>
                        </a:cubicBezTo>
                        <a:close/>
                        <a:moveTo>
                          <a:pt x="13392" y="11540"/>
                        </a:moveTo>
                        <a:cubicBezTo>
                          <a:pt x="13392" y="10257"/>
                          <a:pt x="14674" y="10257"/>
                          <a:pt x="15956" y="11540"/>
                        </a:cubicBezTo>
                        <a:cubicBezTo>
                          <a:pt x="17238" y="11540"/>
                          <a:pt x="17238" y="12822"/>
                          <a:pt x="15956" y="14104"/>
                        </a:cubicBezTo>
                        <a:cubicBezTo>
                          <a:pt x="14674" y="15386"/>
                          <a:pt x="14674" y="15386"/>
                          <a:pt x="13392" y="14104"/>
                        </a:cubicBezTo>
                        <a:cubicBezTo>
                          <a:pt x="13392" y="14104"/>
                          <a:pt x="12109" y="12822"/>
                          <a:pt x="13392" y="11540"/>
                        </a:cubicBezTo>
                        <a:close/>
                        <a:moveTo>
                          <a:pt x="9545" y="10257"/>
                        </a:moveTo>
                        <a:cubicBezTo>
                          <a:pt x="9545" y="8975"/>
                          <a:pt x="9545" y="8975"/>
                          <a:pt x="10827" y="8975"/>
                        </a:cubicBezTo>
                        <a:cubicBezTo>
                          <a:pt x="12109" y="8975"/>
                          <a:pt x="12109" y="8975"/>
                          <a:pt x="12109" y="10257"/>
                        </a:cubicBezTo>
                        <a:cubicBezTo>
                          <a:pt x="12109" y="11540"/>
                          <a:pt x="12109" y="11540"/>
                          <a:pt x="10827" y="11540"/>
                        </a:cubicBezTo>
                        <a:cubicBezTo>
                          <a:pt x="10827" y="11540"/>
                          <a:pt x="9545" y="11540"/>
                          <a:pt x="9545" y="10257"/>
                        </a:cubicBezTo>
                        <a:close/>
                        <a:moveTo>
                          <a:pt x="8263" y="14104"/>
                        </a:moveTo>
                        <a:cubicBezTo>
                          <a:pt x="8263" y="12822"/>
                          <a:pt x="9545" y="12822"/>
                          <a:pt x="10827" y="12822"/>
                        </a:cubicBezTo>
                        <a:cubicBezTo>
                          <a:pt x="12109" y="12822"/>
                          <a:pt x="12109" y="14104"/>
                          <a:pt x="12109" y="15386"/>
                        </a:cubicBezTo>
                        <a:cubicBezTo>
                          <a:pt x="12109" y="16668"/>
                          <a:pt x="10827" y="16668"/>
                          <a:pt x="9545" y="16668"/>
                        </a:cubicBezTo>
                        <a:cubicBezTo>
                          <a:pt x="8263" y="16668"/>
                          <a:pt x="6981" y="15386"/>
                          <a:pt x="8263" y="1410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" name="Freeform: Shape 398">
                    <a:extLst>
                      <a:ext uri="{FF2B5EF4-FFF2-40B4-BE49-F238E27FC236}">
                        <a16:creationId xmlns:a16="http://schemas.microsoft.com/office/drawing/2014/main" id="{E58FBC95-44F7-4529-A41E-1DA1CD092357}"/>
                      </a:ext>
                    </a:extLst>
                  </p:cNvPr>
                  <p:cNvSpPr/>
                  <p:nvPr/>
                </p:nvSpPr>
                <p:spPr>
                  <a:xfrm>
                    <a:off x="3183208" y="1141591"/>
                    <a:ext cx="12501" cy="10257"/>
                  </a:xfrm>
                  <a:custGeom>
                    <a:avLst/>
                    <a:gdLst>
                      <a:gd name="connsiteX0" fmla="*/ 962 w 12501"/>
                      <a:gd name="connsiteY0" fmla="*/ 6411 h 10257"/>
                      <a:gd name="connsiteX1" fmla="*/ 962 w 12501"/>
                      <a:gd name="connsiteY1" fmla="*/ 6411 h 10257"/>
                      <a:gd name="connsiteX2" fmla="*/ 962 w 12501"/>
                      <a:gd name="connsiteY2" fmla="*/ 6411 h 10257"/>
                      <a:gd name="connsiteX3" fmla="*/ 962 w 12501"/>
                      <a:gd name="connsiteY3" fmla="*/ 7693 h 10257"/>
                      <a:gd name="connsiteX4" fmla="*/ 962 w 12501"/>
                      <a:gd name="connsiteY4" fmla="*/ 7693 h 10257"/>
                      <a:gd name="connsiteX5" fmla="*/ 962 w 12501"/>
                      <a:gd name="connsiteY5" fmla="*/ 7693 h 10257"/>
                      <a:gd name="connsiteX6" fmla="*/ 962 w 12501"/>
                      <a:gd name="connsiteY6" fmla="*/ 8975 h 10257"/>
                      <a:gd name="connsiteX7" fmla="*/ 962 w 12501"/>
                      <a:gd name="connsiteY7" fmla="*/ 8975 h 10257"/>
                      <a:gd name="connsiteX8" fmla="*/ 962 w 12501"/>
                      <a:gd name="connsiteY8" fmla="*/ 8975 h 10257"/>
                      <a:gd name="connsiteX9" fmla="*/ 962 w 12501"/>
                      <a:gd name="connsiteY9" fmla="*/ 8975 h 10257"/>
                      <a:gd name="connsiteX10" fmla="*/ 962 w 12501"/>
                      <a:gd name="connsiteY10" fmla="*/ 8975 h 10257"/>
                      <a:gd name="connsiteX11" fmla="*/ 2244 w 12501"/>
                      <a:gd name="connsiteY11" fmla="*/ 10257 h 10257"/>
                      <a:gd name="connsiteX12" fmla="*/ 2244 w 12501"/>
                      <a:gd name="connsiteY12" fmla="*/ 10257 h 10257"/>
                      <a:gd name="connsiteX13" fmla="*/ 2244 w 12501"/>
                      <a:gd name="connsiteY13" fmla="*/ 10257 h 10257"/>
                      <a:gd name="connsiteX14" fmla="*/ 2244 w 12501"/>
                      <a:gd name="connsiteY14" fmla="*/ 10257 h 10257"/>
                      <a:gd name="connsiteX15" fmla="*/ 2244 w 12501"/>
                      <a:gd name="connsiteY15" fmla="*/ 10257 h 10257"/>
                      <a:gd name="connsiteX16" fmla="*/ 3526 w 12501"/>
                      <a:gd name="connsiteY16" fmla="*/ 10257 h 10257"/>
                      <a:gd name="connsiteX17" fmla="*/ 3526 w 12501"/>
                      <a:gd name="connsiteY17" fmla="*/ 10257 h 10257"/>
                      <a:gd name="connsiteX18" fmla="*/ 3526 w 12501"/>
                      <a:gd name="connsiteY18" fmla="*/ 10257 h 10257"/>
                      <a:gd name="connsiteX19" fmla="*/ 3526 w 12501"/>
                      <a:gd name="connsiteY19" fmla="*/ 10257 h 10257"/>
                      <a:gd name="connsiteX20" fmla="*/ 3526 w 12501"/>
                      <a:gd name="connsiteY20" fmla="*/ 10257 h 10257"/>
                      <a:gd name="connsiteX21" fmla="*/ 4808 w 12501"/>
                      <a:gd name="connsiteY21" fmla="*/ 10257 h 10257"/>
                      <a:gd name="connsiteX22" fmla="*/ 4808 w 12501"/>
                      <a:gd name="connsiteY22" fmla="*/ 10257 h 10257"/>
                      <a:gd name="connsiteX23" fmla="*/ 4808 w 12501"/>
                      <a:gd name="connsiteY23" fmla="*/ 10257 h 10257"/>
                      <a:gd name="connsiteX24" fmla="*/ 4808 w 12501"/>
                      <a:gd name="connsiteY24" fmla="*/ 10257 h 10257"/>
                      <a:gd name="connsiteX25" fmla="*/ 4808 w 12501"/>
                      <a:gd name="connsiteY25" fmla="*/ 10257 h 10257"/>
                      <a:gd name="connsiteX26" fmla="*/ 6090 w 12501"/>
                      <a:gd name="connsiteY26" fmla="*/ 10257 h 10257"/>
                      <a:gd name="connsiteX27" fmla="*/ 6090 w 12501"/>
                      <a:gd name="connsiteY27" fmla="*/ 10257 h 10257"/>
                      <a:gd name="connsiteX28" fmla="*/ 6090 w 12501"/>
                      <a:gd name="connsiteY28" fmla="*/ 10257 h 10257"/>
                      <a:gd name="connsiteX29" fmla="*/ 6090 w 12501"/>
                      <a:gd name="connsiteY29" fmla="*/ 10257 h 10257"/>
                      <a:gd name="connsiteX30" fmla="*/ 6090 w 12501"/>
                      <a:gd name="connsiteY30" fmla="*/ 10257 h 10257"/>
                      <a:gd name="connsiteX31" fmla="*/ 7372 w 12501"/>
                      <a:gd name="connsiteY31" fmla="*/ 10257 h 10257"/>
                      <a:gd name="connsiteX32" fmla="*/ 7372 w 12501"/>
                      <a:gd name="connsiteY32" fmla="*/ 10257 h 10257"/>
                      <a:gd name="connsiteX33" fmla="*/ 7372 w 12501"/>
                      <a:gd name="connsiteY33" fmla="*/ 10257 h 10257"/>
                      <a:gd name="connsiteX34" fmla="*/ 7372 w 12501"/>
                      <a:gd name="connsiteY34" fmla="*/ 10257 h 10257"/>
                      <a:gd name="connsiteX35" fmla="*/ 7372 w 12501"/>
                      <a:gd name="connsiteY35" fmla="*/ 10257 h 10257"/>
                      <a:gd name="connsiteX36" fmla="*/ 8655 w 12501"/>
                      <a:gd name="connsiteY36" fmla="*/ 10257 h 10257"/>
                      <a:gd name="connsiteX37" fmla="*/ 8655 w 12501"/>
                      <a:gd name="connsiteY37" fmla="*/ 10257 h 10257"/>
                      <a:gd name="connsiteX38" fmla="*/ 8655 w 12501"/>
                      <a:gd name="connsiteY38" fmla="*/ 10257 h 10257"/>
                      <a:gd name="connsiteX39" fmla="*/ 8655 w 12501"/>
                      <a:gd name="connsiteY39" fmla="*/ 10257 h 10257"/>
                      <a:gd name="connsiteX40" fmla="*/ 8655 w 12501"/>
                      <a:gd name="connsiteY40" fmla="*/ 10257 h 10257"/>
                      <a:gd name="connsiteX41" fmla="*/ 9937 w 12501"/>
                      <a:gd name="connsiteY41" fmla="*/ 8975 h 10257"/>
                      <a:gd name="connsiteX42" fmla="*/ 9937 w 12501"/>
                      <a:gd name="connsiteY42" fmla="*/ 8975 h 10257"/>
                      <a:gd name="connsiteX43" fmla="*/ 9937 w 12501"/>
                      <a:gd name="connsiteY43" fmla="*/ 8975 h 10257"/>
                      <a:gd name="connsiteX44" fmla="*/ 9937 w 12501"/>
                      <a:gd name="connsiteY44" fmla="*/ 8975 h 10257"/>
                      <a:gd name="connsiteX45" fmla="*/ 9937 w 12501"/>
                      <a:gd name="connsiteY45" fmla="*/ 8975 h 10257"/>
                      <a:gd name="connsiteX46" fmla="*/ 9937 w 12501"/>
                      <a:gd name="connsiteY46" fmla="*/ 7693 h 10257"/>
                      <a:gd name="connsiteX47" fmla="*/ 9937 w 12501"/>
                      <a:gd name="connsiteY47" fmla="*/ 7693 h 10257"/>
                      <a:gd name="connsiteX48" fmla="*/ 9937 w 12501"/>
                      <a:gd name="connsiteY48" fmla="*/ 7693 h 10257"/>
                      <a:gd name="connsiteX49" fmla="*/ 9937 w 12501"/>
                      <a:gd name="connsiteY49" fmla="*/ 7693 h 10257"/>
                      <a:gd name="connsiteX50" fmla="*/ 9937 w 12501"/>
                      <a:gd name="connsiteY50" fmla="*/ 7693 h 10257"/>
                      <a:gd name="connsiteX51" fmla="*/ 9937 w 12501"/>
                      <a:gd name="connsiteY51" fmla="*/ 6411 h 10257"/>
                      <a:gd name="connsiteX52" fmla="*/ 9937 w 12501"/>
                      <a:gd name="connsiteY52" fmla="*/ 6411 h 10257"/>
                      <a:gd name="connsiteX53" fmla="*/ 9937 w 12501"/>
                      <a:gd name="connsiteY53" fmla="*/ 6411 h 10257"/>
                      <a:gd name="connsiteX54" fmla="*/ 9937 w 12501"/>
                      <a:gd name="connsiteY54" fmla="*/ 6411 h 10257"/>
                      <a:gd name="connsiteX55" fmla="*/ 9937 w 12501"/>
                      <a:gd name="connsiteY55" fmla="*/ 6411 h 10257"/>
                      <a:gd name="connsiteX56" fmla="*/ 9937 w 12501"/>
                      <a:gd name="connsiteY56" fmla="*/ 5129 h 10257"/>
                      <a:gd name="connsiteX57" fmla="*/ 9937 w 12501"/>
                      <a:gd name="connsiteY57" fmla="*/ 5129 h 10257"/>
                      <a:gd name="connsiteX58" fmla="*/ 9937 w 12501"/>
                      <a:gd name="connsiteY58" fmla="*/ 5129 h 10257"/>
                      <a:gd name="connsiteX59" fmla="*/ 9937 w 12501"/>
                      <a:gd name="connsiteY59" fmla="*/ 5129 h 10257"/>
                      <a:gd name="connsiteX60" fmla="*/ 9937 w 12501"/>
                      <a:gd name="connsiteY60" fmla="*/ 5129 h 10257"/>
                      <a:gd name="connsiteX61" fmla="*/ 9937 w 12501"/>
                      <a:gd name="connsiteY61" fmla="*/ 3847 h 10257"/>
                      <a:gd name="connsiteX62" fmla="*/ 9937 w 12501"/>
                      <a:gd name="connsiteY62" fmla="*/ 3847 h 10257"/>
                      <a:gd name="connsiteX63" fmla="*/ 9937 w 12501"/>
                      <a:gd name="connsiteY63" fmla="*/ 3847 h 10257"/>
                      <a:gd name="connsiteX64" fmla="*/ 9937 w 12501"/>
                      <a:gd name="connsiteY64" fmla="*/ 3847 h 10257"/>
                      <a:gd name="connsiteX65" fmla="*/ 9937 w 12501"/>
                      <a:gd name="connsiteY65" fmla="*/ 3847 h 10257"/>
                      <a:gd name="connsiteX66" fmla="*/ 9937 w 12501"/>
                      <a:gd name="connsiteY66" fmla="*/ 2564 h 10257"/>
                      <a:gd name="connsiteX67" fmla="*/ 9937 w 12501"/>
                      <a:gd name="connsiteY67" fmla="*/ 2564 h 10257"/>
                      <a:gd name="connsiteX68" fmla="*/ 9937 w 12501"/>
                      <a:gd name="connsiteY68" fmla="*/ 2564 h 10257"/>
                      <a:gd name="connsiteX69" fmla="*/ 9937 w 12501"/>
                      <a:gd name="connsiteY69" fmla="*/ 2564 h 10257"/>
                      <a:gd name="connsiteX70" fmla="*/ 9937 w 12501"/>
                      <a:gd name="connsiteY70" fmla="*/ 2564 h 10257"/>
                      <a:gd name="connsiteX71" fmla="*/ 8655 w 12501"/>
                      <a:gd name="connsiteY71" fmla="*/ 1282 h 10257"/>
                      <a:gd name="connsiteX72" fmla="*/ 8655 w 12501"/>
                      <a:gd name="connsiteY72" fmla="*/ 1282 h 10257"/>
                      <a:gd name="connsiteX73" fmla="*/ 8655 w 12501"/>
                      <a:gd name="connsiteY73" fmla="*/ 1282 h 10257"/>
                      <a:gd name="connsiteX74" fmla="*/ 8655 w 12501"/>
                      <a:gd name="connsiteY74" fmla="*/ 1282 h 10257"/>
                      <a:gd name="connsiteX75" fmla="*/ 8655 w 12501"/>
                      <a:gd name="connsiteY75" fmla="*/ 1282 h 10257"/>
                      <a:gd name="connsiteX76" fmla="*/ 7372 w 12501"/>
                      <a:gd name="connsiteY76" fmla="*/ 1282 h 10257"/>
                      <a:gd name="connsiteX77" fmla="*/ 7372 w 12501"/>
                      <a:gd name="connsiteY77" fmla="*/ 1282 h 10257"/>
                      <a:gd name="connsiteX78" fmla="*/ 7372 w 12501"/>
                      <a:gd name="connsiteY78" fmla="*/ 1282 h 10257"/>
                      <a:gd name="connsiteX79" fmla="*/ 7372 w 12501"/>
                      <a:gd name="connsiteY79" fmla="*/ 1282 h 10257"/>
                      <a:gd name="connsiteX80" fmla="*/ 7372 w 12501"/>
                      <a:gd name="connsiteY80" fmla="*/ 1282 h 10257"/>
                      <a:gd name="connsiteX81" fmla="*/ 6090 w 12501"/>
                      <a:gd name="connsiteY81" fmla="*/ 1282 h 10257"/>
                      <a:gd name="connsiteX82" fmla="*/ 6090 w 12501"/>
                      <a:gd name="connsiteY82" fmla="*/ 1282 h 10257"/>
                      <a:gd name="connsiteX83" fmla="*/ 6090 w 12501"/>
                      <a:gd name="connsiteY83" fmla="*/ 1282 h 10257"/>
                      <a:gd name="connsiteX84" fmla="*/ 6090 w 12501"/>
                      <a:gd name="connsiteY84" fmla="*/ 1282 h 10257"/>
                      <a:gd name="connsiteX85" fmla="*/ 6090 w 12501"/>
                      <a:gd name="connsiteY85" fmla="*/ 1282 h 10257"/>
                      <a:gd name="connsiteX86" fmla="*/ 4808 w 12501"/>
                      <a:gd name="connsiteY86" fmla="*/ 1282 h 10257"/>
                      <a:gd name="connsiteX87" fmla="*/ 4808 w 12501"/>
                      <a:gd name="connsiteY87" fmla="*/ 1282 h 10257"/>
                      <a:gd name="connsiteX88" fmla="*/ 4808 w 12501"/>
                      <a:gd name="connsiteY88" fmla="*/ 1282 h 10257"/>
                      <a:gd name="connsiteX89" fmla="*/ 4808 w 12501"/>
                      <a:gd name="connsiteY89" fmla="*/ 1282 h 10257"/>
                      <a:gd name="connsiteX90" fmla="*/ 4808 w 12501"/>
                      <a:gd name="connsiteY90" fmla="*/ 1282 h 10257"/>
                      <a:gd name="connsiteX91" fmla="*/ 3526 w 12501"/>
                      <a:gd name="connsiteY91" fmla="*/ 1282 h 10257"/>
                      <a:gd name="connsiteX92" fmla="*/ 3526 w 12501"/>
                      <a:gd name="connsiteY92" fmla="*/ 1282 h 10257"/>
                      <a:gd name="connsiteX93" fmla="*/ 3526 w 12501"/>
                      <a:gd name="connsiteY93" fmla="*/ 1282 h 10257"/>
                      <a:gd name="connsiteX94" fmla="*/ 3526 w 12501"/>
                      <a:gd name="connsiteY94" fmla="*/ 1282 h 10257"/>
                      <a:gd name="connsiteX95" fmla="*/ 3526 w 12501"/>
                      <a:gd name="connsiteY95" fmla="*/ 1282 h 10257"/>
                      <a:gd name="connsiteX96" fmla="*/ 2244 w 12501"/>
                      <a:gd name="connsiteY96" fmla="*/ 1282 h 10257"/>
                      <a:gd name="connsiteX97" fmla="*/ 2244 w 12501"/>
                      <a:gd name="connsiteY97" fmla="*/ 1282 h 10257"/>
                      <a:gd name="connsiteX98" fmla="*/ 2244 w 12501"/>
                      <a:gd name="connsiteY98" fmla="*/ 1282 h 10257"/>
                      <a:gd name="connsiteX99" fmla="*/ 2244 w 12501"/>
                      <a:gd name="connsiteY99" fmla="*/ 1282 h 10257"/>
                      <a:gd name="connsiteX100" fmla="*/ 2244 w 12501"/>
                      <a:gd name="connsiteY100" fmla="*/ 1282 h 10257"/>
                      <a:gd name="connsiteX101" fmla="*/ 962 w 12501"/>
                      <a:gd name="connsiteY101" fmla="*/ 2564 h 10257"/>
                      <a:gd name="connsiteX102" fmla="*/ 962 w 12501"/>
                      <a:gd name="connsiteY102" fmla="*/ 2564 h 10257"/>
                      <a:gd name="connsiteX103" fmla="*/ 962 w 12501"/>
                      <a:gd name="connsiteY103" fmla="*/ 2564 h 10257"/>
                      <a:gd name="connsiteX104" fmla="*/ 962 w 12501"/>
                      <a:gd name="connsiteY104" fmla="*/ 2564 h 10257"/>
                      <a:gd name="connsiteX105" fmla="*/ 962 w 12501"/>
                      <a:gd name="connsiteY105" fmla="*/ 2564 h 10257"/>
                      <a:gd name="connsiteX106" fmla="*/ 962 w 12501"/>
                      <a:gd name="connsiteY106" fmla="*/ 3847 h 10257"/>
                      <a:gd name="connsiteX107" fmla="*/ 962 w 12501"/>
                      <a:gd name="connsiteY107" fmla="*/ 3847 h 10257"/>
                      <a:gd name="connsiteX108" fmla="*/ 962 w 12501"/>
                      <a:gd name="connsiteY108" fmla="*/ 3847 h 10257"/>
                      <a:gd name="connsiteX109" fmla="*/ 962 w 12501"/>
                      <a:gd name="connsiteY109" fmla="*/ 3847 h 10257"/>
                      <a:gd name="connsiteX110" fmla="*/ 962 w 12501"/>
                      <a:gd name="connsiteY110" fmla="*/ 3847 h 10257"/>
                      <a:gd name="connsiteX111" fmla="*/ 962 w 12501"/>
                      <a:gd name="connsiteY111" fmla="*/ 5129 h 10257"/>
                      <a:gd name="connsiteX112" fmla="*/ 962 w 12501"/>
                      <a:gd name="connsiteY112" fmla="*/ 5129 h 10257"/>
                      <a:gd name="connsiteX113" fmla="*/ 962 w 12501"/>
                      <a:gd name="connsiteY113" fmla="*/ 5129 h 10257"/>
                      <a:gd name="connsiteX114" fmla="*/ 962 w 12501"/>
                      <a:gd name="connsiteY114" fmla="*/ 5129 h 10257"/>
                      <a:gd name="connsiteX115" fmla="*/ 962 w 12501"/>
                      <a:gd name="connsiteY115" fmla="*/ 5129 h 10257"/>
                      <a:gd name="connsiteX116" fmla="*/ 962 w 12501"/>
                      <a:gd name="connsiteY116" fmla="*/ 6411 h 10257"/>
                      <a:gd name="connsiteX117" fmla="*/ 962 w 12501"/>
                      <a:gd name="connsiteY117" fmla="*/ 6411 h 10257"/>
                      <a:gd name="connsiteX118" fmla="*/ 962 w 12501"/>
                      <a:gd name="connsiteY118" fmla="*/ 6411 h 10257"/>
                      <a:gd name="connsiteX119" fmla="*/ 962 w 12501"/>
                      <a:gd name="connsiteY119" fmla="*/ 6411 h 10257"/>
                      <a:gd name="connsiteX120" fmla="*/ 962 w 12501"/>
                      <a:gd name="connsiteY120" fmla="*/ 6411 h 10257"/>
                      <a:gd name="connsiteX121" fmla="*/ 4808 w 12501"/>
                      <a:gd name="connsiteY121" fmla="*/ 2564 h 10257"/>
                      <a:gd name="connsiteX122" fmla="*/ 4808 w 12501"/>
                      <a:gd name="connsiteY122" fmla="*/ 2564 h 10257"/>
                      <a:gd name="connsiteX123" fmla="*/ 3526 w 12501"/>
                      <a:gd name="connsiteY123" fmla="*/ 1282 h 10257"/>
                      <a:gd name="connsiteX124" fmla="*/ 4808 w 12501"/>
                      <a:gd name="connsiteY124" fmla="*/ 2564 h 10257"/>
                      <a:gd name="connsiteX125" fmla="*/ 4808 w 12501"/>
                      <a:gd name="connsiteY125" fmla="*/ 2564 h 10257"/>
                      <a:gd name="connsiteX126" fmla="*/ 7372 w 12501"/>
                      <a:gd name="connsiteY126" fmla="*/ 0 h 10257"/>
                      <a:gd name="connsiteX127" fmla="*/ 7372 w 12501"/>
                      <a:gd name="connsiteY127" fmla="*/ 0 h 10257"/>
                      <a:gd name="connsiteX128" fmla="*/ 6090 w 12501"/>
                      <a:gd name="connsiteY128" fmla="*/ 0 h 10257"/>
                      <a:gd name="connsiteX129" fmla="*/ 7372 w 12501"/>
                      <a:gd name="connsiteY129" fmla="*/ 0 h 10257"/>
                      <a:gd name="connsiteX130" fmla="*/ 7372 w 12501"/>
                      <a:gd name="connsiteY130" fmla="*/ 0 h 10257"/>
                      <a:gd name="connsiteX131" fmla="*/ 12501 w 12501"/>
                      <a:gd name="connsiteY131" fmla="*/ 3847 h 10257"/>
                      <a:gd name="connsiteX132" fmla="*/ 12501 w 12501"/>
                      <a:gd name="connsiteY132" fmla="*/ 3847 h 10257"/>
                      <a:gd name="connsiteX133" fmla="*/ 11219 w 12501"/>
                      <a:gd name="connsiteY133" fmla="*/ 3847 h 10257"/>
                      <a:gd name="connsiteX134" fmla="*/ 12501 w 12501"/>
                      <a:gd name="connsiteY134" fmla="*/ 3847 h 10257"/>
                      <a:gd name="connsiteX135" fmla="*/ 12501 w 12501"/>
                      <a:gd name="connsiteY135" fmla="*/ 3847 h 10257"/>
                      <a:gd name="connsiteX136" fmla="*/ 9937 w 12501"/>
                      <a:gd name="connsiteY136" fmla="*/ 6411 h 10257"/>
                      <a:gd name="connsiteX137" fmla="*/ 9937 w 12501"/>
                      <a:gd name="connsiteY137" fmla="*/ 6411 h 10257"/>
                      <a:gd name="connsiteX138" fmla="*/ 11219 w 12501"/>
                      <a:gd name="connsiteY138" fmla="*/ 7693 h 10257"/>
                      <a:gd name="connsiteX139" fmla="*/ 9937 w 12501"/>
                      <a:gd name="connsiteY139" fmla="*/ 6411 h 10257"/>
                      <a:gd name="connsiteX140" fmla="*/ 9937 w 12501"/>
                      <a:gd name="connsiteY140" fmla="*/ 6411 h 10257"/>
                      <a:gd name="connsiteX141" fmla="*/ 8655 w 12501"/>
                      <a:gd name="connsiteY141" fmla="*/ 1282 h 10257"/>
                      <a:gd name="connsiteX142" fmla="*/ 8655 w 12501"/>
                      <a:gd name="connsiteY142" fmla="*/ 1282 h 10257"/>
                      <a:gd name="connsiteX143" fmla="*/ 9937 w 12501"/>
                      <a:gd name="connsiteY143" fmla="*/ 2564 h 10257"/>
                      <a:gd name="connsiteX144" fmla="*/ 8655 w 12501"/>
                      <a:gd name="connsiteY144" fmla="*/ 1282 h 10257"/>
                      <a:gd name="connsiteX145" fmla="*/ 8655 w 12501"/>
                      <a:gd name="connsiteY145" fmla="*/ 1282 h 10257"/>
                      <a:gd name="connsiteX146" fmla="*/ 7372 w 12501"/>
                      <a:gd name="connsiteY146" fmla="*/ 8975 h 10257"/>
                      <a:gd name="connsiteX147" fmla="*/ 7372 w 12501"/>
                      <a:gd name="connsiteY147" fmla="*/ 8975 h 10257"/>
                      <a:gd name="connsiteX148" fmla="*/ 8655 w 12501"/>
                      <a:gd name="connsiteY148" fmla="*/ 8975 h 10257"/>
                      <a:gd name="connsiteX149" fmla="*/ 7372 w 12501"/>
                      <a:gd name="connsiteY149" fmla="*/ 8975 h 10257"/>
                      <a:gd name="connsiteX150" fmla="*/ 7372 w 12501"/>
                      <a:gd name="connsiteY150" fmla="*/ 8975 h 10257"/>
                      <a:gd name="connsiteX151" fmla="*/ 6090 w 12501"/>
                      <a:gd name="connsiteY151" fmla="*/ 5129 h 10257"/>
                      <a:gd name="connsiteX152" fmla="*/ 7372 w 12501"/>
                      <a:gd name="connsiteY152" fmla="*/ 3847 h 10257"/>
                      <a:gd name="connsiteX153" fmla="*/ 8655 w 12501"/>
                      <a:gd name="connsiteY153" fmla="*/ 5129 h 10257"/>
                      <a:gd name="connsiteX154" fmla="*/ 7372 w 12501"/>
                      <a:gd name="connsiteY154" fmla="*/ 6411 h 10257"/>
                      <a:gd name="connsiteX155" fmla="*/ 6090 w 12501"/>
                      <a:gd name="connsiteY155" fmla="*/ 5129 h 10257"/>
                      <a:gd name="connsiteX156" fmla="*/ 4808 w 12501"/>
                      <a:gd name="connsiteY156" fmla="*/ 7693 h 10257"/>
                      <a:gd name="connsiteX157" fmla="*/ 4808 w 12501"/>
                      <a:gd name="connsiteY157" fmla="*/ 7693 h 10257"/>
                      <a:gd name="connsiteX158" fmla="*/ 6090 w 12501"/>
                      <a:gd name="connsiteY158" fmla="*/ 8975 h 10257"/>
                      <a:gd name="connsiteX159" fmla="*/ 4808 w 12501"/>
                      <a:gd name="connsiteY159" fmla="*/ 7693 h 10257"/>
                      <a:gd name="connsiteX160" fmla="*/ 4808 w 12501"/>
                      <a:gd name="connsiteY160" fmla="*/ 7693 h 10257"/>
                      <a:gd name="connsiteX161" fmla="*/ 2244 w 12501"/>
                      <a:gd name="connsiteY161" fmla="*/ 6411 h 10257"/>
                      <a:gd name="connsiteX162" fmla="*/ 2244 w 12501"/>
                      <a:gd name="connsiteY162" fmla="*/ 6411 h 10257"/>
                      <a:gd name="connsiteX163" fmla="*/ 3526 w 12501"/>
                      <a:gd name="connsiteY163" fmla="*/ 6411 h 10257"/>
                      <a:gd name="connsiteX164" fmla="*/ 2244 w 12501"/>
                      <a:gd name="connsiteY164" fmla="*/ 6411 h 10257"/>
                      <a:gd name="connsiteX165" fmla="*/ 2244 w 12501"/>
                      <a:gd name="connsiteY165" fmla="*/ 6411 h 1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2501" h="10257">
                        <a:moveTo>
                          <a:pt x="962" y="6411"/>
                        </a:moveTo>
                        <a:cubicBezTo>
                          <a:pt x="962" y="6411"/>
                          <a:pt x="962" y="7693"/>
                          <a:pt x="962" y="6411"/>
                        </a:cubicBezTo>
                        <a:lnTo>
                          <a:pt x="962" y="6411"/>
                        </a:lnTo>
                        <a:cubicBezTo>
                          <a:pt x="962" y="7693"/>
                          <a:pt x="962" y="7693"/>
                          <a:pt x="962" y="7693"/>
                        </a:cubicBezTo>
                        <a:cubicBezTo>
                          <a:pt x="962" y="7693"/>
                          <a:pt x="962" y="7693"/>
                          <a:pt x="962" y="7693"/>
                        </a:cubicBezTo>
                        <a:lnTo>
                          <a:pt x="962" y="7693"/>
                        </a:lnTo>
                        <a:cubicBezTo>
                          <a:pt x="962" y="7693"/>
                          <a:pt x="962" y="7693"/>
                          <a:pt x="962" y="8975"/>
                        </a:cubicBezTo>
                        <a:lnTo>
                          <a:pt x="962" y="8975"/>
                        </a:lnTo>
                        <a:cubicBezTo>
                          <a:pt x="962" y="8975"/>
                          <a:pt x="962" y="8975"/>
                          <a:pt x="962" y="8975"/>
                        </a:cubicBezTo>
                        <a:cubicBezTo>
                          <a:pt x="962" y="8975"/>
                          <a:pt x="962" y="8975"/>
                          <a:pt x="962" y="8975"/>
                        </a:cubicBezTo>
                        <a:lnTo>
                          <a:pt x="962" y="8975"/>
                        </a:lnTo>
                        <a:cubicBezTo>
                          <a:pt x="962" y="8975"/>
                          <a:pt x="962" y="8975"/>
                          <a:pt x="2244" y="10257"/>
                        </a:cubicBezTo>
                        <a:lnTo>
                          <a:pt x="2244" y="10257"/>
                        </a:lnTo>
                        <a:cubicBezTo>
                          <a:pt x="2244" y="10257"/>
                          <a:pt x="2244" y="10257"/>
                          <a:pt x="2244" y="10257"/>
                        </a:cubicBezTo>
                        <a:cubicBezTo>
                          <a:pt x="2244" y="10257"/>
                          <a:pt x="2244" y="10257"/>
                          <a:pt x="2244" y="10257"/>
                        </a:cubicBezTo>
                        <a:lnTo>
                          <a:pt x="2244" y="10257"/>
                        </a:lnTo>
                        <a:cubicBezTo>
                          <a:pt x="2244" y="10257"/>
                          <a:pt x="2244" y="10257"/>
                          <a:pt x="3526" y="10257"/>
                        </a:cubicBezTo>
                        <a:lnTo>
                          <a:pt x="3526" y="10257"/>
                        </a:lnTo>
                        <a:cubicBezTo>
                          <a:pt x="3526" y="10257"/>
                          <a:pt x="3526" y="10257"/>
                          <a:pt x="3526" y="10257"/>
                        </a:cubicBezTo>
                        <a:cubicBezTo>
                          <a:pt x="3526" y="10257"/>
                          <a:pt x="3526" y="10257"/>
                          <a:pt x="3526" y="10257"/>
                        </a:cubicBezTo>
                        <a:lnTo>
                          <a:pt x="3526" y="10257"/>
                        </a:lnTo>
                        <a:cubicBezTo>
                          <a:pt x="3526" y="10257"/>
                          <a:pt x="4808" y="10257"/>
                          <a:pt x="4808" y="10257"/>
                        </a:cubicBezTo>
                        <a:lnTo>
                          <a:pt x="4808" y="10257"/>
                        </a:lnTo>
                        <a:cubicBezTo>
                          <a:pt x="4808" y="10257"/>
                          <a:pt x="4808" y="10257"/>
                          <a:pt x="4808" y="10257"/>
                        </a:cubicBezTo>
                        <a:cubicBezTo>
                          <a:pt x="4808" y="10257"/>
                          <a:pt x="4808" y="10257"/>
                          <a:pt x="4808" y="10257"/>
                        </a:cubicBezTo>
                        <a:lnTo>
                          <a:pt x="4808" y="10257"/>
                        </a:lnTo>
                        <a:cubicBezTo>
                          <a:pt x="4808" y="10257"/>
                          <a:pt x="6090" y="10257"/>
                          <a:pt x="6090" y="10257"/>
                        </a:cubicBezTo>
                        <a:lnTo>
                          <a:pt x="6090" y="10257"/>
                        </a:lnTo>
                        <a:cubicBezTo>
                          <a:pt x="6090" y="10257"/>
                          <a:pt x="6090" y="10257"/>
                          <a:pt x="6090" y="10257"/>
                        </a:cubicBezTo>
                        <a:cubicBezTo>
                          <a:pt x="6090" y="10257"/>
                          <a:pt x="6090" y="10257"/>
                          <a:pt x="6090" y="10257"/>
                        </a:cubicBezTo>
                        <a:lnTo>
                          <a:pt x="6090" y="10257"/>
                        </a:lnTo>
                        <a:cubicBezTo>
                          <a:pt x="6090" y="10257"/>
                          <a:pt x="7372" y="10257"/>
                          <a:pt x="7372" y="10257"/>
                        </a:cubicBezTo>
                        <a:lnTo>
                          <a:pt x="7372" y="10257"/>
                        </a:lnTo>
                        <a:cubicBezTo>
                          <a:pt x="7372" y="10257"/>
                          <a:pt x="7372" y="10257"/>
                          <a:pt x="7372" y="10257"/>
                        </a:cubicBezTo>
                        <a:cubicBezTo>
                          <a:pt x="7372" y="10257"/>
                          <a:pt x="7372" y="10257"/>
                          <a:pt x="7372" y="10257"/>
                        </a:cubicBezTo>
                        <a:lnTo>
                          <a:pt x="7372" y="10257"/>
                        </a:lnTo>
                        <a:cubicBezTo>
                          <a:pt x="7372" y="10257"/>
                          <a:pt x="7372" y="10257"/>
                          <a:pt x="8655" y="10257"/>
                        </a:cubicBezTo>
                        <a:lnTo>
                          <a:pt x="8655" y="10257"/>
                        </a:lnTo>
                        <a:cubicBezTo>
                          <a:pt x="8655" y="10257"/>
                          <a:pt x="8655" y="10257"/>
                          <a:pt x="8655" y="10257"/>
                        </a:cubicBezTo>
                        <a:cubicBezTo>
                          <a:pt x="8655" y="10257"/>
                          <a:pt x="8655" y="10257"/>
                          <a:pt x="8655" y="10257"/>
                        </a:cubicBezTo>
                        <a:lnTo>
                          <a:pt x="8655" y="10257"/>
                        </a:lnTo>
                        <a:cubicBezTo>
                          <a:pt x="8655" y="10257"/>
                          <a:pt x="8655" y="10257"/>
                          <a:pt x="9937" y="8975"/>
                        </a:cubicBezTo>
                        <a:lnTo>
                          <a:pt x="9937" y="8975"/>
                        </a:lnTo>
                        <a:cubicBezTo>
                          <a:pt x="9937" y="8975"/>
                          <a:pt x="9937" y="8975"/>
                          <a:pt x="9937" y="8975"/>
                        </a:cubicBezTo>
                        <a:cubicBezTo>
                          <a:pt x="9937" y="8975"/>
                          <a:pt x="9937" y="8975"/>
                          <a:pt x="9937" y="8975"/>
                        </a:cubicBezTo>
                        <a:lnTo>
                          <a:pt x="9937" y="8975"/>
                        </a:lnTo>
                        <a:cubicBezTo>
                          <a:pt x="9937" y="8975"/>
                          <a:pt x="9937" y="8975"/>
                          <a:pt x="9937" y="7693"/>
                        </a:cubicBezTo>
                        <a:lnTo>
                          <a:pt x="9937" y="7693"/>
                        </a:lnTo>
                        <a:cubicBezTo>
                          <a:pt x="9937" y="7693"/>
                          <a:pt x="9937" y="7693"/>
                          <a:pt x="9937" y="7693"/>
                        </a:cubicBezTo>
                        <a:cubicBezTo>
                          <a:pt x="9937" y="7693"/>
                          <a:pt x="9937" y="7693"/>
                          <a:pt x="9937" y="7693"/>
                        </a:cubicBezTo>
                        <a:lnTo>
                          <a:pt x="9937" y="7693"/>
                        </a:lnTo>
                        <a:cubicBezTo>
                          <a:pt x="9937" y="7693"/>
                          <a:pt x="9937" y="6411"/>
                          <a:pt x="9937" y="6411"/>
                        </a:cubicBezTo>
                        <a:lnTo>
                          <a:pt x="9937" y="6411"/>
                        </a:lnTo>
                        <a:cubicBezTo>
                          <a:pt x="9937" y="6411"/>
                          <a:pt x="9937" y="6411"/>
                          <a:pt x="9937" y="6411"/>
                        </a:cubicBezTo>
                        <a:cubicBezTo>
                          <a:pt x="9937" y="6411"/>
                          <a:pt x="9937" y="6411"/>
                          <a:pt x="9937" y="6411"/>
                        </a:cubicBezTo>
                        <a:lnTo>
                          <a:pt x="9937" y="6411"/>
                        </a:lnTo>
                        <a:cubicBezTo>
                          <a:pt x="9937" y="6411"/>
                          <a:pt x="9937" y="5129"/>
                          <a:pt x="9937" y="5129"/>
                        </a:cubicBezTo>
                        <a:lnTo>
                          <a:pt x="9937" y="5129"/>
                        </a:lnTo>
                        <a:cubicBezTo>
                          <a:pt x="9937" y="5129"/>
                          <a:pt x="9937" y="5129"/>
                          <a:pt x="9937" y="5129"/>
                        </a:cubicBezTo>
                        <a:cubicBezTo>
                          <a:pt x="9937" y="5129"/>
                          <a:pt x="9937" y="5129"/>
                          <a:pt x="9937" y="5129"/>
                        </a:cubicBezTo>
                        <a:lnTo>
                          <a:pt x="9937" y="5129"/>
                        </a:lnTo>
                        <a:cubicBezTo>
                          <a:pt x="9937" y="5129"/>
                          <a:pt x="9937" y="3847"/>
                          <a:pt x="9937" y="3847"/>
                        </a:cubicBezTo>
                        <a:lnTo>
                          <a:pt x="9937" y="3847"/>
                        </a:lnTo>
                        <a:cubicBezTo>
                          <a:pt x="9937" y="3847"/>
                          <a:pt x="9937" y="3847"/>
                          <a:pt x="9937" y="3847"/>
                        </a:cubicBezTo>
                        <a:cubicBezTo>
                          <a:pt x="9937" y="3847"/>
                          <a:pt x="9937" y="3847"/>
                          <a:pt x="9937" y="3847"/>
                        </a:cubicBezTo>
                        <a:lnTo>
                          <a:pt x="9937" y="3847"/>
                        </a:lnTo>
                        <a:cubicBezTo>
                          <a:pt x="9937" y="3847"/>
                          <a:pt x="9937" y="3847"/>
                          <a:pt x="9937" y="2564"/>
                        </a:cubicBezTo>
                        <a:lnTo>
                          <a:pt x="9937" y="2564"/>
                        </a:lnTo>
                        <a:cubicBezTo>
                          <a:pt x="9937" y="2564"/>
                          <a:pt x="9937" y="2564"/>
                          <a:pt x="9937" y="2564"/>
                        </a:cubicBezTo>
                        <a:cubicBezTo>
                          <a:pt x="9937" y="2564"/>
                          <a:pt x="9937" y="2564"/>
                          <a:pt x="9937" y="2564"/>
                        </a:cubicBezTo>
                        <a:lnTo>
                          <a:pt x="9937" y="2564"/>
                        </a:lnTo>
                        <a:cubicBezTo>
                          <a:pt x="9937" y="2564"/>
                          <a:pt x="9937" y="2564"/>
                          <a:pt x="8655" y="1282"/>
                        </a:cubicBezTo>
                        <a:lnTo>
                          <a:pt x="8655" y="1282"/>
                        </a:lnTo>
                        <a:cubicBezTo>
                          <a:pt x="8655" y="1282"/>
                          <a:pt x="8655" y="1282"/>
                          <a:pt x="8655" y="1282"/>
                        </a:cubicBezTo>
                        <a:cubicBezTo>
                          <a:pt x="8655" y="1282"/>
                          <a:pt x="8655" y="1282"/>
                          <a:pt x="8655" y="1282"/>
                        </a:cubicBezTo>
                        <a:lnTo>
                          <a:pt x="8655" y="1282"/>
                        </a:lnTo>
                        <a:cubicBezTo>
                          <a:pt x="8655" y="1282"/>
                          <a:pt x="8655" y="1282"/>
                          <a:pt x="7372" y="1282"/>
                        </a:cubicBezTo>
                        <a:lnTo>
                          <a:pt x="7372" y="1282"/>
                        </a:lnTo>
                        <a:cubicBezTo>
                          <a:pt x="7372" y="1282"/>
                          <a:pt x="7372" y="1282"/>
                          <a:pt x="7372" y="1282"/>
                        </a:cubicBezTo>
                        <a:cubicBezTo>
                          <a:pt x="7372" y="1282"/>
                          <a:pt x="7372" y="1282"/>
                          <a:pt x="7372" y="1282"/>
                        </a:cubicBezTo>
                        <a:lnTo>
                          <a:pt x="7372" y="1282"/>
                        </a:lnTo>
                        <a:cubicBezTo>
                          <a:pt x="7372" y="1282"/>
                          <a:pt x="6090" y="1282"/>
                          <a:pt x="6090" y="1282"/>
                        </a:cubicBezTo>
                        <a:lnTo>
                          <a:pt x="6090" y="1282"/>
                        </a:lnTo>
                        <a:cubicBezTo>
                          <a:pt x="6090" y="1282"/>
                          <a:pt x="6090" y="1282"/>
                          <a:pt x="6090" y="1282"/>
                        </a:cubicBezTo>
                        <a:cubicBezTo>
                          <a:pt x="6090" y="1282"/>
                          <a:pt x="6090" y="1282"/>
                          <a:pt x="6090" y="1282"/>
                        </a:cubicBezTo>
                        <a:lnTo>
                          <a:pt x="6090" y="1282"/>
                        </a:lnTo>
                        <a:cubicBezTo>
                          <a:pt x="6090" y="1282"/>
                          <a:pt x="4808" y="1282"/>
                          <a:pt x="4808" y="1282"/>
                        </a:cubicBezTo>
                        <a:lnTo>
                          <a:pt x="4808" y="1282"/>
                        </a:lnTo>
                        <a:cubicBezTo>
                          <a:pt x="4808" y="1282"/>
                          <a:pt x="4808" y="1282"/>
                          <a:pt x="4808" y="1282"/>
                        </a:cubicBezTo>
                        <a:cubicBezTo>
                          <a:pt x="4808" y="1282"/>
                          <a:pt x="4808" y="1282"/>
                          <a:pt x="4808" y="1282"/>
                        </a:cubicBezTo>
                        <a:lnTo>
                          <a:pt x="4808" y="1282"/>
                        </a:lnTo>
                        <a:cubicBezTo>
                          <a:pt x="4808" y="1282"/>
                          <a:pt x="3526" y="1282"/>
                          <a:pt x="3526" y="1282"/>
                        </a:cubicBezTo>
                        <a:lnTo>
                          <a:pt x="3526" y="1282"/>
                        </a:lnTo>
                        <a:cubicBezTo>
                          <a:pt x="3526" y="1282"/>
                          <a:pt x="3526" y="1282"/>
                          <a:pt x="3526" y="1282"/>
                        </a:cubicBezTo>
                        <a:cubicBezTo>
                          <a:pt x="3526" y="1282"/>
                          <a:pt x="3526" y="1282"/>
                          <a:pt x="3526" y="1282"/>
                        </a:cubicBezTo>
                        <a:lnTo>
                          <a:pt x="3526" y="1282"/>
                        </a:lnTo>
                        <a:cubicBezTo>
                          <a:pt x="3526" y="1282"/>
                          <a:pt x="3526" y="1282"/>
                          <a:pt x="2244" y="1282"/>
                        </a:cubicBezTo>
                        <a:lnTo>
                          <a:pt x="2244" y="1282"/>
                        </a:lnTo>
                        <a:cubicBezTo>
                          <a:pt x="2244" y="1282"/>
                          <a:pt x="2244" y="1282"/>
                          <a:pt x="2244" y="1282"/>
                        </a:cubicBezTo>
                        <a:cubicBezTo>
                          <a:pt x="2244" y="1282"/>
                          <a:pt x="2244" y="1282"/>
                          <a:pt x="2244" y="1282"/>
                        </a:cubicBezTo>
                        <a:lnTo>
                          <a:pt x="2244" y="1282"/>
                        </a:lnTo>
                        <a:cubicBezTo>
                          <a:pt x="2244" y="1282"/>
                          <a:pt x="2244" y="1282"/>
                          <a:pt x="962" y="2564"/>
                        </a:cubicBezTo>
                        <a:lnTo>
                          <a:pt x="962" y="2564"/>
                        </a:lnTo>
                        <a:cubicBezTo>
                          <a:pt x="962" y="2564"/>
                          <a:pt x="962" y="2564"/>
                          <a:pt x="962" y="2564"/>
                        </a:cubicBezTo>
                        <a:cubicBezTo>
                          <a:pt x="962" y="2564"/>
                          <a:pt x="962" y="2564"/>
                          <a:pt x="962" y="2564"/>
                        </a:cubicBezTo>
                        <a:lnTo>
                          <a:pt x="962" y="2564"/>
                        </a:lnTo>
                        <a:cubicBezTo>
                          <a:pt x="962" y="2564"/>
                          <a:pt x="962" y="2564"/>
                          <a:pt x="962" y="3847"/>
                        </a:cubicBezTo>
                        <a:lnTo>
                          <a:pt x="962" y="3847"/>
                        </a:lnTo>
                        <a:cubicBezTo>
                          <a:pt x="962" y="3847"/>
                          <a:pt x="962" y="3847"/>
                          <a:pt x="962" y="3847"/>
                        </a:cubicBezTo>
                        <a:cubicBezTo>
                          <a:pt x="962" y="3847"/>
                          <a:pt x="962" y="3847"/>
                          <a:pt x="962" y="3847"/>
                        </a:cubicBezTo>
                        <a:lnTo>
                          <a:pt x="962" y="3847"/>
                        </a:lnTo>
                        <a:cubicBezTo>
                          <a:pt x="962" y="3847"/>
                          <a:pt x="962" y="5129"/>
                          <a:pt x="962" y="5129"/>
                        </a:cubicBezTo>
                        <a:lnTo>
                          <a:pt x="962" y="5129"/>
                        </a:lnTo>
                        <a:cubicBezTo>
                          <a:pt x="962" y="5129"/>
                          <a:pt x="962" y="5129"/>
                          <a:pt x="962" y="5129"/>
                        </a:cubicBezTo>
                        <a:cubicBezTo>
                          <a:pt x="962" y="5129"/>
                          <a:pt x="962" y="5129"/>
                          <a:pt x="962" y="5129"/>
                        </a:cubicBezTo>
                        <a:lnTo>
                          <a:pt x="962" y="5129"/>
                        </a:lnTo>
                        <a:cubicBezTo>
                          <a:pt x="962" y="5129"/>
                          <a:pt x="962" y="5129"/>
                          <a:pt x="962" y="6411"/>
                        </a:cubicBezTo>
                        <a:lnTo>
                          <a:pt x="962" y="6411"/>
                        </a:lnTo>
                        <a:cubicBezTo>
                          <a:pt x="-321" y="6411"/>
                          <a:pt x="-321" y="6411"/>
                          <a:pt x="962" y="6411"/>
                        </a:cubicBezTo>
                        <a:cubicBezTo>
                          <a:pt x="-321" y="6411"/>
                          <a:pt x="-321" y="6411"/>
                          <a:pt x="962" y="6411"/>
                        </a:cubicBezTo>
                        <a:lnTo>
                          <a:pt x="962" y="6411"/>
                        </a:lnTo>
                        <a:close/>
                        <a:moveTo>
                          <a:pt x="4808" y="2564"/>
                        </a:moveTo>
                        <a:cubicBezTo>
                          <a:pt x="4808" y="3847"/>
                          <a:pt x="3526" y="3847"/>
                          <a:pt x="4808" y="2564"/>
                        </a:cubicBezTo>
                        <a:cubicBezTo>
                          <a:pt x="3526" y="2564"/>
                          <a:pt x="3526" y="1282"/>
                          <a:pt x="3526" y="1282"/>
                        </a:cubicBezTo>
                        <a:cubicBezTo>
                          <a:pt x="3526" y="1282"/>
                          <a:pt x="3526" y="1282"/>
                          <a:pt x="4808" y="2564"/>
                        </a:cubicBezTo>
                        <a:cubicBezTo>
                          <a:pt x="4808" y="2564"/>
                          <a:pt x="4808" y="2564"/>
                          <a:pt x="4808" y="2564"/>
                        </a:cubicBezTo>
                        <a:close/>
                        <a:moveTo>
                          <a:pt x="7372" y="0"/>
                        </a:moveTo>
                        <a:cubicBezTo>
                          <a:pt x="7372" y="1282"/>
                          <a:pt x="7372" y="1282"/>
                          <a:pt x="7372" y="0"/>
                        </a:cubicBezTo>
                        <a:cubicBezTo>
                          <a:pt x="6090" y="1282"/>
                          <a:pt x="6090" y="1282"/>
                          <a:pt x="6090" y="0"/>
                        </a:cubicBezTo>
                        <a:cubicBezTo>
                          <a:pt x="6090" y="0"/>
                          <a:pt x="6090" y="0"/>
                          <a:pt x="7372" y="0"/>
                        </a:cubicBezTo>
                        <a:cubicBezTo>
                          <a:pt x="7372" y="0"/>
                          <a:pt x="7372" y="0"/>
                          <a:pt x="7372" y="0"/>
                        </a:cubicBezTo>
                        <a:close/>
                        <a:moveTo>
                          <a:pt x="12501" y="3847"/>
                        </a:moveTo>
                        <a:cubicBezTo>
                          <a:pt x="12501" y="5129"/>
                          <a:pt x="12501" y="5129"/>
                          <a:pt x="12501" y="3847"/>
                        </a:cubicBezTo>
                        <a:cubicBezTo>
                          <a:pt x="11219" y="5129"/>
                          <a:pt x="11219" y="5129"/>
                          <a:pt x="11219" y="3847"/>
                        </a:cubicBezTo>
                        <a:cubicBezTo>
                          <a:pt x="11219" y="3847"/>
                          <a:pt x="11219" y="3847"/>
                          <a:pt x="12501" y="3847"/>
                        </a:cubicBezTo>
                        <a:cubicBezTo>
                          <a:pt x="12501" y="3847"/>
                          <a:pt x="12501" y="3847"/>
                          <a:pt x="12501" y="3847"/>
                        </a:cubicBezTo>
                        <a:close/>
                        <a:moveTo>
                          <a:pt x="9937" y="6411"/>
                        </a:moveTo>
                        <a:cubicBezTo>
                          <a:pt x="9937" y="6411"/>
                          <a:pt x="11219" y="6411"/>
                          <a:pt x="9937" y="6411"/>
                        </a:cubicBezTo>
                        <a:cubicBezTo>
                          <a:pt x="11219" y="6411"/>
                          <a:pt x="11219" y="7693"/>
                          <a:pt x="11219" y="7693"/>
                        </a:cubicBezTo>
                        <a:cubicBezTo>
                          <a:pt x="11219" y="8975"/>
                          <a:pt x="11219" y="8975"/>
                          <a:pt x="9937" y="6411"/>
                        </a:cubicBezTo>
                        <a:cubicBezTo>
                          <a:pt x="9937" y="7693"/>
                          <a:pt x="9937" y="7693"/>
                          <a:pt x="9937" y="6411"/>
                        </a:cubicBezTo>
                        <a:close/>
                        <a:moveTo>
                          <a:pt x="8655" y="1282"/>
                        </a:moveTo>
                        <a:cubicBezTo>
                          <a:pt x="9937" y="0"/>
                          <a:pt x="9937" y="0"/>
                          <a:pt x="8655" y="1282"/>
                        </a:cubicBezTo>
                        <a:cubicBezTo>
                          <a:pt x="9937" y="1282"/>
                          <a:pt x="9937" y="2564"/>
                          <a:pt x="9937" y="2564"/>
                        </a:cubicBezTo>
                        <a:cubicBezTo>
                          <a:pt x="9937" y="2564"/>
                          <a:pt x="9937" y="2564"/>
                          <a:pt x="8655" y="1282"/>
                        </a:cubicBezTo>
                        <a:cubicBezTo>
                          <a:pt x="8655" y="1282"/>
                          <a:pt x="8655" y="1282"/>
                          <a:pt x="8655" y="1282"/>
                        </a:cubicBezTo>
                        <a:close/>
                        <a:moveTo>
                          <a:pt x="7372" y="8975"/>
                        </a:moveTo>
                        <a:cubicBezTo>
                          <a:pt x="7372" y="8975"/>
                          <a:pt x="7372" y="8975"/>
                          <a:pt x="7372" y="8975"/>
                        </a:cubicBezTo>
                        <a:cubicBezTo>
                          <a:pt x="8655" y="7693"/>
                          <a:pt x="8655" y="7693"/>
                          <a:pt x="8655" y="8975"/>
                        </a:cubicBezTo>
                        <a:cubicBezTo>
                          <a:pt x="8655" y="10257"/>
                          <a:pt x="8655" y="10257"/>
                          <a:pt x="7372" y="8975"/>
                        </a:cubicBezTo>
                        <a:cubicBezTo>
                          <a:pt x="7372" y="10257"/>
                          <a:pt x="7372" y="10257"/>
                          <a:pt x="7372" y="8975"/>
                        </a:cubicBezTo>
                        <a:close/>
                        <a:moveTo>
                          <a:pt x="6090" y="5129"/>
                        </a:moveTo>
                        <a:cubicBezTo>
                          <a:pt x="6090" y="3847"/>
                          <a:pt x="6090" y="3847"/>
                          <a:pt x="7372" y="3847"/>
                        </a:cubicBezTo>
                        <a:cubicBezTo>
                          <a:pt x="8655" y="3847"/>
                          <a:pt x="8655" y="3847"/>
                          <a:pt x="8655" y="5129"/>
                        </a:cubicBezTo>
                        <a:cubicBezTo>
                          <a:pt x="8655" y="6411"/>
                          <a:pt x="8655" y="6411"/>
                          <a:pt x="7372" y="6411"/>
                        </a:cubicBezTo>
                        <a:cubicBezTo>
                          <a:pt x="7372" y="6411"/>
                          <a:pt x="6090" y="6411"/>
                          <a:pt x="6090" y="5129"/>
                        </a:cubicBezTo>
                        <a:close/>
                        <a:moveTo>
                          <a:pt x="4808" y="7693"/>
                        </a:moveTo>
                        <a:cubicBezTo>
                          <a:pt x="4808" y="7693"/>
                          <a:pt x="4808" y="7693"/>
                          <a:pt x="4808" y="7693"/>
                        </a:cubicBezTo>
                        <a:cubicBezTo>
                          <a:pt x="6090" y="7693"/>
                          <a:pt x="6090" y="8975"/>
                          <a:pt x="6090" y="8975"/>
                        </a:cubicBezTo>
                        <a:cubicBezTo>
                          <a:pt x="4808" y="8975"/>
                          <a:pt x="4808" y="8975"/>
                          <a:pt x="4808" y="7693"/>
                        </a:cubicBezTo>
                        <a:cubicBezTo>
                          <a:pt x="3526" y="8975"/>
                          <a:pt x="3526" y="8975"/>
                          <a:pt x="4808" y="7693"/>
                        </a:cubicBezTo>
                        <a:close/>
                        <a:moveTo>
                          <a:pt x="2244" y="6411"/>
                        </a:moveTo>
                        <a:cubicBezTo>
                          <a:pt x="2244" y="5129"/>
                          <a:pt x="2244" y="5129"/>
                          <a:pt x="2244" y="6411"/>
                        </a:cubicBezTo>
                        <a:cubicBezTo>
                          <a:pt x="3526" y="5129"/>
                          <a:pt x="3526" y="5129"/>
                          <a:pt x="3526" y="6411"/>
                        </a:cubicBezTo>
                        <a:cubicBezTo>
                          <a:pt x="3526" y="6411"/>
                          <a:pt x="3526" y="6411"/>
                          <a:pt x="2244" y="6411"/>
                        </a:cubicBezTo>
                        <a:cubicBezTo>
                          <a:pt x="2244" y="6411"/>
                          <a:pt x="2244" y="6411"/>
                          <a:pt x="2244" y="641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8441D394-693F-4925-82A0-C06571EF6683}"/>
                      </a:ext>
                    </a:extLst>
                  </p:cNvPr>
                  <p:cNvSpPr/>
                  <p:nvPr/>
                </p:nvSpPr>
                <p:spPr>
                  <a:xfrm>
                    <a:off x="3208531" y="1167947"/>
                    <a:ext cx="5659" cy="3134"/>
                  </a:xfrm>
                  <a:custGeom>
                    <a:avLst/>
                    <a:gdLst>
                      <a:gd name="connsiteX0" fmla="*/ 0 w 5659"/>
                      <a:gd name="connsiteY0" fmla="*/ 570 h 3134"/>
                      <a:gd name="connsiteX1" fmla="*/ 0 w 5659"/>
                      <a:gd name="connsiteY1" fmla="*/ 570 h 3134"/>
                      <a:gd name="connsiteX2" fmla="*/ 0 w 5659"/>
                      <a:gd name="connsiteY2" fmla="*/ 570 h 3134"/>
                      <a:gd name="connsiteX3" fmla="*/ 0 w 5659"/>
                      <a:gd name="connsiteY3" fmla="*/ 570 h 3134"/>
                      <a:gd name="connsiteX4" fmla="*/ 0 w 5659"/>
                      <a:gd name="connsiteY4" fmla="*/ 570 h 3134"/>
                      <a:gd name="connsiteX5" fmla="*/ 0 w 5659"/>
                      <a:gd name="connsiteY5" fmla="*/ 570 h 3134"/>
                      <a:gd name="connsiteX6" fmla="*/ 0 w 5659"/>
                      <a:gd name="connsiteY6" fmla="*/ 570 h 3134"/>
                      <a:gd name="connsiteX7" fmla="*/ 0 w 5659"/>
                      <a:gd name="connsiteY7" fmla="*/ 570 h 3134"/>
                      <a:gd name="connsiteX8" fmla="*/ 0 w 5659"/>
                      <a:gd name="connsiteY8" fmla="*/ 570 h 3134"/>
                      <a:gd name="connsiteX9" fmla="*/ 0 w 5659"/>
                      <a:gd name="connsiteY9" fmla="*/ 570 h 3134"/>
                      <a:gd name="connsiteX10" fmla="*/ 1282 w 5659"/>
                      <a:gd name="connsiteY10" fmla="*/ 1852 h 3134"/>
                      <a:gd name="connsiteX11" fmla="*/ 1282 w 5659"/>
                      <a:gd name="connsiteY11" fmla="*/ 1852 h 3134"/>
                      <a:gd name="connsiteX12" fmla="*/ 1282 w 5659"/>
                      <a:gd name="connsiteY12" fmla="*/ 1852 h 3134"/>
                      <a:gd name="connsiteX13" fmla="*/ 1282 w 5659"/>
                      <a:gd name="connsiteY13" fmla="*/ 1852 h 3134"/>
                      <a:gd name="connsiteX14" fmla="*/ 1282 w 5659"/>
                      <a:gd name="connsiteY14" fmla="*/ 1852 h 3134"/>
                      <a:gd name="connsiteX15" fmla="*/ 1282 w 5659"/>
                      <a:gd name="connsiteY15" fmla="*/ 1852 h 3134"/>
                      <a:gd name="connsiteX16" fmla="*/ 1282 w 5659"/>
                      <a:gd name="connsiteY16" fmla="*/ 1852 h 3134"/>
                      <a:gd name="connsiteX17" fmla="*/ 1282 w 5659"/>
                      <a:gd name="connsiteY17" fmla="*/ 1852 h 3134"/>
                      <a:gd name="connsiteX18" fmla="*/ 1282 w 5659"/>
                      <a:gd name="connsiteY18" fmla="*/ 1852 h 3134"/>
                      <a:gd name="connsiteX19" fmla="*/ 1282 w 5659"/>
                      <a:gd name="connsiteY19" fmla="*/ 1852 h 3134"/>
                      <a:gd name="connsiteX20" fmla="*/ 1282 w 5659"/>
                      <a:gd name="connsiteY20" fmla="*/ 1852 h 3134"/>
                      <a:gd name="connsiteX21" fmla="*/ 1282 w 5659"/>
                      <a:gd name="connsiteY21" fmla="*/ 1852 h 3134"/>
                      <a:gd name="connsiteX22" fmla="*/ 1282 w 5659"/>
                      <a:gd name="connsiteY22" fmla="*/ 1852 h 3134"/>
                      <a:gd name="connsiteX23" fmla="*/ 1282 w 5659"/>
                      <a:gd name="connsiteY23" fmla="*/ 1852 h 3134"/>
                      <a:gd name="connsiteX24" fmla="*/ 1282 w 5659"/>
                      <a:gd name="connsiteY24" fmla="*/ 1852 h 3134"/>
                      <a:gd name="connsiteX25" fmla="*/ 1282 w 5659"/>
                      <a:gd name="connsiteY25" fmla="*/ 1852 h 3134"/>
                      <a:gd name="connsiteX26" fmla="*/ 1282 w 5659"/>
                      <a:gd name="connsiteY26" fmla="*/ 1852 h 3134"/>
                      <a:gd name="connsiteX27" fmla="*/ 1282 w 5659"/>
                      <a:gd name="connsiteY27" fmla="*/ 1852 h 3134"/>
                      <a:gd name="connsiteX28" fmla="*/ 1282 w 5659"/>
                      <a:gd name="connsiteY28" fmla="*/ 1852 h 3134"/>
                      <a:gd name="connsiteX29" fmla="*/ 1282 w 5659"/>
                      <a:gd name="connsiteY29" fmla="*/ 1852 h 3134"/>
                      <a:gd name="connsiteX30" fmla="*/ 1282 w 5659"/>
                      <a:gd name="connsiteY30" fmla="*/ 1852 h 3134"/>
                      <a:gd name="connsiteX31" fmla="*/ 1282 w 5659"/>
                      <a:gd name="connsiteY31" fmla="*/ 1852 h 3134"/>
                      <a:gd name="connsiteX32" fmla="*/ 1282 w 5659"/>
                      <a:gd name="connsiteY32" fmla="*/ 1852 h 3134"/>
                      <a:gd name="connsiteX33" fmla="*/ 1282 w 5659"/>
                      <a:gd name="connsiteY33" fmla="*/ 1852 h 3134"/>
                      <a:gd name="connsiteX34" fmla="*/ 1282 w 5659"/>
                      <a:gd name="connsiteY34" fmla="*/ 1852 h 3134"/>
                      <a:gd name="connsiteX35" fmla="*/ 1282 w 5659"/>
                      <a:gd name="connsiteY35" fmla="*/ 1852 h 3134"/>
                      <a:gd name="connsiteX36" fmla="*/ 1282 w 5659"/>
                      <a:gd name="connsiteY36" fmla="*/ 1852 h 3134"/>
                      <a:gd name="connsiteX37" fmla="*/ 1282 w 5659"/>
                      <a:gd name="connsiteY37" fmla="*/ 1852 h 3134"/>
                      <a:gd name="connsiteX38" fmla="*/ 1282 w 5659"/>
                      <a:gd name="connsiteY38" fmla="*/ 1852 h 3134"/>
                      <a:gd name="connsiteX39" fmla="*/ 1282 w 5659"/>
                      <a:gd name="connsiteY39" fmla="*/ 1852 h 3134"/>
                      <a:gd name="connsiteX40" fmla="*/ 1282 w 5659"/>
                      <a:gd name="connsiteY40" fmla="*/ 1852 h 3134"/>
                      <a:gd name="connsiteX41" fmla="*/ 1282 w 5659"/>
                      <a:gd name="connsiteY41" fmla="*/ 1852 h 3134"/>
                      <a:gd name="connsiteX42" fmla="*/ 1282 w 5659"/>
                      <a:gd name="connsiteY42" fmla="*/ 1852 h 3134"/>
                      <a:gd name="connsiteX43" fmla="*/ 1282 w 5659"/>
                      <a:gd name="connsiteY43" fmla="*/ 1852 h 3134"/>
                      <a:gd name="connsiteX44" fmla="*/ 1282 w 5659"/>
                      <a:gd name="connsiteY44" fmla="*/ 1852 h 3134"/>
                      <a:gd name="connsiteX45" fmla="*/ 1282 w 5659"/>
                      <a:gd name="connsiteY45" fmla="*/ 1852 h 3134"/>
                      <a:gd name="connsiteX46" fmla="*/ 1282 w 5659"/>
                      <a:gd name="connsiteY46" fmla="*/ 1852 h 3134"/>
                      <a:gd name="connsiteX47" fmla="*/ 1282 w 5659"/>
                      <a:gd name="connsiteY47" fmla="*/ 3134 h 3134"/>
                      <a:gd name="connsiteX48" fmla="*/ 1282 w 5659"/>
                      <a:gd name="connsiteY48" fmla="*/ 3134 h 3134"/>
                      <a:gd name="connsiteX49" fmla="*/ 1282 w 5659"/>
                      <a:gd name="connsiteY49" fmla="*/ 3134 h 3134"/>
                      <a:gd name="connsiteX50" fmla="*/ 1282 w 5659"/>
                      <a:gd name="connsiteY50" fmla="*/ 3134 h 3134"/>
                      <a:gd name="connsiteX51" fmla="*/ 1282 w 5659"/>
                      <a:gd name="connsiteY51" fmla="*/ 1852 h 3134"/>
                      <a:gd name="connsiteX52" fmla="*/ 1282 w 5659"/>
                      <a:gd name="connsiteY52" fmla="*/ 1852 h 3134"/>
                      <a:gd name="connsiteX53" fmla="*/ 1282 w 5659"/>
                      <a:gd name="connsiteY53" fmla="*/ 3134 h 3134"/>
                      <a:gd name="connsiteX54" fmla="*/ 1282 w 5659"/>
                      <a:gd name="connsiteY54" fmla="*/ 3134 h 3134"/>
                      <a:gd name="connsiteX55" fmla="*/ 1282 w 5659"/>
                      <a:gd name="connsiteY55" fmla="*/ 3134 h 3134"/>
                      <a:gd name="connsiteX56" fmla="*/ 1282 w 5659"/>
                      <a:gd name="connsiteY56" fmla="*/ 3134 h 3134"/>
                      <a:gd name="connsiteX57" fmla="*/ 1282 w 5659"/>
                      <a:gd name="connsiteY57" fmla="*/ 1852 h 3134"/>
                      <a:gd name="connsiteX58" fmla="*/ 1282 w 5659"/>
                      <a:gd name="connsiteY58" fmla="*/ 1852 h 3134"/>
                      <a:gd name="connsiteX59" fmla="*/ 1282 w 5659"/>
                      <a:gd name="connsiteY59" fmla="*/ 3134 h 3134"/>
                      <a:gd name="connsiteX60" fmla="*/ 1282 w 5659"/>
                      <a:gd name="connsiteY60" fmla="*/ 3134 h 3134"/>
                      <a:gd name="connsiteX61" fmla="*/ 1282 w 5659"/>
                      <a:gd name="connsiteY61" fmla="*/ 3134 h 3134"/>
                      <a:gd name="connsiteX62" fmla="*/ 1282 w 5659"/>
                      <a:gd name="connsiteY62" fmla="*/ 3134 h 3134"/>
                      <a:gd name="connsiteX63" fmla="*/ 1282 w 5659"/>
                      <a:gd name="connsiteY63" fmla="*/ 1852 h 3134"/>
                      <a:gd name="connsiteX64" fmla="*/ 1282 w 5659"/>
                      <a:gd name="connsiteY64" fmla="*/ 1852 h 3134"/>
                      <a:gd name="connsiteX65" fmla="*/ 1282 w 5659"/>
                      <a:gd name="connsiteY65" fmla="*/ 1852 h 3134"/>
                      <a:gd name="connsiteX66" fmla="*/ 1282 w 5659"/>
                      <a:gd name="connsiteY66" fmla="*/ 1852 h 3134"/>
                      <a:gd name="connsiteX67" fmla="*/ 1282 w 5659"/>
                      <a:gd name="connsiteY67" fmla="*/ 1852 h 3134"/>
                      <a:gd name="connsiteX68" fmla="*/ 1282 w 5659"/>
                      <a:gd name="connsiteY68" fmla="*/ 1852 h 3134"/>
                      <a:gd name="connsiteX69" fmla="*/ 1282 w 5659"/>
                      <a:gd name="connsiteY69" fmla="*/ 1852 h 3134"/>
                      <a:gd name="connsiteX70" fmla="*/ 1282 w 5659"/>
                      <a:gd name="connsiteY70" fmla="*/ 1852 h 3134"/>
                      <a:gd name="connsiteX71" fmla="*/ 1282 w 5659"/>
                      <a:gd name="connsiteY71" fmla="*/ 1852 h 3134"/>
                      <a:gd name="connsiteX72" fmla="*/ 1282 w 5659"/>
                      <a:gd name="connsiteY72" fmla="*/ 1852 h 3134"/>
                      <a:gd name="connsiteX73" fmla="*/ 1282 w 5659"/>
                      <a:gd name="connsiteY73" fmla="*/ 1852 h 3134"/>
                      <a:gd name="connsiteX74" fmla="*/ 1282 w 5659"/>
                      <a:gd name="connsiteY74" fmla="*/ 1852 h 3134"/>
                      <a:gd name="connsiteX75" fmla="*/ 1282 w 5659"/>
                      <a:gd name="connsiteY75" fmla="*/ 1852 h 3134"/>
                      <a:gd name="connsiteX76" fmla="*/ 1282 w 5659"/>
                      <a:gd name="connsiteY76" fmla="*/ 1852 h 3134"/>
                      <a:gd name="connsiteX77" fmla="*/ 1282 w 5659"/>
                      <a:gd name="connsiteY77" fmla="*/ 1852 h 3134"/>
                      <a:gd name="connsiteX78" fmla="*/ 1282 w 5659"/>
                      <a:gd name="connsiteY78" fmla="*/ 1852 h 3134"/>
                      <a:gd name="connsiteX79" fmla="*/ 1282 w 5659"/>
                      <a:gd name="connsiteY79" fmla="*/ 1852 h 3134"/>
                      <a:gd name="connsiteX80" fmla="*/ 1282 w 5659"/>
                      <a:gd name="connsiteY80" fmla="*/ 1852 h 3134"/>
                      <a:gd name="connsiteX81" fmla="*/ 1282 w 5659"/>
                      <a:gd name="connsiteY81" fmla="*/ 1852 h 3134"/>
                      <a:gd name="connsiteX82" fmla="*/ 1282 w 5659"/>
                      <a:gd name="connsiteY82" fmla="*/ 1852 h 3134"/>
                      <a:gd name="connsiteX83" fmla="*/ 1282 w 5659"/>
                      <a:gd name="connsiteY83" fmla="*/ 1852 h 3134"/>
                      <a:gd name="connsiteX84" fmla="*/ 1282 w 5659"/>
                      <a:gd name="connsiteY84" fmla="*/ 1852 h 3134"/>
                      <a:gd name="connsiteX85" fmla="*/ 1282 w 5659"/>
                      <a:gd name="connsiteY85" fmla="*/ 1852 h 3134"/>
                      <a:gd name="connsiteX86" fmla="*/ 1282 w 5659"/>
                      <a:gd name="connsiteY86" fmla="*/ 1852 h 3134"/>
                      <a:gd name="connsiteX87" fmla="*/ 1282 w 5659"/>
                      <a:gd name="connsiteY87" fmla="*/ 1852 h 3134"/>
                      <a:gd name="connsiteX88" fmla="*/ 1282 w 5659"/>
                      <a:gd name="connsiteY88" fmla="*/ 1852 h 3134"/>
                      <a:gd name="connsiteX89" fmla="*/ 1282 w 5659"/>
                      <a:gd name="connsiteY89" fmla="*/ 1852 h 3134"/>
                      <a:gd name="connsiteX90" fmla="*/ 1282 w 5659"/>
                      <a:gd name="connsiteY90" fmla="*/ 1852 h 3134"/>
                      <a:gd name="connsiteX91" fmla="*/ 1282 w 5659"/>
                      <a:gd name="connsiteY91" fmla="*/ 1852 h 3134"/>
                      <a:gd name="connsiteX92" fmla="*/ 1282 w 5659"/>
                      <a:gd name="connsiteY92" fmla="*/ 1852 h 3134"/>
                      <a:gd name="connsiteX93" fmla="*/ 1282 w 5659"/>
                      <a:gd name="connsiteY93" fmla="*/ 1852 h 3134"/>
                      <a:gd name="connsiteX94" fmla="*/ 1282 w 5659"/>
                      <a:gd name="connsiteY94" fmla="*/ 1852 h 3134"/>
                      <a:gd name="connsiteX95" fmla="*/ 1282 w 5659"/>
                      <a:gd name="connsiteY95" fmla="*/ 1852 h 3134"/>
                      <a:gd name="connsiteX96" fmla="*/ 1282 w 5659"/>
                      <a:gd name="connsiteY96" fmla="*/ 1852 h 3134"/>
                      <a:gd name="connsiteX97" fmla="*/ 1282 w 5659"/>
                      <a:gd name="connsiteY97" fmla="*/ 1852 h 3134"/>
                      <a:gd name="connsiteX98" fmla="*/ 1282 w 5659"/>
                      <a:gd name="connsiteY98" fmla="*/ 1852 h 3134"/>
                      <a:gd name="connsiteX99" fmla="*/ 1282 w 5659"/>
                      <a:gd name="connsiteY99" fmla="*/ 1852 h 3134"/>
                      <a:gd name="connsiteX100" fmla="*/ 1282 w 5659"/>
                      <a:gd name="connsiteY100" fmla="*/ 1852 h 3134"/>
                      <a:gd name="connsiteX101" fmla="*/ 2564 w 5659"/>
                      <a:gd name="connsiteY101" fmla="*/ 1852 h 3134"/>
                      <a:gd name="connsiteX102" fmla="*/ 2564 w 5659"/>
                      <a:gd name="connsiteY102" fmla="*/ 1852 h 3134"/>
                      <a:gd name="connsiteX103" fmla="*/ 2564 w 5659"/>
                      <a:gd name="connsiteY103" fmla="*/ 1852 h 3134"/>
                      <a:gd name="connsiteX104" fmla="*/ 2564 w 5659"/>
                      <a:gd name="connsiteY104" fmla="*/ 1852 h 3134"/>
                      <a:gd name="connsiteX105" fmla="*/ 1282 w 5659"/>
                      <a:gd name="connsiteY105" fmla="*/ 1852 h 3134"/>
                      <a:gd name="connsiteX106" fmla="*/ 1282 w 5659"/>
                      <a:gd name="connsiteY106" fmla="*/ 1852 h 3134"/>
                      <a:gd name="connsiteX107" fmla="*/ 2564 w 5659"/>
                      <a:gd name="connsiteY107" fmla="*/ 1852 h 3134"/>
                      <a:gd name="connsiteX108" fmla="*/ 2564 w 5659"/>
                      <a:gd name="connsiteY108" fmla="*/ 1852 h 3134"/>
                      <a:gd name="connsiteX109" fmla="*/ 2564 w 5659"/>
                      <a:gd name="connsiteY109" fmla="*/ 1852 h 3134"/>
                      <a:gd name="connsiteX110" fmla="*/ 2564 w 5659"/>
                      <a:gd name="connsiteY110" fmla="*/ 1852 h 3134"/>
                      <a:gd name="connsiteX111" fmla="*/ 1282 w 5659"/>
                      <a:gd name="connsiteY111" fmla="*/ 1852 h 3134"/>
                      <a:gd name="connsiteX112" fmla="*/ 1282 w 5659"/>
                      <a:gd name="connsiteY112" fmla="*/ 1852 h 3134"/>
                      <a:gd name="connsiteX113" fmla="*/ 2564 w 5659"/>
                      <a:gd name="connsiteY113" fmla="*/ 1852 h 3134"/>
                      <a:gd name="connsiteX114" fmla="*/ 2564 w 5659"/>
                      <a:gd name="connsiteY114" fmla="*/ 1852 h 3134"/>
                      <a:gd name="connsiteX115" fmla="*/ 2564 w 5659"/>
                      <a:gd name="connsiteY115" fmla="*/ 1852 h 3134"/>
                      <a:gd name="connsiteX116" fmla="*/ 2564 w 5659"/>
                      <a:gd name="connsiteY116" fmla="*/ 1852 h 3134"/>
                      <a:gd name="connsiteX117" fmla="*/ 1282 w 5659"/>
                      <a:gd name="connsiteY117" fmla="*/ 1852 h 3134"/>
                      <a:gd name="connsiteX118" fmla="*/ 1282 w 5659"/>
                      <a:gd name="connsiteY118" fmla="*/ 1852 h 3134"/>
                      <a:gd name="connsiteX119" fmla="*/ 1282 w 5659"/>
                      <a:gd name="connsiteY119" fmla="*/ 1852 h 3134"/>
                      <a:gd name="connsiteX120" fmla="*/ 1282 w 5659"/>
                      <a:gd name="connsiteY120" fmla="*/ 1852 h 3134"/>
                      <a:gd name="connsiteX121" fmla="*/ 1282 w 5659"/>
                      <a:gd name="connsiteY121" fmla="*/ 1852 h 3134"/>
                      <a:gd name="connsiteX122" fmla="*/ 1282 w 5659"/>
                      <a:gd name="connsiteY122" fmla="*/ 1852 h 3134"/>
                      <a:gd name="connsiteX123" fmla="*/ 1282 w 5659"/>
                      <a:gd name="connsiteY123" fmla="*/ 1852 h 3134"/>
                      <a:gd name="connsiteX124" fmla="*/ 1282 w 5659"/>
                      <a:gd name="connsiteY124" fmla="*/ 1852 h 3134"/>
                      <a:gd name="connsiteX125" fmla="*/ 1282 w 5659"/>
                      <a:gd name="connsiteY125" fmla="*/ 1852 h 3134"/>
                      <a:gd name="connsiteX126" fmla="*/ 1282 w 5659"/>
                      <a:gd name="connsiteY126" fmla="*/ 1852 h 3134"/>
                      <a:gd name="connsiteX127" fmla="*/ 1282 w 5659"/>
                      <a:gd name="connsiteY127" fmla="*/ 1852 h 3134"/>
                      <a:gd name="connsiteX128" fmla="*/ 1282 w 5659"/>
                      <a:gd name="connsiteY128" fmla="*/ 1852 h 3134"/>
                      <a:gd name="connsiteX129" fmla="*/ 1282 w 5659"/>
                      <a:gd name="connsiteY129" fmla="*/ 1852 h 3134"/>
                      <a:gd name="connsiteX130" fmla="*/ 1282 w 5659"/>
                      <a:gd name="connsiteY130" fmla="*/ 1852 h 3134"/>
                      <a:gd name="connsiteX131" fmla="*/ 1282 w 5659"/>
                      <a:gd name="connsiteY131" fmla="*/ 1852 h 3134"/>
                      <a:gd name="connsiteX132" fmla="*/ 1282 w 5659"/>
                      <a:gd name="connsiteY132" fmla="*/ 1852 h 3134"/>
                      <a:gd name="connsiteX133" fmla="*/ 1282 w 5659"/>
                      <a:gd name="connsiteY133" fmla="*/ 1852 h 3134"/>
                      <a:gd name="connsiteX134" fmla="*/ 1282 w 5659"/>
                      <a:gd name="connsiteY134" fmla="*/ 1852 h 3134"/>
                      <a:gd name="connsiteX135" fmla="*/ 1282 w 5659"/>
                      <a:gd name="connsiteY135" fmla="*/ 1852 h 3134"/>
                      <a:gd name="connsiteX136" fmla="*/ 1282 w 5659"/>
                      <a:gd name="connsiteY136" fmla="*/ 1852 h 3134"/>
                      <a:gd name="connsiteX137" fmla="*/ 1282 w 5659"/>
                      <a:gd name="connsiteY137" fmla="*/ 1852 h 3134"/>
                      <a:gd name="connsiteX138" fmla="*/ 1282 w 5659"/>
                      <a:gd name="connsiteY138" fmla="*/ 1852 h 3134"/>
                      <a:gd name="connsiteX139" fmla="*/ 1282 w 5659"/>
                      <a:gd name="connsiteY139" fmla="*/ 1852 h 3134"/>
                      <a:gd name="connsiteX140" fmla="*/ 1282 w 5659"/>
                      <a:gd name="connsiteY140" fmla="*/ 1852 h 3134"/>
                      <a:gd name="connsiteX141" fmla="*/ 1282 w 5659"/>
                      <a:gd name="connsiteY141" fmla="*/ 1852 h 3134"/>
                      <a:gd name="connsiteX142" fmla="*/ 1282 w 5659"/>
                      <a:gd name="connsiteY142" fmla="*/ 1852 h 3134"/>
                      <a:gd name="connsiteX143" fmla="*/ 1282 w 5659"/>
                      <a:gd name="connsiteY143" fmla="*/ 1852 h 3134"/>
                      <a:gd name="connsiteX144" fmla="*/ 1282 w 5659"/>
                      <a:gd name="connsiteY144" fmla="*/ 1852 h 3134"/>
                      <a:gd name="connsiteX145" fmla="*/ 1282 w 5659"/>
                      <a:gd name="connsiteY145" fmla="*/ 1852 h 3134"/>
                      <a:gd name="connsiteX146" fmla="*/ 1282 w 5659"/>
                      <a:gd name="connsiteY146" fmla="*/ 1852 h 3134"/>
                      <a:gd name="connsiteX147" fmla="*/ 1282 w 5659"/>
                      <a:gd name="connsiteY147" fmla="*/ 1852 h 3134"/>
                      <a:gd name="connsiteX148" fmla="*/ 1282 w 5659"/>
                      <a:gd name="connsiteY148" fmla="*/ 1852 h 3134"/>
                      <a:gd name="connsiteX149" fmla="*/ 1282 w 5659"/>
                      <a:gd name="connsiteY149" fmla="*/ 1852 h 3134"/>
                      <a:gd name="connsiteX150" fmla="*/ 1282 w 5659"/>
                      <a:gd name="connsiteY150" fmla="*/ 1852 h 3134"/>
                      <a:gd name="connsiteX151" fmla="*/ 1282 w 5659"/>
                      <a:gd name="connsiteY151" fmla="*/ 1852 h 3134"/>
                      <a:gd name="connsiteX152" fmla="*/ 1282 w 5659"/>
                      <a:gd name="connsiteY152" fmla="*/ 1852 h 3134"/>
                      <a:gd name="connsiteX153" fmla="*/ 1282 w 5659"/>
                      <a:gd name="connsiteY153" fmla="*/ 1852 h 3134"/>
                      <a:gd name="connsiteX154" fmla="*/ 1282 w 5659"/>
                      <a:gd name="connsiteY154" fmla="*/ 1852 h 3134"/>
                      <a:gd name="connsiteX155" fmla="*/ 1282 w 5659"/>
                      <a:gd name="connsiteY155" fmla="*/ 570 h 3134"/>
                      <a:gd name="connsiteX156" fmla="*/ 1282 w 5659"/>
                      <a:gd name="connsiteY156" fmla="*/ 570 h 3134"/>
                      <a:gd name="connsiteX157" fmla="*/ 1282 w 5659"/>
                      <a:gd name="connsiteY157" fmla="*/ 570 h 3134"/>
                      <a:gd name="connsiteX158" fmla="*/ 1282 w 5659"/>
                      <a:gd name="connsiteY158" fmla="*/ 570 h 3134"/>
                      <a:gd name="connsiteX159" fmla="*/ 1282 w 5659"/>
                      <a:gd name="connsiteY159" fmla="*/ 1852 h 3134"/>
                      <a:gd name="connsiteX160" fmla="*/ 1282 w 5659"/>
                      <a:gd name="connsiteY160" fmla="*/ 1852 h 3134"/>
                      <a:gd name="connsiteX161" fmla="*/ 1282 w 5659"/>
                      <a:gd name="connsiteY161" fmla="*/ 570 h 3134"/>
                      <a:gd name="connsiteX162" fmla="*/ 1282 w 5659"/>
                      <a:gd name="connsiteY162" fmla="*/ 570 h 3134"/>
                      <a:gd name="connsiteX163" fmla="*/ 1282 w 5659"/>
                      <a:gd name="connsiteY163" fmla="*/ 570 h 3134"/>
                      <a:gd name="connsiteX164" fmla="*/ 1282 w 5659"/>
                      <a:gd name="connsiteY164" fmla="*/ 570 h 3134"/>
                      <a:gd name="connsiteX165" fmla="*/ 1282 w 5659"/>
                      <a:gd name="connsiteY165" fmla="*/ 1852 h 3134"/>
                      <a:gd name="connsiteX166" fmla="*/ 1282 w 5659"/>
                      <a:gd name="connsiteY166" fmla="*/ 1852 h 3134"/>
                      <a:gd name="connsiteX167" fmla="*/ 1282 w 5659"/>
                      <a:gd name="connsiteY167" fmla="*/ 570 h 3134"/>
                      <a:gd name="connsiteX168" fmla="*/ 1282 w 5659"/>
                      <a:gd name="connsiteY168" fmla="*/ 570 h 3134"/>
                      <a:gd name="connsiteX169" fmla="*/ 1282 w 5659"/>
                      <a:gd name="connsiteY169" fmla="*/ 570 h 3134"/>
                      <a:gd name="connsiteX170" fmla="*/ 1282 w 5659"/>
                      <a:gd name="connsiteY170" fmla="*/ 570 h 3134"/>
                      <a:gd name="connsiteX171" fmla="*/ 1282 w 5659"/>
                      <a:gd name="connsiteY171" fmla="*/ 1852 h 3134"/>
                      <a:gd name="connsiteX172" fmla="*/ 1282 w 5659"/>
                      <a:gd name="connsiteY172" fmla="*/ 1852 h 3134"/>
                      <a:gd name="connsiteX173" fmla="*/ 1282 w 5659"/>
                      <a:gd name="connsiteY173" fmla="*/ 1852 h 3134"/>
                      <a:gd name="connsiteX174" fmla="*/ 1282 w 5659"/>
                      <a:gd name="connsiteY174" fmla="*/ 1852 h 3134"/>
                      <a:gd name="connsiteX175" fmla="*/ 1282 w 5659"/>
                      <a:gd name="connsiteY175" fmla="*/ 1852 h 3134"/>
                      <a:gd name="connsiteX176" fmla="*/ 1282 w 5659"/>
                      <a:gd name="connsiteY176" fmla="*/ 1852 h 3134"/>
                      <a:gd name="connsiteX177" fmla="*/ 1282 w 5659"/>
                      <a:gd name="connsiteY177" fmla="*/ 1852 h 3134"/>
                      <a:gd name="connsiteX178" fmla="*/ 1282 w 5659"/>
                      <a:gd name="connsiteY178" fmla="*/ 1852 h 3134"/>
                      <a:gd name="connsiteX179" fmla="*/ 1282 w 5659"/>
                      <a:gd name="connsiteY179" fmla="*/ 1852 h 3134"/>
                      <a:gd name="connsiteX180" fmla="*/ 1282 w 5659"/>
                      <a:gd name="connsiteY180" fmla="*/ 1852 h 3134"/>
                      <a:gd name="connsiteX181" fmla="*/ 1282 w 5659"/>
                      <a:gd name="connsiteY181" fmla="*/ 1852 h 3134"/>
                      <a:gd name="connsiteX182" fmla="*/ 1282 w 5659"/>
                      <a:gd name="connsiteY182" fmla="*/ 1852 h 3134"/>
                      <a:gd name="connsiteX183" fmla="*/ 1282 w 5659"/>
                      <a:gd name="connsiteY183" fmla="*/ 1852 h 3134"/>
                      <a:gd name="connsiteX184" fmla="*/ 1282 w 5659"/>
                      <a:gd name="connsiteY184" fmla="*/ 1852 h 3134"/>
                      <a:gd name="connsiteX185" fmla="*/ 1282 w 5659"/>
                      <a:gd name="connsiteY185" fmla="*/ 1852 h 3134"/>
                      <a:gd name="connsiteX186" fmla="*/ 1282 w 5659"/>
                      <a:gd name="connsiteY186" fmla="*/ 1852 h 3134"/>
                      <a:gd name="connsiteX187" fmla="*/ 1282 w 5659"/>
                      <a:gd name="connsiteY187" fmla="*/ 1852 h 3134"/>
                      <a:gd name="connsiteX188" fmla="*/ 1282 w 5659"/>
                      <a:gd name="connsiteY188" fmla="*/ 1852 h 3134"/>
                      <a:gd name="connsiteX189" fmla="*/ 1282 w 5659"/>
                      <a:gd name="connsiteY189" fmla="*/ 1852 h 3134"/>
                      <a:gd name="connsiteX190" fmla="*/ 1282 w 5659"/>
                      <a:gd name="connsiteY190" fmla="*/ 1852 h 3134"/>
                      <a:gd name="connsiteX191" fmla="*/ 1282 w 5659"/>
                      <a:gd name="connsiteY191" fmla="*/ 1852 h 3134"/>
                      <a:gd name="connsiteX192" fmla="*/ 1282 w 5659"/>
                      <a:gd name="connsiteY192" fmla="*/ 1852 h 3134"/>
                      <a:gd name="connsiteX193" fmla="*/ 1282 w 5659"/>
                      <a:gd name="connsiteY193" fmla="*/ 1852 h 3134"/>
                      <a:gd name="connsiteX194" fmla="*/ 1282 w 5659"/>
                      <a:gd name="connsiteY194" fmla="*/ 1852 h 3134"/>
                      <a:gd name="connsiteX195" fmla="*/ 1282 w 5659"/>
                      <a:gd name="connsiteY195" fmla="*/ 1852 h 3134"/>
                      <a:gd name="connsiteX196" fmla="*/ 1282 w 5659"/>
                      <a:gd name="connsiteY196" fmla="*/ 1852 h 3134"/>
                      <a:gd name="connsiteX197" fmla="*/ 1282 w 5659"/>
                      <a:gd name="connsiteY197" fmla="*/ 1852 h 3134"/>
                      <a:gd name="connsiteX198" fmla="*/ 1282 w 5659"/>
                      <a:gd name="connsiteY198" fmla="*/ 1852 h 3134"/>
                      <a:gd name="connsiteX199" fmla="*/ 1282 w 5659"/>
                      <a:gd name="connsiteY199" fmla="*/ 1852 h 3134"/>
                      <a:gd name="connsiteX200" fmla="*/ 1282 w 5659"/>
                      <a:gd name="connsiteY200" fmla="*/ 1852 h 3134"/>
                      <a:gd name="connsiteX201" fmla="*/ 1282 w 5659"/>
                      <a:gd name="connsiteY201" fmla="*/ 1852 h 3134"/>
                      <a:gd name="connsiteX202" fmla="*/ 1282 w 5659"/>
                      <a:gd name="connsiteY202" fmla="*/ 1852 h 3134"/>
                      <a:gd name="connsiteX203" fmla="*/ 1282 w 5659"/>
                      <a:gd name="connsiteY203" fmla="*/ 1852 h 3134"/>
                      <a:gd name="connsiteX204" fmla="*/ 1282 w 5659"/>
                      <a:gd name="connsiteY204" fmla="*/ 1852 h 3134"/>
                      <a:gd name="connsiteX205" fmla="*/ 1282 w 5659"/>
                      <a:gd name="connsiteY205" fmla="*/ 1852 h 3134"/>
                      <a:gd name="connsiteX206" fmla="*/ 1282 w 5659"/>
                      <a:gd name="connsiteY206" fmla="*/ 1852 h 3134"/>
                      <a:gd name="connsiteX207" fmla="*/ 1282 w 5659"/>
                      <a:gd name="connsiteY207" fmla="*/ 1852 h 3134"/>
                      <a:gd name="connsiteX208" fmla="*/ 0 w 5659"/>
                      <a:gd name="connsiteY208" fmla="*/ 570 h 3134"/>
                      <a:gd name="connsiteX209" fmla="*/ 0 w 5659"/>
                      <a:gd name="connsiteY209" fmla="*/ 570 h 3134"/>
                      <a:gd name="connsiteX210" fmla="*/ 0 w 5659"/>
                      <a:gd name="connsiteY210" fmla="*/ 570 h 3134"/>
                      <a:gd name="connsiteX211" fmla="*/ 0 w 5659"/>
                      <a:gd name="connsiteY211" fmla="*/ 570 h 3134"/>
                      <a:gd name="connsiteX212" fmla="*/ 0 w 5659"/>
                      <a:gd name="connsiteY212" fmla="*/ 570 h 3134"/>
                      <a:gd name="connsiteX213" fmla="*/ 0 w 5659"/>
                      <a:gd name="connsiteY213" fmla="*/ 570 h 3134"/>
                      <a:gd name="connsiteX214" fmla="*/ 0 w 5659"/>
                      <a:gd name="connsiteY214" fmla="*/ 570 h 3134"/>
                      <a:gd name="connsiteX215" fmla="*/ 0 w 5659"/>
                      <a:gd name="connsiteY215" fmla="*/ 570 h 3134"/>
                      <a:gd name="connsiteX216" fmla="*/ 0 w 5659"/>
                      <a:gd name="connsiteY216" fmla="*/ 570 h 3134"/>
                      <a:gd name="connsiteX217" fmla="*/ 3847 w 5659"/>
                      <a:gd name="connsiteY217" fmla="*/ 570 h 3134"/>
                      <a:gd name="connsiteX218" fmla="*/ 3847 w 5659"/>
                      <a:gd name="connsiteY218" fmla="*/ 570 h 3134"/>
                      <a:gd name="connsiteX219" fmla="*/ 5129 w 5659"/>
                      <a:gd name="connsiteY219" fmla="*/ 570 h 3134"/>
                      <a:gd name="connsiteX220" fmla="*/ 3847 w 5659"/>
                      <a:gd name="connsiteY220" fmla="*/ 570 h 3134"/>
                      <a:gd name="connsiteX221" fmla="*/ 3847 w 5659"/>
                      <a:gd name="connsiteY221" fmla="*/ 57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59" h="3134">
                        <a:moveTo>
                          <a:pt x="0" y="570"/>
                        </a:moveTo>
                        <a:lnTo>
                          <a:pt x="0" y="570"/>
                        </a:lnTo>
                        <a:cubicBezTo>
                          <a:pt x="0" y="1852"/>
                          <a:pt x="0" y="1852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1282" y="1852"/>
                          <a:pt x="1282" y="1852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0" y="1852"/>
                          <a:pt x="0" y="1852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0" y="1852"/>
                          <a:pt x="0" y="1852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3134"/>
                        </a:lnTo>
                        <a:cubicBezTo>
                          <a:pt x="1282" y="3134"/>
                          <a:pt x="1282" y="3134"/>
                          <a:pt x="1282" y="3134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2564" y="1852"/>
                        </a:lnTo>
                        <a:cubicBezTo>
                          <a:pt x="2564" y="1852"/>
                          <a:pt x="2564" y="1852"/>
                          <a:pt x="2564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570"/>
                        </a:lnTo>
                        <a:cubicBezTo>
                          <a:pt x="1282" y="570"/>
                          <a:pt x="1282" y="570"/>
                          <a:pt x="1282" y="570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1852"/>
                          <a:pt x="1282" y="1852"/>
                          <a:pt x="1282" y="1852"/>
                        </a:cubicBezTo>
                        <a:lnTo>
                          <a:pt x="1282" y="1852"/>
                        </a:lnTo>
                        <a:cubicBezTo>
                          <a:pt x="1282" y="570"/>
                          <a:pt x="1282" y="570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0" y="570"/>
                          <a:pt x="0" y="570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0" y="570"/>
                          <a:pt x="0" y="570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1282" y="570"/>
                          <a:pt x="1282" y="570"/>
                          <a:pt x="0" y="570"/>
                        </a:cubicBezTo>
                        <a:lnTo>
                          <a:pt x="0" y="570"/>
                        </a:lnTo>
                        <a:cubicBezTo>
                          <a:pt x="0" y="570"/>
                          <a:pt x="0" y="570"/>
                          <a:pt x="0" y="570"/>
                        </a:cubicBezTo>
                        <a:close/>
                        <a:moveTo>
                          <a:pt x="3847" y="570"/>
                        </a:moveTo>
                        <a:cubicBezTo>
                          <a:pt x="3847" y="570"/>
                          <a:pt x="5129" y="570"/>
                          <a:pt x="3847" y="570"/>
                        </a:cubicBezTo>
                        <a:cubicBezTo>
                          <a:pt x="5129" y="-712"/>
                          <a:pt x="5129" y="570"/>
                          <a:pt x="5129" y="570"/>
                        </a:cubicBezTo>
                        <a:cubicBezTo>
                          <a:pt x="6411" y="1852"/>
                          <a:pt x="5129" y="1852"/>
                          <a:pt x="3847" y="570"/>
                        </a:cubicBezTo>
                        <a:cubicBezTo>
                          <a:pt x="5129" y="1852"/>
                          <a:pt x="3847" y="1852"/>
                          <a:pt x="3847" y="5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" name="Freeform: Shape 400">
                    <a:extLst>
                      <a:ext uri="{FF2B5EF4-FFF2-40B4-BE49-F238E27FC236}">
                        <a16:creationId xmlns:a16="http://schemas.microsoft.com/office/drawing/2014/main" id="{3599055F-9558-4A5B-92F4-4CBC490EC00B}"/>
                      </a:ext>
                    </a:extLst>
                  </p:cNvPr>
                  <p:cNvSpPr/>
                  <p:nvPr/>
                </p:nvSpPr>
                <p:spPr>
                  <a:xfrm>
                    <a:off x="3226482" y="1126645"/>
                    <a:ext cx="3846" cy="2124"/>
                  </a:xfrm>
                  <a:custGeom>
                    <a:avLst/>
                    <a:gdLst>
                      <a:gd name="connsiteX0" fmla="*/ 0 w 3846"/>
                      <a:gd name="connsiteY0" fmla="*/ 842 h 2124"/>
                      <a:gd name="connsiteX1" fmla="*/ 0 w 3846"/>
                      <a:gd name="connsiteY1" fmla="*/ 842 h 2124"/>
                      <a:gd name="connsiteX2" fmla="*/ 0 w 3846"/>
                      <a:gd name="connsiteY2" fmla="*/ 842 h 2124"/>
                      <a:gd name="connsiteX3" fmla="*/ 0 w 3846"/>
                      <a:gd name="connsiteY3" fmla="*/ 842 h 2124"/>
                      <a:gd name="connsiteX4" fmla="*/ 0 w 3846"/>
                      <a:gd name="connsiteY4" fmla="*/ 842 h 2124"/>
                      <a:gd name="connsiteX5" fmla="*/ 0 w 3846"/>
                      <a:gd name="connsiteY5" fmla="*/ 842 h 2124"/>
                      <a:gd name="connsiteX6" fmla="*/ 0 w 3846"/>
                      <a:gd name="connsiteY6" fmla="*/ 2124 h 2124"/>
                      <a:gd name="connsiteX7" fmla="*/ 0 w 3846"/>
                      <a:gd name="connsiteY7" fmla="*/ 2124 h 2124"/>
                      <a:gd name="connsiteX8" fmla="*/ 0 w 3846"/>
                      <a:gd name="connsiteY8" fmla="*/ 2124 h 2124"/>
                      <a:gd name="connsiteX9" fmla="*/ 0 w 3846"/>
                      <a:gd name="connsiteY9" fmla="*/ 2124 h 2124"/>
                      <a:gd name="connsiteX10" fmla="*/ 0 w 3846"/>
                      <a:gd name="connsiteY10" fmla="*/ 2124 h 2124"/>
                      <a:gd name="connsiteX11" fmla="*/ 0 w 3846"/>
                      <a:gd name="connsiteY11" fmla="*/ 2124 h 2124"/>
                      <a:gd name="connsiteX12" fmla="*/ 0 w 3846"/>
                      <a:gd name="connsiteY12" fmla="*/ 2124 h 2124"/>
                      <a:gd name="connsiteX13" fmla="*/ 0 w 3846"/>
                      <a:gd name="connsiteY13" fmla="*/ 2124 h 2124"/>
                      <a:gd name="connsiteX14" fmla="*/ 0 w 3846"/>
                      <a:gd name="connsiteY14" fmla="*/ 2124 h 2124"/>
                      <a:gd name="connsiteX15" fmla="*/ 0 w 3846"/>
                      <a:gd name="connsiteY15" fmla="*/ 2124 h 2124"/>
                      <a:gd name="connsiteX16" fmla="*/ 0 w 3846"/>
                      <a:gd name="connsiteY16" fmla="*/ 2124 h 2124"/>
                      <a:gd name="connsiteX17" fmla="*/ 0 w 3846"/>
                      <a:gd name="connsiteY17" fmla="*/ 2124 h 2124"/>
                      <a:gd name="connsiteX18" fmla="*/ 0 w 3846"/>
                      <a:gd name="connsiteY18" fmla="*/ 2124 h 2124"/>
                      <a:gd name="connsiteX19" fmla="*/ 0 w 3846"/>
                      <a:gd name="connsiteY19" fmla="*/ 2124 h 2124"/>
                      <a:gd name="connsiteX20" fmla="*/ 0 w 3846"/>
                      <a:gd name="connsiteY20" fmla="*/ 2124 h 2124"/>
                      <a:gd name="connsiteX21" fmla="*/ 0 w 3846"/>
                      <a:gd name="connsiteY21" fmla="*/ 2124 h 2124"/>
                      <a:gd name="connsiteX22" fmla="*/ 0 w 3846"/>
                      <a:gd name="connsiteY22" fmla="*/ 2124 h 2124"/>
                      <a:gd name="connsiteX23" fmla="*/ 0 w 3846"/>
                      <a:gd name="connsiteY23" fmla="*/ 2124 h 2124"/>
                      <a:gd name="connsiteX24" fmla="*/ 0 w 3846"/>
                      <a:gd name="connsiteY24" fmla="*/ 2124 h 2124"/>
                      <a:gd name="connsiteX25" fmla="*/ 0 w 3846"/>
                      <a:gd name="connsiteY25" fmla="*/ 2124 h 2124"/>
                      <a:gd name="connsiteX26" fmla="*/ 0 w 3846"/>
                      <a:gd name="connsiteY26" fmla="*/ 2124 h 2124"/>
                      <a:gd name="connsiteX27" fmla="*/ 0 w 3846"/>
                      <a:gd name="connsiteY27" fmla="*/ 2124 h 2124"/>
                      <a:gd name="connsiteX28" fmla="*/ 0 w 3846"/>
                      <a:gd name="connsiteY28" fmla="*/ 2124 h 2124"/>
                      <a:gd name="connsiteX29" fmla="*/ 0 w 3846"/>
                      <a:gd name="connsiteY29" fmla="*/ 2124 h 2124"/>
                      <a:gd name="connsiteX30" fmla="*/ 0 w 3846"/>
                      <a:gd name="connsiteY30" fmla="*/ 2124 h 2124"/>
                      <a:gd name="connsiteX31" fmla="*/ 0 w 3846"/>
                      <a:gd name="connsiteY31" fmla="*/ 2124 h 2124"/>
                      <a:gd name="connsiteX32" fmla="*/ 0 w 3846"/>
                      <a:gd name="connsiteY32" fmla="*/ 2124 h 2124"/>
                      <a:gd name="connsiteX33" fmla="*/ 0 w 3846"/>
                      <a:gd name="connsiteY33" fmla="*/ 2124 h 2124"/>
                      <a:gd name="connsiteX34" fmla="*/ 0 w 3846"/>
                      <a:gd name="connsiteY34" fmla="*/ 2124 h 2124"/>
                      <a:gd name="connsiteX35" fmla="*/ 0 w 3846"/>
                      <a:gd name="connsiteY35" fmla="*/ 2124 h 2124"/>
                      <a:gd name="connsiteX36" fmla="*/ 0 w 3846"/>
                      <a:gd name="connsiteY36" fmla="*/ 2124 h 2124"/>
                      <a:gd name="connsiteX37" fmla="*/ 0 w 3846"/>
                      <a:gd name="connsiteY37" fmla="*/ 2124 h 2124"/>
                      <a:gd name="connsiteX38" fmla="*/ 0 w 3846"/>
                      <a:gd name="connsiteY38" fmla="*/ 2124 h 2124"/>
                      <a:gd name="connsiteX39" fmla="*/ 0 w 3846"/>
                      <a:gd name="connsiteY39" fmla="*/ 2124 h 2124"/>
                      <a:gd name="connsiteX40" fmla="*/ 0 w 3846"/>
                      <a:gd name="connsiteY40" fmla="*/ 2124 h 2124"/>
                      <a:gd name="connsiteX41" fmla="*/ 0 w 3846"/>
                      <a:gd name="connsiteY41" fmla="*/ 2124 h 2124"/>
                      <a:gd name="connsiteX42" fmla="*/ 0 w 3846"/>
                      <a:gd name="connsiteY42" fmla="*/ 2124 h 2124"/>
                      <a:gd name="connsiteX43" fmla="*/ 0 w 3846"/>
                      <a:gd name="connsiteY43" fmla="*/ 2124 h 2124"/>
                      <a:gd name="connsiteX44" fmla="*/ 0 w 3846"/>
                      <a:gd name="connsiteY44" fmla="*/ 2124 h 2124"/>
                      <a:gd name="connsiteX45" fmla="*/ 0 w 3846"/>
                      <a:gd name="connsiteY45" fmla="*/ 2124 h 2124"/>
                      <a:gd name="connsiteX46" fmla="*/ 0 w 3846"/>
                      <a:gd name="connsiteY46" fmla="*/ 2124 h 2124"/>
                      <a:gd name="connsiteX47" fmla="*/ 0 w 3846"/>
                      <a:gd name="connsiteY47" fmla="*/ 2124 h 2124"/>
                      <a:gd name="connsiteX48" fmla="*/ 0 w 3846"/>
                      <a:gd name="connsiteY48" fmla="*/ 2124 h 2124"/>
                      <a:gd name="connsiteX49" fmla="*/ 0 w 3846"/>
                      <a:gd name="connsiteY49" fmla="*/ 2124 h 2124"/>
                      <a:gd name="connsiteX50" fmla="*/ 0 w 3846"/>
                      <a:gd name="connsiteY50" fmla="*/ 2124 h 2124"/>
                      <a:gd name="connsiteX51" fmla="*/ 0 w 3846"/>
                      <a:gd name="connsiteY51" fmla="*/ 2124 h 2124"/>
                      <a:gd name="connsiteX52" fmla="*/ 0 w 3846"/>
                      <a:gd name="connsiteY52" fmla="*/ 2124 h 2124"/>
                      <a:gd name="connsiteX53" fmla="*/ 0 w 3846"/>
                      <a:gd name="connsiteY53" fmla="*/ 2124 h 2124"/>
                      <a:gd name="connsiteX54" fmla="*/ 0 w 3846"/>
                      <a:gd name="connsiteY54" fmla="*/ 2124 h 2124"/>
                      <a:gd name="connsiteX55" fmla="*/ 0 w 3846"/>
                      <a:gd name="connsiteY55" fmla="*/ 2124 h 2124"/>
                      <a:gd name="connsiteX56" fmla="*/ 0 w 3846"/>
                      <a:gd name="connsiteY56" fmla="*/ 2124 h 2124"/>
                      <a:gd name="connsiteX57" fmla="*/ 0 w 3846"/>
                      <a:gd name="connsiteY57" fmla="*/ 2124 h 2124"/>
                      <a:gd name="connsiteX58" fmla="*/ 0 w 3846"/>
                      <a:gd name="connsiteY58" fmla="*/ 2124 h 2124"/>
                      <a:gd name="connsiteX59" fmla="*/ 0 w 3846"/>
                      <a:gd name="connsiteY59" fmla="*/ 2124 h 2124"/>
                      <a:gd name="connsiteX60" fmla="*/ 0 w 3846"/>
                      <a:gd name="connsiteY60" fmla="*/ 2124 h 2124"/>
                      <a:gd name="connsiteX61" fmla="*/ 0 w 3846"/>
                      <a:gd name="connsiteY61" fmla="*/ 2124 h 2124"/>
                      <a:gd name="connsiteX62" fmla="*/ 0 w 3846"/>
                      <a:gd name="connsiteY62" fmla="*/ 2124 h 2124"/>
                      <a:gd name="connsiteX63" fmla="*/ 0 w 3846"/>
                      <a:gd name="connsiteY63" fmla="*/ 2124 h 2124"/>
                      <a:gd name="connsiteX64" fmla="*/ 0 w 3846"/>
                      <a:gd name="connsiteY64" fmla="*/ 2124 h 2124"/>
                      <a:gd name="connsiteX65" fmla="*/ 0 w 3846"/>
                      <a:gd name="connsiteY65" fmla="*/ 2124 h 2124"/>
                      <a:gd name="connsiteX66" fmla="*/ 0 w 3846"/>
                      <a:gd name="connsiteY66" fmla="*/ 2124 h 2124"/>
                      <a:gd name="connsiteX67" fmla="*/ 0 w 3846"/>
                      <a:gd name="connsiteY67" fmla="*/ 2124 h 2124"/>
                      <a:gd name="connsiteX68" fmla="*/ 0 w 3846"/>
                      <a:gd name="connsiteY68" fmla="*/ 2124 h 2124"/>
                      <a:gd name="connsiteX69" fmla="*/ 0 w 3846"/>
                      <a:gd name="connsiteY69" fmla="*/ 2124 h 2124"/>
                      <a:gd name="connsiteX70" fmla="*/ 0 w 3846"/>
                      <a:gd name="connsiteY70" fmla="*/ 2124 h 2124"/>
                      <a:gd name="connsiteX71" fmla="*/ 0 w 3846"/>
                      <a:gd name="connsiteY71" fmla="*/ 2124 h 2124"/>
                      <a:gd name="connsiteX72" fmla="*/ 0 w 3846"/>
                      <a:gd name="connsiteY72" fmla="*/ 2124 h 2124"/>
                      <a:gd name="connsiteX73" fmla="*/ 0 w 3846"/>
                      <a:gd name="connsiteY73" fmla="*/ 2124 h 2124"/>
                      <a:gd name="connsiteX74" fmla="*/ 0 w 3846"/>
                      <a:gd name="connsiteY74" fmla="*/ 2124 h 2124"/>
                      <a:gd name="connsiteX75" fmla="*/ 0 w 3846"/>
                      <a:gd name="connsiteY75" fmla="*/ 2124 h 2124"/>
                      <a:gd name="connsiteX76" fmla="*/ 0 w 3846"/>
                      <a:gd name="connsiteY76" fmla="*/ 2124 h 2124"/>
                      <a:gd name="connsiteX77" fmla="*/ 0 w 3846"/>
                      <a:gd name="connsiteY77" fmla="*/ 2124 h 2124"/>
                      <a:gd name="connsiteX78" fmla="*/ 0 w 3846"/>
                      <a:gd name="connsiteY78" fmla="*/ 2124 h 2124"/>
                      <a:gd name="connsiteX79" fmla="*/ 0 w 3846"/>
                      <a:gd name="connsiteY79" fmla="*/ 2124 h 2124"/>
                      <a:gd name="connsiteX80" fmla="*/ 0 w 3846"/>
                      <a:gd name="connsiteY80" fmla="*/ 2124 h 2124"/>
                      <a:gd name="connsiteX81" fmla="*/ 0 w 3846"/>
                      <a:gd name="connsiteY81" fmla="*/ 2124 h 2124"/>
                      <a:gd name="connsiteX82" fmla="*/ 0 w 3846"/>
                      <a:gd name="connsiteY82" fmla="*/ 2124 h 2124"/>
                      <a:gd name="connsiteX83" fmla="*/ 0 w 3846"/>
                      <a:gd name="connsiteY83" fmla="*/ 2124 h 2124"/>
                      <a:gd name="connsiteX84" fmla="*/ 0 w 3846"/>
                      <a:gd name="connsiteY84" fmla="*/ 2124 h 2124"/>
                      <a:gd name="connsiteX85" fmla="*/ 0 w 3846"/>
                      <a:gd name="connsiteY85" fmla="*/ 2124 h 2124"/>
                      <a:gd name="connsiteX86" fmla="*/ 0 w 3846"/>
                      <a:gd name="connsiteY86" fmla="*/ 2124 h 2124"/>
                      <a:gd name="connsiteX87" fmla="*/ 0 w 3846"/>
                      <a:gd name="connsiteY87" fmla="*/ 2124 h 2124"/>
                      <a:gd name="connsiteX88" fmla="*/ 0 w 3846"/>
                      <a:gd name="connsiteY88" fmla="*/ 2124 h 2124"/>
                      <a:gd name="connsiteX89" fmla="*/ 0 w 3846"/>
                      <a:gd name="connsiteY89" fmla="*/ 2124 h 2124"/>
                      <a:gd name="connsiteX90" fmla="*/ 0 w 3846"/>
                      <a:gd name="connsiteY90" fmla="*/ 2124 h 2124"/>
                      <a:gd name="connsiteX91" fmla="*/ 0 w 3846"/>
                      <a:gd name="connsiteY91" fmla="*/ 2124 h 2124"/>
                      <a:gd name="connsiteX92" fmla="*/ 0 w 3846"/>
                      <a:gd name="connsiteY92" fmla="*/ 842 h 2124"/>
                      <a:gd name="connsiteX93" fmla="*/ 0 w 3846"/>
                      <a:gd name="connsiteY93" fmla="*/ 842 h 2124"/>
                      <a:gd name="connsiteX94" fmla="*/ 0 w 3846"/>
                      <a:gd name="connsiteY94" fmla="*/ 842 h 2124"/>
                      <a:gd name="connsiteX95" fmla="*/ 0 w 3846"/>
                      <a:gd name="connsiteY95" fmla="*/ 842 h 2124"/>
                      <a:gd name="connsiteX96" fmla="*/ 0 w 3846"/>
                      <a:gd name="connsiteY96" fmla="*/ 842 h 2124"/>
                      <a:gd name="connsiteX97" fmla="*/ 3846 w 3846"/>
                      <a:gd name="connsiteY97" fmla="*/ 842 h 2124"/>
                      <a:gd name="connsiteX98" fmla="*/ 3846 w 3846"/>
                      <a:gd name="connsiteY98" fmla="*/ 842 h 2124"/>
                      <a:gd name="connsiteX99" fmla="*/ 3846 w 3846"/>
                      <a:gd name="connsiteY99" fmla="*/ 842 h 2124"/>
                      <a:gd name="connsiteX100" fmla="*/ 3846 w 3846"/>
                      <a:gd name="connsiteY100" fmla="*/ 842 h 2124"/>
                      <a:gd name="connsiteX101" fmla="*/ 3846 w 3846"/>
                      <a:gd name="connsiteY101" fmla="*/ 842 h 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46" h="2124">
                        <a:moveTo>
                          <a:pt x="0" y="842"/>
                        </a:moveTo>
                        <a:lnTo>
                          <a:pt x="0" y="842"/>
                        </a:lnTo>
                        <a:cubicBezTo>
                          <a:pt x="0" y="2124"/>
                          <a:pt x="0" y="2124"/>
                          <a:pt x="0" y="842"/>
                        </a:cubicBezTo>
                        <a:lnTo>
                          <a:pt x="0" y="842"/>
                        </a:lnTo>
                        <a:cubicBezTo>
                          <a:pt x="0" y="2124"/>
                          <a:pt x="0" y="2124"/>
                          <a:pt x="0" y="842"/>
                        </a:cubicBezTo>
                        <a:lnTo>
                          <a:pt x="0" y="842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2124"/>
                          <a:pt x="0" y="2124"/>
                          <a:pt x="0" y="2124"/>
                        </a:cubicBezTo>
                        <a:lnTo>
                          <a:pt x="0" y="2124"/>
                        </a:lnTo>
                        <a:cubicBezTo>
                          <a:pt x="0" y="-440"/>
                          <a:pt x="0" y="-440"/>
                          <a:pt x="0" y="842"/>
                        </a:cubicBezTo>
                        <a:lnTo>
                          <a:pt x="0" y="842"/>
                        </a:lnTo>
                        <a:cubicBezTo>
                          <a:pt x="0" y="842"/>
                          <a:pt x="0" y="842"/>
                          <a:pt x="0" y="842"/>
                        </a:cubicBezTo>
                        <a:lnTo>
                          <a:pt x="0" y="842"/>
                        </a:lnTo>
                        <a:cubicBezTo>
                          <a:pt x="0" y="842"/>
                          <a:pt x="0" y="842"/>
                          <a:pt x="0" y="842"/>
                        </a:cubicBezTo>
                        <a:close/>
                        <a:moveTo>
                          <a:pt x="3846" y="842"/>
                        </a:moveTo>
                        <a:cubicBezTo>
                          <a:pt x="3846" y="842"/>
                          <a:pt x="3846" y="842"/>
                          <a:pt x="3846" y="842"/>
                        </a:cubicBezTo>
                        <a:cubicBezTo>
                          <a:pt x="3846" y="842"/>
                          <a:pt x="3846" y="2124"/>
                          <a:pt x="3846" y="842"/>
                        </a:cubicBezTo>
                        <a:cubicBezTo>
                          <a:pt x="3846" y="2124"/>
                          <a:pt x="3846" y="842"/>
                          <a:pt x="3846" y="842"/>
                        </a:cubicBezTo>
                        <a:cubicBezTo>
                          <a:pt x="3846" y="842"/>
                          <a:pt x="3846" y="842"/>
                          <a:pt x="3846" y="84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2" name="Freeform: Shape 401">
                    <a:extLst>
                      <a:ext uri="{FF2B5EF4-FFF2-40B4-BE49-F238E27FC236}">
                        <a16:creationId xmlns:a16="http://schemas.microsoft.com/office/drawing/2014/main" id="{EF39E95C-D1E6-4E0D-9AE6-552A186F9284}"/>
                      </a:ext>
                    </a:extLst>
                  </p:cNvPr>
                  <p:cNvSpPr/>
                  <p:nvPr/>
                </p:nvSpPr>
                <p:spPr>
                  <a:xfrm>
                    <a:off x="3239303" y="1145758"/>
                    <a:ext cx="3846" cy="2243"/>
                  </a:xfrm>
                  <a:custGeom>
                    <a:avLst/>
                    <a:gdLst>
                      <a:gd name="connsiteX0" fmla="*/ 0 w 3846"/>
                      <a:gd name="connsiteY0" fmla="*/ 962 h 2243"/>
                      <a:gd name="connsiteX1" fmla="*/ 0 w 3846"/>
                      <a:gd name="connsiteY1" fmla="*/ 962 h 2243"/>
                      <a:gd name="connsiteX2" fmla="*/ 0 w 3846"/>
                      <a:gd name="connsiteY2" fmla="*/ 962 h 2243"/>
                      <a:gd name="connsiteX3" fmla="*/ 0 w 3846"/>
                      <a:gd name="connsiteY3" fmla="*/ 962 h 2243"/>
                      <a:gd name="connsiteX4" fmla="*/ 0 w 3846"/>
                      <a:gd name="connsiteY4" fmla="*/ 962 h 2243"/>
                      <a:gd name="connsiteX5" fmla="*/ 0 w 3846"/>
                      <a:gd name="connsiteY5" fmla="*/ 962 h 2243"/>
                      <a:gd name="connsiteX6" fmla="*/ 0 w 3846"/>
                      <a:gd name="connsiteY6" fmla="*/ 962 h 2243"/>
                      <a:gd name="connsiteX7" fmla="*/ 0 w 3846"/>
                      <a:gd name="connsiteY7" fmla="*/ 962 h 2243"/>
                      <a:gd name="connsiteX8" fmla="*/ 0 w 3846"/>
                      <a:gd name="connsiteY8" fmla="*/ 2244 h 2243"/>
                      <a:gd name="connsiteX9" fmla="*/ 0 w 3846"/>
                      <a:gd name="connsiteY9" fmla="*/ 962 h 2243"/>
                      <a:gd name="connsiteX10" fmla="*/ 1282 w 3846"/>
                      <a:gd name="connsiteY10" fmla="*/ 2244 h 2243"/>
                      <a:gd name="connsiteX11" fmla="*/ 1282 w 3846"/>
                      <a:gd name="connsiteY11" fmla="*/ 2244 h 2243"/>
                      <a:gd name="connsiteX12" fmla="*/ 1282 w 3846"/>
                      <a:gd name="connsiteY12" fmla="*/ 2244 h 2243"/>
                      <a:gd name="connsiteX13" fmla="*/ 1282 w 3846"/>
                      <a:gd name="connsiteY13" fmla="*/ 2244 h 2243"/>
                      <a:gd name="connsiteX14" fmla="*/ 1282 w 3846"/>
                      <a:gd name="connsiteY14" fmla="*/ 2244 h 2243"/>
                      <a:gd name="connsiteX15" fmla="*/ 1282 w 3846"/>
                      <a:gd name="connsiteY15" fmla="*/ 2244 h 2243"/>
                      <a:gd name="connsiteX16" fmla="*/ 1282 w 3846"/>
                      <a:gd name="connsiteY16" fmla="*/ 2244 h 2243"/>
                      <a:gd name="connsiteX17" fmla="*/ 1282 w 3846"/>
                      <a:gd name="connsiteY17" fmla="*/ 2244 h 2243"/>
                      <a:gd name="connsiteX18" fmla="*/ 1282 w 3846"/>
                      <a:gd name="connsiteY18" fmla="*/ 2244 h 2243"/>
                      <a:gd name="connsiteX19" fmla="*/ 1282 w 3846"/>
                      <a:gd name="connsiteY19" fmla="*/ 2244 h 2243"/>
                      <a:gd name="connsiteX20" fmla="*/ 1282 w 3846"/>
                      <a:gd name="connsiteY20" fmla="*/ 2244 h 2243"/>
                      <a:gd name="connsiteX21" fmla="*/ 1282 w 3846"/>
                      <a:gd name="connsiteY21" fmla="*/ 2244 h 2243"/>
                      <a:gd name="connsiteX22" fmla="*/ 1282 w 3846"/>
                      <a:gd name="connsiteY22" fmla="*/ 2244 h 2243"/>
                      <a:gd name="connsiteX23" fmla="*/ 1282 w 3846"/>
                      <a:gd name="connsiteY23" fmla="*/ 2244 h 2243"/>
                      <a:gd name="connsiteX24" fmla="*/ 1282 w 3846"/>
                      <a:gd name="connsiteY24" fmla="*/ 2244 h 2243"/>
                      <a:gd name="connsiteX25" fmla="*/ 1282 w 3846"/>
                      <a:gd name="connsiteY25" fmla="*/ 2244 h 2243"/>
                      <a:gd name="connsiteX26" fmla="*/ 1282 w 3846"/>
                      <a:gd name="connsiteY26" fmla="*/ 2244 h 2243"/>
                      <a:gd name="connsiteX27" fmla="*/ 1282 w 3846"/>
                      <a:gd name="connsiteY27" fmla="*/ 2244 h 2243"/>
                      <a:gd name="connsiteX28" fmla="*/ 1282 w 3846"/>
                      <a:gd name="connsiteY28" fmla="*/ 2244 h 2243"/>
                      <a:gd name="connsiteX29" fmla="*/ 1282 w 3846"/>
                      <a:gd name="connsiteY29" fmla="*/ 2244 h 2243"/>
                      <a:gd name="connsiteX30" fmla="*/ 1282 w 3846"/>
                      <a:gd name="connsiteY30" fmla="*/ 2244 h 2243"/>
                      <a:gd name="connsiteX31" fmla="*/ 1282 w 3846"/>
                      <a:gd name="connsiteY31" fmla="*/ 2244 h 2243"/>
                      <a:gd name="connsiteX32" fmla="*/ 1282 w 3846"/>
                      <a:gd name="connsiteY32" fmla="*/ 2244 h 2243"/>
                      <a:gd name="connsiteX33" fmla="*/ 1282 w 3846"/>
                      <a:gd name="connsiteY33" fmla="*/ 2244 h 2243"/>
                      <a:gd name="connsiteX34" fmla="*/ 1282 w 3846"/>
                      <a:gd name="connsiteY34" fmla="*/ 2244 h 2243"/>
                      <a:gd name="connsiteX35" fmla="*/ 1282 w 3846"/>
                      <a:gd name="connsiteY35" fmla="*/ 2244 h 2243"/>
                      <a:gd name="connsiteX36" fmla="*/ 1282 w 3846"/>
                      <a:gd name="connsiteY36" fmla="*/ 2244 h 2243"/>
                      <a:gd name="connsiteX37" fmla="*/ 1282 w 3846"/>
                      <a:gd name="connsiteY37" fmla="*/ 2244 h 2243"/>
                      <a:gd name="connsiteX38" fmla="*/ 1282 w 3846"/>
                      <a:gd name="connsiteY38" fmla="*/ 2244 h 2243"/>
                      <a:gd name="connsiteX39" fmla="*/ 1282 w 3846"/>
                      <a:gd name="connsiteY39" fmla="*/ 2244 h 2243"/>
                      <a:gd name="connsiteX40" fmla="*/ 1282 w 3846"/>
                      <a:gd name="connsiteY40" fmla="*/ 2244 h 2243"/>
                      <a:gd name="connsiteX41" fmla="*/ 1282 w 3846"/>
                      <a:gd name="connsiteY41" fmla="*/ 2244 h 2243"/>
                      <a:gd name="connsiteX42" fmla="*/ 1282 w 3846"/>
                      <a:gd name="connsiteY42" fmla="*/ 2244 h 2243"/>
                      <a:gd name="connsiteX43" fmla="*/ 1282 w 3846"/>
                      <a:gd name="connsiteY43" fmla="*/ 2244 h 2243"/>
                      <a:gd name="connsiteX44" fmla="*/ 1282 w 3846"/>
                      <a:gd name="connsiteY44" fmla="*/ 2244 h 2243"/>
                      <a:gd name="connsiteX45" fmla="*/ 1282 w 3846"/>
                      <a:gd name="connsiteY45" fmla="*/ 2244 h 2243"/>
                      <a:gd name="connsiteX46" fmla="*/ 1282 w 3846"/>
                      <a:gd name="connsiteY46" fmla="*/ 2244 h 2243"/>
                      <a:gd name="connsiteX47" fmla="*/ 1282 w 3846"/>
                      <a:gd name="connsiteY47" fmla="*/ 2244 h 2243"/>
                      <a:gd name="connsiteX48" fmla="*/ 1282 w 3846"/>
                      <a:gd name="connsiteY48" fmla="*/ 2244 h 2243"/>
                      <a:gd name="connsiteX49" fmla="*/ 1282 w 3846"/>
                      <a:gd name="connsiteY49" fmla="*/ 2244 h 2243"/>
                      <a:gd name="connsiteX50" fmla="*/ 1282 w 3846"/>
                      <a:gd name="connsiteY50" fmla="*/ 2244 h 2243"/>
                      <a:gd name="connsiteX51" fmla="*/ 1282 w 3846"/>
                      <a:gd name="connsiteY51" fmla="*/ 2244 h 2243"/>
                      <a:gd name="connsiteX52" fmla="*/ 1282 w 3846"/>
                      <a:gd name="connsiteY52" fmla="*/ 2244 h 2243"/>
                      <a:gd name="connsiteX53" fmla="*/ 1282 w 3846"/>
                      <a:gd name="connsiteY53" fmla="*/ 2244 h 2243"/>
                      <a:gd name="connsiteX54" fmla="*/ 1282 w 3846"/>
                      <a:gd name="connsiteY54" fmla="*/ 2244 h 2243"/>
                      <a:gd name="connsiteX55" fmla="*/ 1282 w 3846"/>
                      <a:gd name="connsiteY55" fmla="*/ 2244 h 2243"/>
                      <a:gd name="connsiteX56" fmla="*/ 1282 w 3846"/>
                      <a:gd name="connsiteY56" fmla="*/ 2244 h 2243"/>
                      <a:gd name="connsiteX57" fmla="*/ 1282 w 3846"/>
                      <a:gd name="connsiteY57" fmla="*/ 2244 h 2243"/>
                      <a:gd name="connsiteX58" fmla="*/ 1282 w 3846"/>
                      <a:gd name="connsiteY58" fmla="*/ 2244 h 2243"/>
                      <a:gd name="connsiteX59" fmla="*/ 1282 w 3846"/>
                      <a:gd name="connsiteY59" fmla="*/ 2244 h 2243"/>
                      <a:gd name="connsiteX60" fmla="*/ 1282 w 3846"/>
                      <a:gd name="connsiteY60" fmla="*/ 2244 h 2243"/>
                      <a:gd name="connsiteX61" fmla="*/ 1282 w 3846"/>
                      <a:gd name="connsiteY61" fmla="*/ 2244 h 2243"/>
                      <a:gd name="connsiteX62" fmla="*/ 1282 w 3846"/>
                      <a:gd name="connsiteY62" fmla="*/ 2244 h 2243"/>
                      <a:gd name="connsiteX63" fmla="*/ 1282 w 3846"/>
                      <a:gd name="connsiteY63" fmla="*/ 2244 h 2243"/>
                      <a:gd name="connsiteX64" fmla="*/ 1282 w 3846"/>
                      <a:gd name="connsiteY64" fmla="*/ 2244 h 2243"/>
                      <a:gd name="connsiteX65" fmla="*/ 1282 w 3846"/>
                      <a:gd name="connsiteY65" fmla="*/ 2244 h 2243"/>
                      <a:gd name="connsiteX66" fmla="*/ 1282 w 3846"/>
                      <a:gd name="connsiteY66" fmla="*/ 2244 h 2243"/>
                      <a:gd name="connsiteX67" fmla="*/ 1282 w 3846"/>
                      <a:gd name="connsiteY67" fmla="*/ 2244 h 2243"/>
                      <a:gd name="connsiteX68" fmla="*/ 1282 w 3846"/>
                      <a:gd name="connsiteY68" fmla="*/ 2244 h 2243"/>
                      <a:gd name="connsiteX69" fmla="*/ 1282 w 3846"/>
                      <a:gd name="connsiteY69" fmla="*/ 2244 h 2243"/>
                      <a:gd name="connsiteX70" fmla="*/ 1282 w 3846"/>
                      <a:gd name="connsiteY70" fmla="*/ 2244 h 2243"/>
                      <a:gd name="connsiteX71" fmla="*/ 1282 w 3846"/>
                      <a:gd name="connsiteY71" fmla="*/ 2244 h 2243"/>
                      <a:gd name="connsiteX72" fmla="*/ 1282 w 3846"/>
                      <a:gd name="connsiteY72" fmla="*/ 2244 h 2243"/>
                      <a:gd name="connsiteX73" fmla="*/ 1282 w 3846"/>
                      <a:gd name="connsiteY73" fmla="*/ 2244 h 2243"/>
                      <a:gd name="connsiteX74" fmla="*/ 1282 w 3846"/>
                      <a:gd name="connsiteY74" fmla="*/ 2244 h 2243"/>
                      <a:gd name="connsiteX75" fmla="*/ 1282 w 3846"/>
                      <a:gd name="connsiteY75" fmla="*/ 2244 h 2243"/>
                      <a:gd name="connsiteX76" fmla="*/ 1282 w 3846"/>
                      <a:gd name="connsiteY76" fmla="*/ 2244 h 2243"/>
                      <a:gd name="connsiteX77" fmla="*/ 1282 w 3846"/>
                      <a:gd name="connsiteY77" fmla="*/ 2244 h 2243"/>
                      <a:gd name="connsiteX78" fmla="*/ 1282 w 3846"/>
                      <a:gd name="connsiteY78" fmla="*/ 2244 h 2243"/>
                      <a:gd name="connsiteX79" fmla="*/ 1282 w 3846"/>
                      <a:gd name="connsiteY79" fmla="*/ 2244 h 2243"/>
                      <a:gd name="connsiteX80" fmla="*/ 1282 w 3846"/>
                      <a:gd name="connsiteY80" fmla="*/ 2244 h 2243"/>
                      <a:gd name="connsiteX81" fmla="*/ 1282 w 3846"/>
                      <a:gd name="connsiteY81" fmla="*/ 2244 h 2243"/>
                      <a:gd name="connsiteX82" fmla="*/ 1282 w 3846"/>
                      <a:gd name="connsiteY82" fmla="*/ 2244 h 2243"/>
                      <a:gd name="connsiteX83" fmla="*/ 1282 w 3846"/>
                      <a:gd name="connsiteY83" fmla="*/ 2244 h 2243"/>
                      <a:gd name="connsiteX84" fmla="*/ 1282 w 3846"/>
                      <a:gd name="connsiteY84" fmla="*/ 2244 h 2243"/>
                      <a:gd name="connsiteX85" fmla="*/ 1282 w 3846"/>
                      <a:gd name="connsiteY85" fmla="*/ 2244 h 2243"/>
                      <a:gd name="connsiteX86" fmla="*/ 1282 w 3846"/>
                      <a:gd name="connsiteY86" fmla="*/ 2244 h 2243"/>
                      <a:gd name="connsiteX87" fmla="*/ 1282 w 3846"/>
                      <a:gd name="connsiteY87" fmla="*/ 2244 h 2243"/>
                      <a:gd name="connsiteX88" fmla="*/ 0 w 3846"/>
                      <a:gd name="connsiteY88" fmla="*/ 962 h 2243"/>
                      <a:gd name="connsiteX89" fmla="*/ 0 w 3846"/>
                      <a:gd name="connsiteY89" fmla="*/ 962 h 2243"/>
                      <a:gd name="connsiteX90" fmla="*/ 0 w 3846"/>
                      <a:gd name="connsiteY90" fmla="*/ 962 h 2243"/>
                      <a:gd name="connsiteX91" fmla="*/ 0 w 3846"/>
                      <a:gd name="connsiteY91" fmla="*/ 962 h 2243"/>
                      <a:gd name="connsiteX92" fmla="*/ 0 w 3846"/>
                      <a:gd name="connsiteY92" fmla="*/ 962 h 2243"/>
                      <a:gd name="connsiteX93" fmla="*/ 0 w 3846"/>
                      <a:gd name="connsiteY93" fmla="*/ 962 h 2243"/>
                      <a:gd name="connsiteX94" fmla="*/ 0 w 3846"/>
                      <a:gd name="connsiteY94" fmla="*/ 962 h 2243"/>
                      <a:gd name="connsiteX95" fmla="*/ 0 w 3846"/>
                      <a:gd name="connsiteY95" fmla="*/ 962 h 2243"/>
                      <a:gd name="connsiteX96" fmla="*/ 0 w 3846"/>
                      <a:gd name="connsiteY96" fmla="*/ 962 h 2243"/>
                      <a:gd name="connsiteX97" fmla="*/ 3846 w 3846"/>
                      <a:gd name="connsiteY97" fmla="*/ 962 h 2243"/>
                      <a:gd name="connsiteX98" fmla="*/ 3846 w 3846"/>
                      <a:gd name="connsiteY98" fmla="*/ 962 h 2243"/>
                      <a:gd name="connsiteX99" fmla="*/ 3846 w 3846"/>
                      <a:gd name="connsiteY99" fmla="*/ 962 h 2243"/>
                      <a:gd name="connsiteX100" fmla="*/ 3846 w 3846"/>
                      <a:gd name="connsiteY100" fmla="*/ 962 h 2243"/>
                      <a:gd name="connsiteX101" fmla="*/ 3846 w 3846"/>
                      <a:gd name="connsiteY101" fmla="*/ 962 h 2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46" h="2243">
                        <a:moveTo>
                          <a:pt x="0" y="962"/>
                        </a:moveTo>
                        <a:lnTo>
                          <a:pt x="0" y="962"/>
                        </a:lnTo>
                        <a:cubicBezTo>
                          <a:pt x="0" y="2244"/>
                          <a:pt x="1282" y="2244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2244"/>
                          <a:pt x="1282" y="2244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2244"/>
                          <a:pt x="1282" y="2244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2244"/>
                          <a:pt x="0" y="2244"/>
                          <a:pt x="0" y="2244"/>
                        </a:cubicBezTo>
                        <a:lnTo>
                          <a:pt x="0" y="962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-321"/>
                          <a:pt x="1282" y="-321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-321"/>
                          <a:pt x="1282" y="-321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962"/>
                          <a:pt x="1282" y="962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962"/>
                          <a:pt x="1282" y="962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1282" y="962"/>
                          <a:pt x="0" y="962"/>
                          <a:pt x="0" y="962"/>
                        </a:cubicBezTo>
                        <a:close/>
                        <a:moveTo>
                          <a:pt x="3846" y="962"/>
                        </a:moveTo>
                        <a:cubicBezTo>
                          <a:pt x="3846" y="962"/>
                          <a:pt x="3846" y="962"/>
                          <a:pt x="3846" y="962"/>
                        </a:cubicBezTo>
                        <a:cubicBezTo>
                          <a:pt x="3846" y="2244"/>
                          <a:pt x="3846" y="2244"/>
                          <a:pt x="3846" y="962"/>
                        </a:cubicBezTo>
                        <a:cubicBezTo>
                          <a:pt x="3846" y="2244"/>
                          <a:pt x="2564" y="2244"/>
                          <a:pt x="3846" y="962"/>
                        </a:cubicBezTo>
                        <a:cubicBezTo>
                          <a:pt x="2564" y="962"/>
                          <a:pt x="3846" y="962"/>
                          <a:pt x="3846" y="96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35A03EBD-2AE6-4EDB-8331-8C5AB2E8F13B}"/>
                      </a:ext>
                    </a:extLst>
                  </p:cNvPr>
                  <p:cNvSpPr/>
                  <p:nvPr/>
                </p:nvSpPr>
                <p:spPr>
                  <a:xfrm>
                    <a:off x="3255972" y="1126525"/>
                    <a:ext cx="2564" cy="2243"/>
                  </a:xfrm>
                  <a:custGeom>
                    <a:avLst/>
                    <a:gdLst>
                      <a:gd name="connsiteX0" fmla="*/ 0 w 2564"/>
                      <a:gd name="connsiteY0" fmla="*/ 962 h 2243"/>
                      <a:gd name="connsiteX1" fmla="*/ 0 w 2564"/>
                      <a:gd name="connsiteY1" fmla="*/ 962 h 2243"/>
                      <a:gd name="connsiteX2" fmla="*/ 0 w 2564"/>
                      <a:gd name="connsiteY2" fmla="*/ 962 h 2243"/>
                      <a:gd name="connsiteX3" fmla="*/ 0 w 2564"/>
                      <a:gd name="connsiteY3" fmla="*/ 962 h 2243"/>
                      <a:gd name="connsiteX4" fmla="*/ 0 w 2564"/>
                      <a:gd name="connsiteY4" fmla="*/ 962 h 2243"/>
                      <a:gd name="connsiteX5" fmla="*/ 0 w 2564"/>
                      <a:gd name="connsiteY5" fmla="*/ 962 h 2243"/>
                      <a:gd name="connsiteX6" fmla="*/ 0 w 2564"/>
                      <a:gd name="connsiteY6" fmla="*/ 962 h 2243"/>
                      <a:gd name="connsiteX7" fmla="*/ 0 w 2564"/>
                      <a:gd name="connsiteY7" fmla="*/ 962 h 2243"/>
                      <a:gd name="connsiteX8" fmla="*/ 0 w 2564"/>
                      <a:gd name="connsiteY8" fmla="*/ 2244 h 2243"/>
                      <a:gd name="connsiteX9" fmla="*/ 0 w 2564"/>
                      <a:gd name="connsiteY9" fmla="*/ 962 h 2243"/>
                      <a:gd name="connsiteX10" fmla="*/ 1282 w 2564"/>
                      <a:gd name="connsiteY10" fmla="*/ 2244 h 2243"/>
                      <a:gd name="connsiteX11" fmla="*/ 1282 w 2564"/>
                      <a:gd name="connsiteY11" fmla="*/ 2244 h 2243"/>
                      <a:gd name="connsiteX12" fmla="*/ 1282 w 2564"/>
                      <a:gd name="connsiteY12" fmla="*/ 2244 h 2243"/>
                      <a:gd name="connsiteX13" fmla="*/ 1282 w 2564"/>
                      <a:gd name="connsiteY13" fmla="*/ 2244 h 2243"/>
                      <a:gd name="connsiteX14" fmla="*/ 1282 w 2564"/>
                      <a:gd name="connsiteY14" fmla="*/ 2244 h 2243"/>
                      <a:gd name="connsiteX15" fmla="*/ 1282 w 2564"/>
                      <a:gd name="connsiteY15" fmla="*/ 2244 h 2243"/>
                      <a:gd name="connsiteX16" fmla="*/ 1282 w 2564"/>
                      <a:gd name="connsiteY16" fmla="*/ 2244 h 2243"/>
                      <a:gd name="connsiteX17" fmla="*/ 1282 w 2564"/>
                      <a:gd name="connsiteY17" fmla="*/ 2244 h 2243"/>
                      <a:gd name="connsiteX18" fmla="*/ 1282 w 2564"/>
                      <a:gd name="connsiteY18" fmla="*/ 2244 h 2243"/>
                      <a:gd name="connsiteX19" fmla="*/ 1282 w 2564"/>
                      <a:gd name="connsiteY19" fmla="*/ 2244 h 2243"/>
                      <a:gd name="connsiteX20" fmla="*/ 1282 w 2564"/>
                      <a:gd name="connsiteY20" fmla="*/ 2244 h 2243"/>
                      <a:gd name="connsiteX21" fmla="*/ 1282 w 2564"/>
                      <a:gd name="connsiteY21" fmla="*/ 2244 h 2243"/>
                      <a:gd name="connsiteX22" fmla="*/ 1282 w 2564"/>
                      <a:gd name="connsiteY22" fmla="*/ 2244 h 2243"/>
                      <a:gd name="connsiteX23" fmla="*/ 1282 w 2564"/>
                      <a:gd name="connsiteY23" fmla="*/ 2244 h 2243"/>
                      <a:gd name="connsiteX24" fmla="*/ 1282 w 2564"/>
                      <a:gd name="connsiteY24" fmla="*/ 2244 h 2243"/>
                      <a:gd name="connsiteX25" fmla="*/ 1282 w 2564"/>
                      <a:gd name="connsiteY25" fmla="*/ 2244 h 2243"/>
                      <a:gd name="connsiteX26" fmla="*/ 1282 w 2564"/>
                      <a:gd name="connsiteY26" fmla="*/ 2244 h 2243"/>
                      <a:gd name="connsiteX27" fmla="*/ 1282 w 2564"/>
                      <a:gd name="connsiteY27" fmla="*/ 2244 h 2243"/>
                      <a:gd name="connsiteX28" fmla="*/ 1282 w 2564"/>
                      <a:gd name="connsiteY28" fmla="*/ 2244 h 2243"/>
                      <a:gd name="connsiteX29" fmla="*/ 1282 w 2564"/>
                      <a:gd name="connsiteY29" fmla="*/ 2244 h 2243"/>
                      <a:gd name="connsiteX30" fmla="*/ 1282 w 2564"/>
                      <a:gd name="connsiteY30" fmla="*/ 2244 h 2243"/>
                      <a:gd name="connsiteX31" fmla="*/ 1282 w 2564"/>
                      <a:gd name="connsiteY31" fmla="*/ 2244 h 2243"/>
                      <a:gd name="connsiteX32" fmla="*/ 1282 w 2564"/>
                      <a:gd name="connsiteY32" fmla="*/ 2244 h 2243"/>
                      <a:gd name="connsiteX33" fmla="*/ 1282 w 2564"/>
                      <a:gd name="connsiteY33" fmla="*/ 2244 h 2243"/>
                      <a:gd name="connsiteX34" fmla="*/ 1282 w 2564"/>
                      <a:gd name="connsiteY34" fmla="*/ 2244 h 2243"/>
                      <a:gd name="connsiteX35" fmla="*/ 1282 w 2564"/>
                      <a:gd name="connsiteY35" fmla="*/ 2244 h 2243"/>
                      <a:gd name="connsiteX36" fmla="*/ 1282 w 2564"/>
                      <a:gd name="connsiteY36" fmla="*/ 2244 h 2243"/>
                      <a:gd name="connsiteX37" fmla="*/ 1282 w 2564"/>
                      <a:gd name="connsiteY37" fmla="*/ 2244 h 2243"/>
                      <a:gd name="connsiteX38" fmla="*/ 1282 w 2564"/>
                      <a:gd name="connsiteY38" fmla="*/ 2244 h 2243"/>
                      <a:gd name="connsiteX39" fmla="*/ 1282 w 2564"/>
                      <a:gd name="connsiteY39" fmla="*/ 2244 h 2243"/>
                      <a:gd name="connsiteX40" fmla="*/ 1282 w 2564"/>
                      <a:gd name="connsiteY40" fmla="*/ 2244 h 2243"/>
                      <a:gd name="connsiteX41" fmla="*/ 1282 w 2564"/>
                      <a:gd name="connsiteY41" fmla="*/ 2244 h 2243"/>
                      <a:gd name="connsiteX42" fmla="*/ 1282 w 2564"/>
                      <a:gd name="connsiteY42" fmla="*/ 2244 h 2243"/>
                      <a:gd name="connsiteX43" fmla="*/ 1282 w 2564"/>
                      <a:gd name="connsiteY43" fmla="*/ 2244 h 2243"/>
                      <a:gd name="connsiteX44" fmla="*/ 1282 w 2564"/>
                      <a:gd name="connsiteY44" fmla="*/ 2244 h 2243"/>
                      <a:gd name="connsiteX45" fmla="*/ 1282 w 2564"/>
                      <a:gd name="connsiteY45" fmla="*/ 2244 h 2243"/>
                      <a:gd name="connsiteX46" fmla="*/ 1282 w 2564"/>
                      <a:gd name="connsiteY46" fmla="*/ 2244 h 2243"/>
                      <a:gd name="connsiteX47" fmla="*/ 1282 w 2564"/>
                      <a:gd name="connsiteY47" fmla="*/ 2244 h 2243"/>
                      <a:gd name="connsiteX48" fmla="*/ 1282 w 2564"/>
                      <a:gd name="connsiteY48" fmla="*/ 2244 h 2243"/>
                      <a:gd name="connsiteX49" fmla="*/ 1282 w 2564"/>
                      <a:gd name="connsiteY49" fmla="*/ 2244 h 2243"/>
                      <a:gd name="connsiteX50" fmla="*/ 1282 w 2564"/>
                      <a:gd name="connsiteY50" fmla="*/ 2244 h 2243"/>
                      <a:gd name="connsiteX51" fmla="*/ 1282 w 2564"/>
                      <a:gd name="connsiteY51" fmla="*/ 2244 h 2243"/>
                      <a:gd name="connsiteX52" fmla="*/ 1282 w 2564"/>
                      <a:gd name="connsiteY52" fmla="*/ 2244 h 2243"/>
                      <a:gd name="connsiteX53" fmla="*/ 1282 w 2564"/>
                      <a:gd name="connsiteY53" fmla="*/ 2244 h 2243"/>
                      <a:gd name="connsiteX54" fmla="*/ 1282 w 2564"/>
                      <a:gd name="connsiteY54" fmla="*/ 2244 h 2243"/>
                      <a:gd name="connsiteX55" fmla="*/ 1282 w 2564"/>
                      <a:gd name="connsiteY55" fmla="*/ 2244 h 2243"/>
                      <a:gd name="connsiteX56" fmla="*/ 1282 w 2564"/>
                      <a:gd name="connsiteY56" fmla="*/ 2244 h 2243"/>
                      <a:gd name="connsiteX57" fmla="*/ 1282 w 2564"/>
                      <a:gd name="connsiteY57" fmla="*/ 2244 h 2243"/>
                      <a:gd name="connsiteX58" fmla="*/ 1282 w 2564"/>
                      <a:gd name="connsiteY58" fmla="*/ 2244 h 2243"/>
                      <a:gd name="connsiteX59" fmla="*/ 1282 w 2564"/>
                      <a:gd name="connsiteY59" fmla="*/ 2244 h 2243"/>
                      <a:gd name="connsiteX60" fmla="*/ 1282 w 2564"/>
                      <a:gd name="connsiteY60" fmla="*/ 2244 h 2243"/>
                      <a:gd name="connsiteX61" fmla="*/ 1282 w 2564"/>
                      <a:gd name="connsiteY61" fmla="*/ 2244 h 2243"/>
                      <a:gd name="connsiteX62" fmla="*/ 1282 w 2564"/>
                      <a:gd name="connsiteY62" fmla="*/ 2244 h 2243"/>
                      <a:gd name="connsiteX63" fmla="*/ 1282 w 2564"/>
                      <a:gd name="connsiteY63" fmla="*/ 2244 h 2243"/>
                      <a:gd name="connsiteX64" fmla="*/ 1282 w 2564"/>
                      <a:gd name="connsiteY64" fmla="*/ 2244 h 2243"/>
                      <a:gd name="connsiteX65" fmla="*/ 1282 w 2564"/>
                      <a:gd name="connsiteY65" fmla="*/ 2244 h 2243"/>
                      <a:gd name="connsiteX66" fmla="*/ 1282 w 2564"/>
                      <a:gd name="connsiteY66" fmla="*/ 2244 h 2243"/>
                      <a:gd name="connsiteX67" fmla="*/ 1282 w 2564"/>
                      <a:gd name="connsiteY67" fmla="*/ 2244 h 2243"/>
                      <a:gd name="connsiteX68" fmla="*/ 1282 w 2564"/>
                      <a:gd name="connsiteY68" fmla="*/ 2244 h 2243"/>
                      <a:gd name="connsiteX69" fmla="*/ 1282 w 2564"/>
                      <a:gd name="connsiteY69" fmla="*/ 2244 h 2243"/>
                      <a:gd name="connsiteX70" fmla="*/ 1282 w 2564"/>
                      <a:gd name="connsiteY70" fmla="*/ 2244 h 2243"/>
                      <a:gd name="connsiteX71" fmla="*/ 1282 w 2564"/>
                      <a:gd name="connsiteY71" fmla="*/ 2244 h 2243"/>
                      <a:gd name="connsiteX72" fmla="*/ 1282 w 2564"/>
                      <a:gd name="connsiteY72" fmla="*/ 2244 h 2243"/>
                      <a:gd name="connsiteX73" fmla="*/ 1282 w 2564"/>
                      <a:gd name="connsiteY73" fmla="*/ 2244 h 2243"/>
                      <a:gd name="connsiteX74" fmla="*/ 1282 w 2564"/>
                      <a:gd name="connsiteY74" fmla="*/ 2244 h 2243"/>
                      <a:gd name="connsiteX75" fmla="*/ 1282 w 2564"/>
                      <a:gd name="connsiteY75" fmla="*/ 2244 h 2243"/>
                      <a:gd name="connsiteX76" fmla="*/ 1282 w 2564"/>
                      <a:gd name="connsiteY76" fmla="*/ 2244 h 2243"/>
                      <a:gd name="connsiteX77" fmla="*/ 1282 w 2564"/>
                      <a:gd name="connsiteY77" fmla="*/ 2244 h 2243"/>
                      <a:gd name="connsiteX78" fmla="*/ 1282 w 2564"/>
                      <a:gd name="connsiteY78" fmla="*/ 2244 h 2243"/>
                      <a:gd name="connsiteX79" fmla="*/ 1282 w 2564"/>
                      <a:gd name="connsiteY79" fmla="*/ 2244 h 2243"/>
                      <a:gd name="connsiteX80" fmla="*/ 1282 w 2564"/>
                      <a:gd name="connsiteY80" fmla="*/ 2244 h 2243"/>
                      <a:gd name="connsiteX81" fmla="*/ 1282 w 2564"/>
                      <a:gd name="connsiteY81" fmla="*/ 2244 h 2243"/>
                      <a:gd name="connsiteX82" fmla="*/ 1282 w 2564"/>
                      <a:gd name="connsiteY82" fmla="*/ 2244 h 2243"/>
                      <a:gd name="connsiteX83" fmla="*/ 1282 w 2564"/>
                      <a:gd name="connsiteY83" fmla="*/ 2244 h 2243"/>
                      <a:gd name="connsiteX84" fmla="*/ 1282 w 2564"/>
                      <a:gd name="connsiteY84" fmla="*/ 2244 h 2243"/>
                      <a:gd name="connsiteX85" fmla="*/ 1282 w 2564"/>
                      <a:gd name="connsiteY85" fmla="*/ 2244 h 2243"/>
                      <a:gd name="connsiteX86" fmla="*/ 1282 w 2564"/>
                      <a:gd name="connsiteY86" fmla="*/ 2244 h 2243"/>
                      <a:gd name="connsiteX87" fmla="*/ 1282 w 2564"/>
                      <a:gd name="connsiteY87" fmla="*/ 2244 h 2243"/>
                      <a:gd name="connsiteX88" fmla="*/ 0 w 2564"/>
                      <a:gd name="connsiteY88" fmla="*/ 962 h 2243"/>
                      <a:gd name="connsiteX89" fmla="*/ 0 w 2564"/>
                      <a:gd name="connsiteY89" fmla="*/ 962 h 2243"/>
                      <a:gd name="connsiteX90" fmla="*/ 0 w 2564"/>
                      <a:gd name="connsiteY90" fmla="*/ 962 h 2243"/>
                      <a:gd name="connsiteX91" fmla="*/ 0 w 2564"/>
                      <a:gd name="connsiteY91" fmla="*/ 962 h 2243"/>
                      <a:gd name="connsiteX92" fmla="*/ 0 w 2564"/>
                      <a:gd name="connsiteY92" fmla="*/ 962 h 2243"/>
                      <a:gd name="connsiteX93" fmla="*/ 0 w 2564"/>
                      <a:gd name="connsiteY93" fmla="*/ 962 h 2243"/>
                      <a:gd name="connsiteX94" fmla="*/ 0 w 2564"/>
                      <a:gd name="connsiteY94" fmla="*/ 962 h 2243"/>
                      <a:gd name="connsiteX95" fmla="*/ 0 w 2564"/>
                      <a:gd name="connsiteY95" fmla="*/ 962 h 2243"/>
                      <a:gd name="connsiteX96" fmla="*/ 0 w 2564"/>
                      <a:gd name="connsiteY96" fmla="*/ 962 h 2243"/>
                      <a:gd name="connsiteX97" fmla="*/ 2565 w 2564"/>
                      <a:gd name="connsiteY97" fmla="*/ 962 h 2243"/>
                      <a:gd name="connsiteX98" fmla="*/ 2565 w 2564"/>
                      <a:gd name="connsiteY98" fmla="*/ 962 h 2243"/>
                      <a:gd name="connsiteX99" fmla="*/ 2565 w 2564"/>
                      <a:gd name="connsiteY99" fmla="*/ 962 h 2243"/>
                      <a:gd name="connsiteX100" fmla="*/ 2565 w 2564"/>
                      <a:gd name="connsiteY100" fmla="*/ 962 h 2243"/>
                      <a:gd name="connsiteX101" fmla="*/ 2565 w 2564"/>
                      <a:gd name="connsiteY101" fmla="*/ 962 h 2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64" h="2243">
                        <a:moveTo>
                          <a:pt x="0" y="962"/>
                        </a:moveTo>
                        <a:lnTo>
                          <a:pt x="0" y="962"/>
                        </a:lnTo>
                        <a:cubicBezTo>
                          <a:pt x="0" y="962"/>
                          <a:pt x="0" y="962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962"/>
                          <a:pt x="0" y="962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2244"/>
                          <a:pt x="0" y="2244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2244"/>
                          <a:pt x="0" y="2244"/>
                          <a:pt x="0" y="2244"/>
                        </a:cubicBezTo>
                        <a:lnTo>
                          <a:pt x="0" y="962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1282" y="2244"/>
                          <a:pt x="1282" y="2244"/>
                          <a:pt x="1282" y="2244"/>
                        </a:cubicBezTo>
                        <a:lnTo>
                          <a:pt x="1282" y="2244"/>
                        </a:lnTo>
                        <a:cubicBezTo>
                          <a:pt x="0" y="-321"/>
                          <a:pt x="0" y="-321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-321"/>
                          <a:pt x="0" y="-321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-321"/>
                          <a:pt x="0" y="-321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962"/>
                          <a:pt x="0" y="962"/>
                          <a:pt x="0" y="962"/>
                        </a:cubicBezTo>
                        <a:lnTo>
                          <a:pt x="0" y="962"/>
                        </a:lnTo>
                        <a:cubicBezTo>
                          <a:pt x="0" y="962"/>
                          <a:pt x="0" y="962"/>
                          <a:pt x="0" y="962"/>
                        </a:cubicBezTo>
                        <a:close/>
                        <a:moveTo>
                          <a:pt x="2565" y="962"/>
                        </a:moveTo>
                        <a:cubicBezTo>
                          <a:pt x="2565" y="962"/>
                          <a:pt x="2565" y="962"/>
                          <a:pt x="2565" y="962"/>
                        </a:cubicBezTo>
                        <a:cubicBezTo>
                          <a:pt x="2565" y="962"/>
                          <a:pt x="2565" y="962"/>
                          <a:pt x="2565" y="962"/>
                        </a:cubicBezTo>
                        <a:cubicBezTo>
                          <a:pt x="2565" y="962"/>
                          <a:pt x="2565" y="962"/>
                          <a:pt x="2565" y="962"/>
                        </a:cubicBezTo>
                        <a:cubicBezTo>
                          <a:pt x="2565" y="962"/>
                          <a:pt x="2565" y="962"/>
                          <a:pt x="2565" y="96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4" name="Freeform: Shape 403">
                    <a:extLst>
                      <a:ext uri="{FF2B5EF4-FFF2-40B4-BE49-F238E27FC236}">
                        <a16:creationId xmlns:a16="http://schemas.microsoft.com/office/drawing/2014/main" id="{54A06902-3087-4454-BDA7-7E18E1C669C6}"/>
                      </a:ext>
                    </a:extLst>
                  </p:cNvPr>
                  <p:cNvSpPr/>
                  <p:nvPr/>
                </p:nvSpPr>
                <p:spPr>
                  <a:xfrm>
                    <a:off x="3199556" y="1142873"/>
                    <a:ext cx="3525" cy="2564"/>
                  </a:xfrm>
                  <a:custGeom>
                    <a:avLst/>
                    <a:gdLst>
                      <a:gd name="connsiteX0" fmla="*/ 0 w 3525"/>
                      <a:gd name="connsiteY0" fmla="*/ 1282 h 2564"/>
                      <a:gd name="connsiteX1" fmla="*/ 0 w 3525"/>
                      <a:gd name="connsiteY1" fmla="*/ 1282 h 2564"/>
                      <a:gd name="connsiteX2" fmla="*/ 0 w 3525"/>
                      <a:gd name="connsiteY2" fmla="*/ 1282 h 2564"/>
                      <a:gd name="connsiteX3" fmla="*/ 0 w 3525"/>
                      <a:gd name="connsiteY3" fmla="*/ 1282 h 2564"/>
                      <a:gd name="connsiteX4" fmla="*/ 0 w 3525"/>
                      <a:gd name="connsiteY4" fmla="*/ 1282 h 2564"/>
                      <a:gd name="connsiteX5" fmla="*/ 0 w 3525"/>
                      <a:gd name="connsiteY5" fmla="*/ 1282 h 2564"/>
                      <a:gd name="connsiteX6" fmla="*/ 0 w 3525"/>
                      <a:gd name="connsiteY6" fmla="*/ 1282 h 2564"/>
                      <a:gd name="connsiteX7" fmla="*/ 0 w 3525"/>
                      <a:gd name="connsiteY7" fmla="*/ 1282 h 2564"/>
                      <a:gd name="connsiteX8" fmla="*/ 0 w 3525"/>
                      <a:gd name="connsiteY8" fmla="*/ 2564 h 2564"/>
                      <a:gd name="connsiteX9" fmla="*/ 0 w 3525"/>
                      <a:gd name="connsiteY9" fmla="*/ 1282 h 2564"/>
                      <a:gd name="connsiteX10" fmla="*/ 1282 w 3525"/>
                      <a:gd name="connsiteY10" fmla="*/ 2564 h 2564"/>
                      <a:gd name="connsiteX11" fmla="*/ 1282 w 3525"/>
                      <a:gd name="connsiteY11" fmla="*/ 2564 h 2564"/>
                      <a:gd name="connsiteX12" fmla="*/ 1282 w 3525"/>
                      <a:gd name="connsiteY12" fmla="*/ 2564 h 2564"/>
                      <a:gd name="connsiteX13" fmla="*/ 1282 w 3525"/>
                      <a:gd name="connsiteY13" fmla="*/ 2564 h 2564"/>
                      <a:gd name="connsiteX14" fmla="*/ 1282 w 3525"/>
                      <a:gd name="connsiteY14" fmla="*/ 2564 h 2564"/>
                      <a:gd name="connsiteX15" fmla="*/ 1282 w 3525"/>
                      <a:gd name="connsiteY15" fmla="*/ 2564 h 2564"/>
                      <a:gd name="connsiteX16" fmla="*/ 1282 w 3525"/>
                      <a:gd name="connsiteY16" fmla="*/ 2564 h 2564"/>
                      <a:gd name="connsiteX17" fmla="*/ 1282 w 3525"/>
                      <a:gd name="connsiteY17" fmla="*/ 2564 h 2564"/>
                      <a:gd name="connsiteX18" fmla="*/ 1282 w 3525"/>
                      <a:gd name="connsiteY18" fmla="*/ 2564 h 2564"/>
                      <a:gd name="connsiteX19" fmla="*/ 1282 w 3525"/>
                      <a:gd name="connsiteY19" fmla="*/ 2564 h 2564"/>
                      <a:gd name="connsiteX20" fmla="*/ 1282 w 3525"/>
                      <a:gd name="connsiteY20" fmla="*/ 2564 h 2564"/>
                      <a:gd name="connsiteX21" fmla="*/ 1282 w 3525"/>
                      <a:gd name="connsiteY21" fmla="*/ 2564 h 2564"/>
                      <a:gd name="connsiteX22" fmla="*/ 1282 w 3525"/>
                      <a:gd name="connsiteY22" fmla="*/ 2564 h 2564"/>
                      <a:gd name="connsiteX23" fmla="*/ 1282 w 3525"/>
                      <a:gd name="connsiteY23" fmla="*/ 2564 h 2564"/>
                      <a:gd name="connsiteX24" fmla="*/ 1282 w 3525"/>
                      <a:gd name="connsiteY24" fmla="*/ 2564 h 2564"/>
                      <a:gd name="connsiteX25" fmla="*/ 1282 w 3525"/>
                      <a:gd name="connsiteY25" fmla="*/ 2564 h 2564"/>
                      <a:gd name="connsiteX26" fmla="*/ 1282 w 3525"/>
                      <a:gd name="connsiteY26" fmla="*/ 2564 h 2564"/>
                      <a:gd name="connsiteX27" fmla="*/ 1282 w 3525"/>
                      <a:gd name="connsiteY27" fmla="*/ 2564 h 2564"/>
                      <a:gd name="connsiteX28" fmla="*/ 1282 w 3525"/>
                      <a:gd name="connsiteY28" fmla="*/ 2564 h 2564"/>
                      <a:gd name="connsiteX29" fmla="*/ 1282 w 3525"/>
                      <a:gd name="connsiteY29" fmla="*/ 2564 h 2564"/>
                      <a:gd name="connsiteX30" fmla="*/ 1282 w 3525"/>
                      <a:gd name="connsiteY30" fmla="*/ 2564 h 2564"/>
                      <a:gd name="connsiteX31" fmla="*/ 1282 w 3525"/>
                      <a:gd name="connsiteY31" fmla="*/ 2564 h 2564"/>
                      <a:gd name="connsiteX32" fmla="*/ 1282 w 3525"/>
                      <a:gd name="connsiteY32" fmla="*/ 2564 h 2564"/>
                      <a:gd name="connsiteX33" fmla="*/ 1282 w 3525"/>
                      <a:gd name="connsiteY33" fmla="*/ 2564 h 2564"/>
                      <a:gd name="connsiteX34" fmla="*/ 1282 w 3525"/>
                      <a:gd name="connsiteY34" fmla="*/ 2564 h 2564"/>
                      <a:gd name="connsiteX35" fmla="*/ 1282 w 3525"/>
                      <a:gd name="connsiteY35" fmla="*/ 2564 h 2564"/>
                      <a:gd name="connsiteX36" fmla="*/ 1282 w 3525"/>
                      <a:gd name="connsiteY36" fmla="*/ 2564 h 2564"/>
                      <a:gd name="connsiteX37" fmla="*/ 1282 w 3525"/>
                      <a:gd name="connsiteY37" fmla="*/ 2564 h 2564"/>
                      <a:gd name="connsiteX38" fmla="*/ 1282 w 3525"/>
                      <a:gd name="connsiteY38" fmla="*/ 2564 h 2564"/>
                      <a:gd name="connsiteX39" fmla="*/ 1282 w 3525"/>
                      <a:gd name="connsiteY39" fmla="*/ 2564 h 2564"/>
                      <a:gd name="connsiteX40" fmla="*/ 1282 w 3525"/>
                      <a:gd name="connsiteY40" fmla="*/ 2564 h 2564"/>
                      <a:gd name="connsiteX41" fmla="*/ 1282 w 3525"/>
                      <a:gd name="connsiteY41" fmla="*/ 2564 h 2564"/>
                      <a:gd name="connsiteX42" fmla="*/ 1282 w 3525"/>
                      <a:gd name="connsiteY42" fmla="*/ 2564 h 2564"/>
                      <a:gd name="connsiteX43" fmla="*/ 1282 w 3525"/>
                      <a:gd name="connsiteY43" fmla="*/ 2564 h 2564"/>
                      <a:gd name="connsiteX44" fmla="*/ 1282 w 3525"/>
                      <a:gd name="connsiteY44" fmla="*/ 2564 h 2564"/>
                      <a:gd name="connsiteX45" fmla="*/ 1282 w 3525"/>
                      <a:gd name="connsiteY45" fmla="*/ 2564 h 2564"/>
                      <a:gd name="connsiteX46" fmla="*/ 1282 w 3525"/>
                      <a:gd name="connsiteY46" fmla="*/ 2564 h 2564"/>
                      <a:gd name="connsiteX47" fmla="*/ 1282 w 3525"/>
                      <a:gd name="connsiteY47" fmla="*/ 2564 h 2564"/>
                      <a:gd name="connsiteX48" fmla="*/ 1282 w 3525"/>
                      <a:gd name="connsiteY48" fmla="*/ 2564 h 2564"/>
                      <a:gd name="connsiteX49" fmla="*/ 1282 w 3525"/>
                      <a:gd name="connsiteY49" fmla="*/ 2564 h 2564"/>
                      <a:gd name="connsiteX50" fmla="*/ 1282 w 3525"/>
                      <a:gd name="connsiteY50" fmla="*/ 2564 h 2564"/>
                      <a:gd name="connsiteX51" fmla="*/ 1282 w 3525"/>
                      <a:gd name="connsiteY51" fmla="*/ 2564 h 2564"/>
                      <a:gd name="connsiteX52" fmla="*/ 1282 w 3525"/>
                      <a:gd name="connsiteY52" fmla="*/ 2564 h 2564"/>
                      <a:gd name="connsiteX53" fmla="*/ 1282 w 3525"/>
                      <a:gd name="connsiteY53" fmla="*/ 2564 h 2564"/>
                      <a:gd name="connsiteX54" fmla="*/ 1282 w 3525"/>
                      <a:gd name="connsiteY54" fmla="*/ 2564 h 2564"/>
                      <a:gd name="connsiteX55" fmla="*/ 1282 w 3525"/>
                      <a:gd name="connsiteY55" fmla="*/ 2564 h 2564"/>
                      <a:gd name="connsiteX56" fmla="*/ 1282 w 3525"/>
                      <a:gd name="connsiteY56" fmla="*/ 2564 h 2564"/>
                      <a:gd name="connsiteX57" fmla="*/ 1282 w 3525"/>
                      <a:gd name="connsiteY57" fmla="*/ 2564 h 2564"/>
                      <a:gd name="connsiteX58" fmla="*/ 1282 w 3525"/>
                      <a:gd name="connsiteY58" fmla="*/ 2564 h 2564"/>
                      <a:gd name="connsiteX59" fmla="*/ 1282 w 3525"/>
                      <a:gd name="connsiteY59" fmla="*/ 2564 h 2564"/>
                      <a:gd name="connsiteX60" fmla="*/ 1282 w 3525"/>
                      <a:gd name="connsiteY60" fmla="*/ 2564 h 2564"/>
                      <a:gd name="connsiteX61" fmla="*/ 1282 w 3525"/>
                      <a:gd name="connsiteY61" fmla="*/ 2564 h 2564"/>
                      <a:gd name="connsiteX62" fmla="*/ 1282 w 3525"/>
                      <a:gd name="connsiteY62" fmla="*/ 2564 h 2564"/>
                      <a:gd name="connsiteX63" fmla="*/ 1282 w 3525"/>
                      <a:gd name="connsiteY63" fmla="*/ 2564 h 2564"/>
                      <a:gd name="connsiteX64" fmla="*/ 1282 w 3525"/>
                      <a:gd name="connsiteY64" fmla="*/ 2564 h 2564"/>
                      <a:gd name="connsiteX65" fmla="*/ 1282 w 3525"/>
                      <a:gd name="connsiteY65" fmla="*/ 2564 h 2564"/>
                      <a:gd name="connsiteX66" fmla="*/ 1282 w 3525"/>
                      <a:gd name="connsiteY66" fmla="*/ 2564 h 2564"/>
                      <a:gd name="connsiteX67" fmla="*/ 1282 w 3525"/>
                      <a:gd name="connsiteY67" fmla="*/ 2564 h 2564"/>
                      <a:gd name="connsiteX68" fmla="*/ 1282 w 3525"/>
                      <a:gd name="connsiteY68" fmla="*/ 2564 h 2564"/>
                      <a:gd name="connsiteX69" fmla="*/ 1282 w 3525"/>
                      <a:gd name="connsiteY69" fmla="*/ 2564 h 2564"/>
                      <a:gd name="connsiteX70" fmla="*/ 1282 w 3525"/>
                      <a:gd name="connsiteY70" fmla="*/ 2564 h 2564"/>
                      <a:gd name="connsiteX71" fmla="*/ 1282 w 3525"/>
                      <a:gd name="connsiteY71" fmla="*/ 2564 h 2564"/>
                      <a:gd name="connsiteX72" fmla="*/ 1282 w 3525"/>
                      <a:gd name="connsiteY72" fmla="*/ 2564 h 2564"/>
                      <a:gd name="connsiteX73" fmla="*/ 1282 w 3525"/>
                      <a:gd name="connsiteY73" fmla="*/ 2564 h 2564"/>
                      <a:gd name="connsiteX74" fmla="*/ 1282 w 3525"/>
                      <a:gd name="connsiteY74" fmla="*/ 2564 h 2564"/>
                      <a:gd name="connsiteX75" fmla="*/ 1282 w 3525"/>
                      <a:gd name="connsiteY75" fmla="*/ 2564 h 2564"/>
                      <a:gd name="connsiteX76" fmla="*/ 1282 w 3525"/>
                      <a:gd name="connsiteY76" fmla="*/ 2564 h 2564"/>
                      <a:gd name="connsiteX77" fmla="*/ 1282 w 3525"/>
                      <a:gd name="connsiteY77" fmla="*/ 2564 h 2564"/>
                      <a:gd name="connsiteX78" fmla="*/ 1282 w 3525"/>
                      <a:gd name="connsiteY78" fmla="*/ 2564 h 2564"/>
                      <a:gd name="connsiteX79" fmla="*/ 1282 w 3525"/>
                      <a:gd name="connsiteY79" fmla="*/ 2564 h 2564"/>
                      <a:gd name="connsiteX80" fmla="*/ 1282 w 3525"/>
                      <a:gd name="connsiteY80" fmla="*/ 2564 h 2564"/>
                      <a:gd name="connsiteX81" fmla="*/ 1282 w 3525"/>
                      <a:gd name="connsiteY81" fmla="*/ 2564 h 2564"/>
                      <a:gd name="connsiteX82" fmla="*/ 1282 w 3525"/>
                      <a:gd name="connsiteY82" fmla="*/ 2564 h 2564"/>
                      <a:gd name="connsiteX83" fmla="*/ 1282 w 3525"/>
                      <a:gd name="connsiteY83" fmla="*/ 2564 h 2564"/>
                      <a:gd name="connsiteX84" fmla="*/ 1282 w 3525"/>
                      <a:gd name="connsiteY84" fmla="*/ 2564 h 2564"/>
                      <a:gd name="connsiteX85" fmla="*/ 1282 w 3525"/>
                      <a:gd name="connsiteY85" fmla="*/ 2564 h 2564"/>
                      <a:gd name="connsiteX86" fmla="*/ 1282 w 3525"/>
                      <a:gd name="connsiteY86" fmla="*/ 2564 h 2564"/>
                      <a:gd name="connsiteX87" fmla="*/ 1282 w 3525"/>
                      <a:gd name="connsiteY87" fmla="*/ 2564 h 2564"/>
                      <a:gd name="connsiteX88" fmla="*/ 0 w 3525"/>
                      <a:gd name="connsiteY88" fmla="*/ 1282 h 2564"/>
                      <a:gd name="connsiteX89" fmla="*/ 0 w 3525"/>
                      <a:gd name="connsiteY89" fmla="*/ 1282 h 2564"/>
                      <a:gd name="connsiteX90" fmla="*/ 0 w 3525"/>
                      <a:gd name="connsiteY90" fmla="*/ 1282 h 2564"/>
                      <a:gd name="connsiteX91" fmla="*/ 0 w 3525"/>
                      <a:gd name="connsiteY91" fmla="*/ 1282 h 2564"/>
                      <a:gd name="connsiteX92" fmla="*/ 0 w 3525"/>
                      <a:gd name="connsiteY92" fmla="*/ 1282 h 2564"/>
                      <a:gd name="connsiteX93" fmla="*/ 0 w 3525"/>
                      <a:gd name="connsiteY93" fmla="*/ 1282 h 2564"/>
                      <a:gd name="connsiteX94" fmla="*/ 0 w 3525"/>
                      <a:gd name="connsiteY94" fmla="*/ 1282 h 2564"/>
                      <a:gd name="connsiteX95" fmla="*/ 0 w 3525"/>
                      <a:gd name="connsiteY95" fmla="*/ 1282 h 2564"/>
                      <a:gd name="connsiteX96" fmla="*/ 0 w 3525"/>
                      <a:gd name="connsiteY96" fmla="*/ 1282 h 2564"/>
                      <a:gd name="connsiteX97" fmla="*/ 2564 w 3525"/>
                      <a:gd name="connsiteY97" fmla="*/ 0 h 2564"/>
                      <a:gd name="connsiteX98" fmla="*/ 2564 w 3525"/>
                      <a:gd name="connsiteY98" fmla="*/ 0 h 2564"/>
                      <a:gd name="connsiteX99" fmla="*/ 2564 w 3525"/>
                      <a:gd name="connsiteY99" fmla="*/ 0 h 2564"/>
                      <a:gd name="connsiteX100" fmla="*/ 2564 w 3525"/>
                      <a:gd name="connsiteY100" fmla="*/ 0 h 2564"/>
                      <a:gd name="connsiteX101" fmla="*/ 2564 w 3525"/>
                      <a:gd name="connsiteY101" fmla="*/ 0 h 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525" h="2564">
                        <a:moveTo>
                          <a:pt x="0" y="1282"/>
                        </a:moveTo>
                        <a:lnTo>
                          <a:pt x="0" y="1282"/>
                        </a:lnTo>
                        <a:cubicBezTo>
                          <a:pt x="0" y="1282"/>
                          <a:pt x="0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1282"/>
                          <a:pt x="1282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1282"/>
                          <a:pt x="0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1282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0"/>
                          <a:pt x="0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0"/>
                          <a:pt x="0" y="0"/>
                          <a:pt x="0" y="1282"/>
                        </a:cubicBezTo>
                        <a:close/>
                        <a:moveTo>
                          <a:pt x="2564" y="0"/>
                        </a:moveTo>
                        <a:cubicBezTo>
                          <a:pt x="3846" y="0"/>
                          <a:pt x="3846" y="1282"/>
                          <a:pt x="2564" y="0"/>
                        </a:cubicBezTo>
                        <a:cubicBezTo>
                          <a:pt x="3846" y="1282"/>
                          <a:pt x="3846" y="1282"/>
                          <a:pt x="2564" y="0"/>
                        </a:cubicBezTo>
                        <a:cubicBezTo>
                          <a:pt x="2564" y="1282"/>
                          <a:pt x="2564" y="1282"/>
                          <a:pt x="2564" y="0"/>
                        </a:cubicBezTo>
                        <a:cubicBezTo>
                          <a:pt x="2564" y="1282"/>
                          <a:pt x="2564" y="0"/>
                          <a:pt x="2564" y="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5" name="Freeform: Shape 404">
                    <a:extLst>
                      <a:ext uri="{FF2B5EF4-FFF2-40B4-BE49-F238E27FC236}">
                        <a16:creationId xmlns:a16="http://schemas.microsoft.com/office/drawing/2014/main" id="{D8881B5C-A5E2-4116-811E-48D3B298E30D}"/>
                      </a:ext>
                    </a:extLst>
                  </p:cNvPr>
                  <p:cNvSpPr/>
                  <p:nvPr/>
                </p:nvSpPr>
                <p:spPr>
                  <a:xfrm>
                    <a:off x="3209813" y="1106972"/>
                    <a:ext cx="3846" cy="2564"/>
                  </a:xfrm>
                  <a:custGeom>
                    <a:avLst/>
                    <a:gdLst>
                      <a:gd name="connsiteX0" fmla="*/ 0 w 3846"/>
                      <a:gd name="connsiteY0" fmla="*/ 1282 h 2564"/>
                      <a:gd name="connsiteX1" fmla="*/ 0 w 3846"/>
                      <a:gd name="connsiteY1" fmla="*/ 1282 h 2564"/>
                      <a:gd name="connsiteX2" fmla="*/ 0 w 3846"/>
                      <a:gd name="connsiteY2" fmla="*/ 1282 h 2564"/>
                      <a:gd name="connsiteX3" fmla="*/ 0 w 3846"/>
                      <a:gd name="connsiteY3" fmla="*/ 1282 h 2564"/>
                      <a:gd name="connsiteX4" fmla="*/ 0 w 3846"/>
                      <a:gd name="connsiteY4" fmla="*/ 1282 h 2564"/>
                      <a:gd name="connsiteX5" fmla="*/ 0 w 3846"/>
                      <a:gd name="connsiteY5" fmla="*/ 1282 h 2564"/>
                      <a:gd name="connsiteX6" fmla="*/ 0 w 3846"/>
                      <a:gd name="connsiteY6" fmla="*/ 1282 h 2564"/>
                      <a:gd name="connsiteX7" fmla="*/ 0 w 3846"/>
                      <a:gd name="connsiteY7" fmla="*/ 1282 h 2564"/>
                      <a:gd name="connsiteX8" fmla="*/ 0 w 3846"/>
                      <a:gd name="connsiteY8" fmla="*/ 2564 h 2564"/>
                      <a:gd name="connsiteX9" fmla="*/ 0 w 3846"/>
                      <a:gd name="connsiteY9" fmla="*/ 1282 h 2564"/>
                      <a:gd name="connsiteX10" fmla="*/ 1282 w 3846"/>
                      <a:gd name="connsiteY10" fmla="*/ 2564 h 2564"/>
                      <a:gd name="connsiteX11" fmla="*/ 1282 w 3846"/>
                      <a:gd name="connsiteY11" fmla="*/ 2564 h 2564"/>
                      <a:gd name="connsiteX12" fmla="*/ 1282 w 3846"/>
                      <a:gd name="connsiteY12" fmla="*/ 2564 h 2564"/>
                      <a:gd name="connsiteX13" fmla="*/ 1282 w 3846"/>
                      <a:gd name="connsiteY13" fmla="*/ 2564 h 2564"/>
                      <a:gd name="connsiteX14" fmla="*/ 1282 w 3846"/>
                      <a:gd name="connsiteY14" fmla="*/ 2564 h 2564"/>
                      <a:gd name="connsiteX15" fmla="*/ 1282 w 3846"/>
                      <a:gd name="connsiteY15" fmla="*/ 2564 h 2564"/>
                      <a:gd name="connsiteX16" fmla="*/ 1282 w 3846"/>
                      <a:gd name="connsiteY16" fmla="*/ 2564 h 2564"/>
                      <a:gd name="connsiteX17" fmla="*/ 1282 w 3846"/>
                      <a:gd name="connsiteY17" fmla="*/ 2564 h 2564"/>
                      <a:gd name="connsiteX18" fmla="*/ 1282 w 3846"/>
                      <a:gd name="connsiteY18" fmla="*/ 2564 h 2564"/>
                      <a:gd name="connsiteX19" fmla="*/ 1282 w 3846"/>
                      <a:gd name="connsiteY19" fmla="*/ 2564 h 2564"/>
                      <a:gd name="connsiteX20" fmla="*/ 1282 w 3846"/>
                      <a:gd name="connsiteY20" fmla="*/ 2564 h 2564"/>
                      <a:gd name="connsiteX21" fmla="*/ 1282 w 3846"/>
                      <a:gd name="connsiteY21" fmla="*/ 2564 h 2564"/>
                      <a:gd name="connsiteX22" fmla="*/ 1282 w 3846"/>
                      <a:gd name="connsiteY22" fmla="*/ 2564 h 2564"/>
                      <a:gd name="connsiteX23" fmla="*/ 1282 w 3846"/>
                      <a:gd name="connsiteY23" fmla="*/ 2564 h 2564"/>
                      <a:gd name="connsiteX24" fmla="*/ 1282 w 3846"/>
                      <a:gd name="connsiteY24" fmla="*/ 2564 h 2564"/>
                      <a:gd name="connsiteX25" fmla="*/ 1282 w 3846"/>
                      <a:gd name="connsiteY25" fmla="*/ 2564 h 2564"/>
                      <a:gd name="connsiteX26" fmla="*/ 1282 w 3846"/>
                      <a:gd name="connsiteY26" fmla="*/ 2564 h 2564"/>
                      <a:gd name="connsiteX27" fmla="*/ 1282 w 3846"/>
                      <a:gd name="connsiteY27" fmla="*/ 2564 h 2564"/>
                      <a:gd name="connsiteX28" fmla="*/ 1282 w 3846"/>
                      <a:gd name="connsiteY28" fmla="*/ 2564 h 2564"/>
                      <a:gd name="connsiteX29" fmla="*/ 1282 w 3846"/>
                      <a:gd name="connsiteY29" fmla="*/ 2564 h 2564"/>
                      <a:gd name="connsiteX30" fmla="*/ 1282 w 3846"/>
                      <a:gd name="connsiteY30" fmla="*/ 2564 h 2564"/>
                      <a:gd name="connsiteX31" fmla="*/ 1282 w 3846"/>
                      <a:gd name="connsiteY31" fmla="*/ 2564 h 2564"/>
                      <a:gd name="connsiteX32" fmla="*/ 1282 w 3846"/>
                      <a:gd name="connsiteY32" fmla="*/ 2564 h 2564"/>
                      <a:gd name="connsiteX33" fmla="*/ 1282 w 3846"/>
                      <a:gd name="connsiteY33" fmla="*/ 2564 h 2564"/>
                      <a:gd name="connsiteX34" fmla="*/ 1282 w 3846"/>
                      <a:gd name="connsiteY34" fmla="*/ 2564 h 2564"/>
                      <a:gd name="connsiteX35" fmla="*/ 1282 w 3846"/>
                      <a:gd name="connsiteY35" fmla="*/ 2564 h 2564"/>
                      <a:gd name="connsiteX36" fmla="*/ 1282 w 3846"/>
                      <a:gd name="connsiteY36" fmla="*/ 2564 h 2564"/>
                      <a:gd name="connsiteX37" fmla="*/ 1282 w 3846"/>
                      <a:gd name="connsiteY37" fmla="*/ 2564 h 2564"/>
                      <a:gd name="connsiteX38" fmla="*/ 1282 w 3846"/>
                      <a:gd name="connsiteY38" fmla="*/ 2564 h 2564"/>
                      <a:gd name="connsiteX39" fmla="*/ 1282 w 3846"/>
                      <a:gd name="connsiteY39" fmla="*/ 2564 h 2564"/>
                      <a:gd name="connsiteX40" fmla="*/ 1282 w 3846"/>
                      <a:gd name="connsiteY40" fmla="*/ 2564 h 2564"/>
                      <a:gd name="connsiteX41" fmla="*/ 1282 w 3846"/>
                      <a:gd name="connsiteY41" fmla="*/ 2564 h 2564"/>
                      <a:gd name="connsiteX42" fmla="*/ 1282 w 3846"/>
                      <a:gd name="connsiteY42" fmla="*/ 2564 h 2564"/>
                      <a:gd name="connsiteX43" fmla="*/ 1282 w 3846"/>
                      <a:gd name="connsiteY43" fmla="*/ 2564 h 2564"/>
                      <a:gd name="connsiteX44" fmla="*/ 1282 w 3846"/>
                      <a:gd name="connsiteY44" fmla="*/ 2564 h 2564"/>
                      <a:gd name="connsiteX45" fmla="*/ 1282 w 3846"/>
                      <a:gd name="connsiteY45" fmla="*/ 2564 h 2564"/>
                      <a:gd name="connsiteX46" fmla="*/ 1282 w 3846"/>
                      <a:gd name="connsiteY46" fmla="*/ 2564 h 2564"/>
                      <a:gd name="connsiteX47" fmla="*/ 1282 w 3846"/>
                      <a:gd name="connsiteY47" fmla="*/ 2564 h 2564"/>
                      <a:gd name="connsiteX48" fmla="*/ 1282 w 3846"/>
                      <a:gd name="connsiteY48" fmla="*/ 2564 h 2564"/>
                      <a:gd name="connsiteX49" fmla="*/ 1282 w 3846"/>
                      <a:gd name="connsiteY49" fmla="*/ 2564 h 2564"/>
                      <a:gd name="connsiteX50" fmla="*/ 1282 w 3846"/>
                      <a:gd name="connsiteY50" fmla="*/ 2564 h 2564"/>
                      <a:gd name="connsiteX51" fmla="*/ 1282 w 3846"/>
                      <a:gd name="connsiteY51" fmla="*/ 2564 h 2564"/>
                      <a:gd name="connsiteX52" fmla="*/ 1282 w 3846"/>
                      <a:gd name="connsiteY52" fmla="*/ 2564 h 2564"/>
                      <a:gd name="connsiteX53" fmla="*/ 1282 w 3846"/>
                      <a:gd name="connsiteY53" fmla="*/ 2564 h 2564"/>
                      <a:gd name="connsiteX54" fmla="*/ 1282 w 3846"/>
                      <a:gd name="connsiteY54" fmla="*/ 2564 h 2564"/>
                      <a:gd name="connsiteX55" fmla="*/ 1282 w 3846"/>
                      <a:gd name="connsiteY55" fmla="*/ 2564 h 2564"/>
                      <a:gd name="connsiteX56" fmla="*/ 1282 w 3846"/>
                      <a:gd name="connsiteY56" fmla="*/ 2564 h 2564"/>
                      <a:gd name="connsiteX57" fmla="*/ 1282 w 3846"/>
                      <a:gd name="connsiteY57" fmla="*/ 2564 h 2564"/>
                      <a:gd name="connsiteX58" fmla="*/ 1282 w 3846"/>
                      <a:gd name="connsiteY58" fmla="*/ 2564 h 2564"/>
                      <a:gd name="connsiteX59" fmla="*/ 1282 w 3846"/>
                      <a:gd name="connsiteY59" fmla="*/ 2564 h 2564"/>
                      <a:gd name="connsiteX60" fmla="*/ 1282 w 3846"/>
                      <a:gd name="connsiteY60" fmla="*/ 2564 h 2564"/>
                      <a:gd name="connsiteX61" fmla="*/ 1282 w 3846"/>
                      <a:gd name="connsiteY61" fmla="*/ 2564 h 2564"/>
                      <a:gd name="connsiteX62" fmla="*/ 1282 w 3846"/>
                      <a:gd name="connsiteY62" fmla="*/ 2564 h 2564"/>
                      <a:gd name="connsiteX63" fmla="*/ 1282 w 3846"/>
                      <a:gd name="connsiteY63" fmla="*/ 2564 h 2564"/>
                      <a:gd name="connsiteX64" fmla="*/ 1282 w 3846"/>
                      <a:gd name="connsiteY64" fmla="*/ 2564 h 2564"/>
                      <a:gd name="connsiteX65" fmla="*/ 1282 w 3846"/>
                      <a:gd name="connsiteY65" fmla="*/ 2564 h 2564"/>
                      <a:gd name="connsiteX66" fmla="*/ 1282 w 3846"/>
                      <a:gd name="connsiteY66" fmla="*/ 2564 h 2564"/>
                      <a:gd name="connsiteX67" fmla="*/ 1282 w 3846"/>
                      <a:gd name="connsiteY67" fmla="*/ 2564 h 2564"/>
                      <a:gd name="connsiteX68" fmla="*/ 1282 w 3846"/>
                      <a:gd name="connsiteY68" fmla="*/ 2564 h 2564"/>
                      <a:gd name="connsiteX69" fmla="*/ 1282 w 3846"/>
                      <a:gd name="connsiteY69" fmla="*/ 2564 h 2564"/>
                      <a:gd name="connsiteX70" fmla="*/ 1282 w 3846"/>
                      <a:gd name="connsiteY70" fmla="*/ 2564 h 2564"/>
                      <a:gd name="connsiteX71" fmla="*/ 1282 w 3846"/>
                      <a:gd name="connsiteY71" fmla="*/ 2564 h 2564"/>
                      <a:gd name="connsiteX72" fmla="*/ 1282 w 3846"/>
                      <a:gd name="connsiteY72" fmla="*/ 2564 h 2564"/>
                      <a:gd name="connsiteX73" fmla="*/ 1282 w 3846"/>
                      <a:gd name="connsiteY73" fmla="*/ 2564 h 2564"/>
                      <a:gd name="connsiteX74" fmla="*/ 1282 w 3846"/>
                      <a:gd name="connsiteY74" fmla="*/ 2564 h 2564"/>
                      <a:gd name="connsiteX75" fmla="*/ 1282 w 3846"/>
                      <a:gd name="connsiteY75" fmla="*/ 2564 h 2564"/>
                      <a:gd name="connsiteX76" fmla="*/ 1282 w 3846"/>
                      <a:gd name="connsiteY76" fmla="*/ 2564 h 2564"/>
                      <a:gd name="connsiteX77" fmla="*/ 1282 w 3846"/>
                      <a:gd name="connsiteY77" fmla="*/ 2564 h 2564"/>
                      <a:gd name="connsiteX78" fmla="*/ 1282 w 3846"/>
                      <a:gd name="connsiteY78" fmla="*/ 2564 h 2564"/>
                      <a:gd name="connsiteX79" fmla="*/ 1282 w 3846"/>
                      <a:gd name="connsiteY79" fmla="*/ 2564 h 2564"/>
                      <a:gd name="connsiteX80" fmla="*/ 1282 w 3846"/>
                      <a:gd name="connsiteY80" fmla="*/ 2564 h 2564"/>
                      <a:gd name="connsiteX81" fmla="*/ 1282 w 3846"/>
                      <a:gd name="connsiteY81" fmla="*/ 2564 h 2564"/>
                      <a:gd name="connsiteX82" fmla="*/ 1282 w 3846"/>
                      <a:gd name="connsiteY82" fmla="*/ 2564 h 2564"/>
                      <a:gd name="connsiteX83" fmla="*/ 1282 w 3846"/>
                      <a:gd name="connsiteY83" fmla="*/ 2564 h 2564"/>
                      <a:gd name="connsiteX84" fmla="*/ 1282 w 3846"/>
                      <a:gd name="connsiteY84" fmla="*/ 2564 h 2564"/>
                      <a:gd name="connsiteX85" fmla="*/ 1282 w 3846"/>
                      <a:gd name="connsiteY85" fmla="*/ 2564 h 2564"/>
                      <a:gd name="connsiteX86" fmla="*/ 1282 w 3846"/>
                      <a:gd name="connsiteY86" fmla="*/ 2564 h 2564"/>
                      <a:gd name="connsiteX87" fmla="*/ 1282 w 3846"/>
                      <a:gd name="connsiteY87" fmla="*/ 2564 h 2564"/>
                      <a:gd name="connsiteX88" fmla="*/ 0 w 3846"/>
                      <a:gd name="connsiteY88" fmla="*/ 1282 h 2564"/>
                      <a:gd name="connsiteX89" fmla="*/ 0 w 3846"/>
                      <a:gd name="connsiteY89" fmla="*/ 1282 h 2564"/>
                      <a:gd name="connsiteX90" fmla="*/ 0 w 3846"/>
                      <a:gd name="connsiteY90" fmla="*/ 1282 h 2564"/>
                      <a:gd name="connsiteX91" fmla="*/ 0 w 3846"/>
                      <a:gd name="connsiteY91" fmla="*/ 1282 h 2564"/>
                      <a:gd name="connsiteX92" fmla="*/ 0 w 3846"/>
                      <a:gd name="connsiteY92" fmla="*/ 1282 h 2564"/>
                      <a:gd name="connsiteX93" fmla="*/ 0 w 3846"/>
                      <a:gd name="connsiteY93" fmla="*/ 1282 h 2564"/>
                      <a:gd name="connsiteX94" fmla="*/ 0 w 3846"/>
                      <a:gd name="connsiteY94" fmla="*/ 1282 h 2564"/>
                      <a:gd name="connsiteX95" fmla="*/ 0 w 3846"/>
                      <a:gd name="connsiteY95" fmla="*/ 1282 h 2564"/>
                      <a:gd name="connsiteX96" fmla="*/ 0 w 3846"/>
                      <a:gd name="connsiteY96" fmla="*/ 1282 h 2564"/>
                      <a:gd name="connsiteX97" fmla="*/ 3847 w 3846"/>
                      <a:gd name="connsiteY97" fmla="*/ 0 h 2564"/>
                      <a:gd name="connsiteX98" fmla="*/ 3847 w 3846"/>
                      <a:gd name="connsiteY98" fmla="*/ 0 h 2564"/>
                      <a:gd name="connsiteX99" fmla="*/ 3847 w 3846"/>
                      <a:gd name="connsiteY99" fmla="*/ 0 h 2564"/>
                      <a:gd name="connsiteX100" fmla="*/ 3847 w 3846"/>
                      <a:gd name="connsiteY100" fmla="*/ 0 h 2564"/>
                      <a:gd name="connsiteX101" fmla="*/ 3847 w 3846"/>
                      <a:gd name="connsiteY101" fmla="*/ 0 h 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46" h="2564">
                        <a:moveTo>
                          <a:pt x="0" y="1282"/>
                        </a:moveTo>
                        <a:lnTo>
                          <a:pt x="0" y="1282"/>
                        </a:lnTo>
                        <a:cubicBezTo>
                          <a:pt x="0" y="1282"/>
                          <a:pt x="0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1282"/>
                          <a:pt x="1282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1282"/>
                          <a:pt x="0" y="1282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1282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1282" y="2564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1282" y="0"/>
                          <a:pt x="1282" y="0"/>
                          <a:pt x="0" y="1282"/>
                        </a:cubicBezTo>
                        <a:lnTo>
                          <a:pt x="0" y="1282"/>
                        </a:lnTo>
                        <a:cubicBezTo>
                          <a:pt x="0" y="0"/>
                          <a:pt x="0" y="0"/>
                          <a:pt x="0" y="1282"/>
                        </a:cubicBezTo>
                        <a:close/>
                        <a:moveTo>
                          <a:pt x="3847" y="0"/>
                        </a:moveTo>
                        <a:cubicBezTo>
                          <a:pt x="3847" y="0"/>
                          <a:pt x="3847" y="1282"/>
                          <a:pt x="3847" y="0"/>
                        </a:cubicBezTo>
                        <a:cubicBezTo>
                          <a:pt x="3847" y="1282"/>
                          <a:pt x="3847" y="1282"/>
                          <a:pt x="3847" y="0"/>
                        </a:cubicBezTo>
                        <a:cubicBezTo>
                          <a:pt x="2565" y="1282"/>
                          <a:pt x="2565" y="1282"/>
                          <a:pt x="3847" y="0"/>
                        </a:cubicBezTo>
                        <a:cubicBezTo>
                          <a:pt x="2565" y="1282"/>
                          <a:pt x="2565" y="0"/>
                          <a:pt x="3847" y="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6" name="Freeform: Shape 405">
                    <a:extLst>
                      <a:ext uri="{FF2B5EF4-FFF2-40B4-BE49-F238E27FC236}">
                        <a16:creationId xmlns:a16="http://schemas.microsoft.com/office/drawing/2014/main" id="{0CDC3328-2332-4A21-B05E-F1AD229DD12A}"/>
                      </a:ext>
                    </a:extLst>
                  </p:cNvPr>
                  <p:cNvSpPr/>
                  <p:nvPr/>
                </p:nvSpPr>
                <p:spPr>
                  <a:xfrm>
                    <a:off x="3181605" y="1131013"/>
                    <a:ext cx="5128" cy="1602"/>
                  </a:xfrm>
                  <a:custGeom>
                    <a:avLst/>
                    <a:gdLst>
                      <a:gd name="connsiteX0" fmla="*/ 0 w 5128"/>
                      <a:gd name="connsiteY0" fmla="*/ 321 h 1602"/>
                      <a:gd name="connsiteX1" fmla="*/ 0 w 5128"/>
                      <a:gd name="connsiteY1" fmla="*/ 321 h 1602"/>
                      <a:gd name="connsiteX2" fmla="*/ 0 w 5128"/>
                      <a:gd name="connsiteY2" fmla="*/ 321 h 1602"/>
                      <a:gd name="connsiteX3" fmla="*/ 0 w 5128"/>
                      <a:gd name="connsiteY3" fmla="*/ 321 h 1602"/>
                      <a:gd name="connsiteX4" fmla="*/ 0 w 5128"/>
                      <a:gd name="connsiteY4" fmla="*/ 321 h 1602"/>
                      <a:gd name="connsiteX5" fmla="*/ 0 w 5128"/>
                      <a:gd name="connsiteY5" fmla="*/ 321 h 1602"/>
                      <a:gd name="connsiteX6" fmla="*/ 0 w 5128"/>
                      <a:gd name="connsiteY6" fmla="*/ 1603 h 1602"/>
                      <a:gd name="connsiteX7" fmla="*/ 0 w 5128"/>
                      <a:gd name="connsiteY7" fmla="*/ 1603 h 1602"/>
                      <a:gd name="connsiteX8" fmla="*/ 0 w 5128"/>
                      <a:gd name="connsiteY8" fmla="*/ 1603 h 1602"/>
                      <a:gd name="connsiteX9" fmla="*/ 0 w 5128"/>
                      <a:gd name="connsiteY9" fmla="*/ 1603 h 1602"/>
                      <a:gd name="connsiteX10" fmla="*/ 0 w 5128"/>
                      <a:gd name="connsiteY10" fmla="*/ 1603 h 1602"/>
                      <a:gd name="connsiteX11" fmla="*/ 0 w 5128"/>
                      <a:gd name="connsiteY11" fmla="*/ 1603 h 1602"/>
                      <a:gd name="connsiteX12" fmla="*/ 0 w 5128"/>
                      <a:gd name="connsiteY12" fmla="*/ 1603 h 1602"/>
                      <a:gd name="connsiteX13" fmla="*/ 0 w 5128"/>
                      <a:gd name="connsiteY13" fmla="*/ 1603 h 1602"/>
                      <a:gd name="connsiteX14" fmla="*/ 0 w 5128"/>
                      <a:gd name="connsiteY14" fmla="*/ 1603 h 1602"/>
                      <a:gd name="connsiteX15" fmla="*/ 0 w 5128"/>
                      <a:gd name="connsiteY15" fmla="*/ 1603 h 1602"/>
                      <a:gd name="connsiteX16" fmla="*/ 0 w 5128"/>
                      <a:gd name="connsiteY16" fmla="*/ 1603 h 1602"/>
                      <a:gd name="connsiteX17" fmla="*/ 0 w 5128"/>
                      <a:gd name="connsiteY17" fmla="*/ 1603 h 1602"/>
                      <a:gd name="connsiteX18" fmla="*/ 0 w 5128"/>
                      <a:gd name="connsiteY18" fmla="*/ 1603 h 1602"/>
                      <a:gd name="connsiteX19" fmla="*/ 0 w 5128"/>
                      <a:gd name="connsiteY19" fmla="*/ 1603 h 1602"/>
                      <a:gd name="connsiteX20" fmla="*/ 0 w 5128"/>
                      <a:gd name="connsiteY20" fmla="*/ 1603 h 1602"/>
                      <a:gd name="connsiteX21" fmla="*/ 0 w 5128"/>
                      <a:gd name="connsiteY21" fmla="*/ 1603 h 1602"/>
                      <a:gd name="connsiteX22" fmla="*/ 0 w 5128"/>
                      <a:gd name="connsiteY22" fmla="*/ 1603 h 1602"/>
                      <a:gd name="connsiteX23" fmla="*/ 0 w 5128"/>
                      <a:gd name="connsiteY23" fmla="*/ 1603 h 1602"/>
                      <a:gd name="connsiteX24" fmla="*/ 0 w 5128"/>
                      <a:gd name="connsiteY24" fmla="*/ 1603 h 1602"/>
                      <a:gd name="connsiteX25" fmla="*/ 0 w 5128"/>
                      <a:gd name="connsiteY25" fmla="*/ 1603 h 1602"/>
                      <a:gd name="connsiteX26" fmla="*/ 0 w 5128"/>
                      <a:gd name="connsiteY26" fmla="*/ 1603 h 1602"/>
                      <a:gd name="connsiteX27" fmla="*/ 0 w 5128"/>
                      <a:gd name="connsiteY27" fmla="*/ 1603 h 1602"/>
                      <a:gd name="connsiteX28" fmla="*/ 0 w 5128"/>
                      <a:gd name="connsiteY28" fmla="*/ 1603 h 1602"/>
                      <a:gd name="connsiteX29" fmla="*/ 0 w 5128"/>
                      <a:gd name="connsiteY29" fmla="*/ 1603 h 1602"/>
                      <a:gd name="connsiteX30" fmla="*/ 0 w 5128"/>
                      <a:gd name="connsiteY30" fmla="*/ 1603 h 1602"/>
                      <a:gd name="connsiteX31" fmla="*/ 0 w 5128"/>
                      <a:gd name="connsiteY31" fmla="*/ 1603 h 1602"/>
                      <a:gd name="connsiteX32" fmla="*/ 0 w 5128"/>
                      <a:gd name="connsiteY32" fmla="*/ 1603 h 1602"/>
                      <a:gd name="connsiteX33" fmla="*/ 0 w 5128"/>
                      <a:gd name="connsiteY33" fmla="*/ 1603 h 1602"/>
                      <a:gd name="connsiteX34" fmla="*/ 0 w 5128"/>
                      <a:gd name="connsiteY34" fmla="*/ 1603 h 1602"/>
                      <a:gd name="connsiteX35" fmla="*/ 0 w 5128"/>
                      <a:gd name="connsiteY35" fmla="*/ 1603 h 1602"/>
                      <a:gd name="connsiteX36" fmla="*/ 0 w 5128"/>
                      <a:gd name="connsiteY36" fmla="*/ 1603 h 1602"/>
                      <a:gd name="connsiteX37" fmla="*/ 0 w 5128"/>
                      <a:gd name="connsiteY37" fmla="*/ 1603 h 1602"/>
                      <a:gd name="connsiteX38" fmla="*/ 0 w 5128"/>
                      <a:gd name="connsiteY38" fmla="*/ 1603 h 1602"/>
                      <a:gd name="connsiteX39" fmla="*/ 0 w 5128"/>
                      <a:gd name="connsiteY39" fmla="*/ 1603 h 1602"/>
                      <a:gd name="connsiteX40" fmla="*/ 0 w 5128"/>
                      <a:gd name="connsiteY40" fmla="*/ 1603 h 1602"/>
                      <a:gd name="connsiteX41" fmla="*/ 0 w 5128"/>
                      <a:gd name="connsiteY41" fmla="*/ 1603 h 1602"/>
                      <a:gd name="connsiteX42" fmla="*/ 0 w 5128"/>
                      <a:gd name="connsiteY42" fmla="*/ 1603 h 1602"/>
                      <a:gd name="connsiteX43" fmla="*/ 0 w 5128"/>
                      <a:gd name="connsiteY43" fmla="*/ 1603 h 1602"/>
                      <a:gd name="connsiteX44" fmla="*/ 0 w 5128"/>
                      <a:gd name="connsiteY44" fmla="*/ 1603 h 1602"/>
                      <a:gd name="connsiteX45" fmla="*/ 0 w 5128"/>
                      <a:gd name="connsiteY45" fmla="*/ 1603 h 1602"/>
                      <a:gd name="connsiteX46" fmla="*/ 0 w 5128"/>
                      <a:gd name="connsiteY46" fmla="*/ 1603 h 1602"/>
                      <a:gd name="connsiteX47" fmla="*/ 0 w 5128"/>
                      <a:gd name="connsiteY47" fmla="*/ 1603 h 1602"/>
                      <a:gd name="connsiteX48" fmla="*/ 0 w 5128"/>
                      <a:gd name="connsiteY48" fmla="*/ 1603 h 1602"/>
                      <a:gd name="connsiteX49" fmla="*/ 0 w 5128"/>
                      <a:gd name="connsiteY49" fmla="*/ 1603 h 1602"/>
                      <a:gd name="connsiteX50" fmla="*/ 0 w 5128"/>
                      <a:gd name="connsiteY50" fmla="*/ 1603 h 1602"/>
                      <a:gd name="connsiteX51" fmla="*/ 0 w 5128"/>
                      <a:gd name="connsiteY51" fmla="*/ 1603 h 1602"/>
                      <a:gd name="connsiteX52" fmla="*/ 0 w 5128"/>
                      <a:gd name="connsiteY52" fmla="*/ 1603 h 1602"/>
                      <a:gd name="connsiteX53" fmla="*/ 0 w 5128"/>
                      <a:gd name="connsiteY53" fmla="*/ 1603 h 1602"/>
                      <a:gd name="connsiteX54" fmla="*/ 0 w 5128"/>
                      <a:gd name="connsiteY54" fmla="*/ 1603 h 1602"/>
                      <a:gd name="connsiteX55" fmla="*/ 0 w 5128"/>
                      <a:gd name="connsiteY55" fmla="*/ 1603 h 1602"/>
                      <a:gd name="connsiteX56" fmla="*/ 0 w 5128"/>
                      <a:gd name="connsiteY56" fmla="*/ 1603 h 1602"/>
                      <a:gd name="connsiteX57" fmla="*/ 0 w 5128"/>
                      <a:gd name="connsiteY57" fmla="*/ 1603 h 1602"/>
                      <a:gd name="connsiteX58" fmla="*/ 0 w 5128"/>
                      <a:gd name="connsiteY58" fmla="*/ 1603 h 1602"/>
                      <a:gd name="connsiteX59" fmla="*/ 0 w 5128"/>
                      <a:gd name="connsiteY59" fmla="*/ 1603 h 1602"/>
                      <a:gd name="connsiteX60" fmla="*/ 0 w 5128"/>
                      <a:gd name="connsiteY60" fmla="*/ 1603 h 1602"/>
                      <a:gd name="connsiteX61" fmla="*/ 0 w 5128"/>
                      <a:gd name="connsiteY61" fmla="*/ 1603 h 1602"/>
                      <a:gd name="connsiteX62" fmla="*/ 0 w 5128"/>
                      <a:gd name="connsiteY62" fmla="*/ 1603 h 1602"/>
                      <a:gd name="connsiteX63" fmla="*/ 0 w 5128"/>
                      <a:gd name="connsiteY63" fmla="*/ 1603 h 1602"/>
                      <a:gd name="connsiteX64" fmla="*/ 0 w 5128"/>
                      <a:gd name="connsiteY64" fmla="*/ 1603 h 1602"/>
                      <a:gd name="connsiteX65" fmla="*/ 0 w 5128"/>
                      <a:gd name="connsiteY65" fmla="*/ 1603 h 1602"/>
                      <a:gd name="connsiteX66" fmla="*/ 0 w 5128"/>
                      <a:gd name="connsiteY66" fmla="*/ 1603 h 1602"/>
                      <a:gd name="connsiteX67" fmla="*/ 0 w 5128"/>
                      <a:gd name="connsiteY67" fmla="*/ 1603 h 1602"/>
                      <a:gd name="connsiteX68" fmla="*/ 0 w 5128"/>
                      <a:gd name="connsiteY68" fmla="*/ 1603 h 1602"/>
                      <a:gd name="connsiteX69" fmla="*/ 0 w 5128"/>
                      <a:gd name="connsiteY69" fmla="*/ 1603 h 1602"/>
                      <a:gd name="connsiteX70" fmla="*/ 0 w 5128"/>
                      <a:gd name="connsiteY70" fmla="*/ 1603 h 1602"/>
                      <a:gd name="connsiteX71" fmla="*/ 0 w 5128"/>
                      <a:gd name="connsiteY71" fmla="*/ 1603 h 1602"/>
                      <a:gd name="connsiteX72" fmla="*/ 0 w 5128"/>
                      <a:gd name="connsiteY72" fmla="*/ 1603 h 1602"/>
                      <a:gd name="connsiteX73" fmla="*/ 0 w 5128"/>
                      <a:gd name="connsiteY73" fmla="*/ 1603 h 1602"/>
                      <a:gd name="connsiteX74" fmla="*/ 0 w 5128"/>
                      <a:gd name="connsiteY74" fmla="*/ 1603 h 1602"/>
                      <a:gd name="connsiteX75" fmla="*/ 0 w 5128"/>
                      <a:gd name="connsiteY75" fmla="*/ 1603 h 1602"/>
                      <a:gd name="connsiteX76" fmla="*/ 0 w 5128"/>
                      <a:gd name="connsiteY76" fmla="*/ 1603 h 1602"/>
                      <a:gd name="connsiteX77" fmla="*/ 0 w 5128"/>
                      <a:gd name="connsiteY77" fmla="*/ 1603 h 1602"/>
                      <a:gd name="connsiteX78" fmla="*/ 0 w 5128"/>
                      <a:gd name="connsiteY78" fmla="*/ 1603 h 1602"/>
                      <a:gd name="connsiteX79" fmla="*/ 0 w 5128"/>
                      <a:gd name="connsiteY79" fmla="*/ 1603 h 1602"/>
                      <a:gd name="connsiteX80" fmla="*/ 0 w 5128"/>
                      <a:gd name="connsiteY80" fmla="*/ 1603 h 1602"/>
                      <a:gd name="connsiteX81" fmla="*/ 0 w 5128"/>
                      <a:gd name="connsiteY81" fmla="*/ 1603 h 1602"/>
                      <a:gd name="connsiteX82" fmla="*/ 0 w 5128"/>
                      <a:gd name="connsiteY82" fmla="*/ 1603 h 1602"/>
                      <a:gd name="connsiteX83" fmla="*/ 0 w 5128"/>
                      <a:gd name="connsiteY83" fmla="*/ 1603 h 1602"/>
                      <a:gd name="connsiteX84" fmla="*/ 0 w 5128"/>
                      <a:gd name="connsiteY84" fmla="*/ 1603 h 1602"/>
                      <a:gd name="connsiteX85" fmla="*/ 0 w 5128"/>
                      <a:gd name="connsiteY85" fmla="*/ 1603 h 1602"/>
                      <a:gd name="connsiteX86" fmla="*/ 0 w 5128"/>
                      <a:gd name="connsiteY86" fmla="*/ 1603 h 1602"/>
                      <a:gd name="connsiteX87" fmla="*/ 0 w 5128"/>
                      <a:gd name="connsiteY87" fmla="*/ 1603 h 1602"/>
                      <a:gd name="connsiteX88" fmla="*/ 0 w 5128"/>
                      <a:gd name="connsiteY88" fmla="*/ 1603 h 1602"/>
                      <a:gd name="connsiteX89" fmla="*/ 0 w 5128"/>
                      <a:gd name="connsiteY89" fmla="*/ 1603 h 1602"/>
                      <a:gd name="connsiteX90" fmla="*/ 0 w 5128"/>
                      <a:gd name="connsiteY90" fmla="*/ 1603 h 1602"/>
                      <a:gd name="connsiteX91" fmla="*/ 0 w 5128"/>
                      <a:gd name="connsiteY91" fmla="*/ 1603 h 1602"/>
                      <a:gd name="connsiteX92" fmla="*/ 0 w 5128"/>
                      <a:gd name="connsiteY92" fmla="*/ 321 h 1602"/>
                      <a:gd name="connsiteX93" fmla="*/ 0 w 5128"/>
                      <a:gd name="connsiteY93" fmla="*/ 321 h 1602"/>
                      <a:gd name="connsiteX94" fmla="*/ 0 w 5128"/>
                      <a:gd name="connsiteY94" fmla="*/ 321 h 1602"/>
                      <a:gd name="connsiteX95" fmla="*/ 0 w 5128"/>
                      <a:gd name="connsiteY95" fmla="*/ 321 h 1602"/>
                      <a:gd name="connsiteX96" fmla="*/ 0 w 5128"/>
                      <a:gd name="connsiteY96" fmla="*/ 321 h 1602"/>
                      <a:gd name="connsiteX97" fmla="*/ 5129 w 5128"/>
                      <a:gd name="connsiteY97" fmla="*/ 321 h 1602"/>
                      <a:gd name="connsiteX98" fmla="*/ 5129 w 5128"/>
                      <a:gd name="connsiteY98" fmla="*/ 321 h 1602"/>
                      <a:gd name="connsiteX99" fmla="*/ 5129 w 5128"/>
                      <a:gd name="connsiteY99" fmla="*/ 321 h 1602"/>
                      <a:gd name="connsiteX100" fmla="*/ 5129 w 5128"/>
                      <a:gd name="connsiteY100" fmla="*/ 321 h 1602"/>
                      <a:gd name="connsiteX101" fmla="*/ 5129 w 5128"/>
                      <a:gd name="connsiteY101" fmla="*/ 321 h 1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5128" h="1602">
                        <a:moveTo>
                          <a:pt x="0" y="321"/>
                        </a:moveTo>
                        <a:lnTo>
                          <a:pt x="0" y="321"/>
                        </a:lnTo>
                        <a:cubicBezTo>
                          <a:pt x="0" y="1603"/>
                          <a:pt x="1282" y="1603"/>
                          <a:pt x="0" y="321"/>
                        </a:cubicBezTo>
                        <a:lnTo>
                          <a:pt x="0" y="321"/>
                        </a:lnTo>
                        <a:cubicBezTo>
                          <a:pt x="1282" y="1603"/>
                          <a:pt x="1282" y="1603"/>
                          <a:pt x="0" y="321"/>
                        </a:cubicBezTo>
                        <a:lnTo>
                          <a:pt x="0" y="321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0" y="1603"/>
                          <a:pt x="0" y="1603"/>
                          <a:pt x="0" y="1603"/>
                        </a:cubicBezTo>
                        <a:lnTo>
                          <a:pt x="0" y="1603"/>
                        </a:lnTo>
                        <a:cubicBezTo>
                          <a:pt x="1282" y="-962"/>
                          <a:pt x="1282" y="321"/>
                          <a:pt x="0" y="321"/>
                        </a:cubicBezTo>
                        <a:lnTo>
                          <a:pt x="0" y="321"/>
                        </a:lnTo>
                        <a:cubicBezTo>
                          <a:pt x="1282" y="321"/>
                          <a:pt x="1282" y="321"/>
                          <a:pt x="0" y="321"/>
                        </a:cubicBezTo>
                        <a:lnTo>
                          <a:pt x="0" y="321"/>
                        </a:lnTo>
                        <a:cubicBezTo>
                          <a:pt x="1282" y="321"/>
                          <a:pt x="0" y="321"/>
                          <a:pt x="0" y="321"/>
                        </a:cubicBezTo>
                        <a:close/>
                        <a:moveTo>
                          <a:pt x="5129" y="321"/>
                        </a:moveTo>
                        <a:cubicBezTo>
                          <a:pt x="5129" y="321"/>
                          <a:pt x="5129" y="321"/>
                          <a:pt x="5129" y="321"/>
                        </a:cubicBezTo>
                        <a:cubicBezTo>
                          <a:pt x="5129" y="1603"/>
                          <a:pt x="5129" y="1603"/>
                          <a:pt x="5129" y="321"/>
                        </a:cubicBezTo>
                        <a:cubicBezTo>
                          <a:pt x="3847" y="1603"/>
                          <a:pt x="3847" y="1603"/>
                          <a:pt x="5129" y="321"/>
                        </a:cubicBezTo>
                        <a:cubicBezTo>
                          <a:pt x="3847" y="321"/>
                          <a:pt x="3847" y="321"/>
                          <a:pt x="5129" y="32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7" name="Freeform: Shape 406">
                    <a:extLst>
                      <a:ext uri="{FF2B5EF4-FFF2-40B4-BE49-F238E27FC236}">
                        <a16:creationId xmlns:a16="http://schemas.microsoft.com/office/drawing/2014/main" id="{387B6130-E39C-43C9-9BC4-84C83ED75EB3}"/>
                      </a:ext>
                    </a:extLst>
                  </p:cNvPr>
                  <p:cNvSpPr/>
                  <p:nvPr/>
                </p:nvSpPr>
                <p:spPr>
                  <a:xfrm>
                    <a:off x="3229046" y="1139027"/>
                    <a:ext cx="7693" cy="5698"/>
                  </a:xfrm>
                  <a:custGeom>
                    <a:avLst/>
                    <a:gdLst>
                      <a:gd name="connsiteX0" fmla="*/ 0 w 7693"/>
                      <a:gd name="connsiteY0" fmla="*/ 2564 h 5698"/>
                      <a:gd name="connsiteX1" fmla="*/ 0 w 7693"/>
                      <a:gd name="connsiteY1" fmla="*/ 2564 h 5698"/>
                      <a:gd name="connsiteX2" fmla="*/ 0 w 7693"/>
                      <a:gd name="connsiteY2" fmla="*/ 2564 h 5698"/>
                      <a:gd name="connsiteX3" fmla="*/ 0 w 7693"/>
                      <a:gd name="connsiteY3" fmla="*/ 2564 h 5698"/>
                      <a:gd name="connsiteX4" fmla="*/ 0 w 7693"/>
                      <a:gd name="connsiteY4" fmla="*/ 2564 h 5698"/>
                      <a:gd name="connsiteX5" fmla="*/ 0 w 7693"/>
                      <a:gd name="connsiteY5" fmla="*/ 2564 h 5698"/>
                      <a:gd name="connsiteX6" fmla="*/ 0 w 7693"/>
                      <a:gd name="connsiteY6" fmla="*/ 2564 h 5698"/>
                      <a:gd name="connsiteX7" fmla="*/ 0 w 7693"/>
                      <a:gd name="connsiteY7" fmla="*/ 2564 h 5698"/>
                      <a:gd name="connsiteX8" fmla="*/ 0 w 7693"/>
                      <a:gd name="connsiteY8" fmla="*/ 2564 h 5698"/>
                      <a:gd name="connsiteX9" fmla="*/ 0 w 7693"/>
                      <a:gd name="connsiteY9" fmla="*/ 2564 h 5698"/>
                      <a:gd name="connsiteX10" fmla="*/ 0 w 7693"/>
                      <a:gd name="connsiteY10" fmla="*/ 2564 h 5698"/>
                      <a:gd name="connsiteX11" fmla="*/ 0 w 7693"/>
                      <a:gd name="connsiteY11" fmla="*/ 3846 h 5698"/>
                      <a:gd name="connsiteX12" fmla="*/ 0 w 7693"/>
                      <a:gd name="connsiteY12" fmla="*/ 3846 h 5698"/>
                      <a:gd name="connsiteX13" fmla="*/ 0 w 7693"/>
                      <a:gd name="connsiteY13" fmla="*/ 3846 h 5698"/>
                      <a:gd name="connsiteX14" fmla="*/ 0 w 7693"/>
                      <a:gd name="connsiteY14" fmla="*/ 3846 h 5698"/>
                      <a:gd name="connsiteX15" fmla="*/ 0 w 7693"/>
                      <a:gd name="connsiteY15" fmla="*/ 3846 h 5698"/>
                      <a:gd name="connsiteX16" fmla="*/ 0 w 7693"/>
                      <a:gd name="connsiteY16" fmla="*/ 3846 h 5698"/>
                      <a:gd name="connsiteX17" fmla="*/ 0 w 7693"/>
                      <a:gd name="connsiteY17" fmla="*/ 3846 h 5698"/>
                      <a:gd name="connsiteX18" fmla="*/ 0 w 7693"/>
                      <a:gd name="connsiteY18" fmla="*/ 3846 h 5698"/>
                      <a:gd name="connsiteX19" fmla="*/ 0 w 7693"/>
                      <a:gd name="connsiteY19" fmla="*/ 3846 h 5698"/>
                      <a:gd name="connsiteX20" fmla="*/ 0 w 7693"/>
                      <a:gd name="connsiteY20" fmla="*/ 3846 h 5698"/>
                      <a:gd name="connsiteX21" fmla="*/ 0 w 7693"/>
                      <a:gd name="connsiteY21" fmla="*/ 3846 h 5698"/>
                      <a:gd name="connsiteX22" fmla="*/ 0 w 7693"/>
                      <a:gd name="connsiteY22" fmla="*/ 3846 h 5698"/>
                      <a:gd name="connsiteX23" fmla="*/ 0 w 7693"/>
                      <a:gd name="connsiteY23" fmla="*/ 3846 h 5698"/>
                      <a:gd name="connsiteX24" fmla="*/ 0 w 7693"/>
                      <a:gd name="connsiteY24" fmla="*/ 3846 h 5698"/>
                      <a:gd name="connsiteX25" fmla="*/ 0 w 7693"/>
                      <a:gd name="connsiteY25" fmla="*/ 3846 h 5698"/>
                      <a:gd name="connsiteX26" fmla="*/ 0 w 7693"/>
                      <a:gd name="connsiteY26" fmla="*/ 3846 h 5698"/>
                      <a:gd name="connsiteX27" fmla="*/ 0 w 7693"/>
                      <a:gd name="connsiteY27" fmla="*/ 3846 h 5698"/>
                      <a:gd name="connsiteX28" fmla="*/ 0 w 7693"/>
                      <a:gd name="connsiteY28" fmla="*/ 3846 h 5698"/>
                      <a:gd name="connsiteX29" fmla="*/ 0 w 7693"/>
                      <a:gd name="connsiteY29" fmla="*/ 3846 h 5698"/>
                      <a:gd name="connsiteX30" fmla="*/ 0 w 7693"/>
                      <a:gd name="connsiteY30" fmla="*/ 3846 h 5698"/>
                      <a:gd name="connsiteX31" fmla="*/ 0 w 7693"/>
                      <a:gd name="connsiteY31" fmla="*/ 3846 h 5698"/>
                      <a:gd name="connsiteX32" fmla="*/ 0 w 7693"/>
                      <a:gd name="connsiteY32" fmla="*/ 3846 h 5698"/>
                      <a:gd name="connsiteX33" fmla="*/ 0 w 7693"/>
                      <a:gd name="connsiteY33" fmla="*/ 3846 h 5698"/>
                      <a:gd name="connsiteX34" fmla="*/ 0 w 7693"/>
                      <a:gd name="connsiteY34" fmla="*/ 3846 h 5698"/>
                      <a:gd name="connsiteX35" fmla="*/ 0 w 7693"/>
                      <a:gd name="connsiteY35" fmla="*/ 3846 h 5698"/>
                      <a:gd name="connsiteX36" fmla="*/ 0 w 7693"/>
                      <a:gd name="connsiteY36" fmla="*/ 3846 h 5698"/>
                      <a:gd name="connsiteX37" fmla="*/ 0 w 7693"/>
                      <a:gd name="connsiteY37" fmla="*/ 3846 h 5698"/>
                      <a:gd name="connsiteX38" fmla="*/ 0 w 7693"/>
                      <a:gd name="connsiteY38" fmla="*/ 3846 h 5698"/>
                      <a:gd name="connsiteX39" fmla="*/ 0 w 7693"/>
                      <a:gd name="connsiteY39" fmla="*/ 3846 h 5698"/>
                      <a:gd name="connsiteX40" fmla="*/ 0 w 7693"/>
                      <a:gd name="connsiteY40" fmla="*/ 3846 h 5698"/>
                      <a:gd name="connsiteX41" fmla="*/ 0 w 7693"/>
                      <a:gd name="connsiteY41" fmla="*/ 3846 h 5698"/>
                      <a:gd name="connsiteX42" fmla="*/ 0 w 7693"/>
                      <a:gd name="connsiteY42" fmla="*/ 3846 h 5698"/>
                      <a:gd name="connsiteX43" fmla="*/ 0 w 7693"/>
                      <a:gd name="connsiteY43" fmla="*/ 3846 h 5698"/>
                      <a:gd name="connsiteX44" fmla="*/ 0 w 7693"/>
                      <a:gd name="connsiteY44" fmla="*/ 3846 h 5698"/>
                      <a:gd name="connsiteX45" fmla="*/ 0 w 7693"/>
                      <a:gd name="connsiteY45" fmla="*/ 3846 h 5698"/>
                      <a:gd name="connsiteX46" fmla="*/ 0 w 7693"/>
                      <a:gd name="connsiteY46" fmla="*/ 3846 h 5698"/>
                      <a:gd name="connsiteX47" fmla="*/ 0 w 7693"/>
                      <a:gd name="connsiteY47" fmla="*/ 3846 h 5698"/>
                      <a:gd name="connsiteX48" fmla="*/ 0 w 7693"/>
                      <a:gd name="connsiteY48" fmla="*/ 3846 h 5698"/>
                      <a:gd name="connsiteX49" fmla="*/ 0 w 7693"/>
                      <a:gd name="connsiteY49" fmla="*/ 3846 h 5698"/>
                      <a:gd name="connsiteX50" fmla="*/ 0 w 7693"/>
                      <a:gd name="connsiteY50" fmla="*/ 3846 h 5698"/>
                      <a:gd name="connsiteX51" fmla="*/ 0 w 7693"/>
                      <a:gd name="connsiteY51" fmla="*/ 3846 h 5698"/>
                      <a:gd name="connsiteX52" fmla="*/ 0 w 7693"/>
                      <a:gd name="connsiteY52" fmla="*/ 3846 h 5698"/>
                      <a:gd name="connsiteX53" fmla="*/ 0 w 7693"/>
                      <a:gd name="connsiteY53" fmla="*/ 3846 h 5698"/>
                      <a:gd name="connsiteX54" fmla="*/ 0 w 7693"/>
                      <a:gd name="connsiteY54" fmla="*/ 3846 h 5698"/>
                      <a:gd name="connsiteX55" fmla="*/ 0 w 7693"/>
                      <a:gd name="connsiteY55" fmla="*/ 3846 h 5698"/>
                      <a:gd name="connsiteX56" fmla="*/ 0 w 7693"/>
                      <a:gd name="connsiteY56" fmla="*/ 3846 h 5698"/>
                      <a:gd name="connsiteX57" fmla="*/ 0 w 7693"/>
                      <a:gd name="connsiteY57" fmla="*/ 3846 h 5698"/>
                      <a:gd name="connsiteX58" fmla="*/ 0 w 7693"/>
                      <a:gd name="connsiteY58" fmla="*/ 3846 h 5698"/>
                      <a:gd name="connsiteX59" fmla="*/ 0 w 7693"/>
                      <a:gd name="connsiteY59" fmla="*/ 3846 h 5698"/>
                      <a:gd name="connsiteX60" fmla="*/ 0 w 7693"/>
                      <a:gd name="connsiteY60" fmla="*/ 3846 h 5698"/>
                      <a:gd name="connsiteX61" fmla="*/ 0 w 7693"/>
                      <a:gd name="connsiteY61" fmla="*/ 3846 h 5698"/>
                      <a:gd name="connsiteX62" fmla="*/ 0 w 7693"/>
                      <a:gd name="connsiteY62" fmla="*/ 3846 h 5698"/>
                      <a:gd name="connsiteX63" fmla="*/ 0 w 7693"/>
                      <a:gd name="connsiteY63" fmla="*/ 3846 h 5698"/>
                      <a:gd name="connsiteX64" fmla="*/ 0 w 7693"/>
                      <a:gd name="connsiteY64" fmla="*/ 3846 h 5698"/>
                      <a:gd name="connsiteX65" fmla="*/ 0 w 7693"/>
                      <a:gd name="connsiteY65" fmla="*/ 3846 h 5698"/>
                      <a:gd name="connsiteX66" fmla="*/ 0 w 7693"/>
                      <a:gd name="connsiteY66" fmla="*/ 3846 h 5698"/>
                      <a:gd name="connsiteX67" fmla="*/ 0 w 7693"/>
                      <a:gd name="connsiteY67" fmla="*/ 3846 h 5698"/>
                      <a:gd name="connsiteX68" fmla="*/ 0 w 7693"/>
                      <a:gd name="connsiteY68" fmla="*/ 3846 h 5698"/>
                      <a:gd name="connsiteX69" fmla="*/ 0 w 7693"/>
                      <a:gd name="connsiteY69" fmla="*/ 3846 h 5698"/>
                      <a:gd name="connsiteX70" fmla="*/ 0 w 7693"/>
                      <a:gd name="connsiteY70" fmla="*/ 3846 h 5698"/>
                      <a:gd name="connsiteX71" fmla="*/ 0 w 7693"/>
                      <a:gd name="connsiteY71" fmla="*/ 3846 h 5698"/>
                      <a:gd name="connsiteX72" fmla="*/ 0 w 7693"/>
                      <a:gd name="connsiteY72" fmla="*/ 3846 h 5698"/>
                      <a:gd name="connsiteX73" fmla="*/ 0 w 7693"/>
                      <a:gd name="connsiteY73" fmla="*/ 3846 h 5698"/>
                      <a:gd name="connsiteX74" fmla="*/ 0 w 7693"/>
                      <a:gd name="connsiteY74" fmla="*/ 3846 h 5698"/>
                      <a:gd name="connsiteX75" fmla="*/ 0 w 7693"/>
                      <a:gd name="connsiteY75" fmla="*/ 3846 h 5698"/>
                      <a:gd name="connsiteX76" fmla="*/ 0 w 7693"/>
                      <a:gd name="connsiteY76" fmla="*/ 3846 h 5698"/>
                      <a:gd name="connsiteX77" fmla="*/ 0 w 7693"/>
                      <a:gd name="connsiteY77" fmla="*/ 3846 h 5698"/>
                      <a:gd name="connsiteX78" fmla="*/ 0 w 7693"/>
                      <a:gd name="connsiteY78" fmla="*/ 3846 h 5698"/>
                      <a:gd name="connsiteX79" fmla="*/ 0 w 7693"/>
                      <a:gd name="connsiteY79" fmla="*/ 3846 h 5698"/>
                      <a:gd name="connsiteX80" fmla="*/ 0 w 7693"/>
                      <a:gd name="connsiteY80" fmla="*/ 3846 h 5698"/>
                      <a:gd name="connsiteX81" fmla="*/ 0 w 7693"/>
                      <a:gd name="connsiteY81" fmla="*/ 3846 h 5698"/>
                      <a:gd name="connsiteX82" fmla="*/ 0 w 7693"/>
                      <a:gd name="connsiteY82" fmla="*/ 3846 h 5698"/>
                      <a:gd name="connsiteX83" fmla="*/ 0 w 7693"/>
                      <a:gd name="connsiteY83" fmla="*/ 3846 h 5698"/>
                      <a:gd name="connsiteX84" fmla="*/ 0 w 7693"/>
                      <a:gd name="connsiteY84" fmla="*/ 3846 h 5698"/>
                      <a:gd name="connsiteX85" fmla="*/ 0 w 7693"/>
                      <a:gd name="connsiteY85" fmla="*/ 3846 h 5698"/>
                      <a:gd name="connsiteX86" fmla="*/ 0 w 7693"/>
                      <a:gd name="connsiteY86" fmla="*/ 3846 h 5698"/>
                      <a:gd name="connsiteX87" fmla="*/ 0 w 7693"/>
                      <a:gd name="connsiteY87" fmla="*/ 3846 h 5698"/>
                      <a:gd name="connsiteX88" fmla="*/ 0 w 7693"/>
                      <a:gd name="connsiteY88" fmla="*/ 3846 h 5698"/>
                      <a:gd name="connsiteX89" fmla="*/ 0 w 7693"/>
                      <a:gd name="connsiteY89" fmla="*/ 3846 h 5698"/>
                      <a:gd name="connsiteX90" fmla="*/ 0 w 7693"/>
                      <a:gd name="connsiteY90" fmla="*/ 3846 h 5698"/>
                      <a:gd name="connsiteX91" fmla="*/ 0 w 7693"/>
                      <a:gd name="connsiteY91" fmla="*/ 3846 h 5698"/>
                      <a:gd name="connsiteX92" fmla="*/ 0 w 7693"/>
                      <a:gd name="connsiteY92" fmla="*/ 3846 h 5698"/>
                      <a:gd name="connsiteX93" fmla="*/ 0 w 7693"/>
                      <a:gd name="connsiteY93" fmla="*/ 3846 h 5698"/>
                      <a:gd name="connsiteX94" fmla="*/ 0 w 7693"/>
                      <a:gd name="connsiteY94" fmla="*/ 3846 h 5698"/>
                      <a:gd name="connsiteX95" fmla="*/ 0 w 7693"/>
                      <a:gd name="connsiteY95" fmla="*/ 3846 h 5698"/>
                      <a:gd name="connsiteX96" fmla="*/ 0 w 7693"/>
                      <a:gd name="connsiteY96" fmla="*/ 3846 h 5698"/>
                      <a:gd name="connsiteX97" fmla="*/ 0 w 7693"/>
                      <a:gd name="connsiteY97" fmla="*/ 3846 h 5698"/>
                      <a:gd name="connsiteX98" fmla="*/ 0 w 7693"/>
                      <a:gd name="connsiteY98" fmla="*/ 3846 h 5698"/>
                      <a:gd name="connsiteX99" fmla="*/ 0 w 7693"/>
                      <a:gd name="connsiteY99" fmla="*/ 3846 h 5698"/>
                      <a:gd name="connsiteX100" fmla="*/ 0 w 7693"/>
                      <a:gd name="connsiteY100" fmla="*/ 3846 h 5698"/>
                      <a:gd name="connsiteX101" fmla="*/ 0 w 7693"/>
                      <a:gd name="connsiteY101" fmla="*/ 3846 h 5698"/>
                      <a:gd name="connsiteX102" fmla="*/ 0 w 7693"/>
                      <a:gd name="connsiteY102" fmla="*/ 3846 h 5698"/>
                      <a:gd name="connsiteX103" fmla="*/ 0 w 7693"/>
                      <a:gd name="connsiteY103" fmla="*/ 3846 h 5698"/>
                      <a:gd name="connsiteX104" fmla="*/ 0 w 7693"/>
                      <a:gd name="connsiteY104" fmla="*/ 3846 h 5698"/>
                      <a:gd name="connsiteX105" fmla="*/ 0 w 7693"/>
                      <a:gd name="connsiteY105" fmla="*/ 3846 h 5698"/>
                      <a:gd name="connsiteX106" fmla="*/ 0 w 7693"/>
                      <a:gd name="connsiteY106" fmla="*/ 3846 h 5698"/>
                      <a:gd name="connsiteX107" fmla="*/ 0 w 7693"/>
                      <a:gd name="connsiteY107" fmla="*/ 3846 h 5698"/>
                      <a:gd name="connsiteX108" fmla="*/ 0 w 7693"/>
                      <a:gd name="connsiteY108" fmla="*/ 3846 h 5698"/>
                      <a:gd name="connsiteX109" fmla="*/ 0 w 7693"/>
                      <a:gd name="connsiteY109" fmla="*/ 3846 h 5698"/>
                      <a:gd name="connsiteX110" fmla="*/ 0 w 7693"/>
                      <a:gd name="connsiteY110" fmla="*/ 3846 h 5698"/>
                      <a:gd name="connsiteX111" fmla="*/ 0 w 7693"/>
                      <a:gd name="connsiteY111" fmla="*/ 3846 h 5698"/>
                      <a:gd name="connsiteX112" fmla="*/ 0 w 7693"/>
                      <a:gd name="connsiteY112" fmla="*/ 3846 h 5698"/>
                      <a:gd name="connsiteX113" fmla="*/ 0 w 7693"/>
                      <a:gd name="connsiteY113" fmla="*/ 3846 h 5698"/>
                      <a:gd name="connsiteX114" fmla="*/ 0 w 7693"/>
                      <a:gd name="connsiteY114" fmla="*/ 3846 h 5698"/>
                      <a:gd name="connsiteX115" fmla="*/ 0 w 7693"/>
                      <a:gd name="connsiteY115" fmla="*/ 3846 h 5698"/>
                      <a:gd name="connsiteX116" fmla="*/ 0 w 7693"/>
                      <a:gd name="connsiteY116" fmla="*/ 3846 h 5698"/>
                      <a:gd name="connsiteX117" fmla="*/ 0 w 7693"/>
                      <a:gd name="connsiteY117" fmla="*/ 3846 h 5698"/>
                      <a:gd name="connsiteX118" fmla="*/ 0 w 7693"/>
                      <a:gd name="connsiteY118" fmla="*/ 3846 h 5698"/>
                      <a:gd name="connsiteX119" fmla="*/ 0 w 7693"/>
                      <a:gd name="connsiteY119" fmla="*/ 3846 h 5698"/>
                      <a:gd name="connsiteX120" fmla="*/ 0 w 7693"/>
                      <a:gd name="connsiteY120" fmla="*/ 3846 h 5698"/>
                      <a:gd name="connsiteX121" fmla="*/ 0 w 7693"/>
                      <a:gd name="connsiteY121" fmla="*/ 3846 h 5698"/>
                      <a:gd name="connsiteX122" fmla="*/ 0 w 7693"/>
                      <a:gd name="connsiteY122" fmla="*/ 3846 h 5698"/>
                      <a:gd name="connsiteX123" fmla="*/ 0 w 7693"/>
                      <a:gd name="connsiteY123" fmla="*/ 3846 h 5698"/>
                      <a:gd name="connsiteX124" fmla="*/ 0 w 7693"/>
                      <a:gd name="connsiteY124" fmla="*/ 3846 h 5698"/>
                      <a:gd name="connsiteX125" fmla="*/ 0 w 7693"/>
                      <a:gd name="connsiteY125" fmla="*/ 3846 h 5698"/>
                      <a:gd name="connsiteX126" fmla="*/ 0 w 7693"/>
                      <a:gd name="connsiteY126" fmla="*/ 3846 h 5698"/>
                      <a:gd name="connsiteX127" fmla="*/ 0 w 7693"/>
                      <a:gd name="connsiteY127" fmla="*/ 3846 h 5698"/>
                      <a:gd name="connsiteX128" fmla="*/ 0 w 7693"/>
                      <a:gd name="connsiteY128" fmla="*/ 3846 h 5698"/>
                      <a:gd name="connsiteX129" fmla="*/ 0 w 7693"/>
                      <a:gd name="connsiteY129" fmla="*/ 3846 h 5698"/>
                      <a:gd name="connsiteX130" fmla="*/ 0 w 7693"/>
                      <a:gd name="connsiteY130" fmla="*/ 3846 h 5698"/>
                      <a:gd name="connsiteX131" fmla="*/ 0 w 7693"/>
                      <a:gd name="connsiteY131" fmla="*/ 3846 h 5698"/>
                      <a:gd name="connsiteX132" fmla="*/ 0 w 7693"/>
                      <a:gd name="connsiteY132" fmla="*/ 3846 h 5698"/>
                      <a:gd name="connsiteX133" fmla="*/ 0 w 7693"/>
                      <a:gd name="connsiteY133" fmla="*/ 3846 h 5698"/>
                      <a:gd name="connsiteX134" fmla="*/ 0 w 7693"/>
                      <a:gd name="connsiteY134" fmla="*/ 3846 h 5698"/>
                      <a:gd name="connsiteX135" fmla="*/ 0 w 7693"/>
                      <a:gd name="connsiteY135" fmla="*/ 3846 h 5698"/>
                      <a:gd name="connsiteX136" fmla="*/ 0 w 7693"/>
                      <a:gd name="connsiteY136" fmla="*/ 3846 h 5698"/>
                      <a:gd name="connsiteX137" fmla="*/ 0 w 7693"/>
                      <a:gd name="connsiteY137" fmla="*/ 3846 h 5698"/>
                      <a:gd name="connsiteX138" fmla="*/ 0 w 7693"/>
                      <a:gd name="connsiteY138" fmla="*/ 3846 h 5698"/>
                      <a:gd name="connsiteX139" fmla="*/ 0 w 7693"/>
                      <a:gd name="connsiteY139" fmla="*/ 3846 h 5698"/>
                      <a:gd name="connsiteX140" fmla="*/ 0 w 7693"/>
                      <a:gd name="connsiteY140" fmla="*/ 3846 h 5698"/>
                      <a:gd name="connsiteX141" fmla="*/ 0 w 7693"/>
                      <a:gd name="connsiteY141" fmla="*/ 3846 h 5698"/>
                      <a:gd name="connsiteX142" fmla="*/ 0 w 7693"/>
                      <a:gd name="connsiteY142" fmla="*/ 3846 h 5698"/>
                      <a:gd name="connsiteX143" fmla="*/ 0 w 7693"/>
                      <a:gd name="connsiteY143" fmla="*/ 3846 h 5698"/>
                      <a:gd name="connsiteX144" fmla="*/ 0 w 7693"/>
                      <a:gd name="connsiteY144" fmla="*/ 3846 h 5698"/>
                      <a:gd name="connsiteX145" fmla="*/ 0 w 7693"/>
                      <a:gd name="connsiteY145" fmla="*/ 3846 h 5698"/>
                      <a:gd name="connsiteX146" fmla="*/ 0 w 7693"/>
                      <a:gd name="connsiteY146" fmla="*/ 3846 h 5698"/>
                      <a:gd name="connsiteX147" fmla="*/ 0 w 7693"/>
                      <a:gd name="connsiteY147" fmla="*/ 3846 h 5698"/>
                      <a:gd name="connsiteX148" fmla="*/ 0 w 7693"/>
                      <a:gd name="connsiteY148" fmla="*/ 3846 h 5698"/>
                      <a:gd name="connsiteX149" fmla="*/ 0 w 7693"/>
                      <a:gd name="connsiteY149" fmla="*/ 3846 h 5698"/>
                      <a:gd name="connsiteX150" fmla="*/ 0 w 7693"/>
                      <a:gd name="connsiteY150" fmla="*/ 3846 h 5698"/>
                      <a:gd name="connsiteX151" fmla="*/ 0 w 7693"/>
                      <a:gd name="connsiteY151" fmla="*/ 3846 h 5698"/>
                      <a:gd name="connsiteX152" fmla="*/ 0 w 7693"/>
                      <a:gd name="connsiteY152" fmla="*/ 3846 h 5698"/>
                      <a:gd name="connsiteX153" fmla="*/ 0 w 7693"/>
                      <a:gd name="connsiteY153" fmla="*/ 3846 h 5698"/>
                      <a:gd name="connsiteX154" fmla="*/ 0 w 7693"/>
                      <a:gd name="connsiteY154" fmla="*/ 3846 h 5698"/>
                      <a:gd name="connsiteX155" fmla="*/ 0 w 7693"/>
                      <a:gd name="connsiteY155" fmla="*/ 3846 h 5698"/>
                      <a:gd name="connsiteX156" fmla="*/ 0 w 7693"/>
                      <a:gd name="connsiteY156" fmla="*/ 3846 h 5698"/>
                      <a:gd name="connsiteX157" fmla="*/ 0 w 7693"/>
                      <a:gd name="connsiteY157" fmla="*/ 3846 h 5698"/>
                      <a:gd name="connsiteX158" fmla="*/ 0 w 7693"/>
                      <a:gd name="connsiteY158" fmla="*/ 3846 h 5698"/>
                      <a:gd name="connsiteX159" fmla="*/ 0 w 7693"/>
                      <a:gd name="connsiteY159" fmla="*/ 3846 h 5698"/>
                      <a:gd name="connsiteX160" fmla="*/ 0 w 7693"/>
                      <a:gd name="connsiteY160" fmla="*/ 3846 h 5698"/>
                      <a:gd name="connsiteX161" fmla="*/ 0 w 7693"/>
                      <a:gd name="connsiteY161" fmla="*/ 3846 h 5698"/>
                      <a:gd name="connsiteX162" fmla="*/ 0 w 7693"/>
                      <a:gd name="connsiteY162" fmla="*/ 3846 h 5698"/>
                      <a:gd name="connsiteX163" fmla="*/ 0 w 7693"/>
                      <a:gd name="connsiteY163" fmla="*/ 3846 h 5698"/>
                      <a:gd name="connsiteX164" fmla="*/ 0 w 7693"/>
                      <a:gd name="connsiteY164" fmla="*/ 3846 h 5698"/>
                      <a:gd name="connsiteX165" fmla="*/ 0 w 7693"/>
                      <a:gd name="connsiteY165" fmla="*/ 3846 h 5698"/>
                      <a:gd name="connsiteX166" fmla="*/ 0 w 7693"/>
                      <a:gd name="connsiteY166" fmla="*/ 3846 h 5698"/>
                      <a:gd name="connsiteX167" fmla="*/ 0 w 7693"/>
                      <a:gd name="connsiteY167" fmla="*/ 3846 h 5698"/>
                      <a:gd name="connsiteX168" fmla="*/ 0 w 7693"/>
                      <a:gd name="connsiteY168" fmla="*/ 3846 h 5698"/>
                      <a:gd name="connsiteX169" fmla="*/ 0 w 7693"/>
                      <a:gd name="connsiteY169" fmla="*/ 3846 h 5698"/>
                      <a:gd name="connsiteX170" fmla="*/ 0 w 7693"/>
                      <a:gd name="connsiteY170" fmla="*/ 3846 h 5698"/>
                      <a:gd name="connsiteX171" fmla="*/ 0 w 7693"/>
                      <a:gd name="connsiteY171" fmla="*/ 3846 h 5698"/>
                      <a:gd name="connsiteX172" fmla="*/ 0 w 7693"/>
                      <a:gd name="connsiteY172" fmla="*/ 3846 h 5698"/>
                      <a:gd name="connsiteX173" fmla="*/ 0 w 7693"/>
                      <a:gd name="connsiteY173" fmla="*/ 3846 h 5698"/>
                      <a:gd name="connsiteX174" fmla="*/ 0 w 7693"/>
                      <a:gd name="connsiteY174" fmla="*/ 3846 h 5698"/>
                      <a:gd name="connsiteX175" fmla="*/ 0 w 7693"/>
                      <a:gd name="connsiteY175" fmla="*/ 3846 h 5698"/>
                      <a:gd name="connsiteX176" fmla="*/ 0 w 7693"/>
                      <a:gd name="connsiteY176" fmla="*/ 3846 h 5698"/>
                      <a:gd name="connsiteX177" fmla="*/ 0 w 7693"/>
                      <a:gd name="connsiteY177" fmla="*/ 3846 h 5698"/>
                      <a:gd name="connsiteX178" fmla="*/ 0 w 7693"/>
                      <a:gd name="connsiteY178" fmla="*/ 3846 h 5698"/>
                      <a:gd name="connsiteX179" fmla="*/ 0 w 7693"/>
                      <a:gd name="connsiteY179" fmla="*/ 3846 h 5698"/>
                      <a:gd name="connsiteX180" fmla="*/ 0 w 7693"/>
                      <a:gd name="connsiteY180" fmla="*/ 3846 h 5698"/>
                      <a:gd name="connsiteX181" fmla="*/ 0 w 7693"/>
                      <a:gd name="connsiteY181" fmla="*/ 3846 h 5698"/>
                      <a:gd name="connsiteX182" fmla="*/ 0 w 7693"/>
                      <a:gd name="connsiteY182" fmla="*/ 3846 h 5698"/>
                      <a:gd name="connsiteX183" fmla="*/ 0 w 7693"/>
                      <a:gd name="connsiteY183" fmla="*/ 3846 h 5698"/>
                      <a:gd name="connsiteX184" fmla="*/ 0 w 7693"/>
                      <a:gd name="connsiteY184" fmla="*/ 3846 h 5698"/>
                      <a:gd name="connsiteX185" fmla="*/ 0 w 7693"/>
                      <a:gd name="connsiteY185" fmla="*/ 3846 h 5698"/>
                      <a:gd name="connsiteX186" fmla="*/ 0 w 7693"/>
                      <a:gd name="connsiteY186" fmla="*/ 3846 h 5698"/>
                      <a:gd name="connsiteX187" fmla="*/ 0 w 7693"/>
                      <a:gd name="connsiteY187" fmla="*/ 3846 h 5698"/>
                      <a:gd name="connsiteX188" fmla="*/ 0 w 7693"/>
                      <a:gd name="connsiteY188" fmla="*/ 3846 h 5698"/>
                      <a:gd name="connsiteX189" fmla="*/ 0 w 7693"/>
                      <a:gd name="connsiteY189" fmla="*/ 3846 h 5698"/>
                      <a:gd name="connsiteX190" fmla="*/ 0 w 7693"/>
                      <a:gd name="connsiteY190" fmla="*/ 3846 h 5698"/>
                      <a:gd name="connsiteX191" fmla="*/ 0 w 7693"/>
                      <a:gd name="connsiteY191" fmla="*/ 3846 h 5698"/>
                      <a:gd name="connsiteX192" fmla="*/ 0 w 7693"/>
                      <a:gd name="connsiteY192" fmla="*/ 3846 h 5698"/>
                      <a:gd name="connsiteX193" fmla="*/ 0 w 7693"/>
                      <a:gd name="connsiteY193" fmla="*/ 3846 h 5698"/>
                      <a:gd name="connsiteX194" fmla="*/ 0 w 7693"/>
                      <a:gd name="connsiteY194" fmla="*/ 3846 h 5698"/>
                      <a:gd name="connsiteX195" fmla="*/ 0 w 7693"/>
                      <a:gd name="connsiteY195" fmla="*/ 3846 h 5698"/>
                      <a:gd name="connsiteX196" fmla="*/ 0 w 7693"/>
                      <a:gd name="connsiteY196" fmla="*/ 3846 h 5698"/>
                      <a:gd name="connsiteX197" fmla="*/ 0 w 7693"/>
                      <a:gd name="connsiteY197" fmla="*/ 3846 h 5698"/>
                      <a:gd name="connsiteX198" fmla="*/ 0 w 7693"/>
                      <a:gd name="connsiteY198" fmla="*/ 3846 h 5698"/>
                      <a:gd name="connsiteX199" fmla="*/ 0 w 7693"/>
                      <a:gd name="connsiteY199" fmla="*/ 3846 h 5698"/>
                      <a:gd name="connsiteX200" fmla="*/ 0 w 7693"/>
                      <a:gd name="connsiteY200" fmla="*/ 3846 h 5698"/>
                      <a:gd name="connsiteX201" fmla="*/ 0 w 7693"/>
                      <a:gd name="connsiteY201" fmla="*/ 3846 h 5698"/>
                      <a:gd name="connsiteX202" fmla="*/ 0 w 7693"/>
                      <a:gd name="connsiteY202" fmla="*/ 3846 h 5698"/>
                      <a:gd name="connsiteX203" fmla="*/ 0 w 7693"/>
                      <a:gd name="connsiteY203" fmla="*/ 3846 h 5698"/>
                      <a:gd name="connsiteX204" fmla="*/ 0 w 7693"/>
                      <a:gd name="connsiteY204" fmla="*/ 3846 h 5698"/>
                      <a:gd name="connsiteX205" fmla="*/ 0 w 7693"/>
                      <a:gd name="connsiteY205" fmla="*/ 3846 h 5698"/>
                      <a:gd name="connsiteX206" fmla="*/ 0 w 7693"/>
                      <a:gd name="connsiteY206" fmla="*/ 3846 h 5698"/>
                      <a:gd name="connsiteX207" fmla="*/ 0 w 7693"/>
                      <a:gd name="connsiteY207" fmla="*/ 2564 h 5698"/>
                      <a:gd name="connsiteX208" fmla="*/ 0 w 7693"/>
                      <a:gd name="connsiteY208" fmla="*/ 2564 h 5698"/>
                      <a:gd name="connsiteX209" fmla="*/ 0 w 7693"/>
                      <a:gd name="connsiteY209" fmla="*/ 2564 h 5698"/>
                      <a:gd name="connsiteX210" fmla="*/ 0 w 7693"/>
                      <a:gd name="connsiteY210" fmla="*/ 2564 h 5698"/>
                      <a:gd name="connsiteX211" fmla="*/ 0 w 7693"/>
                      <a:gd name="connsiteY211" fmla="*/ 2564 h 5698"/>
                      <a:gd name="connsiteX212" fmla="*/ 0 w 7693"/>
                      <a:gd name="connsiteY212" fmla="*/ 2564 h 5698"/>
                      <a:gd name="connsiteX213" fmla="*/ 0 w 7693"/>
                      <a:gd name="connsiteY213" fmla="*/ 2564 h 5698"/>
                      <a:gd name="connsiteX214" fmla="*/ 0 w 7693"/>
                      <a:gd name="connsiteY214" fmla="*/ 2564 h 5698"/>
                      <a:gd name="connsiteX215" fmla="*/ 0 w 7693"/>
                      <a:gd name="connsiteY215" fmla="*/ 2564 h 5698"/>
                      <a:gd name="connsiteX216" fmla="*/ 0 w 7693"/>
                      <a:gd name="connsiteY216" fmla="*/ 2564 h 5698"/>
                      <a:gd name="connsiteX217" fmla="*/ 3847 w 7693"/>
                      <a:gd name="connsiteY217" fmla="*/ 0 h 5698"/>
                      <a:gd name="connsiteX218" fmla="*/ 3847 w 7693"/>
                      <a:gd name="connsiteY218" fmla="*/ 1282 h 5698"/>
                      <a:gd name="connsiteX219" fmla="*/ 2565 w 7693"/>
                      <a:gd name="connsiteY219" fmla="*/ 2564 h 5698"/>
                      <a:gd name="connsiteX220" fmla="*/ 1282 w 7693"/>
                      <a:gd name="connsiteY220" fmla="*/ 2564 h 5698"/>
                      <a:gd name="connsiteX221" fmla="*/ 1282 w 7693"/>
                      <a:gd name="connsiteY221" fmla="*/ 2564 h 5698"/>
                      <a:gd name="connsiteX222" fmla="*/ 3847 w 7693"/>
                      <a:gd name="connsiteY222" fmla="*/ 0 h 5698"/>
                      <a:gd name="connsiteX223" fmla="*/ 3847 w 7693"/>
                      <a:gd name="connsiteY223" fmla="*/ 0 h 5698"/>
                      <a:gd name="connsiteX224" fmla="*/ 5129 w 7693"/>
                      <a:gd name="connsiteY224" fmla="*/ 0 h 5698"/>
                      <a:gd name="connsiteX225" fmla="*/ 7693 w 7693"/>
                      <a:gd name="connsiteY225" fmla="*/ 2564 h 5698"/>
                      <a:gd name="connsiteX226" fmla="*/ 7693 w 7693"/>
                      <a:gd name="connsiteY226" fmla="*/ 2564 h 5698"/>
                      <a:gd name="connsiteX227" fmla="*/ 6411 w 7693"/>
                      <a:gd name="connsiteY227" fmla="*/ 2564 h 5698"/>
                      <a:gd name="connsiteX228" fmla="*/ 5129 w 7693"/>
                      <a:gd name="connsiteY228" fmla="*/ 1282 h 5698"/>
                      <a:gd name="connsiteX229" fmla="*/ 5129 w 7693"/>
                      <a:gd name="connsiteY229" fmla="*/ 0 h 5698"/>
                      <a:gd name="connsiteX230" fmla="*/ 5129 w 7693"/>
                      <a:gd name="connsiteY230" fmla="*/ 0 h 5698"/>
                      <a:gd name="connsiteX231" fmla="*/ 5129 w 7693"/>
                      <a:gd name="connsiteY231" fmla="*/ 5129 h 5698"/>
                      <a:gd name="connsiteX232" fmla="*/ 5129 w 7693"/>
                      <a:gd name="connsiteY232" fmla="*/ 3846 h 5698"/>
                      <a:gd name="connsiteX233" fmla="*/ 6411 w 7693"/>
                      <a:gd name="connsiteY233" fmla="*/ 2564 h 5698"/>
                      <a:gd name="connsiteX234" fmla="*/ 7693 w 7693"/>
                      <a:gd name="connsiteY234" fmla="*/ 2564 h 5698"/>
                      <a:gd name="connsiteX235" fmla="*/ 7693 w 7693"/>
                      <a:gd name="connsiteY235" fmla="*/ 2564 h 5698"/>
                      <a:gd name="connsiteX236" fmla="*/ 5129 w 7693"/>
                      <a:gd name="connsiteY236" fmla="*/ 5129 h 5698"/>
                      <a:gd name="connsiteX237" fmla="*/ 5129 w 7693"/>
                      <a:gd name="connsiteY237" fmla="*/ 5129 h 5698"/>
                      <a:gd name="connsiteX238" fmla="*/ 3847 w 7693"/>
                      <a:gd name="connsiteY238" fmla="*/ 2564 h 5698"/>
                      <a:gd name="connsiteX239" fmla="*/ 3847 w 7693"/>
                      <a:gd name="connsiteY239" fmla="*/ 2564 h 5698"/>
                      <a:gd name="connsiteX240" fmla="*/ 3847 w 7693"/>
                      <a:gd name="connsiteY240" fmla="*/ 2564 h 5698"/>
                      <a:gd name="connsiteX241" fmla="*/ 3847 w 7693"/>
                      <a:gd name="connsiteY241" fmla="*/ 2564 h 5698"/>
                      <a:gd name="connsiteX242" fmla="*/ 3847 w 7693"/>
                      <a:gd name="connsiteY242" fmla="*/ 2564 h 5698"/>
                      <a:gd name="connsiteX243" fmla="*/ 3847 w 7693"/>
                      <a:gd name="connsiteY243" fmla="*/ 5129 h 5698"/>
                      <a:gd name="connsiteX244" fmla="*/ 1282 w 7693"/>
                      <a:gd name="connsiteY244" fmla="*/ 2564 h 5698"/>
                      <a:gd name="connsiteX245" fmla="*/ 1282 w 7693"/>
                      <a:gd name="connsiteY245" fmla="*/ 2564 h 5698"/>
                      <a:gd name="connsiteX246" fmla="*/ 2565 w 7693"/>
                      <a:gd name="connsiteY246" fmla="*/ 2564 h 5698"/>
                      <a:gd name="connsiteX247" fmla="*/ 3847 w 7693"/>
                      <a:gd name="connsiteY247" fmla="*/ 3846 h 5698"/>
                      <a:gd name="connsiteX248" fmla="*/ 3847 w 7693"/>
                      <a:gd name="connsiteY248" fmla="*/ 5129 h 5698"/>
                      <a:gd name="connsiteX249" fmla="*/ 3847 w 7693"/>
                      <a:gd name="connsiteY249" fmla="*/ 5129 h 5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93" h="5698">
                        <a:moveTo>
                          <a:pt x="0" y="2564"/>
                        </a:move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2564"/>
                          <a:pt x="1282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3846"/>
                          <a:pt x="0" y="3846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3846"/>
                          <a:pt x="0" y="3846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3846"/>
                          <a:pt x="1282" y="3846"/>
                          <a:pt x="0" y="2564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3846"/>
                        </a:lnTo>
                        <a:cubicBezTo>
                          <a:pt x="0" y="3846"/>
                          <a:pt x="0" y="3846"/>
                          <a:pt x="0" y="3846"/>
                        </a:cubicBezTo>
                        <a:lnTo>
                          <a:pt x="0" y="2564"/>
                        </a:lnTo>
                        <a:cubicBezTo>
                          <a:pt x="1282" y="1282"/>
                          <a:pt x="1282" y="1282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1282"/>
                          <a:pt x="0" y="1282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2564"/>
                          <a:pt x="1282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close/>
                        <a:moveTo>
                          <a:pt x="3847" y="0"/>
                        </a:moveTo>
                        <a:lnTo>
                          <a:pt x="3847" y="1282"/>
                        </a:lnTo>
                        <a:cubicBezTo>
                          <a:pt x="3847" y="1282"/>
                          <a:pt x="3847" y="1282"/>
                          <a:pt x="2565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cubicBezTo>
                          <a:pt x="2565" y="1282"/>
                          <a:pt x="2565" y="0"/>
                          <a:pt x="3847" y="0"/>
                        </a:cubicBezTo>
                        <a:cubicBezTo>
                          <a:pt x="3847" y="0"/>
                          <a:pt x="3847" y="0"/>
                          <a:pt x="3847" y="0"/>
                        </a:cubicBezTo>
                        <a:close/>
                        <a:moveTo>
                          <a:pt x="5129" y="0"/>
                        </a:moveTo>
                        <a:cubicBezTo>
                          <a:pt x="6411" y="0"/>
                          <a:pt x="6411" y="1282"/>
                          <a:pt x="7693" y="2564"/>
                        </a:cubicBezTo>
                        <a:cubicBezTo>
                          <a:pt x="7693" y="2564"/>
                          <a:pt x="7693" y="2564"/>
                          <a:pt x="7693" y="2564"/>
                        </a:cubicBezTo>
                        <a:lnTo>
                          <a:pt x="6411" y="2564"/>
                        </a:lnTo>
                        <a:cubicBezTo>
                          <a:pt x="6411" y="2564"/>
                          <a:pt x="6411" y="2564"/>
                          <a:pt x="5129" y="1282"/>
                        </a:cubicBezTo>
                        <a:lnTo>
                          <a:pt x="5129" y="0"/>
                        </a:lnTo>
                        <a:cubicBezTo>
                          <a:pt x="5129" y="0"/>
                          <a:pt x="5129" y="0"/>
                          <a:pt x="5129" y="0"/>
                        </a:cubicBezTo>
                        <a:close/>
                        <a:moveTo>
                          <a:pt x="5129" y="5129"/>
                        </a:moveTo>
                        <a:lnTo>
                          <a:pt x="5129" y="3846"/>
                        </a:lnTo>
                        <a:cubicBezTo>
                          <a:pt x="5129" y="3846"/>
                          <a:pt x="5129" y="3846"/>
                          <a:pt x="6411" y="2564"/>
                        </a:cubicBezTo>
                        <a:lnTo>
                          <a:pt x="7693" y="2564"/>
                        </a:lnTo>
                        <a:cubicBezTo>
                          <a:pt x="7693" y="2564"/>
                          <a:pt x="7693" y="2564"/>
                          <a:pt x="7693" y="2564"/>
                        </a:cubicBezTo>
                        <a:cubicBezTo>
                          <a:pt x="7693" y="5129"/>
                          <a:pt x="6411" y="5129"/>
                          <a:pt x="5129" y="5129"/>
                        </a:cubicBezTo>
                        <a:cubicBezTo>
                          <a:pt x="5129" y="6411"/>
                          <a:pt x="5129" y="5129"/>
                          <a:pt x="5129" y="5129"/>
                        </a:cubicBezTo>
                        <a:close/>
                        <a:moveTo>
                          <a:pt x="3847" y="2564"/>
                        </a:moveTo>
                        <a:cubicBezTo>
                          <a:pt x="3847" y="2564"/>
                          <a:pt x="5129" y="2564"/>
                          <a:pt x="3847" y="2564"/>
                        </a:cubicBezTo>
                        <a:cubicBezTo>
                          <a:pt x="5129" y="2564"/>
                          <a:pt x="5129" y="2564"/>
                          <a:pt x="3847" y="2564"/>
                        </a:cubicBezTo>
                        <a:cubicBezTo>
                          <a:pt x="5129" y="2564"/>
                          <a:pt x="5129" y="3846"/>
                          <a:pt x="3847" y="2564"/>
                        </a:cubicBezTo>
                        <a:cubicBezTo>
                          <a:pt x="5129" y="3846"/>
                          <a:pt x="3847" y="2564"/>
                          <a:pt x="3847" y="2564"/>
                        </a:cubicBezTo>
                        <a:close/>
                        <a:moveTo>
                          <a:pt x="3847" y="5129"/>
                        </a:moveTo>
                        <a:cubicBezTo>
                          <a:pt x="2565" y="5129"/>
                          <a:pt x="2565" y="3846"/>
                          <a:pt x="1282" y="2564"/>
                        </a:cubicBez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2565" y="2564"/>
                        </a:lnTo>
                        <a:cubicBezTo>
                          <a:pt x="2565" y="2564"/>
                          <a:pt x="2565" y="2564"/>
                          <a:pt x="3847" y="3846"/>
                        </a:cubicBezTo>
                        <a:lnTo>
                          <a:pt x="3847" y="5129"/>
                        </a:lnTo>
                        <a:cubicBezTo>
                          <a:pt x="3847" y="5129"/>
                          <a:pt x="3847" y="6411"/>
                          <a:pt x="3847" y="512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8" name="Freeform: Shape 407">
                    <a:extLst>
                      <a:ext uri="{FF2B5EF4-FFF2-40B4-BE49-F238E27FC236}">
                        <a16:creationId xmlns:a16="http://schemas.microsoft.com/office/drawing/2014/main" id="{52C9FA31-3392-4324-B4F6-A28157560FBC}"/>
                      </a:ext>
                    </a:extLst>
                  </p:cNvPr>
                  <p:cNvSpPr/>
                  <p:nvPr/>
                </p:nvSpPr>
                <p:spPr>
                  <a:xfrm>
                    <a:off x="3173912" y="1136462"/>
                    <a:ext cx="8975" cy="5128"/>
                  </a:xfrm>
                  <a:custGeom>
                    <a:avLst/>
                    <a:gdLst>
                      <a:gd name="connsiteX0" fmla="*/ 0 w 8975"/>
                      <a:gd name="connsiteY0" fmla="*/ 2564 h 5128"/>
                      <a:gd name="connsiteX1" fmla="*/ 0 w 8975"/>
                      <a:gd name="connsiteY1" fmla="*/ 2564 h 5128"/>
                      <a:gd name="connsiteX2" fmla="*/ 0 w 8975"/>
                      <a:gd name="connsiteY2" fmla="*/ 2564 h 5128"/>
                      <a:gd name="connsiteX3" fmla="*/ 0 w 8975"/>
                      <a:gd name="connsiteY3" fmla="*/ 2564 h 5128"/>
                      <a:gd name="connsiteX4" fmla="*/ 0 w 8975"/>
                      <a:gd name="connsiteY4" fmla="*/ 2564 h 5128"/>
                      <a:gd name="connsiteX5" fmla="*/ 0 w 8975"/>
                      <a:gd name="connsiteY5" fmla="*/ 2564 h 5128"/>
                      <a:gd name="connsiteX6" fmla="*/ 0 w 8975"/>
                      <a:gd name="connsiteY6" fmla="*/ 2564 h 5128"/>
                      <a:gd name="connsiteX7" fmla="*/ 0 w 8975"/>
                      <a:gd name="connsiteY7" fmla="*/ 2564 h 5128"/>
                      <a:gd name="connsiteX8" fmla="*/ 0 w 8975"/>
                      <a:gd name="connsiteY8" fmla="*/ 2564 h 5128"/>
                      <a:gd name="connsiteX9" fmla="*/ 0 w 8975"/>
                      <a:gd name="connsiteY9" fmla="*/ 2564 h 5128"/>
                      <a:gd name="connsiteX10" fmla="*/ 0 w 8975"/>
                      <a:gd name="connsiteY10" fmla="*/ 2564 h 5128"/>
                      <a:gd name="connsiteX11" fmla="*/ 0 w 8975"/>
                      <a:gd name="connsiteY11" fmla="*/ 3847 h 5128"/>
                      <a:gd name="connsiteX12" fmla="*/ 0 w 8975"/>
                      <a:gd name="connsiteY12" fmla="*/ 3847 h 5128"/>
                      <a:gd name="connsiteX13" fmla="*/ 0 w 8975"/>
                      <a:gd name="connsiteY13" fmla="*/ 3847 h 5128"/>
                      <a:gd name="connsiteX14" fmla="*/ 0 w 8975"/>
                      <a:gd name="connsiteY14" fmla="*/ 3847 h 5128"/>
                      <a:gd name="connsiteX15" fmla="*/ 0 w 8975"/>
                      <a:gd name="connsiteY15" fmla="*/ 3847 h 5128"/>
                      <a:gd name="connsiteX16" fmla="*/ 0 w 8975"/>
                      <a:gd name="connsiteY16" fmla="*/ 3847 h 5128"/>
                      <a:gd name="connsiteX17" fmla="*/ 0 w 8975"/>
                      <a:gd name="connsiteY17" fmla="*/ 3847 h 5128"/>
                      <a:gd name="connsiteX18" fmla="*/ 0 w 8975"/>
                      <a:gd name="connsiteY18" fmla="*/ 3847 h 5128"/>
                      <a:gd name="connsiteX19" fmla="*/ 0 w 8975"/>
                      <a:gd name="connsiteY19" fmla="*/ 3847 h 5128"/>
                      <a:gd name="connsiteX20" fmla="*/ 0 w 8975"/>
                      <a:gd name="connsiteY20" fmla="*/ 3847 h 5128"/>
                      <a:gd name="connsiteX21" fmla="*/ 0 w 8975"/>
                      <a:gd name="connsiteY21" fmla="*/ 3847 h 5128"/>
                      <a:gd name="connsiteX22" fmla="*/ 0 w 8975"/>
                      <a:gd name="connsiteY22" fmla="*/ 3847 h 5128"/>
                      <a:gd name="connsiteX23" fmla="*/ 0 w 8975"/>
                      <a:gd name="connsiteY23" fmla="*/ 3847 h 5128"/>
                      <a:gd name="connsiteX24" fmla="*/ 0 w 8975"/>
                      <a:gd name="connsiteY24" fmla="*/ 3847 h 5128"/>
                      <a:gd name="connsiteX25" fmla="*/ 0 w 8975"/>
                      <a:gd name="connsiteY25" fmla="*/ 3847 h 5128"/>
                      <a:gd name="connsiteX26" fmla="*/ 0 w 8975"/>
                      <a:gd name="connsiteY26" fmla="*/ 3847 h 5128"/>
                      <a:gd name="connsiteX27" fmla="*/ 0 w 8975"/>
                      <a:gd name="connsiteY27" fmla="*/ 3847 h 5128"/>
                      <a:gd name="connsiteX28" fmla="*/ 0 w 8975"/>
                      <a:gd name="connsiteY28" fmla="*/ 3847 h 5128"/>
                      <a:gd name="connsiteX29" fmla="*/ 0 w 8975"/>
                      <a:gd name="connsiteY29" fmla="*/ 3847 h 5128"/>
                      <a:gd name="connsiteX30" fmla="*/ 0 w 8975"/>
                      <a:gd name="connsiteY30" fmla="*/ 3847 h 5128"/>
                      <a:gd name="connsiteX31" fmla="*/ 0 w 8975"/>
                      <a:gd name="connsiteY31" fmla="*/ 3847 h 5128"/>
                      <a:gd name="connsiteX32" fmla="*/ 0 w 8975"/>
                      <a:gd name="connsiteY32" fmla="*/ 3847 h 5128"/>
                      <a:gd name="connsiteX33" fmla="*/ 0 w 8975"/>
                      <a:gd name="connsiteY33" fmla="*/ 3847 h 5128"/>
                      <a:gd name="connsiteX34" fmla="*/ 0 w 8975"/>
                      <a:gd name="connsiteY34" fmla="*/ 3847 h 5128"/>
                      <a:gd name="connsiteX35" fmla="*/ 0 w 8975"/>
                      <a:gd name="connsiteY35" fmla="*/ 3847 h 5128"/>
                      <a:gd name="connsiteX36" fmla="*/ 0 w 8975"/>
                      <a:gd name="connsiteY36" fmla="*/ 3847 h 5128"/>
                      <a:gd name="connsiteX37" fmla="*/ 0 w 8975"/>
                      <a:gd name="connsiteY37" fmla="*/ 3847 h 5128"/>
                      <a:gd name="connsiteX38" fmla="*/ 0 w 8975"/>
                      <a:gd name="connsiteY38" fmla="*/ 3847 h 5128"/>
                      <a:gd name="connsiteX39" fmla="*/ 0 w 8975"/>
                      <a:gd name="connsiteY39" fmla="*/ 3847 h 5128"/>
                      <a:gd name="connsiteX40" fmla="*/ 0 w 8975"/>
                      <a:gd name="connsiteY40" fmla="*/ 3847 h 5128"/>
                      <a:gd name="connsiteX41" fmla="*/ 0 w 8975"/>
                      <a:gd name="connsiteY41" fmla="*/ 3847 h 5128"/>
                      <a:gd name="connsiteX42" fmla="*/ 0 w 8975"/>
                      <a:gd name="connsiteY42" fmla="*/ 3847 h 5128"/>
                      <a:gd name="connsiteX43" fmla="*/ 0 w 8975"/>
                      <a:gd name="connsiteY43" fmla="*/ 3847 h 5128"/>
                      <a:gd name="connsiteX44" fmla="*/ 0 w 8975"/>
                      <a:gd name="connsiteY44" fmla="*/ 3847 h 5128"/>
                      <a:gd name="connsiteX45" fmla="*/ 0 w 8975"/>
                      <a:gd name="connsiteY45" fmla="*/ 3847 h 5128"/>
                      <a:gd name="connsiteX46" fmla="*/ 0 w 8975"/>
                      <a:gd name="connsiteY46" fmla="*/ 3847 h 5128"/>
                      <a:gd name="connsiteX47" fmla="*/ 0 w 8975"/>
                      <a:gd name="connsiteY47" fmla="*/ 3847 h 5128"/>
                      <a:gd name="connsiteX48" fmla="*/ 0 w 8975"/>
                      <a:gd name="connsiteY48" fmla="*/ 3847 h 5128"/>
                      <a:gd name="connsiteX49" fmla="*/ 0 w 8975"/>
                      <a:gd name="connsiteY49" fmla="*/ 3847 h 5128"/>
                      <a:gd name="connsiteX50" fmla="*/ 0 w 8975"/>
                      <a:gd name="connsiteY50" fmla="*/ 3847 h 5128"/>
                      <a:gd name="connsiteX51" fmla="*/ 0 w 8975"/>
                      <a:gd name="connsiteY51" fmla="*/ 3847 h 5128"/>
                      <a:gd name="connsiteX52" fmla="*/ 0 w 8975"/>
                      <a:gd name="connsiteY52" fmla="*/ 3847 h 5128"/>
                      <a:gd name="connsiteX53" fmla="*/ 0 w 8975"/>
                      <a:gd name="connsiteY53" fmla="*/ 3847 h 5128"/>
                      <a:gd name="connsiteX54" fmla="*/ 0 w 8975"/>
                      <a:gd name="connsiteY54" fmla="*/ 3847 h 5128"/>
                      <a:gd name="connsiteX55" fmla="*/ 0 w 8975"/>
                      <a:gd name="connsiteY55" fmla="*/ 3847 h 5128"/>
                      <a:gd name="connsiteX56" fmla="*/ 0 w 8975"/>
                      <a:gd name="connsiteY56" fmla="*/ 3847 h 5128"/>
                      <a:gd name="connsiteX57" fmla="*/ 0 w 8975"/>
                      <a:gd name="connsiteY57" fmla="*/ 3847 h 5128"/>
                      <a:gd name="connsiteX58" fmla="*/ 0 w 8975"/>
                      <a:gd name="connsiteY58" fmla="*/ 3847 h 5128"/>
                      <a:gd name="connsiteX59" fmla="*/ 0 w 8975"/>
                      <a:gd name="connsiteY59" fmla="*/ 3847 h 5128"/>
                      <a:gd name="connsiteX60" fmla="*/ 0 w 8975"/>
                      <a:gd name="connsiteY60" fmla="*/ 3847 h 5128"/>
                      <a:gd name="connsiteX61" fmla="*/ 0 w 8975"/>
                      <a:gd name="connsiteY61" fmla="*/ 3847 h 5128"/>
                      <a:gd name="connsiteX62" fmla="*/ 0 w 8975"/>
                      <a:gd name="connsiteY62" fmla="*/ 3847 h 5128"/>
                      <a:gd name="connsiteX63" fmla="*/ 0 w 8975"/>
                      <a:gd name="connsiteY63" fmla="*/ 3847 h 5128"/>
                      <a:gd name="connsiteX64" fmla="*/ 0 w 8975"/>
                      <a:gd name="connsiteY64" fmla="*/ 3847 h 5128"/>
                      <a:gd name="connsiteX65" fmla="*/ 0 w 8975"/>
                      <a:gd name="connsiteY65" fmla="*/ 3847 h 5128"/>
                      <a:gd name="connsiteX66" fmla="*/ 0 w 8975"/>
                      <a:gd name="connsiteY66" fmla="*/ 3847 h 5128"/>
                      <a:gd name="connsiteX67" fmla="*/ 0 w 8975"/>
                      <a:gd name="connsiteY67" fmla="*/ 3847 h 5128"/>
                      <a:gd name="connsiteX68" fmla="*/ 0 w 8975"/>
                      <a:gd name="connsiteY68" fmla="*/ 3847 h 5128"/>
                      <a:gd name="connsiteX69" fmla="*/ 0 w 8975"/>
                      <a:gd name="connsiteY69" fmla="*/ 3847 h 5128"/>
                      <a:gd name="connsiteX70" fmla="*/ 0 w 8975"/>
                      <a:gd name="connsiteY70" fmla="*/ 3847 h 5128"/>
                      <a:gd name="connsiteX71" fmla="*/ 0 w 8975"/>
                      <a:gd name="connsiteY71" fmla="*/ 3847 h 5128"/>
                      <a:gd name="connsiteX72" fmla="*/ 0 w 8975"/>
                      <a:gd name="connsiteY72" fmla="*/ 3847 h 5128"/>
                      <a:gd name="connsiteX73" fmla="*/ 0 w 8975"/>
                      <a:gd name="connsiteY73" fmla="*/ 3847 h 5128"/>
                      <a:gd name="connsiteX74" fmla="*/ 0 w 8975"/>
                      <a:gd name="connsiteY74" fmla="*/ 3847 h 5128"/>
                      <a:gd name="connsiteX75" fmla="*/ 0 w 8975"/>
                      <a:gd name="connsiteY75" fmla="*/ 3847 h 5128"/>
                      <a:gd name="connsiteX76" fmla="*/ 0 w 8975"/>
                      <a:gd name="connsiteY76" fmla="*/ 3847 h 5128"/>
                      <a:gd name="connsiteX77" fmla="*/ 0 w 8975"/>
                      <a:gd name="connsiteY77" fmla="*/ 3847 h 5128"/>
                      <a:gd name="connsiteX78" fmla="*/ 0 w 8975"/>
                      <a:gd name="connsiteY78" fmla="*/ 3847 h 5128"/>
                      <a:gd name="connsiteX79" fmla="*/ 0 w 8975"/>
                      <a:gd name="connsiteY79" fmla="*/ 3847 h 5128"/>
                      <a:gd name="connsiteX80" fmla="*/ 0 w 8975"/>
                      <a:gd name="connsiteY80" fmla="*/ 3847 h 5128"/>
                      <a:gd name="connsiteX81" fmla="*/ 0 w 8975"/>
                      <a:gd name="connsiteY81" fmla="*/ 3847 h 5128"/>
                      <a:gd name="connsiteX82" fmla="*/ 0 w 8975"/>
                      <a:gd name="connsiteY82" fmla="*/ 3847 h 5128"/>
                      <a:gd name="connsiteX83" fmla="*/ 0 w 8975"/>
                      <a:gd name="connsiteY83" fmla="*/ 3847 h 5128"/>
                      <a:gd name="connsiteX84" fmla="*/ 0 w 8975"/>
                      <a:gd name="connsiteY84" fmla="*/ 3847 h 5128"/>
                      <a:gd name="connsiteX85" fmla="*/ 0 w 8975"/>
                      <a:gd name="connsiteY85" fmla="*/ 3847 h 5128"/>
                      <a:gd name="connsiteX86" fmla="*/ 0 w 8975"/>
                      <a:gd name="connsiteY86" fmla="*/ 3847 h 5128"/>
                      <a:gd name="connsiteX87" fmla="*/ 0 w 8975"/>
                      <a:gd name="connsiteY87" fmla="*/ 3847 h 5128"/>
                      <a:gd name="connsiteX88" fmla="*/ 0 w 8975"/>
                      <a:gd name="connsiteY88" fmla="*/ 3847 h 5128"/>
                      <a:gd name="connsiteX89" fmla="*/ 0 w 8975"/>
                      <a:gd name="connsiteY89" fmla="*/ 3847 h 5128"/>
                      <a:gd name="connsiteX90" fmla="*/ 0 w 8975"/>
                      <a:gd name="connsiteY90" fmla="*/ 3847 h 5128"/>
                      <a:gd name="connsiteX91" fmla="*/ 0 w 8975"/>
                      <a:gd name="connsiteY91" fmla="*/ 3847 h 5128"/>
                      <a:gd name="connsiteX92" fmla="*/ 0 w 8975"/>
                      <a:gd name="connsiteY92" fmla="*/ 3847 h 5128"/>
                      <a:gd name="connsiteX93" fmla="*/ 0 w 8975"/>
                      <a:gd name="connsiteY93" fmla="*/ 3847 h 5128"/>
                      <a:gd name="connsiteX94" fmla="*/ 0 w 8975"/>
                      <a:gd name="connsiteY94" fmla="*/ 3847 h 5128"/>
                      <a:gd name="connsiteX95" fmla="*/ 0 w 8975"/>
                      <a:gd name="connsiteY95" fmla="*/ 3847 h 5128"/>
                      <a:gd name="connsiteX96" fmla="*/ 0 w 8975"/>
                      <a:gd name="connsiteY96" fmla="*/ 3847 h 5128"/>
                      <a:gd name="connsiteX97" fmla="*/ 0 w 8975"/>
                      <a:gd name="connsiteY97" fmla="*/ 3847 h 5128"/>
                      <a:gd name="connsiteX98" fmla="*/ 0 w 8975"/>
                      <a:gd name="connsiteY98" fmla="*/ 3847 h 5128"/>
                      <a:gd name="connsiteX99" fmla="*/ 0 w 8975"/>
                      <a:gd name="connsiteY99" fmla="*/ 3847 h 5128"/>
                      <a:gd name="connsiteX100" fmla="*/ 0 w 8975"/>
                      <a:gd name="connsiteY100" fmla="*/ 3847 h 5128"/>
                      <a:gd name="connsiteX101" fmla="*/ 0 w 8975"/>
                      <a:gd name="connsiteY101" fmla="*/ 3847 h 5128"/>
                      <a:gd name="connsiteX102" fmla="*/ 0 w 8975"/>
                      <a:gd name="connsiteY102" fmla="*/ 3847 h 5128"/>
                      <a:gd name="connsiteX103" fmla="*/ 0 w 8975"/>
                      <a:gd name="connsiteY103" fmla="*/ 3847 h 5128"/>
                      <a:gd name="connsiteX104" fmla="*/ 0 w 8975"/>
                      <a:gd name="connsiteY104" fmla="*/ 3847 h 5128"/>
                      <a:gd name="connsiteX105" fmla="*/ 0 w 8975"/>
                      <a:gd name="connsiteY105" fmla="*/ 3847 h 5128"/>
                      <a:gd name="connsiteX106" fmla="*/ 0 w 8975"/>
                      <a:gd name="connsiteY106" fmla="*/ 3847 h 5128"/>
                      <a:gd name="connsiteX107" fmla="*/ 0 w 8975"/>
                      <a:gd name="connsiteY107" fmla="*/ 3847 h 5128"/>
                      <a:gd name="connsiteX108" fmla="*/ 0 w 8975"/>
                      <a:gd name="connsiteY108" fmla="*/ 3847 h 5128"/>
                      <a:gd name="connsiteX109" fmla="*/ 0 w 8975"/>
                      <a:gd name="connsiteY109" fmla="*/ 3847 h 5128"/>
                      <a:gd name="connsiteX110" fmla="*/ 0 w 8975"/>
                      <a:gd name="connsiteY110" fmla="*/ 3847 h 5128"/>
                      <a:gd name="connsiteX111" fmla="*/ 0 w 8975"/>
                      <a:gd name="connsiteY111" fmla="*/ 3847 h 5128"/>
                      <a:gd name="connsiteX112" fmla="*/ 0 w 8975"/>
                      <a:gd name="connsiteY112" fmla="*/ 3847 h 5128"/>
                      <a:gd name="connsiteX113" fmla="*/ 0 w 8975"/>
                      <a:gd name="connsiteY113" fmla="*/ 3847 h 5128"/>
                      <a:gd name="connsiteX114" fmla="*/ 0 w 8975"/>
                      <a:gd name="connsiteY114" fmla="*/ 3847 h 5128"/>
                      <a:gd name="connsiteX115" fmla="*/ 0 w 8975"/>
                      <a:gd name="connsiteY115" fmla="*/ 3847 h 5128"/>
                      <a:gd name="connsiteX116" fmla="*/ 0 w 8975"/>
                      <a:gd name="connsiteY116" fmla="*/ 3847 h 5128"/>
                      <a:gd name="connsiteX117" fmla="*/ 0 w 8975"/>
                      <a:gd name="connsiteY117" fmla="*/ 3847 h 5128"/>
                      <a:gd name="connsiteX118" fmla="*/ 0 w 8975"/>
                      <a:gd name="connsiteY118" fmla="*/ 3847 h 5128"/>
                      <a:gd name="connsiteX119" fmla="*/ 0 w 8975"/>
                      <a:gd name="connsiteY119" fmla="*/ 3847 h 5128"/>
                      <a:gd name="connsiteX120" fmla="*/ 0 w 8975"/>
                      <a:gd name="connsiteY120" fmla="*/ 3847 h 5128"/>
                      <a:gd name="connsiteX121" fmla="*/ 0 w 8975"/>
                      <a:gd name="connsiteY121" fmla="*/ 3847 h 5128"/>
                      <a:gd name="connsiteX122" fmla="*/ 0 w 8975"/>
                      <a:gd name="connsiteY122" fmla="*/ 3847 h 5128"/>
                      <a:gd name="connsiteX123" fmla="*/ 0 w 8975"/>
                      <a:gd name="connsiteY123" fmla="*/ 3847 h 5128"/>
                      <a:gd name="connsiteX124" fmla="*/ 0 w 8975"/>
                      <a:gd name="connsiteY124" fmla="*/ 3847 h 5128"/>
                      <a:gd name="connsiteX125" fmla="*/ 0 w 8975"/>
                      <a:gd name="connsiteY125" fmla="*/ 3847 h 5128"/>
                      <a:gd name="connsiteX126" fmla="*/ 0 w 8975"/>
                      <a:gd name="connsiteY126" fmla="*/ 3847 h 5128"/>
                      <a:gd name="connsiteX127" fmla="*/ 0 w 8975"/>
                      <a:gd name="connsiteY127" fmla="*/ 3847 h 5128"/>
                      <a:gd name="connsiteX128" fmla="*/ 0 w 8975"/>
                      <a:gd name="connsiteY128" fmla="*/ 3847 h 5128"/>
                      <a:gd name="connsiteX129" fmla="*/ 0 w 8975"/>
                      <a:gd name="connsiteY129" fmla="*/ 3847 h 5128"/>
                      <a:gd name="connsiteX130" fmla="*/ 0 w 8975"/>
                      <a:gd name="connsiteY130" fmla="*/ 3847 h 5128"/>
                      <a:gd name="connsiteX131" fmla="*/ 0 w 8975"/>
                      <a:gd name="connsiteY131" fmla="*/ 3847 h 5128"/>
                      <a:gd name="connsiteX132" fmla="*/ 0 w 8975"/>
                      <a:gd name="connsiteY132" fmla="*/ 3847 h 5128"/>
                      <a:gd name="connsiteX133" fmla="*/ 0 w 8975"/>
                      <a:gd name="connsiteY133" fmla="*/ 3847 h 5128"/>
                      <a:gd name="connsiteX134" fmla="*/ 0 w 8975"/>
                      <a:gd name="connsiteY134" fmla="*/ 3847 h 5128"/>
                      <a:gd name="connsiteX135" fmla="*/ 0 w 8975"/>
                      <a:gd name="connsiteY135" fmla="*/ 3847 h 5128"/>
                      <a:gd name="connsiteX136" fmla="*/ 0 w 8975"/>
                      <a:gd name="connsiteY136" fmla="*/ 3847 h 5128"/>
                      <a:gd name="connsiteX137" fmla="*/ 0 w 8975"/>
                      <a:gd name="connsiteY137" fmla="*/ 3847 h 5128"/>
                      <a:gd name="connsiteX138" fmla="*/ 0 w 8975"/>
                      <a:gd name="connsiteY138" fmla="*/ 3847 h 5128"/>
                      <a:gd name="connsiteX139" fmla="*/ 0 w 8975"/>
                      <a:gd name="connsiteY139" fmla="*/ 3847 h 5128"/>
                      <a:gd name="connsiteX140" fmla="*/ 0 w 8975"/>
                      <a:gd name="connsiteY140" fmla="*/ 3847 h 5128"/>
                      <a:gd name="connsiteX141" fmla="*/ 0 w 8975"/>
                      <a:gd name="connsiteY141" fmla="*/ 3847 h 5128"/>
                      <a:gd name="connsiteX142" fmla="*/ 0 w 8975"/>
                      <a:gd name="connsiteY142" fmla="*/ 3847 h 5128"/>
                      <a:gd name="connsiteX143" fmla="*/ 0 w 8975"/>
                      <a:gd name="connsiteY143" fmla="*/ 3847 h 5128"/>
                      <a:gd name="connsiteX144" fmla="*/ 0 w 8975"/>
                      <a:gd name="connsiteY144" fmla="*/ 3847 h 5128"/>
                      <a:gd name="connsiteX145" fmla="*/ 0 w 8975"/>
                      <a:gd name="connsiteY145" fmla="*/ 3847 h 5128"/>
                      <a:gd name="connsiteX146" fmla="*/ 0 w 8975"/>
                      <a:gd name="connsiteY146" fmla="*/ 3847 h 5128"/>
                      <a:gd name="connsiteX147" fmla="*/ 0 w 8975"/>
                      <a:gd name="connsiteY147" fmla="*/ 3847 h 5128"/>
                      <a:gd name="connsiteX148" fmla="*/ 0 w 8975"/>
                      <a:gd name="connsiteY148" fmla="*/ 3847 h 5128"/>
                      <a:gd name="connsiteX149" fmla="*/ 0 w 8975"/>
                      <a:gd name="connsiteY149" fmla="*/ 3847 h 5128"/>
                      <a:gd name="connsiteX150" fmla="*/ 0 w 8975"/>
                      <a:gd name="connsiteY150" fmla="*/ 3847 h 5128"/>
                      <a:gd name="connsiteX151" fmla="*/ 0 w 8975"/>
                      <a:gd name="connsiteY151" fmla="*/ 3847 h 5128"/>
                      <a:gd name="connsiteX152" fmla="*/ 0 w 8975"/>
                      <a:gd name="connsiteY152" fmla="*/ 3847 h 5128"/>
                      <a:gd name="connsiteX153" fmla="*/ 0 w 8975"/>
                      <a:gd name="connsiteY153" fmla="*/ 3847 h 5128"/>
                      <a:gd name="connsiteX154" fmla="*/ 0 w 8975"/>
                      <a:gd name="connsiteY154" fmla="*/ 3847 h 5128"/>
                      <a:gd name="connsiteX155" fmla="*/ 0 w 8975"/>
                      <a:gd name="connsiteY155" fmla="*/ 3847 h 5128"/>
                      <a:gd name="connsiteX156" fmla="*/ 0 w 8975"/>
                      <a:gd name="connsiteY156" fmla="*/ 3847 h 5128"/>
                      <a:gd name="connsiteX157" fmla="*/ 0 w 8975"/>
                      <a:gd name="connsiteY157" fmla="*/ 3847 h 5128"/>
                      <a:gd name="connsiteX158" fmla="*/ 0 w 8975"/>
                      <a:gd name="connsiteY158" fmla="*/ 3847 h 5128"/>
                      <a:gd name="connsiteX159" fmla="*/ 0 w 8975"/>
                      <a:gd name="connsiteY159" fmla="*/ 3847 h 5128"/>
                      <a:gd name="connsiteX160" fmla="*/ 0 w 8975"/>
                      <a:gd name="connsiteY160" fmla="*/ 3847 h 5128"/>
                      <a:gd name="connsiteX161" fmla="*/ 0 w 8975"/>
                      <a:gd name="connsiteY161" fmla="*/ 3847 h 5128"/>
                      <a:gd name="connsiteX162" fmla="*/ 0 w 8975"/>
                      <a:gd name="connsiteY162" fmla="*/ 3847 h 5128"/>
                      <a:gd name="connsiteX163" fmla="*/ 0 w 8975"/>
                      <a:gd name="connsiteY163" fmla="*/ 3847 h 5128"/>
                      <a:gd name="connsiteX164" fmla="*/ 0 w 8975"/>
                      <a:gd name="connsiteY164" fmla="*/ 3847 h 5128"/>
                      <a:gd name="connsiteX165" fmla="*/ 0 w 8975"/>
                      <a:gd name="connsiteY165" fmla="*/ 3847 h 5128"/>
                      <a:gd name="connsiteX166" fmla="*/ 0 w 8975"/>
                      <a:gd name="connsiteY166" fmla="*/ 3847 h 5128"/>
                      <a:gd name="connsiteX167" fmla="*/ 0 w 8975"/>
                      <a:gd name="connsiteY167" fmla="*/ 3847 h 5128"/>
                      <a:gd name="connsiteX168" fmla="*/ 0 w 8975"/>
                      <a:gd name="connsiteY168" fmla="*/ 3847 h 5128"/>
                      <a:gd name="connsiteX169" fmla="*/ 0 w 8975"/>
                      <a:gd name="connsiteY169" fmla="*/ 3847 h 5128"/>
                      <a:gd name="connsiteX170" fmla="*/ 0 w 8975"/>
                      <a:gd name="connsiteY170" fmla="*/ 3847 h 5128"/>
                      <a:gd name="connsiteX171" fmla="*/ 0 w 8975"/>
                      <a:gd name="connsiteY171" fmla="*/ 3847 h 5128"/>
                      <a:gd name="connsiteX172" fmla="*/ 0 w 8975"/>
                      <a:gd name="connsiteY172" fmla="*/ 3847 h 5128"/>
                      <a:gd name="connsiteX173" fmla="*/ 0 w 8975"/>
                      <a:gd name="connsiteY173" fmla="*/ 3847 h 5128"/>
                      <a:gd name="connsiteX174" fmla="*/ 0 w 8975"/>
                      <a:gd name="connsiteY174" fmla="*/ 3847 h 5128"/>
                      <a:gd name="connsiteX175" fmla="*/ 0 w 8975"/>
                      <a:gd name="connsiteY175" fmla="*/ 3847 h 5128"/>
                      <a:gd name="connsiteX176" fmla="*/ 0 w 8975"/>
                      <a:gd name="connsiteY176" fmla="*/ 3847 h 5128"/>
                      <a:gd name="connsiteX177" fmla="*/ 0 w 8975"/>
                      <a:gd name="connsiteY177" fmla="*/ 3847 h 5128"/>
                      <a:gd name="connsiteX178" fmla="*/ 0 w 8975"/>
                      <a:gd name="connsiteY178" fmla="*/ 3847 h 5128"/>
                      <a:gd name="connsiteX179" fmla="*/ 0 w 8975"/>
                      <a:gd name="connsiteY179" fmla="*/ 3847 h 5128"/>
                      <a:gd name="connsiteX180" fmla="*/ 0 w 8975"/>
                      <a:gd name="connsiteY180" fmla="*/ 3847 h 5128"/>
                      <a:gd name="connsiteX181" fmla="*/ 0 w 8975"/>
                      <a:gd name="connsiteY181" fmla="*/ 3847 h 5128"/>
                      <a:gd name="connsiteX182" fmla="*/ 0 w 8975"/>
                      <a:gd name="connsiteY182" fmla="*/ 3847 h 5128"/>
                      <a:gd name="connsiteX183" fmla="*/ 0 w 8975"/>
                      <a:gd name="connsiteY183" fmla="*/ 3847 h 5128"/>
                      <a:gd name="connsiteX184" fmla="*/ 0 w 8975"/>
                      <a:gd name="connsiteY184" fmla="*/ 3847 h 5128"/>
                      <a:gd name="connsiteX185" fmla="*/ 0 w 8975"/>
                      <a:gd name="connsiteY185" fmla="*/ 3847 h 5128"/>
                      <a:gd name="connsiteX186" fmla="*/ 0 w 8975"/>
                      <a:gd name="connsiteY186" fmla="*/ 3847 h 5128"/>
                      <a:gd name="connsiteX187" fmla="*/ 0 w 8975"/>
                      <a:gd name="connsiteY187" fmla="*/ 3847 h 5128"/>
                      <a:gd name="connsiteX188" fmla="*/ 0 w 8975"/>
                      <a:gd name="connsiteY188" fmla="*/ 3847 h 5128"/>
                      <a:gd name="connsiteX189" fmla="*/ 0 w 8975"/>
                      <a:gd name="connsiteY189" fmla="*/ 3847 h 5128"/>
                      <a:gd name="connsiteX190" fmla="*/ 0 w 8975"/>
                      <a:gd name="connsiteY190" fmla="*/ 3847 h 5128"/>
                      <a:gd name="connsiteX191" fmla="*/ 0 w 8975"/>
                      <a:gd name="connsiteY191" fmla="*/ 3847 h 5128"/>
                      <a:gd name="connsiteX192" fmla="*/ 0 w 8975"/>
                      <a:gd name="connsiteY192" fmla="*/ 3847 h 5128"/>
                      <a:gd name="connsiteX193" fmla="*/ 0 w 8975"/>
                      <a:gd name="connsiteY193" fmla="*/ 3847 h 5128"/>
                      <a:gd name="connsiteX194" fmla="*/ 0 w 8975"/>
                      <a:gd name="connsiteY194" fmla="*/ 3847 h 5128"/>
                      <a:gd name="connsiteX195" fmla="*/ 0 w 8975"/>
                      <a:gd name="connsiteY195" fmla="*/ 3847 h 5128"/>
                      <a:gd name="connsiteX196" fmla="*/ 0 w 8975"/>
                      <a:gd name="connsiteY196" fmla="*/ 3847 h 5128"/>
                      <a:gd name="connsiteX197" fmla="*/ 0 w 8975"/>
                      <a:gd name="connsiteY197" fmla="*/ 3847 h 5128"/>
                      <a:gd name="connsiteX198" fmla="*/ 0 w 8975"/>
                      <a:gd name="connsiteY198" fmla="*/ 3847 h 5128"/>
                      <a:gd name="connsiteX199" fmla="*/ 0 w 8975"/>
                      <a:gd name="connsiteY199" fmla="*/ 3847 h 5128"/>
                      <a:gd name="connsiteX200" fmla="*/ 0 w 8975"/>
                      <a:gd name="connsiteY200" fmla="*/ 3847 h 5128"/>
                      <a:gd name="connsiteX201" fmla="*/ 0 w 8975"/>
                      <a:gd name="connsiteY201" fmla="*/ 3847 h 5128"/>
                      <a:gd name="connsiteX202" fmla="*/ 0 w 8975"/>
                      <a:gd name="connsiteY202" fmla="*/ 3847 h 5128"/>
                      <a:gd name="connsiteX203" fmla="*/ 0 w 8975"/>
                      <a:gd name="connsiteY203" fmla="*/ 3847 h 5128"/>
                      <a:gd name="connsiteX204" fmla="*/ 0 w 8975"/>
                      <a:gd name="connsiteY204" fmla="*/ 3847 h 5128"/>
                      <a:gd name="connsiteX205" fmla="*/ 0 w 8975"/>
                      <a:gd name="connsiteY205" fmla="*/ 3847 h 5128"/>
                      <a:gd name="connsiteX206" fmla="*/ 0 w 8975"/>
                      <a:gd name="connsiteY206" fmla="*/ 3847 h 5128"/>
                      <a:gd name="connsiteX207" fmla="*/ 0 w 8975"/>
                      <a:gd name="connsiteY207" fmla="*/ 2564 h 5128"/>
                      <a:gd name="connsiteX208" fmla="*/ 0 w 8975"/>
                      <a:gd name="connsiteY208" fmla="*/ 2564 h 5128"/>
                      <a:gd name="connsiteX209" fmla="*/ 0 w 8975"/>
                      <a:gd name="connsiteY209" fmla="*/ 2564 h 5128"/>
                      <a:gd name="connsiteX210" fmla="*/ 0 w 8975"/>
                      <a:gd name="connsiteY210" fmla="*/ 2564 h 5128"/>
                      <a:gd name="connsiteX211" fmla="*/ 0 w 8975"/>
                      <a:gd name="connsiteY211" fmla="*/ 2564 h 5128"/>
                      <a:gd name="connsiteX212" fmla="*/ 0 w 8975"/>
                      <a:gd name="connsiteY212" fmla="*/ 2564 h 5128"/>
                      <a:gd name="connsiteX213" fmla="*/ 0 w 8975"/>
                      <a:gd name="connsiteY213" fmla="*/ 2564 h 5128"/>
                      <a:gd name="connsiteX214" fmla="*/ 0 w 8975"/>
                      <a:gd name="connsiteY214" fmla="*/ 2564 h 5128"/>
                      <a:gd name="connsiteX215" fmla="*/ 0 w 8975"/>
                      <a:gd name="connsiteY215" fmla="*/ 2564 h 5128"/>
                      <a:gd name="connsiteX216" fmla="*/ 0 w 8975"/>
                      <a:gd name="connsiteY216" fmla="*/ 2564 h 5128"/>
                      <a:gd name="connsiteX217" fmla="*/ 3846 w 8975"/>
                      <a:gd name="connsiteY217" fmla="*/ 0 h 5128"/>
                      <a:gd name="connsiteX218" fmla="*/ 3846 w 8975"/>
                      <a:gd name="connsiteY218" fmla="*/ 1282 h 5128"/>
                      <a:gd name="connsiteX219" fmla="*/ 2564 w 8975"/>
                      <a:gd name="connsiteY219" fmla="*/ 2564 h 5128"/>
                      <a:gd name="connsiteX220" fmla="*/ 1282 w 8975"/>
                      <a:gd name="connsiteY220" fmla="*/ 2564 h 5128"/>
                      <a:gd name="connsiteX221" fmla="*/ 1282 w 8975"/>
                      <a:gd name="connsiteY221" fmla="*/ 2564 h 5128"/>
                      <a:gd name="connsiteX222" fmla="*/ 3846 w 8975"/>
                      <a:gd name="connsiteY222" fmla="*/ 0 h 5128"/>
                      <a:gd name="connsiteX223" fmla="*/ 3846 w 8975"/>
                      <a:gd name="connsiteY223" fmla="*/ 0 h 5128"/>
                      <a:gd name="connsiteX224" fmla="*/ 6411 w 8975"/>
                      <a:gd name="connsiteY224" fmla="*/ 0 h 5128"/>
                      <a:gd name="connsiteX225" fmla="*/ 8975 w 8975"/>
                      <a:gd name="connsiteY225" fmla="*/ 2564 h 5128"/>
                      <a:gd name="connsiteX226" fmla="*/ 8975 w 8975"/>
                      <a:gd name="connsiteY226" fmla="*/ 2564 h 5128"/>
                      <a:gd name="connsiteX227" fmla="*/ 7693 w 8975"/>
                      <a:gd name="connsiteY227" fmla="*/ 2564 h 5128"/>
                      <a:gd name="connsiteX228" fmla="*/ 6411 w 8975"/>
                      <a:gd name="connsiteY228" fmla="*/ 1282 h 5128"/>
                      <a:gd name="connsiteX229" fmla="*/ 6411 w 8975"/>
                      <a:gd name="connsiteY229" fmla="*/ 0 h 5128"/>
                      <a:gd name="connsiteX230" fmla="*/ 6411 w 8975"/>
                      <a:gd name="connsiteY230" fmla="*/ 0 h 5128"/>
                      <a:gd name="connsiteX231" fmla="*/ 5129 w 8975"/>
                      <a:gd name="connsiteY231" fmla="*/ 5129 h 5128"/>
                      <a:gd name="connsiteX232" fmla="*/ 5129 w 8975"/>
                      <a:gd name="connsiteY232" fmla="*/ 3847 h 5128"/>
                      <a:gd name="connsiteX233" fmla="*/ 6411 w 8975"/>
                      <a:gd name="connsiteY233" fmla="*/ 2564 h 5128"/>
                      <a:gd name="connsiteX234" fmla="*/ 7693 w 8975"/>
                      <a:gd name="connsiteY234" fmla="*/ 2564 h 5128"/>
                      <a:gd name="connsiteX235" fmla="*/ 7693 w 8975"/>
                      <a:gd name="connsiteY235" fmla="*/ 2564 h 5128"/>
                      <a:gd name="connsiteX236" fmla="*/ 5129 w 8975"/>
                      <a:gd name="connsiteY236" fmla="*/ 5129 h 5128"/>
                      <a:gd name="connsiteX237" fmla="*/ 5129 w 8975"/>
                      <a:gd name="connsiteY237" fmla="*/ 5129 h 5128"/>
                      <a:gd name="connsiteX238" fmla="*/ 3846 w 8975"/>
                      <a:gd name="connsiteY238" fmla="*/ 2564 h 5128"/>
                      <a:gd name="connsiteX239" fmla="*/ 3846 w 8975"/>
                      <a:gd name="connsiteY239" fmla="*/ 2564 h 5128"/>
                      <a:gd name="connsiteX240" fmla="*/ 3846 w 8975"/>
                      <a:gd name="connsiteY240" fmla="*/ 2564 h 5128"/>
                      <a:gd name="connsiteX241" fmla="*/ 3846 w 8975"/>
                      <a:gd name="connsiteY241" fmla="*/ 2564 h 5128"/>
                      <a:gd name="connsiteX242" fmla="*/ 3846 w 8975"/>
                      <a:gd name="connsiteY242" fmla="*/ 2564 h 5128"/>
                      <a:gd name="connsiteX243" fmla="*/ 3846 w 8975"/>
                      <a:gd name="connsiteY243" fmla="*/ 5129 h 5128"/>
                      <a:gd name="connsiteX244" fmla="*/ 1282 w 8975"/>
                      <a:gd name="connsiteY244" fmla="*/ 2564 h 5128"/>
                      <a:gd name="connsiteX245" fmla="*/ 1282 w 8975"/>
                      <a:gd name="connsiteY245" fmla="*/ 2564 h 5128"/>
                      <a:gd name="connsiteX246" fmla="*/ 2564 w 8975"/>
                      <a:gd name="connsiteY246" fmla="*/ 2564 h 5128"/>
                      <a:gd name="connsiteX247" fmla="*/ 3846 w 8975"/>
                      <a:gd name="connsiteY247" fmla="*/ 3847 h 5128"/>
                      <a:gd name="connsiteX248" fmla="*/ 3846 w 8975"/>
                      <a:gd name="connsiteY248" fmla="*/ 5129 h 5128"/>
                      <a:gd name="connsiteX249" fmla="*/ 3846 w 8975"/>
                      <a:gd name="connsiteY249" fmla="*/ 5129 h 5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8975" h="5128">
                        <a:moveTo>
                          <a:pt x="0" y="2564"/>
                        </a:move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2564"/>
                          <a:pt x="1282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3847"/>
                          <a:pt x="0" y="3847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3847"/>
                          <a:pt x="0" y="3847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3847"/>
                          <a:pt x="1282" y="3847"/>
                          <a:pt x="0" y="2564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3847"/>
                        </a:lnTo>
                        <a:cubicBezTo>
                          <a:pt x="0" y="3847"/>
                          <a:pt x="0" y="3847"/>
                          <a:pt x="0" y="3847"/>
                        </a:cubicBezTo>
                        <a:lnTo>
                          <a:pt x="0" y="2564"/>
                        </a:lnTo>
                        <a:cubicBezTo>
                          <a:pt x="1282" y="1282"/>
                          <a:pt x="1282" y="1282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1282"/>
                          <a:pt x="0" y="1282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1282" y="2564"/>
                          <a:pt x="1282" y="2564"/>
                          <a:pt x="0" y="2564"/>
                        </a:cubicBezTo>
                        <a:lnTo>
                          <a:pt x="0" y="2564"/>
                        </a:lnTo>
                        <a:cubicBezTo>
                          <a:pt x="0" y="2564"/>
                          <a:pt x="0" y="2564"/>
                          <a:pt x="0" y="2564"/>
                        </a:cubicBezTo>
                        <a:close/>
                        <a:moveTo>
                          <a:pt x="3846" y="0"/>
                        </a:moveTo>
                        <a:lnTo>
                          <a:pt x="3846" y="1282"/>
                        </a:lnTo>
                        <a:cubicBezTo>
                          <a:pt x="3846" y="1282"/>
                          <a:pt x="3846" y="1282"/>
                          <a:pt x="2564" y="2564"/>
                        </a:cubicBezTo>
                        <a:lnTo>
                          <a:pt x="1282" y="2564"/>
                        </a:lnTo>
                        <a:cubicBezTo>
                          <a:pt x="1282" y="2564"/>
                          <a:pt x="1282" y="2564"/>
                          <a:pt x="1282" y="2564"/>
                        </a:cubicBezTo>
                        <a:cubicBezTo>
                          <a:pt x="2564" y="1282"/>
                          <a:pt x="2564" y="0"/>
                          <a:pt x="3846" y="0"/>
                        </a:cubicBezTo>
                        <a:cubicBezTo>
                          <a:pt x="3846" y="0"/>
                          <a:pt x="3846" y="0"/>
                          <a:pt x="3846" y="0"/>
                        </a:cubicBezTo>
                        <a:close/>
                        <a:moveTo>
                          <a:pt x="6411" y="0"/>
                        </a:moveTo>
                        <a:cubicBezTo>
                          <a:pt x="7693" y="0"/>
                          <a:pt x="7693" y="1282"/>
                          <a:pt x="8975" y="2564"/>
                        </a:cubicBezTo>
                        <a:cubicBezTo>
                          <a:pt x="8975" y="2564"/>
                          <a:pt x="8975" y="2564"/>
                          <a:pt x="8975" y="2564"/>
                        </a:cubicBezTo>
                        <a:lnTo>
                          <a:pt x="7693" y="2564"/>
                        </a:lnTo>
                        <a:cubicBezTo>
                          <a:pt x="7693" y="2564"/>
                          <a:pt x="7693" y="2564"/>
                          <a:pt x="6411" y="1282"/>
                        </a:cubicBezTo>
                        <a:lnTo>
                          <a:pt x="6411" y="0"/>
                        </a:lnTo>
                        <a:cubicBezTo>
                          <a:pt x="5129" y="0"/>
                          <a:pt x="5129" y="0"/>
                          <a:pt x="6411" y="0"/>
                        </a:cubicBezTo>
                        <a:close/>
                        <a:moveTo>
                          <a:pt x="5129" y="5129"/>
                        </a:moveTo>
                        <a:lnTo>
                          <a:pt x="5129" y="3847"/>
                        </a:lnTo>
                        <a:cubicBezTo>
                          <a:pt x="5129" y="3847"/>
                          <a:pt x="5129" y="3847"/>
                          <a:pt x="6411" y="2564"/>
                        </a:cubicBezTo>
                        <a:lnTo>
                          <a:pt x="7693" y="2564"/>
                        </a:lnTo>
                        <a:cubicBezTo>
                          <a:pt x="7693" y="2564"/>
                          <a:pt x="7693" y="2564"/>
                          <a:pt x="7693" y="2564"/>
                        </a:cubicBezTo>
                        <a:cubicBezTo>
                          <a:pt x="7693" y="5129"/>
                          <a:pt x="6411" y="5129"/>
                          <a:pt x="5129" y="5129"/>
                        </a:cubicBezTo>
                        <a:cubicBezTo>
                          <a:pt x="5129" y="5129"/>
                          <a:pt x="5129" y="5129"/>
                          <a:pt x="5129" y="5129"/>
                        </a:cubicBezTo>
                        <a:close/>
                        <a:moveTo>
                          <a:pt x="3846" y="2564"/>
                        </a:moveTo>
                        <a:cubicBezTo>
                          <a:pt x="3846" y="2564"/>
                          <a:pt x="5129" y="2564"/>
                          <a:pt x="3846" y="2564"/>
                        </a:cubicBezTo>
                        <a:cubicBezTo>
                          <a:pt x="5129" y="2564"/>
                          <a:pt x="5129" y="2564"/>
                          <a:pt x="3846" y="2564"/>
                        </a:cubicBezTo>
                        <a:cubicBezTo>
                          <a:pt x="5129" y="2564"/>
                          <a:pt x="5129" y="3847"/>
                          <a:pt x="3846" y="2564"/>
                        </a:cubicBezTo>
                        <a:cubicBezTo>
                          <a:pt x="5129" y="3847"/>
                          <a:pt x="3846" y="2564"/>
                          <a:pt x="3846" y="2564"/>
                        </a:cubicBezTo>
                        <a:close/>
                        <a:moveTo>
                          <a:pt x="3846" y="5129"/>
                        </a:moveTo>
                        <a:cubicBezTo>
                          <a:pt x="2564" y="5129"/>
                          <a:pt x="2564" y="3847"/>
                          <a:pt x="1282" y="2564"/>
                        </a:cubicBezTo>
                        <a:cubicBezTo>
                          <a:pt x="1282" y="2564"/>
                          <a:pt x="1282" y="2564"/>
                          <a:pt x="1282" y="2564"/>
                        </a:cubicBezTo>
                        <a:lnTo>
                          <a:pt x="2564" y="2564"/>
                        </a:lnTo>
                        <a:cubicBezTo>
                          <a:pt x="2564" y="2564"/>
                          <a:pt x="2564" y="2564"/>
                          <a:pt x="3846" y="3847"/>
                        </a:cubicBezTo>
                        <a:lnTo>
                          <a:pt x="3846" y="5129"/>
                        </a:lnTo>
                        <a:cubicBezTo>
                          <a:pt x="3846" y="5129"/>
                          <a:pt x="3846" y="5129"/>
                          <a:pt x="3846" y="512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9" name="Freeform: Shape 408">
                    <a:extLst>
                      <a:ext uri="{FF2B5EF4-FFF2-40B4-BE49-F238E27FC236}">
                        <a16:creationId xmlns:a16="http://schemas.microsoft.com/office/drawing/2014/main" id="{262E2DAA-6ACC-43AD-A216-B8C781FF9743}"/>
                      </a:ext>
                    </a:extLst>
                  </p:cNvPr>
                  <p:cNvSpPr/>
                  <p:nvPr/>
                </p:nvSpPr>
                <p:spPr>
                  <a:xfrm>
                    <a:off x="3230328" y="1148714"/>
                    <a:ext cx="7693" cy="7511"/>
                  </a:xfrm>
                  <a:custGeom>
                    <a:avLst/>
                    <a:gdLst>
                      <a:gd name="connsiteX0" fmla="*/ 0 w 7693"/>
                      <a:gd name="connsiteY0" fmla="*/ 4416 h 7511"/>
                      <a:gd name="connsiteX1" fmla="*/ 0 w 7693"/>
                      <a:gd name="connsiteY1" fmla="*/ 4416 h 7511"/>
                      <a:gd name="connsiteX2" fmla="*/ 0 w 7693"/>
                      <a:gd name="connsiteY2" fmla="*/ 4416 h 7511"/>
                      <a:gd name="connsiteX3" fmla="*/ 0 w 7693"/>
                      <a:gd name="connsiteY3" fmla="*/ 4416 h 7511"/>
                      <a:gd name="connsiteX4" fmla="*/ 0 w 7693"/>
                      <a:gd name="connsiteY4" fmla="*/ 4416 h 7511"/>
                      <a:gd name="connsiteX5" fmla="*/ 0 w 7693"/>
                      <a:gd name="connsiteY5" fmla="*/ 4416 h 7511"/>
                      <a:gd name="connsiteX6" fmla="*/ 1282 w 7693"/>
                      <a:gd name="connsiteY6" fmla="*/ 5699 h 7511"/>
                      <a:gd name="connsiteX7" fmla="*/ 1282 w 7693"/>
                      <a:gd name="connsiteY7" fmla="*/ 5699 h 7511"/>
                      <a:gd name="connsiteX8" fmla="*/ 1282 w 7693"/>
                      <a:gd name="connsiteY8" fmla="*/ 5699 h 7511"/>
                      <a:gd name="connsiteX9" fmla="*/ 1282 w 7693"/>
                      <a:gd name="connsiteY9" fmla="*/ 5699 h 7511"/>
                      <a:gd name="connsiteX10" fmla="*/ 1282 w 7693"/>
                      <a:gd name="connsiteY10" fmla="*/ 5699 h 7511"/>
                      <a:gd name="connsiteX11" fmla="*/ 1282 w 7693"/>
                      <a:gd name="connsiteY11" fmla="*/ 5699 h 7511"/>
                      <a:gd name="connsiteX12" fmla="*/ 1282 w 7693"/>
                      <a:gd name="connsiteY12" fmla="*/ 5699 h 7511"/>
                      <a:gd name="connsiteX13" fmla="*/ 1282 w 7693"/>
                      <a:gd name="connsiteY13" fmla="*/ 5699 h 7511"/>
                      <a:gd name="connsiteX14" fmla="*/ 1282 w 7693"/>
                      <a:gd name="connsiteY14" fmla="*/ 5699 h 7511"/>
                      <a:gd name="connsiteX15" fmla="*/ 1282 w 7693"/>
                      <a:gd name="connsiteY15" fmla="*/ 5699 h 7511"/>
                      <a:gd name="connsiteX16" fmla="*/ 1282 w 7693"/>
                      <a:gd name="connsiteY16" fmla="*/ 5699 h 7511"/>
                      <a:gd name="connsiteX17" fmla="*/ 1282 w 7693"/>
                      <a:gd name="connsiteY17" fmla="*/ 5699 h 7511"/>
                      <a:gd name="connsiteX18" fmla="*/ 1282 w 7693"/>
                      <a:gd name="connsiteY18" fmla="*/ 5699 h 7511"/>
                      <a:gd name="connsiteX19" fmla="*/ 1282 w 7693"/>
                      <a:gd name="connsiteY19" fmla="*/ 5699 h 7511"/>
                      <a:gd name="connsiteX20" fmla="*/ 1282 w 7693"/>
                      <a:gd name="connsiteY20" fmla="*/ 5699 h 7511"/>
                      <a:gd name="connsiteX21" fmla="*/ 1282 w 7693"/>
                      <a:gd name="connsiteY21" fmla="*/ 5699 h 7511"/>
                      <a:gd name="connsiteX22" fmla="*/ 1282 w 7693"/>
                      <a:gd name="connsiteY22" fmla="*/ 5699 h 7511"/>
                      <a:gd name="connsiteX23" fmla="*/ 1282 w 7693"/>
                      <a:gd name="connsiteY23" fmla="*/ 5699 h 7511"/>
                      <a:gd name="connsiteX24" fmla="*/ 1282 w 7693"/>
                      <a:gd name="connsiteY24" fmla="*/ 5699 h 7511"/>
                      <a:gd name="connsiteX25" fmla="*/ 1282 w 7693"/>
                      <a:gd name="connsiteY25" fmla="*/ 5699 h 7511"/>
                      <a:gd name="connsiteX26" fmla="*/ 1282 w 7693"/>
                      <a:gd name="connsiteY26" fmla="*/ 5699 h 7511"/>
                      <a:gd name="connsiteX27" fmla="*/ 1282 w 7693"/>
                      <a:gd name="connsiteY27" fmla="*/ 5699 h 7511"/>
                      <a:gd name="connsiteX28" fmla="*/ 1282 w 7693"/>
                      <a:gd name="connsiteY28" fmla="*/ 5699 h 7511"/>
                      <a:gd name="connsiteX29" fmla="*/ 1282 w 7693"/>
                      <a:gd name="connsiteY29" fmla="*/ 5699 h 7511"/>
                      <a:gd name="connsiteX30" fmla="*/ 1282 w 7693"/>
                      <a:gd name="connsiteY30" fmla="*/ 5699 h 7511"/>
                      <a:gd name="connsiteX31" fmla="*/ 1282 w 7693"/>
                      <a:gd name="connsiteY31" fmla="*/ 5699 h 7511"/>
                      <a:gd name="connsiteX32" fmla="*/ 1282 w 7693"/>
                      <a:gd name="connsiteY32" fmla="*/ 5699 h 7511"/>
                      <a:gd name="connsiteX33" fmla="*/ 1282 w 7693"/>
                      <a:gd name="connsiteY33" fmla="*/ 5699 h 7511"/>
                      <a:gd name="connsiteX34" fmla="*/ 1282 w 7693"/>
                      <a:gd name="connsiteY34" fmla="*/ 5699 h 7511"/>
                      <a:gd name="connsiteX35" fmla="*/ 1282 w 7693"/>
                      <a:gd name="connsiteY35" fmla="*/ 5699 h 7511"/>
                      <a:gd name="connsiteX36" fmla="*/ 1282 w 7693"/>
                      <a:gd name="connsiteY36" fmla="*/ 5699 h 7511"/>
                      <a:gd name="connsiteX37" fmla="*/ 1282 w 7693"/>
                      <a:gd name="connsiteY37" fmla="*/ 5699 h 7511"/>
                      <a:gd name="connsiteX38" fmla="*/ 1282 w 7693"/>
                      <a:gd name="connsiteY38" fmla="*/ 5699 h 7511"/>
                      <a:gd name="connsiteX39" fmla="*/ 1282 w 7693"/>
                      <a:gd name="connsiteY39" fmla="*/ 5699 h 7511"/>
                      <a:gd name="connsiteX40" fmla="*/ 1282 w 7693"/>
                      <a:gd name="connsiteY40" fmla="*/ 5699 h 7511"/>
                      <a:gd name="connsiteX41" fmla="*/ 1282 w 7693"/>
                      <a:gd name="connsiteY41" fmla="*/ 5699 h 7511"/>
                      <a:gd name="connsiteX42" fmla="*/ 1282 w 7693"/>
                      <a:gd name="connsiteY42" fmla="*/ 5699 h 7511"/>
                      <a:gd name="connsiteX43" fmla="*/ 1282 w 7693"/>
                      <a:gd name="connsiteY43" fmla="*/ 5699 h 7511"/>
                      <a:gd name="connsiteX44" fmla="*/ 1282 w 7693"/>
                      <a:gd name="connsiteY44" fmla="*/ 5699 h 7511"/>
                      <a:gd name="connsiteX45" fmla="*/ 1282 w 7693"/>
                      <a:gd name="connsiteY45" fmla="*/ 5699 h 7511"/>
                      <a:gd name="connsiteX46" fmla="*/ 1282 w 7693"/>
                      <a:gd name="connsiteY46" fmla="*/ 5699 h 7511"/>
                      <a:gd name="connsiteX47" fmla="*/ 1282 w 7693"/>
                      <a:gd name="connsiteY47" fmla="*/ 5699 h 7511"/>
                      <a:gd name="connsiteX48" fmla="*/ 1282 w 7693"/>
                      <a:gd name="connsiteY48" fmla="*/ 5699 h 7511"/>
                      <a:gd name="connsiteX49" fmla="*/ 1282 w 7693"/>
                      <a:gd name="connsiteY49" fmla="*/ 5699 h 7511"/>
                      <a:gd name="connsiteX50" fmla="*/ 1282 w 7693"/>
                      <a:gd name="connsiteY50" fmla="*/ 5699 h 7511"/>
                      <a:gd name="connsiteX51" fmla="*/ 1282 w 7693"/>
                      <a:gd name="connsiteY51" fmla="*/ 5699 h 7511"/>
                      <a:gd name="connsiteX52" fmla="*/ 1282 w 7693"/>
                      <a:gd name="connsiteY52" fmla="*/ 5699 h 7511"/>
                      <a:gd name="connsiteX53" fmla="*/ 1282 w 7693"/>
                      <a:gd name="connsiteY53" fmla="*/ 5699 h 7511"/>
                      <a:gd name="connsiteX54" fmla="*/ 1282 w 7693"/>
                      <a:gd name="connsiteY54" fmla="*/ 5699 h 7511"/>
                      <a:gd name="connsiteX55" fmla="*/ 1282 w 7693"/>
                      <a:gd name="connsiteY55" fmla="*/ 5699 h 7511"/>
                      <a:gd name="connsiteX56" fmla="*/ 1282 w 7693"/>
                      <a:gd name="connsiteY56" fmla="*/ 5699 h 7511"/>
                      <a:gd name="connsiteX57" fmla="*/ 1282 w 7693"/>
                      <a:gd name="connsiteY57" fmla="*/ 5699 h 7511"/>
                      <a:gd name="connsiteX58" fmla="*/ 1282 w 7693"/>
                      <a:gd name="connsiteY58" fmla="*/ 5699 h 7511"/>
                      <a:gd name="connsiteX59" fmla="*/ 1282 w 7693"/>
                      <a:gd name="connsiteY59" fmla="*/ 5699 h 7511"/>
                      <a:gd name="connsiteX60" fmla="*/ 1282 w 7693"/>
                      <a:gd name="connsiteY60" fmla="*/ 5699 h 7511"/>
                      <a:gd name="connsiteX61" fmla="*/ 1282 w 7693"/>
                      <a:gd name="connsiteY61" fmla="*/ 5699 h 7511"/>
                      <a:gd name="connsiteX62" fmla="*/ 1282 w 7693"/>
                      <a:gd name="connsiteY62" fmla="*/ 5699 h 7511"/>
                      <a:gd name="connsiteX63" fmla="*/ 1282 w 7693"/>
                      <a:gd name="connsiteY63" fmla="*/ 5699 h 7511"/>
                      <a:gd name="connsiteX64" fmla="*/ 1282 w 7693"/>
                      <a:gd name="connsiteY64" fmla="*/ 5699 h 7511"/>
                      <a:gd name="connsiteX65" fmla="*/ 1282 w 7693"/>
                      <a:gd name="connsiteY65" fmla="*/ 5699 h 7511"/>
                      <a:gd name="connsiteX66" fmla="*/ 1282 w 7693"/>
                      <a:gd name="connsiteY66" fmla="*/ 5699 h 7511"/>
                      <a:gd name="connsiteX67" fmla="*/ 1282 w 7693"/>
                      <a:gd name="connsiteY67" fmla="*/ 5699 h 7511"/>
                      <a:gd name="connsiteX68" fmla="*/ 1282 w 7693"/>
                      <a:gd name="connsiteY68" fmla="*/ 5699 h 7511"/>
                      <a:gd name="connsiteX69" fmla="*/ 1282 w 7693"/>
                      <a:gd name="connsiteY69" fmla="*/ 5699 h 7511"/>
                      <a:gd name="connsiteX70" fmla="*/ 1282 w 7693"/>
                      <a:gd name="connsiteY70" fmla="*/ 5699 h 7511"/>
                      <a:gd name="connsiteX71" fmla="*/ 1282 w 7693"/>
                      <a:gd name="connsiteY71" fmla="*/ 5699 h 7511"/>
                      <a:gd name="connsiteX72" fmla="*/ 1282 w 7693"/>
                      <a:gd name="connsiteY72" fmla="*/ 5699 h 7511"/>
                      <a:gd name="connsiteX73" fmla="*/ 1282 w 7693"/>
                      <a:gd name="connsiteY73" fmla="*/ 5699 h 7511"/>
                      <a:gd name="connsiteX74" fmla="*/ 1282 w 7693"/>
                      <a:gd name="connsiteY74" fmla="*/ 5699 h 7511"/>
                      <a:gd name="connsiteX75" fmla="*/ 1282 w 7693"/>
                      <a:gd name="connsiteY75" fmla="*/ 5699 h 7511"/>
                      <a:gd name="connsiteX76" fmla="*/ 1282 w 7693"/>
                      <a:gd name="connsiteY76" fmla="*/ 5699 h 7511"/>
                      <a:gd name="connsiteX77" fmla="*/ 1282 w 7693"/>
                      <a:gd name="connsiteY77" fmla="*/ 5699 h 7511"/>
                      <a:gd name="connsiteX78" fmla="*/ 1282 w 7693"/>
                      <a:gd name="connsiteY78" fmla="*/ 5699 h 7511"/>
                      <a:gd name="connsiteX79" fmla="*/ 1282 w 7693"/>
                      <a:gd name="connsiteY79" fmla="*/ 5699 h 7511"/>
                      <a:gd name="connsiteX80" fmla="*/ 1282 w 7693"/>
                      <a:gd name="connsiteY80" fmla="*/ 5699 h 7511"/>
                      <a:gd name="connsiteX81" fmla="*/ 1282 w 7693"/>
                      <a:gd name="connsiteY81" fmla="*/ 5699 h 7511"/>
                      <a:gd name="connsiteX82" fmla="*/ 1282 w 7693"/>
                      <a:gd name="connsiteY82" fmla="*/ 5699 h 7511"/>
                      <a:gd name="connsiteX83" fmla="*/ 1282 w 7693"/>
                      <a:gd name="connsiteY83" fmla="*/ 5699 h 7511"/>
                      <a:gd name="connsiteX84" fmla="*/ 1282 w 7693"/>
                      <a:gd name="connsiteY84" fmla="*/ 5699 h 7511"/>
                      <a:gd name="connsiteX85" fmla="*/ 1282 w 7693"/>
                      <a:gd name="connsiteY85" fmla="*/ 5699 h 7511"/>
                      <a:gd name="connsiteX86" fmla="*/ 1282 w 7693"/>
                      <a:gd name="connsiteY86" fmla="*/ 5699 h 7511"/>
                      <a:gd name="connsiteX87" fmla="*/ 1282 w 7693"/>
                      <a:gd name="connsiteY87" fmla="*/ 5699 h 7511"/>
                      <a:gd name="connsiteX88" fmla="*/ 1282 w 7693"/>
                      <a:gd name="connsiteY88" fmla="*/ 5699 h 7511"/>
                      <a:gd name="connsiteX89" fmla="*/ 1282 w 7693"/>
                      <a:gd name="connsiteY89" fmla="*/ 5699 h 7511"/>
                      <a:gd name="connsiteX90" fmla="*/ 1282 w 7693"/>
                      <a:gd name="connsiteY90" fmla="*/ 5699 h 7511"/>
                      <a:gd name="connsiteX91" fmla="*/ 1282 w 7693"/>
                      <a:gd name="connsiteY91" fmla="*/ 5699 h 7511"/>
                      <a:gd name="connsiteX92" fmla="*/ 1282 w 7693"/>
                      <a:gd name="connsiteY92" fmla="*/ 5699 h 7511"/>
                      <a:gd name="connsiteX93" fmla="*/ 1282 w 7693"/>
                      <a:gd name="connsiteY93" fmla="*/ 5699 h 7511"/>
                      <a:gd name="connsiteX94" fmla="*/ 1282 w 7693"/>
                      <a:gd name="connsiteY94" fmla="*/ 5699 h 7511"/>
                      <a:gd name="connsiteX95" fmla="*/ 1282 w 7693"/>
                      <a:gd name="connsiteY95" fmla="*/ 5699 h 7511"/>
                      <a:gd name="connsiteX96" fmla="*/ 1282 w 7693"/>
                      <a:gd name="connsiteY96" fmla="*/ 5699 h 7511"/>
                      <a:gd name="connsiteX97" fmla="*/ 1282 w 7693"/>
                      <a:gd name="connsiteY97" fmla="*/ 5699 h 7511"/>
                      <a:gd name="connsiteX98" fmla="*/ 1282 w 7693"/>
                      <a:gd name="connsiteY98" fmla="*/ 5699 h 7511"/>
                      <a:gd name="connsiteX99" fmla="*/ 1282 w 7693"/>
                      <a:gd name="connsiteY99" fmla="*/ 5699 h 7511"/>
                      <a:gd name="connsiteX100" fmla="*/ 1282 w 7693"/>
                      <a:gd name="connsiteY100" fmla="*/ 5699 h 7511"/>
                      <a:gd name="connsiteX101" fmla="*/ 1282 w 7693"/>
                      <a:gd name="connsiteY101" fmla="*/ 5699 h 7511"/>
                      <a:gd name="connsiteX102" fmla="*/ 1282 w 7693"/>
                      <a:gd name="connsiteY102" fmla="*/ 5699 h 7511"/>
                      <a:gd name="connsiteX103" fmla="*/ 1282 w 7693"/>
                      <a:gd name="connsiteY103" fmla="*/ 5699 h 7511"/>
                      <a:gd name="connsiteX104" fmla="*/ 1282 w 7693"/>
                      <a:gd name="connsiteY104" fmla="*/ 5699 h 7511"/>
                      <a:gd name="connsiteX105" fmla="*/ 1282 w 7693"/>
                      <a:gd name="connsiteY105" fmla="*/ 5699 h 7511"/>
                      <a:gd name="connsiteX106" fmla="*/ 1282 w 7693"/>
                      <a:gd name="connsiteY106" fmla="*/ 5699 h 7511"/>
                      <a:gd name="connsiteX107" fmla="*/ 1282 w 7693"/>
                      <a:gd name="connsiteY107" fmla="*/ 5699 h 7511"/>
                      <a:gd name="connsiteX108" fmla="*/ 1282 w 7693"/>
                      <a:gd name="connsiteY108" fmla="*/ 5699 h 7511"/>
                      <a:gd name="connsiteX109" fmla="*/ 1282 w 7693"/>
                      <a:gd name="connsiteY109" fmla="*/ 5699 h 7511"/>
                      <a:gd name="connsiteX110" fmla="*/ 1282 w 7693"/>
                      <a:gd name="connsiteY110" fmla="*/ 5699 h 7511"/>
                      <a:gd name="connsiteX111" fmla="*/ 1282 w 7693"/>
                      <a:gd name="connsiteY111" fmla="*/ 5699 h 7511"/>
                      <a:gd name="connsiteX112" fmla="*/ 1282 w 7693"/>
                      <a:gd name="connsiteY112" fmla="*/ 5699 h 7511"/>
                      <a:gd name="connsiteX113" fmla="*/ 1282 w 7693"/>
                      <a:gd name="connsiteY113" fmla="*/ 5699 h 7511"/>
                      <a:gd name="connsiteX114" fmla="*/ 1282 w 7693"/>
                      <a:gd name="connsiteY114" fmla="*/ 5699 h 7511"/>
                      <a:gd name="connsiteX115" fmla="*/ 1282 w 7693"/>
                      <a:gd name="connsiteY115" fmla="*/ 5699 h 7511"/>
                      <a:gd name="connsiteX116" fmla="*/ 0 w 7693"/>
                      <a:gd name="connsiteY116" fmla="*/ 4416 h 7511"/>
                      <a:gd name="connsiteX117" fmla="*/ 0 w 7693"/>
                      <a:gd name="connsiteY117" fmla="*/ 4416 h 7511"/>
                      <a:gd name="connsiteX118" fmla="*/ 0 w 7693"/>
                      <a:gd name="connsiteY118" fmla="*/ 4416 h 7511"/>
                      <a:gd name="connsiteX119" fmla="*/ 0 w 7693"/>
                      <a:gd name="connsiteY119" fmla="*/ 4416 h 7511"/>
                      <a:gd name="connsiteX120" fmla="*/ 0 w 7693"/>
                      <a:gd name="connsiteY120" fmla="*/ 4416 h 7511"/>
                      <a:gd name="connsiteX121" fmla="*/ 0 w 7693"/>
                      <a:gd name="connsiteY121" fmla="*/ 4416 h 7511"/>
                      <a:gd name="connsiteX122" fmla="*/ 0 w 7693"/>
                      <a:gd name="connsiteY122" fmla="*/ 4416 h 7511"/>
                      <a:gd name="connsiteX123" fmla="*/ 2565 w 7693"/>
                      <a:gd name="connsiteY123" fmla="*/ 3134 h 7511"/>
                      <a:gd name="connsiteX124" fmla="*/ 2565 w 7693"/>
                      <a:gd name="connsiteY124" fmla="*/ 3134 h 7511"/>
                      <a:gd name="connsiteX125" fmla="*/ 1282 w 7693"/>
                      <a:gd name="connsiteY125" fmla="*/ 3134 h 7511"/>
                      <a:gd name="connsiteX126" fmla="*/ 2565 w 7693"/>
                      <a:gd name="connsiteY126" fmla="*/ 3134 h 7511"/>
                      <a:gd name="connsiteX127" fmla="*/ 2565 w 7693"/>
                      <a:gd name="connsiteY127" fmla="*/ 3134 h 7511"/>
                      <a:gd name="connsiteX128" fmla="*/ 5129 w 7693"/>
                      <a:gd name="connsiteY128" fmla="*/ 570 h 7511"/>
                      <a:gd name="connsiteX129" fmla="*/ 5129 w 7693"/>
                      <a:gd name="connsiteY129" fmla="*/ 570 h 7511"/>
                      <a:gd name="connsiteX130" fmla="*/ 3846 w 7693"/>
                      <a:gd name="connsiteY130" fmla="*/ 570 h 7511"/>
                      <a:gd name="connsiteX131" fmla="*/ 5129 w 7693"/>
                      <a:gd name="connsiteY131" fmla="*/ 570 h 7511"/>
                      <a:gd name="connsiteX132" fmla="*/ 5129 w 7693"/>
                      <a:gd name="connsiteY132" fmla="*/ 570 h 7511"/>
                      <a:gd name="connsiteX133" fmla="*/ 6411 w 7693"/>
                      <a:gd name="connsiteY133" fmla="*/ 3134 h 7511"/>
                      <a:gd name="connsiteX134" fmla="*/ 6411 w 7693"/>
                      <a:gd name="connsiteY134" fmla="*/ 3134 h 7511"/>
                      <a:gd name="connsiteX135" fmla="*/ 7693 w 7693"/>
                      <a:gd name="connsiteY135" fmla="*/ 1852 h 7511"/>
                      <a:gd name="connsiteX136" fmla="*/ 6411 w 7693"/>
                      <a:gd name="connsiteY136" fmla="*/ 3134 h 7511"/>
                      <a:gd name="connsiteX137" fmla="*/ 6411 w 7693"/>
                      <a:gd name="connsiteY137" fmla="*/ 3134 h 7511"/>
                      <a:gd name="connsiteX138" fmla="*/ 5129 w 7693"/>
                      <a:gd name="connsiteY138" fmla="*/ 4416 h 7511"/>
                      <a:gd name="connsiteX139" fmla="*/ 6411 w 7693"/>
                      <a:gd name="connsiteY139" fmla="*/ 4416 h 7511"/>
                      <a:gd name="connsiteX140" fmla="*/ 6411 w 7693"/>
                      <a:gd name="connsiteY140" fmla="*/ 5699 h 7511"/>
                      <a:gd name="connsiteX141" fmla="*/ 5129 w 7693"/>
                      <a:gd name="connsiteY141" fmla="*/ 5699 h 7511"/>
                      <a:gd name="connsiteX142" fmla="*/ 5129 w 7693"/>
                      <a:gd name="connsiteY142" fmla="*/ 4416 h 7511"/>
                      <a:gd name="connsiteX143" fmla="*/ 3846 w 7693"/>
                      <a:gd name="connsiteY143" fmla="*/ 4416 h 7511"/>
                      <a:gd name="connsiteX144" fmla="*/ 3846 w 7693"/>
                      <a:gd name="connsiteY144" fmla="*/ 4416 h 7511"/>
                      <a:gd name="connsiteX145" fmla="*/ 5129 w 7693"/>
                      <a:gd name="connsiteY145" fmla="*/ 4416 h 7511"/>
                      <a:gd name="connsiteX146" fmla="*/ 3846 w 7693"/>
                      <a:gd name="connsiteY146" fmla="*/ 4416 h 7511"/>
                      <a:gd name="connsiteX147" fmla="*/ 3846 w 7693"/>
                      <a:gd name="connsiteY147" fmla="*/ 4416 h 7511"/>
                      <a:gd name="connsiteX148" fmla="*/ 2565 w 7693"/>
                      <a:gd name="connsiteY148" fmla="*/ 5699 h 7511"/>
                      <a:gd name="connsiteX149" fmla="*/ 2565 w 7693"/>
                      <a:gd name="connsiteY149" fmla="*/ 5699 h 7511"/>
                      <a:gd name="connsiteX150" fmla="*/ 3846 w 7693"/>
                      <a:gd name="connsiteY150" fmla="*/ 6981 h 7511"/>
                      <a:gd name="connsiteX151" fmla="*/ 2565 w 7693"/>
                      <a:gd name="connsiteY151" fmla="*/ 5699 h 7511"/>
                      <a:gd name="connsiteX152" fmla="*/ 2565 w 7693"/>
                      <a:gd name="connsiteY152" fmla="*/ 5699 h 7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693" h="7511">
                        <a:moveTo>
                          <a:pt x="0" y="4416"/>
                        </a:moveTo>
                        <a:cubicBezTo>
                          <a:pt x="0" y="5699"/>
                          <a:pt x="0" y="5699"/>
                          <a:pt x="0" y="4416"/>
                        </a:cubicBezTo>
                        <a:lnTo>
                          <a:pt x="0" y="4416"/>
                        </a:lnTo>
                        <a:cubicBezTo>
                          <a:pt x="0" y="5699"/>
                          <a:pt x="0" y="5699"/>
                          <a:pt x="0" y="4416"/>
                        </a:cubicBezTo>
                        <a:cubicBezTo>
                          <a:pt x="0" y="5699"/>
                          <a:pt x="0" y="5699"/>
                          <a:pt x="0" y="4416"/>
                        </a:cubicBezTo>
                        <a:lnTo>
                          <a:pt x="0" y="4416"/>
                        </a:lnTo>
                        <a:cubicBezTo>
                          <a:pt x="0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lnTo>
                          <a:pt x="1282" y="5699"/>
                        </a:lnTo>
                        <a:cubicBezTo>
                          <a:pt x="1282" y="5699"/>
                          <a:pt x="1282" y="5699"/>
                          <a:pt x="1282" y="5699"/>
                        </a:cubicBezTo>
                        <a:cubicBezTo>
                          <a:pt x="0" y="4416"/>
                          <a:pt x="0" y="4416"/>
                          <a:pt x="0" y="4416"/>
                        </a:cubicBezTo>
                        <a:lnTo>
                          <a:pt x="0" y="4416"/>
                        </a:lnTo>
                        <a:cubicBezTo>
                          <a:pt x="0" y="4416"/>
                          <a:pt x="0" y="4416"/>
                          <a:pt x="0" y="4416"/>
                        </a:cubicBezTo>
                        <a:lnTo>
                          <a:pt x="0" y="4416"/>
                        </a:lnTo>
                        <a:cubicBezTo>
                          <a:pt x="0" y="4416"/>
                          <a:pt x="0" y="4416"/>
                          <a:pt x="0" y="4416"/>
                        </a:cubicBezTo>
                        <a:cubicBezTo>
                          <a:pt x="0" y="5699"/>
                          <a:pt x="0" y="5699"/>
                          <a:pt x="0" y="4416"/>
                        </a:cubicBezTo>
                        <a:lnTo>
                          <a:pt x="0" y="4416"/>
                        </a:lnTo>
                        <a:close/>
                        <a:moveTo>
                          <a:pt x="2565" y="3134"/>
                        </a:moveTo>
                        <a:cubicBezTo>
                          <a:pt x="2565" y="4416"/>
                          <a:pt x="2565" y="4416"/>
                          <a:pt x="2565" y="3134"/>
                        </a:cubicBezTo>
                        <a:cubicBezTo>
                          <a:pt x="1282" y="4416"/>
                          <a:pt x="1282" y="3134"/>
                          <a:pt x="1282" y="3134"/>
                        </a:cubicBezTo>
                        <a:cubicBezTo>
                          <a:pt x="1282" y="3134"/>
                          <a:pt x="1282" y="3134"/>
                          <a:pt x="2565" y="3134"/>
                        </a:cubicBezTo>
                        <a:cubicBezTo>
                          <a:pt x="2565" y="3134"/>
                          <a:pt x="2565" y="3134"/>
                          <a:pt x="2565" y="3134"/>
                        </a:cubicBezTo>
                        <a:close/>
                        <a:moveTo>
                          <a:pt x="5129" y="570"/>
                        </a:moveTo>
                        <a:cubicBezTo>
                          <a:pt x="5129" y="1852"/>
                          <a:pt x="3846" y="1852"/>
                          <a:pt x="5129" y="570"/>
                        </a:cubicBezTo>
                        <a:cubicBezTo>
                          <a:pt x="3846" y="1852"/>
                          <a:pt x="3846" y="1852"/>
                          <a:pt x="3846" y="570"/>
                        </a:cubicBezTo>
                        <a:cubicBezTo>
                          <a:pt x="3846" y="-712"/>
                          <a:pt x="2565" y="570"/>
                          <a:pt x="5129" y="570"/>
                        </a:cubicBezTo>
                        <a:cubicBezTo>
                          <a:pt x="3846" y="570"/>
                          <a:pt x="3846" y="570"/>
                          <a:pt x="5129" y="570"/>
                        </a:cubicBezTo>
                        <a:close/>
                        <a:moveTo>
                          <a:pt x="6411" y="3134"/>
                        </a:moveTo>
                        <a:cubicBezTo>
                          <a:pt x="5129" y="1852"/>
                          <a:pt x="5129" y="1852"/>
                          <a:pt x="6411" y="3134"/>
                        </a:cubicBezTo>
                        <a:cubicBezTo>
                          <a:pt x="7693" y="1852"/>
                          <a:pt x="7693" y="1852"/>
                          <a:pt x="7693" y="1852"/>
                        </a:cubicBezTo>
                        <a:cubicBezTo>
                          <a:pt x="7693" y="1852"/>
                          <a:pt x="7693" y="3134"/>
                          <a:pt x="6411" y="3134"/>
                        </a:cubicBezTo>
                        <a:cubicBezTo>
                          <a:pt x="6411" y="3134"/>
                          <a:pt x="6411" y="3134"/>
                          <a:pt x="6411" y="3134"/>
                        </a:cubicBezTo>
                        <a:close/>
                        <a:moveTo>
                          <a:pt x="5129" y="4416"/>
                        </a:moveTo>
                        <a:cubicBezTo>
                          <a:pt x="5129" y="4416"/>
                          <a:pt x="6411" y="4416"/>
                          <a:pt x="6411" y="4416"/>
                        </a:cubicBezTo>
                        <a:cubicBezTo>
                          <a:pt x="6411" y="4416"/>
                          <a:pt x="6411" y="5699"/>
                          <a:pt x="6411" y="5699"/>
                        </a:cubicBezTo>
                        <a:cubicBezTo>
                          <a:pt x="6411" y="5699"/>
                          <a:pt x="5129" y="5699"/>
                          <a:pt x="5129" y="5699"/>
                        </a:cubicBezTo>
                        <a:cubicBezTo>
                          <a:pt x="5129" y="5699"/>
                          <a:pt x="5129" y="5699"/>
                          <a:pt x="5129" y="4416"/>
                        </a:cubicBezTo>
                        <a:close/>
                        <a:moveTo>
                          <a:pt x="3846" y="4416"/>
                        </a:moveTo>
                        <a:cubicBezTo>
                          <a:pt x="3846" y="3134"/>
                          <a:pt x="3846" y="3134"/>
                          <a:pt x="3846" y="4416"/>
                        </a:cubicBezTo>
                        <a:cubicBezTo>
                          <a:pt x="5129" y="3134"/>
                          <a:pt x="5129" y="3134"/>
                          <a:pt x="5129" y="4416"/>
                        </a:cubicBezTo>
                        <a:cubicBezTo>
                          <a:pt x="5129" y="5699"/>
                          <a:pt x="5129" y="4416"/>
                          <a:pt x="3846" y="4416"/>
                        </a:cubicBezTo>
                        <a:cubicBezTo>
                          <a:pt x="3846" y="4416"/>
                          <a:pt x="3846" y="4416"/>
                          <a:pt x="3846" y="4416"/>
                        </a:cubicBezTo>
                        <a:close/>
                        <a:moveTo>
                          <a:pt x="2565" y="5699"/>
                        </a:moveTo>
                        <a:cubicBezTo>
                          <a:pt x="2565" y="5699"/>
                          <a:pt x="3846" y="5699"/>
                          <a:pt x="2565" y="5699"/>
                        </a:cubicBezTo>
                        <a:cubicBezTo>
                          <a:pt x="3846" y="5699"/>
                          <a:pt x="3846" y="5699"/>
                          <a:pt x="3846" y="6981"/>
                        </a:cubicBezTo>
                        <a:cubicBezTo>
                          <a:pt x="3846" y="8263"/>
                          <a:pt x="3846" y="6981"/>
                          <a:pt x="2565" y="5699"/>
                        </a:cubicBezTo>
                        <a:cubicBezTo>
                          <a:pt x="2565" y="6981"/>
                          <a:pt x="2565" y="6981"/>
                          <a:pt x="2565" y="5699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" name="Freeform: Shape 409">
                    <a:extLst>
                      <a:ext uri="{FF2B5EF4-FFF2-40B4-BE49-F238E27FC236}">
                        <a16:creationId xmlns:a16="http://schemas.microsoft.com/office/drawing/2014/main" id="{1183074F-BC15-47B9-8002-34A27ECA5B41}"/>
                      </a:ext>
                    </a:extLst>
                  </p:cNvPr>
                  <p:cNvSpPr/>
                  <p:nvPr/>
                </p:nvSpPr>
                <p:spPr>
                  <a:xfrm>
                    <a:off x="3170386" y="1126525"/>
                    <a:ext cx="7372" cy="6621"/>
                  </a:xfrm>
                  <a:custGeom>
                    <a:avLst/>
                    <a:gdLst>
                      <a:gd name="connsiteX0" fmla="*/ 962 w 7372"/>
                      <a:gd name="connsiteY0" fmla="*/ 4808 h 6621"/>
                      <a:gd name="connsiteX1" fmla="*/ 962 w 7372"/>
                      <a:gd name="connsiteY1" fmla="*/ 4808 h 6621"/>
                      <a:gd name="connsiteX2" fmla="*/ 962 w 7372"/>
                      <a:gd name="connsiteY2" fmla="*/ 4808 h 6621"/>
                      <a:gd name="connsiteX3" fmla="*/ 962 w 7372"/>
                      <a:gd name="connsiteY3" fmla="*/ 4808 h 6621"/>
                      <a:gd name="connsiteX4" fmla="*/ 962 w 7372"/>
                      <a:gd name="connsiteY4" fmla="*/ 4808 h 6621"/>
                      <a:gd name="connsiteX5" fmla="*/ 962 w 7372"/>
                      <a:gd name="connsiteY5" fmla="*/ 4808 h 6621"/>
                      <a:gd name="connsiteX6" fmla="*/ 2244 w 7372"/>
                      <a:gd name="connsiteY6" fmla="*/ 6090 h 6621"/>
                      <a:gd name="connsiteX7" fmla="*/ 2244 w 7372"/>
                      <a:gd name="connsiteY7" fmla="*/ 6090 h 6621"/>
                      <a:gd name="connsiteX8" fmla="*/ 2244 w 7372"/>
                      <a:gd name="connsiteY8" fmla="*/ 6090 h 6621"/>
                      <a:gd name="connsiteX9" fmla="*/ 2244 w 7372"/>
                      <a:gd name="connsiteY9" fmla="*/ 6090 h 6621"/>
                      <a:gd name="connsiteX10" fmla="*/ 2244 w 7372"/>
                      <a:gd name="connsiteY10" fmla="*/ 6090 h 6621"/>
                      <a:gd name="connsiteX11" fmla="*/ 2244 w 7372"/>
                      <a:gd name="connsiteY11" fmla="*/ 6090 h 6621"/>
                      <a:gd name="connsiteX12" fmla="*/ 2244 w 7372"/>
                      <a:gd name="connsiteY12" fmla="*/ 6090 h 6621"/>
                      <a:gd name="connsiteX13" fmla="*/ 2244 w 7372"/>
                      <a:gd name="connsiteY13" fmla="*/ 6090 h 6621"/>
                      <a:gd name="connsiteX14" fmla="*/ 2244 w 7372"/>
                      <a:gd name="connsiteY14" fmla="*/ 6090 h 6621"/>
                      <a:gd name="connsiteX15" fmla="*/ 2244 w 7372"/>
                      <a:gd name="connsiteY15" fmla="*/ 6090 h 6621"/>
                      <a:gd name="connsiteX16" fmla="*/ 2244 w 7372"/>
                      <a:gd name="connsiteY16" fmla="*/ 6090 h 6621"/>
                      <a:gd name="connsiteX17" fmla="*/ 2244 w 7372"/>
                      <a:gd name="connsiteY17" fmla="*/ 6090 h 6621"/>
                      <a:gd name="connsiteX18" fmla="*/ 2244 w 7372"/>
                      <a:gd name="connsiteY18" fmla="*/ 6090 h 6621"/>
                      <a:gd name="connsiteX19" fmla="*/ 2244 w 7372"/>
                      <a:gd name="connsiteY19" fmla="*/ 6090 h 6621"/>
                      <a:gd name="connsiteX20" fmla="*/ 2244 w 7372"/>
                      <a:gd name="connsiteY20" fmla="*/ 6090 h 6621"/>
                      <a:gd name="connsiteX21" fmla="*/ 2244 w 7372"/>
                      <a:gd name="connsiteY21" fmla="*/ 6090 h 6621"/>
                      <a:gd name="connsiteX22" fmla="*/ 2244 w 7372"/>
                      <a:gd name="connsiteY22" fmla="*/ 6090 h 6621"/>
                      <a:gd name="connsiteX23" fmla="*/ 2244 w 7372"/>
                      <a:gd name="connsiteY23" fmla="*/ 6090 h 6621"/>
                      <a:gd name="connsiteX24" fmla="*/ 2244 w 7372"/>
                      <a:gd name="connsiteY24" fmla="*/ 6090 h 6621"/>
                      <a:gd name="connsiteX25" fmla="*/ 2244 w 7372"/>
                      <a:gd name="connsiteY25" fmla="*/ 6090 h 6621"/>
                      <a:gd name="connsiteX26" fmla="*/ 2244 w 7372"/>
                      <a:gd name="connsiteY26" fmla="*/ 6090 h 6621"/>
                      <a:gd name="connsiteX27" fmla="*/ 2244 w 7372"/>
                      <a:gd name="connsiteY27" fmla="*/ 6090 h 6621"/>
                      <a:gd name="connsiteX28" fmla="*/ 2244 w 7372"/>
                      <a:gd name="connsiteY28" fmla="*/ 6090 h 6621"/>
                      <a:gd name="connsiteX29" fmla="*/ 2244 w 7372"/>
                      <a:gd name="connsiteY29" fmla="*/ 6090 h 6621"/>
                      <a:gd name="connsiteX30" fmla="*/ 2244 w 7372"/>
                      <a:gd name="connsiteY30" fmla="*/ 6090 h 6621"/>
                      <a:gd name="connsiteX31" fmla="*/ 2244 w 7372"/>
                      <a:gd name="connsiteY31" fmla="*/ 6090 h 6621"/>
                      <a:gd name="connsiteX32" fmla="*/ 2244 w 7372"/>
                      <a:gd name="connsiteY32" fmla="*/ 6090 h 6621"/>
                      <a:gd name="connsiteX33" fmla="*/ 2244 w 7372"/>
                      <a:gd name="connsiteY33" fmla="*/ 6090 h 6621"/>
                      <a:gd name="connsiteX34" fmla="*/ 2244 w 7372"/>
                      <a:gd name="connsiteY34" fmla="*/ 6090 h 6621"/>
                      <a:gd name="connsiteX35" fmla="*/ 2244 w 7372"/>
                      <a:gd name="connsiteY35" fmla="*/ 6090 h 6621"/>
                      <a:gd name="connsiteX36" fmla="*/ 2244 w 7372"/>
                      <a:gd name="connsiteY36" fmla="*/ 6090 h 6621"/>
                      <a:gd name="connsiteX37" fmla="*/ 2244 w 7372"/>
                      <a:gd name="connsiteY37" fmla="*/ 6090 h 6621"/>
                      <a:gd name="connsiteX38" fmla="*/ 2244 w 7372"/>
                      <a:gd name="connsiteY38" fmla="*/ 6090 h 6621"/>
                      <a:gd name="connsiteX39" fmla="*/ 2244 w 7372"/>
                      <a:gd name="connsiteY39" fmla="*/ 6090 h 6621"/>
                      <a:gd name="connsiteX40" fmla="*/ 2244 w 7372"/>
                      <a:gd name="connsiteY40" fmla="*/ 6090 h 6621"/>
                      <a:gd name="connsiteX41" fmla="*/ 2244 w 7372"/>
                      <a:gd name="connsiteY41" fmla="*/ 6090 h 6621"/>
                      <a:gd name="connsiteX42" fmla="*/ 2244 w 7372"/>
                      <a:gd name="connsiteY42" fmla="*/ 6090 h 6621"/>
                      <a:gd name="connsiteX43" fmla="*/ 2244 w 7372"/>
                      <a:gd name="connsiteY43" fmla="*/ 6090 h 6621"/>
                      <a:gd name="connsiteX44" fmla="*/ 2244 w 7372"/>
                      <a:gd name="connsiteY44" fmla="*/ 6090 h 6621"/>
                      <a:gd name="connsiteX45" fmla="*/ 2244 w 7372"/>
                      <a:gd name="connsiteY45" fmla="*/ 6090 h 6621"/>
                      <a:gd name="connsiteX46" fmla="*/ 2244 w 7372"/>
                      <a:gd name="connsiteY46" fmla="*/ 6090 h 6621"/>
                      <a:gd name="connsiteX47" fmla="*/ 2244 w 7372"/>
                      <a:gd name="connsiteY47" fmla="*/ 6090 h 6621"/>
                      <a:gd name="connsiteX48" fmla="*/ 2244 w 7372"/>
                      <a:gd name="connsiteY48" fmla="*/ 6090 h 6621"/>
                      <a:gd name="connsiteX49" fmla="*/ 2244 w 7372"/>
                      <a:gd name="connsiteY49" fmla="*/ 6090 h 6621"/>
                      <a:gd name="connsiteX50" fmla="*/ 2244 w 7372"/>
                      <a:gd name="connsiteY50" fmla="*/ 6090 h 6621"/>
                      <a:gd name="connsiteX51" fmla="*/ 2244 w 7372"/>
                      <a:gd name="connsiteY51" fmla="*/ 6090 h 6621"/>
                      <a:gd name="connsiteX52" fmla="*/ 2244 w 7372"/>
                      <a:gd name="connsiteY52" fmla="*/ 6090 h 6621"/>
                      <a:gd name="connsiteX53" fmla="*/ 2244 w 7372"/>
                      <a:gd name="connsiteY53" fmla="*/ 6090 h 6621"/>
                      <a:gd name="connsiteX54" fmla="*/ 2244 w 7372"/>
                      <a:gd name="connsiteY54" fmla="*/ 6090 h 6621"/>
                      <a:gd name="connsiteX55" fmla="*/ 2244 w 7372"/>
                      <a:gd name="connsiteY55" fmla="*/ 6090 h 6621"/>
                      <a:gd name="connsiteX56" fmla="*/ 2244 w 7372"/>
                      <a:gd name="connsiteY56" fmla="*/ 6090 h 6621"/>
                      <a:gd name="connsiteX57" fmla="*/ 2244 w 7372"/>
                      <a:gd name="connsiteY57" fmla="*/ 6090 h 6621"/>
                      <a:gd name="connsiteX58" fmla="*/ 2244 w 7372"/>
                      <a:gd name="connsiteY58" fmla="*/ 6090 h 6621"/>
                      <a:gd name="connsiteX59" fmla="*/ 2244 w 7372"/>
                      <a:gd name="connsiteY59" fmla="*/ 6090 h 6621"/>
                      <a:gd name="connsiteX60" fmla="*/ 2244 w 7372"/>
                      <a:gd name="connsiteY60" fmla="*/ 6090 h 6621"/>
                      <a:gd name="connsiteX61" fmla="*/ 2244 w 7372"/>
                      <a:gd name="connsiteY61" fmla="*/ 6090 h 6621"/>
                      <a:gd name="connsiteX62" fmla="*/ 2244 w 7372"/>
                      <a:gd name="connsiteY62" fmla="*/ 6090 h 6621"/>
                      <a:gd name="connsiteX63" fmla="*/ 2244 w 7372"/>
                      <a:gd name="connsiteY63" fmla="*/ 6090 h 6621"/>
                      <a:gd name="connsiteX64" fmla="*/ 2244 w 7372"/>
                      <a:gd name="connsiteY64" fmla="*/ 6090 h 6621"/>
                      <a:gd name="connsiteX65" fmla="*/ 2244 w 7372"/>
                      <a:gd name="connsiteY65" fmla="*/ 6090 h 6621"/>
                      <a:gd name="connsiteX66" fmla="*/ 2244 w 7372"/>
                      <a:gd name="connsiteY66" fmla="*/ 6090 h 6621"/>
                      <a:gd name="connsiteX67" fmla="*/ 2244 w 7372"/>
                      <a:gd name="connsiteY67" fmla="*/ 6090 h 6621"/>
                      <a:gd name="connsiteX68" fmla="*/ 2244 w 7372"/>
                      <a:gd name="connsiteY68" fmla="*/ 6090 h 6621"/>
                      <a:gd name="connsiteX69" fmla="*/ 2244 w 7372"/>
                      <a:gd name="connsiteY69" fmla="*/ 6090 h 6621"/>
                      <a:gd name="connsiteX70" fmla="*/ 2244 w 7372"/>
                      <a:gd name="connsiteY70" fmla="*/ 6090 h 6621"/>
                      <a:gd name="connsiteX71" fmla="*/ 2244 w 7372"/>
                      <a:gd name="connsiteY71" fmla="*/ 6090 h 6621"/>
                      <a:gd name="connsiteX72" fmla="*/ 2244 w 7372"/>
                      <a:gd name="connsiteY72" fmla="*/ 6090 h 6621"/>
                      <a:gd name="connsiteX73" fmla="*/ 2244 w 7372"/>
                      <a:gd name="connsiteY73" fmla="*/ 6090 h 6621"/>
                      <a:gd name="connsiteX74" fmla="*/ 2244 w 7372"/>
                      <a:gd name="connsiteY74" fmla="*/ 6090 h 6621"/>
                      <a:gd name="connsiteX75" fmla="*/ 2244 w 7372"/>
                      <a:gd name="connsiteY75" fmla="*/ 6090 h 6621"/>
                      <a:gd name="connsiteX76" fmla="*/ 2244 w 7372"/>
                      <a:gd name="connsiteY76" fmla="*/ 6090 h 6621"/>
                      <a:gd name="connsiteX77" fmla="*/ 2244 w 7372"/>
                      <a:gd name="connsiteY77" fmla="*/ 6090 h 6621"/>
                      <a:gd name="connsiteX78" fmla="*/ 2244 w 7372"/>
                      <a:gd name="connsiteY78" fmla="*/ 6090 h 6621"/>
                      <a:gd name="connsiteX79" fmla="*/ 2244 w 7372"/>
                      <a:gd name="connsiteY79" fmla="*/ 6090 h 6621"/>
                      <a:gd name="connsiteX80" fmla="*/ 2244 w 7372"/>
                      <a:gd name="connsiteY80" fmla="*/ 6090 h 6621"/>
                      <a:gd name="connsiteX81" fmla="*/ 2244 w 7372"/>
                      <a:gd name="connsiteY81" fmla="*/ 6090 h 6621"/>
                      <a:gd name="connsiteX82" fmla="*/ 2244 w 7372"/>
                      <a:gd name="connsiteY82" fmla="*/ 6090 h 6621"/>
                      <a:gd name="connsiteX83" fmla="*/ 2244 w 7372"/>
                      <a:gd name="connsiteY83" fmla="*/ 6090 h 6621"/>
                      <a:gd name="connsiteX84" fmla="*/ 2244 w 7372"/>
                      <a:gd name="connsiteY84" fmla="*/ 6090 h 6621"/>
                      <a:gd name="connsiteX85" fmla="*/ 2244 w 7372"/>
                      <a:gd name="connsiteY85" fmla="*/ 6090 h 6621"/>
                      <a:gd name="connsiteX86" fmla="*/ 2244 w 7372"/>
                      <a:gd name="connsiteY86" fmla="*/ 6090 h 6621"/>
                      <a:gd name="connsiteX87" fmla="*/ 2244 w 7372"/>
                      <a:gd name="connsiteY87" fmla="*/ 6090 h 6621"/>
                      <a:gd name="connsiteX88" fmla="*/ 2244 w 7372"/>
                      <a:gd name="connsiteY88" fmla="*/ 6090 h 6621"/>
                      <a:gd name="connsiteX89" fmla="*/ 2244 w 7372"/>
                      <a:gd name="connsiteY89" fmla="*/ 6090 h 6621"/>
                      <a:gd name="connsiteX90" fmla="*/ 2244 w 7372"/>
                      <a:gd name="connsiteY90" fmla="*/ 6090 h 6621"/>
                      <a:gd name="connsiteX91" fmla="*/ 2244 w 7372"/>
                      <a:gd name="connsiteY91" fmla="*/ 6090 h 6621"/>
                      <a:gd name="connsiteX92" fmla="*/ 2244 w 7372"/>
                      <a:gd name="connsiteY92" fmla="*/ 6090 h 6621"/>
                      <a:gd name="connsiteX93" fmla="*/ 2244 w 7372"/>
                      <a:gd name="connsiteY93" fmla="*/ 6090 h 6621"/>
                      <a:gd name="connsiteX94" fmla="*/ 2244 w 7372"/>
                      <a:gd name="connsiteY94" fmla="*/ 6090 h 6621"/>
                      <a:gd name="connsiteX95" fmla="*/ 2244 w 7372"/>
                      <a:gd name="connsiteY95" fmla="*/ 6090 h 6621"/>
                      <a:gd name="connsiteX96" fmla="*/ 2244 w 7372"/>
                      <a:gd name="connsiteY96" fmla="*/ 6090 h 6621"/>
                      <a:gd name="connsiteX97" fmla="*/ 2244 w 7372"/>
                      <a:gd name="connsiteY97" fmla="*/ 6090 h 6621"/>
                      <a:gd name="connsiteX98" fmla="*/ 2244 w 7372"/>
                      <a:gd name="connsiteY98" fmla="*/ 6090 h 6621"/>
                      <a:gd name="connsiteX99" fmla="*/ 2244 w 7372"/>
                      <a:gd name="connsiteY99" fmla="*/ 6090 h 6621"/>
                      <a:gd name="connsiteX100" fmla="*/ 2244 w 7372"/>
                      <a:gd name="connsiteY100" fmla="*/ 6090 h 6621"/>
                      <a:gd name="connsiteX101" fmla="*/ 2244 w 7372"/>
                      <a:gd name="connsiteY101" fmla="*/ 6090 h 6621"/>
                      <a:gd name="connsiteX102" fmla="*/ 2244 w 7372"/>
                      <a:gd name="connsiteY102" fmla="*/ 6090 h 6621"/>
                      <a:gd name="connsiteX103" fmla="*/ 2244 w 7372"/>
                      <a:gd name="connsiteY103" fmla="*/ 6090 h 6621"/>
                      <a:gd name="connsiteX104" fmla="*/ 2244 w 7372"/>
                      <a:gd name="connsiteY104" fmla="*/ 6090 h 6621"/>
                      <a:gd name="connsiteX105" fmla="*/ 2244 w 7372"/>
                      <a:gd name="connsiteY105" fmla="*/ 6090 h 6621"/>
                      <a:gd name="connsiteX106" fmla="*/ 2244 w 7372"/>
                      <a:gd name="connsiteY106" fmla="*/ 6090 h 6621"/>
                      <a:gd name="connsiteX107" fmla="*/ 2244 w 7372"/>
                      <a:gd name="connsiteY107" fmla="*/ 6090 h 6621"/>
                      <a:gd name="connsiteX108" fmla="*/ 2244 w 7372"/>
                      <a:gd name="connsiteY108" fmla="*/ 6090 h 6621"/>
                      <a:gd name="connsiteX109" fmla="*/ 2244 w 7372"/>
                      <a:gd name="connsiteY109" fmla="*/ 6090 h 6621"/>
                      <a:gd name="connsiteX110" fmla="*/ 2244 w 7372"/>
                      <a:gd name="connsiteY110" fmla="*/ 6090 h 6621"/>
                      <a:gd name="connsiteX111" fmla="*/ 2244 w 7372"/>
                      <a:gd name="connsiteY111" fmla="*/ 6090 h 6621"/>
                      <a:gd name="connsiteX112" fmla="*/ 2244 w 7372"/>
                      <a:gd name="connsiteY112" fmla="*/ 6090 h 6621"/>
                      <a:gd name="connsiteX113" fmla="*/ 2244 w 7372"/>
                      <a:gd name="connsiteY113" fmla="*/ 6090 h 6621"/>
                      <a:gd name="connsiteX114" fmla="*/ 2244 w 7372"/>
                      <a:gd name="connsiteY114" fmla="*/ 6090 h 6621"/>
                      <a:gd name="connsiteX115" fmla="*/ 2244 w 7372"/>
                      <a:gd name="connsiteY115" fmla="*/ 6090 h 6621"/>
                      <a:gd name="connsiteX116" fmla="*/ 962 w 7372"/>
                      <a:gd name="connsiteY116" fmla="*/ 4808 h 6621"/>
                      <a:gd name="connsiteX117" fmla="*/ 962 w 7372"/>
                      <a:gd name="connsiteY117" fmla="*/ 4808 h 6621"/>
                      <a:gd name="connsiteX118" fmla="*/ 962 w 7372"/>
                      <a:gd name="connsiteY118" fmla="*/ 4808 h 6621"/>
                      <a:gd name="connsiteX119" fmla="*/ 962 w 7372"/>
                      <a:gd name="connsiteY119" fmla="*/ 4808 h 6621"/>
                      <a:gd name="connsiteX120" fmla="*/ 962 w 7372"/>
                      <a:gd name="connsiteY120" fmla="*/ 4808 h 6621"/>
                      <a:gd name="connsiteX121" fmla="*/ 962 w 7372"/>
                      <a:gd name="connsiteY121" fmla="*/ 4808 h 6621"/>
                      <a:gd name="connsiteX122" fmla="*/ 962 w 7372"/>
                      <a:gd name="connsiteY122" fmla="*/ 4808 h 6621"/>
                      <a:gd name="connsiteX123" fmla="*/ 2244 w 7372"/>
                      <a:gd name="connsiteY123" fmla="*/ 3526 h 6621"/>
                      <a:gd name="connsiteX124" fmla="*/ 2244 w 7372"/>
                      <a:gd name="connsiteY124" fmla="*/ 3526 h 6621"/>
                      <a:gd name="connsiteX125" fmla="*/ 962 w 7372"/>
                      <a:gd name="connsiteY125" fmla="*/ 3526 h 6621"/>
                      <a:gd name="connsiteX126" fmla="*/ 2244 w 7372"/>
                      <a:gd name="connsiteY126" fmla="*/ 3526 h 6621"/>
                      <a:gd name="connsiteX127" fmla="*/ 2244 w 7372"/>
                      <a:gd name="connsiteY127" fmla="*/ 3526 h 6621"/>
                      <a:gd name="connsiteX128" fmla="*/ 4808 w 7372"/>
                      <a:gd name="connsiteY128" fmla="*/ 962 h 6621"/>
                      <a:gd name="connsiteX129" fmla="*/ 4808 w 7372"/>
                      <a:gd name="connsiteY129" fmla="*/ 962 h 6621"/>
                      <a:gd name="connsiteX130" fmla="*/ 3526 w 7372"/>
                      <a:gd name="connsiteY130" fmla="*/ 962 h 6621"/>
                      <a:gd name="connsiteX131" fmla="*/ 4808 w 7372"/>
                      <a:gd name="connsiteY131" fmla="*/ 962 h 6621"/>
                      <a:gd name="connsiteX132" fmla="*/ 4808 w 7372"/>
                      <a:gd name="connsiteY132" fmla="*/ 962 h 6621"/>
                      <a:gd name="connsiteX133" fmla="*/ 6090 w 7372"/>
                      <a:gd name="connsiteY133" fmla="*/ 2244 h 6621"/>
                      <a:gd name="connsiteX134" fmla="*/ 6090 w 7372"/>
                      <a:gd name="connsiteY134" fmla="*/ 2244 h 6621"/>
                      <a:gd name="connsiteX135" fmla="*/ 7372 w 7372"/>
                      <a:gd name="connsiteY135" fmla="*/ 962 h 6621"/>
                      <a:gd name="connsiteX136" fmla="*/ 6090 w 7372"/>
                      <a:gd name="connsiteY136" fmla="*/ 2244 h 6621"/>
                      <a:gd name="connsiteX137" fmla="*/ 6090 w 7372"/>
                      <a:gd name="connsiteY137" fmla="*/ 2244 h 6621"/>
                      <a:gd name="connsiteX138" fmla="*/ 6090 w 7372"/>
                      <a:gd name="connsiteY138" fmla="*/ 4808 h 6621"/>
                      <a:gd name="connsiteX139" fmla="*/ 7372 w 7372"/>
                      <a:gd name="connsiteY139" fmla="*/ 4808 h 6621"/>
                      <a:gd name="connsiteX140" fmla="*/ 7372 w 7372"/>
                      <a:gd name="connsiteY140" fmla="*/ 6090 h 6621"/>
                      <a:gd name="connsiteX141" fmla="*/ 6090 w 7372"/>
                      <a:gd name="connsiteY141" fmla="*/ 6090 h 6621"/>
                      <a:gd name="connsiteX142" fmla="*/ 6090 w 7372"/>
                      <a:gd name="connsiteY142" fmla="*/ 4808 h 6621"/>
                      <a:gd name="connsiteX143" fmla="*/ 3526 w 7372"/>
                      <a:gd name="connsiteY143" fmla="*/ 3526 h 6621"/>
                      <a:gd name="connsiteX144" fmla="*/ 3526 w 7372"/>
                      <a:gd name="connsiteY144" fmla="*/ 3526 h 6621"/>
                      <a:gd name="connsiteX145" fmla="*/ 4808 w 7372"/>
                      <a:gd name="connsiteY145" fmla="*/ 3526 h 6621"/>
                      <a:gd name="connsiteX146" fmla="*/ 3526 w 7372"/>
                      <a:gd name="connsiteY146" fmla="*/ 3526 h 6621"/>
                      <a:gd name="connsiteX147" fmla="*/ 3526 w 7372"/>
                      <a:gd name="connsiteY147" fmla="*/ 3526 h 6621"/>
                      <a:gd name="connsiteX148" fmla="*/ 2244 w 7372"/>
                      <a:gd name="connsiteY148" fmla="*/ 4808 h 6621"/>
                      <a:gd name="connsiteX149" fmla="*/ 2244 w 7372"/>
                      <a:gd name="connsiteY149" fmla="*/ 4808 h 6621"/>
                      <a:gd name="connsiteX150" fmla="*/ 3526 w 7372"/>
                      <a:gd name="connsiteY150" fmla="*/ 6090 h 6621"/>
                      <a:gd name="connsiteX151" fmla="*/ 2244 w 7372"/>
                      <a:gd name="connsiteY151" fmla="*/ 4808 h 6621"/>
                      <a:gd name="connsiteX152" fmla="*/ 2244 w 7372"/>
                      <a:gd name="connsiteY152" fmla="*/ 4808 h 6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72" h="6621">
                        <a:moveTo>
                          <a:pt x="962" y="4808"/>
                        </a:moveTo>
                        <a:cubicBezTo>
                          <a:pt x="962" y="4808"/>
                          <a:pt x="962" y="4808"/>
                          <a:pt x="962" y="4808"/>
                        </a:cubicBezTo>
                        <a:lnTo>
                          <a:pt x="962" y="4808"/>
                        </a:lnTo>
                        <a:cubicBezTo>
                          <a:pt x="-321" y="4808"/>
                          <a:pt x="-321" y="4808"/>
                          <a:pt x="962" y="4808"/>
                        </a:cubicBezTo>
                        <a:cubicBezTo>
                          <a:pt x="962" y="6090"/>
                          <a:pt x="962" y="6090"/>
                          <a:pt x="962" y="4808"/>
                        </a:cubicBezTo>
                        <a:lnTo>
                          <a:pt x="962" y="4808"/>
                        </a:lnTo>
                        <a:cubicBezTo>
                          <a:pt x="962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lnTo>
                          <a:pt x="2244" y="6090"/>
                        </a:lnTo>
                        <a:cubicBezTo>
                          <a:pt x="2244" y="6090"/>
                          <a:pt x="2244" y="6090"/>
                          <a:pt x="2244" y="6090"/>
                        </a:cubicBezTo>
                        <a:cubicBezTo>
                          <a:pt x="-321" y="3526"/>
                          <a:pt x="-321" y="3526"/>
                          <a:pt x="962" y="4808"/>
                        </a:cubicBezTo>
                        <a:lnTo>
                          <a:pt x="962" y="4808"/>
                        </a:lnTo>
                        <a:cubicBezTo>
                          <a:pt x="962" y="3526"/>
                          <a:pt x="962" y="3526"/>
                          <a:pt x="962" y="4808"/>
                        </a:cubicBezTo>
                        <a:lnTo>
                          <a:pt x="962" y="4808"/>
                        </a:lnTo>
                        <a:cubicBezTo>
                          <a:pt x="-321" y="3526"/>
                          <a:pt x="-321" y="4808"/>
                          <a:pt x="962" y="4808"/>
                        </a:cubicBezTo>
                        <a:cubicBezTo>
                          <a:pt x="-321" y="4808"/>
                          <a:pt x="-321" y="4808"/>
                          <a:pt x="962" y="4808"/>
                        </a:cubicBezTo>
                        <a:lnTo>
                          <a:pt x="962" y="4808"/>
                        </a:lnTo>
                        <a:close/>
                        <a:moveTo>
                          <a:pt x="2244" y="3526"/>
                        </a:moveTo>
                        <a:cubicBezTo>
                          <a:pt x="2244" y="3526"/>
                          <a:pt x="2244" y="3526"/>
                          <a:pt x="2244" y="3526"/>
                        </a:cubicBezTo>
                        <a:cubicBezTo>
                          <a:pt x="962" y="4808"/>
                          <a:pt x="962" y="3526"/>
                          <a:pt x="962" y="3526"/>
                        </a:cubicBezTo>
                        <a:cubicBezTo>
                          <a:pt x="962" y="2244"/>
                          <a:pt x="962" y="2244"/>
                          <a:pt x="2244" y="3526"/>
                        </a:cubicBezTo>
                        <a:cubicBezTo>
                          <a:pt x="2244" y="2244"/>
                          <a:pt x="2244" y="2244"/>
                          <a:pt x="2244" y="3526"/>
                        </a:cubicBezTo>
                        <a:close/>
                        <a:moveTo>
                          <a:pt x="4808" y="962"/>
                        </a:moveTo>
                        <a:cubicBezTo>
                          <a:pt x="4808" y="962"/>
                          <a:pt x="4808" y="962"/>
                          <a:pt x="4808" y="962"/>
                        </a:cubicBezTo>
                        <a:cubicBezTo>
                          <a:pt x="3526" y="2244"/>
                          <a:pt x="3526" y="2244"/>
                          <a:pt x="3526" y="962"/>
                        </a:cubicBezTo>
                        <a:cubicBezTo>
                          <a:pt x="2244" y="962"/>
                          <a:pt x="3526" y="-321"/>
                          <a:pt x="4808" y="962"/>
                        </a:cubicBezTo>
                        <a:cubicBezTo>
                          <a:pt x="3526" y="-321"/>
                          <a:pt x="4808" y="-321"/>
                          <a:pt x="4808" y="962"/>
                        </a:cubicBezTo>
                        <a:close/>
                        <a:moveTo>
                          <a:pt x="6090" y="2244"/>
                        </a:moveTo>
                        <a:cubicBezTo>
                          <a:pt x="6090" y="2244"/>
                          <a:pt x="6090" y="962"/>
                          <a:pt x="6090" y="2244"/>
                        </a:cubicBezTo>
                        <a:cubicBezTo>
                          <a:pt x="7372" y="962"/>
                          <a:pt x="7372" y="962"/>
                          <a:pt x="7372" y="962"/>
                        </a:cubicBezTo>
                        <a:cubicBezTo>
                          <a:pt x="7372" y="2244"/>
                          <a:pt x="7372" y="2244"/>
                          <a:pt x="6090" y="2244"/>
                        </a:cubicBezTo>
                        <a:cubicBezTo>
                          <a:pt x="7372" y="2244"/>
                          <a:pt x="6090" y="2244"/>
                          <a:pt x="6090" y="2244"/>
                        </a:cubicBezTo>
                        <a:close/>
                        <a:moveTo>
                          <a:pt x="6090" y="4808"/>
                        </a:moveTo>
                        <a:cubicBezTo>
                          <a:pt x="6090" y="4808"/>
                          <a:pt x="7372" y="4808"/>
                          <a:pt x="7372" y="4808"/>
                        </a:cubicBezTo>
                        <a:cubicBezTo>
                          <a:pt x="7372" y="4808"/>
                          <a:pt x="7372" y="6090"/>
                          <a:pt x="7372" y="6090"/>
                        </a:cubicBezTo>
                        <a:cubicBezTo>
                          <a:pt x="7372" y="6090"/>
                          <a:pt x="6090" y="6090"/>
                          <a:pt x="6090" y="6090"/>
                        </a:cubicBezTo>
                        <a:cubicBezTo>
                          <a:pt x="6090" y="6090"/>
                          <a:pt x="4808" y="4808"/>
                          <a:pt x="6090" y="4808"/>
                        </a:cubicBezTo>
                        <a:close/>
                        <a:moveTo>
                          <a:pt x="3526" y="3526"/>
                        </a:moveTo>
                        <a:cubicBezTo>
                          <a:pt x="3526" y="3526"/>
                          <a:pt x="3526" y="2244"/>
                          <a:pt x="3526" y="3526"/>
                        </a:cubicBezTo>
                        <a:cubicBezTo>
                          <a:pt x="4808" y="2244"/>
                          <a:pt x="4808" y="2244"/>
                          <a:pt x="4808" y="3526"/>
                        </a:cubicBezTo>
                        <a:cubicBezTo>
                          <a:pt x="4808" y="4808"/>
                          <a:pt x="4808" y="3526"/>
                          <a:pt x="3526" y="3526"/>
                        </a:cubicBezTo>
                        <a:cubicBezTo>
                          <a:pt x="4808" y="3526"/>
                          <a:pt x="3526" y="3526"/>
                          <a:pt x="3526" y="3526"/>
                        </a:cubicBezTo>
                        <a:close/>
                        <a:moveTo>
                          <a:pt x="2244" y="4808"/>
                        </a:moveTo>
                        <a:cubicBezTo>
                          <a:pt x="2244" y="4808"/>
                          <a:pt x="3526" y="4808"/>
                          <a:pt x="2244" y="4808"/>
                        </a:cubicBezTo>
                        <a:cubicBezTo>
                          <a:pt x="3526" y="4808"/>
                          <a:pt x="3526" y="4808"/>
                          <a:pt x="3526" y="6090"/>
                        </a:cubicBezTo>
                        <a:cubicBezTo>
                          <a:pt x="3526" y="7373"/>
                          <a:pt x="3526" y="6090"/>
                          <a:pt x="2244" y="4808"/>
                        </a:cubicBezTo>
                        <a:cubicBezTo>
                          <a:pt x="2244" y="6090"/>
                          <a:pt x="2244" y="6090"/>
                          <a:pt x="2244" y="480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1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BD105AE5-1BFB-442F-B599-2B1D5C3096D6}"/>
                    </a:ext>
                  </a:extLst>
                </p:cNvPr>
                <p:cNvSpPr/>
                <p:nvPr/>
              </p:nvSpPr>
              <p:spPr>
                <a:xfrm>
                  <a:off x="3121343" y="1030041"/>
                  <a:ext cx="184633" cy="151297"/>
                </a:xfrm>
                <a:custGeom>
                  <a:avLst/>
                  <a:gdLst>
                    <a:gd name="connsiteX0" fmla="*/ 39748 w 184633"/>
                    <a:gd name="connsiteY0" fmla="*/ 151297 h 151297"/>
                    <a:gd name="connsiteX1" fmla="*/ 144886 w 184633"/>
                    <a:gd name="connsiteY1" fmla="*/ 151297 h 151297"/>
                    <a:gd name="connsiteX2" fmla="*/ 184634 w 184633"/>
                    <a:gd name="connsiteY2" fmla="*/ 111550 h 151297"/>
                    <a:gd name="connsiteX3" fmla="*/ 184634 w 184633"/>
                    <a:gd name="connsiteY3" fmla="*/ 39748 h 151297"/>
                    <a:gd name="connsiteX4" fmla="*/ 144886 w 184633"/>
                    <a:gd name="connsiteY4" fmla="*/ 0 h 151297"/>
                    <a:gd name="connsiteX5" fmla="*/ 39748 w 184633"/>
                    <a:gd name="connsiteY5" fmla="*/ 0 h 151297"/>
                    <a:gd name="connsiteX6" fmla="*/ 0 w 184633"/>
                    <a:gd name="connsiteY6" fmla="*/ 39748 h 151297"/>
                    <a:gd name="connsiteX7" fmla="*/ 0 w 184633"/>
                    <a:gd name="connsiteY7" fmla="*/ 111550 h 151297"/>
                    <a:gd name="connsiteX8" fmla="*/ 39748 w 184633"/>
                    <a:gd name="connsiteY8" fmla="*/ 151297 h 151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4633" h="151297">
                      <a:moveTo>
                        <a:pt x="39748" y="151297"/>
                      </a:moveTo>
                      <a:lnTo>
                        <a:pt x="144886" y="151297"/>
                      </a:lnTo>
                      <a:cubicBezTo>
                        <a:pt x="166683" y="151297"/>
                        <a:pt x="184634" y="133347"/>
                        <a:pt x="184634" y="111550"/>
                      </a:cubicBezTo>
                      <a:lnTo>
                        <a:pt x="184634" y="39748"/>
                      </a:lnTo>
                      <a:cubicBezTo>
                        <a:pt x="184634" y="17951"/>
                        <a:pt x="166683" y="0"/>
                        <a:pt x="144886" y="0"/>
                      </a:cubicBezTo>
                      <a:lnTo>
                        <a:pt x="39748" y="0"/>
                      </a:lnTo>
                      <a:cubicBezTo>
                        <a:pt x="17950" y="0"/>
                        <a:pt x="0" y="17951"/>
                        <a:pt x="0" y="39748"/>
                      </a:cubicBezTo>
                      <a:lnTo>
                        <a:pt x="0" y="111550"/>
                      </a:lnTo>
                      <a:cubicBezTo>
                        <a:pt x="0" y="133347"/>
                        <a:pt x="17950" y="151297"/>
                        <a:pt x="39748" y="151297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D2F7F46F-45D1-47A2-8823-22CB02C3919B}"/>
                    </a:ext>
                  </a:extLst>
                </p:cNvPr>
                <p:cNvSpPr/>
                <p:nvPr/>
              </p:nvSpPr>
              <p:spPr>
                <a:xfrm>
                  <a:off x="3113650" y="1010809"/>
                  <a:ext cx="200020" cy="42311"/>
                </a:xfrm>
                <a:custGeom>
                  <a:avLst/>
                  <a:gdLst>
                    <a:gd name="connsiteX0" fmla="*/ 0 w 200020"/>
                    <a:gd name="connsiteY0" fmla="*/ 42312 h 42311"/>
                    <a:gd name="connsiteX1" fmla="*/ 200020 w 200020"/>
                    <a:gd name="connsiteY1" fmla="*/ 42312 h 42311"/>
                    <a:gd name="connsiteX2" fmla="*/ 191045 w 200020"/>
                    <a:gd name="connsiteY2" fmla="*/ 12822 h 42311"/>
                    <a:gd name="connsiteX3" fmla="*/ 170530 w 200020"/>
                    <a:gd name="connsiteY3" fmla="*/ 0 h 42311"/>
                    <a:gd name="connsiteX4" fmla="*/ 28208 w 200020"/>
                    <a:gd name="connsiteY4" fmla="*/ 0 h 42311"/>
                    <a:gd name="connsiteX5" fmla="*/ 0 w 200020"/>
                    <a:gd name="connsiteY5" fmla="*/ 42312 h 42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020" h="42311">
                      <a:moveTo>
                        <a:pt x="0" y="42312"/>
                      </a:moveTo>
                      <a:lnTo>
                        <a:pt x="200020" y="42312"/>
                      </a:lnTo>
                      <a:cubicBezTo>
                        <a:pt x="200020" y="30772"/>
                        <a:pt x="196174" y="20515"/>
                        <a:pt x="191045" y="12822"/>
                      </a:cubicBezTo>
                      <a:cubicBezTo>
                        <a:pt x="185916" y="5129"/>
                        <a:pt x="178223" y="0"/>
                        <a:pt x="170530" y="0"/>
                      </a:cubicBezTo>
                      <a:lnTo>
                        <a:pt x="28208" y="0"/>
                      </a:lnTo>
                      <a:cubicBezTo>
                        <a:pt x="12822" y="1282"/>
                        <a:pt x="0" y="19233"/>
                        <a:pt x="0" y="42312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8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AE83D3EC-954A-4DC8-A481-EC8D4256AB74}"/>
                  </a:ext>
                </a:extLst>
              </p:cNvPr>
              <p:cNvSpPr/>
              <p:nvPr/>
            </p:nvSpPr>
            <p:spPr>
              <a:xfrm>
                <a:off x="2903298" y="694882"/>
                <a:ext cx="130931" cy="96674"/>
              </a:xfrm>
              <a:custGeom>
                <a:avLst/>
                <a:gdLst>
                  <a:gd name="connsiteX0" fmla="*/ 123164 w 130931"/>
                  <a:gd name="connsiteY0" fmla="*/ 10768 h 96674"/>
                  <a:gd name="connsiteX1" fmla="*/ 65466 w 130931"/>
                  <a:gd name="connsiteY1" fmla="*/ 13333 h 96674"/>
                  <a:gd name="connsiteX2" fmla="*/ 7768 w 130931"/>
                  <a:gd name="connsiteY2" fmla="*/ 10768 h 96674"/>
                  <a:gd name="connsiteX3" fmla="*/ 65466 w 130931"/>
                  <a:gd name="connsiteY3" fmla="*/ 96674 h 96674"/>
                  <a:gd name="connsiteX4" fmla="*/ 123164 w 130931"/>
                  <a:gd name="connsiteY4" fmla="*/ 10768 h 96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931" h="96674">
                    <a:moveTo>
                      <a:pt x="123164" y="10768"/>
                    </a:moveTo>
                    <a:cubicBezTo>
                      <a:pt x="103931" y="-14875"/>
                      <a:pt x="65466" y="13333"/>
                      <a:pt x="65466" y="13333"/>
                    </a:cubicBezTo>
                    <a:cubicBezTo>
                      <a:pt x="65466" y="13333"/>
                      <a:pt x="27000" y="-14875"/>
                      <a:pt x="7768" y="10768"/>
                    </a:cubicBezTo>
                    <a:cubicBezTo>
                      <a:pt x="-26851" y="58209"/>
                      <a:pt x="65466" y="96674"/>
                      <a:pt x="65466" y="96674"/>
                    </a:cubicBezTo>
                    <a:cubicBezTo>
                      <a:pt x="65466" y="96674"/>
                      <a:pt x="157783" y="58209"/>
                      <a:pt x="123164" y="10768"/>
                    </a:cubicBezTo>
                    <a:close/>
                  </a:path>
                </a:pathLst>
              </a:custGeom>
              <a:solidFill>
                <a:srgbClr val="69FF77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12" name="Graphic 3">
              <a:extLst>
                <a:ext uri="{FF2B5EF4-FFF2-40B4-BE49-F238E27FC236}">
                  <a16:creationId xmlns:a16="http://schemas.microsoft.com/office/drawing/2014/main" id="{44A0EC87-E9F8-4CF0-8F92-A8A242539911}"/>
                </a:ext>
              </a:extLst>
            </p:cNvPr>
            <p:cNvGrpSpPr/>
            <p:nvPr/>
          </p:nvGrpSpPr>
          <p:grpSpPr>
            <a:xfrm>
              <a:off x="1444621" y="894130"/>
              <a:ext cx="2793569" cy="1693759"/>
              <a:chOff x="1444621" y="894130"/>
              <a:chExt cx="2793569" cy="1693759"/>
            </a:xfrm>
          </p:grpSpPr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13709F26-ECEE-4B4C-8747-52B1883B5CAB}"/>
                  </a:ext>
                </a:extLst>
              </p:cNvPr>
              <p:cNvSpPr/>
              <p:nvPr/>
            </p:nvSpPr>
            <p:spPr>
              <a:xfrm>
                <a:off x="1753093" y="997179"/>
                <a:ext cx="129189" cy="236832"/>
              </a:xfrm>
              <a:custGeom>
                <a:avLst/>
                <a:gdLst>
                  <a:gd name="connsiteX0" fmla="*/ 6575 w 129189"/>
                  <a:gd name="connsiteY0" fmla="*/ 234164 h 236832"/>
                  <a:gd name="connsiteX1" fmla="*/ 2728 w 129189"/>
                  <a:gd name="connsiteY1" fmla="*/ 213650 h 236832"/>
                  <a:gd name="connsiteX2" fmla="*/ 96327 w 129189"/>
                  <a:gd name="connsiteY2" fmla="*/ 71328 h 236832"/>
                  <a:gd name="connsiteX3" fmla="*/ 88634 w 129189"/>
                  <a:gd name="connsiteY3" fmla="*/ 34144 h 236832"/>
                  <a:gd name="connsiteX4" fmla="*/ 51451 w 129189"/>
                  <a:gd name="connsiteY4" fmla="*/ 41837 h 236832"/>
                  <a:gd name="connsiteX5" fmla="*/ 30936 w 129189"/>
                  <a:gd name="connsiteY5" fmla="*/ 45684 h 236832"/>
                  <a:gd name="connsiteX6" fmla="*/ 27090 w 129189"/>
                  <a:gd name="connsiteY6" fmla="*/ 25169 h 236832"/>
                  <a:gd name="connsiteX7" fmla="*/ 104020 w 129189"/>
                  <a:gd name="connsiteY7" fmla="*/ 9783 h 236832"/>
                  <a:gd name="connsiteX8" fmla="*/ 119407 w 129189"/>
                  <a:gd name="connsiteY8" fmla="*/ 86714 h 236832"/>
                  <a:gd name="connsiteX9" fmla="*/ 25808 w 129189"/>
                  <a:gd name="connsiteY9" fmla="*/ 229036 h 236832"/>
                  <a:gd name="connsiteX10" fmla="*/ 6575 w 129189"/>
                  <a:gd name="connsiteY10" fmla="*/ 234164 h 23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189" h="236832">
                    <a:moveTo>
                      <a:pt x="6575" y="234164"/>
                    </a:moveTo>
                    <a:cubicBezTo>
                      <a:pt x="164" y="230318"/>
                      <a:pt x="-2400" y="220060"/>
                      <a:pt x="2728" y="213650"/>
                    </a:cubicBezTo>
                    <a:lnTo>
                      <a:pt x="96327" y="71328"/>
                    </a:lnTo>
                    <a:cubicBezTo>
                      <a:pt x="104020" y="58506"/>
                      <a:pt x="101456" y="41837"/>
                      <a:pt x="88634" y="34144"/>
                    </a:cubicBezTo>
                    <a:cubicBezTo>
                      <a:pt x="75812" y="26451"/>
                      <a:pt x="59144" y="29016"/>
                      <a:pt x="51451" y="41837"/>
                    </a:cubicBezTo>
                    <a:cubicBezTo>
                      <a:pt x="47605" y="48248"/>
                      <a:pt x="37347" y="50813"/>
                      <a:pt x="30936" y="45684"/>
                    </a:cubicBezTo>
                    <a:cubicBezTo>
                      <a:pt x="24525" y="41837"/>
                      <a:pt x="21961" y="31580"/>
                      <a:pt x="27090" y="25169"/>
                    </a:cubicBezTo>
                    <a:cubicBezTo>
                      <a:pt x="43758" y="-474"/>
                      <a:pt x="78377" y="-8168"/>
                      <a:pt x="104020" y="9783"/>
                    </a:cubicBezTo>
                    <a:cubicBezTo>
                      <a:pt x="129664" y="26451"/>
                      <a:pt x="137357" y="61070"/>
                      <a:pt x="119407" y="86714"/>
                    </a:cubicBezTo>
                    <a:lnTo>
                      <a:pt x="25808" y="229036"/>
                    </a:lnTo>
                    <a:cubicBezTo>
                      <a:pt x="21961" y="236729"/>
                      <a:pt x="12986" y="239293"/>
                      <a:pt x="6575" y="234164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BF4F3894-46CF-42A1-8481-85C730592A9B}"/>
                  </a:ext>
                </a:extLst>
              </p:cNvPr>
              <p:cNvSpPr/>
              <p:nvPr/>
            </p:nvSpPr>
            <p:spPr>
              <a:xfrm>
                <a:off x="1754539" y="1169799"/>
                <a:ext cx="62826" cy="42311"/>
              </a:xfrm>
              <a:custGeom>
                <a:avLst/>
                <a:gdLst>
                  <a:gd name="connsiteX0" fmla="*/ 53852 w 62826"/>
                  <a:gd name="connsiteY0" fmla="*/ 15386 h 42311"/>
                  <a:gd name="connsiteX1" fmla="*/ 62827 w 62826"/>
                  <a:gd name="connsiteY1" fmla="*/ 0 h 42311"/>
                  <a:gd name="connsiteX2" fmla="*/ 28208 w 62826"/>
                  <a:gd name="connsiteY2" fmla="*/ 1282 h 42311"/>
                  <a:gd name="connsiteX3" fmla="*/ 1282 w 62826"/>
                  <a:gd name="connsiteY3" fmla="*/ 41030 h 42311"/>
                  <a:gd name="connsiteX4" fmla="*/ 0 w 62826"/>
                  <a:gd name="connsiteY4" fmla="*/ 42312 h 42311"/>
                  <a:gd name="connsiteX5" fmla="*/ 35901 w 62826"/>
                  <a:gd name="connsiteY5" fmla="*/ 41030 h 42311"/>
                  <a:gd name="connsiteX6" fmla="*/ 46159 w 62826"/>
                  <a:gd name="connsiteY6" fmla="*/ 26926 h 42311"/>
                  <a:gd name="connsiteX7" fmla="*/ 10257 w 62826"/>
                  <a:gd name="connsiteY7" fmla="*/ 26926 h 42311"/>
                  <a:gd name="connsiteX8" fmla="*/ 17951 w 62826"/>
                  <a:gd name="connsiteY8" fmla="*/ 15386 h 4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26" h="42311">
                    <a:moveTo>
                      <a:pt x="53852" y="15386"/>
                    </a:moveTo>
                    <a:lnTo>
                      <a:pt x="62827" y="0"/>
                    </a:lnTo>
                    <a:lnTo>
                      <a:pt x="28208" y="1282"/>
                    </a:lnTo>
                    <a:lnTo>
                      <a:pt x="1282" y="41030"/>
                    </a:lnTo>
                    <a:lnTo>
                      <a:pt x="0" y="42312"/>
                    </a:lnTo>
                    <a:lnTo>
                      <a:pt x="35901" y="41030"/>
                    </a:lnTo>
                    <a:lnTo>
                      <a:pt x="46159" y="26926"/>
                    </a:lnTo>
                    <a:lnTo>
                      <a:pt x="10257" y="26926"/>
                    </a:lnTo>
                    <a:lnTo>
                      <a:pt x="17951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4C0D9F49-DB1E-4098-A817-1C6BF55C0991}"/>
                  </a:ext>
                </a:extLst>
              </p:cNvPr>
              <p:cNvSpPr/>
              <p:nvPr/>
            </p:nvSpPr>
            <p:spPr>
              <a:xfrm>
                <a:off x="1784029" y="1006962"/>
                <a:ext cx="23079" cy="38465"/>
              </a:xfrm>
              <a:custGeom>
                <a:avLst/>
                <a:gdLst>
                  <a:gd name="connsiteX0" fmla="*/ 11540 w 23079"/>
                  <a:gd name="connsiteY0" fmla="*/ 38465 h 38465"/>
                  <a:gd name="connsiteX1" fmla="*/ 20515 w 23079"/>
                  <a:gd name="connsiteY1" fmla="*/ 32054 h 38465"/>
                  <a:gd name="connsiteX2" fmla="*/ 23079 w 23079"/>
                  <a:gd name="connsiteY2" fmla="*/ 28208 h 38465"/>
                  <a:gd name="connsiteX3" fmla="*/ 11540 w 23079"/>
                  <a:gd name="connsiteY3" fmla="*/ 0 h 38465"/>
                  <a:gd name="connsiteX4" fmla="*/ 0 w 23079"/>
                  <a:gd name="connsiteY4" fmla="*/ 10257 h 38465"/>
                  <a:gd name="connsiteX5" fmla="*/ 11540 w 23079"/>
                  <a:gd name="connsiteY5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79" h="38465">
                    <a:moveTo>
                      <a:pt x="11540" y="38465"/>
                    </a:moveTo>
                    <a:cubicBezTo>
                      <a:pt x="15386" y="37183"/>
                      <a:pt x="17951" y="35901"/>
                      <a:pt x="20515" y="32054"/>
                    </a:cubicBezTo>
                    <a:cubicBezTo>
                      <a:pt x="21797" y="30772"/>
                      <a:pt x="21797" y="29490"/>
                      <a:pt x="23079" y="28208"/>
                    </a:cubicBezTo>
                    <a:lnTo>
                      <a:pt x="11540" y="0"/>
                    </a:lnTo>
                    <a:cubicBezTo>
                      <a:pt x="7693" y="2564"/>
                      <a:pt x="3847" y="6411"/>
                      <a:pt x="0" y="10257"/>
                    </a:cubicBezTo>
                    <a:lnTo>
                      <a:pt x="11540" y="38465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FE8034E5-243F-49B5-B54D-975F2E30C864}"/>
                  </a:ext>
                </a:extLst>
              </p:cNvPr>
              <p:cNvSpPr/>
              <p:nvPr/>
            </p:nvSpPr>
            <p:spPr>
              <a:xfrm>
                <a:off x="1789158" y="1117230"/>
                <a:ext cx="64108" cy="42311"/>
              </a:xfrm>
              <a:custGeom>
                <a:avLst/>
                <a:gdLst>
                  <a:gd name="connsiteX0" fmla="*/ 53852 w 64108"/>
                  <a:gd name="connsiteY0" fmla="*/ 15386 h 42311"/>
                  <a:gd name="connsiteX1" fmla="*/ 64109 w 64108"/>
                  <a:gd name="connsiteY1" fmla="*/ 0 h 42311"/>
                  <a:gd name="connsiteX2" fmla="*/ 28208 w 64108"/>
                  <a:gd name="connsiteY2" fmla="*/ 1282 h 42311"/>
                  <a:gd name="connsiteX3" fmla="*/ 0 w 64108"/>
                  <a:gd name="connsiteY3" fmla="*/ 42312 h 42311"/>
                  <a:gd name="connsiteX4" fmla="*/ 35901 w 64108"/>
                  <a:gd name="connsiteY4" fmla="*/ 41030 h 42311"/>
                  <a:gd name="connsiteX5" fmla="*/ 46158 w 64108"/>
                  <a:gd name="connsiteY5" fmla="*/ 26926 h 42311"/>
                  <a:gd name="connsiteX6" fmla="*/ 10257 w 64108"/>
                  <a:gd name="connsiteY6" fmla="*/ 26926 h 42311"/>
                  <a:gd name="connsiteX7" fmla="*/ 17950 w 64108"/>
                  <a:gd name="connsiteY7" fmla="*/ 15386 h 4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108" h="42311">
                    <a:moveTo>
                      <a:pt x="53852" y="15386"/>
                    </a:moveTo>
                    <a:lnTo>
                      <a:pt x="64109" y="0"/>
                    </a:lnTo>
                    <a:lnTo>
                      <a:pt x="28208" y="1282"/>
                    </a:lnTo>
                    <a:lnTo>
                      <a:pt x="0" y="42312"/>
                    </a:lnTo>
                    <a:lnTo>
                      <a:pt x="35901" y="41030"/>
                    </a:lnTo>
                    <a:lnTo>
                      <a:pt x="46158" y="26926"/>
                    </a:lnTo>
                    <a:lnTo>
                      <a:pt x="10257" y="26926"/>
                    </a:lnTo>
                    <a:lnTo>
                      <a:pt x="17950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1A8667D3-FB4F-40AA-B062-0D9D5D4AA993}"/>
                  </a:ext>
                </a:extLst>
              </p:cNvPr>
              <p:cNvSpPr/>
              <p:nvPr/>
            </p:nvSpPr>
            <p:spPr>
              <a:xfrm>
                <a:off x="1850703" y="1028759"/>
                <a:ext cx="30772" cy="30772"/>
              </a:xfrm>
              <a:custGeom>
                <a:avLst/>
                <a:gdLst>
                  <a:gd name="connsiteX0" fmla="*/ 2565 w 30772"/>
                  <a:gd name="connsiteY0" fmla="*/ 30772 h 30772"/>
                  <a:gd name="connsiteX1" fmla="*/ 30772 w 30772"/>
                  <a:gd name="connsiteY1" fmla="*/ 14104 h 30772"/>
                  <a:gd name="connsiteX2" fmla="*/ 25644 w 30772"/>
                  <a:gd name="connsiteY2" fmla="*/ 0 h 30772"/>
                  <a:gd name="connsiteX3" fmla="*/ 0 w 30772"/>
                  <a:gd name="connsiteY3" fmla="*/ 15386 h 30772"/>
                  <a:gd name="connsiteX4" fmla="*/ 2565 w 30772"/>
                  <a:gd name="connsiteY4" fmla="*/ 30772 h 30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72" h="30772">
                    <a:moveTo>
                      <a:pt x="2565" y="30772"/>
                    </a:moveTo>
                    <a:lnTo>
                      <a:pt x="30772" y="14104"/>
                    </a:lnTo>
                    <a:cubicBezTo>
                      <a:pt x="29490" y="8975"/>
                      <a:pt x="28208" y="5129"/>
                      <a:pt x="25644" y="0"/>
                    </a:cubicBezTo>
                    <a:lnTo>
                      <a:pt x="0" y="15386"/>
                    </a:lnTo>
                    <a:cubicBezTo>
                      <a:pt x="2565" y="19233"/>
                      <a:pt x="3847" y="25644"/>
                      <a:pt x="2565" y="30772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E07F3FD9-C1D3-48FE-90DE-CADE072FEFD9}"/>
                  </a:ext>
                </a:extLst>
              </p:cNvPr>
              <p:cNvSpPr/>
              <p:nvPr/>
            </p:nvSpPr>
            <p:spPr>
              <a:xfrm>
                <a:off x="1812237" y="999269"/>
                <a:ext cx="20514" cy="32054"/>
              </a:xfrm>
              <a:custGeom>
                <a:avLst/>
                <a:gdLst>
                  <a:gd name="connsiteX0" fmla="*/ 20515 w 20514"/>
                  <a:gd name="connsiteY0" fmla="*/ 0 h 32054"/>
                  <a:gd name="connsiteX1" fmla="*/ 5129 w 20514"/>
                  <a:gd name="connsiteY1" fmla="*/ 0 h 32054"/>
                  <a:gd name="connsiteX2" fmla="*/ 0 w 20514"/>
                  <a:gd name="connsiteY2" fmla="*/ 32054 h 32054"/>
                  <a:gd name="connsiteX3" fmla="*/ 15386 w 20514"/>
                  <a:gd name="connsiteY3" fmla="*/ 28208 h 32054"/>
                  <a:gd name="connsiteX4" fmla="*/ 20515 w 20514"/>
                  <a:gd name="connsiteY4" fmla="*/ 0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14" h="32054">
                    <a:moveTo>
                      <a:pt x="20515" y="0"/>
                    </a:moveTo>
                    <a:cubicBezTo>
                      <a:pt x="15386" y="0"/>
                      <a:pt x="10257" y="0"/>
                      <a:pt x="5129" y="0"/>
                    </a:cubicBezTo>
                    <a:lnTo>
                      <a:pt x="0" y="32054"/>
                    </a:lnTo>
                    <a:cubicBezTo>
                      <a:pt x="5129" y="29490"/>
                      <a:pt x="10257" y="28208"/>
                      <a:pt x="15386" y="28208"/>
                    </a:cubicBezTo>
                    <a:lnTo>
                      <a:pt x="20515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8142C0B8-E6D2-42CC-A4B1-ED33E9B26870}"/>
                  </a:ext>
                </a:extLst>
              </p:cNvPr>
              <p:cNvSpPr/>
              <p:nvPr/>
            </p:nvSpPr>
            <p:spPr>
              <a:xfrm>
                <a:off x="1825059" y="1065942"/>
                <a:ext cx="57698" cy="42311"/>
              </a:xfrm>
              <a:custGeom>
                <a:avLst/>
                <a:gdLst>
                  <a:gd name="connsiteX0" fmla="*/ 52569 w 57698"/>
                  <a:gd name="connsiteY0" fmla="*/ 14104 h 42311"/>
                  <a:gd name="connsiteX1" fmla="*/ 57698 w 57698"/>
                  <a:gd name="connsiteY1" fmla="*/ 0 h 42311"/>
                  <a:gd name="connsiteX2" fmla="*/ 26926 w 57698"/>
                  <a:gd name="connsiteY2" fmla="*/ 1282 h 42311"/>
                  <a:gd name="connsiteX3" fmla="*/ 24362 w 57698"/>
                  <a:gd name="connsiteY3" fmla="*/ 5129 h 42311"/>
                  <a:gd name="connsiteX4" fmla="*/ 0 w 57698"/>
                  <a:gd name="connsiteY4" fmla="*/ 42312 h 42311"/>
                  <a:gd name="connsiteX5" fmla="*/ 35901 w 57698"/>
                  <a:gd name="connsiteY5" fmla="*/ 41030 h 42311"/>
                  <a:gd name="connsiteX6" fmla="*/ 46159 w 57698"/>
                  <a:gd name="connsiteY6" fmla="*/ 25644 h 42311"/>
                  <a:gd name="connsiteX7" fmla="*/ 10257 w 57698"/>
                  <a:gd name="connsiteY7" fmla="*/ 26926 h 42311"/>
                  <a:gd name="connsiteX8" fmla="*/ 17951 w 57698"/>
                  <a:gd name="connsiteY8" fmla="*/ 15386 h 42311"/>
                  <a:gd name="connsiteX9" fmla="*/ 52569 w 57698"/>
                  <a:gd name="connsiteY9" fmla="*/ 14104 h 42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698" h="42311">
                    <a:moveTo>
                      <a:pt x="52569" y="14104"/>
                    </a:moveTo>
                    <a:cubicBezTo>
                      <a:pt x="55134" y="8975"/>
                      <a:pt x="56416" y="3847"/>
                      <a:pt x="57698" y="0"/>
                    </a:cubicBezTo>
                    <a:lnTo>
                      <a:pt x="26926" y="1282"/>
                    </a:lnTo>
                    <a:cubicBezTo>
                      <a:pt x="26926" y="2564"/>
                      <a:pt x="25644" y="3847"/>
                      <a:pt x="24362" y="5129"/>
                    </a:cubicBezTo>
                    <a:lnTo>
                      <a:pt x="0" y="42312"/>
                    </a:lnTo>
                    <a:lnTo>
                      <a:pt x="35901" y="41030"/>
                    </a:lnTo>
                    <a:lnTo>
                      <a:pt x="46159" y="25644"/>
                    </a:lnTo>
                    <a:lnTo>
                      <a:pt x="10257" y="26926"/>
                    </a:lnTo>
                    <a:lnTo>
                      <a:pt x="17951" y="15386"/>
                    </a:lnTo>
                    <a:lnTo>
                      <a:pt x="52569" y="1410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366922A4-4A77-4110-A65A-86D05057D5CA}"/>
                  </a:ext>
                </a:extLst>
              </p:cNvPr>
              <p:cNvSpPr/>
              <p:nvPr/>
            </p:nvSpPr>
            <p:spPr>
              <a:xfrm>
                <a:off x="1834035" y="1005680"/>
                <a:ext cx="29489" cy="32054"/>
              </a:xfrm>
              <a:custGeom>
                <a:avLst/>
                <a:gdLst>
                  <a:gd name="connsiteX0" fmla="*/ 12822 w 29489"/>
                  <a:gd name="connsiteY0" fmla="*/ 32054 h 32054"/>
                  <a:gd name="connsiteX1" fmla="*/ 29490 w 29489"/>
                  <a:gd name="connsiteY1" fmla="*/ 7693 h 32054"/>
                  <a:gd name="connsiteX2" fmla="*/ 23079 w 29489"/>
                  <a:gd name="connsiteY2" fmla="*/ 3847 h 32054"/>
                  <a:gd name="connsiteX3" fmla="*/ 16668 w 29489"/>
                  <a:gd name="connsiteY3" fmla="*/ 0 h 32054"/>
                  <a:gd name="connsiteX4" fmla="*/ 0 w 29489"/>
                  <a:gd name="connsiteY4" fmla="*/ 24361 h 32054"/>
                  <a:gd name="connsiteX5" fmla="*/ 6411 w 29489"/>
                  <a:gd name="connsiteY5" fmla="*/ 26926 h 32054"/>
                  <a:gd name="connsiteX6" fmla="*/ 12822 w 29489"/>
                  <a:gd name="connsiteY6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89" h="32054">
                    <a:moveTo>
                      <a:pt x="12822" y="32054"/>
                    </a:moveTo>
                    <a:lnTo>
                      <a:pt x="29490" y="7693"/>
                    </a:lnTo>
                    <a:cubicBezTo>
                      <a:pt x="28208" y="6411"/>
                      <a:pt x="25644" y="5129"/>
                      <a:pt x="23079" y="3847"/>
                    </a:cubicBezTo>
                    <a:cubicBezTo>
                      <a:pt x="20515" y="2564"/>
                      <a:pt x="19233" y="1282"/>
                      <a:pt x="16668" y="0"/>
                    </a:cubicBezTo>
                    <a:lnTo>
                      <a:pt x="0" y="24361"/>
                    </a:lnTo>
                    <a:cubicBezTo>
                      <a:pt x="2564" y="25644"/>
                      <a:pt x="5129" y="25644"/>
                      <a:pt x="6411" y="26926"/>
                    </a:cubicBezTo>
                    <a:cubicBezTo>
                      <a:pt x="10257" y="28208"/>
                      <a:pt x="11540" y="29490"/>
                      <a:pt x="12822" y="32054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401E5C3-D704-429C-B417-85280723400C}"/>
                  </a:ext>
                </a:extLst>
              </p:cNvPr>
              <p:cNvSpPr/>
              <p:nvPr/>
            </p:nvSpPr>
            <p:spPr>
              <a:xfrm>
                <a:off x="1704585" y="894181"/>
                <a:ext cx="110412" cy="245041"/>
              </a:xfrm>
              <a:custGeom>
                <a:avLst/>
                <a:gdLst>
                  <a:gd name="connsiteX0" fmla="*/ 51236 w 110412"/>
                  <a:gd name="connsiteY0" fmla="*/ 244845 h 245041"/>
                  <a:gd name="connsiteX1" fmla="*/ 62776 w 110412"/>
                  <a:gd name="connsiteY1" fmla="*/ 228177 h 245041"/>
                  <a:gd name="connsiteX2" fmla="*/ 29439 w 110412"/>
                  <a:gd name="connsiteY2" fmla="*/ 61494 h 245041"/>
                  <a:gd name="connsiteX3" fmla="*/ 49954 w 110412"/>
                  <a:gd name="connsiteY3" fmla="*/ 29439 h 245041"/>
                  <a:gd name="connsiteX4" fmla="*/ 82008 w 110412"/>
                  <a:gd name="connsiteY4" fmla="*/ 49954 h 245041"/>
                  <a:gd name="connsiteX5" fmla="*/ 98677 w 110412"/>
                  <a:gd name="connsiteY5" fmla="*/ 61494 h 245041"/>
                  <a:gd name="connsiteX6" fmla="*/ 110216 w 110412"/>
                  <a:gd name="connsiteY6" fmla="*/ 44825 h 245041"/>
                  <a:gd name="connsiteX7" fmla="*/ 44825 w 110412"/>
                  <a:gd name="connsiteY7" fmla="*/ 1231 h 245041"/>
                  <a:gd name="connsiteX8" fmla="*/ 1231 w 110412"/>
                  <a:gd name="connsiteY8" fmla="*/ 66622 h 245041"/>
                  <a:gd name="connsiteX9" fmla="*/ 34568 w 110412"/>
                  <a:gd name="connsiteY9" fmla="*/ 233306 h 245041"/>
                  <a:gd name="connsiteX10" fmla="*/ 51236 w 110412"/>
                  <a:gd name="connsiteY10" fmla="*/ 244845 h 24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412" h="245041">
                    <a:moveTo>
                      <a:pt x="51236" y="244845"/>
                    </a:moveTo>
                    <a:cubicBezTo>
                      <a:pt x="58929" y="243563"/>
                      <a:pt x="64058" y="235870"/>
                      <a:pt x="62776" y="228177"/>
                    </a:cubicBezTo>
                    <a:lnTo>
                      <a:pt x="29439" y="61494"/>
                    </a:lnTo>
                    <a:cubicBezTo>
                      <a:pt x="26875" y="47390"/>
                      <a:pt x="35850" y="33286"/>
                      <a:pt x="49954" y="29439"/>
                    </a:cubicBezTo>
                    <a:cubicBezTo>
                      <a:pt x="64058" y="26875"/>
                      <a:pt x="78162" y="35850"/>
                      <a:pt x="82008" y="49954"/>
                    </a:cubicBezTo>
                    <a:cubicBezTo>
                      <a:pt x="83291" y="57647"/>
                      <a:pt x="90984" y="62776"/>
                      <a:pt x="98677" y="61494"/>
                    </a:cubicBezTo>
                    <a:cubicBezTo>
                      <a:pt x="106370" y="60211"/>
                      <a:pt x="111498" y="52518"/>
                      <a:pt x="110216" y="44825"/>
                    </a:cubicBezTo>
                    <a:cubicBezTo>
                      <a:pt x="103805" y="14053"/>
                      <a:pt x="74315" y="-5180"/>
                      <a:pt x="44825" y="1231"/>
                    </a:cubicBezTo>
                    <a:cubicBezTo>
                      <a:pt x="14053" y="7642"/>
                      <a:pt x="-5180" y="37132"/>
                      <a:pt x="1231" y="66622"/>
                    </a:cubicBezTo>
                    <a:lnTo>
                      <a:pt x="34568" y="233306"/>
                    </a:lnTo>
                    <a:cubicBezTo>
                      <a:pt x="34568" y="240999"/>
                      <a:pt x="42261" y="246127"/>
                      <a:pt x="51236" y="244845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8AC301EA-ED75-44D1-803A-C510A073067D}"/>
                  </a:ext>
                </a:extLst>
              </p:cNvPr>
              <p:cNvSpPr/>
              <p:nvPr/>
            </p:nvSpPr>
            <p:spPr>
              <a:xfrm>
                <a:off x="1725049" y="1059532"/>
                <a:ext cx="42311" cy="62826"/>
              </a:xfrm>
              <a:custGeom>
                <a:avLst/>
                <a:gdLst>
                  <a:gd name="connsiteX0" fmla="*/ 2564 w 42311"/>
                  <a:gd name="connsiteY0" fmla="*/ 17951 h 62826"/>
                  <a:gd name="connsiteX1" fmla="*/ 0 w 42311"/>
                  <a:gd name="connsiteY1" fmla="*/ 0 h 62826"/>
                  <a:gd name="connsiteX2" fmla="*/ 32054 w 42311"/>
                  <a:gd name="connsiteY2" fmla="*/ 14104 h 62826"/>
                  <a:gd name="connsiteX3" fmla="*/ 42312 w 42311"/>
                  <a:gd name="connsiteY3" fmla="*/ 61545 h 62826"/>
                  <a:gd name="connsiteX4" fmla="*/ 42312 w 42311"/>
                  <a:gd name="connsiteY4" fmla="*/ 62827 h 62826"/>
                  <a:gd name="connsiteX5" fmla="*/ 8975 w 42311"/>
                  <a:gd name="connsiteY5" fmla="*/ 48723 h 62826"/>
                  <a:gd name="connsiteX6" fmla="*/ 5129 w 42311"/>
                  <a:gd name="connsiteY6" fmla="*/ 30772 h 62826"/>
                  <a:gd name="connsiteX7" fmla="*/ 38465 w 42311"/>
                  <a:gd name="connsiteY7" fmla="*/ 44876 h 62826"/>
                  <a:gd name="connsiteX8" fmla="*/ 35901 w 42311"/>
                  <a:gd name="connsiteY8" fmla="*/ 32054 h 62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311" h="62826">
                    <a:moveTo>
                      <a:pt x="2564" y="17951"/>
                    </a:moveTo>
                    <a:lnTo>
                      <a:pt x="0" y="0"/>
                    </a:lnTo>
                    <a:lnTo>
                      <a:pt x="32054" y="14104"/>
                    </a:lnTo>
                    <a:lnTo>
                      <a:pt x="42312" y="61545"/>
                    </a:lnTo>
                    <a:lnTo>
                      <a:pt x="42312" y="62827"/>
                    </a:lnTo>
                    <a:lnTo>
                      <a:pt x="8975" y="48723"/>
                    </a:lnTo>
                    <a:lnTo>
                      <a:pt x="5129" y="30772"/>
                    </a:lnTo>
                    <a:lnTo>
                      <a:pt x="38465" y="44876"/>
                    </a:lnTo>
                    <a:lnTo>
                      <a:pt x="35901" y="3205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D2CD936-04D6-403E-8975-35EBECCB3748}"/>
                  </a:ext>
                </a:extLst>
              </p:cNvPr>
              <p:cNvSpPr/>
              <p:nvPr/>
            </p:nvSpPr>
            <p:spPr>
              <a:xfrm>
                <a:off x="1784029" y="918492"/>
                <a:ext cx="26925" cy="34618"/>
              </a:xfrm>
              <a:custGeom>
                <a:avLst/>
                <a:gdLst>
                  <a:gd name="connsiteX0" fmla="*/ 7693 w 26925"/>
                  <a:gd name="connsiteY0" fmla="*/ 34619 h 34618"/>
                  <a:gd name="connsiteX1" fmla="*/ 1282 w 26925"/>
                  <a:gd name="connsiteY1" fmla="*/ 25644 h 34618"/>
                  <a:gd name="connsiteX2" fmla="*/ 0 w 26925"/>
                  <a:gd name="connsiteY2" fmla="*/ 21797 h 34618"/>
                  <a:gd name="connsiteX3" fmla="*/ 20515 w 26925"/>
                  <a:gd name="connsiteY3" fmla="*/ 0 h 34618"/>
                  <a:gd name="connsiteX4" fmla="*/ 26926 w 26925"/>
                  <a:gd name="connsiteY4" fmla="*/ 14104 h 34618"/>
                  <a:gd name="connsiteX5" fmla="*/ 7693 w 26925"/>
                  <a:gd name="connsiteY5" fmla="*/ 34619 h 34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25" h="34618">
                    <a:moveTo>
                      <a:pt x="7693" y="34619"/>
                    </a:moveTo>
                    <a:cubicBezTo>
                      <a:pt x="5129" y="32054"/>
                      <a:pt x="2564" y="29490"/>
                      <a:pt x="1282" y="25644"/>
                    </a:cubicBezTo>
                    <a:cubicBezTo>
                      <a:pt x="1282" y="24361"/>
                      <a:pt x="0" y="23079"/>
                      <a:pt x="0" y="21797"/>
                    </a:cubicBezTo>
                    <a:lnTo>
                      <a:pt x="20515" y="0"/>
                    </a:lnTo>
                    <a:cubicBezTo>
                      <a:pt x="23079" y="3847"/>
                      <a:pt x="25644" y="8975"/>
                      <a:pt x="26926" y="14104"/>
                    </a:cubicBezTo>
                    <a:lnTo>
                      <a:pt x="7693" y="34619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C453927E-E14E-448D-AF73-CC02F50C720B}"/>
                  </a:ext>
                </a:extLst>
              </p:cNvPr>
              <p:cNvSpPr/>
              <p:nvPr/>
            </p:nvSpPr>
            <p:spPr>
              <a:xfrm>
                <a:off x="1712227" y="997987"/>
                <a:ext cx="42311" cy="61544"/>
              </a:xfrm>
              <a:custGeom>
                <a:avLst/>
                <a:gdLst>
                  <a:gd name="connsiteX0" fmla="*/ 3846 w 42311"/>
                  <a:gd name="connsiteY0" fmla="*/ 16668 h 61544"/>
                  <a:gd name="connsiteX1" fmla="*/ 0 w 42311"/>
                  <a:gd name="connsiteY1" fmla="*/ 0 h 61544"/>
                  <a:gd name="connsiteX2" fmla="*/ 32054 w 42311"/>
                  <a:gd name="connsiteY2" fmla="*/ 14104 h 61544"/>
                  <a:gd name="connsiteX3" fmla="*/ 42312 w 42311"/>
                  <a:gd name="connsiteY3" fmla="*/ 61545 h 61544"/>
                  <a:gd name="connsiteX4" fmla="*/ 8975 w 42311"/>
                  <a:gd name="connsiteY4" fmla="*/ 47441 h 61544"/>
                  <a:gd name="connsiteX5" fmla="*/ 6411 w 42311"/>
                  <a:gd name="connsiteY5" fmla="*/ 30772 h 61544"/>
                  <a:gd name="connsiteX6" fmla="*/ 38465 w 42311"/>
                  <a:gd name="connsiteY6" fmla="*/ 44876 h 61544"/>
                  <a:gd name="connsiteX7" fmla="*/ 35901 w 42311"/>
                  <a:gd name="connsiteY7" fmla="*/ 30772 h 6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11" h="61544">
                    <a:moveTo>
                      <a:pt x="3846" y="16668"/>
                    </a:moveTo>
                    <a:lnTo>
                      <a:pt x="0" y="0"/>
                    </a:lnTo>
                    <a:lnTo>
                      <a:pt x="32054" y="14104"/>
                    </a:lnTo>
                    <a:lnTo>
                      <a:pt x="42312" y="61545"/>
                    </a:lnTo>
                    <a:lnTo>
                      <a:pt x="8975" y="47441"/>
                    </a:lnTo>
                    <a:lnTo>
                      <a:pt x="6411" y="30772"/>
                    </a:lnTo>
                    <a:lnTo>
                      <a:pt x="38465" y="44876"/>
                    </a:lnTo>
                    <a:lnTo>
                      <a:pt x="35901" y="30772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41A3B93B-EE65-44CC-A0A7-DD732016ABEF}"/>
                  </a:ext>
                </a:extLst>
              </p:cNvPr>
              <p:cNvSpPr/>
              <p:nvPr/>
            </p:nvSpPr>
            <p:spPr>
              <a:xfrm>
                <a:off x="1713509" y="905670"/>
                <a:ext cx="28207" cy="38465"/>
              </a:xfrm>
              <a:custGeom>
                <a:avLst/>
                <a:gdLst>
                  <a:gd name="connsiteX0" fmla="*/ 19233 w 28207"/>
                  <a:gd name="connsiteY0" fmla="*/ 38465 h 38465"/>
                  <a:gd name="connsiteX1" fmla="*/ 0 w 28207"/>
                  <a:gd name="connsiteY1" fmla="*/ 11540 h 38465"/>
                  <a:gd name="connsiteX2" fmla="*/ 10257 w 28207"/>
                  <a:gd name="connsiteY2" fmla="*/ 0 h 38465"/>
                  <a:gd name="connsiteX3" fmla="*/ 28208 w 28207"/>
                  <a:gd name="connsiteY3" fmla="*/ 23079 h 38465"/>
                  <a:gd name="connsiteX4" fmla="*/ 19233 w 28207"/>
                  <a:gd name="connsiteY4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07" h="38465">
                    <a:moveTo>
                      <a:pt x="19233" y="38465"/>
                    </a:moveTo>
                    <a:lnTo>
                      <a:pt x="0" y="11540"/>
                    </a:lnTo>
                    <a:cubicBezTo>
                      <a:pt x="2564" y="7693"/>
                      <a:pt x="6411" y="3847"/>
                      <a:pt x="10257" y="0"/>
                    </a:cubicBezTo>
                    <a:lnTo>
                      <a:pt x="28208" y="23079"/>
                    </a:lnTo>
                    <a:cubicBezTo>
                      <a:pt x="23079" y="28208"/>
                      <a:pt x="20515" y="33337"/>
                      <a:pt x="19233" y="3846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7CD75093-3D0F-49FD-A765-851694680696}"/>
                  </a:ext>
                </a:extLst>
              </p:cNvPr>
              <p:cNvSpPr/>
              <p:nvPr/>
            </p:nvSpPr>
            <p:spPr>
              <a:xfrm>
                <a:off x="1768643" y="895413"/>
                <a:ext cx="20514" cy="38465"/>
              </a:xfrm>
              <a:custGeom>
                <a:avLst/>
                <a:gdLst>
                  <a:gd name="connsiteX0" fmla="*/ 6411 w 20514"/>
                  <a:gd name="connsiteY0" fmla="*/ 0 h 38465"/>
                  <a:gd name="connsiteX1" fmla="*/ 20515 w 20514"/>
                  <a:gd name="connsiteY1" fmla="*/ 6411 h 38465"/>
                  <a:gd name="connsiteX2" fmla="*/ 12822 w 20514"/>
                  <a:gd name="connsiteY2" fmla="*/ 38465 h 38465"/>
                  <a:gd name="connsiteX3" fmla="*/ 0 w 20514"/>
                  <a:gd name="connsiteY3" fmla="*/ 28208 h 38465"/>
                  <a:gd name="connsiteX4" fmla="*/ 6411 w 20514"/>
                  <a:gd name="connsiteY4" fmla="*/ 0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14" h="38465">
                    <a:moveTo>
                      <a:pt x="6411" y="0"/>
                    </a:moveTo>
                    <a:cubicBezTo>
                      <a:pt x="11540" y="1282"/>
                      <a:pt x="15386" y="3846"/>
                      <a:pt x="20515" y="6411"/>
                    </a:cubicBezTo>
                    <a:lnTo>
                      <a:pt x="12822" y="38465"/>
                    </a:lnTo>
                    <a:cubicBezTo>
                      <a:pt x="10257" y="34619"/>
                      <a:pt x="5129" y="30772"/>
                      <a:pt x="0" y="28208"/>
                    </a:cubicBezTo>
                    <a:lnTo>
                      <a:pt x="641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92F39DCC-35D4-4ABF-9CC4-817538770084}"/>
                  </a:ext>
                </a:extLst>
              </p:cNvPr>
              <p:cNvSpPr/>
              <p:nvPr/>
            </p:nvSpPr>
            <p:spPr>
              <a:xfrm>
                <a:off x="1703252" y="937724"/>
                <a:ext cx="38465" cy="60262"/>
              </a:xfrm>
              <a:custGeom>
                <a:avLst/>
                <a:gdLst>
                  <a:gd name="connsiteX0" fmla="*/ 0 w 38465"/>
                  <a:gd name="connsiteY0" fmla="*/ 15386 h 60262"/>
                  <a:gd name="connsiteX1" fmla="*/ 1282 w 38465"/>
                  <a:gd name="connsiteY1" fmla="*/ 0 h 60262"/>
                  <a:gd name="connsiteX2" fmla="*/ 29490 w 38465"/>
                  <a:gd name="connsiteY2" fmla="*/ 11540 h 60262"/>
                  <a:gd name="connsiteX3" fmla="*/ 29490 w 38465"/>
                  <a:gd name="connsiteY3" fmla="*/ 16668 h 60262"/>
                  <a:gd name="connsiteX4" fmla="*/ 38465 w 38465"/>
                  <a:gd name="connsiteY4" fmla="*/ 60263 h 60262"/>
                  <a:gd name="connsiteX5" fmla="*/ 6411 w 38465"/>
                  <a:gd name="connsiteY5" fmla="*/ 46159 h 60262"/>
                  <a:gd name="connsiteX6" fmla="*/ 2565 w 38465"/>
                  <a:gd name="connsiteY6" fmla="*/ 28208 h 60262"/>
                  <a:gd name="connsiteX7" fmla="*/ 34619 w 38465"/>
                  <a:gd name="connsiteY7" fmla="*/ 42312 h 60262"/>
                  <a:gd name="connsiteX8" fmla="*/ 32054 w 38465"/>
                  <a:gd name="connsiteY8" fmla="*/ 28208 h 60262"/>
                  <a:gd name="connsiteX9" fmla="*/ 0 w 38465"/>
                  <a:gd name="connsiteY9" fmla="*/ 15386 h 60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465" h="60262">
                    <a:moveTo>
                      <a:pt x="0" y="15386"/>
                    </a:moveTo>
                    <a:cubicBezTo>
                      <a:pt x="0" y="10257"/>
                      <a:pt x="0" y="5129"/>
                      <a:pt x="1282" y="0"/>
                    </a:cubicBezTo>
                    <a:lnTo>
                      <a:pt x="29490" y="11540"/>
                    </a:lnTo>
                    <a:cubicBezTo>
                      <a:pt x="29490" y="12822"/>
                      <a:pt x="29490" y="14104"/>
                      <a:pt x="29490" y="16668"/>
                    </a:cubicBezTo>
                    <a:lnTo>
                      <a:pt x="38465" y="60263"/>
                    </a:lnTo>
                    <a:lnTo>
                      <a:pt x="6411" y="46159"/>
                    </a:lnTo>
                    <a:lnTo>
                      <a:pt x="2565" y="28208"/>
                    </a:lnTo>
                    <a:lnTo>
                      <a:pt x="34619" y="42312"/>
                    </a:lnTo>
                    <a:lnTo>
                      <a:pt x="32054" y="28208"/>
                    </a:lnTo>
                    <a:lnTo>
                      <a:pt x="0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E55092D4-0AC6-40FB-BBB1-AECA489F53F4}"/>
                  </a:ext>
                </a:extLst>
              </p:cNvPr>
              <p:cNvSpPr/>
              <p:nvPr/>
            </p:nvSpPr>
            <p:spPr>
              <a:xfrm>
                <a:off x="1740435" y="894130"/>
                <a:ext cx="20514" cy="32054"/>
              </a:xfrm>
              <a:custGeom>
                <a:avLst/>
                <a:gdLst>
                  <a:gd name="connsiteX0" fmla="*/ 6411 w 20514"/>
                  <a:gd name="connsiteY0" fmla="*/ 32054 h 32054"/>
                  <a:gd name="connsiteX1" fmla="*/ 0 w 20514"/>
                  <a:gd name="connsiteY1" fmla="*/ 2564 h 32054"/>
                  <a:gd name="connsiteX2" fmla="*/ 6411 w 20514"/>
                  <a:gd name="connsiteY2" fmla="*/ 1282 h 32054"/>
                  <a:gd name="connsiteX3" fmla="*/ 14104 w 20514"/>
                  <a:gd name="connsiteY3" fmla="*/ 0 h 32054"/>
                  <a:gd name="connsiteX4" fmla="*/ 20515 w 20514"/>
                  <a:gd name="connsiteY4" fmla="*/ 29490 h 32054"/>
                  <a:gd name="connsiteX5" fmla="*/ 12822 w 20514"/>
                  <a:gd name="connsiteY5" fmla="*/ 29490 h 32054"/>
                  <a:gd name="connsiteX6" fmla="*/ 6411 w 20514"/>
                  <a:gd name="connsiteY6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14" h="32054">
                    <a:moveTo>
                      <a:pt x="6411" y="32054"/>
                    </a:moveTo>
                    <a:lnTo>
                      <a:pt x="0" y="2564"/>
                    </a:lnTo>
                    <a:cubicBezTo>
                      <a:pt x="2564" y="1282"/>
                      <a:pt x="5129" y="1282"/>
                      <a:pt x="6411" y="1282"/>
                    </a:cubicBezTo>
                    <a:cubicBezTo>
                      <a:pt x="8975" y="1282"/>
                      <a:pt x="11540" y="0"/>
                      <a:pt x="14104" y="0"/>
                    </a:cubicBezTo>
                    <a:lnTo>
                      <a:pt x="20515" y="29490"/>
                    </a:lnTo>
                    <a:cubicBezTo>
                      <a:pt x="17950" y="29490"/>
                      <a:pt x="15386" y="29490"/>
                      <a:pt x="12822" y="29490"/>
                    </a:cubicBezTo>
                    <a:cubicBezTo>
                      <a:pt x="11540" y="29490"/>
                      <a:pt x="8975" y="30772"/>
                      <a:pt x="6411" y="32054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09F15E8C-01DD-4D46-A204-49E90DAD8458}"/>
                  </a:ext>
                </a:extLst>
              </p:cNvPr>
              <p:cNvSpPr/>
              <p:nvPr/>
            </p:nvSpPr>
            <p:spPr>
              <a:xfrm>
                <a:off x="1637734" y="1067033"/>
                <a:ext cx="560465" cy="564550"/>
              </a:xfrm>
              <a:custGeom>
                <a:avLst/>
                <a:gdLst>
                  <a:gd name="connsiteX0" fmla="*/ 545053 w 560465"/>
                  <a:gd name="connsiteY0" fmla="*/ 398949 h 564550"/>
                  <a:gd name="connsiteX1" fmla="*/ 192454 w 560465"/>
                  <a:gd name="connsiteY1" fmla="*/ 546400 h 564550"/>
                  <a:gd name="connsiteX2" fmla="*/ 138602 w 560465"/>
                  <a:gd name="connsiteY2" fmla="*/ 520756 h 564550"/>
                  <a:gd name="connsiteX3" fmla="*/ 14231 w 560465"/>
                  <a:gd name="connsiteY3" fmla="*/ 207904 h 564550"/>
                  <a:gd name="connsiteX4" fmla="*/ 315543 w 560465"/>
                  <a:gd name="connsiteY4" fmla="*/ 191 h 564550"/>
                  <a:gd name="connsiteX5" fmla="*/ 323236 w 560465"/>
                  <a:gd name="connsiteY5" fmla="*/ 5320 h 564550"/>
                  <a:gd name="connsiteX6" fmla="*/ 400167 w 560465"/>
                  <a:gd name="connsiteY6" fmla="*/ 33528 h 564550"/>
                  <a:gd name="connsiteX7" fmla="*/ 400167 w 560465"/>
                  <a:gd name="connsiteY7" fmla="*/ 33528 h 564550"/>
                  <a:gd name="connsiteX8" fmla="*/ 438632 w 560465"/>
                  <a:gd name="connsiteY8" fmla="*/ 47632 h 564550"/>
                  <a:gd name="connsiteX9" fmla="*/ 445043 w 560465"/>
                  <a:gd name="connsiteY9" fmla="*/ 48914 h 564550"/>
                  <a:gd name="connsiteX10" fmla="*/ 445043 w 560465"/>
                  <a:gd name="connsiteY10" fmla="*/ 48914 h 564550"/>
                  <a:gd name="connsiteX11" fmla="*/ 545053 w 560465"/>
                  <a:gd name="connsiteY11" fmla="*/ 398949 h 56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0465" h="564550">
                    <a:moveTo>
                      <a:pt x="545053" y="398949"/>
                    </a:moveTo>
                    <a:cubicBezTo>
                      <a:pt x="496330" y="533578"/>
                      <a:pt x="338622" y="598969"/>
                      <a:pt x="192454" y="546400"/>
                    </a:cubicBezTo>
                    <a:cubicBezTo>
                      <a:pt x="173221" y="539989"/>
                      <a:pt x="155271" y="531014"/>
                      <a:pt x="138602" y="520756"/>
                    </a:cubicBezTo>
                    <a:cubicBezTo>
                      <a:pt x="27053" y="454083"/>
                      <a:pt x="-28081" y="324583"/>
                      <a:pt x="14231" y="207904"/>
                    </a:cubicBezTo>
                    <a:cubicBezTo>
                      <a:pt x="55261" y="93790"/>
                      <a:pt x="187325" y="-4937"/>
                      <a:pt x="315543" y="191"/>
                    </a:cubicBezTo>
                    <a:cubicBezTo>
                      <a:pt x="318107" y="2756"/>
                      <a:pt x="320672" y="4038"/>
                      <a:pt x="323236" y="5320"/>
                    </a:cubicBezTo>
                    <a:lnTo>
                      <a:pt x="400167" y="33528"/>
                    </a:lnTo>
                    <a:lnTo>
                      <a:pt x="400167" y="33528"/>
                    </a:lnTo>
                    <a:lnTo>
                      <a:pt x="438632" y="47632"/>
                    </a:lnTo>
                    <a:cubicBezTo>
                      <a:pt x="441197" y="48914"/>
                      <a:pt x="443761" y="48914"/>
                      <a:pt x="445043" y="48914"/>
                    </a:cubicBezTo>
                    <a:lnTo>
                      <a:pt x="445043" y="48914"/>
                    </a:lnTo>
                    <a:cubicBezTo>
                      <a:pt x="546335" y="125845"/>
                      <a:pt x="584801" y="284835"/>
                      <a:pt x="545053" y="398949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71922764-BC69-42C2-8114-80EF0C2E065F}"/>
                  </a:ext>
                </a:extLst>
              </p:cNvPr>
              <p:cNvSpPr/>
              <p:nvPr/>
            </p:nvSpPr>
            <p:spPr>
              <a:xfrm>
                <a:off x="1953277" y="1065942"/>
                <a:ext cx="129500" cy="48722"/>
              </a:xfrm>
              <a:custGeom>
                <a:avLst/>
                <a:gdLst>
                  <a:gd name="connsiteX0" fmla="*/ 129500 w 129500"/>
                  <a:gd name="connsiteY0" fmla="*/ 48723 h 48722"/>
                  <a:gd name="connsiteX1" fmla="*/ 129500 w 129500"/>
                  <a:gd name="connsiteY1" fmla="*/ 48723 h 48722"/>
                  <a:gd name="connsiteX2" fmla="*/ 123089 w 129500"/>
                  <a:gd name="connsiteY2" fmla="*/ 47441 h 48722"/>
                  <a:gd name="connsiteX3" fmla="*/ 84624 w 129500"/>
                  <a:gd name="connsiteY3" fmla="*/ 33337 h 48722"/>
                  <a:gd name="connsiteX4" fmla="*/ 84624 w 129500"/>
                  <a:gd name="connsiteY4" fmla="*/ 33337 h 48722"/>
                  <a:gd name="connsiteX5" fmla="*/ 7693 w 129500"/>
                  <a:gd name="connsiteY5" fmla="*/ 5129 h 48722"/>
                  <a:gd name="connsiteX6" fmla="*/ 0 w 129500"/>
                  <a:gd name="connsiteY6" fmla="*/ 0 h 48722"/>
                  <a:gd name="connsiteX7" fmla="*/ 53852 w 129500"/>
                  <a:gd name="connsiteY7" fmla="*/ 7693 h 48722"/>
                  <a:gd name="connsiteX8" fmla="*/ 67956 w 129500"/>
                  <a:gd name="connsiteY8" fmla="*/ 12822 h 48722"/>
                  <a:gd name="connsiteX9" fmla="*/ 129500 w 129500"/>
                  <a:gd name="connsiteY9" fmla="*/ 48723 h 48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500" h="48722">
                    <a:moveTo>
                      <a:pt x="129500" y="48723"/>
                    </a:moveTo>
                    <a:lnTo>
                      <a:pt x="129500" y="48723"/>
                    </a:lnTo>
                    <a:cubicBezTo>
                      <a:pt x="126936" y="48723"/>
                      <a:pt x="124372" y="48723"/>
                      <a:pt x="123089" y="47441"/>
                    </a:cubicBezTo>
                    <a:lnTo>
                      <a:pt x="84624" y="33337"/>
                    </a:lnTo>
                    <a:lnTo>
                      <a:pt x="84624" y="33337"/>
                    </a:lnTo>
                    <a:lnTo>
                      <a:pt x="7693" y="5129"/>
                    </a:lnTo>
                    <a:cubicBezTo>
                      <a:pt x="5129" y="3847"/>
                      <a:pt x="2565" y="2564"/>
                      <a:pt x="0" y="0"/>
                    </a:cubicBezTo>
                    <a:cubicBezTo>
                      <a:pt x="17951" y="0"/>
                      <a:pt x="35901" y="3847"/>
                      <a:pt x="53852" y="7693"/>
                    </a:cubicBezTo>
                    <a:cubicBezTo>
                      <a:pt x="58980" y="8975"/>
                      <a:pt x="64109" y="10257"/>
                      <a:pt x="67956" y="12822"/>
                    </a:cubicBezTo>
                    <a:cubicBezTo>
                      <a:pt x="91035" y="21797"/>
                      <a:pt x="111550" y="33337"/>
                      <a:pt x="129500" y="48723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6255BF97-6F66-4EDC-9DA3-171FDB1D5DBB}"/>
                  </a:ext>
                </a:extLst>
              </p:cNvPr>
              <p:cNvSpPr/>
              <p:nvPr/>
            </p:nvSpPr>
            <p:spPr>
              <a:xfrm>
                <a:off x="1978921" y="1035170"/>
                <a:ext cx="110267" cy="51287"/>
              </a:xfrm>
              <a:custGeom>
                <a:avLst/>
                <a:gdLst>
                  <a:gd name="connsiteX0" fmla="*/ 110268 w 110267"/>
                  <a:gd name="connsiteY0" fmla="*/ 39748 h 51287"/>
                  <a:gd name="connsiteX1" fmla="*/ 98728 w 110267"/>
                  <a:gd name="connsiteY1" fmla="*/ 51287 h 51287"/>
                  <a:gd name="connsiteX2" fmla="*/ 1282 w 110267"/>
                  <a:gd name="connsiteY2" fmla="*/ 16668 h 51287"/>
                  <a:gd name="connsiteX3" fmla="*/ 0 w 110267"/>
                  <a:gd name="connsiteY3" fmla="*/ 10257 h 51287"/>
                  <a:gd name="connsiteX4" fmla="*/ 0 w 110267"/>
                  <a:gd name="connsiteY4" fmla="*/ 0 h 51287"/>
                  <a:gd name="connsiteX5" fmla="*/ 44876 w 110267"/>
                  <a:gd name="connsiteY5" fmla="*/ 15386 h 51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267" h="51287">
                    <a:moveTo>
                      <a:pt x="110268" y="39748"/>
                    </a:moveTo>
                    <a:lnTo>
                      <a:pt x="98728" y="51287"/>
                    </a:lnTo>
                    <a:lnTo>
                      <a:pt x="1282" y="16668"/>
                    </a:lnTo>
                    <a:lnTo>
                      <a:pt x="0" y="10257"/>
                    </a:lnTo>
                    <a:lnTo>
                      <a:pt x="0" y="0"/>
                    </a:lnTo>
                    <a:lnTo>
                      <a:pt x="44876" y="15386"/>
                    </a:lnTo>
                    <a:close/>
                  </a:path>
                </a:pathLst>
              </a:custGeom>
              <a:solidFill>
                <a:srgbClr val="B0152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36195A46-F9BA-461D-A754-57BC609490A5}"/>
                  </a:ext>
                </a:extLst>
              </p:cNvPr>
              <p:cNvSpPr/>
              <p:nvPr/>
            </p:nvSpPr>
            <p:spPr>
              <a:xfrm>
                <a:off x="1953277" y="1065942"/>
                <a:ext cx="84623" cy="33336"/>
              </a:xfrm>
              <a:custGeom>
                <a:avLst/>
                <a:gdLst>
                  <a:gd name="connsiteX0" fmla="*/ 84624 w 84623"/>
                  <a:gd name="connsiteY0" fmla="*/ 33337 h 33336"/>
                  <a:gd name="connsiteX1" fmla="*/ 7693 w 84623"/>
                  <a:gd name="connsiteY1" fmla="*/ 5129 h 33336"/>
                  <a:gd name="connsiteX2" fmla="*/ 0 w 84623"/>
                  <a:gd name="connsiteY2" fmla="*/ 0 h 33336"/>
                  <a:gd name="connsiteX3" fmla="*/ 53852 w 84623"/>
                  <a:gd name="connsiteY3" fmla="*/ 7693 h 33336"/>
                  <a:gd name="connsiteX4" fmla="*/ 84624 w 84623"/>
                  <a:gd name="connsiteY4" fmla="*/ 33337 h 3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623" h="33336">
                    <a:moveTo>
                      <a:pt x="84624" y="33337"/>
                    </a:moveTo>
                    <a:lnTo>
                      <a:pt x="7693" y="5129"/>
                    </a:lnTo>
                    <a:cubicBezTo>
                      <a:pt x="5129" y="3847"/>
                      <a:pt x="2565" y="2564"/>
                      <a:pt x="0" y="0"/>
                    </a:cubicBezTo>
                    <a:cubicBezTo>
                      <a:pt x="17951" y="0"/>
                      <a:pt x="35901" y="3847"/>
                      <a:pt x="53852" y="7693"/>
                    </a:cubicBezTo>
                    <a:cubicBezTo>
                      <a:pt x="64109" y="16668"/>
                      <a:pt x="74366" y="24361"/>
                      <a:pt x="84624" y="33337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50661C4C-2E0A-4136-9238-532308CFD03F}"/>
                  </a:ext>
                </a:extLst>
              </p:cNvPr>
              <p:cNvSpPr/>
              <p:nvPr/>
            </p:nvSpPr>
            <p:spPr>
              <a:xfrm>
                <a:off x="1973576" y="908732"/>
                <a:ext cx="183247" cy="166185"/>
              </a:xfrm>
              <a:custGeom>
                <a:avLst/>
                <a:gdLst>
                  <a:gd name="connsiteX0" fmla="*/ 164335 w 183247"/>
                  <a:gd name="connsiteY0" fmla="*/ 114899 h 166185"/>
                  <a:gd name="connsiteX1" fmla="*/ 115612 w 183247"/>
                  <a:gd name="connsiteY1" fmla="*/ 166186 h 166185"/>
                  <a:gd name="connsiteX2" fmla="*/ 50221 w 183247"/>
                  <a:gd name="connsiteY2" fmla="*/ 143107 h 166185"/>
                  <a:gd name="connsiteX3" fmla="*/ 5345 w 183247"/>
                  <a:gd name="connsiteY3" fmla="*/ 126438 h 166185"/>
                  <a:gd name="connsiteX4" fmla="*/ 216 w 183247"/>
                  <a:gd name="connsiteY4" fmla="*/ 55918 h 166185"/>
                  <a:gd name="connsiteX5" fmla="*/ 47657 w 183247"/>
                  <a:gd name="connsiteY5" fmla="*/ 2067 h 166185"/>
                  <a:gd name="connsiteX6" fmla="*/ 115612 w 183247"/>
                  <a:gd name="connsiteY6" fmla="*/ 26428 h 166185"/>
                  <a:gd name="connsiteX7" fmla="*/ 161771 w 183247"/>
                  <a:gd name="connsiteY7" fmla="*/ 43097 h 166185"/>
                  <a:gd name="connsiteX8" fmla="*/ 164335 w 183247"/>
                  <a:gd name="connsiteY8" fmla="*/ 114899 h 166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3247" h="166185">
                    <a:moveTo>
                      <a:pt x="164335" y="114899"/>
                    </a:moveTo>
                    <a:lnTo>
                      <a:pt x="115612" y="166186"/>
                    </a:lnTo>
                    <a:lnTo>
                      <a:pt x="50221" y="143107"/>
                    </a:lnTo>
                    <a:lnTo>
                      <a:pt x="5345" y="126438"/>
                    </a:lnTo>
                    <a:lnTo>
                      <a:pt x="216" y="55918"/>
                    </a:lnTo>
                    <a:cubicBezTo>
                      <a:pt x="-2348" y="21299"/>
                      <a:pt x="18167" y="-8191"/>
                      <a:pt x="47657" y="2067"/>
                    </a:cubicBezTo>
                    <a:lnTo>
                      <a:pt x="115612" y="26428"/>
                    </a:lnTo>
                    <a:lnTo>
                      <a:pt x="161771" y="43097"/>
                    </a:lnTo>
                    <a:cubicBezTo>
                      <a:pt x="191261" y="53354"/>
                      <a:pt x="188697" y="89255"/>
                      <a:pt x="164335" y="114899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C5467847-1B56-4D7D-BCF4-5EF171F5CF14}"/>
                  </a:ext>
                </a:extLst>
              </p:cNvPr>
              <p:cNvSpPr/>
              <p:nvPr/>
            </p:nvSpPr>
            <p:spPr>
              <a:xfrm>
                <a:off x="1978921" y="1035170"/>
                <a:ext cx="44876" cy="23079"/>
              </a:xfrm>
              <a:custGeom>
                <a:avLst/>
                <a:gdLst>
                  <a:gd name="connsiteX0" fmla="*/ 44876 w 44876"/>
                  <a:gd name="connsiteY0" fmla="*/ 15386 h 23079"/>
                  <a:gd name="connsiteX1" fmla="*/ 37183 w 44876"/>
                  <a:gd name="connsiteY1" fmla="*/ 23079 h 23079"/>
                  <a:gd name="connsiteX2" fmla="*/ 0 w 44876"/>
                  <a:gd name="connsiteY2" fmla="*/ 10257 h 23079"/>
                  <a:gd name="connsiteX3" fmla="*/ 0 w 44876"/>
                  <a:gd name="connsiteY3" fmla="*/ 0 h 23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76" h="23079">
                    <a:moveTo>
                      <a:pt x="44876" y="15386"/>
                    </a:moveTo>
                    <a:lnTo>
                      <a:pt x="37183" y="23079"/>
                    </a:lnTo>
                    <a:lnTo>
                      <a:pt x="0" y="102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7E2ADEA-B6A1-4865-83EE-F5A69D2DE586}"/>
                  </a:ext>
                </a:extLst>
              </p:cNvPr>
              <p:cNvSpPr/>
              <p:nvPr/>
            </p:nvSpPr>
            <p:spPr>
              <a:xfrm>
                <a:off x="1947142" y="1030041"/>
                <a:ext cx="156116" cy="84623"/>
              </a:xfrm>
              <a:custGeom>
                <a:avLst/>
                <a:gdLst>
                  <a:gd name="connsiteX0" fmla="*/ 154868 w 156116"/>
                  <a:gd name="connsiteY0" fmla="*/ 70520 h 84623"/>
                  <a:gd name="connsiteX1" fmla="*/ 135635 w 156116"/>
                  <a:gd name="connsiteY1" fmla="*/ 84624 h 84623"/>
                  <a:gd name="connsiteX2" fmla="*/ 135635 w 156116"/>
                  <a:gd name="connsiteY2" fmla="*/ 84624 h 84623"/>
                  <a:gd name="connsiteX3" fmla="*/ 129224 w 156116"/>
                  <a:gd name="connsiteY3" fmla="*/ 83342 h 84623"/>
                  <a:gd name="connsiteX4" fmla="*/ 90759 w 156116"/>
                  <a:gd name="connsiteY4" fmla="*/ 69238 h 84623"/>
                  <a:gd name="connsiteX5" fmla="*/ 90759 w 156116"/>
                  <a:gd name="connsiteY5" fmla="*/ 69238 h 84623"/>
                  <a:gd name="connsiteX6" fmla="*/ 13828 w 156116"/>
                  <a:gd name="connsiteY6" fmla="*/ 41030 h 84623"/>
                  <a:gd name="connsiteX7" fmla="*/ 6135 w 156116"/>
                  <a:gd name="connsiteY7" fmla="*/ 35901 h 84623"/>
                  <a:gd name="connsiteX8" fmla="*/ 1006 w 156116"/>
                  <a:gd name="connsiteY8" fmla="*/ 14104 h 84623"/>
                  <a:gd name="connsiteX9" fmla="*/ 20239 w 156116"/>
                  <a:gd name="connsiteY9" fmla="*/ 0 h 84623"/>
                  <a:gd name="connsiteX10" fmla="*/ 26650 w 156116"/>
                  <a:gd name="connsiteY10" fmla="*/ 1282 h 84623"/>
                  <a:gd name="connsiteX11" fmla="*/ 30496 w 156116"/>
                  <a:gd name="connsiteY11" fmla="*/ 2564 h 84623"/>
                  <a:gd name="connsiteX12" fmla="*/ 75372 w 156116"/>
                  <a:gd name="connsiteY12" fmla="*/ 19233 h 84623"/>
                  <a:gd name="connsiteX13" fmla="*/ 140764 w 156116"/>
                  <a:gd name="connsiteY13" fmla="*/ 42312 h 84623"/>
                  <a:gd name="connsiteX14" fmla="*/ 140764 w 156116"/>
                  <a:gd name="connsiteY14" fmla="*/ 42312 h 84623"/>
                  <a:gd name="connsiteX15" fmla="*/ 154868 w 156116"/>
                  <a:gd name="connsiteY15" fmla="*/ 70520 h 84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6116" h="84623">
                    <a:moveTo>
                      <a:pt x="154868" y="70520"/>
                    </a:moveTo>
                    <a:cubicBezTo>
                      <a:pt x="152303" y="78213"/>
                      <a:pt x="144610" y="83342"/>
                      <a:pt x="135635" y="84624"/>
                    </a:cubicBezTo>
                    <a:lnTo>
                      <a:pt x="135635" y="84624"/>
                    </a:lnTo>
                    <a:cubicBezTo>
                      <a:pt x="133071" y="84624"/>
                      <a:pt x="130506" y="84624"/>
                      <a:pt x="129224" y="83342"/>
                    </a:cubicBezTo>
                    <a:lnTo>
                      <a:pt x="90759" y="69238"/>
                    </a:lnTo>
                    <a:lnTo>
                      <a:pt x="90759" y="69238"/>
                    </a:lnTo>
                    <a:lnTo>
                      <a:pt x="13828" y="41030"/>
                    </a:lnTo>
                    <a:cubicBezTo>
                      <a:pt x="11263" y="39748"/>
                      <a:pt x="8699" y="38465"/>
                      <a:pt x="6135" y="35901"/>
                    </a:cubicBezTo>
                    <a:cubicBezTo>
                      <a:pt x="1006" y="30772"/>
                      <a:pt x="-1558" y="21797"/>
                      <a:pt x="1006" y="14104"/>
                    </a:cubicBezTo>
                    <a:cubicBezTo>
                      <a:pt x="3570" y="5129"/>
                      <a:pt x="11263" y="0"/>
                      <a:pt x="20239" y="0"/>
                    </a:cubicBezTo>
                    <a:cubicBezTo>
                      <a:pt x="22803" y="0"/>
                      <a:pt x="25367" y="0"/>
                      <a:pt x="26650" y="1282"/>
                    </a:cubicBezTo>
                    <a:lnTo>
                      <a:pt x="30496" y="2564"/>
                    </a:lnTo>
                    <a:lnTo>
                      <a:pt x="75372" y="19233"/>
                    </a:lnTo>
                    <a:lnTo>
                      <a:pt x="140764" y="42312"/>
                    </a:lnTo>
                    <a:lnTo>
                      <a:pt x="140764" y="42312"/>
                    </a:lnTo>
                    <a:cubicBezTo>
                      <a:pt x="153585" y="48723"/>
                      <a:pt x="158714" y="60262"/>
                      <a:pt x="154868" y="70520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9BB09204-5805-420C-B932-8F1B9A202A17}"/>
                  </a:ext>
                </a:extLst>
              </p:cNvPr>
              <p:cNvSpPr/>
              <p:nvPr/>
            </p:nvSpPr>
            <p:spPr>
              <a:xfrm>
                <a:off x="1880240" y="1141627"/>
                <a:ext cx="64061" cy="45663"/>
              </a:xfrm>
              <a:custGeom>
                <a:avLst/>
                <a:gdLst>
                  <a:gd name="connsiteX0" fmla="*/ 64062 w 64061"/>
                  <a:gd name="connsiteY0" fmla="*/ 29455 h 45663"/>
                  <a:gd name="connsiteX1" fmla="*/ 17903 w 64061"/>
                  <a:gd name="connsiteY1" fmla="*/ 44841 h 45663"/>
                  <a:gd name="connsiteX2" fmla="*/ 6364 w 64061"/>
                  <a:gd name="connsiteY2" fmla="*/ 20479 h 45663"/>
                  <a:gd name="connsiteX3" fmla="*/ 24314 w 64061"/>
                  <a:gd name="connsiteY3" fmla="*/ 1247 h 45663"/>
                  <a:gd name="connsiteX4" fmla="*/ 64062 w 64061"/>
                  <a:gd name="connsiteY4" fmla="*/ 29455 h 45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061" h="45663">
                    <a:moveTo>
                      <a:pt x="64062" y="29455"/>
                    </a:moveTo>
                    <a:cubicBezTo>
                      <a:pt x="64062" y="29455"/>
                      <a:pt x="48676" y="49969"/>
                      <a:pt x="17903" y="44841"/>
                    </a:cubicBezTo>
                    <a:cubicBezTo>
                      <a:pt x="-12869" y="39712"/>
                      <a:pt x="5082" y="32019"/>
                      <a:pt x="6364" y="20479"/>
                    </a:cubicBezTo>
                    <a:cubicBezTo>
                      <a:pt x="8928" y="7657"/>
                      <a:pt x="-6458" y="-3882"/>
                      <a:pt x="24314" y="1247"/>
                    </a:cubicBezTo>
                    <a:cubicBezTo>
                      <a:pt x="56369" y="5093"/>
                      <a:pt x="64062" y="29455"/>
                      <a:pt x="64062" y="29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EDA9C69C-D88E-4089-9AE8-C32DAA671F90}"/>
                  </a:ext>
                </a:extLst>
              </p:cNvPr>
              <p:cNvSpPr/>
              <p:nvPr/>
            </p:nvSpPr>
            <p:spPr>
              <a:xfrm>
                <a:off x="1964817" y="1125204"/>
                <a:ext cx="62457" cy="50979"/>
              </a:xfrm>
              <a:custGeom>
                <a:avLst/>
                <a:gdLst>
                  <a:gd name="connsiteX0" fmla="*/ 0 w 62457"/>
                  <a:gd name="connsiteY0" fmla="*/ 43313 h 50979"/>
                  <a:gd name="connsiteX1" fmla="*/ 47441 w 62457"/>
                  <a:gd name="connsiteY1" fmla="*/ 45878 h 50979"/>
                  <a:gd name="connsiteX2" fmla="*/ 51287 w 62457"/>
                  <a:gd name="connsiteY2" fmla="*/ 18952 h 50979"/>
                  <a:gd name="connsiteX3" fmla="*/ 28208 w 62457"/>
                  <a:gd name="connsiteY3" fmla="*/ 4848 h 50979"/>
                  <a:gd name="connsiteX4" fmla="*/ 0 w 62457"/>
                  <a:gd name="connsiteY4" fmla="*/ 43313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457" h="50979">
                    <a:moveTo>
                      <a:pt x="0" y="43313"/>
                    </a:moveTo>
                    <a:cubicBezTo>
                      <a:pt x="0" y="43313"/>
                      <a:pt x="20515" y="58699"/>
                      <a:pt x="47441" y="45878"/>
                    </a:cubicBezTo>
                    <a:cubicBezTo>
                      <a:pt x="75649" y="33056"/>
                      <a:pt x="56416" y="30491"/>
                      <a:pt x="51287" y="18952"/>
                    </a:cubicBezTo>
                    <a:cubicBezTo>
                      <a:pt x="46158" y="7412"/>
                      <a:pt x="56416" y="-7974"/>
                      <a:pt x="28208" y="4848"/>
                    </a:cubicBezTo>
                    <a:cubicBezTo>
                      <a:pt x="0" y="18952"/>
                      <a:pt x="0" y="43313"/>
                      <a:pt x="0" y="433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65F20C41-2518-4B68-9CA1-3914448CAE1F}"/>
                  </a:ext>
                </a:extLst>
              </p:cNvPr>
              <p:cNvSpPr/>
              <p:nvPr/>
            </p:nvSpPr>
            <p:spPr>
              <a:xfrm>
                <a:off x="1928627" y="1160708"/>
                <a:ext cx="14703" cy="17353"/>
              </a:xfrm>
              <a:custGeom>
                <a:avLst/>
                <a:gdLst>
                  <a:gd name="connsiteX0" fmla="*/ 289 w 14703"/>
                  <a:gd name="connsiteY0" fmla="*/ 1398 h 17353"/>
                  <a:gd name="connsiteX1" fmla="*/ 11828 w 14703"/>
                  <a:gd name="connsiteY1" fmla="*/ 10373 h 17353"/>
                  <a:gd name="connsiteX2" fmla="*/ 1571 w 14703"/>
                  <a:gd name="connsiteY2" fmla="*/ 15502 h 17353"/>
                  <a:gd name="connsiteX3" fmla="*/ 14393 w 14703"/>
                  <a:gd name="connsiteY3" fmla="*/ 11655 h 17353"/>
                  <a:gd name="connsiteX4" fmla="*/ 289 w 14703"/>
                  <a:gd name="connsiteY4" fmla="*/ 1398 h 17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03" h="17353">
                    <a:moveTo>
                      <a:pt x="289" y="1398"/>
                    </a:moveTo>
                    <a:cubicBezTo>
                      <a:pt x="-2275" y="5244"/>
                      <a:pt x="13111" y="6527"/>
                      <a:pt x="11828" y="10373"/>
                    </a:cubicBezTo>
                    <a:cubicBezTo>
                      <a:pt x="10546" y="14220"/>
                      <a:pt x="1571" y="10373"/>
                      <a:pt x="1571" y="15502"/>
                    </a:cubicBezTo>
                    <a:cubicBezTo>
                      <a:pt x="1571" y="19348"/>
                      <a:pt x="13111" y="16784"/>
                      <a:pt x="14393" y="11655"/>
                    </a:cubicBezTo>
                    <a:cubicBezTo>
                      <a:pt x="16957" y="6527"/>
                      <a:pt x="2853" y="-3731"/>
                      <a:pt x="289" y="1398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09B9B04E-AC6D-4BE0-BE71-CFBF51D0E352}"/>
                  </a:ext>
                </a:extLst>
              </p:cNvPr>
              <p:cNvSpPr/>
              <p:nvPr/>
            </p:nvSpPr>
            <p:spPr>
              <a:xfrm>
                <a:off x="1964410" y="1154986"/>
                <a:ext cx="13327" cy="18836"/>
              </a:xfrm>
              <a:custGeom>
                <a:avLst/>
                <a:gdLst>
                  <a:gd name="connsiteX0" fmla="*/ 2971 w 13327"/>
                  <a:gd name="connsiteY0" fmla="*/ 12249 h 18836"/>
                  <a:gd name="connsiteX1" fmla="*/ 11946 w 13327"/>
                  <a:gd name="connsiteY1" fmla="*/ 709 h 18836"/>
                  <a:gd name="connsiteX2" fmla="*/ 406 w 13327"/>
                  <a:gd name="connsiteY2" fmla="*/ 14813 h 18836"/>
                  <a:gd name="connsiteX3" fmla="*/ 13228 w 13327"/>
                  <a:gd name="connsiteY3" fmla="*/ 16095 h 18836"/>
                  <a:gd name="connsiteX4" fmla="*/ 2971 w 13327"/>
                  <a:gd name="connsiteY4" fmla="*/ 12249 h 18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27" h="18836">
                    <a:moveTo>
                      <a:pt x="2971" y="12249"/>
                    </a:moveTo>
                    <a:cubicBezTo>
                      <a:pt x="406" y="8402"/>
                      <a:pt x="14510" y="3273"/>
                      <a:pt x="11946" y="709"/>
                    </a:cubicBezTo>
                    <a:cubicBezTo>
                      <a:pt x="8099" y="-3138"/>
                      <a:pt x="-2158" y="9684"/>
                      <a:pt x="406" y="14813"/>
                    </a:cubicBezTo>
                    <a:cubicBezTo>
                      <a:pt x="2971" y="19942"/>
                      <a:pt x="14510" y="19942"/>
                      <a:pt x="13228" y="16095"/>
                    </a:cubicBezTo>
                    <a:cubicBezTo>
                      <a:pt x="13228" y="9684"/>
                      <a:pt x="5535" y="16095"/>
                      <a:pt x="2971" y="12249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25F791F8-2A5F-40D1-AB31-CCD78104E049}"/>
                  </a:ext>
                </a:extLst>
              </p:cNvPr>
              <p:cNvSpPr/>
              <p:nvPr/>
            </p:nvSpPr>
            <p:spPr>
              <a:xfrm rot="-443320">
                <a:off x="1877664" y="1203201"/>
                <a:ext cx="183352" cy="143604"/>
              </a:xfrm>
              <a:custGeom>
                <a:avLst/>
                <a:gdLst>
                  <a:gd name="connsiteX0" fmla="*/ 0 w 183352"/>
                  <a:gd name="connsiteY0" fmla="*/ 0 h 143604"/>
                  <a:gd name="connsiteX1" fmla="*/ 183352 w 183352"/>
                  <a:gd name="connsiteY1" fmla="*/ 0 h 143604"/>
                  <a:gd name="connsiteX2" fmla="*/ 183352 w 183352"/>
                  <a:gd name="connsiteY2" fmla="*/ 143605 h 143604"/>
                  <a:gd name="connsiteX3" fmla="*/ 0 w 183352"/>
                  <a:gd name="connsiteY3" fmla="*/ 143605 h 14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3352" h="143604">
                    <a:moveTo>
                      <a:pt x="0" y="0"/>
                    </a:moveTo>
                    <a:lnTo>
                      <a:pt x="183352" y="0"/>
                    </a:lnTo>
                    <a:lnTo>
                      <a:pt x="183352" y="143605"/>
                    </a:lnTo>
                    <a:lnTo>
                      <a:pt x="0" y="143605"/>
                    </a:lnTo>
                    <a:close/>
                  </a:path>
                </a:pathLst>
              </a:custGeom>
              <a:solidFill>
                <a:srgbClr val="DCA526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54DDA88-DDFE-4795-92CD-221F2D4E3F19}"/>
                  </a:ext>
                </a:extLst>
              </p:cNvPr>
              <p:cNvSpPr/>
              <p:nvPr/>
            </p:nvSpPr>
            <p:spPr>
              <a:xfrm>
                <a:off x="1941492" y="1161643"/>
                <a:ext cx="24410" cy="12464"/>
              </a:xfrm>
              <a:custGeom>
                <a:avLst/>
                <a:gdLst>
                  <a:gd name="connsiteX0" fmla="*/ 23325 w 24410"/>
                  <a:gd name="connsiteY0" fmla="*/ 5591 h 12464"/>
                  <a:gd name="connsiteX1" fmla="*/ 9221 w 24410"/>
                  <a:gd name="connsiteY1" fmla="*/ 462 h 12464"/>
                  <a:gd name="connsiteX2" fmla="*/ 246 w 24410"/>
                  <a:gd name="connsiteY2" fmla="*/ 6873 h 12464"/>
                  <a:gd name="connsiteX3" fmla="*/ 11785 w 24410"/>
                  <a:gd name="connsiteY3" fmla="*/ 12002 h 12464"/>
                  <a:gd name="connsiteX4" fmla="*/ 23325 w 24410"/>
                  <a:gd name="connsiteY4" fmla="*/ 5591 h 1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10" h="12464">
                    <a:moveTo>
                      <a:pt x="23325" y="5591"/>
                    </a:moveTo>
                    <a:cubicBezTo>
                      <a:pt x="20761" y="462"/>
                      <a:pt x="20761" y="-820"/>
                      <a:pt x="9221" y="462"/>
                    </a:cubicBezTo>
                    <a:cubicBezTo>
                      <a:pt x="2810" y="1745"/>
                      <a:pt x="-1037" y="1745"/>
                      <a:pt x="246" y="6873"/>
                    </a:cubicBezTo>
                    <a:cubicBezTo>
                      <a:pt x="1528" y="12002"/>
                      <a:pt x="246" y="13284"/>
                      <a:pt x="11785" y="12002"/>
                    </a:cubicBezTo>
                    <a:cubicBezTo>
                      <a:pt x="24607" y="12002"/>
                      <a:pt x="25889" y="9438"/>
                      <a:pt x="23325" y="5591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FE05451-0B6B-4136-AE32-B848EF4C8538}"/>
                  </a:ext>
                </a:extLst>
              </p:cNvPr>
              <p:cNvSpPr/>
              <p:nvPr/>
            </p:nvSpPr>
            <p:spPr>
              <a:xfrm rot="-443320">
                <a:off x="1862299" y="1169620"/>
                <a:ext cx="193609" cy="37183"/>
              </a:xfrm>
              <a:custGeom>
                <a:avLst/>
                <a:gdLst>
                  <a:gd name="connsiteX0" fmla="*/ 0 w 193609"/>
                  <a:gd name="connsiteY0" fmla="*/ 0 h 37183"/>
                  <a:gd name="connsiteX1" fmla="*/ 193610 w 193609"/>
                  <a:gd name="connsiteY1" fmla="*/ 0 h 37183"/>
                  <a:gd name="connsiteX2" fmla="*/ 193610 w 193609"/>
                  <a:gd name="connsiteY2" fmla="*/ 37183 h 37183"/>
                  <a:gd name="connsiteX3" fmla="*/ 0 w 193609"/>
                  <a:gd name="connsiteY3" fmla="*/ 37183 h 37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609" h="37183">
                    <a:moveTo>
                      <a:pt x="0" y="0"/>
                    </a:moveTo>
                    <a:lnTo>
                      <a:pt x="193610" y="0"/>
                    </a:lnTo>
                    <a:lnTo>
                      <a:pt x="193610" y="37183"/>
                    </a:lnTo>
                    <a:lnTo>
                      <a:pt x="0" y="37183"/>
                    </a:lnTo>
                    <a:close/>
                  </a:path>
                </a:pathLst>
              </a:custGeom>
              <a:solidFill>
                <a:srgbClr val="F6C53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A2224680-F3BD-4D68-AAAB-70743945FFD8}"/>
                  </a:ext>
                </a:extLst>
              </p:cNvPr>
              <p:cNvSpPr/>
              <p:nvPr/>
            </p:nvSpPr>
            <p:spPr>
              <a:xfrm rot="-445410">
                <a:off x="1954587" y="1169849"/>
                <a:ext cx="21796" cy="179501"/>
              </a:xfrm>
              <a:custGeom>
                <a:avLst/>
                <a:gdLst>
                  <a:gd name="connsiteX0" fmla="*/ 0 w 21796"/>
                  <a:gd name="connsiteY0" fmla="*/ 0 h 179501"/>
                  <a:gd name="connsiteX1" fmla="*/ 21797 w 21796"/>
                  <a:gd name="connsiteY1" fmla="*/ 0 h 179501"/>
                  <a:gd name="connsiteX2" fmla="*/ 21797 w 21796"/>
                  <a:gd name="connsiteY2" fmla="*/ 179502 h 179501"/>
                  <a:gd name="connsiteX3" fmla="*/ 0 w 21796"/>
                  <a:gd name="connsiteY3" fmla="*/ 179502 h 17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96" h="179501">
                    <a:moveTo>
                      <a:pt x="0" y="0"/>
                    </a:moveTo>
                    <a:lnTo>
                      <a:pt x="21797" y="0"/>
                    </a:lnTo>
                    <a:lnTo>
                      <a:pt x="21797" y="179502"/>
                    </a:lnTo>
                    <a:lnTo>
                      <a:pt x="0" y="179502"/>
                    </a:lnTo>
                    <a:close/>
                  </a:path>
                </a:pathLst>
              </a:custGeom>
              <a:solidFill>
                <a:srgbClr val="FFFFFF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1AAA6180-7870-46E5-8181-948921408416}"/>
                  </a:ext>
                </a:extLst>
              </p:cNvPr>
              <p:cNvSpPr/>
              <p:nvPr/>
            </p:nvSpPr>
            <p:spPr>
              <a:xfrm>
                <a:off x="1664331" y="1067689"/>
                <a:ext cx="59855" cy="55538"/>
              </a:xfrm>
              <a:custGeom>
                <a:avLst/>
                <a:gdLst>
                  <a:gd name="connsiteX0" fmla="*/ 59436 w 59855"/>
                  <a:gd name="connsiteY0" fmla="*/ 52105 h 55538"/>
                  <a:gd name="connsiteX1" fmla="*/ 11996 w 59855"/>
                  <a:gd name="connsiteY1" fmla="*/ 44412 h 55538"/>
                  <a:gd name="connsiteX2" fmla="*/ 13278 w 59855"/>
                  <a:gd name="connsiteY2" fmla="*/ 17486 h 55538"/>
                  <a:gd name="connsiteX3" fmla="*/ 38921 w 59855"/>
                  <a:gd name="connsiteY3" fmla="*/ 8511 h 55538"/>
                  <a:gd name="connsiteX4" fmla="*/ 59436 w 59855"/>
                  <a:gd name="connsiteY4" fmla="*/ 52105 h 5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55" h="55538">
                    <a:moveTo>
                      <a:pt x="59436" y="52105"/>
                    </a:moveTo>
                    <a:cubicBezTo>
                      <a:pt x="59436" y="52105"/>
                      <a:pt x="36357" y="63645"/>
                      <a:pt x="11996" y="44412"/>
                    </a:cubicBezTo>
                    <a:cubicBezTo>
                      <a:pt x="-12366" y="25180"/>
                      <a:pt x="6867" y="27744"/>
                      <a:pt x="13278" y="17486"/>
                    </a:cubicBezTo>
                    <a:cubicBezTo>
                      <a:pt x="20971" y="7229"/>
                      <a:pt x="13278" y="-10721"/>
                      <a:pt x="38921" y="8511"/>
                    </a:cubicBezTo>
                    <a:cubicBezTo>
                      <a:pt x="64565" y="27744"/>
                      <a:pt x="59436" y="52105"/>
                      <a:pt x="59436" y="52105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D8CE4CFA-206C-4020-B5AD-3C4979956C3A}"/>
                  </a:ext>
                </a:extLst>
              </p:cNvPr>
              <p:cNvSpPr/>
              <p:nvPr/>
            </p:nvSpPr>
            <p:spPr>
              <a:xfrm>
                <a:off x="1743000" y="1106918"/>
                <a:ext cx="60922" cy="45039"/>
              </a:xfrm>
              <a:custGeom>
                <a:avLst/>
                <a:gdLst>
                  <a:gd name="connsiteX0" fmla="*/ 0 w 60922"/>
                  <a:gd name="connsiteY0" fmla="*/ 20569 h 45039"/>
                  <a:gd name="connsiteX1" fmla="*/ 41030 w 60922"/>
                  <a:gd name="connsiteY1" fmla="*/ 44931 h 45039"/>
                  <a:gd name="connsiteX2" fmla="*/ 56416 w 60922"/>
                  <a:gd name="connsiteY2" fmla="*/ 23134 h 45039"/>
                  <a:gd name="connsiteX3" fmla="*/ 42312 w 60922"/>
                  <a:gd name="connsiteY3" fmla="*/ 54 h 45039"/>
                  <a:gd name="connsiteX4" fmla="*/ 0 w 60922"/>
                  <a:gd name="connsiteY4" fmla="*/ 20569 h 4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22" h="45039">
                    <a:moveTo>
                      <a:pt x="0" y="20569"/>
                    </a:moveTo>
                    <a:cubicBezTo>
                      <a:pt x="0" y="20569"/>
                      <a:pt x="10257" y="43649"/>
                      <a:pt x="41030" y="44931"/>
                    </a:cubicBezTo>
                    <a:cubicBezTo>
                      <a:pt x="71802" y="46213"/>
                      <a:pt x="56416" y="35955"/>
                      <a:pt x="56416" y="23134"/>
                    </a:cubicBezTo>
                    <a:cubicBezTo>
                      <a:pt x="56416" y="10312"/>
                      <a:pt x="73084" y="1337"/>
                      <a:pt x="42312" y="54"/>
                    </a:cubicBezTo>
                    <a:cubicBezTo>
                      <a:pt x="11540" y="-1228"/>
                      <a:pt x="0" y="20569"/>
                      <a:pt x="0" y="20569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3827A3D1-7727-470C-93E6-FFD8E9E6C54E}"/>
                  </a:ext>
                </a:extLst>
              </p:cNvPr>
              <p:cNvSpPr/>
              <p:nvPr/>
            </p:nvSpPr>
            <p:spPr>
              <a:xfrm>
                <a:off x="1709553" y="1104121"/>
                <a:ext cx="13980" cy="18857"/>
              </a:xfrm>
              <a:custGeom>
                <a:avLst/>
                <a:gdLst>
                  <a:gd name="connsiteX0" fmla="*/ 5239 w 13980"/>
                  <a:gd name="connsiteY0" fmla="*/ 287 h 18857"/>
                  <a:gd name="connsiteX1" fmla="*/ 11650 w 13980"/>
                  <a:gd name="connsiteY1" fmla="*/ 14391 h 18857"/>
                  <a:gd name="connsiteX2" fmla="*/ 110 w 13980"/>
                  <a:gd name="connsiteY2" fmla="*/ 14391 h 18857"/>
                  <a:gd name="connsiteX3" fmla="*/ 12932 w 13980"/>
                  <a:gd name="connsiteY3" fmla="*/ 16955 h 18857"/>
                  <a:gd name="connsiteX4" fmla="*/ 5239 w 13980"/>
                  <a:gd name="connsiteY4" fmla="*/ 287 h 18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80" h="18857">
                    <a:moveTo>
                      <a:pt x="5239" y="287"/>
                    </a:moveTo>
                    <a:cubicBezTo>
                      <a:pt x="1392" y="2851"/>
                      <a:pt x="14214" y="11826"/>
                      <a:pt x="11650" y="14391"/>
                    </a:cubicBezTo>
                    <a:cubicBezTo>
                      <a:pt x="9086" y="16955"/>
                      <a:pt x="2675" y="9262"/>
                      <a:pt x="110" y="14391"/>
                    </a:cubicBezTo>
                    <a:cubicBezTo>
                      <a:pt x="-1172" y="18237"/>
                      <a:pt x="9086" y="20802"/>
                      <a:pt x="12932" y="16955"/>
                    </a:cubicBezTo>
                    <a:cubicBezTo>
                      <a:pt x="16779" y="13108"/>
                      <a:pt x="9086" y="-2278"/>
                      <a:pt x="5239" y="287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CA402F45-CB50-40AC-BE7C-5A2B4FEE0951}"/>
                  </a:ext>
                </a:extLst>
              </p:cNvPr>
              <p:cNvSpPr/>
              <p:nvPr/>
            </p:nvSpPr>
            <p:spPr>
              <a:xfrm>
                <a:off x="1741717" y="1119212"/>
                <a:ext cx="16750" cy="17853"/>
              </a:xfrm>
              <a:custGeom>
                <a:avLst/>
                <a:gdLst>
                  <a:gd name="connsiteX0" fmla="*/ 3847 w 16750"/>
                  <a:gd name="connsiteY0" fmla="*/ 8275 h 17853"/>
                  <a:gd name="connsiteX1" fmla="*/ 16668 w 16750"/>
                  <a:gd name="connsiteY1" fmla="*/ 1864 h 17853"/>
                  <a:gd name="connsiteX2" fmla="*/ 0 w 16750"/>
                  <a:gd name="connsiteY2" fmla="*/ 9557 h 17853"/>
                  <a:gd name="connsiteX3" fmla="*/ 11540 w 16750"/>
                  <a:gd name="connsiteY3" fmla="*/ 15968 h 17853"/>
                  <a:gd name="connsiteX4" fmla="*/ 3847 w 16750"/>
                  <a:gd name="connsiteY4" fmla="*/ 8275 h 17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50" h="17853">
                    <a:moveTo>
                      <a:pt x="3847" y="8275"/>
                    </a:moveTo>
                    <a:cubicBezTo>
                      <a:pt x="3847" y="4428"/>
                      <a:pt x="17951" y="6992"/>
                      <a:pt x="16668" y="1864"/>
                    </a:cubicBezTo>
                    <a:cubicBezTo>
                      <a:pt x="15386" y="-3265"/>
                      <a:pt x="0" y="3146"/>
                      <a:pt x="0" y="9557"/>
                    </a:cubicBezTo>
                    <a:cubicBezTo>
                      <a:pt x="0" y="14686"/>
                      <a:pt x="10257" y="21096"/>
                      <a:pt x="11540" y="15968"/>
                    </a:cubicBezTo>
                    <a:cubicBezTo>
                      <a:pt x="14104" y="10839"/>
                      <a:pt x="5129" y="13403"/>
                      <a:pt x="3847" y="8275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3FA98C92-EDE2-472B-B0B0-A7034964C4A0}"/>
                  </a:ext>
                </a:extLst>
              </p:cNvPr>
              <p:cNvSpPr/>
              <p:nvPr/>
            </p:nvSpPr>
            <p:spPr>
              <a:xfrm rot="-4185388">
                <a:off x="1626598" y="1132384"/>
                <a:ext cx="143599" cy="183345"/>
              </a:xfrm>
              <a:custGeom>
                <a:avLst/>
                <a:gdLst>
                  <a:gd name="connsiteX0" fmla="*/ 0 w 143599"/>
                  <a:gd name="connsiteY0" fmla="*/ 0 h 183345"/>
                  <a:gd name="connsiteX1" fmla="*/ 143599 w 143599"/>
                  <a:gd name="connsiteY1" fmla="*/ 0 h 183345"/>
                  <a:gd name="connsiteX2" fmla="*/ 143599 w 143599"/>
                  <a:gd name="connsiteY2" fmla="*/ 183346 h 183345"/>
                  <a:gd name="connsiteX3" fmla="*/ 0 w 143599"/>
                  <a:gd name="connsiteY3" fmla="*/ 183346 h 183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599" h="183345">
                    <a:moveTo>
                      <a:pt x="0" y="0"/>
                    </a:moveTo>
                    <a:lnTo>
                      <a:pt x="143599" y="0"/>
                    </a:lnTo>
                    <a:lnTo>
                      <a:pt x="143599" y="183346"/>
                    </a:lnTo>
                    <a:lnTo>
                      <a:pt x="0" y="183346"/>
                    </a:lnTo>
                    <a:close/>
                  </a:path>
                </a:pathLst>
              </a:custGeom>
              <a:solidFill>
                <a:srgbClr val="003A6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1E7B8469-7720-4358-AEAA-456A2C0CAFBA}"/>
                  </a:ext>
                </a:extLst>
              </p:cNvPr>
              <p:cNvSpPr/>
              <p:nvPr/>
            </p:nvSpPr>
            <p:spPr>
              <a:xfrm>
                <a:off x="1722594" y="1113704"/>
                <a:ext cx="21688" cy="17048"/>
              </a:xfrm>
              <a:custGeom>
                <a:avLst/>
                <a:gdLst>
                  <a:gd name="connsiteX0" fmla="*/ 21688 w 21688"/>
                  <a:gd name="connsiteY0" fmla="*/ 12501 h 17048"/>
                  <a:gd name="connsiteX1" fmla="*/ 11431 w 21688"/>
                  <a:gd name="connsiteY1" fmla="*/ 2244 h 17048"/>
                  <a:gd name="connsiteX2" fmla="*/ 1173 w 21688"/>
                  <a:gd name="connsiteY2" fmla="*/ 3526 h 17048"/>
                  <a:gd name="connsiteX3" fmla="*/ 8866 w 21688"/>
                  <a:gd name="connsiteY3" fmla="*/ 13783 h 17048"/>
                  <a:gd name="connsiteX4" fmla="*/ 21688 w 21688"/>
                  <a:gd name="connsiteY4" fmla="*/ 12501 h 1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88" h="17048">
                    <a:moveTo>
                      <a:pt x="21688" y="12501"/>
                    </a:moveTo>
                    <a:cubicBezTo>
                      <a:pt x="21688" y="7373"/>
                      <a:pt x="21688" y="4808"/>
                      <a:pt x="11431" y="2244"/>
                    </a:cubicBezTo>
                    <a:cubicBezTo>
                      <a:pt x="5020" y="-321"/>
                      <a:pt x="2455" y="-1603"/>
                      <a:pt x="1173" y="3526"/>
                    </a:cubicBezTo>
                    <a:cubicBezTo>
                      <a:pt x="-109" y="8655"/>
                      <a:pt x="-2673" y="8655"/>
                      <a:pt x="8866" y="13783"/>
                    </a:cubicBezTo>
                    <a:cubicBezTo>
                      <a:pt x="20406" y="18912"/>
                      <a:pt x="21688" y="17630"/>
                      <a:pt x="21688" y="1250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B6D5D322-7570-49A9-97D7-721CC300DDDC}"/>
                  </a:ext>
                </a:extLst>
              </p:cNvPr>
              <p:cNvSpPr/>
              <p:nvPr/>
            </p:nvSpPr>
            <p:spPr>
              <a:xfrm rot="-4185388">
                <a:off x="1709640" y="1045502"/>
                <a:ext cx="37182" cy="193602"/>
              </a:xfrm>
              <a:custGeom>
                <a:avLst/>
                <a:gdLst>
                  <a:gd name="connsiteX0" fmla="*/ 0 w 37182"/>
                  <a:gd name="connsiteY0" fmla="*/ 0 h 193602"/>
                  <a:gd name="connsiteX1" fmla="*/ 37182 w 37182"/>
                  <a:gd name="connsiteY1" fmla="*/ 0 h 193602"/>
                  <a:gd name="connsiteX2" fmla="*/ 37182 w 37182"/>
                  <a:gd name="connsiteY2" fmla="*/ 193603 h 193602"/>
                  <a:gd name="connsiteX3" fmla="*/ 0 w 37182"/>
                  <a:gd name="connsiteY3" fmla="*/ 193603 h 193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82" h="193602">
                    <a:moveTo>
                      <a:pt x="0" y="0"/>
                    </a:moveTo>
                    <a:lnTo>
                      <a:pt x="37182" y="0"/>
                    </a:lnTo>
                    <a:lnTo>
                      <a:pt x="37182" y="193603"/>
                    </a:lnTo>
                    <a:lnTo>
                      <a:pt x="0" y="193603"/>
                    </a:lnTo>
                    <a:close/>
                  </a:path>
                </a:pathLst>
              </a:custGeom>
              <a:solidFill>
                <a:srgbClr val="04518C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904B17FA-CBF7-465A-8974-059EFCDDC011}"/>
                  </a:ext>
                </a:extLst>
              </p:cNvPr>
              <p:cNvSpPr/>
              <p:nvPr/>
            </p:nvSpPr>
            <p:spPr>
              <a:xfrm rot="-4183979">
                <a:off x="1612909" y="1197540"/>
                <a:ext cx="179507" cy="21797"/>
              </a:xfrm>
              <a:custGeom>
                <a:avLst/>
                <a:gdLst>
                  <a:gd name="connsiteX0" fmla="*/ 0 w 179507"/>
                  <a:gd name="connsiteY0" fmla="*/ 0 h 21797"/>
                  <a:gd name="connsiteX1" fmla="*/ 179507 w 179507"/>
                  <a:gd name="connsiteY1" fmla="*/ 0 h 21797"/>
                  <a:gd name="connsiteX2" fmla="*/ 179507 w 179507"/>
                  <a:gd name="connsiteY2" fmla="*/ 21797 h 21797"/>
                  <a:gd name="connsiteX3" fmla="*/ 0 w 179507"/>
                  <a:gd name="connsiteY3" fmla="*/ 21797 h 21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507" h="21797">
                    <a:moveTo>
                      <a:pt x="0" y="0"/>
                    </a:moveTo>
                    <a:lnTo>
                      <a:pt x="179507" y="0"/>
                    </a:lnTo>
                    <a:lnTo>
                      <a:pt x="179507" y="21797"/>
                    </a:lnTo>
                    <a:lnTo>
                      <a:pt x="0" y="21797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0819769-0BE5-4E66-B444-5A96823DCB8C}"/>
                  </a:ext>
                </a:extLst>
              </p:cNvPr>
              <p:cNvSpPr/>
              <p:nvPr/>
            </p:nvSpPr>
            <p:spPr>
              <a:xfrm>
                <a:off x="1444621" y="1172390"/>
                <a:ext cx="63740" cy="50979"/>
              </a:xfrm>
              <a:custGeom>
                <a:avLst/>
                <a:gdLst>
                  <a:gd name="connsiteX0" fmla="*/ 63740 w 63740"/>
                  <a:gd name="connsiteY0" fmla="*/ 7666 h 50979"/>
                  <a:gd name="connsiteX1" fmla="*/ 34250 w 63740"/>
                  <a:gd name="connsiteY1" fmla="*/ 46132 h 50979"/>
                  <a:gd name="connsiteX2" fmla="*/ 11171 w 63740"/>
                  <a:gd name="connsiteY2" fmla="*/ 32028 h 50979"/>
                  <a:gd name="connsiteX3" fmla="*/ 15017 w 63740"/>
                  <a:gd name="connsiteY3" fmla="*/ 5102 h 50979"/>
                  <a:gd name="connsiteX4" fmla="*/ 63740 w 63740"/>
                  <a:gd name="connsiteY4" fmla="*/ 7666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740" h="50979">
                    <a:moveTo>
                      <a:pt x="63740" y="7666"/>
                    </a:moveTo>
                    <a:cubicBezTo>
                      <a:pt x="63740" y="7666"/>
                      <a:pt x="62458" y="33310"/>
                      <a:pt x="34250" y="46132"/>
                    </a:cubicBezTo>
                    <a:cubicBezTo>
                      <a:pt x="6042" y="58954"/>
                      <a:pt x="16299" y="43567"/>
                      <a:pt x="11171" y="32028"/>
                    </a:cubicBezTo>
                    <a:cubicBezTo>
                      <a:pt x="6042" y="20488"/>
                      <a:pt x="-13191" y="17924"/>
                      <a:pt x="15017" y="5102"/>
                    </a:cubicBezTo>
                    <a:cubicBezTo>
                      <a:pt x="44507" y="-7720"/>
                      <a:pt x="63740" y="7666"/>
                      <a:pt x="63740" y="7666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85E6A0C9-C2D1-4876-85B0-9C4E29CBE7DA}"/>
                  </a:ext>
                </a:extLst>
              </p:cNvPr>
              <p:cNvSpPr/>
              <p:nvPr/>
            </p:nvSpPr>
            <p:spPr>
              <a:xfrm>
                <a:off x="1518738" y="1104572"/>
                <a:ext cx="52275" cy="62672"/>
              </a:xfrm>
              <a:custGeom>
                <a:avLst/>
                <a:gdLst>
                  <a:gd name="connsiteX0" fmla="*/ 5009 w 52275"/>
                  <a:gd name="connsiteY0" fmla="*/ 62663 h 62672"/>
                  <a:gd name="connsiteX1" fmla="*/ 46038 w 52275"/>
                  <a:gd name="connsiteY1" fmla="*/ 37019 h 62672"/>
                  <a:gd name="connsiteX2" fmla="*/ 34499 w 52275"/>
                  <a:gd name="connsiteY2" fmla="*/ 12658 h 62672"/>
                  <a:gd name="connsiteX3" fmla="*/ 7573 w 52275"/>
                  <a:gd name="connsiteY3" fmla="*/ 13940 h 62672"/>
                  <a:gd name="connsiteX4" fmla="*/ 5009 w 52275"/>
                  <a:gd name="connsiteY4" fmla="*/ 62663 h 62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275" h="62672">
                    <a:moveTo>
                      <a:pt x="5009" y="62663"/>
                    </a:moveTo>
                    <a:cubicBezTo>
                      <a:pt x="5009" y="62663"/>
                      <a:pt x="30652" y="63945"/>
                      <a:pt x="46038" y="37019"/>
                    </a:cubicBezTo>
                    <a:cubicBezTo>
                      <a:pt x="61424" y="10094"/>
                      <a:pt x="44756" y="19069"/>
                      <a:pt x="34499" y="12658"/>
                    </a:cubicBezTo>
                    <a:cubicBezTo>
                      <a:pt x="24241" y="6247"/>
                      <a:pt x="22959" y="-12986"/>
                      <a:pt x="7573" y="13940"/>
                    </a:cubicBezTo>
                    <a:cubicBezTo>
                      <a:pt x="-7813" y="40866"/>
                      <a:pt x="5009" y="62663"/>
                      <a:pt x="5009" y="62663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EBBEEDF4-C547-4AC0-9DA4-2D6C43080AD4}"/>
                  </a:ext>
                </a:extLst>
              </p:cNvPr>
              <p:cNvSpPr/>
              <p:nvPr/>
            </p:nvSpPr>
            <p:spPr>
              <a:xfrm>
                <a:off x="1490410" y="1177639"/>
                <a:ext cx="18466" cy="16171"/>
              </a:xfrm>
              <a:custGeom>
                <a:avLst/>
                <a:gdLst>
                  <a:gd name="connsiteX0" fmla="*/ 0 w 18466"/>
                  <a:gd name="connsiteY0" fmla="*/ 3700 h 16171"/>
                  <a:gd name="connsiteX1" fmla="*/ 15386 w 18466"/>
                  <a:gd name="connsiteY1" fmla="*/ 4982 h 16171"/>
                  <a:gd name="connsiteX2" fmla="*/ 10257 w 18466"/>
                  <a:gd name="connsiteY2" fmla="*/ 15239 h 16171"/>
                  <a:gd name="connsiteX3" fmla="*/ 17950 w 18466"/>
                  <a:gd name="connsiteY3" fmla="*/ 4982 h 16171"/>
                  <a:gd name="connsiteX4" fmla="*/ 0 w 18466"/>
                  <a:gd name="connsiteY4" fmla="*/ 3700 h 16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66" h="16171">
                    <a:moveTo>
                      <a:pt x="0" y="3700"/>
                    </a:moveTo>
                    <a:cubicBezTo>
                      <a:pt x="0" y="8828"/>
                      <a:pt x="14104" y="1135"/>
                      <a:pt x="15386" y="4982"/>
                    </a:cubicBezTo>
                    <a:cubicBezTo>
                      <a:pt x="16668" y="8828"/>
                      <a:pt x="6411" y="11393"/>
                      <a:pt x="10257" y="15239"/>
                    </a:cubicBezTo>
                    <a:cubicBezTo>
                      <a:pt x="12822" y="19086"/>
                      <a:pt x="20515" y="10110"/>
                      <a:pt x="17950" y="4982"/>
                    </a:cubicBezTo>
                    <a:cubicBezTo>
                      <a:pt x="16668" y="-1429"/>
                      <a:pt x="0" y="-1429"/>
                      <a:pt x="0" y="3700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EE3703F5-4796-4DCD-9C09-12CF38EEA7CB}"/>
                  </a:ext>
                </a:extLst>
              </p:cNvPr>
              <p:cNvSpPr/>
              <p:nvPr/>
            </p:nvSpPr>
            <p:spPr>
              <a:xfrm>
                <a:off x="1521764" y="1149214"/>
                <a:ext cx="15255" cy="18614"/>
              </a:xfrm>
              <a:custGeom>
                <a:avLst/>
                <a:gdLst>
                  <a:gd name="connsiteX0" fmla="*/ 4547 w 15255"/>
                  <a:gd name="connsiteY0" fmla="*/ 15456 h 18614"/>
                  <a:gd name="connsiteX1" fmla="*/ 4547 w 15255"/>
                  <a:gd name="connsiteY1" fmla="*/ 70 h 18614"/>
                  <a:gd name="connsiteX2" fmla="*/ 3265 w 15255"/>
                  <a:gd name="connsiteY2" fmla="*/ 18021 h 18614"/>
                  <a:gd name="connsiteX3" fmla="*/ 14805 w 15255"/>
                  <a:gd name="connsiteY3" fmla="*/ 11610 h 18614"/>
                  <a:gd name="connsiteX4" fmla="*/ 4547 w 15255"/>
                  <a:gd name="connsiteY4" fmla="*/ 15456 h 1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55" h="18614">
                    <a:moveTo>
                      <a:pt x="4547" y="15456"/>
                    </a:moveTo>
                    <a:cubicBezTo>
                      <a:pt x="701" y="14174"/>
                      <a:pt x="9676" y="1352"/>
                      <a:pt x="4547" y="70"/>
                    </a:cubicBezTo>
                    <a:cubicBezTo>
                      <a:pt x="-582" y="-1212"/>
                      <a:pt x="-1864" y="15456"/>
                      <a:pt x="3265" y="18021"/>
                    </a:cubicBezTo>
                    <a:cubicBezTo>
                      <a:pt x="8394" y="20585"/>
                      <a:pt x="17369" y="14174"/>
                      <a:pt x="14805" y="11610"/>
                    </a:cubicBezTo>
                    <a:cubicBezTo>
                      <a:pt x="10958" y="7763"/>
                      <a:pt x="8394" y="16739"/>
                      <a:pt x="4547" y="15456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D305654-3414-4F58-861F-D63844E45B18}"/>
                  </a:ext>
                </a:extLst>
              </p:cNvPr>
              <p:cNvSpPr/>
              <p:nvPr/>
            </p:nvSpPr>
            <p:spPr>
              <a:xfrm rot="-2475715">
                <a:off x="1495274" y="1180224"/>
                <a:ext cx="183351" cy="143603"/>
              </a:xfrm>
              <a:custGeom>
                <a:avLst/>
                <a:gdLst>
                  <a:gd name="connsiteX0" fmla="*/ 0 w 183351"/>
                  <a:gd name="connsiteY0" fmla="*/ 0 h 143603"/>
                  <a:gd name="connsiteX1" fmla="*/ 183351 w 183351"/>
                  <a:gd name="connsiteY1" fmla="*/ 0 h 143603"/>
                  <a:gd name="connsiteX2" fmla="*/ 183351 w 183351"/>
                  <a:gd name="connsiteY2" fmla="*/ 143604 h 143603"/>
                  <a:gd name="connsiteX3" fmla="*/ 0 w 183351"/>
                  <a:gd name="connsiteY3" fmla="*/ 143604 h 14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3351" h="143603">
                    <a:moveTo>
                      <a:pt x="0" y="0"/>
                    </a:moveTo>
                    <a:lnTo>
                      <a:pt x="183351" y="0"/>
                    </a:lnTo>
                    <a:lnTo>
                      <a:pt x="183351" y="143604"/>
                    </a:lnTo>
                    <a:lnTo>
                      <a:pt x="0" y="143604"/>
                    </a:lnTo>
                    <a:close/>
                  </a:path>
                </a:pathLst>
              </a:custGeom>
              <a:solidFill>
                <a:srgbClr val="FFFDFF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3F950A9B-3CC4-48BF-9D5D-6BCA97721F8D}"/>
                  </a:ext>
                </a:extLst>
              </p:cNvPr>
              <p:cNvSpPr/>
              <p:nvPr/>
            </p:nvSpPr>
            <p:spPr>
              <a:xfrm>
                <a:off x="1513489" y="1205700"/>
                <a:ext cx="17950" cy="112831"/>
              </a:xfrm>
              <a:custGeom>
                <a:avLst/>
                <a:gdLst>
                  <a:gd name="connsiteX0" fmla="*/ 5129 w 17950"/>
                  <a:gd name="connsiteY0" fmla="*/ 10257 h 112831"/>
                  <a:gd name="connsiteX1" fmla="*/ 0 w 17950"/>
                  <a:gd name="connsiteY1" fmla="*/ 101292 h 112831"/>
                  <a:gd name="connsiteX2" fmla="*/ 10257 w 17950"/>
                  <a:gd name="connsiteY2" fmla="*/ 112832 h 112831"/>
                  <a:gd name="connsiteX3" fmla="*/ 17951 w 17950"/>
                  <a:gd name="connsiteY3" fmla="*/ 0 h 11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50" h="112831">
                    <a:moveTo>
                      <a:pt x="5129" y="10257"/>
                    </a:moveTo>
                    <a:lnTo>
                      <a:pt x="0" y="101292"/>
                    </a:lnTo>
                    <a:lnTo>
                      <a:pt x="10257" y="112832"/>
                    </a:lnTo>
                    <a:lnTo>
                      <a:pt x="1795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BB34D96-A8E8-4A42-BF88-8EAF5404A2F4}"/>
                  </a:ext>
                </a:extLst>
              </p:cNvPr>
              <p:cNvSpPr/>
              <p:nvPr/>
            </p:nvSpPr>
            <p:spPr>
              <a:xfrm>
                <a:off x="1528876" y="1190314"/>
                <a:ext cx="20514" cy="146168"/>
              </a:xfrm>
              <a:custGeom>
                <a:avLst/>
                <a:gdLst>
                  <a:gd name="connsiteX0" fmla="*/ 8975 w 20514"/>
                  <a:gd name="connsiteY0" fmla="*/ 10257 h 146168"/>
                  <a:gd name="connsiteX1" fmla="*/ 0 w 20514"/>
                  <a:gd name="connsiteY1" fmla="*/ 134629 h 146168"/>
                  <a:gd name="connsiteX2" fmla="*/ 10257 w 20514"/>
                  <a:gd name="connsiteY2" fmla="*/ 146169 h 146168"/>
                  <a:gd name="connsiteX3" fmla="*/ 20515 w 20514"/>
                  <a:gd name="connsiteY3" fmla="*/ 0 h 146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4" h="146168">
                    <a:moveTo>
                      <a:pt x="8975" y="10257"/>
                    </a:moveTo>
                    <a:lnTo>
                      <a:pt x="0" y="134629"/>
                    </a:lnTo>
                    <a:lnTo>
                      <a:pt x="10257" y="146169"/>
                    </a:lnTo>
                    <a:lnTo>
                      <a:pt x="20515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D9AFCE06-4336-4B77-BA30-59BA9764C464}"/>
                  </a:ext>
                </a:extLst>
              </p:cNvPr>
              <p:cNvSpPr/>
              <p:nvPr/>
            </p:nvSpPr>
            <p:spPr>
              <a:xfrm>
                <a:off x="1560930" y="1158259"/>
                <a:ext cx="24361" cy="207713"/>
              </a:xfrm>
              <a:custGeom>
                <a:avLst/>
                <a:gdLst>
                  <a:gd name="connsiteX0" fmla="*/ 12822 w 24361"/>
                  <a:gd name="connsiteY0" fmla="*/ 10257 h 207713"/>
                  <a:gd name="connsiteX1" fmla="*/ 0 w 24361"/>
                  <a:gd name="connsiteY1" fmla="*/ 202584 h 207713"/>
                  <a:gd name="connsiteX2" fmla="*/ 5129 w 24361"/>
                  <a:gd name="connsiteY2" fmla="*/ 207713 h 207713"/>
                  <a:gd name="connsiteX3" fmla="*/ 11540 w 24361"/>
                  <a:gd name="connsiteY3" fmla="*/ 202584 h 207713"/>
                  <a:gd name="connsiteX4" fmla="*/ 24361 w 24361"/>
                  <a:gd name="connsiteY4" fmla="*/ 0 h 20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61" h="207713">
                    <a:moveTo>
                      <a:pt x="12822" y="10257"/>
                    </a:moveTo>
                    <a:lnTo>
                      <a:pt x="0" y="202584"/>
                    </a:lnTo>
                    <a:lnTo>
                      <a:pt x="5129" y="207713"/>
                    </a:lnTo>
                    <a:lnTo>
                      <a:pt x="11540" y="202584"/>
                    </a:lnTo>
                    <a:lnTo>
                      <a:pt x="24361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CBA5820B-30E3-4051-8C4C-08F58DCC1E1F}"/>
                  </a:ext>
                </a:extLst>
              </p:cNvPr>
              <p:cNvSpPr/>
              <p:nvPr/>
            </p:nvSpPr>
            <p:spPr>
              <a:xfrm>
                <a:off x="1578881" y="1142873"/>
                <a:ext cx="24361" cy="212841"/>
              </a:xfrm>
              <a:custGeom>
                <a:avLst/>
                <a:gdLst>
                  <a:gd name="connsiteX0" fmla="*/ 12822 w 24361"/>
                  <a:gd name="connsiteY0" fmla="*/ 10257 h 212841"/>
                  <a:gd name="connsiteX1" fmla="*/ 0 w 24361"/>
                  <a:gd name="connsiteY1" fmla="*/ 212842 h 212841"/>
                  <a:gd name="connsiteX2" fmla="*/ 11540 w 24361"/>
                  <a:gd name="connsiteY2" fmla="*/ 202584 h 212841"/>
                  <a:gd name="connsiteX3" fmla="*/ 24362 w 24361"/>
                  <a:gd name="connsiteY3" fmla="*/ 0 h 212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61" h="212841">
                    <a:moveTo>
                      <a:pt x="12822" y="10257"/>
                    </a:moveTo>
                    <a:lnTo>
                      <a:pt x="0" y="212842"/>
                    </a:lnTo>
                    <a:lnTo>
                      <a:pt x="11540" y="202584"/>
                    </a:lnTo>
                    <a:lnTo>
                      <a:pt x="24362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2CD14255-7583-484E-9A42-3406E9E9423A}"/>
                  </a:ext>
                </a:extLst>
              </p:cNvPr>
              <p:cNvSpPr/>
              <p:nvPr/>
            </p:nvSpPr>
            <p:spPr>
              <a:xfrm>
                <a:off x="1481435" y="1237754"/>
                <a:ext cx="12821" cy="44876"/>
              </a:xfrm>
              <a:custGeom>
                <a:avLst/>
                <a:gdLst>
                  <a:gd name="connsiteX0" fmla="*/ 1282 w 12821"/>
                  <a:gd name="connsiteY0" fmla="*/ 10257 h 44876"/>
                  <a:gd name="connsiteX1" fmla="*/ 0 w 12821"/>
                  <a:gd name="connsiteY1" fmla="*/ 32054 h 44876"/>
                  <a:gd name="connsiteX2" fmla="*/ 10257 w 12821"/>
                  <a:gd name="connsiteY2" fmla="*/ 44876 h 44876"/>
                  <a:gd name="connsiteX3" fmla="*/ 12822 w 12821"/>
                  <a:gd name="connsiteY3" fmla="*/ 0 h 44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21" h="44876">
                    <a:moveTo>
                      <a:pt x="1282" y="10257"/>
                    </a:moveTo>
                    <a:lnTo>
                      <a:pt x="0" y="32054"/>
                    </a:lnTo>
                    <a:lnTo>
                      <a:pt x="10257" y="44876"/>
                    </a:lnTo>
                    <a:lnTo>
                      <a:pt x="12822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1FDB5295-903E-49BA-A401-8CBB43B7A7FB}"/>
                  </a:ext>
                </a:extLst>
              </p:cNvPr>
              <p:cNvSpPr/>
              <p:nvPr/>
            </p:nvSpPr>
            <p:spPr>
              <a:xfrm>
                <a:off x="1496821" y="1222368"/>
                <a:ext cx="16668" cy="78212"/>
              </a:xfrm>
              <a:custGeom>
                <a:avLst/>
                <a:gdLst>
                  <a:gd name="connsiteX0" fmla="*/ 3846 w 16668"/>
                  <a:gd name="connsiteY0" fmla="*/ 10257 h 78212"/>
                  <a:gd name="connsiteX1" fmla="*/ 0 w 16668"/>
                  <a:gd name="connsiteY1" fmla="*/ 66673 h 78212"/>
                  <a:gd name="connsiteX2" fmla="*/ 11540 w 16668"/>
                  <a:gd name="connsiteY2" fmla="*/ 78213 h 78212"/>
                  <a:gd name="connsiteX3" fmla="*/ 16668 w 16668"/>
                  <a:gd name="connsiteY3" fmla="*/ 0 h 78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8" h="78212">
                    <a:moveTo>
                      <a:pt x="3846" y="10257"/>
                    </a:moveTo>
                    <a:lnTo>
                      <a:pt x="0" y="66673"/>
                    </a:lnTo>
                    <a:lnTo>
                      <a:pt x="11540" y="78213"/>
                    </a:lnTo>
                    <a:lnTo>
                      <a:pt x="16668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F1FE9CB2-0874-4FED-BCBF-B4D2A4FA4D19}"/>
                  </a:ext>
                </a:extLst>
              </p:cNvPr>
              <p:cNvSpPr/>
              <p:nvPr/>
            </p:nvSpPr>
            <p:spPr>
              <a:xfrm>
                <a:off x="1545544" y="1173646"/>
                <a:ext cx="21797" cy="180787"/>
              </a:xfrm>
              <a:custGeom>
                <a:avLst/>
                <a:gdLst>
                  <a:gd name="connsiteX0" fmla="*/ 10257 w 21797"/>
                  <a:gd name="connsiteY0" fmla="*/ 11540 h 180787"/>
                  <a:gd name="connsiteX1" fmla="*/ 0 w 21797"/>
                  <a:gd name="connsiteY1" fmla="*/ 169248 h 180787"/>
                  <a:gd name="connsiteX2" fmla="*/ 10257 w 21797"/>
                  <a:gd name="connsiteY2" fmla="*/ 180787 h 180787"/>
                  <a:gd name="connsiteX3" fmla="*/ 21797 w 21797"/>
                  <a:gd name="connsiteY3" fmla="*/ 0 h 180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97" h="180787">
                    <a:moveTo>
                      <a:pt x="10257" y="11540"/>
                    </a:moveTo>
                    <a:lnTo>
                      <a:pt x="0" y="169248"/>
                    </a:lnTo>
                    <a:lnTo>
                      <a:pt x="10257" y="180787"/>
                    </a:lnTo>
                    <a:lnTo>
                      <a:pt x="2179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CEBBAFE2-E32E-4B3A-ADF9-FCC2BBD406F7}"/>
                  </a:ext>
                </a:extLst>
              </p:cNvPr>
              <p:cNvSpPr/>
              <p:nvPr/>
            </p:nvSpPr>
            <p:spPr>
              <a:xfrm>
                <a:off x="1471178" y="1253141"/>
                <a:ext cx="5128" cy="11539"/>
              </a:xfrm>
              <a:custGeom>
                <a:avLst/>
                <a:gdLst>
                  <a:gd name="connsiteX0" fmla="*/ 0 w 5128"/>
                  <a:gd name="connsiteY0" fmla="*/ 5129 h 11539"/>
                  <a:gd name="connsiteX1" fmla="*/ 5129 w 5128"/>
                  <a:gd name="connsiteY1" fmla="*/ 11540 h 11539"/>
                  <a:gd name="connsiteX2" fmla="*/ 5129 w 5128"/>
                  <a:gd name="connsiteY2" fmla="*/ 0 h 11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8" h="11539">
                    <a:moveTo>
                      <a:pt x="0" y="5129"/>
                    </a:moveTo>
                    <a:lnTo>
                      <a:pt x="5129" y="11540"/>
                    </a:lnTo>
                    <a:lnTo>
                      <a:pt x="5129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F645D7EF-A90A-464D-8898-73C5E97E4072}"/>
                  </a:ext>
                </a:extLst>
              </p:cNvPr>
              <p:cNvSpPr/>
              <p:nvPr/>
            </p:nvSpPr>
            <p:spPr>
              <a:xfrm>
                <a:off x="1668633" y="1212111"/>
                <a:ext cx="15386" cy="64108"/>
              </a:xfrm>
              <a:custGeom>
                <a:avLst/>
                <a:gdLst>
                  <a:gd name="connsiteX0" fmla="*/ 12822 w 15386"/>
                  <a:gd name="connsiteY0" fmla="*/ 53852 h 64108"/>
                  <a:gd name="connsiteX1" fmla="*/ 15386 w 15386"/>
                  <a:gd name="connsiteY1" fmla="*/ 11540 h 64108"/>
                  <a:gd name="connsiteX2" fmla="*/ 5129 w 15386"/>
                  <a:gd name="connsiteY2" fmla="*/ 0 h 64108"/>
                  <a:gd name="connsiteX3" fmla="*/ 0 w 15386"/>
                  <a:gd name="connsiteY3" fmla="*/ 64109 h 6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86" h="64108">
                    <a:moveTo>
                      <a:pt x="12822" y="53852"/>
                    </a:moveTo>
                    <a:lnTo>
                      <a:pt x="15386" y="11540"/>
                    </a:lnTo>
                    <a:lnTo>
                      <a:pt x="5129" y="0"/>
                    </a:lnTo>
                    <a:lnTo>
                      <a:pt x="0" y="64109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07087786-7BBD-4A40-AFC0-FAD5787E3D00}"/>
                  </a:ext>
                </a:extLst>
              </p:cNvPr>
              <p:cNvSpPr/>
              <p:nvPr/>
            </p:nvSpPr>
            <p:spPr>
              <a:xfrm>
                <a:off x="1687866" y="1230061"/>
                <a:ext cx="15386" cy="29490"/>
              </a:xfrm>
              <a:custGeom>
                <a:avLst/>
                <a:gdLst>
                  <a:gd name="connsiteX0" fmla="*/ 15386 w 15386"/>
                  <a:gd name="connsiteY0" fmla="*/ 15386 h 29490"/>
                  <a:gd name="connsiteX1" fmla="*/ 1282 w 15386"/>
                  <a:gd name="connsiteY1" fmla="*/ 0 h 29490"/>
                  <a:gd name="connsiteX2" fmla="*/ 0 w 15386"/>
                  <a:gd name="connsiteY2" fmla="*/ 29490 h 29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86" h="29490">
                    <a:moveTo>
                      <a:pt x="15386" y="15386"/>
                    </a:moveTo>
                    <a:lnTo>
                      <a:pt x="1282" y="0"/>
                    </a:lnTo>
                    <a:lnTo>
                      <a:pt x="0" y="2949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5126077-0CA4-4805-8177-7459A87C83EA}"/>
                  </a:ext>
                </a:extLst>
              </p:cNvPr>
              <p:cNvSpPr/>
              <p:nvPr/>
            </p:nvSpPr>
            <p:spPr>
              <a:xfrm>
                <a:off x="1632732" y="1174928"/>
                <a:ext cx="19232" cy="133346"/>
              </a:xfrm>
              <a:custGeom>
                <a:avLst/>
                <a:gdLst>
                  <a:gd name="connsiteX0" fmla="*/ 11540 w 19232"/>
                  <a:gd name="connsiteY0" fmla="*/ 121807 h 133346"/>
                  <a:gd name="connsiteX1" fmla="*/ 19233 w 19232"/>
                  <a:gd name="connsiteY1" fmla="*/ 12822 h 133346"/>
                  <a:gd name="connsiteX2" fmla="*/ 8975 w 19232"/>
                  <a:gd name="connsiteY2" fmla="*/ 0 h 133346"/>
                  <a:gd name="connsiteX3" fmla="*/ 0 w 19232"/>
                  <a:gd name="connsiteY3" fmla="*/ 133347 h 133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2" h="133346">
                    <a:moveTo>
                      <a:pt x="11540" y="121807"/>
                    </a:moveTo>
                    <a:lnTo>
                      <a:pt x="19233" y="12822"/>
                    </a:lnTo>
                    <a:lnTo>
                      <a:pt x="8975" y="0"/>
                    </a:lnTo>
                    <a:lnTo>
                      <a:pt x="0" y="133347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B94C8D1F-24E1-4C0D-B2A1-F00A6F443D1C}"/>
                  </a:ext>
                </a:extLst>
              </p:cNvPr>
              <p:cNvSpPr/>
              <p:nvPr/>
            </p:nvSpPr>
            <p:spPr>
              <a:xfrm>
                <a:off x="1614782" y="1156977"/>
                <a:ext cx="21797" cy="166683"/>
              </a:xfrm>
              <a:custGeom>
                <a:avLst/>
                <a:gdLst>
                  <a:gd name="connsiteX0" fmla="*/ 11540 w 21797"/>
                  <a:gd name="connsiteY0" fmla="*/ 156426 h 166683"/>
                  <a:gd name="connsiteX1" fmla="*/ 21797 w 21797"/>
                  <a:gd name="connsiteY1" fmla="*/ 12822 h 166683"/>
                  <a:gd name="connsiteX2" fmla="*/ 10257 w 21797"/>
                  <a:gd name="connsiteY2" fmla="*/ 0 h 166683"/>
                  <a:gd name="connsiteX3" fmla="*/ 0 w 21797"/>
                  <a:gd name="connsiteY3" fmla="*/ 166683 h 166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97" h="166683">
                    <a:moveTo>
                      <a:pt x="11540" y="156426"/>
                    </a:moveTo>
                    <a:lnTo>
                      <a:pt x="21797" y="12822"/>
                    </a:lnTo>
                    <a:lnTo>
                      <a:pt x="10257" y="0"/>
                    </a:lnTo>
                    <a:lnTo>
                      <a:pt x="0" y="166683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67EF9B7A-982D-42E9-919C-726249ABB45F}"/>
                  </a:ext>
                </a:extLst>
              </p:cNvPr>
              <p:cNvSpPr/>
              <p:nvPr/>
            </p:nvSpPr>
            <p:spPr>
              <a:xfrm>
                <a:off x="1650683" y="1194160"/>
                <a:ext cx="16668" cy="97445"/>
              </a:xfrm>
              <a:custGeom>
                <a:avLst/>
                <a:gdLst>
                  <a:gd name="connsiteX0" fmla="*/ 12822 w 16668"/>
                  <a:gd name="connsiteY0" fmla="*/ 87188 h 97445"/>
                  <a:gd name="connsiteX1" fmla="*/ 16668 w 16668"/>
                  <a:gd name="connsiteY1" fmla="*/ 11540 h 97445"/>
                  <a:gd name="connsiteX2" fmla="*/ 6411 w 16668"/>
                  <a:gd name="connsiteY2" fmla="*/ 0 h 97445"/>
                  <a:gd name="connsiteX3" fmla="*/ 0 w 16668"/>
                  <a:gd name="connsiteY3" fmla="*/ 97446 h 97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8" h="97445">
                    <a:moveTo>
                      <a:pt x="12822" y="87188"/>
                    </a:moveTo>
                    <a:lnTo>
                      <a:pt x="16668" y="11540"/>
                    </a:lnTo>
                    <a:lnTo>
                      <a:pt x="6411" y="0"/>
                    </a:lnTo>
                    <a:lnTo>
                      <a:pt x="0" y="9744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A4639302-D53F-4DE6-B411-B8C8C166927F}"/>
                  </a:ext>
                </a:extLst>
              </p:cNvPr>
              <p:cNvSpPr/>
              <p:nvPr/>
            </p:nvSpPr>
            <p:spPr>
              <a:xfrm>
                <a:off x="1596831" y="1139027"/>
                <a:ext cx="23079" cy="200020"/>
              </a:xfrm>
              <a:custGeom>
                <a:avLst/>
                <a:gdLst>
                  <a:gd name="connsiteX0" fmla="*/ 0 w 23079"/>
                  <a:gd name="connsiteY0" fmla="*/ 200020 h 200020"/>
                  <a:gd name="connsiteX1" fmla="*/ 11540 w 23079"/>
                  <a:gd name="connsiteY1" fmla="*/ 189763 h 200020"/>
                  <a:gd name="connsiteX2" fmla="*/ 23079 w 23079"/>
                  <a:gd name="connsiteY2" fmla="*/ 11540 h 200020"/>
                  <a:gd name="connsiteX3" fmla="*/ 12822 w 23079"/>
                  <a:gd name="connsiteY3" fmla="*/ 0 h 200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79" h="200020">
                    <a:moveTo>
                      <a:pt x="0" y="200020"/>
                    </a:moveTo>
                    <a:lnTo>
                      <a:pt x="11540" y="189763"/>
                    </a:lnTo>
                    <a:lnTo>
                      <a:pt x="23079" y="11540"/>
                    </a:lnTo>
                    <a:lnTo>
                      <a:pt x="12822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4B602E15-26F5-4DA1-98E7-61E2A9499803}"/>
                  </a:ext>
                </a:extLst>
              </p:cNvPr>
              <p:cNvSpPr/>
              <p:nvPr/>
            </p:nvSpPr>
            <p:spPr>
              <a:xfrm>
                <a:off x="1503944" y="1163967"/>
                <a:ext cx="22244" cy="19294"/>
              </a:xfrm>
              <a:custGeom>
                <a:avLst/>
                <a:gdLst>
                  <a:gd name="connsiteX0" fmla="*/ 19803 w 22244"/>
                  <a:gd name="connsiteY0" fmla="*/ 1985 h 19294"/>
                  <a:gd name="connsiteX1" fmla="*/ 5699 w 22244"/>
                  <a:gd name="connsiteY1" fmla="*/ 5832 h 19294"/>
                  <a:gd name="connsiteX2" fmla="*/ 1852 w 22244"/>
                  <a:gd name="connsiteY2" fmla="*/ 16089 h 19294"/>
                  <a:gd name="connsiteX3" fmla="*/ 14674 w 22244"/>
                  <a:gd name="connsiteY3" fmla="*/ 14807 h 19294"/>
                  <a:gd name="connsiteX4" fmla="*/ 19803 w 22244"/>
                  <a:gd name="connsiteY4" fmla="*/ 1985 h 1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44" h="19294">
                    <a:moveTo>
                      <a:pt x="19803" y="1985"/>
                    </a:moveTo>
                    <a:cubicBezTo>
                      <a:pt x="15956" y="-579"/>
                      <a:pt x="13392" y="-1861"/>
                      <a:pt x="5699" y="5832"/>
                    </a:cubicBezTo>
                    <a:cubicBezTo>
                      <a:pt x="570" y="10961"/>
                      <a:pt x="-1995" y="12243"/>
                      <a:pt x="1852" y="16089"/>
                    </a:cubicBezTo>
                    <a:cubicBezTo>
                      <a:pt x="5699" y="19936"/>
                      <a:pt x="5699" y="21218"/>
                      <a:pt x="14674" y="14807"/>
                    </a:cubicBezTo>
                    <a:cubicBezTo>
                      <a:pt x="23649" y="5832"/>
                      <a:pt x="23649" y="4550"/>
                      <a:pt x="19803" y="1985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E22B9F9B-4EDA-4579-8226-94168F20A012}"/>
                  </a:ext>
                </a:extLst>
              </p:cNvPr>
              <p:cNvSpPr/>
              <p:nvPr/>
            </p:nvSpPr>
            <p:spPr>
              <a:xfrm rot="-2475715">
                <a:off x="1432987" y="1168756"/>
                <a:ext cx="193608" cy="37183"/>
              </a:xfrm>
              <a:custGeom>
                <a:avLst/>
                <a:gdLst>
                  <a:gd name="connsiteX0" fmla="*/ 0 w 193608"/>
                  <a:gd name="connsiteY0" fmla="*/ 0 h 37183"/>
                  <a:gd name="connsiteX1" fmla="*/ 193609 w 193608"/>
                  <a:gd name="connsiteY1" fmla="*/ 0 h 37183"/>
                  <a:gd name="connsiteX2" fmla="*/ 193609 w 193608"/>
                  <a:gd name="connsiteY2" fmla="*/ 37183 h 37183"/>
                  <a:gd name="connsiteX3" fmla="*/ 0 w 193608"/>
                  <a:gd name="connsiteY3" fmla="*/ 37183 h 37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608" h="37183">
                    <a:moveTo>
                      <a:pt x="0" y="0"/>
                    </a:moveTo>
                    <a:lnTo>
                      <a:pt x="193609" y="0"/>
                    </a:lnTo>
                    <a:lnTo>
                      <a:pt x="193609" y="37183"/>
                    </a:lnTo>
                    <a:lnTo>
                      <a:pt x="0" y="37183"/>
                    </a:lnTo>
                    <a:close/>
                  </a:path>
                </a:pathLst>
              </a:custGeom>
              <a:solidFill>
                <a:srgbClr val="EEEEE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64C2249F-D13E-448F-B401-775F1422BC3B}"/>
                  </a:ext>
                </a:extLst>
              </p:cNvPr>
              <p:cNvSpPr/>
              <p:nvPr/>
            </p:nvSpPr>
            <p:spPr>
              <a:xfrm>
                <a:off x="1548108" y="1133898"/>
                <a:ext cx="65391" cy="15386"/>
              </a:xfrm>
              <a:custGeom>
                <a:avLst/>
                <a:gdLst>
                  <a:gd name="connsiteX0" fmla="*/ 65391 w 65391"/>
                  <a:gd name="connsiteY0" fmla="*/ 3847 h 15386"/>
                  <a:gd name="connsiteX1" fmla="*/ 12822 w 65391"/>
                  <a:gd name="connsiteY1" fmla="*/ 0 h 15386"/>
                  <a:gd name="connsiteX2" fmla="*/ 0 w 65391"/>
                  <a:gd name="connsiteY2" fmla="*/ 11540 h 15386"/>
                  <a:gd name="connsiteX3" fmla="*/ 52569 w 65391"/>
                  <a:gd name="connsiteY3" fmla="*/ 15386 h 1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91" h="15386">
                    <a:moveTo>
                      <a:pt x="65391" y="3847"/>
                    </a:moveTo>
                    <a:lnTo>
                      <a:pt x="12822" y="0"/>
                    </a:lnTo>
                    <a:lnTo>
                      <a:pt x="0" y="11540"/>
                    </a:lnTo>
                    <a:lnTo>
                      <a:pt x="52569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22FF394D-D275-40DE-BBB2-2850848793D1}"/>
                  </a:ext>
                </a:extLst>
              </p:cNvPr>
              <p:cNvSpPr/>
              <p:nvPr/>
            </p:nvSpPr>
            <p:spPr>
              <a:xfrm>
                <a:off x="1530158" y="1151848"/>
                <a:ext cx="64108" cy="14103"/>
              </a:xfrm>
              <a:custGeom>
                <a:avLst/>
                <a:gdLst>
                  <a:gd name="connsiteX0" fmla="*/ 64109 w 64108"/>
                  <a:gd name="connsiteY0" fmla="*/ 2564 h 14103"/>
                  <a:gd name="connsiteX1" fmla="*/ 11540 w 64108"/>
                  <a:gd name="connsiteY1" fmla="*/ 0 h 14103"/>
                  <a:gd name="connsiteX2" fmla="*/ 0 w 64108"/>
                  <a:gd name="connsiteY2" fmla="*/ 10257 h 14103"/>
                  <a:gd name="connsiteX3" fmla="*/ 51287 w 64108"/>
                  <a:gd name="connsiteY3" fmla="*/ 14104 h 1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108" h="14103">
                    <a:moveTo>
                      <a:pt x="64109" y="2564"/>
                    </a:moveTo>
                    <a:lnTo>
                      <a:pt x="11540" y="0"/>
                    </a:lnTo>
                    <a:lnTo>
                      <a:pt x="0" y="10257"/>
                    </a:lnTo>
                    <a:lnTo>
                      <a:pt x="51287" y="1410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F5A335AC-132B-4B04-B941-4953464A1B1A}"/>
                  </a:ext>
                </a:extLst>
              </p:cNvPr>
              <p:cNvSpPr/>
              <p:nvPr/>
            </p:nvSpPr>
            <p:spPr>
              <a:xfrm>
                <a:off x="1491692" y="1185185"/>
                <a:ext cx="64108" cy="14103"/>
              </a:xfrm>
              <a:custGeom>
                <a:avLst/>
                <a:gdLst>
                  <a:gd name="connsiteX0" fmla="*/ 64109 w 64108"/>
                  <a:gd name="connsiteY0" fmla="*/ 3847 h 14103"/>
                  <a:gd name="connsiteX1" fmla="*/ 11540 w 64108"/>
                  <a:gd name="connsiteY1" fmla="*/ 0 h 14103"/>
                  <a:gd name="connsiteX2" fmla="*/ 0 w 64108"/>
                  <a:gd name="connsiteY2" fmla="*/ 11540 h 14103"/>
                  <a:gd name="connsiteX3" fmla="*/ 51287 w 64108"/>
                  <a:gd name="connsiteY3" fmla="*/ 14104 h 1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108" h="14103">
                    <a:moveTo>
                      <a:pt x="64109" y="3847"/>
                    </a:moveTo>
                    <a:lnTo>
                      <a:pt x="11540" y="0"/>
                    </a:lnTo>
                    <a:lnTo>
                      <a:pt x="0" y="11540"/>
                    </a:lnTo>
                    <a:lnTo>
                      <a:pt x="51287" y="1410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35876EF1-1958-4D8F-80EA-7CFC015FEF3B}"/>
                  </a:ext>
                </a:extLst>
              </p:cNvPr>
              <p:cNvSpPr/>
              <p:nvPr/>
            </p:nvSpPr>
            <p:spPr>
              <a:xfrm>
                <a:off x="1472460" y="1201854"/>
                <a:ext cx="64108" cy="14103"/>
              </a:xfrm>
              <a:custGeom>
                <a:avLst/>
                <a:gdLst>
                  <a:gd name="connsiteX0" fmla="*/ 64109 w 64108"/>
                  <a:gd name="connsiteY0" fmla="*/ 3846 h 14103"/>
                  <a:gd name="connsiteX1" fmla="*/ 12822 w 64108"/>
                  <a:gd name="connsiteY1" fmla="*/ 0 h 14103"/>
                  <a:gd name="connsiteX2" fmla="*/ 0 w 64108"/>
                  <a:gd name="connsiteY2" fmla="*/ 11540 h 14103"/>
                  <a:gd name="connsiteX3" fmla="*/ 51287 w 64108"/>
                  <a:gd name="connsiteY3" fmla="*/ 14104 h 1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108" h="14103">
                    <a:moveTo>
                      <a:pt x="64109" y="3846"/>
                    </a:moveTo>
                    <a:lnTo>
                      <a:pt x="12822" y="0"/>
                    </a:lnTo>
                    <a:lnTo>
                      <a:pt x="0" y="11540"/>
                    </a:lnTo>
                    <a:lnTo>
                      <a:pt x="51287" y="1410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797ED283-D94A-4454-91D6-71A958DE0F3B}"/>
                  </a:ext>
                </a:extLst>
              </p:cNvPr>
              <p:cNvSpPr/>
              <p:nvPr/>
            </p:nvSpPr>
            <p:spPr>
              <a:xfrm>
                <a:off x="1567341" y="1117230"/>
                <a:ext cx="42311" cy="14104"/>
              </a:xfrm>
              <a:custGeom>
                <a:avLst/>
                <a:gdLst>
                  <a:gd name="connsiteX0" fmla="*/ 0 w 42311"/>
                  <a:gd name="connsiteY0" fmla="*/ 11540 h 14104"/>
                  <a:gd name="connsiteX1" fmla="*/ 42312 w 42311"/>
                  <a:gd name="connsiteY1" fmla="*/ 14104 h 14104"/>
                  <a:gd name="connsiteX2" fmla="*/ 32054 w 42311"/>
                  <a:gd name="connsiteY2" fmla="*/ 1282 h 14104"/>
                  <a:gd name="connsiteX3" fmla="*/ 12822 w 42311"/>
                  <a:gd name="connsiteY3" fmla="*/ 0 h 1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1" h="14104">
                    <a:moveTo>
                      <a:pt x="0" y="11540"/>
                    </a:moveTo>
                    <a:lnTo>
                      <a:pt x="42312" y="14104"/>
                    </a:lnTo>
                    <a:lnTo>
                      <a:pt x="32054" y="1282"/>
                    </a:lnTo>
                    <a:lnTo>
                      <a:pt x="12822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A6FBBC10-6521-4FF4-B7EE-18EEB8BCF080}"/>
                  </a:ext>
                </a:extLst>
              </p:cNvPr>
              <p:cNvSpPr/>
              <p:nvPr/>
            </p:nvSpPr>
            <p:spPr>
              <a:xfrm>
                <a:off x="1510925" y="1168517"/>
                <a:ext cx="64108" cy="14104"/>
              </a:xfrm>
              <a:custGeom>
                <a:avLst/>
                <a:gdLst>
                  <a:gd name="connsiteX0" fmla="*/ 64109 w 64108"/>
                  <a:gd name="connsiteY0" fmla="*/ 3847 h 14104"/>
                  <a:gd name="connsiteX1" fmla="*/ 11540 w 64108"/>
                  <a:gd name="connsiteY1" fmla="*/ 0 h 14104"/>
                  <a:gd name="connsiteX2" fmla="*/ 0 w 64108"/>
                  <a:gd name="connsiteY2" fmla="*/ 10257 h 14104"/>
                  <a:gd name="connsiteX3" fmla="*/ 51287 w 64108"/>
                  <a:gd name="connsiteY3" fmla="*/ 14104 h 1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108" h="14104">
                    <a:moveTo>
                      <a:pt x="64109" y="3847"/>
                    </a:moveTo>
                    <a:lnTo>
                      <a:pt x="11540" y="0"/>
                    </a:lnTo>
                    <a:lnTo>
                      <a:pt x="0" y="10257"/>
                    </a:lnTo>
                    <a:lnTo>
                      <a:pt x="51287" y="14104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3DAE1666-FA7F-4C2D-8517-670434BAEC20}"/>
                  </a:ext>
                </a:extLst>
              </p:cNvPr>
              <p:cNvSpPr/>
              <p:nvPr/>
            </p:nvSpPr>
            <p:spPr>
              <a:xfrm>
                <a:off x="1460920" y="1254423"/>
                <a:ext cx="17950" cy="10257"/>
              </a:xfrm>
              <a:custGeom>
                <a:avLst/>
                <a:gdLst>
                  <a:gd name="connsiteX0" fmla="*/ 17951 w 17950"/>
                  <a:gd name="connsiteY0" fmla="*/ 1282 h 10257"/>
                  <a:gd name="connsiteX1" fmla="*/ 0 w 17950"/>
                  <a:gd name="connsiteY1" fmla="*/ 0 h 10257"/>
                  <a:gd name="connsiteX2" fmla="*/ 8975 w 17950"/>
                  <a:gd name="connsiteY2" fmla="*/ 10257 h 10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950" h="10257">
                    <a:moveTo>
                      <a:pt x="17951" y="1282"/>
                    </a:moveTo>
                    <a:lnTo>
                      <a:pt x="0" y="0"/>
                    </a:lnTo>
                    <a:lnTo>
                      <a:pt x="8975" y="10257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179EAF23-617B-4FA2-83C7-E2DF57E17574}"/>
                  </a:ext>
                </a:extLst>
              </p:cNvPr>
              <p:cNvSpPr/>
              <p:nvPr/>
            </p:nvSpPr>
            <p:spPr>
              <a:xfrm>
                <a:off x="1445534" y="1235190"/>
                <a:ext cx="52569" cy="15386"/>
              </a:xfrm>
              <a:custGeom>
                <a:avLst/>
                <a:gdLst>
                  <a:gd name="connsiteX0" fmla="*/ 52569 w 52569"/>
                  <a:gd name="connsiteY0" fmla="*/ 3846 h 15386"/>
                  <a:gd name="connsiteX1" fmla="*/ 1282 w 52569"/>
                  <a:gd name="connsiteY1" fmla="*/ 0 h 15386"/>
                  <a:gd name="connsiteX2" fmla="*/ 0 w 52569"/>
                  <a:gd name="connsiteY2" fmla="*/ 1282 h 15386"/>
                  <a:gd name="connsiteX3" fmla="*/ 8975 w 52569"/>
                  <a:gd name="connsiteY3" fmla="*/ 12822 h 15386"/>
                  <a:gd name="connsiteX4" fmla="*/ 39748 w 52569"/>
                  <a:gd name="connsiteY4" fmla="*/ 15386 h 1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69" h="15386">
                    <a:moveTo>
                      <a:pt x="52569" y="3846"/>
                    </a:moveTo>
                    <a:lnTo>
                      <a:pt x="1282" y="0"/>
                    </a:lnTo>
                    <a:lnTo>
                      <a:pt x="0" y="1282"/>
                    </a:lnTo>
                    <a:lnTo>
                      <a:pt x="8975" y="12822"/>
                    </a:lnTo>
                    <a:lnTo>
                      <a:pt x="39748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1527194D-680B-44D8-ADD3-D508B7A3C22C}"/>
                  </a:ext>
                </a:extLst>
              </p:cNvPr>
              <p:cNvSpPr/>
              <p:nvPr/>
            </p:nvSpPr>
            <p:spPr>
              <a:xfrm>
                <a:off x="1453227" y="1218522"/>
                <a:ext cx="64108" cy="15386"/>
              </a:xfrm>
              <a:custGeom>
                <a:avLst/>
                <a:gdLst>
                  <a:gd name="connsiteX0" fmla="*/ 64109 w 64108"/>
                  <a:gd name="connsiteY0" fmla="*/ 3847 h 15386"/>
                  <a:gd name="connsiteX1" fmla="*/ 12822 w 64108"/>
                  <a:gd name="connsiteY1" fmla="*/ 0 h 15386"/>
                  <a:gd name="connsiteX2" fmla="*/ 0 w 64108"/>
                  <a:gd name="connsiteY2" fmla="*/ 11540 h 15386"/>
                  <a:gd name="connsiteX3" fmla="*/ 51287 w 64108"/>
                  <a:gd name="connsiteY3" fmla="*/ 15386 h 1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108" h="15386">
                    <a:moveTo>
                      <a:pt x="64109" y="3847"/>
                    </a:moveTo>
                    <a:lnTo>
                      <a:pt x="12822" y="0"/>
                    </a:lnTo>
                    <a:lnTo>
                      <a:pt x="0" y="11540"/>
                    </a:lnTo>
                    <a:lnTo>
                      <a:pt x="51287" y="15386"/>
                    </a:lnTo>
                    <a:close/>
                  </a:path>
                </a:pathLst>
              </a:custGeom>
              <a:solidFill>
                <a:srgbClr val="D11515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3036DF4C-CBB6-4DB6-91F9-021081C8DA98}"/>
                  </a:ext>
                </a:extLst>
              </p:cNvPr>
              <p:cNvSpPr/>
              <p:nvPr/>
            </p:nvSpPr>
            <p:spPr>
              <a:xfrm rot="-2476686">
                <a:off x="1564790" y="1151615"/>
                <a:ext cx="21796" cy="179501"/>
              </a:xfrm>
              <a:custGeom>
                <a:avLst/>
                <a:gdLst>
                  <a:gd name="connsiteX0" fmla="*/ 0 w 21796"/>
                  <a:gd name="connsiteY0" fmla="*/ 0 h 179501"/>
                  <a:gd name="connsiteX1" fmla="*/ 21797 w 21796"/>
                  <a:gd name="connsiteY1" fmla="*/ 0 h 179501"/>
                  <a:gd name="connsiteX2" fmla="*/ 21797 w 21796"/>
                  <a:gd name="connsiteY2" fmla="*/ 179501 h 179501"/>
                  <a:gd name="connsiteX3" fmla="*/ 0 w 21796"/>
                  <a:gd name="connsiteY3" fmla="*/ 179501 h 17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96" h="179501">
                    <a:moveTo>
                      <a:pt x="0" y="0"/>
                    </a:moveTo>
                    <a:lnTo>
                      <a:pt x="21797" y="0"/>
                    </a:lnTo>
                    <a:lnTo>
                      <a:pt x="21797" y="179501"/>
                    </a:lnTo>
                    <a:lnTo>
                      <a:pt x="0" y="179501"/>
                    </a:lnTo>
                    <a:close/>
                  </a:path>
                </a:pathLst>
              </a:custGeom>
              <a:solidFill>
                <a:srgbClr val="2E6B1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3E6E4CC-61C2-4645-BFAD-7C402B7285CB}"/>
                  </a:ext>
                </a:extLst>
              </p:cNvPr>
              <p:cNvSpPr/>
              <p:nvPr/>
            </p:nvSpPr>
            <p:spPr>
              <a:xfrm>
                <a:off x="1450663" y="1483933"/>
                <a:ext cx="374396" cy="414144"/>
              </a:xfrm>
              <a:custGeom>
                <a:avLst/>
                <a:gdLst>
                  <a:gd name="connsiteX0" fmla="*/ 0 w 374396"/>
                  <a:gd name="connsiteY0" fmla="*/ 0 h 414144"/>
                  <a:gd name="connsiteX1" fmla="*/ 374396 w 374396"/>
                  <a:gd name="connsiteY1" fmla="*/ 0 h 414144"/>
                  <a:gd name="connsiteX2" fmla="*/ 374396 w 374396"/>
                  <a:gd name="connsiteY2" fmla="*/ 414144 h 414144"/>
                  <a:gd name="connsiteX3" fmla="*/ 0 w 374396"/>
                  <a:gd name="connsiteY3" fmla="*/ 414144 h 41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4396" h="414144">
                    <a:moveTo>
                      <a:pt x="0" y="0"/>
                    </a:moveTo>
                    <a:lnTo>
                      <a:pt x="374396" y="0"/>
                    </a:lnTo>
                    <a:lnTo>
                      <a:pt x="374396" y="414144"/>
                    </a:lnTo>
                    <a:lnTo>
                      <a:pt x="0" y="414144"/>
                    </a:lnTo>
                    <a:close/>
                  </a:path>
                </a:pathLst>
              </a:custGeom>
              <a:solidFill>
                <a:srgbClr val="41404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34EC07D6-FCD5-4799-B5D3-3EB50D36B0D2}"/>
                  </a:ext>
                </a:extLst>
              </p:cNvPr>
              <p:cNvSpPr/>
              <p:nvPr/>
            </p:nvSpPr>
            <p:spPr>
              <a:xfrm>
                <a:off x="1553237" y="1483933"/>
                <a:ext cx="42311" cy="414144"/>
              </a:xfrm>
              <a:custGeom>
                <a:avLst/>
                <a:gdLst>
                  <a:gd name="connsiteX0" fmla="*/ 0 w 42311"/>
                  <a:gd name="connsiteY0" fmla="*/ 0 h 414144"/>
                  <a:gd name="connsiteX1" fmla="*/ 42312 w 42311"/>
                  <a:gd name="connsiteY1" fmla="*/ 0 h 414144"/>
                  <a:gd name="connsiteX2" fmla="*/ 42312 w 42311"/>
                  <a:gd name="connsiteY2" fmla="*/ 414144 h 414144"/>
                  <a:gd name="connsiteX3" fmla="*/ 0 w 42311"/>
                  <a:gd name="connsiteY3" fmla="*/ 414144 h 41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1" h="414144">
                    <a:moveTo>
                      <a:pt x="0" y="0"/>
                    </a:moveTo>
                    <a:lnTo>
                      <a:pt x="42312" y="0"/>
                    </a:lnTo>
                    <a:lnTo>
                      <a:pt x="42312" y="414144"/>
                    </a:lnTo>
                    <a:lnTo>
                      <a:pt x="0" y="414144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708EC66E-229A-430F-8CC1-E52B85B0248F}"/>
                  </a:ext>
                </a:extLst>
              </p:cNvPr>
              <p:cNvSpPr/>
              <p:nvPr/>
            </p:nvSpPr>
            <p:spPr>
              <a:xfrm>
                <a:off x="1635297" y="1483933"/>
                <a:ext cx="42311" cy="414144"/>
              </a:xfrm>
              <a:custGeom>
                <a:avLst/>
                <a:gdLst>
                  <a:gd name="connsiteX0" fmla="*/ 0 w 42311"/>
                  <a:gd name="connsiteY0" fmla="*/ 0 h 414144"/>
                  <a:gd name="connsiteX1" fmla="*/ 42312 w 42311"/>
                  <a:gd name="connsiteY1" fmla="*/ 0 h 414144"/>
                  <a:gd name="connsiteX2" fmla="*/ 42312 w 42311"/>
                  <a:gd name="connsiteY2" fmla="*/ 414144 h 414144"/>
                  <a:gd name="connsiteX3" fmla="*/ 0 w 42311"/>
                  <a:gd name="connsiteY3" fmla="*/ 414144 h 41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1" h="414144">
                    <a:moveTo>
                      <a:pt x="0" y="0"/>
                    </a:moveTo>
                    <a:lnTo>
                      <a:pt x="42312" y="0"/>
                    </a:lnTo>
                    <a:lnTo>
                      <a:pt x="42312" y="414144"/>
                    </a:lnTo>
                    <a:lnTo>
                      <a:pt x="0" y="414144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0BBF7AD6-9AAA-4D11-A38F-021F16EA6CA3}"/>
                  </a:ext>
                </a:extLst>
              </p:cNvPr>
              <p:cNvSpPr/>
              <p:nvPr/>
            </p:nvSpPr>
            <p:spPr>
              <a:xfrm>
                <a:off x="1527593" y="1332636"/>
                <a:ext cx="761614" cy="635961"/>
              </a:xfrm>
              <a:custGeom>
                <a:avLst/>
                <a:gdLst>
                  <a:gd name="connsiteX0" fmla="*/ 761615 w 761614"/>
                  <a:gd name="connsiteY0" fmla="*/ 635961 h 635961"/>
                  <a:gd name="connsiteX1" fmla="*/ 432095 w 761614"/>
                  <a:gd name="connsiteY1" fmla="*/ 635961 h 635961"/>
                  <a:gd name="connsiteX2" fmla="*/ 0 w 761614"/>
                  <a:gd name="connsiteY2" fmla="*/ 203867 h 635961"/>
                  <a:gd name="connsiteX3" fmla="*/ 0 w 761614"/>
                  <a:gd name="connsiteY3" fmla="*/ 0 h 635961"/>
                  <a:gd name="connsiteX4" fmla="*/ 691095 w 761614"/>
                  <a:gd name="connsiteY4" fmla="*/ 0 h 635961"/>
                  <a:gd name="connsiteX5" fmla="*/ 598778 w 761614"/>
                  <a:gd name="connsiteY5" fmla="*/ 239768 h 635961"/>
                  <a:gd name="connsiteX6" fmla="*/ 607753 w 761614"/>
                  <a:gd name="connsiteY6" fmla="*/ 360293 h 635961"/>
                  <a:gd name="connsiteX7" fmla="*/ 761615 w 761614"/>
                  <a:gd name="connsiteY7" fmla="*/ 635961 h 635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614" h="635961">
                    <a:moveTo>
                      <a:pt x="761615" y="635961"/>
                    </a:moveTo>
                    <a:lnTo>
                      <a:pt x="432095" y="635961"/>
                    </a:lnTo>
                    <a:cubicBezTo>
                      <a:pt x="193609" y="635961"/>
                      <a:pt x="0" y="442352"/>
                      <a:pt x="0" y="203867"/>
                    </a:cubicBezTo>
                    <a:lnTo>
                      <a:pt x="0" y="0"/>
                    </a:lnTo>
                    <a:lnTo>
                      <a:pt x="691095" y="0"/>
                    </a:lnTo>
                    <a:lnTo>
                      <a:pt x="598778" y="239768"/>
                    </a:lnTo>
                    <a:cubicBezTo>
                      <a:pt x="583392" y="279515"/>
                      <a:pt x="587238" y="323109"/>
                      <a:pt x="607753" y="360293"/>
                    </a:cubicBezTo>
                    <a:lnTo>
                      <a:pt x="761615" y="635961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97AA6E7F-AC1F-4732-927E-E242D2A27F4F}"/>
                  </a:ext>
                </a:extLst>
              </p:cNvPr>
              <p:cNvSpPr/>
              <p:nvPr/>
            </p:nvSpPr>
            <p:spPr>
              <a:xfrm>
                <a:off x="1680173" y="1332636"/>
                <a:ext cx="628268" cy="480817"/>
              </a:xfrm>
              <a:custGeom>
                <a:avLst/>
                <a:gdLst>
                  <a:gd name="connsiteX0" fmla="*/ 628268 w 628268"/>
                  <a:gd name="connsiteY0" fmla="*/ 0 h 480817"/>
                  <a:gd name="connsiteX1" fmla="*/ 628268 w 628268"/>
                  <a:gd name="connsiteY1" fmla="*/ 480817 h 480817"/>
                  <a:gd name="connsiteX2" fmla="*/ 332084 w 628268"/>
                  <a:gd name="connsiteY2" fmla="*/ 480817 h 480817"/>
                  <a:gd name="connsiteX3" fmla="*/ 0 w 628268"/>
                  <a:gd name="connsiteY3" fmla="*/ 148733 h 480817"/>
                  <a:gd name="connsiteX4" fmla="*/ 0 w 628268"/>
                  <a:gd name="connsiteY4" fmla="*/ 0 h 480817"/>
                  <a:gd name="connsiteX5" fmla="*/ 628268 w 628268"/>
                  <a:gd name="connsiteY5" fmla="*/ 0 h 48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8268" h="480817">
                    <a:moveTo>
                      <a:pt x="628268" y="0"/>
                    </a:moveTo>
                    <a:lnTo>
                      <a:pt x="628268" y="480817"/>
                    </a:lnTo>
                    <a:lnTo>
                      <a:pt x="332084" y="480817"/>
                    </a:lnTo>
                    <a:cubicBezTo>
                      <a:pt x="148733" y="480817"/>
                      <a:pt x="0" y="332084"/>
                      <a:pt x="0" y="148733"/>
                    </a:cubicBezTo>
                    <a:lnTo>
                      <a:pt x="0" y="0"/>
                    </a:lnTo>
                    <a:lnTo>
                      <a:pt x="62826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F4398650-D276-4434-ACCF-598CD0B671EB}"/>
                  </a:ext>
                </a:extLst>
              </p:cNvPr>
              <p:cNvSpPr/>
              <p:nvPr/>
            </p:nvSpPr>
            <p:spPr>
              <a:xfrm>
                <a:off x="1482717" y="1274938"/>
                <a:ext cx="674426" cy="179505"/>
              </a:xfrm>
              <a:custGeom>
                <a:avLst/>
                <a:gdLst>
                  <a:gd name="connsiteX0" fmla="*/ 674427 w 674426"/>
                  <a:gd name="connsiteY0" fmla="*/ 179505 h 179505"/>
                  <a:gd name="connsiteX1" fmla="*/ 89753 w 674426"/>
                  <a:gd name="connsiteY1" fmla="*/ 179505 h 179505"/>
                  <a:gd name="connsiteX2" fmla="*/ 0 w 674426"/>
                  <a:gd name="connsiteY2" fmla="*/ 89753 h 179505"/>
                  <a:gd name="connsiteX3" fmla="*/ 89753 w 674426"/>
                  <a:gd name="connsiteY3" fmla="*/ 0 h 179505"/>
                  <a:gd name="connsiteX4" fmla="*/ 674427 w 674426"/>
                  <a:gd name="connsiteY4" fmla="*/ 0 h 179505"/>
                  <a:gd name="connsiteX5" fmla="*/ 674427 w 674426"/>
                  <a:gd name="connsiteY5" fmla="*/ 179505 h 179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4426" h="179505">
                    <a:moveTo>
                      <a:pt x="674427" y="179505"/>
                    </a:moveTo>
                    <a:lnTo>
                      <a:pt x="89753" y="179505"/>
                    </a:lnTo>
                    <a:cubicBezTo>
                      <a:pt x="41030" y="179505"/>
                      <a:pt x="0" y="139758"/>
                      <a:pt x="0" y="89753"/>
                    </a:cubicBezTo>
                    <a:cubicBezTo>
                      <a:pt x="0" y="41030"/>
                      <a:pt x="39748" y="0"/>
                      <a:pt x="89753" y="0"/>
                    </a:cubicBezTo>
                    <a:lnTo>
                      <a:pt x="674427" y="0"/>
                    </a:lnTo>
                    <a:lnTo>
                      <a:pt x="674427" y="179505"/>
                    </a:lnTo>
                    <a:close/>
                  </a:path>
                </a:pathLst>
              </a:custGeom>
              <a:solidFill>
                <a:srgbClr val="41404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01EE538F-94D3-407C-8840-D3B10F1A6083}"/>
                  </a:ext>
                </a:extLst>
              </p:cNvPr>
              <p:cNvSpPr/>
              <p:nvPr/>
            </p:nvSpPr>
            <p:spPr>
              <a:xfrm>
                <a:off x="2331520" y="2104508"/>
                <a:ext cx="1265511" cy="234638"/>
              </a:xfrm>
              <a:custGeom>
                <a:avLst/>
                <a:gdLst>
                  <a:gd name="connsiteX0" fmla="*/ 0 w 1265511"/>
                  <a:gd name="connsiteY0" fmla="*/ 0 h 234638"/>
                  <a:gd name="connsiteX1" fmla="*/ 1265511 w 1265511"/>
                  <a:gd name="connsiteY1" fmla="*/ 0 h 234638"/>
                  <a:gd name="connsiteX2" fmla="*/ 1265511 w 1265511"/>
                  <a:gd name="connsiteY2" fmla="*/ 234639 h 234638"/>
                  <a:gd name="connsiteX3" fmla="*/ 0 w 1265511"/>
                  <a:gd name="connsiteY3" fmla="*/ 234639 h 23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511" h="234638">
                    <a:moveTo>
                      <a:pt x="0" y="0"/>
                    </a:moveTo>
                    <a:lnTo>
                      <a:pt x="1265511" y="0"/>
                    </a:lnTo>
                    <a:lnTo>
                      <a:pt x="1265511" y="234639"/>
                    </a:lnTo>
                    <a:lnTo>
                      <a:pt x="0" y="234639"/>
                    </a:lnTo>
                    <a:close/>
                  </a:path>
                </a:pathLst>
              </a:custGeom>
              <a:solidFill>
                <a:srgbClr val="41404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3E596B6D-E3FA-4D38-9DE0-7E3C359EFD8B}"/>
                  </a:ext>
                </a:extLst>
              </p:cNvPr>
              <p:cNvSpPr/>
              <p:nvPr/>
            </p:nvSpPr>
            <p:spPr>
              <a:xfrm>
                <a:off x="1918142" y="1150566"/>
                <a:ext cx="272338" cy="428247"/>
              </a:xfrm>
              <a:custGeom>
                <a:avLst/>
                <a:gdLst>
                  <a:gd name="connsiteX0" fmla="*/ 106937 w 272338"/>
                  <a:gd name="connsiteY0" fmla="*/ 428248 h 428247"/>
                  <a:gd name="connsiteX1" fmla="*/ 272338 w 272338"/>
                  <a:gd name="connsiteY1" fmla="*/ 0 h 428247"/>
                  <a:gd name="connsiteX2" fmla="*/ 171046 w 272338"/>
                  <a:gd name="connsiteY2" fmla="*/ 0 h 428247"/>
                  <a:gd name="connsiteX3" fmla="*/ 149249 w 272338"/>
                  <a:gd name="connsiteY3" fmla="*/ 15386 h 428247"/>
                  <a:gd name="connsiteX4" fmla="*/ 1798 w 272338"/>
                  <a:gd name="connsiteY4" fmla="*/ 396193 h 428247"/>
                  <a:gd name="connsiteX5" fmla="*/ 23595 w 272338"/>
                  <a:gd name="connsiteY5" fmla="*/ 428248 h 428247"/>
                  <a:gd name="connsiteX6" fmla="*/ 106937 w 272338"/>
                  <a:gd name="connsiteY6" fmla="*/ 428248 h 428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2338" h="428247">
                    <a:moveTo>
                      <a:pt x="106937" y="428248"/>
                    </a:moveTo>
                    <a:lnTo>
                      <a:pt x="272338" y="0"/>
                    </a:lnTo>
                    <a:lnTo>
                      <a:pt x="171046" y="0"/>
                    </a:lnTo>
                    <a:cubicBezTo>
                      <a:pt x="160788" y="0"/>
                      <a:pt x="151813" y="6411"/>
                      <a:pt x="149249" y="15386"/>
                    </a:cubicBezTo>
                    <a:lnTo>
                      <a:pt x="1798" y="396193"/>
                    </a:lnTo>
                    <a:cubicBezTo>
                      <a:pt x="-4613" y="411580"/>
                      <a:pt x="6927" y="428248"/>
                      <a:pt x="23595" y="428248"/>
                    </a:cubicBezTo>
                    <a:lnTo>
                      <a:pt x="106937" y="428248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3A3EC46D-DAB4-4B00-85D1-7387AB3E7DE2}"/>
                  </a:ext>
                </a:extLst>
              </p:cNvPr>
              <p:cNvSpPr/>
              <p:nvPr/>
            </p:nvSpPr>
            <p:spPr>
              <a:xfrm>
                <a:off x="1941738" y="1150566"/>
                <a:ext cx="284643" cy="428247"/>
              </a:xfrm>
              <a:custGeom>
                <a:avLst/>
                <a:gdLst>
                  <a:gd name="connsiteX0" fmla="*/ 117960 w 284643"/>
                  <a:gd name="connsiteY0" fmla="*/ 428248 h 428247"/>
                  <a:gd name="connsiteX1" fmla="*/ 284644 w 284643"/>
                  <a:gd name="connsiteY1" fmla="*/ 0 h 428247"/>
                  <a:gd name="connsiteX2" fmla="*/ 166683 w 284643"/>
                  <a:gd name="connsiteY2" fmla="*/ 0 h 428247"/>
                  <a:gd name="connsiteX3" fmla="*/ 0 w 284643"/>
                  <a:gd name="connsiteY3" fmla="*/ 428248 h 428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643" h="428247">
                    <a:moveTo>
                      <a:pt x="117960" y="428248"/>
                    </a:moveTo>
                    <a:lnTo>
                      <a:pt x="284644" y="0"/>
                    </a:lnTo>
                    <a:lnTo>
                      <a:pt x="166683" y="0"/>
                    </a:lnTo>
                    <a:lnTo>
                      <a:pt x="0" y="428248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4200DD44-ACF2-4D36-82A0-815987195AD8}"/>
                  </a:ext>
                </a:extLst>
              </p:cNvPr>
              <p:cNvSpPr/>
              <p:nvPr/>
            </p:nvSpPr>
            <p:spPr>
              <a:xfrm>
                <a:off x="2208431" y="1250576"/>
                <a:ext cx="1466813" cy="789822"/>
              </a:xfrm>
              <a:custGeom>
                <a:avLst/>
                <a:gdLst>
                  <a:gd name="connsiteX0" fmla="*/ 1182170 w 1466813"/>
                  <a:gd name="connsiteY0" fmla="*/ 385936 h 789822"/>
                  <a:gd name="connsiteX1" fmla="*/ 1134729 w 1466813"/>
                  <a:gd name="connsiteY1" fmla="*/ 471842 h 789822"/>
                  <a:gd name="connsiteX2" fmla="*/ 1034719 w 1466813"/>
                  <a:gd name="connsiteY2" fmla="*/ 530822 h 789822"/>
                  <a:gd name="connsiteX3" fmla="*/ 474406 w 1466813"/>
                  <a:gd name="connsiteY3" fmla="*/ 530822 h 789822"/>
                  <a:gd name="connsiteX4" fmla="*/ 374396 w 1466813"/>
                  <a:gd name="connsiteY4" fmla="*/ 471842 h 789822"/>
                  <a:gd name="connsiteX5" fmla="*/ 110267 w 1466813"/>
                  <a:gd name="connsiteY5" fmla="*/ 0 h 789822"/>
                  <a:gd name="connsiteX6" fmla="*/ 0 w 1466813"/>
                  <a:gd name="connsiteY6" fmla="*/ 309005 h 789822"/>
                  <a:gd name="connsiteX7" fmla="*/ 147451 w 1466813"/>
                  <a:gd name="connsiteY7" fmla="*/ 573134 h 789822"/>
                  <a:gd name="connsiteX8" fmla="*/ 39747 w 1466813"/>
                  <a:gd name="connsiteY8" fmla="*/ 573134 h 789822"/>
                  <a:gd name="connsiteX9" fmla="*/ 39747 w 1466813"/>
                  <a:gd name="connsiteY9" fmla="*/ 789823 h 789822"/>
                  <a:gd name="connsiteX10" fmla="*/ 1396294 w 1466813"/>
                  <a:gd name="connsiteY10" fmla="*/ 789823 h 789822"/>
                  <a:gd name="connsiteX11" fmla="*/ 1396294 w 1466813"/>
                  <a:gd name="connsiteY11" fmla="*/ 573134 h 789822"/>
                  <a:gd name="connsiteX12" fmla="*/ 1361675 w 1466813"/>
                  <a:gd name="connsiteY12" fmla="*/ 573134 h 789822"/>
                  <a:gd name="connsiteX13" fmla="*/ 1466814 w 1466813"/>
                  <a:gd name="connsiteY13" fmla="*/ 385936 h 789822"/>
                  <a:gd name="connsiteX14" fmla="*/ 1182170 w 1466813"/>
                  <a:gd name="connsiteY14" fmla="*/ 385936 h 78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66813" h="789822">
                    <a:moveTo>
                      <a:pt x="1182170" y="385936"/>
                    </a:moveTo>
                    <a:lnTo>
                      <a:pt x="1134729" y="471842"/>
                    </a:lnTo>
                    <a:cubicBezTo>
                      <a:pt x="1114214" y="507743"/>
                      <a:pt x="1075749" y="530822"/>
                      <a:pt x="1034719" y="530822"/>
                    </a:cubicBezTo>
                    <a:lnTo>
                      <a:pt x="474406" y="530822"/>
                    </a:lnTo>
                    <a:cubicBezTo>
                      <a:pt x="433377" y="530822"/>
                      <a:pt x="394911" y="507743"/>
                      <a:pt x="374396" y="471842"/>
                    </a:cubicBezTo>
                    <a:lnTo>
                      <a:pt x="110267" y="0"/>
                    </a:lnTo>
                    <a:lnTo>
                      <a:pt x="0" y="309005"/>
                    </a:lnTo>
                    <a:lnTo>
                      <a:pt x="147451" y="573134"/>
                    </a:lnTo>
                    <a:lnTo>
                      <a:pt x="39747" y="573134"/>
                    </a:lnTo>
                    <a:lnTo>
                      <a:pt x="39747" y="789823"/>
                    </a:lnTo>
                    <a:lnTo>
                      <a:pt x="1396294" y="789823"/>
                    </a:lnTo>
                    <a:lnTo>
                      <a:pt x="1396294" y="573134"/>
                    </a:lnTo>
                    <a:lnTo>
                      <a:pt x="1361675" y="573134"/>
                    </a:lnTo>
                    <a:lnTo>
                      <a:pt x="1466814" y="385936"/>
                    </a:lnTo>
                    <a:lnTo>
                      <a:pt x="1182170" y="385936"/>
                    </a:lnTo>
                  </a:path>
                </a:pathLst>
              </a:custGeom>
              <a:solidFill>
                <a:srgbClr val="41404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D15D21E2-CFE2-48FB-87D9-490027D6F44B}"/>
                  </a:ext>
                </a:extLst>
              </p:cNvPr>
              <p:cNvSpPr/>
              <p:nvPr/>
            </p:nvSpPr>
            <p:spPr>
              <a:xfrm>
                <a:off x="1961825" y="1039017"/>
                <a:ext cx="517145" cy="1002664"/>
              </a:xfrm>
              <a:custGeom>
                <a:avLst/>
                <a:gdLst>
                  <a:gd name="connsiteX0" fmla="*/ 213269 w 517145"/>
                  <a:gd name="connsiteY0" fmla="*/ 1002665 h 1002664"/>
                  <a:gd name="connsiteX1" fmla="*/ 18378 w 517145"/>
                  <a:gd name="connsiteY1" fmla="*/ 653912 h 1002664"/>
                  <a:gd name="connsiteX2" fmla="*/ 9403 w 517145"/>
                  <a:gd name="connsiteY2" fmla="*/ 533387 h 1002664"/>
                  <a:gd name="connsiteX3" fmla="*/ 203012 w 517145"/>
                  <a:gd name="connsiteY3" fmla="*/ 33337 h 1002664"/>
                  <a:gd name="connsiteX4" fmla="*/ 250453 w 517145"/>
                  <a:gd name="connsiteY4" fmla="*/ 0 h 1002664"/>
                  <a:gd name="connsiteX5" fmla="*/ 517146 w 517145"/>
                  <a:gd name="connsiteY5" fmla="*/ 0 h 1002664"/>
                  <a:gd name="connsiteX6" fmla="*/ 310715 w 517145"/>
                  <a:gd name="connsiteY6" fmla="*/ 532105 h 1002664"/>
                  <a:gd name="connsiteX7" fmla="*/ 319690 w 517145"/>
                  <a:gd name="connsiteY7" fmla="*/ 652629 h 1002664"/>
                  <a:gd name="connsiteX8" fmla="*/ 514581 w 517145"/>
                  <a:gd name="connsiteY8" fmla="*/ 1001382 h 1002664"/>
                  <a:gd name="connsiteX9" fmla="*/ 213269 w 517145"/>
                  <a:gd name="connsiteY9" fmla="*/ 1001382 h 1002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7145" h="1002664">
                    <a:moveTo>
                      <a:pt x="213269" y="1002665"/>
                    </a:moveTo>
                    <a:lnTo>
                      <a:pt x="18378" y="653912"/>
                    </a:lnTo>
                    <a:cubicBezTo>
                      <a:pt x="-2137" y="616728"/>
                      <a:pt x="-5983" y="573134"/>
                      <a:pt x="9403" y="533387"/>
                    </a:cubicBezTo>
                    <a:lnTo>
                      <a:pt x="203012" y="33337"/>
                    </a:lnTo>
                    <a:cubicBezTo>
                      <a:pt x="210705" y="14104"/>
                      <a:pt x="229938" y="0"/>
                      <a:pt x="250453" y="0"/>
                    </a:cubicBezTo>
                    <a:lnTo>
                      <a:pt x="517146" y="0"/>
                    </a:lnTo>
                    <a:lnTo>
                      <a:pt x="310715" y="532105"/>
                    </a:lnTo>
                    <a:cubicBezTo>
                      <a:pt x="295329" y="571852"/>
                      <a:pt x="299175" y="615446"/>
                      <a:pt x="319690" y="652629"/>
                    </a:cubicBezTo>
                    <a:lnTo>
                      <a:pt x="514581" y="1001382"/>
                    </a:lnTo>
                    <a:lnTo>
                      <a:pt x="213269" y="1001382"/>
                    </a:ln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3B825862-6382-4699-9E71-EED49D89E5A2}"/>
                  </a:ext>
                </a:extLst>
              </p:cNvPr>
              <p:cNvSpPr/>
              <p:nvPr/>
            </p:nvSpPr>
            <p:spPr>
              <a:xfrm>
                <a:off x="1962252" y="1635230"/>
                <a:ext cx="369267" cy="405168"/>
              </a:xfrm>
              <a:custGeom>
                <a:avLst/>
                <a:gdLst>
                  <a:gd name="connsiteX0" fmla="*/ 0 w 369267"/>
                  <a:gd name="connsiteY0" fmla="*/ 0 h 405168"/>
                  <a:gd name="connsiteX1" fmla="*/ 17950 w 369267"/>
                  <a:gd name="connsiteY1" fmla="*/ 56416 h 405168"/>
                  <a:gd name="connsiteX2" fmla="*/ 178223 w 369267"/>
                  <a:gd name="connsiteY2" fmla="*/ 342342 h 405168"/>
                  <a:gd name="connsiteX3" fmla="*/ 214124 w 369267"/>
                  <a:gd name="connsiteY3" fmla="*/ 405169 h 405168"/>
                  <a:gd name="connsiteX4" fmla="*/ 369268 w 369267"/>
                  <a:gd name="connsiteY4" fmla="*/ 405169 h 405168"/>
                  <a:gd name="connsiteX5" fmla="*/ 333367 w 369267"/>
                  <a:gd name="connsiteY5" fmla="*/ 342342 h 405168"/>
                  <a:gd name="connsiteX6" fmla="*/ 173094 w 369267"/>
                  <a:gd name="connsiteY6" fmla="*/ 56416 h 405168"/>
                  <a:gd name="connsiteX7" fmla="*/ 155144 w 369267"/>
                  <a:gd name="connsiteY7" fmla="*/ 0 h 405168"/>
                  <a:gd name="connsiteX8" fmla="*/ 0 w 369267"/>
                  <a:gd name="connsiteY8" fmla="*/ 0 h 40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9267" h="405168">
                    <a:moveTo>
                      <a:pt x="0" y="0"/>
                    </a:moveTo>
                    <a:cubicBezTo>
                      <a:pt x="1282" y="19233"/>
                      <a:pt x="7693" y="38465"/>
                      <a:pt x="17950" y="56416"/>
                    </a:cubicBezTo>
                    <a:lnTo>
                      <a:pt x="178223" y="342342"/>
                    </a:lnTo>
                    <a:lnTo>
                      <a:pt x="214124" y="405169"/>
                    </a:lnTo>
                    <a:lnTo>
                      <a:pt x="369268" y="405169"/>
                    </a:lnTo>
                    <a:lnTo>
                      <a:pt x="333367" y="342342"/>
                    </a:lnTo>
                    <a:lnTo>
                      <a:pt x="173094" y="56416"/>
                    </a:lnTo>
                    <a:cubicBezTo>
                      <a:pt x="162837" y="38465"/>
                      <a:pt x="157708" y="19233"/>
                      <a:pt x="15514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14665DD1-73D5-47EA-8A9F-99932428F457}"/>
                  </a:ext>
                </a:extLst>
              </p:cNvPr>
              <p:cNvSpPr/>
              <p:nvPr/>
            </p:nvSpPr>
            <p:spPr>
              <a:xfrm>
                <a:off x="3447016" y="1636512"/>
                <a:ext cx="515436" cy="405168"/>
              </a:xfrm>
              <a:custGeom>
                <a:avLst/>
                <a:gdLst>
                  <a:gd name="connsiteX0" fmla="*/ 194891 w 515436"/>
                  <a:gd name="connsiteY0" fmla="*/ 56416 h 405168"/>
                  <a:gd name="connsiteX1" fmla="*/ 0 w 515436"/>
                  <a:gd name="connsiteY1" fmla="*/ 405169 h 405168"/>
                  <a:gd name="connsiteX2" fmla="*/ 302594 w 515436"/>
                  <a:gd name="connsiteY2" fmla="*/ 405169 h 405168"/>
                  <a:gd name="connsiteX3" fmla="*/ 497486 w 515436"/>
                  <a:gd name="connsiteY3" fmla="*/ 56416 h 405168"/>
                  <a:gd name="connsiteX4" fmla="*/ 515436 w 515436"/>
                  <a:gd name="connsiteY4" fmla="*/ 0 h 405168"/>
                  <a:gd name="connsiteX5" fmla="*/ 212842 w 515436"/>
                  <a:gd name="connsiteY5" fmla="*/ 0 h 405168"/>
                  <a:gd name="connsiteX6" fmla="*/ 194891 w 515436"/>
                  <a:gd name="connsiteY6" fmla="*/ 56416 h 40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5436" h="405168">
                    <a:moveTo>
                      <a:pt x="194891" y="56416"/>
                    </a:moveTo>
                    <a:lnTo>
                      <a:pt x="0" y="405169"/>
                    </a:lnTo>
                    <a:lnTo>
                      <a:pt x="302594" y="405169"/>
                    </a:lnTo>
                    <a:lnTo>
                      <a:pt x="497486" y="56416"/>
                    </a:lnTo>
                    <a:cubicBezTo>
                      <a:pt x="507743" y="38465"/>
                      <a:pt x="512872" y="19233"/>
                      <a:pt x="515436" y="0"/>
                    </a:cubicBezTo>
                    <a:lnTo>
                      <a:pt x="212842" y="0"/>
                    </a:lnTo>
                    <a:cubicBezTo>
                      <a:pt x="210277" y="19233"/>
                      <a:pt x="205149" y="38465"/>
                      <a:pt x="194891" y="564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4B29DD65-0164-4F47-A9A7-42F2BBC5461C}"/>
                  </a:ext>
                </a:extLst>
              </p:cNvPr>
              <p:cNvSpPr/>
              <p:nvPr/>
            </p:nvSpPr>
            <p:spPr>
              <a:xfrm>
                <a:off x="3447016" y="1636512"/>
                <a:ext cx="367985" cy="403886"/>
              </a:xfrm>
              <a:custGeom>
                <a:avLst/>
                <a:gdLst>
                  <a:gd name="connsiteX0" fmla="*/ 196174 w 367985"/>
                  <a:gd name="connsiteY0" fmla="*/ 53852 h 403886"/>
                  <a:gd name="connsiteX1" fmla="*/ 35901 w 367985"/>
                  <a:gd name="connsiteY1" fmla="*/ 341060 h 403886"/>
                  <a:gd name="connsiteX2" fmla="*/ 0 w 367985"/>
                  <a:gd name="connsiteY2" fmla="*/ 403887 h 403886"/>
                  <a:gd name="connsiteX3" fmla="*/ 155144 w 367985"/>
                  <a:gd name="connsiteY3" fmla="*/ 403887 h 403886"/>
                  <a:gd name="connsiteX4" fmla="*/ 191045 w 367985"/>
                  <a:gd name="connsiteY4" fmla="*/ 341060 h 403886"/>
                  <a:gd name="connsiteX5" fmla="*/ 351317 w 367985"/>
                  <a:gd name="connsiteY5" fmla="*/ 55134 h 403886"/>
                  <a:gd name="connsiteX6" fmla="*/ 367986 w 367985"/>
                  <a:gd name="connsiteY6" fmla="*/ 0 h 403886"/>
                  <a:gd name="connsiteX7" fmla="*/ 212842 w 367985"/>
                  <a:gd name="connsiteY7" fmla="*/ 0 h 403886"/>
                  <a:gd name="connsiteX8" fmla="*/ 196174 w 367985"/>
                  <a:gd name="connsiteY8" fmla="*/ 53852 h 40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985" h="403886">
                    <a:moveTo>
                      <a:pt x="196174" y="53852"/>
                    </a:moveTo>
                    <a:lnTo>
                      <a:pt x="35901" y="341060"/>
                    </a:lnTo>
                    <a:lnTo>
                      <a:pt x="0" y="403887"/>
                    </a:lnTo>
                    <a:lnTo>
                      <a:pt x="155144" y="403887"/>
                    </a:lnTo>
                    <a:lnTo>
                      <a:pt x="191045" y="341060"/>
                    </a:lnTo>
                    <a:lnTo>
                      <a:pt x="351317" y="55134"/>
                    </a:lnTo>
                    <a:cubicBezTo>
                      <a:pt x="361575" y="38465"/>
                      <a:pt x="366703" y="19233"/>
                      <a:pt x="367986" y="0"/>
                    </a:cubicBezTo>
                    <a:lnTo>
                      <a:pt x="212842" y="0"/>
                    </a:lnTo>
                    <a:cubicBezTo>
                      <a:pt x="210277" y="19233"/>
                      <a:pt x="203866" y="39748"/>
                      <a:pt x="196174" y="5385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A9A29807-1647-466F-AC5D-4D9E501D4927}"/>
                  </a:ext>
                </a:extLst>
              </p:cNvPr>
              <p:cNvSpPr/>
              <p:nvPr/>
            </p:nvSpPr>
            <p:spPr>
              <a:xfrm>
                <a:off x="2078931" y="2040399"/>
                <a:ext cx="1760432" cy="64108"/>
              </a:xfrm>
              <a:custGeom>
                <a:avLst/>
                <a:gdLst>
                  <a:gd name="connsiteX0" fmla="*/ 1728378 w 1760432"/>
                  <a:gd name="connsiteY0" fmla="*/ 64109 h 64108"/>
                  <a:gd name="connsiteX1" fmla="*/ 32054 w 1760432"/>
                  <a:gd name="connsiteY1" fmla="*/ 64109 h 64108"/>
                  <a:gd name="connsiteX2" fmla="*/ 0 w 1760432"/>
                  <a:gd name="connsiteY2" fmla="*/ 32054 h 64108"/>
                  <a:gd name="connsiteX3" fmla="*/ 32054 w 1760432"/>
                  <a:gd name="connsiteY3" fmla="*/ 0 h 64108"/>
                  <a:gd name="connsiteX4" fmla="*/ 1728378 w 1760432"/>
                  <a:gd name="connsiteY4" fmla="*/ 0 h 64108"/>
                  <a:gd name="connsiteX5" fmla="*/ 1760433 w 1760432"/>
                  <a:gd name="connsiteY5" fmla="*/ 32054 h 64108"/>
                  <a:gd name="connsiteX6" fmla="*/ 1728378 w 1760432"/>
                  <a:gd name="connsiteY6" fmla="*/ 64109 h 6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60432" h="64108">
                    <a:moveTo>
                      <a:pt x="1728378" y="64109"/>
                    </a:moveTo>
                    <a:lnTo>
                      <a:pt x="32054" y="64109"/>
                    </a:lnTo>
                    <a:cubicBezTo>
                      <a:pt x="14104" y="64109"/>
                      <a:pt x="0" y="50005"/>
                      <a:pt x="0" y="32054"/>
                    </a:cubicBezTo>
                    <a:cubicBezTo>
                      <a:pt x="0" y="14104"/>
                      <a:pt x="14104" y="0"/>
                      <a:pt x="32054" y="0"/>
                    </a:cubicBezTo>
                    <a:lnTo>
                      <a:pt x="1728378" y="0"/>
                    </a:lnTo>
                    <a:cubicBezTo>
                      <a:pt x="1746329" y="0"/>
                      <a:pt x="1760433" y="14104"/>
                      <a:pt x="1760433" y="32054"/>
                    </a:cubicBezTo>
                    <a:cubicBezTo>
                      <a:pt x="1760433" y="50005"/>
                      <a:pt x="1746329" y="64109"/>
                      <a:pt x="1728378" y="64109"/>
                    </a:cubicBezTo>
                  </a:path>
                </a:pathLst>
              </a:custGeom>
              <a:solidFill>
                <a:srgbClr val="332C2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06E137EF-52FE-4C3D-A8EF-10F4E13AD7C1}"/>
                  </a:ext>
                </a:extLst>
              </p:cNvPr>
              <p:cNvSpPr/>
              <p:nvPr/>
            </p:nvSpPr>
            <p:spPr>
              <a:xfrm>
                <a:off x="1678891" y="2175028"/>
                <a:ext cx="1165501" cy="196173"/>
              </a:xfrm>
              <a:custGeom>
                <a:avLst/>
                <a:gdLst>
                  <a:gd name="connsiteX0" fmla="*/ 1165501 w 1165501"/>
                  <a:gd name="connsiteY0" fmla="*/ 69238 h 196173"/>
                  <a:gd name="connsiteX1" fmla="*/ 1165501 w 1165501"/>
                  <a:gd name="connsiteY1" fmla="*/ 196174 h 196173"/>
                  <a:gd name="connsiteX2" fmla="*/ 0 w 1165501"/>
                  <a:gd name="connsiteY2" fmla="*/ 196174 h 196173"/>
                  <a:gd name="connsiteX3" fmla="*/ 0 w 1165501"/>
                  <a:gd name="connsiteY3" fmla="*/ 69238 h 196173"/>
                  <a:gd name="connsiteX4" fmla="*/ 69238 w 1165501"/>
                  <a:gd name="connsiteY4" fmla="*/ 0 h 196173"/>
                  <a:gd name="connsiteX5" fmla="*/ 1096264 w 1165501"/>
                  <a:gd name="connsiteY5" fmla="*/ 0 h 196173"/>
                  <a:gd name="connsiteX6" fmla="*/ 1165501 w 1165501"/>
                  <a:gd name="connsiteY6" fmla="*/ 69238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5501" h="196173">
                    <a:moveTo>
                      <a:pt x="1165501" y="69238"/>
                    </a:moveTo>
                    <a:lnTo>
                      <a:pt x="1165501" y="196174"/>
                    </a:lnTo>
                    <a:lnTo>
                      <a:pt x="0" y="196174"/>
                    </a:lnTo>
                    <a:lnTo>
                      <a:pt x="0" y="69238"/>
                    </a:lnTo>
                    <a:cubicBezTo>
                      <a:pt x="0" y="30772"/>
                      <a:pt x="30772" y="0"/>
                      <a:pt x="69238" y="0"/>
                    </a:cubicBezTo>
                    <a:lnTo>
                      <a:pt x="1096264" y="0"/>
                    </a:lnTo>
                    <a:cubicBezTo>
                      <a:pt x="1134729" y="0"/>
                      <a:pt x="1165501" y="32054"/>
                      <a:pt x="1165501" y="6923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C681CF23-7ABC-45DD-AE4B-192AACCDB557}"/>
                  </a:ext>
                </a:extLst>
              </p:cNvPr>
              <p:cNvSpPr/>
              <p:nvPr/>
            </p:nvSpPr>
            <p:spPr>
              <a:xfrm>
                <a:off x="1678891" y="2175028"/>
                <a:ext cx="264129" cy="196173"/>
              </a:xfrm>
              <a:custGeom>
                <a:avLst/>
                <a:gdLst>
                  <a:gd name="connsiteX0" fmla="*/ 264129 w 264129"/>
                  <a:gd name="connsiteY0" fmla="*/ 0 h 196173"/>
                  <a:gd name="connsiteX1" fmla="*/ 194891 w 264129"/>
                  <a:gd name="connsiteY1" fmla="*/ 69238 h 196173"/>
                  <a:gd name="connsiteX2" fmla="*/ 194891 w 264129"/>
                  <a:gd name="connsiteY2" fmla="*/ 196174 h 196173"/>
                  <a:gd name="connsiteX3" fmla="*/ 0 w 264129"/>
                  <a:gd name="connsiteY3" fmla="*/ 196174 h 196173"/>
                  <a:gd name="connsiteX4" fmla="*/ 0 w 264129"/>
                  <a:gd name="connsiteY4" fmla="*/ 69238 h 196173"/>
                  <a:gd name="connsiteX5" fmla="*/ 69238 w 264129"/>
                  <a:gd name="connsiteY5" fmla="*/ 0 h 196173"/>
                  <a:gd name="connsiteX6" fmla="*/ 264129 w 264129"/>
                  <a:gd name="connsiteY6" fmla="*/ 0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129" h="196173">
                    <a:moveTo>
                      <a:pt x="264129" y="0"/>
                    </a:moveTo>
                    <a:cubicBezTo>
                      <a:pt x="225664" y="0"/>
                      <a:pt x="194891" y="30772"/>
                      <a:pt x="194891" y="69238"/>
                    </a:cubicBezTo>
                    <a:lnTo>
                      <a:pt x="194891" y="196174"/>
                    </a:lnTo>
                    <a:lnTo>
                      <a:pt x="0" y="196174"/>
                    </a:lnTo>
                    <a:lnTo>
                      <a:pt x="0" y="69238"/>
                    </a:lnTo>
                    <a:cubicBezTo>
                      <a:pt x="0" y="30772"/>
                      <a:pt x="30772" y="0"/>
                      <a:pt x="69238" y="0"/>
                    </a:cubicBezTo>
                    <a:lnTo>
                      <a:pt x="264129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FECCEC6-5BE4-4A1D-BC26-328C3DEC1BF6}"/>
                  </a:ext>
                </a:extLst>
              </p:cNvPr>
              <p:cNvSpPr/>
              <p:nvPr/>
            </p:nvSpPr>
            <p:spPr>
              <a:xfrm>
                <a:off x="2680273" y="2175028"/>
                <a:ext cx="165401" cy="196173"/>
              </a:xfrm>
              <a:custGeom>
                <a:avLst/>
                <a:gdLst>
                  <a:gd name="connsiteX0" fmla="*/ 0 w 165401"/>
                  <a:gd name="connsiteY0" fmla="*/ 0 h 196173"/>
                  <a:gd name="connsiteX1" fmla="*/ 69238 w 165401"/>
                  <a:gd name="connsiteY1" fmla="*/ 69238 h 196173"/>
                  <a:gd name="connsiteX2" fmla="*/ 69238 w 165401"/>
                  <a:gd name="connsiteY2" fmla="*/ 196174 h 196173"/>
                  <a:gd name="connsiteX3" fmla="*/ 165401 w 165401"/>
                  <a:gd name="connsiteY3" fmla="*/ 196174 h 196173"/>
                  <a:gd name="connsiteX4" fmla="*/ 165401 w 165401"/>
                  <a:gd name="connsiteY4" fmla="*/ 69238 h 196173"/>
                  <a:gd name="connsiteX5" fmla="*/ 96163 w 165401"/>
                  <a:gd name="connsiteY5" fmla="*/ 0 h 196173"/>
                  <a:gd name="connsiteX6" fmla="*/ 0 w 165401"/>
                  <a:gd name="connsiteY6" fmla="*/ 0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5401" h="196173">
                    <a:moveTo>
                      <a:pt x="0" y="0"/>
                    </a:moveTo>
                    <a:cubicBezTo>
                      <a:pt x="38465" y="0"/>
                      <a:pt x="69238" y="30772"/>
                      <a:pt x="69238" y="69238"/>
                    </a:cubicBezTo>
                    <a:lnTo>
                      <a:pt x="69238" y="196174"/>
                    </a:lnTo>
                    <a:lnTo>
                      <a:pt x="165401" y="196174"/>
                    </a:lnTo>
                    <a:lnTo>
                      <a:pt x="165401" y="69238"/>
                    </a:lnTo>
                    <a:cubicBezTo>
                      <a:pt x="165401" y="30772"/>
                      <a:pt x="134629" y="0"/>
                      <a:pt x="9616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9FA9DC32-DF81-4D22-A10A-089C0D3B3A0D}"/>
                  </a:ext>
                </a:extLst>
              </p:cNvPr>
              <p:cNvSpPr/>
              <p:nvPr/>
            </p:nvSpPr>
            <p:spPr>
              <a:xfrm>
                <a:off x="2093035" y="2104508"/>
                <a:ext cx="466713" cy="32054"/>
              </a:xfrm>
              <a:custGeom>
                <a:avLst/>
                <a:gdLst>
                  <a:gd name="connsiteX0" fmla="*/ 0 w 466713"/>
                  <a:gd name="connsiteY0" fmla="*/ 0 h 32054"/>
                  <a:gd name="connsiteX1" fmla="*/ 466713 w 466713"/>
                  <a:gd name="connsiteY1" fmla="*/ 0 h 32054"/>
                  <a:gd name="connsiteX2" fmla="*/ 466713 w 466713"/>
                  <a:gd name="connsiteY2" fmla="*/ 32054 h 32054"/>
                  <a:gd name="connsiteX3" fmla="*/ 0 w 466713"/>
                  <a:gd name="connsiteY3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6713" h="32054">
                    <a:moveTo>
                      <a:pt x="0" y="0"/>
                    </a:moveTo>
                    <a:lnTo>
                      <a:pt x="466713" y="0"/>
                    </a:lnTo>
                    <a:lnTo>
                      <a:pt x="466713" y="32054"/>
                    </a:lnTo>
                    <a:lnTo>
                      <a:pt x="0" y="32054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14F1BBB2-0BAD-4F11-B2B4-954E2A5D6730}"/>
                  </a:ext>
                </a:extLst>
              </p:cNvPr>
              <p:cNvSpPr/>
              <p:nvPr/>
            </p:nvSpPr>
            <p:spPr>
              <a:xfrm>
                <a:off x="2093035" y="2104508"/>
                <a:ext cx="115396" cy="32054"/>
              </a:xfrm>
              <a:custGeom>
                <a:avLst/>
                <a:gdLst>
                  <a:gd name="connsiteX0" fmla="*/ 0 w 115396"/>
                  <a:gd name="connsiteY0" fmla="*/ 0 h 32054"/>
                  <a:gd name="connsiteX1" fmla="*/ 115396 w 115396"/>
                  <a:gd name="connsiteY1" fmla="*/ 0 h 32054"/>
                  <a:gd name="connsiteX2" fmla="*/ 115396 w 115396"/>
                  <a:gd name="connsiteY2" fmla="*/ 32054 h 32054"/>
                  <a:gd name="connsiteX3" fmla="*/ 0 w 115396"/>
                  <a:gd name="connsiteY3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6" h="32054">
                    <a:moveTo>
                      <a:pt x="0" y="0"/>
                    </a:moveTo>
                    <a:lnTo>
                      <a:pt x="115396" y="0"/>
                    </a:lnTo>
                    <a:lnTo>
                      <a:pt x="115396" y="32054"/>
                    </a:lnTo>
                    <a:lnTo>
                      <a:pt x="0" y="32054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9C96EABB-E686-4D49-9174-74CC2ECD4143}"/>
                  </a:ext>
                </a:extLst>
              </p:cNvPr>
              <p:cNvSpPr/>
              <p:nvPr/>
            </p:nvSpPr>
            <p:spPr>
              <a:xfrm>
                <a:off x="1648118" y="2372484"/>
                <a:ext cx="1224550" cy="67955"/>
              </a:xfrm>
              <a:custGeom>
                <a:avLst/>
                <a:gdLst>
                  <a:gd name="connsiteX0" fmla="*/ 1188581 w 1224550"/>
                  <a:gd name="connsiteY0" fmla="*/ 0 h 67955"/>
                  <a:gd name="connsiteX1" fmla="*/ 37183 w 1224550"/>
                  <a:gd name="connsiteY1" fmla="*/ 0 h 67955"/>
                  <a:gd name="connsiteX2" fmla="*/ 0 w 1224550"/>
                  <a:gd name="connsiteY2" fmla="*/ 37183 h 67955"/>
                  <a:gd name="connsiteX3" fmla="*/ 0 w 1224550"/>
                  <a:gd name="connsiteY3" fmla="*/ 67955 h 67955"/>
                  <a:gd name="connsiteX4" fmla="*/ 1224482 w 1224550"/>
                  <a:gd name="connsiteY4" fmla="*/ 67955 h 67955"/>
                  <a:gd name="connsiteX5" fmla="*/ 1224482 w 1224550"/>
                  <a:gd name="connsiteY5" fmla="*/ 37183 h 67955"/>
                  <a:gd name="connsiteX6" fmla="*/ 1188581 w 1224550"/>
                  <a:gd name="connsiteY6" fmla="*/ 0 h 6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4550" h="67955">
                    <a:moveTo>
                      <a:pt x="1188581" y="0"/>
                    </a:moveTo>
                    <a:lnTo>
                      <a:pt x="37183" y="0"/>
                    </a:lnTo>
                    <a:cubicBezTo>
                      <a:pt x="16668" y="0"/>
                      <a:pt x="0" y="16668"/>
                      <a:pt x="0" y="37183"/>
                    </a:cubicBezTo>
                    <a:lnTo>
                      <a:pt x="0" y="67955"/>
                    </a:lnTo>
                    <a:lnTo>
                      <a:pt x="1224482" y="67955"/>
                    </a:lnTo>
                    <a:lnTo>
                      <a:pt x="1224482" y="37183"/>
                    </a:lnTo>
                    <a:cubicBezTo>
                      <a:pt x="1225764" y="15386"/>
                      <a:pt x="1209095" y="0"/>
                      <a:pt x="1188581" y="0"/>
                    </a:cubicBezTo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432FE35E-0E94-43EA-9B50-9C6D3B21A94C}"/>
                  </a:ext>
                </a:extLst>
              </p:cNvPr>
              <p:cNvSpPr/>
              <p:nvPr/>
            </p:nvSpPr>
            <p:spPr>
              <a:xfrm>
                <a:off x="3044412" y="2175028"/>
                <a:ext cx="1165501" cy="196173"/>
              </a:xfrm>
              <a:custGeom>
                <a:avLst/>
                <a:gdLst>
                  <a:gd name="connsiteX0" fmla="*/ 1165501 w 1165501"/>
                  <a:gd name="connsiteY0" fmla="*/ 69238 h 196173"/>
                  <a:gd name="connsiteX1" fmla="*/ 1165501 w 1165501"/>
                  <a:gd name="connsiteY1" fmla="*/ 196174 h 196173"/>
                  <a:gd name="connsiteX2" fmla="*/ 0 w 1165501"/>
                  <a:gd name="connsiteY2" fmla="*/ 196174 h 196173"/>
                  <a:gd name="connsiteX3" fmla="*/ 0 w 1165501"/>
                  <a:gd name="connsiteY3" fmla="*/ 69238 h 196173"/>
                  <a:gd name="connsiteX4" fmla="*/ 69238 w 1165501"/>
                  <a:gd name="connsiteY4" fmla="*/ 0 h 196173"/>
                  <a:gd name="connsiteX5" fmla="*/ 1097546 w 1165501"/>
                  <a:gd name="connsiteY5" fmla="*/ 0 h 196173"/>
                  <a:gd name="connsiteX6" fmla="*/ 1165501 w 1165501"/>
                  <a:gd name="connsiteY6" fmla="*/ 69238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65501" h="196173">
                    <a:moveTo>
                      <a:pt x="1165501" y="69238"/>
                    </a:moveTo>
                    <a:lnTo>
                      <a:pt x="1165501" y="196174"/>
                    </a:lnTo>
                    <a:lnTo>
                      <a:pt x="0" y="196174"/>
                    </a:lnTo>
                    <a:lnTo>
                      <a:pt x="0" y="69238"/>
                    </a:lnTo>
                    <a:cubicBezTo>
                      <a:pt x="0" y="30772"/>
                      <a:pt x="30772" y="0"/>
                      <a:pt x="69238" y="0"/>
                    </a:cubicBezTo>
                    <a:lnTo>
                      <a:pt x="1097546" y="0"/>
                    </a:lnTo>
                    <a:cubicBezTo>
                      <a:pt x="1133447" y="0"/>
                      <a:pt x="1165501" y="32054"/>
                      <a:pt x="1165501" y="6923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61714E73-3529-4B16-9A74-2F7B9F5C2370}"/>
                  </a:ext>
                </a:extLst>
              </p:cNvPr>
              <p:cNvSpPr/>
              <p:nvPr/>
            </p:nvSpPr>
            <p:spPr>
              <a:xfrm>
                <a:off x="3043130" y="2175028"/>
                <a:ext cx="264129" cy="196173"/>
              </a:xfrm>
              <a:custGeom>
                <a:avLst/>
                <a:gdLst>
                  <a:gd name="connsiteX0" fmla="*/ 264129 w 264129"/>
                  <a:gd name="connsiteY0" fmla="*/ 0 h 196173"/>
                  <a:gd name="connsiteX1" fmla="*/ 194891 w 264129"/>
                  <a:gd name="connsiteY1" fmla="*/ 69238 h 196173"/>
                  <a:gd name="connsiteX2" fmla="*/ 194891 w 264129"/>
                  <a:gd name="connsiteY2" fmla="*/ 196174 h 196173"/>
                  <a:gd name="connsiteX3" fmla="*/ 0 w 264129"/>
                  <a:gd name="connsiteY3" fmla="*/ 196174 h 196173"/>
                  <a:gd name="connsiteX4" fmla="*/ 0 w 264129"/>
                  <a:gd name="connsiteY4" fmla="*/ 69238 h 196173"/>
                  <a:gd name="connsiteX5" fmla="*/ 69238 w 264129"/>
                  <a:gd name="connsiteY5" fmla="*/ 0 h 196173"/>
                  <a:gd name="connsiteX6" fmla="*/ 264129 w 264129"/>
                  <a:gd name="connsiteY6" fmla="*/ 0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129" h="196173">
                    <a:moveTo>
                      <a:pt x="264129" y="0"/>
                    </a:moveTo>
                    <a:cubicBezTo>
                      <a:pt x="225664" y="0"/>
                      <a:pt x="194891" y="30772"/>
                      <a:pt x="194891" y="69238"/>
                    </a:cubicBezTo>
                    <a:lnTo>
                      <a:pt x="194891" y="196174"/>
                    </a:lnTo>
                    <a:lnTo>
                      <a:pt x="0" y="196174"/>
                    </a:lnTo>
                    <a:lnTo>
                      <a:pt x="0" y="69238"/>
                    </a:lnTo>
                    <a:cubicBezTo>
                      <a:pt x="0" y="30772"/>
                      <a:pt x="30772" y="0"/>
                      <a:pt x="69238" y="0"/>
                    </a:cubicBezTo>
                    <a:lnTo>
                      <a:pt x="264129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D38B9CBD-0EFC-4714-B4E3-3200A1BC8592}"/>
                  </a:ext>
                </a:extLst>
              </p:cNvPr>
              <p:cNvSpPr/>
              <p:nvPr/>
            </p:nvSpPr>
            <p:spPr>
              <a:xfrm>
                <a:off x="4044512" y="2175028"/>
                <a:ext cx="165401" cy="196173"/>
              </a:xfrm>
              <a:custGeom>
                <a:avLst/>
                <a:gdLst>
                  <a:gd name="connsiteX0" fmla="*/ 0 w 165401"/>
                  <a:gd name="connsiteY0" fmla="*/ 0 h 196173"/>
                  <a:gd name="connsiteX1" fmla="*/ 69238 w 165401"/>
                  <a:gd name="connsiteY1" fmla="*/ 69238 h 196173"/>
                  <a:gd name="connsiteX2" fmla="*/ 69238 w 165401"/>
                  <a:gd name="connsiteY2" fmla="*/ 196174 h 196173"/>
                  <a:gd name="connsiteX3" fmla="*/ 165401 w 165401"/>
                  <a:gd name="connsiteY3" fmla="*/ 196174 h 196173"/>
                  <a:gd name="connsiteX4" fmla="*/ 165401 w 165401"/>
                  <a:gd name="connsiteY4" fmla="*/ 69238 h 196173"/>
                  <a:gd name="connsiteX5" fmla="*/ 96163 w 165401"/>
                  <a:gd name="connsiteY5" fmla="*/ 0 h 196173"/>
                  <a:gd name="connsiteX6" fmla="*/ 0 w 165401"/>
                  <a:gd name="connsiteY6" fmla="*/ 0 h 196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5401" h="196173">
                    <a:moveTo>
                      <a:pt x="0" y="0"/>
                    </a:moveTo>
                    <a:cubicBezTo>
                      <a:pt x="38465" y="0"/>
                      <a:pt x="69238" y="30772"/>
                      <a:pt x="69238" y="69238"/>
                    </a:cubicBezTo>
                    <a:lnTo>
                      <a:pt x="69238" y="196174"/>
                    </a:lnTo>
                    <a:lnTo>
                      <a:pt x="165401" y="196174"/>
                    </a:lnTo>
                    <a:lnTo>
                      <a:pt x="165401" y="69238"/>
                    </a:lnTo>
                    <a:cubicBezTo>
                      <a:pt x="165401" y="30772"/>
                      <a:pt x="134629" y="0"/>
                      <a:pt x="9616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8D3B82B0-2610-47AA-980E-CF104401FDD9}"/>
                  </a:ext>
                </a:extLst>
              </p:cNvPr>
              <p:cNvSpPr/>
              <p:nvPr/>
            </p:nvSpPr>
            <p:spPr>
              <a:xfrm>
                <a:off x="3329056" y="2104508"/>
                <a:ext cx="466713" cy="32054"/>
              </a:xfrm>
              <a:custGeom>
                <a:avLst/>
                <a:gdLst>
                  <a:gd name="connsiteX0" fmla="*/ 0 w 466713"/>
                  <a:gd name="connsiteY0" fmla="*/ 0 h 32054"/>
                  <a:gd name="connsiteX1" fmla="*/ 466713 w 466713"/>
                  <a:gd name="connsiteY1" fmla="*/ 0 h 32054"/>
                  <a:gd name="connsiteX2" fmla="*/ 466713 w 466713"/>
                  <a:gd name="connsiteY2" fmla="*/ 32054 h 32054"/>
                  <a:gd name="connsiteX3" fmla="*/ 0 w 466713"/>
                  <a:gd name="connsiteY3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6713" h="32054">
                    <a:moveTo>
                      <a:pt x="0" y="0"/>
                    </a:moveTo>
                    <a:lnTo>
                      <a:pt x="466713" y="0"/>
                    </a:lnTo>
                    <a:lnTo>
                      <a:pt x="466713" y="32054"/>
                    </a:lnTo>
                    <a:lnTo>
                      <a:pt x="0" y="32054"/>
                    </a:lnTo>
                    <a:close/>
                  </a:path>
                </a:pathLst>
              </a:custGeom>
              <a:solidFill>
                <a:srgbClr val="44B8F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A3B7EA3-42FA-48DB-8B6A-BD4BA0885AAE}"/>
                  </a:ext>
                </a:extLst>
              </p:cNvPr>
              <p:cNvSpPr/>
              <p:nvPr/>
            </p:nvSpPr>
            <p:spPr>
              <a:xfrm>
                <a:off x="3329056" y="2104508"/>
                <a:ext cx="115396" cy="32054"/>
              </a:xfrm>
              <a:custGeom>
                <a:avLst/>
                <a:gdLst>
                  <a:gd name="connsiteX0" fmla="*/ 0 w 115396"/>
                  <a:gd name="connsiteY0" fmla="*/ 0 h 32054"/>
                  <a:gd name="connsiteX1" fmla="*/ 115396 w 115396"/>
                  <a:gd name="connsiteY1" fmla="*/ 0 h 32054"/>
                  <a:gd name="connsiteX2" fmla="*/ 115396 w 115396"/>
                  <a:gd name="connsiteY2" fmla="*/ 32054 h 32054"/>
                  <a:gd name="connsiteX3" fmla="*/ 0 w 115396"/>
                  <a:gd name="connsiteY3" fmla="*/ 32054 h 3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96" h="32054">
                    <a:moveTo>
                      <a:pt x="0" y="0"/>
                    </a:moveTo>
                    <a:lnTo>
                      <a:pt x="115396" y="0"/>
                    </a:lnTo>
                    <a:lnTo>
                      <a:pt x="115396" y="32054"/>
                    </a:lnTo>
                    <a:lnTo>
                      <a:pt x="0" y="32054"/>
                    </a:lnTo>
                    <a:close/>
                  </a:path>
                </a:pathLst>
              </a:custGeom>
              <a:solidFill>
                <a:srgbClr val="3792C9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99E35F71-D3BC-4C29-81C7-082F87BAEB6E}"/>
                  </a:ext>
                </a:extLst>
              </p:cNvPr>
              <p:cNvSpPr/>
              <p:nvPr/>
            </p:nvSpPr>
            <p:spPr>
              <a:xfrm>
                <a:off x="3013640" y="2372484"/>
                <a:ext cx="1224550" cy="67955"/>
              </a:xfrm>
              <a:custGeom>
                <a:avLst/>
                <a:gdLst>
                  <a:gd name="connsiteX0" fmla="*/ 1188580 w 1224550"/>
                  <a:gd name="connsiteY0" fmla="*/ 0 h 67955"/>
                  <a:gd name="connsiteX1" fmla="*/ 37183 w 1224550"/>
                  <a:gd name="connsiteY1" fmla="*/ 0 h 67955"/>
                  <a:gd name="connsiteX2" fmla="*/ 0 w 1224550"/>
                  <a:gd name="connsiteY2" fmla="*/ 37183 h 67955"/>
                  <a:gd name="connsiteX3" fmla="*/ 0 w 1224550"/>
                  <a:gd name="connsiteY3" fmla="*/ 67955 h 67955"/>
                  <a:gd name="connsiteX4" fmla="*/ 1224482 w 1224550"/>
                  <a:gd name="connsiteY4" fmla="*/ 67955 h 67955"/>
                  <a:gd name="connsiteX5" fmla="*/ 1224482 w 1224550"/>
                  <a:gd name="connsiteY5" fmla="*/ 37183 h 67955"/>
                  <a:gd name="connsiteX6" fmla="*/ 1188580 w 1224550"/>
                  <a:gd name="connsiteY6" fmla="*/ 0 h 6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4550" h="67955">
                    <a:moveTo>
                      <a:pt x="1188580" y="0"/>
                    </a:moveTo>
                    <a:lnTo>
                      <a:pt x="37183" y="0"/>
                    </a:lnTo>
                    <a:cubicBezTo>
                      <a:pt x="16668" y="0"/>
                      <a:pt x="0" y="16668"/>
                      <a:pt x="0" y="37183"/>
                    </a:cubicBezTo>
                    <a:lnTo>
                      <a:pt x="0" y="67955"/>
                    </a:lnTo>
                    <a:lnTo>
                      <a:pt x="1224482" y="67955"/>
                    </a:lnTo>
                    <a:lnTo>
                      <a:pt x="1224482" y="37183"/>
                    </a:lnTo>
                    <a:cubicBezTo>
                      <a:pt x="1225764" y="15386"/>
                      <a:pt x="1209095" y="0"/>
                      <a:pt x="1188580" y="0"/>
                    </a:cubicBezTo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3281495-1DFC-4A2A-9685-A9417BFA1988}"/>
                  </a:ext>
                </a:extLst>
              </p:cNvPr>
              <p:cNvSpPr/>
              <p:nvPr/>
            </p:nvSpPr>
            <p:spPr>
              <a:xfrm>
                <a:off x="2204584" y="2136562"/>
                <a:ext cx="33336" cy="38465"/>
              </a:xfrm>
              <a:custGeom>
                <a:avLst/>
                <a:gdLst>
                  <a:gd name="connsiteX0" fmla="*/ 0 w 33336"/>
                  <a:gd name="connsiteY0" fmla="*/ 0 h 38465"/>
                  <a:gd name="connsiteX1" fmla="*/ 33337 w 33336"/>
                  <a:gd name="connsiteY1" fmla="*/ 0 h 38465"/>
                  <a:gd name="connsiteX2" fmla="*/ 33337 w 33336"/>
                  <a:gd name="connsiteY2" fmla="*/ 38465 h 38465"/>
                  <a:gd name="connsiteX3" fmla="*/ 0 w 33336"/>
                  <a:gd name="connsiteY3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6" h="38465">
                    <a:moveTo>
                      <a:pt x="0" y="0"/>
                    </a:moveTo>
                    <a:lnTo>
                      <a:pt x="33337" y="0"/>
                    </a:lnTo>
                    <a:lnTo>
                      <a:pt x="33337" y="38465"/>
                    </a:lnTo>
                    <a:lnTo>
                      <a:pt x="0" y="38465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12CE45ED-27C7-4531-A428-4364D362A61C}"/>
                  </a:ext>
                </a:extLst>
              </p:cNvPr>
              <p:cNvSpPr/>
              <p:nvPr/>
            </p:nvSpPr>
            <p:spPr>
              <a:xfrm>
                <a:off x="2267411" y="2136562"/>
                <a:ext cx="33336" cy="38465"/>
              </a:xfrm>
              <a:custGeom>
                <a:avLst/>
                <a:gdLst>
                  <a:gd name="connsiteX0" fmla="*/ 0 w 33336"/>
                  <a:gd name="connsiteY0" fmla="*/ 0 h 38465"/>
                  <a:gd name="connsiteX1" fmla="*/ 33337 w 33336"/>
                  <a:gd name="connsiteY1" fmla="*/ 0 h 38465"/>
                  <a:gd name="connsiteX2" fmla="*/ 33337 w 33336"/>
                  <a:gd name="connsiteY2" fmla="*/ 38465 h 38465"/>
                  <a:gd name="connsiteX3" fmla="*/ 0 w 33336"/>
                  <a:gd name="connsiteY3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6" h="38465">
                    <a:moveTo>
                      <a:pt x="0" y="0"/>
                    </a:moveTo>
                    <a:lnTo>
                      <a:pt x="33337" y="0"/>
                    </a:lnTo>
                    <a:lnTo>
                      <a:pt x="33337" y="38465"/>
                    </a:lnTo>
                    <a:lnTo>
                      <a:pt x="0" y="38465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A19906B7-5FCB-42E2-A820-36FC645358F3}"/>
                  </a:ext>
                </a:extLst>
              </p:cNvPr>
              <p:cNvSpPr/>
              <p:nvPr/>
            </p:nvSpPr>
            <p:spPr>
              <a:xfrm>
                <a:off x="3627804" y="2136562"/>
                <a:ext cx="33336" cy="38465"/>
              </a:xfrm>
              <a:custGeom>
                <a:avLst/>
                <a:gdLst>
                  <a:gd name="connsiteX0" fmla="*/ 0 w 33336"/>
                  <a:gd name="connsiteY0" fmla="*/ 0 h 38465"/>
                  <a:gd name="connsiteX1" fmla="*/ 33337 w 33336"/>
                  <a:gd name="connsiteY1" fmla="*/ 0 h 38465"/>
                  <a:gd name="connsiteX2" fmla="*/ 33337 w 33336"/>
                  <a:gd name="connsiteY2" fmla="*/ 38465 h 38465"/>
                  <a:gd name="connsiteX3" fmla="*/ 0 w 33336"/>
                  <a:gd name="connsiteY3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6" h="38465">
                    <a:moveTo>
                      <a:pt x="0" y="0"/>
                    </a:moveTo>
                    <a:lnTo>
                      <a:pt x="33337" y="0"/>
                    </a:lnTo>
                    <a:lnTo>
                      <a:pt x="33337" y="38465"/>
                    </a:lnTo>
                    <a:lnTo>
                      <a:pt x="0" y="38465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1116D8DA-725A-4604-9392-F5DBB78C2223}"/>
                  </a:ext>
                </a:extLst>
              </p:cNvPr>
              <p:cNvSpPr/>
              <p:nvPr/>
            </p:nvSpPr>
            <p:spPr>
              <a:xfrm>
                <a:off x="3691913" y="2136562"/>
                <a:ext cx="33336" cy="38465"/>
              </a:xfrm>
              <a:custGeom>
                <a:avLst/>
                <a:gdLst>
                  <a:gd name="connsiteX0" fmla="*/ 0 w 33336"/>
                  <a:gd name="connsiteY0" fmla="*/ 0 h 38465"/>
                  <a:gd name="connsiteX1" fmla="*/ 33337 w 33336"/>
                  <a:gd name="connsiteY1" fmla="*/ 0 h 38465"/>
                  <a:gd name="connsiteX2" fmla="*/ 33337 w 33336"/>
                  <a:gd name="connsiteY2" fmla="*/ 38465 h 38465"/>
                  <a:gd name="connsiteX3" fmla="*/ 0 w 33336"/>
                  <a:gd name="connsiteY3" fmla="*/ 38465 h 3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6" h="38465">
                    <a:moveTo>
                      <a:pt x="0" y="0"/>
                    </a:moveTo>
                    <a:lnTo>
                      <a:pt x="33337" y="0"/>
                    </a:lnTo>
                    <a:lnTo>
                      <a:pt x="33337" y="38465"/>
                    </a:lnTo>
                    <a:lnTo>
                      <a:pt x="0" y="38465"/>
                    </a:lnTo>
                    <a:close/>
                  </a:path>
                </a:pathLst>
              </a:custGeom>
              <a:solidFill>
                <a:srgbClr val="211D1E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91109783-AEFD-425E-B49F-6FCA9B2966DC}"/>
                  </a:ext>
                </a:extLst>
              </p:cNvPr>
              <p:cNvSpPr/>
              <p:nvPr/>
            </p:nvSpPr>
            <p:spPr>
              <a:xfrm>
                <a:off x="1807109" y="1998087"/>
                <a:ext cx="235920" cy="176940"/>
              </a:xfrm>
              <a:custGeom>
                <a:avLst/>
                <a:gdLst>
                  <a:gd name="connsiteX0" fmla="*/ 41030 w 235920"/>
                  <a:gd name="connsiteY0" fmla="*/ 92317 h 176940"/>
                  <a:gd name="connsiteX1" fmla="*/ 135911 w 235920"/>
                  <a:gd name="connsiteY1" fmla="*/ 0 h 176940"/>
                  <a:gd name="connsiteX2" fmla="*/ 235921 w 235920"/>
                  <a:gd name="connsiteY2" fmla="*/ 176941 h 176940"/>
                  <a:gd name="connsiteX3" fmla="*/ 0 w 235920"/>
                  <a:gd name="connsiteY3" fmla="*/ 176941 h 176940"/>
                  <a:gd name="connsiteX4" fmla="*/ 41030 w 235920"/>
                  <a:gd name="connsiteY4" fmla="*/ 92317 h 176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920" h="176940">
                    <a:moveTo>
                      <a:pt x="41030" y="92317"/>
                    </a:moveTo>
                    <a:cubicBezTo>
                      <a:pt x="82059" y="29490"/>
                      <a:pt x="135911" y="0"/>
                      <a:pt x="135911" y="0"/>
                    </a:cubicBezTo>
                    <a:lnTo>
                      <a:pt x="235921" y="176941"/>
                    </a:lnTo>
                    <a:lnTo>
                      <a:pt x="0" y="176941"/>
                    </a:lnTo>
                    <a:cubicBezTo>
                      <a:pt x="2564" y="165401"/>
                      <a:pt x="11540" y="138475"/>
                      <a:pt x="41030" y="923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7FA615BE-251A-4FA4-9736-A79E0D722B89}"/>
                  </a:ext>
                </a:extLst>
              </p:cNvPr>
              <p:cNvSpPr/>
              <p:nvPr/>
            </p:nvSpPr>
            <p:spPr>
              <a:xfrm>
                <a:off x="1859678" y="2037835"/>
                <a:ext cx="183351" cy="138475"/>
              </a:xfrm>
              <a:custGeom>
                <a:avLst/>
                <a:gdLst>
                  <a:gd name="connsiteX0" fmla="*/ 30772 w 183351"/>
                  <a:gd name="connsiteY0" fmla="*/ 71802 h 138475"/>
                  <a:gd name="connsiteX1" fmla="*/ 105139 w 183351"/>
                  <a:gd name="connsiteY1" fmla="*/ 0 h 138475"/>
                  <a:gd name="connsiteX2" fmla="*/ 183352 w 183351"/>
                  <a:gd name="connsiteY2" fmla="*/ 138475 h 138475"/>
                  <a:gd name="connsiteX3" fmla="*/ 0 w 183351"/>
                  <a:gd name="connsiteY3" fmla="*/ 138475 h 138475"/>
                  <a:gd name="connsiteX4" fmla="*/ 30772 w 183351"/>
                  <a:gd name="connsiteY4" fmla="*/ 71802 h 138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351" h="138475">
                    <a:moveTo>
                      <a:pt x="30772" y="71802"/>
                    </a:moveTo>
                    <a:cubicBezTo>
                      <a:pt x="62827" y="23079"/>
                      <a:pt x="105139" y="0"/>
                      <a:pt x="105139" y="0"/>
                    </a:cubicBezTo>
                    <a:lnTo>
                      <a:pt x="183352" y="138475"/>
                    </a:lnTo>
                    <a:lnTo>
                      <a:pt x="0" y="138475"/>
                    </a:lnTo>
                    <a:cubicBezTo>
                      <a:pt x="1282" y="128218"/>
                      <a:pt x="7693" y="106421"/>
                      <a:pt x="30772" y="7180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5CFC6D73-680C-4313-B510-8CA9FE659002}"/>
                  </a:ext>
                </a:extLst>
              </p:cNvPr>
              <p:cNvSpPr/>
              <p:nvPr/>
            </p:nvSpPr>
            <p:spPr>
              <a:xfrm>
                <a:off x="3893215" y="1998087"/>
                <a:ext cx="235920" cy="176940"/>
              </a:xfrm>
              <a:custGeom>
                <a:avLst/>
                <a:gdLst>
                  <a:gd name="connsiteX0" fmla="*/ 194891 w 235920"/>
                  <a:gd name="connsiteY0" fmla="*/ 92317 h 176940"/>
                  <a:gd name="connsiteX1" fmla="*/ 100010 w 235920"/>
                  <a:gd name="connsiteY1" fmla="*/ 0 h 176940"/>
                  <a:gd name="connsiteX2" fmla="*/ 0 w 235920"/>
                  <a:gd name="connsiteY2" fmla="*/ 176941 h 176940"/>
                  <a:gd name="connsiteX3" fmla="*/ 235921 w 235920"/>
                  <a:gd name="connsiteY3" fmla="*/ 176941 h 176940"/>
                  <a:gd name="connsiteX4" fmla="*/ 194891 w 235920"/>
                  <a:gd name="connsiteY4" fmla="*/ 92317 h 176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920" h="176940">
                    <a:moveTo>
                      <a:pt x="194891" y="92317"/>
                    </a:moveTo>
                    <a:cubicBezTo>
                      <a:pt x="153862" y="29490"/>
                      <a:pt x="100010" y="0"/>
                      <a:pt x="100010" y="0"/>
                    </a:cubicBezTo>
                    <a:lnTo>
                      <a:pt x="0" y="176941"/>
                    </a:lnTo>
                    <a:lnTo>
                      <a:pt x="235921" y="176941"/>
                    </a:lnTo>
                    <a:cubicBezTo>
                      <a:pt x="233356" y="165401"/>
                      <a:pt x="225663" y="138475"/>
                      <a:pt x="194891" y="923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328D34BD-5E99-49C6-B1CA-CE9400327EBF}"/>
                  </a:ext>
                </a:extLst>
              </p:cNvPr>
              <p:cNvSpPr/>
              <p:nvPr/>
            </p:nvSpPr>
            <p:spPr>
              <a:xfrm>
                <a:off x="3893215" y="2037835"/>
                <a:ext cx="183351" cy="138475"/>
              </a:xfrm>
              <a:custGeom>
                <a:avLst/>
                <a:gdLst>
                  <a:gd name="connsiteX0" fmla="*/ 152579 w 183351"/>
                  <a:gd name="connsiteY0" fmla="*/ 71802 h 138475"/>
                  <a:gd name="connsiteX1" fmla="*/ 78213 w 183351"/>
                  <a:gd name="connsiteY1" fmla="*/ 0 h 138475"/>
                  <a:gd name="connsiteX2" fmla="*/ 0 w 183351"/>
                  <a:gd name="connsiteY2" fmla="*/ 138475 h 138475"/>
                  <a:gd name="connsiteX3" fmla="*/ 183352 w 183351"/>
                  <a:gd name="connsiteY3" fmla="*/ 138475 h 138475"/>
                  <a:gd name="connsiteX4" fmla="*/ 152579 w 183351"/>
                  <a:gd name="connsiteY4" fmla="*/ 71802 h 138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351" h="138475">
                    <a:moveTo>
                      <a:pt x="152579" y="71802"/>
                    </a:moveTo>
                    <a:cubicBezTo>
                      <a:pt x="120525" y="23079"/>
                      <a:pt x="78213" y="0"/>
                      <a:pt x="78213" y="0"/>
                    </a:cubicBezTo>
                    <a:lnTo>
                      <a:pt x="0" y="138475"/>
                    </a:lnTo>
                    <a:lnTo>
                      <a:pt x="183352" y="138475"/>
                    </a:lnTo>
                    <a:cubicBezTo>
                      <a:pt x="182069" y="128218"/>
                      <a:pt x="175658" y="106421"/>
                      <a:pt x="152579" y="7180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4D1C950D-0B01-4C4D-BBC7-9E2A3C52F41E}"/>
                  </a:ext>
                </a:extLst>
              </p:cNvPr>
              <p:cNvSpPr/>
              <p:nvPr/>
            </p:nvSpPr>
            <p:spPr>
              <a:xfrm>
                <a:off x="2681555" y="1780116"/>
                <a:ext cx="92316" cy="260282"/>
              </a:xfrm>
              <a:custGeom>
                <a:avLst/>
                <a:gdLst>
                  <a:gd name="connsiteX0" fmla="*/ 0 w 92316"/>
                  <a:gd name="connsiteY0" fmla="*/ 0 h 260282"/>
                  <a:gd name="connsiteX1" fmla="*/ 0 w 92316"/>
                  <a:gd name="connsiteY1" fmla="*/ 0 h 260282"/>
                  <a:gd name="connsiteX2" fmla="*/ 92317 w 92316"/>
                  <a:gd name="connsiteY2" fmla="*/ 0 h 260282"/>
                  <a:gd name="connsiteX3" fmla="*/ 92317 w 92316"/>
                  <a:gd name="connsiteY3" fmla="*/ 260283 h 260282"/>
                  <a:gd name="connsiteX4" fmla="*/ 0 w 92316"/>
                  <a:gd name="connsiteY4" fmla="*/ 260283 h 260282"/>
                  <a:gd name="connsiteX5" fmla="*/ 0 w 92316"/>
                  <a:gd name="connsiteY5" fmla="*/ 0 h 26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316" h="260282">
                    <a:moveTo>
                      <a:pt x="0" y="0"/>
                    </a:moveTo>
                    <a:lnTo>
                      <a:pt x="0" y="0"/>
                    </a:lnTo>
                    <a:lnTo>
                      <a:pt x="92317" y="0"/>
                    </a:lnTo>
                    <a:lnTo>
                      <a:pt x="92317" y="260283"/>
                    </a:lnTo>
                    <a:lnTo>
                      <a:pt x="0" y="26028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A595C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CB22358F-77B4-4AFA-AF5F-0A0547AA8FC6}"/>
                  </a:ext>
                </a:extLst>
              </p:cNvPr>
              <p:cNvSpPr/>
              <p:nvPr/>
            </p:nvSpPr>
            <p:spPr>
              <a:xfrm>
                <a:off x="2681555" y="2040399"/>
                <a:ext cx="92316" cy="12821"/>
              </a:xfrm>
              <a:custGeom>
                <a:avLst/>
                <a:gdLst>
                  <a:gd name="connsiteX0" fmla="*/ 0 w 92316"/>
                  <a:gd name="connsiteY0" fmla="*/ 0 h 12821"/>
                  <a:gd name="connsiteX1" fmla="*/ 92317 w 92316"/>
                  <a:gd name="connsiteY1" fmla="*/ 0 h 12821"/>
                  <a:gd name="connsiteX2" fmla="*/ 92317 w 92316"/>
                  <a:gd name="connsiteY2" fmla="*/ 0 h 12821"/>
                  <a:gd name="connsiteX3" fmla="*/ 0 w 92316"/>
                  <a:gd name="connsiteY3" fmla="*/ 0 h 12821"/>
                  <a:gd name="connsiteX4" fmla="*/ 0 w 92316"/>
                  <a:gd name="connsiteY4" fmla="*/ 0 h 12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16" h="12821">
                    <a:moveTo>
                      <a:pt x="0" y="0"/>
                    </a:moveTo>
                    <a:lnTo>
                      <a:pt x="92317" y="0"/>
                    </a:lnTo>
                    <a:lnTo>
                      <a:pt x="92317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4E484A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826625AF-9AF3-4A94-8DB0-D85627CC615B}"/>
                  </a:ext>
                </a:extLst>
              </p:cNvPr>
              <p:cNvSpPr/>
              <p:nvPr/>
            </p:nvSpPr>
            <p:spPr>
              <a:xfrm>
                <a:off x="2804644" y="1780116"/>
                <a:ext cx="28207" cy="260282"/>
              </a:xfrm>
              <a:custGeom>
                <a:avLst/>
                <a:gdLst>
                  <a:gd name="connsiteX0" fmla="*/ 0 w 28207"/>
                  <a:gd name="connsiteY0" fmla="*/ 0 h 260282"/>
                  <a:gd name="connsiteX1" fmla="*/ 28208 w 28207"/>
                  <a:gd name="connsiteY1" fmla="*/ 0 h 260282"/>
                  <a:gd name="connsiteX2" fmla="*/ 28208 w 28207"/>
                  <a:gd name="connsiteY2" fmla="*/ 260283 h 260282"/>
                  <a:gd name="connsiteX3" fmla="*/ 0 w 28207"/>
                  <a:gd name="connsiteY3" fmla="*/ 260283 h 260282"/>
                  <a:gd name="connsiteX4" fmla="*/ 0 w 28207"/>
                  <a:gd name="connsiteY4" fmla="*/ 0 h 26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07" h="260282">
                    <a:moveTo>
                      <a:pt x="0" y="0"/>
                    </a:moveTo>
                    <a:lnTo>
                      <a:pt x="28208" y="0"/>
                    </a:lnTo>
                    <a:lnTo>
                      <a:pt x="28208" y="260283"/>
                    </a:lnTo>
                    <a:lnTo>
                      <a:pt x="0" y="26028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35254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3FC1E831-1408-417B-9849-19A6D6513BA9}"/>
                  </a:ext>
                </a:extLst>
              </p:cNvPr>
              <p:cNvSpPr/>
              <p:nvPr/>
            </p:nvSpPr>
            <p:spPr>
              <a:xfrm>
                <a:off x="2804644" y="2040399"/>
                <a:ext cx="28207" cy="12821"/>
              </a:xfrm>
              <a:custGeom>
                <a:avLst/>
                <a:gdLst>
                  <a:gd name="connsiteX0" fmla="*/ 0 w 28207"/>
                  <a:gd name="connsiteY0" fmla="*/ 0 h 12821"/>
                  <a:gd name="connsiteX1" fmla="*/ 28208 w 28207"/>
                  <a:gd name="connsiteY1" fmla="*/ 0 h 12821"/>
                  <a:gd name="connsiteX2" fmla="*/ 28208 w 28207"/>
                  <a:gd name="connsiteY2" fmla="*/ 0 h 12821"/>
                  <a:gd name="connsiteX3" fmla="*/ 0 w 28207"/>
                  <a:gd name="connsiteY3" fmla="*/ 0 h 12821"/>
                  <a:gd name="connsiteX4" fmla="*/ 0 w 28207"/>
                  <a:gd name="connsiteY4" fmla="*/ 0 h 12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07" h="12821">
                    <a:moveTo>
                      <a:pt x="0" y="0"/>
                    </a:moveTo>
                    <a:lnTo>
                      <a:pt x="28208" y="0"/>
                    </a:lnTo>
                    <a:lnTo>
                      <a:pt x="28208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464041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F7705631-B17D-4F6D-8371-9F720AB0EB69}"/>
                  </a:ext>
                </a:extLst>
              </p:cNvPr>
              <p:cNvSpPr/>
              <p:nvPr/>
            </p:nvSpPr>
            <p:spPr>
              <a:xfrm>
                <a:off x="3016204" y="2439157"/>
                <a:ext cx="1220634" cy="148732"/>
              </a:xfrm>
              <a:custGeom>
                <a:avLst/>
                <a:gdLst>
                  <a:gd name="connsiteX0" fmla="*/ 0 w 1220634"/>
                  <a:gd name="connsiteY0" fmla="*/ 0 h 148732"/>
                  <a:gd name="connsiteX1" fmla="*/ 1220635 w 1220634"/>
                  <a:gd name="connsiteY1" fmla="*/ 0 h 148732"/>
                  <a:gd name="connsiteX2" fmla="*/ 1220635 w 1220634"/>
                  <a:gd name="connsiteY2" fmla="*/ 148733 h 148732"/>
                  <a:gd name="connsiteX3" fmla="*/ 0 w 1220634"/>
                  <a:gd name="connsiteY3" fmla="*/ 148733 h 148732"/>
                  <a:gd name="connsiteX4" fmla="*/ 0 w 1220634"/>
                  <a:gd name="connsiteY4" fmla="*/ 0 h 14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0634" h="148732">
                    <a:moveTo>
                      <a:pt x="0" y="0"/>
                    </a:moveTo>
                    <a:lnTo>
                      <a:pt x="1220635" y="0"/>
                    </a:lnTo>
                    <a:lnTo>
                      <a:pt x="1220635" y="148733"/>
                    </a:lnTo>
                    <a:lnTo>
                      <a:pt x="0" y="14873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1C4C526B-5B8D-4AF4-BFEA-16987BC27542}"/>
                  </a:ext>
                </a:extLst>
              </p:cNvPr>
              <p:cNvSpPr/>
              <p:nvPr/>
            </p:nvSpPr>
            <p:spPr>
              <a:xfrm>
                <a:off x="1650683" y="2439157"/>
                <a:ext cx="1220634" cy="148732"/>
              </a:xfrm>
              <a:custGeom>
                <a:avLst/>
                <a:gdLst>
                  <a:gd name="connsiteX0" fmla="*/ 0 w 1220634"/>
                  <a:gd name="connsiteY0" fmla="*/ 0 h 148732"/>
                  <a:gd name="connsiteX1" fmla="*/ 1220635 w 1220634"/>
                  <a:gd name="connsiteY1" fmla="*/ 0 h 148732"/>
                  <a:gd name="connsiteX2" fmla="*/ 1220635 w 1220634"/>
                  <a:gd name="connsiteY2" fmla="*/ 148733 h 148732"/>
                  <a:gd name="connsiteX3" fmla="*/ 0 w 1220634"/>
                  <a:gd name="connsiteY3" fmla="*/ 148733 h 148732"/>
                  <a:gd name="connsiteX4" fmla="*/ 0 w 1220634"/>
                  <a:gd name="connsiteY4" fmla="*/ 0 h 14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0634" h="148732">
                    <a:moveTo>
                      <a:pt x="0" y="0"/>
                    </a:moveTo>
                    <a:lnTo>
                      <a:pt x="1220635" y="0"/>
                    </a:lnTo>
                    <a:lnTo>
                      <a:pt x="1220635" y="148733"/>
                    </a:lnTo>
                    <a:lnTo>
                      <a:pt x="0" y="148733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BFBFB"/>
              </a:solidFill>
              <a:ln w="128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4CB1DD58-B367-42D8-9F3F-16B01E24014C}"/>
              </a:ext>
            </a:extLst>
          </p:cNvPr>
          <p:cNvGrpSpPr/>
          <p:nvPr/>
        </p:nvGrpSpPr>
        <p:grpSpPr>
          <a:xfrm>
            <a:off x="5720878" y="3425790"/>
            <a:ext cx="1312876" cy="1148794"/>
            <a:chOff x="5720878" y="3425790"/>
            <a:chExt cx="1312876" cy="1148794"/>
          </a:xfrm>
        </p:grpSpPr>
        <p:grpSp>
          <p:nvGrpSpPr>
            <p:cNvPr id="737" name="Graphic 1">
              <a:extLst>
                <a:ext uri="{FF2B5EF4-FFF2-40B4-BE49-F238E27FC236}">
                  <a16:creationId xmlns:a16="http://schemas.microsoft.com/office/drawing/2014/main" id="{CB70681C-F0BC-47EB-8E6D-78A35B3838D0}"/>
                </a:ext>
              </a:extLst>
            </p:cNvPr>
            <p:cNvGrpSpPr/>
            <p:nvPr/>
          </p:nvGrpSpPr>
          <p:grpSpPr>
            <a:xfrm>
              <a:off x="5727624" y="3425790"/>
              <a:ext cx="1306130" cy="1148794"/>
              <a:chOff x="5727624" y="3425790"/>
              <a:chExt cx="1306130" cy="1148794"/>
            </a:xfrm>
          </p:grpSpPr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62D44449-0F09-47ED-81E6-BD46CE6C2674}"/>
                  </a:ext>
                </a:extLst>
              </p:cNvPr>
              <p:cNvSpPr/>
              <p:nvPr/>
            </p:nvSpPr>
            <p:spPr>
              <a:xfrm>
                <a:off x="5727624" y="3425790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401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40" name="Graphic 1">
                <a:extLst>
                  <a:ext uri="{FF2B5EF4-FFF2-40B4-BE49-F238E27FC236}">
                    <a16:creationId xmlns:a16="http://schemas.microsoft.com/office/drawing/2014/main" id="{BD7DD9B2-25B9-4D85-AE4F-71AD8F6570A5}"/>
                  </a:ext>
                </a:extLst>
              </p:cNvPr>
              <p:cNvGrpSpPr/>
              <p:nvPr/>
            </p:nvGrpSpPr>
            <p:grpSpPr>
              <a:xfrm>
                <a:off x="6267353" y="3948233"/>
                <a:ext cx="766401" cy="626352"/>
                <a:chOff x="6267353" y="3948233"/>
                <a:chExt cx="766401" cy="626352"/>
              </a:xfrm>
              <a:solidFill>
                <a:srgbClr val="8FAB3E"/>
              </a:solidFill>
            </p:grpSpPr>
            <p:sp>
              <p:nvSpPr>
                <p:cNvPr id="745" name="Freeform: Shape 744">
                  <a:extLst>
                    <a:ext uri="{FF2B5EF4-FFF2-40B4-BE49-F238E27FC236}">
                      <a16:creationId xmlns:a16="http://schemas.microsoft.com/office/drawing/2014/main" id="{2D54BA93-5F39-4C50-AE7F-237265239D52}"/>
                    </a:ext>
                  </a:extLst>
                </p:cNvPr>
                <p:cNvSpPr/>
                <p:nvPr/>
              </p:nvSpPr>
              <p:spPr>
                <a:xfrm>
                  <a:off x="6395720" y="4434840"/>
                  <a:ext cx="1270" cy="2539"/>
                </a:xfrm>
                <a:custGeom>
                  <a:avLst/>
                  <a:gdLst>
                    <a:gd name="connsiteX0" fmla="*/ 1270 w 1270"/>
                    <a:gd name="connsiteY0" fmla="*/ 2540 h 2539"/>
                    <a:gd name="connsiteX1" fmla="*/ 0 w 1270"/>
                    <a:gd name="connsiteY1" fmla="*/ 0 h 2539"/>
                    <a:gd name="connsiteX2" fmla="*/ 1270 w 1270"/>
                    <a:gd name="connsiteY2" fmla="*/ 2540 h 2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" h="2539">
                      <a:moveTo>
                        <a:pt x="1270" y="2540"/>
                      </a:moveTo>
                      <a:lnTo>
                        <a:pt x="0" y="0"/>
                      </a:lnTo>
                      <a:cubicBezTo>
                        <a:pt x="0" y="1270"/>
                        <a:pt x="1270" y="2540"/>
                        <a:pt x="127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6" name="Freeform: Shape 745">
                  <a:extLst>
                    <a:ext uri="{FF2B5EF4-FFF2-40B4-BE49-F238E27FC236}">
                      <a16:creationId xmlns:a16="http://schemas.microsoft.com/office/drawing/2014/main" id="{836887CF-7935-4450-9E74-1988317D45A5}"/>
                    </a:ext>
                  </a:extLst>
                </p:cNvPr>
                <p:cNvSpPr/>
                <p:nvPr/>
              </p:nvSpPr>
              <p:spPr>
                <a:xfrm>
                  <a:off x="6416040" y="4411979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2540 h 2540"/>
                    <a:gd name="connsiteX1" fmla="*/ 0 w 3809"/>
                    <a:gd name="connsiteY1" fmla="*/ 0 h 2540"/>
                    <a:gd name="connsiteX2" fmla="*/ 3810 w 3809"/>
                    <a:gd name="connsiteY2" fmla="*/ 254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254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2540" y="2540"/>
                        <a:pt x="3810" y="254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id="{D5835AFD-7972-4766-870F-71888CC9B2DC}"/>
                    </a:ext>
                  </a:extLst>
                </p:cNvPr>
                <p:cNvSpPr/>
                <p:nvPr/>
              </p:nvSpPr>
              <p:spPr>
                <a:xfrm>
                  <a:off x="6433820" y="4389120"/>
                  <a:ext cx="2539" cy="3809"/>
                </a:xfrm>
                <a:custGeom>
                  <a:avLst/>
                  <a:gdLst>
                    <a:gd name="connsiteX0" fmla="*/ 2540 w 2539"/>
                    <a:gd name="connsiteY0" fmla="*/ 3810 h 3809"/>
                    <a:gd name="connsiteX1" fmla="*/ 0 w 2539"/>
                    <a:gd name="connsiteY1" fmla="*/ 0 h 3809"/>
                    <a:gd name="connsiteX2" fmla="*/ 2540 w 2539"/>
                    <a:gd name="connsiteY2" fmla="*/ 3810 h 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9" h="3809">
                      <a:moveTo>
                        <a:pt x="2540" y="3810"/>
                      </a:moveTo>
                      <a:cubicBezTo>
                        <a:pt x="1270" y="1270"/>
                        <a:pt x="0" y="0"/>
                        <a:pt x="0" y="0"/>
                      </a:cubicBezTo>
                      <a:cubicBezTo>
                        <a:pt x="0" y="1270"/>
                        <a:pt x="1270" y="2540"/>
                        <a:pt x="2540" y="381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8" name="Freeform: Shape 747">
                  <a:extLst>
                    <a:ext uri="{FF2B5EF4-FFF2-40B4-BE49-F238E27FC236}">
                      <a16:creationId xmlns:a16="http://schemas.microsoft.com/office/drawing/2014/main" id="{4BBA5641-8960-439B-A7F1-5207AEF27DF8}"/>
                    </a:ext>
                  </a:extLst>
                </p:cNvPr>
                <p:cNvSpPr/>
                <p:nvPr/>
              </p:nvSpPr>
              <p:spPr>
                <a:xfrm>
                  <a:off x="6267353" y="3948233"/>
                  <a:ext cx="766401" cy="626352"/>
                </a:xfrm>
                <a:custGeom>
                  <a:avLst/>
                  <a:gdLst>
                    <a:gd name="connsiteX0" fmla="*/ 744316 w 766401"/>
                    <a:gd name="connsiteY0" fmla="*/ 26867 h 626352"/>
                    <a:gd name="connsiteX1" fmla="*/ 679546 w 766401"/>
                    <a:gd name="connsiteY1" fmla="*/ 91637 h 626352"/>
                    <a:gd name="connsiteX2" fmla="*/ 603346 w 766401"/>
                    <a:gd name="connsiteY2" fmla="*/ 115767 h 626352"/>
                    <a:gd name="connsiteX3" fmla="*/ 580486 w 766401"/>
                    <a:gd name="connsiteY3" fmla="*/ 91637 h 626352"/>
                    <a:gd name="connsiteX4" fmla="*/ 594456 w 766401"/>
                    <a:gd name="connsiteY4" fmla="*/ 117037 h 626352"/>
                    <a:gd name="connsiteX5" fmla="*/ 542386 w 766401"/>
                    <a:gd name="connsiteY5" fmla="*/ 97987 h 626352"/>
                    <a:gd name="connsiteX6" fmla="*/ 558896 w 766401"/>
                    <a:gd name="connsiteY6" fmla="*/ 123387 h 626352"/>
                    <a:gd name="connsiteX7" fmla="*/ 516986 w 766401"/>
                    <a:gd name="connsiteY7" fmla="*/ 103067 h 626352"/>
                    <a:gd name="connsiteX8" fmla="*/ 530956 w 766401"/>
                    <a:gd name="connsiteY8" fmla="*/ 132276 h 626352"/>
                    <a:gd name="connsiteX9" fmla="*/ 494127 w 766401"/>
                    <a:gd name="connsiteY9" fmla="*/ 115767 h 626352"/>
                    <a:gd name="connsiteX10" fmla="*/ 506827 w 766401"/>
                    <a:gd name="connsiteY10" fmla="*/ 143707 h 626352"/>
                    <a:gd name="connsiteX11" fmla="*/ 480156 w 766401"/>
                    <a:gd name="connsiteY11" fmla="*/ 125926 h 626352"/>
                    <a:gd name="connsiteX12" fmla="*/ 492856 w 766401"/>
                    <a:gd name="connsiteY12" fmla="*/ 152596 h 626352"/>
                    <a:gd name="connsiteX13" fmla="*/ 453486 w 766401"/>
                    <a:gd name="connsiteY13" fmla="*/ 147517 h 626352"/>
                    <a:gd name="connsiteX14" fmla="*/ 473806 w 766401"/>
                    <a:gd name="connsiteY14" fmla="*/ 167837 h 626352"/>
                    <a:gd name="connsiteX15" fmla="*/ 436977 w 766401"/>
                    <a:gd name="connsiteY15" fmla="*/ 171646 h 626352"/>
                    <a:gd name="connsiteX16" fmla="*/ 449677 w 766401"/>
                    <a:gd name="connsiteY16" fmla="*/ 190696 h 626352"/>
                    <a:gd name="connsiteX17" fmla="*/ 407766 w 766401"/>
                    <a:gd name="connsiteY17" fmla="*/ 183076 h 626352"/>
                    <a:gd name="connsiteX18" fmla="*/ 428086 w 766401"/>
                    <a:gd name="connsiteY18" fmla="*/ 213557 h 626352"/>
                    <a:gd name="connsiteX19" fmla="*/ 393796 w 766401"/>
                    <a:gd name="connsiteY19" fmla="*/ 204667 h 626352"/>
                    <a:gd name="connsiteX20" fmla="*/ 409036 w 766401"/>
                    <a:gd name="connsiteY20" fmla="*/ 233876 h 626352"/>
                    <a:gd name="connsiteX21" fmla="*/ 402686 w 766401"/>
                    <a:gd name="connsiteY21" fmla="*/ 240226 h 626352"/>
                    <a:gd name="connsiteX22" fmla="*/ 379827 w 766401"/>
                    <a:gd name="connsiteY22" fmla="*/ 224987 h 626352"/>
                    <a:gd name="connsiteX23" fmla="*/ 393796 w 766401"/>
                    <a:gd name="connsiteY23" fmla="*/ 250387 h 626352"/>
                    <a:gd name="connsiteX24" fmla="*/ 355696 w 766401"/>
                    <a:gd name="connsiteY24" fmla="*/ 256737 h 626352"/>
                    <a:gd name="connsiteX25" fmla="*/ 363316 w 766401"/>
                    <a:gd name="connsiteY25" fmla="*/ 283407 h 626352"/>
                    <a:gd name="connsiteX26" fmla="*/ 326486 w 766401"/>
                    <a:gd name="connsiteY26" fmla="*/ 278326 h 626352"/>
                    <a:gd name="connsiteX27" fmla="*/ 348077 w 766401"/>
                    <a:gd name="connsiteY27" fmla="*/ 299917 h 626352"/>
                    <a:gd name="connsiteX28" fmla="*/ 342996 w 766401"/>
                    <a:gd name="connsiteY28" fmla="*/ 304996 h 626352"/>
                    <a:gd name="connsiteX29" fmla="*/ 308706 w 766401"/>
                    <a:gd name="connsiteY29" fmla="*/ 292296 h 626352"/>
                    <a:gd name="connsiteX30" fmla="*/ 330296 w 766401"/>
                    <a:gd name="connsiteY30" fmla="*/ 317696 h 626352"/>
                    <a:gd name="connsiteX31" fmla="*/ 289656 w 766401"/>
                    <a:gd name="connsiteY31" fmla="*/ 315157 h 626352"/>
                    <a:gd name="connsiteX32" fmla="*/ 306166 w 766401"/>
                    <a:gd name="connsiteY32" fmla="*/ 341826 h 626352"/>
                    <a:gd name="connsiteX33" fmla="*/ 270606 w 766401"/>
                    <a:gd name="connsiteY33" fmla="*/ 344367 h 626352"/>
                    <a:gd name="connsiteX34" fmla="*/ 284577 w 766401"/>
                    <a:gd name="connsiteY34" fmla="*/ 363417 h 626352"/>
                    <a:gd name="connsiteX35" fmla="*/ 245206 w 766401"/>
                    <a:gd name="connsiteY35" fmla="*/ 372307 h 626352"/>
                    <a:gd name="connsiteX36" fmla="*/ 256636 w 766401"/>
                    <a:gd name="connsiteY36" fmla="*/ 390087 h 626352"/>
                    <a:gd name="connsiteX37" fmla="*/ 251556 w 766401"/>
                    <a:gd name="connsiteY37" fmla="*/ 395167 h 626352"/>
                    <a:gd name="connsiteX38" fmla="*/ 214726 w 766401"/>
                    <a:gd name="connsiteY38" fmla="*/ 391357 h 626352"/>
                    <a:gd name="connsiteX39" fmla="*/ 232506 w 766401"/>
                    <a:gd name="connsiteY39" fmla="*/ 412946 h 626352"/>
                    <a:gd name="connsiteX40" fmla="*/ 191866 w 766401"/>
                    <a:gd name="connsiteY40" fmla="*/ 416757 h 626352"/>
                    <a:gd name="connsiteX41" fmla="*/ 210916 w 766401"/>
                    <a:gd name="connsiteY41" fmla="*/ 431996 h 626352"/>
                    <a:gd name="connsiteX42" fmla="*/ 167736 w 766401"/>
                    <a:gd name="connsiteY42" fmla="*/ 442157 h 626352"/>
                    <a:gd name="connsiteX43" fmla="*/ 184246 w 766401"/>
                    <a:gd name="connsiteY43" fmla="*/ 456126 h 626352"/>
                    <a:gd name="connsiteX44" fmla="*/ 174086 w 766401"/>
                    <a:gd name="connsiteY44" fmla="*/ 465017 h 626352"/>
                    <a:gd name="connsiteX45" fmla="*/ 151226 w 766401"/>
                    <a:gd name="connsiteY45" fmla="*/ 463746 h 626352"/>
                    <a:gd name="connsiteX46" fmla="*/ 165196 w 766401"/>
                    <a:gd name="connsiteY46" fmla="*/ 472637 h 626352"/>
                    <a:gd name="connsiteX47" fmla="*/ 128366 w 766401"/>
                    <a:gd name="connsiteY47" fmla="*/ 486607 h 626352"/>
                    <a:gd name="connsiteX48" fmla="*/ 135986 w 766401"/>
                    <a:gd name="connsiteY48" fmla="*/ 496767 h 626352"/>
                    <a:gd name="connsiteX49" fmla="*/ 104236 w 766401"/>
                    <a:gd name="connsiteY49" fmla="*/ 500576 h 626352"/>
                    <a:gd name="connsiteX50" fmla="*/ 102966 w 766401"/>
                    <a:gd name="connsiteY50" fmla="*/ 523437 h 626352"/>
                    <a:gd name="connsiteX51" fmla="*/ 50896 w 766401"/>
                    <a:gd name="connsiteY51" fmla="*/ 562807 h 626352"/>
                    <a:gd name="connsiteX52" fmla="*/ 36926 w 766401"/>
                    <a:gd name="connsiteY52" fmla="*/ 626307 h 626352"/>
                    <a:gd name="connsiteX53" fmla="*/ 609696 w 766401"/>
                    <a:gd name="connsiteY53" fmla="*/ 279596 h 626352"/>
                    <a:gd name="connsiteX54" fmla="*/ 744316 w 766401"/>
                    <a:gd name="connsiteY54" fmla="*/ 26867 h 626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766401" h="626352">
                      <a:moveTo>
                        <a:pt x="744316" y="26867"/>
                      </a:moveTo>
                      <a:cubicBezTo>
                        <a:pt x="675736" y="-48063"/>
                        <a:pt x="750666" y="53537"/>
                        <a:pt x="679546" y="91637"/>
                      </a:cubicBezTo>
                      <a:cubicBezTo>
                        <a:pt x="651606" y="106876"/>
                        <a:pt x="626206" y="111957"/>
                        <a:pt x="603346" y="115767"/>
                      </a:cubicBezTo>
                      <a:cubicBezTo>
                        <a:pt x="593186" y="108146"/>
                        <a:pt x="584296" y="99257"/>
                        <a:pt x="580486" y="91637"/>
                      </a:cubicBezTo>
                      <a:cubicBezTo>
                        <a:pt x="583027" y="97987"/>
                        <a:pt x="588106" y="106876"/>
                        <a:pt x="594456" y="117037"/>
                      </a:cubicBezTo>
                      <a:cubicBezTo>
                        <a:pt x="585566" y="118307"/>
                        <a:pt x="546196" y="109417"/>
                        <a:pt x="542386" y="97987"/>
                      </a:cubicBezTo>
                      <a:cubicBezTo>
                        <a:pt x="542386" y="97987"/>
                        <a:pt x="530956" y="106876"/>
                        <a:pt x="558896" y="123387"/>
                      </a:cubicBezTo>
                      <a:cubicBezTo>
                        <a:pt x="555086" y="124657"/>
                        <a:pt x="520796" y="115767"/>
                        <a:pt x="516986" y="103067"/>
                      </a:cubicBezTo>
                      <a:cubicBezTo>
                        <a:pt x="516986" y="103067"/>
                        <a:pt x="522066" y="119576"/>
                        <a:pt x="530956" y="132276"/>
                      </a:cubicBezTo>
                      <a:cubicBezTo>
                        <a:pt x="525877" y="134817"/>
                        <a:pt x="499206" y="127196"/>
                        <a:pt x="494127" y="115767"/>
                      </a:cubicBezTo>
                      <a:cubicBezTo>
                        <a:pt x="494127" y="115767"/>
                        <a:pt x="497936" y="131007"/>
                        <a:pt x="506827" y="143707"/>
                      </a:cubicBezTo>
                      <a:cubicBezTo>
                        <a:pt x="505556" y="144976"/>
                        <a:pt x="487777" y="134817"/>
                        <a:pt x="480156" y="125926"/>
                      </a:cubicBezTo>
                      <a:cubicBezTo>
                        <a:pt x="480156" y="125926"/>
                        <a:pt x="485236" y="139896"/>
                        <a:pt x="492856" y="152596"/>
                      </a:cubicBezTo>
                      <a:cubicBezTo>
                        <a:pt x="489046" y="155137"/>
                        <a:pt x="457296" y="152596"/>
                        <a:pt x="453486" y="147517"/>
                      </a:cubicBezTo>
                      <a:cubicBezTo>
                        <a:pt x="453486" y="147517"/>
                        <a:pt x="458566" y="158946"/>
                        <a:pt x="473806" y="167837"/>
                      </a:cubicBezTo>
                      <a:cubicBezTo>
                        <a:pt x="468727" y="171646"/>
                        <a:pt x="442056" y="176726"/>
                        <a:pt x="436977" y="171646"/>
                      </a:cubicBezTo>
                      <a:cubicBezTo>
                        <a:pt x="436977" y="171646"/>
                        <a:pt x="439516" y="183076"/>
                        <a:pt x="449677" y="190696"/>
                      </a:cubicBezTo>
                      <a:cubicBezTo>
                        <a:pt x="445866" y="195776"/>
                        <a:pt x="415386" y="194507"/>
                        <a:pt x="407766" y="183076"/>
                      </a:cubicBezTo>
                      <a:cubicBezTo>
                        <a:pt x="407766" y="183076"/>
                        <a:pt x="412846" y="200857"/>
                        <a:pt x="428086" y="213557"/>
                      </a:cubicBezTo>
                      <a:cubicBezTo>
                        <a:pt x="424277" y="217367"/>
                        <a:pt x="398877" y="216096"/>
                        <a:pt x="393796" y="204667"/>
                      </a:cubicBezTo>
                      <a:cubicBezTo>
                        <a:pt x="393796" y="204667"/>
                        <a:pt x="397606" y="221176"/>
                        <a:pt x="409036" y="233876"/>
                      </a:cubicBezTo>
                      <a:cubicBezTo>
                        <a:pt x="406496" y="236417"/>
                        <a:pt x="405227" y="237687"/>
                        <a:pt x="402686" y="240226"/>
                      </a:cubicBezTo>
                      <a:cubicBezTo>
                        <a:pt x="395066" y="236417"/>
                        <a:pt x="387446" y="232607"/>
                        <a:pt x="379827" y="224987"/>
                      </a:cubicBezTo>
                      <a:cubicBezTo>
                        <a:pt x="379827" y="224987"/>
                        <a:pt x="382366" y="240226"/>
                        <a:pt x="393796" y="250387"/>
                      </a:cubicBezTo>
                      <a:cubicBezTo>
                        <a:pt x="388716" y="255467"/>
                        <a:pt x="359506" y="263087"/>
                        <a:pt x="355696" y="256737"/>
                      </a:cubicBezTo>
                      <a:cubicBezTo>
                        <a:pt x="358236" y="260546"/>
                        <a:pt x="365856" y="279596"/>
                        <a:pt x="363316" y="283407"/>
                      </a:cubicBezTo>
                      <a:cubicBezTo>
                        <a:pt x="346806" y="282137"/>
                        <a:pt x="330296" y="280867"/>
                        <a:pt x="326486" y="278326"/>
                      </a:cubicBezTo>
                      <a:cubicBezTo>
                        <a:pt x="326486" y="278326"/>
                        <a:pt x="335377" y="291026"/>
                        <a:pt x="348077" y="299917"/>
                      </a:cubicBezTo>
                      <a:cubicBezTo>
                        <a:pt x="346806" y="301187"/>
                        <a:pt x="345536" y="303726"/>
                        <a:pt x="342996" y="304996"/>
                      </a:cubicBezTo>
                      <a:cubicBezTo>
                        <a:pt x="327756" y="302457"/>
                        <a:pt x="313786" y="298646"/>
                        <a:pt x="308706" y="292296"/>
                      </a:cubicBezTo>
                      <a:cubicBezTo>
                        <a:pt x="308706" y="292296"/>
                        <a:pt x="315056" y="308807"/>
                        <a:pt x="330296" y="317696"/>
                      </a:cubicBezTo>
                      <a:cubicBezTo>
                        <a:pt x="326486" y="321507"/>
                        <a:pt x="294736" y="325317"/>
                        <a:pt x="289656" y="315157"/>
                      </a:cubicBezTo>
                      <a:cubicBezTo>
                        <a:pt x="289656" y="315157"/>
                        <a:pt x="296006" y="329126"/>
                        <a:pt x="306166" y="341826"/>
                      </a:cubicBezTo>
                      <a:cubicBezTo>
                        <a:pt x="302356" y="345637"/>
                        <a:pt x="275686" y="348176"/>
                        <a:pt x="270606" y="344367"/>
                      </a:cubicBezTo>
                      <a:cubicBezTo>
                        <a:pt x="270606" y="344367"/>
                        <a:pt x="275686" y="355796"/>
                        <a:pt x="284577" y="363417"/>
                      </a:cubicBezTo>
                      <a:cubicBezTo>
                        <a:pt x="279496" y="368496"/>
                        <a:pt x="252827" y="376117"/>
                        <a:pt x="245206" y="372307"/>
                      </a:cubicBezTo>
                      <a:cubicBezTo>
                        <a:pt x="245206" y="372307"/>
                        <a:pt x="245206" y="390087"/>
                        <a:pt x="256636" y="390087"/>
                      </a:cubicBezTo>
                      <a:cubicBezTo>
                        <a:pt x="255366" y="391357"/>
                        <a:pt x="252827" y="393896"/>
                        <a:pt x="251556" y="395167"/>
                      </a:cubicBezTo>
                      <a:cubicBezTo>
                        <a:pt x="238856" y="400246"/>
                        <a:pt x="222346" y="402787"/>
                        <a:pt x="214726" y="391357"/>
                      </a:cubicBezTo>
                      <a:cubicBezTo>
                        <a:pt x="214726" y="391357"/>
                        <a:pt x="218536" y="407867"/>
                        <a:pt x="232506" y="412946"/>
                      </a:cubicBezTo>
                      <a:cubicBezTo>
                        <a:pt x="228696" y="416757"/>
                        <a:pt x="200756" y="423107"/>
                        <a:pt x="191866" y="416757"/>
                      </a:cubicBezTo>
                      <a:cubicBezTo>
                        <a:pt x="191866" y="416757"/>
                        <a:pt x="198216" y="426917"/>
                        <a:pt x="210916" y="431996"/>
                      </a:cubicBezTo>
                      <a:cubicBezTo>
                        <a:pt x="205836" y="437076"/>
                        <a:pt x="172816" y="447237"/>
                        <a:pt x="167736" y="442157"/>
                      </a:cubicBezTo>
                      <a:cubicBezTo>
                        <a:pt x="170276" y="445967"/>
                        <a:pt x="176626" y="452317"/>
                        <a:pt x="184246" y="456126"/>
                      </a:cubicBezTo>
                      <a:cubicBezTo>
                        <a:pt x="180436" y="459937"/>
                        <a:pt x="176626" y="462476"/>
                        <a:pt x="174086" y="465017"/>
                      </a:cubicBezTo>
                      <a:cubicBezTo>
                        <a:pt x="165196" y="466287"/>
                        <a:pt x="157576" y="466287"/>
                        <a:pt x="151226" y="463746"/>
                      </a:cubicBezTo>
                      <a:cubicBezTo>
                        <a:pt x="155036" y="466287"/>
                        <a:pt x="160116" y="468826"/>
                        <a:pt x="165196" y="472637"/>
                      </a:cubicBezTo>
                      <a:cubicBezTo>
                        <a:pt x="157576" y="478987"/>
                        <a:pt x="132176" y="489146"/>
                        <a:pt x="128366" y="486607"/>
                      </a:cubicBezTo>
                      <a:lnTo>
                        <a:pt x="135986" y="496767"/>
                      </a:lnTo>
                      <a:cubicBezTo>
                        <a:pt x="130906" y="500576"/>
                        <a:pt x="105506" y="505657"/>
                        <a:pt x="104236" y="500576"/>
                      </a:cubicBezTo>
                      <a:cubicBezTo>
                        <a:pt x="104236" y="500576"/>
                        <a:pt x="99156" y="514546"/>
                        <a:pt x="102966" y="523437"/>
                      </a:cubicBezTo>
                      <a:cubicBezTo>
                        <a:pt x="69946" y="550107"/>
                        <a:pt x="50896" y="562807"/>
                        <a:pt x="50896" y="562807"/>
                      </a:cubicBezTo>
                      <a:cubicBezTo>
                        <a:pt x="-7524" y="602176"/>
                        <a:pt x="-20224" y="627576"/>
                        <a:pt x="36926" y="626307"/>
                      </a:cubicBezTo>
                      <a:cubicBezTo>
                        <a:pt x="175356" y="623767"/>
                        <a:pt x="511906" y="440887"/>
                        <a:pt x="609696" y="279596"/>
                      </a:cubicBezTo>
                      <a:cubicBezTo>
                        <a:pt x="708756" y="122117"/>
                        <a:pt x="812896" y="100526"/>
                        <a:pt x="744316" y="26867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41" name="Graphic 1">
                <a:extLst>
                  <a:ext uri="{FF2B5EF4-FFF2-40B4-BE49-F238E27FC236}">
                    <a16:creationId xmlns:a16="http://schemas.microsoft.com/office/drawing/2014/main" id="{234CE389-F708-4EEE-8945-DE99D30C7795}"/>
                  </a:ext>
                </a:extLst>
              </p:cNvPr>
              <p:cNvGrpSpPr/>
              <p:nvPr/>
            </p:nvGrpSpPr>
            <p:grpSpPr>
              <a:xfrm>
                <a:off x="6041390" y="3432809"/>
                <a:ext cx="332183" cy="1107691"/>
                <a:chOff x="6041390" y="3432809"/>
                <a:chExt cx="332183" cy="1107691"/>
              </a:xfrm>
            </p:grpSpPr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id="{06F7FA9D-8A9F-462B-BBD8-3B9FCD1D0027}"/>
                    </a:ext>
                  </a:extLst>
                </p:cNvPr>
                <p:cNvSpPr/>
                <p:nvPr/>
              </p:nvSpPr>
              <p:spPr>
                <a:xfrm>
                  <a:off x="6041390" y="3432809"/>
                  <a:ext cx="332183" cy="1107691"/>
                </a:xfrm>
                <a:custGeom>
                  <a:avLst/>
                  <a:gdLst>
                    <a:gd name="connsiteX0" fmla="*/ 201930 w 332183"/>
                    <a:gd name="connsiteY0" fmla="*/ 0 h 1107691"/>
                    <a:gd name="connsiteX1" fmla="*/ 179070 w 332183"/>
                    <a:gd name="connsiteY1" fmla="*/ 270510 h 1107691"/>
                    <a:gd name="connsiteX2" fmla="*/ 138430 w 332183"/>
                    <a:gd name="connsiteY2" fmla="*/ 228600 h 1107691"/>
                    <a:gd name="connsiteX3" fmla="*/ 158750 w 332183"/>
                    <a:gd name="connsiteY3" fmla="*/ 332740 h 1107691"/>
                    <a:gd name="connsiteX4" fmla="*/ 113030 w 332183"/>
                    <a:gd name="connsiteY4" fmla="*/ 289560 h 1107691"/>
                    <a:gd name="connsiteX5" fmla="*/ 138430 w 332183"/>
                    <a:gd name="connsiteY5" fmla="*/ 373380 h 1107691"/>
                    <a:gd name="connsiteX6" fmla="*/ 104140 w 332183"/>
                    <a:gd name="connsiteY6" fmla="*/ 349250 h 1107691"/>
                    <a:gd name="connsiteX7" fmla="*/ 119380 w 332183"/>
                    <a:gd name="connsiteY7" fmla="*/ 400050 h 1107691"/>
                    <a:gd name="connsiteX8" fmla="*/ 119380 w 332183"/>
                    <a:gd name="connsiteY8" fmla="*/ 400050 h 1107691"/>
                    <a:gd name="connsiteX9" fmla="*/ 68580 w 332183"/>
                    <a:gd name="connsiteY9" fmla="*/ 382270 h 1107691"/>
                    <a:gd name="connsiteX10" fmla="*/ 99060 w 332183"/>
                    <a:gd name="connsiteY10" fmla="*/ 435610 h 1107691"/>
                    <a:gd name="connsiteX11" fmla="*/ 41910 w 332183"/>
                    <a:gd name="connsiteY11" fmla="*/ 422910 h 1107691"/>
                    <a:gd name="connsiteX12" fmla="*/ 91440 w 332183"/>
                    <a:gd name="connsiteY12" fmla="*/ 457200 h 1107691"/>
                    <a:gd name="connsiteX13" fmla="*/ 87630 w 332183"/>
                    <a:gd name="connsiteY13" fmla="*/ 472440 h 1107691"/>
                    <a:gd name="connsiteX14" fmla="*/ 48260 w 332183"/>
                    <a:gd name="connsiteY14" fmla="*/ 466090 h 1107691"/>
                    <a:gd name="connsiteX15" fmla="*/ 78740 w 332183"/>
                    <a:gd name="connsiteY15" fmla="*/ 527050 h 1107691"/>
                    <a:gd name="connsiteX16" fmla="*/ 24130 w 332183"/>
                    <a:gd name="connsiteY16" fmla="*/ 510540 h 1107691"/>
                    <a:gd name="connsiteX17" fmla="*/ 76200 w 332183"/>
                    <a:gd name="connsiteY17" fmla="*/ 590550 h 1107691"/>
                    <a:gd name="connsiteX18" fmla="*/ 19050 w 332183"/>
                    <a:gd name="connsiteY18" fmla="*/ 576580 h 1107691"/>
                    <a:gd name="connsiteX19" fmla="*/ 76200 w 332183"/>
                    <a:gd name="connsiteY19" fmla="*/ 613410 h 1107691"/>
                    <a:gd name="connsiteX20" fmla="*/ 77470 w 332183"/>
                    <a:gd name="connsiteY20" fmla="*/ 631190 h 1107691"/>
                    <a:gd name="connsiteX21" fmla="*/ 15240 w 332183"/>
                    <a:gd name="connsiteY21" fmla="*/ 629920 h 1107691"/>
                    <a:gd name="connsiteX22" fmla="*/ 82550 w 332183"/>
                    <a:gd name="connsiteY22" fmla="*/ 685800 h 1107691"/>
                    <a:gd name="connsiteX23" fmla="*/ 0 w 332183"/>
                    <a:gd name="connsiteY23" fmla="*/ 692150 h 1107691"/>
                    <a:gd name="connsiteX24" fmla="*/ 90170 w 332183"/>
                    <a:gd name="connsiteY24" fmla="*/ 745490 h 1107691"/>
                    <a:gd name="connsiteX25" fmla="*/ 95250 w 332183"/>
                    <a:gd name="connsiteY25" fmla="*/ 770890 h 1107691"/>
                    <a:gd name="connsiteX26" fmla="*/ 2540 w 332183"/>
                    <a:gd name="connsiteY26" fmla="*/ 772160 h 1107691"/>
                    <a:gd name="connsiteX27" fmla="*/ 110490 w 332183"/>
                    <a:gd name="connsiteY27" fmla="*/ 842010 h 1107691"/>
                    <a:gd name="connsiteX28" fmla="*/ 17780 w 332183"/>
                    <a:gd name="connsiteY28" fmla="*/ 824230 h 1107691"/>
                    <a:gd name="connsiteX29" fmla="*/ 121920 w 332183"/>
                    <a:gd name="connsiteY29" fmla="*/ 880110 h 1107691"/>
                    <a:gd name="connsiteX30" fmla="*/ 127000 w 332183"/>
                    <a:gd name="connsiteY30" fmla="*/ 892810 h 1107691"/>
                    <a:gd name="connsiteX31" fmla="*/ 54610 w 332183"/>
                    <a:gd name="connsiteY31" fmla="*/ 883920 h 1107691"/>
                    <a:gd name="connsiteX32" fmla="*/ 156210 w 332183"/>
                    <a:gd name="connsiteY32" fmla="*/ 943610 h 1107691"/>
                    <a:gd name="connsiteX33" fmla="*/ 166370 w 332183"/>
                    <a:gd name="connsiteY33" fmla="*/ 961390 h 1107691"/>
                    <a:gd name="connsiteX34" fmla="*/ 101600 w 332183"/>
                    <a:gd name="connsiteY34" fmla="*/ 965200 h 1107691"/>
                    <a:gd name="connsiteX35" fmla="*/ 180340 w 332183"/>
                    <a:gd name="connsiteY35" fmla="*/ 988060 h 1107691"/>
                    <a:gd name="connsiteX36" fmla="*/ 262890 w 332183"/>
                    <a:gd name="connsiteY36" fmla="*/ 1093470 h 1107691"/>
                    <a:gd name="connsiteX37" fmla="*/ 322580 w 332183"/>
                    <a:gd name="connsiteY37" fmla="*/ 410210 h 1107691"/>
                    <a:gd name="connsiteX38" fmla="*/ 201930 w 332183"/>
                    <a:gd name="connsiteY38" fmla="*/ 0 h 110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332183" h="1107691">
                      <a:moveTo>
                        <a:pt x="201930" y="0"/>
                      </a:moveTo>
                      <a:cubicBezTo>
                        <a:pt x="201930" y="0"/>
                        <a:pt x="214630" y="140970"/>
                        <a:pt x="179070" y="270510"/>
                      </a:cubicBezTo>
                      <a:cubicBezTo>
                        <a:pt x="161290" y="241300"/>
                        <a:pt x="138430" y="228600"/>
                        <a:pt x="138430" y="228600"/>
                      </a:cubicBezTo>
                      <a:cubicBezTo>
                        <a:pt x="156210" y="241300"/>
                        <a:pt x="162560" y="322580"/>
                        <a:pt x="158750" y="332740"/>
                      </a:cubicBezTo>
                      <a:cubicBezTo>
                        <a:pt x="139700" y="304800"/>
                        <a:pt x="113030" y="289560"/>
                        <a:pt x="113030" y="289560"/>
                      </a:cubicBezTo>
                      <a:cubicBezTo>
                        <a:pt x="132080" y="302260"/>
                        <a:pt x="143510" y="365760"/>
                        <a:pt x="138430" y="373380"/>
                      </a:cubicBezTo>
                      <a:cubicBezTo>
                        <a:pt x="121920" y="355600"/>
                        <a:pt x="104140" y="349250"/>
                        <a:pt x="104140" y="349250"/>
                      </a:cubicBezTo>
                      <a:cubicBezTo>
                        <a:pt x="114300" y="355600"/>
                        <a:pt x="123190" y="394970"/>
                        <a:pt x="119380" y="400050"/>
                      </a:cubicBezTo>
                      <a:cubicBezTo>
                        <a:pt x="119380" y="400050"/>
                        <a:pt x="119380" y="400050"/>
                        <a:pt x="119380" y="400050"/>
                      </a:cubicBezTo>
                      <a:cubicBezTo>
                        <a:pt x="95250" y="383540"/>
                        <a:pt x="68580" y="382270"/>
                        <a:pt x="68580" y="382270"/>
                      </a:cubicBezTo>
                      <a:cubicBezTo>
                        <a:pt x="85090" y="384810"/>
                        <a:pt x="102870" y="427990"/>
                        <a:pt x="99060" y="435610"/>
                      </a:cubicBezTo>
                      <a:cubicBezTo>
                        <a:pt x="71120" y="421640"/>
                        <a:pt x="41910" y="422910"/>
                        <a:pt x="41910" y="422910"/>
                      </a:cubicBezTo>
                      <a:cubicBezTo>
                        <a:pt x="60960" y="422910"/>
                        <a:pt x="77470" y="439420"/>
                        <a:pt x="91440" y="457200"/>
                      </a:cubicBezTo>
                      <a:cubicBezTo>
                        <a:pt x="90170" y="462280"/>
                        <a:pt x="88900" y="467360"/>
                        <a:pt x="87630" y="472440"/>
                      </a:cubicBezTo>
                      <a:cubicBezTo>
                        <a:pt x="68580" y="464820"/>
                        <a:pt x="48260" y="466090"/>
                        <a:pt x="48260" y="466090"/>
                      </a:cubicBezTo>
                      <a:cubicBezTo>
                        <a:pt x="63500" y="469900"/>
                        <a:pt x="80010" y="516890"/>
                        <a:pt x="78740" y="527050"/>
                      </a:cubicBezTo>
                      <a:cubicBezTo>
                        <a:pt x="58420" y="515620"/>
                        <a:pt x="34290" y="511810"/>
                        <a:pt x="24130" y="510540"/>
                      </a:cubicBezTo>
                      <a:cubicBezTo>
                        <a:pt x="44450" y="513080"/>
                        <a:pt x="76200" y="581660"/>
                        <a:pt x="76200" y="590550"/>
                      </a:cubicBezTo>
                      <a:cubicBezTo>
                        <a:pt x="48260" y="571500"/>
                        <a:pt x="19050" y="576580"/>
                        <a:pt x="19050" y="576580"/>
                      </a:cubicBezTo>
                      <a:cubicBezTo>
                        <a:pt x="43180" y="585470"/>
                        <a:pt x="62230" y="600710"/>
                        <a:pt x="76200" y="613410"/>
                      </a:cubicBezTo>
                      <a:cubicBezTo>
                        <a:pt x="76200" y="619760"/>
                        <a:pt x="76200" y="624840"/>
                        <a:pt x="77470" y="631190"/>
                      </a:cubicBezTo>
                      <a:cubicBezTo>
                        <a:pt x="50800" y="626110"/>
                        <a:pt x="15240" y="629920"/>
                        <a:pt x="15240" y="629920"/>
                      </a:cubicBezTo>
                      <a:cubicBezTo>
                        <a:pt x="35560" y="633730"/>
                        <a:pt x="82550" y="680720"/>
                        <a:pt x="82550" y="685800"/>
                      </a:cubicBezTo>
                      <a:cubicBezTo>
                        <a:pt x="49530" y="680720"/>
                        <a:pt x="0" y="692150"/>
                        <a:pt x="0" y="692150"/>
                      </a:cubicBezTo>
                      <a:cubicBezTo>
                        <a:pt x="36830" y="697230"/>
                        <a:pt x="68580" y="721360"/>
                        <a:pt x="90170" y="745490"/>
                      </a:cubicBezTo>
                      <a:cubicBezTo>
                        <a:pt x="91440" y="754380"/>
                        <a:pt x="92710" y="762000"/>
                        <a:pt x="95250" y="770890"/>
                      </a:cubicBezTo>
                      <a:cubicBezTo>
                        <a:pt x="57150" y="762000"/>
                        <a:pt x="2540" y="772160"/>
                        <a:pt x="2540" y="772160"/>
                      </a:cubicBezTo>
                      <a:cubicBezTo>
                        <a:pt x="43180" y="774700"/>
                        <a:pt x="109220" y="835660"/>
                        <a:pt x="110490" y="842010"/>
                      </a:cubicBezTo>
                      <a:cubicBezTo>
                        <a:pt x="71120" y="826770"/>
                        <a:pt x="17780" y="824230"/>
                        <a:pt x="17780" y="824230"/>
                      </a:cubicBezTo>
                      <a:cubicBezTo>
                        <a:pt x="58420" y="829310"/>
                        <a:pt x="95250" y="855980"/>
                        <a:pt x="121920" y="880110"/>
                      </a:cubicBezTo>
                      <a:cubicBezTo>
                        <a:pt x="123190" y="885190"/>
                        <a:pt x="125730" y="889000"/>
                        <a:pt x="127000" y="892810"/>
                      </a:cubicBezTo>
                      <a:cubicBezTo>
                        <a:pt x="95250" y="883920"/>
                        <a:pt x="54610" y="883920"/>
                        <a:pt x="54610" y="883920"/>
                      </a:cubicBezTo>
                      <a:cubicBezTo>
                        <a:pt x="83820" y="882650"/>
                        <a:pt x="128270" y="918210"/>
                        <a:pt x="156210" y="943610"/>
                      </a:cubicBezTo>
                      <a:cubicBezTo>
                        <a:pt x="160020" y="949960"/>
                        <a:pt x="163830" y="956310"/>
                        <a:pt x="166370" y="961390"/>
                      </a:cubicBezTo>
                      <a:cubicBezTo>
                        <a:pt x="134620" y="953770"/>
                        <a:pt x="101600" y="965200"/>
                        <a:pt x="101600" y="965200"/>
                      </a:cubicBezTo>
                      <a:cubicBezTo>
                        <a:pt x="127000" y="963930"/>
                        <a:pt x="157480" y="976630"/>
                        <a:pt x="180340" y="988060"/>
                      </a:cubicBezTo>
                      <a:cubicBezTo>
                        <a:pt x="217170" y="1066800"/>
                        <a:pt x="231140" y="1139190"/>
                        <a:pt x="262890" y="1093470"/>
                      </a:cubicBezTo>
                      <a:cubicBezTo>
                        <a:pt x="328930" y="998220"/>
                        <a:pt x="293370" y="566420"/>
                        <a:pt x="322580" y="410210"/>
                      </a:cubicBezTo>
                      <a:cubicBezTo>
                        <a:pt x="364490" y="196850"/>
                        <a:pt x="259080" y="21590"/>
                        <a:pt x="201930" y="0"/>
                      </a:cubicBezTo>
                      <a:close/>
                    </a:path>
                  </a:pathLst>
                </a:custGeom>
                <a:solidFill>
                  <a:srgbClr val="92BA4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B8604567-490D-4BD8-A44E-4BADE547128B}"/>
                    </a:ext>
                  </a:extLst>
                </p:cNvPr>
                <p:cNvSpPr/>
                <p:nvPr/>
              </p:nvSpPr>
              <p:spPr>
                <a:xfrm>
                  <a:off x="6060440" y="3944937"/>
                  <a:ext cx="5079" cy="952"/>
                </a:xfrm>
                <a:custGeom>
                  <a:avLst/>
                  <a:gdLst>
                    <a:gd name="connsiteX0" fmla="*/ 5080 w 5079"/>
                    <a:gd name="connsiteY0" fmla="*/ 953 h 952"/>
                    <a:gd name="connsiteX1" fmla="*/ 0 w 5079"/>
                    <a:gd name="connsiteY1" fmla="*/ 953 h 952"/>
                    <a:gd name="connsiteX2" fmla="*/ 5080 w 5079"/>
                    <a:gd name="connsiteY2" fmla="*/ 953 h 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79" h="952">
                      <a:moveTo>
                        <a:pt x="5080" y="953"/>
                      </a:moveTo>
                      <a:cubicBezTo>
                        <a:pt x="3810" y="953"/>
                        <a:pt x="2540" y="953"/>
                        <a:pt x="0" y="953"/>
                      </a:cubicBezTo>
                      <a:cubicBezTo>
                        <a:pt x="1270" y="-318"/>
                        <a:pt x="2540" y="-318"/>
                        <a:pt x="5080" y="953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715A1B0C-BD7B-422C-99EA-4FF96D16F251}"/>
                    </a:ext>
                  </a:extLst>
                </p:cNvPr>
                <p:cNvSpPr/>
                <p:nvPr/>
              </p:nvSpPr>
              <p:spPr>
                <a:xfrm>
                  <a:off x="6060440" y="394462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4FCF40EF-0687-4837-AA18-78D6578B449D}"/>
                </a:ext>
              </a:extLst>
            </p:cNvPr>
            <p:cNvSpPr/>
            <p:nvPr/>
          </p:nvSpPr>
          <p:spPr>
            <a:xfrm>
              <a:off x="5720878" y="376174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179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49" name="Group 748">
            <a:extLst>
              <a:ext uri="{FF2B5EF4-FFF2-40B4-BE49-F238E27FC236}">
                <a16:creationId xmlns:a16="http://schemas.microsoft.com/office/drawing/2014/main" id="{E74FBC46-1FC1-42E8-9141-852AD19371A9}"/>
              </a:ext>
            </a:extLst>
          </p:cNvPr>
          <p:cNvGrpSpPr/>
          <p:nvPr/>
        </p:nvGrpSpPr>
        <p:grpSpPr>
          <a:xfrm>
            <a:off x="5631978" y="4046837"/>
            <a:ext cx="1463349" cy="997427"/>
            <a:chOff x="5631978" y="4046837"/>
            <a:chExt cx="1463349" cy="997427"/>
          </a:xfrm>
        </p:grpSpPr>
        <p:grpSp>
          <p:nvGrpSpPr>
            <p:cNvPr id="750" name="Graphic 1">
              <a:extLst>
                <a:ext uri="{FF2B5EF4-FFF2-40B4-BE49-F238E27FC236}">
                  <a16:creationId xmlns:a16="http://schemas.microsoft.com/office/drawing/2014/main" id="{C50C3ACE-DC87-450A-BEF1-1DA91DC58C4B}"/>
                </a:ext>
              </a:extLst>
            </p:cNvPr>
            <p:cNvGrpSpPr/>
            <p:nvPr/>
          </p:nvGrpSpPr>
          <p:grpSpPr>
            <a:xfrm>
              <a:off x="5638724" y="4046837"/>
              <a:ext cx="1456603" cy="997427"/>
              <a:chOff x="5638724" y="4046837"/>
              <a:chExt cx="1456603" cy="997427"/>
            </a:xfrm>
          </p:grpSpPr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734A2BF6-544A-4931-BB7E-5740B4B4F523}"/>
                  </a:ext>
                </a:extLst>
              </p:cNvPr>
              <p:cNvSpPr/>
              <p:nvPr/>
            </p:nvSpPr>
            <p:spPr>
              <a:xfrm>
                <a:off x="6811503" y="4046837"/>
                <a:ext cx="283824" cy="997427"/>
              </a:xfrm>
              <a:custGeom>
                <a:avLst/>
                <a:gdLst>
                  <a:gd name="connsiteX0" fmla="*/ 214136 w 283824"/>
                  <a:gd name="connsiteY0" fmla="*/ 3192 h 997427"/>
                  <a:gd name="connsiteX1" fmla="*/ 203976 w 283824"/>
                  <a:gd name="connsiteY1" fmla="*/ 100983 h 997427"/>
                  <a:gd name="connsiteX2" fmla="*/ 156986 w 283824"/>
                  <a:gd name="connsiteY2" fmla="*/ 158133 h 997427"/>
                  <a:gd name="connsiteX3" fmla="*/ 122696 w 283824"/>
                  <a:gd name="connsiteY3" fmla="*/ 169563 h 997427"/>
                  <a:gd name="connsiteX4" fmla="*/ 150636 w 283824"/>
                  <a:gd name="connsiteY4" fmla="*/ 180992 h 997427"/>
                  <a:gd name="connsiteX5" fmla="*/ 94756 w 283824"/>
                  <a:gd name="connsiteY5" fmla="*/ 200042 h 997427"/>
                  <a:gd name="connsiteX6" fmla="*/ 125236 w 283824"/>
                  <a:gd name="connsiteY6" fmla="*/ 210203 h 997427"/>
                  <a:gd name="connsiteX7" fmla="*/ 76976 w 283824"/>
                  <a:gd name="connsiteY7" fmla="*/ 221633 h 997427"/>
                  <a:gd name="connsiteX8" fmla="*/ 108726 w 283824"/>
                  <a:gd name="connsiteY8" fmla="*/ 235603 h 997427"/>
                  <a:gd name="connsiteX9" fmla="*/ 68086 w 283824"/>
                  <a:gd name="connsiteY9" fmla="*/ 247033 h 997427"/>
                  <a:gd name="connsiteX10" fmla="*/ 97296 w 283824"/>
                  <a:gd name="connsiteY10" fmla="*/ 262272 h 997427"/>
                  <a:gd name="connsiteX11" fmla="*/ 63006 w 283824"/>
                  <a:gd name="connsiteY11" fmla="*/ 264813 h 997427"/>
                  <a:gd name="connsiteX12" fmla="*/ 92216 w 283824"/>
                  <a:gd name="connsiteY12" fmla="*/ 278783 h 997427"/>
                  <a:gd name="connsiteX13" fmla="*/ 56656 w 283824"/>
                  <a:gd name="connsiteY13" fmla="*/ 301643 h 997427"/>
                  <a:gd name="connsiteX14" fmla="*/ 87136 w 283824"/>
                  <a:gd name="connsiteY14" fmla="*/ 304183 h 997427"/>
                  <a:gd name="connsiteX15" fmla="*/ 59196 w 283824"/>
                  <a:gd name="connsiteY15" fmla="*/ 332122 h 997427"/>
                  <a:gd name="connsiteX16" fmla="*/ 82056 w 283824"/>
                  <a:gd name="connsiteY16" fmla="*/ 338472 h 997427"/>
                  <a:gd name="connsiteX17" fmla="*/ 42686 w 283824"/>
                  <a:gd name="connsiteY17" fmla="*/ 361333 h 997427"/>
                  <a:gd name="connsiteX18" fmla="*/ 80786 w 283824"/>
                  <a:gd name="connsiteY18" fmla="*/ 372763 h 997427"/>
                  <a:gd name="connsiteX19" fmla="*/ 46496 w 283824"/>
                  <a:gd name="connsiteY19" fmla="*/ 389272 h 997427"/>
                  <a:gd name="connsiteX20" fmla="*/ 79516 w 283824"/>
                  <a:gd name="connsiteY20" fmla="*/ 403243 h 997427"/>
                  <a:gd name="connsiteX21" fmla="*/ 79516 w 283824"/>
                  <a:gd name="connsiteY21" fmla="*/ 412133 h 997427"/>
                  <a:gd name="connsiteX22" fmla="*/ 50306 w 283824"/>
                  <a:gd name="connsiteY22" fmla="*/ 414672 h 997427"/>
                  <a:gd name="connsiteX23" fmla="*/ 79516 w 283824"/>
                  <a:gd name="connsiteY23" fmla="*/ 426103 h 997427"/>
                  <a:gd name="connsiteX24" fmla="*/ 52846 w 283824"/>
                  <a:gd name="connsiteY24" fmla="*/ 457853 h 997427"/>
                  <a:gd name="connsiteX25" fmla="*/ 76976 w 283824"/>
                  <a:gd name="connsiteY25" fmla="*/ 474363 h 997427"/>
                  <a:gd name="connsiteX26" fmla="*/ 42686 w 283824"/>
                  <a:gd name="connsiteY26" fmla="*/ 495953 h 997427"/>
                  <a:gd name="connsiteX27" fmla="*/ 75706 w 283824"/>
                  <a:gd name="connsiteY27" fmla="*/ 499763 h 997427"/>
                  <a:gd name="connsiteX28" fmla="*/ 75706 w 283824"/>
                  <a:gd name="connsiteY28" fmla="*/ 507383 h 997427"/>
                  <a:gd name="connsiteX29" fmla="*/ 38876 w 283824"/>
                  <a:gd name="connsiteY29" fmla="*/ 520083 h 997427"/>
                  <a:gd name="connsiteX30" fmla="*/ 74436 w 283824"/>
                  <a:gd name="connsiteY30" fmla="*/ 526433 h 997427"/>
                  <a:gd name="connsiteX31" fmla="*/ 38876 w 283824"/>
                  <a:gd name="connsiteY31" fmla="*/ 551833 h 997427"/>
                  <a:gd name="connsiteX32" fmla="*/ 70626 w 283824"/>
                  <a:gd name="connsiteY32" fmla="*/ 561993 h 997427"/>
                  <a:gd name="connsiteX33" fmla="*/ 42686 w 283824"/>
                  <a:gd name="connsiteY33" fmla="*/ 588663 h 997427"/>
                  <a:gd name="connsiteX34" fmla="*/ 66816 w 283824"/>
                  <a:gd name="connsiteY34" fmla="*/ 595013 h 997427"/>
                  <a:gd name="connsiteX35" fmla="*/ 40146 w 283824"/>
                  <a:gd name="connsiteY35" fmla="*/ 629303 h 997427"/>
                  <a:gd name="connsiteX36" fmla="*/ 61736 w 283824"/>
                  <a:gd name="connsiteY36" fmla="*/ 635653 h 997427"/>
                  <a:gd name="connsiteX37" fmla="*/ 60466 w 283824"/>
                  <a:gd name="connsiteY37" fmla="*/ 643272 h 997427"/>
                  <a:gd name="connsiteX38" fmla="*/ 27446 w 283824"/>
                  <a:gd name="connsiteY38" fmla="*/ 664863 h 997427"/>
                  <a:gd name="connsiteX39" fmla="*/ 56656 w 283824"/>
                  <a:gd name="connsiteY39" fmla="*/ 671213 h 997427"/>
                  <a:gd name="connsiteX40" fmla="*/ 26176 w 283824"/>
                  <a:gd name="connsiteY40" fmla="*/ 701693 h 997427"/>
                  <a:gd name="connsiteX41" fmla="*/ 52846 w 283824"/>
                  <a:gd name="connsiteY41" fmla="*/ 701693 h 997427"/>
                  <a:gd name="connsiteX42" fmla="*/ 23636 w 283824"/>
                  <a:gd name="connsiteY42" fmla="*/ 739793 h 997427"/>
                  <a:gd name="connsiteX43" fmla="*/ 46496 w 283824"/>
                  <a:gd name="connsiteY43" fmla="*/ 739793 h 997427"/>
                  <a:gd name="connsiteX44" fmla="*/ 43956 w 283824"/>
                  <a:gd name="connsiteY44" fmla="*/ 755033 h 997427"/>
                  <a:gd name="connsiteX45" fmla="*/ 24906 w 283824"/>
                  <a:gd name="connsiteY45" fmla="*/ 769003 h 997427"/>
                  <a:gd name="connsiteX46" fmla="*/ 42686 w 283824"/>
                  <a:gd name="connsiteY46" fmla="*/ 766463 h 997427"/>
                  <a:gd name="connsiteX47" fmla="*/ 22366 w 283824"/>
                  <a:gd name="connsiteY47" fmla="*/ 803293 h 997427"/>
                  <a:gd name="connsiteX48" fmla="*/ 36336 w 283824"/>
                  <a:gd name="connsiteY48" fmla="*/ 805833 h 997427"/>
                  <a:gd name="connsiteX49" fmla="*/ 13476 w 283824"/>
                  <a:gd name="connsiteY49" fmla="*/ 829963 h 997427"/>
                  <a:gd name="connsiteX50" fmla="*/ 27446 w 283824"/>
                  <a:gd name="connsiteY50" fmla="*/ 849013 h 997427"/>
                  <a:gd name="connsiteX51" fmla="*/ 10936 w 283824"/>
                  <a:gd name="connsiteY51" fmla="*/ 917593 h 997427"/>
                  <a:gd name="connsiteX52" fmla="*/ 43956 w 283824"/>
                  <a:gd name="connsiteY52" fmla="*/ 979822 h 997427"/>
                  <a:gd name="connsiteX53" fmla="*/ 280176 w 283824"/>
                  <a:gd name="connsiteY53" fmla="*/ 305453 h 997427"/>
                  <a:gd name="connsiteX54" fmla="*/ 214136 w 283824"/>
                  <a:gd name="connsiteY54" fmla="*/ 3192 h 99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83824" h="997427">
                    <a:moveTo>
                      <a:pt x="214136" y="3192"/>
                    </a:moveTo>
                    <a:cubicBezTo>
                      <a:pt x="106186" y="-10778"/>
                      <a:pt x="236996" y="20972"/>
                      <a:pt x="203976" y="100983"/>
                    </a:cubicBezTo>
                    <a:cubicBezTo>
                      <a:pt x="191276" y="132733"/>
                      <a:pt x="173496" y="139083"/>
                      <a:pt x="156986" y="158133"/>
                    </a:cubicBezTo>
                    <a:cubicBezTo>
                      <a:pt x="144286" y="158133"/>
                      <a:pt x="131586" y="172103"/>
                      <a:pt x="122696" y="169563"/>
                    </a:cubicBezTo>
                    <a:cubicBezTo>
                      <a:pt x="129046" y="173372"/>
                      <a:pt x="139206" y="177183"/>
                      <a:pt x="150636" y="180992"/>
                    </a:cubicBezTo>
                    <a:cubicBezTo>
                      <a:pt x="144286" y="188613"/>
                      <a:pt x="106186" y="207663"/>
                      <a:pt x="94756" y="200042"/>
                    </a:cubicBezTo>
                    <a:cubicBezTo>
                      <a:pt x="94756" y="200042"/>
                      <a:pt x="92216" y="215283"/>
                      <a:pt x="125236" y="210203"/>
                    </a:cubicBezTo>
                    <a:cubicBezTo>
                      <a:pt x="122696" y="212742"/>
                      <a:pt x="88406" y="229253"/>
                      <a:pt x="76976" y="221633"/>
                    </a:cubicBezTo>
                    <a:cubicBezTo>
                      <a:pt x="76976" y="221633"/>
                      <a:pt x="92216" y="231792"/>
                      <a:pt x="108726" y="235603"/>
                    </a:cubicBezTo>
                    <a:cubicBezTo>
                      <a:pt x="106186" y="240683"/>
                      <a:pt x="79516" y="253383"/>
                      <a:pt x="68086" y="247033"/>
                    </a:cubicBezTo>
                    <a:cubicBezTo>
                      <a:pt x="68086" y="247033"/>
                      <a:pt x="80786" y="255922"/>
                      <a:pt x="97296" y="262272"/>
                    </a:cubicBezTo>
                    <a:cubicBezTo>
                      <a:pt x="96026" y="264813"/>
                      <a:pt x="74436" y="267353"/>
                      <a:pt x="63006" y="264813"/>
                    </a:cubicBezTo>
                    <a:cubicBezTo>
                      <a:pt x="63006" y="264813"/>
                      <a:pt x="75706" y="272433"/>
                      <a:pt x="92216" y="278783"/>
                    </a:cubicBezTo>
                    <a:cubicBezTo>
                      <a:pt x="90946" y="283863"/>
                      <a:pt x="63006" y="301643"/>
                      <a:pt x="56656" y="301643"/>
                    </a:cubicBezTo>
                    <a:cubicBezTo>
                      <a:pt x="56656" y="301643"/>
                      <a:pt x="68086" y="307993"/>
                      <a:pt x="87136" y="304183"/>
                    </a:cubicBezTo>
                    <a:cubicBezTo>
                      <a:pt x="85866" y="310533"/>
                      <a:pt x="66816" y="333393"/>
                      <a:pt x="59196" y="332122"/>
                    </a:cubicBezTo>
                    <a:cubicBezTo>
                      <a:pt x="59196" y="332122"/>
                      <a:pt x="68086" y="339743"/>
                      <a:pt x="82056" y="338472"/>
                    </a:cubicBezTo>
                    <a:cubicBezTo>
                      <a:pt x="82056" y="344822"/>
                      <a:pt x="56656" y="365143"/>
                      <a:pt x="42686" y="361333"/>
                    </a:cubicBezTo>
                    <a:cubicBezTo>
                      <a:pt x="42686" y="361333"/>
                      <a:pt x="59196" y="372763"/>
                      <a:pt x="80786" y="372763"/>
                    </a:cubicBezTo>
                    <a:cubicBezTo>
                      <a:pt x="80786" y="379113"/>
                      <a:pt x="57926" y="394353"/>
                      <a:pt x="46496" y="389272"/>
                    </a:cubicBezTo>
                    <a:cubicBezTo>
                      <a:pt x="46496" y="389272"/>
                      <a:pt x="60466" y="400703"/>
                      <a:pt x="79516" y="403243"/>
                    </a:cubicBezTo>
                    <a:cubicBezTo>
                      <a:pt x="79516" y="405783"/>
                      <a:pt x="79516" y="409593"/>
                      <a:pt x="79516" y="412133"/>
                    </a:cubicBezTo>
                    <a:cubicBezTo>
                      <a:pt x="70626" y="414672"/>
                      <a:pt x="61736" y="415943"/>
                      <a:pt x="50306" y="414672"/>
                    </a:cubicBezTo>
                    <a:cubicBezTo>
                      <a:pt x="50306" y="414672"/>
                      <a:pt x="63006" y="424833"/>
                      <a:pt x="79516" y="426103"/>
                    </a:cubicBezTo>
                    <a:cubicBezTo>
                      <a:pt x="79516" y="433722"/>
                      <a:pt x="60466" y="460393"/>
                      <a:pt x="52846" y="457853"/>
                    </a:cubicBezTo>
                    <a:cubicBezTo>
                      <a:pt x="56656" y="459122"/>
                      <a:pt x="76976" y="470553"/>
                      <a:pt x="76976" y="474363"/>
                    </a:cubicBezTo>
                    <a:cubicBezTo>
                      <a:pt x="63006" y="484522"/>
                      <a:pt x="47766" y="494683"/>
                      <a:pt x="42686" y="495953"/>
                    </a:cubicBezTo>
                    <a:cubicBezTo>
                      <a:pt x="42686" y="495953"/>
                      <a:pt x="57926" y="501033"/>
                      <a:pt x="75706" y="499763"/>
                    </a:cubicBezTo>
                    <a:cubicBezTo>
                      <a:pt x="75706" y="502303"/>
                      <a:pt x="75706" y="504843"/>
                      <a:pt x="75706" y="507383"/>
                    </a:cubicBezTo>
                    <a:cubicBezTo>
                      <a:pt x="61736" y="515003"/>
                      <a:pt x="47766" y="521353"/>
                      <a:pt x="38876" y="520083"/>
                    </a:cubicBezTo>
                    <a:cubicBezTo>
                      <a:pt x="38876" y="520083"/>
                      <a:pt x="55386" y="528972"/>
                      <a:pt x="74436" y="526433"/>
                    </a:cubicBezTo>
                    <a:cubicBezTo>
                      <a:pt x="74436" y="532783"/>
                      <a:pt x="50306" y="556913"/>
                      <a:pt x="38876" y="551833"/>
                    </a:cubicBezTo>
                    <a:cubicBezTo>
                      <a:pt x="38876" y="551833"/>
                      <a:pt x="54116" y="559453"/>
                      <a:pt x="70626" y="561993"/>
                    </a:cubicBezTo>
                    <a:cubicBezTo>
                      <a:pt x="70626" y="567072"/>
                      <a:pt x="49036" y="588663"/>
                      <a:pt x="42686" y="588663"/>
                    </a:cubicBezTo>
                    <a:cubicBezTo>
                      <a:pt x="42686" y="588663"/>
                      <a:pt x="54116" y="595013"/>
                      <a:pt x="66816" y="595013"/>
                    </a:cubicBezTo>
                    <a:cubicBezTo>
                      <a:pt x="65546" y="602633"/>
                      <a:pt x="49036" y="626763"/>
                      <a:pt x="40146" y="629303"/>
                    </a:cubicBezTo>
                    <a:cubicBezTo>
                      <a:pt x="40146" y="629303"/>
                      <a:pt x="51576" y="644543"/>
                      <a:pt x="61736" y="635653"/>
                    </a:cubicBezTo>
                    <a:cubicBezTo>
                      <a:pt x="61736" y="638193"/>
                      <a:pt x="60466" y="640733"/>
                      <a:pt x="60466" y="643272"/>
                    </a:cubicBezTo>
                    <a:cubicBezTo>
                      <a:pt x="52846" y="655972"/>
                      <a:pt x="41416" y="668672"/>
                      <a:pt x="27446" y="664863"/>
                    </a:cubicBezTo>
                    <a:cubicBezTo>
                      <a:pt x="27446" y="664863"/>
                      <a:pt x="41416" y="676293"/>
                      <a:pt x="56656" y="671213"/>
                    </a:cubicBezTo>
                    <a:cubicBezTo>
                      <a:pt x="55386" y="676293"/>
                      <a:pt x="36336" y="701693"/>
                      <a:pt x="26176" y="701693"/>
                    </a:cubicBezTo>
                    <a:cubicBezTo>
                      <a:pt x="26176" y="701693"/>
                      <a:pt x="37606" y="705503"/>
                      <a:pt x="52846" y="701693"/>
                    </a:cubicBezTo>
                    <a:cubicBezTo>
                      <a:pt x="51576" y="709313"/>
                      <a:pt x="31256" y="739793"/>
                      <a:pt x="23636" y="739793"/>
                    </a:cubicBezTo>
                    <a:cubicBezTo>
                      <a:pt x="28716" y="741063"/>
                      <a:pt x="37606" y="742333"/>
                      <a:pt x="46496" y="739793"/>
                    </a:cubicBezTo>
                    <a:cubicBezTo>
                      <a:pt x="45226" y="744872"/>
                      <a:pt x="45226" y="749953"/>
                      <a:pt x="43956" y="755033"/>
                    </a:cubicBezTo>
                    <a:cubicBezTo>
                      <a:pt x="37606" y="761383"/>
                      <a:pt x="29986" y="767733"/>
                      <a:pt x="24906" y="769003"/>
                    </a:cubicBezTo>
                    <a:cubicBezTo>
                      <a:pt x="28716" y="769003"/>
                      <a:pt x="35066" y="767733"/>
                      <a:pt x="42686" y="766463"/>
                    </a:cubicBezTo>
                    <a:cubicBezTo>
                      <a:pt x="41416" y="776622"/>
                      <a:pt x="26176" y="803293"/>
                      <a:pt x="22366" y="803293"/>
                    </a:cubicBezTo>
                    <a:lnTo>
                      <a:pt x="36336" y="805833"/>
                    </a:lnTo>
                    <a:cubicBezTo>
                      <a:pt x="35066" y="812183"/>
                      <a:pt x="17286" y="833772"/>
                      <a:pt x="13476" y="829963"/>
                    </a:cubicBezTo>
                    <a:cubicBezTo>
                      <a:pt x="13476" y="829963"/>
                      <a:pt x="18556" y="845203"/>
                      <a:pt x="27446" y="849013"/>
                    </a:cubicBezTo>
                    <a:cubicBezTo>
                      <a:pt x="17286" y="893463"/>
                      <a:pt x="10936" y="917593"/>
                      <a:pt x="10936" y="917593"/>
                    </a:cubicBezTo>
                    <a:cubicBezTo>
                      <a:pt x="-9384" y="989983"/>
                      <a:pt x="-3034" y="1019193"/>
                      <a:pt x="43956" y="979822"/>
                    </a:cubicBezTo>
                    <a:cubicBezTo>
                      <a:pt x="156986" y="883303"/>
                      <a:pt x="309386" y="504843"/>
                      <a:pt x="280176" y="305453"/>
                    </a:cubicBezTo>
                    <a:cubicBezTo>
                      <a:pt x="249696" y="106063"/>
                      <a:pt x="322086" y="17163"/>
                      <a:pt x="214136" y="3192"/>
                    </a:cubicBezTo>
                    <a:close/>
                  </a:path>
                </a:pathLst>
              </a:custGeom>
              <a:solidFill>
                <a:srgbClr val="98BD53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53" name="Graphic 1">
                <a:extLst>
                  <a:ext uri="{FF2B5EF4-FFF2-40B4-BE49-F238E27FC236}">
                    <a16:creationId xmlns:a16="http://schemas.microsoft.com/office/drawing/2014/main" id="{2EBC34DA-8E6D-4FBC-977F-6339288D92A0}"/>
                  </a:ext>
                </a:extLst>
              </p:cNvPr>
              <p:cNvGrpSpPr/>
              <p:nvPr/>
            </p:nvGrpSpPr>
            <p:grpSpPr>
              <a:xfrm>
                <a:off x="6129020" y="4156206"/>
                <a:ext cx="679471" cy="884621"/>
                <a:chOff x="6129020" y="4156206"/>
                <a:chExt cx="679471" cy="884621"/>
              </a:xfrm>
              <a:solidFill>
                <a:srgbClr val="9DBF56"/>
              </a:solidFill>
            </p:grpSpPr>
            <p:sp>
              <p:nvSpPr>
                <p:cNvPr id="755" name="Freeform: Shape 754">
                  <a:extLst>
                    <a:ext uri="{FF2B5EF4-FFF2-40B4-BE49-F238E27FC236}">
                      <a16:creationId xmlns:a16="http://schemas.microsoft.com/office/drawing/2014/main" id="{6722E3DD-3BAD-4E08-B1CB-6ADAAFD52501}"/>
                    </a:ext>
                  </a:extLst>
                </p:cNvPr>
                <p:cNvSpPr/>
                <p:nvPr/>
              </p:nvSpPr>
              <p:spPr>
                <a:xfrm>
                  <a:off x="6129020" y="4156206"/>
                  <a:ext cx="679471" cy="884621"/>
                </a:xfrm>
                <a:custGeom>
                  <a:avLst/>
                  <a:gdLst>
                    <a:gd name="connsiteX0" fmla="*/ 0 w 679471"/>
                    <a:gd name="connsiteY0" fmla="*/ 1774 h 884621"/>
                    <a:gd name="connsiteX1" fmla="*/ 135890 w 679471"/>
                    <a:gd name="connsiteY1" fmla="*/ 235453 h 884621"/>
                    <a:gd name="connsiteX2" fmla="*/ 77470 w 679471"/>
                    <a:gd name="connsiteY2" fmla="*/ 224024 h 884621"/>
                    <a:gd name="connsiteX3" fmla="*/ 153670 w 679471"/>
                    <a:gd name="connsiteY3" fmla="*/ 297684 h 884621"/>
                    <a:gd name="connsiteX4" fmla="*/ 91440 w 679471"/>
                    <a:gd name="connsiteY4" fmla="*/ 288794 h 884621"/>
                    <a:gd name="connsiteX5" fmla="*/ 160020 w 679471"/>
                    <a:gd name="connsiteY5" fmla="*/ 343403 h 884621"/>
                    <a:gd name="connsiteX6" fmla="*/ 118110 w 679471"/>
                    <a:gd name="connsiteY6" fmla="*/ 343403 h 884621"/>
                    <a:gd name="connsiteX7" fmla="*/ 160020 w 679471"/>
                    <a:gd name="connsiteY7" fmla="*/ 376424 h 884621"/>
                    <a:gd name="connsiteX8" fmla="*/ 160020 w 679471"/>
                    <a:gd name="connsiteY8" fmla="*/ 376424 h 884621"/>
                    <a:gd name="connsiteX9" fmla="*/ 107950 w 679471"/>
                    <a:gd name="connsiteY9" fmla="*/ 390394 h 884621"/>
                    <a:gd name="connsiteX10" fmla="*/ 163830 w 679471"/>
                    <a:gd name="connsiteY10" fmla="*/ 415794 h 884621"/>
                    <a:gd name="connsiteX11" fmla="*/ 109220 w 679471"/>
                    <a:gd name="connsiteY11" fmla="*/ 438653 h 884621"/>
                    <a:gd name="connsiteX12" fmla="*/ 170180 w 679471"/>
                    <a:gd name="connsiteY12" fmla="*/ 438653 h 884621"/>
                    <a:gd name="connsiteX13" fmla="*/ 175260 w 679471"/>
                    <a:gd name="connsiteY13" fmla="*/ 453894 h 884621"/>
                    <a:gd name="connsiteX14" fmla="*/ 139700 w 679471"/>
                    <a:gd name="connsiteY14" fmla="*/ 471674 h 884621"/>
                    <a:gd name="connsiteX15" fmla="*/ 199390 w 679471"/>
                    <a:gd name="connsiteY15" fmla="*/ 504694 h 884621"/>
                    <a:gd name="connsiteX16" fmla="*/ 144780 w 679471"/>
                    <a:gd name="connsiteY16" fmla="*/ 522474 h 884621"/>
                    <a:gd name="connsiteX17" fmla="*/ 233680 w 679471"/>
                    <a:gd name="connsiteY17" fmla="*/ 558034 h 884621"/>
                    <a:gd name="connsiteX18" fmla="*/ 179070 w 679471"/>
                    <a:gd name="connsiteY18" fmla="*/ 578353 h 884621"/>
                    <a:gd name="connsiteX19" fmla="*/ 247650 w 679471"/>
                    <a:gd name="connsiteY19" fmla="*/ 575814 h 884621"/>
                    <a:gd name="connsiteX20" fmla="*/ 257810 w 679471"/>
                    <a:gd name="connsiteY20" fmla="*/ 589784 h 884621"/>
                    <a:gd name="connsiteX21" fmla="*/ 205740 w 679471"/>
                    <a:gd name="connsiteY21" fmla="*/ 625344 h 884621"/>
                    <a:gd name="connsiteX22" fmla="*/ 293370 w 679471"/>
                    <a:gd name="connsiteY22" fmla="*/ 631694 h 884621"/>
                    <a:gd name="connsiteX23" fmla="*/ 229870 w 679471"/>
                    <a:gd name="connsiteY23" fmla="*/ 685034 h 884621"/>
                    <a:gd name="connsiteX24" fmla="*/ 335280 w 679471"/>
                    <a:gd name="connsiteY24" fmla="*/ 676144 h 884621"/>
                    <a:gd name="connsiteX25" fmla="*/ 353060 w 679471"/>
                    <a:gd name="connsiteY25" fmla="*/ 693924 h 884621"/>
                    <a:gd name="connsiteX26" fmla="*/ 278130 w 679471"/>
                    <a:gd name="connsiteY26" fmla="*/ 747264 h 884621"/>
                    <a:gd name="connsiteX27" fmla="*/ 407670 w 679471"/>
                    <a:gd name="connsiteY27" fmla="*/ 742184 h 884621"/>
                    <a:gd name="connsiteX28" fmla="*/ 321310 w 679471"/>
                    <a:gd name="connsiteY28" fmla="*/ 780284 h 884621"/>
                    <a:gd name="connsiteX29" fmla="*/ 439420 w 679471"/>
                    <a:gd name="connsiteY29" fmla="*/ 766314 h 884621"/>
                    <a:gd name="connsiteX30" fmla="*/ 450850 w 679471"/>
                    <a:gd name="connsiteY30" fmla="*/ 773934 h 884621"/>
                    <a:gd name="connsiteX31" fmla="*/ 387350 w 679471"/>
                    <a:gd name="connsiteY31" fmla="*/ 808224 h 884621"/>
                    <a:gd name="connsiteX32" fmla="*/ 505460 w 679471"/>
                    <a:gd name="connsiteY32" fmla="*/ 798064 h 884621"/>
                    <a:gd name="connsiteX33" fmla="*/ 524510 w 679471"/>
                    <a:gd name="connsiteY33" fmla="*/ 806953 h 884621"/>
                    <a:gd name="connsiteX34" fmla="*/ 473710 w 679471"/>
                    <a:gd name="connsiteY34" fmla="*/ 847594 h 884621"/>
                    <a:gd name="connsiteX35" fmla="*/ 551180 w 679471"/>
                    <a:gd name="connsiteY35" fmla="*/ 820924 h 884621"/>
                    <a:gd name="connsiteX36" fmla="*/ 679450 w 679471"/>
                    <a:gd name="connsiteY36" fmla="*/ 860294 h 884621"/>
                    <a:gd name="connsiteX37" fmla="*/ 336550 w 679471"/>
                    <a:gd name="connsiteY37" fmla="*/ 265934 h 884621"/>
                    <a:gd name="connsiteX38" fmla="*/ 0 w 679471"/>
                    <a:gd name="connsiteY38" fmla="*/ 1774 h 884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79471" h="884621">
                      <a:moveTo>
                        <a:pt x="0" y="1774"/>
                      </a:moveTo>
                      <a:cubicBezTo>
                        <a:pt x="0" y="1774"/>
                        <a:pt x="91440" y="109724"/>
                        <a:pt x="135890" y="235453"/>
                      </a:cubicBezTo>
                      <a:cubicBezTo>
                        <a:pt x="104140" y="221484"/>
                        <a:pt x="77470" y="224024"/>
                        <a:pt x="77470" y="224024"/>
                      </a:cubicBezTo>
                      <a:cubicBezTo>
                        <a:pt x="99060" y="224024"/>
                        <a:pt x="151130" y="286253"/>
                        <a:pt x="153670" y="297684"/>
                      </a:cubicBezTo>
                      <a:cubicBezTo>
                        <a:pt x="121920" y="286253"/>
                        <a:pt x="91440" y="288794"/>
                        <a:pt x="91440" y="288794"/>
                      </a:cubicBezTo>
                      <a:cubicBezTo>
                        <a:pt x="114300" y="287524"/>
                        <a:pt x="160020" y="333244"/>
                        <a:pt x="160020" y="343403"/>
                      </a:cubicBezTo>
                      <a:cubicBezTo>
                        <a:pt x="137160" y="338324"/>
                        <a:pt x="118110" y="343403"/>
                        <a:pt x="118110" y="343403"/>
                      </a:cubicBezTo>
                      <a:cubicBezTo>
                        <a:pt x="129540" y="342134"/>
                        <a:pt x="160020" y="370074"/>
                        <a:pt x="160020" y="376424"/>
                      </a:cubicBezTo>
                      <a:cubicBezTo>
                        <a:pt x="160020" y="376424"/>
                        <a:pt x="160020" y="376424"/>
                        <a:pt x="160020" y="376424"/>
                      </a:cubicBezTo>
                      <a:cubicBezTo>
                        <a:pt x="130810" y="376424"/>
                        <a:pt x="107950" y="390394"/>
                        <a:pt x="107950" y="390394"/>
                      </a:cubicBezTo>
                      <a:cubicBezTo>
                        <a:pt x="123190" y="382774"/>
                        <a:pt x="161290" y="408174"/>
                        <a:pt x="163830" y="415794"/>
                      </a:cubicBezTo>
                      <a:cubicBezTo>
                        <a:pt x="132080" y="420874"/>
                        <a:pt x="109220" y="438653"/>
                        <a:pt x="109220" y="438653"/>
                      </a:cubicBezTo>
                      <a:cubicBezTo>
                        <a:pt x="124460" y="428494"/>
                        <a:pt x="148590" y="431034"/>
                        <a:pt x="170180" y="438653"/>
                      </a:cubicBezTo>
                      <a:cubicBezTo>
                        <a:pt x="171450" y="443734"/>
                        <a:pt x="173990" y="448814"/>
                        <a:pt x="175260" y="453894"/>
                      </a:cubicBezTo>
                      <a:cubicBezTo>
                        <a:pt x="154940" y="458974"/>
                        <a:pt x="139700" y="471674"/>
                        <a:pt x="139700" y="471674"/>
                      </a:cubicBezTo>
                      <a:cubicBezTo>
                        <a:pt x="153670" y="465324"/>
                        <a:pt x="194310" y="494534"/>
                        <a:pt x="199390" y="504694"/>
                      </a:cubicBezTo>
                      <a:cubicBezTo>
                        <a:pt x="176530" y="505964"/>
                        <a:pt x="154940" y="517394"/>
                        <a:pt x="144780" y="522474"/>
                      </a:cubicBezTo>
                      <a:cubicBezTo>
                        <a:pt x="162560" y="513584"/>
                        <a:pt x="228600" y="550414"/>
                        <a:pt x="233680" y="558034"/>
                      </a:cubicBezTo>
                      <a:cubicBezTo>
                        <a:pt x="200660" y="558034"/>
                        <a:pt x="179070" y="578353"/>
                        <a:pt x="179070" y="578353"/>
                      </a:cubicBezTo>
                      <a:cubicBezTo>
                        <a:pt x="204470" y="572003"/>
                        <a:pt x="228600" y="573274"/>
                        <a:pt x="247650" y="575814"/>
                      </a:cubicBezTo>
                      <a:cubicBezTo>
                        <a:pt x="251460" y="580894"/>
                        <a:pt x="255270" y="584703"/>
                        <a:pt x="257810" y="589784"/>
                      </a:cubicBezTo>
                      <a:cubicBezTo>
                        <a:pt x="232410" y="601214"/>
                        <a:pt x="205740" y="625344"/>
                        <a:pt x="205740" y="625344"/>
                      </a:cubicBezTo>
                      <a:cubicBezTo>
                        <a:pt x="224790" y="617724"/>
                        <a:pt x="289560" y="629153"/>
                        <a:pt x="293370" y="631694"/>
                      </a:cubicBezTo>
                      <a:cubicBezTo>
                        <a:pt x="264160" y="645664"/>
                        <a:pt x="229870" y="685034"/>
                        <a:pt x="229870" y="685034"/>
                      </a:cubicBezTo>
                      <a:cubicBezTo>
                        <a:pt x="262890" y="668524"/>
                        <a:pt x="302260" y="669794"/>
                        <a:pt x="335280" y="676144"/>
                      </a:cubicBezTo>
                      <a:cubicBezTo>
                        <a:pt x="341630" y="682494"/>
                        <a:pt x="347980" y="688844"/>
                        <a:pt x="353060" y="693924"/>
                      </a:cubicBezTo>
                      <a:cubicBezTo>
                        <a:pt x="316230" y="707894"/>
                        <a:pt x="278130" y="747264"/>
                        <a:pt x="278130" y="747264"/>
                      </a:cubicBezTo>
                      <a:cubicBezTo>
                        <a:pt x="313690" y="725674"/>
                        <a:pt x="401320" y="738374"/>
                        <a:pt x="407670" y="742184"/>
                      </a:cubicBezTo>
                      <a:cubicBezTo>
                        <a:pt x="367030" y="753614"/>
                        <a:pt x="321310" y="780284"/>
                        <a:pt x="321310" y="780284"/>
                      </a:cubicBezTo>
                      <a:cubicBezTo>
                        <a:pt x="356870" y="761234"/>
                        <a:pt x="403860" y="761234"/>
                        <a:pt x="439420" y="766314"/>
                      </a:cubicBezTo>
                      <a:cubicBezTo>
                        <a:pt x="443230" y="768853"/>
                        <a:pt x="447040" y="771394"/>
                        <a:pt x="450850" y="773934"/>
                      </a:cubicBezTo>
                      <a:cubicBezTo>
                        <a:pt x="420370" y="784094"/>
                        <a:pt x="387350" y="808224"/>
                        <a:pt x="387350" y="808224"/>
                      </a:cubicBezTo>
                      <a:cubicBezTo>
                        <a:pt x="410210" y="790444"/>
                        <a:pt x="467360" y="794253"/>
                        <a:pt x="505460" y="798064"/>
                      </a:cubicBezTo>
                      <a:cubicBezTo>
                        <a:pt x="511810" y="800603"/>
                        <a:pt x="518160" y="804414"/>
                        <a:pt x="524510" y="806953"/>
                      </a:cubicBezTo>
                      <a:cubicBezTo>
                        <a:pt x="494030" y="818384"/>
                        <a:pt x="473710" y="847594"/>
                        <a:pt x="473710" y="847594"/>
                      </a:cubicBezTo>
                      <a:cubicBezTo>
                        <a:pt x="494030" y="832353"/>
                        <a:pt x="525780" y="824734"/>
                        <a:pt x="551180" y="820924"/>
                      </a:cubicBezTo>
                      <a:cubicBezTo>
                        <a:pt x="626110" y="864103"/>
                        <a:pt x="680720" y="916174"/>
                        <a:pt x="679450" y="860294"/>
                      </a:cubicBezTo>
                      <a:cubicBezTo>
                        <a:pt x="678180" y="744724"/>
                        <a:pt x="401320" y="410714"/>
                        <a:pt x="336550" y="265934"/>
                      </a:cubicBezTo>
                      <a:cubicBezTo>
                        <a:pt x="246380" y="69084"/>
                        <a:pt x="59690" y="-13466"/>
                        <a:pt x="0" y="1774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6" name="Freeform: Shape 755">
                  <a:extLst>
                    <a:ext uri="{FF2B5EF4-FFF2-40B4-BE49-F238E27FC236}">
                      <a16:creationId xmlns:a16="http://schemas.microsoft.com/office/drawing/2014/main" id="{32EC1D34-F941-4F5F-8129-404ACDA9AF7E}"/>
                    </a:ext>
                  </a:extLst>
                </p:cNvPr>
                <p:cNvSpPr/>
                <p:nvPr/>
              </p:nvSpPr>
              <p:spPr>
                <a:xfrm>
                  <a:off x="6273800" y="4679950"/>
                  <a:ext cx="3809" cy="2540"/>
                </a:xfrm>
                <a:custGeom>
                  <a:avLst/>
                  <a:gdLst>
                    <a:gd name="connsiteX0" fmla="*/ 3810 w 3809"/>
                    <a:gd name="connsiteY0" fmla="*/ 0 h 2540"/>
                    <a:gd name="connsiteX1" fmla="*/ 0 w 3809"/>
                    <a:gd name="connsiteY1" fmla="*/ 2540 h 2540"/>
                    <a:gd name="connsiteX2" fmla="*/ 3810 w 3809"/>
                    <a:gd name="connsiteY2" fmla="*/ 0 h 2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9" h="2540">
                      <a:moveTo>
                        <a:pt x="3810" y="0"/>
                      </a:moveTo>
                      <a:cubicBezTo>
                        <a:pt x="2540" y="1270"/>
                        <a:pt x="1270" y="1270"/>
                        <a:pt x="0" y="2540"/>
                      </a:cubicBezTo>
                      <a:cubicBezTo>
                        <a:pt x="0" y="1270"/>
                        <a:pt x="1270" y="1270"/>
                        <a:pt x="381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7" name="Freeform: Shape 756">
                  <a:extLst>
                    <a:ext uri="{FF2B5EF4-FFF2-40B4-BE49-F238E27FC236}">
                      <a16:creationId xmlns:a16="http://schemas.microsoft.com/office/drawing/2014/main" id="{A5ADA475-D7A2-4454-B199-6C83E0789A11}"/>
                    </a:ext>
                  </a:extLst>
                </p:cNvPr>
                <p:cNvSpPr/>
                <p:nvPr/>
              </p:nvSpPr>
              <p:spPr>
                <a:xfrm>
                  <a:off x="6273800" y="4682490"/>
                  <a:ext cx="12700" cy="12700"/>
                </a:xfrm>
                <a:custGeom>
                  <a:avLst/>
                  <a:gdLst>
                    <a:gd name="connsiteX0" fmla="*/ 0 w 12700"/>
                    <a:gd name="connsiteY0" fmla="*/ 0 h 12700"/>
                    <a:gd name="connsiteX1" fmla="*/ 0 w 12700"/>
                    <a:gd name="connsiteY1" fmla="*/ 0 h 12700"/>
                    <a:gd name="connsiteX2" fmla="*/ 0 w 12700"/>
                    <a:gd name="connsiteY2" fmla="*/ 0 h 1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0" h="127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DBF56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68D287B1-CFFB-4C07-934A-DFA3D167952A}"/>
                  </a:ext>
                </a:extLst>
              </p:cNvPr>
              <p:cNvSpPr/>
              <p:nvPr/>
            </p:nvSpPr>
            <p:spPr>
              <a:xfrm>
                <a:off x="5638724" y="4157311"/>
                <a:ext cx="522758" cy="370238"/>
              </a:xfrm>
              <a:custGeom>
                <a:avLst/>
                <a:gdLst>
                  <a:gd name="connsiteX0" fmla="*/ 500455 w 522758"/>
                  <a:gd name="connsiteY0" fmla="*/ 67979 h 370238"/>
                  <a:gd name="connsiteX1" fmla="*/ 515695 w 522758"/>
                  <a:gd name="connsiteY1" fmla="*/ 7019 h 370238"/>
                  <a:gd name="connsiteX2" fmla="*/ 2615 w 522758"/>
                  <a:gd name="connsiteY2" fmla="*/ 343569 h 370238"/>
                  <a:gd name="connsiteX3" fmla="*/ 48335 w 522758"/>
                  <a:gd name="connsiteY3" fmla="*/ 346109 h 370238"/>
                  <a:gd name="connsiteX4" fmla="*/ 67385 w 522758"/>
                  <a:gd name="connsiteY4" fmla="*/ 370239 h 370238"/>
                  <a:gd name="connsiteX5" fmla="*/ 73735 w 522758"/>
                  <a:gd name="connsiteY5" fmla="*/ 337219 h 370238"/>
                  <a:gd name="connsiteX6" fmla="*/ 85165 w 522758"/>
                  <a:gd name="connsiteY6" fmla="*/ 352459 h 370238"/>
                  <a:gd name="connsiteX7" fmla="*/ 101675 w 522758"/>
                  <a:gd name="connsiteY7" fmla="*/ 325789 h 370238"/>
                  <a:gd name="connsiteX8" fmla="*/ 115645 w 522758"/>
                  <a:gd name="connsiteY8" fmla="*/ 342299 h 370238"/>
                  <a:gd name="connsiteX9" fmla="*/ 139775 w 522758"/>
                  <a:gd name="connsiteY9" fmla="*/ 305469 h 370238"/>
                  <a:gd name="connsiteX10" fmla="*/ 152475 w 522758"/>
                  <a:gd name="connsiteY10" fmla="*/ 332139 h 370238"/>
                  <a:gd name="connsiteX11" fmla="*/ 165175 w 522758"/>
                  <a:gd name="connsiteY11" fmla="*/ 299119 h 370238"/>
                  <a:gd name="connsiteX12" fmla="*/ 179145 w 522758"/>
                  <a:gd name="connsiteY12" fmla="*/ 324519 h 370238"/>
                  <a:gd name="connsiteX13" fmla="*/ 184225 w 522758"/>
                  <a:gd name="connsiteY13" fmla="*/ 291499 h 370238"/>
                  <a:gd name="connsiteX14" fmla="*/ 196925 w 522758"/>
                  <a:gd name="connsiteY14" fmla="*/ 308009 h 370238"/>
                  <a:gd name="connsiteX15" fmla="*/ 208355 w 522758"/>
                  <a:gd name="connsiteY15" fmla="*/ 280069 h 370238"/>
                  <a:gd name="connsiteX16" fmla="*/ 218515 w 522758"/>
                  <a:gd name="connsiteY16" fmla="*/ 274989 h 370238"/>
                  <a:gd name="connsiteX17" fmla="*/ 242645 w 522758"/>
                  <a:gd name="connsiteY17" fmla="*/ 290229 h 370238"/>
                  <a:gd name="connsiteX18" fmla="*/ 271855 w 522758"/>
                  <a:gd name="connsiteY18" fmla="*/ 245779 h 370238"/>
                  <a:gd name="connsiteX19" fmla="*/ 284555 w 522758"/>
                  <a:gd name="connsiteY19" fmla="*/ 266099 h 370238"/>
                  <a:gd name="connsiteX20" fmla="*/ 323925 w 522758"/>
                  <a:gd name="connsiteY20" fmla="*/ 214029 h 370238"/>
                  <a:gd name="connsiteX21" fmla="*/ 335355 w 522758"/>
                  <a:gd name="connsiteY21" fmla="*/ 240699 h 370238"/>
                  <a:gd name="connsiteX22" fmla="*/ 369645 w 522758"/>
                  <a:gd name="connsiteY22" fmla="*/ 182279 h 370238"/>
                  <a:gd name="connsiteX23" fmla="*/ 370915 w 522758"/>
                  <a:gd name="connsiteY23" fmla="*/ 212759 h 370238"/>
                  <a:gd name="connsiteX24" fmla="*/ 410285 w 522758"/>
                  <a:gd name="connsiteY24" fmla="*/ 153069 h 370238"/>
                  <a:gd name="connsiteX25" fmla="*/ 420445 w 522758"/>
                  <a:gd name="connsiteY25" fmla="*/ 178469 h 370238"/>
                  <a:gd name="connsiteX26" fmla="*/ 468705 w 522758"/>
                  <a:gd name="connsiteY26" fmla="*/ 104809 h 370238"/>
                  <a:gd name="connsiteX27" fmla="*/ 477595 w 522758"/>
                  <a:gd name="connsiteY27" fmla="*/ 172119 h 370238"/>
                  <a:gd name="connsiteX28" fmla="*/ 476325 w 522758"/>
                  <a:gd name="connsiteY28" fmla="*/ 153069 h 370238"/>
                  <a:gd name="connsiteX29" fmla="*/ 500455 w 522758"/>
                  <a:gd name="connsiteY29" fmla="*/ 67979 h 37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22758" h="370238">
                    <a:moveTo>
                      <a:pt x="500455" y="67979"/>
                    </a:moveTo>
                    <a:cubicBezTo>
                      <a:pt x="522045" y="41309"/>
                      <a:pt x="529666" y="19719"/>
                      <a:pt x="515695" y="7019"/>
                    </a:cubicBezTo>
                    <a:cubicBezTo>
                      <a:pt x="458545" y="-46321"/>
                      <a:pt x="71195" y="217839"/>
                      <a:pt x="2615" y="343569"/>
                    </a:cubicBezTo>
                    <a:cubicBezTo>
                      <a:pt x="-7545" y="362619"/>
                      <a:pt x="12775" y="358809"/>
                      <a:pt x="48335" y="346109"/>
                    </a:cubicBezTo>
                    <a:cubicBezTo>
                      <a:pt x="58495" y="363889"/>
                      <a:pt x="67385" y="370239"/>
                      <a:pt x="67385" y="370239"/>
                    </a:cubicBezTo>
                    <a:cubicBezTo>
                      <a:pt x="61035" y="362619"/>
                      <a:pt x="73735" y="351189"/>
                      <a:pt x="73735" y="337219"/>
                    </a:cubicBezTo>
                    <a:cubicBezTo>
                      <a:pt x="76275" y="335949"/>
                      <a:pt x="85165" y="352459"/>
                      <a:pt x="85165" y="352459"/>
                    </a:cubicBezTo>
                    <a:cubicBezTo>
                      <a:pt x="81355" y="344839"/>
                      <a:pt x="101675" y="335949"/>
                      <a:pt x="101675" y="325789"/>
                    </a:cubicBezTo>
                    <a:cubicBezTo>
                      <a:pt x="105485" y="324519"/>
                      <a:pt x="115645" y="342299"/>
                      <a:pt x="115645" y="342299"/>
                    </a:cubicBezTo>
                    <a:cubicBezTo>
                      <a:pt x="110565" y="334679"/>
                      <a:pt x="132155" y="308009"/>
                      <a:pt x="139775" y="305469"/>
                    </a:cubicBezTo>
                    <a:cubicBezTo>
                      <a:pt x="148665" y="319439"/>
                      <a:pt x="152475" y="332139"/>
                      <a:pt x="152475" y="332139"/>
                    </a:cubicBezTo>
                    <a:cubicBezTo>
                      <a:pt x="151205" y="323249"/>
                      <a:pt x="165175" y="310549"/>
                      <a:pt x="165175" y="299119"/>
                    </a:cubicBezTo>
                    <a:cubicBezTo>
                      <a:pt x="166445" y="297849"/>
                      <a:pt x="179145" y="324519"/>
                      <a:pt x="179145" y="324519"/>
                    </a:cubicBezTo>
                    <a:cubicBezTo>
                      <a:pt x="175335" y="313089"/>
                      <a:pt x="184225" y="305469"/>
                      <a:pt x="184225" y="291499"/>
                    </a:cubicBezTo>
                    <a:cubicBezTo>
                      <a:pt x="186765" y="290229"/>
                      <a:pt x="193115" y="300389"/>
                      <a:pt x="196925" y="308009"/>
                    </a:cubicBezTo>
                    <a:cubicBezTo>
                      <a:pt x="191845" y="296579"/>
                      <a:pt x="205815" y="297849"/>
                      <a:pt x="208355" y="280069"/>
                    </a:cubicBezTo>
                    <a:cubicBezTo>
                      <a:pt x="212165" y="278799"/>
                      <a:pt x="214705" y="276259"/>
                      <a:pt x="218515" y="274989"/>
                    </a:cubicBezTo>
                    <a:cubicBezTo>
                      <a:pt x="228675" y="287689"/>
                      <a:pt x="242645" y="290229"/>
                      <a:pt x="242645" y="290229"/>
                    </a:cubicBezTo>
                    <a:cubicBezTo>
                      <a:pt x="242645" y="283879"/>
                      <a:pt x="262965" y="250859"/>
                      <a:pt x="271855" y="245779"/>
                    </a:cubicBezTo>
                    <a:cubicBezTo>
                      <a:pt x="279475" y="258479"/>
                      <a:pt x="284555" y="266099"/>
                      <a:pt x="284555" y="266099"/>
                    </a:cubicBezTo>
                    <a:cubicBezTo>
                      <a:pt x="284555" y="259749"/>
                      <a:pt x="312495" y="220379"/>
                      <a:pt x="323925" y="214029"/>
                    </a:cubicBezTo>
                    <a:cubicBezTo>
                      <a:pt x="331545" y="230539"/>
                      <a:pt x="335355" y="240699"/>
                      <a:pt x="335355" y="240699"/>
                    </a:cubicBezTo>
                    <a:cubicBezTo>
                      <a:pt x="332815" y="231809"/>
                      <a:pt x="359485" y="188629"/>
                      <a:pt x="369645" y="182279"/>
                    </a:cubicBezTo>
                    <a:cubicBezTo>
                      <a:pt x="372185" y="201329"/>
                      <a:pt x="370915" y="212759"/>
                      <a:pt x="370915" y="212759"/>
                    </a:cubicBezTo>
                    <a:cubicBezTo>
                      <a:pt x="370915" y="203869"/>
                      <a:pt x="402665" y="159419"/>
                      <a:pt x="410285" y="153069"/>
                    </a:cubicBezTo>
                    <a:cubicBezTo>
                      <a:pt x="415365" y="167039"/>
                      <a:pt x="420445" y="178469"/>
                      <a:pt x="420445" y="178469"/>
                    </a:cubicBezTo>
                    <a:cubicBezTo>
                      <a:pt x="419175" y="165769"/>
                      <a:pt x="459815" y="113699"/>
                      <a:pt x="468705" y="104809"/>
                    </a:cubicBezTo>
                    <a:cubicBezTo>
                      <a:pt x="462355" y="140369"/>
                      <a:pt x="477595" y="172119"/>
                      <a:pt x="477595" y="172119"/>
                    </a:cubicBezTo>
                    <a:cubicBezTo>
                      <a:pt x="477595" y="172119"/>
                      <a:pt x="482675" y="183549"/>
                      <a:pt x="476325" y="153069"/>
                    </a:cubicBezTo>
                    <a:cubicBezTo>
                      <a:pt x="473785" y="132749"/>
                      <a:pt x="487755" y="95919"/>
                      <a:pt x="500455" y="67979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8267A9AB-58BA-4BAC-87F1-234F11D0E2A8}"/>
                </a:ext>
              </a:extLst>
            </p:cNvPr>
            <p:cNvSpPr/>
            <p:nvPr/>
          </p:nvSpPr>
          <p:spPr>
            <a:xfrm>
              <a:off x="5631978" y="4491990"/>
              <a:ext cx="60161" cy="369389"/>
            </a:xfrm>
            <a:custGeom>
              <a:avLst/>
              <a:gdLst>
                <a:gd name="connsiteX0" fmla="*/ 51271 w 60161"/>
                <a:gd name="connsiteY0" fmla="*/ 358140 h 369389"/>
                <a:gd name="connsiteX1" fmla="*/ 42381 w 60161"/>
                <a:gd name="connsiteY1" fmla="*/ 346710 h 369389"/>
                <a:gd name="connsiteX2" fmla="*/ 44921 w 60161"/>
                <a:gd name="connsiteY2" fmla="*/ 328930 h 369389"/>
                <a:gd name="connsiteX3" fmla="*/ 13171 w 60161"/>
                <a:gd name="connsiteY3" fmla="*/ 114300 h 369389"/>
                <a:gd name="connsiteX4" fmla="*/ 20791 w 60161"/>
                <a:gd name="connsiteY4" fmla="*/ 35560 h 369389"/>
                <a:gd name="connsiteX5" fmla="*/ 29681 w 60161"/>
                <a:gd name="connsiteY5" fmla="*/ 0 h 369389"/>
                <a:gd name="connsiteX6" fmla="*/ 15712 w 60161"/>
                <a:gd name="connsiteY6" fmla="*/ 17780 h 369389"/>
                <a:gd name="connsiteX7" fmla="*/ 5551 w 60161"/>
                <a:gd name="connsiteY7" fmla="*/ 182880 h 369389"/>
                <a:gd name="connsiteX8" fmla="*/ 19521 w 60161"/>
                <a:gd name="connsiteY8" fmla="*/ 287020 h 369389"/>
                <a:gd name="connsiteX9" fmla="*/ 36031 w 60161"/>
                <a:gd name="connsiteY9" fmla="*/ 355600 h 369389"/>
                <a:gd name="connsiteX10" fmla="*/ 60162 w 60161"/>
                <a:gd name="connsiteY10" fmla="*/ 354330 h 369389"/>
                <a:gd name="connsiteX11" fmla="*/ 51271 w 60161"/>
                <a:gd name="connsiteY11" fmla="*/ 358140 h 3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61" h="369389">
                  <a:moveTo>
                    <a:pt x="51271" y="358140"/>
                  </a:moveTo>
                  <a:cubicBezTo>
                    <a:pt x="47462" y="359410"/>
                    <a:pt x="44921" y="354330"/>
                    <a:pt x="42381" y="346710"/>
                  </a:cubicBezTo>
                  <a:cubicBezTo>
                    <a:pt x="43651" y="342900"/>
                    <a:pt x="44921" y="336550"/>
                    <a:pt x="44921" y="328930"/>
                  </a:cubicBezTo>
                  <a:cubicBezTo>
                    <a:pt x="46191" y="292100"/>
                    <a:pt x="23331" y="139700"/>
                    <a:pt x="13171" y="114300"/>
                  </a:cubicBezTo>
                  <a:cubicBezTo>
                    <a:pt x="4281" y="88900"/>
                    <a:pt x="13171" y="50800"/>
                    <a:pt x="20791" y="35560"/>
                  </a:cubicBezTo>
                  <a:cubicBezTo>
                    <a:pt x="28412" y="20320"/>
                    <a:pt x="36031" y="11430"/>
                    <a:pt x="29681" y="0"/>
                  </a:cubicBezTo>
                  <a:cubicBezTo>
                    <a:pt x="29681" y="0"/>
                    <a:pt x="29681" y="0"/>
                    <a:pt x="15712" y="17780"/>
                  </a:cubicBezTo>
                  <a:cubicBezTo>
                    <a:pt x="1741" y="35560"/>
                    <a:pt x="-5879" y="147320"/>
                    <a:pt x="5551" y="182880"/>
                  </a:cubicBezTo>
                  <a:cubicBezTo>
                    <a:pt x="16981" y="219710"/>
                    <a:pt x="15712" y="200660"/>
                    <a:pt x="19521" y="287020"/>
                  </a:cubicBezTo>
                  <a:cubicBezTo>
                    <a:pt x="22062" y="336550"/>
                    <a:pt x="29681" y="355600"/>
                    <a:pt x="36031" y="355600"/>
                  </a:cubicBezTo>
                  <a:cubicBezTo>
                    <a:pt x="46191" y="387350"/>
                    <a:pt x="60162" y="354330"/>
                    <a:pt x="60162" y="354330"/>
                  </a:cubicBezTo>
                  <a:cubicBezTo>
                    <a:pt x="60162" y="354330"/>
                    <a:pt x="60162" y="353060"/>
                    <a:pt x="51271" y="358140"/>
                  </a:cubicBezTo>
                  <a:close/>
                </a:path>
              </a:pathLst>
            </a:custGeom>
            <a:solidFill>
              <a:srgbClr val="8DA65B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58" name="Group 757">
            <a:extLst>
              <a:ext uri="{FF2B5EF4-FFF2-40B4-BE49-F238E27FC236}">
                <a16:creationId xmlns:a16="http://schemas.microsoft.com/office/drawing/2014/main" id="{4BD7BF6F-9C86-4101-800D-E8E3C216752E}"/>
              </a:ext>
            </a:extLst>
          </p:cNvPr>
          <p:cNvGrpSpPr/>
          <p:nvPr/>
        </p:nvGrpSpPr>
        <p:grpSpPr>
          <a:xfrm>
            <a:off x="6549390" y="3682710"/>
            <a:ext cx="3028949" cy="2724439"/>
            <a:chOff x="6549390" y="3682710"/>
            <a:chExt cx="3028949" cy="2724439"/>
          </a:xfrm>
        </p:grpSpPr>
        <p:grpSp>
          <p:nvGrpSpPr>
            <p:cNvPr id="759" name="Graphic 1">
              <a:extLst>
                <a:ext uri="{FF2B5EF4-FFF2-40B4-BE49-F238E27FC236}">
                  <a16:creationId xmlns:a16="http://schemas.microsoft.com/office/drawing/2014/main" id="{2B1B27B9-6ECF-492C-B3A7-D10A91AF2501}"/>
                </a:ext>
              </a:extLst>
            </p:cNvPr>
            <p:cNvGrpSpPr/>
            <p:nvPr/>
          </p:nvGrpSpPr>
          <p:grpSpPr>
            <a:xfrm>
              <a:off x="8181960" y="5162125"/>
              <a:ext cx="913779" cy="981432"/>
              <a:chOff x="8181960" y="5162125"/>
              <a:chExt cx="913779" cy="981432"/>
            </a:xfrm>
          </p:grpSpPr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B0FB2E84-F156-4347-8F14-0E6D8FFDE538}"/>
                  </a:ext>
                </a:extLst>
              </p:cNvPr>
              <p:cNvSpPr/>
              <p:nvPr/>
            </p:nvSpPr>
            <p:spPr>
              <a:xfrm>
                <a:off x="8181960" y="5162125"/>
                <a:ext cx="516198" cy="962072"/>
              </a:xfrm>
              <a:custGeom>
                <a:avLst/>
                <a:gdLst>
                  <a:gd name="connsiteX0" fmla="*/ 514999 w 516198"/>
                  <a:gd name="connsiteY0" fmla="*/ 954195 h 962072"/>
                  <a:gd name="connsiteX1" fmla="*/ 177180 w 516198"/>
                  <a:gd name="connsiteY1" fmla="*/ 269665 h 962072"/>
                  <a:gd name="connsiteX2" fmla="*/ 649 w 516198"/>
                  <a:gd name="connsiteY2" fmla="*/ 9315 h 962072"/>
                  <a:gd name="connsiteX3" fmla="*/ 167020 w 516198"/>
                  <a:gd name="connsiteY3" fmla="*/ 347135 h 962072"/>
                  <a:gd name="connsiteX4" fmla="*/ 475630 w 516198"/>
                  <a:gd name="connsiteY4" fmla="*/ 909745 h 962072"/>
                  <a:gd name="connsiteX5" fmla="*/ 514999 w 516198"/>
                  <a:gd name="connsiteY5" fmla="*/ 954195 h 96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198" h="962072">
                    <a:moveTo>
                      <a:pt x="514999" y="954195"/>
                    </a:moveTo>
                    <a:cubicBezTo>
                      <a:pt x="534049" y="913555"/>
                      <a:pt x="321959" y="504615"/>
                      <a:pt x="177180" y="269665"/>
                    </a:cubicBezTo>
                    <a:cubicBezTo>
                      <a:pt x="67959" y="91865"/>
                      <a:pt x="9539" y="-36405"/>
                      <a:pt x="649" y="9315"/>
                    </a:cubicBezTo>
                    <a:cubicBezTo>
                      <a:pt x="-6970" y="48685"/>
                      <a:pt x="52720" y="126155"/>
                      <a:pt x="167020" y="347135"/>
                    </a:cubicBezTo>
                    <a:cubicBezTo>
                      <a:pt x="217820" y="444925"/>
                      <a:pt x="408320" y="776395"/>
                      <a:pt x="475630" y="909745"/>
                    </a:cubicBezTo>
                    <a:cubicBezTo>
                      <a:pt x="495949" y="950385"/>
                      <a:pt x="504839" y="975785"/>
                      <a:pt x="514999" y="954195"/>
                    </a:cubicBezTo>
                    <a:close/>
                  </a:path>
                </a:pathLst>
              </a:custGeom>
              <a:solidFill>
                <a:srgbClr val="789941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0CC60FCA-9C5A-47CD-9225-0B6EB3A1A2DF}"/>
                  </a:ext>
                </a:extLst>
              </p:cNvPr>
              <p:cNvSpPr/>
              <p:nvPr/>
            </p:nvSpPr>
            <p:spPr>
              <a:xfrm>
                <a:off x="8689872" y="6105006"/>
                <a:ext cx="405867" cy="38551"/>
              </a:xfrm>
              <a:custGeom>
                <a:avLst/>
                <a:gdLst>
                  <a:gd name="connsiteX0" fmla="*/ 365227 w 405867"/>
                  <a:gd name="connsiteY0" fmla="*/ 11314 h 38551"/>
                  <a:gd name="connsiteX1" fmla="*/ 164567 w 405867"/>
                  <a:gd name="connsiteY1" fmla="*/ 35444 h 38551"/>
                  <a:gd name="connsiteX2" fmla="*/ 4547 w 405867"/>
                  <a:gd name="connsiteY2" fmla="*/ 12584 h 38551"/>
                  <a:gd name="connsiteX3" fmla="*/ 158217 w 405867"/>
                  <a:gd name="connsiteY3" fmla="*/ 11314 h 38551"/>
                  <a:gd name="connsiteX4" fmla="*/ 365227 w 405867"/>
                  <a:gd name="connsiteY4" fmla="*/ 3694 h 38551"/>
                  <a:gd name="connsiteX5" fmla="*/ 405867 w 405867"/>
                  <a:gd name="connsiteY5" fmla="*/ 20203 h 38551"/>
                  <a:gd name="connsiteX6" fmla="*/ 365227 w 405867"/>
                  <a:gd name="connsiteY6" fmla="*/ 11314 h 3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5867" h="38551">
                    <a:moveTo>
                      <a:pt x="365227" y="11314"/>
                    </a:moveTo>
                    <a:cubicBezTo>
                      <a:pt x="360147" y="29094"/>
                      <a:pt x="222987" y="45603"/>
                      <a:pt x="164567" y="35444"/>
                    </a:cubicBezTo>
                    <a:cubicBezTo>
                      <a:pt x="83287" y="20203"/>
                      <a:pt x="-23393" y="31634"/>
                      <a:pt x="4547" y="12584"/>
                    </a:cubicBezTo>
                    <a:cubicBezTo>
                      <a:pt x="32487" y="-6466"/>
                      <a:pt x="111227" y="-1386"/>
                      <a:pt x="158217" y="11314"/>
                    </a:cubicBezTo>
                    <a:cubicBezTo>
                      <a:pt x="222987" y="29094"/>
                      <a:pt x="337287" y="-6466"/>
                      <a:pt x="365227" y="3694"/>
                    </a:cubicBezTo>
                    <a:cubicBezTo>
                      <a:pt x="386817" y="2423"/>
                      <a:pt x="404597" y="10044"/>
                      <a:pt x="405867" y="20203"/>
                    </a:cubicBezTo>
                    <a:cubicBezTo>
                      <a:pt x="399517" y="12584"/>
                      <a:pt x="386817" y="10044"/>
                      <a:pt x="365227" y="11314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0F0A8D46-8D57-43D6-A50B-482435EC18D1}"/>
                </a:ext>
              </a:extLst>
            </p:cNvPr>
            <p:cNvSpPr/>
            <p:nvPr/>
          </p:nvSpPr>
          <p:spPr>
            <a:xfrm>
              <a:off x="7549549" y="4927038"/>
              <a:ext cx="1906353" cy="1050144"/>
            </a:xfrm>
            <a:custGeom>
              <a:avLst/>
              <a:gdLst>
                <a:gd name="connsiteX0" fmla="*/ 326991 w 1906353"/>
                <a:gd name="connsiteY0" fmla="*/ 97081 h 1050144"/>
                <a:gd name="connsiteX1" fmla="*/ 6951 w 1906353"/>
                <a:gd name="connsiteY1" fmla="*/ 50091 h 1050144"/>
                <a:gd name="connsiteX2" fmla="*/ 1876391 w 1906353"/>
                <a:gd name="connsiteY2" fmla="*/ 967031 h 1050144"/>
                <a:gd name="connsiteX3" fmla="*/ 1905601 w 1906353"/>
                <a:gd name="connsiteY3" fmla="*/ 937821 h 1050144"/>
                <a:gd name="connsiteX4" fmla="*/ 1892901 w 1906353"/>
                <a:gd name="connsiteY4" fmla="*/ 898451 h 1050144"/>
                <a:gd name="connsiteX5" fmla="*/ 1400141 w 1906353"/>
                <a:gd name="connsiteY5" fmla="*/ 673661 h 1050144"/>
                <a:gd name="connsiteX6" fmla="*/ 319371 w 1906353"/>
                <a:gd name="connsiteY6" fmla="*/ 93271 h 1050144"/>
                <a:gd name="connsiteX7" fmla="*/ 326991 w 1906353"/>
                <a:gd name="connsiteY7" fmla="*/ 97081 h 10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6353" h="1050144">
                  <a:moveTo>
                    <a:pt x="326991" y="97081"/>
                  </a:moveTo>
                  <a:cubicBezTo>
                    <a:pt x="320641" y="94541"/>
                    <a:pt x="-55279" y="-84529"/>
                    <a:pt x="6951" y="50091"/>
                  </a:cubicBezTo>
                  <a:cubicBezTo>
                    <a:pt x="71721" y="193601"/>
                    <a:pt x="20921" y="1368351"/>
                    <a:pt x="1876391" y="967031"/>
                  </a:cubicBezTo>
                  <a:cubicBezTo>
                    <a:pt x="1890361" y="964491"/>
                    <a:pt x="1903061" y="953061"/>
                    <a:pt x="1905601" y="937821"/>
                  </a:cubicBezTo>
                  <a:cubicBezTo>
                    <a:pt x="1908141" y="922581"/>
                    <a:pt x="1904331" y="908611"/>
                    <a:pt x="1892901" y="898451"/>
                  </a:cubicBezTo>
                  <a:cubicBezTo>
                    <a:pt x="1809081" y="824791"/>
                    <a:pt x="1632551" y="696521"/>
                    <a:pt x="1400141" y="673661"/>
                  </a:cubicBezTo>
                  <a:cubicBezTo>
                    <a:pt x="1071211" y="641911"/>
                    <a:pt x="319371" y="93271"/>
                    <a:pt x="319371" y="93271"/>
                  </a:cubicBezTo>
                  <a:lnTo>
                    <a:pt x="326991" y="97081"/>
                  </a:lnTo>
                  <a:close/>
                </a:path>
              </a:pathLst>
            </a:custGeom>
            <a:solidFill>
              <a:srgbClr val="C1E37D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61" name="Graphic 1">
              <a:extLst>
                <a:ext uri="{FF2B5EF4-FFF2-40B4-BE49-F238E27FC236}">
                  <a16:creationId xmlns:a16="http://schemas.microsoft.com/office/drawing/2014/main" id="{78CD2419-07F0-44E7-A5D9-C64ECF6224E0}"/>
                </a:ext>
              </a:extLst>
            </p:cNvPr>
            <p:cNvGrpSpPr/>
            <p:nvPr/>
          </p:nvGrpSpPr>
          <p:grpSpPr>
            <a:xfrm>
              <a:off x="6549390" y="4984750"/>
              <a:ext cx="1116547" cy="1084897"/>
              <a:chOff x="6549390" y="4984750"/>
              <a:chExt cx="1116547" cy="1084897"/>
            </a:xfrm>
          </p:grpSpPr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5D99C606-63A5-4FD9-A6CA-A1426BD5767E}"/>
                  </a:ext>
                </a:extLst>
              </p:cNvPr>
              <p:cNvSpPr/>
              <p:nvPr/>
            </p:nvSpPr>
            <p:spPr>
              <a:xfrm>
                <a:off x="6549390" y="5907315"/>
                <a:ext cx="284880" cy="162332"/>
              </a:xfrm>
              <a:custGeom>
                <a:avLst/>
                <a:gdLst>
                  <a:gd name="connsiteX0" fmla="*/ 219710 w 284880"/>
                  <a:gd name="connsiteY0" fmla="*/ 80735 h 162332"/>
                  <a:gd name="connsiteX1" fmla="*/ 45720 w 284880"/>
                  <a:gd name="connsiteY1" fmla="*/ 140425 h 162332"/>
                  <a:gd name="connsiteX2" fmla="*/ 21590 w 284880"/>
                  <a:gd name="connsiteY2" fmla="*/ 148045 h 162332"/>
                  <a:gd name="connsiteX3" fmla="*/ 0 w 284880"/>
                  <a:gd name="connsiteY3" fmla="*/ 162015 h 162332"/>
                  <a:gd name="connsiteX4" fmla="*/ 17780 w 284880"/>
                  <a:gd name="connsiteY4" fmla="*/ 159475 h 162332"/>
                  <a:gd name="connsiteX5" fmla="*/ 25400 w 284880"/>
                  <a:gd name="connsiteY5" fmla="*/ 159475 h 162332"/>
                  <a:gd name="connsiteX6" fmla="*/ 72390 w 284880"/>
                  <a:gd name="connsiteY6" fmla="*/ 159475 h 162332"/>
                  <a:gd name="connsiteX7" fmla="*/ 284480 w 284880"/>
                  <a:gd name="connsiteY7" fmla="*/ 27395 h 162332"/>
                  <a:gd name="connsiteX8" fmla="*/ 219710 w 284880"/>
                  <a:gd name="connsiteY8" fmla="*/ 80735 h 162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880" h="162332">
                    <a:moveTo>
                      <a:pt x="219710" y="80735"/>
                    </a:moveTo>
                    <a:cubicBezTo>
                      <a:pt x="194310" y="101055"/>
                      <a:pt x="107950" y="141695"/>
                      <a:pt x="45720" y="140425"/>
                    </a:cubicBezTo>
                    <a:cubicBezTo>
                      <a:pt x="34290" y="140425"/>
                      <a:pt x="25400" y="142965"/>
                      <a:pt x="21590" y="148045"/>
                    </a:cubicBezTo>
                    <a:cubicBezTo>
                      <a:pt x="12700" y="150585"/>
                      <a:pt x="3810" y="155665"/>
                      <a:pt x="0" y="162015"/>
                    </a:cubicBezTo>
                    <a:cubicBezTo>
                      <a:pt x="2540" y="159475"/>
                      <a:pt x="8890" y="158205"/>
                      <a:pt x="17780" y="159475"/>
                    </a:cubicBezTo>
                    <a:cubicBezTo>
                      <a:pt x="20320" y="159475"/>
                      <a:pt x="22860" y="159475"/>
                      <a:pt x="25400" y="159475"/>
                    </a:cubicBezTo>
                    <a:cubicBezTo>
                      <a:pt x="33020" y="163285"/>
                      <a:pt x="46990" y="163285"/>
                      <a:pt x="72390" y="159475"/>
                    </a:cubicBezTo>
                    <a:cubicBezTo>
                      <a:pt x="142240" y="145505"/>
                      <a:pt x="278130" y="93435"/>
                      <a:pt x="284480" y="27395"/>
                    </a:cubicBezTo>
                    <a:cubicBezTo>
                      <a:pt x="289560" y="-50075"/>
                      <a:pt x="245110" y="59145"/>
                      <a:pt x="219710" y="80735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B33A4902-397E-496A-A6E9-434921D9DE93}"/>
                  </a:ext>
                </a:extLst>
              </p:cNvPr>
              <p:cNvSpPr/>
              <p:nvPr/>
            </p:nvSpPr>
            <p:spPr>
              <a:xfrm>
                <a:off x="6940660" y="4984750"/>
                <a:ext cx="725277" cy="543256"/>
              </a:xfrm>
              <a:custGeom>
                <a:avLst/>
                <a:gdLst>
                  <a:gd name="connsiteX0" fmla="*/ 3700 w 725277"/>
                  <a:gd name="connsiteY0" fmla="*/ 0 h 543256"/>
                  <a:gd name="connsiteX1" fmla="*/ 725059 w 725277"/>
                  <a:gd name="connsiteY1" fmla="*/ 533400 h 543256"/>
                  <a:gd name="connsiteX2" fmla="*/ 185309 w 725277"/>
                  <a:gd name="connsiteY2" fmla="*/ 163830 h 543256"/>
                  <a:gd name="connsiteX3" fmla="*/ 3700 w 725277"/>
                  <a:gd name="connsiteY3" fmla="*/ 0 h 543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277" h="543256">
                    <a:moveTo>
                      <a:pt x="3700" y="0"/>
                    </a:moveTo>
                    <a:cubicBezTo>
                      <a:pt x="77359" y="16510"/>
                      <a:pt x="739030" y="458470"/>
                      <a:pt x="725059" y="533400"/>
                    </a:cubicBezTo>
                    <a:cubicBezTo>
                      <a:pt x="712359" y="608330"/>
                      <a:pt x="257700" y="233680"/>
                      <a:pt x="185309" y="163830"/>
                    </a:cubicBezTo>
                    <a:cubicBezTo>
                      <a:pt x="112920" y="93980"/>
                      <a:pt x="-24241" y="31750"/>
                      <a:pt x="3700" y="0"/>
                    </a:cubicBezTo>
                    <a:close/>
                  </a:path>
                </a:pathLst>
              </a:custGeom>
              <a:solidFill>
                <a:srgbClr val="88AD49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63E20A33-44FA-4631-ADE6-AB5F332EF3BA}"/>
                  </a:ext>
                </a:extLst>
              </p:cNvPr>
              <p:cNvSpPr/>
              <p:nvPr/>
            </p:nvSpPr>
            <p:spPr>
              <a:xfrm>
                <a:off x="6812059" y="4986552"/>
                <a:ext cx="156575" cy="964512"/>
              </a:xfrm>
              <a:custGeom>
                <a:avLst/>
                <a:gdLst>
                  <a:gd name="connsiteX0" fmla="*/ 9111 w 156575"/>
                  <a:gd name="connsiteY0" fmla="*/ 962127 h 964512"/>
                  <a:gd name="connsiteX1" fmla="*/ 156431 w 156575"/>
                  <a:gd name="connsiteY1" fmla="*/ 51537 h 964512"/>
                  <a:gd name="connsiteX2" fmla="*/ 124681 w 156575"/>
                  <a:gd name="connsiteY2" fmla="*/ 7087 h 964512"/>
                  <a:gd name="connsiteX3" fmla="*/ 23081 w 156575"/>
                  <a:gd name="connsiteY3" fmla="*/ 818617 h 964512"/>
                  <a:gd name="connsiteX4" fmla="*/ 9111 w 156575"/>
                  <a:gd name="connsiteY4" fmla="*/ 962127 h 96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575" h="964512">
                    <a:moveTo>
                      <a:pt x="9111" y="962127"/>
                    </a:moveTo>
                    <a:cubicBezTo>
                      <a:pt x="35781" y="1016737"/>
                      <a:pt x="150081" y="116307"/>
                      <a:pt x="156431" y="51537"/>
                    </a:cubicBezTo>
                    <a:cubicBezTo>
                      <a:pt x="158971" y="26137"/>
                      <a:pt x="127221" y="-17043"/>
                      <a:pt x="124681" y="7087"/>
                    </a:cubicBezTo>
                    <a:cubicBezTo>
                      <a:pt x="117061" y="79477"/>
                      <a:pt x="44671" y="738607"/>
                      <a:pt x="23081" y="818617"/>
                    </a:cubicBezTo>
                    <a:cubicBezTo>
                      <a:pt x="1491" y="898627"/>
                      <a:pt x="-8669" y="925297"/>
                      <a:pt x="9111" y="962127"/>
                    </a:cubicBezTo>
                    <a:close/>
                  </a:path>
                </a:pathLst>
              </a:custGeom>
              <a:solidFill>
                <a:srgbClr val="94B356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62" name="Graphic 1">
              <a:extLst>
                <a:ext uri="{FF2B5EF4-FFF2-40B4-BE49-F238E27FC236}">
                  <a16:creationId xmlns:a16="http://schemas.microsoft.com/office/drawing/2014/main" id="{FFBC93EB-F9B5-4902-9D84-6B480955CF77}"/>
                </a:ext>
              </a:extLst>
            </p:cNvPr>
            <p:cNvGrpSpPr/>
            <p:nvPr/>
          </p:nvGrpSpPr>
          <p:grpSpPr>
            <a:xfrm>
              <a:off x="6845300" y="6209575"/>
              <a:ext cx="352190" cy="197574"/>
              <a:chOff x="6845300" y="6209575"/>
              <a:chExt cx="352190" cy="197574"/>
            </a:xfrm>
            <a:solidFill>
              <a:srgbClr val="637B2E"/>
            </a:solidFill>
          </p:grpSpPr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38100B88-003A-496E-A986-5773D354CA00}"/>
                  </a:ext>
                </a:extLst>
              </p:cNvPr>
              <p:cNvSpPr/>
              <p:nvPr/>
            </p:nvSpPr>
            <p:spPr>
              <a:xfrm>
                <a:off x="6851650" y="6209575"/>
                <a:ext cx="345840" cy="189002"/>
              </a:xfrm>
              <a:custGeom>
                <a:avLst/>
                <a:gdLst>
                  <a:gd name="connsiteX0" fmla="*/ 280670 w 345840"/>
                  <a:gd name="connsiteY0" fmla="*/ 80734 h 189002"/>
                  <a:gd name="connsiteX1" fmla="*/ 45720 w 345840"/>
                  <a:gd name="connsiteY1" fmla="*/ 167095 h 189002"/>
                  <a:gd name="connsiteX2" fmla="*/ 21590 w 345840"/>
                  <a:gd name="connsiteY2" fmla="*/ 174715 h 189002"/>
                  <a:gd name="connsiteX3" fmla="*/ 0 w 345840"/>
                  <a:gd name="connsiteY3" fmla="*/ 188684 h 189002"/>
                  <a:gd name="connsiteX4" fmla="*/ 17780 w 345840"/>
                  <a:gd name="connsiteY4" fmla="*/ 186145 h 189002"/>
                  <a:gd name="connsiteX5" fmla="*/ 25400 w 345840"/>
                  <a:gd name="connsiteY5" fmla="*/ 186145 h 189002"/>
                  <a:gd name="connsiteX6" fmla="*/ 72390 w 345840"/>
                  <a:gd name="connsiteY6" fmla="*/ 186145 h 189002"/>
                  <a:gd name="connsiteX7" fmla="*/ 345440 w 345840"/>
                  <a:gd name="connsiteY7" fmla="*/ 27395 h 189002"/>
                  <a:gd name="connsiteX8" fmla="*/ 280670 w 345840"/>
                  <a:gd name="connsiteY8" fmla="*/ 80734 h 189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5840" h="189002">
                    <a:moveTo>
                      <a:pt x="280670" y="80734"/>
                    </a:moveTo>
                    <a:cubicBezTo>
                      <a:pt x="255270" y="101055"/>
                      <a:pt x="107950" y="169634"/>
                      <a:pt x="45720" y="167095"/>
                    </a:cubicBezTo>
                    <a:cubicBezTo>
                      <a:pt x="34290" y="167095"/>
                      <a:pt x="25400" y="169634"/>
                      <a:pt x="21590" y="174715"/>
                    </a:cubicBezTo>
                    <a:cubicBezTo>
                      <a:pt x="12700" y="177255"/>
                      <a:pt x="3810" y="182334"/>
                      <a:pt x="0" y="188684"/>
                    </a:cubicBezTo>
                    <a:cubicBezTo>
                      <a:pt x="2540" y="186145"/>
                      <a:pt x="8890" y="184875"/>
                      <a:pt x="17780" y="186145"/>
                    </a:cubicBezTo>
                    <a:cubicBezTo>
                      <a:pt x="20320" y="186145"/>
                      <a:pt x="22860" y="186145"/>
                      <a:pt x="25400" y="186145"/>
                    </a:cubicBezTo>
                    <a:cubicBezTo>
                      <a:pt x="33020" y="189955"/>
                      <a:pt x="46990" y="189955"/>
                      <a:pt x="72390" y="186145"/>
                    </a:cubicBezTo>
                    <a:cubicBezTo>
                      <a:pt x="142240" y="172175"/>
                      <a:pt x="339090" y="93434"/>
                      <a:pt x="345440" y="27395"/>
                    </a:cubicBezTo>
                    <a:cubicBezTo>
                      <a:pt x="350520" y="-50075"/>
                      <a:pt x="306070" y="59145"/>
                      <a:pt x="280670" y="80734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776E97-81F7-495F-AFBF-8DE87D53548F}"/>
                  </a:ext>
                </a:extLst>
              </p:cNvPr>
              <p:cNvSpPr/>
              <p:nvPr/>
            </p:nvSpPr>
            <p:spPr>
              <a:xfrm>
                <a:off x="6845300" y="6398259"/>
                <a:ext cx="5080" cy="8890"/>
              </a:xfrm>
              <a:custGeom>
                <a:avLst/>
                <a:gdLst>
                  <a:gd name="connsiteX0" fmla="*/ 0 w 5080"/>
                  <a:gd name="connsiteY0" fmla="*/ 8890 h 8890"/>
                  <a:gd name="connsiteX1" fmla="*/ 5080 w 5080"/>
                  <a:gd name="connsiteY1" fmla="*/ 0 h 8890"/>
                  <a:gd name="connsiteX2" fmla="*/ 0 w 5080"/>
                  <a:gd name="connsiteY2" fmla="*/ 8890 h 8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80" h="8890">
                    <a:moveTo>
                      <a:pt x="0" y="8890"/>
                    </a:moveTo>
                    <a:cubicBezTo>
                      <a:pt x="1270" y="6350"/>
                      <a:pt x="2540" y="2540"/>
                      <a:pt x="5080" y="0"/>
                    </a:cubicBezTo>
                    <a:cubicBezTo>
                      <a:pt x="0" y="2540"/>
                      <a:pt x="0" y="8890"/>
                      <a:pt x="0" y="8890"/>
                    </a:cubicBezTo>
                    <a:close/>
                  </a:path>
                </a:pathLst>
              </a:custGeom>
              <a:solidFill>
                <a:srgbClr val="637B2E"/>
              </a:solidFill>
              <a:ln w="1269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8DDBB5B1-9CD6-4C39-9366-A06B2A2B0A4C}"/>
                </a:ext>
              </a:extLst>
            </p:cNvPr>
            <p:cNvSpPr/>
            <p:nvPr/>
          </p:nvSpPr>
          <p:spPr>
            <a:xfrm>
              <a:off x="7823102" y="5244067"/>
              <a:ext cx="253599" cy="644962"/>
            </a:xfrm>
            <a:custGeom>
              <a:avLst/>
              <a:gdLst>
                <a:gd name="connsiteX0" fmla="*/ 158847 w 253599"/>
                <a:gd name="connsiteY0" fmla="*/ 237253 h 644962"/>
                <a:gd name="connsiteX1" fmla="*/ 19147 w 253599"/>
                <a:gd name="connsiteY1" fmla="*/ 2303 h 644962"/>
                <a:gd name="connsiteX2" fmla="*/ 22957 w 253599"/>
                <a:gd name="connsiteY2" fmla="*/ 163592 h 644962"/>
                <a:gd name="connsiteX3" fmla="*/ 246478 w 253599"/>
                <a:gd name="connsiteY3" fmla="*/ 644923 h 644962"/>
                <a:gd name="connsiteX4" fmla="*/ 158847 w 253599"/>
                <a:gd name="connsiteY4" fmla="*/ 237253 h 64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599" h="644962">
                  <a:moveTo>
                    <a:pt x="158847" y="237253"/>
                  </a:moveTo>
                  <a:cubicBezTo>
                    <a:pt x="122017" y="45483"/>
                    <a:pt x="109317" y="-12938"/>
                    <a:pt x="19147" y="2303"/>
                  </a:cubicBezTo>
                  <a:cubicBezTo>
                    <a:pt x="-8793" y="7383"/>
                    <a:pt x="-4983" y="68342"/>
                    <a:pt x="22957" y="163592"/>
                  </a:cubicBezTo>
                  <a:cubicBezTo>
                    <a:pt x="22957" y="163592"/>
                    <a:pt x="213457" y="650003"/>
                    <a:pt x="246478" y="644923"/>
                  </a:cubicBezTo>
                  <a:cubicBezTo>
                    <a:pt x="278228" y="639842"/>
                    <a:pt x="195678" y="427753"/>
                    <a:pt x="158847" y="237253"/>
                  </a:cubicBezTo>
                  <a:close/>
                </a:path>
              </a:pathLst>
            </a:custGeom>
            <a:solidFill>
              <a:srgbClr val="98BD53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99DB0FB8-99A7-48E8-AA86-947FAFEA1364}"/>
                </a:ext>
              </a:extLst>
            </p:cNvPr>
            <p:cNvSpPr/>
            <p:nvPr/>
          </p:nvSpPr>
          <p:spPr>
            <a:xfrm>
              <a:off x="7660669" y="4954832"/>
              <a:ext cx="1710661" cy="870890"/>
            </a:xfrm>
            <a:custGeom>
              <a:avLst/>
              <a:gdLst>
                <a:gd name="connsiteX0" fmla="*/ 665450 w 1710661"/>
                <a:gd name="connsiteY0" fmla="*/ 257248 h 870890"/>
                <a:gd name="connsiteX1" fmla="*/ 53311 w 1710661"/>
                <a:gd name="connsiteY1" fmla="*/ 1978 h 870890"/>
                <a:gd name="connsiteX2" fmla="*/ 256511 w 1710661"/>
                <a:gd name="connsiteY2" fmla="*/ 455368 h 870890"/>
                <a:gd name="connsiteX3" fmla="*/ 1710661 w 1710661"/>
                <a:gd name="connsiteY3" fmla="*/ 846528 h 870890"/>
                <a:gd name="connsiteX4" fmla="*/ 665450 w 1710661"/>
                <a:gd name="connsiteY4" fmla="*/ 257248 h 87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661" h="870890">
                  <a:moveTo>
                    <a:pt x="665450" y="257248"/>
                  </a:moveTo>
                  <a:cubicBezTo>
                    <a:pt x="582900" y="181048"/>
                    <a:pt x="87600" y="-22152"/>
                    <a:pt x="53311" y="1978"/>
                  </a:cubicBezTo>
                  <a:cubicBezTo>
                    <a:pt x="17750" y="26108"/>
                    <a:pt x="-118139" y="158188"/>
                    <a:pt x="256511" y="455368"/>
                  </a:cubicBezTo>
                  <a:cubicBezTo>
                    <a:pt x="631161" y="752548"/>
                    <a:pt x="1396971" y="940508"/>
                    <a:pt x="1710661" y="846528"/>
                  </a:cubicBezTo>
                  <a:cubicBezTo>
                    <a:pt x="1543021" y="631898"/>
                    <a:pt x="665450" y="257248"/>
                    <a:pt x="665450" y="257248"/>
                  </a:cubicBezTo>
                  <a:close/>
                </a:path>
              </a:pathLst>
            </a:custGeom>
            <a:solidFill>
              <a:srgbClr val="769931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7B04CD08-580A-40B9-B35A-338BC0CE2ED4}"/>
                </a:ext>
              </a:extLst>
            </p:cNvPr>
            <p:cNvSpPr/>
            <p:nvPr/>
          </p:nvSpPr>
          <p:spPr>
            <a:xfrm>
              <a:off x="7677782" y="4875144"/>
              <a:ext cx="1900557" cy="949229"/>
            </a:xfrm>
            <a:custGeom>
              <a:avLst/>
              <a:gdLst>
                <a:gd name="connsiteX0" fmla="*/ 1884048 w 1900557"/>
                <a:gd name="connsiteY0" fmla="*/ 862716 h 949229"/>
                <a:gd name="connsiteX1" fmla="*/ 1900558 w 1900557"/>
                <a:gd name="connsiteY1" fmla="*/ 885576 h 949229"/>
                <a:gd name="connsiteX2" fmla="*/ 1886587 w 1900557"/>
                <a:gd name="connsiteY2" fmla="*/ 910976 h 949229"/>
                <a:gd name="connsiteX3" fmla="*/ 1031877 w 1900557"/>
                <a:gd name="connsiteY3" fmla="*/ 833506 h 949229"/>
                <a:gd name="connsiteX4" fmla="*/ 18418 w 1900557"/>
                <a:gd name="connsiteY4" fmla="*/ 29596 h 949229"/>
                <a:gd name="connsiteX5" fmla="*/ 1127127 w 1900557"/>
                <a:gd name="connsiteY5" fmla="*/ 465206 h 949229"/>
                <a:gd name="connsiteX6" fmla="*/ 1884048 w 1900557"/>
                <a:gd name="connsiteY6" fmla="*/ 862716 h 949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0557" h="949229">
                  <a:moveTo>
                    <a:pt x="1884048" y="862716"/>
                  </a:moveTo>
                  <a:cubicBezTo>
                    <a:pt x="1892937" y="866526"/>
                    <a:pt x="1899287" y="875416"/>
                    <a:pt x="1900558" y="885576"/>
                  </a:cubicBezTo>
                  <a:cubicBezTo>
                    <a:pt x="1900558" y="895736"/>
                    <a:pt x="1895477" y="905896"/>
                    <a:pt x="1886587" y="910976"/>
                  </a:cubicBezTo>
                  <a:cubicBezTo>
                    <a:pt x="1769748" y="974476"/>
                    <a:pt x="1405258" y="965586"/>
                    <a:pt x="1031877" y="833506"/>
                  </a:cubicBezTo>
                  <a:cubicBezTo>
                    <a:pt x="603887" y="681106"/>
                    <a:pt x="-125092" y="375036"/>
                    <a:pt x="18418" y="29596"/>
                  </a:cubicBezTo>
                  <a:cubicBezTo>
                    <a:pt x="419737" y="-106294"/>
                    <a:pt x="800737" y="258196"/>
                    <a:pt x="1127127" y="465206"/>
                  </a:cubicBezTo>
                  <a:cubicBezTo>
                    <a:pt x="1439548" y="664596"/>
                    <a:pt x="1774827" y="815726"/>
                    <a:pt x="1884048" y="862716"/>
                  </a:cubicBezTo>
                  <a:close/>
                </a:path>
              </a:pathLst>
            </a:custGeom>
            <a:solidFill>
              <a:srgbClr val="8FAB3E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41CFB91E-308F-45B1-B58E-3A99C236BED5}"/>
                </a:ext>
              </a:extLst>
            </p:cNvPr>
            <p:cNvSpPr/>
            <p:nvPr/>
          </p:nvSpPr>
          <p:spPr>
            <a:xfrm>
              <a:off x="7515496" y="4937622"/>
              <a:ext cx="227464" cy="831994"/>
            </a:xfrm>
            <a:custGeom>
              <a:avLst/>
              <a:gdLst>
                <a:gd name="connsiteX0" fmla="*/ 171813 w 227464"/>
                <a:gd name="connsiteY0" fmla="*/ 313827 h 831994"/>
                <a:gd name="connsiteX1" fmla="*/ 33383 w 227464"/>
                <a:gd name="connsiteY1" fmla="*/ 137 h 831994"/>
                <a:gd name="connsiteX2" fmla="*/ 10523 w 227464"/>
                <a:gd name="connsiteY2" fmla="*/ 200797 h 831994"/>
                <a:gd name="connsiteX3" fmla="*/ 213723 w 227464"/>
                <a:gd name="connsiteY3" fmla="*/ 831987 h 831994"/>
                <a:gd name="connsiteX4" fmla="*/ 171813 w 227464"/>
                <a:gd name="connsiteY4" fmla="*/ 313827 h 83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464" h="831994">
                  <a:moveTo>
                    <a:pt x="171813" y="313827"/>
                  </a:moveTo>
                  <a:cubicBezTo>
                    <a:pt x="157843" y="71257"/>
                    <a:pt x="151493" y="-3673"/>
                    <a:pt x="33383" y="137"/>
                  </a:cubicBezTo>
                  <a:cubicBezTo>
                    <a:pt x="-2177" y="1407"/>
                    <a:pt x="-8527" y="77607"/>
                    <a:pt x="10523" y="200797"/>
                  </a:cubicBezTo>
                  <a:cubicBezTo>
                    <a:pt x="10523" y="200797"/>
                    <a:pt x="170543" y="834527"/>
                    <a:pt x="213723" y="831987"/>
                  </a:cubicBezTo>
                  <a:cubicBezTo>
                    <a:pt x="256903" y="829447"/>
                    <a:pt x="185783" y="556397"/>
                    <a:pt x="171813" y="313827"/>
                  </a:cubicBezTo>
                  <a:close/>
                </a:path>
              </a:pathLst>
            </a:custGeom>
            <a:solidFill>
              <a:srgbClr val="7CA142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A2754AD8-9E9D-427A-8850-2F3C4B90C91B}"/>
                </a:ext>
              </a:extLst>
            </p:cNvPr>
            <p:cNvSpPr/>
            <p:nvPr/>
          </p:nvSpPr>
          <p:spPr>
            <a:xfrm>
              <a:off x="7284786" y="5317190"/>
              <a:ext cx="457990" cy="448529"/>
            </a:xfrm>
            <a:custGeom>
              <a:avLst/>
              <a:gdLst>
                <a:gd name="connsiteX0" fmla="*/ 16443 w 457990"/>
                <a:gd name="connsiteY0" fmla="*/ 300 h 448529"/>
                <a:gd name="connsiteX1" fmla="*/ 457133 w 457990"/>
                <a:gd name="connsiteY1" fmla="*/ 429560 h 448529"/>
                <a:gd name="connsiteX2" fmla="*/ 341563 w 457990"/>
                <a:gd name="connsiteY2" fmla="*/ 360980 h 448529"/>
                <a:gd name="connsiteX3" fmla="*/ 59623 w 457990"/>
                <a:gd name="connsiteY3" fmla="*/ 67610 h 448529"/>
                <a:gd name="connsiteX4" fmla="*/ 16443 w 457990"/>
                <a:gd name="connsiteY4" fmla="*/ 300 h 448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990" h="448529">
                  <a:moveTo>
                    <a:pt x="16443" y="300"/>
                  </a:moveTo>
                  <a:cubicBezTo>
                    <a:pt x="86293" y="9190"/>
                    <a:pt x="478723" y="380030"/>
                    <a:pt x="457133" y="429560"/>
                  </a:cubicBezTo>
                  <a:cubicBezTo>
                    <a:pt x="435543" y="480360"/>
                    <a:pt x="389823" y="419400"/>
                    <a:pt x="341563" y="360980"/>
                  </a:cubicBezTo>
                  <a:cubicBezTo>
                    <a:pt x="293303" y="303830"/>
                    <a:pt x="102803" y="79040"/>
                    <a:pt x="59623" y="67610"/>
                  </a:cubicBezTo>
                  <a:cubicBezTo>
                    <a:pt x="15173" y="56180"/>
                    <a:pt x="-22927" y="-4780"/>
                    <a:pt x="16443" y="300"/>
                  </a:cubicBezTo>
                  <a:close/>
                </a:path>
              </a:pathLst>
            </a:custGeom>
            <a:solidFill>
              <a:srgbClr val="85AB48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65D6FC73-5A02-477B-A257-1253E40985DC}"/>
                </a:ext>
              </a:extLst>
            </p:cNvPr>
            <p:cNvSpPr/>
            <p:nvPr/>
          </p:nvSpPr>
          <p:spPr>
            <a:xfrm>
              <a:off x="7167076" y="5317160"/>
              <a:ext cx="138473" cy="934562"/>
            </a:xfrm>
            <a:custGeom>
              <a:avLst/>
              <a:gdLst>
                <a:gd name="connsiteX0" fmla="*/ 9693 w 138473"/>
                <a:gd name="connsiteY0" fmla="*/ 768680 h 934562"/>
                <a:gd name="connsiteX1" fmla="*/ 134153 w 138473"/>
                <a:gd name="connsiteY1" fmla="*/ 330 h 934562"/>
                <a:gd name="connsiteX2" fmla="*/ 60493 w 138473"/>
                <a:gd name="connsiteY2" fmla="*/ 651839 h 934562"/>
                <a:gd name="connsiteX3" fmla="*/ 33823 w 138473"/>
                <a:gd name="connsiteY3" fmla="*/ 860119 h 934562"/>
                <a:gd name="connsiteX4" fmla="*/ 9693 w 138473"/>
                <a:gd name="connsiteY4" fmla="*/ 768680 h 93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473" h="934562">
                  <a:moveTo>
                    <a:pt x="9693" y="768680"/>
                  </a:moveTo>
                  <a:cubicBezTo>
                    <a:pt x="26203" y="689939"/>
                    <a:pt x="94783" y="-17451"/>
                    <a:pt x="134153" y="330"/>
                  </a:cubicBezTo>
                  <a:cubicBezTo>
                    <a:pt x="154473" y="9219"/>
                    <a:pt x="98593" y="476580"/>
                    <a:pt x="60493" y="651839"/>
                  </a:cubicBezTo>
                  <a:cubicBezTo>
                    <a:pt x="41443" y="739469"/>
                    <a:pt x="35093" y="810589"/>
                    <a:pt x="33823" y="860119"/>
                  </a:cubicBezTo>
                  <a:cubicBezTo>
                    <a:pt x="30013" y="1008709"/>
                    <a:pt x="-20787" y="912189"/>
                    <a:pt x="9693" y="768680"/>
                  </a:cubicBezTo>
                  <a:close/>
                </a:path>
              </a:pathLst>
            </a:custGeom>
            <a:solidFill>
              <a:srgbClr val="94B356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E30BB5EF-3E92-4F82-8C46-39C29935D1BE}"/>
                </a:ext>
              </a:extLst>
            </p:cNvPr>
            <p:cNvSpPr/>
            <p:nvPr/>
          </p:nvSpPr>
          <p:spPr>
            <a:xfrm>
              <a:off x="8066590" y="5157470"/>
              <a:ext cx="412813" cy="742745"/>
            </a:xfrm>
            <a:custGeom>
              <a:avLst/>
              <a:gdLst>
                <a:gd name="connsiteX0" fmla="*/ 408119 w 412813"/>
                <a:gd name="connsiteY0" fmla="*/ 0 h 742745"/>
                <a:gd name="connsiteX1" fmla="*/ 1719 w 412813"/>
                <a:gd name="connsiteY1" fmla="*/ 731520 h 742745"/>
                <a:gd name="connsiteX2" fmla="*/ 76649 w 412813"/>
                <a:gd name="connsiteY2" fmla="*/ 553720 h 742745"/>
                <a:gd name="connsiteX3" fmla="*/ 362399 w 412813"/>
                <a:gd name="connsiteY3" fmla="*/ 55880 h 742745"/>
                <a:gd name="connsiteX4" fmla="*/ 408119 w 412813"/>
                <a:gd name="connsiteY4" fmla="*/ 0 h 7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813" h="742745">
                  <a:moveTo>
                    <a:pt x="408119" y="0"/>
                  </a:moveTo>
                  <a:cubicBezTo>
                    <a:pt x="462729" y="50800"/>
                    <a:pt x="23309" y="845820"/>
                    <a:pt x="1719" y="731520"/>
                  </a:cubicBezTo>
                  <a:cubicBezTo>
                    <a:pt x="-10981" y="665480"/>
                    <a:pt x="49979" y="581660"/>
                    <a:pt x="76649" y="553720"/>
                  </a:cubicBezTo>
                  <a:cubicBezTo>
                    <a:pt x="146499" y="478790"/>
                    <a:pt x="343349" y="100330"/>
                    <a:pt x="362399" y="55880"/>
                  </a:cubicBezTo>
                  <a:cubicBezTo>
                    <a:pt x="381449" y="11430"/>
                    <a:pt x="408119" y="0"/>
                    <a:pt x="408119" y="0"/>
                  </a:cubicBezTo>
                  <a:close/>
                </a:path>
              </a:pathLst>
            </a:custGeom>
            <a:solidFill>
              <a:srgbClr val="85AD40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24B1C0CE-2851-4241-A074-4DBCB956BB88}"/>
                </a:ext>
              </a:extLst>
            </p:cNvPr>
            <p:cNvSpPr/>
            <p:nvPr/>
          </p:nvSpPr>
          <p:spPr>
            <a:xfrm>
              <a:off x="8479008" y="5167427"/>
              <a:ext cx="574932" cy="1070614"/>
            </a:xfrm>
            <a:custGeom>
              <a:avLst/>
              <a:gdLst>
                <a:gd name="connsiteX0" fmla="*/ 573551 w 574932"/>
                <a:gd name="connsiteY0" fmla="*/ 1061923 h 1070614"/>
                <a:gd name="connsiteX1" fmla="*/ 197631 w 574932"/>
                <a:gd name="connsiteY1" fmla="*/ 299923 h 1070614"/>
                <a:gd name="connsiteX2" fmla="*/ 781 w 574932"/>
                <a:gd name="connsiteY2" fmla="*/ 10363 h 1070614"/>
                <a:gd name="connsiteX3" fmla="*/ 184931 w 574932"/>
                <a:gd name="connsiteY3" fmla="*/ 386283 h 1070614"/>
                <a:gd name="connsiteX4" fmla="*/ 529101 w 574932"/>
                <a:gd name="connsiteY4" fmla="*/ 1012393 h 1070614"/>
                <a:gd name="connsiteX5" fmla="*/ 573551 w 574932"/>
                <a:gd name="connsiteY5" fmla="*/ 1061923 h 107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932" h="1070614">
                  <a:moveTo>
                    <a:pt x="573551" y="1061923"/>
                  </a:moveTo>
                  <a:cubicBezTo>
                    <a:pt x="595141" y="1017473"/>
                    <a:pt x="358922" y="561543"/>
                    <a:pt x="197631" y="299923"/>
                  </a:cubicBezTo>
                  <a:cubicBezTo>
                    <a:pt x="75711" y="101803"/>
                    <a:pt x="10941" y="-40437"/>
                    <a:pt x="781" y="10363"/>
                  </a:cubicBezTo>
                  <a:cubicBezTo>
                    <a:pt x="-8109" y="53543"/>
                    <a:pt x="59201" y="139903"/>
                    <a:pt x="184931" y="386283"/>
                  </a:cubicBezTo>
                  <a:cubicBezTo>
                    <a:pt x="240811" y="495503"/>
                    <a:pt x="454172" y="863803"/>
                    <a:pt x="529101" y="1012393"/>
                  </a:cubicBezTo>
                  <a:cubicBezTo>
                    <a:pt x="551961" y="1056843"/>
                    <a:pt x="562122" y="1086053"/>
                    <a:pt x="573551" y="1061923"/>
                  </a:cubicBezTo>
                  <a:close/>
                </a:path>
              </a:pathLst>
            </a:custGeom>
            <a:solidFill>
              <a:srgbClr val="85AD40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8A3C1B6F-AFB8-4011-8558-A857F5FA5A83}"/>
                </a:ext>
              </a:extLst>
            </p:cNvPr>
            <p:cNvSpPr/>
            <p:nvPr/>
          </p:nvSpPr>
          <p:spPr>
            <a:xfrm>
              <a:off x="9045079" y="6217086"/>
              <a:ext cx="449440" cy="43030"/>
            </a:xfrm>
            <a:custGeom>
              <a:avLst/>
              <a:gdLst>
                <a:gd name="connsiteX0" fmla="*/ 406261 w 449440"/>
                <a:gd name="connsiteY0" fmla="*/ 12263 h 43030"/>
                <a:gd name="connsiteX1" fmla="*/ 182741 w 449440"/>
                <a:gd name="connsiteY1" fmla="*/ 38933 h 43030"/>
                <a:gd name="connsiteX2" fmla="*/ 4941 w 449440"/>
                <a:gd name="connsiteY2" fmla="*/ 13533 h 43030"/>
                <a:gd name="connsiteX3" fmla="*/ 175121 w 449440"/>
                <a:gd name="connsiteY3" fmla="*/ 12263 h 43030"/>
                <a:gd name="connsiteX4" fmla="*/ 404991 w 449440"/>
                <a:gd name="connsiteY4" fmla="*/ 3373 h 43030"/>
                <a:gd name="connsiteX5" fmla="*/ 449441 w 449440"/>
                <a:gd name="connsiteY5" fmla="*/ 21153 h 43030"/>
                <a:gd name="connsiteX6" fmla="*/ 406261 w 449440"/>
                <a:gd name="connsiteY6" fmla="*/ 12263 h 4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40" h="43030">
                  <a:moveTo>
                    <a:pt x="406261" y="12263"/>
                  </a:moveTo>
                  <a:cubicBezTo>
                    <a:pt x="401181" y="32583"/>
                    <a:pt x="248781" y="51633"/>
                    <a:pt x="182741" y="38933"/>
                  </a:cubicBezTo>
                  <a:cubicBezTo>
                    <a:pt x="91301" y="21153"/>
                    <a:pt x="-25539" y="33853"/>
                    <a:pt x="4941" y="13533"/>
                  </a:cubicBezTo>
                  <a:cubicBezTo>
                    <a:pt x="35421" y="-6787"/>
                    <a:pt x="124321" y="-1707"/>
                    <a:pt x="175121" y="12263"/>
                  </a:cubicBezTo>
                  <a:cubicBezTo>
                    <a:pt x="247511" y="31313"/>
                    <a:pt x="374511" y="-8057"/>
                    <a:pt x="404991" y="3373"/>
                  </a:cubicBezTo>
                  <a:cubicBezTo>
                    <a:pt x="429121" y="2103"/>
                    <a:pt x="448171" y="9723"/>
                    <a:pt x="449441" y="21153"/>
                  </a:cubicBezTo>
                  <a:cubicBezTo>
                    <a:pt x="444361" y="13533"/>
                    <a:pt x="429121" y="10993"/>
                    <a:pt x="406261" y="12263"/>
                  </a:cubicBezTo>
                  <a:close/>
                </a:path>
              </a:pathLst>
            </a:custGeom>
            <a:solidFill>
              <a:srgbClr val="637B2E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4809E42-F6FB-4F0C-8389-FC43F11FE924}"/>
                </a:ext>
              </a:extLst>
            </p:cNvPr>
            <p:cNvSpPr/>
            <p:nvPr/>
          </p:nvSpPr>
          <p:spPr>
            <a:xfrm>
              <a:off x="6836257" y="3682710"/>
              <a:ext cx="886901" cy="1349552"/>
            </a:xfrm>
            <a:custGeom>
              <a:avLst/>
              <a:gdLst>
                <a:gd name="connsiteX0" fmla="*/ 68732 w 886901"/>
                <a:gd name="connsiteY0" fmla="*/ 289 h 1349552"/>
                <a:gd name="connsiteX1" fmla="*/ 374802 w 886901"/>
                <a:gd name="connsiteY1" fmla="*/ 218730 h 1349552"/>
                <a:gd name="connsiteX2" fmla="*/ 778662 w 886901"/>
                <a:gd name="connsiteY2" fmla="*/ 1091219 h 1349552"/>
                <a:gd name="connsiteX3" fmla="*/ 857402 w 886901"/>
                <a:gd name="connsiteY3" fmla="*/ 1340139 h 1349552"/>
                <a:gd name="connsiteX4" fmla="*/ 565302 w 886901"/>
                <a:gd name="connsiteY4" fmla="*/ 1139480 h 1349552"/>
                <a:gd name="connsiteX5" fmla="*/ 223672 w 886901"/>
                <a:gd name="connsiteY5" fmla="*/ 507019 h 1349552"/>
                <a:gd name="connsiteX6" fmla="*/ 152 w 886901"/>
                <a:gd name="connsiteY6" fmla="*/ 122210 h 1349552"/>
                <a:gd name="connsiteX7" fmla="*/ 68732 w 886901"/>
                <a:gd name="connsiteY7" fmla="*/ 289 h 134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6901" h="1349552">
                  <a:moveTo>
                    <a:pt x="68732" y="289"/>
                  </a:moveTo>
                  <a:cubicBezTo>
                    <a:pt x="180492" y="-3520"/>
                    <a:pt x="250342" y="28230"/>
                    <a:pt x="374802" y="218730"/>
                  </a:cubicBezTo>
                  <a:cubicBezTo>
                    <a:pt x="561492" y="504480"/>
                    <a:pt x="550062" y="834680"/>
                    <a:pt x="778662" y="1091219"/>
                  </a:cubicBezTo>
                  <a:cubicBezTo>
                    <a:pt x="858673" y="1181389"/>
                    <a:pt x="928523" y="1294419"/>
                    <a:pt x="857402" y="1340139"/>
                  </a:cubicBezTo>
                  <a:cubicBezTo>
                    <a:pt x="786282" y="1385860"/>
                    <a:pt x="616102" y="1256319"/>
                    <a:pt x="565302" y="1139480"/>
                  </a:cubicBezTo>
                  <a:cubicBezTo>
                    <a:pt x="514502" y="1022639"/>
                    <a:pt x="318922" y="617510"/>
                    <a:pt x="223672" y="507019"/>
                  </a:cubicBezTo>
                  <a:cubicBezTo>
                    <a:pt x="118262" y="385099"/>
                    <a:pt x="-4928" y="235239"/>
                    <a:pt x="152" y="122210"/>
                  </a:cubicBezTo>
                  <a:cubicBezTo>
                    <a:pt x="5232" y="7910"/>
                    <a:pt x="68732" y="289"/>
                    <a:pt x="68732" y="289"/>
                  </a:cubicBezTo>
                  <a:close/>
                </a:path>
              </a:pathLst>
            </a:custGeom>
            <a:solidFill>
              <a:srgbClr val="94B356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80" name="Group 779">
            <a:extLst>
              <a:ext uri="{FF2B5EF4-FFF2-40B4-BE49-F238E27FC236}">
                <a16:creationId xmlns:a16="http://schemas.microsoft.com/office/drawing/2014/main" id="{D03E8138-0FB4-405A-8437-615BE8DBBB4A}"/>
              </a:ext>
            </a:extLst>
          </p:cNvPr>
          <p:cNvGrpSpPr/>
          <p:nvPr/>
        </p:nvGrpSpPr>
        <p:grpSpPr>
          <a:xfrm>
            <a:off x="6427060" y="3161029"/>
            <a:ext cx="1213259" cy="793750"/>
            <a:chOff x="6427060" y="3161029"/>
            <a:chExt cx="1213259" cy="793750"/>
          </a:xfrm>
        </p:grpSpPr>
        <p:grpSp>
          <p:nvGrpSpPr>
            <p:cNvPr id="781" name="Group 780">
              <a:extLst>
                <a:ext uri="{FF2B5EF4-FFF2-40B4-BE49-F238E27FC236}">
                  <a16:creationId xmlns:a16="http://schemas.microsoft.com/office/drawing/2014/main" id="{B874DBBF-AC3D-4CAD-A2A1-6CA0013138C0}"/>
                </a:ext>
              </a:extLst>
            </p:cNvPr>
            <p:cNvGrpSpPr/>
            <p:nvPr/>
          </p:nvGrpSpPr>
          <p:grpSpPr>
            <a:xfrm>
              <a:off x="6427060" y="3161029"/>
              <a:ext cx="1213259" cy="793750"/>
              <a:chOff x="6427060" y="3161029"/>
              <a:chExt cx="1213259" cy="793750"/>
            </a:xfrm>
          </p:grpSpPr>
          <p:grpSp>
            <p:nvGrpSpPr>
              <p:cNvPr id="783" name="Graphic 1">
                <a:extLst>
                  <a:ext uri="{FF2B5EF4-FFF2-40B4-BE49-F238E27FC236}">
                    <a16:creationId xmlns:a16="http://schemas.microsoft.com/office/drawing/2014/main" id="{45EECD7F-11C5-4782-85CD-422794525692}"/>
                  </a:ext>
                </a:extLst>
              </p:cNvPr>
              <p:cNvGrpSpPr/>
              <p:nvPr/>
            </p:nvGrpSpPr>
            <p:grpSpPr>
              <a:xfrm>
                <a:off x="6427060" y="3161029"/>
                <a:ext cx="1213259" cy="751574"/>
                <a:chOff x="6427060" y="3161029"/>
                <a:chExt cx="1213259" cy="751574"/>
              </a:xfrm>
            </p:grpSpPr>
            <p:sp>
              <p:nvSpPr>
                <p:cNvPr id="788" name="Freeform: Shape 787">
                  <a:extLst>
                    <a:ext uri="{FF2B5EF4-FFF2-40B4-BE49-F238E27FC236}">
                      <a16:creationId xmlns:a16="http://schemas.microsoft.com/office/drawing/2014/main" id="{09AC0175-7AC0-45E0-A99B-AB5D8ACDCC9D}"/>
                    </a:ext>
                  </a:extLst>
                </p:cNvPr>
                <p:cNvSpPr/>
                <p:nvPr/>
              </p:nvSpPr>
              <p:spPr>
                <a:xfrm>
                  <a:off x="6688134" y="3554729"/>
                  <a:ext cx="279368" cy="357874"/>
                </a:xfrm>
                <a:custGeom>
                  <a:avLst/>
                  <a:gdLst>
                    <a:gd name="connsiteX0" fmla="*/ 86045 w 279368"/>
                    <a:gd name="connsiteY0" fmla="*/ 0 h 357874"/>
                    <a:gd name="connsiteX1" fmla="*/ 262575 w 279368"/>
                    <a:gd name="connsiteY1" fmla="*/ 212090 h 357874"/>
                    <a:gd name="connsiteX2" fmla="*/ 228285 w 279368"/>
                    <a:gd name="connsiteY2" fmla="*/ 355600 h 357874"/>
                    <a:gd name="connsiteX3" fmla="*/ 955 w 279368"/>
                    <a:gd name="connsiteY3" fmla="*/ 124460 h 357874"/>
                    <a:gd name="connsiteX4" fmla="*/ 86045 w 279368"/>
                    <a:gd name="connsiteY4" fmla="*/ 0 h 35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368" h="357874">
                      <a:moveTo>
                        <a:pt x="86045" y="0"/>
                      </a:moveTo>
                      <a:cubicBezTo>
                        <a:pt x="86045" y="0"/>
                        <a:pt x="213045" y="190500"/>
                        <a:pt x="262575" y="212090"/>
                      </a:cubicBezTo>
                      <a:cubicBezTo>
                        <a:pt x="312105" y="233680"/>
                        <a:pt x="237175" y="332740"/>
                        <a:pt x="228285" y="355600"/>
                      </a:cubicBezTo>
                      <a:cubicBezTo>
                        <a:pt x="219395" y="379730"/>
                        <a:pt x="-16825" y="205740"/>
                        <a:pt x="955" y="124460"/>
                      </a:cubicBezTo>
                      <a:cubicBezTo>
                        <a:pt x="20005" y="43180"/>
                        <a:pt x="86045" y="0"/>
                        <a:pt x="86045" y="0"/>
                      </a:cubicBezTo>
                      <a:close/>
                    </a:path>
                  </a:pathLst>
                </a:custGeom>
                <a:solidFill>
                  <a:srgbClr val="88AD49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" name="Freeform: Shape 788">
                  <a:extLst>
                    <a:ext uri="{FF2B5EF4-FFF2-40B4-BE49-F238E27FC236}">
                      <a16:creationId xmlns:a16="http://schemas.microsoft.com/office/drawing/2014/main" id="{3C1414D4-4BCA-40CE-A965-1ACA975FC06B}"/>
                    </a:ext>
                  </a:extLst>
                </p:cNvPr>
                <p:cNvSpPr/>
                <p:nvPr/>
              </p:nvSpPr>
              <p:spPr>
                <a:xfrm>
                  <a:off x="6427060" y="3382061"/>
                  <a:ext cx="498333" cy="348829"/>
                </a:xfrm>
                <a:custGeom>
                  <a:avLst/>
                  <a:gdLst>
                    <a:gd name="connsiteX0" fmla="*/ 8030 w 498333"/>
                    <a:gd name="connsiteY0" fmla="*/ 92659 h 348829"/>
                    <a:gd name="connsiteX1" fmla="*/ 378870 w 498333"/>
                    <a:gd name="connsiteY1" fmla="*/ 331419 h 348829"/>
                    <a:gd name="connsiteX2" fmla="*/ 410620 w 498333"/>
                    <a:gd name="connsiteY2" fmla="*/ 3759 h 348829"/>
                    <a:gd name="connsiteX3" fmla="*/ 8030 w 498333"/>
                    <a:gd name="connsiteY3" fmla="*/ 92659 h 348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8333" h="348829">
                      <a:moveTo>
                        <a:pt x="8030" y="92659"/>
                      </a:moveTo>
                      <a:cubicBezTo>
                        <a:pt x="-50390" y="195529"/>
                        <a:pt x="223930" y="411429"/>
                        <a:pt x="378870" y="331419"/>
                      </a:cubicBezTo>
                      <a:cubicBezTo>
                        <a:pt x="535080" y="251409"/>
                        <a:pt x="529999" y="18998"/>
                        <a:pt x="410620" y="3759"/>
                      </a:cubicBezTo>
                      <a:cubicBezTo>
                        <a:pt x="291240" y="-12752"/>
                        <a:pt x="46130" y="26618"/>
                        <a:pt x="8030" y="92659"/>
                      </a:cubicBezTo>
                      <a:close/>
                    </a:path>
                  </a:pathLst>
                </a:custGeom>
                <a:solidFill>
                  <a:srgbClr val="C1E37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" name="Freeform: Shape 789">
                  <a:extLst>
                    <a:ext uri="{FF2B5EF4-FFF2-40B4-BE49-F238E27FC236}">
                      <a16:creationId xmlns:a16="http://schemas.microsoft.com/office/drawing/2014/main" id="{7552FBFE-6EB2-46BB-9838-130DC959D0C2}"/>
                    </a:ext>
                  </a:extLst>
                </p:cNvPr>
                <p:cNvSpPr/>
                <p:nvPr/>
              </p:nvSpPr>
              <p:spPr>
                <a:xfrm>
                  <a:off x="6525186" y="3582641"/>
                  <a:ext cx="233852" cy="195670"/>
                </a:xfrm>
                <a:custGeom>
                  <a:avLst/>
                  <a:gdLst>
                    <a:gd name="connsiteX0" fmla="*/ 233754 w 233852"/>
                    <a:gd name="connsiteY0" fmla="*/ 94009 h 195670"/>
                    <a:gd name="connsiteX1" fmla="*/ 128344 w 233852"/>
                    <a:gd name="connsiteY1" fmla="*/ 195609 h 195670"/>
                    <a:gd name="connsiteX2" fmla="*/ 74 w 233852"/>
                    <a:gd name="connsiteY2" fmla="*/ 67339 h 195670"/>
                    <a:gd name="connsiteX3" fmla="*/ 120724 w 233852"/>
                    <a:gd name="connsiteY3" fmla="*/ 29 h 195670"/>
                    <a:gd name="connsiteX4" fmla="*/ 233754 w 233852"/>
                    <a:gd name="connsiteY4" fmla="*/ 94009 h 19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852" h="195670">
                      <a:moveTo>
                        <a:pt x="233754" y="94009"/>
                      </a:moveTo>
                      <a:cubicBezTo>
                        <a:pt x="236294" y="147349"/>
                        <a:pt x="189304" y="193069"/>
                        <a:pt x="128344" y="195609"/>
                      </a:cubicBezTo>
                      <a:cubicBezTo>
                        <a:pt x="68654" y="198149"/>
                        <a:pt x="1344" y="121949"/>
                        <a:pt x="74" y="67339"/>
                      </a:cubicBezTo>
                      <a:cubicBezTo>
                        <a:pt x="-2466" y="13999"/>
                        <a:pt x="61034" y="2569"/>
                        <a:pt x="120724" y="29"/>
                      </a:cubicBezTo>
                      <a:cubicBezTo>
                        <a:pt x="181684" y="-1241"/>
                        <a:pt x="231214" y="39399"/>
                        <a:pt x="233754" y="94009"/>
                      </a:cubicBezTo>
                      <a:close/>
                    </a:path>
                  </a:pathLst>
                </a:custGeom>
                <a:solidFill>
                  <a:srgbClr val="DDF49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" name="Freeform: Shape 790">
                  <a:extLst>
                    <a:ext uri="{FF2B5EF4-FFF2-40B4-BE49-F238E27FC236}">
                      <a16:creationId xmlns:a16="http://schemas.microsoft.com/office/drawing/2014/main" id="{6C069E36-B595-441B-8970-3D75B7D60522}"/>
                    </a:ext>
                  </a:extLst>
                </p:cNvPr>
                <p:cNvSpPr/>
                <p:nvPr/>
              </p:nvSpPr>
              <p:spPr>
                <a:xfrm>
                  <a:off x="6745470" y="3361588"/>
                  <a:ext cx="174304" cy="92971"/>
                </a:xfrm>
                <a:custGeom>
                  <a:avLst/>
                  <a:gdLst>
                    <a:gd name="connsiteX0" fmla="*/ 173489 w 174304"/>
                    <a:gd name="connsiteY0" fmla="*/ 69952 h 92971"/>
                    <a:gd name="connsiteX1" fmla="*/ 2039 w 174304"/>
                    <a:gd name="connsiteY1" fmla="*/ 21691 h 92971"/>
                    <a:gd name="connsiteX2" fmla="*/ 83319 w 174304"/>
                    <a:gd name="connsiteY2" fmla="*/ 102 h 92971"/>
                    <a:gd name="connsiteX3" fmla="*/ 173489 w 174304"/>
                    <a:gd name="connsiteY3" fmla="*/ 69952 h 9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4" h="92971">
                      <a:moveTo>
                        <a:pt x="173489" y="69952"/>
                      </a:moveTo>
                      <a:cubicBezTo>
                        <a:pt x="155709" y="124561"/>
                        <a:pt x="-20821" y="71221"/>
                        <a:pt x="2039" y="21691"/>
                      </a:cubicBezTo>
                      <a:cubicBezTo>
                        <a:pt x="12199" y="-1169"/>
                        <a:pt x="32519" y="2641"/>
                        <a:pt x="83319" y="102"/>
                      </a:cubicBezTo>
                      <a:cubicBezTo>
                        <a:pt x="134119" y="-2439"/>
                        <a:pt x="181109" y="43281"/>
                        <a:pt x="173489" y="69952"/>
                      </a:cubicBezTo>
                      <a:close/>
                    </a:path>
                  </a:pathLst>
                </a:custGeom>
                <a:solidFill>
                  <a:srgbClr val="DDF49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" name="Freeform: Shape 791">
                  <a:extLst>
                    <a:ext uri="{FF2B5EF4-FFF2-40B4-BE49-F238E27FC236}">
                      <a16:creationId xmlns:a16="http://schemas.microsoft.com/office/drawing/2014/main" id="{AEB81B98-2A2A-48A1-8A68-27E9112F1A58}"/>
                    </a:ext>
                  </a:extLst>
                </p:cNvPr>
                <p:cNvSpPr/>
                <p:nvPr/>
              </p:nvSpPr>
              <p:spPr>
                <a:xfrm>
                  <a:off x="6526530" y="3624579"/>
                  <a:ext cx="232505" cy="154955"/>
                </a:xfrm>
                <a:custGeom>
                  <a:avLst/>
                  <a:gdLst>
                    <a:gd name="connsiteX0" fmla="*/ 232410 w 232505"/>
                    <a:gd name="connsiteY0" fmla="*/ 52070 h 154955"/>
                    <a:gd name="connsiteX1" fmla="*/ 213360 w 232505"/>
                    <a:gd name="connsiteY1" fmla="*/ 0 h 154955"/>
                    <a:gd name="connsiteX2" fmla="*/ 166370 w 232505"/>
                    <a:gd name="connsiteY2" fmla="*/ 102870 h 154955"/>
                    <a:gd name="connsiteX3" fmla="*/ 0 w 232505"/>
                    <a:gd name="connsiteY3" fmla="*/ 17780 h 154955"/>
                    <a:gd name="connsiteX4" fmla="*/ 0 w 232505"/>
                    <a:gd name="connsiteY4" fmla="*/ 26670 h 154955"/>
                    <a:gd name="connsiteX5" fmla="*/ 128270 w 232505"/>
                    <a:gd name="connsiteY5" fmla="*/ 154940 h 154955"/>
                    <a:gd name="connsiteX6" fmla="*/ 232410 w 232505"/>
                    <a:gd name="connsiteY6" fmla="*/ 52070 h 154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2505" h="154955">
                      <a:moveTo>
                        <a:pt x="232410" y="52070"/>
                      </a:moveTo>
                      <a:cubicBezTo>
                        <a:pt x="231139" y="33020"/>
                        <a:pt x="224789" y="13970"/>
                        <a:pt x="213360" y="0"/>
                      </a:cubicBezTo>
                      <a:cubicBezTo>
                        <a:pt x="213360" y="0"/>
                        <a:pt x="240030" y="78740"/>
                        <a:pt x="166370" y="102870"/>
                      </a:cubicBezTo>
                      <a:cubicBezTo>
                        <a:pt x="93980" y="127000"/>
                        <a:pt x="17780" y="86360"/>
                        <a:pt x="0" y="17780"/>
                      </a:cubicBezTo>
                      <a:cubicBezTo>
                        <a:pt x="0" y="20320"/>
                        <a:pt x="0" y="22860"/>
                        <a:pt x="0" y="26670"/>
                      </a:cubicBezTo>
                      <a:cubicBezTo>
                        <a:pt x="2539" y="80010"/>
                        <a:pt x="68580" y="156210"/>
                        <a:pt x="128270" y="154940"/>
                      </a:cubicBezTo>
                      <a:cubicBezTo>
                        <a:pt x="186689" y="151130"/>
                        <a:pt x="234950" y="105410"/>
                        <a:pt x="232410" y="52070"/>
                      </a:cubicBezTo>
                      <a:close/>
                    </a:path>
                  </a:pathLst>
                </a:custGeom>
                <a:solidFill>
                  <a:srgbClr val="8FAB3E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" name="Freeform: Shape 792">
                  <a:extLst>
                    <a:ext uri="{FF2B5EF4-FFF2-40B4-BE49-F238E27FC236}">
                      <a16:creationId xmlns:a16="http://schemas.microsoft.com/office/drawing/2014/main" id="{43D5D131-A20E-4876-B151-2C5999E7E885}"/>
                    </a:ext>
                  </a:extLst>
                </p:cNvPr>
                <p:cNvSpPr/>
                <p:nvPr/>
              </p:nvSpPr>
              <p:spPr>
                <a:xfrm>
                  <a:off x="6639559" y="3161029"/>
                  <a:ext cx="1000759" cy="364490"/>
                </a:xfrm>
                <a:custGeom>
                  <a:avLst/>
                  <a:gdLst>
                    <a:gd name="connsiteX0" fmla="*/ 0 w 1000759"/>
                    <a:gd name="connsiteY0" fmla="*/ 267970 h 364490"/>
                    <a:gd name="connsiteX1" fmla="*/ 0 w 1000759"/>
                    <a:gd name="connsiteY1" fmla="*/ 264160 h 364490"/>
                    <a:gd name="connsiteX2" fmla="*/ 0 w 1000759"/>
                    <a:gd name="connsiteY2" fmla="*/ 254000 h 364490"/>
                    <a:gd name="connsiteX3" fmla="*/ 2540 w 1000759"/>
                    <a:gd name="connsiteY3" fmla="*/ 213360 h 364490"/>
                    <a:gd name="connsiteX4" fmla="*/ 7620 w 1000759"/>
                    <a:gd name="connsiteY4" fmla="*/ 184150 h 364490"/>
                    <a:gd name="connsiteX5" fmla="*/ 19050 w 1000759"/>
                    <a:gd name="connsiteY5" fmla="*/ 151130 h 364490"/>
                    <a:gd name="connsiteX6" fmla="*/ 38100 w 1000759"/>
                    <a:gd name="connsiteY6" fmla="*/ 116840 h 364490"/>
                    <a:gd name="connsiteX7" fmla="*/ 67310 w 1000759"/>
                    <a:gd name="connsiteY7" fmla="*/ 85090 h 364490"/>
                    <a:gd name="connsiteX8" fmla="*/ 149860 w 1000759"/>
                    <a:gd name="connsiteY8" fmla="*/ 35560 h 364490"/>
                    <a:gd name="connsiteX9" fmla="*/ 199390 w 1000759"/>
                    <a:gd name="connsiteY9" fmla="*/ 19050 h 364490"/>
                    <a:gd name="connsiteX10" fmla="*/ 252730 w 1000759"/>
                    <a:gd name="connsiteY10" fmla="*/ 7620 h 364490"/>
                    <a:gd name="connsiteX11" fmla="*/ 280670 w 1000759"/>
                    <a:gd name="connsiteY11" fmla="*/ 3810 h 364490"/>
                    <a:gd name="connsiteX12" fmla="*/ 294640 w 1000759"/>
                    <a:gd name="connsiteY12" fmla="*/ 2540 h 364490"/>
                    <a:gd name="connsiteX13" fmla="*/ 302260 w 1000759"/>
                    <a:gd name="connsiteY13" fmla="*/ 1270 h 364490"/>
                    <a:gd name="connsiteX14" fmla="*/ 306070 w 1000759"/>
                    <a:gd name="connsiteY14" fmla="*/ 1270 h 364490"/>
                    <a:gd name="connsiteX15" fmla="*/ 309880 w 1000759"/>
                    <a:gd name="connsiteY15" fmla="*/ 1270 h 364490"/>
                    <a:gd name="connsiteX16" fmla="*/ 323850 w 1000759"/>
                    <a:gd name="connsiteY16" fmla="*/ 0 h 364490"/>
                    <a:gd name="connsiteX17" fmla="*/ 337820 w 1000759"/>
                    <a:gd name="connsiteY17" fmla="*/ 0 h 364490"/>
                    <a:gd name="connsiteX18" fmla="*/ 345440 w 1000759"/>
                    <a:gd name="connsiteY18" fmla="*/ 0 h 364490"/>
                    <a:gd name="connsiteX19" fmla="*/ 353060 w 1000759"/>
                    <a:gd name="connsiteY19" fmla="*/ 0 h 364490"/>
                    <a:gd name="connsiteX20" fmla="*/ 367030 w 1000759"/>
                    <a:gd name="connsiteY20" fmla="*/ 1270 h 364490"/>
                    <a:gd name="connsiteX21" fmla="*/ 381000 w 1000759"/>
                    <a:gd name="connsiteY21" fmla="*/ 2540 h 364490"/>
                    <a:gd name="connsiteX22" fmla="*/ 388620 w 1000759"/>
                    <a:gd name="connsiteY22" fmla="*/ 3810 h 364490"/>
                    <a:gd name="connsiteX23" fmla="*/ 396240 w 1000759"/>
                    <a:gd name="connsiteY23" fmla="*/ 5080 h 364490"/>
                    <a:gd name="connsiteX24" fmla="*/ 410210 w 1000759"/>
                    <a:gd name="connsiteY24" fmla="*/ 7620 h 364490"/>
                    <a:gd name="connsiteX25" fmla="*/ 424180 w 1000759"/>
                    <a:gd name="connsiteY25" fmla="*/ 10160 h 364490"/>
                    <a:gd name="connsiteX26" fmla="*/ 431800 w 1000759"/>
                    <a:gd name="connsiteY26" fmla="*/ 11430 h 364490"/>
                    <a:gd name="connsiteX27" fmla="*/ 439420 w 1000759"/>
                    <a:gd name="connsiteY27" fmla="*/ 12700 h 364490"/>
                    <a:gd name="connsiteX28" fmla="*/ 453390 w 1000759"/>
                    <a:gd name="connsiteY28" fmla="*/ 16510 h 364490"/>
                    <a:gd name="connsiteX29" fmla="*/ 467360 w 1000759"/>
                    <a:gd name="connsiteY29" fmla="*/ 20320 h 364490"/>
                    <a:gd name="connsiteX30" fmla="*/ 481330 w 1000759"/>
                    <a:gd name="connsiteY30" fmla="*/ 24130 h 364490"/>
                    <a:gd name="connsiteX31" fmla="*/ 589280 w 1000759"/>
                    <a:gd name="connsiteY31" fmla="*/ 68580 h 364490"/>
                    <a:gd name="connsiteX32" fmla="*/ 688340 w 1000759"/>
                    <a:gd name="connsiteY32" fmla="*/ 123190 h 364490"/>
                    <a:gd name="connsiteX33" fmla="*/ 775970 w 1000759"/>
                    <a:gd name="connsiteY33" fmla="*/ 181610 h 364490"/>
                    <a:gd name="connsiteX34" fmla="*/ 852170 w 1000759"/>
                    <a:gd name="connsiteY34" fmla="*/ 237490 h 364490"/>
                    <a:gd name="connsiteX35" fmla="*/ 914400 w 1000759"/>
                    <a:gd name="connsiteY35" fmla="*/ 288290 h 364490"/>
                    <a:gd name="connsiteX36" fmla="*/ 939800 w 1000759"/>
                    <a:gd name="connsiteY36" fmla="*/ 309880 h 364490"/>
                    <a:gd name="connsiteX37" fmla="*/ 961390 w 1000759"/>
                    <a:gd name="connsiteY37" fmla="*/ 328930 h 364490"/>
                    <a:gd name="connsiteX38" fmla="*/ 990600 w 1000759"/>
                    <a:gd name="connsiteY38" fmla="*/ 355600 h 364490"/>
                    <a:gd name="connsiteX39" fmla="*/ 1000760 w 1000759"/>
                    <a:gd name="connsiteY39" fmla="*/ 364490 h 364490"/>
                    <a:gd name="connsiteX40" fmla="*/ 990600 w 1000759"/>
                    <a:gd name="connsiteY40" fmla="*/ 355600 h 364490"/>
                    <a:gd name="connsiteX41" fmla="*/ 960120 w 1000759"/>
                    <a:gd name="connsiteY41" fmla="*/ 330200 h 364490"/>
                    <a:gd name="connsiteX42" fmla="*/ 938530 w 1000759"/>
                    <a:gd name="connsiteY42" fmla="*/ 312420 h 364490"/>
                    <a:gd name="connsiteX43" fmla="*/ 913130 w 1000759"/>
                    <a:gd name="connsiteY43" fmla="*/ 290830 h 364490"/>
                    <a:gd name="connsiteX44" fmla="*/ 850900 w 1000759"/>
                    <a:gd name="connsiteY44" fmla="*/ 241300 h 364490"/>
                    <a:gd name="connsiteX45" fmla="*/ 774700 w 1000759"/>
                    <a:gd name="connsiteY45" fmla="*/ 185420 h 364490"/>
                    <a:gd name="connsiteX46" fmla="*/ 685800 w 1000759"/>
                    <a:gd name="connsiteY46" fmla="*/ 128270 h 364490"/>
                    <a:gd name="connsiteX47" fmla="*/ 586740 w 1000759"/>
                    <a:gd name="connsiteY47" fmla="*/ 74930 h 364490"/>
                    <a:gd name="connsiteX48" fmla="*/ 478790 w 1000759"/>
                    <a:gd name="connsiteY48" fmla="*/ 33020 h 364490"/>
                    <a:gd name="connsiteX49" fmla="*/ 464820 w 1000759"/>
                    <a:gd name="connsiteY49" fmla="*/ 29210 h 364490"/>
                    <a:gd name="connsiteX50" fmla="*/ 450850 w 1000759"/>
                    <a:gd name="connsiteY50" fmla="*/ 25400 h 364490"/>
                    <a:gd name="connsiteX51" fmla="*/ 436880 w 1000759"/>
                    <a:gd name="connsiteY51" fmla="*/ 21590 h 364490"/>
                    <a:gd name="connsiteX52" fmla="*/ 429260 w 1000759"/>
                    <a:gd name="connsiteY52" fmla="*/ 20320 h 364490"/>
                    <a:gd name="connsiteX53" fmla="*/ 421640 w 1000759"/>
                    <a:gd name="connsiteY53" fmla="*/ 19050 h 364490"/>
                    <a:gd name="connsiteX54" fmla="*/ 407670 w 1000759"/>
                    <a:gd name="connsiteY54" fmla="*/ 16510 h 364490"/>
                    <a:gd name="connsiteX55" fmla="*/ 393700 w 1000759"/>
                    <a:gd name="connsiteY55" fmla="*/ 13970 h 364490"/>
                    <a:gd name="connsiteX56" fmla="*/ 386080 w 1000759"/>
                    <a:gd name="connsiteY56" fmla="*/ 12700 h 364490"/>
                    <a:gd name="connsiteX57" fmla="*/ 378460 w 1000759"/>
                    <a:gd name="connsiteY57" fmla="*/ 11430 h 364490"/>
                    <a:gd name="connsiteX58" fmla="*/ 364490 w 1000759"/>
                    <a:gd name="connsiteY58" fmla="*/ 10160 h 364490"/>
                    <a:gd name="connsiteX59" fmla="*/ 350520 w 1000759"/>
                    <a:gd name="connsiteY59" fmla="*/ 8890 h 364490"/>
                    <a:gd name="connsiteX60" fmla="*/ 342900 w 1000759"/>
                    <a:gd name="connsiteY60" fmla="*/ 8890 h 364490"/>
                    <a:gd name="connsiteX61" fmla="*/ 335280 w 1000759"/>
                    <a:gd name="connsiteY61" fmla="*/ 8890 h 364490"/>
                    <a:gd name="connsiteX62" fmla="*/ 321310 w 1000759"/>
                    <a:gd name="connsiteY62" fmla="*/ 8890 h 364490"/>
                    <a:gd name="connsiteX63" fmla="*/ 307340 w 1000759"/>
                    <a:gd name="connsiteY63" fmla="*/ 10160 h 364490"/>
                    <a:gd name="connsiteX64" fmla="*/ 303530 w 1000759"/>
                    <a:gd name="connsiteY64" fmla="*/ 10160 h 364490"/>
                    <a:gd name="connsiteX65" fmla="*/ 299720 w 1000759"/>
                    <a:gd name="connsiteY65" fmla="*/ 10160 h 364490"/>
                    <a:gd name="connsiteX66" fmla="*/ 293370 w 1000759"/>
                    <a:gd name="connsiteY66" fmla="*/ 11430 h 364490"/>
                    <a:gd name="connsiteX67" fmla="*/ 279400 w 1000759"/>
                    <a:gd name="connsiteY67" fmla="*/ 12700 h 364490"/>
                    <a:gd name="connsiteX68" fmla="*/ 252730 w 1000759"/>
                    <a:gd name="connsiteY68" fmla="*/ 16510 h 364490"/>
                    <a:gd name="connsiteX69" fmla="*/ 200660 w 1000759"/>
                    <a:gd name="connsiteY69" fmla="*/ 27940 h 364490"/>
                    <a:gd name="connsiteX70" fmla="*/ 152400 w 1000759"/>
                    <a:gd name="connsiteY70" fmla="*/ 44450 h 364490"/>
                    <a:gd name="connsiteX71" fmla="*/ 74930 w 1000759"/>
                    <a:gd name="connsiteY71" fmla="*/ 92710 h 364490"/>
                    <a:gd name="connsiteX72" fmla="*/ 48260 w 1000759"/>
                    <a:gd name="connsiteY72" fmla="*/ 123190 h 364490"/>
                    <a:gd name="connsiteX73" fmla="*/ 30480 w 1000759"/>
                    <a:gd name="connsiteY73" fmla="*/ 154940 h 364490"/>
                    <a:gd name="connsiteX74" fmla="*/ 20320 w 1000759"/>
                    <a:gd name="connsiteY74" fmla="*/ 185420 h 364490"/>
                    <a:gd name="connsiteX75" fmla="*/ 15240 w 1000759"/>
                    <a:gd name="connsiteY75" fmla="*/ 212090 h 364490"/>
                    <a:gd name="connsiteX76" fmla="*/ 13970 w 1000759"/>
                    <a:gd name="connsiteY76" fmla="*/ 250190 h 364490"/>
                    <a:gd name="connsiteX77" fmla="*/ 13970 w 1000759"/>
                    <a:gd name="connsiteY77" fmla="*/ 260350 h 364490"/>
                    <a:gd name="connsiteX78" fmla="*/ 13970 w 1000759"/>
                    <a:gd name="connsiteY78" fmla="*/ 264160 h 364490"/>
                    <a:gd name="connsiteX79" fmla="*/ 6350 w 1000759"/>
                    <a:gd name="connsiteY79" fmla="*/ 273050 h 364490"/>
                    <a:gd name="connsiteX80" fmla="*/ 0 w 1000759"/>
                    <a:gd name="connsiteY80" fmla="*/ 267970 h 364490"/>
                    <a:gd name="connsiteX81" fmla="*/ 0 w 1000759"/>
                    <a:gd name="connsiteY81" fmla="*/ 267970 h 364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1000759" h="364490">
                      <a:moveTo>
                        <a:pt x="0" y="267970"/>
                      </a:moveTo>
                      <a:cubicBezTo>
                        <a:pt x="0" y="267970"/>
                        <a:pt x="0" y="266700"/>
                        <a:pt x="0" y="264160"/>
                      </a:cubicBezTo>
                      <a:cubicBezTo>
                        <a:pt x="0" y="261620"/>
                        <a:pt x="0" y="257810"/>
                        <a:pt x="0" y="254000"/>
                      </a:cubicBezTo>
                      <a:cubicBezTo>
                        <a:pt x="0" y="245110"/>
                        <a:pt x="0" y="231140"/>
                        <a:pt x="2540" y="213360"/>
                      </a:cubicBezTo>
                      <a:cubicBezTo>
                        <a:pt x="3810" y="204470"/>
                        <a:pt x="5080" y="195580"/>
                        <a:pt x="7620" y="184150"/>
                      </a:cubicBezTo>
                      <a:cubicBezTo>
                        <a:pt x="10160" y="173990"/>
                        <a:pt x="13970" y="162560"/>
                        <a:pt x="19050" y="151130"/>
                      </a:cubicBezTo>
                      <a:cubicBezTo>
                        <a:pt x="24130" y="139700"/>
                        <a:pt x="30480" y="128270"/>
                        <a:pt x="38100" y="116840"/>
                      </a:cubicBezTo>
                      <a:cubicBezTo>
                        <a:pt x="45720" y="105410"/>
                        <a:pt x="55880" y="95250"/>
                        <a:pt x="67310" y="85090"/>
                      </a:cubicBezTo>
                      <a:cubicBezTo>
                        <a:pt x="90170" y="64770"/>
                        <a:pt x="118110" y="48260"/>
                        <a:pt x="149860" y="35560"/>
                      </a:cubicBezTo>
                      <a:cubicBezTo>
                        <a:pt x="166370" y="29210"/>
                        <a:pt x="182880" y="24130"/>
                        <a:pt x="199390" y="19050"/>
                      </a:cubicBezTo>
                      <a:cubicBezTo>
                        <a:pt x="217170" y="13970"/>
                        <a:pt x="234950" y="11430"/>
                        <a:pt x="252730" y="7620"/>
                      </a:cubicBezTo>
                      <a:cubicBezTo>
                        <a:pt x="261620" y="6350"/>
                        <a:pt x="270510" y="5080"/>
                        <a:pt x="280670" y="3810"/>
                      </a:cubicBezTo>
                      <a:cubicBezTo>
                        <a:pt x="285750" y="3810"/>
                        <a:pt x="289560" y="2540"/>
                        <a:pt x="294640" y="2540"/>
                      </a:cubicBezTo>
                      <a:lnTo>
                        <a:pt x="302260" y="1270"/>
                      </a:lnTo>
                      <a:cubicBezTo>
                        <a:pt x="303530" y="1270"/>
                        <a:pt x="304800" y="1270"/>
                        <a:pt x="306070" y="1270"/>
                      </a:cubicBezTo>
                      <a:lnTo>
                        <a:pt x="309880" y="1270"/>
                      </a:lnTo>
                      <a:cubicBezTo>
                        <a:pt x="314960" y="1270"/>
                        <a:pt x="318770" y="1270"/>
                        <a:pt x="323850" y="0"/>
                      </a:cubicBezTo>
                      <a:cubicBezTo>
                        <a:pt x="328930" y="0"/>
                        <a:pt x="334010" y="0"/>
                        <a:pt x="337820" y="0"/>
                      </a:cubicBezTo>
                      <a:lnTo>
                        <a:pt x="345440" y="0"/>
                      </a:lnTo>
                      <a:cubicBezTo>
                        <a:pt x="347980" y="0"/>
                        <a:pt x="350520" y="0"/>
                        <a:pt x="353060" y="0"/>
                      </a:cubicBezTo>
                      <a:cubicBezTo>
                        <a:pt x="358140" y="0"/>
                        <a:pt x="363220" y="0"/>
                        <a:pt x="367030" y="1270"/>
                      </a:cubicBezTo>
                      <a:cubicBezTo>
                        <a:pt x="372110" y="1270"/>
                        <a:pt x="377190" y="2540"/>
                        <a:pt x="381000" y="2540"/>
                      </a:cubicBezTo>
                      <a:lnTo>
                        <a:pt x="388620" y="3810"/>
                      </a:lnTo>
                      <a:lnTo>
                        <a:pt x="396240" y="5080"/>
                      </a:lnTo>
                      <a:cubicBezTo>
                        <a:pt x="401320" y="6350"/>
                        <a:pt x="406400" y="6350"/>
                        <a:pt x="410210" y="7620"/>
                      </a:cubicBezTo>
                      <a:lnTo>
                        <a:pt x="424180" y="10160"/>
                      </a:lnTo>
                      <a:lnTo>
                        <a:pt x="431800" y="11430"/>
                      </a:lnTo>
                      <a:lnTo>
                        <a:pt x="439420" y="12700"/>
                      </a:lnTo>
                      <a:lnTo>
                        <a:pt x="453390" y="16510"/>
                      </a:lnTo>
                      <a:lnTo>
                        <a:pt x="467360" y="20320"/>
                      </a:lnTo>
                      <a:cubicBezTo>
                        <a:pt x="472440" y="21590"/>
                        <a:pt x="476250" y="22860"/>
                        <a:pt x="481330" y="24130"/>
                      </a:cubicBezTo>
                      <a:cubicBezTo>
                        <a:pt x="518160" y="36830"/>
                        <a:pt x="554990" y="50800"/>
                        <a:pt x="589280" y="68580"/>
                      </a:cubicBezTo>
                      <a:cubicBezTo>
                        <a:pt x="623570" y="85090"/>
                        <a:pt x="656590" y="104140"/>
                        <a:pt x="688340" y="123190"/>
                      </a:cubicBezTo>
                      <a:cubicBezTo>
                        <a:pt x="720090" y="142240"/>
                        <a:pt x="749300" y="162560"/>
                        <a:pt x="775970" y="181610"/>
                      </a:cubicBezTo>
                      <a:cubicBezTo>
                        <a:pt x="803910" y="200660"/>
                        <a:pt x="829310" y="219710"/>
                        <a:pt x="852170" y="237490"/>
                      </a:cubicBezTo>
                      <a:cubicBezTo>
                        <a:pt x="875030" y="255270"/>
                        <a:pt x="896620" y="271780"/>
                        <a:pt x="914400" y="288290"/>
                      </a:cubicBezTo>
                      <a:cubicBezTo>
                        <a:pt x="923290" y="295910"/>
                        <a:pt x="932180" y="303530"/>
                        <a:pt x="939800" y="309880"/>
                      </a:cubicBezTo>
                      <a:cubicBezTo>
                        <a:pt x="947420" y="316230"/>
                        <a:pt x="955040" y="322580"/>
                        <a:pt x="961390" y="328930"/>
                      </a:cubicBezTo>
                      <a:cubicBezTo>
                        <a:pt x="974090" y="340360"/>
                        <a:pt x="984250" y="349250"/>
                        <a:pt x="990600" y="355600"/>
                      </a:cubicBezTo>
                      <a:cubicBezTo>
                        <a:pt x="996950" y="361950"/>
                        <a:pt x="1000760" y="364490"/>
                        <a:pt x="1000760" y="364490"/>
                      </a:cubicBezTo>
                      <a:cubicBezTo>
                        <a:pt x="1000760" y="364490"/>
                        <a:pt x="996950" y="360680"/>
                        <a:pt x="990600" y="355600"/>
                      </a:cubicBezTo>
                      <a:cubicBezTo>
                        <a:pt x="984250" y="349250"/>
                        <a:pt x="974090" y="340360"/>
                        <a:pt x="960120" y="330200"/>
                      </a:cubicBezTo>
                      <a:cubicBezTo>
                        <a:pt x="953770" y="325120"/>
                        <a:pt x="946150" y="318770"/>
                        <a:pt x="938530" y="312420"/>
                      </a:cubicBezTo>
                      <a:cubicBezTo>
                        <a:pt x="930910" y="306070"/>
                        <a:pt x="922020" y="298450"/>
                        <a:pt x="913130" y="290830"/>
                      </a:cubicBezTo>
                      <a:cubicBezTo>
                        <a:pt x="895350" y="275590"/>
                        <a:pt x="873760" y="259080"/>
                        <a:pt x="850900" y="241300"/>
                      </a:cubicBezTo>
                      <a:cubicBezTo>
                        <a:pt x="828040" y="223520"/>
                        <a:pt x="802640" y="204470"/>
                        <a:pt x="774700" y="185420"/>
                      </a:cubicBezTo>
                      <a:cubicBezTo>
                        <a:pt x="746760" y="166370"/>
                        <a:pt x="717550" y="147320"/>
                        <a:pt x="685800" y="128270"/>
                      </a:cubicBezTo>
                      <a:cubicBezTo>
                        <a:pt x="654050" y="109220"/>
                        <a:pt x="621030" y="91440"/>
                        <a:pt x="586740" y="74930"/>
                      </a:cubicBezTo>
                      <a:cubicBezTo>
                        <a:pt x="552450" y="58420"/>
                        <a:pt x="515620" y="44450"/>
                        <a:pt x="478790" y="33020"/>
                      </a:cubicBezTo>
                      <a:cubicBezTo>
                        <a:pt x="473710" y="31750"/>
                        <a:pt x="469900" y="30480"/>
                        <a:pt x="464820" y="29210"/>
                      </a:cubicBezTo>
                      <a:lnTo>
                        <a:pt x="450850" y="25400"/>
                      </a:lnTo>
                      <a:lnTo>
                        <a:pt x="436880" y="21590"/>
                      </a:lnTo>
                      <a:lnTo>
                        <a:pt x="429260" y="20320"/>
                      </a:lnTo>
                      <a:lnTo>
                        <a:pt x="421640" y="19050"/>
                      </a:lnTo>
                      <a:lnTo>
                        <a:pt x="407670" y="16510"/>
                      </a:lnTo>
                      <a:cubicBezTo>
                        <a:pt x="402590" y="15240"/>
                        <a:pt x="398780" y="15240"/>
                        <a:pt x="393700" y="13970"/>
                      </a:cubicBezTo>
                      <a:lnTo>
                        <a:pt x="386080" y="12700"/>
                      </a:lnTo>
                      <a:lnTo>
                        <a:pt x="378460" y="11430"/>
                      </a:lnTo>
                      <a:cubicBezTo>
                        <a:pt x="373380" y="11430"/>
                        <a:pt x="369570" y="10160"/>
                        <a:pt x="364490" y="10160"/>
                      </a:cubicBezTo>
                      <a:cubicBezTo>
                        <a:pt x="359410" y="10160"/>
                        <a:pt x="355600" y="10160"/>
                        <a:pt x="350520" y="8890"/>
                      </a:cubicBezTo>
                      <a:cubicBezTo>
                        <a:pt x="347980" y="8890"/>
                        <a:pt x="345440" y="8890"/>
                        <a:pt x="342900" y="8890"/>
                      </a:cubicBezTo>
                      <a:lnTo>
                        <a:pt x="335280" y="8890"/>
                      </a:lnTo>
                      <a:cubicBezTo>
                        <a:pt x="330200" y="8890"/>
                        <a:pt x="326390" y="8890"/>
                        <a:pt x="321310" y="8890"/>
                      </a:cubicBezTo>
                      <a:cubicBezTo>
                        <a:pt x="316230" y="8890"/>
                        <a:pt x="312420" y="10160"/>
                        <a:pt x="307340" y="10160"/>
                      </a:cubicBezTo>
                      <a:lnTo>
                        <a:pt x="303530" y="10160"/>
                      </a:lnTo>
                      <a:cubicBezTo>
                        <a:pt x="302260" y="10160"/>
                        <a:pt x="300990" y="10160"/>
                        <a:pt x="299720" y="10160"/>
                      </a:cubicBezTo>
                      <a:lnTo>
                        <a:pt x="293370" y="11430"/>
                      </a:lnTo>
                      <a:cubicBezTo>
                        <a:pt x="288290" y="11430"/>
                        <a:pt x="284480" y="12700"/>
                        <a:pt x="279400" y="12700"/>
                      </a:cubicBezTo>
                      <a:cubicBezTo>
                        <a:pt x="270510" y="13970"/>
                        <a:pt x="261620" y="15240"/>
                        <a:pt x="252730" y="16510"/>
                      </a:cubicBezTo>
                      <a:cubicBezTo>
                        <a:pt x="234950" y="20320"/>
                        <a:pt x="217170" y="22860"/>
                        <a:pt x="200660" y="27940"/>
                      </a:cubicBezTo>
                      <a:cubicBezTo>
                        <a:pt x="184150" y="31750"/>
                        <a:pt x="167640" y="38100"/>
                        <a:pt x="152400" y="44450"/>
                      </a:cubicBezTo>
                      <a:cubicBezTo>
                        <a:pt x="121920" y="57150"/>
                        <a:pt x="95250" y="73660"/>
                        <a:pt x="74930" y="92710"/>
                      </a:cubicBezTo>
                      <a:cubicBezTo>
                        <a:pt x="64770" y="102870"/>
                        <a:pt x="55880" y="113030"/>
                        <a:pt x="48260" y="123190"/>
                      </a:cubicBezTo>
                      <a:cubicBezTo>
                        <a:pt x="40640" y="133350"/>
                        <a:pt x="35560" y="144780"/>
                        <a:pt x="30480" y="154940"/>
                      </a:cubicBezTo>
                      <a:cubicBezTo>
                        <a:pt x="25400" y="165100"/>
                        <a:pt x="22860" y="175260"/>
                        <a:pt x="20320" y="185420"/>
                      </a:cubicBezTo>
                      <a:cubicBezTo>
                        <a:pt x="17780" y="195580"/>
                        <a:pt x="16510" y="204470"/>
                        <a:pt x="15240" y="212090"/>
                      </a:cubicBezTo>
                      <a:cubicBezTo>
                        <a:pt x="13970" y="228600"/>
                        <a:pt x="13970" y="241300"/>
                        <a:pt x="13970" y="250190"/>
                      </a:cubicBezTo>
                      <a:cubicBezTo>
                        <a:pt x="13970" y="254000"/>
                        <a:pt x="13970" y="257810"/>
                        <a:pt x="13970" y="260350"/>
                      </a:cubicBezTo>
                      <a:cubicBezTo>
                        <a:pt x="13970" y="262890"/>
                        <a:pt x="13970" y="264160"/>
                        <a:pt x="13970" y="264160"/>
                      </a:cubicBezTo>
                      <a:cubicBezTo>
                        <a:pt x="13970" y="269240"/>
                        <a:pt x="10160" y="273050"/>
                        <a:pt x="6350" y="273050"/>
                      </a:cubicBezTo>
                      <a:cubicBezTo>
                        <a:pt x="3810" y="276860"/>
                        <a:pt x="0" y="273050"/>
                        <a:pt x="0" y="267970"/>
                      </a:cubicBezTo>
                      <a:cubicBezTo>
                        <a:pt x="0" y="267970"/>
                        <a:pt x="0" y="267970"/>
                        <a:pt x="0" y="267970"/>
                      </a:cubicBezTo>
                      <a:close/>
                    </a:path>
                  </a:pathLst>
                </a:custGeom>
                <a:solidFill>
                  <a:srgbClr val="9CB86D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" name="Freeform: Shape 793">
                  <a:extLst>
                    <a:ext uri="{FF2B5EF4-FFF2-40B4-BE49-F238E27FC236}">
                      <a16:creationId xmlns:a16="http://schemas.microsoft.com/office/drawing/2014/main" id="{E94BD2D8-0528-4923-91B8-0913FCD99831}"/>
                    </a:ext>
                  </a:extLst>
                </p:cNvPr>
                <p:cNvSpPr/>
                <p:nvPr/>
              </p:nvSpPr>
              <p:spPr>
                <a:xfrm>
                  <a:off x="6605032" y="3684371"/>
                  <a:ext cx="59147" cy="33196"/>
                </a:xfrm>
                <a:custGeom>
                  <a:avLst/>
                  <a:gdLst>
                    <a:gd name="connsiteX0" fmla="*/ 237 w 59147"/>
                    <a:gd name="connsiteY0" fmla="*/ 16409 h 33196"/>
                    <a:gd name="connsiteX1" fmla="*/ 31987 w 59147"/>
                    <a:gd name="connsiteY1" fmla="*/ 1169 h 33196"/>
                    <a:gd name="connsiteX2" fmla="*/ 58658 w 59147"/>
                    <a:gd name="connsiteY2" fmla="*/ 22759 h 33196"/>
                    <a:gd name="connsiteX3" fmla="*/ 28178 w 59147"/>
                    <a:gd name="connsiteY3" fmla="*/ 31649 h 33196"/>
                    <a:gd name="connsiteX4" fmla="*/ 237 w 59147"/>
                    <a:gd name="connsiteY4" fmla="*/ 16409 h 33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147" h="33196">
                      <a:moveTo>
                        <a:pt x="237" y="16409"/>
                      </a:moveTo>
                      <a:cubicBezTo>
                        <a:pt x="237" y="16409"/>
                        <a:pt x="-4842" y="-5181"/>
                        <a:pt x="31987" y="1169"/>
                      </a:cubicBezTo>
                      <a:cubicBezTo>
                        <a:pt x="65008" y="7519"/>
                        <a:pt x="58658" y="22759"/>
                        <a:pt x="58658" y="22759"/>
                      </a:cubicBezTo>
                      <a:cubicBezTo>
                        <a:pt x="58658" y="22759"/>
                        <a:pt x="57387" y="37999"/>
                        <a:pt x="28178" y="31649"/>
                      </a:cubicBezTo>
                      <a:cubicBezTo>
                        <a:pt x="-1032" y="26569"/>
                        <a:pt x="237" y="16409"/>
                        <a:pt x="237" y="16409"/>
                      </a:cubicBezTo>
                      <a:close/>
                    </a:path>
                  </a:pathLst>
                </a:custGeom>
                <a:solidFill>
                  <a:srgbClr val="3B2645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84" name="Graphic 1">
                <a:extLst>
                  <a:ext uri="{FF2B5EF4-FFF2-40B4-BE49-F238E27FC236}">
                    <a16:creationId xmlns:a16="http://schemas.microsoft.com/office/drawing/2014/main" id="{DFCE357A-A784-4956-A871-A5593E258A23}"/>
                  </a:ext>
                </a:extLst>
              </p:cNvPr>
              <p:cNvGrpSpPr/>
              <p:nvPr/>
            </p:nvGrpSpPr>
            <p:grpSpPr>
              <a:xfrm>
                <a:off x="6688996" y="3400142"/>
                <a:ext cx="703531" cy="554637"/>
                <a:chOff x="6688996" y="3400142"/>
                <a:chExt cx="703531" cy="554637"/>
              </a:xfrm>
            </p:grpSpPr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5E8E12E1-A333-481F-A01E-49102FDF0154}"/>
                    </a:ext>
                  </a:extLst>
                </p:cNvPr>
                <p:cNvSpPr/>
                <p:nvPr/>
              </p:nvSpPr>
              <p:spPr>
                <a:xfrm>
                  <a:off x="6755820" y="3468785"/>
                  <a:ext cx="553386" cy="464142"/>
                </a:xfrm>
                <a:custGeom>
                  <a:avLst/>
                  <a:gdLst>
                    <a:gd name="connsiteX0" fmla="*/ 210129 w 553386"/>
                    <a:gd name="connsiteY0" fmla="*/ 855 h 464142"/>
                    <a:gd name="connsiteX1" fmla="*/ 234259 w 553386"/>
                    <a:gd name="connsiteY1" fmla="*/ 3394 h 464142"/>
                    <a:gd name="connsiteX2" fmla="*/ 283789 w 553386"/>
                    <a:gd name="connsiteY2" fmla="*/ 17364 h 464142"/>
                    <a:gd name="connsiteX3" fmla="*/ 354909 w 553386"/>
                    <a:gd name="connsiteY3" fmla="*/ 140555 h 464142"/>
                    <a:gd name="connsiteX4" fmla="*/ 484449 w 553386"/>
                    <a:gd name="connsiteY4" fmla="*/ 276444 h 464142"/>
                    <a:gd name="connsiteX5" fmla="*/ 550489 w 553386"/>
                    <a:gd name="connsiteY5" fmla="*/ 435194 h 464142"/>
                    <a:gd name="connsiteX6" fmla="*/ 459049 w 553386"/>
                    <a:gd name="connsiteY6" fmla="*/ 375505 h 464142"/>
                    <a:gd name="connsiteX7" fmla="*/ 377769 w 553386"/>
                    <a:gd name="connsiteY7" fmla="*/ 431384 h 464142"/>
                    <a:gd name="connsiteX8" fmla="*/ 272359 w 553386"/>
                    <a:gd name="connsiteY8" fmla="*/ 460594 h 464142"/>
                    <a:gd name="connsiteX9" fmla="*/ 224099 w 553386"/>
                    <a:gd name="connsiteY9" fmla="*/ 411064 h 464142"/>
                    <a:gd name="connsiteX10" fmla="*/ 221559 w 553386"/>
                    <a:gd name="connsiteY10" fmla="*/ 408524 h 464142"/>
                    <a:gd name="connsiteX11" fmla="*/ 217749 w 553386"/>
                    <a:gd name="connsiteY11" fmla="*/ 408524 h 464142"/>
                    <a:gd name="connsiteX12" fmla="*/ 150439 w 553386"/>
                    <a:gd name="connsiteY12" fmla="*/ 437734 h 464142"/>
                    <a:gd name="connsiteX13" fmla="*/ 132659 w 553386"/>
                    <a:gd name="connsiteY13" fmla="*/ 444084 h 464142"/>
                    <a:gd name="connsiteX14" fmla="*/ 3119 w 553386"/>
                    <a:gd name="connsiteY14" fmla="*/ 364074 h 464142"/>
                    <a:gd name="connsiteX15" fmla="*/ 210129 w 553386"/>
                    <a:gd name="connsiteY15" fmla="*/ 855 h 46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53386" h="464142">
                      <a:moveTo>
                        <a:pt x="210129" y="855"/>
                      </a:moveTo>
                      <a:cubicBezTo>
                        <a:pt x="212669" y="-1686"/>
                        <a:pt x="231719" y="2124"/>
                        <a:pt x="234259" y="3394"/>
                      </a:cubicBezTo>
                      <a:cubicBezTo>
                        <a:pt x="250769" y="5934"/>
                        <a:pt x="268549" y="9744"/>
                        <a:pt x="283789" y="17364"/>
                      </a:cubicBezTo>
                      <a:cubicBezTo>
                        <a:pt x="330779" y="38955"/>
                        <a:pt x="354909" y="89755"/>
                        <a:pt x="354909" y="140555"/>
                      </a:cubicBezTo>
                      <a:cubicBezTo>
                        <a:pt x="354909" y="284064"/>
                        <a:pt x="451429" y="261205"/>
                        <a:pt x="484449" y="276444"/>
                      </a:cubicBezTo>
                      <a:cubicBezTo>
                        <a:pt x="517469" y="291684"/>
                        <a:pt x="565729" y="379314"/>
                        <a:pt x="550489" y="435194"/>
                      </a:cubicBezTo>
                      <a:cubicBezTo>
                        <a:pt x="550489" y="435194"/>
                        <a:pt x="500959" y="350105"/>
                        <a:pt x="459049" y="375505"/>
                      </a:cubicBezTo>
                      <a:cubicBezTo>
                        <a:pt x="431109" y="392014"/>
                        <a:pt x="405709" y="413605"/>
                        <a:pt x="377769" y="431384"/>
                      </a:cubicBezTo>
                      <a:cubicBezTo>
                        <a:pt x="349829" y="449164"/>
                        <a:pt x="306649" y="473294"/>
                        <a:pt x="272359" y="460594"/>
                      </a:cubicBezTo>
                      <a:cubicBezTo>
                        <a:pt x="249499" y="452974"/>
                        <a:pt x="236799" y="430114"/>
                        <a:pt x="224099" y="411064"/>
                      </a:cubicBezTo>
                      <a:cubicBezTo>
                        <a:pt x="222829" y="409794"/>
                        <a:pt x="222829" y="408524"/>
                        <a:pt x="221559" y="408524"/>
                      </a:cubicBezTo>
                      <a:cubicBezTo>
                        <a:pt x="220289" y="408524"/>
                        <a:pt x="219019" y="408524"/>
                        <a:pt x="217749" y="408524"/>
                      </a:cubicBezTo>
                      <a:cubicBezTo>
                        <a:pt x="194889" y="417414"/>
                        <a:pt x="173299" y="427574"/>
                        <a:pt x="150439" y="437734"/>
                      </a:cubicBezTo>
                      <a:cubicBezTo>
                        <a:pt x="145359" y="440274"/>
                        <a:pt x="139009" y="442814"/>
                        <a:pt x="132659" y="444084"/>
                      </a:cubicBezTo>
                      <a:cubicBezTo>
                        <a:pt x="78049" y="456784"/>
                        <a:pt x="19629" y="416144"/>
                        <a:pt x="3119" y="364074"/>
                      </a:cubicBezTo>
                      <a:cubicBezTo>
                        <a:pt x="-29901" y="268824"/>
                        <a:pt x="210129" y="855"/>
                        <a:pt x="210129" y="855"/>
                      </a:cubicBezTo>
                      <a:close/>
                    </a:path>
                  </a:pathLst>
                </a:custGeom>
                <a:solidFill>
                  <a:srgbClr val="E31717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6" name="Freeform: Shape 785">
                  <a:extLst>
                    <a:ext uri="{FF2B5EF4-FFF2-40B4-BE49-F238E27FC236}">
                      <a16:creationId xmlns:a16="http://schemas.microsoft.com/office/drawing/2014/main" id="{AB276E21-5E18-418E-A4FF-46505B6AC7EB}"/>
                    </a:ext>
                  </a:extLst>
                </p:cNvPr>
                <p:cNvSpPr/>
                <p:nvPr/>
              </p:nvSpPr>
              <p:spPr>
                <a:xfrm>
                  <a:off x="7250430" y="3815079"/>
                  <a:ext cx="142097" cy="139700"/>
                </a:xfrm>
                <a:custGeom>
                  <a:avLst/>
                  <a:gdLst>
                    <a:gd name="connsiteX0" fmla="*/ 58420 w 142097"/>
                    <a:gd name="connsiteY0" fmla="*/ 139700 h 139700"/>
                    <a:gd name="connsiteX1" fmla="*/ 73660 w 142097"/>
                    <a:gd name="connsiteY1" fmla="*/ 137160 h 139700"/>
                    <a:gd name="connsiteX2" fmla="*/ 88900 w 142097"/>
                    <a:gd name="connsiteY2" fmla="*/ 130810 h 139700"/>
                    <a:gd name="connsiteX3" fmla="*/ 129539 w 142097"/>
                    <a:gd name="connsiteY3" fmla="*/ 96520 h 139700"/>
                    <a:gd name="connsiteX4" fmla="*/ 140970 w 142097"/>
                    <a:gd name="connsiteY4" fmla="*/ 44450 h 139700"/>
                    <a:gd name="connsiteX5" fmla="*/ 138430 w 142097"/>
                    <a:gd name="connsiteY5" fmla="*/ 43180 h 139700"/>
                    <a:gd name="connsiteX6" fmla="*/ 138430 w 142097"/>
                    <a:gd name="connsiteY6" fmla="*/ 44450 h 139700"/>
                    <a:gd name="connsiteX7" fmla="*/ 137160 w 142097"/>
                    <a:gd name="connsiteY7" fmla="*/ 49530 h 139700"/>
                    <a:gd name="connsiteX8" fmla="*/ 134620 w 142097"/>
                    <a:gd name="connsiteY8" fmla="*/ 36830 h 139700"/>
                    <a:gd name="connsiteX9" fmla="*/ 128270 w 142097"/>
                    <a:gd name="connsiteY9" fmla="*/ 27940 h 139700"/>
                    <a:gd name="connsiteX10" fmla="*/ 120650 w 142097"/>
                    <a:gd name="connsiteY10" fmla="*/ 17780 h 139700"/>
                    <a:gd name="connsiteX11" fmla="*/ 100330 w 142097"/>
                    <a:gd name="connsiteY11" fmla="*/ 2540 h 139700"/>
                    <a:gd name="connsiteX12" fmla="*/ 100330 w 142097"/>
                    <a:gd name="connsiteY12" fmla="*/ 8890 h 139700"/>
                    <a:gd name="connsiteX13" fmla="*/ 73660 w 142097"/>
                    <a:gd name="connsiteY13" fmla="*/ 0 h 139700"/>
                    <a:gd name="connsiteX14" fmla="*/ 77470 w 142097"/>
                    <a:gd name="connsiteY14" fmla="*/ 7620 h 139700"/>
                    <a:gd name="connsiteX15" fmla="*/ 12700 w 142097"/>
                    <a:gd name="connsiteY15" fmla="*/ 27940 h 139700"/>
                    <a:gd name="connsiteX16" fmla="*/ 0 w 142097"/>
                    <a:gd name="connsiteY16" fmla="*/ 63500 h 139700"/>
                    <a:gd name="connsiteX17" fmla="*/ 2539 w 142097"/>
                    <a:gd name="connsiteY17" fmla="*/ 82550 h 139700"/>
                    <a:gd name="connsiteX18" fmla="*/ 3810 w 142097"/>
                    <a:gd name="connsiteY18" fmla="*/ 96520 h 139700"/>
                    <a:gd name="connsiteX19" fmla="*/ 35560 w 142097"/>
                    <a:gd name="connsiteY19" fmla="*/ 123190 h 139700"/>
                    <a:gd name="connsiteX20" fmla="*/ 66039 w 142097"/>
                    <a:gd name="connsiteY20" fmla="*/ 133350 h 139700"/>
                    <a:gd name="connsiteX21" fmla="*/ 58420 w 142097"/>
                    <a:gd name="connsiteY21" fmla="*/ 139700 h 13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42097" h="139700">
                      <a:moveTo>
                        <a:pt x="58420" y="139700"/>
                      </a:moveTo>
                      <a:cubicBezTo>
                        <a:pt x="62230" y="138430"/>
                        <a:pt x="68580" y="138430"/>
                        <a:pt x="73660" y="137160"/>
                      </a:cubicBezTo>
                      <a:cubicBezTo>
                        <a:pt x="78739" y="135890"/>
                        <a:pt x="83820" y="133350"/>
                        <a:pt x="88900" y="130810"/>
                      </a:cubicBezTo>
                      <a:cubicBezTo>
                        <a:pt x="104139" y="123190"/>
                        <a:pt x="120650" y="113030"/>
                        <a:pt x="129539" y="96520"/>
                      </a:cubicBezTo>
                      <a:cubicBezTo>
                        <a:pt x="138430" y="80010"/>
                        <a:pt x="144780" y="63500"/>
                        <a:pt x="140970" y="44450"/>
                      </a:cubicBezTo>
                      <a:cubicBezTo>
                        <a:pt x="140970" y="43180"/>
                        <a:pt x="139700" y="41910"/>
                        <a:pt x="138430" y="43180"/>
                      </a:cubicBezTo>
                      <a:cubicBezTo>
                        <a:pt x="138430" y="43180"/>
                        <a:pt x="138430" y="43180"/>
                        <a:pt x="138430" y="44450"/>
                      </a:cubicBezTo>
                      <a:cubicBezTo>
                        <a:pt x="138430" y="45720"/>
                        <a:pt x="138430" y="48260"/>
                        <a:pt x="137160" y="49530"/>
                      </a:cubicBezTo>
                      <a:cubicBezTo>
                        <a:pt x="137160" y="45720"/>
                        <a:pt x="135889" y="40640"/>
                        <a:pt x="134620" y="36830"/>
                      </a:cubicBezTo>
                      <a:cubicBezTo>
                        <a:pt x="133350" y="34290"/>
                        <a:pt x="129539" y="30480"/>
                        <a:pt x="128270" y="27940"/>
                      </a:cubicBezTo>
                      <a:cubicBezTo>
                        <a:pt x="125730" y="24130"/>
                        <a:pt x="124460" y="21590"/>
                        <a:pt x="120650" y="17780"/>
                      </a:cubicBezTo>
                      <a:cubicBezTo>
                        <a:pt x="115570" y="11430"/>
                        <a:pt x="107950" y="6350"/>
                        <a:pt x="100330" y="2540"/>
                      </a:cubicBezTo>
                      <a:cubicBezTo>
                        <a:pt x="99060" y="5080"/>
                        <a:pt x="99060" y="7620"/>
                        <a:pt x="100330" y="8890"/>
                      </a:cubicBezTo>
                      <a:cubicBezTo>
                        <a:pt x="92710" y="2540"/>
                        <a:pt x="82550" y="0"/>
                        <a:pt x="73660" y="0"/>
                      </a:cubicBezTo>
                      <a:cubicBezTo>
                        <a:pt x="74930" y="2540"/>
                        <a:pt x="76200" y="5080"/>
                        <a:pt x="77470" y="7620"/>
                      </a:cubicBezTo>
                      <a:cubicBezTo>
                        <a:pt x="54610" y="0"/>
                        <a:pt x="26670" y="8890"/>
                        <a:pt x="12700" y="27940"/>
                      </a:cubicBezTo>
                      <a:cubicBezTo>
                        <a:pt x="5080" y="38100"/>
                        <a:pt x="0" y="50800"/>
                        <a:pt x="0" y="63500"/>
                      </a:cubicBezTo>
                      <a:cubicBezTo>
                        <a:pt x="0" y="69850"/>
                        <a:pt x="1270" y="76200"/>
                        <a:pt x="2539" y="82550"/>
                      </a:cubicBezTo>
                      <a:cubicBezTo>
                        <a:pt x="2539" y="85090"/>
                        <a:pt x="3810" y="96520"/>
                        <a:pt x="3810" y="96520"/>
                      </a:cubicBezTo>
                      <a:cubicBezTo>
                        <a:pt x="16510" y="104140"/>
                        <a:pt x="22860" y="115570"/>
                        <a:pt x="35560" y="123190"/>
                      </a:cubicBezTo>
                      <a:cubicBezTo>
                        <a:pt x="44450" y="128270"/>
                        <a:pt x="55880" y="132080"/>
                        <a:pt x="66039" y="133350"/>
                      </a:cubicBezTo>
                      <a:cubicBezTo>
                        <a:pt x="62230" y="138430"/>
                        <a:pt x="59689" y="138430"/>
                        <a:pt x="58420" y="139700"/>
                      </a:cubicBezTo>
                      <a:close/>
                    </a:path>
                  </a:pathLst>
                </a:custGeom>
                <a:solidFill>
                  <a:srgbClr val="F4F4F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7" name="Freeform: Shape 786">
                  <a:extLst>
                    <a:ext uri="{FF2B5EF4-FFF2-40B4-BE49-F238E27FC236}">
                      <a16:creationId xmlns:a16="http://schemas.microsoft.com/office/drawing/2014/main" id="{AB30F3F7-607F-457E-A857-397E7A79216B}"/>
                    </a:ext>
                  </a:extLst>
                </p:cNvPr>
                <p:cNvSpPr/>
                <p:nvPr/>
              </p:nvSpPr>
              <p:spPr>
                <a:xfrm>
                  <a:off x="6688996" y="3400142"/>
                  <a:ext cx="326981" cy="469513"/>
                </a:xfrm>
                <a:custGeom>
                  <a:avLst/>
                  <a:gdLst>
                    <a:gd name="connsiteX0" fmla="*/ 77563 w 326981"/>
                    <a:gd name="connsiteY0" fmla="*/ 458117 h 469513"/>
                    <a:gd name="connsiteX1" fmla="*/ 148684 w 326981"/>
                    <a:gd name="connsiteY1" fmla="*/ 383187 h 469513"/>
                    <a:gd name="connsiteX2" fmla="*/ 274413 w 326981"/>
                    <a:gd name="connsiteY2" fmla="*/ 188877 h 469513"/>
                    <a:gd name="connsiteX3" fmla="*/ 302354 w 326981"/>
                    <a:gd name="connsiteY3" fmla="*/ 119027 h 469513"/>
                    <a:gd name="connsiteX4" fmla="*/ 326484 w 326981"/>
                    <a:gd name="connsiteY4" fmla="*/ 64417 h 469513"/>
                    <a:gd name="connsiteX5" fmla="*/ 288384 w 326981"/>
                    <a:gd name="connsiteY5" fmla="*/ 8537 h 469513"/>
                    <a:gd name="connsiteX6" fmla="*/ 169004 w 326981"/>
                    <a:gd name="connsiteY6" fmla="*/ 69498 h 469513"/>
                    <a:gd name="connsiteX7" fmla="*/ 85184 w 326981"/>
                    <a:gd name="connsiteY7" fmla="*/ 202848 h 469513"/>
                    <a:gd name="connsiteX8" fmla="*/ 17873 w 326981"/>
                    <a:gd name="connsiteY8" fmla="*/ 348898 h 469513"/>
                    <a:gd name="connsiteX9" fmla="*/ 5173 w 326981"/>
                    <a:gd name="connsiteY9" fmla="*/ 447957 h 469513"/>
                    <a:gd name="connsiteX10" fmla="*/ 6444 w 326981"/>
                    <a:gd name="connsiteY10" fmla="*/ 450498 h 469513"/>
                    <a:gd name="connsiteX11" fmla="*/ 77563 w 326981"/>
                    <a:gd name="connsiteY11" fmla="*/ 458117 h 469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6981" h="469513">
                      <a:moveTo>
                        <a:pt x="77563" y="458117"/>
                      </a:moveTo>
                      <a:cubicBezTo>
                        <a:pt x="105504" y="440337"/>
                        <a:pt x="128363" y="407317"/>
                        <a:pt x="148684" y="383187"/>
                      </a:cubicBezTo>
                      <a:cubicBezTo>
                        <a:pt x="198213" y="324767"/>
                        <a:pt x="242663" y="259998"/>
                        <a:pt x="274413" y="188877"/>
                      </a:cubicBezTo>
                      <a:cubicBezTo>
                        <a:pt x="284573" y="166017"/>
                        <a:pt x="290923" y="140617"/>
                        <a:pt x="302354" y="119027"/>
                      </a:cubicBezTo>
                      <a:cubicBezTo>
                        <a:pt x="311244" y="102517"/>
                        <a:pt x="330294" y="86007"/>
                        <a:pt x="326484" y="64417"/>
                      </a:cubicBezTo>
                      <a:cubicBezTo>
                        <a:pt x="322673" y="44098"/>
                        <a:pt x="306163" y="19967"/>
                        <a:pt x="288384" y="8537"/>
                      </a:cubicBezTo>
                      <a:cubicBezTo>
                        <a:pt x="240123" y="-21943"/>
                        <a:pt x="194404" y="36477"/>
                        <a:pt x="169004" y="69498"/>
                      </a:cubicBezTo>
                      <a:cubicBezTo>
                        <a:pt x="137254" y="111407"/>
                        <a:pt x="109313" y="157127"/>
                        <a:pt x="85184" y="202848"/>
                      </a:cubicBezTo>
                      <a:cubicBezTo>
                        <a:pt x="59784" y="249837"/>
                        <a:pt x="35654" y="298098"/>
                        <a:pt x="17873" y="348898"/>
                      </a:cubicBezTo>
                      <a:cubicBezTo>
                        <a:pt x="8984" y="375567"/>
                        <a:pt x="-8796" y="418748"/>
                        <a:pt x="5173" y="447957"/>
                      </a:cubicBezTo>
                      <a:cubicBezTo>
                        <a:pt x="5173" y="449227"/>
                        <a:pt x="6444" y="449227"/>
                        <a:pt x="6444" y="450498"/>
                      </a:cubicBezTo>
                      <a:cubicBezTo>
                        <a:pt x="8984" y="454307"/>
                        <a:pt x="31844" y="486057"/>
                        <a:pt x="77563" y="458117"/>
                      </a:cubicBezTo>
                      <a:close/>
                    </a:path>
                  </a:pathLst>
                </a:custGeom>
                <a:solidFill>
                  <a:srgbClr val="F4F4F4"/>
                </a:solidFill>
                <a:ln w="126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2965C42B-B78D-484C-A8F4-B4D44F6E4304}"/>
                </a:ext>
              </a:extLst>
            </p:cNvPr>
            <p:cNvSpPr/>
            <p:nvPr/>
          </p:nvSpPr>
          <p:spPr>
            <a:xfrm>
              <a:off x="6626859" y="3451359"/>
              <a:ext cx="574040" cy="358640"/>
            </a:xfrm>
            <a:custGeom>
              <a:avLst/>
              <a:gdLst>
                <a:gd name="connsiteX0" fmla="*/ 0 w 574040"/>
                <a:gd name="connsiteY0" fmla="*/ 48760 h 358640"/>
                <a:gd name="connsiteX1" fmla="*/ 0 w 574040"/>
                <a:gd name="connsiteY1" fmla="*/ 46220 h 358640"/>
                <a:gd name="connsiteX2" fmla="*/ 0 w 574040"/>
                <a:gd name="connsiteY2" fmla="*/ 44950 h 358640"/>
                <a:gd name="connsiteX3" fmla="*/ 0 w 574040"/>
                <a:gd name="connsiteY3" fmla="*/ 43680 h 358640"/>
                <a:gd name="connsiteX4" fmla="*/ 1270 w 574040"/>
                <a:gd name="connsiteY4" fmla="*/ 38600 h 358640"/>
                <a:gd name="connsiteX5" fmla="*/ 16510 w 574040"/>
                <a:gd name="connsiteY5" fmla="*/ 15740 h 358640"/>
                <a:gd name="connsiteX6" fmla="*/ 52070 w 574040"/>
                <a:gd name="connsiteY6" fmla="*/ 1770 h 358640"/>
                <a:gd name="connsiteX7" fmla="*/ 99060 w 574040"/>
                <a:gd name="connsiteY7" fmla="*/ 3040 h 358640"/>
                <a:gd name="connsiteX8" fmla="*/ 105410 w 574040"/>
                <a:gd name="connsiteY8" fmla="*/ 4310 h 358640"/>
                <a:gd name="connsiteX9" fmla="*/ 111760 w 574040"/>
                <a:gd name="connsiteY9" fmla="*/ 5580 h 358640"/>
                <a:gd name="connsiteX10" fmla="*/ 118110 w 574040"/>
                <a:gd name="connsiteY10" fmla="*/ 6850 h 358640"/>
                <a:gd name="connsiteX11" fmla="*/ 124460 w 574040"/>
                <a:gd name="connsiteY11" fmla="*/ 9390 h 358640"/>
                <a:gd name="connsiteX12" fmla="*/ 137160 w 574040"/>
                <a:gd name="connsiteY12" fmla="*/ 13200 h 358640"/>
                <a:gd name="connsiteX13" fmla="*/ 151130 w 574040"/>
                <a:gd name="connsiteY13" fmla="*/ 18280 h 358640"/>
                <a:gd name="connsiteX14" fmla="*/ 205740 w 574040"/>
                <a:gd name="connsiteY14" fmla="*/ 44950 h 358640"/>
                <a:gd name="connsiteX15" fmla="*/ 312420 w 574040"/>
                <a:gd name="connsiteY15" fmla="*/ 119880 h 358640"/>
                <a:gd name="connsiteX16" fmla="*/ 410210 w 574040"/>
                <a:gd name="connsiteY16" fmla="*/ 206240 h 358640"/>
                <a:gd name="connsiteX17" fmla="*/ 492760 w 574040"/>
                <a:gd name="connsiteY17" fmla="*/ 283710 h 358640"/>
                <a:gd name="connsiteX18" fmla="*/ 551180 w 574040"/>
                <a:gd name="connsiteY18" fmla="*/ 338320 h 358640"/>
                <a:gd name="connsiteX19" fmla="*/ 574040 w 574040"/>
                <a:gd name="connsiteY19" fmla="*/ 358640 h 358640"/>
                <a:gd name="connsiteX20" fmla="*/ 551180 w 574040"/>
                <a:gd name="connsiteY20" fmla="*/ 338320 h 358640"/>
                <a:gd name="connsiteX21" fmla="*/ 491490 w 574040"/>
                <a:gd name="connsiteY21" fmla="*/ 284980 h 358640"/>
                <a:gd name="connsiteX22" fmla="*/ 407670 w 574040"/>
                <a:gd name="connsiteY22" fmla="*/ 208780 h 358640"/>
                <a:gd name="connsiteX23" fmla="*/ 308610 w 574040"/>
                <a:gd name="connsiteY23" fmla="*/ 124960 h 358640"/>
                <a:gd name="connsiteX24" fmla="*/ 201930 w 574040"/>
                <a:gd name="connsiteY24" fmla="*/ 52570 h 358640"/>
                <a:gd name="connsiteX25" fmla="*/ 148590 w 574040"/>
                <a:gd name="connsiteY25" fmla="*/ 27170 h 358640"/>
                <a:gd name="connsiteX26" fmla="*/ 135890 w 574040"/>
                <a:gd name="connsiteY26" fmla="*/ 22090 h 358640"/>
                <a:gd name="connsiteX27" fmla="*/ 123190 w 574040"/>
                <a:gd name="connsiteY27" fmla="*/ 18280 h 358640"/>
                <a:gd name="connsiteX28" fmla="*/ 116840 w 574040"/>
                <a:gd name="connsiteY28" fmla="*/ 17010 h 358640"/>
                <a:gd name="connsiteX29" fmla="*/ 110490 w 574040"/>
                <a:gd name="connsiteY29" fmla="*/ 15740 h 358640"/>
                <a:gd name="connsiteX30" fmla="*/ 104140 w 574040"/>
                <a:gd name="connsiteY30" fmla="*/ 14470 h 358640"/>
                <a:gd name="connsiteX31" fmla="*/ 97790 w 574040"/>
                <a:gd name="connsiteY31" fmla="*/ 13200 h 358640"/>
                <a:gd name="connsiteX32" fmla="*/ 54610 w 574040"/>
                <a:gd name="connsiteY32" fmla="*/ 14470 h 358640"/>
                <a:gd name="connsiteX33" fmla="*/ 25400 w 574040"/>
                <a:gd name="connsiteY33" fmla="*/ 27170 h 358640"/>
                <a:gd name="connsiteX34" fmla="*/ 16510 w 574040"/>
                <a:gd name="connsiteY34" fmla="*/ 41140 h 358640"/>
                <a:gd name="connsiteX35" fmla="*/ 16510 w 574040"/>
                <a:gd name="connsiteY35" fmla="*/ 43680 h 358640"/>
                <a:gd name="connsiteX36" fmla="*/ 16510 w 574040"/>
                <a:gd name="connsiteY36" fmla="*/ 44950 h 358640"/>
                <a:gd name="connsiteX37" fmla="*/ 16510 w 574040"/>
                <a:gd name="connsiteY37" fmla="*/ 46220 h 358640"/>
                <a:gd name="connsiteX38" fmla="*/ 16510 w 574040"/>
                <a:gd name="connsiteY38" fmla="*/ 48760 h 358640"/>
                <a:gd name="connsiteX39" fmla="*/ 8890 w 574040"/>
                <a:gd name="connsiteY39" fmla="*/ 57650 h 358640"/>
                <a:gd name="connsiteX40" fmla="*/ 0 w 574040"/>
                <a:gd name="connsiteY40" fmla="*/ 48760 h 358640"/>
                <a:gd name="connsiteX41" fmla="*/ 0 w 574040"/>
                <a:gd name="connsiteY41" fmla="*/ 48760 h 35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74040" h="358640">
                  <a:moveTo>
                    <a:pt x="0" y="48760"/>
                  </a:moveTo>
                  <a:cubicBezTo>
                    <a:pt x="0" y="48760"/>
                    <a:pt x="0" y="47490"/>
                    <a:pt x="0" y="46220"/>
                  </a:cubicBezTo>
                  <a:cubicBezTo>
                    <a:pt x="0" y="46220"/>
                    <a:pt x="0" y="44950"/>
                    <a:pt x="0" y="44950"/>
                  </a:cubicBezTo>
                  <a:cubicBezTo>
                    <a:pt x="0" y="44950"/>
                    <a:pt x="0" y="43680"/>
                    <a:pt x="0" y="43680"/>
                  </a:cubicBezTo>
                  <a:cubicBezTo>
                    <a:pt x="0" y="42410"/>
                    <a:pt x="0" y="41140"/>
                    <a:pt x="1270" y="38600"/>
                  </a:cubicBezTo>
                  <a:cubicBezTo>
                    <a:pt x="2540" y="32250"/>
                    <a:pt x="7620" y="23360"/>
                    <a:pt x="16510" y="15740"/>
                  </a:cubicBezTo>
                  <a:cubicBezTo>
                    <a:pt x="25400" y="9390"/>
                    <a:pt x="38100" y="4310"/>
                    <a:pt x="52070" y="1770"/>
                  </a:cubicBezTo>
                  <a:cubicBezTo>
                    <a:pt x="66040" y="-770"/>
                    <a:pt x="82550" y="-770"/>
                    <a:pt x="99060" y="3040"/>
                  </a:cubicBezTo>
                  <a:cubicBezTo>
                    <a:pt x="101600" y="3040"/>
                    <a:pt x="102870" y="4310"/>
                    <a:pt x="105410" y="4310"/>
                  </a:cubicBezTo>
                  <a:cubicBezTo>
                    <a:pt x="107950" y="4310"/>
                    <a:pt x="109220" y="5580"/>
                    <a:pt x="111760" y="5580"/>
                  </a:cubicBezTo>
                  <a:cubicBezTo>
                    <a:pt x="114300" y="5580"/>
                    <a:pt x="115570" y="6850"/>
                    <a:pt x="118110" y="6850"/>
                  </a:cubicBezTo>
                  <a:cubicBezTo>
                    <a:pt x="120650" y="8120"/>
                    <a:pt x="121920" y="8120"/>
                    <a:pt x="124460" y="9390"/>
                  </a:cubicBezTo>
                  <a:cubicBezTo>
                    <a:pt x="128270" y="10660"/>
                    <a:pt x="133350" y="11930"/>
                    <a:pt x="137160" y="13200"/>
                  </a:cubicBezTo>
                  <a:cubicBezTo>
                    <a:pt x="140970" y="14470"/>
                    <a:pt x="146050" y="15740"/>
                    <a:pt x="151130" y="18280"/>
                  </a:cubicBezTo>
                  <a:cubicBezTo>
                    <a:pt x="168910" y="25900"/>
                    <a:pt x="186690" y="34790"/>
                    <a:pt x="205740" y="44950"/>
                  </a:cubicBezTo>
                  <a:cubicBezTo>
                    <a:pt x="242570" y="65270"/>
                    <a:pt x="278130" y="91940"/>
                    <a:pt x="312420" y="119880"/>
                  </a:cubicBezTo>
                  <a:cubicBezTo>
                    <a:pt x="346710" y="147820"/>
                    <a:pt x="379730" y="177030"/>
                    <a:pt x="410210" y="206240"/>
                  </a:cubicBezTo>
                  <a:cubicBezTo>
                    <a:pt x="440690" y="234180"/>
                    <a:pt x="468630" y="260850"/>
                    <a:pt x="492760" y="283710"/>
                  </a:cubicBezTo>
                  <a:cubicBezTo>
                    <a:pt x="516890" y="306570"/>
                    <a:pt x="537210" y="325620"/>
                    <a:pt x="551180" y="338320"/>
                  </a:cubicBezTo>
                  <a:cubicBezTo>
                    <a:pt x="565150" y="351020"/>
                    <a:pt x="574040" y="358640"/>
                    <a:pt x="574040" y="358640"/>
                  </a:cubicBezTo>
                  <a:cubicBezTo>
                    <a:pt x="574040" y="358640"/>
                    <a:pt x="565150" y="351020"/>
                    <a:pt x="551180" y="338320"/>
                  </a:cubicBezTo>
                  <a:cubicBezTo>
                    <a:pt x="537210" y="325620"/>
                    <a:pt x="515620" y="306570"/>
                    <a:pt x="491490" y="284980"/>
                  </a:cubicBezTo>
                  <a:cubicBezTo>
                    <a:pt x="467360" y="262120"/>
                    <a:pt x="438150" y="236720"/>
                    <a:pt x="407670" y="208780"/>
                  </a:cubicBezTo>
                  <a:cubicBezTo>
                    <a:pt x="377190" y="180840"/>
                    <a:pt x="342900" y="152900"/>
                    <a:pt x="308610" y="124960"/>
                  </a:cubicBezTo>
                  <a:cubicBezTo>
                    <a:pt x="274320" y="98290"/>
                    <a:pt x="237490" y="71620"/>
                    <a:pt x="201930" y="52570"/>
                  </a:cubicBezTo>
                  <a:cubicBezTo>
                    <a:pt x="184150" y="42410"/>
                    <a:pt x="166370" y="34790"/>
                    <a:pt x="148590" y="27170"/>
                  </a:cubicBezTo>
                  <a:cubicBezTo>
                    <a:pt x="144780" y="25900"/>
                    <a:pt x="139700" y="23360"/>
                    <a:pt x="135890" y="22090"/>
                  </a:cubicBezTo>
                  <a:cubicBezTo>
                    <a:pt x="132080" y="20820"/>
                    <a:pt x="127000" y="19550"/>
                    <a:pt x="123190" y="18280"/>
                  </a:cubicBezTo>
                  <a:cubicBezTo>
                    <a:pt x="120650" y="18280"/>
                    <a:pt x="119380" y="17010"/>
                    <a:pt x="116840" y="17010"/>
                  </a:cubicBezTo>
                  <a:cubicBezTo>
                    <a:pt x="114300" y="17010"/>
                    <a:pt x="113030" y="15740"/>
                    <a:pt x="110490" y="15740"/>
                  </a:cubicBezTo>
                  <a:cubicBezTo>
                    <a:pt x="107950" y="15740"/>
                    <a:pt x="106680" y="14470"/>
                    <a:pt x="104140" y="14470"/>
                  </a:cubicBezTo>
                  <a:cubicBezTo>
                    <a:pt x="102870" y="14470"/>
                    <a:pt x="100330" y="13200"/>
                    <a:pt x="97790" y="13200"/>
                  </a:cubicBezTo>
                  <a:cubicBezTo>
                    <a:pt x="82550" y="10660"/>
                    <a:pt x="67310" y="11930"/>
                    <a:pt x="54610" y="14470"/>
                  </a:cubicBezTo>
                  <a:cubicBezTo>
                    <a:pt x="41910" y="17010"/>
                    <a:pt x="31750" y="22090"/>
                    <a:pt x="25400" y="27170"/>
                  </a:cubicBezTo>
                  <a:cubicBezTo>
                    <a:pt x="19050" y="32250"/>
                    <a:pt x="16510" y="37330"/>
                    <a:pt x="16510" y="41140"/>
                  </a:cubicBezTo>
                  <a:cubicBezTo>
                    <a:pt x="16510" y="42410"/>
                    <a:pt x="16510" y="42410"/>
                    <a:pt x="16510" y="43680"/>
                  </a:cubicBezTo>
                  <a:cubicBezTo>
                    <a:pt x="16510" y="43680"/>
                    <a:pt x="16510" y="43680"/>
                    <a:pt x="16510" y="44950"/>
                  </a:cubicBezTo>
                  <a:cubicBezTo>
                    <a:pt x="16510" y="44950"/>
                    <a:pt x="16510" y="46220"/>
                    <a:pt x="16510" y="46220"/>
                  </a:cubicBezTo>
                  <a:cubicBezTo>
                    <a:pt x="16510" y="47490"/>
                    <a:pt x="16510" y="48760"/>
                    <a:pt x="16510" y="48760"/>
                  </a:cubicBezTo>
                  <a:cubicBezTo>
                    <a:pt x="16510" y="53840"/>
                    <a:pt x="12700" y="57650"/>
                    <a:pt x="8890" y="57650"/>
                  </a:cubicBezTo>
                  <a:cubicBezTo>
                    <a:pt x="3810" y="57650"/>
                    <a:pt x="0" y="53840"/>
                    <a:pt x="0" y="48760"/>
                  </a:cubicBezTo>
                  <a:cubicBezTo>
                    <a:pt x="0" y="48760"/>
                    <a:pt x="0" y="48760"/>
                    <a:pt x="0" y="48760"/>
                  </a:cubicBezTo>
                  <a:close/>
                </a:path>
              </a:pathLst>
            </a:custGeom>
            <a:solidFill>
              <a:srgbClr val="9CB86D"/>
            </a:solidFill>
            <a:ln w="126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973" name="Speech Bubble: Oval 972">
            <a:extLst>
              <a:ext uri="{FF2B5EF4-FFF2-40B4-BE49-F238E27FC236}">
                <a16:creationId xmlns:a16="http://schemas.microsoft.com/office/drawing/2014/main" id="{BD01C348-5413-4A2C-8691-63B79D37DEDC}"/>
              </a:ext>
            </a:extLst>
          </p:cNvPr>
          <p:cNvSpPr/>
          <p:nvPr/>
        </p:nvSpPr>
        <p:spPr>
          <a:xfrm flipH="1">
            <a:off x="3956484" y="2886893"/>
            <a:ext cx="1506246" cy="1267846"/>
          </a:xfrm>
          <a:prstGeom prst="wedgeEllipseCallout">
            <a:avLst>
              <a:gd name="adj1" fmla="val -52726"/>
              <a:gd name="adj2" fmla="val 4823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i="1" dirty="0">
                <a:solidFill>
                  <a:schemeClr val="tx1"/>
                </a:solidFill>
              </a:rPr>
              <a:t>Happy Holidays!</a:t>
            </a:r>
            <a:endParaRPr lang="en-GB" i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7208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decel="100000" autoRev="1" fill="remove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7.40741E-7 L -0.00013 0.01227 " pathEditMode="relative" rAng="0" ptsTypes="AA">
                                          <p:cBhvr>
                                            <p:cTn id="6" dur="2250" fill="hold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62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4.81481E-6 L 1.45833E-6 -0.00672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3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decel="100000" autoRev="1" fill="remove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04167E-6 -3.7037E-7 L -0.00039 0.00903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4.81481E-6 L 3.125E-6 -0.00926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-3.33333E-6 L 0.00599 0.02246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7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99" y="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-1.48148E-6 L -0.00807 -0.02014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7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04" y="-10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2" dur="10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grpId="1" nodeType="withEffect" p14:presetBounceEnd="99000">
                                      <p:stCondLst>
                                        <p:cond delay="1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97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accel="50000" decel="5000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97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10" presetClass="exit" presetSubtype="0" fill="hold" grpId="3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4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6" presetID="10" presetClass="exit" presetSubtype="0" fill="hold" grpId="3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500"/>
                                            <p:tgtEl>
                                              <p:spTgt spid="97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0" dur="500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500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3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4" dur="750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8" dur="1000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1000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52" dur="1250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1250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249"/>
                                              </p:stCondLst>
                                            </p:cTn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3" grpId="2" animBg="1"/>
          <p:bldP spid="3" grpId="3" animBg="1"/>
          <p:bldP spid="973" grpId="0" animBg="1"/>
          <p:bldP spid="973" grpId="1" animBg="1"/>
          <p:bldP spid="973" grpId="2" animBg="1"/>
          <p:bldP spid="973" grpId="3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decel="100000" autoRev="1" fill="remove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70833E-6 7.40741E-7 L -0.00013 0.01227 " pathEditMode="relative" rAng="0" ptsTypes="AA">
                                          <p:cBhvr>
                                            <p:cTn id="6" dur="2250" fill="hold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" y="62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45833E-6 4.81481E-6 L 1.45833E-6 -0.00672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32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decel="100000" autoRev="1" fill="remove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04167E-6 -3.7037E-7 L -0.00039 0.00903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4.81481E-6 L 3.125E-6 -0.00926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46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125E-6 -3.33333E-6 L 0.00599 0.02246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7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99" y="11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64" presetClass="path" presetSubtype="0" decel="10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-1.48148E-6 L -0.00807 -0.02014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7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04" y="-101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2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100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00" fill="hold"/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97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accel="50000" decel="5000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97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10" presetClass="exit" presetSubtype="0" fill="hold" grpId="3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4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6" presetID="10" presetClass="exit" presetSubtype="0" fill="hold" grpId="3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500"/>
                                            <p:tgtEl>
                                              <p:spTgt spid="97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9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0" dur="500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1" dur="500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3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4" dur="750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750"/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749"/>
                                              </p:stCondLst>
                                            </p:cTn>
                                            <p:tgtEl>
                                              <p:spTgt spid="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48" dur="1000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1000"/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2" presetClass="exit" presetSubtype="2" accel="10000" decel="6700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 calcmode="lin" valueType="num">
                                          <p:cBhvr additive="base">
                                            <p:cTn id="52" dur="1250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1+ppt_w/2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1250"/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249"/>
                                              </p:stCondLst>
                                            </p:cTn>
                                            <p:tgtEl>
                                              <p:spTgt spid="9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3" grpId="1" animBg="1"/>
          <p:bldP spid="3" grpId="2" animBg="1"/>
          <p:bldP spid="3" grpId="3" animBg="1"/>
          <p:bldP spid="973" grpId="0" animBg="1"/>
          <p:bldP spid="973" grpId="1" animBg="1"/>
          <p:bldP spid="973" grpId="2" animBg="1"/>
          <p:bldP spid="973" grpId="3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9" name="Graphic 5888">
            <a:extLst>
              <a:ext uri="{FF2B5EF4-FFF2-40B4-BE49-F238E27FC236}">
                <a16:creationId xmlns:a16="http://schemas.microsoft.com/office/drawing/2014/main" id="{9C88BE09-77E3-4411-9D5C-676E590A61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0" y="-35218"/>
            <a:ext cx="12192000" cy="6928436"/>
          </a:xfrm>
          <a:prstGeom prst="rect">
            <a:avLst/>
          </a:prstGeom>
        </p:spPr>
      </p:pic>
      <p:pic>
        <p:nvPicPr>
          <p:cNvPr id="5890" name="Graphic 5889">
            <a:extLst>
              <a:ext uri="{FF2B5EF4-FFF2-40B4-BE49-F238E27FC236}">
                <a16:creationId xmlns:a16="http://schemas.microsoft.com/office/drawing/2014/main" id="{9EEFA564-D22B-41FE-A976-C6B43E1093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333479" y="644685"/>
            <a:ext cx="5525042" cy="5568630"/>
          </a:xfrm>
          <a:prstGeom prst="rect">
            <a:avLst/>
          </a:prstGeom>
        </p:spPr>
      </p:pic>
      <p:grpSp>
        <p:nvGrpSpPr>
          <p:cNvPr id="4629" name="Graphic 4626">
            <a:extLst>
              <a:ext uri="{FF2B5EF4-FFF2-40B4-BE49-F238E27FC236}">
                <a16:creationId xmlns:a16="http://schemas.microsoft.com/office/drawing/2014/main" id="{5979C96A-7959-49E1-882A-6BB429AEC745}"/>
              </a:ext>
            </a:extLst>
          </p:cNvPr>
          <p:cNvGrpSpPr/>
          <p:nvPr/>
        </p:nvGrpSpPr>
        <p:grpSpPr>
          <a:xfrm>
            <a:off x="4031279" y="3193733"/>
            <a:ext cx="207168" cy="124862"/>
            <a:chOff x="5543073" y="3673776"/>
            <a:chExt cx="207168" cy="124862"/>
          </a:xfrm>
        </p:grpSpPr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E0B2ABAA-6DB6-45B2-99CE-B0A11D6CCFEE}"/>
                </a:ext>
              </a:extLst>
            </p:cNvPr>
            <p:cNvSpPr/>
            <p:nvPr/>
          </p:nvSpPr>
          <p:spPr>
            <a:xfrm>
              <a:off x="5543073" y="3673776"/>
              <a:ext cx="77628" cy="49545"/>
            </a:xfrm>
            <a:custGeom>
              <a:avLst/>
              <a:gdLst>
                <a:gd name="connsiteX0" fmla="*/ 77629 w 77628"/>
                <a:gd name="connsiteY0" fmla="*/ 42878 h 49545"/>
                <a:gd name="connsiteX1" fmla="*/ 74771 w 77628"/>
                <a:gd name="connsiteY1" fmla="*/ 44783 h 49545"/>
                <a:gd name="connsiteX2" fmla="*/ 10954 w 77628"/>
                <a:gd name="connsiteY2" fmla="*/ 2873 h 49545"/>
                <a:gd name="connsiteX3" fmla="*/ 4286 w 77628"/>
                <a:gd name="connsiteY3" fmla="*/ 7636 h 49545"/>
                <a:gd name="connsiteX4" fmla="*/ 4286 w 77628"/>
                <a:gd name="connsiteY4" fmla="*/ 16208 h 49545"/>
                <a:gd name="connsiteX5" fmla="*/ 73819 w 77628"/>
                <a:gd name="connsiteY5" fmla="*/ 45736 h 49545"/>
                <a:gd name="connsiteX6" fmla="*/ 73819 w 77628"/>
                <a:gd name="connsiteY6" fmla="*/ 49546 h 49545"/>
                <a:gd name="connsiteX7" fmla="*/ 1429 w 77628"/>
                <a:gd name="connsiteY7" fmla="*/ 18113 h 49545"/>
                <a:gd name="connsiteX8" fmla="*/ 1429 w 77628"/>
                <a:gd name="connsiteY8" fmla="*/ 6683 h 49545"/>
                <a:gd name="connsiteX9" fmla="*/ 10954 w 77628"/>
                <a:gd name="connsiteY9" fmla="*/ 16 h 49545"/>
                <a:gd name="connsiteX10" fmla="*/ 77629 w 77628"/>
                <a:gd name="connsiteY10" fmla="*/ 42878 h 4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628" h="49545">
                  <a:moveTo>
                    <a:pt x="77629" y="42878"/>
                  </a:moveTo>
                  <a:lnTo>
                    <a:pt x="74771" y="44783"/>
                  </a:lnTo>
                  <a:cubicBezTo>
                    <a:pt x="68104" y="37163"/>
                    <a:pt x="22384" y="1921"/>
                    <a:pt x="10954" y="2873"/>
                  </a:cubicBezTo>
                  <a:cubicBezTo>
                    <a:pt x="8096" y="2873"/>
                    <a:pt x="6191" y="4778"/>
                    <a:pt x="4286" y="7636"/>
                  </a:cubicBezTo>
                  <a:cubicBezTo>
                    <a:pt x="2381" y="10493"/>
                    <a:pt x="2381" y="13351"/>
                    <a:pt x="4286" y="16208"/>
                  </a:cubicBezTo>
                  <a:cubicBezTo>
                    <a:pt x="10001" y="25733"/>
                    <a:pt x="64294" y="44783"/>
                    <a:pt x="73819" y="45736"/>
                  </a:cubicBezTo>
                  <a:lnTo>
                    <a:pt x="73819" y="49546"/>
                  </a:lnTo>
                  <a:cubicBezTo>
                    <a:pt x="71914" y="49546"/>
                    <a:pt x="9049" y="31448"/>
                    <a:pt x="1429" y="18113"/>
                  </a:cubicBezTo>
                  <a:cubicBezTo>
                    <a:pt x="-476" y="14303"/>
                    <a:pt x="-476" y="10493"/>
                    <a:pt x="1429" y="6683"/>
                  </a:cubicBezTo>
                  <a:cubicBezTo>
                    <a:pt x="3334" y="2873"/>
                    <a:pt x="7144" y="16"/>
                    <a:pt x="10954" y="16"/>
                  </a:cubicBezTo>
                  <a:cubicBezTo>
                    <a:pt x="27146" y="-937"/>
                    <a:pt x="76676" y="41926"/>
                    <a:pt x="77629" y="42878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C45CB43D-97C8-4E43-ABBC-C4D4FB4AD2B5}"/>
                </a:ext>
              </a:extLst>
            </p:cNvPr>
            <p:cNvSpPr/>
            <p:nvPr/>
          </p:nvSpPr>
          <p:spPr>
            <a:xfrm>
              <a:off x="5620372" y="3700868"/>
              <a:ext cx="129870" cy="97770"/>
            </a:xfrm>
            <a:custGeom>
              <a:avLst/>
              <a:gdLst>
                <a:gd name="connsiteX0" fmla="*/ 64148 w 129870"/>
                <a:gd name="connsiteY0" fmla="*/ 5309 h 97770"/>
                <a:gd name="connsiteX1" fmla="*/ 129870 w 129870"/>
                <a:gd name="connsiteY1" fmla="*/ 89129 h 97770"/>
                <a:gd name="connsiteX2" fmla="*/ 23190 w 129870"/>
                <a:gd name="connsiteY2" fmla="*/ 81509 h 97770"/>
                <a:gd name="connsiteX3" fmla="*/ 5093 w 129870"/>
                <a:gd name="connsiteY3" fmla="*/ 22454 h 97770"/>
                <a:gd name="connsiteX4" fmla="*/ 64148 w 129870"/>
                <a:gd name="connsiteY4" fmla="*/ 5309 h 9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870" h="97770">
                  <a:moveTo>
                    <a:pt x="64148" y="5309"/>
                  </a:moveTo>
                  <a:cubicBezTo>
                    <a:pt x="124155" y="36742"/>
                    <a:pt x="129870" y="89129"/>
                    <a:pt x="129870" y="89129"/>
                  </a:cubicBezTo>
                  <a:cubicBezTo>
                    <a:pt x="129870" y="89129"/>
                    <a:pt x="81293" y="112942"/>
                    <a:pt x="23190" y="81509"/>
                  </a:cubicBezTo>
                  <a:cubicBezTo>
                    <a:pt x="2235" y="70079"/>
                    <a:pt x="-6337" y="44362"/>
                    <a:pt x="5093" y="22454"/>
                  </a:cubicBezTo>
                  <a:cubicBezTo>
                    <a:pt x="17475" y="1499"/>
                    <a:pt x="43193" y="-6121"/>
                    <a:pt x="64148" y="5309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400A9125-2C4E-434E-84E9-6FBB6A2D6A56}"/>
                </a:ext>
              </a:extLst>
            </p:cNvPr>
            <p:cNvSpPr/>
            <p:nvPr/>
          </p:nvSpPr>
          <p:spPr>
            <a:xfrm>
              <a:off x="5637761" y="3708082"/>
              <a:ext cx="46758" cy="75247"/>
            </a:xfrm>
            <a:custGeom>
              <a:avLst/>
              <a:gdLst>
                <a:gd name="connsiteX0" fmla="*/ 4848 w 46758"/>
                <a:gd name="connsiteY0" fmla="*/ 70485 h 75247"/>
                <a:gd name="connsiteX1" fmla="*/ 3896 w 46758"/>
                <a:gd name="connsiteY1" fmla="*/ 62865 h 75247"/>
                <a:gd name="connsiteX2" fmla="*/ 10563 w 46758"/>
                <a:gd name="connsiteY2" fmla="*/ 59055 h 75247"/>
                <a:gd name="connsiteX3" fmla="*/ 19136 w 46758"/>
                <a:gd name="connsiteY3" fmla="*/ 54292 h 75247"/>
                <a:gd name="connsiteX4" fmla="*/ 18183 w 46758"/>
                <a:gd name="connsiteY4" fmla="*/ 44767 h 75247"/>
                <a:gd name="connsiteX5" fmla="*/ 17231 w 46758"/>
                <a:gd name="connsiteY5" fmla="*/ 37147 h 75247"/>
                <a:gd name="connsiteX6" fmla="*/ 23898 w 46758"/>
                <a:gd name="connsiteY6" fmla="*/ 33338 h 75247"/>
                <a:gd name="connsiteX7" fmla="*/ 32471 w 46758"/>
                <a:gd name="connsiteY7" fmla="*/ 28575 h 75247"/>
                <a:gd name="connsiteX8" fmla="*/ 31518 w 46758"/>
                <a:gd name="connsiteY8" fmla="*/ 19050 h 75247"/>
                <a:gd name="connsiteX9" fmla="*/ 30566 w 46758"/>
                <a:gd name="connsiteY9" fmla="*/ 11430 h 75247"/>
                <a:gd name="connsiteX10" fmla="*/ 37233 w 46758"/>
                <a:gd name="connsiteY10" fmla="*/ 7620 h 75247"/>
                <a:gd name="connsiteX11" fmla="*/ 45806 w 46758"/>
                <a:gd name="connsiteY11" fmla="*/ 2857 h 75247"/>
                <a:gd name="connsiteX12" fmla="*/ 46758 w 46758"/>
                <a:gd name="connsiteY12" fmla="*/ 952 h 75247"/>
                <a:gd name="connsiteX13" fmla="*/ 44853 w 46758"/>
                <a:gd name="connsiteY13" fmla="*/ 0 h 75247"/>
                <a:gd name="connsiteX14" fmla="*/ 43901 w 46758"/>
                <a:gd name="connsiteY14" fmla="*/ 0 h 75247"/>
                <a:gd name="connsiteX15" fmla="*/ 42948 w 46758"/>
                <a:gd name="connsiteY15" fmla="*/ 1905 h 75247"/>
                <a:gd name="connsiteX16" fmla="*/ 36281 w 46758"/>
                <a:gd name="connsiteY16" fmla="*/ 5715 h 75247"/>
                <a:gd name="connsiteX17" fmla="*/ 27708 w 46758"/>
                <a:gd name="connsiteY17" fmla="*/ 10477 h 75247"/>
                <a:gd name="connsiteX18" fmla="*/ 28661 w 46758"/>
                <a:gd name="connsiteY18" fmla="*/ 20002 h 75247"/>
                <a:gd name="connsiteX19" fmla="*/ 29613 w 46758"/>
                <a:gd name="connsiteY19" fmla="*/ 27622 h 75247"/>
                <a:gd name="connsiteX20" fmla="*/ 22946 w 46758"/>
                <a:gd name="connsiteY20" fmla="*/ 31432 h 75247"/>
                <a:gd name="connsiteX21" fmla="*/ 14373 w 46758"/>
                <a:gd name="connsiteY21" fmla="*/ 36195 h 75247"/>
                <a:gd name="connsiteX22" fmla="*/ 15326 w 46758"/>
                <a:gd name="connsiteY22" fmla="*/ 45720 h 75247"/>
                <a:gd name="connsiteX23" fmla="*/ 16278 w 46758"/>
                <a:gd name="connsiteY23" fmla="*/ 53340 h 75247"/>
                <a:gd name="connsiteX24" fmla="*/ 9611 w 46758"/>
                <a:gd name="connsiteY24" fmla="*/ 57150 h 75247"/>
                <a:gd name="connsiteX25" fmla="*/ 1038 w 46758"/>
                <a:gd name="connsiteY25" fmla="*/ 61913 h 75247"/>
                <a:gd name="connsiteX26" fmla="*/ 1991 w 46758"/>
                <a:gd name="connsiteY26" fmla="*/ 71438 h 75247"/>
                <a:gd name="connsiteX27" fmla="*/ 2943 w 46758"/>
                <a:gd name="connsiteY27" fmla="*/ 73342 h 75247"/>
                <a:gd name="connsiteX28" fmla="*/ 5801 w 46758"/>
                <a:gd name="connsiteY28" fmla="*/ 75247 h 75247"/>
                <a:gd name="connsiteX29" fmla="*/ 5801 w 46758"/>
                <a:gd name="connsiteY29" fmla="*/ 75247 h 75247"/>
                <a:gd name="connsiteX30" fmla="*/ 4848 w 46758"/>
                <a:gd name="connsiteY30" fmla="*/ 70485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758" h="75247">
                  <a:moveTo>
                    <a:pt x="4848" y="70485"/>
                  </a:moveTo>
                  <a:cubicBezTo>
                    <a:pt x="3896" y="67627"/>
                    <a:pt x="2943" y="65722"/>
                    <a:pt x="3896" y="62865"/>
                  </a:cubicBezTo>
                  <a:cubicBezTo>
                    <a:pt x="5801" y="60007"/>
                    <a:pt x="7706" y="60007"/>
                    <a:pt x="10563" y="59055"/>
                  </a:cubicBezTo>
                  <a:cubicBezTo>
                    <a:pt x="13421" y="58102"/>
                    <a:pt x="17231" y="58102"/>
                    <a:pt x="19136" y="54292"/>
                  </a:cubicBezTo>
                  <a:cubicBezTo>
                    <a:pt x="21041" y="50482"/>
                    <a:pt x="20088" y="47625"/>
                    <a:pt x="18183" y="44767"/>
                  </a:cubicBezTo>
                  <a:cubicBezTo>
                    <a:pt x="17231" y="41910"/>
                    <a:pt x="16278" y="40005"/>
                    <a:pt x="17231" y="37147"/>
                  </a:cubicBezTo>
                  <a:cubicBezTo>
                    <a:pt x="19136" y="34290"/>
                    <a:pt x="21041" y="34290"/>
                    <a:pt x="23898" y="33338"/>
                  </a:cubicBezTo>
                  <a:cubicBezTo>
                    <a:pt x="26756" y="32385"/>
                    <a:pt x="30566" y="32385"/>
                    <a:pt x="32471" y="28575"/>
                  </a:cubicBezTo>
                  <a:cubicBezTo>
                    <a:pt x="34376" y="24765"/>
                    <a:pt x="33423" y="21907"/>
                    <a:pt x="31518" y="19050"/>
                  </a:cubicBezTo>
                  <a:cubicBezTo>
                    <a:pt x="30566" y="16192"/>
                    <a:pt x="29613" y="14288"/>
                    <a:pt x="30566" y="11430"/>
                  </a:cubicBezTo>
                  <a:cubicBezTo>
                    <a:pt x="32471" y="8572"/>
                    <a:pt x="34376" y="8572"/>
                    <a:pt x="37233" y="7620"/>
                  </a:cubicBezTo>
                  <a:cubicBezTo>
                    <a:pt x="40091" y="6667"/>
                    <a:pt x="43901" y="6667"/>
                    <a:pt x="45806" y="2857"/>
                  </a:cubicBezTo>
                  <a:lnTo>
                    <a:pt x="46758" y="952"/>
                  </a:lnTo>
                  <a:lnTo>
                    <a:pt x="44853" y="0"/>
                  </a:lnTo>
                  <a:lnTo>
                    <a:pt x="43901" y="0"/>
                  </a:lnTo>
                  <a:lnTo>
                    <a:pt x="42948" y="1905"/>
                  </a:lnTo>
                  <a:cubicBezTo>
                    <a:pt x="41043" y="4763"/>
                    <a:pt x="39138" y="4763"/>
                    <a:pt x="36281" y="5715"/>
                  </a:cubicBezTo>
                  <a:cubicBezTo>
                    <a:pt x="33423" y="6667"/>
                    <a:pt x="29613" y="6667"/>
                    <a:pt x="27708" y="10477"/>
                  </a:cubicBezTo>
                  <a:cubicBezTo>
                    <a:pt x="25803" y="14288"/>
                    <a:pt x="26756" y="17145"/>
                    <a:pt x="28661" y="20002"/>
                  </a:cubicBezTo>
                  <a:cubicBezTo>
                    <a:pt x="29613" y="22860"/>
                    <a:pt x="30566" y="24765"/>
                    <a:pt x="29613" y="27622"/>
                  </a:cubicBezTo>
                  <a:cubicBezTo>
                    <a:pt x="27708" y="30480"/>
                    <a:pt x="25803" y="30480"/>
                    <a:pt x="22946" y="31432"/>
                  </a:cubicBezTo>
                  <a:cubicBezTo>
                    <a:pt x="20088" y="32385"/>
                    <a:pt x="16278" y="32385"/>
                    <a:pt x="14373" y="36195"/>
                  </a:cubicBezTo>
                  <a:cubicBezTo>
                    <a:pt x="12468" y="40005"/>
                    <a:pt x="13421" y="42863"/>
                    <a:pt x="15326" y="45720"/>
                  </a:cubicBezTo>
                  <a:cubicBezTo>
                    <a:pt x="16278" y="48577"/>
                    <a:pt x="17231" y="50482"/>
                    <a:pt x="16278" y="53340"/>
                  </a:cubicBezTo>
                  <a:cubicBezTo>
                    <a:pt x="14373" y="56197"/>
                    <a:pt x="12468" y="56197"/>
                    <a:pt x="9611" y="57150"/>
                  </a:cubicBezTo>
                  <a:cubicBezTo>
                    <a:pt x="6753" y="58102"/>
                    <a:pt x="2943" y="58102"/>
                    <a:pt x="1038" y="61913"/>
                  </a:cubicBezTo>
                  <a:cubicBezTo>
                    <a:pt x="-867" y="65722"/>
                    <a:pt x="86" y="68580"/>
                    <a:pt x="1991" y="71438"/>
                  </a:cubicBezTo>
                  <a:lnTo>
                    <a:pt x="2943" y="73342"/>
                  </a:lnTo>
                  <a:cubicBezTo>
                    <a:pt x="3896" y="74295"/>
                    <a:pt x="4848" y="74295"/>
                    <a:pt x="5801" y="75247"/>
                  </a:cubicBezTo>
                  <a:lnTo>
                    <a:pt x="5801" y="75247"/>
                  </a:lnTo>
                  <a:cubicBezTo>
                    <a:pt x="6753" y="73342"/>
                    <a:pt x="5801" y="71438"/>
                    <a:pt x="4848" y="70485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A521082C-A252-4A79-8B10-97996FF190EE}"/>
                </a:ext>
              </a:extLst>
            </p:cNvPr>
            <p:cNvSpPr/>
            <p:nvPr/>
          </p:nvSpPr>
          <p:spPr>
            <a:xfrm>
              <a:off x="5677852" y="3729989"/>
              <a:ext cx="41909" cy="64770"/>
            </a:xfrm>
            <a:custGeom>
              <a:avLst/>
              <a:gdLst>
                <a:gd name="connsiteX0" fmla="*/ 36195 w 41909"/>
                <a:gd name="connsiteY0" fmla="*/ 1905 h 64770"/>
                <a:gd name="connsiteX1" fmla="*/ 27622 w 41909"/>
                <a:gd name="connsiteY1" fmla="*/ 6668 h 64770"/>
                <a:gd name="connsiteX2" fmla="*/ 28575 w 41909"/>
                <a:gd name="connsiteY2" fmla="*/ 16193 h 64770"/>
                <a:gd name="connsiteX3" fmla="*/ 29528 w 41909"/>
                <a:gd name="connsiteY3" fmla="*/ 23813 h 64770"/>
                <a:gd name="connsiteX4" fmla="*/ 22860 w 41909"/>
                <a:gd name="connsiteY4" fmla="*/ 27623 h 64770"/>
                <a:gd name="connsiteX5" fmla="*/ 14288 w 41909"/>
                <a:gd name="connsiteY5" fmla="*/ 32385 h 64770"/>
                <a:gd name="connsiteX6" fmla="*/ 15240 w 41909"/>
                <a:gd name="connsiteY6" fmla="*/ 41910 h 64770"/>
                <a:gd name="connsiteX7" fmla="*/ 16192 w 41909"/>
                <a:gd name="connsiteY7" fmla="*/ 49530 h 64770"/>
                <a:gd name="connsiteX8" fmla="*/ 9525 w 41909"/>
                <a:gd name="connsiteY8" fmla="*/ 53340 h 64770"/>
                <a:gd name="connsiteX9" fmla="*/ 952 w 41909"/>
                <a:gd name="connsiteY9" fmla="*/ 58102 h 64770"/>
                <a:gd name="connsiteX10" fmla="*/ 0 w 41909"/>
                <a:gd name="connsiteY10" fmla="*/ 63818 h 64770"/>
                <a:gd name="connsiteX11" fmla="*/ 2857 w 41909"/>
                <a:gd name="connsiteY11" fmla="*/ 64770 h 64770"/>
                <a:gd name="connsiteX12" fmla="*/ 2857 w 41909"/>
                <a:gd name="connsiteY12" fmla="*/ 59055 h 64770"/>
                <a:gd name="connsiteX13" fmla="*/ 9525 w 41909"/>
                <a:gd name="connsiteY13" fmla="*/ 55245 h 64770"/>
                <a:gd name="connsiteX14" fmla="*/ 18097 w 41909"/>
                <a:gd name="connsiteY14" fmla="*/ 50483 h 64770"/>
                <a:gd name="connsiteX15" fmla="*/ 17145 w 41909"/>
                <a:gd name="connsiteY15" fmla="*/ 40958 h 64770"/>
                <a:gd name="connsiteX16" fmla="*/ 16192 w 41909"/>
                <a:gd name="connsiteY16" fmla="*/ 33338 h 64770"/>
                <a:gd name="connsiteX17" fmla="*/ 22860 w 41909"/>
                <a:gd name="connsiteY17" fmla="*/ 29527 h 64770"/>
                <a:gd name="connsiteX18" fmla="*/ 31432 w 41909"/>
                <a:gd name="connsiteY18" fmla="*/ 24765 h 64770"/>
                <a:gd name="connsiteX19" fmla="*/ 30480 w 41909"/>
                <a:gd name="connsiteY19" fmla="*/ 15240 h 64770"/>
                <a:gd name="connsiteX20" fmla="*/ 29528 w 41909"/>
                <a:gd name="connsiteY20" fmla="*/ 7620 h 64770"/>
                <a:gd name="connsiteX21" fmla="*/ 36195 w 41909"/>
                <a:gd name="connsiteY21" fmla="*/ 3810 h 64770"/>
                <a:gd name="connsiteX22" fmla="*/ 41910 w 41909"/>
                <a:gd name="connsiteY22" fmla="*/ 1905 h 64770"/>
                <a:gd name="connsiteX23" fmla="*/ 40005 w 41909"/>
                <a:gd name="connsiteY23" fmla="*/ 0 h 64770"/>
                <a:gd name="connsiteX24" fmla="*/ 36195 w 41909"/>
                <a:gd name="connsiteY24" fmla="*/ 1905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1909" h="64770">
                  <a:moveTo>
                    <a:pt x="36195" y="1905"/>
                  </a:moveTo>
                  <a:cubicBezTo>
                    <a:pt x="33338" y="2858"/>
                    <a:pt x="29528" y="2858"/>
                    <a:pt x="27622" y="6668"/>
                  </a:cubicBezTo>
                  <a:cubicBezTo>
                    <a:pt x="25717" y="10477"/>
                    <a:pt x="26670" y="13335"/>
                    <a:pt x="28575" y="16193"/>
                  </a:cubicBezTo>
                  <a:cubicBezTo>
                    <a:pt x="29528" y="19050"/>
                    <a:pt x="30480" y="20955"/>
                    <a:pt x="29528" y="23813"/>
                  </a:cubicBezTo>
                  <a:cubicBezTo>
                    <a:pt x="27622" y="26670"/>
                    <a:pt x="25717" y="26670"/>
                    <a:pt x="22860" y="27623"/>
                  </a:cubicBezTo>
                  <a:cubicBezTo>
                    <a:pt x="20003" y="28575"/>
                    <a:pt x="16192" y="28575"/>
                    <a:pt x="14288" y="32385"/>
                  </a:cubicBezTo>
                  <a:cubicBezTo>
                    <a:pt x="12382" y="36195"/>
                    <a:pt x="13335" y="39052"/>
                    <a:pt x="15240" y="41910"/>
                  </a:cubicBezTo>
                  <a:cubicBezTo>
                    <a:pt x="16192" y="44768"/>
                    <a:pt x="17145" y="46673"/>
                    <a:pt x="16192" y="49530"/>
                  </a:cubicBezTo>
                  <a:cubicBezTo>
                    <a:pt x="14288" y="52388"/>
                    <a:pt x="12382" y="52388"/>
                    <a:pt x="9525" y="53340"/>
                  </a:cubicBezTo>
                  <a:cubicBezTo>
                    <a:pt x="6667" y="54293"/>
                    <a:pt x="2857" y="54293"/>
                    <a:pt x="952" y="58102"/>
                  </a:cubicBezTo>
                  <a:cubicBezTo>
                    <a:pt x="0" y="60008"/>
                    <a:pt x="0" y="61913"/>
                    <a:pt x="0" y="63818"/>
                  </a:cubicBezTo>
                  <a:cubicBezTo>
                    <a:pt x="952" y="63818"/>
                    <a:pt x="1905" y="63818"/>
                    <a:pt x="2857" y="64770"/>
                  </a:cubicBezTo>
                  <a:cubicBezTo>
                    <a:pt x="1905" y="62865"/>
                    <a:pt x="1905" y="60960"/>
                    <a:pt x="2857" y="59055"/>
                  </a:cubicBezTo>
                  <a:cubicBezTo>
                    <a:pt x="4763" y="56198"/>
                    <a:pt x="6667" y="56198"/>
                    <a:pt x="9525" y="55245"/>
                  </a:cubicBezTo>
                  <a:cubicBezTo>
                    <a:pt x="12382" y="54293"/>
                    <a:pt x="16192" y="54293"/>
                    <a:pt x="18097" y="50483"/>
                  </a:cubicBezTo>
                  <a:cubicBezTo>
                    <a:pt x="20003" y="46673"/>
                    <a:pt x="19050" y="43815"/>
                    <a:pt x="17145" y="40958"/>
                  </a:cubicBezTo>
                  <a:cubicBezTo>
                    <a:pt x="16192" y="38100"/>
                    <a:pt x="15240" y="36195"/>
                    <a:pt x="16192" y="33338"/>
                  </a:cubicBezTo>
                  <a:cubicBezTo>
                    <a:pt x="18097" y="30480"/>
                    <a:pt x="20003" y="30480"/>
                    <a:pt x="22860" y="29527"/>
                  </a:cubicBezTo>
                  <a:cubicBezTo>
                    <a:pt x="25717" y="28575"/>
                    <a:pt x="29528" y="28575"/>
                    <a:pt x="31432" y="24765"/>
                  </a:cubicBezTo>
                  <a:cubicBezTo>
                    <a:pt x="33338" y="20955"/>
                    <a:pt x="32385" y="18098"/>
                    <a:pt x="30480" y="15240"/>
                  </a:cubicBezTo>
                  <a:cubicBezTo>
                    <a:pt x="29528" y="12383"/>
                    <a:pt x="28575" y="10477"/>
                    <a:pt x="29528" y="7620"/>
                  </a:cubicBezTo>
                  <a:cubicBezTo>
                    <a:pt x="31432" y="4763"/>
                    <a:pt x="33338" y="4763"/>
                    <a:pt x="36195" y="3810"/>
                  </a:cubicBezTo>
                  <a:cubicBezTo>
                    <a:pt x="38100" y="3810"/>
                    <a:pt x="40005" y="2858"/>
                    <a:pt x="41910" y="1905"/>
                  </a:cubicBezTo>
                  <a:lnTo>
                    <a:pt x="40005" y="0"/>
                  </a:lnTo>
                  <a:cubicBezTo>
                    <a:pt x="39053" y="952"/>
                    <a:pt x="37147" y="952"/>
                    <a:pt x="36195" y="1905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92D93E43-8573-4B14-BE3D-AA6DDE792232}"/>
                </a:ext>
              </a:extLst>
            </p:cNvPr>
            <p:cNvSpPr/>
            <p:nvPr/>
          </p:nvSpPr>
          <p:spPr>
            <a:xfrm rot="-3716298">
              <a:off x="5615826" y="3712318"/>
              <a:ext cx="22858" cy="22858"/>
            </a:xfrm>
            <a:custGeom>
              <a:avLst/>
              <a:gdLst>
                <a:gd name="connsiteX0" fmla="*/ 0 w 22858"/>
                <a:gd name="connsiteY0" fmla="*/ 0 h 22858"/>
                <a:gd name="connsiteX1" fmla="*/ 22859 w 22858"/>
                <a:gd name="connsiteY1" fmla="*/ 0 h 22858"/>
                <a:gd name="connsiteX2" fmla="*/ 22859 w 22858"/>
                <a:gd name="connsiteY2" fmla="*/ 22859 h 22858"/>
                <a:gd name="connsiteX3" fmla="*/ 0 w 22858"/>
                <a:gd name="connsiteY3" fmla="*/ 22859 h 2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58" h="22858">
                  <a:moveTo>
                    <a:pt x="0" y="0"/>
                  </a:moveTo>
                  <a:lnTo>
                    <a:pt x="22859" y="0"/>
                  </a:lnTo>
                  <a:lnTo>
                    <a:pt x="22859" y="22859"/>
                  </a:lnTo>
                  <a:lnTo>
                    <a:pt x="0" y="22859"/>
                  </a:ln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B59DD235-FB66-47A1-AD1C-747EB10768A3}"/>
                </a:ext>
              </a:extLst>
            </p:cNvPr>
            <p:cNvSpPr/>
            <p:nvPr/>
          </p:nvSpPr>
          <p:spPr>
            <a:xfrm>
              <a:off x="5611177" y="3709035"/>
              <a:ext cx="18097" cy="23812"/>
            </a:xfrm>
            <a:custGeom>
              <a:avLst/>
              <a:gdLst>
                <a:gd name="connsiteX0" fmla="*/ 8573 w 18097"/>
                <a:gd name="connsiteY0" fmla="*/ 17145 h 23812"/>
                <a:gd name="connsiteX1" fmla="*/ 14288 w 18097"/>
                <a:gd name="connsiteY1" fmla="*/ 16192 h 23812"/>
                <a:gd name="connsiteX2" fmla="*/ 11430 w 18097"/>
                <a:gd name="connsiteY2" fmla="*/ 10477 h 23812"/>
                <a:gd name="connsiteX3" fmla="*/ 18098 w 18097"/>
                <a:gd name="connsiteY3" fmla="*/ 9525 h 23812"/>
                <a:gd name="connsiteX4" fmla="*/ 15240 w 18097"/>
                <a:gd name="connsiteY4" fmla="*/ 3810 h 23812"/>
                <a:gd name="connsiteX5" fmla="*/ 17145 w 18097"/>
                <a:gd name="connsiteY5" fmla="*/ 2857 h 23812"/>
                <a:gd name="connsiteX6" fmla="*/ 11430 w 18097"/>
                <a:gd name="connsiteY6" fmla="*/ 0 h 23812"/>
                <a:gd name="connsiteX7" fmla="*/ 0 w 18097"/>
                <a:gd name="connsiteY7" fmla="*/ 20002 h 23812"/>
                <a:gd name="connsiteX8" fmla="*/ 7620 w 18097"/>
                <a:gd name="connsiteY8" fmla="*/ 23813 h 23812"/>
                <a:gd name="connsiteX9" fmla="*/ 10477 w 18097"/>
                <a:gd name="connsiteY9" fmla="*/ 22860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97" h="23812">
                  <a:moveTo>
                    <a:pt x="8573" y="17145"/>
                  </a:moveTo>
                  <a:lnTo>
                    <a:pt x="14288" y="16192"/>
                  </a:lnTo>
                  <a:lnTo>
                    <a:pt x="11430" y="10477"/>
                  </a:lnTo>
                  <a:lnTo>
                    <a:pt x="18098" y="9525"/>
                  </a:lnTo>
                  <a:lnTo>
                    <a:pt x="15240" y="3810"/>
                  </a:lnTo>
                  <a:lnTo>
                    <a:pt x="17145" y="2857"/>
                  </a:lnTo>
                  <a:lnTo>
                    <a:pt x="11430" y="0"/>
                  </a:lnTo>
                  <a:lnTo>
                    <a:pt x="0" y="20002"/>
                  </a:lnTo>
                  <a:lnTo>
                    <a:pt x="7620" y="23813"/>
                  </a:lnTo>
                  <a:lnTo>
                    <a:pt x="10477" y="22860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2C50D327-4C0F-4D77-B738-C295BEE0F122}"/>
                </a:ext>
              </a:extLst>
            </p:cNvPr>
            <p:cNvSpPr/>
            <p:nvPr/>
          </p:nvSpPr>
          <p:spPr>
            <a:xfrm>
              <a:off x="5660893" y="3769042"/>
              <a:ext cx="12963" cy="13149"/>
            </a:xfrm>
            <a:custGeom>
              <a:avLst/>
              <a:gdLst>
                <a:gd name="connsiteX0" fmla="*/ 9339 w 12963"/>
                <a:gd name="connsiteY0" fmla="*/ 953 h 13149"/>
                <a:gd name="connsiteX1" fmla="*/ 12197 w 12963"/>
                <a:gd name="connsiteY1" fmla="*/ 9525 h 13149"/>
                <a:gd name="connsiteX2" fmla="*/ 3624 w 12963"/>
                <a:gd name="connsiteY2" fmla="*/ 12383 h 13149"/>
                <a:gd name="connsiteX3" fmla="*/ 767 w 12963"/>
                <a:gd name="connsiteY3" fmla="*/ 3810 h 13149"/>
                <a:gd name="connsiteX4" fmla="*/ 9339 w 12963"/>
                <a:gd name="connsiteY4" fmla="*/ 953 h 1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3149">
                  <a:moveTo>
                    <a:pt x="9339" y="953"/>
                  </a:moveTo>
                  <a:cubicBezTo>
                    <a:pt x="12197" y="2858"/>
                    <a:pt x="14102" y="6668"/>
                    <a:pt x="12197" y="9525"/>
                  </a:cubicBezTo>
                  <a:cubicBezTo>
                    <a:pt x="10292" y="12383"/>
                    <a:pt x="6482" y="14287"/>
                    <a:pt x="3624" y="12383"/>
                  </a:cubicBezTo>
                  <a:cubicBezTo>
                    <a:pt x="767" y="10478"/>
                    <a:pt x="-1138" y="6668"/>
                    <a:pt x="767" y="3810"/>
                  </a:cubicBezTo>
                  <a:cubicBezTo>
                    <a:pt x="2672" y="0"/>
                    <a:pt x="6482" y="-953"/>
                    <a:pt x="9339" y="953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6E2CF801-1154-4132-B62E-6F0E2D4DDE56}"/>
                </a:ext>
              </a:extLst>
            </p:cNvPr>
            <p:cNvSpPr/>
            <p:nvPr/>
          </p:nvSpPr>
          <p:spPr>
            <a:xfrm>
              <a:off x="5676133" y="3741419"/>
              <a:ext cx="12963" cy="13149"/>
            </a:xfrm>
            <a:custGeom>
              <a:avLst/>
              <a:gdLst>
                <a:gd name="connsiteX0" fmla="*/ 9339 w 12963"/>
                <a:gd name="connsiteY0" fmla="*/ 953 h 13149"/>
                <a:gd name="connsiteX1" fmla="*/ 12197 w 12963"/>
                <a:gd name="connsiteY1" fmla="*/ 9525 h 13149"/>
                <a:gd name="connsiteX2" fmla="*/ 3624 w 12963"/>
                <a:gd name="connsiteY2" fmla="*/ 12382 h 13149"/>
                <a:gd name="connsiteX3" fmla="*/ 767 w 12963"/>
                <a:gd name="connsiteY3" fmla="*/ 3810 h 13149"/>
                <a:gd name="connsiteX4" fmla="*/ 9339 w 12963"/>
                <a:gd name="connsiteY4" fmla="*/ 953 h 1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3149">
                  <a:moveTo>
                    <a:pt x="9339" y="953"/>
                  </a:moveTo>
                  <a:cubicBezTo>
                    <a:pt x="12197" y="2857"/>
                    <a:pt x="14102" y="6668"/>
                    <a:pt x="12197" y="9525"/>
                  </a:cubicBezTo>
                  <a:cubicBezTo>
                    <a:pt x="10292" y="12382"/>
                    <a:pt x="6482" y="14288"/>
                    <a:pt x="3624" y="12382"/>
                  </a:cubicBezTo>
                  <a:cubicBezTo>
                    <a:pt x="767" y="10478"/>
                    <a:pt x="-1138" y="6668"/>
                    <a:pt x="767" y="3810"/>
                  </a:cubicBezTo>
                  <a:cubicBezTo>
                    <a:pt x="1719" y="0"/>
                    <a:pt x="5529" y="-953"/>
                    <a:pt x="9339" y="953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18306DB4-E386-4D52-AEB0-42C417FF936C}"/>
                </a:ext>
              </a:extLst>
            </p:cNvPr>
            <p:cNvSpPr/>
            <p:nvPr/>
          </p:nvSpPr>
          <p:spPr>
            <a:xfrm>
              <a:off x="5689468" y="3715888"/>
              <a:ext cx="12963" cy="12963"/>
            </a:xfrm>
            <a:custGeom>
              <a:avLst/>
              <a:gdLst>
                <a:gd name="connsiteX0" fmla="*/ 9339 w 12963"/>
                <a:gd name="connsiteY0" fmla="*/ 767 h 12963"/>
                <a:gd name="connsiteX1" fmla="*/ 12197 w 12963"/>
                <a:gd name="connsiteY1" fmla="*/ 9339 h 12963"/>
                <a:gd name="connsiteX2" fmla="*/ 3624 w 12963"/>
                <a:gd name="connsiteY2" fmla="*/ 12197 h 12963"/>
                <a:gd name="connsiteX3" fmla="*/ 767 w 12963"/>
                <a:gd name="connsiteY3" fmla="*/ 3624 h 12963"/>
                <a:gd name="connsiteX4" fmla="*/ 9339 w 12963"/>
                <a:gd name="connsiteY4" fmla="*/ 767 h 12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63" h="12963">
                  <a:moveTo>
                    <a:pt x="9339" y="767"/>
                  </a:moveTo>
                  <a:cubicBezTo>
                    <a:pt x="12197" y="2672"/>
                    <a:pt x="14102" y="6482"/>
                    <a:pt x="12197" y="9339"/>
                  </a:cubicBezTo>
                  <a:cubicBezTo>
                    <a:pt x="10292" y="12197"/>
                    <a:pt x="6482" y="14102"/>
                    <a:pt x="3624" y="12197"/>
                  </a:cubicBezTo>
                  <a:cubicBezTo>
                    <a:pt x="767" y="10292"/>
                    <a:pt x="-1138" y="6482"/>
                    <a:pt x="767" y="3624"/>
                  </a:cubicBezTo>
                  <a:cubicBezTo>
                    <a:pt x="1719" y="767"/>
                    <a:pt x="5529" y="-1138"/>
                    <a:pt x="9339" y="767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639" name="Graphic 4626">
            <a:extLst>
              <a:ext uri="{FF2B5EF4-FFF2-40B4-BE49-F238E27FC236}">
                <a16:creationId xmlns:a16="http://schemas.microsoft.com/office/drawing/2014/main" id="{5979C96A-7959-49E1-882A-6BB429AEC745}"/>
              </a:ext>
            </a:extLst>
          </p:cNvPr>
          <p:cNvGrpSpPr/>
          <p:nvPr/>
        </p:nvGrpSpPr>
        <p:grpSpPr>
          <a:xfrm>
            <a:off x="4428809" y="4438536"/>
            <a:ext cx="381107" cy="408501"/>
            <a:chOff x="5810250" y="3399472"/>
            <a:chExt cx="381107" cy="408501"/>
          </a:xfrm>
        </p:grpSpPr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09943631-CC06-4879-8F31-735EB0403CF8}"/>
                </a:ext>
              </a:extLst>
            </p:cNvPr>
            <p:cNvSpPr/>
            <p:nvPr/>
          </p:nvSpPr>
          <p:spPr>
            <a:xfrm>
              <a:off x="6035992" y="3687127"/>
              <a:ext cx="100964" cy="120014"/>
            </a:xfrm>
            <a:custGeom>
              <a:avLst/>
              <a:gdLst>
                <a:gd name="connsiteX0" fmla="*/ 96202 w 100964"/>
                <a:gd name="connsiteY0" fmla="*/ 107633 h 120014"/>
                <a:gd name="connsiteX1" fmla="*/ 100965 w 100964"/>
                <a:gd name="connsiteY1" fmla="*/ 101918 h 120014"/>
                <a:gd name="connsiteX2" fmla="*/ 22860 w 100964"/>
                <a:gd name="connsiteY2" fmla="*/ 0 h 120014"/>
                <a:gd name="connsiteX3" fmla="*/ 0 w 100964"/>
                <a:gd name="connsiteY3" fmla="*/ 18098 h 120014"/>
                <a:gd name="connsiteX4" fmla="*/ 78105 w 100964"/>
                <a:gd name="connsiteY4" fmla="*/ 120015 h 120014"/>
                <a:gd name="connsiteX5" fmla="*/ 96202 w 100964"/>
                <a:gd name="connsiteY5" fmla="*/ 107633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964" h="120014">
                  <a:moveTo>
                    <a:pt x="96202" y="107633"/>
                  </a:moveTo>
                  <a:cubicBezTo>
                    <a:pt x="98107" y="105727"/>
                    <a:pt x="100013" y="103823"/>
                    <a:pt x="100965" y="101918"/>
                  </a:cubicBezTo>
                  <a:lnTo>
                    <a:pt x="22860" y="0"/>
                  </a:lnTo>
                  <a:lnTo>
                    <a:pt x="0" y="18098"/>
                  </a:lnTo>
                  <a:lnTo>
                    <a:pt x="78105" y="120015"/>
                  </a:lnTo>
                  <a:cubicBezTo>
                    <a:pt x="79057" y="120015"/>
                    <a:pt x="86677" y="116205"/>
                    <a:pt x="96202" y="107633"/>
                  </a:cubicBezTo>
                </a:path>
              </a:pathLst>
            </a:custGeom>
            <a:solidFill>
              <a:srgbClr val="57360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1B8C0DB7-104C-4681-A4EB-08370138DAFC}"/>
                </a:ext>
              </a:extLst>
            </p:cNvPr>
            <p:cNvSpPr/>
            <p:nvPr/>
          </p:nvSpPr>
          <p:spPr>
            <a:xfrm>
              <a:off x="5937885" y="3558539"/>
              <a:ext cx="253472" cy="249433"/>
            </a:xfrm>
            <a:custGeom>
              <a:avLst/>
              <a:gdLst>
                <a:gd name="connsiteX0" fmla="*/ 0 w 253472"/>
                <a:gd name="connsiteY0" fmla="*/ 0 h 249433"/>
                <a:gd name="connsiteX1" fmla="*/ 2857 w 253472"/>
                <a:gd name="connsiteY1" fmla="*/ 248602 h 249433"/>
                <a:gd name="connsiteX2" fmla="*/ 74295 w 253472"/>
                <a:gd name="connsiteY2" fmla="*/ 198120 h 249433"/>
                <a:gd name="connsiteX3" fmla="*/ 140017 w 253472"/>
                <a:gd name="connsiteY3" fmla="*/ 180023 h 249433"/>
                <a:gd name="connsiteX4" fmla="*/ 148590 w 253472"/>
                <a:gd name="connsiteY4" fmla="*/ 145733 h 249433"/>
                <a:gd name="connsiteX5" fmla="*/ 194310 w 253472"/>
                <a:gd name="connsiteY5" fmla="*/ 139065 h 249433"/>
                <a:gd name="connsiteX6" fmla="*/ 202883 w 253472"/>
                <a:gd name="connsiteY6" fmla="*/ 104775 h 249433"/>
                <a:gd name="connsiteX7" fmla="*/ 232410 w 253472"/>
                <a:gd name="connsiteY7" fmla="*/ 103823 h 249433"/>
                <a:gd name="connsiteX8" fmla="*/ 253365 w 253472"/>
                <a:gd name="connsiteY8" fmla="*/ 52388 h 249433"/>
                <a:gd name="connsiteX9" fmla="*/ 110490 w 253472"/>
                <a:gd name="connsiteY9" fmla="*/ 26670 h 249433"/>
                <a:gd name="connsiteX10" fmla="*/ 0 w 253472"/>
                <a:gd name="connsiteY10" fmla="*/ 0 h 24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472" h="249433">
                  <a:moveTo>
                    <a:pt x="0" y="0"/>
                  </a:moveTo>
                  <a:cubicBezTo>
                    <a:pt x="8572" y="68580"/>
                    <a:pt x="26670" y="215265"/>
                    <a:pt x="2857" y="248602"/>
                  </a:cubicBezTo>
                  <a:cubicBezTo>
                    <a:pt x="2857" y="248602"/>
                    <a:pt x="61913" y="260033"/>
                    <a:pt x="74295" y="198120"/>
                  </a:cubicBezTo>
                  <a:cubicBezTo>
                    <a:pt x="85725" y="201930"/>
                    <a:pt x="118110" y="208598"/>
                    <a:pt x="140017" y="180023"/>
                  </a:cubicBezTo>
                  <a:cubicBezTo>
                    <a:pt x="152400" y="163830"/>
                    <a:pt x="147638" y="156210"/>
                    <a:pt x="148590" y="145733"/>
                  </a:cubicBezTo>
                  <a:cubicBezTo>
                    <a:pt x="159067" y="150495"/>
                    <a:pt x="172402" y="159068"/>
                    <a:pt x="194310" y="139065"/>
                  </a:cubicBezTo>
                  <a:cubicBezTo>
                    <a:pt x="202883" y="131445"/>
                    <a:pt x="202883" y="113348"/>
                    <a:pt x="202883" y="104775"/>
                  </a:cubicBezTo>
                  <a:cubicBezTo>
                    <a:pt x="212408" y="109538"/>
                    <a:pt x="225742" y="106680"/>
                    <a:pt x="232410" y="103823"/>
                  </a:cubicBezTo>
                  <a:cubicBezTo>
                    <a:pt x="256223" y="93345"/>
                    <a:pt x="253365" y="52388"/>
                    <a:pt x="253365" y="52388"/>
                  </a:cubicBezTo>
                  <a:cubicBezTo>
                    <a:pt x="240982" y="60960"/>
                    <a:pt x="171450" y="46673"/>
                    <a:pt x="110490" y="26670"/>
                  </a:cubicBezTo>
                  <a:cubicBezTo>
                    <a:pt x="65722" y="10477"/>
                    <a:pt x="23813" y="5715"/>
                    <a:pt x="0" y="0"/>
                  </a:cubicBezTo>
                </a:path>
              </a:pathLst>
            </a:custGeom>
            <a:solidFill>
              <a:srgbClr val="204A1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87C9D28E-D707-4B45-8A25-55292BB87E28}"/>
                </a:ext>
              </a:extLst>
            </p:cNvPr>
            <p:cNvSpPr/>
            <p:nvPr/>
          </p:nvSpPr>
          <p:spPr>
            <a:xfrm>
              <a:off x="5890260" y="3499485"/>
              <a:ext cx="249152" cy="249433"/>
            </a:xfrm>
            <a:custGeom>
              <a:avLst/>
              <a:gdLst>
                <a:gd name="connsiteX0" fmla="*/ 0 w 249152"/>
                <a:gd name="connsiteY0" fmla="*/ 0 h 249433"/>
                <a:gd name="connsiteX1" fmla="*/ 2857 w 249152"/>
                <a:gd name="connsiteY1" fmla="*/ 248602 h 249433"/>
                <a:gd name="connsiteX2" fmla="*/ 74295 w 249152"/>
                <a:gd name="connsiteY2" fmla="*/ 198120 h 249433"/>
                <a:gd name="connsiteX3" fmla="*/ 140017 w 249152"/>
                <a:gd name="connsiteY3" fmla="*/ 180023 h 249433"/>
                <a:gd name="connsiteX4" fmla="*/ 148590 w 249152"/>
                <a:gd name="connsiteY4" fmla="*/ 145732 h 249433"/>
                <a:gd name="connsiteX5" fmla="*/ 194310 w 249152"/>
                <a:gd name="connsiteY5" fmla="*/ 139065 h 249433"/>
                <a:gd name="connsiteX6" fmla="*/ 202883 w 249152"/>
                <a:gd name="connsiteY6" fmla="*/ 104775 h 249433"/>
                <a:gd name="connsiteX7" fmla="*/ 232410 w 249152"/>
                <a:gd name="connsiteY7" fmla="*/ 103823 h 249433"/>
                <a:gd name="connsiteX8" fmla="*/ 247650 w 249152"/>
                <a:gd name="connsiteY8" fmla="*/ 66675 h 249433"/>
                <a:gd name="connsiteX9" fmla="*/ 0 w 249152"/>
                <a:gd name="connsiteY9" fmla="*/ 0 h 24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9152" h="249433">
                  <a:moveTo>
                    <a:pt x="0" y="0"/>
                  </a:moveTo>
                  <a:cubicBezTo>
                    <a:pt x="8572" y="68580"/>
                    <a:pt x="26670" y="215265"/>
                    <a:pt x="2857" y="248602"/>
                  </a:cubicBezTo>
                  <a:cubicBezTo>
                    <a:pt x="2857" y="248602"/>
                    <a:pt x="61913" y="260032"/>
                    <a:pt x="74295" y="198120"/>
                  </a:cubicBezTo>
                  <a:cubicBezTo>
                    <a:pt x="85725" y="201930"/>
                    <a:pt x="118110" y="208598"/>
                    <a:pt x="140017" y="180023"/>
                  </a:cubicBezTo>
                  <a:cubicBezTo>
                    <a:pt x="152400" y="163830"/>
                    <a:pt x="147638" y="156210"/>
                    <a:pt x="148590" y="145732"/>
                  </a:cubicBezTo>
                  <a:cubicBezTo>
                    <a:pt x="159067" y="150495"/>
                    <a:pt x="172402" y="159067"/>
                    <a:pt x="194310" y="139065"/>
                  </a:cubicBezTo>
                  <a:cubicBezTo>
                    <a:pt x="202883" y="131445"/>
                    <a:pt x="202883" y="113348"/>
                    <a:pt x="202883" y="104775"/>
                  </a:cubicBezTo>
                  <a:cubicBezTo>
                    <a:pt x="212408" y="109538"/>
                    <a:pt x="225742" y="106680"/>
                    <a:pt x="232410" y="103823"/>
                  </a:cubicBezTo>
                  <a:cubicBezTo>
                    <a:pt x="256222" y="93345"/>
                    <a:pt x="247650" y="66675"/>
                    <a:pt x="247650" y="66675"/>
                  </a:cubicBezTo>
                  <a:cubicBezTo>
                    <a:pt x="226695" y="80010"/>
                    <a:pt x="60007" y="14288"/>
                    <a:pt x="0" y="0"/>
                  </a:cubicBezTo>
                </a:path>
              </a:pathLst>
            </a:custGeom>
            <a:solidFill>
              <a:srgbClr val="2A611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B6683DD7-0D85-411E-8B6E-0086C49B7E5B}"/>
                </a:ext>
              </a:extLst>
            </p:cNvPr>
            <p:cNvSpPr/>
            <p:nvPr/>
          </p:nvSpPr>
          <p:spPr>
            <a:xfrm>
              <a:off x="5858827" y="3461385"/>
              <a:ext cx="220141" cy="216877"/>
            </a:xfrm>
            <a:custGeom>
              <a:avLst/>
              <a:gdLst>
                <a:gd name="connsiteX0" fmla="*/ 0 w 220141"/>
                <a:gd name="connsiteY0" fmla="*/ 0 h 216877"/>
                <a:gd name="connsiteX1" fmla="*/ 8573 w 220141"/>
                <a:gd name="connsiteY1" fmla="*/ 216217 h 216877"/>
                <a:gd name="connsiteX2" fmla="*/ 69533 w 220141"/>
                <a:gd name="connsiteY2" fmla="*/ 172402 h 216877"/>
                <a:gd name="connsiteX3" fmla="*/ 125730 w 220141"/>
                <a:gd name="connsiteY3" fmla="*/ 156210 h 216877"/>
                <a:gd name="connsiteX4" fmla="*/ 133350 w 220141"/>
                <a:gd name="connsiteY4" fmla="*/ 126682 h 216877"/>
                <a:gd name="connsiteX5" fmla="*/ 172403 w 220141"/>
                <a:gd name="connsiteY5" fmla="*/ 120967 h 216877"/>
                <a:gd name="connsiteX6" fmla="*/ 180023 w 220141"/>
                <a:gd name="connsiteY6" fmla="*/ 91440 h 216877"/>
                <a:gd name="connsiteX7" fmla="*/ 205740 w 220141"/>
                <a:gd name="connsiteY7" fmla="*/ 90488 h 216877"/>
                <a:gd name="connsiteX8" fmla="*/ 219075 w 220141"/>
                <a:gd name="connsiteY8" fmla="*/ 59055 h 216877"/>
                <a:gd name="connsiteX9" fmla="*/ 0 w 220141"/>
                <a:gd name="connsiteY9" fmla="*/ 0 h 21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0141" h="216877">
                  <a:moveTo>
                    <a:pt x="0" y="0"/>
                  </a:moveTo>
                  <a:cubicBezTo>
                    <a:pt x="31433" y="71438"/>
                    <a:pt x="24765" y="195263"/>
                    <a:pt x="8573" y="216217"/>
                  </a:cubicBezTo>
                  <a:cubicBezTo>
                    <a:pt x="8573" y="216217"/>
                    <a:pt x="59055" y="225742"/>
                    <a:pt x="69533" y="172402"/>
                  </a:cubicBezTo>
                  <a:cubicBezTo>
                    <a:pt x="79058" y="175260"/>
                    <a:pt x="106680" y="180975"/>
                    <a:pt x="125730" y="156210"/>
                  </a:cubicBezTo>
                  <a:cubicBezTo>
                    <a:pt x="136208" y="141923"/>
                    <a:pt x="132398" y="135255"/>
                    <a:pt x="133350" y="126682"/>
                  </a:cubicBezTo>
                  <a:cubicBezTo>
                    <a:pt x="142875" y="130492"/>
                    <a:pt x="153353" y="138113"/>
                    <a:pt x="172403" y="120967"/>
                  </a:cubicBezTo>
                  <a:cubicBezTo>
                    <a:pt x="180023" y="115252"/>
                    <a:pt x="180023" y="99060"/>
                    <a:pt x="180023" y="91440"/>
                  </a:cubicBezTo>
                  <a:cubicBezTo>
                    <a:pt x="188595" y="95250"/>
                    <a:pt x="200025" y="93345"/>
                    <a:pt x="205740" y="90488"/>
                  </a:cubicBezTo>
                  <a:cubicBezTo>
                    <a:pt x="225743" y="81915"/>
                    <a:pt x="219075" y="59055"/>
                    <a:pt x="219075" y="59055"/>
                  </a:cubicBezTo>
                  <a:cubicBezTo>
                    <a:pt x="195263" y="69532"/>
                    <a:pt x="58103" y="31432"/>
                    <a:pt x="0" y="0"/>
                  </a:cubicBezTo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3AF7D0EE-E04B-4949-8CE5-F8754D3CC618}"/>
                </a:ext>
              </a:extLst>
            </p:cNvPr>
            <p:cNvSpPr/>
            <p:nvPr/>
          </p:nvSpPr>
          <p:spPr>
            <a:xfrm>
              <a:off x="5810250" y="3399472"/>
              <a:ext cx="205111" cy="210228"/>
            </a:xfrm>
            <a:custGeom>
              <a:avLst/>
              <a:gdLst>
                <a:gd name="connsiteX0" fmla="*/ 0 w 205111"/>
                <a:gd name="connsiteY0" fmla="*/ 0 h 210228"/>
                <a:gd name="connsiteX1" fmla="*/ 31432 w 205111"/>
                <a:gd name="connsiteY1" fmla="*/ 209550 h 210228"/>
                <a:gd name="connsiteX2" fmla="*/ 81915 w 205111"/>
                <a:gd name="connsiteY2" fmla="*/ 174307 h 210228"/>
                <a:gd name="connsiteX3" fmla="*/ 127635 w 205111"/>
                <a:gd name="connsiteY3" fmla="*/ 160973 h 210228"/>
                <a:gd name="connsiteX4" fmla="*/ 133350 w 205111"/>
                <a:gd name="connsiteY4" fmla="*/ 137160 h 210228"/>
                <a:gd name="connsiteX5" fmla="*/ 165735 w 205111"/>
                <a:gd name="connsiteY5" fmla="*/ 132398 h 210228"/>
                <a:gd name="connsiteX6" fmla="*/ 172402 w 205111"/>
                <a:gd name="connsiteY6" fmla="*/ 107632 h 210228"/>
                <a:gd name="connsiteX7" fmla="*/ 193358 w 205111"/>
                <a:gd name="connsiteY7" fmla="*/ 106680 h 210228"/>
                <a:gd name="connsiteX8" fmla="*/ 203835 w 205111"/>
                <a:gd name="connsiteY8" fmla="*/ 80963 h 210228"/>
                <a:gd name="connsiteX9" fmla="*/ 0 w 205111"/>
                <a:gd name="connsiteY9" fmla="*/ 0 h 2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5111" h="210228">
                  <a:moveTo>
                    <a:pt x="0" y="0"/>
                  </a:moveTo>
                  <a:cubicBezTo>
                    <a:pt x="41910" y="73342"/>
                    <a:pt x="44768" y="188595"/>
                    <a:pt x="31432" y="209550"/>
                  </a:cubicBezTo>
                  <a:cubicBezTo>
                    <a:pt x="31432" y="209550"/>
                    <a:pt x="73343" y="218123"/>
                    <a:pt x="81915" y="174307"/>
                  </a:cubicBezTo>
                  <a:cubicBezTo>
                    <a:pt x="89535" y="177165"/>
                    <a:pt x="112395" y="181927"/>
                    <a:pt x="127635" y="160973"/>
                  </a:cubicBezTo>
                  <a:cubicBezTo>
                    <a:pt x="136208" y="149542"/>
                    <a:pt x="132398" y="143827"/>
                    <a:pt x="133350" y="137160"/>
                  </a:cubicBezTo>
                  <a:cubicBezTo>
                    <a:pt x="140970" y="140017"/>
                    <a:pt x="149543" y="146685"/>
                    <a:pt x="165735" y="132398"/>
                  </a:cubicBezTo>
                  <a:cubicBezTo>
                    <a:pt x="171450" y="126682"/>
                    <a:pt x="171450" y="114300"/>
                    <a:pt x="172402" y="107632"/>
                  </a:cubicBezTo>
                  <a:cubicBezTo>
                    <a:pt x="179070" y="110490"/>
                    <a:pt x="188595" y="109538"/>
                    <a:pt x="193358" y="106680"/>
                  </a:cubicBezTo>
                  <a:cubicBezTo>
                    <a:pt x="210502" y="99060"/>
                    <a:pt x="203835" y="80963"/>
                    <a:pt x="203835" y="80963"/>
                  </a:cubicBezTo>
                  <a:cubicBezTo>
                    <a:pt x="182880" y="85725"/>
                    <a:pt x="61913" y="56198"/>
                    <a:pt x="0" y="0"/>
                  </a:cubicBezTo>
                </a:path>
              </a:pathLst>
            </a:custGeom>
            <a:solidFill>
              <a:srgbClr val="3B8A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3E0751B2-C836-4D1C-942D-F78C29E4A2C2}"/>
                </a:ext>
              </a:extLst>
            </p:cNvPr>
            <p:cNvSpPr/>
            <p:nvPr/>
          </p:nvSpPr>
          <p:spPr>
            <a:xfrm>
              <a:off x="6000041" y="3551515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59808323-499A-45F0-ACF1-8DEA8317E2A4}"/>
                </a:ext>
              </a:extLst>
            </p:cNvPr>
            <p:cNvSpPr/>
            <p:nvPr/>
          </p:nvSpPr>
          <p:spPr>
            <a:xfrm>
              <a:off x="6001882" y="3552304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FB3C9C56-B348-4D71-BECB-84764EB4C2E1}"/>
                </a:ext>
              </a:extLst>
            </p:cNvPr>
            <p:cNvSpPr/>
            <p:nvPr/>
          </p:nvSpPr>
          <p:spPr>
            <a:xfrm>
              <a:off x="6001882" y="35530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5AC0D3C9-35DD-4973-956E-E96B5D67486F}"/>
                </a:ext>
              </a:extLst>
            </p:cNvPr>
            <p:cNvSpPr/>
            <p:nvPr/>
          </p:nvSpPr>
          <p:spPr>
            <a:xfrm>
              <a:off x="6003232" y="3553402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B2087D82-DD89-4753-BD2E-EB1D11A23877}"/>
                </a:ext>
              </a:extLst>
            </p:cNvPr>
            <p:cNvSpPr/>
            <p:nvPr/>
          </p:nvSpPr>
          <p:spPr>
            <a:xfrm>
              <a:off x="6002279" y="35539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6E9E8D0F-3987-433C-AF59-045E685A68E9}"/>
                </a:ext>
              </a:extLst>
            </p:cNvPr>
            <p:cNvSpPr/>
            <p:nvPr/>
          </p:nvSpPr>
          <p:spPr>
            <a:xfrm>
              <a:off x="6003232" y="355435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B79E1582-6D99-4F1B-8EEC-3D6EF4F53A17}"/>
                </a:ext>
              </a:extLst>
            </p:cNvPr>
            <p:cNvSpPr/>
            <p:nvPr/>
          </p:nvSpPr>
          <p:spPr>
            <a:xfrm>
              <a:off x="6004184" y="3554644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2AAD9A4F-29DA-477E-924A-F458FB09E4AD}"/>
                </a:ext>
              </a:extLst>
            </p:cNvPr>
            <p:cNvSpPr/>
            <p:nvPr/>
          </p:nvSpPr>
          <p:spPr>
            <a:xfrm>
              <a:off x="6004474" y="3555307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1B7FF98D-96FC-4B68-9230-516C22D4C965}"/>
                </a:ext>
              </a:extLst>
            </p:cNvPr>
            <p:cNvSpPr/>
            <p:nvPr/>
          </p:nvSpPr>
          <p:spPr>
            <a:xfrm>
              <a:off x="6004474" y="35560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98DFF02B-6DA4-4C23-B8A5-469D50685BE5}"/>
                </a:ext>
              </a:extLst>
            </p:cNvPr>
            <p:cNvSpPr/>
            <p:nvPr/>
          </p:nvSpPr>
          <p:spPr>
            <a:xfrm>
              <a:off x="6004886" y="3556240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4"/>
                    <a:pt x="2531" y="8014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57D4B8CA-3A58-4F20-A6B8-DC1607C2B28E}"/>
                </a:ext>
              </a:extLst>
            </p:cNvPr>
            <p:cNvSpPr/>
            <p:nvPr/>
          </p:nvSpPr>
          <p:spPr>
            <a:xfrm>
              <a:off x="6005839" y="35569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07AE8E82-AFE9-4AC9-A8BC-3F8EBB4BE194}"/>
                </a:ext>
              </a:extLst>
            </p:cNvPr>
            <p:cNvSpPr/>
            <p:nvPr/>
          </p:nvSpPr>
          <p:spPr>
            <a:xfrm>
              <a:off x="6005839" y="3557192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E3F151B1-D145-4A0C-962B-4BCBAB84567E}"/>
                </a:ext>
              </a:extLst>
            </p:cNvPr>
            <p:cNvSpPr/>
            <p:nvPr/>
          </p:nvSpPr>
          <p:spPr>
            <a:xfrm>
              <a:off x="6006703" y="355782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125C0A93-0227-4C4B-B425-843A11ECBF76}"/>
                </a:ext>
              </a:extLst>
            </p:cNvPr>
            <p:cNvSpPr/>
            <p:nvPr/>
          </p:nvSpPr>
          <p:spPr>
            <a:xfrm>
              <a:off x="6007417" y="3558539"/>
              <a:ext cx="3809" cy="2857"/>
            </a:xfrm>
            <a:custGeom>
              <a:avLst/>
              <a:gdLst>
                <a:gd name="connsiteX0" fmla="*/ 3810 w 3809"/>
                <a:gd name="connsiteY0" fmla="*/ 952 h 2857"/>
                <a:gd name="connsiteX1" fmla="*/ 2857 w 3809"/>
                <a:gd name="connsiteY1" fmla="*/ 2858 h 2857"/>
                <a:gd name="connsiteX2" fmla="*/ 0 w 3809"/>
                <a:gd name="connsiteY2" fmla="*/ 2858 h 2857"/>
                <a:gd name="connsiteX3" fmla="*/ 952 w 3809"/>
                <a:gd name="connsiteY3" fmla="*/ 0 h 2857"/>
                <a:gd name="connsiteX4" fmla="*/ 3810 w 3809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" h="2857">
                  <a:moveTo>
                    <a:pt x="3810" y="952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3810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588ECB64-D56E-4D08-9C0F-FDF035B031F7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DFA0DE95-D0F4-46B5-A8BF-E6E802BD1A61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953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953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74A0A4DF-9DC2-422D-8B11-69C94AC8C91F}"/>
                </a:ext>
              </a:extLst>
            </p:cNvPr>
            <p:cNvSpPr/>
            <p:nvPr/>
          </p:nvSpPr>
          <p:spPr>
            <a:xfrm>
              <a:off x="6009322" y="35604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6965BEBF-A08D-4A1F-A958-798735DBABE3}"/>
                </a:ext>
              </a:extLst>
            </p:cNvPr>
            <p:cNvSpPr/>
            <p:nvPr/>
          </p:nvSpPr>
          <p:spPr>
            <a:xfrm>
              <a:off x="6005036" y="355615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27A31B50-CEA5-43A0-8522-4B22E87047D0}"/>
                </a:ext>
              </a:extLst>
            </p:cNvPr>
            <p:cNvSpPr/>
            <p:nvPr/>
          </p:nvSpPr>
          <p:spPr>
            <a:xfrm>
              <a:off x="5982896" y="3511867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3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7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3"/>
                  </a:cubicBezTo>
                  <a:cubicBezTo>
                    <a:pt x="7376" y="-953"/>
                    <a:pt x="12139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FAE274D9-6809-47F0-8B3A-9B96285F2358}"/>
                </a:ext>
              </a:extLst>
            </p:cNvPr>
            <p:cNvSpPr/>
            <p:nvPr/>
          </p:nvSpPr>
          <p:spPr>
            <a:xfrm>
              <a:off x="5983784" y="351268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20C122B5-4310-4CF3-A9BB-58AF6679E530}"/>
                </a:ext>
              </a:extLst>
            </p:cNvPr>
            <p:cNvSpPr/>
            <p:nvPr/>
          </p:nvSpPr>
          <p:spPr>
            <a:xfrm>
              <a:off x="5984737" y="351299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295E49FE-C188-4C84-AD19-65089D38DC3D}"/>
                </a:ext>
              </a:extLst>
            </p:cNvPr>
            <p:cNvSpPr/>
            <p:nvPr/>
          </p:nvSpPr>
          <p:spPr>
            <a:xfrm>
              <a:off x="5985134" y="3513640"/>
              <a:ext cx="13132" cy="14239"/>
            </a:xfrm>
            <a:custGeom>
              <a:avLst/>
              <a:gdLst>
                <a:gd name="connsiteX0" fmla="*/ 11805 w 13132"/>
                <a:gd name="connsiteY0" fmla="*/ 2989 h 14239"/>
                <a:gd name="connsiteX1" fmla="*/ 10853 w 13132"/>
                <a:gd name="connsiteY1" fmla="*/ 12514 h 14239"/>
                <a:gd name="connsiteX2" fmla="*/ 1328 w 13132"/>
                <a:gd name="connsiteY2" fmla="*/ 11562 h 14239"/>
                <a:gd name="connsiteX3" fmla="*/ 2280 w 13132"/>
                <a:gd name="connsiteY3" fmla="*/ 2037 h 14239"/>
                <a:gd name="connsiteX4" fmla="*/ 11805 w 13132"/>
                <a:gd name="connsiteY4" fmla="*/ 2989 h 1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4239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5372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963BDD8E-73BB-4BD9-8373-5258C1947F56}"/>
                </a:ext>
              </a:extLst>
            </p:cNvPr>
            <p:cNvSpPr/>
            <p:nvPr/>
          </p:nvSpPr>
          <p:spPr>
            <a:xfrm>
              <a:off x="5985134" y="3514349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E01F8CA0-47E2-4D6A-AE50-B0734B9A801E}"/>
                </a:ext>
              </a:extLst>
            </p:cNvPr>
            <p:cNvSpPr/>
            <p:nvPr/>
          </p:nvSpPr>
          <p:spPr>
            <a:xfrm>
              <a:off x="5985134" y="3514639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6E23F3ED-16CC-4FBB-B90A-198D8B327537}"/>
                </a:ext>
              </a:extLst>
            </p:cNvPr>
            <p:cNvSpPr/>
            <p:nvPr/>
          </p:nvSpPr>
          <p:spPr>
            <a:xfrm>
              <a:off x="5986087" y="3515302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E964CEA3-B31A-4ABA-ADF4-4360830CCE89}"/>
                </a:ext>
              </a:extLst>
            </p:cNvPr>
            <p:cNvSpPr/>
            <p:nvPr/>
          </p:nvSpPr>
          <p:spPr>
            <a:xfrm>
              <a:off x="5987329" y="351559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FA76AC06-5110-4001-8111-6DE6DA7B7AA4}"/>
                </a:ext>
              </a:extLst>
            </p:cNvPr>
            <p:cNvSpPr/>
            <p:nvPr/>
          </p:nvSpPr>
          <p:spPr>
            <a:xfrm>
              <a:off x="5986376" y="351600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E7A13199-C978-43E7-A4A3-568D65681347}"/>
                </a:ext>
              </a:extLst>
            </p:cNvPr>
            <p:cNvSpPr/>
            <p:nvPr/>
          </p:nvSpPr>
          <p:spPr>
            <a:xfrm>
              <a:off x="5987741" y="351695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4704D279-9892-4924-B524-CF7FBE8556F4}"/>
                </a:ext>
              </a:extLst>
            </p:cNvPr>
            <p:cNvSpPr/>
            <p:nvPr/>
          </p:nvSpPr>
          <p:spPr>
            <a:xfrm>
              <a:off x="5987741" y="351695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id="{FBF3B9BD-9514-48F1-B8C9-244D2F996DED}"/>
                </a:ext>
              </a:extLst>
            </p:cNvPr>
            <p:cNvSpPr/>
            <p:nvPr/>
          </p:nvSpPr>
          <p:spPr>
            <a:xfrm>
              <a:off x="5988694" y="351758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33F2752F-BF26-4B5D-944E-34F5EB157D93}"/>
                </a:ext>
              </a:extLst>
            </p:cNvPr>
            <p:cNvSpPr/>
            <p:nvPr/>
          </p:nvSpPr>
          <p:spPr>
            <a:xfrm>
              <a:off x="5988605" y="3518058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4524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DD5B5533-5867-440A-9683-1BEDBED0A790}"/>
                </a:ext>
              </a:extLst>
            </p:cNvPr>
            <p:cNvSpPr/>
            <p:nvPr/>
          </p:nvSpPr>
          <p:spPr>
            <a:xfrm>
              <a:off x="5990272" y="3519487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BADD9B94-DB55-4EB7-8D21-DD9EC2E89878}"/>
                </a:ext>
              </a:extLst>
            </p:cNvPr>
            <p:cNvSpPr/>
            <p:nvPr/>
          </p:nvSpPr>
          <p:spPr>
            <a:xfrm>
              <a:off x="5990272" y="3519487"/>
              <a:ext cx="2857" cy="1904"/>
            </a:xfrm>
            <a:custGeom>
              <a:avLst/>
              <a:gdLst>
                <a:gd name="connsiteX0" fmla="*/ 2857 w 2857"/>
                <a:gd name="connsiteY0" fmla="*/ 0 h 1904"/>
                <a:gd name="connsiteX1" fmla="*/ 1905 w 2857"/>
                <a:gd name="connsiteY1" fmla="*/ 1905 h 1904"/>
                <a:gd name="connsiteX2" fmla="*/ 0 w 2857"/>
                <a:gd name="connsiteY2" fmla="*/ 1905 h 1904"/>
                <a:gd name="connsiteX3" fmla="*/ 952 w 2857"/>
                <a:gd name="connsiteY3" fmla="*/ 0 h 1904"/>
                <a:gd name="connsiteX4" fmla="*/ 2857 w 2857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4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9F614665-BAA7-4C17-A7CF-16B26FD16E48}"/>
                </a:ext>
              </a:extLst>
            </p:cNvPr>
            <p:cNvSpPr/>
            <p:nvPr/>
          </p:nvSpPr>
          <p:spPr>
            <a:xfrm>
              <a:off x="5991225" y="3519487"/>
              <a:ext cx="952" cy="1904"/>
            </a:xfrm>
            <a:custGeom>
              <a:avLst/>
              <a:gdLst>
                <a:gd name="connsiteX0" fmla="*/ 952 w 952"/>
                <a:gd name="connsiteY0" fmla="*/ 952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952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35629932-1540-40BC-9AB2-A4347B5B4737}"/>
                </a:ext>
              </a:extLst>
            </p:cNvPr>
            <p:cNvSpPr/>
            <p:nvPr/>
          </p:nvSpPr>
          <p:spPr>
            <a:xfrm>
              <a:off x="5991225" y="3520439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A83B9827-8C2A-418A-AD39-385E4B758C02}"/>
                </a:ext>
              </a:extLst>
            </p:cNvPr>
            <p:cNvSpPr/>
            <p:nvPr/>
          </p:nvSpPr>
          <p:spPr>
            <a:xfrm>
              <a:off x="5987891" y="351686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FD854293-8E20-4AF9-873F-DD7D6DACF236}"/>
                </a:ext>
              </a:extLst>
            </p:cNvPr>
            <p:cNvSpPr/>
            <p:nvPr/>
          </p:nvSpPr>
          <p:spPr>
            <a:xfrm>
              <a:off x="5866691" y="354711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CCFF377F-B5D4-452E-87A6-C5118FC13B4A}"/>
                </a:ext>
              </a:extLst>
            </p:cNvPr>
            <p:cNvSpPr/>
            <p:nvPr/>
          </p:nvSpPr>
          <p:spPr>
            <a:xfrm>
              <a:off x="5868532" y="354793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99ED7065-CFD1-487F-8A70-DD9D00A54E34}"/>
                </a:ext>
              </a:extLst>
            </p:cNvPr>
            <p:cNvSpPr/>
            <p:nvPr/>
          </p:nvSpPr>
          <p:spPr>
            <a:xfrm>
              <a:off x="5868532" y="354824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6290926A-A58D-4851-8CB7-415DC7A0BE6F}"/>
                </a:ext>
              </a:extLst>
            </p:cNvPr>
            <p:cNvSpPr/>
            <p:nvPr/>
          </p:nvSpPr>
          <p:spPr>
            <a:xfrm>
              <a:off x="5869882" y="3548883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B1F3E660-BD0B-4D11-BA81-B2FCFCDC09EB}"/>
                </a:ext>
              </a:extLst>
            </p:cNvPr>
            <p:cNvSpPr/>
            <p:nvPr/>
          </p:nvSpPr>
          <p:spPr>
            <a:xfrm>
              <a:off x="5869882" y="354919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B96BF8D9-C40C-4A14-BA8F-5090872C3E0D}"/>
                </a:ext>
              </a:extLst>
            </p:cNvPr>
            <p:cNvSpPr/>
            <p:nvPr/>
          </p:nvSpPr>
          <p:spPr>
            <a:xfrm>
              <a:off x="5869882" y="354988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94000F20-C6A3-4B07-93A5-0C235E8BCB0A}"/>
                </a:ext>
              </a:extLst>
            </p:cNvPr>
            <p:cNvSpPr/>
            <p:nvPr/>
          </p:nvSpPr>
          <p:spPr>
            <a:xfrm>
              <a:off x="5870834" y="355054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CC824319-B9AD-4BC3-91CC-FCF9E297E630}"/>
                </a:ext>
              </a:extLst>
            </p:cNvPr>
            <p:cNvSpPr/>
            <p:nvPr/>
          </p:nvSpPr>
          <p:spPr>
            <a:xfrm>
              <a:off x="5871124" y="355083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8D99744C-D4D5-47D6-B5B0-96BEA45D1D97}"/>
                </a:ext>
              </a:extLst>
            </p:cNvPr>
            <p:cNvSpPr/>
            <p:nvPr/>
          </p:nvSpPr>
          <p:spPr>
            <a:xfrm>
              <a:off x="5871124" y="355124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35180BB5-642B-423F-820C-AD63BE076C56}"/>
                </a:ext>
              </a:extLst>
            </p:cNvPr>
            <p:cNvSpPr/>
            <p:nvPr/>
          </p:nvSpPr>
          <p:spPr>
            <a:xfrm>
              <a:off x="5872489" y="3551786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5388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43CB4E8A-87E2-4A5E-B032-D21D390BF979}"/>
                </a:ext>
              </a:extLst>
            </p:cNvPr>
            <p:cNvSpPr/>
            <p:nvPr/>
          </p:nvSpPr>
          <p:spPr>
            <a:xfrm>
              <a:off x="5872489" y="355219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466B5E67-FAF3-4879-9F11-A840DA1B00E1}"/>
                </a:ext>
              </a:extLst>
            </p:cNvPr>
            <p:cNvSpPr/>
            <p:nvPr/>
          </p:nvSpPr>
          <p:spPr>
            <a:xfrm>
              <a:off x="5873441" y="3552825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9FFC8FA6-6526-4472-8FA2-59A0A9206C35}"/>
                </a:ext>
              </a:extLst>
            </p:cNvPr>
            <p:cNvSpPr/>
            <p:nvPr/>
          </p:nvSpPr>
          <p:spPr>
            <a:xfrm>
              <a:off x="5873353" y="3553301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081C63FD-45CF-434A-9372-595156C16D3F}"/>
                </a:ext>
              </a:extLst>
            </p:cNvPr>
            <p:cNvSpPr/>
            <p:nvPr/>
          </p:nvSpPr>
          <p:spPr>
            <a:xfrm>
              <a:off x="5875019" y="3554729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EA6F195F-AB14-4DF5-B1FA-D281CC3D40A3}"/>
                </a:ext>
              </a:extLst>
            </p:cNvPr>
            <p:cNvSpPr/>
            <p:nvPr/>
          </p:nvSpPr>
          <p:spPr>
            <a:xfrm>
              <a:off x="5875019" y="3554729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54491096-92B8-48C3-B28B-07BD7470EDCF}"/>
                </a:ext>
              </a:extLst>
            </p:cNvPr>
            <p:cNvSpPr/>
            <p:nvPr/>
          </p:nvSpPr>
          <p:spPr>
            <a:xfrm>
              <a:off x="5875972" y="3554729"/>
              <a:ext cx="952" cy="1905"/>
            </a:xfrm>
            <a:custGeom>
              <a:avLst/>
              <a:gdLst>
                <a:gd name="connsiteX0" fmla="*/ 952 w 952"/>
                <a:gd name="connsiteY0" fmla="*/ 953 h 1905"/>
                <a:gd name="connsiteX1" fmla="*/ 952 w 952"/>
                <a:gd name="connsiteY1" fmla="*/ 1905 h 1905"/>
                <a:gd name="connsiteX2" fmla="*/ 0 w 952"/>
                <a:gd name="connsiteY2" fmla="*/ 1905 h 1905"/>
                <a:gd name="connsiteX3" fmla="*/ 0 w 952"/>
                <a:gd name="connsiteY3" fmla="*/ 0 h 1905"/>
                <a:gd name="connsiteX4" fmla="*/ 952 w 952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952" y="953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5A717E2F-D92A-44AB-BB8E-EAE3DEC264C3}"/>
                </a:ext>
              </a:extLst>
            </p:cNvPr>
            <p:cNvSpPr/>
            <p:nvPr/>
          </p:nvSpPr>
          <p:spPr>
            <a:xfrm>
              <a:off x="5875972" y="35556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6BC9267D-DC33-4A57-B150-C3C573640DE2}"/>
                </a:ext>
              </a:extLst>
            </p:cNvPr>
            <p:cNvSpPr/>
            <p:nvPr/>
          </p:nvSpPr>
          <p:spPr>
            <a:xfrm>
              <a:off x="5872638" y="35521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EBDA5543-921E-4410-8F6F-03B7FB0BCE5C}"/>
                </a:ext>
              </a:extLst>
            </p:cNvPr>
            <p:cNvSpPr/>
            <p:nvPr/>
          </p:nvSpPr>
          <p:spPr>
            <a:xfrm>
              <a:off x="5946701" y="3606760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2139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F9693E80-25E5-45E0-8F38-ED7203264E77}"/>
                </a:ext>
              </a:extLst>
            </p:cNvPr>
            <p:cNvSpPr/>
            <p:nvPr/>
          </p:nvSpPr>
          <p:spPr>
            <a:xfrm>
              <a:off x="5947589" y="360754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28E75D58-BDE4-4E0A-9CA9-2AA2EEF47226}"/>
                </a:ext>
              </a:extLst>
            </p:cNvPr>
            <p:cNvSpPr/>
            <p:nvPr/>
          </p:nvSpPr>
          <p:spPr>
            <a:xfrm>
              <a:off x="5948542" y="360824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C2B60972-A37A-4FA2-ADBC-B59A9EDDA67C}"/>
                </a:ext>
              </a:extLst>
            </p:cNvPr>
            <p:cNvSpPr/>
            <p:nvPr/>
          </p:nvSpPr>
          <p:spPr>
            <a:xfrm>
              <a:off x="5948939" y="360864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11C6FB0A-611E-4056-BE93-D0A3ED880535}"/>
                </a:ext>
              </a:extLst>
            </p:cNvPr>
            <p:cNvSpPr/>
            <p:nvPr/>
          </p:nvSpPr>
          <p:spPr>
            <a:xfrm>
              <a:off x="5948939" y="360920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AF15D408-C5F5-436C-A7F7-719C04F03C13}"/>
                </a:ext>
              </a:extLst>
            </p:cNvPr>
            <p:cNvSpPr/>
            <p:nvPr/>
          </p:nvSpPr>
          <p:spPr>
            <a:xfrm>
              <a:off x="5948939" y="360959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C93B0178-D3CF-470D-99D0-FCC9D39A6AC2}"/>
                </a:ext>
              </a:extLst>
            </p:cNvPr>
            <p:cNvSpPr/>
            <p:nvPr/>
          </p:nvSpPr>
          <p:spPr>
            <a:xfrm>
              <a:off x="5949892" y="360988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3D323B9A-F5F1-4F74-90D7-565F20C0306B}"/>
                </a:ext>
              </a:extLst>
            </p:cNvPr>
            <p:cNvSpPr/>
            <p:nvPr/>
          </p:nvSpPr>
          <p:spPr>
            <a:xfrm>
              <a:off x="5951134" y="361055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37AF4973-3066-4332-AE32-23C8250CD24C}"/>
                </a:ext>
              </a:extLst>
            </p:cNvPr>
            <p:cNvSpPr/>
            <p:nvPr/>
          </p:nvSpPr>
          <p:spPr>
            <a:xfrm>
              <a:off x="5950181" y="361125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041E6276-C290-423A-A525-7DFB5D52C650}"/>
                </a:ext>
              </a:extLst>
            </p:cNvPr>
            <p:cNvSpPr/>
            <p:nvPr/>
          </p:nvSpPr>
          <p:spPr>
            <a:xfrm>
              <a:off x="5951546" y="361148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5388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id="{6E8C7A1F-0C89-4B97-AF29-390469B537AB}"/>
                </a:ext>
              </a:extLst>
            </p:cNvPr>
            <p:cNvSpPr/>
            <p:nvPr/>
          </p:nvSpPr>
          <p:spPr>
            <a:xfrm>
              <a:off x="5952499" y="3612206"/>
              <a:ext cx="6013" cy="6966"/>
            </a:xfrm>
            <a:custGeom>
              <a:avLst/>
              <a:gdLst>
                <a:gd name="connsiteX0" fmla="*/ 5388 w 6013"/>
                <a:gd name="connsiteY0" fmla="*/ 1578 h 6966"/>
                <a:gd name="connsiteX1" fmla="*/ 4436 w 6013"/>
                <a:gd name="connsiteY1" fmla="*/ 6341 h 6966"/>
                <a:gd name="connsiteX2" fmla="*/ 626 w 6013"/>
                <a:gd name="connsiteY2" fmla="*/ 5388 h 6966"/>
                <a:gd name="connsiteX3" fmla="*/ 1578 w 6013"/>
                <a:gd name="connsiteY3" fmla="*/ 626 h 6966"/>
                <a:gd name="connsiteX4" fmla="*/ 5388 w 6013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966">
                  <a:moveTo>
                    <a:pt x="5388" y="1578"/>
                  </a:moveTo>
                  <a:cubicBezTo>
                    <a:pt x="6341" y="3483"/>
                    <a:pt x="6341" y="5388"/>
                    <a:pt x="4436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915858AB-9505-48C0-A401-EDCCC33603F8}"/>
                </a:ext>
              </a:extLst>
            </p:cNvPr>
            <p:cNvSpPr/>
            <p:nvPr/>
          </p:nvSpPr>
          <p:spPr>
            <a:xfrm>
              <a:off x="5952499" y="361243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C30B693B-E5FC-43D8-9997-CE7145145F86}"/>
                </a:ext>
              </a:extLst>
            </p:cNvPr>
            <p:cNvSpPr/>
            <p:nvPr/>
          </p:nvSpPr>
          <p:spPr>
            <a:xfrm>
              <a:off x="5952410" y="361307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4524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AC865734-EA94-42E7-B346-7123A65A8074}"/>
                </a:ext>
              </a:extLst>
            </p:cNvPr>
            <p:cNvSpPr/>
            <p:nvPr/>
          </p:nvSpPr>
          <p:spPr>
            <a:xfrm>
              <a:off x="5954077" y="3613785"/>
              <a:ext cx="2857" cy="2857"/>
            </a:xfrm>
            <a:custGeom>
              <a:avLst/>
              <a:gdLst>
                <a:gd name="connsiteX0" fmla="*/ 2858 w 2857"/>
                <a:gd name="connsiteY0" fmla="*/ 952 h 2857"/>
                <a:gd name="connsiteX1" fmla="*/ 2858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8 w 2857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8" y="952"/>
                  </a:moveTo>
                  <a:lnTo>
                    <a:pt x="2858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8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A2CF8AC9-1AC7-47E1-A759-49A28D2E5FC6}"/>
                </a:ext>
              </a:extLst>
            </p:cNvPr>
            <p:cNvSpPr/>
            <p:nvPr/>
          </p:nvSpPr>
          <p:spPr>
            <a:xfrm>
              <a:off x="5954077" y="3614737"/>
              <a:ext cx="2857" cy="1904"/>
            </a:xfrm>
            <a:custGeom>
              <a:avLst/>
              <a:gdLst>
                <a:gd name="connsiteX0" fmla="*/ 2858 w 2857"/>
                <a:gd name="connsiteY0" fmla="*/ 0 h 1904"/>
                <a:gd name="connsiteX1" fmla="*/ 1905 w 2857"/>
                <a:gd name="connsiteY1" fmla="*/ 1905 h 1904"/>
                <a:gd name="connsiteX2" fmla="*/ 0 w 2857"/>
                <a:gd name="connsiteY2" fmla="*/ 1905 h 1904"/>
                <a:gd name="connsiteX3" fmla="*/ 953 w 2857"/>
                <a:gd name="connsiteY3" fmla="*/ 0 h 1904"/>
                <a:gd name="connsiteX4" fmla="*/ 2858 w 2857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4">
                  <a:moveTo>
                    <a:pt x="2858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8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90F9149B-10A5-492B-A263-FDCC9DB38A35}"/>
                </a:ext>
              </a:extLst>
            </p:cNvPr>
            <p:cNvSpPr/>
            <p:nvPr/>
          </p:nvSpPr>
          <p:spPr>
            <a:xfrm>
              <a:off x="5955030" y="3614737"/>
              <a:ext cx="952" cy="1904"/>
            </a:xfrm>
            <a:custGeom>
              <a:avLst/>
              <a:gdLst>
                <a:gd name="connsiteX0" fmla="*/ 952 w 952"/>
                <a:gd name="connsiteY0" fmla="*/ 0 h 1904"/>
                <a:gd name="connsiteX1" fmla="*/ 952 w 952"/>
                <a:gd name="connsiteY1" fmla="*/ 1905 h 1904"/>
                <a:gd name="connsiteX2" fmla="*/ 0 w 952"/>
                <a:gd name="connsiteY2" fmla="*/ 952 h 1904"/>
                <a:gd name="connsiteX3" fmla="*/ 0 w 952"/>
                <a:gd name="connsiteY3" fmla="*/ 0 h 1904"/>
                <a:gd name="connsiteX4" fmla="*/ 952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0"/>
                  </a:moveTo>
                  <a:lnTo>
                    <a:pt x="952" y="1905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E83E5950-DCC6-4F01-BAB2-13C945623D53}"/>
                </a:ext>
              </a:extLst>
            </p:cNvPr>
            <p:cNvSpPr/>
            <p:nvPr/>
          </p:nvSpPr>
          <p:spPr>
            <a:xfrm>
              <a:off x="5955030" y="3615689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7F2BC0AB-86B9-47AF-A450-BEC9C445E09D}"/>
                </a:ext>
              </a:extLst>
            </p:cNvPr>
            <p:cNvSpPr/>
            <p:nvPr/>
          </p:nvSpPr>
          <p:spPr>
            <a:xfrm>
              <a:off x="5951696" y="361140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235C6EC0-0C78-43A8-8866-BF4C2D720437}"/>
                </a:ext>
              </a:extLst>
            </p:cNvPr>
            <p:cNvSpPr/>
            <p:nvPr/>
          </p:nvSpPr>
          <p:spPr>
            <a:xfrm>
              <a:off x="5944796" y="3671887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FADEB1FE-2F18-4212-8CD4-F7320B8FF3A9}"/>
                </a:ext>
              </a:extLst>
            </p:cNvPr>
            <p:cNvSpPr/>
            <p:nvPr/>
          </p:nvSpPr>
          <p:spPr>
            <a:xfrm>
              <a:off x="5946637" y="367270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3BB12069-5A22-4168-A8F2-49133CB0B446}"/>
                </a:ext>
              </a:extLst>
            </p:cNvPr>
            <p:cNvSpPr/>
            <p:nvPr/>
          </p:nvSpPr>
          <p:spPr>
            <a:xfrm>
              <a:off x="5946637" y="36730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0581FBCE-3F60-44E3-BB1E-EC759279D0D2}"/>
                </a:ext>
              </a:extLst>
            </p:cNvPr>
            <p:cNvSpPr/>
            <p:nvPr/>
          </p:nvSpPr>
          <p:spPr>
            <a:xfrm>
              <a:off x="5947987" y="3673417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4C5419CB-5F90-4448-B45A-4A634AB6FEDB}"/>
                </a:ext>
              </a:extLst>
            </p:cNvPr>
            <p:cNvSpPr/>
            <p:nvPr/>
          </p:nvSpPr>
          <p:spPr>
            <a:xfrm>
              <a:off x="5947034" y="36739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7BE6D692-3182-4387-AC1D-8036C3D64424}"/>
                </a:ext>
              </a:extLst>
            </p:cNvPr>
            <p:cNvSpPr/>
            <p:nvPr/>
          </p:nvSpPr>
          <p:spPr>
            <a:xfrm>
              <a:off x="5947987" y="367436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F398CF58-1584-4A7A-80E9-69EEEB558462}"/>
                </a:ext>
              </a:extLst>
            </p:cNvPr>
            <p:cNvSpPr/>
            <p:nvPr/>
          </p:nvSpPr>
          <p:spPr>
            <a:xfrm>
              <a:off x="5948939" y="3675071"/>
              <a:ext cx="10938" cy="10525"/>
            </a:xfrm>
            <a:custGeom>
              <a:avLst/>
              <a:gdLst>
                <a:gd name="connsiteX0" fmla="*/ 9900 w 10938"/>
                <a:gd name="connsiteY0" fmla="*/ 1578 h 10525"/>
                <a:gd name="connsiteX1" fmla="*/ 8948 w 10938"/>
                <a:gd name="connsiteY1" fmla="*/ 9198 h 10525"/>
                <a:gd name="connsiteX2" fmla="*/ 1328 w 10938"/>
                <a:gd name="connsiteY2" fmla="*/ 8246 h 10525"/>
                <a:gd name="connsiteX3" fmla="*/ 2280 w 10938"/>
                <a:gd name="connsiteY3" fmla="*/ 626 h 10525"/>
                <a:gd name="connsiteX4" fmla="*/ 9900 w 10938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525">
                  <a:moveTo>
                    <a:pt x="9900" y="1578"/>
                  </a:moveTo>
                  <a:cubicBezTo>
                    <a:pt x="11805" y="3483"/>
                    <a:pt x="10853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4185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2F6A5FF5-4E6E-4A58-8626-D75078706E82}"/>
                </a:ext>
              </a:extLst>
            </p:cNvPr>
            <p:cNvSpPr/>
            <p:nvPr/>
          </p:nvSpPr>
          <p:spPr>
            <a:xfrm>
              <a:off x="5949229" y="367561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9BA5305C-378B-4091-BC27-296D56E3914E}"/>
                </a:ext>
              </a:extLst>
            </p:cNvPr>
            <p:cNvSpPr/>
            <p:nvPr/>
          </p:nvSpPr>
          <p:spPr>
            <a:xfrm>
              <a:off x="5949229" y="36760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46C1EF0C-0C6F-45BB-A4B5-C0AF8D92B9AE}"/>
                </a:ext>
              </a:extLst>
            </p:cNvPr>
            <p:cNvSpPr/>
            <p:nvPr/>
          </p:nvSpPr>
          <p:spPr>
            <a:xfrm>
              <a:off x="5949641" y="367625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DD94D03A-504F-4CF8-8C06-58C9EFD9F30A}"/>
                </a:ext>
              </a:extLst>
            </p:cNvPr>
            <p:cNvSpPr/>
            <p:nvPr/>
          </p:nvSpPr>
          <p:spPr>
            <a:xfrm>
              <a:off x="5950594" y="36769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2233EFEB-EDF9-4628-9797-4A90FDF14A63}"/>
                </a:ext>
              </a:extLst>
            </p:cNvPr>
            <p:cNvSpPr/>
            <p:nvPr/>
          </p:nvSpPr>
          <p:spPr>
            <a:xfrm>
              <a:off x="5950594" y="367760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3483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8BDF2ED6-4D78-410B-918D-C72CF2BFF6CE}"/>
                </a:ext>
              </a:extLst>
            </p:cNvPr>
            <p:cNvSpPr/>
            <p:nvPr/>
          </p:nvSpPr>
          <p:spPr>
            <a:xfrm>
              <a:off x="5951458" y="367784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BC1FC4A0-7F03-41C5-B020-8D5DE20DA598}"/>
                </a:ext>
              </a:extLst>
            </p:cNvPr>
            <p:cNvSpPr/>
            <p:nvPr/>
          </p:nvSpPr>
          <p:spPr>
            <a:xfrm>
              <a:off x="5953125" y="3678554"/>
              <a:ext cx="2857" cy="3810"/>
            </a:xfrm>
            <a:custGeom>
              <a:avLst/>
              <a:gdLst>
                <a:gd name="connsiteX0" fmla="*/ 2857 w 2857"/>
                <a:gd name="connsiteY0" fmla="*/ 953 h 3810"/>
                <a:gd name="connsiteX1" fmla="*/ 1905 w 2857"/>
                <a:gd name="connsiteY1" fmla="*/ 3810 h 3810"/>
                <a:gd name="connsiteX2" fmla="*/ 0 w 2857"/>
                <a:gd name="connsiteY2" fmla="*/ 2858 h 3810"/>
                <a:gd name="connsiteX3" fmla="*/ 0 w 2857"/>
                <a:gd name="connsiteY3" fmla="*/ 0 h 3810"/>
                <a:gd name="connsiteX4" fmla="*/ 2857 w 2857"/>
                <a:gd name="connsiteY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3"/>
                  </a:moveTo>
                  <a:lnTo>
                    <a:pt x="1905" y="3810"/>
                  </a:lnTo>
                  <a:lnTo>
                    <a:pt x="0" y="2858"/>
                  </a:lnTo>
                  <a:lnTo>
                    <a:pt x="0" y="0"/>
                  </a:lnTo>
                  <a:lnTo>
                    <a:pt x="2857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95983250-E166-4DBB-89B0-BAB4D763CB0C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id="{C34106D5-B38B-4B0C-BE6A-06C604845C05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952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2F19C943-7B81-4AC2-99E3-82423DFAB700}"/>
                </a:ext>
              </a:extLst>
            </p:cNvPr>
            <p:cNvSpPr/>
            <p:nvPr/>
          </p:nvSpPr>
          <p:spPr>
            <a:xfrm>
              <a:off x="5954077" y="368046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C7010DBF-0E39-4594-9175-A22288904C11}"/>
                </a:ext>
              </a:extLst>
            </p:cNvPr>
            <p:cNvSpPr/>
            <p:nvPr/>
          </p:nvSpPr>
          <p:spPr>
            <a:xfrm>
              <a:off x="5949791" y="367650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2052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6191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6B74F56E-7CE9-4411-AFDD-3BD648535756}"/>
                </a:ext>
              </a:extLst>
            </p:cNvPr>
            <p:cNvSpPr/>
            <p:nvPr/>
          </p:nvSpPr>
          <p:spPr>
            <a:xfrm>
              <a:off x="6008613" y="366141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344364B6-709A-4E10-9854-7BB3DE692FB5}"/>
                </a:ext>
              </a:extLst>
            </p:cNvPr>
            <p:cNvSpPr/>
            <p:nvPr/>
          </p:nvSpPr>
          <p:spPr>
            <a:xfrm>
              <a:off x="6009502" y="366223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041162CA-3DBE-49F2-B47E-F753F2577688}"/>
                </a:ext>
              </a:extLst>
            </p:cNvPr>
            <p:cNvSpPr/>
            <p:nvPr/>
          </p:nvSpPr>
          <p:spPr>
            <a:xfrm>
              <a:off x="6010454" y="366254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A9F2E4C1-425E-4961-BA6C-468344C99C36}"/>
                </a:ext>
              </a:extLst>
            </p:cNvPr>
            <p:cNvSpPr/>
            <p:nvPr/>
          </p:nvSpPr>
          <p:spPr>
            <a:xfrm>
              <a:off x="6011804" y="3663183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4185" y="-821"/>
                    <a:pt x="8948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3D71BE20-AA77-4611-8BE0-30FA96DEE0E2}"/>
                </a:ext>
              </a:extLst>
            </p:cNvPr>
            <p:cNvSpPr/>
            <p:nvPr/>
          </p:nvSpPr>
          <p:spPr>
            <a:xfrm>
              <a:off x="6010852" y="366349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id="{D4EAF1E7-A20F-42F9-8DC3-E2DA13006E4C}"/>
                </a:ext>
              </a:extLst>
            </p:cNvPr>
            <p:cNvSpPr/>
            <p:nvPr/>
          </p:nvSpPr>
          <p:spPr>
            <a:xfrm>
              <a:off x="6011804" y="366418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id="{28606CE0-0D89-4BA9-A6B8-4B9BF4298773}"/>
                </a:ext>
              </a:extLst>
            </p:cNvPr>
            <p:cNvSpPr/>
            <p:nvPr/>
          </p:nvSpPr>
          <p:spPr>
            <a:xfrm>
              <a:off x="6011804" y="366484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7043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7973995A-B7C2-4454-8C55-95940CF5D95D}"/>
                </a:ext>
              </a:extLst>
            </p:cNvPr>
            <p:cNvSpPr/>
            <p:nvPr/>
          </p:nvSpPr>
          <p:spPr>
            <a:xfrm>
              <a:off x="6013046" y="366513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69BBB1BE-FB46-4435-A6A2-DCA9E1844769}"/>
                </a:ext>
              </a:extLst>
            </p:cNvPr>
            <p:cNvSpPr/>
            <p:nvPr/>
          </p:nvSpPr>
          <p:spPr>
            <a:xfrm>
              <a:off x="6012094" y="366554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586998E1-8FEF-411E-8E5B-068C1413C69C}"/>
                </a:ext>
              </a:extLst>
            </p:cNvPr>
            <p:cNvSpPr/>
            <p:nvPr/>
          </p:nvSpPr>
          <p:spPr>
            <a:xfrm>
              <a:off x="6013459" y="3666086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6341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1DF1166F-5BAA-40BF-AF3D-E894CD559E23}"/>
                </a:ext>
              </a:extLst>
            </p:cNvPr>
            <p:cNvSpPr/>
            <p:nvPr/>
          </p:nvSpPr>
          <p:spPr>
            <a:xfrm>
              <a:off x="6014411" y="366649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59AECFEF-7217-4FC3-B91B-F5DCEF82CACA}"/>
                </a:ext>
              </a:extLst>
            </p:cNvPr>
            <p:cNvSpPr/>
            <p:nvPr/>
          </p:nvSpPr>
          <p:spPr>
            <a:xfrm>
              <a:off x="6014411" y="3667125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56162F84-F04F-4863-989C-72FDB2921DCC}"/>
                </a:ext>
              </a:extLst>
            </p:cNvPr>
            <p:cNvSpPr/>
            <p:nvPr/>
          </p:nvSpPr>
          <p:spPr>
            <a:xfrm>
              <a:off x="6015275" y="3667601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1667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4EBDED81-CFFA-429B-B9C3-0169A23AA7A8}"/>
                </a:ext>
              </a:extLst>
            </p:cNvPr>
            <p:cNvSpPr/>
            <p:nvPr/>
          </p:nvSpPr>
          <p:spPr>
            <a:xfrm>
              <a:off x="6015989" y="3668077"/>
              <a:ext cx="2857" cy="3810"/>
            </a:xfrm>
            <a:custGeom>
              <a:avLst/>
              <a:gdLst>
                <a:gd name="connsiteX0" fmla="*/ 2858 w 2857"/>
                <a:gd name="connsiteY0" fmla="*/ 952 h 3810"/>
                <a:gd name="connsiteX1" fmla="*/ 2858 w 2857"/>
                <a:gd name="connsiteY1" fmla="*/ 3810 h 3810"/>
                <a:gd name="connsiteX2" fmla="*/ 0 w 2857"/>
                <a:gd name="connsiteY2" fmla="*/ 2858 h 3810"/>
                <a:gd name="connsiteX3" fmla="*/ 953 w 2857"/>
                <a:gd name="connsiteY3" fmla="*/ 0 h 3810"/>
                <a:gd name="connsiteX4" fmla="*/ 2858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8" y="952"/>
                  </a:moveTo>
                  <a:lnTo>
                    <a:pt x="2858" y="3810"/>
                  </a:lnTo>
                  <a:lnTo>
                    <a:pt x="0" y="2858"/>
                  </a:lnTo>
                  <a:lnTo>
                    <a:pt x="953" y="0"/>
                  </a:lnTo>
                  <a:lnTo>
                    <a:pt x="2858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2170C643-9A16-49F6-BCCC-2BAB6ADFDA33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E3658564-4C19-4649-B225-AE855CB5B181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1905 w 1905"/>
                <a:gd name="connsiteY0" fmla="*/ 953 h 1905"/>
                <a:gd name="connsiteX1" fmla="*/ 952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953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8B50F4A4-E87F-4155-B894-7A1277AE6BBF}"/>
                </a:ext>
              </a:extLst>
            </p:cNvPr>
            <p:cNvSpPr/>
            <p:nvPr/>
          </p:nvSpPr>
          <p:spPr>
            <a:xfrm>
              <a:off x="6016942" y="36699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A7E44FBF-776D-40A4-B571-7C8C6D92EA24}"/>
                </a:ext>
              </a:extLst>
            </p:cNvPr>
            <p:cNvSpPr/>
            <p:nvPr/>
          </p:nvSpPr>
          <p:spPr>
            <a:xfrm>
              <a:off x="6013608" y="36664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5BA9CE85-2165-4C65-A29E-4D6D83D01F8A}"/>
                </a:ext>
              </a:extLst>
            </p:cNvPr>
            <p:cNvSpPr/>
            <p:nvPr/>
          </p:nvSpPr>
          <p:spPr>
            <a:xfrm>
              <a:off x="6045761" y="361950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6EBB6AC3-F634-4EDD-9F08-CEE8337B9344}"/>
                </a:ext>
              </a:extLst>
            </p:cNvPr>
            <p:cNvSpPr/>
            <p:nvPr/>
          </p:nvSpPr>
          <p:spPr>
            <a:xfrm>
              <a:off x="6046649" y="362032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5CE1A389-AF7D-47A5-8068-0CB239BF30EB}"/>
                </a:ext>
              </a:extLst>
            </p:cNvPr>
            <p:cNvSpPr/>
            <p:nvPr/>
          </p:nvSpPr>
          <p:spPr>
            <a:xfrm>
              <a:off x="6047602" y="362063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880D10DB-6C87-4AC5-98E4-AAD7562B4228}"/>
                </a:ext>
              </a:extLst>
            </p:cNvPr>
            <p:cNvSpPr/>
            <p:nvPr/>
          </p:nvSpPr>
          <p:spPr>
            <a:xfrm>
              <a:off x="6047999" y="362158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EDAFB8A1-DCF5-4A5A-88CF-7C53BEFDA772}"/>
                </a:ext>
              </a:extLst>
            </p:cNvPr>
            <p:cNvSpPr/>
            <p:nvPr/>
          </p:nvSpPr>
          <p:spPr>
            <a:xfrm>
              <a:off x="6047999" y="362198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2AFE774E-686E-4F08-AF43-4AAE6F373BDF}"/>
                </a:ext>
              </a:extLst>
            </p:cNvPr>
            <p:cNvSpPr/>
            <p:nvPr/>
          </p:nvSpPr>
          <p:spPr>
            <a:xfrm>
              <a:off x="6048952" y="362227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B21B49D8-3698-4D8E-AD3B-CF51444744CC}"/>
                </a:ext>
              </a:extLst>
            </p:cNvPr>
            <p:cNvSpPr/>
            <p:nvPr/>
          </p:nvSpPr>
          <p:spPr>
            <a:xfrm>
              <a:off x="6048952" y="362293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E0E7D1A8-F474-463D-B808-9CC6E1A8D4C3}"/>
                </a:ext>
              </a:extLst>
            </p:cNvPr>
            <p:cNvSpPr/>
            <p:nvPr/>
          </p:nvSpPr>
          <p:spPr>
            <a:xfrm>
              <a:off x="6050194" y="362322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F115DA60-EE56-47B5-B135-6C87C4AC0088}"/>
                </a:ext>
              </a:extLst>
            </p:cNvPr>
            <p:cNvSpPr/>
            <p:nvPr/>
          </p:nvSpPr>
          <p:spPr>
            <a:xfrm>
              <a:off x="6049241" y="362363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7058A1E2-84C1-4C06-B809-7E8098E4B346}"/>
                </a:ext>
              </a:extLst>
            </p:cNvPr>
            <p:cNvSpPr/>
            <p:nvPr/>
          </p:nvSpPr>
          <p:spPr>
            <a:xfrm>
              <a:off x="6050606" y="362458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28C1949A-4EDD-404C-8D7C-8A7A5A2D74C9}"/>
                </a:ext>
              </a:extLst>
            </p:cNvPr>
            <p:cNvSpPr/>
            <p:nvPr/>
          </p:nvSpPr>
          <p:spPr>
            <a:xfrm>
              <a:off x="6051559" y="362458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370DCA09-52A6-495F-B4D0-709E560943E5}"/>
                </a:ext>
              </a:extLst>
            </p:cNvPr>
            <p:cNvSpPr/>
            <p:nvPr/>
          </p:nvSpPr>
          <p:spPr>
            <a:xfrm>
              <a:off x="6051559" y="3625214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8DA67C0F-8D47-4212-A431-6495FAF4FC4B}"/>
                </a:ext>
              </a:extLst>
            </p:cNvPr>
            <p:cNvSpPr/>
            <p:nvPr/>
          </p:nvSpPr>
          <p:spPr>
            <a:xfrm>
              <a:off x="6052423" y="3626020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1667" y="-805"/>
                    <a:pt x="3572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06601FE0-168B-4CEC-8FF2-4E0FDC1701AA}"/>
                </a:ext>
              </a:extLst>
            </p:cNvPr>
            <p:cNvSpPr/>
            <p:nvPr/>
          </p:nvSpPr>
          <p:spPr>
            <a:xfrm>
              <a:off x="6053137" y="3627120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C0831DBF-FDE8-421F-86A3-860A179EC42B}"/>
                </a:ext>
              </a:extLst>
            </p:cNvPr>
            <p:cNvSpPr/>
            <p:nvPr/>
          </p:nvSpPr>
          <p:spPr>
            <a:xfrm>
              <a:off x="6054089" y="3627120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4754FA3E-54F0-4E51-91FC-BAC750C36CD2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8ED6DCC1-C753-411A-A5EB-AF49855B79F2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D7E89B9B-F497-476C-944E-902F22D47821}"/>
                </a:ext>
              </a:extLst>
            </p:cNvPr>
            <p:cNvSpPr/>
            <p:nvPr/>
          </p:nvSpPr>
          <p:spPr>
            <a:xfrm>
              <a:off x="6050756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07D17817-C650-40E1-A534-4659AE9F3F9A}"/>
                </a:ext>
              </a:extLst>
            </p:cNvPr>
            <p:cNvSpPr/>
            <p:nvPr/>
          </p:nvSpPr>
          <p:spPr>
            <a:xfrm>
              <a:off x="6063858" y="358372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79C70E55-2A0D-4241-8351-FEE12179CA18}"/>
                </a:ext>
              </a:extLst>
            </p:cNvPr>
            <p:cNvSpPr/>
            <p:nvPr/>
          </p:nvSpPr>
          <p:spPr>
            <a:xfrm>
              <a:off x="6064747" y="358468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2203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FE8704BC-23D8-4506-B31D-21CB3307F2AB}"/>
                </a:ext>
              </a:extLst>
            </p:cNvPr>
            <p:cNvSpPr/>
            <p:nvPr/>
          </p:nvSpPr>
          <p:spPr>
            <a:xfrm>
              <a:off x="6065699" y="3585078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5535" y="-821"/>
                    <a:pt x="10298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C80F84E6-C18A-4AE6-A698-015668FB2553}"/>
                </a:ext>
              </a:extLst>
            </p:cNvPr>
            <p:cNvSpPr/>
            <p:nvPr/>
          </p:nvSpPr>
          <p:spPr>
            <a:xfrm>
              <a:off x="6067049" y="3585389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4185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02E284A6-23E3-480C-8040-4CE23FEDAF12}"/>
                </a:ext>
              </a:extLst>
            </p:cNvPr>
            <p:cNvSpPr/>
            <p:nvPr/>
          </p:nvSpPr>
          <p:spPr>
            <a:xfrm>
              <a:off x="6065699" y="3586342"/>
              <a:ext cx="13530" cy="13530"/>
            </a:xfrm>
            <a:custGeom>
              <a:avLst/>
              <a:gdLst>
                <a:gd name="connsiteX0" fmla="*/ 12203 w 13530"/>
                <a:gd name="connsiteY0" fmla="*/ 2678 h 13530"/>
                <a:gd name="connsiteX1" fmla="*/ 11250 w 13530"/>
                <a:gd name="connsiteY1" fmla="*/ 12203 h 13530"/>
                <a:gd name="connsiteX2" fmla="*/ 1725 w 13530"/>
                <a:gd name="connsiteY2" fmla="*/ 11250 h 13530"/>
                <a:gd name="connsiteX3" fmla="*/ 2678 w 13530"/>
                <a:gd name="connsiteY3" fmla="*/ 1725 h 13530"/>
                <a:gd name="connsiteX4" fmla="*/ 12203 w 13530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30" h="13530">
                  <a:moveTo>
                    <a:pt x="12203" y="2678"/>
                  </a:moveTo>
                  <a:cubicBezTo>
                    <a:pt x="14108" y="5535"/>
                    <a:pt x="14108" y="9345"/>
                    <a:pt x="11250" y="12203"/>
                  </a:cubicBezTo>
                  <a:cubicBezTo>
                    <a:pt x="8393" y="14108"/>
                    <a:pt x="4583" y="14108"/>
                    <a:pt x="1725" y="11250"/>
                  </a:cubicBezTo>
                  <a:cubicBezTo>
                    <a:pt x="-1132" y="8393"/>
                    <a:pt x="-180" y="4583"/>
                    <a:pt x="2678" y="1725"/>
                  </a:cubicBezTo>
                  <a:cubicBezTo>
                    <a:pt x="6488" y="-1132"/>
                    <a:pt x="10298" y="-180"/>
                    <a:pt x="1220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A691E6F4-5E95-4D13-A681-6AD1E722BD31}"/>
                </a:ext>
              </a:extLst>
            </p:cNvPr>
            <p:cNvSpPr/>
            <p:nvPr/>
          </p:nvSpPr>
          <p:spPr>
            <a:xfrm>
              <a:off x="6067049" y="358673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58445D20-817E-447D-ACE4-C3F3D50CE406}"/>
                </a:ext>
              </a:extLst>
            </p:cNvPr>
            <p:cNvSpPr/>
            <p:nvPr/>
          </p:nvSpPr>
          <p:spPr>
            <a:xfrm>
              <a:off x="6067049" y="358702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7043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C1E48135-8061-49CF-B188-6A48ACB2C5B0}"/>
                </a:ext>
              </a:extLst>
            </p:cNvPr>
            <p:cNvSpPr/>
            <p:nvPr/>
          </p:nvSpPr>
          <p:spPr>
            <a:xfrm>
              <a:off x="6068291" y="358769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F754F593-27C4-451B-9635-D58B667B7B47}"/>
                </a:ext>
              </a:extLst>
            </p:cNvPr>
            <p:cNvSpPr/>
            <p:nvPr/>
          </p:nvSpPr>
          <p:spPr>
            <a:xfrm>
              <a:off x="6067339" y="358798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4848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CF93147D-6031-4DE9-B238-4A72D3D37025}"/>
                </a:ext>
              </a:extLst>
            </p:cNvPr>
            <p:cNvSpPr/>
            <p:nvPr/>
          </p:nvSpPr>
          <p:spPr>
            <a:xfrm>
              <a:off x="6068704" y="358839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F66B599A-D0C7-4798-9F3D-DD18E3D15F0E}"/>
                </a:ext>
              </a:extLst>
            </p:cNvPr>
            <p:cNvSpPr/>
            <p:nvPr/>
          </p:nvSpPr>
          <p:spPr>
            <a:xfrm>
              <a:off x="6069656" y="3589020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7"/>
                    <a:pt x="7293" y="4763"/>
                    <a:pt x="5388" y="5715"/>
                  </a:cubicBezTo>
                  <a:cubicBezTo>
                    <a:pt x="3483" y="6667"/>
                    <a:pt x="1578" y="6667"/>
                    <a:pt x="626" y="4763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6A0A21E4-A01E-45C4-BE6C-042683ECC5BC}"/>
                </a:ext>
              </a:extLst>
            </p:cNvPr>
            <p:cNvSpPr/>
            <p:nvPr/>
          </p:nvSpPr>
          <p:spPr>
            <a:xfrm>
              <a:off x="6069656" y="3589346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A97D443C-CC02-4C40-8D9A-FCFFD6EC4FB2}"/>
                </a:ext>
              </a:extLst>
            </p:cNvPr>
            <p:cNvSpPr/>
            <p:nvPr/>
          </p:nvSpPr>
          <p:spPr>
            <a:xfrm>
              <a:off x="6070520" y="359021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D6863BDB-217E-4BF6-8C0B-E5FF39C11A8D}"/>
                </a:ext>
              </a:extLst>
            </p:cNvPr>
            <p:cNvSpPr/>
            <p:nvPr/>
          </p:nvSpPr>
          <p:spPr>
            <a:xfrm>
              <a:off x="6071235" y="3590925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2858 h 2857"/>
                <a:gd name="connsiteX3" fmla="*/ 952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04B7706F-C9ED-4E1A-9D79-F890E0A9BE84}"/>
                </a:ext>
              </a:extLst>
            </p:cNvPr>
            <p:cNvSpPr/>
            <p:nvPr/>
          </p:nvSpPr>
          <p:spPr>
            <a:xfrm>
              <a:off x="6072187" y="3591877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FEEEFBD7-4EA2-43C0-8153-747BED3216D3}"/>
                </a:ext>
              </a:extLst>
            </p:cNvPr>
            <p:cNvSpPr/>
            <p:nvPr/>
          </p:nvSpPr>
          <p:spPr>
            <a:xfrm>
              <a:off x="6072187" y="3591877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952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ADC46A19-4FA8-4A46-A053-7A92F55AA10D}"/>
                </a:ext>
              </a:extLst>
            </p:cNvPr>
            <p:cNvSpPr/>
            <p:nvPr/>
          </p:nvSpPr>
          <p:spPr>
            <a:xfrm>
              <a:off x="6072187" y="3591877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952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C6F26F8F-3244-4725-A1DC-F2264C595D83}"/>
                </a:ext>
              </a:extLst>
            </p:cNvPr>
            <p:cNvSpPr/>
            <p:nvPr/>
          </p:nvSpPr>
          <p:spPr>
            <a:xfrm>
              <a:off x="6068853" y="358854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6EE3386F-239E-4CD1-B159-1B96518D7D74}"/>
                </a:ext>
              </a:extLst>
            </p:cNvPr>
            <p:cNvSpPr/>
            <p:nvPr/>
          </p:nvSpPr>
          <p:spPr>
            <a:xfrm>
              <a:off x="5922473" y="3548062"/>
              <a:ext cx="18025" cy="16901"/>
            </a:xfrm>
            <a:custGeom>
              <a:avLst/>
              <a:gdLst>
                <a:gd name="connsiteX0" fmla="*/ 16364 w 18025"/>
                <a:gd name="connsiteY0" fmla="*/ 3810 h 16901"/>
                <a:gd name="connsiteX1" fmla="*/ 14459 w 18025"/>
                <a:gd name="connsiteY1" fmla="*/ 15240 h 16901"/>
                <a:gd name="connsiteX2" fmla="*/ 2077 w 18025"/>
                <a:gd name="connsiteY2" fmla="*/ 13335 h 16901"/>
                <a:gd name="connsiteX3" fmla="*/ 3982 w 18025"/>
                <a:gd name="connsiteY3" fmla="*/ 952 h 16901"/>
                <a:gd name="connsiteX4" fmla="*/ 16364 w 18025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5" h="16901">
                  <a:moveTo>
                    <a:pt x="16364" y="3810"/>
                  </a:moveTo>
                  <a:cubicBezTo>
                    <a:pt x="19222" y="7620"/>
                    <a:pt x="18269" y="12383"/>
                    <a:pt x="14459" y="15240"/>
                  </a:cubicBezTo>
                  <a:cubicBezTo>
                    <a:pt x="10649" y="18098"/>
                    <a:pt x="5887" y="17145"/>
                    <a:pt x="2077" y="13335"/>
                  </a:cubicBezTo>
                  <a:cubicBezTo>
                    <a:pt x="-1733" y="9525"/>
                    <a:pt x="172" y="4762"/>
                    <a:pt x="3982" y="952"/>
                  </a:cubicBezTo>
                  <a:cubicBezTo>
                    <a:pt x="8744" y="-952"/>
                    <a:pt x="13507" y="0"/>
                    <a:pt x="16364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786758BD-1911-4115-8133-B2861F358CFF}"/>
                </a:ext>
              </a:extLst>
            </p:cNvPr>
            <p:cNvSpPr/>
            <p:nvPr/>
          </p:nvSpPr>
          <p:spPr>
            <a:xfrm>
              <a:off x="5924729" y="3549194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071867AC-6706-4A91-8C78-CC5E7ADF61E0}"/>
                </a:ext>
              </a:extLst>
            </p:cNvPr>
            <p:cNvSpPr/>
            <p:nvPr/>
          </p:nvSpPr>
          <p:spPr>
            <a:xfrm>
              <a:off x="5924729" y="3549835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FC77E3DA-8542-4FC5-B07E-316804A165DE}"/>
                </a:ext>
              </a:extLst>
            </p:cNvPr>
            <p:cNvSpPr/>
            <p:nvPr/>
          </p:nvSpPr>
          <p:spPr>
            <a:xfrm>
              <a:off x="5926079" y="355014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85A1258F-CB91-489C-8881-9A7B0985FE83}"/>
                </a:ext>
              </a:extLst>
            </p:cNvPr>
            <p:cNvSpPr/>
            <p:nvPr/>
          </p:nvSpPr>
          <p:spPr>
            <a:xfrm>
              <a:off x="5926079" y="355054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58BE17AF-8869-4464-841F-C239B5283C9B}"/>
                </a:ext>
              </a:extLst>
            </p:cNvPr>
            <p:cNvSpPr/>
            <p:nvPr/>
          </p:nvSpPr>
          <p:spPr>
            <a:xfrm>
              <a:off x="5926079" y="3551099"/>
              <a:ext cx="12180" cy="12577"/>
            </a:xfrm>
            <a:custGeom>
              <a:avLst/>
              <a:gdLst>
                <a:gd name="connsiteX0" fmla="*/ 10853 w 12180"/>
                <a:gd name="connsiteY0" fmla="*/ 2678 h 12577"/>
                <a:gd name="connsiteX1" fmla="*/ 9900 w 12180"/>
                <a:gd name="connsiteY1" fmla="*/ 11250 h 12577"/>
                <a:gd name="connsiteX2" fmla="*/ 1328 w 12180"/>
                <a:gd name="connsiteY2" fmla="*/ 10298 h 12577"/>
                <a:gd name="connsiteX3" fmla="*/ 2280 w 12180"/>
                <a:gd name="connsiteY3" fmla="*/ 1725 h 12577"/>
                <a:gd name="connsiteX4" fmla="*/ 10853 w 12180"/>
                <a:gd name="connsiteY4" fmla="*/ 2678 h 1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577">
                  <a:moveTo>
                    <a:pt x="10853" y="2678"/>
                  </a:moveTo>
                  <a:cubicBezTo>
                    <a:pt x="12758" y="5535"/>
                    <a:pt x="12758" y="9345"/>
                    <a:pt x="9900" y="11250"/>
                  </a:cubicBezTo>
                  <a:cubicBezTo>
                    <a:pt x="7043" y="13155"/>
                    <a:pt x="3233" y="13155"/>
                    <a:pt x="1328" y="10298"/>
                  </a:cubicBezTo>
                  <a:cubicBezTo>
                    <a:pt x="-577" y="7440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085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01C10804-E33B-4A38-A54A-4CB141D22417}"/>
                </a:ext>
              </a:extLst>
            </p:cNvPr>
            <p:cNvSpPr/>
            <p:nvPr/>
          </p:nvSpPr>
          <p:spPr>
            <a:xfrm>
              <a:off x="5927032" y="355149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875C282A-1826-44BB-A970-8CF793FFFDFD}"/>
                </a:ext>
              </a:extLst>
            </p:cNvPr>
            <p:cNvSpPr/>
            <p:nvPr/>
          </p:nvSpPr>
          <p:spPr>
            <a:xfrm>
              <a:off x="5927321" y="355219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2B7920BB-DB0E-429C-9047-9040986DECA9}"/>
                </a:ext>
              </a:extLst>
            </p:cNvPr>
            <p:cNvSpPr/>
            <p:nvPr/>
          </p:nvSpPr>
          <p:spPr>
            <a:xfrm>
              <a:off x="5927321" y="3552739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4CD8AF88-8A54-4368-A93A-299820C5BDB7}"/>
                </a:ext>
              </a:extLst>
            </p:cNvPr>
            <p:cNvSpPr/>
            <p:nvPr/>
          </p:nvSpPr>
          <p:spPr>
            <a:xfrm>
              <a:off x="5928686" y="355315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AB86AB4-C321-4BCC-B8CB-E8053612129C}"/>
                </a:ext>
              </a:extLst>
            </p:cNvPr>
            <p:cNvSpPr/>
            <p:nvPr/>
          </p:nvSpPr>
          <p:spPr>
            <a:xfrm>
              <a:off x="5928686" y="3553382"/>
              <a:ext cx="6966" cy="6735"/>
            </a:xfrm>
            <a:custGeom>
              <a:avLst/>
              <a:gdLst>
                <a:gd name="connsiteX0" fmla="*/ 6341 w 6966"/>
                <a:gd name="connsiteY0" fmla="*/ 1347 h 6735"/>
                <a:gd name="connsiteX1" fmla="*/ 5388 w 6966"/>
                <a:gd name="connsiteY1" fmla="*/ 6110 h 6735"/>
                <a:gd name="connsiteX2" fmla="*/ 626 w 6966"/>
                <a:gd name="connsiteY2" fmla="*/ 5157 h 6735"/>
                <a:gd name="connsiteX3" fmla="*/ 1578 w 6966"/>
                <a:gd name="connsiteY3" fmla="*/ 395 h 6735"/>
                <a:gd name="connsiteX4" fmla="*/ 6341 w 6966"/>
                <a:gd name="connsiteY4" fmla="*/ 1347 h 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735">
                  <a:moveTo>
                    <a:pt x="6341" y="1347"/>
                  </a:moveTo>
                  <a:cubicBezTo>
                    <a:pt x="7293" y="3252"/>
                    <a:pt x="7293" y="5157"/>
                    <a:pt x="5388" y="6110"/>
                  </a:cubicBezTo>
                  <a:cubicBezTo>
                    <a:pt x="3483" y="7062"/>
                    <a:pt x="1578" y="7062"/>
                    <a:pt x="626" y="5157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3483" y="-558"/>
                    <a:pt x="5388" y="395"/>
                    <a:pt x="6341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AA819EAA-BE76-45B6-8F6C-E58858DCCAFF}"/>
                </a:ext>
              </a:extLst>
            </p:cNvPr>
            <p:cNvSpPr/>
            <p:nvPr/>
          </p:nvSpPr>
          <p:spPr>
            <a:xfrm>
              <a:off x="5929639" y="3554104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2C3BB0A7-6953-44CC-B528-62F4CA05D4D2}"/>
                </a:ext>
              </a:extLst>
            </p:cNvPr>
            <p:cNvSpPr/>
            <p:nvPr/>
          </p:nvSpPr>
          <p:spPr>
            <a:xfrm>
              <a:off x="5929550" y="355496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3CF3A259-FBC1-4748-8602-46C604290804}"/>
                </a:ext>
              </a:extLst>
            </p:cNvPr>
            <p:cNvSpPr/>
            <p:nvPr/>
          </p:nvSpPr>
          <p:spPr>
            <a:xfrm>
              <a:off x="5931217" y="355568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1905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DA197993-8E88-41A1-8933-3FAFB50E19A9}"/>
                </a:ext>
              </a:extLst>
            </p:cNvPr>
            <p:cNvSpPr/>
            <p:nvPr/>
          </p:nvSpPr>
          <p:spPr>
            <a:xfrm>
              <a:off x="5931217" y="3555682"/>
              <a:ext cx="1905" cy="2857"/>
            </a:xfrm>
            <a:custGeom>
              <a:avLst/>
              <a:gdLst>
                <a:gd name="connsiteX0" fmla="*/ 1905 w 1905"/>
                <a:gd name="connsiteY0" fmla="*/ 952 h 2857"/>
                <a:gd name="connsiteX1" fmla="*/ 1905 w 1905"/>
                <a:gd name="connsiteY1" fmla="*/ 2857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2"/>
                  </a:moveTo>
                  <a:lnTo>
                    <a:pt x="1905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4426CE99-A64A-4AFE-A059-B21917B69B6A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6B787DD8-A4A8-4835-B7F7-EDF381E69F7C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9820C687-8C1B-42A4-A7BB-92FE07A0E918}"/>
                </a:ext>
              </a:extLst>
            </p:cNvPr>
            <p:cNvSpPr/>
            <p:nvPr/>
          </p:nvSpPr>
          <p:spPr>
            <a:xfrm>
              <a:off x="5928836" y="35530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BC2C1E0E-C0CE-4BBC-A7A7-CDDC1D8030BF}"/>
                </a:ext>
              </a:extLst>
            </p:cNvPr>
            <p:cNvSpPr/>
            <p:nvPr/>
          </p:nvSpPr>
          <p:spPr>
            <a:xfrm>
              <a:off x="5872943" y="3475672"/>
              <a:ext cx="18025" cy="16901"/>
            </a:xfrm>
            <a:custGeom>
              <a:avLst/>
              <a:gdLst>
                <a:gd name="connsiteX0" fmla="*/ 16364 w 18025"/>
                <a:gd name="connsiteY0" fmla="*/ 3810 h 16901"/>
                <a:gd name="connsiteX1" fmla="*/ 14459 w 18025"/>
                <a:gd name="connsiteY1" fmla="*/ 15240 h 16901"/>
                <a:gd name="connsiteX2" fmla="*/ 2077 w 18025"/>
                <a:gd name="connsiteY2" fmla="*/ 13335 h 16901"/>
                <a:gd name="connsiteX3" fmla="*/ 3982 w 18025"/>
                <a:gd name="connsiteY3" fmla="*/ 952 h 16901"/>
                <a:gd name="connsiteX4" fmla="*/ 16364 w 18025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5" h="16901">
                  <a:moveTo>
                    <a:pt x="16364" y="3810"/>
                  </a:moveTo>
                  <a:cubicBezTo>
                    <a:pt x="19222" y="7620"/>
                    <a:pt x="18269" y="12382"/>
                    <a:pt x="14459" y="15240"/>
                  </a:cubicBezTo>
                  <a:cubicBezTo>
                    <a:pt x="10649" y="18098"/>
                    <a:pt x="5887" y="17145"/>
                    <a:pt x="2077" y="13335"/>
                  </a:cubicBezTo>
                  <a:cubicBezTo>
                    <a:pt x="-1733" y="9525"/>
                    <a:pt x="172" y="4762"/>
                    <a:pt x="3982" y="952"/>
                  </a:cubicBezTo>
                  <a:cubicBezTo>
                    <a:pt x="8744" y="-952"/>
                    <a:pt x="13507" y="0"/>
                    <a:pt x="16364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D4447199-8EB8-48FB-AC93-828ACA392674}"/>
                </a:ext>
              </a:extLst>
            </p:cNvPr>
            <p:cNvSpPr/>
            <p:nvPr/>
          </p:nvSpPr>
          <p:spPr>
            <a:xfrm>
              <a:off x="5875199" y="34764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27C825D8-AB79-43CC-A7BB-1933BFE81399}"/>
                </a:ext>
              </a:extLst>
            </p:cNvPr>
            <p:cNvSpPr/>
            <p:nvPr/>
          </p:nvSpPr>
          <p:spPr>
            <a:xfrm>
              <a:off x="5876152" y="34768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E834EE5F-05DA-4158-8D1E-18AD3E3FA3C2}"/>
                </a:ext>
              </a:extLst>
            </p:cNvPr>
            <p:cNvSpPr/>
            <p:nvPr/>
          </p:nvSpPr>
          <p:spPr>
            <a:xfrm>
              <a:off x="5876549" y="3477445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5138" y="-821"/>
                    <a:pt x="9900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737AD26-FA99-4F31-AE07-882D4FA9EEBA}"/>
                </a:ext>
              </a:extLst>
            </p:cNvPr>
            <p:cNvSpPr/>
            <p:nvPr/>
          </p:nvSpPr>
          <p:spPr>
            <a:xfrm>
              <a:off x="5876549" y="34777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3F9E1934-2CCE-4C4E-B128-E4118FE788E2}"/>
                </a:ext>
              </a:extLst>
            </p:cNvPr>
            <p:cNvSpPr/>
            <p:nvPr/>
          </p:nvSpPr>
          <p:spPr>
            <a:xfrm>
              <a:off x="5876549" y="3478444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10C6E80F-427D-4847-AD22-591DFCEB098C}"/>
                </a:ext>
              </a:extLst>
            </p:cNvPr>
            <p:cNvSpPr/>
            <p:nvPr/>
          </p:nvSpPr>
          <p:spPr>
            <a:xfrm>
              <a:off x="5877502" y="347910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6F3FB5EF-B157-444A-9320-5C42FFE07C84}"/>
                </a:ext>
              </a:extLst>
            </p:cNvPr>
            <p:cNvSpPr/>
            <p:nvPr/>
          </p:nvSpPr>
          <p:spPr>
            <a:xfrm>
              <a:off x="5877791" y="34793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F95CAEAD-1585-4D40-98F5-226F29AAB9CC}"/>
                </a:ext>
              </a:extLst>
            </p:cNvPr>
            <p:cNvSpPr/>
            <p:nvPr/>
          </p:nvSpPr>
          <p:spPr>
            <a:xfrm>
              <a:off x="5877791" y="34798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144749A6-4535-44F4-BC5E-95BC77A79403}"/>
                </a:ext>
              </a:extLst>
            </p:cNvPr>
            <p:cNvSpPr/>
            <p:nvPr/>
          </p:nvSpPr>
          <p:spPr>
            <a:xfrm>
              <a:off x="5879156" y="3480349"/>
              <a:ext cx="7918" cy="8331"/>
            </a:xfrm>
            <a:custGeom>
              <a:avLst/>
              <a:gdLst>
                <a:gd name="connsiteX0" fmla="*/ 7293 w 7918"/>
                <a:gd name="connsiteY0" fmla="*/ 1991 h 8331"/>
                <a:gd name="connsiteX1" fmla="*/ 6341 w 7918"/>
                <a:gd name="connsiteY1" fmla="*/ 7706 h 8331"/>
                <a:gd name="connsiteX2" fmla="*/ 626 w 7918"/>
                <a:gd name="connsiteY2" fmla="*/ 6753 h 8331"/>
                <a:gd name="connsiteX3" fmla="*/ 1578 w 7918"/>
                <a:gd name="connsiteY3" fmla="*/ 1038 h 8331"/>
                <a:gd name="connsiteX4" fmla="*/ 7293 w 7918"/>
                <a:gd name="connsiteY4" fmla="*/ 1991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8331">
                  <a:moveTo>
                    <a:pt x="7293" y="1991"/>
                  </a:moveTo>
                  <a:cubicBezTo>
                    <a:pt x="8246" y="3896"/>
                    <a:pt x="8246" y="5801"/>
                    <a:pt x="6341" y="7706"/>
                  </a:cubicBezTo>
                  <a:cubicBezTo>
                    <a:pt x="4436" y="8658"/>
                    <a:pt x="2531" y="8658"/>
                    <a:pt x="626" y="6753"/>
                  </a:cubicBezTo>
                  <a:cubicBezTo>
                    <a:pt x="-327" y="4848"/>
                    <a:pt x="-327" y="2943"/>
                    <a:pt x="1578" y="1038"/>
                  </a:cubicBezTo>
                  <a:cubicBezTo>
                    <a:pt x="3483" y="-867"/>
                    <a:pt x="5388" y="86"/>
                    <a:pt x="729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918F3889-0D66-4B5E-8452-F28EF6EB790C}"/>
                </a:ext>
              </a:extLst>
            </p:cNvPr>
            <p:cNvSpPr/>
            <p:nvPr/>
          </p:nvSpPr>
          <p:spPr>
            <a:xfrm>
              <a:off x="5879156" y="34807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5A880EC-C007-4B31-A6DF-F36314D68080}"/>
                </a:ext>
              </a:extLst>
            </p:cNvPr>
            <p:cNvSpPr/>
            <p:nvPr/>
          </p:nvSpPr>
          <p:spPr>
            <a:xfrm>
              <a:off x="5880109" y="34813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E29BC000-F534-4727-8349-FFE9347A06B1}"/>
                </a:ext>
              </a:extLst>
            </p:cNvPr>
            <p:cNvSpPr/>
            <p:nvPr/>
          </p:nvSpPr>
          <p:spPr>
            <a:xfrm>
              <a:off x="5880020" y="3481863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2619" y="-476"/>
                    <a:pt x="4524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8639D5C6-D954-4E10-B7EC-13D205DC2341}"/>
                </a:ext>
              </a:extLst>
            </p:cNvPr>
            <p:cNvSpPr/>
            <p:nvPr/>
          </p:nvSpPr>
          <p:spPr>
            <a:xfrm>
              <a:off x="5881687" y="348329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48B04A45-8F7D-4226-880C-D61BE56459B5}"/>
                </a:ext>
              </a:extLst>
            </p:cNvPr>
            <p:cNvSpPr/>
            <p:nvPr/>
          </p:nvSpPr>
          <p:spPr>
            <a:xfrm>
              <a:off x="5881687" y="3483292"/>
              <a:ext cx="2857" cy="1905"/>
            </a:xfrm>
            <a:custGeom>
              <a:avLst/>
              <a:gdLst>
                <a:gd name="connsiteX0" fmla="*/ 2857 w 2857"/>
                <a:gd name="connsiteY0" fmla="*/ 0 h 1905"/>
                <a:gd name="connsiteX1" fmla="*/ 1905 w 2857"/>
                <a:gd name="connsiteY1" fmla="*/ 1905 h 1905"/>
                <a:gd name="connsiteX2" fmla="*/ 0 w 2857"/>
                <a:gd name="connsiteY2" fmla="*/ 1905 h 1905"/>
                <a:gd name="connsiteX3" fmla="*/ 952 w 2857"/>
                <a:gd name="connsiteY3" fmla="*/ 0 h 1905"/>
                <a:gd name="connsiteX4" fmla="*/ 2857 w 2857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5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59BB59EB-C0B8-48A1-B032-1FBEF07AE1D2}"/>
                </a:ext>
              </a:extLst>
            </p:cNvPr>
            <p:cNvSpPr/>
            <p:nvPr/>
          </p:nvSpPr>
          <p:spPr>
            <a:xfrm>
              <a:off x="5882639" y="3483292"/>
              <a:ext cx="952" cy="1905"/>
            </a:xfrm>
            <a:custGeom>
              <a:avLst/>
              <a:gdLst>
                <a:gd name="connsiteX0" fmla="*/ 953 w 952"/>
                <a:gd name="connsiteY0" fmla="*/ 953 h 1905"/>
                <a:gd name="connsiteX1" fmla="*/ 953 w 952"/>
                <a:gd name="connsiteY1" fmla="*/ 1905 h 1905"/>
                <a:gd name="connsiteX2" fmla="*/ 0 w 952"/>
                <a:gd name="connsiteY2" fmla="*/ 1905 h 1905"/>
                <a:gd name="connsiteX3" fmla="*/ 0 w 952"/>
                <a:gd name="connsiteY3" fmla="*/ 0 h 1905"/>
                <a:gd name="connsiteX4" fmla="*/ 953 w 952"/>
                <a:gd name="connsiteY4" fmla="*/ 953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953" y="953"/>
                  </a:moveTo>
                  <a:lnTo>
                    <a:pt x="953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3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08BD9352-F7C5-48A7-91A6-5C22CC4DB859}"/>
                </a:ext>
              </a:extLst>
            </p:cNvPr>
            <p:cNvSpPr/>
            <p:nvPr/>
          </p:nvSpPr>
          <p:spPr>
            <a:xfrm>
              <a:off x="5882639" y="3484245"/>
              <a:ext cx="952" cy="9525"/>
            </a:xfrm>
            <a:custGeom>
              <a:avLst/>
              <a:gdLst>
                <a:gd name="connsiteX0" fmla="*/ 953 w 952"/>
                <a:gd name="connsiteY0" fmla="*/ 0 h 9525"/>
                <a:gd name="connsiteX1" fmla="*/ 953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3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3" y="0"/>
                  </a:moveTo>
                  <a:lnTo>
                    <a:pt x="95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4C53C985-480C-4987-A0A8-B3A4E71D6B34}"/>
                </a:ext>
              </a:extLst>
            </p:cNvPr>
            <p:cNvSpPr/>
            <p:nvPr/>
          </p:nvSpPr>
          <p:spPr>
            <a:xfrm>
              <a:off x="5879306" y="34806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8772ABB2-3304-4DE5-901F-8F3AA62B46C7}"/>
                </a:ext>
              </a:extLst>
            </p:cNvPr>
            <p:cNvSpPr/>
            <p:nvPr/>
          </p:nvSpPr>
          <p:spPr>
            <a:xfrm>
              <a:off x="5938128" y="349609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8329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54990BFD-2EA7-4509-AB82-0D05506B651E}"/>
                </a:ext>
              </a:extLst>
            </p:cNvPr>
            <p:cNvSpPr/>
            <p:nvPr/>
          </p:nvSpPr>
          <p:spPr>
            <a:xfrm>
              <a:off x="5939969" y="349705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C65388DE-3C69-4159-99B3-39DD402BC02C}"/>
                </a:ext>
              </a:extLst>
            </p:cNvPr>
            <p:cNvSpPr/>
            <p:nvPr/>
          </p:nvSpPr>
          <p:spPr>
            <a:xfrm>
              <a:off x="5939969" y="349775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994B882C-9A09-4E89-B75C-A02B088E769B}"/>
                </a:ext>
              </a:extLst>
            </p:cNvPr>
            <p:cNvSpPr/>
            <p:nvPr/>
          </p:nvSpPr>
          <p:spPr>
            <a:xfrm>
              <a:off x="5941319" y="349815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ECB40979-2DC1-4500-9EC3-6FF4F0480146}"/>
                </a:ext>
              </a:extLst>
            </p:cNvPr>
            <p:cNvSpPr/>
            <p:nvPr/>
          </p:nvSpPr>
          <p:spPr>
            <a:xfrm>
              <a:off x="5941319" y="349871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963BB5CC-120E-4D48-8CFD-BE2FCDFE8B86}"/>
                </a:ext>
              </a:extLst>
            </p:cNvPr>
            <p:cNvSpPr/>
            <p:nvPr/>
          </p:nvSpPr>
          <p:spPr>
            <a:xfrm>
              <a:off x="5941319" y="349910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252DEC8E-69D8-4110-BD80-E7FD5B39D9D7}"/>
                </a:ext>
              </a:extLst>
            </p:cNvPr>
            <p:cNvSpPr/>
            <p:nvPr/>
          </p:nvSpPr>
          <p:spPr>
            <a:xfrm>
              <a:off x="5942272" y="349939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E60F4381-5F3B-4A29-85A8-5308C8292F8B}"/>
                </a:ext>
              </a:extLst>
            </p:cNvPr>
            <p:cNvSpPr/>
            <p:nvPr/>
          </p:nvSpPr>
          <p:spPr>
            <a:xfrm>
              <a:off x="5942561" y="350006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7706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596A7765-8281-4D4A-8293-F3A3BAAB9175}"/>
                </a:ext>
              </a:extLst>
            </p:cNvPr>
            <p:cNvSpPr/>
            <p:nvPr/>
          </p:nvSpPr>
          <p:spPr>
            <a:xfrm>
              <a:off x="5942561" y="350076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FA3B1EB5-1A6B-426C-9EDC-37C969E76C0A}"/>
                </a:ext>
              </a:extLst>
            </p:cNvPr>
            <p:cNvSpPr/>
            <p:nvPr/>
          </p:nvSpPr>
          <p:spPr>
            <a:xfrm>
              <a:off x="5942974" y="350076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22952470-24AB-4132-A3CB-40B1FEADA347}"/>
                </a:ext>
              </a:extLst>
            </p:cNvPr>
            <p:cNvSpPr/>
            <p:nvPr/>
          </p:nvSpPr>
          <p:spPr>
            <a:xfrm>
              <a:off x="5943926" y="350171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A570C596-64EE-493C-AEE9-29F71872124F}"/>
                </a:ext>
              </a:extLst>
            </p:cNvPr>
            <p:cNvSpPr/>
            <p:nvPr/>
          </p:nvSpPr>
          <p:spPr>
            <a:xfrm>
              <a:off x="5944879" y="350194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0ADF1173-319E-44FE-A242-0A8154B29A99}"/>
                </a:ext>
              </a:extLst>
            </p:cNvPr>
            <p:cNvSpPr/>
            <p:nvPr/>
          </p:nvSpPr>
          <p:spPr>
            <a:xfrm>
              <a:off x="5944790" y="350258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155D1D66-1122-479D-8B50-17D1A391FD22}"/>
                </a:ext>
              </a:extLst>
            </p:cNvPr>
            <p:cNvSpPr/>
            <p:nvPr/>
          </p:nvSpPr>
          <p:spPr>
            <a:xfrm>
              <a:off x="5946457" y="3503295"/>
              <a:ext cx="2857" cy="2857"/>
            </a:xfrm>
            <a:custGeom>
              <a:avLst/>
              <a:gdLst>
                <a:gd name="connsiteX0" fmla="*/ 2857 w 2857"/>
                <a:gd name="connsiteY0" fmla="*/ 952 h 2857"/>
                <a:gd name="connsiteX1" fmla="*/ 1905 w 2857"/>
                <a:gd name="connsiteY1" fmla="*/ 2857 h 2857"/>
                <a:gd name="connsiteX2" fmla="*/ 0 w 2857"/>
                <a:gd name="connsiteY2" fmla="*/ 2857 h 2857"/>
                <a:gd name="connsiteX3" fmla="*/ 0 w 2857"/>
                <a:gd name="connsiteY3" fmla="*/ 0 h 2857"/>
                <a:gd name="connsiteX4" fmla="*/ 2857 w 2857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952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5D2B28FE-08C8-46EF-9944-26427AE51FC3}"/>
                </a:ext>
              </a:extLst>
            </p:cNvPr>
            <p:cNvSpPr/>
            <p:nvPr/>
          </p:nvSpPr>
          <p:spPr>
            <a:xfrm>
              <a:off x="5946457" y="350424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1217716C-4E59-40FC-9545-D3CC7B6DC076}"/>
                </a:ext>
              </a:extLst>
            </p:cNvPr>
            <p:cNvSpPr/>
            <p:nvPr/>
          </p:nvSpPr>
          <p:spPr>
            <a:xfrm>
              <a:off x="5946457" y="3504247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953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953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38FCA0FF-30EA-4F13-B7BB-175DE7D2F682}"/>
                </a:ext>
              </a:extLst>
            </p:cNvPr>
            <p:cNvSpPr/>
            <p:nvPr/>
          </p:nvSpPr>
          <p:spPr>
            <a:xfrm>
              <a:off x="5947410" y="3504247"/>
              <a:ext cx="952" cy="952"/>
            </a:xfrm>
            <a:custGeom>
              <a:avLst/>
              <a:gdLst>
                <a:gd name="connsiteX0" fmla="*/ 952 w 952"/>
                <a:gd name="connsiteY0" fmla="*/ 952 h 952"/>
                <a:gd name="connsiteX1" fmla="*/ 0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952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844D5869-2900-4176-A92F-8E72F717AB7C}"/>
                </a:ext>
              </a:extLst>
            </p:cNvPr>
            <p:cNvSpPr/>
            <p:nvPr/>
          </p:nvSpPr>
          <p:spPr>
            <a:xfrm>
              <a:off x="5943123" y="350091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5031E1D8-AEDF-430A-8D58-BEFECE919E93}"/>
                </a:ext>
              </a:extLst>
            </p:cNvPr>
            <p:cNvSpPr/>
            <p:nvPr/>
          </p:nvSpPr>
          <p:spPr>
            <a:xfrm>
              <a:off x="5895266" y="3513772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2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6E135EF7-7835-4E88-A8BD-C64332016063}"/>
                </a:ext>
              </a:extLst>
            </p:cNvPr>
            <p:cNvSpPr/>
            <p:nvPr/>
          </p:nvSpPr>
          <p:spPr>
            <a:xfrm>
              <a:off x="5897107" y="35145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8943CAA2-18B3-4853-B48F-6B847EEF3E1A}"/>
                </a:ext>
              </a:extLst>
            </p:cNvPr>
            <p:cNvSpPr/>
            <p:nvPr/>
          </p:nvSpPr>
          <p:spPr>
            <a:xfrm>
              <a:off x="5898059" y="35149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782C7308-4059-42DF-B977-0A2EE71E7904}"/>
                </a:ext>
              </a:extLst>
            </p:cNvPr>
            <p:cNvSpPr/>
            <p:nvPr/>
          </p:nvSpPr>
          <p:spPr>
            <a:xfrm>
              <a:off x="5898457" y="35158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7F6AC1F3-CA7F-453F-86BF-734E556E7F82}"/>
                </a:ext>
              </a:extLst>
            </p:cNvPr>
            <p:cNvSpPr/>
            <p:nvPr/>
          </p:nvSpPr>
          <p:spPr>
            <a:xfrm>
              <a:off x="5898457" y="351625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A93C1A9-C6BF-47BE-9807-01814D0A614E}"/>
                </a:ext>
              </a:extLst>
            </p:cNvPr>
            <p:cNvSpPr/>
            <p:nvPr/>
          </p:nvSpPr>
          <p:spPr>
            <a:xfrm>
              <a:off x="5898457" y="3516544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F1424520-F765-4A6F-837C-6B9BD0E4A313}"/>
                </a:ext>
              </a:extLst>
            </p:cNvPr>
            <p:cNvSpPr/>
            <p:nvPr/>
          </p:nvSpPr>
          <p:spPr>
            <a:xfrm>
              <a:off x="5899409" y="351720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2EE87FAE-BCED-4861-8008-D82FF101E76B}"/>
                </a:ext>
              </a:extLst>
            </p:cNvPr>
            <p:cNvSpPr/>
            <p:nvPr/>
          </p:nvSpPr>
          <p:spPr>
            <a:xfrm>
              <a:off x="5900651" y="35174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2943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378F65B7-4B3A-45A2-A408-E3440D840965}"/>
                </a:ext>
              </a:extLst>
            </p:cNvPr>
            <p:cNvSpPr/>
            <p:nvPr/>
          </p:nvSpPr>
          <p:spPr>
            <a:xfrm>
              <a:off x="5899699" y="35179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3304E71C-719E-4AD7-8A40-99F945E18A06}"/>
                </a:ext>
              </a:extLst>
            </p:cNvPr>
            <p:cNvSpPr/>
            <p:nvPr/>
          </p:nvSpPr>
          <p:spPr>
            <a:xfrm>
              <a:off x="5901064" y="351886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D60FA22B-38B7-4F26-BAA4-F3F7C3D9628E}"/>
                </a:ext>
              </a:extLst>
            </p:cNvPr>
            <p:cNvSpPr/>
            <p:nvPr/>
          </p:nvSpPr>
          <p:spPr>
            <a:xfrm>
              <a:off x="5901064" y="35188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77C7CDC7-45C6-4268-8150-162D090398D8}"/>
                </a:ext>
              </a:extLst>
            </p:cNvPr>
            <p:cNvSpPr/>
            <p:nvPr/>
          </p:nvSpPr>
          <p:spPr>
            <a:xfrm>
              <a:off x="5902016" y="35194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A3B9BB2E-DF6A-4F0B-85AC-D15BADA1A797}"/>
                </a:ext>
              </a:extLst>
            </p:cNvPr>
            <p:cNvSpPr/>
            <p:nvPr/>
          </p:nvSpPr>
          <p:spPr>
            <a:xfrm>
              <a:off x="5901928" y="3520292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2619" y="-805"/>
                    <a:pt x="4524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0E5F80CE-E31C-4E8F-92FB-F00C326BA319}"/>
                </a:ext>
              </a:extLst>
            </p:cNvPr>
            <p:cNvSpPr/>
            <p:nvPr/>
          </p:nvSpPr>
          <p:spPr>
            <a:xfrm>
              <a:off x="5903594" y="3521392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EFA39657-2DE9-4718-8929-10A90CFA058F}"/>
                </a:ext>
              </a:extLst>
            </p:cNvPr>
            <p:cNvSpPr/>
            <p:nvPr/>
          </p:nvSpPr>
          <p:spPr>
            <a:xfrm>
              <a:off x="5903594" y="3521392"/>
              <a:ext cx="2857" cy="1905"/>
            </a:xfrm>
            <a:custGeom>
              <a:avLst/>
              <a:gdLst>
                <a:gd name="connsiteX0" fmla="*/ 2857 w 2857"/>
                <a:gd name="connsiteY0" fmla="*/ 0 h 1905"/>
                <a:gd name="connsiteX1" fmla="*/ 1905 w 2857"/>
                <a:gd name="connsiteY1" fmla="*/ 1905 h 1905"/>
                <a:gd name="connsiteX2" fmla="*/ 0 w 2857"/>
                <a:gd name="connsiteY2" fmla="*/ 1905 h 1905"/>
                <a:gd name="connsiteX3" fmla="*/ 953 w 2857"/>
                <a:gd name="connsiteY3" fmla="*/ 0 h 1905"/>
                <a:gd name="connsiteX4" fmla="*/ 2857 w 2857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1905">
                  <a:moveTo>
                    <a:pt x="2857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2E23D389-1AA7-418F-A4C8-3A8CF78D51F5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DC01BEEF-F2AB-47C5-BF5C-AB9CFB257F7C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5BAE1F88-AFC3-48AC-BA25-69A65BCB7AC0}"/>
                </a:ext>
              </a:extLst>
            </p:cNvPr>
            <p:cNvSpPr/>
            <p:nvPr/>
          </p:nvSpPr>
          <p:spPr>
            <a:xfrm>
              <a:off x="5901213" y="35187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0A22B76-1574-4B49-9354-A057AE028C79}"/>
                </a:ext>
              </a:extLst>
            </p:cNvPr>
            <p:cNvSpPr/>
            <p:nvPr/>
          </p:nvSpPr>
          <p:spPr>
            <a:xfrm>
              <a:off x="5904791" y="3636287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A5895D98-0FAF-4142-9986-3414DC0FBAC2}"/>
                </a:ext>
              </a:extLst>
            </p:cNvPr>
            <p:cNvSpPr/>
            <p:nvPr/>
          </p:nvSpPr>
          <p:spPr>
            <a:xfrm>
              <a:off x="5905679" y="3637465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F519863-F47D-4B15-96AD-668C1C38E8D8}"/>
                </a:ext>
              </a:extLst>
            </p:cNvPr>
            <p:cNvSpPr/>
            <p:nvPr/>
          </p:nvSpPr>
          <p:spPr>
            <a:xfrm>
              <a:off x="5906632" y="3637777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6444B342-131A-429E-88C7-5D7EC8275630}"/>
                </a:ext>
              </a:extLst>
            </p:cNvPr>
            <p:cNvSpPr/>
            <p:nvPr/>
          </p:nvSpPr>
          <p:spPr>
            <a:xfrm>
              <a:off x="5907982" y="363817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4185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99623DF9-018B-4813-AD75-CE343883EAF0}"/>
                </a:ext>
              </a:extLst>
            </p:cNvPr>
            <p:cNvSpPr/>
            <p:nvPr/>
          </p:nvSpPr>
          <p:spPr>
            <a:xfrm>
              <a:off x="5907029" y="3638729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D3CFA1CB-4AB5-4CA5-9D46-CFF5FFA3AA16}"/>
                </a:ext>
              </a:extLst>
            </p:cNvPr>
            <p:cNvSpPr/>
            <p:nvPr/>
          </p:nvSpPr>
          <p:spPr>
            <a:xfrm>
              <a:off x="5907982" y="3639127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12387F90-E99E-44A8-A9A6-75A0574DC77E}"/>
                </a:ext>
              </a:extLst>
            </p:cNvPr>
            <p:cNvSpPr/>
            <p:nvPr/>
          </p:nvSpPr>
          <p:spPr>
            <a:xfrm>
              <a:off x="5907982" y="3639829"/>
              <a:ext cx="10938" cy="10525"/>
            </a:xfrm>
            <a:custGeom>
              <a:avLst/>
              <a:gdLst>
                <a:gd name="connsiteX0" fmla="*/ 9900 w 10938"/>
                <a:gd name="connsiteY0" fmla="*/ 1578 h 10525"/>
                <a:gd name="connsiteX1" fmla="*/ 8948 w 10938"/>
                <a:gd name="connsiteY1" fmla="*/ 9198 h 10525"/>
                <a:gd name="connsiteX2" fmla="*/ 1328 w 10938"/>
                <a:gd name="connsiteY2" fmla="*/ 8246 h 10525"/>
                <a:gd name="connsiteX3" fmla="*/ 2280 w 10938"/>
                <a:gd name="connsiteY3" fmla="*/ 626 h 10525"/>
                <a:gd name="connsiteX4" fmla="*/ 9900 w 10938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525">
                  <a:moveTo>
                    <a:pt x="9900" y="1578"/>
                  </a:moveTo>
                  <a:cubicBezTo>
                    <a:pt x="11805" y="3483"/>
                    <a:pt x="10853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5138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8A576D12-833F-45D8-B998-304373F73A3C}"/>
                </a:ext>
              </a:extLst>
            </p:cNvPr>
            <p:cNvSpPr/>
            <p:nvPr/>
          </p:nvSpPr>
          <p:spPr>
            <a:xfrm>
              <a:off x="5909224" y="3640369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2FB772EF-747A-4E08-9C8D-EA2A0C28CE6B}"/>
                </a:ext>
              </a:extLst>
            </p:cNvPr>
            <p:cNvSpPr/>
            <p:nvPr/>
          </p:nvSpPr>
          <p:spPr>
            <a:xfrm>
              <a:off x="5908271" y="3640781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13B2B4B2-0E3A-4060-ACEC-769F34E30DF1}"/>
                </a:ext>
              </a:extLst>
            </p:cNvPr>
            <p:cNvSpPr/>
            <p:nvPr/>
          </p:nvSpPr>
          <p:spPr>
            <a:xfrm>
              <a:off x="5909636" y="3641012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199B732F-36CE-4D53-BAE1-0CCD1CF714BA}"/>
                </a:ext>
              </a:extLst>
            </p:cNvPr>
            <p:cNvSpPr/>
            <p:nvPr/>
          </p:nvSpPr>
          <p:spPr>
            <a:xfrm>
              <a:off x="5910589" y="3641734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E855E41C-B885-479A-81EB-96D85EBCEC51}"/>
                </a:ext>
              </a:extLst>
            </p:cNvPr>
            <p:cNvSpPr/>
            <p:nvPr/>
          </p:nvSpPr>
          <p:spPr>
            <a:xfrm>
              <a:off x="5910589" y="3642360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7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1AB41D7C-390C-4738-B105-B84B1CA41158}"/>
                </a:ext>
              </a:extLst>
            </p:cNvPr>
            <p:cNvSpPr/>
            <p:nvPr/>
          </p:nvSpPr>
          <p:spPr>
            <a:xfrm>
              <a:off x="5911453" y="364259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332DE95A-37D2-4D45-8790-1D9CF0D892F7}"/>
                </a:ext>
              </a:extLst>
            </p:cNvPr>
            <p:cNvSpPr/>
            <p:nvPr/>
          </p:nvSpPr>
          <p:spPr>
            <a:xfrm>
              <a:off x="5912167" y="3643312"/>
              <a:ext cx="2857" cy="3810"/>
            </a:xfrm>
            <a:custGeom>
              <a:avLst/>
              <a:gdLst>
                <a:gd name="connsiteX0" fmla="*/ 2857 w 2857"/>
                <a:gd name="connsiteY0" fmla="*/ 952 h 3810"/>
                <a:gd name="connsiteX1" fmla="*/ 2857 w 2857"/>
                <a:gd name="connsiteY1" fmla="*/ 3810 h 3810"/>
                <a:gd name="connsiteX2" fmla="*/ 0 w 2857"/>
                <a:gd name="connsiteY2" fmla="*/ 2858 h 3810"/>
                <a:gd name="connsiteX3" fmla="*/ 952 w 2857"/>
                <a:gd name="connsiteY3" fmla="*/ 0 h 3810"/>
                <a:gd name="connsiteX4" fmla="*/ 2857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2"/>
                  </a:moveTo>
                  <a:lnTo>
                    <a:pt x="2857" y="3810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D9ABF53E-0E8B-4891-B04B-838F42B27D3D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1905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0CFC2887-F9C4-48B7-B065-69EA2ED49E33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1905 w 1905"/>
                <a:gd name="connsiteY0" fmla="*/ 0 h 1905"/>
                <a:gd name="connsiteX1" fmla="*/ 953 w 1905"/>
                <a:gd name="connsiteY1" fmla="*/ 1905 h 1905"/>
                <a:gd name="connsiteX2" fmla="*/ 0 w 1905"/>
                <a:gd name="connsiteY2" fmla="*/ 1905 h 1905"/>
                <a:gd name="connsiteX3" fmla="*/ 0 w 1905"/>
                <a:gd name="connsiteY3" fmla="*/ 0 h 1905"/>
                <a:gd name="connsiteX4" fmla="*/ 1905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1905" y="0"/>
                  </a:moveTo>
                  <a:lnTo>
                    <a:pt x="953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7C96E1CE-D5C0-44AA-A3B6-3B59D095FDD9}"/>
                </a:ext>
              </a:extLst>
            </p:cNvPr>
            <p:cNvSpPr/>
            <p:nvPr/>
          </p:nvSpPr>
          <p:spPr>
            <a:xfrm>
              <a:off x="5913119" y="3645217"/>
              <a:ext cx="952" cy="9525"/>
            </a:xfrm>
            <a:custGeom>
              <a:avLst/>
              <a:gdLst>
                <a:gd name="connsiteX0" fmla="*/ 953 w 952"/>
                <a:gd name="connsiteY0" fmla="*/ 0 h 9525"/>
                <a:gd name="connsiteX1" fmla="*/ 953 w 952"/>
                <a:gd name="connsiteY1" fmla="*/ 0 h 9525"/>
                <a:gd name="connsiteX2" fmla="*/ 0 w 952"/>
                <a:gd name="connsiteY2" fmla="*/ 0 h 9525"/>
                <a:gd name="connsiteX3" fmla="*/ 953 w 952"/>
                <a:gd name="connsiteY3" fmla="*/ 0 h 9525"/>
                <a:gd name="connsiteX4" fmla="*/ 953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3" y="0"/>
                  </a:moveTo>
                  <a:lnTo>
                    <a:pt x="953" y="0"/>
                  </a:lnTo>
                  <a:lnTo>
                    <a:pt x="0" y="0"/>
                  </a:lnTo>
                  <a:lnTo>
                    <a:pt x="953" y="0"/>
                  </a:lnTo>
                  <a:lnTo>
                    <a:pt x="953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C9C03C2F-21F8-4085-BFCB-F5F33CF2ED6D}"/>
                </a:ext>
              </a:extLst>
            </p:cNvPr>
            <p:cNvSpPr/>
            <p:nvPr/>
          </p:nvSpPr>
          <p:spPr>
            <a:xfrm>
              <a:off x="5909786" y="3641260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0C73D357-927F-4C9A-9CD8-D36DC78C3C39}"/>
                </a:ext>
              </a:extLst>
            </p:cNvPr>
            <p:cNvSpPr/>
            <p:nvPr/>
          </p:nvSpPr>
          <p:spPr>
            <a:xfrm>
              <a:off x="5972418" y="3724870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5471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1013EBB9-74CA-430B-A4F9-0E8D1FE7A401}"/>
                </a:ext>
              </a:extLst>
            </p:cNvPr>
            <p:cNvSpPr/>
            <p:nvPr/>
          </p:nvSpPr>
          <p:spPr>
            <a:xfrm>
              <a:off x="5973307" y="372565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6E54BFE-DBDC-4AE8-88CA-9065A2D06071}"/>
                </a:ext>
              </a:extLst>
            </p:cNvPr>
            <p:cNvSpPr/>
            <p:nvPr/>
          </p:nvSpPr>
          <p:spPr>
            <a:xfrm>
              <a:off x="5974259" y="372635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50AB9421-28F1-4EE8-8425-3AD548F5876E}"/>
                </a:ext>
              </a:extLst>
            </p:cNvPr>
            <p:cNvSpPr/>
            <p:nvPr/>
          </p:nvSpPr>
          <p:spPr>
            <a:xfrm>
              <a:off x="5974657" y="3726757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E319A09C-7AF8-44B6-9A6D-53B558875618}"/>
                </a:ext>
              </a:extLst>
            </p:cNvPr>
            <p:cNvSpPr/>
            <p:nvPr/>
          </p:nvSpPr>
          <p:spPr>
            <a:xfrm>
              <a:off x="5974657" y="372731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410DBA48-F7A1-4CE2-81B3-9ABDE2A5AD5B}"/>
                </a:ext>
              </a:extLst>
            </p:cNvPr>
            <p:cNvSpPr/>
            <p:nvPr/>
          </p:nvSpPr>
          <p:spPr>
            <a:xfrm>
              <a:off x="5975609" y="372770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A58C3650-1785-47F0-A454-4110D71D0616}"/>
                </a:ext>
              </a:extLst>
            </p:cNvPr>
            <p:cNvSpPr/>
            <p:nvPr/>
          </p:nvSpPr>
          <p:spPr>
            <a:xfrm>
              <a:off x="5975609" y="372799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86DA276B-07F8-44D8-9D5C-1859E29A62B3}"/>
                </a:ext>
              </a:extLst>
            </p:cNvPr>
            <p:cNvSpPr/>
            <p:nvPr/>
          </p:nvSpPr>
          <p:spPr>
            <a:xfrm>
              <a:off x="5976851" y="372866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7AE2DC59-8624-4F15-9D35-AA39D0C8FEA0}"/>
                </a:ext>
              </a:extLst>
            </p:cNvPr>
            <p:cNvSpPr/>
            <p:nvPr/>
          </p:nvSpPr>
          <p:spPr>
            <a:xfrm>
              <a:off x="5975899" y="372936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406A740B-59FE-4D64-93D7-0069553F1A83}"/>
                </a:ext>
              </a:extLst>
            </p:cNvPr>
            <p:cNvSpPr/>
            <p:nvPr/>
          </p:nvSpPr>
          <p:spPr>
            <a:xfrm>
              <a:off x="5977264" y="3729595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5"/>
                    <a:pt x="2531" y="8015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37D56EF5-0FEA-48F2-A570-DB8830EE809C}"/>
                </a:ext>
              </a:extLst>
            </p:cNvPr>
            <p:cNvSpPr/>
            <p:nvPr/>
          </p:nvSpPr>
          <p:spPr>
            <a:xfrm>
              <a:off x="5978216" y="373031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A2BA1B4-1F13-4463-92DA-1E8312424E20}"/>
                </a:ext>
              </a:extLst>
            </p:cNvPr>
            <p:cNvSpPr/>
            <p:nvPr/>
          </p:nvSpPr>
          <p:spPr>
            <a:xfrm>
              <a:off x="5978216" y="373054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D24D348D-84D0-4F78-846D-1104922D93A5}"/>
                </a:ext>
              </a:extLst>
            </p:cNvPr>
            <p:cNvSpPr/>
            <p:nvPr/>
          </p:nvSpPr>
          <p:spPr>
            <a:xfrm>
              <a:off x="5979080" y="373118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03446628-C055-42FA-AE5A-B65B4A5D2901}"/>
                </a:ext>
              </a:extLst>
            </p:cNvPr>
            <p:cNvSpPr/>
            <p:nvPr/>
          </p:nvSpPr>
          <p:spPr>
            <a:xfrm>
              <a:off x="5979794" y="3731895"/>
              <a:ext cx="2857" cy="3809"/>
            </a:xfrm>
            <a:custGeom>
              <a:avLst/>
              <a:gdLst>
                <a:gd name="connsiteX0" fmla="*/ 2857 w 2857"/>
                <a:gd name="connsiteY0" fmla="*/ 952 h 3809"/>
                <a:gd name="connsiteX1" fmla="*/ 2857 w 2857"/>
                <a:gd name="connsiteY1" fmla="*/ 3810 h 3809"/>
                <a:gd name="connsiteX2" fmla="*/ 0 w 2857"/>
                <a:gd name="connsiteY2" fmla="*/ 2857 h 3809"/>
                <a:gd name="connsiteX3" fmla="*/ 953 w 2857"/>
                <a:gd name="connsiteY3" fmla="*/ 0 h 3809"/>
                <a:gd name="connsiteX4" fmla="*/ 2857 w 2857"/>
                <a:gd name="connsiteY4" fmla="*/ 952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09">
                  <a:moveTo>
                    <a:pt x="2857" y="952"/>
                  </a:moveTo>
                  <a:lnTo>
                    <a:pt x="2857" y="3810"/>
                  </a:lnTo>
                  <a:lnTo>
                    <a:pt x="0" y="2857"/>
                  </a:lnTo>
                  <a:lnTo>
                    <a:pt x="953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C0228914-8563-4F08-832A-A7052C5287C8}"/>
                </a:ext>
              </a:extLst>
            </p:cNvPr>
            <p:cNvSpPr/>
            <p:nvPr/>
          </p:nvSpPr>
          <p:spPr>
            <a:xfrm>
              <a:off x="5980747" y="3732847"/>
              <a:ext cx="1904" cy="1904"/>
            </a:xfrm>
            <a:custGeom>
              <a:avLst/>
              <a:gdLst>
                <a:gd name="connsiteX0" fmla="*/ 1905 w 1904"/>
                <a:gd name="connsiteY0" fmla="*/ 0 h 1904"/>
                <a:gd name="connsiteX1" fmla="*/ 1905 w 1904"/>
                <a:gd name="connsiteY1" fmla="*/ 1905 h 1904"/>
                <a:gd name="connsiteX2" fmla="*/ 0 w 1904"/>
                <a:gd name="connsiteY2" fmla="*/ 1905 h 1904"/>
                <a:gd name="connsiteX3" fmla="*/ 0 w 1904"/>
                <a:gd name="connsiteY3" fmla="*/ 0 h 1904"/>
                <a:gd name="connsiteX4" fmla="*/ 1905 w 1904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22D1BAF2-BF01-4A5C-BF0E-89AF9C2CA805}"/>
                </a:ext>
              </a:extLst>
            </p:cNvPr>
            <p:cNvSpPr/>
            <p:nvPr/>
          </p:nvSpPr>
          <p:spPr>
            <a:xfrm>
              <a:off x="5980747" y="3732847"/>
              <a:ext cx="952" cy="1904"/>
            </a:xfrm>
            <a:custGeom>
              <a:avLst/>
              <a:gdLst>
                <a:gd name="connsiteX0" fmla="*/ 952 w 952"/>
                <a:gd name="connsiteY0" fmla="*/ 0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0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F67D7CBB-2315-4E03-80BF-0718A8B7BBE2}"/>
                </a:ext>
              </a:extLst>
            </p:cNvPr>
            <p:cNvSpPr/>
            <p:nvPr/>
          </p:nvSpPr>
          <p:spPr>
            <a:xfrm>
              <a:off x="5980747" y="373380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93411526-3FC2-48E8-9FA9-59EE5AF850AA}"/>
                </a:ext>
              </a:extLst>
            </p:cNvPr>
            <p:cNvSpPr/>
            <p:nvPr/>
          </p:nvSpPr>
          <p:spPr>
            <a:xfrm>
              <a:off x="5977413" y="372984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F52CADC0-5E7A-4185-9C8A-CD79692298FD}"/>
                </a:ext>
              </a:extLst>
            </p:cNvPr>
            <p:cNvSpPr/>
            <p:nvPr/>
          </p:nvSpPr>
          <p:spPr>
            <a:xfrm>
              <a:off x="6024806" y="3703915"/>
              <a:ext cx="17610" cy="16306"/>
            </a:xfrm>
            <a:custGeom>
              <a:avLst/>
              <a:gdLst>
                <a:gd name="connsiteX0" fmla="*/ 15949 w 17610"/>
                <a:gd name="connsiteY0" fmla="*/ 3215 h 16306"/>
                <a:gd name="connsiteX1" fmla="*/ 14044 w 17610"/>
                <a:gd name="connsiteY1" fmla="*/ 14645 h 16306"/>
                <a:gd name="connsiteX2" fmla="*/ 1661 w 17610"/>
                <a:gd name="connsiteY2" fmla="*/ 12740 h 16306"/>
                <a:gd name="connsiteX3" fmla="*/ 3566 w 17610"/>
                <a:gd name="connsiteY3" fmla="*/ 357 h 16306"/>
                <a:gd name="connsiteX4" fmla="*/ 15949 w 17610"/>
                <a:gd name="connsiteY4" fmla="*/ 3215 h 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306">
                  <a:moveTo>
                    <a:pt x="15949" y="3215"/>
                  </a:moveTo>
                  <a:cubicBezTo>
                    <a:pt x="18806" y="7025"/>
                    <a:pt x="17854" y="11787"/>
                    <a:pt x="14044" y="14645"/>
                  </a:cubicBezTo>
                  <a:cubicBezTo>
                    <a:pt x="10234" y="17502"/>
                    <a:pt x="4519" y="16550"/>
                    <a:pt x="1661" y="12740"/>
                  </a:cubicBezTo>
                  <a:cubicBezTo>
                    <a:pt x="-1196" y="8930"/>
                    <a:pt x="-244" y="4167"/>
                    <a:pt x="3566" y="357"/>
                  </a:cubicBezTo>
                  <a:cubicBezTo>
                    <a:pt x="7376" y="-595"/>
                    <a:pt x="13091" y="357"/>
                    <a:pt x="15949" y="3215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E6637304-6FBB-48E1-9F56-F8D76F0521B2}"/>
                </a:ext>
              </a:extLst>
            </p:cNvPr>
            <p:cNvSpPr/>
            <p:nvPr/>
          </p:nvSpPr>
          <p:spPr>
            <a:xfrm>
              <a:off x="6025694" y="3705093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B76B4A06-B9A4-4F79-8A11-FEE6F6273F1D}"/>
                </a:ext>
              </a:extLst>
            </p:cNvPr>
            <p:cNvSpPr/>
            <p:nvPr/>
          </p:nvSpPr>
          <p:spPr>
            <a:xfrm>
              <a:off x="6026647" y="3705404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0E89A37A-3D6B-49F8-90DB-4C924272BA62}"/>
                </a:ext>
              </a:extLst>
            </p:cNvPr>
            <p:cNvSpPr/>
            <p:nvPr/>
          </p:nvSpPr>
          <p:spPr>
            <a:xfrm>
              <a:off x="6027997" y="370580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3710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4185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FC71E21C-E6D0-4316-A035-7530097D5CB9}"/>
                </a:ext>
              </a:extLst>
            </p:cNvPr>
            <p:cNvSpPr/>
            <p:nvPr/>
          </p:nvSpPr>
          <p:spPr>
            <a:xfrm>
              <a:off x="6027044" y="3706357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21CC1A33-E1CE-489F-84C9-6A76E65AACB8}"/>
                </a:ext>
              </a:extLst>
            </p:cNvPr>
            <p:cNvSpPr/>
            <p:nvPr/>
          </p:nvSpPr>
          <p:spPr>
            <a:xfrm>
              <a:off x="6027997" y="370675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219BB860-C9B6-40A0-953D-A5AA89853AAF}"/>
                </a:ext>
              </a:extLst>
            </p:cNvPr>
            <p:cNvSpPr/>
            <p:nvPr/>
          </p:nvSpPr>
          <p:spPr>
            <a:xfrm>
              <a:off x="6027997" y="3707456"/>
              <a:ext cx="11227" cy="10525"/>
            </a:xfrm>
            <a:custGeom>
              <a:avLst/>
              <a:gdLst>
                <a:gd name="connsiteX0" fmla="*/ 9900 w 11227"/>
                <a:gd name="connsiteY0" fmla="*/ 1578 h 10525"/>
                <a:gd name="connsiteX1" fmla="*/ 8948 w 11227"/>
                <a:gd name="connsiteY1" fmla="*/ 9198 h 10525"/>
                <a:gd name="connsiteX2" fmla="*/ 1328 w 11227"/>
                <a:gd name="connsiteY2" fmla="*/ 8246 h 10525"/>
                <a:gd name="connsiteX3" fmla="*/ 2280 w 11227"/>
                <a:gd name="connsiteY3" fmla="*/ 626 h 10525"/>
                <a:gd name="connsiteX4" fmla="*/ 9900 w 11227"/>
                <a:gd name="connsiteY4" fmla="*/ 1578 h 1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7" h="10525">
                  <a:moveTo>
                    <a:pt x="9900" y="1578"/>
                  </a:moveTo>
                  <a:cubicBezTo>
                    <a:pt x="11805" y="3483"/>
                    <a:pt x="11805" y="7293"/>
                    <a:pt x="8948" y="9198"/>
                  </a:cubicBezTo>
                  <a:cubicBezTo>
                    <a:pt x="6090" y="11103"/>
                    <a:pt x="3233" y="11103"/>
                    <a:pt x="1328" y="8246"/>
                  </a:cubicBezTo>
                  <a:cubicBezTo>
                    <a:pt x="-577" y="6341"/>
                    <a:pt x="-577" y="2531"/>
                    <a:pt x="2280" y="626"/>
                  </a:cubicBezTo>
                  <a:cubicBezTo>
                    <a:pt x="5138" y="-327"/>
                    <a:pt x="7995" y="-327"/>
                    <a:pt x="9900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C5342CB9-F471-4BBF-A152-51E6261DDE08}"/>
                </a:ext>
              </a:extLst>
            </p:cNvPr>
            <p:cNvSpPr/>
            <p:nvPr/>
          </p:nvSpPr>
          <p:spPr>
            <a:xfrm>
              <a:off x="6029239" y="370799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B54F234B-5EC0-4B1B-93E2-EC66B3B994D9}"/>
                </a:ext>
              </a:extLst>
            </p:cNvPr>
            <p:cNvSpPr/>
            <p:nvPr/>
          </p:nvSpPr>
          <p:spPr>
            <a:xfrm>
              <a:off x="6028286" y="370840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CD6DD80E-0E30-462F-8923-197B4F5AF2FD}"/>
                </a:ext>
              </a:extLst>
            </p:cNvPr>
            <p:cNvSpPr/>
            <p:nvPr/>
          </p:nvSpPr>
          <p:spPr>
            <a:xfrm>
              <a:off x="6029651" y="3708640"/>
              <a:ext cx="7918" cy="7687"/>
            </a:xfrm>
            <a:custGeom>
              <a:avLst/>
              <a:gdLst>
                <a:gd name="connsiteX0" fmla="*/ 7293 w 7918"/>
                <a:gd name="connsiteY0" fmla="*/ 1347 h 7687"/>
                <a:gd name="connsiteX1" fmla="*/ 6341 w 7918"/>
                <a:gd name="connsiteY1" fmla="*/ 7062 h 7687"/>
                <a:gd name="connsiteX2" fmla="*/ 626 w 7918"/>
                <a:gd name="connsiteY2" fmla="*/ 6110 h 7687"/>
                <a:gd name="connsiteX3" fmla="*/ 1578 w 7918"/>
                <a:gd name="connsiteY3" fmla="*/ 395 h 7687"/>
                <a:gd name="connsiteX4" fmla="*/ 7293 w 7918"/>
                <a:gd name="connsiteY4" fmla="*/ 134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687">
                  <a:moveTo>
                    <a:pt x="7293" y="1347"/>
                  </a:moveTo>
                  <a:cubicBezTo>
                    <a:pt x="8246" y="3252"/>
                    <a:pt x="8246" y="5157"/>
                    <a:pt x="6341" y="7062"/>
                  </a:cubicBezTo>
                  <a:cubicBezTo>
                    <a:pt x="4436" y="8014"/>
                    <a:pt x="2531" y="8014"/>
                    <a:pt x="626" y="6110"/>
                  </a:cubicBezTo>
                  <a:cubicBezTo>
                    <a:pt x="-327" y="4205"/>
                    <a:pt x="-327" y="2300"/>
                    <a:pt x="1578" y="395"/>
                  </a:cubicBezTo>
                  <a:cubicBezTo>
                    <a:pt x="3483" y="-558"/>
                    <a:pt x="6341" y="395"/>
                    <a:pt x="7293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3ABEB1D2-CC9C-4CD1-A329-D71FF984CE7B}"/>
                </a:ext>
              </a:extLst>
            </p:cNvPr>
            <p:cNvSpPr/>
            <p:nvPr/>
          </p:nvSpPr>
          <p:spPr>
            <a:xfrm>
              <a:off x="6030604" y="3709361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8FB2B3B9-6E81-41CF-B502-3AD0994A1D3E}"/>
                </a:ext>
              </a:extLst>
            </p:cNvPr>
            <p:cNvSpPr/>
            <p:nvPr/>
          </p:nvSpPr>
          <p:spPr>
            <a:xfrm>
              <a:off x="6030604" y="370998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9ED9C81E-FE04-479B-A438-354F20035830}"/>
                </a:ext>
              </a:extLst>
            </p:cNvPr>
            <p:cNvSpPr/>
            <p:nvPr/>
          </p:nvSpPr>
          <p:spPr>
            <a:xfrm>
              <a:off x="6031468" y="371022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05A7456C-FBF5-4781-8F5B-15ADF15C0B54}"/>
                </a:ext>
              </a:extLst>
            </p:cNvPr>
            <p:cNvSpPr/>
            <p:nvPr/>
          </p:nvSpPr>
          <p:spPr>
            <a:xfrm>
              <a:off x="6032182" y="3710939"/>
              <a:ext cx="2857" cy="3810"/>
            </a:xfrm>
            <a:custGeom>
              <a:avLst/>
              <a:gdLst>
                <a:gd name="connsiteX0" fmla="*/ 2857 w 2857"/>
                <a:gd name="connsiteY0" fmla="*/ 952 h 3810"/>
                <a:gd name="connsiteX1" fmla="*/ 2857 w 2857"/>
                <a:gd name="connsiteY1" fmla="*/ 3810 h 3810"/>
                <a:gd name="connsiteX2" fmla="*/ 0 w 2857"/>
                <a:gd name="connsiteY2" fmla="*/ 2858 h 3810"/>
                <a:gd name="connsiteX3" fmla="*/ 953 w 2857"/>
                <a:gd name="connsiteY3" fmla="*/ 0 h 3810"/>
                <a:gd name="connsiteX4" fmla="*/ 2857 w 2857"/>
                <a:gd name="connsiteY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3810">
                  <a:moveTo>
                    <a:pt x="2857" y="952"/>
                  </a:moveTo>
                  <a:lnTo>
                    <a:pt x="2857" y="3810"/>
                  </a:lnTo>
                  <a:lnTo>
                    <a:pt x="0" y="2858"/>
                  </a:lnTo>
                  <a:lnTo>
                    <a:pt x="953" y="0"/>
                  </a:lnTo>
                  <a:lnTo>
                    <a:pt x="2857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9FF272A7-FEB5-4C2C-BFC3-3666D5C854B8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1905 w 1904"/>
                <a:gd name="connsiteY0" fmla="*/ 0 h 1905"/>
                <a:gd name="connsiteX1" fmla="*/ 1905 w 1904"/>
                <a:gd name="connsiteY1" fmla="*/ 1905 h 1905"/>
                <a:gd name="connsiteX2" fmla="*/ 0 w 1904"/>
                <a:gd name="connsiteY2" fmla="*/ 1905 h 1905"/>
                <a:gd name="connsiteX3" fmla="*/ 0 w 1904"/>
                <a:gd name="connsiteY3" fmla="*/ 0 h 1905"/>
                <a:gd name="connsiteX4" fmla="*/ 1905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ECA6F2F4-20C4-4233-9E9C-A510809B5AF9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1905 w 1904"/>
                <a:gd name="connsiteY0" fmla="*/ 0 h 1905"/>
                <a:gd name="connsiteX1" fmla="*/ 952 w 1904"/>
                <a:gd name="connsiteY1" fmla="*/ 1905 h 1905"/>
                <a:gd name="connsiteX2" fmla="*/ 0 w 1904"/>
                <a:gd name="connsiteY2" fmla="*/ 1905 h 1905"/>
                <a:gd name="connsiteX3" fmla="*/ 0 w 1904"/>
                <a:gd name="connsiteY3" fmla="*/ 0 h 1905"/>
                <a:gd name="connsiteX4" fmla="*/ 1905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1905" y="0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EACC55E9-8092-44B0-A16F-5D7BD1D68615}"/>
                </a:ext>
              </a:extLst>
            </p:cNvPr>
            <p:cNvSpPr/>
            <p:nvPr/>
          </p:nvSpPr>
          <p:spPr>
            <a:xfrm>
              <a:off x="6034087" y="37128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2DB1F35D-EA65-4FCD-910D-DB0239F1ECF9}"/>
                </a:ext>
              </a:extLst>
            </p:cNvPr>
            <p:cNvSpPr/>
            <p:nvPr/>
          </p:nvSpPr>
          <p:spPr>
            <a:xfrm>
              <a:off x="6029801" y="3708887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9569F2DA-1DAE-4DED-AF81-0A06C0E89212}"/>
                </a:ext>
              </a:extLst>
            </p:cNvPr>
            <p:cNvSpPr/>
            <p:nvPr/>
          </p:nvSpPr>
          <p:spPr>
            <a:xfrm>
              <a:off x="6000041" y="3619500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8329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BF4350B3-16EB-423C-ABDE-1DDC059CC65D}"/>
                </a:ext>
              </a:extLst>
            </p:cNvPr>
            <p:cNvSpPr/>
            <p:nvPr/>
          </p:nvSpPr>
          <p:spPr>
            <a:xfrm>
              <a:off x="6001882" y="3620320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77B4ABEB-8BF3-47AB-BA56-2D7E62A9A488}"/>
                </a:ext>
              </a:extLst>
            </p:cNvPr>
            <p:cNvSpPr/>
            <p:nvPr/>
          </p:nvSpPr>
          <p:spPr>
            <a:xfrm>
              <a:off x="6001882" y="3620632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78769FED-5D67-44DD-8252-D5534B60548E}"/>
                </a:ext>
              </a:extLst>
            </p:cNvPr>
            <p:cNvSpPr/>
            <p:nvPr/>
          </p:nvSpPr>
          <p:spPr>
            <a:xfrm>
              <a:off x="6003232" y="3621584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F882DF68-4897-4C31-B9CA-79536B389FD2}"/>
                </a:ext>
              </a:extLst>
            </p:cNvPr>
            <p:cNvSpPr/>
            <p:nvPr/>
          </p:nvSpPr>
          <p:spPr>
            <a:xfrm>
              <a:off x="6003232" y="362198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5138" y="-577"/>
                    <a:pt x="8948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2BEA9A87-3D69-4E67-9BBF-93E1BFDA6FD8}"/>
                </a:ext>
              </a:extLst>
            </p:cNvPr>
            <p:cNvSpPr/>
            <p:nvPr/>
          </p:nvSpPr>
          <p:spPr>
            <a:xfrm>
              <a:off x="6003232" y="3622271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9A60566B-3D85-40B0-AB51-D897F3E96975}"/>
                </a:ext>
              </a:extLst>
            </p:cNvPr>
            <p:cNvSpPr/>
            <p:nvPr/>
          </p:nvSpPr>
          <p:spPr>
            <a:xfrm>
              <a:off x="6004184" y="3622934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034B855E-1A3E-436B-990C-68D312F9E57D}"/>
                </a:ext>
              </a:extLst>
            </p:cNvPr>
            <p:cNvSpPr/>
            <p:nvPr/>
          </p:nvSpPr>
          <p:spPr>
            <a:xfrm>
              <a:off x="6004474" y="362322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9E29A6E4-56DB-4DF6-B4C8-E2CD204E4C49}"/>
                </a:ext>
              </a:extLst>
            </p:cNvPr>
            <p:cNvSpPr/>
            <p:nvPr/>
          </p:nvSpPr>
          <p:spPr>
            <a:xfrm>
              <a:off x="6004474" y="362363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CC56B591-416F-4C90-8DC2-D0E2C56E38BD}"/>
                </a:ext>
              </a:extLst>
            </p:cNvPr>
            <p:cNvSpPr/>
            <p:nvPr/>
          </p:nvSpPr>
          <p:spPr>
            <a:xfrm>
              <a:off x="6005839" y="362458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5388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3E943B5E-634F-4EC3-B8B8-5637D141063B}"/>
                </a:ext>
              </a:extLst>
            </p:cNvPr>
            <p:cNvSpPr/>
            <p:nvPr/>
          </p:nvSpPr>
          <p:spPr>
            <a:xfrm>
              <a:off x="6005839" y="3624589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1017DDBD-E1B7-4FF9-AB60-58D5EACB5748}"/>
                </a:ext>
              </a:extLst>
            </p:cNvPr>
            <p:cNvSpPr/>
            <p:nvPr/>
          </p:nvSpPr>
          <p:spPr>
            <a:xfrm>
              <a:off x="6006791" y="3625214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23A2808C-EFB5-4FE1-942C-9D257CA438EA}"/>
                </a:ext>
              </a:extLst>
            </p:cNvPr>
            <p:cNvSpPr/>
            <p:nvPr/>
          </p:nvSpPr>
          <p:spPr>
            <a:xfrm>
              <a:off x="6006703" y="3626020"/>
              <a:ext cx="5238" cy="5624"/>
            </a:xfrm>
            <a:custGeom>
              <a:avLst/>
              <a:gdLst>
                <a:gd name="connsiteX0" fmla="*/ 4524 w 5238"/>
                <a:gd name="connsiteY0" fmla="*/ 1100 h 5624"/>
                <a:gd name="connsiteX1" fmla="*/ 4524 w 5238"/>
                <a:gd name="connsiteY1" fmla="*/ 4910 h 5624"/>
                <a:gd name="connsiteX2" fmla="*/ 714 w 5238"/>
                <a:gd name="connsiteY2" fmla="*/ 4910 h 5624"/>
                <a:gd name="connsiteX3" fmla="*/ 714 w 5238"/>
                <a:gd name="connsiteY3" fmla="*/ 1100 h 5624"/>
                <a:gd name="connsiteX4" fmla="*/ 4524 w 5238"/>
                <a:gd name="connsiteY4" fmla="*/ 1100 h 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624">
                  <a:moveTo>
                    <a:pt x="4524" y="1100"/>
                  </a:moveTo>
                  <a:cubicBezTo>
                    <a:pt x="5477" y="2052"/>
                    <a:pt x="5477" y="3957"/>
                    <a:pt x="4524" y="4910"/>
                  </a:cubicBezTo>
                  <a:cubicBezTo>
                    <a:pt x="3572" y="5862"/>
                    <a:pt x="1667" y="5862"/>
                    <a:pt x="714" y="4910"/>
                  </a:cubicBezTo>
                  <a:cubicBezTo>
                    <a:pt x="-238" y="3957"/>
                    <a:pt x="-238" y="2052"/>
                    <a:pt x="714" y="1100"/>
                  </a:cubicBezTo>
                  <a:cubicBezTo>
                    <a:pt x="2619" y="-805"/>
                    <a:pt x="3572" y="147"/>
                    <a:pt x="4524" y="110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EB1D15EF-FA31-413D-8ECD-CD9C51D7C959}"/>
                </a:ext>
              </a:extLst>
            </p:cNvPr>
            <p:cNvSpPr/>
            <p:nvPr/>
          </p:nvSpPr>
          <p:spPr>
            <a:xfrm>
              <a:off x="6008369" y="3627120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0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612F04C2-A6A9-4FBC-9531-D2FBFAB4D167}"/>
                </a:ext>
              </a:extLst>
            </p:cNvPr>
            <p:cNvSpPr/>
            <p:nvPr/>
          </p:nvSpPr>
          <p:spPr>
            <a:xfrm>
              <a:off x="6008369" y="3627120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7D76A321-416E-4465-B634-F9CBE2A7503F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668FBA21-F69B-40CD-967D-69B0F34DE611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7F1FD352-A1BA-4650-8501-86A693593DFB}"/>
                </a:ext>
              </a:extLst>
            </p:cNvPr>
            <p:cNvSpPr/>
            <p:nvPr/>
          </p:nvSpPr>
          <p:spPr>
            <a:xfrm>
              <a:off x="6005988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62B35761-BE3A-4FE4-929E-E6D8EE66F61C}"/>
                </a:ext>
              </a:extLst>
            </p:cNvPr>
            <p:cNvSpPr/>
            <p:nvPr/>
          </p:nvSpPr>
          <p:spPr>
            <a:xfrm>
              <a:off x="6049571" y="3662362"/>
              <a:ext cx="17610" cy="16901"/>
            </a:xfrm>
            <a:custGeom>
              <a:avLst/>
              <a:gdLst>
                <a:gd name="connsiteX0" fmla="*/ 15949 w 17610"/>
                <a:gd name="connsiteY0" fmla="*/ 3810 h 16901"/>
                <a:gd name="connsiteX1" fmla="*/ 14044 w 17610"/>
                <a:gd name="connsiteY1" fmla="*/ 15240 h 16901"/>
                <a:gd name="connsiteX2" fmla="*/ 1661 w 17610"/>
                <a:gd name="connsiteY2" fmla="*/ 13335 h 16901"/>
                <a:gd name="connsiteX3" fmla="*/ 3566 w 17610"/>
                <a:gd name="connsiteY3" fmla="*/ 952 h 16901"/>
                <a:gd name="connsiteX4" fmla="*/ 15949 w 17610"/>
                <a:gd name="connsiteY4" fmla="*/ 3810 h 1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901">
                  <a:moveTo>
                    <a:pt x="15949" y="3810"/>
                  </a:moveTo>
                  <a:cubicBezTo>
                    <a:pt x="18806" y="7620"/>
                    <a:pt x="17854" y="12383"/>
                    <a:pt x="14044" y="15240"/>
                  </a:cubicBezTo>
                  <a:cubicBezTo>
                    <a:pt x="10234" y="18098"/>
                    <a:pt x="5471" y="17145"/>
                    <a:pt x="1661" y="13335"/>
                  </a:cubicBezTo>
                  <a:cubicBezTo>
                    <a:pt x="-1196" y="9525"/>
                    <a:pt x="-244" y="4762"/>
                    <a:pt x="3566" y="952"/>
                  </a:cubicBezTo>
                  <a:cubicBezTo>
                    <a:pt x="7376" y="-952"/>
                    <a:pt x="13091" y="0"/>
                    <a:pt x="15949" y="381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D4110393-5564-4D63-BA21-7B11701B3795}"/>
                </a:ext>
              </a:extLst>
            </p:cNvPr>
            <p:cNvSpPr/>
            <p:nvPr/>
          </p:nvSpPr>
          <p:spPr>
            <a:xfrm>
              <a:off x="6051412" y="3663494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2A152D97-5A5F-4726-B53F-117F3B6A6DA7}"/>
                </a:ext>
              </a:extLst>
            </p:cNvPr>
            <p:cNvSpPr/>
            <p:nvPr/>
          </p:nvSpPr>
          <p:spPr>
            <a:xfrm>
              <a:off x="6051412" y="3664135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9E3D4006-C3B0-4725-8B5F-755D50C9A66A}"/>
                </a:ext>
              </a:extLst>
            </p:cNvPr>
            <p:cNvSpPr/>
            <p:nvPr/>
          </p:nvSpPr>
          <p:spPr>
            <a:xfrm>
              <a:off x="6052762" y="3664447"/>
              <a:ext cx="13132" cy="13928"/>
            </a:xfrm>
            <a:custGeom>
              <a:avLst/>
              <a:gdLst>
                <a:gd name="connsiteX0" fmla="*/ 11805 w 13132"/>
                <a:gd name="connsiteY0" fmla="*/ 2678 h 13928"/>
                <a:gd name="connsiteX1" fmla="*/ 10853 w 13132"/>
                <a:gd name="connsiteY1" fmla="*/ 12203 h 13928"/>
                <a:gd name="connsiteX2" fmla="*/ 1328 w 13132"/>
                <a:gd name="connsiteY2" fmla="*/ 11250 h 13928"/>
                <a:gd name="connsiteX3" fmla="*/ 2280 w 13132"/>
                <a:gd name="connsiteY3" fmla="*/ 1725 h 13928"/>
                <a:gd name="connsiteX4" fmla="*/ 11805 w 13132"/>
                <a:gd name="connsiteY4" fmla="*/ 2678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928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5060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0E5C9545-7A85-44A2-B734-DAC53E8EB891}"/>
                </a:ext>
              </a:extLst>
            </p:cNvPr>
            <p:cNvSpPr/>
            <p:nvPr/>
          </p:nvSpPr>
          <p:spPr>
            <a:xfrm>
              <a:off x="6051809" y="3664844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6090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C2EE00B1-18E6-4EF3-9E87-7EC56E985243}"/>
                </a:ext>
              </a:extLst>
            </p:cNvPr>
            <p:cNvSpPr/>
            <p:nvPr/>
          </p:nvSpPr>
          <p:spPr>
            <a:xfrm>
              <a:off x="6052762" y="3665399"/>
              <a:ext cx="12180" cy="12577"/>
            </a:xfrm>
            <a:custGeom>
              <a:avLst/>
              <a:gdLst>
                <a:gd name="connsiteX0" fmla="*/ 10853 w 12180"/>
                <a:gd name="connsiteY0" fmla="*/ 2678 h 12577"/>
                <a:gd name="connsiteX1" fmla="*/ 9900 w 12180"/>
                <a:gd name="connsiteY1" fmla="*/ 11250 h 12577"/>
                <a:gd name="connsiteX2" fmla="*/ 1328 w 12180"/>
                <a:gd name="connsiteY2" fmla="*/ 10298 h 12577"/>
                <a:gd name="connsiteX3" fmla="*/ 2280 w 12180"/>
                <a:gd name="connsiteY3" fmla="*/ 1725 h 12577"/>
                <a:gd name="connsiteX4" fmla="*/ 10853 w 12180"/>
                <a:gd name="connsiteY4" fmla="*/ 2678 h 1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577">
                  <a:moveTo>
                    <a:pt x="10853" y="2678"/>
                  </a:moveTo>
                  <a:cubicBezTo>
                    <a:pt x="12758" y="5535"/>
                    <a:pt x="12758" y="9345"/>
                    <a:pt x="9900" y="11250"/>
                  </a:cubicBezTo>
                  <a:cubicBezTo>
                    <a:pt x="7043" y="13155"/>
                    <a:pt x="3233" y="13155"/>
                    <a:pt x="1328" y="10298"/>
                  </a:cubicBezTo>
                  <a:cubicBezTo>
                    <a:pt x="-577" y="7440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0853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386DEA1A-AE70-4CC6-84A6-2795B06536A9}"/>
                </a:ext>
              </a:extLst>
            </p:cNvPr>
            <p:cNvSpPr/>
            <p:nvPr/>
          </p:nvSpPr>
          <p:spPr>
            <a:xfrm>
              <a:off x="6053714" y="3665797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4185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C61D5E78-78AE-428A-BA9E-784EC5D456DD}"/>
                </a:ext>
              </a:extLst>
            </p:cNvPr>
            <p:cNvSpPr/>
            <p:nvPr/>
          </p:nvSpPr>
          <p:spPr>
            <a:xfrm>
              <a:off x="6054004" y="3666499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D9A70323-CA31-4B43-8858-8FE65315D87E}"/>
                </a:ext>
              </a:extLst>
            </p:cNvPr>
            <p:cNvSpPr/>
            <p:nvPr/>
          </p:nvSpPr>
          <p:spPr>
            <a:xfrm>
              <a:off x="6054004" y="3666749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043"/>
                    <a:pt x="7706" y="8948"/>
                  </a:cubicBezTo>
                  <a:cubicBezTo>
                    <a:pt x="5801" y="10853"/>
                    <a:pt x="2943" y="9900"/>
                    <a:pt x="1038" y="7995"/>
                  </a:cubicBezTo>
                  <a:cubicBezTo>
                    <a:pt x="-867" y="6090"/>
                    <a:pt x="86" y="3233"/>
                    <a:pt x="1991" y="1328"/>
                  </a:cubicBezTo>
                  <a:cubicBezTo>
                    <a:pt x="3896" y="-577"/>
                    <a:pt x="6753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F1C5EDD9-F845-422B-9927-89C6EF252FD8}"/>
                </a:ext>
              </a:extLst>
            </p:cNvPr>
            <p:cNvSpPr/>
            <p:nvPr/>
          </p:nvSpPr>
          <p:spPr>
            <a:xfrm>
              <a:off x="6054416" y="3667451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5DDF389E-0160-4165-9A21-63514CBA2E03}"/>
                </a:ext>
              </a:extLst>
            </p:cNvPr>
            <p:cNvSpPr/>
            <p:nvPr/>
          </p:nvSpPr>
          <p:spPr>
            <a:xfrm>
              <a:off x="6055369" y="3667682"/>
              <a:ext cx="6966" cy="6735"/>
            </a:xfrm>
            <a:custGeom>
              <a:avLst/>
              <a:gdLst>
                <a:gd name="connsiteX0" fmla="*/ 6341 w 6966"/>
                <a:gd name="connsiteY0" fmla="*/ 1347 h 6735"/>
                <a:gd name="connsiteX1" fmla="*/ 5388 w 6966"/>
                <a:gd name="connsiteY1" fmla="*/ 6110 h 6735"/>
                <a:gd name="connsiteX2" fmla="*/ 626 w 6966"/>
                <a:gd name="connsiteY2" fmla="*/ 5157 h 6735"/>
                <a:gd name="connsiteX3" fmla="*/ 1578 w 6966"/>
                <a:gd name="connsiteY3" fmla="*/ 395 h 6735"/>
                <a:gd name="connsiteX4" fmla="*/ 6341 w 6966"/>
                <a:gd name="connsiteY4" fmla="*/ 1347 h 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735">
                  <a:moveTo>
                    <a:pt x="6341" y="1347"/>
                  </a:moveTo>
                  <a:cubicBezTo>
                    <a:pt x="7293" y="3252"/>
                    <a:pt x="7293" y="5157"/>
                    <a:pt x="5388" y="6110"/>
                  </a:cubicBezTo>
                  <a:cubicBezTo>
                    <a:pt x="3483" y="7062"/>
                    <a:pt x="1578" y="7062"/>
                    <a:pt x="626" y="5157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5388" y="395"/>
                    <a:pt x="6341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737ABD69-3860-45AE-8D7A-003B0A4B59E9}"/>
                </a:ext>
              </a:extLst>
            </p:cNvPr>
            <p:cNvSpPr/>
            <p:nvPr/>
          </p:nvSpPr>
          <p:spPr>
            <a:xfrm>
              <a:off x="6055369" y="3668077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0BFACFFE-E300-471A-A406-848BA1E483E9}"/>
                </a:ext>
              </a:extLst>
            </p:cNvPr>
            <p:cNvSpPr/>
            <p:nvPr/>
          </p:nvSpPr>
          <p:spPr>
            <a:xfrm>
              <a:off x="6056233" y="3669268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D03AA59F-D9EE-4C89-A01B-979362C7FB0C}"/>
                </a:ext>
              </a:extLst>
            </p:cNvPr>
            <p:cNvSpPr/>
            <p:nvPr/>
          </p:nvSpPr>
          <p:spPr>
            <a:xfrm>
              <a:off x="6056947" y="3669982"/>
              <a:ext cx="3809" cy="2857"/>
            </a:xfrm>
            <a:custGeom>
              <a:avLst/>
              <a:gdLst>
                <a:gd name="connsiteX0" fmla="*/ 3810 w 3809"/>
                <a:gd name="connsiteY0" fmla="*/ 0 h 2857"/>
                <a:gd name="connsiteX1" fmla="*/ 2857 w 3809"/>
                <a:gd name="connsiteY1" fmla="*/ 2857 h 2857"/>
                <a:gd name="connsiteX2" fmla="*/ 0 w 3809"/>
                <a:gd name="connsiteY2" fmla="*/ 2857 h 2857"/>
                <a:gd name="connsiteX3" fmla="*/ 952 w 3809"/>
                <a:gd name="connsiteY3" fmla="*/ 0 h 2857"/>
                <a:gd name="connsiteX4" fmla="*/ 3810 w 3809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" h="2857">
                  <a:moveTo>
                    <a:pt x="3810" y="0"/>
                  </a:moveTo>
                  <a:lnTo>
                    <a:pt x="2857" y="2857"/>
                  </a:lnTo>
                  <a:lnTo>
                    <a:pt x="0" y="2857"/>
                  </a:lnTo>
                  <a:lnTo>
                    <a:pt x="952" y="0"/>
                  </a:lnTo>
                  <a:lnTo>
                    <a:pt x="381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59BFD911-FDF3-4014-805D-1245185DF47B}"/>
                </a:ext>
              </a:extLst>
            </p:cNvPr>
            <p:cNvSpPr/>
            <p:nvPr/>
          </p:nvSpPr>
          <p:spPr>
            <a:xfrm>
              <a:off x="6057900" y="3669982"/>
              <a:ext cx="1905" cy="2857"/>
            </a:xfrm>
            <a:custGeom>
              <a:avLst/>
              <a:gdLst>
                <a:gd name="connsiteX0" fmla="*/ 1905 w 1905"/>
                <a:gd name="connsiteY0" fmla="*/ 0 h 2857"/>
                <a:gd name="connsiteX1" fmla="*/ 1905 w 1905"/>
                <a:gd name="connsiteY1" fmla="*/ 2857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0"/>
                  </a:moveTo>
                  <a:lnTo>
                    <a:pt x="1905" y="2857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BA553F87-48DC-41EC-85D9-D7A5A67746D6}"/>
                </a:ext>
              </a:extLst>
            </p:cNvPr>
            <p:cNvSpPr/>
            <p:nvPr/>
          </p:nvSpPr>
          <p:spPr>
            <a:xfrm>
              <a:off x="6057900" y="3670935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7340F289-8A8A-496C-996F-929D72D2C39B}"/>
                </a:ext>
              </a:extLst>
            </p:cNvPr>
            <p:cNvSpPr/>
            <p:nvPr/>
          </p:nvSpPr>
          <p:spPr>
            <a:xfrm>
              <a:off x="6058852" y="3670935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8765F2AA-870B-4E7F-90AF-B6BE1A7C3FDA}"/>
                </a:ext>
              </a:extLst>
            </p:cNvPr>
            <p:cNvSpPr/>
            <p:nvPr/>
          </p:nvSpPr>
          <p:spPr>
            <a:xfrm>
              <a:off x="6054566" y="36673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6191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A0B108E9-34B6-434B-9DE5-E7D35414A3A9}"/>
                </a:ext>
              </a:extLst>
            </p:cNvPr>
            <p:cNvSpPr/>
            <p:nvPr/>
          </p:nvSpPr>
          <p:spPr>
            <a:xfrm>
              <a:off x="6100053" y="3671358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8329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3FD0A880-F295-488F-84E8-B9CD3D011B1E}"/>
                </a:ext>
              </a:extLst>
            </p:cNvPr>
            <p:cNvSpPr/>
            <p:nvPr/>
          </p:nvSpPr>
          <p:spPr>
            <a:xfrm>
              <a:off x="6101894" y="3672319"/>
              <a:ext cx="15833" cy="16533"/>
            </a:xfrm>
            <a:custGeom>
              <a:avLst/>
              <a:gdLst>
                <a:gd name="connsiteX0" fmla="*/ 14108 w 15833"/>
                <a:gd name="connsiteY0" fmla="*/ 3378 h 16533"/>
                <a:gd name="connsiteX1" fmla="*/ 13155 w 15833"/>
                <a:gd name="connsiteY1" fmla="*/ 14808 h 16533"/>
                <a:gd name="connsiteX2" fmla="*/ 1725 w 15833"/>
                <a:gd name="connsiteY2" fmla="*/ 13855 h 16533"/>
                <a:gd name="connsiteX3" fmla="*/ 2678 w 15833"/>
                <a:gd name="connsiteY3" fmla="*/ 2425 h 16533"/>
                <a:gd name="connsiteX4" fmla="*/ 14108 w 15833"/>
                <a:gd name="connsiteY4" fmla="*/ 3378 h 1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533">
                  <a:moveTo>
                    <a:pt x="14108" y="3378"/>
                  </a:moveTo>
                  <a:cubicBezTo>
                    <a:pt x="16965" y="7188"/>
                    <a:pt x="16013" y="11950"/>
                    <a:pt x="13155" y="14808"/>
                  </a:cubicBezTo>
                  <a:cubicBezTo>
                    <a:pt x="9345" y="17665"/>
                    <a:pt x="4583" y="16713"/>
                    <a:pt x="1725" y="13855"/>
                  </a:cubicBezTo>
                  <a:cubicBezTo>
                    <a:pt x="-1132" y="10045"/>
                    <a:pt x="-180" y="5283"/>
                    <a:pt x="2678" y="2425"/>
                  </a:cubicBezTo>
                  <a:cubicBezTo>
                    <a:pt x="6488" y="-1385"/>
                    <a:pt x="11250" y="-432"/>
                    <a:pt x="14108" y="33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735971C0-1D8F-4699-9CCA-2668797072BB}"/>
                </a:ext>
              </a:extLst>
            </p:cNvPr>
            <p:cNvSpPr/>
            <p:nvPr/>
          </p:nvSpPr>
          <p:spPr>
            <a:xfrm>
              <a:off x="6101894" y="36730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1250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2DDE745A-B87C-41F9-87AB-D4E7A4D6A237}"/>
                </a:ext>
              </a:extLst>
            </p:cNvPr>
            <p:cNvSpPr/>
            <p:nvPr/>
          </p:nvSpPr>
          <p:spPr>
            <a:xfrm>
              <a:off x="6103244" y="3673417"/>
              <a:ext cx="13132" cy="13530"/>
            </a:xfrm>
            <a:custGeom>
              <a:avLst/>
              <a:gdLst>
                <a:gd name="connsiteX0" fmla="*/ 11805 w 13132"/>
                <a:gd name="connsiteY0" fmla="*/ 2280 h 13530"/>
                <a:gd name="connsiteX1" fmla="*/ 10853 w 13132"/>
                <a:gd name="connsiteY1" fmla="*/ 11805 h 13530"/>
                <a:gd name="connsiteX2" fmla="*/ 1328 w 13132"/>
                <a:gd name="connsiteY2" fmla="*/ 10853 h 13530"/>
                <a:gd name="connsiteX3" fmla="*/ 2280 w 13132"/>
                <a:gd name="connsiteY3" fmla="*/ 1328 h 13530"/>
                <a:gd name="connsiteX4" fmla="*/ 11805 w 13132"/>
                <a:gd name="connsiteY4" fmla="*/ 2280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280"/>
                  </a:moveTo>
                  <a:cubicBezTo>
                    <a:pt x="13710" y="5138"/>
                    <a:pt x="13710" y="9900"/>
                    <a:pt x="10853" y="11805"/>
                  </a:cubicBezTo>
                  <a:cubicBezTo>
                    <a:pt x="7995" y="14663"/>
                    <a:pt x="3233" y="13710"/>
                    <a:pt x="1328" y="10853"/>
                  </a:cubicBezTo>
                  <a:cubicBezTo>
                    <a:pt x="-577" y="7995"/>
                    <a:pt x="-577" y="3233"/>
                    <a:pt x="2280" y="1328"/>
                  </a:cubicBezTo>
                  <a:cubicBezTo>
                    <a:pt x="5138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EA04B72D-26E0-483D-B445-4B3B86BAF4B4}"/>
                </a:ext>
              </a:extLst>
            </p:cNvPr>
            <p:cNvSpPr/>
            <p:nvPr/>
          </p:nvSpPr>
          <p:spPr>
            <a:xfrm>
              <a:off x="6103244" y="36739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77656351-8DAD-4FB3-B864-FFAA60E1D06D}"/>
                </a:ext>
              </a:extLst>
            </p:cNvPr>
            <p:cNvSpPr/>
            <p:nvPr/>
          </p:nvSpPr>
          <p:spPr>
            <a:xfrm>
              <a:off x="6103244" y="3674369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24CB4507-C531-4D83-A281-F6643FB01DC2}"/>
                </a:ext>
              </a:extLst>
            </p:cNvPr>
            <p:cNvSpPr/>
            <p:nvPr/>
          </p:nvSpPr>
          <p:spPr>
            <a:xfrm>
              <a:off x="6104197" y="3674659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4185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FD463B0C-0CB0-4C13-BFEB-FA449FCB1E33}"/>
                </a:ext>
              </a:extLst>
            </p:cNvPr>
            <p:cNvSpPr/>
            <p:nvPr/>
          </p:nvSpPr>
          <p:spPr>
            <a:xfrm>
              <a:off x="6104486" y="3675322"/>
              <a:ext cx="9696" cy="9986"/>
            </a:xfrm>
            <a:custGeom>
              <a:avLst/>
              <a:gdLst>
                <a:gd name="connsiteX0" fmla="*/ 8658 w 9696"/>
                <a:gd name="connsiteY0" fmla="*/ 2280 h 9986"/>
                <a:gd name="connsiteX1" fmla="*/ 7706 w 9696"/>
                <a:gd name="connsiteY1" fmla="*/ 8948 h 9986"/>
                <a:gd name="connsiteX2" fmla="*/ 1038 w 9696"/>
                <a:gd name="connsiteY2" fmla="*/ 7995 h 9986"/>
                <a:gd name="connsiteX3" fmla="*/ 1991 w 9696"/>
                <a:gd name="connsiteY3" fmla="*/ 1328 h 9986"/>
                <a:gd name="connsiteX4" fmla="*/ 8658 w 9696"/>
                <a:gd name="connsiteY4" fmla="*/ 2280 h 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986">
                  <a:moveTo>
                    <a:pt x="8658" y="2280"/>
                  </a:moveTo>
                  <a:cubicBezTo>
                    <a:pt x="10563" y="4185"/>
                    <a:pt x="9611" y="7995"/>
                    <a:pt x="7706" y="8948"/>
                  </a:cubicBezTo>
                  <a:cubicBezTo>
                    <a:pt x="5801" y="10853"/>
                    <a:pt x="1991" y="9900"/>
                    <a:pt x="1038" y="7995"/>
                  </a:cubicBezTo>
                  <a:cubicBezTo>
                    <a:pt x="-867" y="6090"/>
                    <a:pt x="86" y="2280"/>
                    <a:pt x="1991" y="1328"/>
                  </a:cubicBezTo>
                  <a:cubicBezTo>
                    <a:pt x="3896" y="-577"/>
                    <a:pt x="7706" y="-577"/>
                    <a:pt x="8658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639A67D7-DC12-4436-9525-1C03FA73A592}"/>
                </a:ext>
              </a:extLst>
            </p:cNvPr>
            <p:cNvSpPr/>
            <p:nvPr/>
          </p:nvSpPr>
          <p:spPr>
            <a:xfrm>
              <a:off x="6104486" y="36760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6BF2E2E6-581F-4D40-A705-2662959E76E2}"/>
                </a:ext>
              </a:extLst>
            </p:cNvPr>
            <p:cNvSpPr/>
            <p:nvPr/>
          </p:nvSpPr>
          <p:spPr>
            <a:xfrm>
              <a:off x="6104899" y="3676024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4436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B41F00C0-D687-455A-973D-E8B7D3DFE6D2}"/>
                </a:ext>
              </a:extLst>
            </p:cNvPr>
            <p:cNvSpPr/>
            <p:nvPr/>
          </p:nvSpPr>
          <p:spPr>
            <a:xfrm>
              <a:off x="6105851" y="36769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3483" y="-327"/>
                    <a:pt x="5388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1DB01CE7-18E8-43DD-B0BA-2D122876593B}"/>
                </a:ext>
              </a:extLst>
            </p:cNvPr>
            <p:cNvSpPr/>
            <p:nvPr/>
          </p:nvSpPr>
          <p:spPr>
            <a:xfrm>
              <a:off x="6106804" y="3677207"/>
              <a:ext cx="6013" cy="5782"/>
            </a:xfrm>
            <a:custGeom>
              <a:avLst/>
              <a:gdLst>
                <a:gd name="connsiteX0" fmla="*/ 5388 w 6013"/>
                <a:gd name="connsiteY0" fmla="*/ 1347 h 5782"/>
                <a:gd name="connsiteX1" fmla="*/ 4436 w 6013"/>
                <a:gd name="connsiteY1" fmla="*/ 5157 h 5782"/>
                <a:gd name="connsiteX2" fmla="*/ 626 w 6013"/>
                <a:gd name="connsiteY2" fmla="*/ 4205 h 5782"/>
                <a:gd name="connsiteX3" fmla="*/ 1578 w 6013"/>
                <a:gd name="connsiteY3" fmla="*/ 395 h 5782"/>
                <a:gd name="connsiteX4" fmla="*/ 5388 w 6013"/>
                <a:gd name="connsiteY4" fmla="*/ 134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782">
                  <a:moveTo>
                    <a:pt x="5388" y="1347"/>
                  </a:moveTo>
                  <a:cubicBezTo>
                    <a:pt x="6341" y="2300"/>
                    <a:pt x="6341" y="4205"/>
                    <a:pt x="4436" y="5157"/>
                  </a:cubicBezTo>
                  <a:cubicBezTo>
                    <a:pt x="3483" y="6110"/>
                    <a:pt x="1578" y="6110"/>
                    <a:pt x="626" y="4205"/>
                  </a:cubicBezTo>
                  <a:cubicBezTo>
                    <a:pt x="-327" y="3252"/>
                    <a:pt x="-327" y="1347"/>
                    <a:pt x="1578" y="395"/>
                  </a:cubicBezTo>
                  <a:cubicBezTo>
                    <a:pt x="2531" y="-558"/>
                    <a:pt x="4436" y="395"/>
                    <a:pt x="5388" y="134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60EFEC43-1B25-4631-819E-D698127D5D67}"/>
                </a:ext>
              </a:extLst>
            </p:cNvPr>
            <p:cNvSpPr/>
            <p:nvPr/>
          </p:nvSpPr>
          <p:spPr>
            <a:xfrm>
              <a:off x="6106715" y="3677840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CD9622CE-7B56-4F53-B4A8-4C3404EF3417}"/>
                </a:ext>
              </a:extLst>
            </p:cNvPr>
            <p:cNvSpPr/>
            <p:nvPr/>
          </p:nvSpPr>
          <p:spPr>
            <a:xfrm>
              <a:off x="6108382" y="3678554"/>
              <a:ext cx="2857" cy="2857"/>
            </a:xfrm>
            <a:custGeom>
              <a:avLst/>
              <a:gdLst>
                <a:gd name="connsiteX0" fmla="*/ 2857 w 2857"/>
                <a:gd name="connsiteY0" fmla="*/ 953 h 2857"/>
                <a:gd name="connsiteX1" fmla="*/ 1905 w 2857"/>
                <a:gd name="connsiteY1" fmla="*/ 2858 h 2857"/>
                <a:gd name="connsiteX2" fmla="*/ 0 w 2857"/>
                <a:gd name="connsiteY2" fmla="*/ 2858 h 2857"/>
                <a:gd name="connsiteX3" fmla="*/ 0 w 2857"/>
                <a:gd name="connsiteY3" fmla="*/ 0 h 2857"/>
                <a:gd name="connsiteX4" fmla="*/ 2857 w 2857"/>
                <a:gd name="connsiteY4" fmla="*/ 953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953"/>
                  </a:moveTo>
                  <a:lnTo>
                    <a:pt x="1905" y="2858"/>
                  </a:lnTo>
                  <a:lnTo>
                    <a:pt x="0" y="2858"/>
                  </a:lnTo>
                  <a:lnTo>
                    <a:pt x="0" y="0"/>
                  </a:lnTo>
                  <a:lnTo>
                    <a:pt x="2857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0D8FAAB9-E085-4E82-9A61-22350AB96E81}"/>
                </a:ext>
              </a:extLst>
            </p:cNvPr>
            <p:cNvSpPr/>
            <p:nvPr/>
          </p:nvSpPr>
          <p:spPr>
            <a:xfrm>
              <a:off x="6108382" y="3679507"/>
              <a:ext cx="1905" cy="1904"/>
            </a:xfrm>
            <a:custGeom>
              <a:avLst/>
              <a:gdLst>
                <a:gd name="connsiteX0" fmla="*/ 1905 w 1905"/>
                <a:gd name="connsiteY0" fmla="*/ 0 h 1904"/>
                <a:gd name="connsiteX1" fmla="*/ 1905 w 1905"/>
                <a:gd name="connsiteY1" fmla="*/ 1905 h 1904"/>
                <a:gd name="connsiteX2" fmla="*/ 0 w 1905"/>
                <a:gd name="connsiteY2" fmla="*/ 1905 h 1904"/>
                <a:gd name="connsiteX3" fmla="*/ 0 w 1905"/>
                <a:gd name="connsiteY3" fmla="*/ 0 h 1904"/>
                <a:gd name="connsiteX4" fmla="*/ 1905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B5F72CBD-126B-4514-8F21-DFE026BDD80C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ED3B6AB0-0992-4C4F-95CF-06E18CCDC991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952 w 952"/>
                <a:gd name="connsiteY0" fmla="*/ 952 h 952"/>
                <a:gd name="connsiteX1" fmla="*/ 952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  <a:gd name="connsiteX4" fmla="*/ 952 w 952"/>
                <a:gd name="connsiteY4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2" y="952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AC2B026B-AED5-4984-9155-CDF65CEE68DC}"/>
                </a:ext>
              </a:extLst>
            </p:cNvPr>
            <p:cNvSpPr/>
            <p:nvPr/>
          </p:nvSpPr>
          <p:spPr>
            <a:xfrm>
              <a:off x="6106001" y="367617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58272FC9-DE8C-4F81-94AB-F72BE6F791B2}"/>
                </a:ext>
              </a:extLst>
            </p:cNvPr>
            <p:cNvSpPr/>
            <p:nvPr/>
          </p:nvSpPr>
          <p:spPr>
            <a:xfrm>
              <a:off x="6103863" y="3615160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6CC5A327-AA0A-469C-A1B5-90B0114CD436}"/>
                </a:ext>
              </a:extLst>
            </p:cNvPr>
            <p:cNvSpPr/>
            <p:nvPr/>
          </p:nvSpPr>
          <p:spPr>
            <a:xfrm>
              <a:off x="6105704" y="3615869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1250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3209CEA7-D141-454E-9C35-B66BCC41F2E5}"/>
                </a:ext>
              </a:extLst>
            </p:cNvPr>
            <p:cNvSpPr/>
            <p:nvPr/>
          </p:nvSpPr>
          <p:spPr>
            <a:xfrm>
              <a:off x="6105704" y="3616510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1250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B5A01BAB-2E13-4F8C-AC94-6A5AB381A882}"/>
                </a:ext>
              </a:extLst>
            </p:cNvPr>
            <p:cNvSpPr/>
            <p:nvPr/>
          </p:nvSpPr>
          <p:spPr>
            <a:xfrm>
              <a:off x="6107054" y="361682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4108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5138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C12661DE-5A3A-4D1D-A76E-D28355B7F7B0}"/>
                </a:ext>
              </a:extLst>
            </p:cNvPr>
            <p:cNvSpPr/>
            <p:nvPr/>
          </p:nvSpPr>
          <p:spPr>
            <a:xfrm>
              <a:off x="6106102" y="3617509"/>
              <a:ext cx="13132" cy="12843"/>
            </a:xfrm>
            <a:custGeom>
              <a:avLst/>
              <a:gdLst>
                <a:gd name="connsiteX0" fmla="*/ 11805 w 13132"/>
                <a:gd name="connsiteY0" fmla="*/ 1991 h 12843"/>
                <a:gd name="connsiteX1" fmla="*/ 10853 w 13132"/>
                <a:gd name="connsiteY1" fmla="*/ 11516 h 12843"/>
                <a:gd name="connsiteX2" fmla="*/ 1328 w 13132"/>
                <a:gd name="connsiteY2" fmla="*/ 10563 h 12843"/>
                <a:gd name="connsiteX3" fmla="*/ 2280 w 13132"/>
                <a:gd name="connsiteY3" fmla="*/ 1038 h 12843"/>
                <a:gd name="connsiteX4" fmla="*/ 11805 w 13132"/>
                <a:gd name="connsiteY4" fmla="*/ 1991 h 1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2843">
                  <a:moveTo>
                    <a:pt x="11805" y="1991"/>
                  </a:moveTo>
                  <a:cubicBezTo>
                    <a:pt x="13710" y="4848"/>
                    <a:pt x="13710" y="8658"/>
                    <a:pt x="10853" y="11516"/>
                  </a:cubicBezTo>
                  <a:cubicBezTo>
                    <a:pt x="7995" y="13421"/>
                    <a:pt x="4185" y="13421"/>
                    <a:pt x="1328" y="10563"/>
                  </a:cubicBezTo>
                  <a:cubicBezTo>
                    <a:pt x="-577" y="7706"/>
                    <a:pt x="-577" y="3896"/>
                    <a:pt x="2280" y="1038"/>
                  </a:cubicBezTo>
                  <a:cubicBezTo>
                    <a:pt x="6090" y="-867"/>
                    <a:pt x="9900" y="86"/>
                    <a:pt x="11805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4F2A51A5-631D-4563-BDC1-D45FF2B2D900}"/>
                </a:ext>
              </a:extLst>
            </p:cNvPr>
            <p:cNvSpPr/>
            <p:nvPr/>
          </p:nvSpPr>
          <p:spPr>
            <a:xfrm>
              <a:off x="6107054" y="3618172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1F0E45A0-556A-4B8A-9751-2E8811EB3F4C}"/>
                </a:ext>
              </a:extLst>
            </p:cNvPr>
            <p:cNvSpPr/>
            <p:nvPr/>
          </p:nvSpPr>
          <p:spPr>
            <a:xfrm>
              <a:off x="6107054" y="3618461"/>
              <a:ext cx="11227" cy="10938"/>
            </a:xfrm>
            <a:custGeom>
              <a:avLst/>
              <a:gdLst>
                <a:gd name="connsiteX0" fmla="*/ 9900 w 11227"/>
                <a:gd name="connsiteY0" fmla="*/ 1991 h 10938"/>
                <a:gd name="connsiteX1" fmla="*/ 8948 w 11227"/>
                <a:gd name="connsiteY1" fmla="*/ 9611 h 10938"/>
                <a:gd name="connsiteX2" fmla="*/ 1328 w 11227"/>
                <a:gd name="connsiteY2" fmla="*/ 8658 h 10938"/>
                <a:gd name="connsiteX3" fmla="*/ 2280 w 11227"/>
                <a:gd name="connsiteY3" fmla="*/ 1038 h 10938"/>
                <a:gd name="connsiteX4" fmla="*/ 9900 w 11227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7" h="10938">
                  <a:moveTo>
                    <a:pt x="9900" y="1991"/>
                  </a:moveTo>
                  <a:cubicBezTo>
                    <a:pt x="11805" y="3896"/>
                    <a:pt x="11805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C17EFFC6-807B-4936-8C44-28A87391B8A7}"/>
                </a:ext>
              </a:extLst>
            </p:cNvPr>
            <p:cNvSpPr/>
            <p:nvPr/>
          </p:nvSpPr>
          <p:spPr>
            <a:xfrm>
              <a:off x="6108296" y="361887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3EC254D1-8DF4-49F3-ABF4-7DB0088658A0}"/>
                </a:ext>
              </a:extLst>
            </p:cNvPr>
            <p:cNvSpPr/>
            <p:nvPr/>
          </p:nvSpPr>
          <p:spPr>
            <a:xfrm>
              <a:off x="6108296" y="3619414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3EF7266C-66BB-4AC8-82E7-FEAC6A91F3BF}"/>
                </a:ext>
              </a:extLst>
            </p:cNvPr>
            <p:cNvSpPr/>
            <p:nvPr/>
          </p:nvSpPr>
          <p:spPr>
            <a:xfrm>
              <a:off x="6108709" y="361982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4CF6DD24-A5F6-49E4-B9BB-E62A145F100D}"/>
                </a:ext>
              </a:extLst>
            </p:cNvPr>
            <p:cNvSpPr/>
            <p:nvPr/>
          </p:nvSpPr>
          <p:spPr>
            <a:xfrm>
              <a:off x="6109661" y="3620452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8"/>
                    <a:pt x="7293" y="4763"/>
                    <a:pt x="5388" y="5715"/>
                  </a:cubicBezTo>
                  <a:cubicBezTo>
                    <a:pt x="3483" y="6668"/>
                    <a:pt x="1578" y="6668"/>
                    <a:pt x="626" y="4763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5388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6880B51B-F1C0-4A0C-926D-C03DBB7436B5}"/>
                </a:ext>
              </a:extLst>
            </p:cNvPr>
            <p:cNvSpPr/>
            <p:nvPr/>
          </p:nvSpPr>
          <p:spPr>
            <a:xfrm>
              <a:off x="6109661" y="3620779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F5DC7236-9C9B-4376-9E48-9F59AC23CCAE}"/>
                </a:ext>
              </a:extLst>
            </p:cNvPr>
            <p:cNvSpPr/>
            <p:nvPr/>
          </p:nvSpPr>
          <p:spPr>
            <a:xfrm>
              <a:off x="6110525" y="3621643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2619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1C393D42-12B8-4E60-8A2C-20DFCF97A222}"/>
                </a:ext>
              </a:extLst>
            </p:cNvPr>
            <p:cNvSpPr/>
            <p:nvPr/>
          </p:nvSpPr>
          <p:spPr>
            <a:xfrm>
              <a:off x="6111239" y="3622357"/>
              <a:ext cx="3810" cy="2857"/>
            </a:xfrm>
            <a:custGeom>
              <a:avLst/>
              <a:gdLst>
                <a:gd name="connsiteX0" fmla="*/ 3810 w 3810"/>
                <a:gd name="connsiteY0" fmla="*/ 0 h 2857"/>
                <a:gd name="connsiteX1" fmla="*/ 2858 w 3810"/>
                <a:gd name="connsiteY1" fmla="*/ 2857 h 2857"/>
                <a:gd name="connsiteX2" fmla="*/ 0 w 3810"/>
                <a:gd name="connsiteY2" fmla="*/ 2857 h 2857"/>
                <a:gd name="connsiteX3" fmla="*/ 953 w 3810"/>
                <a:gd name="connsiteY3" fmla="*/ 0 h 2857"/>
                <a:gd name="connsiteX4" fmla="*/ 3810 w 3810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" h="2857">
                  <a:moveTo>
                    <a:pt x="3810" y="0"/>
                  </a:moveTo>
                  <a:lnTo>
                    <a:pt x="2858" y="2857"/>
                  </a:lnTo>
                  <a:lnTo>
                    <a:pt x="0" y="2857"/>
                  </a:lnTo>
                  <a:lnTo>
                    <a:pt x="953" y="0"/>
                  </a:lnTo>
                  <a:lnTo>
                    <a:pt x="381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983F0CC7-DB95-4841-8A2C-F0510D8E6908}"/>
                </a:ext>
              </a:extLst>
            </p:cNvPr>
            <p:cNvSpPr/>
            <p:nvPr/>
          </p:nvSpPr>
          <p:spPr>
            <a:xfrm>
              <a:off x="6112192" y="3622357"/>
              <a:ext cx="1905" cy="2857"/>
            </a:xfrm>
            <a:custGeom>
              <a:avLst/>
              <a:gdLst>
                <a:gd name="connsiteX0" fmla="*/ 1905 w 1905"/>
                <a:gd name="connsiteY0" fmla="*/ 952 h 2857"/>
                <a:gd name="connsiteX1" fmla="*/ 1905 w 1905"/>
                <a:gd name="connsiteY1" fmla="*/ 2857 h 2857"/>
                <a:gd name="connsiteX2" fmla="*/ 0 w 1905"/>
                <a:gd name="connsiteY2" fmla="*/ 2857 h 2857"/>
                <a:gd name="connsiteX3" fmla="*/ 0 w 1905"/>
                <a:gd name="connsiteY3" fmla="*/ 0 h 2857"/>
                <a:gd name="connsiteX4" fmla="*/ 1905 w 1905"/>
                <a:gd name="connsiteY4" fmla="*/ 952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2"/>
                  </a:moveTo>
                  <a:lnTo>
                    <a:pt x="1905" y="2857"/>
                  </a:lnTo>
                  <a:lnTo>
                    <a:pt x="0" y="2857"/>
                  </a:lnTo>
                  <a:lnTo>
                    <a:pt x="0" y="0"/>
                  </a:lnTo>
                  <a:lnTo>
                    <a:pt x="1905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C8C5C702-2772-4F48-8033-6F2DD360D783}"/>
                </a:ext>
              </a:extLst>
            </p:cNvPr>
            <p:cNvSpPr/>
            <p:nvPr/>
          </p:nvSpPr>
          <p:spPr>
            <a:xfrm>
              <a:off x="6112192" y="3623310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1905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1905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04CC80A4-0E45-496E-BF25-A85A2718435C}"/>
                </a:ext>
              </a:extLst>
            </p:cNvPr>
            <p:cNvSpPr/>
            <p:nvPr/>
          </p:nvSpPr>
          <p:spPr>
            <a:xfrm>
              <a:off x="6113144" y="3623310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60F80018-79E0-4334-8264-6716B0A04D8C}"/>
                </a:ext>
              </a:extLst>
            </p:cNvPr>
            <p:cNvSpPr/>
            <p:nvPr/>
          </p:nvSpPr>
          <p:spPr>
            <a:xfrm>
              <a:off x="6108858" y="3619976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5F10C70D-3F7A-4352-B92D-CAEEDBA419ED}"/>
                </a:ext>
              </a:extLst>
            </p:cNvPr>
            <p:cNvSpPr/>
            <p:nvPr/>
          </p:nvSpPr>
          <p:spPr>
            <a:xfrm>
              <a:off x="5959083" y="3566583"/>
              <a:ext cx="17610" cy="16478"/>
            </a:xfrm>
            <a:custGeom>
              <a:avLst/>
              <a:gdLst>
                <a:gd name="connsiteX0" fmla="*/ 15949 w 17610"/>
                <a:gd name="connsiteY0" fmla="*/ 3387 h 16478"/>
                <a:gd name="connsiteX1" fmla="*/ 14044 w 17610"/>
                <a:gd name="connsiteY1" fmla="*/ 14817 h 16478"/>
                <a:gd name="connsiteX2" fmla="*/ 1661 w 17610"/>
                <a:gd name="connsiteY2" fmla="*/ 12912 h 16478"/>
                <a:gd name="connsiteX3" fmla="*/ 3566 w 17610"/>
                <a:gd name="connsiteY3" fmla="*/ 529 h 16478"/>
                <a:gd name="connsiteX4" fmla="*/ 15949 w 17610"/>
                <a:gd name="connsiteY4" fmla="*/ 3387 h 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0" h="16478">
                  <a:moveTo>
                    <a:pt x="15949" y="3387"/>
                  </a:moveTo>
                  <a:cubicBezTo>
                    <a:pt x="18806" y="7197"/>
                    <a:pt x="17854" y="11959"/>
                    <a:pt x="14044" y="14817"/>
                  </a:cubicBezTo>
                  <a:cubicBezTo>
                    <a:pt x="10234" y="17674"/>
                    <a:pt x="5471" y="16722"/>
                    <a:pt x="1661" y="12912"/>
                  </a:cubicBezTo>
                  <a:cubicBezTo>
                    <a:pt x="-1196" y="9102"/>
                    <a:pt x="-244" y="4339"/>
                    <a:pt x="3566" y="529"/>
                  </a:cubicBezTo>
                  <a:cubicBezTo>
                    <a:pt x="7376" y="-423"/>
                    <a:pt x="13091" y="-423"/>
                    <a:pt x="15949" y="338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8DFA1B54-6C2B-43D7-ADFC-388CC5C7CFC9}"/>
                </a:ext>
              </a:extLst>
            </p:cNvPr>
            <p:cNvSpPr/>
            <p:nvPr/>
          </p:nvSpPr>
          <p:spPr>
            <a:xfrm>
              <a:off x="5959972" y="3567292"/>
              <a:ext cx="15833" cy="15833"/>
            </a:xfrm>
            <a:custGeom>
              <a:avLst/>
              <a:gdLst>
                <a:gd name="connsiteX0" fmla="*/ 14108 w 15833"/>
                <a:gd name="connsiteY0" fmla="*/ 2678 h 15833"/>
                <a:gd name="connsiteX1" fmla="*/ 13155 w 15833"/>
                <a:gd name="connsiteY1" fmla="*/ 14108 h 15833"/>
                <a:gd name="connsiteX2" fmla="*/ 1725 w 15833"/>
                <a:gd name="connsiteY2" fmla="*/ 13155 h 15833"/>
                <a:gd name="connsiteX3" fmla="*/ 2678 w 15833"/>
                <a:gd name="connsiteY3" fmla="*/ 1725 h 15833"/>
                <a:gd name="connsiteX4" fmla="*/ 14108 w 15833"/>
                <a:gd name="connsiteY4" fmla="*/ 2678 h 1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5833">
                  <a:moveTo>
                    <a:pt x="14108" y="2678"/>
                  </a:moveTo>
                  <a:cubicBezTo>
                    <a:pt x="16965" y="6488"/>
                    <a:pt x="16013" y="11250"/>
                    <a:pt x="13155" y="14108"/>
                  </a:cubicBezTo>
                  <a:cubicBezTo>
                    <a:pt x="9345" y="16965"/>
                    <a:pt x="4583" y="16013"/>
                    <a:pt x="1725" y="13155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6488" y="-1132"/>
                    <a:pt x="12203" y="-180"/>
                    <a:pt x="14108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DFB4AB9B-8D54-4F20-BE7C-D1C29431E604}"/>
                </a:ext>
              </a:extLst>
            </p:cNvPr>
            <p:cNvSpPr/>
            <p:nvPr/>
          </p:nvSpPr>
          <p:spPr>
            <a:xfrm>
              <a:off x="5960924" y="3567933"/>
              <a:ext cx="14880" cy="15192"/>
            </a:xfrm>
            <a:custGeom>
              <a:avLst/>
              <a:gdLst>
                <a:gd name="connsiteX0" fmla="*/ 13155 w 14880"/>
                <a:gd name="connsiteY0" fmla="*/ 2989 h 15192"/>
                <a:gd name="connsiteX1" fmla="*/ 12203 w 14880"/>
                <a:gd name="connsiteY1" fmla="*/ 13467 h 15192"/>
                <a:gd name="connsiteX2" fmla="*/ 1725 w 14880"/>
                <a:gd name="connsiteY2" fmla="*/ 12514 h 15192"/>
                <a:gd name="connsiteX3" fmla="*/ 2678 w 14880"/>
                <a:gd name="connsiteY3" fmla="*/ 2037 h 15192"/>
                <a:gd name="connsiteX4" fmla="*/ 13155 w 14880"/>
                <a:gd name="connsiteY4" fmla="*/ 2989 h 15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5192">
                  <a:moveTo>
                    <a:pt x="13155" y="2989"/>
                  </a:moveTo>
                  <a:cubicBezTo>
                    <a:pt x="16013" y="5847"/>
                    <a:pt x="15060" y="10609"/>
                    <a:pt x="12203" y="13467"/>
                  </a:cubicBezTo>
                  <a:cubicBezTo>
                    <a:pt x="9345" y="16324"/>
                    <a:pt x="4583" y="15372"/>
                    <a:pt x="1725" y="12514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5535" y="-821"/>
                    <a:pt x="10298" y="-821"/>
                    <a:pt x="1315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95DF8639-DEA5-4FFF-8ACA-93CE34622999}"/>
                </a:ext>
              </a:extLst>
            </p:cNvPr>
            <p:cNvSpPr/>
            <p:nvPr/>
          </p:nvSpPr>
          <p:spPr>
            <a:xfrm>
              <a:off x="5962274" y="3568244"/>
              <a:ext cx="13132" cy="13928"/>
            </a:xfrm>
            <a:custGeom>
              <a:avLst/>
              <a:gdLst>
                <a:gd name="connsiteX0" fmla="*/ 11805 w 13132"/>
                <a:gd name="connsiteY0" fmla="*/ 2678 h 13928"/>
                <a:gd name="connsiteX1" fmla="*/ 10853 w 13132"/>
                <a:gd name="connsiteY1" fmla="*/ 12203 h 13928"/>
                <a:gd name="connsiteX2" fmla="*/ 1328 w 13132"/>
                <a:gd name="connsiteY2" fmla="*/ 11250 h 13928"/>
                <a:gd name="connsiteX3" fmla="*/ 2280 w 13132"/>
                <a:gd name="connsiteY3" fmla="*/ 1725 h 13928"/>
                <a:gd name="connsiteX4" fmla="*/ 11805 w 13132"/>
                <a:gd name="connsiteY4" fmla="*/ 2678 h 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928">
                  <a:moveTo>
                    <a:pt x="11805" y="2678"/>
                  </a:moveTo>
                  <a:cubicBezTo>
                    <a:pt x="13710" y="5535"/>
                    <a:pt x="13710" y="10298"/>
                    <a:pt x="10853" y="12203"/>
                  </a:cubicBezTo>
                  <a:cubicBezTo>
                    <a:pt x="7995" y="15060"/>
                    <a:pt x="3233" y="14108"/>
                    <a:pt x="1328" y="11250"/>
                  </a:cubicBezTo>
                  <a:cubicBezTo>
                    <a:pt x="-577" y="8393"/>
                    <a:pt x="-577" y="3630"/>
                    <a:pt x="2280" y="1725"/>
                  </a:cubicBezTo>
                  <a:cubicBezTo>
                    <a:pt x="4185" y="-1132"/>
                    <a:pt x="8948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8C0EE079-3AD3-444D-BD6E-467A69D884DE}"/>
                </a:ext>
              </a:extLst>
            </p:cNvPr>
            <p:cNvSpPr/>
            <p:nvPr/>
          </p:nvSpPr>
          <p:spPr>
            <a:xfrm>
              <a:off x="5961322" y="3568642"/>
              <a:ext cx="13132" cy="13132"/>
            </a:xfrm>
            <a:custGeom>
              <a:avLst/>
              <a:gdLst>
                <a:gd name="connsiteX0" fmla="*/ 11805 w 13132"/>
                <a:gd name="connsiteY0" fmla="*/ 2280 h 13132"/>
                <a:gd name="connsiteX1" fmla="*/ 10853 w 13132"/>
                <a:gd name="connsiteY1" fmla="*/ 11805 h 13132"/>
                <a:gd name="connsiteX2" fmla="*/ 1328 w 13132"/>
                <a:gd name="connsiteY2" fmla="*/ 10853 h 13132"/>
                <a:gd name="connsiteX3" fmla="*/ 2280 w 13132"/>
                <a:gd name="connsiteY3" fmla="*/ 1328 h 13132"/>
                <a:gd name="connsiteX4" fmla="*/ 11805 w 13132"/>
                <a:gd name="connsiteY4" fmla="*/ 2280 h 1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132">
                  <a:moveTo>
                    <a:pt x="11805" y="2280"/>
                  </a:moveTo>
                  <a:cubicBezTo>
                    <a:pt x="13710" y="5138"/>
                    <a:pt x="13710" y="8948"/>
                    <a:pt x="10853" y="11805"/>
                  </a:cubicBezTo>
                  <a:cubicBezTo>
                    <a:pt x="7995" y="13710"/>
                    <a:pt x="4185" y="13710"/>
                    <a:pt x="1328" y="10853"/>
                  </a:cubicBezTo>
                  <a:cubicBezTo>
                    <a:pt x="-577" y="7995"/>
                    <a:pt x="-577" y="4185"/>
                    <a:pt x="2280" y="1328"/>
                  </a:cubicBezTo>
                  <a:cubicBezTo>
                    <a:pt x="6090" y="-577"/>
                    <a:pt x="9900" y="-577"/>
                    <a:pt x="11805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CFD2A0DB-D0B0-4729-8AE0-AD48D59DDF15}"/>
                </a:ext>
              </a:extLst>
            </p:cNvPr>
            <p:cNvSpPr/>
            <p:nvPr/>
          </p:nvSpPr>
          <p:spPr>
            <a:xfrm>
              <a:off x="5962274" y="3569594"/>
              <a:ext cx="12180" cy="12180"/>
            </a:xfrm>
            <a:custGeom>
              <a:avLst/>
              <a:gdLst>
                <a:gd name="connsiteX0" fmla="*/ 10853 w 12180"/>
                <a:gd name="connsiteY0" fmla="*/ 2280 h 12180"/>
                <a:gd name="connsiteX1" fmla="*/ 9900 w 12180"/>
                <a:gd name="connsiteY1" fmla="*/ 10853 h 12180"/>
                <a:gd name="connsiteX2" fmla="*/ 1328 w 12180"/>
                <a:gd name="connsiteY2" fmla="*/ 9900 h 12180"/>
                <a:gd name="connsiteX3" fmla="*/ 2280 w 12180"/>
                <a:gd name="connsiteY3" fmla="*/ 1328 h 12180"/>
                <a:gd name="connsiteX4" fmla="*/ 10853 w 12180"/>
                <a:gd name="connsiteY4" fmla="*/ 2280 h 1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2180">
                  <a:moveTo>
                    <a:pt x="10853" y="2280"/>
                  </a:moveTo>
                  <a:cubicBezTo>
                    <a:pt x="12758" y="5138"/>
                    <a:pt x="12758" y="8948"/>
                    <a:pt x="9900" y="10853"/>
                  </a:cubicBezTo>
                  <a:cubicBezTo>
                    <a:pt x="7043" y="12758"/>
                    <a:pt x="3233" y="12758"/>
                    <a:pt x="1328" y="9900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8948" y="-577"/>
                    <a:pt x="10853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67EA5148-473B-406F-BCB5-FE5594DDAB0A}"/>
                </a:ext>
              </a:extLst>
            </p:cNvPr>
            <p:cNvSpPr/>
            <p:nvPr/>
          </p:nvSpPr>
          <p:spPr>
            <a:xfrm>
              <a:off x="5962274" y="3569884"/>
              <a:ext cx="10938" cy="10938"/>
            </a:xfrm>
            <a:custGeom>
              <a:avLst/>
              <a:gdLst>
                <a:gd name="connsiteX0" fmla="*/ 9900 w 10938"/>
                <a:gd name="connsiteY0" fmla="*/ 1991 h 10938"/>
                <a:gd name="connsiteX1" fmla="*/ 8948 w 10938"/>
                <a:gd name="connsiteY1" fmla="*/ 9611 h 10938"/>
                <a:gd name="connsiteX2" fmla="*/ 1328 w 10938"/>
                <a:gd name="connsiteY2" fmla="*/ 8658 h 10938"/>
                <a:gd name="connsiteX3" fmla="*/ 2280 w 10938"/>
                <a:gd name="connsiteY3" fmla="*/ 1038 h 10938"/>
                <a:gd name="connsiteX4" fmla="*/ 9900 w 10938"/>
                <a:gd name="connsiteY4" fmla="*/ 1991 h 1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0938">
                  <a:moveTo>
                    <a:pt x="9900" y="1991"/>
                  </a:moveTo>
                  <a:cubicBezTo>
                    <a:pt x="11805" y="3896"/>
                    <a:pt x="10853" y="7706"/>
                    <a:pt x="8948" y="9611"/>
                  </a:cubicBezTo>
                  <a:cubicBezTo>
                    <a:pt x="6090" y="11516"/>
                    <a:pt x="3233" y="11516"/>
                    <a:pt x="1328" y="8658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7995" y="86"/>
                    <a:pt x="9900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38537781-E548-4797-BA29-9D501FC1E817}"/>
                </a:ext>
              </a:extLst>
            </p:cNvPr>
            <p:cNvSpPr/>
            <p:nvPr/>
          </p:nvSpPr>
          <p:spPr>
            <a:xfrm>
              <a:off x="5963516" y="3570296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7293"/>
                    <a:pt x="7706" y="8246"/>
                  </a:cubicBezTo>
                  <a:cubicBezTo>
                    <a:pt x="5801" y="10151"/>
                    <a:pt x="1991" y="9198"/>
                    <a:pt x="1038" y="7293"/>
                  </a:cubicBezTo>
                  <a:cubicBezTo>
                    <a:pt x="-867" y="5388"/>
                    <a:pt x="86" y="1578"/>
                    <a:pt x="1991" y="626"/>
                  </a:cubicBezTo>
                  <a:cubicBezTo>
                    <a:pt x="3896" y="-327"/>
                    <a:pt x="6753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53D459FC-0727-4275-85A9-32C72C291815}"/>
                </a:ext>
              </a:extLst>
            </p:cNvPr>
            <p:cNvSpPr/>
            <p:nvPr/>
          </p:nvSpPr>
          <p:spPr>
            <a:xfrm>
              <a:off x="5962564" y="3570836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6753"/>
                    <a:pt x="7706" y="8658"/>
                  </a:cubicBezTo>
                  <a:cubicBezTo>
                    <a:pt x="5801" y="10563"/>
                    <a:pt x="2943" y="9611"/>
                    <a:pt x="1038" y="7706"/>
                  </a:cubicBezTo>
                  <a:cubicBezTo>
                    <a:pt x="-867" y="5801"/>
                    <a:pt x="86" y="2943"/>
                    <a:pt x="1991" y="1038"/>
                  </a:cubicBezTo>
                  <a:cubicBezTo>
                    <a:pt x="4848" y="-867"/>
                    <a:pt x="7706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CD55933C-8610-4C45-BF11-A5B73BCB9153}"/>
                </a:ext>
              </a:extLst>
            </p:cNvPr>
            <p:cNvSpPr/>
            <p:nvPr/>
          </p:nvSpPr>
          <p:spPr>
            <a:xfrm>
              <a:off x="5963929" y="3571249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382956D0-E878-47EC-9E3C-CB8318A7A074}"/>
                </a:ext>
              </a:extLst>
            </p:cNvPr>
            <p:cNvSpPr/>
            <p:nvPr/>
          </p:nvSpPr>
          <p:spPr>
            <a:xfrm>
              <a:off x="5964881" y="3571875"/>
              <a:ext cx="6966" cy="6340"/>
            </a:xfrm>
            <a:custGeom>
              <a:avLst/>
              <a:gdLst>
                <a:gd name="connsiteX0" fmla="*/ 6341 w 6966"/>
                <a:gd name="connsiteY0" fmla="*/ 952 h 6340"/>
                <a:gd name="connsiteX1" fmla="*/ 5388 w 6966"/>
                <a:gd name="connsiteY1" fmla="*/ 5715 h 6340"/>
                <a:gd name="connsiteX2" fmla="*/ 626 w 6966"/>
                <a:gd name="connsiteY2" fmla="*/ 4763 h 6340"/>
                <a:gd name="connsiteX3" fmla="*/ 1578 w 6966"/>
                <a:gd name="connsiteY3" fmla="*/ 0 h 6340"/>
                <a:gd name="connsiteX4" fmla="*/ 6341 w 6966"/>
                <a:gd name="connsiteY4" fmla="*/ 952 h 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340">
                  <a:moveTo>
                    <a:pt x="6341" y="952"/>
                  </a:moveTo>
                  <a:cubicBezTo>
                    <a:pt x="7293" y="2858"/>
                    <a:pt x="7293" y="4763"/>
                    <a:pt x="5388" y="5715"/>
                  </a:cubicBezTo>
                  <a:cubicBezTo>
                    <a:pt x="3483" y="6667"/>
                    <a:pt x="1578" y="6667"/>
                    <a:pt x="626" y="4763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6341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1F7A234C-C0E0-4563-9D91-E4E4D606AAEC}"/>
                </a:ext>
              </a:extLst>
            </p:cNvPr>
            <p:cNvSpPr/>
            <p:nvPr/>
          </p:nvSpPr>
          <p:spPr>
            <a:xfrm>
              <a:off x="5964881" y="3572201"/>
              <a:ext cx="6013" cy="6013"/>
            </a:xfrm>
            <a:custGeom>
              <a:avLst/>
              <a:gdLst>
                <a:gd name="connsiteX0" fmla="*/ 5388 w 6013"/>
                <a:gd name="connsiteY0" fmla="*/ 1578 h 6013"/>
                <a:gd name="connsiteX1" fmla="*/ 4436 w 6013"/>
                <a:gd name="connsiteY1" fmla="*/ 5388 h 6013"/>
                <a:gd name="connsiteX2" fmla="*/ 626 w 6013"/>
                <a:gd name="connsiteY2" fmla="*/ 4436 h 6013"/>
                <a:gd name="connsiteX3" fmla="*/ 1578 w 6013"/>
                <a:gd name="connsiteY3" fmla="*/ 626 h 6013"/>
                <a:gd name="connsiteX4" fmla="*/ 5388 w 6013"/>
                <a:gd name="connsiteY4" fmla="*/ 1578 h 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6013">
                  <a:moveTo>
                    <a:pt x="5388" y="1578"/>
                  </a:moveTo>
                  <a:cubicBezTo>
                    <a:pt x="6341" y="2531"/>
                    <a:pt x="6341" y="4436"/>
                    <a:pt x="4436" y="5388"/>
                  </a:cubicBezTo>
                  <a:cubicBezTo>
                    <a:pt x="3483" y="6341"/>
                    <a:pt x="1578" y="6341"/>
                    <a:pt x="626" y="4436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538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7B732EEB-F6C1-4675-BEEF-792B7F3B839C}"/>
                </a:ext>
              </a:extLst>
            </p:cNvPr>
            <p:cNvSpPr/>
            <p:nvPr/>
          </p:nvSpPr>
          <p:spPr>
            <a:xfrm>
              <a:off x="5965745" y="3573065"/>
              <a:ext cx="5238" cy="5238"/>
            </a:xfrm>
            <a:custGeom>
              <a:avLst/>
              <a:gdLst>
                <a:gd name="connsiteX0" fmla="*/ 4524 w 5238"/>
                <a:gd name="connsiteY0" fmla="*/ 714 h 5238"/>
                <a:gd name="connsiteX1" fmla="*/ 4524 w 5238"/>
                <a:gd name="connsiteY1" fmla="*/ 4524 h 5238"/>
                <a:gd name="connsiteX2" fmla="*/ 714 w 5238"/>
                <a:gd name="connsiteY2" fmla="*/ 4524 h 5238"/>
                <a:gd name="connsiteX3" fmla="*/ 714 w 5238"/>
                <a:gd name="connsiteY3" fmla="*/ 714 h 5238"/>
                <a:gd name="connsiteX4" fmla="*/ 4524 w 5238"/>
                <a:gd name="connsiteY4" fmla="*/ 714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238">
                  <a:moveTo>
                    <a:pt x="4524" y="714"/>
                  </a:moveTo>
                  <a:cubicBezTo>
                    <a:pt x="5477" y="1667"/>
                    <a:pt x="5477" y="3572"/>
                    <a:pt x="4524" y="4524"/>
                  </a:cubicBezTo>
                  <a:cubicBezTo>
                    <a:pt x="3572" y="5477"/>
                    <a:pt x="1667" y="5477"/>
                    <a:pt x="714" y="4524"/>
                  </a:cubicBezTo>
                  <a:cubicBezTo>
                    <a:pt x="-238" y="3572"/>
                    <a:pt x="-238" y="1667"/>
                    <a:pt x="714" y="714"/>
                  </a:cubicBezTo>
                  <a:cubicBezTo>
                    <a:pt x="1667" y="-238"/>
                    <a:pt x="3572" y="-238"/>
                    <a:pt x="4524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603CF6F0-6D12-4171-9DB6-0ECC219B4441}"/>
                </a:ext>
              </a:extLst>
            </p:cNvPr>
            <p:cNvSpPr/>
            <p:nvPr/>
          </p:nvSpPr>
          <p:spPr>
            <a:xfrm>
              <a:off x="5966460" y="3573779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8 h 2857"/>
                <a:gd name="connsiteX2" fmla="*/ 0 w 2857"/>
                <a:gd name="connsiteY2" fmla="*/ 2858 h 2857"/>
                <a:gd name="connsiteX3" fmla="*/ 952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8"/>
                  </a:lnTo>
                  <a:lnTo>
                    <a:pt x="0" y="2858"/>
                  </a:lnTo>
                  <a:lnTo>
                    <a:pt x="952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95B458B6-8873-42AD-9CAE-12ED960864BF}"/>
                </a:ext>
              </a:extLst>
            </p:cNvPr>
            <p:cNvSpPr/>
            <p:nvPr/>
          </p:nvSpPr>
          <p:spPr>
            <a:xfrm>
              <a:off x="5967412" y="3573779"/>
              <a:ext cx="1905" cy="2857"/>
            </a:xfrm>
            <a:custGeom>
              <a:avLst/>
              <a:gdLst>
                <a:gd name="connsiteX0" fmla="*/ 1905 w 1905"/>
                <a:gd name="connsiteY0" fmla="*/ 953 h 2857"/>
                <a:gd name="connsiteX1" fmla="*/ 1905 w 1905"/>
                <a:gd name="connsiteY1" fmla="*/ 2858 h 2857"/>
                <a:gd name="connsiteX2" fmla="*/ 0 w 1905"/>
                <a:gd name="connsiteY2" fmla="*/ 1905 h 2857"/>
                <a:gd name="connsiteX3" fmla="*/ 0 w 1905"/>
                <a:gd name="connsiteY3" fmla="*/ 0 h 2857"/>
                <a:gd name="connsiteX4" fmla="*/ 1905 w 1905"/>
                <a:gd name="connsiteY4" fmla="*/ 953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2857">
                  <a:moveTo>
                    <a:pt x="1905" y="953"/>
                  </a:moveTo>
                  <a:lnTo>
                    <a:pt x="1905" y="2858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953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C1E91FD5-CDE8-4392-858F-0E3DB6A7D014}"/>
                </a:ext>
              </a:extLst>
            </p:cNvPr>
            <p:cNvSpPr/>
            <p:nvPr/>
          </p:nvSpPr>
          <p:spPr>
            <a:xfrm>
              <a:off x="5967412" y="3574732"/>
              <a:ext cx="1905" cy="952"/>
            </a:xfrm>
            <a:custGeom>
              <a:avLst/>
              <a:gdLst>
                <a:gd name="connsiteX0" fmla="*/ 1905 w 1905"/>
                <a:gd name="connsiteY0" fmla="*/ 0 h 952"/>
                <a:gd name="connsiteX1" fmla="*/ 952 w 1905"/>
                <a:gd name="connsiteY1" fmla="*/ 952 h 952"/>
                <a:gd name="connsiteX2" fmla="*/ 0 w 1905"/>
                <a:gd name="connsiteY2" fmla="*/ 952 h 952"/>
                <a:gd name="connsiteX3" fmla="*/ 0 w 1905"/>
                <a:gd name="connsiteY3" fmla="*/ 0 h 952"/>
                <a:gd name="connsiteX4" fmla="*/ 1905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1905" y="0"/>
                  </a:moveTo>
                  <a:lnTo>
                    <a:pt x="952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D09BED5A-E694-44B0-A6D9-7638E1FAC347}"/>
                </a:ext>
              </a:extLst>
            </p:cNvPr>
            <p:cNvSpPr/>
            <p:nvPr/>
          </p:nvSpPr>
          <p:spPr>
            <a:xfrm>
              <a:off x="5968364" y="3574732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  <a:gd name="connsiteX4" fmla="*/ 0 w 952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02CFE7E1-DD83-43C5-A618-34A4EEB05CE7}"/>
                </a:ext>
              </a:extLst>
            </p:cNvPr>
            <p:cNvSpPr/>
            <p:nvPr/>
          </p:nvSpPr>
          <p:spPr>
            <a:xfrm>
              <a:off x="5964078" y="357139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35C0B52C-82D6-4754-908C-5A574C2EB1EB}"/>
                </a:ext>
              </a:extLst>
            </p:cNvPr>
            <p:cNvSpPr/>
            <p:nvPr/>
          </p:nvSpPr>
          <p:spPr>
            <a:xfrm>
              <a:off x="5887103" y="3595931"/>
              <a:ext cx="17200" cy="16657"/>
            </a:xfrm>
            <a:custGeom>
              <a:avLst/>
              <a:gdLst>
                <a:gd name="connsiteX0" fmla="*/ 15539 w 17200"/>
                <a:gd name="connsiteY0" fmla="*/ 3566 h 16657"/>
                <a:gd name="connsiteX1" fmla="*/ 13634 w 17200"/>
                <a:gd name="connsiteY1" fmla="*/ 14996 h 16657"/>
                <a:gd name="connsiteX2" fmla="*/ 1251 w 17200"/>
                <a:gd name="connsiteY2" fmla="*/ 13091 h 16657"/>
                <a:gd name="connsiteX3" fmla="*/ 3156 w 17200"/>
                <a:gd name="connsiteY3" fmla="*/ 1661 h 16657"/>
                <a:gd name="connsiteX4" fmla="*/ 15539 w 17200"/>
                <a:gd name="connsiteY4" fmla="*/ 3566 h 16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00" h="16657">
                  <a:moveTo>
                    <a:pt x="15539" y="3566"/>
                  </a:moveTo>
                  <a:cubicBezTo>
                    <a:pt x="18396" y="7377"/>
                    <a:pt x="17444" y="12139"/>
                    <a:pt x="13634" y="14996"/>
                  </a:cubicBezTo>
                  <a:cubicBezTo>
                    <a:pt x="9824" y="17854"/>
                    <a:pt x="5061" y="16902"/>
                    <a:pt x="1251" y="13091"/>
                  </a:cubicBezTo>
                  <a:cubicBezTo>
                    <a:pt x="-654" y="10234"/>
                    <a:pt x="-654" y="4519"/>
                    <a:pt x="3156" y="1661"/>
                  </a:cubicBezTo>
                  <a:cubicBezTo>
                    <a:pt x="6966" y="-1196"/>
                    <a:pt x="12681" y="-244"/>
                    <a:pt x="15539" y="3566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55DD82F9-A575-49D9-880E-B271D3D7D0D8}"/>
                </a:ext>
              </a:extLst>
            </p:cNvPr>
            <p:cNvSpPr/>
            <p:nvPr/>
          </p:nvSpPr>
          <p:spPr>
            <a:xfrm>
              <a:off x="5887582" y="3596508"/>
              <a:ext cx="15833" cy="16144"/>
            </a:xfrm>
            <a:custGeom>
              <a:avLst/>
              <a:gdLst>
                <a:gd name="connsiteX0" fmla="*/ 14108 w 15833"/>
                <a:gd name="connsiteY0" fmla="*/ 2989 h 16144"/>
                <a:gd name="connsiteX1" fmla="*/ 13155 w 15833"/>
                <a:gd name="connsiteY1" fmla="*/ 14419 h 16144"/>
                <a:gd name="connsiteX2" fmla="*/ 1725 w 15833"/>
                <a:gd name="connsiteY2" fmla="*/ 13467 h 16144"/>
                <a:gd name="connsiteX3" fmla="*/ 2678 w 15833"/>
                <a:gd name="connsiteY3" fmla="*/ 2037 h 16144"/>
                <a:gd name="connsiteX4" fmla="*/ 14108 w 15833"/>
                <a:gd name="connsiteY4" fmla="*/ 2989 h 1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3" h="16144">
                  <a:moveTo>
                    <a:pt x="14108" y="2989"/>
                  </a:moveTo>
                  <a:cubicBezTo>
                    <a:pt x="16965" y="6799"/>
                    <a:pt x="16013" y="11562"/>
                    <a:pt x="13155" y="14419"/>
                  </a:cubicBezTo>
                  <a:cubicBezTo>
                    <a:pt x="9345" y="17277"/>
                    <a:pt x="4583" y="16324"/>
                    <a:pt x="1725" y="13467"/>
                  </a:cubicBezTo>
                  <a:cubicBezTo>
                    <a:pt x="-1132" y="9657"/>
                    <a:pt x="-180" y="4894"/>
                    <a:pt x="2678" y="2037"/>
                  </a:cubicBezTo>
                  <a:cubicBezTo>
                    <a:pt x="6488" y="-821"/>
                    <a:pt x="12203" y="-821"/>
                    <a:pt x="14108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679BE583-87CA-4FC8-8F03-0CE4DA781CE5}"/>
                </a:ext>
              </a:extLst>
            </p:cNvPr>
            <p:cNvSpPr/>
            <p:nvPr/>
          </p:nvSpPr>
          <p:spPr>
            <a:xfrm>
              <a:off x="5888534" y="3596819"/>
              <a:ext cx="14880" cy="14880"/>
            </a:xfrm>
            <a:custGeom>
              <a:avLst/>
              <a:gdLst>
                <a:gd name="connsiteX0" fmla="*/ 13155 w 14880"/>
                <a:gd name="connsiteY0" fmla="*/ 2678 h 14880"/>
                <a:gd name="connsiteX1" fmla="*/ 12203 w 14880"/>
                <a:gd name="connsiteY1" fmla="*/ 13155 h 14880"/>
                <a:gd name="connsiteX2" fmla="*/ 1725 w 14880"/>
                <a:gd name="connsiteY2" fmla="*/ 12203 h 14880"/>
                <a:gd name="connsiteX3" fmla="*/ 2678 w 14880"/>
                <a:gd name="connsiteY3" fmla="*/ 1725 h 14880"/>
                <a:gd name="connsiteX4" fmla="*/ 13155 w 14880"/>
                <a:gd name="connsiteY4" fmla="*/ 2678 h 1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14880">
                  <a:moveTo>
                    <a:pt x="13155" y="2678"/>
                  </a:moveTo>
                  <a:cubicBezTo>
                    <a:pt x="16013" y="5535"/>
                    <a:pt x="15060" y="10298"/>
                    <a:pt x="12203" y="13155"/>
                  </a:cubicBezTo>
                  <a:cubicBezTo>
                    <a:pt x="9345" y="16013"/>
                    <a:pt x="4583" y="15060"/>
                    <a:pt x="1725" y="12203"/>
                  </a:cubicBezTo>
                  <a:cubicBezTo>
                    <a:pt x="-1132" y="9345"/>
                    <a:pt x="-180" y="4583"/>
                    <a:pt x="2678" y="1725"/>
                  </a:cubicBezTo>
                  <a:cubicBezTo>
                    <a:pt x="5535" y="-1132"/>
                    <a:pt x="10298" y="-180"/>
                    <a:pt x="1315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59887AA2-76B3-401D-B58B-994CB7951568}"/>
                </a:ext>
              </a:extLst>
            </p:cNvPr>
            <p:cNvSpPr/>
            <p:nvPr/>
          </p:nvSpPr>
          <p:spPr>
            <a:xfrm>
              <a:off x="5889884" y="3597460"/>
              <a:ext cx="13132" cy="13842"/>
            </a:xfrm>
            <a:custGeom>
              <a:avLst/>
              <a:gdLst>
                <a:gd name="connsiteX0" fmla="*/ 11805 w 13132"/>
                <a:gd name="connsiteY0" fmla="*/ 2989 h 13842"/>
                <a:gd name="connsiteX1" fmla="*/ 10853 w 13132"/>
                <a:gd name="connsiteY1" fmla="*/ 12514 h 13842"/>
                <a:gd name="connsiteX2" fmla="*/ 1328 w 13132"/>
                <a:gd name="connsiteY2" fmla="*/ 11562 h 13842"/>
                <a:gd name="connsiteX3" fmla="*/ 2280 w 13132"/>
                <a:gd name="connsiteY3" fmla="*/ 2037 h 13842"/>
                <a:gd name="connsiteX4" fmla="*/ 11805 w 13132"/>
                <a:gd name="connsiteY4" fmla="*/ 2989 h 1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842">
                  <a:moveTo>
                    <a:pt x="11805" y="2989"/>
                  </a:moveTo>
                  <a:cubicBezTo>
                    <a:pt x="13710" y="5847"/>
                    <a:pt x="13710" y="10609"/>
                    <a:pt x="10853" y="12514"/>
                  </a:cubicBezTo>
                  <a:cubicBezTo>
                    <a:pt x="7995" y="14419"/>
                    <a:pt x="3233" y="14419"/>
                    <a:pt x="1328" y="11562"/>
                  </a:cubicBezTo>
                  <a:cubicBezTo>
                    <a:pt x="-577" y="8704"/>
                    <a:pt x="-577" y="3942"/>
                    <a:pt x="2280" y="2037"/>
                  </a:cubicBezTo>
                  <a:cubicBezTo>
                    <a:pt x="4185" y="-821"/>
                    <a:pt x="8948" y="-821"/>
                    <a:pt x="11805" y="298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8BA43501-9F48-453C-A2EE-89515F72537F}"/>
                </a:ext>
              </a:extLst>
            </p:cNvPr>
            <p:cNvSpPr/>
            <p:nvPr/>
          </p:nvSpPr>
          <p:spPr>
            <a:xfrm>
              <a:off x="5888932" y="3597772"/>
              <a:ext cx="13132" cy="13530"/>
            </a:xfrm>
            <a:custGeom>
              <a:avLst/>
              <a:gdLst>
                <a:gd name="connsiteX0" fmla="*/ 11805 w 13132"/>
                <a:gd name="connsiteY0" fmla="*/ 2678 h 13530"/>
                <a:gd name="connsiteX1" fmla="*/ 10853 w 13132"/>
                <a:gd name="connsiteY1" fmla="*/ 12203 h 13530"/>
                <a:gd name="connsiteX2" fmla="*/ 1328 w 13132"/>
                <a:gd name="connsiteY2" fmla="*/ 11250 h 13530"/>
                <a:gd name="connsiteX3" fmla="*/ 2280 w 13132"/>
                <a:gd name="connsiteY3" fmla="*/ 1725 h 13530"/>
                <a:gd name="connsiteX4" fmla="*/ 11805 w 13132"/>
                <a:gd name="connsiteY4" fmla="*/ 2678 h 1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2" h="13530">
                  <a:moveTo>
                    <a:pt x="11805" y="2678"/>
                  </a:moveTo>
                  <a:cubicBezTo>
                    <a:pt x="13710" y="5535"/>
                    <a:pt x="13710" y="9345"/>
                    <a:pt x="10853" y="12203"/>
                  </a:cubicBezTo>
                  <a:cubicBezTo>
                    <a:pt x="7995" y="14108"/>
                    <a:pt x="4185" y="14108"/>
                    <a:pt x="1328" y="11250"/>
                  </a:cubicBezTo>
                  <a:cubicBezTo>
                    <a:pt x="-577" y="8393"/>
                    <a:pt x="-577" y="4583"/>
                    <a:pt x="2280" y="1725"/>
                  </a:cubicBezTo>
                  <a:cubicBezTo>
                    <a:pt x="6090" y="-1132"/>
                    <a:pt x="9900" y="-180"/>
                    <a:pt x="11805" y="26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15E667E9-C533-4B17-9854-2B1A1BCE03A5}"/>
                </a:ext>
              </a:extLst>
            </p:cNvPr>
            <p:cNvSpPr/>
            <p:nvPr/>
          </p:nvSpPr>
          <p:spPr>
            <a:xfrm>
              <a:off x="5889884" y="3598459"/>
              <a:ext cx="12180" cy="11891"/>
            </a:xfrm>
            <a:custGeom>
              <a:avLst/>
              <a:gdLst>
                <a:gd name="connsiteX0" fmla="*/ 10853 w 12180"/>
                <a:gd name="connsiteY0" fmla="*/ 1991 h 11891"/>
                <a:gd name="connsiteX1" fmla="*/ 9900 w 12180"/>
                <a:gd name="connsiteY1" fmla="*/ 10563 h 11891"/>
                <a:gd name="connsiteX2" fmla="*/ 1328 w 12180"/>
                <a:gd name="connsiteY2" fmla="*/ 9611 h 11891"/>
                <a:gd name="connsiteX3" fmla="*/ 2280 w 12180"/>
                <a:gd name="connsiteY3" fmla="*/ 1038 h 11891"/>
                <a:gd name="connsiteX4" fmla="*/ 10853 w 12180"/>
                <a:gd name="connsiteY4" fmla="*/ 19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0" h="11891">
                  <a:moveTo>
                    <a:pt x="10853" y="1991"/>
                  </a:moveTo>
                  <a:cubicBezTo>
                    <a:pt x="12758" y="4848"/>
                    <a:pt x="12758" y="8658"/>
                    <a:pt x="9900" y="10563"/>
                  </a:cubicBezTo>
                  <a:cubicBezTo>
                    <a:pt x="7043" y="12468"/>
                    <a:pt x="3233" y="12468"/>
                    <a:pt x="1328" y="9611"/>
                  </a:cubicBezTo>
                  <a:cubicBezTo>
                    <a:pt x="-577" y="6753"/>
                    <a:pt x="-577" y="2943"/>
                    <a:pt x="2280" y="1038"/>
                  </a:cubicBezTo>
                  <a:cubicBezTo>
                    <a:pt x="5138" y="-867"/>
                    <a:pt x="8948" y="86"/>
                    <a:pt x="10853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74147E38-AF3D-4B54-A694-823ACE8E651D}"/>
                </a:ext>
              </a:extLst>
            </p:cNvPr>
            <p:cNvSpPr/>
            <p:nvPr/>
          </p:nvSpPr>
          <p:spPr>
            <a:xfrm>
              <a:off x="5889884" y="3599122"/>
              <a:ext cx="10938" cy="11227"/>
            </a:xfrm>
            <a:custGeom>
              <a:avLst/>
              <a:gdLst>
                <a:gd name="connsiteX0" fmla="*/ 9900 w 10938"/>
                <a:gd name="connsiteY0" fmla="*/ 2280 h 11227"/>
                <a:gd name="connsiteX1" fmla="*/ 8948 w 10938"/>
                <a:gd name="connsiteY1" fmla="*/ 9900 h 11227"/>
                <a:gd name="connsiteX2" fmla="*/ 1328 w 10938"/>
                <a:gd name="connsiteY2" fmla="*/ 8948 h 11227"/>
                <a:gd name="connsiteX3" fmla="*/ 2280 w 10938"/>
                <a:gd name="connsiteY3" fmla="*/ 1328 h 11227"/>
                <a:gd name="connsiteX4" fmla="*/ 9900 w 10938"/>
                <a:gd name="connsiteY4" fmla="*/ 2280 h 11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8" h="11227">
                  <a:moveTo>
                    <a:pt x="9900" y="2280"/>
                  </a:moveTo>
                  <a:cubicBezTo>
                    <a:pt x="11805" y="4185"/>
                    <a:pt x="10853" y="7995"/>
                    <a:pt x="8948" y="9900"/>
                  </a:cubicBezTo>
                  <a:cubicBezTo>
                    <a:pt x="6090" y="11805"/>
                    <a:pt x="3233" y="11805"/>
                    <a:pt x="1328" y="8948"/>
                  </a:cubicBezTo>
                  <a:cubicBezTo>
                    <a:pt x="-577" y="7043"/>
                    <a:pt x="-577" y="3233"/>
                    <a:pt x="2280" y="1328"/>
                  </a:cubicBezTo>
                  <a:cubicBezTo>
                    <a:pt x="5138" y="-577"/>
                    <a:pt x="7995" y="-577"/>
                    <a:pt x="9900" y="228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CB1AC554-B141-4BC8-B576-9AF0E2A6D6FC}"/>
                </a:ext>
              </a:extLst>
            </p:cNvPr>
            <p:cNvSpPr/>
            <p:nvPr/>
          </p:nvSpPr>
          <p:spPr>
            <a:xfrm>
              <a:off x="5891126" y="3599411"/>
              <a:ext cx="9696" cy="9696"/>
            </a:xfrm>
            <a:custGeom>
              <a:avLst/>
              <a:gdLst>
                <a:gd name="connsiteX0" fmla="*/ 8658 w 9696"/>
                <a:gd name="connsiteY0" fmla="*/ 1991 h 9696"/>
                <a:gd name="connsiteX1" fmla="*/ 7706 w 9696"/>
                <a:gd name="connsiteY1" fmla="*/ 8658 h 9696"/>
                <a:gd name="connsiteX2" fmla="*/ 1038 w 9696"/>
                <a:gd name="connsiteY2" fmla="*/ 7706 h 9696"/>
                <a:gd name="connsiteX3" fmla="*/ 1991 w 9696"/>
                <a:gd name="connsiteY3" fmla="*/ 1038 h 9696"/>
                <a:gd name="connsiteX4" fmla="*/ 8658 w 9696"/>
                <a:gd name="connsiteY4" fmla="*/ 1991 h 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696">
                  <a:moveTo>
                    <a:pt x="8658" y="1991"/>
                  </a:moveTo>
                  <a:cubicBezTo>
                    <a:pt x="10563" y="3896"/>
                    <a:pt x="9611" y="7706"/>
                    <a:pt x="7706" y="8658"/>
                  </a:cubicBezTo>
                  <a:cubicBezTo>
                    <a:pt x="5801" y="10563"/>
                    <a:pt x="1991" y="9611"/>
                    <a:pt x="1038" y="7706"/>
                  </a:cubicBezTo>
                  <a:cubicBezTo>
                    <a:pt x="-867" y="5801"/>
                    <a:pt x="86" y="1991"/>
                    <a:pt x="1991" y="1038"/>
                  </a:cubicBezTo>
                  <a:cubicBezTo>
                    <a:pt x="3896" y="-867"/>
                    <a:pt x="6753" y="86"/>
                    <a:pt x="8658" y="1991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E3E5BA68-BF00-4EAD-B5A1-6838B80D3AE3}"/>
                </a:ext>
              </a:extLst>
            </p:cNvPr>
            <p:cNvSpPr/>
            <p:nvPr/>
          </p:nvSpPr>
          <p:spPr>
            <a:xfrm>
              <a:off x="5890174" y="3599824"/>
              <a:ext cx="9696" cy="9284"/>
            </a:xfrm>
            <a:custGeom>
              <a:avLst/>
              <a:gdLst>
                <a:gd name="connsiteX0" fmla="*/ 8658 w 9696"/>
                <a:gd name="connsiteY0" fmla="*/ 1578 h 9284"/>
                <a:gd name="connsiteX1" fmla="*/ 7706 w 9696"/>
                <a:gd name="connsiteY1" fmla="*/ 8246 h 9284"/>
                <a:gd name="connsiteX2" fmla="*/ 1038 w 9696"/>
                <a:gd name="connsiteY2" fmla="*/ 7293 h 9284"/>
                <a:gd name="connsiteX3" fmla="*/ 1991 w 9696"/>
                <a:gd name="connsiteY3" fmla="*/ 626 h 9284"/>
                <a:gd name="connsiteX4" fmla="*/ 8658 w 9696"/>
                <a:gd name="connsiteY4" fmla="*/ 1578 h 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96" h="9284">
                  <a:moveTo>
                    <a:pt x="8658" y="1578"/>
                  </a:moveTo>
                  <a:cubicBezTo>
                    <a:pt x="10563" y="3483"/>
                    <a:pt x="9611" y="6341"/>
                    <a:pt x="7706" y="8246"/>
                  </a:cubicBezTo>
                  <a:cubicBezTo>
                    <a:pt x="5801" y="10151"/>
                    <a:pt x="2943" y="9198"/>
                    <a:pt x="1038" y="7293"/>
                  </a:cubicBezTo>
                  <a:cubicBezTo>
                    <a:pt x="-867" y="5388"/>
                    <a:pt x="86" y="2531"/>
                    <a:pt x="1991" y="626"/>
                  </a:cubicBezTo>
                  <a:cubicBezTo>
                    <a:pt x="4848" y="-327"/>
                    <a:pt x="7706" y="-327"/>
                    <a:pt x="8658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81D3B4B5-FC63-4C09-BA74-992C5D65178D}"/>
                </a:ext>
              </a:extLst>
            </p:cNvPr>
            <p:cNvSpPr/>
            <p:nvPr/>
          </p:nvSpPr>
          <p:spPr>
            <a:xfrm>
              <a:off x="5891539" y="3600776"/>
              <a:ext cx="7918" cy="7918"/>
            </a:xfrm>
            <a:custGeom>
              <a:avLst/>
              <a:gdLst>
                <a:gd name="connsiteX0" fmla="*/ 7293 w 7918"/>
                <a:gd name="connsiteY0" fmla="*/ 1578 h 7918"/>
                <a:gd name="connsiteX1" fmla="*/ 6341 w 7918"/>
                <a:gd name="connsiteY1" fmla="*/ 7293 h 7918"/>
                <a:gd name="connsiteX2" fmla="*/ 626 w 7918"/>
                <a:gd name="connsiteY2" fmla="*/ 6341 h 7918"/>
                <a:gd name="connsiteX3" fmla="*/ 1578 w 7918"/>
                <a:gd name="connsiteY3" fmla="*/ 626 h 7918"/>
                <a:gd name="connsiteX4" fmla="*/ 7293 w 7918"/>
                <a:gd name="connsiteY4" fmla="*/ 1578 h 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8" h="7918">
                  <a:moveTo>
                    <a:pt x="7293" y="1578"/>
                  </a:moveTo>
                  <a:cubicBezTo>
                    <a:pt x="8246" y="3483"/>
                    <a:pt x="8246" y="5388"/>
                    <a:pt x="6341" y="7293"/>
                  </a:cubicBezTo>
                  <a:cubicBezTo>
                    <a:pt x="4436" y="8246"/>
                    <a:pt x="2531" y="8246"/>
                    <a:pt x="626" y="6341"/>
                  </a:cubicBezTo>
                  <a:cubicBezTo>
                    <a:pt x="-327" y="4436"/>
                    <a:pt x="-327" y="2531"/>
                    <a:pt x="1578" y="626"/>
                  </a:cubicBezTo>
                  <a:cubicBezTo>
                    <a:pt x="3483" y="-327"/>
                    <a:pt x="6341" y="-327"/>
                    <a:pt x="7293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79DAFFA4-3B5A-4CB1-8F08-2D0D4AF8EE00}"/>
                </a:ext>
              </a:extLst>
            </p:cNvPr>
            <p:cNvSpPr/>
            <p:nvPr/>
          </p:nvSpPr>
          <p:spPr>
            <a:xfrm>
              <a:off x="5892491" y="3600776"/>
              <a:ext cx="6966" cy="6966"/>
            </a:xfrm>
            <a:custGeom>
              <a:avLst/>
              <a:gdLst>
                <a:gd name="connsiteX0" fmla="*/ 6341 w 6966"/>
                <a:gd name="connsiteY0" fmla="*/ 1578 h 6966"/>
                <a:gd name="connsiteX1" fmla="*/ 5388 w 6966"/>
                <a:gd name="connsiteY1" fmla="*/ 6341 h 6966"/>
                <a:gd name="connsiteX2" fmla="*/ 626 w 6966"/>
                <a:gd name="connsiteY2" fmla="*/ 5388 h 6966"/>
                <a:gd name="connsiteX3" fmla="*/ 1578 w 6966"/>
                <a:gd name="connsiteY3" fmla="*/ 626 h 6966"/>
                <a:gd name="connsiteX4" fmla="*/ 6341 w 6966"/>
                <a:gd name="connsiteY4" fmla="*/ 1578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6" h="6966">
                  <a:moveTo>
                    <a:pt x="6341" y="1578"/>
                  </a:moveTo>
                  <a:cubicBezTo>
                    <a:pt x="7293" y="3483"/>
                    <a:pt x="7293" y="5388"/>
                    <a:pt x="5388" y="6341"/>
                  </a:cubicBezTo>
                  <a:cubicBezTo>
                    <a:pt x="3483" y="7293"/>
                    <a:pt x="1578" y="7293"/>
                    <a:pt x="626" y="5388"/>
                  </a:cubicBezTo>
                  <a:cubicBezTo>
                    <a:pt x="-327" y="3483"/>
                    <a:pt x="-327" y="1578"/>
                    <a:pt x="1578" y="626"/>
                  </a:cubicBezTo>
                  <a:cubicBezTo>
                    <a:pt x="2531" y="-327"/>
                    <a:pt x="4436" y="-327"/>
                    <a:pt x="6341" y="157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8ECE378E-3BCD-4E19-825C-8549D3DF0971}"/>
                </a:ext>
              </a:extLst>
            </p:cNvPr>
            <p:cNvSpPr/>
            <p:nvPr/>
          </p:nvSpPr>
          <p:spPr>
            <a:xfrm>
              <a:off x="5892491" y="3601402"/>
              <a:ext cx="6013" cy="5388"/>
            </a:xfrm>
            <a:custGeom>
              <a:avLst/>
              <a:gdLst>
                <a:gd name="connsiteX0" fmla="*/ 5388 w 6013"/>
                <a:gd name="connsiteY0" fmla="*/ 952 h 5388"/>
                <a:gd name="connsiteX1" fmla="*/ 4436 w 6013"/>
                <a:gd name="connsiteY1" fmla="*/ 4763 h 5388"/>
                <a:gd name="connsiteX2" fmla="*/ 626 w 6013"/>
                <a:gd name="connsiteY2" fmla="*/ 3810 h 5388"/>
                <a:gd name="connsiteX3" fmla="*/ 1578 w 6013"/>
                <a:gd name="connsiteY3" fmla="*/ 0 h 5388"/>
                <a:gd name="connsiteX4" fmla="*/ 5388 w 6013"/>
                <a:gd name="connsiteY4" fmla="*/ 952 h 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" h="5388">
                  <a:moveTo>
                    <a:pt x="5388" y="952"/>
                  </a:moveTo>
                  <a:cubicBezTo>
                    <a:pt x="6341" y="1905"/>
                    <a:pt x="6341" y="3810"/>
                    <a:pt x="4436" y="4763"/>
                  </a:cubicBezTo>
                  <a:cubicBezTo>
                    <a:pt x="3483" y="5715"/>
                    <a:pt x="1578" y="5715"/>
                    <a:pt x="626" y="3810"/>
                  </a:cubicBezTo>
                  <a:cubicBezTo>
                    <a:pt x="-327" y="2858"/>
                    <a:pt x="-327" y="952"/>
                    <a:pt x="1578" y="0"/>
                  </a:cubicBezTo>
                  <a:cubicBezTo>
                    <a:pt x="2531" y="0"/>
                    <a:pt x="4436" y="0"/>
                    <a:pt x="5388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F608AB84-771B-46DA-9534-5C4EDAEE5667}"/>
                </a:ext>
              </a:extLst>
            </p:cNvPr>
            <p:cNvSpPr/>
            <p:nvPr/>
          </p:nvSpPr>
          <p:spPr>
            <a:xfrm>
              <a:off x="5893355" y="3601878"/>
              <a:ext cx="5238" cy="5953"/>
            </a:xfrm>
            <a:custGeom>
              <a:avLst/>
              <a:gdLst>
                <a:gd name="connsiteX0" fmla="*/ 4524 w 5238"/>
                <a:gd name="connsiteY0" fmla="*/ 1429 h 5953"/>
                <a:gd name="connsiteX1" fmla="*/ 4524 w 5238"/>
                <a:gd name="connsiteY1" fmla="*/ 5239 h 5953"/>
                <a:gd name="connsiteX2" fmla="*/ 714 w 5238"/>
                <a:gd name="connsiteY2" fmla="*/ 5239 h 5953"/>
                <a:gd name="connsiteX3" fmla="*/ 714 w 5238"/>
                <a:gd name="connsiteY3" fmla="*/ 1429 h 5953"/>
                <a:gd name="connsiteX4" fmla="*/ 4524 w 5238"/>
                <a:gd name="connsiteY4" fmla="*/ 1429 h 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5953">
                  <a:moveTo>
                    <a:pt x="4524" y="1429"/>
                  </a:moveTo>
                  <a:cubicBezTo>
                    <a:pt x="5477" y="2381"/>
                    <a:pt x="5477" y="4286"/>
                    <a:pt x="4524" y="5239"/>
                  </a:cubicBezTo>
                  <a:cubicBezTo>
                    <a:pt x="3572" y="6191"/>
                    <a:pt x="1667" y="6191"/>
                    <a:pt x="714" y="5239"/>
                  </a:cubicBezTo>
                  <a:cubicBezTo>
                    <a:pt x="-238" y="4286"/>
                    <a:pt x="-238" y="2381"/>
                    <a:pt x="714" y="1429"/>
                  </a:cubicBezTo>
                  <a:cubicBezTo>
                    <a:pt x="1667" y="-476"/>
                    <a:pt x="3572" y="-476"/>
                    <a:pt x="4524" y="142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2E2C4084-0A06-4356-B135-13B19E85273C}"/>
                </a:ext>
              </a:extLst>
            </p:cNvPr>
            <p:cNvSpPr/>
            <p:nvPr/>
          </p:nvSpPr>
          <p:spPr>
            <a:xfrm>
              <a:off x="5894069" y="3603307"/>
              <a:ext cx="2857" cy="2857"/>
            </a:xfrm>
            <a:custGeom>
              <a:avLst/>
              <a:gdLst>
                <a:gd name="connsiteX0" fmla="*/ 2857 w 2857"/>
                <a:gd name="connsiteY0" fmla="*/ 0 h 2857"/>
                <a:gd name="connsiteX1" fmla="*/ 2857 w 2857"/>
                <a:gd name="connsiteY1" fmla="*/ 2857 h 2857"/>
                <a:gd name="connsiteX2" fmla="*/ 0 w 2857"/>
                <a:gd name="connsiteY2" fmla="*/ 1905 h 2857"/>
                <a:gd name="connsiteX3" fmla="*/ 953 w 2857"/>
                <a:gd name="connsiteY3" fmla="*/ 0 h 2857"/>
                <a:gd name="connsiteX4" fmla="*/ 2857 w 2857"/>
                <a:gd name="connsiteY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57">
                  <a:moveTo>
                    <a:pt x="2857" y="0"/>
                  </a:moveTo>
                  <a:lnTo>
                    <a:pt x="2857" y="2857"/>
                  </a:lnTo>
                  <a:lnTo>
                    <a:pt x="0" y="1905"/>
                  </a:lnTo>
                  <a:lnTo>
                    <a:pt x="953" y="0"/>
                  </a:lnTo>
                  <a:lnTo>
                    <a:pt x="2857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0B47F38C-A280-4168-AA0E-72D8204606EB}"/>
                </a:ext>
              </a:extLst>
            </p:cNvPr>
            <p:cNvSpPr/>
            <p:nvPr/>
          </p:nvSpPr>
          <p:spPr>
            <a:xfrm>
              <a:off x="5895022" y="3603307"/>
              <a:ext cx="1904" cy="1904"/>
            </a:xfrm>
            <a:custGeom>
              <a:avLst/>
              <a:gdLst>
                <a:gd name="connsiteX0" fmla="*/ 1905 w 1904"/>
                <a:gd name="connsiteY0" fmla="*/ 0 h 1904"/>
                <a:gd name="connsiteX1" fmla="*/ 1905 w 1904"/>
                <a:gd name="connsiteY1" fmla="*/ 1905 h 1904"/>
                <a:gd name="connsiteX2" fmla="*/ 0 w 1904"/>
                <a:gd name="connsiteY2" fmla="*/ 1905 h 1904"/>
                <a:gd name="connsiteX3" fmla="*/ 0 w 1904"/>
                <a:gd name="connsiteY3" fmla="*/ 0 h 1904"/>
                <a:gd name="connsiteX4" fmla="*/ 1905 w 1904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4">
                  <a:moveTo>
                    <a:pt x="1905" y="0"/>
                  </a:moveTo>
                  <a:lnTo>
                    <a:pt x="1905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A248714B-C361-4492-B8B9-74B80060E70F}"/>
                </a:ext>
              </a:extLst>
            </p:cNvPr>
            <p:cNvSpPr/>
            <p:nvPr/>
          </p:nvSpPr>
          <p:spPr>
            <a:xfrm>
              <a:off x="5895022" y="3603307"/>
              <a:ext cx="952" cy="1904"/>
            </a:xfrm>
            <a:custGeom>
              <a:avLst/>
              <a:gdLst>
                <a:gd name="connsiteX0" fmla="*/ 952 w 952"/>
                <a:gd name="connsiteY0" fmla="*/ 952 h 1904"/>
                <a:gd name="connsiteX1" fmla="*/ 952 w 952"/>
                <a:gd name="connsiteY1" fmla="*/ 1905 h 1904"/>
                <a:gd name="connsiteX2" fmla="*/ 0 w 952"/>
                <a:gd name="connsiteY2" fmla="*/ 1905 h 1904"/>
                <a:gd name="connsiteX3" fmla="*/ 0 w 952"/>
                <a:gd name="connsiteY3" fmla="*/ 0 h 1904"/>
                <a:gd name="connsiteX4" fmla="*/ 952 w 952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952" y="952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0" y="0"/>
                  </a:lnTo>
                  <a:lnTo>
                    <a:pt x="952" y="952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FAAD4344-AC1C-441E-9752-806CBAB1F2CA}"/>
                </a:ext>
              </a:extLst>
            </p:cNvPr>
            <p:cNvSpPr/>
            <p:nvPr/>
          </p:nvSpPr>
          <p:spPr>
            <a:xfrm>
              <a:off x="5895022" y="360426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  <a:gd name="connsiteX4" fmla="*/ 952 w 95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0"/>
                  </a:ln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0EF85D82-3CA5-4ECB-A3EE-BC1FCBF141A0}"/>
                </a:ext>
              </a:extLst>
            </p:cNvPr>
            <p:cNvSpPr/>
            <p:nvPr/>
          </p:nvSpPr>
          <p:spPr>
            <a:xfrm>
              <a:off x="5891688" y="360068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91D7776A-AE92-48A8-A302-74B13A7E9B1D}"/>
                </a:ext>
              </a:extLst>
            </p:cNvPr>
            <p:cNvSpPr/>
            <p:nvPr/>
          </p:nvSpPr>
          <p:spPr>
            <a:xfrm>
              <a:off x="6001702" y="3551872"/>
              <a:ext cx="17145" cy="17144"/>
            </a:xfrm>
            <a:custGeom>
              <a:avLst/>
              <a:gdLst>
                <a:gd name="connsiteX0" fmla="*/ 0 w 17145"/>
                <a:gd name="connsiteY0" fmla="*/ 8573 h 17144"/>
                <a:gd name="connsiteX1" fmla="*/ 2858 w 17145"/>
                <a:gd name="connsiteY1" fmla="*/ 1905 h 17144"/>
                <a:gd name="connsiteX2" fmla="*/ 7620 w 17145"/>
                <a:gd name="connsiteY2" fmla="*/ 0 h 17144"/>
                <a:gd name="connsiteX3" fmla="*/ 14288 w 17145"/>
                <a:gd name="connsiteY3" fmla="*/ 2857 h 17144"/>
                <a:gd name="connsiteX4" fmla="*/ 16193 w 17145"/>
                <a:gd name="connsiteY4" fmla="*/ 7620 h 17144"/>
                <a:gd name="connsiteX5" fmla="*/ 13335 w 17145"/>
                <a:gd name="connsiteY5" fmla="*/ 14288 h 17144"/>
                <a:gd name="connsiteX6" fmla="*/ 8573 w 17145"/>
                <a:gd name="connsiteY6" fmla="*/ 16192 h 17144"/>
                <a:gd name="connsiteX7" fmla="*/ 1905 w 17145"/>
                <a:gd name="connsiteY7" fmla="*/ 13335 h 17144"/>
                <a:gd name="connsiteX8" fmla="*/ 0 w 17145"/>
                <a:gd name="connsiteY8" fmla="*/ 8573 h 17144"/>
                <a:gd name="connsiteX9" fmla="*/ 7620 w 17145"/>
                <a:gd name="connsiteY9" fmla="*/ 0 h 17144"/>
                <a:gd name="connsiteX10" fmla="*/ 2858 w 17145"/>
                <a:gd name="connsiteY10" fmla="*/ 1905 h 17144"/>
                <a:gd name="connsiteX11" fmla="*/ 0 w 17145"/>
                <a:gd name="connsiteY11" fmla="*/ 8573 h 17144"/>
                <a:gd name="connsiteX12" fmla="*/ 1905 w 17145"/>
                <a:gd name="connsiteY12" fmla="*/ 14288 h 17144"/>
                <a:gd name="connsiteX13" fmla="*/ 8573 w 17145"/>
                <a:gd name="connsiteY13" fmla="*/ 17145 h 17144"/>
                <a:gd name="connsiteX14" fmla="*/ 14288 w 17145"/>
                <a:gd name="connsiteY14" fmla="*/ 15240 h 17144"/>
                <a:gd name="connsiteX15" fmla="*/ 17145 w 17145"/>
                <a:gd name="connsiteY15" fmla="*/ 8573 h 17144"/>
                <a:gd name="connsiteX16" fmla="*/ 15240 w 17145"/>
                <a:gd name="connsiteY16" fmla="*/ 3810 h 17144"/>
                <a:gd name="connsiteX17" fmla="*/ 7620 w 17145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CC486CC5-1C52-4AD7-A35B-459926B1C5C2}"/>
                </a:ext>
              </a:extLst>
            </p:cNvPr>
            <p:cNvSpPr/>
            <p:nvPr/>
          </p:nvSpPr>
          <p:spPr>
            <a:xfrm>
              <a:off x="6001702" y="3552825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C103754A-0F0A-4BE1-9969-B482BF93C4F7}"/>
                </a:ext>
              </a:extLst>
            </p:cNvPr>
            <p:cNvSpPr/>
            <p:nvPr/>
          </p:nvSpPr>
          <p:spPr>
            <a:xfrm>
              <a:off x="6001702" y="35528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1837DF05-D200-461C-AD01-B846FB0A7BB9}"/>
                </a:ext>
              </a:extLst>
            </p:cNvPr>
            <p:cNvSpPr/>
            <p:nvPr/>
          </p:nvSpPr>
          <p:spPr>
            <a:xfrm>
              <a:off x="6002655" y="3553777"/>
              <a:ext cx="15239" cy="15239"/>
            </a:xfrm>
            <a:custGeom>
              <a:avLst/>
              <a:gdLst>
                <a:gd name="connsiteX0" fmla="*/ 0 w 15239"/>
                <a:gd name="connsiteY0" fmla="*/ 6668 h 15239"/>
                <a:gd name="connsiteX1" fmla="*/ 2857 w 15239"/>
                <a:gd name="connsiteY1" fmla="*/ 1905 h 15239"/>
                <a:gd name="connsiteX2" fmla="*/ 6668 w 15239"/>
                <a:gd name="connsiteY2" fmla="*/ 952 h 15239"/>
                <a:gd name="connsiteX3" fmla="*/ 11430 w 15239"/>
                <a:gd name="connsiteY3" fmla="*/ 3810 h 15239"/>
                <a:gd name="connsiteX4" fmla="*/ 12382 w 15239"/>
                <a:gd name="connsiteY4" fmla="*/ 7620 h 15239"/>
                <a:gd name="connsiteX5" fmla="*/ 9525 w 15239"/>
                <a:gd name="connsiteY5" fmla="*/ 12383 h 15239"/>
                <a:gd name="connsiteX6" fmla="*/ 5715 w 15239"/>
                <a:gd name="connsiteY6" fmla="*/ 13335 h 15239"/>
                <a:gd name="connsiteX7" fmla="*/ 952 w 15239"/>
                <a:gd name="connsiteY7" fmla="*/ 10477 h 15239"/>
                <a:gd name="connsiteX8" fmla="*/ 0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2" y="952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7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EC2CE15F-2174-4583-A891-F8A21F03B96B}"/>
                </a:ext>
              </a:extLst>
            </p:cNvPr>
            <p:cNvSpPr/>
            <p:nvPr/>
          </p:nvSpPr>
          <p:spPr>
            <a:xfrm>
              <a:off x="6002655" y="355377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497A051A-52F8-4369-A4AD-88DF2150A124}"/>
                </a:ext>
              </a:extLst>
            </p:cNvPr>
            <p:cNvSpPr/>
            <p:nvPr/>
          </p:nvSpPr>
          <p:spPr>
            <a:xfrm>
              <a:off x="6003607" y="3554729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3 h 11430"/>
                <a:gd name="connsiteX2" fmla="*/ 4763 w 11430"/>
                <a:gd name="connsiteY2" fmla="*/ 0 h 11430"/>
                <a:gd name="connsiteX3" fmla="*/ 9525 w 11430"/>
                <a:gd name="connsiteY3" fmla="*/ 1905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4763 w 11430"/>
                <a:gd name="connsiteY6" fmla="*/ 10478 h 11430"/>
                <a:gd name="connsiteX7" fmla="*/ 0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5715 h 11430"/>
                <a:gd name="connsiteX16" fmla="*/ 10478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3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8" y="0"/>
                    <a:pt x="7620" y="953"/>
                    <a:pt x="9525" y="1905"/>
                  </a:cubicBezTo>
                  <a:cubicBezTo>
                    <a:pt x="10478" y="2858"/>
                    <a:pt x="10478" y="3810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4763" y="10478"/>
                  </a:cubicBezTo>
                  <a:cubicBezTo>
                    <a:pt x="2857" y="10478"/>
                    <a:pt x="1905" y="9525"/>
                    <a:pt x="0" y="8573"/>
                  </a:cubicBezTo>
                  <a:cubicBezTo>
                    <a:pt x="953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87E718EA-BFBF-4D1A-976F-D9D964B0F2FA}"/>
                </a:ext>
              </a:extLst>
            </p:cNvPr>
            <p:cNvSpPr/>
            <p:nvPr/>
          </p:nvSpPr>
          <p:spPr>
            <a:xfrm>
              <a:off x="6004560" y="3554729"/>
              <a:ext cx="11429" cy="11430"/>
            </a:xfrm>
            <a:custGeom>
              <a:avLst/>
              <a:gdLst>
                <a:gd name="connsiteX0" fmla="*/ 0 w 11429"/>
                <a:gd name="connsiteY0" fmla="*/ 5715 h 11430"/>
                <a:gd name="connsiteX1" fmla="*/ 1905 w 11429"/>
                <a:gd name="connsiteY1" fmla="*/ 1905 h 11430"/>
                <a:gd name="connsiteX2" fmla="*/ 4763 w 11429"/>
                <a:gd name="connsiteY2" fmla="*/ 953 h 11430"/>
                <a:gd name="connsiteX3" fmla="*/ 8572 w 11429"/>
                <a:gd name="connsiteY3" fmla="*/ 2858 h 11430"/>
                <a:gd name="connsiteX4" fmla="*/ 9525 w 11429"/>
                <a:gd name="connsiteY4" fmla="*/ 5715 h 11430"/>
                <a:gd name="connsiteX5" fmla="*/ 7620 w 11429"/>
                <a:gd name="connsiteY5" fmla="*/ 9525 h 11430"/>
                <a:gd name="connsiteX6" fmla="*/ 4763 w 11429"/>
                <a:gd name="connsiteY6" fmla="*/ 10478 h 11430"/>
                <a:gd name="connsiteX7" fmla="*/ 952 w 11429"/>
                <a:gd name="connsiteY7" fmla="*/ 8573 h 11430"/>
                <a:gd name="connsiteX8" fmla="*/ 0 w 11429"/>
                <a:gd name="connsiteY8" fmla="*/ 5715 h 11430"/>
                <a:gd name="connsiteX9" fmla="*/ 4763 w 11429"/>
                <a:gd name="connsiteY9" fmla="*/ 0 h 11430"/>
                <a:gd name="connsiteX10" fmla="*/ 1905 w 11429"/>
                <a:gd name="connsiteY10" fmla="*/ 953 h 11430"/>
                <a:gd name="connsiteX11" fmla="*/ 0 w 11429"/>
                <a:gd name="connsiteY11" fmla="*/ 5715 h 11430"/>
                <a:gd name="connsiteX12" fmla="*/ 952 w 11429"/>
                <a:gd name="connsiteY12" fmla="*/ 9525 h 11430"/>
                <a:gd name="connsiteX13" fmla="*/ 5715 w 11429"/>
                <a:gd name="connsiteY13" fmla="*/ 11430 h 11430"/>
                <a:gd name="connsiteX14" fmla="*/ 9525 w 11429"/>
                <a:gd name="connsiteY14" fmla="*/ 10478 h 11430"/>
                <a:gd name="connsiteX15" fmla="*/ 11430 w 11429"/>
                <a:gd name="connsiteY15" fmla="*/ 6668 h 11430"/>
                <a:gd name="connsiteX16" fmla="*/ 10477 w 11429"/>
                <a:gd name="connsiteY16" fmla="*/ 2858 h 11430"/>
                <a:gd name="connsiteX17" fmla="*/ 4763 w 11429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30">
                  <a:moveTo>
                    <a:pt x="0" y="5715"/>
                  </a:moveTo>
                  <a:cubicBezTo>
                    <a:pt x="0" y="3810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4763" y="953"/>
                  </a:cubicBezTo>
                  <a:cubicBezTo>
                    <a:pt x="6667" y="953"/>
                    <a:pt x="7620" y="1905"/>
                    <a:pt x="8572" y="2858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2" y="8573"/>
                    <a:pt x="7620" y="9525"/>
                  </a:cubicBezTo>
                  <a:cubicBezTo>
                    <a:pt x="6667" y="10478"/>
                    <a:pt x="5715" y="10478"/>
                    <a:pt x="4763" y="10478"/>
                  </a:cubicBezTo>
                  <a:cubicBezTo>
                    <a:pt x="2857" y="10478"/>
                    <a:pt x="1905" y="9525"/>
                    <a:pt x="952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7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7620" y="953"/>
                    <a:pt x="6667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15FAB2C4-CBD0-45D3-AA4D-228DF02ACFA5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2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2"/>
                  </a:cubicBezTo>
                  <a:cubicBezTo>
                    <a:pt x="6667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2" y="7620"/>
                  </a:cubicBezTo>
                  <a:cubicBezTo>
                    <a:pt x="952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3E8DF3FB-5D4B-41F9-A308-1B03F522815B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7" y="952"/>
                    <a:pt x="7620" y="1905"/>
                    <a:pt x="8572" y="2857"/>
                  </a:cubicBezTo>
                  <a:lnTo>
                    <a:pt x="9525" y="5715"/>
                  </a:lnTo>
                  <a:cubicBezTo>
                    <a:pt x="9525" y="6667"/>
                    <a:pt x="8572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E3304FBF-938E-4298-B908-CFA82E880D90}"/>
                </a:ext>
              </a:extLst>
            </p:cNvPr>
            <p:cNvSpPr/>
            <p:nvPr/>
          </p:nvSpPr>
          <p:spPr>
            <a:xfrm>
              <a:off x="6004560" y="35566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7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BE4760E2-A8D4-444F-8969-55E1B2DC8C44}"/>
                </a:ext>
              </a:extLst>
            </p:cNvPr>
            <p:cNvSpPr/>
            <p:nvPr/>
          </p:nvSpPr>
          <p:spPr>
            <a:xfrm>
              <a:off x="6005036" y="35566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796FFFCB-71F2-4400-90D7-B42632BF3040}"/>
                </a:ext>
              </a:extLst>
            </p:cNvPr>
            <p:cNvSpPr/>
            <p:nvPr/>
          </p:nvSpPr>
          <p:spPr>
            <a:xfrm>
              <a:off x="6005839" y="35566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9E5AF3A7-321E-4860-AF0F-4BD7E84B5A94}"/>
                </a:ext>
              </a:extLst>
            </p:cNvPr>
            <p:cNvSpPr/>
            <p:nvPr/>
          </p:nvSpPr>
          <p:spPr>
            <a:xfrm>
              <a:off x="6006070" y="355663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DFD5A4A2-891D-4907-BF3F-290C34EBDD81}"/>
                </a:ext>
              </a:extLst>
            </p:cNvPr>
            <p:cNvSpPr/>
            <p:nvPr/>
          </p:nvSpPr>
          <p:spPr>
            <a:xfrm>
              <a:off x="6006703" y="355758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CC243025-9D8A-45CC-85E4-7255CE36740B}"/>
                </a:ext>
              </a:extLst>
            </p:cNvPr>
            <p:cNvSpPr/>
            <p:nvPr/>
          </p:nvSpPr>
          <p:spPr>
            <a:xfrm>
              <a:off x="6008369" y="355853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0DA0BCEF-F6D0-483B-8D09-182BE30E85A8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1905 w 1905"/>
                <a:gd name="connsiteY0" fmla="*/ 1905 h 1905"/>
                <a:gd name="connsiteX1" fmla="*/ 953 w 1905"/>
                <a:gd name="connsiteY1" fmla="*/ 1905 h 1905"/>
                <a:gd name="connsiteX2" fmla="*/ 953 w 1905"/>
                <a:gd name="connsiteY2" fmla="*/ 953 h 1905"/>
                <a:gd name="connsiteX3" fmla="*/ 1905 w 1905"/>
                <a:gd name="connsiteY3" fmla="*/ 953 h 1905"/>
                <a:gd name="connsiteX4" fmla="*/ 1905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1905" y="1905"/>
                  </a:moveTo>
                  <a:lnTo>
                    <a:pt x="953" y="1905"/>
                  </a:lnTo>
                  <a:lnTo>
                    <a:pt x="953" y="953"/>
                  </a:lnTo>
                  <a:lnTo>
                    <a:pt x="1905" y="953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7FC8B45C-12F8-4ED4-837D-300D613E09BE}"/>
                </a:ext>
              </a:extLst>
            </p:cNvPr>
            <p:cNvSpPr/>
            <p:nvPr/>
          </p:nvSpPr>
          <p:spPr>
            <a:xfrm>
              <a:off x="6008369" y="3559492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953 h 1905"/>
                <a:gd name="connsiteX2" fmla="*/ 1905 w 1905"/>
                <a:gd name="connsiteY2" fmla="*/ 1905 h 1905"/>
                <a:gd name="connsiteX3" fmla="*/ 1905 w 1905"/>
                <a:gd name="connsiteY3" fmla="*/ 0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953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89EDDED7-037E-4CD4-97A6-466C57683EF7}"/>
                </a:ext>
              </a:extLst>
            </p:cNvPr>
            <p:cNvSpPr/>
            <p:nvPr/>
          </p:nvSpPr>
          <p:spPr>
            <a:xfrm rot="-4972627">
              <a:off x="6009497" y="355950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A48EBD29-05D4-42A5-8535-5852EB083F01}"/>
                </a:ext>
              </a:extLst>
            </p:cNvPr>
            <p:cNvSpPr/>
            <p:nvPr/>
          </p:nvSpPr>
          <p:spPr>
            <a:xfrm>
              <a:off x="6005036" y="355615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AAC72493-EB71-40F0-94EB-99D7FDF5FC39}"/>
                </a:ext>
              </a:extLst>
            </p:cNvPr>
            <p:cNvSpPr/>
            <p:nvPr/>
          </p:nvSpPr>
          <p:spPr>
            <a:xfrm>
              <a:off x="5983605" y="3511867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2 w 17144"/>
                <a:gd name="connsiteY6" fmla="*/ 16193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7620 w 17144"/>
                <a:gd name="connsiteY9" fmla="*/ 0 h 17145"/>
                <a:gd name="connsiteX10" fmla="*/ 2857 w 17144"/>
                <a:gd name="connsiteY10" fmla="*/ 1905 h 17145"/>
                <a:gd name="connsiteX11" fmla="*/ 0 w 17144"/>
                <a:gd name="connsiteY11" fmla="*/ 8573 h 17145"/>
                <a:gd name="connsiteX12" fmla="*/ 1905 w 17144"/>
                <a:gd name="connsiteY12" fmla="*/ 14288 h 17145"/>
                <a:gd name="connsiteX13" fmla="*/ 8572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7620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2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952" y="12383"/>
                    <a:pt x="0" y="10478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2" y="17145"/>
                  </a:cubicBezTo>
                  <a:cubicBezTo>
                    <a:pt x="10477" y="17145"/>
                    <a:pt x="12382" y="16193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8"/>
                    <a:pt x="16193" y="4763"/>
                    <a:pt x="15240" y="2858"/>
                  </a:cubicBezTo>
                  <a:cubicBezTo>
                    <a:pt x="13335" y="953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833C44D2-5C65-42EA-9B2A-8E4836C8EEBE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952 w 16192"/>
                <a:gd name="connsiteY0" fmla="*/ 7620 h 16192"/>
                <a:gd name="connsiteX1" fmla="*/ 3810 w 16192"/>
                <a:gd name="connsiteY1" fmla="*/ 1905 h 16192"/>
                <a:gd name="connsiteX2" fmla="*/ 8572 w 16192"/>
                <a:gd name="connsiteY2" fmla="*/ 0 h 16192"/>
                <a:gd name="connsiteX3" fmla="*/ 14288 w 16192"/>
                <a:gd name="connsiteY3" fmla="*/ 2857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2 w 16192"/>
                <a:gd name="connsiteY6" fmla="*/ 15240 h 16192"/>
                <a:gd name="connsiteX7" fmla="*/ 2857 w 16192"/>
                <a:gd name="connsiteY7" fmla="*/ 12382 h 16192"/>
                <a:gd name="connsiteX8" fmla="*/ 952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2" y="7620"/>
                  </a:moveTo>
                  <a:cubicBezTo>
                    <a:pt x="952" y="5715"/>
                    <a:pt x="1905" y="2857"/>
                    <a:pt x="3810" y="1905"/>
                  </a:cubicBezTo>
                  <a:cubicBezTo>
                    <a:pt x="4763" y="952"/>
                    <a:pt x="6668" y="0"/>
                    <a:pt x="8572" y="0"/>
                  </a:cubicBezTo>
                  <a:cubicBezTo>
                    <a:pt x="10477" y="0"/>
                    <a:pt x="13335" y="952"/>
                    <a:pt x="14288" y="2857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3335"/>
                  </a:cubicBezTo>
                  <a:cubicBezTo>
                    <a:pt x="12382" y="14288"/>
                    <a:pt x="10477" y="15240"/>
                    <a:pt x="8572" y="15240"/>
                  </a:cubicBezTo>
                  <a:cubicBezTo>
                    <a:pt x="6668" y="15240"/>
                    <a:pt x="3810" y="14288"/>
                    <a:pt x="2857" y="12382"/>
                  </a:cubicBezTo>
                  <a:cubicBezTo>
                    <a:pt x="952" y="11430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9F632AF6-439F-4DB0-9491-1B5F3691A4A6}"/>
                </a:ext>
              </a:extLst>
            </p:cNvPr>
            <p:cNvSpPr/>
            <p:nvPr/>
          </p:nvSpPr>
          <p:spPr>
            <a:xfrm>
              <a:off x="5983605" y="3512820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7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2 h 15239"/>
                <a:gd name="connsiteX8" fmla="*/ 952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2"/>
                  </a:cubicBezTo>
                  <a:cubicBezTo>
                    <a:pt x="1905" y="10477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D238442-4DD9-4366-9899-D58842E25386}"/>
                </a:ext>
              </a:extLst>
            </p:cNvPr>
            <p:cNvSpPr/>
            <p:nvPr/>
          </p:nvSpPr>
          <p:spPr>
            <a:xfrm>
              <a:off x="5984557" y="3513772"/>
              <a:ext cx="15240" cy="15239"/>
            </a:xfrm>
            <a:custGeom>
              <a:avLst/>
              <a:gdLst>
                <a:gd name="connsiteX0" fmla="*/ 953 w 15240"/>
                <a:gd name="connsiteY0" fmla="*/ 6667 h 15239"/>
                <a:gd name="connsiteX1" fmla="*/ 3810 w 15240"/>
                <a:gd name="connsiteY1" fmla="*/ 1905 h 15239"/>
                <a:gd name="connsiteX2" fmla="*/ 7620 w 15240"/>
                <a:gd name="connsiteY2" fmla="*/ 952 h 15239"/>
                <a:gd name="connsiteX3" fmla="*/ 12382 w 15240"/>
                <a:gd name="connsiteY3" fmla="*/ 3810 h 15239"/>
                <a:gd name="connsiteX4" fmla="*/ 13335 w 15240"/>
                <a:gd name="connsiteY4" fmla="*/ 7620 h 15239"/>
                <a:gd name="connsiteX5" fmla="*/ 10478 w 15240"/>
                <a:gd name="connsiteY5" fmla="*/ 12382 h 15239"/>
                <a:gd name="connsiteX6" fmla="*/ 6668 w 15240"/>
                <a:gd name="connsiteY6" fmla="*/ 13335 h 15239"/>
                <a:gd name="connsiteX7" fmla="*/ 1905 w 15240"/>
                <a:gd name="connsiteY7" fmla="*/ 10477 h 15239"/>
                <a:gd name="connsiteX8" fmla="*/ 953 w 15240"/>
                <a:gd name="connsiteY8" fmla="*/ 6667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6667"/>
                  </a:moveTo>
                  <a:cubicBezTo>
                    <a:pt x="953" y="4763"/>
                    <a:pt x="1905" y="2857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7"/>
                    <a:pt x="13335" y="7620"/>
                  </a:cubicBezTo>
                  <a:cubicBezTo>
                    <a:pt x="13335" y="9525"/>
                    <a:pt x="12382" y="11430"/>
                    <a:pt x="10478" y="12382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2"/>
                    <a:pt x="1905" y="10477"/>
                  </a:cubicBezTo>
                  <a:cubicBezTo>
                    <a:pt x="953" y="9525"/>
                    <a:pt x="953" y="8573"/>
                    <a:pt x="953" y="6667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AE4585D2-D735-43C7-81D5-78C2EBB3D7F5}"/>
                </a:ext>
              </a:extLst>
            </p:cNvPr>
            <p:cNvSpPr/>
            <p:nvPr/>
          </p:nvSpPr>
          <p:spPr>
            <a:xfrm>
              <a:off x="5984557" y="3513772"/>
              <a:ext cx="12382" cy="12382"/>
            </a:xfrm>
            <a:custGeom>
              <a:avLst/>
              <a:gdLst>
                <a:gd name="connsiteX0" fmla="*/ 953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8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3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7"/>
                  </a:moveTo>
                  <a:cubicBezTo>
                    <a:pt x="953" y="4763"/>
                    <a:pt x="1905" y="2857"/>
                    <a:pt x="2857" y="1905"/>
                  </a:cubicBezTo>
                  <a:cubicBezTo>
                    <a:pt x="4763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2857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1905" y="9525"/>
                    <a:pt x="953" y="8573"/>
                    <a:pt x="953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2F264897-700F-46D2-8E4A-3D3D7B602C15}"/>
                </a:ext>
              </a:extLst>
            </p:cNvPr>
            <p:cNvSpPr/>
            <p:nvPr/>
          </p:nvSpPr>
          <p:spPr>
            <a:xfrm>
              <a:off x="5985510" y="3514725"/>
              <a:ext cx="12382" cy="11429"/>
            </a:xfrm>
            <a:custGeom>
              <a:avLst/>
              <a:gdLst>
                <a:gd name="connsiteX0" fmla="*/ 952 w 12382"/>
                <a:gd name="connsiteY0" fmla="*/ 5715 h 11429"/>
                <a:gd name="connsiteX1" fmla="*/ 2857 w 12382"/>
                <a:gd name="connsiteY1" fmla="*/ 952 h 11429"/>
                <a:gd name="connsiteX2" fmla="*/ 6667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7 w 12382"/>
                <a:gd name="connsiteY5" fmla="*/ 9525 h 11429"/>
                <a:gd name="connsiteX6" fmla="*/ 6667 w 12382"/>
                <a:gd name="connsiteY6" fmla="*/ 10477 h 11429"/>
                <a:gd name="connsiteX7" fmla="*/ 2857 w 12382"/>
                <a:gd name="connsiteY7" fmla="*/ 8573 h 11429"/>
                <a:gd name="connsiteX8" fmla="*/ 952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2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7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2" y="5715"/>
                  </a:moveTo>
                  <a:cubicBezTo>
                    <a:pt x="952" y="3810"/>
                    <a:pt x="1905" y="2858"/>
                    <a:pt x="2857" y="952"/>
                  </a:cubicBezTo>
                  <a:cubicBezTo>
                    <a:pt x="3810" y="0"/>
                    <a:pt x="4763" y="0"/>
                    <a:pt x="6667" y="0"/>
                  </a:cubicBezTo>
                  <a:cubicBezTo>
                    <a:pt x="8572" y="0"/>
                    <a:pt x="9525" y="952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7" y="9525"/>
                  </a:cubicBezTo>
                  <a:cubicBezTo>
                    <a:pt x="9525" y="10477"/>
                    <a:pt x="8572" y="10477"/>
                    <a:pt x="6667" y="10477"/>
                  </a:cubicBezTo>
                  <a:cubicBezTo>
                    <a:pt x="4763" y="10477"/>
                    <a:pt x="3810" y="9525"/>
                    <a:pt x="2857" y="8573"/>
                  </a:cubicBezTo>
                  <a:cubicBezTo>
                    <a:pt x="952" y="8573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56C146B-0063-428D-B9C4-1253D51D896F}"/>
                </a:ext>
              </a:extLst>
            </p:cNvPr>
            <p:cNvSpPr/>
            <p:nvPr/>
          </p:nvSpPr>
          <p:spPr>
            <a:xfrm>
              <a:off x="5985510" y="3514725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8 h 11429"/>
                <a:gd name="connsiteX4" fmla="*/ 10477 w 10477"/>
                <a:gd name="connsiteY4" fmla="*/ 5715 h 11429"/>
                <a:gd name="connsiteX5" fmla="*/ 8572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3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2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8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1905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7" y="11430"/>
                    <a:pt x="8572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8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6BE6218E-D7D2-43B1-8515-382941A2F949}"/>
                </a:ext>
              </a:extLst>
            </p:cNvPr>
            <p:cNvSpPr/>
            <p:nvPr/>
          </p:nvSpPr>
          <p:spPr>
            <a:xfrm>
              <a:off x="5986462" y="351567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3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8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8573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160CC3F5-2D5C-4302-9251-4C3129923266}"/>
                </a:ext>
              </a:extLst>
            </p:cNvPr>
            <p:cNvSpPr/>
            <p:nvPr/>
          </p:nvSpPr>
          <p:spPr>
            <a:xfrm>
              <a:off x="5986462" y="3516629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3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7620 h 9525"/>
                <a:gd name="connsiteX7" fmla="*/ 1905 w 9525"/>
                <a:gd name="connsiteY7" fmla="*/ 5715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3"/>
                  </a:cubicBezTo>
                  <a:lnTo>
                    <a:pt x="5715" y="0"/>
                  </a:lnTo>
                  <a:cubicBezTo>
                    <a:pt x="6668" y="0"/>
                    <a:pt x="7620" y="953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8"/>
                    <a:pt x="7620" y="7620"/>
                  </a:cubicBezTo>
                  <a:lnTo>
                    <a:pt x="4763" y="7620"/>
                  </a:lnTo>
                  <a:cubicBezTo>
                    <a:pt x="3810" y="7620"/>
                    <a:pt x="2857" y="6668"/>
                    <a:pt x="1905" y="5715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43CD41CB-E136-4A61-A1DF-C9B96C1BD9DF}"/>
                </a:ext>
              </a:extLst>
            </p:cNvPr>
            <p:cNvSpPr/>
            <p:nvPr/>
          </p:nvSpPr>
          <p:spPr>
            <a:xfrm>
              <a:off x="5986462" y="3516629"/>
              <a:ext cx="9525" cy="7620"/>
            </a:xfrm>
            <a:custGeom>
              <a:avLst/>
              <a:gdLst>
                <a:gd name="connsiteX0" fmla="*/ 4763 w 9525"/>
                <a:gd name="connsiteY0" fmla="*/ 7620 h 7620"/>
                <a:gd name="connsiteX1" fmla="*/ 1905 w 9525"/>
                <a:gd name="connsiteY1" fmla="*/ 6668 h 7620"/>
                <a:gd name="connsiteX2" fmla="*/ 1905 w 9525"/>
                <a:gd name="connsiteY2" fmla="*/ 953 h 7620"/>
                <a:gd name="connsiteX3" fmla="*/ 4763 w 9525"/>
                <a:gd name="connsiteY3" fmla="*/ 0 h 7620"/>
                <a:gd name="connsiteX4" fmla="*/ 7620 w 9525"/>
                <a:gd name="connsiteY4" fmla="*/ 953 h 7620"/>
                <a:gd name="connsiteX5" fmla="*/ 7620 w 9525"/>
                <a:gd name="connsiteY5" fmla="*/ 6668 h 7620"/>
                <a:gd name="connsiteX6" fmla="*/ 4763 w 9525"/>
                <a:gd name="connsiteY6" fmla="*/ 7620 h 7620"/>
                <a:gd name="connsiteX7" fmla="*/ 4763 w 9525"/>
                <a:gd name="connsiteY7" fmla="*/ 0 h 7620"/>
                <a:gd name="connsiteX8" fmla="*/ 1905 w 9525"/>
                <a:gd name="connsiteY8" fmla="*/ 953 h 7620"/>
                <a:gd name="connsiteX9" fmla="*/ 0 w 9525"/>
                <a:gd name="connsiteY9" fmla="*/ 3810 h 7620"/>
                <a:gd name="connsiteX10" fmla="*/ 952 w 9525"/>
                <a:gd name="connsiteY10" fmla="*/ 6668 h 7620"/>
                <a:gd name="connsiteX11" fmla="*/ 4763 w 9525"/>
                <a:gd name="connsiteY11" fmla="*/ 7620 h 7620"/>
                <a:gd name="connsiteX12" fmla="*/ 7620 w 9525"/>
                <a:gd name="connsiteY12" fmla="*/ 6668 h 7620"/>
                <a:gd name="connsiteX13" fmla="*/ 9525 w 9525"/>
                <a:gd name="connsiteY13" fmla="*/ 3810 h 7620"/>
                <a:gd name="connsiteX14" fmla="*/ 8573 w 9525"/>
                <a:gd name="connsiteY14" fmla="*/ 953 h 7620"/>
                <a:gd name="connsiteX15" fmla="*/ 4763 w 9525"/>
                <a:gd name="connsiteY15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5" h="7620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2" y="4763"/>
                    <a:pt x="952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3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2857" y="7620"/>
                    <a:pt x="3810" y="7620"/>
                    <a:pt x="4763" y="7620"/>
                  </a:cubicBezTo>
                  <a:lnTo>
                    <a:pt x="7620" y="6668"/>
                  </a:lnTo>
                  <a:cubicBezTo>
                    <a:pt x="8573" y="5715"/>
                    <a:pt x="9525" y="4763"/>
                    <a:pt x="9525" y="3810"/>
                  </a:cubicBezTo>
                  <a:lnTo>
                    <a:pt x="8573" y="953"/>
                  </a:lnTo>
                  <a:cubicBezTo>
                    <a:pt x="7620" y="953"/>
                    <a:pt x="6668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10656153-83FE-4C84-96AB-462A1EDCE40B}"/>
                </a:ext>
              </a:extLst>
            </p:cNvPr>
            <p:cNvSpPr/>
            <p:nvPr/>
          </p:nvSpPr>
          <p:spPr>
            <a:xfrm>
              <a:off x="5986938" y="3516629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8 h 7620"/>
                <a:gd name="connsiteX2" fmla="*/ 2381 w 8572"/>
                <a:gd name="connsiteY2" fmla="*/ 1905 h 7620"/>
                <a:gd name="connsiteX3" fmla="*/ 4286 w 8572"/>
                <a:gd name="connsiteY3" fmla="*/ 953 h 7620"/>
                <a:gd name="connsiteX4" fmla="*/ 7144 w 8572"/>
                <a:gd name="connsiteY4" fmla="*/ 1905 h 7620"/>
                <a:gd name="connsiteX5" fmla="*/ 6191 w 8572"/>
                <a:gd name="connsiteY5" fmla="*/ 6668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3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3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8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3"/>
                  </a:lnTo>
                  <a:cubicBezTo>
                    <a:pt x="5239" y="953"/>
                    <a:pt x="6191" y="953"/>
                    <a:pt x="7144" y="1905"/>
                  </a:cubicBezTo>
                  <a:cubicBezTo>
                    <a:pt x="8096" y="3810"/>
                    <a:pt x="8096" y="5715"/>
                    <a:pt x="6191" y="6668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3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3"/>
                  </a:cubicBezTo>
                  <a:cubicBezTo>
                    <a:pt x="7144" y="953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BCA33813-ABFE-4500-AB6A-CCCFACBEFC3D}"/>
                </a:ext>
              </a:extLst>
            </p:cNvPr>
            <p:cNvSpPr/>
            <p:nvPr/>
          </p:nvSpPr>
          <p:spPr>
            <a:xfrm>
              <a:off x="5987741" y="3517582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6341" y="0"/>
                    <a:pt x="5388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9B5E21A3-51D3-4258-B8F1-D424BAF0DE41}"/>
                </a:ext>
              </a:extLst>
            </p:cNvPr>
            <p:cNvSpPr/>
            <p:nvPr/>
          </p:nvSpPr>
          <p:spPr>
            <a:xfrm>
              <a:off x="5987972" y="3517582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0E2C90BD-C516-4B9F-9F6D-E22F48502384}"/>
                </a:ext>
              </a:extLst>
            </p:cNvPr>
            <p:cNvSpPr/>
            <p:nvPr/>
          </p:nvSpPr>
          <p:spPr>
            <a:xfrm>
              <a:off x="5988605" y="3518535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84995251-4EFD-4A13-A82D-7DD8A68B00C3}"/>
                </a:ext>
              </a:extLst>
            </p:cNvPr>
            <p:cNvSpPr/>
            <p:nvPr/>
          </p:nvSpPr>
          <p:spPr>
            <a:xfrm>
              <a:off x="5990272" y="3519487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0DB2AA08-2B2D-4186-940F-98273FEA99FC}"/>
                </a:ext>
              </a:extLst>
            </p:cNvPr>
            <p:cNvSpPr/>
            <p:nvPr/>
          </p:nvSpPr>
          <p:spPr>
            <a:xfrm>
              <a:off x="5991225" y="3519487"/>
              <a:ext cx="1905" cy="1904"/>
            </a:xfrm>
            <a:custGeom>
              <a:avLst/>
              <a:gdLst>
                <a:gd name="connsiteX0" fmla="*/ 952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2 w 1905"/>
                <a:gd name="connsiteY3" fmla="*/ 952 h 1904"/>
                <a:gd name="connsiteX4" fmla="*/ 952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19BF327E-2C48-4858-A966-8F399195144A}"/>
                </a:ext>
              </a:extLst>
            </p:cNvPr>
            <p:cNvSpPr/>
            <p:nvPr/>
          </p:nvSpPr>
          <p:spPr>
            <a:xfrm>
              <a:off x="5991225" y="351948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952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2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EFD08350-0C1E-4227-BE05-54EC612690D5}"/>
                </a:ext>
              </a:extLst>
            </p:cNvPr>
            <p:cNvSpPr/>
            <p:nvPr/>
          </p:nvSpPr>
          <p:spPr>
            <a:xfrm rot="-4972627">
              <a:off x="5991549" y="352011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48F83F17-0D4B-443D-9973-CA431158F763}"/>
                </a:ext>
              </a:extLst>
            </p:cNvPr>
            <p:cNvSpPr/>
            <p:nvPr/>
          </p:nvSpPr>
          <p:spPr>
            <a:xfrm>
              <a:off x="5987891" y="351686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D2E74324-97B4-4DC0-8D5C-3CD9ABE4E7A0}"/>
                </a:ext>
              </a:extLst>
            </p:cNvPr>
            <p:cNvSpPr/>
            <p:nvPr/>
          </p:nvSpPr>
          <p:spPr>
            <a:xfrm>
              <a:off x="5867400" y="3547110"/>
              <a:ext cx="17144" cy="17144"/>
            </a:xfrm>
            <a:custGeom>
              <a:avLst/>
              <a:gdLst>
                <a:gd name="connsiteX0" fmla="*/ 952 w 17144"/>
                <a:gd name="connsiteY0" fmla="*/ 8573 h 17144"/>
                <a:gd name="connsiteX1" fmla="*/ 3810 w 17144"/>
                <a:gd name="connsiteY1" fmla="*/ 1905 h 17144"/>
                <a:gd name="connsiteX2" fmla="*/ 8573 w 17144"/>
                <a:gd name="connsiteY2" fmla="*/ 0 h 17144"/>
                <a:gd name="connsiteX3" fmla="*/ 15240 w 17144"/>
                <a:gd name="connsiteY3" fmla="*/ 2857 h 17144"/>
                <a:gd name="connsiteX4" fmla="*/ 17145 w 17144"/>
                <a:gd name="connsiteY4" fmla="*/ 7620 h 17144"/>
                <a:gd name="connsiteX5" fmla="*/ 14288 w 17144"/>
                <a:gd name="connsiteY5" fmla="*/ 14288 h 17144"/>
                <a:gd name="connsiteX6" fmla="*/ 9525 w 17144"/>
                <a:gd name="connsiteY6" fmla="*/ 16192 h 17144"/>
                <a:gd name="connsiteX7" fmla="*/ 2857 w 17144"/>
                <a:gd name="connsiteY7" fmla="*/ 13335 h 17144"/>
                <a:gd name="connsiteX8" fmla="*/ 952 w 17144"/>
                <a:gd name="connsiteY8" fmla="*/ 8573 h 17144"/>
                <a:gd name="connsiteX9" fmla="*/ 8573 w 17144"/>
                <a:gd name="connsiteY9" fmla="*/ 0 h 17144"/>
                <a:gd name="connsiteX10" fmla="*/ 3810 w 17144"/>
                <a:gd name="connsiteY10" fmla="*/ 1905 h 17144"/>
                <a:gd name="connsiteX11" fmla="*/ 0 w 17144"/>
                <a:gd name="connsiteY11" fmla="*/ 8573 h 17144"/>
                <a:gd name="connsiteX12" fmla="*/ 1905 w 17144"/>
                <a:gd name="connsiteY12" fmla="*/ 14288 h 17144"/>
                <a:gd name="connsiteX13" fmla="*/ 8573 w 17144"/>
                <a:gd name="connsiteY13" fmla="*/ 17145 h 17144"/>
                <a:gd name="connsiteX14" fmla="*/ 13335 w 17144"/>
                <a:gd name="connsiteY14" fmla="*/ 15240 h 17144"/>
                <a:gd name="connsiteX15" fmla="*/ 16193 w 17144"/>
                <a:gd name="connsiteY15" fmla="*/ 8573 h 17144"/>
                <a:gd name="connsiteX16" fmla="*/ 14288 w 17144"/>
                <a:gd name="connsiteY16" fmla="*/ 3810 h 17144"/>
                <a:gd name="connsiteX17" fmla="*/ 8573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952" y="8573"/>
                  </a:moveTo>
                  <a:cubicBezTo>
                    <a:pt x="952" y="6667"/>
                    <a:pt x="1905" y="3810"/>
                    <a:pt x="3810" y="1905"/>
                  </a:cubicBezTo>
                  <a:cubicBezTo>
                    <a:pt x="5715" y="952"/>
                    <a:pt x="6668" y="0"/>
                    <a:pt x="8573" y="0"/>
                  </a:cubicBezTo>
                  <a:cubicBezTo>
                    <a:pt x="10477" y="0"/>
                    <a:pt x="13335" y="952"/>
                    <a:pt x="15240" y="2857"/>
                  </a:cubicBezTo>
                  <a:cubicBezTo>
                    <a:pt x="16193" y="4763"/>
                    <a:pt x="17145" y="5715"/>
                    <a:pt x="17145" y="7620"/>
                  </a:cubicBezTo>
                  <a:cubicBezTo>
                    <a:pt x="17145" y="9525"/>
                    <a:pt x="16193" y="12382"/>
                    <a:pt x="14288" y="14288"/>
                  </a:cubicBezTo>
                  <a:cubicBezTo>
                    <a:pt x="12382" y="15240"/>
                    <a:pt x="11430" y="16192"/>
                    <a:pt x="9525" y="16192"/>
                  </a:cubicBezTo>
                  <a:cubicBezTo>
                    <a:pt x="7620" y="16192"/>
                    <a:pt x="4763" y="15240"/>
                    <a:pt x="2857" y="13335"/>
                  </a:cubicBezTo>
                  <a:cubicBezTo>
                    <a:pt x="952" y="12382"/>
                    <a:pt x="952" y="10477"/>
                    <a:pt x="952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7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4288" y="952"/>
                    <a:pt x="11430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54A65BE0-E144-44EA-852A-45F1B34C15A2}"/>
                </a:ext>
              </a:extLst>
            </p:cNvPr>
            <p:cNvSpPr/>
            <p:nvPr/>
          </p:nvSpPr>
          <p:spPr>
            <a:xfrm>
              <a:off x="5868352" y="354806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37C7D9C8-A3F3-4701-9326-1D04DE84F270}"/>
                </a:ext>
              </a:extLst>
            </p:cNvPr>
            <p:cNvSpPr/>
            <p:nvPr/>
          </p:nvSpPr>
          <p:spPr>
            <a:xfrm>
              <a:off x="5868352" y="3548062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4288 h 15239"/>
                <a:gd name="connsiteX7" fmla="*/ 1905 w 15240"/>
                <a:gd name="connsiteY7" fmla="*/ 11430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3810" y="13335"/>
                    <a:pt x="1905" y="11430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7A409D59-1331-4DF5-AAD5-7403B4CD1C8B}"/>
                </a:ext>
              </a:extLst>
            </p:cNvPr>
            <p:cNvSpPr/>
            <p:nvPr/>
          </p:nvSpPr>
          <p:spPr>
            <a:xfrm>
              <a:off x="5869305" y="3549014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959EF2A7-B8BF-434A-97E5-2EEBB4AC234F}"/>
                </a:ext>
              </a:extLst>
            </p:cNvPr>
            <p:cNvSpPr/>
            <p:nvPr/>
          </p:nvSpPr>
          <p:spPr>
            <a:xfrm>
              <a:off x="5869305" y="3549014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4763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D048550D-CBBC-42C1-B756-ECF9FED6D08A}"/>
                </a:ext>
              </a:extLst>
            </p:cNvPr>
            <p:cNvSpPr/>
            <p:nvPr/>
          </p:nvSpPr>
          <p:spPr>
            <a:xfrm>
              <a:off x="5870257" y="3549967"/>
              <a:ext cx="12382" cy="11430"/>
            </a:xfrm>
            <a:custGeom>
              <a:avLst/>
              <a:gdLst>
                <a:gd name="connsiteX0" fmla="*/ 953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8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3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3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8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3" y="5715"/>
                  </a:moveTo>
                  <a:cubicBezTo>
                    <a:pt x="953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8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3" y="8573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07107507-6C73-42C4-B81F-F549BD6F2DA1}"/>
                </a:ext>
              </a:extLst>
            </p:cNvPr>
            <p:cNvSpPr/>
            <p:nvPr/>
          </p:nvSpPr>
          <p:spPr>
            <a:xfrm>
              <a:off x="5870257" y="3549967"/>
              <a:ext cx="11430" cy="11430"/>
            </a:xfrm>
            <a:custGeom>
              <a:avLst/>
              <a:gdLst>
                <a:gd name="connsiteX0" fmla="*/ 953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3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8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3" y="5715"/>
                  </a:moveTo>
                  <a:cubicBezTo>
                    <a:pt x="953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953" y="7620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3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8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DDE9FCCE-35A5-4113-84DF-19A3A9F4216D}"/>
                </a:ext>
              </a:extLst>
            </p:cNvPr>
            <p:cNvSpPr/>
            <p:nvPr/>
          </p:nvSpPr>
          <p:spPr>
            <a:xfrm>
              <a:off x="5871210" y="3550920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2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2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3735B1DA-B7F3-4A88-B00E-8D63A149ACDF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7" y="952"/>
                    <a:pt x="7620" y="1905"/>
                    <a:pt x="8572" y="2857"/>
                  </a:cubicBezTo>
                  <a:lnTo>
                    <a:pt x="9525" y="5715"/>
                  </a:lnTo>
                  <a:cubicBezTo>
                    <a:pt x="9525" y="6667"/>
                    <a:pt x="8572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170ABAA0-AF89-41B5-9773-7763312DB338}"/>
                </a:ext>
              </a:extLst>
            </p:cNvPr>
            <p:cNvSpPr/>
            <p:nvPr/>
          </p:nvSpPr>
          <p:spPr>
            <a:xfrm>
              <a:off x="5872162" y="3551872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2 w 8572"/>
                <a:gd name="connsiteY1" fmla="*/ 6667 h 8572"/>
                <a:gd name="connsiteX2" fmla="*/ 952 w 8572"/>
                <a:gd name="connsiteY2" fmla="*/ 952 h 8572"/>
                <a:gd name="connsiteX3" fmla="*/ 3810 w 8572"/>
                <a:gd name="connsiteY3" fmla="*/ 0 h 8572"/>
                <a:gd name="connsiteX4" fmla="*/ 6668 w 8572"/>
                <a:gd name="connsiteY4" fmla="*/ 952 h 8572"/>
                <a:gd name="connsiteX5" fmla="*/ 6668 w 8572"/>
                <a:gd name="connsiteY5" fmla="*/ 6667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1905 w 8572"/>
                <a:gd name="connsiteY8" fmla="*/ 952 h 8572"/>
                <a:gd name="connsiteX9" fmla="*/ 0 w 8572"/>
                <a:gd name="connsiteY9" fmla="*/ 3810 h 8572"/>
                <a:gd name="connsiteX10" fmla="*/ 952 w 8572"/>
                <a:gd name="connsiteY10" fmla="*/ 6667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2" y="6667"/>
                  </a:cubicBezTo>
                  <a:cubicBezTo>
                    <a:pt x="0" y="4763"/>
                    <a:pt x="0" y="2857"/>
                    <a:pt x="952" y="952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2"/>
                  </a:cubicBezTo>
                  <a:cubicBezTo>
                    <a:pt x="8573" y="2857"/>
                    <a:pt x="7620" y="4763"/>
                    <a:pt x="6668" y="6667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C1F7DFE0-7B64-4207-BF48-3FA4BC988CCD}"/>
                </a:ext>
              </a:extLst>
            </p:cNvPr>
            <p:cNvSpPr/>
            <p:nvPr/>
          </p:nvSpPr>
          <p:spPr>
            <a:xfrm>
              <a:off x="5871686" y="355187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DD3642D7-5DF5-4F82-BD45-0B1545538BE3}"/>
                </a:ext>
              </a:extLst>
            </p:cNvPr>
            <p:cNvSpPr/>
            <p:nvPr/>
          </p:nvSpPr>
          <p:spPr>
            <a:xfrm>
              <a:off x="5872489" y="3552825"/>
              <a:ext cx="6966" cy="5714"/>
            </a:xfrm>
            <a:custGeom>
              <a:avLst/>
              <a:gdLst>
                <a:gd name="connsiteX0" fmla="*/ 3483 w 6966"/>
                <a:gd name="connsiteY0" fmla="*/ 5715 h 5714"/>
                <a:gd name="connsiteX1" fmla="*/ 1578 w 6966"/>
                <a:gd name="connsiteY1" fmla="*/ 4763 h 5714"/>
                <a:gd name="connsiteX2" fmla="*/ 2531 w 6966"/>
                <a:gd name="connsiteY2" fmla="*/ 952 h 5714"/>
                <a:gd name="connsiteX3" fmla="*/ 4436 w 6966"/>
                <a:gd name="connsiteY3" fmla="*/ 0 h 5714"/>
                <a:gd name="connsiteX4" fmla="*/ 6341 w 6966"/>
                <a:gd name="connsiteY4" fmla="*/ 952 h 5714"/>
                <a:gd name="connsiteX5" fmla="*/ 5388 w 6966"/>
                <a:gd name="connsiteY5" fmla="*/ 4763 h 5714"/>
                <a:gd name="connsiteX6" fmla="*/ 3483 w 6966"/>
                <a:gd name="connsiteY6" fmla="*/ 5715 h 5714"/>
                <a:gd name="connsiteX7" fmla="*/ 3483 w 6966"/>
                <a:gd name="connsiteY7" fmla="*/ 0 h 5714"/>
                <a:gd name="connsiteX8" fmla="*/ 1578 w 6966"/>
                <a:gd name="connsiteY8" fmla="*/ 0 h 5714"/>
                <a:gd name="connsiteX9" fmla="*/ 626 w 6966"/>
                <a:gd name="connsiteY9" fmla="*/ 4763 h 5714"/>
                <a:gd name="connsiteX10" fmla="*/ 3483 w 6966"/>
                <a:gd name="connsiteY10" fmla="*/ 5715 h 5714"/>
                <a:gd name="connsiteX11" fmla="*/ 5388 w 6966"/>
                <a:gd name="connsiteY11" fmla="*/ 4763 h 5714"/>
                <a:gd name="connsiteX12" fmla="*/ 6341 w 6966"/>
                <a:gd name="connsiteY12" fmla="*/ 0 h 5714"/>
                <a:gd name="connsiteX13" fmla="*/ 3483 w 6966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5714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0"/>
                  </a:lnTo>
                  <a:cubicBezTo>
                    <a:pt x="-327" y="952"/>
                    <a:pt x="-327" y="2858"/>
                    <a:pt x="626" y="4763"/>
                  </a:cubicBezTo>
                  <a:cubicBezTo>
                    <a:pt x="1578" y="5715"/>
                    <a:pt x="2531" y="5715"/>
                    <a:pt x="3483" y="5715"/>
                  </a:cubicBezTo>
                  <a:lnTo>
                    <a:pt x="5388" y="4763"/>
                  </a:lnTo>
                  <a:cubicBezTo>
                    <a:pt x="7293" y="3810"/>
                    <a:pt x="7293" y="1905"/>
                    <a:pt x="6341" y="0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55D2BA9F-7452-4146-A410-78E6C5FB8563}"/>
                </a:ext>
              </a:extLst>
            </p:cNvPr>
            <p:cNvSpPr/>
            <p:nvPr/>
          </p:nvSpPr>
          <p:spPr>
            <a:xfrm>
              <a:off x="5872720" y="3552825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1A512899-0704-494C-B77A-7162817F97D6}"/>
                </a:ext>
              </a:extLst>
            </p:cNvPr>
            <p:cNvSpPr/>
            <p:nvPr/>
          </p:nvSpPr>
          <p:spPr>
            <a:xfrm>
              <a:off x="5873353" y="3553777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35FFF68A-288B-4DD9-9936-3F377F093020}"/>
                </a:ext>
              </a:extLst>
            </p:cNvPr>
            <p:cNvSpPr/>
            <p:nvPr/>
          </p:nvSpPr>
          <p:spPr>
            <a:xfrm>
              <a:off x="5875019" y="3554729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49D8445A-EB10-46FC-9856-C860E221BB37}"/>
                </a:ext>
              </a:extLst>
            </p:cNvPr>
            <p:cNvSpPr/>
            <p:nvPr/>
          </p:nvSpPr>
          <p:spPr>
            <a:xfrm>
              <a:off x="5875019" y="3554729"/>
              <a:ext cx="1905" cy="1905"/>
            </a:xfrm>
            <a:custGeom>
              <a:avLst/>
              <a:gdLst>
                <a:gd name="connsiteX0" fmla="*/ 1905 w 1905"/>
                <a:gd name="connsiteY0" fmla="*/ 1905 h 1905"/>
                <a:gd name="connsiteX1" fmla="*/ 953 w 1905"/>
                <a:gd name="connsiteY1" fmla="*/ 1905 h 1905"/>
                <a:gd name="connsiteX2" fmla="*/ 953 w 1905"/>
                <a:gd name="connsiteY2" fmla="*/ 953 h 1905"/>
                <a:gd name="connsiteX3" fmla="*/ 1905 w 1905"/>
                <a:gd name="connsiteY3" fmla="*/ 953 h 1905"/>
                <a:gd name="connsiteX4" fmla="*/ 1905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1905" y="1905"/>
                  </a:moveTo>
                  <a:lnTo>
                    <a:pt x="953" y="1905"/>
                  </a:lnTo>
                  <a:lnTo>
                    <a:pt x="953" y="953"/>
                  </a:lnTo>
                  <a:lnTo>
                    <a:pt x="1905" y="953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9F47FFB1-B995-49D6-B6B4-4EEA7E8E6CD3}"/>
                </a:ext>
              </a:extLst>
            </p:cNvPr>
            <p:cNvSpPr/>
            <p:nvPr/>
          </p:nvSpPr>
          <p:spPr>
            <a:xfrm>
              <a:off x="5875972" y="3554729"/>
              <a:ext cx="952" cy="1905"/>
            </a:xfrm>
            <a:custGeom>
              <a:avLst/>
              <a:gdLst>
                <a:gd name="connsiteX0" fmla="*/ 0 w 952"/>
                <a:gd name="connsiteY0" fmla="*/ 0 h 1905"/>
                <a:gd name="connsiteX1" fmla="*/ 0 w 952"/>
                <a:gd name="connsiteY1" fmla="*/ 1905 h 1905"/>
                <a:gd name="connsiteX2" fmla="*/ 952 w 952"/>
                <a:gd name="connsiteY2" fmla="*/ 1905 h 1905"/>
                <a:gd name="connsiteX3" fmla="*/ 952 w 952"/>
                <a:gd name="connsiteY3" fmla="*/ 953 h 1905"/>
                <a:gd name="connsiteX4" fmla="*/ 0 w 952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B780ACB6-DDD2-4541-A474-5F5FC6525756}"/>
                </a:ext>
              </a:extLst>
            </p:cNvPr>
            <p:cNvSpPr/>
            <p:nvPr/>
          </p:nvSpPr>
          <p:spPr>
            <a:xfrm>
              <a:off x="5875972" y="3555682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0 w 952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DDECA920-1B90-4FB0-8059-CC131AFDCFB2}"/>
                </a:ext>
              </a:extLst>
            </p:cNvPr>
            <p:cNvSpPr/>
            <p:nvPr/>
          </p:nvSpPr>
          <p:spPr>
            <a:xfrm>
              <a:off x="5872638" y="35521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FE0A4372-DC60-4638-B3F0-938DA992F241}"/>
                </a:ext>
              </a:extLst>
            </p:cNvPr>
            <p:cNvSpPr/>
            <p:nvPr/>
          </p:nvSpPr>
          <p:spPr>
            <a:xfrm>
              <a:off x="5947410" y="360711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2 w 16192"/>
                <a:gd name="connsiteY4" fmla="*/ 7620 h 17145"/>
                <a:gd name="connsiteX5" fmla="*/ 13335 w 16192"/>
                <a:gd name="connsiteY5" fmla="*/ 14288 h 17145"/>
                <a:gd name="connsiteX6" fmla="*/ 8572 w 16192"/>
                <a:gd name="connsiteY6" fmla="*/ 16193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2 w 16192"/>
                <a:gd name="connsiteY13" fmla="*/ 17145 h 17145"/>
                <a:gd name="connsiteX14" fmla="*/ 13335 w 16192"/>
                <a:gd name="connsiteY14" fmla="*/ 15240 h 17145"/>
                <a:gd name="connsiteX15" fmla="*/ 16192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4288" y="2858"/>
                  </a:cubicBezTo>
                  <a:cubicBezTo>
                    <a:pt x="15240" y="4763"/>
                    <a:pt x="16192" y="5715"/>
                    <a:pt x="16192" y="7620"/>
                  </a:cubicBezTo>
                  <a:cubicBezTo>
                    <a:pt x="16192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2" y="16193"/>
                  </a:cubicBezTo>
                  <a:cubicBezTo>
                    <a:pt x="6667" y="16193"/>
                    <a:pt x="3810" y="15240"/>
                    <a:pt x="1905" y="13335"/>
                  </a:cubicBezTo>
                  <a:cubicBezTo>
                    <a:pt x="952" y="12383"/>
                    <a:pt x="0" y="10478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2" y="17145"/>
                  </a:cubicBezTo>
                  <a:cubicBezTo>
                    <a:pt x="10477" y="17145"/>
                    <a:pt x="12382" y="16193"/>
                    <a:pt x="13335" y="15240"/>
                  </a:cubicBezTo>
                  <a:cubicBezTo>
                    <a:pt x="15240" y="13335"/>
                    <a:pt x="16192" y="11430"/>
                    <a:pt x="16192" y="8573"/>
                  </a:cubicBezTo>
                  <a:cubicBezTo>
                    <a:pt x="16192" y="6668"/>
                    <a:pt x="15240" y="4763"/>
                    <a:pt x="14288" y="3810"/>
                  </a:cubicBezTo>
                  <a:cubicBezTo>
                    <a:pt x="13335" y="953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6B911D50-C4C1-4E73-9962-8D61B51672F0}"/>
                </a:ext>
              </a:extLst>
            </p:cNvPr>
            <p:cNvSpPr/>
            <p:nvPr/>
          </p:nvSpPr>
          <p:spPr>
            <a:xfrm>
              <a:off x="5947410" y="3608070"/>
              <a:ext cx="16192" cy="16192"/>
            </a:xfrm>
            <a:custGeom>
              <a:avLst/>
              <a:gdLst>
                <a:gd name="connsiteX0" fmla="*/ 952 w 16192"/>
                <a:gd name="connsiteY0" fmla="*/ 7620 h 16192"/>
                <a:gd name="connsiteX1" fmla="*/ 3810 w 16192"/>
                <a:gd name="connsiteY1" fmla="*/ 1905 h 16192"/>
                <a:gd name="connsiteX2" fmla="*/ 8572 w 16192"/>
                <a:gd name="connsiteY2" fmla="*/ 0 h 16192"/>
                <a:gd name="connsiteX3" fmla="*/ 14288 w 16192"/>
                <a:gd name="connsiteY3" fmla="*/ 2857 h 16192"/>
                <a:gd name="connsiteX4" fmla="*/ 16192 w 16192"/>
                <a:gd name="connsiteY4" fmla="*/ 7620 h 16192"/>
                <a:gd name="connsiteX5" fmla="*/ 13335 w 16192"/>
                <a:gd name="connsiteY5" fmla="*/ 13335 h 16192"/>
                <a:gd name="connsiteX6" fmla="*/ 8572 w 16192"/>
                <a:gd name="connsiteY6" fmla="*/ 15240 h 16192"/>
                <a:gd name="connsiteX7" fmla="*/ 2857 w 16192"/>
                <a:gd name="connsiteY7" fmla="*/ 12382 h 16192"/>
                <a:gd name="connsiteX8" fmla="*/ 952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2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2" y="7620"/>
                  </a:moveTo>
                  <a:cubicBezTo>
                    <a:pt x="952" y="5715"/>
                    <a:pt x="1905" y="2857"/>
                    <a:pt x="3810" y="1905"/>
                  </a:cubicBezTo>
                  <a:cubicBezTo>
                    <a:pt x="4763" y="952"/>
                    <a:pt x="6667" y="0"/>
                    <a:pt x="8572" y="0"/>
                  </a:cubicBezTo>
                  <a:cubicBezTo>
                    <a:pt x="10477" y="0"/>
                    <a:pt x="13335" y="952"/>
                    <a:pt x="14288" y="2857"/>
                  </a:cubicBezTo>
                  <a:cubicBezTo>
                    <a:pt x="15240" y="3810"/>
                    <a:pt x="16192" y="5715"/>
                    <a:pt x="16192" y="7620"/>
                  </a:cubicBezTo>
                  <a:cubicBezTo>
                    <a:pt x="16192" y="9525"/>
                    <a:pt x="15240" y="12382"/>
                    <a:pt x="13335" y="13335"/>
                  </a:cubicBezTo>
                  <a:cubicBezTo>
                    <a:pt x="12382" y="14288"/>
                    <a:pt x="10477" y="15240"/>
                    <a:pt x="8572" y="15240"/>
                  </a:cubicBezTo>
                  <a:cubicBezTo>
                    <a:pt x="6667" y="15240"/>
                    <a:pt x="3810" y="14288"/>
                    <a:pt x="2857" y="12382"/>
                  </a:cubicBezTo>
                  <a:cubicBezTo>
                    <a:pt x="952" y="10477"/>
                    <a:pt x="952" y="9525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1DC0B274-49AE-4C9F-B881-165384C2AD77}"/>
                </a:ext>
              </a:extLst>
            </p:cNvPr>
            <p:cNvSpPr/>
            <p:nvPr/>
          </p:nvSpPr>
          <p:spPr>
            <a:xfrm>
              <a:off x="5947410" y="3608070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7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2 h 15239"/>
                <a:gd name="connsiteX8" fmla="*/ 952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7" y="0"/>
                    <a:pt x="7620" y="0"/>
                  </a:cubicBezTo>
                  <a:cubicBezTo>
                    <a:pt x="9525" y="0"/>
                    <a:pt x="11430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2"/>
                  </a:cubicBezTo>
                  <a:cubicBezTo>
                    <a:pt x="1905" y="10477"/>
                    <a:pt x="952" y="8572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A4797C9A-B8B6-41B0-AF14-2A0D1DBFEC01}"/>
                </a:ext>
              </a:extLst>
            </p:cNvPr>
            <p:cNvSpPr/>
            <p:nvPr/>
          </p:nvSpPr>
          <p:spPr>
            <a:xfrm>
              <a:off x="5948362" y="3609022"/>
              <a:ext cx="15239" cy="15239"/>
            </a:xfrm>
            <a:custGeom>
              <a:avLst/>
              <a:gdLst>
                <a:gd name="connsiteX0" fmla="*/ 952 w 15239"/>
                <a:gd name="connsiteY0" fmla="*/ 6667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2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7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7"/>
                  </a:moveTo>
                  <a:cubicBezTo>
                    <a:pt x="952" y="4763"/>
                    <a:pt x="1905" y="2857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7"/>
                    <a:pt x="13335" y="7620"/>
                  </a:cubicBezTo>
                  <a:cubicBezTo>
                    <a:pt x="13335" y="9525"/>
                    <a:pt x="12382" y="11430"/>
                    <a:pt x="10477" y="12382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2"/>
                    <a:pt x="1905" y="10477"/>
                  </a:cubicBezTo>
                  <a:cubicBezTo>
                    <a:pt x="952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CE454AE1-405B-45DB-93B1-9B07D33F0D75}"/>
                </a:ext>
              </a:extLst>
            </p:cNvPr>
            <p:cNvSpPr/>
            <p:nvPr/>
          </p:nvSpPr>
          <p:spPr>
            <a:xfrm>
              <a:off x="5948362" y="360902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7"/>
                    <a:pt x="2857" y="1905"/>
                  </a:cubicBezTo>
                  <a:cubicBezTo>
                    <a:pt x="4763" y="952"/>
                    <a:pt x="5715" y="952"/>
                    <a:pt x="6668" y="952"/>
                  </a:cubicBezTo>
                  <a:cubicBezTo>
                    <a:pt x="8573" y="952"/>
                    <a:pt x="10477" y="1905"/>
                    <a:pt x="11430" y="2857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1905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0C9E85A3-2AAE-4764-87D0-CC545C94A37F}"/>
                </a:ext>
              </a:extLst>
            </p:cNvPr>
            <p:cNvSpPr/>
            <p:nvPr/>
          </p:nvSpPr>
          <p:spPr>
            <a:xfrm>
              <a:off x="5949314" y="3609975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8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3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1905 w 12382"/>
                <a:gd name="connsiteY7" fmla="*/ 8573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8"/>
                    <a:pt x="2858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3" y="2858"/>
                    <a:pt x="12383" y="3810"/>
                    <a:pt x="12383" y="5715"/>
                  </a:cubicBezTo>
                  <a:cubicBezTo>
                    <a:pt x="12383" y="7620"/>
                    <a:pt x="11430" y="8573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1905" y="8573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373C1DDD-7E72-4779-9622-6264283332BA}"/>
                </a:ext>
              </a:extLst>
            </p:cNvPr>
            <p:cNvSpPr/>
            <p:nvPr/>
          </p:nvSpPr>
          <p:spPr>
            <a:xfrm>
              <a:off x="5949314" y="360997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8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8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3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8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8"/>
                    <a:pt x="2858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8" y="9525"/>
                    <a:pt x="1905" y="8573"/>
                  </a:cubicBezTo>
                  <a:cubicBezTo>
                    <a:pt x="1905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1EA68931-235E-405F-90C4-95ED82E1A4ED}"/>
                </a:ext>
              </a:extLst>
            </p:cNvPr>
            <p:cNvSpPr/>
            <p:nvPr/>
          </p:nvSpPr>
          <p:spPr>
            <a:xfrm>
              <a:off x="5950267" y="361092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2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8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8572" y="0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FCE66D3E-D323-4FD7-BACE-CC9EC375B5B4}"/>
                </a:ext>
              </a:extLst>
            </p:cNvPr>
            <p:cNvSpPr/>
            <p:nvPr/>
          </p:nvSpPr>
          <p:spPr>
            <a:xfrm>
              <a:off x="5950267" y="361092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2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8573 h 9525"/>
                <a:gd name="connsiteX7" fmla="*/ 1905 w 9525"/>
                <a:gd name="connsiteY7" fmla="*/ 6668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2" y="2858"/>
                  </a:cubicBezTo>
                  <a:lnTo>
                    <a:pt x="9525" y="5715"/>
                  </a:lnTo>
                  <a:cubicBezTo>
                    <a:pt x="9525" y="6668"/>
                    <a:pt x="8572" y="7620"/>
                    <a:pt x="7620" y="8573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8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A67C30D8-BE8C-41C4-B20F-5A02E4EA8FAC}"/>
                </a:ext>
              </a:extLst>
            </p:cNvPr>
            <p:cNvSpPr/>
            <p:nvPr/>
          </p:nvSpPr>
          <p:spPr>
            <a:xfrm>
              <a:off x="5951219" y="3611879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3 w 8572"/>
                <a:gd name="connsiteY1" fmla="*/ 6668 h 8572"/>
                <a:gd name="connsiteX2" fmla="*/ 953 w 8572"/>
                <a:gd name="connsiteY2" fmla="*/ 953 h 8572"/>
                <a:gd name="connsiteX3" fmla="*/ 3810 w 8572"/>
                <a:gd name="connsiteY3" fmla="*/ 0 h 8572"/>
                <a:gd name="connsiteX4" fmla="*/ 6668 w 8572"/>
                <a:gd name="connsiteY4" fmla="*/ 953 h 8572"/>
                <a:gd name="connsiteX5" fmla="*/ 6668 w 8572"/>
                <a:gd name="connsiteY5" fmla="*/ 6668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1905 w 8572"/>
                <a:gd name="connsiteY8" fmla="*/ 953 h 8572"/>
                <a:gd name="connsiteX9" fmla="*/ 0 w 8572"/>
                <a:gd name="connsiteY9" fmla="*/ 3810 h 8572"/>
                <a:gd name="connsiteX10" fmla="*/ 953 w 8572"/>
                <a:gd name="connsiteY10" fmla="*/ 6668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3" y="6668"/>
                  </a:cubicBezTo>
                  <a:cubicBezTo>
                    <a:pt x="0" y="4763"/>
                    <a:pt x="0" y="2858"/>
                    <a:pt x="953" y="953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3"/>
                  </a:cubicBezTo>
                  <a:cubicBezTo>
                    <a:pt x="8573" y="2858"/>
                    <a:pt x="7620" y="4763"/>
                    <a:pt x="6668" y="6668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1905" y="953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0FBC1AF4-C305-4DBB-839E-D34D2B17CC3F}"/>
                </a:ext>
              </a:extLst>
            </p:cNvPr>
            <p:cNvSpPr/>
            <p:nvPr/>
          </p:nvSpPr>
          <p:spPr>
            <a:xfrm>
              <a:off x="5951696" y="3611879"/>
              <a:ext cx="7769" cy="7620"/>
            </a:xfrm>
            <a:custGeom>
              <a:avLst/>
              <a:gdLst>
                <a:gd name="connsiteX0" fmla="*/ 4286 w 7769"/>
                <a:gd name="connsiteY0" fmla="*/ 6668 h 7620"/>
                <a:gd name="connsiteX1" fmla="*/ 1429 w 7769"/>
                <a:gd name="connsiteY1" fmla="*/ 5715 h 7620"/>
                <a:gd name="connsiteX2" fmla="*/ 2381 w 7769"/>
                <a:gd name="connsiteY2" fmla="*/ 953 h 7620"/>
                <a:gd name="connsiteX3" fmla="*/ 4286 w 7769"/>
                <a:gd name="connsiteY3" fmla="*/ 0 h 7620"/>
                <a:gd name="connsiteX4" fmla="*/ 7144 w 7769"/>
                <a:gd name="connsiteY4" fmla="*/ 953 h 7620"/>
                <a:gd name="connsiteX5" fmla="*/ 6191 w 7769"/>
                <a:gd name="connsiteY5" fmla="*/ 5715 h 7620"/>
                <a:gd name="connsiteX6" fmla="*/ 4286 w 7769"/>
                <a:gd name="connsiteY6" fmla="*/ 6668 h 7620"/>
                <a:gd name="connsiteX7" fmla="*/ 4286 w 7769"/>
                <a:gd name="connsiteY7" fmla="*/ 0 h 7620"/>
                <a:gd name="connsiteX8" fmla="*/ 1429 w 7769"/>
                <a:gd name="connsiteY8" fmla="*/ 953 h 7620"/>
                <a:gd name="connsiteX9" fmla="*/ 1429 w 7769"/>
                <a:gd name="connsiteY9" fmla="*/ 6668 h 7620"/>
                <a:gd name="connsiteX10" fmla="*/ 3334 w 7769"/>
                <a:gd name="connsiteY10" fmla="*/ 7620 h 7620"/>
                <a:gd name="connsiteX11" fmla="*/ 6191 w 7769"/>
                <a:gd name="connsiteY11" fmla="*/ 6668 h 7620"/>
                <a:gd name="connsiteX12" fmla="*/ 6191 w 7769"/>
                <a:gd name="connsiteY12" fmla="*/ 953 h 7620"/>
                <a:gd name="connsiteX13" fmla="*/ 4286 w 7769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69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3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3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3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1429" y="7620"/>
                    <a:pt x="2381" y="7620"/>
                    <a:pt x="3334" y="7620"/>
                  </a:cubicBezTo>
                  <a:cubicBezTo>
                    <a:pt x="4286" y="7620"/>
                    <a:pt x="5239" y="7620"/>
                    <a:pt x="6191" y="6668"/>
                  </a:cubicBezTo>
                  <a:cubicBezTo>
                    <a:pt x="8096" y="4763"/>
                    <a:pt x="8096" y="2858"/>
                    <a:pt x="6191" y="953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543CA7BB-1CF7-4376-AD90-A8CB995C7A95}"/>
                </a:ext>
              </a:extLst>
            </p:cNvPr>
            <p:cNvSpPr/>
            <p:nvPr/>
          </p:nvSpPr>
          <p:spPr>
            <a:xfrm>
              <a:off x="5951546" y="361187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3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3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3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3"/>
                  </a:lnTo>
                  <a:cubicBezTo>
                    <a:pt x="5388" y="953"/>
                    <a:pt x="6341" y="953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3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3"/>
                  </a:cubicBezTo>
                  <a:cubicBezTo>
                    <a:pt x="6341" y="953"/>
                    <a:pt x="5388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24C5167C-2C5E-49D6-9C94-E21F0ABB5B56}"/>
                </a:ext>
              </a:extLst>
            </p:cNvPr>
            <p:cNvSpPr/>
            <p:nvPr/>
          </p:nvSpPr>
          <p:spPr>
            <a:xfrm>
              <a:off x="5951777" y="3611879"/>
              <a:ext cx="6823" cy="6667"/>
            </a:xfrm>
            <a:custGeom>
              <a:avLst/>
              <a:gdLst>
                <a:gd name="connsiteX0" fmla="*/ 4205 w 6823"/>
                <a:gd name="connsiteY0" fmla="*/ 5715 h 6667"/>
                <a:gd name="connsiteX1" fmla="*/ 2300 w 6823"/>
                <a:gd name="connsiteY1" fmla="*/ 4763 h 6667"/>
                <a:gd name="connsiteX2" fmla="*/ 2300 w 6823"/>
                <a:gd name="connsiteY2" fmla="*/ 953 h 6667"/>
                <a:gd name="connsiteX3" fmla="*/ 4205 w 6823"/>
                <a:gd name="connsiteY3" fmla="*/ 0 h 6667"/>
                <a:gd name="connsiteX4" fmla="*/ 6110 w 6823"/>
                <a:gd name="connsiteY4" fmla="*/ 953 h 6667"/>
                <a:gd name="connsiteX5" fmla="*/ 6110 w 6823"/>
                <a:gd name="connsiteY5" fmla="*/ 4763 h 6667"/>
                <a:gd name="connsiteX6" fmla="*/ 4205 w 6823"/>
                <a:gd name="connsiteY6" fmla="*/ 5715 h 6667"/>
                <a:gd name="connsiteX7" fmla="*/ 3252 w 6823"/>
                <a:gd name="connsiteY7" fmla="*/ 953 h 6667"/>
                <a:gd name="connsiteX8" fmla="*/ 1347 w 6823"/>
                <a:gd name="connsiteY8" fmla="*/ 1905 h 6667"/>
                <a:gd name="connsiteX9" fmla="*/ 395 w 6823"/>
                <a:gd name="connsiteY9" fmla="*/ 5715 h 6667"/>
                <a:gd name="connsiteX10" fmla="*/ 2300 w 6823"/>
                <a:gd name="connsiteY10" fmla="*/ 6668 h 6667"/>
                <a:gd name="connsiteX11" fmla="*/ 4205 w 6823"/>
                <a:gd name="connsiteY11" fmla="*/ 5715 h 6667"/>
                <a:gd name="connsiteX12" fmla="*/ 5157 w 6823"/>
                <a:gd name="connsiteY12" fmla="*/ 1905 h 6667"/>
                <a:gd name="connsiteX13" fmla="*/ 3252 w 6823"/>
                <a:gd name="connsiteY13" fmla="*/ 953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823" h="6667">
                  <a:moveTo>
                    <a:pt x="4205" y="5715"/>
                  </a:moveTo>
                  <a:lnTo>
                    <a:pt x="2300" y="4763"/>
                  </a:lnTo>
                  <a:cubicBezTo>
                    <a:pt x="1347" y="3810"/>
                    <a:pt x="1347" y="1905"/>
                    <a:pt x="2300" y="953"/>
                  </a:cubicBezTo>
                  <a:lnTo>
                    <a:pt x="4205" y="0"/>
                  </a:lnTo>
                  <a:lnTo>
                    <a:pt x="6110" y="953"/>
                  </a:lnTo>
                  <a:cubicBezTo>
                    <a:pt x="7062" y="1905"/>
                    <a:pt x="7062" y="3810"/>
                    <a:pt x="6110" y="4763"/>
                  </a:cubicBezTo>
                  <a:lnTo>
                    <a:pt x="4205" y="5715"/>
                  </a:lnTo>
                  <a:moveTo>
                    <a:pt x="3252" y="953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3"/>
                    <a:pt x="4205" y="953"/>
                    <a:pt x="3252" y="953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3FD90D00-E0B2-45F4-BF2E-0EDFC5CD56BA}"/>
                </a:ext>
              </a:extLst>
            </p:cNvPr>
            <p:cNvSpPr/>
            <p:nvPr/>
          </p:nvSpPr>
          <p:spPr>
            <a:xfrm>
              <a:off x="5952410" y="3612832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A5F49A29-2CC2-4E72-A31B-2582B5637DE9}"/>
                </a:ext>
              </a:extLst>
            </p:cNvPr>
            <p:cNvSpPr/>
            <p:nvPr/>
          </p:nvSpPr>
          <p:spPr>
            <a:xfrm>
              <a:off x="5954077" y="361378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8 w 2857"/>
                <a:gd name="connsiteY7" fmla="*/ 2857 h 2857"/>
                <a:gd name="connsiteX8" fmla="*/ 2858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8" y="2857"/>
                  </a:lnTo>
                  <a:lnTo>
                    <a:pt x="2858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CC223E9E-430E-416D-AF16-591BD6C8B4F7}"/>
                </a:ext>
              </a:extLst>
            </p:cNvPr>
            <p:cNvSpPr/>
            <p:nvPr/>
          </p:nvSpPr>
          <p:spPr>
            <a:xfrm>
              <a:off x="5955030" y="3614737"/>
              <a:ext cx="1905" cy="1904"/>
            </a:xfrm>
            <a:custGeom>
              <a:avLst/>
              <a:gdLst>
                <a:gd name="connsiteX0" fmla="*/ 952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2 w 1905"/>
                <a:gd name="connsiteY3" fmla="*/ 952 h 1904"/>
                <a:gd name="connsiteX4" fmla="*/ 952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E0E2D3AC-D97B-43C0-8DC1-634C061464EC}"/>
                </a:ext>
              </a:extLst>
            </p:cNvPr>
            <p:cNvSpPr/>
            <p:nvPr/>
          </p:nvSpPr>
          <p:spPr>
            <a:xfrm>
              <a:off x="5955030" y="361473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952 h 1904"/>
                <a:gd name="connsiteX2" fmla="*/ 952 w 952"/>
                <a:gd name="connsiteY2" fmla="*/ 1905 h 1904"/>
                <a:gd name="connsiteX3" fmla="*/ 952 w 952"/>
                <a:gd name="connsiteY3" fmla="*/ 0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952"/>
                  </a:lnTo>
                  <a:lnTo>
                    <a:pt x="952" y="1905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67837A14-DD6B-4EAE-A270-5927BFD2FD25}"/>
                </a:ext>
              </a:extLst>
            </p:cNvPr>
            <p:cNvSpPr/>
            <p:nvPr/>
          </p:nvSpPr>
          <p:spPr>
            <a:xfrm rot="-4972627">
              <a:off x="5955611" y="361515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7BB8065A-07DC-48AD-8167-19EB7E8C4514}"/>
                </a:ext>
              </a:extLst>
            </p:cNvPr>
            <p:cNvSpPr/>
            <p:nvPr/>
          </p:nvSpPr>
          <p:spPr>
            <a:xfrm>
              <a:off x="5951696" y="361140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076FC200-E4C8-4E99-8AFB-18764800CE4E}"/>
                </a:ext>
              </a:extLst>
            </p:cNvPr>
            <p:cNvSpPr/>
            <p:nvPr/>
          </p:nvSpPr>
          <p:spPr>
            <a:xfrm>
              <a:off x="5946457" y="367188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293C30E0-5DD4-4545-810A-68100870F799}"/>
                </a:ext>
              </a:extLst>
            </p:cNvPr>
            <p:cNvSpPr/>
            <p:nvPr/>
          </p:nvSpPr>
          <p:spPr>
            <a:xfrm>
              <a:off x="5946457" y="367283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048C9799-ED3A-452B-9C17-BD8EEE39FA13}"/>
                </a:ext>
              </a:extLst>
            </p:cNvPr>
            <p:cNvSpPr/>
            <p:nvPr/>
          </p:nvSpPr>
          <p:spPr>
            <a:xfrm>
              <a:off x="5946457" y="3672839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2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7E258F5E-A85B-498B-AFF8-A8C87254CFEF}"/>
                </a:ext>
              </a:extLst>
            </p:cNvPr>
            <p:cNvSpPr/>
            <p:nvPr/>
          </p:nvSpPr>
          <p:spPr>
            <a:xfrm>
              <a:off x="5947410" y="3673792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7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7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7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7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7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6667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BC85F736-35F9-465C-9063-6B7160947F1F}"/>
                </a:ext>
              </a:extLst>
            </p:cNvPr>
            <p:cNvSpPr/>
            <p:nvPr/>
          </p:nvSpPr>
          <p:spPr>
            <a:xfrm>
              <a:off x="5947410" y="3673792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7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7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7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7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9525"/>
                    <a:pt x="952" y="7620"/>
                    <a:pt x="952" y="6668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7CD47347-8BB8-49FB-8514-FFDB8A77C53D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7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2 w 11430"/>
                <a:gd name="connsiteY7" fmla="*/ 8572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2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2" y="8572"/>
                  </a:cubicBezTo>
                  <a:cubicBezTo>
                    <a:pt x="952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6C2FE188-1A3F-44A0-AF0B-D2C582005CD0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952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7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2 h 11429"/>
                <a:gd name="connsiteX8" fmla="*/ 952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7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591A41D4-9FB6-46D9-988F-388B041B6C25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3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3" y="7620"/>
                  </a:cubicBezTo>
                  <a:cubicBezTo>
                    <a:pt x="953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75987ACE-3A0B-4B2E-848A-2C65A47A098A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A1AF665E-0FD8-4FDE-A25D-D41E8AF3B7AF}"/>
                </a:ext>
              </a:extLst>
            </p:cNvPr>
            <p:cNvSpPr/>
            <p:nvPr/>
          </p:nvSpPr>
          <p:spPr>
            <a:xfrm>
              <a:off x="5949314" y="36766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AD493297-3424-4856-A8F4-24A71C0B3911}"/>
                </a:ext>
              </a:extLst>
            </p:cNvPr>
            <p:cNvSpPr/>
            <p:nvPr/>
          </p:nvSpPr>
          <p:spPr>
            <a:xfrm>
              <a:off x="5949791" y="3676650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9DEC934C-6A89-4F55-8CAD-E149092F6BF7}"/>
                </a:ext>
              </a:extLst>
            </p:cNvPr>
            <p:cNvSpPr/>
            <p:nvPr/>
          </p:nvSpPr>
          <p:spPr>
            <a:xfrm>
              <a:off x="5950594" y="367665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7B8AB310-243A-4ED4-B5CA-A85A5981D2B0}"/>
                </a:ext>
              </a:extLst>
            </p:cNvPr>
            <p:cNvSpPr/>
            <p:nvPr/>
          </p:nvSpPr>
          <p:spPr>
            <a:xfrm>
              <a:off x="5950825" y="367665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DA155A68-252F-488C-A8F8-B767AD8E095A}"/>
                </a:ext>
              </a:extLst>
            </p:cNvPr>
            <p:cNvSpPr/>
            <p:nvPr/>
          </p:nvSpPr>
          <p:spPr>
            <a:xfrm>
              <a:off x="5952172" y="3677602"/>
              <a:ext cx="5476" cy="5714"/>
            </a:xfrm>
            <a:custGeom>
              <a:avLst/>
              <a:gdLst>
                <a:gd name="connsiteX0" fmla="*/ 2857 w 5476"/>
                <a:gd name="connsiteY0" fmla="*/ 4763 h 5714"/>
                <a:gd name="connsiteX1" fmla="*/ 0 w 5476"/>
                <a:gd name="connsiteY1" fmla="*/ 4763 h 5714"/>
                <a:gd name="connsiteX2" fmla="*/ 0 w 5476"/>
                <a:gd name="connsiteY2" fmla="*/ 1905 h 5714"/>
                <a:gd name="connsiteX3" fmla="*/ 2857 w 5476"/>
                <a:gd name="connsiteY3" fmla="*/ 1905 h 5714"/>
                <a:gd name="connsiteX4" fmla="*/ 2857 w 5476"/>
                <a:gd name="connsiteY4" fmla="*/ 4763 h 5714"/>
                <a:gd name="connsiteX5" fmla="*/ 1905 w 5476"/>
                <a:gd name="connsiteY5" fmla="*/ 0 h 5714"/>
                <a:gd name="connsiteX6" fmla="*/ 952 w 5476"/>
                <a:gd name="connsiteY6" fmla="*/ 952 h 5714"/>
                <a:gd name="connsiteX7" fmla="*/ 952 w 5476"/>
                <a:gd name="connsiteY7" fmla="*/ 4763 h 5714"/>
                <a:gd name="connsiteX8" fmla="*/ 2857 w 5476"/>
                <a:gd name="connsiteY8" fmla="*/ 5715 h 5714"/>
                <a:gd name="connsiteX9" fmla="*/ 4763 w 5476"/>
                <a:gd name="connsiteY9" fmla="*/ 4763 h 5714"/>
                <a:gd name="connsiteX10" fmla="*/ 4763 w 5476"/>
                <a:gd name="connsiteY10" fmla="*/ 952 h 5714"/>
                <a:gd name="connsiteX11" fmla="*/ 1905 w 5476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76" h="5714">
                  <a:moveTo>
                    <a:pt x="2857" y="4763"/>
                  </a:moveTo>
                  <a:lnTo>
                    <a:pt x="0" y="4763"/>
                  </a:lnTo>
                  <a:lnTo>
                    <a:pt x="0" y="1905"/>
                  </a:lnTo>
                  <a:lnTo>
                    <a:pt x="2857" y="1905"/>
                  </a:lnTo>
                  <a:lnTo>
                    <a:pt x="2857" y="4763"/>
                  </a:lnTo>
                  <a:moveTo>
                    <a:pt x="1905" y="0"/>
                  </a:moveTo>
                  <a:lnTo>
                    <a:pt x="952" y="952"/>
                  </a:lnTo>
                  <a:cubicBezTo>
                    <a:pt x="0" y="1905"/>
                    <a:pt x="0" y="2858"/>
                    <a:pt x="952" y="4763"/>
                  </a:cubicBezTo>
                  <a:lnTo>
                    <a:pt x="2857" y="5715"/>
                  </a:lnTo>
                  <a:lnTo>
                    <a:pt x="4763" y="4763"/>
                  </a:lnTo>
                  <a:cubicBezTo>
                    <a:pt x="5715" y="3810"/>
                    <a:pt x="5715" y="2858"/>
                    <a:pt x="4763" y="952"/>
                  </a:cubicBezTo>
                  <a:lnTo>
                    <a:pt x="1905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456F845A-3DD6-4953-A999-06EB7ABA7B3E}"/>
                </a:ext>
              </a:extLst>
            </p:cNvPr>
            <p:cNvSpPr/>
            <p:nvPr/>
          </p:nvSpPr>
          <p:spPr>
            <a:xfrm>
              <a:off x="5953125" y="3678554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FE8F5F29-6619-426B-B53A-9B87F9A45BDE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EED8C2C3-4558-4A72-AA1D-532726E76D00}"/>
                </a:ext>
              </a:extLst>
            </p:cNvPr>
            <p:cNvSpPr/>
            <p:nvPr/>
          </p:nvSpPr>
          <p:spPr>
            <a:xfrm>
              <a:off x="5953125" y="3679507"/>
              <a:ext cx="1905" cy="1904"/>
            </a:xfrm>
            <a:custGeom>
              <a:avLst/>
              <a:gdLst>
                <a:gd name="connsiteX0" fmla="*/ 952 w 1905"/>
                <a:gd name="connsiteY0" fmla="*/ 0 h 1904"/>
                <a:gd name="connsiteX1" fmla="*/ 0 w 1905"/>
                <a:gd name="connsiteY1" fmla="*/ 1905 h 1904"/>
                <a:gd name="connsiteX2" fmla="*/ 1905 w 1905"/>
                <a:gd name="connsiteY2" fmla="*/ 1905 h 1904"/>
                <a:gd name="connsiteX3" fmla="*/ 1905 w 1905"/>
                <a:gd name="connsiteY3" fmla="*/ 0 h 1904"/>
                <a:gd name="connsiteX4" fmla="*/ 952 w 1905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952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2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87727090-46EE-4306-9C0A-6EA03B1D4AA7}"/>
                </a:ext>
              </a:extLst>
            </p:cNvPr>
            <p:cNvSpPr/>
            <p:nvPr/>
          </p:nvSpPr>
          <p:spPr>
            <a:xfrm rot="-4972627">
              <a:off x="5954238" y="367959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DCE6C154-5153-41DF-BC68-9ED5BFE17275}"/>
                </a:ext>
              </a:extLst>
            </p:cNvPr>
            <p:cNvSpPr/>
            <p:nvPr/>
          </p:nvSpPr>
          <p:spPr>
            <a:xfrm>
              <a:off x="5949791" y="367650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2052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6191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167ABF79-39F1-41C7-A7F7-DCA0F1915E33}"/>
                </a:ext>
              </a:extLst>
            </p:cNvPr>
            <p:cNvSpPr/>
            <p:nvPr/>
          </p:nvSpPr>
          <p:spPr>
            <a:xfrm>
              <a:off x="6009322" y="3661410"/>
              <a:ext cx="17144" cy="17144"/>
            </a:xfrm>
            <a:custGeom>
              <a:avLst/>
              <a:gdLst>
                <a:gd name="connsiteX0" fmla="*/ 0 w 17144"/>
                <a:gd name="connsiteY0" fmla="*/ 8573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2 w 17144"/>
                <a:gd name="connsiteY4" fmla="*/ 7620 h 17144"/>
                <a:gd name="connsiteX5" fmla="*/ 13335 w 17144"/>
                <a:gd name="connsiteY5" fmla="*/ 14288 h 17144"/>
                <a:gd name="connsiteX6" fmla="*/ 8572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3 h 17144"/>
                <a:gd name="connsiteX9" fmla="*/ 8572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3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3 h 17144"/>
                <a:gd name="connsiteX16" fmla="*/ 15240 w 17144"/>
                <a:gd name="connsiteY16" fmla="*/ 2857 h 17144"/>
                <a:gd name="connsiteX17" fmla="*/ 8572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2" y="5715"/>
                    <a:pt x="16192" y="7620"/>
                  </a:cubicBezTo>
                  <a:cubicBezTo>
                    <a:pt x="16192" y="9525"/>
                    <a:pt x="15240" y="12382"/>
                    <a:pt x="13335" y="14288"/>
                  </a:cubicBezTo>
                  <a:cubicBezTo>
                    <a:pt x="11430" y="15240"/>
                    <a:pt x="10477" y="16192"/>
                    <a:pt x="8572" y="16192"/>
                  </a:cubicBezTo>
                  <a:cubicBezTo>
                    <a:pt x="6667" y="16192"/>
                    <a:pt x="3810" y="15240"/>
                    <a:pt x="1905" y="13335"/>
                  </a:cubicBezTo>
                  <a:cubicBezTo>
                    <a:pt x="952" y="12382"/>
                    <a:pt x="0" y="10477"/>
                    <a:pt x="0" y="8573"/>
                  </a:cubicBezTo>
                  <a:moveTo>
                    <a:pt x="8572" y="0"/>
                  </a:moveTo>
                  <a:cubicBezTo>
                    <a:pt x="6667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3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7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2" y="13335"/>
                    <a:pt x="17145" y="11430"/>
                    <a:pt x="17145" y="8573"/>
                  </a:cubicBezTo>
                  <a:cubicBezTo>
                    <a:pt x="17145" y="6667"/>
                    <a:pt x="16192" y="4763"/>
                    <a:pt x="15240" y="2857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8451E714-0DFC-47AA-9A6F-70FF76D4A68E}"/>
                </a:ext>
              </a:extLst>
            </p:cNvPr>
            <p:cNvSpPr/>
            <p:nvPr/>
          </p:nvSpPr>
          <p:spPr>
            <a:xfrm>
              <a:off x="6010275" y="366236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A14244F7-BDE9-4431-BADC-7698EB0742D8}"/>
                </a:ext>
              </a:extLst>
            </p:cNvPr>
            <p:cNvSpPr/>
            <p:nvPr/>
          </p:nvSpPr>
          <p:spPr>
            <a:xfrm>
              <a:off x="6010275" y="3662362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7620 w 15239"/>
                <a:gd name="connsiteY6" fmla="*/ 14288 h 15239"/>
                <a:gd name="connsiteX7" fmla="*/ 1905 w 15239"/>
                <a:gd name="connsiteY7" fmla="*/ 11430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3" y="14288"/>
                    <a:pt x="7620" y="14288"/>
                  </a:cubicBezTo>
                  <a:cubicBezTo>
                    <a:pt x="5715" y="14288"/>
                    <a:pt x="3810" y="13335"/>
                    <a:pt x="1905" y="11430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483119B0-3363-488B-974A-076AF84A6862}"/>
                </a:ext>
              </a:extLst>
            </p:cNvPr>
            <p:cNvSpPr/>
            <p:nvPr/>
          </p:nvSpPr>
          <p:spPr>
            <a:xfrm>
              <a:off x="6011227" y="3663314"/>
              <a:ext cx="15240" cy="15239"/>
            </a:xfrm>
            <a:custGeom>
              <a:avLst/>
              <a:gdLst>
                <a:gd name="connsiteX0" fmla="*/ 0 w 15240"/>
                <a:gd name="connsiteY0" fmla="*/ 6668 h 15239"/>
                <a:gd name="connsiteX1" fmla="*/ 2858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3 w 15240"/>
                <a:gd name="connsiteY4" fmla="*/ 7620 h 15239"/>
                <a:gd name="connsiteX5" fmla="*/ 9525 w 15240"/>
                <a:gd name="connsiteY5" fmla="*/ 12383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8 h 15239"/>
                <a:gd name="connsiteX9" fmla="*/ 6668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8"/>
                  </a:moveTo>
                  <a:cubicBezTo>
                    <a:pt x="0" y="4763"/>
                    <a:pt x="953" y="2858"/>
                    <a:pt x="2858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3" y="4763"/>
                    <a:pt x="12383" y="6668"/>
                    <a:pt x="12383" y="7620"/>
                  </a:cubicBezTo>
                  <a:cubicBezTo>
                    <a:pt x="12383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7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1BC868B1-24DA-4478-8D90-44A2523B7899}"/>
                </a:ext>
              </a:extLst>
            </p:cNvPr>
            <p:cNvSpPr/>
            <p:nvPr/>
          </p:nvSpPr>
          <p:spPr>
            <a:xfrm>
              <a:off x="6011227" y="3663314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8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3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3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8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8"/>
                  </a:cubicBezTo>
                  <a:cubicBezTo>
                    <a:pt x="12383" y="3810"/>
                    <a:pt x="12383" y="5715"/>
                    <a:pt x="12383" y="6668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8" y="11430"/>
                    <a:pt x="1905" y="10477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D02D7850-A329-4FE3-B695-B85D2B828E12}"/>
                </a:ext>
              </a:extLst>
            </p:cNvPr>
            <p:cNvSpPr/>
            <p:nvPr/>
          </p:nvSpPr>
          <p:spPr>
            <a:xfrm>
              <a:off x="6012180" y="3664267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3 h 11430"/>
                <a:gd name="connsiteX2" fmla="*/ 5715 w 11430"/>
                <a:gd name="connsiteY2" fmla="*/ 0 h 11430"/>
                <a:gd name="connsiteX3" fmla="*/ 10477 w 11430"/>
                <a:gd name="connsiteY3" fmla="*/ 1905 h 11430"/>
                <a:gd name="connsiteX4" fmla="*/ 11430 w 11430"/>
                <a:gd name="connsiteY4" fmla="*/ 5715 h 11430"/>
                <a:gd name="connsiteX5" fmla="*/ 9525 w 11430"/>
                <a:gd name="connsiteY5" fmla="*/ 9525 h 11430"/>
                <a:gd name="connsiteX6" fmla="*/ 5715 w 11430"/>
                <a:gd name="connsiteY6" fmla="*/ 10478 h 11430"/>
                <a:gd name="connsiteX7" fmla="*/ 952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5715 h 11430"/>
                <a:gd name="connsiteX16" fmla="*/ 10477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2" y="2858"/>
                    <a:pt x="1905" y="953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3"/>
                    <a:pt x="10477" y="1905"/>
                  </a:cubicBezTo>
                  <a:cubicBezTo>
                    <a:pt x="11430" y="2858"/>
                    <a:pt x="11430" y="3810"/>
                    <a:pt x="11430" y="5715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8"/>
                    <a:pt x="7620" y="10478"/>
                    <a:pt x="5715" y="10478"/>
                  </a:cubicBezTo>
                  <a:cubicBezTo>
                    <a:pt x="3810" y="10478"/>
                    <a:pt x="2857" y="9525"/>
                    <a:pt x="952" y="8573"/>
                  </a:cubicBezTo>
                  <a:cubicBezTo>
                    <a:pt x="0" y="8573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8572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A354A8F7-C9DE-4D62-A304-2FE72D2CA9EE}"/>
                </a:ext>
              </a:extLst>
            </p:cNvPr>
            <p:cNvSpPr/>
            <p:nvPr/>
          </p:nvSpPr>
          <p:spPr>
            <a:xfrm>
              <a:off x="6012180" y="3664267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2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2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952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8572" y="953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516A1C8E-1922-423B-9E7F-48A27B42F568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3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2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3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E5830F5C-DA0C-48B8-B738-1201B998B777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CCB90ADF-61E1-4448-9D43-6D0FFFA333D3}"/>
                </a:ext>
              </a:extLst>
            </p:cNvPr>
            <p:cNvSpPr/>
            <p:nvPr/>
          </p:nvSpPr>
          <p:spPr>
            <a:xfrm>
              <a:off x="6013132" y="366617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EC16548F-F8B0-445F-A7BD-18AC13B8D312}"/>
                </a:ext>
              </a:extLst>
            </p:cNvPr>
            <p:cNvSpPr/>
            <p:nvPr/>
          </p:nvSpPr>
          <p:spPr>
            <a:xfrm>
              <a:off x="6013608" y="366617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769069DB-EE8F-4920-B039-579E3274A175}"/>
                </a:ext>
              </a:extLst>
            </p:cNvPr>
            <p:cNvSpPr/>
            <p:nvPr/>
          </p:nvSpPr>
          <p:spPr>
            <a:xfrm>
              <a:off x="6014411" y="3666172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E0592A22-5198-4EC3-93B0-AFE2DB6CFEEB}"/>
                </a:ext>
              </a:extLst>
            </p:cNvPr>
            <p:cNvSpPr/>
            <p:nvPr/>
          </p:nvSpPr>
          <p:spPr>
            <a:xfrm>
              <a:off x="6014642" y="3667125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8A0AFAE4-3A20-4368-951F-1A68DF2F9FC3}"/>
                </a:ext>
              </a:extLst>
            </p:cNvPr>
            <p:cNvSpPr/>
            <p:nvPr/>
          </p:nvSpPr>
          <p:spPr>
            <a:xfrm>
              <a:off x="6015275" y="366807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D0DDA693-94FB-4524-9F46-F230308EDABA}"/>
                </a:ext>
              </a:extLst>
            </p:cNvPr>
            <p:cNvSpPr/>
            <p:nvPr/>
          </p:nvSpPr>
          <p:spPr>
            <a:xfrm>
              <a:off x="6016942" y="3668077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FE70BC58-019E-446C-8A88-E9E538985FBE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952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2 w 1905"/>
                <a:gd name="connsiteY3" fmla="*/ 953 h 1905"/>
                <a:gd name="connsiteX4" fmla="*/ 952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0E3D073B-B3B4-4C81-84EF-4660CF1CFEF2}"/>
                </a:ext>
              </a:extLst>
            </p:cNvPr>
            <p:cNvSpPr/>
            <p:nvPr/>
          </p:nvSpPr>
          <p:spPr>
            <a:xfrm>
              <a:off x="6016942" y="3669029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1905 h 1905"/>
                <a:gd name="connsiteX2" fmla="*/ 952 w 1905"/>
                <a:gd name="connsiteY2" fmla="*/ 1905 h 1905"/>
                <a:gd name="connsiteX3" fmla="*/ 1905 w 1905"/>
                <a:gd name="connsiteY3" fmla="*/ 953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1905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B1E97CC6-8498-4461-B575-5962EF5E9BA4}"/>
                </a:ext>
              </a:extLst>
            </p:cNvPr>
            <p:cNvSpPr/>
            <p:nvPr/>
          </p:nvSpPr>
          <p:spPr>
            <a:xfrm rot="-4979876">
              <a:off x="6017664" y="3668979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7CC675AB-779B-46FC-A005-FA7A3A36BD8A}"/>
                </a:ext>
              </a:extLst>
            </p:cNvPr>
            <p:cNvSpPr/>
            <p:nvPr/>
          </p:nvSpPr>
          <p:spPr>
            <a:xfrm>
              <a:off x="6013608" y="366641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273516CE-9573-42EF-B2B8-49EC2806CECD}"/>
                </a:ext>
              </a:extLst>
            </p:cNvPr>
            <p:cNvSpPr/>
            <p:nvPr/>
          </p:nvSpPr>
          <p:spPr>
            <a:xfrm>
              <a:off x="6046469" y="3619500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3 w 17144"/>
                <a:gd name="connsiteY6" fmla="*/ 16192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8573 w 17144"/>
                <a:gd name="connsiteY9" fmla="*/ 0 h 17145"/>
                <a:gd name="connsiteX10" fmla="*/ 3810 w 17144"/>
                <a:gd name="connsiteY10" fmla="*/ 1905 h 17145"/>
                <a:gd name="connsiteX11" fmla="*/ 953 w 17144"/>
                <a:gd name="connsiteY11" fmla="*/ 8573 h 17145"/>
                <a:gd name="connsiteX12" fmla="*/ 2857 w 17144"/>
                <a:gd name="connsiteY12" fmla="*/ 14288 h 17145"/>
                <a:gd name="connsiteX13" fmla="*/ 9525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8573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1905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A302B5F6-0BA0-4E1D-9345-24FF958BE082}"/>
                </a:ext>
              </a:extLst>
            </p:cNvPr>
            <p:cNvSpPr/>
            <p:nvPr/>
          </p:nvSpPr>
          <p:spPr>
            <a:xfrm>
              <a:off x="6047422" y="362045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2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9DFDE717-5791-4D23-829A-C8D5CB826244}"/>
                </a:ext>
              </a:extLst>
            </p:cNvPr>
            <p:cNvSpPr/>
            <p:nvPr/>
          </p:nvSpPr>
          <p:spPr>
            <a:xfrm>
              <a:off x="6047422" y="3620452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7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7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7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7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BFE24278-11E9-4BB2-B7C0-A18BA1C7469B}"/>
                </a:ext>
              </a:extLst>
            </p:cNvPr>
            <p:cNvSpPr/>
            <p:nvPr/>
          </p:nvSpPr>
          <p:spPr>
            <a:xfrm>
              <a:off x="6048375" y="3621404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8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3DF29A1F-C96F-482E-82A3-76463D1130AF}"/>
                </a:ext>
              </a:extLst>
            </p:cNvPr>
            <p:cNvSpPr/>
            <p:nvPr/>
          </p:nvSpPr>
          <p:spPr>
            <a:xfrm>
              <a:off x="6048375" y="3621404"/>
              <a:ext cx="12382" cy="12382"/>
            </a:xfrm>
            <a:custGeom>
              <a:avLst/>
              <a:gdLst>
                <a:gd name="connsiteX0" fmla="*/ 0 w 12382"/>
                <a:gd name="connsiteY0" fmla="*/ 6668 h 12382"/>
                <a:gd name="connsiteX1" fmla="*/ 1905 w 12382"/>
                <a:gd name="connsiteY1" fmla="*/ 1905 h 12382"/>
                <a:gd name="connsiteX2" fmla="*/ 5715 w 12382"/>
                <a:gd name="connsiteY2" fmla="*/ 953 h 12382"/>
                <a:gd name="connsiteX3" fmla="*/ 10477 w 12382"/>
                <a:gd name="connsiteY3" fmla="*/ 2858 h 12382"/>
                <a:gd name="connsiteX4" fmla="*/ 11430 w 12382"/>
                <a:gd name="connsiteY4" fmla="*/ 6668 h 12382"/>
                <a:gd name="connsiteX5" fmla="*/ 9525 w 12382"/>
                <a:gd name="connsiteY5" fmla="*/ 11430 h 12382"/>
                <a:gd name="connsiteX6" fmla="*/ 5715 w 12382"/>
                <a:gd name="connsiteY6" fmla="*/ 12383 h 12382"/>
                <a:gd name="connsiteX7" fmla="*/ 952 w 12382"/>
                <a:gd name="connsiteY7" fmla="*/ 10478 h 12382"/>
                <a:gd name="connsiteX8" fmla="*/ 0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0" y="6668"/>
                  </a:moveTo>
                  <a:cubicBezTo>
                    <a:pt x="0" y="4763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5715" y="953"/>
                  </a:cubicBezTo>
                  <a:cubicBezTo>
                    <a:pt x="7620" y="953"/>
                    <a:pt x="9525" y="1905"/>
                    <a:pt x="10477" y="2858"/>
                  </a:cubicBezTo>
                  <a:cubicBezTo>
                    <a:pt x="11430" y="3810"/>
                    <a:pt x="11430" y="5715"/>
                    <a:pt x="11430" y="6668"/>
                  </a:cubicBezTo>
                  <a:cubicBezTo>
                    <a:pt x="11430" y="8573"/>
                    <a:pt x="10477" y="10478"/>
                    <a:pt x="9525" y="11430"/>
                  </a:cubicBezTo>
                  <a:cubicBezTo>
                    <a:pt x="8573" y="12383"/>
                    <a:pt x="6668" y="12383"/>
                    <a:pt x="5715" y="12383"/>
                  </a:cubicBezTo>
                  <a:cubicBezTo>
                    <a:pt x="3810" y="12383"/>
                    <a:pt x="1905" y="11430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ACEFB85F-6B40-401A-AC95-F02562CFC9CF}"/>
                </a:ext>
              </a:extLst>
            </p:cNvPr>
            <p:cNvSpPr/>
            <p:nvPr/>
          </p:nvSpPr>
          <p:spPr>
            <a:xfrm>
              <a:off x="6049327" y="3622357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8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3 w 11430"/>
                <a:gd name="connsiteY7" fmla="*/ 8572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8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952"/>
                  </a:cubicBezTo>
                  <a:cubicBezTo>
                    <a:pt x="2858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8" y="8572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8" y="9525"/>
                    <a:pt x="953" y="8572"/>
                  </a:cubicBezTo>
                  <a:cubicBezTo>
                    <a:pt x="0" y="8572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00E8DF4D-0212-4EE7-80EB-A45E4D7AAF70}"/>
                </a:ext>
              </a:extLst>
            </p:cNvPr>
            <p:cNvSpPr/>
            <p:nvPr/>
          </p:nvSpPr>
          <p:spPr>
            <a:xfrm>
              <a:off x="6049327" y="3623310"/>
              <a:ext cx="11430" cy="11429"/>
            </a:xfrm>
            <a:custGeom>
              <a:avLst/>
              <a:gdLst>
                <a:gd name="connsiteX0" fmla="*/ 953 w 11430"/>
                <a:gd name="connsiteY0" fmla="*/ 4763 h 11429"/>
                <a:gd name="connsiteX1" fmla="*/ 2858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8 w 11430"/>
                <a:gd name="connsiteY4" fmla="*/ 4763 h 11429"/>
                <a:gd name="connsiteX5" fmla="*/ 8573 w 11430"/>
                <a:gd name="connsiteY5" fmla="*/ 8573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3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4763"/>
                  </a:moveTo>
                  <a:cubicBezTo>
                    <a:pt x="953" y="2857"/>
                    <a:pt x="1905" y="1905"/>
                    <a:pt x="2858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8" y="8573"/>
                    <a:pt x="1905" y="7620"/>
                  </a:cubicBezTo>
                  <a:cubicBezTo>
                    <a:pt x="953" y="7620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8573" y="0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A152B230-AC12-4202-9623-583924FB040C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2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CBBA3A20-936E-4B66-928E-AB9D1C6D3DC2}"/>
                </a:ext>
              </a:extLst>
            </p:cNvPr>
            <p:cNvSpPr/>
            <p:nvPr/>
          </p:nvSpPr>
          <p:spPr>
            <a:xfrm>
              <a:off x="6050280" y="3624262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8CBD9144-39C9-48F1-9448-7F4DF5B07BFC}"/>
                </a:ext>
              </a:extLst>
            </p:cNvPr>
            <p:cNvSpPr/>
            <p:nvPr/>
          </p:nvSpPr>
          <p:spPr>
            <a:xfrm>
              <a:off x="6050280" y="362426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2C23370B-EF24-4186-9153-1D16426337AA}"/>
                </a:ext>
              </a:extLst>
            </p:cNvPr>
            <p:cNvSpPr/>
            <p:nvPr/>
          </p:nvSpPr>
          <p:spPr>
            <a:xfrm>
              <a:off x="6050756" y="3624262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A316AD3A-10F1-4CDE-89DC-A1FCBDD671D8}"/>
                </a:ext>
              </a:extLst>
            </p:cNvPr>
            <p:cNvSpPr/>
            <p:nvPr/>
          </p:nvSpPr>
          <p:spPr>
            <a:xfrm>
              <a:off x="6051559" y="3625214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40FB6EC3-8DC5-4A02-9651-F32F62184994}"/>
                </a:ext>
              </a:extLst>
            </p:cNvPr>
            <p:cNvSpPr/>
            <p:nvPr/>
          </p:nvSpPr>
          <p:spPr>
            <a:xfrm>
              <a:off x="6051790" y="3625214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E0D5DD95-9384-45EB-87D3-294C72A1581F}"/>
                </a:ext>
              </a:extLst>
            </p:cNvPr>
            <p:cNvSpPr/>
            <p:nvPr/>
          </p:nvSpPr>
          <p:spPr>
            <a:xfrm>
              <a:off x="6052423" y="3626167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855E76CB-394C-46D8-95F0-710E1A849F1F}"/>
                </a:ext>
              </a:extLst>
            </p:cNvPr>
            <p:cNvSpPr/>
            <p:nvPr/>
          </p:nvSpPr>
          <p:spPr>
            <a:xfrm>
              <a:off x="6053137" y="3627120"/>
              <a:ext cx="2857" cy="2857"/>
            </a:xfrm>
            <a:custGeom>
              <a:avLst/>
              <a:gdLst>
                <a:gd name="connsiteX0" fmla="*/ 2857 w 2857"/>
                <a:gd name="connsiteY0" fmla="*/ 1905 h 2857"/>
                <a:gd name="connsiteX1" fmla="*/ 952 w 2857"/>
                <a:gd name="connsiteY1" fmla="*/ 1905 h 2857"/>
                <a:gd name="connsiteX2" fmla="*/ 952 w 2857"/>
                <a:gd name="connsiteY2" fmla="*/ 0 h 2857"/>
                <a:gd name="connsiteX3" fmla="*/ 2857 w 2857"/>
                <a:gd name="connsiteY3" fmla="*/ 0 h 2857"/>
                <a:gd name="connsiteX4" fmla="*/ 2857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2857" y="1905"/>
                  </a:moveTo>
                  <a:lnTo>
                    <a:pt x="952" y="1905"/>
                  </a:lnTo>
                  <a:lnTo>
                    <a:pt x="952" y="0"/>
                  </a:lnTo>
                  <a:lnTo>
                    <a:pt x="2857" y="0"/>
                  </a:lnTo>
                  <a:lnTo>
                    <a:pt x="2857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0344605B-53A3-41CF-A507-14417435C7F0}"/>
                </a:ext>
              </a:extLst>
            </p:cNvPr>
            <p:cNvSpPr/>
            <p:nvPr/>
          </p:nvSpPr>
          <p:spPr>
            <a:xfrm>
              <a:off x="6054089" y="3627120"/>
              <a:ext cx="1905" cy="1904"/>
            </a:xfrm>
            <a:custGeom>
              <a:avLst/>
              <a:gdLst>
                <a:gd name="connsiteX0" fmla="*/ 953 w 1905"/>
                <a:gd name="connsiteY0" fmla="*/ 1905 h 1904"/>
                <a:gd name="connsiteX1" fmla="*/ 0 w 1905"/>
                <a:gd name="connsiteY1" fmla="*/ 1905 h 1904"/>
                <a:gd name="connsiteX2" fmla="*/ 0 w 1905"/>
                <a:gd name="connsiteY2" fmla="*/ 952 h 1904"/>
                <a:gd name="connsiteX3" fmla="*/ 953 w 1905"/>
                <a:gd name="connsiteY3" fmla="*/ 952 h 1904"/>
                <a:gd name="connsiteX4" fmla="*/ 953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953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3" y="952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DF08C318-46F3-46FC-ACC6-634F68A071DE}"/>
                </a:ext>
              </a:extLst>
            </p:cNvPr>
            <p:cNvSpPr/>
            <p:nvPr/>
          </p:nvSpPr>
          <p:spPr>
            <a:xfrm>
              <a:off x="6054089" y="3628072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3" y="952"/>
                  </a:lnTo>
                  <a:lnTo>
                    <a:pt x="953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D2ED8643-0FCE-4A0F-8F96-61AC92B1B32A}"/>
                </a:ext>
              </a:extLst>
            </p:cNvPr>
            <p:cNvSpPr/>
            <p:nvPr/>
          </p:nvSpPr>
          <p:spPr>
            <a:xfrm rot="-4972627">
              <a:off x="6054488" y="362803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E5A86CBD-1C0D-4413-BA69-2BB6D0122DD5}"/>
                </a:ext>
              </a:extLst>
            </p:cNvPr>
            <p:cNvSpPr/>
            <p:nvPr/>
          </p:nvSpPr>
          <p:spPr>
            <a:xfrm>
              <a:off x="6050756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A3468BF6-D877-49D3-A15D-C8F490112A76}"/>
                </a:ext>
              </a:extLst>
            </p:cNvPr>
            <p:cNvSpPr/>
            <p:nvPr/>
          </p:nvSpPr>
          <p:spPr>
            <a:xfrm>
              <a:off x="6064567" y="3584257"/>
              <a:ext cx="17144" cy="17144"/>
            </a:xfrm>
            <a:custGeom>
              <a:avLst/>
              <a:gdLst>
                <a:gd name="connsiteX0" fmla="*/ 0 w 17144"/>
                <a:gd name="connsiteY0" fmla="*/ 8572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2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2 h 17144"/>
                <a:gd name="connsiteX9" fmla="*/ 8572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2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2 h 17144"/>
                <a:gd name="connsiteX16" fmla="*/ 15240 w 17144"/>
                <a:gd name="connsiteY16" fmla="*/ 3810 h 17144"/>
                <a:gd name="connsiteX17" fmla="*/ 8572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2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6192"/>
                    <a:pt x="10477" y="16192"/>
                    <a:pt x="8572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1430"/>
                    <a:pt x="0" y="9525"/>
                    <a:pt x="0" y="8572"/>
                  </a:cubicBezTo>
                  <a:moveTo>
                    <a:pt x="8572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2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2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93206405-9A36-4055-8ED7-27EE5552A8E3}"/>
                </a:ext>
              </a:extLst>
            </p:cNvPr>
            <p:cNvSpPr/>
            <p:nvPr/>
          </p:nvSpPr>
          <p:spPr>
            <a:xfrm>
              <a:off x="6065519" y="3584257"/>
              <a:ext cx="16192" cy="16192"/>
            </a:xfrm>
            <a:custGeom>
              <a:avLst/>
              <a:gdLst>
                <a:gd name="connsiteX0" fmla="*/ 0 w 16192"/>
                <a:gd name="connsiteY0" fmla="*/ 8572 h 16192"/>
                <a:gd name="connsiteX1" fmla="*/ 2857 w 16192"/>
                <a:gd name="connsiteY1" fmla="*/ 2857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2 h 16192"/>
                <a:gd name="connsiteX5" fmla="*/ 12382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2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2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2"/>
                  </a:moveTo>
                  <a:cubicBezTo>
                    <a:pt x="0" y="6667"/>
                    <a:pt x="953" y="3810"/>
                    <a:pt x="2857" y="2857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7"/>
                    <a:pt x="15240" y="8572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7" y="15240"/>
                    <a:pt x="1905" y="13335"/>
                  </a:cubicBezTo>
                  <a:cubicBezTo>
                    <a:pt x="0" y="11430"/>
                    <a:pt x="0" y="9525"/>
                    <a:pt x="0" y="8572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203730C8-44FE-4866-ADDE-4F5DAE664E2E}"/>
                </a:ext>
              </a:extLst>
            </p:cNvPr>
            <p:cNvSpPr/>
            <p:nvPr/>
          </p:nvSpPr>
          <p:spPr>
            <a:xfrm>
              <a:off x="6065519" y="3585210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7 w 15240"/>
                <a:gd name="connsiteY1" fmla="*/ 1905 h 15239"/>
                <a:gd name="connsiteX2" fmla="*/ 6668 w 15240"/>
                <a:gd name="connsiteY2" fmla="*/ 0 h 15239"/>
                <a:gd name="connsiteX3" fmla="*/ 12382 w 15240"/>
                <a:gd name="connsiteY3" fmla="*/ 2857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2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2" y="2857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7" y="14288"/>
                    <a:pt x="953" y="12382"/>
                  </a:cubicBezTo>
                  <a:cubicBezTo>
                    <a:pt x="953" y="10477"/>
                    <a:pt x="0" y="8573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7C9B78DD-1C79-44BD-BE58-DB5607DE76C2}"/>
                </a:ext>
              </a:extLst>
            </p:cNvPr>
            <p:cNvSpPr/>
            <p:nvPr/>
          </p:nvSpPr>
          <p:spPr>
            <a:xfrm>
              <a:off x="6066472" y="3585210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7 h 15239"/>
                <a:gd name="connsiteX2" fmla="*/ 6667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5715 w 15239"/>
                <a:gd name="connsiteY6" fmla="*/ 14288 h 15239"/>
                <a:gd name="connsiteX7" fmla="*/ 952 w 15239"/>
                <a:gd name="connsiteY7" fmla="*/ 11430 h 15239"/>
                <a:gd name="connsiteX8" fmla="*/ 0 w 15239"/>
                <a:gd name="connsiteY8" fmla="*/ 7620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2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7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7"/>
                  </a:cubicBezTo>
                  <a:cubicBezTo>
                    <a:pt x="3810" y="1905"/>
                    <a:pt x="5715" y="1905"/>
                    <a:pt x="6667" y="1905"/>
                  </a:cubicBezTo>
                  <a:cubicBezTo>
                    <a:pt x="8572" y="1905"/>
                    <a:pt x="10477" y="2857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2"/>
                    <a:pt x="9525" y="13335"/>
                  </a:cubicBezTo>
                  <a:cubicBezTo>
                    <a:pt x="8572" y="14288"/>
                    <a:pt x="6667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0" y="10477"/>
                    <a:pt x="0" y="8573"/>
                    <a:pt x="0" y="7620"/>
                  </a:cubicBezTo>
                  <a:moveTo>
                    <a:pt x="6667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7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69D57CE6-4BB4-4EB9-8294-2C02E87F0221}"/>
                </a:ext>
              </a:extLst>
            </p:cNvPr>
            <p:cNvSpPr/>
            <p:nvPr/>
          </p:nvSpPr>
          <p:spPr>
            <a:xfrm>
              <a:off x="6066472" y="358616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7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7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7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6667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8573"/>
                    <a:pt x="952" y="7620"/>
                    <a:pt x="952" y="6667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BE61A457-9572-4E6B-B062-29FAA17BB1AF}"/>
                </a:ext>
              </a:extLst>
            </p:cNvPr>
            <p:cNvSpPr/>
            <p:nvPr/>
          </p:nvSpPr>
          <p:spPr>
            <a:xfrm>
              <a:off x="6067425" y="3586162"/>
              <a:ext cx="11430" cy="12382"/>
            </a:xfrm>
            <a:custGeom>
              <a:avLst/>
              <a:gdLst>
                <a:gd name="connsiteX0" fmla="*/ 0 w 11430"/>
                <a:gd name="connsiteY0" fmla="*/ 6667 h 12382"/>
                <a:gd name="connsiteX1" fmla="*/ 1905 w 11430"/>
                <a:gd name="connsiteY1" fmla="*/ 1905 h 12382"/>
                <a:gd name="connsiteX2" fmla="*/ 4763 w 11430"/>
                <a:gd name="connsiteY2" fmla="*/ 952 h 12382"/>
                <a:gd name="connsiteX3" fmla="*/ 9525 w 11430"/>
                <a:gd name="connsiteY3" fmla="*/ 2858 h 12382"/>
                <a:gd name="connsiteX4" fmla="*/ 10477 w 11430"/>
                <a:gd name="connsiteY4" fmla="*/ 6667 h 12382"/>
                <a:gd name="connsiteX5" fmla="*/ 8573 w 11430"/>
                <a:gd name="connsiteY5" fmla="*/ 10477 h 12382"/>
                <a:gd name="connsiteX6" fmla="*/ 4763 w 11430"/>
                <a:gd name="connsiteY6" fmla="*/ 11430 h 12382"/>
                <a:gd name="connsiteX7" fmla="*/ 0 w 11430"/>
                <a:gd name="connsiteY7" fmla="*/ 9525 h 12382"/>
                <a:gd name="connsiteX8" fmla="*/ 0 w 11430"/>
                <a:gd name="connsiteY8" fmla="*/ 6667 h 12382"/>
                <a:gd name="connsiteX9" fmla="*/ 5715 w 11430"/>
                <a:gd name="connsiteY9" fmla="*/ 0 h 12382"/>
                <a:gd name="connsiteX10" fmla="*/ 1905 w 11430"/>
                <a:gd name="connsiteY10" fmla="*/ 952 h 12382"/>
                <a:gd name="connsiteX11" fmla="*/ 0 w 11430"/>
                <a:gd name="connsiteY11" fmla="*/ 6667 h 12382"/>
                <a:gd name="connsiteX12" fmla="*/ 952 w 11430"/>
                <a:gd name="connsiteY12" fmla="*/ 10477 h 12382"/>
                <a:gd name="connsiteX13" fmla="*/ 5715 w 11430"/>
                <a:gd name="connsiteY13" fmla="*/ 12383 h 12382"/>
                <a:gd name="connsiteX14" fmla="*/ 9525 w 11430"/>
                <a:gd name="connsiteY14" fmla="*/ 11430 h 12382"/>
                <a:gd name="connsiteX15" fmla="*/ 11430 w 11430"/>
                <a:gd name="connsiteY15" fmla="*/ 6667 h 12382"/>
                <a:gd name="connsiteX16" fmla="*/ 10477 w 11430"/>
                <a:gd name="connsiteY16" fmla="*/ 2858 h 12382"/>
                <a:gd name="connsiteX17" fmla="*/ 5715 w 11430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2382">
                  <a:moveTo>
                    <a:pt x="0" y="6667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9525" y="2858"/>
                  </a:cubicBezTo>
                  <a:cubicBezTo>
                    <a:pt x="10477" y="3810"/>
                    <a:pt x="10477" y="4763"/>
                    <a:pt x="10477" y="6667"/>
                  </a:cubicBezTo>
                  <a:cubicBezTo>
                    <a:pt x="10477" y="8573"/>
                    <a:pt x="9525" y="9525"/>
                    <a:pt x="8573" y="10477"/>
                  </a:cubicBezTo>
                  <a:cubicBezTo>
                    <a:pt x="7620" y="11430"/>
                    <a:pt x="6668" y="11430"/>
                    <a:pt x="4763" y="11430"/>
                  </a:cubicBezTo>
                  <a:cubicBezTo>
                    <a:pt x="2857" y="11430"/>
                    <a:pt x="1905" y="10477"/>
                    <a:pt x="0" y="9525"/>
                  </a:cubicBezTo>
                  <a:cubicBezTo>
                    <a:pt x="0" y="8573"/>
                    <a:pt x="0" y="7620"/>
                    <a:pt x="0" y="6667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2858"/>
                    <a:pt x="0" y="4763"/>
                    <a:pt x="0" y="6667"/>
                  </a:cubicBezTo>
                  <a:cubicBezTo>
                    <a:pt x="0" y="7620"/>
                    <a:pt x="0" y="9525"/>
                    <a:pt x="952" y="10477"/>
                  </a:cubicBezTo>
                  <a:cubicBezTo>
                    <a:pt x="1905" y="12383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1430" y="8573"/>
                    <a:pt x="11430" y="6667"/>
                  </a:cubicBezTo>
                  <a:cubicBezTo>
                    <a:pt x="11430" y="5715"/>
                    <a:pt x="11430" y="3810"/>
                    <a:pt x="10477" y="2858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0AD1E30E-BA64-4975-9DA8-87A56453051F}"/>
                </a:ext>
              </a:extLst>
            </p:cNvPr>
            <p:cNvSpPr/>
            <p:nvPr/>
          </p:nvSpPr>
          <p:spPr>
            <a:xfrm>
              <a:off x="6067425" y="3587114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2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7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2857 w 11430"/>
                <a:gd name="connsiteY10" fmla="*/ 952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2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D3B570FC-0C17-4736-9B8D-B58367EEE040}"/>
                </a:ext>
              </a:extLst>
            </p:cNvPr>
            <p:cNvSpPr/>
            <p:nvPr/>
          </p:nvSpPr>
          <p:spPr>
            <a:xfrm>
              <a:off x="6068377" y="358806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3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8573 w 9525"/>
                <a:gd name="connsiteY4" fmla="*/ 4763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0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3" y="1905"/>
                    <a:pt x="1905" y="953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7620" y="953"/>
                    <a:pt x="8573" y="1905"/>
                  </a:cubicBezTo>
                  <a:cubicBezTo>
                    <a:pt x="8573" y="2858"/>
                    <a:pt x="8573" y="3810"/>
                    <a:pt x="8573" y="4763"/>
                  </a:cubicBezTo>
                  <a:cubicBezTo>
                    <a:pt x="8573" y="5715"/>
                    <a:pt x="7620" y="7620"/>
                    <a:pt x="6668" y="8573"/>
                  </a:cubicBezTo>
                  <a:cubicBezTo>
                    <a:pt x="5715" y="9525"/>
                    <a:pt x="4763" y="9525"/>
                    <a:pt x="3810" y="9525"/>
                  </a:cubicBezTo>
                  <a:cubicBezTo>
                    <a:pt x="2858" y="9525"/>
                    <a:pt x="953" y="8573"/>
                    <a:pt x="0" y="7620"/>
                  </a:cubicBezTo>
                  <a:cubicBezTo>
                    <a:pt x="0" y="6668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3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025486A7-0308-435F-964C-E7D524EE6886}"/>
                </a:ext>
              </a:extLst>
            </p:cNvPr>
            <p:cNvSpPr/>
            <p:nvPr/>
          </p:nvSpPr>
          <p:spPr>
            <a:xfrm>
              <a:off x="6068377" y="3588067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3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8"/>
                    <a:pt x="2858" y="1905"/>
                  </a:cubicBezTo>
                  <a:lnTo>
                    <a:pt x="5715" y="953"/>
                  </a:lnTo>
                  <a:cubicBezTo>
                    <a:pt x="6668" y="953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8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3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953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0B5CA52C-F504-4291-AA60-CF483E7A9EE4}"/>
                </a:ext>
              </a:extLst>
            </p:cNvPr>
            <p:cNvSpPr/>
            <p:nvPr/>
          </p:nvSpPr>
          <p:spPr>
            <a:xfrm>
              <a:off x="6068377" y="358902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2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6667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2"/>
                    <a:pt x="3810" y="8572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9912079E-376D-4B29-BAD7-1D8C688A0DC8}"/>
                </a:ext>
              </a:extLst>
            </p:cNvPr>
            <p:cNvSpPr/>
            <p:nvPr/>
          </p:nvSpPr>
          <p:spPr>
            <a:xfrm>
              <a:off x="6068853" y="3589020"/>
              <a:ext cx="8572" cy="7619"/>
            </a:xfrm>
            <a:custGeom>
              <a:avLst/>
              <a:gdLst>
                <a:gd name="connsiteX0" fmla="*/ 4286 w 8572"/>
                <a:gd name="connsiteY0" fmla="*/ 6667 h 7619"/>
                <a:gd name="connsiteX1" fmla="*/ 1429 w 8572"/>
                <a:gd name="connsiteY1" fmla="*/ 5715 h 7619"/>
                <a:gd name="connsiteX2" fmla="*/ 2381 w 8572"/>
                <a:gd name="connsiteY2" fmla="*/ 952 h 7619"/>
                <a:gd name="connsiteX3" fmla="*/ 4286 w 8572"/>
                <a:gd name="connsiteY3" fmla="*/ 0 h 7619"/>
                <a:gd name="connsiteX4" fmla="*/ 7144 w 8572"/>
                <a:gd name="connsiteY4" fmla="*/ 952 h 7619"/>
                <a:gd name="connsiteX5" fmla="*/ 6191 w 8572"/>
                <a:gd name="connsiteY5" fmla="*/ 5715 h 7619"/>
                <a:gd name="connsiteX6" fmla="*/ 4286 w 8572"/>
                <a:gd name="connsiteY6" fmla="*/ 6667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6667"/>
                  </a:moveTo>
                  <a:cubicBezTo>
                    <a:pt x="3334" y="6667"/>
                    <a:pt x="2381" y="6667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7"/>
                    <a:pt x="8096" y="4763"/>
                    <a:pt x="6191" y="5715"/>
                  </a:cubicBezTo>
                  <a:lnTo>
                    <a:pt x="4286" y="6667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3725D31D-CE97-4FDA-BDBD-D238D3B032E2}"/>
                </a:ext>
              </a:extLst>
            </p:cNvPr>
            <p:cNvSpPr/>
            <p:nvPr/>
          </p:nvSpPr>
          <p:spPr>
            <a:xfrm>
              <a:off x="6069656" y="358902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lnTo>
                    <a:pt x="6341" y="1905"/>
                  </a:ln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C94A4CE7-D8D0-4074-AD76-22ECD1FAB334}"/>
                </a:ext>
              </a:extLst>
            </p:cNvPr>
            <p:cNvSpPr/>
            <p:nvPr/>
          </p:nvSpPr>
          <p:spPr>
            <a:xfrm>
              <a:off x="6069887" y="358902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lnTo>
                    <a:pt x="3252" y="952"/>
                  </a:ln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F737EC20-093F-49CE-9E21-12CB50B3C5EE}"/>
                </a:ext>
              </a:extLst>
            </p:cNvPr>
            <p:cNvSpPr/>
            <p:nvPr/>
          </p:nvSpPr>
          <p:spPr>
            <a:xfrm>
              <a:off x="6070520" y="3589972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030BBA51-490A-4200-BDBB-8808DE07501D}"/>
                </a:ext>
              </a:extLst>
            </p:cNvPr>
            <p:cNvSpPr/>
            <p:nvPr/>
          </p:nvSpPr>
          <p:spPr>
            <a:xfrm>
              <a:off x="6072187" y="3590925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3EE9F71A-2EA2-45B6-833A-C69A0E48233E}"/>
                </a:ext>
              </a:extLst>
            </p:cNvPr>
            <p:cNvSpPr/>
            <p:nvPr/>
          </p:nvSpPr>
          <p:spPr>
            <a:xfrm>
              <a:off x="6072187" y="3591877"/>
              <a:ext cx="1905" cy="1905"/>
            </a:xfrm>
            <a:custGeom>
              <a:avLst/>
              <a:gdLst>
                <a:gd name="connsiteX0" fmla="*/ 952 w 1905"/>
                <a:gd name="connsiteY0" fmla="*/ 952 h 1905"/>
                <a:gd name="connsiteX1" fmla="*/ 0 w 1905"/>
                <a:gd name="connsiteY1" fmla="*/ 952 h 1905"/>
                <a:gd name="connsiteX2" fmla="*/ 0 w 1905"/>
                <a:gd name="connsiteY2" fmla="*/ 0 h 1905"/>
                <a:gd name="connsiteX3" fmla="*/ 952 w 1905"/>
                <a:gd name="connsiteY3" fmla="*/ 0 h 1905"/>
                <a:gd name="connsiteX4" fmla="*/ 952 w 1905"/>
                <a:gd name="connsiteY4" fmla="*/ 952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952"/>
                  </a:moveTo>
                  <a:lnTo>
                    <a:pt x="0" y="952"/>
                  </a:lnTo>
                  <a:lnTo>
                    <a:pt x="0" y="0"/>
                  </a:lnTo>
                  <a:lnTo>
                    <a:pt x="952" y="0"/>
                  </a:lnTo>
                  <a:lnTo>
                    <a:pt x="952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D53FE564-AA58-4A01-AFAC-AD3FBDB8BCDB}"/>
                </a:ext>
              </a:extLst>
            </p:cNvPr>
            <p:cNvSpPr/>
            <p:nvPr/>
          </p:nvSpPr>
          <p:spPr>
            <a:xfrm>
              <a:off x="6072187" y="3591877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952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2F5886E4-BEAF-427E-8CEB-38C5BF668298}"/>
                </a:ext>
              </a:extLst>
            </p:cNvPr>
            <p:cNvSpPr/>
            <p:nvPr/>
          </p:nvSpPr>
          <p:spPr>
            <a:xfrm rot="-4972627">
              <a:off x="6072352" y="35913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id="{04C8CF56-9482-4DBA-A322-88C6A754F32D}"/>
                </a:ext>
              </a:extLst>
            </p:cNvPr>
            <p:cNvSpPr/>
            <p:nvPr/>
          </p:nvSpPr>
          <p:spPr>
            <a:xfrm>
              <a:off x="6068853" y="358854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id="{CC9406FC-5B76-4EAF-A74C-9EF32897AFBC}"/>
                </a:ext>
              </a:extLst>
            </p:cNvPr>
            <p:cNvSpPr/>
            <p:nvPr/>
          </p:nvSpPr>
          <p:spPr>
            <a:xfrm>
              <a:off x="5924550" y="3548062"/>
              <a:ext cx="17144" cy="18097"/>
            </a:xfrm>
            <a:custGeom>
              <a:avLst/>
              <a:gdLst>
                <a:gd name="connsiteX0" fmla="*/ 0 w 17144"/>
                <a:gd name="connsiteY0" fmla="*/ 8573 h 18097"/>
                <a:gd name="connsiteX1" fmla="*/ 2857 w 17144"/>
                <a:gd name="connsiteY1" fmla="*/ 1905 h 18097"/>
                <a:gd name="connsiteX2" fmla="*/ 7620 w 17144"/>
                <a:gd name="connsiteY2" fmla="*/ 0 h 18097"/>
                <a:gd name="connsiteX3" fmla="*/ 14288 w 17144"/>
                <a:gd name="connsiteY3" fmla="*/ 2858 h 18097"/>
                <a:gd name="connsiteX4" fmla="*/ 16193 w 17144"/>
                <a:gd name="connsiteY4" fmla="*/ 7620 h 18097"/>
                <a:gd name="connsiteX5" fmla="*/ 13335 w 17144"/>
                <a:gd name="connsiteY5" fmla="*/ 14288 h 18097"/>
                <a:gd name="connsiteX6" fmla="*/ 8573 w 17144"/>
                <a:gd name="connsiteY6" fmla="*/ 16192 h 18097"/>
                <a:gd name="connsiteX7" fmla="*/ 1905 w 17144"/>
                <a:gd name="connsiteY7" fmla="*/ 13335 h 18097"/>
                <a:gd name="connsiteX8" fmla="*/ 0 w 17144"/>
                <a:gd name="connsiteY8" fmla="*/ 8573 h 18097"/>
                <a:gd name="connsiteX9" fmla="*/ 7620 w 17144"/>
                <a:gd name="connsiteY9" fmla="*/ 952 h 18097"/>
                <a:gd name="connsiteX10" fmla="*/ 2857 w 17144"/>
                <a:gd name="connsiteY10" fmla="*/ 2858 h 18097"/>
                <a:gd name="connsiteX11" fmla="*/ 0 w 17144"/>
                <a:gd name="connsiteY11" fmla="*/ 9525 h 18097"/>
                <a:gd name="connsiteX12" fmla="*/ 1905 w 17144"/>
                <a:gd name="connsiteY12" fmla="*/ 15240 h 18097"/>
                <a:gd name="connsiteX13" fmla="*/ 8573 w 17144"/>
                <a:gd name="connsiteY13" fmla="*/ 18098 h 18097"/>
                <a:gd name="connsiteX14" fmla="*/ 14288 w 17144"/>
                <a:gd name="connsiteY14" fmla="*/ 16192 h 18097"/>
                <a:gd name="connsiteX15" fmla="*/ 17145 w 17144"/>
                <a:gd name="connsiteY15" fmla="*/ 9525 h 18097"/>
                <a:gd name="connsiteX16" fmla="*/ 15240 w 17144"/>
                <a:gd name="connsiteY16" fmla="*/ 3810 h 18097"/>
                <a:gd name="connsiteX17" fmla="*/ 7620 w 17144"/>
                <a:gd name="connsiteY17" fmla="*/ 952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8097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952"/>
                  </a:moveTo>
                  <a:cubicBezTo>
                    <a:pt x="5715" y="952"/>
                    <a:pt x="3810" y="1905"/>
                    <a:pt x="2857" y="2858"/>
                  </a:cubicBezTo>
                  <a:cubicBezTo>
                    <a:pt x="952" y="4763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5715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7145" y="12383"/>
                    <a:pt x="17145" y="9525"/>
                  </a:cubicBezTo>
                  <a:cubicBezTo>
                    <a:pt x="17145" y="7620"/>
                    <a:pt x="16193" y="5715"/>
                    <a:pt x="15240" y="3810"/>
                  </a:cubicBezTo>
                  <a:cubicBezTo>
                    <a:pt x="13335" y="1905"/>
                    <a:pt x="10477" y="952"/>
                    <a:pt x="7620" y="952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id="{3C56887D-52EB-4248-BDDF-F1A3131F3F4D}"/>
                </a:ext>
              </a:extLst>
            </p:cNvPr>
            <p:cNvSpPr/>
            <p:nvPr/>
          </p:nvSpPr>
          <p:spPr>
            <a:xfrm>
              <a:off x="5924550" y="3549014"/>
              <a:ext cx="16192" cy="15239"/>
            </a:xfrm>
            <a:custGeom>
              <a:avLst/>
              <a:gdLst>
                <a:gd name="connsiteX0" fmla="*/ 0 w 16192"/>
                <a:gd name="connsiteY0" fmla="*/ 7620 h 15239"/>
                <a:gd name="connsiteX1" fmla="*/ 2857 w 16192"/>
                <a:gd name="connsiteY1" fmla="*/ 1905 h 15239"/>
                <a:gd name="connsiteX2" fmla="*/ 7620 w 16192"/>
                <a:gd name="connsiteY2" fmla="*/ 0 h 15239"/>
                <a:gd name="connsiteX3" fmla="*/ 13335 w 16192"/>
                <a:gd name="connsiteY3" fmla="*/ 2858 h 15239"/>
                <a:gd name="connsiteX4" fmla="*/ 15240 w 16192"/>
                <a:gd name="connsiteY4" fmla="*/ 7620 h 15239"/>
                <a:gd name="connsiteX5" fmla="*/ 12382 w 16192"/>
                <a:gd name="connsiteY5" fmla="*/ 13335 h 15239"/>
                <a:gd name="connsiteX6" fmla="*/ 7620 w 16192"/>
                <a:gd name="connsiteY6" fmla="*/ 15240 h 15239"/>
                <a:gd name="connsiteX7" fmla="*/ 1905 w 16192"/>
                <a:gd name="connsiteY7" fmla="*/ 12383 h 15239"/>
                <a:gd name="connsiteX8" fmla="*/ 0 w 16192"/>
                <a:gd name="connsiteY8" fmla="*/ 7620 h 15239"/>
                <a:gd name="connsiteX9" fmla="*/ 7620 w 16192"/>
                <a:gd name="connsiteY9" fmla="*/ 0 h 15239"/>
                <a:gd name="connsiteX10" fmla="*/ 2857 w 16192"/>
                <a:gd name="connsiteY10" fmla="*/ 1905 h 15239"/>
                <a:gd name="connsiteX11" fmla="*/ 0 w 16192"/>
                <a:gd name="connsiteY11" fmla="*/ 7620 h 15239"/>
                <a:gd name="connsiteX12" fmla="*/ 1905 w 16192"/>
                <a:gd name="connsiteY12" fmla="*/ 12383 h 15239"/>
                <a:gd name="connsiteX13" fmla="*/ 8573 w 16192"/>
                <a:gd name="connsiteY13" fmla="*/ 15240 h 15239"/>
                <a:gd name="connsiteX14" fmla="*/ 13335 w 16192"/>
                <a:gd name="connsiteY14" fmla="*/ 13335 h 15239"/>
                <a:gd name="connsiteX15" fmla="*/ 16193 w 16192"/>
                <a:gd name="connsiteY15" fmla="*/ 6668 h 15239"/>
                <a:gd name="connsiteX16" fmla="*/ 14288 w 16192"/>
                <a:gd name="connsiteY16" fmla="*/ 1905 h 15239"/>
                <a:gd name="connsiteX17" fmla="*/ 7620 w 16192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5239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2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8"/>
                  </a:cubicBezTo>
                  <a:cubicBezTo>
                    <a:pt x="16193" y="4763"/>
                    <a:pt x="15240" y="2858"/>
                    <a:pt x="14288" y="1905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id="{47B4B12C-A013-4586-876A-1C4FB32407D4}"/>
                </a:ext>
              </a:extLst>
            </p:cNvPr>
            <p:cNvSpPr/>
            <p:nvPr/>
          </p:nvSpPr>
          <p:spPr>
            <a:xfrm>
              <a:off x="5924550" y="3549014"/>
              <a:ext cx="15239" cy="15239"/>
            </a:xfrm>
            <a:custGeom>
              <a:avLst/>
              <a:gdLst>
                <a:gd name="connsiteX0" fmla="*/ 952 w 15239"/>
                <a:gd name="connsiteY0" fmla="*/ 7620 h 15239"/>
                <a:gd name="connsiteX1" fmla="*/ 3810 w 15239"/>
                <a:gd name="connsiteY1" fmla="*/ 1905 h 15239"/>
                <a:gd name="connsiteX2" fmla="*/ 7620 w 15239"/>
                <a:gd name="connsiteY2" fmla="*/ 0 h 15239"/>
                <a:gd name="connsiteX3" fmla="*/ 13335 w 15239"/>
                <a:gd name="connsiteY3" fmla="*/ 2858 h 15239"/>
                <a:gd name="connsiteX4" fmla="*/ 15240 w 15239"/>
                <a:gd name="connsiteY4" fmla="*/ 7620 h 15239"/>
                <a:gd name="connsiteX5" fmla="*/ 12382 w 15239"/>
                <a:gd name="connsiteY5" fmla="*/ 13335 h 15239"/>
                <a:gd name="connsiteX6" fmla="*/ 7620 w 15239"/>
                <a:gd name="connsiteY6" fmla="*/ 15240 h 15239"/>
                <a:gd name="connsiteX7" fmla="*/ 1905 w 15239"/>
                <a:gd name="connsiteY7" fmla="*/ 12383 h 15239"/>
                <a:gd name="connsiteX8" fmla="*/ 952 w 15239"/>
                <a:gd name="connsiteY8" fmla="*/ 7620 h 15239"/>
                <a:gd name="connsiteX9" fmla="*/ 7620 w 15239"/>
                <a:gd name="connsiteY9" fmla="*/ 952 h 15239"/>
                <a:gd name="connsiteX10" fmla="*/ 2857 w 15239"/>
                <a:gd name="connsiteY10" fmla="*/ 2858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952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2" y="11430"/>
                    <a:pt x="952" y="9525"/>
                    <a:pt x="952" y="7620"/>
                  </a:cubicBezTo>
                  <a:moveTo>
                    <a:pt x="7620" y="952"/>
                  </a:moveTo>
                  <a:cubicBezTo>
                    <a:pt x="5715" y="952"/>
                    <a:pt x="4763" y="1905"/>
                    <a:pt x="2857" y="2858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1905"/>
                    <a:pt x="10477" y="952"/>
                    <a:pt x="7620" y="952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id="{A96225F5-F2C0-490E-A265-04F0E2C49D99}"/>
                </a:ext>
              </a:extLst>
            </p:cNvPr>
            <p:cNvSpPr/>
            <p:nvPr/>
          </p:nvSpPr>
          <p:spPr>
            <a:xfrm>
              <a:off x="5925502" y="3549967"/>
              <a:ext cx="15240" cy="15240"/>
            </a:xfrm>
            <a:custGeom>
              <a:avLst/>
              <a:gdLst>
                <a:gd name="connsiteX0" fmla="*/ 0 w 15240"/>
                <a:gd name="connsiteY0" fmla="*/ 6668 h 15240"/>
                <a:gd name="connsiteX1" fmla="*/ 2858 w 15240"/>
                <a:gd name="connsiteY1" fmla="*/ 1905 h 15240"/>
                <a:gd name="connsiteX2" fmla="*/ 6668 w 15240"/>
                <a:gd name="connsiteY2" fmla="*/ 953 h 15240"/>
                <a:gd name="connsiteX3" fmla="*/ 11430 w 15240"/>
                <a:gd name="connsiteY3" fmla="*/ 3810 h 15240"/>
                <a:gd name="connsiteX4" fmla="*/ 12383 w 15240"/>
                <a:gd name="connsiteY4" fmla="*/ 7620 h 15240"/>
                <a:gd name="connsiteX5" fmla="*/ 9525 w 15240"/>
                <a:gd name="connsiteY5" fmla="*/ 12383 h 15240"/>
                <a:gd name="connsiteX6" fmla="*/ 5715 w 15240"/>
                <a:gd name="connsiteY6" fmla="*/ 13335 h 15240"/>
                <a:gd name="connsiteX7" fmla="*/ 953 w 15240"/>
                <a:gd name="connsiteY7" fmla="*/ 10478 h 15240"/>
                <a:gd name="connsiteX8" fmla="*/ 0 w 15240"/>
                <a:gd name="connsiteY8" fmla="*/ 6668 h 15240"/>
                <a:gd name="connsiteX9" fmla="*/ 6668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6668"/>
                  </a:moveTo>
                  <a:cubicBezTo>
                    <a:pt x="0" y="4763"/>
                    <a:pt x="953" y="2858"/>
                    <a:pt x="2858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8" y="1905"/>
                    <a:pt x="11430" y="3810"/>
                  </a:cubicBezTo>
                  <a:cubicBezTo>
                    <a:pt x="12383" y="4763"/>
                    <a:pt x="12383" y="6668"/>
                    <a:pt x="12383" y="7620"/>
                  </a:cubicBezTo>
                  <a:cubicBezTo>
                    <a:pt x="12383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8"/>
                  </a:cubicBezTo>
                  <a:cubicBezTo>
                    <a:pt x="953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id="{2C9FAAAE-7D74-4D66-9899-C0FA96538B2C}"/>
                </a:ext>
              </a:extLst>
            </p:cNvPr>
            <p:cNvSpPr/>
            <p:nvPr/>
          </p:nvSpPr>
          <p:spPr>
            <a:xfrm>
              <a:off x="5925502" y="3550920"/>
              <a:ext cx="12382" cy="12382"/>
            </a:xfrm>
            <a:custGeom>
              <a:avLst/>
              <a:gdLst>
                <a:gd name="connsiteX0" fmla="*/ 953 w 12382"/>
                <a:gd name="connsiteY0" fmla="*/ 5715 h 12382"/>
                <a:gd name="connsiteX1" fmla="*/ 2858 w 12382"/>
                <a:gd name="connsiteY1" fmla="*/ 952 h 12382"/>
                <a:gd name="connsiteX2" fmla="*/ 6668 w 12382"/>
                <a:gd name="connsiteY2" fmla="*/ 0 h 12382"/>
                <a:gd name="connsiteX3" fmla="*/ 11430 w 12382"/>
                <a:gd name="connsiteY3" fmla="*/ 1905 h 12382"/>
                <a:gd name="connsiteX4" fmla="*/ 12383 w 12382"/>
                <a:gd name="connsiteY4" fmla="*/ 5715 h 12382"/>
                <a:gd name="connsiteX5" fmla="*/ 10478 w 12382"/>
                <a:gd name="connsiteY5" fmla="*/ 10477 h 12382"/>
                <a:gd name="connsiteX6" fmla="*/ 6668 w 12382"/>
                <a:gd name="connsiteY6" fmla="*/ 11430 h 12382"/>
                <a:gd name="connsiteX7" fmla="*/ 1905 w 12382"/>
                <a:gd name="connsiteY7" fmla="*/ 9525 h 12382"/>
                <a:gd name="connsiteX8" fmla="*/ 953 w 12382"/>
                <a:gd name="connsiteY8" fmla="*/ 5715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3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5715"/>
                  </a:moveTo>
                  <a:cubicBezTo>
                    <a:pt x="953" y="3810"/>
                    <a:pt x="1905" y="1905"/>
                    <a:pt x="2858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10478" y="952"/>
                    <a:pt x="11430" y="1905"/>
                  </a:cubicBezTo>
                  <a:cubicBezTo>
                    <a:pt x="12383" y="2857"/>
                    <a:pt x="12383" y="4763"/>
                    <a:pt x="12383" y="5715"/>
                  </a:cubicBezTo>
                  <a:cubicBezTo>
                    <a:pt x="12383" y="7620"/>
                    <a:pt x="11430" y="9525"/>
                    <a:pt x="10478" y="10477"/>
                  </a:cubicBezTo>
                  <a:cubicBezTo>
                    <a:pt x="9525" y="11430"/>
                    <a:pt x="7620" y="11430"/>
                    <a:pt x="6668" y="11430"/>
                  </a:cubicBezTo>
                  <a:cubicBezTo>
                    <a:pt x="4763" y="11430"/>
                    <a:pt x="2858" y="10477"/>
                    <a:pt x="1905" y="9525"/>
                  </a:cubicBezTo>
                  <a:cubicBezTo>
                    <a:pt x="953" y="8572"/>
                    <a:pt x="953" y="7620"/>
                    <a:pt x="953" y="5715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2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0" name="Freeform: Shape 5179">
              <a:extLst>
                <a:ext uri="{FF2B5EF4-FFF2-40B4-BE49-F238E27FC236}">
                  <a16:creationId xmlns:a16="http://schemas.microsoft.com/office/drawing/2014/main" id="{415B73FF-AAC8-4B8C-80C2-89B18FE4B4D9}"/>
                </a:ext>
              </a:extLst>
            </p:cNvPr>
            <p:cNvSpPr/>
            <p:nvPr/>
          </p:nvSpPr>
          <p:spPr>
            <a:xfrm>
              <a:off x="5926455" y="3550920"/>
              <a:ext cx="12382" cy="11429"/>
            </a:xfrm>
            <a:custGeom>
              <a:avLst/>
              <a:gdLst>
                <a:gd name="connsiteX0" fmla="*/ 952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7 w 12382"/>
                <a:gd name="connsiteY5" fmla="*/ 9525 h 11429"/>
                <a:gd name="connsiteX6" fmla="*/ 5715 w 12382"/>
                <a:gd name="connsiteY6" fmla="*/ 11430 h 11429"/>
                <a:gd name="connsiteX7" fmla="*/ 952 w 12382"/>
                <a:gd name="connsiteY7" fmla="*/ 9525 h 11429"/>
                <a:gd name="connsiteX8" fmla="*/ 952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2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7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2" y="5715"/>
                  </a:moveTo>
                  <a:cubicBezTo>
                    <a:pt x="952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2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7" y="9525"/>
                  </a:cubicBezTo>
                  <a:cubicBezTo>
                    <a:pt x="8572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952" y="7620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id="{772C6734-B0EE-49B8-B0EB-3C382E82745B}"/>
                </a:ext>
              </a:extLst>
            </p:cNvPr>
            <p:cNvSpPr/>
            <p:nvPr/>
          </p:nvSpPr>
          <p:spPr>
            <a:xfrm>
              <a:off x="5926455" y="3551872"/>
              <a:ext cx="11430" cy="11429"/>
            </a:xfrm>
            <a:custGeom>
              <a:avLst/>
              <a:gdLst>
                <a:gd name="connsiteX0" fmla="*/ 952 w 11430"/>
                <a:gd name="connsiteY0" fmla="*/ 4763 h 11429"/>
                <a:gd name="connsiteX1" fmla="*/ 2857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7 w 11430"/>
                <a:gd name="connsiteY4" fmla="*/ 4763 h 11429"/>
                <a:gd name="connsiteX5" fmla="*/ 8572 w 11430"/>
                <a:gd name="connsiteY5" fmla="*/ 8573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2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7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2" y="4763"/>
                  </a:moveTo>
                  <a:cubicBezTo>
                    <a:pt x="952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6667"/>
                    <a:pt x="9525" y="7620"/>
                    <a:pt x="8572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3"/>
                    <a:pt x="1905" y="7620"/>
                  </a:cubicBezTo>
                  <a:cubicBezTo>
                    <a:pt x="952" y="7620"/>
                    <a:pt x="952" y="6667"/>
                    <a:pt x="952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id="{6F57B358-8EA8-493C-9154-41D08005D606}"/>
                </a:ext>
              </a:extLst>
            </p:cNvPr>
            <p:cNvSpPr/>
            <p:nvPr/>
          </p:nvSpPr>
          <p:spPr>
            <a:xfrm>
              <a:off x="5927407" y="3551872"/>
              <a:ext cx="10477" cy="9525"/>
            </a:xfrm>
            <a:custGeom>
              <a:avLst/>
              <a:gdLst>
                <a:gd name="connsiteX0" fmla="*/ 953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8 w 10477"/>
                <a:gd name="connsiteY4" fmla="*/ 4763 h 9525"/>
                <a:gd name="connsiteX5" fmla="*/ 8573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3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3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3" y="4763"/>
                  </a:moveTo>
                  <a:cubicBezTo>
                    <a:pt x="953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5715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3" y="7620"/>
                    <a:pt x="953" y="5715"/>
                    <a:pt x="953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id="{AA7BFA63-9450-488D-AB22-03C13095E742}"/>
                </a:ext>
              </a:extLst>
            </p:cNvPr>
            <p:cNvSpPr/>
            <p:nvPr/>
          </p:nvSpPr>
          <p:spPr>
            <a:xfrm>
              <a:off x="5927407" y="3552825"/>
              <a:ext cx="9525" cy="9525"/>
            </a:xfrm>
            <a:custGeom>
              <a:avLst/>
              <a:gdLst>
                <a:gd name="connsiteX0" fmla="*/ 953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3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3810"/>
                  </a:moveTo>
                  <a:cubicBezTo>
                    <a:pt x="953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3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id="{02085EC2-775C-45DF-9E6C-8EF651147794}"/>
                </a:ext>
              </a:extLst>
            </p:cNvPr>
            <p:cNvSpPr/>
            <p:nvPr/>
          </p:nvSpPr>
          <p:spPr>
            <a:xfrm>
              <a:off x="5927407" y="3552825"/>
              <a:ext cx="8719" cy="8572"/>
            </a:xfrm>
            <a:custGeom>
              <a:avLst/>
              <a:gdLst>
                <a:gd name="connsiteX0" fmla="*/ 4763 w 8719"/>
                <a:gd name="connsiteY0" fmla="*/ 8573 h 8572"/>
                <a:gd name="connsiteX1" fmla="*/ 1905 w 8719"/>
                <a:gd name="connsiteY1" fmla="*/ 7620 h 8572"/>
                <a:gd name="connsiteX2" fmla="*/ 1905 w 8719"/>
                <a:gd name="connsiteY2" fmla="*/ 1905 h 8572"/>
                <a:gd name="connsiteX3" fmla="*/ 4763 w 8719"/>
                <a:gd name="connsiteY3" fmla="*/ 952 h 8572"/>
                <a:gd name="connsiteX4" fmla="*/ 7620 w 8719"/>
                <a:gd name="connsiteY4" fmla="*/ 1905 h 8572"/>
                <a:gd name="connsiteX5" fmla="*/ 7620 w 8719"/>
                <a:gd name="connsiteY5" fmla="*/ 7620 h 8572"/>
                <a:gd name="connsiteX6" fmla="*/ 4763 w 8719"/>
                <a:gd name="connsiteY6" fmla="*/ 8573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8573"/>
                  </a:moveTo>
                  <a:cubicBezTo>
                    <a:pt x="3810" y="8573"/>
                    <a:pt x="2857" y="8573"/>
                    <a:pt x="1905" y="7620"/>
                  </a:cubicBezTo>
                  <a:cubicBezTo>
                    <a:pt x="953" y="5715"/>
                    <a:pt x="953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5715" y="952"/>
                    <a:pt x="6668" y="952"/>
                    <a:pt x="7620" y="1905"/>
                  </a:cubicBezTo>
                  <a:cubicBezTo>
                    <a:pt x="9525" y="3810"/>
                    <a:pt x="8573" y="5715"/>
                    <a:pt x="7620" y="7620"/>
                  </a:cubicBezTo>
                  <a:cubicBezTo>
                    <a:pt x="6668" y="7620"/>
                    <a:pt x="5715" y="8573"/>
                    <a:pt x="4763" y="8573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id="{5F50957A-6AAD-4F6C-8AC9-A92CA5A8FCF5}"/>
                </a:ext>
              </a:extLst>
            </p:cNvPr>
            <p:cNvSpPr/>
            <p:nvPr/>
          </p:nvSpPr>
          <p:spPr>
            <a:xfrm>
              <a:off x="5927883" y="3552825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id="{917CA202-E6B5-4DF0-B421-2B050535773C}"/>
                </a:ext>
              </a:extLst>
            </p:cNvPr>
            <p:cNvSpPr/>
            <p:nvPr/>
          </p:nvSpPr>
          <p:spPr>
            <a:xfrm>
              <a:off x="5928686" y="3553777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id="{5D886EB6-4F7C-47C3-B776-CF381CCD4CA1}"/>
                </a:ext>
              </a:extLst>
            </p:cNvPr>
            <p:cNvSpPr/>
            <p:nvPr/>
          </p:nvSpPr>
          <p:spPr>
            <a:xfrm>
              <a:off x="5928917" y="355377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id="{D8237A91-C07E-4BF6-ADB9-BAAF8631D6B1}"/>
                </a:ext>
              </a:extLst>
            </p:cNvPr>
            <p:cNvSpPr/>
            <p:nvPr/>
          </p:nvSpPr>
          <p:spPr>
            <a:xfrm>
              <a:off x="5929550" y="3554729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id="{0FC91154-0CCB-4A70-AD8B-CB8381FEE051}"/>
                </a:ext>
              </a:extLst>
            </p:cNvPr>
            <p:cNvSpPr/>
            <p:nvPr/>
          </p:nvSpPr>
          <p:spPr>
            <a:xfrm>
              <a:off x="5931217" y="3555682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0" name="Freeform: Shape 5189">
              <a:extLst>
                <a:ext uri="{FF2B5EF4-FFF2-40B4-BE49-F238E27FC236}">
                  <a16:creationId xmlns:a16="http://schemas.microsoft.com/office/drawing/2014/main" id="{ACA0BFCD-E729-4F9E-AB6C-46ADCAB07242}"/>
                </a:ext>
              </a:extLst>
            </p:cNvPr>
            <p:cNvSpPr/>
            <p:nvPr/>
          </p:nvSpPr>
          <p:spPr>
            <a:xfrm>
              <a:off x="5931217" y="3555682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id="{CCFC7D1A-CD00-4369-99AD-90A0BB13E3E2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3" y="952"/>
                  </a:lnTo>
                  <a:lnTo>
                    <a:pt x="953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id="{7978D00F-2040-4590-9AEA-143EAC18D572}"/>
                </a:ext>
              </a:extLst>
            </p:cNvPr>
            <p:cNvSpPr/>
            <p:nvPr/>
          </p:nvSpPr>
          <p:spPr>
            <a:xfrm>
              <a:off x="5932169" y="3556635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953 w 952"/>
                <a:gd name="connsiteY1" fmla="*/ 952 h 952"/>
                <a:gd name="connsiteX2" fmla="*/ 0 w 952"/>
                <a:gd name="connsiteY2" fmla="*/ 952 h 952"/>
                <a:gd name="connsiteX3" fmla="*/ 0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lnTo>
                    <a:pt x="953" y="952"/>
                  </a:lnTo>
                  <a:lnTo>
                    <a:pt x="0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id="{BE86B8F3-254C-4BF4-B134-6975F0D26543}"/>
                </a:ext>
              </a:extLst>
            </p:cNvPr>
            <p:cNvSpPr/>
            <p:nvPr/>
          </p:nvSpPr>
          <p:spPr>
            <a:xfrm>
              <a:off x="5928836" y="35530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id="{94CB389E-8F44-41C6-9496-D1BB79F5C1B9}"/>
                </a:ext>
              </a:extLst>
            </p:cNvPr>
            <p:cNvSpPr/>
            <p:nvPr/>
          </p:nvSpPr>
          <p:spPr>
            <a:xfrm>
              <a:off x="5875019" y="3475672"/>
              <a:ext cx="17144" cy="17144"/>
            </a:xfrm>
            <a:custGeom>
              <a:avLst/>
              <a:gdLst>
                <a:gd name="connsiteX0" fmla="*/ 0 w 17144"/>
                <a:gd name="connsiteY0" fmla="*/ 8573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3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3 h 17144"/>
                <a:gd name="connsiteX9" fmla="*/ 7620 w 17144"/>
                <a:gd name="connsiteY9" fmla="*/ 0 h 17144"/>
                <a:gd name="connsiteX10" fmla="*/ 2857 w 17144"/>
                <a:gd name="connsiteY10" fmla="*/ 1905 h 17144"/>
                <a:gd name="connsiteX11" fmla="*/ 0 w 17144"/>
                <a:gd name="connsiteY11" fmla="*/ 8573 h 17144"/>
                <a:gd name="connsiteX12" fmla="*/ 1905 w 17144"/>
                <a:gd name="connsiteY12" fmla="*/ 14288 h 17144"/>
                <a:gd name="connsiteX13" fmla="*/ 8573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3 h 17144"/>
                <a:gd name="connsiteX16" fmla="*/ 15240 w 17144"/>
                <a:gd name="connsiteY16" fmla="*/ 2857 h 17144"/>
                <a:gd name="connsiteX17" fmla="*/ 7620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7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id="{D53D1484-943A-4824-ACB9-F0D19E44FE3A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953 w 16192"/>
                <a:gd name="connsiteY0" fmla="*/ 7620 h 16192"/>
                <a:gd name="connsiteX1" fmla="*/ 3810 w 16192"/>
                <a:gd name="connsiteY1" fmla="*/ 1905 h 16192"/>
                <a:gd name="connsiteX2" fmla="*/ 8573 w 16192"/>
                <a:gd name="connsiteY2" fmla="*/ 0 h 16192"/>
                <a:gd name="connsiteX3" fmla="*/ 14288 w 16192"/>
                <a:gd name="connsiteY3" fmla="*/ 2858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3 w 16192"/>
                <a:gd name="connsiteY6" fmla="*/ 15240 h 16192"/>
                <a:gd name="connsiteX7" fmla="*/ 2857 w 16192"/>
                <a:gd name="connsiteY7" fmla="*/ 12383 h 16192"/>
                <a:gd name="connsiteX8" fmla="*/ 953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3" y="7620"/>
                  </a:moveTo>
                  <a:cubicBezTo>
                    <a:pt x="953" y="5715"/>
                    <a:pt x="1905" y="2858"/>
                    <a:pt x="3810" y="1905"/>
                  </a:cubicBezTo>
                  <a:cubicBezTo>
                    <a:pt x="4763" y="952"/>
                    <a:pt x="6668" y="0"/>
                    <a:pt x="8573" y="0"/>
                  </a:cubicBezTo>
                  <a:cubicBezTo>
                    <a:pt x="10478" y="0"/>
                    <a:pt x="13335" y="952"/>
                    <a:pt x="14288" y="2858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3335"/>
                  </a:cubicBezTo>
                  <a:cubicBezTo>
                    <a:pt x="12382" y="14288"/>
                    <a:pt x="10478" y="15240"/>
                    <a:pt x="8573" y="15240"/>
                  </a:cubicBezTo>
                  <a:cubicBezTo>
                    <a:pt x="6668" y="15240"/>
                    <a:pt x="3810" y="14288"/>
                    <a:pt x="2857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id="{B181C84C-7BF7-4E70-9447-50148D4C98E2}"/>
                </a:ext>
              </a:extLst>
            </p:cNvPr>
            <p:cNvSpPr/>
            <p:nvPr/>
          </p:nvSpPr>
          <p:spPr>
            <a:xfrm>
              <a:off x="5875019" y="34766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2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1905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id="{84D8FEEE-391C-4B88-AE2F-27444D840F7D}"/>
                </a:ext>
              </a:extLst>
            </p:cNvPr>
            <p:cNvSpPr/>
            <p:nvPr/>
          </p:nvSpPr>
          <p:spPr>
            <a:xfrm>
              <a:off x="5875972" y="3477577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7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7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7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7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id="{319D453B-D9A5-494D-BADD-EE24B6E7D1A0}"/>
                </a:ext>
              </a:extLst>
            </p:cNvPr>
            <p:cNvSpPr/>
            <p:nvPr/>
          </p:nvSpPr>
          <p:spPr>
            <a:xfrm>
              <a:off x="5876925" y="3477577"/>
              <a:ext cx="12382" cy="13335"/>
            </a:xfrm>
            <a:custGeom>
              <a:avLst/>
              <a:gdLst>
                <a:gd name="connsiteX0" fmla="*/ 0 w 12382"/>
                <a:gd name="connsiteY0" fmla="*/ 6668 h 13335"/>
                <a:gd name="connsiteX1" fmla="*/ 1905 w 12382"/>
                <a:gd name="connsiteY1" fmla="*/ 1905 h 13335"/>
                <a:gd name="connsiteX2" fmla="*/ 5715 w 12382"/>
                <a:gd name="connsiteY2" fmla="*/ 952 h 13335"/>
                <a:gd name="connsiteX3" fmla="*/ 10477 w 12382"/>
                <a:gd name="connsiteY3" fmla="*/ 2858 h 13335"/>
                <a:gd name="connsiteX4" fmla="*/ 11430 w 12382"/>
                <a:gd name="connsiteY4" fmla="*/ 6668 h 13335"/>
                <a:gd name="connsiteX5" fmla="*/ 9525 w 12382"/>
                <a:gd name="connsiteY5" fmla="*/ 11430 h 13335"/>
                <a:gd name="connsiteX6" fmla="*/ 5715 w 12382"/>
                <a:gd name="connsiteY6" fmla="*/ 12383 h 13335"/>
                <a:gd name="connsiteX7" fmla="*/ 952 w 12382"/>
                <a:gd name="connsiteY7" fmla="*/ 10477 h 13335"/>
                <a:gd name="connsiteX8" fmla="*/ 0 w 12382"/>
                <a:gd name="connsiteY8" fmla="*/ 6668 h 13335"/>
                <a:gd name="connsiteX9" fmla="*/ 5715 w 12382"/>
                <a:gd name="connsiteY9" fmla="*/ 0 h 13335"/>
                <a:gd name="connsiteX10" fmla="*/ 1905 w 12382"/>
                <a:gd name="connsiteY10" fmla="*/ 952 h 13335"/>
                <a:gd name="connsiteX11" fmla="*/ 0 w 12382"/>
                <a:gd name="connsiteY11" fmla="*/ 6668 h 13335"/>
                <a:gd name="connsiteX12" fmla="*/ 952 w 12382"/>
                <a:gd name="connsiteY12" fmla="*/ 10477 h 13335"/>
                <a:gd name="connsiteX13" fmla="*/ 5715 w 12382"/>
                <a:gd name="connsiteY13" fmla="*/ 13335 h 13335"/>
                <a:gd name="connsiteX14" fmla="*/ 9525 w 12382"/>
                <a:gd name="connsiteY14" fmla="*/ 12383 h 13335"/>
                <a:gd name="connsiteX15" fmla="*/ 12382 w 12382"/>
                <a:gd name="connsiteY15" fmla="*/ 7620 h 13335"/>
                <a:gd name="connsiteX16" fmla="*/ 11430 w 12382"/>
                <a:gd name="connsiteY16" fmla="*/ 3810 h 13335"/>
                <a:gd name="connsiteX17" fmla="*/ 5715 w 12382"/>
                <a:gd name="connsiteY17" fmla="*/ 0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3335">
                  <a:moveTo>
                    <a:pt x="0" y="6668"/>
                  </a:moveTo>
                  <a:cubicBezTo>
                    <a:pt x="0" y="4763"/>
                    <a:pt x="952" y="2858"/>
                    <a:pt x="1905" y="1905"/>
                  </a:cubicBezTo>
                  <a:cubicBezTo>
                    <a:pt x="2857" y="952"/>
                    <a:pt x="3810" y="952"/>
                    <a:pt x="5715" y="952"/>
                  </a:cubicBezTo>
                  <a:cubicBezTo>
                    <a:pt x="7620" y="952"/>
                    <a:pt x="9525" y="1905"/>
                    <a:pt x="10477" y="2858"/>
                  </a:cubicBezTo>
                  <a:cubicBezTo>
                    <a:pt x="11430" y="3810"/>
                    <a:pt x="11430" y="5715"/>
                    <a:pt x="11430" y="6668"/>
                  </a:cubicBezTo>
                  <a:cubicBezTo>
                    <a:pt x="11430" y="8573"/>
                    <a:pt x="10477" y="10477"/>
                    <a:pt x="9525" y="11430"/>
                  </a:cubicBezTo>
                  <a:cubicBezTo>
                    <a:pt x="8573" y="12383"/>
                    <a:pt x="6668" y="12383"/>
                    <a:pt x="5715" y="12383"/>
                  </a:cubicBezTo>
                  <a:cubicBezTo>
                    <a:pt x="3810" y="12383"/>
                    <a:pt x="1905" y="11430"/>
                    <a:pt x="952" y="10477"/>
                  </a:cubicBezTo>
                  <a:cubicBezTo>
                    <a:pt x="952" y="9525"/>
                    <a:pt x="0" y="7620"/>
                    <a:pt x="0" y="6668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2858"/>
                    <a:pt x="0" y="4763"/>
                    <a:pt x="0" y="6668"/>
                  </a:cubicBezTo>
                  <a:cubicBezTo>
                    <a:pt x="0" y="7620"/>
                    <a:pt x="0" y="9525"/>
                    <a:pt x="952" y="10477"/>
                  </a:cubicBezTo>
                  <a:cubicBezTo>
                    <a:pt x="1905" y="12383"/>
                    <a:pt x="3810" y="13335"/>
                    <a:pt x="5715" y="13335"/>
                  </a:cubicBezTo>
                  <a:cubicBezTo>
                    <a:pt x="6668" y="13335"/>
                    <a:pt x="8573" y="13335"/>
                    <a:pt x="9525" y="12383"/>
                  </a:cubicBezTo>
                  <a:cubicBezTo>
                    <a:pt x="11430" y="11430"/>
                    <a:pt x="12382" y="9525"/>
                    <a:pt x="12382" y="7620"/>
                  </a:cubicBezTo>
                  <a:cubicBezTo>
                    <a:pt x="12382" y="6668"/>
                    <a:pt x="12382" y="4763"/>
                    <a:pt x="11430" y="3810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id="{2A19F61E-E9B2-4EF3-BA15-640849EC2E0D}"/>
                </a:ext>
              </a:extLst>
            </p:cNvPr>
            <p:cNvSpPr/>
            <p:nvPr/>
          </p:nvSpPr>
          <p:spPr>
            <a:xfrm>
              <a:off x="5876925" y="3478529"/>
              <a:ext cx="12382" cy="11430"/>
            </a:xfrm>
            <a:custGeom>
              <a:avLst/>
              <a:gdLst>
                <a:gd name="connsiteX0" fmla="*/ 952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7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2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2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7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2" y="5715"/>
                  </a:moveTo>
                  <a:cubicBezTo>
                    <a:pt x="952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7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2" y="8573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id="{CD2ABAEE-D4AC-41CD-8FB0-3E2A02DFAB22}"/>
                </a:ext>
              </a:extLst>
            </p:cNvPr>
            <p:cNvSpPr/>
            <p:nvPr/>
          </p:nvSpPr>
          <p:spPr>
            <a:xfrm>
              <a:off x="5876925" y="3478529"/>
              <a:ext cx="11430" cy="11430"/>
            </a:xfrm>
            <a:custGeom>
              <a:avLst/>
              <a:gdLst>
                <a:gd name="connsiteX0" fmla="*/ 952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3 h 11430"/>
                <a:gd name="connsiteX3" fmla="*/ 9525 w 11430"/>
                <a:gd name="connsiteY3" fmla="*/ 2858 h 11430"/>
                <a:gd name="connsiteX4" fmla="*/ 10477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8 h 11430"/>
                <a:gd name="connsiteX7" fmla="*/ 1905 w 11430"/>
                <a:gd name="connsiteY7" fmla="*/ 8573 h 11430"/>
                <a:gd name="connsiteX8" fmla="*/ 952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2" y="5715"/>
                  </a:moveTo>
                  <a:cubicBezTo>
                    <a:pt x="952" y="3810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5715" y="953"/>
                  </a:cubicBezTo>
                  <a:cubicBezTo>
                    <a:pt x="7620" y="953"/>
                    <a:pt x="8573" y="1905"/>
                    <a:pt x="9525" y="2858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3" y="9525"/>
                  </a:cubicBezTo>
                  <a:cubicBezTo>
                    <a:pt x="7620" y="10478"/>
                    <a:pt x="6668" y="10478"/>
                    <a:pt x="5715" y="10478"/>
                  </a:cubicBezTo>
                  <a:cubicBezTo>
                    <a:pt x="3810" y="10478"/>
                    <a:pt x="2857" y="9525"/>
                    <a:pt x="1905" y="8573"/>
                  </a:cubicBezTo>
                  <a:cubicBezTo>
                    <a:pt x="1905" y="7620"/>
                    <a:pt x="952" y="6668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id="{3E3BF91F-9FA3-4AB6-8993-A27302860455}"/>
                </a:ext>
              </a:extLst>
            </p:cNvPr>
            <p:cNvSpPr/>
            <p:nvPr/>
          </p:nvSpPr>
          <p:spPr>
            <a:xfrm>
              <a:off x="5877877" y="3479482"/>
              <a:ext cx="10477" cy="9525"/>
            </a:xfrm>
            <a:custGeom>
              <a:avLst/>
              <a:gdLst>
                <a:gd name="connsiteX0" fmla="*/ 953 w 10477"/>
                <a:gd name="connsiteY0" fmla="*/ 4763 h 9525"/>
                <a:gd name="connsiteX1" fmla="*/ 2858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8 w 10477"/>
                <a:gd name="connsiteY4" fmla="*/ 4763 h 9525"/>
                <a:gd name="connsiteX5" fmla="*/ 8573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3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3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3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3" y="4763"/>
                  </a:moveTo>
                  <a:cubicBezTo>
                    <a:pt x="953" y="3810"/>
                    <a:pt x="1905" y="1905"/>
                    <a:pt x="2858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8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5715"/>
                    <a:pt x="9525" y="7620"/>
                    <a:pt x="8573" y="8572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4763" y="9525"/>
                    <a:pt x="2858" y="8572"/>
                    <a:pt x="1905" y="7620"/>
                  </a:cubicBezTo>
                  <a:cubicBezTo>
                    <a:pt x="953" y="6667"/>
                    <a:pt x="953" y="5715"/>
                    <a:pt x="953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id="{29603929-B0A8-4A3F-AD27-CCEF2871DA07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8" y="8572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id="{82A1894E-DAB3-4E28-AF68-F13F23E2BE20}"/>
                </a:ext>
              </a:extLst>
            </p:cNvPr>
            <p:cNvSpPr/>
            <p:nvPr/>
          </p:nvSpPr>
          <p:spPr>
            <a:xfrm>
              <a:off x="5877877" y="34804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8573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7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id="{BD1142A3-6E05-4B85-AA1F-12A17AB21866}"/>
                </a:ext>
              </a:extLst>
            </p:cNvPr>
            <p:cNvSpPr/>
            <p:nvPr/>
          </p:nvSpPr>
          <p:spPr>
            <a:xfrm>
              <a:off x="5878353" y="34804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0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id="{D24A1F7A-9CA5-4D71-9778-44F6D32F5451}"/>
                </a:ext>
              </a:extLst>
            </p:cNvPr>
            <p:cNvSpPr/>
            <p:nvPr/>
          </p:nvSpPr>
          <p:spPr>
            <a:xfrm>
              <a:off x="5879156" y="34804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6341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id="{AAD19F8E-1A2F-4D46-BC7D-A30C7B83200B}"/>
                </a:ext>
              </a:extLst>
            </p:cNvPr>
            <p:cNvSpPr/>
            <p:nvPr/>
          </p:nvSpPr>
          <p:spPr>
            <a:xfrm>
              <a:off x="5879387" y="348138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id="{0E5152A1-EBBC-45B1-8C2D-D3AC5C720A9E}"/>
                </a:ext>
              </a:extLst>
            </p:cNvPr>
            <p:cNvSpPr/>
            <p:nvPr/>
          </p:nvSpPr>
          <p:spPr>
            <a:xfrm>
              <a:off x="5880020" y="3482339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id="{DEAA758B-0A60-4320-8638-B2AEBEC9DD4D}"/>
                </a:ext>
              </a:extLst>
            </p:cNvPr>
            <p:cNvSpPr/>
            <p:nvPr/>
          </p:nvSpPr>
          <p:spPr>
            <a:xfrm>
              <a:off x="5881687" y="3483292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id="{B18299A5-3DD9-447C-A316-054CA8F2A44B}"/>
                </a:ext>
              </a:extLst>
            </p:cNvPr>
            <p:cNvSpPr/>
            <p:nvPr/>
          </p:nvSpPr>
          <p:spPr>
            <a:xfrm>
              <a:off x="5882639" y="3483292"/>
              <a:ext cx="1905" cy="1905"/>
            </a:xfrm>
            <a:custGeom>
              <a:avLst/>
              <a:gdLst>
                <a:gd name="connsiteX0" fmla="*/ 953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3 w 1905"/>
                <a:gd name="connsiteY3" fmla="*/ 953 h 1905"/>
                <a:gd name="connsiteX4" fmla="*/ 953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3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3" y="953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id="{BBECD68A-C1E1-4AC3-8337-2C6835A6EDF4}"/>
                </a:ext>
              </a:extLst>
            </p:cNvPr>
            <p:cNvSpPr/>
            <p:nvPr/>
          </p:nvSpPr>
          <p:spPr>
            <a:xfrm>
              <a:off x="5882639" y="3483292"/>
              <a:ext cx="952" cy="1905"/>
            </a:xfrm>
            <a:custGeom>
              <a:avLst/>
              <a:gdLst>
                <a:gd name="connsiteX0" fmla="*/ 0 w 952"/>
                <a:gd name="connsiteY0" fmla="*/ 0 h 1905"/>
                <a:gd name="connsiteX1" fmla="*/ 0 w 952"/>
                <a:gd name="connsiteY1" fmla="*/ 1905 h 1905"/>
                <a:gd name="connsiteX2" fmla="*/ 953 w 952"/>
                <a:gd name="connsiteY2" fmla="*/ 1905 h 1905"/>
                <a:gd name="connsiteX3" fmla="*/ 953 w 952"/>
                <a:gd name="connsiteY3" fmla="*/ 953 h 1905"/>
                <a:gd name="connsiteX4" fmla="*/ 0 w 952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5">
                  <a:moveTo>
                    <a:pt x="0" y="0"/>
                  </a:moveTo>
                  <a:lnTo>
                    <a:pt x="0" y="1905"/>
                  </a:lnTo>
                  <a:lnTo>
                    <a:pt x="953" y="1905"/>
                  </a:lnTo>
                  <a:lnTo>
                    <a:pt x="953" y="953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id="{CDEB8B95-6100-4DA0-88F7-A0C659738781}"/>
                </a:ext>
              </a:extLst>
            </p:cNvPr>
            <p:cNvSpPr/>
            <p:nvPr/>
          </p:nvSpPr>
          <p:spPr>
            <a:xfrm rot="-4942481">
              <a:off x="5882971" y="3483760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id="{5007E619-62B5-4677-8ACF-612A93DA67A3}"/>
                </a:ext>
              </a:extLst>
            </p:cNvPr>
            <p:cNvSpPr/>
            <p:nvPr/>
          </p:nvSpPr>
          <p:spPr>
            <a:xfrm>
              <a:off x="5879306" y="34806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3" name="Freeform: Shape 5212">
              <a:extLst>
                <a:ext uri="{FF2B5EF4-FFF2-40B4-BE49-F238E27FC236}">
                  <a16:creationId xmlns:a16="http://schemas.microsoft.com/office/drawing/2014/main" id="{CC1214D6-1D37-46CF-9201-BCE013A13C58}"/>
                </a:ext>
              </a:extLst>
            </p:cNvPr>
            <p:cNvSpPr/>
            <p:nvPr/>
          </p:nvSpPr>
          <p:spPr>
            <a:xfrm>
              <a:off x="5939789" y="3496627"/>
              <a:ext cx="17145" cy="17145"/>
            </a:xfrm>
            <a:custGeom>
              <a:avLst/>
              <a:gdLst>
                <a:gd name="connsiteX0" fmla="*/ 0 w 17145"/>
                <a:gd name="connsiteY0" fmla="*/ 8573 h 17145"/>
                <a:gd name="connsiteX1" fmla="*/ 2858 w 17145"/>
                <a:gd name="connsiteY1" fmla="*/ 1905 h 17145"/>
                <a:gd name="connsiteX2" fmla="*/ 7620 w 17145"/>
                <a:gd name="connsiteY2" fmla="*/ 0 h 17145"/>
                <a:gd name="connsiteX3" fmla="*/ 14288 w 17145"/>
                <a:gd name="connsiteY3" fmla="*/ 2858 h 17145"/>
                <a:gd name="connsiteX4" fmla="*/ 16193 w 17145"/>
                <a:gd name="connsiteY4" fmla="*/ 7620 h 17145"/>
                <a:gd name="connsiteX5" fmla="*/ 13335 w 17145"/>
                <a:gd name="connsiteY5" fmla="*/ 14288 h 17145"/>
                <a:gd name="connsiteX6" fmla="*/ 8573 w 17145"/>
                <a:gd name="connsiteY6" fmla="*/ 16193 h 17145"/>
                <a:gd name="connsiteX7" fmla="*/ 1905 w 17145"/>
                <a:gd name="connsiteY7" fmla="*/ 13335 h 17145"/>
                <a:gd name="connsiteX8" fmla="*/ 0 w 17145"/>
                <a:gd name="connsiteY8" fmla="*/ 8573 h 17145"/>
                <a:gd name="connsiteX9" fmla="*/ 7620 w 17145"/>
                <a:gd name="connsiteY9" fmla="*/ 0 h 17145"/>
                <a:gd name="connsiteX10" fmla="*/ 2858 w 17145"/>
                <a:gd name="connsiteY10" fmla="*/ 1905 h 17145"/>
                <a:gd name="connsiteX11" fmla="*/ 0 w 17145"/>
                <a:gd name="connsiteY11" fmla="*/ 8573 h 17145"/>
                <a:gd name="connsiteX12" fmla="*/ 1905 w 17145"/>
                <a:gd name="connsiteY12" fmla="*/ 14288 h 17145"/>
                <a:gd name="connsiteX13" fmla="*/ 8573 w 17145"/>
                <a:gd name="connsiteY13" fmla="*/ 17145 h 17145"/>
                <a:gd name="connsiteX14" fmla="*/ 14288 w 17145"/>
                <a:gd name="connsiteY14" fmla="*/ 15240 h 17145"/>
                <a:gd name="connsiteX15" fmla="*/ 17145 w 17145"/>
                <a:gd name="connsiteY15" fmla="*/ 8573 h 17145"/>
                <a:gd name="connsiteX16" fmla="*/ 15240 w 17145"/>
                <a:gd name="connsiteY16" fmla="*/ 2858 h 17145"/>
                <a:gd name="connsiteX17" fmla="*/ 7620 w 17145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5">
                  <a:moveTo>
                    <a:pt x="0" y="8573"/>
                  </a:moveTo>
                  <a:cubicBezTo>
                    <a:pt x="0" y="6668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0" y="11430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5715" y="17145"/>
                    <a:pt x="8573" y="17145"/>
                  </a:cubicBezTo>
                  <a:cubicBezTo>
                    <a:pt x="10478" y="17145"/>
                    <a:pt x="12383" y="16193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8"/>
                    <a:pt x="16193" y="4763"/>
                    <a:pt x="15240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id="{31E5EF8E-46C8-4C22-8307-78B746C82193}"/>
                </a:ext>
              </a:extLst>
            </p:cNvPr>
            <p:cNvSpPr/>
            <p:nvPr/>
          </p:nvSpPr>
          <p:spPr>
            <a:xfrm>
              <a:off x="5939789" y="3496627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8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3 w 16192"/>
                <a:gd name="connsiteY5" fmla="*/ 14288 h 16192"/>
                <a:gd name="connsiteX6" fmla="*/ 7620 w 16192"/>
                <a:gd name="connsiteY6" fmla="*/ 16193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8"/>
                    <a:pt x="953" y="3810"/>
                    <a:pt x="2858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3" y="1905"/>
                    <a:pt x="13335" y="3810"/>
                  </a:cubicBezTo>
                  <a:cubicBezTo>
                    <a:pt x="14288" y="4763"/>
                    <a:pt x="15240" y="6668"/>
                    <a:pt x="15240" y="8573"/>
                  </a:cubicBezTo>
                  <a:cubicBezTo>
                    <a:pt x="15240" y="10477"/>
                    <a:pt x="14288" y="13335"/>
                    <a:pt x="12383" y="14288"/>
                  </a:cubicBezTo>
                  <a:cubicBezTo>
                    <a:pt x="11430" y="15240"/>
                    <a:pt x="9525" y="16193"/>
                    <a:pt x="7620" y="16193"/>
                  </a:cubicBezTo>
                  <a:cubicBezTo>
                    <a:pt x="5715" y="16193"/>
                    <a:pt x="2858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1905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id="{8A9977CF-1928-4FC0-AA44-EBCD34AD101E}"/>
                </a:ext>
              </a:extLst>
            </p:cNvPr>
            <p:cNvSpPr/>
            <p:nvPr/>
          </p:nvSpPr>
          <p:spPr>
            <a:xfrm>
              <a:off x="5939789" y="3497579"/>
              <a:ext cx="15240" cy="15240"/>
            </a:xfrm>
            <a:custGeom>
              <a:avLst/>
              <a:gdLst>
                <a:gd name="connsiteX0" fmla="*/ 953 w 15240"/>
                <a:gd name="connsiteY0" fmla="*/ 7620 h 15240"/>
                <a:gd name="connsiteX1" fmla="*/ 3810 w 15240"/>
                <a:gd name="connsiteY1" fmla="*/ 1905 h 15240"/>
                <a:gd name="connsiteX2" fmla="*/ 7620 w 15240"/>
                <a:gd name="connsiteY2" fmla="*/ 0 h 15240"/>
                <a:gd name="connsiteX3" fmla="*/ 13335 w 15240"/>
                <a:gd name="connsiteY3" fmla="*/ 2858 h 15240"/>
                <a:gd name="connsiteX4" fmla="*/ 15240 w 15240"/>
                <a:gd name="connsiteY4" fmla="*/ 7620 h 15240"/>
                <a:gd name="connsiteX5" fmla="*/ 12383 w 15240"/>
                <a:gd name="connsiteY5" fmla="*/ 13335 h 15240"/>
                <a:gd name="connsiteX6" fmla="*/ 7620 w 15240"/>
                <a:gd name="connsiteY6" fmla="*/ 15240 h 15240"/>
                <a:gd name="connsiteX7" fmla="*/ 1905 w 15240"/>
                <a:gd name="connsiteY7" fmla="*/ 12383 h 15240"/>
                <a:gd name="connsiteX8" fmla="*/ 953 w 15240"/>
                <a:gd name="connsiteY8" fmla="*/ 7620 h 15240"/>
                <a:gd name="connsiteX9" fmla="*/ 7620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7620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3"/>
                    <a:pt x="6668" y="0"/>
                    <a:pt x="7620" y="0"/>
                  </a:cubicBezTo>
                  <a:cubicBezTo>
                    <a:pt x="9525" y="0"/>
                    <a:pt x="11430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8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3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id="{A76C8123-D909-4B04-A071-2CD3E01EC947}"/>
                </a:ext>
              </a:extLst>
            </p:cNvPr>
            <p:cNvSpPr/>
            <p:nvPr/>
          </p:nvSpPr>
          <p:spPr>
            <a:xfrm>
              <a:off x="5940742" y="3497579"/>
              <a:ext cx="15239" cy="15240"/>
            </a:xfrm>
            <a:custGeom>
              <a:avLst/>
              <a:gdLst>
                <a:gd name="connsiteX0" fmla="*/ 0 w 15239"/>
                <a:gd name="connsiteY0" fmla="*/ 7620 h 15240"/>
                <a:gd name="connsiteX1" fmla="*/ 2857 w 15239"/>
                <a:gd name="connsiteY1" fmla="*/ 2858 h 15240"/>
                <a:gd name="connsiteX2" fmla="*/ 6668 w 15239"/>
                <a:gd name="connsiteY2" fmla="*/ 1905 h 15240"/>
                <a:gd name="connsiteX3" fmla="*/ 11430 w 15239"/>
                <a:gd name="connsiteY3" fmla="*/ 4763 h 15240"/>
                <a:gd name="connsiteX4" fmla="*/ 12382 w 15239"/>
                <a:gd name="connsiteY4" fmla="*/ 8573 h 15240"/>
                <a:gd name="connsiteX5" fmla="*/ 9525 w 15239"/>
                <a:gd name="connsiteY5" fmla="*/ 13335 h 15240"/>
                <a:gd name="connsiteX6" fmla="*/ 5715 w 15239"/>
                <a:gd name="connsiteY6" fmla="*/ 14288 h 15240"/>
                <a:gd name="connsiteX7" fmla="*/ 952 w 15239"/>
                <a:gd name="connsiteY7" fmla="*/ 11430 h 15240"/>
                <a:gd name="connsiteX8" fmla="*/ 0 w 15239"/>
                <a:gd name="connsiteY8" fmla="*/ 7620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8"/>
                    <a:pt x="11430" y="12383"/>
                    <a:pt x="9525" y="13335"/>
                  </a:cubicBezTo>
                  <a:cubicBezTo>
                    <a:pt x="8572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952" y="10478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id="{36FA38AA-65B0-4AC8-900A-6C7A25BF414B}"/>
                </a:ext>
              </a:extLst>
            </p:cNvPr>
            <p:cNvSpPr/>
            <p:nvPr/>
          </p:nvSpPr>
          <p:spPr>
            <a:xfrm>
              <a:off x="5940742" y="3498532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7"/>
                  </a:cubicBezTo>
                  <a:cubicBezTo>
                    <a:pt x="12382" y="3810"/>
                    <a:pt x="12382" y="4763"/>
                    <a:pt x="12382" y="6667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7620" y="12382"/>
                    <a:pt x="6668" y="12382"/>
                  </a:cubicBezTo>
                  <a:cubicBezTo>
                    <a:pt x="4763" y="12382"/>
                    <a:pt x="2857" y="11430"/>
                    <a:pt x="1905" y="10477"/>
                  </a:cubicBezTo>
                  <a:cubicBezTo>
                    <a:pt x="952" y="8572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id="{74C65AB8-B651-4413-B69C-65464C7DC89C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5715 w 11430"/>
                <a:gd name="connsiteY2" fmla="*/ 0 h 11429"/>
                <a:gd name="connsiteX3" fmla="*/ 10478 w 11430"/>
                <a:gd name="connsiteY3" fmla="*/ 1905 h 11429"/>
                <a:gd name="connsiteX4" fmla="*/ 11430 w 11430"/>
                <a:gd name="connsiteY4" fmla="*/ 5715 h 11429"/>
                <a:gd name="connsiteX5" fmla="*/ 9525 w 11430"/>
                <a:gd name="connsiteY5" fmla="*/ 9525 h 11429"/>
                <a:gd name="connsiteX6" fmla="*/ 5715 w 11430"/>
                <a:gd name="connsiteY6" fmla="*/ 10477 h 11429"/>
                <a:gd name="connsiteX7" fmla="*/ 953 w 11430"/>
                <a:gd name="connsiteY7" fmla="*/ 8573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8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7"/>
                    <a:pt x="11430" y="4763"/>
                    <a:pt x="11430" y="5715"/>
                  </a:cubicBezTo>
                  <a:cubicBezTo>
                    <a:pt x="11430" y="7620"/>
                    <a:pt x="10478" y="8573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3" y="8573"/>
                  </a:cubicBezTo>
                  <a:cubicBezTo>
                    <a:pt x="953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8573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id="{8D5A1DE8-61CD-45D8-A5F7-9C5E5D7F209F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3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id="{BC77537D-F744-456A-907A-DDA59D7CE6E3}"/>
                </a:ext>
              </a:extLst>
            </p:cNvPr>
            <p:cNvSpPr/>
            <p:nvPr/>
          </p:nvSpPr>
          <p:spPr>
            <a:xfrm>
              <a:off x="5942647" y="350043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8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id="{B6426AC0-F13F-4652-9DDC-2D6A4BFBF774}"/>
                </a:ext>
              </a:extLst>
            </p:cNvPr>
            <p:cNvSpPr/>
            <p:nvPr/>
          </p:nvSpPr>
          <p:spPr>
            <a:xfrm>
              <a:off x="5943600" y="350043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8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3810 w 9525"/>
                <a:gd name="connsiteY9" fmla="*/ 0 h 9525"/>
                <a:gd name="connsiteX10" fmla="*/ 952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3810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2858"/>
                    <a:pt x="1905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8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3810" y="9525"/>
                  </a:lnTo>
                  <a:cubicBezTo>
                    <a:pt x="2857" y="9525"/>
                    <a:pt x="1905" y="8573"/>
                    <a:pt x="952" y="7620"/>
                  </a:cubicBezTo>
                  <a:lnTo>
                    <a:pt x="0" y="4763"/>
                  </a:lnTo>
                  <a:moveTo>
                    <a:pt x="3810" y="0"/>
                  </a:move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id="{65DD981B-99AD-4229-9A19-621567A99D5B}"/>
                </a:ext>
              </a:extLst>
            </p:cNvPr>
            <p:cNvSpPr/>
            <p:nvPr/>
          </p:nvSpPr>
          <p:spPr>
            <a:xfrm>
              <a:off x="5943600" y="3501389"/>
              <a:ext cx="8572" cy="8572"/>
            </a:xfrm>
            <a:custGeom>
              <a:avLst/>
              <a:gdLst>
                <a:gd name="connsiteX0" fmla="*/ 3810 w 8572"/>
                <a:gd name="connsiteY0" fmla="*/ 7620 h 8572"/>
                <a:gd name="connsiteX1" fmla="*/ 952 w 8572"/>
                <a:gd name="connsiteY1" fmla="*/ 6668 h 8572"/>
                <a:gd name="connsiteX2" fmla="*/ 952 w 8572"/>
                <a:gd name="connsiteY2" fmla="*/ 952 h 8572"/>
                <a:gd name="connsiteX3" fmla="*/ 3810 w 8572"/>
                <a:gd name="connsiteY3" fmla="*/ 0 h 8572"/>
                <a:gd name="connsiteX4" fmla="*/ 6668 w 8572"/>
                <a:gd name="connsiteY4" fmla="*/ 952 h 8572"/>
                <a:gd name="connsiteX5" fmla="*/ 6668 w 8572"/>
                <a:gd name="connsiteY5" fmla="*/ 6668 h 8572"/>
                <a:gd name="connsiteX6" fmla="*/ 3810 w 8572"/>
                <a:gd name="connsiteY6" fmla="*/ 7620 h 8572"/>
                <a:gd name="connsiteX7" fmla="*/ 3810 w 8572"/>
                <a:gd name="connsiteY7" fmla="*/ 0 h 8572"/>
                <a:gd name="connsiteX8" fmla="*/ 952 w 8572"/>
                <a:gd name="connsiteY8" fmla="*/ 952 h 8572"/>
                <a:gd name="connsiteX9" fmla="*/ 0 w 8572"/>
                <a:gd name="connsiteY9" fmla="*/ 3810 h 8572"/>
                <a:gd name="connsiteX10" fmla="*/ 952 w 8572"/>
                <a:gd name="connsiteY10" fmla="*/ 6668 h 8572"/>
                <a:gd name="connsiteX11" fmla="*/ 3810 w 8572"/>
                <a:gd name="connsiteY11" fmla="*/ 8573 h 8572"/>
                <a:gd name="connsiteX12" fmla="*/ 6668 w 8572"/>
                <a:gd name="connsiteY12" fmla="*/ 7620 h 8572"/>
                <a:gd name="connsiteX13" fmla="*/ 8573 w 8572"/>
                <a:gd name="connsiteY13" fmla="*/ 4763 h 8572"/>
                <a:gd name="connsiteX14" fmla="*/ 7620 w 8572"/>
                <a:gd name="connsiteY14" fmla="*/ 1905 h 8572"/>
                <a:gd name="connsiteX15" fmla="*/ 3810 w 8572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572" h="8572">
                  <a:moveTo>
                    <a:pt x="3810" y="7620"/>
                  </a:moveTo>
                  <a:cubicBezTo>
                    <a:pt x="2857" y="7620"/>
                    <a:pt x="1905" y="7620"/>
                    <a:pt x="952" y="6668"/>
                  </a:cubicBezTo>
                  <a:cubicBezTo>
                    <a:pt x="0" y="4763"/>
                    <a:pt x="0" y="2858"/>
                    <a:pt x="952" y="952"/>
                  </a:cubicBezTo>
                  <a:cubicBezTo>
                    <a:pt x="1905" y="0"/>
                    <a:pt x="2857" y="0"/>
                    <a:pt x="3810" y="0"/>
                  </a:cubicBezTo>
                  <a:cubicBezTo>
                    <a:pt x="4763" y="0"/>
                    <a:pt x="5715" y="0"/>
                    <a:pt x="6668" y="952"/>
                  </a:cubicBezTo>
                  <a:cubicBezTo>
                    <a:pt x="8573" y="2858"/>
                    <a:pt x="7620" y="4763"/>
                    <a:pt x="6668" y="6668"/>
                  </a:cubicBezTo>
                  <a:cubicBezTo>
                    <a:pt x="5715" y="7620"/>
                    <a:pt x="4763" y="7620"/>
                    <a:pt x="3810" y="7620"/>
                  </a:cubicBezTo>
                  <a:moveTo>
                    <a:pt x="3810" y="0"/>
                  </a:moveTo>
                  <a:lnTo>
                    <a:pt x="952" y="952"/>
                  </a:lnTo>
                  <a:cubicBezTo>
                    <a:pt x="952" y="952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4763" y="0"/>
                    <a:pt x="3810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id="{2694AA9D-BDF7-465C-BE4D-EE984B83B5D3}"/>
                </a:ext>
              </a:extLst>
            </p:cNvPr>
            <p:cNvSpPr/>
            <p:nvPr/>
          </p:nvSpPr>
          <p:spPr>
            <a:xfrm>
              <a:off x="5943123" y="3501389"/>
              <a:ext cx="8572" cy="7620"/>
            </a:xfrm>
            <a:custGeom>
              <a:avLst/>
              <a:gdLst>
                <a:gd name="connsiteX0" fmla="*/ 4286 w 8572"/>
                <a:gd name="connsiteY0" fmla="*/ 6668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8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id="{E742608C-2B0D-422B-95DA-EA4561DC27C3}"/>
                </a:ext>
              </a:extLst>
            </p:cNvPr>
            <p:cNvSpPr/>
            <p:nvPr/>
          </p:nvSpPr>
          <p:spPr>
            <a:xfrm>
              <a:off x="5943926" y="350138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id="{5CBBC34A-7B41-42AF-9D76-27E3750A9D9B}"/>
                </a:ext>
              </a:extLst>
            </p:cNvPr>
            <p:cNvSpPr/>
            <p:nvPr/>
          </p:nvSpPr>
          <p:spPr>
            <a:xfrm>
              <a:off x="5944157" y="3501389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id="{EB17678D-B1C0-410F-AC8B-69ECFFFC2FB9}"/>
                </a:ext>
              </a:extLst>
            </p:cNvPr>
            <p:cNvSpPr/>
            <p:nvPr/>
          </p:nvSpPr>
          <p:spPr>
            <a:xfrm>
              <a:off x="5944790" y="3502342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id="{01959627-293A-4206-A8C7-CFCA302049F5}"/>
                </a:ext>
              </a:extLst>
            </p:cNvPr>
            <p:cNvSpPr/>
            <p:nvPr/>
          </p:nvSpPr>
          <p:spPr>
            <a:xfrm>
              <a:off x="5946457" y="350329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id="{61DF7DB2-F69A-48CA-B2D3-A8415D2B54CB}"/>
                </a:ext>
              </a:extLst>
            </p:cNvPr>
            <p:cNvSpPr/>
            <p:nvPr/>
          </p:nvSpPr>
          <p:spPr>
            <a:xfrm>
              <a:off x="5946457" y="3504247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952 h 1904"/>
                <a:gd name="connsiteX2" fmla="*/ 953 w 1905"/>
                <a:gd name="connsiteY2" fmla="*/ 0 h 1904"/>
                <a:gd name="connsiteX3" fmla="*/ 1905 w 1905"/>
                <a:gd name="connsiteY3" fmla="*/ 0 h 1904"/>
                <a:gd name="connsiteX4" fmla="*/ 1905 w 1905"/>
                <a:gd name="connsiteY4" fmla="*/ 952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lnTo>
                    <a:pt x="953" y="952"/>
                  </a:lnTo>
                  <a:lnTo>
                    <a:pt x="953" y="0"/>
                  </a:lnTo>
                  <a:lnTo>
                    <a:pt x="1905" y="0"/>
                  </a:lnTo>
                  <a:lnTo>
                    <a:pt x="1905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id="{36DC7EF7-ADBB-4A04-97F7-1CE0444910FD}"/>
                </a:ext>
              </a:extLst>
            </p:cNvPr>
            <p:cNvSpPr/>
            <p:nvPr/>
          </p:nvSpPr>
          <p:spPr>
            <a:xfrm>
              <a:off x="5946457" y="3504247"/>
              <a:ext cx="1905" cy="952"/>
            </a:xfrm>
            <a:custGeom>
              <a:avLst/>
              <a:gdLst>
                <a:gd name="connsiteX0" fmla="*/ 953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953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953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953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id="{322AAA5E-C75E-4554-B1DA-1BAC663FCA7B}"/>
                </a:ext>
              </a:extLst>
            </p:cNvPr>
            <p:cNvSpPr/>
            <p:nvPr/>
          </p:nvSpPr>
          <p:spPr>
            <a:xfrm rot="-4950114">
              <a:off x="5946973" y="35042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id="{698654E9-4805-4945-BECB-7859C47C2E04}"/>
                </a:ext>
              </a:extLst>
            </p:cNvPr>
            <p:cNvSpPr/>
            <p:nvPr/>
          </p:nvSpPr>
          <p:spPr>
            <a:xfrm>
              <a:off x="5943123" y="350091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id="{159DE29A-4655-497E-A84E-23D28CE22B6C}"/>
                </a:ext>
              </a:extLst>
            </p:cNvPr>
            <p:cNvSpPr/>
            <p:nvPr/>
          </p:nvSpPr>
          <p:spPr>
            <a:xfrm>
              <a:off x="5896927" y="3513772"/>
              <a:ext cx="16192" cy="17144"/>
            </a:xfrm>
            <a:custGeom>
              <a:avLst/>
              <a:gdLst>
                <a:gd name="connsiteX0" fmla="*/ 0 w 16192"/>
                <a:gd name="connsiteY0" fmla="*/ 8573 h 17144"/>
                <a:gd name="connsiteX1" fmla="*/ 2858 w 16192"/>
                <a:gd name="connsiteY1" fmla="*/ 1905 h 17144"/>
                <a:gd name="connsiteX2" fmla="*/ 7620 w 16192"/>
                <a:gd name="connsiteY2" fmla="*/ 0 h 17144"/>
                <a:gd name="connsiteX3" fmla="*/ 14288 w 16192"/>
                <a:gd name="connsiteY3" fmla="*/ 2857 h 17144"/>
                <a:gd name="connsiteX4" fmla="*/ 16193 w 16192"/>
                <a:gd name="connsiteY4" fmla="*/ 7620 h 17144"/>
                <a:gd name="connsiteX5" fmla="*/ 13335 w 16192"/>
                <a:gd name="connsiteY5" fmla="*/ 14288 h 17144"/>
                <a:gd name="connsiteX6" fmla="*/ 8573 w 16192"/>
                <a:gd name="connsiteY6" fmla="*/ 16192 h 17144"/>
                <a:gd name="connsiteX7" fmla="*/ 1905 w 16192"/>
                <a:gd name="connsiteY7" fmla="*/ 13335 h 17144"/>
                <a:gd name="connsiteX8" fmla="*/ 0 w 16192"/>
                <a:gd name="connsiteY8" fmla="*/ 8573 h 17144"/>
                <a:gd name="connsiteX9" fmla="*/ 7620 w 16192"/>
                <a:gd name="connsiteY9" fmla="*/ 0 h 17144"/>
                <a:gd name="connsiteX10" fmla="*/ 2858 w 16192"/>
                <a:gd name="connsiteY10" fmla="*/ 1905 h 17144"/>
                <a:gd name="connsiteX11" fmla="*/ 0 w 16192"/>
                <a:gd name="connsiteY11" fmla="*/ 8573 h 17144"/>
                <a:gd name="connsiteX12" fmla="*/ 1905 w 16192"/>
                <a:gd name="connsiteY12" fmla="*/ 14288 h 17144"/>
                <a:gd name="connsiteX13" fmla="*/ 8573 w 16192"/>
                <a:gd name="connsiteY13" fmla="*/ 17145 h 17144"/>
                <a:gd name="connsiteX14" fmla="*/ 13335 w 16192"/>
                <a:gd name="connsiteY14" fmla="*/ 15240 h 17144"/>
                <a:gd name="connsiteX15" fmla="*/ 16193 w 16192"/>
                <a:gd name="connsiteY15" fmla="*/ 8573 h 17144"/>
                <a:gd name="connsiteX16" fmla="*/ 14288 w 16192"/>
                <a:gd name="connsiteY16" fmla="*/ 3810 h 17144"/>
                <a:gd name="connsiteX17" fmla="*/ 7620 w 16192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3335" y="1905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id="{2E397369-68A3-4A9F-BC67-AB58CCE2AA24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953 w 16192"/>
                <a:gd name="connsiteY0" fmla="*/ 7620 h 16192"/>
                <a:gd name="connsiteX1" fmla="*/ 3810 w 16192"/>
                <a:gd name="connsiteY1" fmla="*/ 1905 h 16192"/>
                <a:gd name="connsiteX2" fmla="*/ 8573 w 16192"/>
                <a:gd name="connsiteY2" fmla="*/ 0 h 16192"/>
                <a:gd name="connsiteX3" fmla="*/ 14288 w 16192"/>
                <a:gd name="connsiteY3" fmla="*/ 2858 h 16192"/>
                <a:gd name="connsiteX4" fmla="*/ 16193 w 16192"/>
                <a:gd name="connsiteY4" fmla="*/ 7620 h 16192"/>
                <a:gd name="connsiteX5" fmla="*/ 13335 w 16192"/>
                <a:gd name="connsiteY5" fmla="*/ 13335 h 16192"/>
                <a:gd name="connsiteX6" fmla="*/ 8573 w 16192"/>
                <a:gd name="connsiteY6" fmla="*/ 15240 h 16192"/>
                <a:gd name="connsiteX7" fmla="*/ 2858 w 16192"/>
                <a:gd name="connsiteY7" fmla="*/ 12383 h 16192"/>
                <a:gd name="connsiteX8" fmla="*/ 953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953" y="7620"/>
                  </a:moveTo>
                  <a:cubicBezTo>
                    <a:pt x="953" y="5715"/>
                    <a:pt x="1905" y="2858"/>
                    <a:pt x="3810" y="1905"/>
                  </a:cubicBezTo>
                  <a:cubicBezTo>
                    <a:pt x="4763" y="952"/>
                    <a:pt x="6668" y="0"/>
                    <a:pt x="8573" y="0"/>
                  </a:cubicBezTo>
                  <a:cubicBezTo>
                    <a:pt x="10478" y="0"/>
                    <a:pt x="13335" y="952"/>
                    <a:pt x="14288" y="2858"/>
                  </a:cubicBezTo>
                  <a:cubicBezTo>
                    <a:pt x="15240" y="3810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3335"/>
                  </a:cubicBezTo>
                  <a:cubicBezTo>
                    <a:pt x="12383" y="14288"/>
                    <a:pt x="10478" y="15240"/>
                    <a:pt x="8573" y="15240"/>
                  </a:cubicBezTo>
                  <a:cubicBezTo>
                    <a:pt x="6668" y="15240"/>
                    <a:pt x="3810" y="14288"/>
                    <a:pt x="2858" y="12383"/>
                  </a:cubicBezTo>
                  <a:cubicBezTo>
                    <a:pt x="953" y="11430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id="{7ACB1D21-99F7-4FFF-AD91-C309AA7FD265}"/>
                </a:ext>
              </a:extLst>
            </p:cNvPr>
            <p:cNvSpPr/>
            <p:nvPr/>
          </p:nvSpPr>
          <p:spPr>
            <a:xfrm>
              <a:off x="5896927" y="3514725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1905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id="{DB235642-12B8-4AA0-AF21-BC76B92EA1F3}"/>
                </a:ext>
              </a:extLst>
            </p:cNvPr>
            <p:cNvSpPr/>
            <p:nvPr/>
          </p:nvSpPr>
          <p:spPr>
            <a:xfrm>
              <a:off x="5897880" y="3515677"/>
              <a:ext cx="15239" cy="15239"/>
            </a:xfrm>
            <a:custGeom>
              <a:avLst/>
              <a:gdLst>
                <a:gd name="connsiteX0" fmla="*/ 952 w 15239"/>
                <a:gd name="connsiteY0" fmla="*/ 6668 h 15239"/>
                <a:gd name="connsiteX1" fmla="*/ 3810 w 15239"/>
                <a:gd name="connsiteY1" fmla="*/ 1905 h 15239"/>
                <a:gd name="connsiteX2" fmla="*/ 7620 w 15239"/>
                <a:gd name="connsiteY2" fmla="*/ 952 h 15239"/>
                <a:gd name="connsiteX3" fmla="*/ 12382 w 15239"/>
                <a:gd name="connsiteY3" fmla="*/ 3810 h 15239"/>
                <a:gd name="connsiteX4" fmla="*/ 13335 w 15239"/>
                <a:gd name="connsiteY4" fmla="*/ 7620 h 15239"/>
                <a:gd name="connsiteX5" fmla="*/ 10477 w 15239"/>
                <a:gd name="connsiteY5" fmla="*/ 12383 h 15239"/>
                <a:gd name="connsiteX6" fmla="*/ 6668 w 15239"/>
                <a:gd name="connsiteY6" fmla="*/ 13335 h 15239"/>
                <a:gd name="connsiteX7" fmla="*/ 1905 w 15239"/>
                <a:gd name="connsiteY7" fmla="*/ 10477 h 15239"/>
                <a:gd name="connsiteX8" fmla="*/ 952 w 15239"/>
                <a:gd name="connsiteY8" fmla="*/ 6668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952" y="6668"/>
                  </a:moveTo>
                  <a:cubicBezTo>
                    <a:pt x="952" y="4763"/>
                    <a:pt x="1905" y="2858"/>
                    <a:pt x="3810" y="1905"/>
                  </a:cubicBezTo>
                  <a:cubicBezTo>
                    <a:pt x="4763" y="952"/>
                    <a:pt x="6668" y="952"/>
                    <a:pt x="7620" y="952"/>
                  </a:cubicBezTo>
                  <a:cubicBezTo>
                    <a:pt x="9525" y="952"/>
                    <a:pt x="11430" y="1905"/>
                    <a:pt x="12382" y="3810"/>
                  </a:cubicBezTo>
                  <a:cubicBezTo>
                    <a:pt x="13335" y="4763"/>
                    <a:pt x="13335" y="6668"/>
                    <a:pt x="13335" y="7620"/>
                  </a:cubicBezTo>
                  <a:cubicBezTo>
                    <a:pt x="13335" y="9525"/>
                    <a:pt x="12382" y="11430"/>
                    <a:pt x="10477" y="12383"/>
                  </a:cubicBezTo>
                  <a:cubicBezTo>
                    <a:pt x="9525" y="13335"/>
                    <a:pt x="7620" y="13335"/>
                    <a:pt x="6668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5240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6" name="Freeform: Shape 5235">
              <a:extLst>
                <a:ext uri="{FF2B5EF4-FFF2-40B4-BE49-F238E27FC236}">
                  <a16:creationId xmlns:a16="http://schemas.microsoft.com/office/drawing/2014/main" id="{44380288-F0E4-4E7B-BFD3-36BB0B548A0D}"/>
                </a:ext>
              </a:extLst>
            </p:cNvPr>
            <p:cNvSpPr/>
            <p:nvPr/>
          </p:nvSpPr>
          <p:spPr>
            <a:xfrm>
              <a:off x="5897880" y="351567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1905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id="{C74C5AB9-E397-4F1D-A238-41D38FDB29F6}"/>
                </a:ext>
              </a:extLst>
            </p:cNvPr>
            <p:cNvSpPr/>
            <p:nvPr/>
          </p:nvSpPr>
          <p:spPr>
            <a:xfrm>
              <a:off x="5898832" y="3516629"/>
              <a:ext cx="12382" cy="11430"/>
            </a:xfrm>
            <a:custGeom>
              <a:avLst/>
              <a:gdLst>
                <a:gd name="connsiteX0" fmla="*/ 953 w 12382"/>
                <a:gd name="connsiteY0" fmla="*/ 5715 h 11430"/>
                <a:gd name="connsiteX1" fmla="*/ 2857 w 12382"/>
                <a:gd name="connsiteY1" fmla="*/ 953 h 11430"/>
                <a:gd name="connsiteX2" fmla="*/ 6668 w 12382"/>
                <a:gd name="connsiteY2" fmla="*/ 0 h 11430"/>
                <a:gd name="connsiteX3" fmla="*/ 11430 w 12382"/>
                <a:gd name="connsiteY3" fmla="*/ 1905 h 11430"/>
                <a:gd name="connsiteX4" fmla="*/ 12382 w 12382"/>
                <a:gd name="connsiteY4" fmla="*/ 5715 h 11430"/>
                <a:gd name="connsiteX5" fmla="*/ 10478 w 12382"/>
                <a:gd name="connsiteY5" fmla="*/ 9525 h 11430"/>
                <a:gd name="connsiteX6" fmla="*/ 6668 w 12382"/>
                <a:gd name="connsiteY6" fmla="*/ 10478 h 11430"/>
                <a:gd name="connsiteX7" fmla="*/ 1905 w 12382"/>
                <a:gd name="connsiteY7" fmla="*/ 8573 h 11430"/>
                <a:gd name="connsiteX8" fmla="*/ 953 w 12382"/>
                <a:gd name="connsiteY8" fmla="*/ 5715 h 11430"/>
                <a:gd name="connsiteX9" fmla="*/ 5715 w 12382"/>
                <a:gd name="connsiteY9" fmla="*/ 0 h 11430"/>
                <a:gd name="connsiteX10" fmla="*/ 1905 w 12382"/>
                <a:gd name="connsiteY10" fmla="*/ 953 h 11430"/>
                <a:gd name="connsiteX11" fmla="*/ 0 w 12382"/>
                <a:gd name="connsiteY11" fmla="*/ 5715 h 11430"/>
                <a:gd name="connsiteX12" fmla="*/ 953 w 12382"/>
                <a:gd name="connsiteY12" fmla="*/ 9525 h 11430"/>
                <a:gd name="connsiteX13" fmla="*/ 5715 w 12382"/>
                <a:gd name="connsiteY13" fmla="*/ 11430 h 11430"/>
                <a:gd name="connsiteX14" fmla="*/ 9525 w 12382"/>
                <a:gd name="connsiteY14" fmla="*/ 10478 h 11430"/>
                <a:gd name="connsiteX15" fmla="*/ 11430 w 12382"/>
                <a:gd name="connsiteY15" fmla="*/ 5715 h 11430"/>
                <a:gd name="connsiteX16" fmla="*/ 10478 w 12382"/>
                <a:gd name="connsiteY16" fmla="*/ 1905 h 11430"/>
                <a:gd name="connsiteX17" fmla="*/ 5715 w 12382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30">
                  <a:moveTo>
                    <a:pt x="953" y="5715"/>
                  </a:moveTo>
                  <a:cubicBezTo>
                    <a:pt x="953" y="3810"/>
                    <a:pt x="1905" y="2858"/>
                    <a:pt x="2857" y="953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3"/>
                    <a:pt x="11430" y="1905"/>
                  </a:cubicBezTo>
                  <a:cubicBezTo>
                    <a:pt x="12382" y="2858"/>
                    <a:pt x="12382" y="3810"/>
                    <a:pt x="12382" y="5715"/>
                  </a:cubicBezTo>
                  <a:cubicBezTo>
                    <a:pt x="12382" y="7620"/>
                    <a:pt x="11430" y="8573"/>
                    <a:pt x="10478" y="9525"/>
                  </a:cubicBezTo>
                  <a:cubicBezTo>
                    <a:pt x="9525" y="10478"/>
                    <a:pt x="8573" y="10478"/>
                    <a:pt x="6668" y="10478"/>
                  </a:cubicBezTo>
                  <a:cubicBezTo>
                    <a:pt x="4763" y="10478"/>
                    <a:pt x="3810" y="9525"/>
                    <a:pt x="1905" y="8573"/>
                  </a:cubicBezTo>
                  <a:cubicBezTo>
                    <a:pt x="953" y="8573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id="{EED821F8-C154-4EDA-AEFD-05D53BDE1F11}"/>
                </a:ext>
              </a:extLst>
            </p:cNvPr>
            <p:cNvSpPr/>
            <p:nvPr/>
          </p:nvSpPr>
          <p:spPr>
            <a:xfrm>
              <a:off x="5898832" y="3517582"/>
              <a:ext cx="11430" cy="11429"/>
            </a:xfrm>
            <a:custGeom>
              <a:avLst/>
              <a:gdLst>
                <a:gd name="connsiteX0" fmla="*/ 953 w 11430"/>
                <a:gd name="connsiteY0" fmla="*/ 4763 h 11429"/>
                <a:gd name="connsiteX1" fmla="*/ 2857 w 11430"/>
                <a:gd name="connsiteY1" fmla="*/ 952 h 11429"/>
                <a:gd name="connsiteX2" fmla="*/ 5715 w 11430"/>
                <a:gd name="connsiteY2" fmla="*/ 0 h 11429"/>
                <a:gd name="connsiteX3" fmla="*/ 9525 w 11430"/>
                <a:gd name="connsiteY3" fmla="*/ 1905 h 11429"/>
                <a:gd name="connsiteX4" fmla="*/ 10478 w 11430"/>
                <a:gd name="connsiteY4" fmla="*/ 4763 h 11429"/>
                <a:gd name="connsiteX5" fmla="*/ 8573 w 11430"/>
                <a:gd name="connsiteY5" fmla="*/ 8572 h 11429"/>
                <a:gd name="connsiteX6" fmla="*/ 5715 w 11430"/>
                <a:gd name="connsiteY6" fmla="*/ 9525 h 11429"/>
                <a:gd name="connsiteX7" fmla="*/ 1905 w 11430"/>
                <a:gd name="connsiteY7" fmla="*/ 7620 h 11429"/>
                <a:gd name="connsiteX8" fmla="*/ 953 w 11430"/>
                <a:gd name="connsiteY8" fmla="*/ 4763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4763"/>
                  </a:moveTo>
                  <a:cubicBezTo>
                    <a:pt x="953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2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2"/>
                    <a:pt x="1905" y="7620"/>
                  </a:cubicBezTo>
                  <a:cubicBezTo>
                    <a:pt x="1905" y="6667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id="{85FDCC5C-02F0-4031-9D25-CD3D8DD640EE}"/>
                </a:ext>
              </a:extLst>
            </p:cNvPr>
            <p:cNvSpPr/>
            <p:nvPr/>
          </p:nvSpPr>
          <p:spPr>
            <a:xfrm>
              <a:off x="5899785" y="3517582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2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2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2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2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id="{73893997-68C8-4136-9483-747388044D95}"/>
                </a:ext>
              </a:extLst>
            </p:cNvPr>
            <p:cNvSpPr/>
            <p:nvPr/>
          </p:nvSpPr>
          <p:spPr>
            <a:xfrm>
              <a:off x="5899785" y="3518535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7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7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id="{974D9D62-9109-45A5-9EF5-012CB87CEA71}"/>
                </a:ext>
              </a:extLst>
            </p:cNvPr>
            <p:cNvSpPr/>
            <p:nvPr/>
          </p:nvSpPr>
          <p:spPr>
            <a:xfrm>
              <a:off x="5899785" y="35185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id="{6CE29AAD-0684-406A-B313-6EDAAC20A57A}"/>
                </a:ext>
              </a:extLst>
            </p:cNvPr>
            <p:cNvSpPr/>
            <p:nvPr/>
          </p:nvSpPr>
          <p:spPr>
            <a:xfrm>
              <a:off x="5900261" y="35185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7144" y="952"/>
                    <a:pt x="6191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id="{803BC8F6-D733-46F8-B754-84A9D9BF3609}"/>
                </a:ext>
              </a:extLst>
            </p:cNvPr>
            <p:cNvSpPr/>
            <p:nvPr/>
          </p:nvSpPr>
          <p:spPr>
            <a:xfrm>
              <a:off x="5901064" y="3519487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6341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4" name="Freeform: Shape 5243">
              <a:extLst>
                <a:ext uri="{FF2B5EF4-FFF2-40B4-BE49-F238E27FC236}">
                  <a16:creationId xmlns:a16="http://schemas.microsoft.com/office/drawing/2014/main" id="{E28F3C80-414B-4CD0-98B2-9372EBD8C8A2}"/>
                </a:ext>
              </a:extLst>
            </p:cNvPr>
            <p:cNvSpPr/>
            <p:nvPr/>
          </p:nvSpPr>
          <p:spPr>
            <a:xfrm>
              <a:off x="5901295" y="351948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id="{0AD68760-BA86-47F1-A9B4-48681149441A}"/>
                </a:ext>
              </a:extLst>
            </p:cNvPr>
            <p:cNvSpPr/>
            <p:nvPr/>
          </p:nvSpPr>
          <p:spPr>
            <a:xfrm>
              <a:off x="5901928" y="3520439"/>
              <a:ext cx="5238" cy="5714"/>
            </a:xfrm>
            <a:custGeom>
              <a:avLst/>
              <a:gdLst>
                <a:gd name="connsiteX0" fmla="*/ 4524 w 5238"/>
                <a:gd name="connsiteY0" fmla="*/ 3810 h 5714"/>
                <a:gd name="connsiteX1" fmla="*/ 1667 w 5238"/>
                <a:gd name="connsiteY1" fmla="*/ 3810 h 5714"/>
                <a:gd name="connsiteX2" fmla="*/ 1667 w 5238"/>
                <a:gd name="connsiteY2" fmla="*/ 952 h 5714"/>
                <a:gd name="connsiteX3" fmla="*/ 4524 w 5238"/>
                <a:gd name="connsiteY3" fmla="*/ 952 h 5714"/>
                <a:gd name="connsiteX4" fmla="*/ 4524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4524" y="3810"/>
                  </a:moveTo>
                  <a:lnTo>
                    <a:pt x="1667" y="3810"/>
                  </a:lnTo>
                  <a:lnTo>
                    <a:pt x="1667" y="952"/>
                  </a:lnTo>
                  <a:lnTo>
                    <a:pt x="4524" y="952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id="{452BC527-5C89-4C35-B386-A8D3CB7C1ABB}"/>
                </a:ext>
              </a:extLst>
            </p:cNvPr>
            <p:cNvSpPr/>
            <p:nvPr/>
          </p:nvSpPr>
          <p:spPr>
            <a:xfrm>
              <a:off x="5903594" y="3521392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id="{982C0CB7-D6CC-4B83-B3D0-710B31EB0DFB}"/>
                </a:ext>
              </a:extLst>
            </p:cNvPr>
            <p:cNvSpPr/>
            <p:nvPr/>
          </p:nvSpPr>
          <p:spPr>
            <a:xfrm>
              <a:off x="5904547" y="3521392"/>
              <a:ext cx="1904" cy="1905"/>
            </a:xfrm>
            <a:custGeom>
              <a:avLst/>
              <a:gdLst>
                <a:gd name="connsiteX0" fmla="*/ 952 w 1904"/>
                <a:gd name="connsiteY0" fmla="*/ 1905 h 1905"/>
                <a:gd name="connsiteX1" fmla="*/ 0 w 1904"/>
                <a:gd name="connsiteY1" fmla="*/ 1905 h 1905"/>
                <a:gd name="connsiteX2" fmla="*/ 0 w 1904"/>
                <a:gd name="connsiteY2" fmla="*/ 953 h 1905"/>
                <a:gd name="connsiteX3" fmla="*/ 952 w 1904"/>
                <a:gd name="connsiteY3" fmla="*/ 953 h 1905"/>
                <a:gd name="connsiteX4" fmla="*/ 952 w 1904"/>
                <a:gd name="connsiteY4" fmla="*/ 1905 h 1905"/>
                <a:gd name="connsiteX5" fmla="*/ 0 w 1904"/>
                <a:gd name="connsiteY5" fmla="*/ 0 h 1905"/>
                <a:gd name="connsiteX6" fmla="*/ 0 w 1904"/>
                <a:gd name="connsiteY6" fmla="*/ 1905 h 1905"/>
                <a:gd name="connsiteX7" fmla="*/ 1905 w 1904"/>
                <a:gd name="connsiteY7" fmla="*/ 1905 h 1905"/>
                <a:gd name="connsiteX8" fmla="*/ 1905 w 1904"/>
                <a:gd name="connsiteY8" fmla="*/ 0 h 1905"/>
                <a:gd name="connsiteX9" fmla="*/ 0 w 1904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id="{37FF8FA6-2397-48FE-8437-4F77AEC8C53A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id="{8972B0EB-21D6-4587-8223-E0B5090D0999}"/>
                </a:ext>
              </a:extLst>
            </p:cNvPr>
            <p:cNvSpPr/>
            <p:nvPr/>
          </p:nvSpPr>
          <p:spPr>
            <a:xfrm>
              <a:off x="5904547" y="3522345"/>
              <a:ext cx="952" cy="952"/>
            </a:xfrm>
            <a:custGeom>
              <a:avLst/>
              <a:gdLst>
                <a:gd name="connsiteX0" fmla="*/ 952 w 952"/>
                <a:gd name="connsiteY0" fmla="*/ 0 h 952"/>
                <a:gd name="connsiteX1" fmla="*/ 952 w 952"/>
                <a:gd name="connsiteY1" fmla="*/ 952 h 952"/>
                <a:gd name="connsiteX2" fmla="*/ 0 w 952"/>
                <a:gd name="connsiteY2" fmla="*/ 0 h 952"/>
                <a:gd name="connsiteX3" fmla="*/ 0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2" y="0"/>
                  </a:moveTo>
                  <a:lnTo>
                    <a:pt x="952" y="9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id="{AD8D3711-A8B2-42E6-82FA-06683F6AFB52}"/>
                </a:ext>
              </a:extLst>
            </p:cNvPr>
            <p:cNvSpPr/>
            <p:nvPr/>
          </p:nvSpPr>
          <p:spPr>
            <a:xfrm>
              <a:off x="5901213" y="351877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id="{AB40B631-DCF6-481C-9AB0-C7D3AA5C7B27}"/>
                </a:ext>
              </a:extLst>
            </p:cNvPr>
            <p:cNvSpPr/>
            <p:nvPr/>
          </p:nvSpPr>
          <p:spPr>
            <a:xfrm>
              <a:off x="5905500" y="3636645"/>
              <a:ext cx="17144" cy="17144"/>
            </a:xfrm>
            <a:custGeom>
              <a:avLst/>
              <a:gdLst>
                <a:gd name="connsiteX0" fmla="*/ 0 w 17144"/>
                <a:gd name="connsiteY0" fmla="*/ 8572 h 17144"/>
                <a:gd name="connsiteX1" fmla="*/ 2857 w 17144"/>
                <a:gd name="connsiteY1" fmla="*/ 1905 h 17144"/>
                <a:gd name="connsiteX2" fmla="*/ 7620 w 17144"/>
                <a:gd name="connsiteY2" fmla="*/ 0 h 17144"/>
                <a:gd name="connsiteX3" fmla="*/ 14288 w 17144"/>
                <a:gd name="connsiteY3" fmla="*/ 2857 h 17144"/>
                <a:gd name="connsiteX4" fmla="*/ 16193 w 17144"/>
                <a:gd name="connsiteY4" fmla="*/ 7620 h 17144"/>
                <a:gd name="connsiteX5" fmla="*/ 13335 w 17144"/>
                <a:gd name="connsiteY5" fmla="*/ 14288 h 17144"/>
                <a:gd name="connsiteX6" fmla="*/ 8573 w 17144"/>
                <a:gd name="connsiteY6" fmla="*/ 16192 h 17144"/>
                <a:gd name="connsiteX7" fmla="*/ 1905 w 17144"/>
                <a:gd name="connsiteY7" fmla="*/ 13335 h 17144"/>
                <a:gd name="connsiteX8" fmla="*/ 0 w 17144"/>
                <a:gd name="connsiteY8" fmla="*/ 8572 h 17144"/>
                <a:gd name="connsiteX9" fmla="*/ 8573 w 17144"/>
                <a:gd name="connsiteY9" fmla="*/ 0 h 17144"/>
                <a:gd name="connsiteX10" fmla="*/ 3810 w 17144"/>
                <a:gd name="connsiteY10" fmla="*/ 1905 h 17144"/>
                <a:gd name="connsiteX11" fmla="*/ 952 w 17144"/>
                <a:gd name="connsiteY11" fmla="*/ 8572 h 17144"/>
                <a:gd name="connsiteX12" fmla="*/ 2857 w 17144"/>
                <a:gd name="connsiteY12" fmla="*/ 14288 h 17144"/>
                <a:gd name="connsiteX13" fmla="*/ 9525 w 17144"/>
                <a:gd name="connsiteY13" fmla="*/ 17145 h 17144"/>
                <a:gd name="connsiteX14" fmla="*/ 14288 w 17144"/>
                <a:gd name="connsiteY14" fmla="*/ 15240 h 17144"/>
                <a:gd name="connsiteX15" fmla="*/ 17145 w 17144"/>
                <a:gd name="connsiteY15" fmla="*/ 8572 h 17144"/>
                <a:gd name="connsiteX16" fmla="*/ 15240 w 17144"/>
                <a:gd name="connsiteY16" fmla="*/ 3810 h 17144"/>
                <a:gd name="connsiteX17" fmla="*/ 8573 w 17144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4">
                  <a:moveTo>
                    <a:pt x="0" y="8572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7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2382"/>
                    <a:pt x="0" y="10477"/>
                    <a:pt x="0" y="8572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2"/>
                  </a:cubicBezTo>
                  <a:cubicBezTo>
                    <a:pt x="952" y="10477"/>
                    <a:pt x="1905" y="12382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2"/>
                  </a:cubicBezTo>
                  <a:cubicBezTo>
                    <a:pt x="17145" y="6667"/>
                    <a:pt x="16193" y="4763"/>
                    <a:pt x="15240" y="3810"/>
                  </a:cubicBezTo>
                  <a:cubicBezTo>
                    <a:pt x="13335" y="952"/>
                    <a:pt x="10477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id="{AADF5BAD-D39C-4524-A2F9-870FF984D28B}"/>
                </a:ext>
              </a:extLst>
            </p:cNvPr>
            <p:cNvSpPr/>
            <p:nvPr/>
          </p:nvSpPr>
          <p:spPr>
            <a:xfrm>
              <a:off x="5906452" y="3637597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7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2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7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7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7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2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2"/>
                  </a:cubicBezTo>
                  <a:cubicBezTo>
                    <a:pt x="0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cubicBezTo>
                    <a:pt x="12383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id="{AD0F468C-7554-452D-B422-9D5560983D65}"/>
                </a:ext>
              </a:extLst>
            </p:cNvPr>
            <p:cNvSpPr/>
            <p:nvPr/>
          </p:nvSpPr>
          <p:spPr>
            <a:xfrm>
              <a:off x="5906452" y="3637597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8 w 15240"/>
                <a:gd name="connsiteY1" fmla="*/ 1905 h 15239"/>
                <a:gd name="connsiteX2" fmla="*/ 6668 w 15240"/>
                <a:gd name="connsiteY2" fmla="*/ 0 h 15239"/>
                <a:gd name="connsiteX3" fmla="*/ 12383 w 15240"/>
                <a:gd name="connsiteY3" fmla="*/ 2857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2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8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3" y="2857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8" y="14288"/>
                    <a:pt x="953" y="12382"/>
                  </a:cubicBezTo>
                  <a:cubicBezTo>
                    <a:pt x="953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id="{3912A9D3-B3B1-418D-8ED4-89C3096D2A34}"/>
                </a:ext>
              </a:extLst>
            </p:cNvPr>
            <p:cNvSpPr/>
            <p:nvPr/>
          </p:nvSpPr>
          <p:spPr>
            <a:xfrm>
              <a:off x="5907405" y="3638550"/>
              <a:ext cx="15239" cy="15239"/>
            </a:xfrm>
            <a:custGeom>
              <a:avLst/>
              <a:gdLst>
                <a:gd name="connsiteX0" fmla="*/ 0 w 15239"/>
                <a:gd name="connsiteY0" fmla="*/ 6667 h 15239"/>
                <a:gd name="connsiteX1" fmla="*/ 2857 w 15239"/>
                <a:gd name="connsiteY1" fmla="*/ 1905 h 15239"/>
                <a:gd name="connsiteX2" fmla="*/ 6668 w 15239"/>
                <a:gd name="connsiteY2" fmla="*/ 952 h 15239"/>
                <a:gd name="connsiteX3" fmla="*/ 11430 w 15239"/>
                <a:gd name="connsiteY3" fmla="*/ 3810 h 15239"/>
                <a:gd name="connsiteX4" fmla="*/ 12382 w 15239"/>
                <a:gd name="connsiteY4" fmla="*/ 7620 h 15239"/>
                <a:gd name="connsiteX5" fmla="*/ 9525 w 15239"/>
                <a:gd name="connsiteY5" fmla="*/ 12383 h 15239"/>
                <a:gd name="connsiteX6" fmla="*/ 5715 w 15239"/>
                <a:gd name="connsiteY6" fmla="*/ 13335 h 15239"/>
                <a:gd name="connsiteX7" fmla="*/ 952 w 15239"/>
                <a:gd name="connsiteY7" fmla="*/ 10477 h 15239"/>
                <a:gd name="connsiteX8" fmla="*/ 0 w 15239"/>
                <a:gd name="connsiteY8" fmla="*/ 6667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6667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2" y="952"/>
                    <a:pt x="10477" y="1905"/>
                    <a:pt x="11430" y="3810"/>
                  </a:cubicBezTo>
                  <a:cubicBezTo>
                    <a:pt x="12382" y="4763"/>
                    <a:pt x="12382" y="6667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7"/>
                  </a:cubicBezTo>
                  <a:cubicBezTo>
                    <a:pt x="0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EE9BECF4-E6B3-428E-80B6-8C0B7D8A5653}"/>
                </a:ext>
              </a:extLst>
            </p:cNvPr>
            <p:cNvSpPr/>
            <p:nvPr/>
          </p:nvSpPr>
          <p:spPr>
            <a:xfrm>
              <a:off x="5907405" y="3638550"/>
              <a:ext cx="12382" cy="12382"/>
            </a:xfrm>
            <a:custGeom>
              <a:avLst/>
              <a:gdLst>
                <a:gd name="connsiteX0" fmla="*/ 952 w 12382"/>
                <a:gd name="connsiteY0" fmla="*/ 6667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7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2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7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2" y="952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7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2" y="9525"/>
                    <a:pt x="952" y="7620"/>
                    <a:pt x="952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2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A3A45F4F-CAEC-4146-BFBC-D1B7052EF988}"/>
                </a:ext>
              </a:extLst>
            </p:cNvPr>
            <p:cNvSpPr/>
            <p:nvPr/>
          </p:nvSpPr>
          <p:spPr>
            <a:xfrm>
              <a:off x="5908357" y="3639502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952 h 11430"/>
                <a:gd name="connsiteX2" fmla="*/ 5715 w 11430"/>
                <a:gd name="connsiteY2" fmla="*/ 0 h 11430"/>
                <a:gd name="connsiteX3" fmla="*/ 10478 w 11430"/>
                <a:gd name="connsiteY3" fmla="*/ 1905 h 11430"/>
                <a:gd name="connsiteX4" fmla="*/ 11430 w 11430"/>
                <a:gd name="connsiteY4" fmla="*/ 5715 h 11430"/>
                <a:gd name="connsiteX5" fmla="*/ 9525 w 11430"/>
                <a:gd name="connsiteY5" fmla="*/ 9525 h 11430"/>
                <a:gd name="connsiteX6" fmla="*/ 5715 w 11430"/>
                <a:gd name="connsiteY6" fmla="*/ 10477 h 11430"/>
                <a:gd name="connsiteX7" fmla="*/ 953 w 11430"/>
                <a:gd name="connsiteY7" fmla="*/ 8573 h 11430"/>
                <a:gd name="connsiteX8" fmla="*/ 0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2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5715 h 11430"/>
                <a:gd name="connsiteX16" fmla="*/ 10478 w 11430"/>
                <a:gd name="connsiteY16" fmla="*/ 1905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3" y="2858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3" y="952"/>
                    <a:pt x="10478" y="1905"/>
                  </a:cubicBezTo>
                  <a:cubicBezTo>
                    <a:pt x="11430" y="2858"/>
                    <a:pt x="11430" y="3810"/>
                    <a:pt x="11430" y="5715"/>
                  </a:cubicBezTo>
                  <a:cubicBezTo>
                    <a:pt x="11430" y="7620"/>
                    <a:pt x="10478" y="8573"/>
                    <a:pt x="9525" y="9525"/>
                  </a:cubicBezTo>
                  <a:cubicBezTo>
                    <a:pt x="8573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3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cubicBezTo>
                    <a:pt x="8573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BE5A2CA7-13E0-475A-8851-D6E9E11DA8B8}"/>
                </a:ext>
              </a:extLst>
            </p:cNvPr>
            <p:cNvSpPr/>
            <p:nvPr/>
          </p:nvSpPr>
          <p:spPr>
            <a:xfrm>
              <a:off x="5908357" y="3639502"/>
              <a:ext cx="11430" cy="11430"/>
            </a:xfrm>
            <a:custGeom>
              <a:avLst/>
              <a:gdLst>
                <a:gd name="connsiteX0" fmla="*/ 953 w 11430"/>
                <a:gd name="connsiteY0" fmla="*/ 5715 h 11430"/>
                <a:gd name="connsiteX1" fmla="*/ 2857 w 11430"/>
                <a:gd name="connsiteY1" fmla="*/ 1905 h 11430"/>
                <a:gd name="connsiteX2" fmla="*/ 5715 w 11430"/>
                <a:gd name="connsiteY2" fmla="*/ 952 h 11430"/>
                <a:gd name="connsiteX3" fmla="*/ 9525 w 11430"/>
                <a:gd name="connsiteY3" fmla="*/ 2858 h 11430"/>
                <a:gd name="connsiteX4" fmla="*/ 10478 w 11430"/>
                <a:gd name="connsiteY4" fmla="*/ 5715 h 11430"/>
                <a:gd name="connsiteX5" fmla="*/ 8573 w 11430"/>
                <a:gd name="connsiteY5" fmla="*/ 9525 h 11430"/>
                <a:gd name="connsiteX6" fmla="*/ 5715 w 11430"/>
                <a:gd name="connsiteY6" fmla="*/ 10477 h 11430"/>
                <a:gd name="connsiteX7" fmla="*/ 1905 w 11430"/>
                <a:gd name="connsiteY7" fmla="*/ 8573 h 11430"/>
                <a:gd name="connsiteX8" fmla="*/ 953 w 11430"/>
                <a:gd name="connsiteY8" fmla="*/ 5715 h 11430"/>
                <a:gd name="connsiteX9" fmla="*/ 5715 w 11430"/>
                <a:gd name="connsiteY9" fmla="*/ 0 h 11430"/>
                <a:gd name="connsiteX10" fmla="*/ 1905 w 11430"/>
                <a:gd name="connsiteY10" fmla="*/ 952 h 11430"/>
                <a:gd name="connsiteX11" fmla="*/ 0 w 11430"/>
                <a:gd name="connsiteY11" fmla="*/ 5715 h 11430"/>
                <a:gd name="connsiteX12" fmla="*/ 953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7 h 11430"/>
                <a:gd name="connsiteX15" fmla="*/ 11430 w 11430"/>
                <a:gd name="connsiteY15" fmla="*/ 6668 h 11430"/>
                <a:gd name="connsiteX16" fmla="*/ 10478 w 11430"/>
                <a:gd name="connsiteY16" fmla="*/ 2858 h 11430"/>
                <a:gd name="connsiteX17" fmla="*/ 5715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953" y="5715"/>
                  </a:moveTo>
                  <a:cubicBezTo>
                    <a:pt x="953" y="3810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8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3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3" y="7620"/>
                    <a:pt x="953" y="6668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8" y="2858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5EB9A53F-DA94-4EF8-B05A-7CCBAC7251D5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3 h 9525"/>
                <a:gd name="connsiteX2" fmla="*/ 4763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3"/>
                    <a:pt x="8572" y="1905"/>
                  </a:cubicBezTo>
                  <a:cubicBezTo>
                    <a:pt x="9525" y="2858"/>
                    <a:pt x="9525" y="3810"/>
                    <a:pt x="9525" y="4763"/>
                  </a:cubicBezTo>
                  <a:cubicBezTo>
                    <a:pt x="9525" y="5715"/>
                    <a:pt x="8572" y="7620"/>
                    <a:pt x="7620" y="8573"/>
                  </a:cubicBezTo>
                  <a:cubicBezTo>
                    <a:pt x="6667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8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26B76A1B-FE8F-4AFB-9871-E525707C9088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3 h 9525"/>
                <a:gd name="connsiteX3" fmla="*/ 8572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3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3"/>
                  </a:lnTo>
                  <a:cubicBezTo>
                    <a:pt x="6667" y="953"/>
                    <a:pt x="7620" y="1905"/>
                    <a:pt x="8572" y="2858"/>
                  </a:cubicBezTo>
                  <a:lnTo>
                    <a:pt x="9525" y="5715"/>
                  </a:lnTo>
                  <a:cubicBezTo>
                    <a:pt x="9525" y="6668"/>
                    <a:pt x="8572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953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7AB0FAB4-863D-451D-9E38-557F4AC072F4}"/>
                </a:ext>
              </a:extLst>
            </p:cNvPr>
            <p:cNvSpPr/>
            <p:nvPr/>
          </p:nvSpPr>
          <p:spPr>
            <a:xfrm>
              <a:off x="5909310" y="3641407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2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7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2"/>
                    <a:pt x="3810" y="8572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6667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B6337529-D349-4B59-B9F5-C6CC51BF045A}"/>
                </a:ext>
              </a:extLst>
            </p:cNvPr>
            <p:cNvSpPr/>
            <p:nvPr/>
          </p:nvSpPr>
          <p:spPr>
            <a:xfrm>
              <a:off x="5909786" y="3641407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51E0FF83-36EA-4D79-B7BD-E3EFC28EDA06}"/>
                </a:ext>
              </a:extLst>
            </p:cNvPr>
            <p:cNvSpPr/>
            <p:nvPr/>
          </p:nvSpPr>
          <p:spPr>
            <a:xfrm>
              <a:off x="5910589" y="3641407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4808F218-4CA1-4F67-9EF4-BE00D25C19F6}"/>
                </a:ext>
              </a:extLst>
            </p:cNvPr>
            <p:cNvSpPr/>
            <p:nvPr/>
          </p:nvSpPr>
          <p:spPr>
            <a:xfrm>
              <a:off x="5910820" y="3641407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7E947DF0-DCBE-494D-B41B-C12274C6D4E3}"/>
                </a:ext>
              </a:extLst>
            </p:cNvPr>
            <p:cNvSpPr/>
            <p:nvPr/>
          </p:nvSpPr>
          <p:spPr>
            <a:xfrm>
              <a:off x="5911453" y="3642360"/>
              <a:ext cx="5238" cy="5714"/>
            </a:xfrm>
            <a:custGeom>
              <a:avLst/>
              <a:gdLst>
                <a:gd name="connsiteX0" fmla="*/ 3572 w 5238"/>
                <a:gd name="connsiteY0" fmla="*/ 4763 h 5714"/>
                <a:gd name="connsiteX1" fmla="*/ 714 w 5238"/>
                <a:gd name="connsiteY1" fmla="*/ 4763 h 5714"/>
                <a:gd name="connsiteX2" fmla="*/ 714 w 5238"/>
                <a:gd name="connsiteY2" fmla="*/ 1905 h 5714"/>
                <a:gd name="connsiteX3" fmla="*/ 3572 w 5238"/>
                <a:gd name="connsiteY3" fmla="*/ 1905 h 5714"/>
                <a:gd name="connsiteX4" fmla="*/ 3572 w 5238"/>
                <a:gd name="connsiteY4" fmla="*/ 4763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7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7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B9A11A9C-FD93-4984-867D-8D13F2D113BA}"/>
                </a:ext>
              </a:extLst>
            </p:cNvPr>
            <p:cNvSpPr/>
            <p:nvPr/>
          </p:nvSpPr>
          <p:spPr>
            <a:xfrm>
              <a:off x="5913119" y="3643312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C464B180-F4FC-479A-95A5-B1B5664CB4F9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953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2 h 1905"/>
                <a:gd name="connsiteX3" fmla="*/ 953 w 1905"/>
                <a:gd name="connsiteY3" fmla="*/ 952 h 1905"/>
                <a:gd name="connsiteX4" fmla="*/ 953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3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3" y="952"/>
                  </a:lnTo>
                  <a:lnTo>
                    <a:pt x="953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64362AF8-0264-4765-AB9F-92DF1B7D7F37}"/>
                </a:ext>
              </a:extLst>
            </p:cNvPr>
            <p:cNvSpPr/>
            <p:nvPr/>
          </p:nvSpPr>
          <p:spPr>
            <a:xfrm>
              <a:off x="5913119" y="3644264"/>
              <a:ext cx="1905" cy="1905"/>
            </a:xfrm>
            <a:custGeom>
              <a:avLst/>
              <a:gdLst>
                <a:gd name="connsiteX0" fmla="*/ 0 w 1905"/>
                <a:gd name="connsiteY0" fmla="*/ 0 h 1905"/>
                <a:gd name="connsiteX1" fmla="*/ 0 w 1905"/>
                <a:gd name="connsiteY1" fmla="*/ 1905 h 1905"/>
                <a:gd name="connsiteX2" fmla="*/ 953 w 1905"/>
                <a:gd name="connsiteY2" fmla="*/ 1905 h 1905"/>
                <a:gd name="connsiteX3" fmla="*/ 1905 w 1905"/>
                <a:gd name="connsiteY3" fmla="*/ 0 h 1905"/>
                <a:gd name="connsiteX4" fmla="*/ 0 w 1905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5">
                  <a:moveTo>
                    <a:pt x="0" y="0"/>
                  </a:moveTo>
                  <a:lnTo>
                    <a:pt x="0" y="1905"/>
                  </a:lnTo>
                  <a:lnTo>
                    <a:pt x="953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41B9BFC6-A572-4C0D-8BFE-E69D86CE736D}"/>
                </a:ext>
              </a:extLst>
            </p:cNvPr>
            <p:cNvSpPr/>
            <p:nvPr/>
          </p:nvSpPr>
          <p:spPr>
            <a:xfrm rot="-4972627">
              <a:off x="5913987" y="3644054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2607AC69-618E-4469-9F1A-C4E2911F3E5E}"/>
                </a:ext>
              </a:extLst>
            </p:cNvPr>
            <p:cNvSpPr/>
            <p:nvPr/>
          </p:nvSpPr>
          <p:spPr>
            <a:xfrm>
              <a:off x="5909786" y="3641260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4FE9ABCC-9904-42BD-B9D2-7DF223139712}"/>
                </a:ext>
              </a:extLst>
            </p:cNvPr>
            <p:cNvSpPr/>
            <p:nvPr/>
          </p:nvSpPr>
          <p:spPr>
            <a:xfrm>
              <a:off x="5973127" y="3725227"/>
              <a:ext cx="18097" cy="17145"/>
            </a:xfrm>
            <a:custGeom>
              <a:avLst/>
              <a:gdLst>
                <a:gd name="connsiteX0" fmla="*/ 0 w 18097"/>
                <a:gd name="connsiteY0" fmla="*/ 8573 h 17145"/>
                <a:gd name="connsiteX1" fmla="*/ 2858 w 18097"/>
                <a:gd name="connsiteY1" fmla="*/ 1905 h 17145"/>
                <a:gd name="connsiteX2" fmla="*/ 7620 w 18097"/>
                <a:gd name="connsiteY2" fmla="*/ 0 h 17145"/>
                <a:gd name="connsiteX3" fmla="*/ 14288 w 18097"/>
                <a:gd name="connsiteY3" fmla="*/ 2858 h 17145"/>
                <a:gd name="connsiteX4" fmla="*/ 16193 w 18097"/>
                <a:gd name="connsiteY4" fmla="*/ 7620 h 17145"/>
                <a:gd name="connsiteX5" fmla="*/ 13335 w 18097"/>
                <a:gd name="connsiteY5" fmla="*/ 14288 h 17145"/>
                <a:gd name="connsiteX6" fmla="*/ 8573 w 18097"/>
                <a:gd name="connsiteY6" fmla="*/ 16193 h 17145"/>
                <a:gd name="connsiteX7" fmla="*/ 1905 w 18097"/>
                <a:gd name="connsiteY7" fmla="*/ 13335 h 17145"/>
                <a:gd name="connsiteX8" fmla="*/ 0 w 18097"/>
                <a:gd name="connsiteY8" fmla="*/ 8573 h 17145"/>
                <a:gd name="connsiteX9" fmla="*/ 8573 w 18097"/>
                <a:gd name="connsiteY9" fmla="*/ 0 h 17145"/>
                <a:gd name="connsiteX10" fmla="*/ 3810 w 18097"/>
                <a:gd name="connsiteY10" fmla="*/ 1905 h 17145"/>
                <a:gd name="connsiteX11" fmla="*/ 953 w 18097"/>
                <a:gd name="connsiteY11" fmla="*/ 8573 h 17145"/>
                <a:gd name="connsiteX12" fmla="*/ 2858 w 18097"/>
                <a:gd name="connsiteY12" fmla="*/ 14288 h 17145"/>
                <a:gd name="connsiteX13" fmla="*/ 9525 w 18097"/>
                <a:gd name="connsiteY13" fmla="*/ 17145 h 17145"/>
                <a:gd name="connsiteX14" fmla="*/ 15240 w 18097"/>
                <a:gd name="connsiteY14" fmla="*/ 15240 h 17145"/>
                <a:gd name="connsiteX15" fmla="*/ 18098 w 18097"/>
                <a:gd name="connsiteY15" fmla="*/ 8573 h 17145"/>
                <a:gd name="connsiteX16" fmla="*/ 16193 w 18097"/>
                <a:gd name="connsiteY16" fmla="*/ 3810 h 17145"/>
                <a:gd name="connsiteX17" fmla="*/ 8573 w 18097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097" h="17145">
                  <a:moveTo>
                    <a:pt x="0" y="8573"/>
                  </a:moveTo>
                  <a:cubicBezTo>
                    <a:pt x="0" y="6668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8" y="14288"/>
                  </a:cubicBezTo>
                  <a:cubicBezTo>
                    <a:pt x="4763" y="16193"/>
                    <a:pt x="6668" y="17145"/>
                    <a:pt x="9525" y="17145"/>
                  </a:cubicBezTo>
                  <a:cubicBezTo>
                    <a:pt x="11430" y="17145"/>
                    <a:pt x="13335" y="16193"/>
                    <a:pt x="15240" y="15240"/>
                  </a:cubicBezTo>
                  <a:cubicBezTo>
                    <a:pt x="17145" y="13335"/>
                    <a:pt x="18098" y="11430"/>
                    <a:pt x="18098" y="8573"/>
                  </a:cubicBezTo>
                  <a:cubicBezTo>
                    <a:pt x="18098" y="6668"/>
                    <a:pt x="17145" y="4763"/>
                    <a:pt x="16193" y="3810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18720C14-E8F6-4C8B-81A9-D604DDC6DF5D}"/>
                </a:ext>
              </a:extLst>
            </p:cNvPr>
            <p:cNvSpPr/>
            <p:nvPr/>
          </p:nvSpPr>
          <p:spPr>
            <a:xfrm>
              <a:off x="5974080" y="372617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3"/>
                    <a:pt x="5715" y="0"/>
                    <a:pt x="7620" y="0"/>
                  </a:cubicBezTo>
                  <a:cubicBezTo>
                    <a:pt x="9525" y="0"/>
                    <a:pt x="12382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0478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3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97FBB8AD-D63B-4B5C-A43C-023FB4636CFE}"/>
                </a:ext>
              </a:extLst>
            </p:cNvPr>
            <p:cNvSpPr/>
            <p:nvPr/>
          </p:nvSpPr>
          <p:spPr>
            <a:xfrm>
              <a:off x="5974080" y="3726179"/>
              <a:ext cx="15239" cy="15240"/>
            </a:xfrm>
            <a:custGeom>
              <a:avLst/>
              <a:gdLst>
                <a:gd name="connsiteX0" fmla="*/ 0 w 15239"/>
                <a:gd name="connsiteY0" fmla="*/ 7620 h 15240"/>
                <a:gd name="connsiteX1" fmla="*/ 2857 w 15239"/>
                <a:gd name="connsiteY1" fmla="*/ 1905 h 15240"/>
                <a:gd name="connsiteX2" fmla="*/ 6668 w 15239"/>
                <a:gd name="connsiteY2" fmla="*/ 0 h 15240"/>
                <a:gd name="connsiteX3" fmla="*/ 12382 w 15239"/>
                <a:gd name="connsiteY3" fmla="*/ 2858 h 15240"/>
                <a:gd name="connsiteX4" fmla="*/ 14288 w 15239"/>
                <a:gd name="connsiteY4" fmla="*/ 7620 h 15240"/>
                <a:gd name="connsiteX5" fmla="*/ 11430 w 15239"/>
                <a:gd name="connsiteY5" fmla="*/ 13335 h 15240"/>
                <a:gd name="connsiteX6" fmla="*/ 6668 w 15239"/>
                <a:gd name="connsiteY6" fmla="*/ 15240 h 15240"/>
                <a:gd name="connsiteX7" fmla="*/ 952 w 15239"/>
                <a:gd name="connsiteY7" fmla="*/ 12383 h 15240"/>
                <a:gd name="connsiteX8" fmla="*/ 0 w 15239"/>
                <a:gd name="connsiteY8" fmla="*/ 7620 h 15240"/>
                <a:gd name="connsiteX9" fmla="*/ 7620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7620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3"/>
                    <a:pt x="5715" y="0"/>
                    <a:pt x="6668" y="0"/>
                  </a:cubicBezTo>
                  <a:cubicBezTo>
                    <a:pt x="8572" y="0"/>
                    <a:pt x="10477" y="953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8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3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429F7985-AA0E-4324-9406-E2F9A3C53ED4}"/>
                </a:ext>
              </a:extLst>
            </p:cNvPr>
            <p:cNvSpPr/>
            <p:nvPr/>
          </p:nvSpPr>
          <p:spPr>
            <a:xfrm>
              <a:off x="5975032" y="3727132"/>
              <a:ext cx="15240" cy="15239"/>
            </a:xfrm>
            <a:custGeom>
              <a:avLst/>
              <a:gdLst>
                <a:gd name="connsiteX0" fmla="*/ 0 w 15240"/>
                <a:gd name="connsiteY0" fmla="*/ 6667 h 15239"/>
                <a:gd name="connsiteX1" fmla="*/ 2857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2 w 15240"/>
                <a:gd name="connsiteY4" fmla="*/ 7620 h 15239"/>
                <a:gd name="connsiteX5" fmla="*/ 9525 w 15240"/>
                <a:gd name="connsiteY5" fmla="*/ 12382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7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2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7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7"/>
                  </a:moveTo>
                  <a:cubicBezTo>
                    <a:pt x="0" y="4763"/>
                    <a:pt x="953" y="2857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2" y="4763"/>
                    <a:pt x="12382" y="6667"/>
                    <a:pt x="12382" y="7620"/>
                  </a:cubicBezTo>
                  <a:cubicBezTo>
                    <a:pt x="12382" y="9525"/>
                    <a:pt x="11430" y="11430"/>
                    <a:pt x="9525" y="12382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2"/>
                    <a:pt x="953" y="10477"/>
                  </a:cubicBezTo>
                  <a:cubicBezTo>
                    <a:pt x="0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2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986BE1AA-3E60-4ED2-88D4-8897C81341FA}"/>
                </a:ext>
              </a:extLst>
            </p:cNvPr>
            <p:cNvSpPr/>
            <p:nvPr/>
          </p:nvSpPr>
          <p:spPr>
            <a:xfrm>
              <a:off x="5975032" y="3727132"/>
              <a:ext cx="12382" cy="12382"/>
            </a:xfrm>
            <a:custGeom>
              <a:avLst/>
              <a:gdLst>
                <a:gd name="connsiteX0" fmla="*/ 0 w 12382"/>
                <a:gd name="connsiteY0" fmla="*/ 6667 h 12382"/>
                <a:gd name="connsiteX1" fmla="*/ 1905 w 12382"/>
                <a:gd name="connsiteY1" fmla="*/ 1905 h 12382"/>
                <a:gd name="connsiteX2" fmla="*/ 5715 w 12382"/>
                <a:gd name="connsiteY2" fmla="*/ 952 h 12382"/>
                <a:gd name="connsiteX3" fmla="*/ 10478 w 12382"/>
                <a:gd name="connsiteY3" fmla="*/ 2857 h 12382"/>
                <a:gd name="connsiteX4" fmla="*/ 11430 w 12382"/>
                <a:gd name="connsiteY4" fmla="*/ 6667 h 12382"/>
                <a:gd name="connsiteX5" fmla="*/ 9525 w 12382"/>
                <a:gd name="connsiteY5" fmla="*/ 11430 h 12382"/>
                <a:gd name="connsiteX6" fmla="*/ 5715 w 12382"/>
                <a:gd name="connsiteY6" fmla="*/ 12382 h 12382"/>
                <a:gd name="connsiteX7" fmla="*/ 953 w 12382"/>
                <a:gd name="connsiteY7" fmla="*/ 10477 h 12382"/>
                <a:gd name="connsiteX8" fmla="*/ 0 w 12382"/>
                <a:gd name="connsiteY8" fmla="*/ 6667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0" y="6667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5715" y="952"/>
                  </a:cubicBezTo>
                  <a:cubicBezTo>
                    <a:pt x="7620" y="952"/>
                    <a:pt x="9525" y="1905"/>
                    <a:pt x="10478" y="2857"/>
                  </a:cubicBezTo>
                  <a:cubicBezTo>
                    <a:pt x="11430" y="3810"/>
                    <a:pt x="11430" y="5715"/>
                    <a:pt x="11430" y="6667"/>
                  </a:cubicBezTo>
                  <a:cubicBezTo>
                    <a:pt x="11430" y="8572"/>
                    <a:pt x="10478" y="10477"/>
                    <a:pt x="9525" y="11430"/>
                  </a:cubicBezTo>
                  <a:cubicBezTo>
                    <a:pt x="8573" y="12382"/>
                    <a:pt x="6668" y="12382"/>
                    <a:pt x="5715" y="12382"/>
                  </a:cubicBezTo>
                  <a:cubicBezTo>
                    <a:pt x="3810" y="12382"/>
                    <a:pt x="1905" y="11430"/>
                    <a:pt x="953" y="10477"/>
                  </a:cubicBezTo>
                  <a:cubicBezTo>
                    <a:pt x="953" y="9525"/>
                    <a:pt x="0" y="7620"/>
                    <a:pt x="0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5" name="Freeform: Shape 5274">
              <a:extLst>
                <a:ext uri="{FF2B5EF4-FFF2-40B4-BE49-F238E27FC236}">
                  <a16:creationId xmlns:a16="http://schemas.microsoft.com/office/drawing/2014/main" id="{2F38DFB1-DF2C-46A5-9F5E-7A1BDA034D28}"/>
                </a:ext>
              </a:extLst>
            </p:cNvPr>
            <p:cNvSpPr/>
            <p:nvPr/>
          </p:nvSpPr>
          <p:spPr>
            <a:xfrm>
              <a:off x="5975985" y="3728085"/>
              <a:ext cx="11429" cy="11429"/>
            </a:xfrm>
            <a:custGeom>
              <a:avLst/>
              <a:gdLst>
                <a:gd name="connsiteX0" fmla="*/ 0 w 11429"/>
                <a:gd name="connsiteY0" fmla="*/ 5715 h 11429"/>
                <a:gd name="connsiteX1" fmla="*/ 1905 w 11429"/>
                <a:gd name="connsiteY1" fmla="*/ 952 h 11429"/>
                <a:gd name="connsiteX2" fmla="*/ 5715 w 11429"/>
                <a:gd name="connsiteY2" fmla="*/ 0 h 11429"/>
                <a:gd name="connsiteX3" fmla="*/ 10477 w 11429"/>
                <a:gd name="connsiteY3" fmla="*/ 1905 h 11429"/>
                <a:gd name="connsiteX4" fmla="*/ 11430 w 11429"/>
                <a:gd name="connsiteY4" fmla="*/ 5715 h 11429"/>
                <a:gd name="connsiteX5" fmla="*/ 9525 w 11429"/>
                <a:gd name="connsiteY5" fmla="*/ 9525 h 11429"/>
                <a:gd name="connsiteX6" fmla="*/ 5715 w 11429"/>
                <a:gd name="connsiteY6" fmla="*/ 10477 h 11429"/>
                <a:gd name="connsiteX7" fmla="*/ 952 w 11429"/>
                <a:gd name="connsiteY7" fmla="*/ 8573 h 11429"/>
                <a:gd name="connsiteX8" fmla="*/ 0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5715 h 11429"/>
                <a:gd name="connsiteX16" fmla="*/ 10477 w 11429"/>
                <a:gd name="connsiteY16" fmla="*/ 1905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7"/>
                    <a:pt x="7620" y="10477"/>
                    <a:pt x="5715" y="10477"/>
                  </a:cubicBezTo>
                  <a:cubicBezTo>
                    <a:pt x="3810" y="10477"/>
                    <a:pt x="2857" y="9525"/>
                    <a:pt x="952" y="8573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8572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AC3FC93B-A171-4FCE-BD1B-DF5CEED9BA93}"/>
                </a:ext>
              </a:extLst>
            </p:cNvPr>
            <p:cNvSpPr/>
            <p:nvPr/>
          </p:nvSpPr>
          <p:spPr>
            <a:xfrm>
              <a:off x="5975985" y="3728085"/>
              <a:ext cx="11429" cy="11429"/>
            </a:xfrm>
            <a:custGeom>
              <a:avLst/>
              <a:gdLst>
                <a:gd name="connsiteX0" fmla="*/ 952 w 11429"/>
                <a:gd name="connsiteY0" fmla="*/ 5715 h 11429"/>
                <a:gd name="connsiteX1" fmla="*/ 2857 w 11429"/>
                <a:gd name="connsiteY1" fmla="*/ 1905 h 11429"/>
                <a:gd name="connsiteX2" fmla="*/ 5715 w 11429"/>
                <a:gd name="connsiteY2" fmla="*/ 952 h 11429"/>
                <a:gd name="connsiteX3" fmla="*/ 9525 w 11429"/>
                <a:gd name="connsiteY3" fmla="*/ 2857 h 11429"/>
                <a:gd name="connsiteX4" fmla="*/ 10477 w 11429"/>
                <a:gd name="connsiteY4" fmla="*/ 5715 h 11429"/>
                <a:gd name="connsiteX5" fmla="*/ 8572 w 11429"/>
                <a:gd name="connsiteY5" fmla="*/ 9525 h 11429"/>
                <a:gd name="connsiteX6" fmla="*/ 5715 w 11429"/>
                <a:gd name="connsiteY6" fmla="*/ 10477 h 11429"/>
                <a:gd name="connsiteX7" fmla="*/ 1905 w 11429"/>
                <a:gd name="connsiteY7" fmla="*/ 8573 h 11429"/>
                <a:gd name="connsiteX8" fmla="*/ 952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6667 h 11429"/>
                <a:gd name="connsiteX16" fmla="*/ 10477 w 11429"/>
                <a:gd name="connsiteY16" fmla="*/ 2857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3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7" y="11430"/>
                    <a:pt x="7620" y="11430"/>
                    <a:pt x="9525" y="10477"/>
                  </a:cubicBezTo>
                  <a:cubicBezTo>
                    <a:pt x="10477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7" y="2857"/>
                  </a:cubicBezTo>
                  <a:cubicBezTo>
                    <a:pt x="8572" y="952"/>
                    <a:pt x="6667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AB90CCDD-BA2C-4AE7-A42B-F03CA44A1FFA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8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7B3D9EEE-6264-4B89-9328-9DA019362982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34B8E292-E020-415F-99D8-F054AAD1DD24}"/>
                </a:ext>
              </a:extLst>
            </p:cNvPr>
            <p:cNvSpPr/>
            <p:nvPr/>
          </p:nvSpPr>
          <p:spPr>
            <a:xfrm>
              <a:off x="5976937" y="3729989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8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8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8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F765CF13-1A77-45B4-9AD8-BBF827D8B2E5}"/>
                </a:ext>
              </a:extLst>
            </p:cNvPr>
            <p:cNvSpPr/>
            <p:nvPr/>
          </p:nvSpPr>
          <p:spPr>
            <a:xfrm>
              <a:off x="5977413" y="3729989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8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8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8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8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7959D34F-3E08-428B-B8D3-480E523C226F}"/>
                </a:ext>
              </a:extLst>
            </p:cNvPr>
            <p:cNvSpPr/>
            <p:nvPr/>
          </p:nvSpPr>
          <p:spPr>
            <a:xfrm>
              <a:off x="5978216" y="3729989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5D197918-CAAA-4652-9BDE-3A1BE70B4F7E}"/>
                </a:ext>
              </a:extLst>
            </p:cNvPr>
            <p:cNvSpPr/>
            <p:nvPr/>
          </p:nvSpPr>
          <p:spPr>
            <a:xfrm>
              <a:off x="5978447" y="3729989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3" name="Freeform: Shape 5282">
              <a:extLst>
                <a:ext uri="{FF2B5EF4-FFF2-40B4-BE49-F238E27FC236}">
                  <a16:creationId xmlns:a16="http://schemas.microsoft.com/office/drawing/2014/main" id="{2ECDC3EB-37A2-4938-98E5-4D0E7ACB5BCF}"/>
                </a:ext>
              </a:extLst>
            </p:cNvPr>
            <p:cNvSpPr/>
            <p:nvPr/>
          </p:nvSpPr>
          <p:spPr>
            <a:xfrm>
              <a:off x="5979080" y="3730942"/>
              <a:ext cx="5238" cy="5715"/>
            </a:xfrm>
            <a:custGeom>
              <a:avLst/>
              <a:gdLst>
                <a:gd name="connsiteX0" fmla="*/ 3572 w 5238"/>
                <a:gd name="connsiteY0" fmla="*/ 4763 h 5715"/>
                <a:gd name="connsiteX1" fmla="*/ 714 w 5238"/>
                <a:gd name="connsiteY1" fmla="*/ 4763 h 5715"/>
                <a:gd name="connsiteX2" fmla="*/ 714 w 5238"/>
                <a:gd name="connsiteY2" fmla="*/ 1905 h 5715"/>
                <a:gd name="connsiteX3" fmla="*/ 3572 w 5238"/>
                <a:gd name="connsiteY3" fmla="*/ 1905 h 5715"/>
                <a:gd name="connsiteX4" fmla="*/ 3572 w 5238"/>
                <a:gd name="connsiteY4" fmla="*/ 4763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1C68D896-EFEE-4FD8-B7AF-2FB0DD7A166D}"/>
                </a:ext>
              </a:extLst>
            </p:cNvPr>
            <p:cNvSpPr/>
            <p:nvPr/>
          </p:nvSpPr>
          <p:spPr>
            <a:xfrm>
              <a:off x="5980747" y="3731895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39C4CA3A-900D-4F6C-851E-885D037103B8}"/>
                </a:ext>
              </a:extLst>
            </p:cNvPr>
            <p:cNvSpPr/>
            <p:nvPr/>
          </p:nvSpPr>
          <p:spPr>
            <a:xfrm>
              <a:off x="5980747" y="3732847"/>
              <a:ext cx="1904" cy="1904"/>
            </a:xfrm>
            <a:custGeom>
              <a:avLst/>
              <a:gdLst>
                <a:gd name="connsiteX0" fmla="*/ 952 w 1904"/>
                <a:gd name="connsiteY0" fmla="*/ 1905 h 1904"/>
                <a:gd name="connsiteX1" fmla="*/ 0 w 1904"/>
                <a:gd name="connsiteY1" fmla="*/ 1905 h 1904"/>
                <a:gd name="connsiteX2" fmla="*/ 0 w 1904"/>
                <a:gd name="connsiteY2" fmla="*/ 952 h 1904"/>
                <a:gd name="connsiteX3" fmla="*/ 952 w 1904"/>
                <a:gd name="connsiteY3" fmla="*/ 952 h 1904"/>
                <a:gd name="connsiteX4" fmla="*/ 952 w 1904"/>
                <a:gd name="connsiteY4" fmla="*/ 1905 h 1904"/>
                <a:gd name="connsiteX5" fmla="*/ 0 w 1904"/>
                <a:gd name="connsiteY5" fmla="*/ 0 h 1904"/>
                <a:gd name="connsiteX6" fmla="*/ 0 w 1904"/>
                <a:gd name="connsiteY6" fmla="*/ 1905 h 1904"/>
                <a:gd name="connsiteX7" fmla="*/ 1905 w 1904"/>
                <a:gd name="connsiteY7" fmla="*/ 1905 h 1904"/>
                <a:gd name="connsiteX8" fmla="*/ 1905 w 1904"/>
                <a:gd name="connsiteY8" fmla="*/ 0 h 1904"/>
                <a:gd name="connsiteX9" fmla="*/ 0 w 1904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9690AE1F-7932-428D-81C2-BEE014250E0B}"/>
                </a:ext>
              </a:extLst>
            </p:cNvPr>
            <p:cNvSpPr/>
            <p:nvPr/>
          </p:nvSpPr>
          <p:spPr>
            <a:xfrm>
              <a:off x="5980747" y="373284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0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49206BCE-9886-4158-99E7-9C9702731405}"/>
                </a:ext>
              </a:extLst>
            </p:cNvPr>
            <p:cNvSpPr/>
            <p:nvPr/>
          </p:nvSpPr>
          <p:spPr>
            <a:xfrm rot="-4942481">
              <a:off x="5981509" y="3733499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3 w 952"/>
                <a:gd name="connsiteY1" fmla="*/ 0 h 952"/>
                <a:gd name="connsiteX2" fmla="*/ 953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3" y="0"/>
                  </a:lnTo>
                  <a:lnTo>
                    <a:pt x="953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E828D6CD-0006-4726-8668-35A7ADDC5F54}"/>
                </a:ext>
              </a:extLst>
            </p:cNvPr>
            <p:cNvSpPr/>
            <p:nvPr/>
          </p:nvSpPr>
          <p:spPr>
            <a:xfrm>
              <a:off x="5977413" y="3729842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1B504BA7-C816-449E-B7AA-B6C5D5D7740D}"/>
                </a:ext>
              </a:extLst>
            </p:cNvPr>
            <p:cNvSpPr/>
            <p:nvPr/>
          </p:nvSpPr>
          <p:spPr>
            <a:xfrm>
              <a:off x="6025514" y="3704272"/>
              <a:ext cx="17145" cy="17144"/>
            </a:xfrm>
            <a:custGeom>
              <a:avLst/>
              <a:gdLst>
                <a:gd name="connsiteX0" fmla="*/ 0 w 17145"/>
                <a:gd name="connsiteY0" fmla="*/ 8573 h 17144"/>
                <a:gd name="connsiteX1" fmla="*/ 2858 w 17145"/>
                <a:gd name="connsiteY1" fmla="*/ 1905 h 17144"/>
                <a:gd name="connsiteX2" fmla="*/ 7620 w 17145"/>
                <a:gd name="connsiteY2" fmla="*/ 0 h 17144"/>
                <a:gd name="connsiteX3" fmla="*/ 14288 w 17145"/>
                <a:gd name="connsiteY3" fmla="*/ 2857 h 17144"/>
                <a:gd name="connsiteX4" fmla="*/ 16193 w 17145"/>
                <a:gd name="connsiteY4" fmla="*/ 7620 h 17144"/>
                <a:gd name="connsiteX5" fmla="*/ 13335 w 17145"/>
                <a:gd name="connsiteY5" fmla="*/ 14288 h 17144"/>
                <a:gd name="connsiteX6" fmla="*/ 8573 w 17145"/>
                <a:gd name="connsiteY6" fmla="*/ 16192 h 17144"/>
                <a:gd name="connsiteX7" fmla="*/ 1905 w 17145"/>
                <a:gd name="connsiteY7" fmla="*/ 13335 h 17144"/>
                <a:gd name="connsiteX8" fmla="*/ 0 w 17145"/>
                <a:gd name="connsiteY8" fmla="*/ 8573 h 17144"/>
                <a:gd name="connsiteX9" fmla="*/ 8573 w 17145"/>
                <a:gd name="connsiteY9" fmla="*/ 0 h 17144"/>
                <a:gd name="connsiteX10" fmla="*/ 3810 w 17145"/>
                <a:gd name="connsiteY10" fmla="*/ 1905 h 17144"/>
                <a:gd name="connsiteX11" fmla="*/ 953 w 17145"/>
                <a:gd name="connsiteY11" fmla="*/ 8573 h 17144"/>
                <a:gd name="connsiteX12" fmla="*/ 2858 w 17145"/>
                <a:gd name="connsiteY12" fmla="*/ 14288 h 17144"/>
                <a:gd name="connsiteX13" fmla="*/ 9525 w 17145"/>
                <a:gd name="connsiteY13" fmla="*/ 17145 h 17144"/>
                <a:gd name="connsiteX14" fmla="*/ 14288 w 17145"/>
                <a:gd name="connsiteY14" fmla="*/ 15240 h 17144"/>
                <a:gd name="connsiteX15" fmla="*/ 17145 w 17145"/>
                <a:gd name="connsiteY15" fmla="*/ 8573 h 17144"/>
                <a:gd name="connsiteX16" fmla="*/ 15240 w 17145"/>
                <a:gd name="connsiteY16" fmla="*/ 2857 h 17144"/>
                <a:gd name="connsiteX17" fmla="*/ 8573 w 17145"/>
                <a:gd name="connsiteY1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4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7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2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2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2"/>
                    <a:pt x="2858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7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6A8ED1C0-E537-4AD8-A779-32280AF7A1C2}"/>
                </a:ext>
              </a:extLst>
            </p:cNvPr>
            <p:cNvSpPr/>
            <p:nvPr/>
          </p:nvSpPr>
          <p:spPr>
            <a:xfrm>
              <a:off x="6026467" y="3705225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2F89FE09-0FDD-4334-BE92-0AB7713A0E71}"/>
                </a:ext>
              </a:extLst>
            </p:cNvPr>
            <p:cNvSpPr/>
            <p:nvPr/>
          </p:nvSpPr>
          <p:spPr>
            <a:xfrm>
              <a:off x="6026467" y="3705225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8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2" name="Freeform: Shape 5291">
              <a:extLst>
                <a:ext uri="{FF2B5EF4-FFF2-40B4-BE49-F238E27FC236}">
                  <a16:creationId xmlns:a16="http://schemas.microsoft.com/office/drawing/2014/main" id="{C9B31CA6-27A8-44B5-9CDB-868355561B28}"/>
                </a:ext>
              </a:extLst>
            </p:cNvPr>
            <p:cNvSpPr/>
            <p:nvPr/>
          </p:nvSpPr>
          <p:spPr>
            <a:xfrm>
              <a:off x="6027419" y="3706177"/>
              <a:ext cx="15240" cy="15239"/>
            </a:xfrm>
            <a:custGeom>
              <a:avLst/>
              <a:gdLst>
                <a:gd name="connsiteX0" fmla="*/ 0 w 15240"/>
                <a:gd name="connsiteY0" fmla="*/ 6668 h 15239"/>
                <a:gd name="connsiteX1" fmla="*/ 2857 w 15240"/>
                <a:gd name="connsiteY1" fmla="*/ 1905 h 15239"/>
                <a:gd name="connsiteX2" fmla="*/ 6668 w 15240"/>
                <a:gd name="connsiteY2" fmla="*/ 952 h 15239"/>
                <a:gd name="connsiteX3" fmla="*/ 11430 w 15240"/>
                <a:gd name="connsiteY3" fmla="*/ 3810 h 15239"/>
                <a:gd name="connsiteX4" fmla="*/ 12382 w 15240"/>
                <a:gd name="connsiteY4" fmla="*/ 7620 h 15239"/>
                <a:gd name="connsiteX5" fmla="*/ 9525 w 15240"/>
                <a:gd name="connsiteY5" fmla="*/ 12383 h 15239"/>
                <a:gd name="connsiteX6" fmla="*/ 5715 w 15240"/>
                <a:gd name="connsiteY6" fmla="*/ 13335 h 15239"/>
                <a:gd name="connsiteX7" fmla="*/ 953 w 15240"/>
                <a:gd name="connsiteY7" fmla="*/ 10477 h 15239"/>
                <a:gd name="connsiteX8" fmla="*/ 0 w 15240"/>
                <a:gd name="connsiteY8" fmla="*/ 6668 h 15239"/>
                <a:gd name="connsiteX9" fmla="*/ 6668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6668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6668"/>
                  </a:moveTo>
                  <a:cubicBezTo>
                    <a:pt x="0" y="4763"/>
                    <a:pt x="953" y="2858"/>
                    <a:pt x="2857" y="1905"/>
                  </a:cubicBezTo>
                  <a:cubicBezTo>
                    <a:pt x="3810" y="952"/>
                    <a:pt x="5715" y="952"/>
                    <a:pt x="6668" y="952"/>
                  </a:cubicBezTo>
                  <a:cubicBezTo>
                    <a:pt x="8573" y="952"/>
                    <a:pt x="10478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7"/>
                  </a:cubicBezTo>
                  <a:cubicBezTo>
                    <a:pt x="953" y="9525"/>
                    <a:pt x="0" y="7620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CA5FF7AC-9429-4F3C-8C52-2AE394AE19C2}"/>
                </a:ext>
              </a:extLst>
            </p:cNvPr>
            <p:cNvSpPr/>
            <p:nvPr/>
          </p:nvSpPr>
          <p:spPr>
            <a:xfrm>
              <a:off x="6027419" y="3706177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7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7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8"/>
                  </a:cubicBezTo>
                  <a:cubicBezTo>
                    <a:pt x="12382" y="3810"/>
                    <a:pt x="12382" y="4763"/>
                    <a:pt x="12382" y="6668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7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C030EE64-E94D-48FF-9390-360D8BA5CEC9}"/>
                </a:ext>
              </a:extLst>
            </p:cNvPr>
            <p:cNvSpPr/>
            <p:nvPr/>
          </p:nvSpPr>
          <p:spPr>
            <a:xfrm>
              <a:off x="6028372" y="3707129"/>
              <a:ext cx="11429" cy="11430"/>
            </a:xfrm>
            <a:custGeom>
              <a:avLst/>
              <a:gdLst>
                <a:gd name="connsiteX0" fmla="*/ 0 w 11429"/>
                <a:gd name="connsiteY0" fmla="*/ 5715 h 11430"/>
                <a:gd name="connsiteX1" fmla="*/ 1905 w 11429"/>
                <a:gd name="connsiteY1" fmla="*/ 953 h 11430"/>
                <a:gd name="connsiteX2" fmla="*/ 4763 w 11429"/>
                <a:gd name="connsiteY2" fmla="*/ 0 h 11430"/>
                <a:gd name="connsiteX3" fmla="*/ 9525 w 11429"/>
                <a:gd name="connsiteY3" fmla="*/ 1905 h 11430"/>
                <a:gd name="connsiteX4" fmla="*/ 10477 w 11429"/>
                <a:gd name="connsiteY4" fmla="*/ 5715 h 11430"/>
                <a:gd name="connsiteX5" fmla="*/ 8572 w 11429"/>
                <a:gd name="connsiteY5" fmla="*/ 9525 h 11430"/>
                <a:gd name="connsiteX6" fmla="*/ 4763 w 11429"/>
                <a:gd name="connsiteY6" fmla="*/ 10478 h 11430"/>
                <a:gd name="connsiteX7" fmla="*/ 0 w 11429"/>
                <a:gd name="connsiteY7" fmla="*/ 8573 h 11430"/>
                <a:gd name="connsiteX8" fmla="*/ 0 w 11429"/>
                <a:gd name="connsiteY8" fmla="*/ 5715 h 11430"/>
                <a:gd name="connsiteX9" fmla="*/ 5715 w 11429"/>
                <a:gd name="connsiteY9" fmla="*/ 0 h 11430"/>
                <a:gd name="connsiteX10" fmla="*/ 1905 w 11429"/>
                <a:gd name="connsiteY10" fmla="*/ 953 h 11430"/>
                <a:gd name="connsiteX11" fmla="*/ 0 w 11429"/>
                <a:gd name="connsiteY11" fmla="*/ 5715 h 11430"/>
                <a:gd name="connsiteX12" fmla="*/ 952 w 11429"/>
                <a:gd name="connsiteY12" fmla="*/ 9525 h 11430"/>
                <a:gd name="connsiteX13" fmla="*/ 5715 w 11429"/>
                <a:gd name="connsiteY13" fmla="*/ 11430 h 11430"/>
                <a:gd name="connsiteX14" fmla="*/ 9525 w 11429"/>
                <a:gd name="connsiteY14" fmla="*/ 10478 h 11430"/>
                <a:gd name="connsiteX15" fmla="*/ 11430 w 11429"/>
                <a:gd name="connsiteY15" fmla="*/ 5715 h 11430"/>
                <a:gd name="connsiteX16" fmla="*/ 10477 w 11429"/>
                <a:gd name="connsiteY16" fmla="*/ 1905 h 11430"/>
                <a:gd name="connsiteX17" fmla="*/ 5715 w 11429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30">
                  <a:moveTo>
                    <a:pt x="0" y="5715"/>
                  </a:moveTo>
                  <a:cubicBezTo>
                    <a:pt x="0" y="3810"/>
                    <a:pt x="952" y="2858"/>
                    <a:pt x="1905" y="953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7" y="0"/>
                    <a:pt x="7620" y="953"/>
                    <a:pt x="9525" y="1905"/>
                  </a:cubicBezTo>
                  <a:cubicBezTo>
                    <a:pt x="10477" y="2858"/>
                    <a:pt x="10477" y="3810"/>
                    <a:pt x="10477" y="5715"/>
                  </a:cubicBezTo>
                  <a:cubicBezTo>
                    <a:pt x="10477" y="7620"/>
                    <a:pt x="9525" y="8573"/>
                    <a:pt x="8572" y="9525"/>
                  </a:cubicBezTo>
                  <a:cubicBezTo>
                    <a:pt x="7620" y="10478"/>
                    <a:pt x="6667" y="10478"/>
                    <a:pt x="4763" y="10478"/>
                  </a:cubicBezTo>
                  <a:cubicBezTo>
                    <a:pt x="2857" y="10478"/>
                    <a:pt x="1905" y="9525"/>
                    <a:pt x="0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B2DF57F6-5084-4D7B-8FED-7E29DBAEC525}"/>
                </a:ext>
              </a:extLst>
            </p:cNvPr>
            <p:cNvSpPr/>
            <p:nvPr/>
          </p:nvSpPr>
          <p:spPr>
            <a:xfrm>
              <a:off x="6029325" y="3707129"/>
              <a:ext cx="11430" cy="11430"/>
            </a:xfrm>
            <a:custGeom>
              <a:avLst/>
              <a:gdLst>
                <a:gd name="connsiteX0" fmla="*/ 0 w 11430"/>
                <a:gd name="connsiteY0" fmla="*/ 5715 h 11430"/>
                <a:gd name="connsiteX1" fmla="*/ 1905 w 11430"/>
                <a:gd name="connsiteY1" fmla="*/ 1905 h 11430"/>
                <a:gd name="connsiteX2" fmla="*/ 4763 w 11430"/>
                <a:gd name="connsiteY2" fmla="*/ 953 h 11430"/>
                <a:gd name="connsiteX3" fmla="*/ 8573 w 11430"/>
                <a:gd name="connsiteY3" fmla="*/ 2858 h 11430"/>
                <a:gd name="connsiteX4" fmla="*/ 9525 w 11430"/>
                <a:gd name="connsiteY4" fmla="*/ 5715 h 11430"/>
                <a:gd name="connsiteX5" fmla="*/ 7620 w 11430"/>
                <a:gd name="connsiteY5" fmla="*/ 9525 h 11430"/>
                <a:gd name="connsiteX6" fmla="*/ 4763 w 11430"/>
                <a:gd name="connsiteY6" fmla="*/ 10478 h 11430"/>
                <a:gd name="connsiteX7" fmla="*/ 952 w 11430"/>
                <a:gd name="connsiteY7" fmla="*/ 8573 h 11430"/>
                <a:gd name="connsiteX8" fmla="*/ 0 w 11430"/>
                <a:gd name="connsiteY8" fmla="*/ 5715 h 11430"/>
                <a:gd name="connsiteX9" fmla="*/ 4763 w 11430"/>
                <a:gd name="connsiteY9" fmla="*/ 0 h 11430"/>
                <a:gd name="connsiteX10" fmla="*/ 1905 w 11430"/>
                <a:gd name="connsiteY10" fmla="*/ 953 h 11430"/>
                <a:gd name="connsiteX11" fmla="*/ 0 w 11430"/>
                <a:gd name="connsiteY11" fmla="*/ 5715 h 11430"/>
                <a:gd name="connsiteX12" fmla="*/ 952 w 11430"/>
                <a:gd name="connsiteY12" fmla="*/ 9525 h 11430"/>
                <a:gd name="connsiteX13" fmla="*/ 5715 w 11430"/>
                <a:gd name="connsiteY13" fmla="*/ 11430 h 11430"/>
                <a:gd name="connsiteX14" fmla="*/ 9525 w 11430"/>
                <a:gd name="connsiteY14" fmla="*/ 10478 h 11430"/>
                <a:gd name="connsiteX15" fmla="*/ 11430 w 11430"/>
                <a:gd name="connsiteY15" fmla="*/ 6668 h 11430"/>
                <a:gd name="connsiteX16" fmla="*/ 10477 w 11430"/>
                <a:gd name="connsiteY16" fmla="*/ 2858 h 11430"/>
                <a:gd name="connsiteX17" fmla="*/ 4763 w 11430"/>
                <a:gd name="connsiteY17" fmla="*/ 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30">
                  <a:moveTo>
                    <a:pt x="0" y="5715"/>
                  </a:moveTo>
                  <a:cubicBezTo>
                    <a:pt x="0" y="3810"/>
                    <a:pt x="952" y="2858"/>
                    <a:pt x="1905" y="1905"/>
                  </a:cubicBezTo>
                  <a:cubicBezTo>
                    <a:pt x="2857" y="953"/>
                    <a:pt x="3810" y="953"/>
                    <a:pt x="4763" y="953"/>
                  </a:cubicBezTo>
                  <a:cubicBezTo>
                    <a:pt x="6668" y="953"/>
                    <a:pt x="7620" y="1905"/>
                    <a:pt x="8573" y="2858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3" y="8573"/>
                    <a:pt x="7620" y="9525"/>
                  </a:cubicBezTo>
                  <a:cubicBezTo>
                    <a:pt x="6668" y="10478"/>
                    <a:pt x="5715" y="10478"/>
                    <a:pt x="4763" y="10478"/>
                  </a:cubicBezTo>
                  <a:cubicBezTo>
                    <a:pt x="2857" y="10478"/>
                    <a:pt x="1905" y="9525"/>
                    <a:pt x="952" y="8573"/>
                  </a:cubicBezTo>
                  <a:cubicBezTo>
                    <a:pt x="0" y="7620"/>
                    <a:pt x="0" y="6668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9525"/>
                  </a:cubicBezTo>
                  <a:cubicBezTo>
                    <a:pt x="1905" y="10478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8"/>
                  </a:cubicBezTo>
                  <a:cubicBezTo>
                    <a:pt x="10477" y="9525"/>
                    <a:pt x="11430" y="7620"/>
                    <a:pt x="11430" y="6668"/>
                  </a:cubicBezTo>
                  <a:cubicBezTo>
                    <a:pt x="11430" y="5715"/>
                    <a:pt x="11430" y="4763"/>
                    <a:pt x="10477" y="2858"/>
                  </a:cubicBezTo>
                  <a:cubicBezTo>
                    <a:pt x="7620" y="953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73257330-EC8A-4EC5-8D8C-394D479689CE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2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2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8EF5A066-2C0E-44DA-9BED-F95381D2D9E4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2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2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2"/>
                  </a:cubicBezTo>
                  <a:lnTo>
                    <a:pt x="4763" y="9525"/>
                  </a:lnTo>
                  <a:cubicBezTo>
                    <a:pt x="3810" y="9525"/>
                    <a:pt x="2857" y="8572"/>
                    <a:pt x="1905" y="7620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D9894B9D-B086-4F24-8B24-2AEF8ECB5AEF}"/>
                </a:ext>
              </a:extLst>
            </p:cNvPr>
            <p:cNvSpPr/>
            <p:nvPr/>
          </p:nvSpPr>
          <p:spPr>
            <a:xfrm>
              <a:off x="6029325" y="370903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7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EBE1FFE0-5CB3-424E-8DCE-96B8B1352CE8}"/>
                </a:ext>
              </a:extLst>
            </p:cNvPr>
            <p:cNvSpPr/>
            <p:nvPr/>
          </p:nvSpPr>
          <p:spPr>
            <a:xfrm>
              <a:off x="6029801" y="3709035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7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9EF3DCCC-10EC-4988-ACE2-FD7FF3BEECFE}"/>
                </a:ext>
              </a:extLst>
            </p:cNvPr>
            <p:cNvSpPr/>
            <p:nvPr/>
          </p:nvSpPr>
          <p:spPr>
            <a:xfrm>
              <a:off x="6030604" y="370903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7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7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7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1" name="Freeform: Shape 5300">
              <a:extLst>
                <a:ext uri="{FF2B5EF4-FFF2-40B4-BE49-F238E27FC236}">
                  <a16:creationId xmlns:a16="http://schemas.microsoft.com/office/drawing/2014/main" id="{C9371998-76CB-4F97-9C72-0B62F74AFB99}"/>
                </a:ext>
              </a:extLst>
            </p:cNvPr>
            <p:cNvSpPr/>
            <p:nvPr/>
          </p:nvSpPr>
          <p:spPr>
            <a:xfrm>
              <a:off x="6030835" y="370903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7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7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2" name="Freeform: Shape 5301">
              <a:extLst>
                <a:ext uri="{FF2B5EF4-FFF2-40B4-BE49-F238E27FC236}">
                  <a16:creationId xmlns:a16="http://schemas.microsoft.com/office/drawing/2014/main" id="{C02AD2DD-EBB4-4CE1-8451-71AA2B4C49DD}"/>
                </a:ext>
              </a:extLst>
            </p:cNvPr>
            <p:cNvSpPr/>
            <p:nvPr/>
          </p:nvSpPr>
          <p:spPr>
            <a:xfrm>
              <a:off x="6031468" y="3709987"/>
              <a:ext cx="5238" cy="5714"/>
            </a:xfrm>
            <a:custGeom>
              <a:avLst/>
              <a:gdLst>
                <a:gd name="connsiteX0" fmla="*/ 3572 w 5238"/>
                <a:gd name="connsiteY0" fmla="*/ 4763 h 5714"/>
                <a:gd name="connsiteX1" fmla="*/ 714 w 5238"/>
                <a:gd name="connsiteY1" fmla="*/ 4763 h 5714"/>
                <a:gd name="connsiteX2" fmla="*/ 714 w 5238"/>
                <a:gd name="connsiteY2" fmla="*/ 1905 h 5714"/>
                <a:gd name="connsiteX3" fmla="*/ 3572 w 5238"/>
                <a:gd name="connsiteY3" fmla="*/ 1905 h 5714"/>
                <a:gd name="connsiteX4" fmla="*/ 3572 w 5238"/>
                <a:gd name="connsiteY4" fmla="*/ 4763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4763"/>
                  </a:moveTo>
                  <a:lnTo>
                    <a:pt x="714" y="4763"/>
                  </a:lnTo>
                  <a:lnTo>
                    <a:pt x="714" y="1905"/>
                  </a:lnTo>
                  <a:lnTo>
                    <a:pt x="3572" y="1905"/>
                  </a:lnTo>
                  <a:lnTo>
                    <a:pt x="3572" y="4763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3" name="Freeform: Shape 5302">
              <a:extLst>
                <a:ext uri="{FF2B5EF4-FFF2-40B4-BE49-F238E27FC236}">
                  <a16:creationId xmlns:a16="http://schemas.microsoft.com/office/drawing/2014/main" id="{E1BA54E2-0897-4208-803F-AF4666C906EB}"/>
                </a:ext>
              </a:extLst>
            </p:cNvPr>
            <p:cNvSpPr/>
            <p:nvPr/>
          </p:nvSpPr>
          <p:spPr>
            <a:xfrm>
              <a:off x="6033135" y="371093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4" name="Freeform: Shape 5303">
              <a:extLst>
                <a:ext uri="{FF2B5EF4-FFF2-40B4-BE49-F238E27FC236}">
                  <a16:creationId xmlns:a16="http://schemas.microsoft.com/office/drawing/2014/main" id="{BD6F02B1-8014-474C-942F-418A63CFEE6F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952 w 1904"/>
                <a:gd name="connsiteY0" fmla="*/ 1905 h 1905"/>
                <a:gd name="connsiteX1" fmla="*/ 0 w 1904"/>
                <a:gd name="connsiteY1" fmla="*/ 1905 h 1905"/>
                <a:gd name="connsiteX2" fmla="*/ 0 w 1904"/>
                <a:gd name="connsiteY2" fmla="*/ 953 h 1905"/>
                <a:gd name="connsiteX3" fmla="*/ 952 w 1904"/>
                <a:gd name="connsiteY3" fmla="*/ 953 h 1905"/>
                <a:gd name="connsiteX4" fmla="*/ 952 w 1904"/>
                <a:gd name="connsiteY4" fmla="*/ 1905 h 1905"/>
                <a:gd name="connsiteX5" fmla="*/ 0 w 1904"/>
                <a:gd name="connsiteY5" fmla="*/ 0 h 1905"/>
                <a:gd name="connsiteX6" fmla="*/ 0 w 1904"/>
                <a:gd name="connsiteY6" fmla="*/ 1905 h 1905"/>
                <a:gd name="connsiteX7" fmla="*/ 1905 w 1904"/>
                <a:gd name="connsiteY7" fmla="*/ 1905 h 1905"/>
                <a:gd name="connsiteX8" fmla="*/ 1905 w 1904"/>
                <a:gd name="connsiteY8" fmla="*/ 0 h 1905"/>
                <a:gd name="connsiteX9" fmla="*/ 0 w 1904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5" name="Freeform: Shape 5304">
              <a:extLst>
                <a:ext uri="{FF2B5EF4-FFF2-40B4-BE49-F238E27FC236}">
                  <a16:creationId xmlns:a16="http://schemas.microsoft.com/office/drawing/2014/main" id="{053CB21D-FEA7-4010-A926-04F34E701277}"/>
                </a:ext>
              </a:extLst>
            </p:cNvPr>
            <p:cNvSpPr/>
            <p:nvPr/>
          </p:nvSpPr>
          <p:spPr>
            <a:xfrm>
              <a:off x="6033135" y="3711892"/>
              <a:ext cx="1904" cy="1905"/>
            </a:xfrm>
            <a:custGeom>
              <a:avLst/>
              <a:gdLst>
                <a:gd name="connsiteX0" fmla="*/ 0 w 1904"/>
                <a:gd name="connsiteY0" fmla="*/ 0 h 1905"/>
                <a:gd name="connsiteX1" fmla="*/ 0 w 1904"/>
                <a:gd name="connsiteY1" fmla="*/ 1905 h 1905"/>
                <a:gd name="connsiteX2" fmla="*/ 952 w 1904"/>
                <a:gd name="connsiteY2" fmla="*/ 1905 h 1905"/>
                <a:gd name="connsiteX3" fmla="*/ 1905 w 1904"/>
                <a:gd name="connsiteY3" fmla="*/ 0 h 1905"/>
                <a:gd name="connsiteX4" fmla="*/ 0 w 1904"/>
                <a:gd name="connsiteY4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1905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6" name="Freeform: Shape 5305">
              <a:extLst>
                <a:ext uri="{FF2B5EF4-FFF2-40B4-BE49-F238E27FC236}">
                  <a16:creationId xmlns:a16="http://schemas.microsoft.com/office/drawing/2014/main" id="{6EDB525F-2B15-4820-8BD4-7DE75A14E1A4}"/>
                </a:ext>
              </a:extLst>
            </p:cNvPr>
            <p:cNvSpPr/>
            <p:nvPr/>
          </p:nvSpPr>
          <p:spPr>
            <a:xfrm>
              <a:off x="6034087" y="371284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7" name="Freeform: Shape 5306">
              <a:extLst>
                <a:ext uri="{FF2B5EF4-FFF2-40B4-BE49-F238E27FC236}">
                  <a16:creationId xmlns:a16="http://schemas.microsoft.com/office/drawing/2014/main" id="{C6402059-4EFB-41E5-BA39-7044243C2B2A}"/>
                </a:ext>
              </a:extLst>
            </p:cNvPr>
            <p:cNvSpPr/>
            <p:nvPr/>
          </p:nvSpPr>
          <p:spPr>
            <a:xfrm>
              <a:off x="6029801" y="3708887"/>
              <a:ext cx="8572" cy="8243"/>
            </a:xfrm>
            <a:custGeom>
              <a:avLst/>
              <a:gdLst>
                <a:gd name="connsiteX0" fmla="*/ 1429 w 8572"/>
                <a:gd name="connsiteY0" fmla="*/ 1100 h 8243"/>
                <a:gd name="connsiteX1" fmla="*/ 1429 w 8572"/>
                <a:gd name="connsiteY1" fmla="*/ 6815 h 8243"/>
                <a:gd name="connsiteX2" fmla="*/ 7144 w 8572"/>
                <a:gd name="connsiteY2" fmla="*/ 6815 h 8243"/>
                <a:gd name="connsiteX3" fmla="*/ 7144 w 8572"/>
                <a:gd name="connsiteY3" fmla="*/ 1100 h 8243"/>
                <a:gd name="connsiteX4" fmla="*/ 1429 w 8572"/>
                <a:gd name="connsiteY4" fmla="*/ 1100 h 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243">
                  <a:moveTo>
                    <a:pt x="1429" y="1100"/>
                  </a:moveTo>
                  <a:cubicBezTo>
                    <a:pt x="-476" y="3005"/>
                    <a:pt x="-476" y="4910"/>
                    <a:pt x="1429" y="6815"/>
                  </a:cubicBezTo>
                  <a:cubicBezTo>
                    <a:pt x="3334" y="8720"/>
                    <a:pt x="5239" y="8720"/>
                    <a:pt x="7144" y="6815"/>
                  </a:cubicBezTo>
                  <a:cubicBezTo>
                    <a:pt x="9049" y="4910"/>
                    <a:pt x="9049" y="3005"/>
                    <a:pt x="7144" y="1100"/>
                  </a:cubicBezTo>
                  <a:cubicBezTo>
                    <a:pt x="5239" y="147"/>
                    <a:pt x="3334" y="-805"/>
                    <a:pt x="1429" y="1100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8" name="Freeform: Shape 5307">
              <a:extLst>
                <a:ext uri="{FF2B5EF4-FFF2-40B4-BE49-F238E27FC236}">
                  <a16:creationId xmlns:a16="http://schemas.microsoft.com/office/drawing/2014/main" id="{4E05028C-819C-499E-B4D2-CECB6CC57D13}"/>
                </a:ext>
              </a:extLst>
            </p:cNvPr>
            <p:cNvSpPr/>
            <p:nvPr/>
          </p:nvSpPr>
          <p:spPr>
            <a:xfrm>
              <a:off x="6001702" y="3619500"/>
              <a:ext cx="17145" cy="17145"/>
            </a:xfrm>
            <a:custGeom>
              <a:avLst/>
              <a:gdLst>
                <a:gd name="connsiteX0" fmla="*/ 0 w 17145"/>
                <a:gd name="connsiteY0" fmla="*/ 8573 h 17145"/>
                <a:gd name="connsiteX1" fmla="*/ 2858 w 17145"/>
                <a:gd name="connsiteY1" fmla="*/ 1905 h 17145"/>
                <a:gd name="connsiteX2" fmla="*/ 7620 w 17145"/>
                <a:gd name="connsiteY2" fmla="*/ 0 h 17145"/>
                <a:gd name="connsiteX3" fmla="*/ 14288 w 17145"/>
                <a:gd name="connsiteY3" fmla="*/ 2858 h 17145"/>
                <a:gd name="connsiteX4" fmla="*/ 16193 w 17145"/>
                <a:gd name="connsiteY4" fmla="*/ 7620 h 17145"/>
                <a:gd name="connsiteX5" fmla="*/ 13335 w 17145"/>
                <a:gd name="connsiteY5" fmla="*/ 14288 h 17145"/>
                <a:gd name="connsiteX6" fmla="*/ 8573 w 17145"/>
                <a:gd name="connsiteY6" fmla="*/ 16192 h 17145"/>
                <a:gd name="connsiteX7" fmla="*/ 1905 w 17145"/>
                <a:gd name="connsiteY7" fmla="*/ 13335 h 17145"/>
                <a:gd name="connsiteX8" fmla="*/ 0 w 17145"/>
                <a:gd name="connsiteY8" fmla="*/ 8573 h 17145"/>
                <a:gd name="connsiteX9" fmla="*/ 7620 w 17145"/>
                <a:gd name="connsiteY9" fmla="*/ 0 h 17145"/>
                <a:gd name="connsiteX10" fmla="*/ 2858 w 17145"/>
                <a:gd name="connsiteY10" fmla="*/ 1905 h 17145"/>
                <a:gd name="connsiteX11" fmla="*/ 0 w 17145"/>
                <a:gd name="connsiteY11" fmla="*/ 8573 h 17145"/>
                <a:gd name="connsiteX12" fmla="*/ 1905 w 17145"/>
                <a:gd name="connsiteY12" fmla="*/ 14288 h 17145"/>
                <a:gd name="connsiteX13" fmla="*/ 8573 w 17145"/>
                <a:gd name="connsiteY13" fmla="*/ 17145 h 17145"/>
                <a:gd name="connsiteX14" fmla="*/ 14288 w 17145"/>
                <a:gd name="connsiteY14" fmla="*/ 15240 h 17145"/>
                <a:gd name="connsiteX15" fmla="*/ 17145 w 17145"/>
                <a:gd name="connsiteY15" fmla="*/ 8573 h 17145"/>
                <a:gd name="connsiteX16" fmla="*/ 15240 w 17145"/>
                <a:gd name="connsiteY16" fmla="*/ 2858 h 17145"/>
                <a:gd name="connsiteX17" fmla="*/ 7620 w 17145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5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09" name="Freeform: Shape 5308">
              <a:extLst>
                <a:ext uri="{FF2B5EF4-FFF2-40B4-BE49-F238E27FC236}">
                  <a16:creationId xmlns:a16="http://schemas.microsoft.com/office/drawing/2014/main" id="{BE3FEF20-55AE-40AA-A1FC-C3A5790A98B5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8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3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8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8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0" name="Freeform: Shape 5309">
              <a:extLst>
                <a:ext uri="{FF2B5EF4-FFF2-40B4-BE49-F238E27FC236}">
                  <a16:creationId xmlns:a16="http://schemas.microsoft.com/office/drawing/2014/main" id="{CD33337F-8095-49A0-9A51-1096AFB0093F}"/>
                </a:ext>
              </a:extLst>
            </p:cNvPr>
            <p:cNvSpPr/>
            <p:nvPr/>
          </p:nvSpPr>
          <p:spPr>
            <a:xfrm>
              <a:off x="6001702" y="3620452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9525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1" name="Freeform: Shape 5310">
              <a:extLst>
                <a:ext uri="{FF2B5EF4-FFF2-40B4-BE49-F238E27FC236}">
                  <a16:creationId xmlns:a16="http://schemas.microsoft.com/office/drawing/2014/main" id="{2F1E5354-EA8A-463B-BFD6-01433C90E030}"/>
                </a:ext>
              </a:extLst>
            </p:cNvPr>
            <p:cNvSpPr/>
            <p:nvPr/>
          </p:nvSpPr>
          <p:spPr>
            <a:xfrm>
              <a:off x="6002655" y="3621404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8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8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8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1430" y="953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2" name="Freeform: Shape 5311">
              <a:extLst>
                <a:ext uri="{FF2B5EF4-FFF2-40B4-BE49-F238E27FC236}">
                  <a16:creationId xmlns:a16="http://schemas.microsoft.com/office/drawing/2014/main" id="{19E651C8-AEC8-4431-B64E-A2BAF5D893DA}"/>
                </a:ext>
              </a:extLst>
            </p:cNvPr>
            <p:cNvSpPr/>
            <p:nvPr/>
          </p:nvSpPr>
          <p:spPr>
            <a:xfrm>
              <a:off x="6002655" y="3621404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9525"/>
                    <a:pt x="952" y="8573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3" name="Freeform: Shape 5312">
              <a:extLst>
                <a:ext uri="{FF2B5EF4-FFF2-40B4-BE49-F238E27FC236}">
                  <a16:creationId xmlns:a16="http://schemas.microsoft.com/office/drawing/2014/main" id="{0C5BACDB-FDC7-4987-8E1E-5A6DA2ED8D9B}"/>
                </a:ext>
              </a:extLst>
            </p:cNvPr>
            <p:cNvSpPr/>
            <p:nvPr/>
          </p:nvSpPr>
          <p:spPr>
            <a:xfrm>
              <a:off x="6003607" y="3622357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2857 w 12382"/>
                <a:gd name="connsiteY7" fmla="*/ 8572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2857" y="8572"/>
                  </a:cubicBezTo>
                  <a:cubicBezTo>
                    <a:pt x="953" y="8572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4" name="Freeform: Shape 5313">
              <a:extLst>
                <a:ext uri="{FF2B5EF4-FFF2-40B4-BE49-F238E27FC236}">
                  <a16:creationId xmlns:a16="http://schemas.microsoft.com/office/drawing/2014/main" id="{3DBA4174-FE86-438C-8E0E-66BC081978D8}"/>
                </a:ext>
              </a:extLst>
            </p:cNvPr>
            <p:cNvSpPr/>
            <p:nvPr/>
          </p:nvSpPr>
          <p:spPr>
            <a:xfrm>
              <a:off x="6003607" y="3623310"/>
              <a:ext cx="10477" cy="11429"/>
            </a:xfrm>
            <a:custGeom>
              <a:avLst/>
              <a:gdLst>
                <a:gd name="connsiteX0" fmla="*/ 953 w 10477"/>
                <a:gd name="connsiteY0" fmla="*/ 4763 h 11429"/>
                <a:gd name="connsiteX1" fmla="*/ 2857 w 10477"/>
                <a:gd name="connsiteY1" fmla="*/ 952 h 11429"/>
                <a:gd name="connsiteX2" fmla="*/ 5715 w 10477"/>
                <a:gd name="connsiteY2" fmla="*/ 0 h 11429"/>
                <a:gd name="connsiteX3" fmla="*/ 9525 w 10477"/>
                <a:gd name="connsiteY3" fmla="*/ 1905 h 11429"/>
                <a:gd name="connsiteX4" fmla="*/ 10478 w 10477"/>
                <a:gd name="connsiteY4" fmla="*/ 4763 h 11429"/>
                <a:gd name="connsiteX5" fmla="*/ 8573 w 10477"/>
                <a:gd name="connsiteY5" fmla="*/ 8573 h 11429"/>
                <a:gd name="connsiteX6" fmla="*/ 5715 w 10477"/>
                <a:gd name="connsiteY6" fmla="*/ 9525 h 11429"/>
                <a:gd name="connsiteX7" fmla="*/ 1905 w 10477"/>
                <a:gd name="connsiteY7" fmla="*/ 7620 h 11429"/>
                <a:gd name="connsiteX8" fmla="*/ 953 w 10477"/>
                <a:gd name="connsiteY8" fmla="*/ 4763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3 w 10477"/>
                <a:gd name="connsiteY12" fmla="*/ 9525 h 11429"/>
                <a:gd name="connsiteX13" fmla="*/ 4763 w 10477"/>
                <a:gd name="connsiteY13" fmla="*/ 11430 h 11429"/>
                <a:gd name="connsiteX14" fmla="*/ 8573 w 10477"/>
                <a:gd name="connsiteY14" fmla="*/ 10477 h 11429"/>
                <a:gd name="connsiteX15" fmla="*/ 10478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3" y="4763"/>
                  </a:moveTo>
                  <a:cubicBezTo>
                    <a:pt x="953" y="2857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7620" y="0"/>
                    <a:pt x="8573" y="952"/>
                    <a:pt x="9525" y="1905"/>
                  </a:cubicBezTo>
                  <a:cubicBezTo>
                    <a:pt x="10478" y="2857"/>
                    <a:pt x="10478" y="3810"/>
                    <a:pt x="10478" y="4763"/>
                  </a:cubicBezTo>
                  <a:cubicBezTo>
                    <a:pt x="10478" y="6667"/>
                    <a:pt x="9525" y="7620"/>
                    <a:pt x="8573" y="8573"/>
                  </a:cubicBezTo>
                  <a:cubicBezTo>
                    <a:pt x="7620" y="9525"/>
                    <a:pt x="6668" y="9525"/>
                    <a:pt x="5715" y="9525"/>
                  </a:cubicBezTo>
                  <a:cubicBezTo>
                    <a:pt x="3810" y="9525"/>
                    <a:pt x="2857" y="8573"/>
                    <a:pt x="1905" y="7620"/>
                  </a:cubicBezTo>
                  <a:cubicBezTo>
                    <a:pt x="953" y="6667"/>
                    <a:pt x="953" y="5715"/>
                    <a:pt x="953" y="4763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8" y="11430"/>
                    <a:pt x="8573" y="10477"/>
                  </a:cubicBezTo>
                  <a:cubicBezTo>
                    <a:pt x="9525" y="9525"/>
                    <a:pt x="10478" y="7620"/>
                    <a:pt x="10478" y="6667"/>
                  </a:cubicBezTo>
                  <a:cubicBezTo>
                    <a:pt x="10478" y="5715"/>
                    <a:pt x="10478" y="4763"/>
                    <a:pt x="9525" y="2857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5" name="Freeform: Shape 5314">
              <a:extLst>
                <a:ext uri="{FF2B5EF4-FFF2-40B4-BE49-F238E27FC236}">
                  <a16:creationId xmlns:a16="http://schemas.microsoft.com/office/drawing/2014/main" id="{2AB49FCE-0B08-45AC-AD11-9E2F75C59875}"/>
                </a:ext>
              </a:extLst>
            </p:cNvPr>
            <p:cNvSpPr/>
            <p:nvPr/>
          </p:nvSpPr>
          <p:spPr>
            <a:xfrm>
              <a:off x="6004560" y="3623310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952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6" name="Freeform: Shape 5315">
              <a:extLst>
                <a:ext uri="{FF2B5EF4-FFF2-40B4-BE49-F238E27FC236}">
                  <a16:creationId xmlns:a16="http://schemas.microsoft.com/office/drawing/2014/main" id="{C24D677F-3CA4-4103-9B03-A42931A47264}"/>
                </a:ext>
              </a:extLst>
            </p:cNvPr>
            <p:cNvSpPr/>
            <p:nvPr/>
          </p:nvSpPr>
          <p:spPr>
            <a:xfrm>
              <a:off x="6004560" y="3624262"/>
              <a:ext cx="9525" cy="9525"/>
            </a:xfrm>
            <a:custGeom>
              <a:avLst/>
              <a:gdLst>
                <a:gd name="connsiteX0" fmla="*/ 952 w 9525"/>
                <a:gd name="connsiteY0" fmla="*/ 3810 h 9525"/>
                <a:gd name="connsiteX1" fmla="*/ 2857 w 9525"/>
                <a:gd name="connsiteY1" fmla="*/ 952 h 9525"/>
                <a:gd name="connsiteX2" fmla="*/ 5715 w 9525"/>
                <a:gd name="connsiteY2" fmla="*/ 0 h 9525"/>
                <a:gd name="connsiteX3" fmla="*/ 8572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2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3810"/>
                  </a:moveTo>
                  <a:cubicBezTo>
                    <a:pt x="952" y="2858"/>
                    <a:pt x="1905" y="1905"/>
                    <a:pt x="2857" y="952"/>
                  </a:cubicBezTo>
                  <a:lnTo>
                    <a:pt x="5715" y="0"/>
                  </a:lnTo>
                  <a:cubicBezTo>
                    <a:pt x="6667" y="0"/>
                    <a:pt x="7620" y="952"/>
                    <a:pt x="8572" y="1905"/>
                  </a:cubicBezTo>
                  <a:lnTo>
                    <a:pt x="9525" y="4763"/>
                  </a:lnTo>
                  <a:cubicBezTo>
                    <a:pt x="9525" y="5715"/>
                    <a:pt x="8572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3810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7" name="Freeform: Shape 5316">
              <a:extLst>
                <a:ext uri="{FF2B5EF4-FFF2-40B4-BE49-F238E27FC236}">
                  <a16:creationId xmlns:a16="http://schemas.microsoft.com/office/drawing/2014/main" id="{8C289CEB-76FF-4426-BE2A-B3C520D96382}"/>
                </a:ext>
              </a:extLst>
            </p:cNvPr>
            <p:cNvSpPr/>
            <p:nvPr/>
          </p:nvSpPr>
          <p:spPr>
            <a:xfrm>
              <a:off x="6004560" y="362426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8" name="Freeform: Shape 5317">
              <a:extLst>
                <a:ext uri="{FF2B5EF4-FFF2-40B4-BE49-F238E27FC236}">
                  <a16:creationId xmlns:a16="http://schemas.microsoft.com/office/drawing/2014/main" id="{2EB9BEB6-5B1C-45B5-B166-89295267B6C8}"/>
                </a:ext>
              </a:extLst>
            </p:cNvPr>
            <p:cNvSpPr/>
            <p:nvPr/>
          </p:nvSpPr>
          <p:spPr>
            <a:xfrm>
              <a:off x="6005036" y="3624262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19" name="Freeform: Shape 5318">
              <a:extLst>
                <a:ext uri="{FF2B5EF4-FFF2-40B4-BE49-F238E27FC236}">
                  <a16:creationId xmlns:a16="http://schemas.microsoft.com/office/drawing/2014/main" id="{D09AFCB1-97BD-4A18-A0B5-3E5A94E1B8D1}"/>
                </a:ext>
              </a:extLst>
            </p:cNvPr>
            <p:cNvSpPr/>
            <p:nvPr/>
          </p:nvSpPr>
          <p:spPr>
            <a:xfrm>
              <a:off x="6005839" y="3625214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0" name="Freeform: Shape 5319">
              <a:extLst>
                <a:ext uri="{FF2B5EF4-FFF2-40B4-BE49-F238E27FC236}">
                  <a16:creationId xmlns:a16="http://schemas.microsoft.com/office/drawing/2014/main" id="{D47839E9-A14F-430D-834E-734905B2D6A5}"/>
                </a:ext>
              </a:extLst>
            </p:cNvPr>
            <p:cNvSpPr/>
            <p:nvPr/>
          </p:nvSpPr>
          <p:spPr>
            <a:xfrm>
              <a:off x="6006070" y="3625214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1" name="Freeform: Shape 5320">
              <a:extLst>
                <a:ext uri="{FF2B5EF4-FFF2-40B4-BE49-F238E27FC236}">
                  <a16:creationId xmlns:a16="http://schemas.microsoft.com/office/drawing/2014/main" id="{9173527C-6A80-44EA-8B47-3D4447551BD5}"/>
                </a:ext>
              </a:extLst>
            </p:cNvPr>
            <p:cNvSpPr/>
            <p:nvPr/>
          </p:nvSpPr>
          <p:spPr>
            <a:xfrm>
              <a:off x="6006703" y="3626167"/>
              <a:ext cx="5238" cy="5715"/>
            </a:xfrm>
            <a:custGeom>
              <a:avLst/>
              <a:gdLst>
                <a:gd name="connsiteX0" fmla="*/ 4524 w 5238"/>
                <a:gd name="connsiteY0" fmla="*/ 3810 h 5715"/>
                <a:gd name="connsiteX1" fmla="*/ 1667 w 5238"/>
                <a:gd name="connsiteY1" fmla="*/ 3810 h 5715"/>
                <a:gd name="connsiteX2" fmla="*/ 1667 w 5238"/>
                <a:gd name="connsiteY2" fmla="*/ 953 h 5715"/>
                <a:gd name="connsiteX3" fmla="*/ 4524 w 5238"/>
                <a:gd name="connsiteY3" fmla="*/ 953 h 5715"/>
                <a:gd name="connsiteX4" fmla="*/ 4524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4524" y="3810"/>
                  </a:moveTo>
                  <a:lnTo>
                    <a:pt x="1667" y="3810"/>
                  </a:lnTo>
                  <a:lnTo>
                    <a:pt x="1667" y="953"/>
                  </a:lnTo>
                  <a:lnTo>
                    <a:pt x="4524" y="953"/>
                  </a:lnTo>
                  <a:lnTo>
                    <a:pt x="4524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2" name="Freeform: Shape 5321">
              <a:extLst>
                <a:ext uri="{FF2B5EF4-FFF2-40B4-BE49-F238E27FC236}">
                  <a16:creationId xmlns:a16="http://schemas.microsoft.com/office/drawing/2014/main" id="{49C2A099-588D-454C-A14E-C7B0FCA832AC}"/>
                </a:ext>
              </a:extLst>
            </p:cNvPr>
            <p:cNvSpPr/>
            <p:nvPr/>
          </p:nvSpPr>
          <p:spPr>
            <a:xfrm>
              <a:off x="6008369" y="3627120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3" name="Freeform: Shape 5322">
              <a:extLst>
                <a:ext uri="{FF2B5EF4-FFF2-40B4-BE49-F238E27FC236}">
                  <a16:creationId xmlns:a16="http://schemas.microsoft.com/office/drawing/2014/main" id="{A15D5888-0B85-4679-BC7F-DEEA4902ADC5}"/>
                </a:ext>
              </a:extLst>
            </p:cNvPr>
            <p:cNvSpPr/>
            <p:nvPr/>
          </p:nvSpPr>
          <p:spPr>
            <a:xfrm>
              <a:off x="6008369" y="3627120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3 w 1905"/>
                <a:gd name="connsiteY1" fmla="*/ 1905 h 1904"/>
                <a:gd name="connsiteX2" fmla="*/ 953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3" y="1905"/>
                  </a:lnTo>
                  <a:lnTo>
                    <a:pt x="953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4" name="Freeform: Shape 5323">
              <a:extLst>
                <a:ext uri="{FF2B5EF4-FFF2-40B4-BE49-F238E27FC236}">
                  <a16:creationId xmlns:a16="http://schemas.microsoft.com/office/drawing/2014/main" id="{C4F25C42-73C0-4BE4-9CFF-C7F110539F03}"/>
                </a:ext>
              </a:extLst>
            </p:cNvPr>
            <p:cNvSpPr/>
            <p:nvPr/>
          </p:nvSpPr>
          <p:spPr>
            <a:xfrm>
              <a:off x="6009322" y="3628072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5" name="Freeform: Shape 5324">
              <a:extLst>
                <a:ext uri="{FF2B5EF4-FFF2-40B4-BE49-F238E27FC236}">
                  <a16:creationId xmlns:a16="http://schemas.microsoft.com/office/drawing/2014/main" id="{1294DB7C-491D-4A92-834C-886FF7FEAF50}"/>
                </a:ext>
              </a:extLst>
            </p:cNvPr>
            <p:cNvSpPr/>
            <p:nvPr/>
          </p:nvSpPr>
          <p:spPr>
            <a:xfrm rot="-4979876">
              <a:off x="6009364" y="3627668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6" name="Freeform: Shape 5325">
              <a:extLst>
                <a:ext uri="{FF2B5EF4-FFF2-40B4-BE49-F238E27FC236}">
                  <a16:creationId xmlns:a16="http://schemas.microsoft.com/office/drawing/2014/main" id="{F400F3E6-45CB-4DB7-B5C9-D0AAB28936ED}"/>
                </a:ext>
              </a:extLst>
            </p:cNvPr>
            <p:cNvSpPr/>
            <p:nvPr/>
          </p:nvSpPr>
          <p:spPr>
            <a:xfrm>
              <a:off x="6005988" y="3624500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2381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7" name="Freeform: Shape 5326">
              <a:extLst>
                <a:ext uri="{FF2B5EF4-FFF2-40B4-BE49-F238E27FC236}">
                  <a16:creationId xmlns:a16="http://schemas.microsoft.com/office/drawing/2014/main" id="{CA4D2CC1-9018-4482-8E2E-BA49B2F15D3F}"/>
                </a:ext>
              </a:extLst>
            </p:cNvPr>
            <p:cNvSpPr/>
            <p:nvPr/>
          </p:nvSpPr>
          <p:spPr>
            <a:xfrm>
              <a:off x="6051232" y="3662362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2383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2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2382" y="1905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8" name="Freeform: Shape 5327">
              <a:extLst>
                <a:ext uri="{FF2B5EF4-FFF2-40B4-BE49-F238E27FC236}">
                  <a16:creationId xmlns:a16="http://schemas.microsoft.com/office/drawing/2014/main" id="{75BF19C7-D41D-4AC7-8657-D6B326E8C65B}"/>
                </a:ext>
              </a:extLst>
            </p:cNvPr>
            <p:cNvSpPr/>
            <p:nvPr/>
          </p:nvSpPr>
          <p:spPr>
            <a:xfrm>
              <a:off x="6051232" y="3663314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3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953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29" name="Freeform: Shape 5328">
              <a:extLst>
                <a:ext uri="{FF2B5EF4-FFF2-40B4-BE49-F238E27FC236}">
                  <a16:creationId xmlns:a16="http://schemas.microsoft.com/office/drawing/2014/main" id="{2A1E250C-03B3-4B0B-82E4-CBEC3C92AA8F}"/>
                </a:ext>
              </a:extLst>
            </p:cNvPr>
            <p:cNvSpPr/>
            <p:nvPr/>
          </p:nvSpPr>
          <p:spPr>
            <a:xfrm>
              <a:off x="6051232" y="3663314"/>
              <a:ext cx="15240" cy="16192"/>
            </a:xfrm>
            <a:custGeom>
              <a:avLst/>
              <a:gdLst>
                <a:gd name="connsiteX0" fmla="*/ 953 w 15240"/>
                <a:gd name="connsiteY0" fmla="*/ 7620 h 16192"/>
                <a:gd name="connsiteX1" fmla="*/ 3810 w 15240"/>
                <a:gd name="connsiteY1" fmla="*/ 1905 h 16192"/>
                <a:gd name="connsiteX2" fmla="*/ 7620 w 15240"/>
                <a:gd name="connsiteY2" fmla="*/ 0 h 16192"/>
                <a:gd name="connsiteX3" fmla="*/ 13335 w 15240"/>
                <a:gd name="connsiteY3" fmla="*/ 2858 h 16192"/>
                <a:gd name="connsiteX4" fmla="*/ 15240 w 15240"/>
                <a:gd name="connsiteY4" fmla="*/ 7620 h 16192"/>
                <a:gd name="connsiteX5" fmla="*/ 12382 w 15240"/>
                <a:gd name="connsiteY5" fmla="*/ 13335 h 16192"/>
                <a:gd name="connsiteX6" fmla="*/ 7620 w 15240"/>
                <a:gd name="connsiteY6" fmla="*/ 15240 h 16192"/>
                <a:gd name="connsiteX7" fmla="*/ 1905 w 15240"/>
                <a:gd name="connsiteY7" fmla="*/ 12383 h 16192"/>
                <a:gd name="connsiteX8" fmla="*/ 953 w 15240"/>
                <a:gd name="connsiteY8" fmla="*/ 7620 h 16192"/>
                <a:gd name="connsiteX9" fmla="*/ 7620 w 15240"/>
                <a:gd name="connsiteY9" fmla="*/ 952 h 16192"/>
                <a:gd name="connsiteX10" fmla="*/ 2857 w 15240"/>
                <a:gd name="connsiteY10" fmla="*/ 2858 h 16192"/>
                <a:gd name="connsiteX11" fmla="*/ 0 w 15240"/>
                <a:gd name="connsiteY11" fmla="*/ 8573 h 16192"/>
                <a:gd name="connsiteX12" fmla="*/ 1905 w 15240"/>
                <a:gd name="connsiteY12" fmla="*/ 13335 h 16192"/>
                <a:gd name="connsiteX13" fmla="*/ 7620 w 15240"/>
                <a:gd name="connsiteY13" fmla="*/ 16193 h 16192"/>
                <a:gd name="connsiteX14" fmla="*/ 12382 w 15240"/>
                <a:gd name="connsiteY14" fmla="*/ 14288 h 16192"/>
                <a:gd name="connsiteX15" fmla="*/ 15240 w 15240"/>
                <a:gd name="connsiteY15" fmla="*/ 8573 h 16192"/>
                <a:gd name="connsiteX16" fmla="*/ 13335 w 15240"/>
                <a:gd name="connsiteY16" fmla="*/ 3810 h 16192"/>
                <a:gd name="connsiteX17" fmla="*/ 7620 w 15240"/>
                <a:gd name="connsiteY17" fmla="*/ 952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6192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1430"/>
                    <a:pt x="953" y="9525"/>
                    <a:pt x="953" y="7620"/>
                  </a:cubicBezTo>
                  <a:moveTo>
                    <a:pt x="7620" y="952"/>
                  </a:moveTo>
                  <a:cubicBezTo>
                    <a:pt x="5715" y="952"/>
                    <a:pt x="4763" y="1905"/>
                    <a:pt x="2857" y="2858"/>
                  </a:cubicBezTo>
                  <a:cubicBezTo>
                    <a:pt x="953" y="4763"/>
                    <a:pt x="0" y="6668"/>
                    <a:pt x="0" y="8573"/>
                  </a:cubicBezTo>
                  <a:cubicBezTo>
                    <a:pt x="0" y="10477"/>
                    <a:pt x="953" y="11430"/>
                    <a:pt x="1905" y="13335"/>
                  </a:cubicBezTo>
                  <a:cubicBezTo>
                    <a:pt x="3810" y="15240"/>
                    <a:pt x="5715" y="16193"/>
                    <a:pt x="7620" y="16193"/>
                  </a:cubicBezTo>
                  <a:cubicBezTo>
                    <a:pt x="9525" y="16193"/>
                    <a:pt x="10478" y="15240"/>
                    <a:pt x="12382" y="14288"/>
                  </a:cubicBezTo>
                  <a:cubicBezTo>
                    <a:pt x="14288" y="12383"/>
                    <a:pt x="15240" y="10477"/>
                    <a:pt x="15240" y="8573"/>
                  </a:cubicBezTo>
                  <a:cubicBezTo>
                    <a:pt x="15240" y="6668"/>
                    <a:pt x="14288" y="5715"/>
                    <a:pt x="13335" y="3810"/>
                  </a:cubicBezTo>
                  <a:cubicBezTo>
                    <a:pt x="12382" y="1905"/>
                    <a:pt x="9525" y="952"/>
                    <a:pt x="7620" y="952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0" name="Freeform: Shape 5329">
              <a:extLst>
                <a:ext uri="{FF2B5EF4-FFF2-40B4-BE49-F238E27FC236}">
                  <a16:creationId xmlns:a16="http://schemas.microsoft.com/office/drawing/2014/main" id="{96B24CD9-B99C-4383-984A-092D6CA3A25E}"/>
                </a:ext>
              </a:extLst>
            </p:cNvPr>
            <p:cNvSpPr/>
            <p:nvPr/>
          </p:nvSpPr>
          <p:spPr>
            <a:xfrm>
              <a:off x="6052185" y="3664267"/>
              <a:ext cx="15239" cy="15240"/>
            </a:xfrm>
            <a:custGeom>
              <a:avLst/>
              <a:gdLst>
                <a:gd name="connsiteX0" fmla="*/ 0 w 15239"/>
                <a:gd name="connsiteY0" fmla="*/ 6668 h 15240"/>
                <a:gd name="connsiteX1" fmla="*/ 2857 w 15239"/>
                <a:gd name="connsiteY1" fmla="*/ 1905 h 15240"/>
                <a:gd name="connsiteX2" fmla="*/ 6667 w 15239"/>
                <a:gd name="connsiteY2" fmla="*/ 953 h 15240"/>
                <a:gd name="connsiteX3" fmla="*/ 11430 w 15239"/>
                <a:gd name="connsiteY3" fmla="*/ 3810 h 15240"/>
                <a:gd name="connsiteX4" fmla="*/ 12382 w 15239"/>
                <a:gd name="connsiteY4" fmla="*/ 7620 h 15240"/>
                <a:gd name="connsiteX5" fmla="*/ 9525 w 15239"/>
                <a:gd name="connsiteY5" fmla="*/ 12383 h 15240"/>
                <a:gd name="connsiteX6" fmla="*/ 5715 w 15239"/>
                <a:gd name="connsiteY6" fmla="*/ 13335 h 15240"/>
                <a:gd name="connsiteX7" fmla="*/ 952 w 15239"/>
                <a:gd name="connsiteY7" fmla="*/ 10478 h 15240"/>
                <a:gd name="connsiteX8" fmla="*/ 0 w 15239"/>
                <a:gd name="connsiteY8" fmla="*/ 6668 h 15240"/>
                <a:gd name="connsiteX9" fmla="*/ 6667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6667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0" y="6668"/>
                  </a:moveTo>
                  <a:cubicBezTo>
                    <a:pt x="0" y="4763"/>
                    <a:pt x="952" y="2858"/>
                    <a:pt x="2857" y="1905"/>
                  </a:cubicBezTo>
                  <a:cubicBezTo>
                    <a:pt x="3810" y="953"/>
                    <a:pt x="5715" y="953"/>
                    <a:pt x="6667" y="953"/>
                  </a:cubicBezTo>
                  <a:cubicBezTo>
                    <a:pt x="8572" y="953"/>
                    <a:pt x="10477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2" y="13335"/>
                    <a:pt x="6667" y="13335"/>
                    <a:pt x="5715" y="13335"/>
                  </a:cubicBezTo>
                  <a:cubicBezTo>
                    <a:pt x="3810" y="13335"/>
                    <a:pt x="1905" y="12383"/>
                    <a:pt x="952" y="10478"/>
                  </a:cubicBezTo>
                  <a:cubicBezTo>
                    <a:pt x="952" y="9525"/>
                    <a:pt x="0" y="8573"/>
                    <a:pt x="0" y="6668"/>
                  </a:cubicBezTo>
                  <a:moveTo>
                    <a:pt x="6667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1" name="Freeform: Shape 5330">
              <a:extLst>
                <a:ext uri="{FF2B5EF4-FFF2-40B4-BE49-F238E27FC236}">
                  <a16:creationId xmlns:a16="http://schemas.microsoft.com/office/drawing/2014/main" id="{1C7316EB-2CDF-41F2-ABD4-6DD7EA0C5947}"/>
                </a:ext>
              </a:extLst>
            </p:cNvPr>
            <p:cNvSpPr/>
            <p:nvPr/>
          </p:nvSpPr>
          <p:spPr>
            <a:xfrm>
              <a:off x="6052185" y="3665220"/>
              <a:ext cx="12382" cy="12382"/>
            </a:xfrm>
            <a:custGeom>
              <a:avLst/>
              <a:gdLst>
                <a:gd name="connsiteX0" fmla="*/ 952 w 12382"/>
                <a:gd name="connsiteY0" fmla="*/ 5715 h 12382"/>
                <a:gd name="connsiteX1" fmla="*/ 2857 w 12382"/>
                <a:gd name="connsiteY1" fmla="*/ 952 h 12382"/>
                <a:gd name="connsiteX2" fmla="*/ 6667 w 12382"/>
                <a:gd name="connsiteY2" fmla="*/ 0 h 12382"/>
                <a:gd name="connsiteX3" fmla="*/ 11430 w 12382"/>
                <a:gd name="connsiteY3" fmla="*/ 1905 h 12382"/>
                <a:gd name="connsiteX4" fmla="*/ 12382 w 12382"/>
                <a:gd name="connsiteY4" fmla="*/ 5715 h 12382"/>
                <a:gd name="connsiteX5" fmla="*/ 10477 w 12382"/>
                <a:gd name="connsiteY5" fmla="*/ 10477 h 12382"/>
                <a:gd name="connsiteX6" fmla="*/ 6667 w 12382"/>
                <a:gd name="connsiteY6" fmla="*/ 11430 h 12382"/>
                <a:gd name="connsiteX7" fmla="*/ 1905 w 12382"/>
                <a:gd name="connsiteY7" fmla="*/ 9525 h 12382"/>
                <a:gd name="connsiteX8" fmla="*/ 952 w 12382"/>
                <a:gd name="connsiteY8" fmla="*/ 5715 h 12382"/>
                <a:gd name="connsiteX9" fmla="*/ 6667 w 12382"/>
                <a:gd name="connsiteY9" fmla="*/ 0 h 12382"/>
                <a:gd name="connsiteX10" fmla="*/ 2857 w 12382"/>
                <a:gd name="connsiteY10" fmla="*/ 952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2 w 12382"/>
                <a:gd name="connsiteY15" fmla="*/ 6667 h 12382"/>
                <a:gd name="connsiteX16" fmla="*/ 11430 w 12382"/>
                <a:gd name="connsiteY16" fmla="*/ 2857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5715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6667" y="0"/>
                  </a:cubicBezTo>
                  <a:cubicBezTo>
                    <a:pt x="8572" y="0"/>
                    <a:pt x="10477" y="952"/>
                    <a:pt x="11430" y="1905"/>
                  </a:cubicBezTo>
                  <a:cubicBezTo>
                    <a:pt x="12382" y="2857"/>
                    <a:pt x="12382" y="4763"/>
                    <a:pt x="12382" y="5715"/>
                  </a:cubicBezTo>
                  <a:cubicBezTo>
                    <a:pt x="12382" y="7620"/>
                    <a:pt x="11430" y="9525"/>
                    <a:pt x="10477" y="10477"/>
                  </a:cubicBezTo>
                  <a:cubicBezTo>
                    <a:pt x="9525" y="11430"/>
                    <a:pt x="8572" y="11430"/>
                    <a:pt x="6667" y="11430"/>
                  </a:cubicBezTo>
                  <a:cubicBezTo>
                    <a:pt x="4763" y="11430"/>
                    <a:pt x="2857" y="10477"/>
                    <a:pt x="1905" y="9525"/>
                  </a:cubicBezTo>
                  <a:cubicBezTo>
                    <a:pt x="952" y="8572"/>
                    <a:pt x="952" y="7620"/>
                    <a:pt x="952" y="5715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7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cubicBezTo>
                    <a:pt x="10477" y="0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2" name="Freeform: Shape 5331">
              <a:extLst>
                <a:ext uri="{FF2B5EF4-FFF2-40B4-BE49-F238E27FC236}">
                  <a16:creationId xmlns:a16="http://schemas.microsoft.com/office/drawing/2014/main" id="{0AA66227-8867-4353-812E-E70924B08B4C}"/>
                </a:ext>
              </a:extLst>
            </p:cNvPr>
            <p:cNvSpPr/>
            <p:nvPr/>
          </p:nvSpPr>
          <p:spPr>
            <a:xfrm>
              <a:off x="6053137" y="3665220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952 h 11429"/>
                <a:gd name="connsiteX2" fmla="*/ 4763 w 11430"/>
                <a:gd name="connsiteY2" fmla="*/ 0 h 11429"/>
                <a:gd name="connsiteX3" fmla="*/ 9525 w 11430"/>
                <a:gd name="connsiteY3" fmla="*/ 1905 h 11429"/>
                <a:gd name="connsiteX4" fmla="*/ 10477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1430 h 11429"/>
                <a:gd name="connsiteX7" fmla="*/ 952 w 11430"/>
                <a:gd name="connsiteY7" fmla="*/ 9525 h 11429"/>
                <a:gd name="connsiteX8" fmla="*/ 0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6668" y="0"/>
                    <a:pt x="7620" y="952"/>
                    <a:pt x="9525" y="1905"/>
                  </a:cubicBezTo>
                  <a:cubicBezTo>
                    <a:pt x="10477" y="2857"/>
                    <a:pt x="10477" y="3810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0" y="7620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3" name="Freeform: Shape 5332">
              <a:extLst>
                <a:ext uri="{FF2B5EF4-FFF2-40B4-BE49-F238E27FC236}">
                  <a16:creationId xmlns:a16="http://schemas.microsoft.com/office/drawing/2014/main" id="{AA4EF8AB-AB0A-4EE9-A5F7-69C997B85845}"/>
                </a:ext>
              </a:extLst>
            </p:cNvPr>
            <p:cNvSpPr/>
            <p:nvPr/>
          </p:nvSpPr>
          <p:spPr>
            <a:xfrm>
              <a:off x="6054089" y="3666172"/>
              <a:ext cx="11430" cy="11429"/>
            </a:xfrm>
            <a:custGeom>
              <a:avLst/>
              <a:gdLst>
                <a:gd name="connsiteX0" fmla="*/ 0 w 11430"/>
                <a:gd name="connsiteY0" fmla="*/ 4763 h 11429"/>
                <a:gd name="connsiteX1" fmla="*/ 1905 w 11430"/>
                <a:gd name="connsiteY1" fmla="*/ 952 h 11429"/>
                <a:gd name="connsiteX2" fmla="*/ 4763 w 11430"/>
                <a:gd name="connsiteY2" fmla="*/ 0 h 11429"/>
                <a:gd name="connsiteX3" fmla="*/ 8573 w 11430"/>
                <a:gd name="connsiteY3" fmla="*/ 1905 h 11429"/>
                <a:gd name="connsiteX4" fmla="*/ 9525 w 11430"/>
                <a:gd name="connsiteY4" fmla="*/ 4763 h 11429"/>
                <a:gd name="connsiteX5" fmla="*/ 7620 w 11430"/>
                <a:gd name="connsiteY5" fmla="*/ 8573 h 11429"/>
                <a:gd name="connsiteX6" fmla="*/ 4763 w 11430"/>
                <a:gd name="connsiteY6" fmla="*/ 9525 h 11429"/>
                <a:gd name="connsiteX7" fmla="*/ 953 w 11430"/>
                <a:gd name="connsiteY7" fmla="*/ 7620 h 11429"/>
                <a:gd name="connsiteX8" fmla="*/ 0 w 11430"/>
                <a:gd name="connsiteY8" fmla="*/ 4763 h 11429"/>
                <a:gd name="connsiteX9" fmla="*/ 4763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4763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4763"/>
                  </a:moveTo>
                  <a:cubicBezTo>
                    <a:pt x="0" y="2857"/>
                    <a:pt x="953" y="1905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6668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6667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2858" y="9525"/>
                    <a:pt x="1905" y="8573"/>
                    <a:pt x="953" y="7620"/>
                  </a:cubicBezTo>
                  <a:cubicBezTo>
                    <a:pt x="0" y="7620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7620" y="0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4" name="Freeform: Shape 5333">
              <a:extLst>
                <a:ext uri="{FF2B5EF4-FFF2-40B4-BE49-F238E27FC236}">
                  <a16:creationId xmlns:a16="http://schemas.microsoft.com/office/drawing/2014/main" id="{55250362-5EC4-44F1-96C8-E873394683CC}"/>
                </a:ext>
              </a:extLst>
            </p:cNvPr>
            <p:cNvSpPr/>
            <p:nvPr/>
          </p:nvSpPr>
          <p:spPr>
            <a:xfrm>
              <a:off x="6054089" y="3666172"/>
              <a:ext cx="9525" cy="10477"/>
            </a:xfrm>
            <a:custGeom>
              <a:avLst/>
              <a:gdLst>
                <a:gd name="connsiteX0" fmla="*/ 0 w 9525"/>
                <a:gd name="connsiteY0" fmla="*/ 4763 h 10477"/>
                <a:gd name="connsiteX1" fmla="*/ 1905 w 9525"/>
                <a:gd name="connsiteY1" fmla="*/ 952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3 h 10477"/>
                <a:gd name="connsiteX8" fmla="*/ 0 w 9525"/>
                <a:gd name="connsiteY8" fmla="*/ 4763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3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4763"/>
                  </a:moveTo>
                  <a:cubicBezTo>
                    <a:pt x="0" y="3810"/>
                    <a:pt x="953" y="1905"/>
                    <a:pt x="1905" y="952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3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3"/>
                  </a:cubicBezTo>
                  <a:cubicBezTo>
                    <a:pt x="953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5" name="Freeform: Shape 5334">
              <a:extLst>
                <a:ext uri="{FF2B5EF4-FFF2-40B4-BE49-F238E27FC236}">
                  <a16:creationId xmlns:a16="http://schemas.microsoft.com/office/drawing/2014/main" id="{E6D44416-2622-435F-B8CE-F97261625E25}"/>
                </a:ext>
              </a:extLst>
            </p:cNvPr>
            <p:cNvSpPr/>
            <p:nvPr/>
          </p:nvSpPr>
          <p:spPr>
            <a:xfrm>
              <a:off x="6054089" y="3667125"/>
              <a:ext cx="9525" cy="9525"/>
            </a:xfrm>
            <a:custGeom>
              <a:avLst/>
              <a:gdLst>
                <a:gd name="connsiteX0" fmla="*/ 953 w 9525"/>
                <a:gd name="connsiteY0" fmla="*/ 3810 h 9525"/>
                <a:gd name="connsiteX1" fmla="*/ 2858 w 9525"/>
                <a:gd name="connsiteY1" fmla="*/ 952 h 9525"/>
                <a:gd name="connsiteX2" fmla="*/ 5715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7620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3 w 9525"/>
                <a:gd name="connsiteY8" fmla="*/ 3810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3810"/>
                  </a:moveTo>
                  <a:cubicBezTo>
                    <a:pt x="953" y="2858"/>
                    <a:pt x="1905" y="1905"/>
                    <a:pt x="2858" y="952"/>
                  </a:cubicBezTo>
                  <a:lnTo>
                    <a:pt x="5715" y="0"/>
                  </a:lnTo>
                  <a:cubicBezTo>
                    <a:pt x="6668" y="0"/>
                    <a:pt x="7620" y="952"/>
                    <a:pt x="8573" y="1905"/>
                  </a:cubicBezTo>
                  <a:lnTo>
                    <a:pt x="9525" y="4763"/>
                  </a:lnTo>
                  <a:cubicBezTo>
                    <a:pt x="9525" y="5715"/>
                    <a:pt x="8573" y="6667"/>
                    <a:pt x="7620" y="7620"/>
                  </a:cubicBezTo>
                  <a:lnTo>
                    <a:pt x="4763" y="8573"/>
                  </a:lnTo>
                  <a:cubicBezTo>
                    <a:pt x="3810" y="8573"/>
                    <a:pt x="2858" y="7620"/>
                    <a:pt x="1905" y="6667"/>
                  </a:cubicBezTo>
                  <a:lnTo>
                    <a:pt x="953" y="3810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6" name="Freeform: Shape 5335">
              <a:extLst>
                <a:ext uri="{FF2B5EF4-FFF2-40B4-BE49-F238E27FC236}">
                  <a16:creationId xmlns:a16="http://schemas.microsoft.com/office/drawing/2014/main" id="{62D030F1-8268-4489-914E-C477C54C14BC}"/>
                </a:ext>
              </a:extLst>
            </p:cNvPr>
            <p:cNvSpPr/>
            <p:nvPr/>
          </p:nvSpPr>
          <p:spPr>
            <a:xfrm>
              <a:off x="6054089" y="3667125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8" y="7620"/>
                    <a:pt x="1905" y="6667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8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7" name="Freeform: Shape 5336">
              <a:extLst>
                <a:ext uri="{FF2B5EF4-FFF2-40B4-BE49-F238E27FC236}">
                  <a16:creationId xmlns:a16="http://schemas.microsoft.com/office/drawing/2014/main" id="{491FFA3D-F557-489A-9DEA-063E284FD582}"/>
                </a:ext>
              </a:extLst>
            </p:cNvPr>
            <p:cNvSpPr/>
            <p:nvPr/>
          </p:nvSpPr>
          <p:spPr>
            <a:xfrm>
              <a:off x="6054566" y="3667125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8" name="Freeform: Shape 5337">
              <a:extLst>
                <a:ext uri="{FF2B5EF4-FFF2-40B4-BE49-F238E27FC236}">
                  <a16:creationId xmlns:a16="http://schemas.microsoft.com/office/drawing/2014/main" id="{5CA8FD2F-93E3-4FFC-98FB-B379768F3A23}"/>
                </a:ext>
              </a:extLst>
            </p:cNvPr>
            <p:cNvSpPr/>
            <p:nvPr/>
          </p:nvSpPr>
          <p:spPr>
            <a:xfrm>
              <a:off x="6055369" y="3668077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39" name="Freeform: Shape 5338">
              <a:extLst>
                <a:ext uri="{FF2B5EF4-FFF2-40B4-BE49-F238E27FC236}">
                  <a16:creationId xmlns:a16="http://schemas.microsoft.com/office/drawing/2014/main" id="{AF57BF61-D02E-42E4-84A6-36A3024110F8}"/>
                </a:ext>
              </a:extLst>
            </p:cNvPr>
            <p:cNvSpPr/>
            <p:nvPr/>
          </p:nvSpPr>
          <p:spPr>
            <a:xfrm>
              <a:off x="6055600" y="3668077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952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0" name="Freeform: Shape 5339">
              <a:extLst>
                <a:ext uri="{FF2B5EF4-FFF2-40B4-BE49-F238E27FC236}">
                  <a16:creationId xmlns:a16="http://schemas.microsoft.com/office/drawing/2014/main" id="{A3389099-11E3-423C-9012-B1C578F43904}"/>
                </a:ext>
              </a:extLst>
            </p:cNvPr>
            <p:cNvSpPr/>
            <p:nvPr/>
          </p:nvSpPr>
          <p:spPr>
            <a:xfrm>
              <a:off x="6056233" y="3669029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1" name="Freeform: Shape 5340">
              <a:extLst>
                <a:ext uri="{FF2B5EF4-FFF2-40B4-BE49-F238E27FC236}">
                  <a16:creationId xmlns:a16="http://schemas.microsoft.com/office/drawing/2014/main" id="{DE725308-EEDE-4C90-A543-E68A4BA66643}"/>
                </a:ext>
              </a:extLst>
            </p:cNvPr>
            <p:cNvSpPr/>
            <p:nvPr/>
          </p:nvSpPr>
          <p:spPr>
            <a:xfrm>
              <a:off x="6057900" y="3669982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2" name="Freeform: Shape 5341">
              <a:extLst>
                <a:ext uri="{FF2B5EF4-FFF2-40B4-BE49-F238E27FC236}">
                  <a16:creationId xmlns:a16="http://schemas.microsoft.com/office/drawing/2014/main" id="{FA166CB1-475A-41C3-A216-3D3E6D3417E8}"/>
                </a:ext>
              </a:extLst>
            </p:cNvPr>
            <p:cNvSpPr/>
            <p:nvPr/>
          </p:nvSpPr>
          <p:spPr>
            <a:xfrm>
              <a:off x="6057900" y="3669982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3" name="Freeform: Shape 5342">
              <a:extLst>
                <a:ext uri="{FF2B5EF4-FFF2-40B4-BE49-F238E27FC236}">
                  <a16:creationId xmlns:a16="http://schemas.microsoft.com/office/drawing/2014/main" id="{8D27D94F-92FA-4D5B-B264-C43B08B38A74}"/>
                </a:ext>
              </a:extLst>
            </p:cNvPr>
            <p:cNvSpPr/>
            <p:nvPr/>
          </p:nvSpPr>
          <p:spPr>
            <a:xfrm>
              <a:off x="6057900" y="3670935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4" name="Freeform: Shape 5343">
              <a:extLst>
                <a:ext uri="{FF2B5EF4-FFF2-40B4-BE49-F238E27FC236}">
                  <a16:creationId xmlns:a16="http://schemas.microsoft.com/office/drawing/2014/main" id="{8A6BD21E-42F2-4B02-BD11-D8C4A2A7BB28}"/>
                </a:ext>
              </a:extLst>
            </p:cNvPr>
            <p:cNvSpPr/>
            <p:nvPr/>
          </p:nvSpPr>
          <p:spPr>
            <a:xfrm rot="-4972627">
              <a:off x="6058560" y="3670323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5" name="Freeform: Shape 5344">
              <a:extLst>
                <a:ext uri="{FF2B5EF4-FFF2-40B4-BE49-F238E27FC236}">
                  <a16:creationId xmlns:a16="http://schemas.microsoft.com/office/drawing/2014/main" id="{C2E172CE-F135-4FC6-A6DD-10B8E5333AD1}"/>
                </a:ext>
              </a:extLst>
            </p:cNvPr>
            <p:cNvSpPr/>
            <p:nvPr/>
          </p:nvSpPr>
          <p:spPr>
            <a:xfrm>
              <a:off x="6054566" y="3667363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2619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6191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6" name="Freeform: Shape 5345">
              <a:extLst>
                <a:ext uri="{FF2B5EF4-FFF2-40B4-BE49-F238E27FC236}">
                  <a16:creationId xmlns:a16="http://schemas.microsoft.com/office/drawing/2014/main" id="{EDF3F92A-2A39-4DB5-9635-149FA23E4CDD}"/>
                </a:ext>
              </a:extLst>
            </p:cNvPr>
            <p:cNvSpPr/>
            <p:nvPr/>
          </p:nvSpPr>
          <p:spPr>
            <a:xfrm>
              <a:off x="6101714" y="3671887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8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2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8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0" y="11430"/>
                    <a:pt x="0" y="10477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5715" y="17145"/>
                    <a:pt x="8573" y="17145"/>
                  </a:cubicBezTo>
                  <a:cubicBezTo>
                    <a:pt x="10478" y="17145"/>
                    <a:pt x="12383" y="16192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7"/>
                    <a:pt x="15240" y="4763"/>
                    <a:pt x="14288" y="3810"/>
                  </a:cubicBezTo>
                  <a:cubicBezTo>
                    <a:pt x="13335" y="952"/>
                    <a:pt x="10478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7" name="Freeform: Shape 5346">
              <a:extLst>
                <a:ext uri="{FF2B5EF4-FFF2-40B4-BE49-F238E27FC236}">
                  <a16:creationId xmlns:a16="http://schemas.microsoft.com/office/drawing/2014/main" id="{921E2D9C-4F1B-41E9-9592-55F6220D2B33}"/>
                </a:ext>
              </a:extLst>
            </p:cNvPr>
            <p:cNvSpPr/>
            <p:nvPr/>
          </p:nvSpPr>
          <p:spPr>
            <a:xfrm>
              <a:off x="6101714" y="3671887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8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3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8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7"/>
                    <a:pt x="953" y="3810"/>
                    <a:pt x="2858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3" y="1905"/>
                    <a:pt x="13335" y="3810"/>
                  </a:cubicBezTo>
                  <a:cubicBezTo>
                    <a:pt x="14288" y="4763"/>
                    <a:pt x="15240" y="6667"/>
                    <a:pt x="15240" y="8573"/>
                  </a:cubicBezTo>
                  <a:cubicBezTo>
                    <a:pt x="15240" y="10477"/>
                    <a:pt x="14288" y="13335"/>
                    <a:pt x="12383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8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8" name="Freeform: Shape 5347">
              <a:extLst>
                <a:ext uri="{FF2B5EF4-FFF2-40B4-BE49-F238E27FC236}">
                  <a16:creationId xmlns:a16="http://schemas.microsoft.com/office/drawing/2014/main" id="{99AE2FB8-3957-4D04-AE9E-F9268D85942C}"/>
                </a:ext>
              </a:extLst>
            </p:cNvPr>
            <p:cNvSpPr/>
            <p:nvPr/>
          </p:nvSpPr>
          <p:spPr>
            <a:xfrm>
              <a:off x="6101714" y="3672839"/>
              <a:ext cx="15240" cy="15239"/>
            </a:xfrm>
            <a:custGeom>
              <a:avLst/>
              <a:gdLst>
                <a:gd name="connsiteX0" fmla="*/ 953 w 15240"/>
                <a:gd name="connsiteY0" fmla="*/ 7620 h 15239"/>
                <a:gd name="connsiteX1" fmla="*/ 3810 w 15240"/>
                <a:gd name="connsiteY1" fmla="*/ 1905 h 15239"/>
                <a:gd name="connsiteX2" fmla="*/ 7620 w 15240"/>
                <a:gd name="connsiteY2" fmla="*/ 0 h 15239"/>
                <a:gd name="connsiteX3" fmla="*/ 13335 w 15240"/>
                <a:gd name="connsiteY3" fmla="*/ 2858 h 15239"/>
                <a:gd name="connsiteX4" fmla="*/ 15240 w 15240"/>
                <a:gd name="connsiteY4" fmla="*/ 7620 h 15239"/>
                <a:gd name="connsiteX5" fmla="*/ 12383 w 15240"/>
                <a:gd name="connsiteY5" fmla="*/ 13335 h 15239"/>
                <a:gd name="connsiteX6" fmla="*/ 7620 w 15240"/>
                <a:gd name="connsiteY6" fmla="*/ 15240 h 15239"/>
                <a:gd name="connsiteX7" fmla="*/ 1905 w 15240"/>
                <a:gd name="connsiteY7" fmla="*/ 12383 h 15239"/>
                <a:gd name="connsiteX8" fmla="*/ 953 w 15240"/>
                <a:gd name="connsiteY8" fmla="*/ 7620 h 15239"/>
                <a:gd name="connsiteX9" fmla="*/ 7620 w 15240"/>
                <a:gd name="connsiteY9" fmla="*/ 0 h 15239"/>
                <a:gd name="connsiteX10" fmla="*/ 2858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3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953" y="7620"/>
                  </a:moveTo>
                  <a:cubicBezTo>
                    <a:pt x="953" y="5715"/>
                    <a:pt x="1905" y="3810"/>
                    <a:pt x="3810" y="1905"/>
                  </a:cubicBezTo>
                  <a:cubicBezTo>
                    <a:pt x="4763" y="952"/>
                    <a:pt x="6668" y="0"/>
                    <a:pt x="7620" y="0"/>
                  </a:cubicBezTo>
                  <a:cubicBezTo>
                    <a:pt x="9525" y="0"/>
                    <a:pt x="11430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3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3" y="10477"/>
                    <a:pt x="953" y="8573"/>
                    <a:pt x="953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3" y="952"/>
                    <a:pt x="10478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49" name="Freeform: Shape 5348">
              <a:extLst>
                <a:ext uri="{FF2B5EF4-FFF2-40B4-BE49-F238E27FC236}">
                  <a16:creationId xmlns:a16="http://schemas.microsoft.com/office/drawing/2014/main" id="{4C972A9D-D3DA-4690-8D12-D5C0B0D07A22}"/>
                </a:ext>
              </a:extLst>
            </p:cNvPr>
            <p:cNvSpPr/>
            <p:nvPr/>
          </p:nvSpPr>
          <p:spPr>
            <a:xfrm>
              <a:off x="6102667" y="3672839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8 h 15239"/>
                <a:gd name="connsiteX2" fmla="*/ 6668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5715 w 15239"/>
                <a:gd name="connsiteY6" fmla="*/ 14288 h 15239"/>
                <a:gd name="connsiteX7" fmla="*/ 952 w 15239"/>
                <a:gd name="connsiteY7" fmla="*/ 11430 h 15239"/>
                <a:gd name="connsiteX8" fmla="*/ 0 w 15239"/>
                <a:gd name="connsiteY8" fmla="*/ 7620 h 15239"/>
                <a:gd name="connsiteX9" fmla="*/ 6668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8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3"/>
                    <a:pt x="9525" y="13335"/>
                  </a:cubicBezTo>
                  <a:cubicBezTo>
                    <a:pt x="8572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2" y="11430"/>
                  </a:cubicBezTo>
                  <a:cubicBezTo>
                    <a:pt x="952" y="10477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1430" y="952"/>
                    <a:pt x="8572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0" name="Freeform: Shape 5349">
              <a:extLst>
                <a:ext uri="{FF2B5EF4-FFF2-40B4-BE49-F238E27FC236}">
                  <a16:creationId xmlns:a16="http://schemas.microsoft.com/office/drawing/2014/main" id="{27E0BD04-6CBF-49ED-AC59-62A170D65636}"/>
                </a:ext>
              </a:extLst>
            </p:cNvPr>
            <p:cNvSpPr/>
            <p:nvPr/>
          </p:nvSpPr>
          <p:spPr>
            <a:xfrm>
              <a:off x="6102667" y="3673792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2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8573"/>
                    <a:pt x="952" y="7620"/>
                    <a:pt x="952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1" name="Freeform: Shape 5350">
              <a:extLst>
                <a:ext uri="{FF2B5EF4-FFF2-40B4-BE49-F238E27FC236}">
                  <a16:creationId xmlns:a16="http://schemas.microsoft.com/office/drawing/2014/main" id="{ECAF114C-B1A0-464D-A624-2DBD308A8C2B}"/>
                </a:ext>
              </a:extLst>
            </p:cNvPr>
            <p:cNvSpPr/>
            <p:nvPr/>
          </p:nvSpPr>
          <p:spPr>
            <a:xfrm>
              <a:off x="6103619" y="3674745"/>
              <a:ext cx="12382" cy="11429"/>
            </a:xfrm>
            <a:custGeom>
              <a:avLst/>
              <a:gdLst>
                <a:gd name="connsiteX0" fmla="*/ 953 w 12382"/>
                <a:gd name="connsiteY0" fmla="*/ 5715 h 11429"/>
                <a:gd name="connsiteX1" fmla="*/ 2857 w 12382"/>
                <a:gd name="connsiteY1" fmla="*/ 952 h 11429"/>
                <a:gd name="connsiteX2" fmla="*/ 6668 w 12382"/>
                <a:gd name="connsiteY2" fmla="*/ 0 h 11429"/>
                <a:gd name="connsiteX3" fmla="*/ 11430 w 12382"/>
                <a:gd name="connsiteY3" fmla="*/ 1905 h 11429"/>
                <a:gd name="connsiteX4" fmla="*/ 12382 w 12382"/>
                <a:gd name="connsiteY4" fmla="*/ 5715 h 11429"/>
                <a:gd name="connsiteX5" fmla="*/ 10478 w 12382"/>
                <a:gd name="connsiteY5" fmla="*/ 9525 h 11429"/>
                <a:gd name="connsiteX6" fmla="*/ 6668 w 12382"/>
                <a:gd name="connsiteY6" fmla="*/ 10477 h 11429"/>
                <a:gd name="connsiteX7" fmla="*/ 1905 w 12382"/>
                <a:gd name="connsiteY7" fmla="*/ 8572 h 11429"/>
                <a:gd name="connsiteX8" fmla="*/ 953 w 12382"/>
                <a:gd name="connsiteY8" fmla="*/ 5715 h 11429"/>
                <a:gd name="connsiteX9" fmla="*/ 5715 w 12382"/>
                <a:gd name="connsiteY9" fmla="*/ 0 h 11429"/>
                <a:gd name="connsiteX10" fmla="*/ 1905 w 12382"/>
                <a:gd name="connsiteY10" fmla="*/ 952 h 11429"/>
                <a:gd name="connsiteX11" fmla="*/ 0 w 12382"/>
                <a:gd name="connsiteY11" fmla="*/ 5715 h 11429"/>
                <a:gd name="connsiteX12" fmla="*/ 953 w 12382"/>
                <a:gd name="connsiteY12" fmla="*/ 9525 h 11429"/>
                <a:gd name="connsiteX13" fmla="*/ 5715 w 12382"/>
                <a:gd name="connsiteY13" fmla="*/ 11430 h 11429"/>
                <a:gd name="connsiteX14" fmla="*/ 9525 w 12382"/>
                <a:gd name="connsiteY14" fmla="*/ 10477 h 11429"/>
                <a:gd name="connsiteX15" fmla="*/ 11430 w 12382"/>
                <a:gd name="connsiteY15" fmla="*/ 5715 h 11429"/>
                <a:gd name="connsiteX16" fmla="*/ 10478 w 12382"/>
                <a:gd name="connsiteY16" fmla="*/ 1905 h 11429"/>
                <a:gd name="connsiteX17" fmla="*/ 5715 w 12382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1429">
                  <a:moveTo>
                    <a:pt x="953" y="5715"/>
                  </a:moveTo>
                  <a:cubicBezTo>
                    <a:pt x="953" y="3810"/>
                    <a:pt x="1905" y="2857"/>
                    <a:pt x="2857" y="952"/>
                  </a:cubicBezTo>
                  <a:cubicBezTo>
                    <a:pt x="3810" y="0"/>
                    <a:pt x="4763" y="0"/>
                    <a:pt x="6668" y="0"/>
                  </a:cubicBezTo>
                  <a:cubicBezTo>
                    <a:pt x="8573" y="0"/>
                    <a:pt x="9525" y="952"/>
                    <a:pt x="11430" y="1905"/>
                  </a:cubicBezTo>
                  <a:cubicBezTo>
                    <a:pt x="12382" y="2857"/>
                    <a:pt x="12382" y="3810"/>
                    <a:pt x="12382" y="5715"/>
                  </a:cubicBezTo>
                  <a:cubicBezTo>
                    <a:pt x="12382" y="7620"/>
                    <a:pt x="11430" y="8572"/>
                    <a:pt x="10478" y="9525"/>
                  </a:cubicBezTo>
                  <a:cubicBezTo>
                    <a:pt x="9525" y="10477"/>
                    <a:pt x="8573" y="10477"/>
                    <a:pt x="6668" y="10477"/>
                  </a:cubicBezTo>
                  <a:cubicBezTo>
                    <a:pt x="4763" y="10477"/>
                    <a:pt x="3810" y="9525"/>
                    <a:pt x="1905" y="8572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cubicBezTo>
                    <a:pt x="9525" y="0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2" name="Freeform: Shape 5351">
              <a:extLst>
                <a:ext uri="{FF2B5EF4-FFF2-40B4-BE49-F238E27FC236}">
                  <a16:creationId xmlns:a16="http://schemas.microsoft.com/office/drawing/2014/main" id="{5B635F11-EE0D-4B62-BC18-D42A2122FA04}"/>
                </a:ext>
              </a:extLst>
            </p:cNvPr>
            <p:cNvSpPr/>
            <p:nvPr/>
          </p:nvSpPr>
          <p:spPr>
            <a:xfrm>
              <a:off x="6103619" y="3674745"/>
              <a:ext cx="11430" cy="11429"/>
            </a:xfrm>
            <a:custGeom>
              <a:avLst/>
              <a:gdLst>
                <a:gd name="connsiteX0" fmla="*/ 953 w 11430"/>
                <a:gd name="connsiteY0" fmla="*/ 5715 h 11429"/>
                <a:gd name="connsiteX1" fmla="*/ 2857 w 11430"/>
                <a:gd name="connsiteY1" fmla="*/ 1905 h 11429"/>
                <a:gd name="connsiteX2" fmla="*/ 5715 w 11430"/>
                <a:gd name="connsiteY2" fmla="*/ 952 h 11429"/>
                <a:gd name="connsiteX3" fmla="*/ 9525 w 11430"/>
                <a:gd name="connsiteY3" fmla="*/ 2857 h 11429"/>
                <a:gd name="connsiteX4" fmla="*/ 10478 w 11430"/>
                <a:gd name="connsiteY4" fmla="*/ 5715 h 11429"/>
                <a:gd name="connsiteX5" fmla="*/ 8573 w 11430"/>
                <a:gd name="connsiteY5" fmla="*/ 9525 h 11429"/>
                <a:gd name="connsiteX6" fmla="*/ 5715 w 11430"/>
                <a:gd name="connsiteY6" fmla="*/ 10477 h 11429"/>
                <a:gd name="connsiteX7" fmla="*/ 1905 w 11430"/>
                <a:gd name="connsiteY7" fmla="*/ 8572 h 11429"/>
                <a:gd name="connsiteX8" fmla="*/ 953 w 11430"/>
                <a:gd name="connsiteY8" fmla="*/ 5715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953" y="5715"/>
                  </a:moveTo>
                  <a:cubicBezTo>
                    <a:pt x="953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8" y="3810"/>
                    <a:pt x="10478" y="4763"/>
                    <a:pt x="10478" y="5715"/>
                  </a:cubicBezTo>
                  <a:cubicBezTo>
                    <a:pt x="10478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3" y="7620"/>
                    <a:pt x="953" y="6667"/>
                    <a:pt x="953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3" name="Freeform: Shape 5352">
              <a:extLst>
                <a:ext uri="{FF2B5EF4-FFF2-40B4-BE49-F238E27FC236}">
                  <a16:creationId xmlns:a16="http://schemas.microsoft.com/office/drawing/2014/main" id="{FF0B463C-DD93-4863-BA34-C57FD006B0C8}"/>
                </a:ext>
              </a:extLst>
            </p:cNvPr>
            <p:cNvSpPr/>
            <p:nvPr/>
          </p:nvSpPr>
          <p:spPr>
            <a:xfrm>
              <a:off x="6104572" y="3675697"/>
              <a:ext cx="10477" cy="9525"/>
            </a:xfrm>
            <a:custGeom>
              <a:avLst/>
              <a:gdLst>
                <a:gd name="connsiteX0" fmla="*/ 952 w 10477"/>
                <a:gd name="connsiteY0" fmla="*/ 4763 h 9525"/>
                <a:gd name="connsiteX1" fmla="*/ 2857 w 10477"/>
                <a:gd name="connsiteY1" fmla="*/ 952 h 9525"/>
                <a:gd name="connsiteX2" fmla="*/ 5715 w 10477"/>
                <a:gd name="connsiteY2" fmla="*/ 0 h 9525"/>
                <a:gd name="connsiteX3" fmla="*/ 9525 w 10477"/>
                <a:gd name="connsiteY3" fmla="*/ 1905 h 9525"/>
                <a:gd name="connsiteX4" fmla="*/ 10477 w 10477"/>
                <a:gd name="connsiteY4" fmla="*/ 4763 h 9525"/>
                <a:gd name="connsiteX5" fmla="*/ 8572 w 10477"/>
                <a:gd name="connsiteY5" fmla="*/ 8573 h 9525"/>
                <a:gd name="connsiteX6" fmla="*/ 5715 w 10477"/>
                <a:gd name="connsiteY6" fmla="*/ 9525 h 9525"/>
                <a:gd name="connsiteX7" fmla="*/ 1905 w 10477"/>
                <a:gd name="connsiteY7" fmla="*/ 7620 h 9525"/>
                <a:gd name="connsiteX8" fmla="*/ 952 w 10477"/>
                <a:gd name="connsiteY8" fmla="*/ 4763 h 9525"/>
                <a:gd name="connsiteX9" fmla="*/ 4763 w 10477"/>
                <a:gd name="connsiteY9" fmla="*/ 0 h 9525"/>
                <a:gd name="connsiteX10" fmla="*/ 1905 w 10477"/>
                <a:gd name="connsiteY10" fmla="*/ 952 h 9525"/>
                <a:gd name="connsiteX11" fmla="*/ 0 w 10477"/>
                <a:gd name="connsiteY11" fmla="*/ 4763 h 9525"/>
                <a:gd name="connsiteX12" fmla="*/ 952 w 10477"/>
                <a:gd name="connsiteY12" fmla="*/ 7620 h 9525"/>
                <a:gd name="connsiteX13" fmla="*/ 4763 w 10477"/>
                <a:gd name="connsiteY13" fmla="*/ 9525 h 9525"/>
                <a:gd name="connsiteX14" fmla="*/ 7620 w 10477"/>
                <a:gd name="connsiteY14" fmla="*/ 8573 h 9525"/>
                <a:gd name="connsiteX15" fmla="*/ 9525 w 10477"/>
                <a:gd name="connsiteY15" fmla="*/ 4763 h 9525"/>
                <a:gd name="connsiteX16" fmla="*/ 8572 w 10477"/>
                <a:gd name="connsiteY16" fmla="*/ 1905 h 9525"/>
                <a:gd name="connsiteX17" fmla="*/ 4763 w 10477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9525">
                  <a:moveTo>
                    <a:pt x="952" y="4763"/>
                  </a:moveTo>
                  <a:cubicBezTo>
                    <a:pt x="952" y="3810"/>
                    <a:pt x="1905" y="1905"/>
                    <a:pt x="2857" y="952"/>
                  </a:cubicBezTo>
                  <a:cubicBezTo>
                    <a:pt x="3810" y="0"/>
                    <a:pt x="4763" y="0"/>
                    <a:pt x="5715" y="0"/>
                  </a:cubicBezTo>
                  <a:cubicBezTo>
                    <a:pt x="6667" y="0"/>
                    <a:pt x="8572" y="952"/>
                    <a:pt x="9525" y="1905"/>
                  </a:cubicBezTo>
                  <a:cubicBezTo>
                    <a:pt x="10477" y="2857"/>
                    <a:pt x="10477" y="3810"/>
                    <a:pt x="10477" y="4763"/>
                  </a:cubicBezTo>
                  <a:cubicBezTo>
                    <a:pt x="10477" y="5715"/>
                    <a:pt x="9525" y="7620"/>
                    <a:pt x="8572" y="8573"/>
                  </a:cubicBezTo>
                  <a:cubicBezTo>
                    <a:pt x="7620" y="9525"/>
                    <a:pt x="6667" y="9525"/>
                    <a:pt x="5715" y="9525"/>
                  </a:cubicBezTo>
                  <a:cubicBezTo>
                    <a:pt x="4763" y="9525"/>
                    <a:pt x="2857" y="8573"/>
                    <a:pt x="1905" y="7620"/>
                  </a:cubicBezTo>
                  <a:cubicBezTo>
                    <a:pt x="952" y="6667"/>
                    <a:pt x="952" y="5715"/>
                    <a:pt x="952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cubicBezTo>
                    <a:pt x="7620" y="0"/>
                    <a:pt x="6667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4" name="Freeform: Shape 5353">
              <a:extLst>
                <a:ext uri="{FF2B5EF4-FFF2-40B4-BE49-F238E27FC236}">
                  <a16:creationId xmlns:a16="http://schemas.microsoft.com/office/drawing/2014/main" id="{A20324ED-022C-4D0C-B4BC-17F349FD44F9}"/>
                </a:ext>
              </a:extLst>
            </p:cNvPr>
            <p:cNvSpPr/>
            <p:nvPr/>
          </p:nvSpPr>
          <p:spPr>
            <a:xfrm>
              <a:off x="6105525" y="36756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7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3810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3810 w 9525"/>
                <a:gd name="connsiteY9" fmla="*/ 0 h 9525"/>
                <a:gd name="connsiteX10" fmla="*/ 952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3810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2857"/>
                    <a:pt x="1905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7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3810" y="9525"/>
                  </a:lnTo>
                  <a:cubicBezTo>
                    <a:pt x="2857" y="9525"/>
                    <a:pt x="1905" y="8573"/>
                    <a:pt x="952" y="7620"/>
                  </a:cubicBezTo>
                  <a:lnTo>
                    <a:pt x="0" y="4763"/>
                  </a:lnTo>
                  <a:moveTo>
                    <a:pt x="3810" y="0"/>
                  </a:move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6668" y="952"/>
                    <a:pt x="5715" y="0"/>
                    <a:pt x="3810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5" name="Freeform: Shape 5354">
              <a:extLst>
                <a:ext uri="{FF2B5EF4-FFF2-40B4-BE49-F238E27FC236}">
                  <a16:creationId xmlns:a16="http://schemas.microsoft.com/office/drawing/2014/main" id="{BC0C02ED-2820-41F1-87C8-E225D36C3C90}"/>
                </a:ext>
              </a:extLst>
            </p:cNvPr>
            <p:cNvSpPr/>
            <p:nvPr/>
          </p:nvSpPr>
          <p:spPr>
            <a:xfrm>
              <a:off x="6104572" y="36766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7 w 8719"/>
                <a:gd name="connsiteY12" fmla="*/ 7620 h 8572"/>
                <a:gd name="connsiteX13" fmla="*/ 8572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7" y="0"/>
                    <a:pt x="7620" y="952"/>
                  </a:cubicBezTo>
                  <a:cubicBezTo>
                    <a:pt x="9525" y="2858"/>
                    <a:pt x="8572" y="4763"/>
                    <a:pt x="7620" y="6667"/>
                  </a:cubicBezTo>
                  <a:cubicBezTo>
                    <a:pt x="6667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7" y="7620"/>
                  </a:lnTo>
                  <a:cubicBezTo>
                    <a:pt x="7620" y="6667"/>
                    <a:pt x="8572" y="5715"/>
                    <a:pt x="8572" y="4763"/>
                  </a:cubicBezTo>
                  <a:lnTo>
                    <a:pt x="7620" y="1905"/>
                  </a:lnTo>
                  <a:cubicBezTo>
                    <a:pt x="7620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6" name="Freeform: Shape 5355">
              <a:extLst>
                <a:ext uri="{FF2B5EF4-FFF2-40B4-BE49-F238E27FC236}">
                  <a16:creationId xmlns:a16="http://schemas.microsoft.com/office/drawing/2014/main" id="{63380B27-771C-49D3-B80C-981426919D3C}"/>
                </a:ext>
              </a:extLst>
            </p:cNvPr>
            <p:cNvSpPr/>
            <p:nvPr/>
          </p:nvSpPr>
          <p:spPr>
            <a:xfrm>
              <a:off x="6105048" y="3676650"/>
              <a:ext cx="8572" cy="7620"/>
            </a:xfrm>
            <a:custGeom>
              <a:avLst/>
              <a:gdLst>
                <a:gd name="connsiteX0" fmla="*/ 4286 w 8572"/>
                <a:gd name="connsiteY0" fmla="*/ 6667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7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7"/>
                  </a:moveTo>
                  <a:cubicBezTo>
                    <a:pt x="3334" y="6667"/>
                    <a:pt x="2381" y="6667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7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7144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7" name="Freeform: Shape 5356">
              <a:extLst>
                <a:ext uri="{FF2B5EF4-FFF2-40B4-BE49-F238E27FC236}">
                  <a16:creationId xmlns:a16="http://schemas.microsoft.com/office/drawing/2014/main" id="{7F10C607-8D35-4D7C-A4CF-62C6B989E5E7}"/>
                </a:ext>
              </a:extLst>
            </p:cNvPr>
            <p:cNvSpPr/>
            <p:nvPr/>
          </p:nvSpPr>
          <p:spPr>
            <a:xfrm>
              <a:off x="6105851" y="3676650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8" name="Freeform: Shape 5357">
              <a:extLst>
                <a:ext uri="{FF2B5EF4-FFF2-40B4-BE49-F238E27FC236}">
                  <a16:creationId xmlns:a16="http://schemas.microsoft.com/office/drawing/2014/main" id="{F1F1AF5E-534C-42C5-AE17-9185FA0B4FFE}"/>
                </a:ext>
              </a:extLst>
            </p:cNvPr>
            <p:cNvSpPr/>
            <p:nvPr/>
          </p:nvSpPr>
          <p:spPr>
            <a:xfrm>
              <a:off x="6106082" y="3676650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59" name="Freeform: Shape 5358">
              <a:extLst>
                <a:ext uri="{FF2B5EF4-FFF2-40B4-BE49-F238E27FC236}">
                  <a16:creationId xmlns:a16="http://schemas.microsoft.com/office/drawing/2014/main" id="{97B768CA-E7BC-49B8-80EB-0023979EE509}"/>
                </a:ext>
              </a:extLst>
            </p:cNvPr>
            <p:cNvSpPr/>
            <p:nvPr/>
          </p:nvSpPr>
          <p:spPr>
            <a:xfrm>
              <a:off x="6106715" y="3677602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0" name="Freeform: Shape 5359">
              <a:extLst>
                <a:ext uri="{FF2B5EF4-FFF2-40B4-BE49-F238E27FC236}">
                  <a16:creationId xmlns:a16="http://schemas.microsoft.com/office/drawing/2014/main" id="{0F1AE198-97A5-468C-97B7-E3C67477707D}"/>
                </a:ext>
              </a:extLst>
            </p:cNvPr>
            <p:cNvSpPr/>
            <p:nvPr/>
          </p:nvSpPr>
          <p:spPr>
            <a:xfrm>
              <a:off x="6108382" y="3678554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1" name="Freeform: Shape 5360">
              <a:extLst>
                <a:ext uri="{FF2B5EF4-FFF2-40B4-BE49-F238E27FC236}">
                  <a16:creationId xmlns:a16="http://schemas.microsoft.com/office/drawing/2014/main" id="{DF878C7E-CE4E-4092-97BA-0A2977B13537}"/>
                </a:ext>
              </a:extLst>
            </p:cNvPr>
            <p:cNvSpPr/>
            <p:nvPr/>
          </p:nvSpPr>
          <p:spPr>
            <a:xfrm>
              <a:off x="6108382" y="3679507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952 h 1904"/>
                <a:gd name="connsiteX2" fmla="*/ 953 w 1905"/>
                <a:gd name="connsiteY2" fmla="*/ 0 h 1904"/>
                <a:gd name="connsiteX3" fmla="*/ 1905 w 1905"/>
                <a:gd name="connsiteY3" fmla="*/ 0 h 1904"/>
                <a:gd name="connsiteX4" fmla="*/ 1905 w 1905"/>
                <a:gd name="connsiteY4" fmla="*/ 952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lnTo>
                    <a:pt x="953" y="952"/>
                  </a:lnTo>
                  <a:lnTo>
                    <a:pt x="953" y="0"/>
                  </a:lnTo>
                  <a:lnTo>
                    <a:pt x="1905" y="0"/>
                  </a:lnTo>
                  <a:lnTo>
                    <a:pt x="1905" y="952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2" name="Freeform: Shape 5361">
              <a:extLst>
                <a:ext uri="{FF2B5EF4-FFF2-40B4-BE49-F238E27FC236}">
                  <a16:creationId xmlns:a16="http://schemas.microsoft.com/office/drawing/2014/main" id="{8BCA3D5B-D891-44AC-81E4-111B4B43E87E}"/>
                </a:ext>
              </a:extLst>
            </p:cNvPr>
            <p:cNvSpPr/>
            <p:nvPr/>
          </p:nvSpPr>
          <p:spPr>
            <a:xfrm>
              <a:off x="6109335" y="3679507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0 w 952"/>
                <a:gd name="connsiteY1" fmla="*/ 952 h 952"/>
                <a:gd name="connsiteX2" fmla="*/ 952 w 952"/>
                <a:gd name="connsiteY2" fmla="*/ 952 h 952"/>
                <a:gd name="connsiteX3" fmla="*/ 952 w 952"/>
                <a:gd name="connsiteY3" fmla="*/ 0 h 952"/>
                <a:gd name="connsiteX4" fmla="*/ 0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952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3" name="Freeform: Shape 5362">
              <a:extLst>
                <a:ext uri="{FF2B5EF4-FFF2-40B4-BE49-F238E27FC236}">
                  <a16:creationId xmlns:a16="http://schemas.microsoft.com/office/drawing/2014/main" id="{E5040E39-6C05-4B2D-B26F-76A12DF09E96}"/>
                </a:ext>
              </a:extLst>
            </p:cNvPr>
            <p:cNvSpPr/>
            <p:nvPr/>
          </p:nvSpPr>
          <p:spPr>
            <a:xfrm rot="-4972627">
              <a:off x="6108893" y="3679451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3 h 952"/>
                <a:gd name="connsiteX3" fmla="*/ 0 w 95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3"/>
                  </a:lnTo>
                  <a:lnTo>
                    <a:pt x="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4" name="Freeform: Shape 5363">
              <a:extLst>
                <a:ext uri="{FF2B5EF4-FFF2-40B4-BE49-F238E27FC236}">
                  <a16:creationId xmlns:a16="http://schemas.microsoft.com/office/drawing/2014/main" id="{542FFF08-FAEA-4F5C-A003-A643582EDB83}"/>
                </a:ext>
              </a:extLst>
            </p:cNvPr>
            <p:cNvSpPr/>
            <p:nvPr/>
          </p:nvSpPr>
          <p:spPr>
            <a:xfrm>
              <a:off x="6106001" y="3676173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2381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5" name="Freeform: Shape 5364">
              <a:extLst>
                <a:ext uri="{FF2B5EF4-FFF2-40B4-BE49-F238E27FC236}">
                  <a16:creationId xmlns:a16="http://schemas.microsoft.com/office/drawing/2014/main" id="{91C375BF-D006-48D6-949C-AA9CC2483EAE}"/>
                </a:ext>
              </a:extLst>
            </p:cNvPr>
            <p:cNvSpPr/>
            <p:nvPr/>
          </p:nvSpPr>
          <p:spPr>
            <a:xfrm>
              <a:off x="6105525" y="3615689"/>
              <a:ext cx="16192" cy="17145"/>
            </a:xfrm>
            <a:custGeom>
              <a:avLst/>
              <a:gdLst>
                <a:gd name="connsiteX0" fmla="*/ 0 w 16192"/>
                <a:gd name="connsiteY0" fmla="*/ 8573 h 17145"/>
                <a:gd name="connsiteX1" fmla="*/ 2857 w 16192"/>
                <a:gd name="connsiteY1" fmla="*/ 1905 h 17145"/>
                <a:gd name="connsiteX2" fmla="*/ 7620 w 16192"/>
                <a:gd name="connsiteY2" fmla="*/ 0 h 17145"/>
                <a:gd name="connsiteX3" fmla="*/ 14288 w 16192"/>
                <a:gd name="connsiteY3" fmla="*/ 2858 h 17145"/>
                <a:gd name="connsiteX4" fmla="*/ 16193 w 16192"/>
                <a:gd name="connsiteY4" fmla="*/ 7620 h 17145"/>
                <a:gd name="connsiteX5" fmla="*/ 13335 w 16192"/>
                <a:gd name="connsiteY5" fmla="*/ 14288 h 17145"/>
                <a:gd name="connsiteX6" fmla="*/ 8573 w 16192"/>
                <a:gd name="connsiteY6" fmla="*/ 16193 h 17145"/>
                <a:gd name="connsiteX7" fmla="*/ 1905 w 16192"/>
                <a:gd name="connsiteY7" fmla="*/ 13335 h 17145"/>
                <a:gd name="connsiteX8" fmla="*/ 0 w 16192"/>
                <a:gd name="connsiteY8" fmla="*/ 8573 h 17145"/>
                <a:gd name="connsiteX9" fmla="*/ 7620 w 16192"/>
                <a:gd name="connsiteY9" fmla="*/ 0 h 17145"/>
                <a:gd name="connsiteX10" fmla="*/ 2857 w 16192"/>
                <a:gd name="connsiteY10" fmla="*/ 1905 h 17145"/>
                <a:gd name="connsiteX11" fmla="*/ 0 w 16192"/>
                <a:gd name="connsiteY11" fmla="*/ 8573 h 17145"/>
                <a:gd name="connsiteX12" fmla="*/ 1905 w 16192"/>
                <a:gd name="connsiteY12" fmla="*/ 14288 h 17145"/>
                <a:gd name="connsiteX13" fmla="*/ 8573 w 16192"/>
                <a:gd name="connsiteY13" fmla="*/ 17145 h 17145"/>
                <a:gd name="connsiteX14" fmla="*/ 13335 w 16192"/>
                <a:gd name="connsiteY14" fmla="*/ 15240 h 17145"/>
                <a:gd name="connsiteX15" fmla="*/ 16193 w 16192"/>
                <a:gd name="connsiteY15" fmla="*/ 8573 h 17145"/>
                <a:gd name="connsiteX16" fmla="*/ 14288 w 16192"/>
                <a:gd name="connsiteY16" fmla="*/ 3810 h 17145"/>
                <a:gd name="connsiteX17" fmla="*/ 7620 w 16192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7145">
                  <a:moveTo>
                    <a:pt x="0" y="8573"/>
                  </a:moveTo>
                  <a:cubicBezTo>
                    <a:pt x="0" y="6668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3"/>
                    <a:pt x="8573" y="16193"/>
                  </a:cubicBezTo>
                  <a:cubicBezTo>
                    <a:pt x="6668" y="16193"/>
                    <a:pt x="3810" y="15240"/>
                    <a:pt x="1905" y="13335"/>
                  </a:cubicBezTo>
                  <a:cubicBezTo>
                    <a:pt x="0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3"/>
                    <a:pt x="5715" y="17145"/>
                    <a:pt x="8573" y="17145"/>
                  </a:cubicBezTo>
                  <a:cubicBezTo>
                    <a:pt x="10477" y="17145"/>
                    <a:pt x="12382" y="16193"/>
                    <a:pt x="13335" y="15240"/>
                  </a:cubicBezTo>
                  <a:cubicBezTo>
                    <a:pt x="15240" y="13335"/>
                    <a:pt x="16193" y="11430"/>
                    <a:pt x="16193" y="8573"/>
                  </a:cubicBezTo>
                  <a:cubicBezTo>
                    <a:pt x="16193" y="6668"/>
                    <a:pt x="15240" y="4763"/>
                    <a:pt x="14288" y="3810"/>
                  </a:cubicBezTo>
                  <a:cubicBezTo>
                    <a:pt x="12382" y="952"/>
                    <a:pt x="10477" y="0"/>
                    <a:pt x="7620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6" name="Freeform: Shape 5365">
              <a:extLst>
                <a:ext uri="{FF2B5EF4-FFF2-40B4-BE49-F238E27FC236}">
                  <a16:creationId xmlns:a16="http://schemas.microsoft.com/office/drawing/2014/main" id="{9A92ADA7-D7C9-4685-B5B1-610FA49391DF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7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2 w 16192"/>
                <a:gd name="connsiteY5" fmla="*/ 14288 h 16192"/>
                <a:gd name="connsiteX6" fmla="*/ 7620 w 16192"/>
                <a:gd name="connsiteY6" fmla="*/ 16193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8"/>
                    <a:pt x="952" y="3810"/>
                    <a:pt x="2857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8"/>
                    <a:pt x="15240" y="8573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3"/>
                    <a:pt x="7620" y="16193"/>
                  </a:cubicBezTo>
                  <a:cubicBezTo>
                    <a:pt x="5715" y="16193"/>
                    <a:pt x="2857" y="15240"/>
                    <a:pt x="1905" y="13335"/>
                  </a:cubicBezTo>
                  <a:cubicBezTo>
                    <a:pt x="952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7" name="Freeform: Shape 5366">
              <a:extLst>
                <a:ext uri="{FF2B5EF4-FFF2-40B4-BE49-F238E27FC236}">
                  <a16:creationId xmlns:a16="http://schemas.microsoft.com/office/drawing/2014/main" id="{8C0CE0BA-2A39-4820-91BD-21068DAE77C0}"/>
                </a:ext>
              </a:extLst>
            </p:cNvPr>
            <p:cNvSpPr/>
            <p:nvPr/>
          </p:nvSpPr>
          <p:spPr>
            <a:xfrm>
              <a:off x="6105525" y="3616642"/>
              <a:ext cx="15239" cy="15240"/>
            </a:xfrm>
            <a:custGeom>
              <a:avLst/>
              <a:gdLst>
                <a:gd name="connsiteX0" fmla="*/ 952 w 15239"/>
                <a:gd name="connsiteY0" fmla="*/ 7620 h 15240"/>
                <a:gd name="connsiteX1" fmla="*/ 3810 w 15239"/>
                <a:gd name="connsiteY1" fmla="*/ 1905 h 15240"/>
                <a:gd name="connsiteX2" fmla="*/ 7620 w 15239"/>
                <a:gd name="connsiteY2" fmla="*/ 0 h 15240"/>
                <a:gd name="connsiteX3" fmla="*/ 13335 w 15239"/>
                <a:gd name="connsiteY3" fmla="*/ 2858 h 15240"/>
                <a:gd name="connsiteX4" fmla="*/ 15240 w 15239"/>
                <a:gd name="connsiteY4" fmla="*/ 7620 h 15240"/>
                <a:gd name="connsiteX5" fmla="*/ 12382 w 15239"/>
                <a:gd name="connsiteY5" fmla="*/ 13335 h 15240"/>
                <a:gd name="connsiteX6" fmla="*/ 7620 w 15239"/>
                <a:gd name="connsiteY6" fmla="*/ 15240 h 15240"/>
                <a:gd name="connsiteX7" fmla="*/ 1905 w 15239"/>
                <a:gd name="connsiteY7" fmla="*/ 12383 h 15240"/>
                <a:gd name="connsiteX8" fmla="*/ 952 w 15239"/>
                <a:gd name="connsiteY8" fmla="*/ 7620 h 15240"/>
                <a:gd name="connsiteX9" fmla="*/ 7620 w 15239"/>
                <a:gd name="connsiteY9" fmla="*/ 0 h 15240"/>
                <a:gd name="connsiteX10" fmla="*/ 2857 w 15239"/>
                <a:gd name="connsiteY10" fmla="*/ 1905 h 15240"/>
                <a:gd name="connsiteX11" fmla="*/ 0 w 15239"/>
                <a:gd name="connsiteY11" fmla="*/ 7620 h 15240"/>
                <a:gd name="connsiteX12" fmla="*/ 1905 w 15239"/>
                <a:gd name="connsiteY12" fmla="*/ 12383 h 15240"/>
                <a:gd name="connsiteX13" fmla="*/ 7620 w 15239"/>
                <a:gd name="connsiteY13" fmla="*/ 15240 h 15240"/>
                <a:gd name="connsiteX14" fmla="*/ 12382 w 15239"/>
                <a:gd name="connsiteY14" fmla="*/ 13335 h 15240"/>
                <a:gd name="connsiteX15" fmla="*/ 15240 w 15239"/>
                <a:gd name="connsiteY15" fmla="*/ 7620 h 15240"/>
                <a:gd name="connsiteX16" fmla="*/ 13335 w 15239"/>
                <a:gd name="connsiteY16" fmla="*/ 2858 h 15240"/>
                <a:gd name="connsiteX17" fmla="*/ 7620 w 15239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40">
                  <a:moveTo>
                    <a:pt x="952" y="7620"/>
                  </a:moveTo>
                  <a:cubicBezTo>
                    <a:pt x="952" y="5715"/>
                    <a:pt x="1905" y="3810"/>
                    <a:pt x="3810" y="1905"/>
                  </a:cubicBezTo>
                  <a:cubicBezTo>
                    <a:pt x="4763" y="953"/>
                    <a:pt x="6668" y="0"/>
                    <a:pt x="7620" y="0"/>
                  </a:cubicBezTo>
                  <a:cubicBezTo>
                    <a:pt x="9525" y="0"/>
                    <a:pt x="11430" y="953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1430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3810" y="14288"/>
                    <a:pt x="1905" y="12383"/>
                  </a:cubicBezTo>
                  <a:cubicBezTo>
                    <a:pt x="952" y="10478"/>
                    <a:pt x="952" y="8573"/>
                    <a:pt x="952" y="7620"/>
                  </a:cubicBezTo>
                  <a:moveTo>
                    <a:pt x="7620" y="0"/>
                  </a:moveTo>
                  <a:cubicBezTo>
                    <a:pt x="5715" y="0"/>
                    <a:pt x="4763" y="953"/>
                    <a:pt x="2857" y="1905"/>
                  </a:cubicBezTo>
                  <a:cubicBezTo>
                    <a:pt x="952" y="2858"/>
                    <a:pt x="0" y="4763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2382" y="953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8" name="Freeform: Shape 5367">
              <a:extLst>
                <a:ext uri="{FF2B5EF4-FFF2-40B4-BE49-F238E27FC236}">
                  <a16:creationId xmlns:a16="http://schemas.microsoft.com/office/drawing/2014/main" id="{F563BCE8-9774-4D4A-ADA8-44DD4508E466}"/>
                </a:ext>
              </a:extLst>
            </p:cNvPr>
            <p:cNvSpPr/>
            <p:nvPr/>
          </p:nvSpPr>
          <p:spPr>
            <a:xfrm>
              <a:off x="6106477" y="3616642"/>
              <a:ext cx="15240" cy="15240"/>
            </a:xfrm>
            <a:custGeom>
              <a:avLst/>
              <a:gdLst>
                <a:gd name="connsiteX0" fmla="*/ 0 w 15240"/>
                <a:gd name="connsiteY0" fmla="*/ 7620 h 15240"/>
                <a:gd name="connsiteX1" fmla="*/ 2858 w 15240"/>
                <a:gd name="connsiteY1" fmla="*/ 2858 h 15240"/>
                <a:gd name="connsiteX2" fmla="*/ 6668 w 15240"/>
                <a:gd name="connsiteY2" fmla="*/ 1905 h 15240"/>
                <a:gd name="connsiteX3" fmla="*/ 11430 w 15240"/>
                <a:gd name="connsiteY3" fmla="*/ 4763 h 15240"/>
                <a:gd name="connsiteX4" fmla="*/ 12383 w 15240"/>
                <a:gd name="connsiteY4" fmla="*/ 8573 h 15240"/>
                <a:gd name="connsiteX5" fmla="*/ 9525 w 15240"/>
                <a:gd name="connsiteY5" fmla="*/ 13335 h 15240"/>
                <a:gd name="connsiteX6" fmla="*/ 5715 w 15240"/>
                <a:gd name="connsiteY6" fmla="*/ 14288 h 15240"/>
                <a:gd name="connsiteX7" fmla="*/ 953 w 15240"/>
                <a:gd name="connsiteY7" fmla="*/ 11430 h 15240"/>
                <a:gd name="connsiteX8" fmla="*/ 0 w 15240"/>
                <a:gd name="connsiteY8" fmla="*/ 7620 h 15240"/>
                <a:gd name="connsiteX9" fmla="*/ 6668 w 15240"/>
                <a:gd name="connsiteY9" fmla="*/ 0 h 15240"/>
                <a:gd name="connsiteX10" fmla="*/ 2858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3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7620"/>
                  </a:moveTo>
                  <a:cubicBezTo>
                    <a:pt x="0" y="5715"/>
                    <a:pt x="953" y="3810"/>
                    <a:pt x="2858" y="2858"/>
                  </a:cubicBezTo>
                  <a:cubicBezTo>
                    <a:pt x="3810" y="1905"/>
                    <a:pt x="5715" y="1905"/>
                    <a:pt x="6668" y="1905"/>
                  </a:cubicBezTo>
                  <a:cubicBezTo>
                    <a:pt x="8573" y="1905"/>
                    <a:pt x="10478" y="2858"/>
                    <a:pt x="11430" y="4763"/>
                  </a:cubicBezTo>
                  <a:cubicBezTo>
                    <a:pt x="12383" y="5715"/>
                    <a:pt x="12383" y="7620"/>
                    <a:pt x="12383" y="8573"/>
                  </a:cubicBezTo>
                  <a:cubicBezTo>
                    <a:pt x="12383" y="10478"/>
                    <a:pt x="11430" y="12383"/>
                    <a:pt x="9525" y="13335"/>
                  </a:cubicBezTo>
                  <a:cubicBezTo>
                    <a:pt x="8573" y="14288"/>
                    <a:pt x="6668" y="14288"/>
                    <a:pt x="5715" y="14288"/>
                  </a:cubicBezTo>
                  <a:cubicBezTo>
                    <a:pt x="3810" y="14288"/>
                    <a:pt x="1905" y="13335"/>
                    <a:pt x="953" y="11430"/>
                  </a:cubicBezTo>
                  <a:cubicBezTo>
                    <a:pt x="953" y="10478"/>
                    <a:pt x="0" y="8573"/>
                    <a:pt x="0" y="7620"/>
                  </a:cubicBezTo>
                  <a:moveTo>
                    <a:pt x="6668" y="0"/>
                  </a:moveTo>
                  <a:cubicBezTo>
                    <a:pt x="4763" y="0"/>
                    <a:pt x="3810" y="0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0" y="10478"/>
                    <a:pt x="1905" y="12383"/>
                  </a:cubicBezTo>
                  <a:cubicBezTo>
                    <a:pt x="2858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69" name="Freeform: Shape 5368">
              <a:extLst>
                <a:ext uri="{FF2B5EF4-FFF2-40B4-BE49-F238E27FC236}">
                  <a16:creationId xmlns:a16="http://schemas.microsoft.com/office/drawing/2014/main" id="{0A7EA80B-15E0-4AE1-925C-89E4F349D68E}"/>
                </a:ext>
              </a:extLst>
            </p:cNvPr>
            <p:cNvSpPr/>
            <p:nvPr/>
          </p:nvSpPr>
          <p:spPr>
            <a:xfrm>
              <a:off x="6106477" y="3617595"/>
              <a:ext cx="12382" cy="12382"/>
            </a:xfrm>
            <a:custGeom>
              <a:avLst/>
              <a:gdLst>
                <a:gd name="connsiteX0" fmla="*/ 953 w 12382"/>
                <a:gd name="connsiteY0" fmla="*/ 6667 h 12382"/>
                <a:gd name="connsiteX1" fmla="*/ 2858 w 12382"/>
                <a:gd name="connsiteY1" fmla="*/ 1905 h 12382"/>
                <a:gd name="connsiteX2" fmla="*/ 6668 w 12382"/>
                <a:gd name="connsiteY2" fmla="*/ 952 h 12382"/>
                <a:gd name="connsiteX3" fmla="*/ 11430 w 12382"/>
                <a:gd name="connsiteY3" fmla="*/ 2857 h 12382"/>
                <a:gd name="connsiteX4" fmla="*/ 12383 w 12382"/>
                <a:gd name="connsiteY4" fmla="*/ 6667 h 12382"/>
                <a:gd name="connsiteX5" fmla="*/ 10478 w 12382"/>
                <a:gd name="connsiteY5" fmla="*/ 11430 h 12382"/>
                <a:gd name="connsiteX6" fmla="*/ 6668 w 12382"/>
                <a:gd name="connsiteY6" fmla="*/ 12382 h 12382"/>
                <a:gd name="connsiteX7" fmla="*/ 1905 w 12382"/>
                <a:gd name="connsiteY7" fmla="*/ 10477 h 12382"/>
                <a:gd name="connsiteX8" fmla="*/ 953 w 12382"/>
                <a:gd name="connsiteY8" fmla="*/ 6667 h 12382"/>
                <a:gd name="connsiteX9" fmla="*/ 6668 w 12382"/>
                <a:gd name="connsiteY9" fmla="*/ 0 h 12382"/>
                <a:gd name="connsiteX10" fmla="*/ 2858 w 12382"/>
                <a:gd name="connsiteY10" fmla="*/ 952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2 h 12382"/>
                <a:gd name="connsiteX14" fmla="*/ 9525 w 12382"/>
                <a:gd name="connsiteY14" fmla="*/ 11430 h 12382"/>
                <a:gd name="connsiteX15" fmla="*/ 12383 w 12382"/>
                <a:gd name="connsiteY15" fmla="*/ 6667 h 12382"/>
                <a:gd name="connsiteX16" fmla="*/ 11430 w 12382"/>
                <a:gd name="connsiteY16" fmla="*/ 2857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7"/>
                  </a:moveTo>
                  <a:cubicBezTo>
                    <a:pt x="953" y="4763"/>
                    <a:pt x="1905" y="2857"/>
                    <a:pt x="2858" y="1905"/>
                  </a:cubicBezTo>
                  <a:cubicBezTo>
                    <a:pt x="3810" y="952"/>
                    <a:pt x="4763" y="952"/>
                    <a:pt x="6668" y="952"/>
                  </a:cubicBezTo>
                  <a:cubicBezTo>
                    <a:pt x="8573" y="952"/>
                    <a:pt x="10478" y="1905"/>
                    <a:pt x="11430" y="2857"/>
                  </a:cubicBezTo>
                  <a:cubicBezTo>
                    <a:pt x="12383" y="3810"/>
                    <a:pt x="12383" y="5715"/>
                    <a:pt x="12383" y="6667"/>
                  </a:cubicBezTo>
                  <a:cubicBezTo>
                    <a:pt x="12383" y="8572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6668" y="12382"/>
                  </a:cubicBezTo>
                  <a:cubicBezTo>
                    <a:pt x="4763" y="12382"/>
                    <a:pt x="2858" y="11430"/>
                    <a:pt x="1905" y="10477"/>
                  </a:cubicBezTo>
                  <a:cubicBezTo>
                    <a:pt x="953" y="8572"/>
                    <a:pt x="953" y="7620"/>
                    <a:pt x="953" y="6667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2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cubicBezTo>
                    <a:pt x="10478" y="952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0" name="Freeform: Shape 5369">
              <a:extLst>
                <a:ext uri="{FF2B5EF4-FFF2-40B4-BE49-F238E27FC236}">
                  <a16:creationId xmlns:a16="http://schemas.microsoft.com/office/drawing/2014/main" id="{F171CC21-086A-4BE9-AF87-9B67E7A0306C}"/>
                </a:ext>
              </a:extLst>
            </p:cNvPr>
            <p:cNvSpPr/>
            <p:nvPr/>
          </p:nvSpPr>
          <p:spPr>
            <a:xfrm>
              <a:off x="6107430" y="3617595"/>
              <a:ext cx="11430" cy="11429"/>
            </a:xfrm>
            <a:custGeom>
              <a:avLst/>
              <a:gdLst>
                <a:gd name="connsiteX0" fmla="*/ 0 w 11430"/>
                <a:gd name="connsiteY0" fmla="*/ 6667 h 11429"/>
                <a:gd name="connsiteX1" fmla="*/ 1905 w 11430"/>
                <a:gd name="connsiteY1" fmla="*/ 1905 h 11429"/>
                <a:gd name="connsiteX2" fmla="*/ 4763 w 11430"/>
                <a:gd name="connsiteY2" fmla="*/ 952 h 11429"/>
                <a:gd name="connsiteX3" fmla="*/ 9525 w 11430"/>
                <a:gd name="connsiteY3" fmla="*/ 2857 h 11429"/>
                <a:gd name="connsiteX4" fmla="*/ 10477 w 11430"/>
                <a:gd name="connsiteY4" fmla="*/ 6667 h 11429"/>
                <a:gd name="connsiteX5" fmla="*/ 8572 w 11430"/>
                <a:gd name="connsiteY5" fmla="*/ 10477 h 11429"/>
                <a:gd name="connsiteX6" fmla="*/ 5715 w 11430"/>
                <a:gd name="connsiteY6" fmla="*/ 11430 h 11429"/>
                <a:gd name="connsiteX7" fmla="*/ 952 w 11430"/>
                <a:gd name="connsiteY7" fmla="*/ 9525 h 11429"/>
                <a:gd name="connsiteX8" fmla="*/ 0 w 11430"/>
                <a:gd name="connsiteY8" fmla="*/ 6667 h 11429"/>
                <a:gd name="connsiteX9" fmla="*/ 5715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2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5715 h 11429"/>
                <a:gd name="connsiteX16" fmla="*/ 10477 w 11430"/>
                <a:gd name="connsiteY16" fmla="*/ 1905 h 11429"/>
                <a:gd name="connsiteX17" fmla="*/ 5715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6667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9525" y="2857"/>
                  </a:cubicBezTo>
                  <a:cubicBezTo>
                    <a:pt x="10477" y="3810"/>
                    <a:pt x="10477" y="4763"/>
                    <a:pt x="10477" y="6667"/>
                  </a:cubicBezTo>
                  <a:cubicBezTo>
                    <a:pt x="10477" y="8572"/>
                    <a:pt x="9525" y="9525"/>
                    <a:pt x="8572" y="10477"/>
                  </a:cubicBezTo>
                  <a:cubicBezTo>
                    <a:pt x="7620" y="11430"/>
                    <a:pt x="6668" y="11430"/>
                    <a:pt x="5715" y="11430"/>
                  </a:cubicBezTo>
                  <a:cubicBezTo>
                    <a:pt x="3810" y="11430"/>
                    <a:pt x="2857" y="10477"/>
                    <a:pt x="952" y="9525"/>
                  </a:cubicBezTo>
                  <a:cubicBezTo>
                    <a:pt x="952" y="8572"/>
                    <a:pt x="0" y="7620"/>
                    <a:pt x="0" y="6667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9525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1" name="Freeform: Shape 5370">
              <a:extLst>
                <a:ext uri="{FF2B5EF4-FFF2-40B4-BE49-F238E27FC236}">
                  <a16:creationId xmlns:a16="http://schemas.microsoft.com/office/drawing/2014/main" id="{B626B5F3-0D36-4F15-8A35-45C0BEF80377}"/>
                </a:ext>
              </a:extLst>
            </p:cNvPr>
            <p:cNvSpPr/>
            <p:nvPr/>
          </p:nvSpPr>
          <p:spPr>
            <a:xfrm>
              <a:off x="6108382" y="3618547"/>
              <a:ext cx="11430" cy="11429"/>
            </a:xfrm>
            <a:custGeom>
              <a:avLst/>
              <a:gdLst>
                <a:gd name="connsiteX0" fmla="*/ 0 w 11430"/>
                <a:gd name="connsiteY0" fmla="*/ 5715 h 11429"/>
                <a:gd name="connsiteX1" fmla="*/ 1905 w 11430"/>
                <a:gd name="connsiteY1" fmla="*/ 1905 h 11429"/>
                <a:gd name="connsiteX2" fmla="*/ 4763 w 11430"/>
                <a:gd name="connsiteY2" fmla="*/ 952 h 11429"/>
                <a:gd name="connsiteX3" fmla="*/ 8573 w 11430"/>
                <a:gd name="connsiteY3" fmla="*/ 2857 h 11429"/>
                <a:gd name="connsiteX4" fmla="*/ 9525 w 11430"/>
                <a:gd name="connsiteY4" fmla="*/ 5715 h 11429"/>
                <a:gd name="connsiteX5" fmla="*/ 7620 w 11430"/>
                <a:gd name="connsiteY5" fmla="*/ 9525 h 11429"/>
                <a:gd name="connsiteX6" fmla="*/ 4763 w 11430"/>
                <a:gd name="connsiteY6" fmla="*/ 10477 h 11429"/>
                <a:gd name="connsiteX7" fmla="*/ 953 w 11430"/>
                <a:gd name="connsiteY7" fmla="*/ 8573 h 11429"/>
                <a:gd name="connsiteX8" fmla="*/ 0 w 11430"/>
                <a:gd name="connsiteY8" fmla="*/ 5715 h 11429"/>
                <a:gd name="connsiteX9" fmla="*/ 4763 w 11430"/>
                <a:gd name="connsiteY9" fmla="*/ 0 h 11429"/>
                <a:gd name="connsiteX10" fmla="*/ 1905 w 11430"/>
                <a:gd name="connsiteY10" fmla="*/ 952 h 11429"/>
                <a:gd name="connsiteX11" fmla="*/ 0 w 11430"/>
                <a:gd name="connsiteY11" fmla="*/ 5715 h 11429"/>
                <a:gd name="connsiteX12" fmla="*/ 953 w 11430"/>
                <a:gd name="connsiteY12" fmla="*/ 9525 h 11429"/>
                <a:gd name="connsiteX13" fmla="*/ 5715 w 11430"/>
                <a:gd name="connsiteY13" fmla="*/ 11430 h 11429"/>
                <a:gd name="connsiteX14" fmla="*/ 9525 w 11430"/>
                <a:gd name="connsiteY14" fmla="*/ 10477 h 11429"/>
                <a:gd name="connsiteX15" fmla="*/ 11430 w 11430"/>
                <a:gd name="connsiteY15" fmla="*/ 6667 h 11429"/>
                <a:gd name="connsiteX16" fmla="*/ 10478 w 11430"/>
                <a:gd name="connsiteY16" fmla="*/ 2857 h 11429"/>
                <a:gd name="connsiteX17" fmla="*/ 4763 w 11430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1429">
                  <a:moveTo>
                    <a:pt x="0" y="5715"/>
                  </a:moveTo>
                  <a:cubicBezTo>
                    <a:pt x="0" y="3810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6668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7620"/>
                    <a:pt x="8573" y="8573"/>
                    <a:pt x="7620" y="9525"/>
                  </a:cubicBezTo>
                  <a:cubicBezTo>
                    <a:pt x="6668" y="9525"/>
                    <a:pt x="5715" y="10477"/>
                    <a:pt x="4763" y="10477"/>
                  </a:cubicBezTo>
                  <a:cubicBezTo>
                    <a:pt x="2857" y="10477"/>
                    <a:pt x="1905" y="9525"/>
                    <a:pt x="953" y="8573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3" y="9525"/>
                  </a:cubicBezTo>
                  <a:cubicBezTo>
                    <a:pt x="1905" y="10477"/>
                    <a:pt x="3810" y="11430"/>
                    <a:pt x="5715" y="11430"/>
                  </a:cubicBezTo>
                  <a:cubicBezTo>
                    <a:pt x="6668" y="11430"/>
                    <a:pt x="7620" y="11430"/>
                    <a:pt x="9525" y="10477"/>
                  </a:cubicBezTo>
                  <a:cubicBezTo>
                    <a:pt x="10478" y="9525"/>
                    <a:pt x="11430" y="7620"/>
                    <a:pt x="11430" y="6667"/>
                  </a:cubicBezTo>
                  <a:cubicBezTo>
                    <a:pt x="11430" y="5715"/>
                    <a:pt x="11430" y="4763"/>
                    <a:pt x="10478" y="2857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2" name="Freeform: Shape 5371">
              <a:extLst>
                <a:ext uri="{FF2B5EF4-FFF2-40B4-BE49-F238E27FC236}">
                  <a16:creationId xmlns:a16="http://schemas.microsoft.com/office/drawing/2014/main" id="{068666F9-D44C-4D50-99B2-A1CDC988464F}"/>
                </a:ext>
              </a:extLst>
            </p:cNvPr>
            <p:cNvSpPr/>
            <p:nvPr/>
          </p:nvSpPr>
          <p:spPr>
            <a:xfrm>
              <a:off x="6108382" y="3618547"/>
              <a:ext cx="9525" cy="10477"/>
            </a:xfrm>
            <a:custGeom>
              <a:avLst/>
              <a:gdLst>
                <a:gd name="connsiteX0" fmla="*/ 0 w 9525"/>
                <a:gd name="connsiteY0" fmla="*/ 5715 h 10477"/>
                <a:gd name="connsiteX1" fmla="*/ 1905 w 9525"/>
                <a:gd name="connsiteY1" fmla="*/ 1905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3 h 10477"/>
                <a:gd name="connsiteX8" fmla="*/ 0 w 9525"/>
                <a:gd name="connsiteY8" fmla="*/ 5715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3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5715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7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3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3"/>
                  </a:cubicBezTo>
                  <a:cubicBezTo>
                    <a:pt x="953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6668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3" name="Freeform: Shape 5372">
              <a:extLst>
                <a:ext uri="{FF2B5EF4-FFF2-40B4-BE49-F238E27FC236}">
                  <a16:creationId xmlns:a16="http://schemas.microsoft.com/office/drawing/2014/main" id="{8E7C89C7-6E10-4110-86C8-B10CD4845EDB}"/>
                </a:ext>
              </a:extLst>
            </p:cNvPr>
            <p:cNvSpPr/>
            <p:nvPr/>
          </p:nvSpPr>
          <p:spPr>
            <a:xfrm>
              <a:off x="6108382" y="3619500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7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8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8"/>
                    <a:pt x="2857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8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7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4" name="Freeform: Shape 5373">
              <a:extLst>
                <a:ext uri="{FF2B5EF4-FFF2-40B4-BE49-F238E27FC236}">
                  <a16:creationId xmlns:a16="http://schemas.microsoft.com/office/drawing/2014/main" id="{4838A703-3B1D-4A90-8783-A4D0CCD91DF2}"/>
                </a:ext>
              </a:extLst>
            </p:cNvPr>
            <p:cNvSpPr/>
            <p:nvPr/>
          </p:nvSpPr>
          <p:spPr>
            <a:xfrm>
              <a:off x="6108382" y="3620452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8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8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8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8"/>
                  </a:cubicBezTo>
                  <a:cubicBezTo>
                    <a:pt x="953" y="4763"/>
                    <a:pt x="953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8"/>
                  </a:cubicBezTo>
                  <a:cubicBezTo>
                    <a:pt x="6668" y="6668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8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0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5" name="Freeform: Shape 5374">
              <a:extLst>
                <a:ext uri="{FF2B5EF4-FFF2-40B4-BE49-F238E27FC236}">
                  <a16:creationId xmlns:a16="http://schemas.microsoft.com/office/drawing/2014/main" id="{4DAD021E-7D04-4FAD-9C4C-1E1F438B976F}"/>
                </a:ext>
              </a:extLst>
            </p:cNvPr>
            <p:cNvSpPr/>
            <p:nvPr/>
          </p:nvSpPr>
          <p:spPr>
            <a:xfrm>
              <a:off x="6108858" y="3620452"/>
              <a:ext cx="8572" cy="7620"/>
            </a:xfrm>
            <a:custGeom>
              <a:avLst/>
              <a:gdLst>
                <a:gd name="connsiteX0" fmla="*/ 4286 w 8572"/>
                <a:gd name="connsiteY0" fmla="*/ 6668 h 7620"/>
                <a:gd name="connsiteX1" fmla="*/ 1429 w 8572"/>
                <a:gd name="connsiteY1" fmla="*/ 5715 h 7620"/>
                <a:gd name="connsiteX2" fmla="*/ 2381 w 8572"/>
                <a:gd name="connsiteY2" fmla="*/ 952 h 7620"/>
                <a:gd name="connsiteX3" fmla="*/ 4286 w 8572"/>
                <a:gd name="connsiteY3" fmla="*/ 0 h 7620"/>
                <a:gd name="connsiteX4" fmla="*/ 7144 w 8572"/>
                <a:gd name="connsiteY4" fmla="*/ 952 h 7620"/>
                <a:gd name="connsiteX5" fmla="*/ 6191 w 8572"/>
                <a:gd name="connsiteY5" fmla="*/ 5715 h 7620"/>
                <a:gd name="connsiteX6" fmla="*/ 4286 w 8572"/>
                <a:gd name="connsiteY6" fmla="*/ 6668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8 h 7620"/>
                <a:gd name="connsiteX10" fmla="*/ 4286 w 8572"/>
                <a:gd name="connsiteY10" fmla="*/ 7620 h 7620"/>
                <a:gd name="connsiteX11" fmla="*/ 7144 w 8572"/>
                <a:gd name="connsiteY11" fmla="*/ 6668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6668"/>
                  </a:moveTo>
                  <a:cubicBezTo>
                    <a:pt x="3334" y="6668"/>
                    <a:pt x="2381" y="6668"/>
                    <a:pt x="1429" y="5715"/>
                  </a:cubicBezTo>
                  <a:cubicBezTo>
                    <a:pt x="476" y="3810"/>
                    <a:pt x="476" y="1905"/>
                    <a:pt x="2381" y="952"/>
                  </a:cubicBezTo>
                  <a:lnTo>
                    <a:pt x="4286" y="0"/>
                  </a:lnTo>
                  <a:cubicBezTo>
                    <a:pt x="5239" y="0"/>
                    <a:pt x="6191" y="0"/>
                    <a:pt x="7144" y="952"/>
                  </a:cubicBezTo>
                  <a:cubicBezTo>
                    <a:pt x="8096" y="2858"/>
                    <a:pt x="8096" y="4763"/>
                    <a:pt x="6191" y="5715"/>
                  </a:cubicBezTo>
                  <a:lnTo>
                    <a:pt x="4286" y="6668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2858"/>
                    <a:pt x="-476" y="4763"/>
                    <a:pt x="1429" y="6668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8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0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6" name="Freeform: Shape 5375">
              <a:extLst>
                <a:ext uri="{FF2B5EF4-FFF2-40B4-BE49-F238E27FC236}">
                  <a16:creationId xmlns:a16="http://schemas.microsoft.com/office/drawing/2014/main" id="{B7A62BD9-1102-4C0B-9FAE-5C77FA67795C}"/>
                </a:ext>
              </a:extLst>
            </p:cNvPr>
            <p:cNvSpPr/>
            <p:nvPr/>
          </p:nvSpPr>
          <p:spPr>
            <a:xfrm>
              <a:off x="6109661" y="3620452"/>
              <a:ext cx="6966" cy="6667"/>
            </a:xfrm>
            <a:custGeom>
              <a:avLst/>
              <a:gdLst>
                <a:gd name="connsiteX0" fmla="*/ 3483 w 6966"/>
                <a:gd name="connsiteY0" fmla="*/ 6668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8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8"/>
                  </a:moveTo>
                  <a:cubicBezTo>
                    <a:pt x="2531" y="6668"/>
                    <a:pt x="1578" y="6668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8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952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7" name="Freeform: Shape 5376">
              <a:extLst>
                <a:ext uri="{FF2B5EF4-FFF2-40B4-BE49-F238E27FC236}">
                  <a16:creationId xmlns:a16="http://schemas.microsoft.com/office/drawing/2014/main" id="{66A89CB3-D403-4D98-BB8E-D35D1A2E7017}"/>
                </a:ext>
              </a:extLst>
            </p:cNvPr>
            <p:cNvSpPr/>
            <p:nvPr/>
          </p:nvSpPr>
          <p:spPr>
            <a:xfrm>
              <a:off x="6109892" y="3620452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8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8"/>
                    <a:pt x="1347" y="6668"/>
                    <a:pt x="2300" y="6668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8" name="Freeform: Shape 5377">
              <a:extLst>
                <a:ext uri="{FF2B5EF4-FFF2-40B4-BE49-F238E27FC236}">
                  <a16:creationId xmlns:a16="http://schemas.microsoft.com/office/drawing/2014/main" id="{BBE63BC3-80B1-43CF-8C9C-5A48C4D8E514}"/>
                </a:ext>
              </a:extLst>
            </p:cNvPr>
            <p:cNvSpPr/>
            <p:nvPr/>
          </p:nvSpPr>
          <p:spPr>
            <a:xfrm>
              <a:off x="6110525" y="3621404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79" name="Freeform: Shape 5378">
              <a:extLst>
                <a:ext uri="{FF2B5EF4-FFF2-40B4-BE49-F238E27FC236}">
                  <a16:creationId xmlns:a16="http://schemas.microsoft.com/office/drawing/2014/main" id="{ECDDF1A6-CC99-4341-93DC-B3CBB83B2BE3}"/>
                </a:ext>
              </a:extLst>
            </p:cNvPr>
            <p:cNvSpPr/>
            <p:nvPr/>
          </p:nvSpPr>
          <p:spPr>
            <a:xfrm>
              <a:off x="6112192" y="3622357"/>
              <a:ext cx="2857" cy="2857"/>
            </a:xfrm>
            <a:custGeom>
              <a:avLst/>
              <a:gdLst>
                <a:gd name="connsiteX0" fmla="*/ 1905 w 2857"/>
                <a:gd name="connsiteY0" fmla="*/ 2857 h 2857"/>
                <a:gd name="connsiteX1" fmla="*/ 0 w 2857"/>
                <a:gd name="connsiteY1" fmla="*/ 2857 h 2857"/>
                <a:gd name="connsiteX2" fmla="*/ 0 w 2857"/>
                <a:gd name="connsiteY2" fmla="*/ 952 h 2857"/>
                <a:gd name="connsiteX3" fmla="*/ 1905 w 2857"/>
                <a:gd name="connsiteY3" fmla="*/ 952 h 2857"/>
                <a:gd name="connsiteX4" fmla="*/ 1905 w 2857"/>
                <a:gd name="connsiteY4" fmla="*/ 2857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7"/>
                  </a:moveTo>
                  <a:lnTo>
                    <a:pt x="0" y="2857"/>
                  </a:lnTo>
                  <a:lnTo>
                    <a:pt x="0" y="952"/>
                  </a:lnTo>
                  <a:lnTo>
                    <a:pt x="1905" y="952"/>
                  </a:lnTo>
                  <a:lnTo>
                    <a:pt x="1905" y="2857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0" name="Freeform: Shape 5379">
              <a:extLst>
                <a:ext uri="{FF2B5EF4-FFF2-40B4-BE49-F238E27FC236}">
                  <a16:creationId xmlns:a16="http://schemas.microsoft.com/office/drawing/2014/main" id="{44D09468-2EB2-4965-BE10-E5E4077F6F22}"/>
                </a:ext>
              </a:extLst>
            </p:cNvPr>
            <p:cNvSpPr/>
            <p:nvPr/>
          </p:nvSpPr>
          <p:spPr>
            <a:xfrm>
              <a:off x="6112192" y="3622357"/>
              <a:ext cx="1905" cy="1904"/>
            </a:xfrm>
            <a:custGeom>
              <a:avLst/>
              <a:gdLst>
                <a:gd name="connsiteX0" fmla="*/ 1905 w 1905"/>
                <a:gd name="connsiteY0" fmla="*/ 1905 h 1904"/>
                <a:gd name="connsiteX1" fmla="*/ 952 w 1905"/>
                <a:gd name="connsiteY1" fmla="*/ 1905 h 1904"/>
                <a:gd name="connsiteX2" fmla="*/ 952 w 1905"/>
                <a:gd name="connsiteY2" fmla="*/ 952 h 1904"/>
                <a:gd name="connsiteX3" fmla="*/ 1905 w 1905"/>
                <a:gd name="connsiteY3" fmla="*/ 952 h 1904"/>
                <a:gd name="connsiteX4" fmla="*/ 1905 w 1905"/>
                <a:gd name="connsiteY4" fmla="*/ 1905 h 1904"/>
                <a:gd name="connsiteX5" fmla="*/ 0 w 1905"/>
                <a:gd name="connsiteY5" fmla="*/ 0 h 1904"/>
                <a:gd name="connsiteX6" fmla="*/ 0 w 1905"/>
                <a:gd name="connsiteY6" fmla="*/ 1905 h 1904"/>
                <a:gd name="connsiteX7" fmla="*/ 1905 w 1905"/>
                <a:gd name="connsiteY7" fmla="*/ 1905 h 1904"/>
                <a:gd name="connsiteX8" fmla="*/ 1905 w 1905"/>
                <a:gd name="connsiteY8" fmla="*/ 0 h 1904"/>
                <a:gd name="connsiteX9" fmla="*/ 0 w 1905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4">
                  <a:moveTo>
                    <a:pt x="1905" y="1905"/>
                  </a:moveTo>
                  <a:lnTo>
                    <a:pt x="952" y="1905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1" name="Freeform: Shape 5380">
              <a:extLst>
                <a:ext uri="{FF2B5EF4-FFF2-40B4-BE49-F238E27FC236}">
                  <a16:creationId xmlns:a16="http://schemas.microsoft.com/office/drawing/2014/main" id="{AC44E005-0576-4A83-9D86-8AA725F2CC14}"/>
                </a:ext>
              </a:extLst>
            </p:cNvPr>
            <p:cNvSpPr/>
            <p:nvPr/>
          </p:nvSpPr>
          <p:spPr>
            <a:xfrm>
              <a:off x="6112192" y="3623310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1905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2" name="Freeform: Shape 5381">
              <a:extLst>
                <a:ext uri="{FF2B5EF4-FFF2-40B4-BE49-F238E27FC236}">
                  <a16:creationId xmlns:a16="http://schemas.microsoft.com/office/drawing/2014/main" id="{B29D85C8-F915-47DD-A09F-AE3287F250D1}"/>
                </a:ext>
              </a:extLst>
            </p:cNvPr>
            <p:cNvSpPr/>
            <p:nvPr/>
          </p:nvSpPr>
          <p:spPr>
            <a:xfrm rot="-4972627">
              <a:off x="6112592" y="3622916"/>
              <a:ext cx="952" cy="952"/>
            </a:xfrm>
            <a:custGeom>
              <a:avLst/>
              <a:gdLst>
                <a:gd name="connsiteX0" fmla="*/ 0 w 952"/>
                <a:gd name="connsiteY0" fmla="*/ 0 h 952"/>
                <a:gd name="connsiteX1" fmla="*/ 952 w 952"/>
                <a:gd name="connsiteY1" fmla="*/ 0 h 952"/>
                <a:gd name="connsiteX2" fmla="*/ 952 w 952"/>
                <a:gd name="connsiteY2" fmla="*/ 952 h 952"/>
                <a:gd name="connsiteX3" fmla="*/ 0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0" y="0"/>
                  </a:moveTo>
                  <a:lnTo>
                    <a:pt x="952" y="0"/>
                  </a:lnTo>
                  <a:lnTo>
                    <a:pt x="952" y="952"/>
                  </a:lnTo>
                  <a:lnTo>
                    <a:pt x="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3" name="Freeform: Shape 5382">
              <a:extLst>
                <a:ext uri="{FF2B5EF4-FFF2-40B4-BE49-F238E27FC236}">
                  <a16:creationId xmlns:a16="http://schemas.microsoft.com/office/drawing/2014/main" id="{5CAADFD5-C5C8-4DF2-9CFB-339A9F04A2F3}"/>
                </a:ext>
              </a:extLst>
            </p:cNvPr>
            <p:cNvSpPr/>
            <p:nvPr/>
          </p:nvSpPr>
          <p:spPr>
            <a:xfrm>
              <a:off x="6108858" y="3619976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3334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6191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4" name="Freeform: Shape 5383">
              <a:extLst>
                <a:ext uri="{FF2B5EF4-FFF2-40B4-BE49-F238E27FC236}">
                  <a16:creationId xmlns:a16="http://schemas.microsoft.com/office/drawing/2014/main" id="{1B305DAB-6F11-4E4C-A674-B96D76E7EB07}"/>
                </a:ext>
              </a:extLst>
            </p:cNvPr>
            <p:cNvSpPr/>
            <p:nvPr/>
          </p:nvSpPr>
          <p:spPr>
            <a:xfrm>
              <a:off x="5959792" y="3567112"/>
              <a:ext cx="17144" cy="17145"/>
            </a:xfrm>
            <a:custGeom>
              <a:avLst/>
              <a:gdLst>
                <a:gd name="connsiteX0" fmla="*/ 0 w 17144"/>
                <a:gd name="connsiteY0" fmla="*/ 8573 h 17145"/>
                <a:gd name="connsiteX1" fmla="*/ 2857 w 17144"/>
                <a:gd name="connsiteY1" fmla="*/ 1905 h 17145"/>
                <a:gd name="connsiteX2" fmla="*/ 7620 w 17144"/>
                <a:gd name="connsiteY2" fmla="*/ 0 h 17145"/>
                <a:gd name="connsiteX3" fmla="*/ 14288 w 17144"/>
                <a:gd name="connsiteY3" fmla="*/ 2858 h 17145"/>
                <a:gd name="connsiteX4" fmla="*/ 16193 w 17144"/>
                <a:gd name="connsiteY4" fmla="*/ 7620 h 17145"/>
                <a:gd name="connsiteX5" fmla="*/ 13335 w 17144"/>
                <a:gd name="connsiteY5" fmla="*/ 14288 h 17145"/>
                <a:gd name="connsiteX6" fmla="*/ 8572 w 17144"/>
                <a:gd name="connsiteY6" fmla="*/ 16192 h 17145"/>
                <a:gd name="connsiteX7" fmla="*/ 1905 w 17144"/>
                <a:gd name="connsiteY7" fmla="*/ 13335 h 17145"/>
                <a:gd name="connsiteX8" fmla="*/ 0 w 17144"/>
                <a:gd name="connsiteY8" fmla="*/ 8573 h 17145"/>
                <a:gd name="connsiteX9" fmla="*/ 8572 w 17144"/>
                <a:gd name="connsiteY9" fmla="*/ 0 h 17145"/>
                <a:gd name="connsiteX10" fmla="*/ 3810 w 17144"/>
                <a:gd name="connsiteY10" fmla="*/ 1905 h 17145"/>
                <a:gd name="connsiteX11" fmla="*/ 952 w 17144"/>
                <a:gd name="connsiteY11" fmla="*/ 8573 h 17145"/>
                <a:gd name="connsiteX12" fmla="*/ 2857 w 17144"/>
                <a:gd name="connsiteY12" fmla="*/ 14288 h 17145"/>
                <a:gd name="connsiteX13" fmla="*/ 9525 w 17144"/>
                <a:gd name="connsiteY13" fmla="*/ 17145 h 17145"/>
                <a:gd name="connsiteX14" fmla="*/ 14288 w 17144"/>
                <a:gd name="connsiteY14" fmla="*/ 15240 h 17145"/>
                <a:gd name="connsiteX15" fmla="*/ 17145 w 17144"/>
                <a:gd name="connsiteY15" fmla="*/ 8573 h 17145"/>
                <a:gd name="connsiteX16" fmla="*/ 15240 w 17144"/>
                <a:gd name="connsiteY16" fmla="*/ 2858 h 17145"/>
                <a:gd name="connsiteX17" fmla="*/ 8572 w 17144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4" h="17145">
                  <a:moveTo>
                    <a:pt x="0" y="8573"/>
                  </a:moveTo>
                  <a:cubicBezTo>
                    <a:pt x="0" y="6667"/>
                    <a:pt x="952" y="3810"/>
                    <a:pt x="2857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7" y="16192"/>
                    <a:pt x="8572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2" y="11430"/>
                    <a:pt x="0" y="9525"/>
                    <a:pt x="0" y="8573"/>
                  </a:cubicBezTo>
                  <a:moveTo>
                    <a:pt x="8572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2" y="5715"/>
                    <a:pt x="952" y="8573"/>
                  </a:cubicBezTo>
                  <a:cubicBezTo>
                    <a:pt x="952" y="10477"/>
                    <a:pt x="1905" y="12383"/>
                    <a:pt x="2857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4288" y="15240"/>
                  </a:cubicBezTo>
                  <a:cubicBezTo>
                    <a:pt x="16193" y="13335"/>
                    <a:pt x="17145" y="11430"/>
                    <a:pt x="17145" y="8573"/>
                  </a:cubicBezTo>
                  <a:cubicBezTo>
                    <a:pt x="17145" y="6667"/>
                    <a:pt x="16193" y="4763"/>
                    <a:pt x="15240" y="2858"/>
                  </a:cubicBezTo>
                  <a:cubicBezTo>
                    <a:pt x="13335" y="952"/>
                    <a:pt x="10477" y="0"/>
                    <a:pt x="8572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5" name="Freeform: Shape 5384">
              <a:extLst>
                <a:ext uri="{FF2B5EF4-FFF2-40B4-BE49-F238E27FC236}">
                  <a16:creationId xmlns:a16="http://schemas.microsoft.com/office/drawing/2014/main" id="{E6FA435F-B656-4B1B-8260-7ECC1F43F074}"/>
                </a:ext>
              </a:extLst>
            </p:cNvPr>
            <p:cNvSpPr/>
            <p:nvPr/>
          </p:nvSpPr>
          <p:spPr>
            <a:xfrm>
              <a:off x="5960744" y="3567112"/>
              <a:ext cx="16192" cy="16192"/>
            </a:xfrm>
            <a:custGeom>
              <a:avLst/>
              <a:gdLst>
                <a:gd name="connsiteX0" fmla="*/ 0 w 16192"/>
                <a:gd name="connsiteY0" fmla="*/ 8573 h 16192"/>
                <a:gd name="connsiteX1" fmla="*/ 2857 w 16192"/>
                <a:gd name="connsiteY1" fmla="*/ 2858 h 16192"/>
                <a:gd name="connsiteX2" fmla="*/ 7620 w 16192"/>
                <a:gd name="connsiteY2" fmla="*/ 952 h 16192"/>
                <a:gd name="connsiteX3" fmla="*/ 13335 w 16192"/>
                <a:gd name="connsiteY3" fmla="*/ 3810 h 16192"/>
                <a:gd name="connsiteX4" fmla="*/ 15240 w 16192"/>
                <a:gd name="connsiteY4" fmla="*/ 8573 h 16192"/>
                <a:gd name="connsiteX5" fmla="*/ 12382 w 16192"/>
                <a:gd name="connsiteY5" fmla="*/ 14288 h 16192"/>
                <a:gd name="connsiteX6" fmla="*/ 7620 w 16192"/>
                <a:gd name="connsiteY6" fmla="*/ 16192 h 16192"/>
                <a:gd name="connsiteX7" fmla="*/ 1905 w 16192"/>
                <a:gd name="connsiteY7" fmla="*/ 13335 h 16192"/>
                <a:gd name="connsiteX8" fmla="*/ 0 w 16192"/>
                <a:gd name="connsiteY8" fmla="*/ 8573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3 w 16192"/>
                <a:gd name="connsiteY13" fmla="*/ 16192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8573"/>
                  </a:moveTo>
                  <a:cubicBezTo>
                    <a:pt x="0" y="6667"/>
                    <a:pt x="953" y="3810"/>
                    <a:pt x="2857" y="2858"/>
                  </a:cubicBezTo>
                  <a:cubicBezTo>
                    <a:pt x="3810" y="1905"/>
                    <a:pt x="5715" y="952"/>
                    <a:pt x="7620" y="952"/>
                  </a:cubicBezTo>
                  <a:cubicBezTo>
                    <a:pt x="9525" y="952"/>
                    <a:pt x="12382" y="1905"/>
                    <a:pt x="13335" y="3810"/>
                  </a:cubicBezTo>
                  <a:cubicBezTo>
                    <a:pt x="14288" y="4763"/>
                    <a:pt x="15240" y="6667"/>
                    <a:pt x="15240" y="8573"/>
                  </a:cubicBezTo>
                  <a:cubicBezTo>
                    <a:pt x="15240" y="10477"/>
                    <a:pt x="14288" y="13335"/>
                    <a:pt x="12382" y="14288"/>
                  </a:cubicBezTo>
                  <a:cubicBezTo>
                    <a:pt x="11430" y="15240"/>
                    <a:pt x="9525" y="16192"/>
                    <a:pt x="7620" y="16192"/>
                  </a:cubicBezTo>
                  <a:cubicBezTo>
                    <a:pt x="5715" y="16192"/>
                    <a:pt x="2857" y="15240"/>
                    <a:pt x="1905" y="13335"/>
                  </a:cubicBezTo>
                  <a:cubicBezTo>
                    <a:pt x="953" y="11430"/>
                    <a:pt x="0" y="9525"/>
                    <a:pt x="0" y="8573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6" name="Freeform: Shape 5385">
              <a:extLst>
                <a:ext uri="{FF2B5EF4-FFF2-40B4-BE49-F238E27FC236}">
                  <a16:creationId xmlns:a16="http://schemas.microsoft.com/office/drawing/2014/main" id="{42E9D848-B0BF-4031-9866-73D15D091953}"/>
                </a:ext>
              </a:extLst>
            </p:cNvPr>
            <p:cNvSpPr/>
            <p:nvPr/>
          </p:nvSpPr>
          <p:spPr>
            <a:xfrm>
              <a:off x="5960744" y="3568064"/>
              <a:ext cx="15240" cy="15239"/>
            </a:xfrm>
            <a:custGeom>
              <a:avLst/>
              <a:gdLst>
                <a:gd name="connsiteX0" fmla="*/ 0 w 15240"/>
                <a:gd name="connsiteY0" fmla="*/ 7620 h 15239"/>
                <a:gd name="connsiteX1" fmla="*/ 2857 w 15240"/>
                <a:gd name="connsiteY1" fmla="*/ 1905 h 15239"/>
                <a:gd name="connsiteX2" fmla="*/ 6668 w 15240"/>
                <a:gd name="connsiteY2" fmla="*/ 0 h 15239"/>
                <a:gd name="connsiteX3" fmla="*/ 12382 w 15240"/>
                <a:gd name="connsiteY3" fmla="*/ 2858 h 15239"/>
                <a:gd name="connsiteX4" fmla="*/ 14288 w 15240"/>
                <a:gd name="connsiteY4" fmla="*/ 7620 h 15239"/>
                <a:gd name="connsiteX5" fmla="*/ 11430 w 15240"/>
                <a:gd name="connsiteY5" fmla="*/ 13335 h 15239"/>
                <a:gd name="connsiteX6" fmla="*/ 6668 w 15240"/>
                <a:gd name="connsiteY6" fmla="*/ 15240 h 15239"/>
                <a:gd name="connsiteX7" fmla="*/ 953 w 15240"/>
                <a:gd name="connsiteY7" fmla="*/ 12383 h 15239"/>
                <a:gd name="connsiteX8" fmla="*/ 0 w 15240"/>
                <a:gd name="connsiteY8" fmla="*/ 7620 h 15239"/>
                <a:gd name="connsiteX9" fmla="*/ 7620 w 15240"/>
                <a:gd name="connsiteY9" fmla="*/ 0 h 15239"/>
                <a:gd name="connsiteX10" fmla="*/ 2857 w 15240"/>
                <a:gd name="connsiteY10" fmla="*/ 1905 h 15239"/>
                <a:gd name="connsiteX11" fmla="*/ 0 w 15240"/>
                <a:gd name="connsiteY11" fmla="*/ 7620 h 15239"/>
                <a:gd name="connsiteX12" fmla="*/ 1905 w 15240"/>
                <a:gd name="connsiteY12" fmla="*/ 12383 h 15239"/>
                <a:gd name="connsiteX13" fmla="*/ 7620 w 15240"/>
                <a:gd name="connsiteY13" fmla="*/ 15240 h 15239"/>
                <a:gd name="connsiteX14" fmla="*/ 12382 w 15240"/>
                <a:gd name="connsiteY14" fmla="*/ 13335 h 15239"/>
                <a:gd name="connsiteX15" fmla="*/ 15240 w 15240"/>
                <a:gd name="connsiteY15" fmla="*/ 7620 h 15239"/>
                <a:gd name="connsiteX16" fmla="*/ 13335 w 15240"/>
                <a:gd name="connsiteY16" fmla="*/ 2858 h 15239"/>
                <a:gd name="connsiteX17" fmla="*/ 7620 w 15240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39">
                  <a:moveTo>
                    <a:pt x="0" y="7620"/>
                  </a:moveTo>
                  <a:cubicBezTo>
                    <a:pt x="0" y="5715"/>
                    <a:pt x="953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3" y="0"/>
                    <a:pt x="10478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8" y="14288"/>
                    <a:pt x="8573" y="15240"/>
                    <a:pt x="6668" y="15240"/>
                  </a:cubicBezTo>
                  <a:cubicBezTo>
                    <a:pt x="4763" y="15240"/>
                    <a:pt x="2857" y="14288"/>
                    <a:pt x="953" y="12383"/>
                  </a:cubicBezTo>
                  <a:cubicBezTo>
                    <a:pt x="953" y="10477"/>
                    <a:pt x="0" y="8573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7" name="Freeform: Shape 5386">
              <a:extLst>
                <a:ext uri="{FF2B5EF4-FFF2-40B4-BE49-F238E27FC236}">
                  <a16:creationId xmlns:a16="http://schemas.microsoft.com/office/drawing/2014/main" id="{5DE9ABDA-780A-4B37-824C-D5843E93FB8F}"/>
                </a:ext>
              </a:extLst>
            </p:cNvPr>
            <p:cNvSpPr/>
            <p:nvPr/>
          </p:nvSpPr>
          <p:spPr>
            <a:xfrm>
              <a:off x="5961697" y="3568064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2858 h 15239"/>
                <a:gd name="connsiteX2" fmla="*/ 6667 w 15239"/>
                <a:gd name="connsiteY2" fmla="*/ 1905 h 15239"/>
                <a:gd name="connsiteX3" fmla="*/ 11430 w 15239"/>
                <a:gd name="connsiteY3" fmla="*/ 4763 h 15239"/>
                <a:gd name="connsiteX4" fmla="*/ 12382 w 15239"/>
                <a:gd name="connsiteY4" fmla="*/ 8573 h 15239"/>
                <a:gd name="connsiteX5" fmla="*/ 9525 w 15239"/>
                <a:gd name="connsiteY5" fmla="*/ 13335 h 15239"/>
                <a:gd name="connsiteX6" fmla="*/ 6667 w 15239"/>
                <a:gd name="connsiteY6" fmla="*/ 13335 h 15239"/>
                <a:gd name="connsiteX7" fmla="*/ 1905 w 15239"/>
                <a:gd name="connsiteY7" fmla="*/ 10477 h 15239"/>
                <a:gd name="connsiteX8" fmla="*/ 0 w 15239"/>
                <a:gd name="connsiteY8" fmla="*/ 7620 h 15239"/>
                <a:gd name="connsiteX9" fmla="*/ 6667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6667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2858"/>
                  </a:cubicBezTo>
                  <a:cubicBezTo>
                    <a:pt x="3810" y="1905"/>
                    <a:pt x="5715" y="1905"/>
                    <a:pt x="6667" y="1905"/>
                  </a:cubicBezTo>
                  <a:cubicBezTo>
                    <a:pt x="8572" y="1905"/>
                    <a:pt x="10477" y="2858"/>
                    <a:pt x="11430" y="4763"/>
                  </a:cubicBezTo>
                  <a:cubicBezTo>
                    <a:pt x="12382" y="5715"/>
                    <a:pt x="12382" y="7620"/>
                    <a:pt x="12382" y="8573"/>
                  </a:cubicBezTo>
                  <a:cubicBezTo>
                    <a:pt x="12382" y="10477"/>
                    <a:pt x="11430" y="12383"/>
                    <a:pt x="9525" y="13335"/>
                  </a:cubicBezTo>
                  <a:cubicBezTo>
                    <a:pt x="9525" y="13335"/>
                    <a:pt x="7620" y="13335"/>
                    <a:pt x="6667" y="13335"/>
                  </a:cubicBezTo>
                  <a:cubicBezTo>
                    <a:pt x="4763" y="13335"/>
                    <a:pt x="2857" y="12383"/>
                    <a:pt x="1905" y="10477"/>
                  </a:cubicBezTo>
                  <a:cubicBezTo>
                    <a:pt x="0" y="10477"/>
                    <a:pt x="0" y="8573"/>
                    <a:pt x="0" y="7620"/>
                  </a:cubicBezTo>
                  <a:moveTo>
                    <a:pt x="6667" y="0"/>
                  </a:move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5240" y="4763"/>
                    <a:pt x="13335" y="2858"/>
                  </a:cubicBezTo>
                  <a:cubicBezTo>
                    <a:pt x="10477" y="952"/>
                    <a:pt x="8572" y="0"/>
                    <a:pt x="6667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8" name="Freeform: Shape 5387">
              <a:extLst>
                <a:ext uri="{FF2B5EF4-FFF2-40B4-BE49-F238E27FC236}">
                  <a16:creationId xmlns:a16="http://schemas.microsoft.com/office/drawing/2014/main" id="{BE1292BA-27F2-403C-B2A7-315CFC763202}"/>
                </a:ext>
              </a:extLst>
            </p:cNvPr>
            <p:cNvSpPr/>
            <p:nvPr/>
          </p:nvSpPr>
          <p:spPr>
            <a:xfrm>
              <a:off x="5961697" y="3569017"/>
              <a:ext cx="12382" cy="12382"/>
            </a:xfrm>
            <a:custGeom>
              <a:avLst/>
              <a:gdLst>
                <a:gd name="connsiteX0" fmla="*/ 952 w 12382"/>
                <a:gd name="connsiteY0" fmla="*/ 6668 h 12382"/>
                <a:gd name="connsiteX1" fmla="*/ 2857 w 12382"/>
                <a:gd name="connsiteY1" fmla="*/ 1905 h 12382"/>
                <a:gd name="connsiteX2" fmla="*/ 6667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7 w 12382"/>
                <a:gd name="connsiteY5" fmla="*/ 11430 h 12382"/>
                <a:gd name="connsiteX6" fmla="*/ 6667 w 12382"/>
                <a:gd name="connsiteY6" fmla="*/ 12383 h 12382"/>
                <a:gd name="connsiteX7" fmla="*/ 1905 w 12382"/>
                <a:gd name="connsiteY7" fmla="*/ 10478 h 12382"/>
                <a:gd name="connsiteX8" fmla="*/ 952 w 12382"/>
                <a:gd name="connsiteY8" fmla="*/ 6668 h 12382"/>
                <a:gd name="connsiteX9" fmla="*/ 6667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2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7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2" y="6668"/>
                  </a:moveTo>
                  <a:cubicBezTo>
                    <a:pt x="952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7" y="953"/>
                  </a:cubicBezTo>
                  <a:cubicBezTo>
                    <a:pt x="8572" y="953"/>
                    <a:pt x="10477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7620" y="12383"/>
                    <a:pt x="6667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2" y="8573"/>
                    <a:pt x="952" y="7620"/>
                    <a:pt x="952" y="6668"/>
                  </a:cubicBezTo>
                  <a:moveTo>
                    <a:pt x="6667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7" y="953"/>
                    <a:pt x="8572" y="0"/>
                    <a:pt x="6667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89" name="Freeform: Shape 5388">
              <a:extLst>
                <a:ext uri="{FF2B5EF4-FFF2-40B4-BE49-F238E27FC236}">
                  <a16:creationId xmlns:a16="http://schemas.microsoft.com/office/drawing/2014/main" id="{25E08E3E-A5A9-4DCE-9AF0-1844C91300F0}"/>
                </a:ext>
              </a:extLst>
            </p:cNvPr>
            <p:cNvSpPr/>
            <p:nvPr/>
          </p:nvSpPr>
          <p:spPr>
            <a:xfrm>
              <a:off x="5962650" y="3569017"/>
              <a:ext cx="11430" cy="12382"/>
            </a:xfrm>
            <a:custGeom>
              <a:avLst/>
              <a:gdLst>
                <a:gd name="connsiteX0" fmla="*/ 0 w 11430"/>
                <a:gd name="connsiteY0" fmla="*/ 6668 h 12382"/>
                <a:gd name="connsiteX1" fmla="*/ 1905 w 11430"/>
                <a:gd name="connsiteY1" fmla="*/ 1905 h 12382"/>
                <a:gd name="connsiteX2" fmla="*/ 5715 w 11430"/>
                <a:gd name="connsiteY2" fmla="*/ 953 h 12382"/>
                <a:gd name="connsiteX3" fmla="*/ 10477 w 11430"/>
                <a:gd name="connsiteY3" fmla="*/ 2858 h 12382"/>
                <a:gd name="connsiteX4" fmla="*/ 11430 w 11430"/>
                <a:gd name="connsiteY4" fmla="*/ 6668 h 12382"/>
                <a:gd name="connsiteX5" fmla="*/ 9525 w 11430"/>
                <a:gd name="connsiteY5" fmla="*/ 10478 h 12382"/>
                <a:gd name="connsiteX6" fmla="*/ 5715 w 11430"/>
                <a:gd name="connsiteY6" fmla="*/ 11430 h 12382"/>
                <a:gd name="connsiteX7" fmla="*/ 1905 w 11430"/>
                <a:gd name="connsiteY7" fmla="*/ 9525 h 12382"/>
                <a:gd name="connsiteX8" fmla="*/ 0 w 11430"/>
                <a:gd name="connsiteY8" fmla="*/ 6668 h 12382"/>
                <a:gd name="connsiteX9" fmla="*/ 5715 w 11430"/>
                <a:gd name="connsiteY9" fmla="*/ 0 h 12382"/>
                <a:gd name="connsiteX10" fmla="*/ 1905 w 11430"/>
                <a:gd name="connsiteY10" fmla="*/ 953 h 12382"/>
                <a:gd name="connsiteX11" fmla="*/ 0 w 11430"/>
                <a:gd name="connsiteY11" fmla="*/ 6668 h 12382"/>
                <a:gd name="connsiteX12" fmla="*/ 952 w 11430"/>
                <a:gd name="connsiteY12" fmla="*/ 10478 h 12382"/>
                <a:gd name="connsiteX13" fmla="*/ 5715 w 11430"/>
                <a:gd name="connsiteY13" fmla="*/ 12383 h 12382"/>
                <a:gd name="connsiteX14" fmla="*/ 9525 w 11430"/>
                <a:gd name="connsiteY14" fmla="*/ 11430 h 12382"/>
                <a:gd name="connsiteX15" fmla="*/ 11430 w 11430"/>
                <a:gd name="connsiteY15" fmla="*/ 6668 h 12382"/>
                <a:gd name="connsiteX16" fmla="*/ 10477 w 11430"/>
                <a:gd name="connsiteY16" fmla="*/ 2858 h 12382"/>
                <a:gd name="connsiteX17" fmla="*/ 5715 w 11430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30" h="12382">
                  <a:moveTo>
                    <a:pt x="0" y="6668"/>
                  </a:moveTo>
                  <a:cubicBezTo>
                    <a:pt x="0" y="4763"/>
                    <a:pt x="952" y="3810"/>
                    <a:pt x="1905" y="1905"/>
                  </a:cubicBezTo>
                  <a:cubicBezTo>
                    <a:pt x="2857" y="953"/>
                    <a:pt x="3810" y="953"/>
                    <a:pt x="5715" y="953"/>
                  </a:cubicBezTo>
                  <a:cubicBezTo>
                    <a:pt x="7620" y="953"/>
                    <a:pt x="8573" y="1905"/>
                    <a:pt x="10477" y="2858"/>
                  </a:cubicBezTo>
                  <a:cubicBezTo>
                    <a:pt x="11430" y="3810"/>
                    <a:pt x="11430" y="4763"/>
                    <a:pt x="11430" y="6668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3" y="11430"/>
                    <a:pt x="7620" y="11430"/>
                    <a:pt x="5715" y="11430"/>
                  </a:cubicBezTo>
                  <a:cubicBezTo>
                    <a:pt x="3810" y="11430"/>
                    <a:pt x="2857" y="10478"/>
                    <a:pt x="1905" y="9525"/>
                  </a:cubicBezTo>
                  <a:cubicBezTo>
                    <a:pt x="0" y="8573"/>
                    <a:pt x="0" y="7620"/>
                    <a:pt x="0" y="6668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3"/>
                  </a:cubicBezTo>
                  <a:cubicBezTo>
                    <a:pt x="0" y="2858"/>
                    <a:pt x="0" y="4763"/>
                    <a:pt x="0" y="6668"/>
                  </a:cubicBezTo>
                  <a:cubicBezTo>
                    <a:pt x="0" y="7620"/>
                    <a:pt x="0" y="9525"/>
                    <a:pt x="952" y="10478"/>
                  </a:cubicBezTo>
                  <a:cubicBezTo>
                    <a:pt x="1905" y="12383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1430" y="8573"/>
                    <a:pt x="11430" y="6668"/>
                  </a:cubicBezTo>
                  <a:cubicBezTo>
                    <a:pt x="11430" y="5715"/>
                    <a:pt x="11430" y="3810"/>
                    <a:pt x="10477" y="2858"/>
                  </a:cubicBezTo>
                  <a:cubicBezTo>
                    <a:pt x="9525" y="953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0" name="Freeform: Shape 5389">
              <a:extLst>
                <a:ext uri="{FF2B5EF4-FFF2-40B4-BE49-F238E27FC236}">
                  <a16:creationId xmlns:a16="http://schemas.microsoft.com/office/drawing/2014/main" id="{4412E567-CD23-408A-ACB6-EFB6EC3EE779}"/>
                </a:ext>
              </a:extLst>
            </p:cNvPr>
            <p:cNvSpPr/>
            <p:nvPr/>
          </p:nvSpPr>
          <p:spPr>
            <a:xfrm>
              <a:off x="5962650" y="3569970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7 h 11429"/>
                <a:gd name="connsiteX4" fmla="*/ 10477 w 10477"/>
                <a:gd name="connsiteY4" fmla="*/ 5715 h 11429"/>
                <a:gd name="connsiteX5" fmla="*/ 8573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2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3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3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3" y="9525"/>
                  </a:cubicBezTo>
                  <a:cubicBezTo>
                    <a:pt x="7620" y="10477"/>
                    <a:pt x="6668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8" y="11430"/>
                    <a:pt x="8573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7"/>
                  </a:cubicBezTo>
                  <a:cubicBezTo>
                    <a:pt x="8573" y="952"/>
                    <a:pt x="6668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1" name="Freeform: Shape 5390">
              <a:extLst>
                <a:ext uri="{FF2B5EF4-FFF2-40B4-BE49-F238E27FC236}">
                  <a16:creationId xmlns:a16="http://schemas.microsoft.com/office/drawing/2014/main" id="{26334AD6-9C9D-4E54-A6B4-D6772FD021D5}"/>
                </a:ext>
              </a:extLst>
            </p:cNvPr>
            <p:cNvSpPr/>
            <p:nvPr/>
          </p:nvSpPr>
          <p:spPr>
            <a:xfrm>
              <a:off x="5963602" y="3569970"/>
              <a:ext cx="9525" cy="10477"/>
            </a:xfrm>
            <a:custGeom>
              <a:avLst/>
              <a:gdLst>
                <a:gd name="connsiteX0" fmla="*/ 0 w 9525"/>
                <a:gd name="connsiteY0" fmla="*/ 5715 h 10477"/>
                <a:gd name="connsiteX1" fmla="*/ 1905 w 9525"/>
                <a:gd name="connsiteY1" fmla="*/ 1905 h 10477"/>
                <a:gd name="connsiteX2" fmla="*/ 4763 w 9525"/>
                <a:gd name="connsiteY2" fmla="*/ 952 h 10477"/>
                <a:gd name="connsiteX3" fmla="*/ 8573 w 9525"/>
                <a:gd name="connsiteY3" fmla="*/ 2857 h 10477"/>
                <a:gd name="connsiteX4" fmla="*/ 9525 w 9525"/>
                <a:gd name="connsiteY4" fmla="*/ 5715 h 10477"/>
                <a:gd name="connsiteX5" fmla="*/ 7620 w 9525"/>
                <a:gd name="connsiteY5" fmla="*/ 9525 h 10477"/>
                <a:gd name="connsiteX6" fmla="*/ 4763 w 9525"/>
                <a:gd name="connsiteY6" fmla="*/ 10477 h 10477"/>
                <a:gd name="connsiteX7" fmla="*/ 953 w 9525"/>
                <a:gd name="connsiteY7" fmla="*/ 8572 h 10477"/>
                <a:gd name="connsiteX8" fmla="*/ 0 w 9525"/>
                <a:gd name="connsiteY8" fmla="*/ 5715 h 10477"/>
                <a:gd name="connsiteX9" fmla="*/ 4763 w 9525"/>
                <a:gd name="connsiteY9" fmla="*/ 0 h 10477"/>
                <a:gd name="connsiteX10" fmla="*/ 1905 w 9525"/>
                <a:gd name="connsiteY10" fmla="*/ 952 h 10477"/>
                <a:gd name="connsiteX11" fmla="*/ 0 w 9525"/>
                <a:gd name="connsiteY11" fmla="*/ 4763 h 10477"/>
                <a:gd name="connsiteX12" fmla="*/ 953 w 9525"/>
                <a:gd name="connsiteY12" fmla="*/ 7620 h 10477"/>
                <a:gd name="connsiteX13" fmla="*/ 4763 w 9525"/>
                <a:gd name="connsiteY13" fmla="*/ 9525 h 10477"/>
                <a:gd name="connsiteX14" fmla="*/ 7620 w 9525"/>
                <a:gd name="connsiteY14" fmla="*/ 8572 h 10477"/>
                <a:gd name="connsiteX15" fmla="*/ 9525 w 9525"/>
                <a:gd name="connsiteY15" fmla="*/ 4763 h 10477"/>
                <a:gd name="connsiteX16" fmla="*/ 8573 w 9525"/>
                <a:gd name="connsiteY16" fmla="*/ 1905 h 10477"/>
                <a:gd name="connsiteX17" fmla="*/ 4763 w 9525"/>
                <a:gd name="connsiteY17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10477">
                  <a:moveTo>
                    <a:pt x="0" y="5715"/>
                  </a:moveTo>
                  <a:cubicBezTo>
                    <a:pt x="0" y="4763"/>
                    <a:pt x="953" y="2857"/>
                    <a:pt x="1905" y="1905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7620" y="1905"/>
                    <a:pt x="8573" y="2857"/>
                  </a:cubicBezTo>
                  <a:cubicBezTo>
                    <a:pt x="9525" y="3810"/>
                    <a:pt x="9525" y="4763"/>
                    <a:pt x="9525" y="5715"/>
                  </a:cubicBezTo>
                  <a:cubicBezTo>
                    <a:pt x="9525" y="6667"/>
                    <a:pt x="8573" y="8572"/>
                    <a:pt x="7620" y="9525"/>
                  </a:cubicBezTo>
                  <a:cubicBezTo>
                    <a:pt x="6668" y="10477"/>
                    <a:pt x="5715" y="10477"/>
                    <a:pt x="4763" y="10477"/>
                  </a:cubicBezTo>
                  <a:cubicBezTo>
                    <a:pt x="3810" y="10477"/>
                    <a:pt x="1905" y="9525"/>
                    <a:pt x="953" y="8572"/>
                  </a:cubicBezTo>
                  <a:cubicBezTo>
                    <a:pt x="0" y="7620"/>
                    <a:pt x="0" y="6667"/>
                    <a:pt x="0" y="5715"/>
                  </a:cubicBez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2" name="Freeform: Shape 5391">
              <a:extLst>
                <a:ext uri="{FF2B5EF4-FFF2-40B4-BE49-F238E27FC236}">
                  <a16:creationId xmlns:a16="http://schemas.microsoft.com/office/drawing/2014/main" id="{D86E9AC1-BD67-4D62-9CA4-A92CDF38CF8A}"/>
                </a:ext>
              </a:extLst>
            </p:cNvPr>
            <p:cNvSpPr/>
            <p:nvPr/>
          </p:nvSpPr>
          <p:spPr>
            <a:xfrm>
              <a:off x="5963602" y="3570922"/>
              <a:ext cx="9525" cy="9525"/>
            </a:xfrm>
            <a:custGeom>
              <a:avLst/>
              <a:gdLst>
                <a:gd name="connsiteX0" fmla="*/ 953 w 9525"/>
                <a:gd name="connsiteY0" fmla="*/ 4763 h 9525"/>
                <a:gd name="connsiteX1" fmla="*/ 2858 w 9525"/>
                <a:gd name="connsiteY1" fmla="*/ 1905 h 9525"/>
                <a:gd name="connsiteX2" fmla="*/ 5715 w 9525"/>
                <a:gd name="connsiteY2" fmla="*/ 952 h 9525"/>
                <a:gd name="connsiteX3" fmla="*/ 8573 w 9525"/>
                <a:gd name="connsiteY3" fmla="*/ 2857 h 9525"/>
                <a:gd name="connsiteX4" fmla="*/ 9525 w 9525"/>
                <a:gd name="connsiteY4" fmla="*/ 5715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1905 w 9525"/>
                <a:gd name="connsiteY7" fmla="*/ 7620 h 9525"/>
                <a:gd name="connsiteX8" fmla="*/ 953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3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3" y="4763"/>
                  </a:moveTo>
                  <a:cubicBezTo>
                    <a:pt x="953" y="3810"/>
                    <a:pt x="1905" y="2857"/>
                    <a:pt x="2858" y="1905"/>
                  </a:cubicBezTo>
                  <a:lnTo>
                    <a:pt x="5715" y="952"/>
                  </a:lnTo>
                  <a:cubicBezTo>
                    <a:pt x="6668" y="952"/>
                    <a:pt x="7620" y="1905"/>
                    <a:pt x="8573" y="2857"/>
                  </a:cubicBezTo>
                  <a:lnTo>
                    <a:pt x="9525" y="5715"/>
                  </a:lnTo>
                  <a:cubicBezTo>
                    <a:pt x="9525" y="6667"/>
                    <a:pt x="8573" y="7620"/>
                    <a:pt x="7620" y="8573"/>
                  </a:cubicBezTo>
                  <a:lnTo>
                    <a:pt x="4763" y="9525"/>
                  </a:lnTo>
                  <a:cubicBezTo>
                    <a:pt x="3810" y="9525"/>
                    <a:pt x="2858" y="8573"/>
                    <a:pt x="1905" y="7620"/>
                  </a:cubicBezTo>
                  <a:lnTo>
                    <a:pt x="953" y="4763"/>
                  </a:lnTo>
                  <a:moveTo>
                    <a:pt x="4763" y="0"/>
                  </a:move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3" name="Freeform: Shape 5392">
              <a:extLst>
                <a:ext uri="{FF2B5EF4-FFF2-40B4-BE49-F238E27FC236}">
                  <a16:creationId xmlns:a16="http://schemas.microsoft.com/office/drawing/2014/main" id="{8B9659CB-419D-44E7-B1E4-87178AA2F5ED}"/>
                </a:ext>
              </a:extLst>
            </p:cNvPr>
            <p:cNvSpPr/>
            <p:nvPr/>
          </p:nvSpPr>
          <p:spPr>
            <a:xfrm>
              <a:off x="5963602" y="3570922"/>
              <a:ext cx="8719" cy="8572"/>
            </a:xfrm>
            <a:custGeom>
              <a:avLst/>
              <a:gdLst>
                <a:gd name="connsiteX0" fmla="*/ 4763 w 8719"/>
                <a:gd name="connsiteY0" fmla="*/ 8573 h 8572"/>
                <a:gd name="connsiteX1" fmla="*/ 1905 w 8719"/>
                <a:gd name="connsiteY1" fmla="*/ 7620 h 8572"/>
                <a:gd name="connsiteX2" fmla="*/ 1905 w 8719"/>
                <a:gd name="connsiteY2" fmla="*/ 1905 h 8572"/>
                <a:gd name="connsiteX3" fmla="*/ 4763 w 8719"/>
                <a:gd name="connsiteY3" fmla="*/ 952 h 8572"/>
                <a:gd name="connsiteX4" fmla="*/ 7620 w 8719"/>
                <a:gd name="connsiteY4" fmla="*/ 1905 h 8572"/>
                <a:gd name="connsiteX5" fmla="*/ 7620 w 8719"/>
                <a:gd name="connsiteY5" fmla="*/ 7620 h 8572"/>
                <a:gd name="connsiteX6" fmla="*/ 4763 w 8719"/>
                <a:gd name="connsiteY6" fmla="*/ 8573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3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8573"/>
                  </a:moveTo>
                  <a:cubicBezTo>
                    <a:pt x="3810" y="8573"/>
                    <a:pt x="2858" y="8573"/>
                    <a:pt x="1905" y="7620"/>
                  </a:cubicBezTo>
                  <a:cubicBezTo>
                    <a:pt x="953" y="5715"/>
                    <a:pt x="953" y="3810"/>
                    <a:pt x="1905" y="1905"/>
                  </a:cubicBezTo>
                  <a:cubicBezTo>
                    <a:pt x="2858" y="952"/>
                    <a:pt x="3810" y="952"/>
                    <a:pt x="4763" y="952"/>
                  </a:cubicBezTo>
                  <a:cubicBezTo>
                    <a:pt x="5715" y="952"/>
                    <a:pt x="6668" y="952"/>
                    <a:pt x="7620" y="1905"/>
                  </a:cubicBezTo>
                  <a:cubicBezTo>
                    <a:pt x="9525" y="3810"/>
                    <a:pt x="8573" y="5715"/>
                    <a:pt x="7620" y="7620"/>
                  </a:cubicBezTo>
                  <a:cubicBezTo>
                    <a:pt x="6668" y="7620"/>
                    <a:pt x="5715" y="8573"/>
                    <a:pt x="4763" y="8573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6667"/>
                  </a:lnTo>
                  <a:cubicBezTo>
                    <a:pt x="1905" y="7620"/>
                    <a:pt x="2858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4" name="Freeform: Shape 5393">
              <a:extLst>
                <a:ext uri="{FF2B5EF4-FFF2-40B4-BE49-F238E27FC236}">
                  <a16:creationId xmlns:a16="http://schemas.microsoft.com/office/drawing/2014/main" id="{556FCFA1-0F09-45FB-9A71-3E4AA82FEC62}"/>
                </a:ext>
              </a:extLst>
            </p:cNvPr>
            <p:cNvSpPr/>
            <p:nvPr/>
          </p:nvSpPr>
          <p:spPr>
            <a:xfrm>
              <a:off x="5964078" y="3570922"/>
              <a:ext cx="8572" cy="7619"/>
            </a:xfrm>
            <a:custGeom>
              <a:avLst/>
              <a:gdLst>
                <a:gd name="connsiteX0" fmla="*/ 4286 w 8572"/>
                <a:gd name="connsiteY0" fmla="*/ 7620 h 7619"/>
                <a:gd name="connsiteX1" fmla="*/ 1429 w 8572"/>
                <a:gd name="connsiteY1" fmla="*/ 6667 h 7619"/>
                <a:gd name="connsiteX2" fmla="*/ 2381 w 8572"/>
                <a:gd name="connsiteY2" fmla="*/ 1905 h 7619"/>
                <a:gd name="connsiteX3" fmla="*/ 4286 w 8572"/>
                <a:gd name="connsiteY3" fmla="*/ 952 h 7619"/>
                <a:gd name="connsiteX4" fmla="*/ 7144 w 8572"/>
                <a:gd name="connsiteY4" fmla="*/ 1905 h 7619"/>
                <a:gd name="connsiteX5" fmla="*/ 6191 w 8572"/>
                <a:gd name="connsiteY5" fmla="*/ 6667 h 7619"/>
                <a:gd name="connsiteX6" fmla="*/ 4286 w 8572"/>
                <a:gd name="connsiteY6" fmla="*/ 7620 h 7619"/>
                <a:gd name="connsiteX7" fmla="*/ 4286 w 8572"/>
                <a:gd name="connsiteY7" fmla="*/ 0 h 7619"/>
                <a:gd name="connsiteX8" fmla="*/ 1429 w 8572"/>
                <a:gd name="connsiteY8" fmla="*/ 952 h 7619"/>
                <a:gd name="connsiteX9" fmla="*/ 1429 w 8572"/>
                <a:gd name="connsiteY9" fmla="*/ 6667 h 7619"/>
                <a:gd name="connsiteX10" fmla="*/ 4286 w 8572"/>
                <a:gd name="connsiteY10" fmla="*/ 7620 h 7619"/>
                <a:gd name="connsiteX11" fmla="*/ 7144 w 8572"/>
                <a:gd name="connsiteY11" fmla="*/ 6667 h 7619"/>
                <a:gd name="connsiteX12" fmla="*/ 7144 w 8572"/>
                <a:gd name="connsiteY12" fmla="*/ 952 h 7619"/>
                <a:gd name="connsiteX13" fmla="*/ 4286 w 8572"/>
                <a:gd name="connsiteY13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19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7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7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5" name="Freeform: Shape 5394">
              <a:extLst>
                <a:ext uri="{FF2B5EF4-FFF2-40B4-BE49-F238E27FC236}">
                  <a16:creationId xmlns:a16="http://schemas.microsoft.com/office/drawing/2014/main" id="{EB8C3384-21B4-4250-ACCD-28EE3495F2DD}"/>
                </a:ext>
              </a:extLst>
            </p:cNvPr>
            <p:cNvSpPr/>
            <p:nvPr/>
          </p:nvSpPr>
          <p:spPr>
            <a:xfrm>
              <a:off x="5964881" y="3571875"/>
              <a:ext cx="6966" cy="6667"/>
            </a:xfrm>
            <a:custGeom>
              <a:avLst/>
              <a:gdLst>
                <a:gd name="connsiteX0" fmla="*/ 3483 w 6966"/>
                <a:gd name="connsiteY0" fmla="*/ 6667 h 6667"/>
                <a:gd name="connsiteX1" fmla="*/ 1578 w 6966"/>
                <a:gd name="connsiteY1" fmla="*/ 5715 h 6667"/>
                <a:gd name="connsiteX2" fmla="*/ 2531 w 6966"/>
                <a:gd name="connsiteY2" fmla="*/ 1905 h 6667"/>
                <a:gd name="connsiteX3" fmla="*/ 4436 w 6966"/>
                <a:gd name="connsiteY3" fmla="*/ 952 h 6667"/>
                <a:gd name="connsiteX4" fmla="*/ 6341 w 6966"/>
                <a:gd name="connsiteY4" fmla="*/ 1905 h 6667"/>
                <a:gd name="connsiteX5" fmla="*/ 5388 w 6966"/>
                <a:gd name="connsiteY5" fmla="*/ 5715 h 6667"/>
                <a:gd name="connsiteX6" fmla="*/ 3483 w 6966"/>
                <a:gd name="connsiteY6" fmla="*/ 6667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7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6667"/>
                  </a:moveTo>
                  <a:cubicBezTo>
                    <a:pt x="2531" y="6667"/>
                    <a:pt x="1578" y="6667"/>
                    <a:pt x="1578" y="5715"/>
                  </a:cubicBezTo>
                  <a:cubicBezTo>
                    <a:pt x="626" y="4763"/>
                    <a:pt x="626" y="2858"/>
                    <a:pt x="2531" y="1905"/>
                  </a:cubicBezTo>
                  <a:lnTo>
                    <a:pt x="4436" y="952"/>
                  </a:lnTo>
                  <a:cubicBezTo>
                    <a:pt x="5388" y="952"/>
                    <a:pt x="6341" y="952"/>
                    <a:pt x="6341" y="1905"/>
                  </a:cubicBezTo>
                  <a:cubicBezTo>
                    <a:pt x="7293" y="2858"/>
                    <a:pt x="7293" y="4763"/>
                    <a:pt x="5388" y="5715"/>
                  </a:cubicBezTo>
                  <a:lnTo>
                    <a:pt x="3483" y="6667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7"/>
                    <a:pt x="2531" y="6667"/>
                    <a:pt x="3483" y="6667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6" name="Freeform: Shape 5395">
              <a:extLst>
                <a:ext uri="{FF2B5EF4-FFF2-40B4-BE49-F238E27FC236}">
                  <a16:creationId xmlns:a16="http://schemas.microsoft.com/office/drawing/2014/main" id="{D663DF2E-B154-4281-ABE4-BD3A64D41450}"/>
                </a:ext>
              </a:extLst>
            </p:cNvPr>
            <p:cNvSpPr/>
            <p:nvPr/>
          </p:nvSpPr>
          <p:spPr>
            <a:xfrm>
              <a:off x="5965112" y="3571875"/>
              <a:ext cx="5871" cy="6667"/>
            </a:xfrm>
            <a:custGeom>
              <a:avLst/>
              <a:gdLst>
                <a:gd name="connsiteX0" fmla="*/ 3252 w 5871"/>
                <a:gd name="connsiteY0" fmla="*/ 5715 h 6667"/>
                <a:gd name="connsiteX1" fmla="*/ 1347 w 5871"/>
                <a:gd name="connsiteY1" fmla="*/ 4763 h 6667"/>
                <a:gd name="connsiteX2" fmla="*/ 1347 w 5871"/>
                <a:gd name="connsiteY2" fmla="*/ 952 h 6667"/>
                <a:gd name="connsiteX3" fmla="*/ 3252 w 5871"/>
                <a:gd name="connsiteY3" fmla="*/ 0 h 6667"/>
                <a:gd name="connsiteX4" fmla="*/ 5157 w 5871"/>
                <a:gd name="connsiteY4" fmla="*/ 952 h 6667"/>
                <a:gd name="connsiteX5" fmla="*/ 5157 w 5871"/>
                <a:gd name="connsiteY5" fmla="*/ 4763 h 6667"/>
                <a:gd name="connsiteX6" fmla="*/ 3252 w 5871"/>
                <a:gd name="connsiteY6" fmla="*/ 5715 h 6667"/>
                <a:gd name="connsiteX7" fmla="*/ 3252 w 5871"/>
                <a:gd name="connsiteY7" fmla="*/ 952 h 6667"/>
                <a:gd name="connsiteX8" fmla="*/ 1347 w 5871"/>
                <a:gd name="connsiteY8" fmla="*/ 1905 h 6667"/>
                <a:gd name="connsiteX9" fmla="*/ 395 w 5871"/>
                <a:gd name="connsiteY9" fmla="*/ 5715 h 6667"/>
                <a:gd name="connsiteX10" fmla="*/ 2300 w 5871"/>
                <a:gd name="connsiteY10" fmla="*/ 6667 h 6667"/>
                <a:gd name="connsiteX11" fmla="*/ 4205 w 5871"/>
                <a:gd name="connsiteY11" fmla="*/ 5715 h 6667"/>
                <a:gd name="connsiteX12" fmla="*/ 5157 w 5871"/>
                <a:gd name="connsiteY12" fmla="*/ 1905 h 6667"/>
                <a:gd name="connsiteX13" fmla="*/ 3252 w 5871"/>
                <a:gd name="connsiteY13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6667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952"/>
                  </a:moveTo>
                  <a:lnTo>
                    <a:pt x="1347" y="1905"/>
                  </a:lnTo>
                  <a:cubicBezTo>
                    <a:pt x="395" y="2858"/>
                    <a:pt x="-558" y="4763"/>
                    <a:pt x="395" y="5715"/>
                  </a:cubicBezTo>
                  <a:cubicBezTo>
                    <a:pt x="1347" y="6667"/>
                    <a:pt x="1347" y="6667"/>
                    <a:pt x="2300" y="6667"/>
                  </a:cubicBezTo>
                  <a:lnTo>
                    <a:pt x="4205" y="5715"/>
                  </a:lnTo>
                  <a:cubicBezTo>
                    <a:pt x="5157" y="4763"/>
                    <a:pt x="6110" y="2858"/>
                    <a:pt x="5157" y="1905"/>
                  </a:cubicBezTo>
                  <a:cubicBezTo>
                    <a:pt x="5157" y="952"/>
                    <a:pt x="4205" y="952"/>
                    <a:pt x="3252" y="952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7" name="Freeform: Shape 5396">
              <a:extLst>
                <a:ext uri="{FF2B5EF4-FFF2-40B4-BE49-F238E27FC236}">
                  <a16:creationId xmlns:a16="http://schemas.microsoft.com/office/drawing/2014/main" id="{A36FDC8B-A2F2-4B04-934B-FB2E67736892}"/>
                </a:ext>
              </a:extLst>
            </p:cNvPr>
            <p:cNvSpPr/>
            <p:nvPr/>
          </p:nvSpPr>
          <p:spPr>
            <a:xfrm>
              <a:off x="5965745" y="3572827"/>
              <a:ext cx="5238" cy="5714"/>
            </a:xfrm>
            <a:custGeom>
              <a:avLst/>
              <a:gdLst>
                <a:gd name="connsiteX0" fmla="*/ 3572 w 5238"/>
                <a:gd name="connsiteY0" fmla="*/ 3810 h 5714"/>
                <a:gd name="connsiteX1" fmla="*/ 714 w 5238"/>
                <a:gd name="connsiteY1" fmla="*/ 3810 h 5714"/>
                <a:gd name="connsiteX2" fmla="*/ 714 w 5238"/>
                <a:gd name="connsiteY2" fmla="*/ 952 h 5714"/>
                <a:gd name="connsiteX3" fmla="*/ 3572 w 5238"/>
                <a:gd name="connsiteY3" fmla="*/ 952 h 5714"/>
                <a:gd name="connsiteX4" fmla="*/ 3572 w 5238"/>
                <a:gd name="connsiteY4" fmla="*/ 3810 h 5714"/>
                <a:gd name="connsiteX5" fmla="*/ 2619 w 5238"/>
                <a:gd name="connsiteY5" fmla="*/ 0 h 5714"/>
                <a:gd name="connsiteX6" fmla="*/ 714 w 5238"/>
                <a:gd name="connsiteY6" fmla="*/ 952 h 5714"/>
                <a:gd name="connsiteX7" fmla="*/ 714 w 5238"/>
                <a:gd name="connsiteY7" fmla="*/ 4763 h 5714"/>
                <a:gd name="connsiteX8" fmla="*/ 2619 w 5238"/>
                <a:gd name="connsiteY8" fmla="*/ 5715 h 5714"/>
                <a:gd name="connsiteX9" fmla="*/ 4524 w 5238"/>
                <a:gd name="connsiteY9" fmla="*/ 4763 h 5714"/>
                <a:gd name="connsiteX10" fmla="*/ 4524 w 5238"/>
                <a:gd name="connsiteY10" fmla="*/ 952 h 5714"/>
                <a:gd name="connsiteX11" fmla="*/ 2619 w 5238"/>
                <a:gd name="connsiteY11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4">
                  <a:moveTo>
                    <a:pt x="3572" y="3810"/>
                  </a:moveTo>
                  <a:lnTo>
                    <a:pt x="714" y="3810"/>
                  </a:lnTo>
                  <a:lnTo>
                    <a:pt x="714" y="952"/>
                  </a:lnTo>
                  <a:lnTo>
                    <a:pt x="3572" y="952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2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2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8" name="Freeform: Shape 5397">
              <a:extLst>
                <a:ext uri="{FF2B5EF4-FFF2-40B4-BE49-F238E27FC236}">
                  <a16:creationId xmlns:a16="http://schemas.microsoft.com/office/drawing/2014/main" id="{898963D0-07A3-4330-AC5C-B4395A0C81EC}"/>
                </a:ext>
              </a:extLst>
            </p:cNvPr>
            <p:cNvSpPr/>
            <p:nvPr/>
          </p:nvSpPr>
          <p:spPr>
            <a:xfrm>
              <a:off x="5967412" y="3573779"/>
              <a:ext cx="2857" cy="2857"/>
            </a:xfrm>
            <a:custGeom>
              <a:avLst/>
              <a:gdLst>
                <a:gd name="connsiteX0" fmla="*/ 1905 w 2857"/>
                <a:gd name="connsiteY0" fmla="*/ 2858 h 2857"/>
                <a:gd name="connsiteX1" fmla="*/ 0 w 2857"/>
                <a:gd name="connsiteY1" fmla="*/ 2858 h 2857"/>
                <a:gd name="connsiteX2" fmla="*/ 0 w 2857"/>
                <a:gd name="connsiteY2" fmla="*/ 953 h 2857"/>
                <a:gd name="connsiteX3" fmla="*/ 1905 w 2857"/>
                <a:gd name="connsiteY3" fmla="*/ 953 h 2857"/>
                <a:gd name="connsiteX4" fmla="*/ 1905 w 2857"/>
                <a:gd name="connsiteY4" fmla="*/ 2858 h 2857"/>
                <a:gd name="connsiteX5" fmla="*/ 0 w 2857"/>
                <a:gd name="connsiteY5" fmla="*/ 0 h 2857"/>
                <a:gd name="connsiteX6" fmla="*/ 0 w 2857"/>
                <a:gd name="connsiteY6" fmla="*/ 2858 h 2857"/>
                <a:gd name="connsiteX7" fmla="*/ 2857 w 2857"/>
                <a:gd name="connsiteY7" fmla="*/ 2858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2858"/>
                  </a:moveTo>
                  <a:lnTo>
                    <a:pt x="0" y="2858"/>
                  </a:lnTo>
                  <a:lnTo>
                    <a:pt x="0" y="953"/>
                  </a:lnTo>
                  <a:lnTo>
                    <a:pt x="1905" y="953"/>
                  </a:lnTo>
                  <a:lnTo>
                    <a:pt x="1905" y="2858"/>
                  </a:lnTo>
                  <a:moveTo>
                    <a:pt x="0" y="0"/>
                  </a:moveTo>
                  <a:lnTo>
                    <a:pt x="0" y="2858"/>
                  </a:lnTo>
                  <a:lnTo>
                    <a:pt x="2857" y="2858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99" name="Freeform: Shape 5398">
              <a:extLst>
                <a:ext uri="{FF2B5EF4-FFF2-40B4-BE49-F238E27FC236}">
                  <a16:creationId xmlns:a16="http://schemas.microsoft.com/office/drawing/2014/main" id="{0268A43F-DDC9-4F63-844D-44B34FC76B8E}"/>
                </a:ext>
              </a:extLst>
            </p:cNvPr>
            <p:cNvSpPr/>
            <p:nvPr/>
          </p:nvSpPr>
          <p:spPr>
            <a:xfrm>
              <a:off x="5967412" y="3573779"/>
              <a:ext cx="1905" cy="1905"/>
            </a:xfrm>
            <a:custGeom>
              <a:avLst/>
              <a:gdLst>
                <a:gd name="connsiteX0" fmla="*/ 952 w 1905"/>
                <a:gd name="connsiteY0" fmla="*/ 1905 h 1905"/>
                <a:gd name="connsiteX1" fmla="*/ 0 w 1905"/>
                <a:gd name="connsiteY1" fmla="*/ 1905 h 1905"/>
                <a:gd name="connsiteX2" fmla="*/ 0 w 1905"/>
                <a:gd name="connsiteY2" fmla="*/ 953 h 1905"/>
                <a:gd name="connsiteX3" fmla="*/ 952 w 1905"/>
                <a:gd name="connsiteY3" fmla="*/ 953 h 1905"/>
                <a:gd name="connsiteX4" fmla="*/ 952 w 1905"/>
                <a:gd name="connsiteY4" fmla="*/ 1905 h 1905"/>
                <a:gd name="connsiteX5" fmla="*/ 0 w 1905"/>
                <a:gd name="connsiteY5" fmla="*/ 0 h 1905"/>
                <a:gd name="connsiteX6" fmla="*/ 0 w 1905"/>
                <a:gd name="connsiteY6" fmla="*/ 1905 h 1905"/>
                <a:gd name="connsiteX7" fmla="*/ 1905 w 1905"/>
                <a:gd name="connsiteY7" fmla="*/ 1905 h 1905"/>
                <a:gd name="connsiteX8" fmla="*/ 1905 w 1905"/>
                <a:gd name="connsiteY8" fmla="*/ 0 h 1905"/>
                <a:gd name="connsiteX9" fmla="*/ 0 w 1905"/>
                <a:gd name="connsiteY9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" h="1905">
                  <a:moveTo>
                    <a:pt x="952" y="1905"/>
                  </a:moveTo>
                  <a:lnTo>
                    <a:pt x="0" y="1905"/>
                  </a:lnTo>
                  <a:lnTo>
                    <a:pt x="0" y="953"/>
                  </a:lnTo>
                  <a:lnTo>
                    <a:pt x="952" y="953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0" name="Freeform: Shape 5399">
              <a:extLst>
                <a:ext uri="{FF2B5EF4-FFF2-40B4-BE49-F238E27FC236}">
                  <a16:creationId xmlns:a16="http://schemas.microsoft.com/office/drawing/2014/main" id="{74081414-3199-4711-845D-889DE6D93C92}"/>
                </a:ext>
              </a:extLst>
            </p:cNvPr>
            <p:cNvSpPr/>
            <p:nvPr/>
          </p:nvSpPr>
          <p:spPr>
            <a:xfrm>
              <a:off x="5967412" y="3574732"/>
              <a:ext cx="1905" cy="952"/>
            </a:xfrm>
            <a:custGeom>
              <a:avLst/>
              <a:gdLst>
                <a:gd name="connsiteX0" fmla="*/ 0 w 1905"/>
                <a:gd name="connsiteY0" fmla="*/ 0 h 952"/>
                <a:gd name="connsiteX1" fmla="*/ 0 w 1905"/>
                <a:gd name="connsiteY1" fmla="*/ 952 h 952"/>
                <a:gd name="connsiteX2" fmla="*/ 952 w 1905"/>
                <a:gd name="connsiteY2" fmla="*/ 952 h 952"/>
                <a:gd name="connsiteX3" fmla="*/ 1905 w 1905"/>
                <a:gd name="connsiteY3" fmla="*/ 0 h 952"/>
                <a:gd name="connsiteX4" fmla="*/ 0 w 1905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952">
                  <a:moveTo>
                    <a:pt x="0" y="0"/>
                  </a:moveTo>
                  <a:lnTo>
                    <a:pt x="0" y="952"/>
                  </a:lnTo>
                  <a:lnTo>
                    <a:pt x="952" y="952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1" name="Freeform: Shape 5400">
              <a:extLst>
                <a:ext uri="{FF2B5EF4-FFF2-40B4-BE49-F238E27FC236}">
                  <a16:creationId xmlns:a16="http://schemas.microsoft.com/office/drawing/2014/main" id="{3FB45930-3ED9-43D9-ACFD-8C001685E110}"/>
                </a:ext>
              </a:extLst>
            </p:cNvPr>
            <p:cNvSpPr/>
            <p:nvPr/>
          </p:nvSpPr>
          <p:spPr>
            <a:xfrm>
              <a:off x="5968364" y="3574732"/>
              <a:ext cx="9525" cy="952"/>
            </a:xfrm>
            <a:custGeom>
              <a:avLst/>
              <a:gdLst>
                <a:gd name="connsiteX0" fmla="*/ 0 w 9525"/>
                <a:gd name="connsiteY0" fmla="*/ 0 h 952"/>
                <a:gd name="connsiteX1" fmla="*/ 0 w 9525"/>
                <a:gd name="connsiteY1" fmla="*/ 952 h 952"/>
                <a:gd name="connsiteX2" fmla="*/ 0 w 9525"/>
                <a:gd name="connsiteY2" fmla="*/ 952 h 952"/>
                <a:gd name="connsiteX3" fmla="*/ 0 w 9525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">
                  <a:moveTo>
                    <a:pt x="0" y="0"/>
                  </a:moveTo>
                  <a:lnTo>
                    <a:pt x="0" y="952"/>
                  </a:lnTo>
                  <a:lnTo>
                    <a:pt x="0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2" name="Freeform: Shape 5401">
              <a:extLst>
                <a:ext uri="{FF2B5EF4-FFF2-40B4-BE49-F238E27FC236}">
                  <a16:creationId xmlns:a16="http://schemas.microsoft.com/office/drawing/2014/main" id="{A3D41698-2562-495B-9E06-CCC63054F30B}"/>
                </a:ext>
              </a:extLst>
            </p:cNvPr>
            <p:cNvSpPr/>
            <p:nvPr/>
          </p:nvSpPr>
          <p:spPr>
            <a:xfrm>
              <a:off x="5964078" y="3571398"/>
              <a:ext cx="8572" cy="8572"/>
            </a:xfrm>
            <a:custGeom>
              <a:avLst/>
              <a:gdLst>
                <a:gd name="connsiteX0" fmla="*/ 1429 w 8572"/>
                <a:gd name="connsiteY0" fmla="*/ 1429 h 8572"/>
                <a:gd name="connsiteX1" fmla="*/ 1429 w 8572"/>
                <a:gd name="connsiteY1" fmla="*/ 7144 h 8572"/>
                <a:gd name="connsiteX2" fmla="*/ 7144 w 8572"/>
                <a:gd name="connsiteY2" fmla="*/ 7144 h 8572"/>
                <a:gd name="connsiteX3" fmla="*/ 7144 w 8572"/>
                <a:gd name="connsiteY3" fmla="*/ 1429 h 8572"/>
                <a:gd name="connsiteX4" fmla="*/ 1429 w 8572"/>
                <a:gd name="connsiteY4" fmla="*/ 1429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1429" y="1429"/>
                  </a:moveTo>
                  <a:cubicBezTo>
                    <a:pt x="-476" y="2381"/>
                    <a:pt x="-476" y="5239"/>
                    <a:pt x="1429" y="7144"/>
                  </a:cubicBezTo>
                  <a:cubicBezTo>
                    <a:pt x="3334" y="9049"/>
                    <a:pt x="5239" y="9049"/>
                    <a:pt x="7144" y="7144"/>
                  </a:cubicBezTo>
                  <a:cubicBezTo>
                    <a:pt x="9049" y="5239"/>
                    <a:pt x="9049" y="3334"/>
                    <a:pt x="7144" y="1429"/>
                  </a:cubicBezTo>
                  <a:cubicBezTo>
                    <a:pt x="5239" y="-476"/>
                    <a:pt x="3334" y="-476"/>
                    <a:pt x="1429" y="1429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CD36E3F4-6215-4C8A-A233-2DB3290EB535}"/>
                </a:ext>
              </a:extLst>
            </p:cNvPr>
            <p:cNvSpPr/>
            <p:nvPr/>
          </p:nvSpPr>
          <p:spPr>
            <a:xfrm>
              <a:off x="5887402" y="3595687"/>
              <a:ext cx="18097" cy="17145"/>
            </a:xfrm>
            <a:custGeom>
              <a:avLst/>
              <a:gdLst>
                <a:gd name="connsiteX0" fmla="*/ 0 w 18097"/>
                <a:gd name="connsiteY0" fmla="*/ 8573 h 17145"/>
                <a:gd name="connsiteX1" fmla="*/ 2858 w 18097"/>
                <a:gd name="connsiteY1" fmla="*/ 1905 h 17145"/>
                <a:gd name="connsiteX2" fmla="*/ 7620 w 18097"/>
                <a:gd name="connsiteY2" fmla="*/ 0 h 17145"/>
                <a:gd name="connsiteX3" fmla="*/ 14288 w 18097"/>
                <a:gd name="connsiteY3" fmla="*/ 2858 h 17145"/>
                <a:gd name="connsiteX4" fmla="*/ 16193 w 18097"/>
                <a:gd name="connsiteY4" fmla="*/ 7620 h 17145"/>
                <a:gd name="connsiteX5" fmla="*/ 13335 w 18097"/>
                <a:gd name="connsiteY5" fmla="*/ 14288 h 17145"/>
                <a:gd name="connsiteX6" fmla="*/ 8573 w 18097"/>
                <a:gd name="connsiteY6" fmla="*/ 16192 h 17145"/>
                <a:gd name="connsiteX7" fmla="*/ 1905 w 18097"/>
                <a:gd name="connsiteY7" fmla="*/ 13335 h 17145"/>
                <a:gd name="connsiteX8" fmla="*/ 0 w 18097"/>
                <a:gd name="connsiteY8" fmla="*/ 8573 h 17145"/>
                <a:gd name="connsiteX9" fmla="*/ 8573 w 18097"/>
                <a:gd name="connsiteY9" fmla="*/ 0 h 17145"/>
                <a:gd name="connsiteX10" fmla="*/ 3810 w 18097"/>
                <a:gd name="connsiteY10" fmla="*/ 1905 h 17145"/>
                <a:gd name="connsiteX11" fmla="*/ 953 w 18097"/>
                <a:gd name="connsiteY11" fmla="*/ 8573 h 17145"/>
                <a:gd name="connsiteX12" fmla="*/ 2858 w 18097"/>
                <a:gd name="connsiteY12" fmla="*/ 14288 h 17145"/>
                <a:gd name="connsiteX13" fmla="*/ 9525 w 18097"/>
                <a:gd name="connsiteY13" fmla="*/ 17145 h 17145"/>
                <a:gd name="connsiteX14" fmla="*/ 15240 w 18097"/>
                <a:gd name="connsiteY14" fmla="*/ 15240 h 17145"/>
                <a:gd name="connsiteX15" fmla="*/ 18098 w 18097"/>
                <a:gd name="connsiteY15" fmla="*/ 8573 h 17145"/>
                <a:gd name="connsiteX16" fmla="*/ 16193 w 18097"/>
                <a:gd name="connsiteY16" fmla="*/ 2858 h 17145"/>
                <a:gd name="connsiteX17" fmla="*/ 8573 w 18097"/>
                <a:gd name="connsiteY17" fmla="*/ 0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097" h="17145">
                  <a:moveTo>
                    <a:pt x="0" y="8573"/>
                  </a:moveTo>
                  <a:cubicBezTo>
                    <a:pt x="0" y="6667"/>
                    <a:pt x="953" y="3810"/>
                    <a:pt x="2858" y="1905"/>
                  </a:cubicBezTo>
                  <a:cubicBezTo>
                    <a:pt x="4763" y="952"/>
                    <a:pt x="5715" y="0"/>
                    <a:pt x="7620" y="0"/>
                  </a:cubicBezTo>
                  <a:cubicBezTo>
                    <a:pt x="9525" y="0"/>
                    <a:pt x="12383" y="952"/>
                    <a:pt x="14288" y="2858"/>
                  </a:cubicBezTo>
                  <a:cubicBezTo>
                    <a:pt x="15240" y="4763"/>
                    <a:pt x="16193" y="5715"/>
                    <a:pt x="16193" y="7620"/>
                  </a:cubicBezTo>
                  <a:cubicBezTo>
                    <a:pt x="16193" y="9525"/>
                    <a:pt x="15240" y="12383"/>
                    <a:pt x="13335" y="14288"/>
                  </a:cubicBezTo>
                  <a:cubicBezTo>
                    <a:pt x="11430" y="15240"/>
                    <a:pt x="10478" y="16192"/>
                    <a:pt x="8573" y="16192"/>
                  </a:cubicBezTo>
                  <a:cubicBezTo>
                    <a:pt x="6668" y="16192"/>
                    <a:pt x="3810" y="15240"/>
                    <a:pt x="1905" y="13335"/>
                  </a:cubicBezTo>
                  <a:cubicBezTo>
                    <a:pt x="953" y="12383"/>
                    <a:pt x="0" y="10477"/>
                    <a:pt x="0" y="8573"/>
                  </a:cubicBezTo>
                  <a:moveTo>
                    <a:pt x="8573" y="0"/>
                  </a:moveTo>
                  <a:cubicBezTo>
                    <a:pt x="6668" y="0"/>
                    <a:pt x="4763" y="952"/>
                    <a:pt x="3810" y="1905"/>
                  </a:cubicBezTo>
                  <a:cubicBezTo>
                    <a:pt x="1905" y="3810"/>
                    <a:pt x="953" y="5715"/>
                    <a:pt x="953" y="8573"/>
                  </a:cubicBezTo>
                  <a:cubicBezTo>
                    <a:pt x="953" y="10477"/>
                    <a:pt x="1905" y="12383"/>
                    <a:pt x="2858" y="14288"/>
                  </a:cubicBezTo>
                  <a:cubicBezTo>
                    <a:pt x="4763" y="16192"/>
                    <a:pt x="6668" y="17145"/>
                    <a:pt x="9525" y="17145"/>
                  </a:cubicBezTo>
                  <a:cubicBezTo>
                    <a:pt x="11430" y="17145"/>
                    <a:pt x="13335" y="16192"/>
                    <a:pt x="15240" y="15240"/>
                  </a:cubicBezTo>
                  <a:cubicBezTo>
                    <a:pt x="17145" y="13335"/>
                    <a:pt x="18098" y="11430"/>
                    <a:pt x="18098" y="8573"/>
                  </a:cubicBezTo>
                  <a:cubicBezTo>
                    <a:pt x="18098" y="6667"/>
                    <a:pt x="17145" y="4763"/>
                    <a:pt x="16193" y="2858"/>
                  </a:cubicBezTo>
                  <a:cubicBezTo>
                    <a:pt x="13335" y="952"/>
                    <a:pt x="10478" y="0"/>
                    <a:pt x="8573" y="0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4" name="Freeform: Shape 5403">
              <a:extLst>
                <a:ext uri="{FF2B5EF4-FFF2-40B4-BE49-F238E27FC236}">
                  <a16:creationId xmlns:a16="http://schemas.microsoft.com/office/drawing/2014/main" id="{7A23A54E-1C11-4379-83E2-273ABF8C6C57}"/>
                </a:ext>
              </a:extLst>
            </p:cNvPr>
            <p:cNvSpPr/>
            <p:nvPr/>
          </p:nvSpPr>
          <p:spPr>
            <a:xfrm>
              <a:off x="5888355" y="3596639"/>
              <a:ext cx="16192" cy="16192"/>
            </a:xfrm>
            <a:custGeom>
              <a:avLst/>
              <a:gdLst>
                <a:gd name="connsiteX0" fmla="*/ 0 w 16192"/>
                <a:gd name="connsiteY0" fmla="*/ 7620 h 16192"/>
                <a:gd name="connsiteX1" fmla="*/ 2857 w 16192"/>
                <a:gd name="connsiteY1" fmla="*/ 1905 h 16192"/>
                <a:gd name="connsiteX2" fmla="*/ 7620 w 16192"/>
                <a:gd name="connsiteY2" fmla="*/ 0 h 16192"/>
                <a:gd name="connsiteX3" fmla="*/ 13335 w 16192"/>
                <a:gd name="connsiteY3" fmla="*/ 2858 h 16192"/>
                <a:gd name="connsiteX4" fmla="*/ 15240 w 16192"/>
                <a:gd name="connsiteY4" fmla="*/ 7620 h 16192"/>
                <a:gd name="connsiteX5" fmla="*/ 12382 w 16192"/>
                <a:gd name="connsiteY5" fmla="*/ 13335 h 16192"/>
                <a:gd name="connsiteX6" fmla="*/ 7620 w 16192"/>
                <a:gd name="connsiteY6" fmla="*/ 15240 h 16192"/>
                <a:gd name="connsiteX7" fmla="*/ 1905 w 16192"/>
                <a:gd name="connsiteY7" fmla="*/ 12383 h 16192"/>
                <a:gd name="connsiteX8" fmla="*/ 0 w 16192"/>
                <a:gd name="connsiteY8" fmla="*/ 7620 h 16192"/>
                <a:gd name="connsiteX9" fmla="*/ 7620 w 16192"/>
                <a:gd name="connsiteY9" fmla="*/ 0 h 16192"/>
                <a:gd name="connsiteX10" fmla="*/ 2857 w 16192"/>
                <a:gd name="connsiteY10" fmla="*/ 1905 h 16192"/>
                <a:gd name="connsiteX11" fmla="*/ 0 w 16192"/>
                <a:gd name="connsiteY11" fmla="*/ 8573 h 16192"/>
                <a:gd name="connsiteX12" fmla="*/ 1905 w 16192"/>
                <a:gd name="connsiteY12" fmla="*/ 13335 h 16192"/>
                <a:gd name="connsiteX13" fmla="*/ 8572 w 16192"/>
                <a:gd name="connsiteY13" fmla="*/ 16193 h 16192"/>
                <a:gd name="connsiteX14" fmla="*/ 13335 w 16192"/>
                <a:gd name="connsiteY14" fmla="*/ 14288 h 16192"/>
                <a:gd name="connsiteX15" fmla="*/ 16193 w 16192"/>
                <a:gd name="connsiteY15" fmla="*/ 7620 h 16192"/>
                <a:gd name="connsiteX16" fmla="*/ 14288 w 16192"/>
                <a:gd name="connsiteY16" fmla="*/ 2858 h 16192"/>
                <a:gd name="connsiteX17" fmla="*/ 7620 w 16192"/>
                <a:gd name="connsiteY17" fmla="*/ 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92" h="16192">
                  <a:moveTo>
                    <a:pt x="0" y="7620"/>
                  </a:moveTo>
                  <a:cubicBezTo>
                    <a:pt x="0" y="5715"/>
                    <a:pt x="952" y="2858"/>
                    <a:pt x="2857" y="1905"/>
                  </a:cubicBezTo>
                  <a:cubicBezTo>
                    <a:pt x="3810" y="952"/>
                    <a:pt x="5715" y="0"/>
                    <a:pt x="7620" y="0"/>
                  </a:cubicBezTo>
                  <a:cubicBezTo>
                    <a:pt x="9525" y="0"/>
                    <a:pt x="12382" y="952"/>
                    <a:pt x="13335" y="2858"/>
                  </a:cubicBezTo>
                  <a:cubicBezTo>
                    <a:pt x="14288" y="3810"/>
                    <a:pt x="15240" y="5715"/>
                    <a:pt x="15240" y="7620"/>
                  </a:cubicBezTo>
                  <a:cubicBezTo>
                    <a:pt x="15240" y="9525"/>
                    <a:pt x="14288" y="12383"/>
                    <a:pt x="12382" y="13335"/>
                  </a:cubicBezTo>
                  <a:cubicBezTo>
                    <a:pt x="11430" y="14288"/>
                    <a:pt x="9525" y="15240"/>
                    <a:pt x="7620" y="15240"/>
                  </a:cubicBezTo>
                  <a:cubicBezTo>
                    <a:pt x="5715" y="15240"/>
                    <a:pt x="2857" y="14288"/>
                    <a:pt x="1905" y="12383"/>
                  </a:cubicBezTo>
                  <a:cubicBezTo>
                    <a:pt x="0" y="11430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cubicBezTo>
                    <a:pt x="12382" y="952"/>
                    <a:pt x="9525" y="0"/>
                    <a:pt x="7620" y="0"/>
                  </a:cubicBezTo>
                </a:path>
              </a:pathLst>
            </a:custGeom>
            <a:solidFill>
              <a:srgbClr val="0D0D0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5" name="Freeform: Shape 5404">
              <a:extLst>
                <a:ext uri="{FF2B5EF4-FFF2-40B4-BE49-F238E27FC236}">
                  <a16:creationId xmlns:a16="http://schemas.microsoft.com/office/drawing/2014/main" id="{321023E0-239A-48A8-9E4E-0014921BB1AA}"/>
                </a:ext>
              </a:extLst>
            </p:cNvPr>
            <p:cNvSpPr/>
            <p:nvPr/>
          </p:nvSpPr>
          <p:spPr>
            <a:xfrm>
              <a:off x="5888355" y="3596639"/>
              <a:ext cx="15239" cy="15239"/>
            </a:xfrm>
            <a:custGeom>
              <a:avLst/>
              <a:gdLst>
                <a:gd name="connsiteX0" fmla="*/ 0 w 15239"/>
                <a:gd name="connsiteY0" fmla="*/ 7620 h 15239"/>
                <a:gd name="connsiteX1" fmla="*/ 2857 w 15239"/>
                <a:gd name="connsiteY1" fmla="*/ 1905 h 15239"/>
                <a:gd name="connsiteX2" fmla="*/ 6668 w 15239"/>
                <a:gd name="connsiteY2" fmla="*/ 0 h 15239"/>
                <a:gd name="connsiteX3" fmla="*/ 12382 w 15239"/>
                <a:gd name="connsiteY3" fmla="*/ 2858 h 15239"/>
                <a:gd name="connsiteX4" fmla="*/ 14288 w 15239"/>
                <a:gd name="connsiteY4" fmla="*/ 7620 h 15239"/>
                <a:gd name="connsiteX5" fmla="*/ 11430 w 15239"/>
                <a:gd name="connsiteY5" fmla="*/ 13335 h 15239"/>
                <a:gd name="connsiteX6" fmla="*/ 6668 w 15239"/>
                <a:gd name="connsiteY6" fmla="*/ 15240 h 15239"/>
                <a:gd name="connsiteX7" fmla="*/ 952 w 15239"/>
                <a:gd name="connsiteY7" fmla="*/ 12383 h 15239"/>
                <a:gd name="connsiteX8" fmla="*/ 0 w 15239"/>
                <a:gd name="connsiteY8" fmla="*/ 7620 h 15239"/>
                <a:gd name="connsiteX9" fmla="*/ 7620 w 15239"/>
                <a:gd name="connsiteY9" fmla="*/ 0 h 15239"/>
                <a:gd name="connsiteX10" fmla="*/ 2857 w 15239"/>
                <a:gd name="connsiteY10" fmla="*/ 1905 h 15239"/>
                <a:gd name="connsiteX11" fmla="*/ 0 w 15239"/>
                <a:gd name="connsiteY11" fmla="*/ 7620 h 15239"/>
                <a:gd name="connsiteX12" fmla="*/ 1905 w 15239"/>
                <a:gd name="connsiteY12" fmla="*/ 12383 h 15239"/>
                <a:gd name="connsiteX13" fmla="*/ 7620 w 15239"/>
                <a:gd name="connsiteY13" fmla="*/ 15240 h 15239"/>
                <a:gd name="connsiteX14" fmla="*/ 12382 w 15239"/>
                <a:gd name="connsiteY14" fmla="*/ 13335 h 15239"/>
                <a:gd name="connsiteX15" fmla="*/ 15240 w 15239"/>
                <a:gd name="connsiteY15" fmla="*/ 7620 h 15239"/>
                <a:gd name="connsiteX16" fmla="*/ 13335 w 15239"/>
                <a:gd name="connsiteY16" fmla="*/ 2858 h 15239"/>
                <a:gd name="connsiteX17" fmla="*/ 7620 w 15239"/>
                <a:gd name="connsiteY17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39" h="15239">
                  <a:moveTo>
                    <a:pt x="0" y="7620"/>
                  </a:moveTo>
                  <a:cubicBezTo>
                    <a:pt x="0" y="5715"/>
                    <a:pt x="952" y="3810"/>
                    <a:pt x="2857" y="1905"/>
                  </a:cubicBezTo>
                  <a:cubicBezTo>
                    <a:pt x="3810" y="952"/>
                    <a:pt x="5715" y="0"/>
                    <a:pt x="6668" y="0"/>
                  </a:cubicBezTo>
                  <a:cubicBezTo>
                    <a:pt x="8572" y="0"/>
                    <a:pt x="10477" y="952"/>
                    <a:pt x="12382" y="2858"/>
                  </a:cubicBezTo>
                  <a:cubicBezTo>
                    <a:pt x="13335" y="3810"/>
                    <a:pt x="14288" y="5715"/>
                    <a:pt x="14288" y="7620"/>
                  </a:cubicBezTo>
                  <a:cubicBezTo>
                    <a:pt x="14288" y="9525"/>
                    <a:pt x="13335" y="11430"/>
                    <a:pt x="11430" y="13335"/>
                  </a:cubicBezTo>
                  <a:cubicBezTo>
                    <a:pt x="10477" y="14288"/>
                    <a:pt x="8572" y="15240"/>
                    <a:pt x="6668" y="15240"/>
                  </a:cubicBezTo>
                  <a:cubicBezTo>
                    <a:pt x="4763" y="15240"/>
                    <a:pt x="2857" y="14288"/>
                    <a:pt x="952" y="12383"/>
                  </a:cubicBezTo>
                  <a:cubicBezTo>
                    <a:pt x="952" y="10477"/>
                    <a:pt x="0" y="9525"/>
                    <a:pt x="0" y="7620"/>
                  </a:cubicBezTo>
                  <a:moveTo>
                    <a:pt x="7620" y="0"/>
                  </a:move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1430" y="952"/>
                    <a:pt x="9525" y="0"/>
                    <a:pt x="7620" y="0"/>
                  </a:cubicBezTo>
                </a:path>
              </a:pathLst>
            </a:custGeom>
            <a:solidFill>
              <a:srgbClr val="2525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6" name="Freeform: Shape 5405">
              <a:extLst>
                <a:ext uri="{FF2B5EF4-FFF2-40B4-BE49-F238E27FC236}">
                  <a16:creationId xmlns:a16="http://schemas.microsoft.com/office/drawing/2014/main" id="{BBEF8CC0-0334-476F-BA23-9F7276D6757B}"/>
                </a:ext>
              </a:extLst>
            </p:cNvPr>
            <p:cNvSpPr/>
            <p:nvPr/>
          </p:nvSpPr>
          <p:spPr>
            <a:xfrm>
              <a:off x="5889307" y="3597592"/>
              <a:ext cx="15240" cy="15240"/>
            </a:xfrm>
            <a:custGeom>
              <a:avLst/>
              <a:gdLst>
                <a:gd name="connsiteX0" fmla="*/ 0 w 15240"/>
                <a:gd name="connsiteY0" fmla="*/ 6668 h 15240"/>
                <a:gd name="connsiteX1" fmla="*/ 2857 w 15240"/>
                <a:gd name="connsiteY1" fmla="*/ 1905 h 15240"/>
                <a:gd name="connsiteX2" fmla="*/ 6668 w 15240"/>
                <a:gd name="connsiteY2" fmla="*/ 953 h 15240"/>
                <a:gd name="connsiteX3" fmla="*/ 11430 w 15240"/>
                <a:gd name="connsiteY3" fmla="*/ 3810 h 15240"/>
                <a:gd name="connsiteX4" fmla="*/ 12382 w 15240"/>
                <a:gd name="connsiteY4" fmla="*/ 7620 h 15240"/>
                <a:gd name="connsiteX5" fmla="*/ 9525 w 15240"/>
                <a:gd name="connsiteY5" fmla="*/ 12383 h 15240"/>
                <a:gd name="connsiteX6" fmla="*/ 5715 w 15240"/>
                <a:gd name="connsiteY6" fmla="*/ 13335 h 15240"/>
                <a:gd name="connsiteX7" fmla="*/ 953 w 15240"/>
                <a:gd name="connsiteY7" fmla="*/ 10478 h 15240"/>
                <a:gd name="connsiteX8" fmla="*/ 0 w 15240"/>
                <a:gd name="connsiteY8" fmla="*/ 6668 h 15240"/>
                <a:gd name="connsiteX9" fmla="*/ 6668 w 15240"/>
                <a:gd name="connsiteY9" fmla="*/ 0 h 15240"/>
                <a:gd name="connsiteX10" fmla="*/ 2857 w 15240"/>
                <a:gd name="connsiteY10" fmla="*/ 1905 h 15240"/>
                <a:gd name="connsiteX11" fmla="*/ 0 w 15240"/>
                <a:gd name="connsiteY11" fmla="*/ 7620 h 15240"/>
                <a:gd name="connsiteX12" fmla="*/ 1905 w 15240"/>
                <a:gd name="connsiteY12" fmla="*/ 12383 h 15240"/>
                <a:gd name="connsiteX13" fmla="*/ 7620 w 15240"/>
                <a:gd name="connsiteY13" fmla="*/ 15240 h 15240"/>
                <a:gd name="connsiteX14" fmla="*/ 12382 w 15240"/>
                <a:gd name="connsiteY14" fmla="*/ 13335 h 15240"/>
                <a:gd name="connsiteX15" fmla="*/ 15240 w 15240"/>
                <a:gd name="connsiteY15" fmla="*/ 7620 h 15240"/>
                <a:gd name="connsiteX16" fmla="*/ 13335 w 15240"/>
                <a:gd name="connsiteY16" fmla="*/ 2858 h 15240"/>
                <a:gd name="connsiteX17" fmla="*/ 6668 w 15240"/>
                <a:gd name="connsiteY17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" h="15240">
                  <a:moveTo>
                    <a:pt x="0" y="6668"/>
                  </a:moveTo>
                  <a:cubicBezTo>
                    <a:pt x="0" y="4763"/>
                    <a:pt x="953" y="2858"/>
                    <a:pt x="2857" y="1905"/>
                  </a:cubicBezTo>
                  <a:cubicBezTo>
                    <a:pt x="3810" y="953"/>
                    <a:pt x="5715" y="953"/>
                    <a:pt x="6668" y="953"/>
                  </a:cubicBezTo>
                  <a:cubicBezTo>
                    <a:pt x="8573" y="953"/>
                    <a:pt x="10478" y="1905"/>
                    <a:pt x="11430" y="3810"/>
                  </a:cubicBezTo>
                  <a:cubicBezTo>
                    <a:pt x="12382" y="4763"/>
                    <a:pt x="12382" y="6668"/>
                    <a:pt x="12382" y="7620"/>
                  </a:cubicBezTo>
                  <a:cubicBezTo>
                    <a:pt x="12382" y="9525"/>
                    <a:pt x="11430" y="11430"/>
                    <a:pt x="9525" y="12383"/>
                  </a:cubicBezTo>
                  <a:cubicBezTo>
                    <a:pt x="8573" y="13335"/>
                    <a:pt x="6668" y="13335"/>
                    <a:pt x="5715" y="13335"/>
                  </a:cubicBezTo>
                  <a:cubicBezTo>
                    <a:pt x="3810" y="13335"/>
                    <a:pt x="1905" y="12383"/>
                    <a:pt x="953" y="10478"/>
                  </a:cubicBezTo>
                  <a:cubicBezTo>
                    <a:pt x="0" y="9525"/>
                    <a:pt x="0" y="8573"/>
                    <a:pt x="0" y="6668"/>
                  </a:cubicBezTo>
                  <a:moveTo>
                    <a:pt x="6668" y="0"/>
                  </a:moveTo>
                  <a:cubicBezTo>
                    <a:pt x="4763" y="0"/>
                    <a:pt x="3810" y="953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2857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2383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45454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7" name="Freeform: Shape 5406">
              <a:extLst>
                <a:ext uri="{FF2B5EF4-FFF2-40B4-BE49-F238E27FC236}">
                  <a16:creationId xmlns:a16="http://schemas.microsoft.com/office/drawing/2014/main" id="{C71E4AE9-965B-498E-AA94-382C75497CCC}"/>
                </a:ext>
              </a:extLst>
            </p:cNvPr>
            <p:cNvSpPr/>
            <p:nvPr/>
          </p:nvSpPr>
          <p:spPr>
            <a:xfrm>
              <a:off x="5889307" y="3597592"/>
              <a:ext cx="12382" cy="12382"/>
            </a:xfrm>
            <a:custGeom>
              <a:avLst/>
              <a:gdLst>
                <a:gd name="connsiteX0" fmla="*/ 953 w 12382"/>
                <a:gd name="connsiteY0" fmla="*/ 6668 h 12382"/>
                <a:gd name="connsiteX1" fmla="*/ 2857 w 12382"/>
                <a:gd name="connsiteY1" fmla="*/ 1905 h 12382"/>
                <a:gd name="connsiteX2" fmla="*/ 6668 w 12382"/>
                <a:gd name="connsiteY2" fmla="*/ 953 h 12382"/>
                <a:gd name="connsiteX3" fmla="*/ 11430 w 12382"/>
                <a:gd name="connsiteY3" fmla="*/ 2858 h 12382"/>
                <a:gd name="connsiteX4" fmla="*/ 12382 w 12382"/>
                <a:gd name="connsiteY4" fmla="*/ 6668 h 12382"/>
                <a:gd name="connsiteX5" fmla="*/ 10478 w 12382"/>
                <a:gd name="connsiteY5" fmla="*/ 11430 h 12382"/>
                <a:gd name="connsiteX6" fmla="*/ 6668 w 12382"/>
                <a:gd name="connsiteY6" fmla="*/ 12383 h 12382"/>
                <a:gd name="connsiteX7" fmla="*/ 1905 w 12382"/>
                <a:gd name="connsiteY7" fmla="*/ 10478 h 12382"/>
                <a:gd name="connsiteX8" fmla="*/ 953 w 12382"/>
                <a:gd name="connsiteY8" fmla="*/ 6668 h 12382"/>
                <a:gd name="connsiteX9" fmla="*/ 6668 w 12382"/>
                <a:gd name="connsiteY9" fmla="*/ 0 h 12382"/>
                <a:gd name="connsiteX10" fmla="*/ 2857 w 12382"/>
                <a:gd name="connsiteY10" fmla="*/ 953 h 12382"/>
                <a:gd name="connsiteX11" fmla="*/ 0 w 12382"/>
                <a:gd name="connsiteY11" fmla="*/ 5715 h 12382"/>
                <a:gd name="connsiteX12" fmla="*/ 953 w 12382"/>
                <a:gd name="connsiteY12" fmla="*/ 9525 h 12382"/>
                <a:gd name="connsiteX13" fmla="*/ 5715 w 12382"/>
                <a:gd name="connsiteY13" fmla="*/ 12383 h 12382"/>
                <a:gd name="connsiteX14" fmla="*/ 9525 w 12382"/>
                <a:gd name="connsiteY14" fmla="*/ 11430 h 12382"/>
                <a:gd name="connsiteX15" fmla="*/ 12382 w 12382"/>
                <a:gd name="connsiteY15" fmla="*/ 6668 h 12382"/>
                <a:gd name="connsiteX16" fmla="*/ 11430 w 12382"/>
                <a:gd name="connsiteY16" fmla="*/ 2858 h 12382"/>
                <a:gd name="connsiteX17" fmla="*/ 6668 w 12382"/>
                <a:gd name="connsiteY17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82" h="12382">
                  <a:moveTo>
                    <a:pt x="953" y="6668"/>
                  </a:moveTo>
                  <a:cubicBezTo>
                    <a:pt x="953" y="4763"/>
                    <a:pt x="1905" y="2858"/>
                    <a:pt x="2857" y="1905"/>
                  </a:cubicBezTo>
                  <a:cubicBezTo>
                    <a:pt x="3810" y="953"/>
                    <a:pt x="4763" y="953"/>
                    <a:pt x="6668" y="953"/>
                  </a:cubicBezTo>
                  <a:cubicBezTo>
                    <a:pt x="8573" y="953"/>
                    <a:pt x="10478" y="1905"/>
                    <a:pt x="11430" y="2858"/>
                  </a:cubicBezTo>
                  <a:cubicBezTo>
                    <a:pt x="12382" y="3810"/>
                    <a:pt x="12382" y="5715"/>
                    <a:pt x="12382" y="6668"/>
                  </a:cubicBezTo>
                  <a:cubicBezTo>
                    <a:pt x="12382" y="8573"/>
                    <a:pt x="11430" y="10478"/>
                    <a:pt x="10478" y="11430"/>
                  </a:cubicBezTo>
                  <a:cubicBezTo>
                    <a:pt x="8573" y="12383"/>
                    <a:pt x="7620" y="12383"/>
                    <a:pt x="6668" y="12383"/>
                  </a:cubicBezTo>
                  <a:cubicBezTo>
                    <a:pt x="4763" y="12383"/>
                    <a:pt x="2857" y="11430"/>
                    <a:pt x="1905" y="10478"/>
                  </a:cubicBezTo>
                  <a:cubicBezTo>
                    <a:pt x="953" y="9525"/>
                    <a:pt x="953" y="7620"/>
                    <a:pt x="953" y="6668"/>
                  </a:cubicBezTo>
                  <a:moveTo>
                    <a:pt x="6668" y="0"/>
                  </a:move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cubicBezTo>
                    <a:pt x="10478" y="953"/>
                    <a:pt x="8573" y="0"/>
                    <a:pt x="6668" y="0"/>
                  </a:cubicBezTo>
                </a:path>
              </a:pathLst>
            </a:custGeom>
            <a:solidFill>
              <a:srgbClr val="6969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23CB94D4-E844-44DC-A29A-2C70E239A91E}"/>
                </a:ext>
              </a:extLst>
            </p:cNvPr>
            <p:cNvSpPr/>
            <p:nvPr/>
          </p:nvSpPr>
          <p:spPr>
            <a:xfrm>
              <a:off x="5890260" y="3598545"/>
              <a:ext cx="11429" cy="11429"/>
            </a:xfrm>
            <a:custGeom>
              <a:avLst/>
              <a:gdLst>
                <a:gd name="connsiteX0" fmla="*/ 0 w 11429"/>
                <a:gd name="connsiteY0" fmla="*/ 5715 h 11429"/>
                <a:gd name="connsiteX1" fmla="*/ 1905 w 11429"/>
                <a:gd name="connsiteY1" fmla="*/ 952 h 11429"/>
                <a:gd name="connsiteX2" fmla="*/ 5715 w 11429"/>
                <a:gd name="connsiteY2" fmla="*/ 0 h 11429"/>
                <a:gd name="connsiteX3" fmla="*/ 10477 w 11429"/>
                <a:gd name="connsiteY3" fmla="*/ 1905 h 11429"/>
                <a:gd name="connsiteX4" fmla="*/ 11430 w 11429"/>
                <a:gd name="connsiteY4" fmla="*/ 5715 h 11429"/>
                <a:gd name="connsiteX5" fmla="*/ 9525 w 11429"/>
                <a:gd name="connsiteY5" fmla="*/ 9525 h 11429"/>
                <a:gd name="connsiteX6" fmla="*/ 5715 w 11429"/>
                <a:gd name="connsiteY6" fmla="*/ 11430 h 11429"/>
                <a:gd name="connsiteX7" fmla="*/ 1905 w 11429"/>
                <a:gd name="connsiteY7" fmla="*/ 9525 h 11429"/>
                <a:gd name="connsiteX8" fmla="*/ 0 w 11429"/>
                <a:gd name="connsiteY8" fmla="*/ 5715 h 11429"/>
                <a:gd name="connsiteX9" fmla="*/ 5715 w 11429"/>
                <a:gd name="connsiteY9" fmla="*/ 0 h 11429"/>
                <a:gd name="connsiteX10" fmla="*/ 1905 w 11429"/>
                <a:gd name="connsiteY10" fmla="*/ 952 h 11429"/>
                <a:gd name="connsiteX11" fmla="*/ 0 w 11429"/>
                <a:gd name="connsiteY11" fmla="*/ 5715 h 11429"/>
                <a:gd name="connsiteX12" fmla="*/ 952 w 11429"/>
                <a:gd name="connsiteY12" fmla="*/ 9525 h 11429"/>
                <a:gd name="connsiteX13" fmla="*/ 5715 w 11429"/>
                <a:gd name="connsiteY13" fmla="*/ 11430 h 11429"/>
                <a:gd name="connsiteX14" fmla="*/ 9525 w 11429"/>
                <a:gd name="connsiteY14" fmla="*/ 10477 h 11429"/>
                <a:gd name="connsiteX15" fmla="*/ 11430 w 11429"/>
                <a:gd name="connsiteY15" fmla="*/ 5715 h 11429"/>
                <a:gd name="connsiteX16" fmla="*/ 10477 w 11429"/>
                <a:gd name="connsiteY16" fmla="*/ 1905 h 11429"/>
                <a:gd name="connsiteX17" fmla="*/ 5715 w 11429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429" h="11429">
                  <a:moveTo>
                    <a:pt x="0" y="5715"/>
                  </a:moveTo>
                  <a:cubicBezTo>
                    <a:pt x="0" y="3810"/>
                    <a:pt x="952" y="2857"/>
                    <a:pt x="1905" y="952"/>
                  </a:cubicBezTo>
                  <a:cubicBezTo>
                    <a:pt x="2857" y="0"/>
                    <a:pt x="3810" y="0"/>
                    <a:pt x="5715" y="0"/>
                  </a:cubicBezTo>
                  <a:cubicBezTo>
                    <a:pt x="7620" y="0"/>
                    <a:pt x="8572" y="952"/>
                    <a:pt x="10477" y="1905"/>
                  </a:cubicBezTo>
                  <a:cubicBezTo>
                    <a:pt x="11430" y="2857"/>
                    <a:pt x="11430" y="3810"/>
                    <a:pt x="11430" y="5715"/>
                  </a:cubicBezTo>
                  <a:cubicBezTo>
                    <a:pt x="11430" y="7620"/>
                    <a:pt x="10477" y="8572"/>
                    <a:pt x="9525" y="9525"/>
                  </a:cubicBezTo>
                  <a:cubicBezTo>
                    <a:pt x="7620" y="10477"/>
                    <a:pt x="6667" y="11430"/>
                    <a:pt x="5715" y="11430"/>
                  </a:cubicBezTo>
                  <a:cubicBezTo>
                    <a:pt x="3810" y="11430"/>
                    <a:pt x="2857" y="10477"/>
                    <a:pt x="1905" y="9525"/>
                  </a:cubicBezTo>
                  <a:cubicBezTo>
                    <a:pt x="0" y="8572"/>
                    <a:pt x="0" y="6667"/>
                    <a:pt x="0" y="5715"/>
                  </a:cubicBezTo>
                  <a:moveTo>
                    <a:pt x="5715" y="0"/>
                  </a:move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cubicBezTo>
                    <a:pt x="8572" y="952"/>
                    <a:pt x="7620" y="0"/>
                    <a:pt x="5715" y="0"/>
                  </a:cubicBezTo>
                </a:path>
              </a:pathLst>
            </a:custGeom>
            <a:solidFill>
              <a:srgbClr val="8B8B8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A872FB6C-CC70-4532-B3F4-48EAEF26D237}"/>
                </a:ext>
              </a:extLst>
            </p:cNvPr>
            <p:cNvSpPr/>
            <p:nvPr/>
          </p:nvSpPr>
          <p:spPr>
            <a:xfrm>
              <a:off x="5890260" y="3598545"/>
              <a:ext cx="10477" cy="11429"/>
            </a:xfrm>
            <a:custGeom>
              <a:avLst/>
              <a:gdLst>
                <a:gd name="connsiteX0" fmla="*/ 952 w 10477"/>
                <a:gd name="connsiteY0" fmla="*/ 5715 h 11429"/>
                <a:gd name="connsiteX1" fmla="*/ 2857 w 10477"/>
                <a:gd name="connsiteY1" fmla="*/ 1905 h 11429"/>
                <a:gd name="connsiteX2" fmla="*/ 5715 w 10477"/>
                <a:gd name="connsiteY2" fmla="*/ 952 h 11429"/>
                <a:gd name="connsiteX3" fmla="*/ 9525 w 10477"/>
                <a:gd name="connsiteY3" fmla="*/ 2857 h 11429"/>
                <a:gd name="connsiteX4" fmla="*/ 10477 w 10477"/>
                <a:gd name="connsiteY4" fmla="*/ 5715 h 11429"/>
                <a:gd name="connsiteX5" fmla="*/ 8572 w 10477"/>
                <a:gd name="connsiteY5" fmla="*/ 9525 h 11429"/>
                <a:gd name="connsiteX6" fmla="*/ 5715 w 10477"/>
                <a:gd name="connsiteY6" fmla="*/ 10477 h 11429"/>
                <a:gd name="connsiteX7" fmla="*/ 1905 w 10477"/>
                <a:gd name="connsiteY7" fmla="*/ 8572 h 11429"/>
                <a:gd name="connsiteX8" fmla="*/ 952 w 10477"/>
                <a:gd name="connsiteY8" fmla="*/ 5715 h 11429"/>
                <a:gd name="connsiteX9" fmla="*/ 5715 w 10477"/>
                <a:gd name="connsiteY9" fmla="*/ 0 h 11429"/>
                <a:gd name="connsiteX10" fmla="*/ 1905 w 10477"/>
                <a:gd name="connsiteY10" fmla="*/ 952 h 11429"/>
                <a:gd name="connsiteX11" fmla="*/ 0 w 10477"/>
                <a:gd name="connsiteY11" fmla="*/ 5715 h 11429"/>
                <a:gd name="connsiteX12" fmla="*/ 952 w 10477"/>
                <a:gd name="connsiteY12" fmla="*/ 9525 h 11429"/>
                <a:gd name="connsiteX13" fmla="*/ 4763 w 10477"/>
                <a:gd name="connsiteY13" fmla="*/ 11430 h 11429"/>
                <a:gd name="connsiteX14" fmla="*/ 8572 w 10477"/>
                <a:gd name="connsiteY14" fmla="*/ 10477 h 11429"/>
                <a:gd name="connsiteX15" fmla="*/ 10477 w 10477"/>
                <a:gd name="connsiteY15" fmla="*/ 6667 h 11429"/>
                <a:gd name="connsiteX16" fmla="*/ 9525 w 10477"/>
                <a:gd name="connsiteY16" fmla="*/ 2857 h 11429"/>
                <a:gd name="connsiteX17" fmla="*/ 5715 w 10477"/>
                <a:gd name="connsiteY17" fmla="*/ 0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" h="11429">
                  <a:moveTo>
                    <a:pt x="952" y="5715"/>
                  </a:moveTo>
                  <a:cubicBezTo>
                    <a:pt x="952" y="3810"/>
                    <a:pt x="1905" y="2857"/>
                    <a:pt x="2857" y="1905"/>
                  </a:cubicBezTo>
                  <a:cubicBezTo>
                    <a:pt x="3810" y="952"/>
                    <a:pt x="4763" y="952"/>
                    <a:pt x="5715" y="952"/>
                  </a:cubicBezTo>
                  <a:cubicBezTo>
                    <a:pt x="7620" y="952"/>
                    <a:pt x="8572" y="1905"/>
                    <a:pt x="9525" y="2857"/>
                  </a:cubicBezTo>
                  <a:cubicBezTo>
                    <a:pt x="10477" y="3810"/>
                    <a:pt x="10477" y="4763"/>
                    <a:pt x="10477" y="5715"/>
                  </a:cubicBezTo>
                  <a:cubicBezTo>
                    <a:pt x="10477" y="7620"/>
                    <a:pt x="9525" y="8572"/>
                    <a:pt x="8572" y="9525"/>
                  </a:cubicBezTo>
                  <a:cubicBezTo>
                    <a:pt x="7620" y="10477"/>
                    <a:pt x="6667" y="10477"/>
                    <a:pt x="5715" y="10477"/>
                  </a:cubicBezTo>
                  <a:cubicBezTo>
                    <a:pt x="3810" y="10477"/>
                    <a:pt x="2857" y="9525"/>
                    <a:pt x="1905" y="8572"/>
                  </a:cubicBezTo>
                  <a:cubicBezTo>
                    <a:pt x="952" y="7620"/>
                    <a:pt x="952" y="6667"/>
                    <a:pt x="952" y="5715"/>
                  </a:cubicBezTo>
                  <a:moveTo>
                    <a:pt x="5715" y="0"/>
                  </a:moveTo>
                  <a:cubicBezTo>
                    <a:pt x="4763" y="0"/>
                    <a:pt x="3810" y="0"/>
                    <a:pt x="1905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9525"/>
                  </a:cubicBezTo>
                  <a:cubicBezTo>
                    <a:pt x="1905" y="10477"/>
                    <a:pt x="3810" y="11430"/>
                    <a:pt x="4763" y="11430"/>
                  </a:cubicBezTo>
                  <a:cubicBezTo>
                    <a:pt x="5715" y="11430"/>
                    <a:pt x="6667" y="11430"/>
                    <a:pt x="8572" y="10477"/>
                  </a:cubicBezTo>
                  <a:cubicBezTo>
                    <a:pt x="9525" y="9525"/>
                    <a:pt x="10477" y="7620"/>
                    <a:pt x="10477" y="6667"/>
                  </a:cubicBezTo>
                  <a:cubicBezTo>
                    <a:pt x="10477" y="5715"/>
                    <a:pt x="10477" y="4763"/>
                    <a:pt x="9525" y="2857"/>
                  </a:cubicBezTo>
                  <a:cubicBezTo>
                    <a:pt x="8572" y="952"/>
                    <a:pt x="6667" y="0"/>
                    <a:pt x="5715" y="0"/>
                  </a:cubicBezTo>
                </a:path>
              </a:pathLst>
            </a:custGeom>
            <a:solidFill>
              <a:srgbClr val="A9A9A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C4B1D2D0-A551-4564-836E-817E5E011D99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0 w 9525"/>
                <a:gd name="connsiteY0" fmla="*/ 4763 h 9525"/>
                <a:gd name="connsiteX1" fmla="*/ 1905 w 9525"/>
                <a:gd name="connsiteY1" fmla="*/ 952 h 9525"/>
                <a:gd name="connsiteX2" fmla="*/ 4763 w 9525"/>
                <a:gd name="connsiteY2" fmla="*/ 0 h 9525"/>
                <a:gd name="connsiteX3" fmla="*/ 8573 w 9525"/>
                <a:gd name="connsiteY3" fmla="*/ 1905 h 9525"/>
                <a:gd name="connsiteX4" fmla="*/ 9525 w 9525"/>
                <a:gd name="connsiteY4" fmla="*/ 4763 h 9525"/>
                <a:gd name="connsiteX5" fmla="*/ 7620 w 9525"/>
                <a:gd name="connsiteY5" fmla="*/ 8573 h 9525"/>
                <a:gd name="connsiteX6" fmla="*/ 4763 w 9525"/>
                <a:gd name="connsiteY6" fmla="*/ 9525 h 9525"/>
                <a:gd name="connsiteX7" fmla="*/ 952 w 9525"/>
                <a:gd name="connsiteY7" fmla="*/ 7620 h 9525"/>
                <a:gd name="connsiteX8" fmla="*/ 0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0" y="4763"/>
                  </a:moveTo>
                  <a:cubicBezTo>
                    <a:pt x="0" y="3810"/>
                    <a:pt x="952" y="1905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7620" y="952"/>
                    <a:pt x="8573" y="1905"/>
                  </a:cubicBezTo>
                  <a:cubicBezTo>
                    <a:pt x="9525" y="2857"/>
                    <a:pt x="9525" y="3810"/>
                    <a:pt x="9525" y="4763"/>
                  </a:cubicBezTo>
                  <a:cubicBezTo>
                    <a:pt x="9525" y="5715"/>
                    <a:pt x="8573" y="7620"/>
                    <a:pt x="7620" y="8573"/>
                  </a:cubicBezTo>
                  <a:cubicBezTo>
                    <a:pt x="6668" y="9525"/>
                    <a:pt x="5715" y="9525"/>
                    <a:pt x="4763" y="9525"/>
                  </a:cubicBezTo>
                  <a:cubicBezTo>
                    <a:pt x="3810" y="9525"/>
                    <a:pt x="1905" y="8573"/>
                    <a:pt x="952" y="7620"/>
                  </a:cubicBezTo>
                  <a:cubicBezTo>
                    <a:pt x="0" y="6667"/>
                    <a:pt x="0" y="5715"/>
                    <a:pt x="0" y="4763"/>
                  </a:cubicBez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C0C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C1BADE31-C63F-476A-B046-D4224579AF36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952 w 9525"/>
                <a:gd name="connsiteY0" fmla="*/ 4763 h 9525"/>
                <a:gd name="connsiteX1" fmla="*/ 2857 w 9525"/>
                <a:gd name="connsiteY1" fmla="*/ 1905 h 9525"/>
                <a:gd name="connsiteX2" fmla="*/ 4763 w 9525"/>
                <a:gd name="connsiteY2" fmla="*/ 952 h 9525"/>
                <a:gd name="connsiteX3" fmla="*/ 7620 w 9525"/>
                <a:gd name="connsiteY3" fmla="*/ 2857 h 9525"/>
                <a:gd name="connsiteX4" fmla="*/ 8573 w 9525"/>
                <a:gd name="connsiteY4" fmla="*/ 5715 h 9525"/>
                <a:gd name="connsiteX5" fmla="*/ 6668 w 9525"/>
                <a:gd name="connsiteY5" fmla="*/ 8573 h 9525"/>
                <a:gd name="connsiteX6" fmla="*/ 4763 w 9525"/>
                <a:gd name="connsiteY6" fmla="*/ 8573 h 9525"/>
                <a:gd name="connsiteX7" fmla="*/ 1905 w 9525"/>
                <a:gd name="connsiteY7" fmla="*/ 6667 h 9525"/>
                <a:gd name="connsiteX8" fmla="*/ 952 w 9525"/>
                <a:gd name="connsiteY8" fmla="*/ 4763 h 9525"/>
                <a:gd name="connsiteX9" fmla="*/ 4763 w 9525"/>
                <a:gd name="connsiteY9" fmla="*/ 0 h 9525"/>
                <a:gd name="connsiteX10" fmla="*/ 1905 w 9525"/>
                <a:gd name="connsiteY10" fmla="*/ 952 h 9525"/>
                <a:gd name="connsiteX11" fmla="*/ 0 w 9525"/>
                <a:gd name="connsiteY11" fmla="*/ 4763 h 9525"/>
                <a:gd name="connsiteX12" fmla="*/ 952 w 9525"/>
                <a:gd name="connsiteY12" fmla="*/ 7620 h 9525"/>
                <a:gd name="connsiteX13" fmla="*/ 4763 w 9525"/>
                <a:gd name="connsiteY13" fmla="*/ 9525 h 9525"/>
                <a:gd name="connsiteX14" fmla="*/ 7620 w 9525"/>
                <a:gd name="connsiteY14" fmla="*/ 8573 h 9525"/>
                <a:gd name="connsiteX15" fmla="*/ 9525 w 9525"/>
                <a:gd name="connsiteY15" fmla="*/ 4763 h 9525"/>
                <a:gd name="connsiteX16" fmla="*/ 8573 w 9525"/>
                <a:gd name="connsiteY16" fmla="*/ 1905 h 9525"/>
                <a:gd name="connsiteX17" fmla="*/ 4763 w 9525"/>
                <a:gd name="connsiteY17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25" h="9525">
                  <a:moveTo>
                    <a:pt x="952" y="4763"/>
                  </a:moveTo>
                  <a:cubicBezTo>
                    <a:pt x="952" y="3810"/>
                    <a:pt x="1905" y="2857"/>
                    <a:pt x="2857" y="1905"/>
                  </a:cubicBezTo>
                  <a:lnTo>
                    <a:pt x="4763" y="952"/>
                  </a:lnTo>
                  <a:cubicBezTo>
                    <a:pt x="5715" y="952"/>
                    <a:pt x="6668" y="1905"/>
                    <a:pt x="7620" y="2857"/>
                  </a:cubicBezTo>
                  <a:lnTo>
                    <a:pt x="8573" y="5715"/>
                  </a:lnTo>
                  <a:cubicBezTo>
                    <a:pt x="8573" y="6667"/>
                    <a:pt x="7620" y="7620"/>
                    <a:pt x="6668" y="8573"/>
                  </a:cubicBezTo>
                  <a:lnTo>
                    <a:pt x="4763" y="8573"/>
                  </a:lnTo>
                  <a:cubicBezTo>
                    <a:pt x="3810" y="8573"/>
                    <a:pt x="2857" y="7620"/>
                    <a:pt x="1905" y="6667"/>
                  </a:cubicBezTo>
                  <a:lnTo>
                    <a:pt x="952" y="4763"/>
                  </a:lnTo>
                  <a:moveTo>
                    <a:pt x="4763" y="0"/>
                  </a:move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cubicBezTo>
                    <a:pt x="7620" y="952"/>
                    <a:pt x="5715" y="0"/>
                    <a:pt x="4763" y="0"/>
                  </a:cubicBezTo>
                </a:path>
              </a:pathLst>
            </a:custGeom>
            <a:solidFill>
              <a:srgbClr val="D1D1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DB04E498-82CE-4D01-A473-D8BB2CCC71DB}"/>
                </a:ext>
              </a:extLst>
            </p:cNvPr>
            <p:cNvSpPr/>
            <p:nvPr/>
          </p:nvSpPr>
          <p:spPr>
            <a:xfrm>
              <a:off x="5891212" y="3600450"/>
              <a:ext cx="8719" cy="8572"/>
            </a:xfrm>
            <a:custGeom>
              <a:avLst/>
              <a:gdLst>
                <a:gd name="connsiteX0" fmla="*/ 4763 w 8719"/>
                <a:gd name="connsiteY0" fmla="*/ 7620 h 8572"/>
                <a:gd name="connsiteX1" fmla="*/ 1905 w 8719"/>
                <a:gd name="connsiteY1" fmla="*/ 6667 h 8572"/>
                <a:gd name="connsiteX2" fmla="*/ 1905 w 8719"/>
                <a:gd name="connsiteY2" fmla="*/ 952 h 8572"/>
                <a:gd name="connsiteX3" fmla="*/ 4763 w 8719"/>
                <a:gd name="connsiteY3" fmla="*/ 0 h 8572"/>
                <a:gd name="connsiteX4" fmla="*/ 7620 w 8719"/>
                <a:gd name="connsiteY4" fmla="*/ 952 h 8572"/>
                <a:gd name="connsiteX5" fmla="*/ 7620 w 8719"/>
                <a:gd name="connsiteY5" fmla="*/ 6667 h 8572"/>
                <a:gd name="connsiteX6" fmla="*/ 4763 w 8719"/>
                <a:gd name="connsiteY6" fmla="*/ 7620 h 8572"/>
                <a:gd name="connsiteX7" fmla="*/ 4763 w 8719"/>
                <a:gd name="connsiteY7" fmla="*/ 0 h 8572"/>
                <a:gd name="connsiteX8" fmla="*/ 1905 w 8719"/>
                <a:gd name="connsiteY8" fmla="*/ 952 h 8572"/>
                <a:gd name="connsiteX9" fmla="*/ 0 w 8719"/>
                <a:gd name="connsiteY9" fmla="*/ 3810 h 8572"/>
                <a:gd name="connsiteX10" fmla="*/ 952 w 8719"/>
                <a:gd name="connsiteY10" fmla="*/ 6667 h 8572"/>
                <a:gd name="connsiteX11" fmla="*/ 3810 w 8719"/>
                <a:gd name="connsiteY11" fmla="*/ 8573 h 8572"/>
                <a:gd name="connsiteX12" fmla="*/ 6668 w 8719"/>
                <a:gd name="connsiteY12" fmla="*/ 7620 h 8572"/>
                <a:gd name="connsiteX13" fmla="*/ 8573 w 8719"/>
                <a:gd name="connsiteY13" fmla="*/ 4763 h 8572"/>
                <a:gd name="connsiteX14" fmla="*/ 7620 w 8719"/>
                <a:gd name="connsiteY14" fmla="*/ 1905 h 8572"/>
                <a:gd name="connsiteX15" fmla="*/ 4763 w 8719"/>
                <a:gd name="connsiteY15" fmla="*/ 0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9" h="8572">
                  <a:moveTo>
                    <a:pt x="4763" y="7620"/>
                  </a:moveTo>
                  <a:cubicBezTo>
                    <a:pt x="3810" y="7620"/>
                    <a:pt x="2857" y="7620"/>
                    <a:pt x="1905" y="6667"/>
                  </a:cubicBezTo>
                  <a:cubicBezTo>
                    <a:pt x="952" y="4763"/>
                    <a:pt x="952" y="2858"/>
                    <a:pt x="1905" y="952"/>
                  </a:cubicBezTo>
                  <a:cubicBezTo>
                    <a:pt x="2857" y="0"/>
                    <a:pt x="3810" y="0"/>
                    <a:pt x="4763" y="0"/>
                  </a:cubicBezTo>
                  <a:cubicBezTo>
                    <a:pt x="5715" y="0"/>
                    <a:pt x="6668" y="0"/>
                    <a:pt x="7620" y="952"/>
                  </a:cubicBezTo>
                  <a:cubicBezTo>
                    <a:pt x="9525" y="2858"/>
                    <a:pt x="8573" y="4763"/>
                    <a:pt x="7620" y="6667"/>
                  </a:cubicBezTo>
                  <a:cubicBezTo>
                    <a:pt x="6668" y="7620"/>
                    <a:pt x="5715" y="7620"/>
                    <a:pt x="4763" y="7620"/>
                  </a:cubicBezTo>
                  <a:moveTo>
                    <a:pt x="4763" y="0"/>
                  </a:move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6668" y="7620"/>
                  </a:lnTo>
                  <a:cubicBezTo>
                    <a:pt x="7620" y="6667"/>
                    <a:pt x="8573" y="5715"/>
                    <a:pt x="8573" y="4763"/>
                  </a:cubicBez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71F8C2DA-5B5A-4887-BC78-0F942D66CAE6}"/>
                </a:ext>
              </a:extLst>
            </p:cNvPr>
            <p:cNvSpPr/>
            <p:nvPr/>
          </p:nvSpPr>
          <p:spPr>
            <a:xfrm>
              <a:off x="5891688" y="3600450"/>
              <a:ext cx="8572" cy="7620"/>
            </a:xfrm>
            <a:custGeom>
              <a:avLst/>
              <a:gdLst>
                <a:gd name="connsiteX0" fmla="*/ 4286 w 8572"/>
                <a:gd name="connsiteY0" fmla="*/ 7620 h 7620"/>
                <a:gd name="connsiteX1" fmla="*/ 1429 w 8572"/>
                <a:gd name="connsiteY1" fmla="*/ 6667 h 7620"/>
                <a:gd name="connsiteX2" fmla="*/ 2381 w 8572"/>
                <a:gd name="connsiteY2" fmla="*/ 1905 h 7620"/>
                <a:gd name="connsiteX3" fmla="*/ 4286 w 8572"/>
                <a:gd name="connsiteY3" fmla="*/ 952 h 7620"/>
                <a:gd name="connsiteX4" fmla="*/ 7144 w 8572"/>
                <a:gd name="connsiteY4" fmla="*/ 1905 h 7620"/>
                <a:gd name="connsiteX5" fmla="*/ 6191 w 8572"/>
                <a:gd name="connsiteY5" fmla="*/ 6667 h 7620"/>
                <a:gd name="connsiteX6" fmla="*/ 4286 w 8572"/>
                <a:gd name="connsiteY6" fmla="*/ 7620 h 7620"/>
                <a:gd name="connsiteX7" fmla="*/ 4286 w 8572"/>
                <a:gd name="connsiteY7" fmla="*/ 0 h 7620"/>
                <a:gd name="connsiteX8" fmla="*/ 1429 w 8572"/>
                <a:gd name="connsiteY8" fmla="*/ 952 h 7620"/>
                <a:gd name="connsiteX9" fmla="*/ 1429 w 8572"/>
                <a:gd name="connsiteY9" fmla="*/ 6667 h 7620"/>
                <a:gd name="connsiteX10" fmla="*/ 4286 w 8572"/>
                <a:gd name="connsiteY10" fmla="*/ 7620 h 7620"/>
                <a:gd name="connsiteX11" fmla="*/ 7144 w 8572"/>
                <a:gd name="connsiteY11" fmla="*/ 6667 h 7620"/>
                <a:gd name="connsiteX12" fmla="*/ 7144 w 8572"/>
                <a:gd name="connsiteY12" fmla="*/ 952 h 7620"/>
                <a:gd name="connsiteX13" fmla="*/ 4286 w 8572"/>
                <a:gd name="connsiteY1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" h="7620">
                  <a:moveTo>
                    <a:pt x="4286" y="7620"/>
                  </a:moveTo>
                  <a:cubicBezTo>
                    <a:pt x="3334" y="7620"/>
                    <a:pt x="2381" y="7620"/>
                    <a:pt x="1429" y="6667"/>
                  </a:cubicBezTo>
                  <a:cubicBezTo>
                    <a:pt x="476" y="4763"/>
                    <a:pt x="476" y="2858"/>
                    <a:pt x="2381" y="1905"/>
                  </a:cubicBezTo>
                  <a:lnTo>
                    <a:pt x="4286" y="952"/>
                  </a:lnTo>
                  <a:cubicBezTo>
                    <a:pt x="5239" y="952"/>
                    <a:pt x="6191" y="952"/>
                    <a:pt x="7144" y="1905"/>
                  </a:cubicBezTo>
                  <a:cubicBezTo>
                    <a:pt x="8096" y="3810"/>
                    <a:pt x="8096" y="5715"/>
                    <a:pt x="6191" y="6667"/>
                  </a:cubicBezTo>
                  <a:lnTo>
                    <a:pt x="4286" y="7620"/>
                  </a:lnTo>
                  <a:moveTo>
                    <a:pt x="4286" y="0"/>
                  </a:moveTo>
                  <a:cubicBezTo>
                    <a:pt x="3334" y="0"/>
                    <a:pt x="2381" y="0"/>
                    <a:pt x="1429" y="952"/>
                  </a:cubicBezTo>
                  <a:cubicBezTo>
                    <a:pt x="-476" y="1905"/>
                    <a:pt x="-476" y="4763"/>
                    <a:pt x="1429" y="6667"/>
                  </a:cubicBezTo>
                  <a:cubicBezTo>
                    <a:pt x="2381" y="7620"/>
                    <a:pt x="3334" y="7620"/>
                    <a:pt x="4286" y="7620"/>
                  </a:cubicBezTo>
                  <a:cubicBezTo>
                    <a:pt x="5239" y="7620"/>
                    <a:pt x="6191" y="7620"/>
                    <a:pt x="7144" y="6667"/>
                  </a:cubicBezTo>
                  <a:cubicBezTo>
                    <a:pt x="9049" y="4763"/>
                    <a:pt x="9049" y="2858"/>
                    <a:pt x="7144" y="952"/>
                  </a:cubicBezTo>
                  <a:cubicBezTo>
                    <a:pt x="6191" y="952"/>
                    <a:pt x="5239" y="0"/>
                    <a:pt x="4286" y="0"/>
                  </a:cubicBezTo>
                </a:path>
              </a:pathLst>
            </a:custGeom>
            <a:solidFill>
              <a:srgbClr val="DCDCD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1C9FEE66-7ADC-4867-AFD2-055BAA0702B7}"/>
                </a:ext>
              </a:extLst>
            </p:cNvPr>
            <p:cNvSpPr/>
            <p:nvPr/>
          </p:nvSpPr>
          <p:spPr>
            <a:xfrm>
              <a:off x="5892491" y="3601402"/>
              <a:ext cx="6966" cy="6667"/>
            </a:xfrm>
            <a:custGeom>
              <a:avLst/>
              <a:gdLst>
                <a:gd name="connsiteX0" fmla="*/ 3483 w 6966"/>
                <a:gd name="connsiteY0" fmla="*/ 5715 h 6667"/>
                <a:gd name="connsiteX1" fmla="*/ 1578 w 6966"/>
                <a:gd name="connsiteY1" fmla="*/ 4763 h 6667"/>
                <a:gd name="connsiteX2" fmla="*/ 2531 w 6966"/>
                <a:gd name="connsiteY2" fmla="*/ 952 h 6667"/>
                <a:gd name="connsiteX3" fmla="*/ 4436 w 6966"/>
                <a:gd name="connsiteY3" fmla="*/ 0 h 6667"/>
                <a:gd name="connsiteX4" fmla="*/ 6341 w 6966"/>
                <a:gd name="connsiteY4" fmla="*/ 952 h 6667"/>
                <a:gd name="connsiteX5" fmla="*/ 5388 w 6966"/>
                <a:gd name="connsiteY5" fmla="*/ 4763 h 6667"/>
                <a:gd name="connsiteX6" fmla="*/ 3483 w 6966"/>
                <a:gd name="connsiteY6" fmla="*/ 5715 h 6667"/>
                <a:gd name="connsiteX7" fmla="*/ 3483 w 6966"/>
                <a:gd name="connsiteY7" fmla="*/ 0 h 6667"/>
                <a:gd name="connsiteX8" fmla="*/ 1578 w 6966"/>
                <a:gd name="connsiteY8" fmla="*/ 952 h 6667"/>
                <a:gd name="connsiteX9" fmla="*/ 626 w 6966"/>
                <a:gd name="connsiteY9" fmla="*/ 5715 h 6667"/>
                <a:gd name="connsiteX10" fmla="*/ 3483 w 6966"/>
                <a:gd name="connsiteY10" fmla="*/ 6668 h 6667"/>
                <a:gd name="connsiteX11" fmla="*/ 5388 w 6966"/>
                <a:gd name="connsiteY11" fmla="*/ 5715 h 6667"/>
                <a:gd name="connsiteX12" fmla="*/ 6341 w 6966"/>
                <a:gd name="connsiteY12" fmla="*/ 952 h 6667"/>
                <a:gd name="connsiteX13" fmla="*/ 3483 w 6966"/>
                <a:gd name="connsiteY13" fmla="*/ 0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66" h="6667">
                  <a:moveTo>
                    <a:pt x="3483" y="5715"/>
                  </a:moveTo>
                  <a:cubicBezTo>
                    <a:pt x="2531" y="5715"/>
                    <a:pt x="1578" y="5715"/>
                    <a:pt x="1578" y="4763"/>
                  </a:cubicBezTo>
                  <a:cubicBezTo>
                    <a:pt x="626" y="3810"/>
                    <a:pt x="626" y="1905"/>
                    <a:pt x="2531" y="952"/>
                  </a:cubicBezTo>
                  <a:lnTo>
                    <a:pt x="4436" y="0"/>
                  </a:lnTo>
                  <a:cubicBezTo>
                    <a:pt x="5388" y="0"/>
                    <a:pt x="6341" y="0"/>
                    <a:pt x="6341" y="952"/>
                  </a:cubicBezTo>
                  <a:cubicBezTo>
                    <a:pt x="7293" y="1905"/>
                    <a:pt x="7293" y="3810"/>
                    <a:pt x="5388" y="4763"/>
                  </a:cubicBezTo>
                  <a:lnTo>
                    <a:pt x="3483" y="5715"/>
                  </a:lnTo>
                  <a:moveTo>
                    <a:pt x="3483" y="0"/>
                  </a:moveTo>
                  <a:lnTo>
                    <a:pt x="1578" y="952"/>
                  </a:lnTo>
                  <a:cubicBezTo>
                    <a:pt x="-327" y="1905"/>
                    <a:pt x="-327" y="3810"/>
                    <a:pt x="626" y="5715"/>
                  </a:cubicBezTo>
                  <a:cubicBezTo>
                    <a:pt x="1578" y="6668"/>
                    <a:pt x="2531" y="6668"/>
                    <a:pt x="3483" y="6668"/>
                  </a:cubicBezTo>
                  <a:lnTo>
                    <a:pt x="5388" y="5715"/>
                  </a:lnTo>
                  <a:cubicBezTo>
                    <a:pt x="7293" y="4763"/>
                    <a:pt x="7293" y="2858"/>
                    <a:pt x="6341" y="952"/>
                  </a:cubicBezTo>
                  <a:cubicBezTo>
                    <a:pt x="5388" y="0"/>
                    <a:pt x="4436" y="0"/>
                    <a:pt x="3483" y="0"/>
                  </a:cubicBezTo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A9B2F815-A303-4D95-B125-4A07164020C1}"/>
                </a:ext>
              </a:extLst>
            </p:cNvPr>
            <p:cNvSpPr/>
            <p:nvPr/>
          </p:nvSpPr>
          <p:spPr>
            <a:xfrm>
              <a:off x="5892722" y="3601402"/>
              <a:ext cx="5871" cy="5714"/>
            </a:xfrm>
            <a:custGeom>
              <a:avLst/>
              <a:gdLst>
                <a:gd name="connsiteX0" fmla="*/ 3252 w 5871"/>
                <a:gd name="connsiteY0" fmla="*/ 5715 h 5714"/>
                <a:gd name="connsiteX1" fmla="*/ 1347 w 5871"/>
                <a:gd name="connsiteY1" fmla="*/ 4763 h 5714"/>
                <a:gd name="connsiteX2" fmla="*/ 1347 w 5871"/>
                <a:gd name="connsiteY2" fmla="*/ 952 h 5714"/>
                <a:gd name="connsiteX3" fmla="*/ 3252 w 5871"/>
                <a:gd name="connsiteY3" fmla="*/ 0 h 5714"/>
                <a:gd name="connsiteX4" fmla="*/ 5157 w 5871"/>
                <a:gd name="connsiteY4" fmla="*/ 952 h 5714"/>
                <a:gd name="connsiteX5" fmla="*/ 5157 w 5871"/>
                <a:gd name="connsiteY5" fmla="*/ 4763 h 5714"/>
                <a:gd name="connsiteX6" fmla="*/ 3252 w 5871"/>
                <a:gd name="connsiteY6" fmla="*/ 5715 h 5714"/>
                <a:gd name="connsiteX7" fmla="*/ 3252 w 5871"/>
                <a:gd name="connsiteY7" fmla="*/ 0 h 5714"/>
                <a:gd name="connsiteX8" fmla="*/ 1347 w 5871"/>
                <a:gd name="connsiteY8" fmla="*/ 952 h 5714"/>
                <a:gd name="connsiteX9" fmla="*/ 395 w 5871"/>
                <a:gd name="connsiteY9" fmla="*/ 4763 h 5714"/>
                <a:gd name="connsiteX10" fmla="*/ 2300 w 5871"/>
                <a:gd name="connsiteY10" fmla="*/ 5715 h 5714"/>
                <a:gd name="connsiteX11" fmla="*/ 4205 w 5871"/>
                <a:gd name="connsiteY11" fmla="*/ 4763 h 5714"/>
                <a:gd name="connsiteX12" fmla="*/ 5157 w 5871"/>
                <a:gd name="connsiteY12" fmla="*/ 952 h 5714"/>
                <a:gd name="connsiteX13" fmla="*/ 3252 w 5871"/>
                <a:gd name="connsiteY13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1" h="5714">
                  <a:moveTo>
                    <a:pt x="3252" y="5715"/>
                  </a:moveTo>
                  <a:lnTo>
                    <a:pt x="1347" y="4763"/>
                  </a:lnTo>
                  <a:cubicBezTo>
                    <a:pt x="395" y="3810"/>
                    <a:pt x="395" y="1905"/>
                    <a:pt x="1347" y="952"/>
                  </a:cubicBezTo>
                  <a:lnTo>
                    <a:pt x="3252" y="0"/>
                  </a:lnTo>
                  <a:lnTo>
                    <a:pt x="5157" y="952"/>
                  </a:lnTo>
                  <a:cubicBezTo>
                    <a:pt x="6110" y="1905"/>
                    <a:pt x="6110" y="3810"/>
                    <a:pt x="5157" y="4763"/>
                  </a:cubicBezTo>
                  <a:lnTo>
                    <a:pt x="3252" y="5715"/>
                  </a:lnTo>
                  <a:moveTo>
                    <a:pt x="3252" y="0"/>
                  </a:moveTo>
                  <a:lnTo>
                    <a:pt x="1347" y="952"/>
                  </a:lnTo>
                  <a:cubicBezTo>
                    <a:pt x="395" y="1905"/>
                    <a:pt x="-558" y="3810"/>
                    <a:pt x="395" y="4763"/>
                  </a:cubicBezTo>
                  <a:cubicBezTo>
                    <a:pt x="1347" y="5715"/>
                    <a:pt x="1347" y="5715"/>
                    <a:pt x="2300" y="5715"/>
                  </a:cubicBezTo>
                  <a:lnTo>
                    <a:pt x="4205" y="4763"/>
                  </a:lnTo>
                  <a:cubicBezTo>
                    <a:pt x="5157" y="3810"/>
                    <a:pt x="6110" y="1905"/>
                    <a:pt x="5157" y="952"/>
                  </a:cubicBezTo>
                  <a:cubicBezTo>
                    <a:pt x="5157" y="0"/>
                    <a:pt x="4205" y="0"/>
                    <a:pt x="3252" y="0"/>
                  </a:cubicBezTo>
                </a:path>
              </a:pathLst>
            </a:custGeom>
            <a:solidFill>
              <a:srgbClr val="EAEA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29322511-7B27-4013-81A0-8BCA954528CE}"/>
                </a:ext>
              </a:extLst>
            </p:cNvPr>
            <p:cNvSpPr/>
            <p:nvPr/>
          </p:nvSpPr>
          <p:spPr>
            <a:xfrm>
              <a:off x="5893355" y="3602354"/>
              <a:ext cx="5238" cy="5715"/>
            </a:xfrm>
            <a:custGeom>
              <a:avLst/>
              <a:gdLst>
                <a:gd name="connsiteX0" fmla="*/ 3572 w 5238"/>
                <a:gd name="connsiteY0" fmla="*/ 3810 h 5715"/>
                <a:gd name="connsiteX1" fmla="*/ 714 w 5238"/>
                <a:gd name="connsiteY1" fmla="*/ 3810 h 5715"/>
                <a:gd name="connsiteX2" fmla="*/ 714 w 5238"/>
                <a:gd name="connsiteY2" fmla="*/ 953 h 5715"/>
                <a:gd name="connsiteX3" fmla="*/ 3572 w 5238"/>
                <a:gd name="connsiteY3" fmla="*/ 953 h 5715"/>
                <a:gd name="connsiteX4" fmla="*/ 3572 w 5238"/>
                <a:gd name="connsiteY4" fmla="*/ 3810 h 5715"/>
                <a:gd name="connsiteX5" fmla="*/ 2619 w 5238"/>
                <a:gd name="connsiteY5" fmla="*/ 0 h 5715"/>
                <a:gd name="connsiteX6" fmla="*/ 714 w 5238"/>
                <a:gd name="connsiteY6" fmla="*/ 953 h 5715"/>
                <a:gd name="connsiteX7" fmla="*/ 714 w 5238"/>
                <a:gd name="connsiteY7" fmla="*/ 4763 h 5715"/>
                <a:gd name="connsiteX8" fmla="*/ 2619 w 5238"/>
                <a:gd name="connsiteY8" fmla="*/ 5715 h 5715"/>
                <a:gd name="connsiteX9" fmla="*/ 4524 w 5238"/>
                <a:gd name="connsiteY9" fmla="*/ 4763 h 5715"/>
                <a:gd name="connsiteX10" fmla="*/ 4524 w 5238"/>
                <a:gd name="connsiteY10" fmla="*/ 953 h 5715"/>
                <a:gd name="connsiteX11" fmla="*/ 2619 w 5238"/>
                <a:gd name="connsiteY11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8" h="5715">
                  <a:moveTo>
                    <a:pt x="3572" y="3810"/>
                  </a:moveTo>
                  <a:lnTo>
                    <a:pt x="714" y="3810"/>
                  </a:lnTo>
                  <a:lnTo>
                    <a:pt x="714" y="953"/>
                  </a:lnTo>
                  <a:lnTo>
                    <a:pt x="3572" y="953"/>
                  </a:lnTo>
                  <a:lnTo>
                    <a:pt x="3572" y="3810"/>
                  </a:lnTo>
                  <a:moveTo>
                    <a:pt x="2619" y="0"/>
                  </a:moveTo>
                  <a:lnTo>
                    <a:pt x="714" y="953"/>
                  </a:lnTo>
                  <a:cubicBezTo>
                    <a:pt x="-238" y="1905"/>
                    <a:pt x="-238" y="2858"/>
                    <a:pt x="714" y="4763"/>
                  </a:cubicBezTo>
                  <a:lnTo>
                    <a:pt x="2619" y="5715"/>
                  </a:lnTo>
                  <a:lnTo>
                    <a:pt x="4524" y="4763"/>
                  </a:lnTo>
                  <a:cubicBezTo>
                    <a:pt x="5477" y="3810"/>
                    <a:pt x="5477" y="2858"/>
                    <a:pt x="4524" y="953"/>
                  </a:cubicBezTo>
                  <a:lnTo>
                    <a:pt x="2619" y="0"/>
                  </a:lnTo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B86B273D-C4DA-4364-B3A7-BC8437F9425A}"/>
                </a:ext>
              </a:extLst>
            </p:cNvPr>
            <p:cNvSpPr/>
            <p:nvPr/>
          </p:nvSpPr>
          <p:spPr>
            <a:xfrm>
              <a:off x="5895022" y="3603307"/>
              <a:ext cx="2857" cy="2857"/>
            </a:xfrm>
            <a:custGeom>
              <a:avLst/>
              <a:gdLst>
                <a:gd name="connsiteX0" fmla="*/ 1905 w 2857"/>
                <a:gd name="connsiteY0" fmla="*/ 1905 h 2857"/>
                <a:gd name="connsiteX1" fmla="*/ 0 w 2857"/>
                <a:gd name="connsiteY1" fmla="*/ 1905 h 2857"/>
                <a:gd name="connsiteX2" fmla="*/ 0 w 2857"/>
                <a:gd name="connsiteY2" fmla="*/ 0 h 2857"/>
                <a:gd name="connsiteX3" fmla="*/ 1905 w 2857"/>
                <a:gd name="connsiteY3" fmla="*/ 0 h 2857"/>
                <a:gd name="connsiteX4" fmla="*/ 1905 w 2857"/>
                <a:gd name="connsiteY4" fmla="*/ 1905 h 2857"/>
                <a:gd name="connsiteX5" fmla="*/ 0 w 2857"/>
                <a:gd name="connsiteY5" fmla="*/ 0 h 2857"/>
                <a:gd name="connsiteX6" fmla="*/ 0 w 2857"/>
                <a:gd name="connsiteY6" fmla="*/ 2857 h 2857"/>
                <a:gd name="connsiteX7" fmla="*/ 2857 w 2857"/>
                <a:gd name="connsiteY7" fmla="*/ 2857 h 2857"/>
                <a:gd name="connsiteX8" fmla="*/ 2857 w 2857"/>
                <a:gd name="connsiteY8" fmla="*/ 0 h 2857"/>
                <a:gd name="connsiteX9" fmla="*/ 0 w 2857"/>
                <a:gd name="connsiteY9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" h="2857">
                  <a:moveTo>
                    <a:pt x="1905" y="1905"/>
                  </a:moveTo>
                  <a:lnTo>
                    <a:pt x="0" y="1905"/>
                  </a:lnTo>
                  <a:lnTo>
                    <a:pt x="0" y="0"/>
                  </a:lnTo>
                  <a:lnTo>
                    <a:pt x="1905" y="0"/>
                  </a:lnTo>
                  <a:lnTo>
                    <a:pt x="1905" y="1905"/>
                  </a:lnTo>
                  <a:moveTo>
                    <a:pt x="0" y="0"/>
                  </a:moveTo>
                  <a:lnTo>
                    <a:pt x="0" y="2857"/>
                  </a:lnTo>
                  <a:lnTo>
                    <a:pt x="2857" y="2857"/>
                  </a:lnTo>
                  <a:lnTo>
                    <a:pt x="2857" y="0"/>
                  </a:lnTo>
                  <a:lnTo>
                    <a:pt x="0" y="0"/>
                  </a:lnTo>
                </a:path>
              </a:pathLst>
            </a:custGeom>
            <a:solidFill>
              <a:srgbClr val="F3F3F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C718FA38-68E5-4962-BCFB-3D73C644BC83}"/>
                </a:ext>
              </a:extLst>
            </p:cNvPr>
            <p:cNvSpPr/>
            <p:nvPr/>
          </p:nvSpPr>
          <p:spPr>
            <a:xfrm>
              <a:off x="5895022" y="3603307"/>
              <a:ext cx="1904" cy="1904"/>
            </a:xfrm>
            <a:custGeom>
              <a:avLst/>
              <a:gdLst>
                <a:gd name="connsiteX0" fmla="*/ 952 w 1904"/>
                <a:gd name="connsiteY0" fmla="*/ 1905 h 1904"/>
                <a:gd name="connsiteX1" fmla="*/ 0 w 1904"/>
                <a:gd name="connsiteY1" fmla="*/ 1905 h 1904"/>
                <a:gd name="connsiteX2" fmla="*/ 0 w 1904"/>
                <a:gd name="connsiteY2" fmla="*/ 952 h 1904"/>
                <a:gd name="connsiteX3" fmla="*/ 952 w 1904"/>
                <a:gd name="connsiteY3" fmla="*/ 952 h 1904"/>
                <a:gd name="connsiteX4" fmla="*/ 952 w 1904"/>
                <a:gd name="connsiteY4" fmla="*/ 1905 h 1904"/>
                <a:gd name="connsiteX5" fmla="*/ 0 w 1904"/>
                <a:gd name="connsiteY5" fmla="*/ 0 h 1904"/>
                <a:gd name="connsiteX6" fmla="*/ 0 w 1904"/>
                <a:gd name="connsiteY6" fmla="*/ 1905 h 1904"/>
                <a:gd name="connsiteX7" fmla="*/ 1905 w 1904"/>
                <a:gd name="connsiteY7" fmla="*/ 1905 h 1904"/>
                <a:gd name="connsiteX8" fmla="*/ 1905 w 1904"/>
                <a:gd name="connsiteY8" fmla="*/ 0 h 1904"/>
                <a:gd name="connsiteX9" fmla="*/ 0 w 1904"/>
                <a:gd name="connsiteY9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4" h="1904">
                  <a:moveTo>
                    <a:pt x="952" y="1905"/>
                  </a:moveTo>
                  <a:lnTo>
                    <a:pt x="0" y="1905"/>
                  </a:lnTo>
                  <a:lnTo>
                    <a:pt x="0" y="952"/>
                  </a:lnTo>
                  <a:lnTo>
                    <a:pt x="952" y="952"/>
                  </a:lnTo>
                  <a:lnTo>
                    <a:pt x="952" y="1905"/>
                  </a:lnTo>
                  <a:moveTo>
                    <a:pt x="0" y="0"/>
                  </a:move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7EE46686-6DE5-4602-B164-37D868103F35}"/>
                </a:ext>
              </a:extLst>
            </p:cNvPr>
            <p:cNvSpPr/>
            <p:nvPr/>
          </p:nvSpPr>
          <p:spPr>
            <a:xfrm>
              <a:off x="5895022" y="3603307"/>
              <a:ext cx="952" cy="1904"/>
            </a:xfrm>
            <a:custGeom>
              <a:avLst/>
              <a:gdLst>
                <a:gd name="connsiteX0" fmla="*/ 0 w 952"/>
                <a:gd name="connsiteY0" fmla="*/ 0 h 1904"/>
                <a:gd name="connsiteX1" fmla="*/ 0 w 952"/>
                <a:gd name="connsiteY1" fmla="*/ 1905 h 1904"/>
                <a:gd name="connsiteX2" fmla="*/ 952 w 952"/>
                <a:gd name="connsiteY2" fmla="*/ 1905 h 1904"/>
                <a:gd name="connsiteX3" fmla="*/ 952 w 952"/>
                <a:gd name="connsiteY3" fmla="*/ 952 h 1904"/>
                <a:gd name="connsiteX4" fmla="*/ 0 w 952"/>
                <a:gd name="connsiteY4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1904">
                  <a:moveTo>
                    <a:pt x="0" y="0"/>
                  </a:moveTo>
                  <a:lnTo>
                    <a:pt x="0" y="1905"/>
                  </a:lnTo>
                  <a:lnTo>
                    <a:pt x="952" y="1905"/>
                  </a:lnTo>
                  <a:lnTo>
                    <a:pt x="952" y="952"/>
                  </a:lnTo>
                  <a:lnTo>
                    <a:pt x="0" y="0"/>
                  </a:lnTo>
                </a:path>
              </a:pathLst>
            </a:custGeom>
            <a:solidFill>
              <a:srgbClr val="FBFB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CB7289A2-4FA5-4639-9B53-99D7051D56FB}"/>
                </a:ext>
              </a:extLst>
            </p:cNvPr>
            <p:cNvSpPr/>
            <p:nvPr/>
          </p:nvSpPr>
          <p:spPr>
            <a:xfrm>
              <a:off x="5895022" y="3604260"/>
              <a:ext cx="952" cy="9525"/>
            </a:xfrm>
            <a:custGeom>
              <a:avLst/>
              <a:gdLst>
                <a:gd name="connsiteX0" fmla="*/ 952 w 952"/>
                <a:gd name="connsiteY0" fmla="*/ 0 h 9525"/>
                <a:gd name="connsiteX1" fmla="*/ 952 w 952"/>
                <a:gd name="connsiteY1" fmla="*/ 0 h 9525"/>
                <a:gd name="connsiteX2" fmla="*/ 0 w 952"/>
                <a:gd name="connsiteY2" fmla="*/ 0 h 9525"/>
                <a:gd name="connsiteX3" fmla="*/ 952 w 952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5">
                  <a:moveTo>
                    <a:pt x="952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07AC6CC1-322E-429E-82B9-412898B87248}"/>
                </a:ext>
              </a:extLst>
            </p:cNvPr>
            <p:cNvSpPr/>
            <p:nvPr/>
          </p:nvSpPr>
          <p:spPr>
            <a:xfrm>
              <a:off x="5891688" y="3600688"/>
              <a:ext cx="8572" cy="7858"/>
            </a:xfrm>
            <a:custGeom>
              <a:avLst/>
              <a:gdLst>
                <a:gd name="connsiteX0" fmla="*/ 1429 w 8572"/>
                <a:gd name="connsiteY0" fmla="*/ 714 h 7858"/>
                <a:gd name="connsiteX1" fmla="*/ 1429 w 8572"/>
                <a:gd name="connsiteY1" fmla="*/ 6429 h 7858"/>
                <a:gd name="connsiteX2" fmla="*/ 7144 w 8572"/>
                <a:gd name="connsiteY2" fmla="*/ 6429 h 7858"/>
                <a:gd name="connsiteX3" fmla="*/ 7144 w 8572"/>
                <a:gd name="connsiteY3" fmla="*/ 714 h 7858"/>
                <a:gd name="connsiteX4" fmla="*/ 1429 w 8572"/>
                <a:gd name="connsiteY4" fmla="*/ 714 h 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7858">
                  <a:moveTo>
                    <a:pt x="1429" y="714"/>
                  </a:moveTo>
                  <a:cubicBezTo>
                    <a:pt x="-476" y="1667"/>
                    <a:pt x="-476" y="4524"/>
                    <a:pt x="1429" y="6429"/>
                  </a:cubicBezTo>
                  <a:cubicBezTo>
                    <a:pt x="3334" y="8334"/>
                    <a:pt x="5239" y="8334"/>
                    <a:pt x="7144" y="6429"/>
                  </a:cubicBezTo>
                  <a:cubicBezTo>
                    <a:pt x="9049" y="4524"/>
                    <a:pt x="9049" y="2619"/>
                    <a:pt x="7144" y="714"/>
                  </a:cubicBezTo>
                  <a:cubicBezTo>
                    <a:pt x="5239" y="-238"/>
                    <a:pt x="3334" y="-238"/>
                    <a:pt x="1429" y="714"/>
                  </a:cubicBezTo>
                  <a:close/>
                </a:path>
              </a:pathLst>
            </a:custGeom>
            <a:solidFill>
              <a:srgbClr val="FBFAE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F53D1489-97EA-487E-BFB9-B9E76F040418}"/>
                </a:ext>
              </a:extLst>
            </p:cNvPr>
            <p:cNvSpPr/>
            <p:nvPr/>
          </p:nvSpPr>
          <p:spPr>
            <a:xfrm>
              <a:off x="5999797" y="354996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8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8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8"/>
                    <a:pt x="17145" y="8573"/>
                    <a:pt x="17145" y="10478"/>
                  </a:cubicBezTo>
                  <a:cubicBezTo>
                    <a:pt x="17145" y="12383"/>
                    <a:pt x="16192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8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3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3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B4E26F89-AB10-4778-830A-831D5E4BC92F}"/>
                </a:ext>
              </a:extLst>
            </p:cNvPr>
            <p:cNvSpPr/>
            <p:nvPr/>
          </p:nvSpPr>
          <p:spPr>
            <a:xfrm>
              <a:off x="5999797" y="35509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80CED8B4-1323-421E-9231-0B9F65FA9030}"/>
                </a:ext>
              </a:extLst>
            </p:cNvPr>
            <p:cNvSpPr/>
            <p:nvPr/>
          </p:nvSpPr>
          <p:spPr>
            <a:xfrm>
              <a:off x="5999797" y="35509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2 w 18097"/>
                <a:gd name="connsiteY16" fmla="*/ 18097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7"/>
                    <a:pt x="8572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id="{8AFAED06-3FE0-4756-8EA4-A4B5E1463CC0}"/>
                </a:ext>
              </a:extLst>
            </p:cNvPr>
            <p:cNvSpPr/>
            <p:nvPr/>
          </p:nvSpPr>
          <p:spPr>
            <a:xfrm>
              <a:off x="6001702" y="355187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2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2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id="{92DBEC7C-B4F7-4F58-B55B-A41C3CAD5664}"/>
                </a:ext>
              </a:extLst>
            </p:cNvPr>
            <p:cNvSpPr/>
            <p:nvPr/>
          </p:nvSpPr>
          <p:spPr>
            <a:xfrm>
              <a:off x="6000750" y="35528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id="{068BDAD2-24A7-41D2-BD55-027DF0C71691}"/>
                </a:ext>
              </a:extLst>
            </p:cNvPr>
            <p:cNvSpPr/>
            <p:nvPr/>
          </p:nvSpPr>
          <p:spPr>
            <a:xfrm>
              <a:off x="6001702" y="3552825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id="{CA9DBFD8-15DA-49F5-8513-B02DA0A02096}"/>
                </a:ext>
              </a:extLst>
            </p:cNvPr>
            <p:cNvSpPr/>
            <p:nvPr/>
          </p:nvSpPr>
          <p:spPr>
            <a:xfrm>
              <a:off x="6002655" y="3552825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7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id="{07C1B094-6D54-494D-B990-273B504A1557}"/>
                </a:ext>
              </a:extLst>
            </p:cNvPr>
            <p:cNvSpPr/>
            <p:nvPr/>
          </p:nvSpPr>
          <p:spPr>
            <a:xfrm>
              <a:off x="6002655" y="355377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id="{A7E5A8C0-F2B3-4AD6-824B-F929B51BB861}"/>
                </a:ext>
              </a:extLst>
            </p:cNvPr>
            <p:cNvSpPr/>
            <p:nvPr/>
          </p:nvSpPr>
          <p:spPr>
            <a:xfrm>
              <a:off x="6003607" y="35547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9525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9525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id="{624A1A2C-BC43-4C60-9B52-483C6D0C4109}"/>
                </a:ext>
              </a:extLst>
            </p:cNvPr>
            <p:cNvSpPr/>
            <p:nvPr/>
          </p:nvSpPr>
          <p:spPr>
            <a:xfrm>
              <a:off x="6004560" y="3554729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id="{7722199E-E75F-4928-AF2A-09262CE23685}"/>
                </a:ext>
              </a:extLst>
            </p:cNvPr>
            <p:cNvSpPr/>
            <p:nvPr/>
          </p:nvSpPr>
          <p:spPr>
            <a:xfrm>
              <a:off x="6004560" y="35556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id="{931B425B-47A6-46BB-BC74-F1491B458680}"/>
                </a:ext>
              </a:extLst>
            </p:cNvPr>
            <p:cNvSpPr/>
            <p:nvPr/>
          </p:nvSpPr>
          <p:spPr>
            <a:xfrm>
              <a:off x="6003607" y="35556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4763 w 9525"/>
                <a:gd name="connsiteY5" fmla="*/ 4763 h 9525"/>
                <a:gd name="connsiteX6" fmla="*/ 4763 w 9525"/>
                <a:gd name="connsiteY6" fmla="*/ 3810 h 9525"/>
                <a:gd name="connsiteX7" fmla="*/ 5715 w 9525"/>
                <a:gd name="connsiteY7" fmla="*/ 2857 h 9525"/>
                <a:gd name="connsiteX8" fmla="*/ 6668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4763" y="4763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id="{A83FDFA9-2212-46EB-BA7D-71F780D4522E}"/>
                </a:ext>
              </a:extLst>
            </p:cNvPr>
            <p:cNvSpPr/>
            <p:nvPr/>
          </p:nvSpPr>
          <p:spPr>
            <a:xfrm>
              <a:off x="6005512" y="3555682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id="{5574036A-FF95-4F57-BCDB-C02070FB7880}"/>
                </a:ext>
              </a:extLst>
            </p:cNvPr>
            <p:cNvSpPr/>
            <p:nvPr/>
          </p:nvSpPr>
          <p:spPr>
            <a:xfrm>
              <a:off x="6006464" y="3557587"/>
              <a:ext cx="5715" cy="5714"/>
            </a:xfrm>
            <a:custGeom>
              <a:avLst/>
              <a:gdLst>
                <a:gd name="connsiteX0" fmla="*/ 4763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953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8 h 5714"/>
                <a:gd name="connsiteX7" fmla="*/ 3810 w 5715"/>
                <a:gd name="connsiteY7" fmla="*/ 2858 h 5714"/>
                <a:gd name="connsiteX8" fmla="*/ 4763 w 5715"/>
                <a:gd name="connsiteY8" fmla="*/ 1905 h 5714"/>
                <a:gd name="connsiteX9" fmla="*/ 2858 w 5715"/>
                <a:gd name="connsiteY9" fmla="*/ 1905 h 5714"/>
                <a:gd name="connsiteX10" fmla="*/ 4763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953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3810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id="{C9EB76BC-7DB9-4D9C-A74E-AFD05ACC5361}"/>
                </a:ext>
              </a:extLst>
            </p:cNvPr>
            <p:cNvSpPr/>
            <p:nvPr/>
          </p:nvSpPr>
          <p:spPr>
            <a:xfrm>
              <a:off x="6006464" y="3557587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8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id="{1B5ECB9E-798F-4B1B-9F21-A1E182BA205D}"/>
                </a:ext>
              </a:extLst>
            </p:cNvPr>
            <p:cNvSpPr/>
            <p:nvPr/>
          </p:nvSpPr>
          <p:spPr>
            <a:xfrm>
              <a:off x="6007417" y="3558539"/>
              <a:ext cx="3809" cy="3810"/>
            </a:xfrm>
            <a:custGeom>
              <a:avLst/>
              <a:gdLst>
                <a:gd name="connsiteX0" fmla="*/ 2857 w 3809"/>
                <a:gd name="connsiteY0" fmla="*/ 952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952 w 3809"/>
                <a:gd name="connsiteY6" fmla="*/ 1905 h 3810"/>
                <a:gd name="connsiteX7" fmla="*/ 2857 w 3809"/>
                <a:gd name="connsiteY7" fmla="*/ 2858 h 3810"/>
                <a:gd name="connsiteX8" fmla="*/ 2857 w 3809"/>
                <a:gd name="connsiteY8" fmla="*/ 952 h 3810"/>
                <a:gd name="connsiteX9" fmla="*/ 952 w 3809"/>
                <a:gd name="connsiteY9" fmla="*/ 952 h 3810"/>
                <a:gd name="connsiteX10" fmla="*/ 952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952 h 3810"/>
                <a:gd name="connsiteX13" fmla="*/ 952 w 3809"/>
                <a:gd name="connsiteY13" fmla="*/ 952 h 3810"/>
                <a:gd name="connsiteX14" fmla="*/ 2857 w 3809"/>
                <a:gd name="connsiteY14" fmla="*/ 952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952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952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952" y="952"/>
                  </a:lnTo>
                  <a:lnTo>
                    <a:pt x="2857" y="952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id="{9B03A271-7C6B-489A-A4FA-A30FAD2874FB}"/>
                </a:ext>
              </a:extLst>
            </p:cNvPr>
            <p:cNvSpPr/>
            <p:nvPr/>
          </p:nvSpPr>
          <p:spPr>
            <a:xfrm>
              <a:off x="6007417" y="3558539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952 h 3810"/>
                <a:gd name="connsiteX14" fmla="*/ 1905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952"/>
                  </a:lnTo>
                  <a:lnTo>
                    <a:pt x="1905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id="{4DBB2A8B-9F84-41A6-B396-335AD1EFB833}"/>
                </a:ext>
              </a:extLst>
            </p:cNvPr>
            <p:cNvSpPr/>
            <p:nvPr/>
          </p:nvSpPr>
          <p:spPr>
            <a:xfrm>
              <a:off x="6003607" y="35556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2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2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id="{9CE1F300-6886-480B-BD60-A404416395AA}"/>
                </a:ext>
              </a:extLst>
            </p:cNvPr>
            <p:cNvSpPr/>
            <p:nvPr/>
          </p:nvSpPr>
          <p:spPr>
            <a:xfrm>
              <a:off x="5981700" y="3510914"/>
              <a:ext cx="19050" cy="19050"/>
            </a:xfrm>
            <a:custGeom>
              <a:avLst/>
              <a:gdLst>
                <a:gd name="connsiteX0" fmla="*/ 17145 w 19050"/>
                <a:gd name="connsiteY0" fmla="*/ 4763 h 19050"/>
                <a:gd name="connsiteX1" fmla="*/ 16193 w 19050"/>
                <a:gd name="connsiteY1" fmla="*/ 5715 h 19050"/>
                <a:gd name="connsiteX2" fmla="*/ 18098 w 19050"/>
                <a:gd name="connsiteY2" fmla="*/ 10477 h 19050"/>
                <a:gd name="connsiteX3" fmla="*/ 15240 w 19050"/>
                <a:gd name="connsiteY3" fmla="*/ 16193 h 19050"/>
                <a:gd name="connsiteX4" fmla="*/ 10477 w 19050"/>
                <a:gd name="connsiteY4" fmla="*/ 18098 h 19050"/>
                <a:gd name="connsiteX5" fmla="*/ 4763 w 19050"/>
                <a:gd name="connsiteY5" fmla="*/ 15240 h 19050"/>
                <a:gd name="connsiteX6" fmla="*/ 2857 w 19050"/>
                <a:gd name="connsiteY6" fmla="*/ 10477 h 19050"/>
                <a:gd name="connsiteX7" fmla="*/ 5715 w 19050"/>
                <a:gd name="connsiteY7" fmla="*/ 4763 h 19050"/>
                <a:gd name="connsiteX8" fmla="*/ 10477 w 19050"/>
                <a:gd name="connsiteY8" fmla="*/ 2858 h 19050"/>
                <a:gd name="connsiteX9" fmla="*/ 16193 w 19050"/>
                <a:gd name="connsiteY9" fmla="*/ 5715 h 19050"/>
                <a:gd name="connsiteX10" fmla="*/ 17145 w 19050"/>
                <a:gd name="connsiteY10" fmla="*/ 4763 h 19050"/>
                <a:gd name="connsiteX11" fmla="*/ 18098 w 19050"/>
                <a:gd name="connsiteY11" fmla="*/ 3810 h 19050"/>
                <a:gd name="connsiteX12" fmla="*/ 10477 w 19050"/>
                <a:gd name="connsiteY12" fmla="*/ 0 h 19050"/>
                <a:gd name="connsiteX13" fmla="*/ 4763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7145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7145" y="4763"/>
                  </a:moveTo>
                  <a:lnTo>
                    <a:pt x="16193" y="5715"/>
                  </a:lnTo>
                  <a:cubicBezTo>
                    <a:pt x="17145" y="6668"/>
                    <a:pt x="18098" y="8573"/>
                    <a:pt x="18098" y="10477"/>
                  </a:cubicBezTo>
                  <a:cubicBezTo>
                    <a:pt x="18098" y="12383"/>
                    <a:pt x="17145" y="14288"/>
                    <a:pt x="15240" y="16193"/>
                  </a:cubicBezTo>
                  <a:cubicBezTo>
                    <a:pt x="14288" y="17145"/>
                    <a:pt x="12382" y="18098"/>
                    <a:pt x="10477" y="18098"/>
                  </a:cubicBezTo>
                  <a:cubicBezTo>
                    <a:pt x="8573" y="18098"/>
                    <a:pt x="6668" y="17145"/>
                    <a:pt x="4763" y="15240"/>
                  </a:cubicBezTo>
                  <a:cubicBezTo>
                    <a:pt x="3810" y="14288"/>
                    <a:pt x="2857" y="12383"/>
                    <a:pt x="2857" y="10477"/>
                  </a:cubicBezTo>
                  <a:cubicBezTo>
                    <a:pt x="2857" y="8573"/>
                    <a:pt x="3810" y="6668"/>
                    <a:pt x="5715" y="4763"/>
                  </a:cubicBezTo>
                  <a:cubicBezTo>
                    <a:pt x="6668" y="3810"/>
                    <a:pt x="8573" y="2858"/>
                    <a:pt x="10477" y="2858"/>
                  </a:cubicBezTo>
                  <a:cubicBezTo>
                    <a:pt x="12382" y="2858"/>
                    <a:pt x="14288" y="3810"/>
                    <a:pt x="16193" y="5715"/>
                  </a:cubicBezTo>
                  <a:lnTo>
                    <a:pt x="17145" y="4763"/>
                  </a:lnTo>
                  <a:lnTo>
                    <a:pt x="18098" y="3810"/>
                  </a:lnTo>
                  <a:cubicBezTo>
                    <a:pt x="16193" y="952"/>
                    <a:pt x="13335" y="0"/>
                    <a:pt x="10477" y="0"/>
                  </a:cubicBezTo>
                  <a:cubicBezTo>
                    <a:pt x="8573" y="0"/>
                    <a:pt x="6668" y="952"/>
                    <a:pt x="4763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7145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id="{539C4302-69FD-4E34-9BCE-656B9DCCA3A3}"/>
                </a:ext>
              </a:extLst>
            </p:cNvPr>
            <p:cNvSpPr/>
            <p:nvPr/>
          </p:nvSpPr>
          <p:spPr>
            <a:xfrm>
              <a:off x="5981700" y="351091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id="{9A7C151F-7BB5-40CE-9B43-4EED1C71874A}"/>
                </a:ext>
              </a:extLst>
            </p:cNvPr>
            <p:cNvSpPr/>
            <p:nvPr/>
          </p:nvSpPr>
          <p:spPr>
            <a:xfrm>
              <a:off x="5982652" y="351091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8573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7620" y="3810"/>
                    <a:pt x="8573" y="3810"/>
                  </a:cubicBezTo>
                  <a:cubicBezTo>
                    <a:pt x="10478" y="3810"/>
                    <a:pt x="12383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id="{11987DF6-B5E7-42A0-B457-21579D825B82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2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2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2"/>
                  </a:cubicBezTo>
                  <a:cubicBezTo>
                    <a:pt x="1905" y="11430"/>
                    <a:pt x="1905" y="10477"/>
                    <a:pt x="1905" y="8572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id="{BEEB0AC1-8E6C-49D0-B152-01EB81812A5E}"/>
                </a:ext>
              </a:extLst>
            </p:cNvPr>
            <p:cNvSpPr/>
            <p:nvPr/>
          </p:nvSpPr>
          <p:spPr>
            <a:xfrm>
              <a:off x="5983605" y="351282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2" y="12382"/>
                  </a:cubicBezTo>
                  <a:cubicBezTo>
                    <a:pt x="6668" y="12382"/>
                    <a:pt x="5715" y="11430"/>
                    <a:pt x="4763" y="10477"/>
                  </a:cubicBezTo>
                  <a:cubicBezTo>
                    <a:pt x="3810" y="9525"/>
                    <a:pt x="3810" y="8572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7"/>
                    <a:pt x="7620" y="2857"/>
                    <a:pt x="8572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id="{C064BA1B-168A-438A-BC0F-81B5176D4DA9}"/>
                </a:ext>
              </a:extLst>
            </p:cNvPr>
            <p:cNvSpPr/>
            <p:nvPr/>
          </p:nvSpPr>
          <p:spPr>
            <a:xfrm>
              <a:off x="5983605" y="3512820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2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7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7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2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7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8572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7" y="9525"/>
                    <a:pt x="2857" y="8572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2" y="2857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id="{E3CF1588-4B8C-4514-964A-7343D1B14A52}"/>
                </a:ext>
              </a:extLst>
            </p:cNvPr>
            <p:cNvSpPr/>
            <p:nvPr/>
          </p:nvSpPr>
          <p:spPr>
            <a:xfrm>
              <a:off x="5984557" y="351377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7 h 14287"/>
                <a:gd name="connsiteX8" fmla="*/ 7620 w 14287"/>
                <a:gd name="connsiteY8" fmla="*/ 1905 h 14287"/>
                <a:gd name="connsiteX9" fmla="*/ 10478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0477"/>
                    <a:pt x="7620" y="10477"/>
                    <a:pt x="6668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7"/>
                    <a:pt x="2857" y="5715"/>
                  </a:cubicBezTo>
                  <a:cubicBezTo>
                    <a:pt x="2857" y="4763"/>
                    <a:pt x="3810" y="3810"/>
                    <a:pt x="4763" y="2857"/>
                  </a:cubicBezTo>
                  <a:cubicBezTo>
                    <a:pt x="5715" y="1905"/>
                    <a:pt x="6668" y="1905"/>
                    <a:pt x="7620" y="1905"/>
                  </a:cubicBezTo>
                  <a:cubicBezTo>
                    <a:pt x="8573" y="1905"/>
                    <a:pt x="10478" y="2857"/>
                    <a:pt x="10478" y="3810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id="{D74E50E2-01A1-4C99-A044-4DCC44C91C83}"/>
                </a:ext>
              </a:extLst>
            </p:cNvPr>
            <p:cNvSpPr/>
            <p:nvPr/>
          </p:nvSpPr>
          <p:spPr>
            <a:xfrm>
              <a:off x="5985510" y="351377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5715 w 12382"/>
                <a:gd name="connsiteY4" fmla="*/ 10477 h 12382"/>
                <a:gd name="connsiteX5" fmla="*/ 2857 w 12382"/>
                <a:gd name="connsiteY5" fmla="*/ 9525 h 12382"/>
                <a:gd name="connsiteX6" fmla="*/ 1905 w 12382"/>
                <a:gd name="connsiteY6" fmla="*/ 7620 h 12382"/>
                <a:gd name="connsiteX7" fmla="*/ 2857 w 12382"/>
                <a:gd name="connsiteY7" fmla="*/ 4763 h 12382"/>
                <a:gd name="connsiteX8" fmla="*/ 4763 w 12382"/>
                <a:gd name="connsiteY8" fmla="*/ 3810 h 12382"/>
                <a:gd name="connsiteX9" fmla="*/ 7620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7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5715" y="10477"/>
                  </a:lnTo>
                  <a:cubicBezTo>
                    <a:pt x="4763" y="10477"/>
                    <a:pt x="3810" y="10477"/>
                    <a:pt x="2857" y="9525"/>
                  </a:cubicBezTo>
                  <a:lnTo>
                    <a:pt x="1905" y="7620"/>
                  </a:lnTo>
                  <a:cubicBezTo>
                    <a:pt x="1905" y="6667"/>
                    <a:pt x="1905" y="5715"/>
                    <a:pt x="2857" y="4763"/>
                  </a:cubicBezTo>
                  <a:lnTo>
                    <a:pt x="4763" y="3810"/>
                  </a:lnTo>
                  <a:cubicBezTo>
                    <a:pt x="5715" y="3810"/>
                    <a:pt x="6667" y="3810"/>
                    <a:pt x="7620" y="4763"/>
                  </a:cubicBezTo>
                  <a:lnTo>
                    <a:pt x="10477" y="3810"/>
                  </a:lnTo>
                  <a:lnTo>
                    <a:pt x="11430" y="2857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7" y="12382"/>
                    <a:pt x="8572" y="12382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id="{8AF869F8-2255-41B6-A12E-A6C0395FABF4}"/>
                </a:ext>
              </a:extLst>
            </p:cNvPr>
            <p:cNvSpPr/>
            <p:nvPr/>
          </p:nvSpPr>
          <p:spPr>
            <a:xfrm>
              <a:off x="5985510" y="3514725"/>
              <a:ext cx="11429" cy="11429"/>
            </a:xfrm>
            <a:custGeom>
              <a:avLst/>
              <a:gdLst>
                <a:gd name="connsiteX0" fmla="*/ 9525 w 11429"/>
                <a:gd name="connsiteY0" fmla="*/ 2858 h 11429"/>
                <a:gd name="connsiteX1" fmla="*/ 8572 w 11429"/>
                <a:gd name="connsiteY1" fmla="*/ 3810 h 11429"/>
                <a:gd name="connsiteX2" fmla="*/ 9525 w 11429"/>
                <a:gd name="connsiteY2" fmla="*/ 5715 h 11429"/>
                <a:gd name="connsiteX3" fmla="*/ 8572 w 11429"/>
                <a:gd name="connsiteY3" fmla="*/ 7620 h 11429"/>
                <a:gd name="connsiteX4" fmla="*/ 5715 w 11429"/>
                <a:gd name="connsiteY4" fmla="*/ 8573 h 11429"/>
                <a:gd name="connsiteX5" fmla="*/ 3810 w 11429"/>
                <a:gd name="connsiteY5" fmla="*/ 7620 h 11429"/>
                <a:gd name="connsiteX6" fmla="*/ 2857 w 11429"/>
                <a:gd name="connsiteY6" fmla="*/ 5715 h 11429"/>
                <a:gd name="connsiteX7" fmla="*/ 3810 w 11429"/>
                <a:gd name="connsiteY7" fmla="*/ 3810 h 11429"/>
                <a:gd name="connsiteX8" fmla="*/ 5715 w 11429"/>
                <a:gd name="connsiteY8" fmla="*/ 2858 h 11429"/>
                <a:gd name="connsiteX9" fmla="*/ 7620 w 11429"/>
                <a:gd name="connsiteY9" fmla="*/ 3810 h 11429"/>
                <a:gd name="connsiteX10" fmla="*/ 9525 w 11429"/>
                <a:gd name="connsiteY10" fmla="*/ 2858 h 11429"/>
                <a:gd name="connsiteX11" fmla="*/ 10477 w 11429"/>
                <a:gd name="connsiteY11" fmla="*/ 1905 h 11429"/>
                <a:gd name="connsiteX12" fmla="*/ 5715 w 11429"/>
                <a:gd name="connsiteY12" fmla="*/ 0 h 11429"/>
                <a:gd name="connsiteX13" fmla="*/ 1905 w 11429"/>
                <a:gd name="connsiteY13" fmla="*/ 952 h 11429"/>
                <a:gd name="connsiteX14" fmla="*/ 0 w 11429"/>
                <a:gd name="connsiteY14" fmla="*/ 5715 h 11429"/>
                <a:gd name="connsiteX15" fmla="*/ 952 w 11429"/>
                <a:gd name="connsiteY15" fmla="*/ 9525 h 11429"/>
                <a:gd name="connsiteX16" fmla="*/ 5715 w 11429"/>
                <a:gd name="connsiteY16" fmla="*/ 11430 h 11429"/>
                <a:gd name="connsiteX17" fmla="*/ 9525 w 11429"/>
                <a:gd name="connsiteY17" fmla="*/ 10477 h 11429"/>
                <a:gd name="connsiteX18" fmla="*/ 11430 w 11429"/>
                <a:gd name="connsiteY18" fmla="*/ 5715 h 11429"/>
                <a:gd name="connsiteX19" fmla="*/ 10477 w 11429"/>
                <a:gd name="connsiteY19" fmla="*/ 1905 h 11429"/>
                <a:gd name="connsiteX20" fmla="*/ 9525 w 11429"/>
                <a:gd name="connsiteY20" fmla="*/ 2858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29" h="11429">
                  <a:moveTo>
                    <a:pt x="9525" y="2858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2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8"/>
                  </a:lnTo>
                  <a:cubicBezTo>
                    <a:pt x="6667" y="2858"/>
                    <a:pt x="7620" y="2858"/>
                    <a:pt x="7620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952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7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id="{6E65B9E0-6703-46D7-9F72-A334AC35720E}"/>
                </a:ext>
              </a:extLst>
            </p:cNvPr>
            <p:cNvSpPr/>
            <p:nvPr/>
          </p:nvSpPr>
          <p:spPr>
            <a:xfrm>
              <a:off x="5987414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3810 w 9525"/>
                <a:gd name="connsiteY4" fmla="*/ 7620 h 9525"/>
                <a:gd name="connsiteX5" fmla="*/ 1905 w 9525"/>
                <a:gd name="connsiteY5" fmla="*/ 6668 h 9525"/>
                <a:gd name="connsiteX6" fmla="*/ 953 w 9525"/>
                <a:gd name="connsiteY6" fmla="*/ 4763 h 9525"/>
                <a:gd name="connsiteX7" fmla="*/ 1905 w 9525"/>
                <a:gd name="connsiteY7" fmla="*/ 2858 h 9525"/>
                <a:gd name="connsiteX8" fmla="*/ 3810 w 9525"/>
                <a:gd name="connsiteY8" fmla="*/ 1905 h 9525"/>
                <a:gd name="connsiteX9" fmla="*/ 5715 w 9525"/>
                <a:gd name="connsiteY9" fmla="*/ 2858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3810" y="7620"/>
                  </a:lnTo>
                  <a:lnTo>
                    <a:pt x="1905" y="6668"/>
                  </a:lnTo>
                  <a:lnTo>
                    <a:pt x="953" y="4763"/>
                  </a:lnTo>
                  <a:lnTo>
                    <a:pt x="1905" y="2858"/>
                  </a:lnTo>
                  <a:lnTo>
                    <a:pt x="3810" y="1905"/>
                  </a:lnTo>
                  <a:lnTo>
                    <a:pt x="5715" y="2858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id="{EDB798A6-6FE8-4BCB-9F19-ED274CF5B2FF}"/>
                </a:ext>
              </a:extLst>
            </p:cNvPr>
            <p:cNvSpPr/>
            <p:nvPr/>
          </p:nvSpPr>
          <p:spPr>
            <a:xfrm>
              <a:off x="5986462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id="{5AD14A59-ADF6-4BB0-887A-6CE8ABFA5C9B}"/>
                </a:ext>
              </a:extLst>
            </p:cNvPr>
            <p:cNvSpPr/>
            <p:nvPr/>
          </p:nvSpPr>
          <p:spPr>
            <a:xfrm>
              <a:off x="5986462" y="351567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id="{57D7BF49-0290-4D68-8B39-8AB315AE4113}"/>
                </a:ext>
              </a:extLst>
            </p:cNvPr>
            <p:cNvSpPr/>
            <p:nvPr/>
          </p:nvSpPr>
          <p:spPr>
            <a:xfrm>
              <a:off x="5987414" y="3516629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3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8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7620"/>
                    <a:pt x="2858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id="{C7A6D196-60B8-4F65-8364-3CEDDC14C27E}"/>
                </a:ext>
              </a:extLst>
            </p:cNvPr>
            <p:cNvSpPr/>
            <p:nvPr/>
          </p:nvSpPr>
          <p:spPr>
            <a:xfrm>
              <a:off x="5988367" y="351758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2857 w 6667"/>
                <a:gd name="connsiteY2" fmla="*/ 2857 h 5714"/>
                <a:gd name="connsiteX3" fmla="*/ 1905 w 6667"/>
                <a:gd name="connsiteY3" fmla="*/ 2857 h 5714"/>
                <a:gd name="connsiteX4" fmla="*/ 1905 w 6667"/>
                <a:gd name="connsiteY4" fmla="*/ 3810 h 5714"/>
                <a:gd name="connsiteX5" fmla="*/ 2857 w 6667"/>
                <a:gd name="connsiteY5" fmla="*/ 4763 h 5714"/>
                <a:gd name="connsiteX6" fmla="*/ 3810 w 6667"/>
                <a:gd name="connsiteY6" fmla="*/ 2857 h 5714"/>
                <a:gd name="connsiteX7" fmla="*/ 4763 w 6667"/>
                <a:gd name="connsiteY7" fmla="*/ 2857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2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8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2857" y="2857"/>
                  </a:lnTo>
                  <a:lnTo>
                    <a:pt x="1905" y="2857"/>
                  </a:lnTo>
                  <a:lnTo>
                    <a:pt x="1905" y="3810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id="{AAB7DE8C-B441-43F6-A3FB-29D0FAA44ADB}"/>
                </a:ext>
              </a:extLst>
            </p:cNvPr>
            <p:cNvSpPr/>
            <p:nvPr/>
          </p:nvSpPr>
          <p:spPr>
            <a:xfrm>
              <a:off x="5989319" y="3517582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7 h 5714"/>
                <a:gd name="connsiteX3" fmla="*/ 1905 w 4762"/>
                <a:gd name="connsiteY3" fmla="*/ 2857 h 5714"/>
                <a:gd name="connsiteX4" fmla="*/ 953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952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953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id="{A830425B-A60E-4232-A363-C5D66455D3B6}"/>
                </a:ext>
              </a:extLst>
            </p:cNvPr>
            <p:cNvSpPr/>
            <p:nvPr/>
          </p:nvSpPr>
          <p:spPr>
            <a:xfrm>
              <a:off x="5989319" y="3518535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2 h 4762"/>
                <a:gd name="connsiteX2" fmla="*/ 1905 w 4762"/>
                <a:gd name="connsiteY2" fmla="*/ 2857 h 4762"/>
                <a:gd name="connsiteX3" fmla="*/ 2857 w 4762"/>
                <a:gd name="connsiteY3" fmla="*/ 2857 h 4762"/>
                <a:gd name="connsiteX4" fmla="*/ 2857 w 4762"/>
                <a:gd name="connsiteY4" fmla="*/ 952 h 4762"/>
                <a:gd name="connsiteX5" fmla="*/ 1905 w 4762"/>
                <a:gd name="connsiteY5" fmla="*/ 952 h 4762"/>
                <a:gd name="connsiteX6" fmla="*/ 1905 w 4762"/>
                <a:gd name="connsiteY6" fmla="*/ 2857 h 4762"/>
                <a:gd name="connsiteX7" fmla="*/ 2857 w 4762"/>
                <a:gd name="connsiteY7" fmla="*/ 2857 h 4762"/>
                <a:gd name="connsiteX8" fmla="*/ 2857 w 4762"/>
                <a:gd name="connsiteY8" fmla="*/ 1905 h 4762"/>
                <a:gd name="connsiteX9" fmla="*/ 1905 w 4762"/>
                <a:gd name="connsiteY9" fmla="*/ 952 h 4762"/>
                <a:gd name="connsiteX10" fmla="*/ 1905 w 4762"/>
                <a:gd name="connsiteY10" fmla="*/ 2857 h 4762"/>
                <a:gd name="connsiteX11" fmla="*/ 2857 w 4762"/>
                <a:gd name="connsiteY11" fmla="*/ 2857 h 4762"/>
                <a:gd name="connsiteX12" fmla="*/ 2857 w 4762"/>
                <a:gd name="connsiteY12" fmla="*/ 1905 h 4762"/>
                <a:gd name="connsiteX13" fmla="*/ 1905 w 4762"/>
                <a:gd name="connsiteY13" fmla="*/ 952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0 w 4762"/>
                <a:gd name="connsiteY18" fmla="*/ 2857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7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id="{2465191E-EE81-426A-AB63-9C213B097F86}"/>
                </a:ext>
              </a:extLst>
            </p:cNvPr>
            <p:cNvSpPr/>
            <p:nvPr/>
          </p:nvSpPr>
          <p:spPr>
            <a:xfrm>
              <a:off x="5990272" y="3518535"/>
              <a:ext cx="2857" cy="3810"/>
            </a:xfrm>
            <a:custGeom>
              <a:avLst/>
              <a:gdLst>
                <a:gd name="connsiteX0" fmla="*/ 1905 w 2857"/>
                <a:gd name="connsiteY0" fmla="*/ 1905 h 3810"/>
                <a:gd name="connsiteX1" fmla="*/ 0 w 2857"/>
                <a:gd name="connsiteY1" fmla="*/ 1905 h 3810"/>
                <a:gd name="connsiteX2" fmla="*/ 0 w 2857"/>
                <a:gd name="connsiteY2" fmla="*/ 1905 h 3810"/>
                <a:gd name="connsiteX3" fmla="*/ 1905 w 2857"/>
                <a:gd name="connsiteY3" fmla="*/ 1905 h 3810"/>
                <a:gd name="connsiteX4" fmla="*/ 1905 w 2857"/>
                <a:gd name="connsiteY4" fmla="*/ 952 h 3810"/>
                <a:gd name="connsiteX5" fmla="*/ 952 w 2857"/>
                <a:gd name="connsiteY5" fmla="*/ 952 h 3810"/>
                <a:gd name="connsiteX6" fmla="*/ 952 w 2857"/>
                <a:gd name="connsiteY6" fmla="*/ 1905 h 3810"/>
                <a:gd name="connsiteX7" fmla="*/ 2857 w 2857"/>
                <a:gd name="connsiteY7" fmla="*/ 2857 h 3810"/>
                <a:gd name="connsiteX8" fmla="*/ 2857 w 2857"/>
                <a:gd name="connsiteY8" fmla="*/ 1905 h 3810"/>
                <a:gd name="connsiteX9" fmla="*/ 952 w 2857"/>
                <a:gd name="connsiteY9" fmla="*/ 1905 h 3810"/>
                <a:gd name="connsiteX10" fmla="*/ 952 w 2857"/>
                <a:gd name="connsiteY10" fmla="*/ 2857 h 3810"/>
                <a:gd name="connsiteX11" fmla="*/ 1905 w 2857"/>
                <a:gd name="connsiteY11" fmla="*/ 2857 h 3810"/>
                <a:gd name="connsiteX12" fmla="*/ 1905 w 2857"/>
                <a:gd name="connsiteY12" fmla="*/ 1905 h 3810"/>
                <a:gd name="connsiteX13" fmla="*/ 0 w 2857"/>
                <a:gd name="connsiteY13" fmla="*/ 1905 h 3810"/>
                <a:gd name="connsiteX14" fmla="*/ 1905 w 2857"/>
                <a:gd name="connsiteY14" fmla="*/ 1905 h 3810"/>
                <a:gd name="connsiteX15" fmla="*/ 1905 w 2857"/>
                <a:gd name="connsiteY15" fmla="*/ 0 h 3810"/>
                <a:gd name="connsiteX16" fmla="*/ 952 w 2857"/>
                <a:gd name="connsiteY16" fmla="*/ 0 h 3810"/>
                <a:gd name="connsiteX17" fmla="*/ 0 w 2857"/>
                <a:gd name="connsiteY17" fmla="*/ 0 h 3810"/>
                <a:gd name="connsiteX18" fmla="*/ 0 w 2857"/>
                <a:gd name="connsiteY18" fmla="*/ 1905 h 3810"/>
                <a:gd name="connsiteX19" fmla="*/ 0 w 2857"/>
                <a:gd name="connsiteY19" fmla="*/ 3810 h 3810"/>
                <a:gd name="connsiteX20" fmla="*/ 1905 w 2857"/>
                <a:gd name="connsiteY20" fmla="*/ 3810 h 3810"/>
                <a:gd name="connsiteX21" fmla="*/ 2857 w 2857"/>
                <a:gd name="connsiteY21" fmla="*/ 3810 h 3810"/>
                <a:gd name="connsiteX22" fmla="*/ 2857 w 2857"/>
                <a:gd name="connsiteY22" fmla="*/ 1905 h 3810"/>
                <a:gd name="connsiteX23" fmla="*/ 2857 w 2857"/>
                <a:gd name="connsiteY23" fmla="*/ 952 h 3810"/>
                <a:gd name="connsiteX24" fmla="*/ 1905 w 2857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" h="3810">
                  <a:moveTo>
                    <a:pt x="1905" y="1905"/>
                  </a:moveTo>
                  <a:lnTo>
                    <a:pt x="0" y="1905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952" y="952"/>
                  </a:lnTo>
                  <a:lnTo>
                    <a:pt x="952" y="1905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id="{3F3F0E5D-F074-49D8-A593-B9EF450DC7A5}"/>
                </a:ext>
              </a:extLst>
            </p:cNvPr>
            <p:cNvSpPr/>
            <p:nvPr/>
          </p:nvSpPr>
          <p:spPr>
            <a:xfrm>
              <a:off x="5986462" y="351567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7 w 10477"/>
                <a:gd name="connsiteY11" fmla="*/ 1905 h 10477"/>
                <a:gd name="connsiteX12" fmla="*/ 3810 w 10477"/>
                <a:gd name="connsiteY12" fmla="*/ 2858 h 10477"/>
                <a:gd name="connsiteX13" fmla="*/ 5715 w 10477"/>
                <a:gd name="connsiteY13" fmla="*/ 1905 h 10477"/>
                <a:gd name="connsiteX14" fmla="*/ 7620 w 10477"/>
                <a:gd name="connsiteY14" fmla="*/ 2858 h 10477"/>
                <a:gd name="connsiteX15" fmla="*/ 8573 w 10477"/>
                <a:gd name="connsiteY15" fmla="*/ 4763 h 10477"/>
                <a:gd name="connsiteX16" fmla="*/ 7620 w 10477"/>
                <a:gd name="connsiteY16" fmla="*/ 6668 h 10477"/>
                <a:gd name="connsiteX17" fmla="*/ 4763 w 10477"/>
                <a:gd name="connsiteY17" fmla="*/ 7620 h 10477"/>
                <a:gd name="connsiteX18" fmla="*/ 2857 w 10477"/>
                <a:gd name="connsiteY18" fmla="*/ 6668 h 10477"/>
                <a:gd name="connsiteX19" fmla="*/ 1905 w 10477"/>
                <a:gd name="connsiteY19" fmla="*/ 4763 h 10477"/>
                <a:gd name="connsiteX20" fmla="*/ 2857 w 10477"/>
                <a:gd name="connsiteY20" fmla="*/ 2858 h 10477"/>
                <a:gd name="connsiteX21" fmla="*/ 2857 w 10477"/>
                <a:gd name="connsiteY21" fmla="*/ 1905 h 10477"/>
                <a:gd name="connsiteX22" fmla="*/ 3810 w 10477"/>
                <a:gd name="connsiteY22" fmla="*/ 2858 h 10477"/>
                <a:gd name="connsiteX23" fmla="*/ 2857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8"/>
                  </a:lnTo>
                  <a:lnTo>
                    <a:pt x="4763" y="7620"/>
                  </a:lnTo>
                  <a:lnTo>
                    <a:pt x="2857" y="6668"/>
                  </a:lnTo>
                  <a:lnTo>
                    <a:pt x="1905" y="4763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id="{60E74392-CBD3-45E3-9573-CC71BC985870}"/>
                </a:ext>
              </a:extLst>
            </p:cNvPr>
            <p:cNvSpPr/>
            <p:nvPr/>
          </p:nvSpPr>
          <p:spPr>
            <a:xfrm>
              <a:off x="5866447" y="354615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id="{5405DB39-6934-4346-B5CB-30BF4E283F99}"/>
                </a:ext>
              </a:extLst>
            </p:cNvPr>
            <p:cNvSpPr/>
            <p:nvPr/>
          </p:nvSpPr>
          <p:spPr>
            <a:xfrm>
              <a:off x="5866447" y="354615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6192 h 19050"/>
                <a:gd name="connsiteX5" fmla="*/ 4763 w 19050"/>
                <a:gd name="connsiteY5" fmla="*/ 13335 h 19050"/>
                <a:gd name="connsiteX6" fmla="*/ 3810 w 19050"/>
                <a:gd name="connsiteY6" fmla="*/ 9525 h 19050"/>
                <a:gd name="connsiteX7" fmla="*/ 6667 w 19050"/>
                <a:gd name="connsiteY7" fmla="*/ 4763 h 19050"/>
                <a:gd name="connsiteX8" fmla="*/ 10477 w 19050"/>
                <a:gd name="connsiteY8" fmla="*/ 3810 h 19050"/>
                <a:gd name="connsiteX9" fmla="*/ 15240 w 19050"/>
                <a:gd name="connsiteY9" fmla="*/ 6667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6192"/>
                    <a:pt x="11430" y="16192"/>
                    <a:pt x="9525" y="16192"/>
                  </a:cubicBezTo>
                  <a:cubicBezTo>
                    <a:pt x="7620" y="16192"/>
                    <a:pt x="5715" y="15240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6667" y="4763"/>
                  </a:cubicBezTo>
                  <a:cubicBezTo>
                    <a:pt x="7620" y="3810"/>
                    <a:pt x="9525" y="3810"/>
                    <a:pt x="10477" y="3810"/>
                  </a:cubicBezTo>
                  <a:cubicBezTo>
                    <a:pt x="12382" y="3810"/>
                    <a:pt x="14288" y="4763"/>
                    <a:pt x="15240" y="6667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id="{37787178-A78E-4B23-A691-9356A6015774}"/>
                </a:ext>
              </a:extLst>
            </p:cNvPr>
            <p:cNvSpPr/>
            <p:nvPr/>
          </p:nvSpPr>
          <p:spPr>
            <a:xfrm>
              <a:off x="5867400" y="3546157"/>
              <a:ext cx="18097" cy="19050"/>
            </a:xfrm>
            <a:custGeom>
              <a:avLst/>
              <a:gdLst>
                <a:gd name="connsiteX0" fmla="*/ 14288 w 18097"/>
                <a:gd name="connsiteY0" fmla="*/ 4763 h 19050"/>
                <a:gd name="connsiteX1" fmla="*/ 13335 w 18097"/>
                <a:gd name="connsiteY1" fmla="*/ 5715 h 19050"/>
                <a:gd name="connsiteX2" fmla="*/ 14288 w 18097"/>
                <a:gd name="connsiteY2" fmla="*/ 9525 h 19050"/>
                <a:gd name="connsiteX3" fmla="*/ 12382 w 18097"/>
                <a:gd name="connsiteY3" fmla="*/ 14288 h 19050"/>
                <a:gd name="connsiteX4" fmla="*/ 8573 w 18097"/>
                <a:gd name="connsiteY4" fmla="*/ 15240 h 19050"/>
                <a:gd name="connsiteX5" fmla="*/ 3810 w 18097"/>
                <a:gd name="connsiteY5" fmla="*/ 13335 h 19050"/>
                <a:gd name="connsiteX6" fmla="*/ 2857 w 18097"/>
                <a:gd name="connsiteY6" fmla="*/ 9525 h 19050"/>
                <a:gd name="connsiteX7" fmla="*/ 4763 w 18097"/>
                <a:gd name="connsiteY7" fmla="*/ 4763 h 19050"/>
                <a:gd name="connsiteX8" fmla="*/ 8573 w 18097"/>
                <a:gd name="connsiteY8" fmla="*/ 3810 h 19050"/>
                <a:gd name="connsiteX9" fmla="*/ 13335 w 18097"/>
                <a:gd name="connsiteY9" fmla="*/ 5715 h 19050"/>
                <a:gd name="connsiteX10" fmla="*/ 14288 w 18097"/>
                <a:gd name="connsiteY10" fmla="*/ 4763 h 19050"/>
                <a:gd name="connsiteX11" fmla="*/ 15240 w 18097"/>
                <a:gd name="connsiteY11" fmla="*/ 3810 h 19050"/>
                <a:gd name="connsiteX12" fmla="*/ 8573 w 18097"/>
                <a:gd name="connsiteY12" fmla="*/ 0 h 19050"/>
                <a:gd name="connsiteX13" fmla="*/ 2857 w 18097"/>
                <a:gd name="connsiteY13" fmla="*/ 1905 h 19050"/>
                <a:gd name="connsiteX14" fmla="*/ 0 w 18097"/>
                <a:gd name="connsiteY14" fmla="*/ 9525 h 19050"/>
                <a:gd name="connsiteX15" fmla="*/ 1905 w 18097"/>
                <a:gd name="connsiteY15" fmla="*/ 15240 h 19050"/>
                <a:gd name="connsiteX16" fmla="*/ 8573 w 18097"/>
                <a:gd name="connsiteY16" fmla="*/ 19050 h 19050"/>
                <a:gd name="connsiteX17" fmla="*/ 14288 w 18097"/>
                <a:gd name="connsiteY17" fmla="*/ 17145 h 19050"/>
                <a:gd name="connsiteX18" fmla="*/ 18098 w 18097"/>
                <a:gd name="connsiteY18" fmla="*/ 10477 h 19050"/>
                <a:gd name="connsiteX19" fmla="*/ 16193 w 18097"/>
                <a:gd name="connsiteY19" fmla="*/ 4763 h 19050"/>
                <a:gd name="connsiteX20" fmla="*/ 14288 w 18097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9050">
                  <a:moveTo>
                    <a:pt x="14288" y="4763"/>
                  </a:moveTo>
                  <a:lnTo>
                    <a:pt x="13335" y="5715"/>
                  </a:lnTo>
                  <a:cubicBezTo>
                    <a:pt x="14288" y="6667"/>
                    <a:pt x="14288" y="8572"/>
                    <a:pt x="14288" y="9525"/>
                  </a:cubicBezTo>
                  <a:cubicBezTo>
                    <a:pt x="14288" y="11430"/>
                    <a:pt x="13335" y="13335"/>
                    <a:pt x="12382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3335"/>
                  </a:cubicBezTo>
                  <a:cubicBezTo>
                    <a:pt x="2857" y="12382"/>
                    <a:pt x="2857" y="10477"/>
                    <a:pt x="2857" y="9525"/>
                  </a:cubicBezTo>
                  <a:cubicBezTo>
                    <a:pt x="2857" y="7620"/>
                    <a:pt x="3810" y="5715"/>
                    <a:pt x="4763" y="4763"/>
                  </a:cubicBezTo>
                  <a:cubicBezTo>
                    <a:pt x="5715" y="3810"/>
                    <a:pt x="7620" y="3810"/>
                    <a:pt x="8573" y="3810"/>
                  </a:cubicBezTo>
                  <a:cubicBezTo>
                    <a:pt x="10477" y="3810"/>
                    <a:pt x="12382" y="4763"/>
                    <a:pt x="13335" y="5715"/>
                  </a:cubicBezTo>
                  <a:lnTo>
                    <a:pt x="14288" y="4763"/>
                  </a:lnTo>
                  <a:lnTo>
                    <a:pt x="15240" y="3810"/>
                  </a:lnTo>
                  <a:cubicBezTo>
                    <a:pt x="13335" y="1905"/>
                    <a:pt x="10477" y="0"/>
                    <a:pt x="8573" y="0"/>
                  </a:cubicBezTo>
                  <a:cubicBezTo>
                    <a:pt x="6668" y="0"/>
                    <a:pt x="4763" y="952"/>
                    <a:pt x="2857" y="1905"/>
                  </a:cubicBezTo>
                  <a:cubicBezTo>
                    <a:pt x="952" y="4763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8573" y="19050"/>
                  </a:cubicBezTo>
                  <a:cubicBezTo>
                    <a:pt x="10477" y="19050"/>
                    <a:pt x="12382" y="18097"/>
                    <a:pt x="14288" y="17145"/>
                  </a:cubicBezTo>
                  <a:cubicBezTo>
                    <a:pt x="16193" y="15240"/>
                    <a:pt x="18098" y="12382"/>
                    <a:pt x="18098" y="10477"/>
                  </a:cubicBezTo>
                  <a:cubicBezTo>
                    <a:pt x="18098" y="8572"/>
                    <a:pt x="17145" y="6667"/>
                    <a:pt x="16193" y="4763"/>
                  </a:cubicBezTo>
                  <a:lnTo>
                    <a:pt x="14288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id="{D45CE5FA-ED8E-46A8-8D64-6D631E3432FC}"/>
                </a:ext>
              </a:extLst>
            </p:cNvPr>
            <p:cNvSpPr/>
            <p:nvPr/>
          </p:nvSpPr>
          <p:spPr>
            <a:xfrm>
              <a:off x="5867400" y="3548062"/>
              <a:ext cx="16192" cy="15239"/>
            </a:xfrm>
            <a:custGeom>
              <a:avLst/>
              <a:gdLst>
                <a:gd name="connsiteX0" fmla="*/ 14288 w 16192"/>
                <a:gd name="connsiteY0" fmla="*/ 3810 h 15239"/>
                <a:gd name="connsiteX1" fmla="*/ 13335 w 16192"/>
                <a:gd name="connsiteY1" fmla="*/ 4763 h 15239"/>
                <a:gd name="connsiteX2" fmla="*/ 14288 w 16192"/>
                <a:gd name="connsiteY2" fmla="*/ 8573 h 15239"/>
                <a:gd name="connsiteX3" fmla="*/ 12382 w 16192"/>
                <a:gd name="connsiteY3" fmla="*/ 13335 h 15239"/>
                <a:gd name="connsiteX4" fmla="*/ 8573 w 16192"/>
                <a:gd name="connsiteY4" fmla="*/ 14288 h 15239"/>
                <a:gd name="connsiteX5" fmla="*/ 3810 w 16192"/>
                <a:gd name="connsiteY5" fmla="*/ 12383 h 15239"/>
                <a:gd name="connsiteX6" fmla="*/ 2857 w 16192"/>
                <a:gd name="connsiteY6" fmla="*/ 8573 h 15239"/>
                <a:gd name="connsiteX7" fmla="*/ 4763 w 16192"/>
                <a:gd name="connsiteY7" fmla="*/ 3810 h 15239"/>
                <a:gd name="connsiteX8" fmla="*/ 8573 w 16192"/>
                <a:gd name="connsiteY8" fmla="*/ 2858 h 15239"/>
                <a:gd name="connsiteX9" fmla="*/ 13335 w 16192"/>
                <a:gd name="connsiteY9" fmla="*/ 4763 h 15239"/>
                <a:gd name="connsiteX10" fmla="*/ 14288 w 16192"/>
                <a:gd name="connsiteY10" fmla="*/ 3810 h 15239"/>
                <a:gd name="connsiteX11" fmla="*/ 15240 w 16192"/>
                <a:gd name="connsiteY11" fmla="*/ 2858 h 15239"/>
                <a:gd name="connsiteX12" fmla="*/ 8573 w 16192"/>
                <a:gd name="connsiteY12" fmla="*/ 0 h 15239"/>
                <a:gd name="connsiteX13" fmla="*/ 3810 w 16192"/>
                <a:gd name="connsiteY13" fmla="*/ 1905 h 15239"/>
                <a:gd name="connsiteX14" fmla="*/ 0 w 16192"/>
                <a:gd name="connsiteY14" fmla="*/ 7620 h 15239"/>
                <a:gd name="connsiteX15" fmla="*/ 1905 w 16192"/>
                <a:gd name="connsiteY15" fmla="*/ 12383 h 15239"/>
                <a:gd name="connsiteX16" fmla="*/ 8573 w 16192"/>
                <a:gd name="connsiteY16" fmla="*/ 15240 h 15239"/>
                <a:gd name="connsiteX17" fmla="*/ 13335 w 16192"/>
                <a:gd name="connsiteY17" fmla="*/ 13335 h 15239"/>
                <a:gd name="connsiteX18" fmla="*/ 16193 w 16192"/>
                <a:gd name="connsiteY18" fmla="*/ 6667 h 15239"/>
                <a:gd name="connsiteX19" fmla="*/ 14288 w 16192"/>
                <a:gd name="connsiteY19" fmla="*/ 1905 h 15239"/>
                <a:gd name="connsiteX20" fmla="*/ 14288 w 16192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5239">
                  <a:moveTo>
                    <a:pt x="14288" y="3810"/>
                  </a:moveTo>
                  <a:lnTo>
                    <a:pt x="13335" y="4763"/>
                  </a:lnTo>
                  <a:cubicBezTo>
                    <a:pt x="14288" y="5715"/>
                    <a:pt x="14288" y="6667"/>
                    <a:pt x="14288" y="8573"/>
                  </a:cubicBezTo>
                  <a:cubicBezTo>
                    <a:pt x="14288" y="10477"/>
                    <a:pt x="13335" y="11430"/>
                    <a:pt x="12382" y="13335"/>
                  </a:cubicBezTo>
                  <a:cubicBezTo>
                    <a:pt x="11430" y="14288"/>
                    <a:pt x="10477" y="14288"/>
                    <a:pt x="8573" y="14288"/>
                  </a:cubicBezTo>
                  <a:cubicBezTo>
                    <a:pt x="6668" y="14288"/>
                    <a:pt x="5715" y="13335"/>
                    <a:pt x="3810" y="12383"/>
                  </a:cubicBezTo>
                  <a:cubicBezTo>
                    <a:pt x="2857" y="11430"/>
                    <a:pt x="2857" y="10477"/>
                    <a:pt x="2857" y="8573"/>
                  </a:cubicBezTo>
                  <a:cubicBezTo>
                    <a:pt x="2857" y="6667"/>
                    <a:pt x="3810" y="5715"/>
                    <a:pt x="4763" y="3810"/>
                  </a:cubicBezTo>
                  <a:cubicBezTo>
                    <a:pt x="5715" y="2858"/>
                    <a:pt x="6668" y="2858"/>
                    <a:pt x="8573" y="2858"/>
                  </a:cubicBezTo>
                  <a:cubicBezTo>
                    <a:pt x="10477" y="2858"/>
                    <a:pt x="11430" y="3810"/>
                    <a:pt x="13335" y="4763"/>
                  </a:cubicBezTo>
                  <a:lnTo>
                    <a:pt x="14288" y="3810"/>
                  </a:lnTo>
                  <a:lnTo>
                    <a:pt x="15240" y="2858"/>
                  </a:lnTo>
                  <a:cubicBezTo>
                    <a:pt x="13335" y="952"/>
                    <a:pt x="11430" y="0"/>
                    <a:pt x="8573" y="0"/>
                  </a:cubicBezTo>
                  <a:cubicBezTo>
                    <a:pt x="6668" y="0"/>
                    <a:pt x="4763" y="952"/>
                    <a:pt x="3810" y="1905"/>
                  </a:cubicBezTo>
                  <a:cubicBezTo>
                    <a:pt x="1905" y="2858"/>
                    <a:pt x="0" y="4763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7"/>
                  </a:cubicBezTo>
                  <a:cubicBezTo>
                    <a:pt x="16193" y="4763"/>
                    <a:pt x="15240" y="2858"/>
                    <a:pt x="14288" y="1905"/>
                  </a:cubicBezTo>
                  <a:lnTo>
                    <a:pt x="1428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id="{58A0BD5D-CCF3-4EF9-8577-FAC1153E217D}"/>
                </a:ext>
              </a:extLst>
            </p:cNvPr>
            <p:cNvSpPr/>
            <p:nvPr/>
          </p:nvSpPr>
          <p:spPr>
            <a:xfrm>
              <a:off x="5868352" y="35480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3 w 16192"/>
                <a:gd name="connsiteY2" fmla="*/ 7620 h 16192"/>
                <a:gd name="connsiteX3" fmla="*/ 10478 w 16192"/>
                <a:gd name="connsiteY3" fmla="*/ 11430 h 16192"/>
                <a:gd name="connsiteX4" fmla="*/ 7620 w 16192"/>
                <a:gd name="connsiteY4" fmla="*/ 12383 h 16192"/>
                <a:gd name="connsiteX5" fmla="*/ 3810 w 16192"/>
                <a:gd name="connsiteY5" fmla="*/ 10477 h 16192"/>
                <a:gd name="connsiteX6" fmla="*/ 2858 w 16192"/>
                <a:gd name="connsiteY6" fmla="*/ 7620 h 16192"/>
                <a:gd name="connsiteX7" fmla="*/ 4763 w 16192"/>
                <a:gd name="connsiteY7" fmla="*/ 3810 h 16192"/>
                <a:gd name="connsiteX8" fmla="*/ 7620 w 16192"/>
                <a:gd name="connsiteY8" fmla="*/ 2858 h 16192"/>
                <a:gd name="connsiteX9" fmla="*/ 11430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9525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5715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9525" y="2858"/>
                    <a:pt x="10478" y="3810"/>
                    <a:pt x="11430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id="{C7B987F4-F10C-4E91-BC90-BC9E335EA507}"/>
                </a:ext>
              </a:extLst>
            </p:cNvPr>
            <p:cNvSpPr/>
            <p:nvPr/>
          </p:nvSpPr>
          <p:spPr>
            <a:xfrm>
              <a:off x="5868352" y="3548062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id="{F5937670-FE21-4C4D-A72C-9FB2CD8EA21D}"/>
                </a:ext>
              </a:extLst>
            </p:cNvPr>
            <p:cNvSpPr/>
            <p:nvPr/>
          </p:nvSpPr>
          <p:spPr>
            <a:xfrm>
              <a:off x="5869305" y="354901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id="{F640F643-61D0-4DC7-A49A-7FFABCA6D9B0}"/>
                </a:ext>
              </a:extLst>
            </p:cNvPr>
            <p:cNvSpPr/>
            <p:nvPr/>
          </p:nvSpPr>
          <p:spPr>
            <a:xfrm>
              <a:off x="5869305" y="354901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id="{E2F3E369-99A0-4726-9991-3AABEF9E3C83}"/>
                </a:ext>
              </a:extLst>
            </p:cNvPr>
            <p:cNvSpPr/>
            <p:nvPr/>
          </p:nvSpPr>
          <p:spPr>
            <a:xfrm>
              <a:off x="5870257" y="3549967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id="{80B8B647-32BE-443B-A3E6-E1302D72B9D8}"/>
                </a:ext>
              </a:extLst>
            </p:cNvPr>
            <p:cNvSpPr/>
            <p:nvPr/>
          </p:nvSpPr>
          <p:spPr>
            <a:xfrm>
              <a:off x="5872162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2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2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id="{CD1BE570-410C-4CBF-82A1-71E594AC0949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id="{48911411-5AD8-4789-B4A3-17643A0D0191}"/>
                </a:ext>
              </a:extLst>
            </p:cNvPr>
            <p:cNvSpPr/>
            <p:nvPr/>
          </p:nvSpPr>
          <p:spPr>
            <a:xfrm>
              <a:off x="5871210" y="35509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id="{53148C30-DAE8-4063-96A1-38AB77EBDA35}"/>
                </a:ext>
              </a:extLst>
            </p:cNvPr>
            <p:cNvSpPr/>
            <p:nvPr/>
          </p:nvSpPr>
          <p:spPr>
            <a:xfrm>
              <a:off x="5872162" y="3551872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2857 h 7619"/>
                <a:gd name="connsiteX2" fmla="*/ 4763 w 7619"/>
                <a:gd name="connsiteY2" fmla="*/ 3810 h 7619"/>
                <a:gd name="connsiteX3" fmla="*/ 4763 w 7619"/>
                <a:gd name="connsiteY3" fmla="*/ 4763 h 7619"/>
                <a:gd name="connsiteX4" fmla="*/ 3810 w 7619"/>
                <a:gd name="connsiteY4" fmla="*/ 4763 h 7619"/>
                <a:gd name="connsiteX5" fmla="*/ 2857 w 7619"/>
                <a:gd name="connsiteY5" fmla="*/ 4763 h 7619"/>
                <a:gd name="connsiteX6" fmla="*/ 2857 w 7619"/>
                <a:gd name="connsiteY6" fmla="*/ 3810 h 7619"/>
                <a:gd name="connsiteX7" fmla="*/ 2857 w 7619"/>
                <a:gd name="connsiteY7" fmla="*/ 2857 h 7619"/>
                <a:gd name="connsiteX8" fmla="*/ 3810 w 7619"/>
                <a:gd name="connsiteY8" fmla="*/ 2857 h 7619"/>
                <a:gd name="connsiteX9" fmla="*/ 4763 w 7619"/>
                <a:gd name="connsiteY9" fmla="*/ 2857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2857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id="{E7AC3AD6-5360-4549-8834-F538FD83192B}"/>
                </a:ext>
              </a:extLst>
            </p:cNvPr>
            <p:cNvSpPr/>
            <p:nvPr/>
          </p:nvSpPr>
          <p:spPr>
            <a:xfrm>
              <a:off x="5873114" y="3552825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id="{DEB77220-023E-48CD-AA9C-F464BCAF0D27}"/>
                </a:ext>
              </a:extLst>
            </p:cNvPr>
            <p:cNvSpPr/>
            <p:nvPr/>
          </p:nvSpPr>
          <p:spPr>
            <a:xfrm>
              <a:off x="5873114" y="3552825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952 h 5714"/>
                <a:gd name="connsiteX12" fmla="*/ 2858 w 5715"/>
                <a:gd name="connsiteY12" fmla="*/ 0 h 5714"/>
                <a:gd name="connsiteX13" fmla="*/ 953 w 5715"/>
                <a:gd name="connsiteY13" fmla="*/ 0 h 5714"/>
                <a:gd name="connsiteX14" fmla="*/ 953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4763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id="{A8273E8A-68FE-453A-9E9E-EB7E5AB08FB2}"/>
                </a:ext>
              </a:extLst>
            </p:cNvPr>
            <p:cNvSpPr/>
            <p:nvPr/>
          </p:nvSpPr>
          <p:spPr>
            <a:xfrm>
              <a:off x="5874067" y="3553777"/>
              <a:ext cx="4762" cy="3810"/>
            </a:xfrm>
            <a:custGeom>
              <a:avLst/>
              <a:gdLst>
                <a:gd name="connsiteX0" fmla="*/ 2857 w 4762"/>
                <a:gd name="connsiteY0" fmla="*/ 1905 h 3810"/>
                <a:gd name="connsiteX1" fmla="*/ 1905 w 4762"/>
                <a:gd name="connsiteY1" fmla="*/ 952 h 3810"/>
                <a:gd name="connsiteX2" fmla="*/ 952 w 4762"/>
                <a:gd name="connsiteY2" fmla="*/ 2858 h 3810"/>
                <a:gd name="connsiteX3" fmla="*/ 2857 w 4762"/>
                <a:gd name="connsiteY3" fmla="*/ 2858 h 3810"/>
                <a:gd name="connsiteX4" fmla="*/ 2857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2857 w 4762"/>
                <a:gd name="connsiteY7" fmla="*/ 2858 h 3810"/>
                <a:gd name="connsiteX8" fmla="*/ 2857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2857 w 4762"/>
                <a:gd name="connsiteY12" fmla="*/ 1905 h 3810"/>
                <a:gd name="connsiteX13" fmla="*/ 1905 w 4762"/>
                <a:gd name="connsiteY13" fmla="*/ 952 h 3810"/>
                <a:gd name="connsiteX14" fmla="*/ 2857 w 4762"/>
                <a:gd name="connsiteY14" fmla="*/ 1905 h 3810"/>
                <a:gd name="connsiteX15" fmla="*/ 2857 w 4762"/>
                <a:gd name="connsiteY15" fmla="*/ 0 h 3810"/>
                <a:gd name="connsiteX16" fmla="*/ 1905 w 4762"/>
                <a:gd name="connsiteY16" fmla="*/ 0 h 3810"/>
                <a:gd name="connsiteX17" fmla="*/ 0 w 4762"/>
                <a:gd name="connsiteY17" fmla="*/ 0 h 3810"/>
                <a:gd name="connsiteX18" fmla="*/ 0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3810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2857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2857" y="1905"/>
                  </a:moveTo>
                  <a:lnTo>
                    <a:pt x="1905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id="{51C472C0-4BFF-458F-9442-E3DCC073A552}"/>
                </a:ext>
              </a:extLst>
            </p:cNvPr>
            <p:cNvSpPr/>
            <p:nvPr/>
          </p:nvSpPr>
          <p:spPr>
            <a:xfrm>
              <a:off x="5874067" y="3553777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2857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id="{27D0CF00-CF23-404D-8E34-42CFBD914FAD}"/>
                </a:ext>
              </a:extLst>
            </p:cNvPr>
            <p:cNvSpPr/>
            <p:nvPr/>
          </p:nvSpPr>
          <p:spPr>
            <a:xfrm>
              <a:off x="5871210" y="355092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id="{6C426C04-0D2E-4094-B68C-C260897758F2}"/>
                </a:ext>
              </a:extLst>
            </p:cNvPr>
            <p:cNvSpPr/>
            <p:nvPr/>
          </p:nvSpPr>
          <p:spPr>
            <a:xfrm>
              <a:off x="5946457" y="360521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3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id="{DA2AB9A4-1D9A-4818-917F-FD8F3B115F82}"/>
                </a:ext>
              </a:extLst>
            </p:cNvPr>
            <p:cNvSpPr/>
            <p:nvPr/>
          </p:nvSpPr>
          <p:spPr>
            <a:xfrm>
              <a:off x="5945505" y="360616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id="{3C3CBCB2-611B-4B58-8B80-6EB0CFEDF4E3}"/>
                </a:ext>
              </a:extLst>
            </p:cNvPr>
            <p:cNvSpPr/>
            <p:nvPr/>
          </p:nvSpPr>
          <p:spPr>
            <a:xfrm>
              <a:off x="5946457" y="360616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8573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7620" y="3810"/>
                    <a:pt x="8573" y="3810"/>
                  </a:cubicBezTo>
                  <a:cubicBezTo>
                    <a:pt x="10478" y="3810"/>
                    <a:pt x="12382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id="{A1902822-9E79-4B8F-9922-F03C5F48B0B6}"/>
                </a:ext>
              </a:extLst>
            </p:cNvPr>
            <p:cNvSpPr/>
            <p:nvPr/>
          </p:nvSpPr>
          <p:spPr>
            <a:xfrm>
              <a:off x="5947410" y="360711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8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8"/>
                    <a:pt x="1905" y="8573"/>
                  </a:cubicBezTo>
                  <a:cubicBezTo>
                    <a:pt x="1905" y="6668"/>
                    <a:pt x="2857" y="5715"/>
                    <a:pt x="3810" y="3810"/>
                  </a:cubicBezTo>
                  <a:cubicBezTo>
                    <a:pt x="5715" y="2858"/>
                    <a:pt x="6667" y="2858"/>
                    <a:pt x="7620" y="2858"/>
                  </a:cubicBezTo>
                  <a:cubicBezTo>
                    <a:pt x="9525" y="2858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3"/>
                    <a:pt x="10477" y="0"/>
                    <a:pt x="7620" y="0"/>
                  </a:cubicBezTo>
                  <a:cubicBezTo>
                    <a:pt x="5715" y="0"/>
                    <a:pt x="3810" y="953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8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2" y="10478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id="{1C5C6597-6C91-4E9B-B3A7-B63C5D0C784C}"/>
                </a:ext>
              </a:extLst>
            </p:cNvPr>
            <p:cNvSpPr/>
            <p:nvPr/>
          </p:nvSpPr>
          <p:spPr>
            <a:xfrm>
              <a:off x="5947410" y="360807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2" y="12382"/>
                  </a:cubicBezTo>
                  <a:cubicBezTo>
                    <a:pt x="6667" y="12382"/>
                    <a:pt x="5715" y="11430"/>
                    <a:pt x="4763" y="10477"/>
                  </a:cubicBezTo>
                  <a:cubicBezTo>
                    <a:pt x="3810" y="9525"/>
                    <a:pt x="3810" y="8572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7" y="2857"/>
                    <a:pt x="7620" y="2857"/>
                    <a:pt x="8572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2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id="{539BE01B-27E8-4310-9E9C-6B30FAEE760E}"/>
                </a:ext>
              </a:extLst>
            </p:cNvPr>
            <p:cNvSpPr/>
            <p:nvPr/>
          </p:nvSpPr>
          <p:spPr>
            <a:xfrm>
              <a:off x="5947410" y="3608070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2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7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7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2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7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2"/>
                    <a:pt x="11430" y="10477"/>
                    <a:pt x="10477" y="11430"/>
                  </a:cubicBezTo>
                  <a:cubicBezTo>
                    <a:pt x="9525" y="12382"/>
                    <a:pt x="8572" y="12382"/>
                    <a:pt x="7620" y="12382"/>
                  </a:cubicBezTo>
                  <a:cubicBezTo>
                    <a:pt x="6667" y="12382"/>
                    <a:pt x="4763" y="11430"/>
                    <a:pt x="3810" y="10477"/>
                  </a:cubicBezTo>
                  <a:cubicBezTo>
                    <a:pt x="2857" y="9525"/>
                    <a:pt x="2857" y="8572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7" y="2857"/>
                    <a:pt x="7620" y="2857"/>
                  </a:cubicBezTo>
                  <a:cubicBezTo>
                    <a:pt x="8572" y="2857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id="{6A06AB9F-FC9E-4A74-ADD1-5B6C625C4F41}"/>
                </a:ext>
              </a:extLst>
            </p:cNvPr>
            <p:cNvSpPr/>
            <p:nvPr/>
          </p:nvSpPr>
          <p:spPr>
            <a:xfrm>
              <a:off x="5948362" y="3608070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2"/>
                    <a:pt x="10477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2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952"/>
                    <a:pt x="2857" y="1905"/>
                  </a:cubicBezTo>
                  <a:cubicBezTo>
                    <a:pt x="952" y="2857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2"/>
                  </a:cubicBezTo>
                  <a:cubicBezTo>
                    <a:pt x="13335" y="11430"/>
                    <a:pt x="14288" y="8572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id="{495AD6D5-B176-4ACE-9B2B-39504E074830}"/>
                </a:ext>
              </a:extLst>
            </p:cNvPr>
            <p:cNvSpPr/>
            <p:nvPr/>
          </p:nvSpPr>
          <p:spPr>
            <a:xfrm>
              <a:off x="5949314" y="360902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7 h 12382"/>
                <a:gd name="connsiteX3" fmla="*/ 9525 w 12382"/>
                <a:gd name="connsiteY3" fmla="*/ 9525 h 12382"/>
                <a:gd name="connsiteX4" fmla="*/ 5715 w 12382"/>
                <a:gd name="connsiteY4" fmla="*/ 10477 h 12382"/>
                <a:gd name="connsiteX5" fmla="*/ 2858 w 12382"/>
                <a:gd name="connsiteY5" fmla="*/ 9525 h 12382"/>
                <a:gd name="connsiteX6" fmla="*/ 1905 w 12382"/>
                <a:gd name="connsiteY6" fmla="*/ 7620 h 12382"/>
                <a:gd name="connsiteX7" fmla="*/ 2858 w 12382"/>
                <a:gd name="connsiteY7" fmla="*/ 4763 h 12382"/>
                <a:gd name="connsiteX8" fmla="*/ 4763 w 12382"/>
                <a:gd name="connsiteY8" fmla="*/ 3810 h 12382"/>
                <a:gd name="connsiteX9" fmla="*/ 7620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8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3 w 12382"/>
                <a:gd name="connsiteY18" fmla="*/ 6667 h 12382"/>
                <a:gd name="connsiteX19" fmla="*/ 11430 w 12382"/>
                <a:gd name="connsiteY19" fmla="*/ 2857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7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5715" y="10477"/>
                  </a:lnTo>
                  <a:cubicBezTo>
                    <a:pt x="4763" y="10477"/>
                    <a:pt x="3810" y="10477"/>
                    <a:pt x="2858" y="9525"/>
                  </a:cubicBezTo>
                  <a:lnTo>
                    <a:pt x="1905" y="7620"/>
                  </a:lnTo>
                  <a:cubicBezTo>
                    <a:pt x="1905" y="6667"/>
                    <a:pt x="1905" y="5715"/>
                    <a:pt x="2858" y="4763"/>
                  </a:cubicBezTo>
                  <a:lnTo>
                    <a:pt x="4763" y="3810"/>
                  </a:lnTo>
                  <a:cubicBezTo>
                    <a:pt x="5715" y="3810"/>
                    <a:pt x="6668" y="3810"/>
                    <a:pt x="7620" y="4763"/>
                  </a:cubicBezTo>
                  <a:lnTo>
                    <a:pt x="10478" y="3810"/>
                  </a:lnTo>
                  <a:lnTo>
                    <a:pt x="11430" y="2857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3" y="8573"/>
                    <a:pt x="12383" y="6667"/>
                  </a:cubicBezTo>
                  <a:cubicBezTo>
                    <a:pt x="12383" y="5715"/>
                    <a:pt x="12383" y="3810"/>
                    <a:pt x="11430" y="2857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id="{687E70BF-73BE-4D8F-AD4B-A5663B51A2B1}"/>
                </a:ext>
              </a:extLst>
            </p:cNvPr>
            <p:cNvSpPr/>
            <p:nvPr/>
          </p:nvSpPr>
          <p:spPr>
            <a:xfrm>
              <a:off x="5949314" y="3609975"/>
              <a:ext cx="11430" cy="11429"/>
            </a:xfrm>
            <a:custGeom>
              <a:avLst/>
              <a:gdLst>
                <a:gd name="connsiteX0" fmla="*/ 9525 w 11430"/>
                <a:gd name="connsiteY0" fmla="*/ 2858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8 h 11429"/>
                <a:gd name="connsiteX9" fmla="*/ 8573 w 11430"/>
                <a:gd name="connsiteY9" fmla="*/ 3810 h 11429"/>
                <a:gd name="connsiteX10" fmla="*/ 9525 w 11430"/>
                <a:gd name="connsiteY10" fmla="*/ 2858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8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id="{61CF960C-280C-4E6F-BF46-501F1E1424F5}"/>
                </a:ext>
              </a:extLst>
            </p:cNvPr>
            <p:cNvSpPr/>
            <p:nvPr/>
          </p:nvSpPr>
          <p:spPr>
            <a:xfrm>
              <a:off x="5951219" y="3609975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1905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1905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id="{EBFE1F97-117E-436E-BB5B-191B8766CBCA}"/>
                </a:ext>
              </a:extLst>
            </p:cNvPr>
            <p:cNvSpPr/>
            <p:nvPr/>
          </p:nvSpPr>
          <p:spPr>
            <a:xfrm>
              <a:off x="5950267" y="361092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id="{053A057F-9B8A-4FDD-98E5-CCEC6BEC7C85}"/>
                </a:ext>
              </a:extLst>
            </p:cNvPr>
            <p:cNvSpPr/>
            <p:nvPr/>
          </p:nvSpPr>
          <p:spPr>
            <a:xfrm>
              <a:off x="5950267" y="3610927"/>
              <a:ext cx="9525" cy="8572"/>
            </a:xfrm>
            <a:custGeom>
              <a:avLst/>
              <a:gdLst>
                <a:gd name="connsiteX0" fmla="*/ 7620 w 9525"/>
                <a:gd name="connsiteY0" fmla="*/ 2858 h 8572"/>
                <a:gd name="connsiteX1" fmla="*/ 6668 w 9525"/>
                <a:gd name="connsiteY1" fmla="*/ 3810 h 8572"/>
                <a:gd name="connsiteX2" fmla="*/ 6668 w 9525"/>
                <a:gd name="connsiteY2" fmla="*/ 4763 h 8572"/>
                <a:gd name="connsiteX3" fmla="*/ 5715 w 9525"/>
                <a:gd name="connsiteY3" fmla="*/ 5715 h 8572"/>
                <a:gd name="connsiteX4" fmla="*/ 4763 w 9525"/>
                <a:gd name="connsiteY4" fmla="*/ 5715 h 8572"/>
                <a:gd name="connsiteX5" fmla="*/ 3810 w 9525"/>
                <a:gd name="connsiteY5" fmla="*/ 4763 h 8572"/>
                <a:gd name="connsiteX6" fmla="*/ 3810 w 9525"/>
                <a:gd name="connsiteY6" fmla="*/ 3810 h 8572"/>
                <a:gd name="connsiteX7" fmla="*/ 4763 w 9525"/>
                <a:gd name="connsiteY7" fmla="*/ 2858 h 8572"/>
                <a:gd name="connsiteX8" fmla="*/ 5715 w 9525"/>
                <a:gd name="connsiteY8" fmla="*/ 2858 h 8572"/>
                <a:gd name="connsiteX9" fmla="*/ 6668 w 9525"/>
                <a:gd name="connsiteY9" fmla="*/ 3810 h 8572"/>
                <a:gd name="connsiteX10" fmla="*/ 7620 w 9525"/>
                <a:gd name="connsiteY10" fmla="*/ 2858 h 8572"/>
                <a:gd name="connsiteX11" fmla="*/ 8572 w 9525"/>
                <a:gd name="connsiteY11" fmla="*/ 1905 h 8572"/>
                <a:gd name="connsiteX12" fmla="*/ 4763 w 9525"/>
                <a:gd name="connsiteY12" fmla="*/ 0 h 8572"/>
                <a:gd name="connsiteX13" fmla="*/ 1905 w 9525"/>
                <a:gd name="connsiteY13" fmla="*/ 952 h 8572"/>
                <a:gd name="connsiteX14" fmla="*/ 0 w 9525"/>
                <a:gd name="connsiteY14" fmla="*/ 4763 h 8572"/>
                <a:gd name="connsiteX15" fmla="*/ 952 w 9525"/>
                <a:gd name="connsiteY15" fmla="*/ 7620 h 8572"/>
                <a:gd name="connsiteX16" fmla="*/ 4763 w 9525"/>
                <a:gd name="connsiteY16" fmla="*/ 8573 h 8572"/>
                <a:gd name="connsiteX17" fmla="*/ 7620 w 9525"/>
                <a:gd name="connsiteY17" fmla="*/ 7620 h 8572"/>
                <a:gd name="connsiteX18" fmla="*/ 9525 w 9525"/>
                <a:gd name="connsiteY18" fmla="*/ 3810 h 8572"/>
                <a:gd name="connsiteX19" fmla="*/ 8572 w 9525"/>
                <a:gd name="connsiteY19" fmla="*/ 952 h 8572"/>
                <a:gd name="connsiteX20" fmla="*/ 7620 w 9525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8572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2857" y="8573"/>
                    <a:pt x="3810" y="8573"/>
                    <a:pt x="4763" y="8573"/>
                  </a:cubicBezTo>
                  <a:cubicBezTo>
                    <a:pt x="5715" y="8573"/>
                    <a:pt x="6668" y="8573"/>
                    <a:pt x="7620" y="7620"/>
                  </a:cubicBezTo>
                  <a:cubicBezTo>
                    <a:pt x="8572" y="6668"/>
                    <a:pt x="9525" y="5715"/>
                    <a:pt x="9525" y="3810"/>
                  </a:cubicBezTo>
                  <a:cubicBezTo>
                    <a:pt x="9525" y="2858"/>
                    <a:pt x="9525" y="1905"/>
                    <a:pt x="8572" y="952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id="{2A45AB9E-47FE-450F-ABB1-50E0FE39BC55}"/>
                </a:ext>
              </a:extLst>
            </p:cNvPr>
            <p:cNvSpPr/>
            <p:nvPr/>
          </p:nvSpPr>
          <p:spPr>
            <a:xfrm>
              <a:off x="5951219" y="3610927"/>
              <a:ext cx="7619" cy="8572"/>
            </a:xfrm>
            <a:custGeom>
              <a:avLst/>
              <a:gdLst>
                <a:gd name="connsiteX0" fmla="*/ 5715 w 7619"/>
                <a:gd name="connsiteY0" fmla="*/ 2858 h 8572"/>
                <a:gd name="connsiteX1" fmla="*/ 4763 w 7619"/>
                <a:gd name="connsiteY1" fmla="*/ 3810 h 8572"/>
                <a:gd name="connsiteX2" fmla="*/ 4763 w 7619"/>
                <a:gd name="connsiteY2" fmla="*/ 4763 h 8572"/>
                <a:gd name="connsiteX3" fmla="*/ 4763 w 7619"/>
                <a:gd name="connsiteY3" fmla="*/ 5715 h 8572"/>
                <a:gd name="connsiteX4" fmla="*/ 3810 w 7619"/>
                <a:gd name="connsiteY4" fmla="*/ 5715 h 8572"/>
                <a:gd name="connsiteX5" fmla="*/ 2857 w 7619"/>
                <a:gd name="connsiteY5" fmla="*/ 5715 h 8572"/>
                <a:gd name="connsiteX6" fmla="*/ 2857 w 7619"/>
                <a:gd name="connsiteY6" fmla="*/ 4763 h 8572"/>
                <a:gd name="connsiteX7" fmla="*/ 2857 w 7619"/>
                <a:gd name="connsiteY7" fmla="*/ 3810 h 8572"/>
                <a:gd name="connsiteX8" fmla="*/ 3810 w 7619"/>
                <a:gd name="connsiteY8" fmla="*/ 3810 h 8572"/>
                <a:gd name="connsiteX9" fmla="*/ 4763 w 7619"/>
                <a:gd name="connsiteY9" fmla="*/ 3810 h 8572"/>
                <a:gd name="connsiteX10" fmla="*/ 5715 w 7619"/>
                <a:gd name="connsiteY10" fmla="*/ 2858 h 8572"/>
                <a:gd name="connsiteX11" fmla="*/ 6668 w 7619"/>
                <a:gd name="connsiteY11" fmla="*/ 1905 h 8572"/>
                <a:gd name="connsiteX12" fmla="*/ 3810 w 7619"/>
                <a:gd name="connsiteY12" fmla="*/ 0 h 8572"/>
                <a:gd name="connsiteX13" fmla="*/ 1905 w 7619"/>
                <a:gd name="connsiteY13" fmla="*/ 1905 h 8572"/>
                <a:gd name="connsiteX14" fmla="*/ 0 w 7619"/>
                <a:gd name="connsiteY14" fmla="*/ 4763 h 8572"/>
                <a:gd name="connsiteX15" fmla="*/ 953 w 7619"/>
                <a:gd name="connsiteY15" fmla="*/ 6668 h 8572"/>
                <a:gd name="connsiteX16" fmla="*/ 3810 w 7619"/>
                <a:gd name="connsiteY16" fmla="*/ 8573 h 8572"/>
                <a:gd name="connsiteX17" fmla="*/ 5715 w 7619"/>
                <a:gd name="connsiteY17" fmla="*/ 7620 h 8572"/>
                <a:gd name="connsiteX18" fmla="*/ 7620 w 7619"/>
                <a:gd name="connsiteY18" fmla="*/ 4763 h 8572"/>
                <a:gd name="connsiteX19" fmla="*/ 6668 w 7619"/>
                <a:gd name="connsiteY19" fmla="*/ 2858 h 8572"/>
                <a:gd name="connsiteX20" fmla="*/ 5715 w 7619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8572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1905"/>
                  </a:lnTo>
                  <a:cubicBezTo>
                    <a:pt x="953" y="2858"/>
                    <a:pt x="0" y="3810"/>
                    <a:pt x="0" y="4763"/>
                  </a:cubicBezTo>
                  <a:lnTo>
                    <a:pt x="953" y="6668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5715" y="7620"/>
                  </a:lnTo>
                  <a:cubicBezTo>
                    <a:pt x="6668" y="6668"/>
                    <a:pt x="7620" y="5715"/>
                    <a:pt x="7620" y="4763"/>
                  </a:cubicBezTo>
                  <a:lnTo>
                    <a:pt x="6668" y="2858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id="{2158AFBB-4722-419D-A67A-5EA8E0C75B8B}"/>
                </a:ext>
              </a:extLst>
            </p:cNvPr>
            <p:cNvSpPr/>
            <p:nvPr/>
          </p:nvSpPr>
          <p:spPr>
            <a:xfrm>
              <a:off x="5952172" y="361283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952 h 5714"/>
                <a:gd name="connsiteX2" fmla="*/ 2857 w 6667"/>
                <a:gd name="connsiteY2" fmla="*/ 2857 h 5714"/>
                <a:gd name="connsiteX3" fmla="*/ 1905 w 6667"/>
                <a:gd name="connsiteY3" fmla="*/ 2857 h 5714"/>
                <a:gd name="connsiteX4" fmla="*/ 1905 w 6667"/>
                <a:gd name="connsiteY4" fmla="*/ 3810 h 5714"/>
                <a:gd name="connsiteX5" fmla="*/ 2857 w 6667"/>
                <a:gd name="connsiteY5" fmla="*/ 3810 h 5714"/>
                <a:gd name="connsiteX6" fmla="*/ 3810 w 6667"/>
                <a:gd name="connsiteY6" fmla="*/ 2857 h 5714"/>
                <a:gd name="connsiteX7" fmla="*/ 4763 w 6667"/>
                <a:gd name="connsiteY7" fmla="*/ 2857 h 5714"/>
                <a:gd name="connsiteX8" fmla="*/ 4763 w 6667"/>
                <a:gd name="connsiteY8" fmla="*/ 1905 h 5714"/>
                <a:gd name="connsiteX9" fmla="*/ 3810 w 6667"/>
                <a:gd name="connsiteY9" fmla="*/ 952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2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4763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7 w 6667"/>
                <a:gd name="connsiteY18" fmla="*/ 1905 h 5714"/>
                <a:gd name="connsiteX19" fmla="*/ 6667 w 6667"/>
                <a:gd name="connsiteY19" fmla="*/ 0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952"/>
                  </a:lnTo>
                  <a:lnTo>
                    <a:pt x="2857" y="2857"/>
                  </a:lnTo>
                  <a:lnTo>
                    <a:pt x="1905" y="2857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4763" y="1905"/>
                  </a:lnTo>
                  <a:lnTo>
                    <a:pt x="3810" y="952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7" y="1905"/>
                  </a:lnTo>
                  <a:lnTo>
                    <a:pt x="6667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id="{6ABA03B8-4638-44EC-9840-094F021955BC}"/>
                </a:ext>
              </a:extLst>
            </p:cNvPr>
            <p:cNvSpPr/>
            <p:nvPr/>
          </p:nvSpPr>
          <p:spPr>
            <a:xfrm>
              <a:off x="5953125" y="3612832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1905 h 5714"/>
                <a:gd name="connsiteX3" fmla="*/ 1905 w 4762"/>
                <a:gd name="connsiteY3" fmla="*/ 1905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2857 h 5714"/>
                <a:gd name="connsiteX7" fmla="*/ 2857 w 4762"/>
                <a:gd name="connsiteY7" fmla="*/ 2857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0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2857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id="{7BA7B81C-8958-4FD0-85C1-713B53F839A2}"/>
                </a:ext>
              </a:extLst>
            </p:cNvPr>
            <p:cNvSpPr/>
            <p:nvPr/>
          </p:nvSpPr>
          <p:spPr>
            <a:xfrm>
              <a:off x="5953125" y="361283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7 h 4762"/>
                <a:gd name="connsiteX3" fmla="*/ 2857 w 4762"/>
                <a:gd name="connsiteY3" fmla="*/ 3810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7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2 h 4762"/>
                <a:gd name="connsiteX16" fmla="*/ 1905 w 4762"/>
                <a:gd name="connsiteY16" fmla="*/ 952 h 4762"/>
                <a:gd name="connsiteX17" fmla="*/ 952 w 4762"/>
                <a:gd name="connsiteY17" fmla="*/ 0 h 4762"/>
                <a:gd name="connsiteX18" fmla="*/ 0 w 4762"/>
                <a:gd name="connsiteY18" fmla="*/ 2857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4763 w 4762"/>
                <a:gd name="connsiteY22" fmla="*/ 2857 h 4762"/>
                <a:gd name="connsiteX23" fmla="*/ 4763 w 4762"/>
                <a:gd name="connsiteY23" fmla="*/ 952 h 4762"/>
                <a:gd name="connsiteX24" fmla="*/ 2857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952" y="0"/>
                  </a:lnTo>
                  <a:lnTo>
                    <a:pt x="0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4763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id="{19D9DDC9-08AC-4943-B122-49CEC3613C51}"/>
                </a:ext>
              </a:extLst>
            </p:cNvPr>
            <p:cNvSpPr/>
            <p:nvPr/>
          </p:nvSpPr>
          <p:spPr>
            <a:xfrm>
              <a:off x="5954077" y="3613785"/>
              <a:ext cx="2857" cy="3810"/>
            </a:xfrm>
            <a:custGeom>
              <a:avLst/>
              <a:gdLst>
                <a:gd name="connsiteX0" fmla="*/ 1905 w 2857"/>
                <a:gd name="connsiteY0" fmla="*/ 1905 h 3810"/>
                <a:gd name="connsiteX1" fmla="*/ 0 w 2857"/>
                <a:gd name="connsiteY1" fmla="*/ 952 h 3810"/>
                <a:gd name="connsiteX2" fmla="*/ 0 w 2857"/>
                <a:gd name="connsiteY2" fmla="*/ 1905 h 3810"/>
                <a:gd name="connsiteX3" fmla="*/ 1905 w 2857"/>
                <a:gd name="connsiteY3" fmla="*/ 1905 h 3810"/>
                <a:gd name="connsiteX4" fmla="*/ 1905 w 2857"/>
                <a:gd name="connsiteY4" fmla="*/ 952 h 3810"/>
                <a:gd name="connsiteX5" fmla="*/ 953 w 2857"/>
                <a:gd name="connsiteY5" fmla="*/ 952 h 3810"/>
                <a:gd name="connsiteX6" fmla="*/ 953 w 2857"/>
                <a:gd name="connsiteY6" fmla="*/ 1905 h 3810"/>
                <a:gd name="connsiteX7" fmla="*/ 2858 w 2857"/>
                <a:gd name="connsiteY7" fmla="*/ 1905 h 3810"/>
                <a:gd name="connsiteX8" fmla="*/ 2858 w 2857"/>
                <a:gd name="connsiteY8" fmla="*/ 1905 h 3810"/>
                <a:gd name="connsiteX9" fmla="*/ 953 w 2857"/>
                <a:gd name="connsiteY9" fmla="*/ 1905 h 3810"/>
                <a:gd name="connsiteX10" fmla="*/ 953 w 2857"/>
                <a:gd name="connsiteY10" fmla="*/ 2857 h 3810"/>
                <a:gd name="connsiteX11" fmla="*/ 1905 w 2857"/>
                <a:gd name="connsiteY11" fmla="*/ 2857 h 3810"/>
                <a:gd name="connsiteX12" fmla="*/ 1905 w 2857"/>
                <a:gd name="connsiteY12" fmla="*/ 1905 h 3810"/>
                <a:gd name="connsiteX13" fmla="*/ 0 w 2857"/>
                <a:gd name="connsiteY13" fmla="*/ 952 h 3810"/>
                <a:gd name="connsiteX14" fmla="*/ 1905 w 2857"/>
                <a:gd name="connsiteY14" fmla="*/ 1905 h 3810"/>
                <a:gd name="connsiteX15" fmla="*/ 1905 w 2857"/>
                <a:gd name="connsiteY15" fmla="*/ 0 h 3810"/>
                <a:gd name="connsiteX16" fmla="*/ 953 w 2857"/>
                <a:gd name="connsiteY16" fmla="*/ 0 h 3810"/>
                <a:gd name="connsiteX17" fmla="*/ 0 w 2857"/>
                <a:gd name="connsiteY17" fmla="*/ 0 h 3810"/>
                <a:gd name="connsiteX18" fmla="*/ 0 w 2857"/>
                <a:gd name="connsiteY18" fmla="*/ 1905 h 3810"/>
                <a:gd name="connsiteX19" fmla="*/ 0 w 2857"/>
                <a:gd name="connsiteY19" fmla="*/ 2857 h 3810"/>
                <a:gd name="connsiteX20" fmla="*/ 1905 w 2857"/>
                <a:gd name="connsiteY20" fmla="*/ 3810 h 3810"/>
                <a:gd name="connsiteX21" fmla="*/ 2858 w 2857"/>
                <a:gd name="connsiteY21" fmla="*/ 3810 h 3810"/>
                <a:gd name="connsiteX22" fmla="*/ 2858 w 2857"/>
                <a:gd name="connsiteY22" fmla="*/ 1905 h 3810"/>
                <a:gd name="connsiteX23" fmla="*/ 2858 w 2857"/>
                <a:gd name="connsiteY23" fmla="*/ 0 h 3810"/>
                <a:gd name="connsiteX24" fmla="*/ 1905 w 2857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" h="3810">
                  <a:moveTo>
                    <a:pt x="1905" y="1905"/>
                  </a:moveTo>
                  <a:lnTo>
                    <a:pt x="0" y="952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953" y="952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0" y="952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id="{491C5A85-CB07-4380-8AEE-AABCF5A87646}"/>
                </a:ext>
              </a:extLst>
            </p:cNvPr>
            <p:cNvSpPr/>
            <p:nvPr/>
          </p:nvSpPr>
          <p:spPr>
            <a:xfrm>
              <a:off x="5950267" y="361092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2 w 10477"/>
                <a:gd name="connsiteY14" fmla="*/ 4763 h 10477"/>
                <a:gd name="connsiteX15" fmla="*/ 7620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2" y="4763"/>
                  </a:lnTo>
                  <a:lnTo>
                    <a:pt x="7620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id="{2BA16A95-5BFA-4B0B-899A-1A01E3A46CE5}"/>
                </a:ext>
              </a:extLst>
            </p:cNvPr>
            <p:cNvSpPr/>
            <p:nvPr/>
          </p:nvSpPr>
          <p:spPr>
            <a:xfrm>
              <a:off x="5944552" y="36709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3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id="{8463F5EC-FFEC-4885-9788-6802025581AB}"/>
                </a:ext>
              </a:extLst>
            </p:cNvPr>
            <p:cNvSpPr/>
            <p:nvPr/>
          </p:nvSpPr>
          <p:spPr>
            <a:xfrm>
              <a:off x="5944552" y="36709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3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8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3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8" y="11430"/>
                    <a:pt x="2858" y="9525"/>
                    <a:pt x="2858" y="8573"/>
                  </a:cubicBezTo>
                  <a:cubicBezTo>
                    <a:pt x="2858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id="{4C2F6316-D37F-408E-923C-E08D60E4E6B3}"/>
                </a:ext>
              </a:extLst>
            </p:cNvPr>
            <p:cNvSpPr/>
            <p:nvPr/>
          </p:nvSpPr>
          <p:spPr>
            <a:xfrm>
              <a:off x="5944552" y="36709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id="{B8BBDE74-503F-46D3-BD0F-EA6B54329332}"/>
                </a:ext>
              </a:extLst>
            </p:cNvPr>
            <p:cNvSpPr/>
            <p:nvPr/>
          </p:nvSpPr>
          <p:spPr>
            <a:xfrm>
              <a:off x="5946457" y="367188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id="{F2216F23-FA28-4203-8FB9-70A13F21512A}"/>
                </a:ext>
              </a:extLst>
            </p:cNvPr>
            <p:cNvSpPr/>
            <p:nvPr/>
          </p:nvSpPr>
          <p:spPr>
            <a:xfrm>
              <a:off x="5945505" y="36728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id="{865ED443-5C31-43DA-8180-7FC399E3EFAD}"/>
                </a:ext>
              </a:extLst>
            </p:cNvPr>
            <p:cNvSpPr/>
            <p:nvPr/>
          </p:nvSpPr>
          <p:spPr>
            <a:xfrm>
              <a:off x="5946457" y="3672839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id="{DACE5406-E1C0-475F-9F23-86E537EDD10E}"/>
                </a:ext>
              </a:extLst>
            </p:cNvPr>
            <p:cNvSpPr/>
            <p:nvPr/>
          </p:nvSpPr>
          <p:spPr>
            <a:xfrm>
              <a:off x="5947410" y="367283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6667 w 14287"/>
                <a:gd name="connsiteY8" fmla="*/ 3810 h 14287"/>
                <a:gd name="connsiteX9" fmla="*/ 9525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4763" y="3810"/>
                    <a:pt x="5715" y="3810"/>
                    <a:pt x="6667" y="3810"/>
                  </a:cubicBezTo>
                  <a:cubicBezTo>
                    <a:pt x="7620" y="3810"/>
                    <a:pt x="8572" y="4763"/>
                    <a:pt x="9525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id="{372F6863-8FDB-4C4E-9FE5-E7E764E052F9}"/>
                </a:ext>
              </a:extLst>
            </p:cNvPr>
            <p:cNvSpPr/>
            <p:nvPr/>
          </p:nvSpPr>
          <p:spPr>
            <a:xfrm>
              <a:off x="5947410" y="367379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7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id="{2829F6A3-0793-403A-90AE-859BCB2005B2}"/>
                </a:ext>
              </a:extLst>
            </p:cNvPr>
            <p:cNvSpPr/>
            <p:nvPr/>
          </p:nvSpPr>
          <p:spPr>
            <a:xfrm>
              <a:off x="5948362" y="36747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9525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9525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id="{FD30F185-28A9-4B24-9CC9-6C2CA8C95448}"/>
                </a:ext>
              </a:extLst>
            </p:cNvPr>
            <p:cNvSpPr/>
            <p:nvPr/>
          </p:nvSpPr>
          <p:spPr>
            <a:xfrm>
              <a:off x="5949314" y="367474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2 h 9525"/>
                <a:gd name="connsiteX5" fmla="*/ 2858 w 9525"/>
                <a:gd name="connsiteY5" fmla="*/ 7620 h 9525"/>
                <a:gd name="connsiteX6" fmla="*/ 1905 w 9525"/>
                <a:gd name="connsiteY6" fmla="*/ 5715 h 9525"/>
                <a:gd name="connsiteX7" fmla="*/ 2858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2"/>
                  </a:lnTo>
                  <a:lnTo>
                    <a:pt x="2858" y="7620"/>
                  </a:lnTo>
                  <a:lnTo>
                    <a:pt x="1905" y="5715"/>
                  </a:lnTo>
                  <a:lnTo>
                    <a:pt x="2858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id="{2A2EB028-02AC-4DFE-A03C-2A2A5EACD8D4}"/>
                </a:ext>
              </a:extLst>
            </p:cNvPr>
            <p:cNvSpPr/>
            <p:nvPr/>
          </p:nvSpPr>
          <p:spPr>
            <a:xfrm>
              <a:off x="5949314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id="{8C0514C0-DA78-4562-9FFA-1F1CBAAB8E49}"/>
                </a:ext>
              </a:extLst>
            </p:cNvPr>
            <p:cNvSpPr/>
            <p:nvPr/>
          </p:nvSpPr>
          <p:spPr>
            <a:xfrm>
              <a:off x="5948362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4763 w 9525"/>
                <a:gd name="connsiteY5" fmla="*/ 5715 h 9525"/>
                <a:gd name="connsiteX6" fmla="*/ 4763 w 9525"/>
                <a:gd name="connsiteY6" fmla="*/ 4763 h 9525"/>
                <a:gd name="connsiteX7" fmla="*/ 5715 w 9525"/>
                <a:gd name="connsiteY7" fmla="*/ 3810 h 9525"/>
                <a:gd name="connsiteX8" fmla="*/ 6668 w 9525"/>
                <a:gd name="connsiteY8" fmla="*/ 3810 h 9525"/>
                <a:gd name="connsiteX9" fmla="*/ 7620 w 9525"/>
                <a:gd name="connsiteY9" fmla="*/ 4763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4763" y="5715"/>
                  </a:lnTo>
                  <a:lnTo>
                    <a:pt x="4763" y="4763"/>
                  </a:lnTo>
                  <a:lnTo>
                    <a:pt x="5715" y="3810"/>
                  </a:lnTo>
                  <a:lnTo>
                    <a:pt x="6668" y="3810"/>
                  </a:lnTo>
                  <a:lnTo>
                    <a:pt x="7620" y="4763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id="{BFAD1A66-AD8B-47A0-8922-9FE0B38433F0}"/>
                </a:ext>
              </a:extLst>
            </p:cNvPr>
            <p:cNvSpPr/>
            <p:nvPr/>
          </p:nvSpPr>
          <p:spPr>
            <a:xfrm>
              <a:off x="5950267" y="3676650"/>
              <a:ext cx="7619" cy="7620"/>
            </a:xfrm>
            <a:custGeom>
              <a:avLst/>
              <a:gdLst>
                <a:gd name="connsiteX0" fmla="*/ 5715 w 7619"/>
                <a:gd name="connsiteY0" fmla="*/ 1905 h 7620"/>
                <a:gd name="connsiteX1" fmla="*/ 4763 w 7619"/>
                <a:gd name="connsiteY1" fmla="*/ 2858 h 7620"/>
                <a:gd name="connsiteX2" fmla="*/ 4763 w 7619"/>
                <a:gd name="connsiteY2" fmla="*/ 3810 h 7620"/>
                <a:gd name="connsiteX3" fmla="*/ 4763 w 7619"/>
                <a:gd name="connsiteY3" fmla="*/ 4763 h 7620"/>
                <a:gd name="connsiteX4" fmla="*/ 3810 w 7619"/>
                <a:gd name="connsiteY4" fmla="*/ 4763 h 7620"/>
                <a:gd name="connsiteX5" fmla="*/ 2857 w 7619"/>
                <a:gd name="connsiteY5" fmla="*/ 4763 h 7620"/>
                <a:gd name="connsiteX6" fmla="*/ 2857 w 7619"/>
                <a:gd name="connsiteY6" fmla="*/ 3810 h 7620"/>
                <a:gd name="connsiteX7" fmla="*/ 2857 w 7619"/>
                <a:gd name="connsiteY7" fmla="*/ 2858 h 7620"/>
                <a:gd name="connsiteX8" fmla="*/ 3810 w 7619"/>
                <a:gd name="connsiteY8" fmla="*/ 2858 h 7620"/>
                <a:gd name="connsiteX9" fmla="*/ 4763 w 7619"/>
                <a:gd name="connsiteY9" fmla="*/ 2858 h 7620"/>
                <a:gd name="connsiteX10" fmla="*/ 5715 w 7619"/>
                <a:gd name="connsiteY10" fmla="*/ 1905 h 7620"/>
                <a:gd name="connsiteX11" fmla="*/ 6668 w 7619"/>
                <a:gd name="connsiteY11" fmla="*/ 952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1905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1905"/>
                  </a:moveTo>
                  <a:lnTo>
                    <a:pt x="4763" y="2858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1905"/>
                  </a:lnTo>
                  <a:lnTo>
                    <a:pt x="6668" y="952"/>
                  </a:lnTo>
                  <a:cubicBezTo>
                    <a:pt x="5715" y="0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id="{4A227B5F-5136-46DC-9AFC-72FC9611CA6E}"/>
                </a:ext>
              </a:extLst>
            </p:cNvPr>
            <p:cNvSpPr/>
            <p:nvPr/>
          </p:nvSpPr>
          <p:spPr>
            <a:xfrm>
              <a:off x="5951219" y="3677602"/>
              <a:ext cx="5715" cy="5714"/>
            </a:xfrm>
            <a:custGeom>
              <a:avLst/>
              <a:gdLst>
                <a:gd name="connsiteX0" fmla="*/ 4763 w 5715"/>
                <a:gd name="connsiteY0" fmla="*/ 1905 h 5714"/>
                <a:gd name="connsiteX1" fmla="*/ 2857 w 5715"/>
                <a:gd name="connsiteY1" fmla="*/ 1905 h 5714"/>
                <a:gd name="connsiteX2" fmla="*/ 2857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2858 h 5714"/>
                <a:gd name="connsiteX7" fmla="*/ 3810 w 5715"/>
                <a:gd name="connsiteY7" fmla="*/ 2858 h 5714"/>
                <a:gd name="connsiteX8" fmla="*/ 4763 w 5715"/>
                <a:gd name="connsiteY8" fmla="*/ 1905 h 5714"/>
                <a:gd name="connsiteX9" fmla="*/ 2857 w 5715"/>
                <a:gd name="connsiteY9" fmla="*/ 1905 h 5714"/>
                <a:gd name="connsiteX10" fmla="*/ 4763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5715 h 5714"/>
                <a:gd name="connsiteX16" fmla="*/ 3810 w 5715"/>
                <a:gd name="connsiteY16" fmla="*/ 5715 h 5714"/>
                <a:gd name="connsiteX17" fmla="*/ 5715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id="{4AF1B81A-93F0-4C60-ACB9-81566EAA61CC}"/>
                </a:ext>
              </a:extLst>
            </p:cNvPr>
            <p:cNvSpPr/>
            <p:nvPr/>
          </p:nvSpPr>
          <p:spPr>
            <a:xfrm>
              <a:off x="5951219" y="367760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7 w 5715"/>
                <a:gd name="connsiteY1" fmla="*/ 1905 h 5714"/>
                <a:gd name="connsiteX2" fmla="*/ 2857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7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id="{1F5A9E7A-801F-4EEC-9B30-6250AE18305D}"/>
                </a:ext>
              </a:extLst>
            </p:cNvPr>
            <p:cNvSpPr/>
            <p:nvPr/>
          </p:nvSpPr>
          <p:spPr>
            <a:xfrm>
              <a:off x="5952172" y="3678554"/>
              <a:ext cx="3809" cy="3810"/>
            </a:xfrm>
            <a:custGeom>
              <a:avLst/>
              <a:gdLst>
                <a:gd name="connsiteX0" fmla="*/ 2857 w 3809"/>
                <a:gd name="connsiteY0" fmla="*/ 953 h 3810"/>
                <a:gd name="connsiteX1" fmla="*/ 952 w 3809"/>
                <a:gd name="connsiteY1" fmla="*/ 953 h 3810"/>
                <a:gd name="connsiteX2" fmla="*/ 952 w 3809"/>
                <a:gd name="connsiteY2" fmla="*/ 2858 h 3810"/>
                <a:gd name="connsiteX3" fmla="*/ 2857 w 3809"/>
                <a:gd name="connsiteY3" fmla="*/ 2858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952 w 3809"/>
                <a:gd name="connsiteY6" fmla="*/ 2858 h 3810"/>
                <a:gd name="connsiteX7" fmla="*/ 2857 w 3809"/>
                <a:gd name="connsiteY7" fmla="*/ 2858 h 3810"/>
                <a:gd name="connsiteX8" fmla="*/ 2857 w 3809"/>
                <a:gd name="connsiteY8" fmla="*/ 953 h 3810"/>
                <a:gd name="connsiteX9" fmla="*/ 1905 w 3809"/>
                <a:gd name="connsiteY9" fmla="*/ 953 h 3810"/>
                <a:gd name="connsiteX10" fmla="*/ 952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953 h 3810"/>
                <a:gd name="connsiteX13" fmla="*/ 952 w 3809"/>
                <a:gd name="connsiteY13" fmla="*/ 953 h 3810"/>
                <a:gd name="connsiteX14" fmla="*/ 2857 w 3809"/>
                <a:gd name="connsiteY14" fmla="*/ 953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953"/>
                  </a:moveTo>
                  <a:lnTo>
                    <a:pt x="952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952" y="953"/>
                  </a:lnTo>
                  <a:lnTo>
                    <a:pt x="2857" y="953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id="{A5B7469B-FE21-4254-A750-CD2E802D0006}"/>
                </a:ext>
              </a:extLst>
            </p:cNvPr>
            <p:cNvSpPr/>
            <p:nvPr/>
          </p:nvSpPr>
          <p:spPr>
            <a:xfrm>
              <a:off x="5952172" y="3678554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id="{DEA8E046-2829-4638-9B7E-AA4C198049C8}"/>
                </a:ext>
              </a:extLst>
            </p:cNvPr>
            <p:cNvSpPr/>
            <p:nvPr/>
          </p:nvSpPr>
          <p:spPr>
            <a:xfrm>
              <a:off x="5948362" y="367569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id="{34E2937D-F518-4D08-AB01-26ABAB1A7FF2}"/>
                </a:ext>
              </a:extLst>
            </p:cNvPr>
            <p:cNvSpPr/>
            <p:nvPr/>
          </p:nvSpPr>
          <p:spPr>
            <a:xfrm>
              <a:off x="6008369" y="366045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6192 h 19050"/>
                <a:gd name="connsiteX5" fmla="*/ 3810 w 19050"/>
                <a:gd name="connsiteY5" fmla="*/ 13335 h 19050"/>
                <a:gd name="connsiteX6" fmla="*/ 1905 w 19050"/>
                <a:gd name="connsiteY6" fmla="*/ 8572 h 19050"/>
                <a:gd name="connsiteX7" fmla="*/ 4763 w 19050"/>
                <a:gd name="connsiteY7" fmla="*/ 2857 h 19050"/>
                <a:gd name="connsiteX8" fmla="*/ 9525 w 19050"/>
                <a:gd name="connsiteY8" fmla="*/ 952 h 19050"/>
                <a:gd name="connsiteX9" fmla="*/ 15240 w 19050"/>
                <a:gd name="connsiteY9" fmla="*/ 3810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2382" y="16192"/>
                    <a:pt x="10478" y="16192"/>
                    <a:pt x="9525" y="16192"/>
                  </a:cubicBezTo>
                  <a:cubicBezTo>
                    <a:pt x="7620" y="16192"/>
                    <a:pt x="5715" y="15240"/>
                    <a:pt x="3810" y="13335"/>
                  </a:cubicBezTo>
                  <a:cubicBezTo>
                    <a:pt x="2857" y="12382"/>
                    <a:pt x="1905" y="10477"/>
                    <a:pt x="1905" y="8572"/>
                  </a:cubicBezTo>
                  <a:cubicBezTo>
                    <a:pt x="1905" y="6667"/>
                    <a:pt x="2857" y="4763"/>
                    <a:pt x="4763" y="2857"/>
                  </a:cubicBezTo>
                  <a:cubicBezTo>
                    <a:pt x="5715" y="1905"/>
                    <a:pt x="7620" y="952"/>
                    <a:pt x="9525" y="952"/>
                  </a:cubicBezTo>
                  <a:cubicBezTo>
                    <a:pt x="11430" y="952"/>
                    <a:pt x="13335" y="1905"/>
                    <a:pt x="15240" y="3810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id="{2804265E-FF25-4BC7-B673-34457A4E8A38}"/>
                </a:ext>
              </a:extLst>
            </p:cNvPr>
            <p:cNvSpPr/>
            <p:nvPr/>
          </p:nvSpPr>
          <p:spPr>
            <a:xfrm>
              <a:off x="6007417" y="366045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8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8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id="{AC73D3FA-245F-4350-871F-2EB36E795C0A}"/>
                </a:ext>
              </a:extLst>
            </p:cNvPr>
            <p:cNvSpPr/>
            <p:nvPr/>
          </p:nvSpPr>
          <p:spPr>
            <a:xfrm>
              <a:off x="6008369" y="366045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8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id="{DDF141DB-B21A-4EE9-B4AA-2F761E495D14}"/>
                </a:ext>
              </a:extLst>
            </p:cNvPr>
            <p:cNvSpPr/>
            <p:nvPr/>
          </p:nvSpPr>
          <p:spPr>
            <a:xfrm>
              <a:off x="6010275" y="36623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3 h 16192"/>
                <a:gd name="connsiteX3" fmla="*/ 10477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3 h 16192"/>
                <a:gd name="connsiteX6" fmla="*/ 952 w 16192"/>
                <a:gd name="connsiteY6" fmla="*/ 8573 h 16192"/>
                <a:gd name="connsiteX7" fmla="*/ 2857 w 16192"/>
                <a:gd name="connsiteY7" fmla="*/ 3810 h 16192"/>
                <a:gd name="connsiteX8" fmla="*/ 6668 w 16192"/>
                <a:gd name="connsiteY8" fmla="*/ 2858 h 16192"/>
                <a:gd name="connsiteX9" fmla="*/ 11430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3"/>
                  </a:cubicBezTo>
                  <a:cubicBezTo>
                    <a:pt x="12382" y="10477"/>
                    <a:pt x="11430" y="11430"/>
                    <a:pt x="10477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3"/>
                  </a:cubicBezTo>
                  <a:cubicBezTo>
                    <a:pt x="952" y="11430"/>
                    <a:pt x="952" y="10477"/>
                    <a:pt x="952" y="8573"/>
                  </a:cubicBezTo>
                  <a:cubicBezTo>
                    <a:pt x="952" y="6667"/>
                    <a:pt x="1905" y="5715"/>
                    <a:pt x="2857" y="3810"/>
                  </a:cubicBezTo>
                  <a:cubicBezTo>
                    <a:pt x="3810" y="2858"/>
                    <a:pt x="4763" y="2858"/>
                    <a:pt x="6668" y="2858"/>
                  </a:cubicBezTo>
                  <a:cubicBezTo>
                    <a:pt x="8573" y="2858"/>
                    <a:pt x="9525" y="3810"/>
                    <a:pt x="11430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id="{70FEB384-4E45-4A0D-9E79-80B2F3CCDD27}"/>
                </a:ext>
              </a:extLst>
            </p:cNvPr>
            <p:cNvSpPr/>
            <p:nvPr/>
          </p:nvSpPr>
          <p:spPr>
            <a:xfrm>
              <a:off x="6009322" y="366236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2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7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7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2" y="10477"/>
                    <a:pt x="16192" y="7620"/>
                  </a:cubicBezTo>
                  <a:cubicBezTo>
                    <a:pt x="16192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id="{965223A3-BCDB-4FD1-A1D0-6D0F6F928936}"/>
                </a:ext>
              </a:extLst>
            </p:cNvPr>
            <p:cNvSpPr/>
            <p:nvPr/>
          </p:nvSpPr>
          <p:spPr>
            <a:xfrm>
              <a:off x="6010275" y="3662362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id="{0539B91A-D7B0-45EB-9686-AA12E7A6173A}"/>
                </a:ext>
              </a:extLst>
            </p:cNvPr>
            <p:cNvSpPr/>
            <p:nvPr/>
          </p:nvSpPr>
          <p:spPr>
            <a:xfrm>
              <a:off x="6010275" y="366331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3810 h 14287"/>
                <a:gd name="connsiteX2" fmla="*/ 11430 w 14287"/>
                <a:gd name="connsiteY2" fmla="*/ 6668 h 14287"/>
                <a:gd name="connsiteX3" fmla="*/ 9525 w 14287"/>
                <a:gd name="connsiteY3" fmla="*/ 9525 h 14287"/>
                <a:gd name="connsiteX4" fmla="*/ 6668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8 h 14287"/>
                <a:gd name="connsiteX8" fmla="*/ 7620 w 14287"/>
                <a:gd name="connsiteY8" fmla="*/ 1905 h 14287"/>
                <a:gd name="connsiteX9" fmla="*/ 10477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3810"/>
                  </a:lnTo>
                  <a:cubicBezTo>
                    <a:pt x="11430" y="4763"/>
                    <a:pt x="11430" y="5715"/>
                    <a:pt x="11430" y="6668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3" y="10477"/>
                    <a:pt x="7620" y="10477"/>
                    <a:pt x="6668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8"/>
                    <a:pt x="2857" y="5715"/>
                  </a:cubicBezTo>
                  <a:cubicBezTo>
                    <a:pt x="2857" y="4763"/>
                    <a:pt x="3810" y="3810"/>
                    <a:pt x="4763" y="2858"/>
                  </a:cubicBezTo>
                  <a:cubicBezTo>
                    <a:pt x="5715" y="1905"/>
                    <a:pt x="6668" y="1905"/>
                    <a:pt x="7620" y="1905"/>
                  </a:cubicBezTo>
                  <a:cubicBezTo>
                    <a:pt x="8573" y="1905"/>
                    <a:pt x="9525" y="2858"/>
                    <a:pt x="10477" y="3810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id="{1589AE83-AE17-4BC3-90D3-FDAE21628C06}"/>
                </a:ext>
              </a:extLst>
            </p:cNvPr>
            <p:cNvSpPr/>
            <p:nvPr/>
          </p:nvSpPr>
          <p:spPr>
            <a:xfrm>
              <a:off x="6011227" y="3663314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id="{9E82C804-5422-4E9E-8D40-58357337859A}"/>
                </a:ext>
              </a:extLst>
            </p:cNvPr>
            <p:cNvSpPr/>
            <p:nvPr/>
          </p:nvSpPr>
          <p:spPr>
            <a:xfrm>
              <a:off x="6011227" y="3664267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8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id="{E5ED5B69-9974-48E9-9F32-EB95D38D306F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2857 h 9525"/>
                <a:gd name="connsiteX2" fmla="*/ 7620 w 9525"/>
                <a:gd name="connsiteY2" fmla="*/ 4763 h 9525"/>
                <a:gd name="connsiteX3" fmla="*/ 6668 w 9525"/>
                <a:gd name="connsiteY3" fmla="*/ 6667 h 9525"/>
                <a:gd name="connsiteX4" fmla="*/ 4763 w 9525"/>
                <a:gd name="connsiteY4" fmla="*/ 7620 h 9525"/>
                <a:gd name="connsiteX5" fmla="*/ 2857 w 9525"/>
                <a:gd name="connsiteY5" fmla="*/ 6667 h 9525"/>
                <a:gd name="connsiteX6" fmla="*/ 1905 w 9525"/>
                <a:gd name="connsiteY6" fmla="*/ 4763 h 9525"/>
                <a:gd name="connsiteX7" fmla="*/ 2857 w 9525"/>
                <a:gd name="connsiteY7" fmla="*/ 2857 h 9525"/>
                <a:gd name="connsiteX8" fmla="*/ 4763 w 9525"/>
                <a:gd name="connsiteY8" fmla="*/ 1905 h 9525"/>
                <a:gd name="connsiteX9" fmla="*/ 6668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2857"/>
                  </a:lnTo>
                  <a:lnTo>
                    <a:pt x="7620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4763" y="1905"/>
                  </a:lnTo>
                  <a:lnTo>
                    <a:pt x="6668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id="{74440D98-410A-42F8-868F-C7F1E344DAB2}"/>
                </a:ext>
              </a:extLst>
            </p:cNvPr>
            <p:cNvSpPr/>
            <p:nvPr/>
          </p:nvSpPr>
          <p:spPr>
            <a:xfrm>
              <a:off x="6013132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id="{70131DF5-47E0-491B-A86F-A35AA4FD9C53}"/>
                </a:ext>
              </a:extLst>
            </p:cNvPr>
            <p:cNvSpPr/>
            <p:nvPr/>
          </p:nvSpPr>
          <p:spPr>
            <a:xfrm>
              <a:off x="6012180" y="366522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id="{A5F14B1E-BBAD-42E9-A720-F2AA6E9188F4}"/>
                </a:ext>
              </a:extLst>
            </p:cNvPr>
            <p:cNvSpPr/>
            <p:nvPr/>
          </p:nvSpPr>
          <p:spPr>
            <a:xfrm>
              <a:off x="6013132" y="3666172"/>
              <a:ext cx="7619" cy="7619"/>
            </a:xfrm>
            <a:custGeom>
              <a:avLst/>
              <a:gdLst>
                <a:gd name="connsiteX0" fmla="*/ 6668 w 7619"/>
                <a:gd name="connsiteY0" fmla="*/ 2857 h 7619"/>
                <a:gd name="connsiteX1" fmla="*/ 5715 w 7619"/>
                <a:gd name="connsiteY1" fmla="*/ 3810 h 7619"/>
                <a:gd name="connsiteX2" fmla="*/ 5715 w 7619"/>
                <a:gd name="connsiteY2" fmla="*/ 4763 h 7619"/>
                <a:gd name="connsiteX3" fmla="*/ 5715 w 7619"/>
                <a:gd name="connsiteY3" fmla="*/ 5715 h 7619"/>
                <a:gd name="connsiteX4" fmla="*/ 4763 w 7619"/>
                <a:gd name="connsiteY4" fmla="*/ 5715 h 7619"/>
                <a:gd name="connsiteX5" fmla="*/ 3810 w 7619"/>
                <a:gd name="connsiteY5" fmla="*/ 5715 h 7619"/>
                <a:gd name="connsiteX6" fmla="*/ 3810 w 7619"/>
                <a:gd name="connsiteY6" fmla="*/ 4763 h 7619"/>
                <a:gd name="connsiteX7" fmla="*/ 3810 w 7619"/>
                <a:gd name="connsiteY7" fmla="*/ 3810 h 7619"/>
                <a:gd name="connsiteX8" fmla="*/ 4763 w 7619"/>
                <a:gd name="connsiteY8" fmla="*/ 3810 h 7619"/>
                <a:gd name="connsiteX9" fmla="*/ 5715 w 7619"/>
                <a:gd name="connsiteY9" fmla="*/ 3810 h 7619"/>
                <a:gd name="connsiteX10" fmla="*/ 6668 w 7619"/>
                <a:gd name="connsiteY10" fmla="*/ 2857 h 7619"/>
                <a:gd name="connsiteX11" fmla="*/ 7620 w 7619"/>
                <a:gd name="connsiteY11" fmla="*/ 1905 h 7619"/>
                <a:gd name="connsiteX12" fmla="*/ 4763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3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6668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6668" y="2857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8" y="2857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4763" y="0"/>
                  </a:cubicBez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6668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id="{268A1E6A-0863-4B9A-A47A-CFEF22860051}"/>
                </a:ext>
              </a:extLst>
            </p:cNvPr>
            <p:cNvSpPr/>
            <p:nvPr/>
          </p:nvSpPr>
          <p:spPr>
            <a:xfrm>
              <a:off x="6015037" y="3667125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952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id="{C104C0CA-8EDD-436E-A856-08AB9B304D1B}"/>
                </a:ext>
              </a:extLst>
            </p:cNvPr>
            <p:cNvSpPr/>
            <p:nvPr/>
          </p:nvSpPr>
          <p:spPr>
            <a:xfrm>
              <a:off x="6015037" y="3667125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1905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0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id="{846B30DF-96B3-4844-8F42-5F571935E7AF}"/>
                </a:ext>
              </a:extLst>
            </p:cNvPr>
            <p:cNvSpPr/>
            <p:nvPr/>
          </p:nvSpPr>
          <p:spPr>
            <a:xfrm>
              <a:off x="6015037" y="3668077"/>
              <a:ext cx="4762" cy="3810"/>
            </a:xfrm>
            <a:custGeom>
              <a:avLst/>
              <a:gdLst>
                <a:gd name="connsiteX0" fmla="*/ 3810 w 4762"/>
                <a:gd name="connsiteY0" fmla="*/ 1905 h 3810"/>
                <a:gd name="connsiteX1" fmla="*/ 1905 w 4762"/>
                <a:gd name="connsiteY1" fmla="*/ 952 h 3810"/>
                <a:gd name="connsiteX2" fmla="*/ 1905 w 4762"/>
                <a:gd name="connsiteY2" fmla="*/ 2858 h 3810"/>
                <a:gd name="connsiteX3" fmla="*/ 2857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3810 w 4762"/>
                <a:gd name="connsiteY12" fmla="*/ 1905 h 3810"/>
                <a:gd name="connsiteX13" fmla="*/ 1905 w 4762"/>
                <a:gd name="connsiteY13" fmla="*/ 952 h 3810"/>
                <a:gd name="connsiteX14" fmla="*/ 3810 w 4762"/>
                <a:gd name="connsiteY14" fmla="*/ 1905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952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1905"/>
                  </a:move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id="{2B75BEFD-F29F-4719-AA6B-F59CB6A7740D}"/>
                </a:ext>
              </a:extLst>
            </p:cNvPr>
            <p:cNvSpPr/>
            <p:nvPr/>
          </p:nvSpPr>
          <p:spPr>
            <a:xfrm>
              <a:off x="6015989" y="3668077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2 h 3810"/>
                <a:gd name="connsiteX5" fmla="*/ 1905 w 3810"/>
                <a:gd name="connsiteY5" fmla="*/ 952 h 3810"/>
                <a:gd name="connsiteX6" fmla="*/ 953 w 3810"/>
                <a:gd name="connsiteY6" fmla="*/ 1905 h 3810"/>
                <a:gd name="connsiteX7" fmla="*/ 2858 w 3810"/>
                <a:gd name="connsiteY7" fmla="*/ 2858 h 3810"/>
                <a:gd name="connsiteX8" fmla="*/ 2858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8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0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3" y="1905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id="{1F43A76A-A4CA-4698-AEC4-6A708B7F81E0}"/>
                </a:ext>
              </a:extLst>
            </p:cNvPr>
            <p:cNvSpPr/>
            <p:nvPr/>
          </p:nvSpPr>
          <p:spPr>
            <a:xfrm>
              <a:off x="6012180" y="366522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8572 w 10477"/>
                <a:gd name="connsiteY16" fmla="*/ 4763 h 10477"/>
                <a:gd name="connsiteX17" fmla="*/ 7620 w 10477"/>
                <a:gd name="connsiteY17" fmla="*/ 6667 h 10477"/>
                <a:gd name="connsiteX18" fmla="*/ 5715 w 10477"/>
                <a:gd name="connsiteY18" fmla="*/ 7620 h 10477"/>
                <a:gd name="connsiteX19" fmla="*/ 3810 w 10477"/>
                <a:gd name="connsiteY19" fmla="*/ 6667 h 10477"/>
                <a:gd name="connsiteX20" fmla="*/ 2857 w 10477"/>
                <a:gd name="connsiteY20" fmla="*/ 4763 h 10477"/>
                <a:gd name="connsiteX21" fmla="*/ 3810 w 10477"/>
                <a:gd name="connsiteY21" fmla="*/ 2857 h 10477"/>
                <a:gd name="connsiteX22" fmla="*/ 2857 w 10477"/>
                <a:gd name="connsiteY22" fmla="*/ 1905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id="{B109F1CF-8314-46F5-9F99-77298D9F3EAF}"/>
                </a:ext>
              </a:extLst>
            </p:cNvPr>
            <p:cNvSpPr/>
            <p:nvPr/>
          </p:nvSpPr>
          <p:spPr>
            <a:xfrm>
              <a:off x="6045517" y="361854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id="{8EA99BA8-DE29-4758-B583-A810B6F0E56C}"/>
                </a:ext>
              </a:extLst>
            </p:cNvPr>
            <p:cNvSpPr/>
            <p:nvPr/>
          </p:nvSpPr>
          <p:spPr>
            <a:xfrm>
              <a:off x="6044564" y="361854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9525 h 19050"/>
                <a:gd name="connsiteX7" fmla="*/ 6668 w 19050"/>
                <a:gd name="connsiteY7" fmla="*/ 4763 h 19050"/>
                <a:gd name="connsiteX8" fmla="*/ 10478 w 19050"/>
                <a:gd name="connsiteY8" fmla="*/ 3810 h 19050"/>
                <a:gd name="connsiteX9" fmla="*/ 15240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2382"/>
                    <a:pt x="3810" y="11430"/>
                    <a:pt x="3810" y="9525"/>
                  </a:cubicBezTo>
                  <a:cubicBezTo>
                    <a:pt x="3810" y="7620"/>
                    <a:pt x="4763" y="5715"/>
                    <a:pt x="6668" y="4763"/>
                  </a:cubicBezTo>
                  <a:cubicBezTo>
                    <a:pt x="7620" y="3810"/>
                    <a:pt x="9525" y="3810"/>
                    <a:pt x="10478" y="3810"/>
                  </a:cubicBezTo>
                  <a:cubicBezTo>
                    <a:pt x="12383" y="3810"/>
                    <a:pt x="14288" y="4763"/>
                    <a:pt x="15240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id="{5F9BB910-1C2C-4E5C-B880-C46CE5C09184}"/>
                </a:ext>
              </a:extLst>
            </p:cNvPr>
            <p:cNvSpPr/>
            <p:nvPr/>
          </p:nvSpPr>
          <p:spPr>
            <a:xfrm>
              <a:off x="6045517" y="361854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id="{DC1CC123-968A-43E0-AFCE-02678BD8BC27}"/>
                </a:ext>
              </a:extLst>
            </p:cNvPr>
            <p:cNvSpPr/>
            <p:nvPr/>
          </p:nvSpPr>
          <p:spPr>
            <a:xfrm>
              <a:off x="6046469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id="{FCE73BDD-F246-4432-85EB-5AE5E6DC4359}"/>
                </a:ext>
              </a:extLst>
            </p:cNvPr>
            <p:cNvSpPr/>
            <p:nvPr/>
          </p:nvSpPr>
          <p:spPr>
            <a:xfrm>
              <a:off x="6046469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id="{C5CBE885-4361-47FC-8E00-C15AAEC771E5}"/>
                </a:ext>
              </a:extLst>
            </p:cNvPr>
            <p:cNvSpPr/>
            <p:nvPr/>
          </p:nvSpPr>
          <p:spPr>
            <a:xfrm>
              <a:off x="6047422" y="3620452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0477 w 15239"/>
                <a:gd name="connsiteY1" fmla="*/ 4763 h 15239"/>
                <a:gd name="connsiteX2" fmla="*/ 11430 w 15239"/>
                <a:gd name="connsiteY2" fmla="*/ 7620 h 15239"/>
                <a:gd name="connsiteX3" fmla="*/ 9525 w 15239"/>
                <a:gd name="connsiteY3" fmla="*/ 11430 h 15239"/>
                <a:gd name="connsiteX4" fmla="*/ 6667 w 15239"/>
                <a:gd name="connsiteY4" fmla="*/ 12383 h 15239"/>
                <a:gd name="connsiteX5" fmla="*/ 2857 w 15239"/>
                <a:gd name="connsiteY5" fmla="*/ 10477 h 15239"/>
                <a:gd name="connsiteX6" fmla="*/ 1905 w 15239"/>
                <a:gd name="connsiteY6" fmla="*/ 7620 h 15239"/>
                <a:gd name="connsiteX7" fmla="*/ 3810 w 15239"/>
                <a:gd name="connsiteY7" fmla="*/ 3810 h 15239"/>
                <a:gd name="connsiteX8" fmla="*/ 6667 w 15239"/>
                <a:gd name="connsiteY8" fmla="*/ 2858 h 15239"/>
                <a:gd name="connsiteX9" fmla="*/ 10477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10477"/>
                    <a:pt x="9525" y="11430"/>
                  </a:cubicBezTo>
                  <a:cubicBezTo>
                    <a:pt x="8572" y="12383"/>
                    <a:pt x="7620" y="12383"/>
                    <a:pt x="6667" y="12383"/>
                  </a:cubicBezTo>
                  <a:cubicBezTo>
                    <a:pt x="5715" y="12383"/>
                    <a:pt x="3810" y="11430"/>
                    <a:pt x="2857" y="10477"/>
                  </a:cubicBezTo>
                  <a:cubicBezTo>
                    <a:pt x="1905" y="9525"/>
                    <a:pt x="1905" y="8573"/>
                    <a:pt x="1905" y="7620"/>
                  </a:cubicBezTo>
                  <a:cubicBezTo>
                    <a:pt x="1905" y="6668"/>
                    <a:pt x="2857" y="4763"/>
                    <a:pt x="3810" y="3810"/>
                  </a:cubicBezTo>
                  <a:cubicBezTo>
                    <a:pt x="4763" y="2858"/>
                    <a:pt x="5715" y="2858"/>
                    <a:pt x="6667" y="2858"/>
                  </a:cubicBezTo>
                  <a:cubicBezTo>
                    <a:pt x="7620" y="2858"/>
                    <a:pt x="9525" y="3810"/>
                    <a:pt x="10477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id="{8F2455BA-FFDB-4A3E-84D6-056E0F5F5C78}"/>
                </a:ext>
              </a:extLst>
            </p:cNvPr>
            <p:cNvSpPr/>
            <p:nvPr/>
          </p:nvSpPr>
          <p:spPr>
            <a:xfrm>
              <a:off x="6047422" y="362140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7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id="{92174D83-4EF1-4546-9D19-036A4A618ABB}"/>
                </a:ext>
              </a:extLst>
            </p:cNvPr>
            <p:cNvSpPr/>
            <p:nvPr/>
          </p:nvSpPr>
          <p:spPr>
            <a:xfrm>
              <a:off x="6048375" y="362140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id="{2D74082B-2F76-49D2-9D7E-291A3A03BDB0}"/>
                </a:ext>
              </a:extLst>
            </p:cNvPr>
            <p:cNvSpPr/>
            <p:nvPr/>
          </p:nvSpPr>
          <p:spPr>
            <a:xfrm>
              <a:off x="6048375" y="362235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id="{45439238-91E5-4B29-BBBD-5393452272E4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id="{754C8976-2B2F-4206-8EFF-D4B09C0DC7B4}"/>
                </a:ext>
              </a:extLst>
            </p:cNvPr>
            <p:cNvSpPr/>
            <p:nvPr/>
          </p:nvSpPr>
          <p:spPr>
            <a:xfrm>
              <a:off x="605028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id="{4ED7C327-4DFB-4921-AFCC-87008FA914AD}"/>
                </a:ext>
              </a:extLst>
            </p:cNvPr>
            <p:cNvSpPr/>
            <p:nvPr/>
          </p:nvSpPr>
          <p:spPr>
            <a:xfrm>
              <a:off x="6049327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6668 w 9525"/>
                <a:gd name="connsiteY9" fmla="*/ 4763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8" y="4763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id="{DFB8942A-EE1D-4D7A-83BB-B2B4EC936E0D}"/>
                </a:ext>
              </a:extLst>
            </p:cNvPr>
            <p:cNvSpPr/>
            <p:nvPr/>
          </p:nvSpPr>
          <p:spPr>
            <a:xfrm>
              <a:off x="6051232" y="3624262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3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id="{9C2A9232-8515-42E7-AAEF-3DA41AE205BE}"/>
                </a:ext>
              </a:extLst>
            </p:cNvPr>
            <p:cNvSpPr/>
            <p:nvPr/>
          </p:nvSpPr>
          <p:spPr>
            <a:xfrm>
              <a:off x="6051232" y="3625214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3810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3810 w 6667"/>
                <a:gd name="connsiteY5" fmla="*/ 4763 h 5714"/>
                <a:gd name="connsiteX6" fmla="*/ 3810 w 6667"/>
                <a:gd name="connsiteY6" fmla="*/ 2858 h 5714"/>
                <a:gd name="connsiteX7" fmla="*/ 4763 w 6667"/>
                <a:gd name="connsiteY7" fmla="*/ 3810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2857 w 6667"/>
                <a:gd name="connsiteY12" fmla="*/ 0 h 5714"/>
                <a:gd name="connsiteX13" fmla="*/ 953 w 6667"/>
                <a:gd name="connsiteY13" fmla="*/ 0 h 5714"/>
                <a:gd name="connsiteX14" fmla="*/ 953 w 6667"/>
                <a:gd name="connsiteY14" fmla="*/ 3810 h 5714"/>
                <a:gd name="connsiteX15" fmla="*/ 0 w 6667"/>
                <a:gd name="connsiteY15" fmla="*/ 5715 h 5714"/>
                <a:gd name="connsiteX16" fmla="*/ 4763 w 6667"/>
                <a:gd name="connsiteY16" fmla="*/ 5715 h 5714"/>
                <a:gd name="connsiteX17" fmla="*/ 5715 w 6667"/>
                <a:gd name="connsiteY17" fmla="*/ 5715 h 5714"/>
                <a:gd name="connsiteX18" fmla="*/ 6668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3810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4763"/>
                  </a:lnTo>
                  <a:lnTo>
                    <a:pt x="3810" y="2858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2857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5715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id="{2260A68B-168C-42BF-AE84-E0266D78570F}"/>
                </a:ext>
              </a:extLst>
            </p:cNvPr>
            <p:cNvSpPr/>
            <p:nvPr/>
          </p:nvSpPr>
          <p:spPr>
            <a:xfrm>
              <a:off x="6052185" y="3625214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2858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952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2858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2858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id="{4C3EFE74-DF66-41D0-BD68-B754A7674024}"/>
                </a:ext>
              </a:extLst>
            </p:cNvPr>
            <p:cNvSpPr/>
            <p:nvPr/>
          </p:nvSpPr>
          <p:spPr>
            <a:xfrm>
              <a:off x="6052185" y="3626167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3810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3810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id="{EBF3C4FB-29F5-440E-AC88-26FE61930186}"/>
                </a:ext>
              </a:extLst>
            </p:cNvPr>
            <p:cNvSpPr/>
            <p:nvPr/>
          </p:nvSpPr>
          <p:spPr>
            <a:xfrm>
              <a:off x="6053137" y="3626167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2 w 3810"/>
                <a:gd name="connsiteY1" fmla="*/ 1905 h 3810"/>
                <a:gd name="connsiteX2" fmla="*/ 0 w 3810"/>
                <a:gd name="connsiteY2" fmla="*/ 1905 h 3810"/>
                <a:gd name="connsiteX3" fmla="*/ 1905 w 3810"/>
                <a:gd name="connsiteY3" fmla="*/ 2858 h 3810"/>
                <a:gd name="connsiteX4" fmla="*/ 1905 w 3810"/>
                <a:gd name="connsiteY4" fmla="*/ 953 h 3810"/>
                <a:gd name="connsiteX5" fmla="*/ 1905 w 3810"/>
                <a:gd name="connsiteY5" fmla="*/ 953 h 3810"/>
                <a:gd name="connsiteX6" fmla="*/ 952 w 3810"/>
                <a:gd name="connsiteY6" fmla="*/ 2858 h 3810"/>
                <a:gd name="connsiteX7" fmla="*/ 2857 w 3810"/>
                <a:gd name="connsiteY7" fmla="*/ 2858 h 3810"/>
                <a:gd name="connsiteX8" fmla="*/ 2857 w 3810"/>
                <a:gd name="connsiteY8" fmla="*/ 1905 h 3810"/>
                <a:gd name="connsiteX9" fmla="*/ 952 w 3810"/>
                <a:gd name="connsiteY9" fmla="*/ 1905 h 3810"/>
                <a:gd name="connsiteX10" fmla="*/ 952 w 3810"/>
                <a:gd name="connsiteY10" fmla="*/ 2858 h 3810"/>
                <a:gd name="connsiteX11" fmla="*/ 1905 w 3810"/>
                <a:gd name="connsiteY11" fmla="*/ 3810 h 3810"/>
                <a:gd name="connsiteX12" fmla="*/ 1905 w 3810"/>
                <a:gd name="connsiteY12" fmla="*/ 1905 h 3810"/>
                <a:gd name="connsiteX13" fmla="*/ 952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953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953 h 3810"/>
                <a:gd name="connsiteX24" fmla="*/ 1905 w 3810"/>
                <a:gd name="connsiteY2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2" y="1905"/>
                  </a:lnTo>
                  <a:lnTo>
                    <a:pt x="0" y="1905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8"/>
                  </a:lnTo>
                  <a:lnTo>
                    <a:pt x="1905" y="3810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id="{0624ACE4-E02A-4D23-8C72-51F82A87F7DE}"/>
                </a:ext>
              </a:extLst>
            </p:cNvPr>
            <p:cNvSpPr/>
            <p:nvPr/>
          </p:nvSpPr>
          <p:spPr>
            <a:xfrm>
              <a:off x="6049327" y="3623310"/>
              <a:ext cx="10477" cy="10477"/>
            </a:xfrm>
            <a:custGeom>
              <a:avLst/>
              <a:gdLst>
                <a:gd name="connsiteX0" fmla="*/ 2858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8 w 10477"/>
                <a:gd name="connsiteY11" fmla="*/ 1905 h 10477"/>
                <a:gd name="connsiteX12" fmla="*/ 3810 w 10477"/>
                <a:gd name="connsiteY12" fmla="*/ 2857 h 10477"/>
                <a:gd name="connsiteX13" fmla="*/ 5715 w 10477"/>
                <a:gd name="connsiteY13" fmla="*/ 1905 h 10477"/>
                <a:gd name="connsiteX14" fmla="*/ 7620 w 10477"/>
                <a:gd name="connsiteY14" fmla="*/ 2857 h 10477"/>
                <a:gd name="connsiteX15" fmla="*/ 8573 w 10477"/>
                <a:gd name="connsiteY15" fmla="*/ 4763 h 10477"/>
                <a:gd name="connsiteX16" fmla="*/ 7620 w 10477"/>
                <a:gd name="connsiteY16" fmla="*/ 6667 h 10477"/>
                <a:gd name="connsiteX17" fmla="*/ 5715 w 10477"/>
                <a:gd name="connsiteY17" fmla="*/ 7620 h 10477"/>
                <a:gd name="connsiteX18" fmla="*/ 3810 w 10477"/>
                <a:gd name="connsiteY18" fmla="*/ 6667 h 10477"/>
                <a:gd name="connsiteX19" fmla="*/ 2858 w 10477"/>
                <a:gd name="connsiteY19" fmla="*/ 4763 h 10477"/>
                <a:gd name="connsiteX20" fmla="*/ 3810 w 10477"/>
                <a:gd name="connsiteY20" fmla="*/ 2857 h 10477"/>
                <a:gd name="connsiteX21" fmla="*/ 2858 w 10477"/>
                <a:gd name="connsiteY21" fmla="*/ 1905 h 10477"/>
                <a:gd name="connsiteX22" fmla="*/ 3810 w 10477"/>
                <a:gd name="connsiteY22" fmla="*/ 2857 h 10477"/>
                <a:gd name="connsiteX23" fmla="*/ 2858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8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lnTo>
                    <a:pt x="1905" y="952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285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id="{91A6B22E-E73B-4D81-89F5-7B6681929BA4}"/>
                </a:ext>
              </a:extLst>
            </p:cNvPr>
            <p:cNvSpPr/>
            <p:nvPr/>
          </p:nvSpPr>
          <p:spPr>
            <a:xfrm>
              <a:off x="6063614" y="358235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7145" y="8573"/>
                    <a:pt x="17145" y="10477"/>
                  </a:cubicBezTo>
                  <a:cubicBezTo>
                    <a:pt x="17145" y="12383"/>
                    <a:pt x="16193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3"/>
                    <a:pt x="1905" y="10477"/>
                  </a:cubicBezTo>
                  <a:cubicBezTo>
                    <a:pt x="1905" y="8573"/>
                    <a:pt x="2858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8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id="{054F990C-7C26-4ABF-9350-FCCB231922C1}"/>
                </a:ext>
              </a:extLst>
            </p:cNvPr>
            <p:cNvSpPr/>
            <p:nvPr/>
          </p:nvSpPr>
          <p:spPr>
            <a:xfrm>
              <a:off x="6062662" y="3583304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id="{DB2A6E76-621E-47CA-8A04-A12C6A6BABA3}"/>
                </a:ext>
              </a:extLst>
            </p:cNvPr>
            <p:cNvSpPr/>
            <p:nvPr/>
          </p:nvSpPr>
          <p:spPr>
            <a:xfrm>
              <a:off x="6063614" y="3583304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3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8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8"/>
                    <a:pt x="953" y="12383"/>
                    <a:pt x="1905" y="14288"/>
                  </a:cubicBezTo>
                  <a:cubicBezTo>
                    <a:pt x="3810" y="16193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3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id="{61C5452E-D838-48AE-B0DB-A24AB57668E7}"/>
                </a:ext>
              </a:extLst>
            </p:cNvPr>
            <p:cNvSpPr/>
            <p:nvPr/>
          </p:nvSpPr>
          <p:spPr>
            <a:xfrm>
              <a:off x="6065519" y="358425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2 h 16192"/>
                <a:gd name="connsiteX3" fmla="*/ 10478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2"/>
                  </a:cubicBezTo>
                  <a:cubicBezTo>
                    <a:pt x="12382" y="10477"/>
                    <a:pt x="11430" y="11430"/>
                    <a:pt x="10478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2"/>
                  </a:cubicBezTo>
                  <a:cubicBezTo>
                    <a:pt x="1905" y="10477"/>
                    <a:pt x="1905" y="9525"/>
                    <a:pt x="1905" y="8572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id="{7348A7BC-F74D-4A0B-990C-ECBBEFFFF065}"/>
                </a:ext>
              </a:extLst>
            </p:cNvPr>
            <p:cNvSpPr/>
            <p:nvPr/>
          </p:nvSpPr>
          <p:spPr>
            <a:xfrm>
              <a:off x="6064567" y="3585210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3810 h 16192"/>
                <a:gd name="connsiteX2" fmla="*/ 13335 w 16192"/>
                <a:gd name="connsiteY2" fmla="*/ 6667 h 16192"/>
                <a:gd name="connsiteX3" fmla="*/ 11430 w 16192"/>
                <a:gd name="connsiteY3" fmla="*/ 10477 h 16192"/>
                <a:gd name="connsiteX4" fmla="*/ 8572 w 16192"/>
                <a:gd name="connsiteY4" fmla="*/ 11430 h 16192"/>
                <a:gd name="connsiteX5" fmla="*/ 4763 w 16192"/>
                <a:gd name="connsiteY5" fmla="*/ 9525 h 16192"/>
                <a:gd name="connsiteX6" fmla="*/ 3810 w 16192"/>
                <a:gd name="connsiteY6" fmla="*/ 6667 h 16192"/>
                <a:gd name="connsiteX7" fmla="*/ 5715 w 16192"/>
                <a:gd name="connsiteY7" fmla="*/ 2857 h 16192"/>
                <a:gd name="connsiteX8" fmla="*/ 8572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3810"/>
                  </a:lnTo>
                  <a:cubicBezTo>
                    <a:pt x="13335" y="4763"/>
                    <a:pt x="13335" y="5715"/>
                    <a:pt x="13335" y="6667"/>
                  </a:cubicBezTo>
                  <a:cubicBezTo>
                    <a:pt x="13335" y="8573"/>
                    <a:pt x="12382" y="9525"/>
                    <a:pt x="11430" y="10477"/>
                  </a:cubicBezTo>
                  <a:cubicBezTo>
                    <a:pt x="10477" y="11430"/>
                    <a:pt x="9525" y="11430"/>
                    <a:pt x="8572" y="11430"/>
                  </a:cubicBezTo>
                  <a:cubicBezTo>
                    <a:pt x="6668" y="11430"/>
                    <a:pt x="5715" y="10477"/>
                    <a:pt x="4763" y="9525"/>
                  </a:cubicBezTo>
                  <a:cubicBezTo>
                    <a:pt x="3810" y="8573"/>
                    <a:pt x="3810" y="7620"/>
                    <a:pt x="3810" y="6667"/>
                  </a:cubicBezTo>
                  <a:cubicBezTo>
                    <a:pt x="3810" y="4763"/>
                    <a:pt x="4763" y="3810"/>
                    <a:pt x="5715" y="2857"/>
                  </a:cubicBezTo>
                  <a:cubicBezTo>
                    <a:pt x="6668" y="1905"/>
                    <a:pt x="7620" y="1905"/>
                    <a:pt x="8572" y="1905"/>
                  </a:cubicBezTo>
                  <a:cubicBezTo>
                    <a:pt x="10477" y="1905"/>
                    <a:pt x="11430" y="2857"/>
                    <a:pt x="12382" y="3810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id="{18F5F872-073E-47E7-A124-4B13A0C95519}"/>
                </a:ext>
              </a:extLst>
            </p:cNvPr>
            <p:cNvSpPr/>
            <p:nvPr/>
          </p:nvSpPr>
          <p:spPr>
            <a:xfrm>
              <a:off x="6065519" y="3585210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2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7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7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2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7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id="{4D9024F7-08B6-49EE-8705-F62E1C0D1C87}"/>
                </a:ext>
              </a:extLst>
            </p:cNvPr>
            <p:cNvSpPr/>
            <p:nvPr/>
          </p:nvSpPr>
          <p:spPr>
            <a:xfrm>
              <a:off x="6065519" y="3585210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7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2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2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2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id="{63B73E89-2882-4D66-84CB-F01A43F4BCE4}"/>
                </a:ext>
              </a:extLst>
            </p:cNvPr>
            <p:cNvSpPr/>
            <p:nvPr/>
          </p:nvSpPr>
          <p:spPr>
            <a:xfrm>
              <a:off x="6066472" y="358616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id="{51B13F8D-FFC8-43B0-951F-6E6531ABE99E}"/>
                </a:ext>
              </a:extLst>
            </p:cNvPr>
            <p:cNvSpPr/>
            <p:nvPr/>
          </p:nvSpPr>
          <p:spPr>
            <a:xfrm>
              <a:off x="6067425" y="3587114"/>
              <a:ext cx="11430" cy="11430"/>
            </a:xfrm>
            <a:custGeom>
              <a:avLst/>
              <a:gdLst>
                <a:gd name="connsiteX0" fmla="*/ 8573 w 11430"/>
                <a:gd name="connsiteY0" fmla="*/ 2858 h 11430"/>
                <a:gd name="connsiteX1" fmla="*/ 7620 w 11430"/>
                <a:gd name="connsiteY1" fmla="*/ 3810 h 11430"/>
                <a:gd name="connsiteX2" fmla="*/ 8573 w 11430"/>
                <a:gd name="connsiteY2" fmla="*/ 5715 h 11430"/>
                <a:gd name="connsiteX3" fmla="*/ 7620 w 11430"/>
                <a:gd name="connsiteY3" fmla="*/ 7620 h 11430"/>
                <a:gd name="connsiteX4" fmla="*/ 5715 w 11430"/>
                <a:gd name="connsiteY4" fmla="*/ 8573 h 11430"/>
                <a:gd name="connsiteX5" fmla="*/ 3810 w 11430"/>
                <a:gd name="connsiteY5" fmla="*/ 7620 h 11430"/>
                <a:gd name="connsiteX6" fmla="*/ 2857 w 11430"/>
                <a:gd name="connsiteY6" fmla="*/ 5715 h 11430"/>
                <a:gd name="connsiteX7" fmla="*/ 3810 w 11430"/>
                <a:gd name="connsiteY7" fmla="*/ 3810 h 11430"/>
                <a:gd name="connsiteX8" fmla="*/ 5715 w 11430"/>
                <a:gd name="connsiteY8" fmla="*/ 2858 h 11430"/>
                <a:gd name="connsiteX9" fmla="*/ 7620 w 11430"/>
                <a:gd name="connsiteY9" fmla="*/ 3810 h 11430"/>
                <a:gd name="connsiteX10" fmla="*/ 8573 w 11430"/>
                <a:gd name="connsiteY10" fmla="*/ 2858 h 11430"/>
                <a:gd name="connsiteX11" fmla="*/ 9525 w 11430"/>
                <a:gd name="connsiteY11" fmla="*/ 1905 h 11430"/>
                <a:gd name="connsiteX12" fmla="*/ 4763 w 11430"/>
                <a:gd name="connsiteY12" fmla="*/ 0 h 11430"/>
                <a:gd name="connsiteX13" fmla="*/ 952 w 11430"/>
                <a:gd name="connsiteY13" fmla="*/ 952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7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8573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8573" y="2858"/>
                  </a:moveTo>
                  <a:lnTo>
                    <a:pt x="7620" y="3810"/>
                  </a:lnTo>
                  <a:lnTo>
                    <a:pt x="8573" y="5715"/>
                  </a:lnTo>
                  <a:cubicBezTo>
                    <a:pt x="8573" y="6668"/>
                    <a:pt x="8573" y="7620"/>
                    <a:pt x="7620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8"/>
                  </a:lnTo>
                  <a:cubicBezTo>
                    <a:pt x="6668" y="2858"/>
                    <a:pt x="7620" y="2858"/>
                    <a:pt x="7620" y="3810"/>
                  </a:cubicBezTo>
                  <a:lnTo>
                    <a:pt x="8573" y="2858"/>
                  </a:lnTo>
                  <a:lnTo>
                    <a:pt x="9525" y="1905"/>
                  </a:lnTo>
                  <a:cubicBezTo>
                    <a:pt x="8573" y="0"/>
                    <a:pt x="6668" y="0"/>
                    <a:pt x="4763" y="0"/>
                  </a:cubicBezTo>
                  <a:cubicBezTo>
                    <a:pt x="3810" y="0"/>
                    <a:pt x="1905" y="0"/>
                    <a:pt x="952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8573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id="{C7324786-3085-4A78-9585-A7D795DBD3EF}"/>
                </a:ext>
              </a:extLst>
            </p:cNvPr>
            <p:cNvSpPr/>
            <p:nvPr/>
          </p:nvSpPr>
          <p:spPr>
            <a:xfrm>
              <a:off x="6067425" y="3587114"/>
              <a:ext cx="9525" cy="10477"/>
            </a:xfrm>
            <a:custGeom>
              <a:avLst/>
              <a:gdLst>
                <a:gd name="connsiteX0" fmla="*/ 8573 w 9525"/>
                <a:gd name="connsiteY0" fmla="*/ 2858 h 10477"/>
                <a:gd name="connsiteX1" fmla="*/ 7620 w 9525"/>
                <a:gd name="connsiteY1" fmla="*/ 3810 h 10477"/>
                <a:gd name="connsiteX2" fmla="*/ 8573 w 9525"/>
                <a:gd name="connsiteY2" fmla="*/ 5715 h 10477"/>
                <a:gd name="connsiteX3" fmla="*/ 7620 w 9525"/>
                <a:gd name="connsiteY3" fmla="*/ 7620 h 10477"/>
                <a:gd name="connsiteX4" fmla="*/ 5715 w 9525"/>
                <a:gd name="connsiteY4" fmla="*/ 8573 h 10477"/>
                <a:gd name="connsiteX5" fmla="*/ 3810 w 9525"/>
                <a:gd name="connsiteY5" fmla="*/ 7620 h 10477"/>
                <a:gd name="connsiteX6" fmla="*/ 2857 w 9525"/>
                <a:gd name="connsiteY6" fmla="*/ 5715 h 10477"/>
                <a:gd name="connsiteX7" fmla="*/ 3810 w 9525"/>
                <a:gd name="connsiteY7" fmla="*/ 3810 h 10477"/>
                <a:gd name="connsiteX8" fmla="*/ 5715 w 9525"/>
                <a:gd name="connsiteY8" fmla="*/ 2858 h 10477"/>
                <a:gd name="connsiteX9" fmla="*/ 7620 w 9525"/>
                <a:gd name="connsiteY9" fmla="*/ 3810 h 10477"/>
                <a:gd name="connsiteX10" fmla="*/ 8573 w 9525"/>
                <a:gd name="connsiteY10" fmla="*/ 2858 h 10477"/>
                <a:gd name="connsiteX11" fmla="*/ 9525 w 9525"/>
                <a:gd name="connsiteY11" fmla="*/ 1905 h 10477"/>
                <a:gd name="connsiteX12" fmla="*/ 5715 w 9525"/>
                <a:gd name="connsiteY12" fmla="*/ 0 h 10477"/>
                <a:gd name="connsiteX13" fmla="*/ 2857 w 9525"/>
                <a:gd name="connsiteY13" fmla="*/ 952 h 10477"/>
                <a:gd name="connsiteX14" fmla="*/ 0 w 9525"/>
                <a:gd name="connsiteY14" fmla="*/ 5715 h 10477"/>
                <a:gd name="connsiteX15" fmla="*/ 952 w 9525"/>
                <a:gd name="connsiteY15" fmla="*/ 8573 h 10477"/>
                <a:gd name="connsiteX16" fmla="*/ 4763 w 9525"/>
                <a:gd name="connsiteY16" fmla="*/ 10477 h 10477"/>
                <a:gd name="connsiteX17" fmla="*/ 7620 w 9525"/>
                <a:gd name="connsiteY17" fmla="*/ 9525 h 10477"/>
                <a:gd name="connsiteX18" fmla="*/ 9525 w 9525"/>
                <a:gd name="connsiteY18" fmla="*/ 5715 h 10477"/>
                <a:gd name="connsiteX19" fmla="*/ 8573 w 9525"/>
                <a:gd name="connsiteY19" fmla="*/ 2858 h 10477"/>
                <a:gd name="connsiteX20" fmla="*/ 8573 w 9525"/>
                <a:gd name="connsiteY20" fmla="*/ 2858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10477">
                  <a:moveTo>
                    <a:pt x="8573" y="2858"/>
                  </a:moveTo>
                  <a:lnTo>
                    <a:pt x="7620" y="3810"/>
                  </a:lnTo>
                  <a:lnTo>
                    <a:pt x="8573" y="5715"/>
                  </a:lnTo>
                  <a:lnTo>
                    <a:pt x="7620" y="7620"/>
                  </a:lnTo>
                  <a:lnTo>
                    <a:pt x="5715" y="8573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8"/>
                  </a:lnTo>
                  <a:lnTo>
                    <a:pt x="7620" y="3810"/>
                  </a:lnTo>
                  <a:lnTo>
                    <a:pt x="8573" y="2858"/>
                  </a:lnTo>
                  <a:lnTo>
                    <a:pt x="9525" y="1905"/>
                  </a:ln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6668" y="10477"/>
                    <a:pt x="7620" y="9525"/>
                  </a:cubicBezTo>
                  <a:cubicBezTo>
                    <a:pt x="8573" y="8573"/>
                    <a:pt x="9525" y="6668"/>
                    <a:pt x="9525" y="5715"/>
                  </a:cubicBezTo>
                  <a:cubicBezTo>
                    <a:pt x="9525" y="4763"/>
                    <a:pt x="9525" y="3810"/>
                    <a:pt x="8573" y="2858"/>
                  </a:cubicBezTo>
                  <a:lnTo>
                    <a:pt x="8573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id="{BCCB7319-7280-4680-BA8E-B0437D0EE7F8}"/>
                </a:ext>
              </a:extLst>
            </p:cNvPr>
            <p:cNvSpPr/>
            <p:nvPr/>
          </p:nvSpPr>
          <p:spPr>
            <a:xfrm>
              <a:off x="6068377" y="358711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6668 h 9525"/>
                <a:gd name="connsiteX4" fmla="*/ 3810 w 9525"/>
                <a:gd name="connsiteY4" fmla="*/ 6668 h 9525"/>
                <a:gd name="connsiteX5" fmla="*/ 1905 w 9525"/>
                <a:gd name="connsiteY5" fmla="*/ 5715 h 9525"/>
                <a:gd name="connsiteX6" fmla="*/ 1905 w 9525"/>
                <a:gd name="connsiteY6" fmla="*/ 4763 h 9525"/>
                <a:gd name="connsiteX7" fmla="*/ 2858 w 9525"/>
                <a:gd name="connsiteY7" fmla="*/ 2858 h 9525"/>
                <a:gd name="connsiteX8" fmla="*/ 3810 w 9525"/>
                <a:gd name="connsiteY8" fmla="*/ 2858 h 9525"/>
                <a:gd name="connsiteX9" fmla="*/ 5715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6668"/>
                  </a:lnTo>
                  <a:lnTo>
                    <a:pt x="3810" y="6668"/>
                  </a:lnTo>
                  <a:lnTo>
                    <a:pt x="1905" y="5715"/>
                  </a:lnTo>
                  <a:lnTo>
                    <a:pt x="1905" y="4763"/>
                  </a:lnTo>
                  <a:lnTo>
                    <a:pt x="2858" y="2858"/>
                  </a:lnTo>
                  <a:lnTo>
                    <a:pt x="3810" y="2858"/>
                  </a:lnTo>
                  <a:lnTo>
                    <a:pt x="5715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id="{BF7AC9D8-9631-4E64-88F0-3990961921D7}"/>
                </a:ext>
              </a:extLst>
            </p:cNvPr>
            <p:cNvSpPr/>
            <p:nvPr/>
          </p:nvSpPr>
          <p:spPr>
            <a:xfrm>
              <a:off x="6067425" y="358806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id="{3886E41B-D218-46B7-A388-AAE2AC05A339}"/>
                </a:ext>
              </a:extLst>
            </p:cNvPr>
            <p:cNvSpPr/>
            <p:nvPr/>
          </p:nvSpPr>
          <p:spPr>
            <a:xfrm>
              <a:off x="6069330" y="3588067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3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8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8"/>
                    <a:pt x="2857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id="{0B963C86-1107-46AB-BF5C-98A882EA7998}"/>
                </a:ext>
              </a:extLst>
            </p:cNvPr>
            <p:cNvSpPr/>
            <p:nvPr/>
          </p:nvSpPr>
          <p:spPr>
            <a:xfrm>
              <a:off x="6070282" y="3589020"/>
              <a:ext cx="5715" cy="6667"/>
            </a:xfrm>
            <a:custGeom>
              <a:avLst/>
              <a:gdLst>
                <a:gd name="connsiteX0" fmla="*/ 3810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3810 h 6667"/>
                <a:gd name="connsiteX3" fmla="*/ 953 w 5715"/>
                <a:gd name="connsiteY3" fmla="*/ 2857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3810 h 6667"/>
                <a:gd name="connsiteX7" fmla="*/ 3810 w 5715"/>
                <a:gd name="connsiteY7" fmla="*/ 3810 h 6667"/>
                <a:gd name="connsiteX8" fmla="*/ 3810 w 5715"/>
                <a:gd name="connsiteY8" fmla="*/ 1905 h 6667"/>
                <a:gd name="connsiteX9" fmla="*/ 2857 w 5715"/>
                <a:gd name="connsiteY9" fmla="*/ 1905 h 6667"/>
                <a:gd name="connsiteX10" fmla="*/ 3810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952 h 6667"/>
                <a:gd name="connsiteX13" fmla="*/ 0 w 5715"/>
                <a:gd name="connsiteY13" fmla="*/ 0 h 6667"/>
                <a:gd name="connsiteX14" fmla="*/ 0 w 5715"/>
                <a:gd name="connsiteY14" fmla="*/ 4763 h 6667"/>
                <a:gd name="connsiteX15" fmla="*/ 0 w 5715"/>
                <a:gd name="connsiteY15" fmla="*/ 5715 h 6667"/>
                <a:gd name="connsiteX16" fmla="*/ 3810 w 5715"/>
                <a:gd name="connsiteY16" fmla="*/ 6667 h 6667"/>
                <a:gd name="connsiteX17" fmla="*/ 4763 w 5715"/>
                <a:gd name="connsiteY17" fmla="*/ 6667 h 6667"/>
                <a:gd name="connsiteX18" fmla="*/ 5715 w 5715"/>
                <a:gd name="connsiteY18" fmla="*/ 2857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3810" y="1905"/>
                  </a:moveTo>
                  <a:lnTo>
                    <a:pt x="2857" y="1905"/>
                  </a:lnTo>
                  <a:lnTo>
                    <a:pt x="2857" y="3810"/>
                  </a:lnTo>
                  <a:lnTo>
                    <a:pt x="953" y="2857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7"/>
                  </a:lnTo>
                  <a:lnTo>
                    <a:pt x="4763" y="6667"/>
                  </a:lnTo>
                  <a:lnTo>
                    <a:pt x="5715" y="2857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id="{4D4EFD3C-2D8D-40F9-95BB-8F0775071EEC}"/>
                </a:ext>
              </a:extLst>
            </p:cNvPr>
            <p:cNvSpPr/>
            <p:nvPr/>
          </p:nvSpPr>
          <p:spPr>
            <a:xfrm>
              <a:off x="6070282" y="358997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1905 w 5715"/>
                <a:gd name="connsiteY1" fmla="*/ 1905 h 5714"/>
                <a:gd name="connsiteX2" fmla="*/ 1905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7 w 5715"/>
                <a:gd name="connsiteY5" fmla="*/ 3810 h 5714"/>
                <a:gd name="connsiteX6" fmla="*/ 2857 w 5715"/>
                <a:gd name="connsiteY6" fmla="*/ 2857 h 5714"/>
                <a:gd name="connsiteX7" fmla="*/ 3810 w 5715"/>
                <a:gd name="connsiteY7" fmla="*/ 2857 h 5714"/>
                <a:gd name="connsiteX8" fmla="*/ 3810 w 5715"/>
                <a:gd name="connsiteY8" fmla="*/ 1905 h 5714"/>
                <a:gd name="connsiteX9" fmla="*/ 1905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0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2857 h 5714"/>
                <a:gd name="connsiteX15" fmla="*/ 0 w 5715"/>
                <a:gd name="connsiteY15" fmla="*/ 4763 h 5714"/>
                <a:gd name="connsiteX16" fmla="*/ 2857 w 5715"/>
                <a:gd name="connsiteY16" fmla="*/ 4763 h 5714"/>
                <a:gd name="connsiteX17" fmla="*/ 4763 w 5715"/>
                <a:gd name="connsiteY17" fmla="*/ 5715 h 5714"/>
                <a:gd name="connsiteX18" fmla="*/ 4763 w 5715"/>
                <a:gd name="connsiteY18" fmla="*/ 1905 h 5714"/>
                <a:gd name="connsiteX19" fmla="*/ 5715 w 5715"/>
                <a:gd name="connsiteY19" fmla="*/ 0 h 5714"/>
                <a:gd name="connsiteX20" fmla="*/ 3810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id="{0C732971-F430-4001-99E1-2CA62B94448B}"/>
                </a:ext>
              </a:extLst>
            </p:cNvPr>
            <p:cNvSpPr/>
            <p:nvPr/>
          </p:nvSpPr>
          <p:spPr>
            <a:xfrm>
              <a:off x="6070282" y="3589972"/>
              <a:ext cx="4762" cy="4762"/>
            </a:xfrm>
            <a:custGeom>
              <a:avLst/>
              <a:gdLst>
                <a:gd name="connsiteX0" fmla="*/ 3810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7 h 4762"/>
                <a:gd name="connsiteX3" fmla="*/ 2857 w 4762"/>
                <a:gd name="connsiteY3" fmla="*/ 2857 h 4762"/>
                <a:gd name="connsiteX4" fmla="*/ 3810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7 h 4762"/>
                <a:gd name="connsiteX7" fmla="*/ 3810 w 4762"/>
                <a:gd name="connsiteY7" fmla="*/ 2857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7 h 4762"/>
                <a:gd name="connsiteX11" fmla="*/ 2857 w 4762"/>
                <a:gd name="connsiteY11" fmla="*/ 3810 h 4762"/>
                <a:gd name="connsiteX12" fmla="*/ 3810 w 4762"/>
                <a:gd name="connsiteY12" fmla="*/ 1905 h 4762"/>
                <a:gd name="connsiteX13" fmla="*/ 1905 w 4762"/>
                <a:gd name="connsiteY13" fmla="*/ 1905 h 4762"/>
                <a:gd name="connsiteX14" fmla="*/ 3810 w 4762"/>
                <a:gd name="connsiteY14" fmla="*/ 1905 h 4762"/>
                <a:gd name="connsiteX15" fmla="*/ 3810 w 4762"/>
                <a:gd name="connsiteY15" fmla="*/ 952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953 w 4762"/>
                <a:gd name="connsiteY18" fmla="*/ 2857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952 h 4762"/>
                <a:gd name="connsiteX24" fmla="*/ 3810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3810" y="1905"/>
                  </a:moveTo>
                  <a:lnTo>
                    <a:pt x="1905" y="1905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7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7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id="{4069087D-B1F1-4B27-A7A0-01EC7E008A99}"/>
                </a:ext>
              </a:extLst>
            </p:cNvPr>
            <p:cNvSpPr/>
            <p:nvPr/>
          </p:nvSpPr>
          <p:spPr>
            <a:xfrm>
              <a:off x="6071235" y="3590925"/>
              <a:ext cx="3809" cy="3810"/>
            </a:xfrm>
            <a:custGeom>
              <a:avLst/>
              <a:gdLst>
                <a:gd name="connsiteX0" fmla="*/ 1905 w 3809"/>
                <a:gd name="connsiteY0" fmla="*/ 952 h 3810"/>
                <a:gd name="connsiteX1" fmla="*/ 952 w 3809"/>
                <a:gd name="connsiteY1" fmla="*/ 952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0 h 3810"/>
                <a:gd name="connsiteX6" fmla="*/ 952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952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952 h 3810"/>
                <a:gd name="connsiteX13" fmla="*/ 952 w 3809"/>
                <a:gd name="connsiteY13" fmla="*/ 952 h 3810"/>
                <a:gd name="connsiteX14" fmla="*/ 1905 w 3809"/>
                <a:gd name="connsiteY14" fmla="*/ 952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2858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952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952"/>
                  </a:lnTo>
                  <a:lnTo>
                    <a:pt x="952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id="{440ED5A2-8702-4538-81CC-83F96721F0BF}"/>
                </a:ext>
              </a:extLst>
            </p:cNvPr>
            <p:cNvSpPr/>
            <p:nvPr/>
          </p:nvSpPr>
          <p:spPr>
            <a:xfrm>
              <a:off x="6067425" y="358806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3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8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3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3 w 10477"/>
                <a:gd name="connsiteY14" fmla="*/ 4763 h 10477"/>
                <a:gd name="connsiteX15" fmla="*/ 7620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3"/>
                  </a:ln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8"/>
                    <a:pt x="4763" y="10478"/>
                  </a:cubicBezTo>
                  <a:cubicBezTo>
                    <a:pt x="5715" y="10478"/>
                    <a:pt x="7620" y="10478"/>
                    <a:pt x="8573" y="9525"/>
                  </a:cubicBezTo>
                  <a:cubicBezTo>
                    <a:pt x="9525" y="8573"/>
                    <a:pt x="10477" y="6668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3" y="953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id="{A859927D-7ED2-4C0F-B659-7CEDB789D0EF}"/>
                </a:ext>
              </a:extLst>
            </p:cNvPr>
            <p:cNvSpPr/>
            <p:nvPr/>
          </p:nvSpPr>
          <p:spPr>
            <a:xfrm>
              <a:off x="5922644" y="35471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id="{916B2147-3168-4782-BB6F-A41FEA90142F}"/>
                </a:ext>
              </a:extLst>
            </p:cNvPr>
            <p:cNvSpPr/>
            <p:nvPr/>
          </p:nvSpPr>
          <p:spPr>
            <a:xfrm>
              <a:off x="5922644" y="35471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8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8" y="3810"/>
                  </a:cubicBezTo>
                  <a:cubicBezTo>
                    <a:pt x="7620" y="2857"/>
                    <a:pt x="9525" y="2857"/>
                    <a:pt x="10478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id="{B1166FAE-4CFD-464C-A79C-201F4F39D16C}"/>
                </a:ext>
              </a:extLst>
            </p:cNvPr>
            <p:cNvSpPr/>
            <p:nvPr/>
          </p:nvSpPr>
          <p:spPr>
            <a:xfrm>
              <a:off x="5922644" y="354806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id="{371733F9-978B-4F79-889B-B9331A46F432}"/>
                </a:ext>
              </a:extLst>
            </p:cNvPr>
            <p:cNvSpPr/>
            <p:nvPr/>
          </p:nvSpPr>
          <p:spPr>
            <a:xfrm>
              <a:off x="5924550" y="35490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3335"/>
                    <a:pt x="9525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id="{BE30F444-7F27-4D32-A4D7-1E250DFF0AE4}"/>
                </a:ext>
              </a:extLst>
            </p:cNvPr>
            <p:cNvSpPr/>
            <p:nvPr/>
          </p:nvSpPr>
          <p:spPr>
            <a:xfrm>
              <a:off x="5924550" y="3549014"/>
              <a:ext cx="16192" cy="15239"/>
            </a:xfrm>
            <a:custGeom>
              <a:avLst/>
              <a:gdLst>
                <a:gd name="connsiteX0" fmla="*/ 13335 w 16192"/>
                <a:gd name="connsiteY0" fmla="*/ 3810 h 15239"/>
                <a:gd name="connsiteX1" fmla="*/ 12382 w 16192"/>
                <a:gd name="connsiteY1" fmla="*/ 4763 h 15239"/>
                <a:gd name="connsiteX2" fmla="*/ 13335 w 16192"/>
                <a:gd name="connsiteY2" fmla="*/ 7620 h 15239"/>
                <a:gd name="connsiteX3" fmla="*/ 11430 w 16192"/>
                <a:gd name="connsiteY3" fmla="*/ 11430 h 15239"/>
                <a:gd name="connsiteX4" fmla="*/ 8573 w 16192"/>
                <a:gd name="connsiteY4" fmla="*/ 12383 h 15239"/>
                <a:gd name="connsiteX5" fmla="*/ 4763 w 16192"/>
                <a:gd name="connsiteY5" fmla="*/ 10477 h 15239"/>
                <a:gd name="connsiteX6" fmla="*/ 3810 w 16192"/>
                <a:gd name="connsiteY6" fmla="*/ 7620 h 15239"/>
                <a:gd name="connsiteX7" fmla="*/ 5715 w 16192"/>
                <a:gd name="connsiteY7" fmla="*/ 3810 h 15239"/>
                <a:gd name="connsiteX8" fmla="*/ 8573 w 16192"/>
                <a:gd name="connsiteY8" fmla="*/ 2858 h 15239"/>
                <a:gd name="connsiteX9" fmla="*/ 12382 w 16192"/>
                <a:gd name="connsiteY9" fmla="*/ 4763 h 15239"/>
                <a:gd name="connsiteX10" fmla="*/ 13335 w 16192"/>
                <a:gd name="connsiteY10" fmla="*/ 3810 h 15239"/>
                <a:gd name="connsiteX11" fmla="*/ 14288 w 16192"/>
                <a:gd name="connsiteY11" fmla="*/ 2858 h 15239"/>
                <a:gd name="connsiteX12" fmla="*/ 7620 w 16192"/>
                <a:gd name="connsiteY12" fmla="*/ 0 h 15239"/>
                <a:gd name="connsiteX13" fmla="*/ 2857 w 16192"/>
                <a:gd name="connsiteY13" fmla="*/ 1905 h 15239"/>
                <a:gd name="connsiteX14" fmla="*/ 0 w 16192"/>
                <a:gd name="connsiteY14" fmla="*/ 7620 h 15239"/>
                <a:gd name="connsiteX15" fmla="*/ 1905 w 16192"/>
                <a:gd name="connsiteY15" fmla="*/ 12383 h 15239"/>
                <a:gd name="connsiteX16" fmla="*/ 8573 w 16192"/>
                <a:gd name="connsiteY16" fmla="*/ 15240 h 15239"/>
                <a:gd name="connsiteX17" fmla="*/ 13335 w 16192"/>
                <a:gd name="connsiteY17" fmla="*/ 13335 h 15239"/>
                <a:gd name="connsiteX18" fmla="*/ 16193 w 16192"/>
                <a:gd name="connsiteY18" fmla="*/ 6668 h 15239"/>
                <a:gd name="connsiteX19" fmla="*/ 14288 w 16192"/>
                <a:gd name="connsiteY19" fmla="*/ 1905 h 15239"/>
                <a:gd name="connsiteX20" fmla="*/ 13335 w 16192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5239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1430"/>
                    <a:pt x="1905" y="12383"/>
                  </a:cubicBezTo>
                  <a:cubicBezTo>
                    <a:pt x="3810" y="14288"/>
                    <a:pt x="5715" y="15240"/>
                    <a:pt x="8573" y="15240"/>
                  </a:cubicBezTo>
                  <a:cubicBezTo>
                    <a:pt x="10477" y="15240"/>
                    <a:pt x="12382" y="14288"/>
                    <a:pt x="13335" y="13335"/>
                  </a:cubicBezTo>
                  <a:cubicBezTo>
                    <a:pt x="15240" y="11430"/>
                    <a:pt x="16193" y="9525"/>
                    <a:pt x="16193" y="6668"/>
                  </a:cubicBezTo>
                  <a:cubicBezTo>
                    <a:pt x="16193" y="4763"/>
                    <a:pt x="15240" y="2858"/>
                    <a:pt x="14288" y="1905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id="{797BF8D2-89B4-4690-8BDE-0A0B46C0EFA7}"/>
                </a:ext>
              </a:extLst>
            </p:cNvPr>
            <p:cNvSpPr/>
            <p:nvPr/>
          </p:nvSpPr>
          <p:spPr>
            <a:xfrm>
              <a:off x="5924550" y="3549967"/>
              <a:ext cx="15239" cy="14287"/>
            </a:xfrm>
            <a:custGeom>
              <a:avLst/>
              <a:gdLst>
                <a:gd name="connsiteX0" fmla="*/ 12382 w 15239"/>
                <a:gd name="connsiteY0" fmla="*/ 3810 h 14287"/>
                <a:gd name="connsiteX1" fmla="*/ 11430 w 15239"/>
                <a:gd name="connsiteY1" fmla="*/ 4763 h 14287"/>
                <a:gd name="connsiteX2" fmla="*/ 12382 w 15239"/>
                <a:gd name="connsiteY2" fmla="*/ 7620 h 14287"/>
                <a:gd name="connsiteX3" fmla="*/ 10477 w 15239"/>
                <a:gd name="connsiteY3" fmla="*/ 11430 h 14287"/>
                <a:gd name="connsiteX4" fmla="*/ 7620 w 15239"/>
                <a:gd name="connsiteY4" fmla="*/ 12383 h 14287"/>
                <a:gd name="connsiteX5" fmla="*/ 3810 w 15239"/>
                <a:gd name="connsiteY5" fmla="*/ 10478 h 14287"/>
                <a:gd name="connsiteX6" fmla="*/ 2857 w 15239"/>
                <a:gd name="connsiteY6" fmla="*/ 7620 h 14287"/>
                <a:gd name="connsiteX7" fmla="*/ 4763 w 15239"/>
                <a:gd name="connsiteY7" fmla="*/ 3810 h 14287"/>
                <a:gd name="connsiteX8" fmla="*/ 7620 w 15239"/>
                <a:gd name="connsiteY8" fmla="*/ 2858 h 14287"/>
                <a:gd name="connsiteX9" fmla="*/ 11430 w 15239"/>
                <a:gd name="connsiteY9" fmla="*/ 4763 h 14287"/>
                <a:gd name="connsiteX10" fmla="*/ 12382 w 15239"/>
                <a:gd name="connsiteY10" fmla="*/ 3810 h 14287"/>
                <a:gd name="connsiteX11" fmla="*/ 13335 w 15239"/>
                <a:gd name="connsiteY11" fmla="*/ 2858 h 14287"/>
                <a:gd name="connsiteX12" fmla="*/ 7620 w 15239"/>
                <a:gd name="connsiteY12" fmla="*/ 0 h 14287"/>
                <a:gd name="connsiteX13" fmla="*/ 2857 w 15239"/>
                <a:gd name="connsiteY13" fmla="*/ 1905 h 14287"/>
                <a:gd name="connsiteX14" fmla="*/ 0 w 15239"/>
                <a:gd name="connsiteY14" fmla="*/ 6668 h 14287"/>
                <a:gd name="connsiteX15" fmla="*/ 1905 w 15239"/>
                <a:gd name="connsiteY15" fmla="*/ 11430 h 14287"/>
                <a:gd name="connsiteX16" fmla="*/ 7620 w 15239"/>
                <a:gd name="connsiteY16" fmla="*/ 14288 h 14287"/>
                <a:gd name="connsiteX17" fmla="*/ 12382 w 15239"/>
                <a:gd name="connsiteY17" fmla="*/ 12383 h 14287"/>
                <a:gd name="connsiteX18" fmla="*/ 15240 w 15239"/>
                <a:gd name="connsiteY18" fmla="*/ 6668 h 14287"/>
                <a:gd name="connsiteX19" fmla="*/ 13335 w 15239"/>
                <a:gd name="connsiteY19" fmla="*/ 1905 h 14287"/>
                <a:gd name="connsiteX20" fmla="*/ 12382 w 15239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4287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1905" y="2858"/>
                    <a:pt x="0" y="4763"/>
                    <a:pt x="0" y="6668"/>
                  </a:cubicBezTo>
                  <a:cubicBezTo>
                    <a:pt x="0" y="8573"/>
                    <a:pt x="952" y="9525"/>
                    <a:pt x="1905" y="11430"/>
                  </a:cubicBezTo>
                  <a:cubicBezTo>
                    <a:pt x="3810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2382" y="12383"/>
                  </a:cubicBezTo>
                  <a:cubicBezTo>
                    <a:pt x="14288" y="10478"/>
                    <a:pt x="15240" y="8573"/>
                    <a:pt x="15240" y="6668"/>
                  </a:cubicBezTo>
                  <a:cubicBezTo>
                    <a:pt x="15240" y="4763"/>
                    <a:pt x="14288" y="3810"/>
                    <a:pt x="13335" y="1905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id="{CB4F64A5-C2F2-48A0-96F3-67C28E95BF6B}"/>
                </a:ext>
              </a:extLst>
            </p:cNvPr>
            <p:cNvSpPr/>
            <p:nvPr/>
          </p:nvSpPr>
          <p:spPr>
            <a:xfrm>
              <a:off x="5925502" y="354996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8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3 w 14287"/>
                <a:gd name="connsiteY11" fmla="*/ 2858 h 14287"/>
                <a:gd name="connsiteX12" fmla="*/ 6668 w 14287"/>
                <a:gd name="connsiteY12" fmla="*/ 0 h 14287"/>
                <a:gd name="connsiteX13" fmla="*/ 2858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3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8" y="9525"/>
                    <a:pt x="9525" y="10478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8" y="8573"/>
                    <a:pt x="2858" y="7620"/>
                    <a:pt x="2858" y="6668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3" y="2858"/>
                  </a:lnTo>
                  <a:cubicBezTo>
                    <a:pt x="11430" y="953"/>
                    <a:pt x="8573" y="0"/>
                    <a:pt x="6668" y="0"/>
                  </a:cubicBezTo>
                  <a:cubicBezTo>
                    <a:pt x="4763" y="0"/>
                    <a:pt x="3810" y="0"/>
                    <a:pt x="2858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1430"/>
                  </a:cubicBezTo>
                  <a:cubicBezTo>
                    <a:pt x="2858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3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id="{7B2FAE4A-5237-455A-9C8D-8955326487CE}"/>
                </a:ext>
              </a:extLst>
            </p:cNvPr>
            <p:cNvSpPr/>
            <p:nvPr/>
          </p:nvSpPr>
          <p:spPr>
            <a:xfrm>
              <a:off x="5925502" y="354996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id="{F875AEC7-7E41-441E-85C7-8921ED841AF3}"/>
                </a:ext>
              </a:extLst>
            </p:cNvPr>
            <p:cNvSpPr/>
            <p:nvPr/>
          </p:nvSpPr>
          <p:spPr>
            <a:xfrm>
              <a:off x="5926455" y="3551872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2 w 11430"/>
                <a:gd name="connsiteY1" fmla="*/ 3810 h 11429"/>
                <a:gd name="connsiteX2" fmla="*/ 9525 w 11430"/>
                <a:gd name="connsiteY2" fmla="*/ 5715 h 11429"/>
                <a:gd name="connsiteX3" fmla="*/ 8572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2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2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2" y="2857"/>
                    <a:pt x="8572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id="{CB22B9A4-0910-4FEE-8724-0B972739F1D0}"/>
                </a:ext>
              </a:extLst>
            </p:cNvPr>
            <p:cNvSpPr/>
            <p:nvPr/>
          </p:nvSpPr>
          <p:spPr>
            <a:xfrm>
              <a:off x="5928360" y="35518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5715 w 9525"/>
                <a:gd name="connsiteY1" fmla="*/ 3810 h 9525"/>
                <a:gd name="connsiteX2" fmla="*/ 6667 w 9525"/>
                <a:gd name="connsiteY2" fmla="*/ 5715 h 9525"/>
                <a:gd name="connsiteX3" fmla="*/ 5715 w 9525"/>
                <a:gd name="connsiteY3" fmla="*/ 7620 h 9525"/>
                <a:gd name="connsiteX4" fmla="*/ 3810 w 9525"/>
                <a:gd name="connsiteY4" fmla="*/ 8573 h 9525"/>
                <a:gd name="connsiteX5" fmla="*/ 1905 w 9525"/>
                <a:gd name="connsiteY5" fmla="*/ 7620 h 9525"/>
                <a:gd name="connsiteX6" fmla="*/ 952 w 9525"/>
                <a:gd name="connsiteY6" fmla="*/ 5715 h 9525"/>
                <a:gd name="connsiteX7" fmla="*/ 1905 w 9525"/>
                <a:gd name="connsiteY7" fmla="*/ 3810 h 9525"/>
                <a:gd name="connsiteX8" fmla="*/ 3810 w 9525"/>
                <a:gd name="connsiteY8" fmla="*/ 2857 h 9525"/>
                <a:gd name="connsiteX9" fmla="*/ 5715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5715" y="3810"/>
                  </a:lnTo>
                  <a:lnTo>
                    <a:pt x="6667" y="5715"/>
                  </a:lnTo>
                  <a:lnTo>
                    <a:pt x="5715" y="7620"/>
                  </a:lnTo>
                  <a:lnTo>
                    <a:pt x="3810" y="8573"/>
                  </a:lnTo>
                  <a:lnTo>
                    <a:pt x="1905" y="7620"/>
                  </a:lnTo>
                  <a:lnTo>
                    <a:pt x="952" y="5715"/>
                  </a:lnTo>
                  <a:lnTo>
                    <a:pt x="1905" y="3810"/>
                  </a:lnTo>
                  <a:lnTo>
                    <a:pt x="3810" y="2857"/>
                  </a:lnTo>
                  <a:lnTo>
                    <a:pt x="5715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id="{924E390A-11CB-49DE-BD3E-937EB34104DF}"/>
                </a:ext>
              </a:extLst>
            </p:cNvPr>
            <p:cNvSpPr/>
            <p:nvPr/>
          </p:nvSpPr>
          <p:spPr>
            <a:xfrm>
              <a:off x="5927407" y="35518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6667"/>
                  </a:lnTo>
                  <a:lnTo>
                    <a:pt x="5715" y="6667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id="{4A66CA74-E7C8-42F6-B361-E70B383B1982}"/>
                </a:ext>
              </a:extLst>
            </p:cNvPr>
            <p:cNvSpPr/>
            <p:nvPr/>
          </p:nvSpPr>
          <p:spPr>
            <a:xfrm>
              <a:off x="5927407" y="3552825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id="{43F36D4B-0097-4D4B-A087-1643930A970B}"/>
                </a:ext>
              </a:extLst>
            </p:cNvPr>
            <p:cNvSpPr/>
            <p:nvPr/>
          </p:nvSpPr>
          <p:spPr>
            <a:xfrm>
              <a:off x="5928360" y="3552825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7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7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7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7" y="5715"/>
                    <a:pt x="7620" y="4763"/>
                    <a:pt x="7620" y="3810"/>
                  </a:cubicBezTo>
                  <a:lnTo>
                    <a:pt x="6667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id="{6BC19D1B-EBD4-4A8C-A633-2EB807ACABA7}"/>
                </a:ext>
              </a:extLst>
            </p:cNvPr>
            <p:cNvSpPr/>
            <p:nvPr/>
          </p:nvSpPr>
          <p:spPr>
            <a:xfrm>
              <a:off x="5929312" y="3553777"/>
              <a:ext cx="6667" cy="6667"/>
            </a:xfrm>
            <a:custGeom>
              <a:avLst/>
              <a:gdLst>
                <a:gd name="connsiteX0" fmla="*/ 4763 w 6667"/>
                <a:gd name="connsiteY0" fmla="*/ 1905 h 6667"/>
                <a:gd name="connsiteX1" fmla="*/ 2857 w 6667"/>
                <a:gd name="connsiteY1" fmla="*/ 1905 h 6667"/>
                <a:gd name="connsiteX2" fmla="*/ 2857 w 6667"/>
                <a:gd name="connsiteY2" fmla="*/ 2858 h 6667"/>
                <a:gd name="connsiteX3" fmla="*/ 1905 w 6667"/>
                <a:gd name="connsiteY3" fmla="*/ 2858 h 6667"/>
                <a:gd name="connsiteX4" fmla="*/ 1905 w 6667"/>
                <a:gd name="connsiteY4" fmla="*/ 4763 h 6667"/>
                <a:gd name="connsiteX5" fmla="*/ 2857 w 6667"/>
                <a:gd name="connsiteY5" fmla="*/ 4763 h 6667"/>
                <a:gd name="connsiteX6" fmla="*/ 2857 w 6667"/>
                <a:gd name="connsiteY6" fmla="*/ 3810 h 6667"/>
                <a:gd name="connsiteX7" fmla="*/ 4763 w 6667"/>
                <a:gd name="connsiteY7" fmla="*/ 3810 h 6667"/>
                <a:gd name="connsiteX8" fmla="*/ 4763 w 6667"/>
                <a:gd name="connsiteY8" fmla="*/ 1905 h 6667"/>
                <a:gd name="connsiteX9" fmla="*/ 2857 w 6667"/>
                <a:gd name="connsiteY9" fmla="*/ 1905 h 6667"/>
                <a:gd name="connsiteX10" fmla="*/ 4763 w 6667"/>
                <a:gd name="connsiteY10" fmla="*/ 1905 h 6667"/>
                <a:gd name="connsiteX11" fmla="*/ 4763 w 6667"/>
                <a:gd name="connsiteY11" fmla="*/ 952 h 6667"/>
                <a:gd name="connsiteX12" fmla="*/ 1905 w 6667"/>
                <a:gd name="connsiteY12" fmla="*/ 0 h 6667"/>
                <a:gd name="connsiteX13" fmla="*/ 952 w 6667"/>
                <a:gd name="connsiteY13" fmla="*/ 0 h 6667"/>
                <a:gd name="connsiteX14" fmla="*/ 0 w 6667"/>
                <a:gd name="connsiteY14" fmla="*/ 4763 h 6667"/>
                <a:gd name="connsiteX15" fmla="*/ 0 w 6667"/>
                <a:gd name="connsiteY15" fmla="*/ 5715 h 6667"/>
                <a:gd name="connsiteX16" fmla="*/ 3810 w 6667"/>
                <a:gd name="connsiteY16" fmla="*/ 6668 h 6667"/>
                <a:gd name="connsiteX17" fmla="*/ 5715 w 6667"/>
                <a:gd name="connsiteY17" fmla="*/ 6668 h 6667"/>
                <a:gd name="connsiteX18" fmla="*/ 5715 w 6667"/>
                <a:gd name="connsiteY18" fmla="*/ 1905 h 6667"/>
                <a:gd name="connsiteX19" fmla="*/ 6668 w 6667"/>
                <a:gd name="connsiteY19" fmla="*/ 952 h 6667"/>
                <a:gd name="connsiteX20" fmla="*/ 4763 w 6667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8"/>
                  </a:lnTo>
                  <a:lnTo>
                    <a:pt x="5715" y="6668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id="{997DA1D1-CEC2-4B10-AD0B-109B1641EA93}"/>
                </a:ext>
              </a:extLst>
            </p:cNvPr>
            <p:cNvSpPr/>
            <p:nvPr/>
          </p:nvSpPr>
          <p:spPr>
            <a:xfrm>
              <a:off x="5929312" y="3554729"/>
              <a:ext cx="5714" cy="4762"/>
            </a:xfrm>
            <a:custGeom>
              <a:avLst/>
              <a:gdLst>
                <a:gd name="connsiteX0" fmla="*/ 3810 w 5714"/>
                <a:gd name="connsiteY0" fmla="*/ 1905 h 4762"/>
                <a:gd name="connsiteX1" fmla="*/ 2857 w 5714"/>
                <a:gd name="connsiteY1" fmla="*/ 953 h 4762"/>
                <a:gd name="connsiteX2" fmla="*/ 2857 w 5714"/>
                <a:gd name="connsiteY2" fmla="*/ 1905 h 4762"/>
                <a:gd name="connsiteX3" fmla="*/ 1905 w 5714"/>
                <a:gd name="connsiteY3" fmla="*/ 1905 h 4762"/>
                <a:gd name="connsiteX4" fmla="*/ 1905 w 5714"/>
                <a:gd name="connsiteY4" fmla="*/ 2858 h 4762"/>
                <a:gd name="connsiteX5" fmla="*/ 3810 w 5714"/>
                <a:gd name="connsiteY5" fmla="*/ 3810 h 4762"/>
                <a:gd name="connsiteX6" fmla="*/ 3810 w 5714"/>
                <a:gd name="connsiteY6" fmla="*/ 2858 h 4762"/>
                <a:gd name="connsiteX7" fmla="*/ 3810 w 5714"/>
                <a:gd name="connsiteY7" fmla="*/ 2858 h 4762"/>
                <a:gd name="connsiteX8" fmla="*/ 3810 w 5714"/>
                <a:gd name="connsiteY8" fmla="*/ 1905 h 4762"/>
                <a:gd name="connsiteX9" fmla="*/ 2857 w 5714"/>
                <a:gd name="connsiteY9" fmla="*/ 953 h 4762"/>
                <a:gd name="connsiteX10" fmla="*/ 3810 w 5714"/>
                <a:gd name="connsiteY10" fmla="*/ 1905 h 4762"/>
                <a:gd name="connsiteX11" fmla="*/ 4763 w 5714"/>
                <a:gd name="connsiteY11" fmla="*/ 0 h 4762"/>
                <a:gd name="connsiteX12" fmla="*/ 2857 w 5714"/>
                <a:gd name="connsiteY12" fmla="*/ 0 h 4762"/>
                <a:gd name="connsiteX13" fmla="*/ 952 w 5714"/>
                <a:gd name="connsiteY13" fmla="*/ 0 h 4762"/>
                <a:gd name="connsiteX14" fmla="*/ 952 w 5714"/>
                <a:gd name="connsiteY14" fmla="*/ 2858 h 4762"/>
                <a:gd name="connsiteX15" fmla="*/ 0 w 5714"/>
                <a:gd name="connsiteY15" fmla="*/ 4763 h 4762"/>
                <a:gd name="connsiteX16" fmla="*/ 3810 w 5714"/>
                <a:gd name="connsiteY16" fmla="*/ 4763 h 4762"/>
                <a:gd name="connsiteX17" fmla="*/ 4763 w 5714"/>
                <a:gd name="connsiteY17" fmla="*/ 4763 h 4762"/>
                <a:gd name="connsiteX18" fmla="*/ 5715 w 5714"/>
                <a:gd name="connsiteY18" fmla="*/ 1905 h 4762"/>
                <a:gd name="connsiteX19" fmla="*/ 5715 w 5714"/>
                <a:gd name="connsiteY19" fmla="*/ 0 h 4762"/>
                <a:gd name="connsiteX20" fmla="*/ 4763 w 5714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4762">
                  <a:moveTo>
                    <a:pt x="3810" y="1905"/>
                  </a:moveTo>
                  <a:lnTo>
                    <a:pt x="2857" y="953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953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2857" y="0"/>
                  </a:lnTo>
                  <a:lnTo>
                    <a:pt x="952" y="0"/>
                  </a:lnTo>
                  <a:lnTo>
                    <a:pt x="952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id="{2C39D0A0-2B10-4223-9FE7-EF5B2E3B7C90}"/>
                </a:ext>
              </a:extLst>
            </p:cNvPr>
            <p:cNvSpPr/>
            <p:nvPr/>
          </p:nvSpPr>
          <p:spPr>
            <a:xfrm>
              <a:off x="5930264" y="3554729"/>
              <a:ext cx="4762" cy="4762"/>
            </a:xfrm>
            <a:custGeom>
              <a:avLst/>
              <a:gdLst>
                <a:gd name="connsiteX0" fmla="*/ 2858 w 4762"/>
                <a:gd name="connsiteY0" fmla="*/ 1905 h 4762"/>
                <a:gd name="connsiteX1" fmla="*/ 1905 w 4762"/>
                <a:gd name="connsiteY1" fmla="*/ 1905 h 4762"/>
                <a:gd name="connsiteX2" fmla="*/ 953 w 4762"/>
                <a:gd name="connsiteY2" fmla="*/ 2858 h 4762"/>
                <a:gd name="connsiteX3" fmla="*/ 2858 w 4762"/>
                <a:gd name="connsiteY3" fmla="*/ 2858 h 4762"/>
                <a:gd name="connsiteX4" fmla="*/ 2858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2858 w 4762"/>
                <a:gd name="connsiteY7" fmla="*/ 2858 h 4762"/>
                <a:gd name="connsiteX8" fmla="*/ 2858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8 w 4762"/>
                <a:gd name="connsiteY11" fmla="*/ 2858 h 4762"/>
                <a:gd name="connsiteX12" fmla="*/ 2858 w 4762"/>
                <a:gd name="connsiteY12" fmla="*/ 1905 h 4762"/>
                <a:gd name="connsiteX13" fmla="*/ 1905 w 4762"/>
                <a:gd name="connsiteY13" fmla="*/ 1905 h 4762"/>
                <a:gd name="connsiteX14" fmla="*/ 2858 w 4762"/>
                <a:gd name="connsiteY14" fmla="*/ 1905 h 4762"/>
                <a:gd name="connsiteX15" fmla="*/ 2858 w 4762"/>
                <a:gd name="connsiteY15" fmla="*/ 0 h 4762"/>
                <a:gd name="connsiteX16" fmla="*/ 1905 w 4762"/>
                <a:gd name="connsiteY16" fmla="*/ 0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8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3 h 4762"/>
                <a:gd name="connsiteX24" fmla="*/ 2858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8" y="1905"/>
                  </a:moveTo>
                  <a:lnTo>
                    <a:pt x="1905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8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3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id="{85ED6F9E-5098-42C3-9CC7-0B28566E966E}"/>
                </a:ext>
              </a:extLst>
            </p:cNvPr>
            <p:cNvSpPr/>
            <p:nvPr/>
          </p:nvSpPr>
          <p:spPr>
            <a:xfrm>
              <a:off x="5930264" y="3555682"/>
              <a:ext cx="3810" cy="2857"/>
            </a:xfrm>
            <a:custGeom>
              <a:avLst/>
              <a:gdLst>
                <a:gd name="connsiteX0" fmla="*/ 2858 w 3810"/>
                <a:gd name="connsiteY0" fmla="*/ 952 h 2857"/>
                <a:gd name="connsiteX1" fmla="*/ 953 w 3810"/>
                <a:gd name="connsiteY1" fmla="*/ 952 h 2857"/>
                <a:gd name="connsiteX2" fmla="*/ 953 w 3810"/>
                <a:gd name="connsiteY2" fmla="*/ 1905 h 2857"/>
                <a:gd name="connsiteX3" fmla="*/ 2858 w 3810"/>
                <a:gd name="connsiteY3" fmla="*/ 1905 h 2857"/>
                <a:gd name="connsiteX4" fmla="*/ 2858 w 3810"/>
                <a:gd name="connsiteY4" fmla="*/ 0 h 2857"/>
                <a:gd name="connsiteX5" fmla="*/ 1905 w 3810"/>
                <a:gd name="connsiteY5" fmla="*/ 0 h 2857"/>
                <a:gd name="connsiteX6" fmla="*/ 1905 w 3810"/>
                <a:gd name="connsiteY6" fmla="*/ 1905 h 2857"/>
                <a:gd name="connsiteX7" fmla="*/ 2858 w 3810"/>
                <a:gd name="connsiteY7" fmla="*/ 1905 h 2857"/>
                <a:gd name="connsiteX8" fmla="*/ 3810 w 3810"/>
                <a:gd name="connsiteY8" fmla="*/ 952 h 2857"/>
                <a:gd name="connsiteX9" fmla="*/ 1905 w 3810"/>
                <a:gd name="connsiteY9" fmla="*/ 952 h 2857"/>
                <a:gd name="connsiteX10" fmla="*/ 1905 w 3810"/>
                <a:gd name="connsiteY10" fmla="*/ 2857 h 2857"/>
                <a:gd name="connsiteX11" fmla="*/ 1905 w 3810"/>
                <a:gd name="connsiteY11" fmla="*/ 2857 h 2857"/>
                <a:gd name="connsiteX12" fmla="*/ 2858 w 3810"/>
                <a:gd name="connsiteY12" fmla="*/ 952 h 2857"/>
                <a:gd name="connsiteX13" fmla="*/ 953 w 3810"/>
                <a:gd name="connsiteY13" fmla="*/ 952 h 2857"/>
                <a:gd name="connsiteX14" fmla="*/ 2858 w 3810"/>
                <a:gd name="connsiteY14" fmla="*/ 952 h 2857"/>
                <a:gd name="connsiteX15" fmla="*/ 2858 w 3810"/>
                <a:gd name="connsiteY15" fmla="*/ 0 h 2857"/>
                <a:gd name="connsiteX16" fmla="*/ 1905 w 3810"/>
                <a:gd name="connsiteY16" fmla="*/ 0 h 2857"/>
                <a:gd name="connsiteX17" fmla="*/ 953 w 3810"/>
                <a:gd name="connsiteY17" fmla="*/ 0 h 2857"/>
                <a:gd name="connsiteX18" fmla="*/ 0 w 3810"/>
                <a:gd name="connsiteY18" fmla="*/ 1905 h 2857"/>
                <a:gd name="connsiteX19" fmla="*/ 0 w 3810"/>
                <a:gd name="connsiteY19" fmla="*/ 2857 h 2857"/>
                <a:gd name="connsiteX20" fmla="*/ 1905 w 3810"/>
                <a:gd name="connsiteY20" fmla="*/ 2857 h 2857"/>
                <a:gd name="connsiteX21" fmla="*/ 3810 w 3810"/>
                <a:gd name="connsiteY21" fmla="*/ 2857 h 2857"/>
                <a:gd name="connsiteX22" fmla="*/ 3810 w 3810"/>
                <a:gd name="connsiteY22" fmla="*/ 952 h 2857"/>
                <a:gd name="connsiteX23" fmla="*/ 3810 w 3810"/>
                <a:gd name="connsiteY23" fmla="*/ 0 h 2857"/>
                <a:gd name="connsiteX24" fmla="*/ 2858 w 3810"/>
                <a:gd name="connsiteY24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2857">
                  <a:moveTo>
                    <a:pt x="2858" y="952"/>
                  </a:moveTo>
                  <a:lnTo>
                    <a:pt x="953" y="952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2858" y="952"/>
                  </a:lnTo>
                  <a:lnTo>
                    <a:pt x="953" y="952"/>
                  </a:lnTo>
                  <a:lnTo>
                    <a:pt x="2858" y="952"/>
                  </a:lnTo>
                  <a:lnTo>
                    <a:pt x="2858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id="{A22619F5-B056-4B1F-ADE8-0D004180EA2F}"/>
                </a:ext>
              </a:extLst>
            </p:cNvPr>
            <p:cNvSpPr/>
            <p:nvPr/>
          </p:nvSpPr>
          <p:spPr>
            <a:xfrm>
              <a:off x="5927407" y="355187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8573 w 10477"/>
                <a:gd name="connsiteY16" fmla="*/ 4763 h 10477"/>
                <a:gd name="connsiteX17" fmla="*/ 6668 w 10477"/>
                <a:gd name="connsiteY17" fmla="*/ 6667 h 10477"/>
                <a:gd name="connsiteX18" fmla="*/ 4763 w 10477"/>
                <a:gd name="connsiteY18" fmla="*/ 7620 h 10477"/>
                <a:gd name="connsiteX19" fmla="*/ 2857 w 10477"/>
                <a:gd name="connsiteY19" fmla="*/ 6667 h 10477"/>
                <a:gd name="connsiteX20" fmla="*/ 1905 w 10477"/>
                <a:gd name="connsiteY20" fmla="*/ 4763 h 10477"/>
                <a:gd name="connsiteX21" fmla="*/ 2857 w 10477"/>
                <a:gd name="connsiteY21" fmla="*/ 2857 h 10477"/>
                <a:gd name="connsiteX22" fmla="*/ 2857 w 10477"/>
                <a:gd name="connsiteY22" fmla="*/ 1905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2857" y="1905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id="{D6E0A947-757E-478D-AD0D-AB5FCE876A0A}"/>
                </a:ext>
              </a:extLst>
            </p:cNvPr>
            <p:cNvSpPr/>
            <p:nvPr/>
          </p:nvSpPr>
          <p:spPr>
            <a:xfrm>
              <a:off x="5873114" y="347472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2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id="{65357883-A9EC-4D87-A49A-DAB55BCD7E7C}"/>
                </a:ext>
              </a:extLst>
            </p:cNvPr>
            <p:cNvSpPr/>
            <p:nvPr/>
          </p:nvSpPr>
          <p:spPr>
            <a:xfrm>
              <a:off x="5873114" y="347472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9525 h 19050"/>
                <a:gd name="connsiteX7" fmla="*/ 6668 w 19050"/>
                <a:gd name="connsiteY7" fmla="*/ 4763 h 19050"/>
                <a:gd name="connsiteX8" fmla="*/ 10478 w 19050"/>
                <a:gd name="connsiteY8" fmla="*/ 3810 h 19050"/>
                <a:gd name="connsiteX9" fmla="*/ 15240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2382"/>
                    <a:pt x="3810" y="11430"/>
                    <a:pt x="3810" y="9525"/>
                  </a:cubicBezTo>
                  <a:cubicBezTo>
                    <a:pt x="3810" y="7620"/>
                    <a:pt x="4763" y="5715"/>
                    <a:pt x="6668" y="4763"/>
                  </a:cubicBezTo>
                  <a:cubicBezTo>
                    <a:pt x="7620" y="3810"/>
                    <a:pt x="9525" y="3810"/>
                    <a:pt x="10478" y="3810"/>
                  </a:cubicBezTo>
                  <a:cubicBezTo>
                    <a:pt x="12383" y="3810"/>
                    <a:pt x="14288" y="4763"/>
                    <a:pt x="15240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id="{F2F81599-34DC-47F5-BADA-2B59DF17C93A}"/>
                </a:ext>
              </a:extLst>
            </p:cNvPr>
            <p:cNvSpPr/>
            <p:nvPr/>
          </p:nvSpPr>
          <p:spPr>
            <a:xfrm>
              <a:off x="5874067" y="34747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2857 w 18097"/>
                <a:gd name="connsiteY6" fmla="*/ 9525 h 18097"/>
                <a:gd name="connsiteX7" fmla="*/ 4763 w 18097"/>
                <a:gd name="connsiteY7" fmla="*/ 4763 h 18097"/>
                <a:gd name="connsiteX8" fmla="*/ 8572 w 18097"/>
                <a:gd name="connsiteY8" fmla="*/ 3810 h 18097"/>
                <a:gd name="connsiteX9" fmla="*/ 13335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2 w 18097"/>
                <a:gd name="connsiteY16" fmla="*/ 18097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2857" y="12382"/>
                    <a:pt x="2857" y="10477"/>
                    <a:pt x="2857" y="9525"/>
                  </a:cubicBezTo>
                  <a:cubicBezTo>
                    <a:pt x="2857" y="7620"/>
                    <a:pt x="3810" y="5715"/>
                    <a:pt x="4763" y="4763"/>
                  </a:cubicBezTo>
                  <a:cubicBezTo>
                    <a:pt x="5715" y="3810"/>
                    <a:pt x="7620" y="3810"/>
                    <a:pt x="8572" y="3810"/>
                  </a:cubicBezTo>
                  <a:cubicBezTo>
                    <a:pt x="10477" y="3810"/>
                    <a:pt x="12382" y="4763"/>
                    <a:pt x="13335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2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id="{0F60FAC6-DAED-4365-816B-E759C7DCF3DD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id="{9D050F5D-EBC4-4445-9DFF-5434A3C71042}"/>
                </a:ext>
              </a:extLst>
            </p:cNvPr>
            <p:cNvSpPr/>
            <p:nvPr/>
          </p:nvSpPr>
          <p:spPr>
            <a:xfrm>
              <a:off x="5875019" y="34766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id="{065F412D-06DC-4FE1-A80E-5E923A8E2280}"/>
                </a:ext>
              </a:extLst>
            </p:cNvPr>
            <p:cNvSpPr/>
            <p:nvPr/>
          </p:nvSpPr>
          <p:spPr>
            <a:xfrm>
              <a:off x="5875019" y="3476625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id="{87F60214-E85C-4338-9121-CF0229C36A52}"/>
                </a:ext>
              </a:extLst>
            </p:cNvPr>
            <p:cNvSpPr/>
            <p:nvPr/>
          </p:nvSpPr>
          <p:spPr>
            <a:xfrm>
              <a:off x="5875972" y="347757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3810 h 14287"/>
                <a:gd name="connsiteX2" fmla="*/ 11430 w 14287"/>
                <a:gd name="connsiteY2" fmla="*/ 6668 h 14287"/>
                <a:gd name="connsiteX3" fmla="*/ 9525 w 14287"/>
                <a:gd name="connsiteY3" fmla="*/ 9525 h 14287"/>
                <a:gd name="connsiteX4" fmla="*/ 6667 w 14287"/>
                <a:gd name="connsiteY4" fmla="*/ 10477 h 14287"/>
                <a:gd name="connsiteX5" fmla="*/ 3810 w 14287"/>
                <a:gd name="connsiteY5" fmla="*/ 8573 h 14287"/>
                <a:gd name="connsiteX6" fmla="*/ 2857 w 14287"/>
                <a:gd name="connsiteY6" fmla="*/ 5715 h 14287"/>
                <a:gd name="connsiteX7" fmla="*/ 4763 w 14287"/>
                <a:gd name="connsiteY7" fmla="*/ 2858 h 14287"/>
                <a:gd name="connsiteX8" fmla="*/ 7620 w 14287"/>
                <a:gd name="connsiteY8" fmla="*/ 1905 h 14287"/>
                <a:gd name="connsiteX9" fmla="*/ 10477 w 14287"/>
                <a:gd name="connsiteY9" fmla="*/ 3810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3810"/>
                  </a:lnTo>
                  <a:cubicBezTo>
                    <a:pt x="11430" y="4763"/>
                    <a:pt x="11430" y="5715"/>
                    <a:pt x="11430" y="6668"/>
                  </a:cubicBezTo>
                  <a:cubicBezTo>
                    <a:pt x="11430" y="7620"/>
                    <a:pt x="10477" y="8573"/>
                    <a:pt x="9525" y="9525"/>
                  </a:cubicBezTo>
                  <a:cubicBezTo>
                    <a:pt x="8572" y="10477"/>
                    <a:pt x="7620" y="10477"/>
                    <a:pt x="6667" y="10477"/>
                  </a:cubicBezTo>
                  <a:cubicBezTo>
                    <a:pt x="5715" y="10477"/>
                    <a:pt x="4763" y="9525"/>
                    <a:pt x="3810" y="8573"/>
                  </a:cubicBezTo>
                  <a:cubicBezTo>
                    <a:pt x="2857" y="7620"/>
                    <a:pt x="2857" y="6668"/>
                    <a:pt x="2857" y="5715"/>
                  </a:cubicBezTo>
                  <a:cubicBezTo>
                    <a:pt x="2857" y="4763"/>
                    <a:pt x="3810" y="3810"/>
                    <a:pt x="4763" y="2858"/>
                  </a:cubicBezTo>
                  <a:cubicBezTo>
                    <a:pt x="5715" y="1905"/>
                    <a:pt x="6667" y="1905"/>
                    <a:pt x="7620" y="1905"/>
                  </a:cubicBezTo>
                  <a:cubicBezTo>
                    <a:pt x="8572" y="1905"/>
                    <a:pt x="9525" y="2858"/>
                    <a:pt x="10477" y="3810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id="{23E8BB64-6D6A-4B73-9014-400A5676717C}"/>
                </a:ext>
              </a:extLst>
            </p:cNvPr>
            <p:cNvSpPr/>
            <p:nvPr/>
          </p:nvSpPr>
          <p:spPr>
            <a:xfrm>
              <a:off x="5875972" y="347757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id="{405FC2F8-39AA-4EC2-83F9-973C8756C788}"/>
                </a:ext>
              </a:extLst>
            </p:cNvPr>
            <p:cNvSpPr/>
            <p:nvPr/>
          </p:nvSpPr>
          <p:spPr>
            <a:xfrm>
              <a:off x="5876925" y="34785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7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id="{F5F520FA-511D-49D3-8F06-2DE2B07B5CE3}"/>
                </a:ext>
              </a:extLst>
            </p:cNvPr>
            <p:cNvSpPr/>
            <p:nvPr/>
          </p:nvSpPr>
          <p:spPr>
            <a:xfrm>
              <a:off x="5878830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6667 h 9525"/>
                <a:gd name="connsiteX4" fmla="*/ 3810 w 9525"/>
                <a:gd name="connsiteY4" fmla="*/ 7620 h 9525"/>
                <a:gd name="connsiteX5" fmla="*/ 1905 w 9525"/>
                <a:gd name="connsiteY5" fmla="*/ 6667 h 9525"/>
                <a:gd name="connsiteX6" fmla="*/ 952 w 9525"/>
                <a:gd name="connsiteY6" fmla="*/ 4763 h 9525"/>
                <a:gd name="connsiteX7" fmla="*/ 1905 w 9525"/>
                <a:gd name="connsiteY7" fmla="*/ 2857 h 9525"/>
                <a:gd name="connsiteX8" fmla="*/ 3810 w 9525"/>
                <a:gd name="connsiteY8" fmla="*/ 1905 h 9525"/>
                <a:gd name="connsiteX9" fmla="*/ 5715 w 9525"/>
                <a:gd name="connsiteY9" fmla="*/ 2857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5715" y="6667"/>
                  </a:lnTo>
                  <a:lnTo>
                    <a:pt x="3810" y="7620"/>
                  </a:lnTo>
                  <a:lnTo>
                    <a:pt x="1905" y="6667"/>
                  </a:lnTo>
                  <a:lnTo>
                    <a:pt x="952" y="4763"/>
                  </a:lnTo>
                  <a:lnTo>
                    <a:pt x="1905" y="2857"/>
                  </a:lnTo>
                  <a:lnTo>
                    <a:pt x="3810" y="1905"/>
                  </a:lnTo>
                  <a:lnTo>
                    <a:pt x="5715" y="2857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id="{B1D86CA2-EDEF-453B-BD0D-313C3DC493DE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6667"/>
                  </a:lnTo>
                  <a:lnTo>
                    <a:pt x="5715" y="6667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id="{59067C0A-4792-4BC7-9913-14B2DB78EB9E}"/>
                </a:ext>
              </a:extLst>
            </p:cNvPr>
            <p:cNvSpPr/>
            <p:nvPr/>
          </p:nvSpPr>
          <p:spPr>
            <a:xfrm>
              <a:off x="5877877" y="34794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id="{E2B09195-1A93-45DB-B8CB-E04C818D0151}"/>
                </a:ext>
              </a:extLst>
            </p:cNvPr>
            <p:cNvSpPr/>
            <p:nvPr/>
          </p:nvSpPr>
          <p:spPr>
            <a:xfrm>
              <a:off x="5878830" y="3480435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7620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7620" y="5715"/>
                    <a:pt x="7620" y="4763"/>
                    <a:pt x="7620" y="3810"/>
                  </a:cubicBezTo>
                  <a:lnTo>
                    <a:pt x="7620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id="{AE9B5CF9-4BD3-445D-B9EF-5E642D639573}"/>
                </a:ext>
              </a:extLst>
            </p:cNvPr>
            <p:cNvSpPr/>
            <p:nvPr/>
          </p:nvSpPr>
          <p:spPr>
            <a:xfrm>
              <a:off x="5879782" y="3481387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7 w 6667"/>
                <a:gd name="connsiteY1" fmla="*/ 1905 h 5714"/>
                <a:gd name="connsiteX2" fmla="*/ 2857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7 w 6667"/>
                <a:gd name="connsiteY5" fmla="*/ 3810 h 5714"/>
                <a:gd name="connsiteX6" fmla="*/ 2857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7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id="{0E66401B-E4E6-446D-A70C-2E223819E96B}"/>
                </a:ext>
              </a:extLst>
            </p:cNvPr>
            <p:cNvSpPr/>
            <p:nvPr/>
          </p:nvSpPr>
          <p:spPr>
            <a:xfrm>
              <a:off x="5880735" y="3481387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8 h 5714"/>
                <a:gd name="connsiteX3" fmla="*/ 952 w 4762"/>
                <a:gd name="connsiteY3" fmla="*/ 1905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0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1905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952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id="{8076FA8C-E7BD-4A34-A047-F58D1D075AAB}"/>
                </a:ext>
              </a:extLst>
            </p:cNvPr>
            <p:cNvSpPr/>
            <p:nvPr/>
          </p:nvSpPr>
          <p:spPr>
            <a:xfrm>
              <a:off x="5880735" y="3482339"/>
              <a:ext cx="4762" cy="3810"/>
            </a:xfrm>
            <a:custGeom>
              <a:avLst/>
              <a:gdLst>
                <a:gd name="connsiteX0" fmla="*/ 2857 w 4762"/>
                <a:gd name="connsiteY0" fmla="*/ 1905 h 3810"/>
                <a:gd name="connsiteX1" fmla="*/ 1905 w 4762"/>
                <a:gd name="connsiteY1" fmla="*/ 952 h 3810"/>
                <a:gd name="connsiteX2" fmla="*/ 952 w 4762"/>
                <a:gd name="connsiteY2" fmla="*/ 2858 h 3810"/>
                <a:gd name="connsiteX3" fmla="*/ 2857 w 4762"/>
                <a:gd name="connsiteY3" fmla="*/ 2858 h 3810"/>
                <a:gd name="connsiteX4" fmla="*/ 2857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2857 w 4762"/>
                <a:gd name="connsiteY7" fmla="*/ 2858 h 3810"/>
                <a:gd name="connsiteX8" fmla="*/ 2857 w 4762"/>
                <a:gd name="connsiteY8" fmla="*/ 1905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2857 w 4762"/>
                <a:gd name="connsiteY12" fmla="*/ 1905 h 3810"/>
                <a:gd name="connsiteX13" fmla="*/ 1905 w 4762"/>
                <a:gd name="connsiteY13" fmla="*/ 952 h 3810"/>
                <a:gd name="connsiteX14" fmla="*/ 2857 w 4762"/>
                <a:gd name="connsiteY14" fmla="*/ 1905 h 3810"/>
                <a:gd name="connsiteX15" fmla="*/ 2857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0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3810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2857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2857" y="1905"/>
                  </a:moveTo>
                  <a:lnTo>
                    <a:pt x="1905" y="952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id="{83AF754B-3048-4007-92A2-3C992958B98B}"/>
                </a:ext>
              </a:extLst>
            </p:cNvPr>
            <p:cNvSpPr/>
            <p:nvPr/>
          </p:nvSpPr>
          <p:spPr>
            <a:xfrm>
              <a:off x="5880735" y="3482339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3810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id="{776D5487-D456-472B-B9C5-03F73238D5DD}"/>
                </a:ext>
              </a:extLst>
            </p:cNvPr>
            <p:cNvSpPr/>
            <p:nvPr/>
          </p:nvSpPr>
          <p:spPr>
            <a:xfrm>
              <a:off x="5877877" y="3479482"/>
              <a:ext cx="10477" cy="10477"/>
            </a:xfrm>
            <a:custGeom>
              <a:avLst/>
              <a:gdLst>
                <a:gd name="connsiteX0" fmla="*/ 2858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2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2858 w 10477"/>
                <a:gd name="connsiteY11" fmla="*/ 1905 h 10477"/>
                <a:gd name="connsiteX12" fmla="*/ 3810 w 10477"/>
                <a:gd name="connsiteY12" fmla="*/ 2857 h 10477"/>
                <a:gd name="connsiteX13" fmla="*/ 5715 w 10477"/>
                <a:gd name="connsiteY13" fmla="*/ 1905 h 10477"/>
                <a:gd name="connsiteX14" fmla="*/ 7620 w 10477"/>
                <a:gd name="connsiteY14" fmla="*/ 2857 h 10477"/>
                <a:gd name="connsiteX15" fmla="*/ 8573 w 10477"/>
                <a:gd name="connsiteY15" fmla="*/ 4763 h 10477"/>
                <a:gd name="connsiteX16" fmla="*/ 6668 w 10477"/>
                <a:gd name="connsiteY16" fmla="*/ 6667 h 10477"/>
                <a:gd name="connsiteX17" fmla="*/ 4763 w 10477"/>
                <a:gd name="connsiteY17" fmla="*/ 7620 h 10477"/>
                <a:gd name="connsiteX18" fmla="*/ 2858 w 10477"/>
                <a:gd name="connsiteY18" fmla="*/ 6667 h 10477"/>
                <a:gd name="connsiteX19" fmla="*/ 1905 w 10477"/>
                <a:gd name="connsiteY19" fmla="*/ 4763 h 10477"/>
                <a:gd name="connsiteX20" fmla="*/ 2858 w 10477"/>
                <a:gd name="connsiteY20" fmla="*/ 2857 h 10477"/>
                <a:gd name="connsiteX21" fmla="*/ 2858 w 10477"/>
                <a:gd name="connsiteY21" fmla="*/ 1905 h 10477"/>
                <a:gd name="connsiteX22" fmla="*/ 3810 w 10477"/>
                <a:gd name="connsiteY22" fmla="*/ 2857 h 10477"/>
                <a:gd name="connsiteX23" fmla="*/ 2858 w 10477"/>
                <a:gd name="connsiteY23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77" h="10477">
                  <a:moveTo>
                    <a:pt x="2858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2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8" y="0"/>
                    <a:pt x="1905" y="952"/>
                  </a:cubicBezTo>
                  <a:lnTo>
                    <a:pt x="1905" y="952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6668" y="6667"/>
                  </a:lnTo>
                  <a:lnTo>
                    <a:pt x="4763" y="7620"/>
                  </a:lnTo>
                  <a:lnTo>
                    <a:pt x="2858" y="6667"/>
                  </a:lnTo>
                  <a:lnTo>
                    <a:pt x="1905" y="4763"/>
                  </a:lnTo>
                  <a:lnTo>
                    <a:pt x="2858" y="2857"/>
                  </a:lnTo>
                  <a:lnTo>
                    <a:pt x="2858" y="1905"/>
                  </a:lnTo>
                  <a:lnTo>
                    <a:pt x="3810" y="2857"/>
                  </a:lnTo>
                  <a:lnTo>
                    <a:pt x="285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id="{A0E57C07-E136-4526-B0C6-D22D64DCCD45}"/>
                </a:ext>
              </a:extLst>
            </p:cNvPr>
            <p:cNvSpPr/>
            <p:nvPr/>
          </p:nvSpPr>
          <p:spPr>
            <a:xfrm>
              <a:off x="5937885" y="3494722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3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id="{9C1C7CE4-BB6B-4811-8CB7-5364566FBFD7}"/>
                </a:ext>
              </a:extLst>
            </p:cNvPr>
            <p:cNvSpPr/>
            <p:nvPr/>
          </p:nvSpPr>
          <p:spPr>
            <a:xfrm>
              <a:off x="5937885" y="349567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id="{DE773080-AC6D-47F2-A832-B7B4F2A14AD5}"/>
                </a:ext>
              </a:extLst>
            </p:cNvPr>
            <p:cNvSpPr/>
            <p:nvPr/>
          </p:nvSpPr>
          <p:spPr>
            <a:xfrm>
              <a:off x="5937885" y="349567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id="{D7E4988A-9EB6-4AA4-8580-0C00892DAAA6}"/>
                </a:ext>
              </a:extLst>
            </p:cNvPr>
            <p:cNvSpPr/>
            <p:nvPr/>
          </p:nvSpPr>
          <p:spPr>
            <a:xfrm>
              <a:off x="5939789" y="349662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7620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id="{B579E5E5-245C-45D6-A32F-C6070103C99F}"/>
                </a:ext>
              </a:extLst>
            </p:cNvPr>
            <p:cNvSpPr/>
            <p:nvPr/>
          </p:nvSpPr>
          <p:spPr>
            <a:xfrm>
              <a:off x="5939789" y="349757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8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8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8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3"/>
                    <a:pt x="10478" y="0"/>
                    <a:pt x="7620" y="0"/>
                  </a:cubicBezTo>
                  <a:cubicBezTo>
                    <a:pt x="5715" y="0"/>
                    <a:pt x="3810" y="953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8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id="{91D173A6-5C16-4463-80A1-BD90EAB78DA8}"/>
                </a:ext>
              </a:extLst>
            </p:cNvPr>
            <p:cNvSpPr/>
            <p:nvPr/>
          </p:nvSpPr>
          <p:spPr>
            <a:xfrm>
              <a:off x="5939789" y="3497579"/>
              <a:ext cx="15240" cy="15240"/>
            </a:xfrm>
            <a:custGeom>
              <a:avLst/>
              <a:gdLst>
                <a:gd name="connsiteX0" fmla="*/ 12383 w 15240"/>
                <a:gd name="connsiteY0" fmla="*/ 3810 h 15240"/>
                <a:gd name="connsiteX1" fmla="*/ 11430 w 15240"/>
                <a:gd name="connsiteY1" fmla="*/ 4763 h 15240"/>
                <a:gd name="connsiteX2" fmla="*/ 12383 w 15240"/>
                <a:gd name="connsiteY2" fmla="*/ 7620 h 15240"/>
                <a:gd name="connsiteX3" fmla="*/ 10478 w 15240"/>
                <a:gd name="connsiteY3" fmla="*/ 11430 h 15240"/>
                <a:gd name="connsiteX4" fmla="*/ 7620 w 15240"/>
                <a:gd name="connsiteY4" fmla="*/ 12383 h 15240"/>
                <a:gd name="connsiteX5" fmla="*/ 3810 w 15240"/>
                <a:gd name="connsiteY5" fmla="*/ 10478 h 15240"/>
                <a:gd name="connsiteX6" fmla="*/ 2858 w 15240"/>
                <a:gd name="connsiteY6" fmla="*/ 7620 h 15240"/>
                <a:gd name="connsiteX7" fmla="*/ 4763 w 15240"/>
                <a:gd name="connsiteY7" fmla="*/ 3810 h 15240"/>
                <a:gd name="connsiteX8" fmla="*/ 7620 w 15240"/>
                <a:gd name="connsiteY8" fmla="*/ 2858 h 15240"/>
                <a:gd name="connsiteX9" fmla="*/ 11430 w 15240"/>
                <a:gd name="connsiteY9" fmla="*/ 4763 h 15240"/>
                <a:gd name="connsiteX10" fmla="*/ 12383 w 15240"/>
                <a:gd name="connsiteY10" fmla="*/ 3810 h 15240"/>
                <a:gd name="connsiteX11" fmla="*/ 13335 w 15240"/>
                <a:gd name="connsiteY11" fmla="*/ 2858 h 15240"/>
                <a:gd name="connsiteX12" fmla="*/ 7620 w 15240"/>
                <a:gd name="connsiteY12" fmla="*/ 0 h 15240"/>
                <a:gd name="connsiteX13" fmla="*/ 2858 w 15240"/>
                <a:gd name="connsiteY13" fmla="*/ 1905 h 15240"/>
                <a:gd name="connsiteX14" fmla="*/ 0 w 15240"/>
                <a:gd name="connsiteY14" fmla="*/ 7620 h 15240"/>
                <a:gd name="connsiteX15" fmla="*/ 1905 w 15240"/>
                <a:gd name="connsiteY15" fmla="*/ 12383 h 15240"/>
                <a:gd name="connsiteX16" fmla="*/ 7620 w 15240"/>
                <a:gd name="connsiteY16" fmla="*/ 15240 h 15240"/>
                <a:gd name="connsiteX17" fmla="*/ 12383 w 15240"/>
                <a:gd name="connsiteY17" fmla="*/ 13335 h 15240"/>
                <a:gd name="connsiteX18" fmla="*/ 15240 w 15240"/>
                <a:gd name="connsiteY18" fmla="*/ 7620 h 15240"/>
                <a:gd name="connsiteX19" fmla="*/ 13335 w 15240"/>
                <a:gd name="connsiteY19" fmla="*/ 2858 h 15240"/>
                <a:gd name="connsiteX20" fmla="*/ 12383 w 15240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40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8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id="{3851EC37-248B-4592-9A7E-A34412A9AE59}"/>
                </a:ext>
              </a:extLst>
            </p:cNvPr>
            <p:cNvSpPr/>
            <p:nvPr/>
          </p:nvSpPr>
          <p:spPr>
            <a:xfrm>
              <a:off x="5940742" y="349757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7620 h 14287"/>
                <a:gd name="connsiteX7" fmla="*/ 4763 w 14287"/>
                <a:gd name="connsiteY7" fmla="*/ 4763 h 14287"/>
                <a:gd name="connsiteX8" fmla="*/ 7620 w 14287"/>
                <a:gd name="connsiteY8" fmla="*/ 3810 h 14287"/>
                <a:gd name="connsiteX9" fmla="*/ 10477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8572" y="3810"/>
                    <a:pt x="10477" y="4763"/>
                    <a:pt x="10477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id="{4462E8FC-1CE0-4FD0-AA32-16ADEF2D49F4}"/>
                </a:ext>
              </a:extLst>
            </p:cNvPr>
            <p:cNvSpPr/>
            <p:nvPr/>
          </p:nvSpPr>
          <p:spPr>
            <a:xfrm>
              <a:off x="5940742" y="3498532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6667 h 12382"/>
                <a:gd name="connsiteX7" fmla="*/ 4763 w 12382"/>
                <a:gd name="connsiteY7" fmla="*/ 3810 h 12382"/>
                <a:gd name="connsiteX8" fmla="*/ 6668 w 12382"/>
                <a:gd name="connsiteY8" fmla="*/ 2857 h 12382"/>
                <a:gd name="connsiteX9" fmla="*/ 9525 w 12382"/>
                <a:gd name="connsiteY9" fmla="*/ 3810 h 12382"/>
                <a:gd name="connsiteX10" fmla="*/ 10477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2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6667"/>
                  </a:lnTo>
                  <a:cubicBezTo>
                    <a:pt x="3810" y="5715"/>
                    <a:pt x="3810" y="4763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2" y="2857"/>
                    <a:pt x="9525" y="3810"/>
                  </a:cubicBezTo>
                  <a:lnTo>
                    <a:pt x="10477" y="3810"/>
                  </a:lnTo>
                  <a:lnTo>
                    <a:pt x="11430" y="2857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2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id="{F5B26D19-677C-4728-801C-4BD46459EF35}"/>
                </a:ext>
              </a:extLst>
            </p:cNvPr>
            <p:cNvSpPr/>
            <p:nvPr/>
          </p:nvSpPr>
          <p:spPr>
            <a:xfrm>
              <a:off x="5941694" y="349948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8573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id="{5F550A61-723D-4621-AEA4-DA94CCA84F7A}"/>
                </a:ext>
              </a:extLst>
            </p:cNvPr>
            <p:cNvSpPr/>
            <p:nvPr/>
          </p:nvSpPr>
          <p:spPr>
            <a:xfrm>
              <a:off x="5942647" y="349948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2857 w 9525"/>
                <a:gd name="connsiteY6" fmla="*/ 5715 h 9525"/>
                <a:gd name="connsiteX7" fmla="*/ 3810 w 9525"/>
                <a:gd name="connsiteY7" fmla="*/ 3810 h 9525"/>
                <a:gd name="connsiteX8" fmla="*/ 5715 w 9525"/>
                <a:gd name="connsiteY8" fmla="*/ 2857 h 9525"/>
                <a:gd name="connsiteX9" fmla="*/ 7620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id="{01E1475E-D08B-48E3-9305-73C2043D623B}"/>
                </a:ext>
              </a:extLst>
            </p:cNvPr>
            <p:cNvSpPr/>
            <p:nvPr/>
          </p:nvSpPr>
          <p:spPr>
            <a:xfrm>
              <a:off x="5942647" y="35004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id="{0BF61850-11F6-4ED4-9734-20B967CB6F01}"/>
                </a:ext>
              </a:extLst>
            </p:cNvPr>
            <p:cNvSpPr/>
            <p:nvPr/>
          </p:nvSpPr>
          <p:spPr>
            <a:xfrm>
              <a:off x="5943600" y="3500437"/>
              <a:ext cx="9525" cy="9525"/>
            </a:xfrm>
            <a:custGeom>
              <a:avLst/>
              <a:gdLst>
                <a:gd name="connsiteX0" fmla="*/ 6668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5715 h 9525"/>
                <a:gd name="connsiteX4" fmla="*/ 3810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5715 w 9525"/>
                <a:gd name="connsiteY9" fmla="*/ 3810 h 9525"/>
                <a:gd name="connsiteX10" fmla="*/ 6668 w 9525"/>
                <a:gd name="connsiteY10" fmla="*/ 2858 h 9525"/>
                <a:gd name="connsiteX11" fmla="*/ 7620 w 9525"/>
                <a:gd name="connsiteY11" fmla="*/ 1905 h 9525"/>
                <a:gd name="connsiteX12" fmla="*/ 3810 w 9525"/>
                <a:gd name="connsiteY12" fmla="*/ 0 h 9525"/>
                <a:gd name="connsiteX13" fmla="*/ 952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3810"/>
                  </a:lnTo>
                  <a:lnTo>
                    <a:pt x="6668" y="2858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id="{85053C8D-6743-46ED-83E3-3318D25297C0}"/>
                </a:ext>
              </a:extLst>
            </p:cNvPr>
            <p:cNvSpPr/>
            <p:nvPr/>
          </p:nvSpPr>
          <p:spPr>
            <a:xfrm>
              <a:off x="5943600" y="3500437"/>
              <a:ext cx="7619" cy="8572"/>
            </a:xfrm>
            <a:custGeom>
              <a:avLst/>
              <a:gdLst>
                <a:gd name="connsiteX0" fmla="*/ 5715 w 7619"/>
                <a:gd name="connsiteY0" fmla="*/ 2858 h 8572"/>
                <a:gd name="connsiteX1" fmla="*/ 4763 w 7619"/>
                <a:gd name="connsiteY1" fmla="*/ 3810 h 8572"/>
                <a:gd name="connsiteX2" fmla="*/ 4763 w 7619"/>
                <a:gd name="connsiteY2" fmla="*/ 4763 h 8572"/>
                <a:gd name="connsiteX3" fmla="*/ 4763 w 7619"/>
                <a:gd name="connsiteY3" fmla="*/ 5715 h 8572"/>
                <a:gd name="connsiteX4" fmla="*/ 3810 w 7619"/>
                <a:gd name="connsiteY4" fmla="*/ 5715 h 8572"/>
                <a:gd name="connsiteX5" fmla="*/ 2857 w 7619"/>
                <a:gd name="connsiteY5" fmla="*/ 5715 h 8572"/>
                <a:gd name="connsiteX6" fmla="*/ 2857 w 7619"/>
                <a:gd name="connsiteY6" fmla="*/ 4763 h 8572"/>
                <a:gd name="connsiteX7" fmla="*/ 2857 w 7619"/>
                <a:gd name="connsiteY7" fmla="*/ 3810 h 8572"/>
                <a:gd name="connsiteX8" fmla="*/ 3810 w 7619"/>
                <a:gd name="connsiteY8" fmla="*/ 3810 h 8572"/>
                <a:gd name="connsiteX9" fmla="*/ 4763 w 7619"/>
                <a:gd name="connsiteY9" fmla="*/ 3810 h 8572"/>
                <a:gd name="connsiteX10" fmla="*/ 5715 w 7619"/>
                <a:gd name="connsiteY10" fmla="*/ 2858 h 8572"/>
                <a:gd name="connsiteX11" fmla="*/ 6668 w 7619"/>
                <a:gd name="connsiteY11" fmla="*/ 1905 h 8572"/>
                <a:gd name="connsiteX12" fmla="*/ 3810 w 7619"/>
                <a:gd name="connsiteY12" fmla="*/ 0 h 8572"/>
                <a:gd name="connsiteX13" fmla="*/ 1905 w 7619"/>
                <a:gd name="connsiteY13" fmla="*/ 952 h 8572"/>
                <a:gd name="connsiteX14" fmla="*/ 0 w 7619"/>
                <a:gd name="connsiteY14" fmla="*/ 4763 h 8572"/>
                <a:gd name="connsiteX15" fmla="*/ 952 w 7619"/>
                <a:gd name="connsiteY15" fmla="*/ 6667 h 8572"/>
                <a:gd name="connsiteX16" fmla="*/ 3810 w 7619"/>
                <a:gd name="connsiteY16" fmla="*/ 8573 h 8572"/>
                <a:gd name="connsiteX17" fmla="*/ 5715 w 7619"/>
                <a:gd name="connsiteY17" fmla="*/ 7620 h 8572"/>
                <a:gd name="connsiteX18" fmla="*/ 7620 w 7619"/>
                <a:gd name="connsiteY18" fmla="*/ 4763 h 8572"/>
                <a:gd name="connsiteX19" fmla="*/ 6668 w 7619"/>
                <a:gd name="connsiteY19" fmla="*/ 2858 h 8572"/>
                <a:gd name="connsiteX20" fmla="*/ 5715 w 7619"/>
                <a:gd name="connsiteY20" fmla="*/ 2858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8572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lnTo>
                    <a:pt x="952" y="6667"/>
                  </a:lnTo>
                  <a:cubicBezTo>
                    <a:pt x="1905" y="7620"/>
                    <a:pt x="2857" y="8573"/>
                    <a:pt x="3810" y="8573"/>
                  </a:cubicBezTo>
                  <a:lnTo>
                    <a:pt x="5715" y="7620"/>
                  </a:lnTo>
                  <a:cubicBezTo>
                    <a:pt x="6668" y="6667"/>
                    <a:pt x="7620" y="5715"/>
                    <a:pt x="7620" y="4763"/>
                  </a:cubicBezTo>
                  <a:lnTo>
                    <a:pt x="6668" y="2858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id="{FC8B7F03-F462-427A-BDBD-3647041BF81A}"/>
                </a:ext>
              </a:extLst>
            </p:cNvPr>
            <p:cNvSpPr/>
            <p:nvPr/>
          </p:nvSpPr>
          <p:spPr>
            <a:xfrm>
              <a:off x="5944552" y="3502342"/>
              <a:ext cx="5715" cy="5715"/>
            </a:xfrm>
            <a:custGeom>
              <a:avLst/>
              <a:gdLst>
                <a:gd name="connsiteX0" fmla="*/ 4763 w 5715"/>
                <a:gd name="connsiteY0" fmla="*/ 1905 h 5715"/>
                <a:gd name="connsiteX1" fmla="*/ 2858 w 5715"/>
                <a:gd name="connsiteY1" fmla="*/ 953 h 5715"/>
                <a:gd name="connsiteX2" fmla="*/ 2858 w 5715"/>
                <a:gd name="connsiteY2" fmla="*/ 2858 h 5715"/>
                <a:gd name="connsiteX3" fmla="*/ 1905 w 5715"/>
                <a:gd name="connsiteY3" fmla="*/ 2858 h 5715"/>
                <a:gd name="connsiteX4" fmla="*/ 1905 w 5715"/>
                <a:gd name="connsiteY4" fmla="*/ 3810 h 5715"/>
                <a:gd name="connsiteX5" fmla="*/ 2858 w 5715"/>
                <a:gd name="connsiteY5" fmla="*/ 3810 h 5715"/>
                <a:gd name="connsiteX6" fmla="*/ 2858 w 5715"/>
                <a:gd name="connsiteY6" fmla="*/ 2858 h 5715"/>
                <a:gd name="connsiteX7" fmla="*/ 4763 w 5715"/>
                <a:gd name="connsiteY7" fmla="*/ 2858 h 5715"/>
                <a:gd name="connsiteX8" fmla="*/ 4763 w 5715"/>
                <a:gd name="connsiteY8" fmla="*/ 1905 h 5715"/>
                <a:gd name="connsiteX9" fmla="*/ 2858 w 5715"/>
                <a:gd name="connsiteY9" fmla="*/ 953 h 5715"/>
                <a:gd name="connsiteX10" fmla="*/ 4763 w 5715"/>
                <a:gd name="connsiteY10" fmla="*/ 1905 h 5715"/>
                <a:gd name="connsiteX11" fmla="*/ 4763 w 5715"/>
                <a:gd name="connsiteY11" fmla="*/ 0 h 5715"/>
                <a:gd name="connsiteX12" fmla="*/ 1905 w 5715"/>
                <a:gd name="connsiteY12" fmla="*/ 0 h 5715"/>
                <a:gd name="connsiteX13" fmla="*/ 953 w 5715"/>
                <a:gd name="connsiteY13" fmla="*/ 0 h 5715"/>
                <a:gd name="connsiteX14" fmla="*/ 0 w 5715"/>
                <a:gd name="connsiteY14" fmla="*/ 3810 h 5715"/>
                <a:gd name="connsiteX15" fmla="*/ 0 w 5715"/>
                <a:gd name="connsiteY15" fmla="*/ 4763 h 5715"/>
                <a:gd name="connsiteX16" fmla="*/ 3810 w 5715"/>
                <a:gd name="connsiteY16" fmla="*/ 5715 h 5715"/>
                <a:gd name="connsiteX17" fmla="*/ 5715 w 5715"/>
                <a:gd name="connsiteY17" fmla="*/ 5715 h 5715"/>
                <a:gd name="connsiteX18" fmla="*/ 5715 w 5715"/>
                <a:gd name="connsiteY18" fmla="*/ 1905 h 5715"/>
                <a:gd name="connsiteX19" fmla="*/ 5715 w 5715"/>
                <a:gd name="connsiteY19" fmla="*/ 0 h 5715"/>
                <a:gd name="connsiteX20" fmla="*/ 4763 w 5715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5">
                  <a:moveTo>
                    <a:pt x="4763" y="1905"/>
                  </a:moveTo>
                  <a:lnTo>
                    <a:pt x="2858" y="953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95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id="{C58D517B-0EB4-4043-BBED-F46178B3B908}"/>
                </a:ext>
              </a:extLst>
            </p:cNvPr>
            <p:cNvSpPr/>
            <p:nvPr/>
          </p:nvSpPr>
          <p:spPr>
            <a:xfrm>
              <a:off x="5944552" y="3502342"/>
              <a:ext cx="5715" cy="5715"/>
            </a:xfrm>
            <a:custGeom>
              <a:avLst/>
              <a:gdLst>
                <a:gd name="connsiteX0" fmla="*/ 3810 w 5715"/>
                <a:gd name="connsiteY0" fmla="*/ 1905 h 5715"/>
                <a:gd name="connsiteX1" fmla="*/ 2858 w 5715"/>
                <a:gd name="connsiteY1" fmla="*/ 1905 h 5715"/>
                <a:gd name="connsiteX2" fmla="*/ 2858 w 5715"/>
                <a:gd name="connsiteY2" fmla="*/ 1905 h 5715"/>
                <a:gd name="connsiteX3" fmla="*/ 1905 w 5715"/>
                <a:gd name="connsiteY3" fmla="*/ 1905 h 5715"/>
                <a:gd name="connsiteX4" fmla="*/ 1905 w 5715"/>
                <a:gd name="connsiteY4" fmla="*/ 3810 h 5715"/>
                <a:gd name="connsiteX5" fmla="*/ 3810 w 5715"/>
                <a:gd name="connsiteY5" fmla="*/ 3810 h 5715"/>
                <a:gd name="connsiteX6" fmla="*/ 3810 w 5715"/>
                <a:gd name="connsiteY6" fmla="*/ 2858 h 5715"/>
                <a:gd name="connsiteX7" fmla="*/ 3810 w 5715"/>
                <a:gd name="connsiteY7" fmla="*/ 2858 h 5715"/>
                <a:gd name="connsiteX8" fmla="*/ 3810 w 5715"/>
                <a:gd name="connsiteY8" fmla="*/ 1905 h 5715"/>
                <a:gd name="connsiteX9" fmla="*/ 2858 w 5715"/>
                <a:gd name="connsiteY9" fmla="*/ 1905 h 5715"/>
                <a:gd name="connsiteX10" fmla="*/ 3810 w 5715"/>
                <a:gd name="connsiteY10" fmla="*/ 1905 h 5715"/>
                <a:gd name="connsiteX11" fmla="*/ 4763 w 5715"/>
                <a:gd name="connsiteY11" fmla="*/ 0 h 5715"/>
                <a:gd name="connsiteX12" fmla="*/ 1905 w 5715"/>
                <a:gd name="connsiteY12" fmla="*/ 0 h 5715"/>
                <a:gd name="connsiteX13" fmla="*/ 953 w 5715"/>
                <a:gd name="connsiteY13" fmla="*/ 0 h 5715"/>
                <a:gd name="connsiteX14" fmla="*/ 953 w 5715"/>
                <a:gd name="connsiteY14" fmla="*/ 2858 h 5715"/>
                <a:gd name="connsiteX15" fmla="*/ 0 w 5715"/>
                <a:gd name="connsiteY15" fmla="*/ 4763 h 5715"/>
                <a:gd name="connsiteX16" fmla="*/ 3810 w 5715"/>
                <a:gd name="connsiteY16" fmla="*/ 4763 h 5715"/>
                <a:gd name="connsiteX17" fmla="*/ 4763 w 5715"/>
                <a:gd name="connsiteY17" fmla="*/ 5715 h 5715"/>
                <a:gd name="connsiteX18" fmla="*/ 5715 w 5715"/>
                <a:gd name="connsiteY18" fmla="*/ 1905 h 5715"/>
                <a:gd name="connsiteX19" fmla="*/ 5715 w 5715"/>
                <a:gd name="connsiteY19" fmla="*/ 953 h 5715"/>
                <a:gd name="connsiteX20" fmla="*/ 4763 w 5715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5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3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id="{A012A71F-6F76-4B88-A26A-2A8D53B69A67}"/>
                </a:ext>
              </a:extLst>
            </p:cNvPr>
            <p:cNvSpPr/>
            <p:nvPr/>
          </p:nvSpPr>
          <p:spPr>
            <a:xfrm>
              <a:off x="5945505" y="350234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952 w 4762"/>
                <a:gd name="connsiteY1" fmla="*/ 1905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952 w 4762"/>
                <a:gd name="connsiteY6" fmla="*/ 2858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952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952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3 h 4762"/>
                <a:gd name="connsiteX16" fmla="*/ 1905 w 4762"/>
                <a:gd name="connsiteY16" fmla="*/ 953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3 h 4762"/>
                <a:gd name="connsiteX24" fmla="*/ 2857 w 4762"/>
                <a:gd name="connsiteY24" fmla="*/ 953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2858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3"/>
                  </a:lnTo>
                  <a:lnTo>
                    <a:pt x="2857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id="{80465F05-3ADE-4148-96D3-5E14EFDEB304}"/>
                </a:ext>
              </a:extLst>
            </p:cNvPr>
            <p:cNvSpPr/>
            <p:nvPr/>
          </p:nvSpPr>
          <p:spPr>
            <a:xfrm>
              <a:off x="5945505" y="3503295"/>
              <a:ext cx="3809" cy="3809"/>
            </a:xfrm>
            <a:custGeom>
              <a:avLst/>
              <a:gdLst>
                <a:gd name="connsiteX0" fmla="*/ 2857 w 3809"/>
                <a:gd name="connsiteY0" fmla="*/ 1905 h 3809"/>
                <a:gd name="connsiteX1" fmla="*/ 952 w 3809"/>
                <a:gd name="connsiteY1" fmla="*/ 952 h 3809"/>
                <a:gd name="connsiteX2" fmla="*/ 952 w 3809"/>
                <a:gd name="connsiteY2" fmla="*/ 1905 h 3809"/>
                <a:gd name="connsiteX3" fmla="*/ 1905 w 3809"/>
                <a:gd name="connsiteY3" fmla="*/ 1905 h 3809"/>
                <a:gd name="connsiteX4" fmla="*/ 2857 w 3809"/>
                <a:gd name="connsiteY4" fmla="*/ 952 h 3809"/>
                <a:gd name="connsiteX5" fmla="*/ 1905 w 3809"/>
                <a:gd name="connsiteY5" fmla="*/ 952 h 3809"/>
                <a:gd name="connsiteX6" fmla="*/ 1905 w 3809"/>
                <a:gd name="connsiteY6" fmla="*/ 1905 h 3809"/>
                <a:gd name="connsiteX7" fmla="*/ 2857 w 3809"/>
                <a:gd name="connsiteY7" fmla="*/ 1905 h 3809"/>
                <a:gd name="connsiteX8" fmla="*/ 2857 w 3809"/>
                <a:gd name="connsiteY8" fmla="*/ 1905 h 3809"/>
                <a:gd name="connsiteX9" fmla="*/ 1905 w 3809"/>
                <a:gd name="connsiteY9" fmla="*/ 952 h 3809"/>
                <a:gd name="connsiteX10" fmla="*/ 1905 w 3809"/>
                <a:gd name="connsiteY10" fmla="*/ 2857 h 3809"/>
                <a:gd name="connsiteX11" fmla="*/ 1905 w 3809"/>
                <a:gd name="connsiteY11" fmla="*/ 2857 h 3809"/>
                <a:gd name="connsiteX12" fmla="*/ 2857 w 3809"/>
                <a:gd name="connsiteY12" fmla="*/ 1905 h 3809"/>
                <a:gd name="connsiteX13" fmla="*/ 952 w 3809"/>
                <a:gd name="connsiteY13" fmla="*/ 952 h 3809"/>
                <a:gd name="connsiteX14" fmla="*/ 2857 w 3809"/>
                <a:gd name="connsiteY14" fmla="*/ 1905 h 3809"/>
                <a:gd name="connsiteX15" fmla="*/ 2857 w 3809"/>
                <a:gd name="connsiteY15" fmla="*/ 0 h 3809"/>
                <a:gd name="connsiteX16" fmla="*/ 1905 w 3809"/>
                <a:gd name="connsiteY16" fmla="*/ 0 h 3809"/>
                <a:gd name="connsiteX17" fmla="*/ 952 w 3809"/>
                <a:gd name="connsiteY17" fmla="*/ 0 h 3809"/>
                <a:gd name="connsiteX18" fmla="*/ 0 w 3809"/>
                <a:gd name="connsiteY18" fmla="*/ 1905 h 3809"/>
                <a:gd name="connsiteX19" fmla="*/ 0 w 3809"/>
                <a:gd name="connsiteY19" fmla="*/ 2857 h 3809"/>
                <a:gd name="connsiteX20" fmla="*/ 1905 w 3809"/>
                <a:gd name="connsiteY20" fmla="*/ 3810 h 3809"/>
                <a:gd name="connsiteX21" fmla="*/ 3810 w 3809"/>
                <a:gd name="connsiteY21" fmla="*/ 3810 h 3809"/>
                <a:gd name="connsiteX22" fmla="*/ 3810 w 3809"/>
                <a:gd name="connsiteY22" fmla="*/ 1905 h 3809"/>
                <a:gd name="connsiteX23" fmla="*/ 3810 w 3809"/>
                <a:gd name="connsiteY23" fmla="*/ 0 h 3809"/>
                <a:gd name="connsiteX24" fmla="*/ 2857 w 3809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09">
                  <a:moveTo>
                    <a:pt x="2857" y="1905"/>
                  </a:moveTo>
                  <a:lnTo>
                    <a:pt x="952" y="952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2857" y="1905"/>
                  </a:lnTo>
                  <a:lnTo>
                    <a:pt x="952" y="952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id="{F3AD8369-9581-4D95-9ED4-8452989E985E}"/>
                </a:ext>
              </a:extLst>
            </p:cNvPr>
            <p:cNvSpPr/>
            <p:nvPr/>
          </p:nvSpPr>
          <p:spPr>
            <a:xfrm>
              <a:off x="5941694" y="350043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1905 w 10477"/>
                <a:gd name="connsiteY10" fmla="*/ 952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8 h 10477"/>
                <a:gd name="connsiteX14" fmla="*/ 5715 w 10477"/>
                <a:gd name="connsiteY14" fmla="*/ 1905 h 10477"/>
                <a:gd name="connsiteX15" fmla="*/ 7620 w 10477"/>
                <a:gd name="connsiteY15" fmla="*/ 2858 h 10477"/>
                <a:gd name="connsiteX16" fmla="*/ 8573 w 10477"/>
                <a:gd name="connsiteY16" fmla="*/ 4763 h 10477"/>
                <a:gd name="connsiteX17" fmla="*/ 7620 w 10477"/>
                <a:gd name="connsiteY17" fmla="*/ 6667 h 10477"/>
                <a:gd name="connsiteX18" fmla="*/ 5715 w 10477"/>
                <a:gd name="connsiteY18" fmla="*/ 7620 h 10477"/>
                <a:gd name="connsiteX19" fmla="*/ 3810 w 10477"/>
                <a:gd name="connsiteY19" fmla="*/ 6667 h 10477"/>
                <a:gd name="connsiteX20" fmla="*/ 3810 w 10477"/>
                <a:gd name="connsiteY20" fmla="*/ 4763 h 10477"/>
                <a:gd name="connsiteX21" fmla="*/ 4763 w 10477"/>
                <a:gd name="connsiteY21" fmla="*/ 2858 h 10477"/>
                <a:gd name="connsiteX22" fmla="*/ 2857 w 10477"/>
                <a:gd name="connsiteY22" fmla="*/ 1905 h 10477"/>
                <a:gd name="connsiteX23" fmla="*/ 3810 w 10477"/>
                <a:gd name="connsiteY23" fmla="*/ 2858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8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1905" y="952"/>
                  </a:lnTo>
                  <a:lnTo>
                    <a:pt x="1905" y="952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3810" y="4763"/>
                  </a:lnTo>
                  <a:lnTo>
                    <a:pt x="4763" y="2858"/>
                  </a:lnTo>
                  <a:lnTo>
                    <a:pt x="2857" y="1905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id="{6A7EAC98-9F9F-4FD1-B491-D3A663EDD5F9}"/>
                </a:ext>
              </a:extLst>
            </p:cNvPr>
            <p:cNvSpPr/>
            <p:nvPr/>
          </p:nvSpPr>
          <p:spPr>
            <a:xfrm>
              <a:off x="5895022" y="35128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id="{186A80DF-67E3-4256-902B-B80AC4229E0F}"/>
                </a:ext>
              </a:extLst>
            </p:cNvPr>
            <p:cNvSpPr/>
            <p:nvPr/>
          </p:nvSpPr>
          <p:spPr>
            <a:xfrm>
              <a:off x="5895022" y="35128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id="{4AB80567-6CEA-4540-B397-15D428ACE2DA}"/>
                </a:ext>
              </a:extLst>
            </p:cNvPr>
            <p:cNvSpPr/>
            <p:nvPr/>
          </p:nvSpPr>
          <p:spPr>
            <a:xfrm>
              <a:off x="5895975" y="35128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id="{11C5CF1D-51B6-4C81-BBCC-AE61E732FD0A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id="{EB920E12-F1BA-4D39-83D4-3F36090D7F7A}"/>
                </a:ext>
              </a:extLst>
            </p:cNvPr>
            <p:cNvSpPr/>
            <p:nvPr/>
          </p:nvSpPr>
          <p:spPr>
            <a:xfrm>
              <a:off x="5896927" y="35147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id="{8BB58155-F2D7-4591-AF4E-1960610FCD9C}"/>
                </a:ext>
              </a:extLst>
            </p:cNvPr>
            <p:cNvSpPr/>
            <p:nvPr/>
          </p:nvSpPr>
          <p:spPr>
            <a:xfrm>
              <a:off x="5896927" y="3514725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id="{594C255F-9C74-4311-9734-5328772BE880}"/>
                </a:ext>
              </a:extLst>
            </p:cNvPr>
            <p:cNvSpPr/>
            <p:nvPr/>
          </p:nvSpPr>
          <p:spPr>
            <a:xfrm>
              <a:off x="5897880" y="351567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952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id="{63D20638-C6CF-473F-9363-B261219A149F}"/>
                </a:ext>
              </a:extLst>
            </p:cNvPr>
            <p:cNvSpPr/>
            <p:nvPr/>
          </p:nvSpPr>
          <p:spPr>
            <a:xfrm>
              <a:off x="5898832" y="351567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id="{BAC0A39B-CFE4-4210-B63D-36907E47EE64}"/>
                </a:ext>
              </a:extLst>
            </p:cNvPr>
            <p:cNvSpPr/>
            <p:nvPr/>
          </p:nvSpPr>
          <p:spPr>
            <a:xfrm>
              <a:off x="5898832" y="35166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id="{C92CA6DA-1B52-46C2-8F72-182512A00952}"/>
                </a:ext>
              </a:extLst>
            </p:cNvPr>
            <p:cNvSpPr/>
            <p:nvPr/>
          </p:nvSpPr>
          <p:spPr>
            <a:xfrm>
              <a:off x="5900737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6667 h 9525"/>
                <a:gd name="connsiteX4" fmla="*/ 3810 w 9525"/>
                <a:gd name="connsiteY4" fmla="*/ 7620 h 9525"/>
                <a:gd name="connsiteX5" fmla="*/ 1905 w 9525"/>
                <a:gd name="connsiteY5" fmla="*/ 6667 h 9525"/>
                <a:gd name="connsiteX6" fmla="*/ 952 w 9525"/>
                <a:gd name="connsiteY6" fmla="*/ 4763 h 9525"/>
                <a:gd name="connsiteX7" fmla="*/ 1905 w 9525"/>
                <a:gd name="connsiteY7" fmla="*/ 2857 h 9525"/>
                <a:gd name="connsiteX8" fmla="*/ 3810 w 9525"/>
                <a:gd name="connsiteY8" fmla="*/ 1905 h 9525"/>
                <a:gd name="connsiteX9" fmla="*/ 5715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5715" y="6667"/>
                  </a:lnTo>
                  <a:lnTo>
                    <a:pt x="3810" y="7620"/>
                  </a:lnTo>
                  <a:lnTo>
                    <a:pt x="1905" y="6667"/>
                  </a:lnTo>
                  <a:lnTo>
                    <a:pt x="952" y="4763"/>
                  </a:lnTo>
                  <a:lnTo>
                    <a:pt x="1905" y="2857"/>
                  </a:lnTo>
                  <a:lnTo>
                    <a:pt x="3810" y="1905"/>
                  </a:lnTo>
                  <a:lnTo>
                    <a:pt x="5715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id="{094D55B5-B720-43E5-AD66-1DBEC16B925D}"/>
                </a:ext>
              </a:extLst>
            </p:cNvPr>
            <p:cNvSpPr/>
            <p:nvPr/>
          </p:nvSpPr>
          <p:spPr>
            <a:xfrm>
              <a:off x="5899785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6667 w 9525"/>
                <a:gd name="connsiteY3" fmla="*/ 6667 h 9525"/>
                <a:gd name="connsiteX4" fmla="*/ 5715 w 9525"/>
                <a:gd name="connsiteY4" fmla="*/ 6667 h 9525"/>
                <a:gd name="connsiteX5" fmla="*/ 3810 w 9525"/>
                <a:gd name="connsiteY5" fmla="*/ 6667 h 9525"/>
                <a:gd name="connsiteX6" fmla="*/ 3810 w 9525"/>
                <a:gd name="connsiteY6" fmla="*/ 5715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7620 w 9525"/>
                <a:gd name="connsiteY9" fmla="*/ 4763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6667" y="6667"/>
                  </a:lnTo>
                  <a:lnTo>
                    <a:pt x="5715" y="6667"/>
                  </a:lnTo>
                  <a:lnTo>
                    <a:pt x="3810" y="6667"/>
                  </a:lnTo>
                  <a:lnTo>
                    <a:pt x="3810" y="5715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7620" y="4763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id="{DD46B048-7776-4653-84CE-D80A8BDF21B8}"/>
                </a:ext>
              </a:extLst>
            </p:cNvPr>
            <p:cNvSpPr/>
            <p:nvPr/>
          </p:nvSpPr>
          <p:spPr>
            <a:xfrm>
              <a:off x="5899785" y="35175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id="{A4A7EC07-094F-4A4C-9D1B-DC8F8E669AF3}"/>
                </a:ext>
              </a:extLst>
            </p:cNvPr>
            <p:cNvSpPr/>
            <p:nvPr/>
          </p:nvSpPr>
          <p:spPr>
            <a:xfrm>
              <a:off x="5900737" y="3518535"/>
              <a:ext cx="7619" cy="7619"/>
            </a:xfrm>
            <a:custGeom>
              <a:avLst/>
              <a:gdLst>
                <a:gd name="connsiteX0" fmla="*/ 5715 w 7619"/>
                <a:gd name="connsiteY0" fmla="*/ 2857 h 7619"/>
                <a:gd name="connsiteX1" fmla="*/ 4763 w 7619"/>
                <a:gd name="connsiteY1" fmla="*/ 3810 h 7619"/>
                <a:gd name="connsiteX2" fmla="*/ 4763 w 7619"/>
                <a:gd name="connsiteY2" fmla="*/ 4763 h 7619"/>
                <a:gd name="connsiteX3" fmla="*/ 4763 w 7619"/>
                <a:gd name="connsiteY3" fmla="*/ 5715 h 7619"/>
                <a:gd name="connsiteX4" fmla="*/ 3810 w 7619"/>
                <a:gd name="connsiteY4" fmla="*/ 5715 h 7619"/>
                <a:gd name="connsiteX5" fmla="*/ 2857 w 7619"/>
                <a:gd name="connsiteY5" fmla="*/ 5715 h 7619"/>
                <a:gd name="connsiteX6" fmla="*/ 2857 w 7619"/>
                <a:gd name="connsiteY6" fmla="*/ 4763 h 7619"/>
                <a:gd name="connsiteX7" fmla="*/ 2857 w 7619"/>
                <a:gd name="connsiteY7" fmla="*/ 3810 h 7619"/>
                <a:gd name="connsiteX8" fmla="*/ 3810 w 7619"/>
                <a:gd name="connsiteY8" fmla="*/ 3810 h 7619"/>
                <a:gd name="connsiteX9" fmla="*/ 4763 w 7619"/>
                <a:gd name="connsiteY9" fmla="*/ 3810 h 7619"/>
                <a:gd name="connsiteX10" fmla="*/ 5715 w 7619"/>
                <a:gd name="connsiteY10" fmla="*/ 2857 h 7619"/>
                <a:gd name="connsiteX11" fmla="*/ 6668 w 7619"/>
                <a:gd name="connsiteY11" fmla="*/ 1905 h 7619"/>
                <a:gd name="connsiteX12" fmla="*/ 3810 w 7619"/>
                <a:gd name="connsiteY12" fmla="*/ 0 h 7619"/>
                <a:gd name="connsiteX13" fmla="*/ 1905 w 7619"/>
                <a:gd name="connsiteY13" fmla="*/ 952 h 7619"/>
                <a:gd name="connsiteX14" fmla="*/ 0 w 7619"/>
                <a:gd name="connsiteY14" fmla="*/ 3810 h 7619"/>
                <a:gd name="connsiteX15" fmla="*/ 952 w 7619"/>
                <a:gd name="connsiteY15" fmla="*/ 5715 h 7619"/>
                <a:gd name="connsiteX16" fmla="*/ 3810 w 7619"/>
                <a:gd name="connsiteY16" fmla="*/ 7620 h 7619"/>
                <a:gd name="connsiteX17" fmla="*/ 5715 w 7619"/>
                <a:gd name="connsiteY17" fmla="*/ 6667 h 7619"/>
                <a:gd name="connsiteX18" fmla="*/ 7620 w 7619"/>
                <a:gd name="connsiteY18" fmla="*/ 3810 h 7619"/>
                <a:gd name="connsiteX19" fmla="*/ 6668 w 7619"/>
                <a:gd name="connsiteY19" fmla="*/ 1905 h 7619"/>
                <a:gd name="connsiteX20" fmla="*/ 5715 w 7619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7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id="{63117F19-BECA-42DE-B21A-A5685AB0DD28}"/>
                </a:ext>
              </a:extLst>
            </p:cNvPr>
            <p:cNvSpPr/>
            <p:nvPr/>
          </p:nvSpPr>
          <p:spPr>
            <a:xfrm>
              <a:off x="5901689" y="3519487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3810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3810 w 6667"/>
                <a:gd name="connsiteY6" fmla="*/ 2858 h 5714"/>
                <a:gd name="connsiteX7" fmla="*/ 4763 w 6667"/>
                <a:gd name="connsiteY7" fmla="*/ 3810 h 5714"/>
                <a:gd name="connsiteX8" fmla="*/ 4763 w 6667"/>
                <a:gd name="connsiteY8" fmla="*/ 1905 h 5714"/>
                <a:gd name="connsiteX9" fmla="*/ 3810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3810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3810" y="2858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id="{62C650DC-4161-4939-9E91-F1FAF9DBD477}"/>
                </a:ext>
              </a:extLst>
            </p:cNvPr>
            <p:cNvSpPr/>
            <p:nvPr/>
          </p:nvSpPr>
          <p:spPr>
            <a:xfrm>
              <a:off x="5902642" y="3519487"/>
              <a:ext cx="4762" cy="5714"/>
            </a:xfrm>
            <a:custGeom>
              <a:avLst/>
              <a:gdLst>
                <a:gd name="connsiteX0" fmla="*/ 3810 w 4762"/>
                <a:gd name="connsiteY0" fmla="*/ 1905 h 5714"/>
                <a:gd name="connsiteX1" fmla="*/ 1905 w 4762"/>
                <a:gd name="connsiteY1" fmla="*/ 1905 h 5714"/>
                <a:gd name="connsiteX2" fmla="*/ 1905 w 4762"/>
                <a:gd name="connsiteY2" fmla="*/ 2858 h 5714"/>
                <a:gd name="connsiteX3" fmla="*/ 952 w 4762"/>
                <a:gd name="connsiteY3" fmla="*/ 2858 h 5714"/>
                <a:gd name="connsiteX4" fmla="*/ 952 w 4762"/>
                <a:gd name="connsiteY4" fmla="*/ 3810 h 5714"/>
                <a:gd name="connsiteX5" fmla="*/ 2857 w 4762"/>
                <a:gd name="connsiteY5" fmla="*/ 3810 h 5714"/>
                <a:gd name="connsiteX6" fmla="*/ 2857 w 4762"/>
                <a:gd name="connsiteY6" fmla="*/ 3810 h 5714"/>
                <a:gd name="connsiteX7" fmla="*/ 2857 w 4762"/>
                <a:gd name="connsiteY7" fmla="*/ 3810 h 5714"/>
                <a:gd name="connsiteX8" fmla="*/ 3810 w 4762"/>
                <a:gd name="connsiteY8" fmla="*/ 1905 h 5714"/>
                <a:gd name="connsiteX9" fmla="*/ 1905 w 4762"/>
                <a:gd name="connsiteY9" fmla="*/ 1905 h 5714"/>
                <a:gd name="connsiteX10" fmla="*/ 3810 w 4762"/>
                <a:gd name="connsiteY10" fmla="*/ 1905 h 5714"/>
                <a:gd name="connsiteX11" fmla="*/ 3810 w 4762"/>
                <a:gd name="connsiteY11" fmla="*/ 952 h 5714"/>
                <a:gd name="connsiteX12" fmla="*/ 1905 w 4762"/>
                <a:gd name="connsiteY12" fmla="*/ 952 h 5714"/>
                <a:gd name="connsiteX13" fmla="*/ 0 w 4762"/>
                <a:gd name="connsiteY13" fmla="*/ 0 h 5714"/>
                <a:gd name="connsiteX14" fmla="*/ 0 w 4762"/>
                <a:gd name="connsiteY14" fmla="*/ 3810 h 5714"/>
                <a:gd name="connsiteX15" fmla="*/ 0 w 4762"/>
                <a:gd name="connsiteY15" fmla="*/ 4763 h 5714"/>
                <a:gd name="connsiteX16" fmla="*/ 2857 w 4762"/>
                <a:gd name="connsiteY16" fmla="*/ 5715 h 5714"/>
                <a:gd name="connsiteX17" fmla="*/ 4763 w 4762"/>
                <a:gd name="connsiteY17" fmla="*/ 5715 h 5714"/>
                <a:gd name="connsiteX18" fmla="*/ 4763 w 4762"/>
                <a:gd name="connsiteY18" fmla="*/ 2858 h 5714"/>
                <a:gd name="connsiteX19" fmla="*/ 4763 w 4762"/>
                <a:gd name="connsiteY19" fmla="*/ 952 h 5714"/>
                <a:gd name="connsiteX20" fmla="*/ 3810 w 4762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2858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id="{8A030591-43AC-41AA-8BFB-1A585E5A06F3}"/>
                </a:ext>
              </a:extLst>
            </p:cNvPr>
            <p:cNvSpPr/>
            <p:nvPr/>
          </p:nvSpPr>
          <p:spPr>
            <a:xfrm>
              <a:off x="5902642" y="3520439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2 h 4762"/>
                <a:gd name="connsiteX5" fmla="*/ 1905 w 4762"/>
                <a:gd name="connsiteY5" fmla="*/ 952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id="{B6EAA008-18D8-4499-8C16-6CDBBDE6DA21}"/>
                </a:ext>
              </a:extLst>
            </p:cNvPr>
            <p:cNvSpPr/>
            <p:nvPr/>
          </p:nvSpPr>
          <p:spPr>
            <a:xfrm>
              <a:off x="5902642" y="3520439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2 h 3810"/>
                <a:gd name="connsiteX5" fmla="*/ 1905 w 3809"/>
                <a:gd name="connsiteY5" fmla="*/ 952 h 3810"/>
                <a:gd name="connsiteX6" fmla="*/ 1905 w 3809"/>
                <a:gd name="connsiteY6" fmla="*/ 1905 h 3810"/>
                <a:gd name="connsiteX7" fmla="*/ 3810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2857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952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952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2 h 3810"/>
                <a:gd name="connsiteX24" fmla="*/ 2857 w 3809"/>
                <a:gd name="connsiteY24" fmla="*/ 952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id="{9BBFF13B-9C61-4764-86E1-E5D869F82725}"/>
                </a:ext>
              </a:extLst>
            </p:cNvPr>
            <p:cNvSpPr/>
            <p:nvPr/>
          </p:nvSpPr>
          <p:spPr>
            <a:xfrm>
              <a:off x="5899785" y="35175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8572 w 10477"/>
                <a:gd name="connsiteY8" fmla="*/ 2857 h 10477"/>
                <a:gd name="connsiteX9" fmla="*/ 9525 w 10477"/>
                <a:gd name="connsiteY9" fmla="*/ 1905 h 10477"/>
                <a:gd name="connsiteX10" fmla="*/ 5715 w 10477"/>
                <a:gd name="connsiteY10" fmla="*/ 0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7620 w 10477"/>
                <a:gd name="connsiteY16" fmla="*/ 2857 h 10477"/>
                <a:gd name="connsiteX17" fmla="*/ 7620 w 10477"/>
                <a:gd name="connsiteY17" fmla="*/ 2857 h 10477"/>
                <a:gd name="connsiteX18" fmla="*/ 8572 w 10477"/>
                <a:gd name="connsiteY18" fmla="*/ 4763 h 10477"/>
                <a:gd name="connsiteX19" fmla="*/ 6667 w 10477"/>
                <a:gd name="connsiteY19" fmla="*/ 6667 h 10477"/>
                <a:gd name="connsiteX20" fmla="*/ 4763 w 10477"/>
                <a:gd name="connsiteY20" fmla="*/ 7620 h 10477"/>
                <a:gd name="connsiteX21" fmla="*/ 2857 w 10477"/>
                <a:gd name="connsiteY21" fmla="*/ 6667 h 10477"/>
                <a:gd name="connsiteX22" fmla="*/ 1905 w 10477"/>
                <a:gd name="connsiteY22" fmla="*/ 4763 h 10477"/>
                <a:gd name="connsiteX23" fmla="*/ 2857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lnTo>
                    <a:pt x="8572" y="2857"/>
                  </a:lnTo>
                  <a:lnTo>
                    <a:pt x="9525" y="1905"/>
                  </a:ln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6667" y="6667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id="{9CA20F85-9FC6-4421-ACE3-CE1C65301AEC}"/>
                </a:ext>
              </a:extLst>
            </p:cNvPr>
            <p:cNvSpPr/>
            <p:nvPr/>
          </p:nvSpPr>
          <p:spPr>
            <a:xfrm>
              <a:off x="5904547" y="3634739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8"/>
                    <a:pt x="17145" y="8573"/>
                    <a:pt x="17145" y="10477"/>
                  </a:cubicBezTo>
                  <a:cubicBezTo>
                    <a:pt x="17145" y="12383"/>
                    <a:pt x="16192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7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3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id="{E1205273-FAF3-4373-8430-80E1CBEBE04E}"/>
                </a:ext>
              </a:extLst>
            </p:cNvPr>
            <p:cNvSpPr/>
            <p:nvPr/>
          </p:nvSpPr>
          <p:spPr>
            <a:xfrm>
              <a:off x="5903594" y="363569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8 w 19050"/>
                <a:gd name="connsiteY7" fmla="*/ 3810 h 19050"/>
                <a:gd name="connsiteX8" fmla="*/ 10478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6193" y="8573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8"/>
                    <a:pt x="4763" y="4763"/>
                    <a:pt x="6668" y="3810"/>
                  </a:cubicBezTo>
                  <a:cubicBezTo>
                    <a:pt x="7620" y="2858"/>
                    <a:pt x="9525" y="2858"/>
                    <a:pt x="10478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id="{3DE6618C-22C1-4B6D-A6EB-ABB09A2331C0}"/>
                </a:ext>
              </a:extLst>
            </p:cNvPr>
            <p:cNvSpPr/>
            <p:nvPr/>
          </p:nvSpPr>
          <p:spPr>
            <a:xfrm>
              <a:off x="5904547" y="363569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3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8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8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1905" y="3810"/>
                    <a:pt x="0" y="6668"/>
                    <a:pt x="0" y="8573"/>
                  </a:cubicBezTo>
                  <a:cubicBezTo>
                    <a:pt x="0" y="10478"/>
                    <a:pt x="952" y="12383"/>
                    <a:pt x="1905" y="14288"/>
                  </a:cubicBezTo>
                  <a:cubicBezTo>
                    <a:pt x="3810" y="16193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3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id="{103C9932-054A-4195-A8D5-AA438D28B1DD}"/>
                </a:ext>
              </a:extLst>
            </p:cNvPr>
            <p:cNvSpPr/>
            <p:nvPr/>
          </p:nvSpPr>
          <p:spPr>
            <a:xfrm>
              <a:off x="5906452" y="363664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2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2 h 16192"/>
                <a:gd name="connsiteX6" fmla="*/ 1905 w 16192"/>
                <a:gd name="connsiteY6" fmla="*/ 8572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2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2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2"/>
                  </a:cubicBezTo>
                  <a:cubicBezTo>
                    <a:pt x="1905" y="11430"/>
                    <a:pt x="1905" y="10477"/>
                    <a:pt x="1905" y="8572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2"/>
                  </a:cubicBezTo>
                  <a:cubicBezTo>
                    <a:pt x="0" y="10477"/>
                    <a:pt x="953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id="{31E4C97C-9F2B-44BE-B98E-4A690486A3B5}"/>
                </a:ext>
              </a:extLst>
            </p:cNvPr>
            <p:cNvSpPr/>
            <p:nvPr/>
          </p:nvSpPr>
          <p:spPr>
            <a:xfrm>
              <a:off x="5905500" y="363759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2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2"/>
                    <a:pt x="9525" y="12382"/>
                    <a:pt x="8573" y="12382"/>
                  </a:cubicBezTo>
                  <a:cubicBezTo>
                    <a:pt x="6668" y="12382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7"/>
                    <a:pt x="7620" y="2857"/>
                    <a:pt x="8573" y="2857"/>
                  </a:cubicBezTo>
                  <a:cubicBezTo>
                    <a:pt x="10477" y="2857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id="{CF6125F8-F4E5-459E-AEB3-36A6E2C8AEF6}"/>
                </a:ext>
              </a:extLst>
            </p:cNvPr>
            <p:cNvSpPr/>
            <p:nvPr/>
          </p:nvSpPr>
          <p:spPr>
            <a:xfrm>
              <a:off x="5906452" y="3637597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2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7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7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2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7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7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2"/>
                    <a:pt x="8573" y="12382"/>
                    <a:pt x="7620" y="12382"/>
                  </a:cubicBezTo>
                  <a:cubicBezTo>
                    <a:pt x="6668" y="12382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7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7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2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7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id="{02469ADA-FAA1-4CA5-AE40-AA6DEEFD539A}"/>
                </a:ext>
              </a:extLst>
            </p:cNvPr>
            <p:cNvSpPr/>
            <p:nvPr/>
          </p:nvSpPr>
          <p:spPr>
            <a:xfrm>
              <a:off x="5906452" y="363759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8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7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3 w 14287"/>
                <a:gd name="connsiteY11" fmla="*/ 2857 h 14287"/>
                <a:gd name="connsiteX12" fmla="*/ 6668 w 14287"/>
                <a:gd name="connsiteY12" fmla="*/ 0 h 14287"/>
                <a:gd name="connsiteX13" fmla="*/ 2858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2 h 14287"/>
                <a:gd name="connsiteX18" fmla="*/ 14288 w 14287"/>
                <a:gd name="connsiteY18" fmla="*/ 6667 h 14287"/>
                <a:gd name="connsiteX19" fmla="*/ 12383 w 14287"/>
                <a:gd name="connsiteY19" fmla="*/ 2857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8" y="8573"/>
                    <a:pt x="2858" y="7620"/>
                    <a:pt x="2858" y="6667"/>
                  </a:cubicBezTo>
                  <a:cubicBezTo>
                    <a:pt x="2858" y="5715"/>
                    <a:pt x="3810" y="4763"/>
                    <a:pt x="4763" y="3810"/>
                  </a:cubicBezTo>
                  <a:cubicBezTo>
                    <a:pt x="5715" y="2857"/>
                    <a:pt x="6668" y="2857"/>
                    <a:pt x="7620" y="2857"/>
                  </a:cubicBezTo>
                  <a:cubicBezTo>
                    <a:pt x="8573" y="2857"/>
                    <a:pt x="10478" y="3810"/>
                    <a:pt x="10478" y="4763"/>
                  </a:cubicBezTo>
                  <a:lnTo>
                    <a:pt x="11430" y="3810"/>
                  </a:lnTo>
                  <a:lnTo>
                    <a:pt x="12383" y="2857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952"/>
                    <a:pt x="2858" y="1905"/>
                  </a:cubicBezTo>
                  <a:cubicBezTo>
                    <a:pt x="953" y="2857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8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2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4288" y="3810"/>
                    <a:pt x="12383" y="2857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id="{BCB76DC6-5CDE-4E0E-812C-96D27231C715}"/>
                </a:ext>
              </a:extLst>
            </p:cNvPr>
            <p:cNvSpPr/>
            <p:nvPr/>
          </p:nvSpPr>
          <p:spPr>
            <a:xfrm>
              <a:off x="5907405" y="3638550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7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7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id="{D83ACDA3-54BA-4D4E-863E-C4715F7F16AF}"/>
                </a:ext>
              </a:extLst>
            </p:cNvPr>
            <p:cNvSpPr/>
            <p:nvPr/>
          </p:nvSpPr>
          <p:spPr>
            <a:xfrm>
              <a:off x="5907405" y="3639502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2 w 11430"/>
                <a:gd name="connsiteY1" fmla="*/ 3810 h 11430"/>
                <a:gd name="connsiteX2" fmla="*/ 9525 w 11430"/>
                <a:gd name="connsiteY2" fmla="*/ 5715 h 11430"/>
                <a:gd name="connsiteX3" fmla="*/ 8572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2 w 11430"/>
                <a:gd name="connsiteY9" fmla="*/ 3810 h 11430"/>
                <a:gd name="connsiteX10" fmla="*/ 9525 w 11430"/>
                <a:gd name="connsiteY10" fmla="*/ 2858 h 11430"/>
                <a:gd name="connsiteX11" fmla="*/ 10477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2 h 11430"/>
                <a:gd name="connsiteX14" fmla="*/ 0 w 11430"/>
                <a:gd name="connsiteY14" fmla="*/ 5715 h 11430"/>
                <a:gd name="connsiteX15" fmla="*/ 952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7 h 11430"/>
                <a:gd name="connsiteX18" fmla="*/ 11430 w 11430"/>
                <a:gd name="connsiteY18" fmla="*/ 5715 h 11430"/>
                <a:gd name="connsiteX19" fmla="*/ 10477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2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2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2" y="2858"/>
                    <a:pt x="8572" y="3810"/>
                  </a:cubicBezTo>
                  <a:lnTo>
                    <a:pt x="9525" y="2858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7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id="{2AB48D17-E5F8-4AF6-8756-B718BBF6CC53}"/>
                </a:ext>
              </a:extLst>
            </p:cNvPr>
            <p:cNvSpPr/>
            <p:nvPr/>
          </p:nvSpPr>
          <p:spPr>
            <a:xfrm>
              <a:off x="5909310" y="3639502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5715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5715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id="{6B96115A-F484-4E9E-AEB2-596ACCE2C91B}"/>
                </a:ext>
              </a:extLst>
            </p:cNvPr>
            <p:cNvSpPr/>
            <p:nvPr/>
          </p:nvSpPr>
          <p:spPr>
            <a:xfrm>
              <a:off x="5909310" y="364045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5715 w 9525"/>
                <a:gd name="connsiteY3" fmla="*/ 6668 h 9525"/>
                <a:gd name="connsiteX4" fmla="*/ 4763 w 9525"/>
                <a:gd name="connsiteY4" fmla="*/ 6668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5715" y="6668"/>
                  </a:lnTo>
                  <a:lnTo>
                    <a:pt x="4763" y="6668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id="{65B8D5CE-53AC-410B-8AED-D376DDF127ED}"/>
                </a:ext>
              </a:extLst>
            </p:cNvPr>
            <p:cNvSpPr/>
            <p:nvPr/>
          </p:nvSpPr>
          <p:spPr>
            <a:xfrm>
              <a:off x="5908357" y="3640454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6668 w 9525"/>
                <a:gd name="connsiteY3" fmla="*/ 5715 h 9525"/>
                <a:gd name="connsiteX4" fmla="*/ 5715 w 9525"/>
                <a:gd name="connsiteY4" fmla="*/ 5715 h 9525"/>
                <a:gd name="connsiteX5" fmla="*/ 4763 w 9525"/>
                <a:gd name="connsiteY5" fmla="*/ 4763 h 9525"/>
                <a:gd name="connsiteX6" fmla="*/ 4763 w 9525"/>
                <a:gd name="connsiteY6" fmla="*/ 3810 h 9525"/>
                <a:gd name="connsiteX7" fmla="*/ 5715 w 9525"/>
                <a:gd name="connsiteY7" fmla="*/ 2858 h 9525"/>
                <a:gd name="connsiteX8" fmla="*/ 6668 w 9525"/>
                <a:gd name="connsiteY8" fmla="*/ 2858 h 9525"/>
                <a:gd name="connsiteX9" fmla="*/ 7620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6668" y="5715"/>
                  </a:lnTo>
                  <a:lnTo>
                    <a:pt x="5715" y="5715"/>
                  </a:lnTo>
                  <a:lnTo>
                    <a:pt x="4763" y="4763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2858"/>
                  </a:lnTo>
                  <a:lnTo>
                    <a:pt x="7620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8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8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id="{C112A074-7C7D-4CB6-805D-FCE421B5F226}"/>
                </a:ext>
              </a:extLst>
            </p:cNvPr>
            <p:cNvSpPr/>
            <p:nvPr/>
          </p:nvSpPr>
          <p:spPr>
            <a:xfrm>
              <a:off x="5910262" y="3640454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3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8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3"/>
                    <a:pt x="4763" y="0"/>
                    <a:pt x="3810" y="0"/>
                  </a:cubicBezTo>
                  <a:lnTo>
                    <a:pt x="1905" y="953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8"/>
                    <a:pt x="2857" y="7620"/>
                    <a:pt x="3810" y="7620"/>
                  </a:cubicBezTo>
                  <a:lnTo>
                    <a:pt x="5715" y="6668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id="{51B3932D-661B-479E-A51D-CC0869A26682}"/>
                </a:ext>
              </a:extLst>
            </p:cNvPr>
            <p:cNvSpPr/>
            <p:nvPr/>
          </p:nvSpPr>
          <p:spPr>
            <a:xfrm>
              <a:off x="5911214" y="3642360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7 h 5714"/>
                <a:gd name="connsiteX3" fmla="*/ 953 w 5715"/>
                <a:gd name="connsiteY3" fmla="*/ 2857 h 5714"/>
                <a:gd name="connsiteX4" fmla="*/ 953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7 h 5714"/>
                <a:gd name="connsiteX7" fmla="*/ 3810 w 5715"/>
                <a:gd name="connsiteY7" fmla="*/ 2857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0 h 5714"/>
                <a:gd name="connsiteX12" fmla="*/ 1905 w 5715"/>
                <a:gd name="connsiteY12" fmla="*/ 0 h 5714"/>
                <a:gd name="connsiteX13" fmla="*/ 0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0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7"/>
                  </a:lnTo>
                  <a:lnTo>
                    <a:pt x="953" y="2857"/>
                  </a:lnTo>
                  <a:lnTo>
                    <a:pt x="953" y="3810"/>
                  </a:lnTo>
                  <a:lnTo>
                    <a:pt x="2858" y="3810"/>
                  </a:lnTo>
                  <a:lnTo>
                    <a:pt x="2858" y="2857"/>
                  </a:lnTo>
                  <a:lnTo>
                    <a:pt x="3810" y="2857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id="{166A78A9-5B8D-479E-B8C7-194A0CC8DCC5}"/>
                </a:ext>
              </a:extLst>
            </p:cNvPr>
            <p:cNvSpPr/>
            <p:nvPr/>
          </p:nvSpPr>
          <p:spPr>
            <a:xfrm>
              <a:off x="5911214" y="3642360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1905 w 5715"/>
                <a:gd name="connsiteY1" fmla="*/ 1905 h 5714"/>
                <a:gd name="connsiteX2" fmla="*/ 1905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2858 w 5715"/>
                <a:gd name="connsiteY5" fmla="*/ 3810 h 5714"/>
                <a:gd name="connsiteX6" fmla="*/ 2858 w 5715"/>
                <a:gd name="connsiteY6" fmla="*/ 2857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1905 w 5715"/>
                <a:gd name="connsiteY9" fmla="*/ 1905 h 5714"/>
                <a:gd name="connsiteX10" fmla="*/ 3810 w 5715"/>
                <a:gd name="connsiteY10" fmla="*/ 1905 h 5714"/>
                <a:gd name="connsiteX11" fmla="*/ 3810 w 5715"/>
                <a:gd name="connsiteY11" fmla="*/ 952 h 5714"/>
                <a:gd name="connsiteX12" fmla="*/ 1905 w 5715"/>
                <a:gd name="connsiteY12" fmla="*/ 0 h 5714"/>
                <a:gd name="connsiteX13" fmla="*/ 953 w 5715"/>
                <a:gd name="connsiteY13" fmla="*/ 0 h 5714"/>
                <a:gd name="connsiteX14" fmla="*/ 0 w 5715"/>
                <a:gd name="connsiteY14" fmla="*/ 3810 h 5714"/>
                <a:gd name="connsiteX15" fmla="*/ 0 w 5715"/>
                <a:gd name="connsiteY15" fmla="*/ 4763 h 5714"/>
                <a:gd name="connsiteX16" fmla="*/ 2858 w 5715"/>
                <a:gd name="connsiteY16" fmla="*/ 5715 h 5714"/>
                <a:gd name="connsiteX17" fmla="*/ 4763 w 5715"/>
                <a:gd name="connsiteY17" fmla="*/ 5715 h 5714"/>
                <a:gd name="connsiteX18" fmla="*/ 4763 w 5715"/>
                <a:gd name="connsiteY18" fmla="*/ 1905 h 5714"/>
                <a:gd name="connsiteX19" fmla="*/ 5715 w 5715"/>
                <a:gd name="connsiteY19" fmla="*/ 952 h 5714"/>
                <a:gd name="connsiteX20" fmla="*/ 3810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7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8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id="{E799C692-B85F-4C61-92A5-66D198CC30A0}"/>
                </a:ext>
              </a:extLst>
            </p:cNvPr>
            <p:cNvSpPr/>
            <p:nvPr/>
          </p:nvSpPr>
          <p:spPr>
            <a:xfrm>
              <a:off x="5911214" y="3643312"/>
              <a:ext cx="4762" cy="3810"/>
            </a:xfrm>
            <a:custGeom>
              <a:avLst/>
              <a:gdLst>
                <a:gd name="connsiteX0" fmla="*/ 3810 w 4762"/>
                <a:gd name="connsiteY0" fmla="*/ 952 h 3810"/>
                <a:gd name="connsiteX1" fmla="*/ 1905 w 4762"/>
                <a:gd name="connsiteY1" fmla="*/ 952 h 3810"/>
                <a:gd name="connsiteX2" fmla="*/ 1905 w 4762"/>
                <a:gd name="connsiteY2" fmla="*/ 2858 h 3810"/>
                <a:gd name="connsiteX3" fmla="*/ 2858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952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8 w 4762"/>
                <a:gd name="connsiteY11" fmla="*/ 2858 h 3810"/>
                <a:gd name="connsiteX12" fmla="*/ 3810 w 4762"/>
                <a:gd name="connsiteY12" fmla="*/ 952 h 3810"/>
                <a:gd name="connsiteX13" fmla="*/ 1905 w 4762"/>
                <a:gd name="connsiteY13" fmla="*/ 952 h 3810"/>
                <a:gd name="connsiteX14" fmla="*/ 3810 w 4762"/>
                <a:gd name="connsiteY14" fmla="*/ 952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3 w 4762"/>
                <a:gd name="connsiteY17" fmla="*/ 0 h 3810"/>
                <a:gd name="connsiteX18" fmla="*/ 953 w 4762"/>
                <a:gd name="connsiteY18" fmla="*/ 1905 h 3810"/>
                <a:gd name="connsiteX19" fmla="*/ 0 w 4762"/>
                <a:gd name="connsiteY19" fmla="*/ 3810 h 3810"/>
                <a:gd name="connsiteX20" fmla="*/ 2858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952"/>
                  </a:moveTo>
                  <a:lnTo>
                    <a:pt x="1905" y="952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8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1905"/>
                  </a:lnTo>
                  <a:lnTo>
                    <a:pt x="0" y="3810"/>
                  </a:lnTo>
                  <a:lnTo>
                    <a:pt x="2858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id="{762FE44A-BEDE-4B59-B404-1A633D8B0E9E}"/>
                </a:ext>
              </a:extLst>
            </p:cNvPr>
            <p:cNvSpPr/>
            <p:nvPr/>
          </p:nvSpPr>
          <p:spPr>
            <a:xfrm>
              <a:off x="5912167" y="3643312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952 h 3810"/>
                <a:gd name="connsiteX5" fmla="*/ 1905 w 3809"/>
                <a:gd name="connsiteY5" fmla="*/ 952 h 3810"/>
                <a:gd name="connsiteX6" fmla="*/ 952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id="{16BF07A0-AFD7-4BE0-887F-302756CA9903}"/>
                </a:ext>
              </a:extLst>
            </p:cNvPr>
            <p:cNvSpPr/>
            <p:nvPr/>
          </p:nvSpPr>
          <p:spPr>
            <a:xfrm>
              <a:off x="5908357" y="3640454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3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8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3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3 w 10477"/>
                <a:gd name="connsiteY14" fmla="*/ 4763 h 10477"/>
                <a:gd name="connsiteX15" fmla="*/ 6668 w 10477"/>
                <a:gd name="connsiteY15" fmla="*/ 6668 h 10477"/>
                <a:gd name="connsiteX16" fmla="*/ 5715 w 10477"/>
                <a:gd name="connsiteY16" fmla="*/ 7620 h 10477"/>
                <a:gd name="connsiteX17" fmla="*/ 3810 w 10477"/>
                <a:gd name="connsiteY17" fmla="*/ 6668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3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8"/>
                    <a:pt x="4763" y="10478"/>
                  </a:cubicBezTo>
                  <a:cubicBezTo>
                    <a:pt x="5715" y="10478"/>
                    <a:pt x="7620" y="10478"/>
                    <a:pt x="8573" y="9525"/>
                  </a:cubicBezTo>
                  <a:cubicBezTo>
                    <a:pt x="9525" y="8573"/>
                    <a:pt x="10478" y="6668"/>
                    <a:pt x="10478" y="5715"/>
                  </a:cubicBezTo>
                  <a:cubicBezTo>
                    <a:pt x="10478" y="4763"/>
                    <a:pt x="10478" y="2858"/>
                    <a:pt x="9525" y="1905"/>
                  </a:cubicBezTo>
                  <a:cubicBezTo>
                    <a:pt x="8573" y="953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3" y="4763"/>
                  </a:lnTo>
                  <a:lnTo>
                    <a:pt x="6668" y="6668"/>
                  </a:lnTo>
                  <a:lnTo>
                    <a:pt x="5715" y="7620"/>
                  </a:lnTo>
                  <a:lnTo>
                    <a:pt x="3810" y="6668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id="{722FE122-37CC-4D36-AEBE-5786B10D6663}"/>
                </a:ext>
              </a:extLst>
            </p:cNvPr>
            <p:cNvSpPr/>
            <p:nvPr/>
          </p:nvSpPr>
          <p:spPr>
            <a:xfrm>
              <a:off x="5972175" y="3723322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id="{1FF2EB51-8D7E-42F6-9C81-8E6BFCE5EF95}"/>
                </a:ext>
              </a:extLst>
            </p:cNvPr>
            <p:cNvSpPr/>
            <p:nvPr/>
          </p:nvSpPr>
          <p:spPr>
            <a:xfrm>
              <a:off x="5971222" y="372427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3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8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8"/>
                    <a:pt x="9525" y="2858"/>
                    <a:pt x="10477" y="2858"/>
                  </a:cubicBezTo>
                  <a:cubicBezTo>
                    <a:pt x="12382" y="2858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3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id="{1692C8C9-DCCD-4AAA-9F94-2FE449C97854}"/>
                </a:ext>
              </a:extLst>
            </p:cNvPr>
            <p:cNvSpPr/>
            <p:nvPr/>
          </p:nvSpPr>
          <p:spPr>
            <a:xfrm>
              <a:off x="5972175" y="372427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id="{F4EC28BB-2FE2-46B9-835D-2DC059B63D21}"/>
                </a:ext>
              </a:extLst>
            </p:cNvPr>
            <p:cNvSpPr/>
            <p:nvPr/>
          </p:nvSpPr>
          <p:spPr>
            <a:xfrm>
              <a:off x="5973127" y="372522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id="{FF63589C-487E-4E6C-9042-FC4645B84C68}"/>
                </a:ext>
              </a:extLst>
            </p:cNvPr>
            <p:cNvSpPr/>
            <p:nvPr/>
          </p:nvSpPr>
          <p:spPr>
            <a:xfrm>
              <a:off x="5973127" y="372617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8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8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8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3"/>
                    <a:pt x="10478" y="0"/>
                    <a:pt x="7620" y="0"/>
                  </a:cubicBezTo>
                  <a:cubicBezTo>
                    <a:pt x="5715" y="0"/>
                    <a:pt x="3810" y="953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8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8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id="{D76A7AF1-8C2A-491C-B9D6-570535DEDFFC}"/>
                </a:ext>
              </a:extLst>
            </p:cNvPr>
            <p:cNvSpPr/>
            <p:nvPr/>
          </p:nvSpPr>
          <p:spPr>
            <a:xfrm>
              <a:off x="5974080" y="3726179"/>
              <a:ext cx="15239" cy="15240"/>
            </a:xfrm>
            <a:custGeom>
              <a:avLst/>
              <a:gdLst>
                <a:gd name="connsiteX0" fmla="*/ 12382 w 15239"/>
                <a:gd name="connsiteY0" fmla="*/ 3810 h 15240"/>
                <a:gd name="connsiteX1" fmla="*/ 11430 w 15239"/>
                <a:gd name="connsiteY1" fmla="*/ 4763 h 15240"/>
                <a:gd name="connsiteX2" fmla="*/ 12382 w 15239"/>
                <a:gd name="connsiteY2" fmla="*/ 7620 h 15240"/>
                <a:gd name="connsiteX3" fmla="*/ 10477 w 15239"/>
                <a:gd name="connsiteY3" fmla="*/ 11430 h 15240"/>
                <a:gd name="connsiteX4" fmla="*/ 7620 w 15239"/>
                <a:gd name="connsiteY4" fmla="*/ 12383 h 15240"/>
                <a:gd name="connsiteX5" fmla="*/ 3810 w 15239"/>
                <a:gd name="connsiteY5" fmla="*/ 10478 h 15240"/>
                <a:gd name="connsiteX6" fmla="*/ 2857 w 15239"/>
                <a:gd name="connsiteY6" fmla="*/ 7620 h 15240"/>
                <a:gd name="connsiteX7" fmla="*/ 4763 w 15239"/>
                <a:gd name="connsiteY7" fmla="*/ 3810 h 15240"/>
                <a:gd name="connsiteX8" fmla="*/ 7620 w 15239"/>
                <a:gd name="connsiteY8" fmla="*/ 2858 h 15240"/>
                <a:gd name="connsiteX9" fmla="*/ 11430 w 15239"/>
                <a:gd name="connsiteY9" fmla="*/ 4763 h 15240"/>
                <a:gd name="connsiteX10" fmla="*/ 12382 w 15239"/>
                <a:gd name="connsiteY10" fmla="*/ 3810 h 15240"/>
                <a:gd name="connsiteX11" fmla="*/ 13335 w 15239"/>
                <a:gd name="connsiteY11" fmla="*/ 2858 h 15240"/>
                <a:gd name="connsiteX12" fmla="*/ 7620 w 15239"/>
                <a:gd name="connsiteY12" fmla="*/ 0 h 15240"/>
                <a:gd name="connsiteX13" fmla="*/ 2857 w 15239"/>
                <a:gd name="connsiteY13" fmla="*/ 1905 h 15240"/>
                <a:gd name="connsiteX14" fmla="*/ 0 w 15239"/>
                <a:gd name="connsiteY14" fmla="*/ 7620 h 15240"/>
                <a:gd name="connsiteX15" fmla="*/ 1905 w 15239"/>
                <a:gd name="connsiteY15" fmla="*/ 12383 h 15240"/>
                <a:gd name="connsiteX16" fmla="*/ 7620 w 15239"/>
                <a:gd name="connsiteY16" fmla="*/ 15240 h 15240"/>
                <a:gd name="connsiteX17" fmla="*/ 12382 w 15239"/>
                <a:gd name="connsiteY17" fmla="*/ 13335 h 15240"/>
                <a:gd name="connsiteX18" fmla="*/ 15240 w 15239"/>
                <a:gd name="connsiteY18" fmla="*/ 7620 h 15240"/>
                <a:gd name="connsiteX19" fmla="*/ 13335 w 15239"/>
                <a:gd name="connsiteY19" fmla="*/ 2858 h 15240"/>
                <a:gd name="connsiteX20" fmla="*/ 12382 w 15239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id="{9B712D14-ABD7-4C73-A16F-01C3B289FFE5}"/>
                </a:ext>
              </a:extLst>
            </p:cNvPr>
            <p:cNvSpPr/>
            <p:nvPr/>
          </p:nvSpPr>
          <p:spPr>
            <a:xfrm>
              <a:off x="5974080" y="372617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id="{E0CA0CA9-436E-46E5-B51E-C960C55C8211}"/>
                </a:ext>
              </a:extLst>
            </p:cNvPr>
            <p:cNvSpPr/>
            <p:nvPr/>
          </p:nvSpPr>
          <p:spPr>
            <a:xfrm>
              <a:off x="5975032" y="372713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7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7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2 h 12382"/>
                <a:gd name="connsiteX17" fmla="*/ 9525 w 12382"/>
                <a:gd name="connsiteY17" fmla="*/ 11430 h 12382"/>
                <a:gd name="connsiteX18" fmla="*/ 12382 w 12382"/>
                <a:gd name="connsiteY18" fmla="*/ 6667 h 12382"/>
                <a:gd name="connsiteX19" fmla="*/ 11430 w 12382"/>
                <a:gd name="connsiteY19" fmla="*/ 2857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7"/>
                  </a:lnTo>
                  <a:cubicBezTo>
                    <a:pt x="10478" y="7620"/>
                    <a:pt x="10478" y="8572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7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7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2382"/>
                    <a:pt x="5715" y="12382"/>
                  </a:cubicBezTo>
                  <a:cubicBezTo>
                    <a:pt x="6668" y="12382"/>
                    <a:pt x="8573" y="12382"/>
                    <a:pt x="9525" y="11430"/>
                  </a:cubicBezTo>
                  <a:cubicBezTo>
                    <a:pt x="11430" y="10477"/>
                    <a:pt x="12382" y="8572"/>
                    <a:pt x="12382" y="6667"/>
                  </a:cubicBezTo>
                  <a:cubicBezTo>
                    <a:pt x="12382" y="5715"/>
                    <a:pt x="12382" y="3810"/>
                    <a:pt x="11430" y="2857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id="{D31ECAFC-4398-4B9C-AAE9-A5524A1A96FA}"/>
                </a:ext>
              </a:extLst>
            </p:cNvPr>
            <p:cNvSpPr/>
            <p:nvPr/>
          </p:nvSpPr>
          <p:spPr>
            <a:xfrm>
              <a:off x="5975032" y="372808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id="{95CE98D8-7B3F-4A81-A755-FD27AC845616}"/>
                </a:ext>
              </a:extLst>
            </p:cNvPr>
            <p:cNvSpPr/>
            <p:nvPr/>
          </p:nvSpPr>
          <p:spPr>
            <a:xfrm>
              <a:off x="5976937" y="372808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id="{229CA781-9AE4-4E3F-BFDA-50C92147ABBF}"/>
                </a:ext>
              </a:extLst>
            </p:cNvPr>
            <p:cNvSpPr/>
            <p:nvPr/>
          </p:nvSpPr>
          <p:spPr>
            <a:xfrm>
              <a:off x="5976937" y="37290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8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id="{762C863E-28A1-4A98-9522-5670679FBE82}"/>
                </a:ext>
              </a:extLst>
            </p:cNvPr>
            <p:cNvSpPr/>
            <p:nvPr/>
          </p:nvSpPr>
          <p:spPr>
            <a:xfrm>
              <a:off x="5975985" y="3729037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7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7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id="{7ED55B80-7066-4EDF-9062-8944D8D6F4B1}"/>
                </a:ext>
              </a:extLst>
            </p:cNvPr>
            <p:cNvSpPr/>
            <p:nvPr/>
          </p:nvSpPr>
          <p:spPr>
            <a:xfrm>
              <a:off x="5977889" y="3729037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2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7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id="{E8817F2E-DD18-4DAA-8DF1-00896BD4D14C}"/>
                </a:ext>
              </a:extLst>
            </p:cNvPr>
            <p:cNvSpPr/>
            <p:nvPr/>
          </p:nvSpPr>
          <p:spPr>
            <a:xfrm>
              <a:off x="5977889" y="3730942"/>
              <a:ext cx="6667" cy="5715"/>
            </a:xfrm>
            <a:custGeom>
              <a:avLst/>
              <a:gdLst>
                <a:gd name="connsiteX0" fmla="*/ 4763 w 6667"/>
                <a:gd name="connsiteY0" fmla="*/ 1905 h 5715"/>
                <a:gd name="connsiteX1" fmla="*/ 3810 w 6667"/>
                <a:gd name="connsiteY1" fmla="*/ 1905 h 5715"/>
                <a:gd name="connsiteX2" fmla="*/ 3810 w 6667"/>
                <a:gd name="connsiteY2" fmla="*/ 2858 h 5715"/>
                <a:gd name="connsiteX3" fmla="*/ 1905 w 6667"/>
                <a:gd name="connsiteY3" fmla="*/ 2858 h 5715"/>
                <a:gd name="connsiteX4" fmla="*/ 1905 w 6667"/>
                <a:gd name="connsiteY4" fmla="*/ 3810 h 5715"/>
                <a:gd name="connsiteX5" fmla="*/ 3810 w 6667"/>
                <a:gd name="connsiteY5" fmla="*/ 3810 h 5715"/>
                <a:gd name="connsiteX6" fmla="*/ 3810 w 6667"/>
                <a:gd name="connsiteY6" fmla="*/ 2858 h 5715"/>
                <a:gd name="connsiteX7" fmla="*/ 4763 w 6667"/>
                <a:gd name="connsiteY7" fmla="*/ 2858 h 5715"/>
                <a:gd name="connsiteX8" fmla="*/ 4763 w 6667"/>
                <a:gd name="connsiteY8" fmla="*/ 1905 h 5715"/>
                <a:gd name="connsiteX9" fmla="*/ 3810 w 6667"/>
                <a:gd name="connsiteY9" fmla="*/ 1905 h 5715"/>
                <a:gd name="connsiteX10" fmla="*/ 4763 w 6667"/>
                <a:gd name="connsiteY10" fmla="*/ 1905 h 5715"/>
                <a:gd name="connsiteX11" fmla="*/ 4763 w 6667"/>
                <a:gd name="connsiteY11" fmla="*/ 0 h 5715"/>
                <a:gd name="connsiteX12" fmla="*/ 2858 w 6667"/>
                <a:gd name="connsiteY12" fmla="*/ 0 h 5715"/>
                <a:gd name="connsiteX13" fmla="*/ 953 w 6667"/>
                <a:gd name="connsiteY13" fmla="*/ 0 h 5715"/>
                <a:gd name="connsiteX14" fmla="*/ 953 w 6667"/>
                <a:gd name="connsiteY14" fmla="*/ 3810 h 5715"/>
                <a:gd name="connsiteX15" fmla="*/ 0 w 6667"/>
                <a:gd name="connsiteY15" fmla="*/ 4763 h 5715"/>
                <a:gd name="connsiteX16" fmla="*/ 4763 w 6667"/>
                <a:gd name="connsiteY16" fmla="*/ 5715 h 5715"/>
                <a:gd name="connsiteX17" fmla="*/ 5715 w 6667"/>
                <a:gd name="connsiteY17" fmla="*/ 5715 h 5715"/>
                <a:gd name="connsiteX18" fmla="*/ 6668 w 6667"/>
                <a:gd name="connsiteY18" fmla="*/ 1905 h 5715"/>
                <a:gd name="connsiteX19" fmla="*/ 6668 w 6667"/>
                <a:gd name="connsiteY19" fmla="*/ 0 h 5715"/>
                <a:gd name="connsiteX20" fmla="*/ 4763 w 6667"/>
                <a:gd name="connsiteY20" fmla="*/ 0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5">
                  <a:moveTo>
                    <a:pt x="4763" y="1905"/>
                  </a:moveTo>
                  <a:lnTo>
                    <a:pt x="3810" y="1905"/>
                  </a:lnTo>
                  <a:lnTo>
                    <a:pt x="3810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4763" y="5715"/>
                  </a:lnTo>
                  <a:lnTo>
                    <a:pt x="5715" y="5715"/>
                  </a:lnTo>
                  <a:lnTo>
                    <a:pt x="6668" y="1905"/>
                  </a:lnTo>
                  <a:lnTo>
                    <a:pt x="6668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id="{B7DDFFB3-07FF-4FE0-B170-78889A214DDB}"/>
                </a:ext>
              </a:extLst>
            </p:cNvPr>
            <p:cNvSpPr/>
            <p:nvPr/>
          </p:nvSpPr>
          <p:spPr>
            <a:xfrm>
              <a:off x="5978842" y="3730942"/>
              <a:ext cx="5714" cy="5715"/>
            </a:xfrm>
            <a:custGeom>
              <a:avLst/>
              <a:gdLst>
                <a:gd name="connsiteX0" fmla="*/ 3810 w 5714"/>
                <a:gd name="connsiteY0" fmla="*/ 1905 h 5715"/>
                <a:gd name="connsiteX1" fmla="*/ 1905 w 5714"/>
                <a:gd name="connsiteY1" fmla="*/ 1905 h 5715"/>
                <a:gd name="connsiteX2" fmla="*/ 1905 w 5714"/>
                <a:gd name="connsiteY2" fmla="*/ 1905 h 5715"/>
                <a:gd name="connsiteX3" fmla="*/ 1905 w 5714"/>
                <a:gd name="connsiteY3" fmla="*/ 1905 h 5715"/>
                <a:gd name="connsiteX4" fmla="*/ 1905 w 5714"/>
                <a:gd name="connsiteY4" fmla="*/ 3810 h 5715"/>
                <a:gd name="connsiteX5" fmla="*/ 2857 w 5714"/>
                <a:gd name="connsiteY5" fmla="*/ 3810 h 5715"/>
                <a:gd name="connsiteX6" fmla="*/ 2857 w 5714"/>
                <a:gd name="connsiteY6" fmla="*/ 2858 h 5715"/>
                <a:gd name="connsiteX7" fmla="*/ 3810 w 5714"/>
                <a:gd name="connsiteY7" fmla="*/ 3810 h 5715"/>
                <a:gd name="connsiteX8" fmla="*/ 3810 w 5714"/>
                <a:gd name="connsiteY8" fmla="*/ 1905 h 5715"/>
                <a:gd name="connsiteX9" fmla="*/ 1905 w 5714"/>
                <a:gd name="connsiteY9" fmla="*/ 1905 h 5715"/>
                <a:gd name="connsiteX10" fmla="*/ 3810 w 5714"/>
                <a:gd name="connsiteY10" fmla="*/ 1905 h 5715"/>
                <a:gd name="connsiteX11" fmla="*/ 3810 w 5714"/>
                <a:gd name="connsiteY11" fmla="*/ 953 h 5715"/>
                <a:gd name="connsiteX12" fmla="*/ 1905 w 5714"/>
                <a:gd name="connsiteY12" fmla="*/ 0 h 5715"/>
                <a:gd name="connsiteX13" fmla="*/ 952 w 5714"/>
                <a:gd name="connsiteY13" fmla="*/ 0 h 5715"/>
                <a:gd name="connsiteX14" fmla="*/ 0 w 5714"/>
                <a:gd name="connsiteY14" fmla="*/ 3810 h 5715"/>
                <a:gd name="connsiteX15" fmla="*/ 0 w 5714"/>
                <a:gd name="connsiteY15" fmla="*/ 4763 h 5715"/>
                <a:gd name="connsiteX16" fmla="*/ 2857 w 5714"/>
                <a:gd name="connsiteY16" fmla="*/ 5715 h 5715"/>
                <a:gd name="connsiteX17" fmla="*/ 4763 w 5714"/>
                <a:gd name="connsiteY17" fmla="*/ 5715 h 5715"/>
                <a:gd name="connsiteX18" fmla="*/ 4763 w 5714"/>
                <a:gd name="connsiteY18" fmla="*/ 1905 h 5715"/>
                <a:gd name="connsiteX19" fmla="*/ 5715 w 5714"/>
                <a:gd name="connsiteY19" fmla="*/ 953 h 5715"/>
                <a:gd name="connsiteX20" fmla="*/ 3810 w 5714"/>
                <a:gd name="connsiteY20" fmla="*/ 953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5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3"/>
                  </a:lnTo>
                  <a:lnTo>
                    <a:pt x="3810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id="{3B4FACEE-D637-46AF-89EF-609F40CFF8EF}"/>
                </a:ext>
              </a:extLst>
            </p:cNvPr>
            <p:cNvSpPr/>
            <p:nvPr/>
          </p:nvSpPr>
          <p:spPr>
            <a:xfrm>
              <a:off x="5978842" y="3731895"/>
              <a:ext cx="4762" cy="3809"/>
            </a:xfrm>
            <a:custGeom>
              <a:avLst/>
              <a:gdLst>
                <a:gd name="connsiteX0" fmla="*/ 2857 w 4762"/>
                <a:gd name="connsiteY0" fmla="*/ 952 h 3809"/>
                <a:gd name="connsiteX1" fmla="*/ 1905 w 4762"/>
                <a:gd name="connsiteY1" fmla="*/ 952 h 3809"/>
                <a:gd name="connsiteX2" fmla="*/ 1905 w 4762"/>
                <a:gd name="connsiteY2" fmla="*/ 1905 h 3809"/>
                <a:gd name="connsiteX3" fmla="*/ 2857 w 4762"/>
                <a:gd name="connsiteY3" fmla="*/ 2857 h 3809"/>
                <a:gd name="connsiteX4" fmla="*/ 2857 w 4762"/>
                <a:gd name="connsiteY4" fmla="*/ 952 h 3809"/>
                <a:gd name="connsiteX5" fmla="*/ 1905 w 4762"/>
                <a:gd name="connsiteY5" fmla="*/ 952 h 3809"/>
                <a:gd name="connsiteX6" fmla="*/ 1905 w 4762"/>
                <a:gd name="connsiteY6" fmla="*/ 2857 h 3809"/>
                <a:gd name="connsiteX7" fmla="*/ 3810 w 4762"/>
                <a:gd name="connsiteY7" fmla="*/ 2857 h 3809"/>
                <a:gd name="connsiteX8" fmla="*/ 3810 w 4762"/>
                <a:gd name="connsiteY8" fmla="*/ 952 h 3809"/>
                <a:gd name="connsiteX9" fmla="*/ 1905 w 4762"/>
                <a:gd name="connsiteY9" fmla="*/ 952 h 3809"/>
                <a:gd name="connsiteX10" fmla="*/ 1905 w 4762"/>
                <a:gd name="connsiteY10" fmla="*/ 2857 h 3809"/>
                <a:gd name="connsiteX11" fmla="*/ 2857 w 4762"/>
                <a:gd name="connsiteY11" fmla="*/ 2857 h 3809"/>
                <a:gd name="connsiteX12" fmla="*/ 2857 w 4762"/>
                <a:gd name="connsiteY12" fmla="*/ 952 h 3809"/>
                <a:gd name="connsiteX13" fmla="*/ 1905 w 4762"/>
                <a:gd name="connsiteY13" fmla="*/ 952 h 3809"/>
                <a:gd name="connsiteX14" fmla="*/ 2857 w 4762"/>
                <a:gd name="connsiteY14" fmla="*/ 952 h 3809"/>
                <a:gd name="connsiteX15" fmla="*/ 3810 w 4762"/>
                <a:gd name="connsiteY15" fmla="*/ 0 h 3809"/>
                <a:gd name="connsiteX16" fmla="*/ 1905 w 4762"/>
                <a:gd name="connsiteY16" fmla="*/ 0 h 3809"/>
                <a:gd name="connsiteX17" fmla="*/ 952 w 4762"/>
                <a:gd name="connsiteY17" fmla="*/ 0 h 3809"/>
                <a:gd name="connsiteX18" fmla="*/ 952 w 4762"/>
                <a:gd name="connsiteY18" fmla="*/ 1905 h 3809"/>
                <a:gd name="connsiteX19" fmla="*/ 0 w 4762"/>
                <a:gd name="connsiteY19" fmla="*/ 3810 h 3809"/>
                <a:gd name="connsiteX20" fmla="*/ 2857 w 4762"/>
                <a:gd name="connsiteY20" fmla="*/ 3810 h 3809"/>
                <a:gd name="connsiteX21" fmla="*/ 4763 w 4762"/>
                <a:gd name="connsiteY21" fmla="*/ 3810 h 3809"/>
                <a:gd name="connsiteX22" fmla="*/ 4763 w 4762"/>
                <a:gd name="connsiteY22" fmla="*/ 1905 h 3809"/>
                <a:gd name="connsiteX23" fmla="*/ 4763 w 4762"/>
                <a:gd name="connsiteY23" fmla="*/ 0 h 3809"/>
                <a:gd name="connsiteX24" fmla="*/ 3810 w 4762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09">
                  <a:moveTo>
                    <a:pt x="2857" y="952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3810" y="2857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2857" y="2857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2857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id="{8714EA7B-3CA9-470C-AC1C-A66490D21CC4}"/>
                </a:ext>
              </a:extLst>
            </p:cNvPr>
            <p:cNvSpPr/>
            <p:nvPr/>
          </p:nvSpPr>
          <p:spPr>
            <a:xfrm>
              <a:off x="5979794" y="3731895"/>
              <a:ext cx="3810" cy="3809"/>
            </a:xfrm>
            <a:custGeom>
              <a:avLst/>
              <a:gdLst>
                <a:gd name="connsiteX0" fmla="*/ 1905 w 3810"/>
                <a:gd name="connsiteY0" fmla="*/ 1905 h 3809"/>
                <a:gd name="connsiteX1" fmla="*/ 953 w 3810"/>
                <a:gd name="connsiteY1" fmla="*/ 952 h 3809"/>
                <a:gd name="connsiteX2" fmla="*/ 0 w 3810"/>
                <a:gd name="connsiteY2" fmla="*/ 1905 h 3809"/>
                <a:gd name="connsiteX3" fmla="*/ 1905 w 3810"/>
                <a:gd name="connsiteY3" fmla="*/ 1905 h 3809"/>
                <a:gd name="connsiteX4" fmla="*/ 1905 w 3810"/>
                <a:gd name="connsiteY4" fmla="*/ 952 h 3809"/>
                <a:gd name="connsiteX5" fmla="*/ 1905 w 3810"/>
                <a:gd name="connsiteY5" fmla="*/ 952 h 3809"/>
                <a:gd name="connsiteX6" fmla="*/ 953 w 3810"/>
                <a:gd name="connsiteY6" fmla="*/ 1905 h 3809"/>
                <a:gd name="connsiteX7" fmla="*/ 2857 w 3810"/>
                <a:gd name="connsiteY7" fmla="*/ 1905 h 3809"/>
                <a:gd name="connsiteX8" fmla="*/ 2857 w 3810"/>
                <a:gd name="connsiteY8" fmla="*/ 1905 h 3809"/>
                <a:gd name="connsiteX9" fmla="*/ 953 w 3810"/>
                <a:gd name="connsiteY9" fmla="*/ 1905 h 3809"/>
                <a:gd name="connsiteX10" fmla="*/ 953 w 3810"/>
                <a:gd name="connsiteY10" fmla="*/ 2857 h 3809"/>
                <a:gd name="connsiteX11" fmla="*/ 1905 w 3810"/>
                <a:gd name="connsiteY11" fmla="*/ 2857 h 3809"/>
                <a:gd name="connsiteX12" fmla="*/ 1905 w 3810"/>
                <a:gd name="connsiteY12" fmla="*/ 1905 h 3809"/>
                <a:gd name="connsiteX13" fmla="*/ 953 w 3810"/>
                <a:gd name="connsiteY13" fmla="*/ 952 h 3809"/>
                <a:gd name="connsiteX14" fmla="*/ 1905 w 3810"/>
                <a:gd name="connsiteY14" fmla="*/ 1905 h 3809"/>
                <a:gd name="connsiteX15" fmla="*/ 1905 w 3810"/>
                <a:gd name="connsiteY15" fmla="*/ 0 h 3809"/>
                <a:gd name="connsiteX16" fmla="*/ 1905 w 3810"/>
                <a:gd name="connsiteY16" fmla="*/ 0 h 3809"/>
                <a:gd name="connsiteX17" fmla="*/ 0 w 3810"/>
                <a:gd name="connsiteY17" fmla="*/ 0 h 3809"/>
                <a:gd name="connsiteX18" fmla="*/ 0 w 3810"/>
                <a:gd name="connsiteY18" fmla="*/ 1905 h 3809"/>
                <a:gd name="connsiteX19" fmla="*/ 0 w 3810"/>
                <a:gd name="connsiteY19" fmla="*/ 2857 h 3809"/>
                <a:gd name="connsiteX20" fmla="*/ 1905 w 3810"/>
                <a:gd name="connsiteY20" fmla="*/ 3810 h 3809"/>
                <a:gd name="connsiteX21" fmla="*/ 2857 w 3810"/>
                <a:gd name="connsiteY21" fmla="*/ 3810 h 3809"/>
                <a:gd name="connsiteX22" fmla="*/ 3810 w 3810"/>
                <a:gd name="connsiteY22" fmla="*/ 1905 h 3809"/>
                <a:gd name="connsiteX23" fmla="*/ 3810 w 3810"/>
                <a:gd name="connsiteY23" fmla="*/ 0 h 3809"/>
                <a:gd name="connsiteX24" fmla="*/ 1905 w 3810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09">
                  <a:moveTo>
                    <a:pt x="1905" y="1905"/>
                  </a:moveTo>
                  <a:lnTo>
                    <a:pt x="953" y="952"/>
                  </a:lnTo>
                  <a:lnTo>
                    <a:pt x="0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953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953" y="1905"/>
                  </a:lnTo>
                  <a:lnTo>
                    <a:pt x="953" y="2857"/>
                  </a:lnTo>
                  <a:lnTo>
                    <a:pt x="1905" y="2857"/>
                  </a:lnTo>
                  <a:lnTo>
                    <a:pt x="1905" y="1905"/>
                  </a:lnTo>
                  <a:lnTo>
                    <a:pt x="953" y="952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id="{3080319E-DF57-4460-B7FB-42B7F9E7E1EC}"/>
                </a:ext>
              </a:extLst>
            </p:cNvPr>
            <p:cNvSpPr/>
            <p:nvPr/>
          </p:nvSpPr>
          <p:spPr>
            <a:xfrm>
              <a:off x="5975985" y="372903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8 h 10477"/>
                <a:gd name="connsiteX12" fmla="*/ 5715 w 10477"/>
                <a:gd name="connsiteY12" fmla="*/ 1905 h 10477"/>
                <a:gd name="connsiteX13" fmla="*/ 7620 w 10477"/>
                <a:gd name="connsiteY13" fmla="*/ 2858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8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8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8"/>
                  </a:lnTo>
                  <a:lnTo>
                    <a:pt x="5715" y="1905"/>
                  </a:lnTo>
                  <a:lnTo>
                    <a:pt x="7620" y="2858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8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id="{485DB8EA-B9BD-40DA-BA6B-0C271A7D4296}"/>
                </a:ext>
              </a:extLst>
            </p:cNvPr>
            <p:cNvSpPr/>
            <p:nvPr/>
          </p:nvSpPr>
          <p:spPr>
            <a:xfrm>
              <a:off x="6024562" y="370236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8 h 19050"/>
                <a:gd name="connsiteX3" fmla="*/ 14288 w 19050"/>
                <a:gd name="connsiteY3" fmla="*/ 16193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8 h 19050"/>
                <a:gd name="connsiteX7" fmla="*/ 4763 w 19050"/>
                <a:gd name="connsiteY7" fmla="*/ 4763 h 19050"/>
                <a:gd name="connsiteX8" fmla="*/ 9525 w 19050"/>
                <a:gd name="connsiteY8" fmla="*/ 2858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8"/>
                    <a:pt x="17145" y="8573"/>
                    <a:pt x="17145" y="10478"/>
                  </a:cubicBezTo>
                  <a:cubicBezTo>
                    <a:pt x="17145" y="12383"/>
                    <a:pt x="16193" y="14288"/>
                    <a:pt x="14288" y="16193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3"/>
                    <a:pt x="1905" y="10478"/>
                  </a:cubicBezTo>
                  <a:cubicBezTo>
                    <a:pt x="1905" y="8573"/>
                    <a:pt x="2857" y="6668"/>
                    <a:pt x="4763" y="4763"/>
                  </a:cubicBezTo>
                  <a:cubicBezTo>
                    <a:pt x="5715" y="3810"/>
                    <a:pt x="7620" y="2858"/>
                    <a:pt x="9525" y="2858"/>
                  </a:cubicBezTo>
                  <a:cubicBezTo>
                    <a:pt x="11430" y="2858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3"/>
                    <a:pt x="12382" y="0"/>
                    <a:pt x="9525" y="0"/>
                  </a:cubicBezTo>
                  <a:cubicBezTo>
                    <a:pt x="7620" y="0"/>
                    <a:pt x="5715" y="953"/>
                    <a:pt x="3810" y="1905"/>
                  </a:cubicBezTo>
                  <a:cubicBezTo>
                    <a:pt x="952" y="3810"/>
                    <a:pt x="0" y="6668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3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id="{21E2A6DC-F9DA-41DB-94BE-1EF083874241}"/>
                </a:ext>
              </a:extLst>
            </p:cNvPr>
            <p:cNvSpPr/>
            <p:nvPr/>
          </p:nvSpPr>
          <p:spPr>
            <a:xfrm>
              <a:off x="6023610" y="3703320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2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2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2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id="{5C8F7F69-5A77-4B4D-A0D7-C0AB97B14C72}"/>
                </a:ext>
              </a:extLst>
            </p:cNvPr>
            <p:cNvSpPr/>
            <p:nvPr/>
          </p:nvSpPr>
          <p:spPr>
            <a:xfrm>
              <a:off x="6024562" y="370332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2 h 18097"/>
                <a:gd name="connsiteX15" fmla="*/ 1905 w 18097"/>
                <a:gd name="connsiteY15" fmla="*/ 14288 h 18097"/>
                <a:gd name="connsiteX16" fmla="*/ 8573 w 18097"/>
                <a:gd name="connsiteY16" fmla="*/ 18097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2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2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7"/>
                    <a:pt x="8573" y="18097"/>
                  </a:cubicBezTo>
                  <a:cubicBezTo>
                    <a:pt x="10477" y="18097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id="{F2363F54-702A-4F6D-9182-DB1CC339C337}"/>
                </a:ext>
              </a:extLst>
            </p:cNvPr>
            <p:cNvSpPr/>
            <p:nvPr/>
          </p:nvSpPr>
          <p:spPr>
            <a:xfrm>
              <a:off x="6026467" y="370427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7 w 16192"/>
                <a:gd name="connsiteY5" fmla="*/ 12382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7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7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7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7" y="12382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7"/>
                    <a:pt x="5715" y="2857"/>
                    <a:pt x="7620" y="2857"/>
                  </a:cubicBezTo>
                  <a:cubicBezTo>
                    <a:pt x="9525" y="2857"/>
                    <a:pt x="10477" y="3810"/>
                    <a:pt x="12382" y="4763"/>
                  </a:cubicBezTo>
                  <a:lnTo>
                    <a:pt x="13335" y="3810"/>
                  </a:lnTo>
                  <a:lnTo>
                    <a:pt x="14288" y="2857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2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2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7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id="{3B585C55-13C4-4856-9270-4B459CF4F21D}"/>
                </a:ext>
              </a:extLst>
            </p:cNvPr>
            <p:cNvSpPr/>
            <p:nvPr/>
          </p:nvSpPr>
          <p:spPr>
            <a:xfrm>
              <a:off x="6025514" y="3705225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id="{FBF41E2A-BF96-4E40-BE87-FD9C8788391E}"/>
                </a:ext>
              </a:extLst>
            </p:cNvPr>
            <p:cNvSpPr/>
            <p:nvPr/>
          </p:nvSpPr>
          <p:spPr>
            <a:xfrm>
              <a:off x="6026467" y="3705225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7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id="{F37D0DAF-A925-4893-8C2E-F96AE2F88816}"/>
                </a:ext>
              </a:extLst>
            </p:cNvPr>
            <p:cNvSpPr/>
            <p:nvPr/>
          </p:nvSpPr>
          <p:spPr>
            <a:xfrm>
              <a:off x="6026467" y="3705225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7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7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7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7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9525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7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id="{BFD6D97C-0989-4BE8-9207-FD1380C5C96A}"/>
                </a:ext>
              </a:extLst>
            </p:cNvPr>
            <p:cNvSpPr/>
            <p:nvPr/>
          </p:nvSpPr>
          <p:spPr>
            <a:xfrm>
              <a:off x="6027419" y="3706177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7"/>
                  </a:lnTo>
                  <a:cubicBezTo>
                    <a:pt x="6668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2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id="{1FDC2706-1614-433D-87C3-0B28C77B58E1}"/>
                </a:ext>
              </a:extLst>
            </p:cNvPr>
            <p:cNvSpPr/>
            <p:nvPr/>
          </p:nvSpPr>
          <p:spPr>
            <a:xfrm>
              <a:off x="6027419" y="3707129"/>
              <a:ext cx="11430" cy="11430"/>
            </a:xfrm>
            <a:custGeom>
              <a:avLst/>
              <a:gdLst>
                <a:gd name="connsiteX0" fmla="*/ 9525 w 11430"/>
                <a:gd name="connsiteY0" fmla="*/ 2858 h 11430"/>
                <a:gd name="connsiteX1" fmla="*/ 8573 w 11430"/>
                <a:gd name="connsiteY1" fmla="*/ 3810 h 11430"/>
                <a:gd name="connsiteX2" fmla="*/ 9525 w 11430"/>
                <a:gd name="connsiteY2" fmla="*/ 5715 h 11430"/>
                <a:gd name="connsiteX3" fmla="*/ 8573 w 11430"/>
                <a:gd name="connsiteY3" fmla="*/ 7620 h 11430"/>
                <a:gd name="connsiteX4" fmla="*/ 6668 w 11430"/>
                <a:gd name="connsiteY4" fmla="*/ 8573 h 11430"/>
                <a:gd name="connsiteX5" fmla="*/ 4763 w 11430"/>
                <a:gd name="connsiteY5" fmla="*/ 7620 h 11430"/>
                <a:gd name="connsiteX6" fmla="*/ 3810 w 11430"/>
                <a:gd name="connsiteY6" fmla="*/ 5715 h 11430"/>
                <a:gd name="connsiteX7" fmla="*/ 4763 w 11430"/>
                <a:gd name="connsiteY7" fmla="*/ 3810 h 11430"/>
                <a:gd name="connsiteX8" fmla="*/ 6668 w 11430"/>
                <a:gd name="connsiteY8" fmla="*/ 2858 h 11430"/>
                <a:gd name="connsiteX9" fmla="*/ 8573 w 11430"/>
                <a:gd name="connsiteY9" fmla="*/ 3810 h 11430"/>
                <a:gd name="connsiteX10" fmla="*/ 9525 w 11430"/>
                <a:gd name="connsiteY10" fmla="*/ 2858 h 11430"/>
                <a:gd name="connsiteX11" fmla="*/ 10478 w 11430"/>
                <a:gd name="connsiteY11" fmla="*/ 1905 h 11430"/>
                <a:gd name="connsiteX12" fmla="*/ 5715 w 11430"/>
                <a:gd name="connsiteY12" fmla="*/ 0 h 11430"/>
                <a:gd name="connsiteX13" fmla="*/ 1905 w 11430"/>
                <a:gd name="connsiteY13" fmla="*/ 953 h 11430"/>
                <a:gd name="connsiteX14" fmla="*/ 0 w 11430"/>
                <a:gd name="connsiteY14" fmla="*/ 5715 h 11430"/>
                <a:gd name="connsiteX15" fmla="*/ 953 w 11430"/>
                <a:gd name="connsiteY15" fmla="*/ 9525 h 11430"/>
                <a:gd name="connsiteX16" fmla="*/ 5715 w 11430"/>
                <a:gd name="connsiteY16" fmla="*/ 11430 h 11430"/>
                <a:gd name="connsiteX17" fmla="*/ 9525 w 11430"/>
                <a:gd name="connsiteY17" fmla="*/ 10478 h 11430"/>
                <a:gd name="connsiteX18" fmla="*/ 11430 w 11430"/>
                <a:gd name="connsiteY18" fmla="*/ 5715 h 11430"/>
                <a:gd name="connsiteX19" fmla="*/ 10478 w 11430"/>
                <a:gd name="connsiteY19" fmla="*/ 1905 h 11430"/>
                <a:gd name="connsiteX20" fmla="*/ 9525 w 11430"/>
                <a:gd name="connsiteY20" fmla="*/ 2858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30">
                  <a:moveTo>
                    <a:pt x="9525" y="2858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8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8573" y="3810"/>
                  </a:cubicBezTo>
                  <a:lnTo>
                    <a:pt x="9525" y="2858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3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8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8"/>
                    <a:pt x="10478" y="1905"/>
                  </a:cubicBezTo>
                  <a:lnTo>
                    <a:pt x="952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id="{C93AD3C9-6E92-4411-ACBA-3EC63200E23D}"/>
                </a:ext>
              </a:extLst>
            </p:cNvPr>
            <p:cNvSpPr/>
            <p:nvPr/>
          </p:nvSpPr>
          <p:spPr>
            <a:xfrm>
              <a:off x="6029325" y="3707129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3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3" y="1905"/>
                  </a:lnTo>
                  <a:cubicBezTo>
                    <a:pt x="7620" y="953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3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8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id="{3F2D1C5C-B320-406F-8E36-31BDC9A26F6F}"/>
                </a:ext>
              </a:extLst>
            </p:cNvPr>
            <p:cNvSpPr/>
            <p:nvPr/>
          </p:nvSpPr>
          <p:spPr>
            <a:xfrm>
              <a:off x="6029325" y="37080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id="{1DDD1A33-539B-4E4F-87D6-D31ED0F99486}"/>
                </a:ext>
              </a:extLst>
            </p:cNvPr>
            <p:cNvSpPr/>
            <p:nvPr/>
          </p:nvSpPr>
          <p:spPr>
            <a:xfrm>
              <a:off x="6028372" y="370808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id="{21B386E1-3A20-4463-B549-686BADAC6D3C}"/>
                </a:ext>
              </a:extLst>
            </p:cNvPr>
            <p:cNvSpPr/>
            <p:nvPr/>
          </p:nvSpPr>
          <p:spPr>
            <a:xfrm>
              <a:off x="6030277" y="3708082"/>
              <a:ext cx="7620" cy="7619"/>
            </a:xfrm>
            <a:custGeom>
              <a:avLst/>
              <a:gdLst>
                <a:gd name="connsiteX0" fmla="*/ 5715 w 7620"/>
                <a:gd name="connsiteY0" fmla="*/ 2857 h 7619"/>
                <a:gd name="connsiteX1" fmla="*/ 4763 w 7620"/>
                <a:gd name="connsiteY1" fmla="*/ 3810 h 7619"/>
                <a:gd name="connsiteX2" fmla="*/ 4763 w 7620"/>
                <a:gd name="connsiteY2" fmla="*/ 4763 h 7619"/>
                <a:gd name="connsiteX3" fmla="*/ 4763 w 7620"/>
                <a:gd name="connsiteY3" fmla="*/ 5715 h 7619"/>
                <a:gd name="connsiteX4" fmla="*/ 3810 w 7620"/>
                <a:gd name="connsiteY4" fmla="*/ 5715 h 7619"/>
                <a:gd name="connsiteX5" fmla="*/ 2858 w 7620"/>
                <a:gd name="connsiteY5" fmla="*/ 5715 h 7619"/>
                <a:gd name="connsiteX6" fmla="*/ 2858 w 7620"/>
                <a:gd name="connsiteY6" fmla="*/ 4763 h 7619"/>
                <a:gd name="connsiteX7" fmla="*/ 2858 w 7620"/>
                <a:gd name="connsiteY7" fmla="*/ 3810 h 7619"/>
                <a:gd name="connsiteX8" fmla="*/ 3810 w 7620"/>
                <a:gd name="connsiteY8" fmla="*/ 3810 h 7619"/>
                <a:gd name="connsiteX9" fmla="*/ 4763 w 7620"/>
                <a:gd name="connsiteY9" fmla="*/ 3810 h 7619"/>
                <a:gd name="connsiteX10" fmla="*/ 5715 w 7620"/>
                <a:gd name="connsiteY10" fmla="*/ 2857 h 7619"/>
                <a:gd name="connsiteX11" fmla="*/ 6668 w 7620"/>
                <a:gd name="connsiteY11" fmla="*/ 1905 h 7619"/>
                <a:gd name="connsiteX12" fmla="*/ 3810 w 7620"/>
                <a:gd name="connsiteY12" fmla="*/ 0 h 7619"/>
                <a:gd name="connsiteX13" fmla="*/ 1905 w 7620"/>
                <a:gd name="connsiteY13" fmla="*/ 952 h 7619"/>
                <a:gd name="connsiteX14" fmla="*/ 0 w 7620"/>
                <a:gd name="connsiteY14" fmla="*/ 3810 h 7619"/>
                <a:gd name="connsiteX15" fmla="*/ 953 w 7620"/>
                <a:gd name="connsiteY15" fmla="*/ 5715 h 7619"/>
                <a:gd name="connsiteX16" fmla="*/ 3810 w 7620"/>
                <a:gd name="connsiteY16" fmla="*/ 7620 h 7619"/>
                <a:gd name="connsiteX17" fmla="*/ 5715 w 7620"/>
                <a:gd name="connsiteY17" fmla="*/ 6667 h 7619"/>
                <a:gd name="connsiteX18" fmla="*/ 7620 w 7620"/>
                <a:gd name="connsiteY18" fmla="*/ 3810 h 7619"/>
                <a:gd name="connsiteX19" fmla="*/ 6668 w 7620"/>
                <a:gd name="connsiteY19" fmla="*/ 1905 h 7619"/>
                <a:gd name="connsiteX20" fmla="*/ 5715 w 7620"/>
                <a:gd name="connsiteY20" fmla="*/ 2857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19">
                  <a:moveTo>
                    <a:pt x="5715" y="2857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7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7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id="{5F886C32-774B-4645-9C91-DB6D6149F559}"/>
                </a:ext>
              </a:extLst>
            </p:cNvPr>
            <p:cNvSpPr/>
            <p:nvPr/>
          </p:nvSpPr>
          <p:spPr>
            <a:xfrm>
              <a:off x="6031230" y="3709987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0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id="{3E01C736-0A6A-4122-BC52-A16600376B99}"/>
                </a:ext>
              </a:extLst>
            </p:cNvPr>
            <p:cNvSpPr/>
            <p:nvPr/>
          </p:nvSpPr>
          <p:spPr>
            <a:xfrm>
              <a:off x="6031230" y="3709987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1905 h 5714"/>
                <a:gd name="connsiteX3" fmla="*/ 1905 w 5714"/>
                <a:gd name="connsiteY3" fmla="*/ 1905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2858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0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id="{E63D37D6-32B7-4DEB-83AE-3247D8D36798}"/>
                </a:ext>
              </a:extLst>
            </p:cNvPr>
            <p:cNvSpPr/>
            <p:nvPr/>
          </p:nvSpPr>
          <p:spPr>
            <a:xfrm>
              <a:off x="6031230" y="3710939"/>
              <a:ext cx="4762" cy="3810"/>
            </a:xfrm>
            <a:custGeom>
              <a:avLst/>
              <a:gdLst>
                <a:gd name="connsiteX0" fmla="*/ 3810 w 4762"/>
                <a:gd name="connsiteY0" fmla="*/ 952 h 3810"/>
                <a:gd name="connsiteX1" fmla="*/ 1905 w 4762"/>
                <a:gd name="connsiteY1" fmla="*/ 952 h 3810"/>
                <a:gd name="connsiteX2" fmla="*/ 1905 w 4762"/>
                <a:gd name="connsiteY2" fmla="*/ 1905 h 3810"/>
                <a:gd name="connsiteX3" fmla="*/ 2857 w 4762"/>
                <a:gd name="connsiteY3" fmla="*/ 2858 h 3810"/>
                <a:gd name="connsiteX4" fmla="*/ 3810 w 4762"/>
                <a:gd name="connsiteY4" fmla="*/ 952 h 3810"/>
                <a:gd name="connsiteX5" fmla="*/ 1905 w 4762"/>
                <a:gd name="connsiteY5" fmla="*/ 952 h 3810"/>
                <a:gd name="connsiteX6" fmla="*/ 1905 w 4762"/>
                <a:gd name="connsiteY6" fmla="*/ 2858 h 3810"/>
                <a:gd name="connsiteX7" fmla="*/ 3810 w 4762"/>
                <a:gd name="connsiteY7" fmla="*/ 2858 h 3810"/>
                <a:gd name="connsiteX8" fmla="*/ 3810 w 4762"/>
                <a:gd name="connsiteY8" fmla="*/ 952 h 3810"/>
                <a:gd name="connsiteX9" fmla="*/ 1905 w 4762"/>
                <a:gd name="connsiteY9" fmla="*/ 952 h 3810"/>
                <a:gd name="connsiteX10" fmla="*/ 1905 w 4762"/>
                <a:gd name="connsiteY10" fmla="*/ 2858 h 3810"/>
                <a:gd name="connsiteX11" fmla="*/ 2857 w 4762"/>
                <a:gd name="connsiteY11" fmla="*/ 2858 h 3810"/>
                <a:gd name="connsiteX12" fmla="*/ 3810 w 4762"/>
                <a:gd name="connsiteY12" fmla="*/ 952 h 3810"/>
                <a:gd name="connsiteX13" fmla="*/ 1905 w 4762"/>
                <a:gd name="connsiteY13" fmla="*/ 952 h 3810"/>
                <a:gd name="connsiteX14" fmla="*/ 3810 w 4762"/>
                <a:gd name="connsiteY14" fmla="*/ 952 h 3810"/>
                <a:gd name="connsiteX15" fmla="*/ 3810 w 4762"/>
                <a:gd name="connsiteY15" fmla="*/ 0 h 3810"/>
                <a:gd name="connsiteX16" fmla="*/ 1905 w 4762"/>
                <a:gd name="connsiteY16" fmla="*/ 0 h 3810"/>
                <a:gd name="connsiteX17" fmla="*/ 952 w 4762"/>
                <a:gd name="connsiteY17" fmla="*/ 0 h 3810"/>
                <a:gd name="connsiteX18" fmla="*/ 952 w 4762"/>
                <a:gd name="connsiteY18" fmla="*/ 1905 h 3810"/>
                <a:gd name="connsiteX19" fmla="*/ 0 w 4762"/>
                <a:gd name="connsiteY19" fmla="*/ 3810 h 3810"/>
                <a:gd name="connsiteX20" fmla="*/ 2857 w 4762"/>
                <a:gd name="connsiteY20" fmla="*/ 3810 h 3810"/>
                <a:gd name="connsiteX21" fmla="*/ 4763 w 4762"/>
                <a:gd name="connsiteY21" fmla="*/ 3810 h 3810"/>
                <a:gd name="connsiteX22" fmla="*/ 4763 w 4762"/>
                <a:gd name="connsiteY22" fmla="*/ 1905 h 3810"/>
                <a:gd name="connsiteX23" fmla="*/ 4763 w 4762"/>
                <a:gd name="connsiteY23" fmla="*/ 0 h 3810"/>
                <a:gd name="connsiteX24" fmla="*/ 3810 w 4762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3810">
                  <a:moveTo>
                    <a:pt x="3810" y="952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3810" y="952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1905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3810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id="{23EF384B-BC75-40E3-A81B-E83EE12B2323}"/>
                </a:ext>
              </a:extLst>
            </p:cNvPr>
            <p:cNvSpPr/>
            <p:nvPr/>
          </p:nvSpPr>
          <p:spPr>
            <a:xfrm>
              <a:off x="6032182" y="3710939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2 h 3810"/>
                <a:gd name="connsiteX5" fmla="*/ 1905 w 3810"/>
                <a:gd name="connsiteY5" fmla="*/ 952 h 3810"/>
                <a:gd name="connsiteX6" fmla="*/ 1905 w 3810"/>
                <a:gd name="connsiteY6" fmla="*/ 1905 h 3810"/>
                <a:gd name="connsiteX7" fmla="*/ 2857 w 3810"/>
                <a:gd name="connsiteY7" fmla="*/ 1905 h 3810"/>
                <a:gd name="connsiteX8" fmla="*/ 2857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0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2"/>
                  </a:lnTo>
                  <a:lnTo>
                    <a:pt x="1905" y="952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id="{C2204E75-7D2F-498C-B11D-D6CC48C351A2}"/>
                </a:ext>
              </a:extLst>
            </p:cNvPr>
            <p:cNvSpPr/>
            <p:nvPr/>
          </p:nvSpPr>
          <p:spPr>
            <a:xfrm>
              <a:off x="6028372" y="370808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2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8572 w 10477"/>
                <a:gd name="connsiteY8" fmla="*/ 2857 h 10477"/>
                <a:gd name="connsiteX9" fmla="*/ 9525 w 10477"/>
                <a:gd name="connsiteY9" fmla="*/ 1905 h 10477"/>
                <a:gd name="connsiteX10" fmla="*/ 5715 w 10477"/>
                <a:gd name="connsiteY10" fmla="*/ 0 h 10477"/>
                <a:gd name="connsiteX11" fmla="*/ 1905 w 10477"/>
                <a:gd name="connsiteY11" fmla="*/ 952 h 10477"/>
                <a:gd name="connsiteX12" fmla="*/ 2857 w 10477"/>
                <a:gd name="connsiteY12" fmla="*/ 1905 h 10477"/>
                <a:gd name="connsiteX13" fmla="*/ 3810 w 10477"/>
                <a:gd name="connsiteY13" fmla="*/ 2857 h 10477"/>
                <a:gd name="connsiteX14" fmla="*/ 5715 w 10477"/>
                <a:gd name="connsiteY14" fmla="*/ 1905 h 10477"/>
                <a:gd name="connsiteX15" fmla="*/ 7620 w 10477"/>
                <a:gd name="connsiteY15" fmla="*/ 2857 h 10477"/>
                <a:gd name="connsiteX16" fmla="*/ 7620 w 10477"/>
                <a:gd name="connsiteY16" fmla="*/ 2857 h 10477"/>
                <a:gd name="connsiteX17" fmla="*/ 7620 w 10477"/>
                <a:gd name="connsiteY17" fmla="*/ 2857 h 10477"/>
                <a:gd name="connsiteX18" fmla="*/ 8572 w 10477"/>
                <a:gd name="connsiteY18" fmla="*/ 4763 h 10477"/>
                <a:gd name="connsiteX19" fmla="*/ 7620 w 10477"/>
                <a:gd name="connsiteY19" fmla="*/ 6667 h 10477"/>
                <a:gd name="connsiteX20" fmla="*/ 5715 w 10477"/>
                <a:gd name="connsiteY20" fmla="*/ 7620 h 10477"/>
                <a:gd name="connsiteX21" fmla="*/ 3810 w 10477"/>
                <a:gd name="connsiteY21" fmla="*/ 6667 h 10477"/>
                <a:gd name="connsiteX22" fmla="*/ 2857 w 10477"/>
                <a:gd name="connsiteY22" fmla="*/ 4763 h 10477"/>
                <a:gd name="connsiteX23" fmla="*/ 3810 w 10477"/>
                <a:gd name="connsiteY23" fmla="*/ 2857 h 10477"/>
                <a:gd name="connsiteX24" fmla="*/ 2857 w 10477"/>
                <a:gd name="connsiteY24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2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lnTo>
                    <a:pt x="8572" y="2857"/>
                  </a:lnTo>
                  <a:lnTo>
                    <a:pt x="9525" y="1905"/>
                  </a:ln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id="{8F507C8A-0422-4966-B944-BA805F191466}"/>
                </a:ext>
              </a:extLst>
            </p:cNvPr>
            <p:cNvSpPr/>
            <p:nvPr/>
          </p:nvSpPr>
          <p:spPr>
            <a:xfrm>
              <a:off x="5999797" y="361854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3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7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id="{23B890E7-FED5-4C18-A28A-C49E5AD08617}"/>
                </a:ext>
              </a:extLst>
            </p:cNvPr>
            <p:cNvSpPr/>
            <p:nvPr/>
          </p:nvSpPr>
          <p:spPr>
            <a:xfrm>
              <a:off x="5999797" y="3618547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id="{03C7F7C3-1CD1-42CD-9168-C897899F883D}"/>
                </a:ext>
              </a:extLst>
            </p:cNvPr>
            <p:cNvSpPr/>
            <p:nvPr/>
          </p:nvSpPr>
          <p:spPr>
            <a:xfrm>
              <a:off x="5999797" y="361854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id="{2B75D4A3-B76E-47F5-90FB-CD1A8FF97F70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8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id="{47100D8A-32C2-474C-94CC-06A8CB377DE6}"/>
                </a:ext>
              </a:extLst>
            </p:cNvPr>
            <p:cNvSpPr/>
            <p:nvPr/>
          </p:nvSpPr>
          <p:spPr>
            <a:xfrm>
              <a:off x="6001702" y="362045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id="{EF91D32A-7142-423F-8AA7-B8B6C8E133C8}"/>
                </a:ext>
              </a:extLst>
            </p:cNvPr>
            <p:cNvSpPr/>
            <p:nvPr/>
          </p:nvSpPr>
          <p:spPr>
            <a:xfrm>
              <a:off x="6001702" y="3620452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id="{875EB526-9CCE-48CD-9EDE-931E0806E077}"/>
                </a:ext>
              </a:extLst>
            </p:cNvPr>
            <p:cNvSpPr/>
            <p:nvPr/>
          </p:nvSpPr>
          <p:spPr>
            <a:xfrm>
              <a:off x="6002655" y="362140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id="{6B594AE4-D98B-48F9-8B78-515B4B0605D6}"/>
                </a:ext>
              </a:extLst>
            </p:cNvPr>
            <p:cNvSpPr/>
            <p:nvPr/>
          </p:nvSpPr>
          <p:spPr>
            <a:xfrm>
              <a:off x="6002655" y="362140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id="{FEAF994C-FB59-46C9-8BE0-A2B794B5DEE1}"/>
                </a:ext>
              </a:extLst>
            </p:cNvPr>
            <p:cNvSpPr/>
            <p:nvPr/>
          </p:nvSpPr>
          <p:spPr>
            <a:xfrm>
              <a:off x="6003607" y="362235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id="{9F526B98-3E16-4392-AFDC-B208851A76E7}"/>
                </a:ext>
              </a:extLst>
            </p:cNvPr>
            <p:cNvSpPr/>
            <p:nvPr/>
          </p:nvSpPr>
          <p:spPr>
            <a:xfrm>
              <a:off x="6005512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id="{59961838-13B9-4F52-8FBF-F22E2C793985}"/>
                </a:ext>
              </a:extLst>
            </p:cNvPr>
            <p:cNvSpPr/>
            <p:nvPr/>
          </p:nvSpPr>
          <p:spPr>
            <a:xfrm>
              <a:off x="600456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id="{63996EA2-F14F-4CEF-A6D1-CF268AA7239E}"/>
                </a:ext>
              </a:extLst>
            </p:cNvPr>
            <p:cNvSpPr/>
            <p:nvPr/>
          </p:nvSpPr>
          <p:spPr>
            <a:xfrm>
              <a:off x="6004560" y="362331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5715 h 9525"/>
                <a:gd name="connsiteX6" fmla="*/ 3810 w 9525"/>
                <a:gd name="connsiteY6" fmla="*/ 4763 h 9525"/>
                <a:gd name="connsiteX7" fmla="*/ 4763 w 9525"/>
                <a:gd name="connsiteY7" fmla="*/ 3810 h 9525"/>
                <a:gd name="connsiteX8" fmla="*/ 5715 w 9525"/>
                <a:gd name="connsiteY8" fmla="*/ 3810 h 9525"/>
                <a:gd name="connsiteX9" fmla="*/ 6667 w 9525"/>
                <a:gd name="connsiteY9" fmla="*/ 4763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3810" y="4763"/>
                  </a:lnTo>
                  <a:lnTo>
                    <a:pt x="4763" y="3810"/>
                  </a:lnTo>
                  <a:lnTo>
                    <a:pt x="5715" y="3810"/>
                  </a:lnTo>
                  <a:lnTo>
                    <a:pt x="6667" y="4763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6667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id="{B782E53F-9FD9-47A1-A583-BE8C6F428F40}"/>
                </a:ext>
              </a:extLst>
            </p:cNvPr>
            <p:cNvSpPr/>
            <p:nvPr/>
          </p:nvSpPr>
          <p:spPr>
            <a:xfrm>
              <a:off x="6005512" y="3624262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id="{0379725A-EBBD-41CD-A1E0-598C9D21F9A0}"/>
                </a:ext>
              </a:extLst>
            </p:cNvPr>
            <p:cNvSpPr/>
            <p:nvPr/>
          </p:nvSpPr>
          <p:spPr>
            <a:xfrm>
              <a:off x="6006464" y="3625214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1905 h 5714"/>
                <a:gd name="connsiteX2" fmla="*/ 2858 w 6667"/>
                <a:gd name="connsiteY2" fmla="*/ 2858 h 5714"/>
                <a:gd name="connsiteX3" fmla="*/ 1905 w 6667"/>
                <a:gd name="connsiteY3" fmla="*/ 2858 h 5714"/>
                <a:gd name="connsiteX4" fmla="*/ 1905 w 6667"/>
                <a:gd name="connsiteY4" fmla="*/ 3810 h 5714"/>
                <a:gd name="connsiteX5" fmla="*/ 2858 w 6667"/>
                <a:gd name="connsiteY5" fmla="*/ 4763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1905 h 5714"/>
                <a:gd name="connsiteX10" fmla="*/ 4763 w 6667"/>
                <a:gd name="connsiteY10" fmla="*/ 1905 h 5714"/>
                <a:gd name="connsiteX11" fmla="*/ 4763 w 6667"/>
                <a:gd name="connsiteY11" fmla="*/ 952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5715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952 h 5714"/>
                <a:gd name="connsiteX20" fmla="*/ 4763 w 6667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8" y="4763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id="{34776E15-D9CD-49C7-B82C-B30E6AABEF72}"/>
                </a:ext>
              </a:extLst>
            </p:cNvPr>
            <p:cNvSpPr/>
            <p:nvPr/>
          </p:nvSpPr>
          <p:spPr>
            <a:xfrm>
              <a:off x="6006464" y="3625214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2858 h 5714"/>
                <a:gd name="connsiteX3" fmla="*/ 1905 w 5715"/>
                <a:gd name="connsiteY3" fmla="*/ 2858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3810 h 5714"/>
                <a:gd name="connsiteX7" fmla="*/ 3810 w 5715"/>
                <a:gd name="connsiteY7" fmla="*/ 3810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952 h 5714"/>
                <a:gd name="connsiteX12" fmla="*/ 2858 w 5715"/>
                <a:gd name="connsiteY12" fmla="*/ 952 h 5714"/>
                <a:gd name="connsiteX13" fmla="*/ 953 w 5715"/>
                <a:gd name="connsiteY13" fmla="*/ 0 h 5714"/>
                <a:gd name="connsiteX14" fmla="*/ 953 w 5715"/>
                <a:gd name="connsiteY14" fmla="*/ 3810 h 5714"/>
                <a:gd name="connsiteX15" fmla="*/ 0 w 5715"/>
                <a:gd name="connsiteY15" fmla="*/ 4763 h 5714"/>
                <a:gd name="connsiteX16" fmla="*/ 3810 w 5715"/>
                <a:gd name="connsiteY16" fmla="*/ 5715 h 5714"/>
                <a:gd name="connsiteX17" fmla="*/ 4763 w 5715"/>
                <a:gd name="connsiteY17" fmla="*/ 5715 h 5714"/>
                <a:gd name="connsiteX18" fmla="*/ 5715 w 5715"/>
                <a:gd name="connsiteY18" fmla="*/ 2858 h 5714"/>
                <a:gd name="connsiteX19" fmla="*/ 5715 w 5715"/>
                <a:gd name="connsiteY19" fmla="*/ 952 h 5714"/>
                <a:gd name="connsiteX20" fmla="*/ 4763 w 5715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8" y="952"/>
                  </a:lnTo>
                  <a:lnTo>
                    <a:pt x="953" y="0"/>
                  </a:lnTo>
                  <a:lnTo>
                    <a:pt x="953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id="{4C64381E-0169-4C4A-9D2D-313774523A73}"/>
                </a:ext>
              </a:extLst>
            </p:cNvPr>
            <p:cNvSpPr/>
            <p:nvPr/>
          </p:nvSpPr>
          <p:spPr>
            <a:xfrm>
              <a:off x="6007417" y="3626167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3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2857 w 4762"/>
                <a:gd name="connsiteY7" fmla="*/ 2858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953 h 4762"/>
                <a:gd name="connsiteX14" fmla="*/ 2857 w 4762"/>
                <a:gd name="connsiteY14" fmla="*/ 1905 h 4762"/>
                <a:gd name="connsiteX15" fmla="*/ 2857 w 4762"/>
                <a:gd name="connsiteY15" fmla="*/ 0 h 4762"/>
                <a:gd name="connsiteX16" fmla="*/ 1905 w 4762"/>
                <a:gd name="connsiteY16" fmla="*/ 0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3810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2857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3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3810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id="{B5171254-4A21-4F79-B470-B610E179C3A7}"/>
                </a:ext>
              </a:extLst>
            </p:cNvPr>
            <p:cNvSpPr/>
            <p:nvPr/>
          </p:nvSpPr>
          <p:spPr>
            <a:xfrm>
              <a:off x="6007417" y="3626167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2857 w 3809"/>
                <a:gd name="connsiteY3" fmla="*/ 2858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2858 h 3810"/>
                <a:gd name="connsiteX8" fmla="*/ 3810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1905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3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2857" y="2858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id="{4DA65F92-DA21-499A-AFF8-0400FB75ECB0}"/>
                </a:ext>
              </a:extLst>
            </p:cNvPr>
            <p:cNvSpPr/>
            <p:nvPr/>
          </p:nvSpPr>
          <p:spPr>
            <a:xfrm>
              <a:off x="6004560" y="3623310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id="{1A5B6344-B8A5-4FD5-AF93-085B3E97A868}"/>
                </a:ext>
              </a:extLst>
            </p:cNvPr>
            <p:cNvSpPr/>
            <p:nvPr/>
          </p:nvSpPr>
          <p:spPr>
            <a:xfrm>
              <a:off x="6049327" y="36614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3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id="{25F74A68-9C4A-40C1-B3D8-D49DED1EBC52}"/>
                </a:ext>
              </a:extLst>
            </p:cNvPr>
            <p:cNvSpPr/>
            <p:nvPr/>
          </p:nvSpPr>
          <p:spPr>
            <a:xfrm>
              <a:off x="6049327" y="3661410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3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8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3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8" y="11430"/>
                    <a:pt x="2858" y="9525"/>
                    <a:pt x="2858" y="8573"/>
                  </a:cubicBezTo>
                  <a:cubicBezTo>
                    <a:pt x="2858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id="{CFF39E8F-299C-4E3F-9114-502B0E4151CE}"/>
                </a:ext>
              </a:extLst>
            </p:cNvPr>
            <p:cNvSpPr/>
            <p:nvPr/>
          </p:nvSpPr>
          <p:spPr>
            <a:xfrm>
              <a:off x="6049327" y="3662362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4763 h 18097"/>
                <a:gd name="connsiteX2" fmla="*/ 15240 w 18097"/>
                <a:gd name="connsiteY2" fmla="*/ 8573 h 18097"/>
                <a:gd name="connsiteX3" fmla="*/ 13335 w 18097"/>
                <a:gd name="connsiteY3" fmla="*/ 13335 h 18097"/>
                <a:gd name="connsiteX4" fmla="*/ 9525 w 18097"/>
                <a:gd name="connsiteY4" fmla="*/ 14288 h 18097"/>
                <a:gd name="connsiteX5" fmla="*/ 4763 w 18097"/>
                <a:gd name="connsiteY5" fmla="*/ 12383 h 18097"/>
                <a:gd name="connsiteX6" fmla="*/ 3810 w 18097"/>
                <a:gd name="connsiteY6" fmla="*/ 8573 h 18097"/>
                <a:gd name="connsiteX7" fmla="*/ 5715 w 18097"/>
                <a:gd name="connsiteY7" fmla="*/ 3810 h 18097"/>
                <a:gd name="connsiteX8" fmla="*/ 9525 w 18097"/>
                <a:gd name="connsiteY8" fmla="*/ 2858 h 18097"/>
                <a:gd name="connsiteX9" fmla="*/ 14288 w 18097"/>
                <a:gd name="connsiteY9" fmla="*/ 4763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4763"/>
                  </a:lnTo>
                  <a:cubicBezTo>
                    <a:pt x="15240" y="5715"/>
                    <a:pt x="15240" y="7620"/>
                    <a:pt x="15240" y="8573"/>
                  </a:cubicBezTo>
                  <a:cubicBezTo>
                    <a:pt x="15240" y="10477"/>
                    <a:pt x="14288" y="12383"/>
                    <a:pt x="13335" y="13335"/>
                  </a:cubicBezTo>
                  <a:cubicBezTo>
                    <a:pt x="12383" y="14288"/>
                    <a:pt x="10478" y="14288"/>
                    <a:pt x="9525" y="14288"/>
                  </a:cubicBezTo>
                  <a:cubicBezTo>
                    <a:pt x="7620" y="14288"/>
                    <a:pt x="5715" y="13335"/>
                    <a:pt x="4763" y="12383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5715" y="3810"/>
                  </a:cubicBezTo>
                  <a:cubicBezTo>
                    <a:pt x="6668" y="2858"/>
                    <a:pt x="8573" y="2858"/>
                    <a:pt x="9525" y="2858"/>
                  </a:cubicBezTo>
                  <a:cubicBezTo>
                    <a:pt x="11430" y="2858"/>
                    <a:pt x="13335" y="3810"/>
                    <a:pt x="14288" y="4763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id="{97C22CD7-65E8-43AC-B1FF-513A4E4F6FB4}"/>
                </a:ext>
              </a:extLst>
            </p:cNvPr>
            <p:cNvSpPr/>
            <p:nvPr/>
          </p:nvSpPr>
          <p:spPr>
            <a:xfrm>
              <a:off x="6051232" y="36633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8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8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id="{7AD473BD-DB12-4FC7-A717-846A7269D7B5}"/>
                </a:ext>
              </a:extLst>
            </p:cNvPr>
            <p:cNvSpPr/>
            <p:nvPr/>
          </p:nvSpPr>
          <p:spPr>
            <a:xfrm>
              <a:off x="6050280" y="3663314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id="{968F023F-BE93-416F-9950-9FA5E83EA358}"/>
                </a:ext>
              </a:extLst>
            </p:cNvPr>
            <p:cNvSpPr/>
            <p:nvPr/>
          </p:nvSpPr>
          <p:spPr>
            <a:xfrm>
              <a:off x="6051232" y="3664267"/>
              <a:ext cx="15240" cy="15240"/>
            </a:xfrm>
            <a:custGeom>
              <a:avLst/>
              <a:gdLst>
                <a:gd name="connsiteX0" fmla="*/ 12382 w 15240"/>
                <a:gd name="connsiteY0" fmla="*/ 3810 h 15240"/>
                <a:gd name="connsiteX1" fmla="*/ 11430 w 15240"/>
                <a:gd name="connsiteY1" fmla="*/ 4763 h 15240"/>
                <a:gd name="connsiteX2" fmla="*/ 12382 w 15240"/>
                <a:gd name="connsiteY2" fmla="*/ 7620 h 15240"/>
                <a:gd name="connsiteX3" fmla="*/ 10478 w 15240"/>
                <a:gd name="connsiteY3" fmla="*/ 11430 h 15240"/>
                <a:gd name="connsiteX4" fmla="*/ 7620 w 15240"/>
                <a:gd name="connsiteY4" fmla="*/ 12383 h 15240"/>
                <a:gd name="connsiteX5" fmla="*/ 3810 w 15240"/>
                <a:gd name="connsiteY5" fmla="*/ 10478 h 15240"/>
                <a:gd name="connsiteX6" fmla="*/ 2857 w 15240"/>
                <a:gd name="connsiteY6" fmla="*/ 7620 h 15240"/>
                <a:gd name="connsiteX7" fmla="*/ 4763 w 15240"/>
                <a:gd name="connsiteY7" fmla="*/ 3810 h 15240"/>
                <a:gd name="connsiteX8" fmla="*/ 7620 w 15240"/>
                <a:gd name="connsiteY8" fmla="*/ 2858 h 15240"/>
                <a:gd name="connsiteX9" fmla="*/ 11430 w 15240"/>
                <a:gd name="connsiteY9" fmla="*/ 4763 h 15240"/>
                <a:gd name="connsiteX10" fmla="*/ 12382 w 15240"/>
                <a:gd name="connsiteY10" fmla="*/ 3810 h 15240"/>
                <a:gd name="connsiteX11" fmla="*/ 13335 w 15240"/>
                <a:gd name="connsiteY11" fmla="*/ 2858 h 15240"/>
                <a:gd name="connsiteX12" fmla="*/ 7620 w 15240"/>
                <a:gd name="connsiteY12" fmla="*/ 0 h 15240"/>
                <a:gd name="connsiteX13" fmla="*/ 2857 w 15240"/>
                <a:gd name="connsiteY13" fmla="*/ 1905 h 15240"/>
                <a:gd name="connsiteX14" fmla="*/ 0 w 15240"/>
                <a:gd name="connsiteY14" fmla="*/ 7620 h 15240"/>
                <a:gd name="connsiteX15" fmla="*/ 1905 w 15240"/>
                <a:gd name="connsiteY15" fmla="*/ 12383 h 15240"/>
                <a:gd name="connsiteX16" fmla="*/ 7620 w 15240"/>
                <a:gd name="connsiteY16" fmla="*/ 15240 h 15240"/>
                <a:gd name="connsiteX17" fmla="*/ 12382 w 15240"/>
                <a:gd name="connsiteY17" fmla="*/ 13335 h 15240"/>
                <a:gd name="connsiteX18" fmla="*/ 15240 w 15240"/>
                <a:gd name="connsiteY18" fmla="*/ 7620 h 15240"/>
                <a:gd name="connsiteX19" fmla="*/ 13335 w 15240"/>
                <a:gd name="connsiteY19" fmla="*/ 2858 h 15240"/>
                <a:gd name="connsiteX20" fmla="*/ 12382 w 15240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id="{BACBEEB1-4045-4637-A62E-F0C65EEF6DE2}"/>
                </a:ext>
              </a:extLst>
            </p:cNvPr>
            <p:cNvSpPr/>
            <p:nvPr/>
          </p:nvSpPr>
          <p:spPr>
            <a:xfrm>
              <a:off x="6052185" y="3664267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7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6667 w 14287"/>
                <a:gd name="connsiteY8" fmla="*/ 2858 h 14287"/>
                <a:gd name="connsiteX9" fmla="*/ 9525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7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7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4763" y="2858"/>
                    <a:pt x="5715" y="2858"/>
                    <a:pt x="6667" y="2858"/>
                  </a:cubicBezTo>
                  <a:cubicBezTo>
                    <a:pt x="7620" y="2858"/>
                    <a:pt x="9525" y="3810"/>
                    <a:pt x="9525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7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id="{BECF4F5B-E3E0-46EE-9B16-ADB6139E5FEB}"/>
                </a:ext>
              </a:extLst>
            </p:cNvPr>
            <p:cNvSpPr/>
            <p:nvPr/>
          </p:nvSpPr>
          <p:spPr>
            <a:xfrm>
              <a:off x="6052185" y="3664267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8"/>
                  </a:lnTo>
                  <a:cubicBezTo>
                    <a:pt x="6667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3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id="{99D0917E-916F-4505-8B04-2451C2F6546C}"/>
                </a:ext>
              </a:extLst>
            </p:cNvPr>
            <p:cNvSpPr/>
            <p:nvPr/>
          </p:nvSpPr>
          <p:spPr>
            <a:xfrm>
              <a:off x="6053137" y="3666172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3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3"/>
                  </a:lnTo>
                  <a:cubicBezTo>
                    <a:pt x="5715" y="8573"/>
                    <a:pt x="4763" y="8573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id="{1ECACFB4-4D34-4B70-AC64-13D9E078FAF9}"/>
                </a:ext>
              </a:extLst>
            </p:cNvPr>
            <p:cNvSpPr/>
            <p:nvPr/>
          </p:nvSpPr>
          <p:spPr>
            <a:xfrm>
              <a:off x="6054089" y="36661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8 w 9525"/>
                <a:gd name="connsiteY5" fmla="*/ 7620 h 9525"/>
                <a:gd name="connsiteX6" fmla="*/ 1905 w 9525"/>
                <a:gd name="connsiteY6" fmla="*/ 5715 h 9525"/>
                <a:gd name="connsiteX7" fmla="*/ 2858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8" y="7620"/>
                  </a:lnTo>
                  <a:lnTo>
                    <a:pt x="1905" y="5715"/>
                  </a:lnTo>
                  <a:lnTo>
                    <a:pt x="2858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id="{86087873-6E84-4FC2-B3DE-E4E168064CF3}"/>
                </a:ext>
              </a:extLst>
            </p:cNvPr>
            <p:cNvSpPr/>
            <p:nvPr/>
          </p:nvSpPr>
          <p:spPr>
            <a:xfrm>
              <a:off x="6054089" y="366617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id="{1CE7DC86-0E09-42EC-81C1-536AEAE5DFF3}"/>
                </a:ext>
              </a:extLst>
            </p:cNvPr>
            <p:cNvSpPr/>
            <p:nvPr/>
          </p:nvSpPr>
          <p:spPr>
            <a:xfrm>
              <a:off x="6054089" y="3667125"/>
              <a:ext cx="9525" cy="9525"/>
            </a:xfrm>
            <a:custGeom>
              <a:avLst/>
              <a:gdLst>
                <a:gd name="connsiteX0" fmla="*/ 6668 w 9525"/>
                <a:gd name="connsiteY0" fmla="*/ 1905 h 9525"/>
                <a:gd name="connsiteX1" fmla="*/ 5715 w 9525"/>
                <a:gd name="connsiteY1" fmla="*/ 2858 h 9525"/>
                <a:gd name="connsiteX2" fmla="*/ 5715 w 9525"/>
                <a:gd name="connsiteY2" fmla="*/ 3810 h 9525"/>
                <a:gd name="connsiteX3" fmla="*/ 4763 w 9525"/>
                <a:gd name="connsiteY3" fmla="*/ 4763 h 9525"/>
                <a:gd name="connsiteX4" fmla="*/ 3810 w 9525"/>
                <a:gd name="connsiteY4" fmla="*/ 4763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6668 w 9525"/>
                <a:gd name="connsiteY10" fmla="*/ 1905 h 9525"/>
                <a:gd name="connsiteX11" fmla="*/ 7620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7620" y="0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id="{CED260DD-A2D1-4AEC-BE6C-048AEBD25FAA}"/>
                </a:ext>
              </a:extLst>
            </p:cNvPr>
            <p:cNvSpPr/>
            <p:nvPr/>
          </p:nvSpPr>
          <p:spPr>
            <a:xfrm>
              <a:off x="6055042" y="3667125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8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id="{66CC3FB2-EFB7-4666-AD7B-24DA02BFEF67}"/>
                </a:ext>
              </a:extLst>
            </p:cNvPr>
            <p:cNvSpPr/>
            <p:nvPr/>
          </p:nvSpPr>
          <p:spPr>
            <a:xfrm>
              <a:off x="6055994" y="3668077"/>
              <a:ext cx="5715" cy="6667"/>
            </a:xfrm>
            <a:custGeom>
              <a:avLst/>
              <a:gdLst>
                <a:gd name="connsiteX0" fmla="*/ 4763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2858 h 6667"/>
                <a:gd name="connsiteX3" fmla="*/ 1905 w 5715"/>
                <a:gd name="connsiteY3" fmla="*/ 2858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2858 h 6667"/>
                <a:gd name="connsiteX7" fmla="*/ 3810 w 5715"/>
                <a:gd name="connsiteY7" fmla="*/ 3810 h 6667"/>
                <a:gd name="connsiteX8" fmla="*/ 4763 w 5715"/>
                <a:gd name="connsiteY8" fmla="*/ 1905 h 6667"/>
                <a:gd name="connsiteX9" fmla="*/ 2857 w 5715"/>
                <a:gd name="connsiteY9" fmla="*/ 1905 h 6667"/>
                <a:gd name="connsiteX10" fmla="*/ 4763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0 h 6667"/>
                <a:gd name="connsiteX13" fmla="*/ 0 w 5715"/>
                <a:gd name="connsiteY13" fmla="*/ 0 h 6667"/>
                <a:gd name="connsiteX14" fmla="*/ 0 w 5715"/>
                <a:gd name="connsiteY14" fmla="*/ 3810 h 6667"/>
                <a:gd name="connsiteX15" fmla="*/ 0 w 5715"/>
                <a:gd name="connsiteY15" fmla="*/ 5715 h 6667"/>
                <a:gd name="connsiteX16" fmla="*/ 3810 w 5715"/>
                <a:gd name="connsiteY16" fmla="*/ 5715 h 6667"/>
                <a:gd name="connsiteX17" fmla="*/ 5715 w 5715"/>
                <a:gd name="connsiteY17" fmla="*/ 6668 h 6667"/>
                <a:gd name="connsiteX18" fmla="*/ 5715 w 5715"/>
                <a:gd name="connsiteY18" fmla="*/ 1905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1905" y="2858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2858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5715" y="6668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id="{294D5328-F628-4232-A31D-22CBB7362204}"/>
                </a:ext>
              </a:extLst>
            </p:cNvPr>
            <p:cNvSpPr/>
            <p:nvPr/>
          </p:nvSpPr>
          <p:spPr>
            <a:xfrm>
              <a:off x="6055994" y="3669029"/>
              <a:ext cx="5715" cy="4762"/>
            </a:xfrm>
            <a:custGeom>
              <a:avLst/>
              <a:gdLst>
                <a:gd name="connsiteX0" fmla="*/ 3810 w 5715"/>
                <a:gd name="connsiteY0" fmla="*/ 953 h 4762"/>
                <a:gd name="connsiteX1" fmla="*/ 2857 w 5715"/>
                <a:gd name="connsiteY1" fmla="*/ 953 h 4762"/>
                <a:gd name="connsiteX2" fmla="*/ 2857 w 5715"/>
                <a:gd name="connsiteY2" fmla="*/ 1905 h 4762"/>
                <a:gd name="connsiteX3" fmla="*/ 1905 w 5715"/>
                <a:gd name="connsiteY3" fmla="*/ 1905 h 4762"/>
                <a:gd name="connsiteX4" fmla="*/ 1905 w 5715"/>
                <a:gd name="connsiteY4" fmla="*/ 2858 h 4762"/>
                <a:gd name="connsiteX5" fmla="*/ 2857 w 5715"/>
                <a:gd name="connsiteY5" fmla="*/ 2858 h 4762"/>
                <a:gd name="connsiteX6" fmla="*/ 2857 w 5715"/>
                <a:gd name="connsiteY6" fmla="*/ 2858 h 4762"/>
                <a:gd name="connsiteX7" fmla="*/ 3810 w 5715"/>
                <a:gd name="connsiteY7" fmla="*/ 2858 h 4762"/>
                <a:gd name="connsiteX8" fmla="*/ 3810 w 5715"/>
                <a:gd name="connsiteY8" fmla="*/ 953 h 4762"/>
                <a:gd name="connsiteX9" fmla="*/ 2857 w 5715"/>
                <a:gd name="connsiteY9" fmla="*/ 953 h 4762"/>
                <a:gd name="connsiteX10" fmla="*/ 3810 w 5715"/>
                <a:gd name="connsiteY10" fmla="*/ 953 h 4762"/>
                <a:gd name="connsiteX11" fmla="*/ 3810 w 5715"/>
                <a:gd name="connsiteY11" fmla="*/ 0 h 4762"/>
                <a:gd name="connsiteX12" fmla="*/ 1905 w 5715"/>
                <a:gd name="connsiteY12" fmla="*/ 0 h 4762"/>
                <a:gd name="connsiteX13" fmla="*/ 953 w 5715"/>
                <a:gd name="connsiteY13" fmla="*/ 0 h 4762"/>
                <a:gd name="connsiteX14" fmla="*/ 0 w 5715"/>
                <a:gd name="connsiteY14" fmla="*/ 2858 h 4762"/>
                <a:gd name="connsiteX15" fmla="*/ 0 w 5715"/>
                <a:gd name="connsiteY15" fmla="*/ 4763 h 4762"/>
                <a:gd name="connsiteX16" fmla="*/ 3810 w 5715"/>
                <a:gd name="connsiteY16" fmla="*/ 4763 h 4762"/>
                <a:gd name="connsiteX17" fmla="*/ 4763 w 5715"/>
                <a:gd name="connsiteY17" fmla="*/ 4763 h 4762"/>
                <a:gd name="connsiteX18" fmla="*/ 5715 w 5715"/>
                <a:gd name="connsiteY18" fmla="*/ 1905 h 4762"/>
                <a:gd name="connsiteX19" fmla="*/ 5715 w 5715"/>
                <a:gd name="connsiteY19" fmla="*/ 0 h 4762"/>
                <a:gd name="connsiteX20" fmla="*/ 3810 w 5715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4762">
                  <a:moveTo>
                    <a:pt x="3810" y="953"/>
                  </a:moveTo>
                  <a:lnTo>
                    <a:pt x="2857" y="953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953"/>
                  </a:lnTo>
                  <a:lnTo>
                    <a:pt x="2857" y="953"/>
                  </a:lnTo>
                  <a:lnTo>
                    <a:pt x="3810" y="953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id="{BAE56943-3925-4217-A0E7-CAA5E4CBDD91}"/>
                </a:ext>
              </a:extLst>
            </p:cNvPr>
            <p:cNvSpPr/>
            <p:nvPr/>
          </p:nvSpPr>
          <p:spPr>
            <a:xfrm>
              <a:off x="6056947" y="3669029"/>
              <a:ext cx="3809" cy="4762"/>
            </a:xfrm>
            <a:custGeom>
              <a:avLst/>
              <a:gdLst>
                <a:gd name="connsiteX0" fmla="*/ 2857 w 3809"/>
                <a:gd name="connsiteY0" fmla="*/ 1905 h 4762"/>
                <a:gd name="connsiteX1" fmla="*/ 952 w 3809"/>
                <a:gd name="connsiteY1" fmla="*/ 1905 h 4762"/>
                <a:gd name="connsiteX2" fmla="*/ 952 w 3809"/>
                <a:gd name="connsiteY2" fmla="*/ 2858 h 4762"/>
                <a:gd name="connsiteX3" fmla="*/ 2857 w 3809"/>
                <a:gd name="connsiteY3" fmla="*/ 2858 h 4762"/>
                <a:gd name="connsiteX4" fmla="*/ 2857 w 3809"/>
                <a:gd name="connsiteY4" fmla="*/ 1905 h 4762"/>
                <a:gd name="connsiteX5" fmla="*/ 952 w 3809"/>
                <a:gd name="connsiteY5" fmla="*/ 953 h 4762"/>
                <a:gd name="connsiteX6" fmla="*/ 952 w 3809"/>
                <a:gd name="connsiteY6" fmla="*/ 2858 h 4762"/>
                <a:gd name="connsiteX7" fmla="*/ 2857 w 3809"/>
                <a:gd name="connsiteY7" fmla="*/ 2858 h 4762"/>
                <a:gd name="connsiteX8" fmla="*/ 2857 w 3809"/>
                <a:gd name="connsiteY8" fmla="*/ 1905 h 4762"/>
                <a:gd name="connsiteX9" fmla="*/ 952 w 3809"/>
                <a:gd name="connsiteY9" fmla="*/ 1905 h 4762"/>
                <a:gd name="connsiteX10" fmla="*/ 952 w 3809"/>
                <a:gd name="connsiteY10" fmla="*/ 2858 h 4762"/>
                <a:gd name="connsiteX11" fmla="*/ 2857 w 3809"/>
                <a:gd name="connsiteY11" fmla="*/ 2858 h 4762"/>
                <a:gd name="connsiteX12" fmla="*/ 2857 w 3809"/>
                <a:gd name="connsiteY12" fmla="*/ 1905 h 4762"/>
                <a:gd name="connsiteX13" fmla="*/ 952 w 3809"/>
                <a:gd name="connsiteY13" fmla="*/ 1905 h 4762"/>
                <a:gd name="connsiteX14" fmla="*/ 2857 w 3809"/>
                <a:gd name="connsiteY14" fmla="*/ 1905 h 4762"/>
                <a:gd name="connsiteX15" fmla="*/ 2857 w 3809"/>
                <a:gd name="connsiteY15" fmla="*/ 0 h 4762"/>
                <a:gd name="connsiteX16" fmla="*/ 1905 w 3809"/>
                <a:gd name="connsiteY16" fmla="*/ 0 h 4762"/>
                <a:gd name="connsiteX17" fmla="*/ 0 w 3809"/>
                <a:gd name="connsiteY17" fmla="*/ 0 h 4762"/>
                <a:gd name="connsiteX18" fmla="*/ 0 w 3809"/>
                <a:gd name="connsiteY18" fmla="*/ 2858 h 4762"/>
                <a:gd name="connsiteX19" fmla="*/ 0 w 3809"/>
                <a:gd name="connsiteY19" fmla="*/ 3810 h 4762"/>
                <a:gd name="connsiteX20" fmla="*/ 1905 w 3809"/>
                <a:gd name="connsiteY20" fmla="*/ 4763 h 4762"/>
                <a:gd name="connsiteX21" fmla="*/ 3810 w 3809"/>
                <a:gd name="connsiteY21" fmla="*/ 4763 h 4762"/>
                <a:gd name="connsiteX22" fmla="*/ 3810 w 3809"/>
                <a:gd name="connsiteY22" fmla="*/ 1905 h 4762"/>
                <a:gd name="connsiteX23" fmla="*/ 3810 w 3809"/>
                <a:gd name="connsiteY23" fmla="*/ 0 h 4762"/>
                <a:gd name="connsiteX24" fmla="*/ 2857 w 3809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953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3810"/>
                  </a:lnTo>
                  <a:lnTo>
                    <a:pt x="1905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id="{3D9FF01F-59E8-45A6-8F96-B2E5A62DFF91}"/>
                </a:ext>
              </a:extLst>
            </p:cNvPr>
            <p:cNvSpPr/>
            <p:nvPr/>
          </p:nvSpPr>
          <p:spPr>
            <a:xfrm>
              <a:off x="6056947" y="3669029"/>
              <a:ext cx="3809" cy="3810"/>
            </a:xfrm>
            <a:custGeom>
              <a:avLst/>
              <a:gdLst>
                <a:gd name="connsiteX0" fmla="*/ 1905 w 3809"/>
                <a:gd name="connsiteY0" fmla="*/ 1905 h 3810"/>
                <a:gd name="connsiteX1" fmla="*/ 952 w 3809"/>
                <a:gd name="connsiteY1" fmla="*/ 1905 h 3810"/>
                <a:gd name="connsiteX2" fmla="*/ 952 w 3809"/>
                <a:gd name="connsiteY2" fmla="*/ 1905 h 3810"/>
                <a:gd name="connsiteX3" fmla="*/ 1905 w 3809"/>
                <a:gd name="connsiteY3" fmla="*/ 2858 h 3810"/>
                <a:gd name="connsiteX4" fmla="*/ 1905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2858 h 3810"/>
                <a:gd name="connsiteX7" fmla="*/ 2857 w 3809"/>
                <a:gd name="connsiteY7" fmla="*/ 2858 h 3810"/>
                <a:gd name="connsiteX8" fmla="*/ 2857 w 3809"/>
                <a:gd name="connsiteY8" fmla="*/ 1905 h 3810"/>
                <a:gd name="connsiteX9" fmla="*/ 1905 w 3809"/>
                <a:gd name="connsiteY9" fmla="*/ 1905 h 3810"/>
                <a:gd name="connsiteX10" fmla="*/ 1905 w 3809"/>
                <a:gd name="connsiteY10" fmla="*/ 3810 h 3810"/>
                <a:gd name="connsiteX11" fmla="*/ 1905 w 3809"/>
                <a:gd name="connsiteY11" fmla="*/ 3810 h 3810"/>
                <a:gd name="connsiteX12" fmla="*/ 1905 w 3809"/>
                <a:gd name="connsiteY12" fmla="*/ 1905 h 3810"/>
                <a:gd name="connsiteX13" fmla="*/ 952 w 3809"/>
                <a:gd name="connsiteY13" fmla="*/ 1905 h 3810"/>
                <a:gd name="connsiteX14" fmla="*/ 1905 w 3809"/>
                <a:gd name="connsiteY14" fmla="*/ 1905 h 3810"/>
                <a:gd name="connsiteX15" fmla="*/ 1905 w 3809"/>
                <a:gd name="connsiteY15" fmla="*/ 953 h 3810"/>
                <a:gd name="connsiteX16" fmla="*/ 1905 w 3809"/>
                <a:gd name="connsiteY16" fmla="*/ 953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3810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953 h 3810"/>
                <a:gd name="connsiteX24" fmla="*/ 1905 w 3809"/>
                <a:gd name="connsiteY24" fmla="*/ 953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1905"/>
                  </a:moveTo>
                  <a:lnTo>
                    <a:pt x="952" y="1905"/>
                  </a:lnTo>
                  <a:lnTo>
                    <a:pt x="952" y="1905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1905" y="3810"/>
                  </a:lnTo>
                  <a:lnTo>
                    <a:pt x="1905" y="1905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id="{81F3A965-5643-4AEE-A94A-D5777F546A89}"/>
                </a:ext>
              </a:extLst>
            </p:cNvPr>
            <p:cNvSpPr/>
            <p:nvPr/>
          </p:nvSpPr>
          <p:spPr>
            <a:xfrm>
              <a:off x="6053137" y="366617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id="{CE6B53EC-A32E-49F3-A9CA-F11C05D1DA84}"/>
                </a:ext>
              </a:extLst>
            </p:cNvPr>
            <p:cNvSpPr/>
            <p:nvPr/>
          </p:nvSpPr>
          <p:spPr>
            <a:xfrm>
              <a:off x="6099810" y="3669982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7145" y="8572"/>
                    <a:pt x="17145" y="10477"/>
                  </a:cubicBezTo>
                  <a:cubicBezTo>
                    <a:pt x="17145" y="12382"/>
                    <a:pt x="16192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2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7"/>
                    <a:pt x="6667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7" y="15240"/>
                    <a:pt x="19050" y="12382"/>
                    <a:pt x="19050" y="9525"/>
                  </a:cubicBezTo>
                  <a:cubicBezTo>
                    <a:pt x="19050" y="7620"/>
                    <a:pt x="18097" y="4763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id="{FAD5573F-61AE-4969-BF88-B126E63A6BFA}"/>
                </a:ext>
              </a:extLst>
            </p:cNvPr>
            <p:cNvSpPr/>
            <p:nvPr/>
          </p:nvSpPr>
          <p:spPr>
            <a:xfrm>
              <a:off x="6099810" y="367093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id="{A86B612C-5449-4D7C-9B92-4401370FF942}"/>
                </a:ext>
              </a:extLst>
            </p:cNvPr>
            <p:cNvSpPr/>
            <p:nvPr/>
          </p:nvSpPr>
          <p:spPr>
            <a:xfrm>
              <a:off x="6099810" y="36709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2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2 w 18097"/>
                <a:gd name="connsiteY16" fmla="*/ 18098 h 18097"/>
                <a:gd name="connsiteX17" fmla="*/ 14288 w 18097"/>
                <a:gd name="connsiteY17" fmla="*/ 16192 h 18097"/>
                <a:gd name="connsiteX18" fmla="*/ 18097 w 18097"/>
                <a:gd name="connsiteY18" fmla="*/ 9525 h 18097"/>
                <a:gd name="connsiteX19" fmla="*/ 16192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7" y="3810"/>
                    <a:pt x="8572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2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7" y="18098"/>
                    <a:pt x="8572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2" y="14288"/>
                    <a:pt x="18097" y="11430"/>
                    <a:pt x="18097" y="9525"/>
                  </a:cubicBezTo>
                  <a:cubicBezTo>
                    <a:pt x="18097" y="7620"/>
                    <a:pt x="17145" y="5715"/>
                    <a:pt x="16192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id="{46CF49AE-DBEF-46E6-B41F-85C01ABC3F61}"/>
                </a:ext>
              </a:extLst>
            </p:cNvPr>
            <p:cNvSpPr/>
            <p:nvPr/>
          </p:nvSpPr>
          <p:spPr>
            <a:xfrm>
              <a:off x="6101714" y="3671887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4288 h 16192"/>
                <a:gd name="connsiteX5" fmla="*/ 2858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7"/>
                    <a:pt x="13335" y="8573"/>
                  </a:cubicBezTo>
                  <a:cubicBezTo>
                    <a:pt x="13335" y="10477"/>
                    <a:pt x="12383" y="11430"/>
                    <a:pt x="11430" y="13335"/>
                  </a:cubicBezTo>
                  <a:cubicBezTo>
                    <a:pt x="10478" y="14288"/>
                    <a:pt x="9525" y="14288"/>
                    <a:pt x="7620" y="14288"/>
                  </a:cubicBezTo>
                  <a:cubicBezTo>
                    <a:pt x="5715" y="14288"/>
                    <a:pt x="4763" y="13335"/>
                    <a:pt x="2858" y="12383"/>
                  </a:cubicBezTo>
                  <a:cubicBezTo>
                    <a:pt x="1905" y="11430"/>
                    <a:pt x="1905" y="10477"/>
                    <a:pt x="1905" y="8573"/>
                  </a:cubicBezTo>
                  <a:cubicBezTo>
                    <a:pt x="1905" y="6667"/>
                    <a:pt x="2858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id="{0EFC8403-A4F4-4510-A72F-AF5F813C5FD7}"/>
                </a:ext>
              </a:extLst>
            </p:cNvPr>
            <p:cNvSpPr/>
            <p:nvPr/>
          </p:nvSpPr>
          <p:spPr>
            <a:xfrm>
              <a:off x="6101714" y="36728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id="{B8320D04-B075-4B23-A9A0-C21DE6262D02}"/>
                </a:ext>
              </a:extLst>
            </p:cNvPr>
            <p:cNvSpPr/>
            <p:nvPr/>
          </p:nvSpPr>
          <p:spPr>
            <a:xfrm>
              <a:off x="6101714" y="3672839"/>
              <a:ext cx="15240" cy="15239"/>
            </a:xfrm>
            <a:custGeom>
              <a:avLst/>
              <a:gdLst>
                <a:gd name="connsiteX0" fmla="*/ 12383 w 15240"/>
                <a:gd name="connsiteY0" fmla="*/ 3810 h 15239"/>
                <a:gd name="connsiteX1" fmla="*/ 11430 w 15240"/>
                <a:gd name="connsiteY1" fmla="*/ 4763 h 15239"/>
                <a:gd name="connsiteX2" fmla="*/ 12383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8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3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8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3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3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3" y="3810"/>
                  </a:moveTo>
                  <a:lnTo>
                    <a:pt x="11430" y="4763"/>
                  </a:lnTo>
                  <a:cubicBezTo>
                    <a:pt x="12383" y="5715"/>
                    <a:pt x="12383" y="6668"/>
                    <a:pt x="12383" y="7620"/>
                  </a:cubicBezTo>
                  <a:cubicBezTo>
                    <a:pt x="12383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8" y="9525"/>
                    <a:pt x="2858" y="8573"/>
                    <a:pt x="2858" y="7620"/>
                  </a:cubicBezTo>
                  <a:cubicBezTo>
                    <a:pt x="2858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3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8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3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3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id="{D00E06AF-952B-4838-AC21-AE5242BD51F4}"/>
                </a:ext>
              </a:extLst>
            </p:cNvPr>
            <p:cNvSpPr/>
            <p:nvPr/>
          </p:nvSpPr>
          <p:spPr>
            <a:xfrm>
              <a:off x="6102667" y="3672839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7620 h 14287"/>
                <a:gd name="connsiteX7" fmla="*/ 4763 w 14287"/>
                <a:gd name="connsiteY7" fmla="*/ 4763 h 14287"/>
                <a:gd name="connsiteX8" fmla="*/ 7620 w 14287"/>
                <a:gd name="connsiteY8" fmla="*/ 3810 h 14287"/>
                <a:gd name="connsiteX9" fmla="*/ 10477 w 14287"/>
                <a:gd name="connsiteY9" fmla="*/ 5715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7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8572" y="3810"/>
                    <a:pt x="10477" y="4763"/>
                    <a:pt x="10477" y="5715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id="{20A92B47-7B81-4F04-A623-F9D60C18FC19}"/>
                </a:ext>
              </a:extLst>
            </p:cNvPr>
            <p:cNvSpPr/>
            <p:nvPr/>
          </p:nvSpPr>
          <p:spPr>
            <a:xfrm>
              <a:off x="6103619" y="3673792"/>
              <a:ext cx="12382" cy="12382"/>
            </a:xfrm>
            <a:custGeom>
              <a:avLst/>
              <a:gdLst>
                <a:gd name="connsiteX0" fmla="*/ 9525 w 12382"/>
                <a:gd name="connsiteY0" fmla="*/ 3810 h 12382"/>
                <a:gd name="connsiteX1" fmla="*/ 8573 w 12382"/>
                <a:gd name="connsiteY1" fmla="*/ 4763 h 12382"/>
                <a:gd name="connsiteX2" fmla="*/ 9525 w 12382"/>
                <a:gd name="connsiteY2" fmla="*/ 6668 h 12382"/>
                <a:gd name="connsiteX3" fmla="*/ 8573 w 12382"/>
                <a:gd name="connsiteY3" fmla="*/ 9525 h 12382"/>
                <a:gd name="connsiteX4" fmla="*/ 6668 w 12382"/>
                <a:gd name="connsiteY4" fmla="*/ 10478 h 12382"/>
                <a:gd name="connsiteX5" fmla="*/ 3810 w 12382"/>
                <a:gd name="connsiteY5" fmla="*/ 9525 h 12382"/>
                <a:gd name="connsiteX6" fmla="*/ 2857 w 12382"/>
                <a:gd name="connsiteY6" fmla="*/ 7620 h 12382"/>
                <a:gd name="connsiteX7" fmla="*/ 3810 w 12382"/>
                <a:gd name="connsiteY7" fmla="*/ 4763 h 12382"/>
                <a:gd name="connsiteX8" fmla="*/ 5715 w 12382"/>
                <a:gd name="connsiteY8" fmla="*/ 3810 h 12382"/>
                <a:gd name="connsiteX9" fmla="*/ 8573 w 12382"/>
                <a:gd name="connsiteY9" fmla="*/ 4763 h 12382"/>
                <a:gd name="connsiteX10" fmla="*/ 9525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9525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9525" y="3810"/>
                  </a:moveTo>
                  <a:lnTo>
                    <a:pt x="8573" y="4763"/>
                  </a:lnTo>
                  <a:lnTo>
                    <a:pt x="9525" y="6668"/>
                  </a:lnTo>
                  <a:cubicBezTo>
                    <a:pt x="9525" y="7620"/>
                    <a:pt x="9525" y="8573"/>
                    <a:pt x="8573" y="9525"/>
                  </a:cubicBezTo>
                  <a:lnTo>
                    <a:pt x="6668" y="10478"/>
                  </a:lnTo>
                  <a:cubicBezTo>
                    <a:pt x="5715" y="10478"/>
                    <a:pt x="4763" y="10478"/>
                    <a:pt x="3810" y="9525"/>
                  </a:cubicBezTo>
                  <a:lnTo>
                    <a:pt x="2857" y="7620"/>
                  </a:lnTo>
                  <a:cubicBezTo>
                    <a:pt x="2857" y="6668"/>
                    <a:pt x="2857" y="5715"/>
                    <a:pt x="3810" y="4763"/>
                  </a:cubicBezTo>
                  <a:lnTo>
                    <a:pt x="5715" y="3810"/>
                  </a:lnTo>
                  <a:cubicBezTo>
                    <a:pt x="6668" y="3810"/>
                    <a:pt x="7620" y="3810"/>
                    <a:pt x="8573" y="4763"/>
                  </a:cubicBezTo>
                  <a:lnTo>
                    <a:pt x="9525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952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id="{D882588D-1C4B-4D33-A157-35B4228A1FC7}"/>
                </a:ext>
              </a:extLst>
            </p:cNvPr>
            <p:cNvSpPr/>
            <p:nvPr/>
          </p:nvSpPr>
          <p:spPr>
            <a:xfrm>
              <a:off x="6103619" y="36747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8573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8573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id="{B3FB847A-1D48-486C-8F6E-8642D8950468}"/>
                </a:ext>
              </a:extLst>
            </p:cNvPr>
            <p:cNvSpPr/>
            <p:nvPr/>
          </p:nvSpPr>
          <p:spPr>
            <a:xfrm>
              <a:off x="6104572" y="3674745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7620 w 9525"/>
                <a:gd name="connsiteY2" fmla="*/ 5715 h 9525"/>
                <a:gd name="connsiteX3" fmla="*/ 6667 w 9525"/>
                <a:gd name="connsiteY3" fmla="*/ 7620 h 9525"/>
                <a:gd name="connsiteX4" fmla="*/ 4763 w 9525"/>
                <a:gd name="connsiteY4" fmla="*/ 8572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7620" y="5715"/>
                  </a:lnTo>
                  <a:lnTo>
                    <a:pt x="6667" y="7620"/>
                  </a:lnTo>
                  <a:lnTo>
                    <a:pt x="4763" y="8572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2"/>
                    <a:pt x="3810" y="9525"/>
                    <a:pt x="4763" y="9525"/>
                  </a:cubicBezTo>
                  <a:cubicBezTo>
                    <a:pt x="5715" y="9525"/>
                    <a:pt x="6667" y="9525"/>
                    <a:pt x="7620" y="8572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id="{05C49344-3EFC-452E-9B37-EB3F08EDB17B}"/>
                </a:ext>
              </a:extLst>
            </p:cNvPr>
            <p:cNvSpPr/>
            <p:nvPr/>
          </p:nvSpPr>
          <p:spPr>
            <a:xfrm>
              <a:off x="6104572" y="36756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7 w 9525"/>
                <a:gd name="connsiteY1" fmla="*/ 3810 h 9525"/>
                <a:gd name="connsiteX2" fmla="*/ 6667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7 w 9525"/>
                <a:gd name="connsiteY9" fmla="*/ 3810 h 9525"/>
                <a:gd name="connsiteX10" fmla="*/ 7620 w 9525"/>
                <a:gd name="connsiteY10" fmla="*/ 2857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7" y="3810"/>
                  </a:lnTo>
                  <a:lnTo>
                    <a:pt x="6667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7" y="3810"/>
                  </a:lnTo>
                  <a:lnTo>
                    <a:pt x="7620" y="2857"/>
                  </a:lnTo>
                  <a:lnTo>
                    <a:pt x="8572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7" y="9525"/>
                    <a:pt x="7620" y="8573"/>
                  </a:cubicBezTo>
                  <a:cubicBezTo>
                    <a:pt x="8572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2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id="{4B7F7217-5C8E-4B3F-BAF4-114F7B267067}"/>
                </a:ext>
              </a:extLst>
            </p:cNvPr>
            <p:cNvSpPr/>
            <p:nvPr/>
          </p:nvSpPr>
          <p:spPr>
            <a:xfrm>
              <a:off x="6105525" y="3675697"/>
              <a:ext cx="9525" cy="9525"/>
            </a:xfrm>
            <a:custGeom>
              <a:avLst/>
              <a:gdLst>
                <a:gd name="connsiteX0" fmla="*/ 6668 w 9525"/>
                <a:gd name="connsiteY0" fmla="*/ 2857 h 9525"/>
                <a:gd name="connsiteX1" fmla="*/ 5715 w 9525"/>
                <a:gd name="connsiteY1" fmla="*/ 3810 h 9525"/>
                <a:gd name="connsiteX2" fmla="*/ 5715 w 9525"/>
                <a:gd name="connsiteY2" fmla="*/ 4763 h 9525"/>
                <a:gd name="connsiteX3" fmla="*/ 4763 w 9525"/>
                <a:gd name="connsiteY3" fmla="*/ 5715 h 9525"/>
                <a:gd name="connsiteX4" fmla="*/ 3810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5715 w 9525"/>
                <a:gd name="connsiteY9" fmla="*/ 3810 h 9525"/>
                <a:gd name="connsiteX10" fmla="*/ 6668 w 9525"/>
                <a:gd name="connsiteY10" fmla="*/ 2857 h 9525"/>
                <a:gd name="connsiteX11" fmla="*/ 7620 w 9525"/>
                <a:gd name="connsiteY11" fmla="*/ 1905 h 9525"/>
                <a:gd name="connsiteX12" fmla="*/ 3810 w 9525"/>
                <a:gd name="connsiteY12" fmla="*/ 0 h 9525"/>
                <a:gd name="connsiteX13" fmla="*/ 952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2857"/>
                  </a:moveTo>
                  <a:lnTo>
                    <a:pt x="5715" y="3810"/>
                  </a:lnTo>
                  <a:lnTo>
                    <a:pt x="5715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5715" y="3810"/>
                  </a:lnTo>
                  <a:lnTo>
                    <a:pt x="6668" y="2857"/>
                  </a:lnTo>
                  <a:lnTo>
                    <a:pt x="7620" y="1905"/>
                  </a:lnTo>
                  <a:cubicBezTo>
                    <a:pt x="6668" y="952"/>
                    <a:pt x="5715" y="0"/>
                    <a:pt x="3810" y="0"/>
                  </a:cubicBezTo>
                  <a:cubicBezTo>
                    <a:pt x="2857" y="0"/>
                    <a:pt x="1905" y="0"/>
                    <a:pt x="952" y="952"/>
                  </a:cubicBezTo>
                  <a:cubicBezTo>
                    <a:pt x="0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6668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id="{91FF054F-66B5-4649-8F39-07A83EA4AB04}"/>
                </a:ext>
              </a:extLst>
            </p:cNvPr>
            <p:cNvSpPr/>
            <p:nvPr/>
          </p:nvSpPr>
          <p:spPr>
            <a:xfrm>
              <a:off x="6105525" y="3676650"/>
              <a:ext cx="7619" cy="7620"/>
            </a:xfrm>
            <a:custGeom>
              <a:avLst/>
              <a:gdLst>
                <a:gd name="connsiteX0" fmla="*/ 5715 w 7619"/>
                <a:gd name="connsiteY0" fmla="*/ 1905 h 7620"/>
                <a:gd name="connsiteX1" fmla="*/ 4763 w 7619"/>
                <a:gd name="connsiteY1" fmla="*/ 2858 h 7620"/>
                <a:gd name="connsiteX2" fmla="*/ 4763 w 7619"/>
                <a:gd name="connsiteY2" fmla="*/ 3810 h 7620"/>
                <a:gd name="connsiteX3" fmla="*/ 4763 w 7619"/>
                <a:gd name="connsiteY3" fmla="*/ 4763 h 7620"/>
                <a:gd name="connsiteX4" fmla="*/ 3810 w 7619"/>
                <a:gd name="connsiteY4" fmla="*/ 4763 h 7620"/>
                <a:gd name="connsiteX5" fmla="*/ 2857 w 7619"/>
                <a:gd name="connsiteY5" fmla="*/ 4763 h 7620"/>
                <a:gd name="connsiteX6" fmla="*/ 2857 w 7619"/>
                <a:gd name="connsiteY6" fmla="*/ 3810 h 7620"/>
                <a:gd name="connsiteX7" fmla="*/ 2857 w 7619"/>
                <a:gd name="connsiteY7" fmla="*/ 2858 h 7620"/>
                <a:gd name="connsiteX8" fmla="*/ 3810 w 7619"/>
                <a:gd name="connsiteY8" fmla="*/ 2858 h 7620"/>
                <a:gd name="connsiteX9" fmla="*/ 4763 w 7619"/>
                <a:gd name="connsiteY9" fmla="*/ 2858 h 7620"/>
                <a:gd name="connsiteX10" fmla="*/ 5715 w 7619"/>
                <a:gd name="connsiteY10" fmla="*/ 1905 h 7620"/>
                <a:gd name="connsiteX11" fmla="*/ 6668 w 7619"/>
                <a:gd name="connsiteY11" fmla="*/ 952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8 w 7619"/>
                <a:gd name="connsiteY19" fmla="*/ 1905 h 7620"/>
                <a:gd name="connsiteX20" fmla="*/ 5715 w 7619"/>
                <a:gd name="connsiteY20" fmla="*/ 1905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1905"/>
                  </a:moveTo>
                  <a:lnTo>
                    <a:pt x="4763" y="2858"/>
                  </a:lnTo>
                  <a:lnTo>
                    <a:pt x="4763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1905"/>
                  </a:lnTo>
                  <a:lnTo>
                    <a:pt x="6668" y="952"/>
                  </a:lnTo>
                  <a:cubicBezTo>
                    <a:pt x="6668" y="0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id="{E8C2F9D8-C7A4-494F-9D2C-8510B0AEE557}"/>
                </a:ext>
              </a:extLst>
            </p:cNvPr>
            <p:cNvSpPr/>
            <p:nvPr/>
          </p:nvSpPr>
          <p:spPr>
            <a:xfrm>
              <a:off x="6106477" y="3677602"/>
              <a:ext cx="6667" cy="5714"/>
            </a:xfrm>
            <a:custGeom>
              <a:avLst/>
              <a:gdLst>
                <a:gd name="connsiteX0" fmla="*/ 4763 w 6667"/>
                <a:gd name="connsiteY0" fmla="*/ 1905 h 5714"/>
                <a:gd name="connsiteX1" fmla="*/ 2858 w 6667"/>
                <a:gd name="connsiteY1" fmla="*/ 952 h 5714"/>
                <a:gd name="connsiteX2" fmla="*/ 2858 w 6667"/>
                <a:gd name="connsiteY2" fmla="*/ 2858 h 5714"/>
                <a:gd name="connsiteX3" fmla="*/ 1905 w 6667"/>
                <a:gd name="connsiteY3" fmla="*/ 1905 h 5714"/>
                <a:gd name="connsiteX4" fmla="*/ 1905 w 6667"/>
                <a:gd name="connsiteY4" fmla="*/ 3810 h 5714"/>
                <a:gd name="connsiteX5" fmla="*/ 2858 w 6667"/>
                <a:gd name="connsiteY5" fmla="*/ 3810 h 5714"/>
                <a:gd name="connsiteX6" fmla="*/ 2858 w 6667"/>
                <a:gd name="connsiteY6" fmla="*/ 2858 h 5714"/>
                <a:gd name="connsiteX7" fmla="*/ 4763 w 6667"/>
                <a:gd name="connsiteY7" fmla="*/ 2858 h 5714"/>
                <a:gd name="connsiteX8" fmla="*/ 4763 w 6667"/>
                <a:gd name="connsiteY8" fmla="*/ 1905 h 5714"/>
                <a:gd name="connsiteX9" fmla="*/ 2858 w 6667"/>
                <a:gd name="connsiteY9" fmla="*/ 952 h 5714"/>
                <a:gd name="connsiteX10" fmla="*/ 4763 w 6667"/>
                <a:gd name="connsiteY10" fmla="*/ 1905 h 5714"/>
                <a:gd name="connsiteX11" fmla="*/ 4763 w 6667"/>
                <a:gd name="connsiteY11" fmla="*/ 0 h 5714"/>
                <a:gd name="connsiteX12" fmla="*/ 1905 w 6667"/>
                <a:gd name="connsiteY12" fmla="*/ 0 h 5714"/>
                <a:gd name="connsiteX13" fmla="*/ 953 w 6667"/>
                <a:gd name="connsiteY13" fmla="*/ 0 h 5714"/>
                <a:gd name="connsiteX14" fmla="*/ 0 w 6667"/>
                <a:gd name="connsiteY14" fmla="*/ 3810 h 5714"/>
                <a:gd name="connsiteX15" fmla="*/ 0 w 6667"/>
                <a:gd name="connsiteY15" fmla="*/ 4763 h 5714"/>
                <a:gd name="connsiteX16" fmla="*/ 3810 w 6667"/>
                <a:gd name="connsiteY16" fmla="*/ 5715 h 5714"/>
                <a:gd name="connsiteX17" fmla="*/ 5715 w 6667"/>
                <a:gd name="connsiteY17" fmla="*/ 5715 h 5714"/>
                <a:gd name="connsiteX18" fmla="*/ 5715 w 6667"/>
                <a:gd name="connsiteY18" fmla="*/ 1905 h 5714"/>
                <a:gd name="connsiteX19" fmla="*/ 6668 w 6667"/>
                <a:gd name="connsiteY19" fmla="*/ 0 h 5714"/>
                <a:gd name="connsiteX20" fmla="*/ 4763 w 6667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67" h="5714">
                  <a:moveTo>
                    <a:pt x="4763" y="1905"/>
                  </a:moveTo>
                  <a:lnTo>
                    <a:pt x="2858" y="952"/>
                  </a:lnTo>
                  <a:lnTo>
                    <a:pt x="2858" y="2858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8" y="3810"/>
                  </a:lnTo>
                  <a:lnTo>
                    <a:pt x="2858" y="2858"/>
                  </a:lnTo>
                  <a:lnTo>
                    <a:pt x="4763" y="2858"/>
                  </a:lnTo>
                  <a:lnTo>
                    <a:pt x="4763" y="1905"/>
                  </a:lnTo>
                  <a:lnTo>
                    <a:pt x="2858" y="952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3810" y="5715"/>
                  </a:lnTo>
                  <a:lnTo>
                    <a:pt x="5715" y="5715"/>
                  </a:lnTo>
                  <a:lnTo>
                    <a:pt x="5715" y="1905"/>
                  </a:lnTo>
                  <a:lnTo>
                    <a:pt x="6668" y="0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id="{6A882DCA-484A-4C50-9230-DE50AC973E20}"/>
                </a:ext>
              </a:extLst>
            </p:cNvPr>
            <p:cNvSpPr/>
            <p:nvPr/>
          </p:nvSpPr>
          <p:spPr>
            <a:xfrm>
              <a:off x="6106477" y="3677602"/>
              <a:ext cx="5715" cy="5714"/>
            </a:xfrm>
            <a:custGeom>
              <a:avLst/>
              <a:gdLst>
                <a:gd name="connsiteX0" fmla="*/ 3810 w 5715"/>
                <a:gd name="connsiteY0" fmla="*/ 1905 h 5714"/>
                <a:gd name="connsiteX1" fmla="*/ 2858 w 5715"/>
                <a:gd name="connsiteY1" fmla="*/ 1905 h 5714"/>
                <a:gd name="connsiteX2" fmla="*/ 2858 w 5715"/>
                <a:gd name="connsiteY2" fmla="*/ 1905 h 5714"/>
                <a:gd name="connsiteX3" fmla="*/ 1905 w 5715"/>
                <a:gd name="connsiteY3" fmla="*/ 1905 h 5714"/>
                <a:gd name="connsiteX4" fmla="*/ 1905 w 5715"/>
                <a:gd name="connsiteY4" fmla="*/ 3810 h 5714"/>
                <a:gd name="connsiteX5" fmla="*/ 3810 w 5715"/>
                <a:gd name="connsiteY5" fmla="*/ 3810 h 5714"/>
                <a:gd name="connsiteX6" fmla="*/ 3810 w 5715"/>
                <a:gd name="connsiteY6" fmla="*/ 2858 h 5714"/>
                <a:gd name="connsiteX7" fmla="*/ 3810 w 5715"/>
                <a:gd name="connsiteY7" fmla="*/ 2858 h 5714"/>
                <a:gd name="connsiteX8" fmla="*/ 3810 w 5715"/>
                <a:gd name="connsiteY8" fmla="*/ 1905 h 5714"/>
                <a:gd name="connsiteX9" fmla="*/ 2858 w 5715"/>
                <a:gd name="connsiteY9" fmla="*/ 1905 h 5714"/>
                <a:gd name="connsiteX10" fmla="*/ 3810 w 5715"/>
                <a:gd name="connsiteY10" fmla="*/ 1905 h 5714"/>
                <a:gd name="connsiteX11" fmla="*/ 4763 w 5715"/>
                <a:gd name="connsiteY11" fmla="*/ 0 h 5714"/>
                <a:gd name="connsiteX12" fmla="*/ 2858 w 5715"/>
                <a:gd name="connsiteY12" fmla="*/ 0 h 5714"/>
                <a:gd name="connsiteX13" fmla="*/ 953 w 5715"/>
                <a:gd name="connsiteY13" fmla="*/ 0 h 5714"/>
                <a:gd name="connsiteX14" fmla="*/ 953 w 5715"/>
                <a:gd name="connsiteY14" fmla="*/ 2858 h 5714"/>
                <a:gd name="connsiteX15" fmla="*/ 0 w 5715"/>
                <a:gd name="connsiteY15" fmla="*/ 4763 h 5714"/>
                <a:gd name="connsiteX16" fmla="*/ 3810 w 5715"/>
                <a:gd name="connsiteY16" fmla="*/ 4763 h 5714"/>
                <a:gd name="connsiteX17" fmla="*/ 4763 w 5715"/>
                <a:gd name="connsiteY17" fmla="*/ 5715 h 5714"/>
                <a:gd name="connsiteX18" fmla="*/ 5715 w 5715"/>
                <a:gd name="connsiteY18" fmla="*/ 1905 h 5714"/>
                <a:gd name="connsiteX19" fmla="*/ 5715 w 5715"/>
                <a:gd name="connsiteY19" fmla="*/ 952 h 5714"/>
                <a:gd name="connsiteX20" fmla="*/ 4763 w 5715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5714">
                  <a:moveTo>
                    <a:pt x="3810" y="1905"/>
                  </a:moveTo>
                  <a:lnTo>
                    <a:pt x="2858" y="1905"/>
                  </a:lnTo>
                  <a:lnTo>
                    <a:pt x="2858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8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2858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id="{A07633D9-8800-4F01-AD7D-D0213BF0AB14}"/>
                </a:ext>
              </a:extLst>
            </p:cNvPr>
            <p:cNvSpPr/>
            <p:nvPr/>
          </p:nvSpPr>
          <p:spPr>
            <a:xfrm>
              <a:off x="6107430" y="3677602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952 w 4762"/>
                <a:gd name="connsiteY1" fmla="*/ 1905 h 4762"/>
                <a:gd name="connsiteX2" fmla="*/ 952 w 4762"/>
                <a:gd name="connsiteY2" fmla="*/ 2858 h 4762"/>
                <a:gd name="connsiteX3" fmla="*/ 2857 w 4762"/>
                <a:gd name="connsiteY3" fmla="*/ 2858 h 4762"/>
                <a:gd name="connsiteX4" fmla="*/ 2857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2857 w 4762"/>
                <a:gd name="connsiteY7" fmla="*/ 3810 h 4762"/>
                <a:gd name="connsiteX8" fmla="*/ 2857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3810 h 4762"/>
                <a:gd name="connsiteX11" fmla="*/ 2857 w 4762"/>
                <a:gd name="connsiteY11" fmla="*/ 3810 h 4762"/>
                <a:gd name="connsiteX12" fmla="*/ 2857 w 4762"/>
                <a:gd name="connsiteY12" fmla="*/ 1905 h 4762"/>
                <a:gd name="connsiteX13" fmla="*/ 952 w 4762"/>
                <a:gd name="connsiteY13" fmla="*/ 1905 h 4762"/>
                <a:gd name="connsiteX14" fmla="*/ 2857 w 4762"/>
                <a:gd name="connsiteY14" fmla="*/ 1905 h 4762"/>
                <a:gd name="connsiteX15" fmla="*/ 2857 w 4762"/>
                <a:gd name="connsiteY15" fmla="*/ 952 h 4762"/>
                <a:gd name="connsiteX16" fmla="*/ 1905 w 4762"/>
                <a:gd name="connsiteY16" fmla="*/ 952 h 4762"/>
                <a:gd name="connsiteX17" fmla="*/ 0 w 4762"/>
                <a:gd name="connsiteY17" fmla="*/ 0 h 4762"/>
                <a:gd name="connsiteX18" fmla="*/ 0 w 4762"/>
                <a:gd name="connsiteY18" fmla="*/ 2858 h 4762"/>
                <a:gd name="connsiteX19" fmla="*/ 0 w 4762"/>
                <a:gd name="connsiteY19" fmla="*/ 4763 h 4762"/>
                <a:gd name="connsiteX20" fmla="*/ 2857 w 4762"/>
                <a:gd name="connsiteY20" fmla="*/ 4763 h 4762"/>
                <a:gd name="connsiteX21" fmla="*/ 3810 w 4762"/>
                <a:gd name="connsiteY21" fmla="*/ 4763 h 4762"/>
                <a:gd name="connsiteX22" fmla="*/ 3810 w 4762"/>
                <a:gd name="connsiteY22" fmla="*/ 1905 h 4762"/>
                <a:gd name="connsiteX23" fmla="*/ 4763 w 4762"/>
                <a:gd name="connsiteY23" fmla="*/ 952 h 4762"/>
                <a:gd name="connsiteX24" fmla="*/ 2857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952" y="1905"/>
                  </a:lnTo>
                  <a:lnTo>
                    <a:pt x="952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1905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2857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2857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id="{2E856CAB-AAD5-4B1E-971D-8B63AD6752DE}"/>
                </a:ext>
              </a:extLst>
            </p:cNvPr>
            <p:cNvSpPr/>
            <p:nvPr/>
          </p:nvSpPr>
          <p:spPr>
            <a:xfrm>
              <a:off x="6107430" y="3678554"/>
              <a:ext cx="3809" cy="3810"/>
            </a:xfrm>
            <a:custGeom>
              <a:avLst/>
              <a:gdLst>
                <a:gd name="connsiteX0" fmla="*/ 2857 w 3809"/>
                <a:gd name="connsiteY0" fmla="*/ 1905 h 3810"/>
                <a:gd name="connsiteX1" fmla="*/ 952 w 3809"/>
                <a:gd name="connsiteY1" fmla="*/ 953 h 3810"/>
                <a:gd name="connsiteX2" fmla="*/ 952 w 3809"/>
                <a:gd name="connsiteY2" fmla="*/ 1905 h 3810"/>
                <a:gd name="connsiteX3" fmla="*/ 2857 w 3809"/>
                <a:gd name="connsiteY3" fmla="*/ 1905 h 3810"/>
                <a:gd name="connsiteX4" fmla="*/ 2857 w 3809"/>
                <a:gd name="connsiteY4" fmla="*/ 953 h 3810"/>
                <a:gd name="connsiteX5" fmla="*/ 1905 w 3809"/>
                <a:gd name="connsiteY5" fmla="*/ 953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3810 w 3809"/>
                <a:gd name="connsiteY8" fmla="*/ 1905 h 3810"/>
                <a:gd name="connsiteX9" fmla="*/ 1905 w 3809"/>
                <a:gd name="connsiteY9" fmla="*/ 953 h 3810"/>
                <a:gd name="connsiteX10" fmla="*/ 1905 w 3809"/>
                <a:gd name="connsiteY10" fmla="*/ 2858 h 3810"/>
                <a:gd name="connsiteX11" fmla="*/ 1905 w 3809"/>
                <a:gd name="connsiteY11" fmla="*/ 2858 h 3810"/>
                <a:gd name="connsiteX12" fmla="*/ 2857 w 3809"/>
                <a:gd name="connsiteY12" fmla="*/ 1905 h 3810"/>
                <a:gd name="connsiteX13" fmla="*/ 952 w 3809"/>
                <a:gd name="connsiteY13" fmla="*/ 953 h 3810"/>
                <a:gd name="connsiteX14" fmla="*/ 2857 w 3809"/>
                <a:gd name="connsiteY14" fmla="*/ 1905 h 3810"/>
                <a:gd name="connsiteX15" fmla="*/ 2857 w 3809"/>
                <a:gd name="connsiteY15" fmla="*/ 0 h 3810"/>
                <a:gd name="connsiteX16" fmla="*/ 1905 w 3809"/>
                <a:gd name="connsiteY16" fmla="*/ 0 h 3810"/>
                <a:gd name="connsiteX17" fmla="*/ 952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3810 h 3810"/>
                <a:gd name="connsiteX21" fmla="*/ 3810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2857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2857" y="1905"/>
                  </a:moveTo>
                  <a:lnTo>
                    <a:pt x="952" y="953"/>
                  </a:lnTo>
                  <a:lnTo>
                    <a:pt x="952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2857" y="1905"/>
                  </a:lnTo>
                  <a:lnTo>
                    <a:pt x="952" y="953"/>
                  </a:lnTo>
                  <a:lnTo>
                    <a:pt x="2857" y="1905"/>
                  </a:lnTo>
                  <a:lnTo>
                    <a:pt x="2857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id="{0BE84655-B298-44A5-BCC8-798978E5A113}"/>
                </a:ext>
              </a:extLst>
            </p:cNvPr>
            <p:cNvSpPr/>
            <p:nvPr/>
          </p:nvSpPr>
          <p:spPr>
            <a:xfrm>
              <a:off x="6103619" y="3675697"/>
              <a:ext cx="10477" cy="10477"/>
            </a:xfrm>
            <a:custGeom>
              <a:avLst/>
              <a:gdLst>
                <a:gd name="connsiteX0" fmla="*/ 3810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3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8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3810 w 10477"/>
                <a:gd name="connsiteY10" fmla="*/ 1905 h 10477"/>
                <a:gd name="connsiteX11" fmla="*/ 4763 w 10477"/>
                <a:gd name="connsiteY11" fmla="*/ 2857 h 10477"/>
                <a:gd name="connsiteX12" fmla="*/ 6668 w 10477"/>
                <a:gd name="connsiteY12" fmla="*/ 1905 h 10477"/>
                <a:gd name="connsiteX13" fmla="*/ 8573 w 10477"/>
                <a:gd name="connsiteY13" fmla="*/ 2857 h 10477"/>
                <a:gd name="connsiteX14" fmla="*/ 9525 w 10477"/>
                <a:gd name="connsiteY14" fmla="*/ 4763 h 10477"/>
                <a:gd name="connsiteX15" fmla="*/ 8573 w 10477"/>
                <a:gd name="connsiteY15" fmla="*/ 6667 h 10477"/>
                <a:gd name="connsiteX16" fmla="*/ 6668 w 10477"/>
                <a:gd name="connsiteY16" fmla="*/ 7620 h 10477"/>
                <a:gd name="connsiteX17" fmla="*/ 4763 w 10477"/>
                <a:gd name="connsiteY17" fmla="*/ 6667 h 10477"/>
                <a:gd name="connsiteX18" fmla="*/ 3810 w 10477"/>
                <a:gd name="connsiteY18" fmla="*/ 4763 h 10477"/>
                <a:gd name="connsiteX19" fmla="*/ 4763 w 10477"/>
                <a:gd name="connsiteY19" fmla="*/ 2857 h 10477"/>
                <a:gd name="connsiteX20" fmla="*/ 3810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3810" y="1905"/>
                  </a:moveTo>
                  <a:lnTo>
                    <a:pt x="1905" y="952"/>
                  </a:ln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3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8" y="6667"/>
                    <a:pt x="10478" y="5715"/>
                  </a:cubicBezTo>
                  <a:cubicBezTo>
                    <a:pt x="10478" y="4763"/>
                    <a:pt x="10478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3810" y="1905"/>
                  </a:lnTo>
                  <a:lnTo>
                    <a:pt x="4763" y="2857"/>
                  </a:lnTo>
                  <a:lnTo>
                    <a:pt x="6668" y="1905"/>
                  </a:lnTo>
                  <a:lnTo>
                    <a:pt x="8573" y="2857"/>
                  </a:lnTo>
                  <a:lnTo>
                    <a:pt x="9525" y="4763"/>
                  </a:lnTo>
                  <a:lnTo>
                    <a:pt x="8573" y="6667"/>
                  </a:lnTo>
                  <a:lnTo>
                    <a:pt x="6668" y="7620"/>
                  </a:lnTo>
                  <a:lnTo>
                    <a:pt x="4763" y="6667"/>
                  </a:lnTo>
                  <a:lnTo>
                    <a:pt x="3810" y="4763"/>
                  </a:lnTo>
                  <a:lnTo>
                    <a:pt x="4763" y="2857"/>
                  </a:lnTo>
                  <a:lnTo>
                    <a:pt x="3810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id="{B413A3A2-D14F-4BDD-9307-276C9249A3E0}"/>
                </a:ext>
              </a:extLst>
            </p:cNvPr>
            <p:cNvSpPr/>
            <p:nvPr/>
          </p:nvSpPr>
          <p:spPr>
            <a:xfrm>
              <a:off x="6103619" y="361378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id="{485BB35D-7C52-4E75-9B39-39F06D900008}"/>
                </a:ext>
              </a:extLst>
            </p:cNvPr>
            <p:cNvSpPr/>
            <p:nvPr/>
          </p:nvSpPr>
          <p:spPr>
            <a:xfrm>
              <a:off x="6103619" y="361378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4288 w 19050"/>
                <a:gd name="connsiteY1" fmla="*/ 5715 h 19050"/>
                <a:gd name="connsiteX2" fmla="*/ 15240 w 19050"/>
                <a:gd name="connsiteY2" fmla="*/ 9525 h 19050"/>
                <a:gd name="connsiteX3" fmla="*/ 12382 w 19050"/>
                <a:gd name="connsiteY3" fmla="*/ 14288 h 19050"/>
                <a:gd name="connsiteX4" fmla="*/ 8573 w 19050"/>
                <a:gd name="connsiteY4" fmla="*/ 15240 h 19050"/>
                <a:gd name="connsiteX5" fmla="*/ 3810 w 19050"/>
                <a:gd name="connsiteY5" fmla="*/ 12382 h 19050"/>
                <a:gd name="connsiteX6" fmla="*/ 2857 w 19050"/>
                <a:gd name="connsiteY6" fmla="*/ 8573 h 19050"/>
                <a:gd name="connsiteX7" fmla="*/ 5715 w 19050"/>
                <a:gd name="connsiteY7" fmla="*/ 3810 h 19050"/>
                <a:gd name="connsiteX8" fmla="*/ 9525 w 19050"/>
                <a:gd name="connsiteY8" fmla="*/ 2857 h 19050"/>
                <a:gd name="connsiteX9" fmla="*/ 14288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2382" y="14288"/>
                  </a:cubicBezTo>
                  <a:cubicBezTo>
                    <a:pt x="11430" y="15240"/>
                    <a:pt x="9525" y="15240"/>
                    <a:pt x="8573" y="15240"/>
                  </a:cubicBezTo>
                  <a:cubicBezTo>
                    <a:pt x="6668" y="15240"/>
                    <a:pt x="4763" y="14288"/>
                    <a:pt x="3810" y="12382"/>
                  </a:cubicBezTo>
                  <a:cubicBezTo>
                    <a:pt x="2857" y="11430"/>
                    <a:pt x="2857" y="9525"/>
                    <a:pt x="2857" y="8573"/>
                  </a:cubicBezTo>
                  <a:cubicBezTo>
                    <a:pt x="2857" y="6667"/>
                    <a:pt x="3810" y="4763"/>
                    <a:pt x="5715" y="3810"/>
                  </a:cubicBezTo>
                  <a:cubicBezTo>
                    <a:pt x="6668" y="2857"/>
                    <a:pt x="8573" y="2857"/>
                    <a:pt x="9525" y="2857"/>
                  </a:cubicBezTo>
                  <a:cubicBezTo>
                    <a:pt x="11430" y="2857"/>
                    <a:pt x="13335" y="3810"/>
                    <a:pt x="14288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3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id="{FBB9F1DA-790F-402A-BAD7-89D77DCCDAEB}"/>
                </a:ext>
              </a:extLst>
            </p:cNvPr>
            <p:cNvSpPr/>
            <p:nvPr/>
          </p:nvSpPr>
          <p:spPr>
            <a:xfrm>
              <a:off x="6103619" y="3614737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3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3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id="{2D1DFFCE-EDD1-4717-91E3-09A207E3E351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10477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id="{1DD2E776-92D8-4CCE-BFA6-CED9B47DF88C}"/>
                </a:ext>
              </a:extLst>
            </p:cNvPr>
            <p:cNvSpPr/>
            <p:nvPr/>
          </p:nvSpPr>
          <p:spPr>
            <a:xfrm>
              <a:off x="6105525" y="3615689"/>
              <a:ext cx="16192" cy="16192"/>
            </a:xfrm>
            <a:custGeom>
              <a:avLst/>
              <a:gdLst>
                <a:gd name="connsiteX0" fmla="*/ 12382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7620 h 16192"/>
                <a:gd name="connsiteX3" fmla="*/ 10477 w 16192"/>
                <a:gd name="connsiteY3" fmla="*/ 11430 h 16192"/>
                <a:gd name="connsiteX4" fmla="*/ 7620 w 16192"/>
                <a:gd name="connsiteY4" fmla="*/ 13335 h 16192"/>
                <a:gd name="connsiteX5" fmla="*/ 3810 w 16192"/>
                <a:gd name="connsiteY5" fmla="*/ 11430 h 16192"/>
                <a:gd name="connsiteX6" fmla="*/ 2857 w 16192"/>
                <a:gd name="connsiteY6" fmla="*/ 8573 h 16192"/>
                <a:gd name="connsiteX7" fmla="*/ 4763 w 16192"/>
                <a:gd name="connsiteY7" fmla="*/ 4763 h 16192"/>
                <a:gd name="connsiteX8" fmla="*/ 7620 w 16192"/>
                <a:gd name="connsiteY8" fmla="*/ 3810 h 16192"/>
                <a:gd name="connsiteX9" fmla="*/ 11430 w 16192"/>
                <a:gd name="connsiteY9" fmla="*/ 5715 h 16192"/>
                <a:gd name="connsiteX10" fmla="*/ 12382 w 16192"/>
                <a:gd name="connsiteY10" fmla="*/ 3810 h 16192"/>
                <a:gd name="connsiteX11" fmla="*/ 13335 w 16192"/>
                <a:gd name="connsiteY11" fmla="*/ 2858 h 16192"/>
                <a:gd name="connsiteX12" fmla="*/ 6668 w 16192"/>
                <a:gd name="connsiteY12" fmla="*/ 0 h 16192"/>
                <a:gd name="connsiteX13" fmla="*/ 1905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2382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9525"/>
                    <a:pt x="11430" y="10477"/>
                    <a:pt x="10477" y="11430"/>
                  </a:cubicBezTo>
                  <a:cubicBezTo>
                    <a:pt x="9525" y="13335"/>
                    <a:pt x="8573" y="13335"/>
                    <a:pt x="7620" y="13335"/>
                  </a:cubicBezTo>
                  <a:cubicBezTo>
                    <a:pt x="5715" y="13335"/>
                    <a:pt x="4763" y="12383"/>
                    <a:pt x="3810" y="11430"/>
                  </a:cubicBezTo>
                  <a:cubicBezTo>
                    <a:pt x="2857" y="10477"/>
                    <a:pt x="2857" y="9525"/>
                    <a:pt x="2857" y="8573"/>
                  </a:cubicBezTo>
                  <a:cubicBezTo>
                    <a:pt x="2857" y="6668"/>
                    <a:pt x="3810" y="5715"/>
                    <a:pt x="4763" y="4763"/>
                  </a:cubicBezTo>
                  <a:cubicBezTo>
                    <a:pt x="5715" y="3810"/>
                    <a:pt x="6668" y="3810"/>
                    <a:pt x="7620" y="3810"/>
                  </a:cubicBezTo>
                  <a:cubicBezTo>
                    <a:pt x="9525" y="3810"/>
                    <a:pt x="10477" y="4763"/>
                    <a:pt x="11430" y="5715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6668" y="0"/>
                  </a:cubicBezTo>
                  <a:cubicBezTo>
                    <a:pt x="4763" y="0"/>
                    <a:pt x="2857" y="952"/>
                    <a:pt x="1905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id="{67F564B9-995D-4372-A68F-2ACE2243FD1D}"/>
                </a:ext>
              </a:extLst>
            </p:cNvPr>
            <p:cNvSpPr/>
            <p:nvPr/>
          </p:nvSpPr>
          <p:spPr>
            <a:xfrm>
              <a:off x="6105525" y="3616642"/>
              <a:ext cx="15239" cy="15240"/>
            </a:xfrm>
            <a:custGeom>
              <a:avLst/>
              <a:gdLst>
                <a:gd name="connsiteX0" fmla="*/ 12382 w 15239"/>
                <a:gd name="connsiteY0" fmla="*/ 3810 h 15240"/>
                <a:gd name="connsiteX1" fmla="*/ 11430 w 15239"/>
                <a:gd name="connsiteY1" fmla="*/ 4763 h 15240"/>
                <a:gd name="connsiteX2" fmla="*/ 12382 w 15239"/>
                <a:gd name="connsiteY2" fmla="*/ 7620 h 15240"/>
                <a:gd name="connsiteX3" fmla="*/ 10477 w 15239"/>
                <a:gd name="connsiteY3" fmla="*/ 11430 h 15240"/>
                <a:gd name="connsiteX4" fmla="*/ 7620 w 15239"/>
                <a:gd name="connsiteY4" fmla="*/ 12383 h 15240"/>
                <a:gd name="connsiteX5" fmla="*/ 3810 w 15239"/>
                <a:gd name="connsiteY5" fmla="*/ 10478 h 15240"/>
                <a:gd name="connsiteX6" fmla="*/ 2857 w 15239"/>
                <a:gd name="connsiteY6" fmla="*/ 7620 h 15240"/>
                <a:gd name="connsiteX7" fmla="*/ 4763 w 15239"/>
                <a:gd name="connsiteY7" fmla="*/ 3810 h 15240"/>
                <a:gd name="connsiteX8" fmla="*/ 7620 w 15239"/>
                <a:gd name="connsiteY8" fmla="*/ 2858 h 15240"/>
                <a:gd name="connsiteX9" fmla="*/ 11430 w 15239"/>
                <a:gd name="connsiteY9" fmla="*/ 4763 h 15240"/>
                <a:gd name="connsiteX10" fmla="*/ 12382 w 15239"/>
                <a:gd name="connsiteY10" fmla="*/ 3810 h 15240"/>
                <a:gd name="connsiteX11" fmla="*/ 13335 w 15239"/>
                <a:gd name="connsiteY11" fmla="*/ 2858 h 15240"/>
                <a:gd name="connsiteX12" fmla="*/ 7620 w 15239"/>
                <a:gd name="connsiteY12" fmla="*/ 0 h 15240"/>
                <a:gd name="connsiteX13" fmla="*/ 2857 w 15239"/>
                <a:gd name="connsiteY13" fmla="*/ 1905 h 15240"/>
                <a:gd name="connsiteX14" fmla="*/ 0 w 15239"/>
                <a:gd name="connsiteY14" fmla="*/ 7620 h 15240"/>
                <a:gd name="connsiteX15" fmla="*/ 1905 w 15239"/>
                <a:gd name="connsiteY15" fmla="*/ 12383 h 15240"/>
                <a:gd name="connsiteX16" fmla="*/ 7620 w 15239"/>
                <a:gd name="connsiteY16" fmla="*/ 15240 h 15240"/>
                <a:gd name="connsiteX17" fmla="*/ 12382 w 15239"/>
                <a:gd name="connsiteY17" fmla="*/ 13335 h 15240"/>
                <a:gd name="connsiteX18" fmla="*/ 15240 w 15239"/>
                <a:gd name="connsiteY18" fmla="*/ 7620 h 15240"/>
                <a:gd name="connsiteX19" fmla="*/ 13335 w 15239"/>
                <a:gd name="connsiteY19" fmla="*/ 2858 h 15240"/>
                <a:gd name="connsiteX20" fmla="*/ 12382 w 15239"/>
                <a:gd name="connsiteY20" fmla="*/ 381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40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8"/>
                    <a:pt x="10477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8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3"/>
                    <a:pt x="9525" y="0"/>
                    <a:pt x="7620" y="0"/>
                  </a:cubicBezTo>
                  <a:cubicBezTo>
                    <a:pt x="5715" y="0"/>
                    <a:pt x="4763" y="953"/>
                    <a:pt x="2857" y="1905"/>
                  </a:cubicBezTo>
                  <a:cubicBezTo>
                    <a:pt x="952" y="2858"/>
                    <a:pt x="0" y="4763"/>
                    <a:pt x="0" y="7620"/>
                  </a:cubicBezTo>
                  <a:cubicBezTo>
                    <a:pt x="0" y="9525"/>
                    <a:pt x="952" y="10478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id="{378D4E38-C10F-440B-8FFF-1DB6F83A1B25}"/>
                </a:ext>
              </a:extLst>
            </p:cNvPr>
            <p:cNvSpPr/>
            <p:nvPr/>
          </p:nvSpPr>
          <p:spPr>
            <a:xfrm>
              <a:off x="6105525" y="361664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id="{73CC0C13-3618-41FA-9EBB-E6E87E313C51}"/>
                </a:ext>
              </a:extLst>
            </p:cNvPr>
            <p:cNvSpPr/>
            <p:nvPr/>
          </p:nvSpPr>
          <p:spPr>
            <a:xfrm>
              <a:off x="6106477" y="361664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8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8 w 12382"/>
                <a:gd name="connsiteY8" fmla="*/ 3810 h 12382"/>
                <a:gd name="connsiteX9" fmla="*/ 9525 w 12382"/>
                <a:gd name="connsiteY9" fmla="*/ 4763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8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3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7620" y="10478"/>
                  </a:lnTo>
                  <a:cubicBezTo>
                    <a:pt x="6668" y="10478"/>
                    <a:pt x="5715" y="10478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8" y="3810"/>
                  </a:lnTo>
                  <a:cubicBezTo>
                    <a:pt x="7620" y="3810"/>
                    <a:pt x="8573" y="3810"/>
                    <a:pt x="9525" y="4763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8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3" y="8573"/>
                    <a:pt x="12383" y="6668"/>
                  </a:cubicBezTo>
                  <a:cubicBezTo>
                    <a:pt x="12383" y="5715"/>
                    <a:pt x="12383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id="{AD9041D2-80B6-45AC-AFE7-F74F6B370928}"/>
                </a:ext>
              </a:extLst>
            </p:cNvPr>
            <p:cNvSpPr/>
            <p:nvPr/>
          </p:nvSpPr>
          <p:spPr>
            <a:xfrm>
              <a:off x="6107430" y="3618547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7620 w 11430"/>
                <a:gd name="connsiteY1" fmla="*/ 3810 h 11429"/>
                <a:gd name="connsiteX2" fmla="*/ 8572 w 11430"/>
                <a:gd name="connsiteY2" fmla="*/ 5715 h 11429"/>
                <a:gd name="connsiteX3" fmla="*/ 7620 w 11430"/>
                <a:gd name="connsiteY3" fmla="*/ 7620 h 11429"/>
                <a:gd name="connsiteX4" fmla="*/ 5715 w 11430"/>
                <a:gd name="connsiteY4" fmla="*/ 8573 h 11429"/>
                <a:gd name="connsiteX5" fmla="*/ 3810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9525 w 11430"/>
                <a:gd name="connsiteY10" fmla="*/ 2857 h 11429"/>
                <a:gd name="connsiteX11" fmla="*/ 10477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7620" y="3810"/>
                  </a:lnTo>
                  <a:lnTo>
                    <a:pt x="8572" y="5715"/>
                  </a:lnTo>
                  <a:cubicBezTo>
                    <a:pt x="8572" y="6667"/>
                    <a:pt x="8572" y="7620"/>
                    <a:pt x="7620" y="7620"/>
                  </a:cubicBezTo>
                  <a:lnTo>
                    <a:pt x="5715" y="8573"/>
                  </a:lnTo>
                  <a:cubicBezTo>
                    <a:pt x="4763" y="8573"/>
                    <a:pt x="3810" y="8573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9525" y="2857"/>
                  </a:lnTo>
                  <a:lnTo>
                    <a:pt x="10477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3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2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id="{DC62AB4A-AC17-4DA2-BFBE-0EB723AD156F}"/>
                </a:ext>
              </a:extLst>
            </p:cNvPr>
            <p:cNvSpPr/>
            <p:nvPr/>
          </p:nvSpPr>
          <p:spPr>
            <a:xfrm>
              <a:off x="6108382" y="361854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8573 h 9525"/>
                <a:gd name="connsiteX5" fmla="*/ 2857 w 9525"/>
                <a:gd name="connsiteY5" fmla="*/ 7620 h 9525"/>
                <a:gd name="connsiteX6" fmla="*/ 1905 w 9525"/>
                <a:gd name="connsiteY6" fmla="*/ 5715 h 9525"/>
                <a:gd name="connsiteX7" fmla="*/ 2857 w 9525"/>
                <a:gd name="connsiteY7" fmla="*/ 3810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8573"/>
                  </a:lnTo>
                  <a:lnTo>
                    <a:pt x="2857" y="7620"/>
                  </a:lnTo>
                  <a:lnTo>
                    <a:pt x="1905" y="5715"/>
                  </a:lnTo>
                  <a:lnTo>
                    <a:pt x="2857" y="3810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id="{AE9A4652-841B-47B8-9FA4-8AC94D7BA762}"/>
                </a:ext>
              </a:extLst>
            </p:cNvPr>
            <p:cNvSpPr/>
            <p:nvPr/>
          </p:nvSpPr>
          <p:spPr>
            <a:xfrm>
              <a:off x="6108382" y="3619500"/>
              <a:ext cx="9525" cy="9525"/>
            </a:xfrm>
            <a:custGeom>
              <a:avLst/>
              <a:gdLst>
                <a:gd name="connsiteX0" fmla="*/ 7620 w 9525"/>
                <a:gd name="connsiteY0" fmla="*/ 1905 h 9525"/>
                <a:gd name="connsiteX1" fmla="*/ 6668 w 9525"/>
                <a:gd name="connsiteY1" fmla="*/ 2858 h 9525"/>
                <a:gd name="connsiteX2" fmla="*/ 6668 w 9525"/>
                <a:gd name="connsiteY2" fmla="*/ 3810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2857 w 9525"/>
                <a:gd name="connsiteY5" fmla="*/ 4763 h 9525"/>
                <a:gd name="connsiteX6" fmla="*/ 2857 w 9525"/>
                <a:gd name="connsiteY6" fmla="*/ 3810 h 9525"/>
                <a:gd name="connsiteX7" fmla="*/ 3810 w 9525"/>
                <a:gd name="connsiteY7" fmla="*/ 1905 h 9525"/>
                <a:gd name="connsiteX8" fmla="*/ 4763 w 9525"/>
                <a:gd name="connsiteY8" fmla="*/ 1905 h 9525"/>
                <a:gd name="connsiteX9" fmla="*/ 6668 w 9525"/>
                <a:gd name="connsiteY9" fmla="*/ 2858 h 9525"/>
                <a:gd name="connsiteX10" fmla="*/ 7620 w 9525"/>
                <a:gd name="connsiteY10" fmla="*/ 1905 h 9525"/>
                <a:gd name="connsiteX11" fmla="*/ 8573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1905"/>
                  </a:moveTo>
                  <a:lnTo>
                    <a:pt x="6668" y="2858"/>
                  </a:lnTo>
                  <a:lnTo>
                    <a:pt x="6668" y="3810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6668" y="2858"/>
                  </a:lnTo>
                  <a:lnTo>
                    <a:pt x="7620" y="1905"/>
                  </a:lnTo>
                  <a:lnTo>
                    <a:pt x="8573" y="952"/>
                  </a:lnTo>
                  <a:cubicBezTo>
                    <a:pt x="7620" y="0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7620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id="{8C5284FE-445C-4593-B542-59E89B25164C}"/>
                </a:ext>
              </a:extLst>
            </p:cNvPr>
            <p:cNvSpPr/>
            <p:nvPr/>
          </p:nvSpPr>
          <p:spPr>
            <a:xfrm>
              <a:off x="6107430" y="3619500"/>
              <a:ext cx="9525" cy="9525"/>
            </a:xfrm>
            <a:custGeom>
              <a:avLst/>
              <a:gdLst>
                <a:gd name="connsiteX0" fmla="*/ 7620 w 9525"/>
                <a:gd name="connsiteY0" fmla="*/ 2858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8 h 9525"/>
                <a:gd name="connsiteX8" fmla="*/ 5715 w 9525"/>
                <a:gd name="connsiteY8" fmla="*/ 2858 h 9525"/>
                <a:gd name="connsiteX9" fmla="*/ 6668 w 9525"/>
                <a:gd name="connsiteY9" fmla="*/ 3810 h 9525"/>
                <a:gd name="connsiteX10" fmla="*/ 7620 w 9525"/>
                <a:gd name="connsiteY10" fmla="*/ 2858 h 9525"/>
                <a:gd name="connsiteX11" fmla="*/ 8572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2 w 9525"/>
                <a:gd name="connsiteY19" fmla="*/ 1905 h 9525"/>
                <a:gd name="connsiteX20" fmla="*/ 7620 w 9525"/>
                <a:gd name="connsiteY20" fmla="*/ 2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8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3810"/>
                  </a:lnTo>
                  <a:lnTo>
                    <a:pt x="7620" y="2858"/>
                  </a:lnTo>
                  <a:lnTo>
                    <a:pt x="8572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2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2" y="1905"/>
                  </a:cubicBezTo>
                  <a:lnTo>
                    <a:pt x="7620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id="{AC15728F-B6EF-49B9-80F5-A2CF5245DA64}"/>
                </a:ext>
              </a:extLst>
            </p:cNvPr>
            <p:cNvSpPr/>
            <p:nvPr/>
          </p:nvSpPr>
          <p:spPr>
            <a:xfrm>
              <a:off x="6109335" y="3619500"/>
              <a:ext cx="7619" cy="7620"/>
            </a:xfrm>
            <a:custGeom>
              <a:avLst/>
              <a:gdLst>
                <a:gd name="connsiteX0" fmla="*/ 5715 w 7619"/>
                <a:gd name="connsiteY0" fmla="*/ 2858 h 7620"/>
                <a:gd name="connsiteX1" fmla="*/ 4763 w 7619"/>
                <a:gd name="connsiteY1" fmla="*/ 3810 h 7620"/>
                <a:gd name="connsiteX2" fmla="*/ 4763 w 7619"/>
                <a:gd name="connsiteY2" fmla="*/ 4763 h 7620"/>
                <a:gd name="connsiteX3" fmla="*/ 4763 w 7619"/>
                <a:gd name="connsiteY3" fmla="*/ 5715 h 7620"/>
                <a:gd name="connsiteX4" fmla="*/ 3810 w 7619"/>
                <a:gd name="connsiteY4" fmla="*/ 5715 h 7620"/>
                <a:gd name="connsiteX5" fmla="*/ 2857 w 7619"/>
                <a:gd name="connsiteY5" fmla="*/ 5715 h 7620"/>
                <a:gd name="connsiteX6" fmla="*/ 2857 w 7619"/>
                <a:gd name="connsiteY6" fmla="*/ 4763 h 7620"/>
                <a:gd name="connsiteX7" fmla="*/ 2857 w 7619"/>
                <a:gd name="connsiteY7" fmla="*/ 3810 h 7620"/>
                <a:gd name="connsiteX8" fmla="*/ 3810 w 7619"/>
                <a:gd name="connsiteY8" fmla="*/ 3810 h 7620"/>
                <a:gd name="connsiteX9" fmla="*/ 4763 w 7619"/>
                <a:gd name="connsiteY9" fmla="*/ 3810 h 7620"/>
                <a:gd name="connsiteX10" fmla="*/ 5715 w 7619"/>
                <a:gd name="connsiteY10" fmla="*/ 2858 h 7620"/>
                <a:gd name="connsiteX11" fmla="*/ 6667 w 7619"/>
                <a:gd name="connsiteY11" fmla="*/ 1905 h 7620"/>
                <a:gd name="connsiteX12" fmla="*/ 3810 w 7619"/>
                <a:gd name="connsiteY12" fmla="*/ 0 h 7620"/>
                <a:gd name="connsiteX13" fmla="*/ 1905 w 7619"/>
                <a:gd name="connsiteY13" fmla="*/ 952 h 7620"/>
                <a:gd name="connsiteX14" fmla="*/ 0 w 7619"/>
                <a:gd name="connsiteY14" fmla="*/ 3810 h 7620"/>
                <a:gd name="connsiteX15" fmla="*/ 952 w 7619"/>
                <a:gd name="connsiteY15" fmla="*/ 5715 h 7620"/>
                <a:gd name="connsiteX16" fmla="*/ 3810 w 7619"/>
                <a:gd name="connsiteY16" fmla="*/ 7620 h 7620"/>
                <a:gd name="connsiteX17" fmla="*/ 5715 w 7619"/>
                <a:gd name="connsiteY17" fmla="*/ 6667 h 7620"/>
                <a:gd name="connsiteX18" fmla="*/ 7620 w 7619"/>
                <a:gd name="connsiteY18" fmla="*/ 3810 h 7620"/>
                <a:gd name="connsiteX19" fmla="*/ 6667 w 7619"/>
                <a:gd name="connsiteY19" fmla="*/ 1905 h 7620"/>
                <a:gd name="connsiteX20" fmla="*/ 5715 w 7619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19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7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2" y="1905"/>
                    <a:pt x="0" y="2858"/>
                    <a:pt x="0" y="3810"/>
                  </a:cubicBezTo>
                  <a:lnTo>
                    <a:pt x="952" y="5715"/>
                  </a:lnTo>
                  <a:cubicBezTo>
                    <a:pt x="1905" y="6667"/>
                    <a:pt x="2857" y="7620"/>
                    <a:pt x="3810" y="7620"/>
                  </a:cubicBezTo>
                  <a:lnTo>
                    <a:pt x="5715" y="6667"/>
                  </a:lnTo>
                  <a:cubicBezTo>
                    <a:pt x="6667" y="5715"/>
                    <a:pt x="7620" y="4763"/>
                    <a:pt x="7620" y="3810"/>
                  </a:cubicBezTo>
                  <a:lnTo>
                    <a:pt x="6667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id="{1658C56E-254F-4F18-B512-013F14445275}"/>
                </a:ext>
              </a:extLst>
            </p:cNvPr>
            <p:cNvSpPr/>
            <p:nvPr/>
          </p:nvSpPr>
          <p:spPr>
            <a:xfrm>
              <a:off x="6110287" y="3620452"/>
              <a:ext cx="5714" cy="6667"/>
            </a:xfrm>
            <a:custGeom>
              <a:avLst/>
              <a:gdLst>
                <a:gd name="connsiteX0" fmla="*/ 4763 w 5714"/>
                <a:gd name="connsiteY0" fmla="*/ 1905 h 6667"/>
                <a:gd name="connsiteX1" fmla="*/ 2857 w 5714"/>
                <a:gd name="connsiteY1" fmla="*/ 1905 h 6667"/>
                <a:gd name="connsiteX2" fmla="*/ 2857 w 5714"/>
                <a:gd name="connsiteY2" fmla="*/ 3810 h 6667"/>
                <a:gd name="connsiteX3" fmla="*/ 1905 w 5714"/>
                <a:gd name="connsiteY3" fmla="*/ 2858 h 6667"/>
                <a:gd name="connsiteX4" fmla="*/ 952 w 5714"/>
                <a:gd name="connsiteY4" fmla="*/ 4763 h 6667"/>
                <a:gd name="connsiteX5" fmla="*/ 2857 w 5714"/>
                <a:gd name="connsiteY5" fmla="*/ 4763 h 6667"/>
                <a:gd name="connsiteX6" fmla="*/ 2857 w 5714"/>
                <a:gd name="connsiteY6" fmla="*/ 3810 h 6667"/>
                <a:gd name="connsiteX7" fmla="*/ 3810 w 5714"/>
                <a:gd name="connsiteY7" fmla="*/ 3810 h 6667"/>
                <a:gd name="connsiteX8" fmla="*/ 4763 w 5714"/>
                <a:gd name="connsiteY8" fmla="*/ 1905 h 6667"/>
                <a:gd name="connsiteX9" fmla="*/ 2857 w 5714"/>
                <a:gd name="connsiteY9" fmla="*/ 1905 h 6667"/>
                <a:gd name="connsiteX10" fmla="*/ 4763 w 5714"/>
                <a:gd name="connsiteY10" fmla="*/ 1905 h 6667"/>
                <a:gd name="connsiteX11" fmla="*/ 4763 w 5714"/>
                <a:gd name="connsiteY11" fmla="*/ 952 h 6667"/>
                <a:gd name="connsiteX12" fmla="*/ 1905 w 5714"/>
                <a:gd name="connsiteY12" fmla="*/ 952 h 6667"/>
                <a:gd name="connsiteX13" fmla="*/ 0 w 5714"/>
                <a:gd name="connsiteY13" fmla="*/ 0 h 6667"/>
                <a:gd name="connsiteX14" fmla="*/ 0 w 5714"/>
                <a:gd name="connsiteY14" fmla="*/ 4763 h 6667"/>
                <a:gd name="connsiteX15" fmla="*/ 0 w 5714"/>
                <a:gd name="connsiteY15" fmla="*/ 5715 h 6667"/>
                <a:gd name="connsiteX16" fmla="*/ 3810 w 5714"/>
                <a:gd name="connsiteY16" fmla="*/ 6668 h 6667"/>
                <a:gd name="connsiteX17" fmla="*/ 5715 w 5714"/>
                <a:gd name="connsiteY17" fmla="*/ 6668 h 6667"/>
                <a:gd name="connsiteX18" fmla="*/ 5715 w 5714"/>
                <a:gd name="connsiteY18" fmla="*/ 2858 h 6667"/>
                <a:gd name="connsiteX19" fmla="*/ 5715 w 5714"/>
                <a:gd name="connsiteY19" fmla="*/ 952 h 6667"/>
                <a:gd name="connsiteX20" fmla="*/ 4763 w 5714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6667">
                  <a:moveTo>
                    <a:pt x="4763" y="1905"/>
                  </a:moveTo>
                  <a:lnTo>
                    <a:pt x="2857" y="1905"/>
                  </a:lnTo>
                  <a:lnTo>
                    <a:pt x="2857" y="3810"/>
                  </a:lnTo>
                  <a:lnTo>
                    <a:pt x="1905" y="2858"/>
                  </a:lnTo>
                  <a:lnTo>
                    <a:pt x="952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4763" y="1905"/>
                  </a:lnTo>
                  <a:lnTo>
                    <a:pt x="2857" y="1905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8"/>
                  </a:lnTo>
                  <a:lnTo>
                    <a:pt x="5715" y="6668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id="{A66FCC17-6E25-4426-B245-DD5484230AC9}"/>
                </a:ext>
              </a:extLst>
            </p:cNvPr>
            <p:cNvSpPr/>
            <p:nvPr/>
          </p:nvSpPr>
          <p:spPr>
            <a:xfrm>
              <a:off x="6110287" y="3621404"/>
              <a:ext cx="5714" cy="4762"/>
            </a:xfrm>
            <a:custGeom>
              <a:avLst/>
              <a:gdLst>
                <a:gd name="connsiteX0" fmla="*/ 3810 w 5714"/>
                <a:gd name="connsiteY0" fmla="*/ 1905 h 4762"/>
                <a:gd name="connsiteX1" fmla="*/ 2857 w 5714"/>
                <a:gd name="connsiteY1" fmla="*/ 1905 h 4762"/>
                <a:gd name="connsiteX2" fmla="*/ 2857 w 5714"/>
                <a:gd name="connsiteY2" fmla="*/ 1905 h 4762"/>
                <a:gd name="connsiteX3" fmla="*/ 1905 w 5714"/>
                <a:gd name="connsiteY3" fmla="*/ 1905 h 4762"/>
                <a:gd name="connsiteX4" fmla="*/ 1905 w 5714"/>
                <a:gd name="connsiteY4" fmla="*/ 3810 h 4762"/>
                <a:gd name="connsiteX5" fmla="*/ 2857 w 5714"/>
                <a:gd name="connsiteY5" fmla="*/ 3810 h 4762"/>
                <a:gd name="connsiteX6" fmla="*/ 2857 w 5714"/>
                <a:gd name="connsiteY6" fmla="*/ 2858 h 4762"/>
                <a:gd name="connsiteX7" fmla="*/ 3810 w 5714"/>
                <a:gd name="connsiteY7" fmla="*/ 2858 h 4762"/>
                <a:gd name="connsiteX8" fmla="*/ 3810 w 5714"/>
                <a:gd name="connsiteY8" fmla="*/ 1905 h 4762"/>
                <a:gd name="connsiteX9" fmla="*/ 2857 w 5714"/>
                <a:gd name="connsiteY9" fmla="*/ 1905 h 4762"/>
                <a:gd name="connsiteX10" fmla="*/ 3810 w 5714"/>
                <a:gd name="connsiteY10" fmla="*/ 1905 h 4762"/>
                <a:gd name="connsiteX11" fmla="*/ 3810 w 5714"/>
                <a:gd name="connsiteY11" fmla="*/ 0 h 4762"/>
                <a:gd name="connsiteX12" fmla="*/ 1905 w 5714"/>
                <a:gd name="connsiteY12" fmla="*/ 0 h 4762"/>
                <a:gd name="connsiteX13" fmla="*/ 952 w 5714"/>
                <a:gd name="connsiteY13" fmla="*/ 0 h 4762"/>
                <a:gd name="connsiteX14" fmla="*/ 0 w 5714"/>
                <a:gd name="connsiteY14" fmla="*/ 2858 h 4762"/>
                <a:gd name="connsiteX15" fmla="*/ 0 w 5714"/>
                <a:gd name="connsiteY15" fmla="*/ 4763 h 4762"/>
                <a:gd name="connsiteX16" fmla="*/ 3810 w 5714"/>
                <a:gd name="connsiteY16" fmla="*/ 4763 h 4762"/>
                <a:gd name="connsiteX17" fmla="*/ 4763 w 5714"/>
                <a:gd name="connsiteY17" fmla="*/ 4763 h 4762"/>
                <a:gd name="connsiteX18" fmla="*/ 5715 w 5714"/>
                <a:gd name="connsiteY18" fmla="*/ 1905 h 4762"/>
                <a:gd name="connsiteX19" fmla="*/ 5715 w 5714"/>
                <a:gd name="connsiteY19" fmla="*/ 0 h 4762"/>
                <a:gd name="connsiteX20" fmla="*/ 3810 w 5714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4762">
                  <a:moveTo>
                    <a:pt x="3810" y="1905"/>
                  </a:moveTo>
                  <a:lnTo>
                    <a:pt x="2857" y="1905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5715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id="{AEE6161C-7A37-4FC1-A1AF-B6F450CD95AC}"/>
                </a:ext>
              </a:extLst>
            </p:cNvPr>
            <p:cNvSpPr/>
            <p:nvPr/>
          </p:nvSpPr>
          <p:spPr>
            <a:xfrm>
              <a:off x="6111239" y="3621404"/>
              <a:ext cx="3810" cy="4762"/>
            </a:xfrm>
            <a:custGeom>
              <a:avLst/>
              <a:gdLst>
                <a:gd name="connsiteX0" fmla="*/ 2858 w 3810"/>
                <a:gd name="connsiteY0" fmla="*/ 1905 h 4762"/>
                <a:gd name="connsiteX1" fmla="*/ 953 w 3810"/>
                <a:gd name="connsiteY1" fmla="*/ 1905 h 4762"/>
                <a:gd name="connsiteX2" fmla="*/ 953 w 3810"/>
                <a:gd name="connsiteY2" fmla="*/ 2858 h 4762"/>
                <a:gd name="connsiteX3" fmla="*/ 2858 w 3810"/>
                <a:gd name="connsiteY3" fmla="*/ 2858 h 4762"/>
                <a:gd name="connsiteX4" fmla="*/ 2858 w 3810"/>
                <a:gd name="connsiteY4" fmla="*/ 1905 h 4762"/>
                <a:gd name="connsiteX5" fmla="*/ 953 w 3810"/>
                <a:gd name="connsiteY5" fmla="*/ 1905 h 4762"/>
                <a:gd name="connsiteX6" fmla="*/ 953 w 3810"/>
                <a:gd name="connsiteY6" fmla="*/ 2858 h 4762"/>
                <a:gd name="connsiteX7" fmla="*/ 2858 w 3810"/>
                <a:gd name="connsiteY7" fmla="*/ 2858 h 4762"/>
                <a:gd name="connsiteX8" fmla="*/ 2858 w 3810"/>
                <a:gd name="connsiteY8" fmla="*/ 1905 h 4762"/>
                <a:gd name="connsiteX9" fmla="*/ 953 w 3810"/>
                <a:gd name="connsiteY9" fmla="*/ 1905 h 4762"/>
                <a:gd name="connsiteX10" fmla="*/ 953 w 3810"/>
                <a:gd name="connsiteY10" fmla="*/ 2858 h 4762"/>
                <a:gd name="connsiteX11" fmla="*/ 2858 w 3810"/>
                <a:gd name="connsiteY11" fmla="*/ 3810 h 4762"/>
                <a:gd name="connsiteX12" fmla="*/ 2858 w 3810"/>
                <a:gd name="connsiteY12" fmla="*/ 1905 h 4762"/>
                <a:gd name="connsiteX13" fmla="*/ 953 w 3810"/>
                <a:gd name="connsiteY13" fmla="*/ 1905 h 4762"/>
                <a:gd name="connsiteX14" fmla="*/ 2858 w 3810"/>
                <a:gd name="connsiteY14" fmla="*/ 1905 h 4762"/>
                <a:gd name="connsiteX15" fmla="*/ 2858 w 3810"/>
                <a:gd name="connsiteY15" fmla="*/ 953 h 4762"/>
                <a:gd name="connsiteX16" fmla="*/ 1905 w 3810"/>
                <a:gd name="connsiteY16" fmla="*/ 0 h 4762"/>
                <a:gd name="connsiteX17" fmla="*/ 0 w 3810"/>
                <a:gd name="connsiteY17" fmla="*/ 0 h 4762"/>
                <a:gd name="connsiteX18" fmla="*/ 0 w 3810"/>
                <a:gd name="connsiteY18" fmla="*/ 2858 h 4762"/>
                <a:gd name="connsiteX19" fmla="*/ 0 w 3810"/>
                <a:gd name="connsiteY19" fmla="*/ 4763 h 4762"/>
                <a:gd name="connsiteX20" fmla="*/ 1905 w 3810"/>
                <a:gd name="connsiteY20" fmla="*/ 4763 h 4762"/>
                <a:gd name="connsiteX21" fmla="*/ 3810 w 3810"/>
                <a:gd name="connsiteY21" fmla="*/ 4763 h 4762"/>
                <a:gd name="connsiteX22" fmla="*/ 3810 w 3810"/>
                <a:gd name="connsiteY22" fmla="*/ 1905 h 4762"/>
                <a:gd name="connsiteX23" fmla="*/ 3810 w 3810"/>
                <a:gd name="connsiteY23" fmla="*/ 953 h 4762"/>
                <a:gd name="connsiteX24" fmla="*/ 2858 w 3810"/>
                <a:gd name="connsiteY24" fmla="*/ 953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4762">
                  <a:moveTo>
                    <a:pt x="2858" y="1905"/>
                  </a:moveTo>
                  <a:lnTo>
                    <a:pt x="953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8"/>
                  </a:lnTo>
                  <a:lnTo>
                    <a:pt x="2858" y="2858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953" y="2858"/>
                  </a:lnTo>
                  <a:lnTo>
                    <a:pt x="2858" y="3810"/>
                  </a:lnTo>
                  <a:lnTo>
                    <a:pt x="2858" y="1905"/>
                  </a:lnTo>
                  <a:lnTo>
                    <a:pt x="953" y="1905"/>
                  </a:lnTo>
                  <a:lnTo>
                    <a:pt x="2858" y="1905"/>
                  </a:lnTo>
                  <a:lnTo>
                    <a:pt x="2858" y="953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1905" y="4763"/>
                  </a:lnTo>
                  <a:lnTo>
                    <a:pt x="3810" y="4763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2858" y="95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id="{80892AEC-8B66-4275-A3D2-D5BC775BEC27}"/>
                </a:ext>
              </a:extLst>
            </p:cNvPr>
            <p:cNvSpPr/>
            <p:nvPr/>
          </p:nvSpPr>
          <p:spPr>
            <a:xfrm>
              <a:off x="6111239" y="3622357"/>
              <a:ext cx="3810" cy="3809"/>
            </a:xfrm>
            <a:custGeom>
              <a:avLst/>
              <a:gdLst>
                <a:gd name="connsiteX0" fmla="*/ 1905 w 3810"/>
                <a:gd name="connsiteY0" fmla="*/ 952 h 3809"/>
                <a:gd name="connsiteX1" fmla="*/ 953 w 3810"/>
                <a:gd name="connsiteY1" fmla="*/ 952 h 3809"/>
                <a:gd name="connsiteX2" fmla="*/ 953 w 3810"/>
                <a:gd name="connsiteY2" fmla="*/ 1905 h 3809"/>
                <a:gd name="connsiteX3" fmla="*/ 1905 w 3810"/>
                <a:gd name="connsiteY3" fmla="*/ 1905 h 3809"/>
                <a:gd name="connsiteX4" fmla="*/ 1905 w 3810"/>
                <a:gd name="connsiteY4" fmla="*/ 0 h 3809"/>
                <a:gd name="connsiteX5" fmla="*/ 1905 w 3810"/>
                <a:gd name="connsiteY5" fmla="*/ 0 h 3809"/>
                <a:gd name="connsiteX6" fmla="*/ 1905 w 3810"/>
                <a:gd name="connsiteY6" fmla="*/ 1905 h 3809"/>
                <a:gd name="connsiteX7" fmla="*/ 2858 w 3810"/>
                <a:gd name="connsiteY7" fmla="*/ 1905 h 3809"/>
                <a:gd name="connsiteX8" fmla="*/ 2858 w 3810"/>
                <a:gd name="connsiteY8" fmla="*/ 1905 h 3809"/>
                <a:gd name="connsiteX9" fmla="*/ 1905 w 3810"/>
                <a:gd name="connsiteY9" fmla="*/ 952 h 3809"/>
                <a:gd name="connsiteX10" fmla="*/ 1905 w 3810"/>
                <a:gd name="connsiteY10" fmla="*/ 2857 h 3809"/>
                <a:gd name="connsiteX11" fmla="*/ 1905 w 3810"/>
                <a:gd name="connsiteY11" fmla="*/ 2857 h 3809"/>
                <a:gd name="connsiteX12" fmla="*/ 1905 w 3810"/>
                <a:gd name="connsiteY12" fmla="*/ 952 h 3809"/>
                <a:gd name="connsiteX13" fmla="*/ 953 w 3810"/>
                <a:gd name="connsiteY13" fmla="*/ 952 h 3809"/>
                <a:gd name="connsiteX14" fmla="*/ 1905 w 3810"/>
                <a:gd name="connsiteY14" fmla="*/ 952 h 3809"/>
                <a:gd name="connsiteX15" fmla="*/ 1905 w 3810"/>
                <a:gd name="connsiteY15" fmla="*/ 0 h 3809"/>
                <a:gd name="connsiteX16" fmla="*/ 1905 w 3810"/>
                <a:gd name="connsiteY16" fmla="*/ 0 h 3809"/>
                <a:gd name="connsiteX17" fmla="*/ 0 w 3810"/>
                <a:gd name="connsiteY17" fmla="*/ 0 h 3809"/>
                <a:gd name="connsiteX18" fmla="*/ 0 w 3810"/>
                <a:gd name="connsiteY18" fmla="*/ 1905 h 3809"/>
                <a:gd name="connsiteX19" fmla="*/ 0 w 3810"/>
                <a:gd name="connsiteY19" fmla="*/ 2857 h 3809"/>
                <a:gd name="connsiteX20" fmla="*/ 1905 w 3810"/>
                <a:gd name="connsiteY20" fmla="*/ 2857 h 3809"/>
                <a:gd name="connsiteX21" fmla="*/ 3810 w 3810"/>
                <a:gd name="connsiteY21" fmla="*/ 3810 h 3809"/>
                <a:gd name="connsiteX22" fmla="*/ 3810 w 3810"/>
                <a:gd name="connsiteY22" fmla="*/ 1905 h 3809"/>
                <a:gd name="connsiteX23" fmla="*/ 3810 w 3810"/>
                <a:gd name="connsiteY23" fmla="*/ 0 h 3809"/>
                <a:gd name="connsiteX24" fmla="*/ 1905 w 3810"/>
                <a:gd name="connsiteY24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09">
                  <a:moveTo>
                    <a:pt x="1905" y="952"/>
                  </a:moveTo>
                  <a:lnTo>
                    <a:pt x="953" y="952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8" y="1905"/>
                  </a:lnTo>
                  <a:lnTo>
                    <a:pt x="2858" y="1905"/>
                  </a:lnTo>
                  <a:lnTo>
                    <a:pt x="1905" y="952"/>
                  </a:lnTo>
                  <a:lnTo>
                    <a:pt x="1905" y="2857"/>
                  </a:lnTo>
                  <a:lnTo>
                    <a:pt x="1905" y="2857"/>
                  </a:lnTo>
                  <a:lnTo>
                    <a:pt x="1905" y="952"/>
                  </a:lnTo>
                  <a:lnTo>
                    <a:pt x="953" y="952"/>
                  </a:lnTo>
                  <a:lnTo>
                    <a:pt x="1905" y="952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7"/>
                  </a:lnTo>
                  <a:lnTo>
                    <a:pt x="1905" y="2857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id="{A099D383-C05E-4CF5-B209-36EACED153B3}"/>
                </a:ext>
              </a:extLst>
            </p:cNvPr>
            <p:cNvSpPr/>
            <p:nvPr/>
          </p:nvSpPr>
          <p:spPr>
            <a:xfrm>
              <a:off x="6107430" y="3618547"/>
              <a:ext cx="10477" cy="10477"/>
            </a:xfrm>
            <a:custGeom>
              <a:avLst/>
              <a:gdLst>
                <a:gd name="connsiteX0" fmla="*/ 2857 w 10477"/>
                <a:gd name="connsiteY0" fmla="*/ 2857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2857 h 10477"/>
                <a:gd name="connsiteX11" fmla="*/ 3810 w 10477"/>
                <a:gd name="connsiteY11" fmla="*/ 3810 h 10477"/>
                <a:gd name="connsiteX12" fmla="*/ 5715 w 10477"/>
                <a:gd name="connsiteY12" fmla="*/ 2857 h 10477"/>
                <a:gd name="connsiteX13" fmla="*/ 7620 w 10477"/>
                <a:gd name="connsiteY13" fmla="*/ 3810 h 10477"/>
                <a:gd name="connsiteX14" fmla="*/ 8572 w 10477"/>
                <a:gd name="connsiteY14" fmla="*/ 5715 h 10477"/>
                <a:gd name="connsiteX15" fmla="*/ 7620 w 10477"/>
                <a:gd name="connsiteY15" fmla="*/ 7620 h 10477"/>
                <a:gd name="connsiteX16" fmla="*/ 5715 w 10477"/>
                <a:gd name="connsiteY16" fmla="*/ 8573 h 10477"/>
                <a:gd name="connsiteX17" fmla="*/ 3810 w 10477"/>
                <a:gd name="connsiteY17" fmla="*/ 7620 h 10477"/>
                <a:gd name="connsiteX18" fmla="*/ 2857 w 10477"/>
                <a:gd name="connsiteY18" fmla="*/ 5715 h 10477"/>
                <a:gd name="connsiteX19" fmla="*/ 3810 w 10477"/>
                <a:gd name="connsiteY19" fmla="*/ 3810 h 10477"/>
                <a:gd name="connsiteX20" fmla="*/ 2857 w 10477"/>
                <a:gd name="connsiteY20" fmla="*/ 2857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2857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2857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8572" y="5715"/>
                  </a:lnTo>
                  <a:lnTo>
                    <a:pt x="7620" y="7620"/>
                  </a:lnTo>
                  <a:lnTo>
                    <a:pt x="5715" y="8573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2857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id="{FFF3FAAE-B2BA-4818-9443-0215AFC0F16B}"/>
                </a:ext>
              </a:extLst>
            </p:cNvPr>
            <p:cNvSpPr/>
            <p:nvPr/>
          </p:nvSpPr>
          <p:spPr>
            <a:xfrm>
              <a:off x="5958839" y="356520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7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2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7"/>
                    <a:pt x="9525" y="18097"/>
                  </a:cubicBezTo>
                  <a:cubicBezTo>
                    <a:pt x="7620" y="18097"/>
                    <a:pt x="5715" y="17145"/>
                    <a:pt x="3810" y="15240"/>
                  </a:cubicBezTo>
                  <a:cubicBezTo>
                    <a:pt x="2858" y="14288"/>
                    <a:pt x="1905" y="12382"/>
                    <a:pt x="1905" y="10477"/>
                  </a:cubicBezTo>
                  <a:cubicBezTo>
                    <a:pt x="1905" y="8572"/>
                    <a:pt x="2858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3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3" y="3810"/>
                    <a:pt x="0" y="6667"/>
                    <a:pt x="0" y="9525"/>
                  </a:cubicBezTo>
                  <a:cubicBezTo>
                    <a:pt x="0" y="11430"/>
                    <a:pt x="953" y="14288"/>
                    <a:pt x="1905" y="15240"/>
                  </a:cubicBezTo>
                  <a:cubicBezTo>
                    <a:pt x="3810" y="18097"/>
                    <a:pt x="6668" y="19050"/>
                    <a:pt x="9525" y="19050"/>
                  </a:cubicBezTo>
                  <a:cubicBezTo>
                    <a:pt x="11430" y="19050"/>
                    <a:pt x="14288" y="18097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5" name="Freeform: Shape 5764">
              <a:extLst>
                <a:ext uri="{FF2B5EF4-FFF2-40B4-BE49-F238E27FC236}">
                  <a16:creationId xmlns:a16="http://schemas.microsoft.com/office/drawing/2014/main" id="{6FC4C9A1-483D-4D54-A394-F5B2728BDFDA}"/>
                </a:ext>
              </a:extLst>
            </p:cNvPr>
            <p:cNvSpPr/>
            <p:nvPr/>
          </p:nvSpPr>
          <p:spPr>
            <a:xfrm>
              <a:off x="5957887" y="3565207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6193 w 19050"/>
                <a:gd name="connsiteY2" fmla="*/ 9525 h 19050"/>
                <a:gd name="connsiteX3" fmla="*/ 13335 w 19050"/>
                <a:gd name="connsiteY3" fmla="*/ 14288 h 19050"/>
                <a:gd name="connsiteX4" fmla="*/ 10477 w 19050"/>
                <a:gd name="connsiteY4" fmla="*/ 16192 h 19050"/>
                <a:gd name="connsiteX5" fmla="*/ 5715 w 19050"/>
                <a:gd name="connsiteY5" fmla="*/ 13335 h 19050"/>
                <a:gd name="connsiteX6" fmla="*/ 4763 w 19050"/>
                <a:gd name="connsiteY6" fmla="*/ 9525 h 19050"/>
                <a:gd name="connsiteX7" fmla="*/ 7620 w 19050"/>
                <a:gd name="connsiteY7" fmla="*/ 4763 h 19050"/>
                <a:gd name="connsiteX8" fmla="*/ 11430 w 19050"/>
                <a:gd name="connsiteY8" fmla="*/ 3810 h 19050"/>
                <a:gd name="connsiteX9" fmla="*/ 16193 w 19050"/>
                <a:gd name="connsiteY9" fmla="*/ 6667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6193" y="8572"/>
                    <a:pt x="16193" y="9525"/>
                  </a:cubicBezTo>
                  <a:cubicBezTo>
                    <a:pt x="16193" y="11430"/>
                    <a:pt x="15240" y="13335"/>
                    <a:pt x="13335" y="14288"/>
                  </a:cubicBezTo>
                  <a:cubicBezTo>
                    <a:pt x="13335" y="16192"/>
                    <a:pt x="11430" y="16192"/>
                    <a:pt x="10477" y="16192"/>
                  </a:cubicBezTo>
                  <a:cubicBezTo>
                    <a:pt x="8573" y="16192"/>
                    <a:pt x="6668" y="15240"/>
                    <a:pt x="5715" y="13335"/>
                  </a:cubicBezTo>
                  <a:cubicBezTo>
                    <a:pt x="4763" y="12382"/>
                    <a:pt x="4763" y="10477"/>
                    <a:pt x="4763" y="9525"/>
                  </a:cubicBezTo>
                  <a:cubicBezTo>
                    <a:pt x="4763" y="7620"/>
                    <a:pt x="5715" y="5715"/>
                    <a:pt x="7620" y="4763"/>
                  </a:cubicBezTo>
                  <a:cubicBezTo>
                    <a:pt x="8573" y="3810"/>
                    <a:pt x="10477" y="3810"/>
                    <a:pt x="11430" y="3810"/>
                  </a:cubicBezTo>
                  <a:cubicBezTo>
                    <a:pt x="13335" y="3810"/>
                    <a:pt x="15240" y="4763"/>
                    <a:pt x="16193" y="6667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8" y="19050"/>
                    <a:pt x="9525" y="19050"/>
                  </a:cubicBezTo>
                  <a:cubicBezTo>
                    <a:pt x="11430" y="19050"/>
                    <a:pt x="13335" y="18097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8" y="5715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6" name="Freeform: Shape 5765">
              <a:extLst>
                <a:ext uri="{FF2B5EF4-FFF2-40B4-BE49-F238E27FC236}">
                  <a16:creationId xmlns:a16="http://schemas.microsoft.com/office/drawing/2014/main" id="{62C04F5D-5328-4929-B1CD-0568BB03645D}"/>
                </a:ext>
              </a:extLst>
            </p:cNvPr>
            <p:cNvSpPr/>
            <p:nvPr/>
          </p:nvSpPr>
          <p:spPr>
            <a:xfrm>
              <a:off x="5958839" y="3566160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3" y="15240"/>
                    <a:pt x="10478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3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8" y="18098"/>
                    <a:pt x="12383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7" name="Freeform: Shape 5766">
              <a:extLst>
                <a:ext uri="{FF2B5EF4-FFF2-40B4-BE49-F238E27FC236}">
                  <a16:creationId xmlns:a16="http://schemas.microsoft.com/office/drawing/2014/main" id="{681985DB-DFE7-46CE-9F2A-2FACEEB6AA8B}"/>
                </a:ext>
              </a:extLst>
            </p:cNvPr>
            <p:cNvSpPr/>
            <p:nvPr/>
          </p:nvSpPr>
          <p:spPr>
            <a:xfrm>
              <a:off x="5960744" y="356711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1430 w 16192"/>
                <a:gd name="connsiteY1" fmla="*/ 4763 h 16192"/>
                <a:gd name="connsiteX2" fmla="*/ 12382 w 16192"/>
                <a:gd name="connsiteY2" fmla="*/ 8573 h 16192"/>
                <a:gd name="connsiteX3" fmla="*/ 10478 w 16192"/>
                <a:gd name="connsiteY3" fmla="*/ 13335 h 16192"/>
                <a:gd name="connsiteX4" fmla="*/ 6668 w 16192"/>
                <a:gd name="connsiteY4" fmla="*/ 14288 h 16192"/>
                <a:gd name="connsiteX5" fmla="*/ 1905 w 16192"/>
                <a:gd name="connsiteY5" fmla="*/ 12383 h 16192"/>
                <a:gd name="connsiteX6" fmla="*/ 1905 w 16192"/>
                <a:gd name="connsiteY6" fmla="*/ 8573 h 16192"/>
                <a:gd name="connsiteX7" fmla="*/ 3810 w 16192"/>
                <a:gd name="connsiteY7" fmla="*/ 3810 h 16192"/>
                <a:gd name="connsiteX8" fmla="*/ 7620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1430" y="4763"/>
                  </a:lnTo>
                  <a:cubicBezTo>
                    <a:pt x="12382" y="5715"/>
                    <a:pt x="12382" y="6667"/>
                    <a:pt x="12382" y="8573"/>
                  </a:cubicBezTo>
                  <a:cubicBezTo>
                    <a:pt x="12382" y="10477"/>
                    <a:pt x="11430" y="11430"/>
                    <a:pt x="10478" y="13335"/>
                  </a:cubicBezTo>
                  <a:cubicBezTo>
                    <a:pt x="9525" y="14288"/>
                    <a:pt x="8573" y="14288"/>
                    <a:pt x="6668" y="14288"/>
                  </a:cubicBezTo>
                  <a:cubicBezTo>
                    <a:pt x="4763" y="14288"/>
                    <a:pt x="3810" y="13335"/>
                    <a:pt x="1905" y="12383"/>
                  </a:cubicBezTo>
                  <a:cubicBezTo>
                    <a:pt x="1905" y="10477"/>
                    <a:pt x="1905" y="9525"/>
                    <a:pt x="1905" y="8573"/>
                  </a:cubicBezTo>
                  <a:cubicBezTo>
                    <a:pt x="1905" y="6667"/>
                    <a:pt x="2857" y="5715"/>
                    <a:pt x="3810" y="3810"/>
                  </a:cubicBezTo>
                  <a:cubicBezTo>
                    <a:pt x="4763" y="2858"/>
                    <a:pt x="5715" y="2858"/>
                    <a:pt x="7620" y="2858"/>
                  </a:cubicBezTo>
                  <a:cubicBezTo>
                    <a:pt x="9525" y="2858"/>
                    <a:pt x="10478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2"/>
                    <a:pt x="8573" y="16192"/>
                  </a:cubicBezTo>
                  <a:cubicBezTo>
                    <a:pt x="10478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8" name="Freeform: Shape 5767">
              <a:extLst>
                <a:ext uri="{FF2B5EF4-FFF2-40B4-BE49-F238E27FC236}">
                  <a16:creationId xmlns:a16="http://schemas.microsoft.com/office/drawing/2014/main" id="{10A269E4-2B62-4CF2-9385-41A82C456B1A}"/>
                </a:ext>
              </a:extLst>
            </p:cNvPr>
            <p:cNvSpPr/>
            <p:nvPr/>
          </p:nvSpPr>
          <p:spPr>
            <a:xfrm>
              <a:off x="5959792" y="3567112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2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2 w 16192"/>
                <a:gd name="connsiteY8" fmla="*/ 2858 h 16192"/>
                <a:gd name="connsiteX9" fmla="*/ 12382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2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7"/>
                    <a:pt x="13335" y="7620"/>
                  </a:cubicBezTo>
                  <a:cubicBezTo>
                    <a:pt x="13335" y="9525"/>
                    <a:pt x="12382" y="10477"/>
                    <a:pt x="11430" y="11430"/>
                  </a:cubicBezTo>
                  <a:cubicBezTo>
                    <a:pt x="10477" y="12383"/>
                    <a:pt x="9525" y="12383"/>
                    <a:pt x="8572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2" y="2858"/>
                  </a:cubicBezTo>
                  <a:cubicBezTo>
                    <a:pt x="10477" y="2858"/>
                    <a:pt x="11430" y="3810"/>
                    <a:pt x="12382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2"/>
                    <a:pt x="8572" y="16192"/>
                  </a:cubicBezTo>
                  <a:cubicBezTo>
                    <a:pt x="10477" y="16192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69" name="Freeform: Shape 5768">
              <a:extLst>
                <a:ext uri="{FF2B5EF4-FFF2-40B4-BE49-F238E27FC236}">
                  <a16:creationId xmlns:a16="http://schemas.microsoft.com/office/drawing/2014/main" id="{855DA01B-FBB7-41E5-963D-DB2176C80136}"/>
                </a:ext>
              </a:extLst>
            </p:cNvPr>
            <p:cNvSpPr/>
            <p:nvPr/>
          </p:nvSpPr>
          <p:spPr>
            <a:xfrm>
              <a:off x="5960744" y="3568064"/>
              <a:ext cx="15240" cy="15239"/>
            </a:xfrm>
            <a:custGeom>
              <a:avLst/>
              <a:gdLst>
                <a:gd name="connsiteX0" fmla="*/ 12382 w 15240"/>
                <a:gd name="connsiteY0" fmla="*/ 3810 h 15239"/>
                <a:gd name="connsiteX1" fmla="*/ 11430 w 15240"/>
                <a:gd name="connsiteY1" fmla="*/ 4763 h 15239"/>
                <a:gd name="connsiteX2" fmla="*/ 12382 w 15240"/>
                <a:gd name="connsiteY2" fmla="*/ 7620 h 15239"/>
                <a:gd name="connsiteX3" fmla="*/ 10478 w 15240"/>
                <a:gd name="connsiteY3" fmla="*/ 11430 h 15239"/>
                <a:gd name="connsiteX4" fmla="*/ 7620 w 15240"/>
                <a:gd name="connsiteY4" fmla="*/ 12383 h 15239"/>
                <a:gd name="connsiteX5" fmla="*/ 3810 w 15240"/>
                <a:gd name="connsiteY5" fmla="*/ 10477 h 15239"/>
                <a:gd name="connsiteX6" fmla="*/ 2857 w 15240"/>
                <a:gd name="connsiteY6" fmla="*/ 7620 h 15239"/>
                <a:gd name="connsiteX7" fmla="*/ 4763 w 15240"/>
                <a:gd name="connsiteY7" fmla="*/ 3810 h 15239"/>
                <a:gd name="connsiteX8" fmla="*/ 7620 w 15240"/>
                <a:gd name="connsiteY8" fmla="*/ 2858 h 15239"/>
                <a:gd name="connsiteX9" fmla="*/ 11430 w 15240"/>
                <a:gd name="connsiteY9" fmla="*/ 4763 h 15239"/>
                <a:gd name="connsiteX10" fmla="*/ 12382 w 15240"/>
                <a:gd name="connsiteY10" fmla="*/ 3810 h 15239"/>
                <a:gd name="connsiteX11" fmla="*/ 13335 w 15240"/>
                <a:gd name="connsiteY11" fmla="*/ 2858 h 15239"/>
                <a:gd name="connsiteX12" fmla="*/ 7620 w 15240"/>
                <a:gd name="connsiteY12" fmla="*/ 0 h 15239"/>
                <a:gd name="connsiteX13" fmla="*/ 2857 w 15240"/>
                <a:gd name="connsiteY13" fmla="*/ 1905 h 15239"/>
                <a:gd name="connsiteX14" fmla="*/ 0 w 15240"/>
                <a:gd name="connsiteY14" fmla="*/ 7620 h 15239"/>
                <a:gd name="connsiteX15" fmla="*/ 1905 w 15240"/>
                <a:gd name="connsiteY15" fmla="*/ 12383 h 15239"/>
                <a:gd name="connsiteX16" fmla="*/ 7620 w 15240"/>
                <a:gd name="connsiteY16" fmla="*/ 15240 h 15239"/>
                <a:gd name="connsiteX17" fmla="*/ 12382 w 15240"/>
                <a:gd name="connsiteY17" fmla="*/ 13335 h 15239"/>
                <a:gd name="connsiteX18" fmla="*/ 15240 w 15240"/>
                <a:gd name="connsiteY18" fmla="*/ 7620 h 15239"/>
                <a:gd name="connsiteX19" fmla="*/ 13335 w 15240"/>
                <a:gd name="connsiteY19" fmla="*/ 2858 h 15239"/>
                <a:gd name="connsiteX20" fmla="*/ 12382 w 15240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40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8" y="11430"/>
                  </a:cubicBezTo>
                  <a:cubicBezTo>
                    <a:pt x="9525" y="12383"/>
                    <a:pt x="8573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10478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3" y="3810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8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0" name="Freeform: Shape 5769">
              <a:extLst>
                <a:ext uri="{FF2B5EF4-FFF2-40B4-BE49-F238E27FC236}">
                  <a16:creationId xmlns:a16="http://schemas.microsoft.com/office/drawing/2014/main" id="{B7975590-3A05-4CE4-BB01-4A026483A015}"/>
                </a:ext>
              </a:extLst>
            </p:cNvPr>
            <p:cNvSpPr/>
            <p:nvPr/>
          </p:nvSpPr>
          <p:spPr>
            <a:xfrm>
              <a:off x="5960744" y="3568064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8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7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8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8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8" y="9525"/>
                    <a:pt x="9525" y="10477"/>
                  </a:cubicBezTo>
                  <a:cubicBezTo>
                    <a:pt x="8573" y="11430"/>
                    <a:pt x="7620" y="11430"/>
                    <a:pt x="6668" y="11430"/>
                  </a:cubicBezTo>
                  <a:cubicBezTo>
                    <a:pt x="5715" y="11430"/>
                    <a:pt x="4763" y="10477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3" y="2858"/>
                    <a:pt x="9525" y="3810"/>
                    <a:pt x="10478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2"/>
                    <a:pt x="8573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3" y="2858"/>
                    <a:pt x="0" y="5715"/>
                    <a:pt x="0" y="7620"/>
                  </a:cubicBezTo>
                  <a:cubicBezTo>
                    <a:pt x="0" y="9525"/>
                    <a:pt x="953" y="10477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8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3335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1" name="Freeform: Shape 5770">
              <a:extLst>
                <a:ext uri="{FF2B5EF4-FFF2-40B4-BE49-F238E27FC236}">
                  <a16:creationId xmlns:a16="http://schemas.microsoft.com/office/drawing/2014/main" id="{08D63A0A-0732-4A94-A21C-09DA6BCF664A}"/>
                </a:ext>
              </a:extLst>
            </p:cNvPr>
            <p:cNvSpPr/>
            <p:nvPr/>
          </p:nvSpPr>
          <p:spPr>
            <a:xfrm>
              <a:off x="5961697" y="3568064"/>
              <a:ext cx="12382" cy="12382"/>
            </a:xfrm>
            <a:custGeom>
              <a:avLst/>
              <a:gdLst>
                <a:gd name="connsiteX0" fmla="*/ 10477 w 12382"/>
                <a:gd name="connsiteY0" fmla="*/ 3810 h 12382"/>
                <a:gd name="connsiteX1" fmla="*/ 9525 w 12382"/>
                <a:gd name="connsiteY1" fmla="*/ 4763 h 12382"/>
                <a:gd name="connsiteX2" fmla="*/ 10477 w 12382"/>
                <a:gd name="connsiteY2" fmla="*/ 6668 h 12382"/>
                <a:gd name="connsiteX3" fmla="*/ 9525 w 12382"/>
                <a:gd name="connsiteY3" fmla="*/ 9525 h 12382"/>
                <a:gd name="connsiteX4" fmla="*/ 7620 w 12382"/>
                <a:gd name="connsiteY4" fmla="*/ 10477 h 12382"/>
                <a:gd name="connsiteX5" fmla="*/ 4763 w 12382"/>
                <a:gd name="connsiteY5" fmla="*/ 9525 h 12382"/>
                <a:gd name="connsiteX6" fmla="*/ 3810 w 12382"/>
                <a:gd name="connsiteY6" fmla="*/ 7620 h 12382"/>
                <a:gd name="connsiteX7" fmla="*/ 4763 w 12382"/>
                <a:gd name="connsiteY7" fmla="*/ 4763 h 12382"/>
                <a:gd name="connsiteX8" fmla="*/ 6667 w 12382"/>
                <a:gd name="connsiteY8" fmla="*/ 3810 h 12382"/>
                <a:gd name="connsiteX9" fmla="*/ 9525 w 12382"/>
                <a:gd name="connsiteY9" fmla="*/ 4763 h 12382"/>
                <a:gd name="connsiteX10" fmla="*/ 10477 w 12382"/>
                <a:gd name="connsiteY10" fmla="*/ 3810 h 12382"/>
                <a:gd name="connsiteX11" fmla="*/ 11430 w 12382"/>
                <a:gd name="connsiteY11" fmla="*/ 2858 h 12382"/>
                <a:gd name="connsiteX12" fmla="*/ 6667 w 12382"/>
                <a:gd name="connsiteY12" fmla="*/ 0 h 12382"/>
                <a:gd name="connsiteX13" fmla="*/ 2857 w 12382"/>
                <a:gd name="connsiteY13" fmla="*/ 952 h 12382"/>
                <a:gd name="connsiteX14" fmla="*/ 0 w 12382"/>
                <a:gd name="connsiteY14" fmla="*/ 5715 h 12382"/>
                <a:gd name="connsiteX15" fmla="*/ 952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7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7" y="3810"/>
                  </a:moveTo>
                  <a:lnTo>
                    <a:pt x="9525" y="4763"/>
                  </a:lnTo>
                  <a:lnTo>
                    <a:pt x="10477" y="6668"/>
                  </a:lnTo>
                  <a:cubicBezTo>
                    <a:pt x="10477" y="7620"/>
                    <a:pt x="10477" y="8573"/>
                    <a:pt x="9525" y="9525"/>
                  </a:cubicBezTo>
                  <a:lnTo>
                    <a:pt x="7620" y="10477"/>
                  </a:lnTo>
                  <a:cubicBezTo>
                    <a:pt x="6667" y="10477"/>
                    <a:pt x="5715" y="10477"/>
                    <a:pt x="4763" y="9525"/>
                  </a:cubicBezTo>
                  <a:lnTo>
                    <a:pt x="3810" y="7620"/>
                  </a:lnTo>
                  <a:cubicBezTo>
                    <a:pt x="3810" y="6668"/>
                    <a:pt x="3810" y="5715"/>
                    <a:pt x="4763" y="4763"/>
                  </a:cubicBezTo>
                  <a:lnTo>
                    <a:pt x="6667" y="3810"/>
                  </a:lnTo>
                  <a:cubicBezTo>
                    <a:pt x="7620" y="3810"/>
                    <a:pt x="8572" y="3810"/>
                    <a:pt x="9525" y="4763"/>
                  </a:cubicBezTo>
                  <a:lnTo>
                    <a:pt x="10477" y="3810"/>
                  </a:lnTo>
                  <a:lnTo>
                    <a:pt x="11430" y="2858"/>
                  </a:lnTo>
                  <a:cubicBezTo>
                    <a:pt x="10477" y="952"/>
                    <a:pt x="8572" y="0"/>
                    <a:pt x="6667" y="0"/>
                  </a:cubicBezTo>
                  <a:cubicBezTo>
                    <a:pt x="5715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2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7" y="12383"/>
                    <a:pt x="8572" y="12383"/>
                    <a:pt x="9525" y="11430"/>
                  </a:cubicBezTo>
                  <a:cubicBezTo>
                    <a:pt x="11430" y="10477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7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2" name="Freeform: Shape 5771">
              <a:extLst>
                <a:ext uri="{FF2B5EF4-FFF2-40B4-BE49-F238E27FC236}">
                  <a16:creationId xmlns:a16="http://schemas.microsoft.com/office/drawing/2014/main" id="{147CE410-1304-4C26-A20A-DF68ED5313F2}"/>
                </a:ext>
              </a:extLst>
            </p:cNvPr>
            <p:cNvSpPr/>
            <p:nvPr/>
          </p:nvSpPr>
          <p:spPr>
            <a:xfrm>
              <a:off x="5962650" y="3569970"/>
              <a:ext cx="11430" cy="11429"/>
            </a:xfrm>
            <a:custGeom>
              <a:avLst/>
              <a:gdLst>
                <a:gd name="connsiteX0" fmla="*/ 8573 w 11430"/>
                <a:gd name="connsiteY0" fmla="*/ 2857 h 11429"/>
                <a:gd name="connsiteX1" fmla="*/ 7620 w 11430"/>
                <a:gd name="connsiteY1" fmla="*/ 3810 h 11429"/>
                <a:gd name="connsiteX2" fmla="*/ 8573 w 11430"/>
                <a:gd name="connsiteY2" fmla="*/ 5715 h 11429"/>
                <a:gd name="connsiteX3" fmla="*/ 7620 w 11430"/>
                <a:gd name="connsiteY3" fmla="*/ 7620 h 11429"/>
                <a:gd name="connsiteX4" fmla="*/ 5715 w 11430"/>
                <a:gd name="connsiteY4" fmla="*/ 8572 h 11429"/>
                <a:gd name="connsiteX5" fmla="*/ 3810 w 11430"/>
                <a:gd name="connsiteY5" fmla="*/ 7620 h 11429"/>
                <a:gd name="connsiteX6" fmla="*/ 2857 w 11430"/>
                <a:gd name="connsiteY6" fmla="*/ 5715 h 11429"/>
                <a:gd name="connsiteX7" fmla="*/ 3810 w 11430"/>
                <a:gd name="connsiteY7" fmla="*/ 3810 h 11429"/>
                <a:gd name="connsiteX8" fmla="*/ 5715 w 11430"/>
                <a:gd name="connsiteY8" fmla="*/ 2857 h 11429"/>
                <a:gd name="connsiteX9" fmla="*/ 7620 w 11430"/>
                <a:gd name="connsiteY9" fmla="*/ 3810 h 11429"/>
                <a:gd name="connsiteX10" fmla="*/ 8573 w 11430"/>
                <a:gd name="connsiteY10" fmla="*/ 2857 h 11429"/>
                <a:gd name="connsiteX11" fmla="*/ 9525 w 11430"/>
                <a:gd name="connsiteY11" fmla="*/ 1905 h 11429"/>
                <a:gd name="connsiteX12" fmla="*/ 4763 w 11430"/>
                <a:gd name="connsiteY12" fmla="*/ 0 h 11429"/>
                <a:gd name="connsiteX13" fmla="*/ 952 w 11430"/>
                <a:gd name="connsiteY13" fmla="*/ 952 h 11429"/>
                <a:gd name="connsiteX14" fmla="*/ 0 w 11430"/>
                <a:gd name="connsiteY14" fmla="*/ 5715 h 11429"/>
                <a:gd name="connsiteX15" fmla="*/ 952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7 w 11430"/>
                <a:gd name="connsiteY19" fmla="*/ 1905 h 11429"/>
                <a:gd name="connsiteX20" fmla="*/ 8573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8573" y="2857"/>
                  </a:moveTo>
                  <a:lnTo>
                    <a:pt x="7620" y="3810"/>
                  </a:lnTo>
                  <a:lnTo>
                    <a:pt x="8573" y="5715"/>
                  </a:lnTo>
                  <a:cubicBezTo>
                    <a:pt x="8573" y="6667"/>
                    <a:pt x="8573" y="7620"/>
                    <a:pt x="7620" y="7620"/>
                  </a:cubicBezTo>
                  <a:lnTo>
                    <a:pt x="5715" y="8572"/>
                  </a:lnTo>
                  <a:cubicBezTo>
                    <a:pt x="4763" y="8572"/>
                    <a:pt x="3810" y="8572"/>
                    <a:pt x="3810" y="7620"/>
                  </a:cubicBezTo>
                  <a:lnTo>
                    <a:pt x="2857" y="5715"/>
                  </a:lnTo>
                  <a:cubicBezTo>
                    <a:pt x="2857" y="4763"/>
                    <a:pt x="2857" y="3810"/>
                    <a:pt x="3810" y="3810"/>
                  </a:cubicBezTo>
                  <a:lnTo>
                    <a:pt x="5715" y="2857"/>
                  </a:lnTo>
                  <a:cubicBezTo>
                    <a:pt x="6668" y="2857"/>
                    <a:pt x="7620" y="2857"/>
                    <a:pt x="7620" y="3810"/>
                  </a:cubicBezTo>
                  <a:lnTo>
                    <a:pt x="8573" y="2857"/>
                  </a:lnTo>
                  <a:lnTo>
                    <a:pt x="9525" y="1905"/>
                  </a:lnTo>
                  <a:cubicBezTo>
                    <a:pt x="8573" y="0"/>
                    <a:pt x="6668" y="0"/>
                    <a:pt x="4763" y="0"/>
                  </a:cubicBezTo>
                  <a:cubicBezTo>
                    <a:pt x="3810" y="0"/>
                    <a:pt x="1905" y="0"/>
                    <a:pt x="952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2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7" y="1905"/>
                  </a:cubicBezTo>
                  <a:lnTo>
                    <a:pt x="8573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3" name="Freeform: Shape 5772">
              <a:extLst>
                <a:ext uri="{FF2B5EF4-FFF2-40B4-BE49-F238E27FC236}">
                  <a16:creationId xmlns:a16="http://schemas.microsoft.com/office/drawing/2014/main" id="{6A268734-62BE-4FD1-A6AD-9A5B0D209F5A}"/>
                </a:ext>
              </a:extLst>
            </p:cNvPr>
            <p:cNvSpPr/>
            <p:nvPr/>
          </p:nvSpPr>
          <p:spPr>
            <a:xfrm>
              <a:off x="5962650" y="3569970"/>
              <a:ext cx="9525" cy="10477"/>
            </a:xfrm>
            <a:custGeom>
              <a:avLst/>
              <a:gdLst>
                <a:gd name="connsiteX0" fmla="*/ 8573 w 9525"/>
                <a:gd name="connsiteY0" fmla="*/ 2857 h 10477"/>
                <a:gd name="connsiteX1" fmla="*/ 7620 w 9525"/>
                <a:gd name="connsiteY1" fmla="*/ 3810 h 10477"/>
                <a:gd name="connsiteX2" fmla="*/ 8573 w 9525"/>
                <a:gd name="connsiteY2" fmla="*/ 5715 h 10477"/>
                <a:gd name="connsiteX3" fmla="*/ 7620 w 9525"/>
                <a:gd name="connsiteY3" fmla="*/ 7620 h 10477"/>
                <a:gd name="connsiteX4" fmla="*/ 5715 w 9525"/>
                <a:gd name="connsiteY4" fmla="*/ 8572 h 10477"/>
                <a:gd name="connsiteX5" fmla="*/ 3810 w 9525"/>
                <a:gd name="connsiteY5" fmla="*/ 7620 h 10477"/>
                <a:gd name="connsiteX6" fmla="*/ 2857 w 9525"/>
                <a:gd name="connsiteY6" fmla="*/ 5715 h 10477"/>
                <a:gd name="connsiteX7" fmla="*/ 3810 w 9525"/>
                <a:gd name="connsiteY7" fmla="*/ 3810 h 10477"/>
                <a:gd name="connsiteX8" fmla="*/ 5715 w 9525"/>
                <a:gd name="connsiteY8" fmla="*/ 2857 h 10477"/>
                <a:gd name="connsiteX9" fmla="*/ 7620 w 9525"/>
                <a:gd name="connsiteY9" fmla="*/ 3810 h 10477"/>
                <a:gd name="connsiteX10" fmla="*/ 8573 w 9525"/>
                <a:gd name="connsiteY10" fmla="*/ 2857 h 10477"/>
                <a:gd name="connsiteX11" fmla="*/ 9525 w 9525"/>
                <a:gd name="connsiteY11" fmla="*/ 1905 h 10477"/>
                <a:gd name="connsiteX12" fmla="*/ 5715 w 9525"/>
                <a:gd name="connsiteY12" fmla="*/ 0 h 10477"/>
                <a:gd name="connsiteX13" fmla="*/ 2857 w 9525"/>
                <a:gd name="connsiteY13" fmla="*/ 952 h 10477"/>
                <a:gd name="connsiteX14" fmla="*/ 0 w 9525"/>
                <a:gd name="connsiteY14" fmla="*/ 5715 h 10477"/>
                <a:gd name="connsiteX15" fmla="*/ 952 w 9525"/>
                <a:gd name="connsiteY15" fmla="*/ 8572 h 10477"/>
                <a:gd name="connsiteX16" fmla="*/ 4763 w 9525"/>
                <a:gd name="connsiteY16" fmla="*/ 10477 h 10477"/>
                <a:gd name="connsiteX17" fmla="*/ 7620 w 9525"/>
                <a:gd name="connsiteY17" fmla="*/ 9525 h 10477"/>
                <a:gd name="connsiteX18" fmla="*/ 9525 w 9525"/>
                <a:gd name="connsiteY18" fmla="*/ 5715 h 10477"/>
                <a:gd name="connsiteX19" fmla="*/ 8573 w 9525"/>
                <a:gd name="connsiteY19" fmla="*/ 2857 h 10477"/>
                <a:gd name="connsiteX20" fmla="*/ 8573 w 9525"/>
                <a:gd name="connsiteY20" fmla="*/ 2857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10477">
                  <a:moveTo>
                    <a:pt x="8573" y="2857"/>
                  </a:moveTo>
                  <a:lnTo>
                    <a:pt x="7620" y="3810"/>
                  </a:lnTo>
                  <a:lnTo>
                    <a:pt x="8573" y="5715"/>
                  </a:lnTo>
                  <a:lnTo>
                    <a:pt x="7620" y="7620"/>
                  </a:lnTo>
                  <a:lnTo>
                    <a:pt x="5715" y="8572"/>
                  </a:lnTo>
                  <a:lnTo>
                    <a:pt x="3810" y="7620"/>
                  </a:lnTo>
                  <a:lnTo>
                    <a:pt x="2857" y="5715"/>
                  </a:lnTo>
                  <a:lnTo>
                    <a:pt x="3810" y="3810"/>
                  </a:lnTo>
                  <a:lnTo>
                    <a:pt x="5715" y="2857"/>
                  </a:lnTo>
                  <a:lnTo>
                    <a:pt x="7620" y="3810"/>
                  </a:lnTo>
                  <a:lnTo>
                    <a:pt x="8573" y="2857"/>
                  </a:lnTo>
                  <a:lnTo>
                    <a:pt x="9525" y="1905"/>
                  </a:ln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3810" y="0"/>
                    <a:pt x="2857" y="952"/>
                  </a:cubicBezTo>
                  <a:cubicBezTo>
                    <a:pt x="952" y="1905"/>
                    <a:pt x="0" y="3810"/>
                    <a:pt x="0" y="5715"/>
                  </a:cubicBezTo>
                  <a:cubicBezTo>
                    <a:pt x="0" y="6667"/>
                    <a:pt x="0" y="7620"/>
                    <a:pt x="952" y="8572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6668" y="10477"/>
                    <a:pt x="7620" y="9525"/>
                  </a:cubicBezTo>
                  <a:cubicBezTo>
                    <a:pt x="8573" y="8572"/>
                    <a:pt x="9525" y="6667"/>
                    <a:pt x="9525" y="5715"/>
                  </a:cubicBezTo>
                  <a:cubicBezTo>
                    <a:pt x="9525" y="4763"/>
                    <a:pt x="9525" y="3810"/>
                    <a:pt x="8573" y="2857"/>
                  </a:cubicBezTo>
                  <a:lnTo>
                    <a:pt x="8573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4" name="Freeform: Shape 5773">
              <a:extLst>
                <a:ext uri="{FF2B5EF4-FFF2-40B4-BE49-F238E27FC236}">
                  <a16:creationId xmlns:a16="http://schemas.microsoft.com/office/drawing/2014/main" id="{25B4F72B-D4D5-4F51-BD97-03552F37D5A6}"/>
                </a:ext>
              </a:extLst>
            </p:cNvPr>
            <p:cNvSpPr/>
            <p:nvPr/>
          </p:nvSpPr>
          <p:spPr>
            <a:xfrm>
              <a:off x="5963602" y="3569970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8 w 9525"/>
                <a:gd name="connsiteY5" fmla="*/ 5715 h 9525"/>
                <a:gd name="connsiteX6" fmla="*/ 2858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3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2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8" y="0"/>
                    <a:pt x="1905" y="952"/>
                  </a:cubicBezTo>
                  <a:cubicBezTo>
                    <a:pt x="953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3" y="7620"/>
                  </a:cubicBezTo>
                  <a:cubicBezTo>
                    <a:pt x="1905" y="8572"/>
                    <a:pt x="2858" y="9525"/>
                    <a:pt x="4763" y="9525"/>
                  </a:cubicBezTo>
                  <a:cubicBezTo>
                    <a:pt x="5715" y="9525"/>
                    <a:pt x="6668" y="9525"/>
                    <a:pt x="7620" y="8572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5" name="Freeform: Shape 5774">
              <a:extLst>
                <a:ext uri="{FF2B5EF4-FFF2-40B4-BE49-F238E27FC236}">
                  <a16:creationId xmlns:a16="http://schemas.microsoft.com/office/drawing/2014/main" id="{E2CC6C6C-CC88-4C81-B061-F99701F99274}"/>
                </a:ext>
              </a:extLst>
            </p:cNvPr>
            <p:cNvSpPr/>
            <p:nvPr/>
          </p:nvSpPr>
          <p:spPr>
            <a:xfrm>
              <a:off x="5962650" y="3570922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5715 h 9525"/>
                <a:gd name="connsiteX4" fmla="*/ 4763 w 9525"/>
                <a:gd name="connsiteY4" fmla="*/ 5715 h 9525"/>
                <a:gd name="connsiteX5" fmla="*/ 3810 w 9525"/>
                <a:gd name="connsiteY5" fmla="*/ 4763 h 9525"/>
                <a:gd name="connsiteX6" fmla="*/ 3810 w 9525"/>
                <a:gd name="connsiteY6" fmla="*/ 3810 h 9525"/>
                <a:gd name="connsiteX7" fmla="*/ 4763 w 9525"/>
                <a:gd name="connsiteY7" fmla="*/ 2857 h 9525"/>
                <a:gd name="connsiteX8" fmla="*/ 5715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5715"/>
                  </a:lnTo>
                  <a:lnTo>
                    <a:pt x="4763" y="5715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4763" y="2857"/>
                  </a:lnTo>
                  <a:lnTo>
                    <a:pt x="5715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6668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7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6" name="Freeform: Shape 5775">
              <a:extLst>
                <a:ext uri="{FF2B5EF4-FFF2-40B4-BE49-F238E27FC236}">
                  <a16:creationId xmlns:a16="http://schemas.microsoft.com/office/drawing/2014/main" id="{595C16B5-2E56-4C1D-8165-6C5F4CBA41CA}"/>
                </a:ext>
              </a:extLst>
            </p:cNvPr>
            <p:cNvSpPr/>
            <p:nvPr/>
          </p:nvSpPr>
          <p:spPr>
            <a:xfrm>
              <a:off x="5963602" y="3571875"/>
              <a:ext cx="7620" cy="6667"/>
            </a:xfrm>
            <a:custGeom>
              <a:avLst/>
              <a:gdLst>
                <a:gd name="connsiteX0" fmla="*/ 6668 w 7620"/>
                <a:gd name="connsiteY0" fmla="*/ 1905 h 6667"/>
                <a:gd name="connsiteX1" fmla="*/ 5715 w 7620"/>
                <a:gd name="connsiteY1" fmla="*/ 2858 h 6667"/>
                <a:gd name="connsiteX2" fmla="*/ 5715 w 7620"/>
                <a:gd name="connsiteY2" fmla="*/ 3810 h 6667"/>
                <a:gd name="connsiteX3" fmla="*/ 5715 w 7620"/>
                <a:gd name="connsiteY3" fmla="*/ 4763 h 6667"/>
                <a:gd name="connsiteX4" fmla="*/ 4763 w 7620"/>
                <a:gd name="connsiteY4" fmla="*/ 4763 h 6667"/>
                <a:gd name="connsiteX5" fmla="*/ 3810 w 7620"/>
                <a:gd name="connsiteY5" fmla="*/ 4763 h 6667"/>
                <a:gd name="connsiteX6" fmla="*/ 3810 w 7620"/>
                <a:gd name="connsiteY6" fmla="*/ 3810 h 6667"/>
                <a:gd name="connsiteX7" fmla="*/ 3810 w 7620"/>
                <a:gd name="connsiteY7" fmla="*/ 2858 h 6667"/>
                <a:gd name="connsiteX8" fmla="*/ 4763 w 7620"/>
                <a:gd name="connsiteY8" fmla="*/ 2858 h 6667"/>
                <a:gd name="connsiteX9" fmla="*/ 5715 w 7620"/>
                <a:gd name="connsiteY9" fmla="*/ 2858 h 6667"/>
                <a:gd name="connsiteX10" fmla="*/ 6668 w 7620"/>
                <a:gd name="connsiteY10" fmla="*/ 1905 h 6667"/>
                <a:gd name="connsiteX11" fmla="*/ 7620 w 7620"/>
                <a:gd name="connsiteY11" fmla="*/ 952 h 6667"/>
                <a:gd name="connsiteX12" fmla="*/ 4763 w 7620"/>
                <a:gd name="connsiteY12" fmla="*/ 0 h 6667"/>
                <a:gd name="connsiteX13" fmla="*/ 1905 w 7620"/>
                <a:gd name="connsiteY13" fmla="*/ 0 h 6667"/>
                <a:gd name="connsiteX14" fmla="*/ 0 w 7620"/>
                <a:gd name="connsiteY14" fmla="*/ 2858 h 6667"/>
                <a:gd name="connsiteX15" fmla="*/ 953 w 7620"/>
                <a:gd name="connsiteY15" fmla="*/ 4763 h 6667"/>
                <a:gd name="connsiteX16" fmla="*/ 3810 w 7620"/>
                <a:gd name="connsiteY16" fmla="*/ 6667 h 6667"/>
                <a:gd name="connsiteX17" fmla="*/ 5715 w 7620"/>
                <a:gd name="connsiteY17" fmla="*/ 5715 h 6667"/>
                <a:gd name="connsiteX18" fmla="*/ 7620 w 7620"/>
                <a:gd name="connsiteY18" fmla="*/ 2858 h 6667"/>
                <a:gd name="connsiteX19" fmla="*/ 6668 w 7620"/>
                <a:gd name="connsiteY19" fmla="*/ 952 h 6667"/>
                <a:gd name="connsiteX20" fmla="*/ 6668 w 7620"/>
                <a:gd name="connsiteY20" fmla="*/ 190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6667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5715" y="4763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3810" y="3810"/>
                  </a:lnTo>
                  <a:lnTo>
                    <a:pt x="3810" y="2858"/>
                  </a:lnTo>
                  <a:lnTo>
                    <a:pt x="4763" y="2858"/>
                  </a:lnTo>
                  <a:lnTo>
                    <a:pt x="5715" y="2858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6668" y="0"/>
                    <a:pt x="5715" y="0"/>
                    <a:pt x="4763" y="0"/>
                  </a:cubicBezTo>
                  <a:lnTo>
                    <a:pt x="1905" y="0"/>
                  </a:lnTo>
                  <a:cubicBezTo>
                    <a:pt x="953" y="952"/>
                    <a:pt x="0" y="1905"/>
                    <a:pt x="0" y="2858"/>
                  </a:cubicBezTo>
                  <a:lnTo>
                    <a:pt x="953" y="4763"/>
                  </a:lnTo>
                  <a:cubicBezTo>
                    <a:pt x="1905" y="5715"/>
                    <a:pt x="2858" y="6667"/>
                    <a:pt x="3810" y="6667"/>
                  </a:cubicBezTo>
                  <a:lnTo>
                    <a:pt x="5715" y="5715"/>
                  </a:lnTo>
                  <a:cubicBezTo>
                    <a:pt x="6668" y="4763"/>
                    <a:pt x="7620" y="3810"/>
                    <a:pt x="7620" y="2858"/>
                  </a:cubicBezTo>
                  <a:lnTo>
                    <a:pt x="6668" y="952"/>
                  </a:ln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7" name="Freeform: Shape 5776">
              <a:extLst>
                <a:ext uri="{FF2B5EF4-FFF2-40B4-BE49-F238E27FC236}">
                  <a16:creationId xmlns:a16="http://schemas.microsoft.com/office/drawing/2014/main" id="{A72FC2C3-3915-4C9B-AB8C-786728DB6839}"/>
                </a:ext>
              </a:extLst>
            </p:cNvPr>
            <p:cNvSpPr/>
            <p:nvPr/>
          </p:nvSpPr>
          <p:spPr>
            <a:xfrm>
              <a:off x="5965507" y="3571875"/>
              <a:ext cx="5715" cy="6667"/>
            </a:xfrm>
            <a:custGeom>
              <a:avLst/>
              <a:gdLst>
                <a:gd name="connsiteX0" fmla="*/ 3810 w 5715"/>
                <a:gd name="connsiteY0" fmla="*/ 1905 h 6667"/>
                <a:gd name="connsiteX1" fmla="*/ 2857 w 5715"/>
                <a:gd name="connsiteY1" fmla="*/ 1905 h 6667"/>
                <a:gd name="connsiteX2" fmla="*/ 2857 w 5715"/>
                <a:gd name="connsiteY2" fmla="*/ 2858 h 6667"/>
                <a:gd name="connsiteX3" fmla="*/ 953 w 5715"/>
                <a:gd name="connsiteY3" fmla="*/ 2858 h 6667"/>
                <a:gd name="connsiteX4" fmla="*/ 953 w 5715"/>
                <a:gd name="connsiteY4" fmla="*/ 4763 h 6667"/>
                <a:gd name="connsiteX5" fmla="*/ 2857 w 5715"/>
                <a:gd name="connsiteY5" fmla="*/ 4763 h 6667"/>
                <a:gd name="connsiteX6" fmla="*/ 2857 w 5715"/>
                <a:gd name="connsiteY6" fmla="*/ 3810 h 6667"/>
                <a:gd name="connsiteX7" fmla="*/ 3810 w 5715"/>
                <a:gd name="connsiteY7" fmla="*/ 3810 h 6667"/>
                <a:gd name="connsiteX8" fmla="*/ 3810 w 5715"/>
                <a:gd name="connsiteY8" fmla="*/ 1905 h 6667"/>
                <a:gd name="connsiteX9" fmla="*/ 2857 w 5715"/>
                <a:gd name="connsiteY9" fmla="*/ 1905 h 6667"/>
                <a:gd name="connsiteX10" fmla="*/ 3810 w 5715"/>
                <a:gd name="connsiteY10" fmla="*/ 1905 h 6667"/>
                <a:gd name="connsiteX11" fmla="*/ 4763 w 5715"/>
                <a:gd name="connsiteY11" fmla="*/ 952 h 6667"/>
                <a:gd name="connsiteX12" fmla="*/ 1905 w 5715"/>
                <a:gd name="connsiteY12" fmla="*/ 952 h 6667"/>
                <a:gd name="connsiteX13" fmla="*/ 0 w 5715"/>
                <a:gd name="connsiteY13" fmla="*/ 0 h 6667"/>
                <a:gd name="connsiteX14" fmla="*/ 0 w 5715"/>
                <a:gd name="connsiteY14" fmla="*/ 4763 h 6667"/>
                <a:gd name="connsiteX15" fmla="*/ 0 w 5715"/>
                <a:gd name="connsiteY15" fmla="*/ 5715 h 6667"/>
                <a:gd name="connsiteX16" fmla="*/ 3810 w 5715"/>
                <a:gd name="connsiteY16" fmla="*/ 6667 h 6667"/>
                <a:gd name="connsiteX17" fmla="*/ 4763 w 5715"/>
                <a:gd name="connsiteY17" fmla="*/ 6667 h 6667"/>
                <a:gd name="connsiteX18" fmla="*/ 5715 w 5715"/>
                <a:gd name="connsiteY18" fmla="*/ 2858 h 6667"/>
                <a:gd name="connsiteX19" fmla="*/ 5715 w 5715"/>
                <a:gd name="connsiteY19" fmla="*/ 952 h 6667"/>
                <a:gd name="connsiteX20" fmla="*/ 4763 w 5715"/>
                <a:gd name="connsiteY20" fmla="*/ 952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6667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3" y="2858"/>
                  </a:lnTo>
                  <a:lnTo>
                    <a:pt x="953" y="4763"/>
                  </a:lnTo>
                  <a:lnTo>
                    <a:pt x="2857" y="4763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952"/>
                  </a:lnTo>
                  <a:lnTo>
                    <a:pt x="1905" y="952"/>
                  </a:lnTo>
                  <a:lnTo>
                    <a:pt x="0" y="0"/>
                  </a:lnTo>
                  <a:lnTo>
                    <a:pt x="0" y="4763"/>
                  </a:lnTo>
                  <a:lnTo>
                    <a:pt x="0" y="5715"/>
                  </a:lnTo>
                  <a:lnTo>
                    <a:pt x="3810" y="6667"/>
                  </a:lnTo>
                  <a:lnTo>
                    <a:pt x="4763" y="6667"/>
                  </a:lnTo>
                  <a:lnTo>
                    <a:pt x="5715" y="2858"/>
                  </a:lnTo>
                  <a:lnTo>
                    <a:pt x="5715" y="952"/>
                  </a:lnTo>
                  <a:lnTo>
                    <a:pt x="4763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8" name="Freeform: Shape 5777">
              <a:extLst>
                <a:ext uri="{FF2B5EF4-FFF2-40B4-BE49-F238E27FC236}">
                  <a16:creationId xmlns:a16="http://schemas.microsoft.com/office/drawing/2014/main" id="{3D4B5002-0A78-4F0A-9DD7-9A0B01DA0955}"/>
                </a:ext>
              </a:extLst>
            </p:cNvPr>
            <p:cNvSpPr/>
            <p:nvPr/>
          </p:nvSpPr>
          <p:spPr>
            <a:xfrm>
              <a:off x="5965507" y="3572827"/>
              <a:ext cx="5715" cy="4762"/>
            </a:xfrm>
            <a:custGeom>
              <a:avLst/>
              <a:gdLst>
                <a:gd name="connsiteX0" fmla="*/ 3810 w 5715"/>
                <a:gd name="connsiteY0" fmla="*/ 1905 h 4762"/>
                <a:gd name="connsiteX1" fmla="*/ 1905 w 5715"/>
                <a:gd name="connsiteY1" fmla="*/ 952 h 4762"/>
                <a:gd name="connsiteX2" fmla="*/ 1905 w 5715"/>
                <a:gd name="connsiteY2" fmla="*/ 1905 h 4762"/>
                <a:gd name="connsiteX3" fmla="*/ 1905 w 5715"/>
                <a:gd name="connsiteY3" fmla="*/ 1905 h 4762"/>
                <a:gd name="connsiteX4" fmla="*/ 1905 w 5715"/>
                <a:gd name="connsiteY4" fmla="*/ 2858 h 4762"/>
                <a:gd name="connsiteX5" fmla="*/ 2857 w 5715"/>
                <a:gd name="connsiteY5" fmla="*/ 3810 h 4762"/>
                <a:gd name="connsiteX6" fmla="*/ 2857 w 5715"/>
                <a:gd name="connsiteY6" fmla="*/ 2858 h 4762"/>
                <a:gd name="connsiteX7" fmla="*/ 3810 w 5715"/>
                <a:gd name="connsiteY7" fmla="*/ 2858 h 4762"/>
                <a:gd name="connsiteX8" fmla="*/ 3810 w 5715"/>
                <a:gd name="connsiteY8" fmla="*/ 1905 h 4762"/>
                <a:gd name="connsiteX9" fmla="*/ 1905 w 5715"/>
                <a:gd name="connsiteY9" fmla="*/ 952 h 4762"/>
                <a:gd name="connsiteX10" fmla="*/ 3810 w 5715"/>
                <a:gd name="connsiteY10" fmla="*/ 1905 h 4762"/>
                <a:gd name="connsiteX11" fmla="*/ 3810 w 5715"/>
                <a:gd name="connsiteY11" fmla="*/ 0 h 4762"/>
                <a:gd name="connsiteX12" fmla="*/ 1905 w 5715"/>
                <a:gd name="connsiteY12" fmla="*/ 0 h 4762"/>
                <a:gd name="connsiteX13" fmla="*/ 953 w 5715"/>
                <a:gd name="connsiteY13" fmla="*/ 0 h 4762"/>
                <a:gd name="connsiteX14" fmla="*/ 0 w 5715"/>
                <a:gd name="connsiteY14" fmla="*/ 2858 h 4762"/>
                <a:gd name="connsiteX15" fmla="*/ 0 w 5715"/>
                <a:gd name="connsiteY15" fmla="*/ 4763 h 4762"/>
                <a:gd name="connsiteX16" fmla="*/ 3810 w 5715"/>
                <a:gd name="connsiteY16" fmla="*/ 4763 h 4762"/>
                <a:gd name="connsiteX17" fmla="*/ 4763 w 5715"/>
                <a:gd name="connsiteY17" fmla="*/ 4763 h 4762"/>
                <a:gd name="connsiteX18" fmla="*/ 4763 w 5715"/>
                <a:gd name="connsiteY18" fmla="*/ 1905 h 4762"/>
                <a:gd name="connsiteX19" fmla="*/ 5715 w 5715"/>
                <a:gd name="connsiteY19" fmla="*/ 0 h 4762"/>
                <a:gd name="connsiteX20" fmla="*/ 3810 w 5715"/>
                <a:gd name="connsiteY20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5" h="4762">
                  <a:moveTo>
                    <a:pt x="3810" y="1905"/>
                  </a:moveTo>
                  <a:lnTo>
                    <a:pt x="1905" y="952"/>
                  </a:lnTo>
                  <a:lnTo>
                    <a:pt x="1905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2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0" y="2858"/>
                  </a:lnTo>
                  <a:lnTo>
                    <a:pt x="0" y="4763"/>
                  </a:lnTo>
                  <a:lnTo>
                    <a:pt x="3810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5715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79" name="Freeform: Shape 5778">
              <a:extLst>
                <a:ext uri="{FF2B5EF4-FFF2-40B4-BE49-F238E27FC236}">
                  <a16:creationId xmlns:a16="http://schemas.microsoft.com/office/drawing/2014/main" id="{E9229268-5ED3-47E5-A9D1-B569DE49D95F}"/>
                </a:ext>
              </a:extLst>
            </p:cNvPr>
            <p:cNvSpPr/>
            <p:nvPr/>
          </p:nvSpPr>
          <p:spPr>
            <a:xfrm>
              <a:off x="5965507" y="3572827"/>
              <a:ext cx="4762" cy="4762"/>
            </a:xfrm>
            <a:custGeom>
              <a:avLst/>
              <a:gdLst>
                <a:gd name="connsiteX0" fmla="*/ 3810 w 4762"/>
                <a:gd name="connsiteY0" fmla="*/ 1905 h 4762"/>
                <a:gd name="connsiteX1" fmla="*/ 1905 w 4762"/>
                <a:gd name="connsiteY1" fmla="*/ 1905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3810 w 4762"/>
                <a:gd name="connsiteY4" fmla="*/ 1905 h 4762"/>
                <a:gd name="connsiteX5" fmla="*/ 1905 w 4762"/>
                <a:gd name="connsiteY5" fmla="*/ 1905 h 4762"/>
                <a:gd name="connsiteX6" fmla="*/ 1905 w 4762"/>
                <a:gd name="connsiteY6" fmla="*/ 2858 h 4762"/>
                <a:gd name="connsiteX7" fmla="*/ 3810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1905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3810 w 4762"/>
                <a:gd name="connsiteY12" fmla="*/ 1905 h 4762"/>
                <a:gd name="connsiteX13" fmla="*/ 1905 w 4762"/>
                <a:gd name="connsiteY13" fmla="*/ 1905 h 4762"/>
                <a:gd name="connsiteX14" fmla="*/ 3810 w 4762"/>
                <a:gd name="connsiteY14" fmla="*/ 1905 h 4762"/>
                <a:gd name="connsiteX15" fmla="*/ 3810 w 4762"/>
                <a:gd name="connsiteY15" fmla="*/ 952 h 4762"/>
                <a:gd name="connsiteX16" fmla="*/ 1905 w 4762"/>
                <a:gd name="connsiteY16" fmla="*/ 0 h 4762"/>
                <a:gd name="connsiteX17" fmla="*/ 953 w 4762"/>
                <a:gd name="connsiteY17" fmla="*/ 0 h 4762"/>
                <a:gd name="connsiteX18" fmla="*/ 953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4763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952 h 4762"/>
                <a:gd name="connsiteX24" fmla="*/ 3810 w 4762"/>
                <a:gd name="connsiteY24" fmla="*/ 952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0"/>
                  </a:lnTo>
                  <a:lnTo>
                    <a:pt x="953" y="0"/>
                  </a:lnTo>
                  <a:lnTo>
                    <a:pt x="953" y="2858"/>
                  </a:lnTo>
                  <a:lnTo>
                    <a:pt x="0" y="3810"/>
                  </a:lnTo>
                  <a:lnTo>
                    <a:pt x="2857" y="4763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0" name="Freeform: Shape 5779">
              <a:extLst>
                <a:ext uri="{FF2B5EF4-FFF2-40B4-BE49-F238E27FC236}">
                  <a16:creationId xmlns:a16="http://schemas.microsoft.com/office/drawing/2014/main" id="{54CB5866-E49D-403A-A8B3-7E20A29B62BC}"/>
                </a:ext>
              </a:extLst>
            </p:cNvPr>
            <p:cNvSpPr/>
            <p:nvPr/>
          </p:nvSpPr>
          <p:spPr>
            <a:xfrm>
              <a:off x="5966460" y="3573779"/>
              <a:ext cx="3809" cy="3810"/>
            </a:xfrm>
            <a:custGeom>
              <a:avLst/>
              <a:gdLst>
                <a:gd name="connsiteX0" fmla="*/ 1905 w 3809"/>
                <a:gd name="connsiteY0" fmla="*/ 953 h 3810"/>
                <a:gd name="connsiteX1" fmla="*/ 952 w 3809"/>
                <a:gd name="connsiteY1" fmla="*/ 953 h 3810"/>
                <a:gd name="connsiteX2" fmla="*/ 952 w 3809"/>
                <a:gd name="connsiteY2" fmla="*/ 1905 h 3810"/>
                <a:gd name="connsiteX3" fmla="*/ 1905 w 3809"/>
                <a:gd name="connsiteY3" fmla="*/ 1905 h 3810"/>
                <a:gd name="connsiteX4" fmla="*/ 1905 w 3809"/>
                <a:gd name="connsiteY4" fmla="*/ 0 h 3810"/>
                <a:gd name="connsiteX5" fmla="*/ 1905 w 3809"/>
                <a:gd name="connsiteY5" fmla="*/ 0 h 3810"/>
                <a:gd name="connsiteX6" fmla="*/ 1905 w 3809"/>
                <a:gd name="connsiteY6" fmla="*/ 1905 h 3810"/>
                <a:gd name="connsiteX7" fmla="*/ 2857 w 3809"/>
                <a:gd name="connsiteY7" fmla="*/ 1905 h 3810"/>
                <a:gd name="connsiteX8" fmla="*/ 2857 w 3809"/>
                <a:gd name="connsiteY8" fmla="*/ 953 h 3810"/>
                <a:gd name="connsiteX9" fmla="*/ 1905 w 3809"/>
                <a:gd name="connsiteY9" fmla="*/ 953 h 3810"/>
                <a:gd name="connsiteX10" fmla="*/ 952 w 3809"/>
                <a:gd name="connsiteY10" fmla="*/ 2858 h 3810"/>
                <a:gd name="connsiteX11" fmla="*/ 1905 w 3809"/>
                <a:gd name="connsiteY11" fmla="*/ 2858 h 3810"/>
                <a:gd name="connsiteX12" fmla="*/ 1905 w 3809"/>
                <a:gd name="connsiteY12" fmla="*/ 953 h 3810"/>
                <a:gd name="connsiteX13" fmla="*/ 952 w 3809"/>
                <a:gd name="connsiteY13" fmla="*/ 953 h 3810"/>
                <a:gd name="connsiteX14" fmla="*/ 1905 w 3809"/>
                <a:gd name="connsiteY14" fmla="*/ 953 h 3810"/>
                <a:gd name="connsiteX15" fmla="*/ 1905 w 3809"/>
                <a:gd name="connsiteY15" fmla="*/ 0 h 3810"/>
                <a:gd name="connsiteX16" fmla="*/ 1905 w 3809"/>
                <a:gd name="connsiteY16" fmla="*/ 0 h 3810"/>
                <a:gd name="connsiteX17" fmla="*/ 0 w 3809"/>
                <a:gd name="connsiteY17" fmla="*/ 0 h 3810"/>
                <a:gd name="connsiteX18" fmla="*/ 0 w 3809"/>
                <a:gd name="connsiteY18" fmla="*/ 1905 h 3810"/>
                <a:gd name="connsiteX19" fmla="*/ 0 w 3809"/>
                <a:gd name="connsiteY19" fmla="*/ 2858 h 3810"/>
                <a:gd name="connsiteX20" fmla="*/ 1905 w 3809"/>
                <a:gd name="connsiteY20" fmla="*/ 2858 h 3810"/>
                <a:gd name="connsiteX21" fmla="*/ 2857 w 3809"/>
                <a:gd name="connsiteY21" fmla="*/ 3810 h 3810"/>
                <a:gd name="connsiteX22" fmla="*/ 3810 w 3809"/>
                <a:gd name="connsiteY22" fmla="*/ 1905 h 3810"/>
                <a:gd name="connsiteX23" fmla="*/ 3810 w 3809"/>
                <a:gd name="connsiteY23" fmla="*/ 0 h 3810"/>
                <a:gd name="connsiteX24" fmla="*/ 1905 w 3809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09" h="3810">
                  <a:moveTo>
                    <a:pt x="1905" y="953"/>
                  </a:moveTo>
                  <a:lnTo>
                    <a:pt x="952" y="953"/>
                  </a:lnTo>
                  <a:lnTo>
                    <a:pt x="952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1905" y="1905"/>
                  </a:lnTo>
                  <a:lnTo>
                    <a:pt x="2857" y="1905"/>
                  </a:lnTo>
                  <a:lnTo>
                    <a:pt x="2857" y="953"/>
                  </a:lnTo>
                  <a:lnTo>
                    <a:pt x="1905" y="953"/>
                  </a:lnTo>
                  <a:lnTo>
                    <a:pt x="952" y="2858"/>
                  </a:lnTo>
                  <a:lnTo>
                    <a:pt x="1905" y="2858"/>
                  </a:lnTo>
                  <a:lnTo>
                    <a:pt x="1905" y="953"/>
                  </a:lnTo>
                  <a:lnTo>
                    <a:pt x="952" y="953"/>
                  </a:lnTo>
                  <a:lnTo>
                    <a:pt x="1905" y="953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2858"/>
                  </a:lnTo>
                  <a:lnTo>
                    <a:pt x="1905" y="2858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0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1" name="Freeform: Shape 5780">
              <a:extLst>
                <a:ext uri="{FF2B5EF4-FFF2-40B4-BE49-F238E27FC236}">
                  <a16:creationId xmlns:a16="http://schemas.microsoft.com/office/drawing/2014/main" id="{5E4F1D1B-5E7A-4128-BBBD-3E0FE80B93DA}"/>
                </a:ext>
              </a:extLst>
            </p:cNvPr>
            <p:cNvSpPr/>
            <p:nvPr/>
          </p:nvSpPr>
          <p:spPr>
            <a:xfrm>
              <a:off x="5962650" y="3570922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3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3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3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3" y="952"/>
                    <a:pt x="6668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3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2" name="Freeform: Shape 5781">
              <a:extLst>
                <a:ext uri="{FF2B5EF4-FFF2-40B4-BE49-F238E27FC236}">
                  <a16:creationId xmlns:a16="http://schemas.microsoft.com/office/drawing/2014/main" id="{9D509C55-4B26-4CA2-AAD7-43CCE5C0D8C8}"/>
                </a:ext>
              </a:extLst>
            </p:cNvPr>
            <p:cNvSpPr/>
            <p:nvPr/>
          </p:nvSpPr>
          <p:spPr>
            <a:xfrm>
              <a:off x="5886450" y="3594735"/>
              <a:ext cx="19050" cy="19050"/>
            </a:xfrm>
            <a:custGeom>
              <a:avLst/>
              <a:gdLst>
                <a:gd name="connsiteX0" fmla="*/ 16193 w 19050"/>
                <a:gd name="connsiteY0" fmla="*/ 4763 h 19050"/>
                <a:gd name="connsiteX1" fmla="*/ 15240 w 19050"/>
                <a:gd name="connsiteY1" fmla="*/ 5715 h 19050"/>
                <a:gd name="connsiteX2" fmla="*/ 17145 w 19050"/>
                <a:gd name="connsiteY2" fmla="*/ 10477 h 19050"/>
                <a:gd name="connsiteX3" fmla="*/ 14288 w 19050"/>
                <a:gd name="connsiteY3" fmla="*/ 16192 h 19050"/>
                <a:gd name="connsiteX4" fmla="*/ 9525 w 19050"/>
                <a:gd name="connsiteY4" fmla="*/ 18098 h 19050"/>
                <a:gd name="connsiteX5" fmla="*/ 3810 w 19050"/>
                <a:gd name="connsiteY5" fmla="*/ 15240 h 19050"/>
                <a:gd name="connsiteX6" fmla="*/ 1905 w 19050"/>
                <a:gd name="connsiteY6" fmla="*/ 10477 h 19050"/>
                <a:gd name="connsiteX7" fmla="*/ 4763 w 19050"/>
                <a:gd name="connsiteY7" fmla="*/ 4763 h 19050"/>
                <a:gd name="connsiteX8" fmla="*/ 9525 w 19050"/>
                <a:gd name="connsiteY8" fmla="*/ 2857 h 19050"/>
                <a:gd name="connsiteX9" fmla="*/ 15240 w 19050"/>
                <a:gd name="connsiteY9" fmla="*/ 5715 h 19050"/>
                <a:gd name="connsiteX10" fmla="*/ 16193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3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3" y="4763"/>
                  </a:moveTo>
                  <a:lnTo>
                    <a:pt x="15240" y="5715"/>
                  </a:lnTo>
                  <a:cubicBezTo>
                    <a:pt x="16193" y="6667"/>
                    <a:pt x="17145" y="8573"/>
                    <a:pt x="17145" y="10477"/>
                  </a:cubicBezTo>
                  <a:cubicBezTo>
                    <a:pt x="17145" y="12382"/>
                    <a:pt x="16193" y="14288"/>
                    <a:pt x="14288" y="16192"/>
                  </a:cubicBezTo>
                  <a:cubicBezTo>
                    <a:pt x="13335" y="17145"/>
                    <a:pt x="11430" y="18098"/>
                    <a:pt x="9525" y="18098"/>
                  </a:cubicBezTo>
                  <a:cubicBezTo>
                    <a:pt x="7620" y="18098"/>
                    <a:pt x="5715" y="17145"/>
                    <a:pt x="3810" y="15240"/>
                  </a:cubicBezTo>
                  <a:cubicBezTo>
                    <a:pt x="2857" y="14288"/>
                    <a:pt x="1905" y="12382"/>
                    <a:pt x="1905" y="10477"/>
                  </a:cubicBezTo>
                  <a:cubicBezTo>
                    <a:pt x="1905" y="8573"/>
                    <a:pt x="2857" y="6667"/>
                    <a:pt x="4763" y="4763"/>
                  </a:cubicBezTo>
                  <a:cubicBezTo>
                    <a:pt x="5715" y="3810"/>
                    <a:pt x="7620" y="2857"/>
                    <a:pt x="9525" y="2857"/>
                  </a:cubicBezTo>
                  <a:cubicBezTo>
                    <a:pt x="11430" y="2857"/>
                    <a:pt x="13335" y="3810"/>
                    <a:pt x="15240" y="5715"/>
                  </a:cubicBezTo>
                  <a:lnTo>
                    <a:pt x="16193" y="4763"/>
                  </a:lnTo>
                  <a:lnTo>
                    <a:pt x="17145" y="3810"/>
                  </a:lnTo>
                  <a:cubicBezTo>
                    <a:pt x="15240" y="952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952" y="3810"/>
                    <a:pt x="0" y="6667"/>
                    <a:pt x="0" y="9525"/>
                  </a:cubicBezTo>
                  <a:cubicBezTo>
                    <a:pt x="0" y="11430"/>
                    <a:pt x="952" y="14288"/>
                    <a:pt x="1905" y="15240"/>
                  </a:cubicBezTo>
                  <a:cubicBezTo>
                    <a:pt x="3810" y="18098"/>
                    <a:pt x="6668" y="19050"/>
                    <a:pt x="9525" y="19050"/>
                  </a:cubicBezTo>
                  <a:cubicBezTo>
                    <a:pt x="11430" y="19050"/>
                    <a:pt x="14288" y="18098"/>
                    <a:pt x="15240" y="17145"/>
                  </a:cubicBezTo>
                  <a:cubicBezTo>
                    <a:pt x="18098" y="15240"/>
                    <a:pt x="19050" y="12382"/>
                    <a:pt x="19050" y="9525"/>
                  </a:cubicBezTo>
                  <a:cubicBezTo>
                    <a:pt x="19050" y="7620"/>
                    <a:pt x="18098" y="4763"/>
                    <a:pt x="17145" y="3810"/>
                  </a:cubicBezTo>
                  <a:lnTo>
                    <a:pt x="16193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3" name="Freeform: Shape 5782">
              <a:extLst>
                <a:ext uri="{FF2B5EF4-FFF2-40B4-BE49-F238E27FC236}">
                  <a16:creationId xmlns:a16="http://schemas.microsoft.com/office/drawing/2014/main" id="{B0362277-35D9-4B88-ADF8-49E7141801D0}"/>
                </a:ext>
              </a:extLst>
            </p:cNvPr>
            <p:cNvSpPr/>
            <p:nvPr/>
          </p:nvSpPr>
          <p:spPr>
            <a:xfrm>
              <a:off x="5885497" y="3594735"/>
              <a:ext cx="19050" cy="19050"/>
            </a:xfrm>
            <a:custGeom>
              <a:avLst/>
              <a:gdLst>
                <a:gd name="connsiteX0" fmla="*/ 16192 w 19050"/>
                <a:gd name="connsiteY0" fmla="*/ 4763 h 19050"/>
                <a:gd name="connsiteX1" fmla="*/ 15240 w 19050"/>
                <a:gd name="connsiteY1" fmla="*/ 5715 h 19050"/>
                <a:gd name="connsiteX2" fmla="*/ 16192 w 19050"/>
                <a:gd name="connsiteY2" fmla="*/ 9525 h 19050"/>
                <a:gd name="connsiteX3" fmla="*/ 13335 w 19050"/>
                <a:gd name="connsiteY3" fmla="*/ 14288 h 19050"/>
                <a:gd name="connsiteX4" fmla="*/ 9525 w 19050"/>
                <a:gd name="connsiteY4" fmla="*/ 15240 h 19050"/>
                <a:gd name="connsiteX5" fmla="*/ 4763 w 19050"/>
                <a:gd name="connsiteY5" fmla="*/ 12382 h 19050"/>
                <a:gd name="connsiteX6" fmla="*/ 3810 w 19050"/>
                <a:gd name="connsiteY6" fmla="*/ 8573 h 19050"/>
                <a:gd name="connsiteX7" fmla="*/ 6667 w 19050"/>
                <a:gd name="connsiteY7" fmla="*/ 3810 h 19050"/>
                <a:gd name="connsiteX8" fmla="*/ 10477 w 19050"/>
                <a:gd name="connsiteY8" fmla="*/ 2857 h 19050"/>
                <a:gd name="connsiteX9" fmla="*/ 15240 w 19050"/>
                <a:gd name="connsiteY9" fmla="*/ 5715 h 19050"/>
                <a:gd name="connsiteX10" fmla="*/ 16192 w 19050"/>
                <a:gd name="connsiteY10" fmla="*/ 4763 h 19050"/>
                <a:gd name="connsiteX11" fmla="*/ 17145 w 19050"/>
                <a:gd name="connsiteY11" fmla="*/ 3810 h 19050"/>
                <a:gd name="connsiteX12" fmla="*/ 9525 w 19050"/>
                <a:gd name="connsiteY12" fmla="*/ 0 h 19050"/>
                <a:gd name="connsiteX13" fmla="*/ 3810 w 19050"/>
                <a:gd name="connsiteY13" fmla="*/ 1905 h 19050"/>
                <a:gd name="connsiteX14" fmla="*/ 0 w 19050"/>
                <a:gd name="connsiteY14" fmla="*/ 9525 h 19050"/>
                <a:gd name="connsiteX15" fmla="*/ 1905 w 19050"/>
                <a:gd name="connsiteY15" fmla="*/ 15240 h 19050"/>
                <a:gd name="connsiteX16" fmla="*/ 9525 w 19050"/>
                <a:gd name="connsiteY16" fmla="*/ 19050 h 19050"/>
                <a:gd name="connsiteX17" fmla="*/ 15240 w 19050"/>
                <a:gd name="connsiteY17" fmla="*/ 17145 h 19050"/>
                <a:gd name="connsiteX18" fmla="*/ 19050 w 19050"/>
                <a:gd name="connsiteY18" fmla="*/ 9525 h 19050"/>
                <a:gd name="connsiteX19" fmla="*/ 17145 w 19050"/>
                <a:gd name="connsiteY19" fmla="*/ 3810 h 19050"/>
                <a:gd name="connsiteX20" fmla="*/ 16192 w 19050"/>
                <a:gd name="connsiteY20" fmla="*/ 476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050" h="19050">
                  <a:moveTo>
                    <a:pt x="16192" y="4763"/>
                  </a:moveTo>
                  <a:lnTo>
                    <a:pt x="15240" y="5715"/>
                  </a:lnTo>
                  <a:cubicBezTo>
                    <a:pt x="16192" y="6667"/>
                    <a:pt x="16192" y="8573"/>
                    <a:pt x="16192" y="9525"/>
                  </a:cubicBezTo>
                  <a:cubicBezTo>
                    <a:pt x="16192" y="11430"/>
                    <a:pt x="15240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2382"/>
                  </a:cubicBezTo>
                  <a:cubicBezTo>
                    <a:pt x="3810" y="11430"/>
                    <a:pt x="3810" y="9525"/>
                    <a:pt x="3810" y="8573"/>
                  </a:cubicBezTo>
                  <a:cubicBezTo>
                    <a:pt x="3810" y="6667"/>
                    <a:pt x="4763" y="4763"/>
                    <a:pt x="6667" y="3810"/>
                  </a:cubicBezTo>
                  <a:cubicBezTo>
                    <a:pt x="7620" y="2857"/>
                    <a:pt x="9525" y="2857"/>
                    <a:pt x="10477" y="2857"/>
                  </a:cubicBezTo>
                  <a:cubicBezTo>
                    <a:pt x="12382" y="2857"/>
                    <a:pt x="14288" y="3810"/>
                    <a:pt x="15240" y="5715"/>
                  </a:cubicBezTo>
                  <a:lnTo>
                    <a:pt x="16192" y="4763"/>
                  </a:lnTo>
                  <a:lnTo>
                    <a:pt x="17145" y="3810"/>
                  </a:lnTo>
                  <a:cubicBezTo>
                    <a:pt x="15240" y="1905"/>
                    <a:pt x="12382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9525"/>
                  </a:cubicBezTo>
                  <a:cubicBezTo>
                    <a:pt x="0" y="11430"/>
                    <a:pt x="952" y="13335"/>
                    <a:pt x="1905" y="15240"/>
                  </a:cubicBezTo>
                  <a:cubicBezTo>
                    <a:pt x="3810" y="17145"/>
                    <a:pt x="6667" y="19050"/>
                    <a:pt x="9525" y="19050"/>
                  </a:cubicBezTo>
                  <a:cubicBezTo>
                    <a:pt x="11430" y="19050"/>
                    <a:pt x="13335" y="18098"/>
                    <a:pt x="15240" y="17145"/>
                  </a:cubicBezTo>
                  <a:cubicBezTo>
                    <a:pt x="17145" y="15240"/>
                    <a:pt x="19050" y="12382"/>
                    <a:pt x="19050" y="9525"/>
                  </a:cubicBezTo>
                  <a:cubicBezTo>
                    <a:pt x="19050" y="7620"/>
                    <a:pt x="18097" y="5715"/>
                    <a:pt x="17145" y="3810"/>
                  </a:cubicBezTo>
                  <a:lnTo>
                    <a:pt x="16192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4" name="Freeform: Shape 5783">
              <a:extLst>
                <a:ext uri="{FF2B5EF4-FFF2-40B4-BE49-F238E27FC236}">
                  <a16:creationId xmlns:a16="http://schemas.microsoft.com/office/drawing/2014/main" id="{F46CFED5-0BC2-4820-93BC-2062D9E727D8}"/>
                </a:ext>
              </a:extLst>
            </p:cNvPr>
            <p:cNvSpPr/>
            <p:nvPr/>
          </p:nvSpPr>
          <p:spPr>
            <a:xfrm>
              <a:off x="5886450" y="3594735"/>
              <a:ext cx="18097" cy="18097"/>
            </a:xfrm>
            <a:custGeom>
              <a:avLst/>
              <a:gdLst>
                <a:gd name="connsiteX0" fmla="*/ 15240 w 18097"/>
                <a:gd name="connsiteY0" fmla="*/ 4763 h 18097"/>
                <a:gd name="connsiteX1" fmla="*/ 14288 w 18097"/>
                <a:gd name="connsiteY1" fmla="*/ 5715 h 18097"/>
                <a:gd name="connsiteX2" fmla="*/ 15240 w 18097"/>
                <a:gd name="connsiteY2" fmla="*/ 9525 h 18097"/>
                <a:gd name="connsiteX3" fmla="*/ 13335 w 18097"/>
                <a:gd name="connsiteY3" fmla="*/ 14288 h 18097"/>
                <a:gd name="connsiteX4" fmla="*/ 9525 w 18097"/>
                <a:gd name="connsiteY4" fmla="*/ 15240 h 18097"/>
                <a:gd name="connsiteX5" fmla="*/ 4763 w 18097"/>
                <a:gd name="connsiteY5" fmla="*/ 13335 h 18097"/>
                <a:gd name="connsiteX6" fmla="*/ 3810 w 18097"/>
                <a:gd name="connsiteY6" fmla="*/ 9525 h 18097"/>
                <a:gd name="connsiteX7" fmla="*/ 5715 w 18097"/>
                <a:gd name="connsiteY7" fmla="*/ 4763 h 18097"/>
                <a:gd name="connsiteX8" fmla="*/ 9525 w 18097"/>
                <a:gd name="connsiteY8" fmla="*/ 3810 h 18097"/>
                <a:gd name="connsiteX9" fmla="*/ 14288 w 18097"/>
                <a:gd name="connsiteY9" fmla="*/ 5715 h 18097"/>
                <a:gd name="connsiteX10" fmla="*/ 15240 w 18097"/>
                <a:gd name="connsiteY10" fmla="*/ 4763 h 18097"/>
                <a:gd name="connsiteX11" fmla="*/ 16193 w 18097"/>
                <a:gd name="connsiteY11" fmla="*/ 3810 h 18097"/>
                <a:gd name="connsiteX12" fmla="*/ 9525 w 18097"/>
                <a:gd name="connsiteY12" fmla="*/ 0 h 18097"/>
                <a:gd name="connsiteX13" fmla="*/ 3810 w 18097"/>
                <a:gd name="connsiteY13" fmla="*/ 1905 h 18097"/>
                <a:gd name="connsiteX14" fmla="*/ 0 w 18097"/>
                <a:gd name="connsiteY14" fmla="*/ 8573 h 18097"/>
                <a:gd name="connsiteX15" fmla="*/ 1905 w 18097"/>
                <a:gd name="connsiteY15" fmla="*/ 14288 h 18097"/>
                <a:gd name="connsiteX16" fmla="*/ 8573 w 18097"/>
                <a:gd name="connsiteY16" fmla="*/ 18098 h 18097"/>
                <a:gd name="connsiteX17" fmla="*/ 14288 w 18097"/>
                <a:gd name="connsiteY17" fmla="*/ 16192 h 18097"/>
                <a:gd name="connsiteX18" fmla="*/ 18098 w 18097"/>
                <a:gd name="connsiteY18" fmla="*/ 9525 h 18097"/>
                <a:gd name="connsiteX19" fmla="*/ 16193 w 18097"/>
                <a:gd name="connsiteY19" fmla="*/ 3810 h 18097"/>
                <a:gd name="connsiteX20" fmla="*/ 15240 w 18097"/>
                <a:gd name="connsiteY20" fmla="*/ 4763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97" h="18097">
                  <a:moveTo>
                    <a:pt x="15240" y="4763"/>
                  </a:moveTo>
                  <a:lnTo>
                    <a:pt x="14288" y="5715"/>
                  </a:lnTo>
                  <a:cubicBezTo>
                    <a:pt x="15240" y="6667"/>
                    <a:pt x="15240" y="8573"/>
                    <a:pt x="15240" y="9525"/>
                  </a:cubicBezTo>
                  <a:cubicBezTo>
                    <a:pt x="15240" y="11430"/>
                    <a:pt x="14288" y="13335"/>
                    <a:pt x="13335" y="14288"/>
                  </a:cubicBezTo>
                  <a:cubicBezTo>
                    <a:pt x="12382" y="15240"/>
                    <a:pt x="10477" y="15240"/>
                    <a:pt x="9525" y="15240"/>
                  </a:cubicBezTo>
                  <a:cubicBezTo>
                    <a:pt x="7620" y="15240"/>
                    <a:pt x="5715" y="14288"/>
                    <a:pt x="4763" y="13335"/>
                  </a:cubicBezTo>
                  <a:cubicBezTo>
                    <a:pt x="3810" y="12382"/>
                    <a:pt x="3810" y="10477"/>
                    <a:pt x="3810" y="9525"/>
                  </a:cubicBezTo>
                  <a:cubicBezTo>
                    <a:pt x="3810" y="7620"/>
                    <a:pt x="4763" y="5715"/>
                    <a:pt x="5715" y="4763"/>
                  </a:cubicBezTo>
                  <a:cubicBezTo>
                    <a:pt x="6668" y="3810"/>
                    <a:pt x="8573" y="3810"/>
                    <a:pt x="9525" y="3810"/>
                  </a:cubicBezTo>
                  <a:cubicBezTo>
                    <a:pt x="11430" y="3810"/>
                    <a:pt x="13335" y="4763"/>
                    <a:pt x="14288" y="5715"/>
                  </a:cubicBezTo>
                  <a:lnTo>
                    <a:pt x="15240" y="4763"/>
                  </a:lnTo>
                  <a:lnTo>
                    <a:pt x="16193" y="3810"/>
                  </a:lnTo>
                  <a:cubicBezTo>
                    <a:pt x="14288" y="1905"/>
                    <a:pt x="11430" y="0"/>
                    <a:pt x="9525" y="0"/>
                  </a:cubicBezTo>
                  <a:cubicBezTo>
                    <a:pt x="7620" y="0"/>
                    <a:pt x="5715" y="952"/>
                    <a:pt x="3810" y="1905"/>
                  </a:cubicBezTo>
                  <a:cubicBezTo>
                    <a:pt x="1905" y="3810"/>
                    <a:pt x="0" y="6667"/>
                    <a:pt x="0" y="8573"/>
                  </a:cubicBezTo>
                  <a:cubicBezTo>
                    <a:pt x="0" y="10477"/>
                    <a:pt x="952" y="12382"/>
                    <a:pt x="1905" y="14288"/>
                  </a:cubicBezTo>
                  <a:cubicBezTo>
                    <a:pt x="3810" y="16192"/>
                    <a:pt x="6668" y="18098"/>
                    <a:pt x="8573" y="18098"/>
                  </a:cubicBezTo>
                  <a:cubicBezTo>
                    <a:pt x="10477" y="18098"/>
                    <a:pt x="12382" y="17145"/>
                    <a:pt x="14288" y="16192"/>
                  </a:cubicBezTo>
                  <a:cubicBezTo>
                    <a:pt x="16193" y="14288"/>
                    <a:pt x="18098" y="11430"/>
                    <a:pt x="18098" y="9525"/>
                  </a:cubicBezTo>
                  <a:cubicBezTo>
                    <a:pt x="18098" y="7620"/>
                    <a:pt x="17145" y="5715"/>
                    <a:pt x="16193" y="3810"/>
                  </a:cubicBezTo>
                  <a:lnTo>
                    <a:pt x="15240" y="476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5" name="Freeform: Shape 5784">
              <a:extLst>
                <a:ext uri="{FF2B5EF4-FFF2-40B4-BE49-F238E27FC236}">
                  <a16:creationId xmlns:a16="http://schemas.microsoft.com/office/drawing/2014/main" id="{F4B7CD5C-6C23-4B03-A855-BB2DC59A64A3}"/>
                </a:ext>
              </a:extLst>
            </p:cNvPr>
            <p:cNvSpPr/>
            <p:nvPr/>
          </p:nvSpPr>
          <p:spPr>
            <a:xfrm>
              <a:off x="5888355" y="35966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2 w 16192"/>
                <a:gd name="connsiteY1" fmla="*/ 4763 h 16192"/>
                <a:gd name="connsiteX2" fmla="*/ 13335 w 16192"/>
                <a:gd name="connsiteY2" fmla="*/ 8573 h 16192"/>
                <a:gd name="connsiteX3" fmla="*/ 11430 w 16192"/>
                <a:gd name="connsiteY3" fmla="*/ 13335 h 16192"/>
                <a:gd name="connsiteX4" fmla="*/ 7620 w 16192"/>
                <a:gd name="connsiteY4" fmla="*/ 13335 h 16192"/>
                <a:gd name="connsiteX5" fmla="*/ 2857 w 16192"/>
                <a:gd name="connsiteY5" fmla="*/ 11430 h 16192"/>
                <a:gd name="connsiteX6" fmla="*/ 1905 w 16192"/>
                <a:gd name="connsiteY6" fmla="*/ 7620 h 16192"/>
                <a:gd name="connsiteX7" fmla="*/ 3810 w 16192"/>
                <a:gd name="connsiteY7" fmla="*/ 2858 h 16192"/>
                <a:gd name="connsiteX8" fmla="*/ 7620 w 16192"/>
                <a:gd name="connsiteY8" fmla="*/ 1905 h 16192"/>
                <a:gd name="connsiteX9" fmla="*/ 12382 w 16192"/>
                <a:gd name="connsiteY9" fmla="*/ 3810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7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2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2" y="4763"/>
                  </a:lnTo>
                  <a:cubicBezTo>
                    <a:pt x="13335" y="5715"/>
                    <a:pt x="13335" y="6668"/>
                    <a:pt x="13335" y="8573"/>
                  </a:cubicBezTo>
                  <a:cubicBezTo>
                    <a:pt x="13335" y="10477"/>
                    <a:pt x="12382" y="11430"/>
                    <a:pt x="11430" y="13335"/>
                  </a:cubicBezTo>
                  <a:cubicBezTo>
                    <a:pt x="9525" y="13335"/>
                    <a:pt x="8572" y="13335"/>
                    <a:pt x="7620" y="13335"/>
                  </a:cubicBezTo>
                  <a:cubicBezTo>
                    <a:pt x="5715" y="13335"/>
                    <a:pt x="4763" y="12383"/>
                    <a:pt x="2857" y="11430"/>
                  </a:cubicBezTo>
                  <a:cubicBezTo>
                    <a:pt x="1905" y="10477"/>
                    <a:pt x="1905" y="9525"/>
                    <a:pt x="1905" y="7620"/>
                  </a:cubicBezTo>
                  <a:cubicBezTo>
                    <a:pt x="1905" y="5715"/>
                    <a:pt x="2857" y="4763"/>
                    <a:pt x="3810" y="2858"/>
                  </a:cubicBezTo>
                  <a:cubicBezTo>
                    <a:pt x="4763" y="1905"/>
                    <a:pt x="5715" y="1905"/>
                    <a:pt x="7620" y="1905"/>
                  </a:cubicBezTo>
                  <a:cubicBezTo>
                    <a:pt x="9525" y="1905"/>
                    <a:pt x="10477" y="2858"/>
                    <a:pt x="12382" y="3810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2" y="952"/>
                    <a:pt x="10477" y="0"/>
                    <a:pt x="7620" y="0"/>
                  </a:cubicBezTo>
                  <a:cubicBezTo>
                    <a:pt x="5715" y="0"/>
                    <a:pt x="3810" y="952"/>
                    <a:pt x="2857" y="1905"/>
                  </a:cubicBezTo>
                  <a:cubicBezTo>
                    <a:pt x="952" y="3810"/>
                    <a:pt x="0" y="5715"/>
                    <a:pt x="0" y="8573"/>
                  </a:cubicBezTo>
                  <a:cubicBezTo>
                    <a:pt x="0" y="10477"/>
                    <a:pt x="952" y="12383"/>
                    <a:pt x="1905" y="13335"/>
                  </a:cubicBezTo>
                  <a:cubicBezTo>
                    <a:pt x="3810" y="15240"/>
                    <a:pt x="5715" y="16193"/>
                    <a:pt x="8572" y="16193"/>
                  </a:cubicBezTo>
                  <a:cubicBezTo>
                    <a:pt x="10477" y="16193"/>
                    <a:pt x="12382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6" name="Freeform: Shape 5785">
              <a:extLst>
                <a:ext uri="{FF2B5EF4-FFF2-40B4-BE49-F238E27FC236}">
                  <a16:creationId xmlns:a16="http://schemas.microsoft.com/office/drawing/2014/main" id="{2BB6CAD6-7E35-4BDB-A4B0-D595A82B4B58}"/>
                </a:ext>
              </a:extLst>
            </p:cNvPr>
            <p:cNvSpPr/>
            <p:nvPr/>
          </p:nvSpPr>
          <p:spPr>
            <a:xfrm>
              <a:off x="5887402" y="3596639"/>
              <a:ext cx="16192" cy="16192"/>
            </a:xfrm>
            <a:custGeom>
              <a:avLst/>
              <a:gdLst>
                <a:gd name="connsiteX0" fmla="*/ 13335 w 16192"/>
                <a:gd name="connsiteY0" fmla="*/ 3810 h 16192"/>
                <a:gd name="connsiteX1" fmla="*/ 12383 w 16192"/>
                <a:gd name="connsiteY1" fmla="*/ 4763 h 16192"/>
                <a:gd name="connsiteX2" fmla="*/ 13335 w 16192"/>
                <a:gd name="connsiteY2" fmla="*/ 7620 h 16192"/>
                <a:gd name="connsiteX3" fmla="*/ 11430 w 16192"/>
                <a:gd name="connsiteY3" fmla="*/ 11430 h 16192"/>
                <a:gd name="connsiteX4" fmla="*/ 8573 w 16192"/>
                <a:gd name="connsiteY4" fmla="*/ 12383 h 16192"/>
                <a:gd name="connsiteX5" fmla="*/ 4763 w 16192"/>
                <a:gd name="connsiteY5" fmla="*/ 10477 h 16192"/>
                <a:gd name="connsiteX6" fmla="*/ 3810 w 16192"/>
                <a:gd name="connsiteY6" fmla="*/ 7620 h 16192"/>
                <a:gd name="connsiteX7" fmla="*/ 5715 w 16192"/>
                <a:gd name="connsiteY7" fmla="*/ 3810 h 16192"/>
                <a:gd name="connsiteX8" fmla="*/ 8573 w 16192"/>
                <a:gd name="connsiteY8" fmla="*/ 2858 h 16192"/>
                <a:gd name="connsiteX9" fmla="*/ 12383 w 16192"/>
                <a:gd name="connsiteY9" fmla="*/ 4763 h 16192"/>
                <a:gd name="connsiteX10" fmla="*/ 13335 w 16192"/>
                <a:gd name="connsiteY10" fmla="*/ 3810 h 16192"/>
                <a:gd name="connsiteX11" fmla="*/ 14288 w 16192"/>
                <a:gd name="connsiteY11" fmla="*/ 2858 h 16192"/>
                <a:gd name="connsiteX12" fmla="*/ 7620 w 16192"/>
                <a:gd name="connsiteY12" fmla="*/ 0 h 16192"/>
                <a:gd name="connsiteX13" fmla="*/ 2858 w 16192"/>
                <a:gd name="connsiteY13" fmla="*/ 1905 h 16192"/>
                <a:gd name="connsiteX14" fmla="*/ 0 w 16192"/>
                <a:gd name="connsiteY14" fmla="*/ 8573 h 16192"/>
                <a:gd name="connsiteX15" fmla="*/ 1905 w 16192"/>
                <a:gd name="connsiteY15" fmla="*/ 13335 h 16192"/>
                <a:gd name="connsiteX16" fmla="*/ 8573 w 16192"/>
                <a:gd name="connsiteY16" fmla="*/ 16193 h 16192"/>
                <a:gd name="connsiteX17" fmla="*/ 13335 w 16192"/>
                <a:gd name="connsiteY17" fmla="*/ 14288 h 16192"/>
                <a:gd name="connsiteX18" fmla="*/ 16193 w 16192"/>
                <a:gd name="connsiteY18" fmla="*/ 7620 h 16192"/>
                <a:gd name="connsiteX19" fmla="*/ 14288 w 16192"/>
                <a:gd name="connsiteY19" fmla="*/ 2858 h 16192"/>
                <a:gd name="connsiteX20" fmla="*/ 13335 w 16192"/>
                <a:gd name="connsiteY20" fmla="*/ 3810 h 1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2" h="16192">
                  <a:moveTo>
                    <a:pt x="13335" y="3810"/>
                  </a:moveTo>
                  <a:lnTo>
                    <a:pt x="12383" y="4763"/>
                  </a:lnTo>
                  <a:cubicBezTo>
                    <a:pt x="13335" y="5715"/>
                    <a:pt x="13335" y="6668"/>
                    <a:pt x="13335" y="7620"/>
                  </a:cubicBezTo>
                  <a:cubicBezTo>
                    <a:pt x="13335" y="9525"/>
                    <a:pt x="12383" y="10477"/>
                    <a:pt x="11430" y="11430"/>
                  </a:cubicBezTo>
                  <a:cubicBezTo>
                    <a:pt x="10478" y="12383"/>
                    <a:pt x="9525" y="12383"/>
                    <a:pt x="8573" y="12383"/>
                  </a:cubicBezTo>
                  <a:cubicBezTo>
                    <a:pt x="6668" y="12383"/>
                    <a:pt x="5715" y="11430"/>
                    <a:pt x="4763" y="10477"/>
                  </a:cubicBezTo>
                  <a:cubicBezTo>
                    <a:pt x="3810" y="9525"/>
                    <a:pt x="3810" y="8573"/>
                    <a:pt x="3810" y="7620"/>
                  </a:cubicBezTo>
                  <a:cubicBezTo>
                    <a:pt x="3810" y="5715"/>
                    <a:pt x="4763" y="4763"/>
                    <a:pt x="5715" y="3810"/>
                  </a:cubicBezTo>
                  <a:cubicBezTo>
                    <a:pt x="6668" y="2858"/>
                    <a:pt x="7620" y="2858"/>
                    <a:pt x="8573" y="2858"/>
                  </a:cubicBezTo>
                  <a:cubicBezTo>
                    <a:pt x="10478" y="2858"/>
                    <a:pt x="11430" y="3810"/>
                    <a:pt x="12383" y="4763"/>
                  </a:cubicBezTo>
                  <a:lnTo>
                    <a:pt x="13335" y="3810"/>
                  </a:lnTo>
                  <a:lnTo>
                    <a:pt x="14288" y="2858"/>
                  </a:lnTo>
                  <a:cubicBezTo>
                    <a:pt x="12383" y="952"/>
                    <a:pt x="10478" y="0"/>
                    <a:pt x="7620" y="0"/>
                  </a:cubicBezTo>
                  <a:cubicBezTo>
                    <a:pt x="5715" y="0"/>
                    <a:pt x="3810" y="952"/>
                    <a:pt x="2858" y="1905"/>
                  </a:cubicBezTo>
                  <a:cubicBezTo>
                    <a:pt x="953" y="3810"/>
                    <a:pt x="0" y="5715"/>
                    <a:pt x="0" y="8573"/>
                  </a:cubicBezTo>
                  <a:cubicBezTo>
                    <a:pt x="0" y="10477"/>
                    <a:pt x="953" y="12383"/>
                    <a:pt x="1905" y="13335"/>
                  </a:cubicBezTo>
                  <a:cubicBezTo>
                    <a:pt x="3810" y="15240"/>
                    <a:pt x="5715" y="16193"/>
                    <a:pt x="8573" y="16193"/>
                  </a:cubicBezTo>
                  <a:cubicBezTo>
                    <a:pt x="10478" y="16193"/>
                    <a:pt x="12383" y="15240"/>
                    <a:pt x="13335" y="14288"/>
                  </a:cubicBezTo>
                  <a:cubicBezTo>
                    <a:pt x="15240" y="12383"/>
                    <a:pt x="16193" y="10477"/>
                    <a:pt x="16193" y="7620"/>
                  </a:cubicBezTo>
                  <a:cubicBezTo>
                    <a:pt x="16193" y="5715"/>
                    <a:pt x="15240" y="3810"/>
                    <a:pt x="14288" y="2858"/>
                  </a:cubicBezTo>
                  <a:lnTo>
                    <a:pt x="13335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7" name="Freeform: Shape 5786">
              <a:extLst>
                <a:ext uri="{FF2B5EF4-FFF2-40B4-BE49-F238E27FC236}">
                  <a16:creationId xmlns:a16="http://schemas.microsoft.com/office/drawing/2014/main" id="{A261BF23-3678-44BA-B1E1-8F4B6B22B598}"/>
                </a:ext>
              </a:extLst>
            </p:cNvPr>
            <p:cNvSpPr/>
            <p:nvPr/>
          </p:nvSpPr>
          <p:spPr>
            <a:xfrm>
              <a:off x="5888355" y="3596639"/>
              <a:ext cx="15239" cy="15239"/>
            </a:xfrm>
            <a:custGeom>
              <a:avLst/>
              <a:gdLst>
                <a:gd name="connsiteX0" fmla="*/ 12382 w 15239"/>
                <a:gd name="connsiteY0" fmla="*/ 3810 h 15239"/>
                <a:gd name="connsiteX1" fmla="*/ 11430 w 15239"/>
                <a:gd name="connsiteY1" fmla="*/ 4763 h 15239"/>
                <a:gd name="connsiteX2" fmla="*/ 12382 w 15239"/>
                <a:gd name="connsiteY2" fmla="*/ 7620 h 15239"/>
                <a:gd name="connsiteX3" fmla="*/ 10477 w 15239"/>
                <a:gd name="connsiteY3" fmla="*/ 11430 h 15239"/>
                <a:gd name="connsiteX4" fmla="*/ 7620 w 15239"/>
                <a:gd name="connsiteY4" fmla="*/ 12383 h 15239"/>
                <a:gd name="connsiteX5" fmla="*/ 3810 w 15239"/>
                <a:gd name="connsiteY5" fmla="*/ 10477 h 15239"/>
                <a:gd name="connsiteX6" fmla="*/ 2857 w 15239"/>
                <a:gd name="connsiteY6" fmla="*/ 7620 h 15239"/>
                <a:gd name="connsiteX7" fmla="*/ 4763 w 15239"/>
                <a:gd name="connsiteY7" fmla="*/ 3810 h 15239"/>
                <a:gd name="connsiteX8" fmla="*/ 7620 w 15239"/>
                <a:gd name="connsiteY8" fmla="*/ 2858 h 15239"/>
                <a:gd name="connsiteX9" fmla="*/ 11430 w 15239"/>
                <a:gd name="connsiteY9" fmla="*/ 4763 h 15239"/>
                <a:gd name="connsiteX10" fmla="*/ 12382 w 15239"/>
                <a:gd name="connsiteY10" fmla="*/ 3810 h 15239"/>
                <a:gd name="connsiteX11" fmla="*/ 13335 w 15239"/>
                <a:gd name="connsiteY11" fmla="*/ 2858 h 15239"/>
                <a:gd name="connsiteX12" fmla="*/ 7620 w 15239"/>
                <a:gd name="connsiteY12" fmla="*/ 0 h 15239"/>
                <a:gd name="connsiteX13" fmla="*/ 2857 w 15239"/>
                <a:gd name="connsiteY13" fmla="*/ 1905 h 15239"/>
                <a:gd name="connsiteX14" fmla="*/ 0 w 15239"/>
                <a:gd name="connsiteY14" fmla="*/ 7620 h 15239"/>
                <a:gd name="connsiteX15" fmla="*/ 1905 w 15239"/>
                <a:gd name="connsiteY15" fmla="*/ 12383 h 15239"/>
                <a:gd name="connsiteX16" fmla="*/ 7620 w 15239"/>
                <a:gd name="connsiteY16" fmla="*/ 15240 h 15239"/>
                <a:gd name="connsiteX17" fmla="*/ 12382 w 15239"/>
                <a:gd name="connsiteY17" fmla="*/ 13335 h 15239"/>
                <a:gd name="connsiteX18" fmla="*/ 15240 w 15239"/>
                <a:gd name="connsiteY18" fmla="*/ 7620 h 15239"/>
                <a:gd name="connsiteX19" fmla="*/ 13335 w 15239"/>
                <a:gd name="connsiteY19" fmla="*/ 2858 h 15239"/>
                <a:gd name="connsiteX20" fmla="*/ 12382 w 15239"/>
                <a:gd name="connsiteY20" fmla="*/ 381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39" h="15239">
                  <a:moveTo>
                    <a:pt x="12382" y="3810"/>
                  </a:moveTo>
                  <a:lnTo>
                    <a:pt x="11430" y="4763"/>
                  </a:lnTo>
                  <a:cubicBezTo>
                    <a:pt x="12382" y="5715"/>
                    <a:pt x="12382" y="6668"/>
                    <a:pt x="12382" y="7620"/>
                  </a:cubicBezTo>
                  <a:cubicBezTo>
                    <a:pt x="12382" y="8573"/>
                    <a:pt x="11430" y="10477"/>
                    <a:pt x="10477" y="11430"/>
                  </a:cubicBezTo>
                  <a:cubicBezTo>
                    <a:pt x="9525" y="12383"/>
                    <a:pt x="8572" y="12383"/>
                    <a:pt x="7620" y="12383"/>
                  </a:cubicBezTo>
                  <a:cubicBezTo>
                    <a:pt x="6668" y="12383"/>
                    <a:pt x="4763" y="11430"/>
                    <a:pt x="3810" y="10477"/>
                  </a:cubicBezTo>
                  <a:cubicBezTo>
                    <a:pt x="2857" y="9525"/>
                    <a:pt x="2857" y="8573"/>
                    <a:pt x="2857" y="7620"/>
                  </a:cubicBezTo>
                  <a:cubicBezTo>
                    <a:pt x="2857" y="6668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1430" y="4763"/>
                  </a:cubicBezTo>
                  <a:lnTo>
                    <a:pt x="12382" y="3810"/>
                  </a:lnTo>
                  <a:lnTo>
                    <a:pt x="13335" y="2858"/>
                  </a:lnTo>
                  <a:cubicBezTo>
                    <a:pt x="11430" y="952"/>
                    <a:pt x="9525" y="0"/>
                    <a:pt x="7620" y="0"/>
                  </a:cubicBezTo>
                  <a:cubicBezTo>
                    <a:pt x="5715" y="0"/>
                    <a:pt x="4763" y="952"/>
                    <a:pt x="2857" y="1905"/>
                  </a:cubicBezTo>
                  <a:cubicBezTo>
                    <a:pt x="952" y="3810"/>
                    <a:pt x="0" y="5715"/>
                    <a:pt x="0" y="7620"/>
                  </a:cubicBezTo>
                  <a:cubicBezTo>
                    <a:pt x="0" y="9525"/>
                    <a:pt x="952" y="10477"/>
                    <a:pt x="1905" y="12383"/>
                  </a:cubicBezTo>
                  <a:cubicBezTo>
                    <a:pt x="3810" y="14288"/>
                    <a:pt x="5715" y="15240"/>
                    <a:pt x="7620" y="15240"/>
                  </a:cubicBezTo>
                  <a:cubicBezTo>
                    <a:pt x="9525" y="15240"/>
                    <a:pt x="10477" y="14288"/>
                    <a:pt x="12382" y="13335"/>
                  </a:cubicBezTo>
                  <a:cubicBezTo>
                    <a:pt x="14288" y="11430"/>
                    <a:pt x="15240" y="9525"/>
                    <a:pt x="15240" y="7620"/>
                  </a:cubicBezTo>
                  <a:cubicBezTo>
                    <a:pt x="15240" y="5715"/>
                    <a:pt x="14288" y="4763"/>
                    <a:pt x="13335" y="2858"/>
                  </a:cubicBezTo>
                  <a:lnTo>
                    <a:pt x="12382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8" name="Freeform: Shape 5787">
              <a:extLst>
                <a:ext uri="{FF2B5EF4-FFF2-40B4-BE49-F238E27FC236}">
                  <a16:creationId xmlns:a16="http://schemas.microsoft.com/office/drawing/2014/main" id="{8C8CE287-CA0E-42DD-B686-127A2DEF204A}"/>
                </a:ext>
              </a:extLst>
            </p:cNvPr>
            <p:cNvSpPr/>
            <p:nvPr/>
          </p:nvSpPr>
          <p:spPr>
            <a:xfrm>
              <a:off x="5888355" y="3597592"/>
              <a:ext cx="14287" cy="14287"/>
            </a:xfrm>
            <a:custGeom>
              <a:avLst/>
              <a:gdLst>
                <a:gd name="connsiteX0" fmla="*/ 11430 w 14287"/>
                <a:gd name="connsiteY0" fmla="*/ 3810 h 14287"/>
                <a:gd name="connsiteX1" fmla="*/ 10477 w 14287"/>
                <a:gd name="connsiteY1" fmla="*/ 4763 h 14287"/>
                <a:gd name="connsiteX2" fmla="*/ 11430 w 14287"/>
                <a:gd name="connsiteY2" fmla="*/ 7620 h 14287"/>
                <a:gd name="connsiteX3" fmla="*/ 9525 w 14287"/>
                <a:gd name="connsiteY3" fmla="*/ 10478 h 14287"/>
                <a:gd name="connsiteX4" fmla="*/ 6668 w 14287"/>
                <a:gd name="connsiteY4" fmla="*/ 11430 h 14287"/>
                <a:gd name="connsiteX5" fmla="*/ 3810 w 14287"/>
                <a:gd name="connsiteY5" fmla="*/ 9525 h 14287"/>
                <a:gd name="connsiteX6" fmla="*/ 2857 w 14287"/>
                <a:gd name="connsiteY6" fmla="*/ 6668 h 14287"/>
                <a:gd name="connsiteX7" fmla="*/ 4763 w 14287"/>
                <a:gd name="connsiteY7" fmla="*/ 3810 h 14287"/>
                <a:gd name="connsiteX8" fmla="*/ 7620 w 14287"/>
                <a:gd name="connsiteY8" fmla="*/ 2858 h 14287"/>
                <a:gd name="connsiteX9" fmla="*/ 10477 w 14287"/>
                <a:gd name="connsiteY9" fmla="*/ 4763 h 14287"/>
                <a:gd name="connsiteX10" fmla="*/ 11430 w 14287"/>
                <a:gd name="connsiteY10" fmla="*/ 3810 h 14287"/>
                <a:gd name="connsiteX11" fmla="*/ 12382 w 14287"/>
                <a:gd name="connsiteY11" fmla="*/ 2858 h 14287"/>
                <a:gd name="connsiteX12" fmla="*/ 6668 w 14287"/>
                <a:gd name="connsiteY12" fmla="*/ 0 h 14287"/>
                <a:gd name="connsiteX13" fmla="*/ 2857 w 14287"/>
                <a:gd name="connsiteY13" fmla="*/ 1905 h 14287"/>
                <a:gd name="connsiteX14" fmla="*/ 0 w 14287"/>
                <a:gd name="connsiteY14" fmla="*/ 7620 h 14287"/>
                <a:gd name="connsiteX15" fmla="*/ 1905 w 14287"/>
                <a:gd name="connsiteY15" fmla="*/ 11430 h 14287"/>
                <a:gd name="connsiteX16" fmla="*/ 7620 w 14287"/>
                <a:gd name="connsiteY16" fmla="*/ 14288 h 14287"/>
                <a:gd name="connsiteX17" fmla="*/ 11430 w 14287"/>
                <a:gd name="connsiteY17" fmla="*/ 12383 h 14287"/>
                <a:gd name="connsiteX18" fmla="*/ 14288 w 14287"/>
                <a:gd name="connsiteY18" fmla="*/ 6668 h 14287"/>
                <a:gd name="connsiteX19" fmla="*/ 12382 w 14287"/>
                <a:gd name="connsiteY19" fmla="*/ 2858 h 14287"/>
                <a:gd name="connsiteX20" fmla="*/ 11430 w 14287"/>
                <a:gd name="connsiteY20" fmla="*/ 381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87" h="14287">
                  <a:moveTo>
                    <a:pt x="11430" y="3810"/>
                  </a:moveTo>
                  <a:lnTo>
                    <a:pt x="10477" y="4763"/>
                  </a:lnTo>
                  <a:cubicBezTo>
                    <a:pt x="11430" y="5715"/>
                    <a:pt x="11430" y="6668"/>
                    <a:pt x="11430" y="7620"/>
                  </a:cubicBezTo>
                  <a:cubicBezTo>
                    <a:pt x="11430" y="8573"/>
                    <a:pt x="10477" y="9525"/>
                    <a:pt x="9525" y="10478"/>
                  </a:cubicBezTo>
                  <a:cubicBezTo>
                    <a:pt x="8572" y="11430"/>
                    <a:pt x="7620" y="11430"/>
                    <a:pt x="6668" y="11430"/>
                  </a:cubicBezTo>
                  <a:cubicBezTo>
                    <a:pt x="5715" y="11430"/>
                    <a:pt x="4763" y="10478"/>
                    <a:pt x="3810" y="9525"/>
                  </a:cubicBezTo>
                  <a:cubicBezTo>
                    <a:pt x="2857" y="8573"/>
                    <a:pt x="2857" y="7620"/>
                    <a:pt x="2857" y="6668"/>
                  </a:cubicBezTo>
                  <a:cubicBezTo>
                    <a:pt x="2857" y="5715"/>
                    <a:pt x="3810" y="4763"/>
                    <a:pt x="4763" y="3810"/>
                  </a:cubicBezTo>
                  <a:cubicBezTo>
                    <a:pt x="5715" y="2858"/>
                    <a:pt x="6668" y="2858"/>
                    <a:pt x="7620" y="2858"/>
                  </a:cubicBezTo>
                  <a:cubicBezTo>
                    <a:pt x="8572" y="2858"/>
                    <a:pt x="10477" y="3810"/>
                    <a:pt x="10477" y="4763"/>
                  </a:cubicBezTo>
                  <a:lnTo>
                    <a:pt x="11430" y="3810"/>
                  </a:lnTo>
                  <a:lnTo>
                    <a:pt x="12382" y="2858"/>
                  </a:lnTo>
                  <a:cubicBezTo>
                    <a:pt x="11430" y="953"/>
                    <a:pt x="8572" y="0"/>
                    <a:pt x="6668" y="0"/>
                  </a:cubicBezTo>
                  <a:cubicBezTo>
                    <a:pt x="4763" y="0"/>
                    <a:pt x="3810" y="0"/>
                    <a:pt x="2857" y="1905"/>
                  </a:cubicBezTo>
                  <a:cubicBezTo>
                    <a:pt x="952" y="2858"/>
                    <a:pt x="0" y="5715"/>
                    <a:pt x="0" y="7620"/>
                  </a:cubicBezTo>
                  <a:cubicBezTo>
                    <a:pt x="0" y="9525"/>
                    <a:pt x="952" y="10478"/>
                    <a:pt x="1905" y="11430"/>
                  </a:cubicBezTo>
                  <a:cubicBezTo>
                    <a:pt x="2857" y="13335"/>
                    <a:pt x="5715" y="14288"/>
                    <a:pt x="7620" y="14288"/>
                  </a:cubicBezTo>
                  <a:cubicBezTo>
                    <a:pt x="9525" y="14288"/>
                    <a:pt x="10477" y="13335"/>
                    <a:pt x="11430" y="12383"/>
                  </a:cubicBezTo>
                  <a:cubicBezTo>
                    <a:pt x="13335" y="11430"/>
                    <a:pt x="14288" y="8573"/>
                    <a:pt x="14288" y="6668"/>
                  </a:cubicBezTo>
                  <a:cubicBezTo>
                    <a:pt x="14288" y="4763"/>
                    <a:pt x="14288" y="3810"/>
                    <a:pt x="12382" y="2858"/>
                  </a:cubicBezTo>
                  <a:lnTo>
                    <a:pt x="11430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89" name="Freeform: Shape 5788">
              <a:extLst>
                <a:ext uri="{FF2B5EF4-FFF2-40B4-BE49-F238E27FC236}">
                  <a16:creationId xmlns:a16="http://schemas.microsoft.com/office/drawing/2014/main" id="{033A39AE-12F9-4E74-A6B4-24008D2BE9E7}"/>
                </a:ext>
              </a:extLst>
            </p:cNvPr>
            <p:cNvSpPr/>
            <p:nvPr/>
          </p:nvSpPr>
          <p:spPr>
            <a:xfrm>
              <a:off x="5889307" y="3597592"/>
              <a:ext cx="12382" cy="12382"/>
            </a:xfrm>
            <a:custGeom>
              <a:avLst/>
              <a:gdLst>
                <a:gd name="connsiteX0" fmla="*/ 10478 w 12382"/>
                <a:gd name="connsiteY0" fmla="*/ 3810 h 12382"/>
                <a:gd name="connsiteX1" fmla="*/ 9525 w 12382"/>
                <a:gd name="connsiteY1" fmla="*/ 4763 h 12382"/>
                <a:gd name="connsiteX2" fmla="*/ 10478 w 12382"/>
                <a:gd name="connsiteY2" fmla="*/ 6668 h 12382"/>
                <a:gd name="connsiteX3" fmla="*/ 9525 w 12382"/>
                <a:gd name="connsiteY3" fmla="*/ 9525 h 12382"/>
                <a:gd name="connsiteX4" fmla="*/ 6668 w 12382"/>
                <a:gd name="connsiteY4" fmla="*/ 10478 h 12382"/>
                <a:gd name="connsiteX5" fmla="*/ 3810 w 12382"/>
                <a:gd name="connsiteY5" fmla="*/ 9525 h 12382"/>
                <a:gd name="connsiteX6" fmla="*/ 2857 w 12382"/>
                <a:gd name="connsiteY6" fmla="*/ 7620 h 12382"/>
                <a:gd name="connsiteX7" fmla="*/ 3810 w 12382"/>
                <a:gd name="connsiteY7" fmla="*/ 4763 h 12382"/>
                <a:gd name="connsiteX8" fmla="*/ 6668 w 12382"/>
                <a:gd name="connsiteY8" fmla="*/ 2858 h 12382"/>
                <a:gd name="connsiteX9" fmla="*/ 9525 w 12382"/>
                <a:gd name="connsiteY9" fmla="*/ 3810 h 12382"/>
                <a:gd name="connsiteX10" fmla="*/ 10478 w 12382"/>
                <a:gd name="connsiteY10" fmla="*/ 3810 h 12382"/>
                <a:gd name="connsiteX11" fmla="*/ 11430 w 12382"/>
                <a:gd name="connsiteY11" fmla="*/ 2858 h 12382"/>
                <a:gd name="connsiteX12" fmla="*/ 6668 w 12382"/>
                <a:gd name="connsiteY12" fmla="*/ 0 h 12382"/>
                <a:gd name="connsiteX13" fmla="*/ 2857 w 12382"/>
                <a:gd name="connsiteY13" fmla="*/ 953 h 12382"/>
                <a:gd name="connsiteX14" fmla="*/ 0 w 12382"/>
                <a:gd name="connsiteY14" fmla="*/ 5715 h 12382"/>
                <a:gd name="connsiteX15" fmla="*/ 953 w 12382"/>
                <a:gd name="connsiteY15" fmla="*/ 9525 h 12382"/>
                <a:gd name="connsiteX16" fmla="*/ 5715 w 12382"/>
                <a:gd name="connsiteY16" fmla="*/ 12383 h 12382"/>
                <a:gd name="connsiteX17" fmla="*/ 9525 w 12382"/>
                <a:gd name="connsiteY17" fmla="*/ 11430 h 12382"/>
                <a:gd name="connsiteX18" fmla="*/ 12382 w 12382"/>
                <a:gd name="connsiteY18" fmla="*/ 6668 h 12382"/>
                <a:gd name="connsiteX19" fmla="*/ 11430 w 12382"/>
                <a:gd name="connsiteY19" fmla="*/ 2858 h 12382"/>
                <a:gd name="connsiteX20" fmla="*/ 10478 w 12382"/>
                <a:gd name="connsiteY20" fmla="*/ 381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82" h="12382">
                  <a:moveTo>
                    <a:pt x="10478" y="3810"/>
                  </a:moveTo>
                  <a:lnTo>
                    <a:pt x="9525" y="4763"/>
                  </a:lnTo>
                  <a:lnTo>
                    <a:pt x="10478" y="6668"/>
                  </a:lnTo>
                  <a:cubicBezTo>
                    <a:pt x="10478" y="7620"/>
                    <a:pt x="10478" y="8573"/>
                    <a:pt x="9525" y="9525"/>
                  </a:cubicBezTo>
                  <a:lnTo>
                    <a:pt x="6668" y="10478"/>
                  </a:lnTo>
                  <a:cubicBezTo>
                    <a:pt x="5715" y="10478"/>
                    <a:pt x="4763" y="10478"/>
                    <a:pt x="3810" y="9525"/>
                  </a:cubicBezTo>
                  <a:lnTo>
                    <a:pt x="2857" y="7620"/>
                  </a:lnTo>
                  <a:cubicBezTo>
                    <a:pt x="2857" y="6668"/>
                    <a:pt x="2857" y="5715"/>
                    <a:pt x="3810" y="4763"/>
                  </a:cubicBezTo>
                  <a:lnTo>
                    <a:pt x="6668" y="2858"/>
                  </a:lnTo>
                  <a:cubicBezTo>
                    <a:pt x="7620" y="2858"/>
                    <a:pt x="8573" y="2858"/>
                    <a:pt x="9525" y="3810"/>
                  </a:cubicBezTo>
                  <a:lnTo>
                    <a:pt x="10478" y="3810"/>
                  </a:lnTo>
                  <a:lnTo>
                    <a:pt x="11430" y="2858"/>
                  </a:lnTo>
                  <a:cubicBezTo>
                    <a:pt x="10478" y="953"/>
                    <a:pt x="8573" y="0"/>
                    <a:pt x="6668" y="0"/>
                  </a:cubicBezTo>
                  <a:cubicBezTo>
                    <a:pt x="5715" y="0"/>
                    <a:pt x="3810" y="0"/>
                    <a:pt x="2857" y="953"/>
                  </a:cubicBezTo>
                  <a:cubicBezTo>
                    <a:pt x="953" y="1905"/>
                    <a:pt x="0" y="3810"/>
                    <a:pt x="0" y="5715"/>
                  </a:cubicBezTo>
                  <a:cubicBezTo>
                    <a:pt x="0" y="6668"/>
                    <a:pt x="0" y="8573"/>
                    <a:pt x="953" y="9525"/>
                  </a:cubicBezTo>
                  <a:cubicBezTo>
                    <a:pt x="1905" y="11430"/>
                    <a:pt x="3810" y="12383"/>
                    <a:pt x="5715" y="12383"/>
                  </a:cubicBezTo>
                  <a:cubicBezTo>
                    <a:pt x="6668" y="12383"/>
                    <a:pt x="8573" y="12383"/>
                    <a:pt x="9525" y="11430"/>
                  </a:cubicBezTo>
                  <a:cubicBezTo>
                    <a:pt x="11430" y="10478"/>
                    <a:pt x="12382" y="8573"/>
                    <a:pt x="12382" y="6668"/>
                  </a:cubicBezTo>
                  <a:cubicBezTo>
                    <a:pt x="12382" y="5715"/>
                    <a:pt x="12382" y="3810"/>
                    <a:pt x="11430" y="2858"/>
                  </a:cubicBezTo>
                  <a:lnTo>
                    <a:pt x="10478" y="381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0" name="Freeform: Shape 5789">
              <a:extLst>
                <a:ext uri="{FF2B5EF4-FFF2-40B4-BE49-F238E27FC236}">
                  <a16:creationId xmlns:a16="http://schemas.microsoft.com/office/drawing/2014/main" id="{3729A392-CFCF-4A03-81A8-0802F4191C88}"/>
                </a:ext>
              </a:extLst>
            </p:cNvPr>
            <p:cNvSpPr/>
            <p:nvPr/>
          </p:nvSpPr>
          <p:spPr>
            <a:xfrm>
              <a:off x="5889307" y="3598545"/>
              <a:ext cx="11430" cy="11429"/>
            </a:xfrm>
            <a:custGeom>
              <a:avLst/>
              <a:gdLst>
                <a:gd name="connsiteX0" fmla="*/ 9525 w 11430"/>
                <a:gd name="connsiteY0" fmla="*/ 2857 h 11429"/>
                <a:gd name="connsiteX1" fmla="*/ 8573 w 11430"/>
                <a:gd name="connsiteY1" fmla="*/ 3810 h 11429"/>
                <a:gd name="connsiteX2" fmla="*/ 9525 w 11430"/>
                <a:gd name="connsiteY2" fmla="*/ 5715 h 11429"/>
                <a:gd name="connsiteX3" fmla="*/ 8573 w 11430"/>
                <a:gd name="connsiteY3" fmla="*/ 7620 h 11429"/>
                <a:gd name="connsiteX4" fmla="*/ 6668 w 11430"/>
                <a:gd name="connsiteY4" fmla="*/ 8572 h 11429"/>
                <a:gd name="connsiteX5" fmla="*/ 4763 w 11430"/>
                <a:gd name="connsiteY5" fmla="*/ 7620 h 11429"/>
                <a:gd name="connsiteX6" fmla="*/ 3810 w 11430"/>
                <a:gd name="connsiteY6" fmla="*/ 5715 h 11429"/>
                <a:gd name="connsiteX7" fmla="*/ 4763 w 11430"/>
                <a:gd name="connsiteY7" fmla="*/ 3810 h 11429"/>
                <a:gd name="connsiteX8" fmla="*/ 6668 w 11430"/>
                <a:gd name="connsiteY8" fmla="*/ 2857 h 11429"/>
                <a:gd name="connsiteX9" fmla="*/ 9525 w 11430"/>
                <a:gd name="connsiteY9" fmla="*/ 3810 h 11429"/>
                <a:gd name="connsiteX10" fmla="*/ 9525 w 11430"/>
                <a:gd name="connsiteY10" fmla="*/ 2857 h 11429"/>
                <a:gd name="connsiteX11" fmla="*/ 10478 w 11430"/>
                <a:gd name="connsiteY11" fmla="*/ 1905 h 11429"/>
                <a:gd name="connsiteX12" fmla="*/ 5715 w 11430"/>
                <a:gd name="connsiteY12" fmla="*/ 0 h 11429"/>
                <a:gd name="connsiteX13" fmla="*/ 1905 w 11430"/>
                <a:gd name="connsiteY13" fmla="*/ 952 h 11429"/>
                <a:gd name="connsiteX14" fmla="*/ 0 w 11430"/>
                <a:gd name="connsiteY14" fmla="*/ 5715 h 11429"/>
                <a:gd name="connsiteX15" fmla="*/ 953 w 11430"/>
                <a:gd name="connsiteY15" fmla="*/ 9525 h 11429"/>
                <a:gd name="connsiteX16" fmla="*/ 5715 w 11430"/>
                <a:gd name="connsiteY16" fmla="*/ 11430 h 11429"/>
                <a:gd name="connsiteX17" fmla="*/ 9525 w 11430"/>
                <a:gd name="connsiteY17" fmla="*/ 10477 h 11429"/>
                <a:gd name="connsiteX18" fmla="*/ 11430 w 11430"/>
                <a:gd name="connsiteY18" fmla="*/ 5715 h 11429"/>
                <a:gd name="connsiteX19" fmla="*/ 10478 w 11430"/>
                <a:gd name="connsiteY19" fmla="*/ 1905 h 11429"/>
                <a:gd name="connsiteX20" fmla="*/ 9525 w 11430"/>
                <a:gd name="connsiteY20" fmla="*/ 2857 h 1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30" h="11429">
                  <a:moveTo>
                    <a:pt x="9525" y="2857"/>
                  </a:moveTo>
                  <a:lnTo>
                    <a:pt x="8573" y="3810"/>
                  </a:lnTo>
                  <a:lnTo>
                    <a:pt x="9525" y="5715"/>
                  </a:lnTo>
                  <a:cubicBezTo>
                    <a:pt x="9525" y="6667"/>
                    <a:pt x="9525" y="7620"/>
                    <a:pt x="8573" y="7620"/>
                  </a:cubicBezTo>
                  <a:lnTo>
                    <a:pt x="6668" y="8572"/>
                  </a:lnTo>
                  <a:cubicBezTo>
                    <a:pt x="5715" y="8572"/>
                    <a:pt x="4763" y="8572"/>
                    <a:pt x="4763" y="7620"/>
                  </a:cubicBezTo>
                  <a:lnTo>
                    <a:pt x="3810" y="5715"/>
                  </a:lnTo>
                  <a:cubicBezTo>
                    <a:pt x="3810" y="4763"/>
                    <a:pt x="3810" y="3810"/>
                    <a:pt x="4763" y="3810"/>
                  </a:cubicBezTo>
                  <a:lnTo>
                    <a:pt x="6668" y="2857"/>
                  </a:lnTo>
                  <a:cubicBezTo>
                    <a:pt x="7620" y="2857"/>
                    <a:pt x="8573" y="2857"/>
                    <a:pt x="9525" y="3810"/>
                  </a:cubicBezTo>
                  <a:lnTo>
                    <a:pt x="9525" y="2857"/>
                  </a:lnTo>
                  <a:lnTo>
                    <a:pt x="10478" y="1905"/>
                  </a:lnTo>
                  <a:cubicBezTo>
                    <a:pt x="9525" y="0"/>
                    <a:pt x="7620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cubicBezTo>
                    <a:pt x="0" y="1905"/>
                    <a:pt x="0" y="3810"/>
                    <a:pt x="0" y="5715"/>
                  </a:cubicBezTo>
                  <a:cubicBezTo>
                    <a:pt x="0" y="6667"/>
                    <a:pt x="0" y="8572"/>
                    <a:pt x="953" y="9525"/>
                  </a:cubicBezTo>
                  <a:cubicBezTo>
                    <a:pt x="1905" y="11430"/>
                    <a:pt x="3810" y="11430"/>
                    <a:pt x="5715" y="11430"/>
                  </a:cubicBezTo>
                  <a:cubicBezTo>
                    <a:pt x="6668" y="11430"/>
                    <a:pt x="8573" y="11430"/>
                    <a:pt x="9525" y="10477"/>
                  </a:cubicBezTo>
                  <a:cubicBezTo>
                    <a:pt x="11430" y="9525"/>
                    <a:pt x="11430" y="7620"/>
                    <a:pt x="11430" y="5715"/>
                  </a:cubicBezTo>
                  <a:cubicBezTo>
                    <a:pt x="11430" y="4763"/>
                    <a:pt x="11430" y="2857"/>
                    <a:pt x="10478" y="1905"/>
                  </a:cubicBezTo>
                  <a:lnTo>
                    <a:pt x="9525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1" name="Freeform: Shape 5790">
              <a:extLst>
                <a:ext uri="{FF2B5EF4-FFF2-40B4-BE49-F238E27FC236}">
                  <a16:creationId xmlns:a16="http://schemas.microsoft.com/office/drawing/2014/main" id="{7F2C3AE5-B9FE-4322-BEC8-0CB79479878C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7620 w 9525"/>
                <a:gd name="connsiteY2" fmla="*/ 5715 h 9525"/>
                <a:gd name="connsiteX3" fmla="*/ 6668 w 9525"/>
                <a:gd name="connsiteY3" fmla="*/ 7620 h 9525"/>
                <a:gd name="connsiteX4" fmla="*/ 4763 w 9525"/>
                <a:gd name="connsiteY4" fmla="*/ 7620 h 9525"/>
                <a:gd name="connsiteX5" fmla="*/ 2857 w 9525"/>
                <a:gd name="connsiteY5" fmla="*/ 6667 h 9525"/>
                <a:gd name="connsiteX6" fmla="*/ 1905 w 9525"/>
                <a:gd name="connsiteY6" fmla="*/ 4763 h 9525"/>
                <a:gd name="connsiteX7" fmla="*/ 2857 w 9525"/>
                <a:gd name="connsiteY7" fmla="*/ 2857 h 9525"/>
                <a:gd name="connsiteX8" fmla="*/ 4763 w 9525"/>
                <a:gd name="connsiteY8" fmla="*/ 1905 h 9525"/>
                <a:gd name="connsiteX9" fmla="*/ 6668 w 9525"/>
                <a:gd name="connsiteY9" fmla="*/ 2857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7620" y="5715"/>
                  </a:lnTo>
                  <a:lnTo>
                    <a:pt x="6668" y="7620"/>
                  </a:lnTo>
                  <a:lnTo>
                    <a:pt x="4763" y="7620"/>
                  </a:lnTo>
                  <a:lnTo>
                    <a:pt x="2857" y="6667"/>
                  </a:lnTo>
                  <a:lnTo>
                    <a:pt x="1905" y="4763"/>
                  </a:lnTo>
                  <a:lnTo>
                    <a:pt x="2857" y="2857"/>
                  </a:lnTo>
                  <a:lnTo>
                    <a:pt x="4763" y="1905"/>
                  </a:lnTo>
                  <a:lnTo>
                    <a:pt x="6668" y="2857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3810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2" name="Freeform: Shape 5791">
              <a:extLst>
                <a:ext uri="{FF2B5EF4-FFF2-40B4-BE49-F238E27FC236}">
                  <a16:creationId xmlns:a16="http://schemas.microsoft.com/office/drawing/2014/main" id="{4F53B5F3-C5CB-4477-937F-13BB3ED85C1F}"/>
                </a:ext>
              </a:extLst>
            </p:cNvPr>
            <p:cNvSpPr/>
            <p:nvPr/>
          </p:nvSpPr>
          <p:spPr>
            <a:xfrm>
              <a:off x="5891212" y="3599497"/>
              <a:ext cx="9525" cy="9525"/>
            </a:xfrm>
            <a:custGeom>
              <a:avLst/>
              <a:gdLst>
                <a:gd name="connsiteX0" fmla="*/ 7620 w 9525"/>
                <a:gd name="connsiteY0" fmla="*/ 2857 h 9525"/>
                <a:gd name="connsiteX1" fmla="*/ 6668 w 9525"/>
                <a:gd name="connsiteY1" fmla="*/ 3810 h 9525"/>
                <a:gd name="connsiteX2" fmla="*/ 6668 w 9525"/>
                <a:gd name="connsiteY2" fmla="*/ 4763 h 9525"/>
                <a:gd name="connsiteX3" fmla="*/ 5715 w 9525"/>
                <a:gd name="connsiteY3" fmla="*/ 6667 h 9525"/>
                <a:gd name="connsiteX4" fmla="*/ 4763 w 9525"/>
                <a:gd name="connsiteY4" fmla="*/ 6667 h 9525"/>
                <a:gd name="connsiteX5" fmla="*/ 2857 w 9525"/>
                <a:gd name="connsiteY5" fmla="*/ 5715 h 9525"/>
                <a:gd name="connsiteX6" fmla="*/ 2857 w 9525"/>
                <a:gd name="connsiteY6" fmla="*/ 4763 h 9525"/>
                <a:gd name="connsiteX7" fmla="*/ 3810 w 9525"/>
                <a:gd name="connsiteY7" fmla="*/ 2857 h 9525"/>
                <a:gd name="connsiteX8" fmla="*/ 4763 w 9525"/>
                <a:gd name="connsiteY8" fmla="*/ 2857 h 9525"/>
                <a:gd name="connsiteX9" fmla="*/ 6668 w 9525"/>
                <a:gd name="connsiteY9" fmla="*/ 3810 h 9525"/>
                <a:gd name="connsiteX10" fmla="*/ 7620 w 9525"/>
                <a:gd name="connsiteY10" fmla="*/ 2857 h 9525"/>
                <a:gd name="connsiteX11" fmla="*/ 8573 w 9525"/>
                <a:gd name="connsiteY11" fmla="*/ 1905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7620 w 9525"/>
                <a:gd name="connsiteY20" fmla="*/ 28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7620" y="2857"/>
                  </a:moveTo>
                  <a:lnTo>
                    <a:pt x="6668" y="3810"/>
                  </a:lnTo>
                  <a:lnTo>
                    <a:pt x="6668" y="4763"/>
                  </a:lnTo>
                  <a:lnTo>
                    <a:pt x="5715" y="6667"/>
                  </a:lnTo>
                  <a:lnTo>
                    <a:pt x="4763" y="6667"/>
                  </a:lnTo>
                  <a:lnTo>
                    <a:pt x="2857" y="5715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4763" y="2857"/>
                  </a:lnTo>
                  <a:lnTo>
                    <a:pt x="6668" y="3810"/>
                  </a:lnTo>
                  <a:lnTo>
                    <a:pt x="7620" y="2857"/>
                  </a:lnTo>
                  <a:lnTo>
                    <a:pt x="8573" y="1905"/>
                  </a:lnTo>
                  <a:cubicBezTo>
                    <a:pt x="7620" y="952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5715"/>
                    <a:pt x="9525" y="4763"/>
                  </a:cubicBezTo>
                  <a:cubicBezTo>
                    <a:pt x="9525" y="3810"/>
                    <a:pt x="9525" y="2857"/>
                    <a:pt x="8573" y="1905"/>
                  </a:cubicBezTo>
                  <a:lnTo>
                    <a:pt x="7620" y="285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3" name="Freeform: Shape 5792">
              <a:extLst>
                <a:ext uri="{FF2B5EF4-FFF2-40B4-BE49-F238E27FC236}">
                  <a16:creationId xmlns:a16="http://schemas.microsoft.com/office/drawing/2014/main" id="{913AF8BA-BBB0-4D9B-88AE-0CA0EAF69680}"/>
                </a:ext>
              </a:extLst>
            </p:cNvPr>
            <p:cNvSpPr/>
            <p:nvPr/>
          </p:nvSpPr>
          <p:spPr>
            <a:xfrm>
              <a:off x="5891212" y="3600450"/>
              <a:ext cx="9525" cy="9525"/>
            </a:xfrm>
            <a:custGeom>
              <a:avLst/>
              <a:gdLst>
                <a:gd name="connsiteX0" fmla="*/ 6668 w 9525"/>
                <a:gd name="connsiteY0" fmla="*/ 1905 h 9525"/>
                <a:gd name="connsiteX1" fmla="*/ 5715 w 9525"/>
                <a:gd name="connsiteY1" fmla="*/ 2858 h 9525"/>
                <a:gd name="connsiteX2" fmla="*/ 5715 w 9525"/>
                <a:gd name="connsiteY2" fmla="*/ 3810 h 9525"/>
                <a:gd name="connsiteX3" fmla="*/ 4763 w 9525"/>
                <a:gd name="connsiteY3" fmla="*/ 4763 h 9525"/>
                <a:gd name="connsiteX4" fmla="*/ 3810 w 9525"/>
                <a:gd name="connsiteY4" fmla="*/ 4763 h 9525"/>
                <a:gd name="connsiteX5" fmla="*/ 2857 w 9525"/>
                <a:gd name="connsiteY5" fmla="*/ 3810 h 9525"/>
                <a:gd name="connsiteX6" fmla="*/ 2857 w 9525"/>
                <a:gd name="connsiteY6" fmla="*/ 2858 h 9525"/>
                <a:gd name="connsiteX7" fmla="*/ 3810 w 9525"/>
                <a:gd name="connsiteY7" fmla="*/ 1905 h 9525"/>
                <a:gd name="connsiteX8" fmla="*/ 4763 w 9525"/>
                <a:gd name="connsiteY8" fmla="*/ 1905 h 9525"/>
                <a:gd name="connsiteX9" fmla="*/ 5715 w 9525"/>
                <a:gd name="connsiteY9" fmla="*/ 2858 h 9525"/>
                <a:gd name="connsiteX10" fmla="*/ 6668 w 9525"/>
                <a:gd name="connsiteY10" fmla="*/ 1905 h 9525"/>
                <a:gd name="connsiteX11" fmla="*/ 7620 w 9525"/>
                <a:gd name="connsiteY11" fmla="*/ 952 h 9525"/>
                <a:gd name="connsiteX12" fmla="*/ 4763 w 9525"/>
                <a:gd name="connsiteY12" fmla="*/ 0 h 9525"/>
                <a:gd name="connsiteX13" fmla="*/ 1905 w 9525"/>
                <a:gd name="connsiteY13" fmla="*/ 952 h 9525"/>
                <a:gd name="connsiteX14" fmla="*/ 0 w 9525"/>
                <a:gd name="connsiteY14" fmla="*/ 4763 h 9525"/>
                <a:gd name="connsiteX15" fmla="*/ 952 w 9525"/>
                <a:gd name="connsiteY15" fmla="*/ 7620 h 9525"/>
                <a:gd name="connsiteX16" fmla="*/ 4763 w 9525"/>
                <a:gd name="connsiteY16" fmla="*/ 9525 h 9525"/>
                <a:gd name="connsiteX17" fmla="*/ 7620 w 9525"/>
                <a:gd name="connsiteY17" fmla="*/ 8573 h 9525"/>
                <a:gd name="connsiteX18" fmla="*/ 9525 w 9525"/>
                <a:gd name="connsiteY18" fmla="*/ 4763 h 9525"/>
                <a:gd name="connsiteX19" fmla="*/ 8573 w 9525"/>
                <a:gd name="connsiteY19" fmla="*/ 1905 h 9525"/>
                <a:gd name="connsiteX20" fmla="*/ 6668 w 9525"/>
                <a:gd name="connsiteY20" fmla="*/ 19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25" h="9525">
                  <a:moveTo>
                    <a:pt x="6668" y="1905"/>
                  </a:moveTo>
                  <a:lnTo>
                    <a:pt x="5715" y="2858"/>
                  </a:lnTo>
                  <a:lnTo>
                    <a:pt x="5715" y="3810"/>
                  </a:lnTo>
                  <a:lnTo>
                    <a:pt x="4763" y="4763"/>
                  </a:lnTo>
                  <a:lnTo>
                    <a:pt x="3810" y="4763"/>
                  </a:lnTo>
                  <a:lnTo>
                    <a:pt x="2857" y="3810"/>
                  </a:lnTo>
                  <a:lnTo>
                    <a:pt x="2857" y="2858"/>
                  </a:lnTo>
                  <a:lnTo>
                    <a:pt x="3810" y="1905"/>
                  </a:lnTo>
                  <a:lnTo>
                    <a:pt x="4763" y="1905"/>
                  </a:lnTo>
                  <a:lnTo>
                    <a:pt x="5715" y="2858"/>
                  </a:lnTo>
                  <a:lnTo>
                    <a:pt x="6668" y="1905"/>
                  </a:lnTo>
                  <a:lnTo>
                    <a:pt x="7620" y="952"/>
                  </a:lnTo>
                  <a:cubicBezTo>
                    <a:pt x="6668" y="0"/>
                    <a:pt x="5715" y="0"/>
                    <a:pt x="4763" y="0"/>
                  </a:cubicBezTo>
                  <a:cubicBezTo>
                    <a:pt x="3810" y="0"/>
                    <a:pt x="2857" y="0"/>
                    <a:pt x="1905" y="952"/>
                  </a:cubicBezTo>
                  <a:cubicBezTo>
                    <a:pt x="952" y="1905"/>
                    <a:pt x="0" y="2858"/>
                    <a:pt x="0" y="4763"/>
                  </a:cubicBezTo>
                  <a:cubicBezTo>
                    <a:pt x="0" y="5715"/>
                    <a:pt x="0" y="6667"/>
                    <a:pt x="952" y="7620"/>
                  </a:cubicBezTo>
                  <a:cubicBezTo>
                    <a:pt x="1905" y="8573"/>
                    <a:pt x="2857" y="9525"/>
                    <a:pt x="4763" y="9525"/>
                  </a:cubicBezTo>
                  <a:cubicBezTo>
                    <a:pt x="5715" y="9525"/>
                    <a:pt x="6668" y="9525"/>
                    <a:pt x="7620" y="8573"/>
                  </a:cubicBezTo>
                  <a:cubicBezTo>
                    <a:pt x="8573" y="7620"/>
                    <a:pt x="9525" y="6667"/>
                    <a:pt x="9525" y="4763"/>
                  </a:cubicBezTo>
                  <a:cubicBezTo>
                    <a:pt x="9525" y="3810"/>
                    <a:pt x="9525" y="2858"/>
                    <a:pt x="8573" y="1905"/>
                  </a:cubicBezTo>
                  <a:lnTo>
                    <a:pt x="6668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4" name="Freeform: Shape 5793">
              <a:extLst>
                <a:ext uri="{FF2B5EF4-FFF2-40B4-BE49-F238E27FC236}">
                  <a16:creationId xmlns:a16="http://schemas.microsoft.com/office/drawing/2014/main" id="{B28E6091-71F2-447A-BDB9-6A47BAE3F956}"/>
                </a:ext>
              </a:extLst>
            </p:cNvPr>
            <p:cNvSpPr/>
            <p:nvPr/>
          </p:nvSpPr>
          <p:spPr>
            <a:xfrm>
              <a:off x="5892164" y="3600450"/>
              <a:ext cx="7620" cy="7620"/>
            </a:xfrm>
            <a:custGeom>
              <a:avLst/>
              <a:gdLst>
                <a:gd name="connsiteX0" fmla="*/ 5715 w 7620"/>
                <a:gd name="connsiteY0" fmla="*/ 2858 h 7620"/>
                <a:gd name="connsiteX1" fmla="*/ 4763 w 7620"/>
                <a:gd name="connsiteY1" fmla="*/ 3810 h 7620"/>
                <a:gd name="connsiteX2" fmla="*/ 4763 w 7620"/>
                <a:gd name="connsiteY2" fmla="*/ 4763 h 7620"/>
                <a:gd name="connsiteX3" fmla="*/ 4763 w 7620"/>
                <a:gd name="connsiteY3" fmla="*/ 5715 h 7620"/>
                <a:gd name="connsiteX4" fmla="*/ 3810 w 7620"/>
                <a:gd name="connsiteY4" fmla="*/ 5715 h 7620"/>
                <a:gd name="connsiteX5" fmla="*/ 2858 w 7620"/>
                <a:gd name="connsiteY5" fmla="*/ 5715 h 7620"/>
                <a:gd name="connsiteX6" fmla="*/ 2858 w 7620"/>
                <a:gd name="connsiteY6" fmla="*/ 4763 h 7620"/>
                <a:gd name="connsiteX7" fmla="*/ 2858 w 7620"/>
                <a:gd name="connsiteY7" fmla="*/ 3810 h 7620"/>
                <a:gd name="connsiteX8" fmla="*/ 3810 w 7620"/>
                <a:gd name="connsiteY8" fmla="*/ 3810 h 7620"/>
                <a:gd name="connsiteX9" fmla="*/ 4763 w 7620"/>
                <a:gd name="connsiteY9" fmla="*/ 3810 h 7620"/>
                <a:gd name="connsiteX10" fmla="*/ 5715 w 7620"/>
                <a:gd name="connsiteY10" fmla="*/ 2858 h 7620"/>
                <a:gd name="connsiteX11" fmla="*/ 6668 w 7620"/>
                <a:gd name="connsiteY11" fmla="*/ 1905 h 7620"/>
                <a:gd name="connsiteX12" fmla="*/ 3810 w 7620"/>
                <a:gd name="connsiteY12" fmla="*/ 0 h 7620"/>
                <a:gd name="connsiteX13" fmla="*/ 1905 w 7620"/>
                <a:gd name="connsiteY13" fmla="*/ 952 h 7620"/>
                <a:gd name="connsiteX14" fmla="*/ 0 w 7620"/>
                <a:gd name="connsiteY14" fmla="*/ 3810 h 7620"/>
                <a:gd name="connsiteX15" fmla="*/ 953 w 7620"/>
                <a:gd name="connsiteY15" fmla="*/ 5715 h 7620"/>
                <a:gd name="connsiteX16" fmla="*/ 3810 w 7620"/>
                <a:gd name="connsiteY16" fmla="*/ 7620 h 7620"/>
                <a:gd name="connsiteX17" fmla="*/ 5715 w 7620"/>
                <a:gd name="connsiteY17" fmla="*/ 6667 h 7620"/>
                <a:gd name="connsiteX18" fmla="*/ 7620 w 7620"/>
                <a:gd name="connsiteY18" fmla="*/ 3810 h 7620"/>
                <a:gd name="connsiteX19" fmla="*/ 6668 w 7620"/>
                <a:gd name="connsiteY19" fmla="*/ 1905 h 7620"/>
                <a:gd name="connsiteX20" fmla="*/ 5715 w 7620"/>
                <a:gd name="connsiteY20" fmla="*/ 2858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" h="7620">
                  <a:moveTo>
                    <a:pt x="5715" y="2858"/>
                  </a:moveTo>
                  <a:lnTo>
                    <a:pt x="4763" y="3810"/>
                  </a:lnTo>
                  <a:lnTo>
                    <a:pt x="4763" y="4763"/>
                  </a:lnTo>
                  <a:lnTo>
                    <a:pt x="4763" y="5715"/>
                  </a:lnTo>
                  <a:lnTo>
                    <a:pt x="3810" y="5715"/>
                  </a:lnTo>
                  <a:lnTo>
                    <a:pt x="2858" y="5715"/>
                  </a:lnTo>
                  <a:lnTo>
                    <a:pt x="2858" y="4763"/>
                  </a:lnTo>
                  <a:lnTo>
                    <a:pt x="2858" y="3810"/>
                  </a:lnTo>
                  <a:lnTo>
                    <a:pt x="3810" y="3810"/>
                  </a:lnTo>
                  <a:lnTo>
                    <a:pt x="4763" y="3810"/>
                  </a:lnTo>
                  <a:lnTo>
                    <a:pt x="5715" y="2858"/>
                  </a:lnTo>
                  <a:lnTo>
                    <a:pt x="6668" y="1905"/>
                  </a:lnTo>
                  <a:cubicBezTo>
                    <a:pt x="5715" y="952"/>
                    <a:pt x="4763" y="0"/>
                    <a:pt x="3810" y="0"/>
                  </a:cubicBezTo>
                  <a:lnTo>
                    <a:pt x="1905" y="952"/>
                  </a:lnTo>
                  <a:cubicBezTo>
                    <a:pt x="953" y="1905"/>
                    <a:pt x="0" y="2858"/>
                    <a:pt x="0" y="3810"/>
                  </a:cubicBezTo>
                  <a:lnTo>
                    <a:pt x="953" y="5715"/>
                  </a:lnTo>
                  <a:cubicBezTo>
                    <a:pt x="1905" y="6667"/>
                    <a:pt x="2858" y="7620"/>
                    <a:pt x="3810" y="7620"/>
                  </a:cubicBezTo>
                  <a:lnTo>
                    <a:pt x="5715" y="6667"/>
                  </a:lnTo>
                  <a:cubicBezTo>
                    <a:pt x="6668" y="5715"/>
                    <a:pt x="7620" y="4763"/>
                    <a:pt x="7620" y="3810"/>
                  </a:cubicBezTo>
                  <a:lnTo>
                    <a:pt x="6668" y="1905"/>
                  </a:lnTo>
                  <a:lnTo>
                    <a:pt x="5715" y="285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5" name="Freeform: Shape 5794">
              <a:extLst>
                <a:ext uri="{FF2B5EF4-FFF2-40B4-BE49-F238E27FC236}">
                  <a16:creationId xmlns:a16="http://schemas.microsoft.com/office/drawing/2014/main" id="{002F5DF5-E2B8-4762-B29C-2938145DFE15}"/>
                </a:ext>
              </a:extLst>
            </p:cNvPr>
            <p:cNvSpPr/>
            <p:nvPr/>
          </p:nvSpPr>
          <p:spPr>
            <a:xfrm>
              <a:off x="5893117" y="3601402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2857 w 5714"/>
                <a:gd name="connsiteY1" fmla="*/ 1905 h 5714"/>
                <a:gd name="connsiteX2" fmla="*/ 2857 w 5714"/>
                <a:gd name="connsiteY2" fmla="*/ 2858 h 5714"/>
                <a:gd name="connsiteX3" fmla="*/ 952 w 5714"/>
                <a:gd name="connsiteY3" fmla="*/ 2858 h 5714"/>
                <a:gd name="connsiteX4" fmla="*/ 952 w 5714"/>
                <a:gd name="connsiteY4" fmla="*/ 3810 h 5714"/>
                <a:gd name="connsiteX5" fmla="*/ 2857 w 5714"/>
                <a:gd name="connsiteY5" fmla="*/ 4763 h 5714"/>
                <a:gd name="connsiteX6" fmla="*/ 2857 w 5714"/>
                <a:gd name="connsiteY6" fmla="*/ 2858 h 5714"/>
                <a:gd name="connsiteX7" fmla="*/ 3810 w 5714"/>
                <a:gd name="connsiteY7" fmla="*/ 2858 h 5714"/>
                <a:gd name="connsiteX8" fmla="*/ 3810 w 5714"/>
                <a:gd name="connsiteY8" fmla="*/ 1905 h 5714"/>
                <a:gd name="connsiteX9" fmla="*/ 2857 w 5714"/>
                <a:gd name="connsiteY9" fmla="*/ 1905 h 5714"/>
                <a:gd name="connsiteX10" fmla="*/ 3810 w 5714"/>
                <a:gd name="connsiteY10" fmla="*/ 1905 h 5714"/>
                <a:gd name="connsiteX11" fmla="*/ 4763 w 5714"/>
                <a:gd name="connsiteY11" fmla="*/ 0 h 5714"/>
                <a:gd name="connsiteX12" fmla="*/ 1905 w 5714"/>
                <a:gd name="connsiteY12" fmla="*/ 0 h 5714"/>
                <a:gd name="connsiteX13" fmla="*/ 0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5715 h 5714"/>
                <a:gd name="connsiteX16" fmla="*/ 3810 w 5714"/>
                <a:gd name="connsiteY16" fmla="*/ 5715 h 5714"/>
                <a:gd name="connsiteX17" fmla="*/ 4763 w 5714"/>
                <a:gd name="connsiteY17" fmla="*/ 5715 h 5714"/>
                <a:gd name="connsiteX18" fmla="*/ 5715 w 5714"/>
                <a:gd name="connsiteY18" fmla="*/ 1905 h 5714"/>
                <a:gd name="connsiteX19" fmla="*/ 5715 w 5714"/>
                <a:gd name="connsiteY19" fmla="*/ 952 h 5714"/>
                <a:gd name="connsiteX20" fmla="*/ 4763 w 5714"/>
                <a:gd name="connsiteY20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2857" y="1905"/>
                  </a:lnTo>
                  <a:lnTo>
                    <a:pt x="2857" y="2858"/>
                  </a:lnTo>
                  <a:lnTo>
                    <a:pt x="952" y="2858"/>
                  </a:lnTo>
                  <a:lnTo>
                    <a:pt x="952" y="3810"/>
                  </a:lnTo>
                  <a:lnTo>
                    <a:pt x="2857" y="4763"/>
                  </a:lnTo>
                  <a:lnTo>
                    <a:pt x="2857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2857" y="1905"/>
                  </a:lnTo>
                  <a:lnTo>
                    <a:pt x="3810" y="1905"/>
                  </a:lnTo>
                  <a:lnTo>
                    <a:pt x="4763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715"/>
                  </a:lnTo>
                  <a:lnTo>
                    <a:pt x="3810" y="5715"/>
                  </a:lnTo>
                  <a:lnTo>
                    <a:pt x="4763" y="5715"/>
                  </a:lnTo>
                  <a:lnTo>
                    <a:pt x="5715" y="1905"/>
                  </a:lnTo>
                  <a:lnTo>
                    <a:pt x="5715" y="952"/>
                  </a:lnTo>
                  <a:lnTo>
                    <a:pt x="4763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6" name="Freeform: Shape 5795">
              <a:extLst>
                <a:ext uri="{FF2B5EF4-FFF2-40B4-BE49-F238E27FC236}">
                  <a16:creationId xmlns:a16="http://schemas.microsoft.com/office/drawing/2014/main" id="{D951028F-AAD9-40D8-A049-58FFA42CA0A9}"/>
                </a:ext>
              </a:extLst>
            </p:cNvPr>
            <p:cNvSpPr/>
            <p:nvPr/>
          </p:nvSpPr>
          <p:spPr>
            <a:xfrm>
              <a:off x="5893117" y="3601402"/>
              <a:ext cx="5714" cy="5714"/>
            </a:xfrm>
            <a:custGeom>
              <a:avLst/>
              <a:gdLst>
                <a:gd name="connsiteX0" fmla="*/ 3810 w 5714"/>
                <a:gd name="connsiteY0" fmla="*/ 1905 h 5714"/>
                <a:gd name="connsiteX1" fmla="*/ 1905 w 5714"/>
                <a:gd name="connsiteY1" fmla="*/ 1905 h 5714"/>
                <a:gd name="connsiteX2" fmla="*/ 1905 w 5714"/>
                <a:gd name="connsiteY2" fmla="*/ 2858 h 5714"/>
                <a:gd name="connsiteX3" fmla="*/ 1905 w 5714"/>
                <a:gd name="connsiteY3" fmla="*/ 2858 h 5714"/>
                <a:gd name="connsiteX4" fmla="*/ 1905 w 5714"/>
                <a:gd name="connsiteY4" fmla="*/ 3810 h 5714"/>
                <a:gd name="connsiteX5" fmla="*/ 2857 w 5714"/>
                <a:gd name="connsiteY5" fmla="*/ 3810 h 5714"/>
                <a:gd name="connsiteX6" fmla="*/ 2857 w 5714"/>
                <a:gd name="connsiteY6" fmla="*/ 3810 h 5714"/>
                <a:gd name="connsiteX7" fmla="*/ 3810 w 5714"/>
                <a:gd name="connsiteY7" fmla="*/ 3810 h 5714"/>
                <a:gd name="connsiteX8" fmla="*/ 3810 w 5714"/>
                <a:gd name="connsiteY8" fmla="*/ 1905 h 5714"/>
                <a:gd name="connsiteX9" fmla="*/ 1905 w 5714"/>
                <a:gd name="connsiteY9" fmla="*/ 1905 h 5714"/>
                <a:gd name="connsiteX10" fmla="*/ 3810 w 5714"/>
                <a:gd name="connsiteY10" fmla="*/ 1905 h 5714"/>
                <a:gd name="connsiteX11" fmla="*/ 3810 w 5714"/>
                <a:gd name="connsiteY11" fmla="*/ 952 h 5714"/>
                <a:gd name="connsiteX12" fmla="*/ 1905 w 5714"/>
                <a:gd name="connsiteY12" fmla="*/ 952 h 5714"/>
                <a:gd name="connsiteX13" fmla="*/ 952 w 5714"/>
                <a:gd name="connsiteY13" fmla="*/ 0 h 5714"/>
                <a:gd name="connsiteX14" fmla="*/ 0 w 5714"/>
                <a:gd name="connsiteY14" fmla="*/ 3810 h 5714"/>
                <a:gd name="connsiteX15" fmla="*/ 0 w 5714"/>
                <a:gd name="connsiteY15" fmla="*/ 4763 h 5714"/>
                <a:gd name="connsiteX16" fmla="*/ 2857 w 5714"/>
                <a:gd name="connsiteY16" fmla="*/ 5715 h 5714"/>
                <a:gd name="connsiteX17" fmla="*/ 4763 w 5714"/>
                <a:gd name="connsiteY17" fmla="*/ 5715 h 5714"/>
                <a:gd name="connsiteX18" fmla="*/ 4763 w 5714"/>
                <a:gd name="connsiteY18" fmla="*/ 1905 h 5714"/>
                <a:gd name="connsiteX19" fmla="*/ 5715 w 5714"/>
                <a:gd name="connsiteY19" fmla="*/ 952 h 5714"/>
                <a:gd name="connsiteX20" fmla="*/ 3810 w 5714"/>
                <a:gd name="connsiteY20" fmla="*/ 952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14" h="5714">
                  <a:moveTo>
                    <a:pt x="3810" y="1905"/>
                  </a:moveTo>
                  <a:lnTo>
                    <a:pt x="1905" y="1905"/>
                  </a:lnTo>
                  <a:lnTo>
                    <a:pt x="1905" y="2858"/>
                  </a:lnTo>
                  <a:lnTo>
                    <a:pt x="1905" y="2858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2857" y="3810"/>
                  </a:lnTo>
                  <a:lnTo>
                    <a:pt x="3810" y="3810"/>
                  </a:lnTo>
                  <a:lnTo>
                    <a:pt x="3810" y="1905"/>
                  </a:lnTo>
                  <a:lnTo>
                    <a:pt x="1905" y="1905"/>
                  </a:lnTo>
                  <a:lnTo>
                    <a:pt x="3810" y="1905"/>
                  </a:lnTo>
                  <a:lnTo>
                    <a:pt x="3810" y="952"/>
                  </a:lnTo>
                  <a:lnTo>
                    <a:pt x="1905" y="952"/>
                  </a:lnTo>
                  <a:lnTo>
                    <a:pt x="952" y="0"/>
                  </a:lnTo>
                  <a:lnTo>
                    <a:pt x="0" y="3810"/>
                  </a:lnTo>
                  <a:lnTo>
                    <a:pt x="0" y="4763"/>
                  </a:lnTo>
                  <a:lnTo>
                    <a:pt x="2857" y="5715"/>
                  </a:lnTo>
                  <a:lnTo>
                    <a:pt x="4763" y="5715"/>
                  </a:lnTo>
                  <a:lnTo>
                    <a:pt x="4763" y="1905"/>
                  </a:lnTo>
                  <a:lnTo>
                    <a:pt x="5715" y="952"/>
                  </a:lnTo>
                  <a:lnTo>
                    <a:pt x="3810" y="95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7" name="Freeform: Shape 5796">
              <a:extLst>
                <a:ext uri="{FF2B5EF4-FFF2-40B4-BE49-F238E27FC236}">
                  <a16:creationId xmlns:a16="http://schemas.microsoft.com/office/drawing/2014/main" id="{FC5926F7-E0E9-4F8E-A082-02BF862DD3E3}"/>
                </a:ext>
              </a:extLst>
            </p:cNvPr>
            <p:cNvSpPr/>
            <p:nvPr/>
          </p:nvSpPr>
          <p:spPr>
            <a:xfrm>
              <a:off x="5893117" y="3602354"/>
              <a:ext cx="4762" cy="4762"/>
            </a:xfrm>
            <a:custGeom>
              <a:avLst/>
              <a:gdLst>
                <a:gd name="connsiteX0" fmla="*/ 2857 w 4762"/>
                <a:gd name="connsiteY0" fmla="*/ 1905 h 4762"/>
                <a:gd name="connsiteX1" fmla="*/ 1905 w 4762"/>
                <a:gd name="connsiteY1" fmla="*/ 953 h 4762"/>
                <a:gd name="connsiteX2" fmla="*/ 1905 w 4762"/>
                <a:gd name="connsiteY2" fmla="*/ 2858 h 4762"/>
                <a:gd name="connsiteX3" fmla="*/ 2857 w 4762"/>
                <a:gd name="connsiteY3" fmla="*/ 2858 h 4762"/>
                <a:gd name="connsiteX4" fmla="*/ 3810 w 4762"/>
                <a:gd name="connsiteY4" fmla="*/ 953 h 4762"/>
                <a:gd name="connsiteX5" fmla="*/ 1905 w 4762"/>
                <a:gd name="connsiteY5" fmla="*/ 953 h 4762"/>
                <a:gd name="connsiteX6" fmla="*/ 1905 w 4762"/>
                <a:gd name="connsiteY6" fmla="*/ 2858 h 4762"/>
                <a:gd name="connsiteX7" fmla="*/ 3810 w 4762"/>
                <a:gd name="connsiteY7" fmla="*/ 2858 h 4762"/>
                <a:gd name="connsiteX8" fmla="*/ 3810 w 4762"/>
                <a:gd name="connsiteY8" fmla="*/ 1905 h 4762"/>
                <a:gd name="connsiteX9" fmla="*/ 1905 w 4762"/>
                <a:gd name="connsiteY9" fmla="*/ 953 h 4762"/>
                <a:gd name="connsiteX10" fmla="*/ 1905 w 4762"/>
                <a:gd name="connsiteY10" fmla="*/ 2858 h 4762"/>
                <a:gd name="connsiteX11" fmla="*/ 2857 w 4762"/>
                <a:gd name="connsiteY11" fmla="*/ 2858 h 4762"/>
                <a:gd name="connsiteX12" fmla="*/ 2857 w 4762"/>
                <a:gd name="connsiteY12" fmla="*/ 1905 h 4762"/>
                <a:gd name="connsiteX13" fmla="*/ 1905 w 4762"/>
                <a:gd name="connsiteY13" fmla="*/ 953 h 4762"/>
                <a:gd name="connsiteX14" fmla="*/ 2857 w 4762"/>
                <a:gd name="connsiteY14" fmla="*/ 1905 h 4762"/>
                <a:gd name="connsiteX15" fmla="*/ 3810 w 4762"/>
                <a:gd name="connsiteY15" fmla="*/ 0 h 4762"/>
                <a:gd name="connsiteX16" fmla="*/ 1905 w 4762"/>
                <a:gd name="connsiteY16" fmla="*/ 0 h 4762"/>
                <a:gd name="connsiteX17" fmla="*/ 952 w 4762"/>
                <a:gd name="connsiteY17" fmla="*/ 0 h 4762"/>
                <a:gd name="connsiteX18" fmla="*/ 952 w 4762"/>
                <a:gd name="connsiteY18" fmla="*/ 2858 h 4762"/>
                <a:gd name="connsiteX19" fmla="*/ 0 w 4762"/>
                <a:gd name="connsiteY19" fmla="*/ 3810 h 4762"/>
                <a:gd name="connsiteX20" fmla="*/ 2857 w 4762"/>
                <a:gd name="connsiteY20" fmla="*/ 3810 h 4762"/>
                <a:gd name="connsiteX21" fmla="*/ 4763 w 4762"/>
                <a:gd name="connsiteY21" fmla="*/ 4763 h 4762"/>
                <a:gd name="connsiteX22" fmla="*/ 4763 w 4762"/>
                <a:gd name="connsiteY22" fmla="*/ 1905 h 4762"/>
                <a:gd name="connsiteX23" fmla="*/ 4763 w 4762"/>
                <a:gd name="connsiteY23" fmla="*/ 0 h 4762"/>
                <a:gd name="connsiteX24" fmla="*/ 3810 w 4762"/>
                <a:gd name="connsiteY24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62" h="4762">
                  <a:moveTo>
                    <a:pt x="2857" y="1905"/>
                  </a:move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3810" y="953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3810" y="2858"/>
                  </a:lnTo>
                  <a:lnTo>
                    <a:pt x="3810" y="1905"/>
                  </a:lnTo>
                  <a:lnTo>
                    <a:pt x="1905" y="953"/>
                  </a:lnTo>
                  <a:lnTo>
                    <a:pt x="1905" y="2858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953"/>
                  </a:lnTo>
                  <a:lnTo>
                    <a:pt x="2857" y="1905"/>
                  </a:lnTo>
                  <a:lnTo>
                    <a:pt x="3810" y="0"/>
                  </a:lnTo>
                  <a:lnTo>
                    <a:pt x="1905" y="0"/>
                  </a:lnTo>
                  <a:lnTo>
                    <a:pt x="952" y="0"/>
                  </a:lnTo>
                  <a:lnTo>
                    <a:pt x="952" y="2858"/>
                  </a:lnTo>
                  <a:lnTo>
                    <a:pt x="0" y="3810"/>
                  </a:lnTo>
                  <a:lnTo>
                    <a:pt x="2857" y="3810"/>
                  </a:lnTo>
                  <a:lnTo>
                    <a:pt x="4763" y="4763"/>
                  </a:lnTo>
                  <a:lnTo>
                    <a:pt x="4763" y="1905"/>
                  </a:lnTo>
                  <a:lnTo>
                    <a:pt x="4763" y="0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8" name="Freeform: Shape 5797">
              <a:extLst>
                <a:ext uri="{FF2B5EF4-FFF2-40B4-BE49-F238E27FC236}">
                  <a16:creationId xmlns:a16="http://schemas.microsoft.com/office/drawing/2014/main" id="{AF7FF21C-5F77-4BF0-8A04-6A5F6D3BE0CF}"/>
                </a:ext>
              </a:extLst>
            </p:cNvPr>
            <p:cNvSpPr/>
            <p:nvPr/>
          </p:nvSpPr>
          <p:spPr>
            <a:xfrm>
              <a:off x="5894069" y="3602354"/>
              <a:ext cx="3810" cy="3810"/>
            </a:xfrm>
            <a:custGeom>
              <a:avLst/>
              <a:gdLst>
                <a:gd name="connsiteX0" fmla="*/ 1905 w 3810"/>
                <a:gd name="connsiteY0" fmla="*/ 1905 h 3810"/>
                <a:gd name="connsiteX1" fmla="*/ 953 w 3810"/>
                <a:gd name="connsiteY1" fmla="*/ 1905 h 3810"/>
                <a:gd name="connsiteX2" fmla="*/ 953 w 3810"/>
                <a:gd name="connsiteY2" fmla="*/ 1905 h 3810"/>
                <a:gd name="connsiteX3" fmla="*/ 1905 w 3810"/>
                <a:gd name="connsiteY3" fmla="*/ 1905 h 3810"/>
                <a:gd name="connsiteX4" fmla="*/ 1905 w 3810"/>
                <a:gd name="connsiteY4" fmla="*/ 953 h 3810"/>
                <a:gd name="connsiteX5" fmla="*/ 1905 w 3810"/>
                <a:gd name="connsiteY5" fmla="*/ 953 h 3810"/>
                <a:gd name="connsiteX6" fmla="*/ 953 w 3810"/>
                <a:gd name="connsiteY6" fmla="*/ 1905 h 3810"/>
                <a:gd name="connsiteX7" fmla="*/ 2857 w 3810"/>
                <a:gd name="connsiteY7" fmla="*/ 2858 h 3810"/>
                <a:gd name="connsiteX8" fmla="*/ 2857 w 3810"/>
                <a:gd name="connsiteY8" fmla="*/ 1905 h 3810"/>
                <a:gd name="connsiteX9" fmla="*/ 1905 w 3810"/>
                <a:gd name="connsiteY9" fmla="*/ 1905 h 3810"/>
                <a:gd name="connsiteX10" fmla="*/ 953 w 3810"/>
                <a:gd name="connsiteY10" fmla="*/ 2858 h 3810"/>
                <a:gd name="connsiteX11" fmla="*/ 1905 w 3810"/>
                <a:gd name="connsiteY11" fmla="*/ 2858 h 3810"/>
                <a:gd name="connsiteX12" fmla="*/ 1905 w 3810"/>
                <a:gd name="connsiteY12" fmla="*/ 1905 h 3810"/>
                <a:gd name="connsiteX13" fmla="*/ 953 w 3810"/>
                <a:gd name="connsiteY13" fmla="*/ 1905 h 3810"/>
                <a:gd name="connsiteX14" fmla="*/ 1905 w 3810"/>
                <a:gd name="connsiteY14" fmla="*/ 1905 h 3810"/>
                <a:gd name="connsiteX15" fmla="*/ 1905 w 3810"/>
                <a:gd name="connsiteY15" fmla="*/ 0 h 3810"/>
                <a:gd name="connsiteX16" fmla="*/ 1905 w 3810"/>
                <a:gd name="connsiteY16" fmla="*/ 0 h 3810"/>
                <a:gd name="connsiteX17" fmla="*/ 0 w 3810"/>
                <a:gd name="connsiteY17" fmla="*/ 0 h 3810"/>
                <a:gd name="connsiteX18" fmla="*/ 0 w 3810"/>
                <a:gd name="connsiteY18" fmla="*/ 1905 h 3810"/>
                <a:gd name="connsiteX19" fmla="*/ 0 w 3810"/>
                <a:gd name="connsiteY19" fmla="*/ 3810 h 3810"/>
                <a:gd name="connsiteX20" fmla="*/ 1905 w 3810"/>
                <a:gd name="connsiteY20" fmla="*/ 3810 h 3810"/>
                <a:gd name="connsiteX21" fmla="*/ 2857 w 3810"/>
                <a:gd name="connsiteY21" fmla="*/ 3810 h 3810"/>
                <a:gd name="connsiteX22" fmla="*/ 3810 w 3810"/>
                <a:gd name="connsiteY22" fmla="*/ 1905 h 3810"/>
                <a:gd name="connsiteX23" fmla="*/ 3810 w 3810"/>
                <a:gd name="connsiteY23" fmla="*/ 953 h 3810"/>
                <a:gd name="connsiteX24" fmla="*/ 1905 w 3810"/>
                <a:gd name="connsiteY24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10" h="3810">
                  <a:moveTo>
                    <a:pt x="1905" y="1905"/>
                  </a:moveTo>
                  <a:lnTo>
                    <a:pt x="953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953"/>
                  </a:lnTo>
                  <a:lnTo>
                    <a:pt x="1905" y="953"/>
                  </a:lnTo>
                  <a:lnTo>
                    <a:pt x="953" y="1905"/>
                  </a:lnTo>
                  <a:lnTo>
                    <a:pt x="2857" y="2858"/>
                  </a:lnTo>
                  <a:lnTo>
                    <a:pt x="2857" y="1905"/>
                  </a:lnTo>
                  <a:lnTo>
                    <a:pt x="1905" y="1905"/>
                  </a:lnTo>
                  <a:lnTo>
                    <a:pt x="953" y="2858"/>
                  </a:lnTo>
                  <a:lnTo>
                    <a:pt x="1905" y="2858"/>
                  </a:lnTo>
                  <a:lnTo>
                    <a:pt x="1905" y="1905"/>
                  </a:lnTo>
                  <a:lnTo>
                    <a:pt x="953" y="1905"/>
                  </a:lnTo>
                  <a:lnTo>
                    <a:pt x="1905" y="1905"/>
                  </a:lnTo>
                  <a:lnTo>
                    <a:pt x="1905" y="0"/>
                  </a:lnTo>
                  <a:lnTo>
                    <a:pt x="1905" y="0"/>
                  </a:lnTo>
                  <a:lnTo>
                    <a:pt x="0" y="0"/>
                  </a:lnTo>
                  <a:lnTo>
                    <a:pt x="0" y="1905"/>
                  </a:lnTo>
                  <a:lnTo>
                    <a:pt x="0" y="3810"/>
                  </a:lnTo>
                  <a:lnTo>
                    <a:pt x="1905" y="3810"/>
                  </a:lnTo>
                  <a:lnTo>
                    <a:pt x="2857" y="3810"/>
                  </a:lnTo>
                  <a:lnTo>
                    <a:pt x="3810" y="1905"/>
                  </a:lnTo>
                  <a:lnTo>
                    <a:pt x="3810" y="953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99" name="Freeform: Shape 5798">
              <a:extLst>
                <a:ext uri="{FF2B5EF4-FFF2-40B4-BE49-F238E27FC236}">
                  <a16:creationId xmlns:a16="http://schemas.microsoft.com/office/drawing/2014/main" id="{A2315E9E-61E8-42FA-A2BC-507FEF58BF33}"/>
                </a:ext>
              </a:extLst>
            </p:cNvPr>
            <p:cNvSpPr/>
            <p:nvPr/>
          </p:nvSpPr>
          <p:spPr>
            <a:xfrm>
              <a:off x="5890260" y="3599497"/>
              <a:ext cx="10477" cy="10477"/>
            </a:xfrm>
            <a:custGeom>
              <a:avLst/>
              <a:gdLst>
                <a:gd name="connsiteX0" fmla="*/ 2857 w 10477"/>
                <a:gd name="connsiteY0" fmla="*/ 1905 h 10477"/>
                <a:gd name="connsiteX1" fmla="*/ 1905 w 10477"/>
                <a:gd name="connsiteY1" fmla="*/ 952 h 10477"/>
                <a:gd name="connsiteX2" fmla="*/ 0 w 10477"/>
                <a:gd name="connsiteY2" fmla="*/ 4763 h 10477"/>
                <a:gd name="connsiteX3" fmla="*/ 952 w 10477"/>
                <a:gd name="connsiteY3" fmla="*/ 8573 h 10477"/>
                <a:gd name="connsiteX4" fmla="*/ 4763 w 10477"/>
                <a:gd name="connsiteY4" fmla="*/ 10477 h 10477"/>
                <a:gd name="connsiteX5" fmla="*/ 8572 w 10477"/>
                <a:gd name="connsiteY5" fmla="*/ 9525 h 10477"/>
                <a:gd name="connsiteX6" fmla="*/ 10477 w 10477"/>
                <a:gd name="connsiteY6" fmla="*/ 5715 h 10477"/>
                <a:gd name="connsiteX7" fmla="*/ 9525 w 10477"/>
                <a:gd name="connsiteY7" fmla="*/ 1905 h 10477"/>
                <a:gd name="connsiteX8" fmla="*/ 5715 w 10477"/>
                <a:gd name="connsiteY8" fmla="*/ 0 h 10477"/>
                <a:gd name="connsiteX9" fmla="*/ 1905 w 10477"/>
                <a:gd name="connsiteY9" fmla="*/ 952 h 10477"/>
                <a:gd name="connsiteX10" fmla="*/ 2857 w 10477"/>
                <a:gd name="connsiteY10" fmla="*/ 1905 h 10477"/>
                <a:gd name="connsiteX11" fmla="*/ 3810 w 10477"/>
                <a:gd name="connsiteY11" fmla="*/ 2857 h 10477"/>
                <a:gd name="connsiteX12" fmla="*/ 5715 w 10477"/>
                <a:gd name="connsiteY12" fmla="*/ 1905 h 10477"/>
                <a:gd name="connsiteX13" fmla="*/ 7620 w 10477"/>
                <a:gd name="connsiteY13" fmla="*/ 2857 h 10477"/>
                <a:gd name="connsiteX14" fmla="*/ 8572 w 10477"/>
                <a:gd name="connsiteY14" fmla="*/ 4763 h 10477"/>
                <a:gd name="connsiteX15" fmla="*/ 7620 w 10477"/>
                <a:gd name="connsiteY15" fmla="*/ 6667 h 10477"/>
                <a:gd name="connsiteX16" fmla="*/ 5715 w 10477"/>
                <a:gd name="connsiteY16" fmla="*/ 7620 h 10477"/>
                <a:gd name="connsiteX17" fmla="*/ 3810 w 10477"/>
                <a:gd name="connsiteY17" fmla="*/ 6667 h 10477"/>
                <a:gd name="connsiteX18" fmla="*/ 2857 w 10477"/>
                <a:gd name="connsiteY18" fmla="*/ 4763 h 10477"/>
                <a:gd name="connsiteX19" fmla="*/ 3810 w 10477"/>
                <a:gd name="connsiteY19" fmla="*/ 2857 h 10477"/>
                <a:gd name="connsiteX20" fmla="*/ 2857 w 10477"/>
                <a:gd name="connsiteY20" fmla="*/ 1905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" h="10477">
                  <a:moveTo>
                    <a:pt x="2857" y="1905"/>
                  </a:moveTo>
                  <a:lnTo>
                    <a:pt x="1905" y="952"/>
                  </a:lnTo>
                  <a:cubicBezTo>
                    <a:pt x="952" y="1905"/>
                    <a:pt x="0" y="3810"/>
                    <a:pt x="0" y="4763"/>
                  </a:cubicBezTo>
                  <a:cubicBezTo>
                    <a:pt x="0" y="5715"/>
                    <a:pt x="0" y="7620"/>
                    <a:pt x="952" y="8573"/>
                  </a:cubicBezTo>
                  <a:cubicBezTo>
                    <a:pt x="1905" y="9525"/>
                    <a:pt x="3810" y="10477"/>
                    <a:pt x="4763" y="10477"/>
                  </a:cubicBezTo>
                  <a:cubicBezTo>
                    <a:pt x="5715" y="10477"/>
                    <a:pt x="7620" y="10477"/>
                    <a:pt x="8572" y="9525"/>
                  </a:cubicBezTo>
                  <a:cubicBezTo>
                    <a:pt x="9525" y="8573"/>
                    <a:pt x="10477" y="6667"/>
                    <a:pt x="10477" y="5715"/>
                  </a:cubicBezTo>
                  <a:cubicBezTo>
                    <a:pt x="10477" y="4763"/>
                    <a:pt x="10477" y="2857"/>
                    <a:pt x="9525" y="1905"/>
                  </a:cubicBezTo>
                  <a:cubicBezTo>
                    <a:pt x="8572" y="952"/>
                    <a:pt x="6667" y="0"/>
                    <a:pt x="5715" y="0"/>
                  </a:cubicBezTo>
                  <a:cubicBezTo>
                    <a:pt x="4763" y="0"/>
                    <a:pt x="2857" y="0"/>
                    <a:pt x="1905" y="952"/>
                  </a:cubicBezTo>
                  <a:lnTo>
                    <a:pt x="2857" y="1905"/>
                  </a:lnTo>
                  <a:lnTo>
                    <a:pt x="3810" y="2857"/>
                  </a:lnTo>
                  <a:lnTo>
                    <a:pt x="5715" y="1905"/>
                  </a:lnTo>
                  <a:lnTo>
                    <a:pt x="7620" y="2857"/>
                  </a:lnTo>
                  <a:lnTo>
                    <a:pt x="8572" y="4763"/>
                  </a:lnTo>
                  <a:lnTo>
                    <a:pt x="7620" y="6667"/>
                  </a:lnTo>
                  <a:lnTo>
                    <a:pt x="5715" y="7620"/>
                  </a:lnTo>
                  <a:lnTo>
                    <a:pt x="3810" y="6667"/>
                  </a:lnTo>
                  <a:lnTo>
                    <a:pt x="2857" y="4763"/>
                  </a:lnTo>
                  <a:lnTo>
                    <a:pt x="3810" y="2857"/>
                  </a:lnTo>
                  <a:lnTo>
                    <a:pt x="2857" y="190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3" name="Group 5882">
            <a:extLst>
              <a:ext uri="{FF2B5EF4-FFF2-40B4-BE49-F238E27FC236}">
                <a16:creationId xmlns:a16="http://schemas.microsoft.com/office/drawing/2014/main" id="{2CB3782B-9A67-4890-B493-F47069FB1A9F}"/>
              </a:ext>
            </a:extLst>
          </p:cNvPr>
          <p:cNvGrpSpPr/>
          <p:nvPr/>
        </p:nvGrpSpPr>
        <p:grpSpPr>
          <a:xfrm>
            <a:off x="7870801" y="3811168"/>
            <a:ext cx="108585" cy="184785"/>
            <a:chOff x="6219825" y="3186112"/>
            <a:chExt cx="108585" cy="184785"/>
          </a:xfrm>
        </p:grpSpPr>
        <p:sp>
          <p:nvSpPr>
            <p:cNvPr id="5800" name="Freeform: Shape 5799">
              <a:extLst>
                <a:ext uri="{FF2B5EF4-FFF2-40B4-BE49-F238E27FC236}">
                  <a16:creationId xmlns:a16="http://schemas.microsoft.com/office/drawing/2014/main" id="{21E5FF25-EBA3-425C-A3D4-F66BB68EBC2E}"/>
                </a:ext>
              </a:extLst>
            </p:cNvPr>
            <p:cNvSpPr/>
            <p:nvPr/>
          </p:nvSpPr>
          <p:spPr>
            <a:xfrm>
              <a:off x="6258481" y="3186112"/>
              <a:ext cx="32794" cy="66675"/>
            </a:xfrm>
            <a:custGeom>
              <a:avLst/>
              <a:gdLst>
                <a:gd name="connsiteX0" fmla="*/ 21351 w 32794"/>
                <a:gd name="connsiteY0" fmla="*/ 66675 h 66675"/>
                <a:gd name="connsiteX1" fmla="*/ 17541 w 32794"/>
                <a:gd name="connsiteY1" fmla="*/ 64770 h 66675"/>
                <a:gd name="connsiteX2" fmla="*/ 26113 w 32794"/>
                <a:gd name="connsiteY2" fmla="*/ 8573 h 66675"/>
                <a:gd name="connsiteX3" fmla="*/ 16588 w 32794"/>
                <a:gd name="connsiteY3" fmla="*/ 3810 h 66675"/>
                <a:gd name="connsiteX4" fmla="*/ 7063 w 32794"/>
                <a:gd name="connsiteY4" fmla="*/ 8573 h 66675"/>
                <a:gd name="connsiteX5" fmla="*/ 15636 w 32794"/>
                <a:gd name="connsiteY5" fmla="*/ 64770 h 66675"/>
                <a:gd name="connsiteX6" fmla="*/ 11826 w 32794"/>
                <a:gd name="connsiteY6" fmla="*/ 66675 h 66675"/>
                <a:gd name="connsiteX7" fmla="*/ 3253 w 32794"/>
                <a:gd name="connsiteY7" fmla="*/ 6668 h 66675"/>
                <a:gd name="connsiteX8" fmla="*/ 16588 w 32794"/>
                <a:gd name="connsiteY8" fmla="*/ 0 h 66675"/>
                <a:gd name="connsiteX9" fmla="*/ 29923 w 32794"/>
                <a:gd name="connsiteY9" fmla="*/ 6668 h 66675"/>
                <a:gd name="connsiteX10" fmla="*/ 21351 w 32794"/>
                <a:gd name="connsiteY10" fmla="*/ 66675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94" h="66675">
                  <a:moveTo>
                    <a:pt x="21351" y="66675"/>
                  </a:moveTo>
                  <a:lnTo>
                    <a:pt x="17541" y="64770"/>
                  </a:lnTo>
                  <a:cubicBezTo>
                    <a:pt x="22303" y="53340"/>
                    <a:pt x="33733" y="20955"/>
                    <a:pt x="26113" y="8573"/>
                  </a:cubicBezTo>
                  <a:cubicBezTo>
                    <a:pt x="24208" y="5715"/>
                    <a:pt x="21351" y="3810"/>
                    <a:pt x="16588" y="3810"/>
                  </a:cubicBezTo>
                  <a:cubicBezTo>
                    <a:pt x="11826" y="3810"/>
                    <a:pt x="8968" y="5715"/>
                    <a:pt x="7063" y="8573"/>
                  </a:cubicBezTo>
                  <a:cubicBezTo>
                    <a:pt x="-557" y="20002"/>
                    <a:pt x="10873" y="52388"/>
                    <a:pt x="15636" y="64770"/>
                  </a:cubicBezTo>
                  <a:lnTo>
                    <a:pt x="11826" y="66675"/>
                  </a:lnTo>
                  <a:cubicBezTo>
                    <a:pt x="10873" y="64770"/>
                    <a:pt x="-7224" y="22860"/>
                    <a:pt x="3253" y="6668"/>
                  </a:cubicBezTo>
                  <a:cubicBezTo>
                    <a:pt x="6111" y="2857"/>
                    <a:pt x="9921" y="0"/>
                    <a:pt x="16588" y="0"/>
                  </a:cubicBezTo>
                  <a:cubicBezTo>
                    <a:pt x="22303" y="0"/>
                    <a:pt x="27066" y="1905"/>
                    <a:pt x="29923" y="6668"/>
                  </a:cubicBezTo>
                  <a:cubicBezTo>
                    <a:pt x="39448" y="22860"/>
                    <a:pt x="22303" y="64770"/>
                    <a:pt x="21351" y="66675"/>
                  </a:cubicBez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1" name="Freeform: Shape 5800">
              <a:extLst>
                <a:ext uri="{FF2B5EF4-FFF2-40B4-BE49-F238E27FC236}">
                  <a16:creationId xmlns:a16="http://schemas.microsoft.com/office/drawing/2014/main" id="{383DE511-1F97-44E3-BFC3-80AAB0BDFA20}"/>
                </a:ext>
              </a:extLst>
            </p:cNvPr>
            <p:cNvSpPr/>
            <p:nvPr/>
          </p:nvSpPr>
          <p:spPr>
            <a:xfrm>
              <a:off x="6219825" y="3262312"/>
              <a:ext cx="108585" cy="108585"/>
            </a:xfrm>
            <a:custGeom>
              <a:avLst/>
              <a:gdLst>
                <a:gd name="connsiteX0" fmla="*/ 108585 w 108585"/>
                <a:gd name="connsiteY0" fmla="*/ 54293 h 108585"/>
                <a:gd name="connsiteX1" fmla="*/ 54292 w 108585"/>
                <a:gd name="connsiteY1" fmla="*/ 108585 h 108585"/>
                <a:gd name="connsiteX2" fmla="*/ 0 w 108585"/>
                <a:gd name="connsiteY2" fmla="*/ 54293 h 108585"/>
                <a:gd name="connsiteX3" fmla="*/ 54292 w 108585"/>
                <a:gd name="connsiteY3" fmla="*/ 0 h 108585"/>
                <a:gd name="connsiteX4" fmla="*/ 108585 w 108585"/>
                <a:gd name="connsiteY4" fmla="*/ 54293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585" h="108585">
                  <a:moveTo>
                    <a:pt x="108585" y="54293"/>
                  </a:moveTo>
                  <a:cubicBezTo>
                    <a:pt x="108585" y="83820"/>
                    <a:pt x="84773" y="108585"/>
                    <a:pt x="54292" y="108585"/>
                  </a:cubicBezTo>
                  <a:cubicBezTo>
                    <a:pt x="24765" y="108585"/>
                    <a:pt x="0" y="84773"/>
                    <a:pt x="0" y="54293"/>
                  </a:cubicBezTo>
                  <a:cubicBezTo>
                    <a:pt x="0" y="24765"/>
                    <a:pt x="23813" y="0"/>
                    <a:pt x="54292" y="0"/>
                  </a:cubicBezTo>
                  <a:cubicBezTo>
                    <a:pt x="84773" y="0"/>
                    <a:pt x="108585" y="24765"/>
                    <a:pt x="108585" y="54293"/>
                  </a:cubicBezTo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2" name="Freeform: Shape 5801">
              <a:extLst>
                <a:ext uri="{FF2B5EF4-FFF2-40B4-BE49-F238E27FC236}">
                  <a16:creationId xmlns:a16="http://schemas.microsoft.com/office/drawing/2014/main" id="{A53B9FA6-6FDC-4385-BF74-3E481925EEF5}"/>
                </a:ext>
              </a:extLst>
            </p:cNvPr>
            <p:cNvSpPr/>
            <p:nvPr/>
          </p:nvSpPr>
          <p:spPr>
            <a:xfrm>
              <a:off x="6256020" y="3248977"/>
              <a:ext cx="37147" cy="28575"/>
            </a:xfrm>
            <a:custGeom>
              <a:avLst/>
              <a:gdLst>
                <a:gd name="connsiteX0" fmla="*/ 0 w 37147"/>
                <a:gd name="connsiteY0" fmla="*/ 0 h 28575"/>
                <a:gd name="connsiteX1" fmla="*/ 37148 w 37147"/>
                <a:gd name="connsiteY1" fmla="*/ 0 h 28575"/>
                <a:gd name="connsiteX2" fmla="*/ 37148 w 37147"/>
                <a:gd name="connsiteY2" fmla="*/ 28575 h 28575"/>
                <a:gd name="connsiteX3" fmla="*/ 0 w 37147"/>
                <a:gd name="connsiteY3" fmla="*/ 2857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28575">
                  <a:moveTo>
                    <a:pt x="0" y="0"/>
                  </a:moveTo>
                  <a:lnTo>
                    <a:pt x="37148" y="0"/>
                  </a:lnTo>
                  <a:lnTo>
                    <a:pt x="37148" y="28575"/>
                  </a:lnTo>
                  <a:lnTo>
                    <a:pt x="0" y="28575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3" name="Freeform: Shape 5802">
              <a:extLst>
                <a:ext uri="{FF2B5EF4-FFF2-40B4-BE49-F238E27FC236}">
                  <a16:creationId xmlns:a16="http://schemas.microsoft.com/office/drawing/2014/main" id="{A5F0224D-C0C1-41A4-B733-9EBDFABBCECE}"/>
                </a:ext>
              </a:extLst>
            </p:cNvPr>
            <p:cNvSpPr/>
            <p:nvPr/>
          </p:nvSpPr>
          <p:spPr>
            <a:xfrm>
              <a:off x="6243637" y="3274694"/>
              <a:ext cx="13335" cy="13335"/>
            </a:xfrm>
            <a:custGeom>
              <a:avLst/>
              <a:gdLst>
                <a:gd name="connsiteX0" fmla="*/ 13335 w 13335"/>
                <a:gd name="connsiteY0" fmla="*/ 6668 h 13335"/>
                <a:gd name="connsiteX1" fmla="*/ 6667 w 13335"/>
                <a:gd name="connsiteY1" fmla="*/ 13335 h 13335"/>
                <a:gd name="connsiteX2" fmla="*/ 0 w 13335"/>
                <a:gd name="connsiteY2" fmla="*/ 6668 h 13335"/>
                <a:gd name="connsiteX3" fmla="*/ 6667 w 13335"/>
                <a:gd name="connsiteY3" fmla="*/ 0 h 13335"/>
                <a:gd name="connsiteX4" fmla="*/ 13335 w 13335"/>
                <a:gd name="connsiteY4" fmla="*/ 6668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" h="13335">
                  <a:moveTo>
                    <a:pt x="13335" y="6668"/>
                  </a:moveTo>
                  <a:cubicBezTo>
                    <a:pt x="13335" y="10478"/>
                    <a:pt x="10477" y="13335"/>
                    <a:pt x="6667" y="13335"/>
                  </a:cubicBezTo>
                  <a:cubicBezTo>
                    <a:pt x="2858" y="13335"/>
                    <a:pt x="0" y="10478"/>
                    <a:pt x="0" y="6668"/>
                  </a:cubicBezTo>
                  <a:cubicBezTo>
                    <a:pt x="0" y="2857"/>
                    <a:pt x="2858" y="0"/>
                    <a:pt x="6667" y="0"/>
                  </a:cubicBezTo>
                  <a:cubicBezTo>
                    <a:pt x="10477" y="0"/>
                    <a:pt x="13335" y="3810"/>
                    <a:pt x="13335" y="6668"/>
                  </a:cubicBezTo>
                  <a:close/>
                </a:path>
              </a:pathLst>
            </a:custGeom>
            <a:solidFill>
              <a:srgbClr val="F6D2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4" name="Freeform: Shape 5803">
              <a:extLst>
                <a:ext uri="{FF2B5EF4-FFF2-40B4-BE49-F238E27FC236}">
                  <a16:creationId xmlns:a16="http://schemas.microsoft.com/office/drawing/2014/main" id="{FE752CE8-30D6-4E87-A126-3EB4C0EC11DE}"/>
                </a:ext>
              </a:extLst>
            </p:cNvPr>
            <p:cNvSpPr/>
            <p:nvPr/>
          </p:nvSpPr>
          <p:spPr>
            <a:xfrm>
              <a:off x="6256020" y="3248977"/>
              <a:ext cx="37147" cy="13335"/>
            </a:xfrm>
            <a:custGeom>
              <a:avLst/>
              <a:gdLst>
                <a:gd name="connsiteX0" fmla="*/ 9525 w 37147"/>
                <a:gd name="connsiteY0" fmla="*/ 7620 h 13335"/>
                <a:gd name="connsiteX1" fmla="*/ 16192 w 37147"/>
                <a:gd name="connsiteY1" fmla="*/ 13335 h 13335"/>
                <a:gd name="connsiteX2" fmla="*/ 22860 w 37147"/>
                <a:gd name="connsiteY2" fmla="*/ 7620 h 13335"/>
                <a:gd name="connsiteX3" fmla="*/ 29527 w 37147"/>
                <a:gd name="connsiteY3" fmla="*/ 13335 h 13335"/>
                <a:gd name="connsiteX4" fmla="*/ 35242 w 37147"/>
                <a:gd name="connsiteY4" fmla="*/ 7620 h 13335"/>
                <a:gd name="connsiteX5" fmla="*/ 37147 w 37147"/>
                <a:gd name="connsiteY5" fmla="*/ 8573 h 13335"/>
                <a:gd name="connsiteX6" fmla="*/ 37147 w 37147"/>
                <a:gd name="connsiteY6" fmla="*/ 0 h 13335"/>
                <a:gd name="connsiteX7" fmla="*/ 0 w 37147"/>
                <a:gd name="connsiteY7" fmla="*/ 0 h 13335"/>
                <a:gd name="connsiteX8" fmla="*/ 0 w 37147"/>
                <a:gd name="connsiteY8" fmla="*/ 11430 h 13335"/>
                <a:gd name="connsiteX9" fmla="*/ 2857 w 37147"/>
                <a:gd name="connsiteY9" fmla="*/ 13335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" h="13335">
                  <a:moveTo>
                    <a:pt x="9525" y="7620"/>
                  </a:moveTo>
                  <a:lnTo>
                    <a:pt x="16192" y="13335"/>
                  </a:lnTo>
                  <a:lnTo>
                    <a:pt x="22860" y="7620"/>
                  </a:lnTo>
                  <a:lnTo>
                    <a:pt x="29527" y="13335"/>
                  </a:lnTo>
                  <a:lnTo>
                    <a:pt x="35242" y="7620"/>
                  </a:lnTo>
                  <a:lnTo>
                    <a:pt x="37147" y="8573"/>
                  </a:lnTo>
                  <a:lnTo>
                    <a:pt x="37147" y="0"/>
                  </a:lnTo>
                  <a:lnTo>
                    <a:pt x="0" y="0"/>
                  </a:lnTo>
                  <a:lnTo>
                    <a:pt x="0" y="11430"/>
                  </a:lnTo>
                  <a:lnTo>
                    <a:pt x="2857" y="13335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5" name="Freeform: Shape 5804">
              <a:extLst>
                <a:ext uri="{FF2B5EF4-FFF2-40B4-BE49-F238E27FC236}">
                  <a16:creationId xmlns:a16="http://schemas.microsoft.com/office/drawing/2014/main" id="{5E328674-7679-45E3-B42D-2C74ED55F954}"/>
                </a:ext>
              </a:extLst>
            </p:cNvPr>
            <p:cNvSpPr/>
            <p:nvPr/>
          </p:nvSpPr>
          <p:spPr>
            <a:xfrm>
              <a:off x="6243637" y="3301364"/>
              <a:ext cx="19050" cy="19050"/>
            </a:xfrm>
            <a:custGeom>
              <a:avLst/>
              <a:gdLst>
                <a:gd name="connsiteX0" fmla="*/ 15240 w 19050"/>
                <a:gd name="connsiteY0" fmla="*/ 0 h 19050"/>
                <a:gd name="connsiteX1" fmla="*/ 9525 w 19050"/>
                <a:gd name="connsiteY1" fmla="*/ 3810 h 19050"/>
                <a:gd name="connsiteX2" fmla="*/ 3810 w 19050"/>
                <a:gd name="connsiteY2" fmla="*/ 0 h 19050"/>
                <a:gd name="connsiteX3" fmla="*/ 4763 w 19050"/>
                <a:gd name="connsiteY3" fmla="*/ 6668 h 19050"/>
                <a:gd name="connsiteX4" fmla="*/ 0 w 19050"/>
                <a:gd name="connsiteY4" fmla="*/ 11430 h 19050"/>
                <a:gd name="connsiteX5" fmla="*/ 6667 w 19050"/>
                <a:gd name="connsiteY5" fmla="*/ 12383 h 19050"/>
                <a:gd name="connsiteX6" fmla="*/ 9525 w 19050"/>
                <a:gd name="connsiteY6" fmla="*/ 19050 h 19050"/>
                <a:gd name="connsiteX7" fmla="*/ 12383 w 19050"/>
                <a:gd name="connsiteY7" fmla="*/ 12383 h 19050"/>
                <a:gd name="connsiteX8" fmla="*/ 19050 w 19050"/>
                <a:gd name="connsiteY8" fmla="*/ 11430 h 19050"/>
                <a:gd name="connsiteX9" fmla="*/ 14288 w 19050"/>
                <a:gd name="connsiteY9" fmla="*/ 66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0" h="19050">
                  <a:moveTo>
                    <a:pt x="15240" y="0"/>
                  </a:moveTo>
                  <a:lnTo>
                    <a:pt x="9525" y="3810"/>
                  </a:lnTo>
                  <a:lnTo>
                    <a:pt x="3810" y="0"/>
                  </a:lnTo>
                  <a:lnTo>
                    <a:pt x="4763" y="6668"/>
                  </a:lnTo>
                  <a:lnTo>
                    <a:pt x="0" y="11430"/>
                  </a:lnTo>
                  <a:lnTo>
                    <a:pt x="6667" y="12383"/>
                  </a:lnTo>
                  <a:lnTo>
                    <a:pt x="9525" y="19050"/>
                  </a:lnTo>
                  <a:lnTo>
                    <a:pt x="12383" y="12383"/>
                  </a:lnTo>
                  <a:lnTo>
                    <a:pt x="19050" y="11430"/>
                  </a:lnTo>
                  <a:lnTo>
                    <a:pt x="14288" y="6668"/>
                  </a:ln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6" name="Freeform: Shape 5805">
              <a:extLst>
                <a:ext uri="{FF2B5EF4-FFF2-40B4-BE49-F238E27FC236}">
                  <a16:creationId xmlns:a16="http://schemas.microsoft.com/office/drawing/2014/main" id="{BCF7A162-0186-4E71-B846-BD915912F62B}"/>
                </a:ext>
              </a:extLst>
            </p:cNvPr>
            <p:cNvSpPr/>
            <p:nvPr/>
          </p:nvSpPr>
          <p:spPr>
            <a:xfrm>
              <a:off x="6254114" y="3335655"/>
              <a:ext cx="34289" cy="32384"/>
            </a:xfrm>
            <a:custGeom>
              <a:avLst/>
              <a:gdLst>
                <a:gd name="connsiteX0" fmla="*/ 27623 w 34289"/>
                <a:gd name="connsiteY0" fmla="*/ 0 h 32384"/>
                <a:gd name="connsiteX1" fmla="*/ 17145 w 34289"/>
                <a:gd name="connsiteY1" fmla="*/ 5715 h 32384"/>
                <a:gd name="connsiteX2" fmla="*/ 6668 w 34289"/>
                <a:gd name="connsiteY2" fmla="*/ 0 h 32384"/>
                <a:gd name="connsiteX3" fmla="*/ 8573 w 34289"/>
                <a:gd name="connsiteY3" fmla="*/ 11430 h 32384"/>
                <a:gd name="connsiteX4" fmla="*/ 0 w 34289"/>
                <a:gd name="connsiteY4" fmla="*/ 20003 h 32384"/>
                <a:gd name="connsiteX5" fmla="*/ 12383 w 34289"/>
                <a:gd name="connsiteY5" fmla="*/ 21907 h 32384"/>
                <a:gd name="connsiteX6" fmla="*/ 17145 w 34289"/>
                <a:gd name="connsiteY6" fmla="*/ 32385 h 32384"/>
                <a:gd name="connsiteX7" fmla="*/ 22860 w 34289"/>
                <a:gd name="connsiteY7" fmla="*/ 21907 h 32384"/>
                <a:gd name="connsiteX8" fmla="*/ 34290 w 34289"/>
                <a:gd name="connsiteY8" fmla="*/ 20003 h 32384"/>
                <a:gd name="connsiteX9" fmla="*/ 25718 w 34289"/>
                <a:gd name="connsiteY9" fmla="*/ 11430 h 32384"/>
                <a:gd name="connsiteX10" fmla="*/ 27623 w 34289"/>
                <a:gd name="connsiteY10" fmla="*/ 0 h 3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289" h="32384">
                  <a:moveTo>
                    <a:pt x="27623" y="0"/>
                  </a:moveTo>
                  <a:lnTo>
                    <a:pt x="17145" y="5715"/>
                  </a:lnTo>
                  <a:lnTo>
                    <a:pt x="6668" y="0"/>
                  </a:lnTo>
                  <a:lnTo>
                    <a:pt x="8573" y="11430"/>
                  </a:lnTo>
                  <a:lnTo>
                    <a:pt x="0" y="20003"/>
                  </a:lnTo>
                  <a:lnTo>
                    <a:pt x="12383" y="21907"/>
                  </a:lnTo>
                  <a:lnTo>
                    <a:pt x="17145" y="32385"/>
                  </a:lnTo>
                  <a:lnTo>
                    <a:pt x="22860" y="21907"/>
                  </a:lnTo>
                  <a:lnTo>
                    <a:pt x="34290" y="20003"/>
                  </a:lnTo>
                  <a:lnTo>
                    <a:pt x="25718" y="11430"/>
                  </a:lnTo>
                  <a:lnTo>
                    <a:pt x="27623" y="0"/>
                  </a:lnTo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7" name="Freeform: Shape 5806">
              <a:extLst>
                <a:ext uri="{FF2B5EF4-FFF2-40B4-BE49-F238E27FC236}">
                  <a16:creationId xmlns:a16="http://schemas.microsoft.com/office/drawing/2014/main" id="{0ACE98C6-BC5C-4194-9321-C5F0A4ED9337}"/>
                </a:ext>
              </a:extLst>
            </p:cNvPr>
            <p:cNvSpPr/>
            <p:nvPr/>
          </p:nvSpPr>
          <p:spPr>
            <a:xfrm>
              <a:off x="6291262" y="3285172"/>
              <a:ext cx="27622" cy="26669"/>
            </a:xfrm>
            <a:custGeom>
              <a:avLst/>
              <a:gdLst>
                <a:gd name="connsiteX0" fmla="*/ 22860 w 27622"/>
                <a:gd name="connsiteY0" fmla="*/ 0 h 26669"/>
                <a:gd name="connsiteX1" fmla="*/ 14288 w 27622"/>
                <a:gd name="connsiteY1" fmla="*/ 4763 h 26669"/>
                <a:gd name="connsiteX2" fmla="*/ 5715 w 27622"/>
                <a:gd name="connsiteY2" fmla="*/ 0 h 26669"/>
                <a:gd name="connsiteX3" fmla="*/ 7620 w 27622"/>
                <a:gd name="connsiteY3" fmla="*/ 9525 h 26669"/>
                <a:gd name="connsiteX4" fmla="*/ 0 w 27622"/>
                <a:gd name="connsiteY4" fmla="*/ 16192 h 26669"/>
                <a:gd name="connsiteX5" fmla="*/ 9525 w 27622"/>
                <a:gd name="connsiteY5" fmla="*/ 18097 h 26669"/>
                <a:gd name="connsiteX6" fmla="*/ 14288 w 27622"/>
                <a:gd name="connsiteY6" fmla="*/ 26670 h 26669"/>
                <a:gd name="connsiteX7" fmla="*/ 18098 w 27622"/>
                <a:gd name="connsiteY7" fmla="*/ 18097 h 26669"/>
                <a:gd name="connsiteX8" fmla="*/ 27623 w 27622"/>
                <a:gd name="connsiteY8" fmla="*/ 16192 h 26669"/>
                <a:gd name="connsiteX9" fmla="*/ 20955 w 27622"/>
                <a:gd name="connsiteY9" fmla="*/ 9525 h 26669"/>
                <a:gd name="connsiteX10" fmla="*/ 22860 w 27622"/>
                <a:gd name="connsiteY10" fmla="*/ 0 h 2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622" h="26669">
                  <a:moveTo>
                    <a:pt x="22860" y="0"/>
                  </a:moveTo>
                  <a:lnTo>
                    <a:pt x="14288" y="4763"/>
                  </a:lnTo>
                  <a:lnTo>
                    <a:pt x="5715" y="0"/>
                  </a:lnTo>
                  <a:lnTo>
                    <a:pt x="7620" y="9525"/>
                  </a:lnTo>
                  <a:lnTo>
                    <a:pt x="0" y="16192"/>
                  </a:lnTo>
                  <a:lnTo>
                    <a:pt x="9525" y="18097"/>
                  </a:lnTo>
                  <a:lnTo>
                    <a:pt x="14288" y="26670"/>
                  </a:lnTo>
                  <a:lnTo>
                    <a:pt x="18098" y="18097"/>
                  </a:lnTo>
                  <a:lnTo>
                    <a:pt x="27623" y="16192"/>
                  </a:lnTo>
                  <a:lnTo>
                    <a:pt x="20955" y="9525"/>
                  </a:lnTo>
                  <a:lnTo>
                    <a:pt x="22860" y="0"/>
                  </a:lnTo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8" name="Freeform: Shape 5807">
              <a:extLst>
                <a:ext uri="{FF2B5EF4-FFF2-40B4-BE49-F238E27FC236}">
                  <a16:creationId xmlns:a16="http://schemas.microsoft.com/office/drawing/2014/main" id="{8255CF73-46F9-4A46-A91A-2F568E75D1BE}"/>
                </a:ext>
              </a:extLst>
            </p:cNvPr>
            <p:cNvSpPr/>
            <p:nvPr/>
          </p:nvSpPr>
          <p:spPr>
            <a:xfrm>
              <a:off x="6272212" y="3316605"/>
              <a:ext cx="56197" cy="54292"/>
            </a:xfrm>
            <a:custGeom>
              <a:avLst/>
              <a:gdLst>
                <a:gd name="connsiteX0" fmla="*/ 2858 w 56197"/>
                <a:gd name="connsiteY0" fmla="*/ 54293 h 54292"/>
                <a:gd name="connsiteX1" fmla="*/ 2858 w 56197"/>
                <a:gd name="connsiteY1" fmla="*/ 54293 h 54292"/>
                <a:gd name="connsiteX2" fmla="*/ 2858 w 56197"/>
                <a:gd name="connsiteY2" fmla="*/ 54293 h 54292"/>
                <a:gd name="connsiteX3" fmla="*/ 1905 w 56197"/>
                <a:gd name="connsiteY3" fmla="*/ 54293 h 54292"/>
                <a:gd name="connsiteX4" fmla="*/ 1905 w 56197"/>
                <a:gd name="connsiteY4" fmla="*/ 54293 h 54292"/>
                <a:gd name="connsiteX5" fmla="*/ 1905 w 56197"/>
                <a:gd name="connsiteY5" fmla="*/ 54293 h 54292"/>
                <a:gd name="connsiteX6" fmla="*/ 1905 w 56197"/>
                <a:gd name="connsiteY6" fmla="*/ 54293 h 54292"/>
                <a:gd name="connsiteX7" fmla="*/ 1905 w 56197"/>
                <a:gd name="connsiteY7" fmla="*/ 54293 h 54292"/>
                <a:gd name="connsiteX8" fmla="*/ 1905 w 56197"/>
                <a:gd name="connsiteY8" fmla="*/ 54293 h 54292"/>
                <a:gd name="connsiteX9" fmla="*/ 1905 w 56197"/>
                <a:gd name="connsiteY9" fmla="*/ 54293 h 54292"/>
                <a:gd name="connsiteX10" fmla="*/ 1905 w 56197"/>
                <a:gd name="connsiteY10" fmla="*/ 54293 h 54292"/>
                <a:gd name="connsiteX11" fmla="*/ 1905 w 56197"/>
                <a:gd name="connsiteY11" fmla="*/ 54293 h 54292"/>
                <a:gd name="connsiteX12" fmla="*/ 952 w 56197"/>
                <a:gd name="connsiteY12" fmla="*/ 54293 h 54292"/>
                <a:gd name="connsiteX13" fmla="*/ 952 w 56197"/>
                <a:gd name="connsiteY13" fmla="*/ 54293 h 54292"/>
                <a:gd name="connsiteX14" fmla="*/ 952 w 56197"/>
                <a:gd name="connsiteY14" fmla="*/ 54293 h 54292"/>
                <a:gd name="connsiteX15" fmla="*/ 952 w 56197"/>
                <a:gd name="connsiteY15" fmla="*/ 54293 h 54292"/>
                <a:gd name="connsiteX16" fmla="*/ 952 w 56197"/>
                <a:gd name="connsiteY16" fmla="*/ 54293 h 54292"/>
                <a:gd name="connsiteX17" fmla="*/ 952 w 56197"/>
                <a:gd name="connsiteY17" fmla="*/ 54293 h 54292"/>
                <a:gd name="connsiteX18" fmla="*/ 952 w 56197"/>
                <a:gd name="connsiteY18" fmla="*/ 54293 h 54292"/>
                <a:gd name="connsiteX19" fmla="*/ 952 w 56197"/>
                <a:gd name="connsiteY19" fmla="*/ 54293 h 54292"/>
                <a:gd name="connsiteX20" fmla="*/ 952 w 56197"/>
                <a:gd name="connsiteY20" fmla="*/ 54293 h 54292"/>
                <a:gd name="connsiteX21" fmla="*/ 0 w 56197"/>
                <a:gd name="connsiteY21" fmla="*/ 54293 h 54292"/>
                <a:gd name="connsiteX22" fmla="*/ 0 w 56197"/>
                <a:gd name="connsiteY22" fmla="*/ 54293 h 54292"/>
                <a:gd name="connsiteX23" fmla="*/ 0 w 56197"/>
                <a:gd name="connsiteY23" fmla="*/ 54293 h 54292"/>
                <a:gd name="connsiteX24" fmla="*/ 0 w 56197"/>
                <a:gd name="connsiteY24" fmla="*/ 54293 h 54292"/>
                <a:gd name="connsiteX25" fmla="*/ 0 w 56197"/>
                <a:gd name="connsiteY25" fmla="*/ 54293 h 54292"/>
                <a:gd name="connsiteX26" fmla="*/ 0 w 56197"/>
                <a:gd name="connsiteY26" fmla="*/ 54293 h 54292"/>
                <a:gd name="connsiteX27" fmla="*/ 54292 w 56197"/>
                <a:gd name="connsiteY27" fmla="*/ 17145 h 54292"/>
                <a:gd name="connsiteX28" fmla="*/ 54292 w 56197"/>
                <a:gd name="connsiteY28" fmla="*/ 17145 h 54292"/>
                <a:gd name="connsiteX29" fmla="*/ 54292 w 56197"/>
                <a:gd name="connsiteY29" fmla="*/ 17145 h 54292"/>
                <a:gd name="connsiteX30" fmla="*/ 56198 w 56197"/>
                <a:gd name="connsiteY30" fmla="*/ 0 h 54292"/>
                <a:gd name="connsiteX31" fmla="*/ 53340 w 56197"/>
                <a:gd name="connsiteY31" fmla="*/ 17145 h 54292"/>
                <a:gd name="connsiteX32" fmla="*/ 56198 w 56197"/>
                <a:gd name="connsiteY32" fmla="*/ 0 h 54292"/>
                <a:gd name="connsiteX33" fmla="*/ 56198 w 56197"/>
                <a:gd name="connsiteY33" fmla="*/ 0 h 54292"/>
                <a:gd name="connsiteX34" fmla="*/ 56198 w 56197"/>
                <a:gd name="connsiteY34" fmla="*/ 0 h 54292"/>
                <a:gd name="connsiteX35" fmla="*/ 56198 w 56197"/>
                <a:gd name="connsiteY35" fmla="*/ 0 h 54292"/>
                <a:gd name="connsiteX36" fmla="*/ 56198 w 56197"/>
                <a:gd name="connsiteY36" fmla="*/ 0 h 54292"/>
                <a:gd name="connsiteX37" fmla="*/ 56198 w 56197"/>
                <a:gd name="connsiteY37" fmla="*/ 0 h 54292"/>
                <a:gd name="connsiteX38" fmla="*/ 56198 w 56197"/>
                <a:gd name="connsiteY38" fmla="*/ 0 h 54292"/>
                <a:gd name="connsiteX39" fmla="*/ 56198 w 56197"/>
                <a:gd name="connsiteY39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197" h="54292">
                  <a:moveTo>
                    <a:pt x="2858" y="54293"/>
                  </a:moveTo>
                  <a:cubicBezTo>
                    <a:pt x="2858" y="54293"/>
                    <a:pt x="2858" y="54293"/>
                    <a:pt x="2858" y="54293"/>
                  </a:cubicBezTo>
                  <a:cubicBezTo>
                    <a:pt x="2858" y="54293"/>
                    <a:pt x="2858" y="54293"/>
                    <a:pt x="2858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1905" y="54293"/>
                  </a:moveTo>
                  <a:cubicBezTo>
                    <a:pt x="1905" y="54293"/>
                    <a:pt x="1905" y="54293"/>
                    <a:pt x="1905" y="54293"/>
                  </a:cubicBezTo>
                  <a:cubicBezTo>
                    <a:pt x="1905" y="54293"/>
                    <a:pt x="1905" y="54293"/>
                    <a:pt x="1905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952" y="54293"/>
                  </a:moveTo>
                  <a:cubicBezTo>
                    <a:pt x="952" y="54293"/>
                    <a:pt x="952" y="54293"/>
                    <a:pt x="952" y="54293"/>
                  </a:cubicBezTo>
                  <a:cubicBezTo>
                    <a:pt x="952" y="54293"/>
                    <a:pt x="952" y="54293"/>
                    <a:pt x="952" y="54293"/>
                  </a:cubicBezTo>
                  <a:moveTo>
                    <a:pt x="0" y="54293"/>
                  </a:moveTo>
                  <a:lnTo>
                    <a:pt x="0" y="54293"/>
                  </a:lnTo>
                  <a:lnTo>
                    <a:pt x="0" y="54293"/>
                  </a:lnTo>
                  <a:moveTo>
                    <a:pt x="0" y="54293"/>
                  </a:moveTo>
                  <a:cubicBezTo>
                    <a:pt x="0" y="54293"/>
                    <a:pt x="0" y="54293"/>
                    <a:pt x="0" y="54293"/>
                  </a:cubicBezTo>
                  <a:cubicBezTo>
                    <a:pt x="0" y="54293"/>
                    <a:pt x="0" y="54293"/>
                    <a:pt x="0" y="54293"/>
                  </a:cubicBezTo>
                  <a:moveTo>
                    <a:pt x="54292" y="17145"/>
                  </a:moveTo>
                  <a:cubicBezTo>
                    <a:pt x="54292" y="17145"/>
                    <a:pt x="54292" y="17145"/>
                    <a:pt x="54292" y="17145"/>
                  </a:cubicBezTo>
                  <a:cubicBezTo>
                    <a:pt x="54292" y="17145"/>
                    <a:pt x="54292" y="17145"/>
                    <a:pt x="54292" y="17145"/>
                  </a:cubicBezTo>
                  <a:moveTo>
                    <a:pt x="56198" y="0"/>
                  </a:moveTo>
                  <a:cubicBezTo>
                    <a:pt x="56198" y="5715"/>
                    <a:pt x="55245" y="11430"/>
                    <a:pt x="53340" y="17145"/>
                  </a:cubicBezTo>
                  <a:cubicBezTo>
                    <a:pt x="55245" y="11430"/>
                    <a:pt x="56198" y="5715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  <a:moveTo>
                    <a:pt x="56198" y="0"/>
                  </a:moveTo>
                  <a:cubicBezTo>
                    <a:pt x="56198" y="0"/>
                    <a:pt x="56198" y="0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  <a:moveTo>
                    <a:pt x="56198" y="0"/>
                  </a:moveTo>
                  <a:cubicBezTo>
                    <a:pt x="56198" y="0"/>
                    <a:pt x="56198" y="0"/>
                    <a:pt x="56198" y="0"/>
                  </a:cubicBezTo>
                  <a:cubicBezTo>
                    <a:pt x="56198" y="0"/>
                    <a:pt x="56198" y="0"/>
                    <a:pt x="56198" y="0"/>
                  </a:cubicBezTo>
                </a:path>
              </a:pathLst>
            </a:custGeom>
            <a:solidFill>
              <a:srgbClr val="F2EFD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09" name="Freeform: Shape 5808">
              <a:extLst>
                <a:ext uri="{FF2B5EF4-FFF2-40B4-BE49-F238E27FC236}">
                  <a16:creationId xmlns:a16="http://schemas.microsoft.com/office/drawing/2014/main" id="{2F7027F1-BC17-42C9-A1F8-CDF0668FEB24}"/>
                </a:ext>
              </a:extLst>
            </p:cNvPr>
            <p:cNvSpPr/>
            <p:nvPr/>
          </p:nvSpPr>
          <p:spPr>
            <a:xfrm>
              <a:off x="6231254" y="3271837"/>
              <a:ext cx="96274" cy="98107"/>
            </a:xfrm>
            <a:custGeom>
              <a:avLst/>
              <a:gdLst>
                <a:gd name="connsiteX0" fmla="*/ 74295 w 96274"/>
                <a:gd name="connsiteY0" fmla="*/ 0 h 98107"/>
                <a:gd name="connsiteX1" fmla="*/ 81915 w 96274"/>
                <a:gd name="connsiteY1" fmla="*/ 13335 h 98107"/>
                <a:gd name="connsiteX2" fmla="*/ 82868 w 96274"/>
                <a:gd name="connsiteY2" fmla="*/ 12382 h 98107"/>
                <a:gd name="connsiteX3" fmla="*/ 81915 w 96274"/>
                <a:gd name="connsiteY3" fmla="*/ 15240 h 98107"/>
                <a:gd name="connsiteX4" fmla="*/ 83820 w 96274"/>
                <a:gd name="connsiteY4" fmla="*/ 24765 h 98107"/>
                <a:gd name="connsiteX5" fmla="*/ 87630 w 96274"/>
                <a:gd name="connsiteY5" fmla="*/ 28575 h 98107"/>
                <a:gd name="connsiteX6" fmla="*/ 83820 w 96274"/>
                <a:gd name="connsiteY6" fmla="*/ 29527 h 98107"/>
                <a:gd name="connsiteX7" fmla="*/ 83820 w 96274"/>
                <a:gd name="connsiteY7" fmla="*/ 31432 h 98107"/>
                <a:gd name="connsiteX8" fmla="*/ 53340 w 96274"/>
                <a:gd name="connsiteY8" fmla="*/ 80010 h 98107"/>
                <a:gd name="connsiteX9" fmla="*/ 56198 w 96274"/>
                <a:gd name="connsiteY9" fmla="*/ 82867 h 98107"/>
                <a:gd name="connsiteX10" fmla="*/ 45720 w 96274"/>
                <a:gd name="connsiteY10" fmla="*/ 85725 h 98107"/>
                <a:gd name="connsiteX11" fmla="*/ 40005 w 96274"/>
                <a:gd name="connsiteY11" fmla="*/ 96202 h 98107"/>
                <a:gd name="connsiteX12" fmla="*/ 35243 w 96274"/>
                <a:gd name="connsiteY12" fmla="*/ 85725 h 98107"/>
                <a:gd name="connsiteX13" fmla="*/ 30480 w 96274"/>
                <a:gd name="connsiteY13" fmla="*/ 85725 h 98107"/>
                <a:gd name="connsiteX14" fmla="*/ 0 w 96274"/>
                <a:gd name="connsiteY14" fmla="*/ 76200 h 98107"/>
                <a:gd name="connsiteX15" fmla="*/ 40958 w 96274"/>
                <a:gd name="connsiteY15" fmla="*/ 98108 h 98107"/>
                <a:gd name="connsiteX16" fmla="*/ 40958 w 96274"/>
                <a:gd name="connsiteY16" fmla="*/ 98108 h 98107"/>
                <a:gd name="connsiteX17" fmla="*/ 40958 w 96274"/>
                <a:gd name="connsiteY17" fmla="*/ 98108 h 98107"/>
                <a:gd name="connsiteX18" fmla="*/ 40958 w 96274"/>
                <a:gd name="connsiteY18" fmla="*/ 98108 h 98107"/>
                <a:gd name="connsiteX19" fmla="*/ 41910 w 96274"/>
                <a:gd name="connsiteY19" fmla="*/ 98108 h 98107"/>
                <a:gd name="connsiteX20" fmla="*/ 41910 w 96274"/>
                <a:gd name="connsiteY20" fmla="*/ 98108 h 98107"/>
                <a:gd name="connsiteX21" fmla="*/ 41910 w 96274"/>
                <a:gd name="connsiteY21" fmla="*/ 98108 h 98107"/>
                <a:gd name="connsiteX22" fmla="*/ 41910 w 96274"/>
                <a:gd name="connsiteY22" fmla="*/ 98108 h 98107"/>
                <a:gd name="connsiteX23" fmla="*/ 41910 w 96274"/>
                <a:gd name="connsiteY23" fmla="*/ 98108 h 98107"/>
                <a:gd name="connsiteX24" fmla="*/ 41910 w 96274"/>
                <a:gd name="connsiteY24" fmla="*/ 98108 h 98107"/>
                <a:gd name="connsiteX25" fmla="*/ 41910 w 96274"/>
                <a:gd name="connsiteY25" fmla="*/ 98108 h 98107"/>
                <a:gd name="connsiteX26" fmla="*/ 41910 w 96274"/>
                <a:gd name="connsiteY26" fmla="*/ 98108 h 98107"/>
                <a:gd name="connsiteX27" fmla="*/ 41910 w 96274"/>
                <a:gd name="connsiteY27" fmla="*/ 98108 h 98107"/>
                <a:gd name="connsiteX28" fmla="*/ 41910 w 96274"/>
                <a:gd name="connsiteY28" fmla="*/ 98108 h 98107"/>
                <a:gd name="connsiteX29" fmla="*/ 41910 w 96274"/>
                <a:gd name="connsiteY29" fmla="*/ 98108 h 98107"/>
                <a:gd name="connsiteX30" fmla="*/ 41910 w 96274"/>
                <a:gd name="connsiteY30" fmla="*/ 98108 h 98107"/>
                <a:gd name="connsiteX31" fmla="*/ 41910 w 96274"/>
                <a:gd name="connsiteY31" fmla="*/ 98108 h 98107"/>
                <a:gd name="connsiteX32" fmla="*/ 41910 w 96274"/>
                <a:gd name="connsiteY32" fmla="*/ 98108 h 98107"/>
                <a:gd name="connsiteX33" fmla="*/ 41910 w 96274"/>
                <a:gd name="connsiteY33" fmla="*/ 98108 h 98107"/>
                <a:gd name="connsiteX34" fmla="*/ 93345 w 96274"/>
                <a:gd name="connsiteY34" fmla="*/ 60960 h 98107"/>
                <a:gd name="connsiteX35" fmla="*/ 93345 w 96274"/>
                <a:gd name="connsiteY35" fmla="*/ 60960 h 98107"/>
                <a:gd name="connsiteX36" fmla="*/ 93345 w 96274"/>
                <a:gd name="connsiteY36" fmla="*/ 60960 h 98107"/>
                <a:gd name="connsiteX37" fmla="*/ 96203 w 96274"/>
                <a:gd name="connsiteY37" fmla="*/ 43815 h 98107"/>
                <a:gd name="connsiteX38" fmla="*/ 96203 w 96274"/>
                <a:gd name="connsiteY38" fmla="*/ 43815 h 98107"/>
                <a:gd name="connsiteX39" fmla="*/ 96203 w 96274"/>
                <a:gd name="connsiteY39" fmla="*/ 43815 h 98107"/>
                <a:gd name="connsiteX40" fmla="*/ 96203 w 96274"/>
                <a:gd name="connsiteY40" fmla="*/ 43815 h 98107"/>
                <a:gd name="connsiteX41" fmla="*/ 96203 w 96274"/>
                <a:gd name="connsiteY41" fmla="*/ 43815 h 98107"/>
                <a:gd name="connsiteX42" fmla="*/ 74295 w 96274"/>
                <a:gd name="connsiteY42" fmla="*/ 0 h 9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6274" h="98107">
                  <a:moveTo>
                    <a:pt x="74295" y="0"/>
                  </a:moveTo>
                  <a:cubicBezTo>
                    <a:pt x="77153" y="3810"/>
                    <a:pt x="80010" y="8573"/>
                    <a:pt x="81915" y="13335"/>
                  </a:cubicBezTo>
                  <a:lnTo>
                    <a:pt x="82868" y="12382"/>
                  </a:lnTo>
                  <a:lnTo>
                    <a:pt x="81915" y="15240"/>
                  </a:lnTo>
                  <a:cubicBezTo>
                    <a:pt x="82868" y="18098"/>
                    <a:pt x="83820" y="20955"/>
                    <a:pt x="83820" y="24765"/>
                  </a:cubicBezTo>
                  <a:lnTo>
                    <a:pt x="87630" y="28575"/>
                  </a:lnTo>
                  <a:lnTo>
                    <a:pt x="83820" y="29527"/>
                  </a:lnTo>
                  <a:cubicBezTo>
                    <a:pt x="83820" y="30480"/>
                    <a:pt x="83820" y="30480"/>
                    <a:pt x="83820" y="31432"/>
                  </a:cubicBezTo>
                  <a:cubicBezTo>
                    <a:pt x="83820" y="52388"/>
                    <a:pt x="71438" y="71438"/>
                    <a:pt x="53340" y="80010"/>
                  </a:cubicBezTo>
                  <a:lnTo>
                    <a:pt x="56198" y="82867"/>
                  </a:lnTo>
                  <a:lnTo>
                    <a:pt x="45720" y="85725"/>
                  </a:lnTo>
                  <a:lnTo>
                    <a:pt x="40005" y="96202"/>
                  </a:lnTo>
                  <a:lnTo>
                    <a:pt x="35243" y="85725"/>
                  </a:lnTo>
                  <a:cubicBezTo>
                    <a:pt x="33338" y="85725"/>
                    <a:pt x="32385" y="85725"/>
                    <a:pt x="30480" y="85725"/>
                  </a:cubicBezTo>
                  <a:cubicBezTo>
                    <a:pt x="19050" y="85725"/>
                    <a:pt x="8573" y="81915"/>
                    <a:pt x="0" y="76200"/>
                  </a:cubicBezTo>
                  <a:cubicBezTo>
                    <a:pt x="9525" y="89535"/>
                    <a:pt x="23813" y="98108"/>
                    <a:pt x="40958" y="98108"/>
                  </a:cubicBezTo>
                  <a:cubicBezTo>
                    <a:pt x="40958" y="98108"/>
                    <a:pt x="40958" y="98108"/>
                    <a:pt x="40958" y="98108"/>
                  </a:cubicBezTo>
                  <a:cubicBezTo>
                    <a:pt x="40958" y="98108"/>
                    <a:pt x="40958" y="98108"/>
                    <a:pt x="40958" y="98108"/>
                  </a:cubicBezTo>
                  <a:lnTo>
                    <a:pt x="40958" y="98108"/>
                  </a:lnTo>
                  <a:cubicBezTo>
                    <a:pt x="40958" y="98108"/>
                    <a:pt x="40958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41910" y="98108"/>
                    <a:pt x="41910" y="98108"/>
                    <a:pt x="41910" y="98108"/>
                  </a:cubicBezTo>
                  <a:cubicBezTo>
                    <a:pt x="65723" y="98108"/>
                    <a:pt x="85725" y="82867"/>
                    <a:pt x="93345" y="60960"/>
                  </a:cubicBezTo>
                  <a:cubicBezTo>
                    <a:pt x="93345" y="60960"/>
                    <a:pt x="93345" y="60960"/>
                    <a:pt x="93345" y="60960"/>
                  </a:cubicBezTo>
                  <a:cubicBezTo>
                    <a:pt x="93345" y="60960"/>
                    <a:pt x="93345" y="60960"/>
                    <a:pt x="93345" y="60960"/>
                  </a:cubicBezTo>
                  <a:cubicBezTo>
                    <a:pt x="95250" y="55245"/>
                    <a:pt x="96203" y="49530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6203" y="43815"/>
                    <a:pt x="96203" y="43815"/>
                    <a:pt x="96203" y="43815"/>
                  </a:cubicBezTo>
                  <a:cubicBezTo>
                    <a:pt x="97155" y="25718"/>
                    <a:pt x="88583" y="10477"/>
                    <a:pt x="74295" y="0"/>
                  </a:cubicBezTo>
                </a:path>
              </a:pathLst>
            </a:custGeom>
            <a:solidFill>
              <a:srgbClr val="E9B93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0" name="Freeform: Shape 5809">
              <a:extLst>
                <a:ext uri="{FF2B5EF4-FFF2-40B4-BE49-F238E27FC236}">
                  <a16:creationId xmlns:a16="http://schemas.microsoft.com/office/drawing/2014/main" id="{A574559E-1F91-4729-B8B7-72DB1791DC38}"/>
                </a:ext>
              </a:extLst>
            </p:cNvPr>
            <p:cNvSpPr/>
            <p:nvPr/>
          </p:nvSpPr>
          <p:spPr>
            <a:xfrm>
              <a:off x="6266497" y="3352800"/>
              <a:ext cx="21907" cy="15239"/>
            </a:xfrm>
            <a:custGeom>
              <a:avLst/>
              <a:gdLst>
                <a:gd name="connsiteX0" fmla="*/ 19050 w 21907"/>
                <a:gd name="connsiteY0" fmla="*/ 0 h 15239"/>
                <a:gd name="connsiteX1" fmla="*/ 0 w 21907"/>
                <a:gd name="connsiteY1" fmla="*/ 4763 h 15239"/>
                <a:gd name="connsiteX2" fmla="*/ 4763 w 21907"/>
                <a:gd name="connsiteY2" fmla="*/ 15240 h 15239"/>
                <a:gd name="connsiteX3" fmla="*/ 10477 w 21907"/>
                <a:gd name="connsiteY3" fmla="*/ 4763 h 15239"/>
                <a:gd name="connsiteX4" fmla="*/ 21907 w 21907"/>
                <a:gd name="connsiteY4" fmla="*/ 2858 h 15239"/>
                <a:gd name="connsiteX5" fmla="*/ 19050 w 21907"/>
                <a:gd name="connsiteY5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" h="15239">
                  <a:moveTo>
                    <a:pt x="19050" y="0"/>
                  </a:moveTo>
                  <a:cubicBezTo>
                    <a:pt x="13335" y="2858"/>
                    <a:pt x="6667" y="4763"/>
                    <a:pt x="0" y="4763"/>
                  </a:cubicBezTo>
                  <a:lnTo>
                    <a:pt x="4763" y="15240"/>
                  </a:lnTo>
                  <a:lnTo>
                    <a:pt x="10477" y="4763"/>
                  </a:lnTo>
                  <a:lnTo>
                    <a:pt x="21907" y="2858"/>
                  </a:lnTo>
                  <a:lnTo>
                    <a:pt x="19050" y="0"/>
                  </a:lnTo>
                </a:path>
              </a:pathLst>
            </a:custGeom>
            <a:solidFill>
              <a:srgbClr val="F2E7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1" name="Freeform: Shape 5810">
              <a:extLst>
                <a:ext uri="{FF2B5EF4-FFF2-40B4-BE49-F238E27FC236}">
                  <a16:creationId xmlns:a16="http://schemas.microsoft.com/office/drawing/2014/main" id="{A99BF190-520C-45BC-B296-A4B1F6C444AB}"/>
                </a:ext>
              </a:extLst>
            </p:cNvPr>
            <p:cNvSpPr/>
            <p:nvPr/>
          </p:nvSpPr>
          <p:spPr>
            <a:xfrm>
              <a:off x="6313170" y="3285172"/>
              <a:ext cx="5714" cy="17144"/>
            </a:xfrm>
            <a:custGeom>
              <a:avLst/>
              <a:gdLst>
                <a:gd name="connsiteX0" fmla="*/ 1905 w 5714"/>
                <a:gd name="connsiteY0" fmla="*/ 12382 h 17144"/>
                <a:gd name="connsiteX1" fmla="*/ 1905 w 5714"/>
                <a:gd name="connsiteY1" fmla="*/ 17145 h 17144"/>
                <a:gd name="connsiteX2" fmla="*/ 5715 w 5714"/>
                <a:gd name="connsiteY2" fmla="*/ 16192 h 17144"/>
                <a:gd name="connsiteX3" fmla="*/ 1905 w 5714"/>
                <a:gd name="connsiteY3" fmla="*/ 12382 h 17144"/>
                <a:gd name="connsiteX4" fmla="*/ 952 w 5714"/>
                <a:gd name="connsiteY4" fmla="*/ 0 h 17144"/>
                <a:gd name="connsiteX5" fmla="*/ 0 w 5714"/>
                <a:gd name="connsiteY5" fmla="*/ 952 h 17144"/>
                <a:gd name="connsiteX6" fmla="*/ 952 w 5714"/>
                <a:gd name="connsiteY6" fmla="*/ 3810 h 17144"/>
                <a:gd name="connsiteX7" fmla="*/ 952 w 5714"/>
                <a:gd name="connsiteY7" fmla="*/ 0 h 1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4" h="17144">
                  <a:moveTo>
                    <a:pt x="1905" y="12382"/>
                  </a:moveTo>
                  <a:cubicBezTo>
                    <a:pt x="1905" y="13335"/>
                    <a:pt x="1905" y="15240"/>
                    <a:pt x="1905" y="17145"/>
                  </a:cubicBezTo>
                  <a:lnTo>
                    <a:pt x="5715" y="16192"/>
                  </a:lnTo>
                  <a:lnTo>
                    <a:pt x="1905" y="12382"/>
                  </a:lnTo>
                  <a:moveTo>
                    <a:pt x="952" y="0"/>
                  </a:moveTo>
                  <a:lnTo>
                    <a:pt x="0" y="952"/>
                  </a:lnTo>
                  <a:cubicBezTo>
                    <a:pt x="0" y="1905"/>
                    <a:pt x="952" y="2857"/>
                    <a:pt x="952" y="3810"/>
                  </a:cubicBezTo>
                  <a:lnTo>
                    <a:pt x="952" y="0"/>
                  </a:lnTo>
                </a:path>
              </a:pathLst>
            </a:custGeom>
            <a:solidFill>
              <a:srgbClr val="F2E7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1" name="Group 5880">
            <a:extLst>
              <a:ext uri="{FF2B5EF4-FFF2-40B4-BE49-F238E27FC236}">
                <a16:creationId xmlns:a16="http://schemas.microsoft.com/office/drawing/2014/main" id="{686DA275-3332-4C6F-B048-37C3F7E02F50}"/>
              </a:ext>
            </a:extLst>
          </p:cNvPr>
          <p:cNvGrpSpPr/>
          <p:nvPr/>
        </p:nvGrpSpPr>
        <p:grpSpPr>
          <a:xfrm>
            <a:off x="6083168" y="1378238"/>
            <a:ext cx="210013" cy="195151"/>
            <a:chOff x="5927488" y="2734628"/>
            <a:chExt cx="210013" cy="195151"/>
          </a:xfrm>
        </p:grpSpPr>
        <p:sp>
          <p:nvSpPr>
            <p:cNvPr id="5812" name="Freeform: Shape 5811">
              <a:extLst>
                <a:ext uri="{FF2B5EF4-FFF2-40B4-BE49-F238E27FC236}">
                  <a16:creationId xmlns:a16="http://schemas.microsoft.com/office/drawing/2014/main" id="{93F068A2-CEB3-4E9A-839D-A2FA1C5A7D84}"/>
                </a:ext>
              </a:extLst>
            </p:cNvPr>
            <p:cNvSpPr/>
            <p:nvPr/>
          </p:nvSpPr>
          <p:spPr>
            <a:xfrm>
              <a:off x="6069297" y="2752475"/>
              <a:ext cx="41056" cy="57399"/>
            </a:xfrm>
            <a:custGeom>
              <a:avLst/>
              <a:gdLst>
                <a:gd name="connsiteX0" fmla="*/ 19083 w 41056"/>
                <a:gd name="connsiteY0" fmla="*/ 57400 h 57399"/>
                <a:gd name="connsiteX1" fmla="*/ 33 w 41056"/>
                <a:gd name="connsiteY1" fmla="*/ 17395 h 57399"/>
                <a:gd name="connsiteX2" fmla="*/ 20988 w 41056"/>
                <a:gd name="connsiteY2" fmla="*/ 4060 h 57399"/>
                <a:gd name="connsiteX3" fmla="*/ 40990 w 41056"/>
                <a:gd name="connsiteY3" fmla="*/ 18347 h 57399"/>
                <a:gd name="connsiteX4" fmla="*/ 19083 w 41056"/>
                <a:gd name="connsiteY4" fmla="*/ 57400 h 5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56" h="57399">
                  <a:moveTo>
                    <a:pt x="19083" y="57400"/>
                  </a:moveTo>
                  <a:cubicBezTo>
                    <a:pt x="19083" y="57400"/>
                    <a:pt x="-920" y="45970"/>
                    <a:pt x="33" y="17395"/>
                  </a:cubicBezTo>
                  <a:cubicBezTo>
                    <a:pt x="985" y="-11180"/>
                    <a:pt x="9558" y="4060"/>
                    <a:pt x="20988" y="4060"/>
                  </a:cubicBezTo>
                  <a:cubicBezTo>
                    <a:pt x="32418" y="4060"/>
                    <a:pt x="41943" y="-10228"/>
                    <a:pt x="40990" y="18347"/>
                  </a:cubicBezTo>
                  <a:cubicBezTo>
                    <a:pt x="40038" y="47875"/>
                    <a:pt x="19083" y="57400"/>
                    <a:pt x="19083" y="574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3" name="Freeform: Shape 5812">
              <a:extLst>
                <a:ext uri="{FF2B5EF4-FFF2-40B4-BE49-F238E27FC236}">
                  <a16:creationId xmlns:a16="http://schemas.microsoft.com/office/drawing/2014/main" id="{F7D33D38-ED52-4978-A580-C5B3D38D76CE}"/>
                </a:ext>
              </a:extLst>
            </p:cNvPr>
            <p:cNvSpPr/>
            <p:nvPr/>
          </p:nvSpPr>
          <p:spPr>
            <a:xfrm>
              <a:off x="6088075" y="2827872"/>
              <a:ext cx="49426" cy="57094"/>
            </a:xfrm>
            <a:custGeom>
              <a:avLst/>
              <a:gdLst>
                <a:gd name="connsiteX0" fmla="*/ 4115 w 49426"/>
                <a:gd name="connsiteY0" fmla="*/ 100 h 57094"/>
                <a:gd name="connsiteX1" fmla="*/ 7925 w 49426"/>
                <a:gd name="connsiteY1" fmla="*/ 44868 h 57094"/>
                <a:gd name="connsiteX2" fmla="*/ 32690 w 49426"/>
                <a:gd name="connsiteY2" fmla="*/ 44868 h 57094"/>
                <a:gd name="connsiteX3" fmla="*/ 43167 w 49426"/>
                <a:gd name="connsiteY3" fmla="*/ 22008 h 57094"/>
                <a:gd name="connsiteX4" fmla="*/ 4115 w 49426"/>
                <a:gd name="connsiteY4" fmla="*/ 100 h 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26" h="57094">
                  <a:moveTo>
                    <a:pt x="4115" y="100"/>
                  </a:moveTo>
                  <a:cubicBezTo>
                    <a:pt x="4115" y="100"/>
                    <a:pt x="-7315" y="20103"/>
                    <a:pt x="7925" y="44868"/>
                  </a:cubicBezTo>
                  <a:cubicBezTo>
                    <a:pt x="23165" y="68680"/>
                    <a:pt x="23165" y="51535"/>
                    <a:pt x="32690" y="44868"/>
                  </a:cubicBezTo>
                  <a:cubicBezTo>
                    <a:pt x="42215" y="39153"/>
                    <a:pt x="58407" y="46773"/>
                    <a:pt x="43167" y="22008"/>
                  </a:cubicBezTo>
                  <a:cubicBezTo>
                    <a:pt x="27927" y="-2757"/>
                    <a:pt x="4115" y="100"/>
                    <a:pt x="4115" y="1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4" name="Freeform: Shape 5813">
              <a:extLst>
                <a:ext uri="{FF2B5EF4-FFF2-40B4-BE49-F238E27FC236}">
                  <a16:creationId xmlns:a16="http://schemas.microsoft.com/office/drawing/2014/main" id="{BF6482A0-596A-45E7-92AE-C412E82FA7A8}"/>
                </a:ext>
              </a:extLst>
            </p:cNvPr>
            <p:cNvSpPr/>
            <p:nvPr/>
          </p:nvSpPr>
          <p:spPr>
            <a:xfrm>
              <a:off x="6080157" y="2794586"/>
              <a:ext cx="16010" cy="15288"/>
            </a:xfrm>
            <a:custGeom>
              <a:avLst/>
              <a:gdLst>
                <a:gd name="connsiteX0" fmla="*/ 14890 w 16010"/>
                <a:gd name="connsiteY0" fmla="*/ 49 h 15288"/>
                <a:gd name="connsiteX1" fmla="*/ 7270 w 16010"/>
                <a:gd name="connsiteY1" fmla="*/ 12431 h 15288"/>
                <a:gd name="connsiteX2" fmla="*/ 1555 w 16010"/>
                <a:gd name="connsiteY2" fmla="*/ 3859 h 15288"/>
                <a:gd name="connsiteX3" fmla="*/ 6318 w 16010"/>
                <a:gd name="connsiteY3" fmla="*/ 15289 h 15288"/>
                <a:gd name="connsiteX4" fmla="*/ 14890 w 16010"/>
                <a:gd name="connsiteY4" fmla="*/ 49 h 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10" h="15288">
                  <a:moveTo>
                    <a:pt x="14890" y="49"/>
                  </a:moveTo>
                  <a:cubicBezTo>
                    <a:pt x="11080" y="-904"/>
                    <a:pt x="11080" y="12431"/>
                    <a:pt x="7270" y="12431"/>
                  </a:cubicBezTo>
                  <a:cubicBezTo>
                    <a:pt x="3460" y="11479"/>
                    <a:pt x="5365" y="2906"/>
                    <a:pt x="1555" y="3859"/>
                  </a:cubicBezTo>
                  <a:cubicBezTo>
                    <a:pt x="-2255" y="4811"/>
                    <a:pt x="1555" y="14336"/>
                    <a:pt x="6318" y="15289"/>
                  </a:cubicBezTo>
                  <a:cubicBezTo>
                    <a:pt x="12033" y="15289"/>
                    <a:pt x="18700" y="1954"/>
                    <a:pt x="14890" y="49"/>
                  </a:cubicBezTo>
                  <a:close/>
                </a:path>
              </a:pathLst>
            </a:custGeom>
            <a:solidFill>
              <a:srgbClr val="DBDD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5" name="Freeform: Shape 5814">
              <a:extLst>
                <a:ext uri="{FF2B5EF4-FFF2-40B4-BE49-F238E27FC236}">
                  <a16:creationId xmlns:a16="http://schemas.microsoft.com/office/drawing/2014/main" id="{4673AD9F-4603-48A3-9545-2479633A5988}"/>
                </a:ext>
              </a:extLst>
            </p:cNvPr>
            <p:cNvSpPr/>
            <p:nvPr/>
          </p:nvSpPr>
          <p:spPr>
            <a:xfrm>
              <a:off x="6089364" y="2828298"/>
              <a:ext cx="17535" cy="13070"/>
            </a:xfrm>
            <a:custGeom>
              <a:avLst/>
              <a:gdLst>
                <a:gd name="connsiteX0" fmla="*/ 4730 w 17535"/>
                <a:gd name="connsiteY0" fmla="*/ 2532 h 13070"/>
                <a:gd name="connsiteX1" fmla="*/ 17113 w 17535"/>
                <a:gd name="connsiteY1" fmla="*/ 9199 h 13070"/>
                <a:gd name="connsiteX2" fmla="*/ 2825 w 17535"/>
                <a:gd name="connsiteY2" fmla="*/ 627 h 13070"/>
                <a:gd name="connsiteX3" fmla="*/ 3778 w 17535"/>
                <a:gd name="connsiteY3" fmla="*/ 13009 h 13070"/>
                <a:gd name="connsiteX4" fmla="*/ 4730 w 17535"/>
                <a:gd name="connsiteY4" fmla="*/ 2532 h 1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35" h="13070">
                  <a:moveTo>
                    <a:pt x="4730" y="2532"/>
                  </a:moveTo>
                  <a:cubicBezTo>
                    <a:pt x="7588" y="-326"/>
                    <a:pt x="14255" y="13009"/>
                    <a:pt x="17113" y="9199"/>
                  </a:cubicBezTo>
                  <a:cubicBezTo>
                    <a:pt x="19970" y="5389"/>
                    <a:pt x="7588" y="-2231"/>
                    <a:pt x="2825" y="627"/>
                  </a:cubicBezTo>
                  <a:cubicBezTo>
                    <a:pt x="-1937" y="3484"/>
                    <a:pt x="-32" y="13962"/>
                    <a:pt x="3778" y="13009"/>
                  </a:cubicBezTo>
                  <a:cubicBezTo>
                    <a:pt x="8540" y="11104"/>
                    <a:pt x="1873" y="5389"/>
                    <a:pt x="4730" y="2532"/>
                  </a:cubicBezTo>
                  <a:close/>
                </a:path>
              </a:pathLst>
            </a:custGeom>
            <a:solidFill>
              <a:srgbClr val="DBDD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6" name="Freeform: Shape 5815">
              <a:extLst>
                <a:ext uri="{FF2B5EF4-FFF2-40B4-BE49-F238E27FC236}">
                  <a16:creationId xmlns:a16="http://schemas.microsoft.com/office/drawing/2014/main" id="{6AB78584-0002-4D7E-A729-8BD8D89DE733}"/>
                </a:ext>
              </a:extLst>
            </p:cNvPr>
            <p:cNvSpPr/>
            <p:nvPr/>
          </p:nvSpPr>
          <p:spPr>
            <a:xfrm rot="20722473">
              <a:off x="5930323" y="2760234"/>
              <a:ext cx="132397" cy="169545"/>
            </a:xfrm>
            <a:custGeom>
              <a:avLst/>
              <a:gdLst>
                <a:gd name="connsiteX0" fmla="*/ 0 w 132397"/>
                <a:gd name="connsiteY0" fmla="*/ 0 h 169545"/>
                <a:gd name="connsiteX1" fmla="*/ 132398 w 132397"/>
                <a:gd name="connsiteY1" fmla="*/ 0 h 169545"/>
                <a:gd name="connsiteX2" fmla="*/ 132398 w 132397"/>
                <a:gd name="connsiteY2" fmla="*/ 169546 h 169545"/>
                <a:gd name="connsiteX3" fmla="*/ 0 w 132397"/>
                <a:gd name="connsiteY3" fmla="*/ 169546 h 16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397" h="169545">
                  <a:moveTo>
                    <a:pt x="0" y="0"/>
                  </a:moveTo>
                  <a:lnTo>
                    <a:pt x="132398" y="0"/>
                  </a:lnTo>
                  <a:lnTo>
                    <a:pt x="132398" y="169546"/>
                  </a:lnTo>
                  <a:lnTo>
                    <a:pt x="0" y="169546"/>
                  </a:lnTo>
                  <a:close/>
                </a:path>
              </a:pathLst>
            </a:custGeom>
            <a:solidFill>
              <a:srgbClr val="DCA5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7" name="Freeform: Shape 5816">
              <a:extLst>
                <a:ext uri="{FF2B5EF4-FFF2-40B4-BE49-F238E27FC236}">
                  <a16:creationId xmlns:a16="http://schemas.microsoft.com/office/drawing/2014/main" id="{B1CF072A-A85B-45B0-A301-0522486762BE}"/>
                </a:ext>
              </a:extLst>
            </p:cNvPr>
            <p:cNvSpPr/>
            <p:nvPr/>
          </p:nvSpPr>
          <p:spPr>
            <a:xfrm>
              <a:off x="6085555" y="2806836"/>
              <a:ext cx="12773" cy="22315"/>
            </a:xfrm>
            <a:custGeom>
              <a:avLst/>
              <a:gdLst>
                <a:gd name="connsiteX0" fmla="*/ 8540 w 12773"/>
                <a:gd name="connsiteY0" fmla="*/ 21135 h 22315"/>
                <a:gd name="connsiteX1" fmla="*/ 11397 w 12773"/>
                <a:gd name="connsiteY1" fmla="*/ 7801 h 22315"/>
                <a:gd name="connsiteX2" fmla="*/ 4730 w 12773"/>
                <a:gd name="connsiteY2" fmla="*/ 180 h 22315"/>
                <a:gd name="connsiteX3" fmla="*/ 920 w 12773"/>
                <a:gd name="connsiteY3" fmla="*/ 10658 h 22315"/>
                <a:gd name="connsiteX4" fmla="*/ 8540 w 12773"/>
                <a:gd name="connsiteY4" fmla="*/ 21135 h 2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73" h="22315">
                  <a:moveTo>
                    <a:pt x="8540" y="21135"/>
                  </a:moveTo>
                  <a:cubicBezTo>
                    <a:pt x="12350" y="18278"/>
                    <a:pt x="14255" y="17326"/>
                    <a:pt x="11397" y="7801"/>
                  </a:cubicBezTo>
                  <a:cubicBezTo>
                    <a:pt x="9492" y="2086"/>
                    <a:pt x="9492" y="-772"/>
                    <a:pt x="4730" y="180"/>
                  </a:cubicBezTo>
                  <a:cubicBezTo>
                    <a:pt x="-33" y="2086"/>
                    <a:pt x="-985" y="180"/>
                    <a:pt x="920" y="10658"/>
                  </a:cubicBezTo>
                  <a:cubicBezTo>
                    <a:pt x="2825" y="22088"/>
                    <a:pt x="4730" y="23993"/>
                    <a:pt x="8540" y="21135"/>
                  </a:cubicBez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8" name="Freeform: Shape 5817">
              <a:extLst>
                <a:ext uri="{FF2B5EF4-FFF2-40B4-BE49-F238E27FC236}">
                  <a16:creationId xmlns:a16="http://schemas.microsoft.com/office/drawing/2014/main" id="{61290243-9AAC-4655-B544-21C7CA702DE5}"/>
                </a:ext>
              </a:extLst>
            </p:cNvPr>
            <p:cNvSpPr/>
            <p:nvPr/>
          </p:nvSpPr>
          <p:spPr>
            <a:xfrm rot="20722805">
              <a:off x="6056845" y="2734628"/>
              <a:ext cx="34289" cy="179066"/>
            </a:xfrm>
            <a:custGeom>
              <a:avLst/>
              <a:gdLst>
                <a:gd name="connsiteX0" fmla="*/ 0 w 34289"/>
                <a:gd name="connsiteY0" fmla="*/ 0 h 179066"/>
                <a:gd name="connsiteX1" fmla="*/ 34289 w 34289"/>
                <a:gd name="connsiteY1" fmla="*/ 0 h 179066"/>
                <a:gd name="connsiteX2" fmla="*/ 34289 w 34289"/>
                <a:gd name="connsiteY2" fmla="*/ 179066 h 179066"/>
                <a:gd name="connsiteX3" fmla="*/ 0 w 34289"/>
                <a:gd name="connsiteY3" fmla="*/ 179066 h 17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9" h="179066">
                  <a:moveTo>
                    <a:pt x="0" y="0"/>
                  </a:moveTo>
                  <a:lnTo>
                    <a:pt x="34289" y="0"/>
                  </a:lnTo>
                  <a:lnTo>
                    <a:pt x="34289" y="179066"/>
                  </a:lnTo>
                  <a:lnTo>
                    <a:pt x="0" y="179066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19" name="Freeform: Shape 5818">
              <a:extLst>
                <a:ext uri="{FF2B5EF4-FFF2-40B4-BE49-F238E27FC236}">
                  <a16:creationId xmlns:a16="http://schemas.microsoft.com/office/drawing/2014/main" id="{42C2F486-493F-47BA-B37E-541E857E7420}"/>
                </a:ext>
              </a:extLst>
            </p:cNvPr>
            <p:cNvSpPr/>
            <p:nvPr/>
          </p:nvSpPr>
          <p:spPr>
            <a:xfrm rot="20720303">
              <a:off x="5927488" y="2829831"/>
              <a:ext cx="165728" cy="20001"/>
            </a:xfrm>
            <a:custGeom>
              <a:avLst/>
              <a:gdLst>
                <a:gd name="connsiteX0" fmla="*/ 0 w 165728"/>
                <a:gd name="connsiteY0" fmla="*/ 0 h 20001"/>
                <a:gd name="connsiteX1" fmla="*/ 165729 w 165728"/>
                <a:gd name="connsiteY1" fmla="*/ 0 h 20001"/>
                <a:gd name="connsiteX2" fmla="*/ 165729 w 165728"/>
                <a:gd name="connsiteY2" fmla="*/ 20002 h 20001"/>
                <a:gd name="connsiteX3" fmla="*/ 0 w 165728"/>
                <a:gd name="connsiteY3" fmla="*/ 20002 h 2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728" h="20001">
                  <a:moveTo>
                    <a:pt x="0" y="0"/>
                  </a:moveTo>
                  <a:lnTo>
                    <a:pt x="165729" y="0"/>
                  </a:lnTo>
                  <a:lnTo>
                    <a:pt x="165729" y="20002"/>
                  </a:lnTo>
                  <a:lnTo>
                    <a:pt x="0" y="2000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4" name="Group 5883">
            <a:extLst>
              <a:ext uri="{FF2B5EF4-FFF2-40B4-BE49-F238E27FC236}">
                <a16:creationId xmlns:a16="http://schemas.microsoft.com/office/drawing/2014/main" id="{174F1204-5F9D-4AB4-A535-505F46143E77}"/>
              </a:ext>
            </a:extLst>
          </p:cNvPr>
          <p:cNvGrpSpPr/>
          <p:nvPr/>
        </p:nvGrpSpPr>
        <p:grpSpPr>
          <a:xfrm>
            <a:off x="4555244" y="2039227"/>
            <a:ext cx="229593" cy="207431"/>
            <a:chOff x="5577577" y="3105468"/>
            <a:chExt cx="229593" cy="207431"/>
          </a:xfrm>
        </p:grpSpPr>
        <p:sp>
          <p:nvSpPr>
            <p:cNvPr id="5820" name="Freeform: Shape 5819">
              <a:extLst>
                <a:ext uri="{FF2B5EF4-FFF2-40B4-BE49-F238E27FC236}">
                  <a16:creationId xmlns:a16="http://schemas.microsoft.com/office/drawing/2014/main" id="{1C0BBA1F-7901-4CD1-83FC-48262CDEA49B}"/>
                </a:ext>
              </a:extLst>
            </p:cNvPr>
            <p:cNvSpPr/>
            <p:nvPr/>
          </p:nvSpPr>
          <p:spPr>
            <a:xfrm>
              <a:off x="5589116" y="3168993"/>
              <a:ext cx="58256" cy="47635"/>
            </a:xfrm>
            <a:custGeom>
              <a:avLst/>
              <a:gdLst>
                <a:gd name="connsiteX0" fmla="*/ 58256 w 58256"/>
                <a:gd name="connsiteY0" fmla="*/ 6642 h 47635"/>
                <a:gd name="connsiteX1" fmla="*/ 32539 w 58256"/>
                <a:gd name="connsiteY1" fmla="*/ 42837 h 47635"/>
                <a:gd name="connsiteX2" fmla="*/ 10631 w 58256"/>
                <a:gd name="connsiteY2" fmla="*/ 30454 h 47635"/>
                <a:gd name="connsiteX3" fmla="*/ 13489 w 58256"/>
                <a:gd name="connsiteY3" fmla="*/ 5689 h 47635"/>
                <a:gd name="connsiteX4" fmla="*/ 58256 w 58256"/>
                <a:gd name="connsiteY4" fmla="*/ 6642 h 4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256" h="47635">
                  <a:moveTo>
                    <a:pt x="58256" y="6642"/>
                  </a:moveTo>
                  <a:cubicBezTo>
                    <a:pt x="58256" y="6642"/>
                    <a:pt x="58256" y="29502"/>
                    <a:pt x="32539" y="42837"/>
                  </a:cubicBezTo>
                  <a:cubicBezTo>
                    <a:pt x="6821" y="55219"/>
                    <a:pt x="16346" y="40932"/>
                    <a:pt x="10631" y="30454"/>
                  </a:cubicBezTo>
                  <a:cubicBezTo>
                    <a:pt x="5869" y="19977"/>
                    <a:pt x="-12229" y="19024"/>
                    <a:pt x="13489" y="5689"/>
                  </a:cubicBezTo>
                  <a:cubicBezTo>
                    <a:pt x="39206" y="-7646"/>
                    <a:pt x="58256" y="6642"/>
                    <a:pt x="58256" y="6642"/>
                  </a:cubicBezTo>
                  <a:close/>
                </a:path>
              </a:pathLst>
            </a:custGeom>
            <a:solidFill>
              <a:srgbClr val="EF41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1" name="Freeform: Shape 5820">
              <a:extLst>
                <a:ext uri="{FF2B5EF4-FFF2-40B4-BE49-F238E27FC236}">
                  <a16:creationId xmlns:a16="http://schemas.microsoft.com/office/drawing/2014/main" id="{5069E598-EFAA-4295-9AB2-1AB97A5E5A91}"/>
                </a:ext>
              </a:extLst>
            </p:cNvPr>
            <p:cNvSpPr/>
            <p:nvPr/>
          </p:nvSpPr>
          <p:spPr>
            <a:xfrm>
              <a:off x="5655475" y="3105468"/>
              <a:ext cx="47612" cy="57788"/>
            </a:xfrm>
            <a:custGeom>
              <a:avLst/>
              <a:gdLst>
                <a:gd name="connsiteX0" fmla="*/ 5232 w 47612"/>
                <a:gd name="connsiteY0" fmla="*/ 57784 h 57788"/>
                <a:gd name="connsiteX1" fmla="*/ 42379 w 47612"/>
                <a:gd name="connsiteY1" fmla="*/ 33019 h 57788"/>
                <a:gd name="connsiteX2" fmla="*/ 30949 w 47612"/>
                <a:gd name="connsiteY2" fmla="*/ 11112 h 57788"/>
                <a:gd name="connsiteX3" fmla="*/ 6184 w 47612"/>
                <a:gd name="connsiteY3" fmla="*/ 13017 h 57788"/>
                <a:gd name="connsiteX4" fmla="*/ 5232 w 47612"/>
                <a:gd name="connsiteY4" fmla="*/ 57784 h 5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12" h="57788">
                  <a:moveTo>
                    <a:pt x="5232" y="57784"/>
                  </a:moveTo>
                  <a:cubicBezTo>
                    <a:pt x="5232" y="57784"/>
                    <a:pt x="28092" y="58737"/>
                    <a:pt x="42379" y="33019"/>
                  </a:cubicBezTo>
                  <a:cubicBezTo>
                    <a:pt x="55714" y="7302"/>
                    <a:pt x="40474" y="16827"/>
                    <a:pt x="30949" y="11112"/>
                  </a:cubicBezTo>
                  <a:cubicBezTo>
                    <a:pt x="20472" y="5397"/>
                    <a:pt x="19519" y="-11748"/>
                    <a:pt x="6184" y="13017"/>
                  </a:cubicBezTo>
                  <a:cubicBezTo>
                    <a:pt x="-7151" y="37782"/>
                    <a:pt x="5232" y="57784"/>
                    <a:pt x="5232" y="57784"/>
                  </a:cubicBezTo>
                  <a:close/>
                </a:path>
              </a:pathLst>
            </a:custGeom>
            <a:solidFill>
              <a:srgbClr val="EF41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2" name="Freeform: Shape 5821">
              <a:extLst>
                <a:ext uri="{FF2B5EF4-FFF2-40B4-BE49-F238E27FC236}">
                  <a16:creationId xmlns:a16="http://schemas.microsoft.com/office/drawing/2014/main" id="{0A53E416-7630-4575-B6C0-7C1065188FA8}"/>
                </a:ext>
              </a:extLst>
            </p:cNvPr>
            <p:cNvSpPr/>
            <p:nvPr/>
          </p:nvSpPr>
          <p:spPr>
            <a:xfrm>
              <a:off x="5631137" y="3173126"/>
              <a:ext cx="17524" cy="14562"/>
            </a:xfrm>
            <a:custGeom>
              <a:avLst/>
              <a:gdLst>
                <a:gd name="connsiteX0" fmla="*/ 43 w 17524"/>
                <a:gd name="connsiteY0" fmla="*/ 3461 h 14562"/>
                <a:gd name="connsiteX1" fmla="*/ 14330 w 17524"/>
                <a:gd name="connsiteY1" fmla="*/ 4413 h 14562"/>
                <a:gd name="connsiteX2" fmla="*/ 9568 w 17524"/>
                <a:gd name="connsiteY2" fmla="*/ 13938 h 14562"/>
                <a:gd name="connsiteX3" fmla="*/ 17188 w 17524"/>
                <a:gd name="connsiteY3" fmla="*/ 4413 h 14562"/>
                <a:gd name="connsiteX4" fmla="*/ 43 w 17524"/>
                <a:gd name="connsiteY4" fmla="*/ 3461 h 1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24" h="14562">
                  <a:moveTo>
                    <a:pt x="43" y="3461"/>
                  </a:moveTo>
                  <a:cubicBezTo>
                    <a:pt x="995" y="7271"/>
                    <a:pt x="12425" y="603"/>
                    <a:pt x="14330" y="4413"/>
                  </a:cubicBezTo>
                  <a:cubicBezTo>
                    <a:pt x="15283" y="8223"/>
                    <a:pt x="6710" y="10128"/>
                    <a:pt x="9568" y="13938"/>
                  </a:cubicBezTo>
                  <a:cubicBezTo>
                    <a:pt x="12425" y="16796"/>
                    <a:pt x="19093" y="9176"/>
                    <a:pt x="17188" y="4413"/>
                  </a:cubicBezTo>
                  <a:cubicBezTo>
                    <a:pt x="14330" y="-1302"/>
                    <a:pt x="-910" y="-1302"/>
                    <a:pt x="43" y="3461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3" name="Freeform: Shape 5822">
              <a:extLst>
                <a:ext uri="{FF2B5EF4-FFF2-40B4-BE49-F238E27FC236}">
                  <a16:creationId xmlns:a16="http://schemas.microsoft.com/office/drawing/2014/main" id="{E56981C3-49ED-4093-9221-9DAF1F09D026}"/>
                </a:ext>
              </a:extLst>
            </p:cNvPr>
            <p:cNvSpPr/>
            <p:nvPr/>
          </p:nvSpPr>
          <p:spPr>
            <a:xfrm>
              <a:off x="5658528" y="3146064"/>
              <a:ext cx="14178" cy="16932"/>
            </a:xfrm>
            <a:custGeom>
              <a:avLst/>
              <a:gdLst>
                <a:gd name="connsiteX0" fmla="*/ 4084 w 14178"/>
                <a:gd name="connsiteY0" fmla="*/ 14330 h 16932"/>
                <a:gd name="connsiteX1" fmla="*/ 4084 w 14178"/>
                <a:gd name="connsiteY1" fmla="*/ 43 h 16932"/>
                <a:gd name="connsiteX2" fmla="*/ 3131 w 14178"/>
                <a:gd name="connsiteY2" fmla="*/ 16235 h 16932"/>
                <a:gd name="connsiteX3" fmla="*/ 13609 w 14178"/>
                <a:gd name="connsiteY3" fmla="*/ 9568 h 16932"/>
                <a:gd name="connsiteX4" fmla="*/ 4084 w 14178"/>
                <a:gd name="connsiteY4" fmla="*/ 14330 h 16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8" h="16932">
                  <a:moveTo>
                    <a:pt x="4084" y="14330"/>
                  </a:moveTo>
                  <a:cubicBezTo>
                    <a:pt x="274" y="12425"/>
                    <a:pt x="8846" y="995"/>
                    <a:pt x="4084" y="43"/>
                  </a:cubicBezTo>
                  <a:cubicBezTo>
                    <a:pt x="-679" y="-910"/>
                    <a:pt x="-1631" y="14330"/>
                    <a:pt x="3131" y="16235"/>
                  </a:cubicBezTo>
                  <a:cubicBezTo>
                    <a:pt x="7894" y="19093"/>
                    <a:pt x="16466" y="12425"/>
                    <a:pt x="13609" y="9568"/>
                  </a:cubicBezTo>
                  <a:cubicBezTo>
                    <a:pt x="10751" y="6710"/>
                    <a:pt x="7894" y="15283"/>
                    <a:pt x="4084" y="1433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4" name="Freeform: Shape 5823">
              <a:extLst>
                <a:ext uri="{FF2B5EF4-FFF2-40B4-BE49-F238E27FC236}">
                  <a16:creationId xmlns:a16="http://schemas.microsoft.com/office/drawing/2014/main" id="{C4A720D3-43C6-4C21-B7CD-5FF0AC0AF246}"/>
                </a:ext>
              </a:extLst>
            </p:cNvPr>
            <p:cNvSpPr/>
            <p:nvPr/>
          </p:nvSpPr>
          <p:spPr>
            <a:xfrm rot="18998222">
              <a:off x="5637630" y="3172723"/>
              <a:ext cx="169540" cy="132394"/>
            </a:xfrm>
            <a:custGeom>
              <a:avLst/>
              <a:gdLst>
                <a:gd name="connsiteX0" fmla="*/ 0 w 169540"/>
                <a:gd name="connsiteY0" fmla="*/ 0 h 132394"/>
                <a:gd name="connsiteX1" fmla="*/ 169541 w 169540"/>
                <a:gd name="connsiteY1" fmla="*/ 0 h 132394"/>
                <a:gd name="connsiteX2" fmla="*/ 169541 w 169540"/>
                <a:gd name="connsiteY2" fmla="*/ 132394 h 132394"/>
                <a:gd name="connsiteX3" fmla="*/ 0 w 169540"/>
                <a:gd name="connsiteY3" fmla="*/ 132394 h 13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40" h="132394">
                  <a:moveTo>
                    <a:pt x="0" y="0"/>
                  </a:moveTo>
                  <a:lnTo>
                    <a:pt x="169541" y="0"/>
                  </a:lnTo>
                  <a:lnTo>
                    <a:pt x="169541" y="132394"/>
                  </a:lnTo>
                  <a:lnTo>
                    <a:pt x="0" y="132394"/>
                  </a:lnTo>
                  <a:close/>
                </a:path>
              </a:pathLst>
            </a:custGeom>
            <a:solidFill>
              <a:srgbClr val="003A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5" name="Freeform: Shape 5824">
              <a:extLst>
                <a:ext uri="{FF2B5EF4-FFF2-40B4-BE49-F238E27FC236}">
                  <a16:creationId xmlns:a16="http://schemas.microsoft.com/office/drawing/2014/main" id="{A9D52B80-E110-4C05-8893-26C4BA19746B}"/>
                </a:ext>
              </a:extLst>
            </p:cNvPr>
            <p:cNvSpPr/>
            <p:nvPr/>
          </p:nvSpPr>
          <p:spPr>
            <a:xfrm>
              <a:off x="5643440" y="3159643"/>
              <a:ext cx="19769" cy="18023"/>
            </a:xfrm>
            <a:custGeom>
              <a:avLst/>
              <a:gdLst>
                <a:gd name="connsiteX0" fmla="*/ 17267 w 19769"/>
                <a:gd name="connsiteY0" fmla="*/ 1704 h 18023"/>
                <a:gd name="connsiteX1" fmla="*/ 4884 w 19769"/>
                <a:gd name="connsiteY1" fmla="*/ 5514 h 18023"/>
                <a:gd name="connsiteX2" fmla="*/ 2027 w 19769"/>
                <a:gd name="connsiteY2" fmla="*/ 15039 h 18023"/>
                <a:gd name="connsiteX3" fmla="*/ 13457 w 19769"/>
                <a:gd name="connsiteY3" fmla="*/ 13134 h 18023"/>
                <a:gd name="connsiteX4" fmla="*/ 17267 w 19769"/>
                <a:gd name="connsiteY4" fmla="*/ 1704 h 18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69" h="18023">
                  <a:moveTo>
                    <a:pt x="17267" y="1704"/>
                  </a:moveTo>
                  <a:cubicBezTo>
                    <a:pt x="13457" y="-201"/>
                    <a:pt x="11552" y="-2106"/>
                    <a:pt x="4884" y="5514"/>
                  </a:cubicBezTo>
                  <a:cubicBezTo>
                    <a:pt x="122" y="10276"/>
                    <a:pt x="-1783" y="12181"/>
                    <a:pt x="2027" y="15039"/>
                  </a:cubicBezTo>
                  <a:cubicBezTo>
                    <a:pt x="5837" y="18849"/>
                    <a:pt x="4884" y="19801"/>
                    <a:pt x="13457" y="13134"/>
                  </a:cubicBezTo>
                  <a:cubicBezTo>
                    <a:pt x="21077" y="5514"/>
                    <a:pt x="21077" y="3609"/>
                    <a:pt x="17267" y="1704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6" name="Freeform: Shape 5825">
              <a:extLst>
                <a:ext uri="{FF2B5EF4-FFF2-40B4-BE49-F238E27FC236}">
                  <a16:creationId xmlns:a16="http://schemas.microsoft.com/office/drawing/2014/main" id="{61A8CCD3-E780-4AC9-BEB2-53DC4AC93A8E}"/>
                </a:ext>
              </a:extLst>
            </p:cNvPr>
            <p:cNvSpPr/>
            <p:nvPr/>
          </p:nvSpPr>
          <p:spPr>
            <a:xfrm rot="18998222">
              <a:off x="5577577" y="3163196"/>
              <a:ext cx="179065" cy="34289"/>
            </a:xfrm>
            <a:custGeom>
              <a:avLst/>
              <a:gdLst>
                <a:gd name="connsiteX0" fmla="*/ 0 w 179065"/>
                <a:gd name="connsiteY0" fmla="*/ 0 h 34289"/>
                <a:gd name="connsiteX1" fmla="*/ 179065 w 179065"/>
                <a:gd name="connsiteY1" fmla="*/ 0 h 34289"/>
                <a:gd name="connsiteX2" fmla="*/ 179065 w 179065"/>
                <a:gd name="connsiteY2" fmla="*/ 34289 h 34289"/>
                <a:gd name="connsiteX3" fmla="*/ 0 w 179065"/>
                <a:gd name="connsiteY3" fmla="*/ 34289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065" h="34289">
                  <a:moveTo>
                    <a:pt x="0" y="0"/>
                  </a:moveTo>
                  <a:lnTo>
                    <a:pt x="179065" y="0"/>
                  </a:lnTo>
                  <a:lnTo>
                    <a:pt x="179065" y="34289"/>
                  </a:lnTo>
                  <a:lnTo>
                    <a:pt x="0" y="34289"/>
                  </a:lnTo>
                  <a:close/>
                </a:path>
              </a:pathLst>
            </a:custGeom>
            <a:solidFill>
              <a:srgbClr val="04518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7" name="Freeform: Shape 5826">
              <a:extLst>
                <a:ext uri="{FF2B5EF4-FFF2-40B4-BE49-F238E27FC236}">
                  <a16:creationId xmlns:a16="http://schemas.microsoft.com/office/drawing/2014/main" id="{9245EFD8-9EF0-4C9B-9B3B-47B6891FDC5D}"/>
                </a:ext>
              </a:extLst>
            </p:cNvPr>
            <p:cNvSpPr/>
            <p:nvPr/>
          </p:nvSpPr>
          <p:spPr>
            <a:xfrm rot="18999680">
              <a:off x="5701060" y="3147167"/>
              <a:ext cx="20002" cy="165732"/>
            </a:xfrm>
            <a:custGeom>
              <a:avLst/>
              <a:gdLst>
                <a:gd name="connsiteX0" fmla="*/ 0 w 20002"/>
                <a:gd name="connsiteY0" fmla="*/ 0 h 165732"/>
                <a:gd name="connsiteX1" fmla="*/ 20002 w 20002"/>
                <a:gd name="connsiteY1" fmla="*/ 0 h 165732"/>
                <a:gd name="connsiteX2" fmla="*/ 20002 w 20002"/>
                <a:gd name="connsiteY2" fmla="*/ 165733 h 165732"/>
                <a:gd name="connsiteX3" fmla="*/ 0 w 20002"/>
                <a:gd name="connsiteY3" fmla="*/ 165733 h 16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02" h="165732">
                  <a:moveTo>
                    <a:pt x="0" y="0"/>
                  </a:moveTo>
                  <a:lnTo>
                    <a:pt x="20002" y="0"/>
                  </a:lnTo>
                  <a:lnTo>
                    <a:pt x="20002" y="165733"/>
                  </a:lnTo>
                  <a:lnTo>
                    <a:pt x="0" y="16573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6" name="Group 5885">
            <a:extLst>
              <a:ext uri="{FF2B5EF4-FFF2-40B4-BE49-F238E27FC236}">
                <a16:creationId xmlns:a16="http://schemas.microsoft.com/office/drawing/2014/main" id="{18F63E25-1728-4CE8-802F-5E7940DAA587}"/>
              </a:ext>
            </a:extLst>
          </p:cNvPr>
          <p:cNvGrpSpPr/>
          <p:nvPr/>
        </p:nvGrpSpPr>
        <p:grpSpPr>
          <a:xfrm>
            <a:off x="7115501" y="4732502"/>
            <a:ext cx="213231" cy="230724"/>
            <a:chOff x="6379845" y="3601183"/>
            <a:chExt cx="213231" cy="230724"/>
          </a:xfrm>
        </p:grpSpPr>
        <p:sp>
          <p:nvSpPr>
            <p:cNvPr id="5828" name="Freeform: Shape 5827">
              <a:extLst>
                <a:ext uri="{FF2B5EF4-FFF2-40B4-BE49-F238E27FC236}">
                  <a16:creationId xmlns:a16="http://schemas.microsoft.com/office/drawing/2014/main" id="{511002DE-6462-4548-8670-14F8D7E05B2C}"/>
                </a:ext>
              </a:extLst>
            </p:cNvPr>
            <p:cNvSpPr/>
            <p:nvPr/>
          </p:nvSpPr>
          <p:spPr>
            <a:xfrm>
              <a:off x="6441913" y="3601183"/>
              <a:ext cx="56148" cy="49855"/>
            </a:xfrm>
            <a:custGeom>
              <a:avLst/>
              <a:gdLst>
                <a:gd name="connsiteX0" fmla="*/ 56041 w 56148"/>
                <a:gd name="connsiteY0" fmla="*/ 45939 h 49855"/>
                <a:gd name="connsiteX1" fmla="*/ 12226 w 56148"/>
                <a:gd name="connsiteY1" fmla="*/ 41177 h 49855"/>
                <a:gd name="connsiteX2" fmla="*/ 12226 w 56148"/>
                <a:gd name="connsiteY2" fmla="*/ 16412 h 49855"/>
                <a:gd name="connsiteX3" fmla="*/ 35086 w 56148"/>
                <a:gd name="connsiteY3" fmla="*/ 6887 h 49855"/>
                <a:gd name="connsiteX4" fmla="*/ 56041 w 56148"/>
                <a:gd name="connsiteY4" fmla="*/ 45939 h 4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48" h="49855">
                  <a:moveTo>
                    <a:pt x="56041" y="45939"/>
                  </a:moveTo>
                  <a:cubicBezTo>
                    <a:pt x="56041" y="45939"/>
                    <a:pt x="36039" y="57369"/>
                    <a:pt x="12226" y="41177"/>
                  </a:cubicBezTo>
                  <a:cubicBezTo>
                    <a:pt x="-11586" y="24984"/>
                    <a:pt x="5559" y="25937"/>
                    <a:pt x="12226" y="16412"/>
                  </a:cubicBezTo>
                  <a:cubicBezTo>
                    <a:pt x="18894" y="6887"/>
                    <a:pt x="11274" y="-9306"/>
                    <a:pt x="35086" y="6887"/>
                  </a:cubicBezTo>
                  <a:cubicBezTo>
                    <a:pt x="58899" y="23079"/>
                    <a:pt x="56041" y="45939"/>
                    <a:pt x="56041" y="45939"/>
                  </a:cubicBezTo>
                  <a:close/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29" name="Freeform: Shape 5828">
              <a:extLst>
                <a:ext uri="{FF2B5EF4-FFF2-40B4-BE49-F238E27FC236}">
                  <a16:creationId xmlns:a16="http://schemas.microsoft.com/office/drawing/2014/main" id="{8B088E58-EC80-4199-9AF1-0AE2E6F4E6E7}"/>
                </a:ext>
              </a:extLst>
            </p:cNvPr>
            <p:cNvSpPr/>
            <p:nvPr/>
          </p:nvSpPr>
          <p:spPr>
            <a:xfrm>
              <a:off x="6516052" y="3630929"/>
              <a:ext cx="57399" cy="41941"/>
            </a:xfrm>
            <a:custGeom>
              <a:avLst/>
              <a:gdLst>
                <a:gd name="connsiteX0" fmla="*/ 0 w 57399"/>
                <a:gd name="connsiteY0" fmla="*/ 21908 h 41941"/>
                <a:gd name="connsiteX1" fmla="*/ 40005 w 57399"/>
                <a:gd name="connsiteY1" fmla="*/ 41910 h 41941"/>
                <a:gd name="connsiteX2" fmla="*/ 53340 w 57399"/>
                <a:gd name="connsiteY2" fmla="*/ 20955 h 41941"/>
                <a:gd name="connsiteX3" fmla="*/ 39052 w 57399"/>
                <a:gd name="connsiteY3" fmla="*/ 0 h 41941"/>
                <a:gd name="connsiteX4" fmla="*/ 0 w 57399"/>
                <a:gd name="connsiteY4" fmla="*/ 21908 h 4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99" h="41941">
                  <a:moveTo>
                    <a:pt x="0" y="21908"/>
                  </a:moveTo>
                  <a:cubicBezTo>
                    <a:pt x="0" y="21908"/>
                    <a:pt x="10477" y="42863"/>
                    <a:pt x="40005" y="41910"/>
                  </a:cubicBezTo>
                  <a:cubicBezTo>
                    <a:pt x="68580" y="40958"/>
                    <a:pt x="53340" y="32385"/>
                    <a:pt x="53340" y="20955"/>
                  </a:cubicBezTo>
                  <a:cubicBezTo>
                    <a:pt x="53340" y="9525"/>
                    <a:pt x="67627" y="0"/>
                    <a:pt x="39052" y="0"/>
                  </a:cubicBezTo>
                  <a:cubicBezTo>
                    <a:pt x="9525" y="953"/>
                    <a:pt x="0" y="21908"/>
                    <a:pt x="0" y="21908"/>
                  </a:cubicBezTo>
                  <a:close/>
                </a:path>
              </a:pathLst>
            </a:custGeom>
            <a:solidFill>
              <a:srgbClr val="3780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0" name="Freeform: Shape 5829">
              <a:extLst>
                <a:ext uri="{FF2B5EF4-FFF2-40B4-BE49-F238E27FC236}">
                  <a16:creationId xmlns:a16="http://schemas.microsoft.com/office/drawing/2014/main" id="{9AE80279-2A42-4F88-B777-84CB981E5157}"/>
                </a:ext>
              </a:extLst>
            </p:cNvPr>
            <p:cNvSpPr/>
            <p:nvPr/>
          </p:nvSpPr>
          <p:spPr>
            <a:xfrm>
              <a:off x="6485511" y="3633390"/>
              <a:ext cx="12745" cy="17713"/>
            </a:xfrm>
            <a:custGeom>
              <a:avLst/>
              <a:gdLst>
                <a:gd name="connsiteX0" fmla="*/ 3871 w 12745"/>
                <a:gd name="connsiteY0" fmla="*/ 397 h 17713"/>
                <a:gd name="connsiteX1" fmla="*/ 10538 w 12745"/>
                <a:gd name="connsiteY1" fmla="*/ 12780 h 17713"/>
                <a:gd name="connsiteX2" fmla="*/ 61 w 12745"/>
                <a:gd name="connsiteY2" fmla="*/ 13732 h 17713"/>
                <a:gd name="connsiteX3" fmla="*/ 12443 w 12745"/>
                <a:gd name="connsiteY3" fmla="*/ 15637 h 17713"/>
                <a:gd name="connsiteX4" fmla="*/ 3871 w 12745"/>
                <a:gd name="connsiteY4" fmla="*/ 397 h 1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45" h="17713">
                  <a:moveTo>
                    <a:pt x="3871" y="397"/>
                  </a:moveTo>
                  <a:cubicBezTo>
                    <a:pt x="61" y="3255"/>
                    <a:pt x="13396" y="9922"/>
                    <a:pt x="10538" y="12780"/>
                  </a:cubicBezTo>
                  <a:cubicBezTo>
                    <a:pt x="7681" y="15637"/>
                    <a:pt x="1966" y="8970"/>
                    <a:pt x="61" y="13732"/>
                  </a:cubicBezTo>
                  <a:cubicBezTo>
                    <a:pt x="-892" y="17542"/>
                    <a:pt x="9586" y="19447"/>
                    <a:pt x="12443" y="15637"/>
                  </a:cubicBezTo>
                  <a:cubicBezTo>
                    <a:pt x="14348" y="10875"/>
                    <a:pt x="6728" y="-2460"/>
                    <a:pt x="3871" y="397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1" name="Freeform: Shape 5830">
              <a:extLst>
                <a:ext uri="{FF2B5EF4-FFF2-40B4-BE49-F238E27FC236}">
                  <a16:creationId xmlns:a16="http://schemas.microsoft.com/office/drawing/2014/main" id="{82975B56-4117-42F0-9067-2F5099430EE6}"/>
                </a:ext>
              </a:extLst>
            </p:cNvPr>
            <p:cNvSpPr/>
            <p:nvPr/>
          </p:nvSpPr>
          <p:spPr>
            <a:xfrm>
              <a:off x="6516959" y="3644936"/>
              <a:ext cx="14378" cy="16102"/>
            </a:xfrm>
            <a:custGeom>
              <a:avLst/>
              <a:gdLst>
                <a:gd name="connsiteX0" fmla="*/ 1951 w 14378"/>
                <a:gd name="connsiteY0" fmla="*/ 7901 h 16102"/>
                <a:gd name="connsiteX1" fmla="*/ 14333 w 14378"/>
                <a:gd name="connsiteY1" fmla="*/ 1234 h 16102"/>
                <a:gd name="connsiteX2" fmla="*/ 46 w 14378"/>
                <a:gd name="connsiteY2" fmla="*/ 8854 h 16102"/>
                <a:gd name="connsiteX3" fmla="*/ 10523 w 14378"/>
                <a:gd name="connsiteY3" fmla="*/ 14569 h 16102"/>
                <a:gd name="connsiteX4" fmla="*/ 1951 w 14378"/>
                <a:gd name="connsiteY4" fmla="*/ 7901 h 1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78" h="16102">
                  <a:moveTo>
                    <a:pt x="1951" y="7901"/>
                  </a:moveTo>
                  <a:cubicBezTo>
                    <a:pt x="998" y="4091"/>
                    <a:pt x="15286" y="5044"/>
                    <a:pt x="14333" y="1234"/>
                  </a:cubicBezTo>
                  <a:cubicBezTo>
                    <a:pt x="13381" y="-2576"/>
                    <a:pt x="-907" y="3139"/>
                    <a:pt x="46" y="8854"/>
                  </a:cubicBezTo>
                  <a:cubicBezTo>
                    <a:pt x="46" y="14569"/>
                    <a:pt x="9571" y="18379"/>
                    <a:pt x="10523" y="14569"/>
                  </a:cubicBezTo>
                  <a:cubicBezTo>
                    <a:pt x="11476" y="9806"/>
                    <a:pt x="2903" y="11711"/>
                    <a:pt x="1951" y="7901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2" name="Freeform: Shape 5831">
              <a:extLst>
                <a:ext uri="{FF2B5EF4-FFF2-40B4-BE49-F238E27FC236}">
                  <a16:creationId xmlns:a16="http://schemas.microsoft.com/office/drawing/2014/main" id="{98AA7BA9-4ACC-4CA9-98F0-DFF9F6C49AB4}"/>
                </a:ext>
              </a:extLst>
            </p:cNvPr>
            <p:cNvSpPr/>
            <p:nvPr/>
          </p:nvSpPr>
          <p:spPr>
            <a:xfrm rot="17220426">
              <a:off x="6413704" y="3659795"/>
              <a:ext cx="132401" cy="169550"/>
            </a:xfrm>
            <a:custGeom>
              <a:avLst/>
              <a:gdLst>
                <a:gd name="connsiteX0" fmla="*/ 0 w 132401"/>
                <a:gd name="connsiteY0" fmla="*/ 0 h 169550"/>
                <a:gd name="connsiteX1" fmla="*/ 132402 w 132401"/>
                <a:gd name="connsiteY1" fmla="*/ 0 h 169550"/>
                <a:gd name="connsiteX2" fmla="*/ 132402 w 132401"/>
                <a:gd name="connsiteY2" fmla="*/ 169551 h 169550"/>
                <a:gd name="connsiteX3" fmla="*/ 0 w 132401"/>
                <a:gd name="connsiteY3" fmla="*/ 169551 h 16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401" h="169550">
                  <a:moveTo>
                    <a:pt x="0" y="0"/>
                  </a:moveTo>
                  <a:lnTo>
                    <a:pt x="132402" y="0"/>
                  </a:lnTo>
                  <a:lnTo>
                    <a:pt x="132402" y="169551"/>
                  </a:lnTo>
                  <a:lnTo>
                    <a:pt x="0" y="169551"/>
                  </a:lnTo>
                  <a:close/>
                </a:path>
              </a:pathLst>
            </a:custGeom>
            <a:solidFill>
              <a:srgbClr val="FFFD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3" name="Freeform: Shape 5832">
              <a:extLst>
                <a:ext uri="{FF2B5EF4-FFF2-40B4-BE49-F238E27FC236}">
                  <a16:creationId xmlns:a16="http://schemas.microsoft.com/office/drawing/2014/main" id="{909DF164-5E5E-4AFF-9212-5473080730DB}"/>
                </a:ext>
              </a:extLst>
            </p:cNvPr>
            <p:cNvSpPr/>
            <p:nvPr/>
          </p:nvSpPr>
          <p:spPr>
            <a:xfrm>
              <a:off x="6396989" y="3672839"/>
              <a:ext cx="92392" cy="53339"/>
            </a:xfrm>
            <a:custGeom>
              <a:avLst/>
              <a:gdLst>
                <a:gd name="connsiteX0" fmla="*/ 78105 w 92392"/>
                <a:gd name="connsiteY0" fmla="*/ 0 h 53339"/>
                <a:gd name="connsiteX1" fmla="*/ 3810 w 92392"/>
                <a:gd name="connsiteY1" fmla="*/ 40005 h 53339"/>
                <a:gd name="connsiteX2" fmla="*/ 0 w 92392"/>
                <a:gd name="connsiteY2" fmla="*/ 53340 h 53339"/>
                <a:gd name="connsiteX3" fmla="*/ 92393 w 92392"/>
                <a:gd name="connsiteY3" fmla="*/ 4763 h 5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92" h="53339">
                  <a:moveTo>
                    <a:pt x="78105" y="0"/>
                  </a:moveTo>
                  <a:lnTo>
                    <a:pt x="3810" y="40005"/>
                  </a:lnTo>
                  <a:lnTo>
                    <a:pt x="0" y="53340"/>
                  </a:lnTo>
                  <a:lnTo>
                    <a:pt x="92393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4" name="Freeform: Shape 5833">
              <a:extLst>
                <a:ext uri="{FF2B5EF4-FFF2-40B4-BE49-F238E27FC236}">
                  <a16:creationId xmlns:a16="http://schemas.microsoft.com/office/drawing/2014/main" id="{E54F3922-211E-478B-8209-405F80E6B160}"/>
                </a:ext>
              </a:extLst>
            </p:cNvPr>
            <p:cNvSpPr/>
            <p:nvPr/>
          </p:nvSpPr>
          <p:spPr>
            <a:xfrm>
              <a:off x="6390322" y="3679507"/>
              <a:ext cx="120014" cy="68579"/>
            </a:xfrm>
            <a:custGeom>
              <a:avLst/>
              <a:gdLst>
                <a:gd name="connsiteX0" fmla="*/ 105727 w 120014"/>
                <a:gd name="connsiteY0" fmla="*/ 0 h 68579"/>
                <a:gd name="connsiteX1" fmla="*/ 3810 w 120014"/>
                <a:gd name="connsiteY1" fmla="*/ 54292 h 68579"/>
                <a:gd name="connsiteX2" fmla="*/ 0 w 120014"/>
                <a:gd name="connsiteY2" fmla="*/ 68580 h 68579"/>
                <a:gd name="connsiteX3" fmla="*/ 120015 w 120014"/>
                <a:gd name="connsiteY3" fmla="*/ 4763 h 6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4" h="68579">
                  <a:moveTo>
                    <a:pt x="105727" y="0"/>
                  </a:moveTo>
                  <a:lnTo>
                    <a:pt x="3810" y="54292"/>
                  </a:lnTo>
                  <a:lnTo>
                    <a:pt x="0" y="68580"/>
                  </a:lnTo>
                  <a:lnTo>
                    <a:pt x="120015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5" name="Freeform: Shape 5834">
              <a:extLst>
                <a:ext uri="{FF2B5EF4-FFF2-40B4-BE49-F238E27FC236}">
                  <a16:creationId xmlns:a16="http://schemas.microsoft.com/office/drawing/2014/main" id="{2A1A3BAB-4202-4A7B-9C3A-160AAAD719F3}"/>
                </a:ext>
              </a:extLst>
            </p:cNvPr>
            <p:cNvSpPr/>
            <p:nvPr/>
          </p:nvSpPr>
          <p:spPr>
            <a:xfrm>
              <a:off x="6379845" y="3692842"/>
              <a:ext cx="173354" cy="92392"/>
            </a:xfrm>
            <a:custGeom>
              <a:avLst/>
              <a:gdLst>
                <a:gd name="connsiteX0" fmla="*/ 159067 w 173354"/>
                <a:gd name="connsiteY0" fmla="*/ 0 h 92392"/>
                <a:gd name="connsiteX1" fmla="*/ 1905 w 173354"/>
                <a:gd name="connsiteY1" fmla="*/ 83820 h 92392"/>
                <a:gd name="connsiteX2" fmla="*/ 0 w 173354"/>
                <a:gd name="connsiteY2" fmla="*/ 89535 h 92392"/>
                <a:gd name="connsiteX3" fmla="*/ 7620 w 173354"/>
                <a:gd name="connsiteY3" fmla="*/ 92393 h 92392"/>
                <a:gd name="connsiteX4" fmla="*/ 173355 w 173354"/>
                <a:gd name="connsiteY4" fmla="*/ 3810 h 9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354" h="92392">
                  <a:moveTo>
                    <a:pt x="159067" y="0"/>
                  </a:moveTo>
                  <a:lnTo>
                    <a:pt x="1905" y="83820"/>
                  </a:lnTo>
                  <a:lnTo>
                    <a:pt x="0" y="89535"/>
                  </a:lnTo>
                  <a:lnTo>
                    <a:pt x="7620" y="92393"/>
                  </a:lnTo>
                  <a:lnTo>
                    <a:pt x="173355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6" name="Freeform: Shape 5835">
              <a:extLst>
                <a:ext uri="{FF2B5EF4-FFF2-40B4-BE49-F238E27FC236}">
                  <a16:creationId xmlns:a16="http://schemas.microsoft.com/office/drawing/2014/main" id="{E0DD766D-7993-4D07-ABB3-0453E9322B99}"/>
                </a:ext>
              </a:extLst>
            </p:cNvPr>
            <p:cNvSpPr/>
            <p:nvPr/>
          </p:nvSpPr>
          <p:spPr>
            <a:xfrm>
              <a:off x="6394132" y="3699510"/>
              <a:ext cx="180022" cy="92392"/>
            </a:xfrm>
            <a:custGeom>
              <a:avLst/>
              <a:gdLst>
                <a:gd name="connsiteX0" fmla="*/ 165735 w 180022"/>
                <a:gd name="connsiteY0" fmla="*/ 0 h 92392"/>
                <a:gd name="connsiteX1" fmla="*/ 0 w 180022"/>
                <a:gd name="connsiteY1" fmla="*/ 87630 h 92392"/>
                <a:gd name="connsiteX2" fmla="*/ 14288 w 180022"/>
                <a:gd name="connsiteY2" fmla="*/ 92392 h 92392"/>
                <a:gd name="connsiteX3" fmla="*/ 180022 w 180022"/>
                <a:gd name="connsiteY3" fmla="*/ 3810 h 9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022" h="92392">
                  <a:moveTo>
                    <a:pt x="165735" y="0"/>
                  </a:moveTo>
                  <a:lnTo>
                    <a:pt x="0" y="87630"/>
                  </a:lnTo>
                  <a:lnTo>
                    <a:pt x="14288" y="92392"/>
                  </a:lnTo>
                  <a:lnTo>
                    <a:pt x="180022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7" name="Freeform: Shape 5836">
              <a:extLst>
                <a:ext uri="{FF2B5EF4-FFF2-40B4-BE49-F238E27FC236}">
                  <a16:creationId xmlns:a16="http://schemas.microsoft.com/office/drawing/2014/main" id="{DC17A14C-278C-4FA9-A223-F2297E36EBF0}"/>
                </a:ext>
              </a:extLst>
            </p:cNvPr>
            <p:cNvSpPr/>
            <p:nvPr/>
          </p:nvSpPr>
          <p:spPr>
            <a:xfrm>
              <a:off x="6409372" y="3660457"/>
              <a:ext cx="37147" cy="23812"/>
            </a:xfrm>
            <a:custGeom>
              <a:avLst/>
              <a:gdLst>
                <a:gd name="connsiteX0" fmla="*/ 22860 w 37147"/>
                <a:gd name="connsiteY0" fmla="*/ 0 h 23812"/>
                <a:gd name="connsiteX1" fmla="*/ 4763 w 37147"/>
                <a:gd name="connsiteY1" fmla="*/ 9525 h 23812"/>
                <a:gd name="connsiteX2" fmla="*/ 0 w 37147"/>
                <a:gd name="connsiteY2" fmla="*/ 23813 h 23812"/>
                <a:gd name="connsiteX3" fmla="*/ 37148 w 37147"/>
                <a:gd name="connsiteY3" fmla="*/ 3810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23812">
                  <a:moveTo>
                    <a:pt x="22860" y="0"/>
                  </a:moveTo>
                  <a:lnTo>
                    <a:pt x="4763" y="9525"/>
                  </a:lnTo>
                  <a:lnTo>
                    <a:pt x="0" y="23813"/>
                  </a:lnTo>
                  <a:lnTo>
                    <a:pt x="37148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8" name="Freeform: Shape 5837">
              <a:extLst>
                <a:ext uri="{FF2B5EF4-FFF2-40B4-BE49-F238E27FC236}">
                  <a16:creationId xmlns:a16="http://schemas.microsoft.com/office/drawing/2014/main" id="{679E7659-9F58-46FF-B9B5-747597818694}"/>
                </a:ext>
              </a:extLst>
            </p:cNvPr>
            <p:cNvSpPr/>
            <p:nvPr/>
          </p:nvSpPr>
          <p:spPr>
            <a:xfrm>
              <a:off x="6403657" y="3667125"/>
              <a:ext cx="63817" cy="38100"/>
            </a:xfrm>
            <a:custGeom>
              <a:avLst/>
              <a:gdLst>
                <a:gd name="connsiteX0" fmla="*/ 49530 w 63817"/>
                <a:gd name="connsiteY0" fmla="*/ 0 h 38100"/>
                <a:gd name="connsiteX1" fmla="*/ 3810 w 63817"/>
                <a:gd name="connsiteY1" fmla="*/ 23813 h 38100"/>
                <a:gd name="connsiteX2" fmla="*/ 0 w 63817"/>
                <a:gd name="connsiteY2" fmla="*/ 38100 h 38100"/>
                <a:gd name="connsiteX3" fmla="*/ 63817 w 63817"/>
                <a:gd name="connsiteY3" fmla="*/ 381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7" h="38100">
                  <a:moveTo>
                    <a:pt x="49530" y="0"/>
                  </a:moveTo>
                  <a:lnTo>
                    <a:pt x="3810" y="23813"/>
                  </a:lnTo>
                  <a:lnTo>
                    <a:pt x="0" y="38100"/>
                  </a:lnTo>
                  <a:lnTo>
                    <a:pt x="63817" y="38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39" name="Freeform: Shape 5838">
              <a:extLst>
                <a:ext uri="{FF2B5EF4-FFF2-40B4-BE49-F238E27FC236}">
                  <a16:creationId xmlns:a16="http://schemas.microsoft.com/office/drawing/2014/main" id="{855F72C3-32C1-4192-86A1-392BA7F23034}"/>
                </a:ext>
              </a:extLst>
            </p:cNvPr>
            <p:cNvSpPr/>
            <p:nvPr/>
          </p:nvSpPr>
          <p:spPr>
            <a:xfrm>
              <a:off x="6383654" y="3686175"/>
              <a:ext cx="147637" cy="82867"/>
            </a:xfrm>
            <a:custGeom>
              <a:avLst/>
              <a:gdLst>
                <a:gd name="connsiteX0" fmla="*/ 134303 w 147637"/>
                <a:gd name="connsiteY0" fmla="*/ 0 h 82867"/>
                <a:gd name="connsiteX1" fmla="*/ 4763 w 147637"/>
                <a:gd name="connsiteY1" fmla="*/ 68580 h 82867"/>
                <a:gd name="connsiteX2" fmla="*/ 0 w 147637"/>
                <a:gd name="connsiteY2" fmla="*/ 82867 h 82867"/>
                <a:gd name="connsiteX3" fmla="*/ 147638 w 147637"/>
                <a:gd name="connsiteY3" fmla="*/ 4763 h 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37" h="82867">
                  <a:moveTo>
                    <a:pt x="134303" y="0"/>
                  </a:moveTo>
                  <a:lnTo>
                    <a:pt x="4763" y="68580"/>
                  </a:lnTo>
                  <a:lnTo>
                    <a:pt x="0" y="82867"/>
                  </a:lnTo>
                  <a:lnTo>
                    <a:pt x="147638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0" name="Freeform: Shape 5839">
              <a:extLst>
                <a:ext uri="{FF2B5EF4-FFF2-40B4-BE49-F238E27FC236}">
                  <a16:creationId xmlns:a16="http://schemas.microsoft.com/office/drawing/2014/main" id="{58E9AF64-0ABB-4952-B370-CC24050C024B}"/>
                </a:ext>
              </a:extLst>
            </p:cNvPr>
            <p:cNvSpPr/>
            <p:nvPr/>
          </p:nvSpPr>
          <p:spPr>
            <a:xfrm>
              <a:off x="6416039" y="3655695"/>
              <a:ext cx="8572" cy="6667"/>
            </a:xfrm>
            <a:custGeom>
              <a:avLst/>
              <a:gdLst>
                <a:gd name="connsiteX0" fmla="*/ 1905 w 8572"/>
                <a:gd name="connsiteY0" fmla="*/ 0 h 6667"/>
                <a:gd name="connsiteX1" fmla="*/ 0 w 8572"/>
                <a:gd name="connsiteY1" fmla="*/ 6667 h 6667"/>
                <a:gd name="connsiteX2" fmla="*/ 8573 w 8572"/>
                <a:gd name="connsiteY2" fmla="*/ 190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" h="6667">
                  <a:moveTo>
                    <a:pt x="1905" y="0"/>
                  </a:moveTo>
                  <a:lnTo>
                    <a:pt x="0" y="6667"/>
                  </a:lnTo>
                  <a:lnTo>
                    <a:pt x="8573" y="190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1" name="Freeform: Shape 5840">
              <a:extLst>
                <a:ext uri="{FF2B5EF4-FFF2-40B4-BE49-F238E27FC236}">
                  <a16:creationId xmlns:a16="http://schemas.microsoft.com/office/drawing/2014/main" id="{C80BCF1F-9FBF-4B2E-A619-680FAEB12809}"/>
                </a:ext>
              </a:extLst>
            </p:cNvPr>
            <p:cNvSpPr/>
            <p:nvPr/>
          </p:nvSpPr>
          <p:spPr>
            <a:xfrm>
              <a:off x="6500812" y="3791902"/>
              <a:ext cx="52387" cy="32385"/>
            </a:xfrm>
            <a:custGeom>
              <a:avLst/>
              <a:gdLst>
                <a:gd name="connsiteX0" fmla="*/ 14288 w 52387"/>
                <a:gd name="connsiteY0" fmla="*/ 32385 h 32385"/>
                <a:gd name="connsiteX1" fmla="*/ 48577 w 52387"/>
                <a:gd name="connsiteY1" fmla="*/ 14288 h 32385"/>
                <a:gd name="connsiteX2" fmla="*/ 52388 w 52387"/>
                <a:gd name="connsiteY2" fmla="*/ 0 h 32385"/>
                <a:gd name="connsiteX3" fmla="*/ 0 w 52387"/>
                <a:gd name="connsiteY3" fmla="*/ 27623 h 3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87" h="32385">
                  <a:moveTo>
                    <a:pt x="14288" y="32385"/>
                  </a:moveTo>
                  <a:lnTo>
                    <a:pt x="48577" y="14288"/>
                  </a:lnTo>
                  <a:lnTo>
                    <a:pt x="52388" y="0"/>
                  </a:lnTo>
                  <a:lnTo>
                    <a:pt x="0" y="2762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2" name="Freeform: Shape 5841">
              <a:extLst>
                <a:ext uri="{FF2B5EF4-FFF2-40B4-BE49-F238E27FC236}">
                  <a16:creationId xmlns:a16="http://schemas.microsoft.com/office/drawing/2014/main" id="{403A726D-A143-4D64-94BF-7DD61C365673}"/>
                </a:ext>
              </a:extLst>
            </p:cNvPr>
            <p:cNvSpPr/>
            <p:nvPr/>
          </p:nvSpPr>
          <p:spPr>
            <a:xfrm>
              <a:off x="6522720" y="3813810"/>
              <a:ext cx="24764" cy="18097"/>
            </a:xfrm>
            <a:custGeom>
              <a:avLst/>
              <a:gdLst>
                <a:gd name="connsiteX0" fmla="*/ 19050 w 24764"/>
                <a:gd name="connsiteY0" fmla="*/ 18098 h 18097"/>
                <a:gd name="connsiteX1" fmla="*/ 24765 w 24764"/>
                <a:gd name="connsiteY1" fmla="*/ 0 h 18097"/>
                <a:gd name="connsiteX2" fmla="*/ 0 w 24764"/>
                <a:gd name="connsiteY2" fmla="*/ 12382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4" h="18097">
                  <a:moveTo>
                    <a:pt x="19050" y="18098"/>
                  </a:moveTo>
                  <a:lnTo>
                    <a:pt x="24765" y="0"/>
                  </a:lnTo>
                  <a:lnTo>
                    <a:pt x="0" y="1238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3" name="Freeform: Shape 5842">
              <a:extLst>
                <a:ext uri="{FF2B5EF4-FFF2-40B4-BE49-F238E27FC236}">
                  <a16:creationId xmlns:a16="http://schemas.microsoft.com/office/drawing/2014/main" id="{D5B2E492-9268-4902-AB6E-BDA091402786}"/>
                </a:ext>
              </a:extLst>
            </p:cNvPr>
            <p:cNvSpPr/>
            <p:nvPr/>
          </p:nvSpPr>
          <p:spPr>
            <a:xfrm>
              <a:off x="6458902" y="3749039"/>
              <a:ext cx="107632" cy="61912"/>
            </a:xfrm>
            <a:custGeom>
              <a:avLst/>
              <a:gdLst>
                <a:gd name="connsiteX0" fmla="*/ 13335 w 107632"/>
                <a:gd name="connsiteY0" fmla="*/ 61913 h 61912"/>
                <a:gd name="connsiteX1" fmla="*/ 103823 w 107632"/>
                <a:gd name="connsiteY1" fmla="*/ 14288 h 61912"/>
                <a:gd name="connsiteX2" fmla="*/ 107633 w 107632"/>
                <a:gd name="connsiteY2" fmla="*/ 0 h 61912"/>
                <a:gd name="connsiteX3" fmla="*/ 0 w 107632"/>
                <a:gd name="connsiteY3" fmla="*/ 58102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32" h="61912">
                  <a:moveTo>
                    <a:pt x="13335" y="61913"/>
                  </a:moveTo>
                  <a:lnTo>
                    <a:pt x="103823" y="14288"/>
                  </a:lnTo>
                  <a:lnTo>
                    <a:pt x="107633" y="0"/>
                  </a:lnTo>
                  <a:lnTo>
                    <a:pt x="0" y="5810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4" name="Freeform: Shape 5843">
              <a:extLst>
                <a:ext uri="{FF2B5EF4-FFF2-40B4-BE49-F238E27FC236}">
                  <a16:creationId xmlns:a16="http://schemas.microsoft.com/office/drawing/2014/main" id="{3FB9A7D7-2DFE-45DB-A9D0-60401C2E2DC5}"/>
                </a:ext>
              </a:extLst>
            </p:cNvPr>
            <p:cNvSpPr/>
            <p:nvPr/>
          </p:nvSpPr>
          <p:spPr>
            <a:xfrm>
              <a:off x="6436995" y="3728085"/>
              <a:ext cx="136207" cy="76200"/>
            </a:xfrm>
            <a:custGeom>
              <a:avLst/>
              <a:gdLst>
                <a:gd name="connsiteX0" fmla="*/ 14288 w 136207"/>
                <a:gd name="connsiteY0" fmla="*/ 76200 h 76200"/>
                <a:gd name="connsiteX1" fmla="*/ 131445 w 136207"/>
                <a:gd name="connsiteY1" fmla="*/ 14288 h 76200"/>
                <a:gd name="connsiteX2" fmla="*/ 136207 w 136207"/>
                <a:gd name="connsiteY2" fmla="*/ 0 h 76200"/>
                <a:gd name="connsiteX3" fmla="*/ 0 w 136207"/>
                <a:gd name="connsiteY3" fmla="*/ 7239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207" h="76200">
                  <a:moveTo>
                    <a:pt x="14288" y="76200"/>
                  </a:moveTo>
                  <a:lnTo>
                    <a:pt x="131445" y="14288"/>
                  </a:lnTo>
                  <a:lnTo>
                    <a:pt x="136207" y="0"/>
                  </a:lnTo>
                  <a:lnTo>
                    <a:pt x="0" y="7239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5" name="Freeform: Shape 5844">
              <a:extLst>
                <a:ext uri="{FF2B5EF4-FFF2-40B4-BE49-F238E27FC236}">
                  <a16:creationId xmlns:a16="http://schemas.microsoft.com/office/drawing/2014/main" id="{1CF05409-7A51-4976-B468-4142C83DE3A0}"/>
                </a:ext>
              </a:extLst>
            </p:cNvPr>
            <p:cNvSpPr/>
            <p:nvPr/>
          </p:nvSpPr>
          <p:spPr>
            <a:xfrm>
              <a:off x="6479857" y="3770947"/>
              <a:ext cx="80009" cy="46672"/>
            </a:xfrm>
            <a:custGeom>
              <a:avLst/>
              <a:gdLst>
                <a:gd name="connsiteX0" fmla="*/ 14288 w 80009"/>
                <a:gd name="connsiteY0" fmla="*/ 46673 h 46672"/>
                <a:gd name="connsiteX1" fmla="*/ 76200 w 80009"/>
                <a:gd name="connsiteY1" fmla="*/ 14288 h 46672"/>
                <a:gd name="connsiteX2" fmla="*/ 80010 w 80009"/>
                <a:gd name="connsiteY2" fmla="*/ 0 h 46672"/>
                <a:gd name="connsiteX3" fmla="*/ 0 w 80009"/>
                <a:gd name="connsiteY3" fmla="*/ 42863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09" h="46672">
                  <a:moveTo>
                    <a:pt x="14288" y="46673"/>
                  </a:moveTo>
                  <a:lnTo>
                    <a:pt x="76200" y="14288"/>
                  </a:lnTo>
                  <a:lnTo>
                    <a:pt x="80010" y="0"/>
                  </a:lnTo>
                  <a:lnTo>
                    <a:pt x="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6" name="Freeform: Shape 5845">
              <a:extLst>
                <a:ext uri="{FF2B5EF4-FFF2-40B4-BE49-F238E27FC236}">
                  <a16:creationId xmlns:a16="http://schemas.microsoft.com/office/drawing/2014/main" id="{FB1C412C-D39A-4D09-8161-D299CB43B106}"/>
                </a:ext>
              </a:extLst>
            </p:cNvPr>
            <p:cNvSpPr/>
            <p:nvPr/>
          </p:nvSpPr>
          <p:spPr>
            <a:xfrm>
              <a:off x="6416039" y="3707129"/>
              <a:ext cx="163830" cy="91440"/>
            </a:xfrm>
            <a:custGeom>
              <a:avLst/>
              <a:gdLst>
                <a:gd name="connsiteX0" fmla="*/ 0 w 163830"/>
                <a:gd name="connsiteY0" fmla="*/ 86678 h 91440"/>
                <a:gd name="connsiteX1" fmla="*/ 14288 w 163830"/>
                <a:gd name="connsiteY1" fmla="*/ 91440 h 91440"/>
                <a:gd name="connsiteX2" fmla="*/ 159068 w 163830"/>
                <a:gd name="connsiteY2" fmla="*/ 13335 h 91440"/>
                <a:gd name="connsiteX3" fmla="*/ 163830 w 163830"/>
                <a:gd name="connsiteY3" fmla="*/ 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30" h="91440">
                  <a:moveTo>
                    <a:pt x="0" y="86678"/>
                  </a:moveTo>
                  <a:lnTo>
                    <a:pt x="14288" y="91440"/>
                  </a:lnTo>
                  <a:lnTo>
                    <a:pt x="159068" y="13335"/>
                  </a:lnTo>
                  <a:lnTo>
                    <a:pt x="163830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7" name="Freeform: Shape 5846">
              <a:extLst>
                <a:ext uri="{FF2B5EF4-FFF2-40B4-BE49-F238E27FC236}">
                  <a16:creationId xmlns:a16="http://schemas.microsoft.com/office/drawing/2014/main" id="{D710CB30-D8EA-46B4-8311-6E0A05FDDEF2}"/>
                </a:ext>
              </a:extLst>
            </p:cNvPr>
            <p:cNvSpPr/>
            <p:nvPr/>
          </p:nvSpPr>
          <p:spPr>
            <a:xfrm>
              <a:off x="6497176" y="3640799"/>
              <a:ext cx="19828" cy="15169"/>
            </a:xfrm>
            <a:custGeom>
              <a:avLst/>
              <a:gdLst>
                <a:gd name="connsiteX0" fmla="*/ 19828 w 19828"/>
                <a:gd name="connsiteY0" fmla="*/ 11086 h 15169"/>
                <a:gd name="connsiteX1" fmla="*/ 10303 w 19828"/>
                <a:gd name="connsiteY1" fmla="*/ 1561 h 15169"/>
                <a:gd name="connsiteX2" fmla="*/ 778 w 19828"/>
                <a:gd name="connsiteY2" fmla="*/ 3466 h 15169"/>
                <a:gd name="connsiteX3" fmla="*/ 8398 w 19828"/>
                <a:gd name="connsiteY3" fmla="*/ 12038 h 15169"/>
                <a:gd name="connsiteX4" fmla="*/ 19828 w 19828"/>
                <a:gd name="connsiteY4" fmla="*/ 11086 h 1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28" h="15169">
                  <a:moveTo>
                    <a:pt x="19828" y="11086"/>
                  </a:moveTo>
                  <a:cubicBezTo>
                    <a:pt x="19828" y="6323"/>
                    <a:pt x="19828" y="4418"/>
                    <a:pt x="10303" y="1561"/>
                  </a:cubicBezTo>
                  <a:cubicBezTo>
                    <a:pt x="4588" y="-344"/>
                    <a:pt x="1731" y="-1297"/>
                    <a:pt x="778" y="3466"/>
                  </a:cubicBezTo>
                  <a:cubicBezTo>
                    <a:pt x="-174" y="8228"/>
                    <a:pt x="-2079" y="9181"/>
                    <a:pt x="8398" y="12038"/>
                  </a:cubicBezTo>
                  <a:cubicBezTo>
                    <a:pt x="17923" y="16801"/>
                    <a:pt x="19828" y="15848"/>
                    <a:pt x="19828" y="11086"/>
                  </a:cubicBez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8" name="Freeform: Shape 5847">
              <a:extLst>
                <a:ext uri="{FF2B5EF4-FFF2-40B4-BE49-F238E27FC236}">
                  <a16:creationId xmlns:a16="http://schemas.microsoft.com/office/drawing/2014/main" id="{5CE3B6E5-BC8C-4781-B9F1-FDE53E2DBF5E}"/>
                </a:ext>
              </a:extLst>
            </p:cNvPr>
            <p:cNvSpPr/>
            <p:nvPr/>
          </p:nvSpPr>
          <p:spPr>
            <a:xfrm rot="17220426">
              <a:off x="6486393" y="3577319"/>
              <a:ext cx="34291" cy="179075"/>
            </a:xfrm>
            <a:custGeom>
              <a:avLst/>
              <a:gdLst>
                <a:gd name="connsiteX0" fmla="*/ 0 w 34291"/>
                <a:gd name="connsiteY0" fmla="*/ 0 h 179075"/>
                <a:gd name="connsiteX1" fmla="*/ 34291 w 34291"/>
                <a:gd name="connsiteY1" fmla="*/ 0 h 179075"/>
                <a:gd name="connsiteX2" fmla="*/ 34291 w 34291"/>
                <a:gd name="connsiteY2" fmla="*/ 179076 h 179075"/>
                <a:gd name="connsiteX3" fmla="*/ 0 w 34291"/>
                <a:gd name="connsiteY3" fmla="*/ 179076 h 17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1" h="179075">
                  <a:moveTo>
                    <a:pt x="0" y="0"/>
                  </a:moveTo>
                  <a:lnTo>
                    <a:pt x="34291" y="0"/>
                  </a:lnTo>
                  <a:lnTo>
                    <a:pt x="34291" y="179076"/>
                  </a:lnTo>
                  <a:lnTo>
                    <a:pt x="0" y="179076"/>
                  </a:lnTo>
                  <a:close/>
                </a:path>
              </a:pathLst>
            </a:custGeom>
            <a:solidFill>
              <a:srgbClr val="EEEEE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49" name="Freeform: Shape 5848">
              <a:extLst>
                <a:ext uri="{FF2B5EF4-FFF2-40B4-BE49-F238E27FC236}">
                  <a16:creationId xmlns:a16="http://schemas.microsoft.com/office/drawing/2014/main" id="{1F505E98-8EE7-4409-9A07-03CEFC23DED9}"/>
                </a:ext>
              </a:extLst>
            </p:cNvPr>
            <p:cNvSpPr/>
            <p:nvPr/>
          </p:nvSpPr>
          <p:spPr>
            <a:xfrm>
              <a:off x="6544627" y="3662362"/>
              <a:ext cx="38100" cy="46672"/>
            </a:xfrm>
            <a:custGeom>
              <a:avLst/>
              <a:gdLst>
                <a:gd name="connsiteX0" fmla="*/ 38100 w 38100"/>
                <a:gd name="connsiteY0" fmla="*/ 46673 h 46672"/>
                <a:gd name="connsiteX1" fmla="*/ 15240 w 38100"/>
                <a:gd name="connsiteY1" fmla="*/ 3810 h 46672"/>
                <a:gd name="connsiteX2" fmla="*/ 0 w 38100"/>
                <a:gd name="connsiteY2" fmla="*/ 0 h 46672"/>
                <a:gd name="connsiteX3" fmla="*/ 22860 w 38100"/>
                <a:gd name="connsiteY3" fmla="*/ 41910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6672">
                  <a:moveTo>
                    <a:pt x="38100" y="46673"/>
                  </a:moveTo>
                  <a:lnTo>
                    <a:pt x="15240" y="3810"/>
                  </a:lnTo>
                  <a:lnTo>
                    <a:pt x="0" y="0"/>
                  </a:lnTo>
                  <a:lnTo>
                    <a:pt x="22860" y="419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0" name="Freeform: Shape 5849">
              <a:extLst>
                <a:ext uri="{FF2B5EF4-FFF2-40B4-BE49-F238E27FC236}">
                  <a16:creationId xmlns:a16="http://schemas.microsoft.com/office/drawing/2014/main" id="{90AA1E3E-5801-413E-8668-9B6989C63610}"/>
                </a:ext>
              </a:extLst>
            </p:cNvPr>
            <p:cNvSpPr/>
            <p:nvPr/>
          </p:nvSpPr>
          <p:spPr>
            <a:xfrm>
              <a:off x="6522720" y="3654742"/>
              <a:ext cx="37147" cy="47625"/>
            </a:xfrm>
            <a:custGeom>
              <a:avLst/>
              <a:gdLst>
                <a:gd name="connsiteX0" fmla="*/ 37147 w 37147"/>
                <a:gd name="connsiteY0" fmla="*/ 47625 h 47625"/>
                <a:gd name="connsiteX1" fmla="*/ 14288 w 37147"/>
                <a:gd name="connsiteY1" fmla="*/ 4763 h 47625"/>
                <a:gd name="connsiteX2" fmla="*/ 0 w 37147"/>
                <a:gd name="connsiteY2" fmla="*/ 0 h 47625"/>
                <a:gd name="connsiteX3" fmla="*/ 21907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7" y="47625"/>
                  </a:moveTo>
                  <a:lnTo>
                    <a:pt x="14288" y="4763"/>
                  </a:lnTo>
                  <a:lnTo>
                    <a:pt x="0" y="0"/>
                  </a:lnTo>
                  <a:lnTo>
                    <a:pt x="21907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1" name="Freeform: Shape 5850">
              <a:extLst>
                <a:ext uri="{FF2B5EF4-FFF2-40B4-BE49-F238E27FC236}">
                  <a16:creationId xmlns:a16="http://schemas.microsoft.com/office/drawing/2014/main" id="{072C4069-DEBE-41C5-845F-CD3664670D9E}"/>
                </a:ext>
              </a:extLst>
            </p:cNvPr>
            <p:cNvSpPr/>
            <p:nvPr/>
          </p:nvSpPr>
          <p:spPr>
            <a:xfrm>
              <a:off x="6477000" y="3641407"/>
              <a:ext cx="37147" cy="46672"/>
            </a:xfrm>
            <a:custGeom>
              <a:avLst/>
              <a:gdLst>
                <a:gd name="connsiteX0" fmla="*/ 37148 w 37147"/>
                <a:gd name="connsiteY0" fmla="*/ 46672 h 46672"/>
                <a:gd name="connsiteX1" fmla="*/ 15240 w 37147"/>
                <a:gd name="connsiteY1" fmla="*/ 4763 h 46672"/>
                <a:gd name="connsiteX2" fmla="*/ 0 w 37147"/>
                <a:gd name="connsiteY2" fmla="*/ 0 h 46672"/>
                <a:gd name="connsiteX3" fmla="*/ 22860 w 37147"/>
                <a:gd name="connsiteY3" fmla="*/ 42863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6672">
                  <a:moveTo>
                    <a:pt x="37148" y="46672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286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2" name="Freeform: Shape 5851">
              <a:extLst>
                <a:ext uri="{FF2B5EF4-FFF2-40B4-BE49-F238E27FC236}">
                  <a16:creationId xmlns:a16="http://schemas.microsoft.com/office/drawing/2014/main" id="{A031C111-3483-44E0-8CE2-48228F3B98A7}"/>
                </a:ext>
              </a:extLst>
            </p:cNvPr>
            <p:cNvSpPr/>
            <p:nvPr/>
          </p:nvSpPr>
          <p:spPr>
            <a:xfrm>
              <a:off x="6455092" y="3634739"/>
              <a:ext cx="37147" cy="46672"/>
            </a:xfrm>
            <a:custGeom>
              <a:avLst/>
              <a:gdLst>
                <a:gd name="connsiteX0" fmla="*/ 37148 w 37147"/>
                <a:gd name="connsiteY0" fmla="*/ 46673 h 46672"/>
                <a:gd name="connsiteX1" fmla="*/ 14288 w 37147"/>
                <a:gd name="connsiteY1" fmla="*/ 3810 h 46672"/>
                <a:gd name="connsiteX2" fmla="*/ 0 w 37147"/>
                <a:gd name="connsiteY2" fmla="*/ 0 h 46672"/>
                <a:gd name="connsiteX3" fmla="*/ 21908 w 37147"/>
                <a:gd name="connsiteY3" fmla="*/ 41910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6672">
                  <a:moveTo>
                    <a:pt x="37148" y="46673"/>
                  </a:moveTo>
                  <a:lnTo>
                    <a:pt x="14288" y="3810"/>
                  </a:lnTo>
                  <a:lnTo>
                    <a:pt x="0" y="0"/>
                  </a:lnTo>
                  <a:lnTo>
                    <a:pt x="21908" y="4191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3" name="Freeform: Shape 5852">
              <a:extLst>
                <a:ext uri="{FF2B5EF4-FFF2-40B4-BE49-F238E27FC236}">
                  <a16:creationId xmlns:a16="http://schemas.microsoft.com/office/drawing/2014/main" id="{536B6975-ABA0-4D4E-9F84-C3B0F2EAB28B}"/>
                </a:ext>
              </a:extLst>
            </p:cNvPr>
            <p:cNvSpPr/>
            <p:nvPr/>
          </p:nvSpPr>
          <p:spPr>
            <a:xfrm>
              <a:off x="6567487" y="3669029"/>
              <a:ext cx="22860" cy="34290"/>
            </a:xfrm>
            <a:custGeom>
              <a:avLst/>
              <a:gdLst>
                <a:gd name="connsiteX0" fmla="*/ 0 w 22860"/>
                <a:gd name="connsiteY0" fmla="*/ 0 h 34290"/>
                <a:gd name="connsiteX1" fmla="*/ 18098 w 22860"/>
                <a:gd name="connsiteY1" fmla="*/ 34290 h 34290"/>
                <a:gd name="connsiteX2" fmla="*/ 22860 w 22860"/>
                <a:gd name="connsiteY2" fmla="*/ 19050 h 34290"/>
                <a:gd name="connsiteX3" fmla="*/ 15240 w 22860"/>
                <a:gd name="connsiteY3" fmla="*/ 4763 h 3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60" h="34290">
                  <a:moveTo>
                    <a:pt x="0" y="0"/>
                  </a:moveTo>
                  <a:lnTo>
                    <a:pt x="18098" y="34290"/>
                  </a:lnTo>
                  <a:lnTo>
                    <a:pt x="22860" y="19050"/>
                  </a:lnTo>
                  <a:lnTo>
                    <a:pt x="15240" y="47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4" name="Freeform: Shape 5853">
              <a:extLst>
                <a:ext uri="{FF2B5EF4-FFF2-40B4-BE49-F238E27FC236}">
                  <a16:creationId xmlns:a16="http://schemas.microsoft.com/office/drawing/2014/main" id="{5C644176-2C13-4DF4-AF52-38E215B2C173}"/>
                </a:ext>
              </a:extLst>
            </p:cNvPr>
            <p:cNvSpPr/>
            <p:nvPr/>
          </p:nvSpPr>
          <p:spPr>
            <a:xfrm>
              <a:off x="6499860" y="3648075"/>
              <a:ext cx="37147" cy="47625"/>
            </a:xfrm>
            <a:custGeom>
              <a:avLst/>
              <a:gdLst>
                <a:gd name="connsiteX0" fmla="*/ 37148 w 37147"/>
                <a:gd name="connsiteY0" fmla="*/ 47625 h 47625"/>
                <a:gd name="connsiteX1" fmla="*/ 15240 w 37147"/>
                <a:gd name="connsiteY1" fmla="*/ 4763 h 47625"/>
                <a:gd name="connsiteX2" fmla="*/ 0 w 37147"/>
                <a:gd name="connsiteY2" fmla="*/ 0 h 47625"/>
                <a:gd name="connsiteX3" fmla="*/ 22860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8" y="47625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2860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5" name="Freeform: Shape 5854">
              <a:extLst>
                <a:ext uri="{FF2B5EF4-FFF2-40B4-BE49-F238E27FC236}">
                  <a16:creationId xmlns:a16="http://schemas.microsoft.com/office/drawing/2014/main" id="{02B9A523-9CC7-4C96-ACA8-09861A92FD61}"/>
                </a:ext>
              </a:extLst>
            </p:cNvPr>
            <p:cNvSpPr/>
            <p:nvPr/>
          </p:nvSpPr>
          <p:spPr>
            <a:xfrm>
              <a:off x="6413182" y="3645217"/>
              <a:ext cx="11429" cy="15240"/>
            </a:xfrm>
            <a:custGeom>
              <a:avLst/>
              <a:gdLst>
                <a:gd name="connsiteX0" fmla="*/ 11430 w 11429"/>
                <a:gd name="connsiteY0" fmla="*/ 15240 h 15240"/>
                <a:gd name="connsiteX1" fmla="*/ 2857 w 11429"/>
                <a:gd name="connsiteY1" fmla="*/ 0 h 15240"/>
                <a:gd name="connsiteX2" fmla="*/ 0 w 11429"/>
                <a:gd name="connsiteY2" fmla="*/ 12383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9" h="15240">
                  <a:moveTo>
                    <a:pt x="11430" y="15240"/>
                  </a:moveTo>
                  <a:lnTo>
                    <a:pt x="2857" y="0"/>
                  </a:lnTo>
                  <a:lnTo>
                    <a:pt x="0" y="1238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6" name="Freeform: Shape 5855">
              <a:extLst>
                <a:ext uri="{FF2B5EF4-FFF2-40B4-BE49-F238E27FC236}">
                  <a16:creationId xmlns:a16="http://schemas.microsoft.com/office/drawing/2014/main" id="{1B64C0A7-2200-4B23-8C2B-9EE7A4505D1A}"/>
                </a:ext>
              </a:extLst>
            </p:cNvPr>
            <p:cNvSpPr/>
            <p:nvPr/>
          </p:nvSpPr>
          <p:spPr>
            <a:xfrm>
              <a:off x="6418897" y="3624262"/>
              <a:ext cx="27622" cy="43814"/>
            </a:xfrm>
            <a:custGeom>
              <a:avLst/>
              <a:gdLst>
                <a:gd name="connsiteX0" fmla="*/ 27623 w 27622"/>
                <a:gd name="connsiteY0" fmla="*/ 43815 h 43814"/>
                <a:gd name="connsiteX1" fmla="*/ 5715 w 27622"/>
                <a:gd name="connsiteY1" fmla="*/ 952 h 43814"/>
                <a:gd name="connsiteX2" fmla="*/ 3810 w 27622"/>
                <a:gd name="connsiteY2" fmla="*/ 0 h 43814"/>
                <a:gd name="connsiteX3" fmla="*/ 0 w 27622"/>
                <a:gd name="connsiteY3" fmla="*/ 13335 h 43814"/>
                <a:gd name="connsiteX4" fmla="*/ 13335 w 27622"/>
                <a:gd name="connsiteY4" fmla="*/ 39052 h 4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" h="43814">
                  <a:moveTo>
                    <a:pt x="27623" y="43815"/>
                  </a:moveTo>
                  <a:lnTo>
                    <a:pt x="5715" y="952"/>
                  </a:lnTo>
                  <a:lnTo>
                    <a:pt x="3810" y="0"/>
                  </a:lnTo>
                  <a:lnTo>
                    <a:pt x="0" y="13335"/>
                  </a:lnTo>
                  <a:lnTo>
                    <a:pt x="13335" y="39052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7" name="Freeform: Shape 5856">
              <a:extLst>
                <a:ext uri="{FF2B5EF4-FFF2-40B4-BE49-F238E27FC236}">
                  <a16:creationId xmlns:a16="http://schemas.microsoft.com/office/drawing/2014/main" id="{7C2AA6D2-F44D-4C54-AE88-8ECFBE1EC3D2}"/>
                </a:ext>
              </a:extLst>
            </p:cNvPr>
            <p:cNvSpPr/>
            <p:nvPr/>
          </p:nvSpPr>
          <p:spPr>
            <a:xfrm>
              <a:off x="6432232" y="3627120"/>
              <a:ext cx="37147" cy="47625"/>
            </a:xfrm>
            <a:custGeom>
              <a:avLst/>
              <a:gdLst>
                <a:gd name="connsiteX0" fmla="*/ 37147 w 37147"/>
                <a:gd name="connsiteY0" fmla="*/ 47625 h 47625"/>
                <a:gd name="connsiteX1" fmla="*/ 15240 w 37147"/>
                <a:gd name="connsiteY1" fmla="*/ 4763 h 47625"/>
                <a:gd name="connsiteX2" fmla="*/ 0 w 37147"/>
                <a:gd name="connsiteY2" fmla="*/ 0 h 47625"/>
                <a:gd name="connsiteX3" fmla="*/ 21907 w 37147"/>
                <a:gd name="connsiteY3" fmla="*/ 4286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7" h="47625">
                  <a:moveTo>
                    <a:pt x="37147" y="47625"/>
                  </a:moveTo>
                  <a:lnTo>
                    <a:pt x="15240" y="4763"/>
                  </a:lnTo>
                  <a:lnTo>
                    <a:pt x="0" y="0"/>
                  </a:lnTo>
                  <a:lnTo>
                    <a:pt x="21907" y="42863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58" name="Freeform: Shape 5857">
              <a:extLst>
                <a:ext uri="{FF2B5EF4-FFF2-40B4-BE49-F238E27FC236}">
                  <a16:creationId xmlns:a16="http://schemas.microsoft.com/office/drawing/2014/main" id="{77D9A6FF-88EC-4B44-8264-4B6357764CD9}"/>
                </a:ext>
              </a:extLst>
            </p:cNvPr>
            <p:cNvSpPr/>
            <p:nvPr/>
          </p:nvSpPr>
          <p:spPr>
            <a:xfrm rot="17219769">
              <a:off x="6399814" y="3719282"/>
              <a:ext cx="165730" cy="20001"/>
            </a:xfrm>
            <a:custGeom>
              <a:avLst/>
              <a:gdLst>
                <a:gd name="connsiteX0" fmla="*/ 0 w 165730"/>
                <a:gd name="connsiteY0" fmla="*/ 0 h 20001"/>
                <a:gd name="connsiteX1" fmla="*/ 165731 w 165730"/>
                <a:gd name="connsiteY1" fmla="*/ 0 h 20001"/>
                <a:gd name="connsiteX2" fmla="*/ 165731 w 165730"/>
                <a:gd name="connsiteY2" fmla="*/ 20002 h 20001"/>
                <a:gd name="connsiteX3" fmla="*/ 0 w 165730"/>
                <a:gd name="connsiteY3" fmla="*/ 20002 h 2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730" h="20001">
                  <a:moveTo>
                    <a:pt x="0" y="0"/>
                  </a:moveTo>
                  <a:lnTo>
                    <a:pt x="165731" y="0"/>
                  </a:lnTo>
                  <a:lnTo>
                    <a:pt x="165731" y="20002"/>
                  </a:lnTo>
                  <a:lnTo>
                    <a:pt x="0" y="20002"/>
                  </a:lnTo>
                  <a:close/>
                </a:path>
              </a:pathLst>
            </a:custGeom>
            <a:solidFill>
              <a:srgbClr val="2E6B1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5" name="Group 5884">
            <a:extLst>
              <a:ext uri="{FF2B5EF4-FFF2-40B4-BE49-F238E27FC236}">
                <a16:creationId xmlns:a16="http://schemas.microsoft.com/office/drawing/2014/main" id="{32A733FD-303E-4244-9FFE-BA20608E8EFA}"/>
              </a:ext>
            </a:extLst>
          </p:cNvPr>
          <p:cNvGrpSpPr/>
          <p:nvPr/>
        </p:nvGrpSpPr>
        <p:grpSpPr>
          <a:xfrm>
            <a:off x="5661554" y="5088866"/>
            <a:ext cx="149988" cy="165228"/>
            <a:chOff x="5918835" y="3958144"/>
            <a:chExt cx="149988" cy="165228"/>
          </a:xfrm>
        </p:grpSpPr>
        <p:sp>
          <p:nvSpPr>
            <p:cNvPr id="5859" name="Freeform: Shape 5858">
              <a:extLst>
                <a:ext uri="{FF2B5EF4-FFF2-40B4-BE49-F238E27FC236}">
                  <a16:creationId xmlns:a16="http://schemas.microsoft.com/office/drawing/2014/main" id="{995BC73A-91D3-4C54-9A28-6D4D53207390}"/>
                </a:ext>
              </a:extLst>
            </p:cNvPr>
            <p:cNvSpPr/>
            <p:nvPr/>
          </p:nvSpPr>
          <p:spPr>
            <a:xfrm>
              <a:off x="5948749" y="4058989"/>
              <a:ext cx="39231" cy="39231"/>
            </a:xfrm>
            <a:custGeom>
              <a:avLst/>
              <a:gdLst>
                <a:gd name="connsiteX0" fmla="*/ 34856 w 39231"/>
                <a:gd name="connsiteY0" fmla="*/ 31998 h 39231"/>
                <a:gd name="connsiteX1" fmla="*/ 7233 w 39231"/>
                <a:gd name="connsiteY1" fmla="*/ 34856 h 39231"/>
                <a:gd name="connsiteX2" fmla="*/ 4376 w 39231"/>
                <a:gd name="connsiteY2" fmla="*/ 7233 h 39231"/>
                <a:gd name="connsiteX3" fmla="*/ 31998 w 39231"/>
                <a:gd name="connsiteY3" fmla="*/ 4376 h 39231"/>
                <a:gd name="connsiteX4" fmla="*/ 34856 w 39231"/>
                <a:gd name="connsiteY4" fmla="*/ 31998 h 3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31" h="39231">
                  <a:moveTo>
                    <a:pt x="34856" y="31998"/>
                  </a:moveTo>
                  <a:cubicBezTo>
                    <a:pt x="28188" y="40571"/>
                    <a:pt x="15806" y="41523"/>
                    <a:pt x="7233" y="34856"/>
                  </a:cubicBezTo>
                  <a:cubicBezTo>
                    <a:pt x="-1339" y="28188"/>
                    <a:pt x="-2292" y="15806"/>
                    <a:pt x="4376" y="7233"/>
                  </a:cubicBezTo>
                  <a:cubicBezTo>
                    <a:pt x="11043" y="-1339"/>
                    <a:pt x="23426" y="-2292"/>
                    <a:pt x="31998" y="4376"/>
                  </a:cubicBezTo>
                  <a:cubicBezTo>
                    <a:pt x="40571" y="11043"/>
                    <a:pt x="41523" y="24378"/>
                    <a:pt x="34856" y="31998"/>
                  </a:cubicBez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0" name="Freeform: Shape 5859">
              <a:extLst>
                <a:ext uri="{FF2B5EF4-FFF2-40B4-BE49-F238E27FC236}">
                  <a16:creationId xmlns:a16="http://schemas.microsoft.com/office/drawing/2014/main" id="{95EA3051-51D7-4688-AF4A-33A7D168F9BF}"/>
                </a:ext>
              </a:extLst>
            </p:cNvPr>
            <p:cNvSpPr/>
            <p:nvPr/>
          </p:nvSpPr>
          <p:spPr>
            <a:xfrm rot="18499938">
              <a:off x="6030586" y="3978397"/>
              <a:ext cx="35241" cy="8572"/>
            </a:xfrm>
            <a:custGeom>
              <a:avLst/>
              <a:gdLst>
                <a:gd name="connsiteX0" fmla="*/ 0 w 35241"/>
                <a:gd name="connsiteY0" fmla="*/ 0 h 8572"/>
                <a:gd name="connsiteX1" fmla="*/ 35241 w 35241"/>
                <a:gd name="connsiteY1" fmla="*/ 0 h 8572"/>
                <a:gd name="connsiteX2" fmla="*/ 35241 w 35241"/>
                <a:gd name="connsiteY2" fmla="*/ 8572 h 8572"/>
                <a:gd name="connsiteX3" fmla="*/ 0 w 35241"/>
                <a:gd name="connsiteY3" fmla="*/ 8572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1" h="8572">
                  <a:moveTo>
                    <a:pt x="0" y="0"/>
                  </a:moveTo>
                  <a:lnTo>
                    <a:pt x="35241" y="0"/>
                  </a:lnTo>
                  <a:lnTo>
                    <a:pt x="35241" y="8572"/>
                  </a:lnTo>
                  <a:lnTo>
                    <a:pt x="0" y="8572"/>
                  </a:lnTo>
                  <a:close/>
                </a:path>
              </a:pathLst>
            </a:custGeom>
            <a:solidFill>
              <a:srgbClr val="DB9E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1" name="Freeform: Shape 5860">
              <a:extLst>
                <a:ext uri="{FF2B5EF4-FFF2-40B4-BE49-F238E27FC236}">
                  <a16:creationId xmlns:a16="http://schemas.microsoft.com/office/drawing/2014/main" id="{86954E3B-39A7-4E90-B277-89ACCD6A8235}"/>
                </a:ext>
              </a:extLst>
            </p:cNvPr>
            <p:cNvSpPr/>
            <p:nvPr/>
          </p:nvSpPr>
          <p:spPr>
            <a:xfrm>
              <a:off x="5935027" y="3975856"/>
              <a:ext cx="128466" cy="130371"/>
            </a:xfrm>
            <a:custGeom>
              <a:avLst/>
              <a:gdLst>
                <a:gd name="connsiteX0" fmla="*/ 78105 w 128466"/>
                <a:gd name="connsiteY0" fmla="*/ 130371 h 130371"/>
                <a:gd name="connsiteX1" fmla="*/ 0 w 128466"/>
                <a:gd name="connsiteY1" fmla="*/ 68459 h 130371"/>
                <a:gd name="connsiteX2" fmla="*/ 40958 w 128466"/>
                <a:gd name="connsiteY2" fmla="*/ 17024 h 130371"/>
                <a:gd name="connsiteX3" fmla="*/ 103823 w 128466"/>
                <a:gd name="connsiteY3" fmla="*/ 9404 h 130371"/>
                <a:gd name="connsiteX4" fmla="*/ 111443 w 128466"/>
                <a:gd name="connsiteY4" fmla="*/ 15119 h 130371"/>
                <a:gd name="connsiteX5" fmla="*/ 119063 w 128466"/>
                <a:gd name="connsiteY5" fmla="*/ 77984 h 130371"/>
                <a:gd name="connsiteX6" fmla="*/ 78105 w 128466"/>
                <a:gd name="connsiteY6" fmla="*/ 130371 h 13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466" h="130371">
                  <a:moveTo>
                    <a:pt x="78105" y="130371"/>
                  </a:moveTo>
                  <a:lnTo>
                    <a:pt x="0" y="68459"/>
                  </a:lnTo>
                  <a:lnTo>
                    <a:pt x="40958" y="17024"/>
                  </a:lnTo>
                  <a:cubicBezTo>
                    <a:pt x="56198" y="-2026"/>
                    <a:pt x="84773" y="-5836"/>
                    <a:pt x="103823" y="9404"/>
                  </a:cubicBezTo>
                  <a:lnTo>
                    <a:pt x="111443" y="15119"/>
                  </a:lnTo>
                  <a:cubicBezTo>
                    <a:pt x="130493" y="30359"/>
                    <a:pt x="134303" y="58934"/>
                    <a:pt x="119063" y="77984"/>
                  </a:cubicBezTo>
                  <a:lnTo>
                    <a:pt x="78105" y="130371"/>
                  </a:ln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2" name="Freeform: Shape 5861">
              <a:extLst>
                <a:ext uri="{FF2B5EF4-FFF2-40B4-BE49-F238E27FC236}">
                  <a16:creationId xmlns:a16="http://schemas.microsoft.com/office/drawing/2014/main" id="{45A0BCC6-50C6-49EC-951D-5557A7D60531}"/>
                </a:ext>
              </a:extLst>
            </p:cNvPr>
            <p:cNvSpPr/>
            <p:nvPr/>
          </p:nvSpPr>
          <p:spPr>
            <a:xfrm>
              <a:off x="5918835" y="4027766"/>
              <a:ext cx="109698" cy="95606"/>
            </a:xfrm>
            <a:custGeom>
              <a:avLst/>
              <a:gdLst>
                <a:gd name="connsiteX0" fmla="*/ 103822 w 109698"/>
                <a:gd name="connsiteY0" fmla="*/ 57506 h 95606"/>
                <a:gd name="connsiteX1" fmla="*/ 36195 w 109698"/>
                <a:gd name="connsiteY1" fmla="*/ 3214 h 95606"/>
                <a:gd name="connsiteX2" fmla="*/ 1905 w 109698"/>
                <a:gd name="connsiteY2" fmla="*/ 13691 h 95606"/>
                <a:gd name="connsiteX3" fmla="*/ 0 w 109698"/>
                <a:gd name="connsiteY3" fmla="*/ 16549 h 95606"/>
                <a:gd name="connsiteX4" fmla="*/ 100013 w 109698"/>
                <a:gd name="connsiteY4" fmla="*/ 95606 h 95606"/>
                <a:gd name="connsiteX5" fmla="*/ 101917 w 109698"/>
                <a:gd name="connsiteY5" fmla="*/ 92749 h 95606"/>
                <a:gd name="connsiteX6" fmla="*/ 103822 w 109698"/>
                <a:gd name="connsiteY6" fmla="*/ 57506 h 9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698" h="95606">
                  <a:moveTo>
                    <a:pt x="103822" y="57506"/>
                  </a:moveTo>
                  <a:lnTo>
                    <a:pt x="36195" y="3214"/>
                  </a:lnTo>
                  <a:cubicBezTo>
                    <a:pt x="27622" y="-3454"/>
                    <a:pt x="12382" y="356"/>
                    <a:pt x="1905" y="13691"/>
                  </a:cubicBezTo>
                  <a:lnTo>
                    <a:pt x="0" y="16549"/>
                  </a:lnTo>
                  <a:lnTo>
                    <a:pt x="100013" y="95606"/>
                  </a:lnTo>
                  <a:lnTo>
                    <a:pt x="101917" y="92749"/>
                  </a:lnTo>
                  <a:cubicBezTo>
                    <a:pt x="111442" y="80366"/>
                    <a:pt x="112395" y="64174"/>
                    <a:pt x="103822" y="57506"/>
                  </a:cubicBez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3" name="Freeform: Shape 5862">
              <a:extLst>
                <a:ext uri="{FF2B5EF4-FFF2-40B4-BE49-F238E27FC236}">
                  <a16:creationId xmlns:a16="http://schemas.microsoft.com/office/drawing/2014/main" id="{2EA90FBD-184F-4C4D-922F-E2635A46B360}"/>
                </a:ext>
              </a:extLst>
            </p:cNvPr>
            <p:cNvSpPr/>
            <p:nvPr/>
          </p:nvSpPr>
          <p:spPr>
            <a:xfrm>
              <a:off x="6047929" y="3958144"/>
              <a:ext cx="20894" cy="20493"/>
            </a:xfrm>
            <a:custGeom>
              <a:avLst/>
              <a:gdLst>
                <a:gd name="connsiteX0" fmla="*/ 18543 w 20894"/>
                <a:gd name="connsiteY0" fmla="*/ 16638 h 20493"/>
                <a:gd name="connsiteX1" fmla="*/ 16638 w 20894"/>
                <a:gd name="connsiteY1" fmla="*/ 2351 h 20493"/>
                <a:gd name="connsiteX2" fmla="*/ 2351 w 20894"/>
                <a:gd name="connsiteY2" fmla="*/ 4256 h 20493"/>
                <a:gd name="connsiteX3" fmla="*/ 4256 w 20894"/>
                <a:gd name="connsiteY3" fmla="*/ 18543 h 20493"/>
                <a:gd name="connsiteX4" fmla="*/ 18543 w 20894"/>
                <a:gd name="connsiteY4" fmla="*/ 16638 h 2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94" h="20493">
                  <a:moveTo>
                    <a:pt x="18543" y="16638"/>
                  </a:moveTo>
                  <a:cubicBezTo>
                    <a:pt x="22353" y="11876"/>
                    <a:pt x="21401" y="6161"/>
                    <a:pt x="16638" y="2351"/>
                  </a:cubicBezTo>
                  <a:cubicBezTo>
                    <a:pt x="11876" y="-1459"/>
                    <a:pt x="6161" y="-507"/>
                    <a:pt x="2351" y="4256"/>
                  </a:cubicBezTo>
                  <a:cubicBezTo>
                    <a:pt x="-1459" y="9018"/>
                    <a:pt x="-507" y="14734"/>
                    <a:pt x="4256" y="18543"/>
                  </a:cubicBezTo>
                  <a:cubicBezTo>
                    <a:pt x="9018" y="21401"/>
                    <a:pt x="15686" y="21401"/>
                    <a:pt x="18543" y="16638"/>
                  </a:cubicBezTo>
                  <a:close/>
                </a:path>
              </a:pathLst>
            </a:custGeom>
            <a:solidFill>
              <a:srgbClr val="F6C53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882" name="Group 5881">
            <a:extLst>
              <a:ext uri="{FF2B5EF4-FFF2-40B4-BE49-F238E27FC236}">
                <a16:creationId xmlns:a16="http://schemas.microsoft.com/office/drawing/2014/main" id="{253BF2A1-9F6F-462C-81F8-E4329183D64F}"/>
              </a:ext>
            </a:extLst>
          </p:cNvPr>
          <p:cNvGrpSpPr/>
          <p:nvPr/>
        </p:nvGrpSpPr>
        <p:grpSpPr>
          <a:xfrm>
            <a:off x="7821622" y="2605527"/>
            <a:ext cx="165837" cy="317026"/>
            <a:chOff x="6480707" y="2947227"/>
            <a:chExt cx="165837" cy="317026"/>
          </a:xfrm>
        </p:grpSpPr>
        <p:sp>
          <p:nvSpPr>
            <p:cNvPr id="5864" name="Freeform: Shape 5863">
              <a:extLst>
                <a:ext uri="{FF2B5EF4-FFF2-40B4-BE49-F238E27FC236}">
                  <a16:creationId xmlns:a16="http://schemas.microsoft.com/office/drawing/2014/main" id="{F31B9FFB-90FB-4050-A5C6-575075AC27E1}"/>
                </a:ext>
              </a:extLst>
            </p:cNvPr>
            <p:cNvSpPr/>
            <p:nvPr/>
          </p:nvSpPr>
          <p:spPr>
            <a:xfrm>
              <a:off x="6526206" y="3045792"/>
              <a:ext cx="119688" cy="218461"/>
            </a:xfrm>
            <a:custGeom>
              <a:avLst/>
              <a:gdLst>
                <a:gd name="connsiteX0" fmla="*/ 6038 w 119688"/>
                <a:gd name="connsiteY0" fmla="*/ 216520 h 218461"/>
                <a:gd name="connsiteX1" fmla="*/ 2228 w 119688"/>
                <a:gd name="connsiteY1" fmla="*/ 197470 h 218461"/>
                <a:gd name="connsiteX2" fmla="*/ 88906 w 119688"/>
                <a:gd name="connsiteY2" fmla="*/ 66025 h 218461"/>
                <a:gd name="connsiteX3" fmla="*/ 82238 w 119688"/>
                <a:gd name="connsiteY3" fmla="*/ 31735 h 218461"/>
                <a:gd name="connsiteX4" fmla="*/ 47948 w 119688"/>
                <a:gd name="connsiteY4" fmla="*/ 38402 h 218461"/>
                <a:gd name="connsiteX5" fmla="*/ 28898 w 119688"/>
                <a:gd name="connsiteY5" fmla="*/ 42212 h 218461"/>
                <a:gd name="connsiteX6" fmla="*/ 25088 w 119688"/>
                <a:gd name="connsiteY6" fmla="*/ 23162 h 218461"/>
                <a:gd name="connsiteX7" fmla="*/ 96526 w 119688"/>
                <a:gd name="connsiteY7" fmla="*/ 8875 h 218461"/>
                <a:gd name="connsiteX8" fmla="*/ 110813 w 119688"/>
                <a:gd name="connsiteY8" fmla="*/ 80312 h 218461"/>
                <a:gd name="connsiteX9" fmla="*/ 24136 w 119688"/>
                <a:gd name="connsiteY9" fmla="*/ 211757 h 218461"/>
                <a:gd name="connsiteX10" fmla="*/ 6038 w 119688"/>
                <a:gd name="connsiteY10" fmla="*/ 216520 h 21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9688" h="218461">
                  <a:moveTo>
                    <a:pt x="6038" y="216520"/>
                  </a:moveTo>
                  <a:cubicBezTo>
                    <a:pt x="-629" y="212710"/>
                    <a:pt x="-1582" y="204137"/>
                    <a:pt x="2228" y="197470"/>
                  </a:cubicBezTo>
                  <a:lnTo>
                    <a:pt x="88906" y="66025"/>
                  </a:lnTo>
                  <a:cubicBezTo>
                    <a:pt x="96526" y="54595"/>
                    <a:pt x="93668" y="39355"/>
                    <a:pt x="82238" y="31735"/>
                  </a:cubicBezTo>
                  <a:cubicBezTo>
                    <a:pt x="70808" y="24115"/>
                    <a:pt x="55568" y="26972"/>
                    <a:pt x="47948" y="38402"/>
                  </a:cubicBezTo>
                  <a:cubicBezTo>
                    <a:pt x="44138" y="45070"/>
                    <a:pt x="35566" y="46022"/>
                    <a:pt x="28898" y="42212"/>
                  </a:cubicBezTo>
                  <a:cubicBezTo>
                    <a:pt x="22231" y="38402"/>
                    <a:pt x="21278" y="29830"/>
                    <a:pt x="25088" y="23162"/>
                  </a:cubicBezTo>
                  <a:cubicBezTo>
                    <a:pt x="41281" y="-650"/>
                    <a:pt x="72713" y="-7318"/>
                    <a:pt x="96526" y="8875"/>
                  </a:cubicBezTo>
                  <a:cubicBezTo>
                    <a:pt x="120338" y="25067"/>
                    <a:pt x="127006" y="56500"/>
                    <a:pt x="110813" y="80312"/>
                  </a:cubicBezTo>
                  <a:lnTo>
                    <a:pt x="24136" y="211757"/>
                  </a:lnTo>
                  <a:cubicBezTo>
                    <a:pt x="21278" y="218425"/>
                    <a:pt x="12706" y="220330"/>
                    <a:pt x="6038" y="216520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5" name="Freeform: Shape 5864">
              <a:extLst>
                <a:ext uri="{FF2B5EF4-FFF2-40B4-BE49-F238E27FC236}">
                  <a16:creationId xmlns:a16="http://schemas.microsoft.com/office/drawing/2014/main" id="{99520745-3722-492C-AE74-B5ED98133231}"/>
                </a:ext>
              </a:extLst>
            </p:cNvPr>
            <p:cNvSpPr/>
            <p:nvPr/>
          </p:nvSpPr>
          <p:spPr>
            <a:xfrm>
              <a:off x="6528435" y="3205162"/>
              <a:ext cx="58102" cy="38100"/>
            </a:xfrm>
            <a:custGeom>
              <a:avLst/>
              <a:gdLst>
                <a:gd name="connsiteX0" fmla="*/ 48577 w 58102"/>
                <a:gd name="connsiteY0" fmla="*/ 13335 h 38100"/>
                <a:gd name="connsiteX1" fmla="*/ 58102 w 58102"/>
                <a:gd name="connsiteY1" fmla="*/ 0 h 38100"/>
                <a:gd name="connsiteX2" fmla="*/ 24765 w 58102"/>
                <a:gd name="connsiteY2" fmla="*/ 0 h 38100"/>
                <a:gd name="connsiteX3" fmla="*/ 0 w 58102"/>
                <a:gd name="connsiteY3" fmla="*/ 38100 h 38100"/>
                <a:gd name="connsiteX4" fmla="*/ 0 w 58102"/>
                <a:gd name="connsiteY4" fmla="*/ 38100 h 38100"/>
                <a:gd name="connsiteX5" fmla="*/ 32385 w 58102"/>
                <a:gd name="connsiteY5" fmla="*/ 38100 h 38100"/>
                <a:gd name="connsiteX6" fmla="*/ 41910 w 58102"/>
                <a:gd name="connsiteY6" fmla="*/ 23813 h 38100"/>
                <a:gd name="connsiteX7" fmla="*/ 9525 w 58102"/>
                <a:gd name="connsiteY7" fmla="*/ 24765 h 38100"/>
                <a:gd name="connsiteX8" fmla="*/ 16192 w 58102"/>
                <a:gd name="connsiteY8" fmla="*/ 142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102" h="38100">
                  <a:moveTo>
                    <a:pt x="48577" y="13335"/>
                  </a:moveTo>
                  <a:lnTo>
                    <a:pt x="58102" y="0"/>
                  </a:lnTo>
                  <a:lnTo>
                    <a:pt x="24765" y="0"/>
                  </a:lnTo>
                  <a:lnTo>
                    <a:pt x="0" y="38100"/>
                  </a:lnTo>
                  <a:lnTo>
                    <a:pt x="0" y="38100"/>
                  </a:lnTo>
                  <a:lnTo>
                    <a:pt x="32385" y="38100"/>
                  </a:lnTo>
                  <a:lnTo>
                    <a:pt x="41910" y="23813"/>
                  </a:lnTo>
                  <a:lnTo>
                    <a:pt x="9525" y="24765"/>
                  </a:lnTo>
                  <a:lnTo>
                    <a:pt x="16192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6" name="Freeform: Shape 5865">
              <a:extLst>
                <a:ext uri="{FF2B5EF4-FFF2-40B4-BE49-F238E27FC236}">
                  <a16:creationId xmlns:a16="http://schemas.microsoft.com/office/drawing/2014/main" id="{816002BD-ACCB-4A06-9459-04F9C2229E80}"/>
                </a:ext>
              </a:extLst>
            </p:cNvPr>
            <p:cNvSpPr/>
            <p:nvPr/>
          </p:nvSpPr>
          <p:spPr>
            <a:xfrm>
              <a:off x="6557010" y="3054667"/>
              <a:ext cx="20954" cy="36194"/>
            </a:xfrm>
            <a:custGeom>
              <a:avLst/>
              <a:gdLst>
                <a:gd name="connsiteX0" fmla="*/ 9525 w 20954"/>
                <a:gd name="connsiteY0" fmla="*/ 36195 h 36194"/>
                <a:gd name="connsiteX1" fmla="*/ 18098 w 20954"/>
                <a:gd name="connsiteY1" fmla="*/ 30480 h 36194"/>
                <a:gd name="connsiteX2" fmla="*/ 20955 w 20954"/>
                <a:gd name="connsiteY2" fmla="*/ 26670 h 36194"/>
                <a:gd name="connsiteX3" fmla="*/ 10477 w 20954"/>
                <a:gd name="connsiteY3" fmla="*/ 0 h 36194"/>
                <a:gd name="connsiteX4" fmla="*/ 0 w 20954"/>
                <a:gd name="connsiteY4" fmla="*/ 9525 h 36194"/>
                <a:gd name="connsiteX5" fmla="*/ 9525 w 20954"/>
                <a:gd name="connsiteY5" fmla="*/ 36195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" h="36194">
                  <a:moveTo>
                    <a:pt x="9525" y="36195"/>
                  </a:moveTo>
                  <a:cubicBezTo>
                    <a:pt x="12382" y="35243"/>
                    <a:pt x="16192" y="33338"/>
                    <a:pt x="18098" y="30480"/>
                  </a:cubicBezTo>
                  <a:cubicBezTo>
                    <a:pt x="19050" y="29527"/>
                    <a:pt x="20002" y="28575"/>
                    <a:pt x="20955" y="26670"/>
                  </a:cubicBezTo>
                  <a:lnTo>
                    <a:pt x="10477" y="0"/>
                  </a:lnTo>
                  <a:cubicBezTo>
                    <a:pt x="6667" y="2857"/>
                    <a:pt x="2857" y="5715"/>
                    <a:pt x="0" y="9525"/>
                  </a:cubicBezTo>
                  <a:lnTo>
                    <a:pt x="9525" y="3619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7" name="Freeform: Shape 5866">
              <a:extLst>
                <a:ext uri="{FF2B5EF4-FFF2-40B4-BE49-F238E27FC236}">
                  <a16:creationId xmlns:a16="http://schemas.microsoft.com/office/drawing/2014/main" id="{20D34D11-F818-4AB9-AE9C-D60CAD745E82}"/>
                </a:ext>
              </a:extLst>
            </p:cNvPr>
            <p:cNvSpPr/>
            <p:nvPr/>
          </p:nvSpPr>
          <p:spPr>
            <a:xfrm>
              <a:off x="6560820" y="3156585"/>
              <a:ext cx="58102" cy="38100"/>
            </a:xfrm>
            <a:custGeom>
              <a:avLst/>
              <a:gdLst>
                <a:gd name="connsiteX0" fmla="*/ 48577 w 58102"/>
                <a:gd name="connsiteY0" fmla="*/ 13335 h 38100"/>
                <a:gd name="connsiteX1" fmla="*/ 58102 w 58102"/>
                <a:gd name="connsiteY1" fmla="*/ 0 h 38100"/>
                <a:gd name="connsiteX2" fmla="*/ 24765 w 58102"/>
                <a:gd name="connsiteY2" fmla="*/ 0 h 38100"/>
                <a:gd name="connsiteX3" fmla="*/ 0 w 58102"/>
                <a:gd name="connsiteY3" fmla="*/ 38100 h 38100"/>
                <a:gd name="connsiteX4" fmla="*/ 32385 w 58102"/>
                <a:gd name="connsiteY4" fmla="*/ 38100 h 38100"/>
                <a:gd name="connsiteX5" fmla="*/ 41910 w 58102"/>
                <a:gd name="connsiteY5" fmla="*/ 23813 h 38100"/>
                <a:gd name="connsiteX6" fmla="*/ 8572 w 58102"/>
                <a:gd name="connsiteY6" fmla="*/ 24765 h 38100"/>
                <a:gd name="connsiteX7" fmla="*/ 16192 w 58102"/>
                <a:gd name="connsiteY7" fmla="*/ 142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02" h="38100">
                  <a:moveTo>
                    <a:pt x="48577" y="13335"/>
                  </a:moveTo>
                  <a:lnTo>
                    <a:pt x="58102" y="0"/>
                  </a:lnTo>
                  <a:lnTo>
                    <a:pt x="24765" y="0"/>
                  </a:lnTo>
                  <a:lnTo>
                    <a:pt x="0" y="38100"/>
                  </a:lnTo>
                  <a:lnTo>
                    <a:pt x="32385" y="38100"/>
                  </a:lnTo>
                  <a:lnTo>
                    <a:pt x="41910" y="23813"/>
                  </a:lnTo>
                  <a:lnTo>
                    <a:pt x="8572" y="24765"/>
                  </a:lnTo>
                  <a:lnTo>
                    <a:pt x="16192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8" name="Freeform: Shape 5867">
              <a:extLst>
                <a:ext uri="{FF2B5EF4-FFF2-40B4-BE49-F238E27FC236}">
                  <a16:creationId xmlns:a16="http://schemas.microsoft.com/office/drawing/2014/main" id="{9D767A21-78D0-42C5-9C7E-CA2718B01C69}"/>
                </a:ext>
              </a:extLst>
            </p:cNvPr>
            <p:cNvSpPr/>
            <p:nvPr/>
          </p:nvSpPr>
          <p:spPr>
            <a:xfrm>
              <a:off x="6617970" y="3072764"/>
              <a:ext cx="27622" cy="29527"/>
            </a:xfrm>
            <a:custGeom>
              <a:avLst/>
              <a:gdLst>
                <a:gd name="connsiteX0" fmla="*/ 1905 w 27622"/>
                <a:gd name="connsiteY0" fmla="*/ 29528 h 29527"/>
                <a:gd name="connsiteX1" fmla="*/ 27622 w 27622"/>
                <a:gd name="connsiteY1" fmla="*/ 13335 h 29527"/>
                <a:gd name="connsiteX2" fmla="*/ 22860 w 27622"/>
                <a:gd name="connsiteY2" fmla="*/ 0 h 29527"/>
                <a:gd name="connsiteX3" fmla="*/ 0 w 27622"/>
                <a:gd name="connsiteY3" fmla="*/ 14288 h 29527"/>
                <a:gd name="connsiteX4" fmla="*/ 1905 w 27622"/>
                <a:gd name="connsiteY4" fmla="*/ 29528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" h="29527">
                  <a:moveTo>
                    <a:pt x="1905" y="29528"/>
                  </a:moveTo>
                  <a:lnTo>
                    <a:pt x="27622" y="13335"/>
                  </a:lnTo>
                  <a:cubicBezTo>
                    <a:pt x="26670" y="8573"/>
                    <a:pt x="24765" y="4763"/>
                    <a:pt x="22860" y="0"/>
                  </a:cubicBezTo>
                  <a:lnTo>
                    <a:pt x="0" y="14288"/>
                  </a:lnTo>
                  <a:cubicBezTo>
                    <a:pt x="1905" y="20003"/>
                    <a:pt x="1905" y="24765"/>
                    <a:pt x="1905" y="29528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69" name="Freeform: Shape 5868">
              <a:extLst>
                <a:ext uri="{FF2B5EF4-FFF2-40B4-BE49-F238E27FC236}">
                  <a16:creationId xmlns:a16="http://schemas.microsoft.com/office/drawing/2014/main" id="{478B80C8-CE49-41BF-B065-4FB05E58EF2E}"/>
                </a:ext>
              </a:extLst>
            </p:cNvPr>
            <p:cNvSpPr/>
            <p:nvPr/>
          </p:nvSpPr>
          <p:spPr>
            <a:xfrm>
              <a:off x="6581775" y="3047047"/>
              <a:ext cx="18097" cy="31432"/>
            </a:xfrm>
            <a:custGeom>
              <a:avLst/>
              <a:gdLst>
                <a:gd name="connsiteX0" fmla="*/ 18098 w 18097"/>
                <a:gd name="connsiteY0" fmla="*/ 0 h 31432"/>
                <a:gd name="connsiteX1" fmla="*/ 4763 w 18097"/>
                <a:gd name="connsiteY1" fmla="*/ 952 h 31432"/>
                <a:gd name="connsiteX2" fmla="*/ 0 w 18097"/>
                <a:gd name="connsiteY2" fmla="*/ 31432 h 31432"/>
                <a:gd name="connsiteX3" fmla="*/ 14288 w 18097"/>
                <a:gd name="connsiteY3" fmla="*/ 27622 h 31432"/>
                <a:gd name="connsiteX4" fmla="*/ 18098 w 18097"/>
                <a:gd name="connsiteY4" fmla="*/ 0 h 31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" h="31432">
                  <a:moveTo>
                    <a:pt x="18098" y="0"/>
                  </a:moveTo>
                  <a:cubicBezTo>
                    <a:pt x="13335" y="0"/>
                    <a:pt x="8573" y="0"/>
                    <a:pt x="4763" y="952"/>
                  </a:cubicBezTo>
                  <a:lnTo>
                    <a:pt x="0" y="31432"/>
                  </a:lnTo>
                  <a:cubicBezTo>
                    <a:pt x="3810" y="28575"/>
                    <a:pt x="9525" y="27622"/>
                    <a:pt x="14288" y="27622"/>
                  </a:cubicBezTo>
                  <a:lnTo>
                    <a:pt x="18098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0" name="Freeform: Shape 5869">
              <a:extLst>
                <a:ext uri="{FF2B5EF4-FFF2-40B4-BE49-F238E27FC236}">
                  <a16:creationId xmlns:a16="http://schemas.microsoft.com/office/drawing/2014/main" id="{E2EC53DC-3818-406F-80B5-01A826199A6E}"/>
                </a:ext>
              </a:extLst>
            </p:cNvPr>
            <p:cNvSpPr/>
            <p:nvPr/>
          </p:nvSpPr>
          <p:spPr>
            <a:xfrm>
              <a:off x="6593204" y="3108007"/>
              <a:ext cx="53340" cy="39052"/>
            </a:xfrm>
            <a:custGeom>
              <a:avLst/>
              <a:gdLst>
                <a:gd name="connsiteX0" fmla="*/ 48578 w 53340"/>
                <a:gd name="connsiteY0" fmla="*/ 13335 h 39052"/>
                <a:gd name="connsiteX1" fmla="*/ 53340 w 53340"/>
                <a:gd name="connsiteY1" fmla="*/ 0 h 39052"/>
                <a:gd name="connsiteX2" fmla="*/ 24765 w 53340"/>
                <a:gd name="connsiteY2" fmla="*/ 953 h 39052"/>
                <a:gd name="connsiteX3" fmla="*/ 22860 w 53340"/>
                <a:gd name="connsiteY3" fmla="*/ 4763 h 39052"/>
                <a:gd name="connsiteX4" fmla="*/ 0 w 53340"/>
                <a:gd name="connsiteY4" fmla="*/ 39053 h 39052"/>
                <a:gd name="connsiteX5" fmla="*/ 33338 w 53340"/>
                <a:gd name="connsiteY5" fmla="*/ 38100 h 39052"/>
                <a:gd name="connsiteX6" fmla="*/ 42863 w 53340"/>
                <a:gd name="connsiteY6" fmla="*/ 24765 h 39052"/>
                <a:gd name="connsiteX7" fmla="*/ 10478 w 53340"/>
                <a:gd name="connsiteY7" fmla="*/ 25718 h 39052"/>
                <a:gd name="connsiteX8" fmla="*/ 17145 w 53340"/>
                <a:gd name="connsiteY8" fmla="*/ 15240 h 39052"/>
                <a:gd name="connsiteX9" fmla="*/ 48578 w 53340"/>
                <a:gd name="connsiteY9" fmla="*/ 13335 h 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40" h="39052">
                  <a:moveTo>
                    <a:pt x="48578" y="13335"/>
                  </a:moveTo>
                  <a:cubicBezTo>
                    <a:pt x="50483" y="8573"/>
                    <a:pt x="52388" y="4763"/>
                    <a:pt x="53340" y="0"/>
                  </a:cubicBezTo>
                  <a:lnTo>
                    <a:pt x="24765" y="953"/>
                  </a:lnTo>
                  <a:cubicBezTo>
                    <a:pt x="23813" y="1905"/>
                    <a:pt x="23813" y="3810"/>
                    <a:pt x="22860" y="4763"/>
                  </a:cubicBezTo>
                  <a:lnTo>
                    <a:pt x="0" y="39053"/>
                  </a:lnTo>
                  <a:lnTo>
                    <a:pt x="33338" y="38100"/>
                  </a:lnTo>
                  <a:lnTo>
                    <a:pt x="42863" y="24765"/>
                  </a:lnTo>
                  <a:lnTo>
                    <a:pt x="10478" y="25718"/>
                  </a:lnTo>
                  <a:lnTo>
                    <a:pt x="17145" y="15240"/>
                  </a:lnTo>
                  <a:lnTo>
                    <a:pt x="48578" y="1333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1" name="Freeform: Shape 5870">
              <a:extLst>
                <a:ext uri="{FF2B5EF4-FFF2-40B4-BE49-F238E27FC236}">
                  <a16:creationId xmlns:a16="http://schemas.microsoft.com/office/drawing/2014/main" id="{2D7FD102-8BDF-47EA-BEFC-AB06E4219FBF}"/>
                </a:ext>
              </a:extLst>
            </p:cNvPr>
            <p:cNvSpPr/>
            <p:nvPr/>
          </p:nvSpPr>
          <p:spPr>
            <a:xfrm>
              <a:off x="6602729" y="3051810"/>
              <a:ext cx="26670" cy="30479"/>
            </a:xfrm>
            <a:custGeom>
              <a:avLst/>
              <a:gdLst>
                <a:gd name="connsiteX0" fmla="*/ 11430 w 26670"/>
                <a:gd name="connsiteY0" fmla="*/ 30480 h 30479"/>
                <a:gd name="connsiteX1" fmla="*/ 26670 w 26670"/>
                <a:gd name="connsiteY1" fmla="*/ 7620 h 30479"/>
                <a:gd name="connsiteX2" fmla="*/ 20955 w 26670"/>
                <a:gd name="connsiteY2" fmla="*/ 3810 h 30479"/>
                <a:gd name="connsiteX3" fmla="*/ 15240 w 26670"/>
                <a:gd name="connsiteY3" fmla="*/ 0 h 30479"/>
                <a:gd name="connsiteX4" fmla="*/ 0 w 26670"/>
                <a:gd name="connsiteY4" fmla="*/ 22860 h 30479"/>
                <a:gd name="connsiteX5" fmla="*/ 5715 w 26670"/>
                <a:gd name="connsiteY5" fmla="*/ 25717 h 30479"/>
                <a:gd name="connsiteX6" fmla="*/ 11430 w 26670"/>
                <a:gd name="connsiteY6" fmla="*/ 30480 h 30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70" h="30479">
                  <a:moveTo>
                    <a:pt x="11430" y="30480"/>
                  </a:moveTo>
                  <a:lnTo>
                    <a:pt x="26670" y="7620"/>
                  </a:lnTo>
                  <a:cubicBezTo>
                    <a:pt x="24765" y="5715"/>
                    <a:pt x="22860" y="4763"/>
                    <a:pt x="20955" y="3810"/>
                  </a:cubicBezTo>
                  <a:cubicBezTo>
                    <a:pt x="19050" y="2857"/>
                    <a:pt x="17145" y="1905"/>
                    <a:pt x="15240" y="0"/>
                  </a:cubicBezTo>
                  <a:lnTo>
                    <a:pt x="0" y="22860"/>
                  </a:lnTo>
                  <a:cubicBezTo>
                    <a:pt x="1905" y="23813"/>
                    <a:pt x="3810" y="24765"/>
                    <a:pt x="5715" y="25717"/>
                  </a:cubicBezTo>
                  <a:cubicBezTo>
                    <a:pt x="7620" y="27622"/>
                    <a:pt x="9525" y="28575"/>
                    <a:pt x="11430" y="3048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2" name="Freeform: Shape 5871">
              <a:extLst>
                <a:ext uri="{FF2B5EF4-FFF2-40B4-BE49-F238E27FC236}">
                  <a16:creationId xmlns:a16="http://schemas.microsoft.com/office/drawing/2014/main" id="{C90E36AA-40A8-4B37-8BCA-D03F8667087B}"/>
                </a:ext>
              </a:extLst>
            </p:cNvPr>
            <p:cNvSpPr/>
            <p:nvPr/>
          </p:nvSpPr>
          <p:spPr>
            <a:xfrm>
              <a:off x="6480707" y="2947227"/>
              <a:ext cx="102439" cy="228821"/>
            </a:xfrm>
            <a:custGeom>
              <a:avLst/>
              <a:gdLst>
                <a:gd name="connsiteX0" fmla="*/ 47727 w 102439"/>
                <a:gd name="connsiteY0" fmla="*/ 228407 h 228821"/>
                <a:gd name="connsiteX1" fmla="*/ 58205 w 102439"/>
                <a:gd name="connsiteY1" fmla="*/ 212215 h 228821"/>
                <a:gd name="connsiteX2" fmla="*/ 26772 w 102439"/>
                <a:gd name="connsiteY2" fmla="*/ 57910 h 228821"/>
                <a:gd name="connsiteX3" fmla="*/ 45822 w 102439"/>
                <a:gd name="connsiteY3" fmla="*/ 28382 h 228821"/>
                <a:gd name="connsiteX4" fmla="*/ 75350 w 102439"/>
                <a:gd name="connsiteY4" fmla="*/ 47432 h 228821"/>
                <a:gd name="connsiteX5" fmla="*/ 91542 w 102439"/>
                <a:gd name="connsiteY5" fmla="*/ 57910 h 228821"/>
                <a:gd name="connsiteX6" fmla="*/ 102020 w 102439"/>
                <a:gd name="connsiteY6" fmla="*/ 41717 h 228821"/>
                <a:gd name="connsiteX7" fmla="*/ 41060 w 102439"/>
                <a:gd name="connsiteY7" fmla="*/ 760 h 228821"/>
                <a:gd name="connsiteX8" fmla="*/ 1055 w 102439"/>
                <a:gd name="connsiteY8" fmla="*/ 61720 h 228821"/>
                <a:gd name="connsiteX9" fmla="*/ 32487 w 102439"/>
                <a:gd name="connsiteY9" fmla="*/ 216025 h 228821"/>
                <a:gd name="connsiteX10" fmla="*/ 47727 w 102439"/>
                <a:gd name="connsiteY10" fmla="*/ 228407 h 22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439" h="228821">
                  <a:moveTo>
                    <a:pt x="47727" y="228407"/>
                  </a:moveTo>
                  <a:cubicBezTo>
                    <a:pt x="55347" y="226502"/>
                    <a:pt x="60110" y="219835"/>
                    <a:pt x="58205" y="212215"/>
                  </a:cubicBezTo>
                  <a:lnTo>
                    <a:pt x="26772" y="57910"/>
                  </a:lnTo>
                  <a:cubicBezTo>
                    <a:pt x="23915" y="44575"/>
                    <a:pt x="32487" y="31240"/>
                    <a:pt x="45822" y="28382"/>
                  </a:cubicBezTo>
                  <a:cubicBezTo>
                    <a:pt x="59157" y="25525"/>
                    <a:pt x="72492" y="34097"/>
                    <a:pt x="75350" y="47432"/>
                  </a:cubicBezTo>
                  <a:cubicBezTo>
                    <a:pt x="77255" y="55052"/>
                    <a:pt x="83922" y="59815"/>
                    <a:pt x="91542" y="57910"/>
                  </a:cubicBezTo>
                  <a:cubicBezTo>
                    <a:pt x="99162" y="56005"/>
                    <a:pt x="103925" y="49337"/>
                    <a:pt x="102020" y="41717"/>
                  </a:cubicBezTo>
                  <a:cubicBezTo>
                    <a:pt x="96305" y="14095"/>
                    <a:pt x="68682" y="-4003"/>
                    <a:pt x="41060" y="760"/>
                  </a:cubicBezTo>
                  <a:cubicBezTo>
                    <a:pt x="13437" y="6475"/>
                    <a:pt x="-4660" y="34097"/>
                    <a:pt x="1055" y="61720"/>
                  </a:cubicBezTo>
                  <a:lnTo>
                    <a:pt x="32487" y="216025"/>
                  </a:lnTo>
                  <a:cubicBezTo>
                    <a:pt x="33440" y="225550"/>
                    <a:pt x="41060" y="230312"/>
                    <a:pt x="47727" y="228407"/>
                  </a:cubicBezTo>
                  <a:close/>
                </a:path>
              </a:pathLst>
            </a:custGeom>
            <a:solidFill>
              <a:srgbClr val="FFF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3" name="Freeform: Shape 5872">
              <a:extLst>
                <a:ext uri="{FF2B5EF4-FFF2-40B4-BE49-F238E27FC236}">
                  <a16:creationId xmlns:a16="http://schemas.microsoft.com/office/drawing/2014/main" id="{FDF8C6F0-B2EB-49F7-AFCB-6498AEEC9159}"/>
                </a:ext>
              </a:extLst>
            </p:cNvPr>
            <p:cNvSpPr/>
            <p:nvPr/>
          </p:nvSpPr>
          <p:spPr>
            <a:xfrm>
              <a:off x="6499860" y="3103244"/>
              <a:ext cx="40004" cy="57150"/>
            </a:xfrm>
            <a:custGeom>
              <a:avLst/>
              <a:gdLst>
                <a:gd name="connsiteX0" fmla="*/ 3810 w 40004"/>
                <a:gd name="connsiteY0" fmla="*/ 16193 h 57150"/>
                <a:gd name="connsiteX1" fmla="*/ 0 w 40004"/>
                <a:gd name="connsiteY1" fmla="*/ 0 h 57150"/>
                <a:gd name="connsiteX2" fmla="*/ 30480 w 40004"/>
                <a:gd name="connsiteY2" fmla="*/ 12382 h 57150"/>
                <a:gd name="connsiteX3" fmla="*/ 39052 w 40004"/>
                <a:gd name="connsiteY3" fmla="*/ 57150 h 57150"/>
                <a:gd name="connsiteX4" fmla="*/ 40005 w 40004"/>
                <a:gd name="connsiteY4" fmla="*/ 57150 h 57150"/>
                <a:gd name="connsiteX5" fmla="*/ 9525 w 40004"/>
                <a:gd name="connsiteY5" fmla="*/ 44768 h 57150"/>
                <a:gd name="connsiteX6" fmla="*/ 6667 w 40004"/>
                <a:gd name="connsiteY6" fmla="*/ 28575 h 57150"/>
                <a:gd name="connsiteX7" fmla="*/ 36195 w 40004"/>
                <a:gd name="connsiteY7" fmla="*/ 40957 h 57150"/>
                <a:gd name="connsiteX8" fmla="*/ 33338 w 40004"/>
                <a:gd name="connsiteY8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4" h="57150">
                  <a:moveTo>
                    <a:pt x="3810" y="16193"/>
                  </a:moveTo>
                  <a:lnTo>
                    <a:pt x="0" y="0"/>
                  </a:lnTo>
                  <a:lnTo>
                    <a:pt x="30480" y="12382"/>
                  </a:lnTo>
                  <a:lnTo>
                    <a:pt x="39052" y="57150"/>
                  </a:lnTo>
                  <a:lnTo>
                    <a:pt x="40005" y="57150"/>
                  </a:lnTo>
                  <a:lnTo>
                    <a:pt x="9525" y="44768"/>
                  </a:lnTo>
                  <a:lnTo>
                    <a:pt x="6667" y="28575"/>
                  </a:lnTo>
                  <a:lnTo>
                    <a:pt x="36195" y="40957"/>
                  </a:lnTo>
                  <a:lnTo>
                    <a:pt x="33338" y="2857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4" name="Freeform: Shape 5873">
              <a:extLst>
                <a:ext uri="{FF2B5EF4-FFF2-40B4-BE49-F238E27FC236}">
                  <a16:creationId xmlns:a16="http://schemas.microsoft.com/office/drawing/2014/main" id="{9E147110-50D8-4BFF-B9C7-268265C68FCB}"/>
                </a:ext>
              </a:extLst>
            </p:cNvPr>
            <p:cNvSpPr/>
            <p:nvPr/>
          </p:nvSpPr>
          <p:spPr>
            <a:xfrm>
              <a:off x="6555104" y="2971800"/>
              <a:ext cx="26670" cy="32384"/>
            </a:xfrm>
            <a:custGeom>
              <a:avLst/>
              <a:gdLst>
                <a:gd name="connsiteX0" fmla="*/ 6668 w 26670"/>
                <a:gd name="connsiteY0" fmla="*/ 32385 h 32384"/>
                <a:gd name="connsiteX1" fmla="*/ 953 w 26670"/>
                <a:gd name="connsiteY1" fmla="*/ 23813 h 32384"/>
                <a:gd name="connsiteX2" fmla="*/ 0 w 26670"/>
                <a:gd name="connsiteY2" fmla="*/ 20003 h 32384"/>
                <a:gd name="connsiteX3" fmla="*/ 20003 w 26670"/>
                <a:gd name="connsiteY3" fmla="*/ 0 h 32384"/>
                <a:gd name="connsiteX4" fmla="*/ 26670 w 26670"/>
                <a:gd name="connsiteY4" fmla="*/ 12382 h 32384"/>
                <a:gd name="connsiteX5" fmla="*/ 6668 w 26670"/>
                <a:gd name="connsiteY5" fmla="*/ 32385 h 3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70" h="32384">
                  <a:moveTo>
                    <a:pt x="6668" y="32385"/>
                  </a:moveTo>
                  <a:cubicBezTo>
                    <a:pt x="3810" y="30480"/>
                    <a:pt x="1905" y="27622"/>
                    <a:pt x="953" y="23813"/>
                  </a:cubicBezTo>
                  <a:cubicBezTo>
                    <a:pt x="953" y="22860"/>
                    <a:pt x="0" y="20955"/>
                    <a:pt x="0" y="20003"/>
                  </a:cubicBezTo>
                  <a:lnTo>
                    <a:pt x="20003" y="0"/>
                  </a:lnTo>
                  <a:cubicBezTo>
                    <a:pt x="22860" y="3810"/>
                    <a:pt x="24765" y="8572"/>
                    <a:pt x="26670" y="12382"/>
                  </a:cubicBezTo>
                  <a:lnTo>
                    <a:pt x="6668" y="3238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5" name="Freeform: Shape 5874">
              <a:extLst>
                <a:ext uri="{FF2B5EF4-FFF2-40B4-BE49-F238E27FC236}">
                  <a16:creationId xmlns:a16="http://schemas.microsoft.com/office/drawing/2014/main" id="{FE3697E4-D117-40F1-9B7F-337466A730EA}"/>
                </a:ext>
              </a:extLst>
            </p:cNvPr>
            <p:cNvSpPr/>
            <p:nvPr/>
          </p:nvSpPr>
          <p:spPr>
            <a:xfrm>
              <a:off x="6488429" y="3046094"/>
              <a:ext cx="39052" cy="57150"/>
            </a:xfrm>
            <a:custGeom>
              <a:avLst/>
              <a:gdLst>
                <a:gd name="connsiteX0" fmla="*/ 3810 w 39052"/>
                <a:gd name="connsiteY0" fmla="*/ 15240 h 57150"/>
                <a:gd name="connsiteX1" fmla="*/ 0 w 39052"/>
                <a:gd name="connsiteY1" fmla="*/ 0 h 57150"/>
                <a:gd name="connsiteX2" fmla="*/ 30480 w 39052"/>
                <a:gd name="connsiteY2" fmla="*/ 12382 h 57150"/>
                <a:gd name="connsiteX3" fmla="*/ 39053 w 39052"/>
                <a:gd name="connsiteY3" fmla="*/ 57150 h 57150"/>
                <a:gd name="connsiteX4" fmla="*/ 9525 w 39052"/>
                <a:gd name="connsiteY4" fmla="*/ 44768 h 57150"/>
                <a:gd name="connsiteX5" fmla="*/ 5715 w 39052"/>
                <a:gd name="connsiteY5" fmla="*/ 28575 h 57150"/>
                <a:gd name="connsiteX6" fmla="*/ 36195 w 39052"/>
                <a:gd name="connsiteY6" fmla="*/ 40957 h 57150"/>
                <a:gd name="connsiteX7" fmla="*/ 33338 w 39052"/>
                <a:gd name="connsiteY7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" h="57150">
                  <a:moveTo>
                    <a:pt x="3810" y="15240"/>
                  </a:moveTo>
                  <a:lnTo>
                    <a:pt x="0" y="0"/>
                  </a:lnTo>
                  <a:lnTo>
                    <a:pt x="30480" y="12382"/>
                  </a:lnTo>
                  <a:lnTo>
                    <a:pt x="39053" y="57150"/>
                  </a:lnTo>
                  <a:lnTo>
                    <a:pt x="9525" y="44768"/>
                  </a:lnTo>
                  <a:lnTo>
                    <a:pt x="5715" y="28575"/>
                  </a:lnTo>
                  <a:lnTo>
                    <a:pt x="36195" y="40957"/>
                  </a:lnTo>
                  <a:lnTo>
                    <a:pt x="33338" y="28575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6" name="Freeform: Shape 5875">
              <a:extLst>
                <a:ext uri="{FF2B5EF4-FFF2-40B4-BE49-F238E27FC236}">
                  <a16:creationId xmlns:a16="http://schemas.microsoft.com/office/drawing/2014/main" id="{A2621199-4109-4068-8022-1A87827A0A13}"/>
                </a:ext>
              </a:extLst>
            </p:cNvPr>
            <p:cNvSpPr/>
            <p:nvPr/>
          </p:nvSpPr>
          <p:spPr>
            <a:xfrm>
              <a:off x="6490335" y="2961322"/>
              <a:ext cx="25717" cy="34290"/>
            </a:xfrm>
            <a:custGeom>
              <a:avLst/>
              <a:gdLst>
                <a:gd name="connsiteX0" fmla="*/ 18098 w 25717"/>
                <a:gd name="connsiteY0" fmla="*/ 34290 h 34290"/>
                <a:gd name="connsiteX1" fmla="*/ 0 w 25717"/>
                <a:gd name="connsiteY1" fmla="*/ 10478 h 34290"/>
                <a:gd name="connsiteX2" fmla="*/ 9525 w 25717"/>
                <a:gd name="connsiteY2" fmla="*/ 0 h 34290"/>
                <a:gd name="connsiteX3" fmla="*/ 25717 w 25717"/>
                <a:gd name="connsiteY3" fmla="*/ 21908 h 34290"/>
                <a:gd name="connsiteX4" fmla="*/ 18098 w 25717"/>
                <a:gd name="connsiteY4" fmla="*/ 34290 h 3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" h="34290">
                  <a:moveTo>
                    <a:pt x="18098" y="34290"/>
                  </a:moveTo>
                  <a:lnTo>
                    <a:pt x="0" y="10478"/>
                  </a:lnTo>
                  <a:cubicBezTo>
                    <a:pt x="2857" y="6668"/>
                    <a:pt x="5715" y="2858"/>
                    <a:pt x="9525" y="0"/>
                  </a:cubicBezTo>
                  <a:lnTo>
                    <a:pt x="25717" y="21908"/>
                  </a:lnTo>
                  <a:cubicBezTo>
                    <a:pt x="21907" y="24765"/>
                    <a:pt x="19050" y="29528"/>
                    <a:pt x="18098" y="34290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7" name="Freeform: Shape 5876">
              <a:extLst>
                <a:ext uri="{FF2B5EF4-FFF2-40B4-BE49-F238E27FC236}">
                  <a16:creationId xmlns:a16="http://schemas.microsoft.com/office/drawing/2014/main" id="{164F9741-80D0-4490-872B-BFBF233DF382}"/>
                </a:ext>
              </a:extLst>
            </p:cNvPr>
            <p:cNvSpPr/>
            <p:nvPr/>
          </p:nvSpPr>
          <p:spPr>
            <a:xfrm>
              <a:off x="6540817" y="2951797"/>
              <a:ext cx="19050" cy="35242"/>
            </a:xfrm>
            <a:custGeom>
              <a:avLst/>
              <a:gdLst>
                <a:gd name="connsiteX0" fmla="*/ 6668 w 19050"/>
                <a:gd name="connsiteY0" fmla="*/ 0 h 35242"/>
                <a:gd name="connsiteX1" fmla="*/ 19050 w 19050"/>
                <a:gd name="connsiteY1" fmla="*/ 5715 h 35242"/>
                <a:gd name="connsiteX2" fmla="*/ 11430 w 19050"/>
                <a:gd name="connsiteY2" fmla="*/ 35243 h 35242"/>
                <a:gd name="connsiteX3" fmla="*/ 0 w 19050"/>
                <a:gd name="connsiteY3" fmla="*/ 26670 h 35242"/>
                <a:gd name="connsiteX4" fmla="*/ 6668 w 19050"/>
                <a:gd name="connsiteY4" fmla="*/ 0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5242">
                  <a:moveTo>
                    <a:pt x="6668" y="0"/>
                  </a:moveTo>
                  <a:cubicBezTo>
                    <a:pt x="11430" y="953"/>
                    <a:pt x="15240" y="2858"/>
                    <a:pt x="19050" y="5715"/>
                  </a:cubicBezTo>
                  <a:lnTo>
                    <a:pt x="11430" y="35243"/>
                  </a:lnTo>
                  <a:cubicBezTo>
                    <a:pt x="8573" y="31433"/>
                    <a:pt x="4763" y="27622"/>
                    <a:pt x="0" y="26670"/>
                  </a:cubicBezTo>
                  <a:lnTo>
                    <a:pt x="6668" y="0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8" name="Freeform: Shape 5877">
              <a:extLst>
                <a:ext uri="{FF2B5EF4-FFF2-40B4-BE49-F238E27FC236}">
                  <a16:creationId xmlns:a16="http://schemas.microsoft.com/office/drawing/2014/main" id="{1A35DA0F-98BE-4786-BF0D-E8925CC3689A}"/>
                </a:ext>
              </a:extLst>
            </p:cNvPr>
            <p:cNvSpPr/>
            <p:nvPr/>
          </p:nvSpPr>
          <p:spPr>
            <a:xfrm>
              <a:off x="6480810" y="2990850"/>
              <a:ext cx="35242" cy="55244"/>
            </a:xfrm>
            <a:custGeom>
              <a:avLst/>
              <a:gdLst>
                <a:gd name="connsiteX0" fmla="*/ 0 w 35242"/>
                <a:gd name="connsiteY0" fmla="*/ 14288 h 55244"/>
                <a:gd name="connsiteX1" fmla="*/ 952 w 35242"/>
                <a:gd name="connsiteY1" fmla="*/ 0 h 55244"/>
                <a:gd name="connsiteX2" fmla="*/ 26670 w 35242"/>
                <a:gd name="connsiteY2" fmla="*/ 11430 h 55244"/>
                <a:gd name="connsiteX3" fmla="*/ 26670 w 35242"/>
                <a:gd name="connsiteY3" fmla="*/ 15240 h 55244"/>
                <a:gd name="connsiteX4" fmla="*/ 35242 w 35242"/>
                <a:gd name="connsiteY4" fmla="*/ 55245 h 55244"/>
                <a:gd name="connsiteX5" fmla="*/ 5715 w 35242"/>
                <a:gd name="connsiteY5" fmla="*/ 41910 h 55244"/>
                <a:gd name="connsiteX6" fmla="*/ 2857 w 35242"/>
                <a:gd name="connsiteY6" fmla="*/ 25718 h 55244"/>
                <a:gd name="connsiteX7" fmla="*/ 33338 w 35242"/>
                <a:gd name="connsiteY7" fmla="*/ 39053 h 55244"/>
                <a:gd name="connsiteX8" fmla="*/ 30480 w 35242"/>
                <a:gd name="connsiteY8" fmla="*/ 26670 h 55244"/>
                <a:gd name="connsiteX9" fmla="*/ 0 w 35242"/>
                <a:gd name="connsiteY9" fmla="*/ 14288 h 5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42" h="55244">
                  <a:moveTo>
                    <a:pt x="0" y="14288"/>
                  </a:moveTo>
                  <a:cubicBezTo>
                    <a:pt x="0" y="9525"/>
                    <a:pt x="0" y="4763"/>
                    <a:pt x="952" y="0"/>
                  </a:cubicBezTo>
                  <a:lnTo>
                    <a:pt x="26670" y="11430"/>
                  </a:lnTo>
                  <a:cubicBezTo>
                    <a:pt x="26670" y="12382"/>
                    <a:pt x="26670" y="14288"/>
                    <a:pt x="26670" y="15240"/>
                  </a:cubicBezTo>
                  <a:lnTo>
                    <a:pt x="35242" y="55245"/>
                  </a:lnTo>
                  <a:lnTo>
                    <a:pt x="5715" y="41910"/>
                  </a:lnTo>
                  <a:lnTo>
                    <a:pt x="2857" y="25718"/>
                  </a:lnTo>
                  <a:lnTo>
                    <a:pt x="33338" y="39053"/>
                  </a:lnTo>
                  <a:lnTo>
                    <a:pt x="30480" y="26670"/>
                  </a:lnTo>
                  <a:lnTo>
                    <a:pt x="0" y="14288"/>
                  </a:ln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79" name="Freeform: Shape 5878">
              <a:extLst>
                <a:ext uri="{FF2B5EF4-FFF2-40B4-BE49-F238E27FC236}">
                  <a16:creationId xmlns:a16="http://schemas.microsoft.com/office/drawing/2014/main" id="{1BE79F24-1CAC-41CB-93D4-7E6EB129EE6C}"/>
                </a:ext>
              </a:extLst>
            </p:cNvPr>
            <p:cNvSpPr/>
            <p:nvPr/>
          </p:nvSpPr>
          <p:spPr>
            <a:xfrm>
              <a:off x="6515100" y="2949892"/>
              <a:ext cx="19050" cy="29527"/>
            </a:xfrm>
            <a:custGeom>
              <a:avLst/>
              <a:gdLst>
                <a:gd name="connsiteX0" fmla="*/ 5715 w 19050"/>
                <a:gd name="connsiteY0" fmla="*/ 29527 h 29527"/>
                <a:gd name="connsiteX1" fmla="*/ 0 w 19050"/>
                <a:gd name="connsiteY1" fmla="*/ 2857 h 29527"/>
                <a:gd name="connsiteX2" fmla="*/ 6667 w 19050"/>
                <a:gd name="connsiteY2" fmla="*/ 952 h 29527"/>
                <a:gd name="connsiteX3" fmla="*/ 13335 w 19050"/>
                <a:gd name="connsiteY3" fmla="*/ 0 h 29527"/>
                <a:gd name="connsiteX4" fmla="*/ 19050 w 19050"/>
                <a:gd name="connsiteY4" fmla="*/ 26670 h 29527"/>
                <a:gd name="connsiteX5" fmla="*/ 12383 w 19050"/>
                <a:gd name="connsiteY5" fmla="*/ 26670 h 29527"/>
                <a:gd name="connsiteX6" fmla="*/ 5715 w 19050"/>
                <a:gd name="connsiteY6" fmla="*/ 29527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0" h="29527">
                  <a:moveTo>
                    <a:pt x="5715" y="29527"/>
                  </a:moveTo>
                  <a:lnTo>
                    <a:pt x="0" y="2857"/>
                  </a:lnTo>
                  <a:cubicBezTo>
                    <a:pt x="1905" y="1905"/>
                    <a:pt x="3810" y="1905"/>
                    <a:pt x="6667" y="952"/>
                  </a:cubicBezTo>
                  <a:cubicBezTo>
                    <a:pt x="8573" y="952"/>
                    <a:pt x="11430" y="0"/>
                    <a:pt x="13335" y="0"/>
                  </a:cubicBezTo>
                  <a:lnTo>
                    <a:pt x="19050" y="26670"/>
                  </a:lnTo>
                  <a:cubicBezTo>
                    <a:pt x="17145" y="26670"/>
                    <a:pt x="14288" y="26670"/>
                    <a:pt x="12383" y="26670"/>
                  </a:cubicBezTo>
                  <a:cubicBezTo>
                    <a:pt x="10477" y="27622"/>
                    <a:pt x="7620" y="28575"/>
                    <a:pt x="5715" y="29527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38" name="Graphic 6">
            <a:extLst>
              <a:ext uri="{FF2B5EF4-FFF2-40B4-BE49-F238E27FC236}">
                <a16:creationId xmlns:a16="http://schemas.microsoft.com/office/drawing/2014/main" id="{751C97BC-F6F5-49DE-B918-F5D95D429FD7}"/>
              </a:ext>
            </a:extLst>
          </p:cNvPr>
          <p:cNvGrpSpPr/>
          <p:nvPr/>
        </p:nvGrpSpPr>
        <p:grpSpPr>
          <a:xfrm>
            <a:off x="3258934" y="2814881"/>
            <a:ext cx="1066215" cy="1330208"/>
            <a:chOff x="3776148" y="1200310"/>
            <a:chExt cx="1066215" cy="1330208"/>
          </a:xfrm>
        </p:grpSpPr>
        <p:grpSp>
          <p:nvGrpSpPr>
            <p:cNvPr id="1839" name="Graphic 6">
              <a:extLst>
                <a:ext uri="{FF2B5EF4-FFF2-40B4-BE49-F238E27FC236}">
                  <a16:creationId xmlns:a16="http://schemas.microsoft.com/office/drawing/2014/main" id="{61995FA6-EE22-4A5A-8C71-503053BAB864}"/>
                </a:ext>
              </a:extLst>
            </p:cNvPr>
            <p:cNvGrpSpPr/>
            <p:nvPr/>
          </p:nvGrpSpPr>
          <p:grpSpPr>
            <a:xfrm>
              <a:off x="4113384" y="1790127"/>
              <a:ext cx="327710" cy="698764"/>
              <a:chOff x="4113384" y="1790127"/>
              <a:chExt cx="327710" cy="698764"/>
            </a:xfrm>
          </p:grpSpPr>
          <p:sp>
            <p:nvSpPr>
              <p:cNvPr id="1901" name="Freeform: Shape 1900">
                <a:extLst>
                  <a:ext uri="{FF2B5EF4-FFF2-40B4-BE49-F238E27FC236}">
                    <a16:creationId xmlns:a16="http://schemas.microsoft.com/office/drawing/2014/main" id="{0188D458-68B6-4350-8475-7AD3C1DA6487}"/>
                  </a:ext>
                </a:extLst>
              </p:cNvPr>
              <p:cNvSpPr/>
              <p:nvPr/>
            </p:nvSpPr>
            <p:spPr>
              <a:xfrm rot="-1000736">
                <a:off x="4127425" y="2129306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2" name="Freeform: Shape 1901">
                <a:extLst>
                  <a:ext uri="{FF2B5EF4-FFF2-40B4-BE49-F238E27FC236}">
                    <a16:creationId xmlns:a16="http://schemas.microsoft.com/office/drawing/2014/main" id="{533CFADD-5535-4F23-80BC-EDE73F2741B6}"/>
                  </a:ext>
                </a:extLst>
              </p:cNvPr>
              <p:cNvSpPr/>
              <p:nvPr/>
            </p:nvSpPr>
            <p:spPr>
              <a:xfrm>
                <a:off x="4146297" y="2147903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3" name="Freeform: Shape 1902">
                <a:extLst>
                  <a:ext uri="{FF2B5EF4-FFF2-40B4-BE49-F238E27FC236}">
                    <a16:creationId xmlns:a16="http://schemas.microsoft.com/office/drawing/2014/main" id="{25891E09-A5BA-421B-86AC-11C00A018942}"/>
                  </a:ext>
                </a:extLst>
              </p:cNvPr>
              <p:cNvSpPr/>
              <p:nvPr/>
            </p:nvSpPr>
            <p:spPr>
              <a:xfrm>
                <a:off x="4152755" y="1790127"/>
                <a:ext cx="288339" cy="397510"/>
              </a:xfrm>
              <a:custGeom>
                <a:avLst/>
                <a:gdLst>
                  <a:gd name="connsiteX0" fmla="*/ 58954 w 288339"/>
                  <a:gd name="connsiteY0" fmla="*/ 390065 h 397510"/>
                  <a:gd name="connsiteX1" fmla="*/ 58954 w 288339"/>
                  <a:gd name="connsiteY1" fmla="*/ 390065 h 397510"/>
                  <a:gd name="connsiteX2" fmla="*/ 6723 w 288339"/>
                  <a:gd name="connsiteY2" fmla="*/ 266496 h 397510"/>
                  <a:gd name="connsiteX3" fmla="*/ 106089 w 288339"/>
                  <a:gd name="connsiteY3" fmla="*/ 23178 h 397510"/>
                  <a:gd name="connsiteX4" fmla="*/ 215645 w 288339"/>
                  <a:gd name="connsiteY4" fmla="*/ 29548 h 397510"/>
                  <a:gd name="connsiteX5" fmla="*/ 227110 w 288339"/>
                  <a:gd name="connsiteY5" fmla="*/ 43561 h 397510"/>
                  <a:gd name="connsiteX6" fmla="*/ 283162 w 288339"/>
                  <a:gd name="connsiteY6" fmla="*/ 90696 h 397510"/>
                  <a:gd name="connsiteX7" fmla="*/ 181249 w 288339"/>
                  <a:gd name="connsiteY7" fmla="*/ 339109 h 397510"/>
                  <a:gd name="connsiteX8" fmla="*/ 58954 w 288339"/>
                  <a:gd name="connsiteY8" fmla="*/ 390065 h 39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7510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3415" y="387517"/>
                      <a:pt x="107362" y="410448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4" name="Freeform: Shape 1903">
                <a:extLst>
                  <a:ext uri="{FF2B5EF4-FFF2-40B4-BE49-F238E27FC236}">
                    <a16:creationId xmlns:a16="http://schemas.microsoft.com/office/drawing/2014/main" id="{8AE38FA2-B327-46EC-B972-62DFCEB2B70A}"/>
                  </a:ext>
                </a:extLst>
              </p:cNvPr>
              <p:cNvSpPr/>
              <p:nvPr/>
            </p:nvSpPr>
            <p:spPr>
              <a:xfrm>
                <a:off x="4161085" y="2161632"/>
                <a:ext cx="45194" cy="44978"/>
              </a:xfrm>
              <a:custGeom>
                <a:avLst/>
                <a:gdLst>
                  <a:gd name="connsiteX0" fmla="*/ 42980 w 45194"/>
                  <a:gd name="connsiteY0" fmla="*/ 12190 h 44978"/>
                  <a:gd name="connsiteX1" fmla="*/ 32789 w 45194"/>
                  <a:gd name="connsiteY1" fmla="*/ 42764 h 44978"/>
                  <a:gd name="connsiteX2" fmla="*/ 2215 w 45194"/>
                  <a:gd name="connsiteY2" fmla="*/ 32573 h 44978"/>
                  <a:gd name="connsiteX3" fmla="*/ 12406 w 45194"/>
                  <a:gd name="connsiteY3" fmla="*/ 1999 h 44978"/>
                  <a:gd name="connsiteX4" fmla="*/ 42980 w 45194"/>
                  <a:gd name="connsiteY4" fmla="*/ 12190 h 44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4978">
                    <a:moveTo>
                      <a:pt x="42980" y="12190"/>
                    </a:moveTo>
                    <a:cubicBezTo>
                      <a:pt x="48075" y="23655"/>
                      <a:pt x="44254" y="36395"/>
                      <a:pt x="32789" y="42764"/>
                    </a:cubicBezTo>
                    <a:cubicBezTo>
                      <a:pt x="21323" y="47860"/>
                      <a:pt x="8584" y="44038"/>
                      <a:pt x="2215" y="32573"/>
                    </a:cubicBezTo>
                    <a:cubicBezTo>
                      <a:pt x="-2881" y="21108"/>
                      <a:pt x="941" y="8369"/>
                      <a:pt x="12406" y="1999"/>
                    </a:cubicBezTo>
                    <a:cubicBezTo>
                      <a:pt x="23871" y="-3097"/>
                      <a:pt x="36610" y="1999"/>
                      <a:pt x="42980" y="1219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5" name="Freeform: Shape 1904">
                <a:extLst>
                  <a:ext uri="{FF2B5EF4-FFF2-40B4-BE49-F238E27FC236}">
                    <a16:creationId xmlns:a16="http://schemas.microsoft.com/office/drawing/2014/main" id="{FAB935CE-185D-4F44-8A7F-36BB81373DA2}"/>
                  </a:ext>
                </a:extLst>
              </p:cNvPr>
              <p:cNvSpPr/>
              <p:nvPr/>
            </p:nvSpPr>
            <p:spPr>
              <a:xfrm>
                <a:off x="4212763" y="2067869"/>
                <a:ext cx="66150" cy="66682"/>
              </a:xfrm>
              <a:custGeom>
                <a:avLst/>
                <a:gdLst>
                  <a:gd name="connsiteX0" fmla="*/ 63915 w 66150"/>
                  <a:gd name="connsiteY0" fmla="*/ 46080 h 66682"/>
                  <a:gd name="connsiteX1" fmla="*/ 20602 w 66150"/>
                  <a:gd name="connsiteY1" fmla="*/ 63915 h 66682"/>
                  <a:gd name="connsiteX2" fmla="*/ 2767 w 66150"/>
                  <a:gd name="connsiteY2" fmla="*/ 20602 h 66682"/>
                  <a:gd name="connsiteX3" fmla="*/ 46080 w 66150"/>
                  <a:gd name="connsiteY3" fmla="*/ 2767 h 66682"/>
                  <a:gd name="connsiteX4" fmla="*/ 63915 w 66150"/>
                  <a:gd name="connsiteY4" fmla="*/ 46080 h 6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2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10411" y="4041"/>
                      <a:pt x="29519" y="-4876"/>
                      <a:pt x="46080" y="2767"/>
                    </a:cubicBezTo>
                    <a:cubicBezTo>
                      <a:pt x="62641" y="9137"/>
                      <a:pt x="70285" y="28245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0" name="Graphic 6">
              <a:extLst>
                <a:ext uri="{FF2B5EF4-FFF2-40B4-BE49-F238E27FC236}">
                  <a16:creationId xmlns:a16="http://schemas.microsoft.com/office/drawing/2014/main" id="{19D08501-5FBC-420C-809F-F78EEAAC6ADE}"/>
                </a:ext>
              </a:extLst>
            </p:cNvPr>
            <p:cNvGrpSpPr/>
            <p:nvPr/>
          </p:nvGrpSpPr>
          <p:grpSpPr>
            <a:xfrm>
              <a:off x="4452478" y="1862360"/>
              <a:ext cx="210824" cy="611510"/>
              <a:chOff x="4452478" y="1862360"/>
              <a:chExt cx="210824" cy="611510"/>
            </a:xfrm>
            <a:solidFill>
              <a:srgbClr val="211D1E"/>
            </a:solidFill>
          </p:grpSpPr>
          <p:sp>
            <p:nvSpPr>
              <p:cNvPr id="1899" name="Freeform: Shape 1898">
                <a:extLst>
                  <a:ext uri="{FF2B5EF4-FFF2-40B4-BE49-F238E27FC236}">
                    <a16:creationId xmlns:a16="http://schemas.microsoft.com/office/drawing/2014/main" id="{A29585EB-BFE0-4186-9155-48D249A7088F}"/>
                  </a:ext>
                </a:extLst>
              </p:cNvPr>
              <p:cNvSpPr/>
              <p:nvPr/>
            </p:nvSpPr>
            <p:spPr>
              <a:xfrm>
                <a:off x="4452478" y="2124511"/>
                <a:ext cx="206003" cy="349359"/>
              </a:xfrm>
              <a:custGeom>
                <a:avLst/>
                <a:gdLst>
                  <a:gd name="connsiteX0" fmla="*/ 31848 w 206003"/>
                  <a:gd name="connsiteY0" fmla="*/ 346133 h 349359"/>
                  <a:gd name="connsiteX1" fmla="*/ 0 w 206003"/>
                  <a:gd name="connsiteY1" fmla="*/ 332120 h 349359"/>
                  <a:gd name="connsiteX2" fmla="*/ 131213 w 206003"/>
                  <a:gd name="connsiteY2" fmla="*/ 23834 h 349359"/>
                  <a:gd name="connsiteX3" fmla="*/ 182170 w 206003"/>
                  <a:gd name="connsiteY3" fmla="*/ 3451 h 349359"/>
                  <a:gd name="connsiteX4" fmla="*/ 182170 w 206003"/>
                  <a:gd name="connsiteY4" fmla="*/ 3451 h 349359"/>
                  <a:gd name="connsiteX5" fmla="*/ 202552 w 206003"/>
                  <a:gd name="connsiteY5" fmla="*/ 54407 h 349359"/>
                  <a:gd name="connsiteX6" fmla="*/ 87900 w 206003"/>
                  <a:gd name="connsiteY6" fmla="*/ 323203 h 349359"/>
                  <a:gd name="connsiteX7" fmla="*/ 31848 w 206003"/>
                  <a:gd name="connsiteY7" fmla="*/ 346133 h 34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49359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4"/>
                    </a:lnTo>
                    <a:cubicBezTo>
                      <a:pt x="140130" y="3451"/>
                      <a:pt x="163061" y="-5466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4859"/>
                      <a:pt x="53505" y="355051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00" name="Freeform: Shape 1899">
                <a:extLst>
                  <a:ext uri="{FF2B5EF4-FFF2-40B4-BE49-F238E27FC236}">
                    <a16:creationId xmlns:a16="http://schemas.microsoft.com/office/drawing/2014/main" id="{8F99CD91-9609-488D-9DF1-499FCA49280B}"/>
                  </a:ext>
                </a:extLst>
              </p:cNvPr>
              <p:cNvSpPr/>
              <p:nvPr/>
            </p:nvSpPr>
            <p:spPr>
              <a:xfrm>
                <a:off x="4454397" y="1862360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5215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1" name="Graphic 6">
              <a:extLst>
                <a:ext uri="{FF2B5EF4-FFF2-40B4-BE49-F238E27FC236}">
                  <a16:creationId xmlns:a16="http://schemas.microsoft.com/office/drawing/2014/main" id="{FA275C9E-695F-4EB1-87F1-FCDD46BA4FF8}"/>
                </a:ext>
              </a:extLst>
            </p:cNvPr>
            <p:cNvGrpSpPr/>
            <p:nvPr/>
          </p:nvGrpSpPr>
          <p:grpSpPr>
            <a:xfrm>
              <a:off x="3847369" y="1200310"/>
              <a:ext cx="989084" cy="936070"/>
              <a:chOff x="3847369" y="1200310"/>
              <a:chExt cx="989084" cy="936070"/>
            </a:xfrm>
          </p:grpSpPr>
          <p:sp>
            <p:nvSpPr>
              <p:cNvPr id="1867" name="Freeform: Shape 1866">
                <a:extLst>
                  <a:ext uri="{FF2B5EF4-FFF2-40B4-BE49-F238E27FC236}">
                    <a16:creationId xmlns:a16="http://schemas.microsoft.com/office/drawing/2014/main" id="{AA152214-3B10-467D-B345-9E27C103CB37}"/>
                  </a:ext>
                </a:extLst>
              </p:cNvPr>
              <p:cNvSpPr/>
              <p:nvPr/>
            </p:nvSpPr>
            <p:spPr>
              <a:xfrm>
                <a:off x="4528912" y="1517758"/>
                <a:ext cx="266247" cy="445869"/>
              </a:xfrm>
              <a:custGeom>
                <a:avLst/>
                <a:gdLst>
                  <a:gd name="connsiteX0" fmla="*/ 266248 w 266247"/>
                  <a:gd name="connsiteY0" fmla="*/ 366887 h 445869"/>
                  <a:gd name="connsiteX1" fmla="*/ 38217 w 266247"/>
                  <a:gd name="connsiteY1" fmla="*/ 445869 h 445869"/>
                  <a:gd name="connsiteX2" fmla="*/ 0 w 266247"/>
                  <a:gd name="connsiteY2" fmla="*/ 0 h 445869"/>
                  <a:gd name="connsiteX3" fmla="*/ 163061 w 266247"/>
                  <a:gd name="connsiteY3" fmla="*/ 104461 h 445869"/>
                  <a:gd name="connsiteX4" fmla="*/ 214018 w 266247"/>
                  <a:gd name="connsiteY4" fmla="*/ 233126 h 445869"/>
                  <a:gd name="connsiteX5" fmla="*/ 221661 w 266247"/>
                  <a:gd name="connsiteY5" fmla="*/ 252235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5869">
                    <a:moveTo>
                      <a:pt x="266248" y="366887"/>
                    </a:moveTo>
                    <a:lnTo>
                      <a:pt x="38217" y="445869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4018" y="233126"/>
                    </a:lnTo>
                    <a:lnTo>
                      <a:pt x="221661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8" name="Freeform: Shape 1867">
                <a:extLst>
                  <a:ext uri="{FF2B5EF4-FFF2-40B4-BE49-F238E27FC236}">
                    <a16:creationId xmlns:a16="http://schemas.microsoft.com/office/drawing/2014/main" id="{C016746E-EC45-4BF5-825F-BEEC0DCFE8CD}"/>
                  </a:ext>
                </a:extLst>
              </p:cNvPr>
              <p:cNvSpPr/>
              <p:nvPr/>
            </p:nvSpPr>
            <p:spPr>
              <a:xfrm>
                <a:off x="4524952" y="1657749"/>
                <a:ext cx="35947" cy="35947"/>
              </a:xfrm>
              <a:custGeom>
                <a:avLst/>
                <a:gdLst>
                  <a:gd name="connsiteX0" fmla="*/ 35808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8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8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4534" y="6508"/>
                      <a:pt x="35808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9" name="Freeform: Shape 1868">
                <a:extLst>
                  <a:ext uri="{FF2B5EF4-FFF2-40B4-BE49-F238E27FC236}">
                    <a16:creationId xmlns:a16="http://schemas.microsoft.com/office/drawing/2014/main" id="{BFC79B24-5472-4FA7-91F0-A7A4068D6A2A}"/>
                  </a:ext>
                </a:extLst>
              </p:cNvPr>
              <p:cNvSpPr/>
              <p:nvPr/>
            </p:nvSpPr>
            <p:spPr>
              <a:xfrm>
                <a:off x="4528912" y="1660436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0" name="Freeform: Shape 1869">
                <a:extLst>
                  <a:ext uri="{FF2B5EF4-FFF2-40B4-BE49-F238E27FC236}">
                    <a16:creationId xmlns:a16="http://schemas.microsoft.com/office/drawing/2014/main" id="{B6E7567F-5F90-4738-9CDF-96397F0D704D}"/>
                  </a:ext>
                </a:extLst>
              </p:cNvPr>
              <p:cNvSpPr/>
              <p:nvPr/>
            </p:nvSpPr>
            <p:spPr>
              <a:xfrm>
                <a:off x="4579730" y="1660297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9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9"/>
                      <a:pt x="19248" y="35809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1" name="Freeform: Shape 1870">
                <a:extLst>
                  <a:ext uri="{FF2B5EF4-FFF2-40B4-BE49-F238E27FC236}">
                    <a16:creationId xmlns:a16="http://schemas.microsoft.com/office/drawing/2014/main" id="{3392246B-3D9A-42FD-9DBC-2EACAABBFC1D}"/>
                  </a:ext>
                </a:extLst>
              </p:cNvPr>
              <p:cNvSpPr/>
              <p:nvPr/>
            </p:nvSpPr>
            <p:spPr>
              <a:xfrm>
                <a:off x="4583970" y="1663862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8"/>
                      <a:pt x="994" y="18231"/>
                    </a:cubicBezTo>
                    <a:cubicBezTo>
                      <a:pt x="-2828" y="8039"/>
                      <a:pt x="4816" y="-2152"/>
                      <a:pt x="16281" y="396"/>
                    </a:cubicBezTo>
                    <a:cubicBezTo>
                      <a:pt x="20103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2" name="Freeform: Shape 1871">
                <a:extLst>
                  <a:ext uri="{FF2B5EF4-FFF2-40B4-BE49-F238E27FC236}">
                    <a16:creationId xmlns:a16="http://schemas.microsoft.com/office/drawing/2014/main" id="{B657F840-115E-4ACB-B64B-FE6D1C8C2C3E}"/>
                  </a:ext>
                </a:extLst>
              </p:cNvPr>
              <p:cNvSpPr/>
              <p:nvPr/>
            </p:nvSpPr>
            <p:spPr>
              <a:xfrm>
                <a:off x="4643426" y="1665532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4"/>
                      <a:pt x="139" y="29300"/>
                      <a:pt x="139" y="19109"/>
                    </a:cubicBezTo>
                    <a:cubicBezTo>
                      <a:pt x="-1135" y="8918"/>
                      <a:pt x="6508" y="0"/>
                      <a:pt x="16700" y="0"/>
                    </a:cubicBezTo>
                    <a:cubicBezTo>
                      <a:pt x="25617" y="0"/>
                      <a:pt x="34535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3" name="Freeform: Shape 1872">
                <a:extLst>
                  <a:ext uri="{FF2B5EF4-FFF2-40B4-BE49-F238E27FC236}">
                    <a16:creationId xmlns:a16="http://schemas.microsoft.com/office/drawing/2014/main" id="{4503B706-7CD3-465A-A838-137E746C137F}"/>
                  </a:ext>
                </a:extLst>
              </p:cNvPr>
              <p:cNvSpPr/>
              <p:nvPr/>
            </p:nvSpPr>
            <p:spPr>
              <a:xfrm>
                <a:off x="4646113" y="1668080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3" y="24204"/>
                      <a:pt x="14013" y="25478"/>
                    </a:cubicBezTo>
                    <a:cubicBezTo>
                      <a:pt x="6370" y="25478"/>
                      <a:pt x="1274" y="20382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5478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4" name="Freeform: Shape 1873">
                <a:extLst>
                  <a:ext uri="{FF2B5EF4-FFF2-40B4-BE49-F238E27FC236}">
                    <a16:creationId xmlns:a16="http://schemas.microsoft.com/office/drawing/2014/main" id="{9E00A245-E121-45F7-AC1C-61B0EE6D84C8}"/>
                  </a:ext>
                </a:extLst>
              </p:cNvPr>
              <p:cNvSpPr/>
              <p:nvPr/>
            </p:nvSpPr>
            <p:spPr>
              <a:xfrm>
                <a:off x="4700752" y="1683366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6891" y="0"/>
                      <a:pt x="35809" y="6370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5" name="Freeform: Shape 1874">
                <a:extLst>
                  <a:ext uri="{FF2B5EF4-FFF2-40B4-BE49-F238E27FC236}">
                    <a16:creationId xmlns:a16="http://schemas.microsoft.com/office/drawing/2014/main" id="{ABCAF7CB-0A99-4609-8149-FBB595EB4B32}"/>
                  </a:ext>
                </a:extLst>
              </p:cNvPr>
              <p:cNvSpPr/>
              <p:nvPr/>
            </p:nvSpPr>
            <p:spPr>
              <a:xfrm>
                <a:off x="4704713" y="1685914"/>
                <a:ext cx="25478" cy="25478"/>
              </a:xfrm>
              <a:custGeom>
                <a:avLst/>
                <a:gdLst>
                  <a:gd name="connsiteX0" fmla="*/ 25478 w 25478"/>
                  <a:gd name="connsiteY0" fmla="*/ 11465 h 25478"/>
                  <a:gd name="connsiteX1" fmla="*/ 14013 w 25478"/>
                  <a:gd name="connsiteY1" fmla="*/ 25478 h 25478"/>
                  <a:gd name="connsiteX2" fmla="*/ 0 w 25478"/>
                  <a:gd name="connsiteY2" fmla="*/ 14013 h 25478"/>
                  <a:gd name="connsiteX3" fmla="*/ 11465 w 25478"/>
                  <a:gd name="connsiteY3" fmla="*/ 0 h 25478"/>
                  <a:gd name="connsiteX4" fmla="*/ 25478 w 25478"/>
                  <a:gd name="connsiteY4" fmla="*/ 11465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1465"/>
                    </a:moveTo>
                    <a:cubicBezTo>
                      <a:pt x="25478" y="19109"/>
                      <a:pt x="20382" y="24204"/>
                      <a:pt x="14013" y="25478"/>
                    </a:cubicBezTo>
                    <a:cubicBezTo>
                      <a:pt x="6370" y="25478"/>
                      <a:pt x="1274" y="20383"/>
                      <a:pt x="0" y="14013"/>
                    </a:cubicBezTo>
                    <a:cubicBezTo>
                      <a:pt x="0" y="6370"/>
                      <a:pt x="5096" y="1274"/>
                      <a:pt x="11465" y="0"/>
                    </a:cubicBezTo>
                    <a:cubicBezTo>
                      <a:pt x="19109" y="0"/>
                      <a:pt x="24204" y="5096"/>
                      <a:pt x="25478" y="11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6" name="Freeform: Shape 1875">
                <a:extLst>
                  <a:ext uri="{FF2B5EF4-FFF2-40B4-BE49-F238E27FC236}">
                    <a16:creationId xmlns:a16="http://schemas.microsoft.com/office/drawing/2014/main" id="{25E45223-A484-4DA9-8801-6F1974946E57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215291" cy="188319"/>
              </a:xfrm>
              <a:custGeom>
                <a:avLst/>
                <a:gdLst>
                  <a:gd name="connsiteX0" fmla="*/ 208922 w 215291"/>
                  <a:gd name="connsiteY0" fmla="*/ 112621 h 188319"/>
                  <a:gd name="connsiteX1" fmla="*/ 215291 w 215291"/>
                  <a:gd name="connsiteY1" fmla="*/ 181412 h 188319"/>
                  <a:gd name="connsiteX2" fmla="*/ 138856 w 215291"/>
                  <a:gd name="connsiteY2" fmla="*/ 187781 h 188319"/>
                  <a:gd name="connsiteX3" fmla="*/ 6370 w 215291"/>
                  <a:gd name="connsiteY3" fmla="*/ 75677 h 188319"/>
                  <a:gd name="connsiteX4" fmla="*/ 0 w 215291"/>
                  <a:gd name="connsiteY4" fmla="*/ 6886 h 188319"/>
                  <a:gd name="connsiteX5" fmla="*/ 76435 w 215291"/>
                  <a:gd name="connsiteY5" fmla="*/ 516 h 188319"/>
                  <a:gd name="connsiteX6" fmla="*/ 201278 w 215291"/>
                  <a:gd name="connsiteY6" fmla="*/ 78225 h 188319"/>
                  <a:gd name="connsiteX7" fmla="*/ 208922 w 215291"/>
                  <a:gd name="connsiteY7" fmla="*/ 112621 h 18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8319">
                    <a:moveTo>
                      <a:pt x="208922" y="112621"/>
                    </a:moveTo>
                    <a:lnTo>
                      <a:pt x="215291" y="181412"/>
                    </a:lnTo>
                    <a:lnTo>
                      <a:pt x="138856" y="187781"/>
                    </a:lnTo>
                    <a:cubicBezTo>
                      <a:pt x="71339" y="194151"/>
                      <a:pt x="11465" y="143194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101155"/>
                      <a:pt x="208922" y="11262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7" name="Freeform: Shape 1876">
                <a:extLst>
                  <a:ext uri="{FF2B5EF4-FFF2-40B4-BE49-F238E27FC236}">
                    <a16:creationId xmlns:a16="http://schemas.microsoft.com/office/drawing/2014/main" id="{D6BF42C7-F8E8-40D4-928F-BB8F5580FF64}"/>
                  </a:ext>
                </a:extLst>
              </p:cNvPr>
              <p:cNvSpPr/>
              <p:nvPr/>
            </p:nvSpPr>
            <p:spPr>
              <a:xfrm>
                <a:off x="4704713" y="1519032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2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8" name="Freeform: Shape 1877">
                <a:extLst>
                  <a:ext uri="{FF2B5EF4-FFF2-40B4-BE49-F238E27FC236}">
                    <a16:creationId xmlns:a16="http://schemas.microsoft.com/office/drawing/2014/main" id="{DC518B95-68E0-4959-B58D-3061628E4B3C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2421" cy="188167"/>
              </a:xfrm>
              <a:custGeom>
                <a:avLst/>
                <a:gdLst>
                  <a:gd name="connsiteX0" fmla="*/ 310835 w 312421"/>
                  <a:gd name="connsiteY0" fmla="*/ 69307 h 188167"/>
                  <a:gd name="connsiteX1" fmla="*/ 312109 w 312421"/>
                  <a:gd name="connsiteY1" fmla="*/ 76951 h 188167"/>
                  <a:gd name="connsiteX2" fmla="*/ 303191 w 312421"/>
                  <a:gd name="connsiteY2" fmla="*/ 126634 h 188167"/>
                  <a:gd name="connsiteX3" fmla="*/ 225483 w 312421"/>
                  <a:gd name="connsiteY3" fmla="*/ 180138 h 188167"/>
                  <a:gd name="connsiteX4" fmla="*/ 140130 w 312421"/>
                  <a:gd name="connsiteY4" fmla="*/ 187781 h 188167"/>
                  <a:gd name="connsiteX5" fmla="*/ 7644 w 312421"/>
                  <a:gd name="connsiteY5" fmla="*/ 83320 h 188167"/>
                  <a:gd name="connsiteX6" fmla="*/ 6370 w 312421"/>
                  <a:gd name="connsiteY6" fmla="*/ 76951 h 188167"/>
                  <a:gd name="connsiteX7" fmla="*/ 0 w 312421"/>
                  <a:gd name="connsiteY7" fmla="*/ 6886 h 188167"/>
                  <a:gd name="connsiteX8" fmla="*/ 76435 w 312421"/>
                  <a:gd name="connsiteY8" fmla="*/ 516 h 188167"/>
                  <a:gd name="connsiteX9" fmla="*/ 201278 w 312421"/>
                  <a:gd name="connsiteY9" fmla="*/ 78225 h 188167"/>
                  <a:gd name="connsiteX10" fmla="*/ 310835 w 312421"/>
                  <a:gd name="connsiteY10" fmla="*/ 69307 h 18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8167">
                    <a:moveTo>
                      <a:pt x="310835" y="69307"/>
                    </a:moveTo>
                    <a:lnTo>
                      <a:pt x="312109" y="76951"/>
                    </a:lnTo>
                    <a:cubicBezTo>
                      <a:pt x="313383" y="94786"/>
                      <a:pt x="310835" y="111347"/>
                      <a:pt x="303191" y="126634"/>
                    </a:cubicBezTo>
                    <a:cubicBezTo>
                      <a:pt x="289178" y="155933"/>
                      <a:pt x="259878" y="177590"/>
                      <a:pt x="225483" y="180138"/>
                    </a:cubicBezTo>
                    <a:lnTo>
                      <a:pt x="140130" y="187781"/>
                    </a:lnTo>
                    <a:cubicBezTo>
                      <a:pt x="75161" y="192877"/>
                      <a:pt x="16561" y="147016"/>
                      <a:pt x="7644" y="83320"/>
                    </a:cubicBezTo>
                    <a:cubicBezTo>
                      <a:pt x="7644" y="80773"/>
                      <a:pt x="7644" y="78225"/>
                      <a:pt x="6370" y="76951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9307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9" name="Freeform: Shape 1878">
                <a:extLst>
                  <a:ext uri="{FF2B5EF4-FFF2-40B4-BE49-F238E27FC236}">
                    <a16:creationId xmlns:a16="http://schemas.microsoft.com/office/drawing/2014/main" id="{20C5CE3D-E6F7-4579-A13C-C589B5B00D8C}"/>
                  </a:ext>
                </a:extLst>
              </p:cNvPr>
              <p:cNvSpPr/>
              <p:nvPr/>
            </p:nvSpPr>
            <p:spPr>
              <a:xfrm>
                <a:off x="4523817" y="1449724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0" name="Freeform: Shape 1879">
                <a:extLst>
                  <a:ext uri="{FF2B5EF4-FFF2-40B4-BE49-F238E27FC236}">
                    <a16:creationId xmlns:a16="http://schemas.microsoft.com/office/drawing/2014/main" id="{AA6B77D8-3AC9-4EB5-A7C4-8B6F3591DB92}"/>
                  </a:ext>
                </a:extLst>
              </p:cNvPr>
              <p:cNvSpPr/>
              <p:nvPr/>
            </p:nvSpPr>
            <p:spPr>
              <a:xfrm>
                <a:off x="4525091" y="1448453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1" name="Freeform: Shape 1880">
                <a:extLst>
                  <a:ext uri="{FF2B5EF4-FFF2-40B4-BE49-F238E27FC236}">
                    <a16:creationId xmlns:a16="http://schemas.microsoft.com/office/drawing/2014/main" id="{3137DA1A-8A1E-4697-A634-96A99EE92173}"/>
                  </a:ext>
                </a:extLst>
              </p:cNvPr>
              <p:cNvSpPr/>
              <p:nvPr/>
            </p:nvSpPr>
            <p:spPr>
              <a:xfrm>
                <a:off x="4523817" y="1451001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2" name="Freeform: Shape 1881">
                <a:extLst>
                  <a:ext uri="{FF2B5EF4-FFF2-40B4-BE49-F238E27FC236}">
                    <a16:creationId xmlns:a16="http://schemas.microsoft.com/office/drawing/2014/main" id="{FFB11DC4-72DB-44B7-BD16-8A6DAC0DEC20}"/>
                  </a:ext>
                </a:extLst>
              </p:cNvPr>
              <p:cNvSpPr/>
              <p:nvPr/>
            </p:nvSpPr>
            <p:spPr>
              <a:xfrm>
                <a:off x="4433369" y="1456610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3" name="Freeform: Shape 1882">
                <a:extLst>
                  <a:ext uri="{FF2B5EF4-FFF2-40B4-BE49-F238E27FC236}">
                    <a16:creationId xmlns:a16="http://schemas.microsoft.com/office/drawing/2014/main" id="{2F2C209B-9040-45CD-BE85-69FC9E99DDA9}"/>
                  </a:ext>
                </a:extLst>
              </p:cNvPr>
              <p:cNvSpPr/>
              <p:nvPr/>
            </p:nvSpPr>
            <p:spPr>
              <a:xfrm>
                <a:off x="4155954" y="1200310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8 h 253366"/>
                  <a:gd name="connsiteX12" fmla="*/ 174228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8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8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8"/>
                    </a:cubicBezTo>
                    <a:cubicBezTo>
                      <a:pt x="166585" y="32092"/>
                      <a:pt x="167859" y="24448"/>
                      <a:pt x="174228" y="20627"/>
                    </a:cubicBezTo>
                    <a:cubicBezTo>
                      <a:pt x="179324" y="18079"/>
                      <a:pt x="186967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8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1" y="11709"/>
                      <a:pt x="282511" y="11709"/>
                    </a:cubicBezTo>
                    <a:cubicBezTo>
                      <a:pt x="288880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0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39740"/>
                      <a:pt x="550033" y="246109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7D5106B9-448B-46A1-8A66-210202723F61}"/>
                  </a:ext>
                </a:extLst>
              </p:cNvPr>
              <p:cNvSpPr/>
              <p:nvPr/>
            </p:nvSpPr>
            <p:spPr>
              <a:xfrm>
                <a:off x="4806626" y="1519032"/>
                <a:ext cx="29299" cy="43313"/>
              </a:xfrm>
              <a:custGeom>
                <a:avLst/>
                <a:gdLst>
                  <a:gd name="connsiteX0" fmla="*/ 28026 w 29299"/>
                  <a:gd name="connsiteY0" fmla="*/ 0 h 43313"/>
                  <a:gd name="connsiteX1" fmla="*/ 29300 w 29299"/>
                  <a:gd name="connsiteY1" fmla="*/ 7643 h 43313"/>
                  <a:gd name="connsiteX2" fmla="*/ 29300 w 29299"/>
                  <a:gd name="connsiteY2" fmla="*/ 16561 h 43313"/>
                  <a:gd name="connsiteX3" fmla="*/ 25478 w 29299"/>
                  <a:gd name="connsiteY3" fmla="*/ 43313 h 43313"/>
                  <a:gd name="connsiteX4" fmla="*/ 2548 w 29299"/>
                  <a:gd name="connsiteY4" fmla="*/ 19109 h 43313"/>
                  <a:gd name="connsiteX5" fmla="*/ 0 w 29299"/>
                  <a:gd name="connsiteY5" fmla="*/ 6370 h 43313"/>
                  <a:gd name="connsiteX6" fmla="*/ 0 w 29299"/>
                  <a:gd name="connsiteY6" fmla="*/ 2548 h 43313"/>
                  <a:gd name="connsiteX7" fmla="*/ 28026 w 29299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3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5" name="Freeform: Shape 1884">
                <a:extLst>
                  <a:ext uri="{FF2B5EF4-FFF2-40B4-BE49-F238E27FC236}">
                    <a16:creationId xmlns:a16="http://schemas.microsoft.com/office/drawing/2014/main" id="{3D551827-4FA6-4ADD-8C15-26B38C4C6BBE}"/>
                  </a:ext>
                </a:extLst>
              </p:cNvPr>
              <p:cNvSpPr/>
              <p:nvPr/>
            </p:nvSpPr>
            <p:spPr>
              <a:xfrm>
                <a:off x="4433369" y="1462825"/>
                <a:ext cx="96817" cy="67839"/>
              </a:xfrm>
              <a:custGeom>
                <a:avLst/>
                <a:gdLst>
                  <a:gd name="connsiteX0" fmla="*/ 96817 w 96817"/>
                  <a:gd name="connsiteY0" fmla="*/ 65124 h 67839"/>
                  <a:gd name="connsiteX1" fmla="*/ 71339 w 96817"/>
                  <a:gd name="connsiteY1" fmla="*/ 67672 h 67839"/>
                  <a:gd name="connsiteX2" fmla="*/ 0 w 96817"/>
                  <a:gd name="connsiteY2" fmla="*/ 7798 h 67839"/>
                  <a:gd name="connsiteX3" fmla="*/ 0 w 96817"/>
                  <a:gd name="connsiteY3" fmla="*/ 1428 h 67839"/>
                  <a:gd name="connsiteX4" fmla="*/ 19109 w 96817"/>
                  <a:gd name="connsiteY4" fmla="*/ 154 h 67839"/>
                  <a:gd name="connsiteX5" fmla="*/ 96817 w 96817"/>
                  <a:gd name="connsiteY5" fmla="*/ 65124 h 6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7839">
                    <a:moveTo>
                      <a:pt x="96817" y="65124"/>
                    </a:moveTo>
                    <a:lnTo>
                      <a:pt x="71339" y="67672"/>
                    </a:lnTo>
                    <a:cubicBezTo>
                      <a:pt x="35670" y="70220"/>
                      <a:pt x="3822" y="43467"/>
                      <a:pt x="0" y="7798"/>
                    </a:cubicBezTo>
                    <a:lnTo>
                      <a:pt x="0" y="1428"/>
                    </a:lnTo>
                    <a:lnTo>
                      <a:pt x="19109" y="154"/>
                    </a:lnTo>
                    <a:cubicBezTo>
                      <a:pt x="58600" y="-2393"/>
                      <a:pt x="92996" y="26907"/>
                      <a:pt x="96817" y="651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58AD3F94-B06E-4016-8B8E-B4AA95A8DFCC}"/>
                  </a:ext>
                </a:extLst>
              </p:cNvPr>
              <p:cNvSpPr/>
              <p:nvPr/>
            </p:nvSpPr>
            <p:spPr>
              <a:xfrm>
                <a:off x="3847369" y="1798019"/>
                <a:ext cx="256056" cy="104732"/>
              </a:xfrm>
              <a:custGeom>
                <a:avLst/>
                <a:gdLst>
                  <a:gd name="connsiteX0" fmla="*/ 98091 w 256056"/>
                  <a:gd name="connsiteY0" fmla="*/ 104461 h 104732"/>
                  <a:gd name="connsiteX1" fmla="*/ 256057 w 256056"/>
                  <a:gd name="connsiteY1" fmla="*/ 90448 h 104732"/>
                  <a:gd name="connsiteX2" fmla="*/ 248413 w 256056"/>
                  <a:gd name="connsiteY2" fmla="*/ 0 h 104732"/>
                  <a:gd name="connsiteX3" fmla="*/ 0 w 256056"/>
                  <a:gd name="connsiteY3" fmla="*/ 21656 h 104732"/>
                  <a:gd name="connsiteX4" fmla="*/ 0 w 256056"/>
                  <a:gd name="connsiteY4" fmla="*/ 21656 h 104732"/>
                  <a:gd name="connsiteX5" fmla="*/ 98091 w 256056"/>
                  <a:gd name="connsiteY5" fmla="*/ 104461 h 10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732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5096" y="71339"/>
                      <a:pt x="48409" y="108283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7" name="Freeform: Shape 1886">
                <a:extLst>
                  <a:ext uri="{FF2B5EF4-FFF2-40B4-BE49-F238E27FC236}">
                    <a16:creationId xmlns:a16="http://schemas.microsoft.com/office/drawing/2014/main" id="{349C87DC-01F9-46ED-9A1C-27E24C864981}"/>
                  </a:ext>
                </a:extLst>
              </p:cNvPr>
              <p:cNvSpPr/>
              <p:nvPr/>
            </p:nvSpPr>
            <p:spPr>
              <a:xfrm>
                <a:off x="4422460" y="1754335"/>
                <a:ext cx="382573" cy="382045"/>
              </a:xfrm>
              <a:custGeom>
                <a:avLst/>
                <a:gdLst>
                  <a:gd name="connsiteX0" fmla="*/ 381618 w 382573"/>
                  <a:gd name="connsiteY0" fmla="*/ 174897 h 382045"/>
                  <a:gd name="connsiteX1" fmla="*/ 381618 w 382573"/>
                  <a:gd name="connsiteY1" fmla="*/ 202923 h 382045"/>
                  <a:gd name="connsiteX2" fmla="*/ 207092 w 382573"/>
                  <a:gd name="connsiteY2" fmla="*/ 381271 h 382045"/>
                  <a:gd name="connsiteX3" fmla="*/ 126835 w 382573"/>
                  <a:gd name="connsiteY3" fmla="*/ 371079 h 382045"/>
                  <a:gd name="connsiteX4" fmla="*/ 126835 w 382573"/>
                  <a:gd name="connsiteY4" fmla="*/ 371079 h 382045"/>
                  <a:gd name="connsiteX5" fmla="*/ 40209 w 382573"/>
                  <a:gd name="connsiteY5" fmla="*/ 308658 h 382045"/>
                  <a:gd name="connsiteX6" fmla="*/ 718 w 382573"/>
                  <a:gd name="connsiteY6" fmla="*/ 206745 h 382045"/>
                  <a:gd name="connsiteX7" fmla="*/ 170148 w 382573"/>
                  <a:gd name="connsiteY7" fmla="*/ 371 h 382045"/>
                  <a:gd name="connsiteX8" fmla="*/ 175244 w 382573"/>
                  <a:gd name="connsiteY8" fmla="*/ 371 h 382045"/>
                  <a:gd name="connsiteX9" fmla="*/ 177792 w 382573"/>
                  <a:gd name="connsiteY9" fmla="*/ 371 h 382045"/>
                  <a:gd name="connsiteX10" fmla="*/ 177792 w 382573"/>
                  <a:gd name="connsiteY10" fmla="*/ 371 h 382045"/>
                  <a:gd name="connsiteX11" fmla="*/ 177792 w 382573"/>
                  <a:gd name="connsiteY11" fmla="*/ 371 h 382045"/>
                  <a:gd name="connsiteX12" fmla="*/ 381618 w 382573"/>
                  <a:gd name="connsiteY12" fmla="*/ 174897 h 382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45">
                    <a:moveTo>
                      <a:pt x="381618" y="174897"/>
                    </a:moveTo>
                    <a:cubicBezTo>
                      <a:pt x="382892" y="183814"/>
                      <a:pt x="382892" y="194006"/>
                      <a:pt x="381618" y="202923"/>
                    </a:cubicBezTo>
                    <a:cubicBezTo>
                      <a:pt x="376522" y="295919"/>
                      <a:pt x="302635" y="373627"/>
                      <a:pt x="207092" y="381271"/>
                    </a:cubicBezTo>
                    <a:cubicBezTo>
                      <a:pt x="179066" y="383818"/>
                      <a:pt x="152314" y="379997"/>
                      <a:pt x="126835" y="371079"/>
                    </a:cubicBezTo>
                    <a:lnTo>
                      <a:pt x="126835" y="371079"/>
                    </a:lnTo>
                    <a:cubicBezTo>
                      <a:pt x="92439" y="358340"/>
                      <a:pt x="61866" y="336684"/>
                      <a:pt x="40209" y="308658"/>
                    </a:cubicBezTo>
                    <a:cubicBezTo>
                      <a:pt x="18553" y="280631"/>
                      <a:pt x="3266" y="246236"/>
                      <a:pt x="718" y="206745"/>
                    </a:cubicBezTo>
                    <a:cubicBezTo>
                      <a:pt x="-8200" y="103558"/>
                      <a:pt x="66961" y="11836"/>
                      <a:pt x="170148" y="371"/>
                    </a:cubicBezTo>
                    <a:cubicBezTo>
                      <a:pt x="171422" y="371"/>
                      <a:pt x="173970" y="371"/>
                      <a:pt x="175244" y="371"/>
                    </a:cubicBezTo>
                    <a:cubicBezTo>
                      <a:pt x="176518" y="371"/>
                      <a:pt x="177792" y="371"/>
                      <a:pt x="177792" y="371"/>
                    </a:cubicBezTo>
                    <a:lnTo>
                      <a:pt x="177792" y="371"/>
                    </a:lnTo>
                    <a:lnTo>
                      <a:pt x="177792" y="371"/>
                    </a:lnTo>
                    <a:cubicBezTo>
                      <a:pt x="282253" y="-5999"/>
                      <a:pt x="372700" y="70436"/>
                      <a:pt x="381618" y="17489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8" name="Freeform: Shape 1887">
                <a:extLst>
                  <a:ext uri="{FF2B5EF4-FFF2-40B4-BE49-F238E27FC236}">
                    <a16:creationId xmlns:a16="http://schemas.microsoft.com/office/drawing/2014/main" id="{22998585-5CBC-4CDD-9C0C-5442A9776867}"/>
                  </a:ext>
                </a:extLst>
              </p:cNvPr>
              <p:cNvSpPr/>
              <p:nvPr/>
            </p:nvSpPr>
            <p:spPr>
              <a:xfrm>
                <a:off x="3993589" y="1754705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3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3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89" name="Freeform: Shape 1888">
                <a:extLst>
                  <a:ext uri="{FF2B5EF4-FFF2-40B4-BE49-F238E27FC236}">
                    <a16:creationId xmlns:a16="http://schemas.microsoft.com/office/drawing/2014/main" id="{1BD4FF02-4897-49B0-B6D9-11C4C9BE752C}"/>
                  </a:ext>
                </a:extLst>
              </p:cNvPr>
              <p:cNvSpPr/>
              <p:nvPr/>
            </p:nvSpPr>
            <p:spPr>
              <a:xfrm>
                <a:off x="4130178" y="1901205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0 w 675173"/>
                  <a:gd name="connsiteY9" fmla="*/ 146500 h 235174"/>
                  <a:gd name="connsiteX10" fmla="*/ 346504 w 675173"/>
                  <a:gd name="connsiteY10" fmla="*/ 66244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1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0" y="146500"/>
                    </a:lnTo>
                    <a:cubicBezTo>
                      <a:pt x="307013" y="156691"/>
                      <a:pt x="351600" y="115926"/>
                      <a:pt x="346504" y="66244"/>
                    </a:cubicBezTo>
                    <a:lnTo>
                      <a:pt x="345231" y="56052"/>
                    </a:lnTo>
                    <a:lnTo>
                      <a:pt x="433130" y="81531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0" name="Freeform: Shape 1889">
                <a:extLst>
                  <a:ext uri="{FF2B5EF4-FFF2-40B4-BE49-F238E27FC236}">
                    <a16:creationId xmlns:a16="http://schemas.microsoft.com/office/drawing/2014/main" id="{C9C75F8C-57A8-4286-9174-F3459D56E773}"/>
                  </a:ext>
                </a:extLst>
              </p:cNvPr>
              <p:cNvSpPr/>
              <p:nvPr/>
            </p:nvSpPr>
            <p:spPr>
              <a:xfrm rot="-4138070">
                <a:off x="4475038" y="1818752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1" name="Freeform: Shape 1890">
                <a:extLst>
                  <a:ext uri="{FF2B5EF4-FFF2-40B4-BE49-F238E27FC236}">
                    <a16:creationId xmlns:a16="http://schemas.microsoft.com/office/drawing/2014/main" id="{A88B85FA-028B-4414-83B7-0D5E4B51F2F8}"/>
                  </a:ext>
                </a:extLst>
              </p:cNvPr>
              <p:cNvSpPr/>
              <p:nvPr/>
            </p:nvSpPr>
            <p:spPr>
              <a:xfrm>
                <a:off x="3994863" y="1792923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90093" y="20383"/>
                      <a:pt x="214298" y="56052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2" name="Freeform: Shape 1891">
                <a:extLst>
                  <a:ext uri="{FF2B5EF4-FFF2-40B4-BE49-F238E27FC236}">
                    <a16:creationId xmlns:a16="http://schemas.microsoft.com/office/drawing/2014/main" id="{A06802AB-D7AE-4E7E-B8D4-C958F9AFDC20}"/>
                  </a:ext>
                </a:extLst>
              </p:cNvPr>
              <p:cNvSpPr/>
              <p:nvPr/>
            </p:nvSpPr>
            <p:spPr>
              <a:xfrm>
                <a:off x="4234638" y="1766171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2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2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3" name="Freeform: Shape 1892">
                <a:extLst>
                  <a:ext uri="{FF2B5EF4-FFF2-40B4-BE49-F238E27FC236}">
                    <a16:creationId xmlns:a16="http://schemas.microsoft.com/office/drawing/2014/main" id="{7F657CFE-DB42-49B5-80F2-4D0CD261C5AA}"/>
                  </a:ext>
                </a:extLst>
              </p:cNvPr>
              <p:cNvSpPr/>
              <p:nvPr/>
            </p:nvSpPr>
            <p:spPr>
              <a:xfrm>
                <a:off x="4503004" y="1844723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4" name="Freeform: Shape 1893">
                <a:extLst>
                  <a:ext uri="{FF2B5EF4-FFF2-40B4-BE49-F238E27FC236}">
                    <a16:creationId xmlns:a16="http://schemas.microsoft.com/office/drawing/2014/main" id="{66918CBB-6AF7-43FA-A741-3825A951B5FC}"/>
                  </a:ext>
                </a:extLst>
              </p:cNvPr>
              <p:cNvSpPr/>
              <p:nvPr/>
            </p:nvSpPr>
            <p:spPr>
              <a:xfrm>
                <a:off x="3879217" y="1808210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5" name="Freeform: Shape 1894">
                <a:extLst>
                  <a:ext uri="{FF2B5EF4-FFF2-40B4-BE49-F238E27FC236}">
                    <a16:creationId xmlns:a16="http://schemas.microsoft.com/office/drawing/2014/main" id="{126F5396-B516-46B5-ADDD-6B3E65950931}"/>
                  </a:ext>
                </a:extLst>
              </p:cNvPr>
              <p:cNvSpPr/>
              <p:nvPr/>
            </p:nvSpPr>
            <p:spPr>
              <a:xfrm>
                <a:off x="4809173" y="1534319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6" name="Freeform: Shape 1895">
                <a:extLst>
                  <a:ext uri="{FF2B5EF4-FFF2-40B4-BE49-F238E27FC236}">
                    <a16:creationId xmlns:a16="http://schemas.microsoft.com/office/drawing/2014/main" id="{5B77AC6A-6DEA-40C5-8468-912E5ADFB577}"/>
                  </a:ext>
                </a:extLst>
              </p:cNvPr>
              <p:cNvSpPr/>
              <p:nvPr/>
            </p:nvSpPr>
            <p:spPr>
              <a:xfrm>
                <a:off x="4546747" y="1707374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9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4" y="47332"/>
                      <a:pt x="161787" y="37141"/>
                      <a:pt x="141404" y="29497"/>
                    </a:cubicBezTo>
                    <a:cubicBezTo>
                      <a:pt x="85352" y="9114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1" y="-2351"/>
                      <a:pt x="136309" y="15484"/>
                    </a:cubicBezTo>
                    <a:cubicBezTo>
                      <a:pt x="156692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7" name="Freeform: Shape 1896">
                <a:extLst>
                  <a:ext uri="{FF2B5EF4-FFF2-40B4-BE49-F238E27FC236}">
                    <a16:creationId xmlns:a16="http://schemas.microsoft.com/office/drawing/2014/main" id="{7E7AAC4B-4F8C-466B-A4CF-EE4546BF932F}"/>
                  </a:ext>
                </a:extLst>
              </p:cNvPr>
              <p:cNvSpPr/>
              <p:nvPr/>
            </p:nvSpPr>
            <p:spPr>
              <a:xfrm>
                <a:off x="4683056" y="1722858"/>
                <a:ext cx="67517" cy="47134"/>
              </a:xfrm>
              <a:custGeom>
                <a:avLst/>
                <a:gdLst>
                  <a:gd name="connsiteX0" fmla="*/ 67517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7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7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70"/>
                      <a:pt x="40765" y="15287"/>
                      <a:pt x="59874" y="28026"/>
                    </a:cubicBezTo>
                    <a:lnTo>
                      <a:pt x="67517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8" name="Freeform: Shape 1897">
                <a:extLst>
                  <a:ext uri="{FF2B5EF4-FFF2-40B4-BE49-F238E27FC236}">
                    <a16:creationId xmlns:a16="http://schemas.microsoft.com/office/drawing/2014/main" id="{50459A67-9F09-4672-B03E-B2714B38162F}"/>
                  </a:ext>
                </a:extLst>
              </p:cNvPr>
              <p:cNvSpPr/>
              <p:nvPr/>
            </p:nvSpPr>
            <p:spPr>
              <a:xfrm>
                <a:off x="4666374" y="1497254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42" name="Graphic 6">
              <a:extLst>
                <a:ext uri="{FF2B5EF4-FFF2-40B4-BE49-F238E27FC236}">
                  <a16:creationId xmlns:a16="http://schemas.microsoft.com/office/drawing/2014/main" id="{574C7A9F-DECC-4B67-97FD-56403A54D6E0}"/>
                </a:ext>
              </a:extLst>
            </p:cNvPr>
            <p:cNvGrpSpPr/>
            <p:nvPr/>
          </p:nvGrpSpPr>
          <p:grpSpPr>
            <a:xfrm>
              <a:off x="3776148" y="1799383"/>
              <a:ext cx="410120" cy="731135"/>
              <a:chOff x="3776148" y="1799383"/>
              <a:chExt cx="410120" cy="731135"/>
            </a:xfrm>
          </p:grpSpPr>
          <p:sp>
            <p:nvSpPr>
              <p:cNvPr id="1855" name="Freeform: Shape 1854">
                <a:extLst>
                  <a:ext uri="{FF2B5EF4-FFF2-40B4-BE49-F238E27FC236}">
                    <a16:creationId xmlns:a16="http://schemas.microsoft.com/office/drawing/2014/main" id="{9FB4D9A4-9930-46BB-AA3B-E6CA9CBB1D3A}"/>
                  </a:ext>
                </a:extLst>
              </p:cNvPr>
              <p:cNvSpPr/>
              <p:nvPr/>
            </p:nvSpPr>
            <p:spPr>
              <a:xfrm rot="1266397">
                <a:off x="3788705" y="2432609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56" name="Graphic 6">
                <a:extLst>
                  <a:ext uri="{FF2B5EF4-FFF2-40B4-BE49-F238E27FC236}">
                    <a16:creationId xmlns:a16="http://schemas.microsoft.com/office/drawing/2014/main" id="{9778EEB5-B470-4310-851F-30535BFC65CB}"/>
                  </a:ext>
                </a:extLst>
              </p:cNvPr>
              <p:cNvGrpSpPr/>
              <p:nvPr/>
            </p:nvGrpSpPr>
            <p:grpSpPr>
              <a:xfrm>
                <a:off x="3776148" y="1799383"/>
                <a:ext cx="410120" cy="731135"/>
                <a:chOff x="3776148" y="1799383"/>
                <a:chExt cx="410120" cy="731135"/>
              </a:xfrm>
            </p:grpSpPr>
            <p:sp>
              <p:nvSpPr>
                <p:cNvPr id="1857" name="Freeform: Shape 1856">
                  <a:extLst>
                    <a:ext uri="{FF2B5EF4-FFF2-40B4-BE49-F238E27FC236}">
                      <a16:creationId xmlns:a16="http://schemas.microsoft.com/office/drawing/2014/main" id="{DA58F465-F39A-4032-9721-208C982C0CE8}"/>
                    </a:ext>
                  </a:extLst>
                </p:cNvPr>
                <p:cNvSpPr/>
                <p:nvPr/>
              </p:nvSpPr>
              <p:spPr>
                <a:xfrm>
                  <a:off x="3869167" y="2142117"/>
                  <a:ext cx="114841" cy="114368"/>
                </a:xfrm>
                <a:custGeom>
                  <a:avLst/>
                  <a:gdLst>
                    <a:gd name="connsiteX0" fmla="*/ 111963 w 114841"/>
                    <a:gd name="connsiteY0" fmla="*/ 73745 h 114368"/>
                    <a:gd name="connsiteX1" fmla="*/ 40624 w 114841"/>
                    <a:gd name="connsiteY1" fmla="*/ 111963 h 114368"/>
                    <a:gd name="connsiteX2" fmla="*/ 2406 w 114841"/>
                    <a:gd name="connsiteY2" fmla="*/ 40624 h 114368"/>
                    <a:gd name="connsiteX3" fmla="*/ 73745 w 114841"/>
                    <a:gd name="connsiteY3" fmla="*/ 2406 h 114368"/>
                    <a:gd name="connsiteX4" fmla="*/ 111963 w 114841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1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2154" y="43171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8" name="Freeform: Shape 1857">
                  <a:extLst>
                    <a:ext uri="{FF2B5EF4-FFF2-40B4-BE49-F238E27FC236}">
                      <a16:creationId xmlns:a16="http://schemas.microsoft.com/office/drawing/2014/main" id="{0F0B1DBD-ED8E-42A9-ACEE-4CCCFB4C3CF5}"/>
                    </a:ext>
                  </a:extLst>
                </p:cNvPr>
                <p:cNvSpPr/>
                <p:nvPr/>
              </p:nvSpPr>
              <p:spPr>
                <a:xfrm>
                  <a:off x="3776809" y="2163642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3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0" y="345220"/>
                        <a:pt x="-5875" y="321016"/>
                        <a:pt x="3043" y="298085"/>
                      </a:cubicBezTo>
                      <a:lnTo>
                        <a:pt x="107503" y="25468"/>
                      </a:lnTo>
                      <a:cubicBezTo>
                        <a:pt x="115147" y="5085"/>
                        <a:pt x="138078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9" name="Freeform: Shape 1858">
                  <a:extLst>
                    <a:ext uri="{FF2B5EF4-FFF2-40B4-BE49-F238E27FC236}">
                      <a16:creationId xmlns:a16="http://schemas.microsoft.com/office/drawing/2014/main" id="{F4EFC6E2-C615-4D7F-BB92-EA8292E8640C}"/>
                    </a:ext>
                  </a:extLst>
                </p:cNvPr>
                <p:cNvSpPr/>
                <p:nvPr/>
              </p:nvSpPr>
              <p:spPr>
                <a:xfrm>
                  <a:off x="3776148" y="2277010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8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5483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0" name="Freeform: Shape 1859">
                  <a:extLst>
                    <a:ext uri="{FF2B5EF4-FFF2-40B4-BE49-F238E27FC236}">
                      <a16:creationId xmlns:a16="http://schemas.microsoft.com/office/drawing/2014/main" id="{75B38D5B-98B2-4F26-A8F5-5B7479174BA9}"/>
                    </a:ext>
                  </a:extLst>
                </p:cNvPr>
                <p:cNvSpPr/>
                <p:nvPr/>
              </p:nvSpPr>
              <p:spPr>
                <a:xfrm rot="1266397">
                  <a:off x="3786027" y="2445054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1" name="Freeform: Shape 1860">
                  <a:extLst>
                    <a:ext uri="{FF2B5EF4-FFF2-40B4-BE49-F238E27FC236}">
                      <a16:creationId xmlns:a16="http://schemas.microsoft.com/office/drawing/2014/main" id="{24610A1E-C32A-4A1D-8CDB-9EB91F07F2A3}"/>
                    </a:ext>
                  </a:extLst>
                </p:cNvPr>
                <p:cNvSpPr/>
                <p:nvPr/>
              </p:nvSpPr>
              <p:spPr>
                <a:xfrm>
                  <a:off x="3923917" y="1799383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1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5813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2" name="Freeform: Shape 1861">
                  <a:extLst>
                    <a:ext uri="{FF2B5EF4-FFF2-40B4-BE49-F238E27FC236}">
                      <a16:creationId xmlns:a16="http://schemas.microsoft.com/office/drawing/2014/main" id="{03142388-507B-4DE6-A657-6993D275FC5F}"/>
                    </a:ext>
                  </a:extLst>
                </p:cNvPr>
                <p:cNvSpPr/>
                <p:nvPr/>
              </p:nvSpPr>
              <p:spPr>
                <a:xfrm>
                  <a:off x="3923789" y="2112675"/>
                  <a:ext cx="180910" cy="114673"/>
                </a:xfrm>
                <a:custGeom>
                  <a:avLst/>
                  <a:gdLst>
                    <a:gd name="connsiteX0" fmla="*/ 180910 w 180910"/>
                    <a:gd name="connsiteY0" fmla="*/ 53504 h 114673"/>
                    <a:gd name="connsiteX1" fmla="*/ 66258 w 180910"/>
                    <a:gd name="connsiteY1" fmla="*/ 110830 h 114673"/>
                    <a:gd name="connsiteX2" fmla="*/ 2563 w 180910"/>
                    <a:gd name="connsiteY2" fmla="*/ 0 h 114673"/>
                    <a:gd name="connsiteX3" fmla="*/ 25493 w 180910"/>
                    <a:gd name="connsiteY3" fmla="*/ 6370 h 114673"/>
                    <a:gd name="connsiteX4" fmla="*/ 73902 w 180910"/>
                    <a:gd name="connsiteY4" fmla="*/ 84078 h 114673"/>
                    <a:gd name="connsiteX5" fmla="*/ 156706 w 180910"/>
                    <a:gd name="connsiteY5" fmla="*/ 47135 h 114673"/>
                    <a:gd name="connsiteX6" fmla="*/ 180910 w 180910"/>
                    <a:gd name="connsiteY6" fmla="*/ 53504 h 1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3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0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69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3" name="Freeform: Shape 1862">
                  <a:extLst>
                    <a:ext uri="{FF2B5EF4-FFF2-40B4-BE49-F238E27FC236}">
                      <a16:creationId xmlns:a16="http://schemas.microsoft.com/office/drawing/2014/main" id="{0E7BEE5C-E83E-4157-958C-E46F875B3E35}"/>
                    </a:ext>
                  </a:extLst>
                </p:cNvPr>
                <p:cNvSpPr/>
                <p:nvPr/>
              </p:nvSpPr>
              <p:spPr>
                <a:xfrm>
                  <a:off x="4021727" y="1843711"/>
                  <a:ext cx="131548" cy="131548"/>
                </a:xfrm>
                <a:custGeom>
                  <a:avLst/>
                  <a:gdLst>
                    <a:gd name="connsiteX0" fmla="*/ 131381 w 131548"/>
                    <a:gd name="connsiteY0" fmla="*/ 60042 h 131548"/>
                    <a:gd name="connsiteX1" fmla="*/ 71507 w 131548"/>
                    <a:gd name="connsiteY1" fmla="*/ 131381 h 131548"/>
                    <a:gd name="connsiteX2" fmla="*/ 168 w 131548"/>
                    <a:gd name="connsiteY2" fmla="*/ 71507 h 131548"/>
                    <a:gd name="connsiteX3" fmla="*/ 60042 w 131548"/>
                    <a:gd name="connsiteY3" fmla="*/ 168 h 131548"/>
                    <a:gd name="connsiteX4" fmla="*/ 131381 w 131548"/>
                    <a:gd name="connsiteY4" fmla="*/ 60042 h 131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548">
                      <a:moveTo>
                        <a:pt x="131381" y="60042"/>
                      </a:moveTo>
                      <a:cubicBezTo>
                        <a:pt x="133929" y="95711"/>
                        <a:pt x="107177" y="127559"/>
                        <a:pt x="71507" y="131381"/>
                      </a:cubicBezTo>
                      <a:cubicBezTo>
                        <a:pt x="35837" y="133929"/>
                        <a:pt x="3989" y="107177"/>
                        <a:pt x="168" y="71507"/>
                      </a:cubicBezTo>
                      <a:cubicBezTo>
                        <a:pt x="-2380" y="35837"/>
                        <a:pt x="24372" y="3990"/>
                        <a:pt x="60042" y="168"/>
                      </a:cubicBezTo>
                      <a:cubicBezTo>
                        <a:pt x="96985" y="-2380"/>
                        <a:pt x="128833" y="24372"/>
                        <a:pt x="131381" y="6004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4" name="Freeform: Shape 1863">
                  <a:extLst>
                    <a:ext uri="{FF2B5EF4-FFF2-40B4-BE49-F238E27FC236}">
                      <a16:creationId xmlns:a16="http://schemas.microsoft.com/office/drawing/2014/main" id="{77F5AD7E-1BBD-4B73-B5C4-234C0B71EA03}"/>
                    </a:ext>
                  </a:extLst>
                </p:cNvPr>
                <p:cNvSpPr/>
                <p:nvPr/>
              </p:nvSpPr>
              <p:spPr>
                <a:xfrm>
                  <a:off x="4038860" y="1861198"/>
                  <a:ext cx="97282" cy="96928"/>
                </a:xfrm>
                <a:custGeom>
                  <a:avLst/>
                  <a:gdLst>
                    <a:gd name="connsiteX0" fmla="*/ 96413 w 97282"/>
                    <a:gd name="connsiteY0" fmla="*/ 40007 h 96928"/>
                    <a:gd name="connsiteX1" fmla="*/ 56922 w 97282"/>
                    <a:gd name="connsiteY1" fmla="*/ 96059 h 96928"/>
                    <a:gd name="connsiteX2" fmla="*/ 870 w 97282"/>
                    <a:gd name="connsiteY2" fmla="*/ 56568 h 96928"/>
                    <a:gd name="connsiteX3" fmla="*/ 40361 w 97282"/>
                    <a:gd name="connsiteY3" fmla="*/ 516 h 96928"/>
                    <a:gd name="connsiteX4" fmla="*/ 96413 w 97282"/>
                    <a:gd name="connsiteY4" fmla="*/ 40007 h 9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6928">
                      <a:moveTo>
                        <a:pt x="96413" y="40007"/>
                      </a:moveTo>
                      <a:cubicBezTo>
                        <a:pt x="101509" y="66759"/>
                        <a:pt x="83674" y="90964"/>
                        <a:pt x="56922" y="96059"/>
                      </a:cubicBezTo>
                      <a:cubicBezTo>
                        <a:pt x="30169" y="101155"/>
                        <a:pt x="5965" y="83320"/>
                        <a:pt x="870" y="56568"/>
                      </a:cubicBezTo>
                      <a:cubicBezTo>
                        <a:pt x="-4226" y="29816"/>
                        <a:pt x="13609" y="5611"/>
                        <a:pt x="40361" y="516"/>
                      </a:cubicBezTo>
                      <a:cubicBezTo>
                        <a:pt x="67113" y="-3306"/>
                        <a:pt x="92591" y="14529"/>
                        <a:pt x="96413" y="4000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5" name="Freeform: Shape 1864">
                  <a:extLst>
                    <a:ext uri="{FF2B5EF4-FFF2-40B4-BE49-F238E27FC236}">
                      <a16:creationId xmlns:a16="http://schemas.microsoft.com/office/drawing/2014/main" id="{C1DCC051-8739-4D11-B29E-0E9F435F9896}"/>
                    </a:ext>
                  </a:extLst>
                </p:cNvPr>
                <p:cNvSpPr/>
                <p:nvPr/>
              </p:nvSpPr>
              <p:spPr>
                <a:xfrm rot="1266397">
                  <a:off x="3782304" y="240825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6" name="Freeform: Shape 1865">
                  <a:extLst>
                    <a:ext uri="{FF2B5EF4-FFF2-40B4-BE49-F238E27FC236}">
                      <a16:creationId xmlns:a16="http://schemas.microsoft.com/office/drawing/2014/main" id="{C39D3A97-65C7-4B99-9E35-D4807F779624}"/>
                    </a:ext>
                  </a:extLst>
                </p:cNvPr>
                <p:cNvSpPr/>
                <p:nvPr/>
              </p:nvSpPr>
              <p:spPr>
                <a:xfrm rot="1266397">
                  <a:off x="3789867" y="2386418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43" name="Graphic 6">
              <a:extLst>
                <a:ext uri="{FF2B5EF4-FFF2-40B4-BE49-F238E27FC236}">
                  <a16:creationId xmlns:a16="http://schemas.microsoft.com/office/drawing/2014/main" id="{48C9EEF8-F3EB-4381-87EF-E6FDBD963B25}"/>
                </a:ext>
              </a:extLst>
            </p:cNvPr>
            <p:cNvGrpSpPr/>
            <p:nvPr/>
          </p:nvGrpSpPr>
          <p:grpSpPr>
            <a:xfrm>
              <a:off x="4535107" y="1878107"/>
              <a:ext cx="307256" cy="569606"/>
              <a:chOff x="4535107" y="1878107"/>
              <a:chExt cx="307256" cy="569606"/>
            </a:xfrm>
          </p:grpSpPr>
          <p:grpSp>
            <p:nvGrpSpPr>
              <p:cNvPr id="1844" name="Graphic 6">
                <a:extLst>
                  <a:ext uri="{FF2B5EF4-FFF2-40B4-BE49-F238E27FC236}">
                    <a16:creationId xmlns:a16="http://schemas.microsoft.com/office/drawing/2014/main" id="{DB50AA4C-6B11-4EEC-B6CA-B4C38F8D1902}"/>
                  </a:ext>
                </a:extLst>
              </p:cNvPr>
              <p:cNvGrpSpPr/>
              <p:nvPr/>
            </p:nvGrpSpPr>
            <p:grpSpPr>
              <a:xfrm>
                <a:off x="4720681" y="2072906"/>
                <a:ext cx="119343" cy="374807"/>
                <a:chOff x="4720681" y="2072906"/>
                <a:chExt cx="119343" cy="374807"/>
              </a:xfrm>
            </p:grpSpPr>
            <p:sp>
              <p:nvSpPr>
                <p:cNvPr id="1849" name="Freeform: Shape 1848">
                  <a:extLst>
                    <a:ext uri="{FF2B5EF4-FFF2-40B4-BE49-F238E27FC236}">
                      <a16:creationId xmlns:a16="http://schemas.microsoft.com/office/drawing/2014/main" id="{3AB1F056-3F64-4939-B3CD-A2F6D82C4377}"/>
                    </a:ext>
                  </a:extLst>
                </p:cNvPr>
                <p:cNvSpPr/>
                <p:nvPr/>
              </p:nvSpPr>
              <p:spPr>
                <a:xfrm>
                  <a:off x="4733785" y="2072906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2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8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3" y="2825"/>
                        <a:pt x="108510" y="21934"/>
                        <a:pt x="105962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0" name="Freeform: Shape 1849">
                  <a:extLst>
                    <a:ext uri="{FF2B5EF4-FFF2-40B4-BE49-F238E27FC236}">
                      <a16:creationId xmlns:a16="http://schemas.microsoft.com/office/drawing/2014/main" id="{1E330994-3441-42A3-BC00-AA8E9587AF21}"/>
                    </a:ext>
                  </a:extLst>
                </p:cNvPr>
                <p:cNvSpPr/>
                <p:nvPr/>
              </p:nvSpPr>
              <p:spPr>
                <a:xfrm rot="347117">
                  <a:off x="4735199" y="2367450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1" name="Freeform: Shape 1850">
                  <a:extLst>
                    <a:ext uri="{FF2B5EF4-FFF2-40B4-BE49-F238E27FC236}">
                      <a16:creationId xmlns:a16="http://schemas.microsoft.com/office/drawing/2014/main" id="{6E726BF0-BD09-466E-98AD-541A12A96975}"/>
                    </a:ext>
                  </a:extLst>
                </p:cNvPr>
                <p:cNvSpPr/>
                <p:nvPr/>
              </p:nvSpPr>
              <p:spPr>
                <a:xfrm>
                  <a:off x="4732642" y="2198027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6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6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6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0578"/>
                        <a:pt x="30670" y="235674"/>
                        <a:pt x="29396" y="23949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2" name="Freeform: Shape 1851">
                  <a:extLst>
                    <a:ext uri="{FF2B5EF4-FFF2-40B4-BE49-F238E27FC236}">
                      <a16:creationId xmlns:a16="http://schemas.microsoft.com/office/drawing/2014/main" id="{39BB30CC-167C-43AA-B043-F04CA4B6872F}"/>
                    </a:ext>
                  </a:extLst>
                </p:cNvPr>
                <p:cNvSpPr/>
                <p:nvPr/>
              </p:nvSpPr>
              <p:spPr>
                <a:xfrm rot="347117">
                  <a:off x="4735202" y="2363695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3" name="Freeform: Shape 1852">
                  <a:extLst>
                    <a:ext uri="{FF2B5EF4-FFF2-40B4-BE49-F238E27FC236}">
                      <a16:creationId xmlns:a16="http://schemas.microsoft.com/office/drawing/2014/main" id="{E73864B4-F82A-41C1-BCC0-7D01813F6E1B}"/>
                    </a:ext>
                  </a:extLst>
                </p:cNvPr>
                <p:cNvSpPr/>
                <p:nvPr/>
              </p:nvSpPr>
              <p:spPr>
                <a:xfrm rot="347117">
                  <a:off x="4721210" y="2339487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4" name="Freeform: Shape 1853">
                  <a:extLst>
                    <a:ext uri="{FF2B5EF4-FFF2-40B4-BE49-F238E27FC236}">
                      <a16:creationId xmlns:a16="http://schemas.microsoft.com/office/drawing/2014/main" id="{F078C04A-D55E-4022-98EF-76EA3C9EB5D4}"/>
                    </a:ext>
                  </a:extLst>
                </p:cNvPr>
                <p:cNvSpPr/>
                <p:nvPr/>
              </p:nvSpPr>
              <p:spPr>
                <a:xfrm rot="347117">
                  <a:off x="4723767" y="2316526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66555FCD-95F5-451F-8F32-A19C413C54AF}"/>
                  </a:ext>
                </a:extLst>
              </p:cNvPr>
              <p:cNvSpPr/>
              <p:nvPr/>
            </p:nvSpPr>
            <p:spPr>
              <a:xfrm>
                <a:off x="4556683" y="1907320"/>
                <a:ext cx="284593" cy="265484"/>
              </a:xfrm>
              <a:custGeom>
                <a:avLst/>
                <a:gdLst>
                  <a:gd name="connsiteX0" fmla="*/ 12995 w 284593"/>
                  <a:gd name="connsiteY0" fmla="*/ 16816 h 265484"/>
                  <a:gd name="connsiteX1" fmla="*/ 12995 w 284593"/>
                  <a:gd name="connsiteY1" fmla="*/ 16816 h 265484"/>
                  <a:gd name="connsiteX2" fmla="*/ 85607 w 284593"/>
                  <a:gd name="connsiteY2" fmla="*/ 12994 h 265484"/>
                  <a:gd name="connsiteX3" fmla="*/ 267777 w 284593"/>
                  <a:gd name="connsiteY3" fmla="*/ 176055 h 265484"/>
                  <a:gd name="connsiteX4" fmla="*/ 271599 w 284593"/>
                  <a:gd name="connsiteY4" fmla="*/ 248668 h 265484"/>
                  <a:gd name="connsiteX5" fmla="*/ 271599 w 284593"/>
                  <a:gd name="connsiteY5" fmla="*/ 248668 h 265484"/>
                  <a:gd name="connsiteX6" fmla="*/ 198986 w 284593"/>
                  <a:gd name="connsiteY6" fmla="*/ 252490 h 265484"/>
                  <a:gd name="connsiteX7" fmla="*/ 16816 w 284593"/>
                  <a:gd name="connsiteY7" fmla="*/ 89429 h 265484"/>
                  <a:gd name="connsiteX8" fmla="*/ 12995 w 284593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4593" h="265484">
                    <a:moveTo>
                      <a:pt x="12995" y="16816"/>
                    </a:moveTo>
                    <a:lnTo>
                      <a:pt x="12995" y="16816"/>
                    </a:lnTo>
                    <a:cubicBezTo>
                      <a:pt x="32103" y="-3566"/>
                      <a:pt x="63951" y="-6114"/>
                      <a:pt x="85607" y="12994"/>
                    </a:cubicBezTo>
                    <a:lnTo>
                      <a:pt x="267777" y="176055"/>
                    </a:lnTo>
                    <a:cubicBezTo>
                      <a:pt x="288160" y="195164"/>
                      <a:pt x="290707" y="227012"/>
                      <a:pt x="271599" y="248668"/>
                    </a:cubicBezTo>
                    <a:lnTo>
                      <a:pt x="271599" y="248668"/>
                    </a:lnTo>
                    <a:cubicBezTo>
                      <a:pt x="252490" y="269051"/>
                      <a:pt x="220642" y="271599"/>
                      <a:pt x="198986" y="252490"/>
                    </a:cubicBezTo>
                    <a:lnTo>
                      <a:pt x="16816" y="89429"/>
                    </a:lnTo>
                    <a:cubicBezTo>
                      <a:pt x="-3567" y="69047"/>
                      <a:pt x="-6114" y="37199"/>
                      <a:pt x="12995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B05A226D-A4F2-4F0B-BD92-BE93444EF829}"/>
                  </a:ext>
                </a:extLst>
              </p:cNvPr>
              <p:cNvSpPr/>
              <p:nvPr/>
            </p:nvSpPr>
            <p:spPr>
              <a:xfrm>
                <a:off x="4737834" y="2066814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70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1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70FCABB5-C8C6-41FE-8EF9-BA27957D233F}"/>
                  </a:ext>
                </a:extLst>
              </p:cNvPr>
              <p:cNvSpPr/>
              <p:nvPr/>
            </p:nvSpPr>
            <p:spPr>
              <a:xfrm>
                <a:off x="4535107" y="1878107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7567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1E080D6A-9A05-452A-BD36-8B2110AF53AB}"/>
                  </a:ext>
                </a:extLst>
              </p:cNvPr>
              <p:cNvSpPr/>
              <p:nvPr/>
            </p:nvSpPr>
            <p:spPr>
              <a:xfrm>
                <a:off x="4551628" y="1894621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906" name="Graphic 6">
            <a:extLst>
              <a:ext uri="{FF2B5EF4-FFF2-40B4-BE49-F238E27FC236}">
                <a16:creationId xmlns:a16="http://schemas.microsoft.com/office/drawing/2014/main" id="{3CAF370D-544C-47E7-8C71-3EDFCA08230E}"/>
              </a:ext>
            </a:extLst>
          </p:cNvPr>
          <p:cNvGrpSpPr/>
          <p:nvPr/>
        </p:nvGrpSpPr>
        <p:grpSpPr>
          <a:xfrm>
            <a:off x="4481278" y="2711694"/>
            <a:ext cx="1066828" cy="1331482"/>
            <a:chOff x="4998492" y="1097123"/>
            <a:chExt cx="1066828" cy="1331482"/>
          </a:xfrm>
        </p:grpSpPr>
        <p:grpSp>
          <p:nvGrpSpPr>
            <p:cNvPr id="1907" name="Graphic 6">
              <a:extLst>
                <a:ext uri="{FF2B5EF4-FFF2-40B4-BE49-F238E27FC236}">
                  <a16:creationId xmlns:a16="http://schemas.microsoft.com/office/drawing/2014/main" id="{57283A41-1D2B-4CCD-B2FD-755CF1EFFD3C}"/>
                </a:ext>
              </a:extLst>
            </p:cNvPr>
            <p:cNvGrpSpPr/>
            <p:nvPr/>
          </p:nvGrpSpPr>
          <p:grpSpPr>
            <a:xfrm>
              <a:off x="5335269" y="1688214"/>
              <a:ext cx="328781" cy="698764"/>
              <a:chOff x="5335269" y="1688214"/>
              <a:chExt cx="328781" cy="698764"/>
            </a:xfrm>
          </p:grpSpPr>
          <p:sp>
            <p:nvSpPr>
              <p:cNvPr id="1969" name="Freeform: Shape 1968">
                <a:extLst>
                  <a:ext uri="{FF2B5EF4-FFF2-40B4-BE49-F238E27FC236}">
                    <a16:creationId xmlns:a16="http://schemas.microsoft.com/office/drawing/2014/main" id="{3493CB9F-3C9B-462F-8D8B-2BA67F327DC1}"/>
                  </a:ext>
                </a:extLst>
              </p:cNvPr>
              <p:cNvSpPr/>
              <p:nvPr/>
            </p:nvSpPr>
            <p:spPr>
              <a:xfrm rot="-1000736">
                <a:off x="5349310" y="2027667"/>
                <a:ext cx="114648" cy="114648"/>
              </a:xfrm>
              <a:custGeom>
                <a:avLst/>
                <a:gdLst>
                  <a:gd name="connsiteX0" fmla="*/ 114649 w 114648"/>
                  <a:gd name="connsiteY0" fmla="*/ 57324 h 114648"/>
                  <a:gd name="connsiteX1" fmla="*/ 57324 w 114648"/>
                  <a:gd name="connsiteY1" fmla="*/ 114649 h 114648"/>
                  <a:gd name="connsiteX2" fmla="*/ 0 w 114648"/>
                  <a:gd name="connsiteY2" fmla="*/ 57324 h 114648"/>
                  <a:gd name="connsiteX3" fmla="*/ 57324 w 114648"/>
                  <a:gd name="connsiteY3" fmla="*/ 0 h 114648"/>
                  <a:gd name="connsiteX4" fmla="*/ 114649 w 114648"/>
                  <a:gd name="connsiteY4" fmla="*/ 57324 h 11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48" h="114648">
                    <a:moveTo>
                      <a:pt x="114649" y="57324"/>
                    </a:moveTo>
                    <a:cubicBezTo>
                      <a:pt x="114649" y="88984"/>
                      <a:pt x="88984" y="114649"/>
                      <a:pt x="57324" y="114649"/>
                    </a:cubicBezTo>
                    <a:cubicBezTo>
                      <a:pt x="25665" y="114649"/>
                      <a:pt x="0" y="88984"/>
                      <a:pt x="0" y="57324"/>
                    </a:cubicBezTo>
                    <a:cubicBezTo>
                      <a:pt x="0" y="25665"/>
                      <a:pt x="25665" y="0"/>
                      <a:pt x="57324" y="0"/>
                    </a:cubicBezTo>
                    <a:cubicBezTo>
                      <a:pt x="88984" y="0"/>
                      <a:pt x="114649" y="25665"/>
                      <a:pt x="114649" y="5732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0" name="Freeform: Shape 1969">
                <a:extLst>
                  <a:ext uri="{FF2B5EF4-FFF2-40B4-BE49-F238E27FC236}">
                    <a16:creationId xmlns:a16="http://schemas.microsoft.com/office/drawing/2014/main" id="{FED1B64A-B730-4591-8794-422B8C8ACBB5}"/>
                  </a:ext>
                </a:extLst>
              </p:cNvPr>
              <p:cNvSpPr/>
              <p:nvPr/>
            </p:nvSpPr>
            <p:spPr>
              <a:xfrm>
                <a:off x="5369253" y="2045990"/>
                <a:ext cx="222102" cy="340989"/>
              </a:xfrm>
              <a:custGeom>
                <a:avLst/>
                <a:gdLst>
                  <a:gd name="connsiteX0" fmla="*/ 222103 w 222102"/>
                  <a:gd name="connsiteY0" fmla="*/ 321468 h 340989"/>
                  <a:gd name="connsiteX1" fmla="*/ 191529 w 222102"/>
                  <a:gd name="connsiteY1" fmla="*/ 336755 h 340989"/>
                  <a:gd name="connsiteX2" fmla="*/ 134203 w 222102"/>
                  <a:gd name="connsiteY2" fmla="*/ 317646 h 340989"/>
                  <a:gd name="connsiteX3" fmla="*/ 4264 w 222102"/>
                  <a:gd name="connsiteY3" fmla="*/ 56494 h 340989"/>
                  <a:gd name="connsiteX4" fmla="*/ 22099 w 222102"/>
                  <a:gd name="connsiteY4" fmla="*/ 4264 h 340989"/>
                  <a:gd name="connsiteX5" fmla="*/ 22099 w 222102"/>
                  <a:gd name="connsiteY5" fmla="*/ 4264 h 340989"/>
                  <a:gd name="connsiteX6" fmla="*/ 74329 w 222102"/>
                  <a:gd name="connsiteY6" fmla="*/ 22098 h 340989"/>
                  <a:gd name="connsiteX7" fmla="*/ 222103 w 222102"/>
                  <a:gd name="connsiteY7" fmla="*/ 321468 h 34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102" h="340989">
                    <a:moveTo>
                      <a:pt x="222103" y="321468"/>
                    </a:moveTo>
                    <a:lnTo>
                      <a:pt x="191529" y="336755"/>
                    </a:lnTo>
                    <a:cubicBezTo>
                      <a:pt x="169873" y="346946"/>
                      <a:pt x="144394" y="338029"/>
                      <a:pt x="134203" y="317646"/>
                    </a:cubicBezTo>
                    <a:lnTo>
                      <a:pt x="4264" y="56494"/>
                    </a:lnTo>
                    <a:cubicBezTo>
                      <a:pt x="-5928" y="37385"/>
                      <a:pt x="2990" y="14455"/>
                      <a:pt x="22099" y="4264"/>
                    </a:cubicBezTo>
                    <a:lnTo>
                      <a:pt x="22099" y="4264"/>
                    </a:lnTo>
                    <a:cubicBezTo>
                      <a:pt x="41207" y="-5928"/>
                      <a:pt x="64138" y="2990"/>
                      <a:pt x="74329" y="22098"/>
                    </a:cubicBezTo>
                    <a:lnTo>
                      <a:pt x="222103" y="32146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1" name="Freeform: Shape 1970">
                <a:extLst>
                  <a:ext uri="{FF2B5EF4-FFF2-40B4-BE49-F238E27FC236}">
                    <a16:creationId xmlns:a16="http://schemas.microsoft.com/office/drawing/2014/main" id="{07353595-F401-4212-84A5-90CAC4D66A03}"/>
                  </a:ext>
                </a:extLst>
              </p:cNvPr>
              <p:cNvSpPr/>
              <p:nvPr/>
            </p:nvSpPr>
            <p:spPr>
              <a:xfrm>
                <a:off x="5375711" y="1688214"/>
                <a:ext cx="288339" cy="396805"/>
              </a:xfrm>
              <a:custGeom>
                <a:avLst/>
                <a:gdLst>
                  <a:gd name="connsiteX0" fmla="*/ 58954 w 288339"/>
                  <a:gd name="connsiteY0" fmla="*/ 390065 h 396805"/>
                  <a:gd name="connsiteX1" fmla="*/ 58954 w 288339"/>
                  <a:gd name="connsiteY1" fmla="*/ 390065 h 396805"/>
                  <a:gd name="connsiteX2" fmla="*/ 6723 w 288339"/>
                  <a:gd name="connsiteY2" fmla="*/ 266496 h 396805"/>
                  <a:gd name="connsiteX3" fmla="*/ 106089 w 288339"/>
                  <a:gd name="connsiteY3" fmla="*/ 23178 h 396805"/>
                  <a:gd name="connsiteX4" fmla="*/ 215645 w 288339"/>
                  <a:gd name="connsiteY4" fmla="*/ 29548 h 396805"/>
                  <a:gd name="connsiteX5" fmla="*/ 227110 w 288339"/>
                  <a:gd name="connsiteY5" fmla="*/ 43561 h 396805"/>
                  <a:gd name="connsiteX6" fmla="*/ 283162 w 288339"/>
                  <a:gd name="connsiteY6" fmla="*/ 90696 h 396805"/>
                  <a:gd name="connsiteX7" fmla="*/ 181249 w 288339"/>
                  <a:gd name="connsiteY7" fmla="*/ 339109 h 396805"/>
                  <a:gd name="connsiteX8" fmla="*/ 58954 w 288339"/>
                  <a:gd name="connsiteY8" fmla="*/ 390065 h 3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339" h="396805">
                    <a:moveTo>
                      <a:pt x="58954" y="390065"/>
                    </a:moveTo>
                    <a:lnTo>
                      <a:pt x="58954" y="390065"/>
                    </a:lnTo>
                    <a:cubicBezTo>
                      <a:pt x="10545" y="369683"/>
                      <a:pt x="-12386" y="314904"/>
                      <a:pt x="6723" y="266496"/>
                    </a:cubicBezTo>
                    <a:lnTo>
                      <a:pt x="106089" y="23178"/>
                    </a:lnTo>
                    <a:cubicBezTo>
                      <a:pt x="125197" y="-22683"/>
                      <a:pt x="169784" y="10439"/>
                      <a:pt x="215645" y="29548"/>
                    </a:cubicBezTo>
                    <a:lnTo>
                      <a:pt x="227110" y="43561"/>
                    </a:lnTo>
                    <a:cubicBezTo>
                      <a:pt x="270423" y="61396"/>
                      <a:pt x="300997" y="47383"/>
                      <a:pt x="283162" y="90696"/>
                    </a:cubicBezTo>
                    <a:lnTo>
                      <a:pt x="181249" y="339109"/>
                    </a:lnTo>
                    <a:cubicBezTo>
                      <a:pt x="162141" y="386243"/>
                      <a:pt x="107362" y="409174"/>
                      <a:pt x="58954" y="39006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2" name="Freeform: Shape 1971">
                <a:extLst>
                  <a:ext uri="{FF2B5EF4-FFF2-40B4-BE49-F238E27FC236}">
                    <a16:creationId xmlns:a16="http://schemas.microsoft.com/office/drawing/2014/main" id="{DE14EE98-7E84-4E49-B9F2-CDA8D3A6E054}"/>
                  </a:ext>
                </a:extLst>
              </p:cNvPr>
              <p:cNvSpPr/>
              <p:nvPr/>
            </p:nvSpPr>
            <p:spPr>
              <a:xfrm>
                <a:off x="5382768" y="2059504"/>
                <a:ext cx="45194" cy="45754"/>
              </a:xfrm>
              <a:custGeom>
                <a:avLst/>
                <a:gdLst>
                  <a:gd name="connsiteX0" fmla="*/ 42979 w 45194"/>
                  <a:gd name="connsiteY0" fmla="*/ 12406 h 45754"/>
                  <a:gd name="connsiteX1" fmla="*/ 32788 w 45194"/>
                  <a:gd name="connsiteY1" fmla="*/ 42980 h 45754"/>
                  <a:gd name="connsiteX2" fmla="*/ 2214 w 45194"/>
                  <a:gd name="connsiteY2" fmla="*/ 32788 h 45754"/>
                  <a:gd name="connsiteX3" fmla="*/ 12406 w 45194"/>
                  <a:gd name="connsiteY3" fmla="*/ 2214 h 45754"/>
                  <a:gd name="connsiteX4" fmla="*/ 42979 w 45194"/>
                  <a:gd name="connsiteY4" fmla="*/ 12406 h 4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4" h="45754">
                    <a:moveTo>
                      <a:pt x="42979" y="12406"/>
                    </a:moveTo>
                    <a:cubicBezTo>
                      <a:pt x="48075" y="23871"/>
                      <a:pt x="44253" y="36610"/>
                      <a:pt x="32788" y="42980"/>
                    </a:cubicBezTo>
                    <a:cubicBezTo>
                      <a:pt x="21323" y="49349"/>
                      <a:pt x="8584" y="44254"/>
                      <a:pt x="2214" y="32788"/>
                    </a:cubicBezTo>
                    <a:cubicBezTo>
                      <a:pt x="-2881" y="21323"/>
                      <a:pt x="941" y="8584"/>
                      <a:pt x="12406" y="2214"/>
                    </a:cubicBezTo>
                    <a:cubicBezTo>
                      <a:pt x="23871" y="-2881"/>
                      <a:pt x="37884" y="940"/>
                      <a:pt x="42979" y="1240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3" name="Freeform: Shape 1972">
                <a:extLst>
                  <a:ext uri="{FF2B5EF4-FFF2-40B4-BE49-F238E27FC236}">
                    <a16:creationId xmlns:a16="http://schemas.microsoft.com/office/drawing/2014/main" id="{D0509026-7F49-48BD-9F10-574C89C256C2}"/>
                  </a:ext>
                </a:extLst>
              </p:cNvPr>
              <p:cNvSpPr/>
              <p:nvPr/>
            </p:nvSpPr>
            <p:spPr>
              <a:xfrm>
                <a:off x="5435719" y="1964682"/>
                <a:ext cx="66150" cy="66681"/>
              </a:xfrm>
              <a:custGeom>
                <a:avLst/>
                <a:gdLst>
                  <a:gd name="connsiteX0" fmla="*/ 63915 w 66150"/>
                  <a:gd name="connsiteY0" fmla="*/ 46080 h 66681"/>
                  <a:gd name="connsiteX1" fmla="*/ 20602 w 66150"/>
                  <a:gd name="connsiteY1" fmla="*/ 63915 h 66681"/>
                  <a:gd name="connsiteX2" fmla="*/ 2767 w 66150"/>
                  <a:gd name="connsiteY2" fmla="*/ 20602 h 66681"/>
                  <a:gd name="connsiteX3" fmla="*/ 46080 w 66150"/>
                  <a:gd name="connsiteY3" fmla="*/ 2767 h 66681"/>
                  <a:gd name="connsiteX4" fmla="*/ 63915 w 66150"/>
                  <a:gd name="connsiteY4" fmla="*/ 46080 h 6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50" h="66681">
                    <a:moveTo>
                      <a:pt x="63915" y="46080"/>
                    </a:moveTo>
                    <a:cubicBezTo>
                      <a:pt x="57545" y="62641"/>
                      <a:pt x="37163" y="71558"/>
                      <a:pt x="20602" y="63915"/>
                    </a:cubicBezTo>
                    <a:cubicBezTo>
                      <a:pt x="4041" y="57545"/>
                      <a:pt x="-4876" y="37163"/>
                      <a:pt x="2767" y="20602"/>
                    </a:cubicBezTo>
                    <a:cubicBezTo>
                      <a:pt x="9137" y="4041"/>
                      <a:pt x="29519" y="-4876"/>
                      <a:pt x="46080" y="2767"/>
                    </a:cubicBezTo>
                    <a:cubicBezTo>
                      <a:pt x="62641" y="10411"/>
                      <a:pt x="70285" y="29519"/>
                      <a:pt x="63915" y="46080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8" name="Graphic 6">
              <a:extLst>
                <a:ext uri="{FF2B5EF4-FFF2-40B4-BE49-F238E27FC236}">
                  <a16:creationId xmlns:a16="http://schemas.microsoft.com/office/drawing/2014/main" id="{A6E744C8-8F9C-404A-BFD5-64A2BD20F422}"/>
                </a:ext>
              </a:extLst>
            </p:cNvPr>
            <p:cNvGrpSpPr/>
            <p:nvPr/>
          </p:nvGrpSpPr>
          <p:grpSpPr>
            <a:xfrm>
              <a:off x="5675434" y="1759173"/>
              <a:ext cx="210824" cy="612235"/>
              <a:chOff x="5675434" y="1759173"/>
              <a:chExt cx="210824" cy="612235"/>
            </a:xfrm>
            <a:solidFill>
              <a:srgbClr val="211D1E"/>
            </a:solidFill>
          </p:grpSpPr>
          <p:sp>
            <p:nvSpPr>
              <p:cNvPr id="1967" name="Freeform: Shape 1966">
                <a:extLst>
                  <a:ext uri="{FF2B5EF4-FFF2-40B4-BE49-F238E27FC236}">
                    <a16:creationId xmlns:a16="http://schemas.microsoft.com/office/drawing/2014/main" id="{9D6477E0-F2B2-4D95-BB6B-4F2EA981CE75}"/>
                  </a:ext>
                </a:extLst>
              </p:cNvPr>
              <p:cNvSpPr/>
              <p:nvPr/>
            </p:nvSpPr>
            <p:spPr>
              <a:xfrm>
                <a:off x="5675434" y="2021324"/>
                <a:ext cx="206003" cy="350083"/>
              </a:xfrm>
              <a:custGeom>
                <a:avLst/>
                <a:gdLst>
                  <a:gd name="connsiteX0" fmla="*/ 31848 w 206003"/>
                  <a:gd name="connsiteY0" fmla="*/ 346133 h 350083"/>
                  <a:gd name="connsiteX1" fmla="*/ 0 w 206003"/>
                  <a:gd name="connsiteY1" fmla="*/ 332120 h 350083"/>
                  <a:gd name="connsiteX2" fmla="*/ 131213 w 206003"/>
                  <a:gd name="connsiteY2" fmla="*/ 23833 h 350083"/>
                  <a:gd name="connsiteX3" fmla="*/ 182170 w 206003"/>
                  <a:gd name="connsiteY3" fmla="*/ 3451 h 350083"/>
                  <a:gd name="connsiteX4" fmla="*/ 182170 w 206003"/>
                  <a:gd name="connsiteY4" fmla="*/ 3451 h 350083"/>
                  <a:gd name="connsiteX5" fmla="*/ 202552 w 206003"/>
                  <a:gd name="connsiteY5" fmla="*/ 54407 h 350083"/>
                  <a:gd name="connsiteX6" fmla="*/ 87900 w 206003"/>
                  <a:gd name="connsiteY6" fmla="*/ 323203 h 350083"/>
                  <a:gd name="connsiteX7" fmla="*/ 31848 w 206003"/>
                  <a:gd name="connsiteY7" fmla="*/ 346133 h 350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03" h="350083">
                    <a:moveTo>
                      <a:pt x="31848" y="346133"/>
                    </a:moveTo>
                    <a:lnTo>
                      <a:pt x="0" y="332120"/>
                    </a:lnTo>
                    <a:lnTo>
                      <a:pt x="131213" y="23833"/>
                    </a:lnTo>
                    <a:cubicBezTo>
                      <a:pt x="140130" y="3451"/>
                      <a:pt x="163061" y="-5467"/>
                      <a:pt x="182170" y="3451"/>
                    </a:cubicBezTo>
                    <a:lnTo>
                      <a:pt x="182170" y="3451"/>
                    </a:lnTo>
                    <a:cubicBezTo>
                      <a:pt x="202552" y="12368"/>
                      <a:pt x="211470" y="35299"/>
                      <a:pt x="202552" y="54407"/>
                    </a:cubicBezTo>
                    <a:lnTo>
                      <a:pt x="87900" y="323203"/>
                    </a:lnTo>
                    <a:cubicBezTo>
                      <a:pt x="78983" y="346133"/>
                      <a:pt x="53505" y="356325"/>
                      <a:pt x="31848" y="34613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8" name="Freeform: Shape 1967">
                <a:extLst>
                  <a:ext uri="{FF2B5EF4-FFF2-40B4-BE49-F238E27FC236}">
                    <a16:creationId xmlns:a16="http://schemas.microsoft.com/office/drawing/2014/main" id="{8D22CABA-B823-4E63-8536-79A8BA7F4716}"/>
                  </a:ext>
                </a:extLst>
              </p:cNvPr>
              <p:cNvSpPr/>
              <p:nvPr/>
            </p:nvSpPr>
            <p:spPr>
              <a:xfrm>
                <a:off x="5677354" y="1759173"/>
                <a:ext cx="208904" cy="340117"/>
              </a:xfrm>
              <a:custGeom>
                <a:avLst/>
                <a:gdLst>
                  <a:gd name="connsiteX0" fmla="*/ 29928 w 208904"/>
                  <a:gd name="connsiteY0" fmla="*/ 4450 h 340117"/>
                  <a:gd name="connsiteX1" fmla="*/ 29928 w 208904"/>
                  <a:gd name="connsiteY1" fmla="*/ 4450 h 340117"/>
                  <a:gd name="connsiteX2" fmla="*/ 97446 w 208904"/>
                  <a:gd name="connsiteY2" fmla="*/ 29928 h 340117"/>
                  <a:gd name="connsiteX3" fmla="*/ 204455 w 208904"/>
                  <a:gd name="connsiteY3" fmla="*/ 268150 h 340117"/>
                  <a:gd name="connsiteX4" fmla="*/ 178976 w 208904"/>
                  <a:gd name="connsiteY4" fmla="*/ 335667 h 340117"/>
                  <a:gd name="connsiteX5" fmla="*/ 178976 w 208904"/>
                  <a:gd name="connsiteY5" fmla="*/ 335667 h 340117"/>
                  <a:gd name="connsiteX6" fmla="*/ 111459 w 208904"/>
                  <a:gd name="connsiteY6" fmla="*/ 310189 h 340117"/>
                  <a:gd name="connsiteX7" fmla="*/ 4450 w 208904"/>
                  <a:gd name="connsiteY7" fmla="*/ 71967 h 340117"/>
                  <a:gd name="connsiteX8" fmla="*/ 29928 w 208904"/>
                  <a:gd name="connsiteY8" fmla="*/ 4450 h 340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904" h="340117">
                    <a:moveTo>
                      <a:pt x="29928" y="4450"/>
                    </a:moveTo>
                    <a:lnTo>
                      <a:pt x="29928" y="4450"/>
                    </a:lnTo>
                    <a:cubicBezTo>
                      <a:pt x="55407" y="-7015"/>
                      <a:pt x="85980" y="4450"/>
                      <a:pt x="97446" y="29928"/>
                    </a:cubicBezTo>
                    <a:lnTo>
                      <a:pt x="204455" y="268150"/>
                    </a:lnTo>
                    <a:cubicBezTo>
                      <a:pt x="215920" y="293628"/>
                      <a:pt x="204455" y="324202"/>
                      <a:pt x="178976" y="335667"/>
                    </a:cubicBezTo>
                    <a:lnTo>
                      <a:pt x="178976" y="335667"/>
                    </a:lnTo>
                    <a:cubicBezTo>
                      <a:pt x="153498" y="347133"/>
                      <a:pt x="122924" y="335667"/>
                      <a:pt x="111459" y="310189"/>
                    </a:cubicBezTo>
                    <a:lnTo>
                      <a:pt x="4450" y="71967"/>
                    </a:lnTo>
                    <a:cubicBezTo>
                      <a:pt x="-7015" y="46489"/>
                      <a:pt x="4450" y="15915"/>
                      <a:pt x="29928" y="44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9" name="Graphic 6">
              <a:extLst>
                <a:ext uri="{FF2B5EF4-FFF2-40B4-BE49-F238E27FC236}">
                  <a16:creationId xmlns:a16="http://schemas.microsoft.com/office/drawing/2014/main" id="{CAF1ACE9-3AD2-4B84-B683-292916F25711}"/>
                </a:ext>
              </a:extLst>
            </p:cNvPr>
            <p:cNvGrpSpPr/>
            <p:nvPr/>
          </p:nvGrpSpPr>
          <p:grpSpPr>
            <a:xfrm>
              <a:off x="5070325" y="1097123"/>
              <a:ext cx="989084" cy="936070"/>
              <a:chOff x="5070325" y="1097123"/>
              <a:chExt cx="989084" cy="936070"/>
            </a:xfrm>
          </p:grpSpPr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09A23FEE-A2A6-4731-820E-1320CB5ADE1C}"/>
                  </a:ext>
                </a:extLst>
              </p:cNvPr>
              <p:cNvSpPr/>
              <p:nvPr/>
            </p:nvSpPr>
            <p:spPr>
              <a:xfrm>
                <a:off x="5751869" y="1415845"/>
                <a:ext cx="266247" cy="444595"/>
              </a:xfrm>
              <a:custGeom>
                <a:avLst/>
                <a:gdLst>
                  <a:gd name="connsiteX0" fmla="*/ 266248 w 266247"/>
                  <a:gd name="connsiteY0" fmla="*/ 366887 h 444595"/>
                  <a:gd name="connsiteX1" fmla="*/ 38217 w 266247"/>
                  <a:gd name="connsiteY1" fmla="*/ 444595 h 444595"/>
                  <a:gd name="connsiteX2" fmla="*/ 0 w 266247"/>
                  <a:gd name="connsiteY2" fmla="*/ 0 h 444595"/>
                  <a:gd name="connsiteX3" fmla="*/ 163061 w 266247"/>
                  <a:gd name="connsiteY3" fmla="*/ 104461 h 444595"/>
                  <a:gd name="connsiteX4" fmla="*/ 212744 w 266247"/>
                  <a:gd name="connsiteY4" fmla="*/ 231852 h 444595"/>
                  <a:gd name="connsiteX5" fmla="*/ 220387 w 266247"/>
                  <a:gd name="connsiteY5" fmla="*/ 252235 h 44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6247" h="444595">
                    <a:moveTo>
                      <a:pt x="266248" y="366887"/>
                    </a:moveTo>
                    <a:lnTo>
                      <a:pt x="38217" y="444595"/>
                    </a:lnTo>
                    <a:lnTo>
                      <a:pt x="0" y="0"/>
                    </a:lnTo>
                    <a:lnTo>
                      <a:pt x="163061" y="104461"/>
                    </a:lnTo>
                    <a:lnTo>
                      <a:pt x="212744" y="231852"/>
                    </a:lnTo>
                    <a:lnTo>
                      <a:pt x="220387" y="252235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6" name="Freeform: Shape 1935">
                <a:extLst>
                  <a:ext uri="{FF2B5EF4-FFF2-40B4-BE49-F238E27FC236}">
                    <a16:creationId xmlns:a16="http://schemas.microsoft.com/office/drawing/2014/main" id="{179C07DC-1F35-4FD8-9304-673A02CD908D}"/>
                  </a:ext>
                </a:extLst>
              </p:cNvPr>
              <p:cNvSpPr/>
              <p:nvPr/>
            </p:nvSpPr>
            <p:spPr>
              <a:xfrm>
                <a:off x="5747908" y="1554701"/>
                <a:ext cx="35947" cy="35808"/>
              </a:xfrm>
              <a:custGeom>
                <a:avLst/>
                <a:gdLst>
                  <a:gd name="connsiteX0" fmla="*/ 35808 w 35947"/>
                  <a:gd name="connsiteY0" fmla="*/ 16561 h 35808"/>
                  <a:gd name="connsiteX1" fmla="*/ 19248 w 35947"/>
                  <a:gd name="connsiteY1" fmla="*/ 35670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8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8" y="16561"/>
                    </a:moveTo>
                    <a:cubicBezTo>
                      <a:pt x="37082" y="26752"/>
                      <a:pt x="29439" y="35670"/>
                      <a:pt x="19248" y="35670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4" y="7644"/>
                      <a:pt x="35808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7" name="Freeform: Shape 1936">
                <a:extLst>
                  <a:ext uri="{FF2B5EF4-FFF2-40B4-BE49-F238E27FC236}">
                    <a16:creationId xmlns:a16="http://schemas.microsoft.com/office/drawing/2014/main" id="{00EB92C4-9DF8-4305-8C0B-CA9920A1E80F}"/>
                  </a:ext>
                </a:extLst>
              </p:cNvPr>
              <p:cNvSpPr/>
              <p:nvPr/>
            </p:nvSpPr>
            <p:spPr>
              <a:xfrm>
                <a:off x="5751869" y="1558328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8" name="Freeform: Shape 1937">
                <a:extLst>
                  <a:ext uri="{FF2B5EF4-FFF2-40B4-BE49-F238E27FC236}">
                    <a16:creationId xmlns:a16="http://schemas.microsoft.com/office/drawing/2014/main" id="{9DFF919F-491F-49DA-BBB8-7D19649186ED}"/>
                  </a:ext>
                </a:extLst>
              </p:cNvPr>
              <p:cNvSpPr/>
              <p:nvPr/>
            </p:nvSpPr>
            <p:spPr>
              <a:xfrm>
                <a:off x="5802687" y="1557249"/>
                <a:ext cx="35947" cy="35808"/>
              </a:xfrm>
              <a:custGeom>
                <a:avLst/>
                <a:gdLst>
                  <a:gd name="connsiteX0" fmla="*/ 35809 w 35947"/>
                  <a:gd name="connsiteY0" fmla="*/ 16561 h 35808"/>
                  <a:gd name="connsiteX1" fmla="*/ 19248 w 35947"/>
                  <a:gd name="connsiteY1" fmla="*/ 35669 h 35808"/>
                  <a:gd name="connsiteX2" fmla="*/ 139 w 35947"/>
                  <a:gd name="connsiteY2" fmla="*/ 19109 h 35808"/>
                  <a:gd name="connsiteX3" fmla="*/ 16700 w 35947"/>
                  <a:gd name="connsiteY3" fmla="*/ 0 h 35808"/>
                  <a:gd name="connsiteX4" fmla="*/ 35809 w 35947"/>
                  <a:gd name="connsiteY4" fmla="*/ 16561 h 35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808">
                    <a:moveTo>
                      <a:pt x="35809" y="16561"/>
                    </a:moveTo>
                    <a:cubicBezTo>
                      <a:pt x="37082" y="26752"/>
                      <a:pt x="29439" y="35669"/>
                      <a:pt x="19248" y="35669"/>
                    </a:cubicBezTo>
                    <a:cubicBezTo>
                      <a:pt x="9056" y="36943"/>
                      <a:pt x="139" y="29300"/>
                      <a:pt x="139" y="19109"/>
                    </a:cubicBezTo>
                    <a:cubicBezTo>
                      <a:pt x="-1135" y="8917"/>
                      <a:pt x="6508" y="0"/>
                      <a:pt x="16700" y="0"/>
                    </a:cubicBezTo>
                    <a:cubicBezTo>
                      <a:pt x="25617" y="0"/>
                      <a:pt x="34535" y="7643"/>
                      <a:pt x="35809" y="16561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9" name="Freeform: Shape 1938">
                <a:extLst>
                  <a:ext uri="{FF2B5EF4-FFF2-40B4-BE49-F238E27FC236}">
                    <a16:creationId xmlns:a16="http://schemas.microsoft.com/office/drawing/2014/main" id="{1E60B93B-8B56-41CC-89DA-5B1DCA43C086}"/>
                  </a:ext>
                </a:extLst>
              </p:cNvPr>
              <p:cNvSpPr/>
              <p:nvPr/>
            </p:nvSpPr>
            <p:spPr>
              <a:xfrm>
                <a:off x="5806927" y="1560675"/>
                <a:ext cx="24918" cy="24996"/>
              </a:xfrm>
              <a:custGeom>
                <a:avLst/>
                <a:gdLst>
                  <a:gd name="connsiteX0" fmla="*/ 23925 w 24918"/>
                  <a:gd name="connsiteY0" fmla="*/ 6766 h 24996"/>
                  <a:gd name="connsiteX1" fmla="*/ 8638 w 24918"/>
                  <a:gd name="connsiteY1" fmla="*/ 24600 h 24996"/>
                  <a:gd name="connsiteX2" fmla="*/ 994 w 24918"/>
                  <a:gd name="connsiteY2" fmla="*/ 18231 h 24996"/>
                  <a:gd name="connsiteX3" fmla="*/ 16281 w 24918"/>
                  <a:gd name="connsiteY3" fmla="*/ 396 h 24996"/>
                  <a:gd name="connsiteX4" fmla="*/ 23925 w 24918"/>
                  <a:gd name="connsiteY4" fmla="*/ 6766 h 2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8" h="24996">
                    <a:moveTo>
                      <a:pt x="23925" y="6766"/>
                    </a:moveTo>
                    <a:cubicBezTo>
                      <a:pt x="27746" y="16957"/>
                      <a:pt x="20103" y="27148"/>
                      <a:pt x="8638" y="24600"/>
                    </a:cubicBezTo>
                    <a:cubicBezTo>
                      <a:pt x="4816" y="23326"/>
                      <a:pt x="2268" y="20779"/>
                      <a:pt x="994" y="18231"/>
                    </a:cubicBezTo>
                    <a:cubicBezTo>
                      <a:pt x="-2828" y="8040"/>
                      <a:pt x="4816" y="-2152"/>
                      <a:pt x="16281" y="396"/>
                    </a:cubicBezTo>
                    <a:cubicBezTo>
                      <a:pt x="18829" y="396"/>
                      <a:pt x="22651" y="2944"/>
                      <a:pt x="23925" y="676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0" name="Freeform: Shape 1939">
                <a:extLst>
                  <a:ext uri="{FF2B5EF4-FFF2-40B4-BE49-F238E27FC236}">
                    <a16:creationId xmlns:a16="http://schemas.microsoft.com/office/drawing/2014/main" id="{DF1BE811-AC1D-4F96-B83A-6A48C3275B0B}"/>
                  </a:ext>
                </a:extLst>
              </p:cNvPr>
              <p:cNvSpPr/>
              <p:nvPr/>
            </p:nvSpPr>
            <p:spPr>
              <a:xfrm>
                <a:off x="5865108" y="1563480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3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6891" y="-1135"/>
                      <a:pt x="35809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1" name="Freeform: Shape 1940">
                <a:extLst>
                  <a:ext uri="{FF2B5EF4-FFF2-40B4-BE49-F238E27FC236}">
                    <a16:creationId xmlns:a16="http://schemas.microsoft.com/office/drawing/2014/main" id="{E2B30578-4121-44BB-83F2-958FB5F38A74}"/>
                  </a:ext>
                </a:extLst>
              </p:cNvPr>
              <p:cNvSpPr/>
              <p:nvPr/>
            </p:nvSpPr>
            <p:spPr>
              <a:xfrm>
                <a:off x="5869069" y="1565971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3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9109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2" name="Freeform: Shape 1941">
                <a:extLst>
                  <a:ext uri="{FF2B5EF4-FFF2-40B4-BE49-F238E27FC236}">
                    <a16:creationId xmlns:a16="http://schemas.microsoft.com/office/drawing/2014/main" id="{24EB1E3C-08E3-4B74-B6EB-896EFD7BDAB1}"/>
                  </a:ext>
                </a:extLst>
              </p:cNvPr>
              <p:cNvSpPr/>
              <p:nvPr/>
            </p:nvSpPr>
            <p:spPr>
              <a:xfrm>
                <a:off x="5923708" y="1581315"/>
                <a:ext cx="35947" cy="35947"/>
              </a:xfrm>
              <a:custGeom>
                <a:avLst/>
                <a:gdLst>
                  <a:gd name="connsiteX0" fmla="*/ 35809 w 35947"/>
                  <a:gd name="connsiteY0" fmla="*/ 16700 h 35947"/>
                  <a:gd name="connsiteX1" fmla="*/ 19248 w 35947"/>
                  <a:gd name="connsiteY1" fmla="*/ 35808 h 35947"/>
                  <a:gd name="connsiteX2" fmla="*/ 139 w 35947"/>
                  <a:gd name="connsiteY2" fmla="*/ 19248 h 35947"/>
                  <a:gd name="connsiteX3" fmla="*/ 16700 w 35947"/>
                  <a:gd name="connsiteY3" fmla="*/ 139 h 35947"/>
                  <a:gd name="connsiteX4" fmla="*/ 35809 w 35947"/>
                  <a:gd name="connsiteY4" fmla="*/ 16700 h 35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47" h="35947">
                    <a:moveTo>
                      <a:pt x="35809" y="16700"/>
                    </a:moveTo>
                    <a:cubicBezTo>
                      <a:pt x="37082" y="26891"/>
                      <a:pt x="29439" y="35808"/>
                      <a:pt x="19248" y="35808"/>
                    </a:cubicBezTo>
                    <a:cubicBezTo>
                      <a:pt x="9056" y="37082"/>
                      <a:pt x="139" y="29439"/>
                      <a:pt x="139" y="19248"/>
                    </a:cubicBezTo>
                    <a:cubicBezTo>
                      <a:pt x="-1135" y="9056"/>
                      <a:pt x="6508" y="139"/>
                      <a:pt x="16700" y="139"/>
                    </a:cubicBezTo>
                    <a:cubicBezTo>
                      <a:pt x="25617" y="-1135"/>
                      <a:pt x="34535" y="6508"/>
                      <a:pt x="35809" y="167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3" name="Freeform: Shape 1942">
                <a:extLst>
                  <a:ext uri="{FF2B5EF4-FFF2-40B4-BE49-F238E27FC236}">
                    <a16:creationId xmlns:a16="http://schemas.microsoft.com/office/drawing/2014/main" id="{F85C567A-435F-4B0E-BFBA-900261B12976}"/>
                  </a:ext>
                </a:extLst>
              </p:cNvPr>
              <p:cNvSpPr/>
              <p:nvPr/>
            </p:nvSpPr>
            <p:spPr>
              <a:xfrm>
                <a:off x="5927669" y="1583806"/>
                <a:ext cx="25478" cy="25673"/>
              </a:xfrm>
              <a:custGeom>
                <a:avLst/>
                <a:gdLst>
                  <a:gd name="connsiteX0" fmla="*/ 25478 w 25478"/>
                  <a:gd name="connsiteY0" fmla="*/ 11660 h 25673"/>
                  <a:gd name="connsiteX1" fmla="*/ 14013 w 25478"/>
                  <a:gd name="connsiteY1" fmla="*/ 25673 h 25673"/>
                  <a:gd name="connsiteX2" fmla="*/ 0 w 25478"/>
                  <a:gd name="connsiteY2" fmla="*/ 14208 h 25673"/>
                  <a:gd name="connsiteX3" fmla="*/ 11465 w 25478"/>
                  <a:gd name="connsiteY3" fmla="*/ 195 h 25673"/>
                  <a:gd name="connsiteX4" fmla="*/ 25478 w 25478"/>
                  <a:gd name="connsiteY4" fmla="*/ 11660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673">
                    <a:moveTo>
                      <a:pt x="25478" y="11660"/>
                    </a:moveTo>
                    <a:cubicBezTo>
                      <a:pt x="25478" y="19304"/>
                      <a:pt x="20382" y="24399"/>
                      <a:pt x="14013" y="25673"/>
                    </a:cubicBezTo>
                    <a:cubicBezTo>
                      <a:pt x="6370" y="25673"/>
                      <a:pt x="1274" y="20578"/>
                      <a:pt x="0" y="14208"/>
                    </a:cubicBezTo>
                    <a:cubicBezTo>
                      <a:pt x="0" y="6565"/>
                      <a:pt x="5096" y="1469"/>
                      <a:pt x="11465" y="195"/>
                    </a:cubicBezTo>
                    <a:cubicBezTo>
                      <a:pt x="17835" y="-1079"/>
                      <a:pt x="24204" y="4017"/>
                      <a:pt x="25478" y="1166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4" name="Freeform: Shape 1943">
                <a:extLst>
                  <a:ext uri="{FF2B5EF4-FFF2-40B4-BE49-F238E27FC236}">
                    <a16:creationId xmlns:a16="http://schemas.microsoft.com/office/drawing/2014/main" id="{A9F9F348-CB22-41FC-BC9A-736EACD51C1D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215291" cy="187045"/>
              </a:xfrm>
              <a:custGeom>
                <a:avLst/>
                <a:gdLst>
                  <a:gd name="connsiteX0" fmla="*/ 208922 w 215291"/>
                  <a:gd name="connsiteY0" fmla="*/ 111347 h 187045"/>
                  <a:gd name="connsiteX1" fmla="*/ 215291 w 215291"/>
                  <a:gd name="connsiteY1" fmla="*/ 180138 h 187045"/>
                  <a:gd name="connsiteX2" fmla="*/ 138856 w 215291"/>
                  <a:gd name="connsiteY2" fmla="*/ 186507 h 187045"/>
                  <a:gd name="connsiteX3" fmla="*/ 6370 w 215291"/>
                  <a:gd name="connsiteY3" fmla="*/ 74403 h 187045"/>
                  <a:gd name="connsiteX4" fmla="*/ 0 w 215291"/>
                  <a:gd name="connsiteY4" fmla="*/ 6886 h 187045"/>
                  <a:gd name="connsiteX5" fmla="*/ 76435 w 215291"/>
                  <a:gd name="connsiteY5" fmla="*/ 516 h 187045"/>
                  <a:gd name="connsiteX6" fmla="*/ 201278 w 215291"/>
                  <a:gd name="connsiteY6" fmla="*/ 78225 h 187045"/>
                  <a:gd name="connsiteX7" fmla="*/ 208922 w 215291"/>
                  <a:gd name="connsiteY7" fmla="*/ 111347 h 187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291" h="187045">
                    <a:moveTo>
                      <a:pt x="208922" y="111347"/>
                    </a:moveTo>
                    <a:lnTo>
                      <a:pt x="215291" y="180138"/>
                    </a:lnTo>
                    <a:lnTo>
                      <a:pt x="138856" y="186507"/>
                    </a:lnTo>
                    <a:cubicBezTo>
                      <a:pt x="71339" y="192877"/>
                      <a:pt x="11465" y="141920"/>
                      <a:pt x="6370" y="74403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cubicBezTo>
                      <a:pt x="205100" y="88416"/>
                      <a:pt x="207648" y="99881"/>
                      <a:pt x="208922" y="11134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5" name="Freeform: Shape 1944">
                <a:extLst>
                  <a:ext uri="{FF2B5EF4-FFF2-40B4-BE49-F238E27FC236}">
                    <a16:creationId xmlns:a16="http://schemas.microsoft.com/office/drawing/2014/main" id="{F83842F0-A737-4682-A697-14DE9D72E567}"/>
                  </a:ext>
                </a:extLst>
              </p:cNvPr>
              <p:cNvSpPr/>
              <p:nvPr/>
            </p:nvSpPr>
            <p:spPr>
              <a:xfrm>
                <a:off x="5927669" y="1415845"/>
                <a:ext cx="131525" cy="113378"/>
              </a:xfrm>
              <a:custGeom>
                <a:avLst/>
                <a:gdLst>
                  <a:gd name="connsiteX0" fmla="*/ 129939 w 131525"/>
                  <a:gd name="connsiteY0" fmla="*/ 0 h 113378"/>
                  <a:gd name="connsiteX1" fmla="*/ 131213 w 131525"/>
                  <a:gd name="connsiteY1" fmla="*/ 7643 h 113378"/>
                  <a:gd name="connsiteX2" fmla="*/ 122295 w 131525"/>
                  <a:gd name="connsiteY2" fmla="*/ 57326 h 113378"/>
                  <a:gd name="connsiteX3" fmla="*/ 44587 w 131525"/>
                  <a:gd name="connsiteY3" fmla="*/ 110830 h 113378"/>
                  <a:gd name="connsiteX4" fmla="*/ 8917 w 131525"/>
                  <a:gd name="connsiteY4" fmla="*/ 113378 h 113378"/>
                  <a:gd name="connsiteX5" fmla="*/ 0 w 131525"/>
                  <a:gd name="connsiteY5" fmla="*/ 10191 h 113378"/>
                  <a:gd name="connsiteX6" fmla="*/ 129939 w 131525"/>
                  <a:gd name="connsiteY6" fmla="*/ 0 h 11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1525" h="113378">
                    <a:moveTo>
                      <a:pt x="129939" y="0"/>
                    </a:moveTo>
                    <a:lnTo>
                      <a:pt x="131213" y="7643"/>
                    </a:lnTo>
                    <a:cubicBezTo>
                      <a:pt x="132487" y="25478"/>
                      <a:pt x="129939" y="42039"/>
                      <a:pt x="122295" y="57326"/>
                    </a:cubicBezTo>
                    <a:cubicBezTo>
                      <a:pt x="108283" y="86626"/>
                      <a:pt x="78982" y="108283"/>
                      <a:pt x="44587" y="110830"/>
                    </a:cubicBezTo>
                    <a:lnTo>
                      <a:pt x="8917" y="113378"/>
                    </a:lnTo>
                    <a:lnTo>
                      <a:pt x="0" y="10191"/>
                    </a:lnTo>
                    <a:lnTo>
                      <a:pt x="12993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6" name="Freeform: Shape 1945">
                <a:extLst>
                  <a:ext uri="{FF2B5EF4-FFF2-40B4-BE49-F238E27FC236}">
                    <a16:creationId xmlns:a16="http://schemas.microsoft.com/office/drawing/2014/main" id="{E1AF4DD9-6266-4B79-BCB6-46A533001D53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2421" cy="186893"/>
              </a:xfrm>
              <a:custGeom>
                <a:avLst/>
                <a:gdLst>
                  <a:gd name="connsiteX0" fmla="*/ 310835 w 312421"/>
                  <a:gd name="connsiteY0" fmla="*/ 68034 h 186893"/>
                  <a:gd name="connsiteX1" fmla="*/ 312109 w 312421"/>
                  <a:gd name="connsiteY1" fmla="*/ 75677 h 186893"/>
                  <a:gd name="connsiteX2" fmla="*/ 303191 w 312421"/>
                  <a:gd name="connsiteY2" fmla="*/ 125360 h 186893"/>
                  <a:gd name="connsiteX3" fmla="*/ 225483 w 312421"/>
                  <a:gd name="connsiteY3" fmla="*/ 178864 h 186893"/>
                  <a:gd name="connsiteX4" fmla="*/ 140130 w 312421"/>
                  <a:gd name="connsiteY4" fmla="*/ 186507 h 186893"/>
                  <a:gd name="connsiteX5" fmla="*/ 7644 w 312421"/>
                  <a:gd name="connsiteY5" fmla="*/ 82047 h 186893"/>
                  <a:gd name="connsiteX6" fmla="*/ 6370 w 312421"/>
                  <a:gd name="connsiteY6" fmla="*/ 75677 h 186893"/>
                  <a:gd name="connsiteX7" fmla="*/ 0 w 312421"/>
                  <a:gd name="connsiteY7" fmla="*/ 6886 h 186893"/>
                  <a:gd name="connsiteX8" fmla="*/ 76435 w 312421"/>
                  <a:gd name="connsiteY8" fmla="*/ 516 h 186893"/>
                  <a:gd name="connsiteX9" fmla="*/ 201278 w 312421"/>
                  <a:gd name="connsiteY9" fmla="*/ 78225 h 186893"/>
                  <a:gd name="connsiteX10" fmla="*/ 310835 w 312421"/>
                  <a:gd name="connsiteY10" fmla="*/ 68034 h 186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2421" h="186893">
                    <a:moveTo>
                      <a:pt x="310835" y="68034"/>
                    </a:moveTo>
                    <a:lnTo>
                      <a:pt x="312109" y="75677"/>
                    </a:lnTo>
                    <a:cubicBezTo>
                      <a:pt x="313383" y="93512"/>
                      <a:pt x="310835" y="110073"/>
                      <a:pt x="303191" y="125360"/>
                    </a:cubicBezTo>
                    <a:cubicBezTo>
                      <a:pt x="289178" y="154660"/>
                      <a:pt x="259878" y="176316"/>
                      <a:pt x="225483" y="178864"/>
                    </a:cubicBezTo>
                    <a:lnTo>
                      <a:pt x="140130" y="186507"/>
                    </a:lnTo>
                    <a:cubicBezTo>
                      <a:pt x="75161" y="191603"/>
                      <a:pt x="16561" y="145742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310835" y="6803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7" name="Freeform: Shape 1946">
                <a:extLst>
                  <a:ext uri="{FF2B5EF4-FFF2-40B4-BE49-F238E27FC236}">
                    <a16:creationId xmlns:a16="http://schemas.microsoft.com/office/drawing/2014/main" id="{0A66117C-FE60-445B-B85F-7BB0461E6464}"/>
                  </a:ext>
                </a:extLst>
              </p:cNvPr>
              <p:cNvSpPr/>
              <p:nvPr/>
            </p:nvSpPr>
            <p:spPr>
              <a:xfrm>
                <a:off x="5746773" y="1347811"/>
                <a:ext cx="311408" cy="161528"/>
              </a:xfrm>
              <a:custGeom>
                <a:avLst/>
                <a:gdLst>
                  <a:gd name="connsiteX0" fmla="*/ 299370 w 311408"/>
                  <a:gd name="connsiteY0" fmla="*/ 69307 h 161528"/>
                  <a:gd name="connsiteX1" fmla="*/ 310835 w 311408"/>
                  <a:gd name="connsiteY1" fmla="*/ 98607 h 161528"/>
                  <a:gd name="connsiteX2" fmla="*/ 234400 w 311408"/>
                  <a:gd name="connsiteY2" fmla="*/ 152112 h 161528"/>
                  <a:gd name="connsiteX3" fmla="*/ 131213 w 311408"/>
                  <a:gd name="connsiteY3" fmla="*/ 161029 h 161528"/>
                  <a:gd name="connsiteX4" fmla="*/ 7644 w 311408"/>
                  <a:gd name="connsiteY4" fmla="*/ 82047 h 161528"/>
                  <a:gd name="connsiteX5" fmla="*/ 6370 w 311408"/>
                  <a:gd name="connsiteY5" fmla="*/ 75677 h 161528"/>
                  <a:gd name="connsiteX6" fmla="*/ 0 w 311408"/>
                  <a:gd name="connsiteY6" fmla="*/ 6886 h 161528"/>
                  <a:gd name="connsiteX7" fmla="*/ 76435 w 311408"/>
                  <a:gd name="connsiteY7" fmla="*/ 516 h 161528"/>
                  <a:gd name="connsiteX8" fmla="*/ 201278 w 311408"/>
                  <a:gd name="connsiteY8" fmla="*/ 78225 h 161528"/>
                  <a:gd name="connsiteX9" fmla="*/ 299370 w 311408"/>
                  <a:gd name="connsiteY9" fmla="*/ 69307 h 16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408" h="161528">
                    <a:moveTo>
                      <a:pt x="299370" y="69307"/>
                    </a:moveTo>
                    <a:cubicBezTo>
                      <a:pt x="298096" y="79499"/>
                      <a:pt x="314657" y="88416"/>
                      <a:pt x="310835" y="98607"/>
                    </a:cubicBezTo>
                    <a:cubicBezTo>
                      <a:pt x="296822" y="127907"/>
                      <a:pt x="268796" y="149564"/>
                      <a:pt x="234400" y="152112"/>
                    </a:cubicBezTo>
                    <a:lnTo>
                      <a:pt x="131213" y="161029"/>
                    </a:lnTo>
                    <a:cubicBezTo>
                      <a:pt x="76435" y="166125"/>
                      <a:pt x="26752" y="131729"/>
                      <a:pt x="7644" y="82047"/>
                    </a:cubicBezTo>
                    <a:cubicBezTo>
                      <a:pt x="7644" y="79499"/>
                      <a:pt x="7644" y="76951"/>
                      <a:pt x="6370" y="75677"/>
                    </a:cubicBezTo>
                    <a:lnTo>
                      <a:pt x="0" y="6886"/>
                    </a:lnTo>
                    <a:lnTo>
                      <a:pt x="76435" y="516"/>
                    </a:lnTo>
                    <a:cubicBezTo>
                      <a:pt x="132487" y="-4579"/>
                      <a:pt x="182169" y="28542"/>
                      <a:pt x="201278" y="78225"/>
                    </a:cubicBezTo>
                    <a:lnTo>
                      <a:pt x="299370" y="69307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8" name="Freeform: Shape 1947">
                <a:extLst>
                  <a:ext uri="{FF2B5EF4-FFF2-40B4-BE49-F238E27FC236}">
                    <a16:creationId xmlns:a16="http://schemas.microsoft.com/office/drawing/2014/main" id="{F765C21F-2233-49D6-B7F9-B95DCB8C489C}"/>
                  </a:ext>
                </a:extLst>
              </p:cNvPr>
              <p:cNvSpPr/>
              <p:nvPr/>
            </p:nvSpPr>
            <p:spPr>
              <a:xfrm>
                <a:off x="5748047" y="1345267"/>
                <a:ext cx="311362" cy="133477"/>
              </a:xfrm>
              <a:custGeom>
                <a:avLst/>
                <a:gdLst>
                  <a:gd name="connsiteX0" fmla="*/ 309561 w 311362"/>
                  <a:gd name="connsiteY0" fmla="*/ 70578 h 133477"/>
                  <a:gd name="connsiteX1" fmla="*/ 310835 w 311362"/>
                  <a:gd name="connsiteY1" fmla="*/ 78222 h 133477"/>
                  <a:gd name="connsiteX2" fmla="*/ 309561 w 311362"/>
                  <a:gd name="connsiteY2" fmla="*/ 102426 h 133477"/>
                  <a:gd name="connsiteX3" fmla="*/ 307013 w 311362"/>
                  <a:gd name="connsiteY3" fmla="*/ 112617 h 133477"/>
                  <a:gd name="connsiteX4" fmla="*/ 301917 w 311362"/>
                  <a:gd name="connsiteY4" fmla="*/ 126630 h 133477"/>
                  <a:gd name="connsiteX5" fmla="*/ 226756 w 311362"/>
                  <a:gd name="connsiteY5" fmla="*/ 133000 h 133477"/>
                  <a:gd name="connsiteX6" fmla="*/ 198731 w 311362"/>
                  <a:gd name="connsiteY6" fmla="*/ 129178 h 133477"/>
                  <a:gd name="connsiteX7" fmla="*/ 170704 w 311362"/>
                  <a:gd name="connsiteY7" fmla="*/ 110070 h 133477"/>
                  <a:gd name="connsiteX8" fmla="*/ 169430 w 311362"/>
                  <a:gd name="connsiteY8" fmla="*/ 108796 h 133477"/>
                  <a:gd name="connsiteX9" fmla="*/ 73887 w 311362"/>
                  <a:gd name="connsiteY9" fmla="*/ 73126 h 133477"/>
                  <a:gd name="connsiteX10" fmla="*/ 71339 w 311362"/>
                  <a:gd name="connsiteY10" fmla="*/ 73126 h 133477"/>
                  <a:gd name="connsiteX11" fmla="*/ 7644 w 311362"/>
                  <a:gd name="connsiteY11" fmla="*/ 38730 h 133477"/>
                  <a:gd name="connsiteX12" fmla="*/ 0 w 311362"/>
                  <a:gd name="connsiteY12" fmla="*/ 13252 h 133477"/>
                  <a:gd name="connsiteX13" fmla="*/ 0 w 311362"/>
                  <a:gd name="connsiteY13" fmla="*/ 6883 h 133477"/>
                  <a:gd name="connsiteX14" fmla="*/ 76435 w 311362"/>
                  <a:gd name="connsiteY14" fmla="*/ 513 h 133477"/>
                  <a:gd name="connsiteX15" fmla="*/ 180895 w 311362"/>
                  <a:gd name="connsiteY15" fmla="*/ 43826 h 133477"/>
                  <a:gd name="connsiteX16" fmla="*/ 249687 w 311362"/>
                  <a:gd name="connsiteY16" fmla="*/ 73126 h 133477"/>
                  <a:gd name="connsiteX17" fmla="*/ 309561 w 311362"/>
                  <a:gd name="connsiteY17" fmla="*/ 70578 h 1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1362" h="133477">
                    <a:moveTo>
                      <a:pt x="309561" y="70578"/>
                    </a:moveTo>
                    <a:lnTo>
                      <a:pt x="310835" y="78222"/>
                    </a:lnTo>
                    <a:cubicBezTo>
                      <a:pt x="312109" y="87139"/>
                      <a:pt x="310835" y="94783"/>
                      <a:pt x="309561" y="102426"/>
                    </a:cubicBezTo>
                    <a:cubicBezTo>
                      <a:pt x="309561" y="106248"/>
                      <a:pt x="308287" y="110070"/>
                      <a:pt x="307013" y="112617"/>
                    </a:cubicBezTo>
                    <a:cubicBezTo>
                      <a:pt x="305739" y="117713"/>
                      <a:pt x="303191" y="122809"/>
                      <a:pt x="301917" y="126630"/>
                    </a:cubicBezTo>
                    <a:lnTo>
                      <a:pt x="226756" y="133000"/>
                    </a:lnTo>
                    <a:cubicBezTo>
                      <a:pt x="216565" y="134274"/>
                      <a:pt x="207648" y="133000"/>
                      <a:pt x="198731" y="129178"/>
                    </a:cubicBezTo>
                    <a:cubicBezTo>
                      <a:pt x="188539" y="125356"/>
                      <a:pt x="178348" y="118987"/>
                      <a:pt x="170704" y="110070"/>
                    </a:cubicBezTo>
                    <a:cubicBezTo>
                      <a:pt x="170704" y="110070"/>
                      <a:pt x="169430" y="108796"/>
                      <a:pt x="169430" y="108796"/>
                    </a:cubicBezTo>
                    <a:cubicBezTo>
                      <a:pt x="145226" y="80769"/>
                      <a:pt x="117200" y="70578"/>
                      <a:pt x="73887" y="73126"/>
                    </a:cubicBezTo>
                    <a:lnTo>
                      <a:pt x="71339" y="73126"/>
                    </a:lnTo>
                    <a:cubicBezTo>
                      <a:pt x="44587" y="75674"/>
                      <a:pt x="19109" y="60387"/>
                      <a:pt x="7644" y="38730"/>
                    </a:cubicBez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5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309561" y="70578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9" name="Freeform: Shape 1948">
                <a:extLst>
                  <a:ext uri="{FF2B5EF4-FFF2-40B4-BE49-F238E27FC236}">
                    <a16:creationId xmlns:a16="http://schemas.microsoft.com/office/drawing/2014/main" id="{7A846739-8336-4822-9C3D-7CAA241AD5AD}"/>
                  </a:ext>
                </a:extLst>
              </p:cNvPr>
              <p:cNvSpPr/>
              <p:nvPr/>
            </p:nvSpPr>
            <p:spPr>
              <a:xfrm>
                <a:off x="5656325" y="1354697"/>
                <a:ext cx="96817" cy="74054"/>
              </a:xfrm>
              <a:custGeom>
                <a:avLst/>
                <a:gdLst>
                  <a:gd name="connsiteX0" fmla="*/ 90448 w 96817"/>
                  <a:gd name="connsiteY0" fmla="*/ 0 h 74054"/>
                  <a:gd name="connsiteX1" fmla="*/ 96817 w 96817"/>
                  <a:gd name="connsiteY1" fmla="*/ 71339 h 74054"/>
                  <a:gd name="connsiteX2" fmla="*/ 71339 w 96817"/>
                  <a:gd name="connsiteY2" fmla="*/ 73887 h 74054"/>
                  <a:gd name="connsiteX3" fmla="*/ 0 w 96817"/>
                  <a:gd name="connsiteY3" fmla="*/ 14013 h 74054"/>
                  <a:gd name="connsiteX4" fmla="*/ 0 w 96817"/>
                  <a:gd name="connsiteY4" fmla="*/ 7643 h 74054"/>
                  <a:gd name="connsiteX5" fmla="*/ 90448 w 96817"/>
                  <a:gd name="connsiteY5" fmla="*/ 0 h 7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74054">
                    <a:moveTo>
                      <a:pt x="90448" y="0"/>
                    </a:moveTo>
                    <a:lnTo>
                      <a:pt x="96817" y="71339"/>
                    </a:lnTo>
                    <a:lnTo>
                      <a:pt x="71339" y="73887"/>
                    </a:lnTo>
                    <a:cubicBezTo>
                      <a:pt x="35670" y="76435"/>
                      <a:pt x="3822" y="49683"/>
                      <a:pt x="0" y="14013"/>
                    </a:cubicBezTo>
                    <a:lnTo>
                      <a:pt x="0" y="7643"/>
                    </a:lnTo>
                    <a:lnTo>
                      <a:pt x="9044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BA05F1EC-A501-4FA1-BC2F-301F605238CF}"/>
                  </a:ext>
                </a:extLst>
              </p:cNvPr>
              <p:cNvSpPr/>
              <p:nvPr/>
            </p:nvSpPr>
            <p:spPr>
              <a:xfrm>
                <a:off x="5377636" y="1097123"/>
                <a:ext cx="553854" cy="253366"/>
              </a:xfrm>
              <a:custGeom>
                <a:avLst/>
                <a:gdLst>
                  <a:gd name="connsiteX0" fmla="*/ 543663 w 553854"/>
                  <a:gd name="connsiteY0" fmla="*/ 248657 h 253366"/>
                  <a:gd name="connsiteX1" fmla="*/ 515637 w 553854"/>
                  <a:gd name="connsiteY1" fmla="*/ 252479 h 253366"/>
                  <a:gd name="connsiteX2" fmla="*/ 358946 w 553854"/>
                  <a:gd name="connsiteY2" fmla="*/ 225727 h 253366"/>
                  <a:gd name="connsiteX3" fmla="*/ 299072 w 553854"/>
                  <a:gd name="connsiteY3" fmla="*/ 190057 h 253366"/>
                  <a:gd name="connsiteX4" fmla="*/ 273594 w 553854"/>
                  <a:gd name="connsiteY4" fmla="*/ 191331 h 253366"/>
                  <a:gd name="connsiteX5" fmla="*/ 64672 w 553854"/>
                  <a:gd name="connsiteY5" fmla="*/ 126361 h 253366"/>
                  <a:gd name="connsiteX6" fmla="*/ 976 w 553854"/>
                  <a:gd name="connsiteY6" fmla="*/ 49927 h 253366"/>
                  <a:gd name="connsiteX7" fmla="*/ 7346 w 553854"/>
                  <a:gd name="connsiteY7" fmla="*/ 34640 h 253366"/>
                  <a:gd name="connsiteX8" fmla="*/ 22633 w 553854"/>
                  <a:gd name="connsiteY8" fmla="*/ 41009 h 253366"/>
                  <a:gd name="connsiteX9" fmla="*/ 81233 w 553854"/>
                  <a:gd name="connsiteY9" fmla="*/ 109801 h 253366"/>
                  <a:gd name="connsiteX10" fmla="*/ 272320 w 553854"/>
                  <a:gd name="connsiteY10" fmla="*/ 168401 h 253366"/>
                  <a:gd name="connsiteX11" fmla="*/ 169133 w 553854"/>
                  <a:gd name="connsiteY11" fmla="*/ 37187 h 253366"/>
                  <a:gd name="connsiteX12" fmla="*/ 174229 w 553854"/>
                  <a:gd name="connsiteY12" fmla="*/ 20627 h 253366"/>
                  <a:gd name="connsiteX13" fmla="*/ 190789 w 553854"/>
                  <a:gd name="connsiteY13" fmla="*/ 25722 h 253366"/>
                  <a:gd name="connsiteX14" fmla="*/ 330920 w 553854"/>
                  <a:gd name="connsiteY14" fmla="*/ 183687 h 253366"/>
                  <a:gd name="connsiteX15" fmla="*/ 369137 w 553854"/>
                  <a:gd name="connsiteY15" fmla="*/ 204070 h 253366"/>
                  <a:gd name="connsiteX16" fmla="*/ 437928 w 553854"/>
                  <a:gd name="connsiteY16" fmla="*/ 224453 h 253366"/>
                  <a:gd name="connsiteX17" fmla="*/ 407355 w 553854"/>
                  <a:gd name="connsiteY17" fmla="*/ 163305 h 253366"/>
                  <a:gd name="connsiteX18" fmla="*/ 406081 w 553854"/>
                  <a:gd name="connsiteY18" fmla="*/ 158209 h 253366"/>
                  <a:gd name="connsiteX19" fmla="*/ 322002 w 553854"/>
                  <a:gd name="connsiteY19" fmla="*/ 123814 h 253366"/>
                  <a:gd name="connsiteX20" fmla="*/ 272320 w 553854"/>
                  <a:gd name="connsiteY20" fmla="*/ 24448 h 253366"/>
                  <a:gd name="connsiteX21" fmla="*/ 282511 w 553854"/>
                  <a:gd name="connsiteY21" fmla="*/ 11709 h 253366"/>
                  <a:gd name="connsiteX22" fmla="*/ 295250 w 553854"/>
                  <a:gd name="connsiteY22" fmla="*/ 21901 h 253366"/>
                  <a:gd name="connsiteX23" fmla="*/ 336015 w 553854"/>
                  <a:gd name="connsiteY23" fmla="*/ 105979 h 253366"/>
                  <a:gd name="connsiteX24" fmla="*/ 399711 w 553854"/>
                  <a:gd name="connsiteY24" fmla="*/ 134005 h 253366"/>
                  <a:gd name="connsiteX25" fmla="*/ 403533 w 553854"/>
                  <a:gd name="connsiteY25" fmla="*/ 9161 h 253366"/>
                  <a:gd name="connsiteX26" fmla="*/ 417546 w 553854"/>
                  <a:gd name="connsiteY26" fmla="*/ 244 h 253366"/>
                  <a:gd name="connsiteX27" fmla="*/ 426463 w 553854"/>
                  <a:gd name="connsiteY27" fmla="*/ 14257 h 253366"/>
                  <a:gd name="connsiteX28" fmla="*/ 425189 w 553854"/>
                  <a:gd name="connsiteY28" fmla="*/ 136553 h 253366"/>
                  <a:gd name="connsiteX29" fmla="*/ 430285 w 553854"/>
                  <a:gd name="connsiteY29" fmla="*/ 155661 h 253366"/>
                  <a:gd name="connsiteX30" fmla="*/ 471050 w 553854"/>
                  <a:gd name="connsiteY30" fmla="*/ 229548 h 253366"/>
                  <a:gd name="connsiteX31" fmla="*/ 539841 w 553854"/>
                  <a:gd name="connsiteY31" fmla="*/ 225727 h 253366"/>
                  <a:gd name="connsiteX32" fmla="*/ 553855 w 553854"/>
                  <a:gd name="connsiteY32" fmla="*/ 233370 h 253366"/>
                  <a:gd name="connsiteX33" fmla="*/ 543663 w 553854"/>
                  <a:gd name="connsiteY33" fmla="*/ 248657 h 25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53854" h="253366">
                    <a:moveTo>
                      <a:pt x="543663" y="248657"/>
                    </a:moveTo>
                    <a:cubicBezTo>
                      <a:pt x="542389" y="248657"/>
                      <a:pt x="533472" y="251205"/>
                      <a:pt x="515637" y="252479"/>
                    </a:cubicBezTo>
                    <a:cubicBezTo>
                      <a:pt x="485063" y="255027"/>
                      <a:pt x="429011" y="253753"/>
                      <a:pt x="358946" y="225727"/>
                    </a:cubicBezTo>
                    <a:cubicBezTo>
                      <a:pt x="337289" y="216809"/>
                      <a:pt x="316907" y="205344"/>
                      <a:pt x="299072" y="190057"/>
                    </a:cubicBezTo>
                    <a:cubicBezTo>
                      <a:pt x="290154" y="190057"/>
                      <a:pt x="282511" y="191331"/>
                      <a:pt x="273594" y="191331"/>
                    </a:cubicBezTo>
                    <a:cubicBezTo>
                      <a:pt x="170407" y="191331"/>
                      <a:pt x="102889" y="156935"/>
                      <a:pt x="64672" y="126361"/>
                    </a:cubicBezTo>
                    <a:cubicBezTo>
                      <a:pt x="18811" y="89418"/>
                      <a:pt x="976" y="51201"/>
                      <a:pt x="976" y="49927"/>
                    </a:cubicBezTo>
                    <a:cubicBezTo>
                      <a:pt x="-1572" y="43557"/>
                      <a:pt x="976" y="37187"/>
                      <a:pt x="7346" y="34640"/>
                    </a:cubicBezTo>
                    <a:cubicBezTo>
                      <a:pt x="13716" y="32092"/>
                      <a:pt x="20085" y="34640"/>
                      <a:pt x="22633" y="41009"/>
                    </a:cubicBezTo>
                    <a:cubicBezTo>
                      <a:pt x="22633" y="41009"/>
                      <a:pt x="39194" y="76679"/>
                      <a:pt x="81233" y="109801"/>
                    </a:cubicBezTo>
                    <a:cubicBezTo>
                      <a:pt x="130915" y="148018"/>
                      <a:pt x="195885" y="168401"/>
                      <a:pt x="272320" y="168401"/>
                    </a:cubicBezTo>
                    <a:cubicBezTo>
                      <a:pt x="211172" y="112348"/>
                      <a:pt x="171681" y="41009"/>
                      <a:pt x="169133" y="37187"/>
                    </a:cubicBezTo>
                    <a:cubicBezTo>
                      <a:pt x="166585" y="32092"/>
                      <a:pt x="167859" y="24448"/>
                      <a:pt x="174229" y="20627"/>
                    </a:cubicBezTo>
                    <a:cubicBezTo>
                      <a:pt x="179324" y="18079"/>
                      <a:pt x="186968" y="19353"/>
                      <a:pt x="190789" y="25722"/>
                    </a:cubicBezTo>
                    <a:cubicBezTo>
                      <a:pt x="192063" y="26996"/>
                      <a:pt x="250663" y="130183"/>
                      <a:pt x="330920" y="183687"/>
                    </a:cubicBezTo>
                    <a:cubicBezTo>
                      <a:pt x="343659" y="191331"/>
                      <a:pt x="356398" y="198974"/>
                      <a:pt x="369137" y="204070"/>
                    </a:cubicBezTo>
                    <a:cubicBezTo>
                      <a:pt x="394615" y="214261"/>
                      <a:pt x="417546" y="220631"/>
                      <a:pt x="437928" y="224453"/>
                    </a:cubicBezTo>
                    <a:cubicBezTo>
                      <a:pt x="427737" y="210440"/>
                      <a:pt x="416272" y="188783"/>
                      <a:pt x="407355" y="163305"/>
                    </a:cubicBezTo>
                    <a:cubicBezTo>
                      <a:pt x="407355" y="162031"/>
                      <a:pt x="406081" y="159483"/>
                      <a:pt x="406081" y="158209"/>
                    </a:cubicBezTo>
                    <a:cubicBezTo>
                      <a:pt x="389520" y="155661"/>
                      <a:pt x="352576" y="148018"/>
                      <a:pt x="322002" y="123814"/>
                    </a:cubicBezTo>
                    <a:cubicBezTo>
                      <a:pt x="282511" y="91966"/>
                      <a:pt x="273594" y="26996"/>
                      <a:pt x="272320" y="24448"/>
                    </a:cubicBezTo>
                    <a:cubicBezTo>
                      <a:pt x="271046" y="18079"/>
                      <a:pt x="276142" y="11709"/>
                      <a:pt x="282511" y="11709"/>
                    </a:cubicBezTo>
                    <a:cubicBezTo>
                      <a:pt x="288881" y="10435"/>
                      <a:pt x="295250" y="15531"/>
                      <a:pt x="295250" y="21901"/>
                    </a:cubicBezTo>
                    <a:cubicBezTo>
                      <a:pt x="295250" y="23174"/>
                      <a:pt x="302894" y="80501"/>
                      <a:pt x="336015" y="105979"/>
                    </a:cubicBezTo>
                    <a:cubicBezTo>
                      <a:pt x="357672" y="122540"/>
                      <a:pt x="383150" y="130183"/>
                      <a:pt x="399711" y="134005"/>
                    </a:cubicBezTo>
                    <a:cubicBezTo>
                      <a:pt x="388246" y="71583"/>
                      <a:pt x="402259" y="11709"/>
                      <a:pt x="403533" y="9161"/>
                    </a:cubicBezTo>
                    <a:cubicBezTo>
                      <a:pt x="404807" y="2792"/>
                      <a:pt x="411176" y="-1030"/>
                      <a:pt x="417546" y="244"/>
                    </a:cubicBezTo>
                    <a:cubicBezTo>
                      <a:pt x="423915" y="1518"/>
                      <a:pt x="427737" y="7888"/>
                      <a:pt x="426463" y="14257"/>
                    </a:cubicBezTo>
                    <a:cubicBezTo>
                      <a:pt x="426463" y="14257"/>
                      <a:pt x="411176" y="76679"/>
                      <a:pt x="425189" y="136553"/>
                    </a:cubicBezTo>
                    <a:cubicBezTo>
                      <a:pt x="426463" y="142922"/>
                      <a:pt x="427737" y="149292"/>
                      <a:pt x="430285" y="155661"/>
                    </a:cubicBezTo>
                    <a:cubicBezTo>
                      <a:pt x="443024" y="195153"/>
                      <a:pt x="465955" y="223179"/>
                      <a:pt x="471050" y="229548"/>
                    </a:cubicBezTo>
                    <a:cubicBezTo>
                      <a:pt x="513089" y="233370"/>
                      <a:pt x="538567" y="227001"/>
                      <a:pt x="539841" y="225727"/>
                    </a:cubicBezTo>
                    <a:cubicBezTo>
                      <a:pt x="546211" y="224453"/>
                      <a:pt x="552581" y="228274"/>
                      <a:pt x="553855" y="233370"/>
                    </a:cubicBezTo>
                    <a:cubicBezTo>
                      <a:pt x="553855" y="241014"/>
                      <a:pt x="550033" y="247383"/>
                      <a:pt x="543663" y="248657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DBE97F29-4E62-49D7-A0CB-C953B5AEA6F5}"/>
                  </a:ext>
                </a:extLst>
              </p:cNvPr>
              <p:cNvSpPr/>
              <p:nvPr/>
            </p:nvSpPr>
            <p:spPr>
              <a:xfrm>
                <a:off x="6029582" y="1415845"/>
                <a:ext cx="29299" cy="43312"/>
              </a:xfrm>
              <a:custGeom>
                <a:avLst/>
                <a:gdLst>
                  <a:gd name="connsiteX0" fmla="*/ 28026 w 29299"/>
                  <a:gd name="connsiteY0" fmla="*/ 0 h 43312"/>
                  <a:gd name="connsiteX1" fmla="*/ 29300 w 29299"/>
                  <a:gd name="connsiteY1" fmla="*/ 7643 h 43312"/>
                  <a:gd name="connsiteX2" fmla="*/ 29300 w 29299"/>
                  <a:gd name="connsiteY2" fmla="*/ 16561 h 43312"/>
                  <a:gd name="connsiteX3" fmla="*/ 25478 w 29299"/>
                  <a:gd name="connsiteY3" fmla="*/ 43313 h 43312"/>
                  <a:gd name="connsiteX4" fmla="*/ 2548 w 29299"/>
                  <a:gd name="connsiteY4" fmla="*/ 19109 h 43312"/>
                  <a:gd name="connsiteX5" fmla="*/ 0 w 29299"/>
                  <a:gd name="connsiteY5" fmla="*/ 6370 h 43312"/>
                  <a:gd name="connsiteX6" fmla="*/ 0 w 29299"/>
                  <a:gd name="connsiteY6" fmla="*/ 2548 h 43312"/>
                  <a:gd name="connsiteX7" fmla="*/ 28026 w 29299"/>
                  <a:gd name="connsiteY7" fmla="*/ 0 h 4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99" h="43312">
                    <a:moveTo>
                      <a:pt x="28026" y="0"/>
                    </a:moveTo>
                    <a:lnTo>
                      <a:pt x="29300" y="7643"/>
                    </a:lnTo>
                    <a:cubicBezTo>
                      <a:pt x="29300" y="10191"/>
                      <a:pt x="29300" y="14013"/>
                      <a:pt x="29300" y="16561"/>
                    </a:cubicBezTo>
                    <a:cubicBezTo>
                      <a:pt x="29300" y="25478"/>
                      <a:pt x="28026" y="34396"/>
                      <a:pt x="25478" y="43313"/>
                    </a:cubicBezTo>
                    <a:cubicBezTo>
                      <a:pt x="15287" y="38217"/>
                      <a:pt x="6370" y="30574"/>
                      <a:pt x="2548" y="19109"/>
                    </a:cubicBezTo>
                    <a:cubicBezTo>
                      <a:pt x="1274" y="15287"/>
                      <a:pt x="0" y="11465"/>
                      <a:pt x="0" y="6370"/>
                    </a:cubicBezTo>
                    <a:lnTo>
                      <a:pt x="0" y="2548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2" name="Freeform: Shape 1951">
                <a:extLst>
                  <a:ext uri="{FF2B5EF4-FFF2-40B4-BE49-F238E27FC236}">
                    <a16:creationId xmlns:a16="http://schemas.microsoft.com/office/drawing/2014/main" id="{BACC8F65-377A-497E-9C31-35FF8CA1EA5A}"/>
                  </a:ext>
                </a:extLst>
              </p:cNvPr>
              <p:cNvSpPr/>
              <p:nvPr/>
            </p:nvSpPr>
            <p:spPr>
              <a:xfrm>
                <a:off x="5656325" y="1360731"/>
                <a:ext cx="96817" cy="68020"/>
              </a:xfrm>
              <a:custGeom>
                <a:avLst/>
                <a:gdLst>
                  <a:gd name="connsiteX0" fmla="*/ 96817 w 96817"/>
                  <a:gd name="connsiteY0" fmla="*/ 65305 h 68020"/>
                  <a:gd name="connsiteX1" fmla="*/ 71339 w 96817"/>
                  <a:gd name="connsiteY1" fmla="*/ 67853 h 68020"/>
                  <a:gd name="connsiteX2" fmla="*/ 0 w 96817"/>
                  <a:gd name="connsiteY2" fmla="*/ 7979 h 68020"/>
                  <a:gd name="connsiteX3" fmla="*/ 0 w 96817"/>
                  <a:gd name="connsiteY3" fmla="*/ 1609 h 68020"/>
                  <a:gd name="connsiteX4" fmla="*/ 19109 w 96817"/>
                  <a:gd name="connsiteY4" fmla="*/ 335 h 68020"/>
                  <a:gd name="connsiteX5" fmla="*/ 96817 w 96817"/>
                  <a:gd name="connsiteY5" fmla="*/ 65305 h 6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817" h="68020">
                    <a:moveTo>
                      <a:pt x="96817" y="65305"/>
                    </a:moveTo>
                    <a:lnTo>
                      <a:pt x="71339" y="67853"/>
                    </a:lnTo>
                    <a:cubicBezTo>
                      <a:pt x="35670" y="70400"/>
                      <a:pt x="3822" y="43648"/>
                      <a:pt x="0" y="7979"/>
                    </a:cubicBezTo>
                    <a:lnTo>
                      <a:pt x="0" y="1609"/>
                    </a:lnTo>
                    <a:lnTo>
                      <a:pt x="19109" y="335"/>
                    </a:lnTo>
                    <a:cubicBezTo>
                      <a:pt x="58600" y="-3487"/>
                      <a:pt x="92996" y="25814"/>
                      <a:pt x="96817" y="6530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3" name="Freeform: Shape 1952">
                <a:extLst>
                  <a:ext uri="{FF2B5EF4-FFF2-40B4-BE49-F238E27FC236}">
                    <a16:creationId xmlns:a16="http://schemas.microsoft.com/office/drawing/2014/main" id="{C3D039A3-337B-4459-9691-28E88960D9A0}"/>
                  </a:ext>
                </a:extLst>
              </p:cNvPr>
              <p:cNvSpPr/>
              <p:nvPr/>
            </p:nvSpPr>
            <p:spPr>
              <a:xfrm>
                <a:off x="5070325" y="1694832"/>
                <a:ext cx="256056" cy="104930"/>
              </a:xfrm>
              <a:custGeom>
                <a:avLst/>
                <a:gdLst>
                  <a:gd name="connsiteX0" fmla="*/ 98091 w 256056"/>
                  <a:gd name="connsiteY0" fmla="*/ 104461 h 104930"/>
                  <a:gd name="connsiteX1" fmla="*/ 256057 w 256056"/>
                  <a:gd name="connsiteY1" fmla="*/ 90448 h 104930"/>
                  <a:gd name="connsiteX2" fmla="*/ 248413 w 256056"/>
                  <a:gd name="connsiteY2" fmla="*/ 0 h 104930"/>
                  <a:gd name="connsiteX3" fmla="*/ 0 w 256056"/>
                  <a:gd name="connsiteY3" fmla="*/ 21656 h 104930"/>
                  <a:gd name="connsiteX4" fmla="*/ 0 w 256056"/>
                  <a:gd name="connsiteY4" fmla="*/ 21656 h 104930"/>
                  <a:gd name="connsiteX5" fmla="*/ 98091 w 256056"/>
                  <a:gd name="connsiteY5" fmla="*/ 104461 h 10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056" h="104930">
                    <a:moveTo>
                      <a:pt x="98091" y="104461"/>
                    </a:moveTo>
                    <a:lnTo>
                      <a:pt x="256057" y="90448"/>
                    </a:lnTo>
                    <a:lnTo>
                      <a:pt x="248413" y="0"/>
                    </a:lnTo>
                    <a:lnTo>
                      <a:pt x="0" y="21656"/>
                    </a:lnTo>
                    <a:lnTo>
                      <a:pt x="0" y="21656"/>
                    </a:lnTo>
                    <a:cubicBezTo>
                      <a:pt x="3822" y="72613"/>
                      <a:pt x="48409" y="109557"/>
                      <a:pt x="98091" y="10446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4" name="Freeform: Shape 1953">
                <a:extLst>
                  <a:ext uri="{FF2B5EF4-FFF2-40B4-BE49-F238E27FC236}">
                    <a16:creationId xmlns:a16="http://schemas.microsoft.com/office/drawing/2014/main" id="{A660C506-9C86-4F5B-A596-1996BE80ECED}"/>
                  </a:ext>
                </a:extLst>
              </p:cNvPr>
              <p:cNvSpPr/>
              <p:nvPr/>
            </p:nvSpPr>
            <p:spPr>
              <a:xfrm>
                <a:off x="5645416" y="1651154"/>
                <a:ext cx="382573" cy="382039"/>
              </a:xfrm>
              <a:custGeom>
                <a:avLst/>
                <a:gdLst>
                  <a:gd name="connsiteX0" fmla="*/ 381618 w 382573"/>
                  <a:gd name="connsiteY0" fmla="*/ 174891 h 382039"/>
                  <a:gd name="connsiteX1" fmla="*/ 381618 w 382573"/>
                  <a:gd name="connsiteY1" fmla="*/ 202917 h 382039"/>
                  <a:gd name="connsiteX2" fmla="*/ 207092 w 382573"/>
                  <a:gd name="connsiteY2" fmla="*/ 381265 h 382039"/>
                  <a:gd name="connsiteX3" fmla="*/ 126835 w 382573"/>
                  <a:gd name="connsiteY3" fmla="*/ 371074 h 382039"/>
                  <a:gd name="connsiteX4" fmla="*/ 126835 w 382573"/>
                  <a:gd name="connsiteY4" fmla="*/ 371074 h 382039"/>
                  <a:gd name="connsiteX5" fmla="*/ 40209 w 382573"/>
                  <a:gd name="connsiteY5" fmla="*/ 308652 h 382039"/>
                  <a:gd name="connsiteX6" fmla="*/ 718 w 382573"/>
                  <a:gd name="connsiteY6" fmla="*/ 206739 h 382039"/>
                  <a:gd name="connsiteX7" fmla="*/ 170148 w 382573"/>
                  <a:gd name="connsiteY7" fmla="*/ 365 h 382039"/>
                  <a:gd name="connsiteX8" fmla="*/ 175244 w 382573"/>
                  <a:gd name="connsiteY8" fmla="*/ 365 h 382039"/>
                  <a:gd name="connsiteX9" fmla="*/ 177792 w 382573"/>
                  <a:gd name="connsiteY9" fmla="*/ 365 h 382039"/>
                  <a:gd name="connsiteX10" fmla="*/ 177792 w 382573"/>
                  <a:gd name="connsiteY10" fmla="*/ 365 h 382039"/>
                  <a:gd name="connsiteX11" fmla="*/ 177792 w 382573"/>
                  <a:gd name="connsiteY11" fmla="*/ 365 h 382039"/>
                  <a:gd name="connsiteX12" fmla="*/ 381618 w 382573"/>
                  <a:gd name="connsiteY12" fmla="*/ 174891 h 38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2573" h="382039">
                    <a:moveTo>
                      <a:pt x="381618" y="174891"/>
                    </a:moveTo>
                    <a:cubicBezTo>
                      <a:pt x="382892" y="183809"/>
                      <a:pt x="382892" y="194000"/>
                      <a:pt x="381618" y="202917"/>
                    </a:cubicBezTo>
                    <a:cubicBezTo>
                      <a:pt x="376522" y="295913"/>
                      <a:pt x="302635" y="373622"/>
                      <a:pt x="207092" y="381265"/>
                    </a:cubicBezTo>
                    <a:cubicBezTo>
                      <a:pt x="179066" y="383813"/>
                      <a:pt x="152314" y="379991"/>
                      <a:pt x="126835" y="371074"/>
                    </a:cubicBezTo>
                    <a:lnTo>
                      <a:pt x="126835" y="371074"/>
                    </a:lnTo>
                    <a:cubicBezTo>
                      <a:pt x="92439" y="358335"/>
                      <a:pt x="61866" y="336678"/>
                      <a:pt x="40209" y="308652"/>
                    </a:cubicBezTo>
                    <a:cubicBezTo>
                      <a:pt x="18553" y="280626"/>
                      <a:pt x="3266" y="246230"/>
                      <a:pt x="718" y="206739"/>
                    </a:cubicBezTo>
                    <a:cubicBezTo>
                      <a:pt x="-8200" y="103552"/>
                      <a:pt x="66961" y="11830"/>
                      <a:pt x="170148" y="365"/>
                    </a:cubicBezTo>
                    <a:cubicBezTo>
                      <a:pt x="171422" y="365"/>
                      <a:pt x="173970" y="365"/>
                      <a:pt x="175244" y="365"/>
                    </a:cubicBezTo>
                    <a:cubicBezTo>
                      <a:pt x="176518" y="365"/>
                      <a:pt x="177792" y="365"/>
                      <a:pt x="177792" y="365"/>
                    </a:cubicBezTo>
                    <a:lnTo>
                      <a:pt x="177792" y="365"/>
                    </a:lnTo>
                    <a:lnTo>
                      <a:pt x="177792" y="365"/>
                    </a:lnTo>
                    <a:cubicBezTo>
                      <a:pt x="282253" y="-6004"/>
                      <a:pt x="372700" y="71704"/>
                      <a:pt x="381618" y="174891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5" name="Freeform: Shape 1954">
                <a:extLst>
                  <a:ext uri="{FF2B5EF4-FFF2-40B4-BE49-F238E27FC236}">
                    <a16:creationId xmlns:a16="http://schemas.microsoft.com/office/drawing/2014/main" id="{8672EBBC-5AEC-44B0-B346-4354216EF1FF}"/>
                  </a:ext>
                </a:extLst>
              </p:cNvPr>
              <p:cNvSpPr/>
              <p:nvPr/>
            </p:nvSpPr>
            <p:spPr>
              <a:xfrm>
                <a:off x="5215271" y="1652792"/>
                <a:ext cx="607936" cy="379625"/>
              </a:xfrm>
              <a:custGeom>
                <a:avLst/>
                <a:gdLst>
                  <a:gd name="connsiteX0" fmla="*/ 607937 w 607936"/>
                  <a:gd name="connsiteY0" fmla="*/ 0 h 379625"/>
                  <a:gd name="connsiteX1" fmla="*/ 601567 w 607936"/>
                  <a:gd name="connsiteY1" fmla="*/ 225483 h 379625"/>
                  <a:gd name="connsiteX2" fmla="*/ 596472 w 607936"/>
                  <a:gd name="connsiteY2" fmla="*/ 379626 h 379625"/>
                  <a:gd name="connsiteX3" fmla="*/ 556980 w 607936"/>
                  <a:gd name="connsiteY3" fmla="*/ 370709 h 379625"/>
                  <a:gd name="connsiteX4" fmla="*/ 556980 w 607936"/>
                  <a:gd name="connsiteY4" fmla="*/ 370709 h 379625"/>
                  <a:gd name="connsiteX5" fmla="*/ 136589 w 607936"/>
                  <a:gd name="connsiteY5" fmla="*/ 278987 h 379625"/>
                  <a:gd name="connsiteX6" fmla="*/ 97098 w 607936"/>
                  <a:gd name="connsiteY6" fmla="*/ 270070 h 379625"/>
                  <a:gd name="connsiteX7" fmla="*/ 43594 w 607936"/>
                  <a:gd name="connsiteY7" fmla="*/ 258604 h 379625"/>
                  <a:gd name="connsiteX8" fmla="*/ 9198 w 607936"/>
                  <a:gd name="connsiteY8" fmla="*/ 250961 h 379625"/>
                  <a:gd name="connsiteX9" fmla="*/ 280 w 607936"/>
                  <a:gd name="connsiteY9" fmla="*/ 141404 h 379625"/>
                  <a:gd name="connsiteX10" fmla="*/ 81811 w 607936"/>
                  <a:gd name="connsiteY10" fmla="*/ 44587 h 379625"/>
                  <a:gd name="connsiteX11" fmla="*/ 607937 w 607936"/>
                  <a:gd name="connsiteY11" fmla="*/ 0 h 37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7936" h="379625">
                    <a:moveTo>
                      <a:pt x="607937" y="0"/>
                    </a:moveTo>
                    <a:lnTo>
                      <a:pt x="601567" y="225483"/>
                    </a:lnTo>
                    <a:lnTo>
                      <a:pt x="596472" y="379626"/>
                    </a:lnTo>
                    <a:lnTo>
                      <a:pt x="556980" y="370709"/>
                    </a:lnTo>
                    <a:lnTo>
                      <a:pt x="556980" y="370709"/>
                    </a:lnTo>
                    <a:lnTo>
                      <a:pt x="136589" y="278987"/>
                    </a:lnTo>
                    <a:lnTo>
                      <a:pt x="97098" y="270070"/>
                    </a:lnTo>
                    <a:lnTo>
                      <a:pt x="43594" y="258604"/>
                    </a:lnTo>
                    <a:lnTo>
                      <a:pt x="9198" y="250961"/>
                    </a:lnTo>
                    <a:lnTo>
                      <a:pt x="280" y="141404"/>
                    </a:lnTo>
                    <a:cubicBezTo>
                      <a:pt x="-3541" y="91722"/>
                      <a:pt x="32128" y="48409"/>
                      <a:pt x="81811" y="44587"/>
                    </a:cubicBezTo>
                    <a:lnTo>
                      <a:pt x="60793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6" name="Freeform: Shape 1955">
                <a:extLst>
                  <a:ext uri="{FF2B5EF4-FFF2-40B4-BE49-F238E27FC236}">
                    <a16:creationId xmlns:a16="http://schemas.microsoft.com/office/drawing/2014/main" id="{9838FA34-CB5E-4845-871E-5C89DDF78CD1}"/>
                  </a:ext>
                </a:extLst>
              </p:cNvPr>
              <p:cNvSpPr/>
              <p:nvPr/>
            </p:nvSpPr>
            <p:spPr>
              <a:xfrm>
                <a:off x="5351860" y="1798019"/>
                <a:ext cx="675173" cy="235174"/>
              </a:xfrm>
              <a:custGeom>
                <a:avLst/>
                <a:gdLst>
                  <a:gd name="connsiteX0" fmla="*/ 675174 w 675173"/>
                  <a:gd name="connsiteY0" fmla="*/ 56052 h 235174"/>
                  <a:gd name="connsiteX1" fmla="*/ 500648 w 675173"/>
                  <a:gd name="connsiteY1" fmla="*/ 234400 h 235174"/>
                  <a:gd name="connsiteX2" fmla="*/ 420391 w 675173"/>
                  <a:gd name="connsiteY2" fmla="*/ 224209 h 235174"/>
                  <a:gd name="connsiteX3" fmla="*/ 420391 w 675173"/>
                  <a:gd name="connsiteY3" fmla="*/ 224209 h 235174"/>
                  <a:gd name="connsiteX4" fmla="*/ 0 w 675173"/>
                  <a:gd name="connsiteY4" fmla="*/ 132487 h 235174"/>
                  <a:gd name="connsiteX5" fmla="*/ 2548 w 675173"/>
                  <a:gd name="connsiteY5" fmla="*/ 42039 h 235174"/>
                  <a:gd name="connsiteX6" fmla="*/ 84078 w 675173"/>
                  <a:gd name="connsiteY6" fmla="*/ 0 h 235174"/>
                  <a:gd name="connsiteX7" fmla="*/ 89174 w 675173"/>
                  <a:gd name="connsiteY7" fmla="*/ 57326 h 235174"/>
                  <a:gd name="connsiteX8" fmla="*/ 149048 w 675173"/>
                  <a:gd name="connsiteY8" fmla="*/ 124843 h 235174"/>
                  <a:gd name="connsiteX9" fmla="*/ 257331 w 675173"/>
                  <a:gd name="connsiteY9" fmla="*/ 146500 h 235174"/>
                  <a:gd name="connsiteX10" fmla="*/ 346505 w 675173"/>
                  <a:gd name="connsiteY10" fmla="*/ 66243 h 235174"/>
                  <a:gd name="connsiteX11" fmla="*/ 345231 w 675173"/>
                  <a:gd name="connsiteY11" fmla="*/ 56052 h 235174"/>
                  <a:gd name="connsiteX12" fmla="*/ 433130 w 675173"/>
                  <a:gd name="connsiteY12" fmla="*/ 81530 h 235174"/>
                  <a:gd name="connsiteX13" fmla="*/ 597465 w 675173"/>
                  <a:gd name="connsiteY13" fmla="*/ 67517 h 235174"/>
                  <a:gd name="connsiteX14" fmla="*/ 675174 w 675173"/>
                  <a:gd name="connsiteY14" fmla="*/ 56052 h 235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5173" h="235174">
                    <a:moveTo>
                      <a:pt x="675174" y="56052"/>
                    </a:moveTo>
                    <a:cubicBezTo>
                      <a:pt x="670078" y="149048"/>
                      <a:pt x="596191" y="226756"/>
                      <a:pt x="500648" y="234400"/>
                    </a:cubicBezTo>
                    <a:cubicBezTo>
                      <a:pt x="472622" y="236948"/>
                      <a:pt x="445870" y="233126"/>
                      <a:pt x="420391" y="224209"/>
                    </a:cubicBezTo>
                    <a:lnTo>
                      <a:pt x="420391" y="224209"/>
                    </a:lnTo>
                    <a:lnTo>
                      <a:pt x="0" y="132487"/>
                    </a:lnTo>
                    <a:lnTo>
                      <a:pt x="2548" y="42039"/>
                    </a:lnTo>
                    <a:lnTo>
                      <a:pt x="84078" y="0"/>
                    </a:lnTo>
                    <a:lnTo>
                      <a:pt x="89174" y="57326"/>
                    </a:lnTo>
                    <a:cubicBezTo>
                      <a:pt x="91722" y="90448"/>
                      <a:pt x="115926" y="118474"/>
                      <a:pt x="149048" y="124843"/>
                    </a:cubicBezTo>
                    <a:lnTo>
                      <a:pt x="257331" y="146500"/>
                    </a:lnTo>
                    <a:cubicBezTo>
                      <a:pt x="307013" y="156691"/>
                      <a:pt x="351600" y="115926"/>
                      <a:pt x="346505" y="66243"/>
                    </a:cubicBezTo>
                    <a:lnTo>
                      <a:pt x="345231" y="56052"/>
                    </a:lnTo>
                    <a:lnTo>
                      <a:pt x="433130" y="81530"/>
                    </a:lnTo>
                    <a:lnTo>
                      <a:pt x="597465" y="67517"/>
                    </a:lnTo>
                    <a:lnTo>
                      <a:pt x="675174" y="56052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7" name="Freeform: Shape 1956">
                <a:extLst>
                  <a:ext uri="{FF2B5EF4-FFF2-40B4-BE49-F238E27FC236}">
                    <a16:creationId xmlns:a16="http://schemas.microsoft.com/office/drawing/2014/main" id="{356D97BA-9328-4B7D-A1CA-1AC6BA6BA6BD}"/>
                  </a:ext>
                </a:extLst>
              </p:cNvPr>
              <p:cNvSpPr/>
              <p:nvPr/>
            </p:nvSpPr>
            <p:spPr>
              <a:xfrm rot="-4138070">
                <a:off x="5698392" y="1716054"/>
                <a:ext cx="254788" cy="254788"/>
              </a:xfrm>
              <a:custGeom>
                <a:avLst/>
                <a:gdLst>
                  <a:gd name="connsiteX0" fmla="*/ 254788 w 254788"/>
                  <a:gd name="connsiteY0" fmla="*/ 127394 h 254788"/>
                  <a:gd name="connsiteX1" fmla="*/ 127394 w 254788"/>
                  <a:gd name="connsiteY1" fmla="*/ 254788 h 254788"/>
                  <a:gd name="connsiteX2" fmla="*/ 0 w 254788"/>
                  <a:gd name="connsiteY2" fmla="*/ 127394 h 254788"/>
                  <a:gd name="connsiteX3" fmla="*/ 127394 w 254788"/>
                  <a:gd name="connsiteY3" fmla="*/ 0 h 254788"/>
                  <a:gd name="connsiteX4" fmla="*/ 254788 w 254788"/>
                  <a:gd name="connsiteY4" fmla="*/ 127394 h 25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8" h="254788">
                    <a:moveTo>
                      <a:pt x="254788" y="127394"/>
                    </a:moveTo>
                    <a:cubicBezTo>
                      <a:pt x="254788" y="197752"/>
                      <a:pt x="197752" y="254788"/>
                      <a:pt x="127394" y="254788"/>
                    </a:cubicBezTo>
                    <a:cubicBezTo>
                      <a:pt x="57036" y="254788"/>
                      <a:pt x="0" y="197752"/>
                      <a:pt x="0" y="127394"/>
                    </a:cubicBezTo>
                    <a:cubicBezTo>
                      <a:pt x="0" y="57036"/>
                      <a:pt x="57036" y="0"/>
                      <a:pt x="127394" y="0"/>
                    </a:cubicBezTo>
                    <a:cubicBezTo>
                      <a:pt x="197752" y="0"/>
                      <a:pt x="254788" y="57036"/>
                      <a:pt x="254788" y="12739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8" name="Freeform: Shape 1957">
                <a:extLst>
                  <a:ext uri="{FF2B5EF4-FFF2-40B4-BE49-F238E27FC236}">
                    <a16:creationId xmlns:a16="http://schemas.microsoft.com/office/drawing/2014/main" id="{D39A1340-EA57-475B-9D77-D4B1B2E5CB0B}"/>
                  </a:ext>
                </a:extLst>
              </p:cNvPr>
              <p:cNvSpPr/>
              <p:nvPr/>
            </p:nvSpPr>
            <p:spPr>
              <a:xfrm>
                <a:off x="5217819" y="1691010"/>
                <a:ext cx="218657" cy="231852"/>
              </a:xfrm>
              <a:custGeom>
                <a:avLst/>
                <a:gdLst>
                  <a:gd name="connsiteX0" fmla="*/ 218120 w 218657"/>
                  <a:gd name="connsiteY0" fmla="*/ 98091 h 231852"/>
                  <a:gd name="connsiteX1" fmla="*/ 106015 w 218657"/>
                  <a:gd name="connsiteY1" fmla="*/ 231852 h 231852"/>
                  <a:gd name="connsiteX2" fmla="*/ 97098 w 218657"/>
                  <a:gd name="connsiteY2" fmla="*/ 231852 h 231852"/>
                  <a:gd name="connsiteX3" fmla="*/ 43593 w 218657"/>
                  <a:gd name="connsiteY3" fmla="*/ 220387 h 231852"/>
                  <a:gd name="connsiteX4" fmla="*/ 7924 w 218657"/>
                  <a:gd name="connsiteY4" fmla="*/ 194909 h 231852"/>
                  <a:gd name="connsiteX5" fmla="*/ 280 w 218657"/>
                  <a:gd name="connsiteY5" fmla="*/ 103187 h 231852"/>
                  <a:gd name="connsiteX6" fmla="*/ 81811 w 218657"/>
                  <a:gd name="connsiteY6" fmla="*/ 6370 h 231852"/>
                  <a:gd name="connsiteX7" fmla="*/ 155698 w 218657"/>
                  <a:gd name="connsiteY7" fmla="*/ 0 h 231852"/>
                  <a:gd name="connsiteX8" fmla="*/ 218120 w 218657"/>
                  <a:gd name="connsiteY8" fmla="*/ 98091 h 2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657" h="231852">
                    <a:moveTo>
                      <a:pt x="218120" y="98091"/>
                    </a:moveTo>
                    <a:cubicBezTo>
                      <a:pt x="224489" y="165609"/>
                      <a:pt x="173533" y="225483"/>
                      <a:pt x="106015" y="231852"/>
                    </a:cubicBezTo>
                    <a:cubicBezTo>
                      <a:pt x="103467" y="231852"/>
                      <a:pt x="99645" y="231852"/>
                      <a:pt x="97098" y="231852"/>
                    </a:cubicBezTo>
                    <a:cubicBezTo>
                      <a:pt x="77989" y="231852"/>
                      <a:pt x="60154" y="228030"/>
                      <a:pt x="43593" y="220387"/>
                    </a:cubicBezTo>
                    <a:cubicBezTo>
                      <a:pt x="30854" y="214017"/>
                      <a:pt x="18115" y="205100"/>
                      <a:pt x="7924" y="194909"/>
                    </a:cubicBezTo>
                    <a:lnTo>
                      <a:pt x="280" y="103187"/>
                    </a:lnTo>
                    <a:cubicBezTo>
                      <a:pt x="-3541" y="53504"/>
                      <a:pt x="32128" y="10191"/>
                      <a:pt x="81811" y="6370"/>
                    </a:cubicBezTo>
                    <a:lnTo>
                      <a:pt x="155698" y="0"/>
                    </a:lnTo>
                    <a:cubicBezTo>
                      <a:pt x="188819" y="19109"/>
                      <a:pt x="214298" y="54778"/>
                      <a:pt x="218120" y="980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9" name="Freeform: Shape 1958">
                <a:extLst>
                  <a:ext uri="{FF2B5EF4-FFF2-40B4-BE49-F238E27FC236}">
                    <a16:creationId xmlns:a16="http://schemas.microsoft.com/office/drawing/2014/main" id="{5BBABC89-0183-402D-93E5-A1118A3A2EBB}"/>
                  </a:ext>
                </a:extLst>
              </p:cNvPr>
              <p:cNvSpPr/>
              <p:nvPr/>
            </p:nvSpPr>
            <p:spPr>
              <a:xfrm>
                <a:off x="5457595" y="1662984"/>
                <a:ext cx="239863" cy="130306"/>
              </a:xfrm>
              <a:custGeom>
                <a:avLst/>
                <a:gdLst>
                  <a:gd name="connsiteX0" fmla="*/ 239496 w 239863"/>
                  <a:gd name="connsiteY0" fmla="*/ 0 h 130306"/>
                  <a:gd name="connsiteX1" fmla="*/ 129939 w 239863"/>
                  <a:gd name="connsiteY1" fmla="*/ 129939 h 130306"/>
                  <a:gd name="connsiteX2" fmla="*/ 0 w 239863"/>
                  <a:gd name="connsiteY2" fmla="*/ 20383 h 130306"/>
                  <a:gd name="connsiteX3" fmla="*/ 239496 w 239863"/>
                  <a:gd name="connsiteY3" fmla="*/ 0 h 13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863" h="130306">
                    <a:moveTo>
                      <a:pt x="239496" y="0"/>
                    </a:moveTo>
                    <a:cubicBezTo>
                      <a:pt x="244591" y="66243"/>
                      <a:pt x="196183" y="124843"/>
                      <a:pt x="129939" y="129939"/>
                    </a:cubicBezTo>
                    <a:cubicBezTo>
                      <a:pt x="63696" y="135035"/>
                      <a:pt x="5096" y="86626"/>
                      <a:pt x="0" y="20383"/>
                    </a:cubicBezTo>
                    <a:lnTo>
                      <a:pt x="239496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0" name="Freeform: Shape 1959">
                <a:extLst>
                  <a:ext uri="{FF2B5EF4-FFF2-40B4-BE49-F238E27FC236}">
                    <a16:creationId xmlns:a16="http://schemas.microsoft.com/office/drawing/2014/main" id="{004D9FD5-1837-49AF-BC22-4585C495A28A}"/>
                  </a:ext>
                </a:extLst>
              </p:cNvPr>
              <p:cNvSpPr/>
              <p:nvPr/>
            </p:nvSpPr>
            <p:spPr>
              <a:xfrm>
                <a:off x="5725960" y="1741536"/>
                <a:ext cx="199591" cy="199590"/>
              </a:xfrm>
              <a:custGeom>
                <a:avLst/>
                <a:gdLst>
                  <a:gd name="connsiteX0" fmla="*/ 199161 w 199591"/>
                  <a:gd name="connsiteY0" fmla="*/ 90878 h 199590"/>
                  <a:gd name="connsiteX1" fmla="*/ 108713 w 199591"/>
                  <a:gd name="connsiteY1" fmla="*/ 199161 h 199590"/>
                  <a:gd name="connsiteX2" fmla="*/ 430 w 199591"/>
                  <a:gd name="connsiteY2" fmla="*/ 108713 h 199590"/>
                  <a:gd name="connsiteX3" fmla="*/ 90878 w 199591"/>
                  <a:gd name="connsiteY3" fmla="*/ 430 h 199590"/>
                  <a:gd name="connsiteX4" fmla="*/ 199161 w 199591"/>
                  <a:gd name="connsiteY4" fmla="*/ 90878 h 19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91" h="199590">
                    <a:moveTo>
                      <a:pt x="199161" y="90878"/>
                    </a:moveTo>
                    <a:cubicBezTo>
                      <a:pt x="204256" y="145656"/>
                      <a:pt x="163491" y="194065"/>
                      <a:pt x="108713" y="199161"/>
                    </a:cubicBezTo>
                    <a:cubicBezTo>
                      <a:pt x="53935" y="204256"/>
                      <a:pt x="5526" y="163491"/>
                      <a:pt x="430" y="108713"/>
                    </a:cubicBezTo>
                    <a:cubicBezTo>
                      <a:pt x="-4665" y="53935"/>
                      <a:pt x="36100" y="5526"/>
                      <a:pt x="90878" y="430"/>
                    </a:cubicBezTo>
                    <a:cubicBezTo>
                      <a:pt x="145656" y="-4665"/>
                      <a:pt x="194065" y="36100"/>
                      <a:pt x="199161" y="9087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1" name="Freeform: Shape 1960">
                <a:extLst>
                  <a:ext uri="{FF2B5EF4-FFF2-40B4-BE49-F238E27FC236}">
                    <a16:creationId xmlns:a16="http://schemas.microsoft.com/office/drawing/2014/main" id="{6A9C6C7D-93C7-4760-9164-945410424707}"/>
                  </a:ext>
                </a:extLst>
              </p:cNvPr>
              <p:cNvSpPr/>
              <p:nvPr/>
            </p:nvSpPr>
            <p:spPr>
              <a:xfrm>
                <a:off x="5100899" y="1705023"/>
                <a:ext cx="103390" cy="56255"/>
              </a:xfrm>
              <a:custGeom>
                <a:avLst/>
                <a:gdLst>
                  <a:gd name="connsiteX0" fmla="*/ 103187 w 103390"/>
                  <a:gd name="connsiteY0" fmla="*/ 0 h 56255"/>
                  <a:gd name="connsiteX1" fmla="*/ 56052 w 103390"/>
                  <a:gd name="connsiteY1" fmla="*/ 56052 h 56255"/>
                  <a:gd name="connsiteX2" fmla="*/ 0 w 103390"/>
                  <a:gd name="connsiteY2" fmla="*/ 8917 h 56255"/>
                  <a:gd name="connsiteX3" fmla="*/ 103187 w 103390"/>
                  <a:gd name="connsiteY3" fmla="*/ 0 h 56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90" h="56255">
                    <a:moveTo>
                      <a:pt x="103187" y="0"/>
                    </a:moveTo>
                    <a:cubicBezTo>
                      <a:pt x="105735" y="28026"/>
                      <a:pt x="84078" y="53504"/>
                      <a:pt x="56052" y="56052"/>
                    </a:cubicBezTo>
                    <a:cubicBezTo>
                      <a:pt x="28026" y="58600"/>
                      <a:pt x="2548" y="36943"/>
                      <a:pt x="0" y="8917"/>
                    </a:cubicBezTo>
                    <a:lnTo>
                      <a:pt x="10318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2" name="Freeform: Shape 1961">
                <a:extLst>
                  <a:ext uri="{FF2B5EF4-FFF2-40B4-BE49-F238E27FC236}">
                    <a16:creationId xmlns:a16="http://schemas.microsoft.com/office/drawing/2014/main" id="{0C63D2BB-ED60-4F81-AE9F-566B30DFA43F}"/>
                  </a:ext>
                </a:extLst>
              </p:cNvPr>
              <p:cNvSpPr/>
              <p:nvPr/>
            </p:nvSpPr>
            <p:spPr>
              <a:xfrm>
                <a:off x="6032130" y="1432406"/>
                <a:ext cx="26752" cy="26752"/>
              </a:xfrm>
              <a:custGeom>
                <a:avLst/>
                <a:gdLst>
                  <a:gd name="connsiteX0" fmla="*/ 26752 w 26752"/>
                  <a:gd name="connsiteY0" fmla="*/ 0 h 26752"/>
                  <a:gd name="connsiteX1" fmla="*/ 22931 w 26752"/>
                  <a:gd name="connsiteY1" fmla="*/ 26752 h 26752"/>
                  <a:gd name="connsiteX2" fmla="*/ 0 w 26752"/>
                  <a:gd name="connsiteY2" fmla="*/ 2548 h 26752"/>
                  <a:gd name="connsiteX3" fmla="*/ 26752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2" y="0"/>
                    </a:moveTo>
                    <a:cubicBezTo>
                      <a:pt x="26752" y="8917"/>
                      <a:pt x="25478" y="17835"/>
                      <a:pt x="22931" y="26752"/>
                    </a:cubicBezTo>
                    <a:cubicBezTo>
                      <a:pt x="12739" y="21657"/>
                      <a:pt x="3822" y="14013"/>
                      <a:pt x="0" y="2548"/>
                    </a:cubicBezTo>
                    <a:lnTo>
                      <a:pt x="26752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3" name="Freeform: Shape 1962">
                <a:extLst>
                  <a:ext uri="{FF2B5EF4-FFF2-40B4-BE49-F238E27FC236}">
                    <a16:creationId xmlns:a16="http://schemas.microsoft.com/office/drawing/2014/main" id="{05635067-3FC0-4587-841C-EF0782E3747A}"/>
                  </a:ext>
                </a:extLst>
              </p:cNvPr>
              <p:cNvSpPr/>
              <p:nvPr/>
            </p:nvSpPr>
            <p:spPr>
              <a:xfrm>
                <a:off x="5768430" y="1605461"/>
                <a:ext cx="203826" cy="62618"/>
              </a:xfrm>
              <a:custGeom>
                <a:avLst/>
                <a:gdLst>
                  <a:gd name="connsiteX0" fmla="*/ 203826 w 203826"/>
                  <a:gd name="connsiteY0" fmla="*/ 62619 h 62618"/>
                  <a:gd name="connsiteX1" fmla="*/ 141404 w 203826"/>
                  <a:gd name="connsiteY1" fmla="*/ 29497 h 62618"/>
                  <a:gd name="connsiteX2" fmla="*/ 1274 w 203826"/>
                  <a:gd name="connsiteY2" fmla="*/ 12936 h 62618"/>
                  <a:gd name="connsiteX3" fmla="*/ 0 w 203826"/>
                  <a:gd name="connsiteY3" fmla="*/ 1471 h 62618"/>
                  <a:gd name="connsiteX4" fmla="*/ 136308 w 203826"/>
                  <a:gd name="connsiteY4" fmla="*/ 15484 h 62618"/>
                  <a:gd name="connsiteX5" fmla="*/ 196183 w 203826"/>
                  <a:gd name="connsiteY5" fmla="*/ 43510 h 62618"/>
                  <a:gd name="connsiteX6" fmla="*/ 203826 w 203826"/>
                  <a:gd name="connsiteY6" fmla="*/ 62619 h 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826" h="62618">
                    <a:moveTo>
                      <a:pt x="203826" y="62619"/>
                    </a:moveTo>
                    <a:cubicBezTo>
                      <a:pt x="183443" y="47332"/>
                      <a:pt x="161787" y="37141"/>
                      <a:pt x="141404" y="29497"/>
                    </a:cubicBezTo>
                    <a:cubicBezTo>
                      <a:pt x="85352" y="9115"/>
                      <a:pt x="30574" y="10388"/>
                      <a:pt x="1274" y="12936"/>
                    </a:cubicBezTo>
                    <a:lnTo>
                      <a:pt x="0" y="1471"/>
                    </a:lnTo>
                    <a:cubicBezTo>
                      <a:pt x="29300" y="-1077"/>
                      <a:pt x="81530" y="-2351"/>
                      <a:pt x="136308" y="15484"/>
                    </a:cubicBezTo>
                    <a:cubicBezTo>
                      <a:pt x="156691" y="21854"/>
                      <a:pt x="177074" y="30771"/>
                      <a:pt x="196183" y="43510"/>
                    </a:cubicBezTo>
                    <a:lnTo>
                      <a:pt x="203826" y="62619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4" name="Freeform: Shape 1963">
                <a:extLst>
                  <a:ext uri="{FF2B5EF4-FFF2-40B4-BE49-F238E27FC236}">
                    <a16:creationId xmlns:a16="http://schemas.microsoft.com/office/drawing/2014/main" id="{E930E0F4-7F43-45CD-834A-BCAD043A5C01}"/>
                  </a:ext>
                </a:extLst>
              </p:cNvPr>
              <p:cNvSpPr/>
              <p:nvPr/>
            </p:nvSpPr>
            <p:spPr>
              <a:xfrm>
                <a:off x="5904738" y="1620945"/>
                <a:ext cx="67517" cy="47134"/>
              </a:xfrm>
              <a:custGeom>
                <a:avLst/>
                <a:gdLst>
                  <a:gd name="connsiteX0" fmla="*/ 67518 w 67517"/>
                  <a:gd name="connsiteY0" fmla="*/ 47135 h 47134"/>
                  <a:gd name="connsiteX1" fmla="*/ 5096 w 67517"/>
                  <a:gd name="connsiteY1" fmla="*/ 14013 h 47134"/>
                  <a:gd name="connsiteX2" fmla="*/ 0 w 67517"/>
                  <a:gd name="connsiteY2" fmla="*/ 0 h 47134"/>
                  <a:gd name="connsiteX3" fmla="*/ 59874 w 67517"/>
                  <a:gd name="connsiteY3" fmla="*/ 28026 h 47134"/>
                  <a:gd name="connsiteX4" fmla="*/ 67518 w 67517"/>
                  <a:gd name="connsiteY4" fmla="*/ 47135 h 4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17" h="47134">
                    <a:moveTo>
                      <a:pt x="67518" y="47135"/>
                    </a:moveTo>
                    <a:cubicBezTo>
                      <a:pt x="47135" y="31848"/>
                      <a:pt x="25478" y="21657"/>
                      <a:pt x="5096" y="14013"/>
                    </a:cubicBezTo>
                    <a:lnTo>
                      <a:pt x="0" y="0"/>
                    </a:lnTo>
                    <a:cubicBezTo>
                      <a:pt x="20383" y="6369"/>
                      <a:pt x="40765" y="15287"/>
                      <a:pt x="59874" y="28026"/>
                    </a:cubicBezTo>
                    <a:lnTo>
                      <a:pt x="67518" y="47135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5" name="Freeform: Shape 1964">
                <a:extLst>
                  <a:ext uri="{FF2B5EF4-FFF2-40B4-BE49-F238E27FC236}">
                    <a16:creationId xmlns:a16="http://schemas.microsoft.com/office/drawing/2014/main" id="{FF5CB69D-8C30-4005-AF6F-BEC979DFFE68}"/>
                  </a:ext>
                </a:extLst>
              </p:cNvPr>
              <p:cNvSpPr/>
              <p:nvPr/>
            </p:nvSpPr>
            <p:spPr>
              <a:xfrm>
                <a:off x="5746773" y="1349088"/>
                <a:ext cx="284082" cy="106599"/>
              </a:xfrm>
              <a:custGeom>
                <a:avLst/>
                <a:gdLst>
                  <a:gd name="connsiteX0" fmla="*/ 271343 w 284082"/>
                  <a:gd name="connsiteY0" fmla="*/ 70578 h 106599"/>
                  <a:gd name="connsiteX1" fmla="*/ 284082 w 284082"/>
                  <a:gd name="connsiteY1" fmla="*/ 102426 h 106599"/>
                  <a:gd name="connsiteX2" fmla="*/ 243317 w 284082"/>
                  <a:gd name="connsiteY2" fmla="*/ 106248 h 106599"/>
                  <a:gd name="connsiteX3" fmla="*/ 174526 w 284082"/>
                  <a:gd name="connsiteY3" fmla="*/ 76948 h 106599"/>
                  <a:gd name="connsiteX4" fmla="*/ 70065 w 284082"/>
                  <a:gd name="connsiteY4" fmla="*/ 33635 h 106599"/>
                  <a:gd name="connsiteX5" fmla="*/ 7644 w 284082"/>
                  <a:gd name="connsiteY5" fmla="*/ 38730 h 106599"/>
                  <a:gd name="connsiteX6" fmla="*/ 0 w 284082"/>
                  <a:gd name="connsiteY6" fmla="*/ 13252 h 106599"/>
                  <a:gd name="connsiteX7" fmla="*/ 0 w 284082"/>
                  <a:gd name="connsiteY7" fmla="*/ 6883 h 106599"/>
                  <a:gd name="connsiteX8" fmla="*/ 76435 w 284082"/>
                  <a:gd name="connsiteY8" fmla="*/ 513 h 106599"/>
                  <a:gd name="connsiteX9" fmla="*/ 180896 w 284082"/>
                  <a:gd name="connsiteY9" fmla="*/ 43826 h 106599"/>
                  <a:gd name="connsiteX10" fmla="*/ 249687 w 284082"/>
                  <a:gd name="connsiteY10" fmla="*/ 73126 h 106599"/>
                  <a:gd name="connsiteX11" fmla="*/ 271343 w 284082"/>
                  <a:gd name="connsiteY11" fmla="*/ 70578 h 10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082" h="106599">
                    <a:moveTo>
                      <a:pt x="271343" y="70578"/>
                    </a:moveTo>
                    <a:cubicBezTo>
                      <a:pt x="271343" y="70578"/>
                      <a:pt x="273891" y="92235"/>
                      <a:pt x="284082" y="102426"/>
                    </a:cubicBezTo>
                    <a:lnTo>
                      <a:pt x="243317" y="106248"/>
                    </a:lnTo>
                    <a:cubicBezTo>
                      <a:pt x="216565" y="108796"/>
                      <a:pt x="192361" y="97330"/>
                      <a:pt x="174526" y="76948"/>
                    </a:cubicBezTo>
                    <a:cubicBezTo>
                      <a:pt x="150322" y="47648"/>
                      <a:pt x="110831" y="29813"/>
                      <a:pt x="70065" y="33635"/>
                    </a:cubicBezTo>
                    <a:lnTo>
                      <a:pt x="7644" y="38730"/>
                    </a:lnTo>
                    <a:cubicBezTo>
                      <a:pt x="3822" y="31087"/>
                      <a:pt x="1274" y="22170"/>
                      <a:pt x="0" y="13252"/>
                    </a:cubicBezTo>
                    <a:lnTo>
                      <a:pt x="0" y="6883"/>
                    </a:lnTo>
                    <a:lnTo>
                      <a:pt x="76435" y="513"/>
                    </a:lnTo>
                    <a:cubicBezTo>
                      <a:pt x="118474" y="-3309"/>
                      <a:pt x="156691" y="14526"/>
                      <a:pt x="180896" y="43826"/>
                    </a:cubicBezTo>
                    <a:cubicBezTo>
                      <a:pt x="197457" y="64209"/>
                      <a:pt x="222935" y="75674"/>
                      <a:pt x="249687" y="73126"/>
                    </a:cubicBezTo>
                    <a:lnTo>
                      <a:pt x="271343" y="7057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6" name="Freeform: Shape 1965">
                <a:extLst>
                  <a:ext uri="{FF2B5EF4-FFF2-40B4-BE49-F238E27FC236}">
                    <a16:creationId xmlns:a16="http://schemas.microsoft.com/office/drawing/2014/main" id="{F2BB7203-6F6B-4DE8-A354-A793F24423E7}"/>
                  </a:ext>
                </a:extLst>
              </p:cNvPr>
              <p:cNvSpPr/>
              <p:nvPr/>
            </p:nvSpPr>
            <p:spPr>
              <a:xfrm>
                <a:off x="5889330" y="1394067"/>
                <a:ext cx="39612" cy="21777"/>
              </a:xfrm>
              <a:custGeom>
                <a:avLst/>
                <a:gdLst>
                  <a:gd name="connsiteX0" fmla="*/ 122 w 39612"/>
                  <a:gd name="connsiteY0" fmla="*/ 21778 h 21777"/>
                  <a:gd name="connsiteX1" fmla="*/ 17956 w 39612"/>
                  <a:gd name="connsiteY1" fmla="*/ 121 h 21777"/>
                  <a:gd name="connsiteX2" fmla="*/ 39613 w 39612"/>
                  <a:gd name="connsiteY2" fmla="*/ 19230 h 21777"/>
                  <a:gd name="connsiteX3" fmla="*/ 122 w 39612"/>
                  <a:gd name="connsiteY3" fmla="*/ 21778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2" h="21777">
                    <a:moveTo>
                      <a:pt x="122" y="21778"/>
                    </a:moveTo>
                    <a:cubicBezTo>
                      <a:pt x="-1152" y="10313"/>
                      <a:pt x="7765" y="121"/>
                      <a:pt x="17956" y="121"/>
                    </a:cubicBezTo>
                    <a:cubicBezTo>
                      <a:pt x="29422" y="-1153"/>
                      <a:pt x="38339" y="7765"/>
                      <a:pt x="39613" y="19230"/>
                    </a:cubicBezTo>
                    <a:lnTo>
                      <a:pt x="122" y="21778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10" name="Graphic 6">
              <a:extLst>
                <a:ext uri="{FF2B5EF4-FFF2-40B4-BE49-F238E27FC236}">
                  <a16:creationId xmlns:a16="http://schemas.microsoft.com/office/drawing/2014/main" id="{B177C8F3-3D2A-4C9F-8D04-1D5894051392}"/>
                </a:ext>
              </a:extLst>
            </p:cNvPr>
            <p:cNvGrpSpPr/>
            <p:nvPr/>
          </p:nvGrpSpPr>
          <p:grpSpPr>
            <a:xfrm>
              <a:off x="4998492" y="1696196"/>
              <a:ext cx="410733" cy="732409"/>
              <a:chOff x="4998492" y="1696196"/>
              <a:chExt cx="410733" cy="732409"/>
            </a:xfrm>
          </p:grpSpPr>
          <p:sp>
            <p:nvSpPr>
              <p:cNvPr id="1923" name="Freeform: Shape 1922">
                <a:extLst>
                  <a:ext uri="{FF2B5EF4-FFF2-40B4-BE49-F238E27FC236}">
                    <a16:creationId xmlns:a16="http://schemas.microsoft.com/office/drawing/2014/main" id="{798684E8-486C-4806-9BBB-EFEC4F257B7D}"/>
                  </a:ext>
                </a:extLst>
              </p:cNvPr>
              <p:cNvSpPr/>
              <p:nvPr/>
            </p:nvSpPr>
            <p:spPr>
              <a:xfrm rot="1266397">
                <a:off x="5010190" y="2330370"/>
                <a:ext cx="11465" cy="15286"/>
              </a:xfrm>
              <a:custGeom>
                <a:avLst/>
                <a:gdLst>
                  <a:gd name="connsiteX0" fmla="*/ 0 w 11465"/>
                  <a:gd name="connsiteY0" fmla="*/ 0 h 15286"/>
                  <a:gd name="connsiteX1" fmla="*/ 11465 w 11465"/>
                  <a:gd name="connsiteY1" fmla="*/ 0 h 15286"/>
                  <a:gd name="connsiteX2" fmla="*/ 11465 w 11465"/>
                  <a:gd name="connsiteY2" fmla="*/ 15287 h 15286"/>
                  <a:gd name="connsiteX3" fmla="*/ 0 w 11465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5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24" name="Graphic 6">
                <a:extLst>
                  <a:ext uri="{FF2B5EF4-FFF2-40B4-BE49-F238E27FC236}">
                    <a16:creationId xmlns:a16="http://schemas.microsoft.com/office/drawing/2014/main" id="{64A82043-1E01-4E30-BCE1-B06B51887207}"/>
                  </a:ext>
                </a:extLst>
              </p:cNvPr>
              <p:cNvGrpSpPr/>
              <p:nvPr/>
            </p:nvGrpSpPr>
            <p:grpSpPr>
              <a:xfrm>
                <a:off x="4998492" y="1696196"/>
                <a:ext cx="410733" cy="732409"/>
                <a:chOff x="4998492" y="1696196"/>
                <a:chExt cx="410733" cy="732409"/>
              </a:xfrm>
            </p:grpSpPr>
            <p:sp>
              <p:nvSpPr>
                <p:cNvPr id="1925" name="Freeform: Shape 1924">
                  <a:extLst>
                    <a:ext uri="{FF2B5EF4-FFF2-40B4-BE49-F238E27FC236}">
                      <a16:creationId xmlns:a16="http://schemas.microsoft.com/office/drawing/2014/main" id="{97314023-1434-4731-9CA8-845C52BB7CCF}"/>
                    </a:ext>
                  </a:extLst>
                </p:cNvPr>
                <p:cNvSpPr/>
                <p:nvPr/>
              </p:nvSpPr>
              <p:spPr>
                <a:xfrm>
                  <a:off x="5092124" y="2038930"/>
                  <a:ext cx="114368" cy="114368"/>
                </a:xfrm>
                <a:custGeom>
                  <a:avLst/>
                  <a:gdLst>
                    <a:gd name="connsiteX0" fmla="*/ 111963 w 114368"/>
                    <a:gd name="connsiteY0" fmla="*/ 73745 h 114368"/>
                    <a:gd name="connsiteX1" fmla="*/ 40624 w 114368"/>
                    <a:gd name="connsiteY1" fmla="*/ 111963 h 114368"/>
                    <a:gd name="connsiteX2" fmla="*/ 2406 w 114368"/>
                    <a:gd name="connsiteY2" fmla="*/ 40624 h 114368"/>
                    <a:gd name="connsiteX3" fmla="*/ 73745 w 114368"/>
                    <a:gd name="connsiteY3" fmla="*/ 2406 h 114368"/>
                    <a:gd name="connsiteX4" fmla="*/ 111963 w 114368"/>
                    <a:gd name="connsiteY4" fmla="*/ 73745 h 11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368" h="114368">
                      <a:moveTo>
                        <a:pt x="111963" y="73745"/>
                      </a:moveTo>
                      <a:cubicBezTo>
                        <a:pt x="103046" y="104319"/>
                        <a:pt x="69924" y="120880"/>
                        <a:pt x="40624" y="111963"/>
                      </a:cubicBezTo>
                      <a:cubicBezTo>
                        <a:pt x="10050" y="103045"/>
                        <a:pt x="-6511" y="69924"/>
                        <a:pt x="2406" y="40624"/>
                      </a:cubicBezTo>
                      <a:cubicBezTo>
                        <a:pt x="11324" y="10050"/>
                        <a:pt x="44445" y="-6511"/>
                        <a:pt x="73745" y="2406"/>
                      </a:cubicBezTo>
                      <a:cubicBezTo>
                        <a:pt x="104319" y="11324"/>
                        <a:pt x="120880" y="43172"/>
                        <a:pt x="111963" y="7374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6" name="Freeform: Shape 1925">
                  <a:extLst>
                    <a:ext uri="{FF2B5EF4-FFF2-40B4-BE49-F238E27FC236}">
                      <a16:creationId xmlns:a16="http://schemas.microsoft.com/office/drawing/2014/main" id="{FCCCF9A3-BCFF-48EF-A855-FA2D7486EA1C}"/>
                    </a:ext>
                  </a:extLst>
                </p:cNvPr>
                <p:cNvSpPr/>
                <p:nvPr/>
              </p:nvSpPr>
              <p:spPr>
                <a:xfrm>
                  <a:off x="4998492" y="2061729"/>
                  <a:ext cx="183928" cy="366876"/>
                </a:xfrm>
                <a:custGeom>
                  <a:avLst/>
                  <a:gdLst>
                    <a:gd name="connsiteX0" fmla="*/ 60369 w 183928"/>
                    <a:gd name="connsiteY0" fmla="*/ 366877 h 366876"/>
                    <a:gd name="connsiteX1" fmla="*/ 27247 w 183928"/>
                    <a:gd name="connsiteY1" fmla="*/ 354138 h 366876"/>
                    <a:gd name="connsiteX2" fmla="*/ 3043 w 183928"/>
                    <a:gd name="connsiteY2" fmla="*/ 298085 h 366876"/>
                    <a:gd name="connsiteX3" fmla="*/ 107504 w 183928"/>
                    <a:gd name="connsiteY3" fmla="*/ 25468 h 366876"/>
                    <a:gd name="connsiteX4" fmla="*/ 158460 w 183928"/>
                    <a:gd name="connsiteY4" fmla="*/ 2538 h 366876"/>
                    <a:gd name="connsiteX5" fmla="*/ 158460 w 183928"/>
                    <a:gd name="connsiteY5" fmla="*/ 2538 h 366876"/>
                    <a:gd name="connsiteX6" fmla="*/ 181390 w 183928"/>
                    <a:gd name="connsiteY6" fmla="*/ 53494 h 366876"/>
                    <a:gd name="connsiteX7" fmla="*/ 60369 w 183928"/>
                    <a:gd name="connsiteY7" fmla="*/ 366877 h 366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3928" h="366876">
                      <a:moveTo>
                        <a:pt x="60369" y="366877"/>
                      </a:moveTo>
                      <a:lnTo>
                        <a:pt x="27247" y="354138"/>
                      </a:lnTo>
                      <a:cubicBezTo>
                        <a:pt x="5591" y="345220"/>
                        <a:pt x="-5875" y="321016"/>
                        <a:pt x="3043" y="298085"/>
                      </a:cubicBezTo>
                      <a:lnTo>
                        <a:pt x="107504" y="25468"/>
                      </a:lnTo>
                      <a:cubicBezTo>
                        <a:pt x="115147" y="5085"/>
                        <a:pt x="138077" y="-5106"/>
                        <a:pt x="158460" y="2538"/>
                      </a:cubicBezTo>
                      <a:lnTo>
                        <a:pt x="158460" y="2538"/>
                      </a:lnTo>
                      <a:cubicBezTo>
                        <a:pt x="178842" y="10181"/>
                        <a:pt x="189034" y="33112"/>
                        <a:pt x="181390" y="53494"/>
                      </a:cubicBezTo>
                      <a:lnTo>
                        <a:pt x="60369" y="36687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7" name="Freeform: Shape 1926">
                  <a:extLst>
                    <a:ext uri="{FF2B5EF4-FFF2-40B4-BE49-F238E27FC236}">
                      <a16:creationId xmlns:a16="http://schemas.microsoft.com/office/drawing/2014/main" id="{490C0664-191E-4F00-9CA0-C7935D6FC73C}"/>
                    </a:ext>
                  </a:extLst>
                </p:cNvPr>
                <p:cNvSpPr/>
                <p:nvPr/>
              </p:nvSpPr>
              <p:spPr>
                <a:xfrm>
                  <a:off x="4999104" y="2173823"/>
                  <a:ext cx="81114" cy="236947"/>
                </a:xfrm>
                <a:custGeom>
                  <a:avLst/>
                  <a:gdLst>
                    <a:gd name="connsiteX0" fmla="*/ 20265 w 81114"/>
                    <a:gd name="connsiteY0" fmla="*/ 234400 h 236947"/>
                    <a:gd name="connsiteX1" fmla="*/ 18991 w 81114"/>
                    <a:gd name="connsiteY1" fmla="*/ 236948 h 236947"/>
                    <a:gd name="connsiteX2" fmla="*/ 2430 w 81114"/>
                    <a:gd name="connsiteY2" fmla="*/ 185991 h 236947"/>
                    <a:gd name="connsiteX3" fmla="*/ 73769 w 81114"/>
                    <a:gd name="connsiteY3" fmla="*/ 0 h 236947"/>
                    <a:gd name="connsiteX4" fmla="*/ 73769 w 81114"/>
                    <a:gd name="connsiteY4" fmla="*/ 0 h 236947"/>
                    <a:gd name="connsiteX5" fmla="*/ 80139 w 81114"/>
                    <a:gd name="connsiteY5" fmla="*/ 14013 h 236947"/>
                    <a:gd name="connsiteX6" fmla="*/ 11348 w 81114"/>
                    <a:gd name="connsiteY6" fmla="*/ 191087 h 236947"/>
                    <a:gd name="connsiteX7" fmla="*/ 16443 w 81114"/>
                    <a:gd name="connsiteY7" fmla="*/ 221661 h 236947"/>
                    <a:gd name="connsiteX8" fmla="*/ 20265 w 81114"/>
                    <a:gd name="connsiteY8" fmla="*/ 234400 h 236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114" h="236947">
                      <a:moveTo>
                        <a:pt x="20265" y="234400"/>
                      </a:moveTo>
                      <a:lnTo>
                        <a:pt x="18991" y="236948"/>
                      </a:lnTo>
                      <a:cubicBezTo>
                        <a:pt x="2430" y="225483"/>
                        <a:pt x="-3940" y="205100"/>
                        <a:pt x="2430" y="185991"/>
                      </a:cubicBezTo>
                      <a:lnTo>
                        <a:pt x="73769" y="0"/>
                      </a:lnTo>
                      <a:lnTo>
                        <a:pt x="73769" y="0"/>
                      </a:lnTo>
                      <a:cubicBezTo>
                        <a:pt x="80139" y="2548"/>
                        <a:pt x="82686" y="8917"/>
                        <a:pt x="80139" y="14013"/>
                      </a:cubicBezTo>
                      <a:lnTo>
                        <a:pt x="11348" y="191087"/>
                      </a:lnTo>
                      <a:cubicBezTo>
                        <a:pt x="7526" y="202552"/>
                        <a:pt x="10074" y="214017"/>
                        <a:pt x="16443" y="221661"/>
                      </a:cubicBezTo>
                      <a:cubicBezTo>
                        <a:pt x="21539" y="226756"/>
                        <a:pt x="21539" y="230578"/>
                        <a:pt x="20265" y="23440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8" name="Freeform: Shape 1927">
                  <a:extLst>
                    <a:ext uri="{FF2B5EF4-FFF2-40B4-BE49-F238E27FC236}">
                      <a16:creationId xmlns:a16="http://schemas.microsoft.com/office/drawing/2014/main" id="{A2B85526-EE33-4310-8A40-57C05C2EC53B}"/>
                    </a:ext>
                  </a:extLst>
                </p:cNvPr>
                <p:cNvSpPr/>
                <p:nvPr/>
              </p:nvSpPr>
              <p:spPr>
                <a:xfrm rot="1266397">
                  <a:off x="5009170" y="234205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8 w 77707"/>
                    <a:gd name="connsiteY1" fmla="*/ 0 h 15286"/>
                    <a:gd name="connsiteX2" fmla="*/ 77708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9" name="Freeform: Shape 1928">
                  <a:extLst>
                    <a:ext uri="{FF2B5EF4-FFF2-40B4-BE49-F238E27FC236}">
                      <a16:creationId xmlns:a16="http://schemas.microsoft.com/office/drawing/2014/main" id="{1C6BB264-39E6-430B-98EA-AAF54E0B50D6}"/>
                    </a:ext>
                  </a:extLst>
                </p:cNvPr>
                <p:cNvSpPr/>
                <p:nvPr/>
              </p:nvSpPr>
              <p:spPr>
                <a:xfrm>
                  <a:off x="5146873" y="1696196"/>
                  <a:ext cx="262351" cy="428304"/>
                </a:xfrm>
                <a:custGeom>
                  <a:avLst/>
                  <a:gdLst>
                    <a:gd name="connsiteX0" fmla="*/ 66131 w 262351"/>
                    <a:gd name="connsiteY0" fmla="*/ 424122 h 428304"/>
                    <a:gd name="connsiteX1" fmla="*/ 66131 w 262351"/>
                    <a:gd name="connsiteY1" fmla="*/ 424122 h 428304"/>
                    <a:gd name="connsiteX2" fmla="*/ 3709 w 262351"/>
                    <a:gd name="connsiteY2" fmla="*/ 308196 h 428304"/>
                    <a:gd name="connsiteX3" fmla="*/ 78870 w 262351"/>
                    <a:gd name="connsiteY3" fmla="*/ 62331 h 428304"/>
                    <a:gd name="connsiteX4" fmla="*/ 188426 w 262351"/>
                    <a:gd name="connsiteY4" fmla="*/ 3731 h 428304"/>
                    <a:gd name="connsiteX5" fmla="*/ 203713 w 262351"/>
                    <a:gd name="connsiteY5" fmla="*/ 8827 h 428304"/>
                    <a:gd name="connsiteX6" fmla="*/ 258491 w 262351"/>
                    <a:gd name="connsiteY6" fmla="*/ 112014 h 428304"/>
                    <a:gd name="connsiteX7" fmla="*/ 182057 w 262351"/>
                    <a:gd name="connsiteY7" fmla="*/ 362974 h 428304"/>
                    <a:gd name="connsiteX8" fmla="*/ 66131 w 262351"/>
                    <a:gd name="connsiteY8" fmla="*/ 424122 h 428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351" h="428304">
                      <a:moveTo>
                        <a:pt x="66131" y="424122"/>
                      </a:moveTo>
                      <a:lnTo>
                        <a:pt x="66131" y="424122"/>
                      </a:lnTo>
                      <a:cubicBezTo>
                        <a:pt x="16448" y="408835"/>
                        <a:pt x="-10304" y="357879"/>
                        <a:pt x="3709" y="308196"/>
                      </a:cubicBezTo>
                      <a:lnTo>
                        <a:pt x="78870" y="62331"/>
                      </a:lnTo>
                      <a:cubicBezTo>
                        <a:pt x="92883" y="16470"/>
                        <a:pt x="141291" y="-10282"/>
                        <a:pt x="188426" y="3731"/>
                      </a:cubicBezTo>
                      <a:lnTo>
                        <a:pt x="203713" y="8827"/>
                      </a:lnTo>
                      <a:cubicBezTo>
                        <a:pt x="247026" y="21566"/>
                        <a:pt x="272504" y="68700"/>
                        <a:pt x="258491" y="112014"/>
                      </a:cubicBezTo>
                      <a:lnTo>
                        <a:pt x="182057" y="362974"/>
                      </a:lnTo>
                      <a:cubicBezTo>
                        <a:pt x="166770" y="411383"/>
                        <a:pt x="114539" y="439409"/>
                        <a:pt x="66131" y="4241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0" name="Freeform: Shape 1929">
                  <a:extLst>
                    <a:ext uri="{FF2B5EF4-FFF2-40B4-BE49-F238E27FC236}">
                      <a16:creationId xmlns:a16="http://schemas.microsoft.com/office/drawing/2014/main" id="{AE3BA2FA-C8C1-44BC-90DB-D23CA8E2DA03}"/>
                    </a:ext>
                  </a:extLst>
                </p:cNvPr>
                <p:cNvSpPr/>
                <p:nvPr/>
              </p:nvSpPr>
              <p:spPr>
                <a:xfrm>
                  <a:off x="5146746" y="2009488"/>
                  <a:ext cx="180910" cy="114674"/>
                </a:xfrm>
                <a:custGeom>
                  <a:avLst/>
                  <a:gdLst>
                    <a:gd name="connsiteX0" fmla="*/ 180910 w 180910"/>
                    <a:gd name="connsiteY0" fmla="*/ 53504 h 114674"/>
                    <a:gd name="connsiteX1" fmla="*/ 66258 w 180910"/>
                    <a:gd name="connsiteY1" fmla="*/ 110831 h 114674"/>
                    <a:gd name="connsiteX2" fmla="*/ 2563 w 180910"/>
                    <a:gd name="connsiteY2" fmla="*/ 0 h 114674"/>
                    <a:gd name="connsiteX3" fmla="*/ 25493 w 180910"/>
                    <a:gd name="connsiteY3" fmla="*/ 6370 h 114674"/>
                    <a:gd name="connsiteX4" fmla="*/ 73902 w 180910"/>
                    <a:gd name="connsiteY4" fmla="*/ 84078 h 114674"/>
                    <a:gd name="connsiteX5" fmla="*/ 156706 w 180910"/>
                    <a:gd name="connsiteY5" fmla="*/ 47135 h 114674"/>
                    <a:gd name="connsiteX6" fmla="*/ 180910 w 180910"/>
                    <a:gd name="connsiteY6" fmla="*/ 53504 h 11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910" h="114674">
                      <a:moveTo>
                        <a:pt x="180910" y="53504"/>
                      </a:moveTo>
                      <a:cubicBezTo>
                        <a:pt x="164349" y="99365"/>
                        <a:pt x="114667" y="124843"/>
                        <a:pt x="66258" y="110831"/>
                      </a:cubicBezTo>
                      <a:cubicBezTo>
                        <a:pt x="19123" y="96817"/>
                        <a:pt x="-8903" y="47135"/>
                        <a:pt x="2563" y="0"/>
                      </a:cubicBezTo>
                      <a:lnTo>
                        <a:pt x="25493" y="6370"/>
                      </a:lnTo>
                      <a:cubicBezTo>
                        <a:pt x="20397" y="39491"/>
                        <a:pt x="40780" y="73887"/>
                        <a:pt x="73902" y="84078"/>
                      </a:cubicBezTo>
                      <a:cubicBezTo>
                        <a:pt x="107023" y="94270"/>
                        <a:pt x="142693" y="77709"/>
                        <a:pt x="156706" y="47135"/>
                      </a:cubicBezTo>
                      <a:lnTo>
                        <a:pt x="180910" y="53504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1" name="Freeform: Shape 1930">
                  <a:extLst>
                    <a:ext uri="{FF2B5EF4-FFF2-40B4-BE49-F238E27FC236}">
                      <a16:creationId xmlns:a16="http://schemas.microsoft.com/office/drawing/2014/main" id="{90BFE98F-90F0-4268-9993-6828EBCB9583}"/>
                    </a:ext>
                  </a:extLst>
                </p:cNvPr>
                <p:cNvSpPr/>
                <p:nvPr/>
              </p:nvSpPr>
              <p:spPr>
                <a:xfrm>
                  <a:off x="5244684" y="1741603"/>
                  <a:ext cx="131548" cy="131744"/>
                </a:xfrm>
                <a:custGeom>
                  <a:avLst/>
                  <a:gdLst>
                    <a:gd name="connsiteX0" fmla="*/ 131381 w 131548"/>
                    <a:gd name="connsiteY0" fmla="*/ 60237 h 131744"/>
                    <a:gd name="connsiteX1" fmla="*/ 71507 w 131548"/>
                    <a:gd name="connsiteY1" fmla="*/ 131576 h 131744"/>
                    <a:gd name="connsiteX2" fmla="*/ 168 w 131548"/>
                    <a:gd name="connsiteY2" fmla="*/ 71703 h 131744"/>
                    <a:gd name="connsiteX3" fmla="*/ 60042 w 131548"/>
                    <a:gd name="connsiteY3" fmla="*/ 363 h 131744"/>
                    <a:gd name="connsiteX4" fmla="*/ 131381 w 131548"/>
                    <a:gd name="connsiteY4" fmla="*/ 60237 h 131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48" h="131744">
                      <a:moveTo>
                        <a:pt x="131381" y="60237"/>
                      </a:moveTo>
                      <a:cubicBezTo>
                        <a:pt x="133929" y="95907"/>
                        <a:pt x="107177" y="127755"/>
                        <a:pt x="71507" y="131576"/>
                      </a:cubicBezTo>
                      <a:cubicBezTo>
                        <a:pt x="35837" y="134124"/>
                        <a:pt x="3989" y="107372"/>
                        <a:pt x="168" y="71703"/>
                      </a:cubicBezTo>
                      <a:cubicBezTo>
                        <a:pt x="-2380" y="36033"/>
                        <a:pt x="24372" y="4185"/>
                        <a:pt x="60042" y="363"/>
                      </a:cubicBezTo>
                      <a:cubicBezTo>
                        <a:pt x="96985" y="-3458"/>
                        <a:pt x="128833" y="23294"/>
                        <a:pt x="131381" y="6023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2" name="Freeform: Shape 1931">
                  <a:extLst>
                    <a:ext uri="{FF2B5EF4-FFF2-40B4-BE49-F238E27FC236}">
                      <a16:creationId xmlns:a16="http://schemas.microsoft.com/office/drawing/2014/main" id="{DCB3C5AC-18AB-4861-8D4D-73CD7465CB66}"/>
                    </a:ext>
                  </a:extLst>
                </p:cNvPr>
                <p:cNvSpPr/>
                <p:nvPr/>
              </p:nvSpPr>
              <p:spPr>
                <a:xfrm>
                  <a:off x="5261817" y="1758932"/>
                  <a:ext cx="97282" cy="97282"/>
                </a:xfrm>
                <a:custGeom>
                  <a:avLst/>
                  <a:gdLst>
                    <a:gd name="connsiteX0" fmla="*/ 96413 w 97282"/>
                    <a:gd name="connsiteY0" fmla="*/ 40361 h 97282"/>
                    <a:gd name="connsiteX1" fmla="*/ 56922 w 97282"/>
                    <a:gd name="connsiteY1" fmla="*/ 96413 h 97282"/>
                    <a:gd name="connsiteX2" fmla="*/ 870 w 97282"/>
                    <a:gd name="connsiteY2" fmla="*/ 56922 h 97282"/>
                    <a:gd name="connsiteX3" fmla="*/ 40361 w 97282"/>
                    <a:gd name="connsiteY3" fmla="*/ 870 h 97282"/>
                    <a:gd name="connsiteX4" fmla="*/ 96413 w 97282"/>
                    <a:gd name="connsiteY4" fmla="*/ 40361 h 97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282" h="97282">
                      <a:moveTo>
                        <a:pt x="96413" y="40361"/>
                      </a:moveTo>
                      <a:cubicBezTo>
                        <a:pt x="101509" y="67113"/>
                        <a:pt x="83674" y="91317"/>
                        <a:pt x="56922" y="96413"/>
                      </a:cubicBezTo>
                      <a:cubicBezTo>
                        <a:pt x="30169" y="101509"/>
                        <a:pt x="5965" y="83674"/>
                        <a:pt x="870" y="56922"/>
                      </a:cubicBezTo>
                      <a:cubicBezTo>
                        <a:pt x="-4226" y="30170"/>
                        <a:pt x="13609" y="5965"/>
                        <a:pt x="40361" y="870"/>
                      </a:cubicBezTo>
                      <a:cubicBezTo>
                        <a:pt x="67113" y="-4226"/>
                        <a:pt x="91317" y="13609"/>
                        <a:pt x="96413" y="4036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3" name="Freeform: Shape 1932">
                  <a:extLst>
                    <a:ext uri="{FF2B5EF4-FFF2-40B4-BE49-F238E27FC236}">
                      <a16:creationId xmlns:a16="http://schemas.microsoft.com/office/drawing/2014/main" id="{81564B19-C314-48E6-BB31-1C62A86DA3CD}"/>
                    </a:ext>
                  </a:extLst>
                </p:cNvPr>
                <p:cNvSpPr/>
                <p:nvPr/>
              </p:nvSpPr>
              <p:spPr>
                <a:xfrm rot="1266397">
                  <a:off x="5004256" y="230480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7 w 44586"/>
                    <a:gd name="connsiteY1" fmla="*/ 0 h 12738"/>
                    <a:gd name="connsiteX2" fmla="*/ 44587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4" name="Freeform: Shape 1933">
                  <a:extLst>
                    <a:ext uri="{FF2B5EF4-FFF2-40B4-BE49-F238E27FC236}">
                      <a16:creationId xmlns:a16="http://schemas.microsoft.com/office/drawing/2014/main" id="{36992817-C76C-412B-B734-79D1274C7D8C}"/>
                    </a:ext>
                  </a:extLst>
                </p:cNvPr>
                <p:cNvSpPr/>
                <p:nvPr/>
              </p:nvSpPr>
              <p:spPr>
                <a:xfrm rot="1266397">
                  <a:off x="5013007" y="228342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911" name="Graphic 6">
              <a:extLst>
                <a:ext uri="{FF2B5EF4-FFF2-40B4-BE49-F238E27FC236}">
                  <a16:creationId xmlns:a16="http://schemas.microsoft.com/office/drawing/2014/main" id="{F6285042-C165-4AE8-BCC2-0D3DEA2738DD}"/>
                </a:ext>
              </a:extLst>
            </p:cNvPr>
            <p:cNvGrpSpPr/>
            <p:nvPr/>
          </p:nvGrpSpPr>
          <p:grpSpPr>
            <a:xfrm>
              <a:off x="5758063" y="1776194"/>
              <a:ext cx="307256" cy="568332"/>
              <a:chOff x="5758063" y="1776194"/>
              <a:chExt cx="307256" cy="568332"/>
            </a:xfrm>
          </p:grpSpPr>
          <p:grpSp>
            <p:nvGrpSpPr>
              <p:cNvPr id="1912" name="Graphic 6">
                <a:extLst>
                  <a:ext uri="{FF2B5EF4-FFF2-40B4-BE49-F238E27FC236}">
                    <a16:creationId xmlns:a16="http://schemas.microsoft.com/office/drawing/2014/main" id="{B188A459-7BC5-43A2-9F5A-10F248E9FAC9}"/>
                  </a:ext>
                </a:extLst>
              </p:cNvPr>
              <p:cNvGrpSpPr/>
              <p:nvPr/>
            </p:nvGrpSpPr>
            <p:grpSpPr>
              <a:xfrm>
                <a:off x="5943562" y="1969720"/>
                <a:ext cx="118144" cy="374807"/>
                <a:chOff x="5943562" y="1969720"/>
                <a:chExt cx="118144" cy="374807"/>
              </a:xfrm>
            </p:grpSpPr>
            <p:sp>
              <p:nvSpPr>
                <p:cNvPr id="1917" name="Freeform: Shape 1916">
                  <a:extLst>
                    <a:ext uri="{FF2B5EF4-FFF2-40B4-BE49-F238E27FC236}">
                      <a16:creationId xmlns:a16="http://schemas.microsoft.com/office/drawing/2014/main" id="{215EA2BC-8666-4AFB-A58F-44310874277B}"/>
                    </a:ext>
                  </a:extLst>
                </p:cNvPr>
                <p:cNvSpPr/>
                <p:nvPr/>
              </p:nvSpPr>
              <p:spPr>
                <a:xfrm>
                  <a:off x="5955467" y="1969720"/>
                  <a:ext cx="106239" cy="374807"/>
                </a:xfrm>
                <a:custGeom>
                  <a:avLst/>
                  <a:gdLst>
                    <a:gd name="connsiteX0" fmla="*/ 72841 w 106239"/>
                    <a:gd name="connsiteY0" fmla="*/ 374808 h 374807"/>
                    <a:gd name="connsiteX1" fmla="*/ 43541 w 106239"/>
                    <a:gd name="connsiteY1" fmla="*/ 372260 h 374807"/>
                    <a:gd name="connsiteX2" fmla="*/ 228 w 106239"/>
                    <a:gd name="connsiteY2" fmla="*/ 320029 h 374807"/>
                    <a:gd name="connsiteX3" fmla="*/ 29528 w 106239"/>
                    <a:gd name="connsiteY3" fmla="*/ 34673 h 374807"/>
                    <a:gd name="connsiteX4" fmla="*/ 71567 w 106239"/>
                    <a:gd name="connsiteY4" fmla="*/ 277 h 374807"/>
                    <a:gd name="connsiteX5" fmla="*/ 71567 w 106239"/>
                    <a:gd name="connsiteY5" fmla="*/ 277 h 374807"/>
                    <a:gd name="connsiteX6" fmla="*/ 105963 w 106239"/>
                    <a:gd name="connsiteY6" fmla="*/ 42316 h 374807"/>
                    <a:gd name="connsiteX7" fmla="*/ 72841 w 106239"/>
                    <a:gd name="connsiteY7" fmla="*/ 374808 h 37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239" h="374807">
                      <a:moveTo>
                        <a:pt x="72841" y="374808"/>
                      </a:moveTo>
                      <a:lnTo>
                        <a:pt x="43541" y="372260"/>
                      </a:lnTo>
                      <a:cubicBezTo>
                        <a:pt x="16789" y="369712"/>
                        <a:pt x="-2320" y="346782"/>
                        <a:pt x="228" y="320029"/>
                      </a:cubicBezTo>
                      <a:lnTo>
                        <a:pt x="29528" y="34673"/>
                      </a:lnTo>
                      <a:cubicBezTo>
                        <a:pt x="32076" y="13016"/>
                        <a:pt x="51184" y="-2270"/>
                        <a:pt x="71567" y="277"/>
                      </a:cubicBezTo>
                      <a:lnTo>
                        <a:pt x="71567" y="277"/>
                      </a:lnTo>
                      <a:cubicBezTo>
                        <a:pt x="93224" y="2825"/>
                        <a:pt x="108510" y="21934"/>
                        <a:pt x="105963" y="42316"/>
                      </a:cubicBezTo>
                      <a:lnTo>
                        <a:pt x="72841" y="374808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8" name="Freeform: Shape 1917">
                  <a:extLst>
                    <a:ext uri="{FF2B5EF4-FFF2-40B4-BE49-F238E27FC236}">
                      <a16:creationId xmlns:a16="http://schemas.microsoft.com/office/drawing/2014/main" id="{DE5762CA-556C-4C4F-AC44-A337BB8CAE62}"/>
                    </a:ext>
                  </a:extLst>
                </p:cNvPr>
                <p:cNvSpPr/>
                <p:nvPr/>
              </p:nvSpPr>
              <p:spPr>
                <a:xfrm rot="347117">
                  <a:off x="5958210" y="2264314"/>
                  <a:ext cx="77708" cy="15286"/>
                </a:xfrm>
                <a:custGeom>
                  <a:avLst/>
                  <a:gdLst>
                    <a:gd name="connsiteX0" fmla="*/ 0 w 77708"/>
                    <a:gd name="connsiteY0" fmla="*/ 0 h 15286"/>
                    <a:gd name="connsiteX1" fmla="*/ 77708 w 77708"/>
                    <a:gd name="connsiteY1" fmla="*/ 0 h 15286"/>
                    <a:gd name="connsiteX2" fmla="*/ 77708 w 77708"/>
                    <a:gd name="connsiteY2" fmla="*/ 15287 h 15286"/>
                    <a:gd name="connsiteX3" fmla="*/ 0 w 77708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8" h="15286">
                      <a:moveTo>
                        <a:pt x="0" y="0"/>
                      </a:moveTo>
                      <a:lnTo>
                        <a:pt x="77708" y="0"/>
                      </a:lnTo>
                      <a:lnTo>
                        <a:pt x="77708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9" name="Freeform: Shape 1918">
                  <a:extLst>
                    <a:ext uri="{FF2B5EF4-FFF2-40B4-BE49-F238E27FC236}">
                      <a16:creationId xmlns:a16="http://schemas.microsoft.com/office/drawing/2014/main" id="{6F857303-3B40-43B7-A1B3-B6C913E29B3E}"/>
                    </a:ext>
                  </a:extLst>
                </p:cNvPr>
                <p:cNvSpPr/>
                <p:nvPr/>
              </p:nvSpPr>
              <p:spPr>
                <a:xfrm>
                  <a:off x="5955599" y="2094840"/>
                  <a:ext cx="30670" cy="242043"/>
                </a:xfrm>
                <a:custGeom>
                  <a:avLst/>
                  <a:gdLst>
                    <a:gd name="connsiteX0" fmla="*/ 29396 w 30670"/>
                    <a:gd name="connsiteY0" fmla="*/ 239495 h 242043"/>
                    <a:gd name="connsiteX1" fmla="*/ 29396 w 30670"/>
                    <a:gd name="connsiteY1" fmla="*/ 242043 h 242043"/>
                    <a:gd name="connsiteX2" fmla="*/ 96 w 30670"/>
                    <a:gd name="connsiteY2" fmla="*/ 197456 h 242043"/>
                    <a:gd name="connsiteX3" fmla="*/ 20479 w 30670"/>
                    <a:gd name="connsiteY3" fmla="*/ 0 h 242043"/>
                    <a:gd name="connsiteX4" fmla="*/ 20479 w 30670"/>
                    <a:gd name="connsiteY4" fmla="*/ 0 h 242043"/>
                    <a:gd name="connsiteX5" fmla="*/ 30670 w 30670"/>
                    <a:gd name="connsiteY5" fmla="*/ 12739 h 242043"/>
                    <a:gd name="connsiteX6" fmla="*/ 11561 w 30670"/>
                    <a:gd name="connsiteY6" fmla="*/ 201278 h 242043"/>
                    <a:gd name="connsiteX7" fmla="*/ 25574 w 30670"/>
                    <a:gd name="connsiteY7" fmla="*/ 229304 h 242043"/>
                    <a:gd name="connsiteX8" fmla="*/ 29396 w 30670"/>
                    <a:gd name="connsiteY8" fmla="*/ 239495 h 242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70" h="242043">
                      <a:moveTo>
                        <a:pt x="29396" y="239495"/>
                      </a:moveTo>
                      <a:lnTo>
                        <a:pt x="29396" y="242043"/>
                      </a:lnTo>
                      <a:cubicBezTo>
                        <a:pt x="10288" y="235674"/>
                        <a:pt x="-1178" y="217839"/>
                        <a:pt x="96" y="197456"/>
                      </a:cubicBezTo>
                      <a:lnTo>
                        <a:pt x="20479" y="0"/>
                      </a:lnTo>
                      <a:lnTo>
                        <a:pt x="20479" y="0"/>
                      </a:lnTo>
                      <a:cubicBezTo>
                        <a:pt x="26848" y="0"/>
                        <a:pt x="30670" y="6370"/>
                        <a:pt x="30670" y="12739"/>
                      </a:cubicBezTo>
                      <a:lnTo>
                        <a:pt x="11561" y="201278"/>
                      </a:lnTo>
                      <a:cubicBezTo>
                        <a:pt x="10288" y="212743"/>
                        <a:pt x="15383" y="224209"/>
                        <a:pt x="25574" y="229304"/>
                      </a:cubicBezTo>
                      <a:cubicBezTo>
                        <a:pt x="28122" y="231852"/>
                        <a:pt x="29396" y="235674"/>
                        <a:pt x="29396" y="23949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6F35124B-F04B-4AA2-8748-AC36A8501C25}"/>
                    </a:ext>
                  </a:extLst>
                </p:cNvPr>
                <p:cNvSpPr/>
                <p:nvPr/>
              </p:nvSpPr>
              <p:spPr>
                <a:xfrm rot="347117">
                  <a:off x="5958085" y="2261846"/>
                  <a:ext cx="11465" cy="15286"/>
                </a:xfrm>
                <a:custGeom>
                  <a:avLst/>
                  <a:gdLst>
                    <a:gd name="connsiteX0" fmla="*/ 0 w 11465"/>
                    <a:gd name="connsiteY0" fmla="*/ 0 h 15286"/>
                    <a:gd name="connsiteX1" fmla="*/ 11465 w 11465"/>
                    <a:gd name="connsiteY1" fmla="*/ 0 h 15286"/>
                    <a:gd name="connsiteX2" fmla="*/ 11465 w 11465"/>
                    <a:gd name="connsiteY2" fmla="*/ 15287 h 15286"/>
                    <a:gd name="connsiteX3" fmla="*/ 0 w 1146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6">
                      <a:moveTo>
                        <a:pt x="0" y="0"/>
                      </a:moveTo>
                      <a:lnTo>
                        <a:pt x="11465" y="0"/>
                      </a:lnTo>
                      <a:lnTo>
                        <a:pt x="11465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1" name="Freeform: Shape 1920">
                  <a:extLst>
                    <a:ext uri="{FF2B5EF4-FFF2-40B4-BE49-F238E27FC236}">
                      <a16:creationId xmlns:a16="http://schemas.microsoft.com/office/drawing/2014/main" id="{4C565500-83FF-401A-B7F8-22C25991BDAC}"/>
                    </a:ext>
                  </a:extLst>
                </p:cNvPr>
                <p:cNvSpPr/>
                <p:nvPr/>
              </p:nvSpPr>
              <p:spPr>
                <a:xfrm rot="347117">
                  <a:off x="5944091" y="2237640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2" name="Freeform: Shape 1921">
                  <a:extLst>
                    <a:ext uri="{FF2B5EF4-FFF2-40B4-BE49-F238E27FC236}">
                      <a16:creationId xmlns:a16="http://schemas.microsoft.com/office/drawing/2014/main" id="{9FF67319-D956-4A5C-BF6F-77F38568E75A}"/>
                    </a:ext>
                  </a:extLst>
                </p:cNvPr>
                <p:cNvSpPr/>
                <p:nvPr/>
              </p:nvSpPr>
              <p:spPr>
                <a:xfrm rot="347117">
                  <a:off x="5945509" y="2213262"/>
                  <a:ext cx="44586" cy="12739"/>
                </a:xfrm>
                <a:custGeom>
                  <a:avLst/>
                  <a:gdLst>
                    <a:gd name="connsiteX0" fmla="*/ 0 w 44586"/>
                    <a:gd name="connsiteY0" fmla="*/ 0 h 12739"/>
                    <a:gd name="connsiteX1" fmla="*/ 44587 w 44586"/>
                    <a:gd name="connsiteY1" fmla="*/ 0 h 12739"/>
                    <a:gd name="connsiteX2" fmla="*/ 44587 w 44586"/>
                    <a:gd name="connsiteY2" fmla="*/ 12739 h 12739"/>
                    <a:gd name="connsiteX3" fmla="*/ 0 w 44586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9">
                      <a:moveTo>
                        <a:pt x="0" y="0"/>
                      </a:moveTo>
                      <a:lnTo>
                        <a:pt x="44587" y="0"/>
                      </a:lnTo>
                      <a:lnTo>
                        <a:pt x="44587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913" name="Freeform: Shape 1912">
                <a:extLst>
                  <a:ext uri="{FF2B5EF4-FFF2-40B4-BE49-F238E27FC236}">
                    <a16:creationId xmlns:a16="http://schemas.microsoft.com/office/drawing/2014/main" id="{D7FAC5EC-D2AE-4CE6-A5FB-3DAE0016E5AC}"/>
                  </a:ext>
                </a:extLst>
              </p:cNvPr>
              <p:cNvSpPr/>
              <p:nvPr/>
            </p:nvSpPr>
            <p:spPr>
              <a:xfrm>
                <a:off x="5779199" y="1804133"/>
                <a:ext cx="285034" cy="265484"/>
              </a:xfrm>
              <a:custGeom>
                <a:avLst/>
                <a:gdLst>
                  <a:gd name="connsiteX0" fmla="*/ 13436 w 285034"/>
                  <a:gd name="connsiteY0" fmla="*/ 16816 h 265484"/>
                  <a:gd name="connsiteX1" fmla="*/ 13436 w 285034"/>
                  <a:gd name="connsiteY1" fmla="*/ 16816 h 265484"/>
                  <a:gd name="connsiteX2" fmla="*/ 86049 w 285034"/>
                  <a:gd name="connsiteY2" fmla="*/ 12994 h 265484"/>
                  <a:gd name="connsiteX3" fmla="*/ 268218 w 285034"/>
                  <a:gd name="connsiteY3" fmla="*/ 176055 h 265484"/>
                  <a:gd name="connsiteX4" fmla="*/ 272040 w 285034"/>
                  <a:gd name="connsiteY4" fmla="*/ 248668 h 265484"/>
                  <a:gd name="connsiteX5" fmla="*/ 272040 w 285034"/>
                  <a:gd name="connsiteY5" fmla="*/ 248668 h 265484"/>
                  <a:gd name="connsiteX6" fmla="*/ 199427 w 285034"/>
                  <a:gd name="connsiteY6" fmla="*/ 252490 h 265484"/>
                  <a:gd name="connsiteX7" fmla="*/ 17257 w 285034"/>
                  <a:gd name="connsiteY7" fmla="*/ 89429 h 265484"/>
                  <a:gd name="connsiteX8" fmla="*/ 13436 w 285034"/>
                  <a:gd name="connsiteY8" fmla="*/ 16816 h 2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034" h="265484">
                    <a:moveTo>
                      <a:pt x="13436" y="16816"/>
                    </a:moveTo>
                    <a:lnTo>
                      <a:pt x="13436" y="16816"/>
                    </a:lnTo>
                    <a:cubicBezTo>
                      <a:pt x="32544" y="-3566"/>
                      <a:pt x="64392" y="-6114"/>
                      <a:pt x="86049" y="12994"/>
                    </a:cubicBezTo>
                    <a:lnTo>
                      <a:pt x="268218" y="176055"/>
                    </a:lnTo>
                    <a:cubicBezTo>
                      <a:pt x="288601" y="195164"/>
                      <a:pt x="291149" y="227012"/>
                      <a:pt x="272040" y="248668"/>
                    </a:cubicBezTo>
                    <a:lnTo>
                      <a:pt x="272040" y="248668"/>
                    </a:lnTo>
                    <a:cubicBezTo>
                      <a:pt x="252931" y="269051"/>
                      <a:pt x="221083" y="271599"/>
                      <a:pt x="199427" y="252490"/>
                    </a:cubicBezTo>
                    <a:lnTo>
                      <a:pt x="17257" y="89429"/>
                    </a:lnTo>
                    <a:cubicBezTo>
                      <a:pt x="-4399" y="70321"/>
                      <a:pt x="-5673" y="38473"/>
                      <a:pt x="13436" y="1681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4" name="Freeform: Shape 1913">
                <a:extLst>
                  <a:ext uri="{FF2B5EF4-FFF2-40B4-BE49-F238E27FC236}">
                    <a16:creationId xmlns:a16="http://schemas.microsoft.com/office/drawing/2014/main" id="{BE90BC60-F2B9-4114-AD44-5DDE21D27B0D}"/>
                  </a:ext>
                </a:extLst>
              </p:cNvPr>
              <p:cNvSpPr/>
              <p:nvPr/>
            </p:nvSpPr>
            <p:spPr>
              <a:xfrm>
                <a:off x="5960791" y="1963627"/>
                <a:ext cx="104529" cy="107076"/>
              </a:xfrm>
              <a:custGeom>
                <a:avLst/>
                <a:gdLst>
                  <a:gd name="connsiteX0" fmla="*/ 67518 w 104529"/>
                  <a:gd name="connsiteY0" fmla="*/ 0 h 107076"/>
                  <a:gd name="connsiteX1" fmla="*/ 89174 w 104529"/>
                  <a:gd name="connsiteY1" fmla="*/ 19109 h 107076"/>
                  <a:gd name="connsiteX2" fmla="*/ 92996 w 104529"/>
                  <a:gd name="connsiteY2" fmla="*/ 84078 h 107076"/>
                  <a:gd name="connsiteX3" fmla="*/ 86626 w 104529"/>
                  <a:gd name="connsiteY3" fmla="*/ 91722 h 107076"/>
                  <a:gd name="connsiteX4" fmla="*/ 21657 w 104529"/>
                  <a:gd name="connsiteY4" fmla="*/ 95543 h 107076"/>
                  <a:gd name="connsiteX5" fmla="*/ 0 w 104529"/>
                  <a:gd name="connsiteY5" fmla="*/ 76435 h 107076"/>
                  <a:gd name="connsiteX6" fmla="*/ 11466 w 104529"/>
                  <a:gd name="connsiteY6" fmla="*/ 63696 h 107076"/>
                  <a:gd name="connsiteX7" fmla="*/ 29300 w 104529"/>
                  <a:gd name="connsiteY7" fmla="*/ 80257 h 107076"/>
                  <a:gd name="connsiteX8" fmla="*/ 72613 w 104529"/>
                  <a:gd name="connsiteY8" fmla="*/ 77709 h 107076"/>
                  <a:gd name="connsiteX9" fmla="*/ 76435 w 104529"/>
                  <a:gd name="connsiteY9" fmla="*/ 72613 h 107076"/>
                  <a:gd name="connsiteX10" fmla="*/ 73887 w 104529"/>
                  <a:gd name="connsiteY10" fmla="*/ 29300 h 107076"/>
                  <a:gd name="connsiteX11" fmla="*/ 56052 w 104529"/>
                  <a:gd name="connsiteY11" fmla="*/ 12739 h 107076"/>
                  <a:gd name="connsiteX12" fmla="*/ 67518 w 104529"/>
                  <a:gd name="connsiteY12" fmla="*/ 0 h 1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529" h="107076">
                    <a:moveTo>
                      <a:pt x="67518" y="0"/>
                    </a:moveTo>
                    <a:lnTo>
                      <a:pt x="89174" y="19109"/>
                    </a:lnTo>
                    <a:cubicBezTo>
                      <a:pt x="108283" y="35670"/>
                      <a:pt x="109557" y="64969"/>
                      <a:pt x="92996" y="84078"/>
                    </a:cubicBezTo>
                    <a:lnTo>
                      <a:pt x="86626" y="91722"/>
                    </a:lnTo>
                    <a:cubicBezTo>
                      <a:pt x="70065" y="110830"/>
                      <a:pt x="40765" y="112104"/>
                      <a:pt x="21657" y="95543"/>
                    </a:cubicBezTo>
                    <a:lnTo>
                      <a:pt x="0" y="76435"/>
                    </a:lnTo>
                    <a:lnTo>
                      <a:pt x="11466" y="63696"/>
                    </a:lnTo>
                    <a:lnTo>
                      <a:pt x="29300" y="80257"/>
                    </a:lnTo>
                    <a:cubicBezTo>
                      <a:pt x="42039" y="91722"/>
                      <a:pt x="61148" y="90448"/>
                      <a:pt x="72613" y="77709"/>
                    </a:cubicBezTo>
                    <a:lnTo>
                      <a:pt x="76435" y="72613"/>
                    </a:lnTo>
                    <a:cubicBezTo>
                      <a:pt x="87900" y="59874"/>
                      <a:pt x="86626" y="40765"/>
                      <a:pt x="73887" y="29300"/>
                    </a:cubicBezTo>
                    <a:lnTo>
                      <a:pt x="56052" y="12739"/>
                    </a:lnTo>
                    <a:lnTo>
                      <a:pt x="67518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5" name="Freeform: Shape 1914">
                <a:extLst>
                  <a:ext uri="{FF2B5EF4-FFF2-40B4-BE49-F238E27FC236}">
                    <a16:creationId xmlns:a16="http://schemas.microsoft.com/office/drawing/2014/main" id="{18388B23-0FEA-460B-830E-E4CDCCF01085}"/>
                  </a:ext>
                </a:extLst>
              </p:cNvPr>
              <p:cNvSpPr/>
              <p:nvPr/>
            </p:nvSpPr>
            <p:spPr>
              <a:xfrm>
                <a:off x="5758063" y="1776194"/>
                <a:ext cx="130289" cy="130282"/>
              </a:xfrm>
              <a:custGeom>
                <a:avLst/>
                <a:gdLst>
                  <a:gd name="connsiteX0" fmla="*/ 130115 w 130289"/>
                  <a:gd name="connsiteY0" fmla="*/ 60042 h 130282"/>
                  <a:gd name="connsiteX1" fmla="*/ 70240 w 130289"/>
                  <a:gd name="connsiteY1" fmla="*/ 130107 h 130282"/>
                  <a:gd name="connsiteX2" fmla="*/ 175 w 130289"/>
                  <a:gd name="connsiteY2" fmla="*/ 70233 h 130282"/>
                  <a:gd name="connsiteX3" fmla="*/ 60049 w 130289"/>
                  <a:gd name="connsiteY3" fmla="*/ 168 h 130282"/>
                  <a:gd name="connsiteX4" fmla="*/ 130115 w 130289"/>
                  <a:gd name="connsiteY4" fmla="*/ 60042 h 13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89" h="130282">
                    <a:moveTo>
                      <a:pt x="130115" y="60042"/>
                    </a:moveTo>
                    <a:cubicBezTo>
                      <a:pt x="132662" y="95711"/>
                      <a:pt x="107184" y="127559"/>
                      <a:pt x="70240" y="130107"/>
                    </a:cubicBezTo>
                    <a:cubicBezTo>
                      <a:pt x="34571" y="132655"/>
                      <a:pt x="2723" y="107176"/>
                      <a:pt x="175" y="70233"/>
                    </a:cubicBezTo>
                    <a:cubicBezTo>
                      <a:pt x="-2372" y="34563"/>
                      <a:pt x="23106" y="2716"/>
                      <a:pt x="60049" y="168"/>
                    </a:cubicBezTo>
                    <a:cubicBezTo>
                      <a:pt x="95719" y="-2380"/>
                      <a:pt x="126293" y="24372"/>
                      <a:pt x="130115" y="6004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6" name="Freeform: Shape 1915">
                <a:extLst>
                  <a:ext uri="{FF2B5EF4-FFF2-40B4-BE49-F238E27FC236}">
                    <a16:creationId xmlns:a16="http://schemas.microsoft.com/office/drawing/2014/main" id="{1C8D6044-C9B5-4ECA-8E06-CDEADEEAD36B}"/>
                  </a:ext>
                </a:extLst>
              </p:cNvPr>
              <p:cNvSpPr/>
              <p:nvPr/>
            </p:nvSpPr>
            <p:spPr>
              <a:xfrm>
                <a:off x="5774584" y="1792708"/>
                <a:ext cx="98521" cy="98521"/>
              </a:xfrm>
              <a:custGeom>
                <a:avLst/>
                <a:gdLst>
                  <a:gd name="connsiteX0" fmla="*/ 98306 w 98521"/>
                  <a:gd name="connsiteY0" fmla="*/ 44802 h 98521"/>
                  <a:gd name="connsiteX1" fmla="*/ 53719 w 98521"/>
                  <a:gd name="connsiteY1" fmla="*/ 98307 h 98521"/>
                  <a:gd name="connsiteX2" fmla="*/ 215 w 98521"/>
                  <a:gd name="connsiteY2" fmla="*/ 53720 h 98521"/>
                  <a:gd name="connsiteX3" fmla="*/ 44802 w 98521"/>
                  <a:gd name="connsiteY3" fmla="*/ 215 h 98521"/>
                  <a:gd name="connsiteX4" fmla="*/ 98306 w 98521"/>
                  <a:gd name="connsiteY4" fmla="*/ 44802 h 9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1" h="98521">
                    <a:moveTo>
                      <a:pt x="98306" y="44802"/>
                    </a:moveTo>
                    <a:cubicBezTo>
                      <a:pt x="100854" y="71554"/>
                      <a:pt x="80472" y="95759"/>
                      <a:pt x="53719" y="98307"/>
                    </a:cubicBezTo>
                    <a:cubicBezTo>
                      <a:pt x="26967" y="100854"/>
                      <a:pt x="2763" y="80472"/>
                      <a:pt x="215" y="53720"/>
                    </a:cubicBezTo>
                    <a:cubicBezTo>
                      <a:pt x="-2333" y="26967"/>
                      <a:pt x="18050" y="2763"/>
                      <a:pt x="44802" y="215"/>
                    </a:cubicBezTo>
                    <a:cubicBezTo>
                      <a:pt x="71554" y="-2333"/>
                      <a:pt x="95759" y="18050"/>
                      <a:pt x="98306" y="4480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974" name="Graphic 6">
            <a:extLst>
              <a:ext uri="{FF2B5EF4-FFF2-40B4-BE49-F238E27FC236}">
                <a16:creationId xmlns:a16="http://schemas.microsoft.com/office/drawing/2014/main" id="{2390D249-C7B1-4F78-9C4D-21F6C13E5449}"/>
              </a:ext>
            </a:extLst>
          </p:cNvPr>
          <p:cNvGrpSpPr/>
          <p:nvPr/>
        </p:nvGrpSpPr>
        <p:grpSpPr>
          <a:xfrm>
            <a:off x="5643015" y="2758274"/>
            <a:ext cx="1149635" cy="1270888"/>
            <a:chOff x="6160229" y="1143703"/>
            <a:chExt cx="1149635" cy="1270888"/>
          </a:xfrm>
        </p:grpSpPr>
        <p:grpSp>
          <p:nvGrpSpPr>
            <p:cNvPr id="1975" name="Graphic 6">
              <a:extLst>
                <a:ext uri="{FF2B5EF4-FFF2-40B4-BE49-F238E27FC236}">
                  <a16:creationId xmlns:a16="http://schemas.microsoft.com/office/drawing/2014/main" id="{F3B6A708-B03E-41D1-BA37-F74DAACB79FE}"/>
                </a:ext>
              </a:extLst>
            </p:cNvPr>
            <p:cNvGrpSpPr/>
            <p:nvPr/>
          </p:nvGrpSpPr>
          <p:grpSpPr>
            <a:xfrm>
              <a:off x="6529465" y="1709222"/>
              <a:ext cx="355543" cy="699479"/>
              <a:chOff x="6529465" y="1709222"/>
              <a:chExt cx="355543" cy="699479"/>
            </a:xfrm>
          </p:grpSpPr>
          <p:sp>
            <p:nvSpPr>
              <p:cNvPr id="2037" name="Freeform: Shape 2036">
                <a:extLst>
                  <a:ext uri="{FF2B5EF4-FFF2-40B4-BE49-F238E27FC236}">
                    <a16:creationId xmlns:a16="http://schemas.microsoft.com/office/drawing/2014/main" id="{30143842-B148-440A-A94A-F7E41D4B3C05}"/>
                  </a:ext>
                </a:extLst>
              </p:cNvPr>
              <p:cNvSpPr/>
              <p:nvPr/>
            </p:nvSpPr>
            <p:spPr>
              <a:xfrm rot="-657157">
                <a:off x="6539313" y="2036048"/>
                <a:ext cx="114653" cy="114653"/>
              </a:xfrm>
              <a:custGeom>
                <a:avLst/>
                <a:gdLst>
                  <a:gd name="connsiteX0" fmla="*/ 114654 w 114653"/>
                  <a:gd name="connsiteY0" fmla="*/ 57327 h 114653"/>
                  <a:gd name="connsiteX1" fmla="*/ 57327 w 114653"/>
                  <a:gd name="connsiteY1" fmla="*/ 114654 h 114653"/>
                  <a:gd name="connsiteX2" fmla="*/ 0 w 114653"/>
                  <a:gd name="connsiteY2" fmla="*/ 57327 h 114653"/>
                  <a:gd name="connsiteX3" fmla="*/ 57327 w 114653"/>
                  <a:gd name="connsiteY3" fmla="*/ 0 h 114653"/>
                  <a:gd name="connsiteX4" fmla="*/ 114654 w 114653"/>
                  <a:gd name="connsiteY4" fmla="*/ 57327 h 1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653" h="114653">
                    <a:moveTo>
                      <a:pt x="114654" y="57327"/>
                    </a:moveTo>
                    <a:cubicBezTo>
                      <a:pt x="114654" y="88988"/>
                      <a:pt x="88988" y="114654"/>
                      <a:pt x="57327" y="114654"/>
                    </a:cubicBezTo>
                    <a:cubicBezTo>
                      <a:pt x="25666" y="114654"/>
                      <a:pt x="0" y="88988"/>
                      <a:pt x="0" y="57327"/>
                    </a:cubicBezTo>
                    <a:cubicBezTo>
                      <a:pt x="0" y="25666"/>
                      <a:pt x="25666" y="0"/>
                      <a:pt x="57327" y="0"/>
                    </a:cubicBezTo>
                    <a:cubicBezTo>
                      <a:pt x="88988" y="0"/>
                      <a:pt x="114654" y="25666"/>
                      <a:pt x="114654" y="5732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8" name="Freeform: Shape 2037">
                <a:extLst>
                  <a:ext uri="{FF2B5EF4-FFF2-40B4-BE49-F238E27FC236}">
                    <a16:creationId xmlns:a16="http://schemas.microsoft.com/office/drawing/2014/main" id="{43D465C4-AD53-44D4-A7A8-9CB6CD2A6A80}"/>
                  </a:ext>
                </a:extLst>
              </p:cNvPr>
              <p:cNvSpPr/>
              <p:nvPr/>
            </p:nvSpPr>
            <p:spPr>
              <a:xfrm>
                <a:off x="6555718" y="2055359"/>
                <a:ext cx="194898" cy="353342"/>
              </a:xfrm>
              <a:custGeom>
                <a:avLst/>
                <a:gdLst>
                  <a:gd name="connsiteX0" fmla="*/ 194898 w 194898"/>
                  <a:gd name="connsiteY0" fmla="*/ 337577 h 353342"/>
                  <a:gd name="connsiteX1" fmla="*/ 161777 w 194898"/>
                  <a:gd name="connsiteY1" fmla="*/ 350316 h 353342"/>
                  <a:gd name="connsiteX2" fmla="*/ 105725 w 194898"/>
                  <a:gd name="connsiteY2" fmla="*/ 324838 h 353342"/>
                  <a:gd name="connsiteX3" fmla="*/ 2538 w 194898"/>
                  <a:gd name="connsiteY3" fmla="*/ 52220 h 353342"/>
                  <a:gd name="connsiteX4" fmla="*/ 25468 w 194898"/>
                  <a:gd name="connsiteY4" fmla="*/ 2538 h 353342"/>
                  <a:gd name="connsiteX5" fmla="*/ 25468 w 194898"/>
                  <a:gd name="connsiteY5" fmla="*/ 2538 h 353342"/>
                  <a:gd name="connsiteX6" fmla="*/ 75151 w 194898"/>
                  <a:gd name="connsiteY6" fmla="*/ 25468 h 353342"/>
                  <a:gd name="connsiteX7" fmla="*/ 194898 w 194898"/>
                  <a:gd name="connsiteY7" fmla="*/ 337577 h 35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898" h="353342">
                    <a:moveTo>
                      <a:pt x="194898" y="337577"/>
                    </a:moveTo>
                    <a:lnTo>
                      <a:pt x="161777" y="350316"/>
                    </a:lnTo>
                    <a:cubicBezTo>
                      <a:pt x="140120" y="359233"/>
                      <a:pt x="114642" y="347768"/>
                      <a:pt x="105725" y="324838"/>
                    </a:cubicBezTo>
                    <a:lnTo>
                      <a:pt x="2538" y="52220"/>
                    </a:lnTo>
                    <a:cubicBezTo>
                      <a:pt x="-5106" y="31838"/>
                      <a:pt x="5086" y="10181"/>
                      <a:pt x="25468" y="2538"/>
                    </a:cubicBezTo>
                    <a:lnTo>
                      <a:pt x="25468" y="2538"/>
                    </a:lnTo>
                    <a:cubicBezTo>
                      <a:pt x="45851" y="-5106"/>
                      <a:pt x="67507" y="5085"/>
                      <a:pt x="75151" y="25468"/>
                    </a:cubicBezTo>
                    <a:lnTo>
                      <a:pt x="194898" y="33757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9" name="Freeform: Shape 2038">
                <a:extLst>
                  <a:ext uri="{FF2B5EF4-FFF2-40B4-BE49-F238E27FC236}">
                    <a16:creationId xmlns:a16="http://schemas.microsoft.com/office/drawing/2014/main" id="{EBB4E867-9A76-4132-B76F-05039EA1AF22}"/>
                  </a:ext>
                </a:extLst>
              </p:cNvPr>
              <p:cNvSpPr/>
              <p:nvPr/>
            </p:nvSpPr>
            <p:spPr>
              <a:xfrm>
                <a:off x="6574195" y="1709222"/>
                <a:ext cx="310813" cy="391621"/>
              </a:xfrm>
              <a:custGeom>
                <a:avLst/>
                <a:gdLst>
                  <a:gd name="connsiteX0" fmla="*/ 50304 w 310813"/>
                  <a:gd name="connsiteY0" fmla="*/ 380523 h 391621"/>
                  <a:gd name="connsiteX1" fmla="*/ 50304 w 310813"/>
                  <a:gd name="connsiteY1" fmla="*/ 380523 h 391621"/>
                  <a:gd name="connsiteX2" fmla="*/ 10813 w 310813"/>
                  <a:gd name="connsiteY2" fmla="*/ 251858 h 391621"/>
                  <a:gd name="connsiteX3" fmla="*/ 134382 w 310813"/>
                  <a:gd name="connsiteY3" fmla="*/ 20005 h 391621"/>
                  <a:gd name="connsiteX4" fmla="*/ 242665 w 310813"/>
                  <a:gd name="connsiteY4" fmla="*/ 37840 h 391621"/>
                  <a:gd name="connsiteX5" fmla="*/ 252856 w 310813"/>
                  <a:gd name="connsiteY5" fmla="*/ 53127 h 391621"/>
                  <a:gd name="connsiteX6" fmla="*/ 303813 w 310813"/>
                  <a:gd name="connsiteY6" fmla="*/ 105358 h 391621"/>
                  <a:gd name="connsiteX7" fmla="*/ 177696 w 310813"/>
                  <a:gd name="connsiteY7" fmla="*/ 342305 h 391621"/>
                  <a:gd name="connsiteX8" fmla="*/ 50304 w 310813"/>
                  <a:gd name="connsiteY8" fmla="*/ 380523 h 39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813" h="391621">
                    <a:moveTo>
                      <a:pt x="50304" y="380523"/>
                    </a:moveTo>
                    <a:lnTo>
                      <a:pt x="50304" y="380523"/>
                    </a:lnTo>
                    <a:cubicBezTo>
                      <a:pt x="4443" y="356318"/>
                      <a:pt x="-13391" y="298992"/>
                      <a:pt x="10813" y="251858"/>
                    </a:cubicBezTo>
                    <a:lnTo>
                      <a:pt x="134382" y="20005"/>
                    </a:lnTo>
                    <a:cubicBezTo>
                      <a:pt x="157313" y="-23308"/>
                      <a:pt x="199352" y="13636"/>
                      <a:pt x="242665" y="37840"/>
                    </a:cubicBezTo>
                    <a:lnTo>
                      <a:pt x="252856" y="53127"/>
                    </a:lnTo>
                    <a:cubicBezTo>
                      <a:pt x="293622" y="74784"/>
                      <a:pt x="325469" y="64592"/>
                      <a:pt x="303813" y="105358"/>
                    </a:cubicBezTo>
                    <a:lnTo>
                      <a:pt x="177696" y="342305"/>
                    </a:lnTo>
                    <a:cubicBezTo>
                      <a:pt x="153491" y="388166"/>
                      <a:pt x="96165" y="404727"/>
                      <a:pt x="50304" y="3805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0" name="Freeform: Shape 2039">
                <a:extLst>
                  <a:ext uri="{FF2B5EF4-FFF2-40B4-BE49-F238E27FC236}">
                    <a16:creationId xmlns:a16="http://schemas.microsoft.com/office/drawing/2014/main" id="{BED162FC-A79A-48C5-B850-D4C592FDDE5B}"/>
                  </a:ext>
                </a:extLst>
              </p:cNvPr>
              <p:cNvSpPr/>
              <p:nvPr/>
            </p:nvSpPr>
            <p:spPr>
              <a:xfrm>
                <a:off x="6573562" y="2068860"/>
                <a:ext cx="44548" cy="45069"/>
              </a:xfrm>
              <a:custGeom>
                <a:avLst/>
                <a:gdLst>
                  <a:gd name="connsiteX0" fmla="*/ 43294 w 44548"/>
                  <a:gd name="connsiteY0" fmla="*/ 14515 h 45069"/>
                  <a:gd name="connsiteX1" fmla="*/ 30555 w 44548"/>
                  <a:gd name="connsiteY1" fmla="*/ 43815 h 45069"/>
                  <a:gd name="connsiteX2" fmla="*/ 1255 w 44548"/>
                  <a:gd name="connsiteY2" fmla="*/ 31076 h 45069"/>
                  <a:gd name="connsiteX3" fmla="*/ 13994 w 44548"/>
                  <a:gd name="connsiteY3" fmla="*/ 1776 h 45069"/>
                  <a:gd name="connsiteX4" fmla="*/ 43294 w 44548"/>
                  <a:gd name="connsiteY4" fmla="*/ 14515 h 4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548" h="45069">
                    <a:moveTo>
                      <a:pt x="43294" y="14515"/>
                    </a:moveTo>
                    <a:cubicBezTo>
                      <a:pt x="47115" y="25980"/>
                      <a:pt x="42020" y="38719"/>
                      <a:pt x="30555" y="43815"/>
                    </a:cubicBezTo>
                    <a:cubicBezTo>
                      <a:pt x="19090" y="47637"/>
                      <a:pt x="6351" y="42541"/>
                      <a:pt x="1255" y="31076"/>
                    </a:cubicBezTo>
                    <a:cubicBezTo>
                      <a:pt x="-2567" y="19611"/>
                      <a:pt x="2528" y="6872"/>
                      <a:pt x="13994" y="1776"/>
                    </a:cubicBezTo>
                    <a:cubicBezTo>
                      <a:pt x="25459" y="-3320"/>
                      <a:pt x="38198" y="3050"/>
                      <a:pt x="43294" y="14515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1" name="Freeform: Shape 2040">
                <a:extLst>
                  <a:ext uri="{FF2B5EF4-FFF2-40B4-BE49-F238E27FC236}">
                    <a16:creationId xmlns:a16="http://schemas.microsoft.com/office/drawing/2014/main" id="{E10FF7A9-E1AC-4D1F-9BF1-027BD0E0E382}"/>
                  </a:ext>
                </a:extLst>
              </p:cNvPr>
              <p:cNvSpPr/>
              <p:nvPr/>
            </p:nvSpPr>
            <p:spPr>
              <a:xfrm>
                <a:off x="6633764" y="1982045"/>
                <a:ext cx="65549" cy="65313"/>
              </a:xfrm>
              <a:custGeom>
                <a:avLst/>
                <a:gdLst>
                  <a:gd name="connsiteX0" fmla="*/ 62075 w 65549"/>
                  <a:gd name="connsiteY0" fmla="*/ 47826 h 65313"/>
                  <a:gd name="connsiteX1" fmla="*/ 17488 w 65549"/>
                  <a:gd name="connsiteY1" fmla="*/ 61839 h 65313"/>
                  <a:gd name="connsiteX2" fmla="*/ 3475 w 65549"/>
                  <a:gd name="connsiteY2" fmla="*/ 17252 h 65313"/>
                  <a:gd name="connsiteX3" fmla="*/ 48062 w 65549"/>
                  <a:gd name="connsiteY3" fmla="*/ 3239 h 65313"/>
                  <a:gd name="connsiteX4" fmla="*/ 62075 w 65549"/>
                  <a:gd name="connsiteY4" fmla="*/ 47826 h 6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49" h="65313">
                    <a:moveTo>
                      <a:pt x="62075" y="47826"/>
                    </a:moveTo>
                    <a:cubicBezTo>
                      <a:pt x="53157" y="64387"/>
                      <a:pt x="32775" y="69482"/>
                      <a:pt x="17488" y="61839"/>
                    </a:cubicBezTo>
                    <a:cubicBezTo>
                      <a:pt x="927" y="52921"/>
                      <a:pt x="-4169" y="32539"/>
                      <a:pt x="3475" y="17252"/>
                    </a:cubicBezTo>
                    <a:cubicBezTo>
                      <a:pt x="11118" y="1965"/>
                      <a:pt x="32775" y="-4405"/>
                      <a:pt x="48062" y="3239"/>
                    </a:cubicBezTo>
                    <a:cubicBezTo>
                      <a:pt x="64623" y="12156"/>
                      <a:pt x="69718" y="31265"/>
                      <a:pt x="62075" y="47826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6" name="Graphic 6">
              <a:extLst>
                <a:ext uri="{FF2B5EF4-FFF2-40B4-BE49-F238E27FC236}">
                  <a16:creationId xmlns:a16="http://schemas.microsoft.com/office/drawing/2014/main" id="{2EF4EFE2-59E3-4D3B-B7F2-EE03E8187E00}"/>
                </a:ext>
              </a:extLst>
            </p:cNvPr>
            <p:cNvGrpSpPr/>
            <p:nvPr/>
          </p:nvGrpSpPr>
          <p:grpSpPr>
            <a:xfrm>
              <a:off x="6835969" y="1801707"/>
              <a:ext cx="240903" cy="609354"/>
              <a:chOff x="6835969" y="1801707"/>
              <a:chExt cx="240903" cy="609354"/>
            </a:xfrm>
            <a:solidFill>
              <a:srgbClr val="211D1E"/>
            </a:solidFill>
          </p:grpSpPr>
          <p:sp>
            <p:nvSpPr>
              <p:cNvPr id="2035" name="Freeform: Shape 2034">
                <a:extLst>
                  <a:ext uri="{FF2B5EF4-FFF2-40B4-BE49-F238E27FC236}">
                    <a16:creationId xmlns:a16="http://schemas.microsoft.com/office/drawing/2014/main" id="{CF3A82C4-D81F-46F4-BF6E-3131DAFF9DCA}"/>
                  </a:ext>
                </a:extLst>
              </p:cNvPr>
              <p:cNvSpPr/>
              <p:nvPr/>
            </p:nvSpPr>
            <p:spPr>
              <a:xfrm>
                <a:off x="6835969" y="2076006"/>
                <a:ext cx="235399" cy="335056"/>
              </a:xfrm>
              <a:custGeom>
                <a:avLst/>
                <a:gdLst>
                  <a:gd name="connsiteX0" fmla="*/ 30574 w 235399"/>
                  <a:gd name="connsiteY0" fmla="*/ 329669 h 335056"/>
                  <a:gd name="connsiteX1" fmla="*/ 0 w 235399"/>
                  <a:gd name="connsiteY1" fmla="*/ 313108 h 335056"/>
                  <a:gd name="connsiteX2" fmla="*/ 161787 w 235399"/>
                  <a:gd name="connsiteY2" fmla="*/ 20108 h 335056"/>
                  <a:gd name="connsiteX3" fmla="*/ 215292 w 235399"/>
                  <a:gd name="connsiteY3" fmla="*/ 4821 h 335056"/>
                  <a:gd name="connsiteX4" fmla="*/ 215292 w 235399"/>
                  <a:gd name="connsiteY4" fmla="*/ 4821 h 335056"/>
                  <a:gd name="connsiteX5" fmla="*/ 230578 w 235399"/>
                  <a:gd name="connsiteY5" fmla="*/ 58326 h 335056"/>
                  <a:gd name="connsiteX6" fmla="*/ 90448 w 235399"/>
                  <a:gd name="connsiteY6" fmla="*/ 314382 h 335056"/>
                  <a:gd name="connsiteX7" fmla="*/ 30574 w 235399"/>
                  <a:gd name="connsiteY7" fmla="*/ 329669 h 33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399" h="335056">
                    <a:moveTo>
                      <a:pt x="30574" y="329669"/>
                    </a:moveTo>
                    <a:lnTo>
                      <a:pt x="0" y="313108"/>
                    </a:lnTo>
                    <a:lnTo>
                      <a:pt x="161787" y="20108"/>
                    </a:lnTo>
                    <a:cubicBezTo>
                      <a:pt x="171978" y="1000"/>
                      <a:pt x="196183" y="-5370"/>
                      <a:pt x="215292" y="4821"/>
                    </a:cubicBezTo>
                    <a:lnTo>
                      <a:pt x="215292" y="4821"/>
                    </a:lnTo>
                    <a:cubicBezTo>
                      <a:pt x="234400" y="15013"/>
                      <a:pt x="240770" y="39217"/>
                      <a:pt x="230578" y="58326"/>
                    </a:cubicBezTo>
                    <a:lnTo>
                      <a:pt x="90448" y="314382"/>
                    </a:lnTo>
                    <a:cubicBezTo>
                      <a:pt x="77708" y="333491"/>
                      <a:pt x="50957" y="341134"/>
                      <a:pt x="30574" y="32966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6" name="Freeform: Shape 2035">
                <a:extLst>
                  <a:ext uri="{FF2B5EF4-FFF2-40B4-BE49-F238E27FC236}">
                    <a16:creationId xmlns:a16="http://schemas.microsoft.com/office/drawing/2014/main" id="{37D39FDB-3223-4E3E-A312-BD2498AB0725}"/>
                  </a:ext>
                </a:extLst>
              </p:cNvPr>
              <p:cNvSpPr/>
              <p:nvPr/>
            </p:nvSpPr>
            <p:spPr>
              <a:xfrm>
                <a:off x="6891888" y="1801707"/>
                <a:ext cx="184984" cy="349318"/>
              </a:xfrm>
              <a:custGeom>
                <a:avLst/>
                <a:gdLst>
                  <a:gd name="connsiteX0" fmla="*/ 34529 w 184984"/>
                  <a:gd name="connsiteY0" fmla="*/ 2681 h 349318"/>
                  <a:gd name="connsiteX1" fmla="*/ 34529 w 184984"/>
                  <a:gd name="connsiteY1" fmla="*/ 2681 h 349318"/>
                  <a:gd name="connsiteX2" fmla="*/ 99499 w 184984"/>
                  <a:gd name="connsiteY2" fmla="*/ 34529 h 349318"/>
                  <a:gd name="connsiteX3" fmla="*/ 182303 w 184984"/>
                  <a:gd name="connsiteY3" fmla="*/ 281668 h 349318"/>
                  <a:gd name="connsiteX4" fmla="*/ 150455 w 184984"/>
                  <a:gd name="connsiteY4" fmla="*/ 346638 h 349318"/>
                  <a:gd name="connsiteX5" fmla="*/ 150455 w 184984"/>
                  <a:gd name="connsiteY5" fmla="*/ 346638 h 349318"/>
                  <a:gd name="connsiteX6" fmla="*/ 85485 w 184984"/>
                  <a:gd name="connsiteY6" fmla="*/ 314790 h 349318"/>
                  <a:gd name="connsiteX7" fmla="*/ 2681 w 184984"/>
                  <a:gd name="connsiteY7" fmla="*/ 67651 h 349318"/>
                  <a:gd name="connsiteX8" fmla="*/ 34529 w 184984"/>
                  <a:gd name="connsiteY8" fmla="*/ 2681 h 34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984" h="349318">
                    <a:moveTo>
                      <a:pt x="34529" y="2681"/>
                    </a:moveTo>
                    <a:lnTo>
                      <a:pt x="34529" y="2681"/>
                    </a:lnTo>
                    <a:cubicBezTo>
                      <a:pt x="61281" y="-6236"/>
                      <a:pt x="90581" y="7777"/>
                      <a:pt x="99499" y="34529"/>
                    </a:cubicBezTo>
                    <a:lnTo>
                      <a:pt x="182303" y="281668"/>
                    </a:lnTo>
                    <a:cubicBezTo>
                      <a:pt x="191221" y="308420"/>
                      <a:pt x="177207" y="337720"/>
                      <a:pt x="150455" y="346638"/>
                    </a:cubicBezTo>
                    <a:lnTo>
                      <a:pt x="150455" y="346638"/>
                    </a:lnTo>
                    <a:cubicBezTo>
                      <a:pt x="123703" y="355555"/>
                      <a:pt x="94403" y="341542"/>
                      <a:pt x="85485" y="314790"/>
                    </a:cubicBezTo>
                    <a:lnTo>
                      <a:pt x="2681" y="67651"/>
                    </a:lnTo>
                    <a:cubicBezTo>
                      <a:pt x="-6236" y="40899"/>
                      <a:pt x="7777" y="11598"/>
                      <a:pt x="34529" y="268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7" name="Graphic 6">
              <a:extLst>
                <a:ext uri="{FF2B5EF4-FFF2-40B4-BE49-F238E27FC236}">
                  <a16:creationId xmlns:a16="http://schemas.microsoft.com/office/drawing/2014/main" id="{1CC56040-5A47-4080-9AED-B5A76E5DB086}"/>
                </a:ext>
              </a:extLst>
            </p:cNvPr>
            <p:cNvGrpSpPr/>
            <p:nvPr/>
          </p:nvGrpSpPr>
          <p:grpSpPr>
            <a:xfrm>
              <a:off x="6298348" y="1143703"/>
              <a:ext cx="1011517" cy="943510"/>
              <a:chOff x="6298348" y="1143703"/>
              <a:chExt cx="1011517" cy="943510"/>
            </a:xfrm>
          </p:grpSpPr>
          <p:sp>
            <p:nvSpPr>
              <p:cNvPr id="2003" name="Freeform: Shape 2002">
                <a:extLst>
                  <a:ext uri="{FF2B5EF4-FFF2-40B4-BE49-F238E27FC236}">
                    <a16:creationId xmlns:a16="http://schemas.microsoft.com/office/drawing/2014/main" id="{7C2B97B8-2D42-4222-88DE-61FA3D8220AC}"/>
                  </a:ext>
                </a:extLst>
              </p:cNvPr>
              <p:cNvSpPr/>
              <p:nvPr/>
            </p:nvSpPr>
            <p:spPr>
              <a:xfrm>
                <a:off x="7000304" y="1462980"/>
                <a:ext cx="234399" cy="445869"/>
              </a:xfrm>
              <a:custGeom>
                <a:avLst/>
                <a:gdLst>
                  <a:gd name="connsiteX0" fmla="*/ 234400 w 234399"/>
                  <a:gd name="connsiteY0" fmla="*/ 391091 h 445869"/>
                  <a:gd name="connsiteX1" fmla="*/ 0 w 234399"/>
                  <a:gd name="connsiteY1" fmla="*/ 445869 h 445869"/>
                  <a:gd name="connsiteX2" fmla="*/ 6370 w 234399"/>
                  <a:gd name="connsiteY2" fmla="*/ 0 h 445869"/>
                  <a:gd name="connsiteX3" fmla="*/ 157965 w 234399"/>
                  <a:gd name="connsiteY3" fmla="*/ 119748 h 445869"/>
                  <a:gd name="connsiteX4" fmla="*/ 194909 w 234399"/>
                  <a:gd name="connsiteY4" fmla="*/ 252235 h 445869"/>
                  <a:gd name="connsiteX5" fmla="*/ 200004 w 234399"/>
                  <a:gd name="connsiteY5" fmla="*/ 272617 h 44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399" h="445869">
                    <a:moveTo>
                      <a:pt x="234400" y="391091"/>
                    </a:moveTo>
                    <a:lnTo>
                      <a:pt x="0" y="445869"/>
                    </a:lnTo>
                    <a:lnTo>
                      <a:pt x="6370" y="0"/>
                    </a:lnTo>
                    <a:lnTo>
                      <a:pt x="157965" y="119748"/>
                    </a:lnTo>
                    <a:lnTo>
                      <a:pt x="194909" y="252235"/>
                    </a:lnTo>
                    <a:lnTo>
                      <a:pt x="200004" y="272617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4" name="Freeform: Shape 2003">
                <a:extLst>
                  <a:ext uri="{FF2B5EF4-FFF2-40B4-BE49-F238E27FC236}">
                    <a16:creationId xmlns:a16="http://schemas.microsoft.com/office/drawing/2014/main" id="{F3766766-CC5F-4D5A-AD8D-7EAD865CCB34}"/>
                  </a:ext>
                </a:extLst>
              </p:cNvPr>
              <p:cNvSpPr/>
              <p:nvPr/>
            </p:nvSpPr>
            <p:spPr>
              <a:xfrm>
                <a:off x="6986291" y="1603110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8918" y="35670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8026" y="0"/>
                      <a:pt x="35669" y="7643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5" name="Freeform: Shape 2004">
                <a:extLst>
                  <a:ext uri="{FF2B5EF4-FFF2-40B4-BE49-F238E27FC236}">
                    <a16:creationId xmlns:a16="http://schemas.microsoft.com/office/drawing/2014/main" id="{37996FCF-2A3A-4371-A682-1B757CEDF665}"/>
                  </a:ext>
                </a:extLst>
              </p:cNvPr>
              <p:cNvSpPr/>
              <p:nvPr/>
            </p:nvSpPr>
            <p:spPr>
              <a:xfrm>
                <a:off x="6990112" y="1605658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6" name="Freeform: Shape 2005">
                <a:extLst>
                  <a:ext uri="{FF2B5EF4-FFF2-40B4-BE49-F238E27FC236}">
                    <a16:creationId xmlns:a16="http://schemas.microsoft.com/office/drawing/2014/main" id="{4E7C94BF-672F-4C75-9052-6EA2E8AAC84F}"/>
                  </a:ext>
                </a:extLst>
              </p:cNvPr>
              <p:cNvSpPr/>
              <p:nvPr/>
            </p:nvSpPr>
            <p:spPr>
              <a:xfrm>
                <a:off x="7041069" y="1610753"/>
                <a:ext cx="35670" cy="35669"/>
              </a:xfrm>
              <a:custGeom>
                <a:avLst/>
                <a:gdLst>
                  <a:gd name="connsiteX0" fmla="*/ 35670 w 35670"/>
                  <a:gd name="connsiteY0" fmla="*/ 17835 h 35669"/>
                  <a:gd name="connsiteX1" fmla="*/ 17835 w 35670"/>
                  <a:gd name="connsiteY1" fmla="*/ 35669 h 35669"/>
                  <a:gd name="connsiteX2" fmla="*/ 0 w 35670"/>
                  <a:gd name="connsiteY2" fmla="*/ 17835 h 35669"/>
                  <a:gd name="connsiteX3" fmla="*/ 17835 w 35670"/>
                  <a:gd name="connsiteY3" fmla="*/ 0 h 35669"/>
                  <a:gd name="connsiteX4" fmla="*/ 35670 w 35670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0" h="35669">
                    <a:moveTo>
                      <a:pt x="35670" y="17835"/>
                    </a:moveTo>
                    <a:cubicBezTo>
                      <a:pt x="35670" y="28026"/>
                      <a:pt x="26753" y="35669"/>
                      <a:pt x="17835" y="35669"/>
                    </a:cubicBezTo>
                    <a:cubicBezTo>
                      <a:pt x="7644" y="35669"/>
                      <a:pt x="0" y="26752"/>
                      <a:pt x="0" y="17835"/>
                    </a:cubicBezTo>
                    <a:cubicBezTo>
                      <a:pt x="0" y="7643"/>
                      <a:pt x="8918" y="0"/>
                      <a:pt x="17835" y="0"/>
                    </a:cubicBezTo>
                    <a:cubicBezTo>
                      <a:pt x="26753" y="0"/>
                      <a:pt x="35670" y="8917"/>
                      <a:pt x="35670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7" name="Freeform: Shape 2006">
                <a:extLst>
                  <a:ext uri="{FF2B5EF4-FFF2-40B4-BE49-F238E27FC236}">
                    <a16:creationId xmlns:a16="http://schemas.microsoft.com/office/drawing/2014/main" id="{75F2888B-D4E7-4671-B417-9634522A1A27}"/>
                  </a:ext>
                </a:extLst>
              </p:cNvPr>
              <p:cNvSpPr/>
              <p:nvPr/>
            </p:nvSpPr>
            <p:spPr>
              <a:xfrm>
                <a:off x="7044069" y="1613754"/>
                <a:ext cx="25846" cy="25847"/>
              </a:xfrm>
              <a:custGeom>
                <a:avLst/>
                <a:gdLst>
                  <a:gd name="connsiteX0" fmla="*/ 25026 w 25846"/>
                  <a:gd name="connsiteY0" fmla="*/ 8465 h 25847"/>
                  <a:gd name="connsiteX1" fmla="*/ 8465 w 25846"/>
                  <a:gd name="connsiteY1" fmla="*/ 25026 h 25847"/>
                  <a:gd name="connsiteX2" fmla="*/ 822 w 25846"/>
                  <a:gd name="connsiteY2" fmla="*/ 17382 h 25847"/>
                  <a:gd name="connsiteX3" fmla="*/ 17382 w 25846"/>
                  <a:gd name="connsiteY3" fmla="*/ 821 h 25847"/>
                  <a:gd name="connsiteX4" fmla="*/ 25026 w 25846"/>
                  <a:gd name="connsiteY4" fmla="*/ 8465 h 2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46" h="25847">
                    <a:moveTo>
                      <a:pt x="25026" y="8465"/>
                    </a:moveTo>
                    <a:cubicBezTo>
                      <a:pt x="28847" y="18656"/>
                      <a:pt x="18656" y="28848"/>
                      <a:pt x="8465" y="25026"/>
                    </a:cubicBezTo>
                    <a:cubicBezTo>
                      <a:pt x="4643" y="23752"/>
                      <a:pt x="2095" y="21204"/>
                      <a:pt x="822" y="17382"/>
                    </a:cubicBezTo>
                    <a:cubicBezTo>
                      <a:pt x="-3001" y="7191"/>
                      <a:pt x="7191" y="-3000"/>
                      <a:pt x="17382" y="821"/>
                    </a:cubicBezTo>
                    <a:cubicBezTo>
                      <a:pt x="21204" y="821"/>
                      <a:pt x="23752" y="4643"/>
                      <a:pt x="25026" y="8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8" name="Freeform: Shape 2007">
                <a:extLst>
                  <a:ext uri="{FF2B5EF4-FFF2-40B4-BE49-F238E27FC236}">
                    <a16:creationId xmlns:a16="http://schemas.microsoft.com/office/drawing/2014/main" id="{1429C67E-6126-48F6-AEC7-B2C2ED56AF92}"/>
                  </a:ext>
                </a:extLst>
              </p:cNvPr>
              <p:cNvSpPr/>
              <p:nvPr/>
            </p:nvSpPr>
            <p:spPr>
              <a:xfrm>
                <a:off x="7102217" y="1623371"/>
                <a:ext cx="35791" cy="35791"/>
              </a:xfrm>
              <a:custGeom>
                <a:avLst/>
                <a:gdLst>
                  <a:gd name="connsiteX0" fmla="*/ 35669 w 35791"/>
                  <a:gd name="connsiteY0" fmla="*/ 17956 h 35791"/>
                  <a:gd name="connsiteX1" fmla="*/ 17834 w 35791"/>
                  <a:gd name="connsiteY1" fmla="*/ 35791 h 35791"/>
                  <a:gd name="connsiteX2" fmla="*/ 0 w 35791"/>
                  <a:gd name="connsiteY2" fmla="*/ 17956 h 35791"/>
                  <a:gd name="connsiteX3" fmla="*/ 17834 w 35791"/>
                  <a:gd name="connsiteY3" fmla="*/ 122 h 35791"/>
                  <a:gd name="connsiteX4" fmla="*/ 35669 w 35791"/>
                  <a:gd name="connsiteY4" fmla="*/ 17956 h 3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91" h="35791">
                    <a:moveTo>
                      <a:pt x="35669" y="17956"/>
                    </a:moveTo>
                    <a:cubicBezTo>
                      <a:pt x="35669" y="28148"/>
                      <a:pt x="26752" y="35791"/>
                      <a:pt x="17834" y="35791"/>
                    </a:cubicBezTo>
                    <a:cubicBezTo>
                      <a:pt x="8917" y="35791"/>
                      <a:pt x="0" y="26874"/>
                      <a:pt x="0" y="17956"/>
                    </a:cubicBezTo>
                    <a:cubicBezTo>
                      <a:pt x="0" y="7765"/>
                      <a:pt x="8917" y="122"/>
                      <a:pt x="17834" y="122"/>
                    </a:cubicBezTo>
                    <a:cubicBezTo>
                      <a:pt x="28025" y="-1152"/>
                      <a:pt x="36943" y="7765"/>
                      <a:pt x="35669" y="17956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9" name="Freeform: Shape 2008">
                <a:extLst>
                  <a:ext uri="{FF2B5EF4-FFF2-40B4-BE49-F238E27FC236}">
                    <a16:creationId xmlns:a16="http://schemas.microsoft.com/office/drawing/2014/main" id="{2DEC3B5B-9BA4-4A23-8001-F04FD6108C73}"/>
                  </a:ext>
                </a:extLst>
              </p:cNvPr>
              <p:cNvSpPr/>
              <p:nvPr/>
            </p:nvSpPr>
            <p:spPr>
              <a:xfrm>
                <a:off x="7106039" y="1624766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3"/>
                      <a:pt x="19109" y="25478"/>
                      <a:pt x="12739" y="25478"/>
                    </a:cubicBezTo>
                    <a:cubicBezTo>
                      <a:pt x="5095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2" y="0"/>
                      <a:pt x="25478" y="6370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0" name="Freeform: Shape 2009">
                <a:extLst>
                  <a:ext uri="{FF2B5EF4-FFF2-40B4-BE49-F238E27FC236}">
                    <a16:creationId xmlns:a16="http://schemas.microsoft.com/office/drawing/2014/main" id="{2153BF3F-5578-41B1-80EE-72400DC9EBE9}"/>
                  </a:ext>
                </a:extLst>
              </p:cNvPr>
              <p:cNvSpPr/>
              <p:nvPr/>
            </p:nvSpPr>
            <p:spPr>
              <a:xfrm>
                <a:off x="7158269" y="1646423"/>
                <a:ext cx="35669" cy="35669"/>
              </a:xfrm>
              <a:custGeom>
                <a:avLst/>
                <a:gdLst>
                  <a:gd name="connsiteX0" fmla="*/ 35669 w 35669"/>
                  <a:gd name="connsiteY0" fmla="*/ 17835 h 35669"/>
                  <a:gd name="connsiteX1" fmla="*/ 17835 w 35669"/>
                  <a:gd name="connsiteY1" fmla="*/ 35670 h 35669"/>
                  <a:gd name="connsiteX2" fmla="*/ 0 w 35669"/>
                  <a:gd name="connsiteY2" fmla="*/ 17835 h 35669"/>
                  <a:gd name="connsiteX3" fmla="*/ 17835 w 35669"/>
                  <a:gd name="connsiteY3" fmla="*/ 0 h 35669"/>
                  <a:gd name="connsiteX4" fmla="*/ 35669 w 35669"/>
                  <a:gd name="connsiteY4" fmla="*/ 17835 h 3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9" h="35669">
                    <a:moveTo>
                      <a:pt x="35669" y="17835"/>
                    </a:moveTo>
                    <a:cubicBezTo>
                      <a:pt x="35669" y="28026"/>
                      <a:pt x="26753" y="35670"/>
                      <a:pt x="17835" y="35670"/>
                    </a:cubicBezTo>
                    <a:cubicBezTo>
                      <a:pt x="7644" y="35670"/>
                      <a:pt x="0" y="26752"/>
                      <a:pt x="0" y="17835"/>
                    </a:cubicBezTo>
                    <a:cubicBezTo>
                      <a:pt x="0" y="7644"/>
                      <a:pt x="8918" y="0"/>
                      <a:pt x="17835" y="0"/>
                    </a:cubicBezTo>
                    <a:cubicBezTo>
                      <a:pt x="28026" y="0"/>
                      <a:pt x="35669" y="7644"/>
                      <a:pt x="35669" y="17835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1" name="Freeform: Shape 2010">
                <a:extLst>
                  <a:ext uri="{FF2B5EF4-FFF2-40B4-BE49-F238E27FC236}">
                    <a16:creationId xmlns:a16="http://schemas.microsoft.com/office/drawing/2014/main" id="{40846655-EB2C-4D97-BA64-7624708CFD99}"/>
                  </a:ext>
                </a:extLst>
              </p:cNvPr>
              <p:cNvSpPr/>
              <p:nvPr/>
            </p:nvSpPr>
            <p:spPr>
              <a:xfrm>
                <a:off x="7162090" y="1648971"/>
                <a:ext cx="25478" cy="25478"/>
              </a:xfrm>
              <a:custGeom>
                <a:avLst/>
                <a:gdLst>
                  <a:gd name="connsiteX0" fmla="*/ 25478 w 25478"/>
                  <a:gd name="connsiteY0" fmla="*/ 12739 h 25478"/>
                  <a:gd name="connsiteX1" fmla="*/ 12739 w 25478"/>
                  <a:gd name="connsiteY1" fmla="*/ 25478 h 25478"/>
                  <a:gd name="connsiteX2" fmla="*/ 0 w 25478"/>
                  <a:gd name="connsiteY2" fmla="*/ 12739 h 25478"/>
                  <a:gd name="connsiteX3" fmla="*/ 12739 w 25478"/>
                  <a:gd name="connsiteY3" fmla="*/ 0 h 25478"/>
                  <a:gd name="connsiteX4" fmla="*/ 25478 w 25478"/>
                  <a:gd name="connsiteY4" fmla="*/ 12739 h 25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25478">
                    <a:moveTo>
                      <a:pt x="25478" y="12739"/>
                    </a:moveTo>
                    <a:cubicBezTo>
                      <a:pt x="25478" y="20382"/>
                      <a:pt x="19109" y="25478"/>
                      <a:pt x="12739" y="25478"/>
                    </a:cubicBezTo>
                    <a:cubicBezTo>
                      <a:pt x="5096" y="25478"/>
                      <a:pt x="0" y="19109"/>
                      <a:pt x="0" y="12739"/>
                    </a:cubicBezTo>
                    <a:cubicBezTo>
                      <a:pt x="0" y="5096"/>
                      <a:pt x="6370" y="0"/>
                      <a:pt x="12739" y="0"/>
                    </a:cubicBezTo>
                    <a:cubicBezTo>
                      <a:pt x="20383" y="0"/>
                      <a:pt x="25478" y="5096"/>
                      <a:pt x="25478" y="12739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2" name="Freeform: Shape 2011">
                <a:extLst>
                  <a:ext uri="{FF2B5EF4-FFF2-40B4-BE49-F238E27FC236}">
                    <a16:creationId xmlns:a16="http://schemas.microsoft.com/office/drawing/2014/main" id="{AD67321A-9E04-46C0-9663-0F1E41435D72}"/>
                  </a:ext>
                </a:extLst>
              </p:cNvPr>
              <p:cNvSpPr/>
              <p:nvPr/>
            </p:nvSpPr>
            <p:spPr>
              <a:xfrm>
                <a:off x="7005377" y="1400558"/>
                <a:ext cx="198752" cy="194908"/>
              </a:xfrm>
              <a:custGeom>
                <a:avLst/>
                <a:gdLst>
                  <a:gd name="connsiteX0" fmla="*/ 198753 w 198752"/>
                  <a:gd name="connsiteY0" fmla="*/ 126117 h 194908"/>
                  <a:gd name="connsiteX1" fmla="*/ 197478 w 198752"/>
                  <a:gd name="connsiteY1" fmla="*/ 194909 h 194908"/>
                  <a:gd name="connsiteX2" fmla="*/ 121044 w 198752"/>
                  <a:gd name="connsiteY2" fmla="*/ 193635 h 194908"/>
                  <a:gd name="connsiteX3" fmla="*/ 22 w 198752"/>
                  <a:gd name="connsiteY3" fmla="*/ 68791 h 194908"/>
                  <a:gd name="connsiteX4" fmla="*/ 1296 w 198752"/>
                  <a:gd name="connsiteY4" fmla="*/ 0 h 194908"/>
                  <a:gd name="connsiteX5" fmla="*/ 77731 w 198752"/>
                  <a:gd name="connsiteY5" fmla="*/ 1274 h 194908"/>
                  <a:gd name="connsiteX6" fmla="*/ 193657 w 198752"/>
                  <a:gd name="connsiteY6" fmla="*/ 90448 h 194908"/>
                  <a:gd name="connsiteX7" fmla="*/ 198753 w 198752"/>
                  <a:gd name="connsiteY7" fmla="*/ 126117 h 194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8752" h="194908">
                    <a:moveTo>
                      <a:pt x="198753" y="126117"/>
                    </a:moveTo>
                    <a:lnTo>
                      <a:pt x="197478" y="194909"/>
                    </a:lnTo>
                    <a:lnTo>
                      <a:pt x="121044" y="193635"/>
                    </a:lnTo>
                    <a:cubicBezTo>
                      <a:pt x="53526" y="192361"/>
                      <a:pt x="-1252" y="136309"/>
                      <a:pt x="22" y="68791"/>
                    </a:cubicBezTo>
                    <a:lnTo>
                      <a:pt x="1296" y="0"/>
                    </a:lnTo>
                    <a:lnTo>
                      <a:pt x="77731" y="1274"/>
                    </a:lnTo>
                    <a:cubicBezTo>
                      <a:pt x="133783" y="2548"/>
                      <a:pt x="179644" y="39491"/>
                      <a:pt x="193657" y="90448"/>
                    </a:cubicBezTo>
                    <a:cubicBezTo>
                      <a:pt x="197478" y="101913"/>
                      <a:pt x="198753" y="114652"/>
                      <a:pt x="198753" y="12611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3" name="Freeform: Shape 2012">
                <a:extLst>
                  <a:ext uri="{FF2B5EF4-FFF2-40B4-BE49-F238E27FC236}">
                    <a16:creationId xmlns:a16="http://schemas.microsoft.com/office/drawing/2014/main" id="{D5086946-3675-4E96-BD44-2AAC17BDCA42}"/>
                  </a:ext>
                </a:extLst>
              </p:cNvPr>
              <p:cNvSpPr/>
              <p:nvPr/>
            </p:nvSpPr>
            <p:spPr>
              <a:xfrm>
                <a:off x="7177378" y="1492280"/>
                <a:ext cx="132487" cy="103246"/>
              </a:xfrm>
              <a:custGeom>
                <a:avLst/>
                <a:gdLst>
                  <a:gd name="connsiteX0" fmla="*/ 132487 w 132487"/>
                  <a:gd name="connsiteY0" fmla="*/ 1274 h 103246"/>
                  <a:gd name="connsiteX1" fmla="*/ 132487 w 132487"/>
                  <a:gd name="connsiteY1" fmla="*/ 8917 h 103246"/>
                  <a:gd name="connsiteX2" fmla="*/ 118474 w 132487"/>
                  <a:gd name="connsiteY2" fmla="*/ 57326 h 103246"/>
                  <a:gd name="connsiteX3" fmla="*/ 35669 w 132487"/>
                  <a:gd name="connsiteY3" fmla="*/ 103187 h 103246"/>
                  <a:gd name="connsiteX4" fmla="*/ 0 w 132487"/>
                  <a:gd name="connsiteY4" fmla="*/ 103187 h 103246"/>
                  <a:gd name="connsiteX5" fmla="*/ 1274 w 132487"/>
                  <a:gd name="connsiteY5" fmla="*/ 0 h 103246"/>
                  <a:gd name="connsiteX6" fmla="*/ 132487 w 132487"/>
                  <a:gd name="connsiteY6" fmla="*/ 1274 h 103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487" h="103246">
                    <a:moveTo>
                      <a:pt x="132487" y="1274"/>
                    </a:moveTo>
                    <a:lnTo>
                      <a:pt x="132487" y="8917"/>
                    </a:lnTo>
                    <a:cubicBezTo>
                      <a:pt x="132487" y="26752"/>
                      <a:pt x="127391" y="43313"/>
                      <a:pt x="118474" y="57326"/>
                    </a:cubicBezTo>
                    <a:cubicBezTo>
                      <a:pt x="101913" y="85352"/>
                      <a:pt x="70065" y="104461"/>
                      <a:pt x="35669" y="103187"/>
                    </a:cubicBezTo>
                    <a:lnTo>
                      <a:pt x="0" y="103187"/>
                    </a:lnTo>
                    <a:lnTo>
                      <a:pt x="1274" y="0"/>
                    </a:lnTo>
                    <a:lnTo>
                      <a:pt x="13248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4" name="Freeform: Shape 2013">
                <a:extLst>
                  <a:ext uri="{FF2B5EF4-FFF2-40B4-BE49-F238E27FC236}">
                    <a16:creationId xmlns:a16="http://schemas.microsoft.com/office/drawing/2014/main" id="{36B39FC1-C54A-4284-9E60-A5D702F879C1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3191" cy="194968"/>
              </a:xfrm>
              <a:custGeom>
                <a:avLst/>
                <a:gdLst>
                  <a:gd name="connsiteX0" fmla="*/ 303191 w 303191"/>
                  <a:gd name="connsiteY0" fmla="*/ 92996 h 194968"/>
                  <a:gd name="connsiteX1" fmla="*/ 303191 w 303191"/>
                  <a:gd name="connsiteY1" fmla="*/ 100639 h 194968"/>
                  <a:gd name="connsiteX2" fmla="*/ 289178 w 303191"/>
                  <a:gd name="connsiteY2" fmla="*/ 149048 h 194968"/>
                  <a:gd name="connsiteX3" fmla="*/ 206373 w 303191"/>
                  <a:gd name="connsiteY3" fmla="*/ 194909 h 194968"/>
                  <a:gd name="connsiteX4" fmla="*/ 121022 w 303191"/>
                  <a:gd name="connsiteY4" fmla="*/ 193635 h 194968"/>
                  <a:gd name="connsiteX5" fmla="*/ 0 w 303191"/>
                  <a:gd name="connsiteY5" fmla="*/ 76435 h 194968"/>
                  <a:gd name="connsiteX6" fmla="*/ 0 w 303191"/>
                  <a:gd name="connsiteY6" fmla="*/ 68791 h 194968"/>
                  <a:gd name="connsiteX7" fmla="*/ 1274 w 303191"/>
                  <a:gd name="connsiteY7" fmla="*/ 0 h 194968"/>
                  <a:gd name="connsiteX8" fmla="*/ 77708 w 303191"/>
                  <a:gd name="connsiteY8" fmla="*/ 1274 h 194968"/>
                  <a:gd name="connsiteX9" fmla="*/ 193634 w 303191"/>
                  <a:gd name="connsiteY9" fmla="*/ 90448 h 194968"/>
                  <a:gd name="connsiteX10" fmla="*/ 303191 w 303191"/>
                  <a:gd name="connsiteY10" fmla="*/ 92996 h 19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3191" h="194968">
                    <a:moveTo>
                      <a:pt x="303191" y="92996"/>
                    </a:moveTo>
                    <a:lnTo>
                      <a:pt x="303191" y="100639"/>
                    </a:lnTo>
                    <a:cubicBezTo>
                      <a:pt x="303191" y="118474"/>
                      <a:pt x="298095" y="135035"/>
                      <a:pt x="289178" y="149048"/>
                    </a:cubicBezTo>
                    <a:cubicBezTo>
                      <a:pt x="272617" y="177074"/>
                      <a:pt x="240769" y="196183"/>
                      <a:pt x="206373" y="194909"/>
                    </a:cubicBezTo>
                    <a:lnTo>
                      <a:pt x="121022" y="193635"/>
                    </a:lnTo>
                    <a:cubicBezTo>
                      <a:pt x="56052" y="192361"/>
                      <a:pt x="2547" y="140130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303191" y="92996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5" name="Freeform: Shape 2014">
                <a:extLst>
                  <a:ext uri="{FF2B5EF4-FFF2-40B4-BE49-F238E27FC236}">
                    <a16:creationId xmlns:a16="http://schemas.microsoft.com/office/drawing/2014/main" id="{F5E4DBDE-7C15-4ED8-8657-3CF3CCFB9318}"/>
                  </a:ext>
                </a:extLst>
              </p:cNvPr>
              <p:cNvSpPr/>
              <p:nvPr/>
            </p:nvSpPr>
            <p:spPr>
              <a:xfrm>
                <a:off x="7006674" y="1400558"/>
                <a:ext cx="300838" cy="168216"/>
              </a:xfrm>
              <a:custGeom>
                <a:avLst/>
                <a:gdLst>
                  <a:gd name="connsiteX0" fmla="*/ 291726 w 300838"/>
                  <a:gd name="connsiteY0" fmla="*/ 92996 h 168216"/>
                  <a:gd name="connsiteX1" fmla="*/ 299370 w 300838"/>
                  <a:gd name="connsiteY1" fmla="*/ 122296 h 168216"/>
                  <a:gd name="connsiteX2" fmla="*/ 217839 w 300838"/>
                  <a:gd name="connsiteY2" fmla="*/ 168157 h 168216"/>
                  <a:gd name="connsiteX3" fmla="*/ 114652 w 300838"/>
                  <a:gd name="connsiteY3" fmla="*/ 166883 h 168216"/>
                  <a:gd name="connsiteX4" fmla="*/ 0 w 300838"/>
                  <a:gd name="connsiteY4" fmla="*/ 76435 h 168216"/>
                  <a:gd name="connsiteX5" fmla="*/ 0 w 300838"/>
                  <a:gd name="connsiteY5" fmla="*/ 68791 h 168216"/>
                  <a:gd name="connsiteX6" fmla="*/ 1274 w 300838"/>
                  <a:gd name="connsiteY6" fmla="*/ 0 h 168216"/>
                  <a:gd name="connsiteX7" fmla="*/ 77708 w 300838"/>
                  <a:gd name="connsiteY7" fmla="*/ 1274 h 168216"/>
                  <a:gd name="connsiteX8" fmla="*/ 193634 w 300838"/>
                  <a:gd name="connsiteY8" fmla="*/ 90448 h 168216"/>
                  <a:gd name="connsiteX9" fmla="*/ 291726 w 300838"/>
                  <a:gd name="connsiteY9" fmla="*/ 92996 h 168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838" h="168216">
                    <a:moveTo>
                      <a:pt x="291726" y="92996"/>
                    </a:moveTo>
                    <a:cubicBezTo>
                      <a:pt x="289178" y="103187"/>
                      <a:pt x="305739" y="113378"/>
                      <a:pt x="299370" y="122296"/>
                    </a:cubicBezTo>
                    <a:cubicBezTo>
                      <a:pt x="282808" y="150322"/>
                      <a:pt x="252235" y="169430"/>
                      <a:pt x="217839" y="168157"/>
                    </a:cubicBezTo>
                    <a:lnTo>
                      <a:pt x="114652" y="166883"/>
                    </a:lnTo>
                    <a:cubicBezTo>
                      <a:pt x="59873" y="165609"/>
                      <a:pt x="14013" y="127391"/>
                      <a:pt x="0" y="76435"/>
                    </a:cubicBezTo>
                    <a:cubicBezTo>
                      <a:pt x="0" y="73887"/>
                      <a:pt x="0" y="71339"/>
                      <a:pt x="0" y="68791"/>
                    </a:cubicBezTo>
                    <a:lnTo>
                      <a:pt x="1274" y="0"/>
                    </a:lnTo>
                    <a:lnTo>
                      <a:pt x="77708" y="1274"/>
                    </a:lnTo>
                    <a:cubicBezTo>
                      <a:pt x="133761" y="2548"/>
                      <a:pt x="179621" y="39491"/>
                      <a:pt x="193634" y="90448"/>
                    </a:cubicBezTo>
                    <a:lnTo>
                      <a:pt x="291726" y="92996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6" name="Freeform: Shape 2015">
                <a:extLst>
                  <a:ext uri="{FF2B5EF4-FFF2-40B4-BE49-F238E27FC236}">
                    <a16:creationId xmlns:a16="http://schemas.microsoft.com/office/drawing/2014/main" id="{93F5AA43-B0BF-4221-B62A-AA3C8B289ED7}"/>
                  </a:ext>
                </a:extLst>
              </p:cNvPr>
              <p:cNvSpPr/>
              <p:nvPr/>
            </p:nvSpPr>
            <p:spPr>
              <a:xfrm>
                <a:off x="7007947" y="1401832"/>
                <a:ext cx="301917" cy="147773"/>
              </a:xfrm>
              <a:custGeom>
                <a:avLst/>
                <a:gdLst>
                  <a:gd name="connsiteX0" fmla="*/ 301918 w 301917"/>
                  <a:gd name="connsiteY0" fmla="*/ 91722 h 147773"/>
                  <a:gd name="connsiteX1" fmla="*/ 301918 w 301917"/>
                  <a:gd name="connsiteY1" fmla="*/ 99365 h 147773"/>
                  <a:gd name="connsiteX2" fmla="*/ 298096 w 301917"/>
                  <a:gd name="connsiteY2" fmla="*/ 123570 h 147773"/>
                  <a:gd name="connsiteX3" fmla="*/ 294274 w 301917"/>
                  <a:gd name="connsiteY3" fmla="*/ 133761 h 147773"/>
                  <a:gd name="connsiteX4" fmla="*/ 287904 w 301917"/>
                  <a:gd name="connsiteY4" fmla="*/ 147774 h 147773"/>
                  <a:gd name="connsiteX5" fmla="*/ 212744 w 301917"/>
                  <a:gd name="connsiteY5" fmla="*/ 146500 h 147773"/>
                  <a:gd name="connsiteX6" fmla="*/ 184717 w 301917"/>
                  <a:gd name="connsiteY6" fmla="*/ 140130 h 147773"/>
                  <a:gd name="connsiteX7" fmla="*/ 159239 w 301917"/>
                  <a:gd name="connsiteY7" fmla="*/ 118474 h 147773"/>
                  <a:gd name="connsiteX8" fmla="*/ 157966 w 301917"/>
                  <a:gd name="connsiteY8" fmla="*/ 117200 h 147773"/>
                  <a:gd name="connsiteX9" fmla="*/ 67517 w 301917"/>
                  <a:gd name="connsiteY9" fmla="*/ 72613 h 147773"/>
                  <a:gd name="connsiteX10" fmla="*/ 64969 w 301917"/>
                  <a:gd name="connsiteY10" fmla="*/ 72613 h 147773"/>
                  <a:gd name="connsiteX11" fmla="*/ 5096 w 301917"/>
                  <a:gd name="connsiteY11" fmla="*/ 31848 h 147773"/>
                  <a:gd name="connsiteX12" fmla="*/ 0 w 301917"/>
                  <a:gd name="connsiteY12" fmla="*/ 6370 h 147773"/>
                  <a:gd name="connsiteX13" fmla="*/ 0 w 301917"/>
                  <a:gd name="connsiteY13" fmla="*/ 0 h 147773"/>
                  <a:gd name="connsiteX14" fmla="*/ 76435 w 301917"/>
                  <a:gd name="connsiteY14" fmla="*/ 1274 h 147773"/>
                  <a:gd name="connsiteX15" fmla="*/ 175800 w 301917"/>
                  <a:gd name="connsiteY15" fmla="*/ 54778 h 147773"/>
                  <a:gd name="connsiteX16" fmla="*/ 240770 w 301917"/>
                  <a:gd name="connsiteY16" fmla="*/ 90448 h 147773"/>
                  <a:gd name="connsiteX17" fmla="*/ 301918 w 301917"/>
                  <a:gd name="connsiteY17" fmla="*/ 91722 h 147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01917" h="147773">
                    <a:moveTo>
                      <a:pt x="301918" y="91722"/>
                    </a:moveTo>
                    <a:lnTo>
                      <a:pt x="301918" y="99365"/>
                    </a:lnTo>
                    <a:cubicBezTo>
                      <a:pt x="301918" y="108283"/>
                      <a:pt x="300643" y="115926"/>
                      <a:pt x="298096" y="123570"/>
                    </a:cubicBezTo>
                    <a:cubicBezTo>
                      <a:pt x="296822" y="127391"/>
                      <a:pt x="295548" y="131213"/>
                      <a:pt x="294274" y="133761"/>
                    </a:cubicBezTo>
                    <a:cubicBezTo>
                      <a:pt x="291726" y="138857"/>
                      <a:pt x="290452" y="142678"/>
                      <a:pt x="287904" y="147774"/>
                    </a:cubicBezTo>
                    <a:lnTo>
                      <a:pt x="212744" y="146500"/>
                    </a:lnTo>
                    <a:cubicBezTo>
                      <a:pt x="202552" y="146500"/>
                      <a:pt x="193635" y="143952"/>
                      <a:pt x="184717" y="140130"/>
                    </a:cubicBezTo>
                    <a:cubicBezTo>
                      <a:pt x="174526" y="135035"/>
                      <a:pt x="165609" y="127391"/>
                      <a:pt x="159239" y="118474"/>
                    </a:cubicBezTo>
                    <a:cubicBezTo>
                      <a:pt x="159239" y="118474"/>
                      <a:pt x="157966" y="117200"/>
                      <a:pt x="157966" y="117200"/>
                    </a:cubicBezTo>
                    <a:cubicBezTo>
                      <a:pt x="136309" y="86626"/>
                      <a:pt x="110831" y="73887"/>
                      <a:pt x="67517" y="72613"/>
                    </a:cubicBezTo>
                    <a:lnTo>
                      <a:pt x="64969" y="72613"/>
                    </a:lnTo>
                    <a:cubicBezTo>
                      <a:pt x="38217" y="72613"/>
                      <a:pt x="15287" y="54778"/>
                      <a:pt x="5096" y="31848"/>
                    </a:cubicBez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70" y="90448"/>
                    </a:cubicBezTo>
                    <a:lnTo>
                      <a:pt x="301918" y="917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7" name="Freeform: Shape 2016">
                <a:extLst>
                  <a:ext uri="{FF2B5EF4-FFF2-40B4-BE49-F238E27FC236}">
                    <a16:creationId xmlns:a16="http://schemas.microsoft.com/office/drawing/2014/main" id="{B3259336-278F-4791-A1D7-8D0A2A2D8EE9}"/>
                  </a:ext>
                </a:extLst>
              </p:cNvPr>
              <p:cNvSpPr/>
              <p:nvPr/>
            </p:nvSpPr>
            <p:spPr>
              <a:xfrm>
                <a:off x="7006674" y="1403106"/>
                <a:ext cx="272616" cy="122295"/>
              </a:xfrm>
              <a:custGeom>
                <a:avLst/>
                <a:gdLst>
                  <a:gd name="connsiteX0" fmla="*/ 263699 w 272616"/>
                  <a:gd name="connsiteY0" fmla="*/ 90448 h 122295"/>
                  <a:gd name="connsiteX1" fmla="*/ 272617 w 272616"/>
                  <a:gd name="connsiteY1" fmla="*/ 122296 h 122295"/>
                  <a:gd name="connsiteX2" fmla="*/ 231852 w 272616"/>
                  <a:gd name="connsiteY2" fmla="*/ 122296 h 122295"/>
                  <a:gd name="connsiteX3" fmla="*/ 166882 w 272616"/>
                  <a:gd name="connsiteY3" fmla="*/ 86626 h 122295"/>
                  <a:gd name="connsiteX4" fmla="*/ 67517 w 272616"/>
                  <a:gd name="connsiteY4" fmla="*/ 33122 h 122295"/>
                  <a:gd name="connsiteX5" fmla="*/ 5095 w 272616"/>
                  <a:gd name="connsiteY5" fmla="*/ 31848 h 122295"/>
                  <a:gd name="connsiteX6" fmla="*/ 0 w 272616"/>
                  <a:gd name="connsiteY6" fmla="*/ 6370 h 122295"/>
                  <a:gd name="connsiteX7" fmla="*/ 0 w 272616"/>
                  <a:gd name="connsiteY7" fmla="*/ 0 h 122295"/>
                  <a:gd name="connsiteX8" fmla="*/ 76435 w 272616"/>
                  <a:gd name="connsiteY8" fmla="*/ 1274 h 122295"/>
                  <a:gd name="connsiteX9" fmla="*/ 175800 w 272616"/>
                  <a:gd name="connsiteY9" fmla="*/ 54778 h 122295"/>
                  <a:gd name="connsiteX10" fmla="*/ 240769 w 272616"/>
                  <a:gd name="connsiteY10" fmla="*/ 90448 h 122295"/>
                  <a:gd name="connsiteX11" fmla="*/ 263699 w 272616"/>
                  <a:gd name="connsiteY11" fmla="*/ 90448 h 1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2616" h="122295">
                    <a:moveTo>
                      <a:pt x="263699" y="90448"/>
                    </a:moveTo>
                    <a:cubicBezTo>
                      <a:pt x="263699" y="90448"/>
                      <a:pt x="263699" y="112104"/>
                      <a:pt x="272617" y="122296"/>
                    </a:cubicBezTo>
                    <a:lnTo>
                      <a:pt x="231852" y="122296"/>
                    </a:lnTo>
                    <a:cubicBezTo>
                      <a:pt x="205100" y="122296"/>
                      <a:pt x="182169" y="108283"/>
                      <a:pt x="166882" y="86626"/>
                    </a:cubicBezTo>
                    <a:cubicBezTo>
                      <a:pt x="145226" y="54778"/>
                      <a:pt x="108283" y="33122"/>
                      <a:pt x="67517" y="33122"/>
                    </a:cubicBezTo>
                    <a:lnTo>
                      <a:pt x="5095" y="31848"/>
                    </a:lnTo>
                    <a:cubicBezTo>
                      <a:pt x="1274" y="24204"/>
                      <a:pt x="0" y="15287"/>
                      <a:pt x="0" y="6370"/>
                    </a:cubicBezTo>
                    <a:lnTo>
                      <a:pt x="0" y="0"/>
                    </a:lnTo>
                    <a:lnTo>
                      <a:pt x="76435" y="1274"/>
                    </a:lnTo>
                    <a:cubicBezTo>
                      <a:pt x="118474" y="1274"/>
                      <a:pt x="154143" y="22930"/>
                      <a:pt x="175800" y="54778"/>
                    </a:cubicBezTo>
                    <a:cubicBezTo>
                      <a:pt x="191087" y="76435"/>
                      <a:pt x="214017" y="90448"/>
                      <a:pt x="240769" y="90448"/>
                    </a:cubicBezTo>
                    <a:lnTo>
                      <a:pt x="263699" y="90448"/>
                    </a:lnTo>
                    <a:close/>
                  </a:path>
                </a:pathLst>
              </a:custGeom>
              <a:solidFill>
                <a:srgbClr val="332C2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8" name="Freeform: Shape 2017">
                <a:extLst>
                  <a:ext uri="{FF2B5EF4-FFF2-40B4-BE49-F238E27FC236}">
                    <a16:creationId xmlns:a16="http://schemas.microsoft.com/office/drawing/2014/main" id="{F022DB73-D782-4ACF-BAF6-27D9B1CAA6CA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1721" cy="72613"/>
              </a:xfrm>
              <a:custGeom>
                <a:avLst/>
                <a:gdLst>
                  <a:gd name="connsiteX0" fmla="*/ 91722 w 91721"/>
                  <a:gd name="connsiteY0" fmla="*/ 1274 h 72613"/>
                  <a:gd name="connsiteX1" fmla="*/ 90448 w 91721"/>
                  <a:gd name="connsiteY1" fmla="*/ 72613 h 72613"/>
                  <a:gd name="connsiteX2" fmla="*/ 64969 w 91721"/>
                  <a:gd name="connsiteY2" fmla="*/ 72613 h 72613"/>
                  <a:gd name="connsiteX3" fmla="*/ 0 w 91721"/>
                  <a:gd name="connsiteY3" fmla="*/ 6370 h 72613"/>
                  <a:gd name="connsiteX4" fmla="*/ 0 w 91721"/>
                  <a:gd name="connsiteY4" fmla="*/ 0 h 72613"/>
                  <a:gd name="connsiteX5" fmla="*/ 91722 w 91721"/>
                  <a:gd name="connsiteY5" fmla="*/ 1274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721" h="72613">
                    <a:moveTo>
                      <a:pt x="91722" y="1274"/>
                    </a:moveTo>
                    <a:lnTo>
                      <a:pt x="90448" y="72613"/>
                    </a:ln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91722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9" name="Freeform: Shape 2018">
                <a:extLst>
                  <a:ext uri="{FF2B5EF4-FFF2-40B4-BE49-F238E27FC236}">
                    <a16:creationId xmlns:a16="http://schemas.microsoft.com/office/drawing/2014/main" id="{950A1E5D-4B1A-4EE6-85AF-4E09687EDFAA}"/>
                  </a:ext>
                </a:extLst>
              </p:cNvPr>
              <p:cNvSpPr/>
              <p:nvPr/>
            </p:nvSpPr>
            <p:spPr>
              <a:xfrm>
                <a:off x="6660645" y="1143703"/>
                <a:ext cx="533293" cy="268319"/>
              </a:xfrm>
              <a:custGeom>
                <a:avLst/>
                <a:gdLst>
                  <a:gd name="connsiteX0" fmla="*/ 521829 w 533293"/>
                  <a:gd name="connsiteY0" fmla="*/ 267046 h 268319"/>
                  <a:gd name="connsiteX1" fmla="*/ 493803 w 533293"/>
                  <a:gd name="connsiteY1" fmla="*/ 268320 h 268319"/>
                  <a:gd name="connsiteX2" fmla="*/ 339659 w 533293"/>
                  <a:gd name="connsiteY2" fmla="*/ 226281 h 268319"/>
                  <a:gd name="connsiteX3" fmla="*/ 283607 w 533293"/>
                  <a:gd name="connsiteY3" fmla="*/ 185515 h 268319"/>
                  <a:gd name="connsiteX4" fmla="*/ 258129 w 533293"/>
                  <a:gd name="connsiteY4" fmla="*/ 184241 h 268319"/>
                  <a:gd name="connsiteX5" fmla="*/ 56851 w 533293"/>
                  <a:gd name="connsiteY5" fmla="*/ 98889 h 268319"/>
                  <a:gd name="connsiteX6" fmla="*/ 798 w 533293"/>
                  <a:gd name="connsiteY6" fmla="*/ 16085 h 268319"/>
                  <a:gd name="connsiteX7" fmla="*/ 8442 w 533293"/>
                  <a:gd name="connsiteY7" fmla="*/ 798 h 268319"/>
                  <a:gd name="connsiteX8" fmla="*/ 23728 w 533293"/>
                  <a:gd name="connsiteY8" fmla="*/ 8442 h 268319"/>
                  <a:gd name="connsiteX9" fmla="*/ 74685 w 533293"/>
                  <a:gd name="connsiteY9" fmla="*/ 82328 h 268319"/>
                  <a:gd name="connsiteX10" fmla="*/ 259402 w 533293"/>
                  <a:gd name="connsiteY10" fmla="*/ 160037 h 268319"/>
                  <a:gd name="connsiteX11" fmla="*/ 170228 w 533293"/>
                  <a:gd name="connsiteY11" fmla="*/ 19907 h 268319"/>
                  <a:gd name="connsiteX12" fmla="*/ 176598 w 533293"/>
                  <a:gd name="connsiteY12" fmla="*/ 4620 h 268319"/>
                  <a:gd name="connsiteX13" fmla="*/ 191885 w 533293"/>
                  <a:gd name="connsiteY13" fmla="*/ 10989 h 268319"/>
                  <a:gd name="connsiteX14" fmla="*/ 315455 w 533293"/>
                  <a:gd name="connsiteY14" fmla="*/ 182968 h 268319"/>
                  <a:gd name="connsiteX15" fmla="*/ 352399 w 533293"/>
                  <a:gd name="connsiteY15" fmla="*/ 207172 h 268319"/>
                  <a:gd name="connsiteX16" fmla="*/ 418641 w 533293"/>
                  <a:gd name="connsiteY16" fmla="*/ 233924 h 268319"/>
                  <a:gd name="connsiteX17" fmla="*/ 394438 w 533293"/>
                  <a:gd name="connsiteY17" fmla="*/ 170228 h 268319"/>
                  <a:gd name="connsiteX18" fmla="*/ 393163 w 533293"/>
                  <a:gd name="connsiteY18" fmla="*/ 165133 h 268319"/>
                  <a:gd name="connsiteX19" fmla="*/ 312907 w 533293"/>
                  <a:gd name="connsiteY19" fmla="*/ 121820 h 268319"/>
                  <a:gd name="connsiteX20" fmla="*/ 273416 w 533293"/>
                  <a:gd name="connsiteY20" fmla="*/ 18633 h 268319"/>
                  <a:gd name="connsiteX21" fmla="*/ 284881 w 533293"/>
                  <a:gd name="connsiteY21" fmla="*/ 5894 h 268319"/>
                  <a:gd name="connsiteX22" fmla="*/ 297620 w 533293"/>
                  <a:gd name="connsiteY22" fmla="*/ 17359 h 268319"/>
                  <a:gd name="connsiteX23" fmla="*/ 329467 w 533293"/>
                  <a:gd name="connsiteY23" fmla="*/ 105259 h 268319"/>
                  <a:gd name="connsiteX24" fmla="*/ 389342 w 533293"/>
                  <a:gd name="connsiteY24" fmla="*/ 139655 h 268319"/>
                  <a:gd name="connsiteX25" fmla="*/ 404629 w 533293"/>
                  <a:gd name="connsiteY25" fmla="*/ 16085 h 268319"/>
                  <a:gd name="connsiteX26" fmla="*/ 419916 w 533293"/>
                  <a:gd name="connsiteY26" fmla="*/ 8442 h 268319"/>
                  <a:gd name="connsiteX27" fmla="*/ 427559 w 533293"/>
                  <a:gd name="connsiteY27" fmla="*/ 23729 h 268319"/>
                  <a:gd name="connsiteX28" fmla="*/ 413546 w 533293"/>
                  <a:gd name="connsiteY28" fmla="*/ 146024 h 268319"/>
                  <a:gd name="connsiteX29" fmla="*/ 417368 w 533293"/>
                  <a:gd name="connsiteY29" fmla="*/ 165133 h 268319"/>
                  <a:gd name="connsiteX30" fmla="*/ 450489 w 533293"/>
                  <a:gd name="connsiteY30" fmla="*/ 242841 h 268319"/>
                  <a:gd name="connsiteX31" fmla="*/ 519281 w 533293"/>
                  <a:gd name="connsiteY31" fmla="*/ 246663 h 268319"/>
                  <a:gd name="connsiteX32" fmla="*/ 533294 w 533293"/>
                  <a:gd name="connsiteY32" fmla="*/ 256854 h 268319"/>
                  <a:gd name="connsiteX33" fmla="*/ 521829 w 533293"/>
                  <a:gd name="connsiteY33" fmla="*/ 267046 h 2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33293" h="268319">
                    <a:moveTo>
                      <a:pt x="521829" y="267046"/>
                    </a:moveTo>
                    <a:cubicBezTo>
                      <a:pt x="520554" y="267046"/>
                      <a:pt x="510363" y="268320"/>
                      <a:pt x="493803" y="268320"/>
                    </a:cubicBezTo>
                    <a:cubicBezTo>
                      <a:pt x="461955" y="268320"/>
                      <a:pt x="407177" y="260676"/>
                      <a:pt x="339659" y="226281"/>
                    </a:cubicBezTo>
                    <a:cubicBezTo>
                      <a:pt x="319276" y="216089"/>
                      <a:pt x="300168" y="200802"/>
                      <a:pt x="283607" y="185515"/>
                    </a:cubicBezTo>
                    <a:cubicBezTo>
                      <a:pt x="274689" y="185515"/>
                      <a:pt x="267046" y="184241"/>
                      <a:pt x="258129" y="184241"/>
                    </a:cubicBezTo>
                    <a:cubicBezTo>
                      <a:pt x="154942" y="174050"/>
                      <a:pt x="92520" y="133285"/>
                      <a:pt x="56851" y="98889"/>
                    </a:cubicBezTo>
                    <a:cubicBezTo>
                      <a:pt x="14812" y="58124"/>
                      <a:pt x="798" y="17359"/>
                      <a:pt x="798" y="16085"/>
                    </a:cubicBezTo>
                    <a:cubicBezTo>
                      <a:pt x="-1750" y="9715"/>
                      <a:pt x="2072" y="3346"/>
                      <a:pt x="8442" y="798"/>
                    </a:cubicBezTo>
                    <a:cubicBezTo>
                      <a:pt x="14812" y="-1750"/>
                      <a:pt x="21181" y="2072"/>
                      <a:pt x="23728" y="8442"/>
                    </a:cubicBezTo>
                    <a:cubicBezTo>
                      <a:pt x="23728" y="8442"/>
                      <a:pt x="36467" y="45385"/>
                      <a:pt x="74685" y="82328"/>
                    </a:cubicBezTo>
                    <a:cubicBezTo>
                      <a:pt x="120546" y="125642"/>
                      <a:pt x="182967" y="152394"/>
                      <a:pt x="259402" y="160037"/>
                    </a:cubicBezTo>
                    <a:cubicBezTo>
                      <a:pt x="204624" y="97615"/>
                      <a:pt x="171503" y="23729"/>
                      <a:pt x="170228" y="19907"/>
                    </a:cubicBezTo>
                    <a:cubicBezTo>
                      <a:pt x="167681" y="13537"/>
                      <a:pt x="170228" y="7168"/>
                      <a:pt x="176598" y="4620"/>
                    </a:cubicBezTo>
                    <a:cubicBezTo>
                      <a:pt x="182967" y="2072"/>
                      <a:pt x="189337" y="4620"/>
                      <a:pt x="191885" y="10989"/>
                    </a:cubicBezTo>
                    <a:cubicBezTo>
                      <a:pt x="191885" y="12263"/>
                      <a:pt x="240294" y="120546"/>
                      <a:pt x="315455" y="182968"/>
                    </a:cubicBezTo>
                    <a:cubicBezTo>
                      <a:pt x="326920" y="191885"/>
                      <a:pt x="339659" y="200802"/>
                      <a:pt x="352399" y="207172"/>
                    </a:cubicBezTo>
                    <a:cubicBezTo>
                      <a:pt x="376602" y="219911"/>
                      <a:pt x="398259" y="227555"/>
                      <a:pt x="418641" y="233924"/>
                    </a:cubicBezTo>
                    <a:cubicBezTo>
                      <a:pt x="410998" y="218637"/>
                      <a:pt x="400807" y="195707"/>
                      <a:pt x="394438" y="170228"/>
                    </a:cubicBezTo>
                    <a:cubicBezTo>
                      <a:pt x="394438" y="168954"/>
                      <a:pt x="393163" y="166407"/>
                      <a:pt x="393163" y="165133"/>
                    </a:cubicBezTo>
                    <a:cubicBezTo>
                      <a:pt x="376602" y="161311"/>
                      <a:pt x="340933" y="148572"/>
                      <a:pt x="312907" y="121820"/>
                    </a:cubicBezTo>
                    <a:cubicBezTo>
                      <a:pt x="275964" y="86150"/>
                      <a:pt x="273416" y="21181"/>
                      <a:pt x="273416" y="18633"/>
                    </a:cubicBezTo>
                    <a:cubicBezTo>
                      <a:pt x="273416" y="12263"/>
                      <a:pt x="278511" y="7168"/>
                      <a:pt x="284881" y="5894"/>
                    </a:cubicBezTo>
                    <a:cubicBezTo>
                      <a:pt x="291250" y="5894"/>
                      <a:pt x="296346" y="10989"/>
                      <a:pt x="297620" y="17359"/>
                    </a:cubicBezTo>
                    <a:cubicBezTo>
                      <a:pt x="297620" y="18633"/>
                      <a:pt x="300168" y="75959"/>
                      <a:pt x="329467" y="105259"/>
                    </a:cubicBezTo>
                    <a:cubicBezTo>
                      <a:pt x="348576" y="124368"/>
                      <a:pt x="374054" y="134559"/>
                      <a:pt x="389342" y="139655"/>
                    </a:cubicBezTo>
                    <a:cubicBezTo>
                      <a:pt x="384246" y="75959"/>
                      <a:pt x="404629" y="18633"/>
                      <a:pt x="404629" y="16085"/>
                    </a:cubicBezTo>
                    <a:cubicBezTo>
                      <a:pt x="407177" y="9715"/>
                      <a:pt x="413546" y="7168"/>
                      <a:pt x="419916" y="8442"/>
                    </a:cubicBezTo>
                    <a:cubicBezTo>
                      <a:pt x="426285" y="10989"/>
                      <a:pt x="428833" y="17359"/>
                      <a:pt x="427559" y="23729"/>
                    </a:cubicBezTo>
                    <a:cubicBezTo>
                      <a:pt x="427559" y="23729"/>
                      <a:pt x="407177" y="83602"/>
                      <a:pt x="413546" y="146024"/>
                    </a:cubicBezTo>
                    <a:cubicBezTo>
                      <a:pt x="414820" y="152394"/>
                      <a:pt x="414820" y="158763"/>
                      <a:pt x="417368" y="165133"/>
                    </a:cubicBezTo>
                    <a:cubicBezTo>
                      <a:pt x="426285" y="204624"/>
                      <a:pt x="445394" y="235198"/>
                      <a:pt x="450489" y="242841"/>
                    </a:cubicBezTo>
                    <a:cubicBezTo>
                      <a:pt x="492529" y="250485"/>
                      <a:pt x="518007" y="246663"/>
                      <a:pt x="519281" y="246663"/>
                    </a:cubicBezTo>
                    <a:cubicBezTo>
                      <a:pt x="525650" y="245389"/>
                      <a:pt x="532020" y="250485"/>
                      <a:pt x="533294" y="256854"/>
                    </a:cubicBezTo>
                    <a:cubicBezTo>
                      <a:pt x="532020" y="259402"/>
                      <a:pt x="528198" y="265772"/>
                      <a:pt x="521829" y="267046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0" name="Freeform: Shape 2019">
                <a:extLst>
                  <a:ext uri="{FF2B5EF4-FFF2-40B4-BE49-F238E27FC236}">
                    <a16:creationId xmlns:a16="http://schemas.microsoft.com/office/drawing/2014/main" id="{C02EF58A-E4C7-427E-9FBA-460A0314E50E}"/>
                  </a:ext>
                </a:extLst>
              </p:cNvPr>
              <p:cNvSpPr/>
              <p:nvPr/>
            </p:nvSpPr>
            <p:spPr>
              <a:xfrm>
                <a:off x="7281839" y="1493553"/>
                <a:ext cx="28026" cy="43313"/>
              </a:xfrm>
              <a:custGeom>
                <a:avLst/>
                <a:gdLst>
                  <a:gd name="connsiteX0" fmla="*/ 28026 w 28026"/>
                  <a:gd name="connsiteY0" fmla="*/ 0 h 43313"/>
                  <a:gd name="connsiteX1" fmla="*/ 28026 w 28026"/>
                  <a:gd name="connsiteY1" fmla="*/ 7643 h 43313"/>
                  <a:gd name="connsiteX2" fmla="*/ 28026 w 28026"/>
                  <a:gd name="connsiteY2" fmla="*/ 16561 h 43313"/>
                  <a:gd name="connsiteX3" fmla="*/ 21657 w 28026"/>
                  <a:gd name="connsiteY3" fmla="*/ 43313 h 43313"/>
                  <a:gd name="connsiteX4" fmla="*/ 1274 w 28026"/>
                  <a:gd name="connsiteY4" fmla="*/ 16561 h 43313"/>
                  <a:gd name="connsiteX5" fmla="*/ 0 w 28026"/>
                  <a:gd name="connsiteY5" fmla="*/ 3822 h 43313"/>
                  <a:gd name="connsiteX6" fmla="*/ 0 w 28026"/>
                  <a:gd name="connsiteY6" fmla="*/ 0 h 43313"/>
                  <a:gd name="connsiteX7" fmla="*/ 28026 w 28026"/>
                  <a:gd name="connsiteY7" fmla="*/ 0 h 4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26" h="43313">
                    <a:moveTo>
                      <a:pt x="28026" y="0"/>
                    </a:moveTo>
                    <a:lnTo>
                      <a:pt x="28026" y="7643"/>
                    </a:lnTo>
                    <a:cubicBezTo>
                      <a:pt x="28026" y="10191"/>
                      <a:pt x="28026" y="14013"/>
                      <a:pt x="28026" y="16561"/>
                    </a:cubicBezTo>
                    <a:cubicBezTo>
                      <a:pt x="26752" y="25478"/>
                      <a:pt x="25478" y="34396"/>
                      <a:pt x="21657" y="43313"/>
                    </a:cubicBezTo>
                    <a:cubicBezTo>
                      <a:pt x="11466" y="38217"/>
                      <a:pt x="3822" y="28026"/>
                      <a:pt x="1274" y="16561"/>
                    </a:cubicBezTo>
                    <a:cubicBezTo>
                      <a:pt x="0" y="12739"/>
                      <a:pt x="0" y="8917"/>
                      <a:pt x="0" y="3822"/>
                    </a:cubicBezTo>
                    <a:lnTo>
                      <a:pt x="0" y="0"/>
                    </a:lnTo>
                    <a:lnTo>
                      <a:pt x="28026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1" name="Freeform: Shape 2020">
                <a:extLst>
                  <a:ext uri="{FF2B5EF4-FFF2-40B4-BE49-F238E27FC236}">
                    <a16:creationId xmlns:a16="http://schemas.microsoft.com/office/drawing/2014/main" id="{842C268D-B136-436A-BE46-2E5093F7671F}"/>
                  </a:ext>
                </a:extLst>
              </p:cNvPr>
              <p:cNvSpPr/>
              <p:nvPr/>
            </p:nvSpPr>
            <p:spPr>
              <a:xfrm>
                <a:off x="6914952" y="1400558"/>
                <a:ext cx="90484" cy="72613"/>
              </a:xfrm>
              <a:custGeom>
                <a:avLst/>
                <a:gdLst>
                  <a:gd name="connsiteX0" fmla="*/ 90448 w 90484"/>
                  <a:gd name="connsiteY0" fmla="*/ 72613 h 72613"/>
                  <a:gd name="connsiteX1" fmla="*/ 64969 w 90484"/>
                  <a:gd name="connsiteY1" fmla="*/ 72613 h 72613"/>
                  <a:gd name="connsiteX2" fmla="*/ 0 w 90484"/>
                  <a:gd name="connsiteY2" fmla="*/ 6370 h 72613"/>
                  <a:gd name="connsiteX3" fmla="*/ 0 w 90484"/>
                  <a:gd name="connsiteY3" fmla="*/ 0 h 72613"/>
                  <a:gd name="connsiteX4" fmla="*/ 19109 w 90484"/>
                  <a:gd name="connsiteY4" fmla="*/ 0 h 72613"/>
                  <a:gd name="connsiteX5" fmla="*/ 90448 w 90484"/>
                  <a:gd name="connsiteY5" fmla="*/ 72613 h 7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484" h="72613">
                    <a:moveTo>
                      <a:pt x="90448" y="72613"/>
                    </a:moveTo>
                    <a:lnTo>
                      <a:pt x="64969" y="72613"/>
                    </a:lnTo>
                    <a:cubicBezTo>
                      <a:pt x="29300" y="72613"/>
                      <a:pt x="0" y="42039"/>
                      <a:pt x="0" y="6370"/>
                    </a:cubicBezTo>
                    <a:lnTo>
                      <a:pt x="0" y="0"/>
                    </a:lnTo>
                    <a:lnTo>
                      <a:pt x="19109" y="0"/>
                    </a:lnTo>
                    <a:cubicBezTo>
                      <a:pt x="59874" y="0"/>
                      <a:pt x="91722" y="33122"/>
                      <a:pt x="90448" y="7261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2" name="Freeform: Shape 2021">
                <a:extLst>
                  <a:ext uri="{FF2B5EF4-FFF2-40B4-BE49-F238E27FC236}">
                    <a16:creationId xmlns:a16="http://schemas.microsoft.com/office/drawing/2014/main" id="{6BB501FE-91C4-4280-A945-8BC8E605D6EA}"/>
                  </a:ext>
                </a:extLst>
              </p:cNvPr>
              <p:cNvSpPr/>
              <p:nvPr/>
            </p:nvSpPr>
            <p:spPr>
              <a:xfrm>
                <a:off x="6298348" y="1694832"/>
                <a:ext cx="249717" cy="94269"/>
              </a:xfrm>
              <a:custGeom>
                <a:avLst/>
                <a:gdLst>
                  <a:gd name="connsiteX0" fmla="*/ 89204 w 249717"/>
                  <a:gd name="connsiteY0" fmla="*/ 91722 h 94269"/>
                  <a:gd name="connsiteX1" fmla="*/ 248443 w 249717"/>
                  <a:gd name="connsiteY1" fmla="*/ 94270 h 94269"/>
                  <a:gd name="connsiteX2" fmla="*/ 249717 w 249717"/>
                  <a:gd name="connsiteY2" fmla="*/ 3822 h 94269"/>
                  <a:gd name="connsiteX3" fmla="*/ 30 w 249717"/>
                  <a:gd name="connsiteY3" fmla="*/ 0 h 94269"/>
                  <a:gd name="connsiteX4" fmla="*/ 30 w 249717"/>
                  <a:gd name="connsiteY4" fmla="*/ 0 h 94269"/>
                  <a:gd name="connsiteX5" fmla="*/ 89204 w 249717"/>
                  <a:gd name="connsiteY5" fmla="*/ 91722 h 94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717" h="94269">
                    <a:moveTo>
                      <a:pt x="89204" y="91722"/>
                    </a:moveTo>
                    <a:lnTo>
                      <a:pt x="248443" y="94270"/>
                    </a:lnTo>
                    <a:lnTo>
                      <a:pt x="249717" y="3822"/>
                    </a:lnTo>
                    <a:lnTo>
                      <a:pt x="30" y="0"/>
                    </a:lnTo>
                    <a:lnTo>
                      <a:pt x="30" y="0"/>
                    </a:lnTo>
                    <a:cubicBezTo>
                      <a:pt x="-1244" y="49683"/>
                      <a:pt x="38247" y="90448"/>
                      <a:pt x="89204" y="9172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3" name="Freeform: Shape 2022">
                <a:extLst>
                  <a:ext uri="{FF2B5EF4-FFF2-40B4-BE49-F238E27FC236}">
                    <a16:creationId xmlns:a16="http://schemas.microsoft.com/office/drawing/2014/main" id="{E561919E-80A0-4B58-A5A3-CDDCA1CBA8ED}"/>
                  </a:ext>
                </a:extLst>
              </p:cNvPr>
              <p:cNvSpPr/>
              <p:nvPr/>
            </p:nvSpPr>
            <p:spPr>
              <a:xfrm>
                <a:off x="6857529" y="1705023"/>
                <a:ext cx="381010" cy="382190"/>
              </a:xfrm>
              <a:custGeom>
                <a:avLst/>
                <a:gdLst>
                  <a:gd name="connsiteX0" fmla="*/ 380996 w 381010"/>
                  <a:gd name="connsiteY0" fmla="*/ 193635 h 382190"/>
                  <a:gd name="connsiteX1" fmla="*/ 378449 w 381010"/>
                  <a:gd name="connsiteY1" fmla="*/ 221661 h 382190"/>
                  <a:gd name="connsiteX2" fmla="*/ 187362 w 381010"/>
                  <a:gd name="connsiteY2" fmla="*/ 382174 h 382190"/>
                  <a:gd name="connsiteX3" fmla="*/ 109652 w 381010"/>
                  <a:gd name="connsiteY3" fmla="*/ 364339 h 382190"/>
                  <a:gd name="connsiteX4" fmla="*/ 109652 w 381010"/>
                  <a:gd name="connsiteY4" fmla="*/ 364339 h 382190"/>
                  <a:gd name="connsiteX5" fmla="*/ 29396 w 381010"/>
                  <a:gd name="connsiteY5" fmla="*/ 293000 h 382190"/>
                  <a:gd name="connsiteX6" fmla="*/ 96 w 381010"/>
                  <a:gd name="connsiteY6" fmla="*/ 188539 h 382190"/>
                  <a:gd name="connsiteX7" fmla="*/ 188635 w 381010"/>
                  <a:gd name="connsiteY7" fmla="*/ 0 h 382190"/>
                  <a:gd name="connsiteX8" fmla="*/ 193731 w 381010"/>
                  <a:gd name="connsiteY8" fmla="*/ 0 h 382190"/>
                  <a:gd name="connsiteX9" fmla="*/ 196278 w 381010"/>
                  <a:gd name="connsiteY9" fmla="*/ 0 h 382190"/>
                  <a:gd name="connsiteX10" fmla="*/ 196278 w 381010"/>
                  <a:gd name="connsiteY10" fmla="*/ 0 h 382190"/>
                  <a:gd name="connsiteX11" fmla="*/ 196278 w 381010"/>
                  <a:gd name="connsiteY11" fmla="*/ 0 h 382190"/>
                  <a:gd name="connsiteX12" fmla="*/ 380996 w 381010"/>
                  <a:gd name="connsiteY12" fmla="*/ 193635 h 38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1010" h="382190">
                    <a:moveTo>
                      <a:pt x="380996" y="193635"/>
                    </a:moveTo>
                    <a:cubicBezTo>
                      <a:pt x="380996" y="202552"/>
                      <a:pt x="379722" y="212743"/>
                      <a:pt x="378449" y="221661"/>
                    </a:cubicBezTo>
                    <a:cubicBezTo>
                      <a:pt x="363161" y="313383"/>
                      <a:pt x="282905" y="383448"/>
                      <a:pt x="187362" y="382174"/>
                    </a:cubicBezTo>
                    <a:cubicBezTo>
                      <a:pt x="159335" y="382174"/>
                      <a:pt x="132583" y="375804"/>
                      <a:pt x="109652" y="364339"/>
                    </a:cubicBezTo>
                    <a:lnTo>
                      <a:pt x="109652" y="364339"/>
                    </a:lnTo>
                    <a:cubicBezTo>
                      <a:pt x="76531" y="349052"/>
                      <a:pt x="48505" y="323574"/>
                      <a:pt x="29396" y="293000"/>
                    </a:cubicBezTo>
                    <a:cubicBezTo>
                      <a:pt x="10287" y="262426"/>
                      <a:pt x="-1178" y="226756"/>
                      <a:pt x="96" y="188539"/>
                    </a:cubicBezTo>
                    <a:cubicBezTo>
                      <a:pt x="1370" y="84078"/>
                      <a:pt x="85449" y="1274"/>
                      <a:pt x="188635" y="0"/>
                    </a:cubicBezTo>
                    <a:cubicBezTo>
                      <a:pt x="189909" y="0"/>
                      <a:pt x="192457" y="0"/>
                      <a:pt x="193731" y="0"/>
                    </a:cubicBezTo>
                    <a:cubicBezTo>
                      <a:pt x="195005" y="0"/>
                      <a:pt x="196278" y="0"/>
                      <a:pt x="196278" y="0"/>
                    </a:cubicBezTo>
                    <a:lnTo>
                      <a:pt x="196278" y="0"/>
                    </a:lnTo>
                    <a:lnTo>
                      <a:pt x="196278" y="0"/>
                    </a:lnTo>
                    <a:cubicBezTo>
                      <a:pt x="300739" y="3822"/>
                      <a:pt x="382270" y="89174"/>
                      <a:pt x="380996" y="19363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4" name="Freeform: Shape 2023">
                <a:extLst>
                  <a:ext uri="{FF2B5EF4-FFF2-40B4-BE49-F238E27FC236}">
                    <a16:creationId xmlns:a16="http://schemas.microsoft.com/office/drawing/2014/main" id="{54BE24A9-98E7-40D2-9EFD-0569A49B9A4B}"/>
                  </a:ext>
                </a:extLst>
              </p:cNvPr>
              <p:cNvSpPr/>
              <p:nvPr/>
            </p:nvSpPr>
            <p:spPr>
              <a:xfrm>
                <a:off x="6433412" y="1697349"/>
                <a:ext cx="620395" cy="383477"/>
              </a:xfrm>
              <a:custGeom>
                <a:avLst/>
                <a:gdLst>
                  <a:gd name="connsiteX0" fmla="*/ 620395 w 620395"/>
                  <a:gd name="connsiteY0" fmla="*/ 7674 h 383477"/>
                  <a:gd name="connsiteX1" fmla="*/ 591096 w 620395"/>
                  <a:gd name="connsiteY1" fmla="*/ 230608 h 383477"/>
                  <a:gd name="connsiteX2" fmla="*/ 570713 w 620395"/>
                  <a:gd name="connsiteY2" fmla="*/ 383478 h 383477"/>
                  <a:gd name="connsiteX3" fmla="*/ 532496 w 620395"/>
                  <a:gd name="connsiteY3" fmla="*/ 370739 h 383477"/>
                  <a:gd name="connsiteX4" fmla="*/ 532496 w 620395"/>
                  <a:gd name="connsiteY4" fmla="*/ 370739 h 383477"/>
                  <a:gd name="connsiteX5" fmla="*/ 123569 w 620395"/>
                  <a:gd name="connsiteY5" fmla="*/ 238252 h 383477"/>
                  <a:gd name="connsiteX6" fmla="*/ 85352 w 620395"/>
                  <a:gd name="connsiteY6" fmla="*/ 225513 h 383477"/>
                  <a:gd name="connsiteX7" fmla="*/ 33122 w 620395"/>
                  <a:gd name="connsiteY7" fmla="*/ 208952 h 383477"/>
                  <a:gd name="connsiteX8" fmla="*/ 0 w 620395"/>
                  <a:gd name="connsiteY8" fmla="*/ 198760 h 383477"/>
                  <a:gd name="connsiteX9" fmla="*/ 1274 w 620395"/>
                  <a:gd name="connsiteY9" fmla="*/ 87930 h 383477"/>
                  <a:gd name="connsiteX10" fmla="*/ 91722 w 620395"/>
                  <a:gd name="connsiteY10" fmla="*/ 30 h 383477"/>
                  <a:gd name="connsiteX11" fmla="*/ 620395 w 620395"/>
                  <a:gd name="connsiteY11" fmla="*/ 7674 h 38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0395" h="383477">
                    <a:moveTo>
                      <a:pt x="620395" y="7674"/>
                    </a:moveTo>
                    <a:lnTo>
                      <a:pt x="591096" y="230608"/>
                    </a:lnTo>
                    <a:lnTo>
                      <a:pt x="570713" y="383478"/>
                    </a:lnTo>
                    <a:lnTo>
                      <a:pt x="532496" y="370739"/>
                    </a:lnTo>
                    <a:lnTo>
                      <a:pt x="532496" y="370739"/>
                    </a:lnTo>
                    <a:lnTo>
                      <a:pt x="123569" y="238252"/>
                    </a:lnTo>
                    <a:lnTo>
                      <a:pt x="85352" y="225513"/>
                    </a:lnTo>
                    <a:lnTo>
                      <a:pt x="33122" y="208952"/>
                    </a:lnTo>
                    <a:lnTo>
                      <a:pt x="0" y="198760"/>
                    </a:ln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620395" y="76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5" name="Freeform: Shape 2024">
                <a:extLst>
                  <a:ext uri="{FF2B5EF4-FFF2-40B4-BE49-F238E27FC236}">
                    <a16:creationId xmlns:a16="http://schemas.microsoft.com/office/drawing/2014/main" id="{A41678E6-5955-41F8-80CF-F7A7D0284873}"/>
                  </a:ext>
                </a:extLst>
              </p:cNvPr>
              <p:cNvSpPr/>
              <p:nvPr/>
            </p:nvSpPr>
            <p:spPr>
              <a:xfrm>
                <a:off x="6558256" y="1813306"/>
                <a:ext cx="677721" cy="273908"/>
              </a:xfrm>
              <a:custGeom>
                <a:avLst/>
                <a:gdLst>
                  <a:gd name="connsiteX0" fmla="*/ 677722 w 677721"/>
                  <a:gd name="connsiteY0" fmla="*/ 113378 h 273908"/>
                  <a:gd name="connsiteX1" fmla="*/ 486635 w 677721"/>
                  <a:gd name="connsiteY1" fmla="*/ 273891 h 273908"/>
                  <a:gd name="connsiteX2" fmla="*/ 408926 w 677721"/>
                  <a:gd name="connsiteY2" fmla="*/ 256057 h 273908"/>
                  <a:gd name="connsiteX3" fmla="*/ 408926 w 677721"/>
                  <a:gd name="connsiteY3" fmla="*/ 256057 h 273908"/>
                  <a:gd name="connsiteX4" fmla="*/ 0 w 677721"/>
                  <a:gd name="connsiteY4" fmla="*/ 123569 h 273908"/>
                  <a:gd name="connsiteX5" fmla="*/ 11465 w 677721"/>
                  <a:gd name="connsiteY5" fmla="*/ 33122 h 273908"/>
                  <a:gd name="connsiteX6" fmla="*/ 96817 w 677721"/>
                  <a:gd name="connsiteY6" fmla="*/ 0 h 273908"/>
                  <a:gd name="connsiteX7" fmla="*/ 95543 w 677721"/>
                  <a:gd name="connsiteY7" fmla="*/ 57326 h 273908"/>
                  <a:gd name="connsiteX8" fmla="*/ 149048 w 677721"/>
                  <a:gd name="connsiteY8" fmla="*/ 129939 h 273908"/>
                  <a:gd name="connsiteX9" fmla="*/ 254783 w 677721"/>
                  <a:gd name="connsiteY9" fmla="*/ 163061 h 273908"/>
                  <a:gd name="connsiteX10" fmla="*/ 351600 w 677721"/>
                  <a:gd name="connsiteY10" fmla="*/ 92996 h 273908"/>
                  <a:gd name="connsiteX11" fmla="*/ 351600 w 677721"/>
                  <a:gd name="connsiteY11" fmla="*/ 82804 h 273908"/>
                  <a:gd name="connsiteX12" fmla="*/ 436952 w 677721"/>
                  <a:gd name="connsiteY12" fmla="*/ 117200 h 273908"/>
                  <a:gd name="connsiteX13" fmla="*/ 601287 w 677721"/>
                  <a:gd name="connsiteY13" fmla="*/ 119748 h 273908"/>
                  <a:gd name="connsiteX14" fmla="*/ 677722 w 677721"/>
                  <a:gd name="connsiteY14" fmla="*/ 113378 h 27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77721" h="273908">
                    <a:moveTo>
                      <a:pt x="677722" y="113378"/>
                    </a:moveTo>
                    <a:cubicBezTo>
                      <a:pt x="662435" y="205100"/>
                      <a:pt x="582178" y="275165"/>
                      <a:pt x="486635" y="273891"/>
                    </a:cubicBezTo>
                    <a:cubicBezTo>
                      <a:pt x="458609" y="273891"/>
                      <a:pt x="431856" y="267522"/>
                      <a:pt x="408926" y="256057"/>
                    </a:cubicBezTo>
                    <a:lnTo>
                      <a:pt x="408926" y="256057"/>
                    </a:lnTo>
                    <a:lnTo>
                      <a:pt x="0" y="123569"/>
                    </a:lnTo>
                    <a:lnTo>
                      <a:pt x="11465" y="33122"/>
                    </a:lnTo>
                    <a:lnTo>
                      <a:pt x="96817" y="0"/>
                    </a:lnTo>
                    <a:lnTo>
                      <a:pt x="95543" y="57326"/>
                    </a:lnTo>
                    <a:cubicBezTo>
                      <a:pt x="95543" y="90448"/>
                      <a:pt x="117200" y="119748"/>
                      <a:pt x="149048" y="129939"/>
                    </a:cubicBezTo>
                    <a:lnTo>
                      <a:pt x="254783" y="163061"/>
                    </a:lnTo>
                    <a:cubicBezTo>
                      <a:pt x="303191" y="178348"/>
                      <a:pt x="351600" y="142678"/>
                      <a:pt x="351600" y="92996"/>
                    </a:cubicBezTo>
                    <a:lnTo>
                      <a:pt x="351600" y="82804"/>
                    </a:lnTo>
                    <a:lnTo>
                      <a:pt x="436952" y="117200"/>
                    </a:lnTo>
                    <a:lnTo>
                      <a:pt x="601287" y="119748"/>
                    </a:lnTo>
                    <a:lnTo>
                      <a:pt x="677722" y="113378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6" name="Freeform: Shape 2025">
                <a:extLst>
                  <a:ext uri="{FF2B5EF4-FFF2-40B4-BE49-F238E27FC236}">
                    <a16:creationId xmlns:a16="http://schemas.microsoft.com/office/drawing/2014/main" id="{EA7666C5-0CA6-4A46-B5D2-A59F30A3A615}"/>
                  </a:ext>
                </a:extLst>
              </p:cNvPr>
              <p:cNvSpPr/>
              <p:nvPr/>
            </p:nvSpPr>
            <p:spPr>
              <a:xfrm rot="-3794566">
                <a:off x="6908524" y="1768933"/>
                <a:ext cx="254776" cy="254776"/>
              </a:xfrm>
              <a:custGeom>
                <a:avLst/>
                <a:gdLst>
                  <a:gd name="connsiteX0" fmla="*/ 254776 w 254776"/>
                  <a:gd name="connsiteY0" fmla="*/ 127388 h 254776"/>
                  <a:gd name="connsiteX1" fmla="*/ 127388 w 254776"/>
                  <a:gd name="connsiteY1" fmla="*/ 254776 h 254776"/>
                  <a:gd name="connsiteX2" fmla="*/ 0 w 254776"/>
                  <a:gd name="connsiteY2" fmla="*/ 127388 h 254776"/>
                  <a:gd name="connsiteX3" fmla="*/ 127388 w 254776"/>
                  <a:gd name="connsiteY3" fmla="*/ 0 h 254776"/>
                  <a:gd name="connsiteX4" fmla="*/ 254776 w 254776"/>
                  <a:gd name="connsiteY4" fmla="*/ 127388 h 25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76" h="254776">
                    <a:moveTo>
                      <a:pt x="254776" y="127388"/>
                    </a:moveTo>
                    <a:cubicBezTo>
                      <a:pt x="254776" y="197743"/>
                      <a:pt x="197743" y="254776"/>
                      <a:pt x="127388" y="254776"/>
                    </a:cubicBezTo>
                    <a:cubicBezTo>
                      <a:pt x="57034" y="254776"/>
                      <a:pt x="0" y="197743"/>
                      <a:pt x="0" y="127388"/>
                    </a:cubicBezTo>
                    <a:cubicBezTo>
                      <a:pt x="0" y="57034"/>
                      <a:pt x="57034" y="0"/>
                      <a:pt x="127388" y="0"/>
                    </a:cubicBezTo>
                    <a:cubicBezTo>
                      <a:pt x="197743" y="0"/>
                      <a:pt x="254776" y="57034"/>
                      <a:pt x="254776" y="127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7" name="Freeform: Shape 2026">
                <a:extLst>
                  <a:ext uri="{FF2B5EF4-FFF2-40B4-BE49-F238E27FC236}">
                    <a16:creationId xmlns:a16="http://schemas.microsoft.com/office/drawing/2014/main" id="{6D86241D-8691-43F7-ADB3-E2B2CD19831E}"/>
                  </a:ext>
                </a:extLst>
              </p:cNvPr>
              <p:cNvSpPr/>
              <p:nvPr/>
            </p:nvSpPr>
            <p:spPr>
              <a:xfrm>
                <a:off x="6435960" y="1698623"/>
                <a:ext cx="219112" cy="226786"/>
              </a:xfrm>
              <a:custGeom>
                <a:avLst/>
                <a:gdLst>
                  <a:gd name="connsiteX0" fmla="*/ 219113 w 219112"/>
                  <a:gd name="connsiteY0" fmla="*/ 104491 h 226786"/>
                  <a:gd name="connsiteX1" fmla="*/ 94269 w 219112"/>
                  <a:gd name="connsiteY1" fmla="*/ 226786 h 226786"/>
                  <a:gd name="connsiteX2" fmla="*/ 85352 w 219112"/>
                  <a:gd name="connsiteY2" fmla="*/ 226786 h 226786"/>
                  <a:gd name="connsiteX3" fmla="*/ 33122 w 219112"/>
                  <a:gd name="connsiteY3" fmla="*/ 210226 h 226786"/>
                  <a:gd name="connsiteX4" fmla="*/ 0 w 219112"/>
                  <a:gd name="connsiteY4" fmla="*/ 180926 h 226786"/>
                  <a:gd name="connsiteX5" fmla="*/ 1274 w 219112"/>
                  <a:gd name="connsiteY5" fmla="*/ 87930 h 226786"/>
                  <a:gd name="connsiteX6" fmla="*/ 91722 w 219112"/>
                  <a:gd name="connsiteY6" fmla="*/ 30 h 226786"/>
                  <a:gd name="connsiteX7" fmla="*/ 165608 w 219112"/>
                  <a:gd name="connsiteY7" fmla="*/ 1304 h 226786"/>
                  <a:gd name="connsiteX8" fmla="*/ 219113 w 219112"/>
                  <a:gd name="connsiteY8" fmla="*/ 104491 h 226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112" h="226786">
                    <a:moveTo>
                      <a:pt x="219113" y="104491"/>
                    </a:moveTo>
                    <a:cubicBezTo>
                      <a:pt x="217839" y="173282"/>
                      <a:pt x="161787" y="226786"/>
                      <a:pt x="94269" y="226786"/>
                    </a:cubicBezTo>
                    <a:cubicBezTo>
                      <a:pt x="90448" y="226786"/>
                      <a:pt x="87900" y="226786"/>
                      <a:pt x="85352" y="226786"/>
                    </a:cubicBezTo>
                    <a:cubicBezTo>
                      <a:pt x="66243" y="225512"/>
                      <a:pt x="48409" y="219143"/>
                      <a:pt x="33122" y="210226"/>
                    </a:cubicBezTo>
                    <a:cubicBezTo>
                      <a:pt x="20383" y="202582"/>
                      <a:pt x="8917" y="192391"/>
                      <a:pt x="0" y="180926"/>
                    </a:cubicBezTo>
                    <a:lnTo>
                      <a:pt x="1274" y="87930"/>
                    </a:lnTo>
                    <a:cubicBezTo>
                      <a:pt x="2548" y="38247"/>
                      <a:pt x="42039" y="-1244"/>
                      <a:pt x="91722" y="30"/>
                    </a:cubicBezTo>
                    <a:lnTo>
                      <a:pt x="165608" y="1304"/>
                    </a:lnTo>
                    <a:cubicBezTo>
                      <a:pt x="197456" y="22960"/>
                      <a:pt x="219113" y="61178"/>
                      <a:pt x="219113" y="10449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8" name="Freeform: Shape 2027">
                <a:extLst>
                  <a:ext uri="{FF2B5EF4-FFF2-40B4-BE49-F238E27FC236}">
                    <a16:creationId xmlns:a16="http://schemas.microsoft.com/office/drawing/2014/main" id="{9069572A-7306-4528-A40C-2EE1C5F9E791}"/>
                  </a:ext>
                </a:extLst>
              </p:cNvPr>
              <p:cNvSpPr/>
              <p:nvPr/>
            </p:nvSpPr>
            <p:spPr>
              <a:xfrm>
                <a:off x="6685625" y="1699927"/>
                <a:ext cx="240791" cy="122317"/>
              </a:xfrm>
              <a:custGeom>
                <a:avLst/>
                <a:gdLst>
                  <a:gd name="connsiteX0" fmla="*/ 240791 w 240791"/>
                  <a:gd name="connsiteY0" fmla="*/ 3822 h 122317"/>
                  <a:gd name="connsiteX1" fmla="*/ 118496 w 240791"/>
                  <a:gd name="connsiteY1" fmla="*/ 122295 h 122317"/>
                  <a:gd name="connsiteX2" fmla="*/ 22 w 240791"/>
                  <a:gd name="connsiteY2" fmla="*/ 0 h 122317"/>
                  <a:gd name="connsiteX3" fmla="*/ 240791 w 240791"/>
                  <a:gd name="connsiteY3" fmla="*/ 3822 h 12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791" h="122317">
                    <a:moveTo>
                      <a:pt x="240791" y="3822"/>
                    </a:moveTo>
                    <a:cubicBezTo>
                      <a:pt x="239518" y="70065"/>
                      <a:pt x="184740" y="123569"/>
                      <a:pt x="118496" y="122295"/>
                    </a:cubicBezTo>
                    <a:cubicBezTo>
                      <a:pt x="52252" y="121022"/>
                      <a:pt x="-1252" y="66243"/>
                      <a:pt x="22" y="0"/>
                    </a:cubicBezTo>
                    <a:lnTo>
                      <a:pt x="240791" y="3822"/>
                    </a:ln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9" name="Freeform: Shape 2028">
                <a:extLst>
                  <a:ext uri="{FF2B5EF4-FFF2-40B4-BE49-F238E27FC236}">
                    <a16:creationId xmlns:a16="http://schemas.microsoft.com/office/drawing/2014/main" id="{89DAD15E-76BA-4DEA-9BAD-FE587020A8BF}"/>
                  </a:ext>
                </a:extLst>
              </p:cNvPr>
              <p:cNvSpPr/>
              <p:nvPr/>
            </p:nvSpPr>
            <p:spPr>
              <a:xfrm>
                <a:off x="6937855" y="1794170"/>
                <a:ext cx="198756" cy="198783"/>
              </a:xfrm>
              <a:custGeom>
                <a:avLst/>
                <a:gdLst>
                  <a:gd name="connsiteX0" fmla="*/ 198757 w 198756"/>
                  <a:gd name="connsiteY0" fmla="*/ 100666 h 198783"/>
                  <a:gd name="connsiteX1" fmla="*/ 98118 w 198756"/>
                  <a:gd name="connsiteY1" fmla="*/ 198757 h 198783"/>
                  <a:gd name="connsiteX2" fmla="*/ 27 w 198756"/>
                  <a:gd name="connsiteY2" fmla="*/ 98118 h 198783"/>
                  <a:gd name="connsiteX3" fmla="*/ 100666 w 198756"/>
                  <a:gd name="connsiteY3" fmla="*/ 27 h 198783"/>
                  <a:gd name="connsiteX4" fmla="*/ 198757 w 198756"/>
                  <a:gd name="connsiteY4" fmla="*/ 100666 h 19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56" h="198783">
                    <a:moveTo>
                      <a:pt x="198757" y="100666"/>
                    </a:moveTo>
                    <a:cubicBezTo>
                      <a:pt x="197483" y="155444"/>
                      <a:pt x="152896" y="200031"/>
                      <a:pt x="98118" y="198757"/>
                    </a:cubicBezTo>
                    <a:cubicBezTo>
                      <a:pt x="43340" y="197483"/>
                      <a:pt x="-1247" y="152896"/>
                      <a:pt x="27" y="98118"/>
                    </a:cubicBezTo>
                    <a:cubicBezTo>
                      <a:pt x="1300" y="43340"/>
                      <a:pt x="45887" y="-1247"/>
                      <a:pt x="100666" y="27"/>
                    </a:cubicBezTo>
                    <a:cubicBezTo>
                      <a:pt x="155444" y="27"/>
                      <a:pt x="198757" y="45888"/>
                      <a:pt x="198757" y="1006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0" name="Freeform: Shape 2029">
                <a:extLst>
                  <a:ext uri="{FF2B5EF4-FFF2-40B4-BE49-F238E27FC236}">
                    <a16:creationId xmlns:a16="http://schemas.microsoft.com/office/drawing/2014/main" id="{3FA1E989-995B-4A59-8AAC-E5DC80340819}"/>
                  </a:ext>
                </a:extLst>
              </p:cNvPr>
              <p:cNvSpPr/>
              <p:nvPr/>
            </p:nvSpPr>
            <p:spPr>
              <a:xfrm>
                <a:off x="6328901" y="1694832"/>
                <a:ext cx="103237" cy="52281"/>
              </a:xfrm>
              <a:custGeom>
                <a:avLst/>
                <a:gdLst>
                  <a:gd name="connsiteX0" fmla="*/ 103237 w 103237"/>
                  <a:gd name="connsiteY0" fmla="*/ 1274 h 52281"/>
                  <a:gd name="connsiteX1" fmla="*/ 51007 w 103237"/>
                  <a:gd name="connsiteY1" fmla="*/ 52230 h 52281"/>
                  <a:gd name="connsiteX2" fmla="*/ 51 w 103237"/>
                  <a:gd name="connsiteY2" fmla="*/ 0 h 52281"/>
                  <a:gd name="connsiteX3" fmla="*/ 103237 w 103237"/>
                  <a:gd name="connsiteY3" fmla="*/ 1274 h 5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237" h="52281">
                    <a:moveTo>
                      <a:pt x="103237" y="1274"/>
                    </a:moveTo>
                    <a:cubicBezTo>
                      <a:pt x="103237" y="30574"/>
                      <a:pt x="79033" y="53504"/>
                      <a:pt x="51007" y="52230"/>
                    </a:cubicBezTo>
                    <a:cubicBezTo>
                      <a:pt x="21707" y="52230"/>
                      <a:pt x="-1223" y="28026"/>
                      <a:pt x="51" y="0"/>
                    </a:cubicBezTo>
                    <a:lnTo>
                      <a:pt x="103237" y="1274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1" name="Freeform: Shape 2030">
                <a:extLst>
                  <a:ext uri="{FF2B5EF4-FFF2-40B4-BE49-F238E27FC236}">
                    <a16:creationId xmlns:a16="http://schemas.microsoft.com/office/drawing/2014/main" id="{015C817A-85F9-45CD-A277-CF7AEDCD7577}"/>
                  </a:ext>
                </a:extLst>
              </p:cNvPr>
              <p:cNvSpPr/>
              <p:nvPr/>
            </p:nvSpPr>
            <p:spPr>
              <a:xfrm>
                <a:off x="7283112" y="1510114"/>
                <a:ext cx="26752" cy="26752"/>
              </a:xfrm>
              <a:custGeom>
                <a:avLst/>
                <a:gdLst>
                  <a:gd name="connsiteX0" fmla="*/ 26753 w 26752"/>
                  <a:gd name="connsiteY0" fmla="*/ 0 h 26752"/>
                  <a:gd name="connsiteX1" fmla="*/ 20383 w 26752"/>
                  <a:gd name="connsiteY1" fmla="*/ 26752 h 26752"/>
                  <a:gd name="connsiteX2" fmla="*/ 0 w 26752"/>
                  <a:gd name="connsiteY2" fmla="*/ 0 h 26752"/>
                  <a:gd name="connsiteX3" fmla="*/ 26753 w 26752"/>
                  <a:gd name="connsiteY3" fmla="*/ 0 h 2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752" h="26752">
                    <a:moveTo>
                      <a:pt x="26753" y="0"/>
                    </a:moveTo>
                    <a:cubicBezTo>
                      <a:pt x="25478" y="8917"/>
                      <a:pt x="24205" y="17835"/>
                      <a:pt x="20383" y="26752"/>
                    </a:cubicBezTo>
                    <a:cubicBezTo>
                      <a:pt x="10192" y="21657"/>
                      <a:pt x="2548" y="11465"/>
                      <a:pt x="0" y="0"/>
                    </a:cubicBezTo>
                    <a:lnTo>
                      <a:pt x="26753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2" name="Freeform: Shape 2031">
                <a:extLst>
                  <a:ext uri="{FF2B5EF4-FFF2-40B4-BE49-F238E27FC236}">
                    <a16:creationId xmlns:a16="http://schemas.microsoft.com/office/drawing/2014/main" id="{331E913E-439A-4EBC-A28C-5C80DF1689AA}"/>
                  </a:ext>
                </a:extLst>
              </p:cNvPr>
              <p:cNvSpPr/>
              <p:nvPr/>
            </p:nvSpPr>
            <p:spPr>
              <a:xfrm>
                <a:off x="7001578" y="1654066"/>
                <a:ext cx="198730" cy="81530"/>
              </a:xfrm>
              <a:custGeom>
                <a:avLst/>
                <a:gdLst>
                  <a:gd name="connsiteX0" fmla="*/ 198730 w 198730"/>
                  <a:gd name="connsiteY0" fmla="*/ 81530 h 81530"/>
                  <a:gd name="connsiteX1" fmla="*/ 138857 w 198730"/>
                  <a:gd name="connsiteY1" fmla="*/ 42039 h 81530"/>
                  <a:gd name="connsiteX2" fmla="*/ 0 w 198730"/>
                  <a:gd name="connsiteY2" fmla="*/ 11465 h 81530"/>
                  <a:gd name="connsiteX3" fmla="*/ 0 w 198730"/>
                  <a:gd name="connsiteY3" fmla="*/ 0 h 81530"/>
                  <a:gd name="connsiteX4" fmla="*/ 135034 w 198730"/>
                  <a:gd name="connsiteY4" fmla="*/ 26752 h 81530"/>
                  <a:gd name="connsiteX5" fmla="*/ 192361 w 198730"/>
                  <a:gd name="connsiteY5" fmla="*/ 59874 h 81530"/>
                  <a:gd name="connsiteX6" fmla="*/ 198730 w 198730"/>
                  <a:gd name="connsiteY6" fmla="*/ 81530 h 8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730" h="81530">
                    <a:moveTo>
                      <a:pt x="198730" y="81530"/>
                    </a:moveTo>
                    <a:cubicBezTo>
                      <a:pt x="179621" y="64970"/>
                      <a:pt x="160513" y="52230"/>
                      <a:pt x="138857" y="42039"/>
                    </a:cubicBezTo>
                    <a:cubicBezTo>
                      <a:pt x="85352" y="16561"/>
                      <a:pt x="29300" y="12739"/>
                      <a:pt x="0" y="11465"/>
                    </a:cubicBezTo>
                    <a:lnTo>
                      <a:pt x="0" y="0"/>
                    </a:lnTo>
                    <a:cubicBezTo>
                      <a:pt x="29300" y="0"/>
                      <a:pt x="81531" y="3822"/>
                      <a:pt x="135034" y="26752"/>
                    </a:cubicBezTo>
                    <a:cubicBezTo>
                      <a:pt x="154143" y="35670"/>
                      <a:pt x="174526" y="45861"/>
                      <a:pt x="192361" y="59874"/>
                    </a:cubicBezTo>
                    <a:lnTo>
                      <a:pt x="198730" y="81530"/>
                    </a:ln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3" name="Freeform: Shape 2032">
                <a:extLst>
                  <a:ext uri="{FF2B5EF4-FFF2-40B4-BE49-F238E27FC236}">
                    <a16:creationId xmlns:a16="http://schemas.microsoft.com/office/drawing/2014/main" id="{D1CB0BC0-4DE7-43E3-A901-D9A0FDB1F2DA}"/>
                  </a:ext>
                </a:extLst>
              </p:cNvPr>
              <p:cNvSpPr/>
              <p:nvPr/>
            </p:nvSpPr>
            <p:spPr>
              <a:xfrm>
                <a:off x="7136612" y="1682093"/>
                <a:ext cx="63695" cy="53504"/>
              </a:xfrm>
              <a:custGeom>
                <a:avLst/>
                <a:gdLst>
                  <a:gd name="connsiteX0" fmla="*/ 63696 w 63695"/>
                  <a:gd name="connsiteY0" fmla="*/ 53504 h 53504"/>
                  <a:gd name="connsiteX1" fmla="*/ 3822 w 63695"/>
                  <a:gd name="connsiteY1" fmla="*/ 14013 h 53504"/>
                  <a:gd name="connsiteX2" fmla="*/ 0 w 63695"/>
                  <a:gd name="connsiteY2" fmla="*/ 0 h 53504"/>
                  <a:gd name="connsiteX3" fmla="*/ 57326 w 63695"/>
                  <a:gd name="connsiteY3" fmla="*/ 33122 h 53504"/>
                  <a:gd name="connsiteX4" fmla="*/ 63696 w 63695"/>
                  <a:gd name="connsiteY4" fmla="*/ 53504 h 5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95" h="53504">
                    <a:moveTo>
                      <a:pt x="63696" y="53504"/>
                    </a:moveTo>
                    <a:cubicBezTo>
                      <a:pt x="44587" y="36944"/>
                      <a:pt x="25478" y="24204"/>
                      <a:pt x="3822" y="14013"/>
                    </a:cubicBezTo>
                    <a:lnTo>
                      <a:pt x="0" y="0"/>
                    </a:lnTo>
                    <a:cubicBezTo>
                      <a:pt x="19109" y="8917"/>
                      <a:pt x="39492" y="19109"/>
                      <a:pt x="57326" y="33122"/>
                    </a:cubicBezTo>
                    <a:lnTo>
                      <a:pt x="63696" y="53504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4" name="Freeform: Shape 2033">
                <a:extLst>
                  <a:ext uri="{FF2B5EF4-FFF2-40B4-BE49-F238E27FC236}">
                    <a16:creationId xmlns:a16="http://schemas.microsoft.com/office/drawing/2014/main" id="{BEA04B32-21C9-4743-950D-E046B778B9E8}"/>
                  </a:ext>
                </a:extLst>
              </p:cNvPr>
              <p:cNvSpPr/>
              <p:nvPr/>
            </p:nvSpPr>
            <p:spPr>
              <a:xfrm>
                <a:off x="7142982" y="1456610"/>
                <a:ext cx="39491" cy="20382"/>
              </a:xfrm>
              <a:custGeom>
                <a:avLst/>
                <a:gdLst>
                  <a:gd name="connsiteX0" fmla="*/ 0 w 39491"/>
                  <a:gd name="connsiteY0" fmla="*/ 20383 h 20382"/>
                  <a:gd name="connsiteX1" fmla="*/ 20383 w 39491"/>
                  <a:gd name="connsiteY1" fmla="*/ 0 h 20382"/>
                  <a:gd name="connsiteX2" fmla="*/ 39492 w 39491"/>
                  <a:gd name="connsiteY2" fmla="*/ 20383 h 20382"/>
                  <a:gd name="connsiteX3" fmla="*/ 0 w 39491"/>
                  <a:gd name="connsiteY3" fmla="*/ 20383 h 20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91" h="20382">
                    <a:moveTo>
                      <a:pt x="0" y="20383"/>
                    </a:moveTo>
                    <a:cubicBezTo>
                      <a:pt x="0" y="8917"/>
                      <a:pt x="8918" y="0"/>
                      <a:pt x="20383" y="0"/>
                    </a:cubicBezTo>
                    <a:cubicBezTo>
                      <a:pt x="31848" y="0"/>
                      <a:pt x="39492" y="8917"/>
                      <a:pt x="39492" y="20383"/>
                    </a:cubicBezTo>
                    <a:lnTo>
                      <a:pt x="0" y="20383"/>
                    </a:lnTo>
                    <a:close/>
                  </a:path>
                </a:pathLst>
              </a:custGeom>
              <a:solidFill>
                <a:srgbClr val="44B8FA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78" name="Graphic 6">
              <a:extLst>
                <a:ext uri="{FF2B5EF4-FFF2-40B4-BE49-F238E27FC236}">
                  <a16:creationId xmlns:a16="http://schemas.microsoft.com/office/drawing/2014/main" id="{679C15A4-B220-4448-B984-809C57D7C5D0}"/>
                </a:ext>
              </a:extLst>
            </p:cNvPr>
            <p:cNvGrpSpPr/>
            <p:nvPr/>
          </p:nvGrpSpPr>
          <p:grpSpPr>
            <a:xfrm>
              <a:off x="6160229" y="1698056"/>
              <a:ext cx="468192" cy="702523"/>
              <a:chOff x="6160229" y="1698056"/>
              <a:chExt cx="468192" cy="702523"/>
            </a:xfrm>
          </p:grpSpPr>
          <p:sp>
            <p:nvSpPr>
              <p:cNvPr id="1991" name="Freeform: Shape 1990">
                <a:extLst>
                  <a:ext uri="{FF2B5EF4-FFF2-40B4-BE49-F238E27FC236}">
                    <a16:creationId xmlns:a16="http://schemas.microsoft.com/office/drawing/2014/main" id="{8BCC1946-6533-439B-9396-171F74484B99}"/>
                  </a:ext>
                </a:extLst>
              </p:cNvPr>
              <p:cNvSpPr/>
              <p:nvPr/>
            </p:nvSpPr>
            <p:spPr>
              <a:xfrm rot="1610046">
                <a:off x="6176915" y="2299971"/>
                <a:ext cx="11464" cy="15286"/>
              </a:xfrm>
              <a:custGeom>
                <a:avLst/>
                <a:gdLst>
                  <a:gd name="connsiteX0" fmla="*/ 0 w 11464"/>
                  <a:gd name="connsiteY0" fmla="*/ 0 h 15286"/>
                  <a:gd name="connsiteX1" fmla="*/ 11465 w 11464"/>
                  <a:gd name="connsiteY1" fmla="*/ 0 h 15286"/>
                  <a:gd name="connsiteX2" fmla="*/ 11465 w 11464"/>
                  <a:gd name="connsiteY2" fmla="*/ 15287 h 15286"/>
                  <a:gd name="connsiteX3" fmla="*/ 0 w 11464"/>
                  <a:gd name="connsiteY3" fmla="*/ 15287 h 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4" h="15286">
                    <a:moveTo>
                      <a:pt x="0" y="0"/>
                    </a:moveTo>
                    <a:lnTo>
                      <a:pt x="11465" y="0"/>
                    </a:lnTo>
                    <a:lnTo>
                      <a:pt x="11465" y="15287"/>
                    </a:lnTo>
                    <a:lnTo>
                      <a:pt x="0" y="15287"/>
                    </a:lnTo>
                    <a:close/>
                  </a:path>
                </a:pathLst>
              </a:custGeom>
              <a:solidFill>
                <a:srgbClr val="3792C9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92" name="Graphic 6">
                <a:extLst>
                  <a:ext uri="{FF2B5EF4-FFF2-40B4-BE49-F238E27FC236}">
                    <a16:creationId xmlns:a16="http://schemas.microsoft.com/office/drawing/2014/main" id="{0BDE8E30-26BD-42A6-8E56-821C8E898968}"/>
                  </a:ext>
                </a:extLst>
              </p:cNvPr>
              <p:cNvGrpSpPr/>
              <p:nvPr/>
            </p:nvGrpSpPr>
            <p:grpSpPr>
              <a:xfrm>
                <a:off x="6160229" y="1698056"/>
                <a:ext cx="468192" cy="702523"/>
                <a:chOff x="6160229" y="1698056"/>
                <a:chExt cx="468192" cy="702523"/>
              </a:xfrm>
            </p:grpSpPr>
            <p:sp>
              <p:nvSpPr>
                <p:cNvPr id="1993" name="Freeform: Shape 1992">
                  <a:extLst>
                    <a:ext uri="{FF2B5EF4-FFF2-40B4-BE49-F238E27FC236}">
                      <a16:creationId xmlns:a16="http://schemas.microsoft.com/office/drawing/2014/main" id="{893AAF83-9B2E-462A-AC54-92C9074DE923}"/>
                    </a:ext>
                  </a:extLst>
                </p:cNvPr>
                <p:cNvSpPr/>
                <p:nvPr/>
              </p:nvSpPr>
              <p:spPr>
                <a:xfrm>
                  <a:off x="6280921" y="2021331"/>
                  <a:ext cx="115170" cy="115170"/>
                </a:xfrm>
                <a:custGeom>
                  <a:avLst/>
                  <a:gdLst>
                    <a:gd name="connsiteX0" fmla="*/ 110453 w 115170"/>
                    <a:gd name="connsiteY0" fmla="*/ 79879 h 115170"/>
                    <a:gd name="connsiteX1" fmla="*/ 35292 w 115170"/>
                    <a:gd name="connsiteY1" fmla="*/ 110452 h 115170"/>
                    <a:gd name="connsiteX2" fmla="*/ 4718 w 115170"/>
                    <a:gd name="connsiteY2" fmla="*/ 35292 h 115170"/>
                    <a:gd name="connsiteX3" fmla="*/ 79879 w 115170"/>
                    <a:gd name="connsiteY3" fmla="*/ 4718 h 115170"/>
                    <a:gd name="connsiteX4" fmla="*/ 110453 w 115170"/>
                    <a:gd name="connsiteY4" fmla="*/ 79879 h 11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70" h="115170">
                      <a:moveTo>
                        <a:pt x="110453" y="79879"/>
                      </a:moveTo>
                      <a:cubicBezTo>
                        <a:pt x="97714" y="109178"/>
                        <a:pt x="64592" y="123192"/>
                        <a:pt x="35292" y="110452"/>
                      </a:cubicBezTo>
                      <a:cubicBezTo>
                        <a:pt x="5992" y="97713"/>
                        <a:pt x="-8021" y="64591"/>
                        <a:pt x="4718" y="35292"/>
                      </a:cubicBezTo>
                      <a:cubicBezTo>
                        <a:pt x="17457" y="5992"/>
                        <a:pt x="50579" y="-8021"/>
                        <a:pt x="79879" y="4718"/>
                      </a:cubicBezTo>
                      <a:cubicBezTo>
                        <a:pt x="109179" y="17457"/>
                        <a:pt x="123192" y="50579"/>
                        <a:pt x="110453" y="7987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4" name="Freeform: Shape 1993">
                  <a:extLst>
                    <a:ext uri="{FF2B5EF4-FFF2-40B4-BE49-F238E27FC236}">
                      <a16:creationId xmlns:a16="http://schemas.microsoft.com/office/drawing/2014/main" id="{A4F3C7C1-AF7B-4636-8375-291C7A2BDD6E}"/>
                    </a:ext>
                  </a:extLst>
                </p:cNvPr>
                <p:cNvSpPr/>
                <p:nvPr/>
              </p:nvSpPr>
              <p:spPr>
                <a:xfrm>
                  <a:off x="6161430" y="2046998"/>
                  <a:ext cx="208994" cy="353581"/>
                </a:xfrm>
                <a:custGeom>
                  <a:avLst/>
                  <a:gdLst>
                    <a:gd name="connsiteX0" fmla="*/ 54144 w 208994"/>
                    <a:gd name="connsiteY0" fmla="*/ 353581 h 353581"/>
                    <a:gd name="connsiteX1" fmla="*/ 23570 w 208994"/>
                    <a:gd name="connsiteY1" fmla="*/ 338294 h 353581"/>
                    <a:gd name="connsiteX2" fmla="*/ 4461 w 208994"/>
                    <a:gd name="connsiteY2" fmla="*/ 280968 h 353581"/>
                    <a:gd name="connsiteX3" fmla="*/ 135674 w 208994"/>
                    <a:gd name="connsiteY3" fmla="*/ 21090 h 353581"/>
                    <a:gd name="connsiteX4" fmla="*/ 187904 w 208994"/>
                    <a:gd name="connsiteY4" fmla="*/ 4529 h 353581"/>
                    <a:gd name="connsiteX5" fmla="*/ 187904 w 208994"/>
                    <a:gd name="connsiteY5" fmla="*/ 4529 h 353581"/>
                    <a:gd name="connsiteX6" fmla="*/ 204466 w 208994"/>
                    <a:gd name="connsiteY6" fmla="*/ 56759 h 353581"/>
                    <a:gd name="connsiteX7" fmla="*/ 54144 w 208994"/>
                    <a:gd name="connsiteY7" fmla="*/ 353581 h 353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8994" h="353581">
                      <a:moveTo>
                        <a:pt x="54144" y="353581"/>
                      </a:moveTo>
                      <a:lnTo>
                        <a:pt x="23570" y="338294"/>
                      </a:lnTo>
                      <a:cubicBezTo>
                        <a:pt x="1913" y="328103"/>
                        <a:pt x="-5730" y="301351"/>
                        <a:pt x="4461" y="280968"/>
                      </a:cubicBezTo>
                      <a:lnTo>
                        <a:pt x="135674" y="21090"/>
                      </a:lnTo>
                      <a:cubicBezTo>
                        <a:pt x="145866" y="1981"/>
                        <a:pt x="168796" y="-5662"/>
                        <a:pt x="187904" y="4529"/>
                      </a:cubicBezTo>
                      <a:lnTo>
                        <a:pt x="187904" y="4529"/>
                      </a:lnTo>
                      <a:cubicBezTo>
                        <a:pt x="207013" y="14720"/>
                        <a:pt x="214657" y="37651"/>
                        <a:pt x="204466" y="56759"/>
                      </a:cubicBezTo>
                      <a:lnTo>
                        <a:pt x="54144" y="35358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5" name="Freeform: Shape 1994">
                  <a:extLst>
                    <a:ext uri="{FF2B5EF4-FFF2-40B4-BE49-F238E27FC236}">
                      <a16:creationId xmlns:a16="http://schemas.microsoft.com/office/drawing/2014/main" id="{D04064C8-C3FC-41DC-ACD3-BBB65413856D}"/>
                    </a:ext>
                  </a:extLst>
                </p:cNvPr>
                <p:cNvSpPr/>
                <p:nvPr/>
              </p:nvSpPr>
              <p:spPr>
                <a:xfrm>
                  <a:off x="6160229" y="2150892"/>
                  <a:ext cx="99657" cy="229304"/>
                </a:xfrm>
                <a:custGeom>
                  <a:avLst/>
                  <a:gdLst>
                    <a:gd name="connsiteX0" fmla="*/ 17127 w 99657"/>
                    <a:gd name="connsiteY0" fmla="*/ 226756 h 229304"/>
                    <a:gd name="connsiteX1" fmla="*/ 15853 w 99657"/>
                    <a:gd name="connsiteY1" fmla="*/ 229304 h 229304"/>
                    <a:gd name="connsiteX2" fmla="*/ 4388 w 99657"/>
                    <a:gd name="connsiteY2" fmla="*/ 177074 h 229304"/>
                    <a:gd name="connsiteX3" fmla="*/ 93562 w 99657"/>
                    <a:gd name="connsiteY3" fmla="*/ 0 h 229304"/>
                    <a:gd name="connsiteX4" fmla="*/ 93562 w 99657"/>
                    <a:gd name="connsiteY4" fmla="*/ 0 h 229304"/>
                    <a:gd name="connsiteX5" fmla="*/ 98658 w 99657"/>
                    <a:gd name="connsiteY5" fmla="*/ 15287 h 229304"/>
                    <a:gd name="connsiteX6" fmla="*/ 13305 w 99657"/>
                    <a:gd name="connsiteY6" fmla="*/ 184717 h 229304"/>
                    <a:gd name="connsiteX7" fmla="*/ 15853 w 99657"/>
                    <a:gd name="connsiteY7" fmla="*/ 216565 h 229304"/>
                    <a:gd name="connsiteX8" fmla="*/ 17127 w 99657"/>
                    <a:gd name="connsiteY8" fmla="*/ 226756 h 22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657" h="229304">
                      <a:moveTo>
                        <a:pt x="17127" y="226756"/>
                      </a:moveTo>
                      <a:lnTo>
                        <a:pt x="15853" y="229304"/>
                      </a:lnTo>
                      <a:cubicBezTo>
                        <a:pt x="566" y="216565"/>
                        <a:pt x="-4529" y="194909"/>
                        <a:pt x="4388" y="177074"/>
                      </a:cubicBezTo>
                      <a:lnTo>
                        <a:pt x="93562" y="0"/>
                      </a:lnTo>
                      <a:lnTo>
                        <a:pt x="93562" y="0"/>
                      </a:lnTo>
                      <a:cubicBezTo>
                        <a:pt x="98658" y="2548"/>
                        <a:pt x="101205" y="10191"/>
                        <a:pt x="98658" y="15287"/>
                      </a:cubicBezTo>
                      <a:lnTo>
                        <a:pt x="13305" y="184717"/>
                      </a:lnTo>
                      <a:cubicBezTo>
                        <a:pt x="8210" y="194909"/>
                        <a:pt x="9484" y="207648"/>
                        <a:pt x="15853" y="216565"/>
                      </a:cubicBezTo>
                      <a:cubicBezTo>
                        <a:pt x="19675" y="217839"/>
                        <a:pt x="19675" y="222935"/>
                        <a:pt x="17127" y="226756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6" name="Freeform: Shape 1995">
                  <a:extLst>
                    <a:ext uri="{FF2B5EF4-FFF2-40B4-BE49-F238E27FC236}">
                      <a16:creationId xmlns:a16="http://schemas.microsoft.com/office/drawing/2014/main" id="{E51509D3-2C08-4538-9E3A-D573E1DACAE5}"/>
                    </a:ext>
                  </a:extLst>
                </p:cNvPr>
                <p:cNvSpPr/>
                <p:nvPr/>
              </p:nvSpPr>
              <p:spPr>
                <a:xfrm rot="1610046">
                  <a:off x="6173740" y="2313790"/>
                  <a:ext cx="77707" cy="15286"/>
                </a:xfrm>
                <a:custGeom>
                  <a:avLst/>
                  <a:gdLst>
                    <a:gd name="connsiteX0" fmla="*/ 0 w 77707"/>
                    <a:gd name="connsiteY0" fmla="*/ 0 h 15286"/>
                    <a:gd name="connsiteX1" fmla="*/ 77707 w 77707"/>
                    <a:gd name="connsiteY1" fmla="*/ 0 h 15286"/>
                    <a:gd name="connsiteX2" fmla="*/ 77707 w 77707"/>
                    <a:gd name="connsiteY2" fmla="*/ 15287 h 15286"/>
                    <a:gd name="connsiteX3" fmla="*/ 0 w 77707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07" h="15286">
                      <a:moveTo>
                        <a:pt x="0" y="0"/>
                      </a:moveTo>
                      <a:lnTo>
                        <a:pt x="77707" y="0"/>
                      </a:lnTo>
                      <a:lnTo>
                        <a:pt x="77707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7" name="Freeform: Shape 1996">
                  <a:extLst>
                    <a:ext uri="{FF2B5EF4-FFF2-40B4-BE49-F238E27FC236}">
                      <a16:creationId xmlns:a16="http://schemas.microsoft.com/office/drawing/2014/main" id="{2868B9C2-CC7F-4758-A831-1C45CC488397}"/>
                    </a:ext>
                  </a:extLst>
                </p:cNvPr>
                <p:cNvSpPr/>
                <p:nvPr/>
              </p:nvSpPr>
              <p:spPr>
                <a:xfrm>
                  <a:off x="6341870" y="1698056"/>
                  <a:ext cx="286552" cy="419555"/>
                </a:xfrm>
                <a:custGeom>
                  <a:avLst/>
                  <a:gdLst>
                    <a:gd name="connsiteX0" fmla="*/ 57147 w 286552"/>
                    <a:gd name="connsiteY0" fmla="*/ 412072 h 419555"/>
                    <a:gd name="connsiteX1" fmla="*/ 57147 w 286552"/>
                    <a:gd name="connsiteY1" fmla="*/ 412072 h 419555"/>
                    <a:gd name="connsiteX2" fmla="*/ 7464 w 286552"/>
                    <a:gd name="connsiteY2" fmla="*/ 291050 h 419555"/>
                    <a:gd name="connsiteX3" fmla="*/ 106830 w 286552"/>
                    <a:gd name="connsiteY3" fmla="*/ 54102 h 419555"/>
                    <a:gd name="connsiteX4" fmla="*/ 221482 w 286552"/>
                    <a:gd name="connsiteY4" fmla="*/ 6967 h 419555"/>
                    <a:gd name="connsiteX5" fmla="*/ 235495 w 286552"/>
                    <a:gd name="connsiteY5" fmla="*/ 13337 h 419555"/>
                    <a:gd name="connsiteX6" fmla="*/ 280082 w 286552"/>
                    <a:gd name="connsiteY6" fmla="*/ 121619 h 419555"/>
                    <a:gd name="connsiteX7" fmla="*/ 179443 w 286552"/>
                    <a:gd name="connsiteY7" fmla="*/ 363663 h 419555"/>
                    <a:gd name="connsiteX8" fmla="*/ 57147 w 286552"/>
                    <a:gd name="connsiteY8" fmla="*/ 412072 h 41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6552" h="419555">
                      <a:moveTo>
                        <a:pt x="57147" y="412072"/>
                      </a:moveTo>
                      <a:lnTo>
                        <a:pt x="57147" y="412072"/>
                      </a:lnTo>
                      <a:cubicBezTo>
                        <a:pt x="10012" y="392963"/>
                        <a:pt x="-12918" y="338185"/>
                        <a:pt x="7464" y="291050"/>
                      </a:cubicBezTo>
                      <a:lnTo>
                        <a:pt x="106830" y="54102"/>
                      </a:lnTo>
                      <a:cubicBezTo>
                        <a:pt x="125938" y="9515"/>
                        <a:pt x="176895" y="-12141"/>
                        <a:pt x="221482" y="6967"/>
                      </a:cubicBezTo>
                      <a:lnTo>
                        <a:pt x="235495" y="13337"/>
                      </a:lnTo>
                      <a:cubicBezTo>
                        <a:pt x="277534" y="31172"/>
                        <a:pt x="297916" y="79580"/>
                        <a:pt x="280082" y="121619"/>
                      </a:cubicBezTo>
                      <a:lnTo>
                        <a:pt x="179443" y="363663"/>
                      </a:lnTo>
                      <a:cubicBezTo>
                        <a:pt x="159060" y="409524"/>
                        <a:pt x="104282" y="432454"/>
                        <a:pt x="57147" y="41207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8" name="Freeform: Shape 1997">
                  <a:extLst>
                    <a:ext uri="{FF2B5EF4-FFF2-40B4-BE49-F238E27FC236}">
                      <a16:creationId xmlns:a16="http://schemas.microsoft.com/office/drawing/2014/main" id="{5A225AD2-6DC7-48DD-A248-1E643BE4828E}"/>
                    </a:ext>
                  </a:extLst>
                </p:cNvPr>
                <p:cNvSpPr/>
                <p:nvPr/>
              </p:nvSpPr>
              <p:spPr>
                <a:xfrm>
                  <a:off x="6341414" y="1992927"/>
                  <a:ext cx="177350" cy="124367"/>
                </a:xfrm>
                <a:custGeom>
                  <a:avLst/>
                  <a:gdLst>
                    <a:gd name="connsiteX0" fmla="*/ 177350 w 177350"/>
                    <a:gd name="connsiteY0" fmla="*/ 71339 h 124367"/>
                    <a:gd name="connsiteX1" fmla="*/ 57603 w 177350"/>
                    <a:gd name="connsiteY1" fmla="*/ 117200 h 124367"/>
                    <a:gd name="connsiteX2" fmla="*/ 5372 w 177350"/>
                    <a:gd name="connsiteY2" fmla="*/ 0 h 124367"/>
                    <a:gd name="connsiteX3" fmla="*/ 27029 w 177350"/>
                    <a:gd name="connsiteY3" fmla="*/ 8917 h 124367"/>
                    <a:gd name="connsiteX4" fmla="*/ 67794 w 177350"/>
                    <a:gd name="connsiteY4" fmla="*/ 90448 h 124367"/>
                    <a:gd name="connsiteX5" fmla="*/ 154420 w 177350"/>
                    <a:gd name="connsiteY5" fmla="*/ 61148 h 124367"/>
                    <a:gd name="connsiteX6" fmla="*/ 177350 w 177350"/>
                    <a:gd name="connsiteY6" fmla="*/ 71339 h 1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350" h="124367">
                      <a:moveTo>
                        <a:pt x="177350" y="71339"/>
                      </a:moveTo>
                      <a:cubicBezTo>
                        <a:pt x="155694" y="115926"/>
                        <a:pt x="103464" y="136309"/>
                        <a:pt x="57603" y="117200"/>
                      </a:cubicBezTo>
                      <a:cubicBezTo>
                        <a:pt x="11742" y="98091"/>
                        <a:pt x="-11189" y="45861"/>
                        <a:pt x="5372" y="0"/>
                      </a:cubicBezTo>
                      <a:lnTo>
                        <a:pt x="27029" y="8917"/>
                      </a:lnTo>
                      <a:cubicBezTo>
                        <a:pt x="18112" y="42039"/>
                        <a:pt x="34672" y="77709"/>
                        <a:pt x="67794" y="90448"/>
                      </a:cubicBezTo>
                      <a:cubicBezTo>
                        <a:pt x="99642" y="104461"/>
                        <a:pt x="136585" y="90448"/>
                        <a:pt x="154420" y="61148"/>
                      </a:cubicBezTo>
                      <a:lnTo>
                        <a:pt x="177350" y="7133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9" name="Freeform: Shape 1998">
                  <a:extLst>
                    <a:ext uri="{FF2B5EF4-FFF2-40B4-BE49-F238E27FC236}">
                      <a16:creationId xmlns:a16="http://schemas.microsoft.com/office/drawing/2014/main" id="{0CDD8D45-FDAB-412A-A626-D3B6B829EB05}"/>
                    </a:ext>
                  </a:extLst>
                </p:cNvPr>
                <p:cNvSpPr/>
                <p:nvPr/>
              </p:nvSpPr>
              <p:spPr>
                <a:xfrm>
                  <a:off x="6462713" y="1743240"/>
                  <a:ext cx="131212" cy="131213"/>
                </a:xfrm>
                <a:custGeom>
                  <a:avLst/>
                  <a:gdLst>
                    <a:gd name="connsiteX0" fmla="*/ 131213 w 131212"/>
                    <a:gd name="connsiteY0" fmla="*/ 66243 h 131213"/>
                    <a:gd name="connsiteX1" fmla="*/ 64969 w 131212"/>
                    <a:gd name="connsiteY1" fmla="*/ 131213 h 131213"/>
                    <a:gd name="connsiteX2" fmla="*/ 0 w 131212"/>
                    <a:gd name="connsiteY2" fmla="*/ 64970 h 131213"/>
                    <a:gd name="connsiteX3" fmla="*/ 66244 w 131212"/>
                    <a:gd name="connsiteY3" fmla="*/ 0 h 131213"/>
                    <a:gd name="connsiteX4" fmla="*/ 131213 w 131212"/>
                    <a:gd name="connsiteY4" fmla="*/ 6624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12" h="131213">
                      <a:moveTo>
                        <a:pt x="131213" y="66243"/>
                      </a:moveTo>
                      <a:cubicBezTo>
                        <a:pt x="131213" y="101913"/>
                        <a:pt x="100639" y="131213"/>
                        <a:pt x="64969" y="131213"/>
                      </a:cubicBezTo>
                      <a:cubicBezTo>
                        <a:pt x="29300" y="131213"/>
                        <a:pt x="0" y="100639"/>
                        <a:pt x="0" y="64970"/>
                      </a:cubicBezTo>
                      <a:cubicBezTo>
                        <a:pt x="0" y="29300"/>
                        <a:pt x="30574" y="0"/>
                        <a:pt x="66244" y="0"/>
                      </a:cubicBezTo>
                      <a:cubicBezTo>
                        <a:pt x="101913" y="0"/>
                        <a:pt x="131213" y="29300"/>
                        <a:pt x="131213" y="66243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0" name="Freeform: Shape 1999">
                  <a:extLst>
                    <a:ext uri="{FF2B5EF4-FFF2-40B4-BE49-F238E27FC236}">
                      <a16:creationId xmlns:a16="http://schemas.microsoft.com/office/drawing/2014/main" id="{1ED1BE1C-2316-4580-8072-6EA9EB59AAB2}"/>
                    </a:ext>
                  </a:extLst>
                </p:cNvPr>
                <p:cNvSpPr/>
                <p:nvPr/>
              </p:nvSpPr>
              <p:spPr>
                <a:xfrm>
                  <a:off x="6480487" y="1759741"/>
                  <a:ext cx="95663" cy="95663"/>
                </a:xfrm>
                <a:custGeom>
                  <a:avLst/>
                  <a:gdLst>
                    <a:gd name="connsiteX0" fmla="*/ 95603 w 95663"/>
                    <a:gd name="connsiteY0" fmla="*/ 44647 h 95663"/>
                    <a:gd name="connsiteX1" fmla="*/ 51016 w 95663"/>
                    <a:gd name="connsiteY1" fmla="*/ 95604 h 95663"/>
                    <a:gd name="connsiteX2" fmla="*/ 60 w 95663"/>
                    <a:gd name="connsiteY2" fmla="*/ 51017 h 95663"/>
                    <a:gd name="connsiteX3" fmla="*/ 44647 w 95663"/>
                    <a:gd name="connsiteY3" fmla="*/ 60 h 95663"/>
                    <a:gd name="connsiteX4" fmla="*/ 95603 w 95663"/>
                    <a:gd name="connsiteY4" fmla="*/ 44647 h 95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663" h="95663">
                      <a:moveTo>
                        <a:pt x="95603" y="44647"/>
                      </a:moveTo>
                      <a:cubicBezTo>
                        <a:pt x="96878" y="71399"/>
                        <a:pt x="77769" y="94330"/>
                        <a:pt x="51016" y="95604"/>
                      </a:cubicBezTo>
                      <a:cubicBezTo>
                        <a:pt x="24264" y="96877"/>
                        <a:pt x="1334" y="77769"/>
                        <a:pt x="60" y="51017"/>
                      </a:cubicBezTo>
                      <a:cubicBezTo>
                        <a:pt x="-1214" y="24264"/>
                        <a:pt x="17895" y="1334"/>
                        <a:pt x="44647" y="60"/>
                      </a:cubicBezTo>
                      <a:cubicBezTo>
                        <a:pt x="70125" y="-1214"/>
                        <a:pt x="94330" y="17895"/>
                        <a:pt x="95603" y="4464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1" name="Freeform: Shape 2000">
                  <a:extLst>
                    <a:ext uri="{FF2B5EF4-FFF2-40B4-BE49-F238E27FC236}">
                      <a16:creationId xmlns:a16="http://schemas.microsoft.com/office/drawing/2014/main" id="{FD5DAEC5-1430-47B8-A29F-D35D0A7997A5}"/>
                    </a:ext>
                  </a:extLst>
                </p:cNvPr>
                <p:cNvSpPr/>
                <p:nvPr/>
              </p:nvSpPr>
              <p:spPr>
                <a:xfrm rot="1610046">
                  <a:off x="6173591" y="2275687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2" name="Freeform: Shape 2001">
                  <a:extLst>
                    <a:ext uri="{FF2B5EF4-FFF2-40B4-BE49-F238E27FC236}">
                      <a16:creationId xmlns:a16="http://schemas.microsoft.com/office/drawing/2014/main" id="{BCFC103B-5703-4D34-9F5B-C1C4C8E07E21}"/>
                    </a:ext>
                  </a:extLst>
                </p:cNvPr>
                <p:cNvSpPr/>
                <p:nvPr/>
              </p:nvSpPr>
              <p:spPr>
                <a:xfrm rot="1610046">
                  <a:off x="6184066" y="2254072"/>
                  <a:ext cx="44586" cy="12738"/>
                </a:xfrm>
                <a:custGeom>
                  <a:avLst/>
                  <a:gdLst>
                    <a:gd name="connsiteX0" fmla="*/ 0 w 44586"/>
                    <a:gd name="connsiteY0" fmla="*/ 0 h 12738"/>
                    <a:gd name="connsiteX1" fmla="*/ 44586 w 44586"/>
                    <a:gd name="connsiteY1" fmla="*/ 0 h 12738"/>
                    <a:gd name="connsiteX2" fmla="*/ 44586 w 44586"/>
                    <a:gd name="connsiteY2" fmla="*/ 12739 h 12738"/>
                    <a:gd name="connsiteX3" fmla="*/ 0 w 44586"/>
                    <a:gd name="connsiteY3" fmla="*/ 12739 h 12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12738">
                      <a:moveTo>
                        <a:pt x="0" y="0"/>
                      </a:moveTo>
                      <a:lnTo>
                        <a:pt x="44586" y="0"/>
                      </a:lnTo>
                      <a:lnTo>
                        <a:pt x="44586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979" name="Graphic 6">
              <a:extLst>
                <a:ext uri="{FF2B5EF4-FFF2-40B4-BE49-F238E27FC236}">
                  <a16:creationId xmlns:a16="http://schemas.microsoft.com/office/drawing/2014/main" id="{BFE537FA-20D0-49A8-95E0-7266EFD53D01}"/>
                </a:ext>
              </a:extLst>
            </p:cNvPr>
            <p:cNvGrpSpPr/>
            <p:nvPr/>
          </p:nvGrpSpPr>
          <p:grpSpPr>
            <a:xfrm>
              <a:off x="6969690" y="1828552"/>
              <a:ext cx="287822" cy="586039"/>
              <a:chOff x="6969690" y="1828552"/>
              <a:chExt cx="287822" cy="586039"/>
            </a:xfrm>
          </p:grpSpPr>
          <p:grpSp>
            <p:nvGrpSpPr>
              <p:cNvPr id="1980" name="Graphic 6">
                <a:extLst>
                  <a:ext uri="{FF2B5EF4-FFF2-40B4-BE49-F238E27FC236}">
                    <a16:creationId xmlns:a16="http://schemas.microsoft.com/office/drawing/2014/main" id="{3D0A92A3-746F-40A5-BB05-38831AD9FF4A}"/>
                  </a:ext>
                </a:extLst>
              </p:cNvPr>
              <p:cNvGrpSpPr/>
              <p:nvPr/>
            </p:nvGrpSpPr>
            <p:grpSpPr>
              <a:xfrm>
                <a:off x="7114363" y="2039388"/>
                <a:ext cx="142670" cy="375203"/>
                <a:chOff x="7114363" y="2039388"/>
                <a:chExt cx="142670" cy="375203"/>
              </a:xfrm>
            </p:grpSpPr>
            <p:sp>
              <p:nvSpPr>
                <p:cNvPr id="1985" name="Freeform: Shape 1984">
                  <a:extLst>
                    <a:ext uri="{FF2B5EF4-FFF2-40B4-BE49-F238E27FC236}">
                      <a16:creationId xmlns:a16="http://schemas.microsoft.com/office/drawing/2014/main" id="{C98B20A3-2DB1-4F4D-85E2-70DE7EAB4043}"/>
                    </a:ext>
                  </a:extLst>
                </p:cNvPr>
                <p:cNvSpPr/>
                <p:nvPr/>
              </p:nvSpPr>
              <p:spPr>
                <a:xfrm>
                  <a:off x="7121678" y="2039388"/>
                  <a:ext cx="135355" cy="375203"/>
                </a:xfrm>
                <a:custGeom>
                  <a:avLst/>
                  <a:gdLst>
                    <a:gd name="connsiteX0" fmla="*/ 67165 w 135355"/>
                    <a:gd name="connsiteY0" fmla="*/ 375204 h 375203"/>
                    <a:gd name="connsiteX1" fmla="*/ 37865 w 135355"/>
                    <a:gd name="connsiteY1" fmla="*/ 368834 h 375203"/>
                    <a:gd name="connsiteX2" fmla="*/ 921 w 135355"/>
                    <a:gd name="connsiteY2" fmla="*/ 312782 h 375203"/>
                    <a:gd name="connsiteX3" fmla="*/ 58247 w 135355"/>
                    <a:gd name="connsiteY3" fmla="*/ 31248 h 375203"/>
                    <a:gd name="connsiteX4" fmla="*/ 104108 w 135355"/>
                    <a:gd name="connsiteY4" fmla="*/ 674 h 375203"/>
                    <a:gd name="connsiteX5" fmla="*/ 104108 w 135355"/>
                    <a:gd name="connsiteY5" fmla="*/ 674 h 375203"/>
                    <a:gd name="connsiteX6" fmla="*/ 134682 w 135355"/>
                    <a:gd name="connsiteY6" fmla="*/ 46534 h 375203"/>
                    <a:gd name="connsiteX7" fmla="*/ 67165 w 135355"/>
                    <a:gd name="connsiteY7" fmla="*/ 375204 h 37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355" h="375203">
                      <a:moveTo>
                        <a:pt x="67165" y="375204"/>
                      </a:moveTo>
                      <a:lnTo>
                        <a:pt x="37865" y="368834"/>
                      </a:lnTo>
                      <a:cubicBezTo>
                        <a:pt x="12387" y="363739"/>
                        <a:pt x="-4175" y="338261"/>
                        <a:pt x="921" y="312782"/>
                      </a:cubicBezTo>
                      <a:lnTo>
                        <a:pt x="58247" y="31248"/>
                      </a:lnTo>
                      <a:cubicBezTo>
                        <a:pt x="62069" y="9591"/>
                        <a:pt x="83726" y="-3148"/>
                        <a:pt x="104108" y="674"/>
                      </a:cubicBezTo>
                      <a:lnTo>
                        <a:pt x="104108" y="674"/>
                      </a:lnTo>
                      <a:cubicBezTo>
                        <a:pt x="125765" y="4495"/>
                        <a:pt x="138504" y="26152"/>
                        <a:pt x="134682" y="46534"/>
                      </a:cubicBezTo>
                      <a:lnTo>
                        <a:pt x="67165" y="375204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6" name="Freeform: Shape 1985">
                  <a:extLst>
                    <a:ext uri="{FF2B5EF4-FFF2-40B4-BE49-F238E27FC236}">
                      <a16:creationId xmlns:a16="http://schemas.microsoft.com/office/drawing/2014/main" id="{C0E85877-73B5-4D88-B104-D56C5B221C0C}"/>
                    </a:ext>
                  </a:extLst>
                </p:cNvPr>
                <p:cNvSpPr/>
                <p:nvPr/>
              </p:nvSpPr>
              <p:spPr>
                <a:xfrm rot="690799">
                  <a:off x="7125381" y="2331626"/>
                  <a:ext cx="77710" cy="15287"/>
                </a:xfrm>
                <a:custGeom>
                  <a:avLst/>
                  <a:gdLst>
                    <a:gd name="connsiteX0" fmla="*/ 0 w 77710"/>
                    <a:gd name="connsiteY0" fmla="*/ 0 h 15287"/>
                    <a:gd name="connsiteX1" fmla="*/ 77710 w 77710"/>
                    <a:gd name="connsiteY1" fmla="*/ 0 h 15287"/>
                    <a:gd name="connsiteX2" fmla="*/ 77710 w 77710"/>
                    <a:gd name="connsiteY2" fmla="*/ 15287 h 15287"/>
                    <a:gd name="connsiteX3" fmla="*/ 0 w 77710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710" h="15287">
                      <a:moveTo>
                        <a:pt x="0" y="0"/>
                      </a:moveTo>
                      <a:lnTo>
                        <a:pt x="77710" y="0"/>
                      </a:lnTo>
                      <a:lnTo>
                        <a:pt x="77710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7" name="Freeform: Shape 1986">
                  <a:extLst>
                    <a:ext uri="{FF2B5EF4-FFF2-40B4-BE49-F238E27FC236}">
                      <a16:creationId xmlns:a16="http://schemas.microsoft.com/office/drawing/2014/main" id="{D567DCE0-21C7-4031-A6AA-19AD4B3EC790}"/>
                    </a:ext>
                  </a:extLst>
                </p:cNvPr>
                <p:cNvSpPr/>
                <p:nvPr/>
              </p:nvSpPr>
              <p:spPr>
                <a:xfrm>
                  <a:off x="7121801" y="2159810"/>
                  <a:ext cx="49451" cy="243317"/>
                </a:xfrm>
                <a:custGeom>
                  <a:avLst/>
                  <a:gdLst>
                    <a:gd name="connsiteX0" fmla="*/ 25003 w 49451"/>
                    <a:gd name="connsiteY0" fmla="*/ 240770 h 243317"/>
                    <a:gd name="connsiteX1" fmla="*/ 25003 w 49451"/>
                    <a:gd name="connsiteY1" fmla="*/ 243317 h 243317"/>
                    <a:gd name="connsiteX2" fmla="*/ 799 w 49451"/>
                    <a:gd name="connsiteY2" fmla="*/ 194909 h 243317"/>
                    <a:gd name="connsiteX3" fmla="*/ 40290 w 49451"/>
                    <a:gd name="connsiteY3" fmla="*/ 0 h 243317"/>
                    <a:gd name="connsiteX4" fmla="*/ 40290 w 49451"/>
                    <a:gd name="connsiteY4" fmla="*/ 0 h 243317"/>
                    <a:gd name="connsiteX5" fmla="*/ 49207 w 49451"/>
                    <a:gd name="connsiteY5" fmla="*/ 12739 h 243317"/>
                    <a:gd name="connsiteX6" fmla="*/ 10990 w 49451"/>
                    <a:gd name="connsiteY6" fmla="*/ 198730 h 243317"/>
                    <a:gd name="connsiteX7" fmla="*/ 21181 w 49451"/>
                    <a:gd name="connsiteY7" fmla="*/ 228030 h 243317"/>
                    <a:gd name="connsiteX8" fmla="*/ 25003 w 49451"/>
                    <a:gd name="connsiteY8" fmla="*/ 240770 h 24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51" h="243317">
                      <a:moveTo>
                        <a:pt x="25003" y="240770"/>
                      </a:moveTo>
                      <a:lnTo>
                        <a:pt x="25003" y="243317"/>
                      </a:lnTo>
                      <a:cubicBezTo>
                        <a:pt x="7168" y="235674"/>
                        <a:pt x="-3023" y="215291"/>
                        <a:pt x="799" y="194909"/>
                      </a:cubicBezTo>
                      <a:lnTo>
                        <a:pt x="40290" y="0"/>
                      </a:lnTo>
                      <a:lnTo>
                        <a:pt x="40290" y="0"/>
                      </a:lnTo>
                      <a:cubicBezTo>
                        <a:pt x="46659" y="1274"/>
                        <a:pt x="50482" y="7644"/>
                        <a:pt x="49207" y="12739"/>
                      </a:cubicBezTo>
                      <a:lnTo>
                        <a:pt x="10990" y="198730"/>
                      </a:lnTo>
                      <a:cubicBezTo>
                        <a:pt x="8442" y="210196"/>
                        <a:pt x="13538" y="221661"/>
                        <a:pt x="21181" y="228030"/>
                      </a:cubicBezTo>
                      <a:cubicBezTo>
                        <a:pt x="23729" y="231852"/>
                        <a:pt x="25003" y="236948"/>
                        <a:pt x="25003" y="2407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8" name="Freeform: Shape 1987">
                  <a:extLst>
                    <a:ext uri="{FF2B5EF4-FFF2-40B4-BE49-F238E27FC236}">
                      <a16:creationId xmlns:a16="http://schemas.microsoft.com/office/drawing/2014/main" id="{2538E73C-43F3-4220-BB80-898778339B1D}"/>
                    </a:ext>
                  </a:extLst>
                </p:cNvPr>
                <p:cNvSpPr/>
                <p:nvPr/>
              </p:nvSpPr>
              <p:spPr>
                <a:xfrm rot="690799">
                  <a:off x="7126529" y="2325499"/>
                  <a:ext cx="11465" cy="15287"/>
                </a:xfrm>
                <a:custGeom>
                  <a:avLst/>
                  <a:gdLst>
                    <a:gd name="connsiteX0" fmla="*/ 0 w 11465"/>
                    <a:gd name="connsiteY0" fmla="*/ 0 h 15287"/>
                    <a:gd name="connsiteX1" fmla="*/ 11466 w 11465"/>
                    <a:gd name="connsiteY1" fmla="*/ 0 h 15287"/>
                    <a:gd name="connsiteX2" fmla="*/ 11466 w 11465"/>
                    <a:gd name="connsiteY2" fmla="*/ 15287 h 15287"/>
                    <a:gd name="connsiteX3" fmla="*/ 0 w 11465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" h="15287">
                      <a:moveTo>
                        <a:pt x="0" y="0"/>
                      </a:moveTo>
                      <a:lnTo>
                        <a:pt x="11466" y="0"/>
                      </a:lnTo>
                      <a:lnTo>
                        <a:pt x="11466" y="15287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9" name="Freeform: Shape 1988">
                  <a:extLst>
                    <a:ext uri="{FF2B5EF4-FFF2-40B4-BE49-F238E27FC236}">
                      <a16:creationId xmlns:a16="http://schemas.microsoft.com/office/drawing/2014/main" id="{BD8BF20A-D7E5-491D-89D9-C83577D2579D}"/>
                    </a:ext>
                  </a:extLst>
                </p:cNvPr>
                <p:cNvSpPr/>
                <p:nvPr/>
              </p:nvSpPr>
              <p:spPr>
                <a:xfrm rot="690799">
                  <a:off x="7115186" y="2301295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0" name="Freeform: Shape 1989">
                  <a:extLst>
                    <a:ext uri="{FF2B5EF4-FFF2-40B4-BE49-F238E27FC236}">
                      <a16:creationId xmlns:a16="http://schemas.microsoft.com/office/drawing/2014/main" id="{779DF20A-9E93-45F7-9928-A720C3DCBD38}"/>
                    </a:ext>
                  </a:extLst>
                </p:cNvPr>
                <p:cNvSpPr/>
                <p:nvPr/>
              </p:nvSpPr>
              <p:spPr>
                <a:xfrm rot="690799">
                  <a:off x="7119071" y="2278149"/>
                  <a:ext cx="44587" cy="12739"/>
                </a:xfrm>
                <a:custGeom>
                  <a:avLst/>
                  <a:gdLst>
                    <a:gd name="connsiteX0" fmla="*/ 0 w 44587"/>
                    <a:gd name="connsiteY0" fmla="*/ 0 h 12739"/>
                    <a:gd name="connsiteX1" fmla="*/ 44588 w 44587"/>
                    <a:gd name="connsiteY1" fmla="*/ 0 h 12739"/>
                    <a:gd name="connsiteX2" fmla="*/ 44588 w 44587"/>
                    <a:gd name="connsiteY2" fmla="*/ 12739 h 12739"/>
                    <a:gd name="connsiteX3" fmla="*/ 0 w 44587"/>
                    <a:gd name="connsiteY3" fmla="*/ 12739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7" h="12739">
                      <a:moveTo>
                        <a:pt x="0" y="0"/>
                      </a:moveTo>
                      <a:lnTo>
                        <a:pt x="44588" y="0"/>
                      </a:lnTo>
                      <a:lnTo>
                        <a:pt x="44588" y="12739"/>
                      </a:lnTo>
                      <a:lnTo>
                        <a:pt x="0" y="1273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981" name="Freeform: Shape 1980">
                <a:extLst>
                  <a:ext uri="{FF2B5EF4-FFF2-40B4-BE49-F238E27FC236}">
                    <a16:creationId xmlns:a16="http://schemas.microsoft.com/office/drawing/2014/main" id="{54F4F1CE-EC5F-4756-A30C-36A48B467805}"/>
                  </a:ext>
                </a:extLst>
              </p:cNvPr>
              <p:cNvSpPr/>
              <p:nvPr/>
            </p:nvSpPr>
            <p:spPr>
              <a:xfrm>
                <a:off x="6989093" y="1857062"/>
                <a:ext cx="266689" cy="281788"/>
              </a:xfrm>
              <a:custGeom>
                <a:avLst/>
                <a:gdLst>
                  <a:gd name="connsiteX0" fmla="*/ 16306 w 266689"/>
                  <a:gd name="connsiteY0" fmla="*/ 13570 h 281788"/>
                  <a:gd name="connsiteX1" fmla="*/ 16306 w 266689"/>
                  <a:gd name="connsiteY1" fmla="*/ 13570 h 281788"/>
                  <a:gd name="connsiteX2" fmla="*/ 88919 w 266689"/>
                  <a:gd name="connsiteY2" fmla="*/ 16118 h 281788"/>
                  <a:gd name="connsiteX3" fmla="*/ 253254 w 266689"/>
                  <a:gd name="connsiteY3" fmla="*/ 195740 h 281788"/>
                  <a:gd name="connsiteX4" fmla="*/ 249432 w 266689"/>
                  <a:gd name="connsiteY4" fmla="*/ 268352 h 281788"/>
                  <a:gd name="connsiteX5" fmla="*/ 249432 w 266689"/>
                  <a:gd name="connsiteY5" fmla="*/ 268352 h 281788"/>
                  <a:gd name="connsiteX6" fmla="*/ 176820 w 266689"/>
                  <a:gd name="connsiteY6" fmla="*/ 264531 h 281788"/>
                  <a:gd name="connsiteX7" fmla="*/ 12484 w 266689"/>
                  <a:gd name="connsiteY7" fmla="*/ 84909 h 281788"/>
                  <a:gd name="connsiteX8" fmla="*/ 16306 w 266689"/>
                  <a:gd name="connsiteY8" fmla="*/ 13570 h 28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689" h="281788">
                    <a:moveTo>
                      <a:pt x="16306" y="13570"/>
                    </a:moveTo>
                    <a:lnTo>
                      <a:pt x="16306" y="13570"/>
                    </a:lnTo>
                    <a:cubicBezTo>
                      <a:pt x="36689" y="-5539"/>
                      <a:pt x="69811" y="-4265"/>
                      <a:pt x="88919" y="16118"/>
                    </a:cubicBezTo>
                    <a:lnTo>
                      <a:pt x="253254" y="195740"/>
                    </a:lnTo>
                    <a:cubicBezTo>
                      <a:pt x="272363" y="216122"/>
                      <a:pt x="271089" y="249244"/>
                      <a:pt x="249432" y="268352"/>
                    </a:cubicBezTo>
                    <a:lnTo>
                      <a:pt x="249432" y="268352"/>
                    </a:lnTo>
                    <a:cubicBezTo>
                      <a:pt x="229050" y="287461"/>
                      <a:pt x="195928" y="286187"/>
                      <a:pt x="176820" y="264531"/>
                    </a:cubicBezTo>
                    <a:lnTo>
                      <a:pt x="12484" y="84909"/>
                    </a:lnTo>
                    <a:cubicBezTo>
                      <a:pt x="-5351" y="64526"/>
                      <a:pt x="-4076" y="31405"/>
                      <a:pt x="16306" y="1357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2" name="Freeform: Shape 1981">
                <a:extLst>
                  <a:ext uri="{FF2B5EF4-FFF2-40B4-BE49-F238E27FC236}">
                    <a16:creationId xmlns:a16="http://schemas.microsoft.com/office/drawing/2014/main" id="{F2410D13-D09F-4AE0-8418-FF050D7656DF}"/>
                  </a:ext>
                </a:extLst>
              </p:cNvPr>
              <p:cNvSpPr/>
              <p:nvPr/>
            </p:nvSpPr>
            <p:spPr>
              <a:xfrm>
                <a:off x="7150626" y="2034966"/>
                <a:ext cx="106886" cy="105612"/>
              </a:xfrm>
              <a:custGeom>
                <a:avLst/>
                <a:gdLst>
                  <a:gd name="connsiteX0" fmla="*/ 75160 w 106886"/>
                  <a:gd name="connsiteY0" fmla="*/ 0 h 105612"/>
                  <a:gd name="connsiteX1" fmla="*/ 94269 w 106886"/>
                  <a:gd name="connsiteY1" fmla="*/ 21657 h 105612"/>
                  <a:gd name="connsiteX2" fmla="*/ 91722 w 106886"/>
                  <a:gd name="connsiteY2" fmla="*/ 86626 h 105612"/>
                  <a:gd name="connsiteX3" fmla="*/ 84078 w 106886"/>
                  <a:gd name="connsiteY3" fmla="*/ 92996 h 105612"/>
                  <a:gd name="connsiteX4" fmla="*/ 19109 w 106886"/>
                  <a:gd name="connsiteY4" fmla="*/ 90448 h 105612"/>
                  <a:gd name="connsiteX5" fmla="*/ 0 w 106886"/>
                  <a:gd name="connsiteY5" fmla="*/ 68791 h 105612"/>
                  <a:gd name="connsiteX6" fmla="*/ 12739 w 106886"/>
                  <a:gd name="connsiteY6" fmla="*/ 57326 h 105612"/>
                  <a:gd name="connsiteX7" fmla="*/ 29300 w 106886"/>
                  <a:gd name="connsiteY7" fmla="*/ 75161 h 105612"/>
                  <a:gd name="connsiteX8" fmla="*/ 72613 w 106886"/>
                  <a:gd name="connsiteY8" fmla="*/ 76435 h 105612"/>
                  <a:gd name="connsiteX9" fmla="*/ 77708 w 106886"/>
                  <a:gd name="connsiteY9" fmla="*/ 72613 h 105612"/>
                  <a:gd name="connsiteX10" fmla="*/ 80256 w 106886"/>
                  <a:gd name="connsiteY10" fmla="*/ 29300 h 105612"/>
                  <a:gd name="connsiteX11" fmla="*/ 63696 w 106886"/>
                  <a:gd name="connsiteY11" fmla="*/ 11465 h 105612"/>
                  <a:gd name="connsiteX12" fmla="*/ 75160 w 106886"/>
                  <a:gd name="connsiteY12" fmla="*/ 0 h 105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6886" h="105612">
                    <a:moveTo>
                      <a:pt x="75160" y="0"/>
                    </a:moveTo>
                    <a:lnTo>
                      <a:pt x="94269" y="21657"/>
                    </a:lnTo>
                    <a:cubicBezTo>
                      <a:pt x="112104" y="40765"/>
                      <a:pt x="110831" y="70065"/>
                      <a:pt x="91722" y="86626"/>
                    </a:cubicBezTo>
                    <a:lnTo>
                      <a:pt x="84078" y="92996"/>
                    </a:lnTo>
                    <a:cubicBezTo>
                      <a:pt x="64969" y="110831"/>
                      <a:pt x="35669" y="109557"/>
                      <a:pt x="19109" y="90448"/>
                    </a:cubicBezTo>
                    <a:lnTo>
                      <a:pt x="0" y="68791"/>
                    </a:lnTo>
                    <a:lnTo>
                      <a:pt x="12739" y="57326"/>
                    </a:lnTo>
                    <a:lnTo>
                      <a:pt x="29300" y="75161"/>
                    </a:lnTo>
                    <a:cubicBezTo>
                      <a:pt x="40765" y="87900"/>
                      <a:pt x="59874" y="87900"/>
                      <a:pt x="72613" y="76435"/>
                    </a:cubicBezTo>
                    <a:lnTo>
                      <a:pt x="77708" y="72613"/>
                    </a:lnTo>
                    <a:cubicBezTo>
                      <a:pt x="90448" y="61148"/>
                      <a:pt x="90448" y="42039"/>
                      <a:pt x="80256" y="29300"/>
                    </a:cubicBezTo>
                    <a:lnTo>
                      <a:pt x="63696" y="11465"/>
                    </a:lnTo>
                    <a:lnTo>
                      <a:pt x="7516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3" name="Freeform: Shape 1982">
                <a:extLst>
                  <a:ext uri="{FF2B5EF4-FFF2-40B4-BE49-F238E27FC236}">
                    <a16:creationId xmlns:a16="http://schemas.microsoft.com/office/drawing/2014/main" id="{D3F18445-3746-430E-9AE6-B2A3CA42733B}"/>
                  </a:ext>
                </a:extLst>
              </p:cNvPr>
              <p:cNvSpPr/>
              <p:nvPr/>
            </p:nvSpPr>
            <p:spPr>
              <a:xfrm>
                <a:off x="6969690" y="1828552"/>
                <a:ext cx="129979" cy="130019"/>
              </a:xfrm>
              <a:custGeom>
                <a:avLst/>
                <a:gdLst>
                  <a:gd name="connsiteX0" fmla="*/ 129979 w 129979"/>
                  <a:gd name="connsiteY0" fmla="*/ 66283 h 130019"/>
                  <a:gd name="connsiteX1" fmla="*/ 63736 w 129979"/>
                  <a:gd name="connsiteY1" fmla="*/ 129979 h 130019"/>
                  <a:gd name="connsiteX2" fmla="*/ 40 w 129979"/>
                  <a:gd name="connsiteY2" fmla="*/ 63736 h 130019"/>
                  <a:gd name="connsiteX3" fmla="*/ 66284 w 129979"/>
                  <a:gd name="connsiteY3" fmla="*/ 40 h 130019"/>
                  <a:gd name="connsiteX4" fmla="*/ 129979 w 129979"/>
                  <a:gd name="connsiteY4" fmla="*/ 66283 h 13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79" h="130019">
                    <a:moveTo>
                      <a:pt x="129979" y="66283"/>
                    </a:moveTo>
                    <a:cubicBezTo>
                      <a:pt x="129979" y="101953"/>
                      <a:pt x="99405" y="131253"/>
                      <a:pt x="63736" y="129979"/>
                    </a:cubicBezTo>
                    <a:cubicBezTo>
                      <a:pt x="28066" y="129979"/>
                      <a:pt x="-1234" y="99405"/>
                      <a:pt x="40" y="63736"/>
                    </a:cubicBezTo>
                    <a:cubicBezTo>
                      <a:pt x="40" y="28066"/>
                      <a:pt x="30614" y="-1234"/>
                      <a:pt x="66284" y="40"/>
                    </a:cubicBezTo>
                    <a:cubicBezTo>
                      <a:pt x="101953" y="40"/>
                      <a:pt x="129979" y="30614"/>
                      <a:pt x="129979" y="66283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4" name="Freeform: Shape 1983">
                <a:extLst>
                  <a:ext uri="{FF2B5EF4-FFF2-40B4-BE49-F238E27FC236}">
                    <a16:creationId xmlns:a16="http://schemas.microsoft.com/office/drawing/2014/main" id="{FBEDD81E-E9D4-4631-991B-35C21E04FFCD}"/>
                  </a:ext>
                </a:extLst>
              </p:cNvPr>
              <p:cNvSpPr/>
              <p:nvPr/>
            </p:nvSpPr>
            <p:spPr>
              <a:xfrm>
                <a:off x="6986291" y="1845153"/>
                <a:ext cx="98091" cy="98091"/>
              </a:xfrm>
              <a:custGeom>
                <a:avLst/>
                <a:gdLst>
                  <a:gd name="connsiteX0" fmla="*/ 98091 w 98091"/>
                  <a:gd name="connsiteY0" fmla="*/ 49683 h 98091"/>
                  <a:gd name="connsiteX1" fmla="*/ 48409 w 98091"/>
                  <a:gd name="connsiteY1" fmla="*/ 98091 h 98091"/>
                  <a:gd name="connsiteX2" fmla="*/ 0 w 98091"/>
                  <a:gd name="connsiteY2" fmla="*/ 48409 h 98091"/>
                  <a:gd name="connsiteX3" fmla="*/ 49683 w 98091"/>
                  <a:gd name="connsiteY3" fmla="*/ 0 h 98091"/>
                  <a:gd name="connsiteX4" fmla="*/ 98091 w 98091"/>
                  <a:gd name="connsiteY4" fmla="*/ 49683 h 9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91" h="98091">
                    <a:moveTo>
                      <a:pt x="98091" y="49683"/>
                    </a:moveTo>
                    <a:cubicBezTo>
                      <a:pt x="98091" y="76435"/>
                      <a:pt x="75161" y="98091"/>
                      <a:pt x="48409" y="98091"/>
                    </a:cubicBezTo>
                    <a:cubicBezTo>
                      <a:pt x="21657" y="98091"/>
                      <a:pt x="0" y="75161"/>
                      <a:pt x="0" y="48409"/>
                    </a:cubicBezTo>
                    <a:cubicBezTo>
                      <a:pt x="0" y="21656"/>
                      <a:pt x="22930" y="0"/>
                      <a:pt x="49683" y="0"/>
                    </a:cubicBezTo>
                    <a:cubicBezTo>
                      <a:pt x="76435" y="0"/>
                      <a:pt x="98091" y="21656"/>
                      <a:pt x="98091" y="4968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7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2975" name="Freeform: Shape 2974">
            <a:extLst>
              <a:ext uri="{FF2B5EF4-FFF2-40B4-BE49-F238E27FC236}">
                <a16:creationId xmlns:a16="http://schemas.microsoft.com/office/drawing/2014/main" id="{EF4EB15D-FD75-4A49-B57B-E66A5046D094}"/>
              </a:ext>
            </a:extLst>
          </p:cNvPr>
          <p:cNvSpPr/>
          <p:nvPr/>
        </p:nvSpPr>
        <p:spPr>
          <a:xfrm>
            <a:off x="-262749" y="557948"/>
            <a:ext cx="5138" cy="6423"/>
          </a:xfrm>
          <a:custGeom>
            <a:avLst/>
            <a:gdLst>
              <a:gd name="connsiteX0" fmla="*/ 0 w 5138"/>
              <a:gd name="connsiteY0" fmla="*/ 0 h 6423"/>
              <a:gd name="connsiteX1" fmla="*/ 5139 w 5138"/>
              <a:gd name="connsiteY1" fmla="*/ 6423 h 6423"/>
              <a:gd name="connsiteX2" fmla="*/ 3854 w 5138"/>
              <a:gd name="connsiteY2" fmla="*/ 6423 h 6423"/>
              <a:gd name="connsiteX3" fmla="*/ 0 w 5138"/>
              <a:gd name="connsiteY3" fmla="*/ 0 h 6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38" h="6423">
                <a:moveTo>
                  <a:pt x="0" y="0"/>
                </a:moveTo>
                <a:cubicBezTo>
                  <a:pt x="2569" y="1285"/>
                  <a:pt x="5139" y="3854"/>
                  <a:pt x="5139" y="6423"/>
                </a:cubicBezTo>
                <a:lnTo>
                  <a:pt x="3854" y="6423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1283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A9FBC6-47DA-4165-B0A3-007436FB0F29}"/>
              </a:ext>
            </a:extLst>
          </p:cNvPr>
          <p:cNvGrpSpPr/>
          <p:nvPr/>
        </p:nvGrpSpPr>
        <p:grpSpPr>
          <a:xfrm>
            <a:off x="261155" y="1925436"/>
            <a:ext cx="2775856" cy="2323415"/>
            <a:chOff x="249725" y="4057675"/>
            <a:chExt cx="2775856" cy="2323415"/>
          </a:xfrm>
        </p:grpSpPr>
        <p:grpSp>
          <p:nvGrpSpPr>
            <p:cNvPr id="1658" name="Group 1657">
              <a:extLst>
                <a:ext uri="{FF2B5EF4-FFF2-40B4-BE49-F238E27FC236}">
                  <a16:creationId xmlns:a16="http://schemas.microsoft.com/office/drawing/2014/main" id="{5B7B098E-1986-4445-A4F5-0A41BE794291}"/>
                </a:ext>
              </a:extLst>
            </p:cNvPr>
            <p:cNvGrpSpPr/>
            <p:nvPr/>
          </p:nvGrpSpPr>
          <p:grpSpPr>
            <a:xfrm>
              <a:off x="249725" y="4057675"/>
              <a:ext cx="2775856" cy="2323415"/>
              <a:chOff x="717365" y="242772"/>
              <a:chExt cx="2775856" cy="2323415"/>
            </a:xfrm>
          </p:grpSpPr>
          <p:grpSp>
            <p:nvGrpSpPr>
              <p:cNvPr id="1772" name="Graphic 6">
                <a:extLst>
                  <a:ext uri="{FF2B5EF4-FFF2-40B4-BE49-F238E27FC236}">
                    <a16:creationId xmlns:a16="http://schemas.microsoft.com/office/drawing/2014/main" id="{C83D8458-8E3C-4633-AE5D-81EBE4FFA833}"/>
                  </a:ext>
                </a:extLst>
              </p:cNvPr>
              <p:cNvGrpSpPr/>
              <p:nvPr/>
            </p:nvGrpSpPr>
            <p:grpSpPr>
              <a:xfrm>
                <a:off x="1588519" y="242772"/>
                <a:ext cx="1275590" cy="1528494"/>
                <a:chOff x="1588519" y="242772"/>
                <a:chExt cx="1275590" cy="1528494"/>
              </a:xfrm>
            </p:grpSpPr>
            <p:sp>
              <p:nvSpPr>
                <p:cNvPr id="1777" name="Freeform: Shape 1776">
                  <a:extLst>
                    <a:ext uri="{FF2B5EF4-FFF2-40B4-BE49-F238E27FC236}">
                      <a16:creationId xmlns:a16="http://schemas.microsoft.com/office/drawing/2014/main" id="{02A0D472-50B8-4D75-BA4A-DA228D9A511A}"/>
                    </a:ext>
                  </a:extLst>
                </p:cNvPr>
                <p:cNvSpPr/>
                <p:nvPr/>
              </p:nvSpPr>
              <p:spPr>
                <a:xfrm>
                  <a:off x="2182365" y="854049"/>
                  <a:ext cx="82804" cy="160512"/>
                </a:xfrm>
                <a:custGeom>
                  <a:avLst/>
                  <a:gdLst>
                    <a:gd name="connsiteX0" fmla="*/ 0 w 82804"/>
                    <a:gd name="connsiteY0" fmla="*/ 0 h 160512"/>
                    <a:gd name="connsiteX1" fmla="*/ 82804 w 82804"/>
                    <a:gd name="connsiteY1" fmla="*/ 0 h 160512"/>
                    <a:gd name="connsiteX2" fmla="*/ 82804 w 82804"/>
                    <a:gd name="connsiteY2" fmla="*/ 160513 h 160512"/>
                    <a:gd name="connsiteX3" fmla="*/ 0 w 82804"/>
                    <a:gd name="connsiteY3" fmla="*/ 160513 h 160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804" h="160512">
                      <a:moveTo>
                        <a:pt x="0" y="0"/>
                      </a:moveTo>
                      <a:lnTo>
                        <a:pt x="82804" y="0"/>
                      </a:lnTo>
                      <a:lnTo>
                        <a:pt x="82804" y="160513"/>
                      </a:lnTo>
                      <a:lnTo>
                        <a:pt x="0" y="16051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78" name="Graphic 6">
                  <a:extLst>
                    <a:ext uri="{FF2B5EF4-FFF2-40B4-BE49-F238E27FC236}">
                      <a16:creationId xmlns:a16="http://schemas.microsoft.com/office/drawing/2014/main" id="{9A33AEAC-697C-4CA6-BF91-CA3CA90D46F2}"/>
                    </a:ext>
                  </a:extLst>
                </p:cNvPr>
                <p:cNvGrpSpPr/>
                <p:nvPr/>
              </p:nvGrpSpPr>
              <p:grpSpPr>
                <a:xfrm>
                  <a:off x="2061343" y="372510"/>
                  <a:ext cx="335039" cy="173252"/>
                  <a:chOff x="2061343" y="372510"/>
                  <a:chExt cx="335039" cy="173252"/>
                </a:xfrm>
                <a:solidFill>
                  <a:srgbClr val="BCBCBC"/>
                </a:solidFill>
              </p:grpSpPr>
              <p:grpSp>
                <p:nvGrpSpPr>
                  <p:cNvPr id="1830" name="Graphic 6">
                    <a:extLst>
                      <a:ext uri="{FF2B5EF4-FFF2-40B4-BE49-F238E27FC236}">
                        <a16:creationId xmlns:a16="http://schemas.microsoft.com/office/drawing/2014/main" id="{1C860223-C0FD-4538-BB9A-C1C62B66A4A2}"/>
                      </a:ext>
                    </a:extLst>
                  </p:cNvPr>
                  <p:cNvGrpSpPr/>
                  <p:nvPr/>
                </p:nvGrpSpPr>
                <p:grpSpPr>
                  <a:xfrm>
                    <a:off x="2061343" y="372510"/>
                    <a:ext cx="52230" cy="173252"/>
                    <a:chOff x="2061343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835" name="Freeform: Shape 1834">
                      <a:extLst>
                        <a:ext uri="{FF2B5EF4-FFF2-40B4-BE49-F238E27FC236}">
                          <a16:creationId xmlns:a16="http://schemas.microsoft.com/office/drawing/2014/main" id="{0FB0A971-4583-43A0-AF46-F127D07DB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5356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6" name="Freeform: Shape 1835">
                      <a:extLst>
                        <a:ext uri="{FF2B5EF4-FFF2-40B4-BE49-F238E27FC236}">
                          <a16:creationId xmlns:a16="http://schemas.microsoft.com/office/drawing/2014/main" id="{54D4BBC4-1BEE-4658-B60D-66984A1CB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452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7" name="Freeform: Shape 1836">
                      <a:extLst>
                        <a:ext uri="{FF2B5EF4-FFF2-40B4-BE49-F238E27FC236}">
                          <a16:creationId xmlns:a16="http://schemas.microsoft.com/office/drawing/2014/main" id="{326F8A22-75E8-4AD7-ACF5-FA06300E2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343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7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7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7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7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31" name="Graphic 6">
                    <a:extLst>
                      <a:ext uri="{FF2B5EF4-FFF2-40B4-BE49-F238E27FC236}">
                        <a16:creationId xmlns:a16="http://schemas.microsoft.com/office/drawing/2014/main" id="{B2F57C7A-70D0-4BA9-BFD2-A207840E37C8}"/>
                      </a:ext>
                    </a:extLst>
                  </p:cNvPr>
                  <p:cNvGrpSpPr/>
                  <p:nvPr/>
                </p:nvGrpSpPr>
                <p:grpSpPr>
                  <a:xfrm>
                    <a:off x="2344152" y="372510"/>
                    <a:ext cx="52230" cy="173252"/>
                    <a:chOff x="2344152" y="372510"/>
                    <a:chExt cx="52230" cy="173252"/>
                  </a:xfrm>
                  <a:solidFill>
                    <a:srgbClr val="BCBCBC"/>
                  </a:solidFill>
                </p:grpSpPr>
                <p:sp>
                  <p:nvSpPr>
                    <p:cNvPr id="1832" name="Freeform: Shape 1831">
                      <a:extLst>
                        <a:ext uri="{FF2B5EF4-FFF2-40B4-BE49-F238E27FC236}">
                          <a16:creationId xmlns:a16="http://schemas.microsoft.com/office/drawing/2014/main" id="{9D8E7096-71AA-4F1D-AA9C-46C434F9B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165" y="372510"/>
                      <a:ext cx="25478" cy="25478"/>
                    </a:xfrm>
                    <a:custGeom>
                      <a:avLst/>
                      <a:gdLst>
                        <a:gd name="connsiteX0" fmla="*/ 25478 w 25478"/>
                        <a:gd name="connsiteY0" fmla="*/ 12739 h 25478"/>
                        <a:gd name="connsiteX1" fmla="*/ 12739 w 25478"/>
                        <a:gd name="connsiteY1" fmla="*/ 25478 h 25478"/>
                        <a:gd name="connsiteX2" fmla="*/ 0 w 25478"/>
                        <a:gd name="connsiteY2" fmla="*/ 12739 h 25478"/>
                        <a:gd name="connsiteX3" fmla="*/ 12739 w 25478"/>
                        <a:gd name="connsiteY3" fmla="*/ 0 h 25478"/>
                        <a:gd name="connsiteX4" fmla="*/ 25478 w 25478"/>
                        <a:gd name="connsiteY4" fmla="*/ 12739 h 2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78" h="25478">
                          <a:moveTo>
                            <a:pt x="25478" y="12739"/>
                          </a:moveTo>
                          <a:cubicBezTo>
                            <a:pt x="25478" y="19775"/>
                            <a:pt x="19775" y="25478"/>
                            <a:pt x="12739" y="25478"/>
                          </a:cubicBezTo>
                          <a:cubicBezTo>
                            <a:pt x="5703" y="25478"/>
                            <a:pt x="0" y="19775"/>
                            <a:pt x="0" y="12739"/>
                          </a:cubicBezTo>
                          <a:cubicBezTo>
                            <a:pt x="0" y="5704"/>
                            <a:pt x="5703" y="0"/>
                            <a:pt x="12739" y="0"/>
                          </a:cubicBezTo>
                          <a:cubicBezTo>
                            <a:pt x="19775" y="0"/>
                            <a:pt x="25478" y="5704"/>
                            <a:pt x="25478" y="12739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3" name="Freeform: Shape 1832">
                      <a:extLst>
                        <a:ext uri="{FF2B5EF4-FFF2-40B4-BE49-F238E27FC236}">
                          <a16:creationId xmlns:a16="http://schemas.microsoft.com/office/drawing/2014/main" id="{D5B616A0-CD2A-4379-8BA9-136248544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34" y="385249"/>
                      <a:ext cx="14013" cy="98091"/>
                    </a:xfrm>
                    <a:custGeom>
                      <a:avLst/>
                      <a:gdLst>
                        <a:gd name="connsiteX0" fmla="*/ 14013 w 14013"/>
                        <a:gd name="connsiteY0" fmla="*/ 98091 h 98091"/>
                        <a:gd name="connsiteX1" fmla="*/ 0 w 14013"/>
                        <a:gd name="connsiteY1" fmla="*/ 98091 h 98091"/>
                        <a:gd name="connsiteX2" fmla="*/ 3822 w 14013"/>
                        <a:gd name="connsiteY2" fmla="*/ 0 h 98091"/>
                        <a:gd name="connsiteX3" fmla="*/ 10191 w 14013"/>
                        <a:gd name="connsiteY3" fmla="*/ 0 h 98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013" h="98091">
                          <a:moveTo>
                            <a:pt x="14013" y="98091"/>
                          </a:moveTo>
                          <a:lnTo>
                            <a:pt x="0" y="98091"/>
                          </a:lnTo>
                          <a:lnTo>
                            <a:pt x="3822" y="0"/>
                          </a:lnTo>
                          <a:lnTo>
                            <a:pt x="10191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4" name="Freeform: Shape 1833">
                      <a:extLst>
                        <a:ext uri="{FF2B5EF4-FFF2-40B4-BE49-F238E27FC236}">
                          <a16:creationId xmlns:a16="http://schemas.microsoft.com/office/drawing/2014/main" id="{07513388-CF91-47AE-BF30-CC359D79A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152" y="464232"/>
                      <a:ext cx="52230" cy="81530"/>
                    </a:xfrm>
                    <a:custGeom>
                      <a:avLst/>
                      <a:gdLst>
                        <a:gd name="connsiteX0" fmla="*/ 52231 w 52230"/>
                        <a:gd name="connsiteY0" fmla="*/ 73887 h 81530"/>
                        <a:gd name="connsiteX1" fmla="*/ 43313 w 52230"/>
                        <a:gd name="connsiteY1" fmla="*/ 81530 h 81530"/>
                        <a:gd name="connsiteX2" fmla="*/ 8918 w 52230"/>
                        <a:gd name="connsiteY2" fmla="*/ 81530 h 81530"/>
                        <a:gd name="connsiteX3" fmla="*/ 0 w 52230"/>
                        <a:gd name="connsiteY3" fmla="*/ 73887 h 81530"/>
                        <a:gd name="connsiteX4" fmla="*/ 0 w 52230"/>
                        <a:gd name="connsiteY4" fmla="*/ 7644 h 81530"/>
                        <a:gd name="connsiteX5" fmla="*/ 8918 w 52230"/>
                        <a:gd name="connsiteY5" fmla="*/ 0 h 81530"/>
                        <a:gd name="connsiteX6" fmla="*/ 43313 w 52230"/>
                        <a:gd name="connsiteY6" fmla="*/ 0 h 81530"/>
                        <a:gd name="connsiteX7" fmla="*/ 52231 w 52230"/>
                        <a:gd name="connsiteY7" fmla="*/ 7644 h 81530"/>
                        <a:gd name="connsiteX8" fmla="*/ 52231 w 52230"/>
                        <a:gd name="connsiteY8" fmla="*/ 73887 h 8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2230" h="81530">
                          <a:moveTo>
                            <a:pt x="52231" y="73887"/>
                          </a:moveTo>
                          <a:cubicBezTo>
                            <a:pt x="52231" y="77709"/>
                            <a:pt x="48409" y="81530"/>
                            <a:pt x="43313" y="81530"/>
                          </a:cubicBezTo>
                          <a:lnTo>
                            <a:pt x="8918" y="81530"/>
                          </a:lnTo>
                          <a:cubicBezTo>
                            <a:pt x="3822" y="81530"/>
                            <a:pt x="0" y="77709"/>
                            <a:pt x="0" y="73887"/>
                          </a:cubicBezTo>
                          <a:lnTo>
                            <a:pt x="0" y="7644"/>
                          </a:lnTo>
                          <a:cubicBezTo>
                            <a:pt x="0" y="3822"/>
                            <a:pt x="3822" y="0"/>
                            <a:pt x="8918" y="0"/>
                          </a:cubicBezTo>
                          <a:lnTo>
                            <a:pt x="43313" y="0"/>
                          </a:lnTo>
                          <a:cubicBezTo>
                            <a:pt x="48409" y="0"/>
                            <a:pt x="52231" y="3822"/>
                            <a:pt x="52231" y="7644"/>
                          </a:cubicBezTo>
                          <a:lnTo>
                            <a:pt x="52231" y="73887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79" name="Graphic 6">
                  <a:extLst>
                    <a:ext uri="{FF2B5EF4-FFF2-40B4-BE49-F238E27FC236}">
                      <a16:creationId xmlns:a16="http://schemas.microsoft.com/office/drawing/2014/main" id="{8063198B-978E-4494-9198-B736C6F80B7A}"/>
                    </a:ext>
                  </a:extLst>
                </p:cNvPr>
                <p:cNvGrpSpPr/>
                <p:nvPr/>
              </p:nvGrpSpPr>
              <p:grpSpPr>
                <a:xfrm>
                  <a:off x="2007839" y="668058"/>
                  <a:ext cx="431856" cy="143952"/>
                  <a:chOff x="2007839" y="668058"/>
                  <a:chExt cx="431856" cy="143952"/>
                </a:xfrm>
                <a:solidFill>
                  <a:srgbClr val="BCBCBC"/>
                </a:solidFill>
              </p:grpSpPr>
              <p:sp>
                <p:nvSpPr>
                  <p:cNvPr id="1828" name="Freeform: Shape 1827">
                    <a:extLst>
                      <a:ext uri="{FF2B5EF4-FFF2-40B4-BE49-F238E27FC236}">
                        <a16:creationId xmlns:a16="http://schemas.microsoft.com/office/drawing/2014/main" id="{B64E003E-B581-4BAE-A2A9-027C81F46E39}"/>
                      </a:ext>
                    </a:extLst>
                  </p:cNvPr>
                  <p:cNvSpPr/>
                  <p:nvPr/>
                </p:nvSpPr>
                <p:spPr>
                  <a:xfrm>
                    <a:off x="2007839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9" name="Freeform: Shape 1828">
                    <a:extLst>
                      <a:ext uri="{FF2B5EF4-FFF2-40B4-BE49-F238E27FC236}">
                        <a16:creationId xmlns:a16="http://schemas.microsoft.com/office/drawing/2014/main" id="{2C545AE9-29CB-4FA1-B988-106FC6D8B748}"/>
                      </a:ext>
                    </a:extLst>
                  </p:cNvPr>
                  <p:cNvSpPr/>
                  <p:nvPr/>
                </p:nvSpPr>
                <p:spPr>
                  <a:xfrm>
                    <a:off x="2415491" y="668058"/>
                    <a:ext cx="24204" cy="143952"/>
                  </a:xfrm>
                  <a:custGeom>
                    <a:avLst/>
                    <a:gdLst>
                      <a:gd name="connsiteX0" fmla="*/ 24204 w 24204"/>
                      <a:gd name="connsiteY0" fmla="*/ 136309 h 143952"/>
                      <a:gd name="connsiteX1" fmla="*/ 14013 w 24204"/>
                      <a:gd name="connsiteY1" fmla="*/ 143952 h 143952"/>
                      <a:gd name="connsiteX2" fmla="*/ 10191 w 24204"/>
                      <a:gd name="connsiteY2" fmla="*/ 143952 h 143952"/>
                      <a:gd name="connsiteX3" fmla="*/ 0 w 24204"/>
                      <a:gd name="connsiteY3" fmla="*/ 136309 h 143952"/>
                      <a:gd name="connsiteX4" fmla="*/ 0 w 24204"/>
                      <a:gd name="connsiteY4" fmla="*/ 7644 h 143952"/>
                      <a:gd name="connsiteX5" fmla="*/ 10191 w 24204"/>
                      <a:gd name="connsiteY5" fmla="*/ 0 h 143952"/>
                      <a:gd name="connsiteX6" fmla="*/ 14013 w 24204"/>
                      <a:gd name="connsiteY6" fmla="*/ 0 h 143952"/>
                      <a:gd name="connsiteX7" fmla="*/ 24204 w 24204"/>
                      <a:gd name="connsiteY7" fmla="*/ 7644 h 143952"/>
                      <a:gd name="connsiteX8" fmla="*/ 24204 w 24204"/>
                      <a:gd name="connsiteY8" fmla="*/ 136309 h 143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204" h="143952">
                        <a:moveTo>
                          <a:pt x="24204" y="136309"/>
                        </a:moveTo>
                        <a:cubicBezTo>
                          <a:pt x="24204" y="140130"/>
                          <a:pt x="20383" y="143952"/>
                          <a:pt x="14013" y="143952"/>
                        </a:cubicBezTo>
                        <a:lnTo>
                          <a:pt x="10191" y="143952"/>
                        </a:lnTo>
                        <a:cubicBezTo>
                          <a:pt x="5096" y="143952"/>
                          <a:pt x="0" y="140130"/>
                          <a:pt x="0" y="136309"/>
                        </a:cubicBezTo>
                        <a:lnTo>
                          <a:pt x="0" y="7644"/>
                        </a:lnTo>
                        <a:cubicBezTo>
                          <a:pt x="0" y="3822"/>
                          <a:pt x="3822" y="0"/>
                          <a:pt x="10191" y="0"/>
                        </a:cubicBezTo>
                        <a:lnTo>
                          <a:pt x="14013" y="0"/>
                        </a:lnTo>
                        <a:cubicBezTo>
                          <a:pt x="19109" y="0"/>
                          <a:pt x="24204" y="3822"/>
                          <a:pt x="24204" y="7644"/>
                        </a:cubicBezTo>
                        <a:lnTo>
                          <a:pt x="24204" y="13630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80" name="Freeform: Shape 1779">
                  <a:extLst>
                    <a:ext uri="{FF2B5EF4-FFF2-40B4-BE49-F238E27FC236}">
                      <a16:creationId xmlns:a16="http://schemas.microsoft.com/office/drawing/2014/main" id="{4F635237-F90B-4D1A-8DA2-C87BAC08D674}"/>
                    </a:ext>
                  </a:extLst>
                </p:cNvPr>
                <p:cNvSpPr/>
                <p:nvPr/>
              </p:nvSpPr>
              <p:spPr>
                <a:xfrm>
                  <a:off x="2020578" y="539393"/>
                  <a:ext cx="405104" cy="357969"/>
                </a:xfrm>
                <a:custGeom>
                  <a:avLst/>
                  <a:gdLst>
                    <a:gd name="connsiteX0" fmla="*/ 405104 w 405104"/>
                    <a:gd name="connsiteY0" fmla="*/ 127391 h 357969"/>
                    <a:gd name="connsiteX1" fmla="*/ 202552 w 405104"/>
                    <a:gd name="connsiteY1" fmla="*/ 0 h 357969"/>
                    <a:gd name="connsiteX2" fmla="*/ 0 w 405104"/>
                    <a:gd name="connsiteY2" fmla="*/ 127391 h 357969"/>
                    <a:gd name="connsiteX3" fmla="*/ 0 w 405104"/>
                    <a:gd name="connsiteY3" fmla="*/ 129939 h 357969"/>
                    <a:gd name="connsiteX4" fmla="*/ 0 w 405104"/>
                    <a:gd name="connsiteY4" fmla="*/ 332491 h 357969"/>
                    <a:gd name="connsiteX5" fmla="*/ 33122 w 405104"/>
                    <a:gd name="connsiteY5" fmla="*/ 357969 h 357969"/>
                    <a:gd name="connsiteX6" fmla="*/ 202552 w 405104"/>
                    <a:gd name="connsiteY6" fmla="*/ 357969 h 357969"/>
                    <a:gd name="connsiteX7" fmla="*/ 371983 w 405104"/>
                    <a:gd name="connsiteY7" fmla="*/ 357969 h 357969"/>
                    <a:gd name="connsiteX8" fmla="*/ 405104 w 405104"/>
                    <a:gd name="connsiteY8" fmla="*/ 332491 h 357969"/>
                    <a:gd name="connsiteX9" fmla="*/ 405104 w 405104"/>
                    <a:gd name="connsiteY9" fmla="*/ 128665 h 357969"/>
                    <a:gd name="connsiteX10" fmla="*/ 405104 w 405104"/>
                    <a:gd name="connsiteY10" fmla="*/ 127391 h 357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57969">
                      <a:moveTo>
                        <a:pt x="405104" y="127391"/>
                      </a:moveTo>
                      <a:cubicBezTo>
                        <a:pt x="401283" y="56052"/>
                        <a:pt x="312109" y="0"/>
                        <a:pt x="202552" y="0"/>
                      </a:cubicBezTo>
                      <a:cubicBezTo>
                        <a:pt x="92996" y="0"/>
                        <a:pt x="3822" y="56052"/>
                        <a:pt x="0" y="127391"/>
                      </a:cubicBezTo>
                      <a:cubicBezTo>
                        <a:pt x="0" y="128665"/>
                        <a:pt x="0" y="128665"/>
                        <a:pt x="0" y="129939"/>
                      </a:cubicBezTo>
                      <a:lnTo>
                        <a:pt x="0" y="332491"/>
                      </a:lnTo>
                      <a:cubicBezTo>
                        <a:pt x="0" y="346504"/>
                        <a:pt x="15287" y="357969"/>
                        <a:pt x="33122" y="357969"/>
                      </a:cubicBezTo>
                      <a:lnTo>
                        <a:pt x="202552" y="357969"/>
                      </a:lnTo>
                      <a:lnTo>
                        <a:pt x="371983" y="357969"/>
                      </a:lnTo>
                      <a:cubicBezTo>
                        <a:pt x="389817" y="357969"/>
                        <a:pt x="405104" y="346504"/>
                        <a:pt x="405104" y="332491"/>
                      </a:cubicBezTo>
                      <a:lnTo>
                        <a:pt x="405104" y="128665"/>
                      </a:lnTo>
                      <a:cubicBezTo>
                        <a:pt x="405104" y="128665"/>
                        <a:pt x="405104" y="127391"/>
                        <a:pt x="405104" y="127391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1" name="Freeform: Shape 1780">
                  <a:extLst>
                    <a:ext uri="{FF2B5EF4-FFF2-40B4-BE49-F238E27FC236}">
                      <a16:creationId xmlns:a16="http://schemas.microsoft.com/office/drawing/2014/main" id="{07C53C85-EF7D-4108-86B8-1D2328038E5A}"/>
                    </a:ext>
                  </a:extLst>
                </p:cNvPr>
                <p:cNvSpPr/>
                <p:nvPr/>
              </p:nvSpPr>
              <p:spPr>
                <a:xfrm>
                  <a:off x="2021852" y="862967"/>
                  <a:ext cx="405104" cy="33121"/>
                </a:xfrm>
                <a:custGeom>
                  <a:avLst/>
                  <a:gdLst>
                    <a:gd name="connsiteX0" fmla="*/ 371983 w 405104"/>
                    <a:gd name="connsiteY0" fmla="*/ 16561 h 33121"/>
                    <a:gd name="connsiteX1" fmla="*/ 202552 w 405104"/>
                    <a:gd name="connsiteY1" fmla="*/ 16561 h 33121"/>
                    <a:gd name="connsiteX2" fmla="*/ 33122 w 405104"/>
                    <a:gd name="connsiteY2" fmla="*/ 16561 h 33121"/>
                    <a:gd name="connsiteX3" fmla="*/ 0 w 405104"/>
                    <a:gd name="connsiteY3" fmla="*/ 0 h 33121"/>
                    <a:gd name="connsiteX4" fmla="*/ 0 w 405104"/>
                    <a:gd name="connsiteY4" fmla="*/ 16561 h 33121"/>
                    <a:gd name="connsiteX5" fmla="*/ 33122 w 405104"/>
                    <a:gd name="connsiteY5" fmla="*/ 33122 h 33121"/>
                    <a:gd name="connsiteX6" fmla="*/ 202552 w 405104"/>
                    <a:gd name="connsiteY6" fmla="*/ 33122 h 33121"/>
                    <a:gd name="connsiteX7" fmla="*/ 371983 w 405104"/>
                    <a:gd name="connsiteY7" fmla="*/ 33122 h 33121"/>
                    <a:gd name="connsiteX8" fmla="*/ 405104 w 405104"/>
                    <a:gd name="connsiteY8" fmla="*/ 16561 h 33121"/>
                    <a:gd name="connsiteX9" fmla="*/ 405104 w 405104"/>
                    <a:gd name="connsiteY9" fmla="*/ 0 h 33121"/>
                    <a:gd name="connsiteX10" fmla="*/ 371983 w 405104"/>
                    <a:gd name="connsiteY10" fmla="*/ 16561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5104" h="33121">
                      <a:moveTo>
                        <a:pt x="371983" y="16561"/>
                      </a:moveTo>
                      <a:lnTo>
                        <a:pt x="202552" y="16561"/>
                      </a:lnTo>
                      <a:lnTo>
                        <a:pt x="33122" y="16561"/>
                      </a:lnTo>
                      <a:cubicBezTo>
                        <a:pt x="15287" y="16561"/>
                        <a:pt x="0" y="8917"/>
                        <a:pt x="0" y="0"/>
                      </a:cubicBezTo>
                      <a:lnTo>
                        <a:pt x="0" y="16561"/>
                      </a:lnTo>
                      <a:cubicBezTo>
                        <a:pt x="0" y="25478"/>
                        <a:pt x="15287" y="33122"/>
                        <a:pt x="33122" y="33122"/>
                      </a:cubicBezTo>
                      <a:lnTo>
                        <a:pt x="202552" y="33122"/>
                      </a:lnTo>
                      <a:lnTo>
                        <a:pt x="371983" y="33122"/>
                      </a:lnTo>
                      <a:cubicBezTo>
                        <a:pt x="389817" y="33122"/>
                        <a:pt x="405104" y="25478"/>
                        <a:pt x="405104" y="16561"/>
                      </a:cubicBezTo>
                      <a:lnTo>
                        <a:pt x="405104" y="0"/>
                      </a:lnTo>
                      <a:cubicBezTo>
                        <a:pt x="403830" y="8917"/>
                        <a:pt x="389817" y="16561"/>
                        <a:pt x="371983" y="16561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2" name="Freeform: Shape 1781">
                  <a:extLst>
                    <a:ext uri="{FF2B5EF4-FFF2-40B4-BE49-F238E27FC236}">
                      <a16:creationId xmlns:a16="http://schemas.microsoft.com/office/drawing/2014/main" id="{CA0ABA14-FC0B-4E3D-8C61-3D7921D25E6D}"/>
                    </a:ext>
                  </a:extLst>
                </p:cNvPr>
                <p:cNvSpPr/>
                <p:nvPr/>
              </p:nvSpPr>
              <p:spPr>
                <a:xfrm>
                  <a:off x="2071534" y="603089"/>
                  <a:ext cx="303191" cy="216565"/>
                </a:xfrm>
                <a:custGeom>
                  <a:avLst/>
                  <a:gdLst>
                    <a:gd name="connsiteX0" fmla="*/ 303191 w 303191"/>
                    <a:gd name="connsiteY0" fmla="*/ 216565 h 216565"/>
                    <a:gd name="connsiteX1" fmla="*/ 303191 w 303191"/>
                    <a:gd name="connsiteY1" fmla="*/ 107009 h 216565"/>
                    <a:gd name="connsiteX2" fmla="*/ 303191 w 303191"/>
                    <a:gd name="connsiteY2" fmla="*/ 105735 h 216565"/>
                    <a:gd name="connsiteX3" fmla="*/ 151596 w 303191"/>
                    <a:gd name="connsiteY3" fmla="*/ 0 h 216565"/>
                    <a:gd name="connsiteX4" fmla="*/ 0 w 303191"/>
                    <a:gd name="connsiteY4" fmla="*/ 105735 h 216565"/>
                    <a:gd name="connsiteX5" fmla="*/ 0 w 303191"/>
                    <a:gd name="connsiteY5" fmla="*/ 107009 h 216565"/>
                    <a:gd name="connsiteX6" fmla="*/ 0 w 303191"/>
                    <a:gd name="connsiteY6" fmla="*/ 216565 h 216565"/>
                    <a:gd name="connsiteX7" fmla="*/ 303191 w 303191"/>
                    <a:gd name="connsiteY7" fmla="*/ 216565 h 216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16565">
                      <a:moveTo>
                        <a:pt x="303191" y="216565"/>
                      </a:moveTo>
                      <a:lnTo>
                        <a:pt x="303191" y="107009"/>
                      </a:lnTo>
                      <a:cubicBezTo>
                        <a:pt x="303191" y="107009"/>
                        <a:pt x="303191" y="105735"/>
                        <a:pt x="303191" y="105735"/>
                      </a:cubicBezTo>
                      <a:cubicBezTo>
                        <a:pt x="300644" y="47135"/>
                        <a:pt x="234400" y="0"/>
                        <a:pt x="151596" y="0"/>
                      </a:cubicBezTo>
                      <a:cubicBezTo>
                        <a:pt x="70065" y="0"/>
                        <a:pt x="2548" y="47135"/>
                        <a:pt x="0" y="105735"/>
                      </a:cubicBezTo>
                      <a:cubicBezTo>
                        <a:pt x="0" y="105735"/>
                        <a:pt x="0" y="107009"/>
                        <a:pt x="0" y="107009"/>
                      </a:cubicBezTo>
                      <a:lnTo>
                        <a:pt x="0" y="216565"/>
                      </a:lnTo>
                      <a:lnTo>
                        <a:pt x="303191" y="21656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3" name="Freeform: Shape 1782">
                  <a:extLst>
                    <a:ext uri="{FF2B5EF4-FFF2-40B4-BE49-F238E27FC236}">
                      <a16:creationId xmlns:a16="http://schemas.microsoft.com/office/drawing/2014/main" id="{4BEB467B-E274-441B-A005-C4C9E0D48370}"/>
                    </a:ext>
                  </a:extLst>
                </p:cNvPr>
                <p:cNvSpPr/>
                <p:nvPr/>
              </p:nvSpPr>
              <p:spPr>
                <a:xfrm>
                  <a:off x="2071534" y="617102"/>
                  <a:ext cx="303191" cy="202552"/>
                </a:xfrm>
                <a:custGeom>
                  <a:avLst/>
                  <a:gdLst>
                    <a:gd name="connsiteX0" fmla="*/ 303191 w 303191"/>
                    <a:gd name="connsiteY0" fmla="*/ 202552 h 202552"/>
                    <a:gd name="connsiteX1" fmla="*/ 303191 w 303191"/>
                    <a:gd name="connsiteY1" fmla="*/ 100639 h 202552"/>
                    <a:gd name="connsiteX2" fmla="*/ 303191 w 303191"/>
                    <a:gd name="connsiteY2" fmla="*/ 99365 h 202552"/>
                    <a:gd name="connsiteX3" fmla="*/ 151596 w 303191"/>
                    <a:gd name="connsiteY3" fmla="*/ 0 h 202552"/>
                    <a:gd name="connsiteX4" fmla="*/ 0 w 303191"/>
                    <a:gd name="connsiteY4" fmla="*/ 99365 h 202552"/>
                    <a:gd name="connsiteX5" fmla="*/ 0 w 303191"/>
                    <a:gd name="connsiteY5" fmla="*/ 100639 h 202552"/>
                    <a:gd name="connsiteX6" fmla="*/ 0 w 303191"/>
                    <a:gd name="connsiteY6" fmla="*/ 202552 h 202552"/>
                    <a:gd name="connsiteX7" fmla="*/ 303191 w 303191"/>
                    <a:gd name="connsiteY7" fmla="*/ 202552 h 20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3191" h="202552">
                      <a:moveTo>
                        <a:pt x="303191" y="202552"/>
                      </a:moveTo>
                      <a:lnTo>
                        <a:pt x="303191" y="100639"/>
                      </a:lnTo>
                      <a:cubicBezTo>
                        <a:pt x="303191" y="100639"/>
                        <a:pt x="303191" y="99365"/>
                        <a:pt x="303191" y="99365"/>
                      </a:cubicBezTo>
                      <a:cubicBezTo>
                        <a:pt x="300644" y="44587"/>
                        <a:pt x="234400" y="0"/>
                        <a:pt x="151596" y="0"/>
                      </a:cubicBezTo>
                      <a:cubicBezTo>
                        <a:pt x="70065" y="0"/>
                        <a:pt x="2548" y="44587"/>
                        <a:pt x="0" y="99365"/>
                      </a:cubicBezTo>
                      <a:cubicBezTo>
                        <a:pt x="0" y="99365"/>
                        <a:pt x="0" y="100639"/>
                        <a:pt x="0" y="100639"/>
                      </a:cubicBezTo>
                      <a:lnTo>
                        <a:pt x="0" y="202552"/>
                      </a:lnTo>
                      <a:lnTo>
                        <a:pt x="303191" y="202552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4" name="Graphic 6">
                  <a:extLst>
                    <a:ext uri="{FF2B5EF4-FFF2-40B4-BE49-F238E27FC236}">
                      <a16:creationId xmlns:a16="http://schemas.microsoft.com/office/drawing/2014/main" id="{D5BB2C93-F1DB-4C5E-802E-766C19E9D3F7}"/>
                    </a:ext>
                  </a:extLst>
                </p:cNvPr>
                <p:cNvGrpSpPr/>
                <p:nvPr/>
              </p:nvGrpSpPr>
              <p:grpSpPr>
                <a:xfrm>
                  <a:off x="1978382" y="242772"/>
                  <a:ext cx="492043" cy="425755"/>
                  <a:chOff x="1978382" y="242772"/>
                  <a:chExt cx="492043" cy="425755"/>
                </a:xfrm>
              </p:grpSpPr>
              <p:sp>
                <p:nvSpPr>
                  <p:cNvPr id="1824" name="Freeform: Shape 1823">
                    <a:extLst>
                      <a:ext uri="{FF2B5EF4-FFF2-40B4-BE49-F238E27FC236}">
                        <a16:creationId xmlns:a16="http://schemas.microsoft.com/office/drawing/2014/main" id="{19DC3678-D084-41D4-9B88-69FB25D71A02}"/>
                      </a:ext>
                    </a:extLst>
                  </p:cNvPr>
                  <p:cNvSpPr/>
                  <p:nvPr/>
                </p:nvSpPr>
                <p:spPr>
                  <a:xfrm>
                    <a:off x="2085547" y="608184"/>
                    <a:ext cx="5095" cy="6369"/>
                  </a:xfrm>
                  <a:custGeom>
                    <a:avLst/>
                    <a:gdLst>
                      <a:gd name="connsiteX0" fmla="*/ 5096 w 5095"/>
                      <a:gd name="connsiteY0" fmla="*/ 0 h 6369"/>
                      <a:gd name="connsiteX1" fmla="*/ 0 w 5095"/>
                      <a:gd name="connsiteY1" fmla="*/ 6370 h 6369"/>
                      <a:gd name="connsiteX2" fmla="*/ 1274 w 5095"/>
                      <a:gd name="connsiteY2" fmla="*/ 6370 h 6369"/>
                      <a:gd name="connsiteX3" fmla="*/ 5096 w 5095"/>
                      <a:gd name="connsiteY3" fmla="*/ 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95" h="6369">
                        <a:moveTo>
                          <a:pt x="5096" y="0"/>
                        </a:moveTo>
                        <a:cubicBezTo>
                          <a:pt x="2548" y="1274"/>
                          <a:pt x="0" y="3822"/>
                          <a:pt x="0" y="6370"/>
                        </a:cubicBezTo>
                        <a:lnTo>
                          <a:pt x="1274" y="6370"/>
                        </a:lnTo>
                        <a:lnTo>
                          <a:pt x="5096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5" name="Freeform: Shape 1824">
                    <a:extLst>
                      <a:ext uri="{FF2B5EF4-FFF2-40B4-BE49-F238E27FC236}">
                        <a16:creationId xmlns:a16="http://schemas.microsoft.com/office/drawing/2014/main" id="{D9E07204-3B35-4A10-9797-9D16057E2FEF}"/>
                      </a:ext>
                    </a:extLst>
                  </p:cNvPr>
                  <p:cNvSpPr/>
                  <p:nvPr/>
                </p:nvSpPr>
                <p:spPr>
                  <a:xfrm>
                    <a:off x="2037893" y="372192"/>
                    <a:ext cx="384713" cy="228348"/>
                  </a:xfrm>
                  <a:custGeom>
                    <a:avLst/>
                    <a:gdLst>
                      <a:gd name="connsiteX0" fmla="*/ 57846 w 384713"/>
                      <a:gd name="connsiteY0" fmla="*/ 228349 h 228348"/>
                      <a:gd name="connsiteX1" fmla="*/ 10711 w 384713"/>
                      <a:gd name="connsiteY1" fmla="*/ 174845 h 228348"/>
                      <a:gd name="connsiteX2" fmla="*/ 145746 w 384713"/>
                      <a:gd name="connsiteY2" fmla="*/ 21975 h 228348"/>
                      <a:gd name="connsiteX3" fmla="*/ 238742 w 384713"/>
                      <a:gd name="connsiteY3" fmla="*/ 21975 h 228348"/>
                      <a:gd name="connsiteX4" fmla="*/ 373777 w 384713"/>
                      <a:gd name="connsiteY4" fmla="*/ 174845 h 228348"/>
                      <a:gd name="connsiteX5" fmla="*/ 326642 w 384713"/>
                      <a:gd name="connsiteY5" fmla="*/ 228349 h 228348"/>
                      <a:gd name="connsiteX6" fmla="*/ 57846 w 384713"/>
                      <a:gd name="connsiteY6" fmla="*/ 228349 h 228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4713" h="228348">
                        <a:moveTo>
                          <a:pt x="57846" y="228349"/>
                        </a:moveTo>
                        <a:cubicBezTo>
                          <a:pt x="6889" y="228349"/>
                          <a:pt x="-14767" y="204145"/>
                          <a:pt x="10711" y="174845"/>
                        </a:cubicBezTo>
                        <a:lnTo>
                          <a:pt x="145746" y="21975"/>
                        </a:lnTo>
                        <a:cubicBezTo>
                          <a:pt x="171224" y="-7325"/>
                          <a:pt x="213264" y="-7325"/>
                          <a:pt x="238742" y="21975"/>
                        </a:cubicBezTo>
                        <a:lnTo>
                          <a:pt x="373777" y="174845"/>
                        </a:lnTo>
                        <a:cubicBezTo>
                          <a:pt x="399255" y="204145"/>
                          <a:pt x="378872" y="228349"/>
                          <a:pt x="326642" y="228349"/>
                        </a:cubicBezTo>
                        <a:lnTo>
                          <a:pt x="57846" y="22834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" name="Freeform: Shape 1825">
                    <a:extLst>
                      <a:ext uri="{FF2B5EF4-FFF2-40B4-BE49-F238E27FC236}">
                        <a16:creationId xmlns:a16="http://schemas.microsoft.com/office/drawing/2014/main" id="{7B2602BD-39B3-44FA-9402-184610A6DB7F}"/>
                      </a:ext>
                    </a:extLst>
                  </p:cNvPr>
                  <p:cNvSpPr/>
                  <p:nvPr/>
                </p:nvSpPr>
                <p:spPr>
                  <a:xfrm>
                    <a:off x="1978382" y="530476"/>
                    <a:ext cx="492043" cy="138051"/>
                  </a:xfrm>
                  <a:custGeom>
                    <a:avLst/>
                    <a:gdLst>
                      <a:gd name="connsiteX0" fmla="*/ 435835 w 492043"/>
                      <a:gd name="connsiteY0" fmla="*/ 136309 h 138051"/>
                      <a:gd name="connsiteX1" fmla="*/ 56209 w 492043"/>
                      <a:gd name="connsiteY1" fmla="*/ 136309 h 138051"/>
                      <a:gd name="connsiteX2" fmla="*/ 21813 w 492043"/>
                      <a:gd name="connsiteY2" fmla="*/ 121022 h 138051"/>
                      <a:gd name="connsiteX3" fmla="*/ 1431 w 492043"/>
                      <a:gd name="connsiteY3" fmla="*/ 70065 h 138051"/>
                      <a:gd name="connsiteX4" fmla="*/ 21813 w 492043"/>
                      <a:gd name="connsiteY4" fmla="*/ 34396 h 138051"/>
                      <a:gd name="connsiteX5" fmla="*/ 470231 w 492043"/>
                      <a:gd name="connsiteY5" fmla="*/ 34396 h 138051"/>
                      <a:gd name="connsiteX6" fmla="*/ 490613 w 492043"/>
                      <a:gd name="connsiteY6" fmla="*/ 70065 h 138051"/>
                      <a:gd name="connsiteX7" fmla="*/ 470231 w 492043"/>
                      <a:gd name="connsiteY7" fmla="*/ 121022 h 138051"/>
                      <a:gd name="connsiteX8" fmla="*/ 435835 w 492043"/>
                      <a:gd name="connsiteY8" fmla="*/ 136309 h 138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2043" h="138051">
                        <a:moveTo>
                          <a:pt x="435835" y="136309"/>
                        </a:moveTo>
                        <a:cubicBezTo>
                          <a:pt x="304622" y="98091"/>
                          <a:pt x="187422" y="98091"/>
                          <a:pt x="56209" y="136309"/>
                        </a:cubicBezTo>
                        <a:cubicBezTo>
                          <a:pt x="42196" y="141404"/>
                          <a:pt x="26909" y="135035"/>
                          <a:pt x="21813" y="121022"/>
                        </a:cubicBezTo>
                        <a:cubicBezTo>
                          <a:pt x="14170" y="100639"/>
                          <a:pt x="9074" y="90448"/>
                          <a:pt x="1431" y="70065"/>
                        </a:cubicBezTo>
                        <a:cubicBezTo>
                          <a:pt x="-3665" y="57326"/>
                          <a:pt x="5252" y="40765"/>
                          <a:pt x="21813" y="34396"/>
                        </a:cubicBezTo>
                        <a:cubicBezTo>
                          <a:pt x="174683" y="-11465"/>
                          <a:pt x="317361" y="-11465"/>
                          <a:pt x="470231" y="34396"/>
                        </a:cubicBezTo>
                        <a:cubicBezTo>
                          <a:pt x="486791" y="39491"/>
                          <a:pt x="495709" y="56052"/>
                          <a:pt x="490613" y="70065"/>
                        </a:cubicBezTo>
                        <a:cubicBezTo>
                          <a:pt x="482970" y="90448"/>
                          <a:pt x="477874" y="100639"/>
                          <a:pt x="470231" y="121022"/>
                        </a:cubicBezTo>
                        <a:cubicBezTo>
                          <a:pt x="465135" y="135035"/>
                          <a:pt x="449848" y="141404"/>
                          <a:pt x="435835" y="13630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7" name="Freeform: Shape 1826">
                    <a:extLst>
                      <a:ext uri="{FF2B5EF4-FFF2-40B4-BE49-F238E27FC236}">
                        <a16:creationId xmlns:a16="http://schemas.microsoft.com/office/drawing/2014/main" id="{17B95C15-47DA-457A-94BE-B0C9665949E0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67183" y="267932"/>
                    <a:ext cx="127389" cy="127389"/>
                  </a:xfrm>
                  <a:custGeom>
                    <a:avLst/>
                    <a:gdLst>
                      <a:gd name="connsiteX0" fmla="*/ 127389 w 127389"/>
                      <a:gd name="connsiteY0" fmla="*/ 63695 h 127389"/>
                      <a:gd name="connsiteX1" fmla="*/ 63695 w 127389"/>
                      <a:gd name="connsiteY1" fmla="*/ 127389 h 127389"/>
                      <a:gd name="connsiteX2" fmla="*/ 0 w 127389"/>
                      <a:gd name="connsiteY2" fmla="*/ 63695 h 127389"/>
                      <a:gd name="connsiteX3" fmla="*/ 63695 w 127389"/>
                      <a:gd name="connsiteY3" fmla="*/ 0 h 127389"/>
                      <a:gd name="connsiteX4" fmla="*/ 127389 w 127389"/>
                      <a:gd name="connsiteY4" fmla="*/ 63695 h 12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389" h="127389">
                        <a:moveTo>
                          <a:pt x="127389" y="63695"/>
                        </a:moveTo>
                        <a:cubicBezTo>
                          <a:pt x="127389" y="98872"/>
                          <a:pt x="98872" y="127389"/>
                          <a:pt x="63695" y="127389"/>
                        </a:cubicBezTo>
                        <a:cubicBezTo>
                          <a:pt x="28517" y="127389"/>
                          <a:pt x="0" y="98872"/>
                          <a:pt x="0" y="63695"/>
                        </a:cubicBezTo>
                        <a:cubicBezTo>
                          <a:pt x="0" y="28517"/>
                          <a:pt x="28517" y="0"/>
                          <a:pt x="63695" y="0"/>
                        </a:cubicBezTo>
                        <a:cubicBezTo>
                          <a:pt x="98872" y="0"/>
                          <a:pt x="127389" y="28517"/>
                          <a:pt x="127389" y="63695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85" name="Freeform: Shape 1784">
                  <a:extLst>
                    <a:ext uri="{FF2B5EF4-FFF2-40B4-BE49-F238E27FC236}">
                      <a16:creationId xmlns:a16="http://schemas.microsoft.com/office/drawing/2014/main" id="{086A360C-09EA-45C6-AA65-C2761C254A39}"/>
                    </a:ext>
                  </a:extLst>
                </p:cNvPr>
                <p:cNvSpPr/>
                <p:nvPr/>
              </p:nvSpPr>
              <p:spPr>
                <a:xfrm>
                  <a:off x="1821847" y="962332"/>
                  <a:ext cx="808934" cy="808934"/>
                </a:xfrm>
                <a:custGeom>
                  <a:avLst/>
                  <a:gdLst>
                    <a:gd name="connsiteX0" fmla="*/ 703200 w 808934"/>
                    <a:gd name="connsiteY0" fmla="*/ 808935 h 808934"/>
                    <a:gd name="connsiteX1" fmla="*/ 105735 w 808934"/>
                    <a:gd name="connsiteY1" fmla="*/ 808935 h 808934"/>
                    <a:gd name="connsiteX2" fmla="*/ 0 w 808934"/>
                    <a:gd name="connsiteY2" fmla="*/ 703200 h 808934"/>
                    <a:gd name="connsiteX3" fmla="*/ 0 w 808934"/>
                    <a:gd name="connsiteY3" fmla="*/ 105735 h 808934"/>
                    <a:gd name="connsiteX4" fmla="*/ 105735 w 808934"/>
                    <a:gd name="connsiteY4" fmla="*/ 0 h 808934"/>
                    <a:gd name="connsiteX5" fmla="*/ 703200 w 808934"/>
                    <a:gd name="connsiteY5" fmla="*/ 0 h 808934"/>
                    <a:gd name="connsiteX6" fmla="*/ 808935 w 808934"/>
                    <a:gd name="connsiteY6" fmla="*/ 105735 h 808934"/>
                    <a:gd name="connsiteX7" fmla="*/ 808935 w 808934"/>
                    <a:gd name="connsiteY7" fmla="*/ 703200 h 808934"/>
                    <a:gd name="connsiteX8" fmla="*/ 703200 w 808934"/>
                    <a:gd name="connsiteY8" fmla="*/ 808935 h 80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8934" h="808934">
                      <a:moveTo>
                        <a:pt x="703200" y="808935"/>
                      </a:moveTo>
                      <a:lnTo>
                        <a:pt x="105735" y="808935"/>
                      </a:lnTo>
                      <a:cubicBezTo>
                        <a:pt x="47135" y="808935"/>
                        <a:pt x="0" y="761800"/>
                        <a:pt x="0" y="703200"/>
                      </a:cubicBezTo>
                      <a:lnTo>
                        <a:pt x="0" y="105735"/>
                      </a:lnTo>
                      <a:cubicBezTo>
                        <a:pt x="0" y="47135"/>
                        <a:pt x="47135" y="0"/>
                        <a:pt x="105735" y="0"/>
                      </a:cubicBezTo>
                      <a:lnTo>
                        <a:pt x="703200" y="0"/>
                      </a:lnTo>
                      <a:cubicBezTo>
                        <a:pt x="761800" y="0"/>
                        <a:pt x="808935" y="47135"/>
                        <a:pt x="808935" y="105735"/>
                      </a:cubicBezTo>
                      <a:lnTo>
                        <a:pt x="808935" y="703200"/>
                      </a:lnTo>
                      <a:cubicBezTo>
                        <a:pt x="807661" y="761800"/>
                        <a:pt x="760526" y="808935"/>
                        <a:pt x="703200" y="80893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6" name="Graphic 6">
                  <a:extLst>
                    <a:ext uri="{FF2B5EF4-FFF2-40B4-BE49-F238E27FC236}">
                      <a16:creationId xmlns:a16="http://schemas.microsoft.com/office/drawing/2014/main" id="{D8934C88-4178-4561-A933-860F922A2FE5}"/>
                    </a:ext>
                  </a:extLst>
                </p:cNvPr>
                <p:cNvGrpSpPr/>
                <p:nvPr/>
              </p:nvGrpSpPr>
              <p:grpSpPr>
                <a:xfrm>
                  <a:off x="2509569" y="1082080"/>
                  <a:ext cx="354540" cy="553591"/>
                  <a:chOff x="2509569" y="1082080"/>
                  <a:chExt cx="354540" cy="553591"/>
                </a:xfrm>
              </p:grpSpPr>
              <p:sp>
                <p:nvSpPr>
                  <p:cNvPr id="1818" name="Freeform: Shape 1817">
                    <a:extLst>
                      <a:ext uri="{FF2B5EF4-FFF2-40B4-BE49-F238E27FC236}">
                        <a16:creationId xmlns:a16="http://schemas.microsoft.com/office/drawing/2014/main" id="{EEAEB083-7C97-4DDD-8A07-8300124C12F5}"/>
                      </a:ext>
                    </a:extLst>
                  </p:cNvPr>
                  <p:cNvSpPr/>
                  <p:nvPr/>
                </p:nvSpPr>
                <p:spPr>
                  <a:xfrm>
                    <a:off x="2628234" y="1082080"/>
                    <a:ext cx="235875" cy="456060"/>
                  </a:xfrm>
                  <a:custGeom>
                    <a:avLst/>
                    <a:gdLst>
                      <a:gd name="connsiteX0" fmla="*/ 96817 w 235875"/>
                      <a:gd name="connsiteY0" fmla="*/ 19109 h 456060"/>
                      <a:gd name="connsiteX1" fmla="*/ 164335 w 235875"/>
                      <a:gd name="connsiteY1" fmla="*/ 63696 h 456060"/>
                      <a:gd name="connsiteX2" fmla="*/ 235674 w 235875"/>
                      <a:gd name="connsiteY2" fmla="*/ 220387 h 456060"/>
                      <a:gd name="connsiteX3" fmla="*/ 175800 w 235875"/>
                      <a:gd name="connsiteY3" fmla="*/ 382174 h 456060"/>
                      <a:gd name="connsiteX4" fmla="*/ 16561 w 235875"/>
                      <a:gd name="connsiteY4" fmla="*/ 456061 h 456060"/>
                      <a:gd name="connsiteX5" fmla="*/ 12739 w 235875"/>
                      <a:gd name="connsiteY5" fmla="*/ 392365 h 456060"/>
                      <a:gd name="connsiteX6" fmla="*/ 171978 w 235875"/>
                      <a:gd name="connsiteY6" fmla="*/ 221661 h 456060"/>
                      <a:gd name="connsiteX7" fmla="*/ 171978 w 235875"/>
                      <a:gd name="connsiteY7" fmla="*/ 221661 h 456060"/>
                      <a:gd name="connsiteX8" fmla="*/ 1274 w 235875"/>
                      <a:gd name="connsiteY8" fmla="*/ 63696 h 456060"/>
                      <a:gd name="connsiteX9" fmla="*/ 0 w 235875"/>
                      <a:gd name="connsiteY9" fmla="*/ 0 h 456060"/>
                      <a:gd name="connsiteX10" fmla="*/ 96817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96817" y="19109"/>
                        </a:moveTo>
                        <a:cubicBezTo>
                          <a:pt x="122296" y="29300"/>
                          <a:pt x="145226" y="44587"/>
                          <a:pt x="164335" y="63696"/>
                        </a:cubicBezTo>
                        <a:cubicBezTo>
                          <a:pt x="208922" y="105735"/>
                          <a:pt x="234400" y="160513"/>
                          <a:pt x="235674" y="220387"/>
                        </a:cubicBezTo>
                        <a:cubicBezTo>
                          <a:pt x="238222" y="280261"/>
                          <a:pt x="216565" y="337587"/>
                          <a:pt x="175800" y="382174"/>
                        </a:cubicBezTo>
                        <a:cubicBezTo>
                          <a:pt x="135035" y="426761"/>
                          <a:pt x="77709" y="453513"/>
                          <a:pt x="16561" y="456061"/>
                        </a:cubicBezTo>
                        <a:lnTo>
                          <a:pt x="12739" y="392365"/>
                        </a:lnTo>
                        <a:cubicBezTo>
                          <a:pt x="104461" y="387269"/>
                          <a:pt x="175800" y="310835"/>
                          <a:pt x="171978" y="221661"/>
                        </a:cubicBezTo>
                        <a:lnTo>
                          <a:pt x="171978" y="221661"/>
                        </a:lnTo>
                        <a:cubicBezTo>
                          <a:pt x="169430" y="132487"/>
                          <a:pt x="92996" y="62422"/>
                          <a:pt x="1274" y="63696"/>
                        </a:cubicBezTo>
                        <a:lnTo>
                          <a:pt x="0" y="0"/>
                        </a:lnTo>
                        <a:cubicBezTo>
                          <a:pt x="34396" y="0"/>
                          <a:pt x="66243" y="6370"/>
                          <a:pt x="96817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19" name="Graphic 6">
                    <a:extLst>
                      <a:ext uri="{FF2B5EF4-FFF2-40B4-BE49-F238E27FC236}">
                        <a16:creationId xmlns:a16="http://schemas.microsoft.com/office/drawing/2014/main" id="{DA039838-A833-4C2A-9E13-F70766A20C4D}"/>
                      </a:ext>
                    </a:extLst>
                  </p:cNvPr>
                  <p:cNvGrpSpPr/>
                  <p:nvPr/>
                </p:nvGrpSpPr>
                <p:grpSpPr>
                  <a:xfrm>
                    <a:off x="2509569" y="1449066"/>
                    <a:ext cx="183825" cy="186605"/>
                    <a:chOff x="2509569" y="1449066"/>
                    <a:chExt cx="183825" cy="186605"/>
                  </a:xfrm>
                </p:grpSpPr>
                <p:sp>
                  <p:nvSpPr>
                    <p:cNvPr id="1820" name="Freeform: Shape 1819">
                      <a:extLst>
                        <a:ext uri="{FF2B5EF4-FFF2-40B4-BE49-F238E27FC236}">
                          <a16:creationId xmlns:a16="http://schemas.microsoft.com/office/drawing/2014/main" id="{64089B61-3286-418D-80BC-B0B645FD10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8169" y="1491006"/>
                      <a:ext cx="135225" cy="144665"/>
                    </a:xfrm>
                    <a:custGeom>
                      <a:avLst/>
                      <a:gdLst>
                        <a:gd name="connsiteX0" fmla="*/ 103187 w 135225"/>
                        <a:gd name="connsiteY0" fmla="*/ 0 h 144665"/>
                        <a:gd name="connsiteX1" fmla="*/ 119748 w 135225"/>
                        <a:gd name="connsiteY1" fmla="*/ 19109 h 144665"/>
                        <a:gd name="connsiteX2" fmla="*/ 135035 w 135225"/>
                        <a:gd name="connsiteY2" fmla="*/ 67517 h 144665"/>
                        <a:gd name="connsiteX3" fmla="*/ 112104 w 135225"/>
                        <a:gd name="connsiteY3" fmla="*/ 113378 h 144665"/>
                        <a:gd name="connsiteX4" fmla="*/ 94270 w 135225"/>
                        <a:gd name="connsiteY4" fmla="*/ 128665 h 144665"/>
                        <a:gd name="connsiteX5" fmla="*/ 0 w 135225"/>
                        <a:gd name="connsiteY5" fmla="*/ 121022 h 144665"/>
                        <a:gd name="connsiteX6" fmla="*/ 36944 w 135225"/>
                        <a:gd name="connsiteY6" fmla="*/ 89174 h 144665"/>
                        <a:gd name="connsiteX7" fmla="*/ 63696 w 135225"/>
                        <a:gd name="connsiteY7" fmla="*/ 91722 h 144665"/>
                        <a:gd name="connsiteX8" fmla="*/ 81531 w 135225"/>
                        <a:gd name="connsiteY8" fmla="*/ 76435 h 144665"/>
                        <a:gd name="connsiteX9" fmla="*/ 87900 w 135225"/>
                        <a:gd name="connsiteY9" fmla="*/ 63696 h 144665"/>
                        <a:gd name="connsiteX10" fmla="*/ 84078 w 135225"/>
                        <a:gd name="connsiteY10" fmla="*/ 49683 h 144665"/>
                        <a:gd name="connsiteX11" fmla="*/ 67517 w 135225"/>
                        <a:gd name="connsiteY11" fmla="*/ 30574 h 144665"/>
                        <a:gd name="connsiteX12" fmla="*/ 103187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103187" y="0"/>
                          </a:moveTo>
                          <a:lnTo>
                            <a:pt x="119748" y="19109"/>
                          </a:lnTo>
                          <a:cubicBezTo>
                            <a:pt x="131213" y="33122"/>
                            <a:pt x="136309" y="49683"/>
                            <a:pt x="135035" y="67517"/>
                          </a:cubicBezTo>
                          <a:cubicBezTo>
                            <a:pt x="133761" y="85352"/>
                            <a:pt x="124844" y="101913"/>
                            <a:pt x="112104" y="113378"/>
                          </a:cubicBezTo>
                          <a:lnTo>
                            <a:pt x="94270" y="128665"/>
                          </a:lnTo>
                          <a:cubicBezTo>
                            <a:pt x="66243" y="152870"/>
                            <a:pt x="22930" y="149048"/>
                            <a:pt x="0" y="121022"/>
                          </a:cubicBezTo>
                          <a:lnTo>
                            <a:pt x="36944" y="89174"/>
                          </a:lnTo>
                          <a:cubicBezTo>
                            <a:pt x="43313" y="96817"/>
                            <a:pt x="56052" y="98091"/>
                            <a:pt x="63696" y="91722"/>
                          </a:cubicBezTo>
                          <a:lnTo>
                            <a:pt x="81531" y="76435"/>
                          </a:lnTo>
                          <a:cubicBezTo>
                            <a:pt x="85352" y="72613"/>
                            <a:pt x="87900" y="68791"/>
                            <a:pt x="87900" y="63696"/>
                          </a:cubicBezTo>
                          <a:cubicBezTo>
                            <a:pt x="87900" y="58600"/>
                            <a:pt x="86626" y="53504"/>
                            <a:pt x="84078" y="49683"/>
                          </a:cubicBezTo>
                          <a:lnTo>
                            <a:pt x="67517" y="30574"/>
                          </a:lnTo>
                          <a:lnTo>
                            <a:pt x="10318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1" name="Freeform: Shape 1820">
                      <a:extLst>
                        <a:ext uri="{FF2B5EF4-FFF2-40B4-BE49-F238E27FC236}">
                          <a16:creationId xmlns:a16="http://schemas.microsoft.com/office/drawing/2014/main" id="{FDC5E997-4B59-497D-AB70-ADA16E089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9569" y="1449066"/>
                      <a:ext cx="153060" cy="126018"/>
                    </a:xfrm>
                    <a:custGeom>
                      <a:avLst/>
                      <a:gdLst>
                        <a:gd name="connsiteX0" fmla="*/ 111022 w 153060"/>
                        <a:gd name="connsiteY0" fmla="*/ 4996 h 126018"/>
                        <a:gd name="connsiteX1" fmla="*/ 136500 w 153060"/>
                        <a:gd name="connsiteY1" fmla="*/ 22831 h 126018"/>
                        <a:gd name="connsiteX2" fmla="*/ 153061 w 153060"/>
                        <a:gd name="connsiteY2" fmla="*/ 41940 h 126018"/>
                        <a:gd name="connsiteX3" fmla="*/ 116117 w 153060"/>
                        <a:gd name="connsiteY3" fmla="*/ 73788 h 126018"/>
                        <a:gd name="connsiteX4" fmla="*/ 99556 w 153060"/>
                        <a:gd name="connsiteY4" fmla="*/ 54679 h 126018"/>
                        <a:gd name="connsiteX5" fmla="*/ 72804 w 153060"/>
                        <a:gd name="connsiteY5" fmla="*/ 52131 h 126018"/>
                        <a:gd name="connsiteX6" fmla="*/ 54969 w 153060"/>
                        <a:gd name="connsiteY6" fmla="*/ 67418 h 126018"/>
                        <a:gd name="connsiteX7" fmla="*/ 48600 w 153060"/>
                        <a:gd name="connsiteY7" fmla="*/ 80157 h 126018"/>
                        <a:gd name="connsiteX8" fmla="*/ 52422 w 153060"/>
                        <a:gd name="connsiteY8" fmla="*/ 94170 h 126018"/>
                        <a:gd name="connsiteX9" fmla="*/ 15478 w 153060"/>
                        <a:gd name="connsiteY9" fmla="*/ 126018 h 126018"/>
                        <a:gd name="connsiteX10" fmla="*/ 191 w 153060"/>
                        <a:gd name="connsiteY10" fmla="*/ 77609 h 126018"/>
                        <a:gd name="connsiteX11" fmla="*/ 23122 w 153060"/>
                        <a:gd name="connsiteY11" fmla="*/ 31749 h 126018"/>
                        <a:gd name="connsiteX12" fmla="*/ 40956 w 153060"/>
                        <a:gd name="connsiteY12" fmla="*/ 16462 h 126018"/>
                        <a:gd name="connsiteX13" fmla="*/ 111022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111022" y="4996"/>
                          </a:moveTo>
                          <a:cubicBezTo>
                            <a:pt x="119939" y="8818"/>
                            <a:pt x="128856" y="15188"/>
                            <a:pt x="136500" y="22831"/>
                          </a:cubicBezTo>
                          <a:lnTo>
                            <a:pt x="153061" y="41940"/>
                          </a:lnTo>
                          <a:lnTo>
                            <a:pt x="116117" y="73788"/>
                          </a:lnTo>
                          <a:lnTo>
                            <a:pt x="99556" y="54679"/>
                          </a:lnTo>
                          <a:cubicBezTo>
                            <a:pt x="93187" y="47036"/>
                            <a:pt x="80448" y="45762"/>
                            <a:pt x="72804" y="52131"/>
                          </a:cubicBezTo>
                          <a:lnTo>
                            <a:pt x="54969" y="67418"/>
                          </a:lnTo>
                          <a:cubicBezTo>
                            <a:pt x="51148" y="71240"/>
                            <a:pt x="48600" y="75062"/>
                            <a:pt x="48600" y="80157"/>
                          </a:cubicBezTo>
                          <a:cubicBezTo>
                            <a:pt x="48600" y="85253"/>
                            <a:pt x="49874" y="90349"/>
                            <a:pt x="52422" y="94170"/>
                          </a:cubicBezTo>
                          <a:lnTo>
                            <a:pt x="15478" y="126018"/>
                          </a:lnTo>
                          <a:cubicBezTo>
                            <a:pt x="4013" y="112005"/>
                            <a:pt x="-1083" y="95444"/>
                            <a:pt x="191" y="77609"/>
                          </a:cubicBezTo>
                          <a:cubicBezTo>
                            <a:pt x="1465" y="59775"/>
                            <a:pt x="10382" y="43214"/>
                            <a:pt x="23122" y="31749"/>
                          </a:cubicBezTo>
                          <a:lnTo>
                            <a:pt x="40956" y="16462"/>
                          </a:lnTo>
                          <a:cubicBezTo>
                            <a:pt x="61339" y="-1373"/>
                            <a:pt x="89365" y="-3921"/>
                            <a:pt x="111022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2" name="Freeform: Shape 1821">
                      <a:extLst>
                        <a:ext uri="{FF2B5EF4-FFF2-40B4-BE49-F238E27FC236}">
                          <a16:creationId xmlns:a16="http://schemas.microsoft.com/office/drawing/2014/main" id="{33236EC0-22F8-4BA9-BD2C-565757907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9723" y="1482494"/>
                      <a:ext cx="48870" cy="48870"/>
                    </a:xfrm>
                    <a:custGeom>
                      <a:avLst/>
                      <a:gdLst>
                        <a:gd name="connsiteX0" fmla="*/ 8511 w 48870"/>
                        <a:gd name="connsiteY0" fmla="*/ 5963 h 48870"/>
                        <a:gd name="connsiteX1" fmla="*/ 42907 w 48870"/>
                        <a:gd name="connsiteY1" fmla="*/ 8511 h 48870"/>
                        <a:gd name="connsiteX2" fmla="*/ 40359 w 48870"/>
                        <a:gd name="connsiteY2" fmla="*/ 42907 h 48870"/>
                        <a:gd name="connsiteX3" fmla="*/ 5963 w 48870"/>
                        <a:gd name="connsiteY3" fmla="*/ 40359 h 48870"/>
                        <a:gd name="connsiteX4" fmla="*/ 8511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8511" y="5963"/>
                          </a:moveTo>
                          <a:cubicBezTo>
                            <a:pt x="18702" y="-2954"/>
                            <a:pt x="33989" y="-1680"/>
                            <a:pt x="42907" y="8511"/>
                          </a:cubicBezTo>
                          <a:cubicBezTo>
                            <a:pt x="51824" y="18702"/>
                            <a:pt x="50550" y="33989"/>
                            <a:pt x="40359" y="42907"/>
                          </a:cubicBezTo>
                          <a:cubicBezTo>
                            <a:pt x="30168" y="51824"/>
                            <a:pt x="14881" y="50550"/>
                            <a:pt x="5963" y="40359"/>
                          </a:cubicBezTo>
                          <a:cubicBezTo>
                            <a:pt x="-2954" y="30168"/>
                            <a:pt x="-1680" y="14881"/>
                            <a:pt x="8511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3" name="Freeform: Shape 1822">
                      <a:extLst>
                        <a:ext uri="{FF2B5EF4-FFF2-40B4-BE49-F238E27FC236}">
                          <a16:creationId xmlns:a16="http://schemas.microsoft.com/office/drawing/2014/main" id="{576B5732-8C2B-485E-9F05-7351E9E3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4102" y="1497615"/>
                      <a:ext cx="19370" cy="19902"/>
                    </a:xfrm>
                    <a:custGeom>
                      <a:avLst/>
                      <a:gdLst>
                        <a:gd name="connsiteX0" fmla="*/ 3049 w 19370"/>
                        <a:gd name="connsiteY0" fmla="*/ 2308 h 19902"/>
                        <a:gd name="connsiteX1" fmla="*/ 17063 w 19370"/>
                        <a:gd name="connsiteY1" fmla="*/ 3581 h 19902"/>
                        <a:gd name="connsiteX2" fmla="*/ 15789 w 19370"/>
                        <a:gd name="connsiteY2" fmla="*/ 17594 h 19902"/>
                        <a:gd name="connsiteX3" fmla="*/ 1776 w 19370"/>
                        <a:gd name="connsiteY3" fmla="*/ 16321 h 19902"/>
                        <a:gd name="connsiteX4" fmla="*/ 3049 w 19370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70" h="19902">
                          <a:moveTo>
                            <a:pt x="3049" y="2308"/>
                          </a:moveTo>
                          <a:cubicBezTo>
                            <a:pt x="6871" y="-1514"/>
                            <a:pt x="13241" y="-240"/>
                            <a:pt x="17063" y="3581"/>
                          </a:cubicBezTo>
                          <a:cubicBezTo>
                            <a:pt x="20884" y="7403"/>
                            <a:pt x="19610" y="13773"/>
                            <a:pt x="15789" y="17594"/>
                          </a:cubicBezTo>
                          <a:cubicBezTo>
                            <a:pt x="11967" y="21416"/>
                            <a:pt x="5597" y="20142"/>
                            <a:pt x="1776" y="16321"/>
                          </a:cubicBezTo>
                          <a:cubicBezTo>
                            <a:pt x="-772" y="11225"/>
                            <a:pt x="-772" y="6129"/>
                            <a:pt x="3049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87" name="Graphic 6">
                  <a:extLst>
                    <a:ext uri="{FF2B5EF4-FFF2-40B4-BE49-F238E27FC236}">
                      <a16:creationId xmlns:a16="http://schemas.microsoft.com/office/drawing/2014/main" id="{382FC16F-C67A-48A7-8F28-451CB4D971DE}"/>
                    </a:ext>
                  </a:extLst>
                </p:cNvPr>
                <p:cNvGrpSpPr/>
                <p:nvPr/>
              </p:nvGrpSpPr>
              <p:grpSpPr>
                <a:xfrm>
                  <a:off x="1588519" y="1082080"/>
                  <a:ext cx="353266" cy="553591"/>
                  <a:chOff x="1588519" y="1082080"/>
                  <a:chExt cx="353266" cy="553591"/>
                </a:xfrm>
              </p:grpSpPr>
              <p:sp>
                <p:nvSpPr>
                  <p:cNvPr id="1812" name="Freeform: Shape 1811">
                    <a:extLst>
                      <a:ext uri="{FF2B5EF4-FFF2-40B4-BE49-F238E27FC236}">
                        <a16:creationId xmlns:a16="http://schemas.microsoft.com/office/drawing/2014/main" id="{903EC030-32FE-428C-B213-127E4C358804}"/>
                      </a:ext>
                    </a:extLst>
                  </p:cNvPr>
                  <p:cNvSpPr/>
                  <p:nvPr/>
                </p:nvSpPr>
                <p:spPr>
                  <a:xfrm>
                    <a:off x="1588519" y="1082080"/>
                    <a:ext cx="235875" cy="456060"/>
                  </a:xfrm>
                  <a:custGeom>
                    <a:avLst/>
                    <a:gdLst>
                      <a:gd name="connsiteX0" fmla="*/ 139058 w 235875"/>
                      <a:gd name="connsiteY0" fmla="*/ 19109 h 456060"/>
                      <a:gd name="connsiteX1" fmla="*/ 71541 w 235875"/>
                      <a:gd name="connsiteY1" fmla="*/ 63696 h 456060"/>
                      <a:gd name="connsiteX2" fmla="*/ 202 w 235875"/>
                      <a:gd name="connsiteY2" fmla="*/ 220387 h 456060"/>
                      <a:gd name="connsiteX3" fmla="*/ 60076 w 235875"/>
                      <a:gd name="connsiteY3" fmla="*/ 382174 h 456060"/>
                      <a:gd name="connsiteX4" fmla="*/ 219315 w 235875"/>
                      <a:gd name="connsiteY4" fmla="*/ 456061 h 456060"/>
                      <a:gd name="connsiteX5" fmla="*/ 223137 w 235875"/>
                      <a:gd name="connsiteY5" fmla="*/ 392365 h 456060"/>
                      <a:gd name="connsiteX6" fmla="*/ 63898 w 235875"/>
                      <a:gd name="connsiteY6" fmla="*/ 221661 h 456060"/>
                      <a:gd name="connsiteX7" fmla="*/ 63898 w 235875"/>
                      <a:gd name="connsiteY7" fmla="*/ 221661 h 456060"/>
                      <a:gd name="connsiteX8" fmla="*/ 234602 w 235875"/>
                      <a:gd name="connsiteY8" fmla="*/ 63696 h 456060"/>
                      <a:gd name="connsiteX9" fmla="*/ 235876 w 235875"/>
                      <a:gd name="connsiteY9" fmla="*/ 0 h 456060"/>
                      <a:gd name="connsiteX10" fmla="*/ 139058 w 235875"/>
                      <a:gd name="connsiteY10" fmla="*/ 19109 h 45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875" h="456060">
                        <a:moveTo>
                          <a:pt x="139058" y="19109"/>
                        </a:moveTo>
                        <a:cubicBezTo>
                          <a:pt x="113580" y="29300"/>
                          <a:pt x="90650" y="44587"/>
                          <a:pt x="71541" y="63696"/>
                        </a:cubicBezTo>
                        <a:cubicBezTo>
                          <a:pt x="26954" y="105735"/>
                          <a:pt x="1476" y="160513"/>
                          <a:pt x="202" y="220387"/>
                        </a:cubicBezTo>
                        <a:cubicBezTo>
                          <a:pt x="-2346" y="280261"/>
                          <a:pt x="19311" y="337587"/>
                          <a:pt x="60076" y="382174"/>
                        </a:cubicBezTo>
                        <a:cubicBezTo>
                          <a:pt x="100841" y="426761"/>
                          <a:pt x="158167" y="453513"/>
                          <a:pt x="219315" y="456061"/>
                        </a:cubicBezTo>
                        <a:lnTo>
                          <a:pt x="223137" y="392365"/>
                        </a:lnTo>
                        <a:cubicBezTo>
                          <a:pt x="131415" y="387269"/>
                          <a:pt x="60076" y="310835"/>
                          <a:pt x="63898" y="221661"/>
                        </a:cubicBezTo>
                        <a:lnTo>
                          <a:pt x="63898" y="221661"/>
                        </a:lnTo>
                        <a:cubicBezTo>
                          <a:pt x="66445" y="132487"/>
                          <a:pt x="142880" y="62422"/>
                          <a:pt x="234602" y="63696"/>
                        </a:cubicBezTo>
                        <a:lnTo>
                          <a:pt x="235876" y="0"/>
                        </a:lnTo>
                        <a:cubicBezTo>
                          <a:pt x="201480" y="0"/>
                          <a:pt x="168358" y="6370"/>
                          <a:pt x="139058" y="19109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13" name="Graphic 6">
                    <a:extLst>
                      <a:ext uri="{FF2B5EF4-FFF2-40B4-BE49-F238E27FC236}">
                        <a16:creationId xmlns:a16="http://schemas.microsoft.com/office/drawing/2014/main" id="{378B7B15-6E70-4C11-8C14-4B518F8AC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57961" y="1449066"/>
                    <a:ext cx="183825" cy="186605"/>
                    <a:chOff x="1757961" y="1449066"/>
                    <a:chExt cx="183825" cy="186605"/>
                  </a:xfrm>
                </p:grpSpPr>
                <p:sp>
                  <p:nvSpPr>
                    <p:cNvPr id="1814" name="Freeform: Shape 1813">
                      <a:extLst>
                        <a:ext uri="{FF2B5EF4-FFF2-40B4-BE49-F238E27FC236}">
                          <a16:creationId xmlns:a16="http://schemas.microsoft.com/office/drawing/2014/main" id="{8EC2C4BE-935B-459E-A505-BC43EF20E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7961" y="1491006"/>
                      <a:ext cx="135225" cy="144665"/>
                    </a:xfrm>
                    <a:custGeom>
                      <a:avLst/>
                      <a:gdLst>
                        <a:gd name="connsiteX0" fmla="*/ 32039 w 135225"/>
                        <a:gd name="connsiteY0" fmla="*/ 0 h 144665"/>
                        <a:gd name="connsiteX1" fmla="*/ 15478 w 135225"/>
                        <a:gd name="connsiteY1" fmla="*/ 19109 h 144665"/>
                        <a:gd name="connsiteX2" fmla="*/ 191 w 135225"/>
                        <a:gd name="connsiteY2" fmla="*/ 67517 h 144665"/>
                        <a:gd name="connsiteX3" fmla="*/ 23122 w 135225"/>
                        <a:gd name="connsiteY3" fmla="*/ 113378 h 144665"/>
                        <a:gd name="connsiteX4" fmla="*/ 40956 w 135225"/>
                        <a:gd name="connsiteY4" fmla="*/ 128665 h 144665"/>
                        <a:gd name="connsiteX5" fmla="*/ 135226 w 135225"/>
                        <a:gd name="connsiteY5" fmla="*/ 121022 h 144665"/>
                        <a:gd name="connsiteX6" fmla="*/ 98283 w 135225"/>
                        <a:gd name="connsiteY6" fmla="*/ 89174 h 144665"/>
                        <a:gd name="connsiteX7" fmla="*/ 71530 w 135225"/>
                        <a:gd name="connsiteY7" fmla="*/ 91722 h 144665"/>
                        <a:gd name="connsiteX8" fmla="*/ 53696 w 135225"/>
                        <a:gd name="connsiteY8" fmla="*/ 76435 h 144665"/>
                        <a:gd name="connsiteX9" fmla="*/ 47326 w 135225"/>
                        <a:gd name="connsiteY9" fmla="*/ 63696 h 144665"/>
                        <a:gd name="connsiteX10" fmla="*/ 51148 w 135225"/>
                        <a:gd name="connsiteY10" fmla="*/ 49683 h 144665"/>
                        <a:gd name="connsiteX11" fmla="*/ 67708 w 135225"/>
                        <a:gd name="connsiteY11" fmla="*/ 30574 h 144665"/>
                        <a:gd name="connsiteX12" fmla="*/ 32039 w 135225"/>
                        <a:gd name="connsiteY12" fmla="*/ 0 h 144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5225" h="144665">
                          <a:moveTo>
                            <a:pt x="32039" y="0"/>
                          </a:moveTo>
                          <a:lnTo>
                            <a:pt x="15478" y="19109"/>
                          </a:lnTo>
                          <a:cubicBezTo>
                            <a:pt x="4013" y="33122"/>
                            <a:pt x="-1083" y="49683"/>
                            <a:pt x="191" y="67517"/>
                          </a:cubicBezTo>
                          <a:cubicBezTo>
                            <a:pt x="1465" y="85352"/>
                            <a:pt x="10382" y="101913"/>
                            <a:pt x="23122" y="113378"/>
                          </a:cubicBezTo>
                          <a:lnTo>
                            <a:pt x="40956" y="128665"/>
                          </a:lnTo>
                          <a:cubicBezTo>
                            <a:pt x="68982" y="152870"/>
                            <a:pt x="112295" y="149048"/>
                            <a:pt x="135226" y="121022"/>
                          </a:cubicBezTo>
                          <a:lnTo>
                            <a:pt x="98283" y="89174"/>
                          </a:lnTo>
                          <a:cubicBezTo>
                            <a:pt x="91913" y="96817"/>
                            <a:pt x="79174" y="98091"/>
                            <a:pt x="71530" y="91722"/>
                          </a:cubicBezTo>
                          <a:lnTo>
                            <a:pt x="53696" y="76435"/>
                          </a:lnTo>
                          <a:cubicBezTo>
                            <a:pt x="49874" y="72613"/>
                            <a:pt x="47326" y="68791"/>
                            <a:pt x="47326" y="63696"/>
                          </a:cubicBezTo>
                          <a:cubicBezTo>
                            <a:pt x="47326" y="58600"/>
                            <a:pt x="48600" y="53504"/>
                            <a:pt x="51148" y="49683"/>
                          </a:cubicBezTo>
                          <a:lnTo>
                            <a:pt x="67708" y="30574"/>
                          </a:lnTo>
                          <a:lnTo>
                            <a:pt x="32039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5" name="Freeform: Shape 1814">
                      <a:extLst>
                        <a:ext uri="{FF2B5EF4-FFF2-40B4-BE49-F238E27FC236}">
                          <a16:creationId xmlns:a16="http://schemas.microsoft.com/office/drawing/2014/main" id="{9414D4AC-7D3A-4AEA-9754-AC6EFA984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726" y="1449066"/>
                      <a:ext cx="153060" cy="126018"/>
                    </a:xfrm>
                    <a:custGeom>
                      <a:avLst/>
                      <a:gdLst>
                        <a:gd name="connsiteX0" fmla="*/ 42039 w 153060"/>
                        <a:gd name="connsiteY0" fmla="*/ 4996 h 126018"/>
                        <a:gd name="connsiteX1" fmla="*/ 16561 w 153060"/>
                        <a:gd name="connsiteY1" fmla="*/ 22831 h 126018"/>
                        <a:gd name="connsiteX2" fmla="*/ 0 w 153060"/>
                        <a:gd name="connsiteY2" fmla="*/ 41940 h 126018"/>
                        <a:gd name="connsiteX3" fmla="*/ 36943 w 153060"/>
                        <a:gd name="connsiteY3" fmla="*/ 73788 h 126018"/>
                        <a:gd name="connsiteX4" fmla="*/ 53504 w 153060"/>
                        <a:gd name="connsiteY4" fmla="*/ 54679 h 126018"/>
                        <a:gd name="connsiteX5" fmla="*/ 80257 w 153060"/>
                        <a:gd name="connsiteY5" fmla="*/ 52131 h 126018"/>
                        <a:gd name="connsiteX6" fmla="*/ 98091 w 153060"/>
                        <a:gd name="connsiteY6" fmla="*/ 67418 h 126018"/>
                        <a:gd name="connsiteX7" fmla="*/ 104461 w 153060"/>
                        <a:gd name="connsiteY7" fmla="*/ 80157 h 126018"/>
                        <a:gd name="connsiteX8" fmla="*/ 100639 w 153060"/>
                        <a:gd name="connsiteY8" fmla="*/ 94170 h 126018"/>
                        <a:gd name="connsiteX9" fmla="*/ 137583 w 153060"/>
                        <a:gd name="connsiteY9" fmla="*/ 126018 h 126018"/>
                        <a:gd name="connsiteX10" fmla="*/ 152870 w 153060"/>
                        <a:gd name="connsiteY10" fmla="*/ 77609 h 126018"/>
                        <a:gd name="connsiteX11" fmla="*/ 129939 w 153060"/>
                        <a:gd name="connsiteY11" fmla="*/ 31749 h 126018"/>
                        <a:gd name="connsiteX12" fmla="*/ 112104 w 153060"/>
                        <a:gd name="connsiteY12" fmla="*/ 16462 h 126018"/>
                        <a:gd name="connsiteX13" fmla="*/ 42039 w 153060"/>
                        <a:gd name="connsiteY13" fmla="*/ 4996 h 126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060" h="126018">
                          <a:moveTo>
                            <a:pt x="42039" y="4996"/>
                          </a:moveTo>
                          <a:cubicBezTo>
                            <a:pt x="33122" y="8818"/>
                            <a:pt x="24204" y="15188"/>
                            <a:pt x="16561" y="22831"/>
                          </a:cubicBezTo>
                          <a:lnTo>
                            <a:pt x="0" y="41940"/>
                          </a:lnTo>
                          <a:lnTo>
                            <a:pt x="36943" y="73788"/>
                          </a:lnTo>
                          <a:lnTo>
                            <a:pt x="53504" y="54679"/>
                          </a:lnTo>
                          <a:cubicBezTo>
                            <a:pt x="59874" y="47036"/>
                            <a:pt x="72613" y="45762"/>
                            <a:pt x="80257" y="52131"/>
                          </a:cubicBezTo>
                          <a:lnTo>
                            <a:pt x="98091" y="67418"/>
                          </a:lnTo>
                          <a:cubicBezTo>
                            <a:pt x="101913" y="71240"/>
                            <a:pt x="104461" y="75062"/>
                            <a:pt x="104461" y="80157"/>
                          </a:cubicBezTo>
                          <a:cubicBezTo>
                            <a:pt x="104461" y="85253"/>
                            <a:pt x="103187" y="90349"/>
                            <a:pt x="100639" y="94170"/>
                          </a:cubicBezTo>
                          <a:lnTo>
                            <a:pt x="137583" y="126018"/>
                          </a:lnTo>
                          <a:cubicBezTo>
                            <a:pt x="149048" y="112005"/>
                            <a:pt x="154143" y="95444"/>
                            <a:pt x="152870" y="77609"/>
                          </a:cubicBezTo>
                          <a:cubicBezTo>
                            <a:pt x="151596" y="59775"/>
                            <a:pt x="142678" y="43214"/>
                            <a:pt x="129939" y="31749"/>
                          </a:cubicBezTo>
                          <a:lnTo>
                            <a:pt x="112104" y="16462"/>
                          </a:lnTo>
                          <a:cubicBezTo>
                            <a:pt x="91722" y="-1373"/>
                            <a:pt x="64969" y="-3921"/>
                            <a:pt x="42039" y="4996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6" name="Freeform: Shape 1815">
                      <a:extLst>
                        <a:ext uri="{FF2B5EF4-FFF2-40B4-BE49-F238E27FC236}">
                          <a16:creationId xmlns:a16="http://schemas.microsoft.com/office/drawing/2014/main" id="{18AC79FD-8F5D-4B77-8AEE-D92ED613F1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36" y="1482494"/>
                      <a:ext cx="48870" cy="48870"/>
                    </a:xfrm>
                    <a:custGeom>
                      <a:avLst/>
                      <a:gdLst>
                        <a:gd name="connsiteX0" fmla="*/ 40359 w 48870"/>
                        <a:gd name="connsiteY0" fmla="*/ 5963 h 48870"/>
                        <a:gd name="connsiteX1" fmla="*/ 5963 w 48870"/>
                        <a:gd name="connsiteY1" fmla="*/ 8511 h 48870"/>
                        <a:gd name="connsiteX2" fmla="*/ 8511 w 48870"/>
                        <a:gd name="connsiteY2" fmla="*/ 42907 h 48870"/>
                        <a:gd name="connsiteX3" fmla="*/ 42907 w 48870"/>
                        <a:gd name="connsiteY3" fmla="*/ 40359 h 48870"/>
                        <a:gd name="connsiteX4" fmla="*/ 40359 w 48870"/>
                        <a:gd name="connsiteY4" fmla="*/ 5963 h 48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870" h="48870">
                          <a:moveTo>
                            <a:pt x="40359" y="5963"/>
                          </a:moveTo>
                          <a:cubicBezTo>
                            <a:pt x="30168" y="-2954"/>
                            <a:pt x="14881" y="-1680"/>
                            <a:pt x="5963" y="8511"/>
                          </a:cubicBezTo>
                          <a:cubicBezTo>
                            <a:pt x="-2954" y="18702"/>
                            <a:pt x="-1680" y="33989"/>
                            <a:pt x="8511" y="42907"/>
                          </a:cubicBezTo>
                          <a:cubicBezTo>
                            <a:pt x="18702" y="51824"/>
                            <a:pt x="33990" y="50550"/>
                            <a:pt x="42907" y="40359"/>
                          </a:cubicBezTo>
                          <a:cubicBezTo>
                            <a:pt x="51824" y="30168"/>
                            <a:pt x="50550" y="14881"/>
                            <a:pt x="40359" y="5963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7" name="Freeform: Shape 1816">
                      <a:extLst>
                        <a:ext uri="{FF2B5EF4-FFF2-40B4-BE49-F238E27FC236}">
                          <a16:creationId xmlns:a16="http://schemas.microsoft.com/office/drawing/2014/main" id="{C77186E5-1C33-4EDD-9FCF-484B5CEFF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7883" y="1497615"/>
                      <a:ext cx="19902" cy="19902"/>
                    </a:xfrm>
                    <a:custGeom>
                      <a:avLst/>
                      <a:gdLst>
                        <a:gd name="connsiteX0" fmla="*/ 16321 w 19902"/>
                        <a:gd name="connsiteY0" fmla="*/ 2308 h 19902"/>
                        <a:gd name="connsiteX1" fmla="*/ 2308 w 19902"/>
                        <a:gd name="connsiteY1" fmla="*/ 3581 h 19902"/>
                        <a:gd name="connsiteX2" fmla="*/ 3582 w 19902"/>
                        <a:gd name="connsiteY2" fmla="*/ 17594 h 19902"/>
                        <a:gd name="connsiteX3" fmla="*/ 17594 w 19902"/>
                        <a:gd name="connsiteY3" fmla="*/ 16321 h 19902"/>
                        <a:gd name="connsiteX4" fmla="*/ 16321 w 19902"/>
                        <a:gd name="connsiteY4" fmla="*/ 2308 h 1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2" h="19902">
                          <a:moveTo>
                            <a:pt x="16321" y="2308"/>
                          </a:moveTo>
                          <a:cubicBezTo>
                            <a:pt x="12499" y="-1514"/>
                            <a:pt x="6129" y="-240"/>
                            <a:pt x="2308" y="3581"/>
                          </a:cubicBezTo>
                          <a:cubicBezTo>
                            <a:pt x="-1514" y="7403"/>
                            <a:pt x="-240" y="13773"/>
                            <a:pt x="3582" y="17594"/>
                          </a:cubicBezTo>
                          <a:cubicBezTo>
                            <a:pt x="7403" y="21416"/>
                            <a:pt x="13773" y="20142"/>
                            <a:pt x="17594" y="16321"/>
                          </a:cubicBezTo>
                          <a:cubicBezTo>
                            <a:pt x="21416" y="11225"/>
                            <a:pt x="20142" y="6129"/>
                            <a:pt x="16321" y="2308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1273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788" name="Freeform: Shape 1787">
                  <a:extLst>
                    <a:ext uri="{FF2B5EF4-FFF2-40B4-BE49-F238E27FC236}">
                      <a16:creationId xmlns:a16="http://schemas.microsoft.com/office/drawing/2014/main" id="{68A8C143-2A00-4A78-9D9D-6157AD318FC6}"/>
                    </a:ext>
                  </a:extLst>
                </p:cNvPr>
                <p:cNvSpPr/>
                <p:nvPr/>
              </p:nvSpPr>
              <p:spPr>
                <a:xfrm>
                  <a:off x="2221856" y="963606"/>
                  <a:ext cx="3821" cy="807660"/>
                </a:xfrm>
                <a:custGeom>
                  <a:avLst/>
                  <a:gdLst>
                    <a:gd name="connsiteX0" fmla="*/ 0 w 3821"/>
                    <a:gd name="connsiteY0" fmla="*/ 0 h 807660"/>
                    <a:gd name="connsiteX1" fmla="*/ 3822 w 3821"/>
                    <a:gd name="connsiteY1" fmla="*/ 807661 h 80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1" h="807660">
                      <a:moveTo>
                        <a:pt x="0" y="0"/>
                      </a:moveTo>
                      <a:lnTo>
                        <a:pt x="3822" y="807661"/>
                      </a:lnTo>
                    </a:path>
                  </a:pathLst>
                </a:custGeom>
                <a:ln w="11215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9" name="Freeform: Shape 1788">
                  <a:extLst>
                    <a:ext uri="{FF2B5EF4-FFF2-40B4-BE49-F238E27FC236}">
                      <a16:creationId xmlns:a16="http://schemas.microsoft.com/office/drawing/2014/main" id="{230C655E-2486-476C-85D6-763276F52E9E}"/>
                    </a:ext>
                  </a:extLst>
                </p:cNvPr>
                <p:cNvSpPr/>
                <p:nvPr/>
              </p:nvSpPr>
              <p:spPr>
                <a:xfrm>
                  <a:off x="2393834" y="1018384"/>
                  <a:ext cx="183443" cy="150321"/>
                </a:xfrm>
                <a:custGeom>
                  <a:avLst/>
                  <a:gdLst>
                    <a:gd name="connsiteX0" fmla="*/ 143952 w 183443"/>
                    <a:gd name="connsiteY0" fmla="*/ 150322 h 150321"/>
                    <a:gd name="connsiteX1" fmla="*/ 39491 w 183443"/>
                    <a:gd name="connsiteY1" fmla="*/ 150322 h 150321"/>
                    <a:gd name="connsiteX2" fmla="*/ 0 w 183443"/>
                    <a:gd name="connsiteY2" fmla="*/ 110830 h 150321"/>
                    <a:gd name="connsiteX3" fmla="*/ 0 w 183443"/>
                    <a:gd name="connsiteY3" fmla="*/ 39491 h 150321"/>
                    <a:gd name="connsiteX4" fmla="*/ 39491 w 183443"/>
                    <a:gd name="connsiteY4" fmla="*/ 0 h 150321"/>
                    <a:gd name="connsiteX5" fmla="*/ 143952 w 183443"/>
                    <a:gd name="connsiteY5" fmla="*/ 0 h 150321"/>
                    <a:gd name="connsiteX6" fmla="*/ 183443 w 183443"/>
                    <a:gd name="connsiteY6" fmla="*/ 39491 h 150321"/>
                    <a:gd name="connsiteX7" fmla="*/ 183443 w 183443"/>
                    <a:gd name="connsiteY7" fmla="*/ 110830 h 150321"/>
                    <a:gd name="connsiteX8" fmla="*/ 143952 w 183443"/>
                    <a:gd name="connsiteY8" fmla="*/ 150322 h 15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3443" h="150321">
                      <a:moveTo>
                        <a:pt x="143952" y="150322"/>
                      </a:moveTo>
                      <a:lnTo>
                        <a:pt x="39491" y="150322"/>
                      </a:lnTo>
                      <a:cubicBezTo>
                        <a:pt x="17835" y="150322"/>
                        <a:pt x="0" y="132487"/>
                        <a:pt x="0" y="110830"/>
                      </a:cubicBezTo>
                      <a:lnTo>
                        <a:pt x="0" y="39491"/>
                      </a:lnTo>
                      <a:cubicBezTo>
                        <a:pt x="0" y="17835"/>
                        <a:pt x="17835" y="0"/>
                        <a:pt x="39491" y="0"/>
                      </a:cubicBezTo>
                      <a:lnTo>
                        <a:pt x="143952" y="0"/>
                      </a:lnTo>
                      <a:cubicBezTo>
                        <a:pt x="165609" y="0"/>
                        <a:pt x="183443" y="17835"/>
                        <a:pt x="183443" y="39491"/>
                      </a:cubicBezTo>
                      <a:lnTo>
                        <a:pt x="183443" y="110830"/>
                      </a:lnTo>
                      <a:cubicBezTo>
                        <a:pt x="183443" y="132487"/>
                        <a:pt x="165609" y="150322"/>
                        <a:pt x="143952" y="150322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0" name="Freeform: Shape 1789">
                  <a:extLst>
                    <a:ext uri="{FF2B5EF4-FFF2-40B4-BE49-F238E27FC236}">
                      <a16:creationId xmlns:a16="http://schemas.microsoft.com/office/drawing/2014/main" id="{333A264B-DCB5-49E4-85C7-E347B6FC5A97}"/>
                    </a:ext>
                  </a:extLst>
                </p:cNvPr>
                <p:cNvSpPr/>
                <p:nvPr/>
              </p:nvSpPr>
              <p:spPr>
                <a:xfrm>
                  <a:off x="2386191" y="999275"/>
                  <a:ext cx="198730" cy="42039"/>
                </a:xfrm>
                <a:custGeom>
                  <a:avLst/>
                  <a:gdLst>
                    <a:gd name="connsiteX0" fmla="*/ 198731 w 198730"/>
                    <a:gd name="connsiteY0" fmla="*/ 42039 h 42039"/>
                    <a:gd name="connsiteX1" fmla="*/ 0 w 198730"/>
                    <a:gd name="connsiteY1" fmla="*/ 42039 h 42039"/>
                    <a:gd name="connsiteX2" fmla="*/ 8917 w 198730"/>
                    <a:gd name="connsiteY2" fmla="*/ 12739 h 42039"/>
                    <a:gd name="connsiteX3" fmla="*/ 29300 w 198730"/>
                    <a:gd name="connsiteY3" fmla="*/ 0 h 42039"/>
                    <a:gd name="connsiteX4" fmla="*/ 170704 w 198730"/>
                    <a:gd name="connsiteY4" fmla="*/ 0 h 42039"/>
                    <a:gd name="connsiteX5" fmla="*/ 198731 w 198730"/>
                    <a:gd name="connsiteY5" fmla="*/ 42039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8730" h="42039">
                      <a:moveTo>
                        <a:pt x="198731" y="42039"/>
                      </a:moveTo>
                      <a:lnTo>
                        <a:pt x="0" y="42039"/>
                      </a:lnTo>
                      <a:cubicBezTo>
                        <a:pt x="0" y="30574"/>
                        <a:pt x="3822" y="20383"/>
                        <a:pt x="8917" y="12739"/>
                      </a:cubicBezTo>
                      <a:cubicBezTo>
                        <a:pt x="14013" y="5096"/>
                        <a:pt x="21656" y="0"/>
                        <a:pt x="29300" y="0"/>
                      </a:cubicBezTo>
                      <a:lnTo>
                        <a:pt x="170704" y="0"/>
                      </a:lnTo>
                      <a:cubicBezTo>
                        <a:pt x="185991" y="1274"/>
                        <a:pt x="198731" y="19109"/>
                        <a:pt x="198731" y="42039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91" name="Graphic 6">
                  <a:extLst>
                    <a:ext uri="{FF2B5EF4-FFF2-40B4-BE49-F238E27FC236}">
                      <a16:creationId xmlns:a16="http://schemas.microsoft.com/office/drawing/2014/main" id="{F10B1E31-D791-4B52-B58E-2AE20F0BBB02}"/>
                    </a:ext>
                  </a:extLst>
                </p:cNvPr>
                <p:cNvGrpSpPr/>
                <p:nvPr/>
              </p:nvGrpSpPr>
              <p:grpSpPr>
                <a:xfrm>
                  <a:off x="2441677" y="1045136"/>
                  <a:ext cx="110122" cy="113378"/>
                  <a:chOff x="2441677" y="1045136"/>
                  <a:chExt cx="110122" cy="113378"/>
                </a:xfrm>
                <a:solidFill>
                  <a:srgbClr val="69FF77"/>
                </a:solidFill>
              </p:grpSpPr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C2197DAA-3F3D-416D-BC06-6D640500906A}"/>
                      </a:ext>
                    </a:extLst>
                  </p:cNvPr>
                  <p:cNvSpPr/>
                  <p:nvPr/>
                </p:nvSpPr>
                <p:spPr>
                  <a:xfrm>
                    <a:off x="2490652" y="1110106"/>
                    <a:ext cx="17834" cy="17834"/>
                  </a:xfrm>
                  <a:custGeom>
                    <a:avLst/>
                    <a:gdLst>
                      <a:gd name="connsiteX0" fmla="*/ 8918 w 17834"/>
                      <a:gd name="connsiteY0" fmla="*/ 0 h 17834"/>
                      <a:gd name="connsiteX1" fmla="*/ 0 w 17834"/>
                      <a:gd name="connsiteY1" fmla="*/ 8917 h 17834"/>
                      <a:gd name="connsiteX2" fmla="*/ 8918 w 17834"/>
                      <a:gd name="connsiteY2" fmla="*/ 17835 h 17834"/>
                      <a:gd name="connsiteX3" fmla="*/ 17835 w 17834"/>
                      <a:gd name="connsiteY3" fmla="*/ 8917 h 17834"/>
                      <a:gd name="connsiteX4" fmla="*/ 8918 w 17834"/>
                      <a:gd name="connsiteY4" fmla="*/ 0 h 17834"/>
                      <a:gd name="connsiteX5" fmla="*/ 15287 w 17834"/>
                      <a:gd name="connsiteY5" fmla="*/ 6370 h 17834"/>
                      <a:gd name="connsiteX6" fmla="*/ 11465 w 17834"/>
                      <a:gd name="connsiteY6" fmla="*/ 7643 h 17834"/>
                      <a:gd name="connsiteX7" fmla="*/ 8918 w 17834"/>
                      <a:gd name="connsiteY7" fmla="*/ 6370 h 17834"/>
                      <a:gd name="connsiteX8" fmla="*/ 8918 w 17834"/>
                      <a:gd name="connsiteY8" fmla="*/ 2548 h 17834"/>
                      <a:gd name="connsiteX9" fmla="*/ 15287 w 17834"/>
                      <a:gd name="connsiteY9" fmla="*/ 6370 h 17834"/>
                      <a:gd name="connsiteX10" fmla="*/ 7644 w 17834"/>
                      <a:gd name="connsiteY10" fmla="*/ 8917 h 17834"/>
                      <a:gd name="connsiteX11" fmla="*/ 8918 w 17834"/>
                      <a:gd name="connsiteY11" fmla="*/ 7643 h 17834"/>
                      <a:gd name="connsiteX12" fmla="*/ 10191 w 17834"/>
                      <a:gd name="connsiteY12" fmla="*/ 8917 h 17834"/>
                      <a:gd name="connsiteX13" fmla="*/ 8918 w 17834"/>
                      <a:gd name="connsiteY13" fmla="*/ 10191 h 17834"/>
                      <a:gd name="connsiteX14" fmla="*/ 7644 w 17834"/>
                      <a:gd name="connsiteY14" fmla="*/ 8917 h 17834"/>
                      <a:gd name="connsiteX15" fmla="*/ 8918 w 17834"/>
                      <a:gd name="connsiteY15" fmla="*/ 2548 h 17834"/>
                      <a:gd name="connsiteX16" fmla="*/ 8918 w 17834"/>
                      <a:gd name="connsiteY16" fmla="*/ 6370 h 17834"/>
                      <a:gd name="connsiteX17" fmla="*/ 6370 w 17834"/>
                      <a:gd name="connsiteY17" fmla="*/ 7643 h 17834"/>
                      <a:gd name="connsiteX18" fmla="*/ 2548 w 17834"/>
                      <a:gd name="connsiteY18" fmla="*/ 6370 h 17834"/>
                      <a:gd name="connsiteX19" fmla="*/ 8918 w 17834"/>
                      <a:gd name="connsiteY19" fmla="*/ 2548 h 17834"/>
                      <a:gd name="connsiteX20" fmla="*/ 2548 w 17834"/>
                      <a:gd name="connsiteY20" fmla="*/ 8917 h 17834"/>
                      <a:gd name="connsiteX21" fmla="*/ 2548 w 17834"/>
                      <a:gd name="connsiteY21" fmla="*/ 7643 h 17834"/>
                      <a:gd name="connsiteX22" fmla="*/ 6370 w 17834"/>
                      <a:gd name="connsiteY22" fmla="*/ 8917 h 17834"/>
                      <a:gd name="connsiteX23" fmla="*/ 6370 w 17834"/>
                      <a:gd name="connsiteY23" fmla="*/ 8917 h 17834"/>
                      <a:gd name="connsiteX24" fmla="*/ 7644 w 17834"/>
                      <a:gd name="connsiteY24" fmla="*/ 10191 h 17834"/>
                      <a:gd name="connsiteX25" fmla="*/ 5096 w 17834"/>
                      <a:gd name="connsiteY25" fmla="*/ 12739 h 17834"/>
                      <a:gd name="connsiteX26" fmla="*/ 2548 w 17834"/>
                      <a:gd name="connsiteY26" fmla="*/ 8917 h 17834"/>
                      <a:gd name="connsiteX27" fmla="*/ 5096 w 17834"/>
                      <a:gd name="connsiteY27" fmla="*/ 14013 h 17834"/>
                      <a:gd name="connsiteX28" fmla="*/ 7644 w 17834"/>
                      <a:gd name="connsiteY28" fmla="*/ 11465 h 17834"/>
                      <a:gd name="connsiteX29" fmla="*/ 8918 w 17834"/>
                      <a:gd name="connsiteY29" fmla="*/ 11465 h 17834"/>
                      <a:gd name="connsiteX30" fmla="*/ 10191 w 17834"/>
                      <a:gd name="connsiteY30" fmla="*/ 11465 h 17834"/>
                      <a:gd name="connsiteX31" fmla="*/ 12739 w 17834"/>
                      <a:gd name="connsiteY31" fmla="*/ 14013 h 17834"/>
                      <a:gd name="connsiteX32" fmla="*/ 8918 w 17834"/>
                      <a:gd name="connsiteY32" fmla="*/ 15287 h 17834"/>
                      <a:gd name="connsiteX33" fmla="*/ 5096 w 17834"/>
                      <a:gd name="connsiteY33" fmla="*/ 14013 h 17834"/>
                      <a:gd name="connsiteX34" fmla="*/ 12739 w 17834"/>
                      <a:gd name="connsiteY34" fmla="*/ 14013 h 17834"/>
                      <a:gd name="connsiteX35" fmla="*/ 10191 w 17834"/>
                      <a:gd name="connsiteY35" fmla="*/ 11465 h 17834"/>
                      <a:gd name="connsiteX36" fmla="*/ 11465 w 17834"/>
                      <a:gd name="connsiteY36" fmla="*/ 8917 h 17834"/>
                      <a:gd name="connsiteX37" fmla="*/ 11465 w 17834"/>
                      <a:gd name="connsiteY37" fmla="*/ 8917 h 17834"/>
                      <a:gd name="connsiteX38" fmla="*/ 15287 w 17834"/>
                      <a:gd name="connsiteY38" fmla="*/ 7643 h 17834"/>
                      <a:gd name="connsiteX39" fmla="*/ 15287 w 17834"/>
                      <a:gd name="connsiteY39" fmla="*/ 8917 h 17834"/>
                      <a:gd name="connsiteX40" fmla="*/ 12739 w 17834"/>
                      <a:gd name="connsiteY40" fmla="*/ 14013 h 1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7834" h="17834">
                        <a:moveTo>
                          <a:pt x="8918" y="0"/>
                        </a:moveTo>
                        <a:cubicBezTo>
                          <a:pt x="3822" y="0"/>
                          <a:pt x="0" y="3822"/>
                          <a:pt x="0" y="8917"/>
                        </a:cubicBezTo>
                        <a:cubicBezTo>
                          <a:pt x="0" y="14013"/>
                          <a:pt x="3822" y="17835"/>
                          <a:pt x="8918" y="17835"/>
                        </a:cubicBezTo>
                        <a:cubicBezTo>
                          <a:pt x="14013" y="17835"/>
                          <a:pt x="17835" y="14013"/>
                          <a:pt x="17835" y="8917"/>
                        </a:cubicBezTo>
                        <a:cubicBezTo>
                          <a:pt x="17835" y="3822"/>
                          <a:pt x="14013" y="0"/>
                          <a:pt x="8918" y="0"/>
                        </a:cubicBezTo>
                        <a:close/>
                        <a:moveTo>
                          <a:pt x="15287" y="6370"/>
                        </a:moveTo>
                        <a:lnTo>
                          <a:pt x="11465" y="7643"/>
                        </a:lnTo>
                        <a:cubicBezTo>
                          <a:pt x="11465" y="6370"/>
                          <a:pt x="10191" y="6370"/>
                          <a:pt x="8918" y="6370"/>
                        </a:cubicBezTo>
                        <a:lnTo>
                          <a:pt x="8918" y="2548"/>
                        </a:lnTo>
                        <a:cubicBezTo>
                          <a:pt x="11465" y="2548"/>
                          <a:pt x="14013" y="3822"/>
                          <a:pt x="15287" y="6370"/>
                        </a:cubicBezTo>
                        <a:close/>
                        <a:moveTo>
                          <a:pt x="7644" y="8917"/>
                        </a:moveTo>
                        <a:cubicBezTo>
                          <a:pt x="7644" y="7643"/>
                          <a:pt x="7644" y="7643"/>
                          <a:pt x="8918" y="7643"/>
                        </a:cubicBezTo>
                        <a:cubicBezTo>
                          <a:pt x="10191" y="7643"/>
                          <a:pt x="10191" y="7643"/>
                          <a:pt x="10191" y="8917"/>
                        </a:cubicBezTo>
                        <a:cubicBezTo>
                          <a:pt x="10191" y="10191"/>
                          <a:pt x="10191" y="10191"/>
                          <a:pt x="8918" y="10191"/>
                        </a:cubicBezTo>
                        <a:cubicBezTo>
                          <a:pt x="8918" y="10191"/>
                          <a:pt x="7644" y="8917"/>
                          <a:pt x="7644" y="8917"/>
                        </a:cubicBezTo>
                        <a:close/>
                        <a:moveTo>
                          <a:pt x="8918" y="2548"/>
                        </a:moveTo>
                        <a:lnTo>
                          <a:pt x="8918" y="6370"/>
                        </a:lnTo>
                        <a:cubicBezTo>
                          <a:pt x="7644" y="6370"/>
                          <a:pt x="7644" y="7643"/>
                          <a:pt x="6370" y="7643"/>
                        </a:cubicBezTo>
                        <a:lnTo>
                          <a:pt x="2548" y="6370"/>
                        </a:lnTo>
                        <a:cubicBezTo>
                          <a:pt x="3822" y="3822"/>
                          <a:pt x="6370" y="2548"/>
                          <a:pt x="8918" y="2548"/>
                        </a:cubicBezTo>
                        <a:close/>
                        <a:moveTo>
                          <a:pt x="2548" y="8917"/>
                        </a:moveTo>
                        <a:cubicBezTo>
                          <a:pt x="2548" y="8917"/>
                          <a:pt x="2548" y="7643"/>
                          <a:pt x="2548" y="7643"/>
                        </a:cubicBezTo>
                        <a:lnTo>
                          <a:pt x="6370" y="8917"/>
                        </a:lnTo>
                        <a:cubicBezTo>
                          <a:pt x="6370" y="8917"/>
                          <a:pt x="6370" y="8917"/>
                          <a:pt x="6370" y="8917"/>
                        </a:cubicBezTo>
                        <a:cubicBezTo>
                          <a:pt x="6370" y="10191"/>
                          <a:pt x="6370" y="10191"/>
                          <a:pt x="7644" y="10191"/>
                        </a:cubicBezTo>
                        <a:lnTo>
                          <a:pt x="5096" y="12739"/>
                        </a:lnTo>
                        <a:cubicBezTo>
                          <a:pt x="3822" y="12739"/>
                          <a:pt x="2548" y="10191"/>
                          <a:pt x="2548" y="8917"/>
                        </a:cubicBezTo>
                        <a:close/>
                        <a:moveTo>
                          <a:pt x="5096" y="14013"/>
                        </a:moveTo>
                        <a:lnTo>
                          <a:pt x="7644" y="11465"/>
                        </a:lnTo>
                        <a:cubicBezTo>
                          <a:pt x="7644" y="11465"/>
                          <a:pt x="8918" y="11465"/>
                          <a:pt x="8918" y="11465"/>
                        </a:cubicBezTo>
                        <a:cubicBezTo>
                          <a:pt x="8918" y="11465"/>
                          <a:pt x="10191" y="11465"/>
                          <a:pt x="10191" y="11465"/>
                        </a:cubicBezTo>
                        <a:lnTo>
                          <a:pt x="12739" y="14013"/>
                        </a:lnTo>
                        <a:cubicBezTo>
                          <a:pt x="11465" y="14013"/>
                          <a:pt x="10191" y="15287"/>
                          <a:pt x="8918" y="15287"/>
                        </a:cubicBezTo>
                        <a:cubicBezTo>
                          <a:pt x="7644" y="15287"/>
                          <a:pt x="6370" y="14013"/>
                          <a:pt x="5096" y="14013"/>
                        </a:cubicBezTo>
                        <a:close/>
                        <a:moveTo>
                          <a:pt x="12739" y="14013"/>
                        </a:moveTo>
                        <a:lnTo>
                          <a:pt x="10191" y="11465"/>
                        </a:lnTo>
                        <a:cubicBezTo>
                          <a:pt x="10191" y="11465"/>
                          <a:pt x="11465" y="10191"/>
                          <a:pt x="11465" y="8917"/>
                        </a:cubicBezTo>
                        <a:cubicBezTo>
                          <a:pt x="11465" y="8917"/>
                          <a:pt x="11465" y="8917"/>
                          <a:pt x="11465" y="8917"/>
                        </a:cubicBezTo>
                        <a:lnTo>
                          <a:pt x="15287" y="7643"/>
                        </a:lnTo>
                        <a:cubicBezTo>
                          <a:pt x="15287" y="7643"/>
                          <a:pt x="15287" y="8917"/>
                          <a:pt x="15287" y="8917"/>
                        </a:cubicBezTo>
                        <a:cubicBezTo>
                          <a:pt x="15287" y="10191"/>
                          <a:pt x="14013" y="12739"/>
                          <a:pt x="12739" y="1401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D447541D-FEC6-4AD0-BFA8-73CF066FE071}"/>
                      </a:ext>
                    </a:extLst>
                  </p:cNvPr>
                  <p:cNvSpPr/>
                  <p:nvPr/>
                </p:nvSpPr>
                <p:spPr>
                  <a:xfrm>
                    <a:off x="2484282" y="1134310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10191 h 20382"/>
                      <a:gd name="connsiteX1" fmla="*/ 19109 w 20382"/>
                      <a:gd name="connsiteY1" fmla="*/ 10191 h 20382"/>
                      <a:gd name="connsiteX2" fmla="*/ 17835 w 20382"/>
                      <a:gd name="connsiteY2" fmla="*/ 8917 h 20382"/>
                      <a:gd name="connsiteX3" fmla="*/ 19109 w 20382"/>
                      <a:gd name="connsiteY3" fmla="*/ 8917 h 20382"/>
                      <a:gd name="connsiteX4" fmla="*/ 19109 w 20382"/>
                      <a:gd name="connsiteY4" fmla="*/ 8917 h 20382"/>
                      <a:gd name="connsiteX5" fmla="*/ 19109 w 20382"/>
                      <a:gd name="connsiteY5" fmla="*/ 7644 h 20382"/>
                      <a:gd name="connsiteX6" fmla="*/ 19109 w 20382"/>
                      <a:gd name="connsiteY6" fmla="*/ 7644 h 20382"/>
                      <a:gd name="connsiteX7" fmla="*/ 19109 w 20382"/>
                      <a:gd name="connsiteY7" fmla="*/ 6370 h 20382"/>
                      <a:gd name="connsiteX8" fmla="*/ 20383 w 20382"/>
                      <a:gd name="connsiteY8" fmla="*/ 6370 h 20382"/>
                      <a:gd name="connsiteX9" fmla="*/ 20383 w 20382"/>
                      <a:gd name="connsiteY9" fmla="*/ 6370 h 20382"/>
                      <a:gd name="connsiteX10" fmla="*/ 20383 w 20382"/>
                      <a:gd name="connsiteY10" fmla="*/ 6370 h 20382"/>
                      <a:gd name="connsiteX11" fmla="*/ 20383 w 20382"/>
                      <a:gd name="connsiteY11" fmla="*/ 6370 h 20382"/>
                      <a:gd name="connsiteX12" fmla="*/ 19109 w 20382"/>
                      <a:gd name="connsiteY12" fmla="*/ 5096 h 20382"/>
                      <a:gd name="connsiteX13" fmla="*/ 19109 w 20382"/>
                      <a:gd name="connsiteY13" fmla="*/ 5096 h 20382"/>
                      <a:gd name="connsiteX14" fmla="*/ 19109 w 20382"/>
                      <a:gd name="connsiteY14" fmla="*/ 5096 h 20382"/>
                      <a:gd name="connsiteX15" fmla="*/ 17835 w 20382"/>
                      <a:gd name="connsiteY15" fmla="*/ 5096 h 20382"/>
                      <a:gd name="connsiteX16" fmla="*/ 17835 w 20382"/>
                      <a:gd name="connsiteY16" fmla="*/ 5096 h 20382"/>
                      <a:gd name="connsiteX17" fmla="*/ 16561 w 20382"/>
                      <a:gd name="connsiteY17" fmla="*/ 3822 h 20382"/>
                      <a:gd name="connsiteX18" fmla="*/ 16561 w 20382"/>
                      <a:gd name="connsiteY18" fmla="*/ 2548 h 20382"/>
                      <a:gd name="connsiteX19" fmla="*/ 16561 w 20382"/>
                      <a:gd name="connsiteY19" fmla="*/ 2548 h 20382"/>
                      <a:gd name="connsiteX20" fmla="*/ 15287 w 20382"/>
                      <a:gd name="connsiteY20" fmla="*/ 2548 h 20382"/>
                      <a:gd name="connsiteX21" fmla="*/ 15287 w 20382"/>
                      <a:gd name="connsiteY21" fmla="*/ 2548 h 20382"/>
                      <a:gd name="connsiteX22" fmla="*/ 14013 w 20382"/>
                      <a:gd name="connsiteY22" fmla="*/ 2548 h 20382"/>
                      <a:gd name="connsiteX23" fmla="*/ 14013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2739 w 20382"/>
                      <a:gd name="connsiteY25" fmla="*/ 1274 h 20382"/>
                      <a:gd name="connsiteX26" fmla="*/ 12739 w 20382"/>
                      <a:gd name="connsiteY26" fmla="*/ 2548 h 20382"/>
                      <a:gd name="connsiteX27" fmla="*/ 11465 w 20382"/>
                      <a:gd name="connsiteY27" fmla="*/ 2548 h 20382"/>
                      <a:gd name="connsiteX28" fmla="*/ 11465 w 20382"/>
                      <a:gd name="connsiteY28" fmla="*/ 1274 h 20382"/>
                      <a:gd name="connsiteX29" fmla="*/ 11465 w 20382"/>
                      <a:gd name="connsiteY29" fmla="*/ 1274 h 20382"/>
                      <a:gd name="connsiteX30" fmla="*/ 10191 w 20382"/>
                      <a:gd name="connsiteY30" fmla="*/ 1274 h 20382"/>
                      <a:gd name="connsiteX31" fmla="*/ 10191 w 20382"/>
                      <a:gd name="connsiteY31" fmla="*/ 2548 h 20382"/>
                      <a:gd name="connsiteX32" fmla="*/ 8918 w 20382"/>
                      <a:gd name="connsiteY32" fmla="*/ 2548 h 20382"/>
                      <a:gd name="connsiteX33" fmla="*/ 8918 w 20382"/>
                      <a:gd name="connsiteY33" fmla="*/ 1274 h 20382"/>
                      <a:gd name="connsiteX34" fmla="*/ 8918 w 20382"/>
                      <a:gd name="connsiteY34" fmla="*/ 1274 h 20382"/>
                      <a:gd name="connsiteX35" fmla="*/ 7644 w 20382"/>
                      <a:gd name="connsiteY35" fmla="*/ 1274 h 20382"/>
                      <a:gd name="connsiteX36" fmla="*/ 7644 w 20382"/>
                      <a:gd name="connsiteY36" fmla="*/ 1274 h 20382"/>
                      <a:gd name="connsiteX37" fmla="*/ 6370 w 20382"/>
                      <a:gd name="connsiteY37" fmla="*/ 1274 h 20382"/>
                      <a:gd name="connsiteX38" fmla="*/ 6370 w 20382"/>
                      <a:gd name="connsiteY38" fmla="*/ 0 h 20382"/>
                      <a:gd name="connsiteX39" fmla="*/ 6370 w 20382"/>
                      <a:gd name="connsiteY39" fmla="*/ 0 h 20382"/>
                      <a:gd name="connsiteX40" fmla="*/ 6370 w 20382"/>
                      <a:gd name="connsiteY40" fmla="*/ 0 h 20382"/>
                      <a:gd name="connsiteX41" fmla="*/ 6370 w 20382"/>
                      <a:gd name="connsiteY41" fmla="*/ 0 h 20382"/>
                      <a:gd name="connsiteX42" fmla="*/ 5096 w 20382"/>
                      <a:gd name="connsiteY42" fmla="*/ 1274 h 20382"/>
                      <a:gd name="connsiteX43" fmla="*/ 5096 w 20382"/>
                      <a:gd name="connsiteY43" fmla="*/ 1274 h 20382"/>
                      <a:gd name="connsiteX44" fmla="*/ 5096 w 20382"/>
                      <a:gd name="connsiteY44" fmla="*/ 1274 h 20382"/>
                      <a:gd name="connsiteX45" fmla="*/ 5096 w 20382"/>
                      <a:gd name="connsiteY45" fmla="*/ 2548 h 20382"/>
                      <a:gd name="connsiteX46" fmla="*/ 5096 w 20382"/>
                      <a:gd name="connsiteY46" fmla="*/ 2548 h 20382"/>
                      <a:gd name="connsiteX47" fmla="*/ 3822 w 20382"/>
                      <a:gd name="connsiteY47" fmla="*/ 3822 h 20382"/>
                      <a:gd name="connsiteX48" fmla="*/ 2548 w 20382"/>
                      <a:gd name="connsiteY48" fmla="*/ 3822 h 20382"/>
                      <a:gd name="connsiteX49" fmla="*/ 2548 w 20382"/>
                      <a:gd name="connsiteY49" fmla="*/ 3822 h 20382"/>
                      <a:gd name="connsiteX50" fmla="*/ 2548 w 20382"/>
                      <a:gd name="connsiteY50" fmla="*/ 5096 h 20382"/>
                      <a:gd name="connsiteX51" fmla="*/ 2548 w 20382"/>
                      <a:gd name="connsiteY51" fmla="*/ 5096 h 20382"/>
                      <a:gd name="connsiteX52" fmla="*/ 2548 w 20382"/>
                      <a:gd name="connsiteY52" fmla="*/ 6370 h 20382"/>
                      <a:gd name="connsiteX53" fmla="*/ 1274 w 20382"/>
                      <a:gd name="connsiteY53" fmla="*/ 6370 h 20382"/>
                      <a:gd name="connsiteX54" fmla="*/ 1274 w 20382"/>
                      <a:gd name="connsiteY54" fmla="*/ 6370 h 20382"/>
                      <a:gd name="connsiteX55" fmla="*/ 1274 w 20382"/>
                      <a:gd name="connsiteY55" fmla="*/ 7644 h 20382"/>
                      <a:gd name="connsiteX56" fmla="*/ 1274 w 20382"/>
                      <a:gd name="connsiteY56" fmla="*/ 7644 h 20382"/>
                      <a:gd name="connsiteX57" fmla="*/ 1274 w 20382"/>
                      <a:gd name="connsiteY57" fmla="*/ 8917 h 20382"/>
                      <a:gd name="connsiteX58" fmla="*/ 1274 w 20382"/>
                      <a:gd name="connsiteY58" fmla="*/ 8917 h 20382"/>
                      <a:gd name="connsiteX59" fmla="*/ 1274 w 20382"/>
                      <a:gd name="connsiteY59" fmla="*/ 8917 h 20382"/>
                      <a:gd name="connsiteX60" fmla="*/ 1274 w 20382"/>
                      <a:gd name="connsiteY60" fmla="*/ 10191 h 20382"/>
                      <a:gd name="connsiteX61" fmla="*/ 1274 w 20382"/>
                      <a:gd name="connsiteY61" fmla="*/ 10191 h 20382"/>
                      <a:gd name="connsiteX62" fmla="*/ 1274 w 20382"/>
                      <a:gd name="connsiteY62" fmla="*/ 11465 h 20382"/>
                      <a:gd name="connsiteX63" fmla="*/ 0 w 20382"/>
                      <a:gd name="connsiteY63" fmla="*/ 11465 h 20382"/>
                      <a:gd name="connsiteX64" fmla="*/ 0 w 20382"/>
                      <a:gd name="connsiteY64" fmla="*/ 11465 h 20382"/>
                      <a:gd name="connsiteX65" fmla="*/ 0 w 20382"/>
                      <a:gd name="connsiteY65" fmla="*/ 12739 h 20382"/>
                      <a:gd name="connsiteX66" fmla="*/ 0 w 20382"/>
                      <a:gd name="connsiteY66" fmla="*/ 12739 h 20382"/>
                      <a:gd name="connsiteX67" fmla="*/ 0 w 20382"/>
                      <a:gd name="connsiteY67" fmla="*/ 14013 h 20382"/>
                      <a:gd name="connsiteX68" fmla="*/ 0 w 20382"/>
                      <a:gd name="connsiteY68" fmla="*/ 14013 h 20382"/>
                      <a:gd name="connsiteX69" fmla="*/ 0 w 20382"/>
                      <a:gd name="connsiteY69" fmla="*/ 14013 h 20382"/>
                      <a:gd name="connsiteX70" fmla="*/ 0 w 20382"/>
                      <a:gd name="connsiteY70" fmla="*/ 14013 h 20382"/>
                      <a:gd name="connsiteX71" fmla="*/ 0 w 20382"/>
                      <a:gd name="connsiteY71" fmla="*/ 14013 h 20382"/>
                      <a:gd name="connsiteX72" fmla="*/ 1274 w 20382"/>
                      <a:gd name="connsiteY72" fmla="*/ 15287 h 20382"/>
                      <a:gd name="connsiteX73" fmla="*/ 1274 w 20382"/>
                      <a:gd name="connsiteY73" fmla="*/ 15287 h 20382"/>
                      <a:gd name="connsiteX74" fmla="*/ 1274 w 20382"/>
                      <a:gd name="connsiteY74" fmla="*/ 15287 h 20382"/>
                      <a:gd name="connsiteX75" fmla="*/ 2548 w 20382"/>
                      <a:gd name="connsiteY75" fmla="*/ 15287 h 20382"/>
                      <a:gd name="connsiteX76" fmla="*/ 2548 w 20382"/>
                      <a:gd name="connsiteY76" fmla="*/ 15287 h 20382"/>
                      <a:gd name="connsiteX77" fmla="*/ 3822 w 20382"/>
                      <a:gd name="connsiteY77" fmla="*/ 16561 h 20382"/>
                      <a:gd name="connsiteX78" fmla="*/ 3822 w 20382"/>
                      <a:gd name="connsiteY78" fmla="*/ 16561 h 20382"/>
                      <a:gd name="connsiteX79" fmla="*/ 3822 w 20382"/>
                      <a:gd name="connsiteY79" fmla="*/ 16561 h 20382"/>
                      <a:gd name="connsiteX80" fmla="*/ 5096 w 20382"/>
                      <a:gd name="connsiteY80" fmla="*/ 16561 h 20382"/>
                      <a:gd name="connsiteX81" fmla="*/ 5096 w 20382"/>
                      <a:gd name="connsiteY81" fmla="*/ 16561 h 20382"/>
                      <a:gd name="connsiteX82" fmla="*/ 6370 w 20382"/>
                      <a:gd name="connsiteY82" fmla="*/ 16561 h 20382"/>
                      <a:gd name="connsiteX83" fmla="*/ 6370 w 20382"/>
                      <a:gd name="connsiteY83" fmla="*/ 17835 h 20382"/>
                      <a:gd name="connsiteX84" fmla="*/ 6370 w 20382"/>
                      <a:gd name="connsiteY84" fmla="*/ 17835 h 20382"/>
                      <a:gd name="connsiteX85" fmla="*/ 7644 w 20382"/>
                      <a:gd name="connsiteY85" fmla="*/ 17835 h 20382"/>
                      <a:gd name="connsiteX86" fmla="*/ 7644 w 20382"/>
                      <a:gd name="connsiteY86" fmla="*/ 17835 h 20382"/>
                      <a:gd name="connsiteX87" fmla="*/ 8918 w 20382"/>
                      <a:gd name="connsiteY87" fmla="*/ 17835 h 20382"/>
                      <a:gd name="connsiteX88" fmla="*/ 8918 w 20382"/>
                      <a:gd name="connsiteY88" fmla="*/ 19109 h 20382"/>
                      <a:gd name="connsiteX89" fmla="*/ 8918 w 20382"/>
                      <a:gd name="connsiteY89" fmla="*/ 19109 h 20382"/>
                      <a:gd name="connsiteX90" fmla="*/ 10191 w 20382"/>
                      <a:gd name="connsiteY90" fmla="*/ 19109 h 20382"/>
                      <a:gd name="connsiteX91" fmla="*/ 10191 w 20382"/>
                      <a:gd name="connsiteY91" fmla="*/ 19109 h 20382"/>
                      <a:gd name="connsiteX92" fmla="*/ 11465 w 20382"/>
                      <a:gd name="connsiteY92" fmla="*/ 19109 h 20382"/>
                      <a:gd name="connsiteX93" fmla="*/ 11465 w 20382"/>
                      <a:gd name="connsiteY93" fmla="*/ 20383 h 20382"/>
                      <a:gd name="connsiteX94" fmla="*/ 11465 w 20382"/>
                      <a:gd name="connsiteY94" fmla="*/ 20383 h 20382"/>
                      <a:gd name="connsiteX95" fmla="*/ 12739 w 20382"/>
                      <a:gd name="connsiteY95" fmla="*/ 20383 h 20382"/>
                      <a:gd name="connsiteX96" fmla="*/ 12739 w 20382"/>
                      <a:gd name="connsiteY96" fmla="*/ 20383 h 20382"/>
                      <a:gd name="connsiteX97" fmla="*/ 14013 w 20382"/>
                      <a:gd name="connsiteY97" fmla="*/ 20383 h 20382"/>
                      <a:gd name="connsiteX98" fmla="*/ 14013 w 20382"/>
                      <a:gd name="connsiteY98" fmla="*/ 20383 h 20382"/>
                      <a:gd name="connsiteX99" fmla="*/ 14013 w 20382"/>
                      <a:gd name="connsiteY99" fmla="*/ 20383 h 20382"/>
                      <a:gd name="connsiteX100" fmla="*/ 14013 w 20382"/>
                      <a:gd name="connsiteY100" fmla="*/ 20383 h 20382"/>
                      <a:gd name="connsiteX101" fmla="*/ 14013 w 20382"/>
                      <a:gd name="connsiteY101" fmla="*/ 20383 h 20382"/>
                      <a:gd name="connsiteX102" fmla="*/ 15287 w 20382"/>
                      <a:gd name="connsiteY102" fmla="*/ 19109 h 20382"/>
                      <a:gd name="connsiteX103" fmla="*/ 15287 w 20382"/>
                      <a:gd name="connsiteY103" fmla="*/ 19109 h 20382"/>
                      <a:gd name="connsiteX104" fmla="*/ 15287 w 20382"/>
                      <a:gd name="connsiteY104" fmla="*/ 19109 h 20382"/>
                      <a:gd name="connsiteX105" fmla="*/ 15287 w 20382"/>
                      <a:gd name="connsiteY105" fmla="*/ 17835 h 20382"/>
                      <a:gd name="connsiteX106" fmla="*/ 15287 w 20382"/>
                      <a:gd name="connsiteY106" fmla="*/ 17835 h 20382"/>
                      <a:gd name="connsiteX107" fmla="*/ 16561 w 20382"/>
                      <a:gd name="connsiteY107" fmla="*/ 16561 h 20382"/>
                      <a:gd name="connsiteX108" fmla="*/ 16561 w 20382"/>
                      <a:gd name="connsiteY108" fmla="*/ 16561 h 20382"/>
                      <a:gd name="connsiteX109" fmla="*/ 16561 w 20382"/>
                      <a:gd name="connsiteY109" fmla="*/ 16561 h 20382"/>
                      <a:gd name="connsiteX110" fmla="*/ 16561 w 20382"/>
                      <a:gd name="connsiteY110" fmla="*/ 15287 h 20382"/>
                      <a:gd name="connsiteX111" fmla="*/ 16561 w 20382"/>
                      <a:gd name="connsiteY111" fmla="*/ 15287 h 20382"/>
                      <a:gd name="connsiteX112" fmla="*/ 16561 w 20382"/>
                      <a:gd name="connsiteY112" fmla="*/ 14013 h 20382"/>
                      <a:gd name="connsiteX113" fmla="*/ 17835 w 20382"/>
                      <a:gd name="connsiteY113" fmla="*/ 14013 h 20382"/>
                      <a:gd name="connsiteX114" fmla="*/ 17835 w 20382"/>
                      <a:gd name="connsiteY114" fmla="*/ 14013 h 20382"/>
                      <a:gd name="connsiteX115" fmla="*/ 17835 w 20382"/>
                      <a:gd name="connsiteY115" fmla="*/ 12739 h 20382"/>
                      <a:gd name="connsiteX116" fmla="*/ 17835 w 20382"/>
                      <a:gd name="connsiteY116" fmla="*/ 12739 h 20382"/>
                      <a:gd name="connsiteX117" fmla="*/ 19109 w 20382"/>
                      <a:gd name="connsiteY117" fmla="*/ 10191 h 20382"/>
                      <a:gd name="connsiteX118" fmla="*/ 19109 w 20382"/>
                      <a:gd name="connsiteY118" fmla="*/ 10191 h 20382"/>
                      <a:gd name="connsiteX119" fmla="*/ 19109 w 20382"/>
                      <a:gd name="connsiteY119" fmla="*/ 10191 h 20382"/>
                      <a:gd name="connsiteX120" fmla="*/ 19109 w 20382"/>
                      <a:gd name="connsiteY120" fmla="*/ 10191 h 20382"/>
                      <a:gd name="connsiteX121" fmla="*/ 11465 w 20382"/>
                      <a:gd name="connsiteY121" fmla="*/ 3822 h 20382"/>
                      <a:gd name="connsiteX122" fmla="*/ 17835 w 20382"/>
                      <a:gd name="connsiteY122" fmla="*/ 7644 h 20382"/>
                      <a:gd name="connsiteX123" fmla="*/ 17835 w 20382"/>
                      <a:gd name="connsiteY123" fmla="*/ 7644 h 20382"/>
                      <a:gd name="connsiteX124" fmla="*/ 14013 w 20382"/>
                      <a:gd name="connsiteY124" fmla="*/ 8917 h 20382"/>
                      <a:gd name="connsiteX125" fmla="*/ 14013 w 20382"/>
                      <a:gd name="connsiteY125" fmla="*/ 8917 h 20382"/>
                      <a:gd name="connsiteX126" fmla="*/ 11465 w 20382"/>
                      <a:gd name="connsiteY126" fmla="*/ 7644 h 20382"/>
                      <a:gd name="connsiteX127" fmla="*/ 11465 w 20382"/>
                      <a:gd name="connsiteY127" fmla="*/ 7644 h 20382"/>
                      <a:gd name="connsiteX128" fmla="*/ 11465 w 20382"/>
                      <a:gd name="connsiteY128" fmla="*/ 3822 h 20382"/>
                      <a:gd name="connsiteX129" fmla="*/ 11465 w 20382"/>
                      <a:gd name="connsiteY129" fmla="*/ 3822 h 20382"/>
                      <a:gd name="connsiteX130" fmla="*/ 11465 w 20382"/>
                      <a:gd name="connsiteY130" fmla="*/ 10191 h 20382"/>
                      <a:gd name="connsiteX131" fmla="*/ 10191 w 20382"/>
                      <a:gd name="connsiteY131" fmla="*/ 11465 h 20382"/>
                      <a:gd name="connsiteX132" fmla="*/ 8918 w 20382"/>
                      <a:gd name="connsiteY132" fmla="*/ 10191 h 20382"/>
                      <a:gd name="connsiteX133" fmla="*/ 10191 w 20382"/>
                      <a:gd name="connsiteY133" fmla="*/ 8917 h 20382"/>
                      <a:gd name="connsiteX134" fmla="*/ 11465 w 20382"/>
                      <a:gd name="connsiteY134" fmla="*/ 10191 h 20382"/>
                      <a:gd name="connsiteX135" fmla="*/ 3822 w 20382"/>
                      <a:gd name="connsiteY135" fmla="*/ 7644 h 20382"/>
                      <a:gd name="connsiteX136" fmla="*/ 10191 w 20382"/>
                      <a:gd name="connsiteY136" fmla="*/ 3822 h 20382"/>
                      <a:gd name="connsiteX137" fmla="*/ 10191 w 20382"/>
                      <a:gd name="connsiteY137" fmla="*/ 3822 h 20382"/>
                      <a:gd name="connsiteX138" fmla="*/ 10191 w 20382"/>
                      <a:gd name="connsiteY138" fmla="*/ 7644 h 20382"/>
                      <a:gd name="connsiteX139" fmla="*/ 10191 w 20382"/>
                      <a:gd name="connsiteY139" fmla="*/ 7644 h 20382"/>
                      <a:gd name="connsiteX140" fmla="*/ 7644 w 20382"/>
                      <a:gd name="connsiteY140" fmla="*/ 8917 h 20382"/>
                      <a:gd name="connsiteX141" fmla="*/ 7644 w 20382"/>
                      <a:gd name="connsiteY141" fmla="*/ 8917 h 20382"/>
                      <a:gd name="connsiteX142" fmla="*/ 3822 w 20382"/>
                      <a:gd name="connsiteY142" fmla="*/ 7644 h 20382"/>
                      <a:gd name="connsiteX143" fmla="*/ 3822 w 20382"/>
                      <a:gd name="connsiteY143" fmla="*/ 7644 h 20382"/>
                      <a:gd name="connsiteX144" fmla="*/ 6370 w 20382"/>
                      <a:gd name="connsiteY144" fmla="*/ 15287 h 20382"/>
                      <a:gd name="connsiteX145" fmla="*/ 3822 w 20382"/>
                      <a:gd name="connsiteY145" fmla="*/ 10191 h 20382"/>
                      <a:gd name="connsiteX146" fmla="*/ 3822 w 20382"/>
                      <a:gd name="connsiteY146" fmla="*/ 8917 h 20382"/>
                      <a:gd name="connsiteX147" fmla="*/ 3822 w 20382"/>
                      <a:gd name="connsiteY147" fmla="*/ 8917 h 20382"/>
                      <a:gd name="connsiteX148" fmla="*/ 7644 w 20382"/>
                      <a:gd name="connsiteY148" fmla="*/ 10191 h 20382"/>
                      <a:gd name="connsiteX149" fmla="*/ 7644 w 20382"/>
                      <a:gd name="connsiteY149" fmla="*/ 10191 h 20382"/>
                      <a:gd name="connsiteX150" fmla="*/ 7644 w 20382"/>
                      <a:gd name="connsiteY150" fmla="*/ 10191 h 20382"/>
                      <a:gd name="connsiteX151" fmla="*/ 8918 w 20382"/>
                      <a:gd name="connsiteY151" fmla="*/ 12739 h 20382"/>
                      <a:gd name="connsiteX152" fmla="*/ 8918 w 20382"/>
                      <a:gd name="connsiteY152" fmla="*/ 12739 h 20382"/>
                      <a:gd name="connsiteX153" fmla="*/ 6370 w 20382"/>
                      <a:gd name="connsiteY153" fmla="*/ 15287 h 20382"/>
                      <a:gd name="connsiteX154" fmla="*/ 6370 w 20382"/>
                      <a:gd name="connsiteY154" fmla="*/ 15287 h 20382"/>
                      <a:gd name="connsiteX155" fmla="*/ 14013 w 20382"/>
                      <a:gd name="connsiteY155" fmla="*/ 16561 h 20382"/>
                      <a:gd name="connsiteX156" fmla="*/ 10191 w 20382"/>
                      <a:gd name="connsiteY156" fmla="*/ 17835 h 20382"/>
                      <a:gd name="connsiteX157" fmla="*/ 6370 w 20382"/>
                      <a:gd name="connsiteY157" fmla="*/ 16561 h 20382"/>
                      <a:gd name="connsiteX158" fmla="*/ 6370 w 20382"/>
                      <a:gd name="connsiteY158" fmla="*/ 16561 h 20382"/>
                      <a:gd name="connsiteX159" fmla="*/ 8918 w 20382"/>
                      <a:gd name="connsiteY159" fmla="*/ 14013 h 20382"/>
                      <a:gd name="connsiteX160" fmla="*/ 8918 w 20382"/>
                      <a:gd name="connsiteY160" fmla="*/ 14013 h 20382"/>
                      <a:gd name="connsiteX161" fmla="*/ 10191 w 20382"/>
                      <a:gd name="connsiteY161" fmla="*/ 14013 h 20382"/>
                      <a:gd name="connsiteX162" fmla="*/ 11465 w 20382"/>
                      <a:gd name="connsiteY162" fmla="*/ 14013 h 20382"/>
                      <a:gd name="connsiteX163" fmla="*/ 11465 w 20382"/>
                      <a:gd name="connsiteY163" fmla="*/ 14013 h 20382"/>
                      <a:gd name="connsiteX164" fmla="*/ 14013 w 20382"/>
                      <a:gd name="connsiteY164" fmla="*/ 16561 h 20382"/>
                      <a:gd name="connsiteX165" fmla="*/ 14013 w 20382"/>
                      <a:gd name="connsiteY165" fmla="*/ 16561 h 20382"/>
                      <a:gd name="connsiteX166" fmla="*/ 15287 w 20382"/>
                      <a:gd name="connsiteY166" fmla="*/ 16561 h 20382"/>
                      <a:gd name="connsiteX167" fmla="*/ 15287 w 20382"/>
                      <a:gd name="connsiteY167" fmla="*/ 16561 h 20382"/>
                      <a:gd name="connsiteX168" fmla="*/ 12739 w 20382"/>
                      <a:gd name="connsiteY168" fmla="*/ 14013 h 20382"/>
                      <a:gd name="connsiteX169" fmla="*/ 12739 w 20382"/>
                      <a:gd name="connsiteY169" fmla="*/ 14013 h 20382"/>
                      <a:gd name="connsiteX170" fmla="*/ 14013 w 20382"/>
                      <a:gd name="connsiteY170" fmla="*/ 11465 h 20382"/>
                      <a:gd name="connsiteX171" fmla="*/ 14013 w 20382"/>
                      <a:gd name="connsiteY171" fmla="*/ 11465 h 20382"/>
                      <a:gd name="connsiteX172" fmla="*/ 14013 w 20382"/>
                      <a:gd name="connsiteY172" fmla="*/ 11465 h 20382"/>
                      <a:gd name="connsiteX173" fmla="*/ 17835 w 20382"/>
                      <a:gd name="connsiteY173" fmla="*/ 10191 h 20382"/>
                      <a:gd name="connsiteX174" fmla="*/ 17835 w 20382"/>
                      <a:gd name="connsiteY174" fmla="*/ 10191 h 20382"/>
                      <a:gd name="connsiteX175" fmla="*/ 17835 w 20382"/>
                      <a:gd name="connsiteY175" fmla="*/ 11465 h 20382"/>
                      <a:gd name="connsiteX176" fmla="*/ 15287 w 20382"/>
                      <a:gd name="connsiteY176" fmla="*/ 16561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10191"/>
                        </a:moveTo>
                        <a:lnTo>
                          <a:pt x="19109" y="10191"/>
                        </a:lnTo>
                        <a:cubicBezTo>
                          <a:pt x="17835" y="10191"/>
                          <a:pt x="17835" y="8917"/>
                          <a:pt x="17835" y="8917"/>
                        </a:cubicBezTo>
                        <a:lnTo>
                          <a:pt x="19109" y="8917"/>
                        </a:lnTo>
                        <a:cubicBezTo>
                          <a:pt x="19109" y="8917"/>
                          <a:pt x="19109" y="8917"/>
                          <a:pt x="19109" y="8917"/>
                        </a:cubicBezTo>
                        <a:cubicBezTo>
                          <a:pt x="19109" y="8917"/>
                          <a:pt x="19109" y="7644"/>
                          <a:pt x="19109" y="7644"/>
                        </a:cubicBezTo>
                        <a:lnTo>
                          <a:pt x="19109" y="7644"/>
                        </a:lnTo>
                        <a:cubicBezTo>
                          <a:pt x="19109" y="7644"/>
                          <a:pt x="19109" y="6370"/>
                          <a:pt x="19109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6370"/>
                          <a:pt x="20383" y="6370"/>
                        </a:cubicBezTo>
                        <a:cubicBezTo>
                          <a:pt x="20383" y="6370"/>
                          <a:pt x="20383" y="5096"/>
                          <a:pt x="20383" y="6370"/>
                        </a:cubicBezTo>
                        <a:lnTo>
                          <a:pt x="20383" y="6370"/>
                        </a:lnTo>
                        <a:cubicBezTo>
                          <a:pt x="20383" y="6370"/>
                          <a:pt x="20383" y="5096"/>
                          <a:pt x="19109" y="5096"/>
                        </a:cubicBezTo>
                        <a:lnTo>
                          <a:pt x="19109" y="5096"/>
                        </a:lnTo>
                        <a:cubicBezTo>
                          <a:pt x="19109" y="5096"/>
                          <a:pt x="19109" y="5096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7835" y="5096"/>
                        </a:lnTo>
                        <a:cubicBezTo>
                          <a:pt x="17835" y="5096"/>
                          <a:pt x="16561" y="5096"/>
                          <a:pt x="16561" y="3822"/>
                        </a:cubicBezTo>
                        <a:lnTo>
                          <a:pt x="16561" y="2548"/>
                        </a:lnTo>
                        <a:cubicBezTo>
                          <a:pt x="16561" y="2548"/>
                          <a:pt x="16561" y="2548"/>
                          <a:pt x="16561" y="2548"/>
                        </a:cubicBezTo>
                        <a:cubicBezTo>
                          <a:pt x="16561" y="2548"/>
                          <a:pt x="16561" y="2548"/>
                          <a:pt x="15287" y="2548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4013" y="2548"/>
                          <a:pt x="14013" y="2548"/>
                        </a:cubicBezTo>
                        <a:lnTo>
                          <a:pt x="14013" y="1274"/>
                        </a:lnTo>
                        <a:cubicBezTo>
                          <a:pt x="14013" y="1274"/>
                          <a:pt x="14013" y="1274"/>
                          <a:pt x="14013" y="1274"/>
                        </a:cubicBezTo>
                        <a:cubicBezTo>
                          <a:pt x="14013" y="1274"/>
                          <a:pt x="12739" y="1274"/>
                          <a:pt x="12739" y="1274"/>
                        </a:cubicBezTo>
                        <a:lnTo>
                          <a:pt x="12739" y="2548"/>
                        </a:lnTo>
                        <a:cubicBezTo>
                          <a:pt x="12739" y="2548"/>
                          <a:pt x="11465" y="2548"/>
                          <a:pt x="11465" y="2548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0191" y="1274"/>
                          <a:pt x="10191" y="1274"/>
                        </a:cubicBezTo>
                        <a:lnTo>
                          <a:pt x="10191" y="2548"/>
                        </a:lnTo>
                        <a:cubicBezTo>
                          <a:pt x="10191" y="2548"/>
                          <a:pt x="8918" y="2548"/>
                          <a:pt x="8918" y="2548"/>
                        </a:cubicBezTo>
                        <a:lnTo>
                          <a:pt x="8918" y="1274"/>
                        </a:lnTo>
                        <a:cubicBezTo>
                          <a:pt x="8918" y="1274"/>
                          <a:pt x="8918" y="1274"/>
                          <a:pt x="8918" y="1274"/>
                        </a:cubicBezTo>
                        <a:cubicBezTo>
                          <a:pt x="8918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6370" y="1274"/>
                          <a:pt x="6370" y="1274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6370" y="0"/>
                          <a:pt x="6370" y="0"/>
                        </a:cubicBezTo>
                        <a:cubicBezTo>
                          <a:pt x="6370" y="0"/>
                          <a:pt x="5096" y="0"/>
                          <a:pt x="6370" y="0"/>
                        </a:cubicBezTo>
                        <a:lnTo>
                          <a:pt x="6370" y="0"/>
                        </a:lnTo>
                        <a:cubicBezTo>
                          <a:pt x="6370" y="0"/>
                          <a:pt x="5096" y="0"/>
                          <a:pt x="5096" y="1274"/>
                        </a:cubicBezTo>
                        <a:lnTo>
                          <a:pt x="5096" y="1274"/>
                        </a:lnTo>
                        <a:cubicBezTo>
                          <a:pt x="5096" y="1274"/>
                          <a:pt x="5096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3822"/>
                          <a:pt x="3822" y="3822"/>
                        </a:cubicBezTo>
                        <a:lnTo>
                          <a:pt x="2548" y="3822"/>
                        </a:lnTo>
                        <a:cubicBezTo>
                          <a:pt x="2548" y="3822"/>
                          <a:pt x="2548" y="3822"/>
                          <a:pt x="2548" y="3822"/>
                        </a:cubicBezTo>
                        <a:cubicBezTo>
                          <a:pt x="2548" y="3822"/>
                          <a:pt x="2548" y="3822"/>
                          <a:pt x="2548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2548" y="6370"/>
                          <a:pt x="2548" y="6370"/>
                        </a:cubicBezTo>
                        <a:lnTo>
                          <a:pt x="1274" y="6370"/>
                        </a:lnTo>
                        <a:cubicBezTo>
                          <a:pt x="1274" y="6370"/>
                          <a:pt x="1274" y="6370"/>
                          <a:pt x="1274" y="6370"/>
                        </a:cubicBezTo>
                        <a:cubicBezTo>
                          <a:pt x="1274" y="6370"/>
                          <a:pt x="1274" y="7644"/>
                          <a:pt x="1274" y="7644"/>
                        </a:cubicBezTo>
                        <a:lnTo>
                          <a:pt x="1274" y="7644"/>
                        </a:lnTo>
                        <a:cubicBezTo>
                          <a:pt x="1274" y="7644"/>
                          <a:pt x="1274" y="8917"/>
                          <a:pt x="1274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10191"/>
                          <a:pt x="1274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1465"/>
                        </a:cubicBezTo>
                        <a:cubicBezTo>
                          <a:pt x="0" y="11465"/>
                          <a:pt x="0" y="12739"/>
                          <a:pt x="0" y="12739"/>
                        </a:cubicBezTo>
                        <a:lnTo>
                          <a:pt x="0" y="12739"/>
                        </a:lnTo>
                        <a:cubicBezTo>
                          <a:pt x="0" y="12739"/>
                          <a:pt x="0" y="14013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4013"/>
                          <a:pt x="0" y="14013"/>
                        </a:cubicBezTo>
                        <a:cubicBezTo>
                          <a:pt x="0" y="14013"/>
                          <a:pt x="0" y="15287"/>
                          <a:pt x="0" y="14013"/>
                        </a:cubicBezTo>
                        <a:lnTo>
                          <a:pt x="0" y="14013"/>
                        </a:lnTo>
                        <a:cubicBezTo>
                          <a:pt x="0" y="14013"/>
                          <a:pt x="0" y="15287"/>
                          <a:pt x="1274" y="15287"/>
                        </a:cubicBezTo>
                        <a:lnTo>
                          <a:pt x="1274" y="15287"/>
                        </a:lnTo>
                        <a:cubicBezTo>
                          <a:pt x="1274" y="15287"/>
                          <a:pt x="1274" y="15287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2548" y="15287"/>
                        </a:lnTo>
                        <a:cubicBezTo>
                          <a:pt x="2548" y="15287"/>
                          <a:pt x="3822" y="15287"/>
                          <a:pt x="3822" y="16561"/>
                        </a:cubicBezTo>
                        <a:lnTo>
                          <a:pt x="3822" y="16561"/>
                        </a:lnTo>
                        <a:cubicBezTo>
                          <a:pt x="3822" y="16561"/>
                          <a:pt x="3822" y="16561"/>
                          <a:pt x="3822" y="16561"/>
                        </a:cubicBezTo>
                        <a:cubicBezTo>
                          <a:pt x="3822" y="16561"/>
                          <a:pt x="3822" y="16561"/>
                          <a:pt x="5096" y="16561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6370" y="16561"/>
                          <a:pt x="6370" y="16561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7644" y="17835"/>
                          <a:pt x="7644" y="17835"/>
                        </a:cubicBezTo>
                        <a:lnTo>
                          <a:pt x="7644" y="17835"/>
                        </a:lnTo>
                        <a:cubicBezTo>
                          <a:pt x="7644" y="17835"/>
                          <a:pt x="8918" y="17835"/>
                          <a:pt x="8918" y="17835"/>
                        </a:cubicBezTo>
                        <a:lnTo>
                          <a:pt x="8918" y="19109"/>
                        </a:lnTo>
                        <a:cubicBezTo>
                          <a:pt x="8918" y="19109"/>
                          <a:pt x="8918" y="19109"/>
                          <a:pt x="8918" y="19109"/>
                        </a:cubicBezTo>
                        <a:cubicBezTo>
                          <a:pt x="8918" y="19109"/>
                          <a:pt x="10191" y="19109"/>
                          <a:pt x="10191" y="19109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1465" y="20383"/>
                        </a:cubicBezTo>
                        <a:cubicBezTo>
                          <a:pt x="11465" y="20383"/>
                          <a:pt x="12739" y="20383"/>
                          <a:pt x="12739" y="20383"/>
                        </a:cubicBezTo>
                        <a:lnTo>
                          <a:pt x="12739" y="20383"/>
                        </a:lnTo>
                        <a:cubicBezTo>
                          <a:pt x="12739" y="20383"/>
                          <a:pt x="14013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4013" y="20383"/>
                          <a:pt x="14013" y="20383"/>
                        </a:cubicBezTo>
                        <a:cubicBezTo>
                          <a:pt x="14013" y="20383"/>
                          <a:pt x="15287" y="20383"/>
                          <a:pt x="14013" y="20383"/>
                        </a:cubicBezTo>
                        <a:lnTo>
                          <a:pt x="14013" y="20383"/>
                        </a:lnTo>
                        <a:cubicBezTo>
                          <a:pt x="14013" y="20383"/>
                          <a:pt x="15287" y="20383"/>
                          <a:pt x="15287" y="19109"/>
                        </a:cubicBezTo>
                        <a:lnTo>
                          <a:pt x="15287" y="19109"/>
                        </a:lnTo>
                        <a:cubicBezTo>
                          <a:pt x="15287" y="19109"/>
                          <a:pt x="15287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7835"/>
                        </a:lnTo>
                        <a:cubicBezTo>
                          <a:pt x="15287" y="17835"/>
                          <a:pt x="15287" y="16561"/>
                          <a:pt x="16561" y="16561"/>
                        </a:cubicBezTo>
                        <a:lnTo>
                          <a:pt x="16561" y="16561"/>
                        </a:lnTo>
                        <a:cubicBezTo>
                          <a:pt x="16561" y="16561"/>
                          <a:pt x="16561" y="16561"/>
                          <a:pt x="16561" y="16561"/>
                        </a:cubicBezTo>
                        <a:cubicBezTo>
                          <a:pt x="16561" y="16561"/>
                          <a:pt x="16561" y="16561"/>
                          <a:pt x="16561" y="15287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7835" y="14013"/>
                          <a:pt x="17835" y="14013"/>
                        </a:cubicBezTo>
                        <a:cubicBezTo>
                          <a:pt x="17835" y="14013"/>
                          <a:pt x="17835" y="12739"/>
                          <a:pt x="17835" y="12739"/>
                        </a:cubicBezTo>
                        <a:lnTo>
                          <a:pt x="17835" y="12739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lnTo>
                          <a:pt x="19109" y="10191"/>
                        </a:lnTo>
                        <a:cubicBezTo>
                          <a:pt x="19109" y="11465"/>
                          <a:pt x="19109" y="11465"/>
                          <a:pt x="19109" y="10191"/>
                        </a:cubicBezTo>
                        <a:cubicBezTo>
                          <a:pt x="20383" y="10191"/>
                          <a:pt x="20383" y="10191"/>
                          <a:pt x="19109" y="10191"/>
                        </a:cubicBezTo>
                        <a:close/>
                        <a:moveTo>
                          <a:pt x="11465" y="3822"/>
                        </a:moveTo>
                        <a:cubicBezTo>
                          <a:pt x="14013" y="3822"/>
                          <a:pt x="16561" y="6370"/>
                          <a:pt x="17835" y="7644"/>
                        </a:cubicBezTo>
                        <a:cubicBezTo>
                          <a:pt x="17835" y="7644"/>
                          <a:pt x="17835" y="7644"/>
                          <a:pt x="17835" y="7644"/>
                        </a:cubicBezTo>
                        <a:lnTo>
                          <a:pt x="14013" y="8917"/>
                        </a:lnTo>
                        <a:cubicBezTo>
                          <a:pt x="14013" y="8917"/>
                          <a:pt x="14013" y="8917"/>
                          <a:pt x="14013" y="8917"/>
                        </a:cubicBezTo>
                        <a:cubicBezTo>
                          <a:pt x="14013" y="7644"/>
                          <a:pt x="12739" y="7644"/>
                          <a:pt x="11465" y="7644"/>
                        </a:cubicBezTo>
                        <a:cubicBezTo>
                          <a:pt x="11465" y="7644"/>
                          <a:pt x="11465" y="7644"/>
                          <a:pt x="11465" y="7644"/>
                        </a:cubicBezTo>
                        <a:lnTo>
                          <a:pt x="11465" y="3822"/>
                        </a:lnTo>
                        <a:cubicBezTo>
                          <a:pt x="11465" y="3822"/>
                          <a:pt x="11465" y="3822"/>
                          <a:pt x="11465" y="3822"/>
                        </a:cubicBezTo>
                        <a:close/>
                        <a:moveTo>
                          <a:pt x="11465" y="10191"/>
                        </a:moveTo>
                        <a:cubicBezTo>
                          <a:pt x="11465" y="11465"/>
                          <a:pt x="10191" y="11465"/>
                          <a:pt x="10191" y="11465"/>
                        </a:cubicBezTo>
                        <a:cubicBezTo>
                          <a:pt x="8918" y="11465"/>
                          <a:pt x="8918" y="10191"/>
                          <a:pt x="8918" y="10191"/>
                        </a:cubicBezTo>
                        <a:cubicBezTo>
                          <a:pt x="8918" y="10191"/>
                          <a:pt x="10191" y="8917"/>
                          <a:pt x="10191" y="8917"/>
                        </a:cubicBezTo>
                        <a:cubicBezTo>
                          <a:pt x="11465" y="8917"/>
                          <a:pt x="11465" y="10191"/>
                          <a:pt x="11465" y="10191"/>
                        </a:cubicBezTo>
                        <a:close/>
                        <a:moveTo>
                          <a:pt x="3822" y="7644"/>
                        </a:moveTo>
                        <a:cubicBezTo>
                          <a:pt x="5096" y="5096"/>
                          <a:pt x="7644" y="3822"/>
                          <a:pt x="10191" y="3822"/>
                        </a:cubicBezTo>
                        <a:cubicBezTo>
                          <a:pt x="10191" y="3822"/>
                          <a:pt x="10191" y="3822"/>
                          <a:pt x="10191" y="3822"/>
                        </a:cubicBezTo>
                        <a:lnTo>
                          <a:pt x="10191" y="7644"/>
                        </a:lnTo>
                        <a:cubicBezTo>
                          <a:pt x="10191" y="7644"/>
                          <a:pt x="10191" y="7644"/>
                          <a:pt x="10191" y="7644"/>
                        </a:cubicBezTo>
                        <a:cubicBezTo>
                          <a:pt x="8918" y="7644"/>
                          <a:pt x="8918" y="8917"/>
                          <a:pt x="7644" y="8917"/>
                        </a:cubicBezTo>
                        <a:cubicBezTo>
                          <a:pt x="7644" y="8917"/>
                          <a:pt x="7644" y="8917"/>
                          <a:pt x="7644" y="8917"/>
                        </a:cubicBezTo>
                        <a:lnTo>
                          <a:pt x="3822" y="7644"/>
                        </a:lnTo>
                        <a:cubicBezTo>
                          <a:pt x="3822" y="7644"/>
                          <a:pt x="3822" y="7644"/>
                          <a:pt x="3822" y="7644"/>
                        </a:cubicBezTo>
                        <a:close/>
                        <a:moveTo>
                          <a:pt x="6370" y="15287"/>
                        </a:moveTo>
                        <a:cubicBezTo>
                          <a:pt x="5096" y="14013"/>
                          <a:pt x="3822" y="12739"/>
                          <a:pt x="3822" y="10191"/>
                        </a:cubicBezTo>
                        <a:cubicBezTo>
                          <a:pt x="3822" y="10191"/>
                          <a:pt x="3822" y="8917"/>
                          <a:pt x="3822" y="8917"/>
                        </a:cubicBezTo>
                        <a:cubicBezTo>
                          <a:pt x="3822" y="8917"/>
                          <a:pt x="3822" y="8917"/>
                          <a:pt x="3822" y="8917"/>
                        </a:cubicBezTo>
                        <a:lnTo>
                          <a:pt x="7644" y="10191"/>
                        </a:ln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0191"/>
                          <a:pt x="7644" y="10191"/>
                          <a:pt x="7644" y="10191"/>
                        </a:cubicBezTo>
                        <a:cubicBezTo>
                          <a:pt x="7644" y="11465"/>
                          <a:pt x="7644" y="11465"/>
                          <a:pt x="8918" y="12739"/>
                        </a:cubicBezTo>
                        <a:cubicBezTo>
                          <a:pt x="8918" y="12739"/>
                          <a:pt x="8918" y="12739"/>
                          <a:pt x="8918" y="12739"/>
                        </a:cubicBezTo>
                        <a:lnTo>
                          <a:pt x="6370" y="15287"/>
                        </a:lnTo>
                        <a:cubicBezTo>
                          <a:pt x="6370" y="16561"/>
                          <a:pt x="6370" y="16561"/>
                          <a:pt x="6370" y="15287"/>
                        </a:cubicBezTo>
                        <a:close/>
                        <a:moveTo>
                          <a:pt x="14013" y="16561"/>
                        </a:moveTo>
                        <a:cubicBezTo>
                          <a:pt x="12739" y="16561"/>
                          <a:pt x="11465" y="17835"/>
                          <a:pt x="10191" y="17835"/>
                        </a:cubicBezTo>
                        <a:cubicBezTo>
                          <a:pt x="8918" y="17835"/>
                          <a:pt x="7644" y="17835"/>
                          <a:pt x="6370" y="16561"/>
                        </a:cubicBezTo>
                        <a:cubicBezTo>
                          <a:pt x="6370" y="16561"/>
                          <a:pt x="6370" y="16561"/>
                          <a:pt x="6370" y="16561"/>
                        </a:cubicBezTo>
                        <a:lnTo>
                          <a:pt x="8918" y="14013"/>
                        </a:lnTo>
                        <a:cubicBezTo>
                          <a:pt x="8918" y="14013"/>
                          <a:pt x="8918" y="14013"/>
                          <a:pt x="8918" y="14013"/>
                        </a:cubicBezTo>
                        <a:cubicBezTo>
                          <a:pt x="8918" y="14013"/>
                          <a:pt x="10191" y="14013"/>
                          <a:pt x="10191" y="14013"/>
                        </a:cubicBezTo>
                        <a:cubicBezTo>
                          <a:pt x="10191" y="14013"/>
                          <a:pt x="11465" y="14013"/>
                          <a:pt x="11465" y="14013"/>
                        </a:cubicBezTo>
                        <a:cubicBezTo>
                          <a:pt x="11465" y="14013"/>
                          <a:pt x="11465" y="14013"/>
                          <a:pt x="11465" y="14013"/>
                        </a:cubicBezTo>
                        <a:lnTo>
                          <a:pt x="14013" y="16561"/>
                        </a:lnTo>
                        <a:cubicBezTo>
                          <a:pt x="14013" y="16561"/>
                          <a:pt x="14013" y="16561"/>
                          <a:pt x="14013" y="16561"/>
                        </a:cubicBezTo>
                        <a:close/>
                        <a:moveTo>
                          <a:pt x="15287" y="16561"/>
                        </a:move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2739" y="14013"/>
                        </a:lnTo>
                        <a:cubicBezTo>
                          <a:pt x="12739" y="14013"/>
                          <a:pt x="12739" y="14013"/>
                          <a:pt x="12739" y="14013"/>
                        </a:cubicBezTo>
                        <a:cubicBezTo>
                          <a:pt x="12739" y="14013"/>
                          <a:pt x="14013" y="12739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cubicBezTo>
                          <a:pt x="14013" y="11465"/>
                          <a:pt x="14013" y="11465"/>
                          <a:pt x="14013" y="11465"/>
                        </a:cubicBezTo>
                        <a:lnTo>
                          <a:pt x="17835" y="10191"/>
                        </a:lnTo>
                        <a:cubicBezTo>
                          <a:pt x="17835" y="10191"/>
                          <a:pt x="17835" y="10191"/>
                          <a:pt x="17835" y="10191"/>
                        </a:cubicBezTo>
                        <a:cubicBezTo>
                          <a:pt x="17835" y="10191"/>
                          <a:pt x="17835" y="11465"/>
                          <a:pt x="17835" y="11465"/>
                        </a:cubicBezTo>
                        <a:cubicBezTo>
                          <a:pt x="17835" y="12739"/>
                          <a:pt x="16561" y="15287"/>
                          <a:pt x="15287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7D248EEA-06F8-457B-A040-769E683B822F}"/>
                      </a:ext>
                    </a:extLst>
                  </p:cNvPr>
                  <p:cNvSpPr/>
                  <p:nvPr/>
                </p:nvSpPr>
                <p:spPr>
                  <a:xfrm>
                    <a:off x="2467155" y="1116475"/>
                    <a:ext cx="26044" cy="25478"/>
                  </a:xfrm>
                  <a:custGeom>
                    <a:avLst/>
                    <a:gdLst>
                      <a:gd name="connsiteX0" fmla="*/ 24770 w 26044"/>
                      <a:gd name="connsiteY0" fmla="*/ 11465 h 25478"/>
                      <a:gd name="connsiteX1" fmla="*/ 24770 w 26044"/>
                      <a:gd name="connsiteY1" fmla="*/ 11465 h 25478"/>
                      <a:gd name="connsiteX2" fmla="*/ 24770 w 26044"/>
                      <a:gd name="connsiteY2" fmla="*/ 11465 h 25478"/>
                      <a:gd name="connsiteX3" fmla="*/ 24770 w 26044"/>
                      <a:gd name="connsiteY3" fmla="*/ 11465 h 25478"/>
                      <a:gd name="connsiteX4" fmla="*/ 23496 w 26044"/>
                      <a:gd name="connsiteY4" fmla="*/ 8917 h 25478"/>
                      <a:gd name="connsiteX5" fmla="*/ 23496 w 26044"/>
                      <a:gd name="connsiteY5" fmla="*/ 8917 h 25478"/>
                      <a:gd name="connsiteX6" fmla="*/ 23496 w 26044"/>
                      <a:gd name="connsiteY6" fmla="*/ 7643 h 25478"/>
                      <a:gd name="connsiteX7" fmla="*/ 22223 w 26044"/>
                      <a:gd name="connsiteY7" fmla="*/ 7643 h 25478"/>
                      <a:gd name="connsiteX8" fmla="*/ 22223 w 26044"/>
                      <a:gd name="connsiteY8" fmla="*/ 7643 h 25478"/>
                      <a:gd name="connsiteX9" fmla="*/ 20949 w 26044"/>
                      <a:gd name="connsiteY9" fmla="*/ 6370 h 25478"/>
                      <a:gd name="connsiteX10" fmla="*/ 20949 w 26044"/>
                      <a:gd name="connsiteY10" fmla="*/ 6370 h 25478"/>
                      <a:gd name="connsiteX11" fmla="*/ 20949 w 26044"/>
                      <a:gd name="connsiteY11" fmla="*/ 5096 h 25478"/>
                      <a:gd name="connsiteX12" fmla="*/ 19675 w 26044"/>
                      <a:gd name="connsiteY12" fmla="*/ 5096 h 25478"/>
                      <a:gd name="connsiteX13" fmla="*/ 19675 w 26044"/>
                      <a:gd name="connsiteY13" fmla="*/ 5096 h 25478"/>
                      <a:gd name="connsiteX14" fmla="*/ 18401 w 26044"/>
                      <a:gd name="connsiteY14" fmla="*/ 3822 h 25478"/>
                      <a:gd name="connsiteX15" fmla="*/ 18401 w 26044"/>
                      <a:gd name="connsiteY15" fmla="*/ 2548 h 25478"/>
                      <a:gd name="connsiteX16" fmla="*/ 18401 w 26044"/>
                      <a:gd name="connsiteY16" fmla="*/ 1274 h 25478"/>
                      <a:gd name="connsiteX17" fmla="*/ 17127 w 26044"/>
                      <a:gd name="connsiteY17" fmla="*/ 1274 h 25478"/>
                      <a:gd name="connsiteX18" fmla="*/ 17127 w 26044"/>
                      <a:gd name="connsiteY18" fmla="*/ 2548 h 25478"/>
                      <a:gd name="connsiteX19" fmla="*/ 15853 w 26044"/>
                      <a:gd name="connsiteY19" fmla="*/ 2548 h 25478"/>
                      <a:gd name="connsiteX20" fmla="*/ 15853 w 26044"/>
                      <a:gd name="connsiteY20" fmla="*/ 1274 h 25478"/>
                      <a:gd name="connsiteX21" fmla="*/ 15853 w 26044"/>
                      <a:gd name="connsiteY21" fmla="*/ 0 h 25478"/>
                      <a:gd name="connsiteX22" fmla="*/ 14579 w 26044"/>
                      <a:gd name="connsiteY22" fmla="*/ 0 h 25478"/>
                      <a:gd name="connsiteX23" fmla="*/ 14579 w 26044"/>
                      <a:gd name="connsiteY23" fmla="*/ 1274 h 25478"/>
                      <a:gd name="connsiteX24" fmla="*/ 13305 w 26044"/>
                      <a:gd name="connsiteY24" fmla="*/ 1274 h 25478"/>
                      <a:gd name="connsiteX25" fmla="*/ 13305 w 26044"/>
                      <a:gd name="connsiteY25" fmla="*/ 0 h 25478"/>
                      <a:gd name="connsiteX26" fmla="*/ 13305 w 26044"/>
                      <a:gd name="connsiteY26" fmla="*/ 0 h 25478"/>
                      <a:gd name="connsiteX27" fmla="*/ 13305 w 26044"/>
                      <a:gd name="connsiteY27" fmla="*/ 0 h 25478"/>
                      <a:gd name="connsiteX28" fmla="*/ 13305 w 26044"/>
                      <a:gd name="connsiteY28" fmla="*/ 0 h 25478"/>
                      <a:gd name="connsiteX29" fmla="*/ 13305 w 26044"/>
                      <a:gd name="connsiteY29" fmla="*/ 1274 h 25478"/>
                      <a:gd name="connsiteX30" fmla="*/ 12031 w 26044"/>
                      <a:gd name="connsiteY30" fmla="*/ 1274 h 25478"/>
                      <a:gd name="connsiteX31" fmla="*/ 12031 w 26044"/>
                      <a:gd name="connsiteY31" fmla="*/ 0 h 25478"/>
                      <a:gd name="connsiteX32" fmla="*/ 10757 w 26044"/>
                      <a:gd name="connsiteY32" fmla="*/ 0 h 25478"/>
                      <a:gd name="connsiteX33" fmla="*/ 10757 w 26044"/>
                      <a:gd name="connsiteY33" fmla="*/ 1274 h 25478"/>
                      <a:gd name="connsiteX34" fmla="*/ 10757 w 26044"/>
                      <a:gd name="connsiteY34" fmla="*/ 2548 h 25478"/>
                      <a:gd name="connsiteX35" fmla="*/ 9484 w 26044"/>
                      <a:gd name="connsiteY35" fmla="*/ 2548 h 25478"/>
                      <a:gd name="connsiteX36" fmla="*/ 9484 w 26044"/>
                      <a:gd name="connsiteY36" fmla="*/ 1274 h 25478"/>
                      <a:gd name="connsiteX37" fmla="*/ 8210 w 26044"/>
                      <a:gd name="connsiteY37" fmla="*/ 1274 h 25478"/>
                      <a:gd name="connsiteX38" fmla="*/ 8210 w 26044"/>
                      <a:gd name="connsiteY38" fmla="*/ 1274 h 25478"/>
                      <a:gd name="connsiteX39" fmla="*/ 8210 w 26044"/>
                      <a:gd name="connsiteY39" fmla="*/ 2548 h 25478"/>
                      <a:gd name="connsiteX40" fmla="*/ 8210 w 26044"/>
                      <a:gd name="connsiteY40" fmla="*/ 3822 h 25478"/>
                      <a:gd name="connsiteX41" fmla="*/ 6936 w 26044"/>
                      <a:gd name="connsiteY41" fmla="*/ 5096 h 25478"/>
                      <a:gd name="connsiteX42" fmla="*/ 6936 w 26044"/>
                      <a:gd name="connsiteY42" fmla="*/ 5096 h 25478"/>
                      <a:gd name="connsiteX43" fmla="*/ 5662 w 26044"/>
                      <a:gd name="connsiteY43" fmla="*/ 5096 h 25478"/>
                      <a:gd name="connsiteX44" fmla="*/ 5662 w 26044"/>
                      <a:gd name="connsiteY44" fmla="*/ 6370 h 25478"/>
                      <a:gd name="connsiteX45" fmla="*/ 5662 w 26044"/>
                      <a:gd name="connsiteY45" fmla="*/ 6370 h 25478"/>
                      <a:gd name="connsiteX46" fmla="*/ 4388 w 26044"/>
                      <a:gd name="connsiteY46" fmla="*/ 7643 h 25478"/>
                      <a:gd name="connsiteX47" fmla="*/ 3114 w 26044"/>
                      <a:gd name="connsiteY47" fmla="*/ 7643 h 25478"/>
                      <a:gd name="connsiteX48" fmla="*/ 1840 w 26044"/>
                      <a:gd name="connsiteY48" fmla="*/ 7643 h 25478"/>
                      <a:gd name="connsiteX49" fmla="*/ 1840 w 26044"/>
                      <a:gd name="connsiteY49" fmla="*/ 8917 h 25478"/>
                      <a:gd name="connsiteX50" fmla="*/ 3114 w 26044"/>
                      <a:gd name="connsiteY50" fmla="*/ 8917 h 25478"/>
                      <a:gd name="connsiteX51" fmla="*/ 3114 w 26044"/>
                      <a:gd name="connsiteY51" fmla="*/ 10191 h 25478"/>
                      <a:gd name="connsiteX52" fmla="*/ 1840 w 26044"/>
                      <a:gd name="connsiteY52" fmla="*/ 10191 h 25478"/>
                      <a:gd name="connsiteX53" fmla="*/ 566 w 26044"/>
                      <a:gd name="connsiteY53" fmla="*/ 10191 h 25478"/>
                      <a:gd name="connsiteX54" fmla="*/ 566 w 26044"/>
                      <a:gd name="connsiteY54" fmla="*/ 11465 h 25478"/>
                      <a:gd name="connsiteX55" fmla="*/ 1840 w 26044"/>
                      <a:gd name="connsiteY55" fmla="*/ 11465 h 25478"/>
                      <a:gd name="connsiteX56" fmla="*/ 1840 w 26044"/>
                      <a:gd name="connsiteY56" fmla="*/ 12739 h 25478"/>
                      <a:gd name="connsiteX57" fmla="*/ 566 w 26044"/>
                      <a:gd name="connsiteY57" fmla="*/ 12739 h 25478"/>
                      <a:gd name="connsiteX58" fmla="*/ 566 w 26044"/>
                      <a:gd name="connsiteY58" fmla="*/ 12739 h 25478"/>
                      <a:gd name="connsiteX59" fmla="*/ 566 w 26044"/>
                      <a:gd name="connsiteY59" fmla="*/ 12739 h 25478"/>
                      <a:gd name="connsiteX60" fmla="*/ 1840 w 26044"/>
                      <a:gd name="connsiteY60" fmla="*/ 12739 h 25478"/>
                      <a:gd name="connsiteX61" fmla="*/ 1840 w 26044"/>
                      <a:gd name="connsiteY61" fmla="*/ 14013 h 25478"/>
                      <a:gd name="connsiteX62" fmla="*/ 566 w 26044"/>
                      <a:gd name="connsiteY62" fmla="*/ 14013 h 25478"/>
                      <a:gd name="connsiteX63" fmla="*/ 566 w 26044"/>
                      <a:gd name="connsiteY63" fmla="*/ 15287 h 25478"/>
                      <a:gd name="connsiteX64" fmla="*/ 1840 w 26044"/>
                      <a:gd name="connsiteY64" fmla="*/ 15287 h 25478"/>
                      <a:gd name="connsiteX65" fmla="*/ 3114 w 26044"/>
                      <a:gd name="connsiteY65" fmla="*/ 15287 h 25478"/>
                      <a:gd name="connsiteX66" fmla="*/ 3114 w 26044"/>
                      <a:gd name="connsiteY66" fmla="*/ 16561 h 25478"/>
                      <a:gd name="connsiteX67" fmla="*/ 3114 w 26044"/>
                      <a:gd name="connsiteY67" fmla="*/ 16561 h 25478"/>
                      <a:gd name="connsiteX68" fmla="*/ 3114 w 26044"/>
                      <a:gd name="connsiteY68" fmla="*/ 17835 h 25478"/>
                      <a:gd name="connsiteX69" fmla="*/ 4388 w 26044"/>
                      <a:gd name="connsiteY69" fmla="*/ 17835 h 25478"/>
                      <a:gd name="connsiteX70" fmla="*/ 4388 w 26044"/>
                      <a:gd name="connsiteY70" fmla="*/ 17835 h 25478"/>
                      <a:gd name="connsiteX71" fmla="*/ 5662 w 26044"/>
                      <a:gd name="connsiteY71" fmla="*/ 19109 h 25478"/>
                      <a:gd name="connsiteX72" fmla="*/ 5662 w 26044"/>
                      <a:gd name="connsiteY72" fmla="*/ 19109 h 25478"/>
                      <a:gd name="connsiteX73" fmla="*/ 5662 w 26044"/>
                      <a:gd name="connsiteY73" fmla="*/ 20383 h 25478"/>
                      <a:gd name="connsiteX74" fmla="*/ 6936 w 26044"/>
                      <a:gd name="connsiteY74" fmla="*/ 20383 h 25478"/>
                      <a:gd name="connsiteX75" fmla="*/ 6936 w 26044"/>
                      <a:gd name="connsiteY75" fmla="*/ 20383 h 25478"/>
                      <a:gd name="connsiteX76" fmla="*/ 8210 w 26044"/>
                      <a:gd name="connsiteY76" fmla="*/ 21656 h 25478"/>
                      <a:gd name="connsiteX77" fmla="*/ 8210 w 26044"/>
                      <a:gd name="connsiteY77" fmla="*/ 21656 h 25478"/>
                      <a:gd name="connsiteX78" fmla="*/ 8210 w 26044"/>
                      <a:gd name="connsiteY78" fmla="*/ 22930 h 25478"/>
                      <a:gd name="connsiteX79" fmla="*/ 9484 w 26044"/>
                      <a:gd name="connsiteY79" fmla="*/ 22930 h 25478"/>
                      <a:gd name="connsiteX80" fmla="*/ 9484 w 26044"/>
                      <a:gd name="connsiteY80" fmla="*/ 22930 h 25478"/>
                      <a:gd name="connsiteX81" fmla="*/ 10757 w 26044"/>
                      <a:gd name="connsiteY81" fmla="*/ 22930 h 25478"/>
                      <a:gd name="connsiteX82" fmla="*/ 10757 w 26044"/>
                      <a:gd name="connsiteY82" fmla="*/ 22930 h 25478"/>
                      <a:gd name="connsiteX83" fmla="*/ 10757 w 26044"/>
                      <a:gd name="connsiteY83" fmla="*/ 24204 h 25478"/>
                      <a:gd name="connsiteX84" fmla="*/ 12031 w 26044"/>
                      <a:gd name="connsiteY84" fmla="*/ 24204 h 25478"/>
                      <a:gd name="connsiteX85" fmla="*/ 12031 w 26044"/>
                      <a:gd name="connsiteY85" fmla="*/ 24204 h 25478"/>
                      <a:gd name="connsiteX86" fmla="*/ 13305 w 26044"/>
                      <a:gd name="connsiteY86" fmla="*/ 24204 h 25478"/>
                      <a:gd name="connsiteX87" fmla="*/ 13305 w 26044"/>
                      <a:gd name="connsiteY87" fmla="*/ 25478 h 25478"/>
                      <a:gd name="connsiteX88" fmla="*/ 13305 w 26044"/>
                      <a:gd name="connsiteY88" fmla="*/ 25478 h 25478"/>
                      <a:gd name="connsiteX89" fmla="*/ 13305 w 26044"/>
                      <a:gd name="connsiteY89" fmla="*/ 25478 h 25478"/>
                      <a:gd name="connsiteX90" fmla="*/ 13305 w 26044"/>
                      <a:gd name="connsiteY90" fmla="*/ 25478 h 25478"/>
                      <a:gd name="connsiteX91" fmla="*/ 13305 w 26044"/>
                      <a:gd name="connsiteY91" fmla="*/ 24204 h 25478"/>
                      <a:gd name="connsiteX92" fmla="*/ 14579 w 26044"/>
                      <a:gd name="connsiteY92" fmla="*/ 24204 h 25478"/>
                      <a:gd name="connsiteX93" fmla="*/ 14579 w 26044"/>
                      <a:gd name="connsiteY93" fmla="*/ 24204 h 25478"/>
                      <a:gd name="connsiteX94" fmla="*/ 15853 w 26044"/>
                      <a:gd name="connsiteY94" fmla="*/ 24204 h 25478"/>
                      <a:gd name="connsiteX95" fmla="*/ 15853 w 26044"/>
                      <a:gd name="connsiteY95" fmla="*/ 22930 h 25478"/>
                      <a:gd name="connsiteX96" fmla="*/ 15853 w 26044"/>
                      <a:gd name="connsiteY96" fmla="*/ 22930 h 25478"/>
                      <a:gd name="connsiteX97" fmla="*/ 17127 w 26044"/>
                      <a:gd name="connsiteY97" fmla="*/ 22930 h 25478"/>
                      <a:gd name="connsiteX98" fmla="*/ 17127 w 26044"/>
                      <a:gd name="connsiteY98" fmla="*/ 22930 h 25478"/>
                      <a:gd name="connsiteX99" fmla="*/ 18401 w 26044"/>
                      <a:gd name="connsiteY99" fmla="*/ 22930 h 25478"/>
                      <a:gd name="connsiteX100" fmla="*/ 18401 w 26044"/>
                      <a:gd name="connsiteY100" fmla="*/ 22930 h 25478"/>
                      <a:gd name="connsiteX101" fmla="*/ 18401 w 26044"/>
                      <a:gd name="connsiteY101" fmla="*/ 21656 h 25478"/>
                      <a:gd name="connsiteX102" fmla="*/ 18401 w 26044"/>
                      <a:gd name="connsiteY102" fmla="*/ 21656 h 25478"/>
                      <a:gd name="connsiteX103" fmla="*/ 19675 w 26044"/>
                      <a:gd name="connsiteY103" fmla="*/ 20383 h 25478"/>
                      <a:gd name="connsiteX104" fmla="*/ 19675 w 26044"/>
                      <a:gd name="connsiteY104" fmla="*/ 20383 h 25478"/>
                      <a:gd name="connsiteX105" fmla="*/ 20949 w 26044"/>
                      <a:gd name="connsiteY105" fmla="*/ 20383 h 25478"/>
                      <a:gd name="connsiteX106" fmla="*/ 20949 w 26044"/>
                      <a:gd name="connsiteY106" fmla="*/ 19109 h 25478"/>
                      <a:gd name="connsiteX107" fmla="*/ 20949 w 26044"/>
                      <a:gd name="connsiteY107" fmla="*/ 19109 h 25478"/>
                      <a:gd name="connsiteX108" fmla="*/ 22223 w 26044"/>
                      <a:gd name="connsiteY108" fmla="*/ 17835 h 25478"/>
                      <a:gd name="connsiteX109" fmla="*/ 22223 w 26044"/>
                      <a:gd name="connsiteY109" fmla="*/ 17835 h 25478"/>
                      <a:gd name="connsiteX110" fmla="*/ 23496 w 26044"/>
                      <a:gd name="connsiteY110" fmla="*/ 17835 h 25478"/>
                      <a:gd name="connsiteX111" fmla="*/ 23496 w 26044"/>
                      <a:gd name="connsiteY111" fmla="*/ 16561 h 25478"/>
                      <a:gd name="connsiteX112" fmla="*/ 23496 w 26044"/>
                      <a:gd name="connsiteY112" fmla="*/ 16561 h 25478"/>
                      <a:gd name="connsiteX113" fmla="*/ 23496 w 26044"/>
                      <a:gd name="connsiteY113" fmla="*/ 15287 h 25478"/>
                      <a:gd name="connsiteX114" fmla="*/ 24770 w 26044"/>
                      <a:gd name="connsiteY114" fmla="*/ 15287 h 25478"/>
                      <a:gd name="connsiteX115" fmla="*/ 26044 w 26044"/>
                      <a:gd name="connsiteY115" fmla="*/ 15287 h 25478"/>
                      <a:gd name="connsiteX116" fmla="*/ 26044 w 26044"/>
                      <a:gd name="connsiteY116" fmla="*/ 14013 h 25478"/>
                      <a:gd name="connsiteX117" fmla="*/ 24770 w 26044"/>
                      <a:gd name="connsiteY117" fmla="*/ 14013 h 25478"/>
                      <a:gd name="connsiteX118" fmla="*/ 24770 w 26044"/>
                      <a:gd name="connsiteY118" fmla="*/ 12739 h 25478"/>
                      <a:gd name="connsiteX119" fmla="*/ 26044 w 26044"/>
                      <a:gd name="connsiteY119" fmla="*/ 12739 h 25478"/>
                      <a:gd name="connsiteX120" fmla="*/ 26044 w 26044"/>
                      <a:gd name="connsiteY120" fmla="*/ 12739 h 25478"/>
                      <a:gd name="connsiteX121" fmla="*/ 26044 w 26044"/>
                      <a:gd name="connsiteY121" fmla="*/ 12739 h 25478"/>
                      <a:gd name="connsiteX122" fmla="*/ 24770 w 26044"/>
                      <a:gd name="connsiteY122" fmla="*/ 12739 h 25478"/>
                      <a:gd name="connsiteX123" fmla="*/ 24770 w 26044"/>
                      <a:gd name="connsiteY123" fmla="*/ 11465 h 25478"/>
                      <a:gd name="connsiteX124" fmla="*/ 24770 w 26044"/>
                      <a:gd name="connsiteY124" fmla="*/ 11465 h 25478"/>
                      <a:gd name="connsiteX125" fmla="*/ 20949 w 26044"/>
                      <a:gd name="connsiteY125" fmla="*/ 8917 h 25478"/>
                      <a:gd name="connsiteX126" fmla="*/ 20949 w 26044"/>
                      <a:gd name="connsiteY126" fmla="*/ 8917 h 25478"/>
                      <a:gd name="connsiteX127" fmla="*/ 19675 w 26044"/>
                      <a:gd name="connsiteY127" fmla="*/ 10191 h 25478"/>
                      <a:gd name="connsiteX128" fmla="*/ 20949 w 26044"/>
                      <a:gd name="connsiteY128" fmla="*/ 8917 h 25478"/>
                      <a:gd name="connsiteX129" fmla="*/ 20949 w 26044"/>
                      <a:gd name="connsiteY129" fmla="*/ 8917 h 25478"/>
                      <a:gd name="connsiteX130" fmla="*/ 14579 w 26044"/>
                      <a:gd name="connsiteY130" fmla="*/ 5096 h 25478"/>
                      <a:gd name="connsiteX131" fmla="*/ 14579 w 26044"/>
                      <a:gd name="connsiteY131" fmla="*/ 5096 h 25478"/>
                      <a:gd name="connsiteX132" fmla="*/ 20949 w 26044"/>
                      <a:gd name="connsiteY132" fmla="*/ 6370 h 25478"/>
                      <a:gd name="connsiteX133" fmla="*/ 20949 w 26044"/>
                      <a:gd name="connsiteY133" fmla="*/ 7643 h 25478"/>
                      <a:gd name="connsiteX134" fmla="*/ 18401 w 26044"/>
                      <a:gd name="connsiteY134" fmla="*/ 8917 h 25478"/>
                      <a:gd name="connsiteX135" fmla="*/ 18401 w 26044"/>
                      <a:gd name="connsiteY135" fmla="*/ 8917 h 25478"/>
                      <a:gd name="connsiteX136" fmla="*/ 17127 w 26044"/>
                      <a:gd name="connsiteY136" fmla="*/ 8917 h 25478"/>
                      <a:gd name="connsiteX137" fmla="*/ 17127 w 26044"/>
                      <a:gd name="connsiteY137" fmla="*/ 8917 h 25478"/>
                      <a:gd name="connsiteX138" fmla="*/ 14579 w 26044"/>
                      <a:gd name="connsiteY138" fmla="*/ 5096 h 25478"/>
                      <a:gd name="connsiteX139" fmla="*/ 13305 w 26044"/>
                      <a:gd name="connsiteY139" fmla="*/ 5096 h 25478"/>
                      <a:gd name="connsiteX140" fmla="*/ 13305 w 26044"/>
                      <a:gd name="connsiteY140" fmla="*/ 5096 h 25478"/>
                      <a:gd name="connsiteX141" fmla="*/ 13305 w 26044"/>
                      <a:gd name="connsiteY141" fmla="*/ 6370 h 25478"/>
                      <a:gd name="connsiteX142" fmla="*/ 13305 w 26044"/>
                      <a:gd name="connsiteY142" fmla="*/ 5096 h 25478"/>
                      <a:gd name="connsiteX143" fmla="*/ 13305 w 26044"/>
                      <a:gd name="connsiteY143" fmla="*/ 5096 h 25478"/>
                      <a:gd name="connsiteX144" fmla="*/ 14579 w 26044"/>
                      <a:gd name="connsiteY144" fmla="*/ 11465 h 25478"/>
                      <a:gd name="connsiteX145" fmla="*/ 15853 w 26044"/>
                      <a:gd name="connsiteY145" fmla="*/ 12739 h 25478"/>
                      <a:gd name="connsiteX146" fmla="*/ 14579 w 26044"/>
                      <a:gd name="connsiteY146" fmla="*/ 14013 h 25478"/>
                      <a:gd name="connsiteX147" fmla="*/ 13305 w 26044"/>
                      <a:gd name="connsiteY147" fmla="*/ 12739 h 25478"/>
                      <a:gd name="connsiteX148" fmla="*/ 14579 w 26044"/>
                      <a:gd name="connsiteY148" fmla="*/ 11465 h 25478"/>
                      <a:gd name="connsiteX149" fmla="*/ 6936 w 26044"/>
                      <a:gd name="connsiteY149" fmla="*/ 10191 h 25478"/>
                      <a:gd name="connsiteX150" fmla="*/ 10757 w 26044"/>
                      <a:gd name="connsiteY150" fmla="*/ 5096 h 25478"/>
                      <a:gd name="connsiteX151" fmla="*/ 12031 w 26044"/>
                      <a:gd name="connsiteY151" fmla="*/ 5096 h 25478"/>
                      <a:gd name="connsiteX152" fmla="*/ 13305 w 26044"/>
                      <a:gd name="connsiteY152" fmla="*/ 8917 h 25478"/>
                      <a:gd name="connsiteX153" fmla="*/ 13305 w 26044"/>
                      <a:gd name="connsiteY153" fmla="*/ 8917 h 25478"/>
                      <a:gd name="connsiteX154" fmla="*/ 12031 w 26044"/>
                      <a:gd name="connsiteY154" fmla="*/ 10191 h 25478"/>
                      <a:gd name="connsiteX155" fmla="*/ 12031 w 26044"/>
                      <a:gd name="connsiteY155" fmla="*/ 10191 h 25478"/>
                      <a:gd name="connsiteX156" fmla="*/ 6936 w 26044"/>
                      <a:gd name="connsiteY156" fmla="*/ 10191 h 25478"/>
                      <a:gd name="connsiteX157" fmla="*/ 6936 w 26044"/>
                      <a:gd name="connsiteY157" fmla="*/ 10191 h 25478"/>
                      <a:gd name="connsiteX158" fmla="*/ 12031 w 26044"/>
                      <a:gd name="connsiteY158" fmla="*/ 20383 h 25478"/>
                      <a:gd name="connsiteX159" fmla="*/ 12031 w 26044"/>
                      <a:gd name="connsiteY159" fmla="*/ 20383 h 25478"/>
                      <a:gd name="connsiteX160" fmla="*/ 13305 w 26044"/>
                      <a:gd name="connsiteY160" fmla="*/ 19109 h 25478"/>
                      <a:gd name="connsiteX161" fmla="*/ 12031 w 26044"/>
                      <a:gd name="connsiteY161" fmla="*/ 20383 h 25478"/>
                      <a:gd name="connsiteX162" fmla="*/ 12031 w 26044"/>
                      <a:gd name="connsiteY162" fmla="*/ 20383 h 25478"/>
                      <a:gd name="connsiteX163" fmla="*/ 8210 w 26044"/>
                      <a:gd name="connsiteY163" fmla="*/ 11465 h 25478"/>
                      <a:gd name="connsiteX164" fmla="*/ 8210 w 26044"/>
                      <a:gd name="connsiteY164" fmla="*/ 11465 h 25478"/>
                      <a:gd name="connsiteX165" fmla="*/ 8210 w 26044"/>
                      <a:gd name="connsiteY165" fmla="*/ 12739 h 25478"/>
                      <a:gd name="connsiteX166" fmla="*/ 8210 w 26044"/>
                      <a:gd name="connsiteY166" fmla="*/ 11465 h 25478"/>
                      <a:gd name="connsiteX167" fmla="*/ 8210 w 26044"/>
                      <a:gd name="connsiteY167" fmla="*/ 11465 h 25478"/>
                      <a:gd name="connsiteX168" fmla="*/ 9484 w 26044"/>
                      <a:gd name="connsiteY168" fmla="*/ 19109 h 25478"/>
                      <a:gd name="connsiteX169" fmla="*/ 6936 w 26044"/>
                      <a:gd name="connsiteY169" fmla="*/ 14013 h 25478"/>
                      <a:gd name="connsiteX170" fmla="*/ 6936 w 26044"/>
                      <a:gd name="connsiteY170" fmla="*/ 12739 h 25478"/>
                      <a:gd name="connsiteX171" fmla="*/ 6936 w 26044"/>
                      <a:gd name="connsiteY171" fmla="*/ 12739 h 25478"/>
                      <a:gd name="connsiteX172" fmla="*/ 10757 w 26044"/>
                      <a:gd name="connsiteY172" fmla="*/ 12739 h 25478"/>
                      <a:gd name="connsiteX173" fmla="*/ 10757 w 26044"/>
                      <a:gd name="connsiteY173" fmla="*/ 12739 h 25478"/>
                      <a:gd name="connsiteX174" fmla="*/ 12031 w 26044"/>
                      <a:gd name="connsiteY174" fmla="*/ 14013 h 25478"/>
                      <a:gd name="connsiteX175" fmla="*/ 12031 w 26044"/>
                      <a:gd name="connsiteY175" fmla="*/ 14013 h 25478"/>
                      <a:gd name="connsiteX176" fmla="*/ 9484 w 26044"/>
                      <a:gd name="connsiteY176" fmla="*/ 19109 h 25478"/>
                      <a:gd name="connsiteX177" fmla="*/ 9484 w 26044"/>
                      <a:gd name="connsiteY177" fmla="*/ 19109 h 25478"/>
                      <a:gd name="connsiteX178" fmla="*/ 19675 w 26044"/>
                      <a:gd name="connsiteY178" fmla="*/ 19109 h 25478"/>
                      <a:gd name="connsiteX179" fmla="*/ 17127 w 26044"/>
                      <a:gd name="connsiteY179" fmla="*/ 20383 h 25478"/>
                      <a:gd name="connsiteX180" fmla="*/ 13305 w 26044"/>
                      <a:gd name="connsiteY180" fmla="*/ 20383 h 25478"/>
                      <a:gd name="connsiteX181" fmla="*/ 13305 w 26044"/>
                      <a:gd name="connsiteY181" fmla="*/ 19109 h 25478"/>
                      <a:gd name="connsiteX182" fmla="*/ 14579 w 26044"/>
                      <a:gd name="connsiteY182" fmla="*/ 15287 h 25478"/>
                      <a:gd name="connsiteX183" fmla="*/ 14579 w 26044"/>
                      <a:gd name="connsiteY183" fmla="*/ 15287 h 25478"/>
                      <a:gd name="connsiteX184" fmla="*/ 15853 w 26044"/>
                      <a:gd name="connsiteY184" fmla="*/ 15287 h 25478"/>
                      <a:gd name="connsiteX185" fmla="*/ 15853 w 26044"/>
                      <a:gd name="connsiteY185" fmla="*/ 15287 h 25478"/>
                      <a:gd name="connsiteX186" fmla="*/ 15853 w 26044"/>
                      <a:gd name="connsiteY186" fmla="*/ 15287 h 25478"/>
                      <a:gd name="connsiteX187" fmla="*/ 19675 w 26044"/>
                      <a:gd name="connsiteY187" fmla="*/ 19109 h 25478"/>
                      <a:gd name="connsiteX188" fmla="*/ 19675 w 26044"/>
                      <a:gd name="connsiteY188" fmla="*/ 19109 h 25478"/>
                      <a:gd name="connsiteX189" fmla="*/ 19675 w 26044"/>
                      <a:gd name="connsiteY189" fmla="*/ 17835 h 25478"/>
                      <a:gd name="connsiteX190" fmla="*/ 19675 w 26044"/>
                      <a:gd name="connsiteY190" fmla="*/ 17835 h 25478"/>
                      <a:gd name="connsiteX191" fmla="*/ 20949 w 26044"/>
                      <a:gd name="connsiteY191" fmla="*/ 16561 h 25478"/>
                      <a:gd name="connsiteX192" fmla="*/ 19675 w 26044"/>
                      <a:gd name="connsiteY192" fmla="*/ 17835 h 25478"/>
                      <a:gd name="connsiteX193" fmla="*/ 19675 w 26044"/>
                      <a:gd name="connsiteY193" fmla="*/ 17835 h 25478"/>
                      <a:gd name="connsiteX194" fmla="*/ 20949 w 26044"/>
                      <a:gd name="connsiteY194" fmla="*/ 16561 h 25478"/>
                      <a:gd name="connsiteX195" fmla="*/ 18401 w 26044"/>
                      <a:gd name="connsiteY195" fmla="*/ 14013 h 25478"/>
                      <a:gd name="connsiteX196" fmla="*/ 18401 w 26044"/>
                      <a:gd name="connsiteY196" fmla="*/ 14013 h 25478"/>
                      <a:gd name="connsiteX197" fmla="*/ 18401 w 26044"/>
                      <a:gd name="connsiteY197" fmla="*/ 12739 h 25478"/>
                      <a:gd name="connsiteX198" fmla="*/ 18401 w 26044"/>
                      <a:gd name="connsiteY198" fmla="*/ 12739 h 25478"/>
                      <a:gd name="connsiteX199" fmla="*/ 20949 w 26044"/>
                      <a:gd name="connsiteY199" fmla="*/ 11465 h 25478"/>
                      <a:gd name="connsiteX200" fmla="*/ 22223 w 26044"/>
                      <a:gd name="connsiteY200" fmla="*/ 11465 h 25478"/>
                      <a:gd name="connsiteX201" fmla="*/ 22223 w 26044"/>
                      <a:gd name="connsiteY201" fmla="*/ 11465 h 25478"/>
                      <a:gd name="connsiteX202" fmla="*/ 20949 w 26044"/>
                      <a:gd name="connsiteY202" fmla="*/ 16561 h 25478"/>
                      <a:gd name="connsiteX203" fmla="*/ 20949 w 26044"/>
                      <a:gd name="connsiteY203" fmla="*/ 16561 h 2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6044" h="25478">
                        <a:moveTo>
                          <a:pt x="24770" y="11465"/>
                        </a:moveTo>
                        <a:cubicBezTo>
                          <a:pt x="24770" y="11465"/>
                          <a:pt x="24770" y="10191"/>
                          <a:pt x="24770" y="11465"/>
                        </a:cubicBezTo>
                        <a:cubicBezTo>
                          <a:pt x="24770" y="10191"/>
                          <a:pt x="24770" y="10191"/>
                          <a:pt x="24770" y="11465"/>
                        </a:cubicBezTo>
                        <a:lnTo>
                          <a:pt x="24770" y="11465"/>
                        </a:lnTo>
                        <a:cubicBezTo>
                          <a:pt x="23496" y="10191"/>
                          <a:pt x="23496" y="10191"/>
                          <a:pt x="23496" y="8917"/>
                        </a:cubicBezTo>
                        <a:lnTo>
                          <a:pt x="23496" y="8917"/>
                        </a:lnTo>
                        <a:cubicBezTo>
                          <a:pt x="23496" y="8917"/>
                          <a:pt x="23496" y="8917"/>
                          <a:pt x="23496" y="7643"/>
                        </a:cubicBezTo>
                        <a:cubicBezTo>
                          <a:pt x="23496" y="6370"/>
                          <a:pt x="23496" y="7643"/>
                          <a:pt x="22223" y="7643"/>
                        </a:cubicBezTo>
                        <a:lnTo>
                          <a:pt x="22223" y="7643"/>
                        </a:lnTo>
                        <a:cubicBezTo>
                          <a:pt x="22223" y="7643"/>
                          <a:pt x="22223" y="6370"/>
                          <a:pt x="20949" y="6370"/>
                        </a:cubicBezTo>
                        <a:lnTo>
                          <a:pt x="20949" y="6370"/>
                        </a:lnTo>
                        <a:cubicBezTo>
                          <a:pt x="20949" y="6370"/>
                          <a:pt x="20949" y="6370"/>
                          <a:pt x="20949" y="5096"/>
                        </a:cubicBezTo>
                        <a:cubicBezTo>
                          <a:pt x="20949" y="5096"/>
                          <a:pt x="20949" y="5096"/>
                          <a:pt x="19675" y="5096"/>
                        </a:cubicBezTo>
                        <a:lnTo>
                          <a:pt x="19675" y="5096"/>
                        </a:lnTo>
                        <a:cubicBezTo>
                          <a:pt x="19675" y="5096"/>
                          <a:pt x="18401" y="5096"/>
                          <a:pt x="18401" y="3822"/>
                        </a:cubicBezTo>
                        <a:lnTo>
                          <a:pt x="18401" y="2548"/>
                        </a:lnTo>
                        <a:cubicBezTo>
                          <a:pt x="18401" y="2548"/>
                          <a:pt x="18401" y="2548"/>
                          <a:pt x="18401" y="1274"/>
                        </a:cubicBezTo>
                        <a:cubicBezTo>
                          <a:pt x="18401" y="1274"/>
                          <a:pt x="18401" y="1274"/>
                          <a:pt x="17127" y="1274"/>
                        </a:cubicBezTo>
                        <a:lnTo>
                          <a:pt x="17127" y="2548"/>
                        </a:lnTo>
                        <a:cubicBezTo>
                          <a:pt x="17127" y="2548"/>
                          <a:pt x="15853" y="2548"/>
                          <a:pt x="15853" y="2548"/>
                        </a:cubicBezTo>
                        <a:lnTo>
                          <a:pt x="15853" y="1274"/>
                        </a:lnTo>
                        <a:cubicBezTo>
                          <a:pt x="15853" y="1274"/>
                          <a:pt x="15853" y="1274"/>
                          <a:pt x="15853" y="0"/>
                        </a:cubicBezTo>
                        <a:cubicBezTo>
                          <a:pt x="15853" y="0"/>
                          <a:pt x="15853" y="0"/>
                          <a:pt x="14579" y="0"/>
                        </a:cubicBezTo>
                        <a:lnTo>
                          <a:pt x="14579" y="1274"/>
                        </a:lnTo>
                        <a:cubicBezTo>
                          <a:pt x="14579" y="1274"/>
                          <a:pt x="13305" y="1274"/>
                          <a:pt x="13305" y="1274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0"/>
                        </a:lnTo>
                        <a:cubicBezTo>
                          <a:pt x="13305" y="0"/>
                          <a:pt x="13305" y="0"/>
                          <a:pt x="13305" y="0"/>
                        </a:cubicBezTo>
                        <a:lnTo>
                          <a:pt x="13305" y="1274"/>
                        </a:lnTo>
                        <a:cubicBezTo>
                          <a:pt x="13305" y="1274"/>
                          <a:pt x="12031" y="1274"/>
                          <a:pt x="12031" y="1274"/>
                        </a:cubicBezTo>
                        <a:lnTo>
                          <a:pt x="12031" y="0"/>
                        </a:lnTo>
                        <a:cubicBezTo>
                          <a:pt x="12031" y="0"/>
                          <a:pt x="12031" y="0"/>
                          <a:pt x="10757" y="0"/>
                        </a:cubicBezTo>
                        <a:cubicBezTo>
                          <a:pt x="10757" y="0"/>
                          <a:pt x="10757" y="0"/>
                          <a:pt x="10757" y="1274"/>
                        </a:cubicBezTo>
                        <a:lnTo>
                          <a:pt x="10757" y="2548"/>
                        </a:lnTo>
                        <a:cubicBezTo>
                          <a:pt x="10757" y="2548"/>
                          <a:pt x="9484" y="2548"/>
                          <a:pt x="9484" y="2548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2548"/>
                        </a:cubicBezTo>
                        <a:lnTo>
                          <a:pt x="8210" y="3822"/>
                        </a:lnTo>
                        <a:cubicBezTo>
                          <a:pt x="8210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5662" y="5096"/>
                        </a:cubicBezTo>
                        <a:cubicBezTo>
                          <a:pt x="4388" y="5096"/>
                          <a:pt x="5662" y="5096"/>
                          <a:pt x="5662" y="6370"/>
                        </a:cubicBezTo>
                        <a:lnTo>
                          <a:pt x="5662" y="6370"/>
                        </a:lnTo>
                        <a:cubicBezTo>
                          <a:pt x="5662" y="6370"/>
                          <a:pt x="5662" y="7643"/>
                          <a:pt x="4388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10191"/>
                          <a:pt x="3114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566" y="10191"/>
                        </a:cubicBezTo>
                        <a:cubicBezTo>
                          <a:pt x="-708" y="10191"/>
                          <a:pt x="566" y="10191"/>
                          <a:pt x="566" y="11465"/>
                        </a:cubicBezTo>
                        <a:lnTo>
                          <a:pt x="1840" y="11465"/>
                        </a:lnTo>
                        <a:cubicBezTo>
                          <a:pt x="1840" y="11465"/>
                          <a:pt x="1840" y="12739"/>
                          <a:pt x="1840" y="12739"/>
                        </a:cubicBezTo>
                        <a:lnTo>
                          <a:pt x="566" y="12739"/>
                        </a:lnTo>
                        <a:cubicBezTo>
                          <a:pt x="566" y="12739"/>
                          <a:pt x="566" y="12739"/>
                          <a:pt x="566" y="12739"/>
                        </a:cubicBezTo>
                        <a:cubicBezTo>
                          <a:pt x="566" y="12739"/>
                          <a:pt x="566" y="12739"/>
                          <a:pt x="566" y="12739"/>
                        </a:cubicBezTo>
                        <a:lnTo>
                          <a:pt x="1840" y="12739"/>
                        </a:lnTo>
                        <a:cubicBezTo>
                          <a:pt x="1840" y="12739"/>
                          <a:pt x="1840" y="14013"/>
                          <a:pt x="1840" y="14013"/>
                        </a:cubicBezTo>
                        <a:lnTo>
                          <a:pt x="566" y="14013"/>
                        </a:lnTo>
                        <a:cubicBezTo>
                          <a:pt x="566" y="14013"/>
                          <a:pt x="566" y="14013"/>
                          <a:pt x="566" y="15287"/>
                        </a:cubicBezTo>
                        <a:cubicBezTo>
                          <a:pt x="566" y="16561"/>
                          <a:pt x="566" y="15287"/>
                          <a:pt x="1840" y="15287"/>
                        </a:cubicBezTo>
                        <a:lnTo>
                          <a:pt x="3114" y="15287"/>
                        </a:lnTo>
                        <a:cubicBezTo>
                          <a:pt x="3114" y="15287"/>
                          <a:pt x="3114" y="16561"/>
                          <a:pt x="3114" y="16561"/>
                        </a:cubicBezTo>
                        <a:lnTo>
                          <a:pt x="3114" y="16561"/>
                        </a:lnTo>
                        <a:cubicBezTo>
                          <a:pt x="3114" y="16561"/>
                          <a:pt x="3114" y="16561"/>
                          <a:pt x="3114" y="17835"/>
                        </a:cubicBezTo>
                        <a:cubicBezTo>
                          <a:pt x="3114" y="17835"/>
                          <a:pt x="3114" y="17835"/>
                          <a:pt x="4388" y="17835"/>
                        </a:cubicBezTo>
                        <a:lnTo>
                          <a:pt x="4388" y="17835"/>
                        </a:lnTo>
                        <a:cubicBezTo>
                          <a:pt x="4388" y="17835"/>
                          <a:pt x="4388" y="19109"/>
                          <a:pt x="5662" y="19109"/>
                        </a:cubicBezTo>
                        <a:lnTo>
                          <a:pt x="5662" y="19109"/>
                        </a:lnTo>
                        <a:cubicBezTo>
                          <a:pt x="5662" y="19109"/>
                          <a:pt x="5662" y="19109"/>
                          <a:pt x="5662" y="20383"/>
                        </a:cubicBezTo>
                        <a:cubicBezTo>
                          <a:pt x="5662" y="20383"/>
                          <a:pt x="5662" y="20383"/>
                          <a:pt x="6936" y="20383"/>
                        </a:cubicBezTo>
                        <a:lnTo>
                          <a:pt x="6936" y="20383"/>
                        </a:lnTo>
                        <a:cubicBezTo>
                          <a:pt x="6936" y="20383"/>
                          <a:pt x="8210" y="20383"/>
                          <a:pt x="8210" y="21656"/>
                        </a:cubicBezTo>
                        <a:lnTo>
                          <a:pt x="8210" y="21656"/>
                        </a:lnTo>
                        <a:cubicBezTo>
                          <a:pt x="8210" y="21656"/>
                          <a:pt x="8210" y="21656"/>
                          <a:pt x="8210" y="22930"/>
                        </a:cubicBezTo>
                        <a:cubicBezTo>
                          <a:pt x="8210" y="22930"/>
                          <a:pt x="8210" y="22930"/>
                          <a:pt x="9484" y="22930"/>
                        </a:cubicBezTo>
                        <a:lnTo>
                          <a:pt x="9484" y="22930"/>
                        </a:lnTo>
                        <a:cubicBezTo>
                          <a:pt x="9484" y="22930"/>
                          <a:pt x="10757" y="22930"/>
                          <a:pt x="10757" y="22930"/>
                        </a:cubicBezTo>
                        <a:lnTo>
                          <a:pt x="10757" y="22930"/>
                        </a:lnTo>
                        <a:cubicBezTo>
                          <a:pt x="10757" y="22930"/>
                          <a:pt x="10757" y="22930"/>
                          <a:pt x="10757" y="24204"/>
                        </a:cubicBezTo>
                        <a:cubicBezTo>
                          <a:pt x="10757" y="24204"/>
                          <a:pt x="10757" y="24204"/>
                          <a:pt x="12031" y="24204"/>
                        </a:cubicBezTo>
                        <a:lnTo>
                          <a:pt x="12031" y="24204"/>
                        </a:lnTo>
                        <a:cubicBezTo>
                          <a:pt x="12031" y="24204"/>
                          <a:pt x="13305" y="24204"/>
                          <a:pt x="13305" y="24204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5478"/>
                        </a:lnTo>
                        <a:cubicBezTo>
                          <a:pt x="13305" y="25478"/>
                          <a:pt x="13305" y="25478"/>
                          <a:pt x="13305" y="25478"/>
                        </a:cubicBezTo>
                        <a:lnTo>
                          <a:pt x="13305" y="24204"/>
                        </a:lnTo>
                        <a:cubicBezTo>
                          <a:pt x="13305" y="24204"/>
                          <a:pt x="14579" y="24204"/>
                          <a:pt x="14579" y="24204"/>
                        </a:cubicBezTo>
                        <a:lnTo>
                          <a:pt x="14579" y="24204"/>
                        </a:lnTo>
                        <a:cubicBezTo>
                          <a:pt x="14579" y="24204"/>
                          <a:pt x="14579" y="24204"/>
                          <a:pt x="15853" y="24204"/>
                        </a:cubicBezTo>
                        <a:cubicBezTo>
                          <a:pt x="15853" y="24204"/>
                          <a:pt x="15853" y="24204"/>
                          <a:pt x="15853" y="22930"/>
                        </a:cubicBezTo>
                        <a:lnTo>
                          <a:pt x="15853" y="22930"/>
                        </a:lnTo>
                        <a:cubicBezTo>
                          <a:pt x="15853" y="22930"/>
                          <a:pt x="17127" y="22930"/>
                          <a:pt x="17127" y="22930"/>
                        </a:cubicBezTo>
                        <a:lnTo>
                          <a:pt x="17127" y="22930"/>
                        </a:lnTo>
                        <a:cubicBezTo>
                          <a:pt x="17127" y="22930"/>
                          <a:pt x="17127" y="22930"/>
                          <a:pt x="18401" y="22930"/>
                        </a:cubicBezTo>
                        <a:lnTo>
                          <a:pt x="18401" y="22930"/>
                        </a:lnTo>
                        <a:cubicBezTo>
                          <a:pt x="18401" y="22930"/>
                          <a:pt x="18401" y="22930"/>
                          <a:pt x="18401" y="21656"/>
                        </a:cubicBezTo>
                        <a:lnTo>
                          <a:pt x="18401" y="21656"/>
                        </a:lnTo>
                        <a:cubicBezTo>
                          <a:pt x="18401" y="21656"/>
                          <a:pt x="19675" y="21656"/>
                          <a:pt x="19675" y="20383"/>
                        </a:cubicBezTo>
                        <a:lnTo>
                          <a:pt x="19675" y="20383"/>
                        </a:lnTo>
                        <a:cubicBezTo>
                          <a:pt x="19675" y="20383"/>
                          <a:pt x="19675" y="20383"/>
                          <a:pt x="20949" y="20383"/>
                        </a:cubicBezTo>
                        <a:cubicBezTo>
                          <a:pt x="22223" y="20383"/>
                          <a:pt x="20949" y="20383"/>
                          <a:pt x="20949" y="19109"/>
                        </a:cubicBezTo>
                        <a:lnTo>
                          <a:pt x="20949" y="19109"/>
                        </a:lnTo>
                        <a:cubicBezTo>
                          <a:pt x="20949" y="19109"/>
                          <a:pt x="20949" y="17835"/>
                          <a:pt x="22223" y="17835"/>
                        </a:cubicBezTo>
                        <a:lnTo>
                          <a:pt x="22223" y="17835"/>
                        </a:lnTo>
                        <a:cubicBezTo>
                          <a:pt x="22223" y="17835"/>
                          <a:pt x="22223" y="17835"/>
                          <a:pt x="23496" y="17835"/>
                        </a:cubicBezTo>
                        <a:cubicBezTo>
                          <a:pt x="23496" y="17835"/>
                          <a:pt x="23496" y="17835"/>
                          <a:pt x="23496" y="16561"/>
                        </a:cubicBezTo>
                        <a:lnTo>
                          <a:pt x="23496" y="16561"/>
                        </a:lnTo>
                        <a:cubicBezTo>
                          <a:pt x="23496" y="16561"/>
                          <a:pt x="23496" y="15287"/>
                          <a:pt x="23496" y="15287"/>
                        </a:cubicBezTo>
                        <a:lnTo>
                          <a:pt x="24770" y="15287"/>
                        </a:lnTo>
                        <a:cubicBezTo>
                          <a:pt x="24770" y="15287"/>
                          <a:pt x="24770" y="15287"/>
                          <a:pt x="26044" y="15287"/>
                        </a:cubicBezTo>
                        <a:cubicBezTo>
                          <a:pt x="26044" y="15287"/>
                          <a:pt x="26044" y="15287"/>
                          <a:pt x="26044" y="14013"/>
                        </a:cubicBezTo>
                        <a:lnTo>
                          <a:pt x="24770" y="14013"/>
                        </a:lnTo>
                        <a:cubicBezTo>
                          <a:pt x="24770" y="14013"/>
                          <a:pt x="24770" y="12739"/>
                          <a:pt x="24770" y="12739"/>
                        </a:cubicBezTo>
                        <a:lnTo>
                          <a:pt x="26044" y="12739"/>
                        </a:lnTo>
                        <a:cubicBezTo>
                          <a:pt x="26044" y="12739"/>
                          <a:pt x="26044" y="12739"/>
                          <a:pt x="26044" y="12739"/>
                        </a:cubicBezTo>
                        <a:cubicBezTo>
                          <a:pt x="26044" y="12739"/>
                          <a:pt x="26044" y="12739"/>
                          <a:pt x="26044" y="12739"/>
                        </a:cubicBezTo>
                        <a:lnTo>
                          <a:pt x="24770" y="12739"/>
                        </a:lnTo>
                        <a:cubicBezTo>
                          <a:pt x="23496" y="11465"/>
                          <a:pt x="23496" y="11465"/>
                          <a:pt x="24770" y="11465"/>
                        </a:cubicBezTo>
                        <a:lnTo>
                          <a:pt x="24770" y="11465"/>
                        </a:lnTo>
                        <a:close/>
                        <a:moveTo>
                          <a:pt x="20949" y="8917"/>
                        </a:moveTo>
                        <a:cubicBezTo>
                          <a:pt x="22223" y="8917"/>
                          <a:pt x="20949" y="10191"/>
                          <a:pt x="20949" y="8917"/>
                        </a:cubicBezTo>
                        <a:cubicBezTo>
                          <a:pt x="19675" y="10191"/>
                          <a:pt x="19675" y="10191"/>
                          <a:pt x="19675" y="10191"/>
                        </a:cubicBezTo>
                        <a:cubicBezTo>
                          <a:pt x="19675" y="8917"/>
                          <a:pt x="19675" y="8917"/>
                          <a:pt x="20949" y="8917"/>
                        </a:cubicBezTo>
                        <a:cubicBezTo>
                          <a:pt x="20949" y="7643"/>
                          <a:pt x="20949" y="8917"/>
                          <a:pt x="20949" y="8917"/>
                        </a:cubicBezTo>
                        <a:close/>
                        <a:moveTo>
                          <a:pt x="14579" y="5096"/>
                        </a:moveTo>
                        <a:cubicBezTo>
                          <a:pt x="14579" y="5096"/>
                          <a:pt x="14579" y="5096"/>
                          <a:pt x="14579" y="5096"/>
                        </a:cubicBezTo>
                        <a:cubicBezTo>
                          <a:pt x="17127" y="5096"/>
                          <a:pt x="19675" y="5096"/>
                          <a:pt x="20949" y="6370"/>
                        </a:cubicBezTo>
                        <a:cubicBezTo>
                          <a:pt x="20949" y="6370"/>
                          <a:pt x="20949" y="6370"/>
                          <a:pt x="20949" y="7643"/>
                        </a:cubicBezTo>
                        <a:lnTo>
                          <a:pt x="18401" y="8917"/>
                        </a:lnTo>
                        <a:cubicBezTo>
                          <a:pt x="18401" y="8917"/>
                          <a:pt x="18401" y="8917"/>
                          <a:pt x="18401" y="8917"/>
                        </a:cubicBezTo>
                        <a:cubicBezTo>
                          <a:pt x="18401" y="8917"/>
                          <a:pt x="17127" y="8917"/>
                          <a:pt x="17127" y="8917"/>
                        </a:cubicBezTo>
                        <a:cubicBezTo>
                          <a:pt x="17127" y="8917"/>
                          <a:pt x="17127" y="8917"/>
                          <a:pt x="17127" y="8917"/>
                        </a:cubicBezTo>
                        <a:lnTo>
                          <a:pt x="14579" y="5096"/>
                        </a:lnTo>
                        <a:close/>
                        <a:moveTo>
                          <a:pt x="13305" y="5096"/>
                        </a:moveTo>
                        <a:cubicBezTo>
                          <a:pt x="13305" y="5096"/>
                          <a:pt x="14579" y="5096"/>
                          <a:pt x="13305" y="5096"/>
                        </a:cubicBezTo>
                        <a:cubicBezTo>
                          <a:pt x="14579" y="6370"/>
                          <a:pt x="14579" y="6370"/>
                          <a:pt x="13305" y="6370"/>
                        </a:cubicBezTo>
                        <a:cubicBezTo>
                          <a:pt x="12031" y="6370"/>
                          <a:pt x="12031" y="6370"/>
                          <a:pt x="13305" y="5096"/>
                        </a:cubicBezTo>
                        <a:cubicBezTo>
                          <a:pt x="12031" y="6370"/>
                          <a:pt x="12031" y="5096"/>
                          <a:pt x="13305" y="5096"/>
                        </a:cubicBezTo>
                        <a:close/>
                        <a:moveTo>
                          <a:pt x="14579" y="11465"/>
                        </a:moveTo>
                        <a:cubicBezTo>
                          <a:pt x="15853" y="11465"/>
                          <a:pt x="15853" y="11465"/>
                          <a:pt x="15853" y="12739"/>
                        </a:cubicBezTo>
                        <a:cubicBezTo>
                          <a:pt x="15853" y="14013"/>
                          <a:pt x="15853" y="14013"/>
                          <a:pt x="14579" y="14013"/>
                        </a:cubicBezTo>
                        <a:cubicBezTo>
                          <a:pt x="13305" y="14013"/>
                          <a:pt x="13305" y="14013"/>
                          <a:pt x="13305" y="12739"/>
                        </a:cubicBezTo>
                        <a:cubicBezTo>
                          <a:pt x="13305" y="11465"/>
                          <a:pt x="13305" y="11465"/>
                          <a:pt x="14579" y="11465"/>
                        </a:cubicBezTo>
                        <a:close/>
                        <a:moveTo>
                          <a:pt x="6936" y="10191"/>
                        </a:moveTo>
                        <a:cubicBezTo>
                          <a:pt x="8210" y="7643"/>
                          <a:pt x="9484" y="6370"/>
                          <a:pt x="10757" y="5096"/>
                        </a:cubicBezTo>
                        <a:cubicBezTo>
                          <a:pt x="10757" y="5096"/>
                          <a:pt x="12031" y="5096"/>
                          <a:pt x="12031" y="5096"/>
                        </a:cubicBezTo>
                        <a:lnTo>
                          <a:pt x="13305" y="8917"/>
                        </a:ln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8917"/>
                          <a:pt x="12031" y="10191"/>
                          <a:pt x="12031" y="10191"/>
                        </a:cubicBezTo>
                        <a:cubicBezTo>
                          <a:pt x="12031" y="10191"/>
                          <a:pt x="12031" y="10191"/>
                          <a:pt x="12031" y="10191"/>
                        </a:cubicBezTo>
                        <a:lnTo>
                          <a:pt x="6936" y="10191"/>
                        </a:lnTo>
                        <a:cubicBezTo>
                          <a:pt x="6936" y="11465"/>
                          <a:pt x="6936" y="10191"/>
                          <a:pt x="6936" y="10191"/>
                        </a:cubicBezTo>
                        <a:close/>
                        <a:moveTo>
                          <a:pt x="12031" y="20383"/>
                        </a:moveTo>
                        <a:cubicBezTo>
                          <a:pt x="12031" y="19109"/>
                          <a:pt x="12031" y="19109"/>
                          <a:pt x="12031" y="20383"/>
                        </a:cubicBezTo>
                        <a:cubicBezTo>
                          <a:pt x="12031" y="19109"/>
                          <a:pt x="12031" y="19109"/>
                          <a:pt x="13305" y="19109"/>
                        </a:cubicBezTo>
                        <a:cubicBezTo>
                          <a:pt x="13305" y="19109"/>
                          <a:pt x="13305" y="19109"/>
                          <a:pt x="12031" y="20383"/>
                        </a:cubicBezTo>
                        <a:cubicBezTo>
                          <a:pt x="13305" y="20383"/>
                          <a:pt x="12031" y="20383"/>
                          <a:pt x="12031" y="20383"/>
                        </a:cubicBezTo>
                        <a:close/>
                        <a:moveTo>
                          <a:pt x="8210" y="11465"/>
                        </a:moveTo>
                        <a:cubicBezTo>
                          <a:pt x="8210" y="11465"/>
                          <a:pt x="9484" y="11465"/>
                          <a:pt x="8210" y="11465"/>
                        </a:cubicBezTo>
                        <a:cubicBezTo>
                          <a:pt x="9484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6936" y="12739"/>
                          <a:pt x="8210" y="11465"/>
                        </a:cubicBezTo>
                        <a:cubicBezTo>
                          <a:pt x="6936" y="11465"/>
                          <a:pt x="8210" y="11465"/>
                          <a:pt x="8210" y="11465"/>
                        </a:cubicBezTo>
                        <a:close/>
                        <a:moveTo>
                          <a:pt x="9484" y="19109"/>
                        </a:moveTo>
                        <a:cubicBezTo>
                          <a:pt x="8210" y="17835"/>
                          <a:pt x="6936" y="16561"/>
                          <a:pt x="6936" y="14013"/>
                        </a:cubicBezTo>
                        <a:cubicBezTo>
                          <a:pt x="6936" y="14013"/>
                          <a:pt x="6936" y="14013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0757" y="12739"/>
                        </a:cubicBezTo>
                        <a:cubicBezTo>
                          <a:pt x="10757" y="12739"/>
                          <a:pt x="10757" y="14013"/>
                          <a:pt x="12031" y="14013"/>
                        </a:cubicBezTo>
                        <a:cubicBezTo>
                          <a:pt x="12031" y="14013"/>
                          <a:pt x="12031" y="14013"/>
                          <a:pt x="12031" y="14013"/>
                        </a:cubicBezTo>
                        <a:lnTo>
                          <a:pt x="9484" y="19109"/>
                        </a:lnTo>
                        <a:cubicBezTo>
                          <a:pt x="10757" y="19109"/>
                          <a:pt x="10757" y="19109"/>
                          <a:pt x="9484" y="19109"/>
                        </a:cubicBezTo>
                        <a:close/>
                        <a:moveTo>
                          <a:pt x="19675" y="19109"/>
                        </a:moveTo>
                        <a:cubicBezTo>
                          <a:pt x="18401" y="19109"/>
                          <a:pt x="18401" y="20383"/>
                          <a:pt x="17127" y="20383"/>
                        </a:cubicBezTo>
                        <a:cubicBezTo>
                          <a:pt x="15853" y="20383"/>
                          <a:pt x="14579" y="20383"/>
                          <a:pt x="13305" y="20383"/>
                        </a:cubicBezTo>
                        <a:cubicBezTo>
                          <a:pt x="13305" y="20383"/>
                          <a:pt x="13305" y="20383"/>
                          <a:pt x="13305" y="19109"/>
                        </a:cubicBezTo>
                        <a:lnTo>
                          <a:pt x="14579" y="15287"/>
                        </a:lnTo>
                        <a:cubicBezTo>
                          <a:pt x="14579" y="15287"/>
                          <a:pt x="14579" y="15287"/>
                          <a:pt x="14579" y="15287"/>
                        </a:cubicBezTo>
                        <a:cubicBezTo>
                          <a:pt x="14579" y="15287"/>
                          <a:pt x="14579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cubicBezTo>
                          <a:pt x="15853" y="15287"/>
                          <a:pt x="15853" y="15287"/>
                          <a:pt x="15853" y="15287"/>
                        </a:cubicBezTo>
                        <a:lnTo>
                          <a:pt x="19675" y="19109"/>
                        </a:lnTo>
                        <a:cubicBezTo>
                          <a:pt x="19675" y="19109"/>
                          <a:pt x="19675" y="19109"/>
                          <a:pt x="19675" y="19109"/>
                        </a:cubicBezTo>
                        <a:close/>
                        <a:moveTo>
                          <a:pt x="19675" y="17835"/>
                        </a:moveTo>
                        <a:cubicBezTo>
                          <a:pt x="19675" y="17835"/>
                          <a:pt x="19675" y="16561"/>
                          <a:pt x="19675" y="17835"/>
                        </a:cubicBezTo>
                        <a:cubicBezTo>
                          <a:pt x="19675" y="16561"/>
                          <a:pt x="20949" y="16561"/>
                          <a:pt x="20949" y="16561"/>
                        </a:cubicBezTo>
                        <a:cubicBezTo>
                          <a:pt x="20949" y="16561"/>
                          <a:pt x="20949" y="17835"/>
                          <a:pt x="19675" y="17835"/>
                        </a:cubicBezTo>
                        <a:cubicBezTo>
                          <a:pt x="20949" y="17835"/>
                          <a:pt x="19675" y="17835"/>
                          <a:pt x="19675" y="17835"/>
                        </a:cubicBezTo>
                        <a:close/>
                        <a:moveTo>
                          <a:pt x="20949" y="16561"/>
                        </a:moveTo>
                        <a:lnTo>
                          <a:pt x="18401" y="14013"/>
                        </a:lnTo>
                        <a:cubicBezTo>
                          <a:pt x="18401" y="14013"/>
                          <a:pt x="18401" y="14013"/>
                          <a:pt x="18401" y="14013"/>
                        </a:cubicBezTo>
                        <a:cubicBezTo>
                          <a:pt x="18401" y="14013"/>
                          <a:pt x="18401" y="12739"/>
                          <a:pt x="18401" y="12739"/>
                        </a:cubicBezTo>
                        <a:cubicBezTo>
                          <a:pt x="18401" y="12739"/>
                          <a:pt x="18401" y="12739"/>
                          <a:pt x="18401" y="12739"/>
                        </a:cubicBezTo>
                        <a:lnTo>
                          <a:pt x="20949" y="11465"/>
                        </a:lnTo>
                        <a:cubicBezTo>
                          <a:pt x="20949" y="11465"/>
                          <a:pt x="22223" y="11465"/>
                          <a:pt x="22223" y="11465"/>
                        </a:cubicBezTo>
                        <a:cubicBezTo>
                          <a:pt x="22223" y="11465"/>
                          <a:pt x="22223" y="11465"/>
                          <a:pt x="22223" y="11465"/>
                        </a:cubicBezTo>
                        <a:cubicBezTo>
                          <a:pt x="23496" y="12739"/>
                          <a:pt x="23496" y="15287"/>
                          <a:pt x="20949" y="16561"/>
                        </a:cubicBezTo>
                        <a:cubicBezTo>
                          <a:pt x="22223" y="16561"/>
                          <a:pt x="20949" y="16561"/>
                          <a:pt x="20949" y="16561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F4318A14-3C0E-4387-8439-2B92157221CB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45136"/>
                    <a:ext cx="64969" cy="66243"/>
                  </a:xfrm>
                  <a:custGeom>
                    <a:avLst/>
                    <a:gdLst>
                      <a:gd name="connsiteX0" fmla="*/ 62422 w 64969"/>
                      <a:gd name="connsiteY0" fmla="*/ 29300 h 66243"/>
                      <a:gd name="connsiteX1" fmla="*/ 63696 w 64969"/>
                      <a:gd name="connsiteY1" fmla="*/ 26752 h 66243"/>
                      <a:gd name="connsiteX2" fmla="*/ 61148 w 64969"/>
                      <a:gd name="connsiteY2" fmla="*/ 25478 h 66243"/>
                      <a:gd name="connsiteX3" fmla="*/ 58600 w 64969"/>
                      <a:gd name="connsiteY3" fmla="*/ 25478 h 66243"/>
                      <a:gd name="connsiteX4" fmla="*/ 57326 w 64969"/>
                      <a:gd name="connsiteY4" fmla="*/ 21657 h 66243"/>
                      <a:gd name="connsiteX5" fmla="*/ 59874 w 64969"/>
                      <a:gd name="connsiteY5" fmla="*/ 20383 h 66243"/>
                      <a:gd name="connsiteX6" fmla="*/ 61148 w 64969"/>
                      <a:gd name="connsiteY6" fmla="*/ 17835 h 66243"/>
                      <a:gd name="connsiteX7" fmla="*/ 58600 w 64969"/>
                      <a:gd name="connsiteY7" fmla="*/ 16561 h 66243"/>
                      <a:gd name="connsiteX8" fmla="*/ 56052 w 64969"/>
                      <a:gd name="connsiteY8" fmla="*/ 17835 h 66243"/>
                      <a:gd name="connsiteX9" fmla="*/ 53504 w 64969"/>
                      <a:gd name="connsiteY9" fmla="*/ 14013 h 66243"/>
                      <a:gd name="connsiteX10" fmla="*/ 54778 w 64969"/>
                      <a:gd name="connsiteY10" fmla="*/ 12739 h 66243"/>
                      <a:gd name="connsiteX11" fmla="*/ 54778 w 64969"/>
                      <a:gd name="connsiteY11" fmla="*/ 10191 h 66243"/>
                      <a:gd name="connsiteX12" fmla="*/ 52230 w 64969"/>
                      <a:gd name="connsiteY12" fmla="*/ 10191 h 66243"/>
                      <a:gd name="connsiteX13" fmla="*/ 50957 w 64969"/>
                      <a:gd name="connsiteY13" fmla="*/ 11465 h 66243"/>
                      <a:gd name="connsiteX14" fmla="*/ 48409 w 64969"/>
                      <a:gd name="connsiteY14" fmla="*/ 8917 h 66243"/>
                      <a:gd name="connsiteX15" fmla="*/ 49683 w 64969"/>
                      <a:gd name="connsiteY15" fmla="*/ 6370 h 66243"/>
                      <a:gd name="connsiteX16" fmla="*/ 49683 w 64969"/>
                      <a:gd name="connsiteY16" fmla="*/ 3822 h 66243"/>
                      <a:gd name="connsiteX17" fmla="*/ 47135 w 64969"/>
                      <a:gd name="connsiteY17" fmla="*/ 3822 h 66243"/>
                      <a:gd name="connsiteX18" fmla="*/ 45861 w 64969"/>
                      <a:gd name="connsiteY18" fmla="*/ 6370 h 66243"/>
                      <a:gd name="connsiteX19" fmla="*/ 42039 w 64969"/>
                      <a:gd name="connsiteY19" fmla="*/ 5096 h 66243"/>
                      <a:gd name="connsiteX20" fmla="*/ 43313 w 64969"/>
                      <a:gd name="connsiteY20" fmla="*/ 2548 h 66243"/>
                      <a:gd name="connsiteX21" fmla="*/ 42039 w 64969"/>
                      <a:gd name="connsiteY21" fmla="*/ 0 h 66243"/>
                      <a:gd name="connsiteX22" fmla="*/ 39491 w 64969"/>
                      <a:gd name="connsiteY22" fmla="*/ 1274 h 66243"/>
                      <a:gd name="connsiteX23" fmla="*/ 38217 w 64969"/>
                      <a:gd name="connsiteY23" fmla="*/ 3822 h 66243"/>
                      <a:gd name="connsiteX24" fmla="*/ 34396 w 64969"/>
                      <a:gd name="connsiteY24" fmla="*/ 3822 h 66243"/>
                      <a:gd name="connsiteX25" fmla="*/ 34396 w 64969"/>
                      <a:gd name="connsiteY25" fmla="*/ 1274 h 66243"/>
                      <a:gd name="connsiteX26" fmla="*/ 33122 w 64969"/>
                      <a:gd name="connsiteY26" fmla="*/ 0 h 66243"/>
                      <a:gd name="connsiteX27" fmla="*/ 33122 w 64969"/>
                      <a:gd name="connsiteY27" fmla="*/ 0 h 66243"/>
                      <a:gd name="connsiteX28" fmla="*/ 31848 w 64969"/>
                      <a:gd name="connsiteY28" fmla="*/ 1274 h 66243"/>
                      <a:gd name="connsiteX29" fmla="*/ 31848 w 64969"/>
                      <a:gd name="connsiteY29" fmla="*/ 3822 h 66243"/>
                      <a:gd name="connsiteX30" fmla="*/ 28026 w 64969"/>
                      <a:gd name="connsiteY30" fmla="*/ 3822 h 66243"/>
                      <a:gd name="connsiteX31" fmla="*/ 28026 w 64969"/>
                      <a:gd name="connsiteY31" fmla="*/ 1274 h 66243"/>
                      <a:gd name="connsiteX32" fmla="*/ 25478 w 64969"/>
                      <a:gd name="connsiteY32" fmla="*/ 0 h 66243"/>
                      <a:gd name="connsiteX33" fmla="*/ 24204 w 64969"/>
                      <a:gd name="connsiteY33" fmla="*/ 2548 h 66243"/>
                      <a:gd name="connsiteX34" fmla="*/ 24204 w 64969"/>
                      <a:gd name="connsiteY34" fmla="*/ 5096 h 66243"/>
                      <a:gd name="connsiteX35" fmla="*/ 20382 w 64969"/>
                      <a:gd name="connsiteY35" fmla="*/ 6370 h 66243"/>
                      <a:gd name="connsiteX36" fmla="*/ 19109 w 64969"/>
                      <a:gd name="connsiteY36" fmla="*/ 3822 h 66243"/>
                      <a:gd name="connsiteX37" fmla="*/ 16561 w 64969"/>
                      <a:gd name="connsiteY37" fmla="*/ 2548 h 66243"/>
                      <a:gd name="connsiteX38" fmla="*/ 16561 w 64969"/>
                      <a:gd name="connsiteY38" fmla="*/ 2548 h 66243"/>
                      <a:gd name="connsiteX39" fmla="*/ 15287 w 64969"/>
                      <a:gd name="connsiteY39" fmla="*/ 5096 h 66243"/>
                      <a:gd name="connsiteX40" fmla="*/ 16561 w 64969"/>
                      <a:gd name="connsiteY40" fmla="*/ 7644 h 66243"/>
                      <a:gd name="connsiteX41" fmla="*/ 14013 w 64969"/>
                      <a:gd name="connsiteY41" fmla="*/ 10191 h 66243"/>
                      <a:gd name="connsiteX42" fmla="*/ 12739 w 64969"/>
                      <a:gd name="connsiteY42" fmla="*/ 8917 h 66243"/>
                      <a:gd name="connsiteX43" fmla="*/ 10191 w 64969"/>
                      <a:gd name="connsiteY43" fmla="*/ 8917 h 66243"/>
                      <a:gd name="connsiteX44" fmla="*/ 10191 w 64969"/>
                      <a:gd name="connsiteY44" fmla="*/ 11465 h 66243"/>
                      <a:gd name="connsiteX45" fmla="*/ 11465 w 64969"/>
                      <a:gd name="connsiteY45" fmla="*/ 12739 h 66243"/>
                      <a:gd name="connsiteX46" fmla="*/ 8917 w 64969"/>
                      <a:gd name="connsiteY46" fmla="*/ 15287 h 66243"/>
                      <a:gd name="connsiteX47" fmla="*/ 6370 w 64969"/>
                      <a:gd name="connsiteY47" fmla="*/ 14013 h 66243"/>
                      <a:gd name="connsiteX48" fmla="*/ 3822 w 64969"/>
                      <a:gd name="connsiteY48" fmla="*/ 14013 h 66243"/>
                      <a:gd name="connsiteX49" fmla="*/ 3822 w 64969"/>
                      <a:gd name="connsiteY49" fmla="*/ 16561 h 66243"/>
                      <a:gd name="connsiteX50" fmla="*/ 6370 w 64969"/>
                      <a:gd name="connsiteY50" fmla="*/ 17835 h 66243"/>
                      <a:gd name="connsiteX51" fmla="*/ 5096 w 64969"/>
                      <a:gd name="connsiteY51" fmla="*/ 21657 h 66243"/>
                      <a:gd name="connsiteX52" fmla="*/ 2548 w 64969"/>
                      <a:gd name="connsiteY52" fmla="*/ 20383 h 66243"/>
                      <a:gd name="connsiteX53" fmla="*/ 0 w 64969"/>
                      <a:gd name="connsiteY53" fmla="*/ 21657 h 66243"/>
                      <a:gd name="connsiteX54" fmla="*/ 1274 w 64969"/>
                      <a:gd name="connsiteY54" fmla="*/ 24204 h 66243"/>
                      <a:gd name="connsiteX55" fmla="*/ 3822 w 64969"/>
                      <a:gd name="connsiteY55" fmla="*/ 25478 h 66243"/>
                      <a:gd name="connsiteX56" fmla="*/ 3822 w 64969"/>
                      <a:gd name="connsiteY56" fmla="*/ 29300 h 66243"/>
                      <a:gd name="connsiteX57" fmla="*/ 1274 w 64969"/>
                      <a:gd name="connsiteY57" fmla="*/ 29300 h 66243"/>
                      <a:gd name="connsiteX58" fmla="*/ 0 w 64969"/>
                      <a:gd name="connsiteY58" fmla="*/ 30574 h 66243"/>
                      <a:gd name="connsiteX59" fmla="*/ 1274 w 64969"/>
                      <a:gd name="connsiteY59" fmla="*/ 31848 h 66243"/>
                      <a:gd name="connsiteX60" fmla="*/ 3822 w 64969"/>
                      <a:gd name="connsiteY60" fmla="*/ 31848 h 66243"/>
                      <a:gd name="connsiteX61" fmla="*/ 3822 w 64969"/>
                      <a:gd name="connsiteY61" fmla="*/ 35670 h 66243"/>
                      <a:gd name="connsiteX62" fmla="*/ 1274 w 64969"/>
                      <a:gd name="connsiteY62" fmla="*/ 35670 h 66243"/>
                      <a:gd name="connsiteX63" fmla="*/ 0 w 64969"/>
                      <a:gd name="connsiteY63" fmla="*/ 38217 h 66243"/>
                      <a:gd name="connsiteX64" fmla="*/ 2548 w 64969"/>
                      <a:gd name="connsiteY64" fmla="*/ 39491 h 66243"/>
                      <a:gd name="connsiteX65" fmla="*/ 5096 w 64969"/>
                      <a:gd name="connsiteY65" fmla="*/ 39491 h 66243"/>
                      <a:gd name="connsiteX66" fmla="*/ 6370 w 64969"/>
                      <a:gd name="connsiteY66" fmla="*/ 43313 h 66243"/>
                      <a:gd name="connsiteX67" fmla="*/ 5096 w 64969"/>
                      <a:gd name="connsiteY67" fmla="*/ 44587 h 66243"/>
                      <a:gd name="connsiteX68" fmla="*/ 3822 w 64969"/>
                      <a:gd name="connsiteY68" fmla="*/ 47135 h 66243"/>
                      <a:gd name="connsiteX69" fmla="*/ 6370 w 64969"/>
                      <a:gd name="connsiteY69" fmla="*/ 48409 h 66243"/>
                      <a:gd name="connsiteX70" fmla="*/ 7643 w 64969"/>
                      <a:gd name="connsiteY70" fmla="*/ 47135 h 66243"/>
                      <a:gd name="connsiteX71" fmla="*/ 10191 w 64969"/>
                      <a:gd name="connsiteY71" fmla="*/ 50957 h 66243"/>
                      <a:gd name="connsiteX72" fmla="*/ 8917 w 64969"/>
                      <a:gd name="connsiteY72" fmla="*/ 52230 h 66243"/>
                      <a:gd name="connsiteX73" fmla="*/ 8917 w 64969"/>
                      <a:gd name="connsiteY73" fmla="*/ 54778 h 66243"/>
                      <a:gd name="connsiteX74" fmla="*/ 11465 w 64969"/>
                      <a:gd name="connsiteY74" fmla="*/ 54778 h 66243"/>
                      <a:gd name="connsiteX75" fmla="*/ 12739 w 64969"/>
                      <a:gd name="connsiteY75" fmla="*/ 53504 h 66243"/>
                      <a:gd name="connsiteX76" fmla="*/ 15287 w 64969"/>
                      <a:gd name="connsiteY76" fmla="*/ 56052 h 66243"/>
                      <a:gd name="connsiteX77" fmla="*/ 14013 w 64969"/>
                      <a:gd name="connsiteY77" fmla="*/ 57326 h 66243"/>
                      <a:gd name="connsiteX78" fmla="*/ 14013 w 64969"/>
                      <a:gd name="connsiteY78" fmla="*/ 59874 h 66243"/>
                      <a:gd name="connsiteX79" fmla="*/ 16561 w 64969"/>
                      <a:gd name="connsiteY79" fmla="*/ 59874 h 66243"/>
                      <a:gd name="connsiteX80" fmla="*/ 17835 w 64969"/>
                      <a:gd name="connsiteY80" fmla="*/ 58600 h 66243"/>
                      <a:gd name="connsiteX81" fmla="*/ 21656 w 64969"/>
                      <a:gd name="connsiteY81" fmla="*/ 59874 h 66243"/>
                      <a:gd name="connsiteX82" fmla="*/ 21656 w 64969"/>
                      <a:gd name="connsiteY82" fmla="*/ 62422 h 66243"/>
                      <a:gd name="connsiteX83" fmla="*/ 22930 w 64969"/>
                      <a:gd name="connsiteY83" fmla="*/ 64970 h 66243"/>
                      <a:gd name="connsiteX84" fmla="*/ 25478 w 64969"/>
                      <a:gd name="connsiteY84" fmla="*/ 63696 h 66243"/>
                      <a:gd name="connsiteX85" fmla="*/ 25478 w 64969"/>
                      <a:gd name="connsiteY85" fmla="*/ 61148 h 66243"/>
                      <a:gd name="connsiteX86" fmla="*/ 29300 w 64969"/>
                      <a:gd name="connsiteY86" fmla="*/ 62422 h 66243"/>
                      <a:gd name="connsiteX87" fmla="*/ 29300 w 64969"/>
                      <a:gd name="connsiteY87" fmla="*/ 64970 h 66243"/>
                      <a:gd name="connsiteX88" fmla="*/ 30574 w 64969"/>
                      <a:gd name="connsiteY88" fmla="*/ 66244 h 66243"/>
                      <a:gd name="connsiteX89" fmla="*/ 30574 w 64969"/>
                      <a:gd name="connsiteY89" fmla="*/ 66244 h 66243"/>
                      <a:gd name="connsiteX90" fmla="*/ 31848 w 64969"/>
                      <a:gd name="connsiteY90" fmla="*/ 64970 h 66243"/>
                      <a:gd name="connsiteX91" fmla="*/ 31848 w 64969"/>
                      <a:gd name="connsiteY91" fmla="*/ 62422 h 66243"/>
                      <a:gd name="connsiteX92" fmla="*/ 35669 w 64969"/>
                      <a:gd name="connsiteY92" fmla="*/ 62422 h 66243"/>
                      <a:gd name="connsiteX93" fmla="*/ 35669 w 64969"/>
                      <a:gd name="connsiteY93" fmla="*/ 64970 h 66243"/>
                      <a:gd name="connsiteX94" fmla="*/ 38217 w 64969"/>
                      <a:gd name="connsiteY94" fmla="*/ 66244 h 66243"/>
                      <a:gd name="connsiteX95" fmla="*/ 39491 w 64969"/>
                      <a:gd name="connsiteY95" fmla="*/ 63696 h 66243"/>
                      <a:gd name="connsiteX96" fmla="*/ 39491 w 64969"/>
                      <a:gd name="connsiteY96" fmla="*/ 61148 h 66243"/>
                      <a:gd name="connsiteX97" fmla="*/ 43313 w 64969"/>
                      <a:gd name="connsiteY97" fmla="*/ 59874 h 66243"/>
                      <a:gd name="connsiteX98" fmla="*/ 44587 w 64969"/>
                      <a:gd name="connsiteY98" fmla="*/ 61148 h 66243"/>
                      <a:gd name="connsiteX99" fmla="*/ 47135 w 64969"/>
                      <a:gd name="connsiteY99" fmla="*/ 62422 h 66243"/>
                      <a:gd name="connsiteX100" fmla="*/ 47135 w 64969"/>
                      <a:gd name="connsiteY100" fmla="*/ 62422 h 66243"/>
                      <a:gd name="connsiteX101" fmla="*/ 48409 w 64969"/>
                      <a:gd name="connsiteY101" fmla="*/ 59874 h 66243"/>
                      <a:gd name="connsiteX102" fmla="*/ 47135 w 64969"/>
                      <a:gd name="connsiteY102" fmla="*/ 58600 h 66243"/>
                      <a:gd name="connsiteX103" fmla="*/ 50957 w 64969"/>
                      <a:gd name="connsiteY103" fmla="*/ 56052 h 66243"/>
                      <a:gd name="connsiteX104" fmla="*/ 52230 w 64969"/>
                      <a:gd name="connsiteY104" fmla="*/ 57326 h 66243"/>
                      <a:gd name="connsiteX105" fmla="*/ 54778 w 64969"/>
                      <a:gd name="connsiteY105" fmla="*/ 57326 h 66243"/>
                      <a:gd name="connsiteX106" fmla="*/ 54778 w 64969"/>
                      <a:gd name="connsiteY106" fmla="*/ 54778 h 66243"/>
                      <a:gd name="connsiteX107" fmla="*/ 53504 w 64969"/>
                      <a:gd name="connsiteY107" fmla="*/ 53504 h 66243"/>
                      <a:gd name="connsiteX108" fmla="*/ 56052 w 64969"/>
                      <a:gd name="connsiteY108" fmla="*/ 50957 h 66243"/>
                      <a:gd name="connsiteX109" fmla="*/ 57326 w 64969"/>
                      <a:gd name="connsiteY109" fmla="*/ 52230 h 66243"/>
                      <a:gd name="connsiteX110" fmla="*/ 59874 w 64969"/>
                      <a:gd name="connsiteY110" fmla="*/ 52230 h 66243"/>
                      <a:gd name="connsiteX111" fmla="*/ 59874 w 64969"/>
                      <a:gd name="connsiteY111" fmla="*/ 49683 h 66243"/>
                      <a:gd name="connsiteX112" fmla="*/ 58600 w 64969"/>
                      <a:gd name="connsiteY112" fmla="*/ 48409 h 66243"/>
                      <a:gd name="connsiteX113" fmla="*/ 59874 w 64969"/>
                      <a:gd name="connsiteY113" fmla="*/ 44587 h 66243"/>
                      <a:gd name="connsiteX114" fmla="*/ 62422 w 64969"/>
                      <a:gd name="connsiteY114" fmla="*/ 44587 h 66243"/>
                      <a:gd name="connsiteX115" fmla="*/ 64969 w 64969"/>
                      <a:gd name="connsiteY115" fmla="*/ 43313 h 66243"/>
                      <a:gd name="connsiteX116" fmla="*/ 63696 w 64969"/>
                      <a:gd name="connsiteY116" fmla="*/ 40765 h 66243"/>
                      <a:gd name="connsiteX117" fmla="*/ 61148 w 64969"/>
                      <a:gd name="connsiteY117" fmla="*/ 40765 h 66243"/>
                      <a:gd name="connsiteX118" fmla="*/ 61148 w 64969"/>
                      <a:gd name="connsiteY118" fmla="*/ 36943 h 66243"/>
                      <a:gd name="connsiteX119" fmla="*/ 63696 w 64969"/>
                      <a:gd name="connsiteY119" fmla="*/ 36943 h 66243"/>
                      <a:gd name="connsiteX120" fmla="*/ 64969 w 64969"/>
                      <a:gd name="connsiteY120" fmla="*/ 35670 h 66243"/>
                      <a:gd name="connsiteX121" fmla="*/ 63696 w 64969"/>
                      <a:gd name="connsiteY121" fmla="*/ 34396 h 66243"/>
                      <a:gd name="connsiteX122" fmla="*/ 61148 w 64969"/>
                      <a:gd name="connsiteY122" fmla="*/ 34396 h 66243"/>
                      <a:gd name="connsiteX123" fmla="*/ 61148 w 64969"/>
                      <a:gd name="connsiteY123" fmla="*/ 30574 h 66243"/>
                      <a:gd name="connsiteX124" fmla="*/ 62422 w 64969"/>
                      <a:gd name="connsiteY124" fmla="*/ 29300 h 66243"/>
                      <a:gd name="connsiteX125" fmla="*/ 52230 w 64969"/>
                      <a:gd name="connsiteY125" fmla="*/ 22930 h 66243"/>
                      <a:gd name="connsiteX126" fmla="*/ 50957 w 64969"/>
                      <a:gd name="connsiteY126" fmla="*/ 26752 h 66243"/>
                      <a:gd name="connsiteX127" fmla="*/ 47135 w 64969"/>
                      <a:gd name="connsiteY127" fmla="*/ 25478 h 66243"/>
                      <a:gd name="connsiteX128" fmla="*/ 48409 w 64969"/>
                      <a:gd name="connsiteY128" fmla="*/ 21657 h 66243"/>
                      <a:gd name="connsiteX129" fmla="*/ 52230 w 64969"/>
                      <a:gd name="connsiteY129" fmla="*/ 22930 h 66243"/>
                      <a:gd name="connsiteX130" fmla="*/ 30574 w 64969"/>
                      <a:gd name="connsiteY130" fmla="*/ 11465 h 66243"/>
                      <a:gd name="connsiteX131" fmla="*/ 31848 w 64969"/>
                      <a:gd name="connsiteY131" fmla="*/ 8917 h 66243"/>
                      <a:gd name="connsiteX132" fmla="*/ 49683 w 64969"/>
                      <a:gd name="connsiteY132" fmla="*/ 16561 h 66243"/>
                      <a:gd name="connsiteX133" fmla="*/ 49683 w 64969"/>
                      <a:gd name="connsiteY133" fmla="*/ 19109 h 66243"/>
                      <a:gd name="connsiteX134" fmla="*/ 40765 w 64969"/>
                      <a:gd name="connsiteY134" fmla="*/ 25478 h 66243"/>
                      <a:gd name="connsiteX135" fmla="*/ 39491 w 64969"/>
                      <a:gd name="connsiteY135" fmla="*/ 25478 h 66243"/>
                      <a:gd name="connsiteX136" fmla="*/ 35669 w 64969"/>
                      <a:gd name="connsiteY136" fmla="*/ 24204 h 66243"/>
                      <a:gd name="connsiteX137" fmla="*/ 34396 w 64969"/>
                      <a:gd name="connsiteY137" fmla="*/ 22930 h 66243"/>
                      <a:gd name="connsiteX138" fmla="*/ 30574 w 64969"/>
                      <a:gd name="connsiteY138" fmla="*/ 11465 h 66243"/>
                      <a:gd name="connsiteX139" fmla="*/ 26752 w 64969"/>
                      <a:gd name="connsiteY139" fmla="*/ 11465 h 66243"/>
                      <a:gd name="connsiteX140" fmla="*/ 30574 w 64969"/>
                      <a:gd name="connsiteY140" fmla="*/ 14013 h 66243"/>
                      <a:gd name="connsiteX141" fmla="*/ 28026 w 64969"/>
                      <a:gd name="connsiteY141" fmla="*/ 17835 h 66243"/>
                      <a:gd name="connsiteX142" fmla="*/ 24204 w 64969"/>
                      <a:gd name="connsiteY142" fmla="*/ 15287 h 66243"/>
                      <a:gd name="connsiteX143" fmla="*/ 26752 w 64969"/>
                      <a:gd name="connsiteY143" fmla="*/ 11465 h 66243"/>
                      <a:gd name="connsiteX144" fmla="*/ 31848 w 64969"/>
                      <a:gd name="connsiteY144" fmla="*/ 30574 h 66243"/>
                      <a:gd name="connsiteX145" fmla="*/ 36943 w 64969"/>
                      <a:gd name="connsiteY145" fmla="*/ 34396 h 66243"/>
                      <a:gd name="connsiteX146" fmla="*/ 33122 w 64969"/>
                      <a:gd name="connsiteY146" fmla="*/ 39491 h 66243"/>
                      <a:gd name="connsiteX147" fmla="*/ 28026 w 64969"/>
                      <a:gd name="connsiteY147" fmla="*/ 35670 h 66243"/>
                      <a:gd name="connsiteX148" fmla="*/ 31848 w 64969"/>
                      <a:gd name="connsiteY148" fmla="*/ 30574 h 66243"/>
                      <a:gd name="connsiteX149" fmla="*/ 8917 w 64969"/>
                      <a:gd name="connsiteY149" fmla="*/ 26752 h 66243"/>
                      <a:gd name="connsiteX150" fmla="*/ 21656 w 64969"/>
                      <a:gd name="connsiteY150" fmla="*/ 12739 h 66243"/>
                      <a:gd name="connsiteX151" fmla="*/ 24204 w 64969"/>
                      <a:gd name="connsiteY151" fmla="*/ 14013 h 66243"/>
                      <a:gd name="connsiteX152" fmla="*/ 26752 w 64969"/>
                      <a:gd name="connsiteY152" fmla="*/ 24204 h 66243"/>
                      <a:gd name="connsiteX153" fmla="*/ 26752 w 64969"/>
                      <a:gd name="connsiteY153" fmla="*/ 25478 h 66243"/>
                      <a:gd name="connsiteX154" fmla="*/ 24204 w 64969"/>
                      <a:gd name="connsiteY154" fmla="*/ 29300 h 66243"/>
                      <a:gd name="connsiteX155" fmla="*/ 22930 w 64969"/>
                      <a:gd name="connsiteY155" fmla="*/ 30574 h 66243"/>
                      <a:gd name="connsiteX156" fmla="*/ 11465 w 64969"/>
                      <a:gd name="connsiteY156" fmla="*/ 29300 h 66243"/>
                      <a:gd name="connsiteX157" fmla="*/ 8917 w 64969"/>
                      <a:gd name="connsiteY157" fmla="*/ 26752 h 66243"/>
                      <a:gd name="connsiteX158" fmla="*/ 22930 w 64969"/>
                      <a:gd name="connsiteY158" fmla="*/ 57326 h 66243"/>
                      <a:gd name="connsiteX159" fmla="*/ 21656 w 64969"/>
                      <a:gd name="connsiteY159" fmla="*/ 53504 h 66243"/>
                      <a:gd name="connsiteX160" fmla="*/ 25478 w 64969"/>
                      <a:gd name="connsiteY160" fmla="*/ 52230 h 66243"/>
                      <a:gd name="connsiteX161" fmla="*/ 26752 w 64969"/>
                      <a:gd name="connsiteY161" fmla="*/ 56052 h 66243"/>
                      <a:gd name="connsiteX162" fmla="*/ 22930 w 64969"/>
                      <a:gd name="connsiteY162" fmla="*/ 57326 h 66243"/>
                      <a:gd name="connsiteX163" fmla="*/ 11465 w 64969"/>
                      <a:gd name="connsiteY163" fmla="*/ 30574 h 66243"/>
                      <a:gd name="connsiteX164" fmla="*/ 14013 w 64969"/>
                      <a:gd name="connsiteY164" fmla="*/ 33122 h 66243"/>
                      <a:gd name="connsiteX165" fmla="*/ 11465 w 64969"/>
                      <a:gd name="connsiteY165" fmla="*/ 35670 h 66243"/>
                      <a:gd name="connsiteX166" fmla="*/ 8917 w 64969"/>
                      <a:gd name="connsiteY166" fmla="*/ 33122 h 66243"/>
                      <a:gd name="connsiteX167" fmla="*/ 11465 w 64969"/>
                      <a:gd name="connsiteY167" fmla="*/ 30574 h 66243"/>
                      <a:gd name="connsiteX168" fmla="*/ 16561 w 64969"/>
                      <a:gd name="connsiteY168" fmla="*/ 56052 h 66243"/>
                      <a:gd name="connsiteX169" fmla="*/ 7643 w 64969"/>
                      <a:gd name="connsiteY169" fmla="*/ 42039 h 66243"/>
                      <a:gd name="connsiteX170" fmla="*/ 7643 w 64969"/>
                      <a:gd name="connsiteY170" fmla="*/ 39491 h 66243"/>
                      <a:gd name="connsiteX171" fmla="*/ 8917 w 64969"/>
                      <a:gd name="connsiteY171" fmla="*/ 38217 h 66243"/>
                      <a:gd name="connsiteX172" fmla="*/ 20382 w 64969"/>
                      <a:gd name="connsiteY172" fmla="*/ 39491 h 66243"/>
                      <a:gd name="connsiteX173" fmla="*/ 21656 w 64969"/>
                      <a:gd name="connsiteY173" fmla="*/ 40765 h 66243"/>
                      <a:gd name="connsiteX174" fmla="*/ 24204 w 64969"/>
                      <a:gd name="connsiteY174" fmla="*/ 44587 h 66243"/>
                      <a:gd name="connsiteX175" fmla="*/ 24204 w 64969"/>
                      <a:gd name="connsiteY175" fmla="*/ 45861 h 66243"/>
                      <a:gd name="connsiteX176" fmla="*/ 20382 w 64969"/>
                      <a:gd name="connsiteY176" fmla="*/ 56052 h 66243"/>
                      <a:gd name="connsiteX177" fmla="*/ 16561 w 64969"/>
                      <a:gd name="connsiteY177" fmla="*/ 56052 h 66243"/>
                      <a:gd name="connsiteX178" fmla="*/ 47135 w 64969"/>
                      <a:gd name="connsiteY178" fmla="*/ 56052 h 66243"/>
                      <a:gd name="connsiteX179" fmla="*/ 38217 w 64969"/>
                      <a:gd name="connsiteY179" fmla="*/ 59874 h 66243"/>
                      <a:gd name="connsiteX180" fmla="*/ 28026 w 64969"/>
                      <a:gd name="connsiteY180" fmla="*/ 59874 h 66243"/>
                      <a:gd name="connsiteX181" fmla="*/ 26752 w 64969"/>
                      <a:gd name="connsiteY181" fmla="*/ 57326 h 66243"/>
                      <a:gd name="connsiteX182" fmla="*/ 30574 w 64969"/>
                      <a:gd name="connsiteY182" fmla="*/ 47135 h 66243"/>
                      <a:gd name="connsiteX183" fmla="*/ 31848 w 64969"/>
                      <a:gd name="connsiteY183" fmla="*/ 45861 h 66243"/>
                      <a:gd name="connsiteX184" fmla="*/ 34396 w 64969"/>
                      <a:gd name="connsiteY184" fmla="*/ 45861 h 66243"/>
                      <a:gd name="connsiteX185" fmla="*/ 35669 w 64969"/>
                      <a:gd name="connsiteY185" fmla="*/ 45861 h 66243"/>
                      <a:gd name="connsiteX186" fmla="*/ 36943 w 64969"/>
                      <a:gd name="connsiteY186" fmla="*/ 45861 h 66243"/>
                      <a:gd name="connsiteX187" fmla="*/ 45861 w 64969"/>
                      <a:gd name="connsiteY187" fmla="*/ 53504 h 66243"/>
                      <a:gd name="connsiteX188" fmla="*/ 47135 w 64969"/>
                      <a:gd name="connsiteY188" fmla="*/ 56052 h 66243"/>
                      <a:gd name="connsiteX189" fmla="*/ 47135 w 64969"/>
                      <a:gd name="connsiteY189" fmla="*/ 50957 h 66243"/>
                      <a:gd name="connsiteX190" fmla="*/ 47135 w 64969"/>
                      <a:gd name="connsiteY190" fmla="*/ 47135 h 66243"/>
                      <a:gd name="connsiteX191" fmla="*/ 50957 w 64969"/>
                      <a:gd name="connsiteY191" fmla="*/ 47135 h 66243"/>
                      <a:gd name="connsiteX192" fmla="*/ 50957 w 64969"/>
                      <a:gd name="connsiteY192" fmla="*/ 50957 h 66243"/>
                      <a:gd name="connsiteX193" fmla="*/ 47135 w 64969"/>
                      <a:gd name="connsiteY193" fmla="*/ 50957 h 66243"/>
                      <a:gd name="connsiteX194" fmla="*/ 52230 w 64969"/>
                      <a:gd name="connsiteY194" fmla="*/ 47135 h 66243"/>
                      <a:gd name="connsiteX195" fmla="*/ 43313 w 64969"/>
                      <a:gd name="connsiteY195" fmla="*/ 39491 h 66243"/>
                      <a:gd name="connsiteX196" fmla="*/ 43313 w 64969"/>
                      <a:gd name="connsiteY196" fmla="*/ 38217 h 66243"/>
                      <a:gd name="connsiteX197" fmla="*/ 43313 w 64969"/>
                      <a:gd name="connsiteY197" fmla="*/ 33122 h 66243"/>
                      <a:gd name="connsiteX198" fmla="*/ 44587 w 64969"/>
                      <a:gd name="connsiteY198" fmla="*/ 31848 h 66243"/>
                      <a:gd name="connsiteX199" fmla="*/ 53504 w 64969"/>
                      <a:gd name="connsiteY199" fmla="*/ 25478 h 66243"/>
                      <a:gd name="connsiteX200" fmla="*/ 56052 w 64969"/>
                      <a:gd name="connsiteY200" fmla="*/ 26752 h 66243"/>
                      <a:gd name="connsiteX201" fmla="*/ 56052 w 64969"/>
                      <a:gd name="connsiteY201" fmla="*/ 28026 h 66243"/>
                      <a:gd name="connsiteX202" fmla="*/ 53504 w 64969"/>
                      <a:gd name="connsiteY202" fmla="*/ 45861 h 66243"/>
                      <a:gd name="connsiteX203" fmla="*/ 52230 w 64969"/>
                      <a:gd name="connsiteY203" fmla="*/ 47135 h 6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4969" h="66243">
                        <a:moveTo>
                          <a:pt x="62422" y="29300"/>
                        </a:moveTo>
                        <a:cubicBezTo>
                          <a:pt x="63696" y="29300"/>
                          <a:pt x="63696" y="28026"/>
                          <a:pt x="63696" y="26752"/>
                        </a:cubicBezTo>
                        <a:cubicBezTo>
                          <a:pt x="63696" y="25478"/>
                          <a:pt x="62422" y="25478"/>
                          <a:pt x="61148" y="25478"/>
                        </a:cubicBezTo>
                        <a:lnTo>
                          <a:pt x="58600" y="25478"/>
                        </a:lnTo>
                        <a:cubicBezTo>
                          <a:pt x="58600" y="24204"/>
                          <a:pt x="57326" y="22930"/>
                          <a:pt x="57326" y="21657"/>
                        </a:cubicBezTo>
                        <a:lnTo>
                          <a:pt x="59874" y="20383"/>
                        </a:lnTo>
                        <a:cubicBezTo>
                          <a:pt x="61148" y="20383"/>
                          <a:pt x="61148" y="19109"/>
                          <a:pt x="61148" y="17835"/>
                        </a:cubicBezTo>
                        <a:cubicBezTo>
                          <a:pt x="61148" y="16561"/>
                          <a:pt x="59874" y="16561"/>
                          <a:pt x="58600" y="16561"/>
                        </a:cubicBezTo>
                        <a:lnTo>
                          <a:pt x="56052" y="17835"/>
                        </a:lnTo>
                        <a:cubicBezTo>
                          <a:pt x="54778" y="16561"/>
                          <a:pt x="54778" y="15287"/>
                          <a:pt x="53504" y="14013"/>
                        </a:cubicBezTo>
                        <a:lnTo>
                          <a:pt x="54778" y="12739"/>
                        </a:lnTo>
                        <a:cubicBezTo>
                          <a:pt x="56052" y="11465"/>
                          <a:pt x="56052" y="11465"/>
                          <a:pt x="54778" y="10191"/>
                        </a:cubicBezTo>
                        <a:cubicBezTo>
                          <a:pt x="53504" y="8917"/>
                          <a:pt x="53504" y="8917"/>
                          <a:pt x="52230" y="10191"/>
                        </a:cubicBezTo>
                        <a:lnTo>
                          <a:pt x="50957" y="11465"/>
                        </a:lnTo>
                        <a:cubicBezTo>
                          <a:pt x="49683" y="10191"/>
                          <a:pt x="48409" y="10191"/>
                          <a:pt x="48409" y="8917"/>
                        </a:cubicBezTo>
                        <a:lnTo>
                          <a:pt x="49683" y="6370"/>
                        </a:lnTo>
                        <a:cubicBezTo>
                          <a:pt x="49683" y="5096"/>
                          <a:pt x="49683" y="5096"/>
                          <a:pt x="49683" y="3822"/>
                        </a:cubicBezTo>
                        <a:cubicBezTo>
                          <a:pt x="48409" y="3822"/>
                          <a:pt x="48409" y="3822"/>
                          <a:pt x="47135" y="3822"/>
                        </a:cubicBezTo>
                        <a:lnTo>
                          <a:pt x="45861" y="6370"/>
                        </a:lnTo>
                        <a:cubicBezTo>
                          <a:pt x="44587" y="6370"/>
                          <a:pt x="43313" y="5096"/>
                          <a:pt x="42039" y="5096"/>
                        </a:cubicBezTo>
                        <a:lnTo>
                          <a:pt x="43313" y="2548"/>
                        </a:lnTo>
                        <a:cubicBezTo>
                          <a:pt x="43313" y="1274"/>
                          <a:pt x="43313" y="1274"/>
                          <a:pt x="42039" y="0"/>
                        </a:cubicBezTo>
                        <a:cubicBezTo>
                          <a:pt x="40765" y="0"/>
                          <a:pt x="40765" y="0"/>
                          <a:pt x="39491" y="1274"/>
                        </a:cubicBezTo>
                        <a:lnTo>
                          <a:pt x="38217" y="3822"/>
                        </a:lnTo>
                        <a:cubicBezTo>
                          <a:pt x="36943" y="3822"/>
                          <a:pt x="35669" y="3822"/>
                          <a:pt x="34396" y="3822"/>
                        </a:cubicBezTo>
                        <a:lnTo>
                          <a:pt x="34396" y="1274"/>
                        </a:lnTo>
                        <a:cubicBezTo>
                          <a:pt x="34396" y="0"/>
                          <a:pt x="33122" y="0"/>
                          <a:pt x="33122" y="0"/>
                        </a:cubicBezTo>
                        <a:lnTo>
                          <a:pt x="33122" y="0"/>
                        </a:lnTo>
                        <a:cubicBezTo>
                          <a:pt x="31848" y="0"/>
                          <a:pt x="31848" y="1274"/>
                          <a:pt x="31848" y="1274"/>
                        </a:cubicBezTo>
                        <a:lnTo>
                          <a:pt x="31848" y="3822"/>
                        </a:lnTo>
                        <a:cubicBezTo>
                          <a:pt x="30574" y="3822"/>
                          <a:pt x="29300" y="3822"/>
                          <a:pt x="28026" y="3822"/>
                        </a:cubicBezTo>
                        <a:lnTo>
                          <a:pt x="28026" y="1274"/>
                        </a:lnTo>
                        <a:cubicBezTo>
                          <a:pt x="28026" y="0"/>
                          <a:pt x="26752" y="0"/>
                          <a:pt x="25478" y="0"/>
                        </a:cubicBezTo>
                        <a:cubicBezTo>
                          <a:pt x="24204" y="0"/>
                          <a:pt x="24204" y="1274"/>
                          <a:pt x="24204" y="2548"/>
                        </a:cubicBezTo>
                        <a:lnTo>
                          <a:pt x="24204" y="5096"/>
                        </a:lnTo>
                        <a:cubicBezTo>
                          <a:pt x="22930" y="5096"/>
                          <a:pt x="21656" y="6370"/>
                          <a:pt x="20382" y="6370"/>
                        </a:cubicBezTo>
                        <a:lnTo>
                          <a:pt x="19109" y="3822"/>
                        </a:lnTo>
                        <a:cubicBezTo>
                          <a:pt x="19109" y="2548"/>
                          <a:pt x="17835" y="2548"/>
                          <a:pt x="16561" y="2548"/>
                        </a:cubicBezTo>
                        <a:lnTo>
                          <a:pt x="16561" y="2548"/>
                        </a:lnTo>
                        <a:cubicBezTo>
                          <a:pt x="15287" y="2548"/>
                          <a:pt x="15287" y="3822"/>
                          <a:pt x="15287" y="5096"/>
                        </a:cubicBezTo>
                        <a:lnTo>
                          <a:pt x="16561" y="7644"/>
                        </a:lnTo>
                        <a:cubicBezTo>
                          <a:pt x="15287" y="8917"/>
                          <a:pt x="14013" y="8917"/>
                          <a:pt x="14013" y="10191"/>
                        </a:cubicBezTo>
                        <a:lnTo>
                          <a:pt x="12739" y="8917"/>
                        </a:lnTo>
                        <a:cubicBezTo>
                          <a:pt x="11465" y="7644"/>
                          <a:pt x="11465" y="7644"/>
                          <a:pt x="10191" y="8917"/>
                        </a:cubicBezTo>
                        <a:cubicBezTo>
                          <a:pt x="8917" y="10191"/>
                          <a:pt x="8917" y="10191"/>
                          <a:pt x="10191" y="11465"/>
                        </a:cubicBezTo>
                        <a:lnTo>
                          <a:pt x="11465" y="12739"/>
                        </a:lnTo>
                        <a:cubicBezTo>
                          <a:pt x="10191" y="14013"/>
                          <a:pt x="10191" y="15287"/>
                          <a:pt x="8917" y="15287"/>
                        </a:cubicBezTo>
                        <a:lnTo>
                          <a:pt x="6370" y="14013"/>
                        </a:lnTo>
                        <a:cubicBezTo>
                          <a:pt x="5096" y="14013"/>
                          <a:pt x="5096" y="14013"/>
                          <a:pt x="3822" y="14013"/>
                        </a:cubicBezTo>
                        <a:cubicBezTo>
                          <a:pt x="3822" y="15287"/>
                          <a:pt x="3822" y="15287"/>
                          <a:pt x="3822" y="16561"/>
                        </a:cubicBezTo>
                        <a:lnTo>
                          <a:pt x="6370" y="17835"/>
                        </a:lnTo>
                        <a:cubicBezTo>
                          <a:pt x="6370" y="19109"/>
                          <a:pt x="5096" y="20383"/>
                          <a:pt x="5096" y="21657"/>
                        </a:cubicBezTo>
                        <a:lnTo>
                          <a:pt x="2548" y="20383"/>
                        </a:lnTo>
                        <a:cubicBezTo>
                          <a:pt x="1274" y="20383"/>
                          <a:pt x="1274" y="20383"/>
                          <a:pt x="0" y="21657"/>
                        </a:cubicBezTo>
                        <a:cubicBezTo>
                          <a:pt x="0" y="22930"/>
                          <a:pt x="0" y="22930"/>
                          <a:pt x="1274" y="24204"/>
                        </a:cubicBezTo>
                        <a:lnTo>
                          <a:pt x="3822" y="25478"/>
                        </a:lnTo>
                        <a:cubicBezTo>
                          <a:pt x="3822" y="26752"/>
                          <a:pt x="3822" y="28026"/>
                          <a:pt x="3822" y="29300"/>
                        </a:cubicBezTo>
                        <a:lnTo>
                          <a:pt x="1274" y="29300"/>
                        </a:lnTo>
                        <a:cubicBezTo>
                          <a:pt x="0" y="29300"/>
                          <a:pt x="0" y="30574"/>
                          <a:pt x="0" y="30574"/>
                        </a:cubicBezTo>
                        <a:cubicBezTo>
                          <a:pt x="0" y="31848"/>
                          <a:pt x="1274" y="31848"/>
                          <a:pt x="1274" y="31848"/>
                        </a:cubicBezTo>
                        <a:lnTo>
                          <a:pt x="3822" y="31848"/>
                        </a:lnTo>
                        <a:cubicBezTo>
                          <a:pt x="3822" y="33122"/>
                          <a:pt x="3822" y="34396"/>
                          <a:pt x="3822" y="35670"/>
                        </a:cubicBezTo>
                        <a:lnTo>
                          <a:pt x="1274" y="35670"/>
                        </a:lnTo>
                        <a:cubicBezTo>
                          <a:pt x="0" y="35670"/>
                          <a:pt x="0" y="36943"/>
                          <a:pt x="0" y="38217"/>
                        </a:cubicBezTo>
                        <a:cubicBezTo>
                          <a:pt x="0" y="39491"/>
                          <a:pt x="1274" y="39491"/>
                          <a:pt x="2548" y="39491"/>
                        </a:cubicBezTo>
                        <a:lnTo>
                          <a:pt x="5096" y="39491"/>
                        </a:lnTo>
                        <a:cubicBezTo>
                          <a:pt x="5096" y="40765"/>
                          <a:pt x="6370" y="42039"/>
                          <a:pt x="6370" y="43313"/>
                        </a:cubicBezTo>
                        <a:lnTo>
                          <a:pt x="5096" y="44587"/>
                        </a:lnTo>
                        <a:cubicBezTo>
                          <a:pt x="3822" y="44587"/>
                          <a:pt x="3822" y="45861"/>
                          <a:pt x="3822" y="47135"/>
                        </a:cubicBezTo>
                        <a:cubicBezTo>
                          <a:pt x="3822" y="48409"/>
                          <a:pt x="5096" y="48409"/>
                          <a:pt x="6370" y="48409"/>
                        </a:cubicBezTo>
                        <a:lnTo>
                          <a:pt x="7643" y="47135"/>
                        </a:lnTo>
                        <a:cubicBezTo>
                          <a:pt x="8917" y="48409"/>
                          <a:pt x="8917" y="49683"/>
                          <a:pt x="10191" y="50957"/>
                        </a:cubicBezTo>
                        <a:lnTo>
                          <a:pt x="8917" y="52230"/>
                        </a:lnTo>
                        <a:cubicBezTo>
                          <a:pt x="7643" y="53504"/>
                          <a:pt x="7643" y="53504"/>
                          <a:pt x="8917" y="54778"/>
                        </a:cubicBezTo>
                        <a:cubicBezTo>
                          <a:pt x="10191" y="56052"/>
                          <a:pt x="10191" y="56052"/>
                          <a:pt x="11465" y="54778"/>
                        </a:cubicBezTo>
                        <a:lnTo>
                          <a:pt x="12739" y="53504"/>
                        </a:lnTo>
                        <a:cubicBezTo>
                          <a:pt x="14013" y="54778"/>
                          <a:pt x="15287" y="54778"/>
                          <a:pt x="15287" y="56052"/>
                        </a:cubicBezTo>
                        <a:lnTo>
                          <a:pt x="14013" y="57326"/>
                        </a:lnTo>
                        <a:cubicBezTo>
                          <a:pt x="14013" y="58600"/>
                          <a:pt x="14013" y="58600"/>
                          <a:pt x="14013" y="59874"/>
                        </a:cubicBezTo>
                        <a:cubicBezTo>
                          <a:pt x="14013" y="61148"/>
                          <a:pt x="15287" y="59874"/>
                          <a:pt x="16561" y="59874"/>
                        </a:cubicBezTo>
                        <a:lnTo>
                          <a:pt x="17835" y="58600"/>
                        </a:lnTo>
                        <a:cubicBezTo>
                          <a:pt x="19109" y="59874"/>
                          <a:pt x="20382" y="59874"/>
                          <a:pt x="21656" y="59874"/>
                        </a:cubicBezTo>
                        <a:lnTo>
                          <a:pt x="21656" y="62422"/>
                        </a:lnTo>
                        <a:cubicBezTo>
                          <a:pt x="21656" y="63696"/>
                          <a:pt x="21656" y="63696"/>
                          <a:pt x="22930" y="64970"/>
                        </a:cubicBezTo>
                        <a:cubicBezTo>
                          <a:pt x="24204" y="64970"/>
                          <a:pt x="24204" y="64970"/>
                          <a:pt x="25478" y="63696"/>
                        </a:cubicBezTo>
                        <a:lnTo>
                          <a:pt x="25478" y="61148"/>
                        </a:lnTo>
                        <a:cubicBezTo>
                          <a:pt x="26752" y="61148"/>
                          <a:pt x="28026" y="61148"/>
                          <a:pt x="29300" y="62422"/>
                        </a:cubicBezTo>
                        <a:lnTo>
                          <a:pt x="29300" y="64970"/>
                        </a:lnTo>
                        <a:cubicBezTo>
                          <a:pt x="29300" y="66244"/>
                          <a:pt x="30574" y="66244"/>
                          <a:pt x="30574" y="66244"/>
                        </a:cubicBezTo>
                        <a:lnTo>
                          <a:pt x="30574" y="66244"/>
                        </a:lnTo>
                        <a:cubicBezTo>
                          <a:pt x="31848" y="66244"/>
                          <a:pt x="31848" y="64970"/>
                          <a:pt x="31848" y="64970"/>
                        </a:cubicBezTo>
                        <a:lnTo>
                          <a:pt x="31848" y="62422"/>
                        </a:lnTo>
                        <a:cubicBezTo>
                          <a:pt x="33122" y="62422"/>
                          <a:pt x="34396" y="62422"/>
                          <a:pt x="35669" y="62422"/>
                        </a:cubicBezTo>
                        <a:lnTo>
                          <a:pt x="35669" y="64970"/>
                        </a:lnTo>
                        <a:cubicBezTo>
                          <a:pt x="35669" y="66244"/>
                          <a:pt x="36943" y="66244"/>
                          <a:pt x="38217" y="66244"/>
                        </a:cubicBezTo>
                        <a:cubicBezTo>
                          <a:pt x="39491" y="66244"/>
                          <a:pt x="39491" y="64970"/>
                          <a:pt x="39491" y="63696"/>
                        </a:cubicBezTo>
                        <a:lnTo>
                          <a:pt x="39491" y="61148"/>
                        </a:lnTo>
                        <a:cubicBezTo>
                          <a:pt x="40765" y="61148"/>
                          <a:pt x="42039" y="59874"/>
                          <a:pt x="43313" y="59874"/>
                        </a:cubicBezTo>
                        <a:lnTo>
                          <a:pt x="44587" y="61148"/>
                        </a:lnTo>
                        <a:cubicBezTo>
                          <a:pt x="44587" y="62422"/>
                          <a:pt x="45861" y="62422"/>
                          <a:pt x="47135" y="62422"/>
                        </a:cubicBezTo>
                        <a:lnTo>
                          <a:pt x="47135" y="62422"/>
                        </a:lnTo>
                        <a:cubicBezTo>
                          <a:pt x="48409" y="62422"/>
                          <a:pt x="48409" y="61148"/>
                          <a:pt x="48409" y="59874"/>
                        </a:cubicBezTo>
                        <a:lnTo>
                          <a:pt x="47135" y="58600"/>
                        </a:lnTo>
                        <a:cubicBezTo>
                          <a:pt x="48409" y="57326"/>
                          <a:pt x="49683" y="57326"/>
                          <a:pt x="50957" y="56052"/>
                        </a:cubicBezTo>
                        <a:lnTo>
                          <a:pt x="52230" y="57326"/>
                        </a:lnTo>
                        <a:cubicBezTo>
                          <a:pt x="53504" y="58600"/>
                          <a:pt x="53504" y="58600"/>
                          <a:pt x="54778" y="57326"/>
                        </a:cubicBezTo>
                        <a:cubicBezTo>
                          <a:pt x="56052" y="56052"/>
                          <a:pt x="56052" y="56052"/>
                          <a:pt x="54778" y="54778"/>
                        </a:cubicBezTo>
                        <a:lnTo>
                          <a:pt x="53504" y="53504"/>
                        </a:lnTo>
                        <a:cubicBezTo>
                          <a:pt x="54778" y="52230"/>
                          <a:pt x="54778" y="50957"/>
                          <a:pt x="56052" y="50957"/>
                        </a:cubicBezTo>
                        <a:lnTo>
                          <a:pt x="57326" y="52230"/>
                        </a:lnTo>
                        <a:cubicBezTo>
                          <a:pt x="58600" y="52230"/>
                          <a:pt x="58600" y="52230"/>
                          <a:pt x="59874" y="52230"/>
                        </a:cubicBezTo>
                        <a:cubicBezTo>
                          <a:pt x="59874" y="50957"/>
                          <a:pt x="59874" y="50957"/>
                          <a:pt x="59874" y="49683"/>
                        </a:cubicBezTo>
                        <a:lnTo>
                          <a:pt x="58600" y="48409"/>
                        </a:lnTo>
                        <a:cubicBezTo>
                          <a:pt x="58600" y="47135"/>
                          <a:pt x="59874" y="45861"/>
                          <a:pt x="59874" y="44587"/>
                        </a:cubicBezTo>
                        <a:lnTo>
                          <a:pt x="62422" y="44587"/>
                        </a:lnTo>
                        <a:cubicBezTo>
                          <a:pt x="63696" y="44587"/>
                          <a:pt x="63696" y="44587"/>
                          <a:pt x="64969" y="43313"/>
                        </a:cubicBezTo>
                        <a:cubicBezTo>
                          <a:pt x="64969" y="42039"/>
                          <a:pt x="64969" y="42039"/>
                          <a:pt x="63696" y="40765"/>
                        </a:cubicBezTo>
                        <a:lnTo>
                          <a:pt x="61148" y="40765"/>
                        </a:lnTo>
                        <a:cubicBezTo>
                          <a:pt x="61148" y="39491"/>
                          <a:pt x="61148" y="38217"/>
                          <a:pt x="61148" y="36943"/>
                        </a:cubicBezTo>
                        <a:lnTo>
                          <a:pt x="63696" y="36943"/>
                        </a:lnTo>
                        <a:cubicBezTo>
                          <a:pt x="64969" y="36943"/>
                          <a:pt x="64969" y="35670"/>
                          <a:pt x="64969" y="35670"/>
                        </a:cubicBezTo>
                        <a:cubicBezTo>
                          <a:pt x="64969" y="35670"/>
                          <a:pt x="63696" y="34396"/>
                          <a:pt x="63696" y="34396"/>
                        </a:cubicBezTo>
                        <a:lnTo>
                          <a:pt x="61148" y="34396"/>
                        </a:lnTo>
                        <a:cubicBezTo>
                          <a:pt x="61148" y="33122"/>
                          <a:pt x="61148" y="31848"/>
                          <a:pt x="61148" y="30574"/>
                        </a:cubicBezTo>
                        <a:lnTo>
                          <a:pt x="62422" y="29300"/>
                        </a:lnTo>
                        <a:close/>
                        <a:moveTo>
                          <a:pt x="52230" y="22930"/>
                        </a:moveTo>
                        <a:cubicBezTo>
                          <a:pt x="53504" y="24204"/>
                          <a:pt x="52230" y="25478"/>
                          <a:pt x="50957" y="26752"/>
                        </a:cubicBezTo>
                        <a:cubicBezTo>
                          <a:pt x="49683" y="28026"/>
                          <a:pt x="48409" y="26752"/>
                          <a:pt x="47135" y="25478"/>
                        </a:cubicBezTo>
                        <a:cubicBezTo>
                          <a:pt x="45861" y="24204"/>
                          <a:pt x="47135" y="22930"/>
                          <a:pt x="48409" y="21657"/>
                        </a:cubicBezTo>
                        <a:cubicBezTo>
                          <a:pt x="49683" y="20383"/>
                          <a:pt x="52230" y="21657"/>
                          <a:pt x="52230" y="22930"/>
                        </a:cubicBezTo>
                        <a:close/>
                        <a:moveTo>
                          <a:pt x="30574" y="11465"/>
                        </a:moveTo>
                        <a:cubicBezTo>
                          <a:pt x="30574" y="10191"/>
                          <a:pt x="30574" y="8917"/>
                          <a:pt x="31848" y="8917"/>
                        </a:cubicBezTo>
                        <a:cubicBezTo>
                          <a:pt x="38217" y="8917"/>
                          <a:pt x="44587" y="11465"/>
                          <a:pt x="49683" y="16561"/>
                        </a:cubicBezTo>
                        <a:cubicBezTo>
                          <a:pt x="50957" y="17835"/>
                          <a:pt x="49683" y="19109"/>
                          <a:pt x="49683" y="19109"/>
                        </a:cubicBezTo>
                        <a:lnTo>
                          <a:pt x="40765" y="25478"/>
                        </a:lnTo>
                        <a:cubicBezTo>
                          <a:pt x="40765" y="25478"/>
                          <a:pt x="39491" y="25478"/>
                          <a:pt x="39491" y="25478"/>
                        </a:cubicBezTo>
                        <a:cubicBezTo>
                          <a:pt x="38217" y="24204"/>
                          <a:pt x="36943" y="24204"/>
                          <a:pt x="35669" y="24204"/>
                        </a:cubicBezTo>
                        <a:cubicBezTo>
                          <a:pt x="35669" y="24204"/>
                          <a:pt x="34396" y="24204"/>
                          <a:pt x="34396" y="22930"/>
                        </a:cubicBezTo>
                        <a:lnTo>
                          <a:pt x="30574" y="11465"/>
                        </a:lnTo>
                        <a:close/>
                        <a:moveTo>
                          <a:pt x="26752" y="11465"/>
                        </a:moveTo>
                        <a:cubicBezTo>
                          <a:pt x="28026" y="11465"/>
                          <a:pt x="29300" y="11465"/>
                          <a:pt x="30574" y="14013"/>
                        </a:cubicBezTo>
                        <a:cubicBezTo>
                          <a:pt x="30574" y="15287"/>
                          <a:pt x="30574" y="16561"/>
                          <a:pt x="28026" y="17835"/>
                        </a:cubicBezTo>
                        <a:cubicBezTo>
                          <a:pt x="26752" y="17835"/>
                          <a:pt x="25478" y="17835"/>
                          <a:pt x="24204" y="15287"/>
                        </a:cubicBezTo>
                        <a:cubicBezTo>
                          <a:pt x="24204" y="14013"/>
                          <a:pt x="25478" y="12739"/>
                          <a:pt x="26752" y="11465"/>
                        </a:cubicBezTo>
                        <a:close/>
                        <a:moveTo>
                          <a:pt x="31848" y="30574"/>
                        </a:moveTo>
                        <a:cubicBezTo>
                          <a:pt x="34396" y="30574"/>
                          <a:pt x="36943" y="31848"/>
                          <a:pt x="36943" y="34396"/>
                        </a:cubicBezTo>
                        <a:cubicBezTo>
                          <a:pt x="36943" y="36943"/>
                          <a:pt x="35669" y="39491"/>
                          <a:pt x="33122" y="39491"/>
                        </a:cubicBezTo>
                        <a:cubicBezTo>
                          <a:pt x="30574" y="39491"/>
                          <a:pt x="28026" y="38217"/>
                          <a:pt x="28026" y="35670"/>
                        </a:cubicBezTo>
                        <a:cubicBezTo>
                          <a:pt x="28026" y="34396"/>
                          <a:pt x="29300" y="31848"/>
                          <a:pt x="31848" y="30574"/>
                        </a:cubicBezTo>
                        <a:close/>
                        <a:moveTo>
                          <a:pt x="8917" y="26752"/>
                        </a:moveTo>
                        <a:cubicBezTo>
                          <a:pt x="11465" y="20383"/>
                          <a:pt x="15287" y="15287"/>
                          <a:pt x="21656" y="12739"/>
                        </a:cubicBezTo>
                        <a:cubicBezTo>
                          <a:pt x="22930" y="12739"/>
                          <a:pt x="24204" y="12739"/>
                          <a:pt x="24204" y="14013"/>
                        </a:cubicBezTo>
                        <a:lnTo>
                          <a:pt x="26752" y="24204"/>
                        </a:lnTo>
                        <a:cubicBezTo>
                          <a:pt x="26752" y="24204"/>
                          <a:pt x="26752" y="25478"/>
                          <a:pt x="26752" y="25478"/>
                        </a:cubicBezTo>
                        <a:cubicBezTo>
                          <a:pt x="25478" y="26752"/>
                          <a:pt x="24204" y="28026"/>
                          <a:pt x="24204" y="29300"/>
                        </a:cubicBezTo>
                        <a:cubicBezTo>
                          <a:pt x="24204" y="29300"/>
                          <a:pt x="22930" y="30574"/>
                          <a:pt x="22930" y="30574"/>
                        </a:cubicBezTo>
                        <a:lnTo>
                          <a:pt x="11465" y="29300"/>
                        </a:lnTo>
                        <a:cubicBezTo>
                          <a:pt x="8917" y="29300"/>
                          <a:pt x="7643" y="28026"/>
                          <a:pt x="8917" y="26752"/>
                        </a:cubicBezTo>
                        <a:close/>
                        <a:moveTo>
                          <a:pt x="22930" y="57326"/>
                        </a:moveTo>
                        <a:cubicBezTo>
                          <a:pt x="21656" y="57326"/>
                          <a:pt x="20382" y="54778"/>
                          <a:pt x="21656" y="53504"/>
                        </a:cubicBezTo>
                        <a:cubicBezTo>
                          <a:pt x="21656" y="52230"/>
                          <a:pt x="24204" y="50957"/>
                          <a:pt x="25478" y="52230"/>
                        </a:cubicBezTo>
                        <a:cubicBezTo>
                          <a:pt x="26752" y="52230"/>
                          <a:pt x="28026" y="54778"/>
                          <a:pt x="26752" y="56052"/>
                        </a:cubicBezTo>
                        <a:cubicBezTo>
                          <a:pt x="26752" y="57326"/>
                          <a:pt x="24204" y="58600"/>
                          <a:pt x="22930" y="57326"/>
                        </a:cubicBezTo>
                        <a:close/>
                        <a:moveTo>
                          <a:pt x="11465" y="30574"/>
                        </a:moveTo>
                        <a:cubicBezTo>
                          <a:pt x="12739" y="30574"/>
                          <a:pt x="14013" y="31848"/>
                          <a:pt x="14013" y="33122"/>
                        </a:cubicBezTo>
                        <a:cubicBezTo>
                          <a:pt x="14013" y="34396"/>
                          <a:pt x="12739" y="35670"/>
                          <a:pt x="11465" y="35670"/>
                        </a:cubicBezTo>
                        <a:cubicBezTo>
                          <a:pt x="10191" y="35670"/>
                          <a:pt x="8917" y="34396"/>
                          <a:pt x="8917" y="33122"/>
                        </a:cubicBezTo>
                        <a:cubicBezTo>
                          <a:pt x="8917" y="31848"/>
                          <a:pt x="10191" y="30574"/>
                          <a:pt x="11465" y="30574"/>
                        </a:cubicBezTo>
                        <a:close/>
                        <a:moveTo>
                          <a:pt x="16561" y="56052"/>
                        </a:moveTo>
                        <a:cubicBezTo>
                          <a:pt x="11465" y="52230"/>
                          <a:pt x="8917" y="47135"/>
                          <a:pt x="7643" y="42039"/>
                        </a:cubicBezTo>
                        <a:cubicBezTo>
                          <a:pt x="7643" y="40765"/>
                          <a:pt x="7643" y="40765"/>
                          <a:pt x="7643" y="39491"/>
                        </a:cubicBezTo>
                        <a:cubicBezTo>
                          <a:pt x="7643" y="38217"/>
                          <a:pt x="8917" y="36943"/>
                          <a:pt x="8917" y="38217"/>
                        </a:cubicBezTo>
                        <a:lnTo>
                          <a:pt x="20382" y="39491"/>
                        </a:lnTo>
                        <a:cubicBezTo>
                          <a:pt x="20382" y="39491"/>
                          <a:pt x="21656" y="39491"/>
                          <a:pt x="21656" y="40765"/>
                        </a:cubicBezTo>
                        <a:cubicBezTo>
                          <a:pt x="21656" y="42039"/>
                          <a:pt x="22930" y="43313"/>
                          <a:pt x="24204" y="44587"/>
                        </a:cubicBezTo>
                        <a:cubicBezTo>
                          <a:pt x="24204" y="44587"/>
                          <a:pt x="24204" y="45861"/>
                          <a:pt x="24204" y="45861"/>
                        </a:cubicBezTo>
                        <a:lnTo>
                          <a:pt x="20382" y="56052"/>
                        </a:lnTo>
                        <a:cubicBezTo>
                          <a:pt x="19109" y="56052"/>
                          <a:pt x="17835" y="56052"/>
                          <a:pt x="16561" y="56052"/>
                        </a:cubicBezTo>
                        <a:close/>
                        <a:moveTo>
                          <a:pt x="47135" y="56052"/>
                        </a:moveTo>
                        <a:cubicBezTo>
                          <a:pt x="44587" y="57326"/>
                          <a:pt x="42039" y="58600"/>
                          <a:pt x="38217" y="59874"/>
                        </a:cubicBezTo>
                        <a:cubicBezTo>
                          <a:pt x="34396" y="61148"/>
                          <a:pt x="31848" y="61148"/>
                          <a:pt x="28026" y="59874"/>
                        </a:cubicBezTo>
                        <a:cubicBezTo>
                          <a:pt x="26752" y="59874"/>
                          <a:pt x="26752" y="58600"/>
                          <a:pt x="26752" y="57326"/>
                        </a:cubicBezTo>
                        <a:lnTo>
                          <a:pt x="30574" y="47135"/>
                        </a:lnTo>
                        <a:cubicBezTo>
                          <a:pt x="30574" y="47135"/>
                          <a:pt x="31848" y="45861"/>
                          <a:pt x="31848" y="45861"/>
                        </a:cubicBezTo>
                        <a:cubicBezTo>
                          <a:pt x="33122" y="45861"/>
                          <a:pt x="33122" y="45861"/>
                          <a:pt x="34396" y="45861"/>
                        </a:cubicBezTo>
                        <a:cubicBezTo>
                          <a:pt x="34396" y="45861"/>
                          <a:pt x="35669" y="45861"/>
                          <a:pt x="35669" y="45861"/>
                        </a:cubicBezTo>
                        <a:cubicBezTo>
                          <a:pt x="35669" y="45861"/>
                          <a:pt x="36943" y="45861"/>
                          <a:pt x="36943" y="45861"/>
                        </a:cubicBezTo>
                        <a:lnTo>
                          <a:pt x="45861" y="53504"/>
                        </a:lnTo>
                        <a:cubicBezTo>
                          <a:pt x="48409" y="54778"/>
                          <a:pt x="47135" y="56052"/>
                          <a:pt x="47135" y="56052"/>
                        </a:cubicBezTo>
                        <a:close/>
                        <a:moveTo>
                          <a:pt x="47135" y="50957"/>
                        </a:moveTo>
                        <a:cubicBezTo>
                          <a:pt x="45861" y="49683"/>
                          <a:pt x="45861" y="48409"/>
                          <a:pt x="47135" y="47135"/>
                        </a:cubicBezTo>
                        <a:cubicBezTo>
                          <a:pt x="48409" y="45861"/>
                          <a:pt x="49683" y="45861"/>
                          <a:pt x="50957" y="47135"/>
                        </a:cubicBezTo>
                        <a:cubicBezTo>
                          <a:pt x="52230" y="48409"/>
                          <a:pt x="52230" y="49683"/>
                          <a:pt x="50957" y="50957"/>
                        </a:cubicBezTo>
                        <a:cubicBezTo>
                          <a:pt x="49683" y="52230"/>
                          <a:pt x="48409" y="52230"/>
                          <a:pt x="47135" y="50957"/>
                        </a:cubicBezTo>
                        <a:close/>
                        <a:moveTo>
                          <a:pt x="52230" y="47135"/>
                        </a:moveTo>
                        <a:lnTo>
                          <a:pt x="43313" y="39491"/>
                        </a:lnTo>
                        <a:cubicBezTo>
                          <a:pt x="43313" y="39491"/>
                          <a:pt x="42039" y="38217"/>
                          <a:pt x="43313" y="38217"/>
                        </a:cubicBezTo>
                        <a:cubicBezTo>
                          <a:pt x="43313" y="36943"/>
                          <a:pt x="43313" y="35670"/>
                          <a:pt x="43313" y="33122"/>
                        </a:cubicBezTo>
                        <a:cubicBezTo>
                          <a:pt x="43313" y="33122"/>
                          <a:pt x="43313" y="31848"/>
                          <a:pt x="44587" y="31848"/>
                        </a:cubicBezTo>
                        <a:lnTo>
                          <a:pt x="53504" y="25478"/>
                        </a:lnTo>
                        <a:cubicBezTo>
                          <a:pt x="54778" y="25478"/>
                          <a:pt x="56052" y="25478"/>
                          <a:pt x="56052" y="26752"/>
                        </a:cubicBezTo>
                        <a:cubicBezTo>
                          <a:pt x="56052" y="26752"/>
                          <a:pt x="56052" y="28026"/>
                          <a:pt x="56052" y="28026"/>
                        </a:cubicBezTo>
                        <a:cubicBezTo>
                          <a:pt x="57326" y="34396"/>
                          <a:pt x="57326" y="40765"/>
                          <a:pt x="53504" y="45861"/>
                        </a:cubicBezTo>
                        <a:cubicBezTo>
                          <a:pt x="54778" y="48409"/>
                          <a:pt x="53504" y="48409"/>
                          <a:pt x="52230" y="4713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B783DE2E-D3E8-4907-95C3-C6C014A5452C}"/>
                      </a:ext>
                    </a:extLst>
                  </p:cNvPr>
                  <p:cNvSpPr/>
                  <p:nvPr/>
                </p:nvSpPr>
                <p:spPr>
                  <a:xfrm>
                    <a:off x="2442243" y="1113927"/>
                    <a:ext cx="20382" cy="20382"/>
                  </a:xfrm>
                  <a:custGeom>
                    <a:avLst/>
                    <a:gdLst>
                      <a:gd name="connsiteX0" fmla="*/ 19109 w 20382"/>
                      <a:gd name="connsiteY0" fmla="*/ 7643 h 20382"/>
                      <a:gd name="connsiteX1" fmla="*/ 19109 w 20382"/>
                      <a:gd name="connsiteY1" fmla="*/ 7643 h 20382"/>
                      <a:gd name="connsiteX2" fmla="*/ 20382 w 20382"/>
                      <a:gd name="connsiteY2" fmla="*/ 6370 h 20382"/>
                      <a:gd name="connsiteX3" fmla="*/ 19109 w 20382"/>
                      <a:gd name="connsiteY3" fmla="*/ 6370 h 20382"/>
                      <a:gd name="connsiteX4" fmla="*/ 19109 w 20382"/>
                      <a:gd name="connsiteY4" fmla="*/ 7643 h 20382"/>
                      <a:gd name="connsiteX5" fmla="*/ 19109 w 20382"/>
                      <a:gd name="connsiteY5" fmla="*/ 7643 h 20382"/>
                      <a:gd name="connsiteX6" fmla="*/ 17835 w 20382"/>
                      <a:gd name="connsiteY6" fmla="*/ 6370 h 20382"/>
                      <a:gd name="connsiteX7" fmla="*/ 17835 w 20382"/>
                      <a:gd name="connsiteY7" fmla="*/ 6370 h 20382"/>
                      <a:gd name="connsiteX8" fmla="*/ 19109 w 20382"/>
                      <a:gd name="connsiteY8" fmla="*/ 6370 h 20382"/>
                      <a:gd name="connsiteX9" fmla="*/ 19109 w 20382"/>
                      <a:gd name="connsiteY9" fmla="*/ 5096 h 20382"/>
                      <a:gd name="connsiteX10" fmla="*/ 17835 w 20382"/>
                      <a:gd name="connsiteY10" fmla="*/ 5096 h 20382"/>
                      <a:gd name="connsiteX11" fmla="*/ 16561 w 20382"/>
                      <a:gd name="connsiteY11" fmla="*/ 5096 h 20382"/>
                      <a:gd name="connsiteX12" fmla="*/ 16561 w 20382"/>
                      <a:gd name="connsiteY12" fmla="*/ 5096 h 20382"/>
                      <a:gd name="connsiteX13" fmla="*/ 16561 w 20382"/>
                      <a:gd name="connsiteY13" fmla="*/ 5096 h 20382"/>
                      <a:gd name="connsiteX14" fmla="*/ 16561 w 20382"/>
                      <a:gd name="connsiteY14" fmla="*/ 5096 h 20382"/>
                      <a:gd name="connsiteX15" fmla="*/ 17835 w 20382"/>
                      <a:gd name="connsiteY15" fmla="*/ 3822 h 20382"/>
                      <a:gd name="connsiteX16" fmla="*/ 17835 w 20382"/>
                      <a:gd name="connsiteY16" fmla="*/ 2548 h 20382"/>
                      <a:gd name="connsiteX17" fmla="*/ 16561 w 20382"/>
                      <a:gd name="connsiteY17" fmla="*/ 2548 h 20382"/>
                      <a:gd name="connsiteX18" fmla="*/ 15287 w 20382"/>
                      <a:gd name="connsiteY18" fmla="*/ 3822 h 20382"/>
                      <a:gd name="connsiteX19" fmla="*/ 15287 w 20382"/>
                      <a:gd name="connsiteY19" fmla="*/ 3822 h 20382"/>
                      <a:gd name="connsiteX20" fmla="*/ 15287 w 20382"/>
                      <a:gd name="connsiteY20" fmla="*/ 3822 h 20382"/>
                      <a:gd name="connsiteX21" fmla="*/ 15287 w 20382"/>
                      <a:gd name="connsiteY21" fmla="*/ 3822 h 20382"/>
                      <a:gd name="connsiteX22" fmla="*/ 15287 w 20382"/>
                      <a:gd name="connsiteY22" fmla="*/ 2548 h 20382"/>
                      <a:gd name="connsiteX23" fmla="*/ 15287 w 20382"/>
                      <a:gd name="connsiteY23" fmla="*/ 1274 h 20382"/>
                      <a:gd name="connsiteX24" fmla="*/ 14013 w 20382"/>
                      <a:gd name="connsiteY24" fmla="*/ 1274 h 20382"/>
                      <a:gd name="connsiteX25" fmla="*/ 14013 w 20382"/>
                      <a:gd name="connsiteY25" fmla="*/ 2548 h 20382"/>
                      <a:gd name="connsiteX26" fmla="*/ 14013 w 20382"/>
                      <a:gd name="connsiteY26" fmla="*/ 2548 h 20382"/>
                      <a:gd name="connsiteX27" fmla="*/ 12739 w 20382"/>
                      <a:gd name="connsiteY27" fmla="*/ 2548 h 20382"/>
                      <a:gd name="connsiteX28" fmla="*/ 12739 w 20382"/>
                      <a:gd name="connsiteY28" fmla="*/ 2548 h 20382"/>
                      <a:gd name="connsiteX29" fmla="*/ 12739 w 20382"/>
                      <a:gd name="connsiteY29" fmla="*/ 1274 h 20382"/>
                      <a:gd name="connsiteX30" fmla="*/ 12739 w 20382"/>
                      <a:gd name="connsiteY30" fmla="*/ 0 h 20382"/>
                      <a:gd name="connsiteX31" fmla="*/ 12739 w 20382"/>
                      <a:gd name="connsiteY31" fmla="*/ 0 h 20382"/>
                      <a:gd name="connsiteX32" fmla="*/ 11465 w 20382"/>
                      <a:gd name="connsiteY32" fmla="*/ 0 h 20382"/>
                      <a:gd name="connsiteX33" fmla="*/ 11465 w 20382"/>
                      <a:gd name="connsiteY33" fmla="*/ 1274 h 20382"/>
                      <a:gd name="connsiteX34" fmla="*/ 11465 w 20382"/>
                      <a:gd name="connsiteY34" fmla="*/ 1274 h 20382"/>
                      <a:gd name="connsiteX35" fmla="*/ 10191 w 20382"/>
                      <a:gd name="connsiteY35" fmla="*/ 1274 h 20382"/>
                      <a:gd name="connsiteX36" fmla="*/ 10191 w 20382"/>
                      <a:gd name="connsiteY36" fmla="*/ 1274 h 20382"/>
                      <a:gd name="connsiteX37" fmla="*/ 10191 w 20382"/>
                      <a:gd name="connsiteY37" fmla="*/ 0 h 20382"/>
                      <a:gd name="connsiteX38" fmla="*/ 10191 w 20382"/>
                      <a:gd name="connsiteY38" fmla="*/ 0 h 20382"/>
                      <a:gd name="connsiteX39" fmla="*/ 10191 w 20382"/>
                      <a:gd name="connsiteY39" fmla="*/ 0 h 20382"/>
                      <a:gd name="connsiteX40" fmla="*/ 10191 w 20382"/>
                      <a:gd name="connsiteY40" fmla="*/ 1274 h 20382"/>
                      <a:gd name="connsiteX41" fmla="*/ 10191 w 20382"/>
                      <a:gd name="connsiteY41" fmla="*/ 1274 h 20382"/>
                      <a:gd name="connsiteX42" fmla="*/ 8917 w 20382"/>
                      <a:gd name="connsiteY42" fmla="*/ 1274 h 20382"/>
                      <a:gd name="connsiteX43" fmla="*/ 8917 w 20382"/>
                      <a:gd name="connsiteY43" fmla="*/ 1274 h 20382"/>
                      <a:gd name="connsiteX44" fmla="*/ 8917 w 20382"/>
                      <a:gd name="connsiteY44" fmla="*/ 0 h 20382"/>
                      <a:gd name="connsiteX45" fmla="*/ 7643 w 20382"/>
                      <a:gd name="connsiteY45" fmla="*/ 0 h 20382"/>
                      <a:gd name="connsiteX46" fmla="*/ 7643 w 20382"/>
                      <a:gd name="connsiteY46" fmla="*/ 1274 h 20382"/>
                      <a:gd name="connsiteX47" fmla="*/ 7643 w 20382"/>
                      <a:gd name="connsiteY47" fmla="*/ 2548 h 20382"/>
                      <a:gd name="connsiteX48" fmla="*/ 7643 w 20382"/>
                      <a:gd name="connsiteY48" fmla="*/ 2548 h 20382"/>
                      <a:gd name="connsiteX49" fmla="*/ 6370 w 20382"/>
                      <a:gd name="connsiteY49" fmla="*/ 2548 h 20382"/>
                      <a:gd name="connsiteX50" fmla="*/ 6370 w 20382"/>
                      <a:gd name="connsiteY50" fmla="*/ 2548 h 20382"/>
                      <a:gd name="connsiteX51" fmla="*/ 6370 w 20382"/>
                      <a:gd name="connsiteY51" fmla="*/ 1274 h 20382"/>
                      <a:gd name="connsiteX52" fmla="*/ 5096 w 20382"/>
                      <a:gd name="connsiteY52" fmla="*/ 1274 h 20382"/>
                      <a:gd name="connsiteX53" fmla="*/ 5096 w 20382"/>
                      <a:gd name="connsiteY53" fmla="*/ 2548 h 20382"/>
                      <a:gd name="connsiteX54" fmla="*/ 5096 w 20382"/>
                      <a:gd name="connsiteY54" fmla="*/ 3822 h 20382"/>
                      <a:gd name="connsiteX55" fmla="*/ 5096 w 20382"/>
                      <a:gd name="connsiteY55" fmla="*/ 3822 h 20382"/>
                      <a:gd name="connsiteX56" fmla="*/ 5096 w 20382"/>
                      <a:gd name="connsiteY56" fmla="*/ 3822 h 20382"/>
                      <a:gd name="connsiteX57" fmla="*/ 5096 w 20382"/>
                      <a:gd name="connsiteY57" fmla="*/ 3822 h 20382"/>
                      <a:gd name="connsiteX58" fmla="*/ 3822 w 20382"/>
                      <a:gd name="connsiteY58" fmla="*/ 2548 h 20382"/>
                      <a:gd name="connsiteX59" fmla="*/ 2548 w 20382"/>
                      <a:gd name="connsiteY59" fmla="*/ 2548 h 20382"/>
                      <a:gd name="connsiteX60" fmla="*/ 2548 w 20382"/>
                      <a:gd name="connsiteY60" fmla="*/ 2548 h 20382"/>
                      <a:gd name="connsiteX61" fmla="*/ 2548 w 20382"/>
                      <a:gd name="connsiteY61" fmla="*/ 3822 h 20382"/>
                      <a:gd name="connsiteX62" fmla="*/ 3822 w 20382"/>
                      <a:gd name="connsiteY62" fmla="*/ 5096 h 20382"/>
                      <a:gd name="connsiteX63" fmla="*/ 3822 w 20382"/>
                      <a:gd name="connsiteY63" fmla="*/ 5096 h 20382"/>
                      <a:gd name="connsiteX64" fmla="*/ 3822 w 20382"/>
                      <a:gd name="connsiteY64" fmla="*/ 5096 h 20382"/>
                      <a:gd name="connsiteX65" fmla="*/ 3822 w 20382"/>
                      <a:gd name="connsiteY65" fmla="*/ 5096 h 20382"/>
                      <a:gd name="connsiteX66" fmla="*/ 2548 w 20382"/>
                      <a:gd name="connsiteY66" fmla="*/ 5096 h 20382"/>
                      <a:gd name="connsiteX67" fmla="*/ 1274 w 20382"/>
                      <a:gd name="connsiteY67" fmla="*/ 5096 h 20382"/>
                      <a:gd name="connsiteX68" fmla="*/ 1274 w 20382"/>
                      <a:gd name="connsiteY68" fmla="*/ 6370 h 20382"/>
                      <a:gd name="connsiteX69" fmla="*/ 2548 w 20382"/>
                      <a:gd name="connsiteY69" fmla="*/ 6370 h 20382"/>
                      <a:gd name="connsiteX70" fmla="*/ 2548 w 20382"/>
                      <a:gd name="connsiteY70" fmla="*/ 6370 h 20382"/>
                      <a:gd name="connsiteX71" fmla="*/ 2548 w 20382"/>
                      <a:gd name="connsiteY71" fmla="*/ 7643 h 20382"/>
                      <a:gd name="connsiteX72" fmla="*/ 2548 w 20382"/>
                      <a:gd name="connsiteY72" fmla="*/ 7643 h 20382"/>
                      <a:gd name="connsiteX73" fmla="*/ 1274 w 20382"/>
                      <a:gd name="connsiteY73" fmla="*/ 7643 h 20382"/>
                      <a:gd name="connsiteX74" fmla="*/ 0 w 20382"/>
                      <a:gd name="connsiteY74" fmla="*/ 7643 h 20382"/>
                      <a:gd name="connsiteX75" fmla="*/ 0 w 20382"/>
                      <a:gd name="connsiteY75" fmla="*/ 8917 h 20382"/>
                      <a:gd name="connsiteX76" fmla="*/ 1274 w 20382"/>
                      <a:gd name="connsiteY76" fmla="*/ 8917 h 20382"/>
                      <a:gd name="connsiteX77" fmla="*/ 1274 w 20382"/>
                      <a:gd name="connsiteY77" fmla="*/ 8917 h 20382"/>
                      <a:gd name="connsiteX78" fmla="*/ 1274 w 20382"/>
                      <a:gd name="connsiteY78" fmla="*/ 10191 h 20382"/>
                      <a:gd name="connsiteX79" fmla="*/ 1274 w 20382"/>
                      <a:gd name="connsiteY79" fmla="*/ 10191 h 20382"/>
                      <a:gd name="connsiteX80" fmla="*/ 0 w 20382"/>
                      <a:gd name="connsiteY80" fmla="*/ 10191 h 20382"/>
                      <a:gd name="connsiteX81" fmla="*/ 0 w 20382"/>
                      <a:gd name="connsiteY81" fmla="*/ 10191 h 20382"/>
                      <a:gd name="connsiteX82" fmla="*/ 0 w 20382"/>
                      <a:gd name="connsiteY82" fmla="*/ 10191 h 20382"/>
                      <a:gd name="connsiteX83" fmla="*/ 1274 w 20382"/>
                      <a:gd name="connsiteY83" fmla="*/ 10191 h 20382"/>
                      <a:gd name="connsiteX84" fmla="*/ 1274 w 20382"/>
                      <a:gd name="connsiteY84" fmla="*/ 10191 h 20382"/>
                      <a:gd name="connsiteX85" fmla="*/ 1274 w 20382"/>
                      <a:gd name="connsiteY85" fmla="*/ 11465 h 20382"/>
                      <a:gd name="connsiteX86" fmla="*/ 1274 w 20382"/>
                      <a:gd name="connsiteY86" fmla="*/ 11465 h 20382"/>
                      <a:gd name="connsiteX87" fmla="*/ 0 w 20382"/>
                      <a:gd name="connsiteY87" fmla="*/ 11465 h 20382"/>
                      <a:gd name="connsiteX88" fmla="*/ 0 w 20382"/>
                      <a:gd name="connsiteY88" fmla="*/ 12739 h 20382"/>
                      <a:gd name="connsiteX89" fmla="*/ 1274 w 20382"/>
                      <a:gd name="connsiteY89" fmla="*/ 12739 h 20382"/>
                      <a:gd name="connsiteX90" fmla="*/ 2548 w 20382"/>
                      <a:gd name="connsiteY90" fmla="*/ 12739 h 20382"/>
                      <a:gd name="connsiteX91" fmla="*/ 2548 w 20382"/>
                      <a:gd name="connsiteY91" fmla="*/ 12739 h 20382"/>
                      <a:gd name="connsiteX92" fmla="*/ 2548 w 20382"/>
                      <a:gd name="connsiteY92" fmla="*/ 14013 h 20382"/>
                      <a:gd name="connsiteX93" fmla="*/ 2548 w 20382"/>
                      <a:gd name="connsiteY93" fmla="*/ 14013 h 20382"/>
                      <a:gd name="connsiteX94" fmla="*/ 1274 w 20382"/>
                      <a:gd name="connsiteY94" fmla="*/ 14013 h 20382"/>
                      <a:gd name="connsiteX95" fmla="*/ 1274 w 20382"/>
                      <a:gd name="connsiteY95" fmla="*/ 15287 h 20382"/>
                      <a:gd name="connsiteX96" fmla="*/ 2548 w 20382"/>
                      <a:gd name="connsiteY96" fmla="*/ 15287 h 20382"/>
                      <a:gd name="connsiteX97" fmla="*/ 3822 w 20382"/>
                      <a:gd name="connsiteY97" fmla="*/ 15287 h 20382"/>
                      <a:gd name="connsiteX98" fmla="*/ 3822 w 20382"/>
                      <a:gd name="connsiteY98" fmla="*/ 15287 h 20382"/>
                      <a:gd name="connsiteX99" fmla="*/ 3822 w 20382"/>
                      <a:gd name="connsiteY99" fmla="*/ 15287 h 20382"/>
                      <a:gd name="connsiteX100" fmla="*/ 3822 w 20382"/>
                      <a:gd name="connsiteY100" fmla="*/ 15287 h 20382"/>
                      <a:gd name="connsiteX101" fmla="*/ 2548 w 20382"/>
                      <a:gd name="connsiteY101" fmla="*/ 16561 h 20382"/>
                      <a:gd name="connsiteX102" fmla="*/ 2548 w 20382"/>
                      <a:gd name="connsiteY102" fmla="*/ 17835 h 20382"/>
                      <a:gd name="connsiteX103" fmla="*/ 2548 w 20382"/>
                      <a:gd name="connsiteY103" fmla="*/ 17835 h 20382"/>
                      <a:gd name="connsiteX104" fmla="*/ 3822 w 20382"/>
                      <a:gd name="connsiteY104" fmla="*/ 17835 h 20382"/>
                      <a:gd name="connsiteX105" fmla="*/ 5096 w 20382"/>
                      <a:gd name="connsiteY105" fmla="*/ 16561 h 20382"/>
                      <a:gd name="connsiteX106" fmla="*/ 5096 w 20382"/>
                      <a:gd name="connsiteY106" fmla="*/ 16561 h 20382"/>
                      <a:gd name="connsiteX107" fmla="*/ 5096 w 20382"/>
                      <a:gd name="connsiteY107" fmla="*/ 16561 h 20382"/>
                      <a:gd name="connsiteX108" fmla="*/ 5096 w 20382"/>
                      <a:gd name="connsiteY108" fmla="*/ 16561 h 20382"/>
                      <a:gd name="connsiteX109" fmla="*/ 5096 w 20382"/>
                      <a:gd name="connsiteY109" fmla="*/ 17835 h 20382"/>
                      <a:gd name="connsiteX110" fmla="*/ 5096 w 20382"/>
                      <a:gd name="connsiteY110" fmla="*/ 19109 h 20382"/>
                      <a:gd name="connsiteX111" fmla="*/ 6370 w 20382"/>
                      <a:gd name="connsiteY111" fmla="*/ 19109 h 20382"/>
                      <a:gd name="connsiteX112" fmla="*/ 6370 w 20382"/>
                      <a:gd name="connsiteY112" fmla="*/ 17835 h 20382"/>
                      <a:gd name="connsiteX113" fmla="*/ 6370 w 20382"/>
                      <a:gd name="connsiteY113" fmla="*/ 17835 h 20382"/>
                      <a:gd name="connsiteX114" fmla="*/ 7643 w 20382"/>
                      <a:gd name="connsiteY114" fmla="*/ 17835 h 20382"/>
                      <a:gd name="connsiteX115" fmla="*/ 7643 w 20382"/>
                      <a:gd name="connsiteY115" fmla="*/ 17835 h 20382"/>
                      <a:gd name="connsiteX116" fmla="*/ 7643 w 20382"/>
                      <a:gd name="connsiteY116" fmla="*/ 19109 h 20382"/>
                      <a:gd name="connsiteX117" fmla="*/ 7643 w 20382"/>
                      <a:gd name="connsiteY117" fmla="*/ 20383 h 20382"/>
                      <a:gd name="connsiteX118" fmla="*/ 8917 w 20382"/>
                      <a:gd name="connsiteY118" fmla="*/ 20383 h 20382"/>
                      <a:gd name="connsiteX119" fmla="*/ 8917 w 20382"/>
                      <a:gd name="connsiteY119" fmla="*/ 19109 h 20382"/>
                      <a:gd name="connsiteX120" fmla="*/ 8917 w 20382"/>
                      <a:gd name="connsiteY120" fmla="*/ 19109 h 20382"/>
                      <a:gd name="connsiteX121" fmla="*/ 10191 w 20382"/>
                      <a:gd name="connsiteY121" fmla="*/ 19109 h 20382"/>
                      <a:gd name="connsiteX122" fmla="*/ 10191 w 20382"/>
                      <a:gd name="connsiteY122" fmla="*/ 19109 h 20382"/>
                      <a:gd name="connsiteX123" fmla="*/ 10191 w 20382"/>
                      <a:gd name="connsiteY123" fmla="*/ 20383 h 20382"/>
                      <a:gd name="connsiteX124" fmla="*/ 10191 w 20382"/>
                      <a:gd name="connsiteY124" fmla="*/ 20383 h 20382"/>
                      <a:gd name="connsiteX125" fmla="*/ 10191 w 20382"/>
                      <a:gd name="connsiteY125" fmla="*/ 20383 h 20382"/>
                      <a:gd name="connsiteX126" fmla="*/ 10191 w 20382"/>
                      <a:gd name="connsiteY126" fmla="*/ 19109 h 20382"/>
                      <a:gd name="connsiteX127" fmla="*/ 10191 w 20382"/>
                      <a:gd name="connsiteY127" fmla="*/ 19109 h 20382"/>
                      <a:gd name="connsiteX128" fmla="*/ 11465 w 20382"/>
                      <a:gd name="connsiteY128" fmla="*/ 19109 h 20382"/>
                      <a:gd name="connsiteX129" fmla="*/ 11465 w 20382"/>
                      <a:gd name="connsiteY129" fmla="*/ 19109 h 20382"/>
                      <a:gd name="connsiteX130" fmla="*/ 11465 w 20382"/>
                      <a:gd name="connsiteY130" fmla="*/ 20383 h 20382"/>
                      <a:gd name="connsiteX131" fmla="*/ 12739 w 20382"/>
                      <a:gd name="connsiteY131" fmla="*/ 20383 h 20382"/>
                      <a:gd name="connsiteX132" fmla="*/ 12739 w 20382"/>
                      <a:gd name="connsiteY132" fmla="*/ 19109 h 20382"/>
                      <a:gd name="connsiteX133" fmla="*/ 12739 w 20382"/>
                      <a:gd name="connsiteY133" fmla="*/ 17835 h 20382"/>
                      <a:gd name="connsiteX134" fmla="*/ 12739 w 20382"/>
                      <a:gd name="connsiteY134" fmla="*/ 17835 h 20382"/>
                      <a:gd name="connsiteX135" fmla="*/ 14013 w 20382"/>
                      <a:gd name="connsiteY135" fmla="*/ 17835 h 20382"/>
                      <a:gd name="connsiteX136" fmla="*/ 14013 w 20382"/>
                      <a:gd name="connsiteY136" fmla="*/ 17835 h 20382"/>
                      <a:gd name="connsiteX137" fmla="*/ 14013 w 20382"/>
                      <a:gd name="connsiteY137" fmla="*/ 19109 h 20382"/>
                      <a:gd name="connsiteX138" fmla="*/ 15287 w 20382"/>
                      <a:gd name="connsiteY138" fmla="*/ 19109 h 20382"/>
                      <a:gd name="connsiteX139" fmla="*/ 15287 w 20382"/>
                      <a:gd name="connsiteY139" fmla="*/ 17835 h 20382"/>
                      <a:gd name="connsiteX140" fmla="*/ 15287 w 20382"/>
                      <a:gd name="connsiteY140" fmla="*/ 16561 h 20382"/>
                      <a:gd name="connsiteX141" fmla="*/ 15287 w 20382"/>
                      <a:gd name="connsiteY141" fmla="*/ 16561 h 20382"/>
                      <a:gd name="connsiteX142" fmla="*/ 15287 w 20382"/>
                      <a:gd name="connsiteY142" fmla="*/ 16561 h 20382"/>
                      <a:gd name="connsiteX143" fmla="*/ 15287 w 20382"/>
                      <a:gd name="connsiteY143" fmla="*/ 16561 h 20382"/>
                      <a:gd name="connsiteX144" fmla="*/ 16561 w 20382"/>
                      <a:gd name="connsiteY144" fmla="*/ 17835 h 20382"/>
                      <a:gd name="connsiteX145" fmla="*/ 17835 w 20382"/>
                      <a:gd name="connsiteY145" fmla="*/ 17835 h 20382"/>
                      <a:gd name="connsiteX146" fmla="*/ 17835 w 20382"/>
                      <a:gd name="connsiteY146" fmla="*/ 16561 h 20382"/>
                      <a:gd name="connsiteX147" fmla="*/ 16561 w 20382"/>
                      <a:gd name="connsiteY147" fmla="*/ 15287 h 20382"/>
                      <a:gd name="connsiteX148" fmla="*/ 16561 w 20382"/>
                      <a:gd name="connsiteY148" fmla="*/ 15287 h 20382"/>
                      <a:gd name="connsiteX149" fmla="*/ 16561 w 20382"/>
                      <a:gd name="connsiteY149" fmla="*/ 14013 h 20382"/>
                      <a:gd name="connsiteX150" fmla="*/ 16561 w 20382"/>
                      <a:gd name="connsiteY150" fmla="*/ 14013 h 20382"/>
                      <a:gd name="connsiteX151" fmla="*/ 17835 w 20382"/>
                      <a:gd name="connsiteY151" fmla="*/ 14013 h 20382"/>
                      <a:gd name="connsiteX152" fmla="*/ 19109 w 20382"/>
                      <a:gd name="connsiteY152" fmla="*/ 14013 h 20382"/>
                      <a:gd name="connsiteX153" fmla="*/ 19109 w 20382"/>
                      <a:gd name="connsiteY153" fmla="*/ 12739 h 20382"/>
                      <a:gd name="connsiteX154" fmla="*/ 17835 w 20382"/>
                      <a:gd name="connsiteY154" fmla="*/ 12739 h 20382"/>
                      <a:gd name="connsiteX155" fmla="*/ 17835 w 20382"/>
                      <a:gd name="connsiteY155" fmla="*/ 12739 h 20382"/>
                      <a:gd name="connsiteX156" fmla="*/ 17835 w 20382"/>
                      <a:gd name="connsiteY156" fmla="*/ 11465 h 20382"/>
                      <a:gd name="connsiteX157" fmla="*/ 17835 w 20382"/>
                      <a:gd name="connsiteY157" fmla="*/ 11465 h 20382"/>
                      <a:gd name="connsiteX158" fmla="*/ 19109 w 20382"/>
                      <a:gd name="connsiteY158" fmla="*/ 11465 h 20382"/>
                      <a:gd name="connsiteX159" fmla="*/ 20382 w 20382"/>
                      <a:gd name="connsiteY159" fmla="*/ 11465 h 20382"/>
                      <a:gd name="connsiteX160" fmla="*/ 20382 w 20382"/>
                      <a:gd name="connsiteY160" fmla="*/ 11465 h 20382"/>
                      <a:gd name="connsiteX161" fmla="*/ 20382 w 20382"/>
                      <a:gd name="connsiteY161" fmla="*/ 10191 h 20382"/>
                      <a:gd name="connsiteX162" fmla="*/ 19109 w 20382"/>
                      <a:gd name="connsiteY162" fmla="*/ 10191 h 20382"/>
                      <a:gd name="connsiteX163" fmla="*/ 19109 w 20382"/>
                      <a:gd name="connsiteY163" fmla="*/ 10191 h 20382"/>
                      <a:gd name="connsiteX164" fmla="*/ 19109 w 20382"/>
                      <a:gd name="connsiteY164" fmla="*/ 8917 h 20382"/>
                      <a:gd name="connsiteX165" fmla="*/ 19109 w 20382"/>
                      <a:gd name="connsiteY165" fmla="*/ 8917 h 20382"/>
                      <a:gd name="connsiteX166" fmla="*/ 20382 w 20382"/>
                      <a:gd name="connsiteY166" fmla="*/ 8917 h 20382"/>
                      <a:gd name="connsiteX167" fmla="*/ 20382 w 20382"/>
                      <a:gd name="connsiteY167" fmla="*/ 8917 h 20382"/>
                      <a:gd name="connsiteX168" fmla="*/ 19109 w 20382"/>
                      <a:gd name="connsiteY168" fmla="*/ 7643 h 20382"/>
                      <a:gd name="connsiteX169" fmla="*/ 19109 w 20382"/>
                      <a:gd name="connsiteY169" fmla="*/ 7643 h 20382"/>
                      <a:gd name="connsiteX170" fmla="*/ 19109 w 20382"/>
                      <a:gd name="connsiteY170" fmla="*/ 7643 h 20382"/>
                      <a:gd name="connsiteX171" fmla="*/ 19109 w 20382"/>
                      <a:gd name="connsiteY171" fmla="*/ 7643 h 20382"/>
                      <a:gd name="connsiteX172" fmla="*/ 19109 w 20382"/>
                      <a:gd name="connsiteY172" fmla="*/ 7643 h 20382"/>
                      <a:gd name="connsiteX173" fmla="*/ 11465 w 20382"/>
                      <a:gd name="connsiteY173" fmla="*/ 2548 h 20382"/>
                      <a:gd name="connsiteX174" fmla="*/ 11465 w 20382"/>
                      <a:gd name="connsiteY174" fmla="*/ 2548 h 20382"/>
                      <a:gd name="connsiteX175" fmla="*/ 16561 w 20382"/>
                      <a:gd name="connsiteY175" fmla="*/ 3822 h 20382"/>
                      <a:gd name="connsiteX176" fmla="*/ 16561 w 20382"/>
                      <a:gd name="connsiteY176" fmla="*/ 5096 h 20382"/>
                      <a:gd name="connsiteX177" fmla="*/ 14013 w 20382"/>
                      <a:gd name="connsiteY177" fmla="*/ 6370 h 20382"/>
                      <a:gd name="connsiteX178" fmla="*/ 14013 w 20382"/>
                      <a:gd name="connsiteY178" fmla="*/ 6370 h 20382"/>
                      <a:gd name="connsiteX179" fmla="*/ 12739 w 20382"/>
                      <a:gd name="connsiteY179" fmla="*/ 6370 h 20382"/>
                      <a:gd name="connsiteX180" fmla="*/ 12739 w 20382"/>
                      <a:gd name="connsiteY180" fmla="*/ 6370 h 20382"/>
                      <a:gd name="connsiteX181" fmla="*/ 11465 w 20382"/>
                      <a:gd name="connsiteY181" fmla="*/ 2548 h 20382"/>
                      <a:gd name="connsiteX182" fmla="*/ 11465 w 20382"/>
                      <a:gd name="connsiteY182" fmla="*/ 7643 h 20382"/>
                      <a:gd name="connsiteX183" fmla="*/ 12739 w 20382"/>
                      <a:gd name="connsiteY183" fmla="*/ 8917 h 20382"/>
                      <a:gd name="connsiteX184" fmla="*/ 11465 w 20382"/>
                      <a:gd name="connsiteY184" fmla="*/ 10191 h 20382"/>
                      <a:gd name="connsiteX185" fmla="*/ 10191 w 20382"/>
                      <a:gd name="connsiteY185" fmla="*/ 8917 h 20382"/>
                      <a:gd name="connsiteX186" fmla="*/ 11465 w 20382"/>
                      <a:gd name="connsiteY186" fmla="*/ 7643 h 20382"/>
                      <a:gd name="connsiteX187" fmla="*/ 5096 w 20382"/>
                      <a:gd name="connsiteY187" fmla="*/ 7643 h 20382"/>
                      <a:gd name="connsiteX188" fmla="*/ 7643 w 20382"/>
                      <a:gd name="connsiteY188" fmla="*/ 3822 h 20382"/>
                      <a:gd name="connsiteX189" fmla="*/ 7643 w 20382"/>
                      <a:gd name="connsiteY189" fmla="*/ 3822 h 20382"/>
                      <a:gd name="connsiteX190" fmla="*/ 8917 w 20382"/>
                      <a:gd name="connsiteY190" fmla="*/ 6370 h 20382"/>
                      <a:gd name="connsiteX191" fmla="*/ 8917 w 20382"/>
                      <a:gd name="connsiteY191" fmla="*/ 6370 h 20382"/>
                      <a:gd name="connsiteX192" fmla="*/ 7643 w 20382"/>
                      <a:gd name="connsiteY192" fmla="*/ 7643 h 20382"/>
                      <a:gd name="connsiteX193" fmla="*/ 7643 w 20382"/>
                      <a:gd name="connsiteY193" fmla="*/ 7643 h 20382"/>
                      <a:gd name="connsiteX194" fmla="*/ 5096 w 20382"/>
                      <a:gd name="connsiteY194" fmla="*/ 7643 h 20382"/>
                      <a:gd name="connsiteX195" fmla="*/ 5096 w 20382"/>
                      <a:gd name="connsiteY195" fmla="*/ 7643 h 20382"/>
                      <a:gd name="connsiteX196" fmla="*/ 7643 w 20382"/>
                      <a:gd name="connsiteY196" fmla="*/ 14013 h 20382"/>
                      <a:gd name="connsiteX197" fmla="*/ 5096 w 20382"/>
                      <a:gd name="connsiteY197" fmla="*/ 10191 h 20382"/>
                      <a:gd name="connsiteX198" fmla="*/ 5096 w 20382"/>
                      <a:gd name="connsiteY198" fmla="*/ 10191 h 20382"/>
                      <a:gd name="connsiteX199" fmla="*/ 5096 w 20382"/>
                      <a:gd name="connsiteY199" fmla="*/ 10191 h 20382"/>
                      <a:gd name="connsiteX200" fmla="*/ 7643 w 20382"/>
                      <a:gd name="connsiteY200" fmla="*/ 10191 h 20382"/>
                      <a:gd name="connsiteX201" fmla="*/ 7643 w 20382"/>
                      <a:gd name="connsiteY201" fmla="*/ 10191 h 20382"/>
                      <a:gd name="connsiteX202" fmla="*/ 7643 w 20382"/>
                      <a:gd name="connsiteY202" fmla="*/ 11465 h 20382"/>
                      <a:gd name="connsiteX203" fmla="*/ 7643 w 20382"/>
                      <a:gd name="connsiteY203" fmla="*/ 11465 h 20382"/>
                      <a:gd name="connsiteX204" fmla="*/ 7643 w 20382"/>
                      <a:gd name="connsiteY204" fmla="*/ 14013 h 20382"/>
                      <a:gd name="connsiteX205" fmla="*/ 7643 w 20382"/>
                      <a:gd name="connsiteY205" fmla="*/ 14013 h 20382"/>
                      <a:gd name="connsiteX206" fmla="*/ 15287 w 20382"/>
                      <a:gd name="connsiteY206" fmla="*/ 14013 h 20382"/>
                      <a:gd name="connsiteX207" fmla="*/ 12739 w 20382"/>
                      <a:gd name="connsiteY207" fmla="*/ 15287 h 20382"/>
                      <a:gd name="connsiteX208" fmla="*/ 10191 w 20382"/>
                      <a:gd name="connsiteY208" fmla="*/ 15287 h 20382"/>
                      <a:gd name="connsiteX209" fmla="*/ 10191 w 20382"/>
                      <a:gd name="connsiteY209" fmla="*/ 15287 h 20382"/>
                      <a:gd name="connsiteX210" fmla="*/ 11465 w 20382"/>
                      <a:gd name="connsiteY210" fmla="*/ 12739 h 20382"/>
                      <a:gd name="connsiteX211" fmla="*/ 11465 w 20382"/>
                      <a:gd name="connsiteY211" fmla="*/ 12739 h 20382"/>
                      <a:gd name="connsiteX212" fmla="*/ 12739 w 20382"/>
                      <a:gd name="connsiteY212" fmla="*/ 12739 h 20382"/>
                      <a:gd name="connsiteX213" fmla="*/ 12739 w 20382"/>
                      <a:gd name="connsiteY213" fmla="*/ 12739 h 20382"/>
                      <a:gd name="connsiteX214" fmla="*/ 12739 w 20382"/>
                      <a:gd name="connsiteY214" fmla="*/ 12739 h 20382"/>
                      <a:gd name="connsiteX215" fmla="*/ 15287 w 20382"/>
                      <a:gd name="connsiteY215" fmla="*/ 14013 h 20382"/>
                      <a:gd name="connsiteX216" fmla="*/ 15287 w 20382"/>
                      <a:gd name="connsiteY216" fmla="*/ 14013 h 20382"/>
                      <a:gd name="connsiteX217" fmla="*/ 17835 w 20382"/>
                      <a:gd name="connsiteY217" fmla="*/ 11465 h 20382"/>
                      <a:gd name="connsiteX218" fmla="*/ 15287 w 20382"/>
                      <a:gd name="connsiteY218" fmla="*/ 10191 h 20382"/>
                      <a:gd name="connsiteX219" fmla="*/ 15287 w 20382"/>
                      <a:gd name="connsiteY219" fmla="*/ 10191 h 20382"/>
                      <a:gd name="connsiteX220" fmla="*/ 15287 w 20382"/>
                      <a:gd name="connsiteY220" fmla="*/ 8917 h 20382"/>
                      <a:gd name="connsiteX221" fmla="*/ 15287 w 20382"/>
                      <a:gd name="connsiteY221" fmla="*/ 8917 h 20382"/>
                      <a:gd name="connsiteX222" fmla="*/ 17835 w 20382"/>
                      <a:gd name="connsiteY222" fmla="*/ 7643 h 20382"/>
                      <a:gd name="connsiteX223" fmla="*/ 19109 w 20382"/>
                      <a:gd name="connsiteY223" fmla="*/ 7643 h 20382"/>
                      <a:gd name="connsiteX224" fmla="*/ 19109 w 20382"/>
                      <a:gd name="connsiteY224" fmla="*/ 7643 h 20382"/>
                      <a:gd name="connsiteX225" fmla="*/ 17835 w 20382"/>
                      <a:gd name="connsiteY225" fmla="*/ 11465 h 20382"/>
                      <a:gd name="connsiteX226" fmla="*/ 17835 w 20382"/>
                      <a:gd name="connsiteY226" fmla="*/ 11465 h 20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382" h="20382">
                        <a:moveTo>
                          <a:pt x="19109" y="7643"/>
                        </a:moveTo>
                        <a:lnTo>
                          <a:pt x="19109" y="7643"/>
                        </a:lnTo>
                        <a:cubicBezTo>
                          <a:pt x="20382" y="7643"/>
                          <a:pt x="20382" y="6370"/>
                          <a:pt x="20382" y="6370"/>
                        </a:cubicBezTo>
                        <a:cubicBezTo>
                          <a:pt x="20382" y="6370"/>
                          <a:pt x="20382" y="6370"/>
                          <a:pt x="19109" y="6370"/>
                        </a:cubicBezTo>
                        <a:lnTo>
                          <a:pt x="19109" y="7643"/>
                        </a:lnTo>
                        <a:cubicBezTo>
                          <a:pt x="19109" y="6370"/>
                          <a:pt x="19109" y="6370"/>
                          <a:pt x="19109" y="7643"/>
                        </a:cubicBezTo>
                        <a:cubicBezTo>
                          <a:pt x="19109" y="6370"/>
                          <a:pt x="19109" y="6370"/>
                          <a:pt x="17835" y="6370"/>
                        </a:cubicBezTo>
                        <a:cubicBezTo>
                          <a:pt x="17835" y="6370"/>
                          <a:pt x="17835" y="6370"/>
                          <a:pt x="17835" y="6370"/>
                        </a:cubicBezTo>
                        <a:lnTo>
                          <a:pt x="19109" y="6370"/>
                        </a:lnTo>
                        <a:cubicBezTo>
                          <a:pt x="19109" y="6370"/>
                          <a:pt x="19109" y="6370"/>
                          <a:pt x="19109" y="5096"/>
                        </a:cubicBezTo>
                        <a:cubicBezTo>
                          <a:pt x="19109" y="5096"/>
                          <a:pt x="19109" y="5096"/>
                          <a:pt x="17835" y="5096"/>
                        </a:cubicBezTo>
                        <a:lnTo>
                          <a:pt x="16561" y="5096"/>
                        </a:ln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cubicBezTo>
                          <a:pt x="16561" y="5096"/>
                          <a:pt x="16561" y="5096"/>
                          <a:pt x="16561" y="5096"/>
                        </a:cubicBezTo>
                        <a:lnTo>
                          <a:pt x="17835" y="3822"/>
                        </a:lnTo>
                        <a:cubicBezTo>
                          <a:pt x="17835" y="3822"/>
                          <a:pt x="17835" y="2548"/>
                          <a:pt x="17835" y="2548"/>
                        </a:cubicBezTo>
                        <a:cubicBezTo>
                          <a:pt x="17835" y="2548"/>
                          <a:pt x="16561" y="2548"/>
                          <a:pt x="16561" y="2548"/>
                        </a:cubicBezTo>
                        <a:lnTo>
                          <a:pt x="15287" y="3822"/>
                        </a:ln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cubicBezTo>
                          <a:pt x="15287" y="3822"/>
                          <a:pt x="15287" y="3822"/>
                          <a:pt x="15287" y="3822"/>
                        </a:cubicBezTo>
                        <a:lnTo>
                          <a:pt x="15287" y="2548"/>
                        </a:lnTo>
                        <a:cubicBezTo>
                          <a:pt x="15287" y="2548"/>
                          <a:pt x="15287" y="1274"/>
                          <a:pt x="15287" y="1274"/>
                        </a:cubicBezTo>
                        <a:cubicBezTo>
                          <a:pt x="15287" y="1274"/>
                          <a:pt x="14013" y="1274"/>
                          <a:pt x="14013" y="1274"/>
                        </a:cubicBezTo>
                        <a:lnTo>
                          <a:pt x="14013" y="2548"/>
                        </a:lnTo>
                        <a:cubicBezTo>
                          <a:pt x="14013" y="2548"/>
                          <a:pt x="14013" y="2548"/>
                          <a:pt x="14013" y="2548"/>
                        </a:cubicBezTo>
                        <a:cubicBezTo>
                          <a:pt x="14013" y="2548"/>
                          <a:pt x="14013" y="2548"/>
                          <a:pt x="12739" y="2548"/>
                        </a:cubicBezTo>
                        <a:cubicBezTo>
                          <a:pt x="12739" y="2548"/>
                          <a:pt x="12739" y="2548"/>
                          <a:pt x="12739" y="2548"/>
                        </a:cubicBezTo>
                        <a:lnTo>
                          <a:pt x="12739" y="1274"/>
                        </a:lnTo>
                        <a:cubicBezTo>
                          <a:pt x="12739" y="1274"/>
                          <a:pt x="12739" y="0"/>
                          <a:pt x="12739" y="0"/>
                        </a:cubicBezTo>
                        <a:lnTo>
                          <a:pt x="12739" y="0"/>
                        </a:lnTo>
                        <a:cubicBezTo>
                          <a:pt x="12739" y="0"/>
                          <a:pt x="11465" y="0"/>
                          <a:pt x="11465" y="0"/>
                        </a:cubicBezTo>
                        <a:lnTo>
                          <a:pt x="11465" y="1274"/>
                        </a:lnTo>
                        <a:cubicBezTo>
                          <a:pt x="11465" y="1274"/>
                          <a:pt x="11465" y="1274"/>
                          <a:pt x="11465" y="1274"/>
                        </a:cubicBezTo>
                        <a:cubicBezTo>
                          <a:pt x="11465" y="1274"/>
                          <a:pt x="11465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10191" y="1274"/>
                        </a:cubicBezTo>
                        <a:lnTo>
                          <a:pt x="10191" y="0"/>
                        </a:lnTo>
                        <a:cubicBezTo>
                          <a:pt x="10191" y="0"/>
                          <a:pt x="10191" y="0"/>
                          <a:pt x="10191" y="0"/>
                        </a:cubicBezTo>
                        <a:cubicBezTo>
                          <a:pt x="10191" y="0"/>
                          <a:pt x="10191" y="0"/>
                          <a:pt x="10191" y="0"/>
                        </a:cubicBezTo>
                        <a:lnTo>
                          <a:pt x="10191" y="1274"/>
                        </a:lnTo>
                        <a:cubicBezTo>
                          <a:pt x="10191" y="1274"/>
                          <a:pt x="10191" y="1274"/>
                          <a:pt x="10191" y="1274"/>
                        </a:cubicBezTo>
                        <a:cubicBezTo>
                          <a:pt x="10191" y="1274"/>
                          <a:pt x="10191" y="1274"/>
                          <a:pt x="8917" y="1274"/>
                        </a:cubicBezTo>
                        <a:cubicBezTo>
                          <a:pt x="8917" y="1274"/>
                          <a:pt x="8917" y="1274"/>
                          <a:pt x="8917" y="1274"/>
                        </a:cubicBezTo>
                        <a:lnTo>
                          <a:pt x="8917" y="0"/>
                        </a:lnTo>
                        <a:cubicBezTo>
                          <a:pt x="8917" y="0"/>
                          <a:pt x="8917" y="0"/>
                          <a:pt x="7643" y="0"/>
                        </a:cubicBezTo>
                        <a:cubicBezTo>
                          <a:pt x="7643" y="0"/>
                          <a:pt x="7643" y="0"/>
                          <a:pt x="7643" y="1274"/>
                        </a:cubicBezTo>
                        <a:lnTo>
                          <a:pt x="7643" y="2548"/>
                        </a:lnTo>
                        <a:cubicBezTo>
                          <a:pt x="7643" y="2548"/>
                          <a:pt x="7643" y="2548"/>
                          <a:pt x="7643" y="2548"/>
                        </a:cubicBezTo>
                        <a:cubicBezTo>
                          <a:pt x="7643" y="2548"/>
                          <a:pt x="7643" y="2548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6370" y="1274"/>
                        </a:lnTo>
                        <a:cubicBezTo>
                          <a:pt x="6370" y="1274"/>
                          <a:pt x="6370" y="1274"/>
                          <a:pt x="5096" y="1274"/>
                        </a:cubicBezTo>
                        <a:cubicBezTo>
                          <a:pt x="5096" y="1274"/>
                          <a:pt x="5096" y="1274"/>
                          <a:pt x="5096" y="2548"/>
                        </a:cubicBezTo>
                        <a:lnTo>
                          <a:pt x="5096" y="3822"/>
                        </a:ln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cubicBezTo>
                          <a:pt x="5096" y="3822"/>
                          <a:pt x="5096" y="3822"/>
                          <a:pt x="5096" y="3822"/>
                        </a:cubicBezTo>
                        <a:lnTo>
                          <a:pt x="3822" y="2548"/>
                        </a:lnTo>
                        <a:cubicBezTo>
                          <a:pt x="3822" y="2548"/>
                          <a:pt x="2548" y="2548"/>
                          <a:pt x="2548" y="2548"/>
                        </a:cubicBezTo>
                        <a:lnTo>
                          <a:pt x="2548" y="2548"/>
                        </a:lnTo>
                        <a:cubicBezTo>
                          <a:pt x="2548" y="2548"/>
                          <a:pt x="2548" y="3822"/>
                          <a:pt x="2548" y="3822"/>
                        </a:cubicBez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cubicBezTo>
                          <a:pt x="3822" y="5096"/>
                          <a:pt x="3822" y="5096"/>
                          <a:pt x="3822" y="5096"/>
                        </a:cubicBezTo>
                        <a:lnTo>
                          <a:pt x="2548" y="5096"/>
                        </a:lnTo>
                        <a:cubicBezTo>
                          <a:pt x="2548" y="5096"/>
                          <a:pt x="1274" y="5096"/>
                          <a:pt x="1274" y="5096"/>
                        </a:cubicBezTo>
                        <a:cubicBezTo>
                          <a:pt x="1274" y="5096"/>
                          <a:pt x="1274" y="6370"/>
                          <a:pt x="1274" y="6370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ubicBezTo>
                          <a:pt x="2548" y="6370"/>
                          <a:pt x="2548" y="6370"/>
                          <a:pt x="2548" y="7643"/>
                        </a:cubicBezTo>
                        <a:cubicBezTo>
                          <a:pt x="2548" y="7643"/>
                          <a:pt x="2548" y="7643"/>
                          <a:pt x="2548" y="7643"/>
                        </a:cubicBezTo>
                        <a:lnTo>
                          <a:pt x="1274" y="7643"/>
                        </a:lnTo>
                        <a:cubicBezTo>
                          <a:pt x="1274" y="7643"/>
                          <a:pt x="0" y="7643"/>
                          <a:pt x="0" y="7643"/>
                        </a:cubicBezTo>
                        <a:cubicBezTo>
                          <a:pt x="0" y="7643"/>
                          <a:pt x="0" y="8917"/>
                          <a:pt x="0" y="8917"/>
                        </a:cubicBezTo>
                        <a:lnTo>
                          <a:pt x="1274" y="8917"/>
                        </a:lnTo>
                        <a:cubicBezTo>
                          <a:pt x="1274" y="8917"/>
                          <a:pt x="1274" y="8917"/>
                          <a:pt x="1274" y="8917"/>
                        </a:cubicBezTo>
                        <a:cubicBezTo>
                          <a:pt x="1274" y="8917"/>
                          <a:pt x="1274" y="8917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0191"/>
                        </a:cubicBezTo>
                        <a:lnTo>
                          <a:pt x="0" y="10191"/>
                        </a:lnTo>
                        <a:cubicBezTo>
                          <a:pt x="0" y="10191"/>
                          <a:pt x="0" y="10191"/>
                          <a:pt x="0" y="10191"/>
                        </a:cubicBezTo>
                        <a:cubicBezTo>
                          <a:pt x="0" y="10191"/>
                          <a:pt x="0" y="10191"/>
                          <a:pt x="0" y="10191"/>
                        </a:cubicBezTo>
                        <a:lnTo>
                          <a:pt x="1274" y="10191"/>
                        </a:lnTo>
                        <a:cubicBezTo>
                          <a:pt x="1274" y="10191"/>
                          <a:pt x="1274" y="10191"/>
                          <a:pt x="1274" y="10191"/>
                        </a:cubicBezTo>
                        <a:cubicBezTo>
                          <a:pt x="1274" y="10191"/>
                          <a:pt x="1274" y="10191"/>
                          <a:pt x="1274" y="11465"/>
                        </a:cubicBezTo>
                        <a:cubicBezTo>
                          <a:pt x="1274" y="11465"/>
                          <a:pt x="1274" y="11465"/>
                          <a:pt x="1274" y="11465"/>
                        </a:cubicBezTo>
                        <a:lnTo>
                          <a:pt x="0" y="11465"/>
                        </a:lnTo>
                        <a:cubicBezTo>
                          <a:pt x="0" y="11465"/>
                          <a:pt x="0" y="11465"/>
                          <a:pt x="0" y="12739"/>
                        </a:cubicBezTo>
                        <a:cubicBezTo>
                          <a:pt x="0" y="12739"/>
                          <a:pt x="0" y="12739"/>
                          <a:pt x="1274" y="12739"/>
                        </a:cubicBezTo>
                        <a:lnTo>
                          <a:pt x="2548" y="12739"/>
                        </a:lnTo>
                        <a:cubicBezTo>
                          <a:pt x="2548" y="12739"/>
                          <a:pt x="2548" y="12739"/>
                          <a:pt x="2548" y="12739"/>
                        </a:cubicBezTo>
                        <a:cubicBezTo>
                          <a:pt x="2548" y="12739"/>
                          <a:pt x="2548" y="12739"/>
                          <a:pt x="2548" y="14013"/>
                        </a:cubicBezTo>
                        <a:cubicBezTo>
                          <a:pt x="2548" y="14013"/>
                          <a:pt x="2548" y="14013"/>
                          <a:pt x="2548" y="14013"/>
                        </a:cubicBezTo>
                        <a:lnTo>
                          <a:pt x="1274" y="14013"/>
                        </a:lnTo>
                        <a:cubicBezTo>
                          <a:pt x="1274" y="14013"/>
                          <a:pt x="1274" y="14013"/>
                          <a:pt x="1274" y="15287"/>
                        </a:cubicBezTo>
                        <a:cubicBezTo>
                          <a:pt x="1274" y="15287"/>
                          <a:pt x="1274" y="15287"/>
                          <a:pt x="2548" y="15287"/>
                        </a:cubicBezTo>
                        <a:lnTo>
                          <a:pt x="3822" y="15287"/>
                        </a:ln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cubicBezTo>
                          <a:pt x="3822" y="15287"/>
                          <a:pt x="3822" y="15287"/>
                          <a:pt x="3822" y="15287"/>
                        </a:cubicBezTo>
                        <a:lnTo>
                          <a:pt x="2548" y="16561"/>
                        </a:lnTo>
                        <a:cubicBezTo>
                          <a:pt x="2548" y="16561"/>
                          <a:pt x="2548" y="17835"/>
                          <a:pt x="2548" y="17835"/>
                        </a:cubicBezTo>
                        <a:lnTo>
                          <a:pt x="2548" y="17835"/>
                        </a:lnTo>
                        <a:cubicBezTo>
                          <a:pt x="2548" y="17835"/>
                          <a:pt x="3822" y="17835"/>
                          <a:pt x="3822" y="17835"/>
                        </a:cubicBezTo>
                        <a:lnTo>
                          <a:pt x="5096" y="16561"/>
                        </a:ln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cubicBezTo>
                          <a:pt x="5096" y="16561"/>
                          <a:pt x="5096" y="16561"/>
                          <a:pt x="5096" y="16561"/>
                        </a:cubicBezTo>
                        <a:lnTo>
                          <a:pt x="5096" y="17835"/>
                        </a:lnTo>
                        <a:cubicBezTo>
                          <a:pt x="5096" y="17835"/>
                          <a:pt x="5096" y="19109"/>
                          <a:pt x="5096" y="19109"/>
                        </a:cubicBezTo>
                        <a:cubicBezTo>
                          <a:pt x="5096" y="19109"/>
                          <a:pt x="6370" y="19109"/>
                          <a:pt x="6370" y="19109"/>
                        </a:cubicBezTo>
                        <a:lnTo>
                          <a:pt x="6370" y="17835"/>
                        </a:lnTo>
                        <a:cubicBezTo>
                          <a:pt x="6370" y="17835"/>
                          <a:pt x="6370" y="17835"/>
                          <a:pt x="6370" y="17835"/>
                        </a:cubicBezTo>
                        <a:cubicBezTo>
                          <a:pt x="6370" y="17835"/>
                          <a:pt x="6370" y="17835"/>
                          <a:pt x="7643" y="17835"/>
                        </a:cubicBezTo>
                        <a:cubicBezTo>
                          <a:pt x="7643" y="17835"/>
                          <a:pt x="7643" y="17835"/>
                          <a:pt x="7643" y="17835"/>
                        </a:cubicBezTo>
                        <a:lnTo>
                          <a:pt x="7643" y="19109"/>
                        </a:lnTo>
                        <a:cubicBezTo>
                          <a:pt x="7643" y="19109"/>
                          <a:pt x="7643" y="20383"/>
                          <a:pt x="7643" y="20383"/>
                        </a:cubicBezTo>
                        <a:cubicBezTo>
                          <a:pt x="7643" y="20383"/>
                          <a:pt x="8917" y="20383"/>
                          <a:pt x="8917" y="20383"/>
                        </a:cubicBezTo>
                        <a:lnTo>
                          <a:pt x="8917" y="19109"/>
                        </a:lnTo>
                        <a:cubicBezTo>
                          <a:pt x="8917" y="19109"/>
                          <a:pt x="8917" y="19109"/>
                          <a:pt x="8917" y="19109"/>
                        </a:cubicBezTo>
                        <a:cubicBezTo>
                          <a:pt x="8917" y="19109"/>
                          <a:pt x="8917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0191" y="19109"/>
                        </a:cubicBezTo>
                        <a:lnTo>
                          <a:pt x="10191" y="20383"/>
                        </a:lnTo>
                        <a:cubicBezTo>
                          <a:pt x="10191" y="20383"/>
                          <a:pt x="10191" y="20383"/>
                          <a:pt x="10191" y="20383"/>
                        </a:cubicBezTo>
                        <a:cubicBezTo>
                          <a:pt x="10191" y="20383"/>
                          <a:pt x="10191" y="20383"/>
                          <a:pt x="10191" y="20383"/>
                        </a:cubicBezTo>
                        <a:lnTo>
                          <a:pt x="10191" y="19109"/>
                        </a:lnTo>
                        <a:cubicBezTo>
                          <a:pt x="10191" y="19109"/>
                          <a:pt x="10191" y="19109"/>
                          <a:pt x="10191" y="19109"/>
                        </a:cubicBezTo>
                        <a:cubicBezTo>
                          <a:pt x="10191" y="19109"/>
                          <a:pt x="10191" y="19109"/>
                          <a:pt x="11465" y="19109"/>
                        </a:cubicBezTo>
                        <a:cubicBezTo>
                          <a:pt x="11465" y="19109"/>
                          <a:pt x="11465" y="19109"/>
                          <a:pt x="11465" y="19109"/>
                        </a:cubicBezTo>
                        <a:lnTo>
                          <a:pt x="11465" y="20383"/>
                        </a:lnTo>
                        <a:cubicBezTo>
                          <a:pt x="11465" y="20383"/>
                          <a:pt x="11465" y="20383"/>
                          <a:pt x="12739" y="20383"/>
                        </a:cubicBezTo>
                        <a:cubicBezTo>
                          <a:pt x="14013" y="20383"/>
                          <a:pt x="12739" y="20383"/>
                          <a:pt x="12739" y="19109"/>
                        </a:cubicBezTo>
                        <a:lnTo>
                          <a:pt x="12739" y="17835"/>
                        </a:lnTo>
                        <a:cubicBezTo>
                          <a:pt x="12739" y="17835"/>
                          <a:pt x="12739" y="17835"/>
                          <a:pt x="12739" y="17835"/>
                        </a:cubicBezTo>
                        <a:cubicBezTo>
                          <a:pt x="12739" y="17835"/>
                          <a:pt x="12739" y="17835"/>
                          <a:pt x="14013" y="17835"/>
                        </a:cubicBezTo>
                        <a:cubicBezTo>
                          <a:pt x="14013" y="17835"/>
                          <a:pt x="14013" y="17835"/>
                          <a:pt x="14013" y="17835"/>
                        </a:cubicBezTo>
                        <a:lnTo>
                          <a:pt x="14013" y="19109"/>
                        </a:lnTo>
                        <a:cubicBezTo>
                          <a:pt x="14013" y="19109"/>
                          <a:pt x="14013" y="19109"/>
                          <a:pt x="15287" y="19109"/>
                        </a:cubicBezTo>
                        <a:cubicBezTo>
                          <a:pt x="15287" y="19109"/>
                          <a:pt x="15287" y="19109"/>
                          <a:pt x="15287" y="17835"/>
                        </a:cubicBezTo>
                        <a:lnTo>
                          <a:pt x="15287" y="16561"/>
                        </a:ln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cubicBezTo>
                          <a:pt x="15287" y="16561"/>
                          <a:pt x="15287" y="16561"/>
                          <a:pt x="15287" y="16561"/>
                        </a:cubicBezTo>
                        <a:lnTo>
                          <a:pt x="16561" y="17835"/>
                        </a:lnTo>
                        <a:cubicBezTo>
                          <a:pt x="16561" y="17835"/>
                          <a:pt x="17835" y="17835"/>
                          <a:pt x="17835" y="17835"/>
                        </a:cubicBezTo>
                        <a:cubicBezTo>
                          <a:pt x="17835" y="17835"/>
                          <a:pt x="17835" y="16561"/>
                          <a:pt x="17835" y="16561"/>
                        </a:cubicBezTo>
                        <a:lnTo>
                          <a:pt x="16561" y="15287"/>
                        </a:lnTo>
                        <a:cubicBezTo>
                          <a:pt x="16561" y="15287"/>
                          <a:pt x="16561" y="15287"/>
                          <a:pt x="16561" y="15287"/>
                        </a:cubicBezTo>
                        <a:cubicBezTo>
                          <a:pt x="16561" y="15287"/>
                          <a:pt x="16561" y="15287"/>
                          <a:pt x="16561" y="14013"/>
                        </a:cubicBezTo>
                        <a:cubicBezTo>
                          <a:pt x="16561" y="14013"/>
                          <a:pt x="16561" y="14013"/>
                          <a:pt x="16561" y="14013"/>
                        </a:cubicBezTo>
                        <a:lnTo>
                          <a:pt x="17835" y="14013"/>
                        </a:lnTo>
                        <a:cubicBezTo>
                          <a:pt x="17835" y="14013"/>
                          <a:pt x="19109" y="14013"/>
                          <a:pt x="19109" y="14013"/>
                        </a:cubicBezTo>
                        <a:cubicBezTo>
                          <a:pt x="19109" y="14013"/>
                          <a:pt x="19109" y="12739"/>
                          <a:pt x="19109" y="12739"/>
                        </a:cubicBezTo>
                        <a:lnTo>
                          <a:pt x="17835" y="12739"/>
                        </a:lnTo>
                        <a:cubicBezTo>
                          <a:pt x="17835" y="12739"/>
                          <a:pt x="17835" y="12739"/>
                          <a:pt x="17835" y="12739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ubicBezTo>
                          <a:pt x="17835" y="11465"/>
                          <a:pt x="17835" y="11465"/>
                          <a:pt x="17835" y="11465"/>
                        </a:cubicBezTo>
                        <a:lnTo>
                          <a:pt x="19109" y="11465"/>
                        </a:lnTo>
                        <a:cubicBezTo>
                          <a:pt x="19109" y="11465"/>
                          <a:pt x="20382" y="11465"/>
                          <a:pt x="20382" y="11465"/>
                        </a:cubicBezTo>
                        <a:lnTo>
                          <a:pt x="20382" y="11465"/>
                        </a:lnTo>
                        <a:cubicBezTo>
                          <a:pt x="20382" y="11465"/>
                          <a:pt x="20382" y="10191"/>
                          <a:pt x="20382" y="10191"/>
                        </a:cubicBezTo>
                        <a:lnTo>
                          <a:pt x="19109" y="10191"/>
                        </a:lnTo>
                        <a:cubicBezTo>
                          <a:pt x="19109" y="10191"/>
                          <a:pt x="19109" y="10191"/>
                          <a:pt x="19109" y="10191"/>
                        </a:cubicBezTo>
                        <a:cubicBezTo>
                          <a:pt x="19109" y="10191"/>
                          <a:pt x="19109" y="10191"/>
                          <a:pt x="19109" y="8917"/>
                        </a:cubicBezTo>
                        <a:cubicBezTo>
                          <a:pt x="19109" y="8917"/>
                          <a:pt x="19109" y="8917"/>
                          <a:pt x="19109" y="8917"/>
                        </a:cubicBezTo>
                        <a:lnTo>
                          <a:pt x="20382" y="8917"/>
                        </a:lnTo>
                        <a:cubicBezTo>
                          <a:pt x="20382" y="8917"/>
                          <a:pt x="20382" y="8917"/>
                          <a:pt x="20382" y="8917"/>
                        </a:cubicBezTo>
                        <a:cubicBezTo>
                          <a:pt x="20382" y="8917"/>
                          <a:pt x="20382" y="7643"/>
                          <a:pt x="19109" y="7643"/>
                        </a:cubicBezTo>
                        <a:lnTo>
                          <a:pt x="19109" y="7643"/>
                        </a:ln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lose/>
                        <a:moveTo>
                          <a:pt x="11465" y="2548"/>
                        </a:moveTo>
                        <a:cubicBezTo>
                          <a:pt x="11465" y="2548"/>
                          <a:pt x="11465" y="2548"/>
                          <a:pt x="11465" y="2548"/>
                        </a:cubicBezTo>
                        <a:cubicBezTo>
                          <a:pt x="14013" y="2548"/>
                          <a:pt x="15287" y="2548"/>
                          <a:pt x="16561" y="3822"/>
                        </a:cubicBezTo>
                        <a:cubicBezTo>
                          <a:pt x="16561" y="3822"/>
                          <a:pt x="16561" y="3822"/>
                          <a:pt x="16561" y="5096"/>
                        </a:cubicBezTo>
                        <a:lnTo>
                          <a:pt x="14013" y="6370"/>
                        </a:lnTo>
                        <a:cubicBezTo>
                          <a:pt x="14013" y="6370"/>
                          <a:pt x="14013" y="6370"/>
                          <a:pt x="14013" y="6370"/>
                        </a:cubicBezTo>
                        <a:cubicBezTo>
                          <a:pt x="14013" y="6370"/>
                          <a:pt x="12739" y="6370"/>
                          <a:pt x="12739" y="6370"/>
                        </a:cubicBezTo>
                        <a:cubicBezTo>
                          <a:pt x="12739" y="6370"/>
                          <a:pt x="12739" y="6370"/>
                          <a:pt x="12739" y="6370"/>
                        </a:cubicBezTo>
                        <a:lnTo>
                          <a:pt x="11465" y="2548"/>
                        </a:lnTo>
                        <a:close/>
                        <a:moveTo>
                          <a:pt x="11465" y="7643"/>
                        </a:moveTo>
                        <a:cubicBezTo>
                          <a:pt x="12739" y="7643"/>
                          <a:pt x="12739" y="7643"/>
                          <a:pt x="12739" y="8917"/>
                        </a:cubicBezTo>
                        <a:cubicBezTo>
                          <a:pt x="12739" y="10191"/>
                          <a:pt x="12739" y="10191"/>
                          <a:pt x="11465" y="10191"/>
                        </a:cubicBezTo>
                        <a:cubicBezTo>
                          <a:pt x="10191" y="10191"/>
                          <a:pt x="10191" y="10191"/>
                          <a:pt x="10191" y="8917"/>
                        </a:cubicBezTo>
                        <a:cubicBezTo>
                          <a:pt x="10191" y="7643"/>
                          <a:pt x="10191" y="7643"/>
                          <a:pt x="11465" y="7643"/>
                        </a:cubicBezTo>
                        <a:close/>
                        <a:moveTo>
                          <a:pt x="5096" y="7643"/>
                        </a:moveTo>
                        <a:cubicBezTo>
                          <a:pt x="5096" y="6370"/>
                          <a:pt x="6370" y="5096"/>
                          <a:pt x="7643" y="3822"/>
                        </a:cubicBezTo>
                        <a:cubicBezTo>
                          <a:pt x="7643" y="3822"/>
                          <a:pt x="7643" y="3822"/>
                          <a:pt x="7643" y="3822"/>
                        </a:cubicBezTo>
                        <a:lnTo>
                          <a:pt x="8917" y="6370"/>
                        </a:lnTo>
                        <a:cubicBezTo>
                          <a:pt x="8917" y="6370"/>
                          <a:pt x="8917" y="6370"/>
                          <a:pt x="8917" y="6370"/>
                        </a:cubicBezTo>
                        <a:cubicBezTo>
                          <a:pt x="8917" y="6370"/>
                          <a:pt x="8917" y="6370"/>
                          <a:pt x="7643" y="7643"/>
                        </a:cubicBezTo>
                        <a:cubicBezTo>
                          <a:pt x="7643" y="7643"/>
                          <a:pt x="7643" y="7643"/>
                          <a:pt x="7643" y="7643"/>
                        </a:cubicBezTo>
                        <a:lnTo>
                          <a:pt x="5096" y="7643"/>
                        </a:lnTo>
                        <a:cubicBezTo>
                          <a:pt x="5096" y="7643"/>
                          <a:pt x="5096" y="7643"/>
                          <a:pt x="5096" y="7643"/>
                        </a:cubicBezTo>
                        <a:close/>
                        <a:moveTo>
                          <a:pt x="7643" y="14013"/>
                        </a:moveTo>
                        <a:cubicBezTo>
                          <a:pt x="6370" y="12739"/>
                          <a:pt x="5096" y="11465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cubicBezTo>
                          <a:pt x="5096" y="10191"/>
                          <a:pt x="5096" y="10191"/>
                          <a:pt x="5096" y="10191"/>
                        </a:cubicBezTo>
                        <a:lnTo>
                          <a:pt x="7643" y="10191"/>
                        </a:lnTo>
                        <a:cubicBezTo>
                          <a:pt x="7643" y="10191"/>
                          <a:pt x="7643" y="10191"/>
                          <a:pt x="7643" y="10191"/>
                        </a:cubicBezTo>
                        <a:cubicBezTo>
                          <a:pt x="7643" y="10191"/>
                          <a:pt x="7643" y="11465"/>
                          <a:pt x="7643" y="11465"/>
                        </a:cubicBezTo>
                        <a:cubicBezTo>
                          <a:pt x="7643" y="11465"/>
                          <a:pt x="7643" y="11465"/>
                          <a:pt x="7643" y="11465"/>
                        </a:cubicBezTo>
                        <a:lnTo>
                          <a:pt x="7643" y="14013"/>
                        </a:lnTo>
                        <a:cubicBezTo>
                          <a:pt x="8917" y="15287"/>
                          <a:pt x="7643" y="15287"/>
                          <a:pt x="7643" y="14013"/>
                        </a:cubicBezTo>
                        <a:close/>
                        <a:moveTo>
                          <a:pt x="15287" y="14013"/>
                        </a:moveTo>
                        <a:cubicBezTo>
                          <a:pt x="14013" y="14013"/>
                          <a:pt x="14013" y="15287"/>
                          <a:pt x="12739" y="15287"/>
                        </a:cubicBezTo>
                        <a:cubicBezTo>
                          <a:pt x="11465" y="15287"/>
                          <a:pt x="11465" y="15287"/>
                          <a:pt x="10191" y="15287"/>
                        </a:cubicBezTo>
                        <a:cubicBezTo>
                          <a:pt x="10191" y="15287"/>
                          <a:pt x="10191" y="15287"/>
                          <a:pt x="10191" y="15287"/>
                        </a:cubicBezTo>
                        <a:lnTo>
                          <a:pt x="11465" y="12739"/>
                        </a:lnTo>
                        <a:cubicBezTo>
                          <a:pt x="11465" y="12739"/>
                          <a:pt x="11465" y="12739"/>
                          <a:pt x="11465" y="12739"/>
                        </a:cubicBezTo>
                        <a:cubicBezTo>
                          <a:pt x="11465" y="12739"/>
                          <a:pt x="11465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cubicBezTo>
                          <a:pt x="12739" y="12739"/>
                          <a:pt x="12739" y="12739"/>
                          <a:pt x="12739" y="12739"/>
                        </a:cubicBezTo>
                        <a:lnTo>
                          <a:pt x="15287" y="14013"/>
                        </a:lnTo>
                        <a:cubicBezTo>
                          <a:pt x="16561" y="14013"/>
                          <a:pt x="16561" y="14013"/>
                          <a:pt x="15287" y="14013"/>
                        </a:cubicBezTo>
                        <a:close/>
                        <a:moveTo>
                          <a:pt x="17835" y="11465"/>
                        </a:moveTo>
                        <a:lnTo>
                          <a:pt x="15287" y="10191"/>
                        </a:lnTo>
                        <a:cubicBezTo>
                          <a:pt x="15287" y="10191"/>
                          <a:pt x="15287" y="10191"/>
                          <a:pt x="15287" y="10191"/>
                        </a:cubicBezTo>
                        <a:cubicBezTo>
                          <a:pt x="15287" y="10191"/>
                          <a:pt x="15287" y="8917"/>
                          <a:pt x="15287" y="8917"/>
                        </a:cubicBezTo>
                        <a:cubicBezTo>
                          <a:pt x="15287" y="8917"/>
                          <a:pt x="15287" y="8917"/>
                          <a:pt x="15287" y="8917"/>
                        </a:cubicBezTo>
                        <a:lnTo>
                          <a:pt x="17835" y="7643"/>
                        </a:lnTo>
                        <a:cubicBezTo>
                          <a:pt x="17835" y="7643"/>
                          <a:pt x="17835" y="7643"/>
                          <a:pt x="19109" y="7643"/>
                        </a:cubicBezTo>
                        <a:cubicBezTo>
                          <a:pt x="19109" y="7643"/>
                          <a:pt x="19109" y="7643"/>
                          <a:pt x="19109" y="7643"/>
                        </a:cubicBezTo>
                        <a:cubicBezTo>
                          <a:pt x="19109" y="8917"/>
                          <a:pt x="19109" y="10191"/>
                          <a:pt x="17835" y="11465"/>
                        </a:cubicBezTo>
                        <a:cubicBezTo>
                          <a:pt x="17835" y="12739"/>
                          <a:pt x="17835" y="12739"/>
                          <a:pt x="17835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0C5A03A1-E380-4CF4-A573-DA4246D07008}"/>
                      </a:ext>
                    </a:extLst>
                  </p:cNvPr>
                  <p:cNvSpPr/>
                  <p:nvPr/>
                </p:nvSpPr>
                <p:spPr>
                  <a:xfrm>
                    <a:off x="2470977" y="1141954"/>
                    <a:ext cx="13305" cy="12739"/>
                  </a:xfrm>
                  <a:custGeom>
                    <a:avLst/>
                    <a:gdLst>
                      <a:gd name="connsiteX0" fmla="*/ 13305 w 13305"/>
                      <a:gd name="connsiteY0" fmla="*/ 8917 h 12739"/>
                      <a:gd name="connsiteX1" fmla="*/ 13305 w 13305"/>
                      <a:gd name="connsiteY1" fmla="*/ 8917 h 12739"/>
                      <a:gd name="connsiteX2" fmla="*/ 13305 w 13305"/>
                      <a:gd name="connsiteY2" fmla="*/ 8917 h 12739"/>
                      <a:gd name="connsiteX3" fmla="*/ 13305 w 13305"/>
                      <a:gd name="connsiteY3" fmla="*/ 8917 h 12739"/>
                      <a:gd name="connsiteX4" fmla="*/ 13305 w 13305"/>
                      <a:gd name="connsiteY4" fmla="*/ 7643 h 12739"/>
                      <a:gd name="connsiteX5" fmla="*/ 13305 w 13305"/>
                      <a:gd name="connsiteY5" fmla="*/ 7643 h 12739"/>
                      <a:gd name="connsiteX6" fmla="*/ 13305 w 13305"/>
                      <a:gd name="connsiteY6" fmla="*/ 7643 h 12739"/>
                      <a:gd name="connsiteX7" fmla="*/ 13305 w 13305"/>
                      <a:gd name="connsiteY7" fmla="*/ 7643 h 12739"/>
                      <a:gd name="connsiteX8" fmla="*/ 13305 w 13305"/>
                      <a:gd name="connsiteY8" fmla="*/ 7643 h 12739"/>
                      <a:gd name="connsiteX9" fmla="*/ 13305 w 13305"/>
                      <a:gd name="connsiteY9" fmla="*/ 6370 h 12739"/>
                      <a:gd name="connsiteX10" fmla="*/ 13305 w 13305"/>
                      <a:gd name="connsiteY10" fmla="*/ 6370 h 12739"/>
                      <a:gd name="connsiteX11" fmla="*/ 13305 w 13305"/>
                      <a:gd name="connsiteY11" fmla="*/ 6370 h 12739"/>
                      <a:gd name="connsiteX12" fmla="*/ 13305 w 13305"/>
                      <a:gd name="connsiteY12" fmla="*/ 6370 h 12739"/>
                      <a:gd name="connsiteX13" fmla="*/ 13305 w 13305"/>
                      <a:gd name="connsiteY13" fmla="*/ 6370 h 12739"/>
                      <a:gd name="connsiteX14" fmla="*/ 13305 w 13305"/>
                      <a:gd name="connsiteY14" fmla="*/ 5096 h 12739"/>
                      <a:gd name="connsiteX15" fmla="*/ 13305 w 13305"/>
                      <a:gd name="connsiteY15" fmla="*/ 5096 h 12739"/>
                      <a:gd name="connsiteX16" fmla="*/ 13305 w 13305"/>
                      <a:gd name="connsiteY16" fmla="*/ 5096 h 12739"/>
                      <a:gd name="connsiteX17" fmla="*/ 13305 w 13305"/>
                      <a:gd name="connsiteY17" fmla="*/ 5096 h 12739"/>
                      <a:gd name="connsiteX18" fmla="*/ 13305 w 13305"/>
                      <a:gd name="connsiteY18" fmla="*/ 5096 h 12739"/>
                      <a:gd name="connsiteX19" fmla="*/ 13305 w 13305"/>
                      <a:gd name="connsiteY19" fmla="*/ 3822 h 12739"/>
                      <a:gd name="connsiteX20" fmla="*/ 13305 w 13305"/>
                      <a:gd name="connsiteY20" fmla="*/ 3822 h 12739"/>
                      <a:gd name="connsiteX21" fmla="*/ 13305 w 13305"/>
                      <a:gd name="connsiteY21" fmla="*/ 2548 h 12739"/>
                      <a:gd name="connsiteX22" fmla="*/ 12031 w 13305"/>
                      <a:gd name="connsiteY22" fmla="*/ 2548 h 12739"/>
                      <a:gd name="connsiteX23" fmla="*/ 12031 w 13305"/>
                      <a:gd name="connsiteY23" fmla="*/ 2548 h 12739"/>
                      <a:gd name="connsiteX24" fmla="*/ 12031 w 13305"/>
                      <a:gd name="connsiteY24" fmla="*/ 2548 h 12739"/>
                      <a:gd name="connsiteX25" fmla="*/ 12031 w 13305"/>
                      <a:gd name="connsiteY25" fmla="*/ 2548 h 12739"/>
                      <a:gd name="connsiteX26" fmla="*/ 12031 w 13305"/>
                      <a:gd name="connsiteY26" fmla="*/ 1274 h 12739"/>
                      <a:gd name="connsiteX27" fmla="*/ 10757 w 13305"/>
                      <a:gd name="connsiteY27" fmla="*/ 1274 h 12739"/>
                      <a:gd name="connsiteX28" fmla="*/ 10757 w 13305"/>
                      <a:gd name="connsiteY28" fmla="*/ 1274 h 12739"/>
                      <a:gd name="connsiteX29" fmla="*/ 9484 w 13305"/>
                      <a:gd name="connsiteY29" fmla="*/ 1274 h 12739"/>
                      <a:gd name="connsiteX30" fmla="*/ 9484 w 13305"/>
                      <a:gd name="connsiteY30" fmla="*/ 1274 h 12739"/>
                      <a:gd name="connsiteX31" fmla="*/ 9484 w 13305"/>
                      <a:gd name="connsiteY31" fmla="*/ 1274 h 12739"/>
                      <a:gd name="connsiteX32" fmla="*/ 9484 w 13305"/>
                      <a:gd name="connsiteY32" fmla="*/ 1274 h 12739"/>
                      <a:gd name="connsiteX33" fmla="*/ 9484 w 13305"/>
                      <a:gd name="connsiteY33" fmla="*/ 1274 h 12739"/>
                      <a:gd name="connsiteX34" fmla="*/ 8210 w 13305"/>
                      <a:gd name="connsiteY34" fmla="*/ 1274 h 12739"/>
                      <a:gd name="connsiteX35" fmla="*/ 8210 w 13305"/>
                      <a:gd name="connsiteY35" fmla="*/ 0 h 12739"/>
                      <a:gd name="connsiteX36" fmla="*/ 8210 w 13305"/>
                      <a:gd name="connsiteY36" fmla="*/ 0 h 12739"/>
                      <a:gd name="connsiteX37" fmla="*/ 8210 w 13305"/>
                      <a:gd name="connsiteY37" fmla="*/ 0 h 12739"/>
                      <a:gd name="connsiteX38" fmla="*/ 8210 w 13305"/>
                      <a:gd name="connsiteY38" fmla="*/ 1274 h 12739"/>
                      <a:gd name="connsiteX39" fmla="*/ 6936 w 13305"/>
                      <a:gd name="connsiteY39" fmla="*/ 1274 h 12739"/>
                      <a:gd name="connsiteX40" fmla="*/ 6936 w 13305"/>
                      <a:gd name="connsiteY40" fmla="*/ 0 h 12739"/>
                      <a:gd name="connsiteX41" fmla="*/ 6936 w 13305"/>
                      <a:gd name="connsiteY41" fmla="*/ 0 h 12739"/>
                      <a:gd name="connsiteX42" fmla="*/ 6936 w 13305"/>
                      <a:gd name="connsiteY42" fmla="*/ 0 h 12739"/>
                      <a:gd name="connsiteX43" fmla="*/ 6936 w 13305"/>
                      <a:gd name="connsiteY43" fmla="*/ 1274 h 12739"/>
                      <a:gd name="connsiteX44" fmla="*/ 5662 w 13305"/>
                      <a:gd name="connsiteY44" fmla="*/ 1274 h 12739"/>
                      <a:gd name="connsiteX45" fmla="*/ 5662 w 13305"/>
                      <a:gd name="connsiteY45" fmla="*/ 1274 h 12739"/>
                      <a:gd name="connsiteX46" fmla="*/ 5662 w 13305"/>
                      <a:gd name="connsiteY46" fmla="*/ 1274 h 12739"/>
                      <a:gd name="connsiteX47" fmla="*/ 5662 w 13305"/>
                      <a:gd name="connsiteY47" fmla="*/ 1274 h 12739"/>
                      <a:gd name="connsiteX48" fmla="*/ 5662 w 13305"/>
                      <a:gd name="connsiteY48" fmla="*/ 1274 h 12739"/>
                      <a:gd name="connsiteX49" fmla="*/ 4388 w 13305"/>
                      <a:gd name="connsiteY49" fmla="*/ 1274 h 12739"/>
                      <a:gd name="connsiteX50" fmla="*/ 4388 w 13305"/>
                      <a:gd name="connsiteY50" fmla="*/ 1274 h 12739"/>
                      <a:gd name="connsiteX51" fmla="*/ 3114 w 13305"/>
                      <a:gd name="connsiteY51" fmla="*/ 1274 h 12739"/>
                      <a:gd name="connsiteX52" fmla="*/ 3114 w 13305"/>
                      <a:gd name="connsiteY52" fmla="*/ 2548 h 12739"/>
                      <a:gd name="connsiteX53" fmla="*/ 3114 w 13305"/>
                      <a:gd name="connsiteY53" fmla="*/ 2548 h 12739"/>
                      <a:gd name="connsiteX54" fmla="*/ 3114 w 13305"/>
                      <a:gd name="connsiteY54" fmla="*/ 2548 h 12739"/>
                      <a:gd name="connsiteX55" fmla="*/ 3114 w 13305"/>
                      <a:gd name="connsiteY55" fmla="*/ 2548 h 12739"/>
                      <a:gd name="connsiteX56" fmla="*/ 1840 w 13305"/>
                      <a:gd name="connsiteY56" fmla="*/ 2548 h 12739"/>
                      <a:gd name="connsiteX57" fmla="*/ 1840 w 13305"/>
                      <a:gd name="connsiteY57" fmla="*/ 3822 h 12739"/>
                      <a:gd name="connsiteX58" fmla="*/ 1840 w 13305"/>
                      <a:gd name="connsiteY58" fmla="*/ 3822 h 12739"/>
                      <a:gd name="connsiteX59" fmla="*/ 1840 w 13305"/>
                      <a:gd name="connsiteY59" fmla="*/ 5096 h 12739"/>
                      <a:gd name="connsiteX60" fmla="*/ 1840 w 13305"/>
                      <a:gd name="connsiteY60" fmla="*/ 5096 h 12739"/>
                      <a:gd name="connsiteX61" fmla="*/ 1840 w 13305"/>
                      <a:gd name="connsiteY61" fmla="*/ 5096 h 12739"/>
                      <a:gd name="connsiteX62" fmla="*/ 1840 w 13305"/>
                      <a:gd name="connsiteY62" fmla="*/ 5096 h 12739"/>
                      <a:gd name="connsiteX63" fmla="*/ 1840 w 13305"/>
                      <a:gd name="connsiteY63" fmla="*/ 5096 h 12739"/>
                      <a:gd name="connsiteX64" fmla="*/ 1840 w 13305"/>
                      <a:gd name="connsiteY64" fmla="*/ 6370 h 12739"/>
                      <a:gd name="connsiteX65" fmla="*/ 1840 w 13305"/>
                      <a:gd name="connsiteY65" fmla="*/ 6370 h 12739"/>
                      <a:gd name="connsiteX66" fmla="*/ 1840 w 13305"/>
                      <a:gd name="connsiteY66" fmla="*/ 6370 h 12739"/>
                      <a:gd name="connsiteX67" fmla="*/ 1840 w 13305"/>
                      <a:gd name="connsiteY67" fmla="*/ 6370 h 12739"/>
                      <a:gd name="connsiteX68" fmla="*/ 1840 w 13305"/>
                      <a:gd name="connsiteY68" fmla="*/ 6370 h 12739"/>
                      <a:gd name="connsiteX69" fmla="*/ 1840 w 13305"/>
                      <a:gd name="connsiteY69" fmla="*/ 7643 h 12739"/>
                      <a:gd name="connsiteX70" fmla="*/ 1840 w 13305"/>
                      <a:gd name="connsiteY70" fmla="*/ 7643 h 12739"/>
                      <a:gd name="connsiteX71" fmla="*/ 1840 w 13305"/>
                      <a:gd name="connsiteY71" fmla="*/ 7643 h 12739"/>
                      <a:gd name="connsiteX72" fmla="*/ 1840 w 13305"/>
                      <a:gd name="connsiteY72" fmla="*/ 7643 h 12739"/>
                      <a:gd name="connsiteX73" fmla="*/ 1840 w 13305"/>
                      <a:gd name="connsiteY73" fmla="*/ 7643 h 12739"/>
                      <a:gd name="connsiteX74" fmla="*/ 1840 w 13305"/>
                      <a:gd name="connsiteY74" fmla="*/ 8917 h 12739"/>
                      <a:gd name="connsiteX75" fmla="*/ 1840 w 13305"/>
                      <a:gd name="connsiteY75" fmla="*/ 8917 h 12739"/>
                      <a:gd name="connsiteX76" fmla="*/ 1840 w 13305"/>
                      <a:gd name="connsiteY76" fmla="*/ 8917 h 12739"/>
                      <a:gd name="connsiteX77" fmla="*/ 1840 w 13305"/>
                      <a:gd name="connsiteY77" fmla="*/ 8917 h 12739"/>
                      <a:gd name="connsiteX78" fmla="*/ 1840 w 13305"/>
                      <a:gd name="connsiteY78" fmla="*/ 8917 h 12739"/>
                      <a:gd name="connsiteX79" fmla="*/ 1840 w 13305"/>
                      <a:gd name="connsiteY79" fmla="*/ 8917 h 12739"/>
                      <a:gd name="connsiteX80" fmla="*/ 1840 w 13305"/>
                      <a:gd name="connsiteY80" fmla="*/ 10191 h 12739"/>
                      <a:gd name="connsiteX81" fmla="*/ 1840 w 13305"/>
                      <a:gd name="connsiteY81" fmla="*/ 10191 h 12739"/>
                      <a:gd name="connsiteX82" fmla="*/ 1840 w 13305"/>
                      <a:gd name="connsiteY82" fmla="*/ 11465 h 12739"/>
                      <a:gd name="connsiteX83" fmla="*/ 3114 w 13305"/>
                      <a:gd name="connsiteY83" fmla="*/ 11465 h 12739"/>
                      <a:gd name="connsiteX84" fmla="*/ 3114 w 13305"/>
                      <a:gd name="connsiteY84" fmla="*/ 11465 h 12739"/>
                      <a:gd name="connsiteX85" fmla="*/ 3114 w 13305"/>
                      <a:gd name="connsiteY85" fmla="*/ 11465 h 12739"/>
                      <a:gd name="connsiteX86" fmla="*/ 3114 w 13305"/>
                      <a:gd name="connsiteY86" fmla="*/ 11465 h 12739"/>
                      <a:gd name="connsiteX87" fmla="*/ 3114 w 13305"/>
                      <a:gd name="connsiteY87" fmla="*/ 12739 h 12739"/>
                      <a:gd name="connsiteX88" fmla="*/ 4388 w 13305"/>
                      <a:gd name="connsiteY88" fmla="*/ 12739 h 12739"/>
                      <a:gd name="connsiteX89" fmla="*/ 4388 w 13305"/>
                      <a:gd name="connsiteY89" fmla="*/ 12739 h 12739"/>
                      <a:gd name="connsiteX90" fmla="*/ 5662 w 13305"/>
                      <a:gd name="connsiteY90" fmla="*/ 12739 h 12739"/>
                      <a:gd name="connsiteX91" fmla="*/ 5662 w 13305"/>
                      <a:gd name="connsiteY91" fmla="*/ 12739 h 12739"/>
                      <a:gd name="connsiteX92" fmla="*/ 5662 w 13305"/>
                      <a:gd name="connsiteY92" fmla="*/ 12739 h 12739"/>
                      <a:gd name="connsiteX93" fmla="*/ 5662 w 13305"/>
                      <a:gd name="connsiteY93" fmla="*/ 12739 h 12739"/>
                      <a:gd name="connsiteX94" fmla="*/ 5662 w 13305"/>
                      <a:gd name="connsiteY94" fmla="*/ 12739 h 12739"/>
                      <a:gd name="connsiteX95" fmla="*/ 6936 w 13305"/>
                      <a:gd name="connsiteY95" fmla="*/ 12739 h 12739"/>
                      <a:gd name="connsiteX96" fmla="*/ 6936 w 13305"/>
                      <a:gd name="connsiteY96" fmla="*/ 12739 h 12739"/>
                      <a:gd name="connsiteX97" fmla="*/ 6936 w 13305"/>
                      <a:gd name="connsiteY97" fmla="*/ 12739 h 12739"/>
                      <a:gd name="connsiteX98" fmla="*/ 6936 w 13305"/>
                      <a:gd name="connsiteY98" fmla="*/ 12739 h 12739"/>
                      <a:gd name="connsiteX99" fmla="*/ 6936 w 13305"/>
                      <a:gd name="connsiteY99" fmla="*/ 12739 h 12739"/>
                      <a:gd name="connsiteX100" fmla="*/ 8210 w 13305"/>
                      <a:gd name="connsiteY100" fmla="*/ 12739 h 12739"/>
                      <a:gd name="connsiteX101" fmla="*/ 8210 w 13305"/>
                      <a:gd name="connsiteY101" fmla="*/ 12739 h 12739"/>
                      <a:gd name="connsiteX102" fmla="*/ 8210 w 13305"/>
                      <a:gd name="connsiteY102" fmla="*/ 12739 h 12739"/>
                      <a:gd name="connsiteX103" fmla="*/ 8210 w 13305"/>
                      <a:gd name="connsiteY103" fmla="*/ 12739 h 12739"/>
                      <a:gd name="connsiteX104" fmla="*/ 8210 w 13305"/>
                      <a:gd name="connsiteY104" fmla="*/ 12739 h 12739"/>
                      <a:gd name="connsiteX105" fmla="*/ 9484 w 13305"/>
                      <a:gd name="connsiteY105" fmla="*/ 12739 h 12739"/>
                      <a:gd name="connsiteX106" fmla="*/ 9484 w 13305"/>
                      <a:gd name="connsiteY106" fmla="*/ 12739 h 12739"/>
                      <a:gd name="connsiteX107" fmla="*/ 9484 w 13305"/>
                      <a:gd name="connsiteY107" fmla="*/ 12739 h 12739"/>
                      <a:gd name="connsiteX108" fmla="*/ 9484 w 13305"/>
                      <a:gd name="connsiteY108" fmla="*/ 12739 h 12739"/>
                      <a:gd name="connsiteX109" fmla="*/ 9484 w 13305"/>
                      <a:gd name="connsiteY109" fmla="*/ 12739 h 12739"/>
                      <a:gd name="connsiteX110" fmla="*/ 9484 w 13305"/>
                      <a:gd name="connsiteY110" fmla="*/ 12739 h 12739"/>
                      <a:gd name="connsiteX111" fmla="*/ 10757 w 13305"/>
                      <a:gd name="connsiteY111" fmla="*/ 12739 h 12739"/>
                      <a:gd name="connsiteX112" fmla="*/ 10757 w 13305"/>
                      <a:gd name="connsiteY112" fmla="*/ 12739 h 12739"/>
                      <a:gd name="connsiteX113" fmla="*/ 12031 w 13305"/>
                      <a:gd name="connsiteY113" fmla="*/ 12739 h 12739"/>
                      <a:gd name="connsiteX114" fmla="*/ 12031 w 13305"/>
                      <a:gd name="connsiteY114" fmla="*/ 11465 h 12739"/>
                      <a:gd name="connsiteX115" fmla="*/ 12031 w 13305"/>
                      <a:gd name="connsiteY115" fmla="*/ 11465 h 12739"/>
                      <a:gd name="connsiteX116" fmla="*/ 12031 w 13305"/>
                      <a:gd name="connsiteY116" fmla="*/ 11465 h 12739"/>
                      <a:gd name="connsiteX117" fmla="*/ 12031 w 13305"/>
                      <a:gd name="connsiteY117" fmla="*/ 11465 h 12739"/>
                      <a:gd name="connsiteX118" fmla="*/ 13305 w 13305"/>
                      <a:gd name="connsiteY118" fmla="*/ 11465 h 12739"/>
                      <a:gd name="connsiteX119" fmla="*/ 13305 w 13305"/>
                      <a:gd name="connsiteY119" fmla="*/ 8917 h 12739"/>
                      <a:gd name="connsiteX120" fmla="*/ 13305 w 13305"/>
                      <a:gd name="connsiteY120" fmla="*/ 8917 h 12739"/>
                      <a:gd name="connsiteX121" fmla="*/ 13305 w 13305"/>
                      <a:gd name="connsiteY121" fmla="*/ 8917 h 12739"/>
                      <a:gd name="connsiteX122" fmla="*/ 13305 w 13305"/>
                      <a:gd name="connsiteY122" fmla="*/ 8917 h 12739"/>
                      <a:gd name="connsiteX123" fmla="*/ 10757 w 13305"/>
                      <a:gd name="connsiteY123" fmla="*/ 3822 h 12739"/>
                      <a:gd name="connsiteX124" fmla="*/ 12031 w 13305"/>
                      <a:gd name="connsiteY124" fmla="*/ 5096 h 12739"/>
                      <a:gd name="connsiteX125" fmla="*/ 10757 w 13305"/>
                      <a:gd name="connsiteY125" fmla="*/ 6370 h 12739"/>
                      <a:gd name="connsiteX126" fmla="*/ 9484 w 13305"/>
                      <a:gd name="connsiteY126" fmla="*/ 5096 h 12739"/>
                      <a:gd name="connsiteX127" fmla="*/ 10757 w 13305"/>
                      <a:gd name="connsiteY127" fmla="*/ 3822 h 12739"/>
                      <a:gd name="connsiteX128" fmla="*/ 8210 w 13305"/>
                      <a:gd name="connsiteY128" fmla="*/ 0 h 12739"/>
                      <a:gd name="connsiteX129" fmla="*/ 9484 w 13305"/>
                      <a:gd name="connsiteY129" fmla="*/ 2548 h 12739"/>
                      <a:gd name="connsiteX130" fmla="*/ 6936 w 13305"/>
                      <a:gd name="connsiteY130" fmla="*/ 3822 h 12739"/>
                      <a:gd name="connsiteX131" fmla="*/ 5662 w 13305"/>
                      <a:gd name="connsiteY131" fmla="*/ 1274 h 12739"/>
                      <a:gd name="connsiteX132" fmla="*/ 8210 w 13305"/>
                      <a:gd name="connsiteY132" fmla="*/ 0 h 12739"/>
                      <a:gd name="connsiteX133" fmla="*/ 1840 w 13305"/>
                      <a:gd name="connsiteY133" fmla="*/ 3822 h 12739"/>
                      <a:gd name="connsiteX134" fmla="*/ 1840 w 13305"/>
                      <a:gd name="connsiteY134" fmla="*/ 1274 h 12739"/>
                      <a:gd name="connsiteX135" fmla="*/ 4388 w 13305"/>
                      <a:gd name="connsiteY135" fmla="*/ 1274 h 12739"/>
                      <a:gd name="connsiteX136" fmla="*/ 4388 w 13305"/>
                      <a:gd name="connsiteY136" fmla="*/ 3822 h 12739"/>
                      <a:gd name="connsiteX137" fmla="*/ 1840 w 13305"/>
                      <a:gd name="connsiteY137" fmla="*/ 3822 h 12739"/>
                      <a:gd name="connsiteX138" fmla="*/ 3114 w 13305"/>
                      <a:gd name="connsiteY138" fmla="*/ 8917 h 12739"/>
                      <a:gd name="connsiteX139" fmla="*/ 566 w 13305"/>
                      <a:gd name="connsiteY139" fmla="*/ 8917 h 12739"/>
                      <a:gd name="connsiteX140" fmla="*/ 566 w 13305"/>
                      <a:gd name="connsiteY140" fmla="*/ 6370 h 12739"/>
                      <a:gd name="connsiteX141" fmla="*/ 3114 w 13305"/>
                      <a:gd name="connsiteY141" fmla="*/ 6370 h 12739"/>
                      <a:gd name="connsiteX142" fmla="*/ 3114 w 13305"/>
                      <a:gd name="connsiteY142" fmla="*/ 8917 h 12739"/>
                      <a:gd name="connsiteX143" fmla="*/ 5662 w 13305"/>
                      <a:gd name="connsiteY143" fmla="*/ 6370 h 12739"/>
                      <a:gd name="connsiteX144" fmla="*/ 4388 w 13305"/>
                      <a:gd name="connsiteY144" fmla="*/ 5096 h 12739"/>
                      <a:gd name="connsiteX145" fmla="*/ 5662 w 13305"/>
                      <a:gd name="connsiteY145" fmla="*/ 3822 h 12739"/>
                      <a:gd name="connsiteX146" fmla="*/ 6936 w 13305"/>
                      <a:gd name="connsiteY146" fmla="*/ 5096 h 12739"/>
                      <a:gd name="connsiteX147" fmla="*/ 5662 w 13305"/>
                      <a:gd name="connsiteY147" fmla="*/ 6370 h 12739"/>
                      <a:gd name="connsiteX148" fmla="*/ 8210 w 13305"/>
                      <a:gd name="connsiteY148" fmla="*/ 11465 h 12739"/>
                      <a:gd name="connsiteX149" fmla="*/ 6936 w 13305"/>
                      <a:gd name="connsiteY149" fmla="*/ 10191 h 12739"/>
                      <a:gd name="connsiteX150" fmla="*/ 8210 w 13305"/>
                      <a:gd name="connsiteY150" fmla="*/ 8917 h 12739"/>
                      <a:gd name="connsiteX151" fmla="*/ 9484 w 13305"/>
                      <a:gd name="connsiteY151" fmla="*/ 10191 h 12739"/>
                      <a:gd name="connsiteX152" fmla="*/ 8210 w 13305"/>
                      <a:gd name="connsiteY152" fmla="*/ 11465 h 12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3305" h="12739">
                        <a:moveTo>
                          <a:pt x="13305" y="8917"/>
                        </a:moveTo>
                        <a:cubicBezTo>
                          <a:pt x="13305" y="8917"/>
                          <a:pt x="13305" y="8917"/>
                          <a:pt x="13305" y="8917"/>
                        </a:cubicBezTo>
                        <a:cubicBezTo>
                          <a:pt x="13305" y="7643"/>
                          <a:pt x="13305" y="7643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7643"/>
                        </a:cubicBezTo>
                        <a:cubicBezTo>
                          <a:pt x="13305" y="7643"/>
                          <a:pt x="13305" y="7643"/>
                          <a:pt x="13305" y="7643"/>
                        </a:cubicBezTo>
                        <a:lnTo>
                          <a:pt x="13305" y="7643"/>
                        </a:lnTo>
                        <a:cubicBezTo>
                          <a:pt x="13305" y="7643"/>
                          <a:pt x="13305" y="7643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6370"/>
                        </a:cubicBezTo>
                        <a:cubicBezTo>
                          <a:pt x="13305" y="6370"/>
                          <a:pt x="13305" y="6370"/>
                          <a:pt x="13305" y="6370"/>
                        </a:cubicBezTo>
                        <a:lnTo>
                          <a:pt x="13305" y="6370"/>
                        </a:lnTo>
                        <a:cubicBezTo>
                          <a:pt x="13305" y="6370"/>
                          <a:pt x="13305" y="6370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5096"/>
                        </a:cubicBezTo>
                        <a:cubicBezTo>
                          <a:pt x="13305" y="5096"/>
                          <a:pt x="13305" y="5096"/>
                          <a:pt x="13305" y="5096"/>
                        </a:cubicBezTo>
                        <a:lnTo>
                          <a:pt x="13305" y="5096"/>
                        </a:lnTo>
                        <a:cubicBezTo>
                          <a:pt x="13305" y="5096"/>
                          <a:pt x="13305" y="5096"/>
                          <a:pt x="13305" y="3822"/>
                        </a:cubicBezTo>
                        <a:lnTo>
                          <a:pt x="13305" y="3822"/>
                        </a:lnTo>
                        <a:cubicBezTo>
                          <a:pt x="13305" y="3822"/>
                          <a:pt x="13305" y="3822"/>
                          <a:pt x="13305" y="2548"/>
                        </a:cubicBezTo>
                        <a:cubicBezTo>
                          <a:pt x="13305" y="2548"/>
                          <a:pt x="13305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1274"/>
                        </a:cubicBezTo>
                        <a:cubicBezTo>
                          <a:pt x="12031" y="1274"/>
                          <a:pt x="12031" y="1274"/>
                          <a:pt x="10757" y="1274"/>
                        </a:cubicBezTo>
                        <a:lnTo>
                          <a:pt x="10757" y="1274"/>
                        </a:lnTo>
                        <a:cubicBezTo>
                          <a:pt x="10757" y="1274"/>
                          <a:pt x="10757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8210" y="1274"/>
                        </a:cubicBezTo>
                        <a:lnTo>
                          <a:pt x="8210" y="0"/>
                        </a:lnTo>
                        <a:cubicBezTo>
                          <a:pt x="8210" y="0"/>
                          <a:pt x="8210" y="0"/>
                          <a:pt x="8210" y="0"/>
                        </a:cubicBezTo>
                        <a:cubicBezTo>
                          <a:pt x="8210" y="0"/>
                          <a:pt x="8210" y="0"/>
                          <a:pt x="8210" y="0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6936" y="1274"/>
                        </a:cubicBezTo>
                        <a:lnTo>
                          <a:pt x="6936" y="0"/>
                        </a:lnTo>
                        <a:cubicBezTo>
                          <a:pt x="6936" y="0"/>
                          <a:pt x="6936" y="0"/>
                          <a:pt x="6936" y="0"/>
                        </a:cubicBezTo>
                        <a:cubicBezTo>
                          <a:pt x="6936" y="0"/>
                          <a:pt x="6936" y="0"/>
                          <a:pt x="6936" y="0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1274"/>
                        </a:cubicBezTo>
                        <a:cubicBezTo>
                          <a:pt x="3114" y="1274"/>
                          <a:pt x="3114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1840" y="2548"/>
                        </a:cubicBezTo>
                        <a:cubicBezTo>
                          <a:pt x="1840" y="2548"/>
                          <a:pt x="1840" y="2548"/>
                          <a:pt x="1840" y="3822"/>
                        </a:cubicBezTo>
                        <a:lnTo>
                          <a:pt x="1840" y="3822"/>
                        </a:lnTo>
                        <a:cubicBezTo>
                          <a:pt x="1840" y="3822"/>
                          <a:pt x="1840" y="3822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5096"/>
                          <a:pt x="1840" y="5096"/>
                        </a:cubicBezTo>
                        <a:lnTo>
                          <a:pt x="1840" y="5096"/>
                        </a:lnTo>
                        <a:cubicBezTo>
                          <a:pt x="1840" y="5096"/>
                          <a:pt x="1840" y="5096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6370"/>
                        </a:cubicBezTo>
                        <a:cubicBezTo>
                          <a:pt x="1840" y="6370"/>
                          <a:pt x="1840" y="6370"/>
                          <a:pt x="1840" y="6370"/>
                        </a:cubicBezTo>
                        <a:lnTo>
                          <a:pt x="1840" y="6370"/>
                        </a:lnTo>
                        <a:cubicBezTo>
                          <a:pt x="1840" y="6370"/>
                          <a:pt x="1840" y="6370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7643"/>
                        </a:cubicBezTo>
                        <a:cubicBezTo>
                          <a:pt x="1840" y="7643"/>
                          <a:pt x="1840" y="7643"/>
                          <a:pt x="1840" y="7643"/>
                        </a:cubicBezTo>
                        <a:lnTo>
                          <a:pt x="1840" y="7643"/>
                        </a:lnTo>
                        <a:cubicBezTo>
                          <a:pt x="1840" y="7643"/>
                          <a:pt x="1840" y="7643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8917"/>
                        </a:cubicBezTo>
                        <a:lnTo>
                          <a:pt x="1840" y="8917"/>
                        </a:lnTo>
                        <a:cubicBezTo>
                          <a:pt x="1840" y="8917"/>
                          <a:pt x="1840" y="8917"/>
                          <a:pt x="1840" y="10191"/>
                        </a:cubicBezTo>
                        <a:lnTo>
                          <a:pt x="1840" y="10191"/>
                        </a:lnTo>
                        <a:cubicBezTo>
                          <a:pt x="1840" y="10191"/>
                          <a:pt x="1840" y="10191"/>
                          <a:pt x="1840" y="11465"/>
                        </a:cubicBezTo>
                        <a:cubicBezTo>
                          <a:pt x="1840" y="11465"/>
                          <a:pt x="1840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1465"/>
                        </a:cubicBezTo>
                        <a:lnTo>
                          <a:pt x="3114" y="11465"/>
                        </a:lnTo>
                        <a:cubicBezTo>
                          <a:pt x="3114" y="11465"/>
                          <a:pt x="3114" y="11465"/>
                          <a:pt x="3114" y="12739"/>
                        </a:cubicBezTo>
                        <a:cubicBezTo>
                          <a:pt x="3114" y="12739"/>
                          <a:pt x="3114" y="12739"/>
                          <a:pt x="4388" y="12739"/>
                        </a:cubicBezTo>
                        <a:lnTo>
                          <a:pt x="4388" y="12739"/>
                        </a:lnTo>
                        <a:cubicBezTo>
                          <a:pt x="4388" y="12739"/>
                          <a:pt x="4388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5662" y="12739"/>
                        </a:cubicBezTo>
                        <a:cubicBezTo>
                          <a:pt x="5662" y="12739"/>
                          <a:pt x="5662" y="12739"/>
                          <a:pt x="5662" y="12739"/>
                        </a:cubicBezTo>
                        <a:lnTo>
                          <a:pt x="5662" y="12739"/>
                        </a:lnTo>
                        <a:cubicBezTo>
                          <a:pt x="5662" y="12739"/>
                          <a:pt x="5662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6936" y="12739"/>
                        </a:cubicBezTo>
                        <a:cubicBezTo>
                          <a:pt x="6936" y="12739"/>
                          <a:pt x="6936" y="12739"/>
                          <a:pt x="6936" y="12739"/>
                        </a:cubicBezTo>
                        <a:lnTo>
                          <a:pt x="6936" y="12739"/>
                        </a:lnTo>
                        <a:cubicBezTo>
                          <a:pt x="6936" y="12739"/>
                          <a:pt x="6936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8210" y="12739"/>
                        </a:cubicBezTo>
                        <a:cubicBezTo>
                          <a:pt x="8210" y="12739"/>
                          <a:pt x="8210" y="12739"/>
                          <a:pt x="8210" y="12739"/>
                        </a:cubicBezTo>
                        <a:lnTo>
                          <a:pt x="8210" y="12739"/>
                        </a:lnTo>
                        <a:cubicBezTo>
                          <a:pt x="8210" y="12739"/>
                          <a:pt x="8210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9484" y="12739"/>
                        </a:cubicBezTo>
                        <a:lnTo>
                          <a:pt x="9484" y="12739"/>
                        </a:lnTo>
                        <a:cubicBezTo>
                          <a:pt x="9484" y="12739"/>
                          <a:pt x="9484" y="12739"/>
                          <a:pt x="10757" y="12739"/>
                        </a:cubicBezTo>
                        <a:lnTo>
                          <a:pt x="10757" y="12739"/>
                        </a:lnTo>
                        <a:cubicBezTo>
                          <a:pt x="10757" y="12739"/>
                          <a:pt x="10757" y="12739"/>
                          <a:pt x="12031" y="12739"/>
                        </a:cubicBezTo>
                        <a:cubicBezTo>
                          <a:pt x="12031" y="12739"/>
                          <a:pt x="12031" y="12739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2031" y="11465"/>
                        </a:cubicBezTo>
                        <a:lnTo>
                          <a:pt x="12031" y="11465"/>
                        </a:lnTo>
                        <a:cubicBezTo>
                          <a:pt x="12031" y="11465"/>
                          <a:pt x="12031" y="11465"/>
                          <a:pt x="13305" y="11465"/>
                        </a:cubicBezTo>
                        <a:cubicBezTo>
                          <a:pt x="12031" y="10191"/>
                          <a:pt x="12031" y="10191"/>
                          <a:pt x="13305" y="8917"/>
                        </a:cubicBezTo>
                        <a:lnTo>
                          <a:pt x="13305" y="8917"/>
                        </a:lnTo>
                        <a:cubicBezTo>
                          <a:pt x="12031" y="8917"/>
                          <a:pt x="12031" y="8917"/>
                          <a:pt x="13305" y="8917"/>
                        </a:cubicBezTo>
                        <a:lnTo>
                          <a:pt x="13305" y="8917"/>
                        </a:lnTo>
                        <a:close/>
                        <a:moveTo>
                          <a:pt x="10757" y="3822"/>
                        </a:moveTo>
                        <a:cubicBezTo>
                          <a:pt x="12031" y="3822"/>
                          <a:pt x="12031" y="5096"/>
                          <a:pt x="12031" y="5096"/>
                        </a:cubicBezTo>
                        <a:cubicBezTo>
                          <a:pt x="12031" y="6370"/>
                          <a:pt x="10757" y="6370"/>
                          <a:pt x="10757" y="6370"/>
                        </a:cubicBezTo>
                        <a:cubicBezTo>
                          <a:pt x="9484" y="6370"/>
                          <a:pt x="9484" y="5096"/>
                          <a:pt x="9484" y="5096"/>
                        </a:cubicBezTo>
                        <a:cubicBezTo>
                          <a:pt x="9484" y="5096"/>
                          <a:pt x="9484" y="3822"/>
                          <a:pt x="10757" y="3822"/>
                        </a:cubicBezTo>
                        <a:close/>
                        <a:moveTo>
                          <a:pt x="8210" y="0"/>
                        </a:moveTo>
                        <a:cubicBezTo>
                          <a:pt x="9484" y="0"/>
                          <a:pt x="9484" y="1274"/>
                          <a:pt x="9484" y="2548"/>
                        </a:cubicBezTo>
                        <a:cubicBezTo>
                          <a:pt x="9484" y="3822"/>
                          <a:pt x="8210" y="3822"/>
                          <a:pt x="6936" y="3822"/>
                        </a:cubicBezTo>
                        <a:cubicBezTo>
                          <a:pt x="5662" y="3822"/>
                          <a:pt x="5662" y="2548"/>
                          <a:pt x="5662" y="1274"/>
                        </a:cubicBezTo>
                        <a:cubicBezTo>
                          <a:pt x="6936" y="0"/>
                          <a:pt x="8210" y="0"/>
                          <a:pt x="8210" y="0"/>
                        </a:cubicBezTo>
                        <a:close/>
                        <a:moveTo>
                          <a:pt x="1840" y="3822"/>
                        </a:moveTo>
                        <a:cubicBezTo>
                          <a:pt x="1840" y="3822"/>
                          <a:pt x="566" y="2548"/>
                          <a:pt x="1840" y="1274"/>
                        </a:cubicBezTo>
                        <a:cubicBezTo>
                          <a:pt x="1840" y="1274"/>
                          <a:pt x="3114" y="0"/>
                          <a:pt x="4388" y="1274"/>
                        </a:cubicBezTo>
                        <a:cubicBezTo>
                          <a:pt x="5662" y="2548"/>
                          <a:pt x="5662" y="2548"/>
                          <a:pt x="4388" y="3822"/>
                        </a:cubicBezTo>
                        <a:cubicBezTo>
                          <a:pt x="3114" y="3822"/>
                          <a:pt x="3114" y="3822"/>
                          <a:pt x="1840" y="3822"/>
                        </a:cubicBezTo>
                        <a:close/>
                        <a:moveTo>
                          <a:pt x="3114" y="8917"/>
                        </a:moveTo>
                        <a:cubicBezTo>
                          <a:pt x="1840" y="8917"/>
                          <a:pt x="1840" y="8917"/>
                          <a:pt x="566" y="8917"/>
                        </a:cubicBezTo>
                        <a:cubicBezTo>
                          <a:pt x="-708" y="8917"/>
                          <a:pt x="566" y="7643"/>
                          <a:pt x="566" y="6370"/>
                        </a:cubicBezTo>
                        <a:cubicBezTo>
                          <a:pt x="566" y="5096"/>
                          <a:pt x="1840" y="6370"/>
                          <a:pt x="3114" y="6370"/>
                        </a:cubicBezTo>
                        <a:cubicBezTo>
                          <a:pt x="4388" y="7643"/>
                          <a:pt x="4388" y="8917"/>
                          <a:pt x="3114" y="8917"/>
                        </a:cubicBezTo>
                        <a:close/>
                        <a:moveTo>
                          <a:pt x="5662" y="6370"/>
                        </a:moveTo>
                        <a:cubicBezTo>
                          <a:pt x="4388" y="6370"/>
                          <a:pt x="4388" y="5096"/>
                          <a:pt x="4388" y="5096"/>
                        </a:cubicBezTo>
                        <a:cubicBezTo>
                          <a:pt x="4388" y="3822"/>
                          <a:pt x="5662" y="3822"/>
                          <a:pt x="5662" y="3822"/>
                        </a:cubicBezTo>
                        <a:cubicBezTo>
                          <a:pt x="6936" y="3822"/>
                          <a:pt x="6936" y="5096"/>
                          <a:pt x="6936" y="5096"/>
                        </a:cubicBezTo>
                        <a:cubicBezTo>
                          <a:pt x="6936" y="6370"/>
                          <a:pt x="6936" y="7643"/>
                          <a:pt x="5662" y="6370"/>
                        </a:cubicBezTo>
                        <a:close/>
                        <a:moveTo>
                          <a:pt x="8210" y="11465"/>
                        </a:moveTo>
                        <a:cubicBezTo>
                          <a:pt x="6936" y="11465"/>
                          <a:pt x="6936" y="11465"/>
                          <a:pt x="6936" y="10191"/>
                        </a:cubicBezTo>
                        <a:cubicBezTo>
                          <a:pt x="6936" y="8917"/>
                          <a:pt x="6936" y="8917"/>
                          <a:pt x="8210" y="8917"/>
                        </a:cubicBezTo>
                        <a:cubicBezTo>
                          <a:pt x="9484" y="8917"/>
                          <a:pt x="9484" y="8917"/>
                          <a:pt x="9484" y="10191"/>
                        </a:cubicBezTo>
                        <a:cubicBezTo>
                          <a:pt x="9484" y="10191"/>
                          <a:pt x="8210" y="11465"/>
                          <a:pt x="8210" y="1146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4908F892-F510-49D8-BFA5-002CD671193F}"/>
                      </a:ext>
                    </a:extLst>
                  </p:cNvPr>
                  <p:cNvSpPr/>
                  <p:nvPr/>
                </p:nvSpPr>
                <p:spPr>
                  <a:xfrm>
                    <a:off x="2504098" y="1129215"/>
                    <a:ext cx="12031" cy="10191"/>
                  </a:xfrm>
                  <a:custGeom>
                    <a:avLst/>
                    <a:gdLst>
                      <a:gd name="connsiteX0" fmla="*/ 12031 w 12031"/>
                      <a:gd name="connsiteY0" fmla="*/ 6370 h 10191"/>
                      <a:gd name="connsiteX1" fmla="*/ 12031 w 12031"/>
                      <a:gd name="connsiteY1" fmla="*/ 6370 h 10191"/>
                      <a:gd name="connsiteX2" fmla="*/ 12031 w 12031"/>
                      <a:gd name="connsiteY2" fmla="*/ 6370 h 10191"/>
                      <a:gd name="connsiteX3" fmla="*/ 12031 w 12031"/>
                      <a:gd name="connsiteY3" fmla="*/ 6370 h 10191"/>
                      <a:gd name="connsiteX4" fmla="*/ 12031 w 12031"/>
                      <a:gd name="connsiteY4" fmla="*/ 5096 h 10191"/>
                      <a:gd name="connsiteX5" fmla="*/ 12031 w 12031"/>
                      <a:gd name="connsiteY5" fmla="*/ 5096 h 10191"/>
                      <a:gd name="connsiteX6" fmla="*/ 12031 w 12031"/>
                      <a:gd name="connsiteY6" fmla="*/ 5096 h 10191"/>
                      <a:gd name="connsiteX7" fmla="*/ 12031 w 12031"/>
                      <a:gd name="connsiteY7" fmla="*/ 5096 h 10191"/>
                      <a:gd name="connsiteX8" fmla="*/ 12031 w 12031"/>
                      <a:gd name="connsiteY8" fmla="*/ 5096 h 10191"/>
                      <a:gd name="connsiteX9" fmla="*/ 12031 w 12031"/>
                      <a:gd name="connsiteY9" fmla="*/ 3822 h 10191"/>
                      <a:gd name="connsiteX10" fmla="*/ 12031 w 12031"/>
                      <a:gd name="connsiteY10" fmla="*/ 3822 h 10191"/>
                      <a:gd name="connsiteX11" fmla="*/ 12031 w 12031"/>
                      <a:gd name="connsiteY11" fmla="*/ 3822 h 10191"/>
                      <a:gd name="connsiteX12" fmla="*/ 12031 w 12031"/>
                      <a:gd name="connsiteY12" fmla="*/ 3822 h 10191"/>
                      <a:gd name="connsiteX13" fmla="*/ 12031 w 12031"/>
                      <a:gd name="connsiteY13" fmla="*/ 3822 h 10191"/>
                      <a:gd name="connsiteX14" fmla="*/ 12031 w 12031"/>
                      <a:gd name="connsiteY14" fmla="*/ 2548 h 10191"/>
                      <a:gd name="connsiteX15" fmla="*/ 12031 w 12031"/>
                      <a:gd name="connsiteY15" fmla="*/ 2548 h 10191"/>
                      <a:gd name="connsiteX16" fmla="*/ 12031 w 12031"/>
                      <a:gd name="connsiteY16" fmla="*/ 2548 h 10191"/>
                      <a:gd name="connsiteX17" fmla="*/ 12031 w 12031"/>
                      <a:gd name="connsiteY17" fmla="*/ 2548 h 10191"/>
                      <a:gd name="connsiteX18" fmla="*/ 12031 w 12031"/>
                      <a:gd name="connsiteY18" fmla="*/ 2548 h 10191"/>
                      <a:gd name="connsiteX19" fmla="*/ 10758 w 12031"/>
                      <a:gd name="connsiteY19" fmla="*/ 1274 h 10191"/>
                      <a:gd name="connsiteX20" fmla="*/ 10758 w 12031"/>
                      <a:gd name="connsiteY20" fmla="*/ 1274 h 10191"/>
                      <a:gd name="connsiteX21" fmla="*/ 10758 w 12031"/>
                      <a:gd name="connsiteY21" fmla="*/ 1274 h 10191"/>
                      <a:gd name="connsiteX22" fmla="*/ 10758 w 12031"/>
                      <a:gd name="connsiteY22" fmla="*/ 1274 h 10191"/>
                      <a:gd name="connsiteX23" fmla="*/ 10758 w 12031"/>
                      <a:gd name="connsiteY23" fmla="*/ 1274 h 10191"/>
                      <a:gd name="connsiteX24" fmla="*/ 9484 w 12031"/>
                      <a:gd name="connsiteY24" fmla="*/ 1274 h 10191"/>
                      <a:gd name="connsiteX25" fmla="*/ 9484 w 12031"/>
                      <a:gd name="connsiteY25" fmla="*/ 1274 h 10191"/>
                      <a:gd name="connsiteX26" fmla="*/ 9484 w 12031"/>
                      <a:gd name="connsiteY26" fmla="*/ 1274 h 10191"/>
                      <a:gd name="connsiteX27" fmla="*/ 9484 w 12031"/>
                      <a:gd name="connsiteY27" fmla="*/ 1274 h 10191"/>
                      <a:gd name="connsiteX28" fmla="*/ 9484 w 12031"/>
                      <a:gd name="connsiteY28" fmla="*/ 1274 h 10191"/>
                      <a:gd name="connsiteX29" fmla="*/ 8210 w 12031"/>
                      <a:gd name="connsiteY29" fmla="*/ 1274 h 10191"/>
                      <a:gd name="connsiteX30" fmla="*/ 8210 w 12031"/>
                      <a:gd name="connsiteY30" fmla="*/ 1274 h 10191"/>
                      <a:gd name="connsiteX31" fmla="*/ 8210 w 12031"/>
                      <a:gd name="connsiteY31" fmla="*/ 1274 h 10191"/>
                      <a:gd name="connsiteX32" fmla="*/ 8210 w 12031"/>
                      <a:gd name="connsiteY32" fmla="*/ 1274 h 10191"/>
                      <a:gd name="connsiteX33" fmla="*/ 8210 w 12031"/>
                      <a:gd name="connsiteY33" fmla="*/ 1274 h 10191"/>
                      <a:gd name="connsiteX34" fmla="*/ 6936 w 12031"/>
                      <a:gd name="connsiteY34" fmla="*/ 1274 h 10191"/>
                      <a:gd name="connsiteX35" fmla="*/ 6936 w 12031"/>
                      <a:gd name="connsiteY35" fmla="*/ 1274 h 10191"/>
                      <a:gd name="connsiteX36" fmla="*/ 6936 w 12031"/>
                      <a:gd name="connsiteY36" fmla="*/ 1274 h 10191"/>
                      <a:gd name="connsiteX37" fmla="*/ 6936 w 12031"/>
                      <a:gd name="connsiteY37" fmla="*/ 1274 h 10191"/>
                      <a:gd name="connsiteX38" fmla="*/ 6936 w 12031"/>
                      <a:gd name="connsiteY38" fmla="*/ 1274 h 10191"/>
                      <a:gd name="connsiteX39" fmla="*/ 5662 w 12031"/>
                      <a:gd name="connsiteY39" fmla="*/ 1274 h 10191"/>
                      <a:gd name="connsiteX40" fmla="*/ 5662 w 12031"/>
                      <a:gd name="connsiteY40" fmla="*/ 1274 h 10191"/>
                      <a:gd name="connsiteX41" fmla="*/ 5662 w 12031"/>
                      <a:gd name="connsiteY41" fmla="*/ 1274 h 10191"/>
                      <a:gd name="connsiteX42" fmla="*/ 5662 w 12031"/>
                      <a:gd name="connsiteY42" fmla="*/ 1274 h 10191"/>
                      <a:gd name="connsiteX43" fmla="*/ 5662 w 12031"/>
                      <a:gd name="connsiteY43" fmla="*/ 1274 h 10191"/>
                      <a:gd name="connsiteX44" fmla="*/ 4388 w 12031"/>
                      <a:gd name="connsiteY44" fmla="*/ 1274 h 10191"/>
                      <a:gd name="connsiteX45" fmla="*/ 4388 w 12031"/>
                      <a:gd name="connsiteY45" fmla="*/ 1274 h 10191"/>
                      <a:gd name="connsiteX46" fmla="*/ 4388 w 12031"/>
                      <a:gd name="connsiteY46" fmla="*/ 1274 h 10191"/>
                      <a:gd name="connsiteX47" fmla="*/ 4388 w 12031"/>
                      <a:gd name="connsiteY47" fmla="*/ 1274 h 10191"/>
                      <a:gd name="connsiteX48" fmla="*/ 4388 w 12031"/>
                      <a:gd name="connsiteY48" fmla="*/ 1274 h 10191"/>
                      <a:gd name="connsiteX49" fmla="*/ 3114 w 12031"/>
                      <a:gd name="connsiteY49" fmla="*/ 2548 h 10191"/>
                      <a:gd name="connsiteX50" fmla="*/ 3114 w 12031"/>
                      <a:gd name="connsiteY50" fmla="*/ 2548 h 10191"/>
                      <a:gd name="connsiteX51" fmla="*/ 3114 w 12031"/>
                      <a:gd name="connsiteY51" fmla="*/ 2548 h 10191"/>
                      <a:gd name="connsiteX52" fmla="*/ 3114 w 12031"/>
                      <a:gd name="connsiteY52" fmla="*/ 2548 h 10191"/>
                      <a:gd name="connsiteX53" fmla="*/ 3114 w 12031"/>
                      <a:gd name="connsiteY53" fmla="*/ 2548 h 10191"/>
                      <a:gd name="connsiteX54" fmla="*/ 3114 w 12031"/>
                      <a:gd name="connsiteY54" fmla="*/ 3822 h 10191"/>
                      <a:gd name="connsiteX55" fmla="*/ 3114 w 12031"/>
                      <a:gd name="connsiteY55" fmla="*/ 3822 h 10191"/>
                      <a:gd name="connsiteX56" fmla="*/ 3114 w 12031"/>
                      <a:gd name="connsiteY56" fmla="*/ 3822 h 10191"/>
                      <a:gd name="connsiteX57" fmla="*/ 3114 w 12031"/>
                      <a:gd name="connsiteY57" fmla="*/ 3822 h 10191"/>
                      <a:gd name="connsiteX58" fmla="*/ 3114 w 12031"/>
                      <a:gd name="connsiteY58" fmla="*/ 3822 h 10191"/>
                      <a:gd name="connsiteX59" fmla="*/ 3114 w 12031"/>
                      <a:gd name="connsiteY59" fmla="*/ 5096 h 10191"/>
                      <a:gd name="connsiteX60" fmla="*/ 3114 w 12031"/>
                      <a:gd name="connsiteY60" fmla="*/ 5096 h 10191"/>
                      <a:gd name="connsiteX61" fmla="*/ 3114 w 12031"/>
                      <a:gd name="connsiteY61" fmla="*/ 5096 h 10191"/>
                      <a:gd name="connsiteX62" fmla="*/ 3114 w 12031"/>
                      <a:gd name="connsiteY62" fmla="*/ 5096 h 10191"/>
                      <a:gd name="connsiteX63" fmla="*/ 3114 w 12031"/>
                      <a:gd name="connsiteY63" fmla="*/ 5096 h 10191"/>
                      <a:gd name="connsiteX64" fmla="*/ 3114 w 12031"/>
                      <a:gd name="connsiteY64" fmla="*/ 6370 h 10191"/>
                      <a:gd name="connsiteX65" fmla="*/ 3114 w 12031"/>
                      <a:gd name="connsiteY65" fmla="*/ 6370 h 10191"/>
                      <a:gd name="connsiteX66" fmla="*/ 3114 w 12031"/>
                      <a:gd name="connsiteY66" fmla="*/ 6370 h 10191"/>
                      <a:gd name="connsiteX67" fmla="*/ 3114 w 12031"/>
                      <a:gd name="connsiteY67" fmla="*/ 6370 h 10191"/>
                      <a:gd name="connsiteX68" fmla="*/ 3114 w 12031"/>
                      <a:gd name="connsiteY68" fmla="*/ 6370 h 10191"/>
                      <a:gd name="connsiteX69" fmla="*/ 3114 w 12031"/>
                      <a:gd name="connsiteY69" fmla="*/ 7643 h 10191"/>
                      <a:gd name="connsiteX70" fmla="*/ 3114 w 12031"/>
                      <a:gd name="connsiteY70" fmla="*/ 7643 h 10191"/>
                      <a:gd name="connsiteX71" fmla="*/ 3114 w 12031"/>
                      <a:gd name="connsiteY71" fmla="*/ 7643 h 10191"/>
                      <a:gd name="connsiteX72" fmla="*/ 3114 w 12031"/>
                      <a:gd name="connsiteY72" fmla="*/ 7643 h 10191"/>
                      <a:gd name="connsiteX73" fmla="*/ 3114 w 12031"/>
                      <a:gd name="connsiteY73" fmla="*/ 7643 h 10191"/>
                      <a:gd name="connsiteX74" fmla="*/ 3114 w 12031"/>
                      <a:gd name="connsiteY74" fmla="*/ 8917 h 10191"/>
                      <a:gd name="connsiteX75" fmla="*/ 3114 w 12031"/>
                      <a:gd name="connsiteY75" fmla="*/ 8917 h 10191"/>
                      <a:gd name="connsiteX76" fmla="*/ 3114 w 12031"/>
                      <a:gd name="connsiteY76" fmla="*/ 8917 h 10191"/>
                      <a:gd name="connsiteX77" fmla="*/ 3114 w 12031"/>
                      <a:gd name="connsiteY77" fmla="*/ 8917 h 10191"/>
                      <a:gd name="connsiteX78" fmla="*/ 3114 w 12031"/>
                      <a:gd name="connsiteY78" fmla="*/ 8917 h 10191"/>
                      <a:gd name="connsiteX79" fmla="*/ 4388 w 12031"/>
                      <a:gd name="connsiteY79" fmla="*/ 10191 h 10191"/>
                      <a:gd name="connsiteX80" fmla="*/ 4388 w 12031"/>
                      <a:gd name="connsiteY80" fmla="*/ 10191 h 10191"/>
                      <a:gd name="connsiteX81" fmla="*/ 4388 w 12031"/>
                      <a:gd name="connsiteY81" fmla="*/ 10191 h 10191"/>
                      <a:gd name="connsiteX82" fmla="*/ 4388 w 12031"/>
                      <a:gd name="connsiteY82" fmla="*/ 10191 h 10191"/>
                      <a:gd name="connsiteX83" fmla="*/ 4388 w 12031"/>
                      <a:gd name="connsiteY83" fmla="*/ 10191 h 10191"/>
                      <a:gd name="connsiteX84" fmla="*/ 5662 w 12031"/>
                      <a:gd name="connsiteY84" fmla="*/ 10191 h 10191"/>
                      <a:gd name="connsiteX85" fmla="*/ 5662 w 12031"/>
                      <a:gd name="connsiteY85" fmla="*/ 10191 h 10191"/>
                      <a:gd name="connsiteX86" fmla="*/ 5662 w 12031"/>
                      <a:gd name="connsiteY86" fmla="*/ 10191 h 10191"/>
                      <a:gd name="connsiteX87" fmla="*/ 5662 w 12031"/>
                      <a:gd name="connsiteY87" fmla="*/ 10191 h 10191"/>
                      <a:gd name="connsiteX88" fmla="*/ 5662 w 12031"/>
                      <a:gd name="connsiteY88" fmla="*/ 10191 h 10191"/>
                      <a:gd name="connsiteX89" fmla="*/ 6936 w 12031"/>
                      <a:gd name="connsiteY89" fmla="*/ 10191 h 10191"/>
                      <a:gd name="connsiteX90" fmla="*/ 6936 w 12031"/>
                      <a:gd name="connsiteY90" fmla="*/ 10191 h 10191"/>
                      <a:gd name="connsiteX91" fmla="*/ 6936 w 12031"/>
                      <a:gd name="connsiteY91" fmla="*/ 10191 h 10191"/>
                      <a:gd name="connsiteX92" fmla="*/ 6936 w 12031"/>
                      <a:gd name="connsiteY92" fmla="*/ 10191 h 10191"/>
                      <a:gd name="connsiteX93" fmla="*/ 6936 w 12031"/>
                      <a:gd name="connsiteY93" fmla="*/ 10191 h 10191"/>
                      <a:gd name="connsiteX94" fmla="*/ 8210 w 12031"/>
                      <a:gd name="connsiteY94" fmla="*/ 10191 h 10191"/>
                      <a:gd name="connsiteX95" fmla="*/ 8210 w 12031"/>
                      <a:gd name="connsiteY95" fmla="*/ 10191 h 10191"/>
                      <a:gd name="connsiteX96" fmla="*/ 8210 w 12031"/>
                      <a:gd name="connsiteY96" fmla="*/ 10191 h 10191"/>
                      <a:gd name="connsiteX97" fmla="*/ 8210 w 12031"/>
                      <a:gd name="connsiteY97" fmla="*/ 10191 h 10191"/>
                      <a:gd name="connsiteX98" fmla="*/ 8210 w 12031"/>
                      <a:gd name="connsiteY98" fmla="*/ 10191 h 10191"/>
                      <a:gd name="connsiteX99" fmla="*/ 9484 w 12031"/>
                      <a:gd name="connsiteY99" fmla="*/ 10191 h 10191"/>
                      <a:gd name="connsiteX100" fmla="*/ 9484 w 12031"/>
                      <a:gd name="connsiteY100" fmla="*/ 10191 h 10191"/>
                      <a:gd name="connsiteX101" fmla="*/ 9484 w 12031"/>
                      <a:gd name="connsiteY101" fmla="*/ 10191 h 10191"/>
                      <a:gd name="connsiteX102" fmla="*/ 9484 w 12031"/>
                      <a:gd name="connsiteY102" fmla="*/ 10191 h 10191"/>
                      <a:gd name="connsiteX103" fmla="*/ 9484 w 12031"/>
                      <a:gd name="connsiteY103" fmla="*/ 10191 h 10191"/>
                      <a:gd name="connsiteX104" fmla="*/ 10758 w 12031"/>
                      <a:gd name="connsiteY104" fmla="*/ 10191 h 10191"/>
                      <a:gd name="connsiteX105" fmla="*/ 10758 w 12031"/>
                      <a:gd name="connsiteY105" fmla="*/ 10191 h 10191"/>
                      <a:gd name="connsiteX106" fmla="*/ 10758 w 12031"/>
                      <a:gd name="connsiteY106" fmla="*/ 10191 h 10191"/>
                      <a:gd name="connsiteX107" fmla="*/ 10758 w 12031"/>
                      <a:gd name="connsiteY107" fmla="*/ 10191 h 10191"/>
                      <a:gd name="connsiteX108" fmla="*/ 10758 w 12031"/>
                      <a:gd name="connsiteY108" fmla="*/ 10191 h 10191"/>
                      <a:gd name="connsiteX109" fmla="*/ 12031 w 12031"/>
                      <a:gd name="connsiteY109" fmla="*/ 8917 h 10191"/>
                      <a:gd name="connsiteX110" fmla="*/ 12031 w 12031"/>
                      <a:gd name="connsiteY110" fmla="*/ 8917 h 10191"/>
                      <a:gd name="connsiteX111" fmla="*/ 12031 w 12031"/>
                      <a:gd name="connsiteY111" fmla="*/ 8917 h 10191"/>
                      <a:gd name="connsiteX112" fmla="*/ 12031 w 12031"/>
                      <a:gd name="connsiteY112" fmla="*/ 8917 h 10191"/>
                      <a:gd name="connsiteX113" fmla="*/ 12031 w 12031"/>
                      <a:gd name="connsiteY113" fmla="*/ 8917 h 10191"/>
                      <a:gd name="connsiteX114" fmla="*/ 12031 w 12031"/>
                      <a:gd name="connsiteY114" fmla="*/ 7643 h 10191"/>
                      <a:gd name="connsiteX115" fmla="*/ 12031 w 12031"/>
                      <a:gd name="connsiteY115" fmla="*/ 7643 h 10191"/>
                      <a:gd name="connsiteX116" fmla="*/ 12031 w 12031"/>
                      <a:gd name="connsiteY116" fmla="*/ 7643 h 10191"/>
                      <a:gd name="connsiteX117" fmla="*/ 12031 w 12031"/>
                      <a:gd name="connsiteY117" fmla="*/ 6370 h 10191"/>
                      <a:gd name="connsiteX118" fmla="*/ 12031 w 12031"/>
                      <a:gd name="connsiteY118" fmla="*/ 6370 h 10191"/>
                      <a:gd name="connsiteX119" fmla="*/ 12031 w 12031"/>
                      <a:gd name="connsiteY119" fmla="*/ 6370 h 10191"/>
                      <a:gd name="connsiteX120" fmla="*/ 12031 w 12031"/>
                      <a:gd name="connsiteY120" fmla="*/ 6370 h 10191"/>
                      <a:gd name="connsiteX121" fmla="*/ 8210 w 12031"/>
                      <a:gd name="connsiteY121" fmla="*/ 2548 h 10191"/>
                      <a:gd name="connsiteX122" fmla="*/ 8210 w 12031"/>
                      <a:gd name="connsiteY122" fmla="*/ 2548 h 10191"/>
                      <a:gd name="connsiteX123" fmla="*/ 9484 w 12031"/>
                      <a:gd name="connsiteY123" fmla="*/ 3822 h 10191"/>
                      <a:gd name="connsiteX124" fmla="*/ 8210 w 12031"/>
                      <a:gd name="connsiteY124" fmla="*/ 2548 h 10191"/>
                      <a:gd name="connsiteX125" fmla="*/ 8210 w 12031"/>
                      <a:gd name="connsiteY125" fmla="*/ 2548 h 10191"/>
                      <a:gd name="connsiteX126" fmla="*/ 5662 w 12031"/>
                      <a:gd name="connsiteY126" fmla="*/ 0 h 10191"/>
                      <a:gd name="connsiteX127" fmla="*/ 5662 w 12031"/>
                      <a:gd name="connsiteY127" fmla="*/ 0 h 10191"/>
                      <a:gd name="connsiteX128" fmla="*/ 5662 w 12031"/>
                      <a:gd name="connsiteY128" fmla="*/ 1274 h 10191"/>
                      <a:gd name="connsiteX129" fmla="*/ 5662 w 12031"/>
                      <a:gd name="connsiteY129" fmla="*/ 0 h 10191"/>
                      <a:gd name="connsiteX130" fmla="*/ 5662 w 12031"/>
                      <a:gd name="connsiteY130" fmla="*/ 0 h 10191"/>
                      <a:gd name="connsiteX131" fmla="*/ 566 w 12031"/>
                      <a:gd name="connsiteY131" fmla="*/ 3822 h 10191"/>
                      <a:gd name="connsiteX132" fmla="*/ 566 w 12031"/>
                      <a:gd name="connsiteY132" fmla="*/ 3822 h 10191"/>
                      <a:gd name="connsiteX133" fmla="*/ 566 w 12031"/>
                      <a:gd name="connsiteY133" fmla="*/ 5096 h 10191"/>
                      <a:gd name="connsiteX134" fmla="*/ 566 w 12031"/>
                      <a:gd name="connsiteY134" fmla="*/ 3822 h 10191"/>
                      <a:gd name="connsiteX135" fmla="*/ 566 w 12031"/>
                      <a:gd name="connsiteY135" fmla="*/ 3822 h 10191"/>
                      <a:gd name="connsiteX136" fmla="*/ 1840 w 12031"/>
                      <a:gd name="connsiteY136" fmla="*/ 8917 h 10191"/>
                      <a:gd name="connsiteX137" fmla="*/ 1840 w 12031"/>
                      <a:gd name="connsiteY137" fmla="*/ 8917 h 10191"/>
                      <a:gd name="connsiteX138" fmla="*/ 566 w 12031"/>
                      <a:gd name="connsiteY138" fmla="*/ 7643 h 10191"/>
                      <a:gd name="connsiteX139" fmla="*/ 1840 w 12031"/>
                      <a:gd name="connsiteY139" fmla="*/ 8917 h 10191"/>
                      <a:gd name="connsiteX140" fmla="*/ 1840 w 12031"/>
                      <a:gd name="connsiteY140" fmla="*/ 8917 h 10191"/>
                      <a:gd name="connsiteX141" fmla="*/ 3114 w 12031"/>
                      <a:gd name="connsiteY141" fmla="*/ 2548 h 10191"/>
                      <a:gd name="connsiteX142" fmla="*/ 3114 w 12031"/>
                      <a:gd name="connsiteY142" fmla="*/ 2548 h 10191"/>
                      <a:gd name="connsiteX143" fmla="*/ 1840 w 12031"/>
                      <a:gd name="connsiteY143" fmla="*/ 1274 h 10191"/>
                      <a:gd name="connsiteX144" fmla="*/ 3114 w 12031"/>
                      <a:gd name="connsiteY144" fmla="*/ 2548 h 10191"/>
                      <a:gd name="connsiteX145" fmla="*/ 3114 w 12031"/>
                      <a:gd name="connsiteY145" fmla="*/ 2548 h 10191"/>
                      <a:gd name="connsiteX146" fmla="*/ 4388 w 12031"/>
                      <a:gd name="connsiteY146" fmla="*/ 10191 h 10191"/>
                      <a:gd name="connsiteX147" fmla="*/ 4388 w 12031"/>
                      <a:gd name="connsiteY147" fmla="*/ 10191 h 10191"/>
                      <a:gd name="connsiteX148" fmla="*/ 4388 w 12031"/>
                      <a:gd name="connsiteY148" fmla="*/ 8917 h 10191"/>
                      <a:gd name="connsiteX149" fmla="*/ 4388 w 12031"/>
                      <a:gd name="connsiteY149" fmla="*/ 10191 h 10191"/>
                      <a:gd name="connsiteX150" fmla="*/ 4388 w 12031"/>
                      <a:gd name="connsiteY150" fmla="*/ 10191 h 10191"/>
                      <a:gd name="connsiteX151" fmla="*/ 4388 w 12031"/>
                      <a:gd name="connsiteY151" fmla="*/ 6370 h 10191"/>
                      <a:gd name="connsiteX152" fmla="*/ 3114 w 12031"/>
                      <a:gd name="connsiteY152" fmla="*/ 5096 h 10191"/>
                      <a:gd name="connsiteX153" fmla="*/ 4388 w 12031"/>
                      <a:gd name="connsiteY153" fmla="*/ 3822 h 10191"/>
                      <a:gd name="connsiteX154" fmla="*/ 5662 w 12031"/>
                      <a:gd name="connsiteY154" fmla="*/ 5096 h 10191"/>
                      <a:gd name="connsiteX155" fmla="*/ 4388 w 12031"/>
                      <a:gd name="connsiteY155" fmla="*/ 6370 h 10191"/>
                      <a:gd name="connsiteX156" fmla="*/ 8210 w 12031"/>
                      <a:gd name="connsiteY156" fmla="*/ 10191 h 10191"/>
                      <a:gd name="connsiteX157" fmla="*/ 8210 w 12031"/>
                      <a:gd name="connsiteY157" fmla="*/ 10191 h 10191"/>
                      <a:gd name="connsiteX158" fmla="*/ 6936 w 12031"/>
                      <a:gd name="connsiteY158" fmla="*/ 8917 h 10191"/>
                      <a:gd name="connsiteX159" fmla="*/ 8210 w 12031"/>
                      <a:gd name="connsiteY159" fmla="*/ 10191 h 10191"/>
                      <a:gd name="connsiteX160" fmla="*/ 8210 w 12031"/>
                      <a:gd name="connsiteY160" fmla="*/ 10191 h 10191"/>
                      <a:gd name="connsiteX161" fmla="*/ 9484 w 12031"/>
                      <a:gd name="connsiteY161" fmla="*/ 7643 h 10191"/>
                      <a:gd name="connsiteX162" fmla="*/ 9484 w 12031"/>
                      <a:gd name="connsiteY162" fmla="*/ 7643 h 10191"/>
                      <a:gd name="connsiteX163" fmla="*/ 9484 w 12031"/>
                      <a:gd name="connsiteY163" fmla="*/ 6370 h 10191"/>
                      <a:gd name="connsiteX164" fmla="*/ 9484 w 12031"/>
                      <a:gd name="connsiteY164" fmla="*/ 7643 h 10191"/>
                      <a:gd name="connsiteX165" fmla="*/ 9484 w 12031"/>
                      <a:gd name="connsiteY165" fmla="*/ 7643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2031" h="10191">
                        <a:moveTo>
                          <a:pt x="12031" y="6370"/>
                        </a:moveTo>
                        <a:cubicBezTo>
                          <a:pt x="12031" y="7643"/>
                          <a:pt x="12031" y="6370"/>
                          <a:pt x="12031" y="6370"/>
                        </a:cubicBezTo>
                        <a:cubicBezTo>
                          <a:pt x="12031" y="6370"/>
                          <a:pt x="12031" y="6370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5096"/>
                          <a:pt x="12031" y="5096"/>
                        </a:cubicBezTo>
                        <a:cubicBezTo>
                          <a:pt x="12031" y="5096"/>
                          <a:pt x="12031" y="5096"/>
                          <a:pt x="12031" y="5096"/>
                        </a:cubicBezTo>
                        <a:lnTo>
                          <a:pt x="12031" y="5096"/>
                        </a:lnTo>
                        <a:cubicBezTo>
                          <a:pt x="12031" y="5096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3822"/>
                        </a:cubicBezTo>
                        <a:cubicBezTo>
                          <a:pt x="12031" y="3822"/>
                          <a:pt x="12031" y="3822"/>
                          <a:pt x="12031" y="3822"/>
                        </a:cubicBezTo>
                        <a:lnTo>
                          <a:pt x="12031" y="3822"/>
                        </a:lnTo>
                        <a:cubicBezTo>
                          <a:pt x="12031" y="3822"/>
                          <a:pt x="12031" y="3822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2031" y="2548"/>
                        </a:cubicBezTo>
                        <a:cubicBezTo>
                          <a:pt x="12031" y="2548"/>
                          <a:pt x="12031" y="2548"/>
                          <a:pt x="12031" y="2548"/>
                        </a:cubicBezTo>
                        <a:lnTo>
                          <a:pt x="12031" y="2548"/>
                        </a:lnTo>
                        <a:cubicBezTo>
                          <a:pt x="12031" y="2548"/>
                          <a:pt x="12031" y="2548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10758" y="1274"/>
                        </a:cubicBezTo>
                        <a:cubicBezTo>
                          <a:pt x="10758" y="1274"/>
                          <a:pt x="10758" y="1274"/>
                          <a:pt x="10758" y="1274"/>
                        </a:cubicBezTo>
                        <a:lnTo>
                          <a:pt x="10758" y="1274"/>
                        </a:lnTo>
                        <a:cubicBezTo>
                          <a:pt x="10758" y="1274"/>
                          <a:pt x="10758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9484" y="1274"/>
                          <a:pt x="9484" y="1274"/>
                        </a:cubicBezTo>
                        <a:cubicBezTo>
                          <a:pt x="9484" y="1274"/>
                          <a:pt x="9484" y="1274"/>
                          <a:pt x="9484" y="1274"/>
                        </a:cubicBezTo>
                        <a:lnTo>
                          <a:pt x="9484" y="1274"/>
                        </a:lnTo>
                        <a:cubicBezTo>
                          <a:pt x="9484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8210" y="1274"/>
                          <a:pt x="8210" y="1274"/>
                        </a:cubicBezTo>
                        <a:cubicBezTo>
                          <a:pt x="8210" y="1274"/>
                          <a:pt x="8210" y="1274"/>
                          <a:pt x="8210" y="1274"/>
                        </a:cubicBezTo>
                        <a:lnTo>
                          <a:pt x="8210" y="1274"/>
                        </a:lnTo>
                        <a:cubicBezTo>
                          <a:pt x="8210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6936" y="1274"/>
                          <a:pt x="6936" y="1274"/>
                        </a:cubicBezTo>
                        <a:cubicBezTo>
                          <a:pt x="6936" y="1274"/>
                          <a:pt x="6936" y="1274"/>
                          <a:pt x="6936" y="1274"/>
                        </a:cubicBezTo>
                        <a:lnTo>
                          <a:pt x="6936" y="1274"/>
                        </a:lnTo>
                        <a:cubicBezTo>
                          <a:pt x="6936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2548"/>
                        </a:cubicBezTo>
                        <a:cubicBezTo>
                          <a:pt x="3114" y="2548"/>
                          <a:pt x="3114" y="2548"/>
                          <a:pt x="3114" y="2548"/>
                        </a:cubicBezTo>
                        <a:lnTo>
                          <a:pt x="3114" y="2548"/>
                        </a:lnTo>
                        <a:cubicBezTo>
                          <a:pt x="3114" y="2548"/>
                          <a:pt x="3114" y="2548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lnTo>
                          <a:pt x="3114" y="3822"/>
                        </a:lnTo>
                        <a:cubicBezTo>
                          <a:pt x="3114" y="3822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5096"/>
                          <a:pt x="3114" y="5096"/>
                        </a:cubicBezTo>
                        <a:cubicBezTo>
                          <a:pt x="3114" y="5096"/>
                          <a:pt x="3114" y="5096"/>
                          <a:pt x="3114" y="5096"/>
                        </a:cubicBezTo>
                        <a:lnTo>
                          <a:pt x="3114" y="5096"/>
                        </a:lnTo>
                        <a:cubicBezTo>
                          <a:pt x="3114" y="5096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lnTo>
                          <a:pt x="3114" y="6370"/>
                        </a:lnTo>
                        <a:cubicBezTo>
                          <a:pt x="3114" y="6370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7643"/>
                        </a:cubicBezTo>
                        <a:cubicBezTo>
                          <a:pt x="3114" y="7643"/>
                          <a:pt x="3114" y="7643"/>
                          <a:pt x="3114" y="7643"/>
                        </a:cubicBezTo>
                        <a:lnTo>
                          <a:pt x="3114" y="7643"/>
                        </a:lnTo>
                        <a:cubicBezTo>
                          <a:pt x="3114" y="7643"/>
                          <a:pt x="3114" y="7643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3114" y="8917"/>
                        </a:cubicBezTo>
                        <a:cubicBezTo>
                          <a:pt x="3114" y="8917"/>
                          <a:pt x="3114" y="8917"/>
                          <a:pt x="3114" y="8917"/>
                        </a:cubicBezTo>
                        <a:lnTo>
                          <a:pt x="3114" y="8917"/>
                        </a:lnTo>
                        <a:cubicBezTo>
                          <a:pt x="3114" y="8917"/>
                          <a:pt x="3114" y="8917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4388" y="10191"/>
                        </a:cubicBezTo>
                        <a:cubicBezTo>
                          <a:pt x="4388" y="10191"/>
                          <a:pt x="4388" y="10191"/>
                          <a:pt x="4388" y="10191"/>
                        </a:cubicBezTo>
                        <a:lnTo>
                          <a:pt x="4388" y="10191"/>
                        </a:lnTo>
                        <a:cubicBezTo>
                          <a:pt x="4388" y="10191"/>
                          <a:pt x="4388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5662" y="10191"/>
                          <a:pt x="5662" y="10191"/>
                        </a:cubicBezTo>
                        <a:cubicBezTo>
                          <a:pt x="5662" y="10191"/>
                          <a:pt x="5662" y="10191"/>
                          <a:pt x="5662" y="10191"/>
                        </a:cubicBezTo>
                        <a:lnTo>
                          <a:pt x="5662" y="10191"/>
                        </a:lnTo>
                        <a:cubicBezTo>
                          <a:pt x="5662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6936" y="10191"/>
                          <a:pt x="6936" y="10191"/>
                        </a:cubicBezTo>
                        <a:cubicBezTo>
                          <a:pt x="6936" y="10191"/>
                          <a:pt x="6936" y="10191"/>
                          <a:pt x="6936" y="10191"/>
                        </a:cubicBezTo>
                        <a:lnTo>
                          <a:pt x="6936" y="10191"/>
                        </a:lnTo>
                        <a:cubicBezTo>
                          <a:pt x="6936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8210" y="10191"/>
                          <a:pt x="8210" y="10191"/>
                        </a:cubicBezTo>
                        <a:cubicBezTo>
                          <a:pt x="8210" y="10191"/>
                          <a:pt x="8210" y="10191"/>
                          <a:pt x="8210" y="10191"/>
                        </a:cubicBezTo>
                        <a:lnTo>
                          <a:pt x="8210" y="10191"/>
                        </a:lnTo>
                        <a:cubicBezTo>
                          <a:pt x="8210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9484" y="10191"/>
                          <a:pt x="9484" y="10191"/>
                        </a:cubicBezTo>
                        <a:cubicBezTo>
                          <a:pt x="9484" y="10191"/>
                          <a:pt x="9484" y="10191"/>
                          <a:pt x="9484" y="10191"/>
                        </a:cubicBezTo>
                        <a:lnTo>
                          <a:pt x="9484" y="10191"/>
                        </a:lnTo>
                        <a:cubicBezTo>
                          <a:pt x="9484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0758" y="10191"/>
                        </a:cubicBezTo>
                        <a:cubicBezTo>
                          <a:pt x="10758" y="10191"/>
                          <a:pt x="10758" y="10191"/>
                          <a:pt x="10758" y="10191"/>
                        </a:cubicBezTo>
                        <a:lnTo>
                          <a:pt x="10758" y="10191"/>
                        </a:lnTo>
                        <a:cubicBezTo>
                          <a:pt x="10758" y="10191"/>
                          <a:pt x="10758" y="10191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8917"/>
                        </a:cubicBezTo>
                        <a:cubicBezTo>
                          <a:pt x="12031" y="8917"/>
                          <a:pt x="12031" y="8917"/>
                          <a:pt x="12031" y="8917"/>
                        </a:cubicBezTo>
                        <a:lnTo>
                          <a:pt x="12031" y="8917"/>
                        </a:lnTo>
                        <a:cubicBezTo>
                          <a:pt x="12031" y="8917"/>
                          <a:pt x="12031" y="8917"/>
                          <a:pt x="12031" y="7643"/>
                        </a:cubicBezTo>
                        <a:lnTo>
                          <a:pt x="12031" y="7643"/>
                        </a:lnTo>
                        <a:cubicBezTo>
                          <a:pt x="12031" y="7643"/>
                          <a:pt x="12031" y="7643"/>
                          <a:pt x="12031" y="7643"/>
                        </a:cubicBezTo>
                        <a:cubicBezTo>
                          <a:pt x="12031" y="8917"/>
                          <a:pt x="12031" y="7643"/>
                          <a:pt x="12031" y="6370"/>
                        </a:cubicBezTo>
                        <a:lnTo>
                          <a:pt x="12031" y="6370"/>
                        </a:lnTo>
                        <a:cubicBezTo>
                          <a:pt x="10758" y="7643"/>
                          <a:pt x="10758" y="7643"/>
                          <a:pt x="12031" y="6370"/>
                        </a:cubicBezTo>
                        <a:lnTo>
                          <a:pt x="12031" y="6370"/>
                        </a:lnTo>
                        <a:close/>
                        <a:moveTo>
                          <a:pt x="8210" y="2548"/>
                        </a:moveTo>
                        <a:cubicBezTo>
                          <a:pt x="8210" y="2548"/>
                          <a:pt x="8210" y="2548"/>
                          <a:pt x="8210" y="2548"/>
                        </a:cubicBezTo>
                        <a:cubicBezTo>
                          <a:pt x="9484" y="2548"/>
                          <a:pt x="9484" y="3822"/>
                          <a:pt x="9484" y="3822"/>
                        </a:cubicBezTo>
                        <a:cubicBezTo>
                          <a:pt x="8210" y="3822"/>
                          <a:pt x="8210" y="3822"/>
                          <a:pt x="8210" y="2548"/>
                        </a:cubicBezTo>
                        <a:cubicBezTo>
                          <a:pt x="6936" y="2548"/>
                          <a:pt x="6936" y="2548"/>
                          <a:pt x="8210" y="2548"/>
                        </a:cubicBezTo>
                        <a:close/>
                        <a:moveTo>
                          <a:pt x="5662" y="0"/>
                        </a:moveTo>
                        <a:cubicBezTo>
                          <a:pt x="5662" y="0"/>
                          <a:pt x="6936" y="1274"/>
                          <a:pt x="5662" y="0"/>
                        </a:cubicBezTo>
                        <a:cubicBezTo>
                          <a:pt x="6936" y="1274"/>
                          <a:pt x="5662" y="1274"/>
                          <a:pt x="5662" y="1274"/>
                        </a:cubicBezTo>
                        <a:cubicBezTo>
                          <a:pt x="4388" y="2548"/>
                          <a:pt x="4388" y="1274"/>
                          <a:pt x="5662" y="0"/>
                        </a:cubicBezTo>
                        <a:cubicBezTo>
                          <a:pt x="4388" y="1274"/>
                          <a:pt x="5662" y="0"/>
                          <a:pt x="5662" y="0"/>
                        </a:cubicBezTo>
                        <a:close/>
                        <a:moveTo>
                          <a:pt x="566" y="3822"/>
                        </a:moveTo>
                        <a:cubicBezTo>
                          <a:pt x="1840" y="3822"/>
                          <a:pt x="1840" y="5096"/>
                          <a:pt x="566" y="3822"/>
                        </a:cubicBezTo>
                        <a:cubicBezTo>
                          <a:pt x="1840" y="5096"/>
                          <a:pt x="566" y="5096"/>
                          <a:pt x="566" y="5096"/>
                        </a:cubicBezTo>
                        <a:cubicBezTo>
                          <a:pt x="566" y="5096"/>
                          <a:pt x="-708" y="5096"/>
                          <a:pt x="566" y="3822"/>
                        </a:cubicBezTo>
                        <a:cubicBezTo>
                          <a:pt x="-708" y="3822"/>
                          <a:pt x="566" y="3822"/>
                          <a:pt x="566" y="3822"/>
                        </a:cubicBezTo>
                        <a:close/>
                        <a:moveTo>
                          <a:pt x="1840" y="8917"/>
                        </a:moveTo>
                        <a:cubicBezTo>
                          <a:pt x="1840" y="8917"/>
                          <a:pt x="566" y="8917"/>
                          <a:pt x="1840" y="8917"/>
                        </a:cubicBezTo>
                        <a:cubicBezTo>
                          <a:pt x="566" y="8917"/>
                          <a:pt x="566" y="7643"/>
                          <a:pt x="566" y="7643"/>
                        </a:cubicBezTo>
                        <a:cubicBezTo>
                          <a:pt x="1840" y="7643"/>
                          <a:pt x="1840" y="7643"/>
                          <a:pt x="1840" y="8917"/>
                        </a:cubicBezTo>
                        <a:cubicBezTo>
                          <a:pt x="1840" y="7643"/>
                          <a:pt x="1840" y="8917"/>
                          <a:pt x="1840" y="8917"/>
                        </a:cubicBezTo>
                        <a:close/>
                        <a:moveTo>
                          <a:pt x="3114" y="2548"/>
                        </a:moveTo>
                        <a:cubicBezTo>
                          <a:pt x="3114" y="2548"/>
                          <a:pt x="1840" y="2548"/>
                          <a:pt x="3114" y="2548"/>
                        </a:cubicBezTo>
                        <a:cubicBezTo>
                          <a:pt x="1840" y="2548"/>
                          <a:pt x="1840" y="1274"/>
                          <a:pt x="1840" y="1274"/>
                        </a:cubicBezTo>
                        <a:cubicBezTo>
                          <a:pt x="1840" y="1274"/>
                          <a:pt x="3114" y="1274"/>
                          <a:pt x="3114" y="2548"/>
                        </a:cubicBezTo>
                        <a:cubicBezTo>
                          <a:pt x="3114" y="1274"/>
                          <a:pt x="3114" y="2548"/>
                          <a:pt x="3114" y="2548"/>
                        </a:cubicBezTo>
                        <a:close/>
                        <a:moveTo>
                          <a:pt x="4388" y="10191"/>
                        </a:moveTo>
                        <a:cubicBezTo>
                          <a:pt x="3114" y="10191"/>
                          <a:pt x="3114" y="10191"/>
                          <a:pt x="4388" y="10191"/>
                        </a:cubicBezTo>
                        <a:cubicBezTo>
                          <a:pt x="3114" y="8917"/>
                          <a:pt x="4388" y="8917"/>
                          <a:pt x="4388" y="8917"/>
                        </a:cubicBezTo>
                        <a:cubicBezTo>
                          <a:pt x="4388" y="8917"/>
                          <a:pt x="5662" y="8917"/>
                          <a:pt x="4388" y="10191"/>
                        </a:cubicBezTo>
                        <a:cubicBezTo>
                          <a:pt x="5662" y="10191"/>
                          <a:pt x="4388" y="10191"/>
                          <a:pt x="4388" y="10191"/>
                        </a:cubicBezTo>
                        <a:close/>
                        <a:moveTo>
                          <a:pt x="4388" y="6370"/>
                        </a:moveTo>
                        <a:cubicBezTo>
                          <a:pt x="3114" y="6370"/>
                          <a:pt x="3114" y="5096"/>
                          <a:pt x="3114" y="5096"/>
                        </a:cubicBezTo>
                        <a:cubicBezTo>
                          <a:pt x="3114" y="3822"/>
                          <a:pt x="4388" y="3822"/>
                          <a:pt x="4388" y="3822"/>
                        </a:cubicBezTo>
                        <a:cubicBezTo>
                          <a:pt x="5662" y="3822"/>
                          <a:pt x="5662" y="5096"/>
                          <a:pt x="5662" y="5096"/>
                        </a:cubicBezTo>
                        <a:cubicBezTo>
                          <a:pt x="5662" y="6370"/>
                          <a:pt x="5662" y="6370"/>
                          <a:pt x="4388" y="6370"/>
                        </a:cubicBezTo>
                        <a:close/>
                        <a:moveTo>
                          <a:pt x="8210" y="10191"/>
                        </a:moveTo>
                        <a:cubicBezTo>
                          <a:pt x="6936" y="10191"/>
                          <a:pt x="6936" y="10191"/>
                          <a:pt x="8210" y="10191"/>
                        </a:cubicBezTo>
                        <a:cubicBezTo>
                          <a:pt x="6936" y="10191"/>
                          <a:pt x="6936" y="8917"/>
                          <a:pt x="6936" y="8917"/>
                        </a:cubicBezTo>
                        <a:cubicBezTo>
                          <a:pt x="6936" y="7643"/>
                          <a:pt x="8210" y="7643"/>
                          <a:pt x="8210" y="10191"/>
                        </a:cubicBezTo>
                        <a:cubicBezTo>
                          <a:pt x="8210" y="8917"/>
                          <a:pt x="8210" y="8917"/>
                          <a:pt x="8210" y="10191"/>
                        </a:cubicBezTo>
                        <a:close/>
                        <a:moveTo>
                          <a:pt x="9484" y="7643"/>
                        </a:moveTo>
                        <a:cubicBezTo>
                          <a:pt x="8210" y="6370"/>
                          <a:pt x="8210" y="6370"/>
                          <a:pt x="9484" y="7643"/>
                        </a:cubicBezTo>
                        <a:cubicBezTo>
                          <a:pt x="8210" y="6370"/>
                          <a:pt x="9484" y="6370"/>
                          <a:pt x="9484" y="6370"/>
                        </a:cubicBezTo>
                        <a:cubicBezTo>
                          <a:pt x="9484" y="5096"/>
                          <a:pt x="9484" y="6370"/>
                          <a:pt x="9484" y="7643"/>
                        </a:cubicBezTo>
                        <a:cubicBezTo>
                          <a:pt x="9484" y="6370"/>
                          <a:pt x="9484" y="7643"/>
                          <a:pt x="9484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54A42338-1D98-4DB8-B712-47E59F42088A}"/>
                      </a:ext>
                    </a:extLst>
                  </p:cNvPr>
                  <p:cNvSpPr/>
                  <p:nvPr/>
                </p:nvSpPr>
                <p:spPr>
                  <a:xfrm>
                    <a:off x="2484990" y="1154693"/>
                    <a:ext cx="5661" cy="3821"/>
                  </a:xfrm>
                  <a:custGeom>
                    <a:avLst/>
                    <a:gdLst>
                      <a:gd name="connsiteX0" fmla="*/ 5662 w 5661"/>
                      <a:gd name="connsiteY0" fmla="*/ 2548 h 3821"/>
                      <a:gd name="connsiteX1" fmla="*/ 5662 w 5661"/>
                      <a:gd name="connsiteY1" fmla="*/ 2548 h 3821"/>
                      <a:gd name="connsiteX2" fmla="*/ 5662 w 5661"/>
                      <a:gd name="connsiteY2" fmla="*/ 2548 h 3821"/>
                      <a:gd name="connsiteX3" fmla="*/ 5662 w 5661"/>
                      <a:gd name="connsiteY3" fmla="*/ 2548 h 3821"/>
                      <a:gd name="connsiteX4" fmla="*/ 5662 w 5661"/>
                      <a:gd name="connsiteY4" fmla="*/ 2548 h 3821"/>
                      <a:gd name="connsiteX5" fmla="*/ 5662 w 5661"/>
                      <a:gd name="connsiteY5" fmla="*/ 2548 h 3821"/>
                      <a:gd name="connsiteX6" fmla="*/ 5662 w 5661"/>
                      <a:gd name="connsiteY6" fmla="*/ 2548 h 3821"/>
                      <a:gd name="connsiteX7" fmla="*/ 5662 w 5661"/>
                      <a:gd name="connsiteY7" fmla="*/ 2548 h 3821"/>
                      <a:gd name="connsiteX8" fmla="*/ 5662 w 5661"/>
                      <a:gd name="connsiteY8" fmla="*/ 2548 h 3821"/>
                      <a:gd name="connsiteX9" fmla="*/ 5662 w 5661"/>
                      <a:gd name="connsiteY9" fmla="*/ 1274 h 3821"/>
                      <a:gd name="connsiteX10" fmla="*/ 5662 w 5661"/>
                      <a:gd name="connsiteY10" fmla="*/ 1274 h 3821"/>
                      <a:gd name="connsiteX11" fmla="*/ 5662 w 5661"/>
                      <a:gd name="connsiteY11" fmla="*/ 1274 h 3821"/>
                      <a:gd name="connsiteX12" fmla="*/ 5662 w 5661"/>
                      <a:gd name="connsiteY12" fmla="*/ 1274 h 3821"/>
                      <a:gd name="connsiteX13" fmla="*/ 5662 w 5661"/>
                      <a:gd name="connsiteY13" fmla="*/ 1274 h 3821"/>
                      <a:gd name="connsiteX14" fmla="*/ 5662 w 5661"/>
                      <a:gd name="connsiteY14" fmla="*/ 1274 h 3821"/>
                      <a:gd name="connsiteX15" fmla="*/ 5662 w 5661"/>
                      <a:gd name="connsiteY15" fmla="*/ 1274 h 3821"/>
                      <a:gd name="connsiteX16" fmla="*/ 5662 w 5661"/>
                      <a:gd name="connsiteY16" fmla="*/ 1274 h 3821"/>
                      <a:gd name="connsiteX17" fmla="*/ 5662 w 5661"/>
                      <a:gd name="connsiteY17" fmla="*/ 1274 h 3821"/>
                      <a:gd name="connsiteX18" fmla="*/ 5662 w 5661"/>
                      <a:gd name="connsiteY18" fmla="*/ 1274 h 3821"/>
                      <a:gd name="connsiteX19" fmla="*/ 5662 w 5661"/>
                      <a:gd name="connsiteY19" fmla="*/ 1274 h 3821"/>
                      <a:gd name="connsiteX20" fmla="*/ 5662 w 5661"/>
                      <a:gd name="connsiteY20" fmla="*/ 1274 h 3821"/>
                      <a:gd name="connsiteX21" fmla="*/ 5662 w 5661"/>
                      <a:gd name="connsiteY21" fmla="*/ 1274 h 3821"/>
                      <a:gd name="connsiteX22" fmla="*/ 5662 w 5661"/>
                      <a:gd name="connsiteY22" fmla="*/ 1274 h 3821"/>
                      <a:gd name="connsiteX23" fmla="*/ 5662 w 5661"/>
                      <a:gd name="connsiteY23" fmla="*/ 1274 h 3821"/>
                      <a:gd name="connsiteX24" fmla="*/ 5662 w 5661"/>
                      <a:gd name="connsiteY24" fmla="*/ 1274 h 3821"/>
                      <a:gd name="connsiteX25" fmla="*/ 5662 w 5661"/>
                      <a:gd name="connsiteY25" fmla="*/ 1274 h 3821"/>
                      <a:gd name="connsiteX26" fmla="*/ 5662 w 5661"/>
                      <a:gd name="connsiteY26" fmla="*/ 1274 h 3821"/>
                      <a:gd name="connsiteX27" fmla="*/ 5662 w 5661"/>
                      <a:gd name="connsiteY27" fmla="*/ 1274 h 3821"/>
                      <a:gd name="connsiteX28" fmla="*/ 5662 w 5661"/>
                      <a:gd name="connsiteY28" fmla="*/ 1274 h 3821"/>
                      <a:gd name="connsiteX29" fmla="*/ 5662 w 5661"/>
                      <a:gd name="connsiteY29" fmla="*/ 1274 h 3821"/>
                      <a:gd name="connsiteX30" fmla="*/ 5662 w 5661"/>
                      <a:gd name="connsiteY30" fmla="*/ 1274 h 3821"/>
                      <a:gd name="connsiteX31" fmla="*/ 5662 w 5661"/>
                      <a:gd name="connsiteY31" fmla="*/ 1274 h 3821"/>
                      <a:gd name="connsiteX32" fmla="*/ 5662 w 5661"/>
                      <a:gd name="connsiteY32" fmla="*/ 1274 h 3821"/>
                      <a:gd name="connsiteX33" fmla="*/ 5662 w 5661"/>
                      <a:gd name="connsiteY33" fmla="*/ 1274 h 3821"/>
                      <a:gd name="connsiteX34" fmla="*/ 5662 w 5661"/>
                      <a:gd name="connsiteY34" fmla="*/ 1274 h 3821"/>
                      <a:gd name="connsiteX35" fmla="*/ 5662 w 5661"/>
                      <a:gd name="connsiteY35" fmla="*/ 1274 h 3821"/>
                      <a:gd name="connsiteX36" fmla="*/ 5662 w 5661"/>
                      <a:gd name="connsiteY36" fmla="*/ 1274 h 3821"/>
                      <a:gd name="connsiteX37" fmla="*/ 5662 w 5661"/>
                      <a:gd name="connsiteY37" fmla="*/ 1274 h 3821"/>
                      <a:gd name="connsiteX38" fmla="*/ 5662 w 5661"/>
                      <a:gd name="connsiteY38" fmla="*/ 1274 h 3821"/>
                      <a:gd name="connsiteX39" fmla="*/ 5662 w 5661"/>
                      <a:gd name="connsiteY39" fmla="*/ 1274 h 3821"/>
                      <a:gd name="connsiteX40" fmla="*/ 5662 w 5661"/>
                      <a:gd name="connsiteY40" fmla="*/ 1274 h 3821"/>
                      <a:gd name="connsiteX41" fmla="*/ 5662 w 5661"/>
                      <a:gd name="connsiteY41" fmla="*/ 1274 h 3821"/>
                      <a:gd name="connsiteX42" fmla="*/ 5662 w 5661"/>
                      <a:gd name="connsiteY42" fmla="*/ 1274 h 3821"/>
                      <a:gd name="connsiteX43" fmla="*/ 5662 w 5661"/>
                      <a:gd name="connsiteY43" fmla="*/ 1274 h 3821"/>
                      <a:gd name="connsiteX44" fmla="*/ 5662 w 5661"/>
                      <a:gd name="connsiteY44" fmla="*/ 1274 h 3821"/>
                      <a:gd name="connsiteX45" fmla="*/ 5662 w 5661"/>
                      <a:gd name="connsiteY45" fmla="*/ 0 h 3821"/>
                      <a:gd name="connsiteX46" fmla="*/ 5662 w 5661"/>
                      <a:gd name="connsiteY46" fmla="*/ 0 h 3821"/>
                      <a:gd name="connsiteX47" fmla="*/ 5662 w 5661"/>
                      <a:gd name="connsiteY47" fmla="*/ 0 h 3821"/>
                      <a:gd name="connsiteX48" fmla="*/ 5662 w 5661"/>
                      <a:gd name="connsiteY48" fmla="*/ 0 h 3821"/>
                      <a:gd name="connsiteX49" fmla="*/ 5662 w 5661"/>
                      <a:gd name="connsiteY49" fmla="*/ 1274 h 3821"/>
                      <a:gd name="connsiteX50" fmla="*/ 5662 w 5661"/>
                      <a:gd name="connsiteY50" fmla="*/ 1274 h 3821"/>
                      <a:gd name="connsiteX51" fmla="*/ 5662 w 5661"/>
                      <a:gd name="connsiteY51" fmla="*/ 0 h 3821"/>
                      <a:gd name="connsiteX52" fmla="*/ 5662 w 5661"/>
                      <a:gd name="connsiteY52" fmla="*/ 0 h 3821"/>
                      <a:gd name="connsiteX53" fmla="*/ 5662 w 5661"/>
                      <a:gd name="connsiteY53" fmla="*/ 0 h 3821"/>
                      <a:gd name="connsiteX54" fmla="*/ 5662 w 5661"/>
                      <a:gd name="connsiteY54" fmla="*/ 0 h 3821"/>
                      <a:gd name="connsiteX55" fmla="*/ 5662 w 5661"/>
                      <a:gd name="connsiteY55" fmla="*/ 1274 h 3821"/>
                      <a:gd name="connsiteX56" fmla="*/ 5662 w 5661"/>
                      <a:gd name="connsiteY56" fmla="*/ 1274 h 3821"/>
                      <a:gd name="connsiteX57" fmla="*/ 5662 w 5661"/>
                      <a:gd name="connsiteY57" fmla="*/ 0 h 3821"/>
                      <a:gd name="connsiteX58" fmla="*/ 5662 w 5661"/>
                      <a:gd name="connsiteY58" fmla="*/ 0 h 3821"/>
                      <a:gd name="connsiteX59" fmla="*/ 5662 w 5661"/>
                      <a:gd name="connsiteY59" fmla="*/ 0 h 3821"/>
                      <a:gd name="connsiteX60" fmla="*/ 5662 w 5661"/>
                      <a:gd name="connsiteY60" fmla="*/ 0 h 3821"/>
                      <a:gd name="connsiteX61" fmla="*/ 5662 w 5661"/>
                      <a:gd name="connsiteY61" fmla="*/ 1274 h 3821"/>
                      <a:gd name="connsiteX62" fmla="*/ 5662 w 5661"/>
                      <a:gd name="connsiteY62" fmla="*/ 1274 h 3821"/>
                      <a:gd name="connsiteX63" fmla="*/ 5662 w 5661"/>
                      <a:gd name="connsiteY63" fmla="*/ 1274 h 3821"/>
                      <a:gd name="connsiteX64" fmla="*/ 5662 w 5661"/>
                      <a:gd name="connsiteY64" fmla="*/ 1274 h 3821"/>
                      <a:gd name="connsiteX65" fmla="*/ 5662 w 5661"/>
                      <a:gd name="connsiteY65" fmla="*/ 1274 h 3821"/>
                      <a:gd name="connsiteX66" fmla="*/ 5662 w 5661"/>
                      <a:gd name="connsiteY66" fmla="*/ 1274 h 3821"/>
                      <a:gd name="connsiteX67" fmla="*/ 5662 w 5661"/>
                      <a:gd name="connsiteY67" fmla="*/ 1274 h 3821"/>
                      <a:gd name="connsiteX68" fmla="*/ 5662 w 5661"/>
                      <a:gd name="connsiteY68" fmla="*/ 1274 h 3821"/>
                      <a:gd name="connsiteX69" fmla="*/ 5662 w 5661"/>
                      <a:gd name="connsiteY69" fmla="*/ 1274 h 3821"/>
                      <a:gd name="connsiteX70" fmla="*/ 5662 w 5661"/>
                      <a:gd name="connsiteY70" fmla="*/ 1274 h 3821"/>
                      <a:gd name="connsiteX71" fmla="*/ 5662 w 5661"/>
                      <a:gd name="connsiteY71" fmla="*/ 1274 h 3821"/>
                      <a:gd name="connsiteX72" fmla="*/ 5662 w 5661"/>
                      <a:gd name="connsiteY72" fmla="*/ 1274 h 3821"/>
                      <a:gd name="connsiteX73" fmla="*/ 5662 w 5661"/>
                      <a:gd name="connsiteY73" fmla="*/ 1274 h 3821"/>
                      <a:gd name="connsiteX74" fmla="*/ 5662 w 5661"/>
                      <a:gd name="connsiteY74" fmla="*/ 1274 h 3821"/>
                      <a:gd name="connsiteX75" fmla="*/ 5662 w 5661"/>
                      <a:gd name="connsiteY75" fmla="*/ 1274 h 3821"/>
                      <a:gd name="connsiteX76" fmla="*/ 5662 w 5661"/>
                      <a:gd name="connsiteY76" fmla="*/ 1274 h 3821"/>
                      <a:gd name="connsiteX77" fmla="*/ 5662 w 5661"/>
                      <a:gd name="connsiteY77" fmla="*/ 1274 h 3821"/>
                      <a:gd name="connsiteX78" fmla="*/ 5662 w 5661"/>
                      <a:gd name="connsiteY78" fmla="*/ 1274 h 3821"/>
                      <a:gd name="connsiteX79" fmla="*/ 5662 w 5661"/>
                      <a:gd name="connsiteY79" fmla="*/ 1274 h 3821"/>
                      <a:gd name="connsiteX80" fmla="*/ 5662 w 5661"/>
                      <a:gd name="connsiteY80" fmla="*/ 1274 h 3821"/>
                      <a:gd name="connsiteX81" fmla="*/ 5662 w 5661"/>
                      <a:gd name="connsiteY81" fmla="*/ 1274 h 3821"/>
                      <a:gd name="connsiteX82" fmla="*/ 5662 w 5661"/>
                      <a:gd name="connsiteY82" fmla="*/ 1274 h 3821"/>
                      <a:gd name="connsiteX83" fmla="*/ 5662 w 5661"/>
                      <a:gd name="connsiteY83" fmla="*/ 1274 h 3821"/>
                      <a:gd name="connsiteX84" fmla="*/ 5662 w 5661"/>
                      <a:gd name="connsiteY84" fmla="*/ 1274 h 3821"/>
                      <a:gd name="connsiteX85" fmla="*/ 5662 w 5661"/>
                      <a:gd name="connsiteY85" fmla="*/ 1274 h 3821"/>
                      <a:gd name="connsiteX86" fmla="*/ 5662 w 5661"/>
                      <a:gd name="connsiteY86" fmla="*/ 1274 h 3821"/>
                      <a:gd name="connsiteX87" fmla="*/ 5662 w 5661"/>
                      <a:gd name="connsiteY87" fmla="*/ 1274 h 3821"/>
                      <a:gd name="connsiteX88" fmla="*/ 5662 w 5661"/>
                      <a:gd name="connsiteY88" fmla="*/ 1274 h 3821"/>
                      <a:gd name="connsiteX89" fmla="*/ 5662 w 5661"/>
                      <a:gd name="connsiteY89" fmla="*/ 1274 h 3821"/>
                      <a:gd name="connsiteX90" fmla="*/ 5662 w 5661"/>
                      <a:gd name="connsiteY90" fmla="*/ 1274 h 3821"/>
                      <a:gd name="connsiteX91" fmla="*/ 5662 w 5661"/>
                      <a:gd name="connsiteY91" fmla="*/ 1274 h 3821"/>
                      <a:gd name="connsiteX92" fmla="*/ 5662 w 5661"/>
                      <a:gd name="connsiteY92" fmla="*/ 1274 h 3821"/>
                      <a:gd name="connsiteX93" fmla="*/ 5662 w 5661"/>
                      <a:gd name="connsiteY93" fmla="*/ 1274 h 3821"/>
                      <a:gd name="connsiteX94" fmla="*/ 5662 w 5661"/>
                      <a:gd name="connsiteY94" fmla="*/ 1274 h 3821"/>
                      <a:gd name="connsiteX95" fmla="*/ 5662 w 5661"/>
                      <a:gd name="connsiteY95" fmla="*/ 1274 h 3821"/>
                      <a:gd name="connsiteX96" fmla="*/ 5662 w 5661"/>
                      <a:gd name="connsiteY96" fmla="*/ 1274 h 3821"/>
                      <a:gd name="connsiteX97" fmla="*/ 5662 w 5661"/>
                      <a:gd name="connsiteY97" fmla="*/ 1274 h 3821"/>
                      <a:gd name="connsiteX98" fmla="*/ 5662 w 5661"/>
                      <a:gd name="connsiteY98" fmla="*/ 1274 h 3821"/>
                      <a:gd name="connsiteX99" fmla="*/ 4388 w 5661"/>
                      <a:gd name="connsiteY99" fmla="*/ 1274 h 3821"/>
                      <a:gd name="connsiteX100" fmla="*/ 4388 w 5661"/>
                      <a:gd name="connsiteY100" fmla="*/ 1274 h 3821"/>
                      <a:gd name="connsiteX101" fmla="*/ 4388 w 5661"/>
                      <a:gd name="connsiteY101" fmla="*/ 1274 h 3821"/>
                      <a:gd name="connsiteX102" fmla="*/ 4388 w 5661"/>
                      <a:gd name="connsiteY102" fmla="*/ 1274 h 3821"/>
                      <a:gd name="connsiteX103" fmla="*/ 5662 w 5661"/>
                      <a:gd name="connsiteY103" fmla="*/ 1274 h 3821"/>
                      <a:gd name="connsiteX104" fmla="*/ 5662 w 5661"/>
                      <a:gd name="connsiteY104" fmla="*/ 1274 h 3821"/>
                      <a:gd name="connsiteX105" fmla="*/ 4388 w 5661"/>
                      <a:gd name="connsiteY105" fmla="*/ 1274 h 3821"/>
                      <a:gd name="connsiteX106" fmla="*/ 4388 w 5661"/>
                      <a:gd name="connsiteY106" fmla="*/ 1274 h 3821"/>
                      <a:gd name="connsiteX107" fmla="*/ 4388 w 5661"/>
                      <a:gd name="connsiteY107" fmla="*/ 1274 h 3821"/>
                      <a:gd name="connsiteX108" fmla="*/ 4388 w 5661"/>
                      <a:gd name="connsiteY108" fmla="*/ 1274 h 3821"/>
                      <a:gd name="connsiteX109" fmla="*/ 5662 w 5661"/>
                      <a:gd name="connsiteY109" fmla="*/ 1274 h 3821"/>
                      <a:gd name="connsiteX110" fmla="*/ 5662 w 5661"/>
                      <a:gd name="connsiteY110" fmla="*/ 1274 h 3821"/>
                      <a:gd name="connsiteX111" fmla="*/ 4388 w 5661"/>
                      <a:gd name="connsiteY111" fmla="*/ 1274 h 3821"/>
                      <a:gd name="connsiteX112" fmla="*/ 4388 w 5661"/>
                      <a:gd name="connsiteY112" fmla="*/ 1274 h 3821"/>
                      <a:gd name="connsiteX113" fmla="*/ 4388 w 5661"/>
                      <a:gd name="connsiteY113" fmla="*/ 1274 h 3821"/>
                      <a:gd name="connsiteX114" fmla="*/ 4388 w 5661"/>
                      <a:gd name="connsiteY114" fmla="*/ 1274 h 3821"/>
                      <a:gd name="connsiteX115" fmla="*/ 5662 w 5661"/>
                      <a:gd name="connsiteY115" fmla="*/ 1274 h 3821"/>
                      <a:gd name="connsiteX116" fmla="*/ 5662 w 5661"/>
                      <a:gd name="connsiteY116" fmla="*/ 1274 h 3821"/>
                      <a:gd name="connsiteX117" fmla="*/ 5662 w 5661"/>
                      <a:gd name="connsiteY117" fmla="*/ 1274 h 3821"/>
                      <a:gd name="connsiteX118" fmla="*/ 5662 w 5661"/>
                      <a:gd name="connsiteY118" fmla="*/ 1274 h 3821"/>
                      <a:gd name="connsiteX119" fmla="*/ 5662 w 5661"/>
                      <a:gd name="connsiteY119" fmla="*/ 1274 h 3821"/>
                      <a:gd name="connsiteX120" fmla="*/ 5662 w 5661"/>
                      <a:gd name="connsiteY120" fmla="*/ 1274 h 3821"/>
                      <a:gd name="connsiteX121" fmla="*/ 5662 w 5661"/>
                      <a:gd name="connsiteY121" fmla="*/ 1274 h 3821"/>
                      <a:gd name="connsiteX122" fmla="*/ 5662 w 5661"/>
                      <a:gd name="connsiteY122" fmla="*/ 1274 h 3821"/>
                      <a:gd name="connsiteX123" fmla="*/ 5662 w 5661"/>
                      <a:gd name="connsiteY123" fmla="*/ 1274 h 3821"/>
                      <a:gd name="connsiteX124" fmla="*/ 5662 w 5661"/>
                      <a:gd name="connsiteY124" fmla="*/ 1274 h 3821"/>
                      <a:gd name="connsiteX125" fmla="*/ 5662 w 5661"/>
                      <a:gd name="connsiteY125" fmla="*/ 1274 h 3821"/>
                      <a:gd name="connsiteX126" fmla="*/ 5662 w 5661"/>
                      <a:gd name="connsiteY126" fmla="*/ 1274 h 3821"/>
                      <a:gd name="connsiteX127" fmla="*/ 5662 w 5661"/>
                      <a:gd name="connsiteY127" fmla="*/ 1274 h 3821"/>
                      <a:gd name="connsiteX128" fmla="*/ 5662 w 5661"/>
                      <a:gd name="connsiteY128" fmla="*/ 1274 h 3821"/>
                      <a:gd name="connsiteX129" fmla="*/ 5662 w 5661"/>
                      <a:gd name="connsiteY129" fmla="*/ 1274 h 3821"/>
                      <a:gd name="connsiteX130" fmla="*/ 5662 w 5661"/>
                      <a:gd name="connsiteY130" fmla="*/ 1274 h 3821"/>
                      <a:gd name="connsiteX131" fmla="*/ 5662 w 5661"/>
                      <a:gd name="connsiteY131" fmla="*/ 1274 h 3821"/>
                      <a:gd name="connsiteX132" fmla="*/ 5662 w 5661"/>
                      <a:gd name="connsiteY132" fmla="*/ 1274 h 3821"/>
                      <a:gd name="connsiteX133" fmla="*/ 5662 w 5661"/>
                      <a:gd name="connsiteY133" fmla="*/ 1274 h 3821"/>
                      <a:gd name="connsiteX134" fmla="*/ 5662 w 5661"/>
                      <a:gd name="connsiteY134" fmla="*/ 1274 h 3821"/>
                      <a:gd name="connsiteX135" fmla="*/ 5662 w 5661"/>
                      <a:gd name="connsiteY135" fmla="*/ 1274 h 3821"/>
                      <a:gd name="connsiteX136" fmla="*/ 5662 w 5661"/>
                      <a:gd name="connsiteY136" fmla="*/ 1274 h 3821"/>
                      <a:gd name="connsiteX137" fmla="*/ 5662 w 5661"/>
                      <a:gd name="connsiteY137" fmla="*/ 1274 h 3821"/>
                      <a:gd name="connsiteX138" fmla="*/ 5662 w 5661"/>
                      <a:gd name="connsiteY138" fmla="*/ 1274 h 3821"/>
                      <a:gd name="connsiteX139" fmla="*/ 5662 w 5661"/>
                      <a:gd name="connsiteY139" fmla="*/ 1274 h 3821"/>
                      <a:gd name="connsiteX140" fmla="*/ 5662 w 5661"/>
                      <a:gd name="connsiteY140" fmla="*/ 1274 h 3821"/>
                      <a:gd name="connsiteX141" fmla="*/ 5662 w 5661"/>
                      <a:gd name="connsiteY141" fmla="*/ 1274 h 3821"/>
                      <a:gd name="connsiteX142" fmla="*/ 5662 w 5661"/>
                      <a:gd name="connsiteY142" fmla="*/ 1274 h 3821"/>
                      <a:gd name="connsiteX143" fmla="*/ 5662 w 5661"/>
                      <a:gd name="connsiteY143" fmla="*/ 1274 h 3821"/>
                      <a:gd name="connsiteX144" fmla="*/ 5662 w 5661"/>
                      <a:gd name="connsiteY144" fmla="*/ 1274 h 3821"/>
                      <a:gd name="connsiteX145" fmla="*/ 5662 w 5661"/>
                      <a:gd name="connsiteY145" fmla="*/ 1274 h 3821"/>
                      <a:gd name="connsiteX146" fmla="*/ 5662 w 5661"/>
                      <a:gd name="connsiteY146" fmla="*/ 1274 h 3821"/>
                      <a:gd name="connsiteX147" fmla="*/ 5662 w 5661"/>
                      <a:gd name="connsiteY147" fmla="*/ 1274 h 3821"/>
                      <a:gd name="connsiteX148" fmla="*/ 5662 w 5661"/>
                      <a:gd name="connsiteY148" fmla="*/ 1274 h 3821"/>
                      <a:gd name="connsiteX149" fmla="*/ 5662 w 5661"/>
                      <a:gd name="connsiteY149" fmla="*/ 1274 h 3821"/>
                      <a:gd name="connsiteX150" fmla="*/ 5662 w 5661"/>
                      <a:gd name="connsiteY150" fmla="*/ 1274 h 3821"/>
                      <a:gd name="connsiteX151" fmla="*/ 5662 w 5661"/>
                      <a:gd name="connsiteY151" fmla="*/ 1274 h 3821"/>
                      <a:gd name="connsiteX152" fmla="*/ 5662 w 5661"/>
                      <a:gd name="connsiteY152" fmla="*/ 1274 h 3821"/>
                      <a:gd name="connsiteX153" fmla="*/ 5662 w 5661"/>
                      <a:gd name="connsiteY153" fmla="*/ 2548 h 3821"/>
                      <a:gd name="connsiteX154" fmla="*/ 5662 w 5661"/>
                      <a:gd name="connsiteY154" fmla="*/ 2548 h 3821"/>
                      <a:gd name="connsiteX155" fmla="*/ 5662 w 5661"/>
                      <a:gd name="connsiteY155" fmla="*/ 2548 h 3821"/>
                      <a:gd name="connsiteX156" fmla="*/ 5662 w 5661"/>
                      <a:gd name="connsiteY156" fmla="*/ 2548 h 3821"/>
                      <a:gd name="connsiteX157" fmla="*/ 5662 w 5661"/>
                      <a:gd name="connsiteY157" fmla="*/ 1274 h 3821"/>
                      <a:gd name="connsiteX158" fmla="*/ 5662 w 5661"/>
                      <a:gd name="connsiteY158" fmla="*/ 1274 h 3821"/>
                      <a:gd name="connsiteX159" fmla="*/ 5662 w 5661"/>
                      <a:gd name="connsiteY159" fmla="*/ 2548 h 3821"/>
                      <a:gd name="connsiteX160" fmla="*/ 5662 w 5661"/>
                      <a:gd name="connsiteY160" fmla="*/ 2548 h 3821"/>
                      <a:gd name="connsiteX161" fmla="*/ 5662 w 5661"/>
                      <a:gd name="connsiteY161" fmla="*/ 2548 h 3821"/>
                      <a:gd name="connsiteX162" fmla="*/ 5662 w 5661"/>
                      <a:gd name="connsiteY162" fmla="*/ 2548 h 3821"/>
                      <a:gd name="connsiteX163" fmla="*/ 5662 w 5661"/>
                      <a:gd name="connsiteY163" fmla="*/ 1274 h 3821"/>
                      <a:gd name="connsiteX164" fmla="*/ 5662 w 5661"/>
                      <a:gd name="connsiteY164" fmla="*/ 1274 h 3821"/>
                      <a:gd name="connsiteX165" fmla="*/ 5662 w 5661"/>
                      <a:gd name="connsiteY165" fmla="*/ 2548 h 3821"/>
                      <a:gd name="connsiteX166" fmla="*/ 5662 w 5661"/>
                      <a:gd name="connsiteY166" fmla="*/ 2548 h 3821"/>
                      <a:gd name="connsiteX167" fmla="*/ 5662 w 5661"/>
                      <a:gd name="connsiteY167" fmla="*/ 2548 h 3821"/>
                      <a:gd name="connsiteX168" fmla="*/ 5662 w 5661"/>
                      <a:gd name="connsiteY168" fmla="*/ 2548 h 3821"/>
                      <a:gd name="connsiteX169" fmla="*/ 5662 w 5661"/>
                      <a:gd name="connsiteY169" fmla="*/ 1274 h 3821"/>
                      <a:gd name="connsiteX170" fmla="*/ 5662 w 5661"/>
                      <a:gd name="connsiteY170" fmla="*/ 1274 h 3821"/>
                      <a:gd name="connsiteX171" fmla="*/ 5662 w 5661"/>
                      <a:gd name="connsiteY171" fmla="*/ 1274 h 3821"/>
                      <a:gd name="connsiteX172" fmla="*/ 5662 w 5661"/>
                      <a:gd name="connsiteY172" fmla="*/ 1274 h 3821"/>
                      <a:gd name="connsiteX173" fmla="*/ 5662 w 5661"/>
                      <a:gd name="connsiteY173" fmla="*/ 1274 h 3821"/>
                      <a:gd name="connsiteX174" fmla="*/ 5662 w 5661"/>
                      <a:gd name="connsiteY174" fmla="*/ 1274 h 3821"/>
                      <a:gd name="connsiteX175" fmla="*/ 5662 w 5661"/>
                      <a:gd name="connsiteY175" fmla="*/ 1274 h 3821"/>
                      <a:gd name="connsiteX176" fmla="*/ 5662 w 5661"/>
                      <a:gd name="connsiteY176" fmla="*/ 1274 h 3821"/>
                      <a:gd name="connsiteX177" fmla="*/ 5662 w 5661"/>
                      <a:gd name="connsiteY177" fmla="*/ 1274 h 3821"/>
                      <a:gd name="connsiteX178" fmla="*/ 5662 w 5661"/>
                      <a:gd name="connsiteY178" fmla="*/ 1274 h 3821"/>
                      <a:gd name="connsiteX179" fmla="*/ 5662 w 5661"/>
                      <a:gd name="connsiteY179" fmla="*/ 1274 h 3821"/>
                      <a:gd name="connsiteX180" fmla="*/ 5662 w 5661"/>
                      <a:gd name="connsiteY180" fmla="*/ 1274 h 3821"/>
                      <a:gd name="connsiteX181" fmla="*/ 5662 w 5661"/>
                      <a:gd name="connsiteY181" fmla="*/ 1274 h 3821"/>
                      <a:gd name="connsiteX182" fmla="*/ 5662 w 5661"/>
                      <a:gd name="connsiteY182" fmla="*/ 1274 h 3821"/>
                      <a:gd name="connsiteX183" fmla="*/ 5662 w 5661"/>
                      <a:gd name="connsiteY183" fmla="*/ 1274 h 3821"/>
                      <a:gd name="connsiteX184" fmla="*/ 5662 w 5661"/>
                      <a:gd name="connsiteY184" fmla="*/ 1274 h 3821"/>
                      <a:gd name="connsiteX185" fmla="*/ 5662 w 5661"/>
                      <a:gd name="connsiteY185" fmla="*/ 1274 h 3821"/>
                      <a:gd name="connsiteX186" fmla="*/ 5662 w 5661"/>
                      <a:gd name="connsiteY186" fmla="*/ 1274 h 3821"/>
                      <a:gd name="connsiteX187" fmla="*/ 5662 w 5661"/>
                      <a:gd name="connsiteY187" fmla="*/ 1274 h 3821"/>
                      <a:gd name="connsiteX188" fmla="*/ 5662 w 5661"/>
                      <a:gd name="connsiteY188" fmla="*/ 1274 h 3821"/>
                      <a:gd name="connsiteX189" fmla="*/ 5662 w 5661"/>
                      <a:gd name="connsiteY189" fmla="*/ 1274 h 3821"/>
                      <a:gd name="connsiteX190" fmla="*/ 5662 w 5661"/>
                      <a:gd name="connsiteY190" fmla="*/ 1274 h 3821"/>
                      <a:gd name="connsiteX191" fmla="*/ 5662 w 5661"/>
                      <a:gd name="connsiteY191" fmla="*/ 1274 h 3821"/>
                      <a:gd name="connsiteX192" fmla="*/ 5662 w 5661"/>
                      <a:gd name="connsiteY192" fmla="*/ 1274 h 3821"/>
                      <a:gd name="connsiteX193" fmla="*/ 5662 w 5661"/>
                      <a:gd name="connsiteY193" fmla="*/ 1274 h 3821"/>
                      <a:gd name="connsiteX194" fmla="*/ 5662 w 5661"/>
                      <a:gd name="connsiteY194" fmla="*/ 1274 h 3821"/>
                      <a:gd name="connsiteX195" fmla="*/ 5662 w 5661"/>
                      <a:gd name="connsiteY195" fmla="*/ 1274 h 3821"/>
                      <a:gd name="connsiteX196" fmla="*/ 5662 w 5661"/>
                      <a:gd name="connsiteY196" fmla="*/ 1274 h 3821"/>
                      <a:gd name="connsiteX197" fmla="*/ 5662 w 5661"/>
                      <a:gd name="connsiteY197" fmla="*/ 1274 h 3821"/>
                      <a:gd name="connsiteX198" fmla="*/ 5662 w 5661"/>
                      <a:gd name="connsiteY198" fmla="*/ 1274 h 3821"/>
                      <a:gd name="connsiteX199" fmla="*/ 5662 w 5661"/>
                      <a:gd name="connsiteY199" fmla="*/ 1274 h 3821"/>
                      <a:gd name="connsiteX200" fmla="*/ 5662 w 5661"/>
                      <a:gd name="connsiteY200" fmla="*/ 1274 h 3821"/>
                      <a:gd name="connsiteX201" fmla="*/ 5662 w 5661"/>
                      <a:gd name="connsiteY201" fmla="*/ 1274 h 3821"/>
                      <a:gd name="connsiteX202" fmla="*/ 5662 w 5661"/>
                      <a:gd name="connsiteY202" fmla="*/ 1274 h 3821"/>
                      <a:gd name="connsiteX203" fmla="*/ 5662 w 5661"/>
                      <a:gd name="connsiteY203" fmla="*/ 1274 h 3821"/>
                      <a:gd name="connsiteX204" fmla="*/ 5662 w 5661"/>
                      <a:gd name="connsiteY204" fmla="*/ 1274 h 3821"/>
                      <a:gd name="connsiteX205" fmla="*/ 5662 w 5661"/>
                      <a:gd name="connsiteY205" fmla="*/ 1274 h 3821"/>
                      <a:gd name="connsiteX206" fmla="*/ 5662 w 5661"/>
                      <a:gd name="connsiteY206" fmla="*/ 2548 h 3821"/>
                      <a:gd name="connsiteX207" fmla="*/ 5662 w 5661"/>
                      <a:gd name="connsiteY207" fmla="*/ 2548 h 3821"/>
                      <a:gd name="connsiteX208" fmla="*/ 5662 w 5661"/>
                      <a:gd name="connsiteY208" fmla="*/ 2548 h 3821"/>
                      <a:gd name="connsiteX209" fmla="*/ 5662 w 5661"/>
                      <a:gd name="connsiteY209" fmla="*/ 2548 h 3821"/>
                      <a:gd name="connsiteX210" fmla="*/ 5662 w 5661"/>
                      <a:gd name="connsiteY210" fmla="*/ 2548 h 3821"/>
                      <a:gd name="connsiteX211" fmla="*/ 5662 w 5661"/>
                      <a:gd name="connsiteY211" fmla="*/ 2548 h 3821"/>
                      <a:gd name="connsiteX212" fmla="*/ 5662 w 5661"/>
                      <a:gd name="connsiteY212" fmla="*/ 2548 h 3821"/>
                      <a:gd name="connsiteX213" fmla="*/ 5662 w 5661"/>
                      <a:gd name="connsiteY213" fmla="*/ 2548 h 3821"/>
                      <a:gd name="connsiteX214" fmla="*/ 5662 w 5661"/>
                      <a:gd name="connsiteY214" fmla="*/ 2548 h 3821"/>
                      <a:gd name="connsiteX215" fmla="*/ 5662 w 5661"/>
                      <a:gd name="connsiteY215" fmla="*/ 2548 h 3821"/>
                      <a:gd name="connsiteX216" fmla="*/ 5662 w 5661"/>
                      <a:gd name="connsiteY216" fmla="*/ 2548 h 3821"/>
                      <a:gd name="connsiteX217" fmla="*/ 566 w 5661"/>
                      <a:gd name="connsiteY217" fmla="*/ 3822 h 3821"/>
                      <a:gd name="connsiteX218" fmla="*/ 566 w 5661"/>
                      <a:gd name="connsiteY218" fmla="*/ 3822 h 3821"/>
                      <a:gd name="connsiteX219" fmla="*/ 566 w 5661"/>
                      <a:gd name="connsiteY219" fmla="*/ 2548 h 3821"/>
                      <a:gd name="connsiteX220" fmla="*/ 566 w 5661"/>
                      <a:gd name="connsiteY220" fmla="*/ 3822 h 3821"/>
                      <a:gd name="connsiteX221" fmla="*/ 566 w 5661"/>
                      <a:gd name="connsiteY221" fmla="*/ 3822 h 3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661" h="3821">
                        <a:moveTo>
                          <a:pt x="5662" y="2548"/>
                        </a:move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1274"/>
                          <a:pt x="5662" y="1274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0"/>
                        </a:lnTo>
                        <a:cubicBezTo>
                          <a:pt x="5662" y="0"/>
                          <a:pt x="5662" y="0"/>
                          <a:pt x="5662" y="0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4388" y="1274"/>
                        </a:lnTo>
                        <a:cubicBezTo>
                          <a:pt x="4388" y="1274"/>
                          <a:pt x="4388" y="1274"/>
                          <a:pt x="4388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1274"/>
                          <a:pt x="5662" y="1274"/>
                          <a:pt x="5662" y="1274"/>
                        </a:cubicBezTo>
                        <a:lnTo>
                          <a:pt x="5662" y="1274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3822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3822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lnTo>
                          <a:pt x="5662" y="2548"/>
                        </a:lnTo>
                        <a:cubicBezTo>
                          <a:pt x="5662" y="2548"/>
                          <a:pt x="5662" y="2548"/>
                          <a:pt x="5662" y="2548"/>
                        </a:cubicBezTo>
                        <a:close/>
                        <a:moveTo>
                          <a:pt x="566" y="3822"/>
                        </a:moveTo>
                        <a:cubicBezTo>
                          <a:pt x="566" y="3822"/>
                          <a:pt x="566" y="2548"/>
                          <a:pt x="566" y="3822"/>
                        </a:cubicBezTo>
                        <a:cubicBezTo>
                          <a:pt x="-708" y="2548"/>
                          <a:pt x="566" y="2548"/>
                          <a:pt x="566" y="2548"/>
                        </a:cubicBezTo>
                        <a:cubicBezTo>
                          <a:pt x="1840" y="1274"/>
                          <a:pt x="1840" y="2548"/>
                          <a:pt x="566" y="3822"/>
                        </a:cubicBezTo>
                        <a:cubicBezTo>
                          <a:pt x="1840" y="2548"/>
                          <a:pt x="1840" y="3822"/>
                          <a:pt x="566" y="3822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2" name="Freeform: Shape 1801">
                    <a:extLst>
                      <a:ext uri="{FF2B5EF4-FFF2-40B4-BE49-F238E27FC236}">
                        <a16:creationId xmlns:a16="http://schemas.microsoft.com/office/drawing/2014/main" id="{6C4D7F62-3D74-4EDE-9CD4-C847CBB0A72D}"/>
                      </a:ext>
                    </a:extLst>
                  </p:cNvPr>
                  <p:cNvSpPr/>
                  <p:nvPr/>
                </p:nvSpPr>
                <p:spPr>
                  <a:xfrm>
                    <a:off x="2469314" y="1113927"/>
                    <a:ext cx="4069" cy="2547"/>
                  </a:xfrm>
                  <a:custGeom>
                    <a:avLst/>
                    <a:gdLst>
                      <a:gd name="connsiteX0" fmla="*/ 3503 w 4069"/>
                      <a:gd name="connsiteY0" fmla="*/ 1274 h 2547"/>
                      <a:gd name="connsiteX1" fmla="*/ 3503 w 4069"/>
                      <a:gd name="connsiteY1" fmla="*/ 1274 h 2547"/>
                      <a:gd name="connsiteX2" fmla="*/ 3503 w 4069"/>
                      <a:gd name="connsiteY2" fmla="*/ 1274 h 2547"/>
                      <a:gd name="connsiteX3" fmla="*/ 3503 w 4069"/>
                      <a:gd name="connsiteY3" fmla="*/ 1274 h 2547"/>
                      <a:gd name="connsiteX4" fmla="*/ 3503 w 4069"/>
                      <a:gd name="connsiteY4" fmla="*/ 1274 h 2547"/>
                      <a:gd name="connsiteX5" fmla="*/ 3503 w 4069"/>
                      <a:gd name="connsiteY5" fmla="*/ 1274 h 2547"/>
                      <a:gd name="connsiteX6" fmla="*/ 3503 w 4069"/>
                      <a:gd name="connsiteY6" fmla="*/ 0 h 2547"/>
                      <a:gd name="connsiteX7" fmla="*/ 3503 w 4069"/>
                      <a:gd name="connsiteY7" fmla="*/ 1274 h 2547"/>
                      <a:gd name="connsiteX8" fmla="*/ 2229 w 4069"/>
                      <a:gd name="connsiteY8" fmla="*/ 0 h 2547"/>
                      <a:gd name="connsiteX9" fmla="*/ 2229 w 4069"/>
                      <a:gd name="connsiteY9" fmla="*/ 0 h 2547"/>
                      <a:gd name="connsiteX10" fmla="*/ 2229 w 4069"/>
                      <a:gd name="connsiteY10" fmla="*/ 0 h 2547"/>
                      <a:gd name="connsiteX11" fmla="*/ 2229 w 4069"/>
                      <a:gd name="connsiteY11" fmla="*/ 0 h 2547"/>
                      <a:gd name="connsiteX12" fmla="*/ 2229 w 4069"/>
                      <a:gd name="connsiteY12" fmla="*/ 0 h 2547"/>
                      <a:gd name="connsiteX13" fmla="*/ 2229 w 4069"/>
                      <a:gd name="connsiteY13" fmla="*/ 0 h 2547"/>
                      <a:gd name="connsiteX14" fmla="*/ 2229 w 4069"/>
                      <a:gd name="connsiteY14" fmla="*/ 0 h 2547"/>
                      <a:gd name="connsiteX15" fmla="*/ 2229 w 4069"/>
                      <a:gd name="connsiteY15" fmla="*/ 0 h 2547"/>
                      <a:gd name="connsiteX16" fmla="*/ 2229 w 4069"/>
                      <a:gd name="connsiteY16" fmla="*/ 0 h 2547"/>
                      <a:gd name="connsiteX17" fmla="*/ 2229 w 4069"/>
                      <a:gd name="connsiteY17" fmla="*/ 0 h 2547"/>
                      <a:gd name="connsiteX18" fmla="*/ 2229 w 4069"/>
                      <a:gd name="connsiteY18" fmla="*/ 0 h 2547"/>
                      <a:gd name="connsiteX19" fmla="*/ 2229 w 4069"/>
                      <a:gd name="connsiteY19" fmla="*/ 0 h 2547"/>
                      <a:gd name="connsiteX20" fmla="*/ 2229 w 4069"/>
                      <a:gd name="connsiteY20" fmla="*/ 0 h 2547"/>
                      <a:gd name="connsiteX21" fmla="*/ 2229 w 4069"/>
                      <a:gd name="connsiteY21" fmla="*/ 0 h 2547"/>
                      <a:gd name="connsiteX22" fmla="*/ 2229 w 4069"/>
                      <a:gd name="connsiteY22" fmla="*/ 0 h 2547"/>
                      <a:gd name="connsiteX23" fmla="*/ 2229 w 4069"/>
                      <a:gd name="connsiteY23" fmla="*/ 0 h 2547"/>
                      <a:gd name="connsiteX24" fmla="*/ 2229 w 4069"/>
                      <a:gd name="connsiteY24" fmla="*/ 0 h 2547"/>
                      <a:gd name="connsiteX25" fmla="*/ 2229 w 4069"/>
                      <a:gd name="connsiteY25" fmla="*/ 0 h 2547"/>
                      <a:gd name="connsiteX26" fmla="*/ 2229 w 4069"/>
                      <a:gd name="connsiteY26" fmla="*/ 0 h 2547"/>
                      <a:gd name="connsiteX27" fmla="*/ 2229 w 4069"/>
                      <a:gd name="connsiteY27" fmla="*/ 0 h 2547"/>
                      <a:gd name="connsiteX28" fmla="*/ 2229 w 4069"/>
                      <a:gd name="connsiteY28" fmla="*/ 0 h 2547"/>
                      <a:gd name="connsiteX29" fmla="*/ 2229 w 4069"/>
                      <a:gd name="connsiteY29" fmla="*/ 0 h 2547"/>
                      <a:gd name="connsiteX30" fmla="*/ 2229 w 4069"/>
                      <a:gd name="connsiteY30" fmla="*/ 0 h 2547"/>
                      <a:gd name="connsiteX31" fmla="*/ 2229 w 4069"/>
                      <a:gd name="connsiteY31" fmla="*/ 0 h 2547"/>
                      <a:gd name="connsiteX32" fmla="*/ 2229 w 4069"/>
                      <a:gd name="connsiteY32" fmla="*/ 0 h 2547"/>
                      <a:gd name="connsiteX33" fmla="*/ 2229 w 4069"/>
                      <a:gd name="connsiteY33" fmla="*/ 0 h 2547"/>
                      <a:gd name="connsiteX34" fmla="*/ 2229 w 4069"/>
                      <a:gd name="connsiteY34" fmla="*/ 0 h 2547"/>
                      <a:gd name="connsiteX35" fmla="*/ 2229 w 4069"/>
                      <a:gd name="connsiteY35" fmla="*/ 0 h 2547"/>
                      <a:gd name="connsiteX36" fmla="*/ 2229 w 4069"/>
                      <a:gd name="connsiteY36" fmla="*/ 0 h 2547"/>
                      <a:gd name="connsiteX37" fmla="*/ 2229 w 4069"/>
                      <a:gd name="connsiteY37" fmla="*/ 0 h 2547"/>
                      <a:gd name="connsiteX38" fmla="*/ 2229 w 4069"/>
                      <a:gd name="connsiteY38" fmla="*/ 0 h 2547"/>
                      <a:gd name="connsiteX39" fmla="*/ 2229 w 4069"/>
                      <a:gd name="connsiteY39" fmla="*/ 0 h 2547"/>
                      <a:gd name="connsiteX40" fmla="*/ 2229 w 4069"/>
                      <a:gd name="connsiteY40" fmla="*/ 0 h 2547"/>
                      <a:gd name="connsiteX41" fmla="*/ 2229 w 4069"/>
                      <a:gd name="connsiteY41" fmla="*/ 0 h 2547"/>
                      <a:gd name="connsiteX42" fmla="*/ 2229 w 4069"/>
                      <a:gd name="connsiteY42" fmla="*/ 0 h 2547"/>
                      <a:gd name="connsiteX43" fmla="*/ 2229 w 4069"/>
                      <a:gd name="connsiteY43" fmla="*/ 0 h 2547"/>
                      <a:gd name="connsiteX44" fmla="*/ 2229 w 4069"/>
                      <a:gd name="connsiteY44" fmla="*/ 0 h 2547"/>
                      <a:gd name="connsiteX45" fmla="*/ 2229 w 4069"/>
                      <a:gd name="connsiteY45" fmla="*/ 0 h 2547"/>
                      <a:gd name="connsiteX46" fmla="*/ 2229 w 4069"/>
                      <a:gd name="connsiteY46" fmla="*/ 0 h 2547"/>
                      <a:gd name="connsiteX47" fmla="*/ 2229 w 4069"/>
                      <a:gd name="connsiteY47" fmla="*/ 0 h 2547"/>
                      <a:gd name="connsiteX48" fmla="*/ 2229 w 4069"/>
                      <a:gd name="connsiteY48" fmla="*/ 0 h 2547"/>
                      <a:gd name="connsiteX49" fmla="*/ 2229 w 4069"/>
                      <a:gd name="connsiteY49" fmla="*/ 0 h 2547"/>
                      <a:gd name="connsiteX50" fmla="*/ 2229 w 4069"/>
                      <a:gd name="connsiteY50" fmla="*/ 0 h 2547"/>
                      <a:gd name="connsiteX51" fmla="*/ 2229 w 4069"/>
                      <a:gd name="connsiteY51" fmla="*/ 0 h 2547"/>
                      <a:gd name="connsiteX52" fmla="*/ 2229 w 4069"/>
                      <a:gd name="connsiteY52" fmla="*/ 0 h 2547"/>
                      <a:gd name="connsiteX53" fmla="*/ 2229 w 4069"/>
                      <a:gd name="connsiteY53" fmla="*/ 0 h 2547"/>
                      <a:gd name="connsiteX54" fmla="*/ 2229 w 4069"/>
                      <a:gd name="connsiteY54" fmla="*/ 0 h 2547"/>
                      <a:gd name="connsiteX55" fmla="*/ 2229 w 4069"/>
                      <a:gd name="connsiteY55" fmla="*/ 0 h 2547"/>
                      <a:gd name="connsiteX56" fmla="*/ 2229 w 4069"/>
                      <a:gd name="connsiteY56" fmla="*/ 0 h 2547"/>
                      <a:gd name="connsiteX57" fmla="*/ 2229 w 4069"/>
                      <a:gd name="connsiteY57" fmla="*/ 0 h 2547"/>
                      <a:gd name="connsiteX58" fmla="*/ 2229 w 4069"/>
                      <a:gd name="connsiteY58" fmla="*/ 0 h 2547"/>
                      <a:gd name="connsiteX59" fmla="*/ 2229 w 4069"/>
                      <a:gd name="connsiteY59" fmla="*/ 0 h 2547"/>
                      <a:gd name="connsiteX60" fmla="*/ 2229 w 4069"/>
                      <a:gd name="connsiteY60" fmla="*/ 0 h 2547"/>
                      <a:gd name="connsiteX61" fmla="*/ 2229 w 4069"/>
                      <a:gd name="connsiteY61" fmla="*/ 0 h 2547"/>
                      <a:gd name="connsiteX62" fmla="*/ 2229 w 4069"/>
                      <a:gd name="connsiteY62" fmla="*/ 0 h 2547"/>
                      <a:gd name="connsiteX63" fmla="*/ 2229 w 4069"/>
                      <a:gd name="connsiteY63" fmla="*/ 0 h 2547"/>
                      <a:gd name="connsiteX64" fmla="*/ 2229 w 4069"/>
                      <a:gd name="connsiteY64" fmla="*/ 0 h 2547"/>
                      <a:gd name="connsiteX65" fmla="*/ 2229 w 4069"/>
                      <a:gd name="connsiteY65" fmla="*/ 0 h 2547"/>
                      <a:gd name="connsiteX66" fmla="*/ 2229 w 4069"/>
                      <a:gd name="connsiteY66" fmla="*/ 0 h 2547"/>
                      <a:gd name="connsiteX67" fmla="*/ 2229 w 4069"/>
                      <a:gd name="connsiteY67" fmla="*/ 0 h 2547"/>
                      <a:gd name="connsiteX68" fmla="*/ 2229 w 4069"/>
                      <a:gd name="connsiteY68" fmla="*/ 0 h 2547"/>
                      <a:gd name="connsiteX69" fmla="*/ 2229 w 4069"/>
                      <a:gd name="connsiteY69" fmla="*/ 0 h 2547"/>
                      <a:gd name="connsiteX70" fmla="*/ 2229 w 4069"/>
                      <a:gd name="connsiteY70" fmla="*/ 0 h 2547"/>
                      <a:gd name="connsiteX71" fmla="*/ 2229 w 4069"/>
                      <a:gd name="connsiteY71" fmla="*/ 0 h 2547"/>
                      <a:gd name="connsiteX72" fmla="*/ 2229 w 4069"/>
                      <a:gd name="connsiteY72" fmla="*/ 0 h 2547"/>
                      <a:gd name="connsiteX73" fmla="*/ 2229 w 4069"/>
                      <a:gd name="connsiteY73" fmla="*/ 0 h 2547"/>
                      <a:gd name="connsiteX74" fmla="*/ 2229 w 4069"/>
                      <a:gd name="connsiteY74" fmla="*/ 0 h 2547"/>
                      <a:gd name="connsiteX75" fmla="*/ 2229 w 4069"/>
                      <a:gd name="connsiteY75" fmla="*/ 0 h 2547"/>
                      <a:gd name="connsiteX76" fmla="*/ 2229 w 4069"/>
                      <a:gd name="connsiteY76" fmla="*/ 0 h 2547"/>
                      <a:gd name="connsiteX77" fmla="*/ 2229 w 4069"/>
                      <a:gd name="connsiteY77" fmla="*/ 0 h 2547"/>
                      <a:gd name="connsiteX78" fmla="*/ 2229 w 4069"/>
                      <a:gd name="connsiteY78" fmla="*/ 0 h 2547"/>
                      <a:gd name="connsiteX79" fmla="*/ 2229 w 4069"/>
                      <a:gd name="connsiteY79" fmla="*/ 0 h 2547"/>
                      <a:gd name="connsiteX80" fmla="*/ 2229 w 4069"/>
                      <a:gd name="connsiteY80" fmla="*/ 0 h 2547"/>
                      <a:gd name="connsiteX81" fmla="*/ 2229 w 4069"/>
                      <a:gd name="connsiteY81" fmla="*/ 0 h 2547"/>
                      <a:gd name="connsiteX82" fmla="*/ 2229 w 4069"/>
                      <a:gd name="connsiteY82" fmla="*/ 0 h 2547"/>
                      <a:gd name="connsiteX83" fmla="*/ 2229 w 4069"/>
                      <a:gd name="connsiteY83" fmla="*/ 0 h 2547"/>
                      <a:gd name="connsiteX84" fmla="*/ 2229 w 4069"/>
                      <a:gd name="connsiteY84" fmla="*/ 0 h 2547"/>
                      <a:gd name="connsiteX85" fmla="*/ 2229 w 4069"/>
                      <a:gd name="connsiteY85" fmla="*/ 0 h 2547"/>
                      <a:gd name="connsiteX86" fmla="*/ 2229 w 4069"/>
                      <a:gd name="connsiteY86" fmla="*/ 0 h 2547"/>
                      <a:gd name="connsiteX87" fmla="*/ 2229 w 4069"/>
                      <a:gd name="connsiteY87" fmla="*/ 0 h 2547"/>
                      <a:gd name="connsiteX88" fmla="*/ 2229 w 4069"/>
                      <a:gd name="connsiteY88" fmla="*/ 0 h 2547"/>
                      <a:gd name="connsiteX89" fmla="*/ 2229 w 4069"/>
                      <a:gd name="connsiteY89" fmla="*/ 0 h 2547"/>
                      <a:gd name="connsiteX90" fmla="*/ 2229 w 4069"/>
                      <a:gd name="connsiteY90" fmla="*/ 0 h 2547"/>
                      <a:gd name="connsiteX91" fmla="*/ 2229 w 4069"/>
                      <a:gd name="connsiteY91" fmla="*/ 0 h 2547"/>
                      <a:gd name="connsiteX92" fmla="*/ 3503 w 4069"/>
                      <a:gd name="connsiteY92" fmla="*/ 1274 h 2547"/>
                      <a:gd name="connsiteX93" fmla="*/ 3503 w 4069"/>
                      <a:gd name="connsiteY93" fmla="*/ 1274 h 2547"/>
                      <a:gd name="connsiteX94" fmla="*/ 3503 w 4069"/>
                      <a:gd name="connsiteY94" fmla="*/ 1274 h 2547"/>
                      <a:gd name="connsiteX95" fmla="*/ 3503 w 4069"/>
                      <a:gd name="connsiteY95" fmla="*/ 1274 h 2547"/>
                      <a:gd name="connsiteX96" fmla="*/ 3503 w 4069"/>
                      <a:gd name="connsiteY96" fmla="*/ 1274 h 2547"/>
                      <a:gd name="connsiteX97" fmla="*/ 955 w 4069"/>
                      <a:gd name="connsiteY97" fmla="*/ 2548 h 2547"/>
                      <a:gd name="connsiteX98" fmla="*/ 955 w 4069"/>
                      <a:gd name="connsiteY98" fmla="*/ 2548 h 2547"/>
                      <a:gd name="connsiteX99" fmla="*/ 955 w 4069"/>
                      <a:gd name="connsiteY99" fmla="*/ 2548 h 2547"/>
                      <a:gd name="connsiteX100" fmla="*/ 955 w 4069"/>
                      <a:gd name="connsiteY100" fmla="*/ 2548 h 2547"/>
                      <a:gd name="connsiteX101" fmla="*/ 955 w 4069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069" h="2547">
                        <a:moveTo>
                          <a:pt x="3503" y="1274"/>
                        </a:move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1274"/>
                          <a:pt x="3503" y="1274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0"/>
                          <a:pt x="3503" y="0"/>
                          <a:pt x="3503" y="0"/>
                        </a:cubicBezTo>
                        <a:lnTo>
                          <a:pt x="3503" y="1274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2229" y="0"/>
                          <a:pt x="2229" y="0"/>
                          <a:pt x="2229" y="0"/>
                        </a:cubicBezTo>
                        <a:lnTo>
                          <a:pt x="2229" y="0"/>
                        </a:lnTo>
                        <a:cubicBezTo>
                          <a:pt x="3503" y="2548"/>
                          <a:pt x="3503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3503" y="2548"/>
                          <a:pt x="4777" y="2548"/>
                          <a:pt x="3503" y="1274"/>
                        </a:cubicBezTo>
                        <a:lnTo>
                          <a:pt x="3503" y="1274"/>
                        </a:lnTo>
                        <a:cubicBezTo>
                          <a:pt x="4777" y="2548"/>
                          <a:pt x="3503" y="1274"/>
                          <a:pt x="3503" y="1274"/>
                        </a:cubicBezTo>
                        <a:close/>
                        <a:moveTo>
                          <a:pt x="955" y="2548"/>
                        </a:moveTo>
                        <a:cubicBezTo>
                          <a:pt x="955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-318" y="2548"/>
                          <a:pt x="955" y="2548"/>
                        </a:cubicBezTo>
                        <a:cubicBezTo>
                          <a:pt x="-318" y="2548"/>
                          <a:pt x="955" y="2548"/>
                          <a:pt x="955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3" name="Freeform: Shape 1802">
                    <a:extLst>
                      <a:ext uri="{FF2B5EF4-FFF2-40B4-BE49-F238E27FC236}">
                        <a16:creationId xmlns:a16="http://schemas.microsoft.com/office/drawing/2014/main" id="{CC30F4B0-A79E-4E87-A692-290D624794C8}"/>
                      </a:ext>
                    </a:extLst>
                  </p:cNvPr>
                  <p:cNvSpPr/>
                  <p:nvPr/>
                </p:nvSpPr>
                <p:spPr>
                  <a:xfrm>
                    <a:off x="2457530" y="1134310"/>
                    <a:ext cx="2547" cy="1592"/>
                  </a:xfrm>
                  <a:custGeom>
                    <a:avLst/>
                    <a:gdLst>
                      <a:gd name="connsiteX0" fmla="*/ 2548 w 2547"/>
                      <a:gd name="connsiteY0" fmla="*/ 1274 h 1592"/>
                      <a:gd name="connsiteX1" fmla="*/ 2548 w 2547"/>
                      <a:gd name="connsiteY1" fmla="*/ 1274 h 1592"/>
                      <a:gd name="connsiteX2" fmla="*/ 2548 w 2547"/>
                      <a:gd name="connsiteY2" fmla="*/ 1274 h 1592"/>
                      <a:gd name="connsiteX3" fmla="*/ 2548 w 2547"/>
                      <a:gd name="connsiteY3" fmla="*/ 1274 h 1592"/>
                      <a:gd name="connsiteX4" fmla="*/ 2548 w 2547"/>
                      <a:gd name="connsiteY4" fmla="*/ 1274 h 1592"/>
                      <a:gd name="connsiteX5" fmla="*/ 2548 w 2547"/>
                      <a:gd name="connsiteY5" fmla="*/ 1274 h 1592"/>
                      <a:gd name="connsiteX6" fmla="*/ 2548 w 2547"/>
                      <a:gd name="connsiteY6" fmla="*/ 1274 h 1592"/>
                      <a:gd name="connsiteX7" fmla="*/ 2548 w 2547"/>
                      <a:gd name="connsiteY7" fmla="*/ 1274 h 1592"/>
                      <a:gd name="connsiteX8" fmla="*/ 2548 w 2547"/>
                      <a:gd name="connsiteY8" fmla="*/ 1274 h 1592"/>
                      <a:gd name="connsiteX9" fmla="*/ 2548 w 2547"/>
                      <a:gd name="connsiteY9" fmla="*/ 0 h 1592"/>
                      <a:gd name="connsiteX10" fmla="*/ 2548 w 2547"/>
                      <a:gd name="connsiteY10" fmla="*/ 0 h 1592"/>
                      <a:gd name="connsiteX11" fmla="*/ 2548 w 2547"/>
                      <a:gd name="connsiteY11" fmla="*/ 0 h 1592"/>
                      <a:gd name="connsiteX12" fmla="*/ 2548 w 2547"/>
                      <a:gd name="connsiteY12" fmla="*/ 0 h 1592"/>
                      <a:gd name="connsiteX13" fmla="*/ 2548 w 2547"/>
                      <a:gd name="connsiteY13" fmla="*/ 0 h 1592"/>
                      <a:gd name="connsiteX14" fmla="*/ 2548 w 2547"/>
                      <a:gd name="connsiteY14" fmla="*/ 0 h 1592"/>
                      <a:gd name="connsiteX15" fmla="*/ 2548 w 2547"/>
                      <a:gd name="connsiteY15" fmla="*/ 0 h 1592"/>
                      <a:gd name="connsiteX16" fmla="*/ 2548 w 2547"/>
                      <a:gd name="connsiteY16" fmla="*/ 0 h 1592"/>
                      <a:gd name="connsiteX17" fmla="*/ 2548 w 2547"/>
                      <a:gd name="connsiteY17" fmla="*/ 0 h 1592"/>
                      <a:gd name="connsiteX18" fmla="*/ 2548 w 2547"/>
                      <a:gd name="connsiteY18" fmla="*/ 0 h 1592"/>
                      <a:gd name="connsiteX19" fmla="*/ 2548 w 2547"/>
                      <a:gd name="connsiteY19" fmla="*/ 0 h 1592"/>
                      <a:gd name="connsiteX20" fmla="*/ 2548 w 2547"/>
                      <a:gd name="connsiteY20" fmla="*/ 0 h 1592"/>
                      <a:gd name="connsiteX21" fmla="*/ 2548 w 2547"/>
                      <a:gd name="connsiteY21" fmla="*/ 0 h 1592"/>
                      <a:gd name="connsiteX22" fmla="*/ 2548 w 2547"/>
                      <a:gd name="connsiteY22" fmla="*/ 0 h 1592"/>
                      <a:gd name="connsiteX23" fmla="*/ 2548 w 2547"/>
                      <a:gd name="connsiteY23" fmla="*/ 0 h 1592"/>
                      <a:gd name="connsiteX24" fmla="*/ 2548 w 2547"/>
                      <a:gd name="connsiteY24" fmla="*/ 0 h 1592"/>
                      <a:gd name="connsiteX25" fmla="*/ 2548 w 2547"/>
                      <a:gd name="connsiteY25" fmla="*/ 0 h 1592"/>
                      <a:gd name="connsiteX26" fmla="*/ 2548 w 2547"/>
                      <a:gd name="connsiteY26" fmla="*/ 0 h 1592"/>
                      <a:gd name="connsiteX27" fmla="*/ 2548 w 2547"/>
                      <a:gd name="connsiteY27" fmla="*/ 0 h 1592"/>
                      <a:gd name="connsiteX28" fmla="*/ 2548 w 2547"/>
                      <a:gd name="connsiteY28" fmla="*/ 0 h 1592"/>
                      <a:gd name="connsiteX29" fmla="*/ 2548 w 2547"/>
                      <a:gd name="connsiteY29" fmla="*/ 0 h 1592"/>
                      <a:gd name="connsiteX30" fmla="*/ 2548 w 2547"/>
                      <a:gd name="connsiteY30" fmla="*/ 0 h 1592"/>
                      <a:gd name="connsiteX31" fmla="*/ 2548 w 2547"/>
                      <a:gd name="connsiteY31" fmla="*/ 0 h 1592"/>
                      <a:gd name="connsiteX32" fmla="*/ 2548 w 2547"/>
                      <a:gd name="connsiteY32" fmla="*/ 0 h 1592"/>
                      <a:gd name="connsiteX33" fmla="*/ 2548 w 2547"/>
                      <a:gd name="connsiteY33" fmla="*/ 0 h 1592"/>
                      <a:gd name="connsiteX34" fmla="*/ 2548 w 2547"/>
                      <a:gd name="connsiteY34" fmla="*/ 0 h 1592"/>
                      <a:gd name="connsiteX35" fmla="*/ 2548 w 2547"/>
                      <a:gd name="connsiteY35" fmla="*/ 0 h 1592"/>
                      <a:gd name="connsiteX36" fmla="*/ 2548 w 2547"/>
                      <a:gd name="connsiteY36" fmla="*/ 0 h 1592"/>
                      <a:gd name="connsiteX37" fmla="*/ 2548 w 2547"/>
                      <a:gd name="connsiteY37" fmla="*/ 0 h 1592"/>
                      <a:gd name="connsiteX38" fmla="*/ 2548 w 2547"/>
                      <a:gd name="connsiteY38" fmla="*/ 0 h 1592"/>
                      <a:gd name="connsiteX39" fmla="*/ 2548 w 2547"/>
                      <a:gd name="connsiteY39" fmla="*/ 0 h 1592"/>
                      <a:gd name="connsiteX40" fmla="*/ 2548 w 2547"/>
                      <a:gd name="connsiteY40" fmla="*/ 0 h 1592"/>
                      <a:gd name="connsiteX41" fmla="*/ 2548 w 2547"/>
                      <a:gd name="connsiteY41" fmla="*/ 0 h 1592"/>
                      <a:gd name="connsiteX42" fmla="*/ 2548 w 2547"/>
                      <a:gd name="connsiteY42" fmla="*/ 0 h 1592"/>
                      <a:gd name="connsiteX43" fmla="*/ 2548 w 2547"/>
                      <a:gd name="connsiteY43" fmla="*/ 0 h 1592"/>
                      <a:gd name="connsiteX44" fmla="*/ 2548 w 2547"/>
                      <a:gd name="connsiteY44" fmla="*/ 0 h 1592"/>
                      <a:gd name="connsiteX45" fmla="*/ 2548 w 2547"/>
                      <a:gd name="connsiteY45" fmla="*/ 0 h 1592"/>
                      <a:gd name="connsiteX46" fmla="*/ 2548 w 2547"/>
                      <a:gd name="connsiteY46" fmla="*/ 0 h 1592"/>
                      <a:gd name="connsiteX47" fmla="*/ 2548 w 2547"/>
                      <a:gd name="connsiteY47" fmla="*/ 0 h 1592"/>
                      <a:gd name="connsiteX48" fmla="*/ 2548 w 2547"/>
                      <a:gd name="connsiteY48" fmla="*/ 0 h 1592"/>
                      <a:gd name="connsiteX49" fmla="*/ 2548 w 2547"/>
                      <a:gd name="connsiteY49" fmla="*/ 0 h 1592"/>
                      <a:gd name="connsiteX50" fmla="*/ 2548 w 2547"/>
                      <a:gd name="connsiteY50" fmla="*/ 0 h 1592"/>
                      <a:gd name="connsiteX51" fmla="*/ 2548 w 2547"/>
                      <a:gd name="connsiteY51" fmla="*/ 0 h 1592"/>
                      <a:gd name="connsiteX52" fmla="*/ 2548 w 2547"/>
                      <a:gd name="connsiteY52" fmla="*/ 0 h 1592"/>
                      <a:gd name="connsiteX53" fmla="*/ 2548 w 2547"/>
                      <a:gd name="connsiteY53" fmla="*/ 0 h 1592"/>
                      <a:gd name="connsiteX54" fmla="*/ 2548 w 2547"/>
                      <a:gd name="connsiteY54" fmla="*/ 0 h 1592"/>
                      <a:gd name="connsiteX55" fmla="*/ 2548 w 2547"/>
                      <a:gd name="connsiteY55" fmla="*/ 0 h 1592"/>
                      <a:gd name="connsiteX56" fmla="*/ 2548 w 2547"/>
                      <a:gd name="connsiteY56" fmla="*/ 0 h 1592"/>
                      <a:gd name="connsiteX57" fmla="*/ 2548 w 2547"/>
                      <a:gd name="connsiteY57" fmla="*/ 0 h 1592"/>
                      <a:gd name="connsiteX58" fmla="*/ 2548 w 2547"/>
                      <a:gd name="connsiteY58" fmla="*/ 0 h 1592"/>
                      <a:gd name="connsiteX59" fmla="*/ 2548 w 2547"/>
                      <a:gd name="connsiteY59" fmla="*/ 0 h 1592"/>
                      <a:gd name="connsiteX60" fmla="*/ 2548 w 2547"/>
                      <a:gd name="connsiteY60" fmla="*/ 0 h 1592"/>
                      <a:gd name="connsiteX61" fmla="*/ 2548 w 2547"/>
                      <a:gd name="connsiteY61" fmla="*/ 0 h 1592"/>
                      <a:gd name="connsiteX62" fmla="*/ 2548 w 2547"/>
                      <a:gd name="connsiteY62" fmla="*/ 0 h 1592"/>
                      <a:gd name="connsiteX63" fmla="*/ 2548 w 2547"/>
                      <a:gd name="connsiteY63" fmla="*/ 0 h 1592"/>
                      <a:gd name="connsiteX64" fmla="*/ 2548 w 2547"/>
                      <a:gd name="connsiteY64" fmla="*/ 0 h 1592"/>
                      <a:gd name="connsiteX65" fmla="*/ 2548 w 2547"/>
                      <a:gd name="connsiteY65" fmla="*/ 0 h 1592"/>
                      <a:gd name="connsiteX66" fmla="*/ 2548 w 2547"/>
                      <a:gd name="connsiteY66" fmla="*/ 0 h 1592"/>
                      <a:gd name="connsiteX67" fmla="*/ 2548 w 2547"/>
                      <a:gd name="connsiteY67" fmla="*/ 0 h 1592"/>
                      <a:gd name="connsiteX68" fmla="*/ 2548 w 2547"/>
                      <a:gd name="connsiteY68" fmla="*/ 0 h 1592"/>
                      <a:gd name="connsiteX69" fmla="*/ 2548 w 2547"/>
                      <a:gd name="connsiteY69" fmla="*/ 0 h 1592"/>
                      <a:gd name="connsiteX70" fmla="*/ 2548 w 2547"/>
                      <a:gd name="connsiteY70" fmla="*/ 0 h 1592"/>
                      <a:gd name="connsiteX71" fmla="*/ 2548 w 2547"/>
                      <a:gd name="connsiteY71" fmla="*/ 0 h 1592"/>
                      <a:gd name="connsiteX72" fmla="*/ 2548 w 2547"/>
                      <a:gd name="connsiteY72" fmla="*/ 0 h 1592"/>
                      <a:gd name="connsiteX73" fmla="*/ 2548 w 2547"/>
                      <a:gd name="connsiteY73" fmla="*/ 0 h 1592"/>
                      <a:gd name="connsiteX74" fmla="*/ 2548 w 2547"/>
                      <a:gd name="connsiteY74" fmla="*/ 0 h 1592"/>
                      <a:gd name="connsiteX75" fmla="*/ 2548 w 2547"/>
                      <a:gd name="connsiteY75" fmla="*/ 0 h 1592"/>
                      <a:gd name="connsiteX76" fmla="*/ 2548 w 2547"/>
                      <a:gd name="connsiteY76" fmla="*/ 0 h 1592"/>
                      <a:gd name="connsiteX77" fmla="*/ 2548 w 2547"/>
                      <a:gd name="connsiteY77" fmla="*/ 0 h 1592"/>
                      <a:gd name="connsiteX78" fmla="*/ 2548 w 2547"/>
                      <a:gd name="connsiteY78" fmla="*/ 0 h 1592"/>
                      <a:gd name="connsiteX79" fmla="*/ 2548 w 2547"/>
                      <a:gd name="connsiteY79" fmla="*/ 0 h 1592"/>
                      <a:gd name="connsiteX80" fmla="*/ 2548 w 2547"/>
                      <a:gd name="connsiteY80" fmla="*/ 0 h 1592"/>
                      <a:gd name="connsiteX81" fmla="*/ 2548 w 2547"/>
                      <a:gd name="connsiteY81" fmla="*/ 0 h 1592"/>
                      <a:gd name="connsiteX82" fmla="*/ 2548 w 2547"/>
                      <a:gd name="connsiteY82" fmla="*/ 0 h 1592"/>
                      <a:gd name="connsiteX83" fmla="*/ 2548 w 2547"/>
                      <a:gd name="connsiteY83" fmla="*/ 0 h 1592"/>
                      <a:gd name="connsiteX84" fmla="*/ 2548 w 2547"/>
                      <a:gd name="connsiteY84" fmla="*/ 0 h 1592"/>
                      <a:gd name="connsiteX85" fmla="*/ 2548 w 2547"/>
                      <a:gd name="connsiteY85" fmla="*/ 0 h 1592"/>
                      <a:gd name="connsiteX86" fmla="*/ 2548 w 2547"/>
                      <a:gd name="connsiteY86" fmla="*/ 0 h 1592"/>
                      <a:gd name="connsiteX87" fmla="*/ 2548 w 2547"/>
                      <a:gd name="connsiteY87" fmla="*/ 0 h 1592"/>
                      <a:gd name="connsiteX88" fmla="*/ 2548 w 2547"/>
                      <a:gd name="connsiteY88" fmla="*/ 0 h 1592"/>
                      <a:gd name="connsiteX89" fmla="*/ 2548 w 2547"/>
                      <a:gd name="connsiteY89" fmla="*/ 0 h 1592"/>
                      <a:gd name="connsiteX90" fmla="*/ 2548 w 2547"/>
                      <a:gd name="connsiteY90" fmla="*/ 1274 h 1592"/>
                      <a:gd name="connsiteX91" fmla="*/ 2548 w 2547"/>
                      <a:gd name="connsiteY91" fmla="*/ 1274 h 1592"/>
                      <a:gd name="connsiteX92" fmla="*/ 2548 w 2547"/>
                      <a:gd name="connsiteY92" fmla="*/ 1274 h 1592"/>
                      <a:gd name="connsiteX93" fmla="*/ 2548 w 2547"/>
                      <a:gd name="connsiteY93" fmla="*/ 1274 h 1592"/>
                      <a:gd name="connsiteX94" fmla="*/ 2548 w 2547"/>
                      <a:gd name="connsiteY94" fmla="*/ 1274 h 1592"/>
                      <a:gd name="connsiteX95" fmla="*/ 2548 w 2547"/>
                      <a:gd name="connsiteY95" fmla="*/ 1274 h 1592"/>
                      <a:gd name="connsiteX96" fmla="*/ 2548 w 2547"/>
                      <a:gd name="connsiteY96" fmla="*/ 1274 h 1592"/>
                      <a:gd name="connsiteX97" fmla="*/ 0 w 2547"/>
                      <a:gd name="connsiteY97" fmla="*/ 1274 h 1592"/>
                      <a:gd name="connsiteX98" fmla="*/ 0 w 2547"/>
                      <a:gd name="connsiteY98" fmla="*/ 1274 h 1592"/>
                      <a:gd name="connsiteX99" fmla="*/ 0 w 2547"/>
                      <a:gd name="connsiteY99" fmla="*/ 1274 h 1592"/>
                      <a:gd name="connsiteX100" fmla="*/ 0 w 2547"/>
                      <a:gd name="connsiteY100" fmla="*/ 1274 h 1592"/>
                      <a:gd name="connsiteX101" fmla="*/ 0 w 2547"/>
                      <a:gd name="connsiteY101" fmla="*/ 1274 h 1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1592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4" name="Freeform: Shape 1803">
                    <a:extLst>
                      <a:ext uri="{FF2B5EF4-FFF2-40B4-BE49-F238E27FC236}">
                        <a16:creationId xmlns:a16="http://schemas.microsoft.com/office/drawing/2014/main" id="{BE77A26A-D654-429B-BC66-93CF7E253294}"/>
                      </a:ext>
                    </a:extLst>
                  </p:cNvPr>
                  <p:cNvSpPr/>
                  <p:nvPr/>
                </p:nvSpPr>
                <p:spPr>
                  <a:xfrm>
                    <a:off x="2441677" y="1113927"/>
                    <a:ext cx="3114" cy="2229"/>
                  </a:xfrm>
                  <a:custGeom>
                    <a:avLst/>
                    <a:gdLst>
                      <a:gd name="connsiteX0" fmla="*/ 3114 w 3114"/>
                      <a:gd name="connsiteY0" fmla="*/ 1274 h 2229"/>
                      <a:gd name="connsiteX1" fmla="*/ 3114 w 3114"/>
                      <a:gd name="connsiteY1" fmla="*/ 1274 h 2229"/>
                      <a:gd name="connsiteX2" fmla="*/ 3114 w 3114"/>
                      <a:gd name="connsiteY2" fmla="*/ 1274 h 2229"/>
                      <a:gd name="connsiteX3" fmla="*/ 3114 w 3114"/>
                      <a:gd name="connsiteY3" fmla="*/ 1274 h 2229"/>
                      <a:gd name="connsiteX4" fmla="*/ 3114 w 3114"/>
                      <a:gd name="connsiteY4" fmla="*/ 1274 h 2229"/>
                      <a:gd name="connsiteX5" fmla="*/ 3114 w 3114"/>
                      <a:gd name="connsiteY5" fmla="*/ 1274 h 2229"/>
                      <a:gd name="connsiteX6" fmla="*/ 3114 w 3114"/>
                      <a:gd name="connsiteY6" fmla="*/ 1274 h 2229"/>
                      <a:gd name="connsiteX7" fmla="*/ 3114 w 3114"/>
                      <a:gd name="connsiteY7" fmla="*/ 1274 h 2229"/>
                      <a:gd name="connsiteX8" fmla="*/ 3114 w 3114"/>
                      <a:gd name="connsiteY8" fmla="*/ 1274 h 2229"/>
                      <a:gd name="connsiteX9" fmla="*/ 3114 w 3114"/>
                      <a:gd name="connsiteY9" fmla="*/ 0 h 2229"/>
                      <a:gd name="connsiteX10" fmla="*/ 3114 w 3114"/>
                      <a:gd name="connsiteY10" fmla="*/ 0 h 2229"/>
                      <a:gd name="connsiteX11" fmla="*/ 3114 w 3114"/>
                      <a:gd name="connsiteY11" fmla="*/ 0 h 2229"/>
                      <a:gd name="connsiteX12" fmla="*/ 3114 w 3114"/>
                      <a:gd name="connsiteY12" fmla="*/ 0 h 2229"/>
                      <a:gd name="connsiteX13" fmla="*/ 3114 w 3114"/>
                      <a:gd name="connsiteY13" fmla="*/ 0 h 2229"/>
                      <a:gd name="connsiteX14" fmla="*/ 3114 w 3114"/>
                      <a:gd name="connsiteY14" fmla="*/ 0 h 2229"/>
                      <a:gd name="connsiteX15" fmla="*/ 3114 w 3114"/>
                      <a:gd name="connsiteY15" fmla="*/ 0 h 2229"/>
                      <a:gd name="connsiteX16" fmla="*/ 3114 w 3114"/>
                      <a:gd name="connsiteY16" fmla="*/ 0 h 2229"/>
                      <a:gd name="connsiteX17" fmla="*/ 3114 w 3114"/>
                      <a:gd name="connsiteY17" fmla="*/ 0 h 2229"/>
                      <a:gd name="connsiteX18" fmla="*/ 3114 w 3114"/>
                      <a:gd name="connsiteY18" fmla="*/ 0 h 2229"/>
                      <a:gd name="connsiteX19" fmla="*/ 3114 w 3114"/>
                      <a:gd name="connsiteY19" fmla="*/ 0 h 2229"/>
                      <a:gd name="connsiteX20" fmla="*/ 3114 w 3114"/>
                      <a:gd name="connsiteY20" fmla="*/ 0 h 2229"/>
                      <a:gd name="connsiteX21" fmla="*/ 3114 w 3114"/>
                      <a:gd name="connsiteY21" fmla="*/ 0 h 2229"/>
                      <a:gd name="connsiteX22" fmla="*/ 3114 w 3114"/>
                      <a:gd name="connsiteY22" fmla="*/ 0 h 2229"/>
                      <a:gd name="connsiteX23" fmla="*/ 3114 w 3114"/>
                      <a:gd name="connsiteY23" fmla="*/ 0 h 2229"/>
                      <a:gd name="connsiteX24" fmla="*/ 3114 w 3114"/>
                      <a:gd name="connsiteY24" fmla="*/ 0 h 2229"/>
                      <a:gd name="connsiteX25" fmla="*/ 3114 w 3114"/>
                      <a:gd name="connsiteY25" fmla="*/ 0 h 2229"/>
                      <a:gd name="connsiteX26" fmla="*/ 3114 w 3114"/>
                      <a:gd name="connsiteY26" fmla="*/ 0 h 2229"/>
                      <a:gd name="connsiteX27" fmla="*/ 3114 w 3114"/>
                      <a:gd name="connsiteY27" fmla="*/ 0 h 2229"/>
                      <a:gd name="connsiteX28" fmla="*/ 3114 w 3114"/>
                      <a:gd name="connsiteY28" fmla="*/ 0 h 2229"/>
                      <a:gd name="connsiteX29" fmla="*/ 3114 w 3114"/>
                      <a:gd name="connsiteY29" fmla="*/ 0 h 2229"/>
                      <a:gd name="connsiteX30" fmla="*/ 3114 w 3114"/>
                      <a:gd name="connsiteY30" fmla="*/ 0 h 2229"/>
                      <a:gd name="connsiteX31" fmla="*/ 3114 w 3114"/>
                      <a:gd name="connsiteY31" fmla="*/ 0 h 2229"/>
                      <a:gd name="connsiteX32" fmla="*/ 3114 w 3114"/>
                      <a:gd name="connsiteY32" fmla="*/ 0 h 2229"/>
                      <a:gd name="connsiteX33" fmla="*/ 3114 w 3114"/>
                      <a:gd name="connsiteY33" fmla="*/ 0 h 2229"/>
                      <a:gd name="connsiteX34" fmla="*/ 3114 w 3114"/>
                      <a:gd name="connsiteY34" fmla="*/ 0 h 2229"/>
                      <a:gd name="connsiteX35" fmla="*/ 3114 w 3114"/>
                      <a:gd name="connsiteY35" fmla="*/ 0 h 2229"/>
                      <a:gd name="connsiteX36" fmla="*/ 3114 w 3114"/>
                      <a:gd name="connsiteY36" fmla="*/ 0 h 2229"/>
                      <a:gd name="connsiteX37" fmla="*/ 3114 w 3114"/>
                      <a:gd name="connsiteY37" fmla="*/ 0 h 2229"/>
                      <a:gd name="connsiteX38" fmla="*/ 3114 w 3114"/>
                      <a:gd name="connsiteY38" fmla="*/ 0 h 2229"/>
                      <a:gd name="connsiteX39" fmla="*/ 3114 w 3114"/>
                      <a:gd name="connsiteY39" fmla="*/ 0 h 2229"/>
                      <a:gd name="connsiteX40" fmla="*/ 3114 w 3114"/>
                      <a:gd name="connsiteY40" fmla="*/ 0 h 2229"/>
                      <a:gd name="connsiteX41" fmla="*/ 3114 w 3114"/>
                      <a:gd name="connsiteY41" fmla="*/ 0 h 2229"/>
                      <a:gd name="connsiteX42" fmla="*/ 3114 w 3114"/>
                      <a:gd name="connsiteY42" fmla="*/ 0 h 2229"/>
                      <a:gd name="connsiteX43" fmla="*/ 3114 w 3114"/>
                      <a:gd name="connsiteY43" fmla="*/ 0 h 2229"/>
                      <a:gd name="connsiteX44" fmla="*/ 3114 w 3114"/>
                      <a:gd name="connsiteY44" fmla="*/ 0 h 2229"/>
                      <a:gd name="connsiteX45" fmla="*/ 3114 w 3114"/>
                      <a:gd name="connsiteY45" fmla="*/ 0 h 2229"/>
                      <a:gd name="connsiteX46" fmla="*/ 3114 w 3114"/>
                      <a:gd name="connsiteY46" fmla="*/ 0 h 2229"/>
                      <a:gd name="connsiteX47" fmla="*/ 3114 w 3114"/>
                      <a:gd name="connsiteY47" fmla="*/ 0 h 2229"/>
                      <a:gd name="connsiteX48" fmla="*/ 3114 w 3114"/>
                      <a:gd name="connsiteY48" fmla="*/ 0 h 2229"/>
                      <a:gd name="connsiteX49" fmla="*/ 3114 w 3114"/>
                      <a:gd name="connsiteY49" fmla="*/ 0 h 2229"/>
                      <a:gd name="connsiteX50" fmla="*/ 3114 w 3114"/>
                      <a:gd name="connsiteY50" fmla="*/ 0 h 2229"/>
                      <a:gd name="connsiteX51" fmla="*/ 3114 w 3114"/>
                      <a:gd name="connsiteY51" fmla="*/ 0 h 2229"/>
                      <a:gd name="connsiteX52" fmla="*/ 3114 w 3114"/>
                      <a:gd name="connsiteY52" fmla="*/ 0 h 2229"/>
                      <a:gd name="connsiteX53" fmla="*/ 3114 w 3114"/>
                      <a:gd name="connsiteY53" fmla="*/ 0 h 2229"/>
                      <a:gd name="connsiteX54" fmla="*/ 3114 w 3114"/>
                      <a:gd name="connsiteY54" fmla="*/ 0 h 2229"/>
                      <a:gd name="connsiteX55" fmla="*/ 3114 w 3114"/>
                      <a:gd name="connsiteY55" fmla="*/ 0 h 2229"/>
                      <a:gd name="connsiteX56" fmla="*/ 3114 w 3114"/>
                      <a:gd name="connsiteY56" fmla="*/ 0 h 2229"/>
                      <a:gd name="connsiteX57" fmla="*/ 3114 w 3114"/>
                      <a:gd name="connsiteY57" fmla="*/ 0 h 2229"/>
                      <a:gd name="connsiteX58" fmla="*/ 3114 w 3114"/>
                      <a:gd name="connsiteY58" fmla="*/ 0 h 2229"/>
                      <a:gd name="connsiteX59" fmla="*/ 3114 w 3114"/>
                      <a:gd name="connsiteY59" fmla="*/ 0 h 2229"/>
                      <a:gd name="connsiteX60" fmla="*/ 3114 w 3114"/>
                      <a:gd name="connsiteY60" fmla="*/ 0 h 2229"/>
                      <a:gd name="connsiteX61" fmla="*/ 3114 w 3114"/>
                      <a:gd name="connsiteY61" fmla="*/ 0 h 2229"/>
                      <a:gd name="connsiteX62" fmla="*/ 3114 w 3114"/>
                      <a:gd name="connsiteY62" fmla="*/ 0 h 2229"/>
                      <a:gd name="connsiteX63" fmla="*/ 3114 w 3114"/>
                      <a:gd name="connsiteY63" fmla="*/ 0 h 2229"/>
                      <a:gd name="connsiteX64" fmla="*/ 3114 w 3114"/>
                      <a:gd name="connsiteY64" fmla="*/ 0 h 2229"/>
                      <a:gd name="connsiteX65" fmla="*/ 3114 w 3114"/>
                      <a:gd name="connsiteY65" fmla="*/ 0 h 2229"/>
                      <a:gd name="connsiteX66" fmla="*/ 3114 w 3114"/>
                      <a:gd name="connsiteY66" fmla="*/ 0 h 2229"/>
                      <a:gd name="connsiteX67" fmla="*/ 3114 w 3114"/>
                      <a:gd name="connsiteY67" fmla="*/ 0 h 2229"/>
                      <a:gd name="connsiteX68" fmla="*/ 3114 w 3114"/>
                      <a:gd name="connsiteY68" fmla="*/ 0 h 2229"/>
                      <a:gd name="connsiteX69" fmla="*/ 3114 w 3114"/>
                      <a:gd name="connsiteY69" fmla="*/ 0 h 2229"/>
                      <a:gd name="connsiteX70" fmla="*/ 3114 w 3114"/>
                      <a:gd name="connsiteY70" fmla="*/ 0 h 2229"/>
                      <a:gd name="connsiteX71" fmla="*/ 3114 w 3114"/>
                      <a:gd name="connsiteY71" fmla="*/ 0 h 2229"/>
                      <a:gd name="connsiteX72" fmla="*/ 3114 w 3114"/>
                      <a:gd name="connsiteY72" fmla="*/ 0 h 2229"/>
                      <a:gd name="connsiteX73" fmla="*/ 3114 w 3114"/>
                      <a:gd name="connsiteY73" fmla="*/ 0 h 2229"/>
                      <a:gd name="connsiteX74" fmla="*/ 3114 w 3114"/>
                      <a:gd name="connsiteY74" fmla="*/ 0 h 2229"/>
                      <a:gd name="connsiteX75" fmla="*/ 3114 w 3114"/>
                      <a:gd name="connsiteY75" fmla="*/ 0 h 2229"/>
                      <a:gd name="connsiteX76" fmla="*/ 3114 w 3114"/>
                      <a:gd name="connsiteY76" fmla="*/ 0 h 2229"/>
                      <a:gd name="connsiteX77" fmla="*/ 3114 w 3114"/>
                      <a:gd name="connsiteY77" fmla="*/ 0 h 2229"/>
                      <a:gd name="connsiteX78" fmla="*/ 3114 w 3114"/>
                      <a:gd name="connsiteY78" fmla="*/ 0 h 2229"/>
                      <a:gd name="connsiteX79" fmla="*/ 3114 w 3114"/>
                      <a:gd name="connsiteY79" fmla="*/ 0 h 2229"/>
                      <a:gd name="connsiteX80" fmla="*/ 3114 w 3114"/>
                      <a:gd name="connsiteY80" fmla="*/ 0 h 2229"/>
                      <a:gd name="connsiteX81" fmla="*/ 3114 w 3114"/>
                      <a:gd name="connsiteY81" fmla="*/ 0 h 2229"/>
                      <a:gd name="connsiteX82" fmla="*/ 3114 w 3114"/>
                      <a:gd name="connsiteY82" fmla="*/ 0 h 2229"/>
                      <a:gd name="connsiteX83" fmla="*/ 3114 w 3114"/>
                      <a:gd name="connsiteY83" fmla="*/ 0 h 2229"/>
                      <a:gd name="connsiteX84" fmla="*/ 3114 w 3114"/>
                      <a:gd name="connsiteY84" fmla="*/ 0 h 2229"/>
                      <a:gd name="connsiteX85" fmla="*/ 3114 w 3114"/>
                      <a:gd name="connsiteY85" fmla="*/ 0 h 2229"/>
                      <a:gd name="connsiteX86" fmla="*/ 3114 w 3114"/>
                      <a:gd name="connsiteY86" fmla="*/ 0 h 2229"/>
                      <a:gd name="connsiteX87" fmla="*/ 3114 w 3114"/>
                      <a:gd name="connsiteY87" fmla="*/ 0 h 2229"/>
                      <a:gd name="connsiteX88" fmla="*/ 3114 w 3114"/>
                      <a:gd name="connsiteY88" fmla="*/ 0 h 2229"/>
                      <a:gd name="connsiteX89" fmla="*/ 3114 w 3114"/>
                      <a:gd name="connsiteY89" fmla="*/ 0 h 2229"/>
                      <a:gd name="connsiteX90" fmla="*/ 3114 w 3114"/>
                      <a:gd name="connsiteY90" fmla="*/ 1274 h 2229"/>
                      <a:gd name="connsiteX91" fmla="*/ 3114 w 3114"/>
                      <a:gd name="connsiteY91" fmla="*/ 1274 h 2229"/>
                      <a:gd name="connsiteX92" fmla="*/ 3114 w 3114"/>
                      <a:gd name="connsiteY92" fmla="*/ 1274 h 2229"/>
                      <a:gd name="connsiteX93" fmla="*/ 3114 w 3114"/>
                      <a:gd name="connsiteY93" fmla="*/ 1274 h 2229"/>
                      <a:gd name="connsiteX94" fmla="*/ 3114 w 3114"/>
                      <a:gd name="connsiteY94" fmla="*/ 1274 h 2229"/>
                      <a:gd name="connsiteX95" fmla="*/ 3114 w 3114"/>
                      <a:gd name="connsiteY95" fmla="*/ 1274 h 2229"/>
                      <a:gd name="connsiteX96" fmla="*/ 3114 w 3114"/>
                      <a:gd name="connsiteY96" fmla="*/ 1274 h 2229"/>
                      <a:gd name="connsiteX97" fmla="*/ 566 w 3114"/>
                      <a:gd name="connsiteY97" fmla="*/ 1274 h 2229"/>
                      <a:gd name="connsiteX98" fmla="*/ 566 w 3114"/>
                      <a:gd name="connsiteY98" fmla="*/ 1274 h 2229"/>
                      <a:gd name="connsiteX99" fmla="*/ 566 w 3114"/>
                      <a:gd name="connsiteY99" fmla="*/ 1274 h 2229"/>
                      <a:gd name="connsiteX100" fmla="*/ 566 w 3114"/>
                      <a:gd name="connsiteY100" fmla="*/ 1274 h 2229"/>
                      <a:gd name="connsiteX101" fmla="*/ 566 w 3114"/>
                      <a:gd name="connsiteY101" fmla="*/ 1274 h 2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114" h="2229">
                        <a:moveTo>
                          <a:pt x="3114" y="1274"/>
                        </a:moveTo>
                        <a:lnTo>
                          <a:pt x="3114" y="1274"/>
                        </a:lnTo>
                        <a:cubicBezTo>
                          <a:pt x="1840" y="1274"/>
                          <a:pt x="1840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0"/>
                          <a:pt x="1840" y="0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0"/>
                          <a:pt x="1840" y="0"/>
                          <a:pt x="3114" y="1274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0"/>
                          <a:pt x="3114" y="0"/>
                          <a:pt x="3114" y="0"/>
                        </a:cubicBezTo>
                        <a:lnTo>
                          <a:pt x="3114" y="0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1840" y="2548"/>
                          <a:pt x="1840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2548"/>
                          <a:pt x="3114" y="2548"/>
                          <a:pt x="3114" y="1274"/>
                        </a:cubicBezTo>
                        <a:lnTo>
                          <a:pt x="3114" y="1274"/>
                        </a:lnTo>
                        <a:cubicBezTo>
                          <a:pt x="3114" y="1274"/>
                          <a:pt x="3114" y="1274"/>
                          <a:pt x="3114" y="1274"/>
                        </a:cubicBezTo>
                        <a:close/>
                        <a:moveTo>
                          <a:pt x="566" y="1274"/>
                        </a:moveTo>
                        <a:cubicBezTo>
                          <a:pt x="566" y="1274"/>
                          <a:pt x="566" y="2548"/>
                          <a:pt x="566" y="1274"/>
                        </a:cubicBezTo>
                        <a:cubicBezTo>
                          <a:pt x="566" y="2548"/>
                          <a:pt x="-708" y="1274"/>
                          <a:pt x="566" y="1274"/>
                        </a:cubicBezTo>
                        <a:cubicBezTo>
                          <a:pt x="-708" y="1274"/>
                          <a:pt x="566" y="1274"/>
                          <a:pt x="566" y="1274"/>
                        </a:cubicBezTo>
                        <a:cubicBezTo>
                          <a:pt x="566" y="1274"/>
                          <a:pt x="566" y="1274"/>
                          <a:pt x="566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5" name="Freeform: Shape 1804">
                    <a:extLst>
                      <a:ext uri="{FF2B5EF4-FFF2-40B4-BE49-F238E27FC236}">
                        <a16:creationId xmlns:a16="http://schemas.microsoft.com/office/drawing/2014/main" id="{50490026-54A6-46A2-AB4D-4CFFC8DB9DA4}"/>
                      </a:ext>
                    </a:extLst>
                  </p:cNvPr>
                  <p:cNvSpPr/>
                  <p:nvPr/>
                </p:nvSpPr>
                <p:spPr>
                  <a:xfrm>
                    <a:off x="2497021" y="1130488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6" name="Freeform: Shape 1805">
                    <a:extLst>
                      <a:ext uri="{FF2B5EF4-FFF2-40B4-BE49-F238E27FC236}">
                        <a16:creationId xmlns:a16="http://schemas.microsoft.com/office/drawing/2014/main" id="{46A031BA-68A3-436F-B9CC-ADAD7903DD5B}"/>
                      </a:ext>
                    </a:extLst>
                  </p:cNvPr>
                  <p:cNvSpPr/>
                  <p:nvPr/>
                </p:nvSpPr>
                <p:spPr>
                  <a:xfrm>
                    <a:off x="2486830" y="1094819"/>
                    <a:ext cx="2547" cy="2110"/>
                  </a:xfrm>
                  <a:custGeom>
                    <a:avLst/>
                    <a:gdLst>
                      <a:gd name="connsiteX0" fmla="*/ 2548 w 2547"/>
                      <a:gd name="connsiteY0" fmla="*/ 1274 h 2110"/>
                      <a:gd name="connsiteX1" fmla="*/ 2548 w 2547"/>
                      <a:gd name="connsiteY1" fmla="*/ 1274 h 2110"/>
                      <a:gd name="connsiteX2" fmla="*/ 2548 w 2547"/>
                      <a:gd name="connsiteY2" fmla="*/ 1274 h 2110"/>
                      <a:gd name="connsiteX3" fmla="*/ 2548 w 2547"/>
                      <a:gd name="connsiteY3" fmla="*/ 1274 h 2110"/>
                      <a:gd name="connsiteX4" fmla="*/ 2548 w 2547"/>
                      <a:gd name="connsiteY4" fmla="*/ 1274 h 2110"/>
                      <a:gd name="connsiteX5" fmla="*/ 2548 w 2547"/>
                      <a:gd name="connsiteY5" fmla="*/ 1274 h 2110"/>
                      <a:gd name="connsiteX6" fmla="*/ 2548 w 2547"/>
                      <a:gd name="connsiteY6" fmla="*/ 1274 h 2110"/>
                      <a:gd name="connsiteX7" fmla="*/ 2548 w 2547"/>
                      <a:gd name="connsiteY7" fmla="*/ 1274 h 2110"/>
                      <a:gd name="connsiteX8" fmla="*/ 2548 w 2547"/>
                      <a:gd name="connsiteY8" fmla="*/ 1274 h 2110"/>
                      <a:gd name="connsiteX9" fmla="*/ 2548 w 2547"/>
                      <a:gd name="connsiteY9" fmla="*/ 0 h 2110"/>
                      <a:gd name="connsiteX10" fmla="*/ 2548 w 2547"/>
                      <a:gd name="connsiteY10" fmla="*/ 0 h 2110"/>
                      <a:gd name="connsiteX11" fmla="*/ 2548 w 2547"/>
                      <a:gd name="connsiteY11" fmla="*/ 0 h 2110"/>
                      <a:gd name="connsiteX12" fmla="*/ 2548 w 2547"/>
                      <a:gd name="connsiteY12" fmla="*/ 0 h 2110"/>
                      <a:gd name="connsiteX13" fmla="*/ 2548 w 2547"/>
                      <a:gd name="connsiteY13" fmla="*/ 0 h 2110"/>
                      <a:gd name="connsiteX14" fmla="*/ 2548 w 2547"/>
                      <a:gd name="connsiteY14" fmla="*/ 0 h 2110"/>
                      <a:gd name="connsiteX15" fmla="*/ 2548 w 2547"/>
                      <a:gd name="connsiteY15" fmla="*/ 0 h 2110"/>
                      <a:gd name="connsiteX16" fmla="*/ 2548 w 2547"/>
                      <a:gd name="connsiteY16" fmla="*/ 0 h 2110"/>
                      <a:gd name="connsiteX17" fmla="*/ 2548 w 2547"/>
                      <a:gd name="connsiteY17" fmla="*/ 0 h 2110"/>
                      <a:gd name="connsiteX18" fmla="*/ 2548 w 2547"/>
                      <a:gd name="connsiteY18" fmla="*/ 0 h 2110"/>
                      <a:gd name="connsiteX19" fmla="*/ 2548 w 2547"/>
                      <a:gd name="connsiteY19" fmla="*/ 0 h 2110"/>
                      <a:gd name="connsiteX20" fmla="*/ 2548 w 2547"/>
                      <a:gd name="connsiteY20" fmla="*/ 0 h 2110"/>
                      <a:gd name="connsiteX21" fmla="*/ 2548 w 2547"/>
                      <a:gd name="connsiteY21" fmla="*/ 0 h 2110"/>
                      <a:gd name="connsiteX22" fmla="*/ 2548 w 2547"/>
                      <a:gd name="connsiteY22" fmla="*/ 0 h 2110"/>
                      <a:gd name="connsiteX23" fmla="*/ 2548 w 2547"/>
                      <a:gd name="connsiteY23" fmla="*/ 0 h 2110"/>
                      <a:gd name="connsiteX24" fmla="*/ 2548 w 2547"/>
                      <a:gd name="connsiteY24" fmla="*/ 0 h 2110"/>
                      <a:gd name="connsiteX25" fmla="*/ 2548 w 2547"/>
                      <a:gd name="connsiteY25" fmla="*/ 0 h 2110"/>
                      <a:gd name="connsiteX26" fmla="*/ 2548 w 2547"/>
                      <a:gd name="connsiteY26" fmla="*/ 0 h 2110"/>
                      <a:gd name="connsiteX27" fmla="*/ 2548 w 2547"/>
                      <a:gd name="connsiteY27" fmla="*/ 0 h 2110"/>
                      <a:gd name="connsiteX28" fmla="*/ 2548 w 2547"/>
                      <a:gd name="connsiteY28" fmla="*/ 0 h 2110"/>
                      <a:gd name="connsiteX29" fmla="*/ 2548 w 2547"/>
                      <a:gd name="connsiteY29" fmla="*/ 0 h 2110"/>
                      <a:gd name="connsiteX30" fmla="*/ 2548 w 2547"/>
                      <a:gd name="connsiteY30" fmla="*/ 0 h 2110"/>
                      <a:gd name="connsiteX31" fmla="*/ 2548 w 2547"/>
                      <a:gd name="connsiteY31" fmla="*/ 0 h 2110"/>
                      <a:gd name="connsiteX32" fmla="*/ 2548 w 2547"/>
                      <a:gd name="connsiteY32" fmla="*/ 0 h 2110"/>
                      <a:gd name="connsiteX33" fmla="*/ 2548 w 2547"/>
                      <a:gd name="connsiteY33" fmla="*/ 0 h 2110"/>
                      <a:gd name="connsiteX34" fmla="*/ 2548 w 2547"/>
                      <a:gd name="connsiteY34" fmla="*/ 0 h 2110"/>
                      <a:gd name="connsiteX35" fmla="*/ 2548 w 2547"/>
                      <a:gd name="connsiteY35" fmla="*/ 0 h 2110"/>
                      <a:gd name="connsiteX36" fmla="*/ 2548 w 2547"/>
                      <a:gd name="connsiteY36" fmla="*/ 0 h 2110"/>
                      <a:gd name="connsiteX37" fmla="*/ 2548 w 2547"/>
                      <a:gd name="connsiteY37" fmla="*/ 0 h 2110"/>
                      <a:gd name="connsiteX38" fmla="*/ 2548 w 2547"/>
                      <a:gd name="connsiteY38" fmla="*/ 0 h 2110"/>
                      <a:gd name="connsiteX39" fmla="*/ 2548 w 2547"/>
                      <a:gd name="connsiteY39" fmla="*/ 0 h 2110"/>
                      <a:gd name="connsiteX40" fmla="*/ 2548 w 2547"/>
                      <a:gd name="connsiteY40" fmla="*/ 0 h 2110"/>
                      <a:gd name="connsiteX41" fmla="*/ 2548 w 2547"/>
                      <a:gd name="connsiteY41" fmla="*/ 0 h 2110"/>
                      <a:gd name="connsiteX42" fmla="*/ 2548 w 2547"/>
                      <a:gd name="connsiteY42" fmla="*/ 0 h 2110"/>
                      <a:gd name="connsiteX43" fmla="*/ 2548 w 2547"/>
                      <a:gd name="connsiteY43" fmla="*/ 0 h 2110"/>
                      <a:gd name="connsiteX44" fmla="*/ 2548 w 2547"/>
                      <a:gd name="connsiteY44" fmla="*/ 0 h 2110"/>
                      <a:gd name="connsiteX45" fmla="*/ 2548 w 2547"/>
                      <a:gd name="connsiteY45" fmla="*/ 0 h 2110"/>
                      <a:gd name="connsiteX46" fmla="*/ 2548 w 2547"/>
                      <a:gd name="connsiteY46" fmla="*/ 0 h 2110"/>
                      <a:gd name="connsiteX47" fmla="*/ 2548 w 2547"/>
                      <a:gd name="connsiteY47" fmla="*/ 0 h 2110"/>
                      <a:gd name="connsiteX48" fmla="*/ 2548 w 2547"/>
                      <a:gd name="connsiteY48" fmla="*/ 0 h 2110"/>
                      <a:gd name="connsiteX49" fmla="*/ 2548 w 2547"/>
                      <a:gd name="connsiteY49" fmla="*/ 0 h 2110"/>
                      <a:gd name="connsiteX50" fmla="*/ 2548 w 2547"/>
                      <a:gd name="connsiteY50" fmla="*/ 0 h 2110"/>
                      <a:gd name="connsiteX51" fmla="*/ 2548 w 2547"/>
                      <a:gd name="connsiteY51" fmla="*/ 0 h 2110"/>
                      <a:gd name="connsiteX52" fmla="*/ 2548 w 2547"/>
                      <a:gd name="connsiteY52" fmla="*/ 0 h 2110"/>
                      <a:gd name="connsiteX53" fmla="*/ 2548 w 2547"/>
                      <a:gd name="connsiteY53" fmla="*/ 0 h 2110"/>
                      <a:gd name="connsiteX54" fmla="*/ 2548 w 2547"/>
                      <a:gd name="connsiteY54" fmla="*/ 0 h 2110"/>
                      <a:gd name="connsiteX55" fmla="*/ 2548 w 2547"/>
                      <a:gd name="connsiteY55" fmla="*/ 0 h 2110"/>
                      <a:gd name="connsiteX56" fmla="*/ 2548 w 2547"/>
                      <a:gd name="connsiteY56" fmla="*/ 0 h 2110"/>
                      <a:gd name="connsiteX57" fmla="*/ 2548 w 2547"/>
                      <a:gd name="connsiteY57" fmla="*/ 0 h 2110"/>
                      <a:gd name="connsiteX58" fmla="*/ 2548 w 2547"/>
                      <a:gd name="connsiteY58" fmla="*/ 0 h 2110"/>
                      <a:gd name="connsiteX59" fmla="*/ 2548 w 2547"/>
                      <a:gd name="connsiteY59" fmla="*/ 0 h 2110"/>
                      <a:gd name="connsiteX60" fmla="*/ 2548 w 2547"/>
                      <a:gd name="connsiteY60" fmla="*/ 0 h 2110"/>
                      <a:gd name="connsiteX61" fmla="*/ 2548 w 2547"/>
                      <a:gd name="connsiteY61" fmla="*/ 0 h 2110"/>
                      <a:gd name="connsiteX62" fmla="*/ 2548 w 2547"/>
                      <a:gd name="connsiteY62" fmla="*/ 0 h 2110"/>
                      <a:gd name="connsiteX63" fmla="*/ 2548 w 2547"/>
                      <a:gd name="connsiteY63" fmla="*/ 0 h 2110"/>
                      <a:gd name="connsiteX64" fmla="*/ 2548 w 2547"/>
                      <a:gd name="connsiteY64" fmla="*/ 0 h 2110"/>
                      <a:gd name="connsiteX65" fmla="*/ 2548 w 2547"/>
                      <a:gd name="connsiteY65" fmla="*/ 0 h 2110"/>
                      <a:gd name="connsiteX66" fmla="*/ 2548 w 2547"/>
                      <a:gd name="connsiteY66" fmla="*/ 0 h 2110"/>
                      <a:gd name="connsiteX67" fmla="*/ 2548 w 2547"/>
                      <a:gd name="connsiteY67" fmla="*/ 0 h 2110"/>
                      <a:gd name="connsiteX68" fmla="*/ 2548 w 2547"/>
                      <a:gd name="connsiteY68" fmla="*/ 0 h 2110"/>
                      <a:gd name="connsiteX69" fmla="*/ 2548 w 2547"/>
                      <a:gd name="connsiteY69" fmla="*/ 0 h 2110"/>
                      <a:gd name="connsiteX70" fmla="*/ 2548 w 2547"/>
                      <a:gd name="connsiteY70" fmla="*/ 0 h 2110"/>
                      <a:gd name="connsiteX71" fmla="*/ 2548 w 2547"/>
                      <a:gd name="connsiteY71" fmla="*/ 0 h 2110"/>
                      <a:gd name="connsiteX72" fmla="*/ 2548 w 2547"/>
                      <a:gd name="connsiteY72" fmla="*/ 0 h 2110"/>
                      <a:gd name="connsiteX73" fmla="*/ 2548 w 2547"/>
                      <a:gd name="connsiteY73" fmla="*/ 0 h 2110"/>
                      <a:gd name="connsiteX74" fmla="*/ 2548 w 2547"/>
                      <a:gd name="connsiteY74" fmla="*/ 0 h 2110"/>
                      <a:gd name="connsiteX75" fmla="*/ 2548 w 2547"/>
                      <a:gd name="connsiteY75" fmla="*/ 0 h 2110"/>
                      <a:gd name="connsiteX76" fmla="*/ 2548 w 2547"/>
                      <a:gd name="connsiteY76" fmla="*/ 0 h 2110"/>
                      <a:gd name="connsiteX77" fmla="*/ 2548 w 2547"/>
                      <a:gd name="connsiteY77" fmla="*/ 0 h 2110"/>
                      <a:gd name="connsiteX78" fmla="*/ 2548 w 2547"/>
                      <a:gd name="connsiteY78" fmla="*/ 0 h 2110"/>
                      <a:gd name="connsiteX79" fmla="*/ 2548 w 2547"/>
                      <a:gd name="connsiteY79" fmla="*/ 0 h 2110"/>
                      <a:gd name="connsiteX80" fmla="*/ 2548 w 2547"/>
                      <a:gd name="connsiteY80" fmla="*/ 0 h 2110"/>
                      <a:gd name="connsiteX81" fmla="*/ 2548 w 2547"/>
                      <a:gd name="connsiteY81" fmla="*/ 0 h 2110"/>
                      <a:gd name="connsiteX82" fmla="*/ 2548 w 2547"/>
                      <a:gd name="connsiteY82" fmla="*/ 0 h 2110"/>
                      <a:gd name="connsiteX83" fmla="*/ 2548 w 2547"/>
                      <a:gd name="connsiteY83" fmla="*/ 0 h 2110"/>
                      <a:gd name="connsiteX84" fmla="*/ 2548 w 2547"/>
                      <a:gd name="connsiteY84" fmla="*/ 0 h 2110"/>
                      <a:gd name="connsiteX85" fmla="*/ 2548 w 2547"/>
                      <a:gd name="connsiteY85" fmla="*/ 0 h 2110"/>
                      <a:gd name="connsiteX86" fmla="*/ 2548 w 2547"/>
                      <a:gd name="connsiteY86" fmla="*/ 0 h 2110"/>
                      <a:gd name="connsiteX87" fmla="*/ 2548 w 2547"/>
                      <a:gd name="connsiteY87" fmla="*/ 0 h 2110"/>
                      <a:gd name="connsiteX88" fmla="*/ 2548 w 2547"/>
                      <a:gd name="connsiteY88" fmla="*/ 0 h 2110"/>
                      <a:gd name="connsiteX89" fmla="*/ 2548 w 2547"/>
                      <a:gd name="connsiteY89" fmla="*/ 0 h 2110"/>
                      <a:gd name="connsiteX90" fmla="*/ 2548 w 2547"/>
                      <a:gd name="connsiteY90" fmla="*/ 1274 h 2110"/>
                      <a:gd name="connsiteX91" fmla="*/ 2548 w 2547"/>
                      <a:gd name="connsiteY91" fmla="*/ 1274 h 2110"/>
                      <a:gd name="connsiteX92" fmla="*/ 2548 w 2547"/>
                      <a:gd name="connsiteY92" fmla="*/ 1274 h 2110"/>
                      <a:gd name="connsiteX93" fmla="*/ 2548 w 2547"/>
                      <a:gd name="connsiteY93" fmla="*/ 1274 h 2110"/>
                      <a:gd name="connsiteX94" fmla="*/ 2548 w 2547"/>
                      <a:gd name="connsiteY94" fmla="*/ 1274 h 2110"/>
                      <a:gd name="connsiteX95" fmla="*/ 2548 w 2547"/>
                      <a:gd name="connsiteY95" fmla="*/ 1274 h 2110"/>
                      <a:gd name="connsiteX96" fmla="*/ 2548 w 2547"/>
                      <a:gd name="connsiteY96" fmla="*/ 1274 h 2110"/>
                      <a:gd name="connsiteX97" fmla="*/ 0 w 2547"/>
                      <a:gd name="connsiteY97" fmla="*/ 1274 h 2110"/>
                      <a:gd name="connsiteX98" fmla="*/ 0 w 2547"/>
                      <a:gd name="connsiteY98" fmla="*/ 1274 h 2110"/>
                      <a:gd name="connsiteX99" fmla="*/ 0 w 2547"/>
                      <a:gd name="connsiteY99" fmla="*/ 1274 h 2110"/>
                      <a:gd name="connsiteX100" fmla="*/ 0 w 2547"/>
                      <a:gd name="connsiteY100" fmla="*/ 1274 h 2110"/>
                      <a:gd name="connsiteX101" fmla="*/ 0 w 2547"/>
                      <a:gd name="connsiteY101" fmla="*/ 1274 h 2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47" h="2110">
                        <a:moveTo>
                          <a:pt x="2548" y="1274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0"/>
                          <a:pt x="2548" y="0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1274" y="0"/>
                          <a:pt x="1274" y="0"/>
                          <a:pt x="2548" y="1274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2548"/>
                          <a:pt x="2548" y="2548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2548" y="1274"/>
                        </a:cubicBezTo>
                        <a:close/>
                        <a:moveTo>
                          <a:pt x="0" y="1274"/>
                        </a:move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ubicBezTo>
                          <a:pt x="0" y="1274"/>
                          <a:pt x="0" y="1274"/>
                          <a:pt x="0" y="1274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7" name="Freeform: Shape 1806">
                    <a:extLst>
                      <a:ext uri="{FF2B5EF4-FFF2-40B4-BE49-F238E27FC236}">
                        <a16:creationId xmlns:a16="http://schemas.microsoft.com/office/drawing/2014/main" id="{03B17585-BB72-4899-9AD9-AA840A2D7778}"/>
                      </a:ext>
                    </a:extLst>
                  </p:cNvPr>
                  <p:cNvSpPr/>
                  <p:nvPr/>
                </p:nvSpPr>
                <p:spPr>
                  <a:xfrm>
                    <a:off x="2513582" y="1117749"/>
                    <a:ext cx="3821" cy="2547"/>
                  </a:xfrm>
                  <a:custGeom>
                    <a:avLst/>
                    <a:gdLst>
                      <a:gd name="connsiteX0" fmla="*/ 3822 w 3821"/>
                      <a:gd name="connsiteY0" fmla="*/ 1274 h 2547"/>
                      <a:gd name="connsiteX1" fmla="*/ 3822 w 3821"/>
                      <a:gd name="connsiteY1" fmla="*/ 1274 h 2547"/>
                      <a:gd name="connsiteX2" fmla="*/ 3822 w 3821"/>
                      <a:gd name="connsiteY2" fmla="*/ 1274 h 2547"/>
                      <a:gd name="connsiteX3" fmla="*/ 3822 w 3821"/>
                      <a:gd name="connsiteY3" fmla="*/ 1274 h 2547"/>
                      <a:gd name="connsiteX4" fmla="*/ 3822 w 3821"/>
                      <a:gd name="connsiteY4" fmla="*/ 1274 h 2547"/>
                      <a:gd name="connsiteX5" fmla="*/ 3822 w 3821"/>
                      <a:gd name="connsiteY5" fmla="*/ 1274 h 2547"/>
                      <a:gd name="connsiteX6" fmla="*/ 3822 w 3821"/>
                      <a:gd name="connsiteY6" fmla="*/ 0 h 2547"/>
                      <a:gd name="connsiteX7" fmla="*/ 3822 w 3821"/>
                      <a:gd name="connsiteY7" fmla="*/ 1274 h 2547"/>
                      <a:gd name="connsiteX8" fmla="*/ 2548 w 3821"/>
                      <a:gd name="connsiteY8" fmla="*/ 0 h 2547"/>
                      <a:gd name="connsiteX9" fmla="*/ 2548 w 3821"/>
                      <a:gd name="connsiteY9" fmla="*/ 0 h 2547"/>
                      <a:gd name="connsiteX10" fmla="*/ 2548 w 3821"/>
                      <a:gd name="connsiteY10" fmla="*/ 0 h 2547"/>
                      <a:gd name="connsiteX11" fmla="*/ 2548 w 3821"/>
                      <a:gd name="connsiteY11" fmla="*/ 0 h 2547"/>
                      <a:gd name="connsiteX12" fmla="*/ 2548 w 3821"/>
                      <a:gd name="connsiteY12" fmla="*/ 0 h 2547"/>
                      <a:gd name="connsiteX13" fmla="*/ 2548 w 3821"/>
                      <a:gd name="connsiteY13" fmla="*/ 0 h 2547"/>
                      <a:gd name="connsiteX14" fmla="*/ 2548 w 3821"/>
                      <a:gd name="connsiteY14" fmla="*/ 0 h 2547"/>
                      <a:gd name="connsiteX15" fmla="*/ 2548 w 3821"/>
                      <a:gd name="connsiteY15" fmla="*/ 0 h 2547"/>
                      <a:gd name="connsiteX16" fmla="*/ 2548 w 3821"/>
                      <a:gd name="connsiteY16" fmla="*/ 0 h 2547"/>
                      <a:gd name="connsiteX17" fmla="*/ 2548 w 3821"/>
                      <a:gd name="connsiteY17" fmla="*/ 0 h 2547"/>
                      <a:gd name="connsiteX18" fmla="*/ 2548 w 3821"/>
                      <a:gd name="connsiteY18" fmla="*/ 0 h 2547"/>
                      <a:gd name="connsiteX19" fmla="*/ 2548 w 3821"/>
                      <a:gd name="connsiteY19" fmla="*/ 0 h 2547"/>
                      <a:gd name="connsiteX20" fmla="*/ 2548 w 3821"/>
                      <a:gd name="connsiteY20" fmla="*/ 0 h 2547"/>
                      <a:gd name="connsiteX21" fmla="*/ 2548 w 3821"/>
                      <a:gd name="connsiteY21" fmla="*/ 0 h 2547"/>
                      <a:gd name="connsiteX22" fmla="*/ 2548 w 3821"/>
                      <a:gd name="connsiteY22" fmla="*/ 0 h 2547"/>
                      <a:gd name="connsiteX23" fmla="*/ 2548 w 3821"/>
                      <a:gd name="connsiteY23" fmla="*/ 0 h 2547"/>
                      <a:gd name="connsiteX24" fmla="*/ 2548 w 3821"/>
                      <a:gd name="connsiteY24" fmla="*/ 0 h 2547"/>
                      <a:gd name="connsiteX25" fmla="*/ 2548 w 3821"/>
                      <a:gd name="connsiteY25" fmla="*/ 0 h 2547"/>
                      <a:gd name="connsiteX26" fmla="*/ 2548 w 3821"/>
                      <a:gd name="connsiteY26" fmla="*/ 0 h 2547"/>
                      <a:gd name="connsiteX27" fmla="*/ 2548 w 3821"/>
                      <a:gd name="connsiteY27" fmla="*/ 0 h 2547"/>
                      <a:gd name="connsiteX28" fmla="*/ 2548 w 3821"/>
                      <a:gd name="connsiteY28" fmla="*/ 0 h 2547"/>
                      <a:gd name="connsiteX29" fmla="*/ 2548 w 3821"/>
                      <a:gd name="connsiteY29" fmla="*/ 0 h 2547"/>
                      <a:gd name="connsiteX30" fmla="*/ 2548 w 3821"/>
                      <a:gd name="connsiteY30" fmla="*/ 0 h 2547"/>
                      <a:gd name="connsiteX31" fmla="*/ 2548 w 3821"/>
                      <a:gd name="connsiteY31" fmla="*/ 0 h 2547"/>
                      <a:gd name="connsiteX32" fmla="*/ 2548 w 3821"/>
                      <a:gd name="connsiteY32" fmla="*/ 0 h 2547"/>
                      <a:gd name="connsiteX33" fmla="*/ 2548 w 3821"/>
                      <a:gd name="connsiteY33" fmla="*/ 0 h 2547"/>
                      <a:gd name="connsiteX34" fmla="*/ 2548 w 3821"/>
                      <a:gd name="connsiteY34" fmla="*/ 0 h 2547"/>
                      <a:gd name="connsiteX35" fmla="*/ 2548 w 3821"/>
                      <a:gd name="connsiteY35" fmla="*/ 0 h 2547"/>
                      <a:gd name="connsiteX36" fmla="*/ 2548 w 3821"/>
                      <a:gd name="connsiteY36" fmla="*/ 0 h 2547"/>
                      <a:gd name="connsiteX37" fmla="*/ 2548 w 3821"/>
                      <a:gd name="connsiteY37" fmla="*/ 0 h 2547"/>
                      <a:gd name="connsiteX38" fmla="*/ 2548 w 3821"/>
                      <a:gd name="connsiteY38" fmla="*/ 0 h 2547"/>
                      <a:gd name="connsiteX39" fmla="*/ 2548 w 3821"/>
                      <a:gd name="connsiteY39" fmla="*/ 0 h 2547"/>
                      <a:gd name="connsiteX40" fmla="*/ 2548 w 3821"/>
                      <a:gd name="connsiteY40" fmla="*/ 0 h 2547"/>
                      <a:gd name="connsiteX41" fmla="*/ 2548 w 3821"/>
                      <a:gd name="connsiteY41" fmla="*/ 0 h 2547"/>
                      <a:gd name="connsiteX42" fmla="*/ 2548 w 3821"/>
                      <a:gd name="connsiteY42" fmla="*/ 0 h 2547"/>
                      <a:gd name="connsiteX43" fmla="*/ 2548 w 3821"/>
                      <a:gd name="connsiteY43" fmla="*/ 0 h 2547"/>
                      <a:gd name="connsiteX44" fmla="*/ 2548 w 3821"/>
                      <a:gd name="connsiteY44" fmla="*/ 0 h 2547"/>
                      <a:gd name="connsiteX45" fmla="*/ 2548 w 3821"/>
                      <a:gd name="connsiteY45" fmla="*/ 0 h 2547"/>
                      <a:gd name="connsiteX46" fmla="*/ 2548 w 3821"/>
                      <a:gd name="connsiteY46" fmla="*/ 0 h 2547"/>
                      <a:gd name="connsiteX47" fmla="*/ 2548 w 3821"/>
                      <a:gd name="connsiteY47" fmla="*/ 0 h 2547"/>
                      <a:gd name="connsiteX48" fmla="*/ 2548 w 3821"/>
                      <a:gd name="connsiteY48" fmla="*/ 0 h 2547"/>
                      <a:gd name="connsiteX49" fmla="*/ 2548 w 3821"/>
                      <a:gd name="connsiteY49" fmla="*/ 0 h 2547"/>
                      <a:gd name="connsiteX50" fmla="*/ 2548 w 3821"/>
                      <a:gd name="connsiteY50" fmla="*/ 0 h 2547"/>
                      <a:gd name="connsiteX51" fmla="*/ 2548 w 3821"/>
                      <a:gd name="connsiteY51" fmla="*/ 0 h 2547"/>
                      <a:gd name="connsiteX52" fmla="*/ 2548 w 3821"/>
                      <a:gd name="connsiteY52" fmla="*/ 0 h 2547"/>
                      <a:gd name="connsiteX53" fmla="*/ 2548 w 3821"/>
                      <a:gd name="connsiteY53" fmla="*/ 0 h 2547"/>
                      <a:gd name="connsiteX54" fmla="*/ 2548 w 3821"/>
                      <a:gd name="connsiteY54" fmla="*/ 0 h 2547"/>
                      <a:gd name="connsiteX55" fmla="*/ 2548 w 3821"/>
                      <a:gd name="connsiteY55" fmla="*/ 0 h 2547"/>
                      <a:gd name="connsiteX56" fmla="*/ 2548 w 3821"/>
                      <a:gd name="connsiteY56" fmla="*/ 0 h 2547"/>
                      <a:gd name="connsiteX57" fmla="*/ 2548 w 3821"/>
                      <a:gd name="connsiteY57" fmla="*/ 0 h 2547"/>
                      <a:gd name="connsiteX58" fmla="*/ 2548 w 3821"/>
                      <a:gd name="connsiteY58" fmla="*/ 0 h 2547"/>
                      <a:gd name="connsiteX59" fmla="*/ 2548 w 3821"/>
                      <a:gd name="connsiteY59" fmla="*/ 0 h 2547"/>
                      <a:gd name="connsiteX60" fmla="*/ 2548 w 3821"/>
                      <a:gd name="connsiteY60" fmla="*/ 0 h 2547"/>
                      <a:gd name="connsiteX61" fmla="*/ 2548 w 3821"/>
                      <a:gd name="connsiteY61" fmla="*/ 0 h 2547"/>
                      <a:gd name="connsiteX62" fmla="*/ 2548 w 3821"/>
                      <a:gd name="connsiteY62" fmla="*/ 0 h 2547"/>
                      <a:gd name="connsiteX63" fmla="*/ 2548 w 3821"/>
                      <a:gd name="connsiteY63" fmla="*/ 0 h 2547"/>
                      <a:gd name="connsiteX64" fmla="*/ 2548 w 3821"/>
                      <a:gd name="connsiteY64" fmla="*/ 0 h 2547"/>
                      <a:gd name="connsiteX65" fmla="*/ 2548 w 3821"/>
                      <a:gd name="connsiteY65" fmla="*/ 0 h 2547"/>
                      <a:gd name="connsiteX66" fmla="*/ 2548 w 3821"/>
                      <a:gd name="connsiteY66" fmla="*/ 0 h 2547"/>
                      <a:gd name="connsiteX67" fmla="*/ 2548 w 3821"/>
                      <a:gd name="connsiteY67" fmla="*/ 0 h 2547"/>
                      <a:gd name="connsiteX68" fmla="*/ 2548 w 3821"/>
                      <a:gd name="connsiteY68" fmla="*/ 0 h 2547"/>
                      <a:gd name="connsiteX69" fmla="*/ 2548 w 3821"/>
                      <a:gd name="connsiteY69" fmla="*/ 0 h 2547"/>
                      <a:gd name="connsiteX70" fmla="*/ 2548 w 3821"/>
                      <a:gd name="connsiteY70" fmla="*/ 0 h 2547"/>
                      <a:gd name="connsiteX71" fmla="*/ 2548 w 3821"/>
                      <a:gd name="connsiteY71" fmla="*/ 0 h 2547"/>
                      <a:gd name="connsiteX72" fmla="*/ 2548 w 3821"/>
                      <a:gd name="connsiteY72" fmla="*/ 0 h 2547"/>
                      <a:gd name="connsiteX73" fmla="*/ 2548 w 3821"/>
                      <a:gd name="connsiteY73" fmla="*/ 0 h 2547"/>
                      <a:gd name="connsiteX74" fmla="*/ 2548 w 3821"/>
                      <a:gd name="connsiteY74" fmla="*/ 0 h 2547"/>
                      <a:gd name="connsiteX75" fmla="*/ 2548 w 3821"/>
                      <a:gd name="connsiteY75" fmla="*/ 0 h 2547"/>
                      <a:gd name="connsiteX76" fmla="*/ 2548 w 3821"/>
                      <a:gd name="connsiteY76" fmla="*/ 0 h 2547"/>
                      <a:gd name="connsiteX77" fmla="*/ 2548 w 3821"/>
                      <a:gd name="connsiteY77" fmla="*/ 0 h 2547"/>
                      <a:gd name="connsiteX78" fmla="*/ 2548 w 3821"/>
                      <a:gd name="connsiteY78" fmla="*/ 0 h 2547"/>
                      <a:gd name="connsiteX79" fmla="*/ 2548 w 3821"/>
                      <a:gd name="connsiteY79" fmla="*/ 0 h 2547"/>
                      <a:gd name="connsiteX80" fmla="*/ 2548 w 3821"/>
                      <a:gd name="connsiteY80" fmla="*/ 0 h 2547"/>
                      <a:gd name="connsiteX81" fmla="*/ 2548 w 3821"/>
                      <a:gd name="connsiteY81" fmla="*/ 0 h 2547"/>
                      <a:gd name="connsiteX82" fmla="*/ 2548 w 3821"/>
                      <a:gd name="connsiteY82" fmla="*/ 0 h 2547"/>
                      <a:gd name="connsiteX83" fmla="*/ 2548 w 3821"/>
                      <a:gd name="connsiteY83" fmla="*/ 0 h 2547"/>
                      <a:gd name="connsiteX84" fmla="*/ 2548 w 3821"/>
                      <a:gd name="connsiteY84" fmla="*/ 0 h 2547"/>
                      <a:gd name="connsiteX85" fmla="*/ 2548 w 3821"/>
                      <a:gd name="connsiteY85" fmla="*/ 0 h 2547"/>
                      <a:gd name="connsiteX86" fmla="*/ 2548 w 3821"/>
                      <a:gd name="connsiteY86" fmla="*/ 0 h 2547"/>
                      <a:gd name="connsiteX87" fmla="*/ 2548 w 3821"/>
                      <a:gd name="connsiteY87" fmla="*/ 0 h 2547"/>
                      <a:gd name="connsiteX88" fmla="*/ 2548 w 3821"/>
                      <a:gd name="connsiteY88" fmla="*/ 0 h 2547"/>
                      <a:gd name="connsiteX89" fmla="*/ 2548 w 3821"/>
                      <a:gd name="connsiteY89" fmla="*/ 0 h 2547"/>
                      <a:gd name="connsiteX90" fmla="*/ 2548 w 3821"/>
                      <a:gd name="connsiteY90" fmla="*/ 0 h 2547"/>
                      <a:gd name="connsiteX91" fmla="*/ 2548 w 3821"/>
                      <a:gd name="connsiteY91" fmla="*/ 0 h 2547"/>
                      <a:gd name="connsiteX92" fmla="*/ 3822 w 3821"/>
                      <a:gd name="connsiteY92" fmla="*/ 1274 h 2547"/>
                      <a:gd name="connsiteX93" fmla="*/ 3822 w 3821"/>
                      <a:gd name="connsiteY93" fmla="*/ 1274 h 2547"/>
                      <a:gd name="connsiteX94" fmla="*/ 3822 w 3821"/>
                      <a:gd name="connsiteY94" fmla="*/ 1274 h 2547"/>
                      <a:gd name="connsiteX95" fmla="*/ 3822 w 3821"/>
                      <a:gd name="connsiteY95" fmla="*/ 1274 h 2547"/>
                      <a:gd name="connsiteX96" fmla="*/ 3822 w 3821"/>
                      <a:gd name="connsiteY96" fmla="*/ 1274 h 2547"/>
                      <a:gd name="connsiteX97" fmla="*/ 0 w 3821"/>
                      <a:gd name="connsiteY97" fmla="*/ 2548 h 2547"/>
                      <a:gd name="connsiteX98" fmla="*/ 0 w 3821"/>
                      <a:gd name="connsiteY98" fmla="*/ 2548 h 2547"/>
                      <a:gd name="connsiteX99" fmla="*/ 0 w 3821"/>
                      <a:gd name="connsiteY99" fmla="*/ 2548 h 2547"/>
                      <a:gd name="connsiteX100" fmla="*/ 0 w 3821"/>
                      <a:gd name="connsiteY100" fmla="*/ 2548 h 2547"/>
                      <a:gd name="connsiteX101" fmla="*/ 0 w 3821"/>
                      <a:gd name="connsiteY101" fmla="*/ 2548 h 2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21" h="2547">
                        <a:moveTo>
                          <a:pt x="3822" y="1274"/>
                        </a:move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1274"/>
                          <a:pt x="3822" y="1274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lnTo>
                          <a:pt x="3822" y="1274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2548" y="0"/>
                          <a:pt x="2548" y="0"/>
                          <a:pt x="2548" y="0"/>
                        </a:cubicBezTo>
                        <a:lnTo>
                          <a:pt x="2548" y="0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2548"/>
                          <a:pt x="3822" y="1274"/>
                        </a:cubicBezTo>
                        <a:lnTo>
                          <a:pt x="3822" y="1274"/>
                        </a:lnTo>
                        <a:cubicBezTo>
                          <a:pt x="3822" y="2548"/>
                          <a:pt x="3822" y="1274"/>
                          <a:pt x="3822" y="1274"/>
                        </a:cubicBezTo>
                        <a:close/>
                        <a:moveTo>
                          <a:pt x="0" y="2548"/>
                        </a:move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2548"/>
                          <a:pt x="0" y="2548"/>
                          <a:pt x="0" y="2548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8" name="Freeform: Shape 1807">
                    <a:extLst>
                      <a:ext uri="{FF2B5EF4-FFF2-40B4-BE49-F238E27FC236}">
                        <a16:creationId xmlns:a16="http://schemas.microsoft.com/office/drawing/2014/main" id="{0F8AD207-C50C-41E7-A3D7-3BC3C794ACE7}"/>
                      </a:ext>
                    </a:extLst>
                  </p:cNvPr>
                  <p:cNvSpPr/>
                  <p:nvPr/>
                </p:nvSpPr>
                <p:spPr>
                  <a:xfrm>
                    <a:off x="2462626" y="1126667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1274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9" name="Freeform: Shape 1808">
                    <a:extLst>
                      <a:ext uri="{FF2B5EF4-FFF2-40B4-BE49-F238E27FC236}">
                        <a16:creationId xmlns:a16="http://schemas.microsoft.com/office/drawing/2014/main" id="{C2444828-AF35-4930-9FD1-3F5ACD663657}"/>
                      </a:ext>
                    </a:extLst>
                  </p:cNvPr>
                  <p:cNvSpPr/>
                  <p:nvPr/>
                </p:nvSpPr>
                <p:spPr>
                  <a:xfrm>
                    <a:off x="2517404" y="1124119"/>
                    <a:ext cx="7643" cy="6369"/>
                  </a:xfrm>
                  <a:custGeom>
                    <a:avLst/>
                    <a:gdLst>
                      <a:gd name="connsiteX0" fmla="*/ 7644 w 7643"/>
                      <a:gd name="connsiteY0" fmla="*/ 2548 h 6369"/>
                      <a:gd name="connsiteX1" fmla="*/ 7644 w 7643"/>
                      <a:gd name="connsiteY1" fmla="*/ 2548 h 6369"/>
                      <a:gd name="connsiteX2" fmla="*/ 7644 w 7643"/>
                      <a:gd name="connsiteY2" fmla="*/ 2548 h 6369"/>
                      <a:gd name="connsiteX3" fmla="*/ 7644 w 7643"/>
                      <a:gd name="connsiteY3" fmla="*/ 2548 h 6369"/>
                      <a:gd name="connsiteX4" fmla="*/ 7644 w 7643"/>
                      <a:gd name="connsiteY4" fmla="*/ 2548 h 6369"/>
                      <a:gd name="connsiteX5" fmla="*/ 7644 w 7643"/>
                      <a:gd name="connsiteY5" fmla="*/ 2548 h 6369"/>
                      <a:gd name="connsiteX6" fmla="*/ 7644 w 7643"/>
                      <a:gd name="connsiteY6" fmla="*/ 2548 h 6369"/>
                      <a:gd name="connsiteX7" fmla="*/ 7644 w 7643"/>
                      <a:gd name="connsiteY7" fmla="*/ 2548 h 6369"/>
                      <a:gd name="connsiteX8" fmla="*/ 7644 w 7643"/>
                      <a:gd name="connsiteY8" fmla="*/ 2548 h 6369"/>
                      <a:gd name="connsiteX9" fmla="*/ 7644 w 7643"/>
                      <a:gd name="connsiteY9" fmla="*/ 2548 h 6369"/>
                      <a:gd name="connsiteX10" fmla="*/ 7644 w 7643"/>
                      <a:gd name="connsiteY10" fmla="*/ 1274 h 6369"/>
                      <a:gd name="connsiteX11" fmla="*/ 7644 w 7643"/>
                      <a:gd name="connsiteY11" fmla="*/ 1274 h 6369"/>
                      <a:gd name="connsiteX12" fmla="*/ 7644 w 7643"/>
                      <a:gd name="connsiteY12" fmla="*/ 1274 h 6369"/>
                      <a:gd name="connsiteX13" fmla="*/ 7644 w 7643"/>
                      <a:gd name="connsiteY13" fmla="*/ 1274 h 6369"/>
                      <a:gd name="connsiteX14" fmla="*/ 7644 w 7643"/>
                      <a:gd name="connsiteY14" fmla="*/ 1274 h 6369"/>
                      <a:gd name="connsiteX15" fmla="*/ 7644 w 7643"/>
                      <a:gd name="connsiteY15" fmla="*/ 1274 h 6369"/>
                      <a:gd name="connsiteX16" fmla="*/ 7644 w 7643"/>
                      <a:gd name="connsiteY16" fmla="*/ 1274 h 6369"/>
                      <a:gd name="connsiteX17" fmla="*/ 7644 w 7643"/>
                      <a:gd name="connsiteY17" fmla="*/ 1274 h 6369"/>
                      <a:gd name="connsiteX18" fmla="*/ 7644 w 7643"/>
                      <a:gd name="connsiteY18" fmla="*/ 1274 h 6369"/>
                      <a:gd name="connsiteX19" fmla="*/ 7644 w 7643"/>
                      <a:gd name="connsiteY19" fmla="*/ 1274 h 6369"/>
                      <a:gd name="connsiteX20" fmla="*/ 7644 w 7643"/>
                      <a:gd name="connsiteY20" fmla="*/ 1274 h 6369"/>
                      <a:gd name="connsiteX21" fmla="*/ 7644 w 7643"/>
                      <a:gd name="connsiteY21" fmla="*/ 1274 h 6369"/>
                      <a:gd name="connsiteX22" fmla="*/ 7644 w 7643"/>
                      <a:gd name="connsiteY22" fmla="*/ 1274 h 6369"/>
                      <a:gd name="connsiteX23" fmla="*/ 7644 w 7643"/>
                      <a:gd name="connsiteY23" fmla="*/ 1274 h 6369"/>
                      <a:gd name="connsiteX24" fmla="*/ 7644 w 7643"/>
                      <a:gd name="connsiteY24" fmla="*/ 1274 h 6369"/>
                      <a:gd name="connsiteX25" fmla="*/ 7644 w 7643"/>
                      <a:gd name="connsiteY25" fmla="*/ 1274 h 6369"/>
                      <a:gd name="connsiteX26" fmla="*/ 7644 w 7643"/>
                      <a:gd name="connsiteY26" fmla="*/ 1274 h 6369"/>
                      <a:gd name="connsiteX27" fmla="*/ 7644 w 7643"/>
                      <a:gd name="connsiteY27" fmla="*/ 1274 h 6369"/>
                      <a:gd name="connsiteX28" fmla="*/ 7644 w 7643"/>
                      <a:gd name="connsiteY28" fmla="*/ 1274 h 6369"/>
                      <a:gd name="connsiteX29" fmla="*/ 7644 w 7643"/>
                      <a:gd name="connsiteY29" fmla="*/ 1274 h 6369"/>
                      <a:gd name="connsiteX30" fmla="*/ 7644 w 7643"/>
                      <a:gd name="connsiteY30" fmla="*/ 1274 h 6369"/>
                      <a:gd name="connsiteX31" fmla="*/ 7644 w 7643"/>
                      <a:gd name="connsiteY31" fmla="*/ 1274 h 6369"/>
                      <a:gd name="connsiteX32" fmla="*/ 7644 w 7643"/>
                      <a:gd name="connsiteY32" fmla="*/ 1274 h 6369"/>
                      <a:gd name="connsiteX33" fmla="*/ 7644 w 7643"/>
                      <a:gd name="connsiteY33" fmla="*/ 1274 h 6369"/>
                      <a:gd name="connsiteX34" fmla="*/ 7644 w 7643"/>
                      <a:gd name="connsiteY34" fmla="*/ 1274 h 6369"/>
                      <a:gd name="connsiteX35" fmla="*/ 7644 w 7643"/>
                      <a:gd name="connsiteY35" fmla="*/ 1274 h 6369"/>
                      <a:gd name="connsiteX36" fmla="*/ 7644 w 7643"/>
                      <a:gd name="connsiteY36" fmla="*/ 1274 h 6369"/>
                      <a:gd name="connsiteX37" fmla="*/ 7644 w 7643"/>
                      <a:gd name="connsiteY37" fmla="*/ 1274 h 6369"/>
                      <a:gd name="connsiteX38" fmla="*/ 7644 w 7643"/>
                      <a:gd name="connsiteY38" fmla="*/ 1274 h 6369"/>
                      <a:gd name="connsiteX39" fmla="*/ 7644 w 7643"/>
                      <a:gd name="connsiteY39" fmla="*/ 1274 h 6369"/>
                      <a:gd name="connsiteX40" fmla="*/ 7644 w 7643"/>
                      <a:gd name="connsiteY40" fmla="*/ 1274 h 6369"/>
                      <a:gd name="connsiteX41" fmla="*/ 7644 w 7643"/>
                      <a:gd name="connsiteY41" fmla="*/ 1274 h 6369"/>
                      <a:gd name="connsiteX42" fmla="*/ 7644 w 7643"/>
                      <a:gd name="connsiteY42" fmla="*/ 1274 h 6369"/>
                      <a:gd name="connsiteX43" fmla="*/ 7644 w 7643"/>
                      <a:gd name="connsiteY43" fmla="*/ 1274 h 6369"/>
                      <a:gd name="connsiteX44" fmla="*/ 7644 w 7643"/>
                      <a:gd name="connsiteY44" fmla="*/ 1274 h 6369"/>
                      <a:gd name="connsiteX45" fmla="*/ 7644 w 7643"/>
                      <a:gd name="connsiteY45" fmla="*/ 1274 h 6369"/>
                      <a:gd name="connsiteX46" fmla="*/ 7644 w 7643"/>
                      <a:gd name="connsiteY46" fmla="*/ 1274 h 6369"/>
                      <a:gd name="connsiteX47" fmla="*/ 7644 w 7643"/>
                      <a:gd name="connsiteY47" fmla="*/ 1274 h 6369"/>
                      <a:gd name="connsiteX48" fmla="*/ 7644 w 7643"/>
                      <a:gd name="connsiteY48" fmla="*/ 1274 h 6369"/>
                      <a:gd name="connsiteX49" fmla="*/ 7644 w 7643"/>
                      <a:gd name="connsiteY49" fmla="*/ 1274 h 6369"/>
                      <a:gd name="connsiteX50" fmla="*/ 7644 w 7643"/>
                      <a:gd name="connsiteY50" fmla="*/ 1274 h 6369"/>
                      <a:gd name="connsiteX51" fmla="*/ 7644 w 7643"/>
                      <a:gd name="connsiteY51" fmla="*/ 1274 h 6369"/>
                      <a:gd name="connsiteX52" fmla="*/ 7644 w 7643"/>
                      <a:gd name="connsiteY52" fmla="*/ 1274 h 6369"/>
                      <a:gd name="connsiteX53" fmla="*/ 7644 w 7643"/>
                      <a:gd name="connsiteY53" fmla="*/ 1274 h 6369"/>
                      <a:gd name="connsiteX54" fmla="*/ 7644 w 7643"/>
                      <a:gd name="connsiteY54" fmla="*/ 1274 h 6369"/>
                      <a:gd name="connsiteX55" fmla="*/ 7644 w 7643"/>
                      <a:gd name="connsiteY55" fmla="*/ 1274 h 6369"/>
                      <a:gd name="connsiteX56" fmla="*/ 7644 w 7643"/>
                      <a:gd name="connsiteY56" fmla="*/ 1274 h 6369"/>
                      <a:gd name="connsiteX57" fmla="*/ 7644 w 7643"/>
                      <a:gd name="connsiteY57" fmla="*/ 1274 h 6369"/>
                      <a:gd name="connsiteX58" fmla="*/ 7644 w 7643"/>
                      <a:gd name="connsiteY58" fmla="*/ 1274 h 6369"/>
                      <a:gd name="connsiteX59" fmla="*/ 7644 w 7643"/>
                      <a:gd name="connsiteY59" fmla="*/ 1274 h 6369"/>
                      <a:gd name="connsiteX60" fmla="*/ 7644 w 7643"/>
                      <a:gd name="connsiteY60" fmla="*/ 1274 h 6369"/>
                      <a:gd name="connsiteX61" fmla="*/ 7644 w 7643"/>
                      <a:gd name="connsiteY61" fmla="*/ 1274 h 6369"/>
                      <a:gd name="connsiteX62" fmla="*/ 7644 w 7643"/>
                      <a:gd name="connsiteY62" fmla="*/ 1274 h 6369"/>
                      <a:gd name="connsiteX63" fmla="*/ 7644 w 7643"/>
                      <a:gd name="connsiteY63" fmla="*/ 1274 h 6369"/>
                      <a:gd name="connsiteX64" fmla="*/ 7644 w 7643"/>
                      <a:gd name="connsiteY64" fmla="*/ 1274 h 6369"/>
                      <a:gd name="connsiteX65" fmla="*/ 7644 w 7643"/>
                      <a:gd name="connsiteY65" fmla="*/ 1274 h 6369"/>
                      <a:gd name="connsiteX66" fmla="*/ 7644 w 7643"/>
                      <a:gd name="connsiteY66" fmla="*/ 1274 h 6369"/>
                      <a:gd name="connsiteX67" fmla="*/ 7644 w 7643"/>
                      <a:gd name="connsiteY67" fmla="*/ 1274 h 6369"/>
                      <a:gd name="connsiteX68" fmla="*/ 7644 w 7643"/>
                      <a:gd name="connsiteY68" fmla="*/ 1274 h 6369"/>
                      <a:gd name="connsiteX69" fmla="*/ 7644 w 7643"/>
                      <a:gd name="connsiteY69" fmla="*/ 1274 h 6369"/>
                      <a:gd name="connsiteX70" fmla="*/ 7644 w 7643"/>
                      <a:gd name="connsiteY70" fmla="*/ 1274 h 6369"/>
                      <a:gd name="connsiteX71" fmla="*/ 7644 w 7643"/>
                      <a:gd name="connsiteY71" fmla="*/ 1274 h 6369"/>
                      <a:gd name="connsiteX72" fmla="*/ 7644 w 7643"/>
                      <a:gd name="connsiteY72" fmla="*/ 1274 h 6369"/>
                      <a:gd name="connsiteX73" fmla="*/ 7644 w 7643"/>
                      <a:gd name="connsiteY73" fmla="*/ 1274 h 6369"/>
                      <a:gd name="connsiteX74" fmla="*/ 7644 w 7643"/>
                      <a:gd name="connsiteY74" fmla="*/ 1274 h 6369"/>
                      <a:gd name="connsiteX75" fmla="*/ 7644 w 7643"/>
                      <a:gd name="connsiteY75" fmla="*/ 1274 h 6369"/>
                      <a:gd name="connsiteX76" fmla="*/ 7644 w 7643"/>
                      <a:gd name="connsiteY76" fmla="*/ 1274 h 6369"/>
                      <a:gd name="connsiteX77" fmla="*/ 7644 w 7643"/>
                      <a:gd name="connsiteY77" fmla="*/ 1274 h 6369"/>
                      <a:gd name="connsiteX78" fmla="*/ 7644 w 7643"/>
                      <a:gd name="connsiteY78" fmla="*/ 1274 h 6369"/>
                      <a:gd name="connsiteX79" fmla="*/ 7644 w 7643"/>
                      <a:gd name="connsiteY79" fmla="*/ 1274 h 6369"/>
                      <a:gd name="connsiteX80" fmla="*/ 7644 w 7643"/>
                      <a:gd name="connsiteY80" fmla="*/ 1274 h 6369"/>
                      <a:gd name="connsiteX81" fmla="*/ 7644 w 7643"/>
                      <a:gd name="connsiteY81" fmla="*/ 1274 h 6369"/>
                      <a:gd name="connsiteX82" fmla="*/ 7644 w 7643"/>
                      <a:gd name="connsiteY82" fmla="*/ 1274 h 6369"/>
                      <a:gd name="connsiteX83" fmla="*/ 7644 w 7643"/>
                      <a:gd name="connsiteY83" fmla="*/ 1274 h 6369"/>
                      <a:gd name="connsiteX84" fmla="*/ 7644 w 7643"/>
                      <a:gd name="connsiteY84" fmla="*/ 1274 h 6369"/>
                      <a:gd name="connsiteX85" fmla="*/ 7644 w 7643"/>
                      <a:gd name="connsiteY85" fmla="*/ 1274 h 6369"/>
                      <a:gd name="connsiteX86" fmla="*/ 7644 w 7643"/>
                      <a:gd name="connsiteY86" fmla="*/ 1274 h 6369"/>
                      <a:gd name="connsiteX87" fmla="*/ 7644 w 7643"/>
                      <a:gd name="connsiteY87" fmla="*/ 1274 h 6369"/>
                      <a:gd name="connsiteX88" fmla="*/ 7644 w 7643"/>
                      <a:gd name="connsiteY88" fmla="*/ 1274 h 6369"/>
                      <a:gd name="connsiteX89" fmla="*/ 7644 w 7643"/>
                      <a:gd name="connsiteY89" fmla="*/ 1274 h 6369"/>
                      <a:gd name="connsiteX90" fmla="*/ 7644 w 7643"/>
                      <a:gd name="connsiteY90" fmla="*/ 1274 h 6369"/>
                      <a:gd name="connsiteX91" fmla="*/ 7644 w 7643"/>
                      <a:gd name="connsiteY91" fmla="*/ 1274 h 6369"/>
                      <a:gd name="connsiteX92" fmla="*/ 7644 w 7643"/>
                      <a:gd name="connsiteY92" fmla="*/ 1274 h 6369"/>
                      <a:gd name="connsiteX93" fmla="*/ 7644 w 7643"/>
                      <a:gd name="connsiteY93" fmla="*/ 1274 h 6369"/>
                      <a:gd name="connsiteX94" fmla="*/ 7644 w 7643"/>
                      <a:gd name="connsiteY94" fmla="*/ 1274 h 6369"/>
                      <a:gd name="connsiteX95" fmla="*/ 7644 w 7643"/>
                      <a:gd name="connsiteY95" fmla="*/ 1274 h 6369"/>
                      <a:gd name="connsiteX96" fmla="*/ 7644 w 7643"/>
                      <a:gd name="connsiteY96" fmla="*/ 1274 h 6369"/>
                      <a:gd name="connsiteX97" fmla="*/ 7644 w 7643"/>
                      <a:gd name="connsiteY97" fmla="*/ 1274 h 6369"/>
                      <a:gd name="connsiteX98" fmla="*/ 7644 w 7643"/>
                      <a:gd name="connsiteY98" fmla="*/ 1274 h 6369"/>
                      <a:gd name="connsiteX99" fmla="*/ 7644 w 7643"/>
                      <a:gd name="connsiteY99" fmla="*/ 1274 h 6369"/>
                      <a:gd name="connsiteX100" fmla="*/ 7644 w 7643"/>
                      <a:gd name="connsiteY100" fmla="*/ 1274 h 6369"/>
                      <a:gd name="connsiteX101" fmla="*/ 7644 w 7643"/>
                      <a:gd name="connsiteY101" fmla="*/ 1274 h 6369"/>
                      <a:gd name="connsiteX102" fmla="*/ 7644 w 7643"/>
                      <a:gd name="connsiteY102" fmla="*/ 1274 h 6369"/>
                      <a:gd name="connsiteX103" fmla="*/ 7644 w 7643"/>
                      <a:gd name="connsiteY103" fmla="*/ 1274 h 6369"/>
                      <a:gd name="connsiteX104" fmla="*/ 7644 w 7643"/>
                      <a:gd name="connsiteY104" fmla="*/ 1274 h 6369"/>
                      <a:gd name="connsiteX105" fmla="*/ 7644 w 7643"/>
                      <a:gd name="connsiteY105" fmla="*/ 1274 h 6369"/>
                      <a:gd name="connsiteX106" fmla="*/ 7644 w 7643"/>
                      <a:gd name="connsiteY106" fmla="*/ 1274 h 6369"/>
                      <a:gd name="connsiteX107" fmla="*/ 7644 w 7643"/>
                      <a:gd name="connsiteY107" fmla="*/ 1274 h 6369"/>
                      <a:gd name="connsiteX108" fmla="*/ 7644 w 7643"/>
                      <a:gd name="connsiteY108" fmla="*/ 1274 h 6369"/>
                      <a:gd name="connsiteX109" fmla="*/ 7644 w 7643"/>
                      <a:gd name="connsiteY109" fmla="*/ 1274 h 6369"/>
                      <a:gd name="connsiteX110" fmla="*/ 7644 w 7643"/>
                      <a:gd name="connsiteY110" fmla="*/ 1274 h 6369"/>
                      <a:gd name="connsiteX111" fmla="*/ 7644 w 7643"/>
                      <a:gd name="connsiteY111" fmla="*/ 1274 h 6369"/>
                      <a:gd name="connsiteX112" fmla="*/ 7644 w 7643"/>
                      <a:gd name="connsiteY112" fmla="*/ 1274 h 6369"/>
                      <a:gd name="connsiteX113" fmla="*/ 7644 w 7643"/>
                      <a:gd name="connsiteY113" fmla="*/ 1274 h 6369"/>
                      <a:gd name="connsiteX114" fmla="*/ 7644 w 7643"/>
                      <a:gd name="connsiteY114" fmla="*/ 1274 h 6369"/>
                      <a:gd name="connsiteX115" fmla="*/ 7644 w 7643"/>
                      <a:gd name="connsiteY115" fmla="*/ 1274 h 6369"/>
                      <a:gd name="connsiteX116" fmla="*/ 7644 w 7643"/>
                      <a:gd name="connsiteY116" fmla="*/ 1274 h 6369"/>
                      <a:gd name="connsiteX117" fmla="*/ 7644 w 7643"/>
                      <a:gd name="connsiteY117" fmla="*/ 1274 h 6369"/>
                      <a:gd name="connsiteX118" fmla="*/ 7644 w 7643"/>
                      <a:gd name="connsiteY118" fmla="*/ 1274 h 6369"/>
                      <a:gd name="connsiteX119" fmla="*/ 7644 w 7643"/>
                      <a:gd name="connsiteY119" fmla="*/ 1274 h 6369"/>
                      <a:gd name="connsiteX120" fmla="*/ 7644 w 7643"/>
                      <a:gd name="connsiteY120" fmla="*/ 1274 h 6369"/>
                      <a:gd name="connsiteX121" fmla="*/ 7644 w 7643"/>
                      <a:gd name="connsiteY121" fmla="*/ 1274 h 6369"/>
                      <a:gd name="connsiteX122" fmla="*/ 7644 w 7643"/>
                      <a:gd name="connsiteY122" fmla="*/ 1274 h 6369"/>
                      <a:gd name="connsiteX123" fmla="*/ 7644 w 7643"/>
                      <a:gd name="connsiteY123" fmla="*/ 1274 h 6369"/>
                      <a:gd name="connsiteX124" fmla="*/ 7644 w 7643"/>
                      <a:gd name="connsiteY124" fmla="*/ 1274 h 6369"/>
                      <a:gd name="connsiteX125" fmla="*/ 7644 w 7643"/>
                      <a:gd name="connsiteY125" fmla="*/ 1274 h 6369"/>
                      <a:gd name="connsiteX126" fmla="*/ 7644 w 7643"/>
                      <a:gd name="connsiteY126" fmla="*/ 1274 h 6369"/>
                      <a:gd name="connsiteX127" fmla="*/ 7644 w 7643"/>
                      <a:gd name="connsiteY127" fmla="*/ 1274 h 6369"/>
                      <a:gd name="connsiteX128" fmla="*/ 7644 w 7643"/>
                      <a:gd name="connsiteY128" fmla="*/ 1274 h 6369"/>
                      <a:gd name="connsiteX129" fmla="*/ 7644 w 7643"/>
                      <a:gd name="connsiteY129" fmla="*/ 1274 h 6369"/>
                      <a:gd name="connsiteX130" fmla="*/ 7644 w 7643"/>
                      <a:gd name="connsiteY130" fmla="*/ 1274 h 6369"/>
                      <a:gd name="connsiteX131" fmla="*/ 7644 w 7643"/>
                      <a:gd name="connsiteY131" fmla="*/ 1274 h 6369"/>
                      <a:gd name="connsiteX132" fmla="*/ 7644 w 7643"/>
                      <a:gd name="connsiteY132" fmla="*/ 1274 h 6369"/>
                      <a:gd name="connsiteX133" fmla="*/ 7644 w 7643"/>
                      <a:gd name="connsiteY133" fmla="*/ 1274 h 6369"/>
                      <a:gd name="connsiteX134" fmla="*/ 7644 w 7643"/>
                      <a:gd name="connsiteY134" fmla="*/ 1274 h 6369"/>
                      <a:gd name="connsiteX135" fmla="*/ 7644 w 7643"/>
                      <a:gd name="connsiteY135" fmla="*/ 1274 h 6369"/>
                      <a:gd name="connsiteX136" fmla="*/ 7644 w 7643"/>
                      <a:gd name="connsiteY136" fmla="*/ 1274 h 6369"/>
                      <a:gd name="connsiteX137" fmla="*/ 7644 w 7643"/>
                      <a:gd name="connsiteY137" fmla="*/ 1274 h 6369"/>
                      <a:gd name="connsiteX138" fmla="*/ 7644 w 7643"/>
                      <a:gd name="connsiteY138" fmla="*/ 1274 h 6369"/>
                      <a:gd name="connsiteX139" fmla="*/ 7644 w 7643"/>
                      <a:gd name="connsiteY139" fmla="*/ 1274 h 6369"/>
                      <a:gd name="connsiteX140" fmla="*/ 7644 w 7643"/>
                      <a:gd name="connsiteY140" fmla="*/ 1274 h 6369"/>
                      <a:gd name="connsiteX141" fmla="*/ 7644 w 7643"/>
                      <a:gd name="connsiteY141" fmla="*/ 1274 h 6369"/>
                      <a:gd name="connsiteX142" fmla="*/ 7644 w 7643"/>
                      <a:gd name="connsiteY142" fmla="*/ 1274 h 6369"/>
                      <a:gd name="connsiteX143" fmla="*/ 7644 w 7643"/>
                      <a:gd name="connsiteY143" fmla="*/ 1274 h 6369"/>
                      <a:gd name="connsiteX144" fmla="*/ 7644 w 7643"/>
                      <a:gd name="connsiteY144" fmla="*/ 1274 h 6369"/>
                      <a:gd name="connsiteX145" fmla="*/ 7644 w 7643"/>
                      <a:gd name="connsiteY145" fmla="*/ 1274 h 6369"/>
                      <a:gd name="connsiteX146" fmla="*/ 7644 w 7643"/>
                      <a:gd name="connsiteY146" fmla="*/ 1274 h 6369"/>
                      <a:gd name="connsiteX147" fmla="*/ 7644 w 7643"/>
                      <a:gd name="connsiteY147" fmla="*/ 1274 h 6369"/>
                      <a:gd name="connsiteX148" fmla="*/ 7644 w 7643"/>
                      <a:gd name="connsiteY148" fmla="*/ 1274 h 6369"/>
                      <a:gd name="connsiteX149" fmla="*/ 7644 w 7643"/>
                      <a:gd name="connsiteY149" fmla="*/ 1274 h 6369"/>
                      <a:gd name="connsiteX150" fmla="*/ 7644 w 7643"/>
                      <a:gd name="connsiteY150" fmla="*/ 1274 h 6369"/>
                      <a:gd name="connsiteX151" fmla="*/ 7644 w 7643"/>
                      <a:gd name="connsiteY151" fmla="*/ 1274 h 6369"/>
                      <a:gd name="connsiteX152" fmla="*/ 7644 w 7643"/>
                      <a:gd name="connsiteY152" fmla="*/ 1274 h 6369"/>
                      <a:gd name="connsiteX153" fmla="*/ 7644 w 7643"/>
                      <a:gd name="connsiteY153" fmla="*/ 1274 h 6369"/>
                      <a:gd name="connsiteX154" fmla="*/ 7644 w 7643"/>
                      <a:gd name="connsiteY154" fmla="*/ 1274 h 6369"/>
                      <a:gd name="connsiteX155" fmla="*/ 7644 w 7643"/>
                      <a:gd name="connsiteY155" fmla="*/ 1274 h 6369"/>
                      <a:gd name="connsiteX156" fmla="*/ 7644 w 7643"/>
                      <a:gd name="connsiteY156" fmla="*/ 1274 h 6369"/>
                      <a:gd name="connsiteX157" fmla="*/ 7644 w 7643"/>
                      <a:gd name="connsiteY157" fmla="*/ 1274 h 6369"/>
                      <a:gd name="connsiteX158" fmla="*/ 7644 w 7643"/>
                      <a:gd name="connsiteY158" fmla="*/ 1274 h 6369"/>
                      <a:gd name="connsiteX159" fmla="*/ 7644 w 7643"/>
                      <a:gd name="connsiteY159" fmla="*/ 1274 h 6369"/>
                      <a:gd name="connsiteX160" fmla="*/ 7644 w 7643"/>
                      <a:gd name="connsiteY160" fmla="*/ 1274 h 6369"/>
                      <a:gd name="connsiteX161" fmla="*/ 7644 w 7643"/>
                      <a:gd name="connsiteY161" fmla="*/ 1274 h 6369"/>
                      <a:gd name="connsiteX162" fmla="*/ 7644 w 7643"/>
                      <a:gd name="connsiteY162" fmla="*/ 1274 h 6369"/>
                      <a:gd name="connsiteX163" fmla="*/ 7644 w 7643"/>
                      <a:gd name="connsiteY163" fmla="*/ 1274 h 6369"/>
                      <a:gd name="connsiteX164" fmla="*/ 7644 w 7643"/>
                      <a:gd name="connsiteY164" fmla="*/ 1274 h 6369"/>
                      <a:gd name="connsiteX165" fmla="*/ 7644 w 7643"/>
                      <a:gd name="connsiteY165" fmla="*/ 1274 h 6369"/>
                      <a:gd name="connsiteX166" fmla="*/ 7644 w 7643"/>
                      <a:gd name="connsiteY166" fmla="*/ 1274 h 6369"/>
                      <a:gd name="connsiteX167" fmla="*/ 7644 w 7643"/>
                      <a:gd name="connsiteY167" fmla="*/ 1274 h 6369"/>
                      <a:gd name="connsiteX168" fmla="*/ 7644 w 7643"/>
                      <a:gd name="connsiteY168" fmla="*/ 1274 h 6369"/>
                      <a:gd name="connsiteX169" fmla="*/ 7644 w 7643"/>
                      <a:gd name="connsiteY169" fmla="*/ 1274 h 6369"/>
                      <a:gd name="connsiteX170" fmla="*/ 7644 w 7643"/>
                      <a:gd name="connsiteY170" fmla="*/ 1274 h 6369"/>
                      <a:gd name="connsiteX171" fmla="*/ 7644 w 7643"/>
                      <a:gd name="connsiteY171" fmla="*/ 1274 h 6369"/>
                      <a:gd name="connsiteX172" fmla="*/ 7644 w 7643"/>
                      <a:gd name="connsiteY172" fmla="*/ 1274 h 6369"/>
                      <a:gd name="connsiteX173" fmla="*/ 7644 w 7643"/>
                      <a:gd name="connsiteY173" fmla="*/ 1274 h 6369"/>
                      <a:gd name="connsiteX174" fmla="*/ 7644 w 7643"/>
                      <a:gd name="connsiteY174" fmla="*/ 1274 h 6369"/>
                      <a:gd name="connsiteX175" fmla="*/ 7644 w 7643"/>
                      <a:gd name="connsiteY175" fmla="*/ 1274 h 6369"/>
                      <a:gd name="connsiteX176" fmla="*/ 7644 w 7643"/>
                      <a:gd name="connsiteY176" fmla="*/ 1274 h 6369"/>
                      <a:gd name="connsiteX177" fmla="*/ 7644 w 7643"/>
                      <a:gd name="connsiteY177" fmla="*/ 1274 h 6369"/>
                      <a:gd name="connsiteX178" fmla="*/ 7644 w 7643"/>
                      <a:gd name="connsiteY178" fmla="*/ 1274 h 6369"/>
                      <a:gd name="connsiteX179" fmla="*/ 7644 w 7643"/>
                      <a:gd name="connsiteY179" fmla="*/ 1274 h 6369"/>
                      <a:gd name="connsiteX180" fmla="*/ 7644 w 7643"/>
                      <a:gd name="connsiteY180" fmla="*/ 1274 h 6369"/>
                      <a:gd name="connsiteX181" fmla="*/ 7644 w 7643"/>
                      <a:gd name="connsiteY181" fmla="*/ 1274 h 6369"/>
                      <a:gd name="connsiteX182" fmla="*/ 7644 w 7643"/>
                      <a:gd name="connsiteY182" fmla="*/ 1274 h 6369"/>
                      <a:gd name="connsiteX183" fmla="*/ 7644 w 7643"/>
                      <a:gd name="connsiteY183" fmla="*/ 1274 h 6369"/>
                      <a:gd name="connsiteX184" fmla="*/ 7644 w 7643"/>
                      <a:gd name="connsiteY184" fmla="*/ 1274 h 6369"/>
                      <a:gd name="connsiteX185" fmla="*/ 7644 w 7643"/>
                      <a:gd name="connsiteY185" fmla="*/ 1274 h 6369"/>
                      <a:gd name="connsiteX186" fmla="*/ 7644 w 7643"/>
                      <a:gd name="connsiteY186" fmla="*/ 1274 h 6369"/>
                      <a:gd name="connsiteX187" fmla="*/ 7644 w 7643"/>
                      <a:gd name="connsiteY187" fmla="*/ 1274 h 6369"/>
                      <a:gd name="connsiteX188" fmla="*/ 7644 w 7643"/>
                      <a:gd name="connsiteY188" fmla="*/ 1274 h 6369"/>
                      <a:gd name="connsiteX189" fmla="*/ 7644 w 7643"/>
                      <a:gd name="connsiteY189" fmla="*/ 1274 h 6369"/>
                      <a:gd name="connsiteX190" fmla="*/ 7644 w 7643"/>
                      <a:gd name="connsiteY190" fmla="*/ 1274 h 6369"/>
                      <a:gd name="connsiteX191" fmla="*/ 7644 w 7643"/>
                      <a:gd name="connsiteY191" fmla="*/ 1274 h 6369"/>
                      <a:gd name="connsiteX192" fmla="*/ 7644 w 7643"/>
                      <a:gd name="connsiteY192" fmla="*/ 1274 h 6369"/>
                      <a:gd name="connsiteX193" fmla="*/ 7644 w 7643"/>
                      <a:gd name="connsiteY193" fmla="*/ 1274 h 6369"/>
                      <a:gd name="connsiteX194" fmla="*/ 7644 w 7643"/>
                      <a:gd name="connsiteY194" fmla="*/ 1274 h 6369"/>
                      <a:gd name="connsiteX195" fmla="*/ 7644 w 7643"/>
                      <a:gd name="connsiteY195" fmla="*/ 1274 h 6369"/>
                      <a:gd name="connsiteX196" fmla="*/ 7644 w 7643"/>
                      <a:gd name="connsiteY196" fmla="*/ 1274 h 6369"/>
                      <a:gd name="connsiteX197" fmla="*/ 7644 w 7643"/>
                      <a:gd name="connsiteY197" fmla="*/ 1274 h 6369"/>
                      <a:gd name="connsiteX198" fmla="*/ 7644 w 7643"/>
                      <a:gd name="connsiteY198" fmla="*/ 1274 h 6369"/>
                      <a:gd name="connsiteX199" fmla="*/ 7644 w 7643"/>
                      <a:gd name="connsiteY199" fmla="*/ 1274 h 6369"/>
                      <a:gd name="connsiteX200" fmla="*/ 7644 w 7643"/>
                      <a:gd name="connsiteY200" fmla="*/ 1274 h 6369"/>
                      <a:gd name="connsiteX201" fmla="*/ 7644 w 7643"/>
                      <a:gd name="connsiteY201" fmla="*/ 1274 h 6369"/>
                      <a:gd name="connsiteX202" fmla="*/ 7644 w 7643"/>
                      <a:gd name="connsiteY202" fmla="*/ 1274 h 6369"/>
                      <a:gd name="connsiteX203" fmla="*/ 7644 w 7643"/>
                      <a:gd name="connsiteY203" fmla="*/ 1274 h 6369"/>
                      <a:gd name="connsiteX204" fmla="*/ 7644 w 7643"/>
                      <a:gd name="connsiteY204" fmla="*/ 1274 h 6369"/>
                      <a:gd name="connsiteX205" fmla="*/ 7644 w 7643"/>
                      <a:gd name="connsiteY205" fmla="*/ 1274 h 6369"/>
                      <a:gd name="connsiteX206" fmla="*/ 7644 w 7643"/>
                      <a:gd name="connsiteY206" fmla="*/ 2548 h 6369"/>
                      <a:gd name="connsiteX207" fmla="*/ 7644 w 7643"/>
                      <a:gd name="connsiteY207" fmla="*/ 2548 h 6369"/>
                      <a:gd name="connsiteX208" fmla="*/ 7644 w 7643"/>
                      <a:gd name="connsiteY208" fmla="*/ 2548 h 6369"/>
                      <a:gd name="connsiteX209" fmla="*/ 7644 w 7643"/>
                      <a:gd name="connsiteY209" fmla="*/ 2548 h 6369"/>
                      <a:gd name="connsiteX210" fmla="*/ 7644 w 7643"/>
                      <a:gd name="connsiteY210" fmla="*/ 2548 h 6369"/>
                      <a:gd name="connsiteX211" fmla="*/ 7644 w 7643"/>
                      <a:gd name="connsiteY211" fmla="*/ 2548 h 6369"/>
                      <a:gd name="connsiteX212" fmla="*/ 7644 w 7643"/>
                      <a:gd name="connsiteY212" fmla="*/ 2548 h 6369"/>
                      <a:gd name="connsiteX213" fmla="*/ 7644 w 7643"/>
                      <a:gd name="connsiteY213" fmla="*/ 2548 h 6369"/>
                      <a:gd name="connsiteX214" fmla="*/ 7644 w 7643"/>
                      <a:gd name="connsiteY214" fmla="*/ 2548 h 6369"/>
                      <a:gd name="connsiteX215" fmla="*/ 7644 w 7643"/>
                      <a:gd name="connsiteY215" fmla="*/ 2548 h 6369"/>
                      <a:gd name="connsiteX216" fmla="*/ 7644 w 7643"/>
                      <a:gd name="connsiteY216" fmla="*/ 2548 h 6369"/>
                      <a:gd name="connsiteX217" fmla="*/ 3822 w 7643"/>
                      <a:gd name="connsiteY217" fmla="*/ 0 h 6369"/>
                      <a:gd name="connsiteX218" fmla="*/ 6370 w 7643"/>
                      <a:gd name="connsiteY218" fmla="*/ 2548 h 6369"/>
                      <a:gd name="connsiteX219" fmla="*/ 6370 w 7643"/>
                      <a:gd name="connsiteY219" fmla="*/ 2548 h 6369"/>
                      <a:gd name="connsiteX220" fmla="*/ 5096 w 7643"/>
                      <a:gd name="connsiteY220" fmla="*/ 2548 h 6369"/>
                      <a:gd name="connsiteX221" fmla="*/ 3822 w 7643"/>
                      <a:gd name="connsiteY221" fmla="*/ 1274 h 6369"/>
                      <a:gd name="connsiteX222" fmla="*/ 3822 w 7643"/>
                      <a:gd name="connsiteY222" fmla="*/ 0 h 6369"/>
                      <a:gd name="connsiteX223" fmla="*/ 3822 w 7643"/>
                      <a:gd name="connsiteY223" fmla="*/ 0 h 6369"/>
                      <a:gd name="connsiteX224" fmla="*/ 2548 w 7643"/>
                      <a:gd name="connsiteY224" fmla="*/ 0 h 6369"/>
                      <a:gd name="connsiteX225" fmla="*/ 2548 w 7643"/>
                      <a:gd name="connsiteY225" fmla="*/ 1274 h 6369"/>
                      <a:gd name="connsiteX226" fmla="*/ 1274 w 7643"/>
                      <a:gd name="connsiteY226" fmla="*/ 2548 h 6369"/>
                      <a:gd name="connsiteX227" fmla="*/ 0 w 7643"/>
                      <a:gd name="connsiteY227" fmla="*/ 2548 h 6369"/>
                      <a:gd name="connsiteX228" fmla="*/ 0 w 7643"/>
                      <a:gd name="connsiteY228" fmla="*/ 2548 h 6369"/>
                      <a:gd name="connsiteX229" fmla="*/ 2548 w 7643"/>
                      <a:gd name="connsiteY229" fmla="*/ 0 h 6369"/>
                      <a:gd name="connsiteX230" fmla="*/ 2548 w 7643"/>
                      <a:gd name="connsiteY230" fmla="*/ 0 h 6369"/>
                      <a:gd name="connsiteX231" fmla="*/ 2548 w 7643"/>
                      <a:gd name="connsiteY231" fmla="*/ 6370 h 6369"/>
                      <a:gd name="connsiteX232" fmla="*/ 0 w 7643"/>
                      <a:gd name="connsiteY232" fmla="*/ 3822 h 6369"/>
                      <a:gd name="connsiteX233" fmla="*/ 0 w 7643"/>
                      <a:gd name="connsiteY233" fmla="*/ 3822 h 6369"/>
                      <a:gd name="connsiteX234" fmla="*/ 1274 w 7643"/>
                      <a:gd name="connsiteY234" fmla="*/ 3822 h 6369"/>
                      <a:gd name="connsiteX235" fmla="*/ 2548 w 7643"/>
                      <a:gd name="connsiteY235" fmla="*/ 5096 h 6369"/>
                      <a:gd name="connsiteX236" fmla="*/ 2548 w 7643"/>
                      <a:gd name="connsiteY236" fmla="*/ 6370 h 6369"/>
                      <a:gd name="connsiteX237" fmla="*/ 2548 w 7643"/>
                      <a:gd name="connsiteY237" fmla="*/ 6370 h 6369"/>
                      <a:gd name="connsiteX238" fmla="*/ 3822 w 7643"/>
                      <a:gd name="connsiteY238" fmla="*/ 3822 h 6369"/>
                      <a:gd name="connsiteX239" fmla="*/ 3822 w 7643"/>
                      <a:gd name="connsiteY239" fmla="*/ 3822 h 6369"/>
                      <a:gd name="connsiteX240" fmla="*/ 3822 w 7643"/>
                      <a:gd name="connsiteY240" fmla="*/ 3822 h 6369"/>
                      <a:gd name="connsiteX241" fmla="*/ 3822 w 7643"/>
                      <a:gd name="connsiteY241" fmla="*/ 3822 h 6369"/>
                      <a:gd name="connsiteX242" fmla="*/ 3822 w 7643"/>
                      <a:gd name="connsiteY242" fmla="*/ 3822 h 6369"/>
                      <a:gd name="connsiteX243" fmla="*/ 3822 w 7643"/>
                      <a:gd name="connsiteY243" fmla="*/ 6370 h 6369"/>
                      <a:gd name="connsiteX244" fmla="*/ 3822 w 7643"/>
                      <a:gd name="connsiteY244" fmla="*/ 5096 h 6369"/>
                      <a:gd name="connsiteX245" fmla="*/ 5096 w 7643"/>
                      <a:gd name="connsiteY245" fmla="*/ 3822 h 6369"/>
                      <a:gd name="connsiteX246" fmla="*/ 6370 w 7643"/>
                      <a:gd name="connsiteY246" fmla="*/ 3822 h 6369"/>
                      <a:gd name="connsiteX247" fmla="*/ 6370 w 7643"/>
                      <a:gd name="connsiteY247" fmla="*/ 3822 h 6369"/>
                      <a:gd name="connsiteX248" fmla="*/ 3822 w 7643"/>
                      <a:gd name="connsiteY248" fmla="*/ 6370 h 6369"/>
                      <a:gd name="connsiteX249" fmla="*/ 3822 w 7643"/>
                      <a:gd name="connsiteY249" fmla="*/ 6370 h 6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43" h="6369">
                        <a:moveTo>
                          <a:pt x="7644" y="2548"/>
                        </a:move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6370" y="2548"/>
                          <a:pt x="6370" y="2548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7644" y="1274"/>
                          <a:pt x="7644" y="1274"/>
                          <a:pt x="7644" y="1274"/>
                        </a:cubicBezTo>
                        <a:lnTo>
                          <a:pt x="7644" y="1274"/>
                        </a:lnTo>
                        <a:cubicBezTo>
                          <a:pt x="6370" y="3822"/>
                          <a:pt x="6370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3822"/>
                          <a:pt x="7644" y="3822"/>
                          <a:pt x="7644" y="2548"/>
                        </a:cubicBezTo>
                        <a:lnTo>
                          <a:pt x="7644" y="2548"/>
                        </a:lnTo>
                        <a:cubicBezTo>
                          <a:pt x="7644" y="2548"/>
                          <a:pt x="7644" y="2548"/>
                          <a:pt x="7644" y="2548"/>
                        </a:cubicBezTo>
                        <a:close/>
                        <a:moveTo>
                          <a:pt x="3822" y="0"/>
                        </a:moveTo>
                        <a:cubicBezTo>
                          <a:pt x="5096" y="0"/>
                          <a:pt x="5096" y="1274"/>
                          <a:pt x="6370" y="2548"/>
                        </a:cubicBezTo>
                        <a:cubicBezTo>
                          <a:pt x="6370" y="2548"/>
                          <a:pt x="6370" y="2548"/>
                          <a:pt x="6370" y="2548"/>
                        </a:cubicBezTo>
                        <a:lnTo>
                          <a:pt x="5096" y="2548"/>
                        </a:lnTo>
                        <a:cubicBezTo>
                          <a:pt x="5096" y="2548"/>
                          <a:pt x="5096" y="2548"/>
                          <a:pt x="3822" y="1274"/>
                        </a:cubicBezTo>
                        <a:lnTo>
                          <a:pt x="3822" y="0"/>
                        </a:lnTo>
                        <a:cubicBezTo>
                          <a:pt x="3822" y="0"/>
                          <a:pt x="3822" y="0"/>
                          <a:pt x="3822" y="0"/>
                        </a:cubicBezTo>
                        <a:close/>
                        <a:moveTo>
                          <a:pt x="2548" y="0"/>
                        </a:moveTo>
                        <a:lnTo>
                          <a:pt x="2548" y="1274"/>
                        </a:lnTo>
                        <a:cubicBezTo>
                          <a:pt x="2548" y="1274"/>
                          <a:pt x="2548" y="1274"/>
                          <a:pt x="1274" y="2548"/>
                        </a:cubicBezTo>
                        <a:lnTo>
                          <a:pt x="0" y="2548"/>
                        </a:lnTo>
                        <a:cubicBezTo>
                          <a:pt x="0" y="2548"/>
                          <a:pt x="0" y="2548"/>
                          <a:pt x="0" y="2548"/>
                        </a:cubicBezTo>
                        <a:cubicBezTo>
                          <a:pt x="0" y="1274"/>
                          <a:pt x="1274" y="0"/>
                          <a:pt x="2548" y="0"/>
                        </a:cubicBezTo>
                        <a:cubicBezTo>
                          <a:pt x="2548" y="0"/>
                          <a:pt x="2548" y="0"/>
                          <a:pt x="2548" y="0"/>
                        </a:cubicBezTo>
                        <a:close/>
                        <a:moveTo>
                          <a:pt x="2548" y="6370"/>
                        </a:moveTo>
                        <a:cubicBezTo>
                          <a:pt x="1274" y="6370"/>
                          <a:pt x="1274" y="5096"/>
                          <a:pt x="0" y="3822"/>
                        </a:cubicBezTo>
                        <a:cubicBezTo>
                          <a:pt x="0" y="3822"/>
                          <a:pt x="0" y="3822"/>
                          <a:pt x="0" y="3822"/>
                        </a:cubicBezTo>
                        <a:lnTo>
                          <a:pt x="1274" y="3822"/>
                        </a:lnTo>
                        <a:cubicBezTo>
                          <a:pt x="1274" y="3822"/>
                          <a:pt x="1274" y="3822"/>
                          <a:pt x="2548" y="5096"/>
                        </a:cubicBezTo>
                        <a:lnTo>
                          <a:pt x="2548" y="6370"/>
                        </a:lnTo>
                        <a:cubicBezTo>
                          <a:pt x="2548" y="6370"/>
                          <a:pt x="2548" y="6370"/>
                          <a:pt x="2548" y="6370"/>
                        </a:cubicBezTo>
                        <a:close/>
                        <a:moveTo>
                          <a:pt x="3822" y="3822"/>
                        </a:moveTo>
                        <a:cubicBezTo>
                          <a:pt x="2548" y="3822"/>
                          <a:pt x="2548" y="3822"/>
                          <a:pt x="3822" y="3822"/>
                        </a:cubicBezTo>
                        <a:cubicBezTo>
                          <a:pt x="2548" y="2548"/>
                          <a:pt x="2548" y="2548"/>
                          <a:pt x="3822" y="3822"/>
                        </a:cubicBezTo>
                        <a:cubicBezTo>
                          <a:pt x="3822" y="2548"/>
                          <a:pt x="3822" y="2548"/>
                          <a:pt x="3822" y="3822"/>
                        </a:cubicBezTo>
                        <a:cubicBezTo>
                          <a:pt x="3822" y="3822"/>
                          <a:pt x="3822" y="3822"/>
                          <a:pt x="3822" y="3822"/>
                        </a:cubicBezTo>
                        <a:close/>
                        <a:moveTo>
                          <a:pt x="3822" y="6370"/>
                        </a:moveTo>
                        <a:lnTo>
                          <a:pt x="3822" y="5096"/>
                        </a:lnTo>
                        <a:cubicBezTo>
                          <a:pt x="3822" y="5096"/>
                          <a:pt x="3822" y="5096"/>
                          <a:pt x="5096" y="3822"/>
                        </a:cubicBezTo>
                        <a:lnTo>
                          <a:pt x="6370" y="3822"/>
                        </a:lnTo>
                        <a:cubicBezTo>
                          <a:pt x="6370" y="3822"/>
                          <a:pt x="6370" y="3822"/>
                          <a:pt x="6370" y="3822"/>
                        </a:cubicBezTo>
                        <a:cubicBezTo>
                          <a:pt x="6370" y="5096"/>
                          <a:pt x="5096" y="6370"/>
                          <a:pt x="3822" y="6370"/>
                        </a:cubicBezTo>
                        <a:cubicBezTo>
                          <a:pt x="3822" y="6370"/>
                          <a:pt x="3822" y="6370"/>
                          <a:pt x="3822" y="637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0" name="Freeform: Shape 1809">
                    <a:extLst>
                      <a:ext uri="{FF2B5EF4-FFF2-40B4-BE49-F238E27FC236}">
                        <a16:creationId xmlns:a16="http://schemas.microsoft.com/office/drawing/2014/main" id="{37BB25D5-CC31-4781-8671-F29CE1DD4AD0}"/>
                      </a:ext>
                    </a:extLst>
                  </p:cNvPr>
                  <p:cNvSpPr/>
                  <p:nvPr/>
                </p:nvSpPr>
                <p:spPr>
                  <a:xfrm>
                    <a:off x="2462059" y="1136858"/>
                    <a:ext cx="7891" cy="7643"/>
                  </a:xfrm>
                  <a:custGeom>
                    <a:avLst/>
                    <a:gdLst>
                      <a:gd name="connsiteX0" fmla="*/ 6936 w 7891"/>
                      <a:gd name="connsiteY0" fmla="*/ 5096 h 7643"/>
                      <a:gd name="connsiteX1" fmla="*/ 6936 w 7891"/>
                      <a:gd name="connsiteY1" fmla="*/ 5096 h 7643"/>
                      <a:gd name="connsiteX2" fmla="*/ 6936 w 7891"/>
                      <a:gd name="connsiteY2" fmla="*/ 5096 h 7643"/>
                      <a:gd name="connsiteX3" fmla="*/ 6936 w 7891"/>
                      <a:gd name="connsiteY3" fmla="*/ 5096 h 7643"/>
                      <a:gd name="connsiteX4" fmla="*/ 6936 w 7891"/>
                      <a:gd name="connsiteY4" fmla="*/ 5096 h 7643"/>
                      <a:gd name="connsiteX5" fmla="*/ 6936 w 7891"/>
                      <a:gd name="connsiteY5" fmla="*/ 5096 h 7643"/>
                      <a:gd name="connsiteX6" fmla="*/ 6936 w 7891"/>
                      <a:gd name="connsiteY6" fmla="*/ 3822 h 7643"/>
                      <a:gd name="connsiteX7" fmla="*/ 6936 w 7891"/>
                      <a:gd name="connsiteY7" fmla="*/ 3822 h 7643"/>
                      <a:gd name="connsiteX8" fmla="*/ 6936 w 7891"/>
                      <a:gd name="connsiteY8" fmla="*/ 3822 h 7643"/>
                      <a:gd name="connsiteX9" fmla="*/ 6936 w 7891"/>
                      <a:gd name="connsiteY9" fmla="*/ 3822 h 7643"/>
                      <a:gd name="connsiteX10" fmla="*/ 6936 w 7891"/>
                      <a:gd name="connsiteY10" fmla="*/ 3822 h 7643"/>
                      <a:gd name="connsiteX11" fmla="*/ 6936 w 7891"/>
                      <a:gd name="connsiteY11" fmla="*/ 3822 h 7643"/>
                      <a:gd name="connsiteX12" fmla="*/ 6936 w 7891"/>
                      <a:gd name="connsiteY12" fmla="*/ 3822 h 7643"/>
                      <a:gd name="connsiteX13" fmla="*/ 6936 w 7891"/>
                      <a:gd name="connsiteY13" fmla="*/ 3822 h 7643"/>
                      <a:gd name="connsiteX14" fmla="*/ 6936 w 7891"/>
                      <a:gd name="connsiteY14" fmla="*/ 3822 h 7643"/>
                      <a:gd name="connsiteX15" fmla="*/ 6936 w 7891"/>
                      <a:gd name="connsiteY15" fmla="*/ 3822 h 7643"/>
                      <a:gd name="connsiteX16" fmla="*/ 6936 w 7891"/>
                      <a:gd name="connsiteY16" fmla="*/ 3822 h 7643"/>
                      <a:gd name="connsiteX17" fmla="*/ 6936 w 7891"/>
                      <a:gd name="connsiteY17" fmla="*/ 3822 h 7643"/>
                      <a:gd name="connsiteX18" fmla="*/ 6936 w 7891"/>
                      <a:gd name="connsiteY18" fmla="*/ 3822 h 7643"/>
                      <a:gd name="connsiteX19" fmla="*/ 6936 w 7891"/>
                      <a:gd name="connsiteY19" fmla="*/ 3822 h 7643"/>
                      <a:gd name="connsiteX20" fmla="*/ 6936 w 7891"/>
                      <a:gd name="connsiteY20" fmla="*/ 3822 h 7643"/>
                      <a:gd name="connsiteX21" fmla="*/ 6936 w 7891"/>
                      <a:gd name="connsiteY21" fmla="*/ 3822 h 7643"/>
                      <a:gd name="connsiteX22" fmla="*/ 6936 w 7891"/>
                      <a:gd name="connsiteY22" fmla="*/ 3822 h 7643"/>
                      <a:gd name="connsiteX23" fmla="*/ 6936 w 7891"/>
                      <a:gd name="connsiteY23" fmla="*/ 3822 h 7643"/>
                      <a:gd name="connsiteX24" fmla="*/ 6936 w 7891"/>
                      <a:gd name="connsiteY24" fmla="*/ 3822 h 7643"/>
                      <a:gd name="connsiteX25" fmla="*/ 6936 w 7891"/>
                      <a:gd name="connsiteY25" fmla="*/ 3822 h 7643"/>
                      <a:gd name="connsiteX26" fmla="*/ 6936 w 7891"/>
                      <a:gd name="connsiteY26" fmla="*/ 3822 h 7643"/>
                      <a:gd name="connsiteX27" fmla="*/ 6936 w 7891"/>
                      <a:gd name="connsiteY27" fmla="*/ 3822 h 7643"/>
                      <a:gd name="connsiteX28" fmla="*/ 6936 w 7891"/>
                      <a:gd name="connsiteY28" fmla="*/ 3822 h 7643"/>
                      <a:gd name="connsiteX29" fmla="*/ 6936 w 7891"/>
                      <a:gd name="connsiteY29" fmla="*/ 3822 h 7643"/>
                      <a:gd name="connsiteX30" fmla="*/ 6936 w 7891"/>
                      <a:gd name="connsiteY30" fmla="*/ 3822 h 7643"/>
                      <a:gd name="connsiteX31" fmla="*/ 6936 w 7891"/>
                      <a:gd name="connsiteY31" fmla="*/ 3822 h 7643"/>
                      <a:gd name="connsiteX32" fmla="*/ 6936 w 7891"/>
                      <a:gd name="connsiteY32" fmla="*/ 3822 h 7643"/>
                      <a:gd name="connsiteX33" fmla="*/ 6936 w 7891"/>
                      <a:gd name="connsiteY33" fmla="*/ 3822 h 7643"/>
                      <a:gd name="connsiteX34" fmla="*/ 6936 w 7891"/>
                      <a:gd name="connsiteY34" fmla="*/ 3822 h 7643"/>
                      <a:gd name="connsiteX35" fmla="*/ 6936 w 7891"/>
                      <a:gd name="connsiteY35" fmla="*/ 3822 h 7643"/>
                      <a:gd name="connsiteX36" fmla="*/ 6936 w 7891"/>
                      <a:gd name="connsiteY36" fmla="*/ 3822 h 7643"/>
                      <a:gd name="connsiteX37" fmla="*/ 6936 w 7891"/>
                      <a:gd name="connsiteY37" fmla="*/ 3822 h 7643"/>
                      <a:gd name="connsiteX38" fmla="*/ 6936 w 7891"/>
                      <a:gd name="connsiteY38" fmla="*/ 3822 h 7643"/>
                      <a:gd name="connsiteX39" fmla="*/ 6936 w 7891"/>
                      <a:gd name="connsiteY39" fmla="*/ 3822 h 7643"/>
                      <a:gd name="connsiteX40" fmla="*/ 6936 w 7891"/>
                      <a:gd name="connsiteY40" fmla="*/ 3822 h 7643"/>
                      <a:gd name="connsiteX41" fmla="*/ 6936 w 7891"/>
                      <a:gd name="connsiteY41" fmla="*/ 3822 h 7643"/>
                      <a:gd name="connsiteX42" fmla="*/ 6936 w 7891"/>
                      <a:gd name="connsiteY42" fmla="*/ 3822 h 7643"/>
                      <a:gd name="connsiteX43" fmla="*/ 6936 w 7891"/>
                      <a:gd name="connsiteY43" fmla="*/ 3822 h 7643"/>
                      <a:gd name="connsiteX44" fmla="*/ 6936 w 7891"/>
                      <a:gd name="connsiteY44" fmla="*/ 3822 h 7643"/>
                      <a:gd name="connsiteX45" fmla="*/ 6936 w 7891"/>
                      <a:gd name="connsiteY45" fmla="*/ 3822 h 7643"/>
                      <a:gd name="connsiteX46" fmla="*/ 6936 w 7891"/>
                      <a:gd name="connsiteY46" fmla="*/ 3822 h 7643"/>
                      <a:gd name="connsiteX47" fmla="*/ 6936 w 7891"/>
                      <a:gd name="connsiteY47" fmla="*/ 3822 h 7643"/>
                      <a:gd name="connsiteX48" fmla="*/ 6936 w 7891"/>
                      <a:gd name="connsiteY48" fmla="*/ 3822 h 7643"/>
                      <a:gd name="connsiteX49" fmla="*/ 6936 w 7891"/>
                      <a:gd name="connsiteY49" fmla="*/ 3822 h 7643"/>
                      <a:gd name="connsiteX50" fmla="*/ 6936 w 7891"/>
                      <a:gd name="connsiteY50" fmla="*/ 3822 h 7643"/>
                      <a:gd name="connsiteX51" fmla="*/ 6936 w 7891"/>
                      <a:gd name="connsiteY51" fmla="*/ 3822 h 7643"/>
                      <a:gd name="connsiteX52" fmla="*/ 6936 w 7891"/>
                      <a:gd name="connsiteY52" fmla="*/ 3822 h 7643"/>
                      <a:gd name="connsiteX53" fmla="*/ 6936 w 7891"/>
                      <a:gd name="connsiteY53" fmla="*/ 3822 h 7643"/>
                      <a:gd name="connsiteX54" fmla="*/ 6936 w 7891"/>
                      <a:gd name="connsiteY54" fmla="*/ 3822 h 7643"/>
                      <a:gd name="connsiteX55" fmla="*/ 6936 w 7891"/>
                      <a:gd name="connsiteY55" fmla="*/ 3822 h 7643"/>
                      <a:gd name="connsiteX56" fmla="*/ 6936 w 7891"/>
                      <a:gd name="connsiteY56" fmla="*/ 3822 h 7643"/>
                      <a:gd name="connsiteX57" fmla="*/ 6936 w 7891"/>
                      <a:gd name="connsiteY57" fmla="*/ 3822 h 7643"/>
                      <a:gd name="connsiteX58" fmla="*/ 6936 w 7891"/>
                      <a:gd name="connsiteY58" fmla="*/ 3822 h 7643"/>
                      <a:gd name="connsiteX59" fmla="*/ 6936 w 7891"/>
                      <a:gd name="connsiteY59" fmla="*/ 3822 h 7643"/>
                      <a:gd name="connsiteX60" fmla="*/ 6936 w 7891"/>
                      <a:gd name="connsiteY60" fmla="*/ 3822 h 7643"/>
                      <a:gd name="connsiteX61" fmla="*/ 6936 w 7891"/>
                      <a:gd name="connsiteY61" fmla="*/ 3822 h 7643"/>
                      <a:gd name="connsiteX62" fmla="*/ 6936 w 7891"/>
                      <a:gd name="connsiteY62" fmla="*/ 3822 h 7643"/>
                      <a:gd name="connsiteX63" fmla="*/ 6936 w 7891"/>
                      <a:gd name="connsiteY63" fmla="*/ 3822 h 7643"/>
                      <a:gd name="connsiteX64" fmla="*/ 6936 w 7891"/>
                      <a:gd name="connsiteY64" fmla="*/ 3822 h 7643"/>
                      <a:gd name="connsiteX65" fmla="*/ 6936 w 7891"/>
                      <a:gd name="connsiteY65" fmla="*/ 3822 h 7643"/>
                      <a:gd name="connsiteX66" fmla="*/ 6936 w 7891"/>
                      <a:gd name="connsiteY66" fmla="*/ 3822 h 7643"/>
                      <a:gd name="connsiteX67" fmla="*/ 6936 w 7891"/>
                      <a:gd name="connsiteY67" fmla="*/ 3822 h 7643"/>
                      <a:gd name="connsiteX68" fmla="*/ 6936 w 7891"/>
                      <a:gd name="connsiteY68" fmla="*/ 3822 h 7643"/>
                      <a:gd name="connsiteX69" fmla="*/ 6936 w 7891"/>
                      <a:gd name="connsiteY69" fmla="*/ 3822 h 7643"/>
                      <a:gd name="connsiteX70" fmla="*/ 6936 w 7891"/>
                      <a:gd name="connsiteY70" fmla="*/ 3822 h 7643"/>
                      <a:gd name="connsiteX71" fmla="*/ 6936 w 7891"/>
                      <a:gd name="connsiteY71" fmla="*/ 3822 h 7643"/>
                      <a:gd name="connsiteX72" fmla="*/ 6936 w 7891"/>
                      <a:gd name="connsiteY72" fmla="*/ 3822 h 7643"/>
                      <a:gd name="connsiteX73" fmla="*/ 6936 w 7891"/>
                      <a:gd name="connsiteY73" fmla="*/ 3822 h 7643"/>
                      <a:gd name="connsiteX74" fmla="*/ 6936 w 7891"/>
                      <a:gd name="connsiteY74" fmla="*/ 3822 h 7643"/>
                      <a:gd name="connsiteX75" fmla="*/ 6936 w 7891"/>
                      <a:gd name="connsiteY75" fmla="*/ 3822 h 7643"/>
                      <a:gd name="connsiteX76" fmla="*/ 6936 w 7891"/>
                      <a:gd name="connsiteY76" fmla="*/ 3822 h 7643"/>
                      <a:gd name="connsiteX77" fmla="*/ 6936 w 7891"/>
                      <a:gd name="connsiteY77" fmla="*/ 3822 h 7643"/>
                      <a:gd name="connsiteX78" fmla="*/ 6936 w 7891"/>
                      <a:gd name="connsiteY78" fmla="*/ 3822 h 7643"/>
                      <a:gd name="connsiteX79" fmla="*/ 6936 w 7891"/>
                      <a:gd name="connsiteY79" fmla="*/ 3822 h 7643"/>
                      <a:gd name="connsiteX80" fmla="*/ 6936 w 7891"/>
                      <a:gd name="connsiteY80" fmla="*/ 3822 h 7643"/>
                      <a:gd name="connsiteX81" fmla="*/ 6936 w 7891"/>
                      <a:gd name="connsiteY81" fmla="*/ 3822 h 7643"/>
                      <a:gd name="connsiteX82" fmla="*/ 6936 w 7891"/>
                      <a:gd name="connsiteY82" fmla="*/ 3822 h 7643"/>
                      <a:gd name="connsiteX83" fmla="*/ 6936 w 7891"/>
                      <a:gd name="connsiteY83" fmla="*/ 3822 h 7643"/>
                      <a:gd name="connsiteX84" fmla="*/ 6936 w 7891"/>
                      <a:gd name="connsiteY84" fmla="*/ 3822 h 7643"/>
                      <a:gd name="connsiteX85" fmla="*/ 6936 w 7891"/>
                      <a:gd name="connsiteY85" fmla="*/ 3822 h 7643"/>
                      <a:gd name="connsiteX86" fmla="*/ 6936 w 7891"/>
                      <a:gd name="connsiteY86" fmla="*/ 3822 h 7643"/>
                      <a:gd name="connsiteX87" fmla="*/ 6936 w 7891"/>
                      <a:gd name="connsiteY87" fmla="*/ 3822 h 7643"/>
                      <a:gd name="connsiteX88" fmla="*/ 6936 w 7891"/>
                      <a:gd name="connsiteY88" fmla="*/ 3822 h 7643"/>
                      <a:gd name="connsiteX89" fmla="*/ 6936 w 7891"/>
                      <a:gd name="connsiteY89" fmla="*/ 3822 h 7643"/>
                      <a:gd name="connsiteX90" fmla="*/ 6936 w 7891"/>
                      <a:gd name="connsiteY90" fmla="*/ 3822 h 7643"/>
                      <a:gd name="connsiteX91" fmla="*/ 6936 w 7891"/>
                      <a:gd name="connsiteY91" fmla="*/ 3822 h 7643"/>
                      <a:gd name="connsiteX92" fmla="*/ 6936 w 7891"/>
                      <a:gd name="connsiteY92" fmla="*/ 3822 h 7643"/>
                      <a:gd name="connsiteX93" fmla="*/ 6936 w 7891"/>
                      <a:gd name="connsiteY93" fmla="*/ 3822 h 7643"/>
                      <a:gd name="connsiteX94" fmla="*/ 6936 w 7891"/>
                      <a:gd name="connsiteY94" fmla="*/ 3822 h 7643"/>
                      <a:gd name="connsiteX95" fmla="*/ 6936 w 7891"/>
                      <a:gd name="connsiteY95" fmla="*/ 3822 h 7643"/>
                      <a:gd name="connsiteX96" fmla="*/ 6936 w 7891"/>
                      <a:gd name="connsiteY96" fmla="*/ 3822 h 7643"/>
                      <a:gd name="connsiteX97" fmla="*/ 6936 w 7891"/>
                      <a:gd name="connsiteY97" fmla="*/ 3822 h 7643"/>
                      <a:gd name="connsiteX98" fmla="*/ 6936 w 7891"/>
                      <a:gd name="connsiteY98" fmla="*/ 3822 h 7643"/>
                      <a:gd name="connsiteX99" fmla="*/ 6936 w 7891"/>
                      <a:gd name="connsiteY99" fmla="*/ 3822 h 7643"/>
                      <a:gd name="connsiteX100" fmla="*/ 6936 w 7891"/>
                      <a:gd name="connsiteY100" fmla="*/ 3822 h 7643"/>
                      <a:gd name="connsiteX101" fmla="*/ 6936 w 7891"/>
                      <a:gd name="connsiteY101" fmla="*/ 3822 h 7643"/>
                      <a:gd name="connsiteX102" fmla="*/ 6936 w 7891"/>
                      <a:gd name="connsiteY102" fmla="*/ 3822 h 7643"/>
                      <a:gd name="connsiteX103" fmla="*/ 6936 w 7891"/>
                      <a:gd name="connsiteY103" fmla="*/ 3822 h 7643"/>
                      <a:gd name="connsiteX104" fmla="*/ 6936 w 7891"/>
                      <a:gd name="connsiteY104" fmla="*/ 3822 h 7643"/>
                      <a:gd name="connsiteX105" fmla="*/ 6936 w 7891"/>
                      <a:gd name="connsiteY105" fmla="*/ 3822 h 7643"/>
                      <a:gd name="connsiteX106" fmla="*/ 6936 w 7891"/>
                      <a:gd name="connsiteY106" fmla="*/ 3822 h 7643"/>
                      <a:gd name="connsiteX107" fmla="*/ 6936 w 7891"/>
                      <a:gd name="connsiteY107" fmla="*/ 3822 h 7643"/>
                      <a:gd name="connsiteX108" fmla="*/ 6936 w 7891"/>
                      <a:gd name="connsiteY108" fmla="*/ 3822 h 7643"/>
                      <a:gd name="connsiteX109" fmla="*/ 6936 w 7891"/>
                      <a:gd name="connsiteY109" fmla="*/ 3822 h 7643"/>
                      <a:gd name="connsiteX110" fmla="*/ 6936 w 7891"/>
                      <a:gd name="connsiteY110" fmla="*/ 3822 h 7643"/>
                      <a:gd name="connsiteX111" fmla="*/ 6936 w 7891"/>
                      <a:gd name="connsiteY111" fmla="*/ 3822 h 7643"/>
                      <a:gd name="connsiteX112" fmla="*/ 6936 w 7891"/>
                      <a:gd name="connsiteY112" fmla="*/ 3822 h 7643"/>
                      <a:gd name="connsiteX113" fmla="*/ 6936 w 7891"/>
                      <a:gd name="connsiteY113" fmla="*/ 3822 h 7643"/>
                      <a:gd name="connsiteX114" fmla="*/ 6936 w 7891"/>
                      <a:gd name="connsiteY114" fmla="*/ 3822 h 7643"/>
                      <a:gd name="connsiteX115" fmla="*/ 6936 w 7891"/>
                      <a:gd name="connsiteY115" fmla="*/ 5096 h 7643"/>
                      <a:gd name="connsiteX116" fmla="*/ 6936 w 7891"/>
                      <a:gd name="connsiteY116" fmla="*/ 5096 h 7643"/>
                      <a:gd name="connsiteX117" fmla="*/ 6936 w 7891"/>
                      <a:gd name="connsiteY117" fmla="*/ 5096 h 7643"/>
                      <a:gd name="connsiteX118" fmla="*/ 6936 w 7891"/>
                      <a:gd name="connsiteY118" fmla="*/ 5096 h 7643"/>
                      <a:gd name="connsiteX119" fmla="*/ 6936 w 7891"/>
                      <a:gd name="connsiteY119" fmla="*/ 5096 h 7643"/>
                      <a:gd name="connsiteX120" fmla="*/ 6936 w 7891"/>
                      <a:gd name="connsiteY120" fmla="*/ 5096 h 7643"/>
                      <a:gd name="connsiteX121" fmla="*/ 6936 w 7891"/>
                      <a:gd name="connsiteY121" fmla="*/ 5096 h 7643"/>
                      <a:gd name="connsiteX122" fmla="*/ 6936 w 7891"/>
                      <a:gd name="connsiteY122" fmla="*/ 5096 h 7643"/>
                      <a:gd name="connsiteX123" fmla="*/ 5662 w 7891"/>
                      <a:gd name="connsiteY123" fmla="*/ 2548 h 7643"/>
                      <a:gd name="connsiteX124" fmla="*/ 5662 w 7891"/>
                      <a:gd name="connsiteY124" fmla="*/ 2548 h 7643"/>
                      <a:gd name="connsiteX125" fmla="*/ 5662 w 7891"/>
                      <a:gd name="connsiteY125" fmla="*/ 3822 h 7643"/>
                      <a:gd name="connsiteX126" fmla="*/ 5662 w 7891"/>
                      <a:gd name="connsiteY126" fmla="*/ 2548 h 7643"/>
                      <a:gd name="connsiteX127" fmla="*/ 5662 w 7891"/>
                      <a:gd name="connsiteY127" fmla="*/ 2548 h 7643"/>
                      <a:gd name="connsiteX128" fmla="*/ 4388 w 7891"/>
                      <a:gd name="connsiteY128" fmla="*/ 0 h 7643"/>
                      <a:gd name="connsiteX129" fmla="*/ 4388 w 7891"/>
                      <a:gd name="connsiteY129" fmla="*/ 0 h 7643"/>
                      <a:gd name="connsiteX130" fmla="*/ 4388 w 7891"/>
                      <a:gd name="connsiteY130" fmla="*/ 1274 h 7643"/>
                      <a:gd name="connsiteX131" fmla="*/ 4388 w 7891"/>
                      <a:gd name="connsiteY131" fmla="*/ 0 h 7643"/>
                      <a:gd name="connsiteX132" fmla="*/ 4388 w 7891"/>
                      <a:gd name="connsiteY132" fmla="*/ 0 h 7643"/>
                      <a:gd name="connsiteX133" fmla="*/ 566 w 7891"/>
                      <a:gd name="connsiteY133" fmla="*/ 2548 h 7643"/>
                      <a:gd name="connsiteX134" fmla="*/ 566 w 7891"/>
                      <a:gd name="connsiteY134" fmla="*/ 2548 h 7643"/>
                      <a:gd name="connsiteX135" fmla="*/ 1840 w 7891"/>
                      <a:gd name="connsiteY135" fmla="*/ 1274 h 7643"/>
                      <a:gd name="connsiteX136" fmla="*/ 566 w 7891"/>
                      <a:gd name="connsiteY136" fmla="*/ 2548 h 7643"/>
                      <a:gd name="connsiteX137" fmla="*/ 566 w 7891"/>
                      <a:gd name="connsiteY137" fmla="*/ 2548 h 7643"/>
                      <a:gd name="connsiteX138" fmla="*/ 1840 w 7891"/>
                      <a:gd name="connsiteY138" fmla="*/ 6370 h 7643"/>
                      <a:gd name="connsiteX139" fmla="*/ 566 w 7891"/>
                      <a:gd name="connsiteY139" fmla="*/ 6370 h 7643"/>
                      <a:gd name="connsiteX140" fmla="*/ 566 w 7891"/>
                      <a:gd name="connsiteY140" fmla="*/ 5096 h 7643"/>
                      <a:gd name="connsiteX141" fmla="*/ 1840 w 7891"/>
                      <a:gd name="connsiteY141" fmla="*/ 5096 h 7643"/>
                      <a:gd name="connsiteX142" fmla="*/ 1840 w 7891"/>
                      <a:gd name="connsiteY142" fmla="*/ 6370 h 7643"/>
                      <a:gd name="connsiteX143" fmla="*/ 3114 w 7891"/>
                      <a:gd name="connsiteY143" fmla="*/ 5096 h 7643"/>
                      <a:gd name="connsiteX144" fmla="*/ 3114 w 7891"/>
                      <a:gd name="connsiteY144" fmla="*/ 5096 h 7643"/>
                      <a:gd name="connsiteX145" fmla="*/ 3114 w 7891"/>
                      <a:gd name="connsiteY145" fmla="*/ 3822 h 7643"/>
                      <a:gd name="connsiteX146" fmla="*/ 3114 w 7891"/>
                      <a:gd name="connsiteY146" fmla="*/ 5096 h 7643"/>
                      <a:gd name="connsiteX147" fmla="*/ 3114 w 7891"/>
                      <a:gd name="connsiteY147" fmla="*/ 5096 h 7643"/>
                      <a:gd name="connsiteX148" fmla="*/ 4388 w 7891"/>
                      <a:gd name="connsiteY148" fmla="*/ 7643 h 7643"/>
                      <a:gd name="connsiteX149" fmla="*/ 4388 w 7891"/>
                      <a:gd name="connsiteY149" fmla="*/ 7643 h 7643"/>
                      <a:gd name="connsiteX150" fmla="*/ 3114 w 7891"/>
                      <a:gd name="connsiteY150" fmla="*/ 6370 h 7643"/>
                      <a:gd name="connsiteX151" fmla="*/ 4388 w 7891"/>
                      <a:gd name="connsiteY151" fmla="*/ 7643 h 7643"/>
                      <a:gd name="connsiteX152" fmla="*/ 4388 w 7891"/>
                      <a:gd name="connsiteY152" fmla="*/ 7643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891" h="7643">
                        <a:moveTo>
                          <a:pt x="6936" y="5096"/>
                        </a:moveTo>
                        <a:cubicBezTo>
                          <a:pt x="8210" y="5096"/>
                          <a:pt x="8210" y="5096"/>
                          <a:pt x="6936" y="5096"/>
                        </a:cubicBezTo>
                        <a:cubicBezTo>
                          <a:pt x="8210" y="5096"/>
                          <a:pt x="8210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3822"/>
                        </a:lnTo>
                        <a:cubicBezTo>
                          <a:pt x="6936" y="3822"/>
                          <a:pt x="6936" y="3822"/>
                          <a:pt x="6936" y="3822"/>
                        </a:cubicBezTo>
                        <a:cubicBezTo>
                          <a:pt x="6936" y="3822"/>
                          <a:pt x="6936" y="3822"/>
                          <a:pt x="6936" y="3822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6370"/>
                          <a:pt x="6936" y="6370"/>
                          <a:pt x="6936" y="5096"/>
                        </a:cubicBezTo>
                        <a:cubicBezTo>
                          <a:pt x="6936" y="6370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ubicBezTo>
                          <a:pt x="6936" y="5096"/>
                          <a:pt x="6936" y="5096"/>
                          <a:pt x="6936" y="5096"/>
                        </a:cubicBezTo>
                        <a:lnTo>
                          <a:pt x="6936" y="5096"/>
                        </a:lnTo>
                        <a:close/>
                        <a:moveTo>
                          <a:pt x="5662" y="2548"/>
                        </a:moveTo>
                        <a:cubicBezTo>
                          <a:pt x="5662" y="2548"/>
                          <a:pt x="6936" y="2548"/>
                          <a:pt x="5662" y="2548"/>
                        </a:cubicBezTo>
                        <a:cubicBezTo>
                          <a:pt x="6936" y="3822"/>
                          <a:pt x="5662" y="3822"/>
                          <a:pt x="5662" y="3822"/>
                        </a:cubicBezTo>
                        <a:cubicBezTo>
                          <a:pt x="5662" y="5096"/>
                          <a:pt x="4388" y="3822"/>
                          <a:pt x="5662" y="2548"/>
                        </a:cubicBezTo>
                        <a:cubicBezTo>
                          <a:pt x="4388" y="2548"/>
                          <a:pt x="5662" y="2548"/>
                          <a:pt x="5662" y="2548"/>
                        </a:cubicBezTo>
                        <a:close/>
                        <a:moveTo>
                          <a:pt x="4388" y="0"/>
                        </a:moveTo>
                        <a:cubicBezTo>
                          <a:pt x="4388" y="0"/>
                          <a:pt x="4388" y="1274"/>
                          <a:pt x="4388" y="0"/>
                        </a:cubicBezTo>
                        <a:cubicBezTo>
                          <a:pt x="4388" y="1274"/>
                          <a:pt x="4388" y="1274"/>
                          <a:pt x="4388" y="1274"/>
                        </a:cubicBezTo>
                        <a:cubicBezTo>
                          <a:pt x="3114" y="2548"/>
                          <a:pt x="3114" y="1274"/>
                          <a:pt x="4388" y="0"/>
                        </a:cubicBezTo>
                        <a:cubicBezTo>
                          <a:pt x="3114" y="0"/>
                          <a:pt x="3114" y="0"/>
                          <a:pt x="4388" y="0"/>
                        </a:cubicBezTo>
                        <a:close/>
                        <a:moveTo>
                          <a:pt x="566" y="2548"/>
                        </a:moveTo>
                        <a:cubicBezTo>
                          <a:pt x="566" y="2548"/>
                          <a:pt x="-708" y="2548"/>
                          <a:pt x="566" y="2548"/>
                        </a:cubicBezTo>
                        <a:cubicBezTo>
                          <a:pt x="566" y="1274"/>
                          <a:pt x="566" y="1274"/>
                          <a:pt x="1840" y="1274"/>
                        </a:cubicBezTo>
                        <a:cubicBezTo>
                          <a:pt x="1840" y="1274"/>
                          <a:pt x="1840" y="2548"/>
                          <a:pt x="566" y="2548"/>
                        </a:cubicBezTo>
                        <a:cubicBezTo>
                          <a:pt x="1840" y="3822"/>
                          <a:pt x="566" y="3822"/>
                          <a:pt x="566" y="2548"/>
                        </a:cubicBezTo>
                        <a:close/>
                        <a:moveTo>
                          <a:pt x="1840" y="6370"/>
                        </a:moveTo>
                        <a:cubicBezTo>
                          <a:pt x="1840" y="6370"/>
                          <a:pt x="566" y="6370"/>
                          <a:pt x="566" y="6370"/>
                        </a:cubicBezTo>
                        <a:cubicBezTo>
                          <a:pt x="566" y="6370"/>
                          <a:pt x="566" y="5096"/>
                          <a:pt x="566" y="5096"/>
                        </a:cubicBezTo>
                        <a:cubicBezTo>
                          <a:pt x="566" y="5096"/>
                          <a:pt x="1840" y="5096"/>
                          <a:pt x="1840" y="5096"/>
                        </a:cubicBezTo>
                        <a:cubicBezTo>
                          <a:pt x="1840" y="5096"/>
                          <a:pt x="1840" y="6370"/>
                          <a:pt x="1840" y="6370"/>
                        </a:cubicBezTo>
                        <a:close/>
                        <a:moveTo>
                          <a:pt x="3114" y="5096"/>
                        </a:moveTo>
                        <a:cubicBezTo>
                          <a:pt x="3114" y="3822"/>
                          <a:pt x="1840" y="3822"/>
                          <a:pt x="3114" y="5096"/>
                        </a:cubicBezTo>
                        <a:cubicBezTo>
                          <a:pt x="3114" y="3822"/>
                          <a:pt x="3114" y="3822"/>
                          <a:pt x="3114" y="3822"/>
                        </a:cubicBezTo>
                        <a:cubicBezTo>
                          <a:pt x="3114" y="3822"/>
                          <a:pt x="4388" y="3822"/>
                          <a:pt x="3114" y="5096"/>
                        </a:cubicBezTo>
                        <a:cubicBezTo>
                          <a:pt x="4388" y="3822"/>
                          <a:pt x="3114" y="5096"/>
                          <a:pt x="3114" y="5096"/>
                        </a:cubicBezTo>
                        <a:close/>
                        <a:moveTo>
                          <a:pt x="4388" y="7643"/>
                        </a:moveTo>
                        <a:cubicBezTo>
                          <a:pt x="4388" y="7643"/>
                          <a:pt x="3114" y="6370"/>
                          <a:pt x="4388" y="7643"/>
                        </a:cubicBezTo>
                        <a:cubicBezTo>
                          <a:pt x="3114" y="6370"/>
                          <a:pt x="3114" y="6370"/>
                          <a:pt x="3114" y="6370"/>
                        </a:cubicBezTo>
                        <a:cubicBezTo>
                          <a:pt x="3114" y="6370"/>
                          <a:pt x="4388" y="5096"/>
                          <a:pt x="4388" y="7643"/>
                        </a:cubicBezTo>
                        <a:cubicBezTo>
                          <a:pt x="5662" y="6370"/>
                          <a:pt x="4388" y="6370"/>
                          <a:pt x="4388" y="7643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1" name="Freeform: Shape 1810">
                    <a:extLst>
                      <a:ext uri="{FF2B5EF4-FFF2-40B4-BE49-F238E27FC236}">
                        <a16:creationId xmlns:a16="http://schemas.microsoft.com/office/drawing/2014/main" id="{72A0A6ED-E904-4498-8C09-F2D20A88D6C4}"/>
                      </a:ext>
                    </a:extLst>
                  </p:cNvPr>
                  <p:cNvSpPr/>
                  <p:nvPr/>
                </p:nvSpPr>
                <p:spPr>
                  <a:xfrm>
                    <a:off x="2521544" y="1114635"/>
                    <a:ext cx="7324" cy="6935"/>
                  </a:xfrm>
                  <a:custGeom>
                    <a:avLst/>
                    <a:gdLst>
                      <a:gd name="connsiteX0" fmla="*/ 7325 w 7324"/>
                      <a:gd name="connsiteY0" fmla="*/ 4388 h 6935"/>
                      <a:gd name="connsiteX1" fmla="*/ 7325 w 7324"/>
                      <a:gd name="connsiteY1" fmla="*/ 4388 h 6935"/>
                      <a:gd name="connsiteX2" fmla="*/ 7325 w 7324"/>
                      <a:gd name="connsiteY2" fmla="*/ 4388 h 6935"/>
                      <a:gd name="connsiteX3" fmla="*/ 7325 w 7324"/>
                      <a:gd name="connsiteY3" fmla="*/ 4388 h 6935"/>
                      <a:gd name="connsiteX4" fmla="*/ 7325 w 7324"/>
                      <a:gd name="connsiteY4" fmla="*/ 4388 h 6935"/>
                      <a:gd name="connsiteX5" fmla="*/ 7325 w 7324"/>
                      <a:gd name="connsiteY5" fmla="*/ 4388 h 6935"/>
                      <a:gd name="connsiteX6" fmla="*/ 7325 w 7324"/>
                      <a:gd name="connsiteY6" fmla="*/ 3114 h 6935"/>
                      <a:gd name="connsiteX7" fmla="*/ 7325 w 7324"/>
                      <a:gd name="connsiteY7" fmla="*/ 3114 h 6935"/>
                      <a:gd name="connsiteX8" fmla="*/ 7325 w 7324"/>
                      <a:gd name="connsiteY8" fmla="*/ 3114 h 6935"/>
                      <a:gd name="connsiteX9" fmla="*/ 7325 w 7324"/>
                      <a:gd name="connsiteY9" fmla="*/ 3114 h 6935"/>
                      <a:gd name="connsiteX10" fmla="*/ 7325 w 7324"/>
                      <a:gd name="connsiteY10" fmla="*/ 3114 h 6935"/>
                      <a:gd name="connsiteX11" fmla="*/ 7325 w 7324"/>
                      <a:gd name="connsiteY11" fmla="*/ 3114 h 6935"/>
                      <a:gd name="connsiteX12" fmla="*/ 7325 w 7324"/>
                      <a:gd name="connsiteY12" fmla="*/ 3114 h 6935"/>
                      <a:gd name="connsiteX13" fmla="*/ 7325 w 7324"/>
                      <a:gd name="connsiteY13" fmla="*/ 3114 h 6935"/>
                      <a:gd name="connsiteX14" fmla="*/ 7325 w 7324"/>
                      <a:gd name="connsiteY14" fmla="*/ 3114 h 6935"/>
                      <a:gd name="connsiteX15" fmla="*/ 7325 w 7324"/>
                      <a:gd name="connsiteY15" fmla="*/ 3114 h 6935"/>
                      <a:gd name="connsiteX16" fmla="*/ 7325 w 7324"/>
                      <a:gd name="connsiteY16" fmla="*/ 3114 h 6935"/>
                      <a:gd name="connsiteX17" fmla="*/ 7325 w 7324"/>
                      <a:gd name="connsiteY17" fmla="*/ 3114 h 6935"/>
                      <a:gd name="connsiteX18" fmla="*/ 7325 w 7324"/>
                      <a:gd name="connsiteY18" fmla="*/ 3114 h 6935"/>
                      <a:gd name="connsiteX19" fmla="*/ 7325 w 7324"/>
                      <a:gd name="connsiteY19" fmla="*/ 3114 h 6935"/>
                      <a:gd name="connsiteX20" fmla="*/ 7325 w 7324"/>
                      <a:gd name="connsiteY20" fmla="*/ 3114 h 6935"/>
                      <a:gd name="connsiteX21" fmla="*/ 7325 w 7324"/>
                      <a:gd name="connsiteY21" fmla="*/ 3114 h 6935"/>
                      <a:gd name="connsiteX22" fmla="*/ 7325 w 7324"/>
                      <a:gd name="connsiteY22" fmla="*/ 3114 h 6935"/>
                      <a:gd name="connsiteX23" fmla="*/ 7325 w 7324"/>
                      <a:gd name="connsiteY23" fmla="*/ 3114 h 6935"/>
                      <a:gd name="connsiteX24" fmla="*/ 7325 w 7324"/>
                      <a:gd name="connsiteY24" fmla="*/ 3114 h 6935"/>
                      <a:gd name="connsiteX25" fmla="*/ 7325 w 7324"/>
                      <a:gd name="connsiteY25" fmla="*/ 3114 h 6935"/>
                      <a:gd name="connsiteX26" fmla="*/ 7325 w 7324"/>
                      <a:gd name="connsiteY26" fmla="*/ 3114 h 6935"/>
                      <a:gd name="connsiteX27" fmla="*/ 7325 w 7324"/>
                      <a:gd name="connsiteY27" fmla="*/ 3114 h 6935"/>
                      <a:gd name="connsiteX28" fmla="*/ 7325 w 7324"/>
                      <a:gd name="connsiteY28" fmla="*/ 3114 h 6935"/>
                      <a:gd name="connsiteX29" fmla="*/ 7325 w 7324"/>
                      <a:gd name="connsiteY29" fmla="*/ 3114 h 6935"/>
                      <a:gd name="connsiteX30" fmla="*/ 7325 w 7324"/>
                      <a:gd name="connsiteY30" fmla="*/ 3114 h 6935"/>
                      <a:gd name="connsiteX31" fmla="*/ 7325 w 7324"/>
                      <a:gd name="connsiteY31" fmla="*/ 3114 h 6935"/>
                      <a:gd name="connsiteX32" fmla="*/ 7325 w 7324"/>
                      <a:gd name="connsiteY32" fmla="*/ 3114 h 6935"/>
                      <a:gd name="connsiteX33" fmla="*/ 7325 w 7324"/>
                      <a:gd name="connsiteY33" fmla="*/ 3114 h 6935"/>
                      <a:gd name="connsiteX34" fmla="*/ 7325 w 7324"/>
                      <a:gd name="connsiteY34" fmla="*/ 3114 h 6935"/>
                      <a:gd name="connsiteX35" fmla="*/ 7325 w 7324"/>
                      <a:gd name="connsiteY35" fmla="*/ 3114 h 6935"/>
                      <a:gd name="connsiteX36" fmla="*/ 7325 w 7324"/>
                      <a:gd name="connsiteY36" fmla="*/ 3114 h 6935"/>
                      <a:gd name="connsiteX37" fmla="*/ 7325 w 7324"/>
                      <a:gd name="connsiteY37" fmla="*/ 3114 h 6935"/>
                      <a:gd name="connsiteX38" fmla="*/ 7325 w 7324"/>
                      <a:gd name="connsiteY38" fmla="*/ 3114 h 6935"/>
                      <a:gd name="connsiteX39" fmla="*/ 7325 w 7324"/>
                      <a:gd name="connsiteY39" fmla="*/ 3114 h 6935"/>
                      <a:gd name="connsiteX40" fmla="*/ 7325 w 7324"/>
                      <a:gd name="connsiteY40" fmla="*/ 3114 h 6935"/>
                      <a:gd name="connsiteX41" fmla="*/ 7325 w 7324"/>
                      <a:gd name="connsiteY41" fmla="*/ 3114 h 6935"/>
                      <a:gd name="connsiteX42" fmla="*/ 7325 w 7324"/>
                      <a:gd name="connsiteY42" fmla="*/ 3114 h 6935"/>
                      <a:gd name="connsiteX43" fmla="*/ 7325 w 7324"/>
                      <a:gd name="connsiteY43" fmla="*/ 3114 h 6935"/>
                      <a:gd name="connsiteX44" fmla="*/ 7325 w 7324"/>
                      <a:gd name="connsiteY44" fmla="*/ 3114 h 6935"/>
                      <a:gd name="connsiteX45" fmla="*/ 7325 w 7324"/>
                      <a:gd name="connsiteY45" fmla="*/ 3114 h 6935"/>
                      <a:gd name="connsiteX46" fmla="*/ 7325 w 7324"/>
                      <a:gd name="connsiteY46" fmla="*/ 3114 h 6935"/>
                      <a:gd name="connsiteX47" fmla="*/ 7325 w 7324"/>
                      <a:gd name="connsiteY47" fmla="*/ 3114 h 6935"/>
                      <a:gd name="connsiteX48" fmla="*/ 7325 w 7324"/>
                      <a:gd name="connsiteY48" fmla="*/ 3114 h 6935"/>
                      <a:gd name="connsiteX49" fmla="*/ 7325 w 7324"/>
                      <a:gd name="connsiteY49" fmla="*/ 3114 h 6935"/>
                      <a:gd name="connsiteX50" fmla="*/ 7325 w 7324"/>
                      <a:gd name="connsiteY50" fmla="*/ 3114 h 6935"/>
                      <a:gd name="connsiteX51" fmla="*/ 7325 w 7324"/>
                      <a:gd name="connsiteY51" fmla="*/ 3114 h 6935"/>
                      <a:gd name="connsiteX52" fmla="*/ 7325 w 7324"/>
                      <a:gd name="connsiteY52" fmla="*/ 3114 h 6935"/>
                      <a:gd name="connsiteX53" fmla="*/ 7325 w 7324"/>
                      <a:gd name="connsiteY53" fmla="*/ 3114 h 6935"/>
                      <a:gd name="connsiteX54" fmla="*/ 7325 w 7324"/>
                      <a:gd name="connsiteY54" fmla="*/ 3114 h 6935"/>
                      <a:gd name="connsiteX55" fmla="*/ 7325 w 7324"/>
                      <a:gd name="connsiteY55" fmla="*/ 3114 h 6935"/>
                      <a:gd name="connsiteX56" fmla="*/ 7325 w 7324"/>
                      <a:gd name="connsiteY56" fmla="*/ 3114 h 6935"/>
                      <a:gd name="connsiteX57" fmla="*/ 7325 w 7324"/>
                      <a:gd name="connsiteY57" fmla="*/ 3114 h 6935"/>
                      <a:gd name="connsiteX58" fmla="*/ 7325 w 7324"/>
                      <a:gd name="connsiteY58" fmla="*/ 3114 h 6935"/>
                      <a:gd name="connsiteX59" fmla="*/ 7325 w 7324"/>
                      <a:gd name="connsiteY59" fmla="*/ 3114 h 6935"/>
                      <a:gd name="connsiteX60" fmla="*/ 7325 w 7324"/>
                      <a:gd name="connsiteY60" fmla="*/ 3114 h 6935"/>
                      <a:gd name="connsiteX61" fmla="*/ 7325 w 7324"/>
                      <a:gd name="connsiteY61" fmla="*/ 3114 h 6935"/>
                      <a:gd name="connsiteX62" fmla="*/ 7325 w 7324"/>
                      <a:gd name="connsiteY62" fmla="*/ 3114 h 6935"/>
                      <a:gd name="connsiteX63" fmla="*/ 7325 w 7324"/>
                      <a:gd name="connsiteY63" fmla="*/ 3114 h 6935"/>
                      <a:gd name="connsiteX64" fmla="*/ 7325 w 7324"/>
                      <a:gd name="connsiteY64" fmla="*/ 3114 h 6935"/>
                      <a:gd name="connsiteX65" fmla="*/ 7325 w 7324"/>
                      <a:gd name="connsiteY65" fmla="*/ 3114 h 6935"/>
                      <a:gd name="connsiteX66" fmla="*/ 7325 w 7324"/>
                      <a:gd name="connsiteY66" fmla="*/ 3114 h 6935"/>
                      <a:gd name="connsiteX67" fmla="*/ 7325 w 7324"/>
                      <a:gd name="connsiteY67" fmla="*/ 3114 h 6935"/>
                      <a:gd name="connsiteX68" fmla="*/ 7325 w 7324"/>
                      <a:gd name="connsiteY68" fmla="*/ 3114 h 6935"/>
                      <a:gd name="connsiteX69" fmla="*/ 7325 w 7324"/>
                      <a:gd name="connsiteY69" fmla="*/ 3114 h 6935"/>
                      <a:gd name="connsiteX70" fmla="*/ 7325 w 7324"/>
                      <a:gd name="connsiteY70" fmla="*/ 3114 h 6935"/>
                      <a:gd name="connsiteX71" fmla="*/ 7325 w 7324"/>
                      <a:gd name="connsiteY71" fmla="*/ 3114 h 6935"/>
                      <a:gd name="connsiteX72" fmla="*/ 7325 w 7324"/>
                      <a:gd name="connsiteY72" fmla="*/ 3114 h 6935"/>
                      <a:gd name="connsiteX73" fmla="*/ 7325 w 7324"/>
                      <a:gd name="connsiteY73" fmla="*/ 3114 h 6935"/>
                      <a:gd name="connsiteX74" fmla="*/ 7325 w 7324"/>
                      <a:gd name="connsiteY74" fmla="*/ 3114 h 6935"/>
                      <a:gd name="connsiteX75" fmla="*/ 7325 w 7324"/>
                      <a:gd name="connsiteY75" fmla="*/ 3114 h 6935"/>
                      <a:gd name="connsiteX76" fmla="*/ 7325 w 7324"/>
                      <a:gd name="connsiteY76" fmla="*/ 3114 h 6935"/>
                      <a:gd name="connsiteX77" fmla="*/ 7325 w 7324"/>
                      <a:gd name="connsiteY77" fmla="*/ 3114 h 6935"/>
                      <a:gd name="connsiteX78" fmla="*/ 7325 w 7324"/>
                      <a:gd name="connsiteY78" fmla="*/ 3114 h 6935"/>
                      <a:gd name="connsiteX79" fmla="*/ 7325 w 7324"/>
                      <a:gd name="connsiteY79" fmla="*/ 3114 h 6935"/>
                      <a:gd name="connsiteX80" fmla="*/ 7325 w 7324"/>
                      <a:gd name="connsiteY80" fmla="*/ 3114 h 6935"/>
                      <a:gd name="connsiteX81" fmla="*/ 7325 w 7324"/>
                      <a:gd name="connsiteY81" fmla="*/ 3114 h 6935"/>
                      <a:gd name="connsiteX82" fmla="*/ 7325 w 7324"/>
                      <a:gd name="connsiteY82" fmla="*/ 3114 h 6935"/>
                      <a:gd name="connsiteX83" fmla="*/ 7325 w 7324"/>
                      <a:gd name="connsiteY83" fmla="*/ 3114 h 6935"/>
                      <a:gd name="connsiteX84" fmla="*/ 7325 w 7324"/>
                      <a:gd name="connsiteY84" fmla="*/ 3114 h 6935"/>
                      <a:gd name="connsiteX85" fmla="*/ 7325 w 7324"/>
                      <a:gd name="connsiteY85" fmla="*/ 3114 h 6935"/>
                      <a:gd name="connsiteX86" fmla="*/ 7325 w 7324"/>
                      <a:gd name="connsiteY86" fmla="*/ 3114 h 6935"/>
                      <a:gd name="connsiteX87" fmla="*/ 7325 w 7324"/>
                      <a:gd name="connsiteY87" fmla="*/ 3114 h 6935"/>
                      <a:gd name="connsiteX88" fmla="*/ 7325 w 7324"/>
                      <a:gd name="connsiteY88" fmla="*/ 3114 h 6935"/>
                      <a:gd name="connsiteX89" fmla="*/ 7325 w 7324"/>
                      <a:gd name="connsiteY89" fmla="*/ 3114 h 6935"/>
                      <a:gd name="connsiteX90" fmla="*/ 7325 w 7324"/>
                      <a:gd name="connsiteY90" fmla="*/ 3114 h 6935"/>
                      <a:gd name="connsiteX91" fmla="*/ 7325 w 7324"/>
                      <a:gd name="connsiteY91" fmla="*/ 3114 h 6935"/>
                      <a:gd name="connsiteX92" fmla="*/ 7325 w 7324"/>
                      <a:gd name="connsiteY92" fmla="*/ 3114 h 6935"/>
                      <a:gd name="connsiteX93" fmla="*/ 7325 w 7324"/>
                      <a:gd name="connsiteY93" fmla="*/ 3114 h 6935"/>
                      <a:gd name="connsiteX94" fmla="*/ 7325 w 7324"/>
                      <a:gd name="connsiteY94" fmla="*/ 3114 h 6935"/>
                      <a:gd name="connsiteX95" fmla="*/ 7325 w 7324"/>
                      <a:gd name="connsiteY95" fmla="*/ 3114 h 6935"/>
                      <a:gd name="connsiteX96" fmla="*/ 7325 w 7324"/>
                      <a:gd name="connsiteY96" fmla="*/ 3114 h 6935"/>
                      <a:gd name="connsiteX97" fmla="*/ 7325 w 7324"/>
                      <a:gd name="connsiteY97" fmla="*/ 3114 h 6935"/>
                      <a:gd name="connsiteX98" fmla="*/ 7325 w 7324"/>
                      <a:gd name="connsiteY98" fmla="*/ 3114 h 6935"/>
                      <a:gd name="connsiteX99" fmla="*/ 7325 w 7324"/>
                      <a:gd name="connsiteY99" fmla="*/ 3114 h 6935"/>
                      <a:gd name="connsiteX100" fmla="*/ 7325 w 7324"/>
                      <a:gd name="connsiteY100" fmla="*/ 3114 h 6935"/>
                      <a:gd name="connsiteX101" fmla="*/ 7325 w 7324"/>
                      <a:gd name="connsiteY101" fmla="*/ 3114 h 6935"/>
                      <a:gd name="connsiteX102" fmla="*/ 7325 w 7324"/>
                      <a:gd name="connsiteY102" fmla="*/ 3114 h 6935"/>
                      <a:gd name="connsiteX103" fmla="*/ 7325 w 7324"/>
                      <a:gd name="connsiteY103" fmla="*/ 3114 h 6935"/>
                      <a:gd name="connsiteX104" fmla="*/ 7325 w 7324"/>
                      <a:gd name="connsiteY104" fmla="*/ 3114 h 6935"/>
                      <a:gd name="connsiteX105" fmla="*/ 7325 w 7324"/>
                      <a:gd name="connsiteY105" fmla="*/ 3114 h 6935"/>
                      <a:gd name="connsiteX106" fmla="*/ 7325 w 7324"/>
                      <a:gd name="connsiteY106" fmla="*/ 3114 h 6935"/>
                      <a:gd name="connsiteX107" fmla="*/ 7325 w 7324"/>
                      <a:gd name="connsiteY107" fmla="*/ 3114 h 6935"/>
                      <a:gd name="connsiteX108" fmla="*/ 7325 w 7324"/>
                      <a:gd name="connsiteY108" fmla="*/ 3114 h 6935"/>
                      <a:gd name="connsiteX109" fmla="*/ 7325 w 7324"/>
                      <a:gd name="connsiteY109" fmla="*/ 3114 h 6935"/>
                      <a:gd name="connsiteX110" fmla="*/ 7325 w 7324"/>
                      <a:gd name="connsiteY110" fmla="*/ 3114 h 6935"/>
                      <a:gd name="connsiteX111" fmla="*/ 7325 w 7324"/>
                      <a:gd name="connsiteY111" fmla="*/ 3114 h 6935"/>
                      <a:gd name="connsiteX112" fmla="*/ 7325 w 7324"/>
                      <a:gd name="connsiteY112" fmla="*/ 3114 h 6935"/>
                      <a:gd name="connsiteX113" fmla="*/ 7325 w 7324"/>
                      <a:gd name="connsiteY113" fmla="*/ 3114 h 6935"/>
                      <a:gd name="connsiteX114" fmla="*/ 7325 w 7324"/>
                      <a:gd name="connsiteY114" fmla="*/ 3114 h 6935"/>
                      <a:gd name="connsiteX115" fmla="*/ 7325 w 7324"/>
                      <a:gd name="connsiteY115" fmla="*/ 4388 h 6935"/>
                      <a:gd name="connsiteX116" fmla="*/ 7325 w 7324"/>
                      <a:gd name="connsiteY116" fmla="*/ 4388 h 6935"/>
                      <a:gd name="connsiteX117" fmla="*/ 7325 w 7324"/>
                      <a:gd name="connsiteY117" fmla="*/ 4388 h 6935"/>
                      <a:gd name="connsiteX118" fmla="*/ 7325 w 7324"/>
                      <a:gd name="connsiteY118" fmla="*/ 4388 h 6935"/>
                      <a:gd name="connsiteX119" fmla="*/ 7325 w 7324"/>
                      <a:gd name="connsiteY119" fmla="*/ 4388 h 6935"/>
                      <a:gd name="connsiteX120" fmla="*/ 7325 w 7324"/>
                      <a:gd name="connsiteY120" fmla="*/ 4388 h 6935"/>
                      <a:gd name="connsiteX121" fmla="*/ 7325 w 7324"/>
                      <a:gd name="connsiteY121" fmla="*/ 4388 h 6935"/>
                      <a:gd name="connsiteX122" fmla="*/ 7325 w 7324"/>
                      <a:gd name="connsiteY122" fmla="*/ 4388 h 6935"/>
                      <a:gd name="connsiteX123" fmla="*/ 6051 w 7324"/>
                      <a:gd name="connsiteY123" fmla="*/ 1840 h 6935"/>
                      <a:gd name="connsiteX124" fmla="*/ 6051 w 7324"/>
                      <a:gd name="connsiteY124" fmla="*/ 1840 h 6935"/>
                      <a:gd name="connsiteX125" fmla="*/ 6051 w 7324"/>
                      <a:gd name="connsiteY125" fmla="*/ 3114 h 6935"/>
                      <a:gd name="connsiteX126" fmla="*/ 6051 w 7324"/>
                      <a:gd name="connsiteY126" fmla="*/ 1840 h 6935"/>
                      <a:gd name="connsiteX127" fmla="*/ 6051 w 7324"/>
                      <a:gd name="connsiteY127" fmla="*/ 1840 h 6935"/>
                      <a:gd name="connsiteX128" fmla="*/ 3503 w 7324"/>
                      <a:gd name="connsiteY128" fmla="*/ 566 h 6935"/>
                      <a:gd name="connsiteX129" fmla="*/ 3503 w 7324"/>
                      <a:gd name="connsiteY129" fmla="*/ 566 h 6935"/>
                      <a:gd name="connsiteX130" fmla="*/ 3503 w 7324"/>
                      <a:gd name="connsiteY130" fmla="*/ 1840 h 6935"/>
                      <a:gd name="connsiteX131" fmla="*/ 3503 w 7324"/>
                      <a:gd name="connsiteY131" fmla="*/ 566 h 6935"/>
                      <a:gd name="connsiteX132" fmla="*/ 3503 w 7324"/>
                      <a:gd name="connsiteY132" fmla="*/ 566 h 6935"/>
                      <a:gd name="connsiteX133" fmla="*/ 955 w 7324"/>
                      <a:gd name="connsiteY133" fmla="*/ 3114 h 6935"/>
                      <a:gd name="connsiteX134" fmla="*/ 955 w 7324"/>
                      <a:gd name="connsiteY134" fmla="*/ 3114 h 6935"/>
                      <a:gd name="connsiteX135" fmla="*/ 2229 w 7324"/>
                      <a:gd name="connsiteY135" fmla="*/ 1840 h 6935"/>
                      <a:gd name="connsiteX136" fmla="*/ 955 w 7324"/>
                      <a:gd name="connsiteY136" fmla="*/ 3114 h 6935"/>
                      <a:gd name="connsiteX137" fmla="*/ 955 w 7324"/>
                      <a:gd name="connsiteY137" fmla="*/ 3114 h 6935"/>
                      <a:gd name="connsiteX138" fmla="*/ 2229 w 7324"/>
                      <a:gd name="connsiteY138" fmla="*/ 5662 h 6935"/>
                      <a:gd name="connsiteX139" fmla="*/ 955 w 7324"/>
                      <a:gd name="connsiteY139" fmla="*/ 5662 h 6935"/>
                      <a:gd name="connsiteX140" fmla="*/ 955 w 7324"/>
                      <a:gd name="connsiteY140" fmla="*/ 4388 h 6935"/>
                      <a:gd name="connsiteX141" fmla="*/ 2229 w 7324"/>
                      <a:gd name="connsiteY141" fmla="*/ 4388 h 6935"/>
                      <a:gd name="connsiteX142" fmla="*/ 2229 w 7324"/>
                      <a:gd name="connsiteY142" fmla="*/ 5662 h 6935"/>
                      <a:gd name="connsiteX143" fmla="*/ 3503 w 7324"/>
                      <a:gd name="connsiteY143" fmla="*/ 4388 h 6935"/>
                      <a:gd name="connsiteX144" fmla="*/ 3503 w 7324"/>
                      <a:gd name="connsiteY144" fmla="*/ 4388 h 6935"/>
                      <a:gd name="connsiteX145" fmla="*/ 3503 w 7324"/>
                      <a:gd name="connsiteY145" fmla="*/ 3114 h 6935"/>
                      <a:gd name="connsiteX146" fmla="*/ 3503 w 7324"/>
                      <a:gd name="connsiteY146" fmla="*/ 4388 h 6935"/>
                      <a:gd name="connsiteX147" fmla="*/ 3503 w 7324"/>
                      <a:gd name="connsiteY147" fmla="*/ 4388 h 6935"/>
                      <a:gd name="connsiteX148" fmla="*/ 4777 w 7324"/>
                      <a:gd name="connsiteY148" fmla="*/ 6936 h 6935"/>
                      <a:gd name="connsiteX149" fmla="*/ 4777 w 7324"/>
                      <a:gd name="connsiteY149" fmla="*/ 6936 h 6935"/>
                      <a:gd name="connsiteX150" fmla="*/ 3503 w 7324"/>
                      <a:gd name="connsiteY150" fmla="*/ 5662 h 6935"/>
                      <a:gd name="connsiteX151" fmla="*/ 4777 w 7324"/>
                      <a:gd name="connsiteY151" fmla="*/ 6936 h 6935"/>
                      <a:gd name="connsiteX152" fmla="*/ 4777 w 7324"/>
                      <a:gd name="connsiteY152" fmla="*/ 6936 h 6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24" h="6935">
                        <a:moveTo>
                          <a:pt x="7325" y="4388"/>
                        </a:moveTo>
                        <a:cubicBezTo>
                          <a:pt x="7325" y="4388"/>
                          <a:pt x="7325" y="4388"/>
                          <a:pt x="7325" y="4388"/>
                        </a:cubicBez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3114"/>
                        </a:lnTo>
                        <a:cubicBezTo>
                          <a:pt x="7325" y="3114"/>
                          <a:pt x="7325" y="3114"/>
                          <a:pt x="7325" y="3114"/>
                        </a:cubicBezTo>
                        <a:cubicBezTo>
                          <a:pt x="7325" y="3114"/>
                          <a:pt x="7325" y="3114"/>
                          <a:pt x="7325" y="3114"/>
                        </a:cubicBezTo>
                        <a:lnTo>
                          <a:pt x="7325" y="4388"/>
                        </a:lnTo>
                        <a:cubicBezTo>
                          <a:pt x="6051" y="5662"/>
                          <a:pt x="6051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5662"/>
                          <a:pt x="7325" y="5662"/>
                          <a:pt x="7325" y="4388"/>
                        </a:cubicBezTo>
                        <a:cubicBezTo>
                          <a:pt x="7325" y="5662"/>
                          <a:pt x="7325" y="5662"/>
                          <a:pt x="7325" y="4388"/>
                        </a:cubicBezTo>
                        <a:lnTo>
                          <a:pt x="7325" y="4388"/>
                        </a:lnTo>
                        <a:cubicBezTo>
                          <a:pt x="7325" y="4388"/>
                          <a:pt x="7325" y="4388"/>
                          <a:pt x="7325" y="4388"/>
                        </a:cubicBezTo>
                        <a:lnTo>
                          <a:pt x="7325" y="4388"/>
                        </a:lnTo>
                        <a:close/>
                        <a:moveTo>
                          <a:pt x="6051" y="1840"/>
                        </a:moveTo>
                        <a:cubicBezTo>
                          <a:pt x="6051" y="1840"/>
                          <a:pt x="6051" y="3114"/>
                          <a:pt x="6051" y="1840"/>
                        </a:cubicBezTo>
                        <a:cubicBezTo>
                          <a:pt x="7325" y="3114"/>
                          <a:pt x="6051" y="3114"/>
                          <a:pt x="6051" y="3114"/>
                        </a:cubicBezTo>
                        <a:cubicBezTo>
                          <a:pt x="4777" y="4388"/>
                          <a:pt x="4777" y="4388"/>
                          <a:pt x="6051" y="1840"/>
                        </a:cubicBezTo>
                        <a:cubicBezTo>
                          <a:pt x="4777" y="3114"/>
                          <a:pt x="4777" y="1840"/>
                          <a:pt x="6051" y="1840"/>
                        </a:cubicBezTo>
                        <a:close/>
                        <a:moveTo>
                          <a:pt x="3503" y="566"/>
                        </a:moveTo>
                        <a:cubicBezTo>
                          <a:pt x="4777" y="566"/>
                          <a:pt x="4777" y="566"/>
                          <a:pt x="3503" y="566"/>
                        </a:cubicBezTo>
                        <a:cubicBezTo>
                          <a:pt x="3503" y="1840"/>
                          <a:pt x="3503" y="1840"/>
                          <a:pt x="3503" y="1840"/>
                        </a:cubicBezTo>
                        <a:cubicBezTo>
                          <a:pt x="3503" y="1840"/>
                          <a:pt x="2229" y="566"/>
                          <a:pt x="3503" y="566"/>
                        </a:cubicBezTo>
                        <a:cubicBezTo>
                          <a:pt x="3503" y="566"/>
                          <a:pt x="3503" y="-708"/>
                          <a:pt x="3503" y="566"/>
                        </a:cubicBezTo>
                        <a:close/>
                        <a:moveTo>
                          <a:pt x="955" y="3114"/>
                        </a:moveTo>
                        <a:cubicBezTo>
                          <a:pt x="-318" y="1840"/>
                          <a:pt x="-318" y="1840"/>
                          <a:pt x="955" y="3114"/>
                        </a:cubicBezTo>
                        <a:cubicBezTo>
                          <a:pt x="955" y="1840"/>
                          <a:pt x="955" y="1840"/>
                          <a:pt x="2229" y="1840"/>
                        </a:cubicBezTo>
                        <a:cubicBezTo>
                          <a:pt x="3503" y="1840"/>
                          <a:pt x="2229" y="1840"/>
                          <a:pt x="955" y="3114"/>
                        </a:cubicBezTo>
                        <a:cubicBezTo>
                          <a:pt x="955" y="3114"/>
                          <a:pt x="955" y="3114"/>
                          <a:pt x="955" y="3114"/>
                        </a:cubicBezTo>
                        <a:close/>
                        <a:moveTo>
                          <a:pt x="2229" y="5662"/>
                        </a:moveTo>
                        <a:cubicBezTo>
                          <a:pt x="2229" y="5662"/>
                          <a:pt x="955" y="5662"/>
                          <a:pt x="955" y="5662"/>
                        </a:cubicBezTo>
                        <a:cubicBezTo>
                          <a:pt x="955" y="5662"/>
                          <a:pt x="955" y="4388"/>
                          <a:pt x="955" y="4388"/>
                        </a:cubicBezTo>
                        <a:cubicBezTo>
                          <a:pt x="955" y="4388"/>
                          <a:pt x="2229" y="4388"/>
                          <a:pt x="2229" y="4388"/>
                        </a:cubicBezTo>
                        <a:cubicBezTo>
                          <a:pt x="2229" y="4388"/>
                          <a:pt x="2229" y="5662"/>
                          <a:pt x="2229" y="5662"/>
                        </a:cubicBezTo>
                        <a:close/>
                        <a:moveTo>
                          <a:pt x="3503" y="4388"/>
                        </a:moveTo>
                        <a:cubicBezTo>
                          <a:pt x="2229" y="4388"/>
                          <a:pt x="2229" y="3114"/>
                          <a:pt x="3503" y="4388"/>
                        </a:cubicBezTo>
                        <a:cubicBezTo>
                          <a:pt x="3503" y="3114"/>
                          <a:pt x="3503" y="3114"/>
                          <a:pt x="3503" y="3114"/>
                        </a:cubicBezTo>
                        <a:cubicBezTo>
                          <a:pt x="3503" y="3114"/>
                          <a:pt x="3503" y="3114"/>
                          <a:pt x="3503" y="4388"/>
                        </a:cubicBezTo>
                        <a:cubicBezTo>
                          <a:pt x="3503" y="4388"/>
                          <a:pt x="3503" y="4388"/>
                          <a:pt x="3503" y="4388"/>
                        </a:cubicBezTo>
                        <a:close/>
                        <a:moveTo>
                          <a:pt x="4777" y="6936"/>
                        </a:moveTo>
                        <a:cubicBezTo>
                          <a:pt x="3503" y="6936"/>
                          <a:pt x="3503" y="6936"/>
                          <a:pt x="4777" y="6936"/>
                        </a:cubicBezTo>
                        <a:cubicBezTo>
                          <a:pt x="3503" y="5662"/>
                          <a:pt x="3503" y="5662"/>
                          <a:pt x="3503" y="5662"/>
                        </a:cubicBezTo>
                        <a:cubicBezTo>
                          <a:pt x="4777" y="4388"/>
                          <a:pt x="4777" y="4388"/>
                          <a:pt x="4777" y="6936"/>
                        </a:cubicBezTo>
                        <a:cubicBezTo>
                          <a:pt x="4777" y="5662"/>
                          <a:pt x="4777" y="6936"/>
                          <a:pt x="4777" y="693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73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60" name="Graphic 6">
                <a:extLst>
                  <a:ext uri="{FF2B5EF4-FFF2-40B4-BE49-F238E27FC236}">
                    <a16:creationId xmlns:a16="http://schemas.microsoft.com/office/drawing/2014/main" id="{C85DD30D-6AA7-44C1-A8D7-CCB198B92DBC}"/>
                  </a:ext>
                </a:extLst>
              </p:cNvPr>
              <p:cNvGrpSpPr/>
              <p:nvPr/>
            </p:nvGrpSpPr>
            <p:grpSpPr>
              <a:xfrm>
                <a:off x="717365" y="883349"/>
                <a:ext cx="2775856" cy="1682838"/>
                <a:chOff x="717365" y="883349"/>
                <a:chExt cx="2775856" cy="1682838"/>
              </a:xfrm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47A86108-CF35-49DF-8603-AABDF522AAB4}"/>
                    </a:ext>
                  </a:extLst>
                </p:cNvPr>
                <p:cNvSpPr/>
                <p:nvPr/>
              </p:nvSpPr>
              <p:spPr>
                <a:xfrm>
                  <a:off x="1024215" y="985734"/>
                  <a:ext cx="128356" cy="235711"/>
                </a:xfrm>
                <a:custGeom>
                  <a:avLst/>
                  <a:gdLst>
                    <a:gd name="connsiteX0" fmla="*/ 6533 w 128356"/>
                    <a:gd name="connsiteY0" fmla="*/ 232655 h 235711"/>
                    <a:gd name="connsiteX1" fmla="*/ 2711 w 128356"/>
                    <a:gd name="connsiteY1" fmla="*/ 212272 h 235711"/>
                    <a:gd name="connsiteX2" fmla="*/ 95706 w 128356"/>
                    <a:gd name="connsiteY2" fmla="*/ 70868 h 235711"/>
                    <a:gd name="connsiteX3" fmla="*/ 88063 w 128356"/>
                    <a:gd name="connsiteY3" fmla="*/ 33924 h 235711"/>
                    <a:gd name="connsiteX4" fmla="*/ 51119 w 128356"/>
                    <a:gd name="connsiteY4" fmla="*/ 41568 h 235711"/>
                    <a:gd name="connsiteX5" fmla="*/ 30737 w 128356"/>
                    <a:gd name="connsiteY5" fmla="*/ 45389 h 235711"/>
                    <a:gd name="connsiteX6" fmla="*/ 26915 w 128356"/>
                    <a:gd name="connsiteY6" fmla="*/ 25007 h 235711"/>
                    <a:gd name="connsiteX7" fmla="*/ 103350 w 128356"/>
                    <a:gd name="connsiteY7" fmla="*/ 9720 h 235711"/>
                    <a:gd name="connsiteX8" fmla="*/ 118637 w 128356"/>
                    <a:gd name="connsiteY8" fmla="*/ 86155 h 235711"/>
                    <a:gd name="connsiteX9" fmla="*/ 25641 w 128356"/>
                    <a:gd name="connsiteY9" fmla="*/ 228833 h 235711"/>
                    <a:gd name="connsiteX10" fmla="*/ 6533 w 128356"/>
                    <a:gd name="connsiteY10" fmla="*/ 232655 h 23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8356" h="235711">
                      <a:moveTo>
                        <a:pt x="6533" y="232655"/>
                      </a:moveTo>
                      <a:cubicBezTo>
                        <a:pt x="163" y="228833"/>
                        <a:pt x="-2385" y="218641"/>
                        <a:pt x="2711" y="212272"/>
                      </a:cubicBezTo>
                      <a:lnTo>
                        <a:pt x="95706" y="70868"/>
                      </a:lnTo>
                      <a:cubicBezTo>
                        <a:pt x="103350" y="58129"/>
                        <a:pt x="100802" y="41568"/>
                        <a:pt x="88063" y="33924"/>
                      </a:cubicBezTo>
                      <a:cubicBezTo>
                        <a:pt x="75324" y="26281"/>
                        <a:pt x="58763" y="28829"/>
                        <a:pt x="51119" y="41568"/>
                      </a:cubicBezTo>
                      <a:cubicBezTo>
                        <a:pt x="47298" y="47937"/>
                        <a:pt x="37106" y="50485"/>
                        <a:pt x="30737" y="45389"/>
                      </a:cubicBezTo>
                      <a:cubicBezTo>
                        <a:pt x="24367" y="41568"/>
                        <a:pt x="21819" y="31376"/>
                        <a:pt x="26915" y="25007"/>
                      </a:cubicBezTo>
                      <a:cubicBezTo>
                        <a:pt x="43476" y="-471"/>
                        <a:pt x="77872" y="-8115"/>
                        <a:pt x="103350" y="9720"/>
                      </a:cubicBezTo>
                      <a:cubicBezTo>
                        <a:pt x="128828" y="26281"/>
                        <a:pt x="136472" y="60676"/>
                        <a:pt x="118637" y="86155"/>
                      </a:cubicBezTo>
                      <a:lnTo>
                        <a:pt x="25641" y="228833"/>
                      </a:lnTo>
                      <a:cubicBezTo>
                        <a:pt x="21819" y="236476"/>
                        <a:pt x="12902" y="237750"/>
                        <a:pt x="6533" y="232655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DCCD01C7-38A1-4CF1-AD1B-BE8B174200B6}"/>
                    </a:ext>
                  </a:extLst>
                </p:cNvPr>
                <p:cNvSpPr/>
                <p:nvPr/>
              </p:nvSpPr>
              <p:spPr>
                <a:xfrm>
                  <a:off x="1025652" y="1157241"/>
                  <a:ext cx="62421" cy="42039"/>
                </a:xfrm>
                <a:custGeom>
                  <a:avLst/>
                  <a:gdLst>
                    <a:gd name="connsiteX0" fmla="*/ 52230 w 62421"/>
                    <a:gd name="connsiteY0" fmla="*/ 15287 h 42039"/>
                    <a:gd name="connsiteX1" fmla="*/ 62422 w 62421"/>
                    <a:gd name="connsiteY1" fmla="*/ 0 h 42039"/>
                    <a:gd name="connsiteX2" fmla="*/ 26752 w 62421"/>
                    <a:gd name="connsiteY2" fmla="*/ 1274 h 42039"/>
                    <a:gd name="connsiteX3" fmla="*/ 0 w 62421"/>
                    <a:gd name="connsiteY3" fmla="*/ 42039 h 42039"/>
                    <a:gd name="connsiteX4" fmla="*/ 0 w 62421"/>
                    <a:gd name="connsiteY4" fmla="*/ 42039 h 42039"/>
                    <a:gd name="connsiteX5" fmla="*/ 35670 w 62421"/>
                    <a:gd name="connsiteY5" fmla="*/ 42039 h 42039"/>
                    <a:gd name="connsiteX6" fmla="*/ 45861 w 62421"/>
                    <a:gd name="connsiteY6" fmla="*/ 26752 h 42039"/>
                    <a:gd name="connsiteX7" fmla="*/ 10191 w 62421"/>
                    <a:gd name="connsiteY7" fmla="*/ 28026 h 42039"/>
                    <a:gd name="connsiteX8" fmla="*/ 17835 w 62421"/>
                    <a:gd name="connsiteY8" fmla="*/ 16561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421" h="42039">
                      <a:moveTo>
                        <a:pt x="52230" y="15287"/>
                      </a:moveTo>
                      <a:lnTo>
                        <a:pt x="62422" y="0"/>
                      </a:lnTo>
                      <a:lnTo>
                        <a:pt x="26752" y="1274"/>
                      </a:lnTo>
                      <a:lnTo>
                        <a:pt x="0" y="42039"/>
                      </a:lnTo>
                      <a:lnTo>
                        <a:pt x="0" y="42039"/>
                      </a:lnTo>
                      <a:lnTo>
                        <a:pt x="35670" y="42039"/>
                      </a:lnTo>
                      <a:lnTo>
                        <a:pt x="45861" y="26752"/>
                      </a:lnTo>
                      <a:lnTo>
                        <a:pt x="10191" y="28026"/>
                      </a:lnTo>
                      <a:lnTo>
                        <a:pt x="17835" y="1656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7125235E-A864-46F7-B39C-AA6C2EA3E2DD}"/>
                    </a:ext>
                  </a:extLst>
                </p:cNvPr>
                <p:cNvSpPr/>
                <p:nvPr/>
              </p:nvSpPr>
              <p:spPr>
                <a:xfrm>
                  <a:off x="1054952" y="996728"/>
                  <a:ext cx="22930" cy="38217"/>
                </a:xfrm>
                <a:custGeom>
                  <a:avLst/>
                  <a:gdLst>
                    <a:gd name="connsiteX0" fmla="*/ 11465 w 22930"/>
                    <a:gd name="connsiteY0" fmla="*/ 38217 h 38217"/>
                    <a:gd name="connsiteX1" fmla="*/ 20383 w 22930"/>
                    <a:gd name="connsiteY1" fmla="*/ 31848 h 38217"/>
                    <a:gd name="connsiteX2" fmla="*/ 22930 w 22930"/>
                    <a:gd name="connsiteY2" fmla="*/ 28026 h 38217"/>
                    <a:gd name="connsiteX3" fmla="*/ 11465 w 22930"/>
                    <a:gd name="connsiteY3" fmla="*/ 0 h 38217"/>
                    <a:gd name="connsiteX4" fmla="*/ 0 w 22930"/>
                    <a:gd name="connsiteY4" fmla="*/ 10191 h 38217"/>
                    <a:gd name="connsiteX5" fmla="*/ 11465 w 22930"/>
                    <a:gd name="connsiteY5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930" h="38217">
                      <a:moveTo>
                        <a:pt x="11465" y="38217"/>
                      </a:moveTo>
                      <a:cubicBezTo>
                        <a:pt x="15287" y="36943"/>
                        <a:pt x="17835" y="35669"/>
                        <a:pt x="20383" y="31848"/>
                      </a:cubicBezTo>
                      <a:cubicBezTo>
                        <a:pt x="21657" y="30574"/>
                        <a:pt x="21657" y="29300"/>
                        <a:pt x="22930" y="28026"/>
                      </a:cubicBezTo>
                      <a:lnTo>
                        <a:pt x="11465" y="0"/>
                      </a:lnTo>
                      <a:cubicBezTo>
                        <a:pt x="7644" y="2548"/>
                        <a:pt x="3822" y="6370"/>
                        <a:pt x="0" y="10191"/>
                      </a:cubicBezTo>
                      <a:lnTo>
                        <a:pt x="11465" y="3821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0C35BEB1-FE5A-49F1-9993-8CC318860EA2}"/>
                    </a:ext>
                  </a:extLst>
                </p:cNvPr>
                <p:cNvSpPr/>
                <p:nvPr/>
              </p:nvSpPr>
              <p:spPr>
                <a:xfrm>
                  <a:off x="1060047" y="1105010"/>
                  <a:ext cx="62421" cy="42039"/>
                </a:xfrm>
                <a:custGeom>
                  <a:avLst/>
                  <a:gdLst>
                    <a:gd name="connsiteX0" fmla="*/ 53504 w 62421"/>
                    <a:gd name="connsiteY0" fmla="*/ 15287 h 42039"/>
                    <a:gd name="connsiteX1" fmla="*/ 62422 w 62421"/>
                    <a:gd name="connsiteY1" fmla="*/ 0 h 42039"/>
                    <a:gd name="connsiteX2" fmla="*/ 28026 w 62421"/>
                    <a:gd name="connsiteY2" fmla="*/ 1274 h 42039"/>
                    <a:gd name="connsiteX3" fmla="*/ 0 w 62421"/>
                    <a:gd name="connsiteY3" fmla="*/ 42039 h 42039"/>
                    <a:gd name="connsiteX4" fmla="*/ 35670 w 62421"/>
                    <a:gd name="connsiteY4" fmla="*/ 42039 h 42039"/>
                    <a:gd name="connsiteX5" fmla="*/ 45861 w 62421"/>
                    <a:gd name="connsiteY5" fmla="*/ 26752 h 42039"/>
                    <a:gd name="connsiteX6" fmla="*/ 10191 w 62421"/>
                    <a:gd name="connsiteY6" fmla="*/ 28026 h 42039"/>
                    <a:gd name="connsiteX7" fmla="*/ 17835 w 62421"/>
                    <a:gd name="connsiteY7" fmla="*/ 16561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421" h="42039">
                      <a:moveTo>
                        <a:pt x="53504" y="15287"/>
                      </a:moveTo>
                      <a:lnTo>
                        <a:pt x="62422" y="0"/>
                      </a:lnTo>
                      <a:lnTo>
                        <a:pt x="28026" y="1274"/>
                      </a:lnTo>
                      <a:lnTo>
                        <a:pt x="0" y="42039"/>
                      </a:lnTo>
                      <a:lnTo>
                        <a:pt x="35670" y="42039"/>
                      </a:lnTo>
                      <a:lnTo>
                        <a:pt x="45861" y="26752"/>
                      </a:lnTo>
                      <a:lnTo>
                        <a:pt x="10191" y="28026"/>
                      </a:lnTo>
                      <a:lnTo>
                        <a:pt x="17835" y="1656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E6A05EF0-FF51-41D4-A8C7-A5E9D2492E82}"/>
                    </a:ext>
                  </a:extLst>
                </p:cNvPr>
                <p:cNvSpPr/>
                <p:nvPr/>
              </p:nvSpPr>
              <p:spPr>
                <a:xfrm>
                  <a:off x="1121195" y="1017110"/>
                  <a:ext cx="30573" cy="30573"/>
                </a:xfrm>
                <a:custGeom>
                  <a:avLst/>
                  <a:gdLst>
                    <a:gd name="connsiteX0" fmla="*/ 2548 w 30573"/>
                    <a:gd name="connsiteY0" fmla="*/ 30574 h 30573"/>
                    <a:gd name="connsiteX1" fmla="*/ 30574 w 30573"/>
                    <a:gd name="connsiteY1" fmla="*/ 14013 h 30573"/>
                    <a:gd name="connsiteX2" fmla="*/ 25478 w 30573"/>
                    <a:gd name="connsiteY2" fmla="*/ 0 h 30573"/>
                    <a:gd name="connsiteX3" fmla="*/ 0 w 30573"/>
                    <a:gd name="connsiteY3" fmla="*/ 15287 h 30573"/>
                    <a:gd name="connsiteX4" fmla="*/ 2548 w 30573"/>
                    <a:gd name="connsiteY4" fmla="*/ 30574 h 3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73" h="30573">
                      <a:moveTo>
                        <a:pt x="2548" y="30574"/>
                      </a:moveTo>
                      <a:lnTo>
                        <a:pt x="30574" y="14013"/>
                      </a:lnTo>
                      <a:cubicBezTo>
                        <a:pt x="29300" y="8917"/>
                        <a:pt x="28026" y="5096"/>
                        <a:pt x="25478" y="0"/>
                      </a:cubicBezTo>
                      <a:lnTo>
                        <a:pt x="0" y="15287"/>
                      </a:lnTo>
                      <a:cubicBezTo>
                        <a:pt x="2548" y="20383"/>
                        <a:pt x="3822" y="25478"/>
                        <a:pt x="2548" y="30574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BCA8F152-781F-4AB4-83EF-BCE5AF4740B9}"/>
                    </a:ext>
                  </a:extLst>
                </p:cNvPr>
                <p:cNvSpPr/>
                <p:nvPr/>
              </p:nvSpPr>
              <p:spPr>
                <a:xfrm>
                  <a:off x="1081704" y="987810"/>
                  <a:ext cx="20382" cy="31847"/>
                </a:xfrm>
                <a:custGeom>
                  <a:avLst/>
                  <a:gdLst>
                    <a:gd name="connsiteX0" fmla="*/ 20383 w 20382"/>
                    <a:gd name="connsiteY0" fmla="*/ 0 h 31847"/>
                    <a:gd name="connsiteX1" fmla="*/ 5096 w 20382"/>
                    <a:gd name="connsiteY1" fmla="*/ 0 h 31847"/>
                    <a:gd name="connsiteX2" fmla="*/ 0 w 20382"/>
                    <a:gd name="connsiteY2" fmla="*/ 31848 h 31847"/>
                    <a:gd name="connsiteX3" fmla="*/ 15287 w 20382"/>
                    <a:gd name="connsiteY3" fmla="*/ 28026 h 31847"/>
                    <a:gd name="connsiteX4" fmla="*/ 20383 w 20382"/>
                    <a:gd name="connsiteY4" fmla="*/ 0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2" h="31847">
                      <a:moveTo>
                        <a:pt x="20383" y="0"/>
                      </a:moveTo>
                      <a:cubicBezTo>
                        <a:pt x="15287" y="0"/>
                        <a:pt x="10191" y="0"/>
                        <a:pt x="5096" y="0"/>
                      </a:cubicBezTo>
                      <a:lnTo>
                        <a:pt x="0" y="31848"/>
                      </a:lnTo>
                      <a:cubicBezTo>
                        <a:pt x="5096" y="29300"/>
                        <a:pt x="10191" y="28026"/>
                        <a:pt x="15287" y="28026"/>
                      </a:cubicBezTo>
                      <a:lnTo>
                        <a:pt x="20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5133FC80-F33A-4477-9AB0-DC7BFD40BBD9}"/>
                    </a:ext>
                  </a:extLst>
                </p:cNvPr>
                <p:cNvSpPr/>
                <p:nvPr/>
              </p:nvSpPr>
              <p:spPr>
                <a:xfrm>
                  <a:off x="1095717" y="1054054"/>
                  <a:ext cx="57326" cy="42039"/>
                </a:xfrm>
                <a:custGeom>
                  <a:avLst/>
                  <a:gdLst>
                    <a:gd name="connsiteX0" fmla="*/ 52230 w 57326"/>
                    <a:gd name="connsiteY0" fmla="*/ 14013 h 42039"/>
                    <a:gd name="connsiteX1" fmla="*/ 57326 w 57326"/>
                    <a:gd name="connsiteY1" fmla="*/ 0 h 42039"/>
                    <a:gd name="connsiteX2" fmla="*/ 26752 w 57326"/>
                    <a:gd name="connsiteY2" fmla="*/ 1274 h 42039"/>
                    <a:gd name="connsiteX3" fmla="*/ 24204 w 57326"/>
                    <a:gd name="connsiteY3" fmla="*/ 5096 h 42039"/>
                    <a:gd name="connsiteX4" fmla="*/ 0 w 57326"/>
                    <a:gd name="connsiteY4" fmla="*/ 42039 h 42039"/>
                    <a:gd name="connsiteX5" fmla="*/ 35670 w 57326"/>
                    <a:gd name="connsiteY5" fmla="*/ 40765 h 42039"/>
                    <a:gd name="connsiteX6" fmla="*/ 45861 w 57326"/>
                    <a:gd name="connsiteY6" fmla="*/ 25478 h 42039"/>
                    <a:gd name="connsiteX7" fmla="*/ 10191 w 57326"/>
                    <a:gd name="connsiteY7" fmla="*/ 26752 h 42039"/>
                    <a:gd name="connsiteX8" fmla="*/ 17835 w 57326"/>
                    <a:gd name="connsiteY8" fmla="*/ 15287 h 42039"/>
                    <a:gd name="connsiteX9" fmla="*/ 52230 w 57326"/>
                    <a:gd name="connsiteY9" fmla="*/ 14013 h 42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326" h="42039">
                      <a:moveTo>
                        <a:pt x="52230" y="14013"/>
                      </a:moveTo>
                      <a:cubicBezTo>
                        <a:pt x="54778" y="8917"/>
                        <a:pt x="56052" y="3822"/>
                        <a:pt x="57326" y="0"/>
                      </a:cubicBezTo>
                      <a:lnTo>
                        <a:pt x="26752" y="1274"/>
                      </a:lnTo>
                      <a:cubicBezTo>
                        <a:pt x="26752" y="2548"/>
                        <a:pt x="25478" y="3822"/>
                        <a:pt x="24204" y="5096"/>
                      </a:cubicBezTo>
                      <a:lnTo>
                        <a:pt x="0" y="42039"/>
                      </a:lnTo>
                      <a:lnTo>
                        <a:pt x="35670" y="40765"/>
                      </a:lnTo>
                      <a:lnTo>
                        <a:pt x="45861" y="25478"/>
                      </a:lnTo>
                      <a:lnTo>
                        <a:pt x="10191" y="26752"/>
                      </a:lnTo>
                      <a:lnTo>
                        <a:pt x="17835" y="15287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774CCB53-7FB0-428F-BDFA-6F3064EDBD4E}"/>
                    </a:ext>
                  </a:extLst>
                </p:cNvPr>
                <p:cNvSpPr/>
                <p:nvPr/>
              </p:nvSpPr>
              <p:spPr>
                <a:xfrm>
                  <a:off x="1104634" y="994180"/>
                  <a:ext cx="29300" cy="31847"/>
                </a:xfrm>
                <a:custGeom>
                  <a:avLst/>
                  <a:gdLst>
                    <a:gd name="connsiteX0" fmla="*/ 12739 w 29300"/>
                    <a:gd name="connsiteY0" fmla="*/ 31848 h 31847"/>
                    <a:gd name="connsiteX1" fmla="*/ 29300 w 29300"/>
                    <a:gd name="connsiteY1" fmla="*/ 7644 h 31847"/>
                    <a:gd name="connsiteX2" fmla="*/ 22930 w 29300"/>
                    <a:gd name="connsiteY2" fmla="*/ 3822 h 31847"/>
                    <a:gd name="connsiteX3" fmla="*/ 16561 w 29300"/>
                    <a:gd name="connsiteY3" fmla="*/ 0 h 31847"/>
                    <a:gd name="connsiteX4" fmla="*/ 0 w 29300"/>
                    <a:gd name="connsiteY4" fmla="*/ 24204 h 31847"/>
                    <a:gd name="connsiteX5" fmla="*/ 6370 w 29300"/>
                    <a:gd name="connsiteY5" fmla="*/ 26752 h 31847"/>
                    <a:gd name="connsiteX6" fmla="*/ 12739 w 29300"/>
                    <a:gd name="connsiteY6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00" h="31847">
                      <a:moveTo>
                        <a:pt x="12739" y="31848"/>
                      </a:moveTo>
                      <a:lnTo>
                        <a:pt x="29300" y="7644"/>
                      </a:lnTo>
                      <a:cubicBezTo>
                        <a:pt x="28026" y="6370"/>
                        <a:pt x="25478" y="5096"/>
                        <a:pt x="22930" y="3822"/>
                      </a:cubicBezTo>
                      <a:cubicBezTo>
                        <a:pt x="20383" y="2548"/>
                        <a:pt x="19109" y="1274"/>
                        <a:pt x="16561" y="0"/>
                      </a:cubicBezTo>
                      <a:lnTo>
                        <a:pt x="0" y="24204"/>
                      </a:lnTo>
                      <a:cubicBezTo>
                        <a:pt x="2548" y="25478"/>
                        <a:pt x="5096" y="25478"/>
                        <a:pt x="6370" y="26752"/>
                      </a:cubicBezTo>
                      <a:cubicBezTo>
                        <a:pt x="10191" y="28026"/>
                        <a:pt x="11465" y="30574"/>
                        <a:pt x="12739" y="3184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96DD222A-C0F4-4DDC-A8FA-3E7750C0973F}"/>
                    </a:ext>
                  </a:extLst>
                </p:cNvPr>
                <p:cNvSpPr/>
                <p:nvPr/>
              </p:nvSpPr>
              <p:spPr>
                <a:xfrm>
                  <a:off x="974746" y="883400"/>
                  <a:ext cx="109700" cy="243461"/>
                </a:xfrm>
                <a:custGeom>
                  <a:avLst/>
                  <a:gdLst>
                    <a:gd name="connsiteX0" fmla="*/ 50906 w 109700"/>
                    <a:gd name="connsiteY0" fmla="*/ 243267 h 243461"/>
                    <a:gd name="connsiteX1" fmla="*/ 62371 w 109700"/>
                    <a:gd name="connsiteY1" fmla="*/ 226706 h 243461"/>
                    <a:gd name="connsiteX2" fmla="*/ 29249 w 109700"/>
                    <a:gd name="connsiteY2" fmla="*/ 61097 h 243461"/>
                    <a:gd name="connsiteX3" fmla="*/ 49632 w 109700"/>
                    <a:gd name="connsiteY3" fmla="*/ 29249 h 243461"/>
                    <a:gd name="connsiteX4" fmla="*/ 81480 w 109700"/>
                    <a:gd name="connsiteY4" fmla="*/ 49632 h 243461"/>
                    <a:gd name="connsiteX5" fmla="*/ 98041 w 109700"/>
                    <a:gd name="connsiteY5" fmla="*/ 61097 h 243461"/>
                    <a:gd name="connsiteX6" fmla="*/ 109506 w 109700"/>
                    <a:gd name="connsiteY6" fmla="*/ 44536 h 243461"/>
                    <a:gd name="connsiteX7" fmla="*/ 44536 w 109700"/>
                    <a:gd name="connsiteY7" fmla="*/ 1223 h 243461"/>
                    <a:gd name="connsiteX8" fmla="*/ 1223 w 109700"/>
                    <a:gd name="connsiteY8" fmla="*/ 66193 h 243461"/>
                    <a:gd name="connsiteX9" fmla="*/ 34345 w 109700"/>
                    <a:gd name="connsiteY9" fmla="*/ 231801 h 243461"/>
                    <a:gd name="connsiteX10" fmla="*/ 50906 w 109700"/>
                    <a:gd name="connsiteY10" fmla="*/ 243267 h 243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9700" h="243461">
                      <a:moveTo>
                        <a:pt x="50906" y="243267"/>
                      </a:moveTo>
                      <a:cubicBezTo>
                        <a:pt x="58549" y="241993"/>
                        <a:pt x="63645" y="234349"/>
                        <a:pt x="62371" y="226706"/>
                      </a:cubicBezTo>
                      <a:lnTo>
                        <a:pt x="29249" y="61097"/>
                      </a:lnTo>
                      <a:cubicBezTo>
                        <a:pt x="26701" y="47084"/>
                        <a:pt x="35619" y="33071"/>
                        <a:pt x="49632" y="29249"/>
                      </a:cubicBezTo>
                      <a:cubicBezTo>
                        <a:pt x="63645" y="26701"/>
                        <a:pt x="77658" y="35619"/>
                        <a:pt x="81480" y="49632"/>
                      </a:cubicBezTo>
                      <a:cubicBezTo>
                        <a:pt x="82754" y="57275"/>
                        <a:pt x="90397" y="62371"/>
                        <a:pt x="98041" y="61097"/>
                      </a:cubicBezTo>
                      <a:cubicBezTo>
                        <a:pt x="105684" y="59823"/>
                        <a:pt x="110780" y="52180"/>
                        <a:pt x="109506" y="44536"/>
                      </a:cubicBezTo>
                      <a:cubicBezTo>
                        <a:pt x="103136" y="13962"/>
                        <a:pt x="73836" y="-5146"/>
                        <a:pt x="44536" y="1223"/>
                      </a:cubicBezTo>
                      <a:cubicBezTo>
                        <a:pt x="13962" y="7593"/>
                        <a:pt x="-5146" y="36893"/>
                        <a:pt x="1223" y="66193"/>
                      </a:cubicBezTo>
                      <a:lnTo>
                        <a:pt x="34345" y="231801"/>
                      </a:lnTo>
                      <a:cubicBezTo>
                        <a:pt x="35619" y="239445"/>
                        <a:pt x="43262" y="244540"/>
                        <a:pt x="50906" y="243267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8D961F96-35D1-4767-A536-7B9D2CA22C51}"/>
                    </a:ext>
                  </a:extLst>
                </p:cNvPr>
                <p:cNvSpPr/>
                <p:nvPr/>
              </p:nvSpPr>
              <p:spPr>
                <a:xfrm>
                  <a:off x="995078" y="1047684"/>
                  <a:ext cx="42039" cy="62421"/>
                </a:xfrm>
                <a:custGeom>
                  <a:avLst/>
                  <a:gdLst>
                    <a:gd name="connsiteX0" fmla="*/ 3822 w 42039"/>
                    <a:gd name="connsiteY0" fmla="*/ 17835 h 62421"/>
                    <a:gd name="connsiteX1" fmla="*/ 0 w 42039"/>
                    <a:gd name="connsiteY1" fmla="*/ 0 h 62421"/>
                    <a:gd name="connsiteX2" fmla="*/ 33122 w 42039"/>
                    <a:gd name="connsiteY2" fmla="*/ 14013 h 62421"/>
                    <a:gd name="connsiteX3" fmla="*/ 42039 w 42039"/>
                    <a:gd name="connsiteY3" fmla="*/ 62422 h 62421"/>
                    <a:gd name="connsiteX4" fmla="*/ 42039 w 42039"/>
                    <a:gd name="connsiteY4" fmla="*/ 62422 h 62421"/>
                    <a:gd name="connsiteX5" fmla="*/ 10191 w 42039"/>
                    <a:gd name="connsiteY5" fmla="*/ 48409 h 62421"/>
                    <a:gd name="connsiteX6" fmla="*/ 6370 w 42039"/>
                    <a:gd name="connsiteY6" fmla="*/ 31848 h 62421"/>
                    <a:gd name="connsiteX7" fmla="*/ 39491 w 42039"/>
                    <a:gd name="connsiteY7" fmla="*/ 45861 h 62421"/>
                    <a:gd name="connsiteX8" fmla="*/ 36943 w 42039"/>
                    <a:gd name="connsiteY8" fmla="*/ 31848 h 6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039" h="62421">
                      <a:moveTo>
                        <a:pt x="3822" y="17835"/>
                      </a:moveTo>
                      <a:lnTo>
                        <a:pt x="0" y="0"/>
                      </a:lnTo>
                      <a:lnTo>
                        <a:pt x="33122" y="14013"/>
                      </a:lnTo>
                      <a:lnTo>
                        <a:pt x="42039" y="62422"/>
                      </a:lnTo>
                      <a:lnTo>
                        <a:pt x="42039" y="62422"/>
                      </a:lnTo>
                      <a:lnTo>
                        <a:pt x="10191" y="48409"/>
                      </a:lnTo>
                      <a:lnTo>
                        <a:pt x="6370" y="31848"/>
                      </a:lnTo>
                      <a:lnTo>
                        <a:pt x="39491" y="45861"/>
                      </a:lnTo>
                      <a:lnTo>
                        <a:pt x="36943" y="3184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536CF24B-7B86-4A62-A686-256509527EAB}"/>
                    </a:ext>
                  </a:extLst>
                </p:cNvPr>
                <p:cNvSpPr/>
                <p:nvPr/>
              </p:nvSpPr>
              <p:spPr>
                <a:xfrm>
                  <a:off x="1054952" y="907554"/>
                  <a:ext cx="26752" cy="34395"/>
                </a:xfrm>
                <a:custGeom>
                  <a:avLst/>
                  <a:gdLst>
                    <a:gd name="connsiteX0" fmla="*/ 7644 w 26752"/>
                    <a:gd name="connsiteY0" fmla="*/ 34396 h 34395"/>
                    <a:gd name="connsiteX1" fmla="*/ 1274 w 26752"/>
                    <a:gd name="connsiteY1" fmla="*/ 25478 h 34395"/>
                    <a:gd name="connsiteX2" fmla="*/ 0 w 26752"/>
                    <a:gd name="connsiteY2" fmla="*/ 21656 h 34395"/>
                    <a:gd name="connsiteX3" fmla="*/ 20383 w 26752"/>
                    <a:gd name="connsiteY3" fmla="*/ 0 h 34395"/>
                    <a:gd name="connsiteX4" fmla="*/ 26752 w 26752"/>
                    <a:gd name="connsiteY4" fmla="*/ 14013 h 34395"/>
                    <a:gd name="connsiteX5" fmla="*/ 7644 w 26752"/>
                    <a:gd name="connsiteY5" fmla="*/ 34396 h 34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752" h="34395">
                      <a:moveTo>
                        <a:pt x="7644" y="34396"/>
                      </a:moveTo>
                      <a:cubicBezTo>
                        <a:pt x="5096" y="31848"/>
                        <a:pt x="2548" y="29300"/>
                        <a:pt x="1274" y="25478"/>
                      </a:cubicBezTo>
                      <a:cubicBezTo>
                        <a:pt x="1274" y="24204"/>
                        <a:pt x="0" y="22930"/>
                        <a:pt x="0" y="21656"/>
                      </a:cubicBezTo>
                      <a:lnTo>
                        <a:pt x="20383" y="0"/>
                      </a:lnTo>
                      <a:cubicBezTo>
                        <a:pt x="22930" y="3822"/>
                        <a:pt x="25478" y="8917"/>
                        <a:pt x="26752" y="14013"/>
                      </a:cubicBezTo>
                      <a:lnTo>
                        <a:pt x="7644" y="3439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F093A054-3116-4072-933C-0F5859FD77FF}"/>
                    </a:ext>
                  </a:extLst>
                </p:cNvPr>
                <p:cNvSpPr/>
                <p:nvPr/>
              </p:nvSpPr>
              <p:spPr>
                <a:xfrm>
                  <a:off x="983613" y="986536"/>
                  <a:ext cx="42039" cy="62421"/>
                </a:xfrm>
                <a:custGeom>
                  <a:avLst/>
                  <a:gdLst>
                    <a:gd name="connsiteX0" fmla="*/ 2548 w 42039"/>
                    <a:gd name="connsiteY0" fmla="*/ 17835 h 62421"/>
                    <a:gd name="connsiteX1" fmla="*/ 0 w 42039"/>
                    <a:gd name="connsiteY1" fmla="*/ 0 h 62421"/>
                    <a:gd name="connsiteX2" fmla="*/ 31848 w 42039"/>
                    <a:gd name="connsiteY2" fmla="*/ 14013 h 62421"/>
                    <a:gd name="connsiteX3" fmla="*/ 42039 w 42039"/>
                    <a:gd name="connsiteY3" fmla="*/ 62422 h 62421"/>
                    <a:gd name="connsiteX4" fmla="*/ 8917 w 42039"/>
                    <a:gd name="connsiteY4" fmla="*/ 48409 h 62421"/>
                    <a:gd name="connsiteX5" fmla="*/ 6370 w 42039"/>
                    <a:gd name="connsiteY5" fmla="*/ 30574 h 62421"/>
                    <a:gd name="connsiteX6" fmla="*/ 38217 w 42039"/>
                    <a:gd name="connsiteY6" fmla="*/ 44587 h 62421"/>
                    <a:gd name="connsiteX7" fmla="*/ 35670 w 42039"/>
                    <a:gd name="connsiteY7" fmla="*/ 31848 h 6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039" h="62421">
                      <a:moveTo>
                        <a:pt x="2548" y="17835"/>
                      </a:moveTo>
                      <a:lnTo>
                        <a:pt x="0" y="0"/>
                      </a:lnTo>
                      <a:lnTo>
                        <a:pt x="31848" y="14013"/>
                      </a:lnTo>
                      <a:lnTo>
                        <a:pt x="42039" y="62422"/>
                      </a:lnTo>
                      <a:lnTo>
                        <a:pt x="8917" y="48409"/>
                      </a:lnTo>
                      <a:lnTo>
                        <a:pt x="6370" y="30574"/>
                      </a:lnTo>
                      <a:lnTo>
                        <a:pt x="38217" y="44587"/>
                      </a:lnTo>
                      <a:lnTo>
                        <a:pt x="35670" y="3184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83F42339-926E-4C4A-B280-BDA94BA02037}"/>
                    </a:ext>
                  </a:extLst>
                </p:cNvPr>
                <p:cNvSpPr/>
                <p:nvPr/>
              </p:nvSpPr>
              <p:spPr>
                <a:xfrm>
                  <a:off x="984886" y="894815"/>
                  <a:ext cx="28026" cy="38217"/>
                </a:xfrm>
                <a:custGeom>
                  <a:avLst/>
                  <a:gdLst>
                    <a:gd name="connsiteX0" fmla="*/ 19109 w 28026"/>
                    <a:gd name="connsiteY0" fmla="*/ 38217 h 38217"/>
                    <a:gd name="connsiteX1" fmla="*/ 0 w 28026"/>
                    <a:gd name="connsiteY1" fmla="*/ 11465 h 38217"/>
                    <a:gd name="connsiteX2" fmla="*/ 10191 w 28026"/>
                    <a:gd name="connsiteY2" fmla="*/ 0 h 38217"/>
                    <a:gd name="connsiteX3" fmla="*/ 28026 w 28026"/>
                    <a:gd name="connsiteY3" fmla="*/ 22930 h 38217"/>
                    <a:gd name="connsiteX4" fmla="*/ 19109 w 28026"/>
                    <a:gd name="connsiteY4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38217">
                      <a:moveTo>
                        <a:pt x="19109" y="38217"/>
                      </a:moveTo>
                      <a:lnTo>
                        <a:pt x="0" y="11465"/>
                      </a:lnTo>
                      <a:cubicBezTo>
                        <a:pt x="2548" y="7643"/>
                        <a:pt x="6370" y="3822"/>
                        <a:pt x="10191" y="0"/>
                      </a:cubicBezTo>
                      <a:lnTo>
                        <a:pt x="28026" y="22930"/>
                      </a:lnTo>
                      <a:cubicBezTo>
                        <a:pt x="22930" y="28026"/>
                        <a:pt x="20383" y="33122"/>
                        <a:pt x="19109" y="3821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6A0D4454-DDFB-466A-B192-D9C33CC294FE}"/>
                    </a:ext>
                  </a:extLst>
                </p:cNvPr>
                <p:cNvSpPr/>
                <p:nvPr/>
              </p:nvSpPr>
              <p:spPr>
                <a:xfrm>
                  <a:off x="1039665" y="885897"/>
                  <a:ext cx="20382" cy="38217"/>
                </a:xfrm>
                <a:custGeom>
                  <a:avLst/>
                  <a:gdLst>
                    <a:gd name="connsiteX0" fmla="*/ 6370 w 20382"/>
                    <a:gd name="connsiteY0" fmla="*/ 0 h 38217"/>
                    <a:gd name="connsiteX1" fmla="*/ 20383 w 20382"/>
                    <a:gd name="connsiteY1" fmla="*/ 6370 h 38217"/>
                    <a:gd name="connsiteX2" fmla="*/ 12739 w 20382"/>
                    <a:gd name="connsiteY2" fmla="*/ 38217 h 38217"/>
                    <a:gd name="connsiteX3" fmla="*/ 0 w 20382"/>
                    <a:gd name="connsiteY3" fmla="*/ 28026 h 38217"/>
                    <a:gd name="connsiteX4" fmla="*/ 6370 w 20382"/>
                    <a:gd name="connsiteY4" fmla="*/ 0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2" h="38217">
                      <a:moveTo>
                        <a:pt x="6370" y="0"/>
                      </a:moveTo>
                      <a:cubicBezTo>
                        <a:pt x="11465" y="1274"/>
                        <a:pt x="15287" y="3822"/>
                        <a:pt x="20383" y="6370"/>
                      </a:cubicBezTo>
                      <a:lnTo>
                        <a:pt x="12739" y="38217"/>
                      </a:lnTo>
                      <a:cubicBezTo>
                        <a:pt x="10191" y="34396"/>
                        <a:pt x="5096" y="30574"/>
                        <a:pt x="0" y="28026"/>
                      </a:cubicBezTo>
                      <a:lnTo>
                        <a:pt x="637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5" name="Freeform: Shape 1674">
                  <a:extLst>
                    <a:ext uri="{FF2B5EF4-FFF2-40B4-BE49-F238E27FC236}">
                      <a16:creationId xmlns:a16="http://schemas.microsoft.com/office/drawing/2014/main" id="{830DB762-5D7D-441D-92B0-E5E88DFFF2B1}"/>
                    </a:ext>
                  </a:extLst>
                </p:cNvPr>
                <p:cNvSpPr/>
                <p:nvPr/>
              </p:nvSpPr>
              <p:spPr>
                <a:xfrm>
                  <a:off x="974695" y="927936"/>
                  <a:ext cx="38217" cy="59873"/>
                </a:xfrm>
                <a:custGeom>
                  <a:avLst/>
                  <a:gdLst>
                    <a:gd name="connsiteX0" fmla="*/ 0 w 38217"/>
                    <a:gd name="connsiteY0" fmla="*/ 15287 h 59873"/>
                    <a:gd name="connsiteX1" fmla="*/ 1274 w 38217"/>
                    <a:gd name="connsiteY1" fmla="*/ 0 h 59873"/>
                    <a:gd name="connsiteX2" fmla="*/ 29300 w 38217"/>
                    <a:gd name="connsiteY2" fmla="*/ 11465 h 59873"/>
                    <a:gd name="connsiteX3" fmla="*/ 29300 w 38217"/>
                    <a:gd name="connsiteY3" fmla="*/ 16561 h 59873"/>
                    <a:gd name="connsiteX4" fmla="*/ 38217 w 38217"/>
                    <a:gd name="connsiteY4" fmla="*/ 59874 h 59873"/>
                    <a:gd name="connsiteX5" fmla="*/ 6370 w 38217"/>
                    <a:gd name="connsiteY5" fmla="*/ 45861 h 59873"/>
                    <a:gd name="connsiteX6" fmla="*/ 2548 w 38217"/>
                    <a:gd name="connsiteY6" fmla="*/ 28026 h 59873"/>
                    <a:gd name="connsiteX7" fmla="*/ 34396 w 38217"/>
                    <a:gd name="connsiteY7" fmla="*/ 42039 h 59873"/>
                    <a:gd name="connsiteX8" fmla="*/ 31848 w 38217"/>
                    <a:gd name="connsiteY8" fmla="*/ 28026 h 59873"/>
                    <a:gd name="connsiteX9" fmla="*/ 0 w 38217"/>
                    <a:gd name="connsiteY9" fmla="*/ 15287 h 5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217" h="59873">
                      <a:moveTo>
                        <a:pt x="0" y="15287"/>
                      </a:moveTo>
                      <a:cubicBezTo>
                        <a:pt x="0" y="10191"/>
                        <a:pt x="0" y="5096"/>
                        <a:pt x="1274" y="0"/>
                      </a:cubicBezTo>
                      <a:lnTo>
                        <a:pt x="29300" y="11465"/>
                      </a:lnTo>
                      <a:cubicBezTo>
                        <a:pt x="29300" y="12739"/>
                        <a:pt x="29300" y="14013"/>
                        <a:pt x="29300" y="16561"/>
                      </a:cubicBezTo>
                      <a:lnTo>
                        <a:pt x="38217" y="59874"/>
                      </a:lnTo>
                      <a:lnTo>
                        <a:pt x="6370" y="45861"/>
                      </a:lnTo>
                      <a:lnTo>
                        <a:pt x="2548" y="28026"/>
                      </a:lnTo>
                      <a:lnTo>
                        <a:pt x="34396" y="42039"/>
                      </a:lnTo>
                      <a:lnTo>
                        <a:pt x="31848" y="28026"/>
                      </a:lnTo>
                      <a:lnTo>
                        <a:pt x="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6" name="Freeform: Shape 1675">
                  <a:extLst>
                    <a:ext uri="{FF2B5EF4-FFF2-40B4-BE49-F238E27FC236}">
                      <a16:creationId xmlns:a16="http://schemas.microsoft.com/office/drawing/2014/main" id="{19AA2C4E-9F77-4EA4-A60D-15E505AABF86}"/>
                    </a:ext>
                  </a:extLst>
                </p:cNvPr>
                <p:cNvSpPr/>
                <p:nvPr/>
              </p:nvSpPr>
              <p:spPr>
                <a:xfrm>
                  <a:off x="1011639" y="883349"/>
                  <a:ext cx="21656" cy="31847"/>
                </a:xfrm>
                <a:custGeom>
                  <a:avLst/>
                  <a:gdLst>
                    <a:gd name="connsiteX0" fmla="*/ 6370 w 21656"/>
                    <a:gd name="connsiteY0" fmla="*/ 31848 h 31847"/>
                    <a:gd name="connsiteX1" fmla="*/ 0 w 21656"/>
                    <a:gd name="connsiteY1" fmla="*/ 2548 h 31847"/>
                    <a:gd name="connsiteX2" fmla="*/ 7643 w 21656"/>
                    <a:gd name="connsiteY2" fmla="*/ 1274 h 31847"/>
                    <a:gd name="connsiteX3" fmla="*/ 15287 w 21656"/>
                    <a:gd name="connsiteY3" fmla="*/ 0 h 31847"/>
                    <a:gd name="connsiteX4" fmla="*/ 21656 w 21656"/>
                    <a:gd name="connsiteY4" fmla="*/ 29300 h 31847"/>
                    <a:gd name="connsiteX5" fmla="*/ 14013 w 21656"/>
                    <a:gd name="connsiteY5" fmla="*/ 29300 h 31847"/>
                    <a:gd name="connsiteX6" fmla="*/ 6370 w 21656"/>
                    <a:gd name="connsiteY6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6" h="31847">
                      <a:moveTo>
                        <a:pt x="6370" y="31848"/>
                      </a:moveTo>
                      <a:lnTo>
                        <a:pt x="0" y="2548"/>
                      </a:lnTo>
                      <a:cubicBezTo>
                        <a:pt x="2548" y="1274"/>
                        <a:pt x="5096" y="1274"/>
                        <a:pt x="7643" y="1274"/>
                      </a:cubicBezTo>
                      <a:cubicBezTo>
                        <a:pt x="10191" y="1274"/>
                        <a:pt x="12739" y="0"/>
                        <a:pt x="15287" y="0"/>
                      </a:cubicBezTo>
                      <a:lnTo>
                        <a:pt x="21656" y="29300"/>
                      </a:lnTo>
                      <a:cubicBezTo>
                        <a:pt x="19109" y="29300"/>
                        <a:pt x="16561" y="29300"/>
                        <a:pt x="14013" y="29300"/>
                      </a:cubicBezTo>
                      <a:cubicBezTo>
                        <a:pt x="11465" y="29300"/>
                        <a:pt x="8917" y="30574"/>
                        <a:pt x="6370" y="3184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7" name="Freeform: Shape 1676">
                  <a:extLst>
                    <a:ext uri="{FF2B5EF4-FFF2-40B4-BE49-F238E27FC236}">
                      <a16:creationId xmlns:a16="http://schemas.microsoft.com/office/drawing/2014/main" id="{E427D771-3D17-40B2-8FC2-8CB96677CEBF}"/>
                    </a:ext>
                  </a:extLst>
                </p:cNvPr>
                <p:cNvSpPr/>
                <p:nvPr/>
              </p:nvSpPr>
              <p:spPr>
                <a:xfrm>
                  <a:off x="909600" y="1055137"/>
                  <a:ext cx="556851" cy="560910"/>
                </a:xfrm>
                <a:custGeom>
                  <a:avLst/>
                  <a:gdLst>
                    <a:gd name="connsiteX0" fmla="*/ 541539 w 556851"/>
                    <a:gd name="connsiteY0" fmla="*/ 396377 h 560910"/>
                    <a:gd name="connsiteX1" fmla="*/ 191213 w 556851"/>
                    <a:gd name="connsiteY1" fmla="*/ 542877 h 560910"/>
                    <a:gd name="connsiteX2" fmla="*/ 137709 w 556851"/>
                    <a:gd name="connsiteY2" fmla="*/ 517399 h 560910"/>
                    <a:gd name="connsiteX3" fmla="*/ 14139 w 556851"/>
                    <a:gd name="connsiteY3" fmla="*/ 206564 h 560910"/>
                    <a:gd name="connsiteX4" fmla="*/ 313509 w 556851"/>
                    <a:gd name="connsiteY4" fmla="*/ 190 h 560910"/>
                    <a:gd name="connsiteX5" fmla="*/ 321152 w 556851"/>
                    <a:gd name="connsiteY5" fmla="*/ 5286 h 560910"/>
                    <a:gd name="connsiteX6" fmla="*/ 397587 w 556851"/>
                    <a:gd name="connsiteY6" fmla="*/ 33312 h 560910"/>
                    <a:gd name="connsiteX7" fmla="*/ 397587 w 556851"/>
                    <a:gd name="connsiteY7" fmla="*/ 33312 h 560910"/>
                    <a:gd name="connsiteX8" fmla="*/ 435804 w 556851"/>
                    <a:gd name="connsiteY8" fmla="*/ 47325 h 560910"/>
                    <a:gd name="connsiteX9" fmla="*/ 442174 w 556851"/>
                    <a:gd name="connsiteY9" fmla="*/ 48599 h 560910"/>
                    <a:gd name="connsiteX10" fmla="*/ 442174 w 556851"/>
                    <a:gd name="connsiteY10" fmla="*/ 48599 h 560910"/>
                    <a:gd name="connsiteX11" fmla="*/ 541539 w 556851"/>
                    <a:gd name="connsiteY11" fmla="*/ 396377 h 560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56851" h="560910">
                      <a:moveTo>
                        <a:pt x="541539" y="396377"/>
                      </a:moveTo>
                      <a:cubicBezTo>
                        <a:pt x="493130" y="530138"/>
                        <a:pt x="336439" y="595107"/>
                        <a:pt x="191213" y="542877"/>
                      </a:cubicBezTo>
                      <a:cubicBezTo>
                        <a:pt x="172104" y="536507"/>
                        <a:pt x="154270" y="527590"/>
                        <a:pt x="137709" y="517399"/>
                      </a:cubicBezTo>
                      <a:cubicBezTo>
                        <a:pt x="26878" y="451155"/>
                        <a:pt x="-27900" y="322490"/>
                        <a:pt x="14139" y="206564"/>
                      </a:cubicBezTo>
                      <a:cubicBezTo>
                        <a:pt x="54904" y="93186"/>
                        <a:pt x="186117" y="-4906"/>
                        <a:pt x="313509" y="190"/>
                      </a:cubicBezTo>
                      <a:cubicBezTo>
                        <a:pt x="316056" y="2738"/>
                        <a:pt x="318604" y="4012"/>
                        <a:pt x="321152" y="5286"/>
                      </a:cubicBezTo>
                      <a:lnTo>
                        <a:pt x="397587" y="33312"/>
                      </a:lnTo>
                      <a:lnTo>
                        <a:pt x="397587" y="33312"/>
                      </a:lnTo>
                      <a:lnTo>
                        <a:pt x="435804" y="47325"/>
                      </a:lnTo>
                      <a:cubicBezTo>
                        <a:pt x="438352" y="48599"/>
                        <a:pt x="440900" y="48599"/>
                        <a:pt x="442174" y="48599"/>
                      </a:cubicBezTo>
                      <a:lnTo>
                        <a:pt x="442174" y="48599"/>
                      </a:lnTo>
                      <a:cubicBezTo>
                        <a:pt x="542813" y="125034"/>
                        <a:pt x="581030" y="284273"/>
                        <a:pt x="541539" y="396377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467B7AB3-D273-4F3B-AD46-11BB30E5421C}"/>
                    </a:ext>
                  </a:extLst>
                </p:cNvPr>
                <p:cNvSpPr/>
                <p:nvPr/>
              </p:nvSpPr>
              <p:spPr>
                <a:xfrm>
                  <a:off x="1223108" y="1054054"/>
                  <a:ext cx="128665" cy="48408"/>
                </a:xfrm>
                <a:custGeom>
                  <a:avLst/>
                  <a:gdLst>
                    <a:gd name="connsiteX0" fmla="*/ 128665 w 128665"/>
                    <a:gd name="connsiteY0" fmla="*/ 48409 h 48408"/>
                    <a:gd name="connsiteX1" fmla="*/ 128665 w 128665"/>
                    <a:gd name="connsiteY1" fmla="*/ 48409 h 48408"/>
                    <a:gd name="connsiteX2" fmla="*/ 122296 w 128665"/>
                    <a:gd name="connsiteY2" fmla="*/ 47135 h 48408"/>
                    <a:gd name="connsiteX3" fmla="*/ 84078 w 128665"/>
                    <a:gd name="connsiteY3" fmla="*/ 33122 h 48408"/>
                    <a:gd name="connsiteX4" fmla="*/ 84078 w 128665"/>
                    <a:gd name="connsiteY4" fmla="*/ 33122 h 48408"/>
                    <a:gd name="connsiteX5" fmla="*/ 7643 w 128665"/>
                    <a:gd name="connsiteY5" fmla="*/ 5096 h 48408"/>
                    <a:gd name="connsiteX6" fmla="*/ 0 w 128665"/>
                    <a:gd name="connsiteY6" fmla="*/ 0 h 48408"/>
                    <a:gd name="connsiteX7" fmla="*/ 53504 w 128665"/>
                    <a:gd name="connsiteY7" fmla="*/ 7643 h 48408"/>
                    <a:gd name="connsiteX8" fmla="*/ 67517 w 128665"/>
                    <a:gd name="connsiteY8" fmla="*/ 12739 h 48408"/>
                    <a:gd name="connsiteX9" fmla="*/ 128665 w 128665"/>
                    <a:gd name="connsiteY9" fmla="*/ 48409 h 4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8665" h="48408">
                      <a:moveTo>
                        <a:pt x="128665" y="48409"/>
                      </a:moveTo>
                      <a:lnTo>
                        <a:pt x="128665" y="48409"/>
                      </a:lnTo>
                      <a:cubicBezTo>
                        <a:pt x="126117" y="48409"/>
                        <a:pt x="123570" y="48409"/>
                        <a:pt x="122296" y="47135"/>
                      </a:cubicBezTo>
                      <a:lnTo>
                        <a:pt x="84078" y="33122"/>
                      </a:lnTo>
                      <a:lnTo>
                        <a:pt x="84078" y="33122"/>
                      </a:lnTo>
                      <a:lnTo>
                        <a:pt x="7643" y="5096"/>
                      </a:lnTo>
                      <a:cubicBezTo>
                        <a:pt x="5096" y="3822"/>
                        <a:pt x="2548" y="2548"/>
                        <a:pt x="0" y="0"/>
                      </a:cubicBezTo>
                      <a:cubicBezTo>
                        <a:pt x="17835" y="0"/>
                        <a:pt x="35670" y="3822"/>
                        <a:pt x="53504" y="7643"/>
                      </a:cubicBezTo>
                      <a:cubicBezTo>
                        <a:pt x="58600" y="8917"/>
                        <a:pt x="63696" y="10191"/>
                        <a:pt x="67517" y="12739"/>
                      </a:cubicBezTo>
                      <a:cubicBezTo>
                        <a:pt x="89174" y="22930"/>
                        <a:pt x="110830" y="34396"/>
                        <a:pt x="128665" y="48409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0EA79E1C-792B-4B42-A2BA-62284669E2D1}"/>
                    </a:ext>
                  </a:extLst>
                </p:cNvPr>
                <p:cNvSpPr/>
                <p:nvPr/>
              </p:nvSpPr>
              <p:spPr>
                <a:xfrm>
                  <a:off x="1248586" y="1023480"/>
                  <a:ext cx="109556" cy="52230"/>
                </a:xfrm>
                <a:custGeom>
                  <a:avLst/>
                  <a:gdLst>
                    <a:gd name="connsiteX0" fmla="*/ 109557 w 109556"/>
                    <a:gd name="connsiteY0" fmla="*/ 39491 h 52230"/>
                    <a:gd name="connsiteX1" fmla="*/ 98091 w 109556"/>
                    <a:gd name="connsiteY1" fmla="*/ 52230 h 52230"/>
                    <a:gd name="connsiteX2" fmla="*/ 1274 w 109556"/>
                    <a:gd name="connsiteY2" fmla="*/ 16561 h 52230"/>
                    <a:gd name="connsiteX3" fmla="*/ 0 w 109556"/>
                    <a:gd name="connsiteY3" fmla="*/ 10191 h 52230"/>
                    <a:gd name="connsiteX4" fmla="*/ 0 w 109556"/>
                    <a:gd name="connsiteY4" fmla="*/ 0 h 52230"/>
                    <a:gd name="connsiteX5" fmla="*/ 44587 w 109556"/>
                    <a:gd name="connsiteY5" fmla="*/ 16561 h 52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9556" h="52230">
                      <a:moveTo>
                        <a:pt x="109557" y="39491"/>
                      </a:moveTo>
                      <a:lnTo>
                        <a:pt x="98091" y="52230"/>
                      </a:lnTo>
                      <a:lnTo>
                        <a:pt x="1274" y="16561"/>
                      </a:lnTo>
                      <a:lnTo>
                        <a:pt x="0" y="10191"/>
                      </a:lnTo>
                      <a:lnTo>
                        <a:pt x="0" y="0"/>
                      </a:lnTo>
                      <a:lnTo>
                        <a:pt x="44587" y="16561"/>
                      </a:ln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5D23CA02-3812-4AF0-8277-9AA36D255F70}"/>
                    </a:ext>
                  </a:extLst>
                </p:cNvPr>
                <p:cNvSpPr/>
                <p:nvPr/>
              </p:nvSpPr>
              <p:spPr>
                <a:xfrm>
                  <a:off x="1221834" y="1054054"/>
                  <a:ext cx="84078" cy="33121"/>
                </a:xfrm>
                <a:custGeom>
                  <a:avLst/>
                  <a:gdLst>
                    <a:gd name="connsiteX0" fmla="*/ 84078 w 84078"/>
                    <a:gd name="connsiteY0" fmla="*/ 33122 h 33121"/>
                    <a:gd name="connsiteX1" fmla="*/ 7643 w 84078"/>
                    <a:gd name="connsiteY1" fmla="*/ 5096 h 33121"/>
                    <a:gd name="connsiteX2" fmla="*/ 0 w 84078"/>
                    <a:gd name="connsiteY2" fmla="*/ 0 h 33121"/>
                    <a:gd name="connsiteX3" fmla="*/ 53504 w 84078"/>
                    <a:gd name="connsiteY3" fmla="*/ 7643 h 33121"/>
                    <a:gd name="connsiteX4" fmla="*/ 84078 w 84078"/>
                    <a:gd name="connsiteY4" fmla="*/ 33122 h 33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078" h="33121">
                      <a:moveTo>
                        <a:pt x="84078" y="33122"/>
                      </a:moveTo>
                      <a:lnTo>
                        <a:pt x="7643" y="5096"/>
                      </a:lnTo>
                      <a:cubicBezTo>
                        <a:pt x="5096" y="3822"/>
                        <a:pt x="2548" y="2548"/>
                        <a:pt x="0" y="0"/>
                      </a:cubicBezTo>
                      <a:cubicBezTo>
                        <a:pt x="17835" y="0"/>
                        <a:pt x="35670" y="3822"/>
                        <a:pt x="53504" y="7643"/>
                      </a:cubicBezTo>
                      <a:cubicBezTo>
                        <a:pt x="64970" y="16561"/>
                        <a:pt x="75161" y="24204"/>
                        <a:pt x="84078" y="33122"/>
                      </a:cubicBezTo>
                      <a:close/>
                    </a:path>
                  </a:pathLst>
                </a:custGeom>
                <a:solidFill>
                  <a:srgbClr val="C7263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898E12CA-3566-4EBF-9F94-CF586074C391}"/>
                    </a:ext>
                  </a:extLst>
                </p:cNvPr>
                <p:cNvSpPr/>
                <p:nvPr/>
              </p:nvSpPr>
              <p:spPr>
                <a:xfrm>
                  <a:off x="1243276" y="897857"/>
                  <a:ext cx="182065" cy="165114"/>
                </a:xfrm>
                <a:custGeom>
                  <a:avLst/>
                  <a:gdLst>
                    <a:gd name="connsiteX0" fmla="*/ 163276 w 182065"/>
                    <a:gd name="connsiteY0" fmla="*/ 114158 h 165114"/>
                    <a:gd name="connsiteX1" fmla="*/ 114867 w 182065"/>
                    <a:gd name="connsiteY1" fmla="*/ 165114 h 165114"/>
                    <a:gd name="connsiteX2" fmla="*/ 49897 w 182065"/>
                    <a:gd name="connsiteY2" fmla="*/ 142184 h 165114"/>
                    <a:gd name="connsiteX3" fmla="*/ 5310 w 182065"/>
                    <a:gd name="connsiteY3" fmla="*/ 125623 h 165114"/>
                    <a:gd name="connsiteX4" fmla="*/ 215 w 182065"/>
                    <a:gd name="connsiteY4" fmla="*/ 55558 h 165114"/>
                    <a:gd name="connsiteX5" fmla="*/ 47350 w 182065"/>
                    <a:gd name="connsiteY5" fmla="*/ 2053 h 165114"/>
                    <a:gd name="connsiteX6" fmla="*/ 114867 w 182065"/>
                    <a:gd name="connsiteY6" fmla="*/ 26258 h 165114"/>
                    <a:gd name="connsiteX7" fmla="*/ 160728 w 182065"/>
                    <a:gd name="connsiteY7" fmla="*/ 42819 h 165114"/>
                    <a:gd name="connsiteX8" fmla="*/ 163276 w 182065"/>
                    <a:gd name="connsiteY8" fmla="*/ 114158 h 165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2065" h="165114">
                      <a:moveTo>
                        <a:pt x="163276" y="114158"/>
                      </a:moveTo>
                      <a:lnTo>
                        <a:pt x="114867" y="165114"/>
                      </a:lnTo>
                      <a:lnTo>
                        <a:pt x="49897" y="142184"/>
                      </a:lnTo>
                      <a:lnTo>
                        <a:pt x="5310" y="125623"/>
                      </a:lnTo>
                      <a:lnTo>
                        <a:pt x="215" y="55558"/>
                      </a:lnTo>
                      <a:cubicBezTo>
                        <a:pt x="-2333" y="21162"/>
                        <a:pt x="18050" y="-8138"/>
                        <a:pt x="47350" y="2053"/>
                      </a:cubicBezTo>
                      <a:lnTo>
                        <a:pt x="114867" y="26258"/>
                      </a:lnTo>
                      <a:lnTo>
                        <a:pt x="160728" y="42819"/>
                      </a:lnTo>
                      <a:cubicBezTo>
                        <a:pt x="190028" y="54284"/>
                        <a:pt x="187480" y="89953"/>
                        <a:pt x="163276" y="114158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2" name="Freeform: Shape 1681">
                  <a:extLst>
                    <a:ext uri="{FF2B5EF4-FFF2-40B4-BE49-F238E27FC236}">
                      <a16:creationId xmlns:a16="http://schemas.microsoft.com/office/drawing/2014/main" id="{BFCBABDB-D8DA-4732-9359-30AA5D835249}"/>
                    </a:ext>
                  </a:extLst>
                </p:cNvPr>
                <p:cNvSpPr/>
                <p:nvPr/>
              </p:nvSpPr>
              <p:spPr>
                <a:xfrm>
                  <a:off x="1248586" y="1023480"/>
                  <a:ext cx="44586" cy="24204"/>
                </a:xfrm>
                <a:custGeom>
                  <a:avLst/>
                  <a:gdLst>
                    <a:gd name="connsiteX0" fmla="*/ 44587 w 44586"/>
                    <a:gd name="connsiteY0" fmla="*/ 16561 h 24204"/>
                    <a:gd name="connsiteX1" fmla="*/ 36943 w 44586"/>
                    <a:gd name="connsiteY1" fmla="*/ 24204 h 24204"/>
                    <a:gd name="connsiteX2" fmla="*/ 0 w 44586"/>
                    <a:gd name="connsiteY2" fmla="*/ 10191 h 24204"/>
                    <a:gd name="connsiteX3" fmla="*/ 0 w 44586"/>
                    <a:gd name="connsiteY3" fmla="*/ 0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86" h="24204">
                      <a:moveTo>
                        <a:pt x="44587" y="16561"/>
                      </a:moveTo>
                      <a:lnTo>
                        <a:pt x="36943" y="24204"/>
                      </a:lnTo>
                      <a:lnTo>
                        <a:pt x="0" y="101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7263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3" name="Freeform: Shape 1682">
                  <a:extLst>
                    <a:ext uri="{FF2B5EF4-FFF2-40B4-BE49-F238E27FC236}">
                      <a16:creationId xmlns:a16="http://schemas.microsoft.com/office/drawing/2014/main" id="{D3CA29C4-2157-4064-A610-611B73164C0F}"/>
                    </a:ext>
                  </a:extLst>
                </p:cNvPr>
                <p:cNvSpPr/>
                <p:nvPr/>
              </p:nvSpPr>
              <p:spPr>
                <a:xfrm>
                  <a:off x="1217013" y="1019658"/>
                  <a:ext cx="155110" cy="84078"/>
                </a:xfrm>
                <a:custGeom>
                  <a:avLst/>
                  <a:gdLst>
                    <a:gd name="connsiteX0" fmla="*/ 153869 w 155110"/>
                    <a:gd name="connsiteY0" fmla="*/ 70065 h 84078"/>
                    <a:gd name="connsiteX1" fmla="*/ 134760 w 155110"/>
                    <a:gd name="connsiteY1" fmla="*/ 84078 h 84078"/>
                    <a:gd name="connsiteX2" fmla="*/ 134760 w 155110"/>
                    <a:gd name="connsiteY2" fmla="*/ 84078 h 84078"/>
                    <a:gd name="connsiteX3" fmla="*/ 128391 w 155110"/>
                    <a:gd name="connsiteY3" fmla="*/ 82804 h 84078"/>
                    <a:gd name="connsiteX4" fmla="*/ 90173 w 155110"/>
                    <a:gd name="connsiteY4" fmla="*/ 68791 h 84078"/>
                    <a:gd name="connsiteX5" fmla="*/ 90173 w 155110"/>
                    <a:gd name="connsiteY5" fmla="*/ 68791 h 84078"/>
                    <a:gd name="connsiteX6" fmla="*/ 13739 w 155110"/>
                    <a:gd name="connsiteY6" fmla="*/ 40765 h 84078"/>
                    <a:gd name="connsiteX7" fmla="*/ 6095 w 155110"/>
                    <a:gd name="connsiteY7" fmla="*/ 35670 h 84078"/>
                    <a:gd name="connsiteX8" fmla="*/ 1000 w 155110"/>
                    <a:gd name="connsiteY8" fmla="*/ 14013 h 84078"/>
                    <a:gd name="connsiteX9" fmla="*/ 20108 w 155110"/>
                    <a:gd name="connsiteY9" fmla="*/ 0 h 84078"/>
                    <a:gd name="connsiteX10" fmla="*/ 26478 w 155110"/>
                    <a:gd name="connsiteY10" fmla="*/ 1274 h 84078"/>
                    <a:gd name="connsiteX11" fmla="*/ 30300 w 155110"/>
                    <a:gd name="connsiteY11" fmla="*/ 2548 h 84078"/>
                    <a:gd name="connsiteX12" fmla="*/ 74887 w 155110"/>
                    <a:gd name="connsiteY12" fmla="*/ 19109 h 84078"/>
                    <a:gd name="connsiteX13" fmla="*/ 139856 w 155110"/>
                    <a:gd name="connsiteY13" fmla="*/ 42039 h 84078"/>
                    <a:gd name="connsiteX14" fmla="*/ 139856 w 155110"/>
                    <a:gd name="connsiteY14" fmla="*/ 42039 h 84078"/>
                    <a:gd name="connsiteX15" fmla="*/ 153869 w 155110"/>
                    <a:gd name="connsiteY15" fmla="*/ 70065 h 84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5110" h="84078">
                      <a:moveTo>
                        <a:pt x="153869" y="70065"/>
                      </a:moveTo>
                      <a:cubicBezTo>
                        <a:pt x="151321" y="77709"/>
                        <a:pt x="143678" y="82804"/>
                        <a:pt x="134760" y="84078"/>
                      </a:cubicBezTo>
                      <a:lnTo>
                        <a:pt x="134760" y="84078"/>
                      </a:lnTo>
                      <a:cubicBezTo>
                        <a:pt x="132213" y="84078"/>
                        <a:pt x="129665" y="84078"/>
                        <a:pt x="128391" y="82804"/>
                      </a:cubicBezTo>
                      <a:lnTo>
                        <a:pt x="90173" y="68791"/>
                      </a:lnTo>
                      <a:lnTo>
                        <a:pt x="90173" y="68791"/>
                      </a:lnTo>
                      <a:lnTo>
                        <a:pt x="13739" y="40765"/>
                      </a:lnTo>
                      <a:cubicBezTo>
                        <a:pt x="11191" y="39491"/>
                        <a:pt x="8643" y="38217"/>
                        <a:pt x="6095" y="35670"/>
                      </a:cubicBezTo>
                      <a:cubicBezTo>
                        <a:pt x="1000" y="30574"/>
                        <a:pt x="-1548" y="21657"/>
                        <a:pt x="1000" y="14013"/>
                      </a:cubicBezTo>
                      <a:cubicBezTo>
                        <a:pt x="3547" y="5096"/>
                        <a:pt x="11191" y="0"/>
                        <a:pt x="20108" y="0"/>
                      </a:cubicBezTo>
                      <a:cubicBezTo>
                        <a:pt x="22656" y="0"/>
                        <a:pt x="25204" y="0"/>
                        <a:pt x="26478" y="1274"/>
                      </a:cubicBezTo>
                      <a:lnTo>
                        <a:pt x="30300" y="2548"/>
                      </a:lnTo>
                      <a:lnTo>
                        <a:pt x="74887" y="19109"/>
                      </a:lnTo>
                      <a:lnTo>
                        <a:pt x="139856" y="42039"/>
                      </a:lnTo>
                      <a:lnTo>
                        <a:pt x="139856" y="42039"/>
                      </a:lnTo>
                      <a:cubicBezTo>
                        <a:pt x="152595" y="47135"/>
                        <a:pt x="157691" y="58600"/>
                        <a:pt x="153869" y="70065"/>
                      </a:cubicBezTo>
                      <a:close/>
                    </a:path>
                  </a:pathLst>
                </a:custGeom>
                <a:solidFill>
                  <a:srgbClr val="5E1E2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4" name="Freeform: Shape 1683">
                  <a:extLst>
                    <a:ext uri="{FF2B5EF4-FFF2-40B4-BE49-F238E27FC236}">
                      <a16:creationId xmlns:a16="http://schemas.microsoft.com/office/drawing/2014/main" id="{82DD9812-5C00-4E22-B5A1-5499D0E55BAC}"/>
                    </a:ext>
                  </a:extLst>
                </p:cNvPr>
                <p:cNvSpPr/>
                <p:nvPr/>
              </p:nvSpPr>
              <p:spPr>
                <a:xfrm>
                  <a:off x="1150542" y="1129250"/>
                  <a:ext cx="63648" cy="45369"/>
                </a:xfrm>
                <a:custGeom>
                  <a:avLst/>
                  <a:gdLst>
                    <a:gd name="connsiteX0" fmla="*/ 63649 w 63648"/>
                    <a:gd name="connsiteY0" fmla="*/ 29265 h 45369"/>
                    <a:gd name="connsiteX1" fmla="*/ 17788 w 63648"/>
                    <a:gd name="connsiteY1" fmla="*/ 44552 h 45369"/>
                    <a:gd name="connsiteX2" fmla="*/ 6323 w 63648"/>
                    <a:gd name="connsiteY2" fmla="*/ 20347 h 45369"/>
                    <a:gd name="connsiteX3" fmla="*/ 24157 w 63648"/>
                    <a:gd name="connsiteY3" fmla="*/ 1239 h 45369"/>
                    <a:gd name="connsiteX4" fmla="*/ 63649 w 63648"/>
                    <a:gd name="connsiteY4" fmla="*/ 29265 h 45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648" h="45369">
                      <a:moveTo>
                        <a:pt x="63649" y="29265"/>
                      </a:moveTo>
                      <a:cubicBezTo>
                        <a:pt x="63649" y="29265"/>
                        <a:pt x="48362" y="49647"/>
                        <a:pt x="17788" y="44552"/>
                      </a:cubicBezTo>
                      <a:cubicBezTo>
                        <a:pt x="-12786" y="39456"/>
                        <a:pt x="5049" y="31812"/>
                        <a:pt x="6323" y="20347"/>
                      </a:cubicBezTo>
                      <a:cubicBezTo>
                        <a:pt x="8871" y="7608"/>
                        <a:pt x="-6416" y="-3857"/>
                        <a:pt x="24157" y="1239"/>
                      </a:cubicBezTo>
                      <a:cubicBezTo>
                        <a:pt x="56005" y="6334"/>
                        <a:pt x="63649" y="29265"/>
                        <a:pt x="63649" y="292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5" name="Freeform: Shape 1684">
                  <a:extLst>
                    <a:ext uri="{FF2B5EF4-FFF2-40B4-BE49-F238E27FC236}">
                      <a16:creationId xmlns:a16="http://schemas.microsoft.com/office/drawing/2014/main" id="{44A35A70-F528-41C6-967A-31B645F401F3}"/>
                    </a:ext>
                  </a:extLst>
                </p:cNvPr>
                <p:cNvSpPr/>
                <p:nvPr/>
              </p:nvSpPr>
              <p:spPr>
                <a:xfrm>
                  <a:off x="1234573" y="1114207"/>
                  <a:ext cx="62055" cy="50650"/>
                </a:xfrm>
                <a:custGeom>
                  <a:avLst/>
                  <a:gdLst>
                    <a:gd name="connsiteX0" fmla="*/ 0 w 62055"/>
                    <a:gd name="connsiteY0" fmla="*/ 43034 h 50650"/>
                    <a:gd name="connsiteX1" fmla="*/ 47135 w 62055"/>
                    <a:gd name="connsiteY1" fmla="*/ 45582 h 50650"/>
                    <a:gd name="connsiteX2" fmla="*/ 50957 w 62055"/>
                    <a:gd name="connsiteY2" fmla="*/ 18829 h 50650"/>
                    <a:gd name="connsiteX3" fmla="*/ 28026 w 62055"/>
                    <a:gd name="connsiteY3" fmla="*/ 4816 h 50650"/>
                    <a:gd name="connsiteX4" fmla="*/ 0 w 62055"/>
                    <a:gd name="connsiteY4" fmla="*/ 43034 h 5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055" h="50650">
                      <a:moveTo>
                        <a:pt x="0" y="43034"/>
                      </a:moveTo>
                      <a:cubicBezTo>
                        <a:pt x="0" y="43034"/>
                        <a:pt x="20383" y="58321"/>
                        <a:pt x="47135" y="45582"/>
                      </a:cubicBezTo>
                      <a:cubicBezTo>
                        <a:pt x="75161" y="32843"/>
                        <a:pt x="56052" y="30295"/>
                        <a:pt x="50957" y="18829"/>
                      </a:cubicBezTo>
                      <a:cubicBezTo>
                        <a:pt x="45861" y="7364"/>
                        <a:pt x="56052" y="-7923"/>
                        <a:pt x="28026" y="4816"/>
                      </a:cubicBezTo>
                      <a:cubicBezTo>
                        <a:pt x="0" y="17556"/>
                        <a:pt x="0" y="43034"/>
                        <a:pt x="0" y="430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6" name="Freeform: Shape 1685">
                  <a:extLst>
                    <a:ext uri="{FF2B5EF4-FFF2-40B4-BE49-F238E27FC236}">
                      <a16:creationId xmlns:a16="http://schemas.microsoft.com/office/drawing/2014/main" id="{E456B42B-691D-4F91-9743-A44150D48B31}"/>
                    </a:ext>
                  </a:extLst>
                </p:cNvPr>
                <p:cNvSpPr/>
                <p:nvPr/>
              </p:nvSpPr>
              <p:spPr>
                <a:xfrm>
                  <a:off x="1198617" y="1148671"/>
                  <a:ext cx="14389" cy="16779"/>
                </a:xfrm>
                <a:custGeom>
                  <a:avLst/>
                  <a:gdLst>
                    <a:gd name="connsiteX0" fmla="*/ 287 w 14389"/>
                    <a:gd name="connsiteY0" fmla="*/ 926 h 16779"/>
                    <a:gd name="connsiteX1" fmla="*/ 11752 w 14389"/>
                    <a:gd name="connsiteY1" fmla="*/ 9843 h 16779"/>
                    <a:gd name="connsiteX2" fmla="*/ 1561 w 14389"/>
                    <a:gd name="connsiteY2" fmla="*/ 14939 h 16779"/>
                    <a:gd name="connsiteX3" fmla="*/ 14300 w 14389"/>
                    <a:gd name="connsiteY3" fmla="*/ 11117 h 16779"/>
                    <a:gd name="connsiteX4" fmla="*/ 287 w 14389"/>
                    <a:gd name="connsiteY4" fmla="*/ 926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89" h="16779">
                      <a:moveTo>
                        <a:pt x="287" y="926"/>
                      </a:moveTo>
                      <a:cubicBezTo>
                        <a:pt x="-2261" y="4748"/>
                        <a:pt x="13026" y="6022"/>
                        <a:pt x="11752" y="9843"/>
                      </a:cubicBezTo>
                      <a:cubicBezTo>
                        <a:pt x="10478" y="13665"/>
                        <a:pt x="1561" y="9843"/>
                        <a:pt x="1561" y="14939"/>
                      </a:cubicBezTo>
                      <a:cubicBezTo>
                        <a:pt x="1561" y="18761"/>
                        <a:pt x="13026" y="16213"/>
                        <a:pt x="14300" y="11117"/>
                      </a:cubicBezTo>
                      <a:cubicBezTo>
                        <a:pt x="15574" y="6022"/>
                        <a:pt x="2835" y="-2896"/>
                        <a:pt x="287" y="926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7" name="Freeform: Shape 1686">
                  <a:extLst>
                    <a:ext uri="{FF2B5EF4-FFF2-40B4-BE49-F238E27FC236}">
                      <a16:creationId xmlns:a16="http://schemas.microsoft.com/office/drawing/2014/main" id="{D719CC3D-713B-4FD2-B998-158F7A109847}"/>
                    </a:ext>
                  </a:extLst>
                </p:cNvPr>
                <p:cNvSpPr/>
                <p:nvPr/>
              </p:nvSpPr>
              <p:spPr>
                <a:xfrm>
                  <a:off x="1234170" y="1143797"/>
                  <a:ext cx="13241" cy="18715"/>
                </a:xfrm>
                <a:custGeom>
                  <a:avLst/>
                  <a:gdLst>
                    <a:gd name="connsiteX0" fmla="*/ 2952 w 13241"/>
                    <a:gd name="connsiteY0" fmla="*/ 12170 h 18715"/>
                    <a:gd name="connsiteX1" fmla="*/ 11869 w 13241"/>
                    <a:gd name="connsiteY1" fmla="*/ 704 h 18715"/>
                    <a:gd name="connsiteX2" fmla="*/ 404 w 13241"/>
                    <a:gd name="connsiteY2" fmla="*/ 14717 h 18715"/>
                    <a:gd name="connsiteX3" fmla="*/ 13143 w 13241"/>
                    <a:gd name="connsiteY3" fmla="*/ 15991 h 18715"/>
                    <a:gd name="connsiteX4" fmla="*/ 2952 w 13241"/>
                    <a:gd name="connsiteY4" fmla="*/ 12170 h 18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1" h="18715">
                      <a:moveTo>
                        <a:pt x="2952" y="12170"/>
                      </a:moveTo>
                      <a:cubicBezTo>
                        <a:pt x="404" y="8348"/>
                        <a:pt x="14417" y="3252"/>
                        <a:pt x="11869" y="704"/>
                      </a:cubicBezTo>
                      <a:cubicBezTo>
                        <a:pt x="8047" y="-3117"/>
                        <a:pt x="-2144" y="9622"/>
                        <a:pt x="404" y="14717"/>
                      </a:cubicBezTo>
                      <a:cubicBezTo>
                        <a:pt x="2952" y="19813"/>
                        <a:pt x="14417" y="19813"/>
                        <a:pt x="13143" y="15991"/>
                      </a:cubicBezTo>
                      <a:cubicBezTo>
                        <a:pt x="13143" y="9622"/>
                        <a:pt x="5499" y="14717"/>
                        <a:pt x="2952" y="12170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6086C8AB-4DEA-46F2-B495-79C7D501FD86}"/>
                    </a:ext>
                  </a:extLst>
                </p:cNvPr>
                <p:cNvSpPr/>
                <p:nvPr/>
              </p:nvSpPr>
              <p:spPr>
                <a:xfrm rot="-443320">
                  <a:off x="1147912" y="1190400"/>
                  <a:ext cx="182170" cy="142678"/>
                </a:xfrm>
                <a:custGeom>
                  <a:avLst/>
                  <a:gdLst>
                    <a:gd name="connsiteX0" fmla="*/ 0 w 182170"/>
                    <a:gd name="connsiteY0" fmla="*/ 0 h 142678"/>
                    <a:gd name="connsiteX1" fmla="*/ 182170 w 182170"/>
                    <a:gd name="connsiteY1" fmla="*/ 0 h 142678"/>
                    <a:gd name="connsiteX2" fmla="*/ 182170 w 182170"/>
                    <a:gd name="connsiteY2" fmla="*/ 142679 h 142678"/>
                    <a:gd name="connsiteX3" fmla="*/ 0 w 182170"/>
                    <a:gd name="connsiteY3" fmla="*/ 142679 h 14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170" h="142678">
                      <a:moveTo>
                        <a:pt x="0" y="0"/>
                      </a:moveTo>
                      <a:lnTo>
                        <a:pt x="182170" y="0"/>
                      </a:lnTo>
                      <a:lnTo>
                        <a:pt x="182170" y="142679"/>
                      </a:lnTo>
                      <a:lnTo>
                        <a:pt x="0" y="142679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A70CBBA5-790F-46E8-8EF7-E13737D1FFB2}"/>
                    </a:ext>
                  </a:extLst>
                </p:cNvPr>
                <p:cNvSpPr/>
                <p:nvPr/>
              </p:nvSpPr>
              <p:spPr>
                <a:xfrm>
                  <a:off x="1211399" y="1149138"/>
                  <a:ext cx="24252" cy="12384"/>
                </a:xfrm>
                <a:custGeom>
                  <a:avLst/>
                  <a:gdLst>
                    <a:gd name="connsiteX0" fmla="*/ 23175 w 24252"/>
                    <a:gd name="connsiteY0" fmla="*/ 5555 h 12384"/>
                    <a:gd name="connsiteX1" fmla="*/ 9161 w 24252"/>
                    <a:gd name="connsiteY1" fmla="*/ 459 h 12384"/>
                    <a:gd name="connsiteX2" fmla="*/ 244 w 24252"/>
                    <a:gd name="connsiteY2" fmla="*/ 6829 h 12384"/>
                    <a:gd name="connsiteX3" fmla="*/ 11709 w 24252"/>
                    <a:gd name="connsiteY3" fmla="*/ 11925 h 12384"/>
                    <a:gd name="connsiteX4" fmla="*/ 23175 w 24252"/>
                    <a:gd name="connsiteY4" fmla="*/ 5555 h 1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52" h="12384">
                      <a:moveTo>
                        <a:pt x="23175" y="5555"/>
                      </a:moveTo>
                      <a:cubicBezTo>
                        <a:pt x="20627" y="459"/>
                        <a:pt x="20627" y="-814"/>
                        <a:pt x="9161" y="459"/>
                      </a:cubicBezTo>
                      <a:cubicBezTo>
                        <a:pt x="2792" y="1733"/>
                        <a:pt x="-1030" y="1733"/>
                        <a:pt x="244" y="6829"/>
                      </a:cubicBezTo>
                      <a:cubicBezTo>
                        <a:pt x="1518" y="11925"/>
                        <a:pt x="244" y="13199"/>
                        <a:pt x="11709" y="11925"/>
                      </a:cubicBezTo>
                      <a:cubicBezTo>
                        <a:pt x="24448" y="11925"/>
                        <a:pt x="25722" y="10651"/>
                        <a:pt x="23175" y="5555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0" name="Freeform: Shape 1689">
                  <a:extLst>
                    <a:ext uri="{FF2B5EF4-FFF2-40B4-BE49-F238E27FC236}">
                      <a16:creationId xmlns:a16="http://schemas.microsoft.com/office/drawing/2014/main" id="{3B2C8070-135D-4E3C-963D-A106DFCA84A2}"/>
                    </a:ext>
                  </a:extLst>
                </p:cNvPr>
                <p:cNvSpPr/>
                <p:nvPr/>
              </p:nvSpPr>
              <p:spPr>
                <a:xfrm rot="-443320">
                  <a:off x="1131382" y="1157249"/>
                  <a:ext cx="192361" cy="36943"/>
                </a:xfrm>
                <a:custGeom>
                  <a:avLst/>
                  <a:gdLst>
                    <a:gd name="connsiteX0" fmla="*/ 0 w 192361"/>
                    <a:gd name="connsiteY0" fmla="*/ 0 h 36943"/>
                    <a:gd name="connsiteX1" fmla="*/ 192361 w 192361"/>
                    <a:gd name="connsiteY1" fmla="*/ 0 h 36943"/>
                    <a:gd name="connsiteX2" fmla="*/ 192361 w 192361"/>
                    <a:gd name="connsiteY2" fmla="*/ 36944 h 36943"/>
                    <a:gd name="connsiteX3" fmla="*/ 0 w 192361"/>
                    <a:gd name="connsiteY3" fmla="*/ 36944 h 3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2361" h="36943">
                      <a:moveTo>
                        <a:pt x="0" y="0"/>
                      </a:moveTo>
                      <a:lnTo>
                        <a:pt x="192361" y="0"/>
                      </a:lnTo>
                      <a:lnTo>
                        <a:pt x="192361" y="36944"/>
                      </a:lnTo>
                      <a:lnTo>
                        <a:pt x="0" y="36944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50D5C492-08BB-4FEE-8C05-1AB463E0E26E}"/>
                    </a:ext>
                  </a:extLst>
                </p:cNvPr>
                <p:cNvSpPr/>
                <p:nvPr/>
              </p:nvSpPr>
              <p:spPr>
                <a:xfrm rot="-445410">
                  <a:off x="1224350" y="1157264"/>
                  <a:ext cx="21656" cy="178344"/>
                </a:xfrm>
                <a:custGeom>
                  <a:avLst/>
                  <a:gdLst>
                    <a:gd name="connsiteX0" fmla="*/ 0 w 21656"/>
                    <a:gd name="connsiteY0" fmla="*/ 0 h 178344"/>
                    <a:gd name="connsiteX1" fmla="*/ 21656 w 21656"/>
                    <a:gd name="connsiteY1" fmla="*/ 0 h 178344"/>
                    <a:gd name="connsiteX2" fmla="*/ 21656 w 21656"/>
                    <a:gd name="connsiteY2" fmla="*/ 178344 h 178344"/>
                    <a:gd name="connsiteX3" fmla="*/ 0 w 21656"/>
                    <a:gd name="connsiteY3" fmla="*/ 178344 h 17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8344">
                      <a:moveTo>
                        <a:pt x="0" y="0"/>
                      </a:moveTo>
                      <a:lnTo>
                        <a:pt x="21656" y="0"/>
                      </a:lnTo>
                      <a:lnTo>
                        <a:pt x="21656" y="178344"/>
                      </a:lnTo>
                      <a:lnTo>
                        <a:pt x="0" y="1783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5C0B2FA9-433E-4538-B23C-5F842E481EA0}"/>
                    </a:ext>
                  </a:extLst>
                </p:cNvPr>
                <p:cNvSpPr/>
                <p:nvPr/>
              </p:nvSpPr>
              <p:spPr>
                <a:xfrm>
                  <a:off x="936025" y="1057062"/>
                  <a:ext cx="59273" cy="55180"/>
                </a:xfrm>
                <a:custGeom>
                  <a:avLst/>
                  <a:gdLst>
                    <a:gd name="connsiteX0" fmla="*/ 59053 w 59273"/>
                    <a:gd name="connsiteY0" fmla="*/ 51769 h 55180"/>
                    <a:gd name="connsiteX1" fmla="*/ 11918 w 59273"/>
                    <a:gd name="connsiteY1" fmla="*/ 44126 h 55180"/>
                    <a:gd name="connsiteX2" fmla="*/ 13192 w 59273"/>
                    <a:gd name="connsiteY2" fmla="*/ 17374 h 55180"/>
                    <a:gd name="connsiteX3" fmla="*/ 38671 w 59273"/>
                    <a:gd name="connsiteY3" fmla="*/ 8456 h 55180"/>
                    <a:gd name="connsiteX4" fmla="*/ 59053 w 59273"/>
                    <a:gd name="connsiteY4" fmla="*/ 51769 h 5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273" h="55180">
                      <a:moveTo>
                        <a:pt x="59053" y="51769"/>
                      </a:moveTo>
                      <a:cubicBezTo>
                        <a:pt x="59053" y="51769"/>
                        <a:pt x="36123" y="63235"/>
                        <a:pt x="11918" y="44126"/>
                      </a:cubicBezTo>
                      <a:cubicBezTo>
                        <a:pt x="-12286" y="25017"/>
                        <a:pt x="6823" y="27565"/>
                        <a:pt x="13192" y="17374"/>
                      </a:cubicBezTo>
                      <a:cubicBezTo>
                        <a:pt x="20836" y="7182"/>
                        <a:pt x="13192" y="-10652"/>
                        <a:pt x="38671" y="8456"/>
                      </a:cubicBezTo>
                      <a:cubicBezTo>
                        <a:pt x="62875" y="27565"/>
                        <a:pt x="59053" y="51769"/>
                        <a:pt x="59053" y="51769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7A48D49E-9EB1-48C0-9F87-95D5D150D500}"/>
                    </a:ext>
                  </a:extLst>
                </p:cNvPr>
                <p:cNvSpPr/>
                <p:nvPr/>
              </p:nvSpPr>
              <p:spPr>
                <a:xfrm>
                  <a:off x="1014186" y="1095895"/>
                  <a:ext cx="60530" cy="44892"/>
                </a:xfrm>
                <a:custGeom>
                  <a:avLst/>
                  <a:gdLst>
                    <a:gd name="connsiteX0" fmla="*/ 0 w 60530"/>
                    <a:gd name="connsiteY0" fmla="*/ 20580 h 44892"/>
                    <a:gd name="connsiteX1" fmla="*/ 40765 w 60530"/>
                    <a:gd name="connsiteY1" fmla="*/ 44785 h 44892"/>
                    <a:gd name="connsiteX2" fmla="*/ 56052 w 60530"/>
                    <a:gd name="connsiteY2" fmla="*/ 23128 h 44892"/>
                    <a:gd name="connsiteX3" fmla="*/ 42039 w 60530"/>
                    <a:gd name="connsiteY3" fmla="*/ 198 h 44892"/>
                    <a:gd name="connsiteX4" fmla="*/ 0 w 60530"/>
                    <a:gd name="connsiteY4" fmla="*/ 20580 h 4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30" h="44892">
                      <a:moveTo>
                        <a:pt x="0" y="20580"/>
                      </a:moveTo>
                      <a:cubicBezTo>
                        <a:pt x="0" y="20580"/>
                        <a:pt x="10191" y="43511"/>
                        <a:pt x="40765" y="44785"/>
                      </a:cubicBezTo>
                      <a:cubicBezTo>
                        <a:pt x="71339" y="46059"/>
                        <a:pt x="56052" y="35867"/>
                        <a:pt x="56052" y="23128"/>
                      </a:cubicBezTo>
                      <a:cubicBezTo>
                        <a:pt x="56052" y="10389"/>
                        <a:pt x="72613" y="1472"/>
                        <a:pt x="42039" y="198"/>
                      </a:cubicBezTo>
                      <a:cubicBezTo>
                        <a:pt x="11465" y="-2350"/>
                        <a:pt x="0" y="20580"/>
                        <a:pt x="0" y="20580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F5AC5CD9-452C-4E20-A5B2-8E1810485243}"/>
                    </a:ext>
                  </a:extLst>
                </p:cNvPr>
                <p:cNvSpPr/>
                <p:nvPr/>
              </p:nvSpPr>
              <p:spPr>
                <a:xfrm>
                  <a:off x="980955" y="1093238"/>
                  <a:ext cx="13890" cy="18758"/>
                </a:xfrm>
                <a:custGeom>
                  <a:avLst/>
                  <a:gdLst>
                    <a:gd name="connsiteX0" fmla="*/ 5205 w 13890"/>
                    <a:gd name="connsiteY0" fmla="*/ 307 h 18758"/>
                    <a:gd name="connsiteX1" fmla="*/ 11575 w 13890"/>
                    <a:gd name="connsiteY1" fmla="*/ 14320 h 18758"/>
                    <a:gd name="connsiteX2" fmla="*/ 109 w 13890"/>
                    <a:gd name="connsiteY2" fmla="*/ 14320 h 18758"/>
                    <a:gd name="connsiteX3" fmla="*/ 12849 w 13890"/>
                    <a:gd name="connsiteY3" fmla="*/ 16868 h 18758"/>
                    <a:gd name="connsiteX4" fmla="*/ 5205 w 13890"/>
                    <a:gd name="connsiteY4" fmla="*/ 307 h 18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0" h="18758">
                      <a:moveTo>
                        <a:pt x="5205" y="307"/>
                      </a:moveTo>
                      <a:cubicBezTo>
                        <a:pt x="1383" y="2855"/>
                        <a:pt x="14122" y="11772"/>
                        <a:pt x="11575" y="14320"/>
                      </a:cubicBezTo>
                      <a:cubicBezTo>
                        <a:pt x="9027" y="16868"/>
                        <a:pt x="2657" y="9224"/>
                        <a:pt x="109" y="14320"/>
                      </a:cubicBezTo>
                      <a:cubicBezTo>
                        <a:pt x="-1164" y="18142"/>
                        <a:pt x="9027" y="20689"/>
                        <a:pt x="12849" y="16868"/>
                      </a:cubicBezTo>
                      <a:cubicBezTo>
                        <a:pt x="16670" y="11772"/>
                        <a:pt x="9027" y="-2241"/>
                        <a:pt x="5205" y="30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AC687D18-9EBB-41EB-8360-129CD1DB4746}"/>
                    </a:ext>
                  </a:extLst>
                </p:cNvPr>
                <p:cNvSpPr/>
                <p:nvPr/>
              </p:nvSpPr>
              <p:spPr>
                <a:xfrm>
                  <a:off x="1012913" y="1108254"/>
                  <a:ext cx="16642" cy="17738"/>
                </a:xfrm>
                <a:custGeom>
                  <a:avLst/>
                  <a:gdLst>
                    <a:gd name="connsiteX0" fmla="*/ 3822 w 16642"/>
                    <a:gd name="connsiteY0" fmla="*/ 8221 h 17738"/>
                    <a:gd name="connsiteX1" fmla="*/ 16561 w 16642"/>
                    <a:gd name="connsiteY1" fmla="*/ 1852 h 17738"/>
                    <a:gd name="connsiteX2" fmla="*/ 0 w 16642"/>
                    <a:gd name="connsiteY2" fmla="*/ 9495 h 17738"/>
                    <a:gd name="connsiteX3" fmla="*/ 11465 w 16642"/>
                    <a:gd name="connsiteY3" fmla="*/ 15865 h 17738"/>
                    <a:gd name="connsiteX4" fmla="*/ 3822 w 16642"/>
                    <a:gd name="connsiteY4" fmla="*/ 8221 h 17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42" h="17738">
                      <a:moveTo>
                        <a:pt x="3822" y="8221"/>
                      </a:moveTo>
                      <a:cubicBezTo>
                        <a:pt x="3822" y="4400"/>
                        <a:pt x="17835" y="6947"/>
                        <a:pt x="16561" y="1852"/>
                      </a:cubicBezTo>
                      <a:cubicBezTo>
                        <a:pt x="15287" y="-3244"/>
                        <a:pt x="0" y="3126"/>
                        <a:pt x="0" y="9495"/>
                      </a:cubicBezTo>
                      <a:cubicBezTo>
                        <a:pt x="0" y="14591"/>
                        <a:pt x="10191" y="20960"/>
                        <a:pt x="11465" y="15865"/>
                      </a:cubicBezTo>
                      <a:cubicBezTo>
                        <a:pt x="14013" y="10769"/>
                        <a:pt x="5096" y="12043"/>
                        <a:pt x="3822" y="8221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106AF3F4-E286-4CEE-8806-F1B9B29F695F}"/>
                    </a:ext>
                  </a:extLst>
                </p:cNvPr>
                <p:cNvSpPr/>
                <p:nvPr/>
              </p:nvSpPr>
              <p:spPr>
                <a:xfrm rot="-4185388">
                  <a:off x="897923" y="1120250"/>
                  <a:ext cx="142673" cy="182163"/>
                </a:xfrm>
                <a:custGeom>
                  <a:avLst/>
                  <a:gdLst>
                    <a:gd name="connsiteX0" fmla="*/ 0 w 142673"/>
                    <a:gd name="connsiteY0" fmla="*/ 0 h 182163"/>
                    <a:gd name="connsiteX1" fmla="*/ 142674 w 142673"/>
                    <a:gd name="connsiteY1" fmla="*/ 0 h 182163"/>
                    <a:gd name="connsiteX2" fmla="*/ 142674 w 142673"/>
                    <a:gd name="connsiteY2" fmla="*/ 182164 h 182163"/>
                    <a:gd name="connsiteX3" fmla="*/ 0 w 142673"/>
                    <a:gd name="connsiteY3" fmla="*/ 182164 h 182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2673" h="182163">
                      <a:moveTo>
                        <a:pt x="0" y="0"/>
                      </a:moveTo>
                      <a:lnTo>
                        <a:pt x="142674" y="0"/>
                      </a:lnTo>
                      <a:lnTo>
                        <a:pt x="142674" y="182164"/>
                      </a:lnTo>
                      <a:lnTo>
                        <a:pt x="0" y="182164"/>
                      </a:lnTo>
                      <a:close/>
                    </a:path>
                  </a:pathLst>
                </a:custGeom>
                <a:solidFill>
                  <a:srgbClr val="003A6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CA6E88AC-B517-42CA-90F8-C47855E1061E}"/>
                    </a:ext>
                  </a:extLst>
                </p:cNvPr>
                <p:cNvSpPr/>
                <p:nvPr/>
              </p:nvSpPr>
              <p:spPr>
                <a:xfrm>
                  <a:off x="993912" y="1102781"/>
                  <a:ext cx="21548" cy="16938"/>
                </a:xfrm>
                <a:custGeom>
                  <a:avLst/>
                  <a:gdLst>
                    <a:gd name="connsiteX0" fmla="*/ 21548 w 21548"/>
                    <a:gd name="connsiteY0" fmla="*/ 12421 h 16938"/>
                    <a:gd name="connsiteX1" fmla="*/ 11357 w 21548"/>
                    <a:gd name="connsiteY1" fmla="*/ 2229 h 16938"/>
                    <a:gd name="connsiteX2" fmla="*/ 1165 w 21548"/>
                    <a:gd name="connsiteY2" fmla="*/ 3503 h 16938"/>
                    <a:gd name="connsiteX3" fmla="*/ 8809 w 21548"/>
                    <a:gd name="connsiteY3" fmla="*/ 13695 h 16938"/>
                    <a:gd name="connsiteX4" fmla="*/ 21548 w 21548"/>
                    <a:gd name="connsiteY4" fmla="*/ 12421 h 16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48" h="16938">
                      <a:moveTo>
                        <a:pt x="21548" y="12421"/>
                      </a:moveTo>
                      <a:cubicBezTo>
                        <a:pt x="21548" y="7325"/>
                        <a:pt x="21548" y="4777"/>
                        <a:pt x="11357" y="2229"/>
                      </a:cubicBezTo>
                      <a:cubicBezTo>
                        <a:pt x="4987" y="-318"/>
                        <a:pt x="2439" y="-1592"/>
                        <a:pt x="1165" y="3503"/>
                      </a:cubicBezTo>
                      <a:cubicBezTo>
                        <a:pt x="-108" y="8599"/>
                        <a:pt x="-2656" y="8599"/>
                        <a:pt x="8809" y="13695"/>
                      </a:cubicBezTo>
                      <a:cubicBezTo>
                        <a:pt x="20274" y="18790"/>
                        <a:pt x="20274" y="17516"/>
                        <a:pt x="21548" y="12421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90719305-2322-4DD0-9F60-7E1B336B302F}"/>
                    </a:ext>
                  </a:extLst>
                </p:cNvPr>
                <p:cNvSpPr/>
                <p:nvPr/>
              </p:nvSpPr>
              <p:spPr>
                <a:xfrm rot="-4185388">
                  <a:off x="980395" y="1033903"/>
                  <a:ext cx="36942" cy="192354"/>
                </a:xfrm>
                <a:custGeom>
                  <a:avLst/>
                  <a:gdLst>
                    <a:gd name="connsiteX0" fmla="*/ 0 w 36942"/>
                    <a:gd name="connsiteY0" fmla="*/ 0 h 192354"/>
                    <a:gd name="connsiteX1" fmla="*/ 36942 w 36942"/>
                    <a:gd name="connsiteY1" fmla="*/ 0 h 192354"/>
                    <a:gd name="connsiteX2" fmla="*/ 36942 w 36942"/>
                    <a:gd name="connsiteY2" fmla="*/ 192355 h 192354"/>
                    <a:gd name="connsiteX3" fmla="*/ 0 w 36942"/>
                    <a:gd name="connsiteY3" fmla="*/ 192355 h 192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942" h="192354">
                      <a:moveTo>
                        <a:pt x="0" y="0"/>
                      </a:moveTo>
                      <a:lnTo>
                        <a:pt x="36942" y="0"/>
                      </a:lnTo>
                      <a:lnTo>
                        <a:pt x="36942" y="192355"/>
                      </a:lnTo>
                      <a:lnTo>
                        <a:pt x="0" y="192355"/>
                      </a:lnTo>
                      <a:close/>
                    </a:path>
                  </a:pathLst>
                </a:custGeom>
                <a:solidFill>
                  <a:srgbClr val="04518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F62276DC-A49F-4FAF-94C4-89320160D210}"/>
                    </a:ext>
                  </a:extLst>
                </p:cNvPr>
                <p:cNvSpPr/>
                <p:nvPr/>
              </p:nvSpPr>
              <p:spPr>
                <a:xfrm rot="-4184301">
                  <a:off x="884259" y="1185057"/>
                  <a:ext cx="178343" cy="21656"/>
                </a:xfrm>
                <a:custGeom>
                  <a:avLst/>
                  <a:gdLst>
                    <a:gd name="connsiteX0" fmla="*/ 0 w 178343"/>
                    <a:gd name="connsiteY0" fmla="*/ 0 h 21656"/>
                    <a:gd name="connsiteX1" fmla="*/ 178344 w 178343"/>
                    <a:gd name="connsiteY1" fmla="*/ 0 h 21656"/>
                    <a:gd name="connsiteX2" fmla="*/ 178344 w 178343"/>
                    <a:gd name="connsiteY2" fmla="*/ 21656 h 21656"/>
                    <a:gd name="connsiteX3" fmla="*/ 0 w 178343"/>
                    <a:gd name="connsiteY3" fmla="*/ 21656 h 21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343" h="21656">
                      <a:moveTo>
                        <a:pt x="0" y="0"/>
                      </a:moveTo>
                      <a:lnTo>
                        <a:pt x="178344" y="0"/>
                      </a:lnTo>
                      <a:lnTo>
                        <a:pt x="178344" y="21656"/>
                      </a:lnTo>
                      <a:lnTo>
                        <a:pt x="0" y="2165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41CED6FF-3D61-42F7-BE1F-4A2752A86568}"/>
                    </a:ext>
                  </a:extLst>
                </p:cNvPr>
                <p:cNvSpPr/>
                <p:nvPr/>
              </p:nvSpPr>
              <p:spPr>
                <a:xfrm>
                  <a:off x="717731" y="1160528"/>
                  <a:ext cx="63329" cy="51211"/>
                </a:xfrm>
                <a:custGeom>
                  <a:avLst/>
                  <a:gdLst>
                    <a:gd name="connsiteX0" fmla="*/ 63329 w 63329"/>
                    <a:gd name="connsiteY0" fmla="*/ 8178 h 51211"/>
                    <a:gd name="connsiteX1" fmla="*/ 34029 w 63329"/>
                    <a:gd name="connsiteY1" fmla="*/ 46395 h 51211"/>
                    <a:gd name="connsiteX2" fmla="*/ 11099 w 63329"/>
                    <a:gd name="connsiteY2" fmla="*/ 32382 h 51211"/>
                    <a:gd name="connsiteX3" fmla="*/ 14920 w 63329"/>
                    <a:gd name="connsiteY3" fmla="*/ 5630 h 51211"/>
                    <a:gd name="connsiteX4" fmla="*/ 63329 w 63329"/>
                    <a:gd name="connsiteY4" fmla="*/ 8178 h 51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329" h="51211">
                      <a:moveTo>
                        <a:pt x="63329" y="8178"/>
                      </a:moveTo>
                      <a:cubicBezTo>
                        <a:pt x="63329" y="8178"/>
                        <a:pt x="62055" y="33656"/>
                        <a:pt x="34029" y="46395"/>
                      </a:cubicBezTo>
                      <a:cubicBezTo>
                        <a:pt x="6003" y="59134"/>
                        <a:pt x="16194" y="43847"/>
                        <a:pt x="11099" y="32382"/>
                      </a:cubicBezTo>
                      <a:cubicBezTo>
                        <a:pt x="6003" y="20917"/>
                        <a:pt x="-13106" y="18369"/>
                        <a:pt x="14920" y="5630"/>
                      </a:cubicBezTo>
                      <a:cubicBezTo>
                        <a:pt x="44220" y="-8383"/>
                        <a:pt x="63329" y="8178"/>
                        <a:pt x="63329" y="8178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8ED74F3-AF51-4E9C-896D-139E888479A2}"/>
                    </a:ext>
                  </a:extLst>
                </p:cNvPr>
                <p:cNvSpPr/>
                <p:nvPr/>
              </p:nvSpPr>
              <p:spPr>
                <a:xfrm>
                  <a:off x="790811" y="1092434"/>
                  <a:ext cx="52498" cy="62268"/>
                </a:xfrm>
                <a:custGeom>
                  <a:avLst/>
                  <a:gdLst>
                    <a:gd name="connsiteX0" fmla="*/ 5537 w 52498"/>
                    <a:gd name="connsiteY0" fmla="*/ 62259 h 62268"/>
                    <a:gd name="connsiteX1" fmla="*/ 46302 w 52498"/>
                    <a:gd name="connsiteY1" fmla="*/ 36781 h 62268"/>
                    <a:gd name="connsiteX2" fmla="*/ 34837 w 52498"/>
                    <a:gd name="connsiteY2" fmla="*/ 12576 h 62268"/>
                    <a:gd name="connsiteX3" fmla="*/ 8084 w 52498"/>
                    <a:gd name="connsiteY3" fmla="*/ 13850 h 62268"/>
                    <a:gd name="connsiteX4" fmla="*/ 5537 w 52498"/>
                    <a:gd name="connsiteY4" fmla="*/ 62259 h 62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498" h="62268">
                      <a:moveTo>
                        <a:pt x="5537" y="62259"/>
                      </a:moveTo>
                      <a:cubicBezTo>
                        <a:pt x="5537" y="62259"/>
                        <a:pt x="31015" y="63533"/>
                        <a:pt x="46302" y="36781"/>
                      </a:cubicBezTo>
                      <a:cubicBezTo>
                        <a:pt x="61589" y="10028"/>
                        <a:pt x="45028" y="18946"/>
                        <a:pt x="34837" y="12576"/>
                      </a:cubicBezTo>
                      <a:cubicBezTo>
                        <a:pt x="24645" y="6207"/>
                        <a:pt x="23371" y="-12902"/>
                        <a:pt x="8084" y="13850"/>
                      </a:cubicBezTo>
                      <a:cubicBezTo>
                        <a:pt x="-8476" y="41876"/>
                        <a:pt x="5537" y="62259"/>
                        <a:pt x="5537" y="62259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AF6A3479-F653-4A0E-8D61-AA2EAA92CFE7}"/>
                    </a:ext>
                  </a:extLst>
                </p:cNvPr>
                <p:cNvSpPr/>
                <p:nvPr/>
              </p:nvSpPr>
              <p:spPr>
                <a:xfrm>
                  <a:off x="763226" y="1165462"/>
                  <a:ext cx="18347" cy="15635"/>
                </a:xfrm>
                <a:custGeom>
                  <a:avLst/>
                  <a:gdLst>
                    <a:gd name="connsiteX0" fmla="*/ 0 w 18347"/>
                    <a:gd name="connsiteY0" fmla="*/ 3244 h 15635"/>
                    <a:gd name="connsiteX1" fmla="*/ 15287 w 18347"/>
                    <a:gd name="connsiteY1" fmla="*/ 4518 h 15635"/>
                    <a:gd name="connsiteX2" fmla="*/ 10191 w 18347"/>
                    <a:gd name="connsiteY2" fmla="*/ 14709 h 15635"/>
                    <a:gd name="connsiteX3" fmla="*/ 17835 w 18347"/>
                    <a:gd name="connsiteY3" fmla="*/ 4518 h 15635"/>
                    <a:gd name="connsiteX4" fmla="*/ 0 w 18347"/>
                    <a:gd name="connsiteY4" fmla="*/ 3244 h 1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7" h="15635">
                      <a:moveTo>
                        <a:pt x="0" y="3244"/>
                      </a:moveTo>
                      <a:cubicBezTo>
                        <a:pt x="0" y="8340"/>
                        <a:pt x="14013" y="696"/>
                        <a:pt x="15287" y="4518"/>
                      </a:cubicBezTo>
                      <a:cubicBezTo>
                        <a:pt x="16561" y="8340"/>
                        <a:pt x="6370" y="10887"/>
                        <a:pt x="10191" y="14709"/>
                      </a:cubicBezTo>
                      <a:cubicBezTo>
                        <a:pt x="12739" y="18531"/>
                        <a:pt x="20383" y="9613"/>
                        <a:pt x="17835" y="4518"/>
                      </a:cubicBezTo>
                      <a:cubicBezTo>
                        <a:pt x="15287" y="-578"/>
                        <a:pt x="0" y="-1852"/>
                        <a:pt x="0" y="3244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35EF92E2-8151-4739-9142-9F944A280C3C}"/>
                    </a:ext>
                  </a:extLst>
                </p:cNvPr>
                <p:cNvSpPr/>
                <p:nvPr/>
              </p:nvSpPr>
              <p:spPr>
                <a:xfrm>
                  <a:off x="793103" y="1136788"/>
                  <a:ext cx="15157" cy="18494"/>
                </a:xfrm>
                <a:custGeom>
                  <a:avLst/>
                  <a:gdLst>
                    <a:gd name="connsiteX0" fmla="*/ 4518 w 15157"/>
                    <a:gd name="connsiteY0" fmla="*/ 15357 h 18494"/>
                    <a:gd name="connsiteX1" fmla="*/ 4518 w 15157"/>
                    <a:gd name="connsiteY1" fmla="*/ 70 h 18494"/>
                    <a:gd name="connsiteX2" fmla="*/ 3244 w 15157"/>
                    <a:gd name="connsiteY2" fmla="*/ 17905 h 18494"/>
                    <a:gd name="connsiteX3" fmla="*/ 14709 w 15157"/>
                    <a:gd name="connsiteY3" fmla="*/ 11535 h 18494"/>
                    <a:gd name="connsiteX4" fmla="*/ 4518 w 15157"/>
                    <a:gd name="connsiteY4" fmla="*/ 15357 h 1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57" h="18494">
                      <a:moveTo>
                        <a:pt x="4518" y="15357"/>
                      </a:moveTo>
                      <a:cubicBezTo>
                        <a:pt x="696" y="14083"/>
                        <a:pt x="9613" y="1344"/>
                        <a:pt x="4518" y="70"/>
                      </a:cubicBezTo>
                      <a:cubicBezTo>
                        <a:pt x="-578" y="-1204"/>
                        <a:pt x="-1852" y="15357"/>
                        <a:pt x="3244" y="17905"/>
                      </a:cubicBezTo>
                      <a:cubicBezTo>
                        <a:pt x="8340" y="20452"/>
                        <a:pt x="17257" y="14083"/>
                        <a:pt x="14709" y="11535"/>
                      </a:cubicBezTo>
                      <a:cubicBezTo>
                        <a:pt x="12161" y="7713"/>
                        <a:pt x="9613" y="16631"/>
                        <a:pt x="4518" y="15357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4" name="Freeform: Shape 1703">
                  <a:extLst>
                    <a:ext uri="{FF2B5EF4-FFF2-40B4-BE49-F238E27FC236}">
                      <a16:creationId xmlns:a16="http://schemas.microsoft.com/office/drawing/2014/main" id="{431887D3-604E-45D2-B33E-874C8EB3DAA1}"/>
                    </a:ext>
                  </a:extLst>
                </p:cNvPr>
                <p:cNvSpPr/>
                <p:nvPr/>
              </p:nvSpPr>
              <p:spPr>
                <a:xfrm rot="-2475715">
                  <a:off x="768478" y="1168602"/>
                  <a:ext cx="182168" cy="142677"/>
                </a:xfrm>
                <a:custGeom>
                  <a:avLst/>
                  <a:gdLst>
                    <a:gd name="connsiteX0" fmla="*/ 0 w 182168"/>
                    <a:gd name="connsiteY0" fmla="*/ 0 h 142677"/>
                    <a:gd name="connsiteX1" fmla="*/ 182169 w 182168"/>
                    <a:gd name="connsiteY1" fmla="*/ 0 h 142677"/>
                    <a:gd name="connsiteX2" fmla="*/ 182169 w 182168"/>
                    <a:gd name="connsiteY2" fmla="*/ 142678 h 142677"/>
                    <a:gd name="connsiteX3" fmla="*/ 0 w 182168"/>
                    <a:gd name="connsiteY3" fmla="*/ 142678 h 142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2168" h="142677">
                      <a:moveTo>
                        <a:pt x="0" y="0"/>
                      </a:moveTo>
                      <a:lnTo>
                        <a:pt x="182169" y="0"/>
                      </a:lnTo>
                      <a:lnTo>
                        <a:pt x="182169" y="142678"/>
                      </a:lnTo>
                      <a:lnTo>
                        <a:pt x="0" y="142678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5" name="Freeform: Shape 1704">
                  <a:extLst>
                    <a:ext uri="{FF2B5EF4-FFF2-40B4-BE49-F238E27FC236}">
                      <a16:creationId xmlns:a16="http://schemas.microsoft.com/office/drawing/2014/main" id="{58AD1C35-AC11-4D2E-973F-AA92DEDFA5BE}"/>
                    </a:ext>
                  </a:extLst>
                </p:cNvPr>
                <p:cNvSpPr/>
                <p:nvPr/>
              </p:nvSpPr>
              <p:spPr>
                <a:xfrm>
                  <a:off x="786156" y="1194184"/>
                  <a:ext cx="17834" cy="112104"/>
                </a:xfrm>
                <a:custGeom>
                  <a:avLst/>
                  <a:gdLst>
                    <a:gd name="connsiteX0" fmla="*/ 5096 w 17834"/>
                    <a:gd name="connsiteY0" fmla="*/ 10191 h 112104"/>
                    <a:gd name="connsiteX1" fmla="*/ 0 w 17834"/>
                    <a:gd name="connsiteY1" fmla="*/ 99365 h 112104"/>
                    <a:gd name="connsiteX2" fmla="*/ 10191 w 17834"/>
                    <a:gd name="connsiteY2" fmla="*/ 112104 h 112104"/>
                    <a:gd name="connsiteX3" fmla="*/ 17835 w 17834"/>
                    <a:gd name="connsiteY3" fmla="*/ 0 h 11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834" h="112104">
                      <a:moveTo>
                        <a:pt x="5096" y="10191"/>
                      </a:moveTo>
                      <a:lnTo>
                        <a:pt x="0" y="99365"/>
                      </a:lnTo>
                      <a:lnTo>
                        <a:pt x="10191" y="112104"/>
                      </a:lnTo>
                      <a:lnTo>
                        <a:pt x="1783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6" name="Freeform: Shape 1705">
                  <a:extLst>
                    <a:ext uri="{FF2B5EF4-FFF2-40B4-BE49-F238E27FC236}">
                      <a16:creationId xmlns:a16="http://schemas.microsoft.com/office/drawing/2014/main" id="{1351D995-2D7A-4EB6-A32F-0F7E797ADDA8}"/>
                    </a:ext>
                  </a:extLst>
                </p:cNvPr>
                <p:cNvSpPr/>
                <p:nvPr/>
              </p:nvSpPr>
              <p:spPr>
                <a:xfrm>
                  <a:off x="801443" y="1177623"/>
                  <a:ext cx="20382" cy="146499"/>
                </a:xfrm>
                <a:custGeom>
                  <a:avLst/>
                  <a:gdLst>
                    <a:gd name="connsiteX0" fmla="*/ 7644 w 20382"/>
                    <a:gd name="connsiteY0" fmla="*/ 10191 h 146499"/>
                    <a:gd name="connsiteX1" fmla="*/ 0 w 20382"/>
                    <a:gd name="connsiteY1" fmla="*/ 133761 h 146499"/>
                    <a:gd name="connsiteX2" fmla="*/ 10191 w 20382"/>
                    <a:gd name="connsiteY2" fmla="*/ 146500 h 146499"/>
                    <a:gd name="connsiteX3" fmla="*/ 20383 w 20382"/>
                    <a:gd name="connsiteY3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382" h="146499">
                      <a:moveTo>
                        <a:pt x="7644" y="10191"/>
                      </a:moveTo>
                      <a:lnTo>
                        <a:pt x="0" y="133761"/>
                      </a:lnTo>
                      <a:lnTo>
                        <a:pt x="10191" y="146500"/>
                      </a:lnTo>
                      <a:lnTo>
                        <a:pt x="20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7" name="Freeform: Shape 1706">
                  <a:extLst>
                    <a:ext uri="{FF2B5EF4-FFF2-40B4-BE49-F238E27FC236}">
                      <a16:creationId xmlns:a16="http://schemas.microsoft.com/office/drawing/2014/main" id="{1CAA2C82-17D0-4A43-8C2A-2E702346C7DF}"/>
                    </a:ext>
                  </a:extLst>
                </p:cNvPr>
                <p:cNvSpPr/>
                <p:nvPr/>
              </p:nvSpPr>
              <p:spPr>
                <a:xfrm>
                  <a:off x="833291" y="1145775"/>
                  <a:ext cx="24204" cy="207647"/>
                </a:xfrm>
                <a:custGeom>
                  <a:avLst/>
                  <a:gdLst>
                    <a:gd name="connsiteX0" fmla="*/ 12739 w 24204"/>
                    <a:gd name="connsiteY0" fmla="*/ 11465 h 207647"/>
                    <a:gd name="connsiteX1" fmla="*/ 0 w 24204"/>
                    <a:gd name="connsiteY1" fmla="*/ 202552 h 207647"/>
                    <a:gd name="connsiteX2" fmla="*/ 5096 w 24204"/>
                    <a:gd name="connsiteY2" fmla="*/ 207648 h 207647"/>
                    <a:gd name="connsiteX3" fmla="*/ 11465 w 24204"/>
                    <a:gd name="connsiteY3" fmla="*/ 201278 h 207647"/>
                    <a:gd name="connsiteX4" fmla="*/ 24204 w 24204"/>
                    <a:gd name="connsiteY4" fmla="*/ 0 h 207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04" h="207647">
                      <a:moveTo>
                        <a:pt x="12739" y="11465"/>
                      </a:moveTo>
                      <a:lnTo>
                        <a:pt x="0" y="202552"/>
                      </a:lnTo>
                      <a:lnTo>
                        <a:pt x="5096" y="207648"/>
                      </a:lnTo>
                      <a:lnTo>
                        <a:pt x="11465" y="201278"/>
                      </a:lnTo>
                      <a:lnTo>
                        <a:pt x="24204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E58D8393-549C-4405-81BB-1284B3FC2C41}"/>
                    </a:ext>
                  </a:extLst>
                </p:cNvPr>
                <p:cNvSpPr/>
                <p:nvPr/>
              </p:nvSpPr>
              <p:spPr>
                <a:xfrm>
                  <a:off x="851126" y="1130488"/>
                  <a:ext cx="24204" cy="211469"/>
                </a:xfrm>
                <a:custGeom>
                  <a:avLst/>
                  <a:gdLst>
                    <a:gd name="connsiteX0" fmla="*/ 12739 w 24204"/>
                    <a:gd name="connsiteY0" fmla="*/ 10191 h 211469"/>
                    <a:gd name="connsiteX1" fmla="*/ 0 w 24204"/>
                    <a:gd name="connsiteY1" fmla="*/ 211469 h 211469"/>
                    <a:gd name="connsiteX2" fmla="*/ 11465 w 24204"/>
                    <a:gd name="connsiteY2" fmla="*/ 201278 h 211469"/>
                    <a:gd name="connsiteX3" fmla="*/ 24204 w 24204"/>
                    <a:gd name="connsiteY3" fmla="*/ 0 h 21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04" h="211469">
                      <a:moveTo>
                        <a:pt x="12739" y="10191"/>
                      </a:moveTo>
                      <a:lnTo>
                        <a:pt x="0" y="211469"/>
                      </a:lnTo>
                      <a:lnTo>
                        <a:pt x="11465" y="201278"/>
                      </a:lnTo>
                      <a:lnTo>
                        <a:pt x="24204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539765C1-DF31-4E71-88F8-F10D2AC4AD94}"/>
                    </a:ext>
                  </a:extLst>
                </p:cNvPr>
                <p:cNvSpPr/>
                <p:nvPr/>
              </p:nvSpPr>
              <p:spPr>
                <a:xfrm>
                  <a:off x="754308" y="1226032"/>
                  <a:ext cx="12739" cy="43313"/>
                </a:xfrm>
                <a:custGeom>
                  <a:avLst/>
                  <a:gdLst>
                    <a:gd name="connsiteX0" fmla="*/ 1274 w 12739"/>
                    <a:gd name="connsiteY0" fmla="*/ 10191 h 43313"/>
                    <a:gd name="connsiteX1" fmla="*/ 0 w 12739"/>
                    <a:gd name="connsiteY1" fmla="*/ 31848 h 43313"/>
                    <a:gd name="connsiteX2" fmla="*/ 10191 w 12739"/>
                    <a:gd name="connsiteY2" fmla="*/ 43313 h 43313"/>
                    <a:gd name="connsiteX3" fmla="*/ 12739 w 12739"/>
                    <a:gd name="connsiteY3" fmla="*/ 0 h 43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39" h="43313">
                      <a:moveTo>
                        <a:pt x="1274" y="10191"/>
                      </a:moveTo>
                      <a:lnTo>
                        <a:pt x="0" y="31848"/>
                      </a:lnTo>
                      <a:lnTo>
                        <a:pt x="10191" y="43313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8EFD665D-4E0D-4355-8A7D-70FE721A018C}"/>
                    </a:ext>
                  </a:extLst>
                </p:cNvPr>
                <p:cNvSpPr/>
                <p:nvPr/>
              </p:nvSpPr>
              <p:spPr>
                <a:xfrm>
                  <a:off x="769595" y="1209471"/>
                  <a:ext cx="16560" cy="77708"/>
                </a:xfrm>
                <a:custGeom>
                  <a:avLst/>
                  <a:gdLst>
                    <a:gd name="connsiteX0" fmla="*/ 3822 w 16560"/>
                    <a:gd name="connsiteY0" fmla="*/ 10191 h 77708"/>
                    <a:gd name="connsiteX1" fmla="*/ 0 w 16560"/>
                    <a:gd name="connsiteY1" fmla="*/ 66244 h 77708"/>
                    <a:gd name="connsiteX2" fmla="*/ 11465 w 16560"/>
                    <a:gd name="connsiteY2" fmla="*/ 77709 h 77708"/>
                    <a:gd name="connsiteX3" fmla="*/ 16561 w 16560"/>
                    <a:gd name="connsiteY3" fmla="*/ 0 h 77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60" h="77708">
                      <a:moveTo>
                        <a:pt x="3822" y="10191"/>
                      </a:moveTo>
                      <a:lnTo>
                        <a:pt x="0" y="66244"/>
                      </a:lnTo>
                      <a:lnTo>
                        <a:pt x="11465" y="77709"/>
                      </a:lnTo>
                      <a:lnTo>
                        <a:pt x="16561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A45BC888-216C-4DBE-9C68-D800217FFEB1}"/>
                    </a:ext>
                  </a:extLst>
                </p:cNvPr>
                <p:cNvSpPr/>
                <p:nvPr/>
              </p:nvSpPr>
              <p:spPr>
                <a:xfrm>
                  <a:off x="818004" y="1162336"/>
                  <a:ext cx="21656" cy="179621"/>
                </a:xfrm>
                <a:custGeom>
                  <a:avLst/>
                  <a:gdLst>
                    <a:gd name="connsiteX0" fmla="*/ 10191 w 21656"/>
                    <a:gd name="connsiteY0" fmla="*/ 10191 h 179621"/>
                    <a:gd name="connsiteX1" fmla="*/ 0 w 21656"/>
                    <a:gd name="connsiteY1" fmla="*/ 166883 h 179621"/>
                    <a:gd name="connsiteX2" fmla="*/ 10191 w 21656"/>
                    <a:gd name="connsiteY2" fmla="*/ 179622 h 179621"/>
                    <a:gd name="connsiteX3" fmla="*/ 21657 w 21656"/>
                    <a:gd name="connsiteY3" fmla="*/ 0 h 179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9621">
                      <a:moveTo>
                        <a:pt x="10191" y="10191"/>
                      </a:moveTo>
                      <a:lnTo>
                        <a:pt x="0" y="166883"/>
                      </a:lnTo>
                      <a:lnTo>
                        <a:pt x="10191" y="179622"/>
                      </a:lnTo>
                      <a:lnTo>
                        <a:pt x="2165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2" name="Freeform: Shape 1711">
                  <a:extLst>
                    <a:ext uri="{FF2B5EF4-FFF2-40B4-BE49-F238E27FC236}">
                      <a16:creationId xmlns:a16="http://schemas.microsoft.com/office/drawing/2014/main" id="{F2603116-AFEA-4767-A910-EBD13EE5C7FA}"/>
                    </a:ext>
                  </a:extLst>
                </p:cNvPr>
                <p:cNvSpPr/>
                <p:nvPr/>
              </p:nvSpPr>
              <p:spPr>
                <a:xfrm>
                  <a:off x="744117" y="1241319"/>
                  <a:ext cx="5095" cy="10191"/>
                </a:xfrm>
                <a:custGeom>
                  <a:avLst/>
                  <a:gdLst>
                    <a:gd name="connsiteX0" fmla="*/ 0 w 5095"/>
                    <a:gd name="connsiteY0" fmla="*/ 5096 h 10191"/>
                    <a:gd name="connsiteX1" fmla="*/ 5096 w 5095"/>
                    <a:gd name="connsiteY1" fmla="*/ 10191 h 10191"/>
                    <a:gd name="connsiteX2" fmla="*/ 5096 w 5095"/>
                    <a:gd name="connsiteY2" fmla="*/ 0 h 1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95" h="10191">
                      <a:moveTo>
                        <a:pt x="0" y="5096"/>
                      </a:moveTo>
                      <a:lnTo>
                        <a:pt x="5096" y="10191"/>
                      </a:lnTo>
                      <a:lnTo>
                        <a:pt x="5096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3" name="Freeform: Shape 1712">
                  <a:extLst>
                    <a:ext uri="{FF2B5EF4-FFF2-40B4-BE49-F238E27FC236}">
                      <a16:creationId xmlns:a16="http://schemas.microsoft.com/office/drawing/2014/main" id="{CB7A288E-3C64-4FA0-B96C-E5EDC97F12DD}"/>
                    </a:ext>
                  </a:extLst>
                </p:cNvPr>
                <p:cNvSpPr/>
                <p:nvPr/>
              </p:nvSpPr>
              <p:spPr>
                <a:xfrm>
                  <a:off x="940299" y="1199280"/>
                  <a:ext cx="15287" cy="63695"/>
                </a:xfrm>
                <a:custGeom>
                  <a:avLst/>
                  <a:gdLst>
                    <a:gd name="connsiteX0" fmla="*/ 12739 w 15287"/>
                    <a:gd name="connsiteY0" fmla="*/ 53504 h 63695"/>
                    <a:gd name="connsiteX1" fmla="*/ 15287 w 15287"/>
                    <a:gd name="connsiteY1" fmla="*/ 11465 h 63695"/>
                    <a:gd name="connsiteX2" fmla="*/ 5096 w 15287"/>
                    <a:gd name="connsiteY2" fmla="*/ 0 h 63695"/>
                    <a:gd name="connsiteX3" fmla="*/ 0 w 15287"/>
                    <a:gd name="connsiteY3" fmla="*/ 63696 h 63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87" h="63695">
                      <a:moveTo>
                        <a:pt x="12739" y="53504"/>
                      </a:moveTo>
                      <a:lnTo>
                        <a:pt x="15287" y="11465"/>
                      </a:lnTo>
                      <a:lnTo>
                        <a:pt x="5096" y="0"/>
                      </a:lnTo>
                      <a:lnTo>
                        <a:pt x="0" y="63696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4" name="Freeform: Shape 1713">
                  <a:extLst>
                    <a:ext uri="{FF2B5EF4-FFF2-40B4-BE49-F238E27FC236}">
                      <a16:creationId xmlns:a16="http://schemas.microsoft.com/office/drawing/2014/main" id="{C74D51E5-0C7E-476A-BDE9-D9A8BFFD1E5E}"/>
                    </a:ext>
                  </a:extLst>
                </p:cNvPr>
                <p:cNvSpPr/>
                <p:nvPr/>
              </p:nvSpPr>
              <p:spPr>
                <a:xfrm>
                  <a:off x="958134" y="1217114"/>
                  <a:ext cx="16560" cy="30573"/>
                </a:xfrm>
                <a:custGeom>
                  <a:avLst/>
                  <a:gdLst>
                    <a:gd name="connsiteX0" fmla="*/ 16561 w 16560"/>
                    <a:gd name="connsiteY0" fmla="*/ 16561 h 30573"/>
                    <a:gd name="connsiteX1" fmla="*/ 2548 w 16560"/>
                    <a:gd name="connsiteY1" fmla="*/ 0 h 30573"/>
                    <a:gd name="connsiteX2" fmla="*/ 0 w 16560"/>
                    <a:gd name="connsiteY2" fmla="*/ 30574 h 3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560" h="30573">
                      <a:moveTo>
                        <a:pt x="16561" y="16561"/>
                      </a:moveTo>
                      <a:lnTo>
                        <a:pt x="2548" y="0"/>
                      </a:lnTo>
                      <a:lnTo>
                        <a:pt x="0" y="30574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5" name="Freeform: Shape 1714">
                  <a:extLst>
                    <a:ext uri="{FF2B5EF4-FFF2-40B4-BE49-F238E27FC236}">
                      <a16:creationId xmlns:a16="http://schemas.microsoft.com/office/drawing/2014/main" id="{C902AAA3-A5CA-4C13-94A8-4BDA105CCC3A}"/>
                    </a:ext>
                  </a:extLst>
                </p:cNvPr>
                <p:cNvSpPr/>
                <p:nvPr/>
              </p:nvSpPr>
              <p:spPr>
                <a:xfrm>
                  <a:off x="904630" y="1163610"/>
                  <a:ext cx="19108" cy="131213"/>
                </a:xfrm>
                <a:custGeom>
                  <a:avLst/>
                  <a:gdLst>
                    <a:gd name="connsiteX0" fmla="*/ 11465 w 19108"/>
                    <a:gd name="connsiteY0" fmla="*/ 121022 h 131213"/>
                    <a:gd name="connsiteX1" fmla="*/ 19109 w 19108"/>
                    <a:gd name="connsiteY1" fmla="*/ 11465 h 131213"/>
                    <a:gd name="connsiteX2" fmla="*/ 8917 w 19108"/>
                    <a:gd name="connsiteY2" fmla="*/ 0 h 131213"/>
                    <a:gd name="connsiteX3" fmla="*/ 0 w 19108"/>
                    <a:gd name="connsiteY3" fmla="*/ 131213 h 13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108" h="131213">
                      <a:moveTo>
                        <a:pt x="11465" y="121022"/>
                      </a:moveTo>
                      <a:lnTo>
                        <a:pt x="19109" y="11465"/>
                      </a:lnTo>
                      <a:lnTo>
                        <a:pt x="8917" y="0"/>
                      </a:lnTo>
                      <a:lnTo>
                        <a:pt x="0" y="1312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6" name="Freeform: Shape 1715">
                  <a:extLst>
                    <a:ext uri="{FF2B5EF4-FFF2-40B4-BE49-F238E27FC236}">
                      <a16:creationId xmlns:a16="http://schemas.microsoft.com/office/drawing/2014/main" id="{4B77B80F-410B-4281-859E-FD0FFA1FE0AD}"/>
                    </a:ext>
                  </a:extLst>
                </p:cNvPr>
                <p:cNvSpPr/>
                <p:nvPr/>
              </p:nvSpPr>
              <p:spPr>
                <a:xfrm>
                  <a:off x="886795" y="1145775"/>
                  <a:ext cx="21656" cy="164334"/>
                </a:xfrm>
                <a:custGeom>
                  <a:avLst/>
                  <a:gdLst>
                    <a:gd name="connsiteX0" fmla="*/ 11465 w 21656"/>
                    <a:gd name="connsiteY0" fmla="*/ 154143 h 164334"/>
                    <a:gd name="connsiteX1" fmla="*/ 21656 w 21656"/>
                    <a:gd name="connsiteY1" fmla="*/ 11465 h 164334"/>
                    <a:gd name="connsiteX2" fmla="*/ 10191 w 21656"/>
                    <a:gd name="connsiteY2" fmla="*/ 0 h 164334"/>
                    <a:gd name="connsiteX3" fmla="*/ 0 w 21656"/>
                    <a:gd name="connsiteY3" fmla="*/ 164335 h 16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64334">
                      <a:moveTo>
                        <a:pt x="11465" y="154143"/>
                      </a:moveTo>
                      <a:lnTo>
                        <a:pt x="21656" y="11465"/>
                      </a:lnTo>
                      <a:lnTo>
                        <a:pt x="10191" y="0"/>
                      </a:lnTo>
                      <a:lnTo>
                        <a:pt x="0" y="164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7" name="Freeform: Shape 1716">
                  <a:extLst>
                    <a:ext uri="{FF2B5EF4-FFF2-40B4-BE49-F238E27FC236}">
                      <a16:creationId xmlns:a16="http://schemas.microsoft.com/office/drawing/2014/main" id="{2F7566BD-27B3-484C-9E67-9EE6CC8C9B7E}"/>
                    </a:ext>
                  </a:extLst>
                </p:cNvPr>
                <p:cNvSpPr/>
                <p:nvPr/>
              </p:nvSpPr>
              <p:spPr>
                <a:xfrm>
                  <a:off x="922465" y="1181445"/>
                  <a:ext cx="16560" cy="98091"/>
                </a:xfrm>
                <a:custGeom>
                  <a:avLst/>
                  <a:gdLst>
                    <a:gd name="connsiteX0" fmla="*/ 11465 w 16560"/>
                    <a:gd name="connsiteY0" fmla="*/ 86626 h 98091"/>
                    <a:gd name="connsiteX1" fmla="*/ 16561 w 16560"/>
                    <a:gd name="connsiteY1" fmla="*/ 11465 h 98091"/>
                    <a:gd name="connsiteX2" fmla="*/ 6370 w 16560"/>
                    <a:gd name="connsiteY2" fmla="*/ 0 h 98091"/>
                    <a:gd name="connsiteX3" fmla="*/ 0 w 16560"/>
                    <a:gd name="connsiteY3" fmla="*/ 98091 h 98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60" h="98091">
                      <a:moveTo>
                        <a:pt x="11465" y="86626"/>
                      </a:moveTo>
                      <a:lnTo>
                        <a:pt x="16561" y="11465"/>
                      </a:lnTo>
                      <a:lnTo>
                        <a:pt x="6370" y="0"/>
                      </a:lnTo>
                      <a:lnTo>
                        <a:pt x="0" y="9809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8" name="Freeform: Shape 1717">
                  <a:extLst>
                    <a:ext uri="{FF2B5EF4-FFF2-40B4-BE49-F238E27FC236}">
                      <a16:creationId xmlns:a16="http://schemas.microsoft.com/office/drawing/2014/main" id="{71DFF389-34CD-4B30-BBA0-A2F2EE90A234}"/>
                    </a:ext>
                  </a:extLst>
                </p:cNvPr>
                <p:cNvSpPr/>
                <p:nvPr/>
              </p:nvSpPr>
              <p:spPr>
                <a:xfrm>
                  <a:off x="868960" y="1127941"/>
                  <a:ext cx="22930" cy="198730"/>
                </a:xfrm>
                <a:custGeom>
                  <a:avLst/>
                  <a:gdLst>
                    <a:gd name="connsiteX0" fmla="*/ 0 w 22930"/>
                    <a:gd name="connsiteY0" fmla="*/ 198730 h 198730"/>
                    <a:gd name="connsiteX1" fmla="*/ 11465 w 22930"/>
                    <a:gd name="connsiteY1" fmla="*/ 188539 h 198730"/>
                    <a:gd name="connsiteX2" fmla="*/ 22930 w 22930"/>
                    <a:gd name="connsiteY2" fmla="*/ 11465 h 198730"/>
                    <a:gd name="connsiteX3" fmla="*/ 12739 w 22930"/>
                    <a:gd name="connsiteY3" fmla="*/ 0 h 198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30" h="198730">
                      <a:moveTo>
                        <a:pt x="0" y="198730"/>
                      </a:moveTo>
                      <a:lnTo>
                        <a:pt x="11465" y="188539"/>
                      </a:lnTo>
                      <a:lnTo>
                        <a:pt x="22930" y="11465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9" name="Freeform: Shape 1718">
                  <a:extLst>
                    <a:ext uri="{FF2B5EF4-FFF2-40B4-BE49-F238E27FC236}">
                      <a16:creationId xmlns:a16="http://schemas.microsoft.com/office/drawing/2014/main" id="{21A8F4DA-D5D3-4AA5-B21B-7A596C44FE32}"/>
                    </a:ext>
                  </a:extLst>
                </p:cNvPr>
                <p:cNvSpPr/>
                <p:nvPr/>
              </p:nvSpPr>
              <p:spPr>
                <a:xfrm>
                  <a:off x="776672" y="1151446"/>
                  <a:ext cx="22100" cy="19170"/>
                </a:xfrm>
                <a:custGeom>
                  <a:avLst/>
                  <a:gdLst>
                    <a:gd name="connsiteX0" fmla="*/ 19675 w 22100"/>
                    <a:gd name="connsiteY0" fmla="*/ 1973 h 19170"/>
                    <a:gd name="connsiteX1" fmla="*/ 5662 w 22100"/>
                    <a:gd name="connsiteY1" fmla="*/ 5794 h 19170"/>
                    <a:gd name="connsiteX2" fmla="*/ 1840 w 22100"/>
                    <a:gd name="connsiteY2" fmla="*/ 15986 h 19170"/>
                    <a:gd name="connsiteX3" fmla="*/ 14579 w 22100"/>
                    <a:gd name="connsiteY3" fmla="*/ 14712 h 19170"/>
                    <a:gd name="connsiteX4" fmla="*/ 19675 w 22100"/>
                    <a:gd name="connsiteY4" fmla="*/ 1973 h 19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00" h="19170">
                      <a:moveTo>
                        <a:pt x="19675" y="1973"/>
                      </a:moveTo>
                      <a:cubicBezTo>
                        <a:pt x="15853" y="-575"/>
                        <a:pt x="13305" y="-1849"/>
                        <a:pt x="5662" y="5794"/>
                      </a:cubicBezTo>
                      <a:cubicBezTo>
                        <a:pt x="566" y="10890"/>
                        <a:pt x="-1982" y="12164"/>
                        <a:pt x="1840" y="15986"/>
                      </a:cubicBezTo>
                      <a:cubicBezTo>
                        <a:pt x="5662" y="19807"/>
                        <a:pt x="5662" y="21081"/>
                        <a:pt x="14579" y="14712"/>
                      </a:cubicBezTo>
                      <a:cubicBezTo>
                        <a:pt x="23497" y="7068"/>
                        <a:pt x="23497" y="4520"/>
                        <a:pt x="19675" y="1973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0" name="Freeform: Shape 1719">
                  <a:extLst>
                    <a:ext uri="{FF2B5EF4-FFF2-40B4-BE49-F238E27FC236}">
                      <a16:creationId xmlns:a16="http://schemas.microsoft.com/office/drawing/2014/main" id="{B259E993-24B3-493D-BD86-324A908A2F3A}"/>
                    </a:ext>
                  </a:extLst>
                </p:cNvPr>
                <p:cNvSpPr/>
                <p:nvPr/>
              </p:nvSpPr>
              <p:spPr>
                <a:xfrm rot="-2476200">
                  <a:off x="705771" y="1156025"/>
                  <a:ext cx="192358" cy="36942"/>
                </a:xfrm>
                <a:custGeom>
                  <a:avLst/>
                  <a:gdLst>
                    <a:gd name="connsiteX0" fmla="*/ 0 w 192358"/>
                    <a:gd name="connsiteY0" fmla="*/ 0 h 36942"/>
                    <a:gd name="connsiteX1" fmla="*/ 192358 w 192358"/>
                    <a:gd name="connsiteY1" fmla="*/ 0 h 36942"/>
                    <a:gd name="connsiteX2" fmla="*/ 192358 w 192358"/>
                    <a:gd name="connsiteY2" fmla="*/ 36943 h 36942"/>
                    <a:gd name="connsiteX3" fmla="*/ 0 w 192358"/>
                    <a:gd name="connsiteY3" fmla="*/ 36943 h 36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2358" h="36942">
                      <a:moveTo>
                        <a:pt x="0" y="0"/>
                      </a:moveTo>
                      <a:lnTo>
                        <a:pt x="192358" y="0"/>
                      </a:lnTo>
                      <a:lnTo>
                        <a:pt x="192358" y="36943"/>
                      </a:lnTo>
                      <a:lnTo>
                        <a:pt x="0" y="36943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1" name="Freeform: Shape 1720">
                  <a:extLst>
                    <a:ext uri="{FF2B5EF4-FFF2-40B4-BE49-F238E27FC236}">
                      <a16:creationId xmlns:a16="http://schemas.microsoft.com/office/drawing/2014/main" id="{37D70F7B-0A05-4E0E-B34A-A1F1C1446EBD}"/>
                    </a:ext>
                  </a:extLst>
                </p:cNvPr>
                <p:cNvSpPr/>
                <p:nvPr/>
              </p:nvSpPr>
              <p:spPr>
                <a:xfrm>
                  <a:off x="820552" y="1122845"/>
                  <a:ext cx="64969" cy="14013"/>
                </a:xfrm>
                <a:custGeom>
                  <a:avLst/>
                  <a:gdLst>
                    <a:gd name="connsiteX0" fmla="*/ 64970 w 64969"/>
                    <a:gd name="connsiteY0" fmla="*/ 3822 h 14013"/>
                    <a:gd name="connsiteX1" fmla="*/ 12739 w 64969"/>
                    <a:gd name="connsiteY1" fmla="*/ 0 h 14013"/>
                    <a:gd name="connsiteX2" fmla="*/ 0 w 64969"/>
                    <a:gd name="connsiteY2" fmla="*/ 11465 h 14013"/>
                    <a:gd name="connsiteX3" fmla="*/ 52230 w 64969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4013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2" name="Freeform: Shape 1721">
                  <a:extLst>
                    <a:ext uri="{FF2B5EF4-FFF2-40B4-BE49-F238E27FC236}">
                      <a16:creationId xmlns:a16="http://schemas.microsoft.com/office/drawing/2014/main" id="{EA6EB475-EF3A-45C9-91BD-E92ED2015190}"/>
                    </a:ext>
                  </a:extLst>
                </p:cNvPr>
                <p:cNvSpPr/>
                <p:nvPr/>
              </p:nvSpPr>
              <p:spPr>
                <a:xfrm>
                  <a:off x="801443" y="1139406"/>
                  <a:ext cx="64969" cy="14013"/>
                </a:xfrm>
                <a:custGeom>
                  <a:avLst/>
                  <a:gdLst>
                    <a:gd name="connsiteX0" fmla="*/ 64970 w 64969"/>
                    <a:gd name="connsiteY0" fmla="*/ 3822 h 14013"/>
                    <a:gd name="connsiteX1" fmla="*/ 12739 w 64969"/>
                    <a:gd name="connsiteY1" fmla="*/ 0 h 14013"/>
                    <a:gd name="connsiteX2" fmla="*/ 0 w 64969"/>
                    <a:gd name="connsiteY2" fmla="*/ 11465 h 14013"/>
                    <a:gd name="connsiteX3" fmla="*/ 52230 w 64969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4013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901F8884-BFB0-48B5-ACB0-9C86625E7F74}"/>
                    </a:ext>
                  </a:extLst>
                </p:cNvPr>
                <p:cNvSpPr/>
                <p:nvPr/>
              </p:nvSpPr>
              <p:spPr>
                <a:xfrm>
                  <a:off x="763226" y="1172527"/>
                  <a:ext cx="64969" cy="15287"/>
                </a:xfrm>
                <a:custGeom>
                  <a:avLst/>
                  <a:gdLst>
                    <a:gd name="connsiteX0" fmla="*/ 64970 w 64969"/>
                    <a:gd name="connsiteY0" fmla="*/ 3822 h 15287"/>
                    <a:gd name="connsiteX1" fmla="*/ 12739 w 64969"/>
                    <a:gd name="connsiteY1" fmla="*/ 0 h 15287"/>
                    <a:gd name="connsiteX2" fmla="*/ 0 w 64969"/>
                    <a:gd name="connsiteY2" fmla="*/ 11465 h 15287"/>
                    <a:gd name="connsiteX3" fmla="*/ 52230 w 64969"/>
                    <a:gd name="connsiteY3" fmla="*/ 15287 h 15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5287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4" name="Freeform: Shape 1723">
                  <a:extLst>
                    <a:ext uri="{FF2B5EF4-FFF2-40B4-BE49-F238E27FC236}">
                      <a16:creationId xmlns:a16="http://schemas.microsoft.com/office/drawing/2014/main" id="{3736CF09-0329-4B34-B18E-B6B78A6EA2DA}"/>
                    </a:ext>
                  </a:extLst>
                </p:cNvPr>
                <p:cNvSpPr/>
                <p:nvPr/>
              </p:nvSpPr>
              <p:spPr>
                <a:xfrm>
                  <a:off x="745391" y="1189088"/>
                  <a:ext cx="63695" cy="15286"/>
                </a:xfrm>
                <a:custGeom>
                  <a:avLst/>
                  <a:gdLst>
                    <a:gd name="connsiteX0" fmla="*/ 63696 w 63695"/>
                    <a:gd name="connsiteY0" fmla="*/ 3822 h 15286"/>
                    <a:gd name="connsiteX1" fmla="*/ 11465 w 63695"/>
                    <a:gd name="connsiteY1" fmla="*/ 0 h 15286"/>
                    <a:gd name="connsiteX2" fmla="*/ 0 w 63695"/>
                    <a:gd name="connsiteY2" fmla="*/ 11465 h 15286"/>
                    <a:gd name="connsiteX3" fmla="*/ 50957 w 63695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95" h="15286">
                      <a:moveTo>
                        <a:pt x="63696" y="3822"/>
                      </a:moveTo>
                      <a:lnTo>
                        <a:pt x="11465" y="0"/>
                      </a:lnTo>
                      <a:lnTo>
                        <a:pt x="0" y="11465"/>
                      </a:lnTo>
                      <a:lnTo>
                        <a:pt x="50957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5" name="Freeform: Shape 1724">
                  <a:extLst>
                    <a:ext uri="{FF2B5EF4-FFF2-40B4-BE49-F238E27FC236}">
                      <a16:creationId xmlns:a16="http://schemas.microsoft.com/office/drawing/2014/main" id="{37258D44-E2A3-440D-882A-258551ED4362}"/>
                    </a:ext>
                  </a:extLst>
                </p:cNvPr>
                <p:cNvSpPr/>
                <p:nvPr/>
              </p:nvSpPr>
              <p:spPr>
                <a:xfrm>
                  <a:off x="839660" y="1106284"/>
                  <a:ext cx="42039" cy="14013"/>
                </a:xfrm>
                <a:custGeom>
                  <a:avLst/>
                  <a:gdLst>
                    <a:gd name="connsiteX0" fmla="*/ 0 w 42039"/>
                    <a:gd name="connsiteY0" fmla="*/ 10191 h 14013"/>
                    <a:gd name="connsiteX1" fmla="*/ 42039 w 42039"/>
                    <a:gd name="connsiteY1" fmla="*/ 14013 h 14013"/>
                    <a:gd name="connsiteX2" fmla="*/ 31848 w 42039"/>
                    <a:gd name="connsiteY2" fmla="*/ 1274 h 14013"/>
                    <a:gd name="connsiteX3" fmla="*/ 12739 w 42039"/>
                    <a:gd name="connsiteY3" fmla="*/ 0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14013">
                      <a:moveTo>
                        <a:pt x="0" y="10191"/>
                      </a:moveTo>
                      <a:lnTo>
                        <a:pt x="42039" y="14013"/>
                      </a:lnTo>
                      <a:lnTo>
                        <a:pt x="31848" y="1274"/>
                      </a:lnTo>
                      <a:lnTo>
                        <a:pt x="12739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6" name="Freeform: Shape 1725">
                  <a:extLst>
                    <a:ext uri="{FF2B5EF4-FFF2-40B4-BE49-F238E27FC236}">
                      <a16:creationId xmlns:a16="http://schemas.microsoft.com/office/drawing/2014/main" id="{0B8A8F90-C729-4C31-8EF5-E9CC2F2A9571}"/>
                    </a:ext>
                  </a:extLst>
                </p:cNvPr>
                <p:cNvSpPr/>
                <p:nvPr/>
              </p:nvSpPr>
              <p:spPr>
                <a:xfrm>
                  <a:off x="782334" y="1155967"/>
                  <a:ext cx="64969" cy="15286"/>
                </a:xfrm>
                <a:custGeom>
                  <a:avLst/>
                  <a:gdLst>
                    <a:gd name="connsiteX0" fmla="*/ 64970 w 64969"/>
                    <a:gd name="connsiteY0" fmla="*/ 3822 h 15286"/>
                    <a:gd name="connsiteX1" fmla="*/ 12739 w 64969"/>
                    <a:gd name="connsiteY1" fmla="*/ 0 h 15286"/>
                    <a:gd name="connsiteX2" fmla="*/ 0 w 64969"/>
                    <a:gd name="connsiteY2" fmla="*/ 11465 h 15286"/>
                    <a:gd name="connsiteX3" fmla="*/ 52230 w 64969"/>
                    <a:gd name="connsiteY3" fmla="*/ 15287 h 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69" h="15286">
                      <a:moveTo>
                        <a:pt x="64970" y="3822"/>
                      </a:moveTo>
                      <a:lnTo>
                        <a:pt x="12739" y="0"/>
                      </a:lnTo>
                      <a:lnTo>
                        <a:pt x="0" y="11465"/>
                      </a:lnTo>
                      <a:lnTo>
                        <a:pt x="52230" y="1528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7" name="Freeform: Shape 1726">
                  <a:extLst>
                    <a:ext uri="{FF2B5EF4-FFF2-40B4-BE49-F238E27FC236}">
                      <a16:creationId xmlns:a16="http://schemas.microsoft.com/office/drawing/2014/main" id="{AD080037-475E-4BDA-8BD0-87D3AC40C836}"/>
                    </a:ext>
                  </a:extLst>
                </p:cNvPr>
                <p:cNvSpPr/>
                <p:nvPr/>
              </p:nvSpPr>
              <p:spPr>
                <a:xfrm>
                  <a:off x="733926" y="1242593"/>
                  <a:ext cx="17834" cy="8917"/>
                </a:xfrm>
                <a:custGeom>
                  <a:avLst/>
                  <a:gdLst>
                    <a:gd name="connsiteX0" fmla="*/ 17835 w 17834"/>
                    <a:gd name="connsiteY0" fmla="*/ 1274 h 8917"/>
                    <a:gd name="connsiteX1" fmla="*/ 0 w 17834"/>
                    <a:gd name="connsiteY1" fmla="*/ 0 h 8917"/>
                    <a:gd name="connsiteX2" fmla="*/ 7643 w 17834"/>
                    <a:gd name="connsiteY2" fmla="*/ 8917 h 8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834" h="8917">
                      <a:moveTo>
                        <a:pt x="17835" y="1274"/>
                      </a:moveTo>
                      <a:lnTo>
                        <a:pt x="0" y="0"/>
                      </a:lnTo>
                      <a:lnTo>
                        <a:pt x="7643" y="8917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8" name="Freeform: Shape 1727">
                  <a:extLst>
                    <a:ext uri="{FF2B5EF4-FFF2-40B4-BE49-F238E27FC236}">
                      <a16:creationId xmlns:a16="http://schemas.microsoft.com/office/drawing/2014/main" id="{54780CCB-0593-4283-9304-1A90299F02B4}"/>
                    </a:ext>
                  </a:extLst>
                </p:cNvPr>
                <p:cNvSpPr/>
                <p:nvPr/>
              </p:nvSpPr>
              <p:spPr>
                <a:xfrm>
                  <a:off x="717365" y="1223484"/>
                  <a:ext cx="53504" cy="14013"/>
                </a:xfrm>
                <a:custGeom>
                  <a:avLst/>
                  <a:gdLst>
                    <a:gd name="connsiteX0" fmla="*/ 53504 w 53504"/>
                    <a:gd name="connsiteY0" fmla="*/ 2548 h 14013"/>
                    <a:gd name="connsiteX1" fmla="*/ 1274 w 53504"/>
                    <a:gd name="connsiteY1" fmla="*/ 0 h 14013"/>
                    <a:gd name="connsiteX2" fmla="*/ 0 w 53504"/>
                    <a:gd name="connsiteY2" fmla="*/ 1274 h 14013"/>
                    <a:gd name="connsiteX3" fmla="*/ 10191 w 53504"/>
                    <a:gd name="connsiteY3" fmla="*/ 11465 h 14013"/>
                    <a:gd name="connsiteX4" fmla="*/ 40765 w 53504"/>
                    <a:gd name="connsiteY4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04" h="14013">
                      <a:moveTo>
                        <a:pt x="53504" y="2548"/>
                      </a:moveTo>
                      <a:lnTo>
                        <a:pt x="1274" y="0"/>
                      </a:lnTo>
                      <a:lnTo>
                        <a:pt x="0" y="1274"/>
                      </a:lnTo>
                      <a:lnTo>
                        <a:pt x="10191" y="11465"/>
                      </a:lnTo>
                      <a:lnTo>
                        <a:pt x="40765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9" name="Freeform: Shape 1728">
                  <a:extLst>
                    <a:ext uri="{FF2B5EF4-FFF2-40B4-BE49-F238E27FC236}">
                      <a16:creationId xmlns:a16="http://schemas.microsoft.com/office/drawing/2014/main" id="{C47F5D2E-5ED2-40CA-8BF0-E9EB36528254}"/>
                    </a:ext>
                  </a:extLst>
                </p:cNvPr>
                <p:cNvSpPr/>
                <p:nvPr/>
              </p:nvSpPr>
              <p:spPr>
                <a:xfrm>
                  <a:off x="726282" y="1206923"/>
                  <a:ext cx="63695" cy="14013"/>
                </a:xfrm>
                <a:custGeom>
                  <a:avLst/>
                  <a:gdLst>
                    <a:gd name="connsiteX0" fmla="*/ 63696 w 63695"/>
                    <a:gd name="connsiteY0" fmla="*/ 2548 h 14013"/>
                    <a:gd name="connsiteX1" fmla="*/ 11465 w 63695"/>
                    <a:gd name="connsiteY1" fmla="*/ 0 h 14013"/>
                    <a:gd name="connsiteX2" fmla="*/ 0 w 63695"/>
                    <a:gd name="connsiteY2" fmla="*/ 10191 h 14013"/>
                    <a:gd name="connsiteX3" fmla="*/ 50957 w 63695"/>
                    <a:gd name="connsiteY3" fmla="*/ 14013 h 1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95" h="14013">
                      <a:moveTo>
                        <a:pt x="63696" y="2548"/>
                      </a:moveTo>
                      <a:lnTo>
                        <a:pt x="11465" y="0"/>
                      </a:lnTo>
                      <a:lnTo>
                        <a:pt x="0" y="10191"/>
                      </a:lnTo>
                      <a:lnTo>
                        <a:pt x="50957" y="1401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0" name="Freeform: Shape 1729">
                  <a:extLst>
                    <a:ext uri="{FF2B5EF4-FFF2-40B4-BE49-F238E27FC236}">
                      <a16:creationId xmlns:a16="http://schemas.microsoft.com/office/drawing/2014/main" id="{07A4B633-F519-4EA5-A702-3687DA15A7F6}"/>
                    </a:ext>
                  </a:extLst>
                </p:cNvPr>
                <p:cNvSpPr/>
                <p:nvPr/>
              </p:nvSpPr>
              <p:spPr>
                <a:xfrm rot="-2476686">
                  <a:off x="836716" y="1139168"/>
                  <a:ext cx="21656" cy="178343"/>
                </a:xfrm>
                <a:custGeom>
                  <a:avLst/>
                  <a:gdLst>
                    <a:gd name="connsiteX0" fmla="*/ 0 w 21656"/>
                    <a:gd name="connsiteY0" fmla="*/ 0 h 178343"/>
                    <a:gd name="connsiteX1" fmla="*/ 21656 w 21656"/>
                    <a:gd name="connsiteY1" fmla="*/ 0 h 178343"/>
                    <a:gd name="connsiteX2" fmla="*/ 21656 w 21656"/>
                    <a:gd name="connsiteY2" fmla="*/ 178344 h 178343"/>
                    <a:gd name="connsiteX3" fmla="*/ 0 w 21656"/>
                    <a:gd name="connsiteY3" fmla="*/ 178344 h 17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6" h="178343">
                      <a:moveTo>
                        <a:pt x="0" y="0"/>
                      </a:moveTo>
                      <a:lnTo>
                        <a:pt x="21656" y="0"/>
                      </a:lnTo>
                      <a:lnTo>
                        <a:pt x="21656" y="178344"/>
                      </a:lnTo>
                      <a:lnTo>
                        <a:pt x="0" y="178344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1" name="Freeform: Shape 1730">
                  <a:extLst>
                    <a:ext uri="{FF2B5EF4-FFF2-40B4-BE49-F238E27FC236}">
                      <a16:creationId xmlns:a16="http://schemas.microsoft.com/office/drawing/2014/main" id="{D7678A55-7F60-4EE1-A62C-E9DA83963B71}"/>
                    </a:ext>
                  </a:extLst>
                </p:cNvPr>
                <p:cNvSpPr/>
                <p:nvPr/>
              </p:nvSpPr>
              <p:spPr>
                <a:xfrm>
                  <a:off x="723734" y="1470623"/>
                  <a:ext cx="371982" cy="411473"/>
                </a:xfrm>
                <a:custGeom>
                  <a:avLst/>
                  <a:gdLst>
                    <a:gd name="connsiteX0" fmla="*/ 0 w 371982"/>
                    <a:gd name="connsiteY0" fmla="*/ 0 h 411473"/>
                    <a:gd name="connsiteX1" fmla="*/ 371983 w 371982"/>
                    <a:gd name="connsiteY1" fmla="*/ 0 h 411473"/>
                    <a:gd name="connsiteX2" fmla="*/ 371983 w 371982"/>
                    <a:gd name="connsiteY2" fmla="*/ 411474 h 411473"/>
                    <a:gd name="connsiteX3" fmla="*/ 0 w 371982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1982" h="411473">
                      <a:moveTo>
                        <a:pt x="0" y="0"/>
                      </a:moveTo>
                      <a:lnTo>
                        <a:pt x="371983" y="0"/>
                      </a:lnTo>
                      <a:lnTo>
                        <a:pt x="371983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2" name="Freeform: Shape 1731">
                  <a:extLst>
                    <a:ext uri="{FF2B5EF4-FFF2-40B4-BE49-F238E27FC236}">
                      <a16:creationId xmlns:a16="http://schemas.microsoft.com/office/drawing/2014/main" id="{E83F4DCD-6B76-4D8E-BA1E-E912E564B16F}"/>
                    </a:ext>
                  </a:extLst>
                </p:cNvPr>
                <p:cNvSpPr/>
                <p:nvPr/>
              </p:nvSpPr>
              <p:spPr>
                <a:xfrm>
                  <a:off x="825647" y="1470623"/>
                  <a:ext cx="42039" cy="411473"/>
                </a:xfrm>
                <a:custGeom>
                  <a:avLst/>
                  <a:gdLst>
                    <a:gd name="connsiteX0" fmla="*/ 0 w 42039"/>
                    <a:gd name="connsiteY0" fmla="*/ 0 h 411473"/>
                    <a:gd name="connsiteX1" fmla="*/ 42039 w 42039"/>
                    <a:gd name="connsiteY1" fmla="*/ 0 h 411473"/>
                    <a:gd name="connsiteX2" fmla="*/ 42039 w 42039"/>
                    <a:gd name="connsiteY2" fmla="*/ 411474 h 411473"/>
                    <a:gd name="connsiteX3" fmla="*/ 0 w 42039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411473">
                      <a:moveTo>
                        <a:pt x="0" y="0"/>
                      </a:moveTo>
                      <a:lnTo>
                        <a:pt x="42039" y="0"/>
                      </a:lnTo>
                      <a:lnTo>
                        <a:pt x="42039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3" name="Freeform: Shape 1732">
                  <a:extLst>
                    <a:ext uri="{FF2B5EF4-FFF2-40B4-BE49-F238E27FC236}">
                      <a16:creationId xmlns:a16="http://schemas.microsoft.com/office/drawing/2014/main" id="{5E01CBF3-5AA9-4EE5-BEC5-6EB3FAAE0D45}"/>
                    </a:ext>
                  </a:extLst>
                </p:cNvPr>
                <p:cNvSpPr/>
                <p:nvPr/>
              </p:nvSpPr>
              <p:spPr>
                <a:xfrm>
                  <a:off x="907178" y="1470623"/>
                  <a:ext cx="42039" cy="411473"/>
                </a:xfrm>
                <a:custGeom>
                  <a:avLst/>
                  <a:gdLst>
                    <a:gd name="connsiteX0" fmla="*/ 0 w 42039"/>
                    <a:gd name="connsiteY0" fmla="*/ 0 h 411473"/>
                    <a:gd name="connsiteX1" fmla="*/ 42039 w 42039"/>
                    <a:gd name="connsiteY1" fmla="*/ 0 h 411473"/>
                    <a:gd name="connsiteX2" fmla="*/ 42039 w 42039"/>
                    <a:gd name="connsiteY2" fmla="*/ 411474 h 411473"/>
                    <a:gd name="connsiteX3" fmla="*/ 0 w 42039"/>
                    <a:gd name="connsiteY3" fmla="*/ 411474 h 41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39" h="411473">
                      <a:moveTo>
                        <a:pt x="0" y="0"/>
                      </a:moveTo>
                      <a:lnTo>
                        <a:pt x="42039" y="0"/>
                      </a:lnTo>
                      <a:lnTo>
                        <a:pt x="42039" y="411474"/>
                      </a:lnTo>
                      <a:lnTo>
                        <a:pt x="0" y="411474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4" name="Freeform: Shape 1733">
                  <a:extLst>
                    <a:ext uri="{FF2B5EF4-FFF2-40B4-BE49-F238E27FC236}">
                      <a16:creationId xmlns:a16="http://schemas.microsoft.com/office/drawing/2014/main" id="{C1C0EAA1-622B-454C-B876-336D34693F8A}"/>
                    </a:ext>
                  </a:extLst>
                </p:cNvPr>
                <p:cNvSpPr/>
                <p:nvPr/>
              </p:nvSpPr>
              <p:spPr>
                <a:xfrm>
                  <a:off x="800169" y="1319027"/>
                  <a:ext cx="756704" cy="631860"/>
                </a:xfrm>
                <a:custGeom>
                  <a:avLst/>
                  <a:gdLst>
                    <a:gd name="connsiteX0" fmla="*/ 756704 w 756704"/>
                    <a:gd name="connsiteY0" fmla="*/ 631861 h 631860"/>
                    <a:gd name="connsiteX1" fmla="*/ 429309 w 756704"/>
                    <a:gd name="connsiteY1" fmla="*/ 631861 h 631860"/>
                    <a:gd name="connsiteX2" fmla="*/ 0 w 756704"/>
                    <a:gd name="connsiteY2" fmla="*/ 202552 h 631860"/>
                    <a:gd name="connsiteX3" fmla="*/ 0 w 756704"/>
                    <a:gd name="connsiteY3" fmla="*/ 0 h 631860"/>
                    <a:gd name="connsiteX4" fmla="*/ 686639 w 756704"/>
                    <a:gd name="connsiteY4" fmla="*/ 0 h 631860"/>
                    <a:gd name="connsiteX5" fmla="*/ 594917 w 756704"/>
                    <a:gd name="connsiteY5" fmla="*/ 238222 h 631860"/>
                    <a:gd name="connsiteX6" fmla="*/ 603835 w 756704"/>
                    <a:gd name="connsiteY6" fmla="*/ 357970 h 631860"/>
                    <a:gd name="connsiteX7" fmla="*/ 756704 w 756704"/>
                    <a:gd name="connsiteY7" fmla="*/ 631861 h 631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6704" h="631860">
                      <a:moveTo>
                        <a:pt x="756704" y="631861"/>
                      </a:moveTo>
                      <a:lnTo>
                        <a:pt x="429309" y="631861"/>
                      </a:lnTo>
                      <a:cubicBezTo>
                        <a:pt x="192361" y="631861"/>
                        <a:pt x="0" y="439500"/>
                        <a:pt x="0" y="202552"/>
                      </a:cubicBezTo>
                      <a:lnTo>
                        <a:pt x="0" y="0"/>
                      </a:lnTo>
                      <a:lnTo>
                        <a:pt x="686639" y="0"/>
                      </a:lnTo>
                      <a:lnTo>
                        <a:pt x="594917" y="238222"/>
                      </a:lnTo>
                      <a:cubicBezTo>
                        <a:pt x="579630" y="277713"/>
                        <a:pt x="583452" y="321026"/>
                        <a:pt x="603835" y="357970"/>
                      </a:cubicBezTo>
                      <a:lnTo>
                        <a:pt x="756704" y="631861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5" name="Freeform: Shape 1734">
                  <a:extLst>
                    <a:ext uri="{FF2B5EF4-FFF2-40B4-BE49-F238E27FC236}">
                      <a16:creationId xmlns:a16="http://schemas.microsoft.com/office/drawing/2014/main" id="{5D5C1B25-8574-4731-9588-1EED8303C5A9}"/>
                    </a:ext>
                  </a:extLst>
                </p:cNvPr>
                <p:cNvSpPr/>
                <p:nvPr/>
              </p:nvSpPr>
              <p:spPr>
                <a:xfrm>
                  <a:off x="951765" y="1319027"/>
                  <a:ext cx="624217" cy="477717"/>
                </a:xfrm>
                <a:custGeom>
                  <a:avLst/>
                  <a:gdLst>
                    <a:gd name="connsiteX0" fmla="*/ 624217 w 624217"/>
                    <a:gd name="connsiteY0" fmla="*/ 0 h 477717"/>
                    <a:gd name="connsiteX1" fmla="*/ 624217 w 624217"/>
                    <a:gd name="connsiteY1" fmla="*/ 477717 h 477717"/>
                    <a:gd name="connsiteX2" fmla="*/ 329944 w 624217"/>
                    <a:gd name="connsiteY2" fmla="*/ 477717 h 477717"/>
                    <a:gd name="connsiteX3" fmla="*/ 0 w 624217"/>
                    <a:gd name="connsiteY3" fmla="*/ 147774 h 477717"/>
                    <a:gd name="connsiteX4" fmla="*/ 0 w 624217"/>
                    <a:gd name="connsiteY4" fmla="*/ 0 h 477717"/>
                    <a:gd name="connsiteX5" fmla="*/ 624217 w 624217"/>
                    <a:gd name="connsiteY5" fmla="*/ 0 h 47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4217" h="477717">
                      <a:moveTo>
                        <a:pt x="624217" y="0"/>
                      </a:moveTo>
                      <a:lnTo>
                        <a:pt x="624217" y="477717"/>
                      </a:lnTo>
                      <a:lnTo>
                        <a:pt x="329944" y="477717"/>
                      </a:lnTo>
                      <a:cubicBezTo>
                        <a:pt x="147774" y="477717"/>
                        <a:pt x="0" y="329943"/>
                        <a:pt x="0" y="147774"/>
                      </a:cubicBezTo>
                      <a:lnTo>
                        <a:pt x="0" y="0"/>
                      </a:lnTo>
                      <a:lnTo>
                        <a:pt x="624217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6" name="Freeform: Shape 1735">
                  <a:extLst>
                    <a:ext uri="{FF2B5EF4-FFF2-40B4-BE49-F238E27FC236}">
                      <a16:creationId xmlns:a16="http://schemas.microsoft.com/office/drawing/2014/main" id="{09E2E449-942C-40D2-B1EA-F29C2C49793F}"/>
                    </a:ext>
                  </a:extLst>
                </p:cNvPr>
                <p:cNvSpPr/>
                <p:nvPr/>
              </p:nvSpPr>
              <p:spPr>
                <a:xfrm>
                  <a:off x="756856" y="1262975"/>
                  <a:ext cx="670078" cy="178347"/>
                </a:xfrm>
                <a:custGeom>
                  <a:avLst/>
                  <a:gdLst>
                    <a:gd name="connsiteX0" fmla="*/ 668804 w 670078"/>
                    <a:gd name="connsiteY0" fmla="*/ 178348 h 178347"/>
                    <a:gd name="connsiteX1" fmla="*/ 89174 w 670078"/>
                    <a:gd name="connsiteY1" fmla="*/ 178348 h 178347"/>
                    <a:gd name="connsiteX2" fmla="*/ 0 w 670078"/>
                    <a:gd name="connsiteY2" fmla="*/ 89174 h 178347"/>
                    <a:gd name="connsiteX3" fmla="*/ 89174 w 670078"/>
                    <a:gd name="connsiteY3" fmla="*/ 0 h 178347"/>
                    <a:gd name="connsiteX4" fmla="*/ 670078 w 670078"/>
                    <a:gd name="connsiteY4" fmla="*/ 0 h 178347"/>
                    <a:gd name="connsiteX5" fmla="*/ 670078 w 670078"/>
                    <a:gd name="connsiteY5" fmla="*/ 178348 h 178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0078" h="178347">
                      <a:moveTo>
                        <a:pt x="668804" y="178348"/>
                      </a:moveTo>
                      <a:lnTo>
                        <a:pt x="89174" y="178348"/>
                      </a:lnTo>
                      <a:cubicBezTo>
                        <a:pt x="40765" y="178348"/>
                        <a:pt x="0" y="138856"/>
                        <a:pt x="0" y="89174"/>
                      </a:cubicBezTo>
                      <a:cubicBezTo>
                        <a:pt x="0" y="40765"/>
                        <a:pt x="39491" y="0"/>
                        <a:pt x="89174" y="0"/>
                      </a:cubicBezTo>
                      <a:lnTo>
                        <a:pt x="670078" y="0"/>
                      </a:lnTo>
                      <a:lnTo>
                        <a:pt x="670078" y="178348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7" name="Freeform: Shape 1736">
                  <a:extLst>
                    <a:ext uri="{FF2B5EF4-FFF2-40B4-BE49-F238E27FC236}">
                      <a16:creationId xmlns:a16="http://schemas.microsoft.com/office/drawing/2014/main" id="{767D629C-8C64-46BE-ADC1-CFB20FE4CD35}"/>
                    </a:ext>
                  </a:extLst>
                </p:cNvPr>
                <p:cNvSpPr/>
                <p:nvPr/>
              </p:nvSpPr>
              <p:spPr>
                <a:xfrm>
                  <a:off x="1598913" y="2087197"/>
                  <a:ext cx="1257352" cy="233126"/>
                </a:xfrm>
                <a:custGeom>
                  <a:avLst/>
                  <a:gdLst>
                    <a:gd name="connsiteX0" fmla="*/ 0 w 1257352"/>
                    <a:gd name="connsiteY0" fmla="*/ 0 h 233126"/>
                    <a:gd name="connsiteX1" fmla="*/ 1257352 w 1257352"/>
                    <a:gd name="connsiteY1" fmla="*/ 0 h 233126"/>
                    <a:gd name="connsiteX2" fmla="*/ 1257352 w 1257352"/>
                    <a:gd name="connsiteY2" fmla="*/ 233126 h 233126"/>
                    <a:gd name="connsiteX3" fmla="*/ 0 w 1257352"/>
                    <a:gd name="connsiteY3" fmla="*/ 233126 h 233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7352" h="233126">
                      <a:moveTo>
                        <a:pt x="0" y="0"/>
                      </a:moveTo>
                      <a:lnTo>
                        <a:pt x="1257352" y="0"/>
                      </a:lnTo>
                      <a:lnTo>
                        <a:pt x="1257352" y="233126"/>
                      </a:lnTo>
                      <a:lnTo>
                        <a:pt x="0" y="233126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8" name="Freeform: Shape 1737">
                  <a:extLst>
                    <a:ext uri="{FF2B5EF4-FFF2-40B4-BE49-F238E27FC236}">
                      <a16:creationId xmlns:a16="http://schemas.microsoft.com/office/drawing/2014/main" id="{C7FBB45F-E68D-4844-9E8B-C58862D84B44}"/>
                    </a:ext>
                  </a:extLst>
                </p:cNvPr>
                <p:cNvSpPr/>
                <p:nvPr/>
              </p:nvSpPr>
              <p:spPr>
                <a:xfrm>
                  <a:off x="1188200" y="1138132"/>
                  <a:ext cx="270582" cy="425486"/>
                </a:xfrm>
                <a:custGeom>
                  <a:avLst/>
                  <a:gdLst>
                    <a:gd name="connsiteX0" fmla="*/ 106247 w 270582"/>
                    <a:gd name="connsiteY0" fmla="*/ 425487 h 425486"/>
                    <a:gd name="connsiteX1" fmla="*/ 270582 w 270582"/>
                    <a:gd name="connsiteY1" fmla="*/ 0 h 425486"/>
                    <a:gd name="connsiteX2" fmla="*/ 169943 w 270582"/>
                    <a:gd name="connsiteY2" fmla="*/ 0 h 425486"/>
                    <a:gd name="connsiteX3" fmla="*/ 148287 w 270582"/>
                    <a:gd name="connsiteY3" fmla="*/ 15287 h 425486"/>
                    <a:gd name="connsiteX4" fmla="*/ 1787 w 270582"/>
                    <a:gd name="connsiteY4" fmla="*/ 393639 h 425486"/>
                    <a:gd name="connsiteX5" fmla="*/ 23443 w 270582"/>
                    <a:gd name="connsiteY5" fmla="*/ 425487 h 425486"/>
                    <a:gd name="connsiteX6" fmla="*/ 106247 w 270582"/>
                    <a:gd name="connsiteY6" fmla="*/ 425487 h 425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0582" h="425486">
                      <a:moveTo>
                        <a:pt x="106247" y="425487"/>
                      </a:moveTo>
                      <a:lnTo>
                        <a:pt x="270582" y="0"/>
                      </a:lnTo>
                      <a:lnTo>
                        <a:pt x="169943" y="0"/>
                      </a:lnTo>
                      <a:cubicBezTo>
                        <a:pt x="159752" y="0"/>
                        <a:pt x="150834" y="6370"/>
                        <a:pt x="148287" y="15287"/>
                      </a:cubicBezTo>
                      <a:lnTo>
                        <a:pt x="1787" y="393639"/>
                      </a:lnTo>
                      <a:cubicBezTo>
                        <a:pt x="-4583" y="408926"/>
                        <a:pt x="6882" y="425487"/>
                        <a:pt x="23443" y="425487"/>
                      </a:cubicBezTo>
                      <a:lnTo>
                        <a:pt x="106247" y="42548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9" name="Freeform: Shape 1738">
                  <a:extLst>
                    <a:ext uri="{FF2B5EF4-FFF2-40B4-BE49-F238E27FC236}">
                      <a16:creationId xmlns:a16="http://schemas.microsoft.com/office/drawing/2014/main" id="{B61BB67C-7A0E-4024-9873-A704352FA790}"/>
                    </a:ext>
                  </a:extLst>
                </p:cNvPr>
                <p:cNvSpPr/>
                <p:nvPr/>
              </p:nvSpPr>
              <p:spPr>
                <a:xfrm>
                  <a:off x="1211643" y="1138132"/>
                  <a:ext cx="281534" cy="425486"/>
                </a:xfrm>
                <a:custGeom>
                  <a:avLst/>
                  <a:gdLst>
                    <a:gd name="connsiteX0" fmla="*/ 117200 w 281534"/>
                    <a:gd name="connsiteY0" fmla="*/ 425487 h 425486"/>
                    <a:gd name="connsiteX1" fmla="*/ 281535 w 281534"/>
                    <a:gd name="connsiteY1" fmla="*/ 0 h 425486"/>
                    <a:gd name="connsiteX2" fmla="*/ 165609 w 281534"/>
                    <a:gd name="connsiteY2" fmla="*/ 0 h 425486"/>
                    <a:gd name="connsiteX3" fmla="*/ 0 w 281534"/>
                    <a:gd name="connsiteY3" fmla="*/ 425487 h 425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1534" h="425486">
                      <a:moveTo>
                        <a:pt x="117200" y="425487"/>
                      </a:moveTo>
                      <a:lnTo>
                        <a:pt x="281535" y="0"/>
                      </a:lnTo>
                      <a:lnTo>
                        <a:pt x="165609" y="0"/>
                      </a:lnTo>
                      <a:lnTo>
                        <a:pt x="0" y="42548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0" name="Freeform: Shape 1739">
                  <a:extLst>
                    <a:ext uri="{FF2B5EF4-FFF2-40B4-BE49-F238E27FC236}">
                      <a16:creationId xmlns:a16="http://schemas.microsoft.com/office/drawing/2014/main" id="{F0A9530A-C117-471D-BBDA-1E362B34CAFB}"/>
                    </a:ext>
                  </a:extLst>
                </p:cNvPr>
                <p:cNvSpPr/>
                <p:nvPr/>
              </p:nvSpPr>
              <p:spPr>
                <a:xfrm>
                  <a:off x="1476617" y="1237497"/>
                  <a:ext cx="1457356" cy="784730"/>
                </a:xfrm>
                <a:custGeom>
                  <a:avLst/>
                  <a:gdLst>
                    <a:gd name="connsiteX0" fmla="*/ 1174548 w 1457356"/>
                    <a:gd name="connsiteY0" fmla="*/ 383448 h 784730"/>
                    <a:gd name="connsiteX1" fmla="*/ 1127413 w 1457356"/>
                    <a:gd name="connsiteY1" fmla="*/ 468800 h 784730"/>
                    <a:gd name="connsiteX2" fmla="*/ 1028048 w 1457356"/>
                    <a:gd name="connsiteY2" fmla="*/ 527400 h 784730"/>
                    <a:gd name="connsiteX3" fmla="*/ 471348 w 1457356"/>
                    <a:gd name="connsiteY3" fmla="*/ 527400 h 784730"/>
                    <a:gd name="connsiteX4" fmla="*/ 371983 w 1457356"/>
                    <a:gd name="connsiteY4" fmla="*/ 468800 h 784730"/>
                    <a:gd name="connsiteX5" fmla="*/ 109557 w 1457356"/>
                    <a:gd name="connsiteY5" fmla="*/ 0 h 784730"/>
                    <a:gd name="connsiteX6" fmla="*/ 0 w 1457356"/>
                    <a:gd name="connsiteY6" fmla="*/ 307013 h 784730"/>
                    <a:gd name="connsiteX7" fmla="*/ 146500 w 1457356"/>
                    <a:gd name="connsiteY7" fmla="*/ 569439 h 784730"/>
                    <a:gd name="connsiteX8" fmla="*/ 39491 w 1457356"/>
                    <a:gd name="connsiteY8" fmla="*/ 569439 h 784730"/>
                    <a:gd name="connsiteX9" fmla="*/ 39491 w 1457356"/>
                    <a:gd name="connsiteY9" fmla="*/ 784730 h 784730"/>
                    <a:gd name="connsiteX10" fmla="*/ 1387291 w 1457356"/>
                    <a:gd name="connsiteY10" fmla="*/ 784730 h 784730"/>
                    <a:gd name="connsiteX11" fmla="*/ 1387291 w 1457356"/>
                    <a:gd name="connsiteY11" fmla="*/ 569439 h 784730"/>
                    <a:gd name="connsiteX12" fmla="*/ 1352896 w 1457356"/>
                    <a:gd name="connsiteY12" fmla="*/ 569439 h 784730"/>
                    <a:gd name="connsiteX13" fmla="*/ 1457356 w 1457356"/>
                    <a:gd name="connsiteY13" fmla="*/ 383448 h 784730"/>
                    <a:gd name="connsiteX14" fmla="*/ 1174548 w 1457356"/>
                    <a:gd name="connsiteY14" fmla="*/ 383448 h 784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57356" h="784730">
                      <a:moveTo>
                        <a:pt x="1174548" y="383448"/>
                      </a:moveTo>
                      <a:lnTo>
                        <a:pt x="1127413" y="468800"/>
                      </a:lnTo>
                      <a:cubicBezTo>
                        <a:pt x="1107030" y="504469"/>
                        <a:pt x="1068813" y="527400"/>
                        <a:pt x="1028048" y="527400"/>
                      </a:cubicBezTo>
                      <a:lnTo>
                        <a:pt x="471348" y="527400"/>
                      </a:lnTo>
                      <a:cubicBezTo>
                        <a:pt x="430583" y="527400"/>
                        <a:pt x="392365" y="504469"/>
                        <a:pt x="371983" y="468800"/>
                      </a:cubicBezTo>
                      <a:lnTo>
                        <a:pt x="109557" y="0"/>
                      </a:lnTo>
                      <a:lnTo>
                        <a:pt x="0" y="307013"/>
                      </a:lnTo>
                      <a:lnTo>
                        <a:pt x="146500" y="569439"/>
                      </a:lnTo>
                      <a:lnTo>
                        <a:pt x="39491" y="569439"/>
                      </a:lnTo>
                      <a:lnTo>
                        <a:pt x="39491" y="784730"/>
                      </a:lnTo>
                      <a:lnTo>
                        <a:pt x="1387291" y="784730"/>
                      </a:lnTo>
                      <a:lnTo>
                        <a:pt x="1387291" y="569439"/>
                      </a:lnTo>
                      <a:lnTo>
                        <a:pt x="1352896" y="569439"/>
                      </a:lnTo>
                      <a:lnTo>
                        <a:pt x="1457356" y="383448"/>
                      </a:lnTo>
                      <a:lnTo>
                        <a:pt x="1174548" y="383448"/>
                      </a:lnTo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1" name="Freeform: Shape 1740">
                  <a:extLst>
                    <a:ext uri="{FF2B5EF4-FFF2-40B4-BE49-F238E27FC236}">
                      <a16:creationId xmlns:a16="http://schemas.microsoft.com/office/drawing/2014/main" id="{BF9C61A3-A423-46C9-A87B-B7D1662D532B}"/>
                    </a:ext>
                  </a:extLst>
                </p:cNvPr>
                <p:cNvSpPr/>
                <p:nvPr/>
              </p:nvSpPr>
              <p:spPr>
                <a:xfrm>
                  <a:off x="1231601" y="1027301"/>
                  <a:ext cx="513811" cy="996199"/>
                </a:xfrm>
                <a:custGeom>
                  <a:avLst/>
                  <a:gdLst>
                    <a:gd name="connsiteX0" fmla="*/ 211894 w 513811"/>
                    <a:gd name="connsiteY0" fmla="*/ 996200 h 996199"/>
                    <a:gd name="connsiteX1" fmla="*/ 18260 w 513811"/>
                    <a:gd name="connsiteY1" fmla="*/ 649695 h 996199"/>
                    <a:gd name="connsiteX2" fmla="*/ 9342 w 513811"/>
                    <a:gd name="connsiteY2" fmla="*/ 529948 h 996199"/>
                    <a:gd name="connsiteX3" fmla="*/ 201703 w 513811"/>
                    <a:gd name="connsiteY3" fmla="*/ 33122 h 996199"/>
                    <a:gd name="connsiteX4" fmla="*/ 248838 w 513811"/>
                    <a:gd name="connsiteY4" fmla="*/ 0 h 996199"/>
                    <a:gd name="connsiteX5" fmla="*/ 513812 w 513811"/>
                    <a:gd name="connsiteY5" fmla="*/ 0 h 996199"/>
                    <a:gd name="connsiteX6" fmla="*/ 308712 w 513811"/>
                    <a:gd name="connsiteY6" fmla="*/ 528674 h 996199"/>
                    <a:gd name="connsiteX7" fmla="*/ 317629 w 513811"/>
                    <a:gd name="connsiteY7" fmla="*/ 648421 h 996199"/>
                    <a:gd name="connsiteX8" fmla="*/ 511264 w 513811"/>
                    <a:gd name="connsiteY8" fmla="*/ 994926 h 996199"/>
                    <a:gd name="connsiteX9" fmla="*/ 211894 w 513811"/>
                    <a:gd name="connsiteY9" fmla="*/ 994926 h 99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3811" h="996199">
                      <a:moveTo>
                        <a:pt x="211894" y="996200"/>
                      </a:moveTo>
                      <a:lnTo>
                        <a:pt x="18260" y="649695"/>
                      </a:lnTo>
                      <a:cubicBezTo>
                        <a:pt x="-2123" y="612752"/>
                        <a:pt x="-5945" y="569439"/>
                        <a:pt x="9342" y="529948"/>
                      </a:cubicBezTo>
                      <a:lnTo>
                        <a:pt x="201703" y="33122"/>
                      </a:lnTo>
                      <a:cubicBezTo>
                        <a:pt x="209346" y="14013"/>
                        <a:pt x="228455" y="0"/>
                        <a:pt x="248838" y="0"/>
                      </a:cubicBezTo>
                      <a:lnTo>
                        <a:pt x="513812" y="0"/>
                      </a:lnTo>
                      <a:lnTo>
                        <a:pt x="308712" y="528674"/>
                      </a:lnTo>
                      <a:cubicBezTo>
                        <a:pt x="293425" y="568165"/>
                        <a:pt x="297247" y="611478"/>
                        <a:pt x="317629" y="648421"/>
                      </a:cubicBezTo>
                      <a:lnTo>
                        <a:pt x="511264" y="994926"/>
                      </a:lnTo>
                      <a:lnTo>
                        <a:pt x="211894" y="994926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2" name="Freeform: Shape 1741">
                  <a:extLst>
                    <a:ext uri="{FF2B5EF4-FFF2-40B4-BE49-F238E27FC236}">
                      <a16:creationId xmlns:a16="http://schemas.microsoft.com/office/drawing/2014/main" id="{BE348450-A496-4C0B-A39A-59CF2EABDC88}"/>
                    </a:ext>
                  </a:extLst>
                </p:cNvPr>
                <p:cNvSpPr/>
                <p:nvPr/>
              </p:nvSpPr>
              <p:spPr>
                <a:xfrm>
                  <a:off x="1232026" y="1620945"/>
                  <a:ext cx="366886" cy="402556"/>
                </a:xfrm>
                <a:custGeom>
                  <a:avLst/>
                  <a:gdLst>
                    <a:gd name="connsiteX0" fmla="*/ 0 w 366886"/>
                    <a:gd name="connsiteY0" fmla="*/ 0 h 402556"/>
                    <a:gd name="connsiteX1" fmla="*/ 17835 w 366886"/>
                    <a:gd name="connsiteY1" fmla="*/ 56052 h 402556"/>
                    <a:gd name="connsiteX2" fmla="*/ 177074 w 366886"/>
                    <a:gd name="connsiteY2" fmla="*/ 340135 h 402556"/>
                    <a:gd name="connsiteX3" fmla="*/ 212744 w 366886"/>
                    <a:gd name="connsiteY3" fmla="*/ 402556 h 402556"/>
                    <a:gd name="connsiteX4" fmla="*/ 366887 w 366886"/>
                    <a:gd name="connsiteY4" fmla="*/ 402556 h 402556"/>
                    <a:gd name="connsiteX5" fmla="*/ 331217 w 366886"/>
                    <a:gd name="connsiteY5" fmla="*/ 340135 h 402556"/>
                    <a:gd name="connsiteX6" fmla="*/ 170704 w 366886"/>
                    <a:gd name="connsiteY6" fmla="*/ 56052 h 402556"/>
                    <a:gd name="connsiteX7" fmla="*/ 152870 w 366886"/>
                    <a:gd name="connsiteY7" fmla="*/ 0 h 402556"/>
                    <a:gd name="connsiteX8" fmla="*/ 0 w 366886"/>
                    <a:gd name="connsiteY8" fmla="*/ 0 h 402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6886" h="402556">
                      <a:moveTo>
                        <a:pt x="0" y="0"/>
                      </a:moveTo>
                      <a:cubicBezTo>
                        <a:pt x="1274" y="19109"/>
                        <a:pt x="7643" y="38217"/>
                        <a:pt x="17835" y="56052"/>
                      </a:cubicBezTo>
                      <a:lnTo>
                        <a:pt x="177074" y="340135"/>
                      </a:lnTo>
                      <a:lnTo>
                        <a:pt x="212744" y="402556"/>
                      </a:lnTo>
                      <a:lnTo>
                        <a:pt x="366887" y="402556"/>
                      </a:lnTo>
                      <a:lnTo>
                        <a:pt x="331217" y="340135"/>
                      </a:lnTo>
                      <a:lnTo>
                        <a:pt x="170704" y="56052"/>
                      </a:lnTo>
                      <a:cubicBezTo>
                        <a:pt x="160513" y="38217"/>
                        <a:pt x="155417" y="19109"/>
                        <a:pt x="15287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3" name="Freeform: Shape 1742">
                  <a:extLst>
                    <a:ext uri="{FF2B5EF4-FFF2-40B4-BE49-F238E27FC236}">
                      <a16:creationId xmlns:a16="http://schemas.microsoft.com/office/drawing/2014/main" id="{DBF7EC00-093A-4A05-BB53-2F134FA9362F}"/>
                    </a:ext>
                  </a:extLst>
                </p:cNvPr>
                <p:cNvSpPr/>
                <p:nvPr/>
              </p:nvSpPr>
              <p:spPr>
                <a:xfrm>
                  <a:off x="2707217" y="1620945"/>
                  <a:ext cx="512113" cy="402556"/>
                </a:xfrm>
                <a:custGeom>
                  <a:avLst/>
                  <a:gdLst>
                    <a:gd name="connsiteX0" fmla="*/ 193635 w 512113"/>
                    <a:gd name="connsiteY0" fmla="*/ 56052 h 402556"/>
                    <a:gd name="connsiteX1" fmla="*/ 0 w 512113"/>
                    <a:gd name="connsiteY1" fmla="*/ 402556 h 402556"/>
                    <a:gd name="connsiteX2" fmla="*/ 300644 w 512113"/>
                    <a:gd name="connsiteY2" fmla="*/ 402556 h 402556"/>
                    <a:gd name="connsiteX3" fmla="*/ 494278 w 512113"/>
                    <a:gd name="connsiteY3" fmla="*/ 56052 h 402556"/>
                    <a:gd name="connsiteX4" fmla="*/ 512113 w 512113"/>
                    <a:gd name="connsiteY4" fmla="*/ 0 h 402556"/>
                    <a:gd name="connsiteX5" fmla="*/ 211470 w 512113"/>
                    <a:gd name="connsiteY5" fmla="*/ 0 h 402556"/>
                    <a:gd name="connsiteX6" fmla="*/ 193635 w 512113"/>
                    <a:gd name="connsiteY6" fmla="*/ 56052 h 402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2113" h="402556">
                      <a:moveTo>
                        <a:pt x="193635" y="56052"/>
                      </a:moveTo>
                      <a:lnTo>
                        <a:pt x="0" y="402556"/>
                      </a:lnTo>
                      <a:lnTo>
                        <a:pt x="300644" y="402556"/>
                      </a:lnTo>
                      <a:lnTo>
                        <a:pt x="494278" y="56052"/>
                      </a:lnTo>
                      <a:cubicBezTo>
                        <a:pt x="504470" y="38217"/>
                        <a:pt x="509565" y="19109"/>
                        <a:pt x="512113" y="0"/>
                      </a:cubicBezTo>
                      <a:lnTo>
                        <a:pt x="211470" y="0"/>
                      </a:lnTo>
                      <a:cubicBezTo>
                        <a:pt x="208922" y="19109"/>
                        <a:pt x="202552" y="38217"/>
                        <a:pt x="193635" y="5605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4" name="Freeform: Shape 1743">
                  <a:extLst>
                    <a:ext uri="{FF2B5EF4-FFF2-40B4-BE49-F238E27FC236}">
                      <a16:creationId xmlns:a16="http://schemas.microsoft.com/office/drawing/2014/main" id="{5C3B9F62-F290-4326-BFF9-8F8CD6AE318A}"/>
                    </a:ext>
                  </a:extLst>
                </p:cNvPr>
                <p:cNvSpPr/>
                <p:nvPr/>
              </p:nvSpPr>
              <p:spPr>
                <a:xfrm>
                  <a:off x="2707217" y="1622219"/>
                  <a:ext cx="365613" cy="401282"/>
                </a:xfrm>
                <a:custGeom>
                  <a:avLst/>
                  <a:gdLst>
                    <a:gd name="connsiteX0" fmla="*/ 194909 w 365613"/>
                    <a:gd name="connsiteY0" fmla="*/ 53504 h 401282"/>
                    <a:gd name="connsiteX1" fmla="*/ 35670 w 365613"/>
                    <a:gd name="connsiteY1" fmla="*/ 338861 h 401282"/>
                    <a:gd name="connsiteX2" fmla="*/ 0 w 365613"/>
                    <a:gd name="connsiteY2" fmla="*/ 401282 h 401282"/>
                    <a:gd name="connsiteX3" fmla="*/ 154144 w 365613"/>
                    <a:gd name="connsiteY3" fmla="*/ 401282 h 401282"/>
                    <a:gd name="connsiteX4" fmla="*/ 189813 w 365613"/>
                    <a:gd name="connsiteY4" fmla="*/ 338861 h 401282"/>
                    <a:gd name="connsiteX5" fmla="*/ 349052 w 365613"/>
                    <a:gd name="connsiteY5" fmla="*/ 54778 h 401282"/>
                    <a:gd name="connsiteX6" fmla="*/ 365613 w 365613"/>
                    <a:gd name="connsiteY6" fmla="*/ 0 h 401282"/>
                    <a:gd name="connsiteX7" fmla="*/ 210196 w 365613"/>
                    <a:gd name="connsiteY7" fmla="*/ 0 h 401282"/>
                    <a:gd name="connsiteX8" fmla="*/ 194909 w 365613"/>
                    <a:gd name="connsiteY8" fmla="*/ 53504 h 401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5613" h="401282">
                      <a:moveTo>
                        <a:pt x="194909" y="53504"/>
                      </a:moveTo>
                      <a:lnTo>
                        <a:pt x="35670" y="338861"/>
                      </a:lnTo>
                      <a:lnTo>
                        <a:pt x="0" y="401282"/>
                      </a:lnTo>
                      <a:lnTo>
                        <a:pt x="154144" y="401282"/>
                      </a:lnTo>
                      <a:lnTo>
                        <a:pt x="189813" y="338861"/>
                      </a:lnTo>
                      <a:lnTo>
                        <a:pt x="349052" y="54778"/>
                      </a:lnTo>
                      <a:cubicBezTo>
                        <a:pt x="357970" y="38217"/>
                        <a:pt x="364339" y="19109"/>
                        <a:pt x="365613" y="0"/>
                      </a:cubicBezTo>
                      <a:lnTo>
                        <a:pt x="210196" y="0"/>
                      </a:lnTo>
                      <a:cubicBezTo>
                        <a:pt x="208922" y="17835"/>
                        <a:pt x="202552" y="38217"/>
                        <a:pt x="194909" y="53504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5" name="Freeform: Shape 1744">
                  <a:extLst>
                    <a:ext uri="{FF2B5EF4-FFF2-40B4-BE49-F238E27FC236}">
                      <a16:creationId xmlns:a16="http://schemas.microsoft.com/office/drawing/2014/main" id="{3DBA2B1F-D619-416A-88FD-6DE7AC5FD33C}"/>
                    </a:ext>
                  </a:extLst>
                </p:cNvPr>
                <p:cNvSpPr/>
                <p:nvPr/>
              </p:nvSpPr>
              <p:spPr>
                <a:xfrm>
                  <a:off x="1347952" y="2023501"/>
                  <a:ext cx="1749082" cy="63695"/>
                </a:xfrm>
                <a:custGeom>
                  <a:avLst/>
                  <a:gdLst>
                    <a:gd name="connsiteX0" fmla="*/ 1717235 w 1749082"/>
                    <a:gd name="connsiteY0" fmla="*/ 63696 h 63695"/>
                    <a:gd name="connsiteX1" fmla="*/ 31848 w 1749082"/>
                    <a:gd name="connsiteY1" fmla="*/ 63696 h 63695"/>
                    <a:gd name="connsiteX2" fmla="*/ 0 w 1749082"/>
                    <a:gd name="connsiteY2" fmla="*/ 31848 h 63695"/>
                    <a:gd name="connsiteX3" fmla="*/ 31848 w 1749082"/>
                    <a:gd name="connsiteY3" fmla="*/ 0 h 63695"/>
                    <a:gd name="connsiteX4" fmla="*/ 1717235 w 1749082"/>
                    <a:gd name="connsiteY4" fmla="*/ 0 h 63695"/>
                    <a:gd name="connsiteX5" fmla="*/ 1749083 w 1749082"/>
                    <a:gd name="connsiteY5" fmla="*/ 31848 h 63695"/>
                    <a:gd name="connsiteX6" fmla="*/ 1717235 w 1749082"/>
                    <a:gd name="connsiteY6" fmla="*/ 63696 h 63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49082" h="63695">
                      <a:moveTo>
                        <a:pt x="1717235" y="63696"/>
                      </a:moveTo>
                      <a:lnTo>
                        <a:pt x="31848" y="63696"/>
                      </a:lnTo>
                      <a:cubicBezTo>
                        <a:pt x="14013" y="63696"/>
                        <a:pt x="0" y="49683"/>
                        <a:pt x="0" y="31848"/>
                      </a:cubicBezTo>
                      <a:cubicBezTo>
                        <a:pt x="0" y="14013"/>
                        <a:pt x="14013" y="0"/>
                        <a:pt x="31848" y="0"/>
                      </a:cubicBezTo>
                      <a:lnTo>
                        <a:pt x="1717235" y="0"/>
                      </a:lnTo>
                      <a:cubicBezTo>
                        <a:pt x="1735070" y="0"/>
                        <a:pt x="1749083" y="14013"/>
                        <a:pt x="1749083" y="31848"/>
                      </a:cubicBezTo>
                      <a:cubicBezTo>
                        <a:pt x="1749083" y="49683"/>
                        <a:pt x="1735070" y="63696"/>
                        <a:pt x="1717235" y="63696"/>
                      </a:cubicBezTo>
                    </a:path>
                  </a:pathLst>
                </a:custGeom>
                <a:solidFill>
                  <a:srgbClr val="332C2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6" name="Freeform: Shape 1745">
                  <a:extLst>
                    <a:ext uri="{FF2B5EF4-FFF2-40B4-BE49-F238E27FC236}">
                      <a16:creationId xmlns:a16="http://schemas.microsoft.com/office/drawing/2014/main" id="{B6DFE4DA-3C2E-480A-A747-A97F31FD89D2}"/>
                    </a:ext>
                  </a:extLst>
                </p:cNvPr>
                <p:cNvSpPr/>
                <p:nvPr/>
              </p:nvSpPr>
              <p:spPr>
                <a:xfrm>
                  <a:off x="950491" y="2157262"/>
                  <a:ext cx="1157986" cy="194908"/>
                </a:xfrm>
                <a:custGeom>
                  <a:avLst/>
                  <a:gdLst>
                    <a:gd name="connsiteX0" fmla="*/ 1157987 w 1157986"/>
                    <a:gd name="connsiteY0" fmla="*/ 68791 h 194908"/>
                    <a:gd name="connsiteX1" fmla="*/ 1157987 w 1157986"/>
                    <a:gd name="connsiteY1" fmla="*/ 194909 h 194908"/>
                    <a:gd name="connsiteX2" fmla="*/ 0 w 1157986"/>
                    <a:gd name="connsiteY2" fmla="*/ 194909 h 194908"/>
                    <a:gd name="connsiteX3" fmla="*/ 0 w 1157986"/>
                    <a:gd name="connsiteY3" fmla="*/ 68791 h 194908"/>
                    <a:gd name="connsiteX4" fmla="*/ 68791 w 1157986"/>
                    <a:gd name="connsiteY4" fmla="*/ 0 h 194908"/>
                    <a:gd name="connsiteX5" fmla="*/ 1089196 w 1157986"/>
                    <a:gd name="connsiteY5" fmla="*/ 0 h 194908"/>
                    <a:gd name="connsiteX6" fmla="*/ 1157987 w 1157986"/>
                    <a:gd name="connsiteY6" fmla="*/ 68791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7986" h="194908">
                      <a:moveTo>
                        <a:pt x="1157987" y="68791"/>
                      </a:moveTo>
                      <a:lnTo>
                        <a:pt x="1157987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1089196" y="0"/>
                      </a:lnTo>
                      <a:cubicBezTo>
                        <a:pt x="1127413" y="0"/>
                        <a:pt x="1157987" y="30574"/>
                        <a:pt x="1157987" y="6879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7" name="Freeform: Shape 1746">
                  <a:extLst>
                    <a:ext uri="{FF2B5EF4-FFF2-40B4-BE49-F238E27FC236}">
                      <a16:creationId xmlns:a16="http://schemas.microsoft.com/office/drawing/2014/main" id="{2C128CCF-873F-4FD8-9C70-10EBC104C130}"/>
                    </a:ext>
                  </a:extLst>
                </p:cNvPr>
                <p:cNvSpPr/>
                <p:nvPr/>
              </p:nvSpPr>
              <p:spPr>
                <a:xfrm>
                  <a:off x="950491" y="2157262"/>
                  <a:ext cx="262426" cy="194908"/>
                </a:xfrm>
                <a:custGeom>
                  <a:avLst/>
                  <a:gdLst>
                    <a:gd name="connsiteX0" fmla="*/ 262426 w 262426"/>
                    <a:gd name="connsiteY0" fmla="*/ 0 h 194908"/>
                    <a:gd name="connsiteX1" fmla="*/ 193635 w 262426"/>
                    <a:gd name="connsiteY1" fmla="*/ 68791 h 194908"/>
                    <a:gd name="connsiteX2" fmla="*/ 193635 w 262426"/>
                    <a:gd name="connsiteY2" fmla="*/ 194909 h 194908"/>
                    <a:gd name="connsiteX3" fmla="*/ 0 w 262426"/>
                    <a:gd name="connsiteY3" fmla="*/ 194909 h 194908"/>
                    <a:gd name="connsiteX4" fmla="*/ 0 w 262426"/>
                    <a:gd name="connsiteY4" fmla="*/ 68791 h 194908"/>
                    <a:gd name="connsiteX5" fmla="*/ 68791 w 262426"/>
                    <a:gd name="connsiteY5" fmla="*/ 0 h 194908"/>
                    <a:gd name="connsiteX6" fmla="*/ 262426 w 262426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426" h="194908">
                      <a:moveTo>
                        <a:pt x="262426" y="0"/>
                      </a:moveTo>
                      <a:cubicBezTo>
                        <a:pt x="224209" y="0"/>
                        <a:pt x="193635" y="30574"/>
                        <a:pt x="193635" y="68791"/>
                      </a:cubicBezTo>
                      <a:lnTo>
                        <a:pt x="193635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262426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8" name="Freeform: Shape 1747">
                  <a:extLst>
                    <a:ext uri="{FF2B5EF4-FFF2-40B4-BE49-F238E27FC236}">
                      <a16:creationId xmlns:a16="http://schemas.microsoft.com/office/drawing/2014/main" id="{40F37983-121B-432B-B70A-FE58E21A4235}"/>
                    </a:ext>
                  </a:extLst>
                </p:cNvPr>
                <p:cNvSpPr/>
                <p:nvPr/>
              </p:nvSpPr>
              <p:spPr>
                <a:xfrm>
                  <a:off x="1945417" y="2157262"/>
                  <a:ext cx="164334" cy="194908"/>
                </a:xfrm>
                <a:custGeom>
                  <a:avLst/>
                  <a:gdLst>
                    <a:gd name="connsiteX0" fmla="*/ 0 w 164334"/>
                    <a:gd name="connsiteY0" fmla="*/ 0 h 194908"/>
                    <a:gd name="connsiteX1" fmla="*/ 68791 w 164334"/>
                    <a:gd name="connsiteY1" fmla="*/ 68791 h 194908"/>
                    <a:gd name="connsiteX2" fmla="*/ 68791 w 164334"/>
                    <a:gd name="connsiteY2" fmla="*/ 194909 h 194908"/>
                    <a:gd name="connsiteX3" fmla="*/ 164335 w 164334"/>
                    <a:gd name="connsiteY3" fmla="*/ 194909 h 194908"/>
                    <a:gd name="connsiteX4" fmla="*/ 164335 w 164334"/>
                    <a:gd name="connsiteY4" fmla="*/ 68791 h 194908"/>
                    <a:gd name="connsiteX5" fmla="*/ 95543 w 164334"/>
                    <a:gd name="connsiteY5" fmla="*/ 0 h 194908"/>
                    <a:gd name="connsiteX6" fmla="*/ 0 w 164334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334" h="194908">
                      <a:moveTo>
                        <a:pt x="0" y="0"/>
                      </a:moveTo>
                      <a:cubicBezTo>
                        <a:pt x="38217" y="0"/>
                        <a:pt x="68791" y="30574"/>
                        <a:pt x="68791" y="68791"/>
                      </a:cubicBezTo>
                      <a:lnTo>
                        <a:pt x="68791" y="194909"/>
                      </a:lnTo>
                      <a:lnTo>
                        <a:pt x="164335" y="194909"/>
                      </a:lnTo>
                      <a:lnTo>
                        <a:pt x="164335" y="68791"/>
                      </a:lnTo>
                      <a:cubicBezTo>
                        <a:pt x="164335" y="30574"/>
                        <a:pt x="133761" y="0"/>
                        <a:pt x="9554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9" name="Freeform: Shape 1748">
                  <a:extLst>
                    <a:ext uri="{FF2B5EF4-FFF2-40B4-BE49-F238E27FC236}">
                      <a16:creationId xmlns:a16="http://schemas.microsoft.com/office/drawing/2014/main" id="{5793A17C-9C8D-4694-BEAC-59BB7DA19088}"/>
                    </a:ext>
                  </a:extLst>
                </p:cNvPr>
                <p:cNvSpPr/>
                <p:nvPr/>
              </p:nvSpPr>
              <p:spPr>
                <a:xfrm>
                  <a:off x="1361965" y="2087197"/>
                  <a:ext cx="463704" cy="31847"/>
                </a:xfrm>
                <a:custGeom>
                  <a:avLst/>
                  <a:gdLst>
                    <a:gd name="connsiteX0" fmla="*/ 0 w 463704"/>
                    <a:gd name="connsiteY0" fmla="*/ 0 h 31847"/>
                    <a:gd name="connsiteX1" fmla="*/ 463704 w 463704"/>
                    <a:gd name="connsiteY1" fmla="*/ 0 h 31847"/>
                    <a:gd name="connsiteX2" fmla="*/ 463704 w 463704"/>
                    <a:gd name="connsiteY2" fmla="*/ 31848 h 31847"/>
                    <a:gd name="connsiteX3" fmla="*/ 0 w 463704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3704" h="31847">
                      <a:moveTo>
                        <a:pt x="0" y="0"/>
                      </a:moveTo>
                      <a:lnTo>
                        <a:pt x="463704" y="0"/>
                      </a:lnTo>
                      <a:lnTo>
                        <a:pt x="463704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0" name="Freeform: Shape 1749">
                  <a:extLst>
                    <a:ext uri="{FF2B5EF4-FFF2-40B4-BE49-F238E27FC236}">
                      <a16:creationId xmlns:a16="http://schemas.microsoft.com/office/drawing/2014/main" id="{CEC6EF56-EA1F-4C9C-B3CD-37C8CCEC298B}"/>
                    </a:ext>
                  </a:extLst>
                </p:cNvPr>
                <p:cNvSpPr/>
                <p:nvPr/>
              </p:nvSpPr>
              <p:spPr>
                <a:xfrm>
                  <a:off x="1361965" y="2087197"/>
                  <a:ext cx="114652" cy="31847"/>
                </a:xfrm>
                <a:custGeom>
                  <a:avLst/>
                  <a:gdLst>
                    <a:gd name="connsiteX0" fmla="*/ 0 w 114652"/>
                    <a:gd name="connsiteY0" fmla="*/ 0 h 31847"/>
                    <a:gd name="connsiteX1" fmla="*/ 114652 w 114652"/>
                    <a:gd name="connsiteY1" fmla="*/ 0 h 31847"/>
                    <a:gd name="connsiteX2" fmla="*/ 114652 w 114652"/>
                    <a:gd name="connsiteY2" fmla="*/ 31848 h 31847"/>
                    <a:gd name="connsiteX3" fmla="*/ 0 w 114652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2" h="31847">
                      <a:moveTo>
                        <a:pt x="0" y="0"/>
                      </a:moveTo>
                      <a:lnTo>
                        <a:pt x="114652" y="0"/>
                      </a:lnTo>
                      <a:lnTo>
                        <a:pt x="114652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1" name="Freeform: Shape 1750">
                  <a:extLst>
                    <a:ext uri="{FF2B5EF4-FFF2-40B4-BE49-F238E27FC236}">
                      <a16:creationId xmlns:a16="http://schemas.microsoft.com/office/drawing/2014/main" id="{AC6EB50C-0871-4CED-B666-C7C848915AA1}"/>
                    </a:ext>
                  </a:extLst>
                </p:cNvPr>
                <p:cNvSpPr/>
                <p:nvPr/>
              </p:nvSpPr>
              <p:spPr>
                <a:xfrm>
                  <a:off x="919917" y="2352171"/>
                  <a:ext cx="1216655" cy="67517"/>
                </a:xfrm>
                <a:custGeom>
                  <a:avLst/>
                  <a:gdLst>
                    <a:gd name="connsiteX0" fmla="*/ 1180917 w 1216655"/>
                    <a:gd name="connsiteY0" fmla="*/ 0 h 67517"/>
                    <a:gd name="connsiteX1" fmla="*/ 36943 w 1216655"/>
                    <a:gd name="connsiteY1" fmla="*/ 0 h 67517"/>
                    <a:gd name="connsiteX2" fmla="*/ 0 w 1216655"/>
                    <a:gd name="connsiteY2" fmla="*/ 36943 h 67517"/>
                    <a:gd name="connsiteX3" fmla="*/ 0 w 1216655"/>
                    <a:gd name="connsiteY3" fmla="*/ 67517 h 67517"/>
                    <a:gd name="connsiteX4" fmla="*/ 1216587 w 1216655"/>
                    <a:gd name="connsiteY4" fmla="*/ 67517 h 67517"/>
                    <a:gd name="connsiteX5" fmla="*/ 1216587 w 1216655"/>
                    <a:gd name="connsiteY5" fmla="*/ 36943 h 67517"/>
                    <a:gd name="connsiteX6" fmla="*/ 1180917 w 1216655"/>
                    <a:gd name="connsiteY6" fmla="*/ 0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6655" h="67517">
                      <a:moveTo>
                        <a:pt x="1180917" y="0"/>
                      </a:moveTo>
                      <a:lnTo>
                        <a:pt x="36943" y="0"/>
                      </a:lnTo>
                      <a:cubicBezTo>
                        <a:pt x="16561" y="0"/>
                        <a:pt x="0" y="16561"/>
                        <a:pt x="0" y="36943"/>
                      </a:cubicBezTo>
                      <a:lnTo>
                        <a:pt x="0" y="67517"/>
                      </a:lnTo>
                      <a:lnTo>
                        <a:pt x="1216587" y="67517"/>
                      </a:lnTo>
                      <a:lnTo>
                        <a:pt x="1216587" y="36943"/>
                      </a:lnTo>
                      <a:cubicBezTo>
                        <a:pt x="1217861" y="16561"/>
                        <a:pt x="1201300" y="0"/>
                        <a:pt x="1180917" y="0"/>
                      </a:cubicBezTo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2" name="Freeform: Shape 1751">
                  <a:extLst>
                    <a:ext uri="{FF2B5EF4-FFF2-40B4-BE49-F238E27FC236}">
                      <a16:creationId xmlns:a16="http://schemas.microsoft.com/office/drawing/2014/main" id="{46A3558B-B733-44DE-B111-2DAD85F52785}"/>
                    </a:ext>
                  </a:extLst>
                </p:cNvPr>
                <p:cNvSpPr/>
                <p:nvPr/>
              </p:nvSpPr>
              <p:spPr>
                <a:xfrm>
                  <a:off x="2305934" y="2157262"/>
                  <a:ext cx="1157986" cy="194908"/>
                </a:xfrm>
                <a:custGeom>
                  <a:avLst/>
                  <a:gdLst>
                    <a:gd name="connsiteX0" fmla="*/ 1157987 w 1157986"/>
                    <a:gd name="connsiteY0" fmla="*/ 68791 h 194908"/>
                    <a:gd name="connsiteX1" fmla="*/ 1157987 w 1157986"/>
                    <a:gd name="connsiteY1" fmla="*/ 194909 h 194908"/>
                    <a:gd name="connsiteX2" fmla="*/ 0 w 1157986"/>
                    <a:gd name="connsiteY2" fmla="*/ 194909 h 194908"/>
                    <a:gd name="connsiteX3" fmla="*/ 0 w 1157986"/>
                    <a:gd name="connsiteY3" fmla="*/ 68791 h 194908"/>
                    <a:gd name="connsiteX4" fmla="*/ 68791 w 1157986"/>
                    <a:gd name="connsiteY4" fmla="*/ 0 h 194908"/>
                    <a:gd name="connsiteX5" fmla="*/ 1090470 w 1157986"/>
                    <a:gd name="connsiteY5" fmla="*/ 0 h 194908"/>
                    <a:gd name="connsiteX6" fmla="*/ 1157987 w 1157986"/>
                    <a:gd name="connsiteY6" fmla="*/ 68791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7986" h="194908">
                      <a:moveTo>
                        <a:pt x="1157987" y="68791"/>
                      </a:moveTo>
                      <a:lnTo>
                        <a:pt x="1157987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1090470" y="0"/>
                      </a:lnTo>
                      <a:cubicBezTo>
                        <a:pt x="1127413" y="0"/>
                        <a:pt x="1157987" y="30574"/>
                        <a:pt x="1157987" y="6879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3" name="Freeform: Shape 1752">
                  <a:extLst>
                    <a:ext uri="{FF2B5EF4-FFF2-40B4-BE49-F238E27FC236}">
                      <a16:creationId xmlns:a16="http://schemas.microsoft.com/office/drawing/2014/main" id="{49226F70-A9CF-4A43-B613-E3EAA8C2D727}"/>
                    </a:ext>
                  </a:extLst>
                </p:cNvPr>
                <p:cNvSpPr/>
                <p:nvPr/>
              </p:nvSpPr>
              <p:spPr>
                <a:xfrm>
                  <a:off x="2305934" y="2157262"/>
                  <a:ext cx="262426" cy="194908"/>
                </a:xfrm>
                <a:custGeom>
                  <a:avLst/>
                  <a:gdLst>
                    <a:gd name="connsiteX0" fmla="*/ 262426 w 262426"/>
                    <a:gd name="connsiteY0" fmla="*/ 0 h 194908"/>
                    <a:gd name="connsiteX1" fmla="*/ 193635 w 262426"/>
                    <a:gd name="connsiteY1" fmla="*/ 68791 h 194908"/>
                    <a:gd name="connsiteX2" fmla="*/ 193635 w 262426"/>
                    <a:gd name="connsiteY2" fmla="*/ 194909 h 194908"/>
                    <a:gd name="connsiteX3" fmla="*/ 0 w 262426"/>
                    <a:gd name="connsiteY3" fmla="*/ 194909 h 194908"/>
                    <a:gd name="connsiteX4" fmla="*/ 0 w 262426"/>
                    <a:gd name="connsiteY4" fmla="*/ 68791 h 194908"/>
                    <a:gd name="connsiteX5" fmla="*/ 68791 w 262426"/>
                    <a:gd name="connsiteY5" fmla="*/ 0 h 194908"/>
                    <a:gd name="connsiteX6" fmla="*/ 262426 w 262426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426" h="194908">
                      <a:moveTo>
                        <a:pt x="262426" y="0"/>
                      </a:moveTo>
                      <a:cubicBezTo>
                        <a:pt x="224209" y="0"/>
                        <a:pt x="193635" y="30574"/>
                        <a:pt x="193635" y="68791"/>
                      </a:cubicBezTo>
                      <a:lnTo>
                        <a:pt x="193635" y="194909"/>
                      </a:lnTo>
                      <a:lnTo>
                        <a:pt x="0" y="194909"/>
                      </a:lnTo>
                      <a:lnTo>
                        <a:pt x="0" y="68791"/>
                      </a:lnTo>
                      <a:cubicBezTo>
                        <a:pt x="0" y="30574"/>
                        <a:pt x="30574" y="0"/>
                        <a:pt x="68791" y="0"/>
                      </a:cubicBezTo>
                      <a:lnTo>
                        <a:pt x="262426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4" name="Freeform: Shape 1753">
                  <a:extLst>
                    <a:ext uri="{FF2B5EF4-FFF2-40B4-BE49-F238E27FC236}">
                      <a16:creationId xmlns:a16="http://schemas.microsoft.com/office/drawing/2014/main" id="{5633F8AE-08B9-46B8-A113-E1F7D6C32AF3}"/>
                    </a:ext>
                  </a:extLst>
                </p:cNvPr>
                <p:cNvSpPr/>
                <p:nvPr/>
              </p:nvSpPr>
              <p:spPr>
                <a:xfrm>
                  <a:off x="3300860" y="2157262"/>
                  <a:ext cx="164334" cy="194908"/>
                </a:xfrm>
                <a:custGeom>
                  <a:avLst/>
                  <a:gdLst>
                    <a:gd name="connsiteX0" fmla="*/ 0 w 164334"/>
                    <a:gd name="connsiteY0" fmla="*/ 0 h 194908"/>
                    <a:gd name="connsiteX1" fmla="*/ 68791 w 164334"/>
                    <a:gd name="connsiteY1" fmla="*/ 68791 h 194908"/>
                    <a:gd name="connsiteX2" fmla="*/ 68791 w 164334"/>
                    <a:gd name="connsiteY2" fmla="*/ 194909 h 194908"/>
                    <a:gd name="connsiteX3" fmla="*/ 164335 w 164334"/>
                    <a:gd name="connsiteY3" fmla="*/ 194909 h 194908"/>
                    <a:gd name="connsiteX4" fmla="*/ 164335 w 164334"/>
                    <a:gd name="connsiteY4" fmla="*/ 68791 h 194908"/>
                    <a:gd name="connsiteX5" fmla="*/ 95543 w 164334"/>
                    <a:gd name="connsiteY5" fmla="*/ 0 h 194908"/>
                    <a:gd name="connsiteX6" fmla="*/ 0 w 164334"/>
                    <a:gd name="connsiteY6" fmla="*/ 0 h 194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334" h="194908">
                      <a:moveTo>
                        <a:pt x="0" y="0"/>
                      </a:moveTo>
                      <a:cubicBezTo>
                        <a:pt x="38217" y="0"/>
                        <a:pt x="68791" y="30574"/>
                        <a:pt x="68791" y="68791"/>
                      </a:cubicBezTo>
                      <a:lnTo>
                        <a:pt x="68791" y="194909"/>
                      </a:lnTo>
                      <a:lnTo>
                        <a:pt x="164335" y="194909"/>
                      </a:lnTo>
                      <a:lnTo>
                        <a:pt x="164335" y="68791"/>
                      </a:lnTo>
                      <a:cubicBezTo>
                        <a:pt x="164335" y="30574"/>
                        <a:pt x="133761" y="0"/>
                        <a:pt x="9554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5" name="Freeform: Shape 1754">
                  <a:extLst>
                    <a:ext uri="{FF2B5EF4-FFF2-40B4-BE49-F238E27FC236}">
                      <a16:creationId xmlns:a16="http://schemas.microsoft.com/office/drawing/2014/main" id="{377A701E-0FDA-4C58-B83A-A17F1695F7A4}"/>
                    </a:ext>
                  </a:extLst>
                </p:cNvPr>
                <p:cNvSpPr/>
                <p:nvPr/>
              </p:nvSpPr>
              <p:spPr>
                <a:xfrm>
                  <a:off x="2590017" y="2087197"/>
                  <a:ext cx="463704" cy="31847"/>
                </a:xfrm>
                <a:custGeom>
                  <a:avLst/>
                  <a:gdLst>
                    <a:gd name="connsiteX0" fmla="*/ 0 w 463704"/>
                    <a:gd name="connsiteY0" fmla="*/ 0 h 31847"/>
                    <a:gd name="connsiteX1" fmla="*/ 463704 w 463704"/>
                    <a:gd name="connsiteY1" fmla="*/ 0 h 31847"/>
                    <a:gd name="connsiteX2" fmla="*/ 463704 w 463704"/>
                    <a:gd name="connsiteY2" fmla="*/ 31848 h 31847"/>
                    <a:gd name="connsiteX3" fmla="*/ 0 w 463704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3704" h="31847">
                      <a:moveTo>
                        <a:pt x="0" y="0"/>
                      </a:moveTo>
                      <a:lnTo>
                        <a:pt x="463704" y="0"/>
                      </a:lnTo>
                      <a:lnTo>
                        <a:pt x="463704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6" name="Freeform: Shape 1755">
                  <a:extLst>
                    <a:ext uri="{FF2B5EF4-FFF2-40B4-BE49-F238E27FC236}">
                      <a16:creationId xmlns:a16="http://schemas.microsoft.com/office/drawing/2014/main" id="{A16110CC-51E1-46B5-9C32-25C16146B1CD}"/>
                    </a:ext>
                  </a:extLst>
                </p:cNvPr>
                <p:cNvSpPr/>
                <p:nvPr/>
              </p:nvSpPr>
              <p:spPr>
                <a:xfrm>
                  <a:off x="2590017" y="2087197"/>
                  <a:ext cx="114652" cy="31847"/>
                </a:xfrm>
                <a:custGeom>
                  <a:avLst/>
                  <a:gdLst>
                    <a:gd name="connsiteX0" fmla="*/ 0 w 114652"/>
                    <a:gd name="connsiteY0" fmla="*/ 0 h 31847"/>
                    <a:gd name="connsiteX1" fmla="*/ 114652 w 114652"/>
                    <a:gd name="connsiteY1" fmla="*/ 0 h 31847"/>
                    <a:gd name="connsiteX2" fmla="*/ 114652 w 114652"/>
                    <a:gd name="connsiteY2" fmla="*/ 31848 h 31847"/>
                    <a:gd name="connsiteX3" fmla="*/ 0 w 114652"/>
                    <a:gd name="connsiteY3" fmla="*/ 31848 h 31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652" h="31847">
                      <a:moveTo>
                        <a:pt x="0" y="0"/>
                      </a:moveTo>
                      <a:lnTo>
                        <a:pt x="114652" y="0"/>
                      </a:lnTo>
                      <a:lnTo>
                        <a:pt x="114652" y="31848"/>
                      </a:lnTo>
                      <a:lnTo>
                        <a:pt x="0" y="31848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7" name="Freeform: Shape 1756">
                  <a:extLst>
                    <a:ext uri="{FF2B5EF4-FFF2-40B4-BE49-F238E27FC236}">
                      <a16:creationId xmlns:a16="http://schemas.microsoft.com/office/drawing/2014/main" id="{ADAC5485-B820-4EC0-AA58-724E5D13E5C5}"/>
                    </a:ext>
                  </a:extLst>
                </p:cNvPr>
                <p:cNvSpPr/>
                <p:nvPr/>
              </p:nvSpPr>
              <p:spPr>
                <a:xfrm>
                  <a:off x="2276634" y="2352171"/>
                  <a:ext cx="1216586" cy="67517"/>
                </a:xfrm>
                <a:custGeom>
                  <a:avLst/>
                  <a:gdLst>
                    <a:gd name="connsiteX0" fmla="*/ 1180917 w 1216586"/>
                    <a:gd name="connsiteY0" fmla="*/ 0 h 67517"/>
                    <a:gd name="connsiteX1" fmla="*/ 36943 w 1216586"/>
                    <a:gd name="connsiteY1" fmla="*/ 0 h 67517"/>
                    <a:gd name="connsiteX2" fmla="*/ 0 w 1216586"/>
                    <a:gd name="connsiteY2" fmla="*/ 36943 h 67517"/>
                    <a:gd name="connsiteX3" fmla="*/ 0 w 1216586"/>
                    <a:gd name="connsiteY3" fmla="*/ 67517 h 67517"/>
                    <a:gd name="connsiteX4" fmla="*/ 1216587 w 1216586"/>
                    <a:gd name="connsiteY4" fmla="*/ 67517 h 67517"/>
                    <a:gd name="connsiteX5" fmla="*/ 1216587 w 1216586"/>
                    <a:gd name="connsiteY5" fmla="*/ 36943 h 67517"/>
                    <a:gd name="connsiteX6" fmla="*/ 1180917 w 1216586"/>
                    <a:gd name="connsiteY6" fmla="*/ 0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6586" h="67517">
                      <a:moveTo>
                        <a:pt x="1180917" y="0"/>
                      </a:moveTo>
                      <a:lnTo>
                        <a:pt x="36943" y="0"/>
                      </a:lnTo>
                      <a:cubicBezTo>
                        <a:pt x="16561" y="0"/>
                        <a:pt x="0" y="16561"/>
                        <a:pt x="0" y="36943"/>
                      </a:cubicBezTo>
                      <a:lnTo>
                        <a:pt x="0" y="67517"/>
                      </a:lnTo>
                      <a:lnTo>
                        <a:pt x="1216587" y="67517"/>
                      </a:lnTo>
                      <a:lnTo>
                        <a:pt x="1216587" y="36943"/>
                      </a:lnTo>
                      <a:cubicBezTo>
                        <a:pt x="1216587" y="16561"/>
                        <a:pt x="1201300" y="0"/>
                        <a:pt x="1180917" y="0"/>
                      </a:cubicBezTo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8" name="Freeform: Shape 1757">
                  <a:extLst>
                    <a:ext uri="{FF2B5EF4-FFF2-40B4-BE49-F238E27FC236}">
                      <a16:creationId xmlns:a16="http://schemas.microsoft.com/office/drawing/2014/main" id="{44719DC8-53A3-48C2-96C4-75A7C580E69C}"/>
                    </a:ext>
                  </a:extLst>
                </p:cNvPr>
                <p:cNvSpPr/>
                <p:nvPr/>
              </p:nvSpPr>
              <p:spPr>
                <a:xfrm>
                  <a:off x="1471521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9" name="Freeform: Shape 1758">
                  <a:extLst>
                    <a:ext uri="{FF2B5EF4-FFF2-40B4-BE49-F238E27FC236}">
                      <a16:creationId xmlns:a16="http://schemas.microsoft.com/office/drawing/2014/main" id="{F67C6026-CDD6-4336-902F-EC32A05E187A}"/>
                    </a:ext>
                  </a:extLst>
                </p:cNvPr>
                <p:cNvSpPr/>
                <p:nvPr/>
              </p:nvSpPr>
              <p:spPr>
                <a:xfrm>
                  <a:off x="1535217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0" name="Freeform: Shape 1759">
                  <a:extLst>
                    <a:ext uri="{FF2B5EF4-FFF2-40B4-BE49-F238E27FC236}">
                      <a16:creationId xmlns:a16="http://schemas.microsoft.com/office/drawing/2014/main" id="{C53A0A9E-EC27-42A8-8642-0D1881C02567}"/>
                    </a:ext>
                  </a:extLst>
                </p:cNvPr>
                <p:cNvSpPr/>
                <p:nvPr/>
              </p:nvSpPr>
              <p:spPr>
                <a:xfrm>
                  <a:off x="2886839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1" name="Freeform: Shape 1760">
                  <a:extLst>
                    <a:ext uri="{FF2B5EF4-FFF2-40B4-BE49-F238E27FC236}">
                      <a16:creationId xmlns:a16="http://schemas.microsoft.com/office/drawing/2014/main" id="{52AF1E34-620F-4D42-8546-70605D2ECBA7}"/>
                    </a:ext>
                  </a:extLst>
                </p:cNvPr>
                <p:cNvSpPr/>
                <p:nvPr/>
              </p:nvSpPr>
              <p:spPr>
                <a:xfrm>
                  <a:off x="2950534" y="2119045"/>
                  <a:ext cx="33121" cy="38217"/>
                </a:xfrm>
                <a:custGeom>
                  <a:avLst/>
                  <a:gdLst>
                    <a:gd name="connsiteX0" fmla="*/ 0 w 33121"/>
                    <a:gd name="connsiteY0" fmla="*/ 0 h 38217"/>
                    <a:gd name="connsiteX1" fmla="*/ 33122 w 33121"/>
                    <a:gd name="connsiteY1" fmla="*/ 0 h 38217"/>
                    <a:gd name="connsiteX2" fmla="*/ 33122 w 33121"/>
                    <a:gd name="connsiteY2" fmla="*/ 38217 h 38217"/>
                    <a:gd name="connsiteX3" fmla="*/ 0 w 33121"/>
                    <a:gd name="connsiteY3" fmla="*/ 38217 h 3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121" h="38217">
                      <a:moveTo>
                        <a:pt x="0" y="0"/>
                      </a:moveTo>
                      <a:lnTo>
                        <a:pt x="33122" y="0"/>
                      </a:lnTo>
                      <a:lnTo>
                        <a:pt x="33122" y="38217"/>
                      </a:lnTo>
                      <a:lnTo>
                        <a:pt x="0" y="38217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2" name="Freeform: Shape 1761">
                  <a:extLst>
                    <a:ext uri="{FF2B5EF4-FFF2-40B4-BE49-F238E27FC236}">
                      <a16:creationId xmlns:a16="http://schemas.microsoft.com/office/drawing/2014/main" id="{EA5AB5E8-E614-49DC-B77F-AE780555754E}"/>
                    </a:ext>
                  </a:extLst>
                </p:cNvPr>
                <p:cNvSpPr/>
                <p:nvPr/>
              </p:nvSpPr>
              <p:spPr>
                <a:xfrm>
                  <a:off x="1077882" y="1980188"/>
                  <a:ext cx="234400" cy="175799"/>
                </a:xfrm>
                <a:custGeom>
                  <a:avLst/>
                  <a:gdLst>
                    <a:gd name="connsiteX0" fmla="*/ 40765 w 234400"/>
                    <a:gd name="connsiteY0" fmla="*/ 91722 h 175799"/>
                    <a:gd name="connsiteX1" fmla="*/ 135035 w 234400"/>
                    <a:gd name="connsiteY1" fmla="*/ 0 h 175799"/>
                    <a:gd name="connsiteX2" fmla="*/ 234400 w 234400"/>
                    <a:gd name="connsiteY2" fmla="*/ 175800 h 175799"/>
                    <a:gd name="connsiteX3" fmla="*/ 0 w 234400"/>
                    <a:gd name="connsiteY3" fmla="*/ 175800 h 175799"/>
                    <a:gd name="connsiteX4" fmla="*/ 40765 w 234400"/>
                    <a:gd name="connsiteY4" fmla="*/ 91722 h 175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400" h="175799">
                      <a:moveTo>
                        <a:pt x="40765" y="91722"/>
                      </a:moveTo>
                      <a:cubicBezTo>
                        <a:pt x="81530" y="29300"/>
                        <a:pt x="135035" y="0"/>
                        <a:pt x="135035" y="0"/>
                      </a:cubicBezTo>
                      <a:lnTo>
                        <a:pt x="234400" y="175800"/>
                      </a:lnTo>
                      <a:lnTo>
                        <a:pt x="0" y="175800"/>
                      </a:lnTo>
                      <a:cubicBezTo>
                        <a:pt x="2548" y="165609"/>
                        <a:pt x="10191" y="137582"/>
                        <a:pt x="40765" y="917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3" name="Freeform: Shape 1762">
                  <a:extLst>
                    <a:ext uri="{FF2B5EF4-FFF2-40B4-BE49-F238E27FC236}">
                      <a16:creationId xmlns:a16="http://schemas.microsoft.com/office/drawing/2014/main" id="{A174E64D-D5EB-4A63-BF08-59D65E6EE4A2}"/>
                    </a:ext>
                  </a:extLst>
                </p:cNvPr>
                <p:cNvSpPr/>
                <p:nvPr/>
              </p:nvSpPr>
              <p:spPr>
                <a:xfrm>
                  <a:off x="1128839" y="2019679"/>
                  <a:ext cx="183443" cy="137582"/>
                </a:xfrm>
                <a:custGeom>
                  <a:avLst/>
                  <a:gdLst>
                    <a:gd name="connsiteX0" fmla="*/ 31848 w 183443"/>
                    <a:gd name="connsiteY0" fmla="*/ 71339 h 137582"/>
                    <a:gd name="connsiteX1" fmla="*/ 105735 w 183443"/>
                    <a:gd name="connsiteY1" fmla="*/ 0 h 137582"/>
                    <a:gd name="connsiteX2" fmla="*/ 183444 w 183443"/>
                    <a:gd name="connsiteY2" fmla="*/ 137583 h 137582"/>
                    <a:gd name="connsiteX3" fmla="*/ 0 w 183443"/>
                    <a:gd name="connsiteY3" fmla="*/ 137583 h 137582"/>
                    <a:gd name="connsiteX4" fmla="*/ 31848 w 183443"/>
                    <a:gd name="connsiteY4" fmla="*/ 71339 h 137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43" h="137582">
                      <a:moveTo>
                        <a:pt x="31848" y="71339"/>
                      </a:moveTo>
                      <a:cubicBezTo>
                        <a:pt x="63696" y="22930"/>
                        <a:pt x="105735" y="0"/>
                        <a:pt x="105735" y="0"/>
                      </a:cubicBezTo>
                      <a:lnTo>
                        <a:pt x="183444" y="137583"/>
                      </a:lnTo>
                      <a:lnTo>
                        <a:pt x="0" y="137583"/>
                      </a:lnTo>
                      <a:cubicBezTo>
                        <a:pt x="2548" y="128665"/>
                        <a:pt x="8917" y="107009"/>
                        <a:pt x="31848" y="71339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4" name="Freeform: Shape 1763">
                  <a:extLst>
                    <a:ext uri="{FF2B5EF4-FFF2-40B4-BE49-F238E27FC236}">
                      <a16:creationId xmlns:a16="http://schemas.microsoft.com/office/drawing/2014/main" id="{83A7765E-1509-461F-8E0A-591980B51617}"/>
                    </a:ext>
                  </a:extLst>
                </p:cNvPr>
                <p:cNvSpPr/>
                <p:nvPr/>
              </p:nvSpPr>
              <p:spPr>
                <a:xfrm>
                  <a:off x="3150539" y="1980188"/>
                  <a:ext cx="234400" cy="175799"/>
                </a:xfrm>
                <a:custGeom>
                  <a:avLst/>
                  <a:gdLst>
                    <a:gd name="connsiteX0" fmla="*/ 193635 w 234400"/>
                    <a:gd name="connsiteY0" fmla="*/ 91722 h 175799"/>
                    <a:gd name="connsiteX1" fmla="*/ 99365 w 234400"/>
                    <a:gd name="connsiteY1" fmla="*/ 0 h 175799"/>
                    <a:gd name="connsiteX2" fmla="*/ 0 w 234400"/>
                    <a:gd name="connsiteY2" fmla="*/ 175800 h 175799"/>
                    <a:gd name="connsiteX3" fmla="*/ 234400 w 234400"/>
                    <a:gd name="connsiteY3" fmla="*/ 175800 h 175799"/>
                    <a:gd name="connsiteX4" fmla="*/ 193635 w 234400"/>
                    <a:gd name="connsiteY4" fmla="*/ 91722 h 175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400" h="175799">
                      <a:moveTo>
                        <a:pt x="193635" y="91722"/>
                      </a:moveTo>
                      <a:cubicBezTo>
                        <a:pt x="152870" y="29300"/>
                        <a:pt x="99365" y="0"/>
                        <a:pt x="99365" y="0"/>
                      </a:cubicBezTo>
                      <a:lnTo>
                        <a:pt x="0" y="175800"/>
                      </a:lnTo>
                      <a:lnTo>
                        <a:pt x="234400" y="175800"/>
                      </a:lnTo>
                      <a:cubicBezTo>
                        <a:pt x="231852" y="165609"/>
                        <a:pt x="224209" y="137582"/>
                        <a:pt x="193635" y="9172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5" name="Freeform: Shape 1764">
                  <a:extLst>
                    <a:ext uri="{FF2B5EF4-FFF2-40B4-BE49-F238E27FC236}">
                      <a16:creationId xmlns:a16="http://schemas.microsoft.com/office/drawing/2014/main" id="{7D659AAA-CF7F-44B4-AEC2-982A334838C7}"/>
                    </a:ext>
                  </a:extLst>
                </p:cNvPr>
                <p:cNvSpPr/>
                <p:nvPr/>
              </p:nvSpPr>
              <p:spPr>
                <a:xfrm>
                  <a:off x="3150539" y="2019679"/>
                  <a:ext cx="183443" cy="137582"/>
                </a:xfrm>
                <a:custGeom>
                  <a:avLst/>
                  <a:gdLst>
                    <a:gd name="connsiteX0" fmla="*/ 151596 w 183443"/>
                    <a:gd name="connsiteY0" fmla="*/ 71339 h 137582"/>
                    <a:gd name="connsiteX1" fmla="*/ 77709 w 183443"/>
                    <a:gd name="connsiteY1" fmla="*/ 0 h 137582"/>
                    <a:gd name="connsiteX2" fmla="*/ 0 w 183443"/>
                    <a:gd name="connsiteY2" fmla="*/ 137583 h 137582"/>
                    <a:gd name="connsiteX3" fmla="*/ 183444 w 183443"/>
                    <a:gd name="connsiteY3" fmla="*/ 137583 h 137582"/>
                    <a:gd name="connsiteX4" fmla="*/ 151596 w 183443"/>
                    <a:gd name="connsiteY4" fmla="*/ 71339 h 137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43" h="137582">
                      <a:moveTo>
                        <a:pt x="151596" y="71339"/>
                      </a:moveTo>
                      <a:cubicBezTo>
                        <a:pt x="119748" y="22930"/>
                        <a:pt x="77709" y="0"/>
                        <a:pt x="77709" y="0"/>
                      </a:cubicBezTo>
                      <a:lnTo>
                        <a:pt x="0" y="137583"/>
                      </a:lnTo>
                      <a:lnTo>
                        <a:pt x="183444" y="137583"/>
                      </a:lnTo>
                      <a:cubicBezTo>
                        <a:pt x="180896" y="128665"/>
                        <a:pt x="174526" y="107009"/>
                        <a:pt x="151596" y="71339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6" name="Freeform: Shape 1765">
                  <a:extLst>
                    <a:ext uri="{FF2B5EF4-FFF2-40B4-BE49-F238E27FC236}">
                      <a16:creationId xmlns:a16="http://schemas.microsoft.com/office/drawing/2014/main" id="{32F23AE7-D125-44E7-85F6-A456F88C53F7}"/>
                    </a:ext>
                  </a:extLst>
                </p:cNvPr>
                <p:cNvSpPr/>
                <p:nvPr/>
              </p:nvSpPr>
              <p:spPr>
                <a:xfrm>
                  <a:off x="1946691" y="1764897"/>
                  <a:ext cx="90447" cy="257330"/>
                </a:xfrm>
                <a:custGeom>
                  <a:avLst/>
                  <a:gdLst>
                    <a:gd name="connsiteX0" fmla="*/ 90448 w 90447"/>
                    <a:gd name="connsiteY0" fmla="*/ 0 h 257330"/>
                    <a:gd name="connsiteX1" fmla="*/ 0 w 90447"/>
                    <a:gd name="connsiteY1" fmla="*/ 0 h 257330"/>
                    <a:gd name="connsiteX2" fmla="*/ 0 w 90447"/>
                    <a:gd name="connsiteY2" fmla="*/ 257330 h 257330"/>
                    <a:gd name="connsiteX3" fmla="*/ 90448 w 90447"/>
                    <a:gd name="connsiteY3" fmla="*/ 257330 h 257330"/>
                    <a:gd name="connsiteX4" fmla="*/ 90448 w 90447"/>
                    <a:gd name="connsiteY4" fmla="*/ 0 h 257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47" h="257330">
                      <a:moveTo>
                        <a:pt x="90448" y="0"/>
                      </a:moveTo>
                      <a:lnTo>
                        <a:pt x="0" y="0"/>
                      </a:lnTo>
                      <a:lnTo>
                        <a:pt x="0" y="257330"/>
                      </a:lnTo>
                      <a:lnTo>
                        <a:pt x="90448" y="257330"/>
                      </a:lnTo>
                      <a:lnTo>
                        <a:pt x="90448" y="0"/>
                      </a:lnTo>
                    </a:path>
                  </a:pathLst>
                </a:custGeom>
                <a:solidFill>
                  <a:srgbClr val="5A595C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7" name="Freeform: Shape 1766">
                  <a:extLst>
                    <a:ext uri="{FF2B5EF4-FFF2-40B4-BE49-F238E27FC236}">
                      <a16:creationId xmlns:a16="http://schemas.microsoft.com/office/drawing/2014/main" id="{B11DA0AF-E2B4-4410-8CFE-956959EF0320}"/>
                    </a:ext>
                  </a:extLst>
                </p:cNvPr>
                <p:cNvSpPr/>
                <p:nvPr/>
              </p:nvSpPr>
              <p:spPr>
                <a:xfrm>
                  <a:off x="1946691" y="2022227"/>
                  <a:ext cx="90447" cy="12739"/>
                </a:xfrm>
                <a:custGeom>
                  <a:avLst/>
                  <a:gdLst>
                    <a:gd name="connsiteX0" fmla="*/ 90448 w 90447"/>
                    <a:gd name="connsiteY0" fmla="*/ 0 h 12739"/>
                    <a:gd name="connsiteX1" fmla="*/ 0 w 90447"/>
                    <a:gd name="connsiteY1" fmla="*/ 0 h 12739"/>
                    <a:gd name="connsiteX2" fmla="*/ 0 w 90447"/>
                    <a:gd name="connsiteY2" fmla="*/ 0 h 12739"/>
                    <a:gd name="connsiteX3" fmla="*/ 90448 w 90447"/>
                    <a:gd name="connsiteY3" fmla="*/ 0 h 12739"/>
                    <a:gd name="connsiteX4" fmla="*/ 90448 w 90447"/>
                    <a:gd name="connsiteY4" fmla="*/ 0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447" h="12739">
                      <a:moveTo>
                        <a:pt x="9044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0448" y="0"/>
                      </a:lnTo>
                      <a:lnTo>
                        <a:pt x="90448" y="0"/>
                      </a:lnTo>
                    </a:path>
                  </a:pathLst>
                </a:custGeom>
                <a:solidFill>
                  <a:srgbClr val="4E484A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8" name="Freeform: Shape 1767">
                  <a:extLst>
                    <a:ext uri="{FF2B5EF4-FFF2-40B4-BE49-F238E27FC236}">
                      <a16:creationId xmlns:a16="http://schemas.microsoft.com/office/drawing/2014/main" id="{853FF033-3ED0-4555-BA58-F27829C52F98}"/>
                    </a:ext>
                  </a:extLst>
                </p:cNvPr>
                <p:cNvSpPr/>
                <p:nvPr/>
              </p:nvSpPr>
              <p:spPr>
                <a:xfrm>
                  <a:off x="2068987" y="1764897"/>
                  <a:ext cx="28026" cy="257330"/>
                </a:xfrm>
                <a:custGeom>
                  <a:avLst/>
                  <a:gdLst>
                    <a:gd name="connsiteX0" fmla="*/ 28026 w 28026"/>
                    <a:gd name="connsiteY0" fmla="*/ 0 h 257330"/>
                    <a:gd name="connsiteX1" fmla="*/ 0 w 28026"/>
                    <a:gd name="connsiteY1" fmla="*/ 0 h 257330"/>
                    <a:gd name="connsiteX2" fmla="*/ 0 w 28026"/>
                    <a:gd name="connsiteY2" fmla="*/ 257330 h 257330"/>
                    <a:gd name="connsiteX3" fmla="*/ 28026 w 28026"/>
                    <a:gd name="connsiteY3" fmla="*/ 257330 h 257330"/>
                    <a:gd name="connsiteX4" fmla="*/ 28026 w 28026"/>
                    <a:gd name="connsiteY4" fmla="*/ 0 h 257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257330">
                      <a:moveTo>
                        <a:pt x="28026" y="0"/>
                      </a:moveTo>
                      <a:lnTo>
                        <a:pt x="0" y="0"/>
                      </a:lnTo>
                      <a:lnTo>
                        <a:pt x="0" y="257330"/>
                      </a:lnTo>
                      <a:lnTo>
                        <a:pt x="28026" y="257330"/>
                      </a:lnTo>
                      <a:lnTo>
                        <a:pt x="28026" y="0"/>
                      </a:lnTo>
                    </a:path>
                  </a:pathLst>
                </a:custGeom>
                <a:solidFill>
                  <a:srgbClr val="535254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9" name="Freeform: Shape 1768">
                  <a:extLst>
                    <a:ext uri="{FF2B5EF4-FFF2-40B4-BE49-F238E27FC236}">
                      <a16:creationId xmlns:a16="http://schemas.microsoft.com/office/drawing/2014/main" id="{41EE2DE4-86AA-40F4-BCF7-DBBCAD9D9ABC}"/>
                    </a:ext>
                  </a:extLst>
                </p:cNvPr>
                <p:cNvSpPr/>
                <p:nvPr/>
              </p:nvSpPr>
              <p:spPr>
                <a:xfrm>
                  <a:off x="2068987" y="2022227"/>
                  <a:ext cx="28026" cy="12739"/>
                </a:xfrm>
                <a:custGeom>
                  <a:avLst/>
                  <a:gdLst>
                    <a:gd name="connsiteX0" fmla="*/ 28026 w 28026"/>
                    <a:gd name="connsiteY0" fmla="*/ 0 h 12739"/>
                    <a:gd name="connsiteX1" fmla="*/ 0 w 28026"/>
                    <a:gd name="connsiteY1" fmla="*/ 0 h 12739"/>
                    <a:gd name="connsiteX2" fmla="*/ 0 w 28026"/>
                    <a:gd name="connsiteY2" fmla="*/ 0 h 12739"/>
                    <a:gd name="connsiteX3" fmla="*/ 28026 w 28026"/>
                    <a:gd name="connsiteY3" fmla="*/ 0 h 12739"/>
                    <a:gd name="connsiteX4" fmla="*/ 28026 w 28026"/>
                    <a:gd name="connsiteY4" fmla="*/ 0 h 1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26" h="12739">
                      <a:moveTo>
                        <a:pt x="2802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8026" y="0"/>
                      </a:lnTo>
                      <a:lnTo>
                        <a:pt x="28026" y="0"/>
                      </a:lnTo>
                    </a:path>
                  </a:pathLst>
                </a:custGeom>
                <a:solidFill>
                  <a:srgbClr val="464041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0" name="Freeform: Shape 1769">
                  <a:extLst>
                    <a:ext uri="{FF2B5EF4-FFF2-40B4-BE49-F238E27FC236}">
                      <a16:creationId xmlns:a16="http://schemas.microsoft.com/office/drawing/2014/main" id="{9F50A840-8B3D-4F75-9995-F20B80623E4E}"/>
                    </a:ext>
                  </a:extLst>
                </p:cNvPr>
                <p:cNvSpPr/>
                <p:nvPr/>
              </p:nvSpPr>
              <p:spPr>
                <a:xfrm>
                  <a:off x="2279182" y="2419688"/>
                  <a:ext cx="1212765" cy="146499"/>
                </a:xfrm>
                <a:custGeom>
                  <a:avLst/>
                  <a:gdLst>
                    <a:gd name="connsiteX0" fmla="*/ 1212765 w 1212765"/>
                    <a:gd name="connsiteY0" fmla="*/ 0 h 146499"/>
                    <a:gd name="connsiteX1" fmla="*/ 0 w 1212765"/>
                    <a:gd name="connsiteY1" fmla="*/ 0 h 146499"/>
                    <a:gd name="connsiteX2" fmla="*/ 0 w 1212765"/>
                    <a:gd name="connsiteY2" fmla="*/ 146500 h 146499"/>
                    <a:gd name="connsiteX3" fmla="*/ 1212765 w 1212765"/>
                    <a:gd name="connsiteY3" fmla="*/ 146500 h 146499"/>
                    <a:gd name="connsiteX4" fmla="*/ 1212765 w 1212765"/>
                    <a:gd name="connsiteY4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765" h="146499">
                      <a:moveTo>
                        <a:pt x="1212765" y="0"/>
                      </a:moveTo>
                      <a:lnTo>
                        <a:pt x="0" y="0"/>
                      </a:lnTo>
                      <a:lnTo>
                        <a:pt x="0" y="146500"/>
                      </a:lnTo>
                      <a:lnTo>
                        <a:pt x="1212765" y="146500"/>
                      </a:lnTo>
                      <a:lnTo>
                        <a:pt x="1212765" y="0"/>
                      </a:lnTo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1" name="Freeform: Shape 1770">
                  <a:extLst>
                    <a:ext uri="{FF2B5EF4-FFF2-40B4-BE49-F238E27FC236}">
                      <a16:creationId xmlns:a16="http://schemas.microsoft.com/office/drawing/2014/main" id="{32B61ECF-D7DA-4519-A662-253745AC951E}"/>
                    </a:ext>
                  </a:extLst>
                </p:cNvPr>
                <p:cNvSpPr/>
                <p:nvPr/>
              </p:nvSpPr>
              <p:spPr>
                <a:xfrm>
                  <a:off x="925013" y="2419688"/>
                  <a:ext cx="1212765" cy="146499"/>
                </a:xfrm>
                <a:custGeom>
                  <a:avLst/>
                  <a:gdLst>
                    <a:gd name="connsiteX0" fmla="*/ 1212765 w 1212765"/>
                    <a:gd name="connsiteY0" fmla="*/ 0 h 146499"/>
                    <a:gd name="connsiteX1" fmla="*/ 0 w 1212765"/>
                    <a:gd name="connsiteY1" fmla="*/ 0 h 146499"/>
                    <a:gd name="connsiteX2" fmla="*/ 0 w 1212765"/>
                    <a:gd name="connsiteY2" fmla="*/ 146500 h 146499"/>
                    <a:gd name="connsiteX3" fmla="*/ 1212765 w 1212765"/>
                    <a:gd name="connsiteY3" fmla="*/ 146500 h 146499"/>
                    <a:gd name="connsiteX4" fmla="*/ 1212765 w 1212765"/>
                    <a:gd name="connsiteY4" fmla="*/ 0 h 14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765" h="146499">
                      <a:moveTo>
                        <a:pt x="1212765" y="0"/>
                      </a:moveTo>
                      <a:lnTo>
                        <a:pt x="0" y="0"/>
                      </a:lnTo>
                      <a:lnTo>
                        <a:pt x="0" y="146500"/>
                      </a:lnTo>
                      <a:lnTo>
                        <a:pt x="1212765" y="146500"/>
                      </a:lnTo>
                      <a:lnTo>
                        <a:pt x="1212765" y="0"/>
                      </a:lnTo>
                    </a:path>
                  </a:pathLst>
                </a:custGeom>
                <a:solidFill>
                  <a:srgbClr val="FBFBFB"/>
                </a:solidFill>
                <a:ln w="1273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8AB075D8-FF32-4B33-B91C-FDC9AE27DA66}"/>
                </a:ext>
              </a:extLst>
            </p:cNvPr>
            <p:cNvSpPr/>
            <p:nvPr/>
          </p:nvSpPr>
          <p:spPr>
            <a:xfrm>
              <a:off x="1948765" y="4855369"/>
              <a:ext cx="139591" cy="121443"/>
            </a:xfrm>
            <a:prstGeom prst="rect">
              <a:avLst/>
            </a:prstGeom>
            <a:solidFill>
              <a:srgbClr val="3D475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5955" name="Graphic 5890">
              <a:extLst>
                <a:ext uri="{FF2B5EF4-FFF2-40B4-BE49-F238E27FC236}">
                  <a16:creationId xmlns:a16="http://schemas.microsoft.com/office/drawing/2014/main" id="{D5E29ADF-0234-4DC2-970D-11379278D5AD}"/>
                </a:ext>
              </a:extLst>
            </p:cNvPr>
            <p:cNvGrpSpPr/>
            <p:nvPr/>
          </p:nvGrpSpPr>
          <p:grpSpPr>
            <a:xfrm flipH="1">
              <a:off x="1686594" y="4470268"/>
              <a:ext cx="134560" cy="145373"/>
              <a:chOff x="1713107" y="4773134"/>
              <a:chExt cx="106680" cy="115252"/>
            </a:xfrm>
          </p:grpSpPr>
          <p:grpSp>
            <p:nvGrpSpPr>
              <p:cNvPr id="5956" name="Graphic 5890">
                <a:extLst>
                  <a:ext uri="{FF2B5EF4-FFF2-40B4-BE49-F238E27FC236}">
                    <a16:creationId xmlns:a16="http://schemas.microsoft.com/office/drawing/2014/main" id="{D5E29ADF-0234-4DC2-970D-11379278D5AD}"/>
                  </a:ext>
                </a:extLst>
              </p:cNvPr>
              <p:cNvGrpSpPr/>
              <p:nvPr/>
            </p:nvGrpSpPr>
            <p:grpSpPr>
              <a:xfrm>
                <a:off x="1713107" y="4773134"/>
                <a:ext cx="106680" cy="49530"/>
                <a:chOff x="1713107" y="4773134"/>
                <a:chExt cx="106680" cy="49530"/>
              </a:xfrm>
              <a:solidFill>
                <a:srgbClr val="69FF77"/>
              </a:solidFill>
            </p:grpSpPr>
            <p:sp>
              <p:nvSpPr>
                <p:cNvPr id="5957" name="Freeform: Shape 5956">
                  <a:extLst>
                    <a:ext uri="{FF2B5EF4-FFF2-40B4-BE49-F238E27FC236}">
                      <a16:creationId xmlns:a16="http://schemas.microsoft.com/office/drawing/2014/main" id="{64692391-CDB3-48B8-A6BB-C50D005DA910}"/>
                    </a:ext>
                  </a:extLst>
                </p:cNvPr>
                <p:cNvSpPr/>
                <p:nvPr/>
              </p:nvSpPr>
              <p:spPr>
                <a:xfrm>
                  <a:off x="1762637" y="4773134"/>
                  <a:ext cx="5714" cy="17145"/>
                </a:xfrm>
                <a:custGeom>
                  <a:avLst/>
                  <a:gdLst>
                    <a:gd name="connsiteX0" fmla="*/ 5715 w 5714"/>
                    <a:gd name="connsiteY0" fmla="*/ 14288 h 17145"/>
                    <a:gd name="connsiteX1" fmla="*/ 2857 w 5714"/>
                    <a:gd name="connsiteY1" fmla="*/ 17145 h 17145"/>
                    <a:gd name="connsiteX2" fmla="*/ 2857 w 5714"/>
                    <a:gd name="connsiteY2" fmla="*/ 17145 h 17145"/>
                    <a:gd name="connsiteX3" fmla="*/ 0 w 5714"/>
                    <a:gd name="connsiteY3" fmla="*/ 14288 h 17145"/>
                    <a:gd name="connsiteX4" fmla="*/ 0 w 5714"/>
                    <a:gd name="connsiteY4" fmla="*/ 2858 h 17145"/>
                    <a:gd name="connsiteX5" fmla="*/ 2857 w 5714"/>
                    <a:gd name="connsiteY5" fmla="*/ 0 h 17145"/>
                    <a:gd name="connsiteX6" fmla="*/ 2857 w 5714"/>
                    <a:gd name="connsiteY6" fmla="*/ 0 h 17145"/>
                    <a:gd name="connsiteX7" fmla="*/ 5715 w 5714"/>
                    <a:gd name="connsiteY7" fmla="*/ 2858 h 17145"/>
                    <a:gd name="connsiteX8" fmla="*/ 5715 w 5714"/>
                    <a:gd name="connsiteY8" fmla="*/ 14288 h 17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14" h="17145">
                      <a:moveTo>
                        <a:pt x="5715" y="14288"/>
                      </a:moveTo>
                      <a:cubicBezTo>
                        <a:pt x="5715" y="15240"/>
                        <a:pt x="4763" y="17145"/>
                        <a:pt x="2857" y="17145"/>
                      </a:cubicBezTo>
                      <a:lnTo>
                        <a:pt x="2857" y="17145"/>
                      </a:lnTo>
                      <a:cubicBezTo>
                        <a:pt x="1905" y="17145"/>
                        <a:pt x="0" y="16193"/>
                        <a:pt x="0" y="14288"/>
                      </a:cubicBezTo>
                      <a:lnTo>
                        <a:pt x="0" y="2858"/>
                      </a:lnTo>
                      <a:cubicBezTo>
                        <a:pt x="0" y="1905"/>
                        <a:pt x="952" y="0"/>
                        <a:pt x="2857" y="0"/>
                      </a:cubicBezTo>
                      <a:lnTo>
                        <a:pt x="2857" y="0"/>
                      </a:lnTo>
                      <a:cubicBezTo>
                        <a:pt x="3810" y="0"/>
                        <a:pt x="5715" y="953"/>
                        <a:pt x="5715" y="2858"/>
                      </a:cubicBezTo>
                      <a:lnTo>
                        <a:pt x="5715" y="14288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8" name="Freeform: Shape 5957">
                  <a:extLst>
                    <a:ext uri="{FF2B5EF4-FFF2-40B4-BE49-F238E27FC236}">
                      <a16:creationId xmlns:a16="http://schemas.microsoft.com/office/drawing/2014/main" id="{007281DF-67DE-4AED-A08E-23D0CF0B4039}"/>
                    </a:ext>
                  </a:extLst>
                </p:cNvPr>
                <p:cNvSpPr/>
                <p:nvPr/>
              </p:nvSpPr>
              <p:spPr>
                <a:xfrm>
                  <a:off x="1713107" y="4816950"/>
                  <a:ext cx="17145" cy="5714"/>
                </a:xfrm>
                <a:custGeom>
                  <a:avLst/>
                  <a:gdLst>
                    <a:gd name="connsiteX0" fmla="*/ 14288 w 17145"/>
                    <a:gd name="connsiteY0" fmla="*/ 0 h 5714"/>
                    <a:gd name="connsiteX1" fmla="*/ 17145 w 17145"/>
                    <a:gd name="connsiteY1" fmla="*/ 2857 h 5714"/>
                    <a:gd name="connsiteX2" fmla="*/ 17145 w 17145"/>
                    <a:gd name="connsiteY2" fmla="*/ 2857 h 5714"/>
                    <a:gd name="connsiteX3" fmla="*/ 14288 w 17145"/>
                    <a:gd name="connsiteY3" fmla="*/ 5715 h 5714"/>
                    <a:gd name="connsiteX4" fmla="*/ 2858 w 17145"/>
                    <a:gd name="connsiteY4" fmla="*/ 5715 h 5714"/>
                    <a:gd name="connsiteX5" fmla="*/ 0 w 17145"/>
                    <a:gd name="connsiteY5" fmla="*/ 2857 h 5714"/>
                    <a:gd name="connsiteX6" fmla="*/ 0 w 17145"/>
                    <a:gd name="connsiteY6" fmla="*/ 2857 h 5714"/>
                    <a:gd name="connsiteX7" fmla="*/ 2858 w 17145"/>
                    <a:gd name="connsiteY7" fmla="*/ 0 h 5714"/>
                    <a:gd name="connsiteX8" fmla="*/ 14288 w 17145"/>
                    <a:gd name="connsiteY8" fmla="*/ 0 h 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45" h="5714">
                      <a:moveTo>
                        <a:pt x="14288" y="0"/>
                      </a:moveTo>
                      <a:cubicBezTo>
                        <a:pt x="15240" y="0"/>
                        <a:pt x="17145" y="952"/>
                        <a:pt x="17145" y="2857"/>
                      </a:cubicBezTo>
                      <a:lnTo>
                        <a:pt x="17145" y="2857"/>
                      </a:lnTo>
                      <a:cubicBezTo>
                        <a:pt x="17145" y="3810"/>
                        <a:pt x="16193" y="5715"/>
                        <a:pt x="14288" y="5715"/>
                      </a:cubicBezTo>
                      <a:lnTo>
                        <a:pt x="2858" y="5715"/>
                      </a:lnTo>
                      <a:cubicBezTo>
                        <a:pt x="1905" y="5715"/>
                        <a:pt x="0" y="4763"/>
                        <a:pt x="0" y="2857"/>
                      </a:cubicBezTo>
                      <a:lnTo>
                        <a:pt x="0" y="2857"/>
                      </a:lnTo>
                      <a:cubicBezTo>
                        <a:pt x="0" y="1905"/>
                        <a:pt x="953" y="0"/>
                        <a:pt x="2858" y="0"/>
                      </a:cubicBezTo>
                      <a:lnTo>
                        <a:pt x="14288" y="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59" name="Freeform: Shape 5958">
                  <a:extLst>
                    <a:ext uri="{FF2B5EF4-FFF2-40B4-BE49-F238E27FC236}">
                      <a16:creationId xmlns:a16="http://schemas.microsoft.com/office/drawing/2014/main" id="{0AF9FDF9-6770-46BB-82C8-E8F452004C79}"/>
                    </a:ext>
                  </a:extLst>
                </p:cNvPr>
                <p:cNvSpPr/>
                <p:nvPr/>
              </p:nvSpPr>
              <p:spPr>
                <a:xfrm>
                  <a:off x="1719380" y="4793695"/>
                  <a:ext cx="14124" cy="10314"/>
                </a:xfrm>
                <a:custGeom>
                  <a:avLst/>
                  <a:gdLst>
                    <a:gd name="connsiteX0" fmla="*/ 12777 w 14124"/>
                    <a:gd name="connsiteY0" fmla="*/ 6110 h 10314"/>
                    <a:gd name="connsiteX1" fmla="*/ 13730 w 14124"/>
                    <a:gd name="connsiteY1" fmla="*/ 8967 h 10314"/>
                    <a:gd name="connsiteX2" fmla="*/ 13730 w 14124"/>
                    <a:gd name="connsiteY2" fmla="*/ 8967 h 10314"/>
                    <a:gd name="connsiteX3" fmla="*/ 10872 w 14124"/>
                    <a:gd name="connsiteY3" fmla="*/ 9920 h 10314"/>
                    <a:gd name="connsiteX4" fmla="*/ 1347 w 14124"/>
                    <a:gd name="connsiteY4" fmla="*/ 4205 h 10314"/>
                    <a:gd name="connsiteX5" fmla="*/ 395 w 14124"/>
                    <a:gd name="connsiteY5" fmla="*/ 1347 h 10314"/>
                    <a:gd name="connsiteX6" fmla="*/ 395 w 14124"/>
                    <a:gd name="connsiteY6" fmla="*/ 1347 h 10314"/>
                    <a:gd name="connsiteX7" fmla="*/ 3252 w 14124"/>
                    <a:gd name="connsiteY7" fmla="*/ 395 h 10314"/>
                    <a:gd name="connsiteX8" fmla="*/ 12777 w 14124"/>
                    <a:gd name="connsiteY8" fmla="*/ 6110 h 1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24" h="10314">
                      <a:moveTo>
                        <a:pt x="12777" y="6110"/>
                      </a:moveTo>
                      <a:cubicBezTo>
                        <a:pt x="13730" y="7062"/>
                        <a:pt x="14682" y="8015"/>
                        <a:pt x="13730" y="8967"/>
                      </a:cubicBezTo>
                      <a:lnTo>
                        <a:pt x="13730" y="8967"/>
                      </a:lnTo>
                      <a:cubicBezTo>
                        <a:pt x="12777" y="9920"/>
                        <a:pt x="11825" y="10872"/>
                        <a:pt x="10872" y="9920"/>
                      </a:cubicBezTo>
                      <a:lnTo>
                        <a:pt x="1347" y="4205"/>
                      </a:lnTo>
                      <a:cubicBezTo>
                        <a:pt x="395" y="3252"/>
                        <a:pt x="-558" y="2300"/>
                        <a:pt x="395" y="1347"/>
                      </a:cubicBezTo>
                      <a:lnTo>
                        <a:pt x="395" y="1347"/>
                      </a:lnTo>
                      <a:cubicBezTo>
                        <a:pt x="1347" y="395"/>
                        <a:pt x="2300" y="-558"/>
                        <a:pt x="3252" y="395"/>
                      </a:cubicBezTo>
                      <a:lnTo>
                        <a:pt x="12777" y="611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0" name="Freeform: Shape 5959">
                  <a:extLst>
                    <a:ext uri="{FF2B5EF4-FFF2-40B4-BE49-F238E27FC236}">
                      <a16:creationId xmlns:a16="http://schemas.microsoft.com/office/drawing/2014/main" id="{9E97E959-214C-4F96-828E-91F9872BE11A}"/>
                    </a:ext>
                  </a:extLst>
                </p:cNvPr>
                <p:cNvSpPr/>
                <p:nvPr/>
              </p:nvSpPr>
              <p:spPr>
                <a:xfrm>
                  <a:off x="1739382" y="4776550"/>
                  <a:ext cx="9361" cy="15076"/>
                </a:xfrm>
                <a:custGeom>
                  <a:avLst/>
                  <a:gdLst>
                    <a:gd name="connsiteX0" fmla="*/ 8967 w 9361"/>
                    <a:gd name="connsiteY0" fmla="*/ 11825 h 15076"/>
                    <a:gd name="connsiteX1" fmla="*/ 8015 w 9361"/>
                    <a:gd name="connsiteY1" fmla="*/ 14682 h 15076"/>
                    <a:gd name="connsiteX2" fmla="*/ 8015 w 9361"/>
                    <a:gd name="connsiteY2" fmla="*/ 14682 h 15076"/>
                    <a:gd name="connsiteX3" fmla="*/ 5157 w 9361"/>
                    <a:gd name="connsiteY3" fmla="*/ 13730 h 15076"/>
                    <a:gd name="connsiteX4" fmla="*/ 395 w 9361"/>
                    <a:gd name="connsiteY4" fmla="*/ 3252 h 15076"/>
                    <a:gd name="connsiteX5" fmla="*/ 1347 w 9361"/>
                    <a:gd name="connsiteY5" fmla="*/ 395 h 15076"/>
                    <a:gd name="connsiteX6" fmla="*/ 1347 w 9361"/>
                    <a:gd name="connsiteY6" fmla="*/ 395 h 15076"/>
                    <a:gd name="connsiteX7" fmla="*/ 4205 w 9361"/>
                    <a:gd name="connsiteY7" fmla="*/ 1347 h 15076"/>
                    <a:gd name="connsiteX8" fmla="*/ 8967 w 9361"/>
                    <a:gd name="connsiteY8" fmla="*/ 11825 h 15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1" h="15076">
                      <a:moveTo>
                        <a:pt x="8967" y="11825"/>
                      </a:moveTo>
                      <a:cubicBezTo>
                        <a:pt x="9920" y="12777"/>
                        <a:pt x="8967" y="14682"/>
                        <a:pt x="8015" y="14682"/>
                      </a:cubicBezTo>
                      <a:lnTo>
                        <a:pt x="8015" y="14682"/>
                      </a:lnTo>
                      <a:cubicBezTo>
                        <a:pt x="7062" y="15635"/>
                        <a:pt x="5157" y="14682"/>
                        <a:pt x="5157" y="13730"/>
                      </a:cubicBezTo>
                      <a:lnTo>
                        <a:pt x="395" y="3252"/>
                      </a:lnTo>
                      <a:cubicBezTo>
                        <a:pt x="-558" y="2300"/>
                        <a:pt x="395" y="395"/>
                        <a:pt x="1347" y="395"/>
                      </a:cubicBezTo>
                      <a:lnTo>
                        <a:pt x="1347" y="395"/>
                      </a:lnTo>
                      <a:cubicBezTo>
                        <a:pt x="2300" y="-558"/>
                        <a:pt x="4205" y="395"/>
                        <a:pt x="4205" y="1347"/>
                      </a:cubicBezTo>
                      <a:lnTo>
                        <a:pt x="8967" y="11825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1" name="Freeform: Shape 5960">
                  <a:extLst>
                    <a:ext uri="{FF2B5EF4-FFF2-40B4-BE49-F238E27FC236}">
                      <a16:creationId xmlns:a16="http://schemas.microsoft.com/office/drawing/2014/main" id="{E001AA06-7EC3-43D6-B68D-76ED4526D435}"/>
                    </a:ext>
                  </a:extLst>
                </p:cNvPr>
                <p:cNvSpPr/>
                <p:nvPr/>
              </p:nvSpPr>
              <p:spPr>
                <a:xfrm>
                  <a:off x="1802642" y="4816950"/>
                  <a:ext cx="17145" cy="5714"/>
                </a:xfrm>
                <a:custGeom>
                  <a:avLst/>
                  <a:gdLst>
                    <a:gd name="connsiteX0" fmla="*/ 2858 w 17145"/>
                    <a:gd name="connsiteY0" fmla="*/ 0 h 5714"/>
                    <a:gd name="connsiteX1" fmla="*/ 0 w 17145"/>
                    <a:gd name="connsiteY1" fmla="*/ 2857 h 5714"/>
                    <a:gd name="connsiteX2" fmla="*/ 0 w 17145"/>
                    <a:gd name="connsiteY2" fmla="*/ 2857 h 5714"/>
                    <a:gd name="connsiteX3" fmla="*/ 2858 w 17145"/>
                    <a:gd name="connsiteY3" fmla="*/ 5715 h 5714"/>
                    <a:gd name="connsiteX4" fmla="*/ 14288 w 17145"/>
                    <a:gd name="connsiteY4" fmla="*/ 5715 h 5714"/>
                    <a:gd name="connsiteX5" fmla="*/ 17145 w 17145"/>
                    <a:gd name="connsiteY5" fmla="*/ 2857 h 5714"/>
                    <a:gd name="connsiteX6" fmla="*/ 17145 w 17145"/>
                    <a:gd name="connsiteY6" fmla="*/ 2857 h 5714"/>
                    <a:gd name="connsiteX7" fmla="*/ 14288 w 17145"/>
                    <a:gd name="connsiteY7" fmla="*/ 0 h 5714"/>
                    <a:gd name="connsiteX8" fmla="*/ 2858 w 17145"/>
                    <a:gd name="connsiteY8" fmla="*/ 0 h 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45" h="5714">
                      <a:moveTo>
                        <a:pt x="2858" y="0"/>
                      </a:moveTo>
                      <a:cubicBezTo>
                        <a:pt x="1905" y="0"/>
                        <a:pt x="0" y="952"/>
                        <a:pt x="0" y="2857"/>
                      </a:cubicBezTo>
                      <a:lnTo>
                        <a:pt x="0" y="2857"/>
                      </a:lnTo>
                      <a:cubicBezTo>
                        <a:pt x="0" y="3810"/>
                        <a:pt x="952" y="5715"/>
                        <a:pt x="2858" y="5715"/>
                      </a:cubicBezTo>
                      <a:lnTo>
                        <a:pt x="14288" y="5715"/>
                      </a:lnTo>
                      <a:cubicBezTo>
                        <a:pt x="15240" y="5715"/>
                        <a:pt x="17145" y="4763"/>
                        <a:pt x="17145" y="2857"/>
                      </a:cubicBezTo>
                      <a:lnTo>
                        <a:pt x="17145" y="2857"/>
                      </a:lnTo>
                      <a:cubicBezTo>
                        <a:pt x="17145" y="1905"/>
                        <a:pt x="16193" y="0"/>
                        <a:pt x="14288" y="0"/>
                      </a:cubicBezTo>
                      <a:lnTo>
                        <a:pt x="2858" y="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2" name="Freeform: Shape 5961">
                  <a:extLst>
                    <a:ext uri="{FF2B5EF4-FFF2-40B4-BE49-F238E27FC236}">
                      <a16:creationId xmlns:a16="http://schemas.microsoft.com/office/drawing/2014/main" id="{CD85F3CB-5D82-4C55-99A5-ECC6704C8851}"/>
                    </a:ext>
                  </a:extLst>
                </p:cNvPr>
                <p:cNvSpPr/>
                <p:nvPr/>
              </p:nvSpPr>
              <p:spPr>
                <a:xfrm>
                  <a:off x="1798437" y="4793695"/>
                  <a:ext cx="14124" cy="10314"/>
                </a:xfrm>
                <a:custGeom>
                  <a:avLst/>
                  <a:gdLst>
                    <a:gd name="connsiteX0" fmla="*/ 1347 w 14124"/>
                    <a:gd name="connsiteY0" fmla="*/ 6110 h 10314"/>
                    <a:gd name="connsiteX1" fmla="*/ 395 w 14124"/>
                    <a:gd name="connsiteY1" fmla="*/ 8967 h 10314"/>
                    <a:gd name="connsiteX2" fmla="*/ 395 w 14124"/>
                    <a:gd name="connsiteY2" fmla="*/ 8967 h 10314"/>
                    <a:gd name="connsiteX3" fmla="*/ 3252 w 14124"/>
                    <a:gd name="connsiteY3" fmla="*/ 9920 h 10314"/>
                    <a:gd name="connsiteX4" fmla="*/ 12777 w 14124"/>
                    <a:gd name="connsiteY4" fmla="*/ 4205 h 10314"/>
                    <a:gd name="connsiteX5" fmla="*/ 13730 w 14124"/>
                    <a:gd name="connsiteY5" fmla="*/ 1347 h 10314"/>
                    <a:gd name="connsiteX6" fmla="*/ 13730 w 14124"/>
                    <a:gd name="connsiteY6" fmla="*/ 1347 h 10314"/>
                    <a:gd name="connsiteX7" fmla="*/ 10872 w 14124"/>
                    <a:gd name="connsiteY7" fmla="*/ 395 h 10314"/>
                    <a:gd name="connsiteX8" fmla="*/ 1347 w 14124"/>
                    <a:gd name="connsiteY8" fmla="*/ 6110 h 1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24" h="10314">
                      <a:moveTo>
                        <a:pt x="1347" y="6110"/>
                      </a:moveTo>
                      <a:cubicBezTo>
                        <a:pt x="395" y="7062"/>
                        <a:pt x="-558" y="8015"/>
                        <a:pt x="395" y="8967"/>
                      </a:cubicBezTo>
                      <a:lnTo>
                        <a:pt x="395" y="8967"/>
                      </a:lnTo>
                      <a:cubicBezTo>
                        <a:pt x="1347" y="9920"/>
                        <a:pt x="2300" y="10872"/>
                        <a:pt x="3252" y="9920"/>
                      </a:cubicBezTo>
                      <a:lnTo>
                        <a:pt x="12777" y="4205"/>
                      </a:lnTo>
                      <a:cubicBezTo>
                        <a:pt x="13730" y="3252"/>
                        <a:pt x="14682" y="2300"/>
                        <a:pt x="13730" y="1347"/>
                      </a:cubicBezTo>
                      <a:lnTo>
                        <a:pt x="13730" y="1347"/>
                      </a:lnTo>
                      <a:cubicBezTo>
                        <a:pt x="12777" y="395"/>
                        <a:pt x="11825" y="-558"/>
                        <a:pt x="10872" y="395"/>
                      </a:cubicBezTo>
                      <a:lnTo>
                        <a:pt x="1347" y="6110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63" name="Freeform: Shape 5962">
                  <a:extLst>
                    <a:ext uri="{FF2B5EF4-FFF2-40B4-BE49-F238E27FC236}">
                      <a16:creationId xmlns:a16="http://schemas.microsoft.com/office/drawing/2014/main" id="{8C0BB114-E25A-48BB-91B9-7F2ECAC8C98A}"/>
                    </a:ext>
                  </a:extLst>
                </p:cNvPr>
                <p:cNvSpPr/>
                <p:nvPr/>
              </p:nvSpPr>
              <p:spPr>
                <a:xfrm>
                  <a:off x="1782245" y="4776550"/>
                  <a:ext cx="9361" cy="15076"/>
                </a:xfrm>
                <a:custGeom>
                  <a:avLst/>
                  <a:gdLst>
                    <a:gd name="connsiteX0" fmla="*/ 395 w 9361"/>
                    <a:gd name="connsiteY0" fmla="*/ 11825 h 15076"/>
                    <a:gd name="connsiteX1" fmla="*/ 1347 w 9361"/>
                    <a:gd name="connsiteY1" fmla="*/ 14682 h 15076"/>
                    <a:gd name="connsiteX2" fmla="*/ 1347 w 9361"/>
                    <a:gd name="connsiteY2" fmla="*/ 14682 h 15076"/>
                    <a:gd name="connsiteX3" fmla="*/ 4205 w 9361"/>
                    <a:gd name="connsiteY3" fmla="*/ 13730 h 15076"/>
                    <a:gd name="connsiteX4" fmla="*/ 8967 w 9361"/>
                    <a:gd name="connsiteY4" fmla="*/ 3252 h 15076"/>
                    <a:gd name="connsiteX5" fmla="*/ 8015 w 9361"/>
                    <a:gd name="connsiteY5" fmla="*/ 395 h 15076"/>
                    <a:gd name="connsiteX6" fmla="*/ 8015 w 9361"/>
                    <a:gd name="connsiteY6" fmla="*/ 395 h 15076"/>
                    <a:gd name="connsiteX7" fmla="*/ 5157 w 9361"/>
                    <a:gd name="connsiteY7" fmla="*/ 1347 h 15076"/>
                    <a:gd name="connsiteX8" fmla="*/ 395 w 9361"/>
                    <a:gd name="connsiteY8" fmla="*/ 11825 h 15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61" h="15076">
                      <a:moveTo>
                        <a:pt x="395" y="11825"/>
                      </a:moveTo>
                      <a:cubicBezTo>
                        <a:pt x="-558" y="12777"/>
                        <a:pt x="395" y="14682"/>
                        <a:pt x="1347" y="14682"/>
                      </a:cubicBezTo>
                      <a:lnTo>
                        <a:pt x="1347" y="14682"/>
                      </a:lnTo>
                      <a:cubicBezTo>
                        <a:pt x="2300" y="15635"/>
                        <a:pt x="4205" y="14682"/>
                        <a:pt x="4205" y="13730"/>
                      </a:cubicBezTo>
                      <a:lnTo>
                        <a:pt x="8967" y="3252"/>
                      </a:lnTo>
                      <a:cubicBezTo>
                        <a:pt x="9920" y="2300"/>
                        <a:pt x="8967" y="395"/>
                        <a:pt x="8015" y="395"/>
                      </a:cubicBezTo>
                      <a:lnTo>
                        <a:pt x="8015" y="395"/>
                      </a:lnTo>
                      <a:cubicBezTo>
                        <a:pt x="7062" y="-558"/>
                        <a:pt x="5157" y="395"/>
                        <a:pt x="5157" y="1347"/>
                      </a:cubicBezTo>
                      <a:lnTo>
                        <a:pt x="395" y="11825"/>
                      </a:ln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964" name="Graphic 5890">
                <a:extLst>
                  <a:ext uri="{FF2B5EF4-FFF2-40B4-BE49-F238E27FC236}">
                    <a16:creationId xmlns:a16="http://schemas.microsoft.com/office/drawing/2014/main" id="{D5E29ADF-0234-4DC2-970D-11379278D5AD}"/>
                  </a:ext>
                </a:extLst>
              </p:cNvPr>
              <p:cNvGrpSpPr/>
              <p:nvPr/>
            </p:nvGrpSpPr>
            <p:grpSpPr>
              <a:xfrm>
                <a:off x="1736737" y="4797900"/>
                <a:ext cx="59237" cy="90487"/>
                <a:chOff x="1736737" y="4797900"/>
                <a:chExt cx="59237" cy="90487"/>
              </a:xfrm>
            </p:grpSpPr>
            <p:grpSp>
              <p:nvGrpSpPr>
                <p:cNvPr id="5965" name="Graphic 5890">
                  <a:extLst>
                    <a:ext uri="{FF2B5EF4-FFF2-40B4-BE49-F238E27FC236}">
                      <a16:creationId xmlns:a16="http://schemas.microsoft.com/office/drawing/2014/main" id="{D5E29ADF-0234-4DC2-970D-11379278D5AD}"/>
                    </a:ext>
                  </a:extLst>
                </p:cNvPr>
                <p:cNvGrpSpPr/>
                <p:nvPr/>
              </p:nvGrpSpPr>
              <p:grpSpPr>
                <a:xfrm>
                  <a:off x="1736737" y="4797900"/>
                  <a:ext cx="59237" cy="90487"/>
                  <a:chOff x="1736737" y="4797900"/>
                  <a:chExt cx="59237" cy="90487"/>
                </a:xfrm>
                <a:solidFill>
                  <a:srgbClr val="69FF77"/>
                </a:solidFill>
              </p:grpSpPr>
              <p:sp>
                <p:nvSpPr>
                  <p:cNvPr id="5966" name="Freeform: Shape 5965">
                    <a:extLst>
                      <a:ext uri="{FF2B5EF4-FFF2-40B4-BE49-F238E27FC236}">
                        <a16:creationId xmlns:a16="http://schemas.microsoft.com/office/drawing/2014/main" id="{615A2798-A78F-4450-AB6D-380C5FFE2C5D}"/>
                      </a:ext>
                    </a:extLst>
                  </p:cNvPr>
                  <p:cNvSpPr/>
                  <p:nvPr/>
                </p:nvSpPr>
                <p:spPr>
                  <a:xfrm>
                    <a:off x="1749302" y="4846477"/>
                    <a:ext cx="32385" cy="36194"/>
                  </a:xfrm>
                  <a:custGeom>
                    <a:avLst/>
                    <a:gdLst>
                      <a:gd name="connsiteX0" fmla="*/ 32385 w 32385"/>
                      <a:gd name="connsiteY0" fmla="*/ 30480 h 36194"/>
                      <a:gd name="connsiteX1" fmla="*/ 26670 w 32385"/>
                      <a:gd name="connsiteY1" fmla="*/ 36195 h 36194"/>
                      <a:gd name="connsiteX2" fmla="*/ 5715 w 32385"/>
                      <a:gd name="connsiteY2" fmla="*/ 36195 h 36194"/>
                      <a:gd name="connsiteX3" fmla="*/ 0 w 32385"/>
                      <a:gd name="connsiteY3" fmla="*/ 30480 h 36194"/>
                      <a:gd name="connsiteX4" fmla="*/ 0 w 32385"/>
                      <a:gd name="connsiteY4" fmla="*/ 5715 h 36194"/>
                      <a:gd name="connsiteX5" fmla="*/ 5715 w 32385"/>
                      <a:gd name="connsiteY5" fmla="*/ 0 h 36194"/>
                      <a:gd name="connsiteX6" fmla="*/ 26670 w 32385"/>
                      <a:gd name="connsiteY6" fmla="*/ 0 h 36194"/>
                      <a:gd name="connsiteX7" fmla="*/ 32385 w 32385"/>
                      <a:gd name="connsiteY7" fmla="*/ 5715 h 36194"/>
                      <a:gd name="connsiteX8" fmla="*/ 32385 w 32385"/>
                      <a:gd name="connsiteY8" fmla="*/ 30480 h 3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385" h="36194">
                        <a:moveTo>
                          <a:pt x="32385" y="30480"/>
                        </a:moveTo>
                        <a:cubicBezTo>
                          <a:pt x="32385" y="33338"/>
                          <a:pt x="29527" y="36195"/>
                          <a:pt x="26670" y="36195"/>
                        </a:cubicBezTo>
                        <a:lnTo>
                          <a:pt x="5715" y="36195"/>
                        </a:lnTo>
                        <a:cubicBezTo>
                          <a:pt x="2858" y="36195"/>
                          <a:pt x="0" y="33338"/>
                          <a:pt x="0" y="30480"/>
                        </a:cubicBezTo>
                        <a:lnTo>
                          <a:pt x="0" y="5715"/>
                        </a:lnTo>
                        <a:cubicBezTo>
                          <a:pt x="0" y="2857"/>
                          <a:pt x="2858" y="0"/>
                          <a:pt x="5715" y="0"/>
                        </a:cubicBezTo>
                        <a:lnTo>
                          <a:pt x="26670" y="0"/>
                        </a:lnTo>
                        <a:cubicBezTo>
                          <a:pt x="29527" y="0"/>
                          <a:pt x="32385" y="2857"/>
                          <a:pt x="32385" y="5715"/>
                        </a:cubicBezTo>
                        <a:lnTo>
                          <a:pt x="32385" y="30480"/>
                        </a:ln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7" name="Freeform: Shape 5966">
                    <a:extLst>
                      <a:ext uri="{FF2B5EF4-FFF2-40B4-BE49-F238E27FC236}">
                        <a16:creationId xmlns:a16="http://schemas.microsoft.com/office/drawing/2014/main" id="{AC06CFD5-B7A3-40E8-9234-0CA1BBB924F6}"/>
                      </a:ext>
                    </a:extLst>
                  </p:cNvPr>
                  <p:cNvSpPr/>
                  <p:nvPr/>
                </p:nvSpPr>
                <p:spPr>
                  <a:xfrm>
                    <a:off x="1758827" y="4869337"/>
                    <a:ext cx="13335" cy="19050"/>
                  </a:xfrm>
                  <a:custGeom>
                    <a:avLst/>
                    <a:gdLst>
                      <a:gd name="connsiteX0" fmla="*/ 13335 w 13335"/>
                      <a:gd name="connsiteY0" fmla="*/ 13335 h 19050"/>
                      <a:gd name="connsiteX1" fmla="*/ 7620 w 13335"/>
                      <a:gd name="connsiteY1" fmla="*/ 19050 h 19050"/>
                      <a:gd name="connsiteX2" fmla="*/ 5715 w 13335"/>
                      <a:gd name="connsiteY2" fmla="*/ 19050 h 19050"/>
                      <a:gd name="connsiteX3" fmla="*/ 0 w 13335"/>
                      <a:gd name="connsiteY3" fmla="*/ 13335 h 19050"/>
                      <a:gd name="connsiteX4" fmla="*/ 0 w 13335"/>
                      <a:gd name="connsiteY4" fmla="*/ 5715 h 19050"/>
                      <a:gd name="connsiteX5" fmla="*/ 5715 w 13335"/>
                      <a:gd name="connsiteY5" fmla="*/ 0 h 19050"/>
                      <a:gd name="connsiteX6" fmla="*/ 7620 w 13335"/>
                      <a:gd name="connsiteY6" fmla="*/ 0 h 19050"/>
                      <a:gd name="connsiteX7" fmla="*/ 13335 w 13335"/>
                      <a:gd name="connsiteY7" fmla="*/ 5715 h 19050"/>
                      <a:gd name="connsiteX8" fmla="*/ 13335 w 13335"/>
                      <a:gd name="connsiteY8" fmla="*/ 13335 h 19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35" h="19050">
                        <a:moveTo>
                          <a:pt x="13335" y="13335"/>
                        </a:moveTo>
                        <a:cubicBezTo>
                          <a:pt x="13335" y="16192"/>
                          <a:pt x="10477" y="19050"/>
                          <a:pt x="7620" y="19050"/>
                        </a:cubicBezTo>
                        <a:lnTo>
                          <a:pt x="5715" y="19050"/>
                        </a:lnTo>
                        <a:cubicBezTo>
                          <a:pt x="2858" y="19050"/>
                          <a:pt x="0" y="16192"/>
                          <a:pt x="0" y="13335"/>
                        </a:cubicBezTo>
                        <a:lnTo>
                          <a:pt x="0" y="5715"/>
                        </a:lnTo>
                        <a:cubicBezTo>
                          <a:pt x="0" y="2857"/>
                          <a:pt x="2858" y="0"/>
                          <a:pt x="5715" y="0"/>
                        </a:cubicBezTo>
                        <a:lnTo>
                          <a:pt x="7620" y="0"/>
                        </a:lnTo>
                        <a:cubicBezTo>
                          <a:pt x="10477" y="0"/>
                          <a:pt x="13335" y="2857"/>
                          <a:pt x="13335" y="5715"/>
                        </a:cubicBezTo>
                        <a:lnTo>
                          <a:pt x="13335" y="13335"/>
                        </a:ln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8" name="Freeform: Shape 5967">
                    <a:extLst>
                      <a:ext uri="{FF2B5EF4-FFF2-40B4-BE49-F238E27FC236}">
                        <a16:creationId xmlns:a16="http://schemas.microsoft.com/office/drawing/2014/main" id="{8F369A18-E553-4350-ABD7-35E5CF3B7203}"/>
                      </a:ext>
                    </a:extLst>
                  </p:cNvPr>
                  <p:cNvSpPr/>
                  <p:nvPr/>
                </p:nvSpPr>
                <p:spPr>
                  <a:xfrm>
                    <a:off x="1736737" y="4797900"/>
                    <a:ext cx="59237" cy="56197"/>
                  </a:xfrm>
                  <a:custGeom>
                    <a:avLst/>
                    <a:gdLst>
                      <a:gd name="connsiteX0" fmla="*/ 59238 w 59237"/>
                      <a:gd name="connsiteY0" fmla="*/ 20955 h 56197"/>
                      <a:gd name="connsiteX1" fmla="*/ 30663 w 59237"/>
                      <a:gd name="connsiteY1" fmla="*/ 0 h 56197"/>
                      <a:gd name="connsiteX2" fmla="*/ 29710 w 59237"/>
                      <a:gd name="connsiteY2" fmla="*/ 0 h 56197"/>
                      <a:gd name="connsiteX3" fmla="*/ 28757 w 59237"/>
                      <a:gd name="connsiteY3" fmla="*/ 0 h 56197"/>
                      <a:gd name="connsiteX4" fmla="*/ 182 w 59237"/>
                      <a:gd name="connsiteY4" fmla="*/ 20002 h 56197"/>
                      <a:gd name="connsiteX5" fmla="*/ 6850 w 59237"/>
                      <a:gd name="connsiteY5" fmla="*/ 37147 h 56197"/>
                      <a:gd name="connsiteX6" fmla="*/ 16375 w 59237"/>
                      <a:gd name="connsiteY6" fmla="*/ 52388 h 56197"/>
                      <a:gd name="connsiteX7" fmla="*/ 23043 w 59237"/>
                      <a:gd name="connsiteY7" fmla="*/ 52388 h 56197"/>
                      <a:gd name="connsiteX8" fmla="*/ 16375 w 59237"/>
                      <a:gd name="connsiteY8" fmla="*/ 39052 h 56197"/>
                      <a:gd name="connsiteX9" fmla="*/ 6850 w 59237"/>
                      <a:gd name="connsiteY9" fmla="*/ 25717 h 56197"/>
                      <a:gd name="connsiteX10" fmla="*/ 11613 w 59237"/>
                      <a:gd name="connsiteY10" fmla="*/ 12382 h 56197"/>
                      <a:gd name="connsiteX11" fmla="*/ 28757 w 59237"/>
                      <a:gd name="connsiteY11" fmla="*/ 6667 h 56197"/>
                      <a:gd name="connsiteX12" fmla="*/ 29710 w 59237"/>
                      <a:gd name="connsiteY12" fmla="*/ 6667 h 56197"/>
                      <a:gd name="connsiteX13" fmla="*/ 30663 w 59237"/>
                      <a:gd name="connsiteY13" fmla="*/ 6667 h 56197"/>
                      <a:gd name="connsiteX14" fmla="*/ 52570 w 59237"/>
                      <a:gd name="connsiteY14" fmla="*/ 25717 h 56197"/>
                      <a:gd name="connsiteX15" fmla="*/ 43998 w 59237"/>
                      <a:gd name="connsiteY15" fmla="*/ 39052 h 56197"/>
                      <a:gd name="connsiteX16" fmla="*/ 37330 w 59237"/>
                      <a:gd name="connsiteY16" fmla="*/ 53340 h 56197"/>
                      <a:gd name="connsiteX17" fmla="*/ 43998 w 59237"/>
                      <a:gd name="connsiteY17" fmla="*/ 53340 h 56197"/>
                      <a:gd name="connsiteX18" fmla="*/ 53523 w 59237"/>
                      <a:gd name="connsiteY18" fmla="*/ 39052 h 56197"/>
                      <a:gd name="connsiteX19" fmla="*/ 59238 w 59237"/>
                      <a:gd name="connsiteY19" fmla="*/ 20955 h 56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237" h="56197">
                        <a:moveTo>
                          <a:pt x="59238" y="20955"/>
                        </a:moveTo>
                        <a:cubicBezTo>
                          <a:pt x="59238" y="7620"/>
                          <a:pt x="44950" y="0"/>
                          <a:pt x="30663" y="0"/>
                        </a:cubicBezTo>
                        <a:cubicBezTo>
                          <a:pt x="30663" y="0"/>
                          <a:pt x="29710" y="0"/>
                          <a:pt x="29710" y="0"/>
                        </a:cubicBezTo>
                        <a:cubicBezTo>
                          <a:pt x="29710" y="0"/>
                          <a:pt x="28757" y="0"/>
                          <a:pt x="28757" y="0"/>
                        </a:cubicBezTo>
                        <a:cubicBezTo>
                          <a:pt x="14470" y="0"/>
                          <a:pt x="2088" y="7620"/>
                          <a:pt x="182" y="20002"/>
                        </a:cubicBezTo>
                        <a:cubicBezTo>
                          <a:pt x="-770" y="25717"/>
                          <a:pt x="2088" y="32385"/>
                          <a:pt x="6850" y="37147"/>
                        </a:cubicBezTo>
                        <a:cubicBezTo>
                          <a:pt x="10660" y="41910"/>
                          <a:pt x="16375" y="45720"/>
                          <a:pt x="16375" y="52388"/>
                        </a:cubicBezTo>
                        <a:cubicBezTo>
                          <a:pt x="16375" y="56197"/>
                          <a:pt x="22090" y="56197"/>
                          <a:pt x="23043" y="52388"/>
                        </a:cubicBezTo>
                        <a:cubicBezTo>
                          <a:pt x="23043" y="46672"/>
                          <a:pt x="20185" y="42863"/>
                          <a:pt x="16375" y="39052"/>
                        </a:cubicBezTo>
                        <a:cubicBezTo>
                          <a:pt x="12565" y="35242"/>
                          <a:pt x="8755" y="31432"/>
                          <a:pt x="6850" y="25717"/>
                        </a:cubicBezTo>
                        <a:cubicBezTo>
                          <a:pt x="5898" y="20955"/>
                          <a:pt x="7803" y="16192"/>
                          <a:pt x="11613" y="12382"/>
                        </a:cubicBezTo>
                        <a:cubicBezTo>
                          <a:pt x="16375" y="7620"/>
                          <a:pt x="23043" y="6667"/>
                          <a:pt x="28757" y="6667"/>
                        </a:cubicBezTo>
                        <a:cubicBezTo>
                          <a:pt x="28757" y="6667"/>
                          <a:pt x="29710" y="6667"/>
                          <a:pt x="29710" y="6667"/>
                        </a:cubicBezTo>
                        <a:cubicBezTo>
                          <a:pt x="29710" y="6667"/>
                          <a:pt x="30663" y="6667"/>
                          <a:pt x="30663" y="6667"/>
                        </a:cubicBezTo>
                        <a:cubicBezTo>
                          <a:pt x="43045" y="6667"/>
                          <a:pt x="54475" y="14288"/>
                          <a:pt x="52570" y="25717"/>
                        </a:cubicBezTo>
                        <a:cubicBezTo>
                          <a:pt x="51618" y="31432"/>
                          <a:pt x="47807" y="35242"/>
                          <a:pt x="43998" y="39052"/>
                        </a:cubicBezTo>
                        <a:cubicBezTo>
                          <a:pt x="40188" y="42863"/>
                          <a:pt x="36378" y="47625"/>
                          <a:pt x="37330" y="53340"/>
                        </a:cubicBezTo>
                        <a:cubicBezTo>
                          <a:pt x="37330" y="57150"/>
                          <a:pt x="43998" y="57150"/>
                          <a:pt x="43998" y="53340"/>
                        </a:cubicBezTo>
                        <a:cubicBezTo>
                          <a:pt x="43998" y="47625"/>
                          <a:pt x="48760" y="43815"/>
                          <a:pt x="53523" y="39052"/>
                        </a:cubicBezTo>
                        <a:cubicBezTo>
                          <a:pt x="56380" y="33338"/>
                          <a:pt x="59238" y="27622"/>
                          <a:pt x="59238" y="20955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969" name="Freeform: Shape 5968">
                  <a:extLst>
                    <a:ext uri="{FF2B5EF4-FFF2-40B4-BE49-F238E27FC236}">
                      <a16:creationId xmlns:a16="http://schemas.microsoft.com/office/drawing/2014/main" id="{DC8ACA37-A736-431F-A501-02DC3C3FAA9A}"/>
                    </a:ext>
                  </a:extLst>
                </p:cNvPr>
                <p:cNvSpPr/>
                <p:nvPr/>
              </p:nvSpPr>
              <p:spPr>
                <a:xfrm rot="-5389998">
                  <a:off x="1765722" y="4836941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7 w 2857"/>
                    <a:gd name="connsiteY1" fmla="*/ 0 h 37147"/>
                    <a:gd name="connsiteX2" fmla="*/ 2857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7" y="0"/>
                      </a:lnTo>
                      <a:lnTo>
                        <a:pt x="2857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0" name="Freeform: Shape 5969">
                  <a:extLst>
                    <a:ext uri="{FF2B5EF4-FFF2-40B4-BE49-F238E27FC236}">
                      <a16:creationId xmlns:a16="http://schemas.microsoft.com/office/drawing/2014/main" id="{99372B75-FCA7-4FE2-B6F9-F5E42F5DDB5E}"/>
                    </a:ext>
                  </a:extLst>
                </p:cNvPr>
                <p:cNvSpPr/>
                <p:nvPr/>
              </p:nvSpPr>
              <p:spPr>
                <a:xfrm rot="-5390003">
                  <a:off x="1767826" y="4846493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7 w 2857"/>
                    <a:gd name="connsiteY1" fmla="*/ 0 h 37147"/>
                    <a:gd name="connsiteX2" fmla="*/ 2857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7" y="0"/>
                      </a:lnTo>
                      <a:lnTo>
                        <a:pt x="2857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971" name="Freeform: Shape 5970">
                  <a:extLst>
                    <a:ext uri="{FF2B5EF4-FFF2-40B4-BE49-F238E27FC236}">
                      <a16:creationId xmlns:a16="http://schemas.microsoft.com/office/drawing/2014/main" id="{F2D68933-204A-4510-862F-DD3669443F9C}"/>
                    </a:ext>
                  </a:extLst>
                </p:cNvPr>
                <p:cNvSpPr/>
                <p:nvPr/>
              </p:nvSpPr>
              <p:spPr>
                <a:xfrm rot="-5389998">
                  <a:off x="1765990" y="4855894"/>
                  <a:ext cx="2857" cy="37147"/>
                </a:xfrm>
                <a:custGeom>
                  <a:avLst/>
                  <a:gdLst>
                    <a:gd name="connsiteX0" fmla="*/ 0 w 2857"/>
                    <a:gd name="connsiteY0" fmla="*/ 0 h 37147"/>
                    <a:gd name="connsiteX1" fmla="*/ 2858 w 2857"/>
                    <a:gd name="connsiteY1" fmla="*/ 0 h 37147"/>
                    <a:gd name="connsiteX2" fmla="*/ 2858 w 2857"/>
                    <a:gd name="connsiteY2" fmla="*/ 37148 h 37147"/>
                    <a:gd name="connsiteX3" fmla="*/ 0 w 2857"/>
                    <a:gd name="connsiteY3" fmla="*/ 3714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" h="37147">
                      <a:moveTo>
                        <a:pt x="0" y="0"/>
                      </a:moveTo>
                      <a:lnTo>
                        <a:pt x="2858" y="0"/>
                      </a:lnTo>
                      <a:lnTo>
                        <a:pt x="2858" y="37148"/>
                      </a:lnTo>
                      <a:lnTo>
                        <a:pt x="0" y="37148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3186" name="Freeform: Shape 3185">
            <a:extLst>
              <a:ext uri="{FF2B5EF4-FFF2-40B4-BE49-F238E27FC236}">
                <a16:creationId xmlns:a16="http://schemas.microsoft.com/office/drawing/2014/main" id="{DBEBA320-A19A-4DDD-AA8C-696E039EB486}"/>
              </a:ext>
            </a:extLst>
          </p:cNvPr>
          <p:cNvSpPr/>
          <p:nvPr/>
        </p:nvSpPr>
        <p:spPr>
          <a:xfrm>
            <a:off x="1634532" y="2331526"/>
            <a:ext cx="268213" cy="160805"/>
          </a:xfrm>
          <a:custGeom>
            <a:avLst/>
            <a:gdLst>
              <a:gd name="connsiteX0" fmla="*/ 303191 w 303191"/>
              <a:gd name="connsiteY0" fmla="*/ 202552 h 202552"/>
              <a:gd name="connsiteX1" fmla="*/ 303191 w 303191"/>
              <a:gd name="connsiteY1" fmla="*/ 100639 h 202552"/>
              <a:gd name="connsiteX2" fmla="*/ 303191 w 303191"/>
              <a:gd name="connsiteY2" fmla="*/ 99365 h 202552"/>
              <a:gd name="connsiteX3" fmla="*/ 151596 w 303191"/>
              <a:gd name="connsiteY3" fmla="*/ 0 h 202552"/>
              <a:gd name="connsiteX4" fmla="*/ 0 w 303191"/>
              <a:gd name="connsiteY4" fmla="*/ 99365 h 202552"/>
              <a:gd name="connsiteX5" fmla="*/ 0 w 303191"/>
              <a:gd name="connsiteY5" fmla="*/ 100639 h 202552"/>
              <a:gd name="connsiteX6" fmla="*/ 0 w 303191"/>
              <a:gd name="connsiteY6" fmla="*/ 202552 h 202552"/>
              <a:gd name="connsiteX7" fmla="*/ 303191 w 303191"/>
              <a:gd name="connsiteY7" fmla="*/ 202552 h 20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3191" h="202552">
                <a:moveTo>
                  <a:pt x="303191" y="202552"/>
                </a:moveTo>
                <a:lnTo>
                  <a:pt x="303191" y="100639"/>
                </a:lnTo>
                <a:cubicBezTo>
                  <a:pt x="303191" y="100639"/>
                  <a:pt x="303191" y="99365"/>
                  <a:pt x="303191" y="99365"/>
                </a:cubicBezTo>
                <a:cubicBezTo>
                  <a:pt x="300644" y="44587"/>
                  <a:pt x="234400" y="0"/>
                  <a:pt x="151596" y="0"/>
                </a:cubicBezTo>
                <a:cubicBezTo>
                  <a:pt x="70065" y="0"/>
                  <a:pt x="2548" y="44587"/>
                  <a:pt x="0" y="99365"/>
                </a:cubicBezTo>
                <a:cubicBezTo>
                  <a:pt x="0" y="99365"/>
                  <a:pt x="0" y="100639"/>
                  <a:pt x="0" y="100639"/>
                </a:cubicBezTo>
                <a:lnTo>
                  <a:pt x="0" y="202552"/>
                </a:lnTo>
                <a:lnTo>
                  <a:pt x="303191" y="202552"/>
                </a:lnTo>
                <a:close/>
              </a:path>
            </a:pathLst>
          </a:custGeom>
          <a:solidFill>
            <a:srgbClr val="3D4756"/>
          </a:solidFill>
          <a:ln w="1273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89421908"/>
      </p:ext>
    </p:extLst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0" fill="hold"/>
                                        <p:tgtEl>
                                          <p:spTgt spid="589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8" dur="5000" fill="hold"/>
                                        <p:tgtEl>
                                          <p:spTgt spid="589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5000" fill="hold"/>
                                        <p:tgtEl>
                                          <p:spTgt spid="46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5000" fill="hold"/>
                                        <p:tgtEl>
                                          <p:spTgt spid="463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5000" fill="hold"/>
                                        <p:tgtEl>
                                          <p:spTgt spid="58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5000" fill="hold"/>
                                        <p:tgtEl>
                                          <p:spTgt spid="588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5000" fill="hold"/>
                                        <p:tgtEl>
                                          <p:spTgt spid="58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5000" fill="hold"/>
                                        <p:tgtEl>
                                          <p:spTgt spid="588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5000" fill="hold"/>
                                        <p:tgtEl>
                                          <p:spTgt spid="58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5000" fill="hold"/>
                                        <p:tgtEl>
                                          <p:spTgt spid="588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5000" fill="hold"/>
                                        <p:tgtEl>
                                          <p:spTgt spid="58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5000" fill="hold"/>
                                        <p:tgtEl>
                                          <p:spTgt spid="588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5000" fill="hold"/>
                                        <p:tgtEl>
                                          <p:spTgt spid="58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5000" fill="hold"/>
                                        <p:tgtEl>
                                          <p:spTgt spid="58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5000" fill="hold"/>
                                        <p:tgtEl>
                                          <p:spTgt spid="58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6" dur="5000" fill="hold"/>
                                        <p:tgtEl>
                                          <p:spTgt spid="588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5000" fill="hold"/>
                                        <p:tgtEl>
                                          <p:spTgt spid="46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5000" fill="hold"/>
                                        <p:tgtEl>
                                          <p:spTgt spid="462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200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200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50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50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2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3" nodeType="with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64" presetClass="path" presetSubtype="0" repeatCount="indefinite" decel="21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3.95833E-6 4.07407E-6 L 3.95833E-6 -0.00926 " pathEditMode="relative" rAng="0" ptsTypes="AA">
                                      <p:cBhvr>
                                        <p:cTn id="67" dur="125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repeatCount="indefinite" decel="21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1.875E-6 -1.11111E-6 L -0.00039 0.00903 " pathEditMode="relative" rAng="0" ptsTypes="AA">
                                      <p:cBhvr>
                                        <p:cTn id="69" dur="12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64" presetClass="path" presetSubtype="0" repeatCount="indefinite" decel="21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2.29167E-6 2.59259E-6 L 2.29167E-6 -0.00672 " pathEditMode="relative" rAng="0" ptsTypes="AA">
                                      <p:cBhvr>
                                        <p:cTn id="71" dur="12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" dur="500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8" dur="500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9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8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53" presetClass="exit" presetSubtype="32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88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53" presetClass="exit" presetSubtype="32" fill="hold" grpId="4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93" dur="500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3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95833E-6 4.07407E-6 L 5E-6 -3.33333E-6 " pathEditMode="relative" rAng="0" ptsTypes="AA">
                                      <p:cBhvr>
                                        <p:cTn id="98" dur="750" fill="hold"/>
                                        <p:tgtEl>
                                          <p:spTgt spid="19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-579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1.875E-6 -1.11111E-6 L 0.0987 0.00231 " pathEditMode="relative" rAng="0" ptsTypes="AA">
                                      <p:cBhvr>
                                        <p:cTn id="100" dur="7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27" y="93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2.29167E-6 2.59259E-6 L 0.19895 -0.01273 " pathEditMode="relative" rAng="0" ptsTypes="AA">
                                      <p:cBhvr>
                                        <p:cTn id="102" dur="7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57" y="-787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64" presetClass="path" presetSubtype="0" accel="50000" decel="5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54167E-6 0 L 0.37474 0.04468 " pathEditMode="relative" rAng="0" ptsTypes="AA">
                                      <p:cBhvr>
                                        <p:cTn id="104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760" y="125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4" presetClass="path" presetSubtype="0" accel="50000" decel="50000" fill="hold" grpId="5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106" dur="750" fill="hold"/>
                                        <p:tgtEl>
                                          <p:spTgt spid="3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86" grpId="0" animBg="1"/>
      <p:bldP spid="3186" grpId="1" animBg="1"/>
      <p:bldP spid="3186" grpId="2" animBg="1"/>
      <p:bldP spid="3186" grpId="3" animBg="1"/>
      <p:bldP spid="3186" grpId="4" animBg="1"/>
      <p:bldP spid="3186" grpId="5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48510C9-3416-A84D-A2A8-A66F8FF9DF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3088" y="-5314"/>
            <a:ext cx="12198176" cy="6868629"/>
          </a:xfrm>
          <a:prstGeom prst="rect">
            <a:avLst/>
          </a:prstGeom>
        </p:spPr>
      </p:pic>
      <p:grpSp>
        <p:nvGrpSpPr>
          <p:cNvPr id="180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 flipH="1">
            <a:off x="7791401" y="2810213"/>
            <a:ext cx="1050393" cy="1307365"/>
            <a:chOff x="3648105" y="3236099"/>
            <a:chExt cx="966180" cy="1202550"/>
          </a:xfrm>
        </p:grpSpPr>
        <p:grpSp>
          <p:nvGrpSpPr>
            <p:cNvPr id="181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952450" y="3768332"/>
              <a:ext cx="298696" cy="633460"/>
              <a:chOff x="3952450" y="3768332"/>
              <a:chExt cx="298696" cy="633460"/>
            </a:xfrm>
          </p:grpSpPr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8AA3E435-54C4-4666-8A4B-FE1D739EF52F}"/>
                  </a:ext>
                </a:extLst>
              </p:cNvPr>
              <p:cNvSpPr/>
              <p:nvPr/>
            </p:nvSpPr>
            <p:spPr>
              <a:xfrm rot="-1000736">
                <a:off x="3965281" y="4074942"/>
                <a:ext cx="104771" cy="104771"/>
              </a:xfrm>
              <a:custGeom>
                <a:avLst/>
                <a:gdLst>
                  <a:gd name="connsiteX0" fmla="*/ 104772 w 104771"/>
                  <a:gd name="connsiteY0" fmla="*/ 52386 h 104771"/>
                  <a:gd name="connsiteX1" fmla="*/ 52386 w 104771"/>
                  <a:gd name="connsiteY1" fmla="*/ 104772 h 104771"/>
                  <a:gd name="connsiteX2" fmla="*/ 0 w 104771"/>
                  <a:gd name="connsiteY2" fmla="*/ 52386 h 104771"/>
                  <a:gd name="connsiteX3" fmla="*/ 52386 w 104771"/>
                  <a:gd name="connsiteY3" fmla="*/ 0 h 104771"/>
                  <a:gd name="connsiteX4" fmla="*/ 104772 w 104771"/>
                  <a:gd name="connsiteY4" fmla="*/ 52386 h 10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1" h="104771">
                    <a:moveTo>
                      <a:pt x="104772" y="52386"/>
                    </a:moveTo>
                    <a:cubicBezTo>
                      <a:pt x="104772" y="81318"/>
                      <a:pt x="81318" y="104772"/>
                      <a:pt x="52386" y="104772"/>
                    </a:cubicBezTo>
                    <a:cubicBezTo>
                      <a:pt x="23454" y="104772"/>
                      <a:pt x="0" y="81318"/>
                      <a:pt x="0" y="52386"/>
                    </a:cubicBezTo>
                    <a:cubicBezTo>
                      <a:pt x="0" y="23454"/>
                      <a:pt x="23454" y="0"/>
                      <a:pt x="52386" y="0"/>
                    </a:cubicBezTo>
                    <a:cubicBezTo>
                      <a:pt x="81318" y="0"/>
                      <a:pt x="104772" y="23454"/>
                      <a:pt x="104772" y="52386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EA0EA607-80B6-45E4-AAF8-758078C6465D}"/>
                  </a:ext>
                </a:extLst>
              </p:cNvPr>
              <p:cNvSpPr/>
              <p:nvPr/>
            </p:nvSpPr>
            <p:spPr>
              <a:xfrm>
                <a:off x="3982691" y="4092043"/>
                <a:ext cx="201825" cy="309749"/>
              </a:xfrm>
              <a:custGeom>
                <a:avLst/>
                <a:gdLst>
                  <a:gd name="connsiteX0" fmla="*/ 201826 w 201825"/>
                  <a:gd name="connsiteY0" fmla="*/ 291361 h 309749"/>
                  <a:gd name="connsiteX1" fmla="*/ 173251 w 201825"/>
                  <a:gd name="connsiteY1" fmla="*/ 305649 h 309749"/>
                  <a:gd name="connsiteX2" fmla="*/ 120863 w 201825"/>
                  <a:gd name="connsiteY2" fmla="*/ 288504 h 309749"/>
                  <a:gd name="connsiteX3" fmla="*/ 3706 w 201825"/>
                  <a:gd name="connsiteY3" fmla="*/ 51331 h 309749"/>
                  <a:gd name="connsiteX4" fmla="*/ 19898 w 201825"/>
                  <a:gd name="connsiteY4" fmla="*/ 3706 h 309749"/>
                  <a:gd name="connsiteX5" fmla="*/ 19898 w 201825"/>
                  <a:gd name="connsiteY5" fmla="*/ 3706 h 309749"/>
                  <a:gd name="connsiteX6" fmla="*/ 67523 w 201825"/>
                  <a:gd name="connsiteY6" fmla="*/ 19899 h 309749"/>
                  <a:gd name="connsiteX7" fmla="*/ 201826 w 201825"/>
                  <a:gd name="connsiteY7" fmla="*/ 291361 h 30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1825" h="309749">
                    <a:moveTo>
                      <a:pt x="201826" y="291361"/>
                    </a:moveTo>
                    <a:lnTo>
                      <a:pt x="173251" y="305649"/>
                    </a:lnTo>
                    <a:cubicBezTo>
                      <a:pt x="154201" y="315174"/>
                      <a:pt x="130388" y="307554"/>
                      <a:pt x="120863" y="288504"/>
                    </a:cubicBezTo>
                    <a:lnTo>
                      <a:pt x="3706" y="51331"/>
                    </a:lnTo>
                    <a:cubicBezTo>
                      <a:pt x="-4866" y="34186"/>
                      <a:pt x="1801" y="12279"/>
                      <a:pt x="19898" y="3706"/>
                    </a:cubicBezTo>
                    <a:lnTo>
                      <a:pt x="19898" y="3706"/>
                    </a:lnTo>
                    <a:cubicBezTo>
                      <a:pt x="37044" y="-4866"/>
                      <a:pt x="58951" y="1801"/>
                      <a:pt x="67523" y="19899"/>
                    </a:cubicBezTo>
                    <a:lnTo>
                      <a:pt x="201826" y="291361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D35067E-37D5-4182-B852-1BBCF5FF7CFF}"/>
                  </a:ext>
                </a:extLst>
              </p:cNvPr>
              <p:cNvSpPr/>
              <p:nvPr/>
            </p:nvSpPr>
            <p:spPr>
              <a:xfrm>
                <a:off x="3989415" y="3768332"/>
                <a:ext cx="261731" cy="359628"/>
              </a:xfrm>
              <a:custGeom>
                <a:avLst/>
                <a:gdLst>
                  <a:gd name="connsiteX0" fmla="*/ 53180 w 261731"/>
                  <a:gd name="connsiteY0" fmla="*/ 353135 h 359628"/>
                  <a:gd name="connsiteX1" fmla="*/ 53180 w 261731"/>
                  <a:gd name="connsiteY1" fmla="*/ 353135 h 359628"/>
                  <a:gd name="connsiteX2" fmla="*/ 6507 w 261731"/>
                  <a:gd name="connsiteY2" fmla="*/ 240740 h 359628"/>
                  <a:gd name="connsiteX3" fmla="*/ 96995 w 261731"/>
                  <a:gd name="connsiteY3" fmla="*/ 20713 h 359628"/>
                  <a:gd name="connsiteX4" fmla="*/ 196055 w 261731"/>
                  <a:gd name="connsiteY4" fmla="*/ 26427 h 359628"/>
                  <a:gd name="connsiteX5" fmla="*/ 206533 w 261731"/>
                  <a:gd name="connsiteY5" fmla="*/ 39763 h 359628"/>
                  <a:gd name="connsiteX6" fmla="*/ 257015 w 261731"/>
                  <a:gd name="connsiteY6" fmla="*/ 81672 h 359628"/>
                  <a:gd name="connsiteX7" fmla="*/ 164623 w 261731"/>
                  <a:gd name="connsiteY7" fmla="*/ 305510 h 359628"/>
                  <a:gd name="connsiteX8" fmla="*/ 53180 w 261731"/>
                  <a:gd name="connsiteY8" fmla="*/ 353135 h 35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731" h="359628">
                    <a:moveTo>
                      <a:pt x="53180" y="353135"/>
                    </a:moveTo>
                    <a:lnTo>
                      <a:pt x="53180" y="353135"/>
                    </a:lnTo>
                    <a:cubicBezTo>
                      <a:pt x="9365" y="335038"/>
                      <a:pt x="-11590" y="284555"/>
                      <a:pt x="6507" y="240740"/>
                    </a:cubicBezTo>
                    <a:lnTo>
                      <a:pt x="96995" y="20713"/>
                    </a:lnTo>
                    <a:cubicBezTo>
                      <a:pt x="114140" y="-20245"/>
                      <a:pt x="155098" y="9283"/>
                      <a:pt x="196055" y="26427"/>
                    </a:cubicBezTo>
                    <a:lnTo>
                      <a:pt x="206533" y="39763"/>
                    </a:lnTo>
                    <a:cubicBezTo>
                      <a:pt x="245585" y="55955"/>
                      <a:pt x="273208" y="42620"/>
                      <a:pt x="257015" y="81672"/>
                    </a:cubicBezTo>
                    <a:lnTo>
                      <a:pt x="164623" y="305510"/>
                    </a:lnTo>
                    <a:cubicBezTo>
                      <a:pt x="147477" y="350277"/>
                      <a:pt x="96995" y="371233"/>
                      <a:pt x="53180" y="3531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E2159232-517D-4B68-ACA4-D62B21E3BBDF}"/>
                  </a:ext>
                </a:extLst>
              </p:cNvPr>
              <p:cNvSpPr/>
              <p:nvPr/>
            </p:nvSpPr>
            <p:spPr>
              <a:xfrm>
                <a:off x="3995800" y="4104359"/>
                <a:ext cx="41202" cy="41043"/>
              </a:xfrm>
              <a:custGeom>
                <a:avLst/>
                <a:gdLst>
                  <a:gd name="connsiteX0" fmla="*/ 39175 w 41202"/>
                  <a:gd name="connsiteY0" fmla="*/ 11393 h 41043"/>
                  <a:gd name="connsiteX1" fmla="*/ 29650 w 41202"/>
                  <a:gd name="connsiteY1" fmla="*/ 39016 h 41043"/>
                  <a:gd name="connsiteX2" fmla="*/ 2027 w 41202"/>
                  <a:gd name="connsiteY2" fmla="*/ 29491 h 41043"/>
                  <a:gd name="connsiteX3" fmla="*/ 11552 w 41202"/>
                  <a:gd name="connsiteY3" fmla="*/ 1868 h 41043"/>
                  <a:gd name="connsiteX4" fmla="*/ 39175 w 41202"/>
                  <a:gd name="connsiteY4" fmla="*/ 11393 h 41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2" h="41043">
                    <a:moveTo>
                      <a:pt x="39175" y="11393"/>
                    </a:moveTo>
                    <a:cubicBezTo>
                      <a:pt x="43937" y="21871"/>
                      <a:pt x="40127" y="34253"/>
                      <a:pt x="29650" y="39016"/>
                    </a:cubicBezTo>
                    <a:cubicBezTo>
                      <a:pt x="19172" y="43778"/>
                      <a:pt x="6790" y="39968"/>
                      <a:pt x="2027" y="29491"/>
                    </a:cubicBezTo>
                    <a:cubicBezTo>
                      <a:pt x="-2735" y="19013"/>
                      <a:pt x="1075" y="6631"/>
                      <a:pt x="11552" y="1868"/>
                    </a:cubicBezTo>
                    <a:cubicBezTo>
                      <a:pt x="22030" y="-2894"/>
                      <a:pt x="34412" y="1868"/>
                      <a:pt x="39175" y="11393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744E65DC-9154-4502-AFFF-A69815B3AFFD}"/>
                  </a:ext>
                </a:extLst>
              </p:cNvPr>
              <p:cNvSpPr/>
              <p:nvPr/>
            </p:nvSpPr>
            <p:spPr>
              <a:xfrm>
                <a:off x="4043978" y="4019981"/>
                <a:ext cx="59698" cy="60097"/>
              </a:xfrm>
              <a:custGeom>
                <a:avLst/>
                <a:gdLst>
                  <a:gd name="connsiteX0" fmla="*/ 57671 w 59698"/>
                  <a:gd name="connsiteY0" fmla="*/ 41479 h 60097"/>
                  <a:gd name="connsiteX1" fmla="*/ 18619 w 59698"/>
                  <a:gd name="connsiteY1" fmla="*/ 57671 h 60097"/>
                  <a:gd name="connsiteX2" fmla="*/ 2426 w 59698"/>
                  <a:gd name="connsiteY2" fmla="*/ 18619 h 60097"/>
                  <a:gd name="connsiteX3" fmla="*/ 41479 w 59698"/>
                  <a:gd name="connsiteY3" fmla="*/ 2426 h 60097"/>
                  <a:gd name="connsiteX4" fmla="*/ 57671 w 59698"/>
                  <a:gd name="connsiteY4" fmla="*/ 41479 h 6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98" h="60097">
                    <a:moveTo>
                      <a:pt x="57671" y="41479"/>
                    </a:moveTo>
                    <a:cubicBezTo>
                      <a:pt x="51004" y="56719"/>
                      <a:pt x="33859" y="64339"/>
                      <a:pt x="18619" y="57671"/>
                    </a:cubicBezTo>
                    <a:cubicBezTo>
                      <a:pt x="3379" y="51004"/>
                      <a:pt x="-4241" y="33859"/>
                      <a:pt x="2426" y="18619"/>
                    </a:cubicBezTo>
                    <a:cubicBezTo>
                      <a:pt x="9094" y="3379"/>
                      <a:pt x="26239" y="-4241"/>
                      <a:pt x="41479" y="2426"/>
                    </a:cubicBezTo>
                    <a:cubicBezTo>
                      <a:pt x="56719" y="8141"/>
                      <a:pt x="63386" y="26239"/>
                      <a:pt x="57671" y="414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7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259295" y="3830485"/>
              <a:ext cx="194296" cy="556627"/>
              <a:chOff x="4259295" y="3830485"/>
              <a:chExt cx="194296" cy="556627"/>
            </a:xfrm>
            <a:solidFill>
              <a:srgbClr val="211D1E"/>
            </a:solidFill>
          </p:grpSpPr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FF6C7628-7E7B-468D-A13E-C28D1ADD7E52}"/>
                  </a:ext>
                </a:extLst>
              </p:cNvPr>
              <p:cNvSpPr/>
              <p:nvPr/>
            </p:nvSpPr>
            <p:spPr>
              <a:xfrm>
                <a:off x="4259764" y="4071059"/>
                <a:ext cx="187568" cy="316053"/>
              </a:xfrm>
              <a:custGeom>
                <a:avLst/>
                <a:gdLst>
                  <a:gd name="connsiteX0" fmla="*/ 29528 w 187568"/>
                  <a:gd name="connsiteY0" fmla="*/ 313298 h 316053"/>
                  <a:gd name="connsiteX1" fmla="*/ 0 w 187568"/>
                  <a:gd name="connsiteY1" fmla="*/ 300916 h 316053"/>
                  <a:gd name="connsiteX2" fmla="*/ 119063 w 187568"/>
                  <a:gd name="connsiteY2" fmla="*/ 21833 h 316053"/>
                  <a:gd name="connsiteX3" fmla="*/ 165735 w 187568"/>
                  <a:gd name="connsiteY3" fmla="*/ 2783 h 316053"/>
                  <a:gd name="connsiteX4" fmla="*/ 165735 w 187568"/>
                  <a:gd name="connsiteY4" fmla="*/ 2783 h 316053"/>
                  <a:gd name="connsiteX5" fmla="*/ 184785 w 187568"/>
                  <a:gd name="connsiteY5" fmla="*/ 49456 h 316053"/>
                  <a:gd name="connsiteX6" fmla="*/ 80963 w 187568"/>
                  <a:gd name="connsiteY6" fmla="*/ 292343 h 316053"/>
                  <a:gd name="connsiteX7" fmla="*/ 29528 w 187568"/>
                  <a:gd name="connsiteY7" fmla="*/ 313298 h 316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568" h="316053">
                    <a:moveTo>
                      <a:pt x="29528" y="313298"/>
                    </a:moveTo>
                    <a:lnTo>
                      <a:pt x="0" y="300916"/>
                    </a:lnTo>
                    <a:lnTo>
                      <a:pt x="119063" y="21833"/>
                    </a:lnTo>
                    <a:cubicBezTo>
                      <a:pt x="126683" y="3736"/>
                      <a:pt x="147638" y="-4837"/>
                      <a:pt x="165735" y="2783"/>
                    </a:cubicBezTo>
                    <a:lnTo>
                      <a:pt x="165735" y="2783"/>
                    </a:lnTo>
                    <a:cubicBezTo>
                      <a:pt x="183833" y="10403"/>
                      <a:pt x="192405" y="31358"/>
                      <a:pt x="184785" y="49456"/>
                    </a:cubicBezTo>
                    <a:lnTo>
                      <a:pt x="80963" y="292343"/>
                    </a:lnTo>
                    <a:cubicBezTo>
                      <a:pt x="72390" y="312346"/>
                      <a:pt x="49530" y="320918"/>
                      <a:pt x="29528" y="313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4A373C20-C9D6-404D-90A2-459B19CAF925}"/>
                  </a:ext>
                </a:extLst>
              </p:cNvPr>
              <p:cNvSpPr/>
              <p:nvPr/>
            </p:nvSpPr>
            <p:spPr>
              <a:xfrm>
                <a:off x="4259295" y="3830485"/>
                <a:ext cx="194296" cy="312407"/>
              </a:xfrm>
              <a:custGeom>
                <a:avLst/>
                <a:gdLst>
                  <a:gd name="connsiteX0" fmla="*/ 22377 w 194296"/>
                  <a:gd name="connsiteY0" fmla="*/ 9995 h 312407"/>
                  <a:gd name="connsiteX1" fmla="*/ 36665 w 194296"/>
                  <a:gd name="connsiteY1" fmla="*/ 3327 h 312407"/>
                  <a:gd name="connsiteX2" fmla="*/ 87147 w 194296"/>
                  <a:gd name="connsiteY2" fmla="*/ 22377 h 312407"/>
                  <a:gd name="connsiteX3" fmla="*/ 190970 w 194296"/>
                  <a:gd name="connsiteY3" fmla="*/ 251930 h 312407"/>
                  <a:gd name="connsiteX4" fmla="*/ 171920 w 194296"/>
                  <a:gd name="connsiteY4" fmla="*/ 302412 h 312407"/>
                  <a:gd name="connsiteX5" fmla="*/ 157632 w 194296"/>
                  <a:gd name="connsiteY5" fmla="*/ 309080 h 312407"/>
                  <a:gd name="connsiteX6" fmla="*/ 107150 w 194296"/>
                  <a:gd name="connsiteY6" fmla="*/ 290030 h 312407"/>
                  <a:gd name="connsiteX7" fmla="*/ 3327 w 194296"/>
                  <a:gd name="connsiteY7" fmla="*/ 60477 h 312407"/>
                  <a:gd name="connsiteX8" fmla="*/ 22377 w 194296"/>
                  <a:gd name="connsiteY8" fmla="*/ 9995 h 31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4296" h="312407">
                    <a:moveTo>
                      <a:pt x="22377" y="9995"/>
                    </a:moveTo>
                    <a:lnTo>
                      <a:pt x="36665" y="3327"/>
                    </a:lnTo>
                    <a:cubicBezTo>
                      <a:pt x="55715" y="-5245"/>
                      <a:pt x="78575" y="3327"/>
                      <a:pt x="87147" y="22377"/>
                    </a:cubicBezTo>
                    <a:lnTo>
                      <a:pt x="190970" y="251930"/>
                    </a:lnTo>
                    <a:cubicBezTo>
                      <a:pt x="199542" y="270980"/>
                      <a:pt x="190970" y="293840"/>
                      <a:pt x="171920" y="302412"/>
                    </a:cubicBezTo>
                    <a:lnTo>
                      <a:pt x="157632" y="309080"/>
                    </a:lnTo>
                    <a:cubicBezTo>
                      <a:pt x="138582" y="317652"/>
                      <a:pt x="115722" y="309080"/>
                      <a:pt x="107150" y="290030"/>
                    </a:cubicBezTo>
                    <a:lnTo>
                      <a:pt x="3327" y="60477"/>
                    </a:lnTo>
                    <a:cubicBezTo>
                      <a:pt x="-5245" y="41427"/>
                      <a:pt x="3327" y="18567"/>
                      <a:pt x="22377" y="99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0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713029" y="3236099"/>
              <a:ext cx="894792" cy="845927"/>
              <a:chOff x="3713029" y="3236099"/>
              <a:chExt cx="894792" cy="845927"/>
            </a:xfrm>
          </p:grpSpPr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6A38151-731B-47C0-B3EE-C8A27FD03349}"/>
                  </a:ext>
                </a:extLst>
              </p:cNvPr>
              <p:cNvSpPr/>
              <p:nvPr/>
            </p:nvSpPr>
            <p:spPr>
              <a:xfrm>
                <a:off x="4330250" y="3522345"/>
                <a:ext cx="240029" cy="402907"/>
              </a:xfrm>
              <a:custGeom>
                <a:avLst/>
                <a:gdLst>
                  <a:gd name="connsiteX0" fmla="*/ 240030 w 240029"/>
                  <a:gd name="connsiteY0" fmla="*/ 331470 h 402907"/>
                  <a:gd name="connsiteX1" fmla="*/ 34290 w 240029"/>
                  <a:gd name="connsiteY1" fmla="*/ 402908 h 402907"/>
                  <a:gd name="connsiteX2" fmla="*/ 0 w 240029"/>
                  <a:gd name="connsiteY2" fmla="*/ 0 h 402907"/>
                  <a:gd name="connsiteX3" fmla="*/ 146685 w 240029"/>
                  <a:gd name="connsiteY3" fmla="*/ 94297 h 402907"/>
                  <a:gd name="connsiteX4" fmla="*/ 192405 w 240029"/>
                  <a:gd name="connsiteY4" fmla="*/ 210502 h 402907"/>
                  <a:gd name="connsiteX5" fmla="*/ 199072 w 240029"/>
                  <a:gd name="connsiteY5" fmla="*/ 227647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029" h="402907">
                    <a:moveTo>
                      <a:pt x="240030" y="331470"/>
                    </a:moveTo>
                    <a:lnTo>
                      <a:pt x="34290" y="402908"/>
                    </a:lnTo>
                    <a:lnTo>
                      <a:pt x="0" y="0"/>
                    </a:lnTo>
                    <a:lnTo>
                      <a:pt x="146685" y="94297"/>
                    </a:lnTo>
                    <a:lnTo>
                      <a:pt x="192405" y="210502"/>
                    </a:lnTo>
                    <a:lnTo>
                      <a:pt x="199072" y="22764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F511898-5C63-4A17-AAF2-ED14A017CD1E}"/>
                  </a:ext>
                </a:extLst>
              </p:cNvPr>
              <p:cNvSpPr/>
              <p:nvPr/>
            </p:nvSpPr>
            <p:spPr>
              <a:xfrm>
                <a:off x="4325397" y="3648075"/>
                <a:ext cx="33518" cy="33428"/>
              </a:xfrm>
              <a:custGeom>
                <a:avLst/>
                <a:gdLst>
                  <a:gd name="connsiteX0" fmla="*/ 33428 w 33518"/>
                  <a:gd name="connsiteY0" fmla="*/ 15240 h 33428"/>
                  <a:gd name="connsiteX1" fmla="*/ 18188 w 33518"/>
                  <a:gd name="connsiteY1" fmla="*/ 33338 h 33428"/>
                  <a:gd name="connsiteX2" fmla="*/ 91 w 33518"/>
                  <a:gd name="connsiteY2" fmla="*/ 18097 h 33428"/>
                  <a:gd name="connsiteX3" fmla="*/ 15330 w 33518"/>
                  <a:gd name="connsiteY3" fmla="*/ 0 h 33428"/>
                  <a:gd name="connsiteX4" fmla="*/ 33428 w 33518"/>
                  <a:gd name="connsiteY4" fmla="*/ 15240 h 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8">
                    <a:moveTo>
                      <a:pt x="33428" y="15240"/>
                    </a:moveTo>
                    <a:cubicBezTo>
                      <a:pt x="34380" y="23813"/>
                      <a:pt x="27713" y="32385"/>
                      <a:pt x="18188" y="33338"/>
                    </a:cubicBezTo>
                    <a:cubicBezTo>
                      <a:pt x="9616" y="34290"/>
                      <a:pt x="1043" y="27622"/>
                      <a:pt x="91" y="18097"/>
                    </a:cubicBezTo>
                    <a:cubicBezTo>
                      <a:pt x="-862" y="9525"/>
                      <a:pt x="5805" y="953"/>
                      <a:pt x="15330" y="0"/>
                    </a:cubicBezTo>
                    <a:cubicBezTo>
                      <a:pt x="23903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75C256C9-8EC9-42A9-826F-0EC719BA628E}"/>
                  </a:ext>
                </a:extLst>
              </p:cNvPr>
              <p:cNvSpPr/>
              <p:nvPr/>
            </p:nvSpPr>
            <p:spPr>
              <a:xfrm>
                <a:off x="4329176" y="3650932"/>
                <a:ext cx="23102" cy="22981"/>
              </a:xfrm>
              <a:custGeom>
                <a:avLst/>
                <a:gdLst>
                  <a:gd name="connsiteX0" fmla="*/ 22981 w 23102"/>
                  <a:gd name="connsiteY0" fmla="*/ 10477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1 w 23102"/>
                  <a:gd name="connsiteY4" fmla="*/ 10477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1" y="10477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1" y="0"/>
                      <a:pt x="10599" y="0"/>
                    </a:cubicBezTo>
                    <a:cubicBezTo>
                      <a:pt x="17266" y="0"/>
                      <a:pt x="22981" y="4763"/>
                      <a:pt x="22981" y="10477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4D90C8F2-1800-4B74-A6F7-B7BCCC321976}"/>
                  </a:ext>
                </a:extLst>
              </p:cNvPr>
              <p:cNvSpPr/>
              <p:nvPr/>
            </p:nvSpPr>
            <p:spPr>
              <a:xfrm>
                <a:off x="4374926" y="3650842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5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7544427-FB1D-40AC-B088-65D25757AB2A}"/>
                  </a:ext>
                </a:extLst>
              </p:cNvPr>
              <p:cNvSpPr/>
              <p:nvPr/>
            </p:nvSpPr>
            <p:spPr>
              <a:xfrm>
                <a:off x="4378778" y="3652570"/>
                <a:ext cx="22958" cy="23394"/>
              </a:xfrm>
              <a:custGeom>
                <a:avLst/>
                <a:gdLst>
                  <a:gd name="connsiteX0" fmla="*/ 21957 w 22958"/>
                  <a:gd name="connsiteY0" fmla="*/ 6935 h 23394"/>
                  <a:gd name="connsiteX1" fmla="*/ 8622 w 22958"/>
                  <a:gd name="connsiteY1" fmla="*/ 23127 h 23394"/>
                  <a:gd name="connsiteX2" fmla="*/ 1002 w 22958"/>
                  <a:gd name="connsiteY2" fmla="*/ 16460 h 23394"/>
                  <a:gd name="connsiteX3" fmla="*/ 14337 w 22958"/>
                  <a:gd name="connsiteY3" fmla="*/ 267 h 23394"/>
                  <a:gd name="connsiteX4" fmla="*/ 21957 w 22958"/>
                  <a:gd name="connsiteY4" fmla="*/ 6935 h 2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58" h="23394">
                    <a:moveTo>
                      <a:pt x="21957" y="6935"/>
                    </a:moveTo>
                    <a:cubicBezTo>
                      <a:pt x="25767" y="16460"/>
                      <a:pt x="18147" y="25032"/>
                      <a:pt x="8622" y="23127"/>
                    </a:cubicBezTo>
                    <a:cubicBezTo>
                      <a:pt x="5764" y="22175"/>
                      <a:pt x="2907" y="20270"/>
                      <a:pt x="1002" y="16460"/>
                    </a:cubicBezTo>
                    <a:cubicBezTo>
                      <a:pt x="-2808" y="6935"/>
                      <a:pt x="4812" y="-1638"/>
                      <a:pt x="14337" y="267"/>
                    </a:cubicBezTo>
                    <a:cubicBezTo>
                      <a:pt x="18147" y="1220"/>
                      <a:pt x="21004" y="4077"/>
                      <a:pt x="21957" y="6935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68606B7A-05DA-4AFE-A88D-D0DB729F9DD0}"/>
                  </a:ext>
                </a:extLst>
              </p:cNvPr>
              <p:cNvSpPr/>
              <p:nvPr/>
            </p:nvSpPr>
            <p:spPr>
              <a:xfrm>
                <a:off x="4432076" y="3655604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5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2E91F011-F667-4DF5-99EA-637F382E94BF}"/>
                  </a:ext>
                </a:extLst>
              </p:cNvPr>
              <p:cNvSpPr/>
              <p:nvPr/>
            </p:nvSpPr>
            <p:spPr>
              <a:xfrm>
                <a:off x="4435856" y="3657600"/>
                <a:ext cx="23102" cy="22981"/>
              </a:xfrm>
              <a:custGeom>
                <a:avLst/>
                <a:gdLst>
                  <a:gd name="connsiteX0" fmla="*/ 22982 w 23102"/>
                  <a:gd name="connsiteY0" fmla="*/ 10478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2 w 23102"/>
                  <a:gd name="connsiteY4" fmla="*/ 10478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2" y="10478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2" y="0"/>
                      <a:pt x="10599" y="0"/>
                    </a:cubicBezTo>
                    <a:cubicBezTo>
                      <a:pt x="17266" y="0"/>
                      <a:pt x="22029" y="4763"/>
                      <a:pt x="22982" y="10478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078EAC22-2137-450F-8BE2-5A909CDC1499}"/>
                  </a:ext>
                </a:extLst>
              </p:cNvPr>
              <p:cNvSpPr/>
              <p:nvPr/>
            </p:nvSpPr>
            <p:spPr>
              <a:xfrm>
                <a:off x="4484464" y="3671887"/>
                <a:ext cx="33518" cy="33428"/>
              </a:xfrm>
              <a:custGeom>
                <a:avLst/>
                <a:gdLst>
                  <a:gd name="connsiteX0" fmla="*/ 33428 w 33518"/>
                  <a:gd name="connsiteY0" fmla="*/ 15240 h 33428"/>
                  <a:gd name="connsiteX1" fmla="*/ 18188 w 33518"/>
                  <a:gd name="connsiteY1" fmla="*/ 33338 h 33428"/>
                  <a:gd name="connsiteX2" fmla="*/ 91 w 33518"/>
                  <a:gd name="connsiteY2" fmla="*/ 18097 h 33428"/>
                  <a:gd name="connsiteX3" fmla="*/ 15331 w 33518"/>
                  <a:gd name="connsiteY3" fmla="*/ 0 h 33428"/>
                  <a:gd name="connsiteX4" fmla="*/ 33428 w 33518"/>
                  <a:gd name="connsiteY4" fmla="*/ 15240 h 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8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2"/>
                      <a:pt x="91" y="18097"/>
                    </a:cubicBezTo>
                    <a:cubicBezTo>
                      <a:pt x="-862" y="9525"/>
                      <a:pt x="5806" y="953"/>
                      <a:pt x="15331" y="0"/>
                    </a:cubicBezTo>
                    <a:cubicBezTo>
                      <a:pt x="24856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B47B7A5D-7EBA-443F-882F-FAE4190DF952}"/>
                  </a:ext>
                </a:extLst>
              </p:cNvPr>
              <p:cNvSpPr/>
              <p:nvPr/>
            </p:nvSpPr>
            <p:spPr>
              <a:xfrm>
                <a:off x="4488243" y="3674623"/>
                <a:ext cx="23102" cy="23102"/>
              </a:xfrm>
              <a:custGeom>
                <a:avLst/>
                <a:gdLst>
                  <a:gd name="connsiteX0" fmla="*/ 22982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2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2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2" y="121"/>
                      <a:pt x="10599" y="121"/>
                    </a:cubicBezTo>
                    <a:cubicBezTo>
                      <a:pt x="17266" y="-831"/>
                      <a:pt x="22982" y="3931"/>
                      <a:pt x="22982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B193CC08-07A5-4076-907F-23513207AA0D}"/>
                  </a:ext>
                </a:extLst>
              </p:cNvPr>
              <p:cNvSpPr/>
              <p:nvPr/>
            </p:nvSpPr>
            <p:spPr>
              <a:xfrm>
                <a:off x="4325487" y="3460895"/>
                <a:ext cx="194309" cy="169564"/>
              </a:xfrm>
              <a:custGeom>
                <a:avLst/>
                <a:gdLst>
                  <a:gd name="connsiteX0" fmla="*/ 188595 w 194309"/>
                  <a:gd name="connsiteY0" fmla="*/ 101455 h 169564"/>
                  <a:gd name="connsiteX1" fmla="*/ 194310 w 194309"/>
                  <a:gd name="connsiteY1" fmla="*/ 163367 h 169564"/>
                  <a:gd name="connsiteX2" fmla="*/ 125730 w 194309"/>
                  <a:gd name="connsiteY2" fmla="*/ 169082 h 169564"/>
                  <a:gd name="connsiteX3" fmla="*/ 5715 w 194309"/>
                  <a:gd name="connsiteY3" fmla="*/ 68117 h 169564"/>
                  <a:gd name="connsiteX4" fmla="*/ 0 w 194309"/>
                  <a:gd name="connsiteY4" fmla="*/ 6205 h 169564"/>
                  <a:gd name="connsiteX5" fmla="*/ 68580 w 194309"/>
                  <a:gd name="connsiteY5" fmla="*/ 490 h 169564"/>
                  <a:gd name="connsiteX6" fmla="*/ 180975 w 194309"/>
                  <a:gd name="connsiteY6" fmla="*/ 70022 h 169564"/>
                  <a:gd name="connsiteX7" fmla="*/ 188595 w 194309"/>
                  <a:gd name="connsiteY7" fmla="*/ 101455 h 16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309" h="169564">
                    <a:moveTo>
                      <a:pt x="188595" y="101455"/>
                    </a:moveTo>
                    <a:lnTo>
                      <a:pt x="194310" y="163367"/>
                    </a:lnTo>
                    <a:lnTo>
                      <a:pt x="125730" y="169082"/>
                    </a:lnTo>
                    <a:cubicBezTo>
                      <a:pt x="64770" y="174797"/>
                      <a:pt x="10477" y="129077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cubicBezTo>
                      <a:pt x="184785" y="80500"/>
                      <a:pt x="187642" y="90025"/>
                      <a:pt x="188595" y="101455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D3BC407D-C375-4DCC-B438-FFAACAFE8717}"/>
                  </a:ext>
                </a:extLst>
              </p:cNvPr>
              <p:cNvSpPr/>
              <p:nvPr/>
            </p:nvSpPr>
            <p:spPr>
              <a:xfrm>
                <a:off x="4489317" y="3522345"/>
                <a:ext cx="118288" cy="102870"/>
              </a:xfrm>
              <a:custGeom>
                <a:avLst/>
                <a:gdLst>
                  <a:gd name="connsiteX0" fmla="*/ 117158 w 118288"/>
                  <a:gd name="connsiteY0" fmla="*/ 0 h 102870"/>
                  <a:gd name="connsiteX1" fmla="*/ 118110 w 118288"/>
                  <a:gd name="connsiteY1" fmla="*/ 6667 h 102870"/>
                  <a:gd name="connsiteX2" fmla="*/ 109538 w 118288"/>
                  <a:gd name="connsiteY2" fmla="*/ 51435 h 102870"/>
                  <a:gd name="connsiteX3" fmla="*/ 39053 w 118288"/>
                  <a:gd name="connsiteY3" fmla="*/ 100013 h 102870"/>
                  <a:gd name="connsiteX4" fmla="*/ 7620 w 118288"/>
                  <a:gd name="connsiteY4" fmla="*/ 102870 h 102870"/>
                  <a:gd name="connsiteX5" fmla="*/ 0 w 118288"/>
                  <a:gd name="connsiteY5" fmla="*/ 9525 h 102870"/>
                  <a:gd name="connsiteX6" fmla="*/ 117158 w 118288"/>
                  <a:gd name="connsiteY6" fmla="*/ 0 h 10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288" h="102870">
                    <a:moveTo>
                      <a:pt x="117158" y="0"/>
                    </a:moveTo>
                    <a:lnTo>
                      <a:pt x="118110" y="6667"/>
                    </a:lnTo>
                    <a:cubicBezTo>
                      <a:pt x="119063" y="22860"/>
                      <a:pt x="116205" y="38100"/>
                      <a:pt x="109538" y="51435"/>
                    </a:cubicBezTo>
                    <a:cubicBezTo>
                      <a:pt x="97155" y="78105"/>
                      <a:pt x="70485" y="98108"/>
                      <a:pt x="39053" y="100013"/>
                    </a:cubicBezTo>
                    <a:lnTo>
                      <a:pt x="7620" y="102870"/>
                    </a:lnTo>
                    <a:lnTo>
                      <a:pt x="0" y="9525"/>
                    </a:lnTo>
                    <a:lnTo>
                      <a:pt x="117158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67F0C15-DBD6-4E1D-B9D8-2277738D147F}"/>
                  </a:ext>
                </a:extLst>
              </p:cNvPr>
              <p:cNvSpPr/>
              <p:nvPr/>
            </p:nvSpPr>
            <p:spPr>
              <a:xfrm>
                <a:off x="4324535" y="3458990"/>
                <a:ext cx="283070" cy="170403"/>
              </a:xfrm>
              <a:custGeom>
                <a:avLst/>
                <a:gdLst>
                  <a:gd name="connsiteX0" fmla="*/ 281940 w 283070"/>
                  <a:gd name="connsiteY0" fmla="*/ 63355 h 170403"/>
                  <a:gd name="connsiteX1" fmla="*/ 282892 w 283070"/>
                  <a:gd name="connsiteY1" fmla="*/ 70022 h 170403"/>
                  <a:gd name="connsiteX2" fmla="*/ 274320 w 283070"/>
                  <a:gd name="connsiteY2" fmla="*/ 114790 h 170403"/>
                  <a:gd name="connsiteX3" fmla="*/ 203835 w 283070"/>
                  <a:gd name="connsiteY3" fmla="*/ 163367 h 170403"/>
                  <a:gd name="connsiteX4" fmla="*/ 126682 w 283070"/>
                  <a:gd name="connsiteY4" fmla="*/ 170035 h 170403"/>
                  <a:gd name="connsiteX5" fmla="*/ 6667 w 283070"/>
                  <a:gd name="connsiteY5" fmla="*/ 74785 h 170403"/>
                  <a:gd name="connsiteX6" fmla="*/ 5715 w 283070"/>
                  <a:gd name="connsiteY6" fmla="*/ 68117 h 170403"/>
                  <a:gd name="connsiteX7" fmla="*/ 0 w 283070"/>
                  <a:gd name="connsiteY7" fmla="*/ 6205 h 170403"/>
                  <a:gd name="connsiteX8" fmla="*/ 68580 w 283070"/>
                  <a:gd name="connsiteY8" fmla="*/ 490 h 170403"/>
                  <a:gd name="connsiteX9" fmla="*/ 180975 w 283070"/>
                  <a:gd name="connsiteY9" fmla="*/ 70022 h 170403"/>
                  <a:gd name="connsiteX10" fmla="*/ 281940 w 283070"/>
                  <a:gd name="connsiteY10" fmla="*/ 63355 h 17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070" h="170403">
                    <a:moveTo>
                      <a:pt x="281940" y="63355"/>
                    </a:moveTo>
                    <a:lnTo>
                      <a:pt x="282892" y="70022"/>
                    </a:lnTo>
                    <a:cubicBezTo>
                      <a:pt x="283845" y="86215"/>
                      <a:pt x="280988" y="101455"/>
                      <a:pt x="274320" y="114790"/>
                    </a:cubicBezTo>
                    <a:cubicBezTo>
                      <a:pt x="261938" y="141460"/>
                      <a:pt x="235267" y="161462"/>
                      <a:pt x="203835" y="163367"/>
                    </a:cubicBezTo>
                    <a:lnTo>
                      <a:pt x="126682" y="170035"/>
                    </a:lnTo>
                    <a:cubicBezTo>
                      <a:pt x="67628" y="174797"/>
                      <a:pt x="15240" y="132887"/>
                      <a:pt x="6667" y="74785"/>
                    </a:cubicBezTo>
                    <a:cubicBezTo>
                      <a:pt x="6667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81940" y="63355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962559D3-1B4C-443A-A7EF-52661F2B0D3E}"/>
                  </a:ext>
                </a:extLst>
              </p:cNvPr>
              <p:cNvSpPr/>
              <p:nvPr/>
            </p:nvSpPr>
            <p:spPr>
              <a:xfrm>
                <a:off x="4325487" y="3458990"/>
                <a:ext cx="281600" cy="146552"/>
              </a:xfrm>
              <a:custGeom>
                <a:avLst/>
                <a:gdLst>
                  <a:gd name="connsiteX0" fmla="*/ 270510 w 281600"/>
                  <a:gd name="connsiteY0" fmla="*/ 64307 h 146552"/>
                  <a:gd name="connsiteX1" fmla="*/ 280988 w 281600"/>
                  <a:gd name="connsiteY1" fmla="*/ 90025 h 146552"/>
                  <a:gd name="connsiteX2" fmla="*/ 211455 w 281600"/>
                  <a:gd name="connsiteY2" fmla="*/ 138602 h 146552"/>
                  <a:gd name="connsiteX3" fmla="*/ 118110 w 281600"/>
                  <a:gd name="connsiteY3" fmla="*/ 146222 h 146552"/>
                  <a:gd name="connsiteX4" fmla="*/ 6667 w 281600"/>
                  <a:gd name="connsiteY4" fmla="*/ 74785 h 146552"/>
                  <a:gd name="connsiteX5" fmla="*/ 5715 w 281600"/>
                  <a:gd name="connsiteY5" fmla="*/ 68117 h 146552"/>
                  <a:gd name="connsiteX6" fmla="*/ 0 w 281600"/>
                  <a:gd name="connsiteY6" fmla="*/ 6205 h 146552"/>
                  <a:gd name="connsiteX7" fmla="*/ 68580 w 281600"/>
                  <a:gd name="connsiteY7" fmla="*/ 490 h 146552"/>
                  <a:gd name="connsiteX8" fmla="*/ 180975 w 281600"/>
                  <a:gd name="connsiteY8" fmla="*/ 70022 h 146552"/>
                  <a:gd name="connsiteX9" fmla="*/ 270510 w 281600"/>
                  <a:gd name="connsiteY9" fmla="*/ 64307 h 146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1600" h="146552">
                    <a:moveTo>
                      <a:pt x="270510" y="64307"/>
                    </a:moveTo>
                    <a:cubicBezTo>
                      <a:pt x="269557" y="73832"/>
                      <a:pt x="284797" y="81452"/>
                      <a:pt x="280988" y="90025"/>
                    </a:cubicBezTo>
                    <a:cubicBezTo>
                      <a:pt x="268605" y="116695"/>
                      <a:pt x="242888" y="135745"/>
                      <a:pt x="211455" y="138602"/>
                    </a:cubicBezTo>
                    <a:lnTo>
                      <a:pt x="118110" y="146222"/>
                    </a:lnTo>
                    <a:cubicBezTo>
                      <a:pt x="68580" y="150032"/>
                      <a:pt x="23813" y="120505"/>
                      <a:pt x="6667" y="74785"/>
                    </a:cubicBezTo>
                    <a:cubicBezTo>
                      <a:pt x="6667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70510" y="64307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A8175C30-6EEF-4856-A67F-750B11BAE05A}"/>
                  </a:ext>
                </a:extLst>
              </p:cNvPr>
              <p:cNvSpPr/>
              <p:nvPr/>
            </p:nvSpPr>
            <p:spPr>
              <a:xfrm>
                <a:off x="4325487" y="3460091"/>
                <a:ext cx="282334" cy="119651"/>
              </a:xfrm>
              <a:custGeom>
                <a:avLst/>
                <a:gdLst>
                  <a:gd name="connsiteX0" fmla="*/ 280988 w 282334"/>
                  <a:gd name="connsiteY0" fmla="*/ 62254 h 119651"/>
                  <a:gd name="connsiteX1" fmla="*/ 281940 w 282334"/>
                  <a:gd name="connsiteY1" fmla="*/ 68921 h 119651"/>
                  <a:gd name="connsiteX2" fmla="*/ 280988 w 282334"/>
                  <a:gd name="connsiteY2" fmla="*/ 90829 h 119651"/>
                  <a:gd name="connsiteX3" fmla="*/ 279082 w 282334"/>
                  <a:gd name="connsiteY3" fmla="*/ 100354 h 119651"/>
                  <a:gd name="connsiteX4" fmla="*/ 274320 w 282334"/>
                  <a:gd name="connsiteY4" fmla="*/ 113689 h 119651"/>
                  <a:gd name="connsiteX5" fmla="*/ 205740 w 282334"/>
                  <a:gd name="connsiteY5" fmla="*/ 119404 h 119651"/>
                  <a:gd name="connsiteX6" fmla="*/ 180022 w 282334"/>
                  <a:gd name="connsiteY6" fmla="*/ 115594 h 119651"/>
                  <a:gd name="connsiteX7" fmla="*/ 155257 w 282334"/>
                  <a:gd name="connsiteY7" fmla="*/ 98449 h 119651"/>
                  <a:gd name="connsiteX8" fmla="*/ 154305 w 282334"/>
                  <a:gd name="connsiteY8" fmla="*/ 97496 h 119651"/>
                  <a:gd name="connsiteX9" fmla="*/ 68580 w 282334"/>
                  <a:gd name="connsiteY9" fmla="*/ 66064 h 119651"/>
                  <a:gd name="connsiteX10" fmla="*/ 65722 w 282334"/>
                  <a:gd name="connsiteY10" fmla="*/ 66064 h 119651"/>
                  <a:gd name="connsiteX11" fmla="*/ 7620 w 282334"/>
                  <a:gd name="connsiteY11" fmla="*/ 34631 h 119651"/>
                  <a:gd name="connsiteX12" fmla="*/ 952 w 282334"/>
                  <a:gd name="connsiteY12" fmla="*/ 11771 h 119651"/>
                  <a:gd name="connsiteX13" fmla="*/ 0 w 282334"/>
                  <a:gd name="connsiteY13" fmla="*/ 6056 h 119651"/>
                  <a:gd name="connsiteX14" fmla="*/ 68580 w 282334"/>
                  <a:gd name="connsiteY14" fmla="*/ 341 h 119651"/>
                  <a:gd name="connsiteX15" fmla="*/ 163830 w 282334"/>
                  <a:gd name="connsiteY15" fmla="*/ 40346 h 119651"/>
                  <a:gd name="connsiteX16" fmla="*/ 225742 w 282334"/>
                  <a:gd name="connsiteY16" fmla="*/ 67016 h 119651"/>
                  <a:gd name="connsiteX17" fmla="*/ 280988 w 282334"/>
                  <a:gd name="connsiteY17" fmla="*/ 62254 h 11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2334" h="119651">
                    <a:moveTo>
                      <a:pt x="280988" y="62254"/>
                    </a:moveTo>
                    <a:lnTo>
                      <a:pt x="281940" y="68921"/>
                    </a:lnTo>
                    <a:cubicBezTo>
                      <a:pt x="282892" y="76541"/>
                      <a:pt x="281940" y="84161"/>
                      <a:pt x="280988" y="90829"/>
                    </a:cubicBezTo>
                    <a:cubicBezTo>
                      <a:pt x="280035" y="93686"/>
                      <a:pt x="280035" y="97496"/>
                      <a:pt x="279082" y="100354"/>
                    </a:cubicBezTo>
                    <a:cubicBezTo>
                      <a:pt x="278130" y="105116"/>
                      <a:pt x="276225" y="108926"/>
                      <a:pt x="274320" y="113689"/>
                    </a:cubicBezTo>
                    <a:lnTo>
                      <a:pt x="205740" y="119404"/>
                    </a:lnTo>
                    <a:cubicBezTo>
                      <a:pt x="197167" y="120356"/>
                      <a:pt x="187642" y="118451"/>
                      <a:pt x="180022" y="115594"/>
                    </a:cubicBezTo>
                    <a:cubicBezTo>
                      <a:pt x="170497" y="111784"/>
                      <a:pt x="161925" y="106069"/>
                      <a:pt x="155257" y="98449"/>
                    </a:cubicBezTo>
                    <a:cubicBezTo>
                      <a:pt x="155257" y="98449"/>
                      <a:pt x="154305" y="97496"/>
                      <a:pt x="154305" y="97496"/>
                    </a:cubicBezTo>
                    <a:cubicBezTo>
                      <a:pt x="132397" y="71779"/>
                      <a:pt x="107632" y="62254"/>
                      <a:pt x="68580" y="66064"/>
                    </a:cubicBezTo>
                    <a:lnTo>
                      <a:pt x="65722" y="66064"/>
                    </a:lnTo>
                    <a:cubicBezTo>
                      <a:pt x="40957" y="67969"/>
                      <a:pt x="19050" y="54634"/>
                      <a:pt x="7620" y="34631"/>
                    </a:cubicBezTo>
                    <a:cubicBezTo>
                      <a:pt x="3810" y="27964"/>
                      <a:pt x="1905" y="20344"/>
                      <a:pt x="952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7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80988" y="62254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0516114D-280F-4367-9991-52E960A02EF1}"/>
                  </a:ext>
                </a:extLst>
              </p:cNvPr>
              <p:cNvSpPr/>
              <p:nvPr/>
            </p:nvSpPr>
            <p:spPr>
              <a:xfrm>
                <a:off x="4324535" y="3461043"/>
                <a:ext cx="258127" cy="96765"/>
              </a:xfrm>
              <a:custGeom>
                <a:avLst/>
                <a:gdLst>
                  <a:gd name="connsiteX0" fmla="*/ 246697 w 258127"/>
                  <a:gd name="connsiteY0" fmla="*/ 65111 h 96765"/>
                  <a:gd name="connsiteX1" fmla="*/ 258128 w 258127"/>
                  <a:gd name="connsiteY1" fmla="*/ 93686 h 96765"/>
                  <a:gd name="connsiteX2" fmla="*/ 220980 w 258127"/>
                  <a:gd name="connsiteY2" fmla="*/ 96544 h 96765"/>
                  <a:gd name="connsiteX3" fmla="*/ 159067 w 258127"/>
                  <a:gd name="connsiteY3" fmla="*/ 69874 h 96765"/>
                  <a:gd name="connsiteX4" fmla="*/ 63817 w 258127"/>
                  <a:gd name="connsiteY4" fmla="*/ 29869 h 96765"/>
                  <a:gd name="connsiteX5" fmla="*/ 7620 w 258127"/>
                  <a:gd name="connsiteY5" fmla="*/ 34631 h 96765"/>
                  <a:gd name="connsiteX6" fmla="*/ 953 w 258127"/>
                  <a:gd name="connsiteY6" fmla="*/ 11771 h 96765"/>
                  <a:gd name="connsiteX7" fmla="*/ 0 w 258127"/>
                  <a:gd name="connsiteY7" fmla="*/ 6056 h 96765"/>
                  <a:gd name="connsiteX8" fmla="*/ 68580 w 258127"/>
                  <a:gd name="connsiteY8" fmla="*/ 341 h 96765"/>
                  <a:gd name="connsiteX9" fmla="*/ 163830 w 258127"/>
                  <a:gd name="connsiteY9" fmla="*/ 40346 h 96765"/>
                  <a:gd name="connsiteX10" fmla="*/ 225742 w 258127"/>
                  <a:gd name="connsiteY10" fmla="*/ 67016 h 96765"/>
                  <a:gd name="connsiteX11" fmla="*/ 246697 w 258127"/>
                  <a:gd name="connsiteY11" fmla="*/ 65111 h 9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8127" h="96765">
                    <a:moveTo>
                      <a:pt x="246697" y="65111"/>
                    </a:moveTo>
                    <a:cubicBezTo>
                      <a:pt x="246697" y="65111"/>
                      <a:pt x="248603" y="84161"/>
                      <a:pt x="258128" y="93686"/>
                    </a:cubicBezTo>
                    <a:lnTo>
                      <a:pt x="220980" y="96544"/>
                    </a:lnTo>
                    <a:cubicBezTo>
                      <a:pt x="197167" y="98449"/>
                      <a:pt x="174307" y="87971"/>
                      <a:pt x="159067" y="69874"/>
                    </a:cubicBezTo>
                    <a:cubicBezTo>
                      <a:pt x="136207" y="43204"/>
                      <a:pt x="101917" y="27011"/>
                      <a:pt x="63817" y="29869"/>
                    </a:cubicBezTo>
                    <a:lnTo>
                      <a:pt x="7620" y="34631"/>
                    </a:lnTo>
                    <a:cubicBezTo>
                      <a:pt x="3810" y="27964"/>
                      <a:pt x="1905" y="20344"/>
                      <a:pt x="953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8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46697" y="65111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44CE5133-25AF-4905-8478-0AF92E94CA64}"/>
                  </a:ext>
                </a:extLst>
              </p:cNvPr>
              <p:cNvSpPr/>
              <p:nvPr/>
            </p:nvSpPr>
            <p:spPr>
              <a:xfrm>
                <a:off x="4244525" y="3467100"/>
                <a:ext cx="86677" cy="66907"/>
              </a:xfrm>
              <a:custGeom>
                <a:avLst/>
                <a:gdLst>
                  <a:gd name="connsiteX0" fmla="*/ 80963 w 86677"/>
                  <a:gd name="connsiteY0" fmla="*/ 0 h 66907"/>
                  <a:gd name="connsiteX1" fmla="*/ 86677 w 86677"/>
                  <a:gd name="connsiteY1" fmla="*/ 64770 h 66907"/>
                  <a:gd name="connsiteX2" fmla="*/ 63817 w 86677"/>
                  <a:gd name="connsiteY2" fmla="*/ 66675 h 66907"/>
                  <a:gd name="connsiteX3" fmla="*/ 0 w 86677"/>
                  <a:gd name="connsiteY3" fmla="*/ 12383 h 66907"/>
                  <a:gd name="connsiteX4" fmla="*/ 0 w 86677"/>
                  <a:gd name="connsiteY4" fmla="*/ 6667 h 66907"/>
                  <a:gd name="connsiteX5" fmla="*/ 80963 w 86677"/>
                  <a:gd name="connsiteY5" fmla="*/ 0 h 6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6907">
                    <a:moveTo>
                      <a:pt x="80963" y="0"/>
                    </a:moveTo>
                    <a:lnTo>
                      <a:pt x="86677" y="64770"/>
                    </a:lnTo>
                    <a:lnTo>
                      <a:pt x="63817" y="66675"/>
                    </a:lnTo>
                    <a:cubicBezTo>
                      <a:pt x="31432" y="69533"/>
                      <a:pt x="2857" y="45720"/>
                      <a:pt x="0" y="12383"/>
                    </a:cubicBezTo>
                    <a:lnTo>
                      <a:pt x="0" y="6667"/>
                    </a:lnTo>
                    <a:lnTo>
                      <a:pt x="80963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2EAC2271-0BED-4F21-A21A-92DE45B03DBB}"/>
                  </a:ext>
                </a:extLst>
              </p:cNvPr>
              <p:cNvSpPr/>
              <p:nvPr/>
            </p:nvSpPr>
            <p:spPr>
              <a:xfrm>
                <a:off x="3991398" y="3236099"/>
                <a:ext cx="500319" cy="228193"/>
              </a:xfrm>
              <a:custGeom>
                <a:avLst/>
                <a:gdLst>
                  <a:gd name="connsiteX0" fmla="*/ 492204 w 500319"/>
                  <a:gd name="connsiteY0" fmla="*/ 223381 h 228193"/>
                  <a:gd name="connsiteX1" fmla="*/ 467439 w 500319"/>
                  <a:gd name="connsiteY1" fmla="*/ 227191 h 228193"/>
                  <a:gd name="connsiteX2" fmla="*/ 325517 w 500319"/>
                  <a:gd name="connsiteY2" fmla="*/ 203378 h 228193"/>
                  <a:gd name="connsiteX3" fmla="*/ 271224 w 500319"/>
                  <a:gd name="connsiteY3" fmla="*/ 171946 h 228193"/>
                  <a:gd name="connsiteX4" fmla="*/ 248364 w 500319"/>
                  <a:gd name="connsiteY4" fmla="*/ 172898 h 228193"/>
                  <a:gd name="connsiteX5" fmla="*/ 58817 w 500319"/>
                  <a:gd name="connsiteY5" fmla="*/ 114796 h 228193"/>
                  <a:gd name="connsiteX6" fmla="*/ 714 w 500319"/>
                  <a:gd name="connsiteY6" fmla="*/ 45263 h 228193"/>
                  <a:gd name="connsiteX7" fmla="*/ 6429 w 500319"/>
                  <a:gd name="connsiteY7" fmla="*/ 30976 h 228193"/>
                  <a:gd name="connsiteX8" fmla="*/ 20717 w 500319"/>
                  <a:gd name="connsiteY8" fmla="*/ 36691 h 228193"/>
                  <a:gd name="connsiteX9" fmla="*/ 73104 w 500319"/>
                  <a:gd name="connsiteY9" fmla="*/ 98603 h 228193"/>
                  <a:gd name="connsiteX10" fmla="*/ 246459 w 500319"/>
                  <a:gd name="connsiteY10" fmla="*/ 151943 h 228193"/>
                  <a:gd name="connsiteX11" fmla="*/ 153114 w 500319"/>
                  <a:gd name="connsiteY11" fmla="*/ 32881 h 228193"/>
                  <a:gd name="connsiteX12" fmla="*/ 156924 w 500319"/>
                  <a:gd name="connsiteY12" fmla="*/ 18593 h 228193"/>
                  <a:gd name="connsiteX13" fmla="*/ 171212 w 500319"/>
                  <a:gd name="connsiteY13" fmla="*/ 22403 h 228193"/>
                  <a:gd name="connsiteX14" fmla="*/ 297894 w 500319"/>
                  <a:gd name="connsiteY14" fmla="*/ 165278 h 228193"/>
                  <a:gd name="connsiteX15" fmla="*/ 333137 w 500319"/>
                  <a:gd name="connsiteY15" fmla="*/ 184328 h 228193"/>
                  <a:gd name="connsiteX16" fmla="*/ 395049 w 500319"/>
                  <a:gd name="connsiteY16" fmla="*/ 202426 h 228193"/>
                  <a:gd name="connsiteX17" fmla="*/ 367427 w 500319"/>
                  <a:gd name="connsiteY17" fmla="*/ 147181 h 228193"/>
                  <a:gd name="connsiteX18" fmla="*/ 365522 w 500319"/>
                  <a:gd name="connsiteY18" fmla="*/ 142418 h 228193"/>
                  <a:gd name="connsiteX19" fmla="*/ 289322 w 500319"/>
                  <a:gd name="connsiteY19" fmla="*/ 110986 h 228193"/>
                  <a:gd name="connsiteX20" fmla="*/ 244554 w 500319"/>
                  <a:gd name="connsiteY20" fmla="*/ 21451 h 228193"/>
                  <a:gd name="connsiteX21" fmla="*/ 254079 w 500319"/>
                  <a:gd name="connsiteY21" fmla="*/ 9068 h 228193"/>
                  <a:gd name="connsiteX22" fmla="*/ 266462 w 500319"/>
                  <a:gd name="connsiteY22" fmla="*/ 18593 h 228193"/>
                  <a:gd name="connsiteX23" fmla="*/ 302657 w 500319"/>
                  <a:gd name="connsiteY23" fmla="*/ 94793 h 228193"/>
                  <a:gd name="connsiteX24" fmla="*/ 359807 w 500319"/>
                  <a:gd name="connsiteY24" fmla="*/ 120511 h 228193"/>
                  <a:gd name="connsiteX25" fmla="*/ 362664 w 500319"/>
                  <a:gd name="connsiteY25" fmla="*/ 8116 h 228193"/>
                  <a:gd name="connsiteX26" fmla="*/ 375999 w 500319"/>
                  <a:gd name="connsiteY26" fmla="*/ 496 h 228193"/>
                  <a:gd name="connsiteX27" fmla="*/ 383619 w 500319"/>
                  <a:gd name="connsiteY27" fmla="*/ 13831 h 228193"/>
                  <a:gd name="connsiteX28" fmla="*/ 382667 w 500319"/>
                  <a:gd name="connsiteY28" fmla="*/ 124321 h 228193"/>
                  <a:gd name="connsiteX29" fmla="*/ 387429 w 500319"/>
                  <a:gd name="connsiteY29" fmla="*/ 141466 h 228193"/>
                  <a:gd name="connsiteX30" fmla="*/ 424577 w 500319"/>
                  <a:gd name="connsiteY30" fmla="*/ 208141 h 228193"/>
                  <a:gd name="connsiteX31" fmla="*/ 486489 w 500319"/>
                  <a:gd name="connsiteY31" fmla="*/ 205283 h 228193"/>
                  <a:gd name="connsiteX32" fmla="*/ 499824 w 500319"/>
                  <a:gd name="connsiteY32" fmla="*/ 212903 h 228193"/>
                  <a:gd name="connsiteX33" fmla="*/ 492204 w 500319"/>
                  <a:gd name="connsiteY33" fmla="*/ 223381 h 2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0319" h="228193">
                    <a:moveTo>
                      <a:pt x="492204" y="223381"/>
                    </a:moveTo>
                    <a:cubicBezTo>
                      <a:pt x="491252" y="223381"/>
                      <a:pt x="482679" y="226238"/>
                      <a:pt x="467439" y="227191"/>
                    </a:cubicBezTo>
                    <a:cubicBezTo>
                      <a:pt x="438864" y="230048"/>
                      <a:pt x="388382" y="228143"/>
                      <a:pt x="325517" y="203378"/>
                    </a:cubicBezTo>
                    <a:cubicBezTo>
                      <a:pt x="306467" y="195758"/>
                      <a:pt x="287417" y="184328"/>
                      <a:pt x="271224" y="171946"/>
                    </a:cubicBezTo>
                    <a:cubicBezTo>
                      <a:pt x="263604" y="171946"/>
                      <a:pt x="255984" y="172898"/>
                      <a:pt x="248364" y="172898"/>
                    </a:cubicBezTo>
                    <a:cubicBezTo>
                      <a:pt x="154067" y="172898"/>
                      <a:pt x="94059" y="142418"/>
                      <a:pt x="58817" y="114796"/>
                    </a:cubicBezTo>
                    <a:cubicBezTo>
                      <a:pt x="16907" y="81458"/>
                      <a:pt x="1667" y="47168"/>
                      <a:pt x="714" y="45263"/>
                    </a:cubicBezTo>
                    <a:cubicBezTo>
                      <a:pt x="-1191" y="39548"/>
                      <a:pt x="714" y="33833"/>
                      <a:pt x="6429" y="30976"/>
                    </a:cubicBezTo>
                    <a:cubicBezTo>
                      <a:pt x="12144" y="29071"/>
                      <a:pt x="17859" y="30976"/>
                      <a:pt x="20717" y="36691"/>
                    </a:cubicBezTo>
                    <a:cubicBezTo>
                      <a:pt x="20717" y="36691"/>
                      <a:pt x="35004" y="69076"/>
                      <a:pt x="73104" y="98603"/>
                    </a:cubicBezTo>
                    <a:cubicBezTo>
                      <a:pt x="117872" y="133846"/>
                      <a:pt x="176927" y="151943"/>
                      <a:pt x="246459" y="151943"/>
                    </a:cubicBezTo>
                    <a:cubicBezTo>
                      <a:pt x="191214" y="100508"/>
                      <a:pt x="155019" y="36691"/>
                      <a:pt x="153114" y="32881"/>
                    </a:cubicBezTo>
                    <a:cubicBezTo>
                      <a:pt x="150257" y="28118"/>
                      <a:pt x="152162" y="21451"/>
                      <a:pt x="156924" y="18593"/>
                    </a:cubicBezTo>
                    <a:cubicBezTo>
                      <a:pt x="161687" y="15736"/>
                      <a:pt x="168354" y="17641"/>
                      <a:pt x="171212" y="22403"/>
                    </a:cubicBezTo>
                    <a:cubicBezTo>
                      <a:pt x="172164" y="23356"/>
                      <a:pt x="224552" y="117653"/>
                      <a:pt x="297894" y="165278"/>
                    </a:cubicBezTo>
                    <a:cubicBezTo>
                      <a:pt x="309324" y="172898"/>
                      <a:pt x="320754" y="179566"/>
                      <a:pt x="333137" y="184328"/>
                    </a:cubicBezTo>
                    <a:cubicBezTo>
                      <a:pt x="355997" y="192901"/>
                      <a:pt x="376952" y="198616"/>
                      <a:pt x="395049" y="202426"/>
                    </a:cubicBezTo>
                    <a:cubicBezTo>
                      <a:pt x="386477" y="189091"/>
                      <a:pt x="375047" y="170041"/>
                      <a:pt x="367427" y="147181"/>
                    </a:cubicBezTo>
                    <a:cubicBezTo>
                      <a:pt x="366474" y="145276"/>
                      <a:pt x="366474" y="144323"/>
                      <a:pt x="365522" y="142418"/>
                    </a:cubicBezTo>
                    <a:cubicBezTo>
                      <a:pt x="350282" y="140513"/>
                      <a:pt x="316944" y="132893"/>
                      <a:pt x="289322" y="110986"/>
                    </a:cubicBezTo>
                    <a:cubicBezTo>
                      <a:pt x="253127" y="82411"/>
                      <a:pt x="245507" y="23356"/>
                      <a:pt x="244554" y="21451"/>
                    </a:cubicBezTo>
                    <a:cubicBezTo>
                      <a:pt x="243602" y="15736"/>
                      <a:pt x="248364" y="10021"/>
                      <a:pt x="254079" y="9068"/>
                    </a:cubicBezTo>
                    <a:cubicBezTo>
                      <a:pt x="259794" y="8116"/>
                      <a:pt x="265509" y="12878"/>
                      <a:pt x="266462" y="18593"/>
                    </a:cubicBezTo>
                    <a:cubicBezTo>
                      <a:pt x="266462" y="19546"/>
                      <a:pt x="274082" y="70981"/>
                      <a:pt x="302657" y="94793"/>
                    </a:cubicBezTo>
                    <a:cubicBezTo>
                      <a:pt x="321707" y="110033"/>
                      <a:pt x="345519" y="116701"/>
                      <a:pt x="359807" y="120511"/>
                    </a:cubicBezTo>
                    <a:cubicBezTo>
                      <a:pt x="349329" y="63361"/>
                      <a:pt x="362664" y="10021"/>
                      <a:pt x="362664" y="8116"/>
                    </a:cubicBezTo>
                    <a:cubicBezTo>
                      <a:pt x="363617" y="2401"/>
                      <a:pt x="370284" y="-1409"/>
                      <a:pt x="375999" y="496"/>
                    </a:cubicBezTo>
                    <a:cubicBezTo>
                      <a:pt x="381714" y="2401"/>
                      <a:pt x="385524" y="8116"/>
                      <a:pt x="383619" y="13831"/>
                    </a:cubicBezTo>
                    <a:cubicBezTo>
                      <a:pt x="383619" y="14783"/>
                      <a:pt x="370284" y="70028"/>
                      <a:pt x="382667" y="124321"/>
                    </a:cubicBezTo>
                    <a:cubicBezTo>
                      <a:pt x="383619" y="130036"/>
                      <a:pt x="385524" y="135751"/>
                      <a:pt x="387429" y="141466"/>
                    </a:cubicBezTo>
                    <a:cubicBezTo>
                      <a:pt x="398859" y="176708"/>
                      <a:pt x="418862" y="202426"/>
                      <a:pt x="424577" y="208141"/>
                    </a:cubicBezTo>
                    <a:cubicBezTo>
                      <a:pt x="462677" y="210998"/>
                      <a:pt x="485537" y="205283"/>
                      <a:pt x="486489" y="205283"/>
                    </a:cubicBezTo>
                    <a:cubicBezTo>
                      <a:pt x="492204" y="203378"/>
                      <a:pt x="497919" y="207188"/>
                      <a:pt x="499824" y="212903"/>
                    </a:cubicBezTo>
                    <a:cubicBezTo>
                      <a:pt x="501729" y="215761"/>
                      <a:pt x="497919" y="221476"/>
                      <a:pt x="492204" y="223381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A70DEEE3-1138-4E6A-AEC1-710499AEB63A}"/>
                  </a:ext>
                </a:extLst>
              </p:cNvPr>
              <p:cNvSpPr/>
              <p:nvPr/>
            </p:nvSpPr>
            <p:spPr>
              <a:xfrm>
                <a:off x="4579804" y="3522345"/>
                <a:ext cx="27622" cy="38100"/>
              </a:xfrm>
              <a:custGeom>
                <a:avLst/>
                <a:gdLst>
                  <a:gd name="connsiteX0" fmla="*/ 26670 w 27622"/>
                  <a:gd name="connsiteY0" fmla="*/ 0 h 38100"/>
                  <a:gd name="connsiteX1" fmla="*/ 27622 w 27622"/>
                  <a:gd name="connsiteY1" fmla="*/ 6667 h 38100"/>
                  <a:gd name="connsiteX2" fmla="*/ 27622 w 27622"/>
                  <a:gd name="connsiteY2" fmla="*/ 14288 h 38100"/>
                  <a:gd name="connsiteX3" fmla="*/ 23813 w 27622"/>
                  <a:gd name="connsiteY3" fmla="*/ 38100 h 38100"/>
                  <a:gd name="connsiteX4" fmla="*/ 2858 w 27622"/>
                  <a:gd name="connsiteY4" fmla="*/ 16192 h 38100"/>
                  <a:gd name="connsiteX5" fmla="*/ 0 w 27622"/>
                  <a:gd name="connsiteY5" fmla="*/ 4763 h 38100"/>
                  <a:gd name="connsiteX6" fmla="*/ 0 w 27622"/>
                  <a:gd name="connsiteY6" fmla="*/ 952 h 38100"/>
                  <a:gd name="connsiteX7" fmla="*/ 26670 w 27622"/>
                  <a:gd name="connsiteY7" fmla="*/ 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22" h="38100">
                    <a:moveTo>
                      <a:pt x="26670" y="0"/>
                    </a:moveTo>
                    <a:lnTo>
                      <a:pt x="27622" y="6667"/>
                    </a:lnTo>
                    <a:cubicBezTo>
                      <a:pt x="27622" y="9525"/>
                      <a:pt x="27622" y="11430"/>
                      <a:pt x="27622" y="14288"/>
                    </a:cubicBezTo>
                    <a:cubicBezTo>
                      <a:pt x="27622" y="22860"/>
                      <a:pt x="26670" y="30480"/>
                      <a:pt x="23813" y="38100"/>
                    </a:cubicBezTo>
                    <a:cubicBezTo>
                      <a:pt x="14288" y="34290"/>
                      <a:pt x="6668" y="25717"/>
                      <a:pt x="2858" y="16192"/>
                    </a:cubicBezTo>
                    <a:cubicBezTo>
                      <a:pt x="1905" y="12382"/>
                      <a:pt x="953" y="8572"/>
                      <a:pt x="0" y="4763"/>
                    </a:cubicBezTo>
                    <a:lnTo>
                      <a:pt x="0" y="952"/>
                    </a:ln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6B4C9CDB-13AE-496A-BBB9-5820903DC014}"/>
                  </a:ext>
                </a:extLst>
              </p:cNvPr>
              <p:cNvSpPr/>
              <p:nvPr/>
            </p:nvSpPr>
            <p:spPr>
              <a:xfrm>
                <a:off x="4244525" y="3471763"/>
                <a:ext cx="86677" cy="62244"/>
              </a:xfrm>
              <a:custGeom>
                <a:avLst/>
                <a:gdLst>
                  <a:gd name="connsiteX0" fmla="*/ 86677 w 86677"/>
                  <a:gd name="connsiteY0" fmla="*/ 60107 h 62244"/>
                  <a:gd name="connsiteX1" fmla="*/ 63817 w 86677"/>
                  <a:gd name="connsiteY1" fmla="*/ 62012 h 62244"/>
                  <a:gd name="connsiteX2" fmla="*/ 0 w 86677"/>
                  <a:gd name="connsiteY2" fmla="*/ 7719 h 62244"/>
                  <a:gd name="connsiteX3" fmla="*/ 0 w 86677"/>
                  <a:gd name="connsiteY3" fmla="*/ 2004 h 62244"/>
                  <a:gd name="connsiteX4" fmla="*/ 17145 w 86677"/>
                  <a:gd name="connsiteY4" fmla="*/ 99 h 62244"/>
                  <a:gd name="connsiteX5" fmla="*/ 86677 w 86677"/>
                  <a:gd name="connsiteY5" fmla="*/ 60107 h 6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2244">
                    <a:moveTo>
                      <a:pt x="86677" y="60107"/>
                    </a:moveTo>
                    <a:lnTo>
                      <a:pt x="63817" y="62012"/>
                    </a:lnTo>
                    <a:cubicBezTo>
                      <a:pt x="31432" y="64869"/>
                      <a:pt x="2857" y="41057"/>
                      <a:pt x="0" y="7719"/>
                    </a:cubicBezTo>
                    <a:lnTo>
                      <a:pt x="0" y="2004"/>
                    </a:lnTo>
                    <a:lnTo>
                      <a:pt x="17145" y="99"/>
                    </a:lnTo>
                    <a:cubicBezTo>
                      <a:pt x="51435" y="-1806"/>
                      <a:pt x="82867" y="23912"/>
                      <a:pt x="86677" y="6010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5E7BCAC-D116-4E8A-B89C-EC29FB6D7E26}"/>
                  </a:ext>
                </a:extLst>
              </p:cNvPr>
              <p:cNvSpPr/>
              <p:nvPr/>
            </p:nvSpPr>
            <p:spPr>
              <a:xfrm>
                <a:off x="3713029" y="3775709"/>
                <a:ext cx="231457" cy="94594"/>
              </a:xfrm>
              <a:custGeom>
                <a:avLst/>
                <a:gdLst>
                  <a:gd name="connsiteX0" fmla="*/ 88583 w 231457"/>
                  <a:gd name="connsiteY0" fmla="*/ 94298 h 94594"/>
                  <a:gd name="connsiteX1" fmla="*/ 231458 w 231457"/>
                  <a:gd name="connsiteY1" fmla="*/ 81915 h 94594"/>
                  <a:gd name="connsiteX2" fmla="*/ 224790 w 231457"/>
                  <a:gd name="connsiteY2" fmla="*/ 0 h 94594"/>
                  <a:gd name="connsiteX3" fmla="*/ 0 w 231457"/>
                  <a:gd name="connsiteY3" fmla="*/ 19050 h 94594"/>
                  <a:gd name="connsiteX4" fmla="*/ 0 w 231457"/>
                  <a:gd name="connsiteY4" fmla="*/ 19050 h 94594"/>
                  <a:gd name="connsiteX5" fmla="*/ 88583 w 231457"/>
                  <a:gd name="connsiteY5" fmla="*/ 94298 h 9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457" h="94594">
                    <a:moveTo>
                      <a:pt x="88583" y="94298"/>
                    </a:moveTo>
                    <a:lnTo>
                      <a:pt x="231458" y="81915"/>
                    </a:lnTo>
                    <a:lnTo>
                      <a:pt x="224790" y="0"/>
                    </a:lnTo>
                    <a:lnTo>
                      <a:pt x="0" y="19050"/>
                    </a:lnTo>
                    <a:lnTo>
                      <a:pt x="0" y="19050"/>
                    </a:lnTo>
                    <a:cubicBezTo>
                      <a:pt x="3810" y="64770"/>
                      <a:pt x="43815" y="98108"/>
                      <a:pt x="88583" y="94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C54839A4-39AC-4FCD-9668-04F00B16F576}"/>
                  </a:ext>
                </a:extLst>
              </p:cNvPr>
              <p:cNvSpPr/>
              <p:nvPr/>
            </p:nvSpPr>
            <p:spPr>
              <a:xfrm>
                <a:off x="4232509" y="3736220"/>
                <a:ext cx="347057" cy="345805"/>
              </a:xfrm>
              <a:custGeom>
                <a:avLst/>
                <a:gdLst>
                  <a:gd name="connsiteX0" fmla="*/ 346343 w 347057"/>
                  <a:gd name="connsiteY0" fmla="*/ 157599 h 345805"/>
                  <a:gd name="connsiteX1" fmla="*/ 346343 w 347057"/>
                  <a:gd name="connsiteY1" fmla="*/ 183317 h 345805"/>
                  <a:gd name="connsiteX2" fmla="*/ 188228 w 347057"/>
                  <a:gd name="connsiteY2" fmla="*/ 345242 h 345805"/>
                  <a:gd name="connsiteX3" fmla="*/ 115838 w 347057"/>
                  <a:gd name="connsiteY3" fmla="*/ 335717 h 345805"/>
                  <a:gd name="connsiteX4" fmla="*/ 115838 w 347057"/>
                  <a:gd name="connsiteY4" fmla="*/ 335717 h 345805"/>
                  <a:gd name="connsiteX5" fmla="*/ 36780 w 347057"/>
                  <a:gd name="connsiteY5" fmla="*/ 278567 h 345805"/>
                  <a:gd name="connsiteX6" fmla="*/ 585 w 347057"/>
                  <a:gd name="connsiteY6" fmla="*/ 187127 h 345805"/>
                  <a:gd name="connsiteX7" fmla="*/ 153938 w 347057"/>
                  <a:gd name="connsiteY7" fmla="*/ 437 h 345805"/>
                  <a:gd name="connsiteX8" fmla="*/ 158700 w 347057"/>
                  <a:gd name="connsiteY8" fmla="*/ 437 h 345805"/>
                  <a:gd name="connsiteX9" fmla="*/ 161558 w 347057"/>
                  <a:gd name="connsiteY9" fmla="*/ 437 h 345805"/>
                  <a:gd name="connsiteX10" fmla="*/ 161558 w 347057"/>
                  <a:gd name="connsiteY10" fmla="*/ 437 h 345805"/>
                  <a:gd name="connsiteX11" fmla="*/ 161558 w 347057"/>
                  <a:gd name="connsiteY11" fmla="*/ 437 h 345805"/>
                  <a:gd name="connsiteX12" fmla="*/ 346343 w 347057"/>
                  <a:gd name="connsiteY12" fmla="*/ 157599 h 345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7057" h="345805">
                    <a:moveTo>
                      <a:pt x="346343" y="157599"/>
                    </a:moveTo>
                    <a:cubicBezTo>
                      <a:pt x="347295" y="166172"/>
                      <a:pt x="347295" y="174744"/>
                      <a:pt x="346343" y="183317"/>
                    </a:cubicBezTo>
                    <a:cubicBezTo>
                      <a:pt x="341580" y="268089"/>
                      <a:pt x="274905" y="337622"/>
                      <a:pt x="188228" y="345242"/>
                    </a:cubicBezTo>
                    <a:cubicBezTo>
                      <a:pt x="163463" y="347147"/>
                      <a:pt x="138698" y="344289"/>
                      <a:pt x="115838" y="335717"/>
                    </a:cubicBezTo>
                    <a:lnTo>
                      <a:pt x="115838" y="335717"/>
                    </a:lnTo>
                    <a:cubicBezTo>
                      <a:pt x="84405" y="324287"/>
                      <a:pt x="56783" y="305237"/>
                      <a:pt x="36780" y="278567"/>
                    </a:cubicBezTo>
                    <a:cubicBezTo>
                      <a:pt x="16778" y="252849"/>
                      <a:pt x="3443" y="221417"/>
                      <a:pt x="585" y="187127"/>
                    </a:cubicBezTo>
                    <a:cubicBezTo>
                      <a:pt x="-7035" y="93782"/>
                      <a:pt x="60593" y="10914"/>
                      <a:pt x="153938" y="437"/>
                    </a:cubicBezTo>
                    <a:cubicBezTo>
                      <a:pt x="155843" y="437"/>
                      <a:pt x="156795" y="437"/>
                      <a:pt x="158700" y="437"/>
                    </a:cubicBezTo>
                    <a:cubicBezTo>
                      <a:pt x="159653" y="437"/>
                      <a:pt x="160605" y="437"/>
                      <a:pt x="161558" y="437"/>
                    </a:cubicBezTo>
                    <a:lnTo>
                      <a:pt x="161558" y="437"/>
                    </a:lnTo>
                    <a:lnTo>
                      <a:pt x="161558" y="437"/>
                    </a:lnTo>
                    <a:cubicBezTo>
                      <a:pt x="255855" y="-6231"/>
                      <a:pt x="338723" y="64254"/>
                      <a:pt x="346343" y="157599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796C872A-8F61-413C-9C0F-9C4E821B206F}"/>
                  </a:ext>
                </a:extLst>
              </p:cNvPr>
              <p:cNvSpPr/>
              <p:nvPr/>
            </p:nvSpPr>
            <p:spPr>
              <a:xfrm>
                <a:off x="3847035" y="3736657"/>
                <a:ext cx="547984" cy="343852"/>
              </a:xfrm>
              <a:custGeom>
                <a:avLst/>
                <a:gdLst>
                  <a:gd name="connsiteX0" fmla="*/ 547984 w 547984"/>
                  <a:gd name="connsiteY0" fmla="*/ 0 h 343852"/>
                  <a:gd name="connsiteX1" fmla="*/ 542269 w 547984"/>
                  <a:gd name="connsiteY1" fmla="*/ 203835 h 343852"/>
                  <a:gd name="connsiteX2" fmla="*/ 538459 w 547984"/>
                  <a:gd name="connsiteY2" fmla="*/ 343852 h 343852"/>
                  <a:gd name="connsiteX3" fmla="*/ 503217 w 547984"/>
                  <a:gd name="connsiteY3" fmla="*/ 336233 h 343852"/>
                  <a:gd name="connsiteX4" fmla="*/ 503217 w 547984"/>
                  <a:gd name="connsiteY4" fmla="*/ 336233 h 343852"/>
                  <a:gd name="connsiteX5" fmla="*/ 123169 w 547984"/>
                  <a:gd name="connsiteY5" fmla="*/ 253365 h 343852"/>
                  <a:gd name="connsiteX6" fmla="*/ 87927 w 547984"/>
                  <a:gd name="connsiteY6" fmla="*/ 245745 h 343852"/>
                  <a:gd name="connsiteX7" fmla="*/ 39349 w 547984"/>
                  <a:gd name="connsiteY7" fmla="*/ 235267 h 343852"/>
                  <a:gd name="connsiteX8" fmla="*/ 8869 w 547984"/>
                  <a:gd name="connsiteY8" fmla="*/ 228600 h 343852"/>
                  <a:gd name="connsiteX9" fmla="*/ 297 w 547984"/>
                  <a:gd name="connsiteY9" fmla="*/ 128588 h 343852"/>
                  <a:gd name="connsiteX10" fmla="*/ 73639 w 547984"/>
                  <a:gd name="connsiteY10" fmla="*/ 40958 h 343852"/>
                  <a:gd name="connsiteX11" fmla="*/ 547984 w 547984"/>
                  <a:gd name="connsiteY11" fmla="*/ 0 h 343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7984" h="343852">
                    <a:moveTo>
                      <a:pt x="547984" y="0"/>
                    </a:moveTo>
                    <a:lnTo>
                      <a:pt x="542269" y="203835"/>
                    </a:lnTo>
                    <a:lnTo>
                      <a:pt x="538459" y="343852"/>
                    </a:lnTo>
                    <a:lnTo>
                      <a:pt x="503217" y="336233"/>
                    </a:lnTo>
                    <a:lnTo>
                      <a:pt x="503217" y="336233"/>
                    </a:lnTo>
                    <a:lnTo>
                      <a:pt x="123169" y="253365"/>
                    </a:lnTo>
                    <a:lnTo>
                      <a:pt x="87927" y="245745"/>
                    </a:lnTo>
                    <a:lnTo>
                      <a:pt x="39349" y="235267"/>
                    </a:lnTo>
                    <a:lnTo>
                      <a:pt x="8869" y="228600"/>
                    </a:lnTo>
                    <a:lnTo>
                      <a:pt x="297" y="128588"/>
                    </a:lnTo>
                    <a:cubicBezTo>
                      <a:pt x="-3513" y="83820"/>
                      <a:pt x="29824" y="44767"/>
                      <a:pt x="73639" y="40958"/>
                    </a:cubicBezTo>
                    <a:lnTo>
                      <a:pt x="547984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071BD1D4-2FBD-4ADA-BFBB-EA1828A2E288}"/>
                  </a:ext>
                </a:extLst>
              </p:cNvPr>
              <p:cNvSpPr/>
              <p:nvPr/>
            </p:nvSpPr>
            <p:spPr>
              <a:xfrm>
                <a:off x="3968300" y="3869054"/>
                <a:ext cx="610552" cy="212971"/>
              </a:xfrm>
              <a:custGeom>
                <a:avLst/>
                <a:gdLst>
                  <a:gd name="connsiteX0" fmla="*/ 610552 w 610552"/>
                  <a:gd name="connsiteY0" fmla="*/ 50483 h 212971"/>
                  <a:gd name="connsiteX1" fmla="*/ 452438 w 610552"/>
                  <a:gd name="connsiteY1" fmla="*/ 212408 h 212971"/>
                  <a:gd name="connsiteX2" fmla="*/ 380047 w 610552"/>
                  <a:gd name="connsiteY2" fmla="*/ 202883 h 212971"/>
                  <a:gd name="connsiteX3" fmla="*/ 380047 w 610552"/>
                  <a:gd name="connsiteY3" fmla="*/ 202883 h 212971"/>
                  <a:gd name="connsiteX4" fmla="*/ 0 w 610552"/>
                  <a:gd name="connsiteY4" fmla="*/ 120015 h 212971"/>
                  <a:gd name="connsiteX5" fmla="*/ 1905 w 610552"/>
                  <a:gd name="connsiteY5" fmla="*/ 38100 h 212971"/>
                  <a:gd name="connsiteX6" fmla="*/ 75247 w 610552"/>
                  <a:gd name="connsiteY6" fmla="*/ 0 h 212971"/>
                  <a:gd name="connsiteX7" fmla="*/ 80010 w 610552"/>
                  <a:gd name="connsiteY7" fmla="*/ 51435 h 212971"/>
                  <a:gd name="connsiteX8" fmla="*/ 134302 w 610552"/>
                  <a:gd name="connsiteY8" fmla="*/ 112395 h 212971"/>
                  <a:gd name="connsiteX9" fmla="*/ 232410 w 610552"/>
                  <a:gd name="connsiteY9" fmla="*/ 132398 h 212971"/>
                  <a:gd name="connsiteX10" fmla="*/ 313372 w 610552"/>
                  <a:gd name="connsiteY10" fmla="*/ 60008 h 212971"/>
                  <a:gd name="connsiteX11" fmla="*/ 312420 w 610552"/>
                  <a:gd name="connsiteY11" fmla="*/ 50483 h 212971"/>
                  <a:gd name="connsiteX12" fmla="*/ 391477 w 610552"/>
                  <a:gd name="connsiteY12" fmla="*/ 73342 h 212971"/>
                  <a:gd name="connsiteX13" fmla="*/ 540067 w 610552"/>
                  <a:gd name="connsiteY13" fmla="*/ 60960 h 212971"/>
                  <a:gd name="connsiteX14" fmla="*/ 610552 w 610552"/>
                  <a:gd name="connsiteY14" fmla="*/ 50483 h 21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0552" h="212971">
                    <a:moveTo>
                      <a:pt x="610552" y="50483"/>
                    </a:moveTo>
                    <a:cubicBezTo>
                      <a:pt x="605790" y="135255"/>
                      <a:pt x="539115" y="204788"/>
                      <a:pt x="452438" y="212408"/>
                    </a:cubicBezTo>
                    <a:cubicBezTo>
                      <a:pt x="427672" y="214313"/>
                      <a:pt x="402907" y="211455"/>
                      <a:pt x="380047" y="202883"/>
                    </a:cubicBezTo>
                    <a:lnTo>
                      <a:pt x="380047" y="202883"/>
                    </a:lnTo>
                    <a:lnTo>
                      <a:pt x="0" y="120015"/>
                    </a:lnTo>
                    <a:lnTo>
                      <a:pt x="1905" y="38100"/>
                    </a:lnTo>
                    <a:lnTo>
                      <a:pt x="75247" y="0"/>
                    </a:lnTo>
                    <a:lnTo>
                      <a:pt x="80010" y="51435"/>
                    </a:lnTo>
                    <a:cubicBezTo>
                      <a:pt x="82867" y="81915"/>
                      <a:pt x="104775" y="106680"/>
                      <a:pt x="134302" y="112395"/>
                    </a:cubicBezTo>
                    <a:lnTo>
                      <a:pt x="232410" y="132398"/>
                    </a:lnTo>
                    <a:cubicBezTo>
                      <a:pt x="277177" y="140970"/>
                      <a:pt x="317182" y="104775"/>
                      <a:pt x="313372" y="60008"/>
                    </a:cubicBezTo>
                    <a:lnTo>
                      <a:pt x="312420" y="50483"/>
                    </a:lnTo>
                    <a:lnTo>
                      <a:pt x="391477" y="73342"/>
                    </a:lnTo>
                    <a:lnTo>
                      <a:pt x="540067" y="60960"/>
                    </a:lnTo>
                    <a:lnTo>
                      <a:pt x="610552" y="5048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A2FDD1A-F13A-4175-92DF-03222A39FA4E}"/>
                  </a:ext>
                </a:extLst>
              </p:cNvPr>
              <p:cNvSpPr/>
              <p:nvPr/>
            </p:nvSpPr>
            <p:spPr>
              <a:xfrm rot="-4138070">
                <a:off x="4281255" y="3795001"/>
                <a:ext cx="230510" cy="230510"/>
              </a:xfrm>
              <a:custGeom>
                <a:avLst/>
                <a:gdLst>
                  <a:gd name="connsiteX0" fmla="*/ 230510 w 230510"/>
                  <a:gd name="connsiteY0" fmla="*/ 115255 h 230510"/>
                  <a:gd name="connsiteX1" fmla="*/ 115255 w 230510"/>
                  <a:gd name="connsiteY1" fmla="*/ 230510 h 230510"/>
                  <a:gd name="connsiteX2" fmla="*/ 0 w 230510"/>
                  <a:gd name="connsiteY2" fmla="*/ 115255 h 230510"/>
                  <a:gd name="connsiteX3" fmla="*/ 115255 w 230510"/>
                  <a:gd name="connsiteY3" fmla="*/ 0 h 230510"/>
                  <a:gd name="connsiteX4" fmla="*/ 230510 w 230510"/>
                  <a:gd name="connsiteY4" fmla="*/ 115255 h 23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0" h="230510">
                    <a:moveTo>
                      <a:pt x="230510" y="115255"/>
                    </a:moveTo>
                    <a:cubicBezTo>
                      <a:pt x="230510" y="178909"/>
                      <a:pt x="178909" y="230510"/>
                      <a:pt x="115255" y="230510"/>
                    </a:cubicBezTo>
                    <a:cubicBezTo>
                      <a:pt x="51602" y="230510"/>
                      <a:pt x="0" y="178909"/>
                      <a:pt x="0" y="115255"/>
                    </a:cubicBezTo>
                    <a:cubicBezTo>
                      <a:pt x="0" y="51601"/>
                      <a:pt x="51602" y="0"/>
                      <a:pt x="115255" y="0"/>
                    </a:cubicBezTo>
                    <a:cubicBezTo>
                      <a:pt x="178909" y="0"/>
                      <a:pt x="230510" y="51601"/>
                      <a:pt x="230510" y="11525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C8D9A3A5-5C24-40E1-AF22-3FB57BB3CD44}"/>
                  </a:ext>
                </a:extLst>
              </p:cNvPr>
              <p:cNvSpPr/>
              <p:nvPr/>
            </p:nvSpPr>
            <p:spPr>
              <a:xfrm>
                <a:off x="3844178" y="3770947"/>
                <a:ext cx="199851" cy="210502"/>
              </a:xfrm>
              <a:custGeom>
                <a:avLst/>
                <a:gdLst>
                  <a:gd name="connsiteX0" fmla="*/ 199369 w 199851"/>
                  <a:gd name="connsiteY0" fmla="*/ 89535 h 210502"/>
                  <a:gd name="connsiteX1" fmla="*/ 97452 w 199851"/>
                  <a:gd name="connsiteY1" fmla="*/ 210503 h 210502"/>
                  <a:gd name="connsiteX2" fmla="*/ 88879 w 199851"/>
                  <a:gd name="connsiteY2" fmla="*/ 210503 h 210502"/>
                  <a:gd name="connsiteX3" fmla="*/ 40302 w 199851"/>
                  <a:gd name="connsiteY3" fmla="*/ 200025 h 210502"/>
                  <a:gd name="connsiteX4" fmla="*/ 7917 w 199851"/>
                  <a:gd name="connsiteY4" fmla="*/ 177165 h 210502"/>
                  <a:gd name="connsiteX5" fmla="*/ 297 w 199851"/>
                  <a:gd name="connsiteY5" fmla="*/ 93345 h 210502"/>
                  <a:gd name="connsiteX6" fmla="*/ 73639 w 199851"/>
                  <a:gd name="connsiteY6" fmla="*/ 5715 h 210502"/>
                  <a:gd name="connsiteX7" fmla="*/ 140314 w 199851"/>
                  <a:gd name="connsiteY7" fmla="*/ 0 h 210502"/>
                  <a:gd name="connsiteX8" fmla="*/ 199369 w 199851"/>
                  <a:gd name="connsiteY8" fmla="*/ 89535 h 21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851" h="210502">
                    <a:moveTo>
                      <a:pt x="199369" y="89535"/>
                    </a:moveTo>
                    <a:cubicBezTo>
                      <a:pt x="205084" y="151448"/>
                      <a:pt x="159364" y="205740"/>
                      <a:pt x="97452" y="210503"/>
                    </a:cubicBezTo>
                    <a:cubicBezTo>
                      <a:pt x="94594" y="210503"/>
                      <a:pt x="91737" y="210503"/>
                      <a:pt x="88879" y="210503"/>
                    </a:cubicBezTo>
                    <a:cubicBezTo>
                      <a:pt x="71734" y="210503"/>
                      <a:pt x="55542" y="206693"/>
                      <a:pt x="40302" y="200025"/>
                    </a:cubicBezTo>
                    <a:cubicBezTo>
                      <a:pt x="27919" y="194310"/>
                      <a:pt x="17442" y="186690"/>
                      <a:pt x="7917" y="177165"/>
                    </a:cubicBezTo>
                    <a:lnTo>
                      <a:pt x="297" y="93345"/>
                    </a:lnTo>
                    <a:cubicBezTo>
                      <a:pt x="-3513" y="48578"/>
                      <a:pt x="29824" y="9525"/>
                      <a:pt x="73639" y="5715"/>
                    </a:cubicBezTo>
                    <a:lnTo>
                      <a:pt x="140314" y="0"/>
                    </a:lnTo>
                    <a:cubicBezTo>
                      <a:pt x="173652" y="18098"/>
                      <a:pt x="196512" y="50483"/>
                      <a:pt x="199369" y="895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F5227BB5-F398-4271-B72A-5C87E5807291}"/>
                  </a:ext>
                </a:extLst>
              </p:cNvPr>
              <p:cNvSpPr/>
              <p:nvPr/>
            </p:nvSpPr>
            <p:spPr>
              <a:xfrm>
                <a:off x="4062597" y="3746182"/>
                <a:ext cx="217523" cy="118464"/>
              </a:xfrm>
              <a:custGeom>
                <a:avLst/>
                <a:gdLst>
                  <a:gd name="connsiteX0" fmla="*/ 217170 w 217523"/>
                  <a:gd name="connsiteY0" fmla="*/ 0 h 118464"/>
                  <a:gd name="connsiteX1" fmla="*/ 118110 w 217523"/>
                  <a:gd name="connsiteY1" fmla="*/ 118110 h 118464"/>
                  <a:gd name="connsiteX2" fmla="*/ 0 w 217523"/>
                  <a:gd name="connsiteY2" fmla="*/ 19050 h 118464"/>
                  <a:gd name="connsiteX3" fmla="*/ 217170 w 217523"/>
                  <a:gd name="connsiteY3" fmla="*/ 0 h 11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523" h="118464">
                    <a:moveTo>
                      <a:pt x="217170" y="0"/>
                    </a:moveTo>
                    <a:cubicBezTo>
                      <a:pt x="221932" y="60008"/>
                      <a:pt x="178117" y="113347"/>
                      <a:pt x="118110" y="118110"/>
                    </a:cubicBezTo>
                    <a:cubicBezTo>
                      <a:pt x="58103" y="122872"/>
                      <a:pt x="4763" y="79058"/>
                      <a:pt x="0" y="19050"/>
                    </a:cubicBezTo>
                    <a:lnTo>
                      <a:pt x="217170" y="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006CCBF5-A670-40CA-A6AA-BE08E0B4E1F8}"/>
                  </a:ext>
                </a:extLst>
              </p:cNvPr>
              <p:cNvSpPr/>
              <p:nvPr/>
            </p:nvSpPr>
            <p:spPr>
              <a:xfrm>
                <a:off x="4306162" y="3817344"/>
                <a:ext cx="180572" cy="180572"/>
              </a:xfrm>
              <a:custGeom>
                <a:avLst/>
                <a:gdLst>
                  <a:gd name="connsiteX0" fmla="*/ 180298 w 180572"/>
                  <a:gd name="connsiteY0" fmla="*/ 82190 h 180572"/>
                  <a:gd name="connsiteX1" fmla="*/ 98383 w 180572"/>
                  <a:gd name="connsiteY1" fmla="*/ 180298 h 180572"/>
                  <a:gd name="connsiteX2" fmla="*/ 275 w 180572"/>
                  <a:gd name="connsiteY2" fmla="*/ 98383 h 180572"/>
                  <a:gd name="connsiteX3" fmla="*/ 82190 w 180572"/>
                  <a:gd name="connsiteY3" fmla="*/ 275 h 180572"/>
                  <a:gd name="connsiteX4" fmla="*/ 180298 w 180572"/>
                  <a:gd name="connsiteY4" fmla="*/ 82190 h 18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572" h="180572">
                    <a:moveTo>
                      <a:pt x="180298" y="82190"/>
                    </a:moveTo>
                    <a:cubicBezTo>
                      <a:pt x="184108" y="131720"/>
                      <a:pt x="147913" y="175535"/>
                      <a:pt x="98383" y="180298"/>
                    </a:cubicBezTo>
                    <a:cubicBezTo>
                      <a:pt x="48852" y="184108"/>
                      <a:pt x="5038" y="147913"/>
                      <a:pt x="275" y="98383"/>
                    </a:cubicBezTo>
                    <a:cubicBezTo>
                      <a:pt x="-3535" y="48853"/>
                      <a:pt x="32660" y="5038"/>
                      <a:pt x="82190" y="275"/>
                    </a:cubicBezTo>
                    <a:cubicBezTo>
                      <a:pt x="131720" y="-3535"/>
                      <a:pt x="175535" y="32660"/>
                      <a:pt x="180298" y="82190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35A7926-F744-4BC8-8119-A1830F11F558}"/>
                  </a:ext>
                </a:extLst>
              </p:cNvPr>
              <p:cNvSpPr/>
              <p:nvPr/>
            </p:nvSpPr>
            <p:spPr>
              <a:xfrm>
                <a:off x="3740652" y="3784282"/>
                <a:ext cx="93476" cy="50613"/>
              </a:xfrm>
              <a:custGeom>
                <a:avLst/>
                <a:gdLst>
                  <a:gd name="connsiteX0" fmla="*/ 93345 w 93476"/>
                  <a:gd name="connsiteY0" fmla="*/ 0 h 50613"/>
                  <a:gd name="connsiteX1" fmla="*/ 50483 w 93476"/>
                  <a:gd name="connsiteY1" fmla="*/ 50483 h 50613"/>
                  <a:gd name="connsiteX2" fmla="*/ 0 w 93476"/>
                  <a:gd name="connsiteY2" fmla="*/ 7620 h 50613"/>
                  <a:gd name="connsiteX3" fmla="*/ 93345 w 93476"/>
                  <a:gd name="connsiteY3" fmla="*/ 0 h 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476" h="50613">
                    <a:moveTo>
                      <a:pt x="93345" y="0"/>
                    </a:moveTo>
                    <a:cubicBezTo>
                      <a:pt x="95250" y="25717"/>
                      <a:pt x="76200" y="48577"/>
                      <a:pt x="50483" y="50483"/>
                    </a:cubicBezTo>
                    <a:cubicBezTo>
                      <a:pt x="24765" y="52388"/>
                      <a:pt x="1905" y="33338"/>
                      <a:pt x="0" y="7620"/>
                    </a:cubicBezTo>
                    <a:lnTo>
                      <a:pt x="93345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2B32C79C-D5B1-4027-B90C-37410C639BA8}"/>
                  </a:ext>
                </a:extLst>
              </p:cNvPr>
              <p:cNvSpPr/>
              <p:nvPr/>
            </p:nvSpPr>
            <p:spPr>
              <a:xfrm>
                <a:off x="4582662" y="3537585"/>
                <a:ext cx="24764" cy="23812"/>
              </a:xfrm>
              <a:custGeom>
                <a:avLst/>
                <a:gdLst>
                  <a:gd name="connsiteX0" fmla="*/ 24765 w 24764"/>
                  <a:gd name="connsiteY0" fmla="*/ 0 h 23812"/>
                  <a:gd name="connsiteX1" fmla="*/ 20955 w 24764"/>
                  <a:gd name="connsiteY1" fmla="*/ 23813 h 23812"/>
                  <a:gd name="connsiteX2" fmla="*/ 0 w 24764"/>
                  <a:gd name="connsiteY2" fmla="*/ 1905 h 23812"/>
                  <a:gd name="connsiteX3" fmla="*/ 24765 w 24764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" h="23812">
                    <a:moveTo>
                      <a:pt x="24765" y="0"/>
                    </a:moveTo>
                    <a:cubicBezTo>
                      <a:pt x="24765" y="8573"/>
                      <a:pt x="23813" y="16192"/>
                      <a:pt x="20955" y="23813"/>
                    </a:cubicBezTo>
                    <a:cubicBezTo>
                      <a:pt x="11430" y="20002"/>
                      <a:pt x="3810" y="11430"/>
                      <a:pt x="0" y="1905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ADF1CAF9-8E48-4A97-8A9A-E985676A26ED}"/>
                  </a:ext>
                </a:extLst>
              </p:cNvPr>
              <p:cNvSpPr/>
              <p:nvPr/>
            </p:nvSpPr>
            <p:spPr>
              <a:xfrm>
                <a:off x="4343585" y="3694463"/>
                <a:ext cx="185737" cy="55528"/>
              </a:xfrm>
              <a:custGeom>
                <a:avLst/>
                <a:gdLst>
                  <a:gd name="connsiteX0" fmla="*/ 185738 w 185737"/>
                  <a:gd name="connsiteY0" fmla="*/ 55529 h 55528"/>
                  <a:gd name="connsiteX1" fmla="*/ 128588 w 185737"/>
                  <a:gd name="connsiteY1" fmla="*/ 26001 h 55528"/>
                  <a:gd name="connsiteX2" fmla="*/ 953 w 185737"/>
                  <a:gd name="connsiteY2" fmla="*/ 11714 h 55528"/>
                  <a:gd name="connsiteX3" fmla="*/ 0 w 185737"/>
                  <a:gd name="connsiteY3" fmla="*/ 1236 h 55528"/>
                  <a:gd name="connsiteX4" fmla="*/ 123825 w 185737"/>
                  <a:gd name="connsiteY4" fmla="*/ 13619 h 55528"/>
                  <a:gd name="connsiteX5" fmla="*/ 178117 w 185737"/>
                  <a:gd name="connsiteY5" fmla="*/ 38384 h 55528"/>
                  <a:gd name="connsiteX6" fmla="*/ 185738 w 185737"/>
                  <a:gd name="connsiteY6" fmla="*/ 55529 h 55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737" h="55528">
                    <a:moveTo>
                      <a:pt x="185738" y="55529"/>
                    </a:moveTo>
                    <a:cubicBezTo>
                      <a:pt x="167640" y="42194"/>
                      <a:pt x="148590" y="32669"/>
                      <a:pt x="128588" y="26001"/>
                    </a:cubicBezTo>
                    <a:cubicBezTo>
                      <a:pt x="78105" y="7904"/>
                      <a:pt x="27622" y="8856"/>
                      <a:pt x="953" y="11714"/>
                    </a:cubicBezTo>
                    <a:lnTo>
                      <a:pt x="0" y="1236"/>
                    </a:lnTo>
                    <a:cubicBezTo>
                      <a:pt x="25717" y="-669"/>
                      <a:pt x="74295" y="-2574"/>
                      <a:pt x="123825" y="13619"/>
                    </a:cubicBezTo>
                    <a:cubicBezTo>
                      <a:pt x="141922" y="19334"/>
                      <a:pt x="160972" y="27906"/>
                      <a:pt x="178117" y="38384"/>
                    </a:cubicBezTo>
                    <a:lnTo>
                      <a:pt x="185738" y="55529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08803126-FC6F-49E4-B49A-2ACF744DC291}"/>
                  </a:ext>
                </a:extLst>
              </p:cNvPr>
              <p:cNvSpPr/>
              <p:nvPr/>
            </p:nvSpPr>
            <p:spPr>
              <a:xfrm>
                <a:off x="4467410" y="3708082"/>
                <a:ext cx="61912" cy="41909"/>
              </a:xfrm>
              <a:custGeom>
                <a:avLst/>
                <a:gdLst>
                  <a:gd name="connsiteX0" fmla="*/ 61913 w 61912"/>
                  <a:gd name="connsiteY0" fmla="*/ 41910 h 41909"/>
                  <a:gd name="connsiteX1" fmla="*/ 4763 w 61912"/>
                  <a:gd name="connsiteY1" fmla="*/ 12383 h 41909"/>
                  <a:gd name="connsiteX2" fmla="*/ 0 w 61912"/>
                  <a:gd name="connsiteY2" fmla="*/ 0 h 41909"/>
                  <a:gd name="connsiteX3" fmla="*/ 54292 w 61912"/>
                  <a:gd name="connsiteY3" fmla="*/ 24765 h 41909"/>
                  <a:gd name="connsiteX4" fmla="*/ 61913 w 61912"/>
                  <a:gd name="connsiteY4" fmla="*/ 4191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41909">
                    <a:moveTo>
                      <a:pt x="61913" y="41910"/>
                    </a:moveTo>
                    <a:cubicBezTo>
                      <a:pt x="43815" y="28575"/>
                      <a:pt x="24765" y="19050"/>
                      <a:pt x="4763" y="12383"/>
                    </a:cubicBezTo>
                    <a:lnTo>
                      <a:pt x="0" y="0"/>
                    </a:lnTo>
                    <a:cubicBezTo>
                      <a:pt x="18097" y="5715"/>
                      <a:pt x="37147" y="14288"/>
                      <a:pt x="54292" y="24765"/>
                    </a:cubicBezTo>
                    <a:lnTo>
                      <a:pt x="61913" y="4191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7841B7C8-73D9-42A6-8B3A-52C9427EEF4F}"/>
                  </a:ext>
                </a:extLst>
              </p:cNvPr>
              <p:cNvSpPr/>
              <p:nvPr/>
            </p:nvSpPr>
            <p:spPr>
              <a:xfrm>
                <a:off x="4453994" y="3502262"/>
                <a:ext cx="35322" cy="20082"/>
              </a:xfrm>
              <a:custGeom>
                <a:avLst/>
                <a:gdLst>
                  <a:gd name="connsiteX0" fmla="*/ 81 w 35322"/>
                  <a:gd name="connsiteY0" fmla="*/ 20083 h 20082"/>
                  <a:gd name="connsiteX1" fmla="*/ 16273 w 35322"/>
                  <a:gd name="connsiteY1" fmla="*/ 80 h 20082"/>
                  <a:gd name="connsiteX2" fmla="*/ 35323 w 35322"/>
                  <a:gd name="connsiteY2" fmla="*/ 17225 h 20082"/>
                  <a:gd name="connsiteX3" fmla="*/ 81 w 35322"/>
                  <a:gd name="connsiteY3" fmla="*/ 20083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22" h="20082">
                    <a:moveTo>
                      <a:pt x="81" y="20083"/>
                    </a:moveTo>
                    <a:cubicBezTo>
                      <a:pt x="-872" y="9605"/>
                      <a:pt x="6748" y="1033"/>
                      <a:pt x="16273" y="80"/>
                    </a:cubicBezTo>
                    <a:cubicBezTo>
                      <a:pt x="25798" y="-872"/>
                      <a:pt x="34370" y="6748"/>
                      <a:pt x="35323" y="17225"/>
                    </a:cubicBezTo>
                    <a:lnTo>
                      <a:pt x="81" y="20083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23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3648105" y="3776763"/>
              <a:ext cx="371194" cy="661886"/>
              <a:chOff x="3648105" y="3776763"/>
              <a:chExt cx="371194" cy="661886"/>
            </a:xfrm>
          </p:grpSpPr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0C84007B-0C46-464C-AFAF-AD71575D8837}"/>
                  </a:ext>
                </a:extLst>
              </p:cNvPr>
              <p:cNvSpPr/>
              <p:nvPr/>
            </p:nvSpPr>
            <p:spPr>
              <a:xfrm rot="1266397">
                <a:off x="3659623" y="4350255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25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3648105" y="3776763"/>
                <a:ext cx="371194" cy="661886"/>
                <a:chOff x="3648105" y="3776763"/>
                <a:chExt cx="371194" cy="661886"/>
              </a:xfrm>
            </p:grpSpPr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B5DFB0A-40EA-457E-9194-90F7EAE61FF0}"/>
                    </a:ext>
                  </a:extLst>
                </p:cNvPr>
                <p:cNvSpPr/>
                <p:nvPr/>
              </p:nvSpPr>
              <p:spPr>
                <a:xfrm>
                  <a:off x="3732028" y="4087126"/>
                  <a:ext cx="104348" cy="103925"/>
                </a:xfrm>
                <a:custGeom>
                  <a:avLst/>
                  <a:gdLst>
                    <a:gd name="connsiteX0" fmla="*/ 101969 w 104348"/>
                    <a:gd name="connsiteY0" fmla="*/ 66727 h 103925"/>
                    <a:gd name="connsiteX1" fmla="*/ 37199 w 104348"/>
                    <a:gd name="connsiteY1" fmla="*/ 101969 h 103925"/>
                    <a:gd name="connsiteX2" fmla="*/ 1957 w 104348"/>
                    <a:gd name="connsiteY2" fmla="*/ 37199 h 103925"/>
                    <a:gd name="connsiteX3" fmla="*/ 66726 w 104348"/>
                    <a:gd name="connsiteY3" fmla="*/ 1957 h 103925"/>
                    <a:gd name="connsiteX4" fmla="*/ 101969 w 104348"/>
                    <a:gd name="connsiteY4" fmla="*/ 66727 h 10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48" h="103925">
                      <a:moveTo>
                        <a:pt x="101969" y="66727"/>
                      </a:moveTo>
                      <a:cubicBezTo>
                        <a:pt x="93397" y="94349"/>
                        <a:pt x="64822" y="109589"/>
                        <a:pt x="37199" y="101969"/>
                      </a:cubicBezTo>
                      <a:cubicBezTo>
                        <a:pt x="9576" y="93396"/>
                        <a:pt x="-5664" y="64821"/>
                        <a:pt x="1957" y="37199"/>
                      </a:cubicBezTo>
                      <a:cubicBezTo>
                        <a:pt x="10529" y="9577"/>
                        <a:pt x="39104" y="-5664"/>
                        <a:pt x="66726" y="1957"/>
                      </a:cubicBezTo>
                      <a:cubicBezTo>
                        <a:pt x="95301" y="9577"/>
                        <a:pt x="110542" y="39104"/>
                        <a:pt x="101969" y="6672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D8BEE966-FAA8-4E2A-864D-FF417F38FB83}"/>
                    </a:ext>
                  </a:extLst>
                </p:cNvPr>
                <p:cNvSpPr/>
                <p:nvPr/>
              </p:nvSpPr>
              <p:spPr>
                <a:xfrm>
                  <a:off x="3648105" y="4107394"/>
                  <a:ext cx="166627" cy="331255"/>
                </a:xfrm>
                <a:custGeom>
                  <a:avLst/>
                  <a:gdLst>
                    <a:gd name="connsiteX0" fmla="*/ 54447 w 166627"/>
                    <a:gd name="connsiteY0" fmla="*/ 331255 h 331255"/>
                    <a:gd name="connsiteX1" fmla="*/ 24920 w 166627"/>
                    <a:gd name="connsiteY1" fmla="*/ 319825 h 331255"/>
                    <a:gd name="connsiteX2" fmla="*/ 3012 w 166627"/>
                    <a:gd name="connsiteY2" fmla="*/ 269343 h 331255"/>
                    <a:gd name="connsiteX3" fmla="*/ 98262 w 166627"/>
                    <a:gd name="connsiteY3" fmla="*/ 22645 h 331255"/>
                    <a:gd name="connsiteX4" fmla="*/ 143982 w 166627"/>
                    <a:gd name="connsiteY4" fmla="*/ 2643 h 331255"/>
                    <a:gd name="connsiteX5" fmla="*/ 143982 w 166627"/>
                    <a:gd name="connsiteY5" fmla="*/ 2643 h 331255"/>
                    <a:gd name="connsiteX6" fmla="*/ 163984 w 166627"/>
                    <a:gd name="connsiteY6" fmla="*/ 48363 h 331255"/>
                    <a:gd name="connsiteX7" fmla="*/ 54447 w 166627"/>
                    <a:gd name="connsiteY7" fmla="*/ 331255 h 33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6627" h="331255">
                      <a:moveTo>
                        <a:pt x="54447" y="331255"/>
                      </a:moveTo>
                      <a:lnTo>
                        <a:pt x="24920" y="319825"/>
                      </a:lnTo>
                      <a:cubicBezTo>
                        <a:pt x="4917" y="312205"/>
                        <a:pt x="-5560" y="289346"/>
                        <a:pt x="3012" y="269343"/>
                      </a:cubicBezTo>
                      <a:lnTo>
                        <a:pt x="98262" y="22645"/>
                      </a:lnTo>
                      <a:cubicBezTo>
                        <a:pt x="104930" y="4548"/>
                        <a:pt x="125884" y="-4977"/>
                        <a:pt x="143982" y="2643"/>
                      </a:cubicBezTo>
                      <a:lnTo>
                        <a:pt x="143982" y="2643"/>
                      </a:lnTo>
                      <a:cubicBezTo>
                        <a:pt x="162080" y="9310"/>
                        <a:pt x="171605" y="30265"/>
                        <a:pt x="163984" y="48363"/>
                      </a:cubicBezTo>
                      <a:lnTo>
                        <a:pt x="54447" y="3312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6D4F7B24-4D5A-4BC4-A663-FBDEF71C2832}"/>
                    </a:ext>
                  </a:extLst>
                </p:cNvPr>
                <p:cNvSpPr/>
                <p:nvPr/>
              </p:nvSpPr>
              <p:spPr>
                <a:xfrm>
                  <a:off x="3648519" y="4209097"/>
                  <a:ext cx="73796" cy="214312"/>
                </a:xfrm>
                <a:custGeom>
                  <a:avLst/>
                  <a:gdLst>
                    <a:gd name="connsiteX0" fmla="*/ 17838 w 73796"/>
                    <a:gd name="connsiteY0" fmla="*/ 211455 h 214312"/>
                    <a:gd name="connsiteX1" fmla="*/ 16885 w 73796"/>
                    <a:gd name="connsiteY1" fmla="*/ 214313 h 214312"/>
                    <a:gd name="connsiteX2" fmla="*/ 2598 w 73796"/>
                    <a:gd name="connsiteY2" fmla="*/ 167640 h 214312"/>
                    <a:gd name="connsiteX3" fmla="*/ 67368 w 73796"/>
                    <a:gd name="connsiteY3" fmla="*/ 0 h 214312"/>
                    <a:gd name="connsiteX4" fmla="*/ 67368 w 73796"/>
                    <a:gd name="connsiteY4" fmla="*/ 0 h 214312"/>
                    <a:gd name="connsiteX5" fmla="*/ 73083 w 73796"/>
                    <a:gd name="connsiteY5" fmla="*/ 13335 h 214312"/>
                    <a:gd name="connsiteX6" fmla="*/ 11170 w 73796"/>
                    <a:gd name="connsiteY6" fmla="*/ 173355 h 214312"/>
                    <a:gd name="connsiteX7" fmla="*/ 15933 w 73796"/>
                    <a:gd name="connsiteY7" fmla="*/ 200978 h 214312"/>
                    <a:gd name="connsiteX8" fmla="*/ 17838 w 73796"/>
                    <a:gd name="connsiteY8" fmla="*/ 211455 h 2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796" h="214312">
                      <a:moveTo>
                        <a:pt x="17838" y="211455"/>
                      </a:moveTo>
                      <a:lnTo>
                        <a:pt x="16885" y="214313"/>
                      </a:lnTo>
                      <a:cubicBezTo>
                        <a:pt x="2598" y="204788"/>
                        <a:pt x="-4070" y="184785"/>
                        <a:pt x="2598" y="167640"/>
                      </a:cubicBezTo>
                      <a:lnTo>
                        <a:pt x="67368" y="0"/>
                      </a:lnTo>
                      <a:lnTo>
                        <a:pt x="67368" y="0"/>
                      </a:lnTo>
                      <a:cubicBezTo>
                        <a:pt x="73083" y="1905"/>
                        <a:pt x="74988" y="7620"/>
                        <a:pt x="73083" y="13335"/>
                      </a:cubicBezTo>
                      <a:lnTo>
                        <a:pt x="11170" y="173355"/>
                      </a:lnTo>
                      <a:cubicBezTo>
                        <a:pt x="7360" y="182880"/>
                        <a:pt x="9265" y="194310"/>
                        <a:pt x="15933" y="200978"/>
                      </a:cubicBezTo>
                      <a:cubicBezTo>
                        <a:pt x="18790" y="203835"/>
                        <a:pt x="19743" y="208598"/>
                        <a:pt x="17838" y="21145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ECDD0794-D09F-4BB1-ABB5-D767AA9A5905}"/>
                    </a:ext>
                  </a:extLst>
                </p:cNvPr>
                <p:cNvSpPr/>
                <p:nvPr/>
              </p:nvSpPr>
              <p:spPr>
                <a:xfrm rot="1266397">
                  <a:off x="3657591" y="4361597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0D2A99A1-9589-4F93-8B15-F3B934E1FA77}"/>
                    </a:ext>
                  </a:extLst>
                </p:cNvPr>
                <p:cNvSpPr/>
                <p:nvPr/>
              </p:nvSpPr>
              <p:spPr>
                <a:xfrm>
                  <a:off x="3782768" y="3776763"/>
                  <a:ext cx="236530" cy="387360"/>
                </a:xfrm>
                <a:custGeom>
                  <a:avLst/>
                  <a:gdLst>
                    <a:gd name="connsiteX0" fmla="*/ 59801 w 236530"/>
                    <a:gd name="connsiteY0" fmla="*/ 383756 h 387360"/>
                    <a:gd name="connsiteX1" fmla="*/ 59801 w 236530"/>
                    <a:gd name="connsiteY1" fmla="*/ 383756 h 387360"/>
                    <a:gd name="connsiteX2" fmla="*/ 3604 w 236530"/>
                    <a:gd name="connsiteY2" fmla="*/ 278981 h 387360"/>
                    <a:gd name="connsiteX3" fmla="*/ 71232 w 236530"/>
                    <a:gd name="connsiteY3" fmla="*/ 56096 h 387360"/>
                    <a:gd name="connsiteX4" fmla="*/ 170292 w 236530"/>
                    <a:gd name="connsiteY4" fmla="*/ 3709 h 387360"/>
                    <a:gd name="connsiteX5" fmla="*/ 183626 w 236530"/>
                    <a:gd name="connsiteY5" fmla="*/ 7519 h 387360"/>
                    <a:gd name="connsiteX6" fmla="*/ 233157 w 236530"/>
                    <a:gd name="connsiteY6" fmla="*/ 100864 h 387360"/>
                    <a:gd name="connsiteX7" fmla="*/ 164576 w 236530"/>
                    <a:gd name="connsiteY7" fmla="*/ 327559 h 387360"/>
                    <a:gd name="connsiteX8" fmla="*/ 59801 w 236530"/>
                    <a:gd name="connsiteY8" fmla="*/ 383756 h 387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6530" h="387360">
                      <a:moveTo>
                        <a:pt x="59801" y="383756"/>
                      </a:moveTo>
                      <a:lnTo>
                        <a:pt x="59801" y="383756"/>
                      </a:lnTo>
                      <a:cubicBezTo>
                        <a:pt x="15034" y="370421"/>
                        <a:pt x="-9731" y="323749"/>
                        <a:pt x="3604" y="278981"/>
                      </a:cubicBezTo>
                      <a:lnTo>
                        <a:pt x="71232" y="56096"/>
                      </a:lnTo>
                      <a:cubicBezTo>
                        <a:pt x="83614" y="14186"/>
                        <a:pt x="128382" y="-9626"/>
                        <a:pt x="170292" y="3709"/>
                      </a:cubicBezTo>
                      <a:lnTo>
                        <a:pt x="183626" y="7519"/>
                      </a:lnTo>
                      <a:cubicBezTo>
                        <a:pt x="222679" y="19901"/>
                        <a:pt x="245539" y="60859"/>
                        <a:pt x="233157" y="100864"/>
                      </a:cubicBezTo>
                      <a:lnTo>
                        <a:pt x="164576" y="327559"/>
                      </a:lnTo>
                      <a:cubicBezTo>
                        <a:pt x="150289" y="372326"/>
                        <a:pt x="103617" y="397091"/>
                        <a:pt x="59801" y="383756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4EF5C33C-853B-4FFA-9AC2-5DC0F3F83F53}"/>
                    </a:ext>
                  </a:extLst>
                </p:cNvPr>
                <p:cNvSpPr/>
                <p:nvPr/>
              </p:nvSpPr>
              <p:spPr>
                <a:xfrm>
                  <a:off x="3782071" y="4059554"/>
                  <a:ext cx="163368" cy="104321"/>
                </a:xfrm>
                <a:custGeom>
                  <a:avLst/>
                  <a:gdLst>
                    <a:gd name="connsiteX0" fmla="*/ 163368 w 163368"/>
                    <a:gd name="connsiteY0" fmla="*/ 48578 h 104321"/>
                    <a:gd name="connsiteX1" fmla="*/ 59546 w 163368"/>
                    <a:gd name="connsiteY1" fmla="*/ 100965 h 104321"/>
                    <a:gd name="connsiteX2" fmla="*/ 2396 w 163368"/>
                    <a:gd name="connsiteY2" fmla="*/ 0 h 104321"/>
                    <a:gd name="connsiteX3" fmla="*/ 23351 w 163368"/>
                    <a:gd name="connsiteY3" fmla="*/ 6667 h 104321"/>
                    <a:gd name="connsiteX4" fmla="*/ 67166 w 163368"/>
                    <a:gd name="connsiteY4" fmla="*/ 76200 h 104321"/>
                    <a:gd name="connsiteX5" fmla="*/ 142413 w 163368"/>
                    <a:gd name="connsiteY5" fmla="*/ 41910 h 104321"/>
                    <a:gd name="connsiteX6" fmla="*/ 163368 w 163368"/>
                    <a:gd name="connsiteY6" fmla="*/ 48578 h 10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368" h="104321">
                      <a:moveTo>
                        <a:pt x="163368" y="48578"/>
                      </a:moveTo>
                      <a:cubicBezTo>
                        <a:pt x="148129" y="90488"/>
                        <a:pt x="103361" y="113348"/>
                        <a:pt x="59546" y="100965"/>
                      </a:cubicBezTo>
                      <a:cubicBezTo>
                        <a:pt x="16683" y="87630"/>
                        <a:pt x="-8082" y="43815"/>
                        <a:pt x="2396" y="0"/>
                      </a:cubicBezTo>
                      <a:lnTo>
                        <a:pt x="23351" y="6667"/>
                      </a:lnTo>
                      <a:cubicBezTo>
                        <a:pt x="18588" y="37148"/>
                        <a:pt x="36686" y="67628"/>
                        <a:pt x="67166" y="76200"/>
                      </a:cubicBezTo>
                      <a:cubicBezTo>
                        <a:pt x="97646" y="85725"/>
                        <a:pt x="130031" y="70485"/>
                        <a:pt x="142413" y="41910"/>
                      </a:cubicBezTo>
                      <a:lnTo>
                        <a:pt x="163368" y="48578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E4C6DCD0-AC51-4589-AC1D-B98E059E4F7D}"/>
                    </a:ext>
                  </a:extLst>
                </p:cNvPr>
                <p:cNvSpPr/>
                <p:nvPr/>
              </p:nvSpPr>
              <p:spPr>
                <a:xfrm>
                  <a:off x="3870912" y="3817387"/>
                  <a:ext cx="118574" cy="118574"/>
                </a:xfrm>
                <a:custGeom>
                  <a:avLst/>
                  <a:gdLst>
                    <a:gd name="connsiteX0" fmla="*/ 118342 w 118574"/>
                    <a:gd name="connsiteY0" fmla="*/ 54525 h 118574"/>
                    <a:gd name="connsiteX1" fmla="*/ 64050 w 118574"/>
                    <a:gd name="connsiteY1" fmla="*/ 118342 h 118574"/>
                    <a:gd name="connsiteX2" fmla="*/ 232 w 118574"/>
                    <a:gd name="connsiteY2" fmla="*/ 64050 h 118574"/>
                    <a:gd name="connsiteX3" fmla="*/ 54525 w 118574"/>
                    <a:gd name="connsiteY3" fmla="*/ 232 h 118574"/>
                    <a:gd name="connsiteX4" fmla="*/ 118342 w 118574"/>
                    <a:gd name="connsiteY4" fmla="*/ 54525 h 118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574" h="118574">
                      <a:moveTo>
                        <a:pt x="118342" y="54525"/>
                      </a:moveTo>
                      <a:cubicBezTo>
                        <a:pt x="121200" y="86910"/>
                        <a:pt x="97387" y="115485"/>
                        <a:pt x="64050" y="118342"/>
                      </a:cubicBezTo>
                      <a:cubicBezTo>
                        <a:pt x="31665" y="121200"/>
                        <a:pt x="3090" y="97387"/>
                        <a:pt x="232" y="64050"/>
                      </a:cubicBezTo>
                      <a:cubicBezTo>
                        <a:pt x="-2625" y="31665"/>
                        <a:pt x="21187" y="3090"/>
                        <a:pt x="54525" y="232"/>
                      </a:cubicBezTo>
                      <a:cubicBezTo>
                        <a:pt x="86910" y="-2625"/>
                        <a:pt x="116437" y="21187"/>
                        <a:pt x="118342" y="54525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08D7587B-C0DD-4DEA-B299-1F48FD81C875}"/>
                    </a:ext>
                  </a:extLst>
                </p:cNvPr>
                <p:cNvSpPr/>
                <p:nvPr/>
              </p:nvSpPr>
              <p:spPr>
                <a:xfrm>
                  <a:off x="3887707" y="3832979"/>
                  <a:ext cx="86889" cy="87139"/>
                </a:xfrm>
                <a:custGeom>
                  <a:avLst/>
                  <a:gdLst>
                    <a:gd name="connsiteX0" fmla="*/ 86307 w 86889"/>
                    <a:gd name="connsiteY0" fmla="*/ 36075 h 87139"/>
                    <a:gd name="connsiteX1" fmla="*/ 51065 w 86889"/>
                    <a:gd name="connsiteY1" fmla="*/ 86558 h 87139"/>
                    <a:gd name="connsiteX2" fmla="*/ 582 w 86889"/>
                    <a:gd name="connsiteY2" fmla="*/ 51315 h 87139"/>
                    <a:gd name="connsiteX3" fmla="*/ 35825 w 86889"/>
                    <a:gd name="connsiteY3" fmla="*/ 833 h 87139"/>
                    <a:gd name="connsiteX4" fmla="*/ 86307 w 86889"/>
                    <a:gd name="connsiteY4" fmla="*/ 36075 h 8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89" h="87139">
                      <a:moveTo>
                        <a:pt x="86307" y="36075"/>
                      </a:moveTo>
                      <a:cubicBezTo>
                        <a:pt x="90118" y="59887"/>
                        <a:pt x="74878" y="82748"/>
                        <a:pt x="51065" y="86558"/>
                      </a:cubicBezTo>
                      <a:cubicBezTo>
                        <a:pt x="27253" y="90367"/>
                        <a:pt x="4393" y="75128"/>
                        <a:pt x="582" y="51315"/>
                      </a:cubicBezTo>
                      <a:cubicBezTo>
                        <a:pt x="-3228" y="27503"/>
                        <a:pt x="12013" y="4642"/>
                        <a:pt x="35825" y="833"/>
                      </a:cubicBezTo>
                      <a:cubicBezTo>
                        <a:pt x="59638" y="-3930"/>
                        <a:pt x="81545" y="12262"/>
                        <a:pt x="86307" y="3607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06208D1C-3301-417B-A2B4-1919826E3960}"/>
                    </a:ext>
                  </a:extLst>
                </p:cNvPr>
                <p:cNvSpPr/>
                <p:nvPr/>
              </p:nvSpPr>
              <p:spPr>
                <a:xfrm rot="1266397">
                  <a:off x="3654119" y="4327433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E458058A-6F38-4E1F-925B-5141EE7623C0}"/>
                    </a:ext>
                  </a:extLst>
                </p:cNvPr>
                <p:cNvSpPr/>
                <p:nvPr/>
              </p:nvSpPr>
              <p:spPr>
                <a:xfrm rot="1266397">
                  <a:off x="3660531" y="4308090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36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335732" y="3848820"/>
              <a:ext cx="278553" cy="514582"/>
              <a:chOff x="4335732" y="3848820"/>
              <a:chExt cx="278553" cy="514582"/>
            </a:xfrm>
          </p:grpSpPr>
          <p:grpSp>
            <p:nvGrpSpPr>
              <p:cNvPr id="237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4503119" y="4023189"/>
                <a:ext cx="108288" cy="340213"/>
                <a:chOff x="4503119" y="4023189"/>
                <a:chExt cx="108288" cy="340213"/>
              </a:xfrm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12E6F9D5-0944-40C5-811E-EE1A72C24C11}"/>
                    </a:ext>
                  </a:extLst>
                </p:cNvPr>
                <p:cNvSpPr/>
                <p:nvPr/>
              </p:nvSpPr>
              <p:spPr>
                <a:xfrm>
                  <a:off x="4514890" y="4023189"/>
                  <a:ext cx="96517" cy="340213"/>
                </a:xfrm>
                <a:custGeom>
                  <a:avLst/>
                  <a:gdLst>
                    <a:gd name="connsiteX0" fmla="*/ 65867 w 96517"/>
                    <a:gd name="connsiteY0" fmla="*/ 340213 h 340213"/>
                    <a:gd name="connsiteX1" fmla="*/ 39197 w 96517"/>
                    <a:gd name="connsiteY1" fmla="*/ 337356 h 340213"/>
                    <a:gd name="connsiteX2" fmla="*/ 144 w 96517"/>
                    <a:gd name="connsiteY2" fmla="*/ 289731 h 340213"/>
                    <a:gd name="connsiteX3" fmla="*/ 25862 w 96517"/>
                    <a:gd name="connsiteY3" fmla="*/ 31603 h 340213"/>
                    <a:gd name="connsiteX4" fmla="*/ 64914 w 96517"/>
                    <a:gd name="connsiteY4" fmla="*/ 170 h 340213"/>
                    <a:gd name="connsiteX5" fmla="*/ 64914 w 96517"/>
                    <a:gd name="connsiteY5" fmla="*/ 170 h 340213"/>
                    <a:gd name="connsiteX6" fmla="*/ 96347 w 96517"/>
                    <a:gd name="connsiteY6" fmla="*/ 39223 h 340213"/>
                    <a:gd name="connsiteX7" fmla="*/ 65867 w 96517"/>
                    <a:gd name="connsiteY7" fmla="*/ 340213 h 340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517" h="340213">
                      <a:moveTo>
                        <a:pt x="65867" y="340213"/>
                      </a:moveTo>
                      <a:lnTo>
                        <a:pt x="39197" y="337356"/>
                      </a:lnTo>
                      <a:cubicBezTo>
                        <a:pt x="15385" y="334498"/>
                        <a:pt x="-1761" y="313543"/>
                        <a:pt x="144" y="289731"/>
                      </a:cubicBezTo>
                      <a:lnTo>
                        <a:pt x="25862" y="31603"/>
                      </a:lnTo>
                      <a:cubicBezTo>
                        <a:pt x="27767" y="12553"/>
                        <a:pt x="44912" y="-1734"/>
                        <a:pt x="64914" y="170"/>
                      </a:cubicBezTo>
                      <a:lnTo>
                        <a:pt x="64914" y="170"/>
                      </a:lnTo>
                      <a:cubicBezTo>
                        <a:pt x="83964" y="2076"/>
                        <a:pt x="98252" y="19220"/>
                        <a:pt x="96347" y="39223"/>
                      </a:cubicBezTo>
                      <a:lnTo>
                        <a:pt x="65867" y="34021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75D07AD4-9380-4AE6-880E-A921C0FAEA30}"/>
                    </a:ext>
                  </a:extLst>
                </p:cNvPr>
                <p:cNvSpPr/>
                <p:nvPr/>
              </p:nvSpPr>
              <p:spPr>
                <a:xfrm rot="347117">
                  <a:off x="4515934" y="4290983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5 w 70484"/>
                    <a:gd name="connsiteY1" fmla="*/ 0 h 13334"/>
                    <a:gd name="connsiteX2" fmla="*/ 70485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5" y="0"/>
                      </a:lnTo>
                      <a:lnTo>
                        <a:pt x="70485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C57837AE-1771-47E4-9A88-AABDD91E3D1A}"/>
                    </a:ext>
                  </a:extLst>
                </p:cNvPr>
                <p:cNvSpPr/>
                <p:nvPr/>
              </p:nvSpPr>
              <p:spPr>
                <a:xfrm>
                  <a:off x="4513875" y="4136707"/>
                  <a:ext cx="27829" cy="220027"/>
                </a:xfrm>
                <a:custGeom>
                  <a:avLst/>
                  <a:gdLst>
                    <a:gd name="connsiteX0" fmla="*/ 26877 w 27829"/>
                    <a:gd name="connsiteY0" fmla="*/ 217170 h 220027"/>
                    <a:gd name="connsiteX1" fmla="*/ 26877 w 27829"/>
                    <a:gd name="connsiteY1" fmla="*/ 220027 h 220027"/>
                    <a:gd name="connsiteX2" fmla="*/ 207 w 27829"/>
                    <a:gd name="connsiteY2" fmla="*/ 179070 h 220027"/>
                    <a:gd name="connsiteX3" fmla="*/ 18304 w 27829"/>
                    <a:gd name="connsiteY3" fmla="*/ 0 h 220027"/>
                    <a:gd name="connsiteX4" fmla="*/ 18304 w 27829"/>
                    <a:gd name="connsiteY4" fmla="*/ 0 h 220027"/>
                    <a:gd name="connsiteX5" fmla="*/ 27829 w 27829"/>
                    <a:gd name="connsiteY5" fmla="*/ 11430 h 220027"/>
                    <a:gd name="connsiteX6" fmla="*/ 10685 w 27829"/>
                    <a:gd name="connsiteY6" fmla="*/ 181927 h 220027"/>
                    <a:gd name="connsiteX7" fmla="*/ 23067 w 27829"/>
                    <a:gd name="connsiteY7" fmla="*/ 207645 h 220027"/>
                    <a:gd name="connsiteX8" fmla="*/ 26877 w 27829"/>
                    <a:gd name="connsiteY8" fmla="*/ 217170 h 22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29" h="220027">
                      <a:moveTo>
                        <a:pt x="26877" y="217170"/>
                      </a:moveTo>
                      <a:lnTo>
                        <a:pt x="26877" y="220027"/>
                      </a:lnTo>
                      <a:cubicBezTo>
                        <a:pt x="9732" y="214313"/>
                        <a:pt x="-1698" y="197167"/>
                        <a:pt x="207" y="179070"/>
                      </a:cubicBezTo>
                      <a:lnTo>
                        <a:pt x="18304" y="0"/>
                      </a:lnTo>
                      <a:lnTo>
                        <a:pt x="18304" y="0"/>
                      </a:lnTo>
                      <a:cubicBezTo>
                        <a:pt x="24019" y="952"/>
                        <a:pt x="27829" y="5715"/>
                        <a:pt x="27829" y="11430"/>
                      </a:cubicBezTo>
                      <a:lnTo>
                        <a:pt x="10685" y="181927"/>
                      </a:lnTo>
                      <a:cubicBezTo>
                        <a:pt x="9732" y="192405"/>
                        <a:pt x="14494" y="201930"/>
                        <a:pt x="23067" y="207645"/>
                      </a:cubicBezTo>
                      <a:cubicBezTo>
                        <a:pt x="25925" y="210502"/>
                        <a:pt x="26877" y="213360"/>
                        <a:pt x="26877" y="2171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AD02AEB6-EDB3-4587-BA94-115727386198}"/>
                    </a:ext>
                  </a:extLst>
                </p:cNvPr>
                <p:cNvSpPr/>
                <p:nvPr/>
              </p:nvSpPr>
              <p:spPr>
                <a:xfrm rot="347117">
                  <a:off x="4516830" y="4288266"/>
                  <a:ext cx="10477" cy="13334"/>
                </a:xfrm>
                <a:custGeom>
                  <a:avLst/>
                  <a:gdLst>
                    <a:gd name="connsiteX0" fmla="*/ 0 w 10477"/>
                    <a:gd name="connsiteY0" fmla="*/ 0 h 13334"/>
                    <a:gd name="connsiteX1" fmla="*/ 10477 w 10477"/>
                    <a:gd name="connsiteY1" fmla="*/ 0 h 13334"/>
                    <a:gd name="connsiteX2" fmla="*/ 10477 w 10477"/>
                    <a:gd name="connsiteY2" fmla="*/ 13335 h 13334"/>
                    <a:gd name="connsiteX3" fmla="*/ 0 w 10477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4">
                      <a:moveTo>
                        <a:pt x="0" y="0"/>
                      </a:moveTo>
                      <a:lnTo>
                        <a:pt x="10477" y="0"/>
                      </a:lnTo>
                      <a:lnTo>
                        <a:pt x="1047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46FA0CBA-0AF8-4128-9BE1-0A0593A71CE5}"/>
                    </a:ext>
                  </a:extLst>
                </p:cNvPr>
                <p:cNvSpPr/>
                <p:nvPr/>
              </p:nvSpPr>
              <p:spPr>
                <a:xfrm rot="347117">
                  <a:off x="4503591" y="4265363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43759644-8233-464B-B4E9-531F927AADAF}"/>
                    </a:ext>
                  </a:extLst>
                </p:cNvPr>
                <p:cNvSpPr/>
                <p:nvPr/>
              </p:nvSpPr>
              <p:spPr>
                <a:xfrm rot="347117">
                  <a:off x="4505521" y="4244354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26101786-96EA-4FDB-97FD-D641913B961F}"/>
                  </a:ext>
                </a:extLst>
              </p:cNvPr>
              <p:cNvSpPr/>
              <p:nvPr/>
            </p:nvSpPr>
            <p:spPr>
              <a:xfrm>
                <a:off x="4351395" y="3869816"/>
                <a:ext cx="262890" cy="247079"/>
              </a:xfrm>
              <a:custGeom>
                <a:avLst/>
                <a:gdLst>
                  <a:gd name="connsiteX0" fmla="*/ 9334 w 262890"/>
                  <a:gd name="connsiteY0" fmla="*/ 24956 h 247079"/>
                  <a:gd name="connsiteX1" fmla="*/ 19812 w 262890"/>
                  <a:gd name="connsiteY1" fmla="*/ 12573 h 247079"/>
                  <a:gd name="connsiteX2" fmla="*/ 74105 w 262890"/>
                  <a:gd name="connsiteY2" fmla="*/ 9716 h 247079"/>
                  <a:gd name="connsiteX3" fmla="*/ 250317 w 262890"/>
                  <a:gd name="connsiteY3" fmla="*/ 167831 h 247079"/>
                  <a:gd name="connsiteX4" fmla="*/ 253174 w 262890"/>
                  <a:gd name="connsiteY4" fmla="*/ 222123 h 247079"/>
                  <a:gd name="connsiteX5" fmla="*/ 242697 w 262890"/>
                  <a:gd name="connsiteY5" fmla="*/ 234506 h 247079"/>
                  <a:gd name="connsiteX6" fmla="*/ 188405 w 262890"/>
                  <a:gd name="connsiteY6" fmla="*/ 237363 h 247079"/>
                  <a:gd name="connsiteX7" fmla="*/ 12192 w 262890"/>
                  <a:gd name="connsiteY7" fmla="*/ 79248 h 247079"/>
                  <a:gd name="connsiteX8" fmla="*/ 9334 w 262890"/>
                  <a:gd name="connsiteY8" fmla="*/ 24956 h 24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2890" h="247079">
                    <a:moveTo>
                      <a:pt x="9334" y="24956"/>
                    </a:moveTo>
                    <a:lnTo>
                      <a:pt x="19812" y="12573"/>
                    </a:lnTo>
                    <a:cubicBezTo>
                      <a:pt x="34099" y="-2667"/>
                      <a:pt x="57912" y="-4572"/>
                      <a:pt x="74105" y="9716"/>
                    </a:cubicBezTo>
                    <a:lnTo>
                      <a:pt x="250317" y="167831"/>
                    </a:lnTo>
                    <a:cubicBezTo>
                      <a:pt x="265557" y="182118"/>
                      <a:pt x="267462" y="205931"/>
                      <a:pt x="253174" y="222123"/>
                    </a:cubicBezTo>
                    <a:lnTo>
                      <a:pt x="242697" y="234506"/>
                    </a:lnTo>
                    <a:cubicBezTo>
                      <a:pt x="228409" y="249746"/>
                      <a:pt x="204597" y="251651"/>
                      <a:pt x="188405" y="237363"/>
                    </a:cubicBezTo>
                    <a:lnTo>
                      <a:pt x="12192" y="79248"/>
                    </a:lnTo>
                    <a:cubicBezTo>
                      <a:pt x="-3048" y="64961"/>
                      <a:pt x="-4001" y="41148"/>
                      <a:pt x="9334" y="2495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9A8D740-5712-4FA2-905D-FA71914B33B1}"/>
                  </a:ext>
                </a:extLst>
              </p:cNvPr>
              <p:cNvSpPr/>
              <p:nvPr/>
            </p:nvSpPr>
            <p:spPr>
              <a:xfrm>
                <a:off x="4517892" y="4018597"/>
                <a:ext cx="94956" cy="96861"/>
              </a:xfrm>
              <a:custGeom>
                <a:avLst/>
                <a:gdLst>
                  <a:gd name="connsiteX0" fmla="*/ 61913 w 94956"/>
                  <a:gd name="connsiteY0" fmla="*/ 0 h 96861"/>
                  <a:gd name="connsiteX1" fmla="*/ 80963 w 94956"/>
                  <a:gd name="connsiteY1" fmla="*/ 17145 h 96861"/>
                  <a:gd name="connsiteX2" fmla="*/ 83820 w 94956"/>
                  <a:gd name="connsiteY2" fmla="*/ 76200 h 96861"/>
                  <a:gd name="connsiteX3" fmla="*/ 78105 w 94956"/>
                  <a:gd name="connsiteY3" fmla="*/ 82868 h 96861"/>
                  <a:gd name="connsiteX4" fmla="*/ 19050 w 94956"/>
                  <a:gd name="connsiteY4" fmla="*/ 85725 h 96861"/>
                  <a:gd name="connsiteX5" fmla="*/ 0 w 94956"/>
                  <a:gd name="connsiteY5" fmla="*/ 68580 h 96861"/>
                  <a:gd name="connsiteX6" fmla="*/ 10478 w 94956"/>
                  <a:gd name="connsiteY6" fmla="*/ 57150 h 96861"/>
                  <a:gd name="connsiteX7" fmla="*/ 27622 w 94956"/>
                  <a:gd name="connsiteY7" fmla="*/ 72390 h 96861"/>
                  <a:gd name="connsiteX8" fmla="*/ 66675 w 94956"/>
                  <a:gd name="connsiteY8" fmla="*/ 70485 h 96861"/>
                  <a:gd name="connsiteX9" fmla="*/ 70485 w 94956"/>
                  <a:gd name="connsiteY9" fmla="*/ 66675 h 96861"/>
                  <a:gd name="connsiteX10" fmla="*/ 68580 w 94956"/>
                  <a:gd name="connsiteY10" fmla="*/ 27623 h 96861"/>
                  <a:gd name="connsiteX11" fmla="*/ 51435 w 94956"/>
                  <a:gd name="connsiteY11" fmla="*/ 12383 h 96861"/>
                  <a:gd name="connsiteX12" fmla="*/ 61913 w 94956"/>
                  <a:gd name="connsiteY12" fmla="*/ 0 h 9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56" h="96861">
                    <a:moveTo>
                      <a:pt x="61913" y="0"/>
                    </a:moveTo>
                    <a:lnTo>
                      <a:pt x="80963" y="17145"/>
                    </a:lnTo>
                    <a:cubicBezTo>
                      <a:pt x="98108" y="32385"/>
                      <a:pt x="100013" y="59055"/>
                      <a:pt x="83820" y="76200"/>
                    </a:cubicBezTo>
                    <a:lnTo>
                      <a:pt x="78105" y="82868"/>
                    </a:lnTo>
                    <a:cubicBezTo>
                      <a:pt x="62865" y="100013"/>
                      <a:pt x="36195" y="101918"/>
                      <a:pt x="19050" y="85725"/>
                    </a:cubicBezTo>
                    <a:lnTo>
                      <a:pt x="0" y="68580"/>
                    </a:lnTo>
                    <a:lnTo>
                      <a:pt x="10478" y="57150"/>
                    </a:lnTo>
                    <a:lnTo>
                      <a:pt x="27622" y="72390"/>
                    </a:lnTo>
                    <a:cubicBezTo>
                      <a:pt x="39053" y="82868"/>
                      <a:pt x="56197" y="81915"/>
                      <a:pt x="66675" y="70485"/>
                    </a:cubicBezTo>
                    <a:lnTo>
                      <a:pt x="70485" y="66675"/>
                    </a:lnTo>
                    <a:cubicBezTo>
                      <a:pt x="80963" y="55245"/>
                      <a:pt x="80010" y="38100"/>
                      <a:pt x="68580" y="27623"/>
                    </a:cubicBezTo>
                    <a:lnTo>
                      <a:pt x="51435" y="12383"/>
                    </a:lnTo>
                    <a:lnTo>
                      <a:pt x="61913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1BF47A65-F7BB-4F1B-909A-95836280A931}"/>
                  </a:ext>
                </a:extLst>
              </p:cNvPr>
              <p:cNvSpPr/>
              <p:nvPr/>
            </p:nvSpPr>
            <p:spPr>
              <a:xfrm>
                <a:off x="4335732" y="3848820"/>
                <a:ext cx="117622" cy="117622"/>
              </a:xfrm>
              <a:custGeom>
                <a:avLst/>
                <a:gdLst>
                  <a:gd name="connsiteX0" fmla="*/ 117390 w 117622"/>
                  <a:gd name="connsiteY0" fmla="*/ 53572 h 117622"/>
                  <a:gd name="connsiteX1" fmla="*/ 64050 w 117622"/>
                  <a:gd name="connsiteY1" fmla="*/ 117390 h 117622"/>
                  <a:gd name="connsiteX2" fmla="*/ 232 w 117622"/>
                  <a:gd name="connsiteY2" fmla="*/ 64050 h 117622"/>
                  <a:gd name="connsiteX3" fmla="*/ 53573 w 117622"/>
                  <a:gd name="connsiteY3" fmla="*/ 232 h 117622"/>
                  <a:gd name="connsiteX4" fmla="*/ 117390 w 117622"/>
                  <a:gd name="connsiteY4" fmla="*/ 53572 h 11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622" h="117622">
                    <a:moveTo>
                      <a:pt x="117390" y="53572"/>
                    </a:moveTo>
                    <a:cubicBezTo>
                      <a:pt x="120248" y="85957"/>
                      <a:pt x="96435" y="114532"/>
                      <a:pt x="64050" y="117390"/>
                    </a:cubicBezTo>
                    <a:cubicBezTo>
                      <a:pt x="31665" y="120247"/>
                      <a:pt x="3090" y="96435"/>
                      <a:pt x="232" y="64050"/>
                    </a:cubicBezTo>
                    <a:cubicBezTo>
                      <a:pt x="-2625" y="31665"/>
                      <a:pt x="21188" y="3090"/>
                      <a:pt x="53573" y="232"/>
                    </a:cubicBezTo>
                    <a:cubicBezTo>
                      <a:pt x="85957" y="-2625"/>
                      <a:pt x="114532" y="21187"/>
                      <a:pt x="117390" y="53572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2C0A502B-1097-4E7F-AE1D-5178B339E35C}"/>
                  </a:ext>
                </a:extLst>
              </p:cNvPr>
              <p:cNvSpPr/>
              <p:nvPr/>
            </p:nvSpPr>
            <p:spPr>
              <a:xfrm>
                <a:off x="4349162" y="3863202"/>
                <a:ext cx="89810" cy="89810"/>
              </a:xfrm>
              <a:custGeom>
                <a:avLst/>
                <a:gdLst>
                  <a:gd name="connsiteX0" fmla="*/ 89673 w 89810"/>
                  <a:gd name="connsiteY0" fmla="*/ 41095 h 89810"/>
                  <a:gd name="connsiteX1" fmla="*/ 48715 w 89810"/>
                  <a:gd name="connsiteY1" fmla="*/ 89673 h 89810"/>
                  <a:gd name="connsiteX2" fmla="*/ 138 w 89810"/>
                  <a:gd name="connsiteY2" fmla="*/ 48715 h 89810"/>
                  <a:gd name="connsiteX3" fmla="*/ 41095 w 89810"/>
                  <a:gd name="connsiteY3" fmla="*/ 138 h 89810"/>
                  <a:gd name="connsiteX4" fmla="*/ 89673 w 89810"/>
                  <a:gd name="connsiteY4" fmla="*/ 41095 h 89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10" h="89810">
                    <a:moveTo>
                      <a:pt x="89673" y="41095"/>
                    </a:moveTo>
                    <a:cubicBezTo>
                      <a:pt x="91577" y="65860"/>
                      <a:pt x="73480" y="86815"/>
                      <a:pt x="48715" y="89673"/>
                    </a:cubicBezTo>
                    <a:cubicBezTo>
                      <a:pt x="23950" y="91577"/>
                      <a:pt x="2995" y="73480"/>
                      <a:pt x="138" y="48715"/>
                    </a:cubicBezTo>
                    <a:cubicBezTo>
                      <a:pt x="-1768" y="23950"/>
                      <a:pt x="16330" y="2995"/>
                      <a:pt x="41095" y="138"/>
                    </a:cubicBezTo>
                    <a:cubicBezTo>
                      <a:pt x="65860" y="-1768"/>
                      <a:pt x="87767" y="16330"/>
                      <a:pt x="89673" y="410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48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 flipH="1">
            <a:off x="6657926" y="2717820"/>
            <a:ext cx="1050393" cy="1307365"/>
            <a:chOff x="4754910" y="3143706"/>
            <a:chExt cx="966180" cy="1202550"/>
          </a:xfrm>
        </p:grpSpPr>
        <p:grpSp>
          <p:nvGrpSpPr>
            <p:cNvPr id="249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059347" y="3675940"/>
              <a:ext cx="297651" cy="632508"/>
              <a:chOff x="5059347" y="3675940"/>
              <a:chExt cx="297651" cy="632508"/>
            </a:xfrm>
          </p:grpSpPr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C3C83555-11B3-4B40-980D-EC2F06EC165E}"/>
                  </a:ext>
                </a:extLst>
              </p:cNvPr>
              <p:cNvSpPr/>
              <p:nvPr/>
            </p:nvSpPr>
            <p:spPr>
              <a:xfrm rot="-1000736">
                <a:off x="5072178" y="3982483"/>
                <a:ext cx="104771" cy="104771"/>
              </a:xfrm>
              <a:custGeom>
                <a:avLst/>
                <a:gdLst>
                  <a:gd name="connsiteX0" fmla="*/ 104772 w 104771"/>
                  <a:gd name="connsiteY0" fmla="*/ 52386 h 104771"/>
                  <a:gd name="connsiteX1" fmla="*/ 52386 w 104771"/>
                  <a:gd name="connsiteY1" fmla="*/ 104772 h 104771"/>
                  <a:gd name="connsiteX2" fmla="*/ 0 w 104771"/>
                  <a:gd name="connsiteY2" fmla="*/ 52386 h 104771"/>
                  <a:gd name="connsiteX3" fmla="*/ 52386 w 104771"/>
                  <a:gd name="connsiteY3" fmla="*/ 0 h 104771"/>
                  <a:gd name="connsiteX4" fmla="*/ 104772 w 104771"/>
                  <a:gd name="connsiteY4" fmla="*/ 52386 h 10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1" h="104771">
                    <a:moveTo>
                      <a:pt x="104772" y="52386"/>
                    </a:moveTo>
                    <a:cubicBezTo>
                      <a:pt x="104772" y="81318"/>
                      <a:pt x="81318" y="104772"/>
                      <a:pt x="52386" y="104772"/>
                    </a:cubicBezTo>
                    <a:cubicBezTo>
                      <a:pt x="23454" y="104772"/>
                      <a:pt x="0" y="81318"/>
                      <a:pt x="0" y="52386"/>
                    </a:cubicBezTo>
                    <a:cubicBezTo>
                      <a:pt x="0" y="23454"/>
                      <a:pt x="23454" y="0"/>
                      <a:pt x="52386" y="0"/>
                    </a:cubicBezTo>
                    <a:cubicBezTo>
                      <a:pt x="81318" y="0"/>
                      <a:pt x="104772" y="23454"/>
                      <a:pt x="104772" y="52386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C3810DB4-7AF8-4250-A4B3-A90196E6E554}"/>
                  </a:ext>
                </a:extLst>
              </p:cNvPr>
              <p:cNvSpPr/>
              <p:nvPr/>
            </p:nvSpPr>
            <p:spPr>
              <a:xfrm>
                <a:off x="5088543" y="3999651"/>
                <a:ext cx="201826" cy="308796"/>
              </a:xfrm>
              <a:custGeom>
                <a:avLst/>
                <a:gdLst>
                  <a:gd name="connsiteX0" fmla="*/ 201826 w 201826"/>
                  <a:gd name="connsiteY0" fmla="*/ 290409 h 308796"/>
                  <a:gd name="connsiteX1" fmla="*/ 173251 w 201826"/>
                  <a:gd name="connsiteY1" fmla="*/ 304696 h 308796"/>
                  <a:gd name="connsiteX2" fmla="*/ 120864 w 201826"/>
                  <a:gd name="connsiteY2" fmla="*/ 287551 h 308796"/>
                  <a:gd name="connsiteX3" fmla="*/ 3706 w 201826"/>
                  <a:gd name="connsiteY3" fmla="*/ 51331 h 308796"/>
                  <a:gd name="connsiteX4" fmla="*/ 19899 w 201826"/>
                  <a:gd name="connsiteY4" fmla="*/ 3706 h 308796"/>
                  <a:gd name="connsiteX5" fmla="*/ 19899 w 201826"/>
                  <a:gd name="connsiteY5" fmla="*/ 3706 h 308796"/>
                  <a:gd name="connsiteX6" fmla="*/ 67524 w 201826"/>
                  <a:gd name="connsiteY6" fmla="*/ 19899 h 308796"/>
                  <a:gd name="connsiteX7" fmla="*/ 201826 w 201826"/>
                  <a:gd name="connsiteY7" fmla="*/ 290409 h 308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1826" h="308796">
                    <a:moveTo>
                      <a:pt x="201826" y="290409"/>
                    </a:moveTo>
                    <a:lnTo>
                      <a:pt x="173251" y="304696"/>
                    </a:lnTo>
                    <a:cubicBezTo>
                      <a:pt x="154201" y="314221"/>
                      <a:pt x="130389" y="306601"/>
                      <a:pt x="120864" y="287551"/>
                    </a:cubicBezTo>
                    <a:lnTo>
                      <a:pt x="3706" y="51331"/>
                    </a:lnTo>
                    <a:cubicBezTo>
                      <a:pt x="-4867" y="34186"/>
                      <a:pt x="1801" y="12279"/>
                      <a:pt x="19899" y="3706"/>
                    </a:cubicBezTo>
                    <a:lnTo>
                      <a:pt x="19899" y="3706"/>
                    </a:lnTo>
                    <a:cubicBezTo>
                      <a:pt x="37044" y="-4866"/>
                      <a:pt x="58951" y="1801"/>
                      <a:pt x="67524" y="19899"/>
                    </a:cubicBezTo>
                    <a:lnTo>
                      <a:pt x="201826" y="290409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DFEC8F3E-6D44-4CFB-9158-3C674A6FAA4D}"/>
                  </a:ext>
                </a:extLst>
              </p:cNvPr>
              <p:cNvSpPr/>
              <p:nvPr/>
            </p:nvSpPr>
            <p:spPr>
              <a:xfrm>
                <a:off x="5095267" y="3675940"/>
                <a:ext cx="261731" cy="359628"/>
              </a:xfrm>
              <a:custGeom>
                <a:avLst/>
                <a:gdLst>
                  <a:gd name="connsiteX0" fmla="*/ 53180 w 261731"/>
                  <a:gd name="connsiteY0" fmla="*/ 353135 h 359628"/>
                  <a:gd name="connsiteX1" fmla="*/ 53180 w 261731"/>
                  <a:gd name="connsiteY1" fmla="*/ 353135 h 359628"/>
                  <a:gd name="connsiteX2" fmla="*/ 6508 w 261731"/>
                  <a:gd name="connsiteY2" fmla="*/ 240740 h 359628"/>
                  <a:gd name="connsiteX3" fmla="*/ 96995 w 261731"/>
                  <a:gd name="connsiteY3" fmla="*/ 20713 h 359628"/>
                  <a:gd name="connsiteX4" fmla="*/ 196055 w 261731"/>
                  <a:gd name="connsiteY4" fmla="*/ 26427 h 359628"/>
                  <a:gd name="connsiteX5" fmla="*/ 206533 w 261731"/>
                  <a:gd name="connsiteY5" fmla="*/ 39763 h 359628"/>
                  <a:gd name="connsiteX6" fmla="*/ 257015 w 261731"/>
                  <a:gd name="connsiteY6" fmla="*/ 81673 h 359628"/>
                  <a:gd name="connsiteX7" fmla="*/ 164622 w 261731"/>
                  <a:gd name="connsiteY7" fmla="*/ 305510 h 359628"/>
                  <a:gd name="connsiteX8" fmla="*/ 53180 w 261731"/>
                  <a:gd name="connsiteY8" fmla="*/ 353135 h 35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731" h="359628">
                    <a:moveTo>
                      <a:pt x="53180" y="353135"/>
                    </a:moveTo>
                    <a:lnTo>
                      <a:pt x="53180" y="353135"/>
                    </a:lnTo>
                    <a:cubicBezTo>
                      <a:pt x="9365" y="335038"/>
                      <a:pt x="-11590" y="284555"/>
                      <a:pt x="6508" y="240740"/>
                    </a:cubicBezTo>
                    <a:lnTo>
                      <a:pt x="96995" y="20713"/>
                    </a:lnTo>
                    <a:cubicBezTo>
                      <a:pt x="114140" y="-20245"/>
                      <a:pt x="155097" y="9282"/>
                      <a:pt x="196055" y="26427"/>
                    </a:cubicBezTo>
                    <a:lnTo>
                      <a:pt x="206533" y="39763"/>
                    </a:lnTo>
                    <a:cubicBezTo>
                      <a:pt x="245585" y="55955"/>
                      <a:pt x="273208" y="42620"/>
                      <a:pt x="257015" y="81673"/>
                    </a:cubicBezTo>
                    <a:lnTo>
                      <a:pt x="164622" y="305510"/>
                    </a:lnTo>
                    <a:cubicBezTo>
                      <a:pt x="147478" y="350277"/>
                      <a:pt x="96995" y="371232"/>
                      <a:pt x="53180" y="3531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460D7F0-700F-4E59-9AA7-AC8EFBA38F0A}"/>
                  </a:ext>
                </a:extLst>
              </p:cNvPr>
              <p:cNvSpPr/>
              <p:nvPr/>
            </p:nvSpPr>
            <p:spPr>
              <a:xfrm>
                <a:off x="5102605" y="4011807"/>
                <a:ext cx="41201" cy="41202"/>
              </a:xfrm>
              <a:custGeom>
                <a:avLst/>
                <a:gdLst>
                  <a:gd name="connsiteX0" fmla="*/ 39175 w 41201"/>
                  <a:gd name="connsiteY0" fmla="*/ 11552 h 41202"/>
                  <a:gd name="connsiteX1" fmla="*/ 29650 w 41201"/>
                  <a:gd name="connsiteY1" fmla="*/ 39175 h 41202"/>
                  <a:gd name="connsiteX2" fmla="*/ 2027 w 41201"/>
                  <a:gd name="connsiteY2" fmla="*/ 29650 h 41202"/>
                  <a:gd name="connsiteX3" fmla="*/ 11552 w 41201"/>
                  <a:gd name="connsiteY3" fmla="*/ 2027 h 41202"/>
                  <a:gd name="connsiteX4" fmla="*/ 39175 w 41201"/>
                  <a:gd name="connsiteY4" fmla="*/ 11552 h 4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1" h="41202">
                    <a:moveTo>
                      <a:pt x="39175" y="11552"/>
                    </a:moveTo>
                    <a:cubicBezTo>
                      <a:pt x="43937" y="22030"/>
                      <a:pt x="40127" y="34412"/>
                      <a:pt x="29650" y="39175"/>
                    </a:cubicBezTo>
                    <a:cubicBezTo>
                      <a:pt x="19172" y="43937"/>
                      <a:pt x="6790" y="40127"/>
                      <a:pt x="2027" y="29650"/>
                    </a:cubicBezTo>
                    <a:cubicBezTo>
                      <a:pt x="-2735" y="19172"/>
                      <a:pt x="1075" y="6790"/>
                      <a:pt x="11552" y="2027"/>
                    </a:cubicBezTo>
                    <a:cubicBezTo>
                      <a:pt x="22030" y="-2735"/>
                      <a:pt x="34412" y="1075"/>
                      <a:pt x="39175" y="11552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F478565D-4990-4C78-912C-8D26EBE39C94}"/>
                  </a:ext>
                </a:extLst>
              </p:cNvPr>
              <p:cNvSpPr/>
              <p:nvPr/>
            </p:nvSpPr>
            <p:spPr>
              <a:xfrm>
                <a:off x="5149831" y="3926636"/>
                <a:ext cx="60097" cy="60097"/>
              </a:xfrm>
              <a:custGeom>
                <a:avLst/>
                <a:gdLst>
                  <a:gd name="connsiteX0" fmla="*/ 57671 w 60097"/>
                  <a:gd name="connsiteY0" fmla="*/ 41479 h 60097"/>
                  <a:gd name="connsiteX1" fmla="*/ 18619 w 60097"/>
                  <a:gd name="connsiteY1" fmla="*/ 57671 h 60097"/>
                  <a:gd name="connsiteX2" fmla="*/ 2426 w 60097"/>
                  <a:gd name="connsiteY2" fmla="*/ 18619 h 60097"/>
                  <a:gd name="connsiteX3" fmla="*/ 41479 w 60097"/>
                  <a:gd name="connsiteY3" fmla="*/ 2426 h 60097"/>
                  <a:gd name="connsiteX4" fmla="*/ 57671 w 60097"/>
                  <a:gd name="connsiteY4" fmla="*/ 41479 h 6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097" h="60097">
                    <a:moveTo>
                      <a:pt x="57671" y="41479"/>
                    </a:moveTo>
                    <a:cubicBezTo>
                      <a:pt x="51004" y="56719"/>
                      <a:pt x="33859" y="64339"/>
                      <a:pt x="18619" y="57671"/>
                    </a:cubicBezTo>
                    <a:cubicBezTo>
                      <a:pt x="3379" y="51004"/>
                      <a:pt x="-4241" y="33859"/>
                      <a:pt x="2426" y="18619"/>
                    </a:cubicBezTo>
                    <a:cubicBezTo>
                      <a:pt x="9094" y="3379"/>
                      <a:pt x="26239" y="-4241"/>
                      <a:pt x="41479" y="2426"/>
                    </a:cubicBezTo>
                    <a:cubicBezTo>
                      <a:pt x="56719" y="9094"/>
                      <a:pt x="64339" y="26239"/>
                      <a:pt x="57671" y="41479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5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366100" y="3738092"/>
              <a:ext cx="194297" cy="556074"/>
              <a:chOff x="5366100" y="3738092"/>
              <a:chExt cx="194297" cy="556074"/>
            </a:xfrm>
            <a:solidFill>
              <a:srgbClr val="211D1E"/>
            </a:solidFill>
          </p:grpSpPr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F3EBE8AE-3570-43A7-AA2D-2C4BC0402A0E}"/>
                  </a:ext>
                </a:extLst>
              </p:cNvPr>
              <p:cNvSpPr/>
              <p:nvPr/>
            </p:nvSpPr>
            <p:spPr>
              <a:xfrm>
                <a:off x="5366570" y="3977714"/>
                <a:ext cx="187568" cy="316453"/>
              </a:xfrm>
              <a:custGeom>
                <a:avLst/>
                <a:gdLst>
                  <a:gd name="connsiteX0" fmla="*/ 29528 w 187568"/>
                  <a:gd name="connsiteY0" fmla="*/ 313298 h 316453"/>
                  <a:gd name="connsiteX1" fmla="*/ 0 w 187568"/>
                  <a:gd name="connsiteY1" fmla="*/ 300916 h 316453"/>
                  <a:gd name="connsiteX2" fmla="*/ 119063 w 187568"/>
                  <a:gd name="connsiteY2" fmla="*/ 21833 h 316453"/>
                  <a:gd name="connsiteX3" fmla="*/ 165735 w 187568"/>
                  <a:gd name="connsiteY3" fmla="*/ 2783 h 316453"/>
                  <a:gd name="connsiteX4" fmla="*/ 165735 w 187568"/>
                  <a:gd name="connsiteY4" fmla="*/ 2783 h 316453"/>
                  <a:gd name="connsiteX5" fmla="*/ 184785 w 187568"/>
                  <a:gd name="connsiteY5" fmla="*/ 49456 h 316453"/>
                  <a:gd name="connsiteX6" fmla="*/ 80963 w 187568"/>
                  <a:gd name="connsiteY6" fmla="*/ 292343 h 316453"/>
                  <a:gd name="connsiteX7" fmla="*/ 29528 w 187568"/>
                  <a:gd name="connsiteY7" fmla="*/ 313298 h 31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568" h="316453">
                    <a:moveTo>
                      <a:pt x="29528" y="313298"/>
                    </a:moveTo>
                    <a:lnTo>
                      <a:pt x="0" y="300916"/>
                    </a:lnTo>
                    <a:lnTo>
                      <a:pt x="119063" y="21833"/>
                    </a:lnTo>
                    <a:cubicBezTo>
                      <a:pt x="126682" y="3736"/>
                      <a:pt x="147638" y="-4837"/>
                      <a:pt x="165735" y="2783"/>
                    </a:cubicBezTo>
                    <a:lnTo>
                      <a:pt x="165735" y="2783"/>
                    </a:lnTo>
                    <a:cubicBezTo>
                      <a:pt x="183832" y="10403"/>
                      <a:pt x="192405" y="31358"/>
                      <a:pt x="184785" y="49456"/>
                    </a:cubicBezTo>
                    <a:lnTo>
                      <a:pt x="80963" y="292343"/>
                    </a:lnTo>
                    <a:cubicBezTo>
                      <a:pt x="71438" y="312346"/>
                      <a:pt x="48578" y="321871"/>
                      <a:pt x="29528" y="313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6AF7B2D0-213E-49DA-88CF-87A7FE16B30E}"/>
                  </a:ext>
                </a:extLst>
              </p:cNvPr>
              <p:cNvSpPr/>
              <p:nvPr/>
            </p:nvSpPr>
            <p:spPr>
              <a:xfrm>
                <a:off x="5366100" y="3738092"/>
                <a:ext cx="194297" cy="312407"/>
              </a:xfrm>
              <a:custGeom>
                <a:avLst/>
                <a:gdLst>
                  <a:gd name="connsiteX0" fmla="*/ 22377 w 194297"/>
                  <a:gd name="connsiteY0" fmla="*/ 9995 h 312407"/>
                  <a:gd name="connsiteX1" fmla="*/ 36665 w 194297"/>
                  <a:gd name="connsiteY1" fmla="*/ 3327 h 312407"/>
                  <a:gd name="connsiteX2" fmla="*/ 87147 w 194297"/>
                  <a:gd name="connsiteY2" fmla="*/ 22377 h 312407"/>
                  <a:gd name="connsiteX3" fmla="*/ 190970 w 194297"/>
                  <a:gd name="connsiteY3" fmla="*/ 251930 h 312407"/>
                  <a:gd name="connsiteX4" fmla="*/ 171920 w 194297"/>
                  <a:gd name="connsiteY4" fmla="*/ 302412 h 312407"/>
                  <a:gd name="connsiteX5" fmla="*/ 157632 w 194297"/>
                  <a:gd name="connsiteY5" fmla="*/ 309080 h 312407"/>
                  <a:gd name="connsiteX6" fmla="*/ 107150 w 194297"/>
                  <a:gd name="connsiteY6" fmla="*/ 290030 h 312407"/>
                  <a:gd name="connsiteX7" fmla="*/ 3327 w 194297"/>
                  <a:gd name="connsiteY7" fmla="*/ 60477 h 312407"/>
                  <a:gd name="connsiteX8" fmla="*/ 22377 w 194297"/>
                  <a:gd name="connsiteY8" fmla="*/ 9995 h 31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4297" h="312407">
                    <a:moveTo>
                      <a:pt x="22377" y="9995"/>
                    </a:moveTo>
                    <a:lnTo>
                      <a:pt x="36665" y="3327"/>
                    </a:lnTo>
                    <a:cubicBezTo>
                      <a:pt x="55715" y="-5245"/>
                      <a:pt x="78575" y="3327"/>
                      <a:pt x="87147" y="22377"/>
                    </a:cubicBezTo>
                    <a:lnTo>
                      <a:pt x="190970" y="251930"/>
                    </a:lnTo>
                    <a:cubicBezTo>
                      <a:pt x="199542" y="270980"/>
                      <a:pt x="190970" y="293840"/>
                      <a:pt x="171920" y="302412"/>
                    </a:cubicBezTo>
                    <a:lnTo>
                      <a:pt x="157632" y="309080"/>
                    </a:lnTo>
                    <a:cubicBezTo>
                      <a:pt x="138582" y="317652"/>
                      <a:pt x="115722" y="309080"/>
                      <a:pt x="107150" y="290030"/>
                    </a:cubicBezTo>
                    <a:lnTo>
                      <a:pt x="3327" y="60477"/>
                    </a:lnTo>
                    <a:cubicBezTo>
                      <a:pt x="-5245" y="41427"/>
                      <a:pt x="3327" y="18567"/>
                      <a:pt x="22377" y="99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8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819835" y="3143706"/>
              <a:ext cx="894792" cy="845927"/>
              <a:chOff x="4819835" y="3143706"/>
              <a:chExt cx="894792" cy="845927"/>
            </a:xfrm>
          </p:grpSpPr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D269ECF-9C24-48A0-841C-16B20B01F6B0}"/>
                  </a:ext>
                </a:extLst>
              </p:cNvPr>
              <p:cNvSpPr/>
              <p:nvPr/>
            </p:nvSpPr>
            <p:spPr>
              <a:xfrm>
                <a:off x="5436102" y="3429000"/>
                <a:ext cx="240982" cy="402907"/>
              </a:xfrm>
              <a:custGeom>
                <a:avLst/>
                <a:gdLst>
                  <a:gd name="connsiteX0" fmla="*/ 240983 w 240982"/>
                  <a:gd name="connsiteY0" fmla="*/ 332422 h 402907"/>
                  <a:gd name="connsiteX1" fmla="*/ 35243 w 240982"/>
                  <a:gd name="connsiteY1" fmla="*/ 402908 h 402907"/>
                  <a:gd name="connsiteX2" fmla="*/ 0 w 240982"/>
                  <a:gd name="connsiteY2" fmla="*/ 0 h 402907"/>
                  <a:gd name="connsiteX3" fmla="*/ 147638 w 240982"/>
                  <a:gd name="connsiteY3" fmla="*/ 95250 h 402907"/>
                  <a:gd name="connsiteX4" fmla="*/ 193358 w 240982"/>
                  <a:gd name="connsiteY4" fmla="*/ 210503 h 402907"/>
                  <a:gd name="connsiteX5" fmla="*/ 200025 w 240982"/>
                  <a:gd name="connsiteY5" fmla="*/ 228600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982" h="402907">
                    <a:moveTo>
                      <a:pt x="240983" y="332422"/>
                    </a:moveTo>
                    <a:lnTo>
                      <a:pt x="35243" y="402908"/>
                    </a:lnTo>
                    <a:lnTo>
                      <a:pt x="0" y="0"/>
                    </a:lnTo>
                    <a:lnTo>
                      <a:pt x="147638" y="95250"/>
                    </a:lnTo>
                    <a:lnTo>
                      <a:pt x="193358" y="210503"/>
                    </a:lnTo>
                    <a:lnTo>
                      <a:pt x="200025" y="22860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6F9C2C6C-13E8-42AA-B37B-382199C6AE3E}"/>
                  </a:ext>
                </a:extLst>
              </p:cNvPr>
              <p:cNvSpPr/>
              <p:nvPr/>
            </p:nvSpPr>
            <p:spPr>
              <a:xfrm>
                <a:off x="5431249" y="3555592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0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5" y="34380"/>
                      <a:pt x="1043" y="27713"/>
                      <a:pt x="90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2476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6E636982-6CB2-4946-8A88-8DE9054EADE8}"/>
                  </a:ext>
                </a:extLst>
              </p:cNvPr>
              <p:cNvSpPr/>
              <p:nvPr/>
            </p:nvSpPr>
            <p:spPr>
              <a:xfrm>
                <a:off x="5435981" y="3558418"/>
                <a:ext cx="23102" cy="23102"/>
              </a:xfrm>
              <a:custGeom>
                <a:avLst/>
                <a:gdLst>
                  <a:gd name="connsiteX0" fmla="*/ 22982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2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2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2" y="121"/>
                      <a:pt x="10599" y="121"/>
                    </a:cubicBezTo>
                    <a:cubicBezTo>
                      <a:pt x="17266" y="-831"/>
                      <a:pt x="22029" y="3931"/>
                      <a:pt x="22982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3E0A69F-F149-4E9F-8A03-B5350ECD1350}"/>
                  </a:ext>
                </a:extLst>
              </p:cNvPr>
              <p:cNvSpPr/>
              <p:nvPr/>
            </p:nvSpPr>
            <p:spPr>
              <a:xfrm>
                <a:off x="5480779" y="3557587"/>
                <a:ext cx="33518" cy="33427"/>
              </a:xfrm>
              <a:custGeom>
                <a:avLst/>
                <a:gdLst>
                  <a:gd name="connsiteX0" fmla="*/ 33428 w 33518"/>
                  <a:gd name="connsiteY0" fmla="*/ 15240 h 33427"/>
                  <a:gd name="connsiteX1" fmla="*/ 18188 w 33518"/>
                  <a:gd name="connsiteY1" fmla="*/ 33338 h 33427"/>
                  <a:gd name="connsiteX2" fmla="*/ 91 w 33518"/>
                  <a:gd name="connsiteY2" fmla="*/ 18098 h 33427"/>
                  <a:gd name="connsiteX3" fmla="*/ 15331 w 33518"/>
                  <a:gd name="connsiteY3" fmla="*/ 0 h 33427"/>
                  <a:gd name="connsiteX4" fmla="*/ 33428 w 33518"/>
                  <a:gd name="connsiteY4" fmla="*/ 15240 h 3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7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3"/>
                      <a:pt x="91" y="18098"/>
                    </a:cubicBezTo>
                    <a:cubicBezTo>
                      <a:pt x="-862" y="9525"/>
                      <a:pt x="5806" y="952"/>
                      <a:pt x="15331" y="0"/>
                    </a:cubicBezTo>
                    <a:cubicBezTo>
                      <a:pt x="24856" y="0"/>
                      <a:pt x="33428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6992933F-9172-4786-8193-549387DA6643}"/>
                  </a:ext>
                </a:extLst>
              </p:cNvPr>
              <p:cNvSpPr/>
              <p:nvPr/>
            </p:nvSpPr>
            <p:spPr>
              <a:xfrm>
                <a:off x="5485583" y="3560177"/>
                <a:ext cx="22958" cy="23394"/>
              </a:xfrm>
              <a:custGeom>
                <a:avLst/>
                <a:gdLst>
                  <a:gd name="connsiteX0" fmla="*/ 21957 w 22958"/>
                  <a:gd name="connsiteY0" fmla="*/ 6935 h 23394"/>
                  <a:gd name="connsiteX1" fmla="*/ 8622 w 22958"/>
                  <a:gd name="connsiteY1" fmla="*/ 23127 h 23394"/>
                  <a:gd name="connsiteX2" fmla="*/ 1002 w 22958"/>
                  <a:gd name="connsiteY2" fmla="*/ 16460 h 23394"/>
                  <a:gd name="connsiteX3" fmla="*/ 14337 w 22958"/>
                  <a:gd name="connsiteY3" fmla="*/ 267 h 23394"/>
                  <a:gd name="connsiteX4" fmla="*/ 21957 w 22958"/>
                  <a:gd name="connsiteY4" fmla="*/ 6935 h 2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58" h="23394">
                    <a:moveTo>
                      <a:pt x="21957" y="6935"/>
                    </a:moveTo>
                    <a:cubicBezTo>
                      <a:pt x="25767" y="16460"/>
                      <a:pt x="18147" y="25032"/>
                      <a:pt x="8622" y="23127"/>
                    </a:cubicBezTo>
                    <a:cubicBezTo>
                      <a:pt x="5764" y="22175"/>
                      <a:pt x="2907" y="20270"/>
                      <a:pt x="1002" y="16460"/>
                    </a:cubicBezTo>
                    <a:cubicBezTo>
                      <a:pt x="-2808" y="6935"/>
                      <a:pt x="4812" y="-1638"/>
                      <a:pt x="14337" y="267"/>
                    </a:cubicBezTo>
                    <a:cubicBezTo>
                      <a:pt x="18147" y="1220"/>
                      <a:pt x="21004" y="4077"/>
                      <a:pt x="21957" y="6935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EEA5B48F-1EC1-4B34-805E-4F4ACDABDADE}"/>
                  </a:ext>
                </a:extLst>
              </p:cNvPr>
              <p:cNvSpPr/>
              <p:nvPr/>
            </p:nvSpPr>
            <p:spPr>
              <a:xfrm>
                <a:off x="5537929" y="3562350"/>
                <a:ext cx="33518" cy="33427"/>
              </a:xfrm>
              <a:custGeom>
                <a:avLst/>
                <a:gdLst>
                  <a:gd name="connsiteX0" fmla="*/ 33428 w 33518"/>
                  <a:gd name="connsiteY0" fmla="*/ 15240 h 33427"/>
                  <a:gd name="connsiteX1" fmla="*/ 18188 w 33518"/>
                  <a:gd name="connsiteY1" fmla="*/ 33338 h 33427"/>
                  <a:gd name="connsiteX2" fmla="*/ 91 w 33518"/>
                  <a:gd name="connsiteY2" fmla="*/ 18098 h 33427"/>
                  <a:gd name="connsiteX3" fmla="*/ 15331 w 33518"/>
                  <a:gd name="connsiteY3" fmla="*/ 0 h 33427"/>
                  <a:gd name="connsiteX4" fmla="*/ 33428 w 33518"/>
                  <a:gd name="connsiteY4" fmla="*/ 15240 h 3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427">
                    <a:moveTo>
                      <a:pt x="33428" y="15240"/>
                    </a:moveTo>
                    <a:cubicBezTo>
                      <a:pt x="34381" y="23813"/>
                      <a:pt x="27713" y="32385"/>
                      <a:pt x="18188" y="33338"/>
                    </a:cubicBezTo>
                    <a:cubicBezTo>
                      <a:pt x="9616" y="34290"/>
                      <a:pt x="1043" y="27623"/>
                      <a:pt x="91" y="18098"/>
                    </a:cubicBezTo>
                    <a:cubicBezTo>
                      <a:pt x="-862" y="9525"/>
                      <a:pt x="5806" y="952"/>
                      <a:pt x="15331" y="0"/>
                    </a:cubicBezTo>
                    <a:cubicBezTo>
                      <a:pt x="24856" y="0"/>
                      <a:pt x="32475" y="6667"/>
                      <a:pt x="33428" y="152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DA79BD11-6D93-4673-9CBC-91DB05E21DF4}"/>
                  </a:ext>
                </a:extLst>
              </p:cNvPr>
              <p:cNvSpPr/>
              <p:nvPr/>
            </p:nvSpPr>
            <p:spPr>
              <a:xfrm>
                <a:off x="5542661" y="3565086"/>
                <a:ext cx="23102" cy="23102"/>
              </a:xfrm>
              <a:custGeom>
                <a:avLst/>
                <a:gdLst>
                  <a:gd name="connsiteX0" fmla="*/ 22981 w 23102"/>
                  <a:gd name="connsiteY0" fmla="*/ 10599 h 23102"/>
                  <a:gd name="connsiteX1" fmla="*/ 12504 w 23102"/>
                  <a:gd name="connsiteY1" fmla="*/ 22981 h 23102"/>
                  <a:gd name="connsiteX2" fmla="*/ 121 w 23102"/>
                  <a:gd name="connsiteY2" fmla="*/ 12504 h 23102"/>
                  <a:gd name="connsiteX3" fmla="*/ 10599 w 23102"/>
                  <a:gd name="connsiteY3" fmla="*/ 121 h 23102"/>
                  <a:gd name="connsiteX4" fmla="*/ 22981 w 23102"/>
                  <a:gd name="connsiteY4" fmla="*/ 10599 h 2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3102">
                    <a:moveTo>
                      <a:pt x="22981" y="10599"/>
                    </a:moveTo>
                    <a:cubicBezTo>
                      <a:pt x="23934" y="17266"/>
                      <a:pt x="19171" y="22981"/>
                      <a:pt x="12504" y="22981"/>
                    </a:cubicBezTo>
                    <a:cubicBezTo>
                      <a:pt x="5836" y="23934"/>
                      <a:pt x="121" y="19171"/>
                      <a:pt x="121" y="12504"/>
                    </a:cubicBezTo>
                    <a:cubicBezTo>
                      <a:pt x="-831" y="5836"/>
                      <a:pt x="3931" y="121"/>
                      <a:pt x="10599" y="121"/>
                    </a:cubicBezTo>
                    <a:cubicBezTo>
                      <a:pt x="16314" y="-831"/>
                      <a:pt x="22029" y="3931"/>
                      <a:pt x="22981" y="10599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0B84DA-92CF-45FA-9168-84E7E3F22D81}"/>
                  </a:ext>
                </a:extLst>
              </p:cNvPr>
              <p:cNvSpPr/>
              <p:nvPr/>
            </p:nvSpPr>
            <p:spPr>
              <a:xfrm>
                <a:off x="5590316" y="3579404"/>
                <a:ext cx="33518" cy="33518"/>
              </a:xfrm>
              <a:custGeom>
                <a:avLst/>
                <a:gdLst>
                  <a:gd name="connsiteX0" fmla="*/ 33428 w 33518"/>
                  <a:gd name="connsiteY0" fmla="*/ 15330 h 33518"/>
                  <a:gd name="connsiteX1" fmla="*/ 18188 w 33518"/>
                  <a:gd name="connsiteY1" fmla="*/ 33428 h 33518"/>
                  <a:gd name="connsiteX2" fmla="*/ 91 w 33518"/>
                  <a:gd name="connsiteY2" fmla="*/ 18188 h 33518"/>
                  <a:gd name="connsiteX3" fmla="*/ 15331 w 33518"/>
                  <a:gd name="connsiteY3" fmla="*/ 91 h 33518"/>
                  <a:gd name="connsiteX4" fmla="*/ 33428 w 33518"/>
                  <a:gd name="connsiteY4" fmla="*/ 15330 h 3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8" h="33518">
                    <a:moveTo>
                      <a:pt x="33428" y="15330"/>
                    </a:moveTo>
                    <a:cubicBezTo>
                      <a:pt x="34381" y="23903"/>
                      <a:pt x="27713" y="32475"/>
                      <a:pt x="18188" y="33428"/>
                    </a:cubicBezTo>
                    <a:cubicBezTo>
                      <a:pt x="9616" y="34380"/>
                      <a:pt x="1043" y="27713"/>
                      <a:pt x="91" y="18188"/>
                    </a:cubicBezTo>
                    <a:cubicBezTo>
                      <a:pt x="-862" y="9616"/>
                      <a:pt x="5806" y="1043"/>
                      <a:pt x="15331" y="91"/>
                    </a:cubicBezTo>
                    <a:cubicBezTo>
                      <a:pt x="24856" y="-862"/>
                      <a:pt x="33428" y="5805"/>
                      <a:pt x="33428" y="15330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25B54D7D-6285-457A-ABC0-A52E007F79A2}"/>
                  </a:ext>
                </a:extLst>
              </p:cNvPr>
              <p:cNvSpPr/>
              <p:nvPr/>
            </p:nvSpPr>
            <p:spPr>
              <a:xfrm>
                <a:off x="5595048" y="3581400"/>
                <a:ext cx="23102" cy="22981"/>
              </a:xfrm>
              <a:custGeom>
                <a:avLst/>
                <a:gdLst>
                  <a:gd name="connsiteX0" fmla="*/ 22981 w 23102"/>
                  <a:gd name="connsiteY0" fmla="*/ 10477 h 22981"/>
                  <a:gd name="connsiteX1" fmla="*/ 12504 w 23102"/>
                  <a:gd name="connsiteY1" fmla="*/ 22860 h 22981"/>
                  <a:gd name="connsiteX2" fmla="*/ 121 w 23102"/>
                  <a:gd name="connsiteY2" fmla="*/ 12383 h 22981"/>
                  <a:gd name="connsiteX3" fmla="*/ 10599 w 23102"/>
                  <a:gd name="connsiteY3" fmla="*/ 0 h 22981"/>
                  <a:gd name="connsiteX4" fmla="*/ 22981 w 23102"/>
                  <a:gd name="connsiteY4" fmla="*/ 10477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2" h="22981">
                    <a:moveTo>
                      <a:pt x="22981" y="10477"/>
                    </a:moveTo>
                    <a:cubicBezTo>
                      <a:pt x="23934" y="17145"/>
                      <a:pt x="19171" y="22860"/>
                      <a:pt x="12504" y="22860"/>
                    </a:cubicBezTo>
                    <a:cubicBezTo>
                      <a:pt x="5836" y="23813"/>
                      <a:pt x="121" y="19050"/>
                      <a:pt x="121" y="12383"/>
                    </a:cubicBezTo>
                    <a:cubicBezTo>
                      <a:pt x="-831" y="5715"/>
                      <a:pt x="3931" y="0"/>
                      <a:pt x="10599" y="0"/>
                    </a:cubicBezTo>
                    <a:cubicBezTo>
                      <a:pt x="17266" y="0"/>
                      <a:pt x="22029" y="4763"/>
                      <a:pt x="22981" y="10477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2E4FB0F5-C3DB-4AB3-B655-58D3976CDD56}"/>
                  </a:ext>
                </a:extLst>
              </p:cNvPr>
              <p:cNvSpPr/>
              <p:nvPr/>
            </p:nvSpPr>
            <p:spPr>
              <a:xfrm>
                <a:off x="5432292" y="3367550"/>
                <a:ext cx="194309" cy="169564"/>
              </a:xfrm>
              <a:custGeom>
                <a:avLst/>
                <a:gdLst>
                  <a:gd name="connsiteX0" fmla="*/ 188595 w 194309"/>
                  <a:gd name="connsiteY0" fmla="*/ 101455 h 169564"/>
                  <a:gd name="connsiteX1" fmla="*/ 194310 w 194309"/>
                  <a:gd name="connsiteY1" fmla="*/ 163367 h 169564"/>
                  <a:gd name="connsiteX2" fmla="*/ 125730 w 194309"/>
                  <a:gd name="connsiteY2" fmla="*/ 169082 h 169564"/>
                  <a:gd name="connsiteX3" fmla="*/ 5715 w 194309"/>
                  <a:gd name="connsiteY3" fmla="*/ 68117 h 169564"/>
                  <a:gd name="connsiteX4" fmla="*/ 0 w 194309"/>
                  <a:gd name="connsiteY4" fmla="*/ 6205 h 169564"/>
                  <a:gd name="connsiteX5" fmla="*/ 68580 w 194309"/>
                  <a:gd name="connsiteY5" fmla="*/ 490 h 169564"/>
                  <a:gd name="connsiteX6" fmla="*/ 180975 w 194309"/>
                  <a:gd name="connsiteY6" fmla="*/ 70022 h 169564"/>
                  <a:gd name="connsiteX7" fmla="*/ 188595 w 194309"/>
                  <a:gd name="connsiteY7" fmla="*/ 101455 h 16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309" h="169564">
                    <a:moveTo>
                      <a:pt x="188595" y="101455"/>
                    </a:moveTo>
                    <a:lnTo>
                      <a:pt x="194310" y="163367"/>
                    </a:lnTo>
                    <a:lnTo>
                      <a:pt x="125730" y="169082"/>
                    </a:lnTo>
                    <a:cubicBezTo>
                      <a:pt x="64770" y="174797"/>
                      <a:pt x="10478" y="129077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cubicBezTo>
                      <a:pt x="184785" y="80500"/>
                      <a:pt x="187643" y="90977"/>
                      <a:pt x="188595" y="101455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0A480C83-4083-4767-B2F8-1F382B19A2AC}"/>
                  </a:ext>
                </a:extLst>
              </p:cNvPr>
              <p:cNvSpPr/>
              <p:nvPr/>
            </p:nvSpPr>
            <p:spPr>
              <a:xfrm>
                <a:off x="5596122" y="3429952"/>
                <a:ext cx="118288" cy="102870"/>
              </a:xfrm>
              <a:custGeom>
                <a:avLst/>
                <a:gdLst>
                  <a:gd name="connsiteX0" fmla="*/ 117157 w 118288"/>
                  <a:gd name="connsiteY0" fmla="*/ 0 h 102870"/>
                  <a:gd name="connsiteX1" fmla="*/ 118110 w 118288"/>
                  <a:gd name="connsiteY1" fmla="*/ 6668 h 102870"/>
                  <a:gd name="connsiteX2" fmla="*/ 109538 w 118288"/>
                  <a:gd name="connsiteY2" fmla="*/ 51435 h 102870"/>
                  <a:gd name="connsiteX3" fmla="*/ 39053 w 118288"/>
                  <a:gd name="connsiteY3" fmla="*/ 100013 h 102870"/>
                  <a:gd name="connsiteX4" fmla="*/ 7620 w 118288"/>
                  <a:gd name="connsiteY4" fmla="*/ 102870 h 102870"/>
                  <a:gd name="connsiteX5" fmla="*/ 0 w 118288"/>
                  <a:gd name="connsiteY5" fmla="*/ 9525 h 102870"/>
                  <a:gd name="connsiteX6" fmla="*/ 117157 w 118288"/>
                  <a:gd name="connsiteY6" fmla="*/ 0 h 102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288" h="102870">
                    <a:moveTo>
                      <a:pt x="117157" y="0"/>
                    </a:moveTo>
                    <a:lnTo>
                      <a:pt x="118110" y="6668"/>
                    </a:lnTo>
                    <a:cubicBezTo>
                      <a:pt x="119063" y="22860"/>
                      <a:pt x="116205" y="38100"/>
                      <a:pt x="109538" y="51435"/>
                    </a:cubicBezTo>
                    <a:cubicBezTo>
                      <a:pt x="97155" y="78105"/>
                      <a:pt x="70485" y="98108"/>
                      <a:pt x="39053" y="100013"/>
                    </a:cubicBezTo>
                    <a:lnTo>
                      <a:pt x="7620" y="102870"/>
                    </a:lnTo>
                    <a:lnTo>
                      <a:pt x="0" y="9525"/>
                    </a:lnTo>
                    <a:lnTo>
                      <a:pt x="117157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D0532606-0580-4B7B-8C45-6441A080A2BC}"/>
                  </a:ext>
                </a:extLst>
              </p:cNvPr>
              <p:cNvSpPr/>
              <p:nvPr/>
            </p:nvSpPr>
            <p:spPr>
              <a:xfrm>
                <a:off x="5431339" y="3366597"/>
                <a:ext cx="283071" cy="170403"/>
              </a:xfrm>
              <a:custGeom>
                <a:avLst/>
                <a:gdLst>
                  <a:gd name="connsiteX0" fmla="*/ 281940 w 283071"/>
                  <a:gd name="connsiteY0" fmla="*/ 63355 h 170403"/>
                  <a:gd name="connsiteX1" fmla="*/ 282893 w 283071"/>
                  <a:gd name="connsiteY1" fmla="*/ 70022 h 170403"/>
                  <a:gd name="connsiteX2" fmla="*/ 274320 w 283071"/>
                  <a:gd name="connsiteY2" fmla="*/ 114790 h 170403"/>
                  <a:gd name="connsiteX3" fmla="*/ 203835 w 283071"/>
                  <a:gd name="connsiteY3" fmla="*/ 163367 h 170403"/>
                  <a:gd name="connsiteX4" fmla="*/ 126683 w 283071"/>
                  <a:gd name="connsiteY4" fmla="*/ 170035 h 170403"/>
                  <a:gd name="connsiteX5" fmla="*/ 6668 w 283071"/>
                  <a:gd name="connsiteY5" fmla="*/ 74785 h 170403"/>
                  <a:gd name="connsiteX6" fmla="*/ 5715 w 283071"/>
                  <a:gd name="connsiteY6" fmla="*/ 68117 h 170403"/>
                  <a:gd name="connsiteX7" fmla="*/ 0 w 283071"/>
                  <a:gd name="connsiteY7" fmla="*/ 6205 h 170403"/>
                  <a:gd name="connsiteX8" fmla="*/ 68580 w 283071"/>
                  <a:gd name="connsiteY8" fmla="*/ 490 h 170403"/>
                  <a:gd name="connsiteX9" fmla="*/ 180975 w 283071"/>
                  <a:gd name="connsiteY9" fmla="*/ 70022 h 170403"/>
                  <a:gd name="connsiteX10" fmla="*/ 281940 w 283071"/>
                  <a:gd name="connsiteY10" fmla="*/ 63355 h 17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071" h="170403">
                    <a:moveTo>
                      <a:pt x="281940" y="63355"/>
                    </a:moveTo>
                    <a:lnTo>
                      <a:pt x="282893" y="70022"/>
                    </a:lnTo>
                    <a:cubicBezTo>
                      <a:pt x="283845" y="86215"/>
                      <a:pt x="280988" y="101455"/>
                      <a:pt x="274320" y="114790"/>
                    </a:cubicBezTo>
                    <a:cubicBezTo>
                      <a:pt x="261938" y="141460"/>
                      <a:pt x="235268" y="161462"/>
                      <a:pt x="203835" y="163367"/>
                    </a:cubicBezTo>
                    <a:lnTo>
                      <a:pt x="126683" y="170035"/>
                    </a:lnTo>
                    <a:cubicBezTo>
                      <a:pt x="67628" y="174797"/>
                      <a:pt x="15240" y="132887"/>
                      <a:pt x="6668" y="74785"/>
                    </a:cubicBezTo>
                    <a:cubicBezTo>
                      <a:pt x="6668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81940" y="63355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EA1892D6-E2CC-4AC3-9162-607863B56057}"/>
                  </a:ext>
                </a:extLst>
              </p:cNvPr>
              <p:cNvSpPr/>
              <p:nvPr/>
            </p:nvSpPr>
            <p:spPr>
              <a:xfrm>
                <a:off x="5431339" y="3366597"/>
                <a:ext cx="281600" cy="146552"/>
              </a:xfrm>
              <a:custGeom>
                <a:avLst/>
                <a:gdLst>
                  <a:gd name="connsiteX0" fmla="*/ 270510 w 281600"/>
                  <a:gd name="connsiteY0" fmla="*/ 64307 h 146552"/>
                  <a:gd name="connsiteX1" fmla="*/ 280988 w 281600"/>
                  <a:gd name="connsiteY1" fmla="*/ 90025 h 146552"/>
                  <a:gd name="connsiteX2" fmla="*/ 211455 w 281600"/>
                  <a:gd name="connsiteY2" fmla="*/ 138602 h 146552"/>
                  <a:gd name="connsiteX3" fmla="*/ 118110 w 281600"/>
                  <a:gd name="connsiteY3" fmla="*/ 146222 h 146552"/>
                  <a:gd name="connsiteX4" fmla="*/ 6668 w 281600"/>
                  <a:gd name="connsiteY4" fmla="*/ 74785 h 146552"/>
                  <a:gd name="connsiteX5" fmla="*/ 5715 w 281600"/>
                  <a:gd name="connsiteY5" fmla="*/ 68117 h 146552"/>
                  <a:gd name="connsiteX6" fmla="*/ 0 w 281600"/>
                  <a:gd name="connsiteY6" fmla="*/ 6205 h 146552"/>
                  <a:gd name="connsiteX7" fmla="*/ 68580 w 281600"/>
                  <a:gd name="connsiteY7" fmla="*/ 490 h 146552"/>
                  <a:gd name="connsiteX8" fmla="*/ 180975 w 281600"/>
                  <a:gd name="connsiteY8" fmla="*/ 70022 h 146552"/>
                  <a:gd name="connsiteX9" fmla="*/ 270510 w 281600"/>
                  <a:gd name="connsiteY9" fmla="*/ 64307 h 146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1600" h="146552">
                    <a:moveTo>
                      <a:pt x="270510" y="64307"/>
                    </a:moveTo>
                    <a:cubicBezTo>
                      <a:pt x="269558" y="73832"/>
                      <a:pt x="284798" y="81452"/>
                      <a:pt x="280988" y="90025"/>
                    </a:cubicBezTo>
                    <a:cubicBezTo>
                      <a:pt x="268605" y="116695"/>
                      <a:pt x="242888" y="135745"/>
                      <a:pt x="211455" y="138602"/>
                    </a:cubicBezTo>
                    <a:lnTo>
                      <a:pt x="118110" y="146222"/>
                    </a:lnTo>
                    <a:cubicBezTo>
                      <a:pt x="68580" y="150032"/>
                      <a:pt x="23813" y="120505"/>
                      <a:pt x="6668" y="74785"/>
                    </a:cubicBezTo>
                    <a:cubicBezTo>
                      <a:pt x="6668" y="72880"/>
                      <a:pt x="5715" y="70975"/>
                      <a:pt x="5715" y="68117"/>
                    </a:cubicBezTo>
                    <a:lnTo>
                      <a:pt x="0" y="6205"/>
                    </a:lnTo>
                    <a:lnTo>
                      <a:pt x="68580" y="490"/>
                    </a:lnTo>
                    <a:cubicBezTo>
                      <a:pt x="119063" y="-4273"/>
                      <a:pt x="163830" y="26207"/>
                      <a:pt x="180975" y="70022"/>
                    </a:cubicBezTo>
                    <a:lnTo>
                      <a:pt x="270510" y="64307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4455F255-03EB-4233-83F1-6AD5BFB5C7CE}"/>
                  </a:ext>
                </a:extLst>
              </p:cNvPr>
              <p:cNvSpPr/>
              <p:nvPr/>
            </p:nvSpPr>
            <p:spPr>
              <a:xfrm>
                <a:off x="5432292" y="3367698"/>
                <a:ext cx="282334" cy="119651"/>
              </a:xfrm>
              <a:custGeom>
                <a:avLst/>
                <a:gdLst>
                  <a:gd name="connsiteX0" fmla="*/ 280988 w 282334"/>
                  <a:gd name="connsiteY0" fmla="*/ 62254 h 119651"/>
                  <a:gd name="connsiteX1" fmla="*/ 281940 w 282334"/>
                  <a:gd name="connsiteY1" fmla="*/ 68921 h 119651"/>
                  <a:gd name="connsiteX2" fmla="*/ 280988 w 282334"/>
                  <a:gd name="connsiteY2" fmla="*/ 90829 h 119651"/>
                  <a:gd name="connsiteX3" fmla="*/ 279083 w 282334"/>
                  <a:gd name="connsiteY3" fmla="*/ 100354 h 119651"/>
                  <a:gd name="connsiteX4" fmla="*/ 274320 w 282334"/>
                  <a:gd name="connsiteY4" fmla="*/ 113689 h 119651"/>
                  <a:gd name="connsiteX5" fmla="*/ 205740 w 282334"/>
                  <a:gd name="connsiteY5" fmla="*/ 119404 h 119651"/>
                  <a:gd name="connsiteX6" fmla="*/ 180022 w 282334"/>
                  <a:gd name="connsiteY6" fmla="*/ 115594 h 119651"/>
                  <a:gd name="connsiteX7" fmla="*/ 155258 w 282334"/>
                  <a:gd name="connsiteY7" fmla="*/ 98449 h 119651"/>
                  <a:gd name="connsiteX8" fmla="*/ 154305 w 282334"/>
                  <a:gd name="connsiteY8" fmla="*/ 97496 h 119651"/>
                  <a:gd name="connsiteX9" fmla="*/ 68580 w 282334"/>
                  <a:gd name="connsiteY9" fmla="*/ 66064 h 119651"/>
                  <a:gd name="connsiteX10" fmla="*/ 65722 w 282334"/>
                  <a:gd name="connsiteY10" fmla="*/ 66064 h 119651"/>
                  <a:gd name="connsiteX11" fmla="*/ 7620 w 282334"/>
                  <a:gd name="connsiteY11" fmla="*/ 34631 h 119651"/>
                  <a:gd name="connsiteX12" fmla="*/ 953 w 282334"/>
                  <a:gd name="connsiteY12" fmla="*/ 11771 h 119651"/>
                  <a:gd name="connsiteX13" fmla="*/ 0 w 282334"/>
                  <a:gd name="connsiteY13" fmla="*/ 6056 h 119651"/>
                  <a:gd name="connsiteX14" fmla="*/ 68580 w 282334"/>
                  <a:gd name="connsiteY14" fmla="*/ 341 h 119651"/>
                  <a:gd name="connsiteX15" fmla="*/ 163830 w 282334"/>
                  <a:gd name="connsiteY15" fmla="*/ 40346 h 119651"/>
                  <a:gd name="connsiteX16" fmla="*/ 225743 w 282334"/>
                  <a:gd name="connsiteY16" fmla="*/ 67016 h 119651"/>
                  <a:gd name="connsiteX17" fmla="*/ 280988 w 282334"/>
                  <a:gd name="connsiteY17" fmla="*/ 62254 h 11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2334" h="119651">
                    <a:moveTo>
                      <a:pt x="280988" y="62254"/>
                    </a:moveTo>
                    <a:lnTo>
                      <a:pt x="281940" y="68921"/>
                    </a:lnTo>
                    <a:cubicBezTo>
                      <a:pt x="282893" y="76541"/>
                      <a:pt x="281940" y="84161"/>
                      <a:pt x="280988" y="90829"/>
                    </a:cubicBezTo>
                    <a:cubicBezTo>
                      <a:pt x="280035" y="93686"/>
                      <a:pt x="280035" y="97496"/>
                      <a:pt x="279083" y="100354"/>
                    </a:cubicBezTo>
                    <a:cubicBezTo>
                      <a:pt x="278130" y="105116"/>
                      <a:pt x="276225" y="108926"/>
                      <a:pt x="274320" y="113689"/>
                    </a:cubicBezTo>
                    <a:lnTo>
                      <a:pt x="205740" y="119404"/>
                    </a:lnTo>
                    <a:cubicBezTo>
                      <a:pt x="197168" y="120356"/>
                      <a:pt x="187643" y="118451"/>
                      <a:pt x="180022" y="115594"/>
                    </a:cubicBezTo>
                    <a:cubicBezTo>
                      <a:pt x="170497" y="111784"/>
                      <a:pt x="161925" y="106069"/>
                      <a:pt x="155258" y="98449"/>
                    </a:cubicBezTo>
                    <a:cubicBezTo>
                      <a:pt x="155258" y="98449"/>
                      <a:pt x="154305" y="97496"/>
                      <a:pt x="154305" y="97496"/>
                    </a:cubicBezTo>
                    <a:cubicBezTo>
                      <a:pt x="132397" y="71779"/>
                      <a:pt x="107633" y="62254"/>
                      <a:pt x="68580" y="66064"/>
                    </a:cubicBezTo>
                    <a:lnTo>
                      <a:pt x="65722" y="66064"/>
                    </a:lnTo>
                    <a:cubicBezTo>
                      <a:pt x="40958" y="67969"/>
                      <a:pt x="19050" y="54634"/>
                      <a:pt x="7620" y="34631"/>
                    </a:cubicBezTo>
                    <a:cubicBezTo>
                      <a:pt x="3810" y="27964"/>
                      <a:pt x="1905" y="20344"/>
                      <a:pt x="953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8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3" y="67016"/>
                    </a:cubicBezTo>
                    <a:lnTo>
                      <a:pt x="280988" y="62254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F4E0A7B6-B8B6-4483-A921-A4E83651F636}"/>
                  </a:ext>
                </a:extLst>
              </p:cNvPr>
              <p:cNvSpPr/>
              <p:nvPr/>
            </p:nvSpPr>
            <p:spPr>
              <a:xfrm>
                <a:off x="5350377" y="3374707"/>
                <a:ext cx="86677" cy="66907"/>
              </a:xfrm>
              <a:custGeom>
                <a:avLst/>
                <a:gdLst>
                  <a:gd name="connsiteX0" fmla="*/ 80963 w 86677"/>
                  <a:gd name="connsiteY0" fmla="*/ 0 h 66907"/>
                  <a:gd name="connsiteX1" fmla="*/ 86678 w 86677"/>
                  <a:gd name="connsiteY1" fmla="*/ 64770 h 66907"/>
                  <a:gd name="connsiteX2" fmla="*/ 63818 w 86677"/>
                  <a:gd name="connsiteY2" fmla="*/ 66675 h 66907"/>
                  <a:gd name="connsiteX3" fmla="*/ 0 w 86677"/>
                  <a:gd name="connsiteY3" fmla="*/ 12382 h 66907"/>
                  <a:gd name="connsiteX4" fmla="*/ 0 w 86677"/>
                  <a:gd name="connsiteY4" fmla="*/ 6667 h 66907"/>
                  <a:gd name="connsiteX5" fmla="*/ 80963 w 86677"/>
                  <a:gd name="connsiteY5" fmla="*/ 0 h 6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6907">
                    <a:moveTo>
                      <a:pt x="80963" y="0"/>
                    </a:moveTo>
                    <a:lnTo>
                      <a:pt x="86678" y="64770"/>
                    </a:lnTo>
                    <a:lnTo>
                      <a:pt x="63818" y="66675"/>
                    </a:lnTo>
                    <a:cubicBezTo>
                      <a:pt x="31433" y="69532"/>
                      <a:pt x="2858" y="45720"/>
                      <a:pt x="0" y="12382"/>
                    </a:cubicBezTo>
                    <a:lnTo>
                      <a:pt x="0" y="6667"/>
                    </a:lnTo>
                    <a:lnTo>
                      <a:pt x="80963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3CB43731-1B9D-4883-840D-8D65B769709D}"/>
                  </a:ext>
                </a:extLst>
              </p:cNvPr>
              <p:cNvSpPr/>
              <p:nvPr/>
            </p:nvSpPr>
            <p:spPr>
              <a:xfrm>
                <a:off x="5098203" y="3143706"/>
                <a:ext cx="500004" cy="228193"/>
              </a:xfrm>
              <a:custGeom>
                <a:avLst/>
                <a:gdLst>
                  <a:gd name="connsiteX0" fmla="*/ 492204 w 500004"/>
                  <a:gd name="connsiteY0" fmla="*/ 223381 h 228193"/>
                  <a:gd name="connsiteX1" fmla="*/ 467439 w 500004"/>
                  <a:gd name="connsiteY1" fmla="*/ 227191 h 228193"/>
                  <a:gd name="connsiteX2" fmla="*/ 325517 w 500004"/>
                  <a:gd name="connsiteY2" fmla="*/ 203378 h 228193"/>
                  <a:gd name="connsiteX3" fmla="*/ 271224 w 500004"/>
                  <a:gd name="connsiteY3" fmla="*/ 171946 h 228193"/>
                  <a:gd name="connsiteX4" fmla="*/ 248364 w 500004"/>
                  <a:gd name="connsiteY4" fmla="*/ 172898 h 228193"/>
                  <a:gd name="connsiteX5" fmla="*/ 58817 w 500004"/>
                  <a:gd name="connsiteY5" fmla="*/ 114796 h 228193"/>
                  <a:gd name="connsiteX6" fmla="*/ 714 w 500004"/>
                  <a:gd name="connsiteY6" fmla="*/ 45263 h 228193"/>
                  <a:gd name="connsiteX7" fmla="*/ 6429 w 500004"/>
                  <a:gd name="connsiteY7" fmla="*/ 30976 h 228193"/>
                  <a:gd name="connsiteX8" fmla="*/ 20717 w 500004"/>
                  <a:gd name="connsiteY8" fmla="*/ 36691 h 228193"/>
                  <a:gd name="connsiteX9" fmla="*/ 73104 w 500004"/>
                  <a:gd name="connsiteY9" fmla="*/ 98603 h 228193"/>
                  <a:gd name="connsiteX10" fmla="*/ 246459 w 500004"/>
                  <a:gd name="connsiteY10" fmla="*/ 151943 h 228193"/>
                  <a:gd name="connsiteX11" fmla="*/ 153114 w 500004"/>
                  <a:gd name="connsiteY11" fmla="*/ 32881 h 228193"/>
                  <a:gd name="connsiteX12" fmla="*/ 156924 w 500004"/>
                  <a:gd name="connsiteY12" fmla="*/ 18593 h 228193"/>
                  <a:gd name="connsiteX13" fmla="*/ 171212 w 500004"/>
                  <a:gd name="connsiteY13" fmla="*/ 22403 h 228193"/>
                  <a:gd name="connsiteX14" fmla="*/ 297894 w 500004"/>
                  <a:gd name="connsiteY14" fmla="*/ 165278 h 228193"/>
                  <a:gd name="connsiteX15" fmla="*/ 333137 w 500004"/>
                  <a:gd name="connsiteY15" fmla="*/ 184328 h 228193"/>
                  <a:gd name="connsiteX16" fmla="*/ 395049 w 500004"/>
                  <a:gd name="connsiteY16" fmla="*/ 202426 h 228193"/>
                  <a:gd name="connsiteX17" fmla="*/ 367427 w 500004"/>
                  <a:gd name="connsiteY17" fmla="*/ 147181 h 228193"/>
                  <a:gd name="connsiteX18" fmla="*/ 365522 w 500004"/>
                  <a:gd name="connsiteY18" fmla="*/ 142418 h 228193"/>
                  <a:gd name="connsiteX19" fmla="*/ 289322 w 500004"/>
                  <a:gd name="connsiteY19" fmla="*/ 110986 h 228193"/>
                  <a:gd name="connsiteX20" fmla="*/ 244554 w 500004"/>
                  <a:gd name="connsiteY20" fmla="*/ 21451 h 228193"/>
                  <a:gd name="connsiteX21" fmla="*/ 254079 w 500004"/>
                  <a:gd name="connsiteY21" fmla="*/ 9068 h 228193"/>
                  <a:gd name="connsiteX22" fmla="*/ 266462 w 500004"/>
                  <a:gd name="connsiteY22" fmla="*/ 18593 h 228193"/>
                  <a:gd name="connsiteX23" fmla="*/ 302657 w 500004"/>
                  <a:gd name="connsiteY23" fmla="*/ 94793 h 228193"/>
                  <a:gd name="connsiteX24" fmla="*/ 359807 w 500004"/>
                  <a:gd name="connsiteY24" fmla="*/ 120511 h 228193"/>
                  <a:gd name="connsiteX25" fmla="*/ 362664 w 500004"/>
                  <a:gd name="connsiteY25" fmla="*/ 8116 h 228193"/>
                  <a:gd name="connsiteX26" fmla="*/ 375999 w 500004"/>
                  <a:gd name="connsiteY26" fmla="*/ 496 h 228193"/>
                  <a:gd name="connsiteX27" fmla="*/ 383619 w 500004"/>
                  <a:gd name="connsiteY27" fmla="*/ 13831 h 228193"/>
                  <a:gd name="connsiteX28" fmla="*/ 382667 w 500004"/>
                  <a:gd name="connsiteY28" fmla="*/ 124321 h 228193"/>
                  <a:gd name="connsiteX29" fmla="*/ 387429 w 500004"/>
                  <a:gd name="connsiteY29" fmla="*/ 141466 h 228193"/>
                  <a:gd name="connsiteX30" fmla="*/ 424577 w 500004"/>
                  <a:gd name="connsiteY30" fmla="*/ 208141 h 228193"/>
                  <a:gd name="connsiteX31" fmla="*/ 486489 w 500004"/>
                  <a:gd name="connsiteY31" fmla="*/ 205283 h 228193"/>
                  <a:gd name="connsiteX32" fmla="*/ 499824 w 500004"/>
                  <a:gd name="connsiteY32" fmla="*/ 212903 h 228193"/>
                  <a:gd name="connsiteX33" fmla="*/ 492204 w 500004"/>
                  <a:gd name="connsiteY33" fmla="*/ 223381 h 22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0004" h="228193">
                    <a:moveTo>
                      <a:pt x="492204" y="223381"/>
                    </a:moveTo>
                    <a:cubicBezTo>
                      <a:pt x="491252" y="223381"/>
                      <a:pt x="482679" y="226238"/>
                      <a:pt x="467439" y="227191"/>
                    </a:cubicBezTo>
                    <a:cubicBezTo>
                      <a:pt x="438864" y="230048"/>
                      <a:pt x="388382" y="228143"/>
                      <a:pt x="325517" y="203378"/>
                    </a:cubicBezTo>
                    <a:cubicBezTo>
                      <a:pt x="306467" y="195758"/>
                      <a:pt x="287417" y="184328"/>
                      <a:pt x="271224" y="171946"/>
                    </a:cubicBezTo>
                    <a:cubicBezTo>
                      <a:pt x="263604" y="171946"/>
                      <a:pt x="255984" y="172898"/>
                      <a:pt x="248364" y="172898"/>
                    </a:cubicBezTo>
                    <a:cubicBezTo>
                      <a:pt x="154067" y="172898"/>
                      <a:pt x="94059" y="142418"/>
                      <a:pt x="58817" y="114796"/>
                    </a:cubicBezTo>
                    <a:cubicBezTo>
                      <a:pt x="16907" y="81458"/>
                      <a:pt x="1667" y="47168"/>
                      <a:pt x="714" y="45263"/>
                    </a:cubicBezTo>
                    <a:cubicBezTo>
                      <a:pt x="-1191" y="39548"/>
                      <a:pt x="714" y="33833"/>
                      <a:pt x="6429" y="30976"/>
                    </a:cubicBezTo>
                    <a:cubicBezTo>
                      <a:pt x="12144" y="29071"/>
                      <a:pt x="17859" y="30976"/>
                      <a:pt x="20717" y="36691"/>
                    </a:cubicBezTo>
                    <a:cubicBezTo>
                      <a:pt x="20717" y="36691"/>
                      <a:pt x="35004" y="69076"/>
                      <a:pt x="73104" y="98603"/>
                    </a:cubicBezTo>
                    <a:cubicBezTo>
                      <a:pt x="117872" y="133846"/>
                      <a:pt x="176927" y="151943"/>
                      <a:pt x="246459" y="151943"/>
                    </a:cubicBezTo>
                    <a:cubicBezTo>
                      <a:pt x="191214" y="100508"/>
                      <a:pt x="155019" y="36691"/>
                      <a:pt x="153114" y="32881"/>
                    </a:cubicBezTo>
                    <a:cubicBezTo>
                      <a:pt x="150257" y="28118"/>
                      <a:pt x="152162" y="21451"/>
                      <a:pt x="156924" y="18593"/>
                    </a:cubicBezTo>
                    <a:cubicBezTo>
                      <a:pt x="161687" y="15736"/>
                      <a:pt x="168354" y="17641"/>
                      <a:pt x="171212" y="22403"/>
                    </a:cubicBezTo>
                    <a:cubicBezTo>
                      <a:pt x="172164" y="23356"/>
                      <a:pt x="224552" y="117653"/>
                      <a:pt x="297894" y="165278"/>
                    </a:cubicBezTo>
                    <a:cubicBezTo>
                      <a:pt x="309324" y="172898"/>
                      <a:pt x="320754" y="179566"/>
                      <a:pt x="333137" y="184328"/>
                    </a:cubicBezTo>
                    <a:cubicBezTo>
                      <a:pt x="355997" y="192901"/>
                      <a:pt x="376952" y="198616"/>
                      <a:pt x="395049" y="202426"/>
                    </a:cubicBezTo>
                    <a:cubicBezTo>
                      <a:pt x="386477" y="189091"/>
                      <a:pt x="375047" y="170041"/>
                      <a:pt x="367427" y="147181"/>
                    </a:cubicBezTo>
                    <a:cubicBezTo>
                      <a:pt x="366474" y="145276"/>
                      <a:pt x="366474" y="144323"/>
                      <a:pt x="365522" y="142418"/>
                    </a:cubicBezTo>
                    <a:cubicBezTo>
                      <a:pt x="350282" y="140513"/>
                      <a:pt x="316944" y="132893"/>
                      <a:pt x="289322" y="110986"/>
                    </a:cubicBezTo>
                    <a:cubicBezTo>
                      <a:pt x="253127" y="82411"/>
                      <a:pt x="245507" y="23356"/>
                      <a:pt x="244554" y="21451"/>
                    </a:cubicBezTo>
                    <a:cubicBezTo>
                      <a:pt x="243602" y="15736"/>
                      <a:pt x="248364" y="10021"/>
                      <a:pt x="254079" y="9068"/>
                    </a:cubicBezTo>
                    <a:cubicBezTo>
                      <a:pt x="259794" y="8116"/>
                      <a:pt x="265509" y="12878"/>
                      <a:pt x="266462" y="18593"/>
                    </a:cubicBezTo>
                    <a:cubicBezTo>
                      <a:pt x="266462" y="19546"/>
                      <a:pt x="274082" y="70981"/>
                      <a:pt x="302657" y="94793"/>
                    </a:cubicBezTo>
                    <a:cubicBezTo>
                      <a:pt x="321707" y="110033"/>
                      <a:pt x="345519" y="116701"/>
                      <a:pt x="359807" y="120511"/>
                    </a:cubicBezTo>
                    <a:cubicBezTo>
                      <a:pt x="349329" y="63361"/>
                      <a:pt x="362664" y="10021"/>
                      <a:pt x="362664" y="8116"/>
                    </a:cubicBezTo>
                    <a:cubicBezTo>
                      <a:pt x="363617" y="2401"/>
                      <a:pt x="370284" y="-1409"/>
                      <a:pt x="375999" y="496"/>
                    </a:cubicBezTo>
                    <a:cubicBezTo>
                      <a:pt x="381714" y="2401"/>
                      <a:pt x="385524" y="8116"/>
                      <a:pt x="383619" y="13831"/>
                    </a:cubicBezTo>
                    <a:cubicBezTo>
                      <a:pt x="383619" y="14783"/>
                      <a:pt x="370284" y="70028"/>
                      <a:pt x="382667" y="124321"/>
                    </a:cubicBezTo>
                    <a:cubicBezTo>
                      <a:pt x="383619" y="130036"/>
                      <a:pt x="385524" y="135751"/>
                      <a:pt x="387429" y="141466"/>
                    </a:cubicBezTo>
                    <a:cubicBezTo>
                      <a:pt x="398859" y="176708"/>
                      <a:pt x="418862" y="202426"/>
                      <a:pt x="424577" y="208141"/>
                    </a:cubicBezTo>
                    <a:cubicBezTo>
                      <a:pt x="462677" y="210998"/>
                      <a:pt x="485537" y="205283"/>
                      <a:pt x="486489" y="205283"/>
                    </a:cubicBezTo>
                    <a:cubicBezTo>
                      <a:pt x="492204" y="203378"/>
                      <a:pt x="497919" y="207188"/>
                      <a:pt x="499824" y="212903"/>
                    </a:cubicBezTo>
                    <a:cubicBezTo>
                      <a:pt x="500777" y="215761"/>
                      <a:pt x="497919" y="221476"/>
                      <a:pt x="492204" y="223381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76321F4A-0A9E-4580-96F9-1BC67A3C63BB}"/>
                  </a:ext>
                </a:extLst>
              </p:cNvPr>
              <p:cNvSpPr/>
              <p:nvPr/>
            </p:nvSpPr>
            <p:spPr>
              <a:xfrm>
                <a:off x="5686610" y="3429952"/>
                <a:ext cx="27622" cy="38100"/>
              </a:xfrm>
              <a:custGeom>
                <a:avLst/>
                <a:gdLst>
                  <a:gd name="connsiteX0" fmla="*/ 26670 w 27622"/>
                  <a:gd name="connsiteY0" fmla="*/ 0 h 38100"/>
                  <a:gd name="connsiteX1" fmla="*/ 27622 w 27622"/>
                  <a:gd name="connsiteY1" fmla="*/ 6668 h 38100"/>
                  <a:gd name="connsiteX2" fmla="*/ 27622 w 27622"/>
                  <a:gd name="connsiteY2" fmla="*/ 14288 h 38100"/>
                  <a:gd name="connsiteX3" fmla="*/ 23813 w 27622"/>
                  <a:gd name="connsiteY3" fmla="*/ 38100 h 38100"/>
                  <a:gd name="connsiteX4" fmla="*/ 2857 w 27622"/>
                  <a:gd name="connsiteY4" fmla="*/ 16193 h 38100"/>
                  <a:gd name="connsiteX5" fmla="*/ 0 w 27622"/>
                  <a:gd name="connsiteY5" fmla="*/ 4763 h 38100"/>
                  <a:gd name="connsiteX6" fmla="*/ 0 w 27622"/>
                  <a:gd name="connsiteY6" fmla="*/ 952 h 38100"/>
                  <a:gd name="connsiteX7" fmla="*/ 26670 w 27622"/>
                  <a:gd name="connsiteY7" fmla="*/ 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22" h="38100">
                    <a:moveTo>
                      <a:pt x="26670" y="0"/>
                    </a:moveTo>
                    <a:lnTo>
                      <a:pt x="27622" y="6668"/>
                    </a:lnTo>
                    <a:cubicBezTo>
                      <a:pt x="27622" y="9525"/>
                      <a:pt x="27622" y="11430"/>
                      <a:pt x="27622" y="14288"/>
                    </a:cubicBezTo>
                    <a:cubicBezTo>
                      <a:pt x="27622" y="22860"/>
                      <a:pt x="26670" y="30480"/>
                      <a:pt x="23813" y="38100"/>
                    </a:cubicBezTo>
                    <a:cubicBezTo>
                      <a:pt x="14288" y="34290"/>
                      <a:pt x="6667" y="25718"/>
                      <a:pt x="2857" y="16193"/>
                    </a:cubicBezTo>
                    <a:cubicBezTo>
                      <a:pt x="1905" y="12383"/>
                      <a:pt x="953" y="8573"/>
                      <a:pt x="0" y="4763"/>
                    </a:cubicBezTo>
                    <a:lnTo>
                      <a:pt x="0" y="952"/>
                    </a:ln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1E78D4CE-F01A-4181-9AF1-C063C186D319}"/>
                  </a:ext>
                </a:extLst>
              </p:cNvPr>
              <p:cNvSpPr/>
              <p:nvPr/>
            </p:nvSpPr>
            <p:spPr>
              <a:xfrm>
                <a:off x="5350377" y="3378421"/>
                <a:ext cx="86677" cy="62240"/>
              </a:xfrm>
              <a:custGeom>
                <a:avLst/>
                <a:gdLst>
                  <a:gd name="connsiteX0" fmla="*/ 86678 w 86677"/>
                  <a:gd name="connsiteY0" fmla="*/ 60104 h 62240"/>
                  <a:gd name="connsiteX1" fmla="*/ 63818 w 86677"/>
                  <a:gd name="connsiteY1" fmla="*/ 62009 h 62240"/>
                  <a:gd name="connsiteX2" fmla="*/ 0 w 86677"/>
                  <a:gd name="connsiteY2" fmla="*/ 7716 h 62240"/>
                  <a:gd name="connsiteX3" fmla="*/ 0 w 86677"/>
                  <a:gd name="connsiteY3" fmla="*/ 2001 h 62240"/>
                  <a:gd name="connsiteX4" fmla="*/ 17145 w 86677"/>
                  <a:gd name="connsiteY4" fmla="*/ 96 h 62240"/>
                  <a:gd name="connsiteX5" fmla="*/ 86678 w 86677"/>
                  <a:gd name="connsiteY5" fmla="*/ 60104 h 6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677" h="62240">
                    <a:moveTo>
                      <a:pt x="86678" y="60104"/>
                    </a:moveTo>
                    <a:lnTo>
                      <a:pt x="63818" y="62009"/>
                    </a:lnTo>
                    <a:cubicBezTo>
                      <a:pt x="31433" y="64866"/>
                      <a:pt x="2858" y="41054"/>
                      <a:pt x="0" y="7716"/>
                    </a:cubicBezTo>
                    <a:lnTo>
                      <a:pt x="0" y="2001"/>
                    </a:lnTo>
                    <a:lnTo>
                      <a:pt x="17145" y="96"/>
                    </a:lnTo>
                    <a:cubicBezTo>
                      <a:pt x="52388" y="-1809"/>
                      <a:pt x="83820" y="24861"/>
                      <a:pt x="86678" y="60104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D1E638E1-6EAE-4032-9289-DBCB670FFD25}"/>
                  </a:ext>
                </a:extLst>
              </p:cNvPr>
              <p:cNvSpPr/>
              <p:nvPr/>
            </p:nvSpPr>
            <p:spPr>
              <a:xfrm>
                <a:off x="4819835" y="3682365"/>
                <a:ext cx="231457" cy="94593"/>
              </a:xfrm>
              <a:custGeom>
                <a:avLst/>
                <a:gdLst>
                  <a:gd name="connsiteX0" fmla="*/ 88582 w 231457"/>
                  <a:gd name="connsiteY0" fmla="*/ 94297 h 94593"/>
                  <a:gd name="connsiteX1" fmla="*/ 231457 w 231457"/>
                  <a:gd name="connsiteY1" fmla="*/ 81915 h 94593"/>
                  <a:gd name="connsiteX2" fmla="*/ 224790 w 231457"/>
                  <a:gd name="connsiteY2" fmla="*/ 0 h 94593"/>
                  <a:gd name="connsiteX3" fmla="*/ 0 w 231457"/>
                  <a:gd name="connsiteY3" fmla="*/ 19050 h 94593"/>
                  <a:gd name="connsiteX4" fmla="*/ 0 w 231457"/>
                  <a:gd name="connsiteY4" fmla="*/ 19050 h 94593"/>
                  <a:gd name="connsiteX5" fmla="*/ 88582 w 231457"/>
                  <a:gd name="connsiteY5" fmla="*/ 94297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457" h="94593">
                    <a:moveTo>
                      <a:pt x="88582" y="94297"/>
                    </a:moveTo>
                    <a:lnTo>
                      <a:pt x="231457" y="81915"/>
                    </a:lnTo>
                    <a:lnTo>
                      <a:pt x="224790" y="0"/>
                    </a:lnTo>
                    <a:lnTo>
                      <a:pt x="0" y="19050"/>
                    </a:lnTo>
                    <a:lnTo>
                      <a:pt x="0" y="19050"/>
                    </a:lnTo>
                    <a:cubicBezTo>
                      <a:pt x="3810" y="64770"/>
                      <a:pt x="42863" y="98107"/>
                      <a:pt x="88582" y="9429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26074FD8-0215-4683-8209-6A4E086E3295}"/>
                  </a:ext>
                </a:extLst>
              </p:cNvPr>
              <p:cNvSpPr/>
              <p:nvPr/>
            </p:nvSpPr>
            <p:spPr>
              <a:xfrm>
                <a:off x="5339314" y="3643823"/>
                <a:ext cx="347057" cy="345811"/>
              </a:xfrm>
              <a:custGeom>
                <a:avLst/>
                <a:gdLst>
                  <a:gd name="connsiteX0" fmla="*/ 346343 w 347057"/>
                  <a:gd name="connsiteY0" fmla="*/ 157604 h 345811"/>
                  <a:gd name="connsiteX1" fmla="*/ 346343 w 347057"/>
                  <a:gd name="connsiteY1" fmla="*/ 183322 h 345811"/>
                  <a:gd name="connsiteX2" fmla="*/ 188228 w 347057"/>
                  <a:gd name="connsiteY2" fmla="*/ 345247 h 345811"/>
                  <a:gd name="connsiteX3" fmla="*/ 115838 w 347057"/>
                  <a:gd name="connsiteY3" fmla="*/ 335722 h 345811"/>
                  <a:gd name="connsiteX4" fmla="*/ 115838 w 347057"/>
                  <a:gd name="connsiteY4" fmla="*/ 335722 h 345811"/>
                  <a:gd name="connsiteX5" fmla="*/ 36780 w 347057"/>
                  <a:gd name="connsiteY5" fmla="*/ 278572 h 345811"/>
                  <a:gd name="connsiteX6" fmla="*/ 585 w 347057"/>
                  <a:gd name="connsiteY6" fmla="*/ 187132 h 345811"/>
                  <a:gd name="connsiteX7" fmla="*/ 153938 w 347057"/>
                  <a:gd name="connsiteY7" fmla="*/ 442 h 345811"/>
                  <a:gd name="connsiteX8" fmla="*/ 158700 w 347057"/>
                  <a:gd name="connsiteY8" fmla="*/ 442 h 345811"/>
                  <a:gd name="connsiteX9" fmla="*/ 161558 w 347057"/>
                  <a:gd name="connsiteY9" fmla="*/ 442 h 345811"/>
                  <a:gd name="connsiteX10" fmla="*/ 161558 w 347057"/>
                  <a:gd name="connsiteY10" fmla="*/ 442 h 345811"/>
                  <a:gd name="connsiteX11" fmla="*/ 161558 w 347057"/>
                  <a:gd name="connsiteY11" fmla="*/ 442 h 345811"/>
                  <a:gd name="connsiteX12" fmla="*/ 346343 w 347057"/>
                  <a:gd name="connsiteY12" fmla="*/ 157604 h 34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7057" h="345811">
                    <a:moveTo>
                      <a:pt x="346343" y="157604"/>
                    </a:moveTo>
                    <a:cubicBezTo>
                      <a:pt x="347295" y="166177"/>
                      <a:pt x="347295" y="174749"/>
                      <a:pt x="346343" y="183322"/>
                    </a:cubicBezTo>
                    <a:cubicBezTo>
                      <a:pt x="341580" y="268094"/>
                      <a:pt x="274905" y="337627"/>
                      <a:pt x="188228" y="345247"/>
                    </a:cubicBezTo>
                    <a:cubicBezTo>
                      <a:pt x="163463" y="347152"/>
                      <a:pt x="138698" y="344294"/>
                      <a:pt x="115838" y="335722"/>
                    </a:cubicBezTo>
                    <a:lnTo>
                      <a:pt x="115838" y="335722"/>
                    </a:lnTo>
                    <a:cubicBezTo>
                      <a:pt x="84405" y="324292"/>
                      <a:pt x="56783" y="305242"/>
                      <a:pt x="36780" y="278572"/>
                    </a:cubicBezTo>
                    <a:cubicBezTo>
                      <a:pt x="16778" y="252854"/>
                      <a:pt x="3443" y="221422"/>
                      <a:pt x="585" y="187132"/>
                    </a:cubicBezTo>
                    <a:cubicBezTo>
                      <a:pt x="-7035" y="93787"/>
                      <a:pt x="60593" y="10919"/>
                      <a:pt x="153938" y="442"/>
                    </a:cubicBezTo>
                    <a:cubicBezTo>
                      <a:pt x="155843" y="442"/>
                      <a:pt x="156795" y="442"/>
                      <a:pt x="158700" y="442"/>
                    </a:cubicBezTo>
                    <a:cubicBezTo>
                      <a:pt x="159653" y="442"/>
                      <a:pt x="160605" y="442"/>
                      <a:pt x="161558" y="442"/>
                    </a:cubicBezTo>
                    <a:lnTo>
                      <a:pt x="161558" y="442"/>
                    </a:lnTo>
                    <a:lnTo>
                      <a:pt x="161558" y="442"/>
                    </a:lnTo>
                    <a:cubicBezTo>
                      <a:pt x="255855" y="-6226"/>
                      <a:pt x="337770" y="63307"/>
                      <a:pt x="346343" y="157604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C1A40856-62DD-47CA-9EFD-0D3D12AD439B}"/>
                  </a:ext>
                </a:extLst>
              </p:cNvPr>
              <p:cNvSpPr/>
              <p:nvPr/>
            </p:nvSpPr>
            <p:spPr>
              <a:xfrm>
                <a:off x="4952888" y="3643312"/>
                <a:ext cx="547984" cy="343852"/>
              </a:xfrm>
              <a:custGeom>
                <a:avLst/>
                <a:gdLst>
                  <a:gd name="connsiteX0" fmla="*/ 547984 w 547984"/>
                  <a:gd name="connsiteY0" fmla="*/ 0 h 343852"/>
                  <a:gd name="connsiteX1" fmla="*/ 542269 w 547984"/>
                  <a:gd name="connsiteY1" fmla="*/ 203835 h 343852"/>
                  <a:gd name="connsiteX2" fmla="*/ 538459 w 547984"/>
                  <a:gd name="connsiteY2" fmla="*/ 343853 h 343852"/>
                  <a:gd name="connsiteX3" fmla="*/ 503217 w 547984"/>
                  <a:gd name="connsiteY3" fmla="*/ 336233 h 343852"/>
                  <a:gd name="connsiteX4" fmla="*/ 503217 w 547984"/>
                  <a:gd name="connsiteY4" fmla="*/ 336233 h 343852"/>
                  <a:gd name="connsiteX5" fmla="*/ 123169 w 547984"/>
                  <a:gd name="connsiteY5" fmla="*/ 253365 h 343852"/>
                  <a:gd name="connsiteX6" fmla="*/ 87927 w 547984"/>
                  <a:gd name="connsiteY6" fmla="*/ 245745 h 343852"/>
                  <a:gd name="connsiteX7" fmla="*/ 39349 w 547984"/>
                  <a:gd name="connsiteY7" fmla="*/ 235267 h 343852"/>
                  <a:gd name="connsiteX8" fmla="*/ 8869 w 547984"/>
                  <a:gd name="connsiteY8" fmla="*/ 228600 h 343852"/>
                  <a:gd name="connsiteX9" fmla="*/ 297 w 547984"/>
                  <a:gd name="connsiteY9" fmla="*/ 128588 h 343852"/>
                  <a:gd name="connsiteX10" fmla="*/ 73639 w 547984"/>
                  <a:gd name="connsiteY10" fmla="*/ 40958 h 343852"/>
                  <a:gd name="connsiteX11" fmla="*/ 547984 w 547984"/>
                  <a:gd name="connsiteY11" fmla="*/ 0 h 343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7984" h="343852">
                    <a:moveTo>
                      <a:pt x="547984" y="0"/>
                    </a:moveTo>
                    <a:lnTo>
                      <a:pt x="542269" y="203835"/>
                    </a:lnTo>
                    <a:lnTo>
                      <a:pt x="538459" y="343853"/>
                    </a:lnTo>
                    <a:lnTo>
                      <a:pt x="503217" y="336233"/>
                    </a:lnTo>
                    <a:lnTo>
                      <a:pt x="503217" y="336233"/>
                    </a:lnTo>
                    <a:lnTo>
                      <a:pt x="123169" y="253365"/>
                    </a:lnTo>
                    <a:lnTo>
                      <a:pt x="87927" y="245745"/>
                    </a:lnTo>
                    <a:lnTo>
                      <a:pt x="39349" y="235267"/>
                    </a:lnTo>
                    <a:lnTo>
                      <a:pt x="8869" y="228600"/>
                    </a:lnTo>
                    <a:lnTo>
                      <a:pt x="297" y="128588"/>
                    </a:lnTo>
                    <a:cubicBezTo>
                      <a:pt x="-3513" y="83820"/>
                      <a:pt x="29824" y="44767"/>
                      <a:pt x="73639" y="40958"/>
                    </a:cubicBezTo>
                    <a:lnTo>
                      <a:pt x="547984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D20F6825-035F-4EB9-BCEE-84AF6BB5B7D2}"/>
                  </a:ext>
                </a:extLst>
              </p:cNvPr>
              <p:cNvSpPr/>
              <p:nvPr/>
            </p:nvSpPr>
            <p:spPr>
              <a:xfrm>
                <a:off x="5075104" y="3775709"/>
                <a:ext cx="610552" cy="212971"/>
              </a:xfrm>
              <a:custGeom>
                <a:avLst/>
                <a:gdLst>
                  <a:gd name="connsiteX0" fmla="*/ 610553 w 610552"/>
                  <a:gd name="connsiteY0" fmla="*/ 50483 h 212971"/>
                  <a:gd name="connsiteX1" fmla="*/ 452438 w 610552"/>
                  <a:gd name="connsiteY1" fmla="*/ 212408 h 212971"/>
                  <a:gd name="connsiteX2" fmla="*/ 380047 w 610552"/>
                  <a:gd name="connsiteY2" fmla="*/ 202883 h 212971"/>
                  <a:gd name="connsiteX3" fmla="*/ 380047 w 610552"/>
                  <a:gd name="connsiteY3" fmla="*/ 202883 h 212971"/>
                  <a:gd name="connsiteX4" fmla="*/ 0 w 610552"/>
                  <a:gd name="connsiteY4" fmla="*/ 120015 h 212971"/>
                  <a:gd name="connsiteX5" fmla="*/ 1905 w 610552"/>
                  <a:gd name="connsiteY5" fmla="*/ 38100 h 212971"/>
                  <a:gd name="connsiteX6" fmla="*/ 75247 w 610552"/>
                  <a:gd name="connsiteY6" fmla="*/ 0 h 212971"/>
                  <a:gd name="connsiteX7" fmla="*/ 80010 w 610552"/>
                  <a:gd name="connsiteY7" fmla="*/ 51435 h 212971"/>
                  <a:gd name="connsiteX8" fmla="*/ 134303 w 610552"/>
                  <a:gd name="connsiteY8" fmla="*/ 112395 h 212971"/>
                  <a:gd name="connsiteX9" fmla="*/ 232410 w 610552"/>
                  <a:gd name="connsiteY9" fmla="*/ 132398 h 212971"/>
                  <a:gd name="connsiteX10" fmla="*/ 313372 w 610552"/>
                  <a:gd name="connsiteY10" fmla="*/ 60008 h 212971"/>
                  <a:gd name="connsiteX11" fmla="*/ 312420 w 610552"/>
                  <a:gd name="connsiteY11" fmla="*/ 50483 h 212971"/>
                  <a:gd name="connsiteX12" fmla="*/ 391478 w 610552"/>
                  <a:gd name="connsiteY12" fmla="*/ 73343 h 212971"/>
                  <a:gd name="connsiteX13" fmla="*/ 540068 w 610552"/>
                  <a:gd name="connsiteY13" fmla="*/ 60960 h 212971"/>
                  <a:gd name="connsiteX14" fmla="*/ 610553 w 610552"/>
                  <a:gd name="connsiteY14" fmla="*/ 50483 h 21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0552" h="212971">
                    <a:moveTo>
                      <a:pt x="610553" y="50483"/>
                    </a:moveTo>
                    <a:cubicBezTo>
                      <a:pt x="605790" y="135255"/>
                      <a:pt x="539115" y="204788"/>
                      <a:pt x="452438" y="212408"/>
                    </a:cubicBezTo>
                    <a:cubicBezTo>
                      <a:pt x="427672" y="214313"/>
                      <a:pt x="402908" y="211455"/>
                      <a:pt x="380047" y="202883"/>
                    </a:cubicBezTo>
                    <a:lnTo>
                      <a:pt x="380047" y="202883"/>
                    </a:lnTo>
                    <a:lnTo>
                      <a:pt x="0" y="120015"/>
                    </a:lnTo>
                    <a:lnTo>
                      <a:pt x="1905" y="38100"/>
                    </a:lnTo>
                    <a:lnTo>
                      <a:pt x="75247" y="0"/>
                    </a:lnTo>
                    <a:lnTo>
                      <a:pt x="80010" y="51435"/>
                    </a:lnTo>
                    <a:cubicBezTo>
                      <a:pt x="82868" y="81915"/>
                      <a:pt x="104775" y="106680"/>
                      <a:pt x="134303" y="112395"/>
                    </a:cubicBezTo>
                    <a:lnTo>
                      <a:pt x="232410" y="132398"/>
                    </a:lnTo>
                    <a:cubicBezTo>
                      <a:pt x="277178" y="140970"/>
                      <a:pt x="317183" y="104775"/>
                      <a:pt x="313372" y="60008"/>
                    </a:cubicBezTo>
                    <a:lnTo>
                      <a:pt x="312420" y="50483"/>
                    </a:lnTo>
                    <a:lnTo>
                      <a:pt x="391478" y="73343"/>
                    </a:lnTo>
                    <a:lnTo>
                      <a:pt x="540068" y="60960"/>
                    </a:lnTo>
                    <a:lnTo>
                      <a:pt x="610553" y="5048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CB2928BF-4C91-47EB-855A-225147DBF1CD}"/>
                  </a:ext>
                </a:extLst>
              </p:cNvPr>
              <p:cNvSpPr/>
              <p:nvPr/>
            </p:nvSpPr>
            <p:spPr>
              <a:xfrm rot="-4138070">
                <a:off x="5387409" y="3701682"/>
                <a:ext cx="230510" cy="230510"/>
              </a:xfrm>
              <a:custGeom>
                <a:avLst/>
                <a:gdLst>
                  <a:gd name="connsiteX0" fmla="*/ 230510 w 230510"/>
                  <a:gd name="connsiteY0" fmla="*/ 115255 h 230510"/>
                  <a:gd name="connsiteX1" fmla="*/ 115255 w 230510"/>
                  <a:gd name="connsiteY1" fmla="*/ 230510 h 230510"/>
                  <a:gd name="connsiteX2" fmla="*/ 0 w 230510"/>
                  <a:gd name="connsiteY2" fmla="*/ 115255 h 230510"/>
                  <a:gd name="connsiteX3" fmla="*/ 115255 w 230510"/>
                  <a:gd name="connsiteY3" fmla="*/ 0 h 230510"/>
                  <a:gd name="connsiteX4" fmla="*/ 230510 w 230510"/>
                  <a:gd name="connsiteY4" fmla="*/ 115255 h 23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0" h="230510">
                    <a:moveTo>
                      <a:pt x="230510" y="115255"/>
                    </a:moveTo>
                    <a:cubicBezTo>
                      <a:pt x="230510" y="178909"/>
                      <a:pt x="178909" y="230510"/>
                      <a:pt x="115255" y="230510"/>
                    </a:cubicBezTo>
                    <a:cubicBezTo>
                      <a:pt x="51601" y="230510"/>
                      <a:pt x="0" y="178909"/>
                      <a:pt x="0" y="115255"/>
                    </a:cubicBezTo>
                    <a:cubicBezTo>
                      <a:pt x="0" y="51601"/>
                      <a:pt x="51601" y="0"/>
                      <a:pt x="115255" y="0"/>
                    </a:cubicBezTo>
                    <a:cubicBezTo>
                      <a:pt x="178909" y="0"/>
                      <a:pt x="230510" y="51601"/>
                      <a:pt x="230510" y="11525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C04EB38D-D8AA-43C7-8497-080C216C9BFF}"/>
                  </a:ext>
                </a:extLst>
              </p:cNvPr>
              <p:cNvSpPr/>
              <p:nvPr/>
            </p:nvSpPr>
            <p:spPr>
              <a:xfrm>
                <a:off x="4950983" y="3677602"/>
                <a:ext cx="199851" cy="210502"/>
              </a:xfrm>
              <a:custGeom>
                <a:avLst/>
                <a:gdLst>
                  <a:gd name="connsiteX0" fmla="*/ 199369 w 199851"/>
                  <a:gd name="connsiteY0" fmla="*/ 89535 h 210502"/>
                  <a:gd name="connsiteX1" fmla="*/ 97452 w 199851"/>
                  <a:gd name="connsiteY1" fmla="*/ 210502 h 210502"/>
                  <a:gd name="connsiteX2" fmla="*/ 88879 w 199851"/>
                  <a:gd name="connsiteY2" fmla="*/ 210502 h 210502"/>
                  <a:gd name="connsiteX3" fmla="*/ 40302 w 199851"/>
                  <a:gd name="connsiteY3" fmla="*/ 200025 h 210502"/>
                  <a:gd name="connsiteX4" fmla="*/ 7917 w 199851"/>
                  <a:gd name="connsiteY4" fmla="*/ 177165 h 210502"/>
                  <a:gd name="connsiteX5" fmla="*/ 297 w 199851"/>
                  <a:gd name="connsiteY5" fmla="*/ 93345 h 210502"/>
                  <a:gd name="connsiteX6" fmla="*/ 73639 w 199851"/>
                  <a:gd name="connsiteY6" fmla="*/ 5715 h 210502"/>
                  <a:gd name="connsiteX7" fmla="*/ 140314 w 199851"/>
                  <a:gd name="connsiteY7" fmla="*/ 0 h 210502"/>
                  <a:gd name="connsiteX8" fmla="*/ 199369 w 199851"/>
                  <a:gd name="connsiteY8" fmla="*/ 89535 h 21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851" h="210502">
                    <a:moveTo>
                      <a:pt x="199369" y="89535"/>
                    </a:moveTo>
                    <a:cubicBezTo>
                      <a:pt x="205084" y="151447"/>
                      <a:pt x="159364" y="205740"/>
                      <a:pt x="97452" y="210502"/>
                    </a:cubicBezTo>
                    <a:cubicBezTo>
                      <a:pt x="94594" y="210502"/>
                      <a:pt x="91737" y="210502"/>
                      <a:pt x="88879" y="210502"/>
                    </a:cubicBezTo>
                    <a:cubicBezTo>
                      <a:pt x="71734" y="210502"/>
                      <a:pt x="55542" y="206692"/>
                      <a:pt x="40302" y="200025"/>
                    </a:cubicBezTo>
                    <a:cubicBezTo>
                      <a:pt x="27919" y="194310"/>
                      <a:pt x="17442" y="186690"/>
                      <a:pt x="7917" y="177165"/>
                    </a:cubicBezTo>
                    <a:lnTo>
                      <a:pt x="297" y="93345"/>
                    </a:lnTo>
                    <a:cubicBezTo>
                      <a:pt x="-3513" y="48577"/>
                      <a:pt x="29824" y="9525"/>
                      <a:pt x="73639" y="5715"/>
                    </a:cubicBezTo>
                    <a:lnTo>
                      <a:pt x="140314" y="0"/>
                    </a:lnTo>
                    <a:cubicBezTo>
                      <a:pt x="173652" y="18097"/>
                      <a:pt x="196512" y="51435"/>
                      <a:pt x="199369" y="8953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C9F9EF9-4201-4287-B65A-E39929DDB753}"/>
                  </a:ext>
                </a:extLst>
              </p:cNvPr>
              <p:cNvSpPr/>
              <p:nvPr/>
            </p:nvSpPr>
            <p:spPr>
              <a:xfrm>
                <a:off x="5169402" y="3653790"/>
                <a:ext cx="217524" cy="118464"/>
              </a:xfrm>
              <a:custGeom>
                <a:avLst/>
                <a:gdLst>
                  <a:gd name="connsiteX0" fmla="*/ 217170 w 217524"/>
                  <a:gd name="connsiteY0" fmla="*/ 0 h 118464"/>
                  <a:gd name="connsiteX1" fmla="*/ 118110 w 217524"/>
                  <a:gd name="connsiteY1" fmla="*/ 118110 h 118464"/>
                  <a:gd name="connsiteX2" fmla="*/ 0 w 217524"/>
                  <a:gd name="connsiteY2" fmla="*/ 19050 h 118464"/>
                  <a:gd name="connsiteX3" fmla="*/ 217170 w 217524"/>
                  <a:gd name="connsiteY3" fmla="*/ 0 h 11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524" h="118464">
                    <a:moveTo>
                      <a:pt x="217170" y="0"/>
                    </a:moveTo>
                    <a:cubicBezTo>
                      <a:pt x="221933" y="60007"/>
                      <a:pt x="178118" y="113347"/>
                      <a:pt x="118110" y="118110"/>
                    </a:cubicBezTo>
                    <a:cubicBezTo>
                      <a:pt x="58103" y="122872"/>
                      <a:pt x="4763" y="79057"/>
                      <a:pt x="0" y="19050"/>
                    </a:cubicBezTo>
                    <a:lnTo>
                      <a:pt x="217170" y="0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2A362983-56A8-413F-BC68-43115F0940E2}"/>
                  </a:ext>
                </a:extLst>
              </p:cNvPr>
              <p:cNvSpPr/>
              <p:nvPr/>
            </p:nvSpPr>
            <p:spPr>
              <a:xfrm>
                <a:off x="5411878" y="3724816"/>
                <a:ext cx="180709" cy="180709"/>
              </a:xfrm>
              <a:custGeom>
                <a:avLst/>
                <a:gdLst>
                  <a:gd name="connsiteX0" fmla="*/ 180434 w 180709"/>
                  <a:gd name="connsiteY0" fmla="*/ 82326 h 180709"/>
                  <a:gd name="connsiteX1" fmla="*/ 98519 w 180709"/>
                  <a:gd name="connsiteY1" fmla="*/ 180434 h 180709"/>
                  <a:gd name="connsiteX2" fmla="*/ 411 w 180709"/>
                  <a:gd name="connsiteY2" fmla="*/ 98519 h 180709"/>
                  <a:gd name="connsiteX3" fmla="*/ 82327 w 180709"/>
                  <a:gd name="connsiteY3" fmla="*/ 411 h 180709"/>
                  <a:gd name="connsiteX4" fmla="*/ 180434 w 180709"/>
                  <a:gd name="connsiteY4" fmla="*/ 82326 h 18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709" h="180709">
                    <a:moveTo>
                      <a:pt x="180434" y="82326"/>
                    </a:moveTo>
                    <a:cubicBezTo>
                      <a:pt x="184244" y="131856"/>
                      <a:pt x="148049" y="175671"/>
                      <a:pt x="98519" y="180434"/>
                    </a:cubicBezTo>
                    <a:cubicBezTo>
                      <a:pt x="48989" y="184244"/>
                      <a:pt x="5174" y="148049"/>
                      <a:pt x="411" y="98519"/>
                    </a:cubicBezTo>
                    <a:cubicBezTo>
                      <a:pt x="-4351" y="48989"/>
                      <a:pt x="32797" y="5174"/>
                      <a:pt x="82327" y="411"/>
                    </a:cubicBezTo>
                    <a:cubicBezTo>
                      <a:pt x="131857" y="-4351"/>
                      <a:pt x="176624" y="32796"/>
                      <a:pt x="180434" y="8232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E06C26B0-58E9-4C3D-8EB7-904B91CF3683}"/>
                  </a:ext>
                </a:extLst>
              </p:cNvPr>
              <p:cNvSpPr/>
              <p:nvPr/>
            </p:nvSpPr>
            <p:spPr>
              <a:xfrm>
                <a:off x="4847457" y="3691890"/>
                <a:ext cx="93476" cy="50613"/>
              </a:xfrm>
              <a:custGeom>
                <a:avLst/>
                <a:gdLst>
                  <a:gd name="connsiteX0" fmla="*/ 93345 w 93476"/>
                  <a:gd name="connsiteY0" fmla="*/ 0 h 50613"/>
                  <a:gd name="connsiteX1" fmla="*/ 50482 w 93476"/>
                  <a:gd name="connsiteY1" fmla="*/ 50482 h 50613"/>
                  <a:gd name="connsiteX2" fmla="*/ 0 w 93476"/>
                  <a:gd name="connsiteY2" fmla="*/ 7620 h 50613"/>
                  <a:gd name="connsiteX3" fmla="*/ 93345 w 93476"/>
                  <a:gd name="connsiteY3" fmla="*/ 0 h 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476" h="50613">
                    <a:moveTo>
                      <a:pt x="93345" y="0"/>
                    </a:moveTo>
                    <a:cubicBezTo>
                      <a:pt x="95250" y="25717"/>
                      <a:pt x="76200" y="48577"/>
                      <a:pt x="50482" y="50482"/>
                    </a:cubicBezTo>
                    <a:cubicBezTo>
                      <a:pt x="24765" y="52388"/>
                      <a:pt x="1905" y="33338"/>
                      <a:pt x="0" y="7620"/>
                    </a:cubicBezTo>
                    <a:lnTo>
                      <a:pt x="93345" y="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3459EB0-D7CF-40E6-9C74-B3E2056DE726}"/>
                  </a:ext>
                </a:extLst>
              </p:cNvPr>
              <p:cNvSpPr/>
              <p:nvPr/>
            </p:nvSpPr>
            <p:spPr>
              <a:xfrm>
                <a:off x="5689467" y="3444239"/>
                <a:ext cx="24765" cy="23812"/>
              </a:xfrm>
              <a:custGeom>
                <a:avLst/>
                <a:gdLst>
                  <a:gd name="connsiteX0" fmla="*/ 24765 w 24765"/>
                  <a:gd name="connsiteY0" fmla="*/ 0 h 23812"/>
                  <a:gd name="connsiteX1" fmla="*/ 20955 w 24765"/>
                  <a:gd name="connsiteY1" fmla="*/ 23813 h 23812"/>
                  <a:gd name="connsiteX2" fmla="*/ 0 w 24765"/>
                  <a:gd name="connsiteY2" fmla="*/ 1905 h 23812"/>
                  <a:gd name="connsiteX3" fmla="*/ 24765 w 24765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5" h="23812">
                    <a:moveTo>
                      <a:pt x="24765" y="0"/>
                    </a:moveTo>
                    <a:cubicBezTo>
                      <a:pt x="24765" y="8573"/>
                      <a:pt x="23813" y="16193"/>
                      <a:pt x="20955" y="23813"/>
                    </a:cubicBezTo>
                    <a:cubicBezTo>
                      <a:pt x="11430" y="20002"/>
                      <a:pt x="3810" y="11430"/>
                      <a:pt x="0" y="1905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7FDB33D5-8274-4860-9D8D-E481B68E3F02}"/>
                  </a:ext>
                </a:extLst>
              </p:cNvPr>
              <p:cNvSpPr/>
              <p:nvPr/>
            </p:nvSpPr>
            <p:spPr>
              <a:xfrm>
                <a:off x="5450389" y="3602071"/>
                <a:ext cx="185737" cy="55528"/>
              </a:xfrm>
              <a:custGeom>
                <a:avLst/>
                <a:gdLst>
                  <a:gd name="connsiteX0" fmla="*/ 185738 w 185737"/>
                  <a:gd name="connsiteY0" fmla="*/ 55529 h 55528"/>
                  <a:gd name="connsiteX1" fmla="*/ 128588 w 185737"/>
                  <a:gd name="connsiteY1" fmla="*/ 26001 h 55528"/>
                  <a:gd name="connsiteX2" fmla="*/ 953 w 185737"/>
                  <a:gd name="connsiteY2" fmla="*/ 11714 h 55528"/>
                  <a:gd name="connsiteX3" fmla="*/ 0 w 185737"/>
                  <a:gd name="connsiteY3" fmla="*/ 1236 h 55528"/>
                  <a:gd name="connsiteX4" fmla="*/ 123825 w 185737"/>
                  <a:gd name="connsiteY4" fmla="*/ 13619 h 55528"/>
                  <a:gd name="connsiteX5" fmla="*/ 178118 w 185737"/>
                  <a:gd name="connsiteY5" fmla="*/ 38384 h 55528"/>
                  <a:gd name="connsiteX6" fmla="*/ 185738 w 185737"/>
                  <a:gd name="connsiteY6" fmla="*/ 55529 h 55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737" h="55528">
                    <a:moveTo>
                      <a:pt x="185738" y="55529"/>
                    </a:moveTo>
                    <a:cubicBezTo>
                      <a:pt x="167640" y="42194"/>
                      <a:pt x="148590" y="32669"/>
                      <a:pt x="128588" y="26001"/>
                    </a:cubicBezTo>
                    <a:cubicBezTo>
                      <a:pt x="78105" y="7904"/>
                      <a:pt x="27623" y="8856"/>
                      <a:pt x="953" y="11714"/>
                    </a:cubicBezTo>
                    <a:lnTo>
                      <a:pt x="0" y="1236"/>
                    </a:lnTo>
                    <a:cubicBezTo>
                      <a:pt x="25718" y="-669"/>
                      <a:pt x="74295" y="-2574"/>
                      <a:pt x="123825" y="13619"/>
                    </a:cubicBezTo>
                    <a:cubicBezTo>
                      <a:pt x="141923" y="19334"/>
                      <a:pt x="160973" y="27906"/>
                      <a:pt x="178118" y="38384"/>
                    </a:cubicBezTo>
                    <a:lnTo>
                      <a:pt x="185738" y="55529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15489C92-80A4-4BBE-B486-6542437CE226}"/>
                  </a:ext>
                </a:extLst>
              </p:cNvPr>
              <p:cNvSpPr/>
              <p:nvPr/>
            </p:nvSpPr>
            <p:spPr>
              <a:xfrm>
                <a:off x="5574214" y="3615690"/>
                <a:ext cx="61912" cy="41909"/>
              </a:xfrm>
              <a:custGeom>
                <a:avLst/>
                <a:gdLst>
                  <a:gd name="connsiteX0" fmla="*/ 61913 w 61912"/>
                  <a:gd name="connsiteY0" fmla="*/ 41910 h 41909"/>
                  <a:gd name="connsiteX1" fmla="*/ 4763 w 61912"/>
                  <a:gd name="connsiteY1" fmla="*/ 12382 h 41909"/>
                  <a:gd name="connsiteX2" fmla="*/ 0 w 61912"/>
                  <a:gd name="connsiteY2" fmla="*/ 0 h 41909"/>
                  <a:gd name="connsiteX3" fmla="*/ 54293 w 61912"/>
                  <a:gd name="connsiteY3" fmla="*/ 24765 h 41909"/>
                  <a:gd name="connsiteX4" fmla="*/ 61913 w 61912"/>
                  <a:gd name="connsiteY4" fmla="*/ 4191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41909">
                    <a:moveTo>
                      <a:pt x="61913" y="41910"/>
                    </a:moveTo>
                    <a:cubicBezTo>
                      <a:pt x="43815" y="28575"/>
                      <a:pt x="24765" y="19050"/>
                      <a:pt x="4763" y="12382"/>
                    </a:cubicBezTo>
                    <a:lnTo>
                      <a:pt x="0" y="0"/>
                    </a:lnTo>
                    <a:cubicBezTo>
                      <a:pt x="18098" y="5715"/>
                      <a:pt x="37148" y="14288"/>
                      <a:pt x="54293" y="24765"/>
                    </a:cubicBezTo>
                    <a:lnTo>
                      <a:pt x="61913" y="4191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402C8361-FB17-4212-8692-204981A3BBD9}"/>
                  </a:ext>
                </a:extLst>
              </p:cNvPr>
              <p:cNvSpPr/>
              <p:nvPr/>
            </p:nvSpPr>
            <p:spPr>
              <a:xfrm>
                <a:off x="5430387" y="3367698"/>
                <a:ext cx="258127" cy="96765"/>
              </a:xfrm>
              <a:custGeom>
                <a:avLst/>
                <a:gdLst>
                  <a:gd name="connsiteX0" fmla="*/ 246697 w 258127"/>
                  <a:gd name="connsiteY0" fmla="*/ 65111 h 96765"/>
                  <a:gd name="connsiteX1" fmla="*/ 258127 w 258127"/>
                  <a:gd name="connsiteY1" fmla="*/ 93686 h 96765"/>
                  <a:gd name="connsiteX2" fmla="*/ 220980 w 258127"/>
                  <a:gd name="connsiteY2" fmla="*/ 96544 h 96765"/>
                  <a:gd name="connsiteX3" fmla="*/ 159067 w 258127"/>
                  <a:gd name="connsiteY3" fmla="*/ 69874 h 96765"/>
                  <a:gd name="connsiteX4" fmla="*/ 63817 w 258127"/>
                  <a:gd name="connsiteY4" fmla="*/ 29869 h 96765"/>
                  <a:gd name="connsiteX5" fmla="*/ 7620 w 258127"/>
                  <a:gd name="connsiteY5" fmla="*/ 34631 h 96765"/>
                  <a:gd name="connsiteX6" fmla="*/ 952 w 258127"/>
                  <a:gd name="connsiteY6" fmla="*/ 11771 h 96765"/>
                  <a:gd name="connsiteX7" fmla="*/ 0 w 258127"/>
                  <a:gd name="connsiteY7" fmla="*/ 6056 h 96765"/>
                  <a:gd name="connsiteX8" fmla="*/ 68580 w 258127"/>
                  <a:gd name="connsiteY8" fmla="*/ 341 h 96765"/>
                  <a:gd name="connsiteX9" fmla="*/ 163830 w 258127"/>
                  <a:gd name="connsiteY9" fmla="*/ 40346 h 96765"/>
                  <a:gd name="connsiteX10" fmla="*/ 225742 w 258127"/>
                  <a:gd name="connsiteY10" fmla="*/ 67016 h 96765"/>
                  <a:gd name="connsiteX11" fmla="*/ 246697 w 258127"/>
                  <a:gd name="connsiteY11" fmla="*/ 65111 h 9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8127" h="96765">
                    <a:moveTo>
                      <a:pt x="246697" y="65111"/>
                    </a:moveTo>
                    <a:cubicBezTo>
                      <a:pt x="246697" y="65111"/>
                      <a:pt x="248602" y="84161"/>
                      <a:pt x="258127" y="93686"/>
                    </a:cubicBezTo>
                    <a:lnTo>
                      <a:pt x="220980" y="96544"/>
                    </a:lnTo>
                    <a:cubicBezTo>
                      <a:pt x="197167" y="98449"/>
                      <a:pt x="174307" y="87971"/>
                      <a:pt x="159067" y="69874"/>
                    </a:cubicBezTo>
                    <a:cubicBezTo>
                      <a:pt x="136207" y="43204"/>
                      <a:pt x="101917" y="27011"/>
                      <a:pt x="63817" y="29869"/>
                    </a:cubicBezTo>
                    <a:lnTo>
                      <a:pt x="7620" y="34631"/>
                    </a:lnTo>
                    <a:cubicBezTo>
                      <a:pt x="3810" y="27964"/>
                      <a:pt x="1905" y="20344"/>
                      <a:pt x="952" y="11771"/>
                    </a:cubicBezTo>
                    <a:lnTo>
                      <a:pt x="0" y="6056"/>
                    </a:lnTo>
                    <a:lnTo>
                      <a:pt x="68580" y="341"/>
                    </a:lnTo>
                    <a:cubicBezTo>
                      <a:pt x="105727" y="-2516"/>
                      <a:pt x="140970" y="12724"/>
                      <a:pt x="163830" y="40346"/>
                    </a:cubicBezTo>
                    <a:cubicBezTo>
                      <a:pt x="179070" y="58444"/>
                      <a:pt x="201930" y="68921"/>
                      <a:pt x="225742" y="67016"/>
                    </a:cubicBezTo>
                    <a:lnTo>
                      <a:pt x="246697" y="65111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2CEFDC1F-B77A-4495-BFED-288E46E77C24}"/>
                  </a:ext>
                </a:extLst>
              </p:cNvPr>
              <p:cNvSpPr/>
              <p:nvPr/>
            </p:nvSpPr>
            <p:spPr>
              <a:xfrm>
                <a:off x="5559846" y="3409869"/>
                <a:ext cx="35323" cy="20082"/>
              </a:xfrm>
              <a:custGeom>
                <a:avLst/>
                <a:gdLst>
                  <a:gd name="connsiteX0" fmla="*/ 81 w 35323"/>
                  <a:gd name="connsiteY0" fmla="*/ 20083 h 20082"/>
                  <a:gd name="connsiteX1" fmla="*/ 16273 w 35323"/>
                  <a:gd name="connsiteY1" fmla="*/ 80 h 20082"/>
                  <a:gd name="connsiteX2" fmla="*/ 35323 w 35323"/>
                  <a:gd name="connsiteY2" fmla="*/ 17225 h 20082"/>
                  <a:gd name="connsiteX3" fmla="*/ 81 w 35323"/>
                  <a:gd name="connsiteY3" fmla="*/ 20083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23" h="20082">
                    <a:moveTo>
                      <a:pt x="81" y="20083"/>
                    </a:moveTo>
                    <a:cubicBezTo>
                      <a:pt x="-872" y="9605"/>
                      <a:pt x="6748" y="1033"/>
                      <a:pt x="16273" y="80"/>
                    </a:cubicBezTo>
                    <a:cubicBezTo>
                      <a:pt x="25798" y="-872"/>
                      <a:pt x="34371" y="6748"/>
                      <a:pt x="35323" y="17225"/>
                    </a:cubicBezTo>
                    <a:lnTo>
                      <a:pt x="81" y="20083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1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4754910" y="3684371"/>
              <a:ext cx="370241" cy="661886"/>
              <a:chOff x="4754910" y="3684371"/>
              <a:chExt cx="370241" cy="661886"/>
            </a:xfrm>
          </p:grpSpPr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C51729D-4D37-4720-9315-FEB2D8196F31}"/>
                  </a:ext>
                </a:extLst>
              </p:cNvPr>
              <p:cNvSpPr/>
              <p:nvPr/>
            </p:nvSpPr>
            <p:spPr>
              <a:xfrm rot="1266397">
                <a:off x="4765340" y="4257639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3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4754910" y="3684371"/>
                <a:ext cx="370241" cy="661886"/>
                <a:chOff x="4754910" y="3684371"/>
                <a:chExt cx="370241" cy="661886"/>
              </a:xfrm>
            </p:grpSpPr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DD755773-683C-4FEC-AD1C-9AE790A1D212}"/>
                    </a:ext>
                  </a:extLst>
                </p:cNvPr>
                <p:cNvSpPr/>
                <p:nvPr/>
              </p:nvSpPr>
              <p:spPr>
                <a:xfrm>
                  <a:off x="4838833" y="3993780"/>
                  <a:ext cx="104269" cy="103925"/>
                </a:xfrm>
                <a:custGeom>
                  <a:avLst/>
                  <a:gdLst>
                    <a:gd name="connsiteX0" fmla="*/ 101969 w 104269"/>
                    <a:gd name="connsiteY0" fmla="*/ 66727 h 103925"/>
                    <a:gd name="connsiteX1" fmla="*/ 37199 w 104269"/>
                    <a:gd name="connsiteY1" fmla="*/ 101969 h 103925"/>
                    <a:gd name="connsiteX2" fmla="*/ 1956 w 104269"/>
                    <a:gd name="connsiteY2" fmla="*/ 37199 h 103925"/>
                    <a:gd name="connsiteX3" fmla="*/ 66727 w 104269"/>
                    <a:gd name="connsiteY3" fmla="*/ 1957 h 103925"/>
                    <a:gd name="connsiteX4" fmla="*/ 101969 w 104269"/>
                    <a:gd name="connsiteY4" fmla="*/ 66727 h 10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69" h="103925">
                      <a:moveTo>
                        <a:pt x="101969" y="66727"/>
                      </a:moveTo>
                      <a:cubicBezTo>
                        <a:pt x="93397" y="94349"/>
                        <a:pt x="64822" y="109589"/>
                        <a:pt x="37199" y="101969"/>
                      </a:cubicBezTo>
                      <a:cubicBezTo>
                        <a:pt x="9577" y="93397"/>
                        <a:pt x="-5663" y="64822"/>
                        <a:pt x="1956" y="37199"/>
                      </a:cubicBezTo>
                      <a:cubicBezTo>
                        <a:pt x="10529" y="9577"/>
                        <a:pt x="39104" y="-5664"/>
                        <a:pt x="66727" y="1957"/>
                      </a:cubicBezTo>
                      <a:cubicBezTo>
                        <a:pt x="94349" y="10529"/>
                        <a:pt x="110542" y="39104"/>
                        <a:pt x="101969" y="66727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F3095032-3225-48D1-92B7-80E586FFA93E}"/>
                    </a:ext>
                  </a:extLst>
                </p:cNvPr>
                <p:cNvSpPr/>
                <p:nvPr/>
              </p:nvSpPr>
              <p:spPr>
                <a:xfrm>
                  <a:off x="4754910" y="4015002"/>
                  <a:ext cx="166627" cy="331255"/>
                </a:xfrm>
                <a:custGeom>
                  <a:avLst/>
                  <a:gdLst>
                    <a:gd name="connsiteX0" fmla="*/ 54447 w 166627"/>
                    <a:gd name="connsiteY0" fmla="*/ 331255 h 331255"/>
                    <a:gd name="connsiteX1" fmla="*/ 24919 w 166627"/>
                    <a:gd name="connsiteY1" fmla="*/ 319825 h 331255"/>
                    <a:gd name="connsiteX2" fmla="*/ 3012 w 166627"/>
                    <a:gd name="connsiteY2" fmla="*/ 269343 h 331255"/>
                    <a:gd name="connsiteX3" fmla="*/ 98262 w 166627"/>
                    <a:gd name="connsiteY3" fmla="*/ 22645 h 331255"/>
                    <a:gd name="connsiteX4" fmla="*/ 143982 w 166627"/>
                    <a:gd name="connsiteY4" fmla="*/ 2643 h 331255"/>
                    <a:gd name="connsiteX5" fmla="*/ 143982 w 166627"/>
                    <a:gd name="connsiteY5" fmla="*/ 2643 h 331255"/>
                    <a:gd name="connsiteX6" fmla="*/ 163985 w 166627"/>
                    <a:gd name="connsiteY6" fmla="*/ 48363 h 331255"/>
                    <a:gd name="connsiteX7" fmla="*/ 54447 w 166627"/>
                    <a:gd name="connsiteY7" fmla="*/ 331255 h 33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6627" h="331255">
                      <a:moveTo>
                        <a:pt x="54447" y="331255"/>
                      </a:moveTo>
                      <a:lnTo>
                        <a:pt x="24919" y="319825"/>
                      </a:lnTo>
                      <a:cubicBezTo>
                        <a:pt x="4917" y="312205"/>
                        <a:pt x="-5560" y="289345"/>
                        <a:pt x="3012" y="269343"/>
                      </a:cubicBezTo>
                      <a:lnTo>
                        <a:pt x="98262" y="22645"/>
                      </a:lnTo>
                      <a:cubicBezTo>
                        <a:pt x="104929" y="4548"/>
                        <a:pt x="125885" y="-4977"/>
                        <a:pt x="143982" y="2643"/>
                      </a:cubicBezTo>
                      <a:lnTo>
                        <a:pt x="143982" y="2643"/>
                      </a:lnTo>
                      <a:cubicBezTo>
                        <a:pt x="162079" y="9310"/>
                        <a:pt x="171604" y="30265"/>
                        <a:pt x="163985" y="48363"/>
                      </a:cubicBezTo>
                      <a:lnTo>
                        <a:pt x="54447" y="331255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DA4A7D76-155D-4B06-AC60-5A17232CA843}"/>
                    </a:ext>
                  </a:extLst>
                </p:cNvPr>
                <p:cNvSpPr/>
                <p:nvPr/>
              </p:nvSpPr>
              <p:spPr>
                <a:xfrm>
                  <a:off x="4755324" y="4116704"/>
                  <a:ext cx="73797" cy="214312"/>
                </a:xfrm>
                <a:custGeom>
                  <a:avLst/>
                  <a:gdLst>
                    <a:gd name="connsiteX0" fmla="*/ 17838 w 73797"/>
                    <a:gd name="connsiteY0" fmla="*/ 211455 h 214312"/>
                    <a:gd name="connsiteX1" fmla="*/ 16885 w 73797"/>
                    <a:gd name="connsiteY1" fmla="*/ 214313 h 214312"/>
                    <a:gd name="connsiteX2" fmla="*/ 2598 w 73797"/>
                    <a:gd name="connsiteY2" fmla="*/ 167640 h 214312"/>
                    <a:gd name="connsiteX3" fmla="*/ 67368 w 73797"/>
                    <a:gd name="connsiteY3" fmla="*/ 0 h 214312"/>
                    <a:gd name="connsiteX4" fmla="*/ 67368 w 73797"/>
                    <a:gd name="connsiteY4" fmla="*/ 0 h 214312"/>
                    <a:gd name="connsiteX5" fmla="*/ 73083 w 73797"/>
                    <a:gd name="connsiteY5" fmla="*/ 13335 h 214312"/>
                    <a:gd name="connsiteX6" fmla="*/ 11170 w 73797"/>
                    <a:gd name="connsiteY6" fmla="*/ 173355 h 214312"/>
                    <a:gd name="connsiteX7" fmla="*/ 15933 w 73797"/>
                    <a:gd name="connsiteY7" fmla="*/ 200978 h 214312"/>
                    <a:gd name="connsiteX8" fmla="*/ 17838 w 73797"/>
                    <a:gd name="connsiteY8" fmla="*/ 211455 h 2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797" h="214312">
                      <a:moveTo>
                        <a:pt x="17838" y="211455"/>
                      </a:moveTo>
                      <a:lnTo>
                        <a:pt x="16885" y="214313"/>
                      </a:lnTo>
                      <a:cubicBezTo>
                        <a:pt x="2598" y="204788"/>
                        <a:pt x="-4070" y="184785"/>
                        <a:pt x="2598" y="167640"/>
                      </a:cubicBezTo>
                      <a:lnTo>
                        <a:pt x="67368" y="0"/>
                      </a:lnTo>
                      <a:lnTo>
                        <a:pt x="67368" y="0"/>
                      </a:lnTo>
                      <a:cubicBezTo>
                        <a:pt x="73083" y="1905"/>
                        <a:pt x="74988" y="7620"/>
                        <a:pt x="73083" y="13335"/>
                      </a:cubicBezTo>
                      <a:lnTo>
                        <a:pt x="11170" y="173355"/>
                      </a:lnTo>
                      <a:cubicBezTo>
                        <a:pt x="7360" y="182880"/>
                        <a:pt x="9265" y="194310"/>
                        <a:pt x="15933" y="200978"/>
                      </a:cubicBezTo>
                      <a:cubicBezTo>
                        <a:pt x="18790" y="203835"/>
                        <a:pt x="18790" y="207645"/>
                        <a:pt x="17838" y="211455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F04640C0-9684-4529-B961-AC993892144F}"/>
                    </a:ext>
                  </a:extLst>
                </p:cNvPr>
                <p:cNvSpPr/>
                <p:nvPr/>
              </p:nvSpPr>
              <p:spPr>
                <a:xfrm rot="1266397">
                  <a:off x="4763663" y="4268064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84850B32-7A2C-498A-98A6-2B005760D5B3}"/>
                    </a:ext>
                  </a:extLst>
                </p:cNvPr>
                <p:cNvSpPr/>
                <p:nvPr/>
              </p:nvSpPr>
              <p:spPr>
                <a:xfrm>
                  <a:off x="4888620" y="3684371"/>
                  <a:ext cx="236530" cy="387283"/>
                </a:xfrm>
                <a:custGeom>
                  <a:avLst/>
                  <a:gdLst>
                    <a:gd name="connsiteX0" fmla="*/ 59802 w 236530"/>
                    <a:gd name="connsiteY0" fmla="*/ 383756 h 387283"/>
                    <a:gd name="connsiteX1" fmla="*/ 59802 w 236530"/>
                    <a:gd name="connsiteY1" fmla="*/ 383756 h 387283"/>
                    <a:gd name="connsiteX2" fmla="*/ 3604 w 236530"/>
                    <a:gd name="connsiteY2" fmla="*/ 278981 h 387283"/>
                    <a:gd name="connsiteX3" fmla="*/ 71231 w 236530"/>
                    <a:gd name="connsiteY3" fmla="*/ 56096 h 387283"/>
                    <a:gd name="connsiteX4" fmla="*/ 170292 w 236530"/>
                    <a:gd name="connsiteY4" fmla="*/ 3709 h 387283"/>
                    <a:gd name="connsiteX5" fmla="*/ 183627 w 236530"/>
                    <a:gd name="connsiteY5" fmla="*/ 7519 h 387283"/>
                    <a:gd name="connsiteX6" fmla="*/ 233156 w 236530"/>
                    <a:gd name="connsiteY6" fmla="*/ 100864 h 387283"/>
                    <a:gd name="connsiteX7" fmla="*/ 164577 w 236530"/>
                    <a:gd name="connsiteY7" fmla="*/ 327559 h 387283"/>
                    <a:gd name="connsiteX8" fmla="*/ 59802 w 236530"/>
                    <a:gd name="connsiteY8" fmla="*/ 383756 h 387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6530" h="387283">
                      <a:moveTo>
                        <a:pt x="59802" y="383756"/>
                      </a:moveTo>
                      <a:lnTo>
                        <a:pt x="59802" y="383756"/>
                      </a:lnTo>
                      <a:cubicBezTo>
                        <a:pt x="15034" y="370421"/>
                        <a:pt x="-9731" y="323749"/>
                        <a:pt x="3604" y="278981"/>
                      </a:cubicBezTo>
                      <a:lnTo>
                        <a:pt x="71231" y="56096"/>
                      </a:lnTo>
                      <a:cubicBezTo>
                        <a:pt x="83614" y="14186"/>
                        <a:pt x="128381" y="-9626"/>
                        <a:pt x="170292" y="3709"/>
                      </a:cubicBezTo>
                      <a:lnTo>
                        <a:pt x="183627" y="7519"/>
                      </a:lnTo>
                      <a:cubicBezTo>
                        <a:pt x="222679" y="19901"/>
                        <a:pt x="245539" y="60859"/>
                        <a:pt x="233156" y="100864"/>
                      </a:cubicBezTo>
                      <a:lnTo>
                        <a:pt x="164577" y="327559"/>
                      </a:lnTo>
                      <a:cubicBezTo>
                        <a:pt x="151242" y="371374"/>
                        <a:pt x="104569" y="397091"/>
                        <a:pt x="59802" y="383756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6F0B9BF3-1461-486C-A381-25C37A8C43EE}"/>
                    </a:ext>
                  </a:extLst>
                </p:cNvPr>
                <p:cNvSpPr/>
                <p:nvPr/>
              </p:nvSpPr>
              <p:spPr>
                <a:xfrm>
                  <a:off x="4888876" y="3967162"/>
                  <a:ext cx="163368" cy="104321"/>
                </a:xfrm>
                <a:custGeom>
                  <a:avLst/>
                  <a:gdLst>
                    <a:gd name="connsiteX0" fmla="*/ 163368 w 163368"/>
                    <a:gd name="connsiteY0" fmla="*/ 48578 h 104321"/>
                    <a:gd name="connsiteX1" fmla="*/ 59546 w 163368"/>
                    <a:gd name="connsiteY1" fmla="*/ 100965 h 104321"/>
                    <a:gd name="connsiteX2" fmla="*/ 2396 w 163368"/>
                    <a:gd name="connsiteY2" fmla="*/ 0 h 104321"/>
                    <a:gd name="connsiteX3" fmla="*/ 23351 w 163368"/>
                    <a:gd name="connsiteY3" fmla="*/ 6667 h 104321"/>
                    <a:gd name="connsiteX4" fmla="*/ 67166 w 163368"/>
                    <a:gd name="connsiteY4" fmla="*/ 76200 h 104321"/>
                    <a:gd name="connsiteX5" fmla="*/ 142413 w 163368"/>
                    <a:gd name="connsiteY5" fmla="*/ 41910 h 104321"/>
                    <a:gd name="connsiteX6" fmla="*/ 163368 w 163368"/>
                    <a:gd name="connsiteY6" fmla="*/ 48578 h 10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368" h="104321">
                      <a:moveTo>
                        <a:pt x="163368" y="48578"/>
                      </a:moveTo>
                      <a:cubicBezTo>
                        <a:pt x="148128" y="90488"/>
                        <a:pt x="103361" y="113347"/>
                        <a:pt x="59546" y="100965"/>
                      </a:cubicBezTo>
                      <a:cubicBezTo>
                        <a:pt x="16683" y="87630"/>
                        <a:pt x="-8082" y="43815"/>
                        <a:pt x="2396" y="0"/>
                      </a:cubicBezTo>
                      <a:lnTo>
                        <a:pt x="23351" y="6667"/>
                      </a:lnTo>
                      <a:cubicBezTo>
                        <a:pt x="18588" y="37147"/>
                        <a:pt x="36686" y="67628"/>
                        <a:pt x="67166" y="76200"/>
                      </a:cubicBezTo>
                      <a:cubicBezTo>
                        <a:pt x="97646" y="85725"/>
                        <a:pt x="130031" y="70485"/>
                        <a:pt x="142413" y="41910"/>
                      </a:cubicBezTo>
                      <a:lnTo>
                        <a:pt x="163368" y="48578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CED51330-11AE-4B08-9A01-1E9AFF6DF493}"/>
                    </a:ext>
                  </a:extLst>
                </p:cNvPr>
                <p:cNvSpPr/>
                <p:nvPr/>
              </p:nvSpPr>
              <p:spPr>
                <a:xfrm>
                  <a:off x="4977717" y="3724050"/>
                  <a:ext cx="118574" cy="118566"/>
                </a:xfrm>
                <a:custGeom>
                  <a:avLst/>
                  <a:gdLst>
                    <a:gd name="connsiteX0" fmla="*/ 118342 w 118574"/>
                    <a:gd name="connsiteY0" fmla="*/ 54517 h 118566"/>
                    <a:gd name="connsiteX1" fmla="*/ 64050 w 118574"/>
                    <a:gd name="connsiteY1" fmla="*/ 118335 h 118566"/>
                    <a:gd name="connsiteX2" fmla="*/ 232 w 118574"/>
                    <a:gd name="connsiteY2" fmla="*/ 64042 h 118566"/>
                    <a:gd name="connsiteX3" fmla="*/ 54525 w 118574"/>
                    <a:gd name="connsiteY3" fmla="*/ 225 h 118566"/>
                    <a:gd name="connsiteX4" fmla="*/ 118342 w 118574"/>
                    <a:gd name="connsiteY4" fmla="*/ 54517 h 11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574" h="118566">
                      <a:moveTo>
                        <a:pt x="118342" y="54517"/>
                      </a:moveTo>
                      <a:cubicBezTo>
                        <a:pt x="121200" y="86902"/>
                        <a:pt x="97387" y="115477"/>
                        <a:pt x="64050" y="118335"/>
                      </a:cubicBezTo>
                      <a:cubicBezTo>
                        <a:pt x="31665" y="121192"/>
                        <a:pt x="3090" y="97380"/>
                        <a:pt x="232" y="64042"/>
                      </a:cubicBezTo>
                      <a:cubicBezTo>
                        <a:pt x="-2625" y="31657"/>
                        <a:pt x="21187" y="3082"/>
                        <a:pt x="54525" y="225"/>
                      </a:cubicBezTo>
                      <a:cubicBezTo>
                        <a:pt x="86910" y="-2633"/>
                        <a:pt x="115485" y="22132"/>
                        <a:pt x="118342" y="5451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83DC49A1-A025-47B7-AC05-A72615BE8CE6}"/>
                    </a:ext>
                  </a:extLst>
                </p:cNvPr>
                <p:cNvSpPr/>
                <p:nvPr/>
              </p:nvSpPr>
              <p:spPr>
                <a:xfrm>
                  <a:off x="4993560" y="3740587"/>
                  <a:ext cx="86889" cy="87139"/>
                </a:xfrm>
                <a:custGeom>
                  <a:avLst/>
                  <a:gdLst>
                    <a:gd name="connsiteX0" fmla="*/ 86307 w 86889"/>
                    <a:gd name="connsiteY0" fmla="*/ 36075 h 87139"/>
                    <a:gd name="connsiteX1" fmla="*/ 51065 w 86889"/>
                    <a:gd name="connsiteY1" fmla="*/ 86558 h 87139"/>
                    <a:gd name="connsiteX2" fmla="*/ 582 w 86889"/>
                    <a:gd name="connsiteY2" fmla="*/ 51315 h 87139"/>
                    <a:gd name="connsiteX3" fmla="*/ 35825 w 86889"/>
                    <a:gd name="connsiteY3" fmla="*/ 833 h 87139"/>
                    <a:gd name="connsiteX4" fmla="*/ 86307 w 86889"/>
                    <a:gd name="connsiteY4" fmla="*/ 36075 h 8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89" h="87139">
                      <a:moveTo>
                        <a:pt x="86307" y="36075"/>
                      </a:moveTo>
                      <a:cubicBezTo>
                        <a:pt x="90117" y="59887"/>
                        <a:pt x="74878" y="82747"/>
                        <a:pt x="51065" y="86558"/>
                      </a:cubicBezTo>
                      <a:cubicBezTo>
                        <a:pt x="27253" y="90367"/>
                        <a:pt x="4392" y="75128"/>
                        <a:pt x="582" y="51315"/>
                      </a:cubicBezTo>
                      <a:cubicBezTo>
                        <a:pt x="-3228" y="27503"/>
                        <a:pt x="12013" y="4642"/>
                        <a:pt x="35825" y="833"/>
                      </a:cubicBezTo>
                      <a:cubicBezTo>
                        <a:pt x="59638" y="-3930"/>
                        <a:pt x="82497" y="12262"/>
                        <a:pt x="86307" y="36075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5DF641DA-1AFB-4C73-968F-D6E54EF65D04}"/>
                    </a:ext>
                  </a:extLst>
                </p:cNvPr>
                <p:cNvSpPr/>
                <p:nvPr/>
              </p:nvSpPr>
              <p:spPr>
                <a:xfrm rot="1266397">
                  <a:off x="4759844" y="4234797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98645D98-A98E-4C22-B1EB-C52F2A6E5A36}"/>
                    </a:ext>
                  </a:extLst>
                </p:cNvPr>
                <p:cNvSpPr/>
                <p:nvPr/>
              </p:nvSpPr>
              <p:spPr>
                <a:xfrm rot="1266397">
                  <a:off x="4767489" y="4214908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7 w 40956"/>
                    <a:gd name="connsiteY1" fmla="*/ 0 h 11429"/>
                    <a:gd name="connsiteX2" fmla="*/ 40957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04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442537" y="3756427"/>
              <a:ext cx="278553" cy="514582"/>
              <a:chOff x="5442537" y="3756427"/>
              <a:chExt cx="278553" cy="514582"/>
            </a:xfrm>
          </p:grpSpPr>
          <p:grpSp>
            <p:nvGrpSpPr>
              <p:cNvPr id="305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5609872" y="3930796"/>
                <a:ext cx="107387" cy="340212"/>
                <a:chOff x="5609872" y="3930796"/>
                <a:chExt cx="107387" cy="340212"/>
              </a:xfrm>
            </p:grpSpPr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6EA2CF49-BC67-4CAD-90CD-EA606DF906F7}"/>
                    </a:ext>
                  </a:extLst>
                </p:cNvPr>
                <p:cNvSpPr/>
                <p:nvPr/>
              </p:nvSpPr>
              <p:spPr>
                <a:xfrm>
                  <a:off x="5620743" y="3930796"/>
                  <a:ext cx="96517" cy="340212"/>
                </a:xfrm>
                <a:custGeom>
                  <a:avLst/>
                  <a:gdLst>
                    <a:gd name="connsiteX0" fmla="*/ 65867 w 96517"/>
                    <a:gd name="connsiteY0" fmla="*/ 340213 h 340212"/>
                    <a:gd name="connsiteX1" fmla="*/ 39197 w 96517"/>
                    <a:gd name="connsiteY1" fmla="*/ 337356 h 340212"/>
                    <a:gd name="connsiteX2" fmla="*/ 144 w 96517"/>
                    <a:gd name="connsiteY2" fmla="*/ 289731 h 340212"/>
                    <a:gd name="connsiteX3" fmla="*/ 25862 w 96517"/>
                    <a:gd name="connsiteY3" fmla="*/ 31603 h 340212"/>
                    <a:gd name="connsiteX4" fmla="*/ 64914 w 96517"/>
                    <a:gd name="connsiteY4" fmla="*/ 170 h 340212"/>
                    <a:gd name="connsiteX5" fmla="*/ 64914 w 96517"/>
                    <a:gd name="connsiteY5" fmla="*/ 170 h 340212"/>
                    <a:gd name="connsiteX6" fmla="*/ 96347 w 96517"/>
                    <a:gd name="connsiteY6" fmla="*/ 39223 h 340212"/>
                    <a:gd name="connsiteX7" fmla="*/ 65867 w 96517"/>
                    <a:gd name="connsiteY7" fmla="*/ 340213 h 34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517" h="340212">
                      <a:moveTo>
                        <a:pt x="65867" y="340213"/>
                      </a:moveTo>
                      <a:lnTo>
                        <a:pt x="39197" y="337356"/>
                      </a:lnTo>
                      <a:cubicBezTo>
                        <a:pt x="15384" y="334498"/>
                        <a:pt x="-1761" y="313543"/>
                        <a:pt x="144" y="289731"/>
                      </a:cubicBezTo>
                      <a:lnTo>
                        <a:pt x="25862" y="31603"/>
                      </a:lnTo>
                      <a:cubicBezTo>
                        <a:pt x="27767" y="12553"/>
                        <a:pt x="44912" y="-1734"/>
                        <a:pt x="64914" y="170"/>
                      </a:cubicBezTo>
                      <a:lnTo>
                        <a:pt x="64914" y="170"/>
                      </a:lnTo>
                      <a:cubicBezTo>
                        <a:pt x="83964" y="2075"/>
                        <a:pt x="98252" y="19220"/>
                        <a:pt x="96347" y="39223"/>
                      </a:cubicBezTo>
                      <a:lnTo>
                        <a:pt x="65867" y="34021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A211C7E4-6AFA-496A-A922-58C1DC9883B6}"/>
                    </a:ext>
                  </a:extLst>
                </p:cNvPr>
                <p:cNvSpPr/>
                <p:nvPr/>
              </p:nvSpPr>
              <p:spPr>
                <a:xfrm rot="347117">
                  <a:off x="5622784" y="4197681"/>
                  <a:ext cx="70484" cy="13334"/>
                </a:xfrm>
                <a:custGeom>
                  <a:avLst/>
                  <a:gdLst>
                    <a:gd name="connsiteX0" fmla="*/ 0 w 70484"/>
                    <a:gd name="connsiteY0" fmla="*/ 0 h 13334"/>
                    <a:gd name="connsiteX1" fmla="*/ 70484 w 70484"/>
                    <a:gd name="connsiteY1" fmla="*/ 0 h 13334"/>
                    <a:gd name="connsiteX2" fmla="*/ 70484 w 70484"/>
                    <a:gd name="connsiteY2" fmla="*/ 13335 h 13334"/>
                    <a:gd name="connsiteX3" fmla="*/ 0 w 70484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4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23A0ADB9-A90E-41D2-8F32-4A8B475FC35B}"/>
                    </a:ext>
                  </a:extLst>
                </p:cNvPr>
                <p:cNvSpPr/>
                <p:nvPr/>
              </p:nvSpPr>
              <p:spPr>
                <a:xfrm>
                  <a:off x="5620680" y="4044315"/>
                  <a:ext cx="27829" cy="220027"/>
                </a:xfrm>
                <a:custGeom>
                  <a:avLst/>
                  <a:gdLst>
                    <a:gd name="connsiteX0" fmla="*/ 26877 w 27829"/>
                    <a:gd name="connsiteY0" fmla="*/ 217170 h 220027"/>
                    <a:gd name="connsiteX1" fmla="*/ 26877 w 27829"/>
                    <a:gd name="connsiteY1" fmla="*/ 220027 h 220027"/>
                    <a:gd name="connsiteX2" fmla="*/ 207 w 27829"/>
                    <a:gd name="connsiteY2" fmla="*/ 179070 h 220027"/>
                    <a:gd name="connsiteX3" fmla="*/ 18304 w 27829"/>
                    <a:gd name="connsiteY3" fmla="*/ 0 h 220027"/>
                    <a:gd name="connsiteX4" fmla="*/ 18304 w 27829"/>
                    <a:gd name="connsiteY4" fmla="*/ 0 h 220027"/>
                    <a:gd name="connsiteX5" fmla="*/ 27829 w 27829"/>
                    <a:gd name="connsiteY5" fmla="*/ 11430 h 220027"/>
                    <a:gd name="connsiteX6" fmla="*/ 10684 w 27829"/>
                    <a:gd name="connsiteY6" fmla="*/ 181927 h 220027"/>
                    <a:gd name="connsiteX7" fmla="*/ 23067 w 27829"/>
                    <a:gd name="connsiteY7" fmla="*/ 207645 h 220027"/>
                    <a:gd name="connsiteX8" fmla="*/ 26877 w 27829"/>
                    <a:gd name="connsiteY8" fmla="*/ 217170 h 22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29" h="220027">
                      <a:moveTo>
                        <a:pt x="26877" y="217170"/>
                      </a:moveTo>
                      <a:lnTo>
                        <a:pt x="26877" y="220027"/>
                      </a:lnTo>
                      <a:cubicBezTo>
                        <a:pt x="9732" y="214313"/>
                        <a:pt x="-1698" y="197167"/>
                        <a:pt x="207" y="179070"/>
                      </a:cubicBezTo>
                      <a:lnTo>
                        <a:pt x="18304" y="0"/>
                      </a:lnTo>
                      <a:lnTo>
                        <a:pt x="18304" y="0"/>
                      </a:lnTo>
                      <a:cubicBezTo>
                        <a:pt x="24019" y="952"/>
                        <a:pt x="27829" y="5715"/>
                        <a:pt x="27829" y="11430"/>
                      </a:cubicBezTo>
                      <a:lnTo>
                        <a:pt x="10684" y="181927"/>
                      </a:lnTo>
                      <a:cubicBezTo>
                        <a:pt x="9732" y="192405"/>
                        <a:pt x="14494" y="201930"/>
                        <a:pt x="23067" y="207645"/>
                      </a:cubicBezTo>
                      <a:cubicBezTo>
                        <a:pt x="24972" y="209550"/>
                        <a:pt x="26877" y="213360"/>
                        <a:pt x="26877" y="21717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42CD9DA4-75A6-416B-B7A1-90CEA7534E26}"/>
                    </a:ext>
                  </a:extLst>
                </p:cNvPr>
                <p:cNvSpPr/>
                <p:nvPr/>
              </p:nvSpPr>
              <p:spPr>
                <a:xfrm rot="347117">
                  <a:off x="5622731" y="4194885"/>
                  <a:ext cx="10477" cy="13334"/>
                </a:xfrm>
                <a:custGeom>
                  <a:avLst/>
                  <a:gdLst>
                    <a:gd name="connsiteX0" fmla="*/ 0 w 10477"/>
                    <a:gd name="connsiteY0" fmla="*/ 0 h 13334"/>
                    <a:gd name="connsiteX1" fmla="*/ 10477 w 10477"/>
                    <a:gd name="connsiteY1" fmla="*/ 0 h 13334"/>
                    <a:gd name="connsiteX2" fmla="*/ 10477 w 10477"/>
                    <a:gd name="connsiteY2" fmla="*/ 13335 h 13334"/>
                    <a:gd name="connsiteX3" fmla="*/ 0 w 10477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4">
                      <a:moveTo>
                        <a:pt x="0" y="0"/>
                      </a:moveTo>
                      <a:lnTo>
                        <a:pt x="10477" y="0"/>
                      </a:lnTo>
                      <a:lnTo>
                        <a:pt x="1047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8D939D0C-8EED-49BF-A20B-6C31FB100166}"/>
                    </a:ext>
                  </a:extLst>
                </p:cNvPr>
                <p:cNvSpPr/>
                <p:nvPr/>
              </p:nvSpPr>
              <p:spPr>
                <a:xfrm rot="347117">
                  <a:off x="5610344" y="4173029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D0D9C0D9-699E-400B-B763-052E5C3F08A6}"/>
                    </a:ext>
                  </a:extLst>
                </p:cNvPr>
                <p:cNvSpPr/>
                <p:nvPr/>
              </p:nvSpPr>
              <p:spPr>
                <a:xfrm rot="347117">
                  <a:off x="5612274" y="4151999"/>
                  <a:ext cx="40957" cy="11429"/>
                </a:xfrm>
                <a:custGeom>
                  <a:avLst/>
                  <a:gdLst>
                    <a:gd name="connsiteX0" fmla="*/ 0 w 40957"/>
                    <a:gd name="connsiteY0" fmla="*/ 0 h 11429"/>
                    <a:gd name="connsiteX1" fmla="*/ 40957 w 40957"/>
                    <a:gd name="connsiteY1" fmla="*/ 0 h 11429"/>
                    <a:gd name="connsiteX2" fmla="*/ 40957 w 40957"/>
                    <a:gd name="connsiteY2" fmla="*/ 11430 h 11429"/>
                    <a:gd name="connsiteX3" fmla="*/ 0 w 40957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11429">
                      <a:moveTo>
                        <a:pt x="0" y="0"/>
                      </a:moveTo>
                      <a:lnTo>
                        <a:pt x="40957" y="0"/>
                      </a:lnTo>
                      <a:lnTo>
                        <a:pt x="40957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FBE53867-FE29-4A1E-8D80-66660D5FB6E9}"/>
                  </a:ext>
                </a:extLst>
              </p:cNvPr>
              <p:cNvSpPr/>
              <p:nvPr/>
            </p:nvSpPr>
            <p:spPr>
              <a:xfrm>
                <a:off x="5457819" y="3777424"/>
                <a:ext cx="263271" cy="247079"/>
              </a:xfrm>
              <a:custGeom>
                <a:avLst/>
                <a:gdLst>
                  <a:gd name="connsiteX0" fmla="*/ 9716 w 263271"/>
                  <a:gd name="connsiteY0" fmla="*/ 24956 h 247079"/>
                  <a:gd name="connsiteX1" fmla="*/ 20194 w 263271"/>
                  <a:gd name="connsiteY1" fmla="*/ 12573 h 247079"/>
                  <a:gd name="connsiteX2" fmla="*/ 74486 w 263271"/>
                  <a:gd name="connsiteY2" fmla="*/ 9716 h 247079"/>
                  <a:gd name="connsiteX3" fmla="*/ 250698 w 263271"/>
                  <a:gd name="connsiteY3" fmla="*/ 167831 h 247079"/>
                  <a:gd name="connsiteX4" fmla="*/ 253556 w 263271"/>
                  <a:gd name="connsiteY4" fmla="*/ 222123 h 247079"/>
                  <a:gd name="connsiteX5" fmla="*/ 243078 w 263271"/>
                  <a:gd name="connsiteY5" fmla="*/ 234506 h 247079"/>
                  <a:gd name="connsiteX6" fmla="*/ 188786 w 263271"/>
                  <a:gd name="connsiteY6" fmla="*/ 237363 h 247079"/>
                  <a:gd name="connsiteX7" fmla="*/ 12573 w 263271"/>
                  <a:gd name="connsiteY7" fmla="*/ 79248 h 247079"/>
                  <a:gd name="connsiteX8" fmla="*/ 9716 w 263271"/>
                  <a:gd name="connsiteY8" fmla="*/ 24956 h 24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3271" h="247079">
                    <a:moveTo>
                      <a:pt x="9716" y="24956"/>
                    </a:moveTo>
                    <a:lnTo>
                      <a:pt x="20194" y="12573"/>
                    </a:lnTo>
                    <a:cubicBezTo>
                      <a:pt x="34481" y="-2667"/>
                      <a:pt x="58294" y="-4572"/>
                      <a:pt x="74486" y="9716"/>
                    </a:cubicBezTo>
                    <a:lnTo>
                      <a:pt x="250698" y="167831"/>
                    </a:lnTo>
                    <a:cubicBezTo>
                      <a:pt x="265938" y="182118"/>
                      <a:pt x="267844" y="205931"/>
                      <a:pt x="253556" y="222123"/>
                    </a:cubicBezTo>
                    <a:lnTo>
                      <a:pt x="243078" y="234506"/>
                    </a:lnTo>
                    <a:cubicBezTo>
                      <a:pt x="228791" y="249746"/>
                      <a:pt x="204978" y="251651"/>
                      <a:pt x="188786" y="237363"/>
                    </a:cubicBezTo>
                    <a:lnTo>
                      <a:pt x="12573" y="79248"/>
                    </a:lnTo>
                    <a:cubicBezTo>
                      <a:pt x="-2667" y="64961"/>
                      <a:pt x="-4572" y="40196"/>
                      <a:pt x="9716" y="24956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E11F7407-FD72-437E-8222-C702C64F3E9E}"/>
                  </a:ext>
                </a:extLst>
              </p:cNvPr>
              <p:cNvSpPr/>
              <p:nvPr/>
            </p:nvSpPr>
            <p:spPr>
              <a:xfrm>
                <a:off x="5624697" y="3925252"/>
                <a:ext cx="94956" cy="96861"/>
              </a:xfrm>
              <a:custGeom>
                <a:avLst/>
                <a:gdLst>
                  <a:gd name="connsiteX0" fmla="*/ 61913 w 94956"/>
                  <a:gd name="connsiteY0" fmla="*/ 0 h 96861"/>
                  <a:gd name="connsiteX1" fmla="*/ 80963 w 94956"/>
                  <a:gd name="connsiteY1" fmla="*/ 17145 h 96861"/>
                  <a:gd name="connsiteX2" fmla="*/ 83820 w 94956"/>
                  <a:gd name="connsiteY2" fmla="*/ 76200 h 96861"/>
                  <a:gd name="connsiteX3" fmla="*/ 78105 w 94956"/>
                  <a:gd name="connsiteY3" fmla="*/ 82867 h 96861"/>
                  <a:gd name="connsiteX4" fmla="*/ 19050 w 94956"/>
                  <a:gd name="connsiteY4" fmla="*/ 85725 h 96861"/>
                  <a:gd name="connsiteX5" fmla="*/ 0 w 94956"/>
                  <a:gd name="connsiteY5" fmla="*/ 68580 h 96861"/>
                  <a:gd name="connsiteX6" fmla="*/ 10478 w 94956"/>
                  <a:gd name="connsiteY6" fmla="*/ 57150 h 96861"/>
                  <a:gd name="connsiteX7" fmla="*/ 27622 w 94956"/>
                  <a:gd name="connsiteY7" fmla="*/ 72390 h 96861"/>
                  <a:gd name="connsiteX8" fmla="*/ 66675 w 94956"/>
                  <a:gd name="connsiteY8" fmla="*/ 70485 h 96861"/>
                  <a:gd name="connsiteX9" fmla="*/ 70485 w 94956"/>
                  <a:gd name="connsiteY9" fmla="*/ 66675 h 96861"/>
                  <a:gd name="connsiteX10" fmla="*/ 68580 w 94956"/>
                  <a:gd name="connsiteY10" fmla="*/ 27622 h 96861"/>
                  <a:gd name="connsiteX11" fmla="*/ 51435 w 94956"/>
                  <a:gd name="connsiteY11" fmla="*/ 12382 h 96861"/>
                  <a:gd name="connsiteX12" fmla="*/ 61913 w 94956"/>
                  <a:gd name="connsiteY12" fmla="*/ 0 h 9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56" h="96861">
                    <a:moveTo>
                      <a:pt x="61913" y="0"/>
                    </a:moveTo>
                    <a:lnTo>
                      <a:pt x="80963" y="17145"/>
                    </a:lnTo>
                    <a:cubicBezTo>
                      <a:pt x="98107" y="32385"/>
                      <a:pt x="100013" y="59055"/>
                      <a:pt x="83820" y="76200"/>
                    </a:cubicBezTo>
                    <a:lnTo>
                      <a:pt x="78105" y="82867"/>
                    </a:lnTo>
                    <a:cubicBezTo>
                      <a:pt x="62865" y="100013"/>
                      <a:pt x="36195" y="101917"/>
                      <a:pt x="19050" y="85725"/>
                    </a:cubicBezTo>
                    <a:lnTo>
                      <a:pt x="0" y="68580"/>
                    </a:lnTo>
                    <a:lnTo>
                      <a:pt x="10478" y="57150"/>
                    </a:lnTo>
                    <a:lnTo>
                      <a:pt x="27622" y="72390"/>
                    </a:lnTo>
                    <a:cubicBezTo>
                      <a:pt x="39053" y="82867"/>
                      <a:pt x="56197" y="81915"/>
                      <a:pt x="66675" y="70485"/>
                    </a:cubicBezTo>
                    <a:lnTo>
                      <a:pt x="70485" y="66675"/>
                    </a:lnTo>
                    <a:cubicBezTo>
                      <a:pt x="80963" y="55245"/>
                      <a:pt x="80010" y="38100"/>
                      <a:pt x="68580" y="27622"/>
                    </a:cubicBezTo>
                    <a:lnTo>
                      <a:pt x="51435" y="12382"/>
                    </a:lnTo>
                    <a:lnTo>
                      <a:pt x="61913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D31177A5-3F56-4D3D-9613-45ED0BF6188D}"/>
                  </a:ext>
                </a:extLst>
              </p:cNvPr>
              <p:cNvSpPr/>
              <p:nvPr/>
            </p:nvSpPr>
            <p:spPr>
              <a:xfrm>
                <a:off x="5442537" y="3756427"/>
                <a:ext cx="117622" cy="117622"/>
              </a:xfrm>
              <a:custGeom>
                <a:avLst/>
                <a:gdLst>
                  <a:gd name="connsiteX0" fmla="*/ 117390 w 117622"/>
                  <a:gd name="connsiteY0" fmla="*/ 53573 h 117622"/>
                  <a:gd name="connsiteX1" fmla="*/ 64050 w 117622"/>
                  <a:gd name="connsiteY1" fmla="*/ 117390 h 117622"/>
                  <a:gd name="connsiteX2" fmla="*/ 232 w 117622"/>
                  <a:gd name="connsiteY2" fmla="*/ 64050 h 117622"/>
                  <a:gd name="connsiteX3" fmla="*/ 53573 w 117622"/>
                  <a:gd name="connsiteY3" fmla="*/ 232 h 117622"/>
                  <a:gd name="connsiteX4" fmla="*/ 117390 w 117622"/>
                  <a:gd name="connsiteY4" fmla="*/ 53573 h 11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622" h="117622">
                    <a:moveTo>
                      <a:pt x="117390" y="53573"/>
                    </a:moveTo>
                    <a:cubicBezTo>
                      <a:pt x="120248" y="85957"/>
                      <a:pt x="96435" y="114532"/>
                      <a:pt x="64050" y="117390"/>
                    </a:cubicBezTo>
                    <a:cubicBezTo>
                      <a:pt x="31665" y="120248"/>
                      <a:pt x="3090" y="96435"/>
                      <a:pt x="232" y="64050"/>
                    </a:cubicBezTo>
                    <a:cubicBezTo>
                      <a:pt x="-2625" y="31665"/>
                      <a:pt x="21188" y="3090"/>
                      <a:pt x="53573" y="232"/>
                    </a:cubicBezTo>
                    <a:cubicBezTo>
                      <a:pt x="85957" y="-2625"/>
                      <a:pt x="114532" y="21188"/>
                      <a:pt x="117390" y="53573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06FBDD33-ADA3-4C89-83E5-76DC876AF1E4}"/>
                  </a:ext>
                </a:extLst>
              </p:cNvPr>
              <p:cNvSpPr/>
              <p:nvPr/>
            </p:nvSpPr>
            <p:spPr>
              <a:xfrm>
                <a:off x="5455967" y="3769857"/>
                <a:ext cx="89810" cy="89810"/>
              </a:xfrm>
              <a:custGeom>
                <a:avLst/>
                <a:gdLst>
                  <a:gd name="connsiteX0" fmla="*/ 89672 w 89810"/>
                  <a:gd name="connsiteY0" fmla="*/ 41095 h 89810"/>
                  <a:gd name="connsiteX1" fmla="*/ 48715 w 89810"/>
                  <a:gd name="connsiteY1" fmla="*/ 89672 h 89810"/>
                  <a:gd name="connsiteX2" fmla="*/ 138 w 89810"/>
                  <a:gd name="connsiteY2" fmla="*/ 48715 h 89810"/>
                  <a:gd name="connsiteX3" fmla="*/ 41095 w 89810"/>
                  <a:gd name="connsiteY3" fmla="*/ 138 h 89810"/>
                  <a:gd name="connsiteX4" fmla="*/ 89672 w 89810"/>
                  <a:gd name="connsiteY4" fmla="*/ 41095 h 89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10" h="89810">
                    <a:moveTo>
                      <a:pt x="89672" y="41095"/>
                    </a:moveTo>
                    <a:cubicBezTo>
                      <a:pt x="91578" y="65860"/>
                      <a:pt x="73480" y="86815"/>
                      <a:pt x="48715" y="89672"/>
                    </a:cubicBezTo>
                    <a:cubicBezTo>
                      <a:pt x="23950" y="91577"/>
                      <a:pt x="2995" y="73480"/>
                      <a:pt x="138" y="48715"/>
                    </a:cubicBezTo>
                    <a:cubicBezTo>
                      <a:pt x="-1767" y="23950"/>
                      <a:pt x="16330" y="2995"/>
                      <a:pt x="41095" y="138"/>
                    </a:cubicBezTo>
                    <a:cubicBezTo>
                      <a:pt x="65860" y="-1767"/>
                      <a:pt x="86815" y="16330"/>
                      <a:pt x="89672" y="41095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16" name="Graphic 14">
            <a:extLst>
              <a:ext uri="{FF2B5EF4-FFF2-40B4-BE49-F238E27FC236}">
                <a16:creationId xmlns:a16="http://schemas.microsoft.com/office/drawing/2014/main" id="{0EAECFFA-6D79-466C-A3CC-E0C8DD9284B1}"/>
              </a:ext>
            </a:extLst>
          </p:cNvPr>
          <p:cNvGrpSpPr/>
          <p:nvPr/>
        </p:nvGrpSpPr>
        <p:grpSpPr>
          <a:xfrm flipH="1">
            <a:off x="5469071" y="2756782"/>
            <a:ext cx="1131105" cy="1251547"/>
            <a:chOff x="5806334" y="3182667"/>
            <a:chExt cx="1040421" cy="1151207"/>
          </a:xfrm>
        </p:grpSpPr>
        <p:grpSp>
          <p:nvGrpSpPr>
            <p:cNvPr id="317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139581" y="3694782"/>
              <a:ext cx="323228" cy="633013"/>
              <a:chOff x="6139581" y="3694782"/>
              <a:chExt cx="323228" cy="633013"/>
            </a:xfrm>
          </p:grpSpPr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108F31B6-E420-4574-857E-0144E3AADC94}"/>
                  </a:ext>
                </a:extLst>
              </p:cNvPr>
              <p:cNvSpPr/>
              <p:nvPr/>
            </p:nvSpPr>
            <p:spPr>
              <a:xfrm rot="-657157">
                <a:off x="6148581" y="3989841"/>
                <a:ext cx="104776" cy="104776"/>
              </a:xfrm>
              <a:custGeom>
                <a:avLst/>
                <a:gdLst>
                  <a:gd name="connsiteX0" fmla="*/ 104776 w 104776"/>
                  <a:gd name="connsiteY0" fmla="*/ 52388 h 104776"/>
                  <a:gd name="connsiteX1" fmla="*/ 52388 w 104776"/>
                  <a:gd name="connsiteY1" fmla="*/ 104777 h 104776"/>
                  <a:gd name="connsiteX2" fmla="*/ 0 w 104776"/>
                  <a:gd name="connsiteY2" fmla="*/ 52388 h 104776"/>
                  <a:gd name="connsiteX3" fmla="*/ 52388 w 104776"/>
                  <a:gd name="connsiteY3" fmla="*/ 0 h 104776"/>
                  <a:gd name="connsiteX4" fmla="*/ 104776 w 104776"/>
                  <a:gd name="connsiteY4" fmla="*/ 52388 h 10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6" h="104776">
                    <a:moveTo>
                      <a:pt x="104776" y="52388"/>
                    </a:moveTo>
                    <a:cubicBezTo>
                      <a:pt x="104776" y="81322"/>
                      <a:pt x="81321" y="104777"/>
                      <a:pt x="52388" y="104777"/>
                    </a:cubicBezTo>
                    <a:cubicBezTo>
                      <a:pt x="23455" y="104777"/>
                      <a:pt x="0" y="81322"/>
                      <a:pt x="0" y="52388"/>
                    </a:cubicBezTo>
                    <a:cubicBezTo>
                      <a:pt x="0" y="23455"/>
                      <a:pt x="23455" y="0"/>
                      <a:pt x="52388" y="0"/>
                    </a:cubicBezTo>
                    <a:cubicBezTo>
                      <a:pt x="81321" y="0"/>
                      <a:pt x="104776" y="23455"/>
                      <a:pt x="104776" y="5238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86F56094-7611-4801-AB47-0C2E1443E0D2}"/>
                  </a:ext>
                </a:extLst>
              </p:cNvPr>
              <p:cNvSpPr/>
              <p:nvPr/>
            </p:nvSpPr>
            <p:spPr>
              <a:xfrm>
                <a:off x="6165382" y="4007784"/>
                <a:ext cx="175595" cy="320010"/>
              </a:xfrm>
              <a:custGeom>
                <a:avLst/>
                <a:gdLst>
                  <a:gd name="connsiteX0" fmla="*/ 175595 w 175595"/>
                  <a:gd name="connsiteY0" fmla="*/ 306088 h 320010"/>
                  <a:gd name="connsiteX1" fmla="*/ 146068 w 175595"/>
                  <a:gd name="connsiteY1" fmla="*/ 317518 h 320010"/>
                  <a:gd name="connsiteX2" fmla="*/ 95586 w 175595"/>
                  <a:gd name="connsiteY2" fmla="*/ 294658 h 320010"/>
                  <a:gd name="connsiteX3" fmla="*/ 2240 w 175595"/>
                  <a:gd name="connsiteY3" fmla="*/ 47960 h 320010"/>
                  <a:gd name="connsiteX4" fmla="*/ 23195 w 175595"/>
                  <a:gd name="connsiteY4" fmla="*/ 2240 h 320010"/>
                  <a:gd name="connsiteX5" fmla="*/ 23195 w 175595"/>
                  <a:gd name="connsiteY5" fmla="*/ 2240 h 320010"/>
                  <a:gd name="connsiteX6" fmla="*/ 68915 w 175595"/>
                  <a:gd name="connsiteY6" fmla="*/ 23195 h 320010"/>
                  <a:gd name="connsiteX7" fmla="*/ 175595 w 175595"/>
                  <a:gd name="connsiteY7" fmla="*/ 306088 h 32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5595" h="320010">
                    <a:moveTo>
                      <a:pt x="175595" y="306088"/>
                    </a:moveTo>
                    <a:lnTo>
                      <a:pt x="146068" y="317518"/>
                    </a:lnTo>
                    <a:cubicBezTo>
                      <a:pt x="126065" y="325138"/>
                      <a:pt x="103206" y="314660"/>
                      <a:pt x="95586" y="294658"/>
                    </a:cubicBezTo>
                    <a:lnTo>
                      <a:pt x="2240" y="47960"/>
                    </a:lnTo>
                    <a:cubicBezTo>
                      <a:pt x="-4427" y="29863"/>
                      <a:pt x="4145" y="9860"/>
                      <a:pt x="23195" y="2240"/>
                    </a:cubicBezTo>
                    <a:lnTo>
                      <a:pt x="23195" y="2240"/>
                    </a:lnTo>
                    <a:cubicBezTo>
                      <a:pt x="41293" y="-4427"/>
                      <a:pt x="61295" y="4145"/>
                      <a:pt x="68915" y="23195"/>
                    </a:cubicBezTo>
                    <a:lnTo>
                      <a:pt x="175595" y="306088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5F8B1047-9C32-45FB-8AF8-6DB3CC5F8B95}"/>
                  </a:ext>
                </a:extLst>
              </p:cNvPr>
              <p:cNvSpPr/>
              <p:nvPr/>
            </p:nvSpPr>
            <p:spPr>
              <a:xfrm>
                <a:off x="6180084" y="3694782"/>
                <a:ext cx="282726" cy="355140"/>
              </a:xfrm>
              <a:custGeom>
                <a:avLst/>
                <a:gdLst>
                  <a:gd name="connsiteX0" fmla="*/ 45641 w 282726"/>
                  <a:gd name="connsiteY0" fmla="*/ 344771 h 355140"/>
                  <a:gd name="connsiteX1" fmla="*/ 45641 w 282726"/>
                  <a:gd name="connsiteY1" fmla="*/ 344771 h 355140"/>
                  <a:gd name="connsiteX2" fmla="*/ 10398 w 282726"/>
                  <a:gd name="connsiteY2" fmla="*/ 228565 h 355140"/>
                  <a:gd name="connsiteX3" fmla="*/ 122793 w 282726"/>
                  <a:gd name="connsiteY3" fmla="*/ 18063 h 355140"/>
                  <a:gd name="connsiteX4" fmla="*/ 220901 w 282726"/>
                  <a:gd name="connsiteY4" fmla="*/ 33303 h 355140"/>
                  <a:gd name="connsiteX5" fmla="*/ 230426 w 282726"/>
                  <a:gd name="connsiteY5" fmla="*/ 47590 h 355140"/>
                  <a:gd name="connsiteX6" fmla="*/ 276146 w 282726"/>
                  <a:gd name="connsiteY6" fmla="*/ 94263 h 355140"/>
                  <a:gd name="connsiteX7" fmla="*/ 161846 w 282726"/>
                  <a:gd name="connsiteY7" fmla="*/ 308576 h 355140"/>
                  <a:gd name="connsiteX8" fmla="*/ 45641 w 282726"/>
                  <a:gd name="connsiteY8" fmla="*/ 344771 h 3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2726" h="355140">
                    <a:moveTo>
                      <a:pt x="45641" y="344771"/>
                    </a:moveTo>
                    <a:lnTo>
                      <a:pt x="45641" y="344771"/>
                    </a:lnTo>
                    <a:cubicBezTo>
                      <a:pt x="3731" y="322863"/>
                      <a:pt x="-12462" y="270476"/>
                      <a:pt x="10398" y="228565"/>
                    </a:cubicBezTo>
                    <a:lnTo>
                      <a:pt x="122793" y="18063"/>
                    </a:lnTo>
                    <a:cubicBezTo>
                      <a:pt x="143748" y="-20990"/>
                      <a:pt x="181848" y="12348"/>
                      <a:pt x="220901" y="33303"/>
                    </a:cubicBezTo>
                    <a:lnTo>
                      <a:pt x="230426" y="47590"/>
                    </a:lnTo>
                    <a:cubicBezTo>
                      <a:pt x="267573" y="67593"/>
                      <a:pt x="296148" y="57115"/>
                      <a:pt x="276146" y="94263"/>
                    </a:cubicBezTo>
                    <a:lnTo>
                      <a:pt x="161846" y="308576"/>
                    </a:lnTo>
                    <a:cubicBezTo>
                      <a:pt x="138986" y="351438"/>
                      <a:pt x="87551" y="367631"/>
                      <a:pt x="45641" y="344771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33EF8F0E-00F9-4A78-AAB2-8424CAD4F120}"/>
                  </a:ext>
                </a:extLst>
              </p:cNvPr>
              <p:cNvSpPr/>
              <p:nvPr/>
            </p:nvSpPr>
            <p:spPr>
              <a:xfrm>
                <a:off x="6178713" y="4020270"/>
                <a:ext cx="41635" cy="41528"/>
              </a:xfrm>
              <a:custGeom>
                <a:avLst/>
                <a:gdLst>
                  <a:gd name="connsiteX0" fmla="*/ 40344 w 41635"/>
                  <a:gd name="connsiteY0" fmla="*/ 13567 h 41528"/>
                  <a:gd name="connsiteX1" fmla="*/ 27962 w 41635"/>
                  <a:gd name="connsiteY1" fmla="*/ 40237 h 41528"/>
                  <a:gd name="connsiteX2" fmla="*/ 1292 w 41635"/>
                  <a:gd name="connsiteY2" fmla="*/ 27854 h 41528"/>
                  <a:gd name="connsiteX3" fmla="*/ 13674 w 41635"/>
                  <a:gd name="connsiteY3" fmla="*/ 1184 h 41528"/>
                  <a:gd name="connsiteX4" fmla="*/ 40344 w 41635"/>
                  <a:gd name="connsiteY4" fmla="*/ 13567 h 4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35" h="41528">
                    <a:moveTo>
                      <a:pt x="40344" y="13567"/>
                    </a:moveTo>
                    <a:cubicBezTo>
                      <a:pt x="44154" y="24044"/>
                      <a:pt x="39392" y="35474"/>
                      <a:pt x="27962" y="40237"/>
                    </a:cubicBezTo>
                    <a:cubicBezTo>
                      <a:pt x="17484" y="44047"/>
                      <a:pt x="6054" y="39284"/>
                      <a:pt x="1292" y="27854"/>
                    </a:cubicBezTo>
                    <a:cubicBezTo>
                      <a:pt x="-2518" y="17377"/>
                      <a:pt x="2244" y="5947"/>
                      <a:pt x="13674" y="1184"/>
                    </a:cubicBezTo>
                    <a:cubicBezTo>
                      <a:pt x="24151" y="-2626"/>
                      <a:pt x="36534" y="3089"/>
                      <a:pt x="40344" y="13567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6E72C7DF-5BB4-4C81-B586-57E459490F7E}"/>
                  </a:ext>
                </a:extLst>
              </p:cNvPr>
              <p:cNvSpPr/>
              <p:nvPr/>
            </p:nvSpPr>
            <p:spPr>
              <a:xfrm>
                <a:off x="6233768" y="3940916"/>
                <a:ext cx="60300" cy="60112"/>
              </a:xfrm>
              <a:custGeom>
                <a:avLst/>
                <a:gdLst>
                  <a:gd name="connsiteX0" fmla="*/ 56726 w 60300"/>
                  <a:gd name="connsiteY0" fmla="*/ 44344 h 60112"/>
                  <a:gd name="connsiteX1" fmla="*/ 15769 w 60300"/>
                  <a:gd name="connsiteY1" fmla="*/ 56726 h 60112"/>
                  <a:gd name="connsiteX2" fmla="*/ 3387 w 60300"/>
                  <a:gd name="connsiteY2" fmla="*/ 15769 h 60112"/>
                  <a:gd name="connsiteX3" fmla="*/ 44344 w 60300"/>
                  <a:gd name="connsiteY3" fmla="*/ 3386 h 60112"/>
                  <a:gd name="connsiteX4" fmla="*/ 56726 w 60300"/>
                  <a:gd name="connsiteY4" fmla="*/ 44344 h 6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300" h="60112">
                    <a:moveTo>
                      <a:pt x="56726" y="44344"/>
                    </a:moveTo>
                    <a:cubicBezTo>
                      <a:pt x="49106" y="58631"/>
                      <a:pt x="31009" y="64346"/>
                      <a:pt x="15769" y="56726"/>
                    </a:cubicBezTo>
                    <a:cubicBezTo>
                      <a:pt x="1481" y="49106"/>
                      <a:pt x="-4234" y="31009"/>
                      <a:pt x="3387" y="15769"/>
                    </a:cubicBezTo>
                    <a:cubicBezTo>
                      <a:pt x="11006" y="1481"/>
                      <a:pt x="29104" y="-4234"/>
                      <a:pt x="44344" y="3386"/>
                    </a:cubicBezTo>
                    <a:cubicBezTo>
                      <a:pt x="59584" y="11006"/>
                      <a:pt x="64346" y="30056"/>
                      <a:pt x="56726" y="44344"/>
                    </a:cubicBez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3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417177" y="3777515"/>
              <a:ext cx="220127" cy="552703"/>
              <a:chOff x="6417177" y="3777515"/>
              <a:chExt cx="220127" cy="552703"/>
            </a:xfrm>
            <a:solidFill>
              <a:srgbClr val="211D1E"/>
            </a:solidFill>
          </p:grpSpPr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A4AD6C48-CFD4-4D0D-9925-91C29032B71B}"/>
                  </a:ext>
                </a:extLst>
              </p:cNvPr>
              <p:cNvSpPr/>
              <p:nvPr/>
            </p:nvSpPr>
            <p:spPr>
              <a:xfrm>
                <a:off x="6417177" y="4026089"/>
                <a:ext cx="211583" cy="304130"/>
              </a:xfrm>
              <a:custGeom>
                <a:avLst/>
                <a:gdLst>
                  <a:gd name="connsiteX0" fmla="*/ 27623 w 211583"/>
                  <a:gd name="connsiteY0" fmla="*/ 299214 h 304130"/>
                  <a:gd name="connsiteX1" fmla="*/ 0 w 211583"/>
                  <a:gd name="connsiteY1" fmla="*/ 283973 h 304130"/>
                  <a:gd name="connsiteX2" fmla="*/ 145732 w 211583"/>
                  <a:gd name="connsiteY2" fmla="*/ 18226 h 304130"/>
                  <a:gd name="connsiteX3" fmla="*/ 193357 w 211583"/>
                  <a:gd name="connsiteY3" fmla="*/ 3939 h 304130"/>
                  <a:gd name="connsiteX4" fmla="*/ 193357 w 211583"/>
                  <a:gd name="connsiteY4" fmla="*/ 3939 h 304130"/>
                  <a:gd name="connsiteX5" fmla="*/ 207645 w 211583"/>
                  <a:gd name="connsiteY5" fmla="*/ 51564 h 304130"/>
                  <a:gd name="connsiteX6" fmla="*/ 80010 w 211583"/>
                  <a:gd name="connsiteY6" fmla="*/ 283021 h 304130"/>
                  <a:gd name="connsiteX7" fmla="*/ 27623 w 211583"/>
                  <a:gd name="connsiteY7" fmla="*/ 299214 h 304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1583" h="304130">
                    <a:moveTo>
                      <a:pt x="27623" y="299214"/>
                    </a:moveTo>
                    <a:lnTo>
                      <a:pt x="0" y="283973"/>
                    </a:lnTo>
                    <a:lnTo>
                      <a:pt x="145732" y="18226"/>
                    </a:lnTo>
                    <a:cubicBezTo>
                      <a:pt x="155257" y="1081"/>
                      <a:pt x="176213" y="-4634"/>
                      <a:pt x="193357" y="3939"/>
                    </a:cubicBezTo>
                    <a:lnTo>
                      <a:pt x="193357" y="3939"/>
                    </a:lnTo>
                    <a:cubicBezTo>
                      <a:pt x="210503" y="13464"/>
                      <a:pt x="216218" y="34418"/>
                      <a:pt x="207645" y="51564"/>
                    </a:cubicBezTo>
                    <a:lnTo>
                      <a:pt x="80010" y="283021"/>
                    </a:lnTo>
                    <a:cubicBezTo>
                      <a:pt x="70485" y="303023"/>
                      <a:pt x="46673" y="309691"/>
                      <a:pt x="27623" y="299214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236AA75-692C-4A1F-8FAB-19C5FC14882A}"/>
                  </a:ext>
                </a:extLst>
              </p:cNvPr>
              <p:cNvSpPr/>
              <p:nvPr/>
            </p:nvSpPr>
            <p:spPr>
              <a:xfrm>
                <a:off x="6465655" y="3777515"/>
                <a:ext cx="171649" cy="320239"/>
              </a:xfrm>
              <a:custGeom>
                <a:avLst/>
                <a:gdLst>
                  <a:gd name="connsiteX0" fmla="*/ 25817 w 171649"/>
                  <a:gd name="connsiteY0" fmla="*/ 6767 h 320239"/>
                  <a:gd name="connsiteX1" fmla="*/ 41057 w 171649"/>
                  <a:gd name="connsiteY1" fmla="*/ 2005 h 320239"/>
                  <a:gd name="connsiteX2" fmla="*/ 89635 w 171649"/>
                  <a:gd name="connsiteY2" fmla="*/ 25817 h 320239"/>
                  <a:gd name="connsiteX3" fmla="*/ 169645 w 171649"/>
                  <a:gd name="connsiteY3" fmla="*/ 264895 h 320239"/>
                  <a:gd name="connsiteX4" fmla="*/ 145832 w 171649"/>
                  <a:gd name="connsiteY4" fmla="*/ 313472 h 320239"/>
                  <a:gd name="connsiteX5" fmla="*/ 130592 w 171649"/>
                  <a:gd name="connsiteY5" fmla="*/ 318235 h 320239"/>
                  <a:gd name="connsiteX6" fmla="*/ 82015 w 171649"/>
                  <a:gd name="connsiteY6" fmla="*/ 294422 h 320239"/>
                  <a:gd name="connsiteX7" fmla="*/ 2004 w 171649"/>
                  <a:gd name="connsiteY7" fmla="*/ 55345 h 320239"/>
                  <a:gd name="connsiteX8" fmla="*/ 25817 w 171649"/>
                  <a:gd name="connsiteY8" fmla="*/ 6767 h 32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649" h="320239">
                    <a:moveTo>
                      <a:pt x="25817" y="6767"/>
                    </a:moveTo>
                    <a:lnTo>
                      <a:pt x="41057" y="2005"/>
                    </a:lnTo>
                    <a:cubicBezTo>
                      <a:pt x="61060" y="-4663"/>
                      <a:pt x="82967" y="5815"/>
                      <a:pt x="89635" y="25817"/>
                    </a:cubicBezTo>
                    <a:lnTo>
                      <a:pt x="169645" y="264895"/>
                    </a:lnTo>
                    <a:cubicBezTo>
                      <a:pt x="176312" y="284897"/>
                      <a:pt x="165835" y="306805"/>
                      <a:pt x="145832" y="313472"/>
                    </a:cubicBezTo>
                    <a:lnTo>
                      <a:pt x="130592" y="318235"/>
                    </a:lnTo>
                    <a:cubicBezTo>
                      <a:pt x="110590" y="324902"/>
                      <a:pt x="88682" y="314425"/>
                      <a:pt x="82015" y="294422"/>
                    </a:cubicBezTo>
                    <a:lnTo>
                      <a:pt x="2004" y="55345"/>
                    </a:lnTo>
                    <a:cubicBezTo>
                      <a:pt x="-4663" y="34390"/>
                      <a:pt x="5815" y="13435"/>
                      <a:pt x="25817" y="676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930431" y="3182667"/>
              <a:ext cx="916323" cy="854069"/>
              <a:chOff x="5930431" y="3182667"/>
              <a:chExt cx="916323" cy="854069"/>
            </a:xfrm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15A6F81-8309-48A5-82B0-A0C9EC57EEA1}"/>
                  </a:ext>
                </a:extLst>
              </p:cNvPr>
              <p:cNvSpPr/>
              <p:nvPr/>
            </p:nvSpPr>
            <p:spPr>
              <a:xfrm>
                <a:off x="6565767" y="3471862"/>
                <a:ext cx="212407" cy="404812"/>
              </a:xfrm>
              <a:custGeom>
                <a:avLst/>
                <a:gdLst>
                  <a:gd name="connsiteX0" fmla="*/ 212407 w 212407"/>
                  <a:gd name="connsiteY0" fmla="*/ 354330 h 404812"/>
                  <a:gd name="connsiteX1" fmla="*/ 0 w 212407"/>
                  <a:gd name="connsiteY1" fmla="*/ 404813 h 404812"/>
                  <a:gd name="connsiteX2" fmla="*/ 5715 w 212407"/>
                  <a:gd name="connsiteY2" fmla="*/ 0 h 404812"/>
                  <a:gd name="connsiteX3" fmla="*/ 142875 w 212407"/>
                  <a:gd name="connsiteY3" fmla="*/ 109538 h 404812"/>
                  <a:gd name="connsiteX4" fmla="*/ 177165 w 212407"/>
                  <a:gd name="connsiteY4" fmla="*/ 228600 h 404812"/>
                  <a:gd name="connsiteX5" fmla="*/ 181927 w 212407"/>
                  <a:gd name="connsiteY5" fmla="*/ 246697 h 40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2407" h="404812">
                    <a:moveTo>
                      <a:pt x="212407" y="354330"/>
                    </a:moveTo>
                    <a:lnTo>
                      <a:pt x="0" y="404813"/>
                    </a:lnTo>
                    <a:lnTo>
                      <a:pt x="5715" y="0"/>
                    </a:lnTo>
                    <a:lnTo>
                      <a:pt x="142875" y="109538"/>
                    </a:lnTo>
                    <a:lnTo>
                      <a:pt x="177165" y="228600"/>
                    </a:lnTo>
                    <a:lnTo>
                      <a:pt x="181927" y="24669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141C7950-4DB8-418D-B22E-83EDEB560B45}"/>
                  </a:ext>
                </a:extLst>
              </p:cNvPr>
              <p:cNvSpPr/>
              <p:nvPr/>
            </p:nvSpPr>
            <p:spPr>
              <a:xfrm>
                <a:off x="6553384" y="3599416"/>
                <a:ext cx="32385" cy="32465"/>
              </a:xfrm>
              <a:custGeom>
                <a:avLst/>
                <a:gdLst>
                  <a:gd name="connsiteX0" fmla="*/ 32385 w 32385"/>
                  <a:gd name="connsiteY0" fmla="*/ 16273 h 32465"/>
                  <a:gd name="connsiteX1" fmla="*/ 16193 w 32385"/>
                  <a:gd name="connsiteY1" fmla="*/ 32466 h 32465"/>
                  <a:gd name="connsiteX2" fmla="*/ 0 w 32385"/>
                  <a:gd name="connsiteY2" fmla="*/ 16273 h 32465"/>
                  <a:gd name="connsiteX3" fmla="*/ 16193 w 32385"/>
                  <a:gd name="connsiteY3" fmla="*/ 81 h 32465"/>
                  <a:gd name="connsiteX4" fmla="*/ 32385 w 32385"/>
                  <a:gd name="connsiteY4" fmla="*/ 16273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465">
                    <a:moveTo>
                      <a:pt x="32385" y="16273"/>
                    </a:moveTo>
                    <a:cubicBezTo>
                      <a:pt x="32385" y="24846"/>
                      <a:pt x="24765" y="32466"/>
                      <a:pt x="16193" y="32466"/>
                    </a:cubicBezTo>
                    <a:cubicBezTo>
                      <a:pt x="7620" y="32466"/>
                      <a:pt x="0" y="24846"/>
                      <a:pt x="0" y="16273"/>
                    </a:cubicBezTo>
                    <a:cubicBezTo>
                      <a:pt x="0" y="7701"/>
                      <a:pt x="7620" y="81"/>
                      <a:pt x="16193" y="81"/>
                    </a:cubicBezTo>
                    <a:cubicBezTo>
                      <a:pt x="25718" y="-872"/>
                      <a:pt x="32385" y="6748"/>
                      <a:pt x="32385" y="16273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B65532FE-CC6D-4C1B-9A2B-0CF8EA0449E2}"/>
                  </a:ext>
                </a:extLst>
              </p:cNvPr>
              <p:cNvSpPr/>
              <p:nvPr/>
            </p:nvSpPr>
            <p:spPr>
              <a:xfrm>
                <a:off x="6557195" y="3601402"/>
                <a:ext cx="22860" cy="22860"/>
              </a:xfrm>
              <a:custGeom>
                <a:avLst/>
                <a:gdLst>
                  <a:gd name="connsiteX0" fmla="*/ 22860 w 22860"/>
                  <a:gd name="connsiteY0" fmla="*/ 11430 h 22860"/>
                  <a:gd name="connsiteX1" fmla="*/ 11430 w 22860"/>
                  <a:gd name="connsiteY1" fmla="*/ 22860 h 22860"/>
                  <a:gd name="connsiteX2" fmla="*/ 0 w 22860"/>
                  <a:gd name="connsiteY2" fmla="*/ 11430 h 22860"/>
                  <a:gd name="connsiteX3" fmla="*/ 11430 w 22860"/>
                  <a:gd name="connsiteY3" fmla="*/ 0 h 22860"/>
                  <a:gd name="connsiteX4" fmla="*/ 22860 w 22860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8" y="0"/>
                      <a:pt x="22860" y="5715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697D6B6-1C33-4FF9-8215-B2EE5D660478}"/>
                  </a:ext>
                </a:extLst>
              </p:cNvPr>
              <p:cNvSpPr/>
              <p:nvPr/>
            </p:nvSpPr>
            <p:spPr>
              <a:xfrm>
                <a:off x="6602914" y="3606164"/>
                <a:ext cx="32385" cy="32385"/>
              </a:xfrm>
              <a:custGeom>
                <a:avLst/>
                <a:gdLst>
                  <a:gd name="connsiteX0" fmla="*/ 32385 w 32385"/>
                  <a:gd name="connsiteY0" fmla="*/ 16193 h 32385"/>
                  <a:gd name="connsiteX1" fmla="*/ 16193 w 32385"/>
                  <a:gd name="connsiteY1" fmla="*/ 32385 h 32385"/>
                  <a:gd name="connsiteX2" fmla="*/ 0 w 32385"/>
                  <a:gd name="connsiteY2" fmla="*/ 16193 h 32385"/>
                  <a:gd name="connsiteX3" fmla="*/ 16193 w 32385"/>
                  <a:gd name="connsiteY3" fmla="*/ 0 h 32385"/>
                  <a:gd name="connsiteX4" fmla="*/ 32385 w 32385"/>
                  <a:gd name="connsiteY4" fmla="*/ 16193 h 3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385">
                    <a:moveTo>
                      <a:pt x="32385" y="16193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3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3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0FFF036B-24E2-4CB8-8CC0-EFC70E2CAA61}"/>
                  </a:ext>
                </a:extLst>
              </p:cNvPr>
              <p:cNvSpPr/>
              <p:nvPr/>
            </p:nvSpPr>
            <p:spPr>
              <a:xfrm>
                <a:off x="6606166" y="3608096"/>
                <a:ext cx="23023" cy="22807"/>
              </a:xfrm>
              <a:custGeom>
                <a:avLst/>
                <a:gdLst>
                  <a:gd name="connsiteX0" fmla="*/ 22466 w 23023"/>
                  <a:gd name="connsiteY0" fmla="*/ 7594 h 22807"/>
                  <a:gd name="connsiteX1" fmla="*/ 7226 w 23023"/>
                  <a:gd name="connsiteY1" fmla="*/ 21881 h 22807"/>
                  <a:gd name="connsiteX2" fmla="*/ 558 w 23023"/>
                  <a:gd name="connsiteY2" fmla="*/ 15213 h 22807"/>
                  <a:gd name="connsiteX3" fmla="*/ 15798 w 23023"/>
                  <a:gd name="connsiteY3" fmla="*/ 926 h 22807"/>
                  <a:gd name="connsiteX4" fmla="*/ 22466 w 23023"/>
                  <a:gd name="connsiteY4" fmla="*/ 7594 h 22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23" h="22807">
                    <a:moveTo>
                      <a:pt x="22466" y="7594"/>
                    </a:moveTo>
                    <a:cubicBezTo>
                      <a:pt x="25323" y="17119"/>
                      <a:pt x="16751" y="25691"/>
                      <a:pt x="7226" y="21881"/>
                    </a:cubicBezTo>
                    <a:cubicBezTo>
                      <a:pt x="4368" y="20929"/>
                      <a:pt x="1510" y="18071"/>
                      <a:pt x="558" y="15213"/>
                    </a:cubicBezTo>
                    <a:cubicBezTo>
                      <a:pt x="-2299" y="5688"/>
                      <a:pt x="6273" y="-2884"/>
                      <a:pt x="15798" y="926"/>
                    </a:cubicBezTo>
                    <a:cubicBezTo>
                      <a:pt x="18655" y="1879"/>
                      <a:pt x="21513" y="4736"/>
                      <a:pt x="22466" y="7594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E80B186-0D40-492F-8DF1-C22CF66AEF10}"/>
                  </a:ext>
                </a:extLst>
              </p:cNvPr>
              <p:cNvSpPr/>
              <p:nvPr/>
            </p:nvSpPr>
            <p:spPr>
              <a:xfrm>
                <a:off x="6659112" y="3616642"/>
                <a:ext cx="32384" cy="32385"/>
              </a:xfrm>
              <a:custGeom>
                <a:avLst/>
                <a:gdLst>
                  <a:gd name="connsiteX0" fmla="*/ 32385 w 32384"/>
                  <a:gd name="connsiteY0" fmla="*/ 16192 h 32385"/>
                  <a:gd name="connsiteX1" fmla="*/ 16193 w 32384"/>
                  <a:gd name="connsiteY1" fmla="*/ 32385 h 32385"/>
                  <a:gd name="connsiteX2" fmla="*/ 0 w 32384"/>
                  <a:gd name="connsiteY2" fmla="*/ 16192 h 32385"/>
                  <a:gd name="connsiteX3" fmla="*/ 16193 w 32384"/>
                  <a:gd name="connsiteY3" fmla="*/ 0 h 32385"/>
                  <a:gd name="connsiteX4" fmla="*/ 32385 w 32384"/>
                  <a:gd name="connsiteY4" fmla="*/ 16192 h 3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4" h="32385">
                    <a:moveTo>
                      <a:pt x="32385" y="16192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2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2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8A936991-B543-42A5-97BA-747A569F9A65}"/>
                  </a:ext>
                </a:extLst>
              </p:cNvPr>
              <p:cNvSpPr/>
              <p:nvPr/>
            </p:nvSpPr>
            <p:spPr>
              <a:xfrm>
                <a:off x="6661970" y="3618547"/>
                <a:ext cx="22860" cy="22860"/>
              </a:xfrm>
              <a:custGeom>
                <a:avLst/>
                <a:gdLst>
                  <a:gd name="connsiteX0" fmla="*/ 22860 w 22860"/>
                  <a:gd name="connsiteY0" fmla="*/ 11430 h 22860"/>
                  <a:gd name="connsiteX1" fmla="*/ 11430 w 22860"/>
                  <a:gd name="connsiteY1" fmla="*/ 22860 h 22860"/>
                  <a:gd name="connsiteX2" fmla="*/ 0 w 22860"/>
                  <a:gd name="connsiteY2" fmla="*/ 11430 h 22860"/>
                  <a:gd name="connsiteX3" fmla="*/ 11430 w 22860"/>
                  <a:gd name="connsiteY3" fmla="*/ 0 h 22860"/>
                  <a:gd name="connsiteX4" fmla="*/ 22860 w 22860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8" y="0"/>
                      <a:pt x="22860" y="5715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A1A9D1FB-639F-4107-8282-BEB6008F99C0}"/>
                  </a:ext>
                </a:extLst>
              </p:cNvPr>
              <p:cNvSpPr/>
              <p:nvPr/>
            </p:nvSpPr>
            <p:spPr>
              <a:xfrm>
                <a:off x="6709595" y="3638550"/>
                <a:ext cx="32385" cy="32384"/>
              </a:xfrm>
              <a:custGeom>
                <a:avLst/>
                <a:gdLst>
                  <a:gd name="connsiteX0" fmla="*/ 32385 w 32385"/>
                  <a:gd name="connsiteY0" fmla="*/ 16192 h 32384"/>
                  <a:gd name="connsiteX1" fmla="*/ 16193 w 32385"/>
                  <a:gd name="connsiteY1" fmla="*/ 32385 h 32384"/>
                  <a:gd name="connsiteX2" fmla="*/ 0 w 32385"/>
                  <a:gd name="connsiteY2" fmla="*/ 16192 h 32384"/>
                  <a:gd name="connsiteX3" fmla="*/ 16193 w 32385"/>
                  <a:gd name="connsiteY3" fmla="*/ 0 h 32384"/>
                  <a:gd name="connsiteX4" fmla="*/ 32385 w 32385"/>
                  <a:gd name="connsiteY4" fmla="*/ 16192 h 3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32384">
                    <a:moveTo>
                      <a:pt x="32385" y="16192"/>
                    </a:moveTo>
                    <a:cubicBezTo>
                      <a:pt x="32385" y="24765"/>
                      <a:pt x="24765" y="32385"/>
                      <a:pt x="16193" y="32385"/>
                    </a:cubicBezTo>
                    <a:cubicBezTo>
                      <a:pt x="7620" y="32385"/>
                      <a:pt x="0" y="24765"/>
                      <a:pt x="0" y="16192"/>
                    </a:cubicBezTo>
                    <a:cubicBezTo>
                      <a:pt x="0" y="7620"/>
                      <a:pt x="7620" y="0"/>
                      <a:pt x="16193" y="0"/>
                    </a:cubicBezTo>
                    <a:cubicBezTo>
                      <a:pt x="24765" y="0"/>
                      <a:pt x="32385" y="7620"/>
                      <a:pt x="32385" y="16192"/>
                    </a:cubicBez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107423B4-8022-4266-86FD-208E8EEB7417}"/>
                  </a:ext>
                </a:extLst>
              </p:cNvPr>
              <p:cNvSpPr/>
              <p:nvPr/>
            </p:nvSpPr>
            <p:spPr>
              <a:xfrm>
                <a:off x="6713405" y="3640454"/>
                <a:ext cx="22859" cy="22860"/>
              </a:xfrm>
              <a:custGeom>
                <a:avLst/>
                <a:gdLst>
                  <a:gd name="connsiteX0" fmla="*/ 22860 w 22859"/>
                  <a:gd name="connsiteY0" fmla="*/ 11430 h 22860"/>
                  <a:gd name="connsiteX1" fmla="*/ 11430 w 22859"/>
                  <a:gd name="connsiteY1" fmla="*/ 22860 h 22860"/>
                  <a:gd name="connsiteX2" fmla="*/ 0 w 22859"/>
                  <a:gd name="connsiteY2" fmla="*/ 11430 h 22860"/>
                  <a:gd name="connsiteX3" fmla="*/ 11430 w 22859"/>
                  <a:gd name="connsiteY3" fmla="*/ 0 h 22860"/>
                  <a:gd name="connsiteX4" fmla="*/ 22860 w 22859"/>
                  <a:gd name="connsiteY4" fmla="*/ 11430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59" h="22860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51C2A69-457E-43F3-84AD-DC57D6906DC2}"/>
                  </a:ext>
                </a:extLst>
              </p:cNvPr>
              <p:cNvSpPr/>
              <p:nvPr/>
            </p:nvSpPr>
            <p:spPr>
              <a:xfrm>
                <a:off x="6571468" y="3415664"/>
                <a:ext cx="179331" cy="176212"/>
              </a:xfrm>
              <a:custGeom>
                <a:avLst/>
                <a:gdLst>
                  <a:gd name="connsiteX0" fmla="*/ 179084 w 179331"/>
                  <a:gd name="connsiteY0" fmla="*/ 114300 h 176212"/>
                  <a:gd name="connsiteX1" fmla="*/ 178131 w 179331"/>
                  <a:gd name="connsiteY1" fmla="*/ 176213 h 176212"/>
                  <a:gd name="connsiteX2" fmla="*/ 109551 w 179331"/>
                  <a:gd name="connsiteY2" fmla="*/ 175260 h 176212"/>
                  <a:gd name="connsiteX3" fmla="*/ 14 w 179331"/>
                  <a:gd name="connsiteY3" fmla="*/ 61913 h 176212"/>
                  <a:gd name="connsiteX4" fmla="*/ 966 w 179331"/>
                  <a:gd name="connsiteY4" fmla="*/ 0 h 176212"/>
                  <a:gd name="connsiteX5" fmla="*/ 70499 w 179331"/>
                  <a:gd name="connsiteY5" fmla="*/ 952 h 176212"/>
                  <a:gd name="connsiteX6" fmla="*/ 175274 w 179331"/>
                  <a:gd name="connsiteY6" fmla="*/ 81915 h 176212"/>
                  <a:gd name="connsiteX7" fmla="*/ 179084 w 179331"/>
                  <a:gd name="connsiteY7" fmla="*/ 114300 h 17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9331" h="176212">
                    <a:moveTo>
                      <a:pt x="179084" y="114300"/>
                    </a:moveTo>
                    <a:lnTo>
                      <a:pt x="178131" y="176213"/>
                    </a:lnTo>
                    <a:lnTo>
                      <a:pt x="109551" y="175260"/>
                    </a:lnTo>
                    <a:cubicBezTo>
                      <a:pt x="47639" y="174308"/>
                      <a:pt x="-939" y="123825"/>
                      <a:pt x="14" y="61913"/>
                    </a:cubicBezTo>
                    <a:lnTo>
                      <a:pt x="966" y="0"/>
                    </a:lnTo>
                    <a:lnTo>
                      <a:pt x="70499" y="952"/>
                    </a:lnTo>
                    <a:cubicBezTo>
                      <a:pt x="120981" y="1905"/>
                      <a:pt x="162891" y="36195"/>
                      <a:pt x="175274" y="81915"/>
                    </a:cubicBezTo>
                    <a:cubicBezTo>
                      <a:pt x="178131" y="93345"/>
                      <a:pt x="180037" y="103823"/>
                      <a:pt x="179084" y="114300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43E04EAC-6B6E-4633-AEBB-6825F329EEEB}"/>
                  </a:ext>
                </a:extLst>
              </p:cNvPr>
              <p:cNvSpPr/>
              <p:nvPr/>
            </p:nvSpPr>
            <p:spPr>
              <a:xfrm>
                <a:off x="6726739" y="3498532"/>
                <a:ext cx="120015" cy="94297"/>
              </a:xfrm>
              <a:custGeom>
                <a:avLst/>
                <a:gdLst>
                  <a:gd name="connsiteX0" fmla="*/ 120015 w 120015"/>
                  <a:gd name="connsiteY0" fmla="*/ 1905 h 94297"/>
                  <a:gd name="connsiteX1" fmla="*/ 120015 w 120015"/>
                  <a:gd name="connsiteY1" fmla="*/ 8572 h 94297"/>
                  <a:gd name="connsiteX2" fmla="*/ 107632 w 120015"/>
                  <a:gd name="connsiteY2" fmla="*/ 52388 h 94297"/>
                  <a:gd name="connsiteX3" fmla="*/ 32385 w 120015"/>
                  <a:gd name="connsiteY3" fmla="*/ 94297 h 94297"/>
                  <a:gd name="connsiteX4" fmla="*/ 0 w 120015"/>
                  <a:gd name="connsiteY4" fmla="*/ 94297 h 94297"/>
                  <a:gd name="connsiteX5" fmla="*/ 953 w 120015"/>
                  <a:gd name="connsiteY5" fmla="*/ 0 h 94297"/>
                  <a:gd name="connsiteX6" fmla="*/ 120015 w 120015"/>
                  <a:gd name="connsiteY6" fmla="*/ 1905 h 9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15" h="94297">
                    <a:moveTo>
                      <a:pt x="120015" y="1905"/>
                    </a:moveTo>
                    <a:lnTo>
                      <a:pt x="120015" y="8572"/>
                    </a:lnTo>
                    <a:cubicBezTo>
                      <a:pt x="120015" y="24765"/>
                      <a:pt x="115253" y="40005"/>
                      <a:pt x="107632" y="52388"/>
                    </a:cubicBezTo>
                    <a:cubicBezTo>
                      <a:pt x="92393" y="78105"/>
                      <a:pt x="63818" y="94297"/>
                      <a:pt x="32385" y="94297"/>
                    </a:cubicBezTo>
                    <a:lnTo>
                      <a:pt x="0" y="94297"/>
                    </a:lnTo>
                    <a:lnTo>
                      <a:pt x="953" y="0"/>
                    </a:lnTo>
                    <a:lnTo>
                      <a:pt x="120015" y="1905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22C8C265-D36D-4DB3-B3DF-6FA6853E3839}"/>
                  </a:ext>
                </a:extLst>
              </p:cNvPr>
              <p:cNvSpPr/>
              <p:nvPr/>
            </p:nvSpPr>
            <p:spPr>
              <a:xfrm>
                <a:off x="6572434" y="3416617"/>
                <a:ext cx="274320" cy="176212"/>
              </a:xfrm>
              <a:custGeom>
                <a:avLst/>
                <a:gdLst>
                  <a:gd name="connsiteX0" fmla="*/ 274320 w 274320"/>
                  <a:gd name="connsiteY0" fmla="*/ 83820 h 176212"/>
                  <a:gd name="connsiteX1" fmla="*/ 274320 w 274320"/>
                  <a:gd name="connsiteY1" fmla="*/ 90488 h 176212"/>
                  <a:gd name="connsiteX2" fmla="*/ 261938 w 274320"/>
                  <a:gd name="connsiteY2" fmla="*/ 134303 h 176212"/>
                  <a:gd name="connsiteX3" fmla="*/ 186690 w 274320"/>
                  <a:gd name="connsiteY3" fmla="*/ 176213 h 176212"/>
                  <a:gd name="connsiteX4" fmla="*/ 109538 w 274320"/>
                  <a:gd name="connsiteY4" fmla="*/ 175260 h 176212"/>
                  <a:gd name="connsiteX5" fmla="*/ 0 w 274320"/>
                  <a:gd name="connsiteY5" fmla="*/ 68580 h 176212"/>
                  <a:gd name="connsiteX6" fmla="*/ 0 w 274320"/>
                  <a:gd name="connsiteY6" fmla="*/ 61913 h 176212"/>
                  <a:gd name="connsiteX7" fmla="*/ 953 w 274320"/>
                  <a:gd name="connsiteY7" fmla="*/ 0 h 176212"/>
                  <a:gd name="connsiteX8" fmla="*/ 70485 w 274320"/>
                  <a:gd name="connsiteY8" fmla="*/ 953 h 176212"/>
                  <a:gd name="connsiteX9" fmla="*/ 175260 w 274320"/>
                  <a:gd name="connsiteY9" fmla="*/ 81915 h 176212"/>
                  <a:gd name="connsiteX10" fmla="*/ 274320 w 274320"/>
                  <a:gd name="connsiteY10" fmla="*/ 83820 h 17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4320" h="176212">
                    <a:moveTo>
                      <a:pt x="274320" y="83820"/>
                    </a:moveTo>
                    <a:lnTo>
                      <a:pt x="274320" y="90488"/>
                    </a:lnTo>
                    <a:cubicBezTo>
                      <a:pt x="274320" y="106680"/>
                      <a:pt x="269558" y="121920"/>
                      <a:pt x="261938" y="134303"/>
                    </a:cubicBezTo>
                    <a:cubicBezTo>
                      <a:pt x="246698" y="160020"/>
                      <a:pt x="218123" y="176213"/>
                      <a:pt x="186690" y="176213"/>
                    </a:cubicBezTo>
                    <a:lnTo>
                      <a:pt x="109538" y="175260"/>
                    </a:lnTo>
                    <a:cubicBezTo>
                      <a:pt x="50483" y="174308"/>
                      <a:pt x="2858" y="127635"/>
                      <a:pt x="0" y="68580"/>
                    </a:cubicBezTo>
                    <a:cubicBezTo>
                      <a:pt x="0" y="66675"/>
                      <a:pt x="0" y="64770"/>
                      <a:pt x="0" y="61913"/>
                    </a:cubicBezTo>
                    <a:lnTo>
                      <a:pt x="953" y="0"/>
                    </a:lnTo>
                    <a:lnTo>
                      <a:pt x="70485" y="953"/>
                    </a:lnTo>
                    <a:cubicBezTo>
                      <a:pt x="120968" y="1905"/>
                      <a:pt x="162878" y="36195"/>
                      <a:pt x="175260" y="81915"/>
                    </a:cubicBezTo>
                    <a:lnTo>
                      <a:pt x="274320" y="8382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C2922D6F-393C-48A9-B7CC-2F09847A820D}"/>
                  </a:ext>
                </a:extLst>
              </p:cNvPr>
              <p:cNvSpPr/>
              <p:nvPr/>
            </p:nvSpPr>
            <p:spPr>
              <a:xfrm>
                <a:off x="6572434" y="3416617"/>
                <a:ext cx="272440" cy="151447"/>
              </a:xfrm>
              <a:custGeom>
                <a:avLst/>
                <a:gdLst>
                  <a:gd name="connsiteX0" fmla="*/ 263843 w 272440"/>
                  <a:gd name="connsiteY0" fmla="*/ 82868 h 151447"/>
                  <a:gd name="connsiteX1" fmla="*/ 271463 w 272440"/>
                  <a:gd name="connsiteY1" fmla="*/ 109538 h 151447"/>
                  <a:gd name="connsiteX2" fmla="*/ 197168 w 272440"/>
                  <a:gd name="connsiteY2" fmla="*/ 151448 h 151447"/>
                  <a:gd name="connsiteX3" fmla="*/ 103823 w 272440"/>
                  <a:gd name="connsiteY3" fmla="*/ 150495 h 151447"/>
                  <a:gd name="connsiteX4" fmla="*/ 0 w 272440"/>
                  <a:gd name="connsiteY4" fmla="*/ 68580 h 151447"/>
                  <a:gd name="connsiteX5" fmla="*/ 0 w 272440"/>
                  <a:gd name="connsiteY5" fmla="*/ 61913 h 151447"/>
                  <a:gd name="connsiteX6" fmla="*/ 953 w 272440"/>
                  <a:gd name="connsiteY6" fmla="*/ 0 h 151447"/>
                  <a:gd name="connsiteX7" fmla="*/ 70485 w 272440"/>
                  <a:gd name="connsiteY7" fmla="*/ 953 h 151447"/>
                  <a:gd name="connsiteX8" fmla="*/ 175260 w 272440"/>
                  <a:gd name="connsiteY8" fmla="*/ 81915 h 151447"/>
                  <a:gd name="connsiteX9" fmla="*/ 263843 w 272440"/>
                  <a:gd name="connsiteY9" fmla="*/ 82868 h 151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440" h="151447">
                    <a:moveTo>
                      <a:pt x="263843" y="82868"/>
                    </a:moveTo>
                    <a:cubicBezTo>
                      <a:pt x="261938" y="92393"/>
                      <a:pt x="276225" y="101918"/>
                      <a:pt x="271463" y="109538"/>
                    </a:cubicBezTo>
                    <a:cubicBezTo>
                      <a:pt x="256223" y="135255"/>
                      <a:pt x="228600" y="151448"/>
                      <a:pt x="197168" y="151448"/>
                    </a:cubicBezTo>
                    <a:lnTo>
                      <a:pt x="103823" y="150495"/>
                    </a:lnTo>
                    <a:cubicBezTo>
                      <a:pt x="54293" y="149543"/>
                      <a:pt x="12383" y="115253"/>
                      <a:pt x="0" y="68580"/>
                    </a:cubicBezTo>
                    <a:cubicBezTo>
                      <a:pt x="0" y="66675"/>
                      <a:pt x="0" y="64770"/>
                      <a:pt x="0" y="61913"/>
                    </a:cubicBezTo>
                    <a:lnTo>
                      <a:pt x="953" y="0"/>
                    </a:lnTo>
                    <a:lnTo>
                      <a:pt x="70485" y="953"/>
                    </a:lnTo>
                    <a:cubicBezTo>
                      <a:pt x="120968" y="1905"/>
                      <a:pt x="162878" y="36195"/>
                      <a:pt x="175260" y="81915"/>
                    </a:cubicBezTo>
                    <a:lnTo>
                      <a:pt x="263843" y="82868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E54AC21C-B6AC-4423-8340-6E6FE934D2D9}"/>
                  </a:ext>
                </a:extLst>
              </p:cNvPr>
              <p:cNvSpPr/>
              <p:nvPr/>
            </p:nvSpPr>
            <p:spPr>
              <a:xfrm>
                <a:off x="6571482" y="3417570"/>
                <a:ext cx="275272" cy="133350"/>
              </a:xfrm>
              <a:custGeom>
                <a:avLst/>
                <a:gdLst>
                  <a:gd name="connsiteX0" fmla="*/ 275273 w 275272"/>
                  <a:gd name="connsiteY0" fmla="*/ 82867 h 133350"/>
                  <a:gd name="connsiteX1" fmla="*/ 275273 w 275272"/>
                  <a:gd name="connsiteY1" fmla="*/ 89535 h 133350"/>
                  <a:gd name="connsiteX2" fmla="*/ 272415 w 275272"/>
                  <a:gd name="connsiteY2" fmla="*/ 111442 h 133350"/>
                  <a:gd name="connsiteX3" fmla="*/ 269557 w 275272"/>
                  <a:gd name="connsiteY3" fmla="*/ 120967 h 133350"/>
                  <a:gd name="connsiteX4" fmla="*/ 262890 w 275272"/>
                  <a:gd name="connsiteY4" fmla="*/ 133350 h 133350"/>
                  <a:gd name="connsiteX5" fmla="*/ 194310 w 275272"/>
                  <a:gd name="connsiteY5" fmla="*/ 132397 h 133350"/>
                  <a:gd name="connsiteX6" fmla="*/ 168593 w 275272"/>
                  <a:gd name="connsiteY6" fmla="*/ 126682 h 133350"/>
                  <a:gd name="connsiteX7" fmla="*/ 145732 w 275272"/>
                  <a:gd name="connsiteY7" fmla="*/ 106680 h 133350"/>
                  <a:gd name="connsiteX8" fmla="*/ 144780 w 275272"/>
                  <a:gd name="connsiteY8" fmla="*/ 105727 h 133350"/>
                  <a:gd name="connsiteX9" fmla="*/ 61913 w 275272"/>
                  <a:gd name="connsiteY9" fmla="*/ 65722 h 133350"/>
                  <a:gd name="connsiteX10" fmla="*/ 59055 w 275272"/>
                  <a:gd name="connsiteY10" fmla="*/ 65722 h 133350"/>
                  <a:gd name="connsiteX11" fmla="*/ 4763 w 275272"/>
                  <a:gd name="connsiteY11" fmla="*/ 28575 h 133350"/>
                  <a:gd name="connsiteX12" fmla="*/ 0 w 275272"/>
                  <a:gd name="connsiteY12" fmla="*/ 5715 h 133350"/>
                  <a:gd name="connsiteX13" fmla="*/ 0 w 275272"/>
                  <a:gd name="connsiteY13" fmla="*/ 0 h 133350"/>
                  <a:gd name="connsiteX14" fmla="*/ 69532 w 275272"/>
                  <a:gd name="connsiteY14" fmla="*/ 952 h 133350"/>
                  <a:gd name="connsiteX15" fmla="*/ 160020 w 275272"/>
                  <a:gd name="connsiteY15" fmla="*/ 49530 h 133350"/>
                  <a:gd name="connsiteX16" fmla="*/ 219075 w 275272"/>
                  <a:gd name="connsiteY16" fmla="*/ 81915 h 133350"/>
                  <a:gd name="connsiteX17" fmla="*/ 275273 w 275272"/>
                  <a:gd name="connsiteY17" fmla="*/ 82867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75272" h="133350">
                    <a:moveTo>
                      <a:pt x="275273" y="82867"/>
                    </a:moveTo>
                    <a:lnTo>
                      <a:pt x="275273" y="89535"/>
                    </a:lnTo>
                    <a:cubicBezTo>
                      <a:pt x="275273" y="97155"/>
                      <a:pt x="274320" y="104775"/>
                      <a:pt x="272415" y="111442"/>
                    </a:cubicBezTo>
                    <a:cubicBezTo>
                      <a:pt x="271463" y="114300"/>
                      <a:pt x="270510" y="118110"/>
                      <a:pt x="269557" y="120967"/>
                    </a:cubicBezTo>
                    <a:cubicBezTo>
                      <a:pt x="267652" y="125730"/>
                      <a:pt x="265748" y="129540"/>
                      <a:pt x="262890" y="133350"/>
                    </a:cubicBezTo>
                    <a:lnTo>
                      <a:pt x="194310" y="132397"/>
                    </a:lnTo>
                    <a:cubicBezTo>
                      <a:pt x="185738" y="132397"/>
                      <a:pt x="177165" y="130492"/>
                      <a:pt x="168593" y="126682"/>
                    </a:cubicBezTo>
                    <a:cubicBezTo>
                      <a:pt x="159068" y="121920"/>
                      <a:pt x="151448" y="115252"/>
                      <a:pt x="145732" y="106680"/>
                    </a:cubicBezTo>
                    <a:cubicBezTo>
                      <a:pt x="145732" y="106680"/>
                      <a:pt x="144780" y="105727"/>
                      <a:pt x="144780" y="105727"/>
                    </a:cubicBezTo>
                    <a:cubicBezTo>
                      <a:pt x="125730" y="78105"/>
                      <a:pt x="101918" y="65722"/>
                      <a:pt x="61913" y="65722"/>
                    </a:cubicBezTo>
                    <a:lnTo>
                      <a:pt x="59055" y="65722"/>
                    </a:lnTo>
                    <a:cubicBezTo>
                      <a:pt x="34290" y="65722"/>
                      <a:pt x="13335" y="50482"/>
                      <a:pt x="4763" y="28575"/>
                    </a:cubicBezTo>
                    <a:cubicBezTo>
                      <a:pt x="1905" y="20955"/>
                      <a:pt x="0" y="13335"/>
                      <a:pt x="0" y="5715"/>
                    </a:cubicBezTo>
                    <a:lnTo>
                      <a:pt x="0" y="0"/>
                    </a:lnTo>
                    <a:lnTo>
                      <a:pt x="69532" y="952"/>
                    </a:lnTo>
                    <a:cubicBezTo>
                      <a:pt x="107632" y="1905"/>
                      <a:pt x="140018" y="20955"/>
                      <a:pt x="160020" y="49530"/>
                    </a:cubicBezTo>
                    <a:cubicBezTo>
                      <a:pt x="173355" y="69532"/>
                      <a:pt x="195263" y="81915"/>
                      <a:pt x="219075" y="81915"/>
                    </a:cubicBezTo>
                    <a:lnTo>
                      <a:pt x="275273" y="8286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88359C54-C993-4FED-92E7-98AEE060564E}"/>
                  </a:ext>
                </a:extLst>
              </p:cNvPr>
              <p:cNvSpPr/>
              <p:nvPr/>
            </p:nvSpPr>
            <p:spPr>
              <a:xfrm>
                <a:off x="6571482" y="3417570"/>
                <a:ext cx="247650" cy="111442"/>
              </a:xfrm>
              <a:custGeom>
                <a:avLst/>
                <a:gdLst>
                  <a:gd name="connsiteX0" fmla="*/ 239077 w 247650"/>
                  <a:gd name="connsiteY0" fmla="*/ 81915 h 111442"/>
                  <a:gd name="connsiteX1" fmla="*/ 247650 w 247650"/>
                  <a:gd name="connsiteY1" fmla="*/ 111442 h 111442"/>
                  <a:gd name="connsiteX2" fmla="*/ 210502 w 247650"/>
                  <a:gd name="connsiteY2" fmla="*/ 110490 h 111442"/>
                  <a:gd name="connsiteX3" fmla="*/ 151448 w 247650"/>
                  <a:gd name="connsiteY3" fmla="*/ 78105 h 111442"/>
                  <a:gd name="connsiteX4" fmla="*/ 60960 w 247650"/>
                  <a:gd name="connsiteY4" fmla="*/ 29527 h 111442"/>
                  <a:gd name="connsiteX5" fmla="*/ 4763 w 247650"/>
                  <a:gd name="connsiteY5" fmla="*/ 28575 h 111442"/>
                  <a:gd name="connsiteX6" fmla="*/ 0 w 247650"/>
                  <a:gd name="connsiteY6" fmla="*/ 5715 h 111442"/>
                  <a:gd name="connsiteX7" fmla="*/ 0 w 247650"/>
                  <a:gd name="connsiteY7" fmla="*/ 0 h 111442"/>
                  <a:gd name="connsiteX8" fmla="*/ 69532 w 247650"/>
                  <a:gd name="connsiteY8" fmla="*/ 952 h 111442"/>
                  <a:gd name="connsiteX9" fmla="*/ 160020 w 247650"/>
                  <a:gd name="connsiteY9" fmla="*/ 49530 h 111442"/>
                  <a:gd name="connsiteX10" fmla="*/ 219075 w 247650"/>
                  <a:gd name="connsiteY10" fmla="*/ 81915 h 111442"/>
                  <a:gd name="connsiteX11" fmla="*/ 239077 w 247650"/>
                  <a:gd name="connsiteY11" fmla="*/ 819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7650" h="111442">
                    <a:moveTo>
                      <a:pt x="239077" y="81915"/>
                    </a:moveTo>
                    <a:cubicBezTo>
                      <a:pt x="239077" y="81915"/>
                      <a:pt x="239077" y="100965"/>
                      <a:pt x="247650" y="111442"/>
                    </a:cubicBezTo>
                    <a:lnTo>
                      <a:pt x="210502" y="110490"/>
                    </a:lnTo>
                    <a:cubicBezTo>
                      <a:pt x="186690" y="110490"/>
                      <a:pt x="164782" y="97155"/>
                      <a:pt x="151448" y="78105"/>
                    </a:cubicBezTo>
                    <a:cubicBezTo>
                      <a:pt x="131445" y="49530"/>
                      <a:pt x="99060" y="29527"/>
                      <a:pt x="60960" y="29527"/>
                    </a:cubicBezTo>
                    <a:lnTo>
                      <a:pt x="4763" y="28575"/>
                    </a:lnTo>
                    <a:cubicBezTo>
                      <a:pt x="1905" y="20955"/>
                      <a:pt x="0" y="13335"/>
                      <a:pt x="0" y="5715"/>
                    </a:cubicBezTo>
                    <a:lnTo>
                      <a:pt x="0" y="0"/>
                    </a:lnTo>
                    <a:lnTo>
                      <a:pt x="69532" y="952"/>
                    </a:lnTo>
                    <a:cubicBezTo>
                      <a:pt x="107632" y="1905"/>
                      <a:pt x="140018" y="20955"/>
                      <a:pt x="160020" y="49530"/>
                    </a:cubicBezTo>
                    <a:cubicBezTo>
                      <a:pt x="173355" y="69532"/>
                      <a:pt x="195263" y="81915"/>
                      <a:pt x="219075" y="81915"/>
                    </a:cubicBezTo>
                    <a:lnTo>
                      <a:pt x="239077" y="81915"/>
                    </a:lnTo>
                    <a:close/>
                  </a:path>
                </a:pathLst>
              </a:custGeom>
              <a:solidFill>
                <a:srgbClr val="332C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EF09BE31-B7E1-44E3-82C2-05F1BACC0EEB}"/>
                  </a:ext>
                </a:extLst>
              </p:cNvPr>
              <p:cNvSpPr/>
              <p:nvPr/>
            </p:nvSpPr>
            <p:spPr>
              <a:xfrm>
                <a:off x="6490495" y="3415664"/>
                <a:ext cx="81939" cy="65722"/>
              </a:xfrm>
              <a:custGeom>
                <a:avLst/>
                <a:gdLst>
                  <a:gd name="connsiteX0" fmla="*/ 81940 w 81939"/>
                  <a:gd name="connsiteY0" fmla="*/ 952 h 65722"/>
                  <a:gd name="connsiteX1" fmla="*/ 80987 w 81939"/>
                  <a:gd name="connsiteY1" fmla="*/ 65723 h 65722"/>
                  <a:gd name="connsiteX2" fmla="*/ 58127 w 81939"/>
                  <a:gd name="connsiteY2" fmla="*/ 65723 h 65722"/>
                  <a:gd name="connsiteX3" fmla="*/ 25 w 81939"/>
                  <a:gd name="connsiteY3" fmla="*/ 5715 h 65722"/>
                  <a:gd name="connsiteX4" fmla="*/ 25 w 81939"/>
                  <a:gd name="connsiteY4" fmla="*/ 0 h 65722"/>
                  <a:gd name="connsiteX5" fmla="*/ 81940 w 81939"/>
                  <a:gd name="connsiteY5" fmla="*/ 952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939" h="65722">
                    <a:moveTo>
                      <a:pt x="81940" y="952"/>
                    </a:moveTo>
                    <a:lnTo>
                      <a:pt x="80987" y="65723"/>
                    </a:lnTo>
                    <a:lnTo>
                      <a:pt x="58127" y="65723"/>
                    </a:lnTo>
                    <a:cubicBezTo>
                      <a:pt x="25742" y="65723"/>
                      <a:pt x="-928" y="38100"/>
                      <a:pt x="25" y="5715"/>
                    </a:cubicBezTo>
                    <a:lnTo>
                      <a:pt x="25" y="0"/>
                    </a:lnTo>
                    <a:lnTo>
                      <a:pt x="81940" y="952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E482AB1F-F8F0-438F-A24A-F86B554CCF8E}"/>
                  </a:ext>
                </a:extLst>
              </p:cNvPr>
              <p:cNvSpPr/>
              <p:nvPr/>
            </p:nvSpPr>
            <p:spPr>
              <a:xfrm>
                <a:off x="6259427" y="3182667"/>
                <a:ext cx="480769" cy="243741"/>
              </a:xfrm>
              <a:custGeom>
                <a:avLst/>
                <a:gdLst>
                  <a:gd name="connsiteX0" fmla="*/ 471123 w 480769"/>
                  <a:gd name="connsiteY0" fmla="*/ 242523 h 243741"/>
                  <a:gd name="connsiteX1" fmla="*/ 446358 w 480769"/>
                  <a:gd name="connsiteY1" fmla="*/ 243475 h 243741"/>
                  <a:gd name="connsiteX2" fmla="*/ 307293 w 480769"/>
                  <a:gd name="connsiteY2" fmla="*/ 205375 h 243741"/>
                  <a:gd name="connsiteX3" fmla="*/ 255858 w 480769"/>
                  <a:gd name="connsiteY3" fmla="*/ 168228 h 243741"/>
                  <a:gd name="connsiteX4" fmla="*/ 232998 w 480769"/>
                  <a:gd name="connsiteY4" fmla="*/ 166323 h 243741"/>
                  <a:gd name="connsiteX5" fmla="*/ 51070 w 480769"/>
                  <a:gd name="connsiteY5" fmla="*/ 89170 h 243741"/>
                  <a:gd name="connsiteX6" fmla="*/ 588 w 480769"/>
                  <a:gd name="connsiteY6" fmla="*/ 13923 h 243741"/>
                  <a:gd name="connsiteX7" fmla="*/ 7255 w 480769"/>
                  <a:gd name="connsiteY7" fmla="*/ 588 h 243741"/>
                  <a:gd name="connsiteX8" fmla="*/ 20591 w 480769"/>
                  <a:gd name="connsiteY8" fmla="*/ 7255 h 243741"/>
                  <a:gd name="connsiteX9" fmla="*/ 66310 w 480769"/>
                  <a:gd name="connsiteY9" fmla="*/ 73930 h 243741"/>
                  <a:gd name="connsiteX10" fmla="*/ 233950 w 480769"/>
                  <a:gd name="connsiteY10" fmla="*/ 144415 h 243741"/>
                  <a:gd name="connsiteX11" fmla="*/ 152988 w 480769"/>
                  <a:gd name="connsiteY11" fmla="*/ 16780 h 243741"/>
                  <a:gd name="connsiteX12" fmla="*/ 158703 w 480769"/>
                  <a:gd name="connsiteY12" fmla="*/ 2493 h 243741"/>
                  <a:gd name="connsiteX13" fmla="*/ 172991 w 480769"/>
                  <a:gd name="connsiteY13" fmla="*/ 8208 h 243741"/>
                  <a:gd name="connsiteX14" fmla="*/ 284433 w 480769"/>
                  <a:gd name="connsiteY14" fmla="*/ 163465 h 243741"/>
                  <a:gd name="connsiteX15" fmla="*/ 317770 w 480769"/>
                  <a:gd name="connsiteY15" fmla="*/ 185373 h 243741"/>
                  <a:gd name="connsiteX16" fmla="*/ 377778 w 480769"/>
                  <a:gd name="connsiteY16" fmla="*/ 210138 h 243741"/>
                  <a:gd name="connsiteX17" fmla="*/ 355870 w 480769"/>
                  <a:gd name="connsiteY17" fmla="*/ 152035 h 243741"/>
                  <a:gd name="connsiteX18" fmla="*/ 354918 w 480769"/>
                  <a:gd name="connsiteY18" fmla="*/ 147273 h 243741"/>
                  <a:gd name="connsiteX19" fmla="*/ 282528 w 480769"/>
                  <a:gd name="connsiteY19" fmla="*/ 108220 h 243741"/>
                  <a:gd name="connsiteX20" fmla="*/ 247285 w 480769"/>
                  <a:gd name="connsiteY20" fmla="*/ 13923 h 243741"/>
                  <a:gd name="connsiteX21" fmla="*/ 257763 w 480769"/>
                  <a:gd name="connsiteY21" fmla="*/ 2493 h 243741"/>
                  <a:gd name="connsiteX22" fmla="*/ 269193 w 480769"/>
                  <a:gd name="connsiteY22" fmla="*/ 12970 h 243741"/>
                  <a:gd name="connsiteX23" fmla="*/ 297768 w 480769"/>
                  <a:gd name="connsiteY23" fmla="*/ 92028 h 243741"/>
                  <a:gd name="connsiteX24" fmla="*/ 352060 w 480769"/>
                  <a:gd name="connsiteY24" fmla="*/ 123460 h 243741"/>
                  <a:gd name="connsiteX25" fmla="*/ 366348 w 480769"/>
                  <a:gd name="connsiteY25" fmla="*/ 12018 h 243741"/>
                  <a:gd name="connsiteX26" fmla="*/ 379683 w 480769"/>
                  <a:gd name="connsiteY26" fmla="*/ 5350 h 243741"/>
                  <a:gd name="connsiteX27" fmla="*/ 386350 w 480769"/>
                  <a:gd name="connsiteY27" fmla="*/ 18685 h 243741"/>
                  <a:gd name="connsiteX28" fmla="*/ 373968 w 480769"/>
                  <a:gd name="connsiteY28" fmla="*/ 129175 h 243741"/>
                  <a:gd name="connsiteX29" fmla="*/ 376825 w 480769"/>
                  <a:gd name="connsiteY29" fmla="*/ 146320 h 243741"/>
                  <a:gd name="connsiteX30" fmla="*/ 406353 w 480769"/>
                  <a:gd name="connsiteY30" fmla="*/ 216805 h 243741"/>
                  <a:gd name="connsiteX31" fmla="*/ 468266 w 480769"/>
                  <a:gd name="connsiteY31" fmla="*/ 219663 h 243741"/>
                  <a:gd name="connsiteX32" fmla="*/ 480648 w 480769"/>
                  <a:gd name="connsiteY32" fmla="*/ 228235 h 243741"/>
                  <a:gd name="connsiteX33" fmla="*/ 471123 w 480769"/>
                  <a:gd name="connsiteY33" fmla="*/ 242523 h 24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0769" h="243741">
                    <a:moveTo>
                      <a:pt x="471123" y="242523"/>
                    </a:moveTo>
                    <a:cubicBezTo>
                      <a:pt x="470170" y="242523"/>
                      <a:pt x="461598" y="244428"/>
                      <a:pt x="446358" y="243475"/>
                    </a:cubicBezTo>
                    <a:cubicBezTo>
                      <a:pt x="417783" y="243475"/>
                      <a:pt x="368253" y="236808"/>
                      <a:pt x="307293" y="205375"/>
                    </a:cubicBezTo>
                    <a:cubicBezTo>
                      <a:pt x="289195" y="195850"/>
                      <a:pt x="272050" y="182515"/>
                      <a:pt x="255858" y="168228"/>
                    </a:cubicBezTo>
                    <a:cubicBezTo>
                      <a:pt x="248238" y="168228"/>
                      <a:pt x="240618" y="167275"/>
                      <a:pt x="232998" y="166323"/>
                    </a:cubicBezTo>
                    <a:cubicBezTo>
                      <a:pt x="139653" y="156798"/>
                      <a:pt x="82503" y="120603"/>
                      <a:pt x="51070" y="89170"/>
                    </a:cubicBezTo>
                    <a:cubicBezTo>
                      <a:pt x="12970" y="52023"/>
                      <a:pt x="588" y="15828"/>
                      <a:pt x="588" y="13923"/>
                    </a:cubicBezTo>
                    <a:cubicBezTo>
                      <a:pt x="-1317" y="8208"/>
                      <a:pt x="1541" y="2493"/>
                      <a:pt x="7255" y="588"/>
                    </a:cubicBezTo>
                    <a:cubicBezTo>
                      <a:pt x="12970" y="-1317"/>
                      <a:pt x="18685" y="1540"/>
                      <a:pt x="20591" y="7255"/>
                    </a:cubicBezTo>
                    <a:cubicBezTo>
                      <a:pt x="20591" y="7255"/>
                      <a:pt x="32020" y="40593"/>
                      <a:pt x="66310" y="73930"/>
                    </a:cubicBezTo>
                    <a:cubicBezTo>
                      <a:pt x="107268" y="112983"/>
                      <a:pt x="164418" y="136795"/>
                      <a:pt x="233950" y="144415"/>
                    </a:cubicBezTo>
                    <a:cubicBezTo>
                      <a:pt x="184420" y="88218"/>
                      <a:pt x="154893" y="20590"/>
                      <a:pt x="152988" y="16780"/>
                    </a:cubicBezTo>
                    <a:cubicBezTo>
                      <a:pt x="151083" y="11065"/>
                      <a:pt x="152988" y="5350"/>
                      <a:pt x="158703" y="2493"/>
                    </a:cubicBezTo>
                    <a:cubicBezTo>
                      <a:pt x="164418" y="588"/>
                      <a:pt x="170133" y="2493"/>
                      <a:pt x="172991" y="8208"/>
                    </a:cubicBezTo>
                    <a:cubicBezTo>
                      <a:pt x="173943" y="9160"/>
                      <a:pt x="216805" y="108220"/>
                      <a:pt x="284433" y="163465"/>
                    </a:cubicBezTo>
                    <a:cubicBezTo>
                      <a:pt x="294910" y="172038"/>
                      <a:pt x="305388" y="179658"/>
                      <a:pt x="317770" y="185373"/>
                    </a:cubicBezTo>
                    <a:cubicBezTo>
                      <a:pt x="339678" y="196803"/>
                      <a:pt x="359680" y="204423"/>
                      <a:pt x="377778" y="210138"/>
                    </a:cubicBezTo>
                    <a:cubicBezTo>
                      <a:pt x="370158" y="195850"/>
                      <a:pt x="361585" y="175848"/>
                      <a:pt x="355870" y="152035"/>
                    </a:cubicBezTo>
                    <a:cubicBezTo>
                      <a:pt x="355870" y="150130"/>
                      <a:pt x="354918" y="149178"/>
                      <a:pt x="354918" y="147273"/>
                    </a:cubicBezTo>
                    <a:cubicBezTo>
                      <a:pt x="340630" y="143463"/>
                      <a:pt x="307293" y="132985"/>
                      <a:pt x="282528" y="108220"/>
                    </a:cubicBezTo>
                    <a:cubicBezTo>
                      <a:pt x="249191" y="75835"/>
                      <a:pt x="247285" y="16780"/>
                      <a:pt x="247285" y="13923"/>
                    </a:cubicBezTo>
                    <a:cubicBezTo>
                      <a:pt x="247285" y="8208"/>
                      <a:pt x="252048" y="3445"/>
                      <a:pt x="257763" y="2493"/>
                    </a:cubicBezTo>
                    <a:cubicBezTo>
                      <a:pt x="263478" y="2493"/>
                      <a:pt x="268241" y="7255"/>
                      <a:pt x="269193" y="12970"/>
                    </a:cubicBezTo>
                    <a:cubicBezTo>
                      <a:pt x="269193" y="13923"/>
                      <a:pt x="271098" y="66310"/>
                      <a:pt x="297768" y="92028"/>
                    </a:cubicBezTo>
                    <a:cubicBezTo>
                      <a:pt x="314913" y="109173"/>
                      <a:pt x="337773" y="118698"/>
                      <a:pt x="352060" y="123460"/>
                    </a:cubicBezTo>
                    <a:cubicBezTo>
                      <a:pt x="347298" y="65358"/>
                      <a:pt x="365395" y="13923"/>
                      <a:pt x="366348" y="12018"/>
                    </a:cubicBezTo>
                    <a:cubicBezTo>
                      <a:pt x="368253" y="6303"/>
                      <a:pt x="374920" y="3445"/>
                      <a:pt x="379683" y="5350"/>
                    </a:cubicBezTo>
                    <a:cubicBezTo>
                      <a:pt x="385398" y="7255"/>
                      <a:pt x="388255" y="13923"/>
                      <a:pt x="386350" y="18685"/>
                    </a:cubicBezTo>
                    <a:cubicBezTo>
                      <a:pt x="386350" y="19638"/>
                      <a:pt x="367300" y="72978"/>
                      <a:pt x="373968" y="129175"/>
                    </a:cubicBezTo>
                    <a:cubicBezTo>
                      <a:pt x="374920" y="134890"/>
                      <a:pt x="375873" y="140605"/>
                      <a:pt x="376825" y="146320"/>
                    </a:cubicBezTo>
                    <a:cubicBezTo>
                      <a:pt x="384445" y="182515"/>
                      <a:pt x="402543" y="210138"/>
                      <a:pt x="406353" y="216805"/>
                    </a:cubicBezTo>
                    <a:cubicBezTo>
                      <a:pt x="444453" y="223473"/>
                      <a:pt x="467313" y="219663"/>
                      <a:pt x="468266" y="219663"/>
                    </a:cubicBezTo>
                    <a:cubicBezTo>
                      <a:pt x="473980" y="218710"/>
                      <a:pt x="479695" y="222520"/>
                      <a:pt x="480648" y="228235"/>
                    </a:cubicBezTo>
                    <a:cubicBezTo>
                      <a:pt x="481600" y="235855"/>
                      <a:pt x="476838" y="241570"/>
                      <a:pt x="471123" y="242523"/>
                    </a:cubicBezTo>
                    <a:close/>
                  </a:path>
                </a:pathLst>
              </a:custGeom>
              <a:solidFill>
                <a:srgbClr val="41B0F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008075DC-B4E2-4E8D-A000-8349EFE62706}"/>
                  </a:ext>
                </a:extLst>
              </p:cNvPr>
              <p:cNvSpPr/>
              <p:nvPr/>
            </p:nvSpPr>
            <p:spPr>
              <a:xfrm>
                <a:off x="6820084" y="3499485"/>
                <a:ext cx="26670" cy="39052"/>
              </a:xfrm>
              <a:custGeom>
                <a:avLst/>
                <a:gdLst>
                  <a:gd name="connsiteX0" fmla="*/ 26670 w 26670"/>
                  <a:gd name="connsiteY0" fmla="*/ 952 h 39052"/>
                  <a:gd name="connsiteX1" fmla="*/ 26670 w 26670"/>
                  <a:gd name="connsiteY1" fmla="*/ 7620 h 39052"/>
                  <a:gd name="connsiteX2" fmla="*/ 26670 w 26670"/>
                  <a:gd name="connsiteY2" fmla="*/ 15240 h 39052"/>
                  <a:gd name="connsiteX3" fmla="*/ 20955 w 26670"/>
                  <a:gd name="connsiteY3" fmla="*/ 39052 h 39052"/>
                  <a:gd name="connsiteX4" fmla="*/ 1905 w 26670"/>
                  <a:gd name="connsiteY4" fmla="*/ 15240 h 39052"/>
                  <a:gd name="connsiteX5" fmla="*/ 0 w 26670"/>
                  <a:gd name="connsiteY5" fmla="*/ 3810 h 39052"/>
                  <a:gd name="connsiteX6" fmla="*/ 0 w 26670"/>
                  <a:gd name="connsiteY6" fmla="*/ 0 h 39052"/>
                  <a:gd name="connsiteX7" fmla="*/ 26670 w 26670"/>
                  <a:gd name="connsiteY7" fmla="*/ 952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70" h="39052">
                    <a:moveTo>
                      <a:pt x="26670" y="952"/>
                    </a:moveTo>
                    <a:lnTo>
                      <a:pt x="26670" y="7620"/>
                    </a:lnTo>
                    <a:cubicBezTo>
                      <a:pt x="26670" y="10477"/>
                      <a:pt x="26670" y="12382"/>
                      <a:pt x="26670" y="15240"/>
                    </a:cubicBezTo>
                    <a:cubicBezTo>
                      <a:pt x="25718" y="23813"/>
                      <a:pt x="23813" y="31432"/>
                      <a:pt x="20955" y="39052"/>
                    </a:cubicBezTo>
                    <a:cubicBezTo>
                      <a:pt x="11430" y="34290"/>
                      <a:pt x="4763" y="25717"/>
                      <a:pt x="1905" y="15240"/>
                    </a:cubicBezTo>
                    <a:cubicBezTo>
                      <a:pt x="953" y="11430"/>
                      <a:pt x="0" y="7620"/>
                      <a:pt x="0" y="3810"/>
                    </a:cubicBezTo>
                    <a:lnTo>
                      <a:pt x="0" y="0"/>
                    </a:lnTo>
                    <a:lnTo>
                      <a:pt x="26670" y="952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DF703B1-F4A8-45E6-91CA-FAC2D3816313}"/>
                  </a:ext>
                </a:extLst>
              </p:cNvPr>
              <p:cNvSpPr/>
              <p:nvPr/>
            </p:nvSpPr>
            <p:spPr>
              <a:xfrm>
                <a:off x="6490495" y="3415664"/>
                <a:ext cx="80987" cy="65722"/>
              </a:xfrm>
              <a:custGeom>
                <a:avLst/>
                <a:gdLst>
                  <a:gd name="connsiteX0" fmla="*/ 80987 w 80987"/>
                  <a:gd name="connsiteY0" fmla="*/ 65723 h 65722"/>
                  <a:gd name="connsiteX1" fmla="*/ 58127 w 80987"/>
                  <a:gd name="connsiteY1" fmla="*/ 65723 h 65722"/>
                  <a:gd name="connsiteX2" fmla="*/ 25 w 80987"/>
                  <a:gd name="connsiteY2" fmla="*/ 5715 h 65722"/>
                  <a:gd name="connsiteX3" fmla="*/ 25 w 80987"/>
                  <a:gd name="connsiteY3" fmla="*/ 0 h 65722"/>
                  <a:gd name="connsiteX4" fmla="*/ 17170 w 80987"/>
                  <a:gd name="connsiteY4" fmla="*/ 0 h 65722"/>
                  <a:gd name="connsiteX5" fmla="*/ 80987 w 80987"/>
                  <a:gd name="connsiteY5" fmla="*/ 65723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987" h="65722">
                    <a:moveTo>
                      <a:pt x="80987" y="65723"/>
                    </a:moveTo>
                    <a:lnTo>
                      <a:pt x="58127" y="65723"/>
                    </a:lnTo>
                    <a:cubicBezTo>
                      <a:pt x="25742" y="65723"/>
                      <a:pt x="-928" y="38100"/>
                      <a:pt x="25" y="5715"/>
                    </a:cubicBezTo>
                    <a:lnTo>
                      <a:pt x="25" y="0"/>
                    </a:lnTo>
                    <a:lnTo>
                      <a:pt x="17170" y="0"/>
                    </a:lnTo>
                    <a:cubicBezTo>
                      <a:pt x="52412" y="952"/>
                      <a:pt x="80987" y="30480"/>
                      <a:pt x="80987" y="657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A292DF0-CB94-4397-8455-651262854275}"/>
                  </a:ext>
                </a:extLst>
              </p:cNvPr>
              <p:cNvSpPr/>
              <p:nvPr/>
            </p:nvSpPr>
            <p:spPr>
              <a:xfrm>
                <a:off x="5930431" y="3682365"/>
                <a:ext cx="225761" cy="84772"/>
              </a:xfrm>
              <a:custGeom>
                <a:avLst/>
                <a:gdLst>
                  <a:gd name="connsiteX0" fmla="*/ 80981 w 225761"/>
                  <a:gd name="connsiteY0" fmla="*/ 82867 h 84772"/>
                  <a:gd name="connsiteX1" fmla="*/ 224808 w 225761"/>
                  <a:gd name="connsiteY1" fmla="*/ 84772 h 84772"/>
                  <a:gd name="connsiteX2" fmla="*/ 225761 w 225761"/>
                  <a:gd name="connsiteY2" fmla="*/ 2857 h 84772"/>
                  <a:gd name="connsiteX3" fmla="*/ 18 w 225761"/>
                  <a:gd name="connsiteY3" fmla="*/ 0 h 84772"/>
                  <a:gd name="connsiteX4" fmla="*/ 18 w 225761"/>
                  <a:gd name="connsiteY4" fmla="*/ 0 h 84772"/>
                  <a:gd name="connsiteX5" fmla="*/ 80981 w 225761"/>
                  <a:gd name="connsiteY5" fmla="*/ 82867 h 8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61" h="84772">
                    <a:moveTo>
                      <a:pt x="80981" y="82867"/>
                    </a:moveTo>
                    <a:lnTo>
                      <a:pt x="224808" y="84772"/>
                    </a:lnTo>
                    <a:lnTo>
                      <a:pt x="225761" y="2857"/>
                    </a:lnTo>
                    <a:lnTo>
                      <a:pt x="18" y="0"/>
                    </a:lnTo>
                    <a:lnTo>
                      <a:pt x="18" y="0"/>
                    </a:lnTo>
                    <a:cubicBezTo>
                      <a:pt x="-934" y="44767"/>
                      <a:pt x="35261" y="81915"/>
                      <a:pt x="80981" y="82867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3E1CC079-2B83-446B-8FA9-56A60CD81DBC}"/>
                  </a:ext>
                </a:extLst>
              </p:cNvPr>
              <p:cNvSpPr/>
              <p:nvPr/>
            </p:nvSpPr>
            <p:spPr>
              <a:xfrm>
                <a:off x="6437120" y="3690937"/>
                <a:ext cx="344899" cy="345799"/>
              </a:xfrm>
              <a:custGeom>
                <a:avLst/>
                <a:gdLst>
                  <a:gd name="connsiteX0" fmla="*/ 344864 w 344899"/>
                  <a:gd name="connsiteY0" fmla="*/ 176213 h 345799"/>
                  <a:gd name="connsiteX1" fmla="*/ 342960 w 344899"/>
                  <a:gd name="connsiteY1" fmla="*/ 200978 h 345799"/>
                  <a:gd name="connsiteX2" fmla="*/ 169605 w 344899"/>
                  <a:gd name="connsiteY2" fmla="*/ 345758 h 345799"/>
                  <a:gd name="connsiteX3" fmla="*/ 99120 w 344899"/>
                  <a:gd name="connsiteY3" fmla="*/ 329565 h 345799"/>
                  <a:gd name="connsiteX4" fmla="*/ 99120 w 344899"/>
                  <a:gd name="connsiteY4" fmla="*/ 329565 h 345799"/>
                  <a:gd name="connsiteX5" fmla="*/ 26730 w 344899"/>
                  <a:gd name="connsiteY5" fmla="*/ 265747 h 345799"/>
                  <a:gd name="connsiteX6" fmla="*/ 60 w 344899"/>
                  <a:gd name="connsiteY6" fmla="*/ 170497 h 345799"/>
                  <a:gd name="connsiteX7" fmla="*/ 171510 w 344899"/>
                  <a:gd name="connsiteY7" fmla="*/ 0 h 345799"/>
                  <a:gd name="connsiteX8" fmla="*/ 176272 w 344899"/>
                  <a:gd name="connsiteY8" fmla="*/ 0 h 345799"/>
                  <a:gd name="connsiteX9" fmla="*/ 179130 w 344899"/>
                  <a:gd name="connsiteY9" fmla="*/ 0 h 345799"/>
                  <a:gd name="connsiteX10" fmla="*/ 179130 w 344899"/>
                  <a:gd name="connsiteY10" fmla="*/ 0 h 345799"/>
                  <a:gd name="connsiteX11" fmla="*/ 179130 w 344899"/>
                  <a:gd name="connsiteY11" fmla="*/ 0 h 345799"/>
                  <a:gd name="connsiteX12" fmla="*/ 344864 w 344899"/>
                  <a:gd name="connsiteY12" fmla="*/ 176213 h 34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4899" h="345799">
                    <a:moveTo>
                      <a:pt x="344864" y="176213"/>
                    </a:moveTo>
                    <a:cubicBezTo>
                      <a:pt x="344864" y="184785"/>
                      <a:pt x="343912" y="193358"/>
                      <a:pt x="342960" y="200978"/>
                    </a:cubicBezTo>
                    <a:cubicBezTo>
                      <a:pt x="329625" y="284797"/>
                      <a:pt x="256282" y="347663"/>
                      <a:pt x="169605" y="345758"/>
                    </a:cubicBezTo>
                    <a:cubicBezTo>
                      <a:pt x="143887" y="345758"/>
                      <a:pt x="120075" y="340042"/>
                      <a:pt x="99120" y="329565"/>
                    </a:cubicBezTo>
                    <a:lnTo>
                      <a:pt x="99120" y="329565"/>
                    </a:lnTo>
                    <a:cubicBezTo>
                      <a:pt x="69592" y="315278"/>
                      <a:pt x="43875" y="293370"/>
                      <a:pt x="26730" y="265747"/>
                    </a:cubicBezTo>
                    <a:cubicBezTo>
                      <a:pt x="9585" y="238125"/>
                      <a:pt x="-893" y="205740"/>
                      <a:pt x="60" y="170497"/>
                    </a:cubicBezTo>
                    <a:cubicBezTo>
                      <a:pt x="1012" y="76200"/>
                      <a:pt x="77212" y="953"/>
                      <a:pt x="171510" y="0"/>
                    </a:cubicBezTo>
                    <a:cubicBezTo>
                      <a:pt x="173414" y="0"/>
                      <a:pt x="174367" y="0"/>
                      <a:pt x="176272" y="0"/>
                    </a:cubicBezTo>
                    <a:cubicBezTo>
                      <a:pt x="177225" y="0"/>
                      <a:pt x="178177" y="0"/>
                      <a:pt x="179130" y="0"/>
                    </a:cubicBezTo>
                    <a:lnTo>
                      <a:pt x="179130" y="0"/>
                    </a:lnTo>
                    <a:lnTo>
                      <a:pt x="179130" y="0"/>
                    </a:lnTo>
                    <a:cubicBezTo>
                      <a:pt x="271522" y="3810"/>
                      <a:pt x="346770" y="81915"/>
                      <a:pt x="344864" y="176213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C1C0CDEF-F649-4DDA-A54B-4553CE69FBBA}"/>
                  </a:ext>
                </a:extLst>
              </p:cNvPr>
              <p:cNvSpPr/>
              <p:nvPr/>
            </p:nvSpPr>
            <p:spPr>
              <a:xfrm>
                <a:off x="6055227" y="3685222"/>
                <a:ext cx="559117" cy="347662"/>
              </a:xfrm>
              <a:custGeom>
                <a:avLst/>
                <a:gdLst>
                  <a:gd name="connsiteX0" fmla="*/ 559118 w 559117"/>
                  <a:gd name="connsiteY0" fmla="*/ 6668 h 347662"/>
                  <a:gd name="connsiteX1" fmla="*/ 533400 w 559117"/>
                  <a:gd name="connsiteY1" fmla="*/ 208598 h 347662"/>
                  <a:gd name="connsiteX2" fmla="*/ 515303 w 559117"/>
                  <a:gd name="connsiteY2" fmla="*/ 347663 h 347662"/>
                  <a:gd name="connsiteX3" fmla="*/ 481013 w 559117"/>
                  <a:gd name="connsiteY3" fmla="*/ 336233 h 347662"/>
                  <a:gd name="connsiteX4" fmla="*/ 481013 w 559117"/>
                  <a:gd name="connsiteY4" fmla="*/ 336233 h 347662"/>
                  <a:gd name="connsiteX5" fmla="*/ 111443 w 559117"/>
                  <a:gd name="connsiteY5" fmla="*/ 216218 h 347662"/>
                  <a:gd name="connsiteX6" fmla="*/ 77153 w 559117"/>
                  <a:gd name="connsiteY6" fmla="*/ 204788 h 347662"/>
                  <a:gd name="connsiteX7" fmla="*/ 30480 w 559117"/>
                  <a:gd name="connsiteY7" fmla="*/ 189548 h 347662"/>
                  <a:gd name="connsiteX8" fmla="*/ 0 w 559117"/>
                  <a:gd name="connsiteY8" fmla="*/ 180023 h 347662"/>
                  <a:gd name="connsiteX9" fmla="*/ 1905 w 559117"/>
                  <a:gd name="connsiteY9" fmla="*/ 80010 h 347662"/>
                  <a:gd name="connsiteX10" fmla="*/ 83820 w 559117"/>
                  <a:gd name="connsiteY10" fmla="*/ 0 h 347662"/>
                  <a:gd name="connsiteX11" fmla="*/ 559118 w 559117"/>
                  <a:gd name="connsiteY11" fmla="*/ 6668 h 34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9117" h="347662">
                    <a:moveTo>
                      <a:pt x="559118" y="6668"/>
                    </a:moveTo>
                    <a:lnTo>
                      <a:pt x="533400" y="208598"/>
                    </a:lnTo>
                    <a:lnTo>
                      <a:pt x="515303" y="347663"/>
                    </a:lnTo>
                    <a:lnTo>
                      <a:pt x="481013" y="336233"/>
                    </a:lnTo>
                    <a:lnTo>
                      <a:pt x="481013" y="336233"/>
                    </a:lnTo>
                    <a:lnTo>
                      <a:pt x="111443" y="216218"/>
                    </a:lnTo>
                    <a:lnTo>
                      <a:pt x="77153" y="204788"/>
                    </a:lnTo>
                    <a:lnTo>
                      <a:pt x="30480" y="189548"/>
                    </a:lnTo>
                    <a:lnTo>
                      <a:pt x="0" y="180023"/>
                    </a:lnTo>
                    <a:lnTo>
                      <a:pt x="1905" y="80010"/>
                    </a:lnTo>
                    <a:cubicBezTo>
                      <a:pt x="2857" y="35243"/>
                      <a:pt x="39053" y="0"/>
                      <a:pt x="83820" y="0"/>
                    </a:cubicBezTo>
                    <a:lnTo>
                      <a:pt x="559118" y="6668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783E336A-6F8C-4BC5-8FF1-224AF24B266A}"/>
                  </a:ext>
                </a:extLst>
              </p:cNvPr>
              <p:cNvSpPr/>
              <p:nvPr/>
            </p:nvSpPr>
            <p:spPr>
              <a:xfrm>
                <a:off x="6166670" y="3788092"/>
                <a:ext cx="613410" cy="248644"/>
              </a:xfrm>
              <a:custGeom>
                <a:avLst/>
                <a:gdLst>
                  <a:gd name="connsiteX0" fmla="*/ 613410 w 613410"/>
                  <a:gd name="connsiteY0" fmla="*/ 103823 h 248644"/>
                  <a:gd name="connsiteX1" fmla="*/ 440055 w 613410"/>
                  <a:gd name="connsiteY1" fmla="*/ 248603 h 248644"/>
                  <a:gd name="connsiteX2" fmla="*/ 369570 w 613410"/>
                  <a:gd name="connsiteY2" fmla="*/ 232410 h 248644"/>
                  <a:gd name="connsiteX3" fmla="*/ 369570 w 613410"/>
                  <a:gd name="connsiteY3" fmla="*/ 232410 h 248644"/>
                  <a:gd name="connsiteX4" fmla="*/ 0 w 613410"/>
                  <a:gd name="connsiteY4" fmla="*/ 112395 h 248644"/>
                  <a:gd name="connsiteX5" fmla="*/ 10477 w 613410"/>
                  <a:gd name="connsiteY5" fmla="*/ 30480 h 248644"/>
                  <a:gd name="connsiteX6" fmla="*/ 87630 w 613410"/>
                  <a:gd name="connsiteY6" fmla="*/ 0 h 248644"/>
                  <a:gd name="connsiteX7" fmla="*/ 86677 w 613410"/>
                  <a:gd name="connsiteY7" fmla="*/ 51435 h 248644"/>
                  <a:gd name="connsiteX8" fmla="*/ 134302 w 613410"/>
                  <a:gd name="connsiteY8" fmla="*/ 117158 h 248644"/>
                  <a:gd name="connsiteX9" fmla="*/ 229552 w 613410"/>
                  <a:gd name="connsiteY9" fmla="*/ 146685 h 248644"/>
                  <a:gd name="connsiteX10" fmla="*/ 317182 w 613410"/>
                  <a:gd name="connsiteY10" fmla="*/ 82867 h 248644"/>
                  <a:gd name="connsiteX11" fmla="*/ 317182 w 613410"/>
                  <a:gd name="connsiteY11" fmla="*/ 73342 h 248644"/>
                  <a:gd name="connsiteX12" fmla="*/ 394335 w 613410"/>
                  <a:gd name="connsiteY12" fmla="*/ 103823 h 248644"/>
                  <a:gd name="connsiteX13" fmla="*/ 542925 w 613410"/>
                  <a:gd name="connsiteY13" fmla="*/ 107633 h 248644"/>
                  <a:gd name="connsiteX14" fmla="*/ 613410 w 613410"/>
                  <a:gd name="connsiteY14" fmla="*/ 103823 h 248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3410" h="248644">
                    <a:moveTo>
                      <a:pt x="613410" y="103823"/>
                    </a:moveTo>
                    <a:cubicBezTo>
                      <a:pt x="600075" y="187642"/>
                      <a:pt x="526732" y="250508"/>
                      <a:pt x="440055" y="248603"/>
                    </a:cubicBezTo>
                    <a:cubicBezTo>
                      <a:pt x="414338" y="248603"/>
                      <a:pt x="390525" y="242888"/>
                      <a:pt x="369570" y="232410"/>
                    </a:cubicBezTo>
                    <a:lnTo>
                      <a:pt x="369570" y="232410"/>
                    </a:lnTo>
                    <a:lnTo>
                      <a:pt x="0" y="112395"/>
                    </a:lnTo>
                    <a:lnTo>
                      <a:pt x="10477" y="30480"/>
                    </a:lnTo>
                    <a:lnTo>
                      <a:pt x="87630" y="0"/>
                    </a:lnTo>
                    <a:lnTo>
                      <a:pt x="86677" y="51435"/>
                    </a:lnTo>
                    <a:cubicBezTo>
                      <a:pt x="86677" y="81915"/>
                      <a:pt x="105727" y="108585"/>
                      <a:pt x="134302" y="117158"/>
                    </a:cubicBezTo>
                    <a:lnTo>
                      <a:pt x="229552" y="146685"/>
                    </a:lnTo>
                    <a:cubicBezTo>
                      <a:pt x="272415" y="160020"/>
                      <a:pt x="317182" y="127635"/>
                      <a:pt x="317182" y="82867"/>
                    </a:cubicBezTo>
                    <a:lnTo>
                      <a:pt x="317182" y="73342"/>
                    </a:lnTo>
                    <a:lnTo>
                      <a:pt x="394335" y="103823"/>
                    </a:lnTo>
                    <a:lnTo>
                      <a:pt x="542925" y="107633"/>
                    </a:lnTo>
                    <a:lnTo>
                      <a:pt x="613410" y="103823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03E9140A-AED0-446C-8EE7-1FEE1C4C94D6}"/>
                  </a:ext>
                </a:extLst>
              </p:cNvPr>
              <p:cNvSpPr/>
              <p:nvPr/>
            </p:nvSpPr>
            <p:spPr>
              <a:xfrm rot="-3794566">
                <a:off x="6483452" y="3748764"/>
                <a:ext cx="230499" cy="230499"/>
              </a:xfrm>
              <a:custGeom>
                <a:avLst/>
                <a:gdLst>
                  <a:gd name="connsiteX0" fmla="*/ 230499 w 230499"/>
                  <a:gd name="connsiteY0" fmla="*/ 115250 h 230499"/>
                  <a:gd name="connsiteX1" fmla="*/ 115250 w 230499"/>
                  <a:gd name="connsiteY1" fmla="*/ 230499 h 230499"/>
                  <a:gd name="connsiteX2" fmla="*/ 0 w 230499"/>
                  <a:gd name="connsiteY2" fmla="*/ 115250 h 230499"/>
                  <a:gd name="connsiteX3" fmla="*/ 115250 w 230499"/>
                  <a:gd name="connsiteY3" fmla="*/ 0 h 230499"/>
                  <a:gd name="connsiteX4" fmla="*/ 230499 w 230499"/>
                  <a:gd name="connsiteY4" fmla="*/ 115250 h 23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99" h="230499">
                    <a:moveTo>
                      <a:pt x="230499" y="115250"/>
                    </a:moveTo>
                    <a:cubicBezTo>
                      <a:pt x="230499" y="178900"/>
                      <a:pt x="178900" y="230499"/>
                      <a:pt x="115250" y="230499"/>
                    </a:cubicBezTo>
                    <a:cubicBezTo>
                      <a:pt x="51599" y="230499"/>
                      <a:pt x="0" y="178900"/>
                      <a:pt x="0" y="115250"/>
                    </a:cubicBezTo>
                    <a:cubicBezTo>
                      <a:pt x="0" y="51599"/>
                      <a:pt x="51599" y="0"/>
                      <a:pt x="115250" y="0"/>
                    </a:cubicBezTo>
                    <a:cubicBezTo>
                      <a:pt x="178900" y="0"/>
                      <a:pt x="230499" y="51599"/>
                      <a:pt x="230499" y="115250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83C47B22-309C-468B-88EB-A774B4BD57DB}"/>
                  </a:ext>
                </a:extLst>
              </p:cNvPr>
              <p:cNvSpPr/>
              <p:nvPr/>
            </p:nvSpPr>
            <p:spPr>
              <a:xfrm>
                <a:off x="6055227" y="3685222"/>
                <a:ext cx="198119" cy="204801"/>
              </a:xfrm>
              <a:custGeom>
                <a:avLst/>
                <a:gdLst>
                  <a:gd name="connsiteX0" fmla="*/ 198120 w 198119"/>
                  <a:gd name="connsiteY0" fmla="*/ 94298 h 204801"/>
                  <a:gd name="connsiteX1" fmla="*/ 84773 w 198119"/>
                  <a:gd name="connsiteY1" fmla="*/ 204788 h 204801"/>
                  <a:gd name="connsiteX2" fmla="*/ 76200 w 198119"/>
                  <a:gd name="connsiteY2" fmla="*/ 204788 h 204801"/>
                  <a:gd name="connsiteX3" fmla="*/ 29528 w 198119"/>
                  <a:gd name="connsiteY3" fmla="*/ 189548 h 204801"/>
                  <a:gd name="connsiteX4" fmla="*/ 0 w 198119"/>
                  <a:gd name="connsiteY4" fmla="*/ 163830 h 204801"/>
                  <a:gd name="connsiteX5" fmla="*/ 953 w 198119"/>
                  <a:gd name="connsiteY5" fmla="*/ 80010 h 204801"/>
                  <a:gd name="connsiteX6" fmla="*/ 82868 w 198119"/>
                  <a:gd name="connsiteY6" fmla="*/ 0 h 204801"/>
                  <a:gd name="connsiteX7" fmla="*/ 150495 w 198119"/>
                  <a:gd name="connsiteY7" fmla="*/ 953 h 204801"/>
                  <a:gd name="connsiteX8" fmla="*/ 198120 w 198119"/>
                  <a:gd name="connsiteY8" fmla="*/ 94298 h 204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8119" h="204801">
                    <a:moveTo>
                      <a:pt x="198120" y="94298"/>
                    </a:moveTo>
                    <a:cubicBezTo>
                      <a:pt x="197168" y="156210"/>
                      <a:pt x="146685" y="205740"/>
                      <a:pt x="84773" y="204788"/>
                    </a:cubicBezTo>
                    <a:cubicBezTo>
                      <a:pt x="81915" y="204788"/>
                      <a:pt x="79057" y="204788"/>
                      <a:pt x="76200" y="204788"/>
                    </a:cubicBezTo>
                    <a:cubicBezTo>
                      <a:pt x="59055" y="202883"/>
                      <a:pt x="42863" y="198120"/>
                      <a:pt x="29528" y="189548"/>
                    </a:cubicBezTo>
                    <a:cubicBezTo>
                      <a:pt x="18098" y="182880"/>
                      <a:pt x="7620" y="174308"/>
                      <a:pt x="0" y="163830"/>
                    </a:cubicBezTo>
                    <a:lnTo>
                      <a:pt x="953" y="80010"/>
                    </a:lnTo>
                    <a:cubicBezTo>
                      <a:pt x="1905" y="35243"/>
                      <a:pt x="38100" y="0"/>
                      <a:pt x="82868" y="0"/>
                    </a:cubicBezTo>
                    <a:lnTo>
                      <a:pt x="150495" y="953"/>
                    </a:lnTo>
                    <a:cubicBezTo>
                      <a:pt x="179070" y="20955"/>
                      <a:pt x="198120" y="55245"/>
                      <a:pt x="198120" y="942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8DBF8033-3009-4FAE-8A85-7233652A1647}"/>
                  </a:ext>
                </a:extLst>
              </p:cNvPr>
              <p:cNvSpPr/>
              <p:nvPr/>
            </p:nvSpPr>
            <p:spPr>
              <a:xfrm>
                <a:off x="6280956" y="3687127"/>
                <a:ext cx="218136" cy="110503"/>
              </a:xfrm>
              <a:custGeom>
                <a:avLst/>
                <a:gdLst>
                  <a:gd name="connsiteX0" fmla="*/ 218137 w 218136"/>
                  <a:gd name="connsiteY0" fmla="*/ 2857 h 110503"/>
                  <a:gd name="connsiteX1" fmla="*/ 107646 w 218136"/>
                  <a:gd name="connsiteY1" fmla="*/ 110490 h 110503"/>
                  <a:gd name="connsiteX2" fmla="*/ 14 w 218136"/>
                  <a:gd name="connsiteY2" fmla="*/ 0 h 110503"/>
                  <a:gd name="connsiteX3" fmla="*/ 218137 w 218136"/>
                  <a:gd name="connsiteY3" fmla="*/ 2857 h 11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136" h="110503">
                    <a:moveTo>
                      <a:pt x="218137" y="2857"/>
                    </a:moveTo>
                    <a:cubicBezTo>
                      <a:pt x="217184" y="62865"/>
                      <a:pt x="167654" y="111442"/>
                      <a:pt x="107646" y="110490"/>
                    </a:cubicBezTo>
                    <a:cubicBezTo>
                      <a:pt x="47639" y="109538"/>
                      <a:pt x="-939" y="60007"/>
                      <a:pt x="14" y="0"/>
                    </a:cubicBezTo>
                    <a:lnTo>
                      <a:pt x="218137" y="2857"/>
                    </a:ln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B02781B7-5FB1-40E4-B182-06E633AF74D3}"/>
                  </a:ext>
                </a:extLst>
              </p:cNvPr>
              <p:cNvSpPr/>
              <p:nvPr/>
            </p:nvSpPr>
            <p:spPr>
              <a:xfrm>
                <a:off x="6509553" y="3771883"/>
                <a:ext cx="180039" cy="180055"/>
              </a:xfrm>
              <a:custGeom>
                <a:avLst/>
                <a:gdLst>
                  <a:gd name="connsiteX0" fmla="*/ 180039 w 180039"/>
                  <a:gd name="connsiteY0" fmla="*/ 91457 h 180055"/>
                  <a:gd name="connsiteX1" fmla="*/ 88599 w 180039"/>
                  <a:gd name="connsiteY1" fmla="*/ 180039 h 180055"/>
                  <a:gd name="connsiteX2" fmla="*/ 17 w 180039"/>
                  <a:gd name="connsiteY2" fmla="*/ 88599 h 180055"/>
                  <a:gd name="connsiteX3" fmla="*/ 91456 w 180039"/>
                  <a:gd name="connsiteY3" fmla="*/ 17 h 180055"/>
                  <a:gd name="connsiteX4" fmla="*/ 180039 w 180039"/>
                  <a:gd name="connsiteY4" fmla="*/ 91457 h 180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039" h="180055">
                    <a:moveTo>
                      <a:pt x="180039" y="91457"/>
                    </a:moveTo>
                    <a:cubicBezTo>
                      <a:pt x="179087" y="140987"/>
                      <a:pt x="138129" y="180992"/>
                      <a:pt x="88599" y="180039"/>
                    </a:cubicBezTo>
                    <a:cubicBezTo>
                      <a:pt x="39069" y="179087"/>
                      <a:pt x="-936" y="138129"/>
                      <a:pt x="17" y="88599"/>
                    </a:cubicBezTo>
                    <a:cubicBezTo>
                      <a:pt x="969" y="39069"/>
                      <a:pt x="41927" y="-936"/>
                      <a:pt x="91456" y="17"/>
                    </a:cubicBezTo>
                    <a:cubicBezTo>
                      <a:pt x="140987" y="969"/>
                      <a:pt x="180039" y="41927"/>
                      <a:pt x="180039" y="91457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4EB1111-262A-41F5-ABC7-C4C4145A2448}"/>
                  </a:ext>
                </a:extLst>
              </p:cNvPr>
              <p:cNvSpPr/>
              <p:nvPr/>
            </p:nvSpPr>
            <p:spPr>
              <a:xfrm>
                <a:off x="5958072" y="3682365"/>
                <a:ext cx="94297" cy="47625"/>
              </a:xfrm>
              <a:custGeom>
                <a:avLst/>
                <a:gdLst>
                  <a:gd name="connsiteX0" fmla="*/ 94298 w 94297"/>
                  <a:gd name="connsiteY0" fmla="*/ 952 h 47625"/>
                  <a:gd name="connsiteX1" fmla="*/ 46673 w 94297"/>
                  <a:gd name="connsiteY1" fmla="*/ 47625 h 47625"/>
                  <a:gd name="connsiteX2" fmla="*/ 0 w 94297"/>
                  <a:gd name="connsiteY2" fmla="*/ 0 h 47625"/>
                  <a:gd name="connsiteX3" fmla="*/ 94298 w 94297"/>
                  <a:gd name="connsiteY3" fmla="*/ 952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297" h="47625">
                    <a:moveTo>
                      <a:pt x="94298" y="952"/>
                    </a:moveTo>
                    <a:cubicBezTo>
                      <a:pt x="94298" y="26670"/>
                      <a:pt x="72390" y="47625"/>
                      <a:pt x="46673" y="47625"/>
                    </a:cubicBezTo>
                    <a:cubicBezTo>
                      <a:pt x="20955" y="47625"/>
                      <a:pt x="0" y="25717"/>
                      <a:pt x="0" y="0"/>
                    </a:cubicBezTo>
                    <a:lnTo>
                      <a:pt x="94298" y="952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814BC172-5D83-4477-99D2-70FC01743CC7}"/>
                  </a:ext>
                </a:extLst>
              </p:cNvPr>
              <p:cNvSpPr/>
              <p:nvPr/>
            </p:nvSpPr>
            <p:spPr>
              <a:xfrm>
                <a:off x="6821037" y="3514725"/>
                <a:ext cx="24764" cy="23812"/>
              </a:xfrm>
              <a:custGeom>
                <a:avLst/>
                <a:gdLst>
                  <a:gd name="connsiteX0" fmla="*/ 24765 w 24764"/>
                  <a:gd name="connsiteY0" fmla="*/ 0 h 23812"/>
                  <a:gd name="connsiteX1" fmla="*/ 19050 w 24764"/>
                  <a:gd name="connsiteY1" fmla="*/ 23813 h 23812"/>
                  <a:gd name="connsiteX2" fmla="*/ 0 w 24764"/>
                  <a:gd name="connsiteY2" fmla="*/ 0 h 23812"/>
                  <a:gd name="connsiteX3" fmla="*/ 24765 w 24764"/>
                  <a:gd name="connsiteY3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" h="23812">
                    <a:moveTo>
                      <a:pt x="24765" y="0"/>
                    </a:moveTo>
                    <a:cubicBezTo>
                      <a:pt x="23813" y="8573"/>
                      <a:pt x="21907" y="16192"/>
                      <a:pt x="19050" y="23813"/>
                    </a:cubicBezTo>
                    <a:cubicBezTo>
                      <a:pt x="9525" y="19050"/>
                      <a:pt x="2857" y="10477"/>
                      <a:pt x="0" y="0"/>
                    </a:cubicBezTo>
                    <a:lnTo>
                      <a:pt x="24765" y="0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2232C6AB-264D-424B-86B6-35A4DDFD068C}"/>
                  </a:ext>
                </a:extLst>
              </p:cNvPr>
              <p:cNvSpPr/>
              <p:nvPr/>
            </p:nvSpPr>
            <p:spPr>
              <a:xfrm>
                <a:off x="6569577" y="3646170"/>
                <a:ext cx="178117" cy="72389"/>
              </a:xfrm>
              <a:custGeom>
                <a:avLst/>
                <a:gdLst>
                  <a:gd name="connsiteX0" fmla="*/ 178118 w 178117"/>
                  <a:gd name="connsiteY0" fmla="*/ 72390 h 72389"/>
                  <a:gd name="connsiteX1" fmla="*/ 124778 w 178117"/>
                  <a:gd name="connsiteY1" fmla="*/ 37147 h 72389"/>
                  <a:gd name="connsiteX2" fmla="*/ 0 w 178117"/>
                  <a:gd name="connsiteY2" fmla="*/ 10477 h 72389"/>
                  <a:gd name="connsiteX3" fmla="*/ 0 w 178117"/>
                  <a:gd name="connsiteY3" fmla="*/ 0 h 72389"/>
                  <a:gd name="connsiteX4" fmla="*/ 121920 w 178117"/>
                  <a:gd name="connsiteY4" fmla="*/ 24765 h 72389"/>
                  <a:gd name="connsiteX5" fmla="*/ 173355 w 178117"/>
                  <a:gd name="connsiteY5" fmla="*/ 55245 h 72389"/>
                  <a:gd name="connsiteX6" fmla="*/ 178118 w 178117"/>
                  <a:gd name="connsiteY6" fmla="*/ 72390 h 72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117" h="72389">
                    <a:moveTo>
                      <a:pt x="178118" y="72390"/>
                    </a:moveTo>
                    <a:cubicBezTo>
                      <a:pt x="160973" y="57150"/>
                      <a:pt x="142875" y="45720"/>
                      <a:pt x="124778" y="37147"/>
                    </a:cubicBezTo>
                    <a:cubicBezTo>
                      <a:pt x="76200" y="14288"/>
                      <a:pt x="25718" y="10477"/>
                      <a:pt x="0" y="10477"/>
                    </a:cubicBezTo>
                    <a:lnTo>
                      <a:pt x="0" y="0"/>
                    </a:lnTo>
                    <a:cubicBezTo>
                      <a:pt x="25718" y="0"/>
                      <a:pt x="74295" y="3810"/>
                      <a:pt x="121920" y="24765"/>
                    </a:cubicBezTo>
                    <a:cubicBezTo>
                      <a:pt x="139065" y="32385"/>
                      <a:pt x="157163" y="41910"/>
                      <a:pt x="173355" y="55245"/>
                    </a:cubicBezTo>
                    <a:lnTo>
                      <a:pt x="178118" y="72390"/>
                    </a:ln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D4D8145A-3635-405F-9816-4E13A154C95F}"/>
                  </a:ext>
                </a:extLst>
              </p:cNvPr>
              <p:cNvSpPr/>
              <p:nvPr/>
            </p:nvSpPr>
            <p:spPr>
              <a:xfrm>
                <a:off x="6691497" y="3669982"/>
                <a:ext cx="56197" cy="48577"/>
              </a:xfrm>
              <a:custGeom>
                <a:avLst/>
                <a:gdLst>
                  <a:gd name="connsiteX0" fmla="*/ 56198 w 56197"/>
                  <a:gd name="connsiteY0" fmla="*/ 48577 h 48577"/>
                  <a:gd name="connsiteX1" fmla="*/ 2858 w 56197"/>
                  <a:gd name="connsiteY1" fmla="*/ 13335 h 48577"/>
                  <a:gd name="connsiteX2" fmla="*/ 0 w 56197"/>
                  <a:gd name="connsiteY2" fmla="*/ 0 h 48577"/>
                  <a:gd name="connsiteX3" fmla="*/ 51435 w 56197"/>
                  <a:gd name="connsiteY3" fmla="*/ 30480 h 48577"/>
                  <a:gd name="connsiteX4" fmla="*/ 56198 w 56197"/>
                  <a:gd name="connsiteY4" fmla="*/ 48577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97" h="48577">
                    <a:moveTo>
                      <a:pt x="56198" y="48577"/>
                    </a:moveTo>
                    <a:cubicBezTo>
                      <a:pt x="39053" y="33338"/>
                      <a:pt x="20955" y="21908"/>
                      <a:pt x="2858" y="13335"/>
                    </a:cubicBezTo>
                    <a:lnTo>
                      <a:pt x="0" y="0"/>
                    </a:lnTo>
                    <a:cubicBezTo>
                      <a:pt x="17145" y="7620"/>
                      <a:pt x="35243" y="17145"/>
                      <a:pt x="51435" y="30480"/>
                    </a:cubicBezTo>
                    <a:lnTo>
                      <a:pt x="56198" y="48577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B89F80D6-FFC8-41AF-8E70-872A4FE1EB2D}"/>
                  </a:ext>
                </a:extLst>
              </p:cNvPr>
              <p:cNvSpPr/>
              <p:nvPr/>
            </p:nvSpPr>
            <p:spPr>
              <a:xfrm>
                <a:off x="6694355" y="3466147"/>
                <a:ext cx="35314" cy="19050"/>
              </a:xfrm>
              <a:custGeom>
                <a:avLst/>
                <a:gdLst>
                  <a:gd name="connsiteX0" fmla="*/ 0 w 35314"/>
                  <a:gd name="connsiteY0" fmla="*/ 18098 h 19050"/>
                  <a:gd name="connsiteX1" fmla="*/ 18097 w 35314"/>
                  <a:gd name="connsiteY1" fmla="*/ 0 h 19050"/>
                  <a:gd name="connsiteX2" fmla="*/ 35242 w 35314"/>
                  <a:gd name="connsiteY2" fmla="*/ 19050 h 19050"/>
                  <a:gd name="connsiteX3" fmla="*/ 0 w 35314"/>
                  <a:gd name="connsiteY3" fmla="*/ 18098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14" h="19050">
                    <a:moveTo>
                      <a:pt x="0" y="18098"/>
                    </a:move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5242" y="19050"/>
                    </a:cubicBezTo>
                    <a:lnTo>
                      <a:pt x="0" y="18098"/>
                    </a:lnTo>
                    <a:close/>
                  </a:path>
                </a:pathLst>
              </a:custGeom>
              <a:solidFill>
                <a:srgbClr val="44B8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9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5806334" y="3685171"/>
              <a:ext cx="423424" cy="636321"/>
              <a:chOff x="5806334" y="3685171"/>
              <a:chExt cx="423424" cy="636321"/>
            </a:xfrm>
          </p:grpSpPr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E484819E-7D13-4FF0-9346-19A35545B21A}"/>
                  </a:ext>
                </a:extLst>
              </p:cNvPr>
              <p:cNvSpPr/>
              <p:nvPr/>
            </p:nvSpPr>
            <p:spPr>
              <a:xfrm rot="1610046">
                <a:off x="5821023" y="4229042"/>
                <a:ext cx="10477" cy="13334"/>
              </a:xfrm>
              <a:custGeom>
                <a:avLst/>
                <a:gdLst>
                  <a:gd name="connsiteX0" fmla="*/ 0 w 10477"/>
                  <a:gd name="connsiteY0" fmla="*/ 0 h 13334"/>
                  <a:gd name="connsiteX1" fmla="*/ 10477 w 10477"/>
                  <a:gd name="connsiteY1" fmla="*/ 0 h 13334"/>
                  <a:gd name="connsiteX2" fmla="*/ 10477 w 10477"/>
                  <a:gd name="connsiteY2" fmla="*/ 13335 h 13334"/>
                  <a:gd name="connsiteX3" fmla="*/ 0 w 10477"/>
                  <a:gd name="connsiteY3" fmla="*/ 13335 h 1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" h="13334">
                    <a:moveTo>
                      <a:pt x="0" y="0"/>
                    </a:moveTo>
                    <a:lnTo>
                      <a:pt x="10477" y="0"/>
                    </a:lnTo>
                    <a:lnTo>
                      <a:pt x="10477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3792C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1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5806334" y="3685171"/>
                <a:ext cx="423424" cy="636321"/>
                <a:chOff x="5806334" y="3685171"/>
                <a:chExt cx="423424" cy="636321"/>
              </a:xfrm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0F5F2F38-B0B8-4550-8A04-79E3024F1224}"/>
                    </a:ext>
                  </a:extLst>
                </p:cNvPr>
                <p:cNvSpPr/>
                <p:nvPr/>
              </p:nvSpPr>
              <p:spPr>
                <a:xfrm>
                  <a:off x="5914355" y="3978690"/>
                  <a:ext cx="104976" cy="104579"/>
                </a:xfrm>
                <a:custGeom>
                  <a:avLst/>
                  <a:gdLst>
                    <a:gd name="connsiteX0" fmla="*/ 100867 w 104976"/>
                    <a:gd name="connsiteY0" fmla="*/ 72292 h 104579"/>
                    <a:gd name="connsiteX1" fmla="*/ 32287 w 104976"/>
                    <a:gd name="connsiteY1" fmla="*/ 100867 h 104579"/>
                    <a:gd name="connsiteX2" fmla="*/ 3712 w 104976"/>
                    <a:gd name="connsiteY2" fmla="*/ 32287 h 104579"/>
                    <a:gd name="connsiteX3" fmla="*/ 72292 w 104976"/>
                    <a:gd name="connsiteY3" fmla="*/ 3712 h 104579"/>
                    <a:gd name="connsiteX4" fmla="*/ 100867 w 104976"/>
                    <a:gd name="connsiteY4" fmla="*/ 72292 h 10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976" h="104579">
                      <a:moveTo>
                        <a:pt x="100867" y="72292"/>
                      </a:moveTo>
                      <a:cubicBezTo>
                        <a:pt x="89437" y="98962"/>
                        <a:pt x="58957" y="111345"/>
                        <a:pt x="32287" y="100867"/>
                      </a:cubicBezTo>
                      <a:cubicBezTo>
                        <a:pt x="5617" y="89437"/>
                        <a:pt x="-6766" y="58957"/>
                        <a:pt x="3712" y="32287"/>
                      </a:cubicBezTo>
                      <a:cubicBezTo>
                        <a:pt x="15142" y="5617"/>
                        <a:pt x="45622" y="-6765"/>
                        <a:pt x="72292" y="3712"/>
                      </a:cubicBezTo>
                      <a:cubicBezTo>
                        <a:pt x="98962" y="15142"/>
                        <a:pt x="112297" y="45622"/>
                        <a:pt x="100867" y="7229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F1999787-6A89-4B4E-9410-122B331371D5}"/>
                    </a:ext>
                  </a:extLst>
                </p:cNvPr>
                <p:cNvSpPr/>
                <p:nvPr/>
              </p:nvSpPr>
              <p:spPr>
                <a:xfrm>
                  <a:off x="5806334" y="4000160"/>
                  <a:ext cx="190177" cy="321331"/>
                </a:xfrm>
                <a:custGeom>
                  <a:avLst/>
                  <a:gdLst>
                    <a:gd name="connsiteX0" fmla="*/ 49821 w 190177"/>
                    <a:gd name="connsiteY0" fmla="*/ 321332 h 321331"/>
                    <a:gd name="connsiteX1" fmla="*/ 21246 w 190177"/>
                    <a:gd name="connsiteY1" fmla="*/ 307044 h 321331"/>
                    <a:gd name="connsiteX2" fmla="*/ 4101 w 190177"/>
                    <a:gd name="connsiteY2" fmla="*/ 254657 h 321331"/>
                    <a:gd name="connsiteX3" fmla="*/ 123163 w 190177"/>
                    <a:gd name="connsiteY3" fmla="*/ 19389 h 321331"/>
                    <a:gd name="connsiteX4" fmla="*/ 170788 w 190177"/>
                    <a:gd name="connsiteY4" fmla="*/ 4149 h 321331"/>
                    <a:gd name="connsiteX5" fmla="*/ 170788 w 190177"/>
                    <a:gd name="connsiteY5" fmla="*/ 4149 h 321331"/>
                    <a:gd name="connsiteX6" fmla="*/ 186028 w 190177"/>
                    <a:gd name="connsiteY6" fmla="*/ 51774 h 321331"/>
                    <a:gd name="connsiteX7" fmla="*/ 49821 w 190177"/>
                    <a:gd name="connsiteY7" fmla="*/ 321332 h 32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177" h="321331">
                      <a:moveTo>
                        <a:pt x="49821" y="321332"/>
                      </a:moveTo>
                      <a:lnTo>
                        <a:pt x="21246" y="307044"/>
                      </a:lnTo>
                      <a:cubicBezTo>
                        <a:pt x="2196" y="297519"/>
                        <a:pt x="-5424" y="273707"/>
                        <a:pt x="4101" y="254657"/>
                      </a:cubicBezTo>
                      <a:lnTo>
                        <a:pt x="123163" y="19389"/>
                      </a:lnTo>
                      <a:cubicBezTo>
                        <a:pt x="131736" y="2244"/>
                        <a:pt x="152691" y="-5376"/>
                        <a:pt x="170788" y="4149"/>
                      </a:cubicBezTo>
                      <a:lnTo>
                        <a:pt x="170788" y="4149"/>
                      </a:lnTo>
                      <a:cubicBezTo>
                        <a:pt x="187934" y="12722"/>
                        <a:pt x="195553" y="33677"/>
                        <a:pt x="186028" y="51774"/>
                      </a:cubicBezTo>
                      <a:lnTo>
                        <a:pt x="49821" y="32133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C7CB088-7F97-4F86-B391-DBB50B693158}"/>
                    </a:ext>
                  </a:extLst>
                </p:cNvPr>
                <p:cNvSpPr/>
                <p:nvPr/>
              </p:nvSpPr>
              <p:spPr>
                <a:xfrm>
                  <a:off x="5807080" y="4093845"/>
                  <a:ext cx="90761" cy="208597"/>
                </a:xfrm>
                <a:custGeom>
                  <a:avLst/>
                  <a:gdLst>
                    <a:gd name="connsiteX0" fmla="*/ 14784 w 90761"/>
                    <a:gd name="connsiteY0" fmla="*/ 205740 h 208597"/>
                    <a:gd name="connsiteX1" fmla="*/ 13832 w 90761"/>
                    <a:gd name="connsiteY1" fmla="*/ 208597 h 208597"/>
                    <a:gd name="connsiteX2" fmla="*/ 4307 w 90761"/>
                    <a:gd name="connsiteY2" fmla="*/ 160972 h 208597"/>
                    <a:gd name="connsiteX3" fmla="*/ 85269 w 90761"/>
                    <a:gd name="connsiteY3" fmla="*/ 0 h 208597"/>
                    <a:gd name="connsiteX4" fmla="*/ 85269 w 90761"/>
                    <a:gd name="connsiteY4" fmla="*/ 0 h 208597"/>
                    <a:gd name="connsiteX5" fmla="*/ 90032 w 90761"/>
                    <a:gd name="connsiteY5" fmla="*/ 13335 h 208597"/>
                    <a:gd name="connsiteX6" fmla="*/ 12879 w 90761"/>
                    <a:gd name="connsiteY6" fmla="*/ 166688 h 208597"/>
                    <a:gd name="connsiteX7" fmla="*/ 14784 w 90761"/>
                    <a:gd name="connsiteY7" fmla="*/ 195263 h 208597"/>
                    <a:gd name="connsiteX8" fmla="*/ 14784 w 90761"/>
                    <a:gd name="connsiteY8" fmla="*/ 205740 h 208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761" h="208597">
                      <a:moveTo>
                        <a:pt x="14784" y="205740"/>
                      </a:moveTo>
                      <a:lnTo>
                        <a:pt x="13832" y="208597"/>
                      </a:lnTo>
                      <a:cubicBezTo>
                        <a:pt x="497" y="197167"/>
                        <a:pt x="-4266" y="177165"/>
                        <a:pt x="4307" y="160972"/>
                      </a:cubicBezTo>
                      <a:lnTo>
                        <a:pt x="85269" y="0"/>
                      </a:lnTo>
                      <a:lnTo>
                        <a:pt x="85269" y="0"/>
                      </a:lnTo>
                      <a:cubicBezTo>
                        <a:pt x="90032" y="2858"/>
                        <a:pt x="91937" y="8572"/>
                        <a:pt x="90032" y="13335"/>
                      </a:cubicBezTo>
                      <a:lnTo>
                        <a:pt x="12879" y="166688"/>
                      </a:lnTo>
                      <a:cubicBezTo>
                        <a:pt x="8117" y="176213"/>
                        <a:pt x="9069" y="186690"/>
                        <a:pt x="14784" y="195263"/>
                      </a:cubicBezTo>
                      <a:cubicBezTo>
                        <a:pt x="16689" y="199072"/>
                        <a:pt x="16689" y="202883"/>
                        <a:pt x="14784" y="20574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3E10DE47-4D96-422B-A49B-0F83C1E6A6F3}"/>
                    </a:ext>
                  </a:extLst>
                </p:cNvPr>
                <p:cNvSpPr/>
                <p:nvPr/>
              </p:nvSpPr>
              <p:spPr>
                <a:xfrm rot="1610046">
                  <a:off x="5817937" y="4243272"/>
                  <a:ext cx="70483" cy="13334"/>
                </a:xfrm>
                <a:custGeom>
                  <a:avLst/>
                  <a:gdLst>
                    <a:gd name="connsiteX0" fmla="*/ 0 w 70483"/>
                    <a:gd name="connsiteY0" fmla="*/ 0 h 13334"/>
                    <a:gd name="connsiteX1" fmla="*/ 70484 w 70483"/>
                    <a:gd name="connsiteY1" fmla="*/ 0 h 13334"/>
                    <a:gd name="connsiteX2" fmla="*/ 70484 w 70483"/>
                    <a:gd name="connsiteY2" fmla="*/ 13335 h 13334"/>
                    <a:gd name="connsiteX3" fmla="*/ 0 w 70483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3" h="13334">
                      <a:moveTo>
                        <a:pt x="0" y="0"/>
                      </a:moveTo>
                      <a:lnTo>
                        <a:pt x="70484" y="0"/>
                      </a:lnTo>
                      <a:lnTo>
                        <a:pt x="70484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7CA136A1-6E96-416F-82C8-EC9B8DB42F5C}"/>
                    </a:ext>
                  </a:extLst>
                </p:cNvPr>
                <p:cNvSpPr/>
                <p:nvPr/>
              </p:nvSpPr>
              <p:spPr>
                <a:xfrm>
                  <a:off x="5970999" y="3685171"/>
                  <a:ext cx="258759" cy="379568"/>
                </a:xfrm>
                <a:custGeom>
                  <a:avLst/>
                  <a:gdLst>
                    <a:gd name="connsiteX0" fmla="*/ 51844 w 258759"/>
                    <a:gd name="connsiteY0" fmla="*/ 373431 h 379568"/>
                    <a:gd name="connsiteX1" fmla="*/ 51844 w 258759"/>
                    <a:gd name="connsiteY1" fmla="*/ 373431 h 379568"/>
                    <a:gd name="connsiteX2" fmla="*/ 6123 w 258759"/>
                    <a:gd name="connsiteY2" fmla="*/ 263894 h 379568"/>
                    <a:gd name="connsiteX3" fmla="*/ 95658 w 258759"/>
                    <a:gd name="connsiteY3" fmla="*/ 48629 h 379568"/>
                    <a:gd name="connsiteX4" fmla="*/ 199481 w 258759"/>
                    <a:gd name="connsiteY4" fmla="*/ 5766 h 379568"/>
                    <a:gd name="connsiteX5" fmla="*/ 212816 w 258759"/>
                    <a:gd name="connsiteY5" fmla="*/ 11481 h 379568"/>
                    <a:gd name="connsiteX6" fmla="*/ 252821 w 258759"/>
                    <a:gd name="connsiteY6" fmla="*/ 109589 h 379568"/>
                    <a:gd name="connsiteX7" fmla="*/ 161381 w 258759"/>
                    <a:gd name="connsiteY7" fmla="*/ 328664 h 379568"/>
                    <a:gd name="connsiteX8" fmla="*/ 51844 w 258759"/>
                    <a:gd name="connsiteY8" fmla="*/ 373431 h 379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759" h="379568">
                      <a:moveTo>
                        <a:pt x="51844" y="373431"/>
                      </a:moveTo>
                      <a:lnTo>
                        <a:pt x="51844" y="373431"/>
                      </a:lnTo>
                      <a:cubicBezTo>
                        <a:pt x="8981" y="355334"/>
                        <a:pt x="-11022" y="306756"/>
                        <a:pt x="6123" y="263894"/>
                      </a:cubicBezTo>
                      <a:lnTo>
                        <a:pt x="95658" y="48629"/>
                      </a:lnTo>
                      <a:cubicBezTo>
                        <a:pt x="112803" y="8624"/>
                        <a:pt x="158523" y="-10426"/>
                        <a:pt x="199481" y="5766"/>
                      </a:cubicBezTo>
                      <a:lnTo>
                        <a:pt x="212816" y="11481"/>
                      </a:lnTo>
                      <a:cubicBezTo>
                        <a:pt x="250916" y="27674"/>
                        <a:pt x="269013" y="71489"/>
                        <a:pt x="252821" y="109589"/>
                      </a:cubicBezTo>
                      <a:lnTo>
                        <a:pt x="161381" y="328664"/>
                      </a:lnTo>
                      <a:cubicBezTo>
                        <a:pt x="143283" y="370574"/>
                        <a:pt x="94706" y="390576"/>
                        <a:pt x="51844" y="37343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95708347-F4B9-4511-8807-853F55ADC705}"/>
                    </a:ext>
                  </a:extLst>
                </p:cNvPr>
                <p:cNvSpPr/>
                <p:nvPr/>
              </p:nvSpPr>
              <p:spPr>
                <a:xfrm>
                  <a:off x="5971083" y="3951922"/>
                  <a:ext cx="159391" cy="112595"/>
                </a:xfrm>
                <a:custGeom>
                  <a:avLst/>
                  <a:gdLst>
                    <a:gd name="connsiteX0" fmla="*/ 159392 w 159391"/>
                    <a:gd name="connsiteY0" fmla="*/ 64770 h 112595"/>
                    <a:gd name="connsiteX1" fmla="*/ 51759 w 159391"/>
                    <a:gd name="connsiteY1" fmla="*/ 105728 h 112595"/>
                    <a:gd name="connsiteX2" fmla="*/ 5086 w 159391"/>
                    <a:gd name="connsiteY2" fmla="*/ 0 h 112595"/>
                    <a:gd name="connsiteX3" fmla="*/ 25089 w 159391"/>
                    <a:gd name="connsiteY3" fmla="*/ 8573 h 112595"/>
                    <a:gd name="connsiteX4" fmla="*/ 61284 w 159391"/>
                    <a:gd name="connsiteY4" fmla="*/ 82868 h 112595"/>
                    <a:gd name="connsiteX5" fmla="*/ 139389 w 159391"/>
                    <a:gd name="connsiteY5" fmla="*/ 56198 h 112595"/>
                    <a:gd name="connsiteX6" fmla="*/ 159392 w 159391"/>
                    <a:gd name="connsiteY6" fmla="*/ 64770 h 112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391" h="112595">
                      <a:moveTo>
                        <a:pt x="159392" y="64770"/>
                      </a:moveTo>
                      <a:cubicBezTo>
                        <a:pt x="140342" y="104775"/>
                        <a:pt x="92717" y="123825"/>
                        <a:pt x="51759" y="105728"/>
                      </a:cubicBezTo>
                      <a:cubicBezTo>
                        <a:pt x="9849" y="88583"/>
                        <a:pt x="-10153" y="41910"/>
                        <a:pt x="5086" y="0"/>
                      </a:cubicBezTo>
                      <a:lnTo>
                        <a:pt x="25089" y="8573"/>
                      </a:lnTo>
                      <a:cubicBezTo>
                        <a:pt x="17469" y="38100"/>
                        <a:pt x="32709" y="70485"/>
                        <a:pt x="61284" y="82868"/>
                      </a:cubicBezTo>
                      <a:cubicBezTo>
                        <a:pt x="90811" y="95250"/>
                        <a:pt x="124149" y="83820"/>
                        <a:pt x="139389" y="56198"/>
                      </a:cubicBezTo>
                      <a:lnTo>
                        <a:pt x="159392" y="6477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DAEA43F4-520C-473C-84FB-4D74217E1F47}"/>
                    </a:ext>
                  </a:extLst>
                </p:cNvPr>
                <p:cNvSpPr/>
                <p:nvPr/>
              </p:nvSpPr>
              <p:spPr>
                <a:xfrm>
                  <a:off x="6079967" y="3725202"/>
                  <a:ext cx="118159" cy="118159"/>
                </a:xfrm>
                <a:custGeom>
                  <a:avLst/>
                  <a:gdLst>
                    <a:gd name="connsiteX0" fmla="*/ 118134 w 118159"/>
                    <a:gd name="connsiteY0" fmla="*/ 60032 h 118159"/>
                    <a:gd name="connsiteX1" fmla="*/ 58127 w 118159"/>
                    <a:gd name="connsiteY1" fmla="*/ 118135 h 118159"/>
                    <a:gd name="connsiteX2" fmla="*/ 25 w 118159"/>
                    <a:gd name="connsiteY2" fmla="*/ 58127 h 118159"/>
                    <a:gd name="connsiteX3" fmla="*/ 60032 w 118159"/>
                    <a:gd name="connsiteY3" fmla="*/ 25 h 118159"/>
                    <a:gd name="connsiteX4" fmla="*/ 118134 w 118159"/>
                    <a:gd name="connsiteY4" fmla="*/ 60032 h 11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59" h="118159">
                      <a:moveTo>
                        <a:pt x="118134" y="60032"/>
                      </a:moveTo>
                      <a:cubicBezTo>
                        <a:pt x="118134" y="92417"/>
                        <a:pt x="90512" y="119087"/>
                        <a:pt x="58127" y="118135"/>
                      </a:cubicBezTo>
                      <a:cubicBezTo>
                        <a:pt x="25742" y="118135"/>
                        <a:pt x="-928" y="90512"/>
                        <a:pt x="25" y="58127"/>
                      </a:cubicBezTo>
                      <a:cubicBezTo>
                        <a:pt x="25" y="25742"/>
                        <a:pt x="27647" y="-928"/>
                        <a:pt x="60032" y="25"/>
                      </a:cubicBezTo>
                      <a:cubicBezTo>
                        <a:pt x="92417" y="977"/>
                        <a:pt x="119087" y="27647"/>
                        <a:pt x="118134" y="6003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8DB3DBC5-666E-42A6-AD89-72791F4EAFB7}"/>
                    </a:ext>
                  </a:extLst>
                </p:cNvPr>
                <p:cNvSpPr/>
                <p:nvPr/>
              </p:nvSpPr>
              <p:spPr>
                <a:xfrm>
                  <a:off x="6095094" y="3741282"/>
                  <a:ext cx="86952" cy="86952"/>
                </a:xfrm>
                <a:custGeom>
                  <a:avLst/>
                  <a:gdLst>
                    <a:gd name="connsiteX0" fmla="*/ 86815 w 86952"/>
                    <a:gd name="connsiteY0" fmla="*/ 40143 h 86952"/>
                    <a:gd name="connsiteX1" fmla="*/ 46810 w 86952"/>
                    <a:gd name="connsiteY1" fmla="*/ 86815 h 86952"/>
                    <a:gd name="connsiteX2" fmla="*/ 138 w 86952"/>
                    <a:gd name="connsiteY2" fmla="*/ 46810 h 86952"/>
                    <a:gd name="connsiteX3" fmla="*/ 40143 w 86952"/>
                    <a:gd name="connsiteY3" fmla="*/ 138 h 86952"/>
                    <a:gd name="connsiteX4" fmla="*/ 86815 w 86952"/>
                    <a:gd name="connsiteY4" fmla="*/ 40143 h 8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952" h="86952">
                      <a:moveTo>
                        <a:pt x="86815" y="40143"/>
                      </a:moveTo>
                      <a:cubicBezTo>
                        <a:pt x="88720" y="63955"/>
                        <a:pt x="70623" y="84910"/>
                        <a:pt x="46810" y="86815"/>
                      </a:cubicBezTo>
                      <a:cubicBezTo>
                        <a:pt x="22998" y="88720"/>
                        <a:pt x="2043" y="70623"/>
                        <a:pt x="138" y="46810"/>
                      </a:cubicBezTo>
                      <a:cubicBezTo>
                        <a:pt x="-1767" y="22998"/>
                        <a:pt x="16330" y="2043"/>
                        <a:pt x="40143" y="138"/>
                      </a:cubicBezTo>
                      <a:cubicBezTo>
                        <a:pt x="64908" y="-1767"/>
                        <a:pt x="85863" y="16330"/>
                        <a:pt x="86815" y="40143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27449C60-34EF-4D3C-9A12-688F97885805}"/>
                    </a:ext>
                  </a:extLst>
                </p:cNvPr>
                <p:cNvSpPr/>
                <p:nvPr/>
              </p:nvSpPr>
              <p:spPr>
                <a:xfrm rot="1610046">
                  <a:off x="5817136" y="4207853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6 w 40956"/>
                    <a:gd name="connsiteY1" fmla="*/ 0 h 11429"/>
                    <a:gd name="connsiteX2" fmla="*/ 40956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6" y="0"/>
                      </a:lnTo>
                      <a:lnTo>
                        <a:pt x="40956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8834F694-79C3-44F2-BE87-779C23F3337F}"/>
                    </a:ext>
                  </a:extLst>
                </p:cNvPr>
                <p:cNvSpPr/>
                <p:nvPr/>
              </p:nvSpPr>
              <p:spPr>
                <a:xfrm rot="1610046">
                  <a:off x="5826634" y="4188915"/>
                  <a:ext cx="40956" cy="11429"/>
                </a:xfrm>
                <a:custGeom>
                  <a:avLst/>
                  <a:gdLst>
                    <a:gd name="connsiteX0" fmla="*/ 0 w 40956"/>
                    <a:gd name="connsiteY0" fmla="*/ 0 h 11429"/>
                    <a:gd name="connsiteX1" fmla="*/ 40956 w 40956"/>
                    <a:gd name="connsiteY1" fmla="*/ 0 h 11429"/>
                    <a:gd name="connsiteX2" fmla="*/ 40956 w 40956"/>
                    <a:gd name="connsiteY2" fmla="*/ 11430 h 11429"/>
                    <a:gd name="connsiteX3" fmla="*/ 0 w 40956"/>
                    <a:gd name="connsiteY3" fmla="*/ 11430 h 11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6" h="11429">
                      <a:moveTo>
                        <a:pt x="0" y="0"/>
                      </a:moveTo>
                      <a:lnTo>
                        <a:pt x="40956" y="0"/>
                      </a:lnTo>
                      <a:lnTo>
                        <a:pt x="40956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2" name="Graphic 14">
              <a:extLst>
                <a:ext uri="{FF2B5EF4-FFF2-40B4-BE49-F238E27FC236}">
                  <a16:creationId xmlns:a16="http://schemas.microsoft.com/office/drawing/2014/main" id="{0EAECFFA-6D79-466C-A3CC-E0C8DD9284B1}"/>
                </a:ext>
              </a:extLst>
            </p:cNvPr>
            <p:cNvGrpSpPr/>
            <p:nvPr/>
          </p:nvGrpSpPr>
          <p:grpSpPr>
            <a:xfrm>
              <a:off x="6538145" y="3803332"/>
              <a:ext cx="263410" cy="530542"/>
              <a:chOff x="6538145" y="3803332"/>
              <a:chExt cx="263410" cy="530542"/>
            </a:xfrm>
          </p:grpSpPr>
          <p:grpSp>
            <p:nvGrpSpPr>
              <p:cNvPr id="373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6669063" y="3994096"/>
                <a:ext cx="128850" cy="339778"/>
                <a:chOff x="6669063" y="3994096"/>
                <a:chExt cx="128850" cy="339778"/>
              </a:xfrm>
            </p:grpSpPr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11F6C8-7168-4B15-9312-D11FABF61E6B}"/>
                    </a:ext>
                  </a:extLst>
                </p:cNvPr>
                <p:cNvSpPr/>
                <p:nvPr/>
              </p:nvSpPr>
              <p:spPr>
                <a:xfrm>
                  <a:off x="6675344" y="3994096"/>
                  <a:ext cx="122568" cy="339778"/>
                </a:xfrm>
                <a:custGeom>
                  <a:avLst/>
                  <a:gdLst>
                    <a:gd name="connsiteX0" fmla="*/ 60920 w 122568"/>
                    <a:gd name="connsiteY0" fmla="*/ 339779 h 339778"/>
                    <a:gd name="connsiteX1" fmla="*/ 34250 w 122568"/>
                    <a:gd name="connsiteY1" fmla="*/ 334064 h 339778"/>
                    <a:gd name="connsiteX2" fmla="*/ 913 w 122568"/>
                    <a:gd name="connsiteY2" fmla="*/ 282629 h 339778"/>
                    <a:gd name="connsiteX3" fmla="*/ 52348 w 122568"/>
                    <a:gd name="connsiteY3" fmla="*/ 28311 h 339778"/>
                    <a:gd name="connsiteX4" fmla="*/ 94257 w 122568"/>
                    <a:gd name="connsiteY4" fmla="*/ 689 h 339778"/>
                    <a:gd name="connsiteX5" fmla="*/ 94257 w 122568"/>
                    <a:gd name="connsiteY5" fmla="*/ 689 h 339778"/>
                    <a:gd name="connsiteX6" fmla="*/ 121880 w 122568"/>
                    <a:gd name="connsiteY6" fmla="*/ 42599 h 339778"/>
                    <a:gd name="connsiteX7" fmla="*/ 60920 w 122568"/>
                    <a:gd name="connsiteY7" fmla="*/ 339779 h 339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2568" h="339778">
                      <a:moveTo>
                        <a:pt x="60920" y="339779"/>
                      </a:moveTo>
                      <a:lnTo>
                        <a:pt x="34250" y="334064"/>
                      </a:lnTo>
                      <a:cubicBezTo>
                        <a:pt x="10438" y="329301"/>
                        <a:pt x="-3850" y="306441"/>
                        <a:pt x="913" y="282629"/>
                      </a:cubicBezTo>
                      <a:lnTo>
                        <a:pt x="52348" y="28311"/>
                      </a:lnTo>
                      <a:cubicBezTo>
                        <a:pt x="56157" y="9261"/>
                        <a:pt x="75207" y="-3121"/>
                        <a:pt x="94257" y="689"/>
                      </a:cubicBezTo>
                      <a:lnTo>
                        <a:pt x="94257" y="689"/>
                      </a:lnTo>
                      <a:cubicBezTo>
                        <a:pt x="113307" y="4499"/>
                        <a:pt x="125690" y="23549"/>
                        <a:pt x="121880" y="42599"/>
                      </a:cubicBezTo>
                      <a:lnTo>
                        <a:pt x="60920" y="33977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67C9E6A5-0E97-464E-9B1A-FA12505456F3}"/>
                    </a:ext>
                  </a:extLst>
                </p:cNvPr>
                <p:cNvSpPr/>
                <p:nvPr/>
              </p:nvSpPr>
              <p:spPr>
                <a:xfrm rot="690799">
                  <a:off x="6679360" y="4258487"/>
                  <a:ext cx="70486" cy="13335"/>
                </a:xfrm>
                <a:custGeom>
                  <a:avLst/>
                  <a:gdLst>
                    <a:gd name="connsiteX0" fmla="*/ 0 w 70486"/>
                    <a:gd name="connsiteY0" fmla="*/ 0 h 13335"/>
                    <a:gd name="connsiteX1" fmla="*/ 70487 w 70486"/>
                    <a:gd name="connsiteY1" fmla="*/ 0 h 13335"/>
                    <a:gd name="connsiteX2" fmla="*/ 70487 w 70486"/>
                    <a:gd name="connsiteY2" fmla="*/ 13335 h 13335"/>
                    <a:gd name="connsiteX3" fmla="*/ 0 w 70486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486" h="13335">
                      <a:moveTo>
                        <a:pt x="0" y="0"/>
                      </a:moveTo>
                      <a:lnTo>
                        <a:pt x="70487" y="0"/>
                      </a:lnTo>
                      <a:lnTo>
                        <a:pt x="70487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E7B9CD-5B1A-4242-A00B-E1171C0651AA}"/>
                    </a:ext>
                  </a:extLst>
                </p:cNvPr>
                <p:cNvSpPr/>
                <p:nvPr/>
              </p:nvSpPr>
              <p:spPr>
                <a:xfrm>
                  <a:off x="6674468" y="4104322"/>
                  <a:ext cx="45147" cy="219075"/>
                </a:xfrm>
                <a:custGeom>
                  <a:avLst/>
                  <a:gdLst>
                    <a:gd name="connsiteX0" fmla="*/ 23697 w 45147"/>
                    <a:gd name="connsiteY0" fmla="*/ 216218 h 219075"/>
                    <a:gd name="connsiteX1" fmla="*/ 22744 w 45147"/>
                    <a:gd name="connsiteY1" fmla="*/ 219075 h 219075"/>
                    <a:gd name="connsiteX2" fmla="*/ 837 w 45147"/>
                    <a:gd name="connsiteY2" fmla="*/ 176213 h 219075"/>
                    <a:gd name="connsiteX3" fmla="*/ 37032 w 45147"/>
                    <a:gd name="connsiteY3" fmla="*/ 0 h 219075"/>
                    <a:gd name="connsiteX4" fmla="*/ 37032 w 45147"/>
                    <a:gd name="connsiteY4" fmla="*/ 0 h 219075"/>
                    <a:gd name="connsiteX5" fmla="*/ 44652 w 45147"/>
                    <a:gd name="connsiteY5" fmla="*/ 12383 h 219075"/>
                    <a:gd name="connsiteX6" fmla="*/ 10362 w 45147"/>
                    <a:gd name="connsiteY6" fmla="*/ 180023 h 219075"/>
                    <a:gd name="connsiteX7" fmla="*/ 19887 w 45147"/>
                    <a:gd name="connsiteY7" fmla="*/ 206693 h 219075"/>
                    <a:gd name="connsiteX8" fmla="*/ 23697 w 45147"/>
                    <a:gd name="connsiteY8" fmla="*/ 216218 h 219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147" h="219075">
                      <a:moveTo>
                        <a:pt x="23697" y="216218"/>
                      </a:moveTo>
                      <a:lnTo>
                        <a:pt x="22744" y="219075"/>
                      </a:lnTo>
                      <a:cubicBezTo>
                        <a:pt x="6552" y="211455"/>
                        <a:pt x="-2973" y="194310"/>
                        <a:pt x="837" y="176213"/>
                      </a:cubicBezTo>
                      <a:lnTo>
                        <a:pt x="37032" y="0"/>
                      </a:lnTo>
                      <a:lnTo>
                        <a:pt x="37032" y="0"/>
                      </a:lnTo>
                      <a:cubicBezTo>
                        <a:pt x="42747" y="953"/>
                        <a:pt x="46557" y="6668"/>
                        <a:pt x="44652" y="12383"/>
                      </a:cubicBezTo>
                      <a:lnTo>
                        <a:pt x="10362" y="180023"/>
                      </a:lnTo>
                      <a:cubicBezTo>
                        <a:pt x="8457" y="190500"/>
                        <a:pt x="12267" y="200978"/>
                        <a:pt x="19887" y="206693"/>
                      </a:cubicBezTo>
                      <a:cubicBezTo>
                        <a:pt x="23697" y="208598"/>
                        <a:pt x="24650" y="212408"/>
                        <a:pt x="23697" y="216218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764135F1-DE6D-4F20-B750-144417550A2B}"/>
                    </a:ext>
                  </a:extLst>
                </p:cNvPr>
                <p:cNvSpPr/>
                <p:nvPr/>
              </p:nvSpPr>
              <p:spPr>
                <a:xfrm rot="690799">
                  <a:off x="6680200" y="4252937"/>
                  <a:ext cx="10477" cy="13335"/>
                </a:xfrm>
                <a:custGeom>
                  <a:avLst/>
                  <a:gdLst>
                    <a:gd name="connsiteX0" fmla="*/ 0 w 10477"/>
                    <a:gd name="connsiteY0" fmla="*/ 0 h 13335"/>
                    <a:gd name="connsiteX1" fmla="*/ 10478 w 10477"/>
                    <a:gd name="connsiteY1" fmla="*/ 0 h 13335"/>
                    <a:gd name="connsiteX2" fmla="*/ 10478 w 10477"/>
                    <a:gd name="connsiteY2" fmla="*/ 13335 h 13335"/>
                    <a:gd name="connsiteX3" fmla="*/ 0 w 10477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77" h="13335">
                      <a:moveTo>
                        <a:pt x="0" y="0"/>
                      </a:moveTo>
                      <a:lnTo>
                        <a:pt x="10478" y="0"/>
                      </a:lnTo>
                      <a:lnTo>
                        <a:pt x="10478" y="13335"/>
                      </a:lnTo>
                      <a:lnTo>
                        <a:pt x="0" y="1333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78505A9A-C230-406B-A825-871C4EA9BA99}"/>
                    </a:ext>
                  </a:extLst>
                </p:cNvPr>
                <p:cNvSpPr/>
                <p:nvPr/>
              </p:nvSpPr>
              <p:spPr>
                <a:xfrm rot="690799">
                  <a:off x="6669791" y="4231058"/>
                  <a:ext cx="40958" cy="11430"/>
                </a:xfrm>
                <a:custGeom>
                  <a:avLst/>
                  <a:gdLst>
                    <a:gd name="connsiteX0" fmla="*/ 0 w 40958"/>
                    <a:gd name="connsiteY0" fmla="*/ 0 h 11430"/>
                    <a:gd name="connsiteX1" fmla="*/ 40958 w 40958"/>
                    <a:gd name="connsiteY1" fmla="*/ 0 h 11430"/>
                    <a:gd name="connsiteX2" fmla="*/ 40958 w 40958"/>
                    <a:gd name="connsiteY2" fmla="*/ 11430 h 11430"/>
                    <a:gd name="connsiteX3" fmla="*/ 0 w 40958"/>
                    <a:gd name="connsiteY3" fmla="*/ 11430 h 1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8" h="11430">
                      <a:moveTo>
                        <a:pt x="0" y="0"/>
                      </a:moveTo>
                      <a:lnTo>
                        <a:pt x="40958" y="0"/>
                      </a:lnTo>
                      <a:lnTo>
                        <a:pt x="40958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0CA52CB1-6BF5-48AD-96B5-02ABF80B8364}"/>
                    </a:ext>
                  </a:extLst>
                </p:cNvPr>
                <p:cNvSpPr/>
                <p:nvPr/>
              </p:nvSpPr>
              <p:spPr>
                <a:xfrm rot="690799">
                  <a:off x="6673684" y="4209989"/>
                  <a:ext cx="40958" cy="11430"/>
                </a:xfrm>
                <a:custGeom>
                  <a:avLst/>
                  <a:gdLst>
                    <a:gd name="connsiteX0" fmla="*/ 0 w 40958"/>
                    <a:gd name="connsiteY0" fmla="*/ 0 h 11430"/>
                    <a:gd name="connsiteX1" fmla="*/ 40958 w 40958"/>
                    <a:gd name="connsiteY1" fmla="*/ 0 h 11430"/>
                    <a:gd name="connsiteX2" fmla="*/ 40958 w 40958"/>
                    <a:gd name="connsiteY2" fmla="*/ 11430 h 11430"/>
                    <a:gd name="connsiteX3" fmla="*/ 0 w 40958"/>
                    <a:gd name="connsiteY3" fmla="*/ 11430 h 1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8" h="11430">
                      <a:moveTo>
                        <a:pt x="0" y="0"/>
                      </a:moveTo>
                      <a:lnTo>
                        <a:pt x="40958" y="0"/>
                      </a:lnTo>
                      <a:lnTo>
                        <a:pt x="40958" y="11430"/>
                      </a:ln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C215D0B-78EC-4D61-AC03-B9703CDC3566}"/>
                  </a:ext>
                </a:extLst>
              </p:cNvPr>
              <p:cNvSpPr/>
              <p:nvPr/>
            </p:nvSpPr>
            <p:spPr>
              <a:xfrm>
                <a:off x="6552717" y="3825671"/>
                <a:ext cx="248838" cy="261074"/>
              </a:xfrm>
              <a:custGeom>
                <a:avLst/>
                <a:gdLst>
                  <a:gd name="connsiteX0" fmla="*/ 13050 w 248838"/>
                  <a:gd name="connsiteY0" fmla="*/ 20523 h 261074"/>
                  <a:gd name="connsiteX1" fmla="*/ 24480 w 248838"/>
                  <a:gd name="connsiteY1" fmla="*/ 10046 h 261074"/>
                  <a:gd name="connsiteX2" fmla="*/ 78772 w 248838"/>
                  <a:gd name="connsiteY2" fmla="*/ 12903 h 261074"/>
                  <a:gd name="connsiteX3" fmla="*/ 238792 w 248838"/>
                  <a:gd name="connsiteY3" fmla="*/ 187211 h 261074"/>
                  <a:gd name="connsiteX4" fmla="*/ 235935 w 248838"/>
                  <a:gd name="connsiteY4" fmla="*/ 241503 h 261074"/>
                  <a:gd name="connsiteX5" fmla="*/ 223552 w 248838"/>
                  <a:gd name="connsiteY5" fmla="*/ 251028 h 261074"/>
                  <a:gd name="connsiteX6" fmla="*/ 169260 w 248838"/>
                  <a:gd name="connsiteY6" fmla="*/ 248171 h 261074"/>
                  <a:gd name="connsiteX7" fmla="*/ 9240 w 248838"/>
                  <a:gd name="connsiteY7" fmla="*/ 73863 h 261074"/>
                  <a:gd name="connsiteX8" fmla="*/ 13050 w 248838"/>
                  <a:gd name="connsiteY8" fmla="*/ 20523 h 261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8838" h="261074">
                    <a:moveTo>
                      <a:pt x="13050" y="20523"/>
                    </a:moveTo>
                    <a:lnTo>
                      <a:pt x="24480" y="10046"/>
                    </a:lnTo>
                    <a:cubicBezTo>
                      <a:pt x="39720" y="-4242"/>
                      <a:pt x="64485" y="-3289"/>
                      <a:pt x="78772" y="12903"/>
                    </a:cubicBezTo>
                    <a:lnTo>
                      <a:pt x="238792" y="187211"/>
                    </a:lnTo>
                    <a:cubicBezTo>
                      <a:pt x="253080" y="202451"/>
                      <a:pt x="252127" y="227216"/>
                      <a:pt x="235935" y="241503"/>
                    </a:cubicBezTo>
                    <a:lnTo>
                      <a:pt x="223552" y="251028"/>
                    </a:lnTo>
                    <a:cubicBezTo>
                      <a:pt x="208313" y="265316"/>
                      <a:pt x="183547" y="264363"/>
                      <a:pt x="169260" y="248171"/>
                    </a:cubicBezTo>
                    <a:lnTo>
                      <a:pt x="9240" y="73863"/>
                    </a:lnTo>
                    <a:cubicBezTo>
                      <a:pt x="-4095" y="58623"/>
                      <a:pt x="-3142" y="34811"/>
                      <a:pt x="13050" y="20523"/>
                    </a:cubicBezTo>
                    <a:close/>
                  </a:path>
                </a:pathLst>
              </a:custGeom>
              <a:solidFill>
                <a:srgbClr val="FBFB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6765AAAA-056A-4213-8E93-BCBE0FA64576}"/>
                  </a:ext>
                </a:extLst>
              </p:cNvPr>
              <p:cNvSpPr/>
              <p:nvPr/>
            </p:nvSpPr>
            <p:spPr>
              <a:xfrm>
                <a:off x="6701975" y="3990975"/>
                <a:ext cx="96482" cy="94577"/>
              </a:xfrm>
              <a:custGeom>
                <a:avLst/>
                <a:gdLst>
                  <a:gd name="connsiteX0" fmla="*/ 68580 w 96482"/>
                  <a:gd name="connsiteY0" fmla="*/ 0 h 94577"/>
                  <a:gd name="connsiteX1" fmla="*/ 85725 w 96482"/>
                  <a:gd name="connsiteY1" fmla="*/ 19050 h 94577"/>
                  <a:gd name="connsiteX2" fmla="*/ 82868 w 96482"/>
                  <a:gd name="connsiteY2" fmla="*/ 78105 h 94577"/>
                  <a:gd name="connsiteX3" fmla="*/ 76200 w 96482"/>
                  <a:gd name="connsiteY3" fmla="*/ 83820 h 94577"/>
                  <a:gd name="connsiteX4" fmla="*/ 17145 w 96482"/>
                  <a:gd name="connsiteY4" fmla="*/ 80963 h 94577"/>
                  <a:gd name="connsiteX5" fmla="*/ 0 w 96482"/>
                  <a:gd name="connsiteY5" fmla="*/ 61913 h 94577"/>
                  <a:gd name="connsiteX6" fmla="*/ 11430 w 96482"/>
                  <a:gd name="connsiteY6" fmla="*/ 51435 h 94577"/>
                  <a:gd name="connsiteX7" fmla="*/ 26670 w 96482"/>
                  <a:gd name="connsiteY7" fmla="*/ 67628 h 94577"/>
                  <a:gd name="connsiteX8" fmla="*/ 65722 w 96482"/>
                  <a:gd name="connsiteY8" fmla="*/ 69533 h 94577"/>
                  <a:gd name="connsiteX9" fmla="*/ 69532 w 96482"/>
                  <a:gd name="connsiteY9" fmla="*/ 65722 h 94577"/>
                  <a:gd name="connsiteX10" fmla="*/ 71438 w 96482"/>
                  <a:gd name="connsiteY10" fmla="*/ 26670 h 94577"/>
                  <a:gd name="connsiteX11" fmla="*/ 56197 w 96482"/>
                  <a:gd name="connsiteY11" fmla="*/ 10478 h 94577"/>
                  <a:gd name="connsiteX12" fmla="*/ 68580 w 96482"/>
                  <a:gd name="connsiteY12" fmla="*/ 0 h 94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6482" h="94577">
                    <a:moveTo>
                      <a:pt x="68580" y="0"/>
                    </a:moveTo>
                    <a:lnTo>
                      <a:pt x="85725" y="19050"/>
                    </a:lnTo>
                    <a:cubicBezTo>
                      <a:pt x="100965" y="36195"/>
                      <a:pt x="100013" y="62865"/>
                      <a:pt x="82868" y="78105"/>
                    </a:cubicBezTo>
                    <a:lnTo>
                      <a:pt x="76200" y="83820"/>
                    </a:lnTo>
                    <a:cubicBezTo>
                      <a:pt x="59055" y="99060"/>
                      <a:pt x="32385" y="98108"/>
                      <a:pt x="17145" y="80963"/>
                    </a:cubicBezTo>
                    <a:lnTo>
                      <a:pt x="0" y="61913"/>
                    </a:lnTo>
                    <a:lnTo>
                      <a:pt x="11430" y="51435"/>
                    </a:lnTo>
                    <a:lnTo>
                      <a:pt x="26670" y="67628"/>
                    </a:lnTo>
                    <a:cubicBezTo>
                      <a:pt x="37147" y="79058"/>
                      <a:pt x="54293" y="80010"/>
                      <a:pt x="65722" y="69533"/>
                    </a:cubicBezTo>
                    <a:lnTo>
                      <a:pt x="69532" y="65722"/>
                    </a:lnTo>
                    <a:cubicBezTo>
                      <a:pt x="80963" y="55245"/>
                      <a:pt x="81915" y="38100"/>
                      <a:pt x="71438" y="26670"/>
                    </a:cubicBezTo>
                    <a:lnTo>
                      <a:pt x="56197" y="10478"/>
                    </a:lnTo>
                    <a:lnTo>
                      <a:pt x="68580" y="0"/>
                    </a:ln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F998C8C3-CB41-4A08-A7AF-D9BA13FC9827}"/>
                  </a:ext>
                </a:extLst>
              </p:cNvPr>
              <p:cNvSpPr/>
              <p:nvPr/>
            </p:nvSpPr>
            <p:spPr>
              <a:xfrm>
                <a:off x="6538145" y="3803332"/>
                <a:ext cx="118110" cy="118109"/>
              </a:xfrm>
              <a:custGeom>
                <a:avLst/>
                <a:gdLst>
                  <a:gd name="connsiteX0" fmla="*/ 118110 w 118110"/>
                  <a:gd name="connsiteY0" fmla="*/ 60008 h 118109"/>
                  <a:gd name="connsiteX1" fmla="*/ 58102 w 118110"/>
                  <a:gd name="connsiteY1" fmla="*/ 118110 h 118109"/>
                  <a:gd name="connsiteX2" fmla="*/ 0 w 118110"/>
                  <a:gd name="connsiteY2" fmla="*/ 58102 h 118109"/>
                  <a:gd name="connsiteX3" fmla="*/ 60007 w 118110"/>
                  <a:gd name="connsiteY3" fmla="*/ 0 h 118109"/>
                  <a:gd name="connsiteX4" fmla="*/ 118110 w 118110"/>
                  <a:gd name="connsiteY4" fmla="*/ 60008 h 118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10" h="118109">
                    <a:moveTo>
                      <a:pt x="118110" y="60008"/>
                    </a:moveTo>
                    <a:cubicBezTo>
                      <a:pt x="118110" y="92392"/>
                      <a:pt x="90488" y="118110"/>
                      <a:pt x="58102" y="118110"/>
                    </a:cubicBezTo>
                    <a:cubicBezTo>
                      <a:pt x="25718" y="118110"/>
                      <a:pt x="0" y="90488"/>
                      <a:pt x="0" y="58102"/>
                    </a:cubicBezTo>
                    <a:cubicBezTo>
                      <a:pt x="0" y="25717"/>
                      <a:pt x="27623" y="0"/>
                      <a:pt x="60007" y="0"/>
                    </a:cubicBezTo>
                    <a:cubicBezTo>
                      <a:pt x="92393" y="0"/>
                      <a:pt x="118110" y="26670"/>
                      <a:pt x="118110" y="60008"/>
                    </a:cubicBezTo>
                    <a:close/>
                  </a:path>
                </a:pathLst>
              </a:custGeom>
              <a:solidFill>
                <a:srgbClr val="CEE2F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99878F9-7D0B-4E5A-AE1E-A89787E83A53}"/>
                  </a:ext>
                </a:extLst>
              </p:cNvPr>
              <p:cNvSpPr/>
              <p:nvPr/>
            </p:nvSpPr>
            <p:spPr>
              <a:xfrm>
                <a:off x="6553352" y="3817587"/>
                <a:ext cx="88615" cy="88647"/>
              </a:xfrm>
              <a:custGeom>
                <a:avLst/>
                <a:gdLst>
                  <a:gd name="connsiteX0" fmla="*/ 88616 w 88615"/>
                  <a:gd name="connsiteY0" fmla="*/ 44800 h 88647"/>
                  <a:gd name="connsiteX1" fmla="*/ 43848 w 88615"/>
                  <a:gd name="connsiteY1" fmla="*/ 88615 h 88647"/>
                  <a:gd name="connsiteX2" fmla="*/ 33 w 88615"/>
                  <a:gd name="connsiteY2" fmla="*/ 43848 h 88647"/>
                  <a:gd name="connsiteX3" fmla="*/ 44800 w 88615"/>
                  <a:gd name="connsiteY3" fmla="*/ 33 h 88647"/>
                  <a:gd name="connsiteX4" fmla="*/ 88616 w 88615"/>
                  <a:gd name="connsiteY4" fmla="*/ 44800 h 8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615" h="88647">
                    <a:moveTo>
                      <a:pt x="88616" y="44800"/>
                    </a:moveTo>
                    <a:cubicBezTo>
                      <a:pt x="88616" y="69565"/>
                      <a:pt x="67661" y="89568"/>
                      <a:pt x="43848" y="88615"/>
                    </a:cubicBezTo>
                    <a:cubicBezTo>
                      <a:pt x="19083" y="88615"/>
                      <a:pt x="-920" y="67660"/>
                      <a:pt x="33" y="43848"/>
                    </a:cubicBezTo>
                    <a:cubicBezTo>
                      <a:pt x="33" y="19083"/>
                      <a:pt x="20988" y="-920"/>
                      <a:pt x="44800" y="33"/>
                    </a:cubicBezTo>
                    <a:cubicBezTo>
                      <a:pt x="69566" y="33"/>
                      <a:pt x="88616" y="20035"/>
                      <a:pt x="88616" y="44800"/>
                    </a:cubicBezTo>
                    <a:close/>
                  </a:path>
                </a:pathLst>
              </a:custGeom>
              <a:solidFill>
                <a:srgbClr val="211D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86718AC6-FE49-43FA-9302-42CAF36FF611}"/>
              </a:ext>
            </a:extLst>
          </p:cNvPr>
          <p:cNvGrpSpPr/>
          <p:nvPr/>
        </p:nvGrpSpPr>
        <p:grpSpPr>
          <a:xfrm flipH="1">
            <a:off x="8944082" y="1942087"/>
            <a:ext cx="2730712" cy="2286366"/>
            <a:chOff x="880295" y="2367972"/>
            <a:chExt cx="2511784" cy="2103062"/>
          </a:xfrm>
        </p:grpSpPr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0A3AD697-B995-41D7-A6A5-05D3963585D9}"/>
                </a:ext>
              </a:extLst>
            </p:cNvPr>
            <p:cNvGrpSpPr/>
            <p:nvPr/>
          </p:nvGrpSpPr>
          <p:grpSpPr>
            <a:xfrm>
              <a:off x="880295" y="2367972"/>
              <a:ext cx="2511784" cy="2103062"/>
              <a:chOff x="880295" y="2367972"/>
              <a:chExt cx="2511784" cy="2103062"/>
            </a:xfrm>
          </p:grpSpPr>
          <p:grpSp>
            <p:nvGrpSpPr>
              <p:cNvPr id="4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1666929" y="2367972"/>
                <a:ext cx="1156595" cy="1382973"/>
                <a:chOff x="1666929" y="2367972"/>
                <a:chExt cx="1156595" cy="1382973"/>
              </a:xfrm>
            </p:grpSpPr>
            <p:sp>
              <p:nvSpPr>
                <p:cNvPr id="5" name="Freeform: Shape 4">
                  <a:extLst>
                    <a:ext uri="{FF2B5EF4-FFF2-40B4-BE49-F238E27FC236}">
                      <a16:creationId xmlns:a16="http://schemas.microsoft.com/office/drawing/2014/main" id="{44B4314F-5CD3-420E-AAA6-1A8734751BC4}"/>
                    </a:ext>
                  </a:extLst>
                </p:cNvPr>
                <p:cNvSpPr/>
                <p:nvPr/>
              </p:nvSpPr>
              <p:spPr>
                <a:xfrm>
                  <a:off x="2206175" y="2921317"/>
                  <a:ext cx="74295" cy="145732"/>
                </a:xfrm>
                <a:custGeom>
                  <a:avLst/>
                  <a:gdLst>
                    <a:gd name="connsiteX0" fmla="*/ 0 w 74295"/>
                    <a:gd name="connsiteY0" fmla="*/ 0 h 145732"/>
                    <a:gd name="connsiteX1" fmla="*/ 74295 w 74295"/>
                    <a:gd name="connsiteY1" fmla="*/ 0 h 145732"/>
                    <a:gd name="connsiteX2" fmla="*/ 74295 w 74295"/>
                    <a:gd name="connsiteY2" fmla="*/ 145733 h 145732"/>
                    <a:gd name="connsiteX3" fmla="*/ 0 w 74295"/>
                    <a:gd name="connsiteY3" fmla="*/ 145733 h 145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4295" h="145732">
                      <a:moveTo>
                        <a:pt x="0" y="0"/>
                      </a:moveTo>
                      <a:lnTo>
                        <a:pt x="74295" y="0"/>
                      </a:lnTo>
                      <a:lnTo>
                        <a:pt x="74295" y="145733"/>
                      </a:lnTo>
                      <a:lnTo>
                        <a:pt x="0" y="145733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97590" y="2486025"/>
                  <a:ext cx="301942" cy="156209"/>
                  <a:chOff x="2097590" y="2486025"/>
                  <a:chExt cx="301942" cy="156209"/>
                </a:xfrm>
                <a:solidFill>
                  <a:srgbClr val="BCBCBC"/>
                </a:solidFill>
              </p:grpSpPr>
              <p:grpSp>
                <p:nvGrpSpPr>
                  <p:cNvPr id="7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097590" y="2486025"/>
                    <a:ext cx="45720" cy="156209"/>
                    <a:chOff x="2097590" y="2486025"/>
                    <a:chExt cx="45720" cy="156209"/>
                  </a:xfrm>
                  <a:solidFill>
                    <a:srgbClr val="BCBCBC"/>
                  </a:solidFill>
                </p:grpSpPr>
                <p:sp>
                  <p:nvSpPr>
                    <p:cNvPr id="8" name="Freeform: Shape 7">
                      <a:extLst>
                        <a:ext uri="{FF2B5EF4-FFF2-40B4-BE49-F238E27FC236}">
                          <a16:creationId xmlns:a16="http://schemas.microsoft.com/office/drawing/2014/main" id="{BA983EFC-C63E-4B9C-B885-E8D8C8249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9020" y="2486025"/>
                      <a:ext cx="22859" cy="22859"/>
                    </a:xfrm>
                    <a:custGeom>
                      <a:avLst/>
                      <a:gdLst>
                        <a:gd name="connsiteX0" fmla="*/ 22860 w 22859"/>
                        <a:gd name="connsiteY0" fmla="*/ 11430 h 22859"/>
                        <a:gd name="connsiteX1" fmla="*/ 11430 w 22859"/>
                        <a:gd name="connsiteY1" fmla="*/ 22860 h 22859"/>
                        <a:gd name="connsiteX2" fmla="*/ 0 w 22859"/>
                        <a:gd name="connsiteY2" fmla="*/ 11430 h 22859"/>
                        <a:gd name="connsiteX3" fmla="*/ 11430 w 22859"/>
                        <a:gd name="connsiteY3" fmla="*/ 0 h 22859"/>
                        <a:gd name="connsiteX4" fmla="*/ 22860 w 22859"/>
                        <a:gd name="connsiteY4" fmla="*/ 1143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59" h="22859">
                          <a:moveTo>
                            <a:pt x="22860" y="11430"/>
                          </a:moveTo>
                          <a:cubicBezTo>
                            <a:pt x="22860" y="17743"/>
                            <a:pt x="17743" y="22860"/>
                            <a:pt x="11430" y="22860"/>
                          </a:cubicBezTo>
                          <a:cubicBezTo>
                            <a:pt x="5117" y="22860"/>
                            <a:pt x="0" y="17743"/>
                            <a:pt x="0" y="11430"/>
                          </a:cubicBezTo>
                          <a:cubicBezTo>
                            <a:pt x="0" y="5117"/>
                            <a:pt x="5117" y="0"/>
                            <a:pt x="11430" y="0"/>
                          </a:cubicBezTo>
                          <a:cubicBezTo>
                            <a:pt x="17743" y="0"/>
                            <a:pt x="22860" y="5117"/>
                            <a:pt x="22860" y="1143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9" name="Freeform: Shape 8">
                      <a:extLst>
                        <a:ext uri="{FF2B5EF4-FFF2-40B4-BE49-F238E27FC236}">
                          <a16:creationId xmlns:a16="http://schemas.microsoft.com/office/drawing/2014/main" id="{6A67DAA0-B6B7-4F53-A280-45CA8AC62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782" y="2497454"/>
                      <a:ext cx="12382" cy="88582"/>
                    </a:xfrm>
                    <a:custGeom>
                      <a:avLst/>
                      <a:gdLst>
                        <a:gd name="connsiteX0" fmla="*/ 12383 w 12382"/>
                        <a:gd name="connsiteY0" fmla="*/ 88583 h 88582"/>
                        <a:gd name="connsiteX1" fmla="*/ 0 w 12382"/>
                        <a:gd name="connsiteY1" fmla="*/ 88583 h 88582"/>
                        <a:gd name="connsiteX2" fmla="*/ 2858 w 12382"/>
                        <a:gd name="connsiteY2" fmla="*/ 0 h 88582"/>
                        <a:gd name="connsiteX3" fmla="*/ 9525 w 12382"/>
                        <a:gd name="connsiteY3" fmla="*/ 0 h 8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382" h="88582">
                          <a:moveTo>
                            <a:pt x="12383" y="88583"/>
                          </a:moveTo>
                          <a:lnTo>
                            <a:pt x="0" y="88583"/>
                          </a:lnTo>
                          <a:lnTo>
                            <a:pt x="2858" y="0"/>
                          </a:lnTo>
                          <a:lnTo>
                            <a:pt x="9525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" name="Freeform: Shape 9">
                      <a:extLst>
                        <a:ext uri="{FF2B5EF4-FFF2-40B4-BE49-F238E27FC236}">
                          <a16:creationId xmlns:a16="http://schemas.microsoft.com/office/drawing/2014/main" id="{A9F4CC35-FCD0-4E5B-AA36-A280732941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590" y="2568892"/>
                      <a:ext cx="45720" cy="73342"/>
                    </a:xfrm>
                    <a:custGeom>
                      <a:avLst/>
                      <a:gdLst>
                        <a:gd name="connsiteX0" fmla="*/ 45720 w 45720"/>
                        <a:gd name="connsiteY0" fmla="*/ 66675 h 73342"/>
                        <a:gd name="connsiteX1" fmla="*/ 38100 w 45720"/>
                        <a:gd name="connsiteY1" fmla="*/ 73342 h 73342"/>
                        <a:gd name="connsiteX2" fmla="*/ 7620 w 45720"/>
                        <a:gd name="connsiteY2" fmla="*/ 73342 h 73342"/>
                        <a:gd name="connsiteX3" fmla="*/ 0 w 45720"/>
                        <a:gd name="connsiteY3" fmla="*/ 66675 h 73342"/>
                        <a:gd name="connsiteX4" fmla="*/ 0 w 45720"/>
                        <a:gd name="connsiteY4" fmla="*/ 6667 h 73342"/>
                        <a:gd name="connsiteX5" fmla="*/ 7620 w 45720"/>
                        <a:gd name="connsiteY5" fmla="*/ 0 h 73342"/>
                        <a:gd name="connsiteX6" fmla="*/ 38100 w 45720"/>
                        <a:gd name="connsiteY6" fmla="*/ 0 h 73342"/>
                        <a:gd name="connsiteX7" fmla="*/ 45720 w 45720"/>
                        <a:gd name="connsiteY7" fmla="*/ 6667 h 73342"/>
                        <a:gd name="connsiteX8" fmla="*/ 45720 w 45720"/>
                        <a:gd name="connsiteY8" fmla="*/ 66675 h 7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720" h="73342">
                          <a:moveTo>
                            <a:pt x="45720" y="66675"/>
                          </a:moveTo>
                          <a:cubicBezTo>
                            <a:pt x="45720" y="70485"/>
                            <a:pt x="41910" y="73342"/>
                            <a:pt x="38100" y="73342"/>
                          </a:cubicBezTo>
                          <a:lnTo>
                            <a:pt x="7620" y="73342"/>
                          </a:lnTo>
                          <a:cubicBezTo>
                            <a:pt x="3810" y="73342"/>
                            <a:pt x="0" y="70485"/>
                            <a:pt x="0" y="66675"/>
                          </a:cubicBezTo>
                          <a:lnTo>
                            <a:pt x="0" y="6667"/>
                          </a:lnTo>
                          <a:cubicBezTo>
                            <a:pt x="0" y="2857"/>
                            <a:pt x="3810" y="0"/>
                            <a:pt x="7620" y="0"/>
                          </a:cubicBezTo>
                          <a:lnTo>
                            <a:pt x="38100" y="0"/>
                          </a:lnTo>
                          <a:cubicBezTo>
                            <a:pt x="41910" y="0"/>
                            <a:pt x="45720" y="2857"/>
                            <a:pt x="45720" y="6667"/>
                          </a:cubicBezTo>
                          <a:lnTo>
                            <a:pt x="45720" y="66675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3812" y="2486025"/>
                    <a:ext cx="45720" cy="156209"/>
                    <a:chOff x="2353812" y="2486025"/>
                    <a:chExt cx="45720" cy="156209"/>
                  </a:xfrm>
                  <a:solidFill>
                    <a:srgbClr val="BCBCBC"/>
                  </a:solidFill>
                </p:grpSpPr>
                <p:sp>
                  <p:nvSpPr>
                    <p:cNvPr id="12" name="Freeform: Shape 11">
                      <a:extLst>
                        <a:ext uri="{FF2B5EF4-FFF2-40B4-BE49-F238E27FC236}">
                          <a16:creationId xmlns:a16="http://schemas.microsoft.com/office/drawing/2014/main" id="{9C87EA1B-D513-4918-8DE4-5CABC603CC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5242" y="2486025"/>
                      <a:ext cx="22859" cy="22859"/>
                    </a:xfrm>
                    <a:custGeom>
                      <a:avLst/>
                      <a:gdLst>
                        <a:gd name="connsiteX0" fmla="*/ 22860 w 22859"/>
                        <a:gd name="connsiteY0" fmla="*/ 11430 h 22859"/>
                        <a:gd name="connsiteX1" fmla="*/ 11430 w 22859"/>
                        <a:gd name="connsiteY1" fmla="*/ 22860 h 22859"/>
                        <a:gd name="connsiteX2" fmla="*/ 0 w 22859"/>
                        <a:gd name="connsiteY2" fmla="*/ 11430 h 22859"/>
                        <a:gd name="connsiteX3" fmla="*/ 11430 w 22859"/>
                        <a:gd name="connsiteY3" fmla="*/ 0 h 22859"/>
                        <a:gd name="connsiteX4" fmla="*/ 22860 w 22859"/>
                        <a:gd name="connsiteY4" fmla="*/ 1143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59" h="22859">
                          <a:moveTo>
                            <a:pt x="22860" y="11430"/>
                          </a:moveTo>
                          <a:cubicBezTo>
                            <a:pt x="22860" y="17743"/>
                            <a:pt x="17743" y="22860"/>
                            <a:pt x="11430" y="22860"/>
                          </a:cubicBezTo>
                          <a:cubicBezTo>
                            <a:pt x="5118" y="22860"/>
                            <a:pt x="0" y="17743"/>
                            <a:pt x="0" y="11430"/>
                          </a:cubicBezTo>
                          <a:cubicBezTo>
                            <a:pt x="0" y="5117"/>
                            <a:pt x="5118" y="0"/>
                            <a:pt x="11430" y="0"/>
                          </a:cubicBezTo>
                          <a:cubicBezTo>
                            <a:pt x="17743" y="0"/>
                            <a:pt x="22860" y="5117"/>
                            <a:pt x="22860" y="1143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" name="Freeform: Shape 12">
                      <a:extLst>
                        <a:ext uri="{FF2B5EF4-FFF2-40B4-BE49-F238E27FC236}">
                          <a16:creationId xmlns:a16="http://schemas.microsoft.com/office/drawing/2014/main" id="{C6744352-C796-424E-810E-B4F0FF915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004" y="2497454"/>
                      <a:ext cx="13335" cy="88582"/>
                    </a:xfrm>
                    <a:custGeom>
                      <a:avLst/>
                      <a:gdLst>
                        <a:gd name="connsiteX0" fmla="*/ 13335 w 13335"/>
                        <a:gd name="connsiteY0" fmla="*/ 88583 h 88582"/>
                        <a:gd name="connsiteX1" fmla="*/ 0 w 13335"/>
                        <a:gd name="connsiteY1" fmla="*/ 88583 h 88582"/>
                        <a:gd name="connsiteX2" fmla="*/ 3810 w 13335"/>
                        <a:gd name="connsiteY2" fmla="*/ 0 h 88582"/>
                        <a:gd name="connsiteX3" fmla="*/ 9525 w 13335"/>
                        <a:gd name="connsiteY3" fmla="*/ 0 h 88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335" h="88582">
                          <a:moveTo>
                            <a:pt x="13335" y="88583"/>
                          </a:moveTo>
                          <a:lnTo>
                            <a:pt x="0" y="88583"/>
                          </a:lnTo>
                          <a:lnTo>
                            <a:pt x="3810" y="0"/>
                          </a:lnTo>
                          <a:lnTo>
                            <a:pt x="9525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" name="Freeform: Shape 13">
                      <a:extLst>
                        <a:ext uri="{FF2B5EF4-FFF2-40B4-BE49-F238E27FC236}">
                          <a16:creationId xmlns:a16="http://schemas.microsoft.com/office/drawing/2014/main" id="{F7DD5A06-4ADC-43B1-85B5-FDE285D50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812" y="2568892"/>
                      <a:ext cx="45720" cy="73342"/>
                    </a:xfrm>
                    <a:custGeom>
                      <a:avLst/>
                      <a:gdLst>
                        <a:gd name="connsiteX0" fmla="*/ 45720 w 45720"/>
                        <a:gd name="connsiteY0" fmla="*/ 66675 h 73342"/>
                        <a:gd name="connsiteX1" fmla="*/ 38100 w 45720"/>
                        <a:gd name="connsiteY1" fmla="*/ 73342 h 73342"/>
                        <a:gd name="connsiteX2" fmla="*/ 7620 w 45720"/>
                        <a:gd name="connsiteY2" fmla="*/ 73342 h 73342"/>
                        <a:gd name="connsiteX3" fmla="*/ 0 w 45720"/>
                        <a:gd name="connsiteY3" fmla="*/ 66675 h 73342"/>
                        <a:gd name="connsiteX4" fmla="*/ 0 w 45720"/>
                        <a:gd name="connsiteY4" fmla="*/ 6667 h 73342"/>
                        <a:gd name="connsiteX5" fmla="*/ 7620 w 45720"/>
                        <a:gd name="connsiteY5" fmla="*/ 0 h 73342"/>
                        <a:gd name="connsiteX6" fmla="*/ 38100 w 45720"/>
                        <a:gd name="connsiteY6" fmla="*/ 0 h 73342"/>
                        <a:gd name="connsiteX7" fmla="*/ 45720 w 45720"/>
                        <a:gd name="connsiteY7" fmla="*/ 6667 h 73342"/>
                        <a:gd name="connsiteX8" fmla="*/ 45720 w 45720"/>
                        <a:gd name="connsiteY8" fmla="*/ 66675 h 7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5720" h="73342">
                          <a:moveTo>
                            <a:pt x="45720" y="66675"/>
                          </a:moveTo>
                          <a:cubicBezTo>
                            <a:pt x="45720" y="70485"/>
                            <a:pt x="41910" y="73342"/>
                            <a:pt x="38100" y="73342"/>
                          </a:cubicBezTo>
                          <a:lnTo>
                            <a:pt x="7620" y="73342"/>
                          </a:lnTo>
                          <a:cubicBezTo>
                            <a:pt x="3810" y="73342"/>
                            <a:pt x="0" y="70485"/>
                            <a:pt x="0" y="66675"/>
                          </a:cubicBezTo>
                          <a:lnTo>
                            <a:pt x="0" y="6667"/>
                          </a:lnTo>
                          <a:cubicBezTo>
                            <a:pt x="0" y="2857"/>
                            <a:pt x="3810" y="0"/>
                            <a:pt x="7620" y="0"/>
                          </a:cubicBezTo>
                          <a:lnTo>
                            <a:pt x="38100" y="0"/>
                          </a:lnTo>
                          <a:cubicBezTo>
                            <a:pt x="41910" y="0"/>
                            <a:pt x="45720" y="2857"/>
                            <a:pt x="45720" y="6667"/>
                          </a:cubicBezTo>
                          <a:lnTo>
                            <a:pt x="45720" y="66675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49965" y="2752725"/>
                  <a:ext cx="388620" cy="130492"/>
                  <a:chOff x="2049965" y="2752725"/>
                  <a:chExt cx="388620" cy="130492"/>
                </a:xfrm>
                <a:solidFill>
                  <a:srgbClr val="BCBCBC"/>
                </a:solidFill>
              </p:grpSpPr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8B04C31C-D2FF-40F4-9294-3B5B3531DCA4}"/>
                      </a:ext>
                    </a:extLst>
                  </p:cNvPr>
                  <p:cNvSpPr/>
                  <p:nvPr/>
                </p:nvSpPr>
                <p:spPr>
                  <a:xfrm>
                    <a:off x="2049965" y="2752725"/>
                    <a:ext cx="20002" cy="130492"/>
                  </a:xfrm>
                  <a:custGeom>
                    <a:avLst/>
                    <a:gdLst>
                      <a:gd name="connsiteX0" fmla="*/ 20002 w 20002"/>
                      <a:gd name="connsiteY0" fmla="*/ 123825 h 130492"/>
                      <a:gd name="connsiteX1" fmla="*/ 11430 w 20002"/>
                      <a:gd name="connsiteY1" fmla="*/ 130493 h 130492"/>
                      <a:gd name="connsiteX2" fmla="*/ 8572 w 20002"/>
                      <a:gd name="connsiteY2" fmla="*/ 130493 h 130492"/>
                      <a:gd name="connsiteX3" fmla="*/ 0 w 20002"/>
                      <a:gd name="connsiteY3" fmla="*/ 123825 h 130492"/>
                      <a:gd name="connsiteX4" fmla="*/ 0 w 20002"/>
                      <a:gd name="connsiteY4" fmla="*/ 6668 h 130492"/>
                      <a:gd name="connsiteX5" fmla="*/ 8572 w 20002"/>
                      <a:gd name="connsiteY5" fmla="*/ 0 h 130492"/>
                      <a:gd name="connsiteX6" fmla="*/ 11430 w 20002"/>
                      <a:gd name="connsiteY6" fmla="*/ 0 h 130492"/>
                      <a:gd name="connsiteX7" fmla="*/ 20002 w 20002"/>
                      <a:gd name="connsiteY7" fmla="*/ 6668 h 130492"/>
                      <a:gd name="connsiteX8" fmla="*/ 20002 w 20002"/>
                      <a:gd name="connsiteY8" fmla="*/ 123825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02" h="130492">
                        <a:moveTo>
                          <a:pt x="20002" y="123825"/>
                        </a:moveTo>
                        <a:cubicBezTo>
                          <a:pt x="20002" y="127635"/>
                          <a:pt x="16192" y="130493"/>
                          <a:pt x="11430" y="130493"/>
                        </a:cubicBezTo>
                        <a:lnTo>
                          <a:pt x="8572" y="130493"/>
                        </a:lnTo>
                        <a:cubicBezTo>
                          <a:pt x="3810" y="130493"/>
                          <a:pt x="0" y="127635"/>
                          <a:pt x="0" y="123825"/>
                        </a:cubicBezTo>
                        <a:lnTo>
                          <a:pt x="0" y="6668"/>
                        </a:lnTo>
                        <a:cubicBezTo>
                          <a:pt x="0" y="2857"/>
                          <a:pt x="3810" y="0"/>
                          <a:pt x="8572" y="0"/>
                        </a:cubicBezTo>
                        <a:lnTo>
                          <a:pt x="11430" y="0"/>
                        </a:lnTo>
                        <a:cubicBezTo>
                          <a:pt x="16192" y="0"/>
                          <a:pt x="20002" y="2857"/>
                          <a:pt x="20002" y="6668"/>
                        </a:cubicBezTo>
                        <a:lnTo>
                          <a:pt x="20002" y="12382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742162B5-CF38-46B4-8BEC-FBEA553B44B5}"/>
                      </a:ext>
                    </a:extLst>
                  </p:cNvPr>
                  <p:cNvSpPr/>
                  <p:nvPr/>
                </p:nvSpPr>
                <p:spPr>
                  <a:xfrm>
                    <a:off x="2418582" y="2752725"/>
                    <a:ext cx="20002" cy="130492"/>
                  </a:xfrm>
                  <a:custGeom>
                    <a:avLst/>
                    <a:gdLst>
                      <a:gd name="connsiteX0" fmla="*/ 20003 w 20002"/>
                      <a:gd name="connsiteY0" fmla="*/ 123825 h 130492"/>
                      <a:gd name="connsiteX1" fmla="*/ 11430 w 20002"/>
                      <a:gd name="connsiteY1" fmla="*/ 130493 h 130492"/>
                      <a:gd name="connsiteX2" fmla="*/ 8572 w 20002"/>
                      <a:gd name="connsiteY2" fmla="*/ 130493 h 130492"/>
                      <a:gd name="connsiteX3" fmla="*/ 0 w 20002"/>
                      <a:gd name="connsiteY3" fmla="*/ 123825 h 130492"/>
                      <a:gd name="connsiteX4" fmla="*/ 0 w 20002"/>
                      <a:gd name="connsiteY4" fmla="*/ 6668 h 130492"/>
                      <a:gd name="connsiteX5" fmla="*/ 8572 w 20002"/>
                      <a:gd name="connsiteY5" fmla="*/ 0 h 130492"/>
                      <a:gd name="connsiteX6" fmla="*/ 11430 w 20002"/>
                      <a:gd name="connsiteY6" fmla="*/ 0 h 130492"/>
                      <a:gd name="connsiteX7" fmla="*/ 20003 w 20002"/>
                      <a:gd name="connsiteY7" fmla="*/ 6668 h 130492"/>
                      <a:gd name="connsiteX8" fmla="*/ 20003 w 20002"/>
                      <a:gd name="connsiteY8" fmla="*/ 123825 h 130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02" h="130492">
                        <a:moveTo>
                          <a:pt x="20003" y="123825"/>
                        </a:moveTo>
                        <a:cubicBezTo>
                          <a:pt x="20003" y="127635"/>
                          <a:pt x="16192" y="130493"/>
                          <a:pt x="11430" y="130493"/>
                        </a:cubicBezTo>
                        <a:lnTo>
                          <a:pt x="8572" y="130493"/>
                        </a:lnTo>
                        <a:cubicBezTo>
                          <a:pt x="3810" y="130493"/>
                          <a:pt x="0" y="127635"/>
                          <a:pt x="0" y="123825"/>
                        </a:cubicBezTo>
                        <a:lnTo>
                          <a:pt x="0" y="6668"/>
                        </a:lnTo>
                        <a:cubicBezTo>
                          <a:pt x="0" y="2857"/>
                          <a:pt x="3810" y="0"/>
                          <a:pt x="8572" y="0"/>
                        </a:cubicBezTo>
                        <a:lnTo>
                          <a:pt x="11430" y="0"/>
                        </a:lnTo>
                        <a:cubicBezTo>
                          <a:pt x="16192" y="0"/>
                          <a:pt x="20003" y="2857"/>
                          <a:pt x="20003" y="6668"/>
                        </a:cubicBezTo>
                        <a:lnTo>
                          <a:pt x="20003" y="123825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627C9C9E-A304-4317-945B-E0F8EC101D62}"/>
                    </a:ext>
                  </a:extLst>
                </p:cNvPr>
                <p:cNvSpPr/>
                <p:nvPr/>
              </p:nvSpPr>
              <p:spPr>
                <a:xfrm>
                  <a:off x="2060442" y="2636519"/>
                  <a:ext cx="365760" cy="323850"/>
                </a:xfrm>
                <a:custGeom>
                  <a:avLst/>
                  <a:gdLst>
                    <a:gd name="connsiteX0" fmla="*/ 365760 w 365760"/>
                    <a:gd name="connsiteY0" fmla="*/ 115253 h 323850"/>
                    <a:gd name="connsiteX1" fmla="*/ 182880 w 365760"/>
                    <a:gd name="connsiteY1" fmla="*/ 0 h 323850"/>
                    <a:gd name="connsiteX2" fmla="*/ 0 w 365760"/>
                    <a:gd name="connsiteY2" fmla="*/ 115253 h 323850"/>
                    <a:gd name="connsiteX3" fmla="*/ 0 w 365760"/>
                    <a:gd name="connsiteY3" fmla="*/ 117157 h 323850"/>
                    <a:gd name="connsiteX4" fmla="*/ 0 w 365760"/>
                    <a:gd name="connsiteY4" fmla="*/ 300990 h 323850"/>
                    <a:gd name="connsiteX5" fmla="*/ 29527 w 365760"/>
                    <a:gd name="connsiteY5" fmla="*/ 323850 h 323850"/>
                    <a:gd name="connsiteX6" fmla="*/ 182880 w 365760"/>
                    <a:gd name="connsiteY6" fmla="*/ 323850 h 323850"/>
                    <a:gd name="connsiteX7" fmla="*/ 336232 w 365760"/>
                    <a:gd name="connsiteY7" fmla="*/ 323850 h 323850"/>
                    <a:gd name="connsiteX8" fmla="*/ 365760 w 365760"/>
                    <a:gd name="connsiteY8" fmla="*/ 300990 h 323850"/>
                    <a:gd name="connsiteX9" fmla="*/ 365760 w 365760"/>
                    <a:gd name="connsiteY9" fmla="*/ 117157 h 323850"/>
                    <a:gd name="connsiteX10" fmla="*/ 365760 w 365760"/>
                    <a:gd name="connsiteY10" fmla="*/ 115253 h 323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5760" h="323850">
                      <a:moveTo>
                        <a:pt x="365760" y="115253"/>
                      </a:moveTo>
                      <a:cubicBezTo>
                        <a:pt x="362903" y="51435"/>
                        <a:pt x="281940" y="0"/>
                        <a:pt x="182880" y="0"/>
                      </a:cubicBezTo>
                      <a:cubicBezTo>
                        <a:pt x="83820" y="0"/>
                        <a:pt x="2857" y="51435"/>
                        <a:pt x="0" y="115253"/>
                      </a:cubicBezTo>
                      <a:cubicBezTo>
                        <a:pt x="0" y="116205"/>
                        <a:pt x="0" y="116205"/>
                        <a:pt x="0" y="117157"/>
                      </a:cubicBezTo>
                      <a:lnTo>
                        <a:pt x="0" y="300990"/>
                      </a:lnTo>
                      <a:cubicBezTo>
                        <a:pt x="0" y="313373"/>
                        <a:pt x="13335" y="323850"/>
                        <a:pt x="29527" y="323850"/>
                      </a:cubicBezTo>
                      <a:lnTo>
                        <a:pt x="182880" y="323850"/>
                      </a:lnTo>
                      <a:lnTo>
                        <a:pt x="336232" y="323850"/>
                      </a:lnTo>
                      <a:cubicBezTo>
                        <a:pt x="352425" y="323850"/>
                        <a:pt x="365760" y="313373"/>
                        <a:pt x="365760" y="300990"/>
                      </a:cubicBezTo>
                      <a:lnTo>
                        <a:pt x="365760" y="117157"/>
                      </a:lnTo>
                      <a:cubicBezTo>
                        <a:pt x="365760" y="116205"/>
                        <a:pt x="365760" y="115253"/>
                        <a:pt x="365760" y="115253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336A3FC1-B490-46C6-B872-FF979BCEC742}"/>
                    </a:ext>
                  </a:extLst>
                </p:cNvPr>
                <p:cNvSpPr/>
                <p:nvPr/>
              </p:nvSpPr>
              <p:spPr>
                <a:xfrm>
                  <a:off x="2060442" y="2929889"/>
                  <a:ext cx="365760" cy="29527"/>
                </a:xfrm>
                <a:custGeom>
                  <a:avLst/>
                  <a:gdLst>
                    <a:gd name="connsiteX0" fmla="*/ 336232 w 365760"/>
                    <a:gd name="connsiteY0" fmla="*/ 14288 h 29527"/>
                    <a:gd name="connsiteX1" fmla="*/ 182880 w 365760"/>
                    <a:gd name="connsiteY1" fmla="*/ 14288 h 29527"/>
                    <a:gd name="connsiteX2" fmla="*/ 29527 w 365760"/>
                    <a:gd name="connsiteY2" fmla="*/ 14288 h 29527"/>
                    <a:gd name="connsiteX3" fmla="*/ 0 w 365760"/>
                    <a:gd name="connsiteY3" fmla="*/ 0 h 29527"/>
                    <a:gd name="connsiteX4" fmla="*/ 0 w 365760"/>
                    <a:gd name="connsiteY4" fmla="*/ 15240 h 29527"/>
                    <a:gd name="connsiteX5" fmla="*/ 29527 w 365760"/>
                    <a:gd name="connsiteY5" fmla="*/ 29528 h 29527"/>
                    <a:gd name="connsiteX6" fmla="*/ 182880 w 365760"/>
                    <a:gd name="connsiteY6" fmla="*/ 29528 h 29527"/>
                    <a:gd name="connsiteX7" fmla="*/ 336232 w 365760"/>
                    <a:gd name="connsiteY7" fmla="*/ 29528 h 29527"/>
                    <a:gd name="connsiteX8" fmla="*/ 365760 w 365760"/>
                    <a:gd name="connsiteY8" fmla="*/ 15240 h 29527"/>
                    <a:gd name="connsiteX9" fmla="*/ 365760 w 365760"/>
                    <a:gd name="connsiteY9" fmla="*/ 0 h 29527"/>
                    <a:gd name="connsiteX10" fmla="*/ 336232 w 365760"/>
                    <a:gd name="connsiteY10" fmla="*/ 14288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65760" h="29527">
                      <a:moveTo>
                        <a:pt x="336232" y="14288"/>
                      </a:moveTo>
                      <a:lnTo>
                        <a:pt x="182880" y="14288"/>
                      </a:lnTo>
                      <a:lnTo>
                        <a:pt x="29527" y="14288"/>
                      </a:lnTo>
                      <a:cubicBezTo>
                        <a:pt x="13335" y="14288"/>
                        <a:pt x="0" y="7620"/>
                        <a:pt x="0" y="0"/>
                      </a:cubicBezTo>
                      <a:lnTo>
                        <a:pt x="0" y="15240"/>
                      </a:lnTo>
                      <a:cubicBezTo>
                        <a:pt x="0" y="23813"/>
                        <a:pt x="13335" y="29528"/>
                        <a:pt x="29527" y="29528"/>
                      </a:cubicBezTo>
                      <a:lnTo>
                        <a:pt x="182880" y="29528"/>
                      </a:lnTo>
                      <a:lnTo>
                        <a:pt x="336232" y="29528"/>
                      </a:lnTo>
                      <a:cubicBezTo>
                        <a:pt x="352425" y="29528"/>
                        <a:pt x="365760" y="22860"/>
                        <a:pt x="365760" y="15240"/>
                      </a:cubicBezTo>
                      <a:lnTo>
                        <a:pt x="365760" y="0"/>
                      </a:lnTo>
                      <a:cubicBezTo>
                        <a:pt x="365760" y="7620"/>
                        <a:pt x="352425" y="14288"/>
                        <a:pt x="336232" y="14288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343D7327-5E30-4B55-A40F-F137BA48B17B}"/>
                    </a:ext>
                  </a:extLst>
                </p:cNvPr>
                <p:cNvSpPr/>
                <p:nvPr/>
              </p:nvSpPr>
              <p:spPr>
                <a:xfrm>
                  <a:off x="2106162" y="2692717"/>
                  <a:ext cx="274320" cy="197167"/>
                </a:xfrm>
                <a:custGeom>
                  <a:avLst/>
                  <a:gdLst>
                    <a:gd name="connsiteX0" fmla="*/ 274320 w 274320"/>
                    <a:gd name="connsiteY0" fmla="*/ 197168 h 197167"/>
                    <a:gd name="connsiteX1" fmla="*/ 274320 w 274320"/>
                    <a:gd name="connsiteY1" fmla="*/ 98107 h 197167"/>
                    <a:gd name="connsiteX2" fmla="*/ 274320 w 274320"/>
                    <a:gd name="connsiteY2" fmla="*/ 96202 h 197167"/>
                    <a:gd name="connsiteX3" fmla="*/ 137160 w 274320"/>
                    <a:gd name="connsiteY3" fmla="*/ 0 h 197167"/>
                    <a:gd name="connsiteX4" fmla="*/ 0 w 274320"/>
                    <a:gd name="connsiteY4" fmla="*/ 96202 h 197167"/>
                    <a:gd name="connsiteX5" fmla="*/ 0 w 274320"/>
                    <a:gd name="connsiteY5" fmla="*/ 98107 h 197167"/>
                    <a:gd name="connsiteX6" fmla="*/ 0 w 274320"/>
                    <a:gd name="connsiteY6" fmla="*/ 197168 h 197167"/>
                    <a:gd name="connsiteX7" fmla="*/ 274320 w 274320"/>
                    <a:gd name="connsiteY7" fmla="*/ 197168 h 197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4320" h="197167">
                      <a:moveTo>
                        <a:pt x="274320" y="197168"/>
                      </a:moveTo>
                      <a:lnTo>
                        <a:pt x="274320" y="98107"/>
                      </a:lnTo>
                      <a:cubicBezTo>
                        <a:pt x="274320" y="97155"/>
                        <a:pt x="274320" y="97155"/>
                        <a:pt x="274320" y="96202"/>
                      </a:cubicBezTo>
                      <a:cubicBezTo>
                        <a:pt x="271463" y="42863"/>
                        <a:pt x="211455" y="0"/>
                        <a:pt x="137160" y="0"/>
                      </a:cubicBezTo>
                      <a:cubicBezTo>
                        <a:pt x="62865" y="0"/>
                        <a:pt x="2858" y="42863"/>
                        <a:pt x="0" y="96202"/>
                      </a:cubicBezTo>
                      <a:cubicBezTo>
                        <a:pt x="0" y="97155"/>
                        <a:pt x="0" y="97155"/>
                        <a:pt x="0" y="98107"/>
                      </a:cubicBezTo>
                      <a:lnTo>
                        <a:pt x="0" y="197168"/>
                      </a:lnTo>
                      <a:lnTo>
                        <a:pt x="274320" y="197168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04EEB252-EF88-4469-A3D7-895A73B35493}"/>
                    </a:ext>
                  </a:extLst>
                </p:cNvPr>
                <p:cNvSpPr/>
                <p:nvPr/>
              </p:nvSpPr>
              <p:spPr>
                <a:xfrm>
                  <a:off x="2106162" y="2705100"/>
                  <a:ext cx="274320" cy="184785"/>
                </a:xfrm>
                <a:custGeom>
                  <a:avLst/>
                  <a:gdLst>
                    <a:gd name="connsiteX0" fmla="*/ 274320 w 274320"/>
                    <a:gd name="connsiteY0" fmla="*/ 184785 h 184785"/>
                    <a:gd name="connsiteX1" fmla="*/ 274320 w 274320"/>
                    <a:gd name="connsiteY1" fmla="*/ 92393 h 184785"/>
                    <a:gd name="connsiteX2" fmla="*/ 274320 w 274320"/>
                    <a:gd name="connsiteY2" fmla="*/ 90488 h 184785"/>
                    <a:gd name="connsiteX3" fmla="*/ 137160 w 274320"/>
                    <a:gd name="connsiteY3" fmla="*/ 0 h 184785"/>
                    <a:gd name="connsiteX4" fmla="*/ 0 w 274320"/>
                    <a:gd name="connsiteY4" fmla="*/ 90488 h 184785"/>
                    <a:gd name="connsiteX5" fmla="*/ 0 w 274320"/>
                    <a:gd name="connsiteY5" fmla="*/ 92393 h 184785"/>
                    <a:gd name="connsiteX6" fmla="*/ 0 w 274320"/>
                    <a:gd name="connsiteY6" fmla="*/ 184785 h 184785"/>
                    <a:gd name="connsiteX7" fmla="*/ 274320 w 274320"/>
                    <a:gd name="connsiteY7" fmla="*/ 184785 h 184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4320" h="184785">
                      <a:moveTo>
                        <a:pt x="274320" y="184785"/>
                      </a:moveTo>
                      <a:lnTo>
                        <a:pt x="274320" y="92393"/>
                      </a:lnTo>
                      <a:cubicBezTo>
                        <a:pt x="274320" y="91440"/>
                        <a:pt x="274320" y="91440"/>
                        <a:pt x="274320" y="90488"/>
                      </a:cubicBezTo>
                      <a:cubicBezTo>
                        <a:pt x="271463" y="40005"/>
                        <a:pt x="211455" y="0"/>
                        <a:pt x="137160" y="0"/>
                      </a:cubicBezTo>
                      <a:cubicBezTo>
                        <a:pt x="62865" y="0"/>
                        <a:pt x="2858" y="40005"/>
                        <a:pt x="0" y="90488"/>
                      </a:cubicBezTo>
                      <a:cubicBezTo>
                        <a:pt x="0" y="91440"/>
                        <a:pt x="0" y="91440"/>
                        <a:pt x="0" y="92393"/>
                      </a:cubicBezTo>
                      <a:lnTo>
                        <a:pt x="0" y="184785"/>
                      </a:lnTo>
                      <a:lnTo>
                        <a:pt x="274320" y="184785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021019" y="2367972"/>
                  <a:ext cx="444692" cy="385470"/>
                  <a:chOff x="2021019" y="2367972"/>
                  <a:chExt cx="444692" cy="385470"/>
                </a:xfrm>
              </p:grpSpPr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82E0C8DB-3A9F-432C-873C-22C855D5DFAF}"/>
                      </a:ext>
                    </a:extLst>
                  </p:cNvPr>
                  <p:cNvSpPr/>
                  <p:nvPr/>
                </p:nvSpPr>
                <p:spPr>
                  <a:xfrm>
                    <a:off x="2117592" y="2698432"/>
                    <a:ext cx="4762" cy="5715"/>
                  </a:xfrm>
                  <a:custGeom>
                    <a:avLst/>
                    <a:gdLst>
                      <a:gd name="connsiteX0" fmla="*/ 4763 w 4762"/>
                      <a:gd name="connsiteY0" fmla="*/ 0 h 5715"/>
                      <a:gd name="connsiteX1" fmla="*/ 0 w 4762"/>
                      <a:gd name="connsiteY1" fmla="*/ 5715 h 5715"/>
                      <a:gd name="connsiteX2" fmla="*/ 953 w 4762"/>
                      <a:gd name="connsiteY2" fmla="*/ 5715 h 5715"/>
                      <a:gd name="connsiteX3" fmla="*/ 4763 w 4762"/>
                      <a:gd name="connsiteY3" fmla="*/ 0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" h="5715">
                        <a:moveTo>
                          <a:pt x="4763" y="0"/>
                        </a:moveTo>
                        <a:cubicBezTo>
                          <a:pt x="1905" y="953"/>
                          <a:pt x="953" y="2857"/>
                          <a:pt x="0" y="5715"/>
                        </a:cubicBezTo>
                        <a:lnTo>
                          <a:pt x="953" y="5715"/>
                        </a:lnTo>
                        <a:lnTo>
                          <a:pt x="4763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1BD2028F-1173-4CD4-94CB-BBF07ABFC7F6}"/>
                      </a:ext>
                    </a:extLst>
                  </p:cNvPr>
                  <p:cNvSpPr/>
                  <p:nvPr/>
                </p:nvSpPr>
                <p:spPr>
                  <a:xfrm>
                    <a:off x="2074932" y="2485072"/>
                    <a:ext cx="348574" cy="206692"/>
                  </a:xfrm>
                  <a:custGeom>
                    <a:avLst/>
                    <a:gdLst>
                      <a:gd name="connsiteX0" fmla="*/ 52185 w 348574"/>
                      <a:gd name="connsiteY0" fmla="*/ 206693 h 206692"/>
                      <a:gd name="connsiteX1" fmla="*/ 10275 w 348574"/>
                      <a:gd name="connsiteY1" fmla="*/ 159068 h 206692"/>
                      <a:gd name="connsiteX2" fmla="*/ 132195 w 348574"/>
                      <a:gd name="connsiteY2" fmla="*/ 20003 h 206692"/>
                      <a:gd name="connsiteX3" fmla="*/ 216968 w 348574"/>
                      <a:gd name="connsiteY3" fmla="*/ 20003 h 206692"/>
                      <a:gd name="connsiteX4" fmla="*/ 338888 w 348574"/>
                      <a:gd name="connsiteY4" fmla="*/ 158115 h 206692"/>
                      <a:gd name="connsiteX5" fmla="*/ 296978 w 348574"/>
                      <a:gd name="connsiteY5" fmla="*/ 205740 h 206692"/>
                      <a:gd name="connsiteX6" fmla="*/ 52185 w 348574"/>
                      <a:gd name="connsiteY6" fmla="*/ 205740 h 206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8574" h="206692">
                        <a:moveTo>
                          <a:pt x="52185" y="206693"/>
                        </a:moveTo>
                        <a:cubicBezTo>
                          <a:pt x="5513" y="206693"/>
                          <a:pt x="-13537" y="184785"/>
                          <a:pt x="10275" y="159068"/>
                        </a:cubicBezTo>
                        <a:lnTo>
                          <a:pt x="132195" y="20003"/>
                        </a:lnTo>
                        <a:cubicBezTo>
                          <a:pt x="155055" y="-6668"/>
                          <a:pt x="193155" y="-6668"/>
                          <a:pt x="216968" y="20003"/>
                        </a:cubicBezTo>
                        <a:lnTo>
                          <a:pt x="338888" y="158115"/>
                        </a:lnTo>
                        <a:cubicBezTo>
                          <a:pt x="361748" y="184785"/>
                          <a:pt x="342698" y="205740"/>
                          <a:pt x="296978" y="205740"/>
                        </a:cubicBezTo>
                        <a:lnTo>
                          <a:pt x="52185" y="205740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5B75B0BC-53FE-4641-9CDE-1DD5E8AAF0CC}"/>
                      </a:ext>
                    </a:extLst>
                  </p:cNvPr>
                  <p:cNvSpPr/>
                  <p:nvPr/>
                </p:nvSpPr>
                <p:spPr>
                  <a:xfrm>
                    <a:off x="2021019" y="2630566"/>
                    <a:ext cx="444692" cy="122876"/>
                  </a:xfrm>
                  <a:custGeom>
                    <a:avLst/>
                    <a:gdLst>
                      <a:gd name="connsiteX0" fmla="*/ 393753 w 444692"/>
                      <a:gd name="connsiteY0" fmla="*/ 121206 h 122876"/>
                      <a:gd name="connsiteX1" fmla="*/ 50853 w 444692"/>
                      <a:gd name="connsiteY1" fmla="*/ 121206 h 122876"/>
                      <a:gd name="connsiteX2" fmla="*/ 19420 w 444692"/>
                      <a:gd name="connsiteY2" fmla="*/ 107871 h 122876"/>
                      <a:gd name="connsiteX3" fmla="*/ 1323 w 444692"/>
                      <a:gd name="connsiteY3" fmla="*/ 62151 h 122876"/>
                      <a:gd name="connsiteX4" fmla="*/ 19420 w 444692"/>
                      <a:gd name="connsiteY4" fmla="*/ 30718 h 122876"/>
                      <a:gd name="connsiteX5" fmla="*/ 425185 w 444692"/>
                      <a:gd name="connsiteY5" fmla="*/ 30718 h 122876"/>
                      <a:gd name="connsiteX6" fmla="*/ 443283 w 444692"/>
                      <a:gd name="connsiteY6" fmla="*/ 62151 h 122876"/>
                      <a:gd name="connsiteX7" fmla="*/ 425185 w 444692"/>
                      <a:gd name="connsiteY7" fmla="*/ 107871 h 122876"/>
                      <a:gd name="connsiteX8" fmla="*/ 393753 w 444692"/>
                      <a:gd name="connsiteY8" fmla="*/ 121206 h 122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4692" h="122876">
                        <a:moveTo>
                          <a:pt x="393753" y="121206"/>
                        </a:moveTo>
                        <a:cubicBezTo>
                          <a:pt x="275643" y="86916"/>
                          <a:pt x="168963" y="86916"/>
                          <a:pt x="50853" y="121206"/>
                        </a:cubicBezTo>
                        <a:cubicBezTo>
                          <a:pt x="38470" y="125968"/>
                          <a:pt x="24183" y="120253"/>
                          <a:pt x="19420" y="107871"/>
                        </a:cubicBezTo>
                        <a:cubicBezTo>
                          <a:pt x="11800" y="89773"/>
                          <a:pt x="7990" y="80248"/>
                          <a:pt x="1323" y="62151"/>
                        </a:cubicBezTo>
                        <a:cubicBezTo>
                          <a:pt x="-3440" y="49768"/>
                          <a:pt x="5133" y="35481"/>
                          <a:pt x="19420" y="30718"/>
                        </a:cubicBezTo>
                        <a:cubicBezTo>
                          <a:pt x="157533" y="-10239"/>
                          <a:pt x="287073" y="-10239"/>
                          <a:pt x="425185" y="30718"/>
                        </a:cubicBezTo>
                        <a:cubicBezTo>
                          <a:pt x="440425" y="35481"/>
                          <a:pt x="448045" y="50721"/>
                          <a:pt x="443283" y="62151"/>
                        </a:cubicBezTo>
                        <a:cubicBezTo>
                          <a:pt x="435663" y="80248"/>
                          <a:pt x="431853" y="89773"/>
                          <a:pt x="425185" y="107871"/>
                        </a:cubicBezTo>
                        <a:cubicBezTo>
                          <a:pt x="420423" y="120253"/>
                          <a:pt x="407088" y="125968"/>
                          <a:pt x="393753" y="12120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1A1D4049-18D0-4C27-BFF8-18071312D4DC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2192526" y="2390547"/>
                    <a:ext cx="114298" cy="114298"/>
                  </a:xfrm>
                  <a:custGeom>
                    <a:avLst/>
                    <a:gdLst>
                      <a:gd name="connsiteX0" fmla="*/ 114298 w 114298"/>
                      <a:gd name="connsiteY0" fmla="*/ 57149 h 114298"/>
                      <a:gd name="connsiteX1" fmla="*/ 57149 w 114298"/>
                      <a:gd name="connsiteY1" fmla="*/ 114298 h 114298"/>
                      <a:gd name="connsiteX2" fmla="*/ 0 w 114298"/>
                      <a:gd name="connsiteY2" fmla="*/ 57149 h 114298"/>
                      <a:gd name="connsiteX3" fmla="*/ 57149 w 114298"/>
                      <a:gd name="connsiteY3" fmla="*/ 0 h 114298"/>
                      <a:gd name="connsiteX4" fmla="*/ 114298 w 114298"/>
                      <a:gd name="connsiteY4" fmla="*/ 57149 h 114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98" h="114298">
                        <a:moveTo>
                          <a:pt x="114298" y="57149"/>
                        </a:moveTo>
                        <a:cubicBezTo>
                          <a:pt x="114298" y="88712"/>
                          <a:pt x="88712" y="114298"/>
                          <a:pt x="57149" y="114298"/>
                        </a:cubicBezTo>
                        <a:cubicBezTo>
                          <a:pt x="25587" y="114298"/>
                          <a:pt x="0" y="88712"/>
                          <a:pt x="0" y="57149"/>
                        </a:cubicBezTo>
                        <a:cubicBezTo>
                          <a:pt x="0" y="25587"/>
                          <a:pt x="25587" y="0"/>
                          <a:pt x="57149" y="0"/>
                        </a:cubicBezTo>
                        <a:cubicBezTo>
                          <a:pt x="88712" y="0"/>
                          <a:pt x="114298" y="25587"/>
                          <a:pt x="114298" y="571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832067C6-B8D8-44EB-B029-E037ADEBF797}"/>
                    </a:ext>
                  </a:extLst>
                </p:cNvPr>
                <p:cNvSpPr/>
                <p:nvPr/>
              </p:nvSpPr>
              <p:spPr>
                <a:xfrm>
                  <a:off x="1878515" y="3019425"/>
                  <a:ext cx="732472" cy="731520"/>
                </a:xfrm>
                <a:custGeom>
                  <a:avLst/>
                  <a:gdLst>
                    <a:gd name="connsiteX0" fmla="*/ 653415 w 732472"/>
                    <a:gd name="connsiteY0" fmla="*/ 731520 h 731520"/>
                    <a:gd name="connsiteX1" fmla="*/ 79057 w 732472"/>
                    <a:gd name="connsiteY1" fmla="*/ 731520 h 731520"/>
                    <a:gd name="connsiteX2" fmla="*/ 0 w 732472"/>
                    <a:gd name="connsiteY2" fmla="*/ 652463 h 731520"/>
                    <a:gd name="connsiteX3" fmla="*/ 0 w 732472"/>
                    <a:gd name="connsiteY3" fmla="*/ 79058 h 731520"/>
                    <a:gd name="connsiteX4" fmla="*/ 79057 w 732472"/>
                    <a:gd name="connsiteY4" fmla="*/ 0 h 731520"/>
                    <a:gd name="connsiteX5" fmla="*/ 653415 w 732472"/>
                    <a:gd name="connsiteY5" fmla="*/ 0 h 731520"/>
                    <a:gd name="connsiteX6" fmla="*/ 732472 w 732472"/>
                    <a:gd name="connsiteY6" fmla="*/ 79058 h 731520"/>
                    <a:gd name="connsiteX7" fmla="*/ 732472 w 732472"/>
                    <a:gd name="connsiteY7" fmla="*/ 653415 h 731520"/>
                    <a:gd name="connsiteX8" fmla="*/ 653415 w 732472"/>
                    <a:gd name="connsiteY8" fmla="*/ 731520 h 731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2472" h="731520">
                      <a:moveTo>
                        <a:pt x="653415" y="731520"/>
                      </a:moveTo>
                      <a:lnTo>
                        <a:pt x="79057" y="731520"/>
                      </a:lnTo>
                      <a:cubicBezTo>
                        <a:pt x="35242" y="731520"/>
                        <a:pt x="0" y="696278"/>
                        <a:pt x="0" y="652463"/>
                      </a:cubicBezTo>
                      <a:lnTo>
                        <a:pt x="0" y="79058"/>
                      </a:lnTo>
                      <a:cubicBezTo>
                        <a:pt x="0" y="35242"/>
                        <a:pt x="35242" y="0"/>
                        <a:pt x="79057" y="0"/>
                      </a:cubicBezTo>
                      <a:lnTo>
                        <a:pt x="653415" y="0"/>
                      </a:lnTo>
                      <a:cubicBezTo>
                        <a:pt x="697230" y="0"/>
                        <a:pt x="732472" y="35242"/>
                        <a:pt x="732472" y="79058"/>
                      </a:cubicBezTo>
                      <a:lnTo>
                        <a:pt x="732472" y="653415"/>
                      </a:lnTo>
                      <a:cubicBezTo>
                        <a:pt x="732472" y="696278"/>
                        <a:pt x="697230" y="731520"/>
                        <a:pt x="653415" y="731520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502283" y="3128860"/>
                  <a:ext cx="321241" cy="501217"/>
                  <a:chOff x="2502283" y="3128860"/>
                  <a:chExt cx="321241" cy="501217"/>
                </a:xfrm>
              </p:grpSpPr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8E227EBF-9853-4C01-8B9C-B247B6DD4C54}"/>
                      </a:ext>
                    </a:extLst>
                  </p:cNvPr>
                  <p:cNvSpPr/>
                  <p:nvPr/>
                </p:nvSpPr>
                <p:spPr>
                  <a:xfrm>
                    <a:off x="2610035" y="3128860"/>
                    <a:ext cx="213490" cy="412534"/>
                  </a:xfrm>
                  <a:custGeom>
                    <a:avLst/>
                    <a:gdLst>
                      <a:gd name="connsiteX0" fmla="*/ 86677 w 213490"/>
                      <a:gd name="connsiteY0" fmla="*/ 16295 h 412534"/>
                      <a:gd name="connsiteX1" fmla="*/ 148590 w 213490"/>
                      <a:gd name="connsiteY1" fmla="*/ 56300 h 412534"/>
                      <a:gd name="connsiteX2" fmla="*/ 213360 w 213490"/>
                      <a:gd name="connsiteY2" fmla="*/ 198222 h 412534"/>
                      <a:gd name="connsiteX3" fmla="*/ 159067 w 213490"/>
                      <a:gd name="connsiteY3" fmla="*/ 344907 h 412534"/>
                      <a:gd name="connsiteX4" fmla="*/ 15240 w 213490"/>
                      <a:gd name="connsiteY4" fmla="*/ 412535 h 412534"/>
                      <a:gd name="connsiteX5" fmla="*/ 12382 w 213490"/>
                      <a:gd name="connsiteY5" fmla="*/ 355385 h 412534"/>
                      <a:gd name="connsiteX6" fmla="*/ 156210 w 213490"/>
                      <a:gd name="connsiteY6" fmla="*/ 201080 h 412534"/>
                      <a:gd name="connsiteX7" fmla="*/ 156210 w 213490"/>
                      <a:gd name="connsiteY7" fmla="*/ 200127 h 412534"/>
                      <a:gd name="connsiteX8" fmla="*/ 952 w 213490"/>
                      <a:gd name="connsiteY8" fmla="*/ 57252 h 412534"/>
                      <a:gd name="connsiteX9" fmla="*/ 0 w 213490"/>
                      <a:gd name="connsiteY9" fmla="*/ 102 h 412534"/>
                      <a:gd name="connsiteX10" fmla="*/ 86677 w 213490"/>
                      <a:gd name="connsiteY10" fmla="*/ 16295 h 412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3490" h="412534">
                        <a:moveTo>
                          <a:pt x="86677" y="16295"/>
                        </a:moveTo>
                        <a:cubicBezTo>
                          <a:pt x="109538" y="25820"/>
                          <a:pt x="130492" y="39155"/>
                          <a:pt x="148590" y="56300"/>
                        </a:cubicBezTo>
                        <a:cubicBezTo>
                          <a:pt x="188595" y="93447"/>
                          <a:pt x="212407" y="144882"/>
                          <a:pt x="213360" y="198222"/>
                        </a:cubicBezTo>
                        <a:cubicBezTo>
                          <a:pt x="215265" y="252515"/>
                          <a:pt x="196215" y="303950"/>
                          <a:pt x="159067" y="344907"/>
                        </a:cubicBezTo>
                        <a:cubicBezTo>
                          <a:pt x="121920" y="384912"/>
                          <a:pt x="70485" y="408725"/>
                          <a:pt x="15240" y="412535"/>
                        </a:cubicBezTo>
                        <a:lnTo>
                          <a:pt x="12382" y="355385"/>
                        </a:lnTo>
                        <a:cubicBezTo>
                          <a:pt x="95250" y="350622"/>
                          <a:pt x="160020" y="281090"/>
                          <a:pt x="156210" y="201080"/>
                        </a:cubicBezTo>
                        <a:lnTo>
                          <a:pt x="156210" y="200127"/>
                        </a:lnTo>
                        <a:cubicBezTo>
                          <a:pt x="154305" y="120117"/>
                          <a:pt x="84772" y="55347"/>
                          <a:pt x="952" y="57252"/>
                        </a:cubicBezTo>
                        <a:lnTo>
                          <a:pt x="0" y="102"/>
                        </a:lnTo>
                        <a:cubicBezTo>
                          <a:pt x="30480" y="-850"/>
                          <a:pt x="59055" y="4865"/>
                          <a:pt x="86677" y="1629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2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2502283" y="3459469"/>
                    <a:ext cx="165973" cy="170608"/>
                    <a:chOff x="2502283" y="3459469"/>
                    <a:chExt cx="165973" cy="170608"/>
                  </a:xfrm>
                </p:grpSpPr>
                <p:sp>
                  <p:nvSpPr>
                    <p:cNvPr id="33" name="Freeform: Shape 32">
                      <a:extLst>
                        <a:ext uri="{FF2B5EF4-FFF2-40B4-BE49-F238E27FC236}">
                          <a16:creationId xmlns:a16="http://schemas.microsoft.com/office/drawing/2014/main" id="{7BF0932D-B5A1-4DA0-8230-01825A801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5265" y="3498532"/>
                      <a:ext cx="122991" cy="131545"/>
                    </a:xfrm>
                    <a:custGeom>
                      <a:avLst/>
                      <a:gdLst>
                        <a:gd name="connsiteX0" fmla="*/ 94297 w 122991"/>
                        <a:gd name="connsiteY0" fmla="*/ 0 h 131545"/>
                        <a:gd name="connsiteX1" fmla="*/ 108585 w 122991"/>
                        <a:gd name="connsiteY1" fmla="*/ 17145 h 131545"/>
                        <a:gd name="connsiteX2" fmla="*/ 122872 w 122991"/>
                        <a:gd name="connsiteY2" fmla="*/ 61913 h 131545"/>
                        <a:gd name="connsiteX3" fmla="*/ 101917 w 122991"/>
                        <a:gd name="connsiteY3" fmla="*/ 102870 h 131545"/>
                        <a:gd name="connsiteX4" fmla="*/ 85725 w 122991"/>
                        <a:gd name="connsiteY4" fmla="*/ 117158 h 131545"/>
                        <a:gd name="connsiteX5" fmla="*/ 0 w 122991"/>
                        <a:gd name="connsiteY5" fmla="*/ 110490 h 131545"/>
                        <a:gd name="connsiteX6" fmla="*/ 33338 w 122991"/>
                        <a:gd name="connsiteY6" fmla="*/ 81915 h 131545"/>
                        <a:gd name="connsiteX7" fmla="*/ 57150 w 122991"/>
                        <a:gd name="connsiteY7" fmla="*/ 83820 h 131545"/>
                        <a:gd name="connsiteX8" fmla="*/ 73342 w 122991"/>
                        <a:gd name="connsiteY8" fmla="*/ 69532 h 131545"/>
                        <a:gd name="connsiteX9" fmla="*/ 79058 w 122991"/>
                        <a:gd name="connsiteY9" fmla="*/ 58102 h 131545"/>
                        <a:gd name="connsiteX10" fmla="*/ 75247 w 122991"/>
                        <a:gd name="connsiteY10" fmla="*/ 45720 h 131545"/>
                        <a:gd name="connsiteX11" fmla="*/ 60960 w 122991"/>
                        <a:gd name="connsiteY11" fmla="*/ 28575 h 131545"/>
                        <a:gd name="connsiteX12" fmla="*/ 94297 w 122991"/>
                        <a:gd name="connsiteY12" fmla="*/ 0 h 131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2991" h="131545">
                          <a:moveTo>
                            <a:pt x="94297" y="0"/>
                          </a:moveTo>
                          <a:lnTo>
                            <a:pt x="108585" y="17145"/>
                          </a:lnTo>
                          <a:cubicBezTo>
                            <a:pt x="119063" y="29527"/>
                            <a:pt x="123825" y="45720"/>
                            <a:pt x="122872" y="61913"/>
                          </a:cubicBezTo>
                          <a:cubicBezTo>
                            <a:pt x="121920" y="78105"/>
                            <a:pt x="114300" y="92392"/>
                            <a:pt x="101917" y="102870"/>
                          </a:cubicBezTo>
                          <a:lnTo>
                            <a:pt x="85725" y="117158"/>
                          </a:lnTo>
                          <a:cubicBezTo>
                            <a:pt x="60008" y="139065"/>
                            <a:pt x="21908" y="135255"/>
                            <a:pt x="0" y="110490"/>
                          </a:cubicBezTo>
                          <a:lnTo>
                            <a:pt x="33338" y="81915"/>
                          </a:lnTo>
                          <a:cubicBezTo>
                            <a:pt x="39052" y="89535"/>
                            <a:pt x="50483" y="89535"/>
                            <a:pt x="57150" y="83820"/>
                          </a:cubicBezTo>
                          <a:lnTo>
                            <a:pt x="73342" y="69532"/>
                          </a:lnTo>
                          <a:cubicBezTo>
                            <a:pt x="77152" y="66675"/>
                            <a:pt x="79058" y="62865"/>
                            <a:pt x="79058" y="58102"/>
                          </a:cubicBezTo>
                          <a:cubicBezTo>
                            <a:pt x="79058" y="53340"/>
                            <a:pt x="78105" y="49530"/>
                            <a:pt x="75247" y="45720"/>
                          </a:cubicBezTo>
                          <a:lnTo>
                            <a:pt x="60960" y="28575"/>
                          </a:lnTo>
                          <a:lnTo>
                            <a:pt x="9429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" name="Freeform: Shape 33">
                      <a:extLst>
                        <a:ext uri="{FF2B5EF4-FFF2-40B4-BE49-F238E27FC236}">
                          <a16:creationId xmlns:a16="http://schemas.microsoft.com/office/drawing/2014/main" id="{02E0343D-EFA3-45AC-939C-F3A3E60FA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2283" y="3459469"/>
                      <a:ext cx="137279" cy="114310"/>
                    </a:xfrm>
                    <a:custGeom>
                      <a:avLst/>
                      <a:gdLst>
                        <a:gd name="connsiteX0" fmla="*/ 100132 w 137279"/>
                        <a:gd name="connsiteY0" fmla="*/ 4773 h 114310"/>
                        <a:gd name="connsiteX1" fmla="*/ 122992 w 137279"/>
                        <a:gd name="connsiteY1" fmla="*/ 20965 h 114310"/>
                        <a:gd name="connsiteX2" fmla="*/ 137279 w 137279"/>
                        <a:gd name="connsiteY2" fmla="*/ 38110 h 114310"/>
                        <a:gd name="connsiteX3" fmla="*/ 103942 w 137279"/>
                        <a:gd name="connsiteY3" fmla="*/ 66685 h 114310"/>
                        <a:gd name="connsiteX4" fmla="*/ 89654 w 137279"/>
                        <a:gd name="connsiteY4" fmla="*/ 49540 h 114310"/>
                        <a:gd name="connsiteX5" fmla="*/ 65842 w 137279"/>
                        <a:gd name="connsiteY5" fmla="*/ 47635 h 114310"/>
                        <a:gd name="connsiteX6" fmla="*/ 49649 w 137279"/>
                        <a:gd name="connsiteY6" fmla="*/ 61923 h 114310"/>
                        <a:gd name="connsiteX7" fmla="*/ 43934 w 137279"/>
                        <a:gd name="connsiteY7" fmla="*/ 73353 h 114310"/>
                        <a:gd name="connsiteX8" fmla="*/ 47744 w 137279"/>
                        <a:gd name="connsiteY8" fmla="*/ 85735 h 114310"/>
                        <a:gd name="connsiteX9" fmla="*/ 14407 w 137279"/>
                        <a:gd name="connsiteY9" fmla="*/ 114310 h 114310"/>
                        <a:gd name="connsiteX10" fmla="*/ 119 w 137279"/>
                        <a:gd name="connsiteY10" fmla="*/ 69543 h 114310"/>
                        <a:gd name="connsiteX11" fmla="*/ 21074 w 137279"/>
                        <a:gd name="connsiteY11" fmla="*/ 28585 h 114310"/>
                        <a:gd name="connsiteX12" fmla="*/ 37267 w 137279"/>
                        <a:gd name="connsiteY12" fmla="*/ 14298 h 114310"/>
                        <a:gd name="connsiteX13" fmla="*/ 100132 w 137279"/>
                        <a:gd name="connsiteY13" fmla="*/ 4773 h 114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7279" h="114310">
                          <a:moveTo>
                            <a:pt x="100132" y="4773"/>
                          </a:moveTo>
                          <a:cubicBezTo>
                            <a:pt x="108704" y="8583"/>
                            <a:pt x="116324" y="14298"/>
                            <a:pt x="122992" y="20965"/>
                          </a:cubicBezTo>
                          <a:lnTo>
                            <a:pt x="137279" y="38110"/>
                          </a:lnTo>
                          <a:lnTo>
                            <a:pt x="103942" y="66685"/>
                          </a:lnTo>
                          <a:lnTo>
                            <a:pt x="89654" y="49540"/>
                          </a:lnTo>
                          <a:cubicBezTo>
                            <a:pt x="83939" y="41920"/>
                            <a:pt x="72509" y="41920"/>
                            <a:pt x="65842" y="47635"/>
                          </a:cubicBezTo>
                          <a:lnTo>
                            <a:pt x="49649" y="61923"/>
                          </a:lnTo>
                          <a:cubicBezTo>
                            <a:pt x="45839" y="64780"/>
                            <a:pt x="43934" y="68590"/>
                            <a:pt x="43934" y="73353"/>
                          </a:cubicBezTo>
                          <a:cubicBezTo>
                            <a:pt x="43934" y="78115"/>
                            <a:pt x="44887" y="81925"/>
                            <a:pt x="47744" y="85735"/>
                          </a:cubicBezTo>
                          <a:lnTo>
                            <a:pt x="14407" y="114310"/>
                          </a:lnTo>
                          <a:cubicBezTo>
                            <a:pt x="3929" y="101928"/>
                            <a:pt x="-833" y="85735"/>
                            <a:pt x="119" y="69543"/>
                          </a:cubicBezTo>
                          <a:cubicBezTo>
                            <a:pt x="1071" y="53350"/>
                            <a:pt x="8692" y="39063"/>
                            <a:pt x="21074" y="28585"/>
                          </a:cubicBezTo>
                          <a:lnTo>
                            <a:pt x="37267" y="14298"/>
                          </a:lnTo>
                          <a:cubicBezTo>
                            <a:pt x="55364" y="-942"/>
                            <a:pt x="80129" y="-3800"/>
                            <a:pt x="100132" y="4773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" name="Freeform: Shape 34">
                      <a:extLst>
                        <a:ext uri="{FF2B5EF4-FFF2-40B4-BE49-F238E27FC236}">
                          <a16:creationId xmlns:a16="http://schemas.microsoft.com/office/drawing/2014/main" id="{BDC91001-910A-4DFC-99BA-D2D28B6AC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01144" y="3490595"/>
                      <a:ext cx="43497" cy="43497"/>
                    </a:xfrm>
                    <a:custGeom>
                      <a:avLst/>
                      <a:gdLst>
                        <a:gd name="connsiteX0" fmla="*/ 7938 w 43497"/>
                        <a:gd name="connsiteY0" fmla="*/ 5080 h 43497"/>
                        <a:gd name="connsiteX1" fmla="*/ 38418 w 43497"/>
                        <a:gd name="connsiteY1" fmla="*/ 7938 h 43497"/>
                        <a:gd name="connsiteX2" fmla="*/ 35560 w 43497"/>
                        <a:gd name="connsiteY2" fmla="*/ 38418 h 43497"/>
                        <a:gd name="connsiteX3" fmla="*/ 5080 w 43497"/>
                        <a:gd name="connsiteY3" fmla="*/ 35560 h 43497"/>
                        <a:gd name="connsiteX4" fmla="*/ 7938 w 43497"/>
                        <a:gd name="connsiteY4" fmla="*/ 5080 h 43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7" h="43497">
                          <a:moveTo>
                            <a:pt x="7938" y="5080"/>
                          </a:moveTo>
                          <a:cubicBezTo>
                            <a:pt x="17463" y="-2540"/>
                            <a:pt x="30797" y="-1587"/>
                            <a:pt x="38418" y="7938"/>
                          </a:cubicBezTo>
                          <a:cubicBezTo>
                            <a:pt x="46038" y="17463"/>
                            <a:pt x="45085" y="30797"/>
                            <a:pt x="35560" y="38418"/>
                          </a:cubicBezTo>
                          <a:cubicBezTo>
                            <a:pt x="26035" y="46038"/>
                            <a:pt x="12700" y="45085"/>
                            <a:pt x="5080" y="35560"/>
                          </a:cubicBezTo>
                          <a:cubicBezTo>
                            <a:pt x="-2540" y="26988"/>
                            <a:pt x="-1587" y="12700"/>
                            <a:pt x="7938" y="508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" name="Freeform: Shape 35">
                      <a:extLst>
                        <a:ext uri="{FF2B5EF4-FFF2-40B4-BE49-F238E27FC236}">
                          <a16:creationId xmlns:a16="http://schemas.microsoft.com/office/drawing/2014/main" id="{C18DFF2D-0A18-4BE3-A5E1-67230CE88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4665" y="3504115"/>
                      <a:ext cx="17408" cy="17408"/>
                    </a:xfrm>
                    <a:custGeom>
                      <a:avLst/>
                      <a:gdLst>
                        <a:gd name="connsiteX0" fmla="*/ 2989 w 17408"/>
                        <a:gd name="connsiteY0" fmla="*/ 2037 h 17408"/>
                        <a:gd name="connsiteX1" fmla="*/ 15372 w 17408"/>
                        <a:gd name="connsiteY1" fmla="*/ 2989 h 17408"/>
                        <a:gd name="connsiteX2" fmla="*/ 14419 w 17408"/>
                        <a:gd name="connsiteY2" fmla="*/ 15372 h 17408"/>
                        <a:gd name="connsiteX3" fmla="*/ 2037 w 17408"/>
                        <a:gd name="connsiteY3" fmla="*/ 14419 h 17408"/>
                        <a:gd name="connsiteX4" fmla="*/ 2989 w 17408"/>
                        <a:gd name="connsiteY4" fmla="*/ 2037 h 1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08" h="17408">
                          <a:moveTo>
                            <a:pt x="2989" y="2037"/>
                          </a:moveTo>
                          <a:cubicBezTo>
                            <a:pt x="6799" y="-821"/>
                            <a:pt x="12514" y="-821"/>
                            <a:pt x="15372" y="2989"/>
                          </a:cubicBezTo>
                          <a:cubicBezTo>
                            <a:pt x="18229" y="6799"/>
                            <a:pt x="18229" y="12514"/>
                            <a:pt x="14419" y="15372"/>
                          </a:cubicBezTo>
                          <a:cubicBezTo>
                            <a:pt x="10609" y="18229"/>
                            <a:pt x="4894" y="18229"/>
                            <a:pt x="2037" y="14419"/>
                          </a:cubicBezTo>
                          <a:cubicBezTo>
                            <a:pt x="-821" y="10609"/>
                            <a:pt x="-821" y="4894"/>
                            <a:pt x="2989" y="203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3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1666929" y="3128860"/>
                  <a:ext cx="320289" cy="501217"/>
                  <a:chOff x="1666929" y="3128860"/>
                  <a:chExt cx="320289" cy="501217"/>
                </a:xfrm>
              </p:grpSpPr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FDD7E52A-1810-424E-B492-979EA405641D}"/>
                      </a:ext>
                    </a:extLst>
                  </p:cNvPr>
                  <p:cNvSpPr/>
                  <p:nvPr/>
                </p:nvSpPr>
                <p:spPr>
                  <a:xfrm>
                    <a:off x="1666929" y="3128860"/>
                    <a:ext cx="213490" cy="412534"/>
                  </a:xfrm>
                  <a:custGeom>
                    <a:avLst/>
                    <a:gdLst>
                      <a:gd name="connsiteX0" fmla="*/ 126813 w 213490"/>
                      <a:gd name="connsiteY0" fmla="*/ 16295 h 412534"/>
                      <a:gd name="connsiteX1" fmla="*/ 64900 w 213490"/>
                      <a:gd name="connsiteY1" fmla="*/ 56300 h 412534"/>
                      <a:gd name="connsiteX2" fmla="*/ 130 w 213490"/>
                      <a:gd name="connsiteY2" fmla="*/ 198222 h 412534"/>
                      <a:gd name="connsiteX3" fmla="*/ 54423 w 213490"/>
                      <a:gd name="connsiteY3" fmla="*/ 344907 h 412534"/>
                      <a:gd name="connsiteX4" fmla="*/ 198250 w 213490"/>
                      <a:gd name="connsiteY4" fmla="*/ 412535 h 412534"/>
                      <a:gd name="connsiteX5" fmla="*/ 201108 w 213490"/>
                      <a:gd name="connsiteY5" fmla="*/ 355385 h 412534"/>
                      <a:gd name="connsiteX6" fmla="*/ 57280 w 213490"/>
                      <a:gd name="connsiteY6" fmla="*/ 201080 h 412534"/>
                      <a:gd name="connsiteX7" fmla="*/ 57280 w 213490"/>
                      <a:gd name="connsiteY7" fmla="*/ 200127 h 412534"/>
                      <a:gd name="connsiteX8" fmla="*/ 212538 w 213490"/>
                      <a:gd name="connsiteY8" fmla="*/ 57252 h 412534"/>
                      <a:gd name="connsiteX9" fmla="*/ 213490 w 213490"/>
                      <a:gd name="connsiteY9" fmla="*/ 102 h 412534"/>
                      <a:gd name="connsiteX10" fmla="*/ 126813 w 213490"/>
                      <a:gd name="connsiteY10" fmla="*/ 16295 h 412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3490" h="412534">
                        <a:moveTo>
                          <a:pt x="126813" y="16295"/>
                        </a:moveTo>
                        <a:cubicBezTo>
                          <a:pt x="103953" y="25820"/>
                          <a:pt x="82998" y="39155"/>
                          <a:pt x="64900" y="56300"/>
                        </a:cubicBezTo>
                        <a:cubicBezTo>
                          <a:pt x="24895" y="93447"/>
                          <a:pt x="1083" y="144882"/>
                          <a:pt x="130" y="198222"/>
                        </a:cubicBezTo>
                        <a:cubicBezTo>
                          <a:pt x="-1775" y="252515"/>
                          <a:pt x="17275" y="303950"/>
                          <a:pt x="54423" y="344907"/>
                        </a:cubicBezTo>
                        <a:cubicBezTo>
                          <a:pt x="91570" y="384912"/>
                          <a:pt x="143005" y="408725"/>
                          <a:pt x="198250" y="412535"/>
                        </a:cubicBezTo>
                        <a:lnTo>
                          <a:pt x="201108" y="355385"/>
                        </a:lnTo>
                        <a:cubicBezTo>
                          <a:pt x="118240" y="350622"/>
                          <a:pt x="53470" y="281090"/>
                          <a:pt x="57280" y="201080"/>
                        </a:cubicBezTo>
                        <a:lnTo>
                          <a:pt x="57280" y="200127"/>
                        </a:lnTo>
                        <a:cubicBezTo>
                          <a:pt x="59185" y="120117"/>
                          <a:pt x="128718" y="55347"/>
                          <a:pt x="212538" y="57252"/>
                        </a:cubicBezTo>
                        <a:lnTo>
                          <a:pt x="213490" y="102"/>
                        </a:lnTo>
                        <a:cubicBezTo>
                          <a:pt x="183010" y="-850"/>
                          <a:pt x="153483" y="4865"/>
                          <a:pt x="126813" y="1629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9" name="Graphic 14">
                    <a:extLst>
                      <a:ext uri="{FF2B5EF4-FFF2-40B4-BE49-F238E27FC236}">
                        <a16:creationId xmlns:a16="http://schemas.microsoft.com/office/drawing/2014/main" id="{0EAECFFA-6D79-466C-A3CC-E0C8DD9284B1}"/>
                      </a:ext>
                    </a:extLst>
                  </p:cNvPr>
                  <p:cNvGrpSpPr/>
                  <p:nvPr/>
                </p:nvGrpSpPr>
                <p:grpSpPr>
                  <a:xfrm>
                    <a:off x="1822198" y="3459469"/>
                    <a:ext cx="165020" cy="170608"/>
                    <a:chOff x="1822198" y="3459469"/>
                    <a:chExt cx="165020" cy="170608"/>
                  </a:xfrm>
                </p:grpSpPr>
                <p:sp>
                  <p:nvSpPr>
                    <p:cNvPr id="40" name="Freeform: Shape 39">
                      <a:extLst>
                        <a:ext uri="{FF2B5EF4-FFF2-40B4-BE49-F238E27FC236}">
                          <a16:creationId xmlns:a16="http://schemas.microsoft.com/office/drawing/2014/main" id="{BD3DA13E-76DA-4DAA-9F2B-62F688537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2198" y="3498532"/>
                      <a:ext cx="122991" cy="131545"/>
                    </a:xfrm>
                    <a:custGeom>
                      <a:avLst/>
                      <a:gdLst>
                        <a:gd name="connsiteX0" fmla="*/ 28694 w 122991"/>
                        <a:gd name="connsiteY0" fmla="*/ 0 h 131545"/>
                        <a:gd name="connsiteX1" fmla="*/ 14407 w 122991"/>
                        <a:gd name="connsiteY1" fmla="*/ 17145 h 131545"/>
                        <a:gd name="connsiteX2" fmla="*/ 119 w 122991"/>
                        <a:gd name="connsiteY2" fmla="*/ 61913 h 131545"/>
                        <a:gd name="connsiteX3" fmla="*/ 21074 w 122991"/>
                        <a:gd name="connsiteY3" fmla="*/ 102870 h 131545"/>
                        <a:gd name="connsiteX4" fmla="*/ 37267 w 122991"/>
                        <a:gd name="connsiteY4" fmla="*/ 117158 h 131545"/>
                        <a:gd name="connsiteX5" fmla="*/ 122992 w 122991"/>
                        <a:gd name="connsiteY5" fmla="*/ 110490 h 131545"/>
                        <a:gd name="connsiteX6" fmla="*/ 89654 w 122991"/>
                        <a:gd name="connsiteY6" fmla="*/ 81915 h 131545"/>
                        <a:gd name="connsiteX7" fmla="*/ 65842 w 122991"/>
                        <a:gd name="connsiteY7" fmla="*/ 83820 h 131545"/>
                        <a:gd name="connsiteX8" fmla="*/ 49649 w 122991"/>
                        <a:gd name="connsiteY8" fmla="*/ 69532 h 131545"/>
                        <a:gd name="connsiteX9" fmla="*/ 43934 w 122991"/>
                        <a:gd name="connsiteY9" fmla="*/ 58102 h 131545"/>
                        <a:gd name="connsiteX10" fmla="*/ 47744 w 122991"/>
                        <a:gd name="connsiteY10" fmla="*/ 45720 h 131545"/>
                        <a:gd name="connsiteX11" fmla="*/ 62032 w 122991"/>
                        <a:gd name="connsiteY11" fmla="*/ 28575 h 131545"/>
                        <a:gd name="connsiteX12" fmla="*/ 28694 w 122991"/>
                        <a:gd name="connsiteY12" fmla="*/ 0 h 131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22991" h="131545">
                          <a:moveTo>
                            <a:pt x="28694" y="0"/>
                          </a:moveTo>
                          <a:lnTo>
                            <a:pt x="14407" y="17145"/>
                          </a:lnTo>
                          <a:cubicBezTo>
                            <a:pt x="3929" y="29527"/>
                            <a:pt x="-833" y="45720"/>
                            <a:pt x="119" y="61913"/>
                          </a:cubicBezTo>
                          <a:cubicBezTo>
                            <a:pt x="1072" y="78105"/>
                            <a:pt x="8692" y="92392"/>
                            <a:pt x="21074" y="102870"/>
                          </a:cubicBezTo>
                          <a:lnTo>
                            <a:pt x="37267" y="117158"/>
                          </a:lnTo>
                          <a:cubicBezTo>
                            <a:pt x="62984" y="139065"/>
                            <a:pt x="101084" y="135255"/>
                            <a:pt x="122992" y="110490"/>
                          </a:cubicBezTo>
                          <a:lnTo>
                            <a:pt x="89654" y="81915"/>
                          </a:lnTo>
                          <a:cubicBezTo>
                            <a:pt x="83939" y="89535"/>
                            <a:pt x="72509" y="89535"/>
                            <a:pt x="65842" y="83820"/>
                          </a:cubicBezTo>
                          <a:lnTo>
                            <a:pt x="49649" y="69532"/>
                          </a:lnTo>
                          <a:cubicBezTo>
                            <a:pt x="45839" y="66675"/>
                            <a:pt x="43934" y="62865"/>
                            <a:pt x="43934" y="58102"/>
                          </a:cubicBezTo>
                          <a:cubicBezTo>
                            <a:pt x="43934" y="53340"/>
                            <a:pt x="44887" y="49530"/>
                            <a:pt x="47744" y="45720"/>
                          </a:cubicBezTo>
                          <a:lnTo>
                            <a:pt x="62032" y="28575"/>
                          </a:lnTo>
                          <a:lnTo>
                            <a:pt x="28694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" name="Freeform: Shape 40">
                      <a:extLst>
                        <a:ext uri="{FF2B5EF4-FFF2-40B4-BE49-F238E27FC236}">
                          <a16:creationId xmlns:a16="http://schemas.microsoft.com/office/drawing/2014/main" id="{78848FD7-5A8C-46E5-BE2D-A5256A2B0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9940" y="3459469"/>
                      <a:ext cx="137279" cy="114310"/>
                    </a:xfrm>
                    <a:custGeom>
                      <a:avLst/>
                      <a:gdLst>
                        <a:gd name="connsiteX0" fmla="*/ 37147 w 137279"/>
                        <a:gd name="connsiteY0" fmla="*/ 4773 h 114310"/>
                        <a:gd name="connsiteX1" fmla="*/ 14288 w 137279"/>
                        <a:gd name="connsiteY1" fmla="*/ 20965 h 114310"/>
                        <a:gd name="connsiteX2" fmla="*/ 0 w 137279"/>
                        <a:gd name="connsiteY2" fmla="*/ 38110 h 114310"/>
                        <a:gd name="connsiteX3" fmla="*/ 33338 w 137279"/>
                        <a:gd name="connsiteY3" fmla="*/ 66685 h 114310"/>
                        <a:gd name="connsiteX4" fmla="*/ 47625 w 137279"/>
                        <a:gd name="connsiteY4" fmla="*/ 49540 h 114310"/>
                        <a:gd name="connsiteX5" fmla="*/ 71438 w 137279"/>
                        <a:gd name="connsiteY5" fmla="*/ 47635 h 114310"/>
                        <a:gd name="connsiteX6" fmla="*/ 87630 w 137279"/>
                        <a:gd name="connsiteY6" fmla="*/ 61923 h 114310"/>
                        <a:gd name="connsiteX7" fmla="*/ 93345 w 137279"/>
                        <a:gd name="connsiteY7" fmla="*/ 73353 h 114310"/>
                        <a:gd name="connsiteX8" fmla="*/ 89535 w 137279"/>
                        <a:gd name="connsiteY8" fmla="*/ 85735 h 114310"/>
                        <a:gd name="connsiteX9" fmla="*/ 122872 w 137279"/>
                        <a:gd name="connsiteY9" fmla="*/ 114310 h 114310"/>
                        <a:gd name="connsiteX10" fmla="*/ 137160 w 137279"/>
                        <a:gd name="connsiteY10" fmla="*/ 69543 h 114310"/>
                        <a:gd name="connsiteX11" fmla="*/ 116205 w 137279"/>
                        <a:gd name="connsiteY11" fmla="*/ 28585 h 114310"/>
                        <a:gd name="connsiteX12" fmla="*/ 100013 w 137279"/>
                        <a:gd name="connsiteY12" fmla="*/ 14298 h 114310"/>
                        <a:gd name="connsiteX13" fmla="*/ 37147 w 137279"/>
                        <a:gd name="connsiteY13" fmla="*/ 4773 h 114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7279" h="114310">
                          <a:moveTo>
                            <a:pt x="37147" y="4773"/>
                          </a:moveTo>
                          <a:cubicBezTo>
                            <a:pt x="28575" y="8583"/>
                            <a:pt x="20955" y="14298"/>
                            <a:pt x="14288" y="20965"/>
                          </a:cubicBezTo>
                          <a:lnTo>
                            <a:pt x="0" y="38110"/>
                          </a:lnTo>
                          <a:lnTo>
                            <a:pt x="33338" y="66685"/>
                          </a:lnTo>
                          <a:lnTo>
                            <a:pt x="47625" y="49540"/>
                          </a:lnTo>
                          <a:cubicBezTo>
                            <a:pt x="53340" y="41920"/>
                            <a:pt x="64770" y="41920"/>
                            <a:pt x="71438" y="47635"/>
                          </a:cubicBezTo>
                          <a:lnTo>
                            <a:pt x="87630" y="61923"/>
                          </a:lnTo>
                          <a:cubicBezTo>
                            <a:pt x="91440" y="64780"/>
                            <a:pt x="93345" y="68590"/>
                            <a:pt x="93345" y="73353"/>
                          </a:cubicBezTo>
                          <a:cubicBezTo>
                            <a:pt x="93345" y="78115"/>
                            <a:pt x="92392" y="81925"/>
                            <a:pt x="89535" y="85735"/>
                          </a:cubicBezTo>
                          <a:lnTo>
                            <a:pt x="122872" y="114310"/>
                          </a:lnTo>
                          <a:cubicBezTo>
                            <a:pt x="133350" y="101928"/>
                            <a:pt x="138113" y="85735"/>
                            <a:pt x="137160" y="69543"/>
                          </a:cubicBezTo>
                          <a:cubicBezTo>
                            <a:pt x="136207" y="53350"/>
                            <a:pt x="128588" y="39063"/>
                            <a:pt x="116205" y="28585"/>
                          </a:cubicBezTo>
                          <a:lnTo>
                            <a:pt x="100013" y="14298"/>
                          </a:lnTo>
                          <a:cubicBezTo>
                            <a:pt x="82867" y="-942"/>
                            <a:pt x="58102" y="-3800"/>
                            <a:pt x="37147" y="4773"/>
                          </a:cubicBezTo>
                          <a:close/>
                        </a:path>
                      </a:pathLst>
                    </a:custGeom>
                    <a:solidFill>
                      <a:srgbClr val="D1D1D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" name="Freeform: Shape 41">
                      <a:extLst>
                        <a:ext uri="{FF2B5EF4-FFF2-40B4-BE49-F238E27FC236}">
                          <a16:creationId xmlns:a16="http://schemas.microsoft.com/office/drawing/2014/main" id="{46F06BC2-C4F7-4C50-8F22-ADF5C75B9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5812" y="3490595"/>
                      <a:ext cx="43497" cy="43497"/>
                    </a:xfrm>
                    <a:custGeom>
                      <a:avLst/>
                      <a:gdLst>
                        <a:gd name="connsiteX0" fmla="*/ 35560 w 43497"/>
                        <a:gd name="connsiteY0" fmla="*/ 5080 h 43497"/>
                        <a:gd name="connsiteX1" fmla="*/ 5080 w 43497"/>
                        <a:gd name="connsiteY1" fmla="*/ 7938 h 43497"/>
                        <a:gd name="connsiteX2" fmla="*/ 7937 w 43497"/>
                        <a:gd name="connsiteY2" fmla="*/ 38418 h 43497"/>
                        <a:gd name="connsiteX3" fmla="*/ 38418 w 43497"/>
                        <a:gd name="connsiteY3" fmla="*/ 35560 h 43497"/>
                        <a:gd name="connsiteX4" fmla="*/ 35560 w 43497"/>
                        <a:gd name="connsiteY4" fmla="*/ 5080 h 43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7" h="43497">
                          <a:moveTo>
                            <a:pt x="35560" y="5080"/>
                          </a:moveTo>
                          <a:cubicBezTo>
                            <a:pt x="26035" y="-2540"/>
                            <a:pt x="12700" y="-1587"/>
                            <a:pt x="5080" y="7938"/>
                          </a:cubicBezTo>
                          <a:cubicBezTo>
                            <a:pt x="-2540" y="17463"/>
                            <a:pt x="-1588" y="30797"/>
                            <a:pt x="7937" y="38418"/>
                          </a:cubicBezTo>
                          <a:cubicBezTo>
                            <a:pt x="17462" y="46038"/>
                            <a:pt x="30798" y="45085"/>
                            <a:pt x="38418" y="35560"/>
                          </a:cubicBezTo>
                          <a:cubicBezTo>
                            <a:pt x="46037" y="26988"/>
                            <a:pt x="45085" y="12700"/>
                            <a:pt x="35560" y="508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" name="Freeform: Shape 42">
                      <a:extLst>
                        <a:ext uri="{FF2B5EF4-FFF2-40B4-BE49-F238E27FC236}">
                          <a16:creationId xmlns:a16="http://schemas.microsoft.com/office/drawing/2014/main" id="{95874BF0-AD2F-4668-A11B-DFED0F6A5D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58380" y="3504115"/>
                      <a:ext cx="17408" cy="17408"/>
                    </a:xfrm>
                    <a:custGeom>
                      <a:avLst/>
                      <a:gdLst>
                        <a:gd name="connsiteX0" fmla="*/ 14419 w 17408"/>
                        <a:gd name="connsiteY0" fmla="*/ 2037 h 17408"/>
                        <a:gd name="connsiteX1" fmla="*/ 2037 w 17408"/>
                        <a:gd name="connsiteY1" fmla="*/ 2989 h 17408"/>
                        <a:gd name="connsiteX2" fmla="*/ 2989 w 17408"/>
                        <a:gd name="connsiteY2" fmla="*/ 15372 h 17408"/>
                        <a:gd name="connsiteX3" fmla="*/ 15372 w 17408"/>
                        <a:gd name="connsiteY3" fmla="*/ 14419 h 17408"/>
                        <a:gd name="connsiteX4" fmla="*/ 14419 w 17408"/>
                        <a:gd name="connsiteY4" fmla="*/ 2037 h 1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08" h="17408">
                          <a:moveTo>
                            <a:pt x="14419" y="2037"/>
                          </a:moveTo>
                          <a:cubicBezTo>
                            <a:pt x="10609" y="-821"/>
                            <a:pt x="4894" y="-821"/>
                            <a:pt x="2037" y="2989"/>
                          </a:cubicBezTo>
                          <a:cubicBezTo>
                            <a:pt x="-821" y="6799"/>
                            <a:pt x="-821" y="12514"/>
                            <a:pt x="2989" y="15372"/>
                          </a:cubicBezTo>
                          <a:cubicBezTo>
                            <a:pt x="6799" y="18229"/>
                            <a:pt x="12514" y="18229"/>
                            <a:pt x="15372" y="14419"/>
                          </a:cubicBezTo>
                          <a:cubicBezTo>
                            <a:pt x="18229" y="10609"/>
                            <a:pt x="18229" y="4894"/>
                            <a:pt x="14419" y="2037"/>
                          </a:cubicBezTo>
                          <a:close/>
                        </a:path>
                      </a:pathLst>
                    </a:custGeom>
                    <a:solidFill>
                      <a:srgbClr val="3D475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022533CF-D12C-44A0-9788-302AD0E0C581}"/>
                    </a:ext>
                  </a:extLst>
                </p:cNvPr>
                <p:cNvSpPr/>
                <p:nvPr/>
              </p:nvSpPr>
              <p:spPr>
                <a:xfrm>
                  <a:off x="2241417" y="3020377"/>
                  <a:ext cx="3810" cy="730567"/>
                </a:xfrm>
                <a:custGeom>
                  <a:avLst/>
                  <a:gdLst>
                    <a:gd name="connsiteX0" fmla="*/ 0 w 3810"/>
                    <a:gd name="connsiteY0" fmla="*/ 0 h 730567"/>
                    <a:gd name="connsiteX1" fmla="*/ 3810 w 3810"/>
                    <a:gd name="connsiteY1" fmla="*/ 730568 h 73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10" h="730567">
                      <a:moveTo>
                        <a:pt x="0" y="0"/>
                      </a:moveTo>
                      <a:lnTo>
                        <a:pt x="3810" y="730568"/>
                      </a:lnTo>
                    </a:path>
                  </a:pathLst>
                </a:custGeom>
                <a:ln w="10157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E729338-6CD4-4BBC-9818-0000D55CB6A7}"/>
                    </a:ext>
                  </a:extLst>
                </p:cNvPr>
                <p:cNvSpPr/>
                <p:nvPr/>
              </p:nvSpPr>
              <p:spPr>
                <a:xfrm>
                  <a:off x="1946393" y="3069907"/>
                  <a:ext cx="166687" cy="136207"/>
                </a:xfrm>
                <a:custGeom>
                  <a:avLst/>
                  <a:gdLst>
                    <a:gd name="connsiteX0" fmla="*/ 137160 w 166687"/>
                    <a:gd name="connsiteY0" fmla="*/ 136207 h 136207"/>
                    <a:gd name="connsiteX1" fmla="*/ 29528 w 166687"/>
                    <a:gd name="connsiteY1" fmla="*/ 136207 h 136207"/>
                    <a:gd name="connsiteX2" fmla="*/ 0 w 166687"/>
                    <a:gd name="connsiteY2" fmla="*/ 106680 h 136207"/>
                    <a:gd name="connsiteX3" fmla="*/ 0 w 166687"/>
                    <a:gd name="connsiteY3" fmla="*/ 29527 h 136207"/>
                    <a:gd name="connsiteX4" fmla="*/ 29528 w 166687"/>
                    <a:gd name="connsiteY4" fmla="*/ 0 h 136207"/>
                    <a:gd name="connsiteX5" fmla="*/ 137160 w 166687"/>
                    <a:gd name="connsiteY5" fmla="*/ 0 h 136207"/>
                    <a:gd name="connsiteX6" fmla="*/ 166688 w 166687"/>
                    <a:gd name="connsiteY6" fmla="*/ 29527 h 136207"/>
                    <a:gd name="connsiteX7" fmla="*/ 166688 w 166687"/>
                    <a:gd name="connsiteY7" fmla="*/ 106680 h 136207"/>
                    <a:gd name="connsiteX8" fmla="*/ 137160 w 166687"/>
                    <a:gd name="connsiteY8" fmla="*/ 136207 h 136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6687" h="136207">
                      <a:moveTo>
                        <a:pt x="137160" y="136207"/>
                      </a:moveTo>
                      <a:lnTo>
                        <a:pt x="29528" y="136207"/>
                      </a:lnTo>
                      <a:cubicBezTo>
                        <a:pt x="13335" y="136207"/>
                        <a:pt x="0" y="122872"/>
                        <a:pt x="0" y="106680"/>
                      </a:cubicBezTo>
                      <a:lnTo>
                        <a:pt x="0" y="29527"/>
                      </a:lnTo>
                      <a:cubicBezTo>
                        <a:pt x="0" y="13335"/>
                        <a:pt x="13335" y="0"/>
                        <a:pt x="29528" y="0"/>
                      </a:cubicBezTo>
                      <a:lnTo>
                        <a:pt x="137160" y="0"/>
                      </a:lnTo>
                      <a:cubicBezTo>
                        <a:pt x="153353" y="0"/>
                        <a:pt x="166688" y="13335"/>
                        <a:pt x="166688" y="29527"/>
                      </a:cubicBezTo>
                      <a:lnTo>
                        <a:pt x="166688" y="106680"/>
                      </a:lnTo>
                      <a:cubicBezTo>
                        <a:pt x="166688" y="122872"/>
                        <a:pt x="153353" y="136207"/>
                        <a:pt x="137160" y="136207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CBB01AFE-681E-416B-BAAB-1CC21C5B9D04}"/>
                    </a:ext>
                  </a:extLst>
                </p:cNvPr>
                <p:cNvSpPr/>
                <p:nvPr/>
              </p:nvSpPr>
              <p:spPr>
                <a:xfrm>
                  <a:off x="1937847" y="3052762"/>
                  <a:ext cx="179069" cy="38100"/>
                </a:xfrm>
                <a:custGeom>
                  <a:avLst/>
                  <a:gdLst>
                    <a:gd name="connsiteX0" fmla="*/ 179070 w 179069"/>
                    <a:gd name="connsiteY0" fmla="*/ 38100 h 38100"/>
                    <a:gd name="connsiteX1" fmla="*/ 0 w 179069"/>
                    <a:gd name="connsiteY1" fmla="*/ 38100 h 38100"/>
                    <a:gd name="connsiteX2" fmla="*/ 7620 w 179069"/>
                    <a:gd name="connsiteY2" fmla="*/ 11430 h 38100"/>
                    <a:gd name="connsiteX3" fmla="*/ 25717 w 179069"/>
                    <a:gd name="connsiteY3" fmla="*/ 0 h 38100"/>
                    <a:gd name="connsiteX4" fmla="*/ 154305 w 179069"/>
                    <a:gd name="connsiteY4" fmla="*/ 0 h 38100"/>
                    <a:gd name="connsiteX5" fmla="*/ 179070 w 179069"/>
                    <a:gd name="connsiteY5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9069" h="38100">
                      <a:moveTo>
                        <a:pt x="179070" y="38100"/>
                      </a:moveTo>
                      <a:lnTo>
                        <a:pt x="0" y="38100"/>
                      </a:lnTo>
                      <a:cubicBezTo>
                        <a:pt x="0" y="27623"/>
                        <a:pt x="2857" y="18098"/>
                        <a:pt x="7620" y="11430"/>
                      </a:cubicBezTo>
                      <a:cubicBezTo>
                        <a:pt x="12382" y="4763"/>
                        <a:pt x="19050" y="0"/>
                        <a:pt x="25717" y="0"/>
                      </a:cubicBezTo>
                      <a:lnTo>
                        <a:pt x="154305" y="0"/>
                      </a:lnTo>
                      <a:cubicBezTo>
                        <a:pt x="167640" y="952"/>
                        <a:pt x="179070" y="18098"/>
                        <a:pt x="179070" y="38100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7" name="Graphic 14">
                  <a:extLst>
                    <a:ext uri="{FF2B5EF4-FFF2-40B4-BE49-F238E27FC236}">
                      <a16:creationId xmlns:a16="http://schemas.microsoft.com/office/drawing/2014/main" id="{0EAECFFA-6D79-466C-A3CC-E0C8DD9284B1}"/>
                    </a:ext>
                  </a:extLst>
                </p:cNvPr>
                <p:cNvGrpSpPr/>
                <p:nvPr/>
              </p:nvGrpSpPr>
              <p:grpSpPr>
                <a:xfrm>
                  <a:off x="2424297" y="3096577"/>
                  <a:ext cx="116204" cy="103822"/>
                  <a:chOff x="2424297" y="3096577"/>
                  <a:chExt cx="116204" cy="103822"/>
                </a:xfrm>
                <a:solidFill>
                  <a:srgbClr val="999999"/>
                </a:solidFill>
              </p:grpSpPr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1BFF18AF-3178-456F-8D02-9E55077A0C50}"/>
                      </a:ext>
                    </a:extLst>
                  </p:cNvPr>
                  <p:cNvSpPr/>
                  <p:nvPr/>
                </p:nvSpPr>
                <p:spPr>
                  <a:xfrm>
                    <a:off x="2485257" y="3152775"/>
                    <a:ext cx="15240" cy="15239"/>
                  </a:xfrm>
                  <a:custGeom>
                    <a:avLst/>
                    <a:gdLst>
                      <a:gd name="connsiteX0" fmla="*/ 7620 w 15240"/>
                      <a:gd name="connsiteY0" fmla="*/ 0 h 15239"/>
                      <a:gd name="connsiteX1" fmla="*/ 0 w 15240"/>
                      <a:gd name="connsiteY1" fmla="*/ 7620 h 15239"/>
                      <a:gd name="connsiteX2" fmla="*/ 7620 w 15240"/>
                      <a:gd name="connsiteY2" fmla="*/ 15240 h 15239"/>
                      <a:gd name="connsiteX3" fmla="*/ 15240 w 15240"/>
                      <a:gd name="connsiteY3" fmla="*/ 7620 h 15239"/>
                      <a:gd name="connsiteX4" fmla="*/ 7620 w 15240"/>
                      <a:gd name="connsiteY4" fmla="*/ 0 h 15239"/>
                      <a:gd name="connsiteX5" fmla="*/ 13335 w 15240"/>
                      <a:gd name="connsiteY5" fmla="*/ 5715 h 15239"/>
                      <a:gd name="connsiteX6" fmla="*/ 10478 w 15240"/>
                      <a:gd name="connsiteY6" fmla="*/ 6667 h 15239"/>
                      <a:gd name="connsiteX7" fmla="*/ 8572 w 15240"/>
                      <a:gd name="connsiteY7" fmla="*/ 4763 h 15239"/>
                      <a:gd name="connsiteX8" fmla="*/ 8572 w 15240"/>
                      <a:gd name="connsiteY8" fmla="*/ 1905 h 15239"/>
                      <a:gd name="connsiteX9" fmla="*/ 13335 w 15240"/>
                      <a:gd name="connsiteY9" fmla="*/ 5715 h 15239"/>
                      <a:gd name="connsiteX10" fmla="*/ 6667 w 15240"/>
                      <a:gd name="connsiteY10" fmla="*/ 7620 h 15239"/>
                      <a:gd name="connsiteX11" fmla="*/ 7620 w 15240"/>
                      <a:gd name="connsiteY11" fmla="*/ 6667 h 15239"/>
                      <a:gd name="connsiteX12" fmla="*/ 8572 w 15240"/>
                      <a:gd name="connsiteY12" fmla="*/ 7620 h 15239"/>
                      <a:gd name="connsiteX13" fmla="*/ 7620 w 15240"/>
                      <a:gd name="connsiteY13" fmla="*/ 8573 h 15239"/>
                      <a:gd name="connsiteX14" fmla="*/ 6667 w 15240"/>
                      <a:gd name="connsiteY14" fmla="*/ 7620 h 15239"/>
                      <a:gd name="connsiteX15" fmla="*/ 7620 w 15240"/>
                      <a:gd name="connsiteY15" fmla="*/ 1905 h 15239"/>
                      <a:gd name="connsiteX16" fmla="*/ 7620 w 15240"/>
                      <a:gd name="connsiteY16" fmla="*/ 4763 h 15239"/>
                      <a:gd name="connsiteX17" fmla="*/ 5715 w 15240"/>
                      <a:gd name="connsiteY17" fmla="*/ 5715 h 15239"/>
                      <a:gd name="connsiteX18" fmla="*/ 2858 w 15240"/>
                      <a:gd name="connsiteY18" fmla="*/ 4763 h 15239"/>
                      <a:gd name="connsiteX19" fmla="*/ 7620 w 15240"/>
                      <a:gd name="connsiteY19" fmla="*/ 1905 h 15239"/>
                      <a:gd name="connsiteX20" fmla="*/ 1905 w 15240"/>
                      <a:gd name="connsiteY20" fmla="*/ 7620 h 15239"/>
                      <a:gd name="connsiteX21" fmla="*/ 1905 w 15240"/>
                      <a:gd name="connsiteY21" fmla="*/ 6667 h 15239"/>
                      <a:gd name="connsiteX22" fmla="*/ 4763 w 15240"/>
                      <a:gd name="connsiteY22" fmla="*/ 7620 h 15239"/>
                      <a:gd name="connsiteX23" fmla="*/ 4763 w 15240"/>
                      <a:gd name="connsiteY23" fmla="*/ 7620 h 15239"/>
                      <a:gd name="connsiteX24" fmla="*/ 5715 w 15240"/>
                      <a:gd name="connsiteY24" fmla="*/ 9525 h 15239"/>
                      <a:gd name="connsiteX25" fmla="*/ 3810 w 15240"/>
                      <a:gd name="connsiteY25" fmla="*/ 12383 h 15239"/>
                      <a:gd name="connsiteX26" fmla="*/ 1905 w 15240"/>
                      <a:gd name="connsiteY26" fmla="*/ 7620 h 15239"/>
                      <a:gd name="connsiteX27" fmla="*/ 4763 w 15240"/>
                      <a:gd name="connsiteY27" fmla="*/ 12383 h 15239"/>
                      <a:gd name="connsiteX28" fmla="*/ 6667 w 15240"/>
                      <a:gd name="connsiteY28" fmla="*/ 9525 h 15239"/>
                      <a:gd name="connsiteX29" fmla="*/ 7620 w 15240"/>
                      <a:gd name="connsiteY29" fmla="*/ 9525 h 15239"/>
                      <a:gd name="connsiteX30" fmla="*/ 8572 w 15240"/>
                      <a:gd name="connsiteY30" fmla="*/ 9525 h 15239"/>
                      <a:gd name="connsiteX31" fmla="*/ 10478 w 15240"/>
                      <a:gd name="connsiteY31" fmla="*/ 12383 h 15239"/>
                      <a:gd name="connsiteX32" fmla="*/ 7620 w 15240"/>
                      <a:gd name="connsiteY32" fmla="*/ 13335 h 15239"/>
                      <a:gd name="connsiteX33" fmla="*/ 4763 w 15240"/>
                      <a:gd name="connsiteY33" fmla="*/ 12383 h 15239"/>
                      <a:gd name="connsiteX34" fmla="*/ 11430 w 15240"/>
                      <a:gd name="connsiteY34" fmla="*/ 12383 h 15239"/>
                      <a:gd name="connsiteX35" fmla="*/ 9525 w 15240"/>
                      <a:gd name="connsiteY35" fmla="*/ 9525 h 15239"/>
                      <a:gd name="connsiteX36" fmla="*/ 10478 w 15240"/>
                      <a:gd name="connsiteY36" fmla="*/ 7620 h 15239"/>
                      <a:gd name="connsiteX37" fmla="*/ 10478 w 15240"/>
                      <a:gd name="connsiteY37" fmla="*/ 7620 h 15239"/>
                      <a:gd name="connsiteX38" fmla="*/ 13335 w 15240"/>
                      <a:gd name="connsiteY38" fmla="*/ 6667 h 15239"/>
                      <a:gd name="connsiteX39" fmla="*/ 13335 w 15240"/>
                      <a:gd name="connsiteY39" fmla="*/ 7620 h 15239"/>
                      <a:gd name="connsiteX40" fmla="*/ 11430 w 15240"/>
                      <a:gd name="connsiteY40" fmla="*/ 12383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5240" h="15239">
                        <a:moveTo>
                          <a:pt x="7620" y="0"/>
                        </a:moveTo>
                        <a:cubicBezTo>
                          <a:pt x="3810" y="0"/>
                          <a:pt x="0" y="3810"/>
                          <a:pt x="0" y="7620"/>
                        </a:cubicBezTo>
                        <a:cubicBezTo>
                          <a:pt x="0" y="11430"/>
                          <a:pt x="3810" y="15240"/>
                          <a:pt x="7620" y="15240"/>
                        </a:cubicBezTo>
                        <a:cubicBezTo>
                          <a:pt x="11430" y="15240"/>
                          <a:pt x="15240" y="11430"/>
                          <a:pt x="15240" y="7620"/>
                        </a:cubicBezTo>
                        <a:cubicBezTo>
                          <a:pt x="15240" y="3810"/>
                          <a:pt x="12383" y="0"/>
                          <a:pt x="7620" y="0"/>
                        </a:cubicBezTo>
                        <a:close/>
                        <a:moveTo>
                          <a:pt x="13335" y="5715"/>
                        </a:moveTo>
                        <a:lnTo>
                          <a:pt x="10478" y="6667"/>
                        </a:lnTo>
                        <a:cubicBezTo>
                          <a:pt x="10478" y="5715"/>
                          <a:pt x="9525" y="5715"/>
                          <a:pt x="8572" y="4763"/>
                        </a:cubicBezTo>
                        <a:lnTo>
                          <a:pt x="8572" y="1905"/>
                        </a:lnTo>
                        <a:cubicBezTo>
                          <a:pt x="10478" y="1905"/>
                          <a:pt x="12383" y="3810"/>
                          <a:pt x="13335" y="5715"/>
                        </a:cubicBezTo>
                        <a:close/>
                        <a:moveTo>
                          <a:pt x="6667" y="7620"/>
                        </a:moveTo>
                        <a:cubicBezTo>
                          <a:pt x="6667" y="6667"/>
                          <a:pt x="7620" y="6667"/>
                          <a:pt x="7620" y="6667"/>
                        </a:cubicBezTo>
                        <a:cubicBezTo>
                          <a:pt x="8572" y="6667"/>
                          <a:pt x="8572" y="7620"/>
                          <a:pt x="8572" y="7620"/>
                        </a:cubicBezTo>
                        <a:cubicBezTo>
                          <a:pt x="8572" y="8573"/>
                          <a:pt x="7620" y="8573"/>
                          <a:pt x="7620" y="8573"/>
                        </a:cubicBezTo>
                        <a:cubicBezTo>
                          <a:pt x="6667" y="9525"/>
                          <a:pt x="6667" y="8573"/>
                          <a:pt x="6667" y="7620"/>
                        </a:cubicBezTo>
                        <a:close/>
                        <a:moveTo>
                          <a:pt x="7620" y="1905"/>
                        </a:moveTo>
                        <a:lnTo>
                          <a:pt x="7620" y="4763"/>
                        </a:lnTo>
                        <a:cubicBezTo>
                          <a:pt x="6667" y="4763"/>
                          <a:pt x="5715" y="5715"/>
                          <a:pt x="5715" y="5715"/>
                        </a:cubicBezTo>
                        <a:lnTo>
                          <a:pt x="2858" y="4763"/>
                        </a:lnTo>
                        <a:cubicBezTo>
                          <a:pt x="2858" y="3810"/>
                          <a:pt x="4763" y="1905"/>
                          <a:pt x="7620" y="1905"/>
                        </a:cubicBezTo>
                        <a:close/>
                        <a:moveTo>
                          <a:pt x="1905" y="7620"/>
                        </a:moveTo>
                        <a:cubicBezTo>
                          <a:pt x="1905" y="6667"/>
                          <a:pt x="1905" y="6667"/>
                          <a:pt x="1905" y="6667"/>
                        </a:cubicBezTo>
                        <a:lnTo>
                          <a:pt x="4763" y="7620"/>
                        </a:ln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8573"/>
                          <a:pt x="4763" y="8573"/>
                          <a:pt x="5715" y="9525"/>
                        </a:cubicBezTo>
                        <a:lnTo>
                          <a:pt x="3810" y="12383"/>
                        </a:lnTo>
                        <a:cubicBezTo>
                          <a:pt x="2858" y="11430"/>
                          <a:pt x="1905" y="9525"/>
                          <a:pt x="1905" y="7620"/>
                        </a:cubicBezTo>
                        <a:close/>
                        <a:moveTo>
                          <a:pt x="4763" y="12383"/>
                        </a:moveTo>
                        <a:lnTo>
                          <a:pt x="6667" y="9525"/>
                        </a:lnTo>
                        <a:cubicBezTo>
                          <a:pt x="6667" y="9525"/>
                          <a:pt x="7620" y="9525"/>
                          <a:pt x="7620" y="9525"/>
                        </a:cubicBezTo>
                        <a:cubicBezTo>
                          <a:pt x="7620" y="9525"/>
                          <a:pt x="8572" y="9525"/>
                          <a:pt x="8572" y="9525"/>
                        </a:cubicBezTo>
                        <a:lnTo>
                          <a:pt x="10478" y="12383"/>
                        </a:lnTo>
                        <a:cubicBezTo>
                          <a:pt x="9525" y="13335"/>
                          <a:pt x="8572" y="13335"/>
                          <a:pt x="7620" y="13335"/>
                        </a:cubicBezTo>
                        <a:cubicBezTo>
                          <a:pt x="6667" y="13335"/>
                          <a:pt x="5715" y="13335"/>
                          <a:pt x="4763" y="12383"/>
                        </a:cubicBezTo>
                        <a:close/>
                        <a:moveTo>
                          <a:pt x="11430" y="12383"/>
                        </a:moveTo>
                        <a:lnTo>
                          <a:pt x="9525" y="9525"/>
                        </a:lnTo>
                        <a:cubicBezTo>
                          <a:pt x="10478" y="9525"/>
                          <a:pt x="10478" y="8573"/>
                          <a:pt x="10478" y="7620"/>
                        </a:cubicBezTo>
                        <a:cubicBezTo>
                          <a:pt x="10478" y="7620"/>
                          <a:pt x="10478" y="7620"/>
                          <a:pt x="10478" y="7620"/>
                        </a:cubicBezTo>
                        <a:lnTo>
                          <a:pt x="13335" y="6667"/>
                        </a:lnTo>
                        <a:cubicBezTo>
                          <a:pt x="13335" y="6667"/>
                          <a:pt x="13335" y="7620"/>
                          <a:pt x="13335" y="7620"/>
                        </a:cubicBezTo>
                        <a:cubicBezTo>
                          <a:pt x="13335" y="9525"/>
                          <a:pt x="12383" y="11430"/>
                          <a:pt x="11430" y="123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518F6405-C464-4B6C-A969-14F5C1753984}"/>
                      </a:ext>
                    </a:extLst>
                  </p:cNvPr>
                  <p:cNvSpPr/>
                  <p:nvPr/>
                </p:nvSpPr>
                <p:spPr>
                  <a:xfrm>
                    <a:off x="2480495" y="3176587"/>
                    <a:ext cx="16192" cy="16192"/>
                  </a:xfrm>
                  <a:custGeom>
                    <a:avLst/>
                    <a:gdLst>
                      <a:gd name="connsiteX0" fmla="*/ 16192 w 16192"/>
                      <a:gd name="connsiteY0" fmla="*/ 7620 h 16192"/>
                      <a:gd name="connsiteX1" fmla="*/ 16192 w 16192"/>
                      <a:gd name="connsiteY1" fmla="*/ 7620 h 16192"/>
                      <a:gd name="connsiteX2" fmla="*/ 15240 w 16192"/>
                      <a:gd name="connsiteY2" fmla="*/ 6667 h 16192"/>
                      <a:gd name="connsiteX3" fmla="*/ 16192 w 16192"/>
                      <a:gd name="connsiteY3" fmla="*/ 6667 h 16192"/>
                      <a:gd name="connsiteX4" fmla="*/ 16192 w 16192"/>
                      <a:gd name="connsiteY4" fmla="*/ 6667 h 16192"/>
                      <a:gd name="connsiteX5" fmla="*/ 16192 w 16192"/>
                      <a:gd name="connsiteY5" fmla="*/ 5715 h 16192"/>
                      <a:gd name="connsiteX6" fmla="*/ 15240 w 16192"/>
                      <a:gd name="connsiteY6" fmla="*/ 5715 h 16192"/>
                      <a:gd name="connsiteX7" fmla="*/ 15240 w 16192"/>
                      <a:gd name="connsiteY7" fmla="*/ 4763 h 16192"/>
                      <a:gd name="connsiteX8" fmla="*/ 16192 w 16192"/>
                      <a:gd name="connsiteY8" fmla="*/ 4763 h 16192"/>
                      <a:gd name="connsiteX9" fmla="*/ 16192 w 16192"/>
                      <a:gd name="connsiteY9" fmla="*/ 4763 h 16192"/>
                      <a:gd name="connsiteX10" fmla="*/ 15240 w 16192"/>
                      <a:gd name="connsiteY10" fmla="*/ 3810 h 16192"/>
                      <a:gd name="connsiteX11" fmla="*/ 14288 w 16192"/>
                      <a:gd name="connsiteY11" fmla="*/ 3810 h 16192"/>
                      <a:gd name="connsiteX12" fmla="*/ 13335 w 16192"/>
                      <a:gd name="connsiteY12" fmla="*/ 2858 h 16192"/>
                      <a:gd name="connsiteX13" fmla="*/ 14288 w 16192"/>
                      <a:gd name="connsiteY13" fmla="*/ 1905 h 16192"/>
                      <a:gd name="connsiteX14" fmla="*/ 14288 w 16192"/>
                      <a:gd name="connsiteY14" fmla="*/ 1905 h 16192"/>
                      <a:gd name="connsiteX15" fmla="*/ 13335 w 16192"/>
                      <a:gd name="connsiteY15" fmla="*/ 1905 h 16192"/>
                      <a:gd name="connsiteX16" fmla="*/ 13335 w 16192"/>
                      <a:gd name="connsiteY16" fmla="*/ 1905 h 16192"/>
                      <a:gd name="connsiteX17" fmla="*/ 12383 w 16192"/>
                      <a:gd name="connsiteY17" fmla="*/ 952 h 16192"/>
                      <a:gd name="connsiteX18" fmla="*/ 12383 w 16192"/>
                      <a:gd name="connsiteY18" fmla="*/ 0 h 16192"/>
                      <a:gd name="connsiteX19" fmla="*/ 12383 w 16192"/>
                      <a:gd name="connsiteY19" fmla="*/ 0 h 16192"/>
                      <a:gd name="connsiteX20" fmla="*/ 11430 w 16192"/>
                      <a:gd name="connsiteY20" fmla="*/ 0 h 16192"/>
                      <a:gd name="connsiteX21" fmla="*/ 11430 w 16192"/>
                      <a:gd name="connsiteY21" fmla="*/ 952 h 16192"/>
                      <a:gd name="connsiteX22" fmla="*/ 10478 w 16192"/>
                      <a:gd name="connsiteY22" fmla="*/ 952 h 16192"/>
                      <a:gd name="connsiteX23" fmla="*/ 10478 w 16192"/>
                      <a:gd name="connsiteY23" fmla="*/ 0 h 16192"/>
                      <a:gd name="connsiteX24" fmla="*/ 10478 w 16192"/>
                      <a:gd name="connsiteY24" fmla="*/ 0 h 16192"/>
                      <a:gd name="connsiteX25" fmla="*/ 9525 w 16192"/>
                      <a:gd name="connsiteY25" fmla="*/ 0 h 16192"/>
                      <a:gd name="connsiteX26" fmla="*/ 9525 w 16192"/>
                      <a:gd name="connsiteY26" fmla="*/ 952 h 16192"/>
                      <a:gd name="connsiteX27" fmla="*/ 8572 w 16192"/>
                      <a:gd name="connsiteY27" fmla="*/ 952 h 16192"/>
                      <a:gd name="connsiteX28" fmla="*/ 8572 w 16192"/>
                      <a:gd name="connsiteY28" fmla="*/ 0 h 16192"/>
                      <a:gd name="connsiteX29" fmla="*/ 8572 w 16192"/>
                      <a:gd name="connsiteY29" fmla="*/ 0 h 16192"/>
                      <a:gd name="connsiteX30" fmla="*/ 7620 w 16192"/>
                      <a:gd name="connsiteY30" fmla="*/ 0 h 16192"/>
                      <a:gd name="connsiteX31" fmla="*/ 7620 w 16192"/>
                      <a:gd name="connsiteY31" fmla="*/ 952 h 16192"/>
                      <a:gd name="connsiteX32" fmla="*/ 6667 w 16192"/>
                      <a:gd name="connsiteY32" fmla="*/ 952 h 16192"/>
                      <a:gd name="connsiteX33" fmla="*/ 6667 w 16192"/>
                      <a:gd name="connsiteY33" fmla="*/ 0 h 16192"/>
                      <a:gd name="connsiteX34" fmla="*/ 6667 w 16192"/>
                      <a:gd name="connsiteY34" fmla="*/ 0 h 16192"/>
                      <a:gd name="connsiteX35" fmla="*/ 5715 w 16192"/>
                      <a:gd name="connsiteY35" fmla="*/ 0 h 16192"/>
                      <a:gd name="connsiteX36" fmla="*/ 5715 w 16192"/>
                      <a:gd name="connsiteY36" fmla="*/ 952 h 16192"/>
                      <a:gd name="connsiteX37" fmla="*/ 4763 w 16192"/>
                      <a:gd name="connsiteY37" fmla="*/ 952 h 16192"/>
                      <a:gd name="connsiteX38" fmla="*/ 4763 w 16192"/>
                      <a:gd name="connsiteY38" fmla="*/ 0 h 16192"/>
                      <a:gd name="connsiteX39" fmla="*/ 4763 w 16192"/>
                      <a:gd name="connsiteY39" fmla="*/ 0 h 16192"/>
                      <a:gd name="connsiteX40" fmla="*/ 3810 w 16192"/>
                      <a:gd name="connsiteY40" fmla="*/ 952 h 16192"/>
                      <a:gd name="connsiteX41" fmla="*/ 3810 w 16192"/>
                      <a:gd name="connsiteY41" fmla="*/ 1905 h 16192"/>
                      <a:gd name="connsiteX42" fmla="*/ 2858 w 16192"/>
                      <a:gd name="connsiteY42" fmla="*/ 2858 h 16192"/>
                      <a:gd name="connsiteX43" fmla="*/ 1905 w 16192"/>
                      <a:gd name="connsiteY43" fmla="*/ 1905 h 16192"/>
                      <a:gd name="connsiteX44" fmla="*/ 1905 w 16192"/>
                      <a:gd name="connsiteY44" fmla="*/ 1905 h 16192"/>
                      <a:gd name="connsiteX45" fmla="*/ 1905 w 16192"/>
                      <a:gd name="connsiteY45" fmla="*/ 2858 h 16192"/>
                      <a:gd name="connsiteX46" fmla="*/ 1905 w 16192"/>
                      <a:gd name="connsiteY46" fmla="*/ 2858 h 16192"/>
                      <a:gd name="connsiteX47" fmla="*/ 953 w 16192"/>
                      <a:gd name="connsiteY47" fmla="*/ 3810 h 16192"/>
                      <a:gd name="connsiteX48" fmla="*/ 0 w 16192"/>
                      <a:gd name="connsiteY48" fmla="*/ 3810 h 16192"/>
                      <a:gd name="connsiteX49" fmla="*/ 0 w 16192"/>
                      <a:gd name="connsiteY49" fmla="*/ 3810 h 16192"/>
                      <a:gd name="connsiteX50" fmla="*/ 0 w 16192"/>
                      <a:gd name="connsiteY50" fmla="*/ 4763 h 16192"/>
                      <a:gd name="connsiteX51" fmla="*/ 953 w 16192"/>
                      <a:gd name="connsiteY51" fmla="*/ 4763 h 16192"/>
                      <a:gd name="connsiteX52" fmla="*/ 953 w 16192"/>
                      <a:gd name="connsiteY52" fmla="*/ 5715 h 16192"/>
                      <a:gd name="connsiteX53" fmla="*/ 0 w 16192"/>
                      <a:gd name="connsiteY53" fmla="*/ 5715 h 16192"/>
                      <a:gd name="connsiteX54" fmla="*/ 0 w 16192"/>
                      <a:gd name="connsiteY54" fmla="*/ 5715 h 16192"/>
                      <a:gd name="connsiteX55" fmla="*/ 0 w 16192"/>
                      <a:gd name="connsiteY55" fmla="*/ 6667 h 16192"/>
                      <a:gd name="connsiteX56" fmla="*/ 953 w 16192"/>
                      <a:gd name="connsiteY56" fmla="*/ 6667 h 16192"/>
                      <a:gd name="connsiteX57" fmla="*/ 953 w 16192"/>
                      <a:gd name="connsiteY57" fmla="*/ 7620 h 16192"/>
                      <a:gd name="connsiteX58" fmla="*/ 0 w 16192"/>
                      <a:gd name="connsiteY58" fmla="*/ 7620 h 16192"/>
                      <a:gd name="connsiteX59" fmla="*/ 0 w 16192"/>
                      <a:gd name="connsiteY59" fmla="*/ 7620 h 16192"/>
                      <a:gd name="connsiteX60" fmla="*/ 0 w 16192"/>
                      <a:gd name="connsiteY60" fmla="*/ 8573 h 16192"/>
                      <a:gd name="connsiteX61" fmla="*/ 953 w 16192"/>
                      <a:gd name="connsiteY61" fmla="*/ 8573 h 16192"/>
                      <a:gd name="connsiteX62" fmla="*/ 953 w 16192"/>
                      <a:gd name="connsiteY62" fmla="*/ 9525 h 16192"/>
                      <a:gd name="connsiteX63" fmla="*/ 0 w 16192"/>
                      <a:gd name="connsiteY63" fmla="*/ 9525 h 16192"/>
                      <a:gd name="connsiteX64" fmla="*/ 0 w 16192"/>
                      <a:gd name="connsiteY64" fmla="*/ 9525 h 16192"/>
                      <a:gd name="connsiteX65" fmla="*/ 0 w 16192"/>
                      <a:gd name="connsiteY65" fmla="*/ 10477 h 16192"/>
                      <a:gd name="connsiteX66" fmla="*/ 953 w 16192"/>
                      <a:gd name="connsiteY66" fmla="*/ 10477 h 16192"/>
                      <a:gd name="connsiteX67" fmla="*/ 953 w 16192"/>
                      <a:gd name="connsiteY67" fmla="*/ 11430 h 16192"/>
                      <a:gd name="connsiteX68" fmla="*/ 0 w 16192"/>
                      <a:gd name="connsiteY68" fmla="*/ 11430 h 16192"/>
                      <a:gd name="connsiteX69" fmla="*/ 0 w 16192"/>
                      <a:gd name="connsiteY69" fmla="*/ 11430 h 16192"/>
                      <a:gd name="connsiteX70" fmla="*/ 953 w 16192"/>
                      <a:gd name="connsiteY70" fmla="*/ 12383 h 16192"/>
                      <a:gd name="connsiteX71" fmla="*/ 953 w 16192"/>
                      <a:gd name="connsiteY71" fmla="*/ 12383 h 16192"/>
                      <a:gd name="connsiteX72" fmla="*/ 1905 w 16192"/>
                      <a:gd name="connsiteY72" fmla="*/ 13335 h 16192"/>
                      <a:gd name="connsiteX73" fmla="*/ 1905 w 16192"/>
                      <a:gd name="connsiteY73" fmla="*/ 13335 h 16192"/>
                      <a:gd name="connsiteX74" fmla="*/ 1905 w 16192"/>
                      <a:gd name="connsiteY74" fmla="*/ 13335 h 16192"/>
                      <a:gd name="connsiteX75" fmla="*/ 2858 w 16192"/>
                      <a:gd name="connsiteY75" fmla="*/ 13335 h 16192"/>
                      <a:gd name="connsiteX76" fmla="*/ 2858 w 16192"/>
                      <a:gd name="connsiteY76" fmla="*/ 13335 h 16192"/>
                      <a:gd name="connsiteX77" fmla="*/ 3810 w 16192"/>
                      <a:gd name="connsiteY77" fmla="*/ 14288 h 16192"/>
                      <a:gd name="connsiteX78" fmla="*/ 3810 w 16192"/>
                      <a:gd name="connsiteY78" fmla="*/ 15240 h 16192"/>
                      <a:gd name="connsiteX79" fmla="*/ 3810 w 16192"/>
                      <a:gd name="connsiteY79" fmla="*/ 15240 h 16192"/>
                      <a:gd name="connsiteX80" fmla="*/ 4763 w 16192"/>
                      <a:gd name="connsiteY80" fmla="*/ 15240 h 16192"/>
                      <a:gd name="connsiteX81" fmla="*/ 4763 w 16192"/>
                      <a:gd name="connsiteY81" fmla="*/ 15240 h 16192"/>
                      <a:gd name="connsiteX82" fmla="*/ 5715 w 16192"/>
                      <a:gd name="connsiteY82" fmla="*/ 15240 h 16192"/>
                      <a:gd name="connsiteX83" fmla="*/ 5715 w 16192"/>
                      <a:gd name="connsiteY83" fmla="*/ 16192 h 16192"/>
                      <a:gd name="connsiteX84" fmla="*/ 5715 w 16192"/>
                      <a:gd name="connsiteY84" fmla="*/ 16192 h 16192"/>
                      <a:gd name="connsiteX85" fmla="*/ 6667 w 16192"/>
                      <a:gd name="connsiteY85" fmla="*/ 16192 h 16192"/>
                      <a:gd name="connsiteX86" fmla="*/ 6667 w 16192"/>
                      <a:gd name="connsiteY86" fmla="*/ 15240 h 16192"/>
                      <a:gd name="connsiteX87" fmla="*/ 7620 w 16192"/>
                      <a:gd name="connsiteY87" fmla="*/ 15240 h 16192"/>
                      <a:gd name="connsiteX88" fmla="*/ 7620 w 16192"/>
                      <a:gd name="connsiteY88" fmla="*/ 16192 h 16192"/>
                      <a:gd name="connsiteX89" fmla="*/ 7620 w 16192"/>
                      <a:gd name="connsiteY89" fmla="*/ 16192 h 16192"/>
                      <a:gd name="connsiteX90" fmla="*/ 8572 w 16192"/>
                      <a:gd name="connsiteY90" fmla="*/ 16192 h 16192"/>
                      <a:gd name="connsiteX91" fmla="*/ 8572 w 16192"/>
                      <a:gd name="connsiteY91" fmla="*/ 15240 h 16192"/>
                      <a:gd name="connsiteX92" fmla="*/ 9525 w 16192"/>
                      <a:gd name="connsiteY92" fmla="*/ 15240 h 16192"/>
                      <a:gd name="connsiteX93" fmla="*/ 9525 w 16192"/>
                      <a:gd name="connsiteY93" fmla="*/ 16192 h 16192"/>
                      <a:gd name="connsiteX94" fmla="*/ 9525 w 16192"/>
                      <a:gd name="connsiteY94" fmla="*/ 16192 h 16192"/>
                      <a:gd name="connsiteX95" fmla="*/ 10478 w 16192"/>
                      <a:gd name="connsiteY95" fmla="*/ 16192 h 16192"/>
                      <a:gd name="connsiteX96" fmla="*/ 10478 w 16192"/>
                      <a:gd name="connsiteY96" fmla="*/ 15240 h 16192"/>
                      <a:gd name="connsiteX97" fmla="*/ 11430 w 16192"/>
                      <a:gd name="connsiteY97" fmla="*/ 14288 h 16192"/>
                      <a:gd name="connsiteX98" fmla="*/ 11430 w 16192"/>
                      <a:gd name="connsiteY98" fmla="*/ 15240 h 16192"/>
                      <a:gd name="connsiteX99" fmla="*/ 11430 w 16192"/>
                      <a:gd name="connsiteY99" fmla="*/ 15240 h 16192"/>
                      <a:gd name="connsiteX100" fmla="*/ 12383 w 16192"/>
                      <a:gd name="connsiteY100" fmla="*/ 14288 h 16192"/>
                      <a:gd name="connsiteX101" fmla="*/ 12383 w 16192"/>
                      <a:gd name="connsiteY101" fmla="*/ 14288 h 16192"/>
                      <a:gd name="connsiteX102" fmla="*/ 13335 w 16192"/>
                      <a:gd name="connsiteY102" fmla="*/ 13335 h 16192"/>
                      <a:gd name="connsiteX103" fmla="*/ 13335 w 16192"/>
                      <a:gd name="connsiteY103" fmla="*/ 13335 h 16192"/>
                      <a:gd name="connsiteX104" fmla="*/ 13335 w 16192"/>
                      <a:gd name="connsiteY104" fmla="*/ 13335 h 16192"/>
                      <a:gd name="connsiteX105" fmla="*/ 13335 w 16192"/>
                      <a:gd name="connsiteY105" fmla="*/ 12383 h 16192"/>
                      <a:gd name="connsiteX106" fmla="*/ 13335 w 16192"/>
                      <a:gd name="connsiteY106" fmla="*/ 12383 h 16192"/>
                      <a:gd name="connsiteX107" fmla="*/ 14288 w 16192"/>
                      <a:gd name="connsiteY107" fmla="*/ 11430 h 16192"/>
                      <a:gd name="connsiteX108" fmla="*/ 15240 w 16192"/>
                      <a:gd name="connsiteY108" fmla="*/ 11430 h 16192"/>
                      <a:gd name="connsiteX109" fmla="*/ 15240 w 16192"/>
                      <a:gd name="connsiteY109" fmla="*/ 11430 h 16192"/>
                      <a:gd name="connsiteX110" fmla="*/ 15240 w 16192"/>
                      <a:gd name="connsiteY110" fmla="*/ 10477 h 16192"/>
                      <a:gd name="connsiteX111" fmla="*/ 15240 w 16192"/>
                      <a:gd name="connsiteY111" fmla="*/ 10477 h 16192"/>
                      <a:gd name="connsiteX112" fmla="*/ 15240 w 16192"/>
                      <a:gd name="connsiteY112" fmla="*/ 9525 h 16192"/>
                      <a:gd name="connsiteX113" fmla="*/ 16192 w 16192"/>
                      <a:gd name="connsiteY113" fmla="*/ 9525 h 16192"/>
                      <a:gd name="connsiteX114" fmla="*/ 16192 w 16192"/>
                      <a:gd name="connsiteY114" fmla="*/ 9525 h 16192"/>
                      <a:gd name="connsiteX115" fmla="*/ 16192 w 16192"/>
                      <a:gd name="connsiteY115" fmla="*/ 8573 h 16192"/>
                      <a:gd name="connsiteX116" fmla="*/ 15240 w 16192"/>
                      <a:gd name="connsiteY116" fmla="*/ 8573 h 16192"/>
                      <a:gd name="connsiteX117" fmla="*/ 16192 w 16192"/>
                      <a:gd name="connsiteY117" fmla="*/ 7620 h 16192"/>
                      <a:gd name="connsiteX118" fmla="*/ 16192 w 16192"/>
                      <a:gd name="connsiteY118" fmla="*/ 7620 h 16192"/>
                      <a:gd name="connsiteX119" fmla="*/ 16192 w 16192"/>
                      <a:gd name="connsiteY119" fmla="*/ 7620 h 16192"/>
                      <a:gd name="connsiteX120" fmla="*/ 16192 w 16192"/>
                      <a:gd name="connsiteY120" fmla="*/ 7620 h 16192"/>
                      <a:gd name="connsiteX121" fmla="*/ 8572 w 16192"/>
                      <a:gd name="connsiteY121" fmla="*/ 1905 h 16192"/>
                      <a:gd name="connsiteX122" fmla="*/ 14288 w 16192"/>
                      <a:gd name="connsiteY122" fmla="*/ 5715 h 16192"/>
                      <a:gd name="connsiteX123" fmla="*/ 14288 w 16192"/>
                      <a:gd name="connsiteY123" fmla="*/ 5715 h 16192"/>
                      <a:gd name="connsiteX124" fmla="*/ 11430 w 16192"/>
                      <a:gd name="connsiteY124" fmla="*/ 6667 h 16192"/>
                      <a:gd name="connsiteX125" fmla="*/ 11430 w 16192"/>
                      <a:gd name="connsiteY125" fmla="*/ 6667 h 16192"/>
                      <a:gd name="connsiteX126" fmla="*/ 9525 w 16192"/>
                      <a:gd name="connsiteY126" fmla="*/ 4763 h 16192"/>
                      <a:gd name="connsiteX127" fmla="*/ 9525 w 16192"/>
                      <a:gd name="connsiteY127" fmla="*/ 4763 h 16192"/>
                      <a:gd name="connsiteX128" fmla="*/ 8572 w 16192"/>
                      <a:gd name="connsiteY128" fmla="*/ 1905 h 16192"/>
                      <a:gd name="connsiteX129" fmla="*/ 8572 w 16192"/>
                      <a:gd name="connsiteY129" fmla="*/ 1905 h 16192"/>
                      <a:gd name="connsiteX130" fmla="*/ 9525 w 16192"/>
                      <a:gd name="connsiteY130" fmla="*/ 7620 h 16192"/>
                      <a:gd name="connsiteX131" fmla="*/ 8572 w 16192"/>
                      <a:gd name="connsiteY131" fmla="*/ 8573 h 16192"/>
                      <a:gd name="connsiteX132" fmla="*/ 7620 w 16192"/>
                      <a:gd name="connsiteY132" fmla="*/ 7620 h 16192"/>
                      <a:gd name="connsiteX133" fmla="*/ 8572 w 16192"/>
                      <a:gd name="connsiteY133" fmla="*/ 6667 h 16192"/>
                      <a:gd name="connsiteX134" fmla="*/ 9525 w 16192"/>
                      <a:gd name="connsiteY134" fmla="*/ 7620 h 16192"/>
                      <a:gd name="connsiteX135" fmla="*/ 1905 w 16192"/>
                      <a:gd name="connsiteY135" fmla="*/ 5715 h 16192"/>
                      <a:gd name="connsiteX136" fmla="*/ 7620 w 16192"/>
                      <a:gd name="connsiteY136" fmla="*/ 1905 h 16192"/>
                      <a:gd name="connsiteX137" fmla="*/ 7620 w 16192"/>
                      <a:gd name="connsiteY137" fmla="*/ 1905 h 16192"/>
                      <a:gd name="connsiteX138" fmla="*/ 7620 w 16192"/>
                      <a:gd name="connsiteY138" fmla="*/ 4763 h 16192"/>
                      <a:gd name="connsiteX139" fmla="*/ 7620 w 16192"/>
                      <a:gd name="connsiteY139" fmla="*/ 4763 h 16192"/>
                      <a:gd name="connsiteX140" fmla="*/ 5715 w 16192"/>
                      <a:gd name="connsiteY140" fmla="*/ 5715 h 16192"/>
                      <a:gd name="connsiteX141" fmla="*/ 5715 w 16192"/>
                      <a:gd name="connsiteY141" fmla="*/ 5715 h 16192"/>
                      <a:gd name="connsiteX142" fmla="*/ 1905 w 16192"/>
                      <a:gd name="connsiteY142" fmla="*/ 5715 h 16192"/>
                      <a:gd name="connsiteX143" fmla="*/ 1905 w 16192"/>
                      <a:gd name="connsiteY143" fmla="*/ 5715 h 16192"/>
                      <a:gd name="connsiteX144" fmla="*/ 3810 w 16192"/>
                      <a:gd name="connsiteY144" fmla="*/ 12383 h 16192"/>
                      <a:gd name="connsiteX145" fmla="*/ 1905 w 16192"/>
                      <a:gd name="connsiteY145" fmla="*/ 7620 h 16192"/>
                      <a:gd name="connsiteX146" fmla="*/ 1905 w 16192"/>
                      <a:gd name="connsiteY146" fmla="*/ 6667 h 16192"/>
                      <a:gd name="connsiteX147" fmla="*/ 1905 w 16192"/>
                      <a:gd name="connsiteY147" fmla="*/ 6667 h 16192"/>
                      <a:gd name="connsiteX148" fmla="*/ 4763 w 16192"/>
                      <a:gd name="connsiteY148" fmla="*/ 7620 h 16192"/>
                      <a:gd name="connsiteX149" fmla="*/ 4763 w 16192"/>
                      <a:gd name="connsiteY149" fmla="*/ 7620 h 16192"/>
                      <a:gd name="connsiteX150" fmla="*/ 4763 w 16192"/>
                      <a:gd name="connsiteY150" fmla="*/ 7620 h 16192"/>
                      <a:gd name="connsiteX151" fmla="*/ 5715 w 16192"/>
                      <a:gd name="connsiteY151" fmla="*/ 9525 h 16192"/>
                      <a:gd name="connsiteX152" fmla="*/ 5715 w 16192"/>
                      <a:gd name="connsiteY152" fmla="*/ 9525 h 16192"/>
                      <a:gd name="connsiteX153" fmla="*/ 3810 w 16192"/>
                      <a:gd name="connsiteY153" fmla="*/ 12383 h 16192"/>
                      <a:gd name="connsiteX154" fmla="*/ 3810 w 16192"/>
                      <a:gd name="connsiteY154" fmla="*/ 12383 h 16192"/>
                      <a:gd name="connsiteX155" fmla="*/ 11430 w 16192"/>
                      <a:gd name="connsiteY155" fmla="*/ 13335 h 16192"/>
                      <a:gd name="connsiteX156" fmla="*/ 8572 w 16192"/>
                      <a:gd name="connsiteY156" fmla="*/ 14288 h 16192"/>
                      <a:gd name="connsiteX157" fmla="*/ 4763 w 16192"/>
                      <a:gd name="connsiteY157" fmla="*/ 13335 h 16192"/>
                      <a:gd name="connsiteX158" fmla="*/ 4763 w 16192"/>
                      <a:gd name="connsiteY158" fmla="*/ 13335 h 16192"/>
                      <a:gd name="connsiteX159" fmla="*/ 6667 w 16192"/>
                      <a:gd name="connsiteY159" fmla="*/ 10477 h 16192"/>
                      <a:gd name="connsiteX160" fmla="*/ 6667 w 16192"/>
                      <a:gd name="connsiteY160" fmla="*/ 10477 h 16192"/>
                      <a:gd name="connsiteX161" fmla="*/ 7620 w 16192"/>
                      <a:gd name="connsiteY161" fmla="*/ 10477 h 16192"/>
                      <a:gd name="connsiteX162" fmla="*/ 8572 w 16192"/>
                      <a:gd name="connsiteY162" fmla="*/ 10477 h 16192"/>
                      <a:gd name="connsiteX163" fmla="*/ 8572 w 16192"/>
                      <a:gd name="connsiteY163" fmla="*/ 10477 h 16192"/>
                      <a:gd name="connsiteX164" fmla="*/ 11430 w 16192"/>
                      <a:gd name="connsiteY164" fmla="*/ 13335 h 16192"/>
                      <a:gd name="connsiteX165" fmla="*/ 11430 w 16192"/>
                      <a:gd name="connsiteY165" fmla="*/ 13335 h 16192"/>
                      <a:gd name="connsiteX166" fmla="*/ 12383 w 16192"/>
                      <a:gd name="connsiteY166" fmla="*/ 13335 h 16192"/>
                      <a:gd name="connsiteX167" fmla="*/ 12383 w 16192"/>
                      <a:gd name="connsiteY167" fmla="*/ 13335 h 16192"/>
                      <a:gd name="connsiteX168" fmla="*/ 10478 w 16192"/>
                      <a:gd name="connsiteY168" fmla="*/ 10477 h 16192"/>
                      <a:gd name="connsiteX169" fmla="*/ 10478 w 16192"/>
                      <a:gd name="connsiteY169" fmla="*/ 10477 h 16192"/>
                      <a:gd name="connsiteX170" fmla="*/ 11430 w 16192"/>
                      <a:gd name="connsiteY170" fmla="*/ 8573 h 16192"/>
                      <a:gd name="connsiteX171" fmla="*/ 11430 w 16192"/>
                      <a:gd name="connsiteY171" fmla="*/ 8573 h 16192"/>
                      <a:gd name="connsiteX172" fmla="*/ 11430 w 16192"/>
                      <a:gd name="connsiteY172" fmla="*/ 8573 h 16192"/>
                      <a:gd name="connsiteX173" fmla="*/ 14288 w 16192"/>
                      <a:gd name="connsiteY173" fmla="*/ 7620 h 16192"/>
                      <a:gd name="connsiteX174" fmla="*/ 14288 w 16192"/>
                      <a:gd name="connsiteY174" fmla="*/ 7620 h 16192"/>
                      <a:gd name="connsiteX175" fmla="*/ 14288 w 16192"/>
                      <a:gd name="connsiteY175" fmla="*/ 8573 h 16192"/>
                      <a:gd name="connsiteX176" fmla="*/ 12383 w 16192"/>
                      <a:gd name="connsiteY176" fmla="*/ 13335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16192" h="16192">
                        <a:moveTo>
                          <a:pt x="16192" y="7620"/>
                        </a:moveTo>
                        <a:lnTo>
                          <a:pt x="16192" y="7620"/>
                        </a:lnTo>
                        <a:cubicBezTo>
                          <a:pt x="15240" y="7620"/>
                          <a:pt x="15240" y="6667"/>
                          <a:pt x="15240" y="6667"/>
                        </a:cubicBezTo>
                        <a:lnTo>
                          <a:pt x="16192" y="6667"/>
                        </a:lnTo>
                        <a:cubicBezTo>
                          <a:pt x="16192" y="6667"/>
                          <a:pt x="16192" y="6667"/>
                          <a:pt x="16192" y="6667"/>
                        </a:cubicBezTo>
                        <a:cubicBezTo>
                          <a:pt x="16192" y="6667"/>
                          <a:pt x="16192" y="5715"/>
                          <a:pt x="16192" y="5715"/>
                        </a:cubicBezTo>
                        <a:lnTo>
                          <a:pt x="15240" y="5715"/>
                        </a:lnTo>
                        <a:cubicBezTo>
                          <a:pt x="15240" y="5715"/>
                          <a:pt x="15240" y="4763"/>
                          <a:pt x="15240" y="4763"/>
                        </a:cubicBezTo>
                        <a:lnTo>
                          <a:pt x="16192" y="4763"/>
                        </a:lnTo>
                        <a:cubicBezTo>
                          <a:pt x="16192" y="4763"/>
                          <a:pt x="16192" y="4763"/>
                          <a:pt x="16192" y="4763"/>
                        </a:cubicBezTo>
                        <a:cubicBezTo>
                          <a:pt x="16192" y="4763"/>
                          <a:pt x="16192" y="3810"/>
                          <a:pt x="15240" y="3810"/>
                        </a:cubicBezTo>
                        <a:lnTo>
                          <a:pt x="14288" y="3810"/>
                        </a:lnTo>
                        <a:cubicBezTo>
                          <a:pt x="14288" y="3810"/>
                          <a:pt x="14288" y="2858"/>
                          <a:pt x="13335" y="2858"/>
                        </a:cubicBezTo>
                        <a:lnTo>
                          <a:pt x="14288" y="1905"/>
                        </a:lnTo>
                        <a:cubicBezTo>
                          <a:pt x="14288" y="1905"/>
                          <a:pt x="14288" y="1905"/>
                          <a:pt x="14288" y="1905"/>
                        </a:cubicBezTo>
                        <a:cubicBezTo>
                          <a:pt x="14288" y="1905"/>
                          <a:pt x="14288" y="952"/>
                          <a:pt x="13335" y="1905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2383" y="952"/>
                          <a:pt x="12383" y="952"/>
                        </a:cubicBezTo>
                        <a:lnTo>
                          <a:pt x="12383" y="0"/>
                        </a:lnTo>
                        <a:cubicBezTo>
                          <a:pt x="12383" y="0"/>
                          <a:pt x="12383" y="0"/>
                          <a:pt x="12383" y="0"/>
                        </a:cubicBezTo>
                        <a:cubicBezTo>
                          <a:pt x="12383" y="0"/>
                          <a:pt x="11430" y="0"/>
                          <a:pt x="11430" y="0"/>
                        </a:cubicBezTo>
                        <a:lnTo>
                          <a:pt x="11430" y="952"/>
                        </a:lnTo>
                        <a:cubicBezTo>
                          <a:pt x="11430" y="952"/>
                          <a:pt x="10478" y="952"/>
                          <a:pt x="10478" y="952"/>
                        </a:cubicBezTo>
                        <a:lnTo>
                          <a:pt x="10478" y="0"/>
                        </a:lnTo>
                        <a:cubicBezTo>
                          <a:pt x="10478" y="0"/>
                          <a:pt x="10478" y="0"/>
                          <a:pt x="10478" y="0"/>
                        </a:cubicBezTo>
                        <a:cubicBezTo>
                          <a:pt x="10478" y="0"/>
                          <a:pt x="9525" y="0"/>
                          <a:pt x="9525" y="0"/>
                        </a:cubicBezTo>
                        <a:lnTo>
                          <a:pt x="9525" y="952"/>
                        </a:lnTo>
                        <a:cubicBezTo>
                          <a:pt x="9525" y="952"/>
                          <a:pt x="8572" y="952"/>
                          <a:pt x="8572" y="952"/>
                        </a:cubicBezTo>
                        <a:lnTo>
                          <a:pt x="8572" y="0"/>
                        </a:lnTo>
                        <a:cubicBezTo>
                          <a:pt x="8572" y="0"/>
                          <a:pt x="8572" y="0"/>
                          <a:pt x="8572" y="0"/>
                        </a:cubicBezTo>
                        <a:cubicBezTo>
                          <a:pt x="8572" y="0"/>
                          <a:pt x="7620" y="0"/>
                          <a:pt x="7620" y="0"/>
                        </a:cubicBezTo>
                        <a:lnTo>
                          <a:pt x="7620" y="952"/>
                        </a:lnTo>
                        <a:cubicBezTo>
                          <a:pt x="7620" y="952"/>
                          <a:pt x="6667" y="952"/>
                          <a:pt x="6667" y="952"/>
                        </a:cubicBezTo>
                        <a:lnTo>
                          <a:pt x="6667" y="0"/>
                        </a:lnTo>
                        <a:cubicBezTo>
                          <a:pt x="6667" y="0"/>
                          <a:pt x="6667" y="0"/>
                          <a:pt x="6667" y="0"/>
                        </a:cubicBezTo>
                        <a:cubicBezTo>
                          <a:pt x="6667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4763" y="952"/>
                          <a:pt x="4763" y="952"/>
                        </a:cubicBezTo>
                        <a:lnTo>
                          <a:pt x="4763" y="0"/>
                        </a:lnTo>
                        <a:cubicBezTo>
                          <a:pt x="4763" y="0"/>
                          <a:pt x="4763" y="0"/>
                          <a:pt x="4763" y="0"/>
                        </a:cubicBezTo>
                        <a:cubicBezTo>
                          <a:pt x="4763" y="0"/>
                          <a:pt x="3810" y="0"/>
                          <a:pt x="3810" y="952"/>
                        </a:cubicBezTo>
                        <a:lnTo>
                          <a:pt x="3810" y="1905"/>
                        </a:lnTo>
                        <a:cubicBezTo>
                          <a:pt x="3810" y="1905"/>
                          <a:pt x="2858" y="1905"/>
                          <a:pt x="2858" y="2858"/>
                        </a:cubicBezTo>
                        <a:lnTo>
                          <a:pt x="1905" y="1905"/>
                        </a:lnTo>
                        <a:cubicBezTo>
                          <a:pt x="1905" y="1905"/>
                          <a:pt x="1905" y="1905"/>
                          <a:pt x="1905" y="1905"/>
                        </a:cubicBezTo>
                        <a:cubicBezTo>
                          <a:pt x="1905" y="1905"/>
                          <a:pt x="953" y="1905"/>
                          <a:pt x="1905" y="2858"/>
                        </a:cubicBezTo>
                        <a:lnTo>
                          <a:pt x="1905" y="2858"/>
                        </a:lnTo>
                        <a:cubicBezTo>
                          <a:pt x="1905" y="2858"/>
                          <a:pt x="953" y="3810"/>
                          <a:pt x="953" y="3810"/>
                        </a:cubicBezTo>
                        <a:lnTo>
                          <a:pt x="0" y="3810"/>
                        </a:lnTo>
                        <a:cubicBezTo>
                          <a:pt x="0" y="3810"/>
                          <a:pt x="0" y="3810"/>
                          <a:pt x="0" y="3810"/>
                        </a:cubicBezTo>
                        <a:cubicBezTo>
                          <a:pt x="0" y="3810"/>
                          <a:pt x="0" y="4763"/>
                          <a:pt x="0" y="4763"/>
                        </a:cubicBezTo>
                        <a:lnTo>
                          <a:pt x="953" y="4763"/>
                        </a:lnTo>
                        <a:cubicBezTo>
                          <a:pt x="953" y="4763"/>
                          <a:pt x="953" y="5715"/>
                          <a:pt x="953" y="5715"/>
                        </a:cubicBezTo>
                        <a:lnTo>
                          <a:pt x="0" y="5715"/>
                        </a:lnTo>
                        <a:cubicBezTo>
                          <a:pt x="0" y="5715"/>
                          <a:pt x="0" y="5715"/>
                          <a:pt x="0" y="5715"/>
                        </a:cubicBezTo>
                        <a:cubicBezTo>
                          <a:pt x="0" y="5715"/>
                          <a:pt x="0" y="6667"/>
                          <a:pt x="0" y="6667"/>
                        </a:cubicBezTo>
                        <a:lnTo>
                          <a:pt x="953" y="6667"/>
                        </a:lnTo>
                        <a:cubicBezTo>
                          <a:pt x="953" y="6667"/>
                          <a:pt x="953" y="7620"/>
                          <a:pt x="953" y="7620"/>
                        </a:cubicBezTo>
                        <a:lnTo>
                          <a:pt x="0" y="7620"/>
                        </a:lnTo>
                        <a:cubicBezTo>
                          <a:pt x="0" y="7620"/>
                          <a:pt x="0" y="7620"/>
                          <a:pt x="0" y="7620"/>
                        </a:cubicBezTo>
                        <a:cubicBezTo>
                          <a:pt x="0" y="7620"/>
                          <a:pt x="0" y="8573"/>
                          <a:pt x="0" y="8573"/>
                        </a:cubicBezTo>
                        <a:lnTo>
                          <a:pt x="953" y="8573"/>
                        </a:lnTo>
                        <a:cubicBezTo>
                          <a:pt x="953" y="8573"/>
                          <a:pt x="953" y="9525"/>
                          <a:pt x="953" y="9525"/>
                        </a:cubicBezTo>
                        <a:lnTo>
                          <a:pt x="0" y="9525"/>
                        </a:lnTo>
                        <a:cubicBezTo>
                          <a:pt x="0" y="9525"/>
                          <a:pt x="0" y="9525"/>
                          <a:pt x="0" y="9525"/>
                        </a:cubicBezTo>
                        <a:cubicBezTo>
                          <a:pt x="0" y="9525"/>
                          <a:pt x="0" y="10477"/>
                          <a:pt x="0" y="10477"/>
                        </a:cubicBezTo>
                        <a:lnTo>
                          <a:pt x="953" y="10477"/>
                        </a:lnTo>
                        <a:cubicBezTo>
                          <a:pt x="953" y="10477"/>
                          <a:pt x="953" y="11430"/>
                          <a:pt x="953" y="11430"/>
                        </a:cubicBezTo>
                        <a:lnTo>
                          <a:pt x="0" y="11430"/>
                        </a:lnTo>
                        <a:cubicBezTo>
                          <a:pt x="0" y="11430"/>
                          <a:pt x="0" y="11430"/>
                          <a:pt x="0" y="11430"/>
                        </a:cubicBezTo>
                        <a:cubicBezTo>
                          <a:pt x="0" y="11430"/>
                          <a:pt x="0" y="12383"/>
                          <a:pt x="953" y="12383"/>
                        </a:cubicBezTo>
                        <a:lnTo>
                          <a:pt x="953" y="12383"/>
                        </a:lnTo>
                        <a:cubicBezTo>
                          <a:pt x="953" y="12383"/>
                          <a:pt x="953" y="13335"/>
                          <a:pt x="1905" y="13335"/>
                        </a:cubicBezTo>
                        <a:lnTo>
                          <a:pt x="1905" y="13335"/>
                        </a:lnTo>
                        <a:cubicBezTo>
                          <a:pt x="1905" y="13335"/>
                          <a:pt x="1905" y="13335"/>
                          <a:pt x="1905" y="13335"/>
                        </a:cubicBezTo>
                        <a:cubicBezTo>
                          <a:pt x="1905" y="13335"/>
                          <a:pt x="1905" y="14288"/>
                          <a:pt x="2858" y="13335"/>
                        </a:cubicBezTo>
                        <a:lnTo>
                          <a:pt x="2858" y="13335"/>
                        </a:lnTo>
                        <a:cubicBezTo>
                          <a:pt x="2858" y="13335"/>
                          <a:pt x="3810" y="14288"/>
                          <a:pt x="3810" y="14288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3810" y="15240"/>
                        </a:cubicBezTo>
                        <a:cubicBezTo>
                          <a:pt x="3810" y="15240"/>
                          <a:pt x="4763" y="15240"/>
                          <a:pt x="4763" y="15240"/>
                        </a:cubicBezTo>
                        <a:lnTo>
                          <a:pt x="4763" y="15240"/>
                        </a:lnTo>
                        <a:cubicBezTo>
                          <a:pt x="4763" y="15240"/>
                          <a:pt x="5715" y="15240"/>
                          <a:pt x="5715" y="15240"/>
                        </a:cubicBezTo>
                        <a:lnTo>
                          <a:pt x="5715" y="16192"/>
                        </a:lnTo>
                        <a:cubicBezTo>
                          <a:pt x="5715" y="16192"/>
                          <a:pt x="5715" y="16192"/>
                          <a:pt x="5715" y="16192"/>
                        </a:cubicBezTo>
                        <a:cubicBezTo>
                          <a:pt x="5715" y="16192"/>
                          <a:pt x="6667" y="16192"/>
                          <a:pt x="6667" y="16192"/>
                        </a:cubicBezTo>
                        <a:lnTo>
                          <a:pt x="6667" y="15240"/>
                        </a:lnTo>
                        <a:cubicBezTo>
                          <a:pt x="6667" y="15240"/>
                          <a:pt x="7620" y="15240"/>
                          <a:pt x="7620" y="15240"/>
                        </a:cubicBezTo>
                        <a:lnTo>
                          <a:pt x="7620" y="16192"/>
                        </a:lnTo>
                        <a:cubicBezTo>
                          <a:pt x="7620" y="16192"/>
                          <a:pt x="7620" y="16192"/>
                          <a:pt x="7620" y="16192"/>
                        </a:cubicBezTo>
                        <a:cubicBezTo>
                          <a:pt x="7620" y="16192"/>
                          <a:pt x="8572" y="16192"/>
                          <a:pt x="8572" y="16192"/>
                        </a:cubicBezTo>
                        <a:lnTo>
                          <a:pt x="8572" y="15240"/>
                        </a:lnTo>
                        <a:cubicBezTo>
                          <a:pt x="8572" y="15240"/>
                          <a:pt x="9525" y="15240"/>
                          <a:pt x="9525" y="15240"/>
                        </a:cubicBezTo>
                        <a:lnTo>
                          <a:pt x="9525" y="16192"/>
                        </a:lnTo>
                        <a:cubicBezTo>
                          <a:pt x="9525" y="16192"/>
                          <a:pt x="9525" y="16192"/>
                          <a:pt x="9525" y="16192"/>
                        </a:cubicBezTo>
                        <a:cubicBezTo>
                          <a:pt x="9525" y="16192"/>
                          <a:pt x="10478" y="16192"/>
                          <a:pt x="10478" y="16192"/>
                        </a:cubicBezTo>
                        <a:lnTo>
                          <a:pt x="10478" y="15240"/>
                        </a:lnTo>
                        <a:cubicBezTo>
                          <a:pt x="10478" y="15240"/>
                          <a:pt x="11430" y="15240"/>
                          <a:pt x="11430" y="14288"/>
                        </a:cubicBezTo>
                        <a:lnTo>
                          <a:pt x="11430" y="15240"/>
                        </a:lnTo>
                        <a:cubicBezTo>
                          <a:pt x="11430" y="15240"/>
                          <a:pt x="11430" y="15240"/>
                          <a:pt x="11430" y="15240"/>
                        </a:cubicBezTo>
                        <a:cubicBezTo>
                          <a:pt x="11430" y="15240"/>
                          <a:pt x="12383" y="15240"/>
                          <a:pt x="12383" y="14288"/>
                        </a:cubicBezTo>
                        <a:lnTo>
                          <a:pt x="12383" y="14288"/>
                        </a:lnTo>
                        <a:cubicBezTo>
                          <a:pt x="12383" y="14288"/>
                          <a:pt x="13335" y="13335"/>
                          <a:pt x="13335" y="13335"/>
                        </a:cubicBezTo>
                        <a:lnTo>
                          <a:pt x="13335" y="13335"/>
                        </a:lnTo>
                        <a:cubicBezTo>
                          <a:pt x="13335" y="13335"/>
                          <a:pt x="13335" y="13335"/>
                          <a:pt x="13335" y="13335"/>
                        </a:cubicBezTo>
                        <a:cubicBezTo>
                          <a:pt x="13335" y="13335"/>
                          <a:pt x="14288" y="13335"/>
                          <a:pt x="13335" y="12383"/>
                        </a:cubicBezTo>
                        <a:lnTo>
                          <a:pt x="13335" y="12383"/>
                        </a:lnTo>
                        <a:cubicBezTo>
                          <a:pt x="13335" y="12383"/>
                          <a:pt x="14288" y="11430"/>
                          <a:pt x="14288" y="11430"/>
                        </a:cubicBezTo>
                        <a:lnTo>
                          <a:pt x="15240" y="11430"/>
                        </a:lnTo>
                        <a:cubicBezTo>
                          <a:pt x="15240" y="11430"/>
                          <a:pt x="15240" y="11430"/>
                          <a:pt x="15240" y="11430"/>
                        </a:cubicBezTo>
                        <a:cubicBezTo>
                          <a:pt x="15240" y="11430"/>
                          <a:pt x="15240" y="10477"/>
                          <a:pt x="15240" y="10477"/>
                        </a:cubicBezTo>
                        <a:lnTo>
                          <a:pt x="15240" y="10477"/>
                        </a:lnTo>
                        <a:cubicBezTo>
                          <a:pt x="15240" y="10477"/>
                          <a:pt x="15240" y="9525"/>
                          <a:pt x="15240" y="9525"/>
                        </a:cubicBezTo>
                        <a:lnTo>
                          <a:pt x="16192" y="9525"/>
                        </a:lnTo>
                        <a:cubicBezTo>
                          <a:pt x="16192" y="9525"/>
                          <a:pt x="16192" y="9525"/>
                          <a:pt x="16192" y="9525"/>
                        </a:cubicBezTo>
                        <a:cubicBezTo>
                          <a:pt x="16192" y="9525"/>
                          <a:pt x="16192" y="8573"/>
                          <a:pt x="16192" y="8573"/>
                        </a:cubicBezTo>
                        <a:lnTo>
                          <a:pt x="15240" y="8573"/>
                        </a:lnTo>
                        <a:cubicBezTo>
                          <a:pt x="15240" y="8573"/>
                          <a:pt x="15240" y="8573"/>
                          <a:pt x="16192" y="7620"/>
                        </a:cubicBezTo>
                        <a:lnTo>
                          <a:pt x="16192" y="7620"/>
                        </a:lnTo>
                        <a:cubicBezTo>
                          <a:pt x="16192" y="8573"/>
                          <a:pt x="16192" y="8573"/>
                          <a:pt x="16192" y="7620"/>
                        </a:cubicBezTo>
                        <a:cubicBezTo>
                          <a:pt x="16192" y="7620"/>
                          <a:pt x="16192" y="7620"/>
                          <a:pt x="16192" y="7620"/>
                        </a:cubicBezTo>
                        <a:close/>
                        <a:moveTo>
                          <a:pt x="8572" y="1905"/>
                        </a:moveTo>
                        <a:cubicBezTo>
                          <a:pt x="11430" y="1905"/>
                          <a:pt x="13335" y="3810"/>
                          <a:pt x="14288" y="5715"/>
                        </a:cubicBezTo>
                        <a:cubicBezTo>
                          <a:pt x="14288" y="5715"/>
                          <a:pt x="14288" y="5715"/>
                          <a:pt x="14288" y="5715"/>
                        </a:cubicBezTo>
                        <a:lnTo>
                          <a:pt x="11430" y="6667"/>
                        </a:lnTo>
                        <a:cubicBezTo>
                          <a:pt x="11430" y="6667"/>
                          <a:pt x="11430" y="6667"/>
                          <a:pt x="11430" y="6667"/>
                        </a:cubicBezTo>
                        <a:cubicBezTo>
                          <a:pt x="11430" y="5715"/>
                          <a:pt x="10478" y="5715"/>
                          <a:pt x="9525" y="4763"/>
                        </a:cubicBezTo>
                        <a:cubicBezTo>
                          <a:pt x="9525" y="4763"/>
                          <a:pt x="9525" y="4763"/>
                          <a:pt x="9525" y="4763"/>
                        </a:cubicBezTo>
                        <a:lnTo>
                          <a:pt x="8572" y="1905"/>
                        </a:lnTo>
                        <a:cubicBezTo>
                          <a:pt x="8572" y="1905"/>
                          <a:pt x="8572" y="1905"/>
                          <a:pt x="8572" y="1905"/>
                        </a:cubicBezTo>
                        <a:close/>
                        <a:moveTo>
                          <a:pt x="9525" y="7620"/>
                        </a:moveTo>
                        <a:cubicBezTo>
                          <a:pt x="9525" y="8573"/>
                          <a:pt x="8572" y="8573"/>
                          <a:pt x="8572" y="8573"/>
                        </a:cubicBezTo>
                        <a:cubicBezTo>
                          <a:pt x="7620" y="8573"/>
                          <a:pt x="7620" y="7620"/>
                          <a:pt x="7620" y="7620"/>
                        </a:cubicBezTo>
                        <a:cubicBezTo>
                          <a:pt x="7620" y="7620"/>
                          <a:pt x="8572" y="6667"/>
                          <a:pt x="8572" y="6667"/>
                        </a:cubicBezTo>
                        <a:cubicBezTo>
                          <a:pt x="8572" y="6667"/>
                          <a:pt x="9525" y="7620"/>
                          <a:pt x="9525" y="7620"/>
                        </a:cubicBezTo>
                        <a:close/>
                        <a:moveTo>
                          <a:pt x="1905" y="5715"/>
                        </a:moveTo>
                        <a:cubicBezTo>
                          <a:pt x="2858" y="3810"/>
                          <a:pt x="4763" y="1905"/>
                          <a:pt x="7620" y="1905"/>
                        </a:cubicBezTo>
                        <a:cubicBezTo>
                          <a:pt x="7620" y="1905"/>
                          <a:pt x="7620" y="1905"/>
                          <a:pt x="7620" y="1905"/>
                        </a:cubicBezTo>
                        <a:lnTo>
                          <a:pt x="7620" y="4763"/>
                        </a:lnTo>
                        <a:cubicBezTo>
                          <a:pt x="7620" y="4763"/>
                          <a:pt x="7620" y="4763"/>
                          <a:pt x="7620" y="4763"/>
                        </a:cubicBezTo>
                        <a:cubicBezTo>
                          <a:pt x="6667" y="4763"/>
                          <a:pt x="5715" y="5715"/>
                          <a:pt x="5715" y="5715"/>
                        </a:cubicBez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1905" y="5715"/>
                        </a:lnTo>
                        <a:cubicBezTo>
                          <a:pt x="1905" y="5715"/>
                          <a:pt x="1905" y="5715"/>
                          <a:pt x="1905" y="5715"/>
                        </a:cubicBezTo>
                        <a:close/>
                        <a:moveTo>
                          <a:pt x="3810" y="12383"/>
                        </a:moveTo>
                        <a:cubicBezTo>
                          <a:pt x="2858" y="11430"/>
                          <a:pt x="1905" y="9525"/>
                          <a:pt x="1905" y="7620"/>
                        </a:cubicBezTo>
                        <a:cubicBezTo>
                          <a:pt x="1905" y="6667"/>
                          <a:pt x="1905" y="6667"/>
                          <a:pt x="1905" y="6667"/>
                        </a:cubicBezTo>
                        <a:cubicBezTo>
                          <a:pt x="1905" y="6667"/>
                          <a:pt x="1905" y="6667"/>
                          <a:pt x="1905" y="6667"/>
                        </a:cubicBezTo>
                        <a:lnTo>
                          <a:pt x="4763" y="7620"/>
                        </a:ln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7620"/>
                          <a:pt x="4763" y="7620"/>
                          <a:pt x="4763" y="7620"/>
                        </a:cubicBezTo>
                        <a:cubicBezTo>
                          <a:pt x="4763" y="8573"/>
                          <a:pt x="4763" y="8573"/>
                          <a:pt x="5715" y="9525"/>
                        </a:cubicBezTo>
                        <a:cubicBezTo>
                          <a:pt x="5715" y="9525"/>
                          <a:pt x="5715" y="9525"/>
                          <a:pt x="5715" y="9525"/>
                        </a:cubicBezTo>
                        <a:lnTo>
                          <a:pt x="3810" y="12383"/>
                        </a:lnTo>
                        <a:cubicBezTo>
                          <a:pt x="3810" y="12383"/>
                          <a:pt x="3810" y="12383"/>
                          <a:pt x="3810" y="12383"/>
                        </a:cubicBezTo>
                        <a:close/>
                        <a:moveTo>
                          <a:pt x="11430" y="13335"/>
                        </a:moveTo>
                        <a:cubicBezTo>
                          <a:pt x="10478" y="14288"/>
                          <a:pt x="9525" y="14288"/>
                          <a:pt x="8572" y="14288"/>
                        </a:cubicBezTo>
                        <a:cubicBezTo>
                          <a:pt x="7620" y="14288"/>
                          <a:pt x="5715" y="14288"/>
                          <a:pt x="4763" y="13335"/>
                        </a:cubicBezTo>
                        <a:cubicBezTo>
                          <a:pt x="4763" y="13335"/>
                          <a:pt x="4763" y="13335"/>
                          <a:pt x="4763" y="13335"/>
                        </a:cubicBezTo>
                        <a:lnTo>
                          <a:pt x="6667" y="10477"/>
                        </a:lnTo>
                        <a:cubicBezTo>
                          <a:pt x="6667" y="10477"/>
                          <a:pt x="6667" y="10477"/>
                          <a:pt x="6667" y="10477"/>
                        </a:cubicBezTo>
                        <a:cubicBezTo>
                          <a:pt x="6667" y="10477"/>
                          <a:pt x="7620" y="10477"/>
                          <a:pt x="7620" y="10477"/>
                        </a:cubicBezTo>
                        <a:cubicBezTo>
                          <a:pt x="7620" y="10477"/>
                          <a:pt x="8572" y="10477"/>
                          <a:pt x="8572" y="10477"/>
                        </a:cubicBezTo>
                        <a:cubicBezTo>
                          <a:pt x="8572" y="10477"/>
                          <a:pt x="8572" y="10477"/>
                          <a:pt x="8572" y="10477"/>
                        </a:cubicBezTo>
                        <a:lnTo>
                          <a:pt x="11430" y="13335"/>
                        </a:lnTo>
                        <a:cubicBezTo>
                          <a:pt x="11430" y="13335"/>
                          <a:pt x="11430" y="13335"/>
                          <a:pt x="11430" y="13335"/>
                        </a:cubicBezTo>
                        <a:close/>
                        <a:moveTo>
                          <a:pt x="12383" y="13335"/>
                        </a:moveTo>
                        <a:cubicBezTo>
                          <a:pt x="12383" y="13335"/>
                          <a:pt x="11430" y="13335"/>
                          <a:pt x="12383" y="13335"/>
                        </a:cubicBezTo>
                        <a:lnTo>
                          <a:pt x="10478" y="10477"/>
                        </a:lnTo>
                        <a:cubicBezTo>
                          <a:pt x="10478" y="10477"/>
                          <a:pt x="10478" y="10477"/>
                          <a:pt x="10478" y="10477"/>
                        </a:cubicBezTo>
                        <a:cubicBezTo>
                          <a:pt x="11430" y="9525"/>
                          <a:pt x="11430" y="9525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lnTo>
                          <a:pt x="14288" y="7620"/>
                        </a:lnTo>
                        <a:cubicBezTo>
                          <a:pt x="14288" y="7620"/>
                          <a:pt x="14288" y="7620"/>
                          <a:pt x="14288" y="7620"/>
                        </a:cubicBezTo>
                        <a:cubicBezTo>
                          <a:pt x="14288" y="7620"/>
                          <a:pt x="14288" y="8573"/>
                          <a:pt x="14288" y="8573"/>
                        </a:cubicBezTo>
                        <a:cubicBezTo>
                          <a:pt x="14288" y="9525"/>
                          <a:pt x="13335" y="11430"/>
                          <a:pt x="12383" y="1333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26DEC825-4AFF-48D2-8142-FEFC8D82A5DA}"/>
                      </a:ext>
                    </a:extLst>
                  </p:cNvPr>
                  <p:cNvSpPr/>
                  <p:nvPr/>
                </p:nvSpPr>
                <p:spPr>
                  <a:xfrm>
                    <a:off x="2463349" y="3159442"/>
                    <a:ext cx="22860" cy="23812"/>
                  </a:xfrm>
                  <a:custGeom>
                    <a:avLst/>
                    <a:gdLst>
                      <a:gd name="connsiteX0" fmla="*/ 21908 w 22860"/>
                      <a:gd name="connsiteY0" fmla="*/ 9525 h 23812"/>
                      <a:gd name="connsiteX1" fmla="*/ 21908 w 22860"/>
                      <a:gd name="connsiteY1" fmla="*/ 9525 h 23812"/>
                      <a:gd name="connsiteX2" fmla="*/ 21908 w 22860"/>
                      <a:gd name="connsiteY2" fmla="*/ 8573 h 23812"/>
                      <a:gd name="connsiteX3" fmla="*/ 21908 w 22860"/>
                      <a:gd name="connsiteY3" fmla="*/ 9525 h 23812"/>
                      <a:gd name="connsiteX4" fmla="*/ 20955 w 22860"/>
                      <a:gd name="connsiteY4" fmla="*/ 7620 h 23812"/>
                      <a:gd name="connsiteX5" fmla="*/ 21908 w 22860"/>
                      <a:gd name="connsiteY5" fmla="*/ 7620 h 23812"/>
                      <a:gd name="connsiteX6" fmla="*/ 21908 w 22860"/>
                      <a:gd name="connsiteY6" fmla="*/ 6668 h 23812"/>
                      <a:gd name="connsiteX7" fmla="*/ 20955 w 22860"/>
                      <a:gd name="connsiteY7" fmla="*/ 6668 h 23812"/>
                      <a:gd name="connsiteX8" fmla="*/ 20003 w 22860"/>
                      <a:gd name="connsiteY8" fmla="*/ 6668 h 23812"/>
                      <a:gd name="connsiteX9" fmla="*/ 19050 w 22860"/>
                      <a:gd name="connsiteY9" fmla="*/ 5715 h 23812"/>
                      <a:gd name="connsiteX10" fmla="*/ 19050 w 22860"/>
                      <a:gd name="connsiteY10" fmla="*/ 5715 h 23812"/>
                      <a:gd name="connsiteX11" fmla="*/ 19050 w 22860"/>
                      <a:gd name="connsiteY11" fmla="*/ 4763 h 23812"/>
                      <a:gd name="connsiteX12" fmla="*/ 18098 w 22860"/>
                      <a:gd name="connsiteY12" fmla="*/ 4763 h 23812"/>
                      <a:gd name="connsiteX13" fmla="*/ 17145 w 22860"/>
                      <a:gd name="connsiteY13" fmla="*/ 4763 h 23812"/>
                      <a:gd name="connsiteX14" fmla="*/ 16192 w 22860"/>
                      <a:gd name="connsiteY14" fmla="*/ 3810 h 23812"/>
                      <a:gd name="connsiteX15" fmla="*/ 16192 w 22860"/>
                      <a:gd name="connsiteY15" fmla="*/ 2858 h 23812"/>
                      <a:gd name="connsiteX16" fmla="*/ 16192 w 22860"/>
                      <a:gd name="connsiteY16" fmla="*/ 1905 h 23812"/>
                      <a:gd name="connsiteX17" fmla="*/ 15240 w 22860"/>
                      <a:gd name="connsiteY17" fmla="*/ 1905 h 23812"/>
                      <a:gd name="connsiteX18" fmla="*/ 15240 w 22860"/>
                      <a:gd name="connsiteY18" fmla="*/ 2858 h 23812"/>
                      <a:gd name="connsiteX19" fmla="*/ 14288 w 22860"/>
                      <a:gd name="connsiteY19" fmla="*/ 2858 h 23812"/>
                      <a:gd name="connsiteX20" fmla="*/ 14288 w 22860"/>
                      <a:gd name="connsiteY20" fmla="*/ 1905 h 23812"/>
                      <a:gd name="connsiteX21" fmla="*/ 14288 w 22860"/>
                      <a:gd name="connsiteY21" fmla="*/ 953 h 23812"/>
                      <a:gd name="connsiteX22" fmla="*/ 13335 w 22860"/>
                      <a:gd name="connsiteY22" fmla="*/ 953 h 23812"/>
                      <a:gd name="connsiteX23" fmla="*/ 13335 w 22860"/>
                      <a:gd name="connsiteY23" fmla="*/ 1905 h 23812"/>
                      <a:gd name="connsiteX24" fmla="*/ 12383 w 22860"/>
                      <a:gd name="connsiteY24" fmla="*/ 1905 h 23812"/>
                      <a:gd name="connsiteX25" fmla="*/ 12383 w 22860"/>
                      <a:gd name="connsiteY25" fmla="*/ 953 h 23812"/>
                      <a:gd name="connsiteX26" fmla="*/ 11430 w 22860"/>
                      <a:gd name="connsiteY26" fmla="*/ 0 h 23812"/>
                      <a:gd name="connsiteX27" fmla="*/ 11430 w 22860"/>
                      <a:gd name="connsiteY27" fmla="*/ 0 h 23812"/>
                      <a:gd name="connsiteX28" fmla="*/ 10478 w 22860"/>
                      <a:gd name="connsiteY28" fmla="*/ 953 h 23812"/>
                      <a:gd name="connsiteX29" fmla="*/ 10478 w 22860"/>
                      <a:gd name="connsiteY29" fmla="*/ 1905 h 23812"/>
                      <a:gd name="connsiteX30" fmla="*/ 9525 w 22860"/>
                      <a:gd name="connsiteY30" fmla="*/ 1905 h 23812"/>
                      <a:gd name="connsiteX31" fmla="*/ 9525 w 22860"/>
                      <a:gd name="connsiteY31" fmla="*/ 953 h 23812"/>
                      <a:gd name="connsiteX32" fmla="*/ 8573 w 22860"/>
                      <a:gd name="connsiteY32" fmla="*/ 953 h 23812"/>
                      <a:gd name="connsiteX33" fmla="*/ 8573 w 22860"/>
                      <a:gd name="connsiteY33" fmla="*/ 1905 h 23812"/>
                      <a:gd name="connsiteX34" fmla="*/ 8573 w 22860"/>
                      <a:gd name="connsiteY34" fmla="*/ 2858 h 23812"/>
                      <a:gd name="connsiteX35" fmla="*/ 7620 w 22860"/>
                      <a:gd name="connsiteY35" fmla="*/ 2858 h 23812"/>
                      <a:gd name="connsiteX36" fmla="*/ 7620 w 22860"/>
                      <a:gd name="connsiteY36" fmla="*/ 1905 h 23812"/>
                      <a:gd name="connsiteX37" fmla="*/ 6667 w 22860"/>
                      <a:gd name="connsiteY37" fmla="*/ 1905 h 23812"/>
                      <a:gd name="connsiteX38" fmla="*/ 6667 w 22860"/>
                      <a:gd name="connsiteY38" fmla="*/ 1905 h 23812"/>
                      <a:gd name="connsiteX39" fmla="*/ 6667 w 22860"/>
                      <a:gd name="connsiteY39" fmla="*/ 2858 h 23812"/>
                      <a:gd name="connsiteX40" fmla="*/ 6667 w 22860"/>
                      <a:gd name="connsiteY40" fmla="*/ 3810 h 23812"/>
                      <a:gd name="connsiteX41" fmla="*/ 5715 w 22860"/>
                      <a:gd name="connsiteY41" fmla="*/ 4763 h 23812"/>
                      <a:gd name="connsiteX42" fmla="*/ 5715 w 22860"/>
                      <a:gd name="connsiteY42" fmla="*/ 3810 h 23812"/>
                      <a:gd name="connsiteX43" fmla="*/ 4763 w 22860"/>
                      <a:gd name="connsiteY43" fmla="*/ 3810 h 23812"/>
                      <a:gd name="connsiteX44" fmla="*/ 4763 w 22860"/>
                      <a:gd name="connsiteY44" fmla="*/ 4763 h 23812"/>
                      <a:gd name="connsiteX45" fmla="*/ 4763 w 22860"/>
                      <a:gd name="connsiteY45" fmla="*/ 5715 h 23812"/>
                      <a:gd name="connsiteX46" fmla="*/ 3810 w 22860"/>
                      <a:gd name="connsiteY46" fmla="*/ 6668 h 23812"/>
                      <a:gd name="connsiteX47" fmla="*/ 2858 w 22860"/>
                      <a:gd name="connsiteY47" fmla="*/ 6668 h 23812"/>
                      <a:gd name="connsiteX48" fmla="*/ 1905 w 22860"/>
                      <a:gd name="connsiteY48" fmla="*/ 6668 h 23812"/>
                      <a:gd name="connsiteX49" fmla="*/ 1905 w 22860"/>
                      <a:gd name="connsiteY49" fmla="*/ 7620 h 23812"/>
                      <a:gd name="connsiteX50" fmla="*/ 2858 w 22860"/>
                      <a:gd name="connsiteY50" fmla="*/ 7620 h 23812"/>
                      <a:gd name="connsiteX51" fmla="*/ 2858 w 22860"/>
                      <a:gd name="connsiteY51" fmla="*/ 8573 h 23812"/>
                      <a:gd name="connsiteX52" fmla="*/ 1905 w 22860"/>
                      <a:gd name="connsiteY52" fmla="*/ 8573 h 23812"/>
                      <a:gd name="connsiteX53" fmla="*/ 953 w 22860"/>
                      <a:gd name="connsiteY53" fmla="*/ 8573 h 23812"/>
                      <a:gd name="connsiteX54" fmla="*/ 953 w 22860"/>
                      <a:gd name="connsiteY54" fmla="*/ 9525 h 23812"/>
                      <a:gd name="connsiteX55" fmla="*/ 1905 w 22860"/>
                      <a:gd name="connsiteY55" fmla="*/ 9525 h 23812"/>
                      <a:gd name="connsiteX56" fmla="*/ 1905 w 22860"/>
                      <a:gd name="connsiteY56" fmla="*/ 10478 h 23812"/>
                      <a:gd name="connsiteX57" fmla="*/ 953 w 22860"/>
                      <a:gd name="connsiteY57" fmla="*/ 10478 h 23812"/>
                      <a:gd name="connsiteX58" fmla="*/ 0 w 22860"/>
                      <a:gd name="connsiteY58" fmla="*/ 11430 h 23812"/>
                      <a:gd name="connsiteX59" fmla="*/ 953 w 22860"/>
                      <a:gd name="connsiteY59" fmla="*/ 12383 h 23812"/>
                      <a:gd name="connsiteX60" fmla="*/ 1905 w 22860"/>
                      <a:gd name="connsiteY60" fmla="*/ 12383 h 23812"/>
                      <a:gd name="connsiteX61" fmla="*/ 1905 w 22860"/>
                      <a:gd name="connsiteY61" fmla="*/ 13335 h 23812"/>
                      <a:gd name="connsiteX62" fmla="*/ 953 w 22860"/>
                      <a:gd name="connsiteY62" fmla="*/ 13335 h 23812"/>
                      <a:gd name="connsiteX63" fmla="*/ 953 w 22860"/>
                      <a:gd name="connsiteY63" fmla="*/ 14288 h 23812"/>
                      <a:gd name="connsiteX64" fmla="*/ 1905 w 22860"/>
                      <a:gd name="connsiteY64" fmla="*/ 14288 h 23812"/>
                      <a:gd name="connsiteX65" fmla="*/ 2858 w 22860"/>
                      <a:gd name="connsiteY65" fmla="*/ 14288 h 23812"/>
                      <a:gd name="connsiteX66" fmla="*/ 2858 w 22860"/>
                      <a:gd name="connsiteY66" fmla="*/ 15240 h 23812"/>
                      <a:gd name="connsiteX67" fmla="*/ 1905 w 22860"/>
                      <a:gd name="connsiteY67" fmla="*/ 15240 h 23812"/>
                      <a:gd name="connsiteX68" fmla="*/ 1905 w 22860"/>
                      <a:gd name="connsiteY68" fmla="*/ 16193 h 23812"/>
                      <a:gd name="connsiteX69" fmla="*/ 2858 w 22860"/>
                      <a:gd name="connsiteY69" fmla="*/ 16193 h 23812"/>
                      <a:gd name="connsiteX70" fmla="*/ 3810 w 22860"/>
                      <a:gd name="connsiteY70" fmla="*/ 16193 h 23812"/>
                      <a:gd name="connsiteX71" fmla="*/ 4763 w 22860"/>
                      <a:gd name="connsiteY71" fmla="*/ 17145 h 23812"/>
                      <a:gd name="connsiteX72" fmla="*/ 4763 w 22860"/>
                      <a:gd name="connsiteY72" fmla="*/ 17145 h 23812"/>
                      <a:gd name="connsiteX73" fmla="*/ 4763 w 22860"/>
                      <a:gd name="connsiteY73" fmla="*/ 18098 h 23812"/>
                      <a:gd name="connsiteX74" fmla="*/ 5715 w 22860"/>
                      <a:gd name="connsiteY74" fmla="*/ 18098 h 23812"/>
                      <a:gd name="connsiteX75" fmla="*/ 5715 w 22860"/>
                      <a:gd name="connsiteY75" fmla="*/ 18098 h 23812"/>
                      <a:gd name="connsiteX76" fmla="*/ 6667 w 22860"/>
                      <a:gd name="connsiteY76" fmla="*/ 19050 h 23812"/>
                      <a:gd name="connsiteX77" fmla="*/ 6667 w 22860"/>
                      <a:gd name="connsiteY77" fmla="*/ 20003 h 23812"/>
                      <a:gd name="connsiteX78" fmla="*/ 6667 w 22860"/>
                      <a:gd name="connsiteY78" fmla="*/ 20955 h 23812"/>
                      <a:gd name="connsiteX79" fmla="*/ 7620 w 22860"/>
                      <a:gd name="connsiteY79" fmla="*/ 20955 h 23812"/>
                      <a:gd name="connsiteX80" fmla="*/ 7620 w 22860"/>
                      <a:gd name="connsiteY80" fmla="*/ 20003 h 23812"/>
                      <a:gd name="connsiteX81" fmla="*/ 8573 w 22860"/>
                      <a:gd name="connsiteY81" fmla="*/ 20955 h 23812"/>
                      <a:gd name="connsiteX82" fmla="*/ 8573 w 22860"/>
                      <a:gd name="connsiteY82" fmla="*/ 21908 h 23812"/>
                      <a:gd name="connsiteX83" fmla="*/ 8573 w 22860"/>
                      <a:gd name="connsiteY83" fmla="*/ 22860 h 23812"/>
                      <a:gd name="connsiteX84" fmla="*/ 9525 w 22860"/>
                      <a:gd name="connsiteY84" fmla="*/ 22860 h 23812"/>
                      <a:gd name="connsiteX85" fmla="*/ 9525 w 22860"/>
                      <a:gd name="connsiteY85" fmla="*/ 21908 h 23812"/>
                      <a:gd name="connsiteX86" fmla="*/ 10478 w 22860"/>
                      <a:gd name="connsiteY86" fmla="*/ 21908 h 23812"/>
                      <a:gd name="connsiteX87" fmla="*/ 10478 w 22860"/>
                      <a:gd name="connsiteY87" fmla="*/ 22860 h 23812"/>
                      <a:gd name="connsiteX88" fmla="*/ 11430 w 22860"/>
                      <a:gd name="connsiteY88" fmla="*/ 23813 h 23812"/>
                      <a:gd name="connsiteX89" fmla="*/ 11430 w 22860"/>
                      <a:gd name="connsiteY89" fmla="*/ 23813 h 23812"/>
                      <a:gd name="connsiteX90" fmla="*/ 12383 w 22860"/>
                      <a:gd name="connsiteY90" fmla="*/ 22860 h 23812"/>
                      <a:gd name="connsiteX91" fmla="*/ 12383 w 22860"/>
                      <a:gd name="connsiteY91" fmla="*/ 21908 h 23812"/>
                      <a:gd name="connsiteX92" fmla="*/ 13335 w 22860"/>
                      <a:gd name="connsiteY92" fmla="*/ 21908 h 23812"/>
                      <a:gd name="connsiteX93" fmla="*/ 13335 w 22860"/>
                      <a:gd name="connsiteY93" fmla="*/ 22860 h 23812"/>
                      <a:gd name="connsiteX94" fmla="*/ 14288 w 22860"/>
                      <a:gd name="connsiteY94" fmla="*/ 22860 h 23812"/>
                      <a:gd name="connsiteX95" fmla="*/ 14288 w 22860"/>
                      <a:gd name="connsiteY95" fmla="*/ 21908 h 23812"/>
                      <a:gd name="connsiteX96" fmla="*/ 14288 w 22860"/>
                      <a:gd name="connsiteY96" fmla="*/ 20955 h 23812"/>
                      <a:gd name="connsiteX97" fmla="*/ 15240 w 22860"/>
                      <a:gd name="connsiteY97" fmla="*/ 20955 h 23812"/>
                      <a:gd name="connsiteX98" fmla="*/ 15240 w 22860"/>
                      <a:gd name="connsiteY98" fmla="*/ 21908 h 23812"/>
                      <a:gd name="connsiteX99" fmla="*/ 16192 w 22860"/>
                      <a:gd name="connsiteY99" fmla="*/ 21908 h 23812"/>
                      <a:gd name="connsiteX100" fmla="*/ 16192 w 22860"/>
                      <a:gd name="connsiteY100" fmla="*/ 21908 h 23812"/>
                      <a:gd name="connsiteX101" fmla="*/ 16192 w 22860"/>
                      <a:gd name="connsiteY101" fmla="*/ 20955 h 23812"/>
                      <a:gd name="connsiteX102" fmla="*/ 16192 w 22860"/>
                      <a:gd name="connsiteY102" fmla="*/ 20003 h 23812"/>
                      <a:gd name="connsiteX103" fmla="*/ 17145 w 22860"/>
                      <a:gd name="connsiteY103" fmla="*/ 19050 h 23812"/>
                      <a:gd name="connsiteX104" fmla="*/ 17145 w 22860"/>
                      <a:gd name="connsiteY104" fmla="*/ 19050 h 23812"/>
                      <a:gd name="connsiteX105" fmla="*/ 18098 w 22860"/>
                      <a:gd name="connsiteY105" fmla="*/ 19050 h 23812"/>
                      <a:gd name="connsiteX106" fmla="*/ 18098 w 22860"/>
                      <a:gd name="connsiteY106" fmla="*/ 18098 h 23812"/>
                      <a:gd name="connsiteX107" fmla="*/ 18098 w 22860"/>
                      <a:gd name="connsiteY107" fmla="*/ 18098 h 23812"/>
                      <a:gd name="connsiteX108" fmla="*/ 19050 w 22860"/>
                      <a:gd name="connsiteY108" fmla="*/ 17145 h 23812"/>
                      <a:gd name="connsiteX109" fmla="*/ 20003 w 22860"/>
                      <a:gd name="connsiteY109" fmla="*/ 17145 h 23812"/>
                      <a:gd name="connsiteX110" fmla="*/ 20955 w 22860"/>
                      <a:gd name="connsiteY110" fmla="*/ 17145 h 23812"/>
                      <a:gd name="connsiteX111" fmla="*/ 20955 w 22860"/>
                      <a:gd name="connsiteY111" fmla="*/ 16193 h 23812"/>
                      <a:gd name="connsiteX112" fmla="*/ 20003 w 22860"/>
                      <a:gd name="connsiteY112" fmla="*/ 16193 h 23812"/>
                      <a:gd name="connsiteX113" fmla="*/ 20003 w 22860"/>
                      <a:gd name="connsiteY113" fmla="*/ 15240 h 23812"/>
                      <a:gd name="connsiteX114" fmla="*/ 20955 w 22860"/>
                      <a:gd name="connsiteY114" fmla="*/ 15240 h 23812"/>
                      <a:gd name="connsiteX115" fmla="*/ 21908 w 22860"/>
                      <a:gd name="connsiteY115" fmla="*/ 15240 h 23812"/>
                      <a:gd name="connsiteX116" fmla="*/ 21908 w 22860"/>
                      <a:gd name="connsiteY116" fmla="*/ 14288 h 23812"/>
                      <a:gd name="connsiteX117" fmla="*/ 20955 w 22860"/>
                      <a:gd name="connsiteY117" fmla="*/ 14288 h 23812"/>
                      <a:gd name="connsiteX118" fmla="*/ 20955 w 22860"/>
                      <a:gd name="connsiteY118" fmla="*/ 13335 h 23812"/>
                      <a:gd name="connsiteX119" fmla="*/ 21908 w 22860"/>
                      <a:gd name="connsiteY119" fmla="*/ 13335 h 23812"/>
                      <a:gd name="connsiteX120" fmla="*/ 22860 w 22860"/>
                      <a:gd name="connsiteY120" fmla="*/ 12383 h 23812"/>
                      <a:gd name="connsiteX121" fmla="*/ 21908 w 22860"/>
                      <a:gd name="connsiteY121" fmla="*/ 11430 h 23812"/>
                      <a:gd name="connsiteX122" fmla="*/ 20955 w 22860"/>
                      <a:gd name="connsiteY122" fmla="*/ 11430 h 23812"/>
                      <a:gd name="connsiteX123" fmla="*/ 21908 w 22860"/>
                      <a:gd name="connsiteY123" fmla="*/ 9525 h 23812"/>
                      <a:gd name="connsiteX124" fmla="*/ 21908 w 22860"/>
                      <a:gd name="connsiteY124" fmla="*/ 9525 h 23812"/>
                      <a:gd name="connsiteX125" fmla="*/ 19050 w 22860"/>
                      <a:gd name="connsiteY125" fmla="*/ 7620 h 23812"/>
                      <a:gd name="connsiteX126" fmla="*/ 19050 w 22860"/>
                      <a:gd name="connsiteY126" fmla="*/ 8573 h 23812"/>
                      <a:gd name="connsiteX127" fmla="*/ 18098 w 22860"/>
                      <a:gd name="connsiteY127" fmla="*/ 8573 h 23812"/>
                      <a:gd name="connsiteX128" fmla="*/ 18098 w 22860"/>
                      <a:gd name="connsiteY128" fmla="*/ 7620 h 23812"/>
                      <a:gd name="connsiteX129" fmla="*/ 19050 w 22860"/>
                      <a:gd name="connsiteY129" fmla="*/ 7620 h 23812"/>
                      <a:gd name="connsiteX130" fmla="*/ 13335 w 22860"/>
                      <a:gd name="connsiteY130" fmla="*/ 3810 h 23812"/>
                      <a:gd name="connsiteX131" fmla="*/ 13335 w 22860"/>
                      <a:gd name="connsiteY131" fmla="*/ 3810 h 23812"/>
                      <a:gd name="connsiteX132" fmla="*/ 19050 w 22860"/>
                      <a:gd name="connsiteY132" fmla="*/ 5715 h 23812"/>
                      <a:gd name="connsiteX133" fmla="*/ 19050 w 22860"/>
                      <a:gd name="connsiteY133" fmla="*/ 6668 h 23812"/>
                      <a:gd name="connsiteX134" fmla="*/ 16192 w 22860"/>
                      <a:gd name="connsiteY134" fmla="*/ 8573 h 23812"/>
                      <a:gd name="connsiteX135" fmla="*/ 15240 w 22860"/>
                      <a:gd name="connsiteY135" fmla="*/ 8573 h 23812"/>
                      <a:gd name="connsiteX136" fmla="*/ 14288 w 22860"/>
                      <a:gd name="connsiteY136" fmla="*/ 7620 h 23812"/>
                      <a:gd name="connsiteX137" fmla="*/ 14288 w 22860"/>
                      <a:gd name="connsiteY137" fmla="*/ 7620 h 23812"/>
                      <a:gd name="connsiteX138" fmla="*/ 13335 w 22860"/>
                      <a:gd name="connsiteY138" fmla="*/ 3810 h 23812"/>
                      <a:gd name="connsiteX139" fmla="*/ 12383 w 22860"/>
                      <a:gd name="connsiteY139" fmla="*/ 3810 h 23812"/>
                      <a:gd name="connsiteX140" fmla="*/ 12383 w 22860"/>
                      <a:gd name="connsiteY140" fmla="*/ 3810 h 23812"/>
                      <a:gd name="connsiteX141" fmla="*/ 12383 w 22860"/>
                      <a:gd name="connsiteY141" fmla="*/ 5715 h 23812"/>
                      <a:gd name="connsiteX142" fmla="*/ 11430 w 22860"/>
                      <a:gd name="connsiteY142" fmla="*/ 4763 h 23812"/>
                      <a:gd name="connsiteX143" fmla="*/ 12383 w 22860"/>
                      <a:gd name="connsiteY143" fmla="*/ 3810 h 23812"/>
                      <a:gd name="connsiteX144" fmla="*/ 13335 w 22860"/>
                      <a:gd name="connsiteY144" fmla="*/ 9525 h 23812"/>
                      <a:gd name="connsiteX145" fmla="*/ 15240 w 22860"/>
                      <a:gd name="connsiteY145" fmla="*/ 10478 h 23812"/>
                      <a:gd name="connsiteX146" fmla="*/ 14288 w 22860"/>
                      <a:gd name="connsiteY146" fmla="*/ 12383 h 23812"/>
                      <a:gd name="connsiteX147" fmla="*/ 12383 w 22860"/>
                      <a:gd name="connsiteY147" fmla="*/ 11430 h 23812"/>
                      <a:gd name="connsiteX148" fmla="*/ 13335 w 22860"/>
                      <a:gd name="connsiteY148" fmla="*/ 9525 h 23812"/>
                      <a:gd name="connsiteX149" fmla="*/ 6667 w 22860"/>
                      <a:gd name="connsiteY149" fmla="*/ 8573 h 23812"/>
                      <a:gd name="connsiteX150" fmla="*/ 10478 w 22860"/>
                      <a:gd name="connsiteY150" fmla="*/ 4763 h 23812"/>
                      <a:gd name="connsiteX151" fmla="*/ 11430 w 22860"/>
                      <a:gd name="connsiteY151" fmla="*/ 4763 h 23812"/>
                      <a:gd name="connsiteX152" fmla="*/ 12383 w 22860"/>
                      <a:gd name="connsiteY152" fmla="*/ 7620 h 23812"/>
                      <a:gd name="connsiteX153" fmla="*/ 12383 w 22860"/>
                      <a:gd name="connsiteY153" fmla="*/ 7620 h 23812"/>
                      <a:gd name="connsiteX154" fmla="*/ 11430 w 22860"/>
                      <a:gd name="connsiteY154" fmla="*/ 8573 h 23812"/>
                      <a:gd name="connsiteX155" fmla="*/ 11430 w 22860"/>
                      <a:gd name="connsiteY155" fmla="*/ 8573 h 23812"/>
                      <a:gd name="connsiteX156" fmla="*/ 6667 w 22860"/>
                      <a:gd name="connsiteY156" fmla="*/ 8573 h 23812"/>
                      <a:gd name="connsiteX157" fmla="*/ 6667 w 22860"/>
                      <a:gd name="connsiteY157" fmla="*/ 8573 h 23812"/>
                      <a:gd name="connsiteX158" fmla="*/ 11430 w 22860"/>
                      <a:gd name="connsiteY158" fmla="*/ 17145 h 23812"/>
                      <a:gd name="connsiteX159" fmla="*/ 11430 w 22860"/>
                      <a:gd name="connsiteY159" fmla="*/ 16193 h 23812"/>
                      <a:gd name="connsiteX160" fmla="*/ 12383 w 22860"/>
                      <a:gd name="connsiteY160" fmla="*/ 16193 h 23812"/>
                      <a:gd name="connsiteX161" fmla="*/ 12383 w 22860"/>
                      <a:gd name="connsiteY161" fmla="*/ 17145 h 23812"/>
                      <a:gd name="connsiteX162" fmla="*/ 11430 w 22860"/>
                      <a:gd name="connsiteY162" fmla="*/ 17145 h 23812"/>
                      <a:gd name="connsiteX163" fmla="*/ 7620 w 22860"/>
                      <a:gd name="connsiteY163" fmla="*/ 9525 h 23812"/>
                      <a:gd name="connsiteX164" fmla="*/ 7620 w 22860"/>
                      <a:gd name="connsiteY164" fmla="*/ 9525 h 23812"/>
                      <a:gd name="connsiteX165" fmla="*/ 7620 w 22860"/>
                      <a:gd name="connsiteY165" fmla="*/ 11430 h 23812"/>
                      <a:gd name="connsiteX166" fmla="*/ 7620 w 22860"/>
                      <a:gd name="connsiteY166" fmla="*/ 9525 h 23812"/>
                      <a:gd name="connsiteX167" fmla="*/ 7620 w 22860"/>
                      <a:gd name="connsiteY167" fmla="*/ 9525 h 23812"/>
                      <a:gd name="connsiteX168" fmla="*/ 9525 w 22860"/>
                      <a:gd name="connsiteY168" fmla="*/ 17145 h 23812"/>
                      <a:gd name="connsiteX169" fmla="*/ 6667 w 22860"/>
                      <a:gd name="connsiteY169" fmla="*/ 13335 h 23812"/>
                      <a:gd name="connsiteX170" fmla="*/ 6667 w 22860"/>
                      <a:gd name="connsiteY170" fmla="*/ 12383 h 23812"/>
                      <a:gd name="connsiteX171" fmla="*/ 7620 w 22860"/>
                      <a:gd name="connsiteY171" fmla="*/ 11430 h 23812"/>
                      <a:gd name="connsiteX172" fmla="*/ 10478 w 22860"/>
                      <a:gd name="connsiteY172" fmla="*/ 11430 h 23812"/>
                      <a:gd name="connsiteX173" fmla="*/ 10478 w 22860"/>
                      <a:gd name="connsiteY173" fmla="*/ 11430 h 23812"/>
                      <a:gd name="connsiteX174" fmla="*/ 11430 w 22860"/>
                      <a:gd name="connsiteY174" fmla="*/ 12383 h 23812"/>
                      <a:gd name="connsiteX175" fmla="*/ 11430 w 22860"/>
                      <a:gd name="connsiteY175" fmla="*/ 12383 h 23812"/>
                      <a:gd name="connsiteX176" fmla="*/ 9525 w 22860"/>
                      <a:gd name="connsiteY176" fmla="*/ 17145 h 23812"/>
                      <a:gd name="connsiteX177" fmla="*/ 9525 w 22860"/>
                      <a:gd name="connsiteY177" fmla="*/ 17145 h 23812"/>
                      <a:gd name="connsiteX178" fmla="*/ 18098 w 22860"/>
                      <a:gd name="connsiteY178" fmla="*/ 17145 h 23812"/>
                      <a:gd name="connsiteX179" fmla="*/ 15240 w 22860"/>
                      <a:gd name="connsiteY179" fmla="*/ 18098 h 23812"/>
                      <a:gd name="connsiteX180" fmla="*/ 12383 w 22860"/>
                      <a:gd name="connsiteY180" fmla="*/ 18098 h 23812"/>
                      <a:gd name="connsiteX181" fmla="*/ 12383 w 22860"/>
                      <a:gd name="connsiteY181" fmla="*/ 17145 h 23812"/>
                      <a:gd name="connsiteX182" fmla="*/ 13335 w 22860"/>
                      <a:gd name="connsiteY182" fmla="*/ 14288 h 23812"/>
                      <a:gd name="connsiteX183" fmla="*/ 13335 w 22860"/>
                      <a:gd name="connsiteY183" fmla="*/ 14288 h 23812"/>
                      <a:gd name="connsiteX184" fmla="*/ 14288 w 22860"/>
                      <a:gd name="connsiteY184" fmla="*/ 14288 h 23812"/>
                      <a:gd name="connsiteX185" fmla="*/ 15240 w 22860"/>
                      <a:gd name="connsiteY185" fmla="*/ 14288 h 23812"/>
                      <a:gd name="connsiteX186" fmla="*/ 15240 w 22860"/>
                      <a:gd name="connsiteY186" fmla="*/ 14288 h 23812"/>
                      <a:gd name="connsiteX187" fmla="*/ 18098 w 22860"/>
                      <a:gd name="connsiteY187" fmla="*/ 17145 h 23812"/>
                      <a:gd name="connsiteX188" fmla="*/ 18098 w 22860"/>
                      <a:gd name="connsiteY188" fmla="*/ 17145 h 23812"/>
                      <a:gd name="connsiteX189" fmla="*/ 18098 w 22860"/>
                      <a:gd name="connsiteY189" fmla="*/ 15240 h 23812"/>
                      <a:gd name="connsiteX190" fmla="*/ 18098 w 22860"/>
                      <a:gd name="connsiteY190" fmla="*/ 14288 h 23812"/>
                      <a:gd name="connsiteX191" fmla="*/ 19050 w 22860"/>
                      <a:gd name="connsiteY191" fmla="*/ 14288 h 23812"/>
                      <a:gd name="connsiteX192" fmla="*/ 19050 w 22860"/>
                      <a:gd name="connsiteY192" fmla="*/ 15240 h 23812"/>
                      <a:gd name="connsiteX193" fmla="*/ 18098 w 22860"/>
                      <a:gd name="connsiteY193" fmla="*/ 15240 h 23812"/>
                      <a:gd name="connsiteX194" fmla="*/ 19050 w 22860"/>
                      <a:gd name="connsiteY194" fmla="*/ 14288 h 23812"/>
                      <a:gd name="connsiteX195" fmla="*/ 17145 w 22860"/>
                      <a:gd name="connsiteY195" fmla="*/ 12383 h 23812"/>
                      <a:gd name="connsiteX196" fmla="*/ 17145 w 22860"/>
                      <a:gd name="connsiteY196" fmla="*/ 11430 h 23812"/>
                      <a:gd name="connsiteX197" fmla="*/ 17145 w 22860"/>
                      <a:gd name="connsiteY197" fmla="*/ 10478 h 23812"/>
                      <a:gd name="connsiteX198" fmla="*/ 17145 w 22860"/>
                      <a:gd name="connsiteY198" fmla="*/ 10478 h 23812"/>
                      <a:gd name="connsiteX199" fmla="*/ 20003 w 22860"/>
                      <a:gd name="connsiteY199" fmla="*/ 8573 h 23812"/>
                      <a:gd name="connsiteX200" fmla="*/ 20955 w 22860"/>
                      <a:gd name="connsiteY200" fmla="*/ 8573 h 23812"/>
                      <a:gd name="connsiteX201" fmla="*/ 20955 w 22860"/>
                      <a:gd name="connsiteY201" fmla="*/ 8573 h 23812"/>
                      <a:gd name="connsiteX202" fmla="*/ 19050 w 22860"/>
                      <a:gd name="connsiteY202" fmla="*/ 14288 h 23812"/>
                      <a:gd name="connsiteX203" fmla="*/ 19050 w 22860"/>
                      <a:gd name="connsiteY203" fmla="*/ 14288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2860" h="23812">
                        <a:moveTo>
                          <a:pt x="21908" y="9525"/>
                        </a:moveTo>
                        <a:cubicBezTo>
                          <a:pt x="22860" y="9525"/>
                          <a:pt x="22860" y="8573"/>
                          <a:pt x="21908" y="9525"/>
                        </a:cubicBezTo>
                        <a:cubicBezTo>
                          <a:pt x="21908" y="8573"/>
                          <a:pt x="21908" y="8573"/>
                          <a:pt x="21908" y="8573"/>
                        </a:cubicBezTo>
                        <a:lnTo>
                          <a:pt x="21908" y="9525"/>
                        </a:lnTo>
                        <a:cubicBezTo>
                          <a:pt x="20955" y="8573"/>
                          <a:pt x="20955" y="7620"/>
                          <a:pt x="20955" y="7620"/>
                        </a:cubicBezTo>
                        <a:lnTo>
                          <a:pt x="21908" y="7620"/>
                        </a:lnTo>
                        <a:cubicBezTo>
                          <a:pt x="21908" y="7620"/>
                          <a:pt x="21908" y="7620"/>
                          <a:pt x="21908" y="6668"/>
                        </a:cubicBezTo>
                        <a:cubicBezTo>
                          <a:pt x="21908" y="6668"/>
                          <a:pt x="21908" y="6668"/>
                          <a:pt x="20955" y="6668"/>
                        </a:cubicBezTo>
                        <a:lnTo>
                          <a:pt x="20003" y="6668"/>
                        </a:lnTo>
                        <a:cubicBezTo>
                          <a:pt x="20003" y="6668"/>
                          <a:pt x="20003" y="5715"/>
                          <a:pt x="19050" y="5715"/>
                        </a:cubicBezTo>
                        <a:lnTo>
                          <a:pt x="19050" y="5715"/>
                        </a:lnTo>
                        <a:cubicBezTo>
                          <a:pt x="19050" y="5715"/>
                          <a:pt x="19050" y="4763"/>
                          <a:pt x="19050" y="4763"/>
                        </a:cubicBezTo>
                        <a:cubicBezTo>
                          <a:pt x="19050" y="4763"/>
                          <a:pt x="18098" y="4763"/>
                          <a:pt x="18098" y="4763"/>
                        </a:cubicBezTo>
                        <a:lnTo>
                          <a:pt x="17145" y="4763"/>
                        </a:lnTo>
                        <a:cubicBezTo>
                          <a:pt x="17145" y="4763"/>
                          <a:pt x="16192" y="3810"/>
                          <a:pt x="16192" y="3810"/>
                        </a:cubicBezTo>
                        <a:lnTo>
                          <a:pt x="16192" y="2858"/>
                        </a:lnTo>
                        <a:cubicBezTo>
                          <a:pt x="16192" y="2858"/>
                          <a:pt x="16192" y="1905"/>
                          <a:pt x="16192" y="1905"/>
                        </a:cubicBezTo>
                        <a:cubicBezTo>
                          <a:pt x="16192" y="1905"/>
                          <a:pt x="15240" y="1905"/>
                          <a:pt x="15240" y="1905"/>
                        </a:cubicBezTo>
                        <a:lnTo>
                          <a:pt x="15240" y="2858"/>
                        </a:lnTo>
                        <a:cubicBezTo>
                          <a:pt x="15240" y="2858"/>
                          <a:pt x="14288" y="2858"/>
                          <a:pt x="14288" y="2858"/>
                        </a:cubicBezTo>
                        <a:lnTo>
                          <a:pt x="14288" y="1905"/>
                        </a:lnTo>
                        <a:cubicBezTo>
                          <a:pt x="14288" y="1905"/>
                          <a:pt x="14288" y="953"/>
                          <a:pt x="14288" y="953"/>
                        </a:cubicBezTo>
                        <a:cubicBezTo>
                          <a:pt x="14288" y="953"/>
                          <a:pt x="13335" y="953"/>
                          <a:pt x="13335" y="953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2383" y="1905"/>
                          <a:pt x="12383" y="1905"/>
                        </a:cubicBezTo>
                        <a:lnTo>
                          <a:pt x="12383" y="953"/>
                        </a:lnTo>
                        <a:cubicBezTo>
                          <a:pt x="12383" y="953"/>
                          <a:pt x="12383" y="0"/>
                          <a:pt x="11430" y="0"/>
                        </a:cubicBezTo>
                        <a:lnTo>
                          <a:pt x="11430" y="0"/>
                        </a:lnTo>
                        <a:cubicBezTo>
                          <a:pt x="11430" y="0"/>
                          <a:pt x="10478" y="0"/>
                          <a:pt x="10478" y="953"/>
                        </a:cubicBezTo>
                        <a:lnTo>
                          <a:pt x="10478" y="1905"/>
                        </a:lnTo>
                        <a:cubicBezTo>
                          <a:pt x="10478" y="1905"/>
                          <a:pt x="9525" y="1905"/>
                          <a:pt x="9525" y="1905"/>
                        </a:cubicBezTo>
                        <a:lnTo>
                          <a:pt x="9525" y="953"/>
                        </a:lnTo>
                        <a:cubicBezTo>
                          <a:pt x="9525" y="953"/>
                          <a:pt x="9525" y="953"/>
                          <a:pt x="8573" y="953"/>
                        </a:cubicBezTo>
                        <a:cubicBezTo>
                          <a:pt x="8573" y="953"/>
                          <a:pt x="8573" y="953"/>
                          <a:pt x="8573" y="1905"/>
                        </a:cubicBezTo>
                        <a:lnTo>
                          <a:pt x="8573" y="2858"/>
                        </a:lnTo>
                        <a:cubicBezTo>
                          <a:pt x="8573" y="2858"/>
                          <a:pt x="7620" y="2858"/>
                          <a:pt x="7620" y="2858"/>
                        </a:cubicBezTo>
                        <a:lnTo>
                          <a:pt x="7620" y="1905"/>
                        </a:lnTo>
                        <a:cubicBezTo>
                          <a:pt x="7620" y="1905"/>
                          <a:pt x="7620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3810"/>
                        </a:lnTo>
                        <a:cubicBezTo>
                          <a:pt x="6667" y="3810"/>
                          <a:pt x="5715" y="3810"/>
                          <a:pt x="5715" y="4763"/>
                        </a:cubicBezTo>
                        <a:lnTo>
                          <a:pt x="5715" y="3810"/>
                        </a:lnTo>
                        <a:cubicBezTo>
                          <a:pt x="5715" y="3810"/>
                          <a:pt x="4763" y="3810"/>
                          <a:pt x="4763" y="3810"/>
                        </a:cubicBezTo>
                        <a:cubicBezTo>
                          <a:pt x="4763" y="3810"/>
                          <a:pt x="4763" y="4763"/>
                          <a:pt x="4763" y="4763"/>
                        </a:cubicBezTo>
                        <a:lnTo>
                          <a:pt x="4763" y="5715"/>
                        </a:lnTo>
                        <a:cubicBezTo>
                          <a:pt x="4763" y="5715"/>
                          <a:pt x="3810" y="6668"/>
                          <a:pt x="3810" y="6668"/>
                        </a:cubicBezTo>
                        <a:lnTo>
                          <a:pt x="2858" y="6668"/>
                        </a:lnTo>
                        <a:cubicBezTo>
                          <a:pt x="2858" y="6668"/>
                          <a:pt x="1905" y="6668"/>
                          <a:pt x="1905" y="6668"/>
                        </a:cubicBezTo>
                        <a:cubicBezTo>
                          <a:pt x="1905" y="6668"/>
                          <a:pt x="1905" y="7620"/>
                          <a:pt x="1905" y="7620"/>
                        </a:cubicBezTo>
                        <a:lnTo>
                          <a:pt x="2858" y="7620"/>
                        </a:lnTo>
                        <a:cubicBezTo>
                          <a:pt x="2858" y="7620"/>
                          <a:pt x="2858" y="8573"/>
                          <a:pt x="2858" y="8573"/>
                        </a:cubicBezTo>
                        <a:lnTo>
                          <a:pt x="1905" y="8573"/>
                        </a:lnTo>
                        <a:cubicBezTo>
                          <a:pt x="1905" y="8573"/>
                          <a:pt x="953" y="8573"/>
                          <a:pt x="953" y="8573"/>
                        </a:cubicBezTo>
                        <a:cubicBezTo>
                          <a:pt x="953" y="8573"/>
                          <a:pt x="953" y="9525"/>
                          <a:pt x="953" y="9525"/>
                        </a:cubicBezTo>
                        <a:lnTo>
                          <a:pt x="1905" y="9525"/>
                        </a:lnTo>
                        <a:cubicBezTo>
                          <a:pt x="1905" y="9525"/>
                          <a:pt x="1905" y="10478"/>
                          <a:pt x="1905" y="10478"/>
                        </a:cubicBezTo>
                        <a:lnTo>
                          <a:pt x="953" y="10478"/>
                        </a:lnTo>
                        <a:cubicBezTo>
                          <a:pt x="953" y="10478"/>
                          <a:pt x="0" y="10478"/>
                          <a:pt x="0" y="11430"/>
                        </a:cubicBezTo>
                        <a:cubicBezTo>
                          <a:pt x="0" y="11430"/>
                          <a:pt x="0" y="12383"/>
                          <a:pt x="953" y="12383"/>
                        </a:cubicBezTo>
                        <a:lnTo>
                          <a:pt x="1905" y="12383"/>
                        </a:lnTo>
                        <a:cubicBezTo>
                          <a:pt x="1905" y="12383"/>
                          <a:pt x="1905" y="13335"/>
                          <a:pt x="1905" y="13335"/>
                        </a:cubicBezTo>
                        <a:lnTo>
                          <a:pt x="953" y="13335"/>
                        </a:lnTo>
                        <a:cubicBezTo>
                          <a:pt x="953" y="13335"/>
                          <a:pt x="953" y="13335"/>
                          <a:pt x="953" y="14288"/>
                        </a:cubicBezTo>
                        <a:cubicBezTo>
                          <a:pt x="953" y="14288"/>
                          <a:pt x="953" y="14288"/>
                          <a:pt x="1905" y="14288"/>
                        </a:cubicBezTo>
                        <a:lnTo>
                          <a:pt x="2858" y="14288"/>
                        </a:lnTo>
                        <a:cubicBezTo>
                          <a:pt x="2858" y="14288"/>
                          <a:pt x="2858" y="15240"/>
                          <a:pt x="2858" y="15240"/>
                        </a:cubicBezTo>
                        <a:lnTo>
                          <a:pt x="1905" y="15240"/>
                        </a:lnTo>
                        <a:cubicBezTo>
                          <a:pt x="1905" y="15240"/>
                          <a:pt x="1905" y="15240"/>
                          <a:pt x="1905" y="16193"/>
                        </a:cubicBezTo>
                        <a:cubicBezTo>
                          <a:pt x="1905" y="16193"/>
                          <a:pt x="1905" y="16193"/>
                          <a:pt x="2858" y="16193"/>
                        </a:cubicBezTo>
                        <a:lnTo>
                          <a:pt x="3810" y="16193"/>
                        </a:lnTo>
                        <a:cubicBezTo>
                          <a:pt x="3810" y="16193"/>
                          <a:pt x="3810" y="17145"/>
                          <a:pt x="4763" y="17145"/>
                        </a:cubicBezTo>
                        <a:lnTo>
                          <a:pt x="4763" y="17145"/>
                        </a:lnTo>
                        <a:cubicBezTo>
                          <a:pt x="4763" y="17145"/>
                          <a:pt x="4763" y="18098"/>
                          <a:pt x="4763" y="18098"/>
                        </a:cubicBezTo>
                        <a:cubicBezTo>
                          <a:pt x="4763" y="18098"/>
                          <a:pt x="5715" y="18098"/>
                          <a:pt x="5715" y="18098"/>
                        </a:cubicBezTo>
                        <a:lnTo>
                          <a:pt x="5715" y="18098"/>
                        </a:lnTo>
                        <a:cubicBezTo>
                          <a:pt x="5715" y="18098"/>
                          <a:pt x="6667" y="19050"/>
                          <a:pt x="6667" y="19050"/>
                        </a:cubicBezTo>
                        <a:lnTo>
                          <a:pt x="6667" y="20003"/>
                        </a:lnTo>
                        <a:cubicBezTo>
                          <a:pt x="6667" y="20003"/>
                          <a:pt x="6667" y="20955"/>
                          <a:pt x="6667" y="20955"/>
                        </a:cubicBezTo>
                        <a:cubicBezTo>
                          <a:pt x="6667" y="20955"/>
                          <a:pt x="7620" y="20955"/>
                          <a:pt x="7620" y="20955"/>
                        </a:cubicBezTo>
                        <a:lnTo>
                          <a:pt x="7620" y="20003"/>
                        </a:lnTo>
                        <a:cubicBezTo>
                          <a:pt x="7620" y="20003"/>
                          <a:pt x="8573" y="20003"/>
                          <a:pt x="8573" y="20955"/>
                        </a:cubicBezTo>
                        <a:lnTo>
                          <a:pt x="8573" y="21908"/>
                        </a:lnTo>
                        <a:cubicBezTo>
                          <a:pt x="8573" y="21908"/>
                          <a:pt x="8573" y="22860"/>
                          <a:pt x="8573" y="22860"/>
                        </a:cubicBezTo>
                        <a:cubicBezTo>
                          <a:pt x="8573" y="22860"/>
                          <a:pt x="9525" y="22860"/>
                          <a:pt x="9525" y="22860"/>
                        </a:cubicBezTo>
                        <a:lnTo>
                          <a:pt x="9525" y="21908"/>
                        </a:lnTo>
                        <a:cubicBezTo>
                          <a:pt x="9525" y="21908"/>
                          <a:pt x="10478" y="21908"/>
                          <a:pt x="10478" y="21908"/>
                        </a:cubicBezTo>
                        <a:lnTo>
                          <a:pt x="10478" y="22860"/>
                        </a:lnTo>
                        <a:cubicBezTo>
                          <a:pt x="10478" y="22860"/>
                          <a:pt x="10478" y="23813"/>
                          <a:pt x="11430" y="23813"/>
                        </a:cubicBezTo>
                        <a:lnTo>
                          <a:pt x="11430" y="23813"/>
                        </a:lnTo>
                        <a:cubicBezTo>
                          <a:pt x="11430" y="23813"/>
                          <a:pt x="12383" y="23813"/>
                          <a:pt x="12383" y="22860"/>
                        </a:cubicBezTo>
                        <a:lnTo>
                          <a:pt x="12383" y="21908"/>
                        </a:lnTo>
                        <a:cubicBezTo>
                          <a:pt x="12383" y="21908"/>
                          <a:pt x="13335" y="21908"/>
                          <a:pt x="13335" y="21908"/>
                        </a:cubicBezTo>
                        <a:lnTo>
                          <a:pt x="13335" y="22860"/>
                        </a:lnTo>
                        <a:cubicBezTo>
                          <a:pt x="13335" y="22860"/>
                          <a:pt x="13335" y="22860"/>
                          <a:pt x="14288" y="22860"/>
                        </a:cubicBezTo>
                        <a:cubicBezTo>
                          <a:pt x="14288" y="22860"/>
                          <a:pt x="14288" y="22860"/>
                          <a:pt x="14288" y="21908"/>
                        </a:cubicBezTo>
                        <a:lnTo>
                          <a:pt x="14288" y="20955"/>
                        </a:lnTo>
                        <a:cubicBezTo>
                          <a:pt x="14288" y="20955"/>
                          <a:pt x="15240" y="20955"/>
                          <a:pt x="15240" y="20955"/>
                        </a:cubicBezTo>
                        <a:lnTo>
                          <a:pt x="15240" y="21908"/>
                        </a:lnTo>
                        <a:cubicBezTo>
                          <a:pt x="15240" y="21908"/>
                          <a:pt x="15240" y="21908"/>
                          <a:pt x="16192" y="21908"/>
                        </a:cubicBezTo>
                        <a:lnTo>
                          <a:pt x="16192" y="21908"/>
                        </a:lnTo>
                        <a:cubicBezTo>
                          <a:pt x="16192" y="21908"/>
                          <a:pt x="16192" y="21908"/>
                          <a:pt x="16192" y="20955"/>
                        </a:cubicBezTo>
                        <a:lnTo>
                          <a:pt x="16192" y="20003"/>
                        </a:lnTo>
                        <a:cubicBezTo>
                          <a:pt x="16192" y="20003"/>
                          <a:pt x="17145" y="20003"/>
                          <a:pt x="17145" y="19050"/>
                        </a:cubicBezTo>
                        <a:lnTo>
                          <a:pt x="17145" y="19050"/>
                        </a:lnTo>
                        <a:cubicBezTo>
                          <a:pt x="17145" y="19050"/>
                          <a:pt x="18098" y="19050"/>
                          <a:pt x="18098" y="19050"/>
                        </a:cubicBezTo>
                        <a:cubicBezTo>
                          <a:pt x="18098" y="19050"/>
                          <a:pt x="18098" y="18098"/>
                          <a:pt x="18098" y="18098"/>
                        </a:cubicBezTo>
                        <a:lnTo>
                          <a:pt x="18098" y="18098"/>
                        </a:lnTo>
                        <a:cubicBezTo>
                          <a:pt x="18098" y="18098"/>
                          <a:pt x="19050" y="17145"/>
                          <a:pt x="19050" y="17145"/>
                        </a:cubicBezTo>
                        <a:lnTo>
                          <a:pt x="20003" y="17145"/>
                        </a:lnTo>
                        <a:cubicBezTo>
                          <a:pt x="20003" y="17145"/>
                          <a:pt x="20955" y="17145"/>
                          <a:pt x="20955" y="17145"/>
                        </a:cubicBezTo>
                        <a:cubicBezTo>
                          <a:pt x="20955" y="17145"/>
                          <a:pt x="20955" y="16193"/>
                          <a:pt x="20955" y="16193"/>
                        </a:cubicBezTo>
                        <a:lnTo>
                          <a:pt x="20003" y="16193"/>
                        </a:lnTo>
                        <a:cubicBezTo>
                          <a:pt x="20003" y="16193"/>
                          <a:pt x="20003" y="15240"/>
                          <a:pt x="20003" y="15240"/>
                        </a:cubicBezTo>
                        <a:lnTo>
                          <a:pt x="20955" y="15240"/>
                        </a:lnTo>
                        <a:cubicBezTo>
                          <a:pt x="20955" y="15240"/>
                          <a:pt x="21908" y="15240"/>
                          <a:pt x="21908" y="15240"/>
                        </a:cubicBezTo>
                        <a:cubicBezTo>
                          <a:pt x="21908" y="15240"/>
                          <a:pt x="21908" y="14288"/>
                          <a:pt x="21908" y="14288"/>
                        </a:cubicBezTo>
                        <a:lnTo>
                          <a:pt x="20955" y="14288"/>
                        </a:lnTo>
                        <a:cubicBezTo>
                          <a:pt x="20955" y="14288"/>
                          <a:pt x="20955" y="13335"/>
                          <a:pt x="20955" y="13335"/>
                        </a:cubicBezTo>
                        <a:lnTo>
                          <a:pt x="21908" y="13335"/>
                        </a:lnTo>
                        <a:cubicBezTo>
                          <a:pt x="21908" y="13335"/>
                          <a:pt x="22860" y="13335"/>
                          <a:pt x="22860" y="12383"/>
                        </a:cubicBezTo>
                        <a:cubicBezTo>
                          <a:pt x="22860" y="12383"/>
                          <a:pt x="22860" y="11430"/>
                          <a:pt x="21908" y="11430"/>
                        </a:cubicBezTo>
                        <a:lnTo>
                          <a:pt x="20955" y="11430"/>
                        </a:lnTo>
                        <a:cubicBezTo>
                          <a:pt x="21908" y="10478"/>
                          <a:pt x="21908" y="9525"/>
                          <a:pt x="21908" y="9525"/>
                        </a:cubicBezTo>
                        <a:lnTo>
                          <a:pt x="21908" y="9525"/>
                        </a:lnTo>
                        <a:close/>
                        <a:moveTo>
                          <a:pt x="19050" y="7620"/>
                        </a:moveTo>
                        <a:cubicBezTo>
                          <a:pt x="19050" y="7620"/>
                          <a:pt x="19050" y="8573"/>
                          <a:pt x="19050" y="8573"/>
                        </a:cubicBezTo>
                        <a:cubicBezTo>
                          <a:pt x="19050" y="8573"/>
                          <a:pt x="18098" y="8573"/>
                          <a:pt x="18098" y="8573"/>
                        </a:cubicBezTo>
                        <a:cubicBezTo>
                          <a:pt x="18098" y="8573"/>
                          <a:pt x="18098" y="7620"/>
                          <a:pt x="18098" y="7620"/>
                        </a:cubicBezTo>
                        <a:cubicBezTo>
                          <a:pt x="19050" y="6668"/>
                          <a:pt x="19050" y="6668"/>
                          <a:pt x="19050" y="7620"/>
                        </a:cubicBezTo>
                        <a:close/>
                        <a:moveTo>
                          <a:pt x="13335" y="3810"/>
                        </a:moveTo>
                        <a:cubicBezTo>
                          <a:pt x="13335" y="3810"/>
                          <a:pt x="13335" y="3810"/>
                          <a:pt x="13335" y="3810"/>
                        </a:cubicBezTo>
                        <a:cubicBezTo>
                          <a:pt x="16192" y="2858"/>
                          <a:pt x="17145" y="3810"/>
                          <a:pt x="19050" y="5715"/>
                        </a:cubicBezTo>
                        <a:cubicBezTo>
                          <a:pt x="19050" y="5715"/>
                          <a:pt x="19050" y="6668"/>
                          <a:pt x="19050" y="6668"/>
                        </a:cubicBezTo>
                        <a:lnTo>
                          <a:pt x="16192" y="8573"/>
                        </a:lnTo>
                        <a:cubicBezTo>
                          <a:pt x="16192" y="8573"/>
                          <a:pt x="16192" y="8573"/>
                          <a:pt x="15240" y="8573"/>
                        </a:cubicBezTo>
                        <a:cubicBezTo>
                          <a:pt x="15240" y="8573"/>
                          <a:pt x="14288" y="8573"/>
                          <a:pt x="14288" y="7620"/>
                        </a:cubicBezTo>
                        <a:cubicBezTo>
                          <a:pt x="14288" y="7620"/>
                          <a:pt x="14288" y="7620"/>
                          <a:pt x="14288" y="7620"/>
                        </a:cubicBezTo>
                        <a:lnTo>
                          <a:pt x="13335" y="3810"/>
                        </a:lnTo>
                        <a:close/>
                        <a:moveTo>
                          <a:pt x="12383" y="3810"/>
                        </a:moveTo>
                        <a:cubicBezTo>
                          <a:pt x="12383" y="3810"/>
                          <a:pt x="13335" y="4763"/>
                          <a:pt x="12383" y="3810"/>
                        </a:cubicBezTo>
                        <a:cubicBezTo>
                          <a:pt x="13335" y="4763"/>
                          <a:pt x="13335" y="5715"/>
                          <a:pt x="12383" y="5715"/>
                        </a:cubicBezTo>
                        <a:cubicBezTo>
                          <a:pt x="12383" y="5715"/>
                          <a:pt x="11430" y="5715"/>
                          <a:pt x="11430" y="4763"/>
                        </a:cubicBezTo>
                        <a:cubicBezTo>
                          <a:pt x="11430" y="3810"/>
                          <a:pt x="11430" y="3810"/>
                          <a:pt x="12383" y="3810"/>
                        </a:cubicBezTo>
                        <a:close/>
                        <a:moveTo>
                          <a:pt x="13335" y="9525"/>
                        </a:moveTo>
                        <a:cubicBezTo>
                          <a:pt x="14288" y="9525"/>
                          <a:pt x="14288" y="9525"/>
                          <a:pt x="15240" y="10478"/>
                        </a:cubicBezTo>
                        <a:cubicBezTo>
                          <a:pt x="15240" y="11430"/>
                          <a:pt x="15240" y="11430"/>
                          <a:pt x="14288" y="12383"/>
                        </a:cubicBezTo>
                        <a:cubicBezTo>
                          <a:pt x="13335" y="12383"/>
                          <a:pt x="13335" y="12383"/>
                          <a:pt x="12383" y="11430"/>
                        </a:cubicBezTo>
                        <a:cubicBezTo>
                          <a:pt x="12383" y="10478"/>
                          <a:pt x="12383" y="9525"/>
                          <a:pt x="13335" y="9525"/>
                        </a:cubicBezTo>
                        <a:close/>
                        <a:moveTo>
                          <a:pt x="6667" y="8573"/>
                        </a:moveTo>
                        <a:cubicBezTo>
                          <a:pt x="7620" y="6668"/>
                          <a:pt x="8573" y="5715"/>
                          <a:pt x="10478" y="4763"/>
                        </a:cubicBezTo>
                        <a:cubicBezTo>
                          <a:pt x="10478" y="4763"/>
                          <a:pt x="11430" y="4763"/>
                          <a:pt x="11430" y="4763"/>
                        </a:cubicBezTo>
                        <a:lnTo>
                          <a:pt x="12383" y="7620"/>
                        </a:lnTo>
                        <a:cubicBezTo>
                          <a:pt x="12383" y="7620"/>
                          <a:pt x="12383" y="7620"/>
                          <a:pt x="12383" y="7620"/>
                        </a:cubicBezTo>
                        <a:cubicBezTo>
                          <a:pt x="12383" y="7620"/>
                          <a:pt x="11430" y="8573"/>
                          <a:pt x="11430" y="8573"/>
                        </a:cubicBezTo>
                        <a:cubicBezTo>
                          <a:pt x="11430" y="8573"/>
                          <a:pt x="11430" y="8573"/>
                          <a:pt x="11430" y="8573"/>
                        </a:cubicBezTo>
                        <a:lnTo>
                          <a:pt x="6667" y="8573"/>
                        </a:lnTo>
                        <a:cubicBezTo>
                          <a:pt x="6667" y="9525"/>
                          <a:pt x="6667" y="8573"/>
                          <a:pt x="6667" y="8573"/>
                        </a:cubicBezTo>
                        <a:close/>
                        <a:moveTo>
                          <a:pt x="11430" y="17145"/>
                        </a:moveTo>
                        <a:cubicBezTo>
                          <a:pt x="11430" y="17145"/>
                          <a:pt x="10478" y="16193"/>
                          <a:pt x="11430" y="16193"/>
                        </a:cubicBezTo>
                        <a:cubicBezTo>
                          <a:pt x="12383" y="16193"/>
                          <a:pt x="12383" y="15240"/>
                          <a:pt x="12383" y="16193"/>
                        </a:cubicBezTo>
                        <a:cubicBezTo>
                          <a:pt x="12383" y="17145"/>
                          <a:pt x="13335" y="17145"/>
                          <a:pt x="12383" y="17145"/>
                        </a:cubicBezTo>
                        <a:cubicBezTo>
                          <a:pt x="11430" y="17145"/>
                          <a:pt x="11430" y="17145"/>
                          <a:pt x="11430" y="17145"/>
                        </a:cubicBezTo>
                        <a:close/>
                        <a:moveTo>
                          <a:pt x="7620" y="9525"/>
                        </a:moveTo>
                        <a:cubicBezTo>
                          <a:pt x="8573" y="9525"/>
                          <a:pt x="8573" y="10478"/>
                          <a:pt x="7620" y="9525"/>
                        </a:cubicBezTo>
                        <a:cubicBezTo>
                          <a:pt x="8573" y="10478"/>
                          <a:pt x="7620" y="11430"/>
                          <a:pt x="7620" y="11430"/>
                        </a:cubicBezTo>
                        <a:cubicBezTo>
                          <a:pt x="6667" y="11430"/>
                          <a:pt x="6667" y="10478"/>
                          <a:pt x="7620" y="9525"/>
                        </a:cubicBezTo>
                        <a:cubicBezTo>
                          <a:pt x="6667" y="9525"/>
                          <a:pt x="7620" y="9525"/>
                          <a:pt x="7620" y="9525"/>
                        </a:cubicBezTo>
                        <a:close/>
                        <a:moveTo>
                          <a:pt x="9525" y="17145"/>
                        </a:moveTo>
                        <a:cubicBezTo>
                          <a:pt x="8573" y="16193"/>
                          <a:pt x="7620" y="14288"/>
                          <a:pt x="6667" y="13335"/>
                        </a:cubicBezTo>
                        <a:cubicBezTo>
                          <a:pt x="6667" y="13335"/>
                          <a:pt x="6667" y="13335"/>
                          <a:pt x="6667" y="12383"/>
                        </a:cubicBezTo>
                        <a:cubicBezTo>
                          <a:pt x="6667" y="12383"/>
                          <a:pt x="6667" y="11430"/>
                          <a:pt x="7620" y="11430"/>
                        </a:cubicBezTo>
                        <a:lnTo>
                          <a:pt x="10478" y="11430"/>
                        </a:lnTo>
                        <a:cubicBezTo>
                          <a:pt x="10478" y="11430"/>
                          <a:pt x="10478" y="11430"/>
                          <a:pt x="10478" y="11430"/>
                        </a:cubicBezTo>
                        <a:cubicBezTo>
                          <a:pt x="10478" y="11430"/>
                          <a:pt x="10478" y="12383"/>
                          <a:pt x="11430" y="12383"/>
                        </a:cubicBezTo>
                        <a:cubicBezTo>
                          <a:pt x="11430" y="12383"/>
                          <a:pt x="11430" y="12383"/>
                          <a:pt x="11430" y="12383"/>
                        </a:cubicBezTo>
                        <a:lnTo>
                          <a:pt x="9525" y="17145"/>
                        </a:lnTo>
                        <a:cubicBezTo>
                          <a:pt x="9525" y="17145"/>
                          <a:pt x="9525" y="17145"/>
                          <a:pt x="9525" y="17145"/>
                        </a:cubicBezTo>
                        <a:close/>
                        <a:moveTo>
                          <a:pt x="18098" y="17145"/>
                        </a:moveTo>
                        <a:cubicBezTo>
                          <a:pt x="17145" y="18098"/>
                          <a:pt x="16192" y="18098"/>
                          <a:pt x="15240" y="18098"/>
                        </a:cubicBezTo>
                        <a:cubicBezTo>
                          <a:pt x="14288" y="18098"/>
                          <a:pt x="13335" y="18098"/>
                          <a:pt x="12383" y="18098"/>
                        </a:cubicBezTo>
                        <a:cubicBezTo>
                          <a:pt x="12383" y="18098"/>
                          <a:pt x="12383" y="18098"/>
                          <a:pt x="12383" y="17145"/>
                        </a:cubicBezTo>
                        <a:lnTo>
                          <a:pt x="13335" y="14288"/>
                        </a:lnTo>
                        <a:cubicBezTo>
                          <a:pt x="13335" y="14288"/>
                          <a:pt x="13335" y="14288"/>
                          <a:pt x="13335" y="14288"/>
                        </a:cubicBezTo>
                        <a:cubicBezTo>
                          <a:pt x="13335" y="14288"/>
                          <a:pt x="14288" y="14288"/>
                          <a:pt x="14288" y="14288"/>
                        </a:cubicBezTo>
                        <a:cubicBezTo>
                          <a:pt x="14288" y="14288"/>
                          <a:pt x="14288" y="14288"/>
                          <a:pt x="15240" y="14288"/>
                        </a:cubicBezTo>
                        <a:cubicBezTo>
                          <a:pt x="15240" y="14288"/>
                          <a:pt x="15240" y="14288"/>
                          <a:pt x="15240" y="14288"/>
                        </a:cubicBezTo>
                        <a:lnTo>
                          <a:pt x="18098" y="17145"/>
                        </a:lnTo>
                        <a:cubicBezTo>
                          <a:pt x="18098" y="16193"/>
                          <a:pt x="18098" y="17145"/>
                          <a:pt x="18098" y="17145"/>
                        </a:cubicBezTo>
                        <a:close/>
                        <a:moveTo>
                          <a:pt x="18098" y="15240"/>
                        </a:moveTo>
                        <a:cubicBezTo>
                          <a:pt x="18098" y="15240"/>
                          <a:pt x="18098" y="14288"/>
                          <a:pt x="18098" y="14288"/>
                        </a:cubicBezTo>
                        <a:cubicBezTo>
                          <a:pt x="18098" y="14288"/>
                          <a:pt x="19050" y="14288"/>
                          <a:pt x="19050" y="14288"/>
                        </a:cubicBezTo>
                        <a:cubicBezTo>
                          <a:pt x="19050" y="14288"/>
                          <a:pt x="19050" y="15240"/>
                          <a:pt x="19050" y="15240"/>
                        </a:cubicBezTo>
                        <a:cubicBezTo>
                          <a:pt x="19050" y="16193"/>
                          <a:pt x="18098" y="16193"/>
                          <a:pt x="18098" y="15240"/>
                        </a:cubicBezTo>
                        <a:close/>
                        <a:moveTo>
                          <a:pt x="19050" y="14288"/>
                        </a:moveTo>
                        <a:lnTo>
                          <a:pt x="17145" y="12383"/>
                        </a:lnTo>
                        <a:cubicBezTo>
                          <a:pt x="17145" y="12383"/>
                          <a:pt x="17145" y="12383"/>
                          <a:pt x="17145" y="11430"/>
                        </a:cubicBezTo>
                        <a:cubicBezTo>
                          <a:pt x="17145" y="11430"/>
                          <a:pt x="17145" y="10478"/>
                          <a:pt x="17145" y="10478"/>
                        </a:cubicBezTo>
                        <a:cubicBezTo>
                          <a:pt x="17145" y="10478"/>
                          <a:pt x="17145" y="10478"/>
                          <a:pt x="17145" y="10478"/>
                        </a:cubicBezTo>
                        <a:lnTo>
                          <a:pt x="20003" y="8573"/>
                        </a:lnTo>
                        <a:cubicBezTo>
                          <a:pt x="20003" y="8573"/>
                          <a:pt x="20955" y="8573"/>
                          <a:pt x="20955" y="8573"/>
                        </a:cubicBezTo>
                        <a:cubicBezTo>
                          <a:pt x="20955" y="8573"/>
                          <a:pt x="20955" y="8573"/>
                          <a:pt x="20955" y="8573"/>
                        </a:cubicBezTo>
                        <a:cubicBezTo>
                          <a:pt x="20955" y="11430"/>
                          <a:pt x="20955" y="12383"/>
                          <a:pt x="19050" y="14288"/>
                        </a:cubicBezTo>
                        <a:cubicBezTo>
                          <a:pt x="20003" y="14288"/>
                          <a:pt x="20003" y="14288"/>
                          <a:pt x="19050" y="14288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EAAE5225-B7CF-4C64-86FC-EAEE7ADDAAC2}"/>
                      </a:ext>
                    </a:extLst>
                  </p:cNvPr>
                  <p:cNvSpPr/>
                  <p:nvPr/>
                </p:nvSpPr>
                <p:spPr>
                  <a:xfrm>
                    <a:off x="2424297" y="3096577"/>
                    <a:ext cx="56197" cy="55245"/>
                  </a:xfrm>
                  <a:custGeom>
                    <a:avLst/>
                    <a:gdLst>
                      <a:gd name="connsiteX0" fmla="*/ 48577 w 56197"/>
                      <a:gd name="connsiteY0" fmla="*/ 48577 h 55245"/>
                      <a:gd name="connsiteX1" fmla="*/ 45720 w 56197"/>
                      <a:gd name="connsiteY1" fmla="*/ 45720 h 55245"/>
                      <a:gd name="connsiteX2" fmla="*/ 47625 w 56197"/>
                      <a:gd name="connsiteY2" fmla="*/ 43815 h 55245"/>
                      <a:gd name="connsiteX3" fmla="*/ 50482 w 56197"/>
                      <a:gd name="connsiteY3" fmla="*/ 45720 h 55245"/>
                      <a:gd name="connsiteX4" fmla="*/ 51435 w 56197"/>
                      <a:gd name="connsiteY4" fmla="*/ 45720 h 55245"/>
                      <a:gd name="connsiteX5" fmla="*/ 51435 w 56197"/>
                      <a:gd name="connsiteY5" fmla="*/ 45720 h 55245"/>
                      <a:gd name="connsiteX6" fmla="*/ 51435 w 56197"/>
                      <a:gd name="connsiteY6" fmla="*/ 44768 h 55245"/>
                      <a:gd name="connsiteX7" fmla="*/ 48577 w 56197"/>
                      <a:gd name="connsiteY7" fmla="*/ 42863 h 55245"/>
                      <a:gd name="connsiteX8" fmla="*/ 49530 w 56197"/>
                      <a:gd name="connsiteY8" fmla="*/ 40958 h 55245"/>
                      <a:gd name="connsiteX9" fmla="*/ 53340 w 56197"/>
                      <a:gd name="connsiteY9" fmla="*/ 41910 h 55245"/>
                      <a:gd name="connsiteX10" fmla="*/ 54292 w 56197"/>
                      <a:gd name="connsiteY10" fmla="*/ 41910 h 55245"/>
                      <a:gd name="connsiteX11" fmla="*/ 54292 w 56197"/>
                      <a:gd name="connsiteY11" fmla="*/ 41910 h 55245"/>
                      <a:gd name="connsiteX12" fmla="*/ 54292 w 56197"/>
                      <a:gd name="connsiteY12" fmla="*/ 40958 h 55245"/>
                      <a:gd name="connsiteX13" fmla="*/ 50482 w 56197"/>
                      <a:gd name="connsiteY13" fmla="*/ 40005 h 55245"/>
                      <a:gd name="connsiteX14" fmla="*/ 51435 w 56197"/>
                      <a:gd name="connsiteY14" fmla="*/ 38100 h 55245"/>
                      <a:gd name="connsiteX15" fmla="*/ 55245 w 56197"/>
                      <a:gd name="connsiteY15" fmla="*/ 39052 h 55245"/>
                      <a:gd name="connsiteX16" fmla="*/ 56197 w 56197"/>
                      <a:gd name="connsiteY16" fmla="*/ 38100 h 55245"/>
                      <a:gd name="connsiteX17" fmla="*/ 56197 w 56197"/>
                      <a:gd name="connsiteY17" fmla="*/ 38100 h 55245"/>
                      <a:gd name="connsiteX18" fmla="*/ 55245 w 56197"/>
                      <a:gd name="connsiteY18" fmla="*/ 37148 h 55245"/>
                      <a:gd name="connsiteX19" fmla="*/ 51435 w 56197"/>
                      <a:gd name="connsiteY19" fmla="*/ 36195 h 55245"/>
                      <a:gd name="connsiteX20" fmla="*/ 51435 w 56197"/>
                      <a:gd name="connsiteY20" fmla="*/ 33338 h 55245"/>
                      <a:gd name="connsiteX21" fmla="*/ 55245 w 56197"/>
                      <a:gd name="connsiteY21" fmla="*/ 33338 h 55245"/>
                      <a:gd name="connsiteX22" fmla="*/ 56197 w 56197"/>
                      <a:gd name="connsiteY22" fmla="*/ 32385 h 55245"/>
                      <a:gd name="connsiteX23" fmla="*/ 56197 w 56197"/>
                      <a:gd name="connsiteY23" fmla="*/ 32385 h 55245"/>
                      <a:gd name="connsiteX24" fmla="*/ 55245 w 56197"/>
                      <a:gd name="connsiteY24" fmla="*/ 31433 h 55245"/>
                      <a:gd name="connsiteX25" fmla="*/ 51435 w 56197"/>
                      <a:gd name="connsiteY25" fmla="*/ 31433 h 55245"/>
                      <a:gd name="connsiteX26" fmla="*/ 51435 w 56197"/>
                      <a:gd name="connsiteY26" fmla="*/ 28575 h 55245"/>
                      <a:gd name="connsiteX27" fmla="*/ 55245 w 56197"/>
                      <a:gd name="connsiteY27" fmla="*/ 27623 h 55245"/>
                      <a:gd name="connsiteX28" fmla="*/ 56197 w 56197"/>
                      <a:gd name="connsiteY28" fmla="*/ 26670 h 55245"/>
                      <a:gd name="connsiteX29" fmla="*/ 56197 w 56197"/>
                      <a:gd name="connsiteY29" fmla="*/ 26670 h 55245"/>
                      <a:gd name="connsiteX30" fmla="*/ 55245 w 56197"/>
                      <a:gd name="connsiteY30" fmla="*/ 25718 h 55245"/>
                      <a:gd name="connsiteX31" fmla="*/ 51435 w 56197"/>
                      <a:gd name="connsiteY31" fmla="*/ 26670 h 55245"/>
                      <a:gd name="connsiteX32" fmla="*/ 50482 w 56197"/>
                      <a:gd name="connsiteY32" fmla="*/ 23813 h 55245"/>
                      <a:gd name="connsiteX33" fmla="*/ 54292 w 56197"/>
                      <a:gd name="connsiteY33" fmla="*/ 22860 h 55245"/>
                      <a:gd name="connsiteX34" fmla="*/ 55245 w 56197"/>
                      <a:gd name="connsiteY34" fmla="*/ 21908 h 55245"/>
                      <a:gd name="connsiteX35" fmla="*/ 55245 w 56197"/>
                      <a:gd name="connsiteY35" fmla="*/ 21908 h 55245"/>
                      <a:gd name="connsiteX36" fmla="*/ 54292 w 56197"/>
                      <a:gd name="connsiteY36" fmla="*/ 20955 h 55245"/>
                      <a:gd name="connsiteX37" fmla="*/ 50482 w 56197"/>
                      <a:gd name="connsiteY37" fmla="*/ 21908 h 55245"/>
                      <a:gd name="connsiteX38" fmla="*/ 49530 w 56197"/>
                      <a:gd name="connsiteY38" fmla="*/ 20002 h 55245"/>
                      <a:gd name="connsiteX39" fmla="*/ 52388 w 56197"/>
                      <a:gd name="connsiteY39" fmla="*/ 18098 h 55245"/>
                      <a:gd name="connsiteX40" fmla="*/ 52388 w 56197"/>
                      <a:gd name="connsiteY40" fmla="*/ 17145 h 55245"/>
                      <a:gd name="connsiteX41" fmla="*/ 52388 w 56197"/>
                      <a:gd name="connsiteY41" fmla="*/ 17145 h 55245"/>
                      <a:gd name="connsiteX42" fmla="*/ 51435 w 56197"/>
                      <a:gd name="connsiteY42" fmla="*/ 17145 h 55245"/>
                      <a:gd name="connsiteX43" fmla="*/ 48577 w 56197"/>
                      <a:gd name="connsiteY43" fmla="*/ 19050 h 55245"/>
                      <a:gd name="connsiteX44" fmla="*/ 47625 w 56197"/>
                      <a:gd name="connsiteY44" fmla="*/ 17145 h 55245"/>
                      <a:gd name="connsiteX45" fmla="*/ 50482 w 56197"/>
                      <a:gd name="connsiteY45" fmla="*/ 15240 h 55245"/>
                      <a:gd name="connsiteX46" fmla="*/ 50482 w 56197"/>
                      <a:gd name="connsiteY46" fmla="*/ 14288 h 55245"/>
                      <a:gd name="connsiteX47" fmla="*/ 50482 w 56197"/>
                      <a:gd name="connsiteY47" fmla="*/ 14288 h 55245"/>
                      <a:gd name="connsiteX48" fmla="*/ 49530 w 56197"/>
                      <a:gd name="connsiteY48" fmla="*/ 14288 h 55245"/>
                      <a:gd name="connsiteX49" fmla="*/ 46672 w 56197"/>
                      <a:gd name="connsiteY49" fmla="*/ 16193 h 55245"/>
                      <a:gd name="connsiteX50" fmla="*/ 44767 w 56197"/>
                      <a:gd name="connsiteY50" fmla="*/ 14288 h 55245"/>
                      <a:gd name="connsiteX51" fmla="*/ 46672 w 56197"/>
                      <a:gd name="connsiteY51" fmla="*/ 8573 h 55245"/>
                      <a:gd name="connsiteX52" fmla="*/ 46672 w 56197"/>
                      <a:gd name="connsiteY52" fmla="*/ 7620 h 55245"/>
                      <a:gd name="connsiteX53" fmla="*/ 46672 w 56197"/>
                      <a:gd name="connsiteY53" fmla="*/ 7620 h 55245"/>
                      <a:gd name="connsiteX54" fmla="*/ 45720 w 56197"/>
                      <a:gd name="connsiteY54" fmla="*/ 7620 h 55245"/>
                      <a:gd name="connsiteX55" fmla="*/ 42863 w 56197"/>
                      <a:gd name="connsiteY55" fmla="*/ 10477 h 55245"/>
                      <a:gd name="connsiteX56" fmla="*/ 40957 w 56197"/>
                      <a:gd name="connsiteY56" fmla="*/ 8573 h 55245"/>
                      <a:gd name="connsiteX57" fmla="*/ 42863 w 56197"/>
                      <a:gd name="connsiteY57" fmla="*/ 5715 h 55245"/>
                      <a:gd name="connsiteX58" fmla="*/ 42863 w 56197"/>
                      <a:gd name="connsiteY58" fmla="*/ 4763 h 55245"/>
                      <a:gd name="connsiteX59" fmla="*/ 42863 w 56197"/>
                      <a:gd name="connsiteY59" fmla="*/ 4763 h 55245"/>
                      <a:gd name="connsiteX60" fmla="*/ 41910 w 56197"/>
                      <a:gd name="connsiteY60" fmla="*/ 4763 h 55245"/>
                      <a:gd name="connsiteX61" fmla="*/ 40005 w 56197"/>
                      <a:gd name="connsiteY61" fmla="*/ 7620 h 55245"/>
                      <a:gd name="connsiteX62" fmla="*/ 38100 w 56197"/>
                      <a:gd name="connsiteY62" fmla="*/ 6668 h 55245"/>
                      <a:gd name="connsiteX63" fmla="*/ 39052 w 56197"/>
                      <a:gd name="connsiteY63" fmla="*/ 2858 h 55245"/>
                      <a:gd name="connsiteX64" fmla="*/ 39052 w 56197"/>
                      <a:gd name="connsiteY64" fmla="*/ 1905 h 55245"/>
                      <a:gd name="connsiteX65" fmla="*/ 39052 w 56197"/>
                      <a:gd name="connsiteY65" fmla="*/ 1905 h 55245"/>
                      <a:gd name="connsiteX66" fmla="*/ 38100 w 56197"/>
                      <a:gd name="connsiteY66" fmla="*/ 1905 h 55245"/>
                      <a:gd name="connsiteX67" fmla="*/ 37147 w 56197"/>
                      <a:gd name="connsiteY67" fmla="*/ 5715 h 55245"/>
                      <a:gd name="connsiteX68" fmla="*/ 35242 w 56197"/>
                      <a:gd name="connsiteY68" fmla="*/ 4763 h 55245"/>
                      <a:gd name="connsiteX69" fmla="*/ 36195 w 56197"/>
                      <a:gd name="connsiteY69" fmla="*/ 952 h 55245"/>
                      <a:gd name="connsiteX70" fmla="*/ 35242 w 56197"/>
                      <a:gd name="connsiteY70" fmla="*/ 0 h 55245"/>
                      <a:gd name="connsiteX71" fmla="*/ 35242 w 56197"/>
                      <a:gd name="connsiteY71" fmla="*/ 0 h 55245"/>
                      <a:gd name="connsiteX72" fmla="*/ 34290 w 56197"/>
                      <a:gd name="connsiteY72" fmla="*/ 952 h 55245"/>
                      <a:gd name="connsiteX73" fmla="*/ 33338 w 56197"/>
                      <a:gd name="connsiteY73" fmla="*/ 4763 h 55245"/>
                      <a:gd name="connsiteX74" fmla="*/ 30480 w 56197"/>
                      <a:gd name="connsiteY74" fmla="*/ 4763 h 55245"/>
                      <a:gd name="connsiteX75" fmla="*/ 30480 w 56197"/>
                      <a:gd name="connsiteY75" fmla="*/ 952 h 55245"/>
                      <a:gd name="connsiteX76" fmla="*/ 29527 w 56197"/>
                      <a:gd name="connsiteY76" fmla="*/ 0 h 55245"/>
                      <a:gd name="connsiteX77" fmla="*/ 29527 w 56197"/>
                      <a:gd name="connsiteY77" fmla="*/ 0 h 55245"/>
                      <a:gd name="connsiteX78" fmla="*/ 28575 w 56197"/>
                      <a:gd name="connsiteY78" fmla="*/ 952 h 55245"/>
                      <a:gd name="connsiteX79" fmla="*/ 28575 w 56197"/>
                      <a:gd name="connsiteY79" fmla="*/ 4763 h 55245"/>
                      <a:gd name="connsiteX80" fmla="*/ 25717 w 56197"/>
                      <a:gd name="connsiteY80" fmla="*/ 4763 h 55245"/>
                      <a:gd name="connsiteX81" fmla="*/ 24765 w 56197"/>
                      <a:gd name="connsiteY81" fmla="*/ 952 h 55245"/>
                      <a:gd name="connsiteX82" fmla="*/ 23813 w 56197"/>
                      <a:gd name="connsiteY82" fmla="*/ 0 h 55245"/>
                      <a:gd name="connsiteX83" fmla="*/ 23813 w 56197"/>
                      <a:gd name="connsiteY83" fmla="*/ 0 h 55245"/>
                      <a:gd name="connsiteX84" fmla="*/ 22860 w 56197"/>
                      <a:gd name="connsiteY84" fmla="*/ 952 h 55245"/>
                      <a:gd name="connsiteX85" fmla="*/ 23813 w 56197"/>
                      <a:gd name="connsiteY85" fmla="*/ 4763 h 55245"/>
                      <a:gd name="connsiteX86" fmla="*/ 20955 w 56197"/>
                      <a:gd name="connsiteY86" fmla="*/ 5715 h 55245"/>
                      <a:gd name="connsiteX87" fmla="*/ 20002 w 56197"/>
                      <a:gd name="connsiteY87" fmla="*/ 1905 h 55245"/>
                      <a:gd name="connsiteX88" fmla="*/ 19050 w 56197"/>
                      <a:gd name="connsiteY88" fmla="*/ 952 h 55245"/>
                      <a:gd name="connsiteX89" fmla="*/ 19050 w 56197"/>
                      <a:gd name="connsiteY89" fmla="*/ 952 h 55245"/>
                      <a:gd name="connsiteX90" fmla="*/ 18097 w 56197"/>
                      <a:gd name="connsiteY90" fmla="*/ 1905 h 55245"/>
                      <a:gd name="connsiteX91" fmla="*/ 19050 w 56197"/>
                      <a:gd name="connsiteY91" fmla="*/ 5715 h 55245"/>
                      <a:gd name="connsiteX92" fmla="*/ 17145 w 56197"/>
                      <a:gd name="connsiteY92" fmla="*/ 6668 h 55245"/>
                      <a:gd name="connsiteX93" fmla="*/ 15240 w 56197"/>
                      <a:gd name="connsiteY93" fmla="*/ 3810 h 55245"/>
                      <a:gd name="connsiteX94" fmla="*/ 14288 w 56197"/>
                      <a:gd name="connsiteY94" fmla="*/ 3810 h 55245"/>
                      <a:gd name="connsiteX95" fmla="*/ 14288 w 56197"/>
                      <a:gd name="connsiteY95" fmla="*/ 3810 h 55245"/>
                      <a:gd name="connsiteX96" fmla="*/ 14288 w 56197"/>
                      <a:gd name="connsiteY96" fmla="*/ 4763 h 55245"/>
                      <a:gd name="connsiteX97" fmla="*/ 16192 w 56197"/>
                      <a:gd name="connsiteY97" fmla="*/ 7620 h 55245"/>
                      <a:gd name="connsiteX98" fmla="*/ 14288 w 56197"/>
                      <a:gd name="connsiteY98" fmla="*/ 8573 h 55245"/>
                      <a:gd name="connsiteX99" fmla="*/ 12382 w 56197"/>
                      <a:gd name="connsiteY99" fmla="*/ 5715 h 55245"/>
                      <a:gd name="connsiteX100" fmla="*/ 11430 w 56197"/>
                      <a:gd name="connsiteY100" fmla="*/ 5715 h 55245"/>
                      <a:gd name="connsiteX101" fmla="*/ 11430 w 56197"/>
                      <a:gd name="connsiteY101" fmla="*/ 5715 h 55245"/>
                      <a:gd name="connsiteX102" fmla="*/ 11430 w 56197"/>
                      <a:gd name="connsiteY102" fmla="*/ 6668 h 55245"/>
                      <a:gd name="connsiteX103" fmla="*/ 13335 w 56197"/>
                      <a:gd name="connsiteY103" fmla="*/ 9525 h 55245"/>
                      <a:gd name="connsiteX104" fmla="*/ 11430 w 56197"/>
                      <a:gd name="connsiteY104" fmla="*/ 11430 h 55245"/>
                      <a:gd name="connsiteX105" fmla="*/ 8572 w 56197"/>
                      <a:gd name="connsiteY105" fmla="*/ 8573 h 55245"/>
                      <a:gd name="connsiteX106" fmla="*/ 7620 w 56197"/>
                      <a:gd name="connsiteY106" fmla="*/ 8573 h 55245"/>
                      <a:gd name="connsiteX107" fmla="*/ 7620 w 56197"/>
                      <a:gd name="connsiteY107" fmla="*/ 8573 h 55245"/>
                      <a:gd name="connsiteX108" fmla="*/ 7620 w 56197"/>
                      <a:gd name="connsiteY108" fmla="*/ 9525 h 55245"/>
                      <a:gd name="connsiteX109" fmla="*/ 10477 w 56197"/>
                      <a:gd name="connsiteY109" fmla="*/ 12383 h 55245"/>
                      <a:gd name="connsiteX110" fmla="*/ 8572 w 56197"/>
                      <a:gd name="connsiteY110" fmla="*/ 14288 h 55245"/>
                      <a:gd name="connsiteX111" fmla="*/ 5715 w 56197"/>
                      <a:gd name="connsiteY111" fmla="*/ 12383 h 55245"/>
                      <a:gd name="connsiteX112" fmla="*/ 4763 w 56197"/>
                      <a:gd name="connsiteY112" fmla="*/ 12383 h 55245"/>
                      <a:gd name="connsiteX113" fmla="*/ 4763 w 56197"/>
                      <a:gd name="connsiteY113" fmla="*/ 12383 h 55245"/>
                      <a:gd name="connsiteX114" fmla="*/ 4763 w 56197"/>
                      <a:gd name="connsiteY114" fmla="*/ 13335 h 55245"/>
                      <a:gd name="connsiteX115" fmla="*/ 7620 w 56197"/>
                      <a:gd name="connsiteY115" fmla="*/ 15240 h 55245"/>
                      <a:gd name="connsiteX116" fmla="*/ 6667 w 56197"/>
                      <a:gd name="connsiteY116" fmla="*/ 17145 h 55245"/>
                      <a:gd name="connsiteX117" fmla="*/ 2857 w 56197"/>
                      <a:gd name="connsiteY117" fmla="*/ 16193 h 55245"/>
                      <a:gd name="connsiteX118" fmla="*/ 1905 w 56197"/>
                      <a:gd name="connsiteY118" fmla="*/ 16193 h 55245"/>
                      <a:gd name="connsiteX119" fmla="*/ 1905 w 56197"/>
                      <a:gd name="connsiteY119" fmla="*/ 16193 h 55245"/>
                      <a:gd name="connsiteX120" fmla="*/ 1905 w 56197"/>
                      <a:gd name="connsiteY120" fmla="*/ 17145 h 55245"/>
                      <a:gd name="connsiteX121" fmla="*/ 5715 w 56197"/>
                      <a:gd name="connsiteY121" fmla="*/ 18098 h 55245"/>
                      <a:gd name="connsiteX122" fmla="*/ 4763 w 56197"/>
                      <a:gd name="connsiteY122" fmla="*/ 20002 h 55245"/>
                      <a:gd name="connsiteX123" fmla="*/ 952 w 56197"/>
                      <a:gd name="connsiteY123" fmla="*/ 19050 h 55245"/>
                      <a:gd name="connsiteX124" fmla="*/ 0 w 56197"/>
                      <a:gd name="connsiteY124" fmla="*/ 20002 h 55245"/>
                      <a:gd name="connsiteX125" fmla="*/ 0 w 56197"/>
                      <a:gd name="connsiteY125" fmla="*/ 20002 h 55245"/>
                      <a:gd name="connsiteX126" fmla="*/ 952 w 56197"/>
                      <a:gd name="connsiteY126" fmla="*/ 20955 h 55245"/>
                      <a:gd name="connsiteX127" fmla="*/ 4763 w 56197"/>
                      <a:gd name="connsiteY127" fmla="*/ 21908 h 55245"/>
                      <a:gd name="connsiteX128" fmla="*/ 4763 w 56197"/>
                      <a:gd name="connsiteY128" fmla="*/ 24765 h 55245"/>
                      <a:gd name="connsiteX129" fmla="*/ 952 w 56197"/>
                      <a:gd name="connsiteY129" fmla="*/ 24765 h 55245"/>
                      <a:gd name="connsiteX130" fmla="*/ 0 w 56197"/>
                      <a:gd name="connsiteY130" fmla="*/ 25718 h 55245"/>
                      <a:gd name="connsiteX131" fmla="*/ 0 w 56197"/>
                      <a:gd name="connsiteY131" fmla="*/ 25718 h 55245"/>
                      <a:gd name="connsiteX132" fmla="*/ 952 w 56197"/>
                      <a:gd name="connsiteY132" fmla="*/ 26670 h 55245"/>
                      <a:gd name="connsiteX133" fmla="*/ 4763 w 56197"/>
                      <a:gd name="connsiteY133" fmla="*/ 26670 h 55245"/>
                      <a:gd name="connsiteX134" fmla="*/ 4763 w 56197"/>
                      <a:gd name="connsiteY134" fmla="*/ 29527 h 55245"/>
                      <a:gd name="connsiteX135" fmla="*/ 952 w 56197"/>
                      <a:gd name="connsiteY135" fmla="*/ 30480 h 55245"/>
                      <a:gd name="connsiteX136" fmla="*/ 0 w 56197"/>
                      <a:gd name="connsiteY136" fmla="*/ 31433 h 55245"/>
                      <a:gd name="connsiteX137" fmla="*/ 0 w 56197"/>
                      <a:gd name="connsiteY137" fmla="*/ 31433 h 55245"/>
                      <a:gd name="connsiteX138" fmla="*/ 952 w 56197"/>
                      <a:gd name="connsiteY138" fmla="*/ 32385 h 55245"/>
                      <a:gd name="connsiteX139" fmla="*/ 4763 w 56197"/>
                      <a:gd name="connsiteY139" fmla="*/ 31433 h 55245"/>
                      <a:gd name="connsiteX140" fmla="*/ 5715 w 56197"/>
                      <a:gd name="connsiteY140" fmla="*/ 34290 h 55245"/>
                      <a:gd name="connsiteX141" fmla="*/ 1905 w 56197"/>
                      <a:gd name="connsiteY141" fmla="*/ 35243 h 55245"/>
                      <a:gd name="connsiteX142" fmla="*/ 952 w 56197"/>
                      <a:gd name="connsiteY142" fmla="*/ 36195 h 55245"/>
                      <a:gd name="connsiteX143" fmla="*/ 952 w 56197"/>
                      <a:gd name="connsiteY143" fmla="*/ 36195 h 55245"/>
                      <a:gd name="connsiteX144" fmla="*/ 1905 w 56197"/>
                      <a:gd name="connsiteY144" fmla="*/ 37148 h 55245"/>
                      <a:gd name="connsiteX145" fmla="*/ 5715 w 56197"/>
                      <a:gd name="connsiteY145" fmla="*/ 36195 h 55245"/>
                      <a:gd name="connsiteX146" fmla="*/ 6667 w 56197"/>
                      <a:gd name="connsiteY146" fmla="*/ 38100 h 55245"/>
                      <a:gd name="connsiteX147" fmla="*/ 3810 w 56197"/>
                      <a:gd name="connsiteY147" fmla="*/ 40005 h 55245"/>
                      <a:gd name="connsiteX148" fmla="*/ 3810 w 56197"/>
                      <a:gd name="connsiteY148" fmla="*/ 40958 h 55245"/>
                      <a:gd name="connsiteX149" fmla="*/ 3810 w 56197"/>
                      <a:gd name="connsiteY149" fmla="*/ 40958 h 55245"/>
                      <a:gd name="connsiteX150" fmla="*/ 4763 w 56197"/>
                      <a:gd name="connsiteY150" fmla="*/ 40958 h 55245"/>
                      <a:gd name="connsiteX151" fmla="*/ 7620 w 56197"/>
                      <a:gd name="connsiteY151" fmla="*/ 39052 h 55245"/>
                      <a:gd name="connsiteX152" fmla="*/ 8572 w 56197"/>
                      <a:gd name="connsiteY152" fmla="*/ 40958 h 55245"/>
                      <a:gd name="connsiteX153" fmla="*/ 5715 w 56197"/>
                      <a:gd name="connsiteY153" fmla="*/ 42863 h 55245"/>
                      <a:gd name="connsiteX154" fmla="*/ 5715 w 56197"/>
                      <a:gd name="connsiteY154" fmla="*/ 43815 h 55245"/>
                      <a:gd name="connsiteX155" fmla="*/ 5715 w 56197"/>
                      <a:gd name="connsiteY155" fmla="*/ 43815 h 55245"/>
                      <a:gd name="connsiteX156" fmla="*/ 6667 w 56197"/>
                      <a:gd name="connsiteY156" fmla="*/ 43815 h 55245"/>
                      <a:gd name="connsiteX157" fmla="*/ 9525 w 56197"/>
                      <a:gd name="connsiteY157" fmla="*/ 41910 h 55245"/>
                      <a:gd name="connsiteX158" fmla="*/ 11430 w 56197"/>
                      <a:gd name="connsiteY158" fmla="*/ 43815 h 55245"/>
                      <a:gd name="connsiteX159" fmla="*/ 8572 w 56197"/>
                      <a:gd name="connsiteY159" fmla="*/ 46673 h 55245"/>
                      <a:gd name="connsiteX160" fmla="*/ 8572 w 56197"/>
                      <a:gd name="connsiteY160" fmla="*/ 47625 h 55245"/>
                      <a:gd name="connsiteX161" fmla="*/ 8572 w 56197"/>
                      <a:gd name="connsiteY161" fmla="*/ 47625 h 55245"/>
                      <a:gd name="connsiteX162" fmla="*/ 9525 w 56197"/>
                      <a:gd name="connsiteY162" fmla="*/ 47625 h 55245"/>
                      <a:gd name="connsiteX163" fmla="*/ 12382 w 56197"/>
                      <a:gd name="connsiteY163" fmla="*/ 44768 h 55245"/>
                      <a:gd name="connsiteX164" fmla="*/ 14288 w 56197"/>
                      <a:gd name="connsiteY164" fmla="*/ 46673 h 55245"/>
                      <a:gd name="connsiteX165" fmla="*/ 12382 w 56197"/>
                      <a:gd name="connsiteY165" fmla="*/ 49530 h 55245"/>
                      <a:gd name="connsiteX166" fmla="*/ 12382 w 56197"/>
                      <a:gd name="connsiteY166" fmla="*/ 50483 h 55245"/>
                      <a:gd name="connsiteX167" fmla="*/ 12382 w 56197"/>
                      <a:gd name="connsiteY167" fmla="*/ 50483 h 55245"/>
                      <a:gd name="connsiteX168" fmla="*/ 13335 w 56197"/>
                      <a:gd name="connsiteY168" fmla="*/ 50483 h 55245"/>
                      <a:gd name="connsiteX169" fmla="*/ 15240 w 56197"/>
                      <a:gd name="connsiteY169" fmla="*/ 47625 h 55245"/>
                      <a:gd name="connsiteX170" fmla="*/ 17145 w 56197"/>
                      <a:gd name="connsiteY170" fmla="*/ 48577 h 55245"/>
                      <a:gd name="connsiteX171" fmla="*/ 16192 w 56197"/>
                      <a:gd name="connsiteY171" fmla="*/ 52388 h 55245"/>
                      <a:gd name="connsiteX172" fmla="*/ 16192 w 56197"/>
                      <a:gd name="connsiteY172" fmla="*/ 53340 h 55245"/>
                      <a:gd name="connsiteX173" fmla="*/ 16192 w 56197"/>
                      <a:gd name="connsiteY173" fmla="*/ 53340 h 55245"/>
                      <a:gd name="connsiteX174" fmla="*/ 17145 w 56197"/>
                      <a:gd name="connsiteY174" fmla="*/ 53340 h 55245"/>
                      <a:gd name="connsiteX175" fmla="*/ 18097 w 56197"/>
                      <a:gd name="connsiteY175" fmla="*/ 49530 h 55245"/>
                      <a:gd name="connsiteX176" fmla="*/ 20002 w 56197"/>
                      <a:gd name="connsiteY176" fmla="*/ 50483 h 55245"/>
                      <a:gd name="connsiteX177" fmla="*/ 19050 w 56197"/>
                      <a:gd name="connsiteY177" fmla="*/ 54293 h 55245"/>
                      <a:gd name="connsiteX178" fmla="*/ 20002 w 56197"/>
                      <a:gd name="connsiteY178" fmla="*/ 55245 h 55245"/>
                      <a:gd name="connsiteX179" fmla="*/ 20002 w 56197"/>
                      <a:gd name="connsiteY179" fmla="*/ 55245 h 55245"/>
                      <a:gd name="connsiteX180" fmla="*/ 20955 w 56197"/>
                      <a:gd name="connsiteY180" fmla="*/ 54293 h 55245"/>
                      <a:gd name="connsiteX181" fmla="*/ 21907 w 56197"/>
                      <a:gd name="connsiteY181" fmla="*/ 50483 h 55245"/>
                      <a:gd name="connsiteX182" fmla="*/ 24765 w 56197"/>
                      <a:gd name="connsiteY182" fmla="*/ 50483 h 55245"/>
                      <a:gd name="connsiteX183" fmla="*/ 24765 w 56197"/>
                      <a:gd name="connsiteY183" fmla="*/ 54293 h 55245"/>
                      <a:gd name="connsiteX184" fmla="*/ 25717 w 56197"/>
                      <a:gd name="connsiteY184" fmla="*/ 55245 h 55245"/>
                      <a:gd name="connsiteX185" fmla="*/ 25717 w 56197"/>
                      <a:gd name="connsiteY185" fmla="*/ 55245 h 55245"/>
                      <a:gd name="connsiteX186" fmla="*/ 26670 w 56197"/>
                      <a:gd name="connsiteY186" fmla="*/ 54293 h 55245"/>
                      <a:gd name="connsiteX187" fmla="*/ 26670 w 56197"/>
                      <a:gd name="connsiteY187" fmla="*/ 50483 h 55245"/>
                      <a:gd name="connsiteX188" fmla="*/ 29527 w 56197"/>
                      <a:gd name="connsiteY188" fmla="*/ 50483 h 55245"/>
                      <a:gd name="connsiteX189" fmla="*/ 30480 w 56197"/>
                      <a:gd name="connsiteY189" fmla="*/ 54293 h 55245"/>
                      <a:gd name="connsiteX190" fmla="*/ 31432 w 56197"/>
                      <a:gd name="connsiteY190" fmla="*/ 55245 h 55245"/>
                      <a:gd name="connsiteX191" fmla="*/ 31432 w 56197"/>
                      <a:gd name="connsiteY191" fmla="*/ 55245 h 55245"/>
                      <a:gd name="connsiteX192" fmla="*/ 32385 w 56197"/>
                      <a:gd name="connsiteY192" fmla="*/ 54293 h 55245"/>
                      <a:gd name="connsiteX193" fmla="*/ 31432 w 56197"/>
                      <a:gd name="connsiteY193" fmla="*/ 50483 h 55245"/>
                      <a:gd name="connsiteX194" fmla="*/ 34290 w 56197"/>
                      <a:gd name="connsiteY194" fmla="*/ 49530 h 55245"/>
                      <a:gd name="connsiteX195" fmla="*/ 35242 w 56197"/>
                      <a:gd name="connsiteY195" fmla="*/ 53340 h 55245"/>
                      <a:gd name="connsiteX196" fmla="*/ 36195 w 56197"/>
                      <a:gd name="connsiteY196" fmla="*/ 54293 h 55245"/>
                      <a:gd name="connsiteX197" fmla="*/ 36195 w 56197"/>
                      <a:gd name="connsiteY197" fmla="*/ 54293 h 55245"/>
                      <a:gd name="connsiteX198" fmla="*/ 37147 w 56197"/>
                      <a:gd name="connsiteY198" fmla="*/ 53340 h 55245"/>
                      <a:gd name="connsiteX199" fmla="*/ 36195 w 56197"/>
                      <a:gd name="connsiteY199" fmla="*/ 49530 h 55245"/>
                      <a:gd name="connsiteX200" fmla="*/ 38100 w 56197"/>
                      <a:gd name="connsiteY200" fmla="*/ 48577 h 55245"/>
                      <a:gd name="connsiteX201" fmla="*/ 40005 w 56197"/>
                      <a:gd name="connsiteY201" fmla="*/ 51435 h 55245"/>
                      <a:gd name="connsiteX202" fmla="*/ 40957 w 56197"/>
                      <a:gd name="connsiteY202" fmla="*/ 51435 h 55245"/>
                      <a:gd name="connsiteX203" fmla="*/ 40957 w 56197"/>
                      <a:gd name="connsiteY203" fmla="*/ 51435 h 55245"/>
                      <a:gd name="connsiteX204" fmla="*/ 40957 w 56197"/>
                      <a:gd name="connsiteY204" fmla="*/ 50483 h 55245"/>
                      <a:gd name="connsiteX205" fmla="*/ 39052 w 56197"/>
                      <a:gd name="connsiteY205" fmla="*/ 47625 h 55245"/>
                      <a:gd name="connsiteX206" fmla="*/ 40957 w 56197"/>
                      <a:gd name="connsiteY206" fmla="*/ 46673 h 55245"/>
                      <a:gd name="connsiteX207" fmla="*/ 42863 w 56197"/>
                      <a:gd name="connsiteY207" fmla="*/ 49530 h 55245"/>
                      <a:gd name="connsiteX208" fmla="*/ 43815 w 56197"/>
                      <a:gd name="connsiteY208" fmla="*/ 49530 h 55245"/>
                      <a:gd name="connsiteX209" fmla="*/ 43815 w 56197"/>
                      <a:gd name="connsiteY209" fmla="*/ 49530 h 55245"/>
                      <a:gd name="connsiteX210" fmla="*/ 43815 w 56197"/>
                      <a:gd name="connsiteY210" fmla="*/ 48577 h 55245"/>
                      <a:gd name="connsiteX211" fmla="*/ 41910 w 56197"/>
                      <a:gd name="connsiteY211" fmla="*/ 45720 h 55245"/>
                      <a:gd name="connsiteX212" fmla="*/ 43815 w 56197"/>
                      <a:gd name="connsiteY212" fmla="*/ 43815 h 55245"/>
                      <a:gd name="connsiteX213" fmla="*/ 46672 w 56197"/>
                      <a:gd name="connsiteY213" fmla="*/ 46673 h 55245"/>
                      <a:gd name="connsiteX214" fmla="*/ 47625 w 56197"/>
                      <a:gd name="connsiteY214" fmla="*/ 46673 h 55245"/>
                      <a:gd name="connsiteX215" fmla="*/ 47625 w 56197"/>
                      <a:gd name="connsiteY215" fmla="*/ 46673 h 55245"/>
                      <a:gd name="connsiteX216" fmla="*/ 48577 w 56197"/>
                      <a:gd name="connsiteY216" fmla="*/ 48577 h 55245"/>
                      <a:gd name="connsiteX217" fmla="*/ 43815 w 56197"/>
                      <a:gd name="connsiteY217" fmla="*/ 19050 h 55245"/>
                      <a:gd name="connsiteX218" fmla="*/ 44767 w 56197"/>
                      <a:gd name="connsiteY218" fmla="*/ 39052 h 55245"/>
                      <a:gd name="connsiteX219" fmla="*/ 41910 w 56197"/>
                      <a:gd name="connsiteY219" fmla="*/ 40005 h 55245"/>
                      <a:gd name="connsiteX220" fmla="*/ 34290 w 56197"/>
                      <a:gd name="connsiteY220" fmla="*/ 33338 h 55245"/>
                      <a:gd name="connsiteX221" fmla="*/ 34290 w 56197"/>
                      <a:gd name="connsiteY221" fmla="*/ 27623 h 55245"/>
                      <a:gd name="connsiteX222" fmla="*/ 40957 w 56197"/>
                      <a:gd name="connsiteY222" fmla="*/ 20002 h 55245"/>
                      <a:gd name="connsiteX223" fmla="*/ 43815 w 56197"/>
                      <a:gd name="connsiteY223" fmla="*/ 19050 h 55245"/>
                      <a:gd name="connsiteX224" fmla="*/ 36195 w 56197"/>
                      <a:gd name="connsiteY224" fmla="*/ 14288 h 55245"/>
                      <a:gd name="connsiteX225" fmla="*/ 29527 w 56197"/>
                      <a:gd name="connsiteY225" fmla="*/ 21908 h 55245"/>
                      <a:gd name="connsiteX226" fmla="*/ 23813 w 56197"/>
                      <a:gd name="connsiteY226" fmla="*/ 21908 h 55245"/>
                      <a:gd name="connsiteX227" fmla="*/ 16192 w 56197"/>
                      <a:gd name="connsiteY227" fmla="*/ 15240 h 55245"/>
                      <a:gd name="connsiteX228" fmla="*/ 16192 w 56197"/>
                      <a:gd name="connsiteY228" fmla="*/ 12383 h 55245"/>
                      <a:gd name="connsiteX229" fmla="*/ 36195 w 56197"/>
                      <a:gd name="connsiteY229" fmla="*/ 11430 h 55245"/>
                      <a:gd name="connsiteX230" fmla="*/ 36195 w 56197"/>
                      <a:gd name="connsiteY230" fmla="*/ 14288 h 55245"/>
                      <a:gd name="connsiteX231" fmla="*/ 9525 w 56197"/>
                      <a:gd name="connsiteY231" fmla="*/ 40958 h 55245"/>
                      <a:gd name="connsiteX232" fmla="*/ 8572 w 56197"/>
                      <a:gd name="connsiteY232" fmla="*/ 20955 h 55245"/>
                      <a:gd name="connsiteX233" fmla="*/ 11430 w 56197"/>
                      <a:gd name="connsiteY233" fmla="*/ 20002 h 55245"/>
                      <a:gd name="connsiteX234" fmla="*/ 19050 w 56197"/>
                      <a:gd name="connsiteY234" fmla="*/ 26670 h 55245"/>
                      <a:gd name="connsiteX235" fmla="*/ 19050 w 56197"/>
                      <a:gd name="connsiteY235" fmla="*/ 33338 h 55245"/>
                      <a:gd name="connsiteX236" fmla="*/ 12382 w 56197"/>
                      <a:gd name="connsiteY236" fmla="*/ 40958 h 55245"/>
                      <a:gd name="connsiteX237" fmla="*/ 9525 w 56197"/>
                      <a:gd name="connsiteY237" fmla="*/ 40958 h 55245"/>
                      <a:gd name="connsiteX238" fmla="*/ 23813 w 56197"/>
                      <a:gd name="connsiteY238" fmla="*/ 32385 h 55245"/>
                      <a:gd name="connsiteX239" fmla="*/ 23813 w 56197"/>
                      <a:gd name="connsiteY239" fmla="*/ 27623 h 55245"/>
                      <a:gd name="connsiteX240" fmla="*/ 28575 w 56197"/>
                      <a:gd name="connsiteY240" fmla="*/ 27623 h 55245"/>
                      <a:gd name="connsiteX241" fmla="*/ 28575 w 56197"/>
                      <a:gd name="connsiteY241" fmla="*/ 32385 h 55245"/>
                      <a:gd name="connsiteX242" fmla="*/ 23813 w 56197"/>
                      <a:gd name="connsiteY242" fmla="*/ 32385 h 55245"/>
                      <a:gd name="connsiteX243" fmla="*/ 17145 w 56197"/>
                      <a:gd name="connsiteY243" fmla="*/ 45720 h 55245"/>
                      <a:gd name="connsiteX244" fmla="*/ 23813 w 56197"/>
                      <a:gd name="connsiteY244" fmla="*/ 38100 h 55245"/>
                      <a:gd name="connsiteX245" fmla="*/ 30480 w 56197"/>
                      <a:gd name="connsiteY245" fmla="*/ 38100 h 55245"/>
                      <a:gd name="connsiteX246" fmla="*/ 38100 w 56197"/>
                      <a:gd name="connsiteY246" fmla="*/ 44768 h 55245"/>
                      <a:gd name="connsiteX247" fmla="*/ 38100 w 56197"/>
                      <a:gd name="connsiteY247" fmla="*/ 47625 h 55245"/>
                      <a:gd name="connsiteX248" fmla="*/ 18097 w 56197"/>
                      <a:gd name="connsiteY248" fmla="*/ 48577 h 55245"/>
                      <a:gd name="connsiteX249" fmla="*/ 17145 w 56197"/>
                      <a:gd name="connsiteY249" fmla="*/ 45720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56197" h="55245">
                        <a:moveTo>
                          <a:pt x="48577" y="48577"/>
                        </a:moveTo>
                        <a:lnTo>
                          <a:pt x="45720" y="45720"/>
                        </a:lnTo>
                        <a:cubicBezTo>
                          <a:pt x="46672" y="44768"/>
                          <a:pt x="46672" y="44768"/>
                          <a:pt x="47625" y="43815"/>
                        </a:cubicBezTo>
                        <a:lnTo>
                          <a:pt x="50482" y="45720"/>
                        </a:lnTo>
                        <a:cubicBezTo>
                          <a:pt x="50482" y="45720"/>
                          <a:pt x="51435" y="45720"/>
                          <a:pt x="51435" y="45720"/>
                        </a:cubicBezTo>
                        <a:lnTo>
                          <a:pt x="51435" y="45720"/>
                        </a:lnTo>
                        <a:cubicBezTo>
                          <a:pt x="51435" y="45720"/>
                          <a:pt x="51435" y="44768"/>
                          <a:pt x="51435" y="44768"/>
                        </a:cubicBezTo>
                        <a:lnTo>
                          <a:pt x="48577" y="42863"/>
                        </a:lnTo>
                        <a:cubicBezTo>
                          <a:pt x="48577" y="41910"/>
                          <a:pt x="49530" y="40958"/>
                          <a:pt x="49530" y="40958"/>
                        </a:cubicBezTo>
                        <a:lnTo>
                          <a:pt x="53340" y="41910"/>
                        </a:lnTo>
                        <a:cubicBezTo>
                          <a:pt x="53340" y="41910"/>
                          <a:pt x="54292" y="41910"/>
                          <a:pt x="54292" y="41910"/>
                        </a:cubicBezTo>
                        <a:lnTo>
                          <a:pt x="54292" y="41910"/>
                        </a:lnTo>
                        <a:cubicBezTo>
                          <a:pt x="54292" y="41910"/>
                          <a:pt x="54292" y="40958"/>
                          <a:pt x="54292" y="40958"/>
                        </a:cubicBezTo>
                        <a:lnTo>
                          <a:pt x="50482" y="40005"/>
                        </a:lnTo>
                        <a:cubicBezTo>
                          <a:pt x="50482" y="39052"/>
                          <a:pt x="51435" y="38100"/>
                          <a:pt x="51435" y="38100"/>
                        </a:cubicBezTo>
                        <a:lnTo>
                          <a:pt x="55245" y="39052"/>
                        </a:lnTo>
                        <a:cubicBezTo>
                          <a:pt x="55245" y="39052"/>
                          <a:pt x="56197" y="39052"/>
                          <a:pt x="56197" y="38100"/>
                        </a:cubicBezTo>
                        <a:lnTo>
                          <a:pt x="56197" y="38100"/>
                        </a:lnTo>
                        <a:cubicBezTo>
                          <a:pt x="56197" y="38100"/>
                          <a:pt x="56197" y="37148"/>
                          <a:pt x="55245" y="37148"/>
                        </a:cubicBezTo>
                        <a:lnTo>
                          <a:pt x="51435" y="36195"/>
                        </a:lnTo>
                        <a:cubicBezTo>
                          <a:pt x="51435" y="35243"/>
                          <a:pt x="51435" y="34290"/>
                          <a:pt x="51435" y="33338"/>
                        </a:cubicBezTo>
                        <a:lnTo>
                          <a:pt x="55245" y="33338"/>
                        </a:lnTo>
                        <a:cubicBezTo>
                          <a:pt x="55245" y="33338"/>
                          <a:pt x="56197" y="33338"/>
                          <a:pt x="56197" y="32385"/>
                        </a:cubicBezTo>
                        <a:lnTo>
                          <a:pt x="56197" y="32385"/>
                        </a:lnTo>
                        <a:cubicBezTo>
                          <a:pt x="56197" y="32385"/>
                          <a:pt x="56197" y="31433"/>
                          <a:pt x="55245" y="31433"/>
                        </a:cubicBezTo>
                        <a:lnTo>
                          <a:pt x="51435" y="31433"/>
                        </a:lnTo>
                        <a:cubicBezTo>
                          <a:pt x="51435" y="30480"/>
                          <a:pt x="51435" y="29527"/>
                          <a:pt x="51435" y="28575"/>
                        </a:cubicBezTo>
                        <a:lnTo>
                          <a:pt x="55245" y="27623"/>
                        </a:lnTo>
                        <a:cubicBezTo>
                          <a:pt x="55245" y="27623"/>
                          <a:pt x="56197" y="27623"/>
                          <a:pt x="56197" y="26670"/>
                        </a:cubicBezTo>
                        <a:lnTo>
                          <a:pt x="56197" y="26670"/>
                        </a:lnTo>
                        <a:cubicBezTo>
                          <a:pt x="56197" y="26670"/>
                          <a:pt x="56197" y="25718"/>
                          <a:pt x="55245" y="25718"/>
                        </a:cubicBezTo>
                        <a:lnTo>
                          <a:pt x="51435" y="26670"/>
                        </a:lnTo>
                        <a:cubicBezTo>
                          <a:pt x="51435" y="25718"/>
                          <a:pt x="51435" y="24765"/>
                          <a:pt x="50482" y="23813"/>
                        </a:cubicBezTo>
                        <a:lnTo>
                          <a:pt x="54292" y="22860"/>
                        </a:lnTo>
                        <a:cubicBezTo>
                          <a:pt x="54292" y="22860"/>
                          <a:pt x="55245" y="21908"/>
                          <a:pt x="55245" y="21908"/>
                        </a:cubicBezTo>
                        <a:lnTo>
                          <a:pt x="55245" y="21908"/>
                        </a:lnTo>
                        <a:cubicBezTo>
                          <a:pt x="55245" y="21908"/>
                          <a:pt x="54292" y="20955"/>
                          <a:pt x="54292" y="20955"/>
                        </a:cubicBezTo>
                        <a:lnTo>
                          <a:pt x="50482" y="21908"/>
                        </a:lnTo>
                        <a:cubicBezTo>
                          <a:pt x="50482" y="20955"/>
                          <a:pt x="49530" y="20002"/>
                          <a:pt x="49530" y="20002"/>
                        </a:cubicBezTo>
                        <a:lnTo>
                          <a:pt x="52388" y="18098"/>
                        </a:lnTo>
                        <a:cubicBezTo>
                          <a:pt x="52388" y="18098"/>
                          <a:pt x="53340" y="17145"/>
                          <a:pt x="52388" y="17145"/>
                        </a:cubicBezTo>
                        <a:lnTo>
                          <a:pt x="52388" y="17145"/>
                        </a:lnTo>
                        <a:cubicBezTo>
                          <a:pt x="52388" y="17145"/>
                          <a:pt x="51435" y="16193"/>
                          <a:pt x="51435" y="17145"/>
                        </a:cubicBezTo>
                        <a:lnTo>
                          <a:pt x="48577" y="19050"/>
                        </a:lnTo>
                        <a:cubicBezTo>
                          <a:pt x="48577" y="18098"/>
                          <a:pt x="47625" y="18098"/>
                          <a:pt x="47625" y="17145"/>
                        </a:cubicBezTo>
                        <a:lnTo>
                          <a:pt x="50482" y="15240"/>
                        </a:lnTo>
                        <a:cubicBezTo>
                          <a:pt x="50482" y="15240"/>
                          <a:pt x="50482" y="14288"/>
                          <a:pt x="50482" y="14288"/>
                        </a:cubicBezTo>
                        <a:lnTo>
                          <a:pt x="50482" y="14288"/>
                        </a:lnTo>
                        <a:cubicBezTo>
                          <a:pt x="50482" y="14288"/>
                          <a:pt x="49530" y="14288"/>
                          <a:pt x="49530" y="14288"/>
                        </a:cubicBezTo>
                        <a:lnTo>
                          <a:pt x="46672" y="16193"/>
                        </a:lnTo>
                        <a:cubicBezTo>
                          <a:pt x="45720" y="15240"/>
                          <a:pt x="45720" y="15240"/>
                          <a:pt x="44767" y="14288"/>
                        </a:cubicBezTo>
                        <a:lnTo>
                          <a:pt x="46672" y="8573"/>
                        </a:lnTo>
                        <a:cubicBezTo>
                          <a:pt x="46672" y="8573"/>
                          <a:pt x="46672" y="7620"/>
                          <a:pt x="46672" y="7620"/>
                        </a:cubicBezTo>
                        <a:lnTo>
                          <a:pt x="46672" y="7620"/>
                        </a:lnTo>
                        <a:cubicBezTo>
                          <a:pt x="46672" y="7620"/>
                          <a:pt x="45720" y="7620"/>
                          <a:pt x="45720" y="7620"/>
                        </a:cubicBezTo>
                        <a:lnTo>
                          <a:pt x="42863" y="10477"/>
                        </a:lnTo>
                        <a:cubicBezTo>
                          <a:pt x="41910" y="9525"/>
                          <a:pt x="41910" y="9525"/>
                          <a:pt x="40957" y="8573"/>
                        </a:cubicBezTo>
                        <a:lnTo>
                          <a:pt x="42863" y="5715"/>
                        </a:lnTo>
                        <a:cubicBezTo>
                          <a:pt x="42863" y="5715"/>
                          <a:pt x="42863" y="4763"/>
                          <a:pt x="42863" y="4763"/>
                        </a:cubicBezTo>
                        <a:lnTo>
                          <a:pt x="42863" y="4763"/>
                        </a:lnTo>
                        <a:cubicBezTo>
                          <a:pt x="42863" y="4763"/>
                          <a:pt x="41910" y="4763"/>
                          <a:pt x="41910" y="4763"/>
                        </a:cubicBezTo>
                        <a:lnTo>
                          <a:pt x="40005" y="7620"/>
                        </a:lnTo>
                        <a:cubicBezTo>
                          <a:pt x="39052" y="7620"/>
                          <a:pt x="38100" y="6668"/>
                          <a:pt x="38100" y="6668"/>
                        </a:cubicBezTo>
                        <a:lnTo>
                          <a:pt x="39052" y="2858"/>
                        </a:lnTo>
                        <a:cubicBezTo>
                          <a:pt x="39052" y="2858"/>
                          <a:pt x="39052" y="1905"/>
                          <a:pt x="39052" y="1905"/>
                        </a:cubicBezTo>
                        <a:lnTo>
                          <a:pt x="39052" y="1905"/>
                        </a:lnTo>
                        <a:cubicBezTo>
                          <a:pt x="39052" y="1905"/>
                          <a:pt x="38100" y="1905"/>
                          <a:pt x="38100" y="1905"/>
                        </a:cubicBezTo>
                        <a:lnTo>
                          <a:pt x="37147" y="5715"/>
                        </a:lnTo>
                        <a:cubicBezTo>
                          <a:pt x="36195" y="5715"/>
                          <a:pt x="35242" y="4763"/>
                          <a:pt x="35242" y="4763"/>
                        </a:cubicBezTo>
                        <a:lnTo>
                          <a:pt x="36195" y="952"/>
                        </a:lnTo>
                        <a:cubicBezTo>
                          <a:pt x="36195" y="952"/>
                          <a:pt x="36195" y="0"/>
                          <a:pt x="35242" y="0"/>
                        </a:cubicBezTo>
                        <a:lnTo>
                          <a:pt x="35242" y="0"/>
                        </a:lnTo>
                        <a:cubicBezTo>
                          <a:pt x="35242" y="0"/>
                          <a:pt x="34290" y="0"/>
                          <a:pt x="34290" y="952"/>
                        </a:cubicBezTo>
                        <a:lnTo>
                          <a:pt x="33338" y="4763"/>
                        </a:lnTo>
                        <a:cubicBezTo>
                          <a:pt x="32385" y="4763"/>
                          <a:pt x="31432" y="4763"/>
                          <a:pt x="30480" y="4763"/>
                        </a:cubicBezTo>
                        <a:lnTo>
                          <a:pt x="30480" y="952"/>
                        </a:lnTo>
                        <a:cubicBezTo>
                          <a:pt x="30480" y="952"/>
                          <a:pt x="30480" y="0"/>
                          <a:pt x="29527" y="0"/>
                        </a:cubicBezTo>
                        <a:lnTo>
                          <a:pt x="29527" y="0"/>
                        </a:lnTo>
                        <a:cubicBezTo>
                          <a:pt x="29527" y="0"/>
                          <a:pt x="28575" y="0"/>
                          <a:pt x="28575" y="952"/>
                        </a:cubicBezTo>
                        <a:lnTo>
                          <a:pt x="28575" y="4763"/>
                        </a:lnTo>
                        <a:cubicBezTo>
                          <a:pt x="27622" y="4763"/>
                          <a:pt x="26670" y="4763"/>
                          <a:pt x="25717" y="4763"/>
                        </a:cubicBezTo>
                        <a:lnTo>
                          <a:pt x="24765" y="952"/>
                        </a:lnTo>
                        <a:cubicBezTo>
                          <a:pt x="24765" y="952"/>
                          <a:pt x="24765" y="0"/>
                          <a:pt x="23813" y="0"/>
                        </a:cubicBezTo>
                        <a:lnTo>
                          <a:pt x="23813" y="0"/>
                        </a:lnTo>
                        <a:cubicBezTo>
                          <a:pt x="23813" y="0"/>
                          <a:pt x="22860" y="0"/>
                          <a:pt x="22860" y="952"/>
                        </a:cubicBezTo>
                        <a:lnTo>
                          <a:pt x="23813" y="4763"/>
                        </a:lnTo>
                        <a:cubicBezTo>
                          <a:pt x="22860" y="4763"/>
                          <a:pt x="21907" y="4763"/>
                          <a:pt x="20955" y="5715"/>
                        </a:cubicBezTo>
                        <a:lnTo>
                          <a:pt x="20002" y="1905"/>
                        </a:lnTo>
                        <a:cubicBezTo>
                          <a:pt x="20002" y="1905"/>
                          <a:pt x="19050" y="952"/>
                          <a:pt x="19050" y="952"/>
                        </a:cubicBezTo>
                        <a:lnTo>
                          <a:pt x="19050" y="952"/>
                        </a:lnTo>
                        <a:cubicBezTo>
                          <a:pt x="19050" y="952"/>
                          <a:pt x="18097" y="1905"/>
                          <a:pt x="18097" y="1905"/>
                        </a:cubicBezTo>
                        <a:lnTo>
                          <a:pt x="19050" y="5715"/>
                        </a:lnTo>
                        <a:cubicBezTo>
                          <a:pt x="18097" y="5715"/>
                          <a:pt x="17145" y="6668"/>
                          <a:pt x="17145" y="6668"/>
                        </a:cubicBezTo>
                        <a:lnTo>
                          <a:pt x="15240" y="3810"/>
                        </a:lnTo>
                        <a:cubicBezTo>
                          <a:pt x="15240" y="3810"/>
                          <a:pt x="14288" y="2858"/>
                          <a:pt x="14288" y="3810"/>
                        </a:cubicBezTo>
                        <a:lnTo>
                          <a:pt x="14288" y="3810"/>
                        </a:lnTo>
                        <a:cubicBezTo>
                          <a:pt x="14288" y="3810"/>
                          <a:pt x="13335" y="4763"/>
                          <a:pt x="14288" y="4763"/>
                        </a:cubicBezTo>
                        <a:lnTo>
                          <a:pt x="16192" y="7620"/>
                        </a:lnTo>
                        <a:cubicBezTo>
                          <a:pt x="15240" y="7620"/>
                          <a:pt x="15240" y="8573"/>
                          <a:pt x="14288" y="8573"/>
                        </a:cubicBezTo>
                        <a:lnTo>
                          <a:pt x="12382" y="5715"/>
                        </a:lnTo>
                        <a:cubicBezTo>
                          <a:pt x="12382" y="5715"/>
                          <a:pt x="11430" y="5715"/>
                          <a:pt x="11430" y="5715"/>
                        </a:cubicBezTo>
                        <a:lnTo>
                          <a:pt x="11430" y="5715"/>
                        </a:lnTo>
                        <a:cubicBezTo>
                          <a:pt x="11430" y="5715"/>
                          <a:pt x="11430" y="6668"/>
                          <a:pt x="11430" y="6668"/>
                        </a:cubicBezTo>
                        <a:lnTo>
                          <a:pt x="13335" y="9525"/>
                        </a:lnTo>
                        <a:cubicBezTo>
                          <a:pt x="12382" y="10477"/>
                          <a:pt x="12382" y="10477"/>
                          <a:pt x="11430" y="11430"/>
                        </a:cubicBezTo>
                        <a:lnTo>
                          <a:pt x="8572" y="8573"/>
                        </a:lnTo>
                        <a:cubicBezTo>
                          <a:pt x="8572" y="8573"/>
                          <a:pt x="7620" y="8573"/>
                          <a:pt x="7620" y="8573"/>
                        </a:cubicBezTo>
                        <a:lnTo>
                          <a:pt x="7620" y="8573"/>
                        </a:lnTo>
                        <a:cubicBezTo>
                          <a:pt x="7620" y="8573"/>
                          <a:pt x="7620" y="9525"/>
                          <a:pt x="7620" y="9525"/>
                        </a:cubicBezTo>
                        <a:lnTo>
                          <a:pt x="10477" y="12383"/>
                        </a:lnTo>
                        <a:cubicBezTo>
                          <a:pt x="9525" y="13335"/>
                          <a:pt x="9525" y="13335"/>
                          <a:pt x="8572" y="14288"/>
                        </a:cubicBezTo>
                        <a:lnTo>
                          <a:pt x="5715" y="12383"/>
                        </a:lnTo>
                        <a:cubicBezTo>
                          <a:pt x="5715" y="12383"/>
                          <a:pt x="4763" y="12383"/>
                          <a:pt x="4763" y="12383"/>
                        </a:cubicBezTo>
                        <a:lnTo>
                          <a:pt x="4763" y="12383"/>
                        </a:lnTo>
                        <a:cubicBezTo>
                          <a:pt x="4763" y="12383"/>
                          <a:pt x="4763" y="13335"/>
                          <a:pt x="4763" y="13335"/>
                        </a:cubicBezTo>
                        <a:lnTo>
                          <a:pt x="7620" y="15240"/>
                        </a:lnTo>
                        <a:cubicBezTo>
                          <a:pt x="7620" y="16193"/>
                          <a:pt x="6667" y="17145"/>
                          <a:pt x="6667" y="17145"/>
                        </a:cubicBezTo>
                        <a:lnTo>
                          <a:pt x="2857" y="16193"/>
                        </a:lnTo>
                        <a:cubicBezTo>
                          <a:pt x="2857" y="16193"/>
                          <a:pt x="1905" y="16193"/>
                          <a:pt x="1905" y="16193"/>
                        </a:cubicBezTo>
                        <a:lnTo>
                          <a:pt x="1905" y="16193"/>
                        </a:lnTo>
                        <a:cubicBezTo>
                          <a:pt x="1905" y="16193"/>
                          <a:pt x="1905" y="17145"/>
                          <a:pt x="1905" y="17145"/>
                        </a:cubicBezTo>
                        <a:lnTo>
                          <a:pt x="5715" y="18098"/>
                        </a:lnTo>
                        <a:cubicBezTo>
                          <a:pt x="5715" y="19050"/>
                          <a:pt x="4763" y="20002"/>
                          <a:pt x="4763" y="20002"/>
                        </a:cubicBezTo>
                        <a:lnTo>
                          <a:pt x="952" y="19050"/>
                        </a:lnTo>
                        <a:cubicBezTo>
                          <a:pt x="952" y="19050"/>
                          <a:pt x="0" y="19050"/>
                          <a:pt x="0" y="20002"/>
                        </a:cubicBezTo>
                        <a:lnTo>
                          <a:pt x="0" y="20002"/>
                        </a:lnTo>
                        <a:cubicBezTo>
                          <a:pt x="0" y="20002"/>
                          <a:pt x="0" y="20955"/>
                          <a:pt x="952" y="20955"/>
                        </a:cubicBezTo>
                        <a:lnTo>
                          <a:pt x="4763" y="21908"/>
                        </a:lnTo>
                        <a:cubicBezTo>
                          <a:pt x="4763" y="22860"/>
                          <a:pt x="4763" y="23813"/>
                          <a:pt x="4763" y="24765"/>
                        </a:cubicBezTo>
                        <a:lnTo>
                          <a:pt x="952" y="24765"/>
                        </a:lnTo>
                        <a:cubicBezTo>
                          <a:pt x="952" y="24765"/>
                          <a:pt x="0" y="24765"/>
                          <a:pt x="0" y="25718"/>
                        </a:cubicBezTo>
                        <a:lnTo>
                          <a:pt x="0" y="25718"/>
                        </a:lnTo>
                        <a:cubicBezTo>
                          <a:pt x="0" y="25718"/>
                          <a:pt x="0" y="26670"/>
                          <a:pt x="952" y="26670"/>
                        </a:cubicBezTo>
                        <a:lnTo>
                          <a:pt x="4763" y="26670"/>
                        </a:lnTo>
                        <a:cubicBezTo>
                          <a:pt x="4763" y="27623"/>
                          <a:pt x="4763" y="28575"/>
                          <a:pt x="4763" y="29527"/>
                        </a:cubicBezTo>
                        <a:lnTo>
                          <a:pt x="952" y="30480"/>
                        </a:lnTo>
                        <a:cubicBezTo>
                          <a:pt x="952" y="30480"/>
                          <a:pt x="0" y="30480"/>
                          <a:pt x="0" y="31433"/>
                        </a:cubicBezTo>
                        <a:lnTo>
                          <a:pt x="0" y="31433"/>
                        </a:lnTo>
                        <a:cubicBezTo>
                          <a:pt x="0" y="31433"/>
                          <a:pt x="0" y="32385"/>
                          <a:pt x="952" y="32385"/>
                        </a:cubicBezTo>
                        <a:lnTo>
                          <a:pt x="4763" y="31433"/>
                        </a:lnTo>
                        <a:cubicBezTo>
                          <a:pt x="4763" y="32385"/>
                          <a:pt x="4763" y="33338"/>
                          <a:pt x="5715" y="34290"/>
                        </a:cubicBezTo>
                        <a:lnTo>
                          <a:pt x="1905" y="35243"/>
                        </a:lnTo>
                        <a:cubicBezTo>
                          <a:pt x="1905" y="35243"/>
                          <a:pt x="952" y="36195"/>
                          <a:pt x="952" y="36195"/>
                        </a:cubicBezTo>
                        <a:lnTo>
                          <a:pt x="952" y="36195"/>
                        </a:lnTo>
                        <a:cubicBezTo>
                          <a:pt x="952" y="36195"/>
                          <a:pt x="1905" y="37148"/>
                          <a:pt x="1905" y="37148"/>
                        </a:cubicBezTo>
                        <a:lnTo>
                          <a:pt x="5715" y="36195"/>
                        </a:lnTo>
                        <a:cubicBezTo>
                          <a:pt x="5715" y="37148"/>
                          <a:pt x="6667" y="38100"/>
                          <a:pt x="6667" y="38100"/>
                        </a:cubicBezTo>
                        <a:lnTo>
                          <a:pt x="3810" y="40005"/>
                        </a:lnTo>
                        <a:cubicBezTo>
                          <a:pt x="3810" y="40005"/>
                          <a:pt x="2857" y="40958"/>
                          <a:pt x="3810" y="40958"/>
                        </a:cubicBezTo>
                        <a:lnTo>
                          <a:pt x="3810" y="40958"/>
                        </a:lnTo>
                        <a:cubicBezTo>
                          <a:pt x="3810" y="40958"/>
                          <a:pt x="4763" y="41910"/>
                          <a:pt x="4763" y="40958"/>
                        </a:cubicBezTo>
                        <a:lnTo>
                          <a:pt x="7620" y="39052"/>
                        </a:lnTo>
                        <a:cubicBezTo>
                          <a:pt x="7620" y="40005"/>
                          <a:pt x="8572" y="40005"/>
                          <a:pt x="8572" y="40958"/>
                        </a:cubicBezTo>
                        <a:lnTo>
                          <a:pt x="5715" y="42863"/>
                        </a:lnTo>
                        <a:cubicBezTo>
                          <a:pt x="5715" y="42863"/>
                          <a:pt x="5715" y="43815"/>
                          <a:pt x="5715" y="43815"/>
                        </a:cubicBezTo>
                        <a:lnTo>
                          <a:pt x="5715" y="43815"/>
                        </a:lnTo>
                        <a:cubicBezTo>
                          <a:pt x="5715" y="43815"/>
                          <a:pt x="6667" y="43815"/>
                          <a:pt x="6667" y="43815"/>
                        </a:cubicBezTo>
                        <a:lnTo>
                          <a:pt x="9525" y="41910"/>
                        </a:lnTo>
                        <a:cubicBezTo>
                          <a:pt x="10477" y="42863"/>
                          <a:pt x="10477" y="42863"/>
                          <a:pt x="11430" y="43815"/>
                        </a:cubicBezTo>
                        <a:lnTo>
                          <a:pt x="8572" y="46673"/>
                        </a:lnTo>
                        <a:cubicBezTo>
                          <a:pt x="8572" y="46673"/>
                          <a:pt x="8572" y="47625"/>
                          <a:pt x="8572" y="47625"/>
                        </a:cubicBezTo>
                        <a:lnTo>
                          <a:pt x="8572" y="47625"/>
                        </a:lnTo>
                        <a:cubicBezTo>
                          <a:pt x="8572" y="47625"/>
                          <a:pt x="9525" y="47625"/>
                          <a:pt x="9525" y="47625"/>
                        </a:cubicBezTo>
                        <a:lnTo>
                          <a:pt x="12382" y="44768"/>
                        </a:lnTo>
                        <a:cubicBezTo>
                          <a:pt x="13335" y="45720"/>
                          <a:pt x="13335" y="45720"/>
                          <a:pt x="14288" y="46673"/>
                        </a:cubicBezTo>
                        <a:lnTo>
                          <a:pt x="12382" y="49530"/>
                        </a:lnTo>
                        <a:cubicBezTo>
                          <a:pt x="12382" y="49530"/>
                          <a:pt x="12382" y="50483"/>
                          <a:pt x="12382" y="50483"/>
                        </a:cubicBezTo>
                        <a:lnTo>
                          <a:pt x="12382" y="50483"/>
                        </a:lnTo>
                        <a:cubicBezTo>
                          <a:pt x="12382" y="50483"/>
                          <a:pt x="13335" y="50483"/>
                          <a:pt x="13335" y="50483"/>
                        </a:cubicBezTo>
                        <a:lnTo>
                          <a:pt x="15240" y="47625"/>
                        </a:lnTo>
                        <a:cubicBezTo>
                          <a:pt x="16192" y="47625"/>
                          <a:pt x="17145" y="48577"/>
                          <a:pt x="17145" y="48577"/>
                        </a:cubicBezTo>
                        <a:lnTo>
                          <a:pt x="16192" y="52388"/>
                        </a:lnTo>
                        <a:cubicBezTo>
                          <a:pt x="16192" y="52388"/>
                          <a:pt x="16192" y="53340"/>
                          <a:pt x="16192" y="53340"/>
                        </a:cubicBezTo>
                        <a:lnTo>
                          <a:pt x="16192" y="53340"/>
                        </a:lnTo>
                        <a:cubicBezTo>
                          <a:pt x="16192" y="53340"/>
                          <a:pt x="17145" y="53340"/>
                          <a:pt x="17145" y="53340"/>
                        </a:cubicBezTo>
                        <a:lnTo>
                          <a:pt x="18097" y="49530"/>
                        </a:lnTo>
                        <a:cubicBezTo>
                          <a:pt x="19050" y="49530"/>
                          <a:pt x="20002" y="50483"/>
                          <a:pt x="20002" y="50483"/>
                        </a:cubicBezTo>
                        <a:lnTo>
                          <a:pt x="19050" y="54293"/>
                        </a:lnTo>
                        <a:cubicBezTo>
                          <a:pt x="19050" y="54293"/>
                          <a:pt x="19050" y="55245"/>
                          <a:pt x="20002" y="55245"/>
                        </a:cubicBezTo>
                        <a:lnTo>
                          <a:pt x="20002" y="55245"/>
                        </a:lnTo>
                        <a:cubicBezTo>
                          <a:pt x="20002" y="55245"/>
                          <a:pt x="20955" y="55245"/>
                          <a:pt x="20955" y="54293"/>
                        </a:cubicBezTo>
                        <a:lnTo>
                          <a:pt x="21907" y="50483"/>
                        </a:lnTo>
                        <a:cubicBezTo>
                          <a:pt x="22860" y="50483"/>
                          <a:pt x="23813" y="50483"/>
                          <a:pt x="24765" y="50483"/>
                        </a:cubicBezTo>
                        <a:lnTo>
                          <a:pt x="24765" y="54293"/>
                        </a:lnTo>
                        <a:cubicBezTo>
                          <a:pt x="24765" y="54293"/>
                          <a:pt x="24765" y="55245"/>
                          <a:pt x="25717" y="55245"/>
                        </a:cubicBezTo>
                        <a:lnTo>
                          <a:pt x="25717" y="55245"/>
                        </a:lnTo>
                        <a:cubicBezTo>
                          <a:pt x="25717" y="55245"/>
                          <a:pt x="26670" y="55245"/>
                          <a:pt x="26670" y="54293"/>
                        </a:cubicBezTo>
                        <a:lnTo>
                          <a:pt x="26670" y="50483"/>
                        </a:lnTo>
                        <a:cubicBezTo>
                          <a:pt x="27622" y="50483"/>
                          <a:pt x="28575" y="50483"/>
                          <a:pt x="29527" y="50483"/>
                        </a:cubicBezTo>
                        <a:lnTo>
                          <a:pt x="30480" y="54293"/>
                        </a:lnTo>
                        <a:cubicBezTo>
                          <a:pt x="30480" y="54293"/>
                          <a:pt x="30480" y="55245"/>
                          <a:pt x="31432" y="55245"/>
                        </a:cubicBezTo>
                        <a:lnTo>
                          <a:pt x="31432" y="55245"/>
                        </a:lnTo>
                        <a:cubicBezTo>
                          <a:pt x="31432" y="55245"/>
                          <a:pt x="32385" y="55245"/>
                          <a:pt x="32385" y="54293"/>
                        </a:cubicBezTo>
                        <a:lnTo>
                          <a:pt x="31432" y="50483"/>
                        </a:lnTo>
                        <a:cubicBezTo>
                          <a:pt x="32385" y="50483"/>
                          <a:pt x="33338" y="50483"/>
                          <a:pt x="34290" y="49530"/>
                        </a:cubicBezTo>
                        <a:lnTo>
                          <a:pt x="35242" y="53340"/>
                        </a:lnTo>
                        <a:cubicBezTo>
                          <a:pt x="35242" y="53340"/>
                          <a:pt x="36195" y="54293"/>
                          <a:pt x="36195" y="54293"/>
                        </a:cubicBezTo>
                        <a:lnTo>
                          <a:pt x="36195" y="54293"/>
                        </a:lnTo>
                        <a:cubicBezTo>
                          <a:pt x="36195" y="54293"/>
                          <a:pt x="37147" y="53340"/>
                          <a:pt x="37147" y="53340"/>
                        </a:cubicBezTo>
                        <a:lnTo>
                          <a:pt x="36195" y="49530"/>
                        </a:lnTo>
                        <a:cubicBezTo>
                          <a:pt x="37147" y="49530"/>
                          <a:pt x="38100" y="48577"/>
                          <a:pt x="38100" y="48577"/>
                        </a:cubicBezTo>
                        <a:lnTo>
                          <a:pt x="40005" y="51435"/>
                        </a:lnTo>
                        <a:cubicBezTo>
                          <a:pt x="40005" y="51435"/>
                          <a:pt x="40957" y="52388"/>
                          <a:pt x="40957" y="51435"/>
                        </a:cubicBezTo>
                        <a:lnTo>
                          <a:pt x="40957" y="51435"/>
                        </a:lnTo>
                        <a:cubicBezTo>
                          <a:pt x="40957" y="51435"/>
                          <a:pt x="41910" y="50483"/>
                          <a:pt x="40957" y="50483"/>
                        </a:cubicBezTo>
                        <a:lnTo>
                          <a:pt x="39052" y="47625"/>
                        </a:lnTo>
                        <a:cubicBezTo>
                          <a:pt x="40005" y="47625"/>
                          <a:pt x="40005" y="46673"/>
                          <a:pt x="40957" y="46673"/>
                        </a:cubicBezTo>
                        <a:lnTo>
                          <a:pt x="42863" y="49530"/>
                        </a:lnTo>
                        <a:cubicBezTo>
                          <a:pt x="42863" y="49530"/>
                          <a:pt x="43815" y="49530"/>
                          <a:pt x="43815" y="49530"/>
                        </a:cubicBezTo>
                        <a:lnTo>
                          <a:pt x="43815" y="49530"/>
                        </a:lnTo>
                        <a:cubicBezTo>
                          <a:pt x="43815" y="49530"/>
                          <a:pt x="43815" y="48577"/>
                          <a:pt x="43815" y="48577"/>
                        </a:cubicBezTo>
                        <a:lnTo>
                          <a:pt x="41910" y="45720"/>
                        </a:lnTo>
                        <a:cubicBezTo>
                          <a:pt x="42863" y="44768"/>
                          <a:pt x="42863" y="44768"/>
                          <a:pt x="43815" y="43815"/>
                        </a:cubicBezTo>
                        <a:lnTo>
                          <a:pt x="46672" y="46673"/>
                        </a:lnTo>
                        <a:cubicBezTo>
                          <a:pt x="46672" y="46673"/>
                          <a:pt x="47625" y="46673"/>
                          <a:pt x="47625" y="46673"/>
                        </a:cubicBezTo>
                        <a:lnTo>
                          <a:pt x="47625" y="46673"/>
                        </a:lnTo>
                        <a:cubicBezTo>
                          <a:pt x="49530" y="49530"/>
                          <a:pt x="49530" y="48577"/>
                          <a:pt x="48577" y="48577"/>
                        </a:cubicBezTo>
                        <a:close/>
                        <a:moveTo>
                          <a:pt x="43815" y="19050"/>
                        </a:moveTo>
                        <a:cubicBezTo>
                          <a:pt x="47625" y="24765"/>
                          <a:pt x="47625" y="32385"/>
                          <a:pt x="44767" y="39052"/>
                        </a:cubicBezTo>
                        <a:cubicBezTo>
                          <a:pt x="43815" y="40005"/>
                          <a:pt x="42863" y="40005"/>
                          <a:pt x="41910" y="40005"/>
                        </a:cubicBezTo>
                        <a:lnTo>
                          <a:pt x="34290" y="33338"/>
                        </a:lnTo>
                        <a:cubicBezTo>
                          <a:pt x="35242" y="31433"/>
                          <a:pt x="35242" y="29527"/>
                          <a:pt x="34290" y="27623"/>
                        </a:cubicBezTo>
                        <a:lnTo>
                          <a:pt x="40957" y="20002"/>
                        </a:lnTo>
                        <a:cubicBezTo>
                          <a:pt x="41910" y="17145"/>
                          <a:pt x="43815" y="18098"/>
                          <a:pt x="43815" y="19050"/>
                        </a:cubicBezTo>
                        <a:close/>
                        <a:moveTo>
                          <a:pt x="36195" y="14288"/>
                        </a:moveTo>
                        <a:lnTo>
                          <a:pt x="29527" y="21908"/>
                        </a:lnTo>
                        <a:cubicBezTo>
                          <a:pt x="27622" y="20955"/>
                          <a:pt x="25717" y="20955"/>
                          <a:pt x="23813" y="21908"/>
                        </a:cubicBezTo>
                        <a:lnTo>
                          <a:pt x="16192" y="15240"/>
                        </a:lnTo>
                        <a:cubicBezTo>
                          <a:pt x="15240" y="14288"/>
                          <a:pt x="15240" y="13335"/>
                          <a:pt x="16192" y="12383"/>
                        </a:cubicBezTo>
                        <a:cubicBezTo>
                          <a:pt x="21907" y="8573"/>
                          <a:pt x="29527" y="8573"/>
                          <a:pt x="36195" y="11430"/>
                        </a:cubicBezTo>
                        <a:cubicBezTo>
                          <a:pt x="37147" y="11430"/>
                          <a:pt x="37147" y="13335"/>
                          <a:pt x="36195" y="14288"/>
                        </a:cubicBezTo>
                        <a:close/>
                        <a:moveTo>
                          <a:pt x="9525" y="40958"/>
                        </a:moveTo>
                        <a:cubicBezTo>
                          <a:pt x="5715" y="35243"/>
                          <a:pt x="5715" y="27623"/>
                          <a:pt x="8572" y="20955"/>
                        </a:cubicBezTo>
                        <a:cubicBezTo>
                          <a:pt x="9525" y="20002"/>
                          <a:pt x="10477" y="20002"/>
                          <a:pt x="11430" y="20002"/>
                        </a:cubicBezTo>
                        <a:lnTo>
                          <a:pt x="19050" y="26670"/>
                        </a:lnTo>
                        <a:cubicBezTo>
                          <a:pt x="18097" y="28575"/>
                          <a:pt x="18097" y="31433"/>
                          <a:pt x="19050" y="33338"/>
                        </a:cubicBezTo>
                        <a:lnTo>
                          <a:pt x="12382" y="40958"/>
                        </a:lnTo>
                        <a:cubicBezTo>
                          <a:pt x="11430" y="41910"/>
                          <a:pt x="9525" y="41910"/>
                          <a:pt x="9525" y="40958"/>
                        </a:cubicBezTo>
                        <a:close/>
                        <a:moveTo>
                          <a:pt x="23813" y="32385"/>
                        </a:moveTo>
                        <a:cubicBezTo>
                          <a:pt x="21907" y="31433"/>
                          <a:pt x="21907" y="28575"/>
                          <a:pt x="23813" y="27623"/>
                        </a:cubicBezTo>
                        <a:cubicBezTo>
                          <a:pt x="25717" y="26670"/>
                          <a:pt x="27622" y="25718"/>
                          <a:pt x="28575" y="27623"/>
                        </a:cubicBezTo>
                        <a:cubicBezTo>
                          <a:pt x="30480" y="28575"/>
                          <a:pt x="30480" y="31433"/>
                          <a:pt x="28575" y="32385"/>
                        </a:cubicBezTo>
                        <a:cubicBezTo>
                          <a:pt x="27622" y="33338"/>
                          <a:pt x="25717" y="33338"/>
                          <a:pt x="23813" y="32385"/>
                        </a:cubicBezTo>
                        <a:close/>
                        <a:moveTo>
                          <a:pt x="17145" y="45720"/>
                        </a:moveTo>
                        <a:lnTo>
                          <a:pt x="23813" y="38100"/>
                        </a:lnTo>
                        <a:cubicBezTo>
                          <a:pt x="25717" y="39052"/>
                          <a:pt x="28575" y="39052"/>
                          <a:pt x="30480" y="38100"/>
                        </a:cubicBezTo>
                        <a:lnTo>
                          <a:pt x="38100" y="44768"/>
                        </a:lnTo>
                        <a:cubicBezTo>
                          <a:pt x="39052" y="45720"/>
                          <a:pt x="39052" y="46673"/>
                          <a:pt x="38100" y="47625"/>
                        </a:cubicBezTo>
                        <a:cubicBezTo>
                          <a:pt x="32385" y="51435"/>
                          <a:pt x="24765" y="52388"/>
                          <a:pt x="18097" y="48577"/>
                        </a:cubicBezTo>
                        <a:cubicBezTo>
                          <a:pt x="16192" y="47625"/>
                          <a:pt x="16192" y="46673"/>
                          <a:pt x="17145" y="4572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71B6F77C-8216-4EC8-9729-4F547B90B191}"/>
                      </a:ext>
                    </a:extLst>
                  </p:cNvPr>
                  <p:cNvSpPr/>
                  <p:nvPr/>
                </p:nvSpPr>
                <p:spPr>
                  <a:xfrm>
                    <a:off x="2482399" y="3096577"/>
                    <a:ext cx="58102" cy="58102"/>
                  </a:xfrm>
                  <a:custGeom>
                    <a:avLst/>
                    <a:gdLst>
                      <a:gd name="connsiteX0" fmla="*/ 55245 w 58102"/>
                      <a:gd name="connsiteY0" fmla="*/ 24765 h 58102"/>
                      <a:gd name="connsiteX1" fmla="*/ 56198 w 58102"/>
                      <a:gd name="connsiteY1" fmla="*/ 22860 h 58102"/>
                      <a:gd name="connsiteX2" fmla="*/ 54292 w 58102"/>
                      <a:gd name="connsiteY2" fmla="*/ 21908 h 58102"/>
                      <a:gd name="connsiteX3" fmla="*/ 52388 w 58102"/>
                      <a:gd name="connsiteY3" fmla="*/ 21908 h 58102"/>
                      <a:gd name="connsiteX4" fmla="*/ 51435 w 58102"/>
                      <a:gd name="connsiteY4" fmla="*/ 18098 h 58102"/>
                      <a:gd name="connsiteX5" fmla="*/ 53340 w 58102"/>
                      <a:gd name="connsiteY5" fmla="*/ 17145 h 58102"/>
                      <a:gd name="connsiteX6" fmla="*/ 54292 w 58102"/>
                      <a:gd name="connsiteY6" fmla="*/ 15240 h 58102"/>
                      <a:gd name="connsiteX7" fmla="*/ 52388 w 58102"/>
                      <a:gd name="connsiteY7" fmla="*/ 14288 h 58102"/>
                      <a:gd name="connsiteX8" fmla="*/ 50483 w 58102"/>
                      <a:gd name="connsiteY8" fmla="*/ 15240 h 58102"/>
                      <a:gd name="connsiteX9" fmla="*/ 48578 w 58102"/>
                      <a:gd name="connsiteY9" fmla="*/ 12383 h 58102"/>
                      <a:gd name="connsiteX10" fmla="*/ 50483 w 58102"/>
                      <a:gd name="connsiteY10" fmla="*/ 10477 h 58102"/>
                      <a:gd name="connsiteX11" fmla="*/ 50483 w 58102"/>
                      <a:gd name="connsiteY11" fmla="*/ 8573 h 58102"/>
                      <a:gd name="connsiteX12" fmla="*/ 48578 w 58102"/>
                      <a:gd name="connsiteY12" fmla="*/ 8573 h 58102"/>
                      <a:gd name="connsiteX13" fmla="*/ 46673 w 58102"/>
                      <a:gd name="connsiteY13" fmla="*/ 10477 h 58102"/>
                      <a:gd name="connsiteX14" fmla="*/ 43815 w 58102"/>
                      <a:gd name="connsiteY14" fmla="*/ 8573 h 58102"/>
                      <a:gd name="connsiteX15" fmla="*/ 44767 w 58102"/>
                      <a:gd name="connsiteY15" fmla="*/ 6668 h 58102"/>
                      <a:gd name="connsiteX16" fmla="*/ 43815 w 58102"/>
                      <a:gd name="connsiteY16" fmla="*/ 4763 h 58102"/>
                      <a:gd name="connsiteX17" fmla="*/ 41910 w 58102"/>
                      <a:gd name="connsiteY17" fmla="*/ 5715 h 58102"/>
                      <a:gd name="connsiteX18" fmla="*/ 40958 w 58102"/>
                      <a:gd name="connsiteY18" fmla="*/ 7620 h 58102"/>
                      <a:gd name="connsiteX19" fmla="*/ 38100 w 58102"/>
                      <a:gd name="connsiteY19" fmla="*/ 5715 h 58102"/>
                      <a:gd name="connsiteX20" fmla="*/ 39053 w 58102"/>
                      <a:gd name="connsiteY20" fmla="*/ 3810 h 58102"/>
                      <a:gd name="connsiteX21" fmla="*/ 38100 w 58102"/>
                      <a:gd name="connsiteY21" fmla="*/ 1905 h 58102"/>
                      <a:gd name="connsiteX22" fmla="*/ 36195 w 58102"/>
                      <a:gd name="connsiteY22" fmla="*/ 2858 h 58102"/>
                      <a:gd name="connsiteX23" fmla="*/ 35242 w 58102"/>
                      <a:gd name="connsiteY23" fmla="*/ 4763 h 58102"/>
                      <a:gd name="connsiteX24" fmla="*/ 31433 w 58102"/>
                      <a:gd name="connsiteY24" fmla="*/ 3810 h 58102"/>
                      <a:gd name="connsiteX25" fmla="*/ 31433 w 58102"/>
                      <a:gd name="connsiteY25" fmla="*/ 1905 h 58102"/>
                      <a:gd name="connsiteX26" fmla="*/ 29528 w 58102"/>
                      <a:gd name="connsiteY26" fmla="*/ 0 h 58102"/>
                      <a:gd name="connsiteX27" fmla="*/ 29528 w 58102"/>
                      <a:gd name="connsiteY27" fmla="*/ 0 h 58102"/>
                      <a:gd name="connsiteX28" fmla="*/ 27623 w 58102"/>
                      <a:gd name="connsiteY28" fmla="*/ 1905 h 58102"/>
                      <a:gd name="connsiteX29" fmla="*/ 27623 w 58102"/>
                      <a:gd name="connsiteY29" fmla="*/ 3810 h 58102"/>
                      <a:gd name="connsiteX30" fmla="*/ 23813 w 58102"/>
                      <a:gd name="connsiteY30" fmla="*/ 3810 h 58102"/>
                      <a:gd name="connsiteX31" fmla="*/ 22860 w 58102"/>
                      <a:gd name="connsiteY31" fmla="*/ 1905 h 58102"/>
                      <a:gd name="connsiteX32" fmla="*/ 20955 w 58102"/>
                      <a:gd name="connsiteY32" fmla="*/ 952 h 58102"/>
                      <a:gd name="connsiteX33" fmla="*/ 20003 w 58102"/>
                      <a:gd name="connsiteY33" fmla="*/ 2858 h 58102"/>
                      <a:gd name="connsiteX34" fmla="*/ 20955 w 58102"/>
                      <a:gd name="connsiteY34" fmla="*/ 4763 h 58102"/>
                      <a:gd name="connsiteX35" fmla="*/ 18098 w 58102"/>
                      <a:gd name="connsiteY35" fmla="*/ 5715 h 58102"/>
                      <a:gd name="connsiteX36" fmla="*/ 17145 w 58102"/>
                      <a:gd name="connsiteY36" fmla="*/ 3810 h 58102"/>
                      <a:gd name="connsiteX37" fmla="*/ 15240 w 58102"/>
                      <a:gd name="connsiteY37" fmla="*/ 2858 h 58102"/>
                      <a:gd name="connsiteX38" fmla="*/ 15240 w 58102"/>
                      <a:gd name="connsiteY38" fmla="*/ 2858 h 58102"/>
                      <a:gd name="connsiteX39" fmla="*/ 14288 w 58102"/>
                      <a:gd name="connsiteY39" fmla="*/ 4763 h 58102"/>
                      <a:gd name="connsiteX40" fmla="*/ 15240 w 58102"/>
                      <a:gd name="connsiteY40" fmla="*/ 6668 h 58102"/>
                      <a:gd name="connsiteX41" fmla="*/ 12383 w 58102"/>
                      <a:gd name="connsiteY41" fmla="*/ 8573 h 58102"/>
                      <a:gd name="connsiteX42" fmla="*/ 10478 w 58102"/>
                      <a:gd name="connsiteY42" fmla="*/ 6668 h 58102"/>
                      <a:gd name="connsiteX43" fmla="*/ 8573 w 58102"/>
                      <a:gd name="connsiteY43" fmla="*/ 6668 h 58102"/>
                      <a:gd name="connsiteX44" fmla="*/ 8573 w 58102"/>
                      <a:gd name="connsiteY44" fmla="*/ 8573 h 58102"/>
                      <a:gd name="connsiteX45" fmla="*/ 10478 w 58102"/>
                      <a:gd name="connsiteY45" fmla="*/ 10477 h 58102"/>
                      <a:gd name="connsiteX46" fmla="*/ 8573 w 58102"/>
                      <a:gd name="connsiteY46" fmla="*/ 13335 h 58102"/>
                      <a:gd name="connsiteX47" fmla="*/ 6667 w 58102"/>
                      <a:gd name="connsiteY47" fmla="*/ 12383 h 58102"/>
                      <a:gd name="connsiteX48" fmla="*/ 4763 w 58102"/>
                      <a:gd name="connsiteY48" fmla="*/ 13335 h 58102"/>
                      <a:gd name="connsiteX49" fmla="*/ 5715 w 58102"/>
                      <a:gd name="connsiteY49" fmla="*/ 15240 h 58102"/>
                      <a:gd name="connsiteX50" fmla="*/ 7620 w 58102"/>
                      <a:gd name="connsiteY50" fmla="*/ 16193 h 58102"/>
                      <a:gd name="connsiteX51" fmla="*/ 5715 w 58102"/>
                      <a:gd name="connsiteY51" fmla="*/ 19050 h 58102"/>
                      <a:gd name="connsiteX52" fmla="*/ 3810 w 58102"/>
                      <a:gd name="connsiteY52" fmla="*/ 18098 h 58102"/>
                      <a:gd name="connsiteX53" fmla="*/ 1905 w 58102"/>
                      <a:gd name="connsiteY53" fmla="*/ 19050 h 58102"/>
                      <a:gd name="connsiteX54" fmla="*/ 2858 w 58102"/>
                      <a:gd name="connsiteY54" fmla="*/ 20955 h 58102"/>
                      <a:gd name="connsiteX55" fmla="*/ 4763 w 58102"/>
                      <a:gd name="connsiteY55" fmla="*/ 21908 h 58102"/>
                      <a:gd name="connsiteX56" fmla="*/ 3810 w 58102"/>
                      <a:gd name="connsiteY56" fmla="*/ 25718 h 58102"/>
                      <a:gd name="connsiteX57" fmla="*/ 1905 w 58102"/>
                      <a:gd name="connsiteY57" fmla="*/ 25718 h 58102"/>
                      <a:gd name="connsiteX58" fmla="*/ 0 w 58102"/>
                      <a:gd name="connsiteY58" fmla="*/ 27623 h 58102"/>
                      <a:gd name="connsiteX59" fmla="*/ 1905 w 58102"/>
                      <a:gd name="connsiteY59" fmla="*/ 29527 h 58102"/>
                      <a:gd name="connsiteX60" fmla="*/ 3810 w 58102"/>
                      <a:gd name="connsiteY60" fmla="*/ 29527 h 58102"/>
                      <a:gd name="connsiteX61" fmla="*/ 3810 w 58102"/>
                      <a:gd name="connsiteY61" fmla="*/ 33338 h 58102"/>
                      <a:gd name="connsiteX62" fmla="*/ 1905 w 58102"/>
                      <a:gd name="connsiteY62" fmla="*/ 33338 h 58102"/>
                      <a:gd name="connsiteX63" fmla="*/ 953 w 58102"/>
                      <a:gd name="connsiteY63" fmla="*/ 35243 h 58102"/>
                      <a:gd name="connsiteX64" fmla="*/ 2858 w 58102"/>
                      <a:gd name="connsiteY64" fmla="*/ 36195 h 58102"/>
                      <a:gd name="connsiteX65" fmla="*/ 4763 w 58102"/>
                      <a:gd name="connsiteY65" fmla="*/ 36195 h 58102"/>
                      <a:gd name="connsiteX66" fmla="*/ 5715 w 58102"/>
                      <a:gd name="connsiteY66" fmla="*/ 40005 h 58102"/>
                      <a:gd name="connsiteX67" fmla="*/ 3810 w 58102"/>
                      <a:gd name="connsiteY67" fmla="*/ 40958 h 58102"/>
                      <a:gd name="connsiteX68" fmla="*/ 2858 w 58102"/>
                      <a:gd name="connsiteY68" fmla="*/ 42863 h 58102"/>
                      <a:gd name="connsiteX69" fmla="*/ 4763 w 58102"/>
                      <a:gd name="connsiteY69" fmla="*/ 43815 h 58102"/>
                      <a:gd name="connsiteX70" fmla="*/ 6667 w 58102"/>
                      <a:gd name="connsiteY70" fmla="*/ 42863 h 58102"/>
                      <a:gd name="connsiteX71" fmla="*/ 8573 w 58102"/>
                      <a:gd name="connsiteY71" fmla="*/ 45720 h 58102"/>
                      <a:gd name="connsiteX72" fmla="*/ 7620 w 58102"/>
                      <a:gd name="connsiteY72" fmla="*/ 46673 h 58102"/>
                      <a:gd name="connsiteX73" fmla="*/ 7620 w 58102"/>
                      <a:gd name="connsiteY73" fmla="*/ 48577 h 58102"/>
                      <a:gd name="connsiteX74" fmla="*/ 9525 w 58102"/>
                      <a:gd name="connsiteY74" fmla="*/ 48577 h 58102"/>
                      <a:gd name="connsiteX75" fmla="*/ 10478 w 58102"/>
                      <a:gd name="connsiteY75" fmla="*/ 47625 h 58102"/>
                      <a:gd name="connsiteX76" fmla="*/ 13335 w 58102"/>
                      <a:gd name="connsiteY76" fmla="*/ 49530 h 58102"/>
                      <a:gd name="connsiteX77" fmla="*/ 12383 w 58102"/>
                      <a:gd name="connsiteY77" fmla="*/ 51435 h 58102"/>
                      <a:gd name="connsiteX78" fmla="*/ 13335 w 58102"/>
                      <a:gd name="connsiteY78" fmla="*/ 53340 h 58102"/>
                      <a:gd name="connsiteX79" fmla="*/ 15240 w 58102"/>
                      <a:gd name="connsiteY79" fmla="*/ 52388 h 58102"/>
                      <a:gd name="connsiteX80" fmla="*/ 16192 w 58102"/>
                      <a:gd name="connsiteY80" fmla="*/ 50483 h 58102"/>
                      <a:gd name="connsiteX81" fmla="*/ 19050 w 58102"/>
                      <a:gd name="connsiteY81" fmla="*/ 52388 h 58102"/>
                      <a:gd name="connsiteX82" fmla="*/ 18098 w 58102"/>
                      <a:gd name="connsiteY82" fmla="*/ 54293 h 58102"/>
                      <a:gd name="connsiteX83" fmla="*/ 19050 w 58102"/>
                      <a:gd name="connsiteY83" fmla="*/ 56198 h 58102"/>
                      <a:gd name="connsiteX84" fmla="*/ 20955 w 58102"/>
                      <a:gd name="connsiteY84" fmla="*/ 55245 h 58102"/>
                      <a:gd name="connsiteX85" fmla="*/ 21908 w 58102"/>
                      <a:gd name="connsiteY85" fmla="*/ 53340 h 58102"/>
                      <a:gd name="connsiteX86" fmla="*/ 25717 w 58102"/>
                      <a:gd name="connsiteY86" fmla="*/ 54293 h 58102"/>
                      <a:gd name="connsiteX87" fmla="*/ 25717 w 58102"/>
                      <a:gd name="connsiteY87" fmla="*/ 56198 h 58102"/>
                      <a:gd name="connsiteX88" fmla="*/ 27623 w 58102"/>
                      <a:gd name="connsiteY88" fmla="*/ 58102 h 58102"/>
                      <a:gd name="connsiteX89" fmla="*/ 27623 w 58102"/>
                      <a:gd name="connsiteY89" fmla="*/ 58102 h 58102"/>
                      <a:gd name="connsiteX90" fmla="*/ 29528 w 58102"/>
                      <a:gd name="connsiteY90" fmla="*/ 56198 h 58102"/>
                      <a:gd name="connsiteX91" fmla="*/ 29528 w 58102"/>
                      <a:gd name="connsiteY91" fmla="*/ 54293 h 58102"/>
                      <a:gd name="connsiteX92" fmla="*/ 33338 w 58102"/>
                      <a:gd name="connsiteY92" fmla="*/ 54293 h 58102"/>
                      <a:gd name="connsiteX93" fmla="*/ 33338 w 58102"/>
                      <a:gd name="connsiteY93" fmla="*/ 56198 h 58102"/>
                      <a:gd name="connsiteX94" fmla="*/ 35242 w 58102"/>
                      <a:gd name="connsiteY94" fmla="*/ 57150 h 58102"/>
                      <a:gd name="connsiteX95" fmla="*/ 36195 w 58102"/>
                      <a:gd name="connsiteY95" fmla="*/ 55245 h 58102"/>
                      <a:gd name="connsiteX96" fmla="*/ 36195 w 58102"/>
                      <a:gd name="connsiteY96" fmla="*/ 53340 h 58102"/>
                      <a:gd name="connsiteX97" fmla="*/ 40005 w 58102"/>
                      <a:gd name="connsiteY97" fmla="*/ 52388 h 58102"/>
                      <a:gd name="connsiteX98" fmla="*/ 40958 w 58102"/>
                      <a:gd name="connsiteY98" fmla="*/ 54293 h 58102"/>
                      <a:gd name="connsiteX99" fmla="*/ 42863 w 58102"/>
                      <a:gd name="connsiteY99" fmla="*/ 55245 h 58102"/>
                      <a:gd name="connsiteX100" fmla="*/ 42863 w 58102"/>
                      <a:gd name="connsiteY100" fmla="*/ 55245 h 58102"/>
                      <a:gd name="connsiteX101" fmla="*/ 43815 w 58102"/>
                      <a:gd name="connsiteY101" fmla="*/ 53340 h 58102"/>
                      <a:gd name="connsiteX102" fmla="*/ 42863 w 58102"/>
                      <a:gd name="connsiteY102" fmla="*/ 51435 h 58102"/>
                      <a:gd name="connsiteX103" fmla="*/ 45720 w 58102"/>
                      <a:gd name="connsiteY103" fmla="*/ 49530 h 58102"/>
                      <a:gd name="connsiteX104" fmla="*/ 46673 w 58102"/>
                      <a:gd name="connsiteY104" fmla="*/ 50483 h 58102"/>
                      <a:gd name="connsiteX105" fmla="*/ 48578 w 58102"/>
                      <a:gd name="connsiteY105" fmla="*/ 50483 h 58102"/>
                      <a:gd name="connsiteX106" fmla="*/ 48578 w 58102"/>
                      <a:gd name="connsiteY106" fmla="*/ 48577 h 58102"/>
                      <a:gd name="connsiteX107" fmla="*/ 47625 w 58102"/>
                      <a:gd name="connsiteY107" fmla="*/ 47625 h 58102"/>
                      <a:gd name="connsiteX108" fmla="*/ 49530 w 58102"/>
                      <a:gd name="connsiteY108" fmla="*/ 44768 h 58102"/>
                      <a:gd name="connsiteX109" fmla="*/ 51435 w 58102"/>
                      <a:gd name="connsiteY109" fmla="*/ 45720 h 58102"/>
                      <a:gd name="connsiteX110" fmla="*/ 53340 w 58102"/>
                      <a:gd name="connsiteY110" fmla="*/ 44768 h 58102"/>
                      <a:gd name="connsiteX111" fmla="*/ 52388 w 58102"/>
                      <a:gd name="connsiteY111" fmla="*/ 42863 h 58102"/>
                      <a:gd name="connsiteX112" fmla="*/ 50483 w 58102"/>
                      <a:gd name="connsiteY112" fmla="*/ 41910 h 58102"/>
                      <a:gd name="connsiteX113" fmla="*/ 52388 w 58102"/>
                      <a:gd name="connsiteY113" fmla="*/ 38100 h 58102"/>
                      <a:gd name="connsiteX114" fmla="*/ 54292 w 58102"/>
                      <a:gd name="connsiteY114" fmla="*/ 39052 h 58102"/>
                      <a:gd name="connsiteX115" fmla="*/ 56198 w 58102"/>
                      <a:gd name="connsiteY115" fmla="*/ 38100 h 58102"/>
                      <a:gd name="connsiteX116" fmla="*/ 55245 w 58102"/>
                      <a:gd name="connsiteY116" fmla="*/ 36195 h 58102"/>
                      <a:gd name="connsiteX117" fmla="*/ 53340 w 58102"/>
                      <a:gd name="connsiteY117" fmla="*/ 35243 h 58102"/>
                      <a:gd name="connsiteX118" fmla="*/ 54292 w 58102"/>
                      <a:gd name="connsiteY118" fmla="*/ 31433 h 58102"/>
                      <a:gd name="connsiteX119" fmla="*/ 56198 w 58102"/>
                      <a:gd name="connsiteY119" fmla="*/ 31433 h 58102"/>
                      <a:gd name="connsiteX120" fmla="*/ 58103 w 58102"/>
                      <a:gd name="connsiteY120" fmla="*/ 29527 h 58102"/>
                      <a:gd name="connsiteX121" fmla="*/ 56198 w 58102"/>
                      <a:gd name="connsiteY121" fmla="*/ 27623 h 58102"/>
                      <a:gd name="connsiteX122" fmla="*/ 54292 w 58102"/>
                      <a:gd name="connsiteY122" fmla="*/ 27623 h 58102"/>
                      <a:gd name="connsiteX123" fmla="*/ 54292 w 58102"/>
                      <a:gd name="connsiteY123" fmla="*/ 23813 h 58102"/>
                      <a:gd name="connsiteX124" fmla="*/ 55245 w 58102"/>
                      <a:gd name="connsiteY124" fmla="*/ 24765 h 58102"/>
                      <a:gd name="connsiteX125" fmla="*/ 46673 w 58102"/>
                      <a:gd name="connsiteY125" fmla="*/ 18098 h 58102"/>
                      <a:gd name="connsiteX126" fmla="*/ 45720 w 58102"/>
                      <a:gd name="connsiteY126" fmla="*/ 21908 h 58102"/>
                      <a:gd name="connsiteX127" fmla="*/ 41910 w 58102"/>
                      <a:gd name="connsiteY127" fmla="*/ 20955 h 58102"/>
                      <a:gd name="connsiteX128" fmla="*/ 42863 w 58102"/>
                      <a:gd name="connsiteY128" fmla="*/ 17145 h 58102"/>
                      <a:gd name="connsiteX129" fmla="*/ 46673 w 58102"/>
                      <a:gd name="connsiteY129" fmla="*/ 18098 h 58102"/>
                      <a:gd name="connsiteX130" fmla="*/ 26670 w 58102"/>
                      <a:gd name="connsiteY130" fmla="*/ 8573 h 58102"/>
                      <a:gd name="connsiteX131" fmla="*/ 27623 w 58102"/>
                      <a:gd name="connsiteY131" fmla="*/ 6668 h 58102"/>
                      <a:gd name="connsiteX132" fmla="*/ 43815 w 58102"/>
                      <a:gd name="connsiteY132" fmla="*/ 13335 h 58102"/>
                      <a:gd name="connsiteX133" fmla="*/ 43815 w 58102"/>
                      <a:gd name="connsiteY133" fmla="*/ 15240 h 58102"/>
                      <a:gd name="connsiteX134" fmla="*/ 35242 w 58102"/>
                      <a:gd name="connsiteY134" fmla="*/ 20002 h 58102"/>
                      <a:gd name="connsiteX135" fmla="*/ 33338 w 58102"/>
                      <a:gd name="connsiteY135" fmla="*/ 20002 h 58102"/>
                      <a:gd name="connsiteX136" fmla="*/ 29528 w 58102"/>
                      <a:gd name="connsiteY136" fmla="*/ 18098 h 58102"/>
                      <a:gd name="connsiteX137" fmla="*/ 28575 w 58102"/>
                      <a:gd name="connsiteY137" fmla="*/ 17145 h 58102"/>
                      <a:gd name="connsiteX138" fmla="*/ 26670 w 58102"/>
                      <a:gd name="connsiteY138" fmla="*/ 8573 h 58102"/>
                      <a:gd name="connsiteX139" fmla="*/ 22860 w 58102"/>
                      <a:gd name="connsiteY139" fmla="*/ 8573 h 58102"/>
                      <a:gd name="connsiteX140" fmla="*/ 25717 w 58102"/>
                      <a:gd name="connsiteY140" fmla="*/ 10477 h 58102"/>
                      <a:gd name="connsiteX141" fmla="*/ 23813 w 58102"/>
                      <a:gd name="connsiteY141" fmla="*/ 13335 h 58102"/>
                      <a:gd name="connsiteX142" fmla="*/ 20955 w 58102"/>
                      <a:gd name="connsiteY142" fmla="*/ 11430 h 58102"/>
                      <a:gd name="connsiteX143" fmla="*/ 22860 w 58102"/>
                      <a:gd name="connsiteY143" fmla="*/ 8573 h 58102"/>
                      <a:gd name="connsiteX144" fmla="*/ 27623 w 58102"/>
                      <a:gd name="connsiteY144" fmla="*/ 25718 h 58102"/>
                      <a:gd name="connsiteX145" fmla="*/ 32385 w 58102"/>
                      <a:gd name="connsiteY145" fmla="*/ 28575 h 58102"/>
                      <a:gd name="connsiteX146" fmla="*/ 29528 w 58102"/>
                      <a:gd name="connsiteY146" fmla="*/ 33338 h 58102"/>
                      <a:gd name="connsiteX147" fmla="*/ 24765 w 58102"/>
                      <a:gd name="connsiteY147" fmla="*/ 30480 h 58102"/>
                      <a:gd name="connsiteX148" fmla="*/ 27623 w 58102"/>
                      <a:gd name="connsiteY148" fmla="*/ 25718 h 58102"/>
                      <a:gd name="connsiteX149" fmla="*/ 6667 w 58102"/>
                      <a:gd name="connsiteY149" fmla="*/ 21908 h 58102"/>
                      <a:gd name="connsiteX150" fmla="*/ 18098 w 58102"/>
                      <a:gd name="connsiteY150" fmla="*/ 8573 h 58102"/>
                      <a:gd name="connsiteX151" fmla="*/ 20003 w 58102"/>
                      <a:gd name="connsiteY151" fmla="*/ 9525 h 58102"/>
                      <a:gd name="connsiteX152" fmla="*/ 21908 w 58102"/>
                      <a:gd name="connsiteY152" fmla="*/ 19050 h 58102"/>
                      <a:gd name="connsiteX153" fmla="*/ 20955 w 58102"/>
                      <a:gd name="connsiteY153" fmla="*/ 20955 h 58102"/>
                      <a:gd name="connsiteX154" fmla="*/ 18098 w 58102"/>
                      <a:gd name="connsiteY154" fmla="*/ 23813 h 58102"/>
                      <a:gd name="connsiteX155" fmla="*/ 17145 w 58102"/>
                      <a:gd name="connsiteY155" fmla="*/ 24765 h 58102"/>
                      <a:gd name="connsiteX156" fmla="*/ 7620 w 58102"/>
                      <a:gd name="connsiteY156" fmla="*/ 23813 h 58102"/>
                      <a:gd name="connsiteX157" fmla="*/ 6667 w 58102"/>
                      <a:gd name="connsiteY157" fmla="*/ 21908 h 58102"/>
                      <a:gd name="connsiteX158" fmla="*/ 20003 w 58102"/>
                      <a:gd name="connsiteY158" fmla="*/ 49530 h 58102"/>
                      <a:gd name="connsiteX159" fmla="*/ 19050 w 58102"/>
                      <a:gd name="connsiteY159" fmla="*/ 46673 h 58102"/>
                      <a:gd name="connsiteX160" fmla="*/ 21908 w 58102"/>
                      <a:gd name="connsiteY160" fmla="*/ 45720 h 58102"/>
                      <a:gd name="connsiteX161" fmla="*/ 22860 w 58102"/>
                      <a:gd name="connsiteY161" fmla="*/ 48577 h 58102"/>
                      <a:gd name="connsiteX162" fmla="*/ 20003 w 58102"/>
                      <a:gd name="connsiteY162" fmla="*/ 49530 h 58102"/>
                      <a:gd name="connsiteX163" fmla="*/ 9525 w 58102"/>
                      <a:gd name="connsiteY163" fmla="*/ 25718 h 58102"/>
                      <a:gd name="connsiteX164" fmla="*/ 11430 w 58102"/>
                      <a:gd name="connsiteY164" fmla="*/ 28575 h 58102"/>
                      <a:gd name="connsiteX165" fmla="*/ 8573 w 58102"/>
                      <a:gd name="connsiteY165" fmla="*/ 30480 h 58102"/>
                      <a:gd name="connsiteX166" fmla="*/ 6667 w 58102"/>
                      <a:gd name="connsiteY166" fmla="*/ 27623 h 58102"/>
                      <a:gd name="connsiteX167" fmla="*/ 9525 w 58102"/>
                      <a:gd name="connsiteY167" fmla="*/ 25718 h 58102"/>
                      <a:gd name="connsiteX168" fmla="*/ 14288 w 58102"/>
                      <a:gd name="connsiteY168" fmla="*/ 47625 h 58102"/>
                      <a:gd name="connsiteX169" fmla="*/ 5715 w 58102"/>
                      <a:gd name="connsiteY169" fmla="*/ 34290 h 58102"/>
                      <a:gd name="connsiteX170" fmla="*/ 5715 w 58102"/>
                      <a:gd name="connsiteY170" fmla="*/ 32385 h 58102"/>
                      <a:gd name="connsiteX171" fmla="*/ 7620 w 58102"/>
                      <a:gd name="connsiteY171" fmla="*/ 30480 h 58102"/>
                      <a:gd name="connsiteX172" fmla="*/ 17145 w 58102"/>
                      <a:gd name="connsiteY172" fmla="*/ 31433 h 58102"/>
                      <a:gd name="connsiteX173" fmla="*/ 18098 w 58102"/>
                      <a:gd name="connsiteY173" fmla="*/ 32385 h 58102"/>
                      <a:gd name="connsiteX174" fmla="*/ 20003 w 58102"/>
                      <a:gd name="connsiteY174" fmla="*/ 36195 h 58102"/>
                      <a:gd name="connsiteX175" fmla="*/ 20003 w 58102"/>
                      <a:gd name="connsiteY175" fmla="*/ 38100 h 58102"/>
                      <a:gd name="connsiteX176" fmla="*/ 16192 w 58102"/>
                      <a:gd name="connsiteY176" fmla="*/ 47625 h 58102"/>
                      <a:gd name="connsiteX177" fmla="*/ 14288 w 58102"/>
                      <a:gd name="connsiteY177" fmla="*/ 47625 h 58102"/>
                      <a:gd name="connsiteX178" fmla="*/ 40958 w 58102"/>
                      <a:gd name="connsiteY178" fmla="*/ 48577 h 58102"/>
                      <a:gd name="connsiteX179" fmla="*/ 33338 w 58102"/>
                      <a:gd name="connsiteY179" fmla="*/ 52388 h 58102"/>
                      <a:gd name="connsiteX180" fmla="*/ 23813 w 58102"/>
                      <a:gd name="connsiteY180" fmla="*/ 52388 h 58102"/>
                      <a:gd name="connsiteX181" fmla="*/ 22860 w 58102"/>
                      <a:gd name="connsiteY181" fmla="*/ 50483 h 58102"/>
                      <a:gd name="connsiteX182" fmla="*/ 26670 w 58102"/>
                      <a:gd name="connsiteY182" fmla="*/ 40958 h 58102"/>
                      <a:gd name="connsiteX183" fmla="*/ 27623 w 58102"/>
                      <a:gd name="connsiteY183" fmla="*/ 40005 h 58102"/>
                      <a:gd name="connsiteX184" fmla="*/ 29528 w 58102"/>
                      <a:gd name="connsiteY184" fmla="*/ 40005 h 58102"/>
                      <a:gd name="connsiteX185" fmla="*/ 31433 w 58102"/>
                      <a:gd name="connsiteY185" fmla="*/ 39052 h 58102"/>
                      <a:gd name="connsiteX186" fmla="*/ 33338 w 58102"/>
                      <a:gd name="connsiteY186" fmla="*/ 39052 h 58102"/>
                      <a:gd name="connsiteX187" fmla="*/ 40958 w 58102"/>
                      <a:gd name="connsiteY187" fmla="*/ 45720 h 58102"/>
                      <a:gd name="connsiteX188" fmla="*/ 40958 w 58102"/>
                      <a:gd name="connsiteY188" fmla="*/ 48577 h 58102"/>
                      <a:gd name="connsiteX189" fmla="*/ 40958 w 58102"/>
                      <a:gd name="connsiteY189" fmla="*/ 43815 h 58102"/>
                      <a:gd name="connsiteX190" fmla="*/ 40958 w 58102"/>
                      <a:gd name="connsiteY190" fmla="*/ 40005 h 58102"/>
                      <a:gd name="connsiteX191" fmla="*/ 44767 w 58102"/>
                      <a:gd name="connsiteY191" fmla="*/ 40005 h 58102"/>
                      <a:gd name="connsiteX192" fmla="*/ 44767 w 58102"/>
                      <a:gd name="connsiteY192" fmla="*/ 43815 h 58102"/>
                      <a:gd name="connsiteX193" fmla="*/ 40958 w 58102"/>
                      <a:gd name="connsiteY193" fmla="*/ 43815 h 58102"/>
                      <a:gd name="connsiteX194" fmla="*/ 46673 w 58102"/>
                      <a:gd name="connsiteY194" fmla="*/ 40958 h 58102"/>
                      <a:gd name="connsiteX195" fmla="*/ 39053 w 58102"/>
                      <a:gd name="connsiteY195" fmla="*/ 34290 h 58102"/>
                      <a:gd name="connsiteX196" fmla="*/ 39053 w 58102"/>
                      <a:gd name="connsiteY196" fmla="*/ 32385 h 58102"/>
                      <a:gd name="connsiteX197" fmla="*/ 39053 w 58102"/>
                      <a:gd name="connsiteY197" fmla="*/ 28575 h 58102"/>
                      <a:gd name="connsiteX198" fmla="*/ 40005 w 58102"/>
                      <a:gd name="connsiteY198" fmla="*/ 27623 h 58102"/>
                      <a:gd name="connsiteX199" fmla="*/ 48578 w 58102"/>
                      <a:gd name="connsiteY199" fmla="*/ 21908 h 58102"/>
                      <a:gd name="connsiteX200" fmla="*/ 50483 w 58102"/>
                      <a:gd name="connsiteY200" fmla="*/ 22860 h 58102"/>
                      <a:gd name="connsiteX201" fmla="*/ 50483 w 58102"/>
                      <a:gd name="connsiteY201" fmla="*/ 24765 h 58102"/>
                      <a:gd name="connsiteX202" fmla="*/ 48578 w 58102"/>
                      <a:gd name="connsiteY202" fmla="*/ 40958 h 58102"/>
                      <a:gd name="connsiteX203" fmla="*/ 46673 w 58102"/>
                      <a:gd name="connsiteY203" fmla="*/ 40958 h 5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58102" h="58102">
                        <a:moveTo>
                          <a:pt x="55245" y="24765"/>
                        </a:moveTo>
                        <a:cubicBezTo>
                          <a:pt x="56198" y="24765"/>
                          <a:pt x="56198" y="23813"/>
                          <a:pt x="56198" y="22860"/>
                        </a:cubicBezTo>
                        <a:cubicBezTo>
                          <a:pt x="56198" y="21908"/>
                          <a:pt x="55245" y="21908"/>
                          <a:pt x="54292" y="21908"/>
                        </a:cubicBezTo>
                        <a:lnTo>
                          <a:pt x="52388" y="21908"/>
                        </a:lnTo>
                        <a:cubicBezTo>
                          <a:pt x="52388" y="20955"/>
                          <a:pt x="51435" y="20002"/>
                          <a:pt x="51435" y="18098"/>
                        </a:cubicBezTo>
                        <a:lnTo>
                          <a:pt x="53340" y="17145"/>
                        </a:lnTo>
                        <a:cubicBezTo>
                          <a:pt x="54292" y="17145"/>
                          <a:pt x="54292" y="16193"/>
                          <a:pt x="54292" y="15240"/>
                        </a:cubicBezTo>
                        <a:cubicBezTo>
                          <a:pt x="54292" y="14288"/>
                          <a:pt x="53340" y="14288"/>
                          <a:pt x="52388" y="14288"/>
                        </a:cubicBezTo>
                        <a:lnTo>
                          <a:pt x="50483" y="15240"/>
                        </a:lnTo>
                        <a:cubicBezTo>
                          <a:pt x="49530" y="14288"/>
                          <a:pt x="49530" y="13335"/>
                          <a:pt x="48578" y="12383"/>
                        </a:cubicBezTo>
                        <a:lnTo>
                          <a:pt x="50483" y="10477"/>
                        </a:lnTo>
                        <a:cubicBezTo>
                          <a:pt x="51435" y="9525"/>
                          <a:pt x="51435" y="8573"/>
                          <a:pt x="50483" y="8573"/>
                        </a:cubicBezTo>
                        <a:cubicBezTo>
                          <a:pt x="49530" y="7620"/>
                          <a:pt x="48578" y="7620"/>
                          <a:pt x="48578" y="8573"/>
                        </a:cubicBezTo>
                        <a:lnTo>
                          <a:pt x="46673" y="10477"/>
                        </a:lnTo>
                        <a:cubicBezTo>
                          <a:pt x="45720" y="9525"/>
                          <a:pt x="44767" y="8573"/>
                          <a:pt x="43815" y="8573"/>
                        </a:cubicBezTo>
                        <a:lnTo>
                          <a:pt x="44767" y="6668"/>
                        </a:lnTo>
                        <a:cubicBezTo>
                          <a:pt x="44767" y="5715"/>
                          <a:pt x="44767" y="4763"/>
                          <a:pt x="43815" y="4763"/>
                        </a:cubicBezTo>
                        <a:cubicBezTo>
                          <a:pt x="42863" y="4763"/>
                          <a:pt x="41910" y="4763"/>
                          <a:pt x="41910" y="5715"/>
                        </a:cubicBezTo>
                        <a:lnTo>
                          <a:pt x="40958" y="7620"/>
                        </a:lnTo>
                        <a:cubicBezTo>
                          <a:pt x="40005" y="6668"/>
                          <a:pt x="39053" y="6668"/>
                          <a:pt x="38100" y="5715"/>
                        </a:cubicBezTo>
                        <a:lnTo>
                          <a:pt x="39053" y="3810"/>
                        </a:lnTo>
                        <a:cubicBezTo>
                          <a:pt x="39053" y="2858"/>
                          <a:pt x="39053" y="1905"/>
                          <a:pt x="38100" y="1905"/>
                        </a:cubicBezTo>
                        <a:cubicBezTo>
                          <a:pt x="37148" y="1905"/>
                          <a:pt x="36195" y="1905"/>
                          <a:pt x="36195" y="2858"/>
                        </a:cubicBezTo>
                        <a:lnTo>
                          <a:pt x="35242" y="4763"/>
                        </a:lnTo>
                        <a:cubicBezTo>
                          <a:pt x="34290" y="4763"/>
                          <a:pt x="33338" y="4763"/>
                          <a:pt x="31433" y="3810"/>
                        </a:cubicBezTo>
                        <a:lnTo>
                          <a:pt x="31433" y="1905"/>
                        </a:lnTo>
                        <a:cubicBezTo>
                          <a:pt x="31433" y="952"/>
                          <a:pt x="30480" y="0"/>
                          <a:pt x="29528" y="0"/>
                        </a:cubicBezTo>
                        <a:lnTo>
                          <a:pt x="29528" y="0"/>
                        </a:lnTo>
                        <a:cubicBezTo>
                          <a:pt x="28575" y="0"/>
                          <a:pt x="27623" y="952"/>
                          <a:pt x="27623" y="1905"/>
                        </a:cubicBezTo>
                        <a:lnTo>
                          <a:pt x="27623" y="3810"/>
                        </a:lnTo>
                        <a:cubicBezTo>
                          <a:pt x="26670" y="3810"/>
                          <a:pt x="25717" y="3810"/>
                          <a:pt x="23813" y="3810"/>
                        </a:cubicBezTo>
                        <a:lnTo>
                          <a:pt x="22860" y="1905"/>
                        </a:lnTo>
                        <a:cubicBezTo>
                          <a:pt x="22860" y="952"/>
                          <a:pt x="21908" y="952"/>
                          <a:pt x="20955" y="952"/>
                        </a:cubicBezTo>
                        <a:cubicBezTo>
                          <a:pt x="20003" y="952"/>
                          <a:pt x="20003" y="1905"/>
                          <a:pt x="20003" y="2858"/>
                        </a:cubicBezTo>
                        <a:lnTo>
                          <a:pt x="20955" y="4763"/>
                        </a:lnTo>
                        <a:cubicBezTo>
                          <a:pt x="20003" y="4763"/>
                          <a:pt x="19050" y="5715"/>
                          <a:pt x="18098" y="5715"/>
                        </a:cubicBezTo>
                        <a:lnTo>
                          <a:pt x="17145" y="3810"/>
                        </a:lnTo>
                        <a:cubicBezTo>
                          <a:pt x="17145" y="2858"/>
                          <a:pt x="16192" y="2858"/>
                          <a:pt x="15240" y="2858"/>
                        </a:cubicBezTo>
                        <a:lnTo>
                          <a:pt x="15240" y="2858"/>
                        </a:lnTo>
                        <a:cubicBezTo>
                          <a:pt x="14288" y="2858"/>
                          <a:pt x="14288" y="3810"/>
                          <a:pt x="14288" y="4763"/>
                        </a:cubicBezTo>
                        <a:lnTo>
                          <a:pt x="15240" y="6668"/>
                        </a:lnTo>
                        <a:cubicBezTo>
                          <a:pt x="14288" y="7620"/>
                          <a:pt x="13335" y="7620"/>
                          <a:pt x="12383" y="8573"/>
                        </a:cubicBezTo>
                        <a:lnTo>
                          <a:pt x="10478" y="6668"/>
                        </a:lnTo>
                        <a:cubicBezTo>
                          <a:pt x="9525" y="5715"/>
                          <a:pt x="8573" y="5715"/>
                          <a:pt x="8573" y="6668"/>
                        </a:cubicBezTo>
                        <a:cubicBezTo>
                          <a:pt x="7620" y="7620"/>
                          <a:pt x="7620" y="8573"/>
                          <a:pt x="8573" y="8573"/>
                        </a:cubicBezTo>
                        <a:lnTo>
                          <a:pt x="10478" y="10477"/>
                        </a:lnTo>
                        <a:cubicBezTo>
                          <a:pt x="9525" y="11430"/>
                          <a:pt x="8573" y="12383"/>
                          <a:pt x="8573" y="13335"/>
                        </a:cubicBezTo>
                        <a:lnTo>
                          <a:pt x="6667" y="12383"/>
                        </a:lnTo>
                        <a:cubicBezTo>
                          <a:pt x="5715" y="12383"/>
                          <a:pt x="4763" y="12383"/>
                          <a:pt x="4763" y="13335"/>
                        </a:cubicBezTo>
                        <a:cubicBezTo>
                          <a:pt x="4763" y="14288"/>
                          <a:pt x="4763" y="15240"/>
                          <a:pt x="5715" y="15240"/>
                        </a:cubicBezTo>
                        <a:lnTo>
                          <a:pt x="7620" y="16193"/>
                        </a:lnTo>
                        <a:cubicBezTo>
                          <a:pt x="6667" y="17145"/>
                          <a:pt x="6667" y="18098"/>
                          <a:pt x="5715" y="19050"/>
                        </a:cubicBezTo>
                        <a:lnTo>
                          <a:pt x="3810" y="18098"/>
                        </a:lnTo>
                        <a:cubicBezTo>
                          <a:pt x="2858" y="18098"/>
                          <a:pt x="1905" y="18098"/>
                          <a:pt x="1905" y="19050"/>
                        </a:cubicBezTo>
                        <a:cubicBezTo>
                          <a:pt x="1905" y="20002"/>
                          <a:pt x="1905" y="20955"/>
                          <a:pt x="2858" y="20955"/>
                        </a:cubicBezTo>
                        <a:lnTo>
                          <a:pt x="4763" y="21908"/>
                        </a:lnTo>
                        <a:cubicBezTo>
                          <a:pt x="4763" y="22860"/>
                          <a:pt x="4763" y="23813"/>
                          <a:pt x="3810" y="25718"/>
                        </a:cubicBezTo>
                        <a:lnTo>
                          <a:pt x="1905" y="25718"/>
                        </a:lnTo>
                        <a:cubicBezTo>
                          <a:pt x="953" y="25718"/>
                          <a:pt x="0" y="26670"/>
                          <a:pt x="0" y="27623"/>
                        </a:cubicBezTo>
                        <a:cubicBezTo>
                          <a:pt x="0" y="28575"/>
                          <a:pt x="953" y="29527"/>
                          <a:pt x="1905" y="29527"/>
                        </a:cubicBezTo>
                        <a:lnTo>
                          <a:pt x="3810" y="29527"/>
                        </a:lnTo>
                        <a:cubicBezTo>
                          <a:pt x="3810" y="30480"/>
                          <a:pt x="3810" y="32385"/>
                          <a:pt x="3810" y="33338"/>
                        </a:cubicBezTo>
                        <a:lnTo>
                          <a:pt x="1905" y="33338"/>
                        </a:lnTo>
                        <a:cubicBezTo>
                          <a:pt x="953" y="33338"/>
                          <a:pt x="953" y="34290"/>
                          <a:pt x="953" y="35243"/>
                        </a:cubicBezTo>
                        <a:cubicBezTo>
                          <a:pt x="953" y="36195"/>
                          <a:pt x="1905" y="36195"/>
                          <a:pt x="2858" y="36195"/>
                        </a:cubicBezTo>
                        <a:lnTo>
                          <a:pt x="4763" y="36195"/>
                        </a:lnTo>
                        <a:cubicBezTo>
                          <a:pt x="4763" y="37148"/>
                          <a:pt x="5715" y="38100"/>
                          <a:pt x="5715" y="40005"/>
                        </a:cubicBezTo>
                        <a:lnTo>
                          <a:pt x="3810" y="40958"/>
                        </a:lnTo>
                        <a:cubicBezTo>
                          <a:pt x="2858" y="40958"/>
                          <a:pt x="2858" y="41910"/>
                          <a:pt x="2858" y="42863"/>
                        </a:cubicBezTo>
                        <a:cubicBezTo>
                          <a:pt x="2858" y="43815"/>
                          <a:pt x="3810" y="43815"/>
                          <a:pt x="4763" y="43815"/>
                        </a:cubicBezTo>
                        <a:lnTo>
                          <a:pt x="6667" y="42863"/>
                        </a:lnTo>
                        <a:cubicBezTo>
                          <a:pt x="7620" y="43815"/>
                          <a:pt x="7620" y="44768"/>
                          <a:pt x="8573" y="45720"/>
                        </a:cubicBezTo>
                        <a:lnTo>
                          <a:pt x="7620" y="46673"/>
                        </a:lnTo>
                        <a:cubicBezTo>
                          <a:pt x="6667" y="47625"/>
                          <a:pt x="6667" y="48577"/>
                          <a:pt x="7620" y="48577"/>
                        </a:cubicBezTo>
                        <a:cubicBezTo>
                          <a:pt x="8573" y="49530"/>
                          <a:pt x="9525" y="49530"/>
                          <a:pt x="9525" y="48577"/>
                        </a:cubicBezTo>
                        <a:lnTo>
                          <a:pt x="10478" y="47625"/>
                        </a:lnTo>
                        <a:cubicBezTo>
                          <a:pt x="11430" y="48577"/>
                          <a:pt x="12383" y="49530"/>
                          <a:pt x="13335" y="49530"/>
                        </a:cubicBezTo>
                        <a:lnTo>
                          <a:pt x="12383" y="51435"/>
                        </a:lnTo>
                        <a:cubicBezTo>
                          <a:pt x="12383" y="52388"/>
                          <a:pt x="12383" y="53340"/>
                          <a:pt x="13335" y="53340"/>
                        </a:cubicBezTo>
                        <a:cubicBezTo>
                          <a:pt x="14288" y="53340"/>
                          <a:pt x="15240" y="53340"/>
                          <a:pt x="15240" y="52388"/>
                        </a:cubicBezTo>
                        <a:lnTo>
                          <a:pt x="16192" y="50483"/>
                        </a:lnTo>
                        <a:cubicBezTo>
                          <a:pt x="17145" y="51435"/>
                          <a:pt x="18098" y="51435"/>
                          <a:pt x="19050" y="52388"/>
                        </a:cubicBezTo>
                        <a:lnTo>
                          <a:pt x="18098" y="54293"/>
                        </a:lnTo>
                        <a:cubicBezTo>
                          <a:pt x="18098" y="55245"/>
                          <a:pt x="18098" y="56198"/>
                          <a:pt x="19050" y="56198"/>
                        </a:cubicBezTo>
                        <a:cubicBezTo>
                          <a:pt x="20003" y="56198"/>
                          <a:pt x="20955" y="56198"/>
                          <a:pt x="20955" y="55245"/>
                        </a:cubicBezTo>
                        <a:lnTo>
                          <a:pt x="21908" y="53340"/>
                        </a:lnTo>
                        <a:cubicBezTo>
                          <a:pt x="22860" y="53340"/>
                          <a:pt x="23813" y="54293"/>
                          <a:pt x="25717" y="54293"/>
                        </a:cubicBezTo>
                        <a:lnTo>
                          <a:pt x="25717" y="56198"/>
                        </a:lnTo>
                        <a:cubicBezTo>
                          <a:pt x="25717" y="57150"/>
                          <a:pt x="26670" y="58102"/>
                          <a:pt x="27623" y="58102"/>
                        </a:cubicBezTo>
                        <a:lnTo>
                          <a:pt x="27623" y="58102"/>
                        </a:lnTo>
                        <a:cubicBezTo>
                          <a:pt x="28575" y="58102"/>
                          <a:pt x="29528" y="57150"/>
                          <a:pt x="29528" y="56198"/>
                        </a:cubicBezTo>
                        <a:lnTo>
                          <a:pt x="29528" y="54293"/>
                        </a:lnTo>
                        <a:cubicBezTo>
                          <a:pt x="30480" y="54293"/>
                          <a:pt x="32385" y="54293"/>
                          <a:pt x="33338" y="54293"/>
                        </a:cubicBezTo>
                        <a:lnTo>
                          <a:pt x="33338" y="56198"/>
                        </a:lnTo>
                        <a:cubicBezTo>
                          <a:pt x="33338" y="57150"/>
                          <a:pt x="34290" y="57150"/>
                          <a:pt x="35242" y="57150"/>
                        </a:cubicBezTo>
                        <a:cubicBezTo>
                          <a:pt x="36195" y="57150"/>
                          <a:pt x="36195" y="56198"/>
                          <a:pt x="36195" y="55245"/>
                        </a:cubicBezTo>
                        <a:lnTo>
                          <a:pt x="36195" y="53340"/>
                        </a:lnTo>
                        <a:cubicBezTo>
                          <a:pt x="37148" y="53340"/>
                          <a:pt x="38100" y="52388"/>
                          <a:pt x="40005" y="52388"/>
                        </a:cubicBezTo>
                        <a:lnTo>
                          <a:pt x="40958" y="54293"/>
                        </a:lnTo>
                        <a:cubicBezTo>
                          <a:pt x="40958" y="55245"/>
                          <a:pt x="41910" y="55245"/>
                          <a:pt x="42863" y="55245"/>
                        </a:cubicBezTo>
                        <a:lnTo>
                          <a:pt x="42863" y="55245"/>
                        </a:lnTo>
                        <a:cubicBezTo>
                          <a:pt x="43815" y="55245"/>
                          <a:pt x="43815" y="54293"/>
                          <a:pt x="43815" y="53340"/>
                        </a:cubicBezTo>
                        <a:lnTo>
                          <a:pt x="42863" y="51435"/>
                        </a:lnTo>
                        <a:cubicBezTo>
                          <a:pt x="43815" y="50483"/>
                          <a:pt x="44767" y="50483"/>
                          <a:pt x="45720" y="49530"/>
                        </a:cubicBezTo>
                        <a:lnTo>
                          <a:pt x="46673" y="50483"/>
                        </a:lnTo>
                        <a:cubicBezTo>
                          <a:pt x="47625" y="51435"/>
                          <a:pt x="48578" y="51435"/>
                          <a:pt x="48578" y="50483"/>
                        </a:cubicBezTo>
                        <a:cubicBezTo>
                          <a:pt x="49530" y="49530"/>
                          <a:pt x="49530" y="48577"/>
                          <a:pt x="48578" y="48577"/>
                        </a:cubicBezTo>
                        <a:lnTo>
                          <a:pt x="47625" y="47625"/>
                        </a:lnTo>
                        <a:cubicBezTo>
                          <a:pt x="48578" y="46673"/>
                          <a:pt x="49530" y="45720"/>
                          <a:pt x="49530" y="44768"/>
                        </a:cubicBezTo>
                        <a:lnTo>
                          <a:pt x="51435" y="45720"/>
                        </a:lnTo>
                        <a:cubicBezTo>
                          <a:pt x="52388" y="45720"/>
                          <a:pt x="53340" y="45720"/>
                          <a:pt x="53340" y="44768"/>
                        </a:cubicBezTo>
                        <a:cubicBezTo>
                          <a:pt x="53340" y="43815"/>
                          <a:pt x="53340" y="42863"/>
                          <a:pt x="52388" y="42863"/>
                        </a:cubicBezTo>
                        <a:lnTo>
                          <a:pt x="50483" y="41910"/>
                        </a:lnTo>
                        <a:cubicBezTo>
                          <a:pt x="51435" y="40958"/>
                          <a:pt x="51435" y="40005"/>
                          <a:pt x="52388" y="38100"/>
                        </a:cubicBezTo>
                        <a:lnTo>
                          <a:pt x="54292" y="39052"/>
                        </a:lnTo>
                        <a:cubicBezTo>
                          <a:pt x="55245" y="39052"/>
                          <a:pt x="56198" y="39052"/>
                          <a:pt x="56198" y="38100"/>
                        </a:cubicBezTo>
                        <a:cubicBezTo>
                          <a:pt x="56198" y="37148"/>
                          <a:pt x="56198" y="36195"/>
                          <a:pt x="55245" y="36195"/>
                        </a:cubicBezTo>
                        <a:lnTo>
                          <a:pt x="53340" y="35243"/>
                        </a:lnTo>
                        <a:cubicBezTo>
                          <a:pt x="53340" y="34290"/>
                          <a:pt x="53340" y="32385"/>
                          <a:pt x="54292" y="31433"/>
                        </a:cubicBezTo>
                        <a:lnTo>
                          <a:pt x="56198" y="31433"/>
                        </a:lnTo>
                        <a:cubicBezTo>
                          <a:pt x="57150" y="31433"/>
                          <a:pt x="58103" y="30480"/>
                          <a:pt x="58103" y="29527"/>
                        </a:cubicBezTo>
                        <a:cubicBezTo>
                          <a:pt x="58103" y="28575"/>
                          <a:pt x="57150" y="27623"/>
                          <a:pt x="56198" y="27623"/>
                        </a:cubicBezTo>
                        <a:lnTo>
                          <a:pt x="54292" y="27623"/>
                        </a:lnTo>
                        <a:cubicBezTo>
                          <a:pt x="54292" y="26670"/>
                          <a:pt x="54292" y="24765"/>
                          <a:pt x="54292" y="23813"/>
                        </a:cubicBezTo>
                        <a:lnTo>
                          <a:pt x="55245" y="24765"/>
                        </a:lnTo>
                        <a:close/>
                        <a:moveTo>
                          <a:pt x="46673" y="18098"/>
                        </a:moveTo>
                        <a:cubicBezTo>
                          <a:pt x="47625" y="19050"/>
                          <a:pt x="46673" y="20955"/>
                          <a:pt x="45720" y="21908"/>
                        </a:cubicBezTo>
                        <a:cubicBezTo>
                          <a:pt x="44767" y="22860"/>
                          <a:pt x="42863" y="21908"/>
                          <a:pt x="41910" y="20955"/>
                        </a:cubicBezTo>
                        <a:cubicBezTo>
                          <a:pt x="40958" y="20002"/>
                          <a:pt x="41910" y="18098"/>
                          <a:pt x="42863" y="17145"/>
                        </a:cubicBezTo>
                        <a:cubicBezTo>
                          <a:pt x="43815" y="16193"/>
                          <a:pt x="45720" y="17145"/>
                          <a:pt x="46673" y="18098"/>
                        </a:cubicBezTo>
                        <a:close/>
                        <a:moveTo>
                          <a:pt x="26670" y="8573"/>
                        </a:moveTo>
                        <a:cubicBezTo>
                          <a:pt x="26670" y="7620"/>
                          <a:pt x="26670" y="6668"/>
                          <a:pt x="27623" y="6668"/>
                        </a:cubicBezTo>
                        <a:cubicBezTo>
                          <a:pt x="33338" y="6668"/>
                          <a:pt x="39053" y="9525"/>
                          <a:pt x="43815" y="13335"/>
                        </a:cubicBezTo>
                        <a:cubicBezTo>
                          <a:pt x="44767" y="14288"/>
                          <a:pt x="44767" y="15240"/>
                          <a:pt x="43815" y="15240"/>
                        </a:cubicBezTo>
                        <a:lnTo>
                          <a:pt x="35242" y="20002"/>
                        </a:lnTo>
                        <a:cubicBezTo>
                          <a:pt x="35242" y="20002"/>
                          <a:pt x="34290" y="20002"/>
                          <a:pt x="33338" y="20002"/>
                        </a:cubicBezTo>
                        <a:cubicBezTo>
                          <a:pt x="32385" y="19050"/>
                          <a:pt x="30480" y="19050"/>
                          <a:pt x="29528" y="18098"/>
                        </a:cubicBezTo>
                        <a:cubicBezTo>
                          <a:pt x="28575" y="18098"/>
                          <a:pt x="28575" y="17145"/>
                          <a:pt x="28575" y="17145"/>
                        </a:cubicBezTo>
                        <a:lnTo>
                          <a:pt x="26670" y="8573"/>
                        </a:lnTo>
                        <a:close/>
                        <a:moveTo>
                          <a:pt x="22860" y="8573"/>
                        </a:moveTo>
                        <a:cubicBezTo>
                          <a:pt x="23813" y="8573"/>
                          <a:pt x="25717" y="9525"/>
                          <a:pt x="25717" y="10477"/>
                        </a:cubicBezTo>
                        <a:cubicBezTo>
                          <a:pt x="25717" y="11430"/>
                          <a:pt x="25717" y="13335"/>
                          <a:pt x="23813" y="13335"/>
                        </a:cubicBezTo>
                        <a:cubicBezTo>
                          <a:pt x="21908" y="13335"/>
                          <a:pt x="20955" y="12383"/>
                          <a:pt x="20955" y="11430"/>
                        </a:cubicBezTo>
                        <a:cubicBezTo>
                          <a:pt x="20955" y="9525"/>
                          <a:pt x="21908" y="8573"/>
                          <a:pt x="22860" y="8573"/>
                        </a:cubicBezTo>
                        <a:close/>
                        <a:moveTo>
                          <a:pt x="27623" y="25718"/>
                        </a:moveTo>
                        <a:cubicBezTo>
                          <a:pt x="29528" y="24765"/>
                          <a:pt x="32385" y="26670"/>
                          <a:pt x="32385" y="28575"/>
                        </a:cubicBezTo>
                        <a:cubicBezTo>
                          <a:pt x="33338" y="30480"/>
                          <a:pt x="31433" y="33338"/>
                          <a:pt x="29528" y="33338"/>
                        </a:cubicBezTo>
                        <a:cubicBezTo>
                          <a:pt x="27623" y="33338"/>
                          <a:pt x="24765" y="32385"/>
                          <a:pt x="24765" y="30480"/>
                        </a:cubicBezTo>
                        <a:cubicBezTo>
                          <a:pt x="23813" y="28575"/>
                          <a:pt x="24765" y="25718"/>
                          <a:pt x="27623" y="25718"/>
                        </a:cubicBezTo>
                        <a:close/>
                        <a:moveTo>
                          <a:pt x="6667" y="21908"/>
                        </a:moveTo>
                        <a:cubicBezTo>
                          <a:pt x="8573" y="16193"/>
                          <a:pt x="12383" y="11430"/>
                          <a:pt x="18098" y="8573"/>
                        </a:cubicBezTo>
                        <a:cubicBezTo>
                          <a:pt x="19050" y="8573"/>
                          <a:pt x="20003" y="8573"/>
                          <a:pt x="20003" y="9525"/>
                        </a:cubicBezTo>
                        <a:lnTo>
                          <a:pt x="21908" y="19050"/>
                        </a:lnTo>
                        <a:cubicBezTo>
                          <a:pt x="21908" y="20002"/>
                          <a:pt x="21908" y="20002"/>
                          <a:pt x="20955" y="20955"/>
                        </a:cubicBezTo>
                        <a:cubicBezTo>
                          <a:pt x="20003" y="21908"/>
                          <a:pt x="19050" y="22860"/>
                          <a:pt x="18098" y="23813"/>
                        </a:cubicBezTo>
                        <a:cubicBezTo>
                          <a:pt x="18098" y="24765"/>
                          <a:pt x="17145" y="24765"/>
                          <a:pt x="17145" y="24765"/>
                        </a:cubicBezTo>
                        <a:lnTo>
                          <a:pt x="7620" y="23813"/>
                        </a:lnTo>
                        <a:cubicBezTo>
                          <a:pt x="6667" y="23813"/>
                          <a:pt x="6667" y="22860"/>
                          <a:pt x="6667" y="21908"/>
                        </a:cubicBezTo>
                        <a:close/>
                        <a:moveTo>
                          <a:pt x="20003" y="49530"/>
                        </a:moveTo>
                        <a:cubicBezTo>
                          <a:pt x="19050" y="48577"/>
                          <a:pt x="18098" y="47625"/>
                          <a:pt x="19050" y="46673"/>
                        </a:cubicBezTo>
                        <a:cubicBezTo>
                          <a:pt x="20003" y="45720"/>
                          <a:pt x="20955" y="44768"/>
                          <a:pt x="21908" y="45720"/>
                        </a:cubicBezTo>
                        <a:cubicBezTo>
                          <a:pt x="22860" y="46673"/>
                          <a:pt x="23813" y="47625"/>
                          <a:pt x="22860" y="48577"/>
                        </a:cubicBezTo>
                        <a:cubicBezTo>
                          <a:pt x="22860" y="49530"/>
                          <a:pt x="20955" y="50483"/>
                          <a:pt x="20003" y="49530"/>
                        </a:cubicBezTo>
                        <a:close/>
                        <a:moveTo>
                          <a:pt x="9525" y="25718"/>
                        </a:moveTo>
                        <a:cubicBezTo>
                          <a:pt x="10478" y="25718"/>
                          <a:pt x="11430" y="26670"/>
                          <a:pt x="11430" y="28575"/>
                        </a:cubicBezTo>
                        <a:cubicBezTo>
                          <a:pt x="11430" y="30480"/>
                          <a:pt x="10478" y="31433"/>
                          <a:pt x="8573" y="30480"/>
                        </a:cubicBezTo>
                        <a:cubicBezTo>
                          <a:pt x="7620" y="30480"/>
                          <a:pt x="6667" y="29527"/>
                          <a:pt x="6667" y="27623"/>
                        </a:cubicBezTo>
                        <a:cubicBezTo>
                          <a:pt x="6667" y="26670"/>
                          <a:pt x="7620" y="25718"/>
                          <a:pt x="9525" y="25718"/>
                        </a:cubicBezTo>
                        <a:close/>
                        <a:moveTo>
                          <a:pt x="14288" y="47625"/>
                        </a:moveTo>
                        <a:cubicBezTo>
                          <a:pt x="10478" y="44768"/>
                          <a:pt x="7620" y="40005"/>
                          <a:pt x="5715" y="34290"/>
                        </a:cubicBezTo>
                        <a:cubicBezTo>
                          <a:pt x="5715" y="33338"/>
                          <a:pt x="5715" y="33338"/>
                          <a:pt x="5715" y="32385"/>
                        </a:cubicBezTo>
                        <a:cubicBezTo>
                          <a:pt x="5715" y="31433"/>
                          <a:pt x="6667" y="30480"/>
                          <a:pt x="7620" y="30480"/>
                        </a:cubicBezTo>
                        <a:lnTo>
                          <a:pt x="17145" y="31433"/>
                        </a:lnTo>
                        <a:cubicBezTo>
                          <a:pt x="18098" y="31433"/>
                          <a:pt x="18098" y="31433"/>
                          <a:pt x="18098" y="32385"/>
                        </a:cubicBezTo>
                        <a:cubicBezTo>
                          <a:pt x="18098" y="33338"/>
                          <a:pt x="19050" y="34290"/>
                          <a:pt x="20003" y="36195"/>
                        </a:cubicBezTo>
                        <a:cubicBezTo>
                          <a:pt x="20003" y="36195"/>
                          <a:pt x="20003" y="37148"/>
                          <a:pt x="20003" y="38100"/>
                        </a:cubicBezTo>
                        <a:lnTo>
                          <a:pt x="16192" y="47625"/>
                        </a:lnTo>
                        <a:cubicBezTo>
                          <a:pt x="16192" y="48577"/>
                          <a:pt x="15240" y="48577"/>
                          <a:pt x="14288" y="47625"/>
                        </a:cubicBezTo>
                        <a:close/>
                        <a:moveTo>
                          <a:pt x="40958" y="48577"/>
                        </a:moveTo>
                        <a:cubicBezTo>
                          <a:pt x="39053" y="50483"/>
                          <a:pt x="36195" y="51435"/>
                          <a:pt x="33338" y="52388"/>
                        </a:cubicBezTo>
                        <a:cubicBezTo>
                          <a:pt x="30480" y="53340"/>
                          <a:pt x="26670" y="53340"/>
                          <a:pt x="23813" y="52388"/>
                        </a:cubicBezTo>
                        <a:cubicBezTo>
                          <a:pt x="22860" y="52388"/>
                          <a:pt x="21908" y="51435"/>
                          <a:pt x="22860" y="50483"/>
                        </a:cubicBezTo>
                        <a:lnTo>
                          <a:pt x="26670" y="40958"/>
                        </a:lnTo>
                        <a:cubicBezTo>
                          <a:pt x="26670" y="40005"/>
                          <a:pt x="27623" y="40005"/>
                          <a:pt x="27623" y="40005"/>
                        </a:cubicBezTo>
                        <a:cubicBezTo>
                          <a:pt x="28575" y="40005"/>
                          <a:pt x="29528" y="40005"/>
                          <a:pt x="29528" y="40005"/>
                        </a:cubicBezTo>
                        <a:cubicBezTo>
                          <a:pt x="30480" y="40005"/>
                          <a:pt x="30480" y="40005"/>
                          <a:pt x="31433" y="39052"/>
                        </a:cubicBezTo>
                        <a:cubicBezTo>
                          <a:pt x="32385" y="39052"/>
                          <a:pt x="32385" y="39052"/>
                          <a:pt x="33338" y="39052"/>
                        </a:cubicBezTo>
                        <a:lnTo>
                          <a:pt x="40958" y="45720"/>
                        </a:lnTo>
                        <a:cubicBezTo>
                          <a:pt x="41910" y="46673"/>
                          <a:pt x="41910" y="47625"/>
                          <a:pt x="40958" y="48577"/>
                        </a:cubicBezTo>
                        <a:close/>
                        <a:moveTo>
                          <a:pt x="40958" y="43815"/>
                        </a:moveTo>
                        <a:cubicBezTo>
                          <a:pt x="40005" y="42863"/>
                          <a:pt x="40005" y="40958"/>
                          <a:pt x="40958" y="40005"/>
                        </a:cubicBezTo>
                        <a:cubicBezTo>
                          <a:pt x="41910" y="39052"/>
                          <a:pt x="43815" y="39052"/>
                          <a:pt x="44767" y="40005"/>
                        </a:cubicBezTo>
                        <a:cubicBezTo>
                          <a:pt x="45720" y="40958"/>
                          <a:pt x="45720" y="42863"/>
                          <a:pt x="44767" y="43815"/>
                        </a:cubicBezTo>
                        <a:cubicBezTo>
                          <a:pt x="43815" y="44768"/>
                          <a:pt x="41910" y="44768"/>
                          <a:pt x="40958" y="43815"/>
                        </a:cubicBezTo>
                        <a:close/>
                        <a:moveTo>
                          <a:pt x="46673" y="40958"/>
                        </a:moveTo>
                        <a:lnTo>
                          <a:pt x="39053" y="34290"/>
                        </a:lnTo>
                        <a:cubicBezTo>
                          <a:pt x="39053" y="34290"/>
                          <a:pt x="38100" y="33338"/>
                          <a:pt x="39053" y="32385"/>
                        </a:cubicBezTo>
                        <a:cubicBezTo>
                          <a:pt x="39053" y="31433"/>
                          <a:pt x="40005" y="29527"/>
                          <a:pt x="39053" y="28575"/>
                        </a:cubicBezTo>
                        <a:cubicBezTo>
                          <a:pt x="39053" y="27623"/>
                          <a:pt x="39053" y="27623"/>
                          <a:pt x="40005" y="27623"/>
                        </a:cubicBezTo>
                        <a:lnTo>
                          <a:pt x="48578" y="21908"/>
                        </a:lnTo>
                        <a:cubicBezTo>
                          <a:pt x="49530" y="20955"/>
                          <a:pt x="50483" y="21908"/>
                          <a:pt x="50483" y="22860"/>
                        </a:cubicBezTo>
                        <a:cubicBezTo>
                          <a:pt x="50483" y="23813"/>
                          <a:pt x="50483" y="23813"/>
                          <a:pt x="50483" y="24765"/>
                        </a:cubicBezTo>
                        <a:cubicBezTo>
                          <a:pt x="51435" y="30480"/>
                          <a:pt x="51435" y="36195"/>
                          <a:pt x="48578" y="40958"/>
                        </a:cubicBezTo>
                        <a:cubicBezTo>
                          <a:pt x="48578" y="40958"/>
                          <a:pt x="46673" y="40958"/>
                          <a:pt x="46673" y="40958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8736A220-0C89-4687-8780-67B8B179235B}"/>
                      </a:ext>
                    </a:extLst>
                  </p:cNvPr>
                  <p:cNvSpPr/>
                  <p:nvPr/>
                </p:nvSpPr>
                <p:spPr>
                  <a:xfrm>
                    <a:off x="2439537" y="3154679"/>
                    <a:ext cx="20954" cy="20955"/>
                  </a:xfrm>
                  <a:custGeom>
                    <a:avLst/>
                    <a:gdLst>
                      <a:gd name="connsiteX0" fmla="*/ 19050 w 20954"/>
                      <a:gd name="connsiteY0" fmla="*/ 8573 h 20955"/>
                      <a:gd name="connsiteX1" fmla="*/ 19050 w 20954"/>
                      <a:gd name="connsiteY1" fmla="*/ 8573 h 20955"/>
                      <a:gd name="connsiteX2" fmla="*/ 20003 w 20954"/>
                      <a:gd name="connsiteY2" fmla="*/ 7620 h 20955"/>
                      <a:gd name="connsiteX3" fmla="*/ 19050 w 20954"/>
                      <a:gd name="connsiteY3" fmla="*/ 7620 h 20955"/>
                      <a:gd name="connsiteX4" fmla="*/ 18098 w 20954"/>
                      <a:gd name="connsiteY4" fmla="*/ 7620 h 20955"/>
                      <a:gd name="connsiteX5" fmla="*/ 18098 w 20954"/>
                      <a:gd name="connsiteY5" fmla="*/ 7620 h 20955"/>
                      <a:gd name="connsiteX6" fmla="*/ 18098 w 20954"/>
                      <a:gd name="connsiteY6" fmla="*/ 6668 h 20955"/>
                      <a:gd name="connsiteX7" fmla="*/ 18098 w 20954"/>
                      <a:gd name="connsiteY7" fmla="*/ 6668 h 20955"/>
                      <a:gd name="connsiteX8" fmla="*/ 19050 w 20954"/>
                      <a:gd name="connsiteY8" fmla="*/ 6668 h 20955"/>
                      <a:gd name="connsiteX9" fmla="*/ 19050 w 20954"/>
                      <a:gd name="connsiteY9" fmla="*/ 5715 h 20955"/>
                      <a:gd name="connsiteX10" fmla="*/ 18098 w 20954"/>
                      <a:gd name="connsiteY10" fmla="*/ 5715 h 20955"/>
                      <a:gd name="connsiteX11" fmla="*/ 17145 w 20954"/>
                      <a:gd name="connsiteY11" fmla="*/ 5715 h 20955"/>
                      <a:gd name="connsiteX12" fmla="*/ 17145 w 20954"/>
                      <a:gd name="connsiteY12" fmla="*/ 5715 h 20955"/>
                      <a:gd name="connsiteX13" fmla="*/ 17145 w 20954"/>
                      <a:gd name="connsiteY13" fmla="*/ 4763 h 20955"/>
                      <a:gd name="connsiteX14" fmla="*/ 17145 w 20954"/>
                      <a:gd name="connsiteY14" fmla="*/ 4763 h 20955"/>
                      <a:gd name="connsiteX15" fmla="*/ 18098 w 20954"/>
                      <a:gd name="connsiteY15" fmla="*/ 3810 h 20955"/>
                      <a:gd name="connsiteX16" fmla="*/ 18098 w 20954"/>
                      <a:gd name="connsiteY16" fmla="*/ 2858 h 20955"/>
                      <a:gd name="connsiteX17" fmla="*/ 17145 w 20954"/>
                      <a:gd name="connsiteY17" fmla="*/ 2858 h 20955"/>
                      <a:gd name="connsiteX18" fmla="*/ 16192 w 20954"/>
                      <a:gd name="connsiteY18" fmla="*/ 3810 h 20955"/>
                      <a:gd name="connsiteX19" fmla="*/ 16192 w 20954"/>
                      <a:gd name="connsiteY19" fmla="*/ 3810 h 20955"/>
                      <a:gd name="connsiteX20" fmla="*/ 15240 w 20954"/>
                      <a:gd name="connsiteY20" fmla="*/ 3810 h 20955"/>
                      <a:gd name="connsiteX21" fmla="*/ 15240 w 20954"/>
                      <a:gd name="connsiteY21" fmla="*/ 3810 h 20955"/>
                      <a:gd name="connsiteX22" fmla="*/ 15240 w 20954"/>
                      <a:gd name="connsiteY22" fmla="*/ 2858 h 20955"/>
                      <a:gd name="connsiteX23" fmla="*/ 15240 w 20954"/>
                      <a:gd name="connsiteY23" fmla="*/ 1905 h 20955"/>
                      <a:gd name="connsiteX24" fmla="*/ 14288 w 20954"/>
                      <a:gd name="connsiteY24" fmla="*/ 1905 h 20955"/>
                      <a:gd name="connsiteX25" fmla="*/ 14288 w 20954"/>
                      <a:gd name="connsiteY25" fmla="*/ 2858 h 20955"/>
                      <a:gd name="connsiteX26" fmla="*/ 14288 w 20954"/>
                      <a:gd name="connsiteY26" fmla="*/ 2858 h 20955"/>
                      <a:gd name="connsiteX27" fmla="*/ 13335 w 20954"/>
                      <a:gd name="connsiteY27" fmla="*/ 2858 h 20955"/>
                      <a:gd name="connsiteX28" fmla="*/ 13335 w 20954"/>
                      <a:gd name="connsiteY28" fmla="*/ 2858 h 20955"/>
                      <a:gd name="connsiteX29" fmla="*/ 13335 w 20954"/>
                      <a:gd name="connsiteY29" fmla="*/ 1905 h 20955"/>
                      <a:gd name="connsiteX30" fmla="*/ 13335 w 20954"/>
                      <a:gd name="connsiteY30" fmla="*/ 953 h 20955"/>
                      <a:gd name="connsiteX31" fmla="*/ 13335 w 20954"/>
                      <a:gd name="connsiteY31" fmla="*/ 953 h 20955"/>
                      <a:gd name="connsiteX32" fmla="*/ 12383 w 20954"/>
                      <a:gd name="connsiteY32" fmla="*/ 953 h 20955"/>
                      <a:gd name="connsiteX33" fmla="*/ 12383 w 20954"/>
                      <a:gd name="connsiteY33" fmla="*/ 1905 h 20955"/>
                      <a:gd name="connsiteX34" fmla="*/ 12383 w 20954"/>
                      <a:gd name="connsiteY34" fmla="*/ 1905 h 20955"/>
                      <a:gd name="connsiteX35" fmla="*/ 11430 w 20954"/>
                      <a:gd name="connsiteY35" fmla="*/ 1905 h 20955"/>
                      <a:gd name="connsiteX36" fmla="*/ 11430 w 20954"/>
                      <a:gd name="connsiteY36" fmla="*/ 1905 h 20955"/>
                      <a:gd name="connsiteX37" fmla="*/ 11430 w 20954"/>
                      <a:gd name="connsiteY37" fmla="*/ 953 h 20955"/>
                      <a:gd name="connsiteX38" fmla="*/ 10478 w 20954"/>
                      <a:gd name="connsiteY38" fmla="*/ 0 h 20955"/>
                      <a:gd name="connsiteX39" fmla="*/ 9525 w 20954"/>
                      <a:gd name="connsiteY39" fmla="*/ 953 h 20955"/>
                      <a:gd name="connsiteX40" fmla="*/ 9525 w 20954"/>
                      <a:gd name="connsiteY40" fmla="*/ 1905 h 20955"/>
                      <a:gd name="connsiteX41" fmla="*/ 9525 w 20954"/>
                      <a:gd name="connsiteY41" fmla="*/ 1905 h 20955"/>
                      <a:gd name="connsiteX42" fmla="*/ 8573 w 20954"/>
                      <a:gd name="connsiteY42" fmla="*/ 1905 h 20955"/>
                      <a:gd name="connsiteX43" fmla="*/ 8573 w 20954"/>
                      <a:gd name="connsiteY43" fmla="*/ 1905 h 20955"/>
                      <a:gd name="connsiteX44" fmla="*/ 8573 w 20954"/>
                      <a:gd name="connsiteY44" fmla="*/ 953 h 20955"/>
                      <a:gd name="connsiteX45" fmla="*/ 7620 w 20954"/>
                      <a:gd name="connsiteY45" fmla="*/ 953 h 20955"/>
                      <a:gd name="connsiteX46" fmla="*/ 7620 w 20954"/>
                      <a:gd name="connsiteY46" fmla="*/ 1905 h 20955"/>
                      <a:gd name="connsiteX47" fmla="*/ 7620 w 20954"/>
                      <a:gd name="connsiteY47" fmla="*/ 2858 h 20955"/>
                      <a:gd name="connsiteX48" fmla="*/ 7620 w 20954"/>
                      <a:gd name="connsiteY48" fmla="*/ 2858 h 20955"/>
                      <a:gd name="connsiteX49" fmla="*/ 6667 w 20954"/>
                      <a:gd name="connsiteY49" fmla="*/ 2858 h 20955"/>
                      <a:gd name="connsiteX50" fmla="*/ 6667 w 20954"/>
                      <a:gd name="connsiteY50" fmla="*/ 2858 h 20955"/>
                      <a:gd name="connsiteX51" fmla="*/ 6667 w 20954"/>
                      <a:gd name="connsiteY51" fmla="*/ 1905 h 20955"/>
                      <a:gd name="connsiteX52" fmla="*/ 5715 w 20954"/>
                      <a:gd name="connsiteY52" fmla="*/ 1905 h 20955"/>
                      <a:gd name="connsiteX53" fmla="*/ 5715 w 20954"/>
                      <a:gd name="connsiteY53" fmla="*/ 2858 h 20955"/>
                      <a:gd name="connsiteX54" fmla="*/ 5715 w 20954"/>
                      <a:gd name="connsiteY54" fmla="*/ 3810 h 20955"/>
                      <a:gd name="connsiteX55" fmla="*/ 5715 w 20954"/>
                      <a:gd name="connsiteY55" fmla="*/ 3810 h 20955"/>
                      <a:gd name="connsiteX56" fmla="*/ 4763 w 20954"/>
                      <a:gd name="connsiteY56" fmla="*/ 3810 h 20955"/>
                      <a:gd name="connsiteX57" fmla="*/ 4763 w 20954"/>
                      <a:gd name="connsiteY57" fmla="*/ 3810 h 20955"/>
                      <a:gd name="connsiteX58" fmla="*/ 3810 w 20954"/>
                      <a:gd name="connsiteY58" fmla="*/ 2858 h 20955"/>
                      <a:gd name="connsiteX59" fmla="*/ 2858 w 20954"/>
                      <a:gd name="connsiteY59" fmla="*/ 2858 h 20955"/>
                      <a:gd name="connsiteX60" fmla="*/ 2858 w 20954"/>
                      <a:gd name="connsiteY60" fmla="*/ 2858 h 20955"/>
                      <a:gd name="connsiteX61" fmla="*/ 2858 w 20954"/>
                      <a:gd name="connsiteY61" fmla="*/ 3810 h 20955"/>
                      <a:gd name="connsiteX62" fmla="*/ 3810 w 20954"/>
                      <a:gd name="connsiteY62" fmla="*/ 4763 h 20955"/>
                      <a:gd name="connsiteX63" fmla="*/ 3810 w 20954"/>
                      <a:gd name="connsiteY63" fmla="*/ 4763 h 20955"/>
                      <a:gd name="connsiteX64" fmla="*/ 3810 w 20954"/>
                      <a:gd name="connsiteY64" fmla="*/ 5715 h 20955"/>
                      <a:gd name="connsiteX65" fmla="*/ 3810 w 20954"/>
                      <a:gd name="connsiteY65" fmla="*/ 5715 h 20955"/>
                      <a:gd name="connsiteX66" fmla="*/ 2858 w 20954"/>
                      <a:gd name="connsiteY66" fmla="*/ 5715 h 20955"/>
                      <a:gd name="connsiteX67" fmla="*/ 1905 w 20954"/>
                      <a:gd name="connsiteY67" fmla="*/ 5715 h 20955"/>
                      <a:gd name="connsiteX68" fmla="*/ 1905 w 20954"/>
                      <a:gd name="connsiteY68" fmla="*/ 6668 h 20955"/>
                      <a:gd name="connsiteX69" fmla="*/ 2858 w 20954"/>
                      <a:gd name="connsiteY69" fmla="*/ 6668 h 20955"/>
                      <a:gd name="connsiteX70" fmla="*/ 2858 w 20954"/>
                      <a:gd name="connsiteY70" fmla="*/ 6668 h 20955"/>
                      <a:gd name="connsiteX71" fmla="*/ 2858 w 20954"/>
                      <a:gd name="connsiteY71" fmla="*/ 7620 h 20955"/>
                      <a:gd name="connsiteX72" fmla="*/ 2858 w 20954"/>
                      <a:gd name="connsiteY72" fmla="*/ 7620 h 20955"/>
                      <a:gd name="connsiteX73" fmla="*/ 1905 w 20954"/>
                      <a:gd name="connsiteY73" fmla="*/ 7620 h 20955"/>
                      <a:gd name="connsiteX74" fmla="*/ 953 w 20954"/>
                      <a:gd name="connsiteY74" fmla="*/ 7620 h 20955"/>
                      <a:gd name="connsiteX75" fmla="*/ 953 w 20954"/>
                      <a:gd name="connsiteY75" fmla="*/ 8573 h 20955"/>
                      <a:gd name="connsiteX76" fmla="*/ 1905 w 20954"/>
                      <a:gd name="connsiteY76" fmla="*/ 8573 h 20955"/>
                      <a:gd name="connsiteX77" fmla="*/ 1905 w 20954"/>
                      <a:gd name="connsiteY77" fmla="*/ 8573 h 20955"/>
                      <a:gd name="connsiteX78" fmla="*/ 1905 w 20954"/>
                      <a:gd name="connsiteY78" fmla="*/ 9525 h 20955"/>
                      <a:gd name="connsiteX79" fmla="*/ 1905 w 20954"/>
                      <a:gd name="connsiteY79" fmla="*/ 9525 h 20955"/>
                      <a:gd name="connsiteX80" fmla="*/ 953 w 20954"/>
                      <a:gd name="connsiteY80" fmla="*/ 9525 h 20955"/>
                      <a:gd name="connsiteX81" fmla="*/ 0 w 20954"/>
                      <a:gd name="connsiteY81" fmla="*/ 10478 h 20955"/>
                      <a:gd name="connsiteX82" fmla="*/ 953 w 20954"/>
                      <a:gd name="connsiteY82" fmla="*/ 11430 h 20955"/>
                      <a:gd name="connsiteX83" fmla="*/ 1905 w 20954"/>
                      <a:gd name="connsiteY83" fmla="*/ 11430 h 20955"/>
                      <a:gd name="connsiteX84" fmla="*/ 1905 w 20954"/>
                      <a:gd name="connsiteY84" fmla="*/ 11430 h 20955"/>
                      <a:gd name="connsiteX85" fmla="*/ 1905 w 20954"/>
                      <a:gd name="connsiteY85" fmla="*/ 12383 h 20955"/>
                      <a:gd name="connsiteX86" fmla="*/ 1905 w 20954"/>
                      <a:gd name="connsiteY86" fmla="*/ 12383 h 20955"/>
                      <a:gd name="connsiteX87" fmla="*/ 953 w 20954"/>
                      <a:gd name="connsiteY87" fmla="*/ 12383 h 20955"/>
                      <a:gd name="connsiteX88" fmla="*/ 953 w 20954"/>
                      <a:gd name="connsiteY88" fmla="*/ 13335 h 20955"/>
                      <a:gd name="connsiteX89" fmla="*/ 1905 w 20954"/>
                      <a:gd name="connsiteY89" fmla="*/ 13335 h 20955"/>
                      <a:gd name="connsiteX90" fmla="*/ 2858 w 20954"/>
                      <a:gd name="connsiteY90" fmla="*/ 13335 h 20955"/>
                      <a:gd name="connsiteX91" fmla="*/ 2858 w 20954"/>
                      <a:gd name="connsiteY91" fmla="*/ 13335 h 20955"/>
                      <a:gd name="connsiteX92" fmla="*/ 2858 w 20954"/>
                      <a:gd name="connsiteY92" fmla="*/ 14288 h 20955"/>
                      <a:gd name="connsiteX93" fmla="*/ 2858 w 20954"/>
                      <a:gd name="connsiteY93" fmla="*/ 14288 h 20955"/>
                      <a:gd name="connsiteX94" fmla="*/ 1905 w 20954"/>
                      <a:gd name="connsiteY94" fmla="*/ 14288 h 20955"/>
                      <a:gd name="connsiteX95" fmla="*/ 1905 w 20954"/>
                      <a:gd name="connsiteY95" fmla="*/ 15240 h 20955"/>
                      <a:gd name="connsiteX96" fmla="*/ 2858 w 20954"/>
                      <a:gd name="connsiteY96" fmla="*/ 15240 h 20955"/>
                      <a:gd name="connsiteX97" fmla="*/ 3810 w 20954"/>
                      <a:gd name="connsiteY97" fmla="*/ 15240 h 20955"/>
                      <a:gd name="connsiteX98" fmla="*/ 3810 w 20954"/>
                      <a:gd name="connsiteY98" fmla="*/ 15240 h 20955"/>
                      <a:gd name="connsiteX99" fmla="*/ 3810 w 20954"/>
                      <a:gd name="connsiteY99" fmla="*/ 16193 h 20955"/>
                      <a:gd name="connsiteX100" fmla="*/ 3810 w 20954"/>
                      <a:gd name="connsiteY100" fmla="*/ 16193 h 20955"/>
                      <a:gd name="connsiteX101" fmla="*/ 2858 w 20954"/>
                      <a:gd name="connsiteY101" fmla="*/ 17145 h 20955"/>
                      <a:gd name="connsiteX102" fmla="*/ 2858 w 20954"/>
                      <a:gd name="connsiteY102" fmla="*/ 18098 h 20955"/>
                      <a:gd name="connsiteX103" fmla="*/ 2858 w 20954"/>
                      <a:gd name="connsiteY103" fmla="*/ 18098 h 20955"/>
                      <a:gd name="connsiteX104" fmla="*/ 3810 w 20954"/>
                      <a:gd name="connsiteY104" fmla="*/ 18098 h 20955"/>
                      <a:gd name="connsiteX105" fmla="*/ 4763 w 20954"/>
                      <a:gd name="connsiteY105" fmla="*/ 17145 h 20955"/>
                      <a:gd name="connsiteX106" fmla="*/ 4763 w 20954"/>
                      <a:gd name="connsiteY106" fmla="*/ 17145 h 20955"/>
                      <a:gd name="connsiteX107" fmla="*/ 5715 w 20954"/>
                      <a:gd name="connsiteY107" fmla="*/ 17145 h 20955"/>
                      <a:gd name="connsiteX108" fmla="*/ 5715 w 20954"/>
                      <a:gd name="connsiteY108" fmla="*/ 17145 h 20955"/>
                      <a:gd name="connsiteX109" fmla="*/ 5715 w 20954"/>
                      <a:gd name="connsiteY109" fmla="*/ 18098 h 20955"/>
                      <a:gd name="connsiteX110" fmla="*/ 5715 w 20954"/>
                      <a:gd name="connsiteY110" fmla="*/ 19050 h 20955"/>
                      <a:gd name="connsiteX111" fmla="*/ 6667 w 20954"/>
                      <a:gd name="connsiteY111" fmla="*/ 19050 h 20955"/>
                      <a:gd name="connsiteX112" fmla="*/ 6667 w 20954"/>
                      <a:gd name="connsiteY112" fmla="*/ 18098 h 20955"/>
                      <a:gd name="connsiteX113" fmla="*/ 6667 w 20954"/>
                      <a:gd name="connsiteY113" fmla="*/ 18098 h 20955"/>
                      <a:gd name="connsiteX114" fmla="*/ 7620 w 20954"/>
                      <a:gd name="connsiteY114" fmla="*/ 18098 h 20955"/>
                      <a:gd name="connsiteX115" fmla="*/ 7620 w 20954"/>
                      <a:gd name="connsiteY115" fmla="*/ 18098 h 20955"/>
                      <a:gd name="connsiteX116" fmla="*/ 7620 w 20954"/>
                      <a:gd name="connsiteY116" fmla="*/ 19050 h 20955"/>
                      <a:gd name="connsiteX117" fmla="*/ 7620 w 20954"/>
                      <a:gd name="connsiteY117" fmla="*/ 20003 h 20955"/>
                      <a:gd name="connsiteX118" fmla="*/ 8573 w 20954"/>
                      <a:gd name="connsiteY118" fmla="*/ 20003 h 20955"/>
                      <a:gd name="connsiteX119" fmla="*/ 8573 w 20954"/>
                      <a:gd name="connsiteY119" fmla="*/ 19050 h 20955"/>
                      <a:gd name="connsiteX120" fmla="*/ 8573 w 20954"/>
                      <a:gd name="connsiteY120" fmla="*/ 19050 h 20955"/>
                      <a:gd name="connsiteX121" fmla="*/ 9525 w 20954"/>
                      <a:gd name="connsiteY121" fmla="*/ 19050 h 20955"/>
                      <a:gd name="connsiteX122" fmla="*/ 9525 w 20954"/>
                      <a:gd name="connsiteY122" fmla="*/ 19050 h 20955"/>
                      <a:gd name="connsiteX123" fmla="*/ 9525 w 20954"/>
                      <a:gd name="connsiteY123" fmla="*/ 20003 h 20955"/>
                      <a:gd name="connsiteX124" fmla="*/ 10478 w 20954"/>
                      <a:gd name="connsiteY124" fmla="*/ 20955 h 20955"/>
                      <a:gd name="connsiteX125" fmla="*/ 11430 w 20954"/>
                      <a:gd name="connsiteY125" fmla="*/ 20003 h 20955"/>
                      <a:gd name="connsiteX126" fmla="*/ 11430 w 20954"/>
                      <a:gd name="connsiteY126" fmla="*/ 19050 h 20955"/>
                      <a:gd name="connsiteX127" fmla="*/ 11430 w 20954"/>
                      <a:gd name="connsiteY127" fmla="*/ 19050 h 20955"/>
                      <a:gd name="connsiteX128" fmla="*/ 12383 w 20954"/>
                      <a:gd name="connsiteY128" fmla="*/ 19050 h 20955"/>
                      <a:gd name="connsiteX129" fmla="*/ 12383 w 20954"/>
                      <a:gd name="connsiteY129" fmla="*/ 19050 h 20955"/>
                      <a:gd name="connsiteX130" fmla="*/ 12383 w 20954"/>
                      <a:gd name="connsiteY130" fmla="*/ 20003 h 20955"/>
                      <a:gd name="connsiteX131" fmla="*/ 13335 w 20954"/>
                      <a:gd name="connsiteY131" fmla="*/ 20003 h 20955"/>
                      <a:gd name="connsiteX132" fmla="*/ 13335 w 20954"/>
                      <a:gd name="connsiteY132" fmla="*/ 19050 h 20955"/>
                      <a:gd name="connsiteX133" fmla="*/ 13335 w 20954"/>
                      <a:gd name="connsiteY133" fmla="*/ 18098 h 20955"/>
                      <a:gd name="connsiteX134" fmla="*/ 13335 w 20954"/>
                      <a:gd name="connsiteY134" fmla="*/ 18098 h 20955"/>
                      <a:gd name="connsiteX135" fmla="*/ 14288 w 20954"/>
                      <a:gd name="connsiteY135" fmla="*/ 18098 h 20955"/>
                      <a:gd name="connsiteX136" fmla="*/ 14288 w 20954"/>
                      <a:gd name="connsiteY136" fmla="*/ 18098 h 20955"/>
                      <a:gd name="connsiteX137" fmla="*/ 14288 w 20954"/>
                      <a:gd name="connsiteY137" fmla="*/ 19050 h 20955"/>
                      <a:gd name="connsiteX138" fmla="*/ 15240 w 20954"/>
                      <a:gd name="connsiteY138" fmla="*/ 19050 h 20955"/>
                      <a:gd name="connsiteX139" fmla="*/ 15240 w 20954"/>
                      <a:gd name="connsiteY139" fmla="*/ 18098 h 20955"/>
                      <a:gd name="connsiteX140" fmla="*/ 15240 w 20954"/>
                      <a:gd name="connsiteY140" fmla="*/ 17145 h 20955"/>
                      <a:gd name="connsiteX141" fmla="*/ 15240 w 20954"/>
                      <a:gd name="connsiteY141" fmla="*/ 17145 h 20955"/>
                      <a:gd name="connsiteX142" fmla="*/ 16192 w 20954"/>
                      <a:gd name="connsiteY142" fmla="*/ 17145 h 20955"/>
                      <a:gd name="connsiteX143" fmla="*/ 16192 w 20954"/>
                      <a:gd name="connsiteY143" fmla="*/ 17145 h 20955"/>
                      <a:gd name="connsiteX144" fmla="*/ 17145 w 20954"/>
                      <a:gd name="connsiteY144" fmla="*/ 18098 h 20955"/>
                      <a:gd name="connsiteX145" fmla="*/ 18098 w 20954"/>
                      <a:gd name="connsiteY145" fmla="*/ 18098 h 20955"/>
                      <a:gd name="connsiteX146" fmla="*/ 18098 w 20954"/>
                      <a:gd name="connsiteY146" fmla="*/ 17145 h 20955"/>
                      <a:gd name="connsiteX147" fmla="*/ 17145 w 20954"/>
                      <a:gd name="connsiteY147" fmla="*/ 16193 h 20955"/>
                      <a:gd name="connsiteX148" fmla="*/ 17145 w 20954"/>
                      <a:gd name="connsiteY148" fmla="*/ 16193 h 20955"/>
                      <a:gd name="connsiteX149" fmla="*/ 17145 w 20954"/>
                      <a:gd name="connsiteY149" fmla="*/ 15240 h 20955"/>
                      <a:gd name="connsiteX150" fmla="*/ 17145 w 20954"/>
                      <a:gd name="connsiteY150" fmla="*/ 15240 h 20955"/>
                      <a:gd name="connsiteX151" fmla="*/ 18098 w 20954"/>
                      <a:gd name="connsiteY151" fmla="*/ 15240 h 20955"/>
                      <a:gd name="connsiteX152" fmla="*/ 19050 w 20954"/>
                      <a:gd name="connsiteY152" fmla="*/ 15240 h 20955"/>
                      <a:gd name="connsiteX153" fmla="*/ 19050 w 20954"/>
                      <a:gd name="connsiteY153" fmla="*/ 14288 h 20955"/>
                      <a:gd name="connsiteX154" fmla="*/ 18098 w 20954"/>
                      <a:gd name="connsiteY154" fmla="*/ 14288 h 20955"/>
                      <a:gd name="connsiteX155" fmla="*/ 18098 w 20954"/>
                      <a:gd name="connsiteY155" fmla="*/ 14288 h 20955"/>
                      <a:gd name="connsiteX156" fmla="*/ 18098 w 20954"/>
                      <a:gd name="connsiteY156" fmla="*/ 13335 h 20955"/>
                      <a:gd name="connsiteX157" fmla="*/ 18098 w 20954"/>
                      <a:gd name="connsiteY157" fmla="*/ 13335 h 20955"/>
                      <a:gd name="connsiteX158" fmla="*/ 19050 w 20954"/>
                      <a:gd name="connsiteY158" fmla="*/ 13335 h 20955"/>
                      <a:gd name="connsiteX159" fmla="*/ 20003 w 20954"/>
                      <a:gd name="connsiteY159" fmla="*/ 13335 h 20955"/>
                      <a:gd name="connsiteX160" fmla="*/ 20003 w 20954"/>
                      <a:gd name="connsiteY160" fmla="*/ 13335 h 20955"/>
                      <a:gd name="connsiteX161" fmla="*/ 20003 w 20954"/>
                      <a:gd name="connsiteY161" fmla="*/ 12383 h 20955"/>
                      <a:gd name="connsiteX162" fmla="*/ 19050 w 20954"/>
                      <a:gd name="connsiteY162" fmla="*/ 12383 h 20955"/>
                      <a:gd name="connsiteX163" fmla="*/ 19050 w 20954"/>
                      <a:gd name="connsiteY163" fmla="*/ 12383 h 20955"/>
                      <a:gd name="connsiteX164" fmla="*/ 19050 w 20954"/>
                      <a:gd name="connsiteY164" fmla="*/ 11430 h 20955"/>
                      <a:gd name="connsiteX165" fmla="*/ 19050 w 20954"/>
                      <a:gd name="connsiteY165" fmla="*/ 11430 h 20955"/>
                      <a:gd name="connsiteX166" fmla="*/ 20003 w 20954"/>
                      <a:gd name="connsiteY166" fmla="*/ 11430 h 20955"/>
                      <a:gd name="connsiteX167" fmla="*/ 20955 w 20954"/>
                      <a:gd name="connsiteY167" fmla="*/ 10478 h 20955"/>
                      <a:gd name="connsiteX168" fmla="*/ 19050 w 20954"/>
                      <a:gd name="connsiteY168" fmla="*/ 8573 h 20955"/>
                      <a:gd name="connsiteX169" fmla="*/ 19050 w 20954"/>
                      <a:gd name="connsiteY169" fmla="*/ 8573 h 20955"/>
                      <a:gd name="connsiteX170" fmla="*/ 19050 w 20954"/>
                      <a:gd name="connsiteY170" fmla="*/ 8573 h 20955"/>
                      <a:gd name="connsiteX171" fmla="*/ 19050 w 20954"/>
                      <a:gd name="connsiteY171" fmla="*/ 8573 h 20955"/>
                      <a:gd name="connsiteX172" fmla="*/ 19050 w 20954"/>
                      <a:gd name="connsiteY172" fmla="*/ 8573 h 20955"/>
                      <a:gd name="connsiteX173" fmla="*/ 11430 w 20954"/>
                      <a:gd name="connsiteY173" fmla="*/ 3810 h 20955"/>
                      <a:gd name="connsiteX174" fmla="*/ 11430 w 20954"/>
                      <a:gd name="connsiteY174" fmla="*/ 3810 h 20955"/>
                      <a:gd name="connsiteX175" fmla="*/ 16192 w 20954"/>
                      <a:gd name="connsiteY175" fmla="*/ 4763 h 20955"/>
                      <a:gd name="connsiteX176" fmla="*/ 16192 w 20954"/>
                      <a:gd name="connsiteY176" fmla="*/ 5715 h 20955"/>
                      <a:gd name="connsiteX177" fmla="*/ 14288 w 20954"/>
                      <a:gd name="connsiteY177" fmla="*/ 7620 h 20955"/>
                      <a:gd name="connsiteX178" fmla="*/ 14288 w 20954"/>
                      <a:gd name="connsiteY178" fmla="*/ 7620 h 20955"/>
                      <a:gd name="connsiteX179" fmla="*/ 13335 w 20954"/>
                      <a:gd name="connsiteY179" fmla="*/ 7620 h 20955"/>
                      <a:gd name="connsiteX180" fmla="*/ 13335 w 20954"/>
                      <a:gd name="connsiteY180" fmla="*/ 7620 h 20955"/>
                      <a:gd name="connsiteX181" fmla="*/ 11430 w 20954"/>
                      <a:gd name="connsiteY181" fmla="*/ 3810 h 20955"/>
                      <a:gd name="connsiteX182" fmla="*/ 11430 w 20954"/>
                      <a:gd name="connsiteY182" fmla="*/ 8573 h 20955"/>
                      <a:gd name="connsiteX183" fmla="*/ 12383 w 20954"/>
                      <a:gd name="connsiteY183" fmla="*/ 9525 h 20955"/>
                      <a:gd name="connsiteX184" fmla="*/ 11430 w 20954"/>
                      <a:gd name="connsiteY184" fmla="*/ 10478 h 20955"/>
                      <a:gd name="connsiteX185" fmla="*/ 10478 w 20954"/>
                      <a:gd name="connsiteY185" fmla="*/ 9525 h 20955"/>
                      <a:gd name="connsiteX186" fmla="*/ 11430 w 20954"/>
                      <a:gd name="connsiteY186" fmla="*/ 8573 h 20955"/>
                      <a:gd name="connsiteX187" fmla="*/ 5715 w 20954"/>
                      <a:gd name="connsiteY187" fmla="*/ 8573 h 20955"/>
                      <a:gd name="connsiteX188" fmla="*/ 8573 w 20954"/>
                      <a:gd name="connsiteY188" fmla="*/ 4763 h 20955"/>
                      <a:gd name="connsiteX189" fmla="*/ 9525 w 20954"/>
                      <a:gd name="connsiteY189" fmla="*/ 4763 h 20955"/>
                      <a:gd name="connsiteX190" fmla="*/ 10478 w 20954"/>
                      <a:gd name="connsiteY190" fmla="*/ 7620 h 20955"/>
                      <a:gd name="connsiteX191" fmla="*/ 10478 w 20954"/>
                      <a:gd name="connsiteY191" fmla="*/ 7620 h 20955"/>
                      <a:gd name="connsiteX192" fmla="*/ 9525 w 20954"/>
                      <a:gd name="connsiteY192" fmla="*/ 8573 h 20955"/>
                      <a:gd name="connsiteX193" fmla="*/ 9525 w 20954"/>
                      <a:gd name="connsiteY193" fmla="*/ 8573 h 20955"/>
                      <a:gd name="connsiteX194" fmla="*/ 5715 w 20954"/>
                      <a:gd name="connsiteY194" fmla="*/ 8573 h 20955"/>
                      <a:gd name="connsiteX195" fmla="*/ 5715 w 20954"/>
                      <a:gd name="connsiteY195" fmla="*/ 8573 h 20955"/>
                      <a:gd name="connsiteX196" fmla="*/ 8573 w 20954"/>
                      <a:gd name="connsiteY196" fmla="*/ 15240 h 20955"/>
                      <a:gd name="connsiteX197" fmla="*/ 5715 w 20954"/>
                      <a:gd name="connsiteY197" fmla="*/ 11430 h 20955"/>
                      <a:gd name="connsiteX198" fmla="*/ 5715 w 20954"/>
                      <a:gd name="connsiteY198" fmla="*/ 10478 h 20955"/>
                      <a:gd name="connsiteX199" fmla="*/ 5715 w 20954"/>
                      <a:gd name="connsiteY199" fmla="*/ 10478 h 20955"/>
                      <a:gd name="connsiteX200" fmla="*/ 8573 w 20954"/>
                      <a:gd name="connsiteY200" fmla="*/ 10478 h 20955"/>
                      <a:gd name="connsiteX201" fmla="*/ 8573 w 20954"/>
                      <a:gd name="connsiteY201" fmla="*/ 10478 h 20955"/>
                      <a:gd name="connsiteX202" fmla="*/ 9525 w 20954"/>
                      <a:gd name="connsiteY202" fmla="*/ 11430 h 20955"/>
                      <a:gd name="connsiteX203" fmla="*/ 9525 w 20954"/>
                      <a:gd name="connsiteY203" fmla="*/ 11430 h 20955"/>
                      <a:gd name="connsiteX204" fmla="*/ 8573 w 20954"/>
                      <a:gd name="connsiteY204" fmla="*/ 15240 h 20955"/>
                      <a:gd name="connsiteX205" fmla="*/ 8573 w 20954"/>
                      <a:gd name="connsiteY205" fmla="*/ 15240 h 20955"/>
                      <a:gd name="connsiteX206" fmla="*/ 16192 w 20954"/>
                      <a:gd name="connsiteY206" fmla="*/ 15240 h 20955"/>
                      <a:gd name="connsiteX207" fmla="*/ 14288 w 20954"/>
                      <a:gd name="connsiteY207" fmla="*/ 16193 h 20955"/>
                      <a:gd name="connsiteX208" fmla="*/ 11430 w 20954"/>
                      <a:gd name="connsiteY208" fmla="*/ 16193 h 20955"/>
                      <a:gd name="connsiteX209" fmla="*/ 11430 w 20954"/>
                      <a:gd name="connsiteY209" fmla="*/ 15240 h 20955"/>
                      <a:gd name="connsiteX210" fmla="*/ 12383 w 20954"/>
                      <a:gd name="connsiteY210" fmla="*/ 12383 h 20955"/>
                      <a:gd name="connsiteX211" fmla="*/ 12383 w 20954"/>
                      <a:gd name="connsiteY211" fmla="*/ 12383 h 20955"/>
                      <a:gd name="connsiteX212" fmla="*/ 13335 w 20954"/>
                      <a:gd name="connsiteY212" fmla="*/ 12383 h 20955"/>
                      <a:gd name="connsiteX213" fmla="*/ 13335 w 20954"/>
                      <a:gd name="connsiteY213" fmla="*/ 12383 h 20955"/>
                      <a:gd name="connsiteX214" fmla="*/ 13335 w 20954"/>
                      <a:gd name="connsiteY214" fmla="*/ 12383 h 20955"/>
                      <a:gd name="connsiteX215" fmla="*/ 16192 w 20954"/>
                      <a:gd name="connsiteY215" fmla="*/ 15240 h 20955"/>
                      <a:gd name="connsiteX216" fmla="*/ 16192 w 20954"/>
                      <a:gd name="connsiteY216" fmla="*/ 15240 h 20955"/>
                      <a:gd name="connsiteX217" fmla="*/ 17145 w 20954"/>
                      <a:gd name="connsiteY217" fmla="*/ 12383 h 20955"/>
                      <a:gd name="connsiteX218" fmla="*/ 15240 w 20954"/>
                      <a:gd name="connsiteY218" fmla="*/ 10478 h 20955"/>
                      <a:gd name="connsiteX219" fmla="*/ 15240 w 20954"/>
                      <a:gd name="connsiteY219" fmla="*/ 10478 h 20955"/>
                      <a:gd name="connsiteX220" fmla="*/ 15240 w 20954"/>
                      <a:gd name="connsiteY220" fmla="*/ 9525 h 20955"/>
                      <a:gd name="connsiteX221" fmla="*/ 15240 w 20954"/>
                      <a:gd name="connsiteY221" fmla="*/ 9525 h 20955"/>
                      <a:gd name="connsiteX222" fmla="*/ 17145 w 20954"/>
                      <a:gd name="connsiteY222" fmla="*/ 7620 h 20955"/>
                      <a:gd name="connsiteX223" fmla="*/ 18098 w 20954"/>
                      <a:gd name="connsiteY223" fmla="*/ 7620 h 20955"/>
                      <a:gd name="connsiteX224" fmla="*/ 18098 w 20954"/>
                      <a:gd name="connsiteY224" fmla="*/ 7620 h 20955"/>
                      <a:gd name="connsiteX225" fmla="*/ 17145 w 20954"/>
                      <a:gd name="connsiteY225" fmla="*/ 12383 h 20955"/>
                      <a:gd name="connsiteX226" fmla="*/ 17145 w 20954"/>
                      <a:gd name="connsiteY226" fmla="*/ 12383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954" h="20955">
                        <a:moveTo>
                          <a:pt x="19050" y="8573"/>
                        </a:moveTo>
                        <a:lnTo>
                          <a:pt x="19050" y="8573"/>
                        </a:lnTo>
                        <a:cubicBezTo>
                          <a:pt x="20003" y="8573"/>
                          <a:pt x="20003" y="7620"/>
                          <a:pt x="20003" y="7620"/>
                        </a:cubicBezTo>
                        <a:cubicBezTo>
                          <a:pt x="20003" y="7620"/>
                          <a:pt x="20003" y="7620"/>
                          <a:pt x="19050" y="7620"/>
                        </a:cubicBezTo>
                        <a:lnTo>
                          <a:pt x="18098" y="7620"/>
                        </a:lnTo>
                        <a:cubicBezTo>
                          <a:pt x="18098" y="7620"/>
                          <a:pt x="18098" y="7620"/>
                          <a:pt x="18098" y="7620"/>
                        </a:cubicBezTo>
                        <a:cubicBezTo>
                          <a:pt x="18098" y="7620"/>
                          <a:pt x="18098" y="7620"/>
                          <a:pt x="18098" y="6668"/>
                        </a:cubicBezTo>
                        <a:cubicBezTo>
                          <a:pt x="18098" y="6668"/>
                          <a:pt x="18098" y="6668"/>
                          <a:pt x="18098" y="6668"/>
                        </a:cubicBezTo>
                        <a:lnTo>
                          <a:pt x="19050" y="6668"/>
                        </a:lnTo>
                        <a:cubicBezTo>
                          <a:pt x="19050" y="6668"/>
                          <a:pt x="19050" y="5715"/>
                          <a:pt x="19050" y="5715"/>
                        </a:cubicBezTo>
                        <a:cubicBezTo>
                          <a:pt x="19050" y="5715"/>
                          <a:pt x="18098" y="5715"/>
                          <a:pt x="18098" y="5715"/>
                        </a:cubicBezTo>
                        <a:lnTo>
                          <a:pt x="17145" y="5715"/>
                        </a:lnTo>
                        <a:cubicBezTo>
                          <a:pt x="17145" y="5715"/>
                          <a:pt x="17145" y="5715"/>
                          <a:pt x="17145" y="5715"/>
                        </a:cubicBezTo>
                        <a:cubicBezTo>
                          <a:pt x="17145" y="5715"/>
                          <a:pt x="17145" y="5715"/>
                          <a:pt x="17145" y="4763"/>
                        </a:cubicBezTo>
                        <a:cubicBezTo>
                          <a:pt x="17145" y="4763"/>
                          <a:pt x="17145" y="4763"/>
                          <a:pt x="17145" y="4763"/>
                        </a:cubicBezTo>
                        <a:lnTo>
                          <a:pt x="18098" y="3810"/>
                        </a:lnTo>
                        <a:cubicBezTo>
                          <a:pt x="18098" y="3810"/>
                          <a:pt x="18098" y="2858"/>
                          <a:pt x="18098" y="2858"/>
                        </a:cubicBezTo>
                        <a:cubicBezTo>
                          <a:pt x="18098" y="2858"/>
                          <a:pt x="17145" y="2858"/>
                          <a:pt x="17145" y="2858"/>
                        </a:cubicBezTo>
                        <a:lnTo>
                          <a:pt x="16192" y="3810"/>
                        </a:lnTo>
                        <a:cubicBezTo>
                          <a:pt x="16192" y="3810"/>
                          <a:pt x="16192" y="3810"/>
                          <a:pt x="16192" y="3810"/>
                        </a:cubicBezTo>
                        <a:cubicBezTo>
                          <a:pt x="16192" y="3810"/>
                          <a:pt x="16192" y="3810"/>
                          <a:pt x="15240" y="3810"/>
                        </a:cubicBezTo>
                        <a:cubicBezTo>
                          <a:pt x="15240" y="3810"/>
                          <a:pt x="15240" y="3810"/>
                          <a:pt x="15240" y="3810"/>
                        </a:cubicBezTo>
                        <a:lnTo>
                          <a:pt x="15240" y="2858"/>
                        </a:lnTo>
                        <a:cubicBezTo>
                          <a:pt x="15240" y="2858"/>
                          <a:pt x="15240" y="1905"/>
                          <a:pt x="15240" y="1905"/>
                        </a:cubicBezTo>
                        <a:cubicBezTo>
                          <a:pt x="15240" y="1905"/>
                          <a:pt x="14288" y="1905"/>
                          <a:pt x="14288" y="1905"/>
                        </a:cubicBezTo>
                        <a:lnTo>
                          <a:pt x="14288" y="2858"/>
                        </a:lnTo>
                        <a:cubicBezTo>
                          <a:pt x="14288" y="2858"/>
                          <a:pt x="14288" y="2858"/>
                          <a:pt x="14288" y="2858"/>
                        </a:cubicBezTo>
                        <a:cubicBezTo>
                          <a:pt x="14288" y="2858"/>
                          <a:pt x="14288" y="2858"/>
                          <a:pt x="13335" y="2858"/>
                        </a:cubicBezTo>
                        <a:cubicBezTo>
                          <a:pt x="13335" y="2858"/>
                          <a:pt x="13335" y="2858"/>
                          <a:pt x="13335" y="2858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3335" y="953"/>
                          <a:pt x="13335" y="953"/>
                        </a:cubicBezTo>
                        <a:lnTo>
                          <a:pt x="13335" y="953"/>
                        </a:lnTo>
                        <a:cubicBezTo>
                          <a:pt x="13335" y="953"/>
                          <a:pt x="12383" y="953"/>
                          <a:pt x="12383" y="953"/>
                        </a:cubicBezTo>
                        <a:lnTo>
                          <a:pt x="12383" y="1905"/>
                        </a:lnTo>
                        <a:cubicBezTo>
                          <a:pt x="12383" y="1905"/>
                          <a:pt x="12383" y="1905"/>
                          <a:pt x="12383" y="1905"/>
                        </a:cubicBezTo>
                        <a:cubicBezTo>
                          <a:pt x="12383" y="1905"/>
                          <a:pt x="12383" y="1905"/>
                          <a:pt x="11430" y="1905"/>
                        </a:cubicBezTo>
                        <a:cubicBezTo>
                          <a:pt x="11430" y="1905"/>
                          <a:pt x="11430" y="1905"/>
                          <a:pt x="11430" y="1905"/>
                        </a:cubicBezTo>
                        <a:lnTo>
                          <a:pt x="11430" y="953"/>
                        </a:lnTo>
                        <a:cubicBezTo>
                          <a:pt x="11430" y="953"/>
                          <a:pt x="11430" y="0"/>
                          <a:pt x="10478" y="0"/>
                        </a:cubicBezTo>
                        <a:cubicBezTo>
                          <a:pt x="9525" y="0"/>
                          <a:pt x="9525" y="0"/>
                          <a:pt x="9525" y="953"/>
                        </a:cubicBezTo>
                        <a:lnTo>
                          <a:pt x="9525" y="1905"/>
                        </a:lnTo>
                        <a:cubicBezTo>
                          <a:pt x="9525" y="1905"/>
                          <a:pt x="9525" y="1905"/>
                          <a:pt x="9525" y="1905"/>
                        </a:cubicBezTo>
                        <a:cubicBezTo>
                          <a:pt x="9525" y="1905"/>
                          <a:pt x="9525" y="1905"/>
                          <a:pt x="8573" y="1905"/>
                        </a:cubicBezTo>
                        <a:cubicBezTo>
                          <a:pt x="8573" y="1905"/>
                          <a:pt x="8573" y="1905"/>
                          <a:pt x="8573" y="1905"/>
                        </a:cubicBezTo>
                        <a:lnTo>
                          <a:pt x="8573" y="953"/>
                        </a:lnTo>
                        <a:cubicBezTo>
                          <a:pt x="8573" y="953"/>
                          <a:pt x="8573" y="953"/>
                          <a:pt x="7620" y="953"/>
                        </a:cubicBezTo>
                        <a:cubicBezTo>
                          <a:pt x="7620" y="953"/>
                          <a:pt x="7620" y="953"/>
                          <a:pt x="7620" y="1905"/>
                        </a:cubicBezTo>
                        <a:lnTo>
                          <a:pt x="7620" y="2858"/>
                        </a:lnTo>
                        <a:cubicBezTo>
                          <a:pt x="7620" y="2858"/>
                          <a:pt x="7620" y="2858"/>
                          <a:pt x="7620" y="2858"/>
                        </a:cubicBezTo>
                        <a:cubicBezTo>
                          <a:pt x="7620" y="2858"/>
                          <a:pt x="7620" y="2858"/>
                          <a:pt x="6667" y="2858"/>
                        </a:cubicBez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5715" y="1905"/>
                          <a:pt x="5715" y="1905"/>
                        </a:cubicBezTo>
                        <a:cubicBezTo>
                          <a:pt x="5715" y="1905"/>
                          <a:pt x="5715" y="2858"/>
                          <a:pt x="5715" y="2858"/>
                        </a:cubicBezTo>
                        <a:lnTo>
                          <a:pt x="5715" y="3810"/>
                        </a:lnTo>
                        <a:cubicBezTo>
                          <a:pt x="5715" y="3810"/>
                          <a:pt x="5715" y="3810"/>
                          <a:pt x="5715" y="3810"/>
                        </a:cubicBezTo>
                        <a:cubicBezTo>
                          <a:pt x="5715" y="3810"/>
                          <a:pt x="5715" y="3810"/>
                          <a:pt x="4763" y="3810"/>
                        </a:cubicBezTo>
                        <a:cubicBezTo>
                          <a:pt x="4763" y="3810"/>
                          <a:pt x="4763" y="3810"/>
                          <a:pt x="4763" y="3810"/>
                        </a:cubicBezTo>
                        <a:lnTo>
                          <a:pt x="3810" y="2858"/>
                        </a:lnTo>
                        <a:cubicBezTo>
                          <a:pt x="3810" y="2858"/>
                          <a:pt x="2858" y="2858"/>
                          <a:pt x="2858" y="2858"/>
                        </a:cubicBezTo>
                        <a:lnTo>
                          <a:pt x="2858" y="2858"/>
                        </a:lnTo>
                        <a:cubicBezTo>
                          <a:pt x="2858" y="2858"/>
                          <a:pt x="2858" y="3810"/>
                          <a:pt x="2858" y="3810"/>
                        </a:cubicBezTo>
                        <a:lnTo>
                          <a:pt x="3810" y="4763"/>
                        </a:lnTo>
                        <a:cubicBezTo>
                          <a:pt x="3810" y="4763"/>
                          <a:pt x="3810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5715"/>
                        </a:cubicBezTo>
                        <a:cubicBezTo>
                          <a:pt x="3810" y="5715"/>
                          <a:pt x="3810" y="5715"/>
                          <a:pt x="3810" y="5715"/>
                        </a:cubicBezTo>
                        <a:lnTo>
                          <a:pt x="2858" y="5715"/>
                        </a:lnTo>
                        <a:cubicBezTo>
                          <a:pt x="2858" y="5715"/>
                          <a:pt x="1905" y="5715"/>
                          <a:pt x="1905" y="5715"/>
                        </a:cubicBezTo>
                        <a:cubicBezTo>
                          <a:pt x="1905" y="5715"/>
                          <a:pt x="1905" y="6668"/>
                          <a:pt x="1905" y="6668"/>
                        </a:cubicBezTo>
                        <a:lnTo>
                          <a:pt x="2858" y="6668"/>
                        </a:lnTo>
                        <a:cubicBezTo>
                          <a:pt x="2858" y="6668"/>
                          <a:pt x="2858" y="6668"/>
                          <a:pt x="2858" y="6668"/>
                        </a:cubicBezTo>
                        <a:cubicBezTo>
                          <a:pt x="2858" y="6668"/>
                          <a:pt x="2858" y="6668"/>
                          <a:pt x="2858" y="7620"/>
                        </a:cubicBezTo>
                        <a:cubicBezTo>
                          <a:pt x="2858" y="7620"/>
                          <a:pt x="2858" y="7620"/>
                          <a:pt x="2858" y="7620"/>
                        </a:cubicBezTo>
                        <a:lnTo>
                          <a:pt x="1905" y="7620"/>
                        </a:lnTo>
                        <a:cubicBezTo>
                          <a:pt x="1905" y="7620"/>
                          <a:pt x="953" y="7620"/>
                          <a:pt x="953" y="7620"/>
                        </a:cubicBezTo>
                        <a:cubicBezTo>
                          <a:pt x="953" y="7620"/>
                          <a:pt x="953" y="8573"/>
                          <a:pt x="953" y="8573"/>
                        </a:cubicBezTo>
                        <a:lnTo>
                          <a:pt x="1905" y="8573"/>
                        </a:lnTo>
                        <a:cubicBezTo>
                          <a:pt x="1905" y="8573"/>
                          <a:pt x="1905" y="8573"/>
                          <a:pt x="1905" y="8573"/>
                        </a:cubicBezTo>
                        <a:cubicBezTo>
                          <a:pt x="1905" y="8573"/>
                          <a:pt x="1905" y="8573"/>
                          <a:pt x="1905" y="9525"/>
                        </a:cubicBezTo>
                        <a:cubicBezTo>
                          <a:pt x="1905" y="9525"/>
                          <a:pt x="1905" y="9525"/>
                          <a:pt x="1905" y="9525"/>
                        </a:cubicBezTo>
                        <a:lnTo>
                          <a:pt x="953" y="9525"/>
                        </a:lnTo>
                        <a:cubicBezTo>
                          <a:pt x="953" y="9525"/>
                          <a:pt x="0" y="9525"/>
                          <a:pt x="0" y="10478"/>
                        </a:cubicBezTo>
                        <a:cubicBezTo>
                          <a:pt x="0" y="10478"/>
                          <a:pt x="0" y="11430"/>
                          <a:pt x="953" y="11430"/>
                        </a:cubicBezTo>
                        <a:lnTo>
                          <a:pt x="1905" y="11430"/>
                        </a:lnTo>
                        <a:cubicBezTo>
                          <a:pt x="1905" y="11430"/>
                          <a:pt x="1905" y="11430"/>
                          <a:pt x="1905" y="11430"/>
                        </a:cubicBezTo>
                        <a:cubicBezTo>
                          <a:pt x="1905" y="11430"/>
                          <a:pt x="1905" y="11430"/>
                          <a:pt x="1905" y="12383"/>
                        </a:cubicBezTo>
                        <a:cubicBezTo>
                          <a:pt x="1905" y="12383"/>
                          <a:pt x="1905" y="12383"/>
                          <a:pt x="1905" y="12383"/>
                        </a:cubicBezTo>
                        <a:lnTo>
                          <a:pt x="953" y="12383"/>
                        </a:lnTo>
                        <a:cubicBezTo>
                          <a:pt x="953" y="12383"/>
                          <a:pt x="953" y="12383"/>
                          <a:pt x="953" y="13335"/>
                        </a:cubicBezTo>
                        <a:cubicBezTo>
                          <a:pt x="953" y="13335"/>
                          <a:pt x="953" y="13335"/>
                          <a:pt x="1905" y="13335"/>
                        </a:cubicBezTo>
                        <a:lnTo>
                          <a:pt x="2858" y="13335"/>
                        </a:lnTo>
                        <a:cubicBezTo>
                          <a:pt x="2858" y="13335"/>
                          <a:pt x="2858" y="13335"/>
                          <a:pt x="2858" y="13335"/>
                        </a:cubicBezTo>
                        <a:cubicBezTo>
                          <a:pt x="2858" y="13335"/>
                          <a:pt x="2858" y="13335"/>
                          <a:pt x="2858" y="14288"/>
                        </a:cubicBezTo>
                        <a:cubicBezTo>
                          <a:pt x="2858" y="14288"/>
                          <a:pt x="2858" y="14288"/>
                          <a:pt x="2858" y="14288"/>
                        </a:cubicBezTo>
                        <a:lnTo>
                          <a:pt x="1905" y="14288"/>
                        </a:lnTo>
                        <a:cubicBezTo>
                          <a:pt x="1905" y="14288"/>
                          <a:pt x="1905" y="15240"/>
                          <a:pt x="1905" y="15240"/>
                        </a:cubicBezTo>
                        <a:cubicBezTo>
                          <a:pt x="1905" y="15240"/>
                          <a:pt x="2858" y="15240"/>
                          <a:pt x="2858" y="15240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3810" y="15240"/>
                        </a:cubicBezTo>
                        <a:cubicBezTo>
                          <a:pt x="3810" y="15240"/>
                          <a:pt x="3810" y="15240"/>
                          <a:pt x="3810" y="16193"/>
                        </a:cubicBezTo>
                        <a:cubicBezTo>
                          <a:pt x="3810" y="16193"/>
                          <a:pt x="3810" y="16193"/>
                          <a:pt x="3810" y="16193"/>
                        </a:cubicBezTo>
                        <a:lnTo>
                          <a:pt x="2858" y="17145"/>
                        </a:lnTo>
                        <a:cubicBezTo>
                          <a:pt x="2858" y="17145"/>
                          <a:pt x="2858" y="18098"/>
                          <a:pt x="2858" y="18098"/>
                        </a:cubicBezTo>
                        <a:lnTo>
                          <a:pt x="2858" y="18098"/>
                        </a:lnTo>
                        <a:cubicBezTo>
                          <a:pt x="2858" y="18098"/>
                          <a:pt x="3810" y="18098"/>
                          <a:pt x="3810" y="18098"/>
                        </a:cubicBezTo>
                        <a:lnTo>
                          <a:pt x="4763" y="17145"/>
                        </a:lnTo>
                        <a:cubicBezTo>
                          <a:pt x="4763" y="17145"/>
                          <a:pt x="4763" y="17145"/>
                          <a:pt x="4763" y="17145"/>
                        </a:cubicBezTo>
                        <a:cubicBezTo>
                          <a:pt x="4763" y="17145"/>
                          <a:pt x="4763" y="17145"/>
                          <a:pt x="5715" y="17145"/>
                        </a:cubicBezTo>
                        <a:cubicBezTo>
                          <a:pt x="5715" y="17145"/>
                          <a:pt x="5715" y="17145"/>
                          <a:pt x="5715" y="17145"/>
                        </a:cubicBezTo>
                        <a:lnTo>
                          <a:pt x="5715" y="18098"/>
                        </a:lnTo>
                        <a:cubicBezTo>
                          <a:pt x="5715" y="18098"/>
                          <a:pt x="5715" y="19050"/>
                          <a:pt x="5715" y="19050"/>
                        </a:cubicBezTo>
                        <a:cubicBezTo>
                          <a:pt x="5715" y="19050"/>
                          <a:pt x="6667" y="19050"/>
                          <a:pt x="6667" y="19050"/>
                        </a:cubicBezTo>
                        <a:lnTo>
                          <a:pt x="6667" y="18098"/>
                        </a:lnTo>
                        <a:cubicBezTo>
                          <a:pt x="6667" y="18098"/>
                          <a:pt x="6667" y="18098"/>
                          <a:pt x="6667" y="18098"/>
                        </a:cubicBezTo>
                        <a:cubicBezTo>
                          <a:pt x="6667" y="18098"/>
                          <a:pt x="6667" y="18098"/>
                          <a:pt x="7620" y="18098"/>
                        </a:cubicBezTo>
                        <a:cubicBezTo>
                          <a:pt x="7620" y="18098"/>
                          <a:pt x="7620" y="18098"/>
                          <a:pt x="7620" y="18098"/>
                        </a:cubicBezTo>
                        <a:lnTo>
                          <a:pt x="7620" y="19050"/>
                        </a:lnTo>
                        <a:cubicBezTo>
                          <a:pt x="7620" y="19050"/>
                          <a:pt x="7620" y="20003"/>
                          <a:pt x="7620" y="20003"/>
                        </a:cubicBezTo>
                        <a:cubicBezTo>
                          <a:pt x="7620" y="20003"/>
                          <a:pt x="8573" y="20003"/>
                          <a:pt x="8573" y="20003"/>
                        </a:cubicBezTo>
                        <a:lnTo>
                          <a:pt x="8573" y="19050"/>
                        </a:lnTo>
                        <a:cubicBezTo>
                          <a:pt x="8573" y="19050"/>
                          <a:pt x="8573" y="19050"/>
                          <a:pt x="8573" y="19050"/>
                        </a:cubicBezTo>
                        <a:cubicBezTo>
                          <a:pt x="8573" y="19050"/>
                          <a:pt x="8573" y="19050"/>
                          <a:pt x="9525" y="19050"/>
                        </a:cubicBezTo>
                        <a:cubicBezTo>
                          <a:pt x="9525" y="19050"/>
                          <a:pt x="9525" y="19050"/>
                          <a:pt x="9525" y="19050"/>
                        </a:cubicBezTo>
                        <a:lnTo>
                          <a:pt x="9525" y="20003"/>
                        </a:lnTo>
                        <a:cubicBezTo>
                          <a:pt x="9525" y="20003"/>
                          <a:pt x="9525" y="20955"/>
                          <a:pt x="10478" y="20955"/>
                        </a:cubicBezTo>
                        <a:cubicBezTo>
                          <a:pt x="10478" y="20955"/>
                          <a:pt x="11430" y="20955"/>
                          <a:pt x="11430" y="20003"/>
                        </a:cubicBezTo>
                        <a:lnTo>
                          <a:pt x="11430" y="19050"/>
                        </a:lnTo>
                        <a:cubicBezTo>
                          <a:pt x="11430" y="19050"/>
                          <a:pt x="11430" y="19050"/>
                          <a:pt x="11430" y="19050"/>
                        </a:cubicBezTo>
                        <a:cubicBezTo>
                          <a:pt x="11430" y="19050"/>
                          <a:pt x="11430" y="19050"/>
                          <a:pt x="12383" y="19050"/>
                        </a:cubicBezTo>
                        <a:cubicBezTo>
                          <a:pt x="12383" y="19050"/>
                          <a:pt x="12383" y="19050"/>
                          <a:pt x="12383" y="19050"/>
                        </a:cubicBezTo>
                        <a:lnTo>
                          <a:pt x="12383" y="20003"/>
                        </a:lnTo>
                        <a:cubicBezTo>
                          <a:pt x="12383" y="20003"/>
                          <a:pt x="12383" y="20003"/>
                          <a:pt x="13335" y="20003"/>
                        </a:cubicBezTo>
                        <a:cubicBezTo>
                          <a:pt x="13335" y="20003"/>
                          <a:pt x="13335" y="20003"/>
                          <a:pt x="13335" y="19050"/>
                        </a:cubicBezTo>
                        <a:lnTo>
                          <a:pt x="13335" y="18098"/>
                        </a:lnTo>
                        <a:cubicBezTo>
                          <a:pt x="13335" y="18098"/>
                          <a:pt x="13335" y="18098"/>
                          <a:pt x="13335" y="18098"/>
                        </a:cubicBezTo>
                        <a:cubicBezTo>
                          <a:pt x="13335" y="18098"/>
                          <a:pt x="13335" y="18098"/>
                          <a:pt x="14288" y="18098"/>
                        </a:cubicBezTo>
                        <a:cubicBezTo>
                          <a:pt x="14288" y="18098"/>
                          <a:pt x="14288" y="18098"/>
                          <a:pt x="14288" y="18098"/>
                        </a:cubicBezTo>
                        <a:lnTo>
                          <a:pt x="14288" y="19050"/>
                        </a:lnTo>
                        <a:cubicBezTo>
                          <a:pt x="14288" y="19050"/>
                          <a:pt x="15240" y="19050"/>
                          <a:pt x="15240" y="19050"/>
                        </a:cubicBezTo>
                        <a:cubicBezTo>
                          <a:pt x="15240" y="19050"/>
                          <a:pt x="15240" y="18098"/>
                          <a:pt x="15240" y="18098"/>
                        </a:cubicBezTo>
                        <a:lnTo>
                          <a:pt x="15240" y="17145"/>
                        </a:lnTo>
                        <a:cubicBezTo>
                          <a:pt x="15240" y="17145"/>
                          <a:pt x="15240" y="17145"/>
                          <a:pt x="15240" y="17145"/>
                        </a:cubicBezTo>
                        <a:cubicBezTo>
                          <a:pt x="15240" y="17145"/>
                          <a:pt x="15240" y="17145"/>
                          <a:pt x="16192" y="17145"/>
                        </a:cubicBezTo>
                        <a:cubicBezTo>
                          <a:pt x="16192" y="17145"/>
                          <a:pt x="16192" y="17145"/>
                          <a:pt x="16192" y="17145"/>
                        </a:cubicBezTo>
                        <a:lnTo>
                          <a:pt x="17145" y="18098"/>
                        </a:lnTo>
                        <a:cubicBezTo>
                          <a:pt x="17145" y="18098"/>
                          <a:pt x="18098" y="18098"/>
                          <a:pt x="18098" y="18098"/>
                        </a:cubicBezTo>
                        <a:cubicBezTo>
                          <a:pt x="18098" y="18098"/>
                          <a:pt x="18098" y="17145"/>
                          <a:pt x="18098" y="17145"/>
                        </a:cubicBezTo>
                        <a:lnTo>
                          <a:pt x="17145" y="16193"/>
                        </a:lnTo>
                        <a:cubicBezTo>
                          <a:pt x="17145" y="16193"/>
                          <a:pt x="17145" y="16193"/>
                          <a:pt x="17145" y="16193"/>
                        </a:cubicBezTo>
                        <a:cubicBezTo>
                          <a:pt x="17145" y="16193"/>
                          <a:pt x="17145" y="16193"/>
                          <a:pt x="17145" y="15240"/>
                        </a:cubicBezTo>
                        <a:cubicBezTo>
                          <a:pt x="17145" y="15240"/>
                          <a:pt x="17145" y="15240"/>
                          <a:pt x="17145" y="15240"/>
                        </a:cubicBezTo>
                        <a:lnTo>
                          <a:pt x="18098" y="15240"/>
                        </a:lnTo>
                        <a:cubicBezTo>
                          <a:pt x="18098" y="15240"/>
                          <a:pt x="19050" y="15240"/>
                          <a:pt x="19050" y="15240"/>
                        </a:cubicBezTo>
                        <a:cubicBezTo>
                          <a:pt x="19050" y="15240"/>
                          <a:pt x="19050" y="14288"/>
                          <a:pt x="19050" y="14288"/>
                        </a:cubicBezTo>
                        <a:lnTo>
                          <a:pt x="18098" y="14288"/>
                        </a:lnTo>
                        <a:cubicBezTo>
                          <a:pt x="18098" y="14288"/>
                          <a:pt x="18098" y="14288"/>
                          <a:pt x="18098" y="14288"/>
                        </a:cubicBezTo>
                        <a:cubicBezTo>
                          <a:pt x="18098" y="14288"/>
                          <a:pt x="18098" y="14288"/>
                          <a:pt x="18098" y="13335"/>
                        </a:cubicBezTo>
                        <a:cubicBezTo>
                          <a:pt x="18098" y="13335"/>
                          <a:pt x="18098" y="13335"/>
                          <a:pt x="18098" y="13335"/>
                        </a:cubicBezTo>
                        <a:lnTo>
                          <a:pt x="19050" y="13335"/>
                        </a:lnTo>
                        <a:cubicBezTo>
                          <a:pt x="19050" y="13335"/>
                          <a:pt x="20003" y="13335"/>
                          <a:pt x="20003" y="13335"/>
                        </a:cubicBezTo>
                        <a:lnTo>
                          <a:pt x="20003" y="13335"/>
                        </a:lnTo>
                        <a:cubicBezTo>
                          <a:pt x="20003" y="13335"/>
                          <a:pt x="20003" y="12383"/>
                          <a:pt x="20003" y="12383"/>
                        </a:cubicBezTo>
                        <a:lnTo>
                          <a:pt x="19050" y="12383"/>
                        </a:lnTo>
                        <a:cubicBezTo>
                          <a:pt x="19050" y="12383"/>
                          <a:pt x="19050" y="12383"/>
                          <a:pt x="19050" y="12383"/>
                        </a:cubicBezTo>
                        <a:cubicBezTo>
                          <a:pt x="19050" y="12383"/>
                          <a:pt x="19050" y="12383"/>
                          <a:pt x="19050" y="11430"/>
                        </a:cubicBezTo>
                        <a:cubicBezTo>
                          <a:pt x="19050" y="11430"/>
                          <a:pt x="19050" y="11430"/>
                          <a:pt x="19050" y="11430"/>
                        </a:cubicBezTo>
                        <a:lnTo>
                          <a:pt x="20003" y="11430"/>
                        </a:lnTo>
                        <a:cubicBezTo>
                          <a:pt x="20003" y="11430"/>
                          <a:pt x="20955" y="11430"/>
                          <a:pt x="20955" y="10478"/>
                        </a:cubicBezTo>
                        <a:cubicBezTo>
                          <a:pt x="20955" y="9525"/>
                          <a:pt x="20003" y="9525"/>
                          <a:pt x="19050" y="8573"/>
                        </a:cubicBezTo>
                        <a:lnTo>
                          <a:pt x="19050" y="8573"/>
                        </a:lnTo>
                        <a:cubicBezTo>
                          <a:pt x="19050" y="9525"/>
                          <a:pt x="19050" y="9525"/>
                          <a:pt x="19050" y="8573"/>
                        </a:cubicBezTo>
                        <a:cubicBezTo>
                          <a:pt x="19050" y="8573"/>
                          <a:pt x="19050" y="8573"/>
                          <a:pt x="19050" y="8573"/>
                        </a:cubicBezTo>
                        <a:cubicBezTo>
                          <a:pt x="19050" y="8573"/>
                          <a:pt x="19050" y="8573"/>
                          <a:pt x="19050" y="8573"/>
                        </a:cubicBezTo>
                        <a:close/>
                        <a:moveTo>
                          <a:pt x="11430" y="3810"/>
                        </a:moveTo>
                        <a:cubicBezTo>
                          <a:pt x="11430" y="3810"/>
                          <a:pt x="11430" y="3810"/>
                          <a:pt x="11430" y="3810"/>
                        </a:cubicBezTo>
                        <a:cubicBezTo>
                          <a:pt x="13335" y="2858"/>
                          <a:pt x="15240" y="3810"/>
                          <a:pt x="16192" y="4763"/>
                        </a:cubicBezTo>
                        <a:cubicBezTo>
                          <a:pt x="16192" y="4763"/>
                          <a:pt x="16192" y="4763"/>
                          <a:pt x="16192" y="5715"/>
                        </a:cubicBezTo>
                        <a:lnTo>
                          <a:pt x="14288" y="7620"/>
                        </a:lnTo>
                        <a:cubicBezTo>
                          <a:pt x="14288" y="7620"/>
                          <a:pt x="14288" y="7620"/>
                          <a:pt x="14288" y="7620"/>
                        </a:cubicBezTo>
                        <a:cubicBezTo>
                          <a:pt x="14288" y="7620"/>
                          <a:pt x="13335" y="7620"/>
                          <a:pt x="13335" y="7620"/>
                        </a:cubicBezTo>
                        <a:cubicBezTo>
                          <a:pt x="13335" y="7620"/>
                          <a:pt x="13335" y="7620"/>
                          <a:pt x="13335" y="7620"/>
                        </a:cubicBezTo>
                        <a:lnTo>
                          <a:pt x="11430" y="3810"/>
                        </a:lnTo>
                        <a:close/>
                        <a:moveTo>
                          <a:pt x="11430" y="8573"/>
                        </a:moveTo>
                        <a:cubicBezTo>
                          <a:pt x="12383" y="8573"/>
                          <a:pt x="12383" y="8573"/>
                          <a:pt x="12383" y="9525"/>
                        </a:cubicBezTo>
                        <a:cubicBezTo>
                          <a:pt x="12383" y="10478"/>
                          <a:pt x="12383" y="10478"/>
                          <a:pt x="11430" y="10478"/>
                        </a:cubicBezTo>
                        <a:cubicBezTo>
                          <a:pt x="10478" y="10478"/>
                          <a:pt x="10478" y="10478"/>
                          <a:pt x="10478" y="9525"/>
                        </a:cubicBezTo>
                        <a:cubicBezTo>
                          <a:pt x="10478" y="9525"/>
                          <a:pt x="11430" y="9525"/>
                          <a:pt x="11430" y="8573"/>
                        </a:cubicBezTo>
                        <a:close/>
                        <a:moveTo>
                          <a:pt x="5715" y="8573"/>
                        </a:moveTo>
                        <a:cubicBezTo>
                          <a:pt x="5715" y="6668"/>
                          <a:pt x="7620" y="5715"/>
                          <a:pt x="8573" y="4763"/>
                        </a:cubicBezTo>
                        <a:cubicBezTo>
                          <a:pt x="8573" y="4763"/>
                          <a:pt x="9525" y="4763"/>
                          <a:pt x="9525" y="4763"/>
                        </a:cubicBezTo>
                        <a:lnTo>
                          <a:pt x="10478" y="7620"/>
                        </a:lnTo>
                        <a:cubicBezTo>
                          <a:pt x="10478" y="7620"/>
                          <a:pt x="10478" y="7620"/>
                          <a:pt x="10478" y="7620"/>
                        </a:cubicBezTo>
                        <a:cubicBezTo>
                          <a:pt x="10478" y="7620"/>
                          <a:pt x="9525" y="8573"/>
                          <a:pt x="9525" y="8573"/>
                        </a:cubicBezTo>
                        <a:cubicBezTo>
                          <a:pt x="9525" y="8573"/>
                          <a:pt x="9525" y="8573"/>
                          <a:pt x="9525" y="8573"/>
                        </a:cubicBezTo>
                        <a:lnTo>
                          <a:pt x="5715" y="8573"/>
                        </a:lnTo>
                        <a:cubicBezTo>
                          <a:pt x="5715" y="8573"/>
                          <a:pt x="5715" y="8573"/>
                          <a:pt x="5715" y="8573"/>
                        </a:cubicBezTo>
                        <a:close/>
                        <a:moveTo>
                          <a:pt x="8573" y="15240"/>
                        </a:moveTo>
                        <a:cubicBezTo>
                          <a:pt x="7620" y="14288"/>
                          <a:pt x="6667" y="13335"/>
                          <a:pt x="5715" y="11430"/>
                        </a:cubicBezTo>
                        <a:cubicBezTo>
                          <a:pt x="5715" y="11430"/>
                          <a:pt x="5715" y="11430"/>
                          <a:pt x="5715" y="10478"/>
                        </a:cubicBezTo>
                        <a:cubicBezTo>
                          <a:pt x="5715" y="10478"/>
                          <a:pt x="5715" y="10478"/>
                          <a:pt x="5715" y="10478"/>
                        </a:cubicBezTo>
                        <a:lnTo>
                          <a:pt x="8573" y="10478"/>
                        </a:lnTo>
                        <a:cubicBezTo>
                          <a:pt x="8573" y="10478"/>
                          <a:pt x="8573" y="10478"/>
                          <a:pt x="8573" y="10478"/>
                        </a:cubicBezTo>
                        <a:cubicBezTo>
                          <a:pt x="8573" y="10478"/>
                          <a:pt x="8573" y="11430"/>
                          <a:pt x="9525" y="11430"/>
                        </a:cubicBezTo>
                        <a:cubicBezTo>
                          <a:pt x="9525" y="11430"/>
                          <a:pt x="9525" y="11430"/>
                          <a:pt x="9525" y="11430"/>
                        </a:cubicBezTo>
                        <a:lnTo>
                          <a:pt x="8573" y="15240"/>
                        </a:lnTo>
                        <a:cubicBezTo>
                          <a:pt x="8573" y="15240"/>
                          <a:pt x="8573" y="15240"/>
                          <a:pt x="8573" y="15240"/>
                        </a:cubicBezTo>
                        <a:close/>
                        <a:moveTo>
                          <a:pt x="16192" y="15240"/>
                        </a:moveTo>
                        <a:cubicBezTo>
                          <a:pt x="15240" y="15240"/>
                          <a:pt x="15240" y="16193"/>
                          <a:pt x="14288" y="16193"/>
                        </a:cubicBezTo>
                        <a:cubicBezTo>
                          <a:pt x="13335" y="16193"/>
                          <a:pt x="12383" y="16193"/>
                          <a:pt x="11430" y="16193"/>
                        </a:cubicBezTo>
                        <a:cubicBezTo>
                          <a:pt x="11430" y="16193"/>
                          <a:pt x="11430" y="16193"/>
                          <a:pt x="11430" y="15240"/>
                        </a:cubicBezTo>
                        <a:lnTo>
                          <a:pt x="12383" y="12383"/>
                        </a:lnTo>
                        <a:cubicBezTo>
                          <a:pt x="12383" y="12383"/>
                          <a:pt x="12383" y="12383"/>
                          <a:pt x="12383" y="12383"/>
                        </a:cubicBezTo>
                        <a:cubicBezTo>
                          <a:pt x="12383" y="12383"/>
                          <a:pt x="12383" y="12383"/>
                          <a:pt x="13335" y="12383"/>
                        </a:cubicBezTo>
                        <a:cubicBezTo>
                          <a:pt x="13335" y="12383"/>
                          <a:pt x="13335" y="12383"/>
                          <a:pt x="13335" y="12383"/>
                        </a:cubicBezTo>
                        <a:cubicBezTo>
                          <a:pt x="13335" y="12383"/>
                          <a:pt x="13335" y="12383"/>
                          <a:pt x="13335" y="12383"/>
                        </a:cubicBezTo>
                        <a:lnTo>
                          <a:pt x="16192" y="15240"/>
                        </a:lnTo>
                        <a:cubicBezTo>
                          <a:pt x="16192" y="14288"/>
                          <a:pt x="16192" y="14288"/>
                          <a:pt x="16192" y="15240"/>
                        </a:cubicBezTo>
                        <a:close/>
                        <a:moveTo>
                          <a:pt x="17145" y="12383"/>
                        </a:moveTo>
                        <a:lnTo>
                          <a:pt x="15240" y="10478"/>
                        </a:lnTo>
                        <a:cubicBezTo>
                          <a:pt x="15240" y="10478"/>
                          <a:pt x="15240" y="10478"/>
                          <a:pt x="15240" y="10478"/>
                        </a:cubicBezTo>
                        <a:cubicBezTo>
                          <a:pt x="15240" y="10478"/>
                          <a:pt x="15240" y="9525"/>
                          <a:pt x="15240" y="9525"/>
                        </a:cubicBezTo>
                        <a:cubicBezTo>
                          <a:pt x="15240" y="9525"/>
                          <a:pt x="15240" y="9525"/>
                          <a:pt x="15240" y="9525"/>
                        </a:cubicBezTo>
                        <a:lnTo>
                          <a:pt x="17145" y="7620"/>
                        </a:lnTo>
                        <a:cubicBezTo>
                          <a:pt x="17145" y="7620"/>
                          <a:pt x="18098" y="7620"/>
                          <a:pt x="18098" y="7620"/>
                        </a:cubicBezTo>
                        <a:cubicBezTo>
                          <a:pt x="18098" y="7620"/>
                          <a:pt x="18098" y="7620"/>
                          <a:pt x="18098" y="7620"/>
                        </a:cubicBezTo>
                        <a:cubicBezTo>
                          <a:pt x="18098" y="9525"/>
                          <a:pt x="18098" y="11430"/>
                          <a:pt x="17145" y="12383"/>
                        </a:cubicBezTo>
                        <a:cubicBezTo>
                          <a:pt x="17145" y="12383"/>
                          <a:pt x="17145" y="12383"/>
                          <a:pt x="17145" y="123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B8A76A48-6D07-482A-A310-BC1655B2DF5B}"/>
                      </a:ext>
                    </a:extLst>
                  </p:cNvPr>
                  <p:cNvSpPr/>
                  <p:nvPr/>
                </p:nvSpPr>
                <p:spPr>
                  <a:xfrm>
                    <a:off x="2459116" y="3176164"/>
                    <a:ext cx="21801" cy="20425"/>
                  </a:xfrm>
                  <a:custGeom>
                    <a:avLst/>
                    <a:gdLst>
                      <a:gd name="connsiteX0" fmla="*/ 19473 w 21801"/>
                      <a:gd name="connsiteY0" fmla="*/ 13758 h 20425"/>
                      <a:gd name="connsiteX1" fmla="*/ 19473 w 21801"/>
                      <a:gd name="connsiteY1" fmla="*/ 13758 h 20425"/>
                      <a:gd name="connsiteX2" fmla="*/ 19473 w 21801"/>
                      <a:gd name="connsiteY2" fmla="*/ 13758 h 20425"/>
                      <a:gd name="connsiteX3" fmla="*/ 19473 w 21801"/>
                      <a:gd name="connsiteY3" fmla="*/ 12806 h 20425"/>
                      <a:gd name="connsiteX4" fmla="*/ 19473 w 21801"/>
                      <a:gd name="connsiteY4" fmla="*/ 11853 h 20425"/>
                      <a:gd name="connsiteX5" fmla="*/ 20426 w 21801"/>
                      <a:gd name="connsiteY5" fmla="*/ 11853 h 20425"/>
                      <a:gd name="connsiteX6" fmla="*/ 21378 w 21801"/>
                      <a:gd name="connsiteY6" fmla="*/ 11853 h 20425"/>
                      <a:gd name="connsiteX7" fmla="*/ 21378 w 21801"/>
                      <a:gd name="connsiteY7" fmla="*/ 10901 h 20425"/>
                      <a:gd name="connsiteX8" fmla="*/ 20426 w 21801"/>
                      <a:gd name="connsiteY8" fmla="*/ 10901 h 20425"/>
                      <a:gd name="connsiteX9" fmla="*/ 20426 w 21801"/>
                      <a:gd name="connsiteY9" fmla="*/ 9948 h 20425"/>
                      <a:gd name="connsiteX10" fmla="*/ 21378 w 21801"/>
                      <a:gd name="connsiteY10" fmla="*/ 9948 h 20425"/>
                      <a:gd name="connsiteX11" fmla="*/ 21378 w 21801"/>
                      <a:gd name="connsiteY11" fmla="*/ 8996 h 20425"/>
                      <a:gd name="connsiteX12" fmla="*/ 20426 w 21801"/>
                      <a:gd name="connsiteY12" fmla="*/ 8996 h 20425"/>
                      <a:gd name="connsiteX13" fmla="*/ 19473 w 21801"/>
                      <a:gd name="connsiteY13" fmla="*/ 8996 h 20425"/>
                      <a:gd name="connsiteX14" fmla="*/ 19473 w 21801"/>
                      <a:gd name="connsiteY14" fmla="*/ 8043 h 20425"/>
                      <a:gd name="connsiteX15" fmla="*/ 20426 w 21801"/>
                      <a:gd name="connsiteY15" fmla="*/ 8043 h 20425"/>
                      <a:gd name="connsiteX16" fmla="*/ 20426 w 21801"/>
                      <a:gd name="connsiteY16" fmla="*/ 7091 h 20425"/>
                      <a:gd name="connsiteX17" fmla="*/ 19473 w 21801"/>
                      <a:gd name="connsiteY17" fmla="*/ 7091 h 20425"/>
                      <a:gd name="connsiteX18" fmla="*/ 18521 w 21801"/>
                      <a:gd name="connsiteY18" fmla="*/ 7091 h 20425"/>
                      <a:gd name="connsiteX19" fmla="*/ 18521 w 21801"/>
                      <a:gd name="connsiteY19" fmla="*/ 6138 h 20425"/>
                      <a:gd name="connsiteX20" fmla="*/ 18521 w 21801"/>
                      <a:gd name="connsiteY20" fmla="*/ 6138 h 20425"/>
                      <a:gd name="connsiteX21" fmla="*/ 18521 w 21801"/>
                      <a:gd name="connsiteY21" fmla="*/ 5186 h 20425"/>
                      <a:gd name="connsiteX22" fmla="*/ 17568 w 21801"/>
                      <a:gd name="connsiteY22" fmla="*/ 5186 h 20425"/>
                      <a:gd name="connsiteX23" fmla="*/ 16616 w 21801"/>
                      <a:gd name="connsiteY23" fmla="*/ 5186 h 20425"/>
                      <a:gd name="connsiteX24" fmla="*/ 15663 w 21801"/>
                      <a:gd name="connsiteY24" fmla="*/ 4233 h 20425"/>
                      <a:gd name="connsiteX25" fmla="*/ 15663 w 21801"/>
                      <a:gd name="connsiteY25" fmla="*/ 4233 h 20425"/>
                      <a:gd name="connsiteX26" fmla="*/ 15663 w 21801"/>
                      <a:gd name="connsiteY26" fmla="*/ 3281 h 20425"/>
                      <a:gd name="connsiteX27" fmla="*/ 14711 w 21801"/>
                      <a:gd name="connsiteY27" fmla="*/ 3281 h 20425"/>
                      <a:gd name="connsiteX28" fmla="*/ 14711 w 21801"/>
                      <a:gd name="connsiteY28" fmla="*/ 3281 h 20425"/>
                      <a:gd name="connsiteX29" fmla="*/ 13758 w 21801"/>
                      <a:gd name="connsiteY29" fmla="*/ 3281 h 20425"/>
                      <a:gd name="connsiteX30" fmla="*/ 13758 w 21801"/>
                      <a:gd name="connsiteY30" fmla="*/ 2328 h 20425"/>
                      <a:gd name="connsiteX31" fmla="*/ 13758 w 21801"/>
                      <a:gd name="connsiteY31" fmla="*/ 1376 h 20425"/>
                      <a:gd name="connsiteX32" fmla="*/ 12806 w 21801"/>
                      <a:gd name="connsiteY32" fmla="*/ 1376 h 20425"/>
                      <a:gd name="connsiteX33" fmla="*/ 12806 w 21801"/>
                      <a:gd name="connsiteY33" fmla="*/ 2328 h 20425"/>
                      <a:gd name="connsiteX34" fmla="*/ 11853 w 21801"/>
                      <a:gd name="connsiteY34" fmla="*/ 2328 h 20425"/>
                      <a:gd name="connsiteX35" fmla="*/ 11853 w 21801"/>
                      <a:gd name="connsiteY35" fmla="*/ 1376 h 20425"/>
                      <a:gd name="connsiteX36" fmla="*/ 11853 w 21801"/>
                      <a:gd name="connsiteY36" fmla="*/ 423 h 20425"/>
                      <a:gd name="connsiteX37" fmla="*/ 10901 w 21801"/>
                      <a:gd name="connsiteY37" fmla="*/ 423 h 20425"/>
                      <a:gd name="connsiteX38" fmla="*/ 10901 w 21801"/>
                      <a:gd name="connsiteY38" fmla="*/ 1376 h 20425"/>
                      <a:gd name="connsiteX39" fmla="*/ 9948 w 21801"/>
                      <a:gd name="connsiteY39" fmla="*/ 1376 h 20425"/>
                      <a:gd name="connsiteX40" fmla="*/ 9948 w 21801"/>
                      <a:gd name="connsiteY40" fmla="*/ 423 h 20425"/>
                      <a:gd name="connsiteX41" fmla="*/ 8996 w 21801"/>
                      <a:gd name="connsiteY41" fmla="*/ 423 h 20425"/>
                      <a:gd name="connsiteX42" fmla="*/ 8996 w 21801"/>
                      <a:gd name="connsiteY42" fmla="*/ 1376 h 20425"/>
                      <a:gd name="connsiteX43" fmla="*/ 8996 w 21801"/>
                      <a:gd name="connsiteY43" fmla="*/ 2328 h 20425"/>
                      <a:gd name="connsiteX44" fmla="*/ 8043 w 21801"/>
                      <a:gd name="connsiteY44" fmla="*/ 2328 h 20425"/>
                      <a:gd name="connsiteX45" fmla="*/ 8043 w 21801"/>
                      <a:gd name="connsiteY45" fmla="*/ 1376 h 20425"/>
                      <a:gd name="connsiteX46" fmla="*/ 7091 w 21801"/>
                      <a:gd name="connsiteY46" fmla="*/ 1376 h 20425"/>
                      <a:gd name="connsiteX47" fmla="*/ 7091 w 21801"/>
                      <a:gd name="connsiteY47" fmla="*/ 2328 h 20425"/>
                      <a:gd name="connsiteX48" fmla="*/ 7091 w 21801"/>
                      <a:gd name="connsiteY48" fmla="*/ 3281 h 20425"/>
                      <a:gd name="connsiteX49" fmla="*/ 6138 w 21801"/>
                      <a:gd name="connsiteY49" fmla="*/ 3281 h 20425"/>
                      <a:gd name="connsiteX50" fmla="*/ 6138 w 21801"/>
                      <a:gd name="connsiteY50" fmla="*/ 3281 h 20425"/>
                      <a:gd name="connsiteX51" fmla="*/ 5186 w 21801"/>
                      <a:gd name="connsiteY51" fmla="*/ 3281 h 20425"/>
                      <a:gd name="connsiteX52" fmla="*/ 5186 w 21801"/>
                      <a:gd name="connsiteY52" fmla="*/ 4233 h 20425"/>
                      <a:gd name="connsiteX53" fmla="*/ 5186 w 21801"/>
                      <a:gd name="connsiteY53" fmla="*/ 4233 h 20425"/>
                      <a:gd name="connsiteX54" fmla="*/ 4233 w 21801"/>
                      <a:gd name="connsiteY54" fmla="*/ 5186 h 20425"/>
                      <a:gd name="connsiteX55" fmla="*/ 4233 w 21801"/>
                      <a:gd name="connsiteY55" fmla="*/ 5186 h 20425"/>
                      <a:gd name="connsiteX56" fmla="*/ 3281 w 21801"/>
                      <a:gd name="connsiteY56" fmla="*/ 5186 h 20425"/>
                      <a:gd name="connsiteX57" fmla="*/ 3281 w 21801"/>
                      <a:gd name="connsiteY57" fmla="*/ 6138 h 20425"/>
                      <a:gd name="connsiteX58" fmla="*/ 3281 w 21801"/>
                      <a:gd name="connsiteY58" fmla="*/ 6138 h 20425"/>
                      <a:gd name="connsiteX59" fmla="*/ 3281 w 21801"/>
                      <a:gd name="connsiteY59" fmla="*/ 7091 h 20425"/>
                      <a:gd name="connsiteX60" fmla="*/ 2328 w 21801"/>
                      <a:gd name="connsiteY60" fmla="*/ 7091 h 20425"/>
                      <a:gd name="connsiteX61" fmla="*/ 1376 w 21801"/>
                      <a:gd name="connsiteY61" fmla="*/ 7091 h 20425"/>
                      <a:gd name="connsiteX62" fmla="*/ 1376 w 21801"/>
                      <a:gd name="connsiteY62" fmla="*/ 8043 h 20425"/>
                      <a:gd name="connsiteX63" fmla="*/ 2328 w 21801"/>
                      <a:gd name="connsiteY63" fmla="*/ 8043 h 20425"/>
                      <a:gd name="connsiteX64" fmla="*/ 2328 w 21801"/>
                      <a:gd name="connsiteY64" fmla="*/ 8996 h 20425"/>
                      <a:gd name="connsiteX65" fmla="*/ 1376 w 21801"/>
                      <a:gd name="connsiteY65" fmla="*/ 8996 h 20425"/>
                      <a:gd name="connsiteX66" fmla="*/ 423 w 21801"/>
                      <a:gd name="connsiteY66" fmla="*/ 8996 h 20425"/>
                      <a:gd name="connsiteX67" fmla="*/ 423 w 21801"/>
                      <a:gd name="connsiteY67" fmla="*/ 9948 h 20425"/>
                      <a:gd name="connsiteX68" fmla="*/ 1376 w 21801"/>
                      <a:gd name="connsiteY68" fmla="*/ 9948 h 20425"/>
                      <a:gd name="connsiteX69" fmla="*/ 1376 w 21801"/>
                      <a:gd name="connsiteY69" fmla="*/ 10901 h 20425"/>
                      <a:gd name="connsiteX70" fmla="*/ 423 w 21801"/>
                      <a:gd name="connsiteY70" fmla="*/ 10901 h 20425"/>
                      <a:gd name="connsiteX71" fmla="*/ 423 w 21801"/>
                      <a:gd name="connsiteY71" fmla="*/ 11853 h 20425"/>
                      <a:gd name="connsiteX72" fmla="*/ 1376 w 21801"/>
                      <a:gd name="connsiteY72" fmla="*/ 11853 h 20425"/>
                      <a:gd name="connsiteX73" fmla="*/ 2328 w 21801"/>
                      <a:gd name="connsiteY73" fmla="*/ 11853 h 20425"/>
                      <a:gd name="connsiteX74" fmla="*/ 2328 w 21801"/>
                      <a:gd name="connsiteY74" fmla="*/ 12806 h 20425"/>
                      <a:gd name="connsiteX75" fmla="*/ 1376 w 21801"/>
                      <a:gd name="connsiteY75" fmla="*/ 12806 h 20425"/>
                      <a:gd name="connsiteX76" fmla="*/ 1376 w 21801"/>
                      <a:gd name="connsiteY76" fmla="*/ 13758 h 20425"/>
                      <a:gd name="connsiteX77" fmla="*/ 1376 w 21801"/>
                      <a:gd name="connsiteY77" fmla="*/ 13758 h 20425"/>
                      <a:gd name="connsiteX78" fmla="*/ 2328 w 21801"/>
                      <a:gd name="connsiteY78" fmla="*/ 13758 h 20425"/>
                      <a:gd name="connsiteX79" fmla="*/ 2328 w 21801"/>
                      <a:gd name="connsiteY79" fmla="*/ 13758 h 20425"/>
                      <a:gd name="connsiteX80" fmla="*/ 2328 w 21801"/>
                      <a:gd name="connsiteY80" fmla="*/ 14711 h 20425"/>
                      <a:gd name="connsiteX81" fmla="*/ 2328 w 21801"/>
                      <a:gd name="connsiteY81" fmla="*/ 14711 h 20425"/>
                      <a:gd name="connsiteX82" fmla="*/ 2328 w 21801"/>
                      <a:gd name="connsiteY82" fmla="*/ 15663 h 20425"/>
                      <a:gd name="connsiteX83" fmla="*/ 3281 w 21801"/>
                      <a:gd name="connsiteY83" fmla="*/ 15663 h 20425"/>
                      <a:gd name="connsiteX84" fmla="*/ 3281 w 21801"/>
                      <a:gd name="connsiteY84" fmla="*/ 15663 h 20425"/>
                      <a:gd name="connsiteX85" fmla="*/ 4233 w 21801"/>
                      <a:gd name="connsiteY85" fmla="*/ 16616 h 20425"/>
                      <a:gd name="connsiteX86" fmla="*/ 4233 w 21801"/>
                      <a:gd name="connsiteY86" fmla="*/ 16616 h 20425"/>
                      <a:gd name="connsiteX87" fmla="*/ 4233 w 21801"/>
                      <a:gd name="connsiteY87" fmla="*/ 17568 h 20425"/>
                      <a:gd name="connsiteX88" fmla="*/ 5186 w 21801"/>
                      <a:gd name="connsiteY88" fmla="*/ 17568 h 20425"/>
                      <a:gd name="connsiteX89" fmla="*/ 5186 w 21801"/>
                      <a:gd name="connsiteY89" fmla="*/ 17568 h 20425"/>
                      <a:gd name="connsiteX90" fmla="*/ 6138 w 21801"/>
                      <a:gd name="connsiteY90" fmla="*/ 17568 h 20425"/>
                      <a:gd name="connsiteX91" fmla="*/ 6138 w 21801"/>
                      <a:gd name="connsiteY91" fmla="*/ 17568 h 20425"/>
                      <a:gd name="connsiteX92" fmla="*/ 6138 w 21801"/>
                      <a:gd name="connsiteY92" fmla="*/ 18521 h 20425"/>
                      <a:gd name="connsiteX93" fmla="*/ 7091 w 21801"/>
                      <a:gd name="connsiteY93" fmla="*/ 18521 h 20425"/>
                      <a:gd name="connsiteX94" fmla="*/ 7091 w 21801"/>
                      <a:gd name="connsiteY94" fmla="*/ 18521 h 20425"/>
                      <a:gd name="connsiteX95" fmla="*/ 8043 w 21801"/>
                      <a:gd name="connsiteY95" fmla="*/ 18521 h 20425"/>
                      <a:gd name="connsiteX96" fmla="*/ 8043 w 21801"/>
                      <a:gd name="connsiteY96" fmla="*/ 19473 h 20425"/>
                      <a:gd name="connsiteX97" fmla="*/ 8043 w 21801"/>
                      <a:gd name="connsiteY97" fmla="*/ 20426 h 20425"/>
                      <a:gd name="connsiteX98" fmla="*/ 8996 w 21801"/>
                      <a:gd name="connsiteY98" fmla="*/ 20426 h 20425"/>
                      <a:gd name="connsiteX99" fmla="*/ 8996 w 21801"/>
                      <a:gd name="connsiteY99" fmla="*/ 19473 h 20425"/>
                      <a:gd name="connsiteX100" fmla="*/ 9948 w 21801"/>
                      <a:gd name="connsiteY100" fmla="*/ 19473 h 20425"/>
                      <a:gd name="connsiteX101" fmla="*/ 9948 w 21801"/>
                      <a:gd name="connsiteY101" fmla="*/ 20426 h 20425"/>
                      <a:gd name="connsiteX102" fmla="*/ 10901 w 21801"/>
                      <a:gd name="connsiteY102" fmla="*/ 20426 h 20425"/>
                      <a:gd name="connsiteX103" fmla="*/ 10901 w 21801"/>
                      <a:gd name="connsiteY103" fmla="*/ 19473 h 20425"/>
                      <a:gd name="connsiteX104" fmla="*/ 10901 w 21801"/>
                      <a:gd name="connsiteY104" fmla="*/ 18521 h 20425"/>
                      <a:gd name="connsiteX105" fmla="*/ 11853 w 21801"/>
                      <a:gd name="connsiteY105" fmla="*/ 18521 h 20425"/>
                      <a:gd name="connsiteX106" fmla="*/ 11853 w 21801"/>
                      <a:gd name="connsiteY106" fmla="*/ 18521 h 20425"/>
                      <a:gd name="connsiteX107" fmla="*/ 12806 w 21801"/>
                      <a:gd name="connsiteY107" fmla="*/ 18521 h 20425"/>
                      <a:gd name="connsiteX108" fmla="*/ 12806 w 21801"/>
                      <a:gd name="connsiteY108" fmla="*/ 18521 h 20425"/>
                      <a:gd name="connsiteX109" fmla="*/ 12806 w 21801"/>
                      <a:gd name="connsiteY109" fmla="*/ 17568 h 20425"/>
                      <a:gd name="connsiteX110" fmla="*/ 12806 w 21801"/>
                      <a:gd name="connsiteY110" fmla="*/ 16616 h 20425"/>
                      <a:gd name="connsiteX111" fmla="*/ 13758 w 21801"/>
                      <a:gd name="connsiteY111" fmla="*/ 16616 h 20425"/>
                      <a:gd name="connsiteX112" fmla="*/ 13758 w 21801"/>
                      <a:gd name="connsiteY112" fmla="*/ 16616 h 20425"/>
                      <a:gd name="connsiteX113" fmla="*/ 14711 w 21801"/>
                      <a:gd name="connsiteY113" fmla="*/ 16616 h 20425"/>
                      <a:gd name="connsiteX114" fmla="*/ 14711 w 21801"/>
                      <a:gd name="connsiteY114" fmla="*/ 15663 h 20425"/>
                      <a:gd name="connsiteX115" fmla="*/ 14711 w 21801"/>
                      <a:gd name="connsiteY115" fmla="*/ 15663 h 20425"/>
                      <a:gd name="connsiteX116" fmla="*/ 15663 w 21801"/>
                      <a:gd name="connsiteY116" fmla="*/ 14711 h 20425"/>
                      <a:gd name="connsiteX117" fmla="*/ 15663 w 21801"/>
                      <a:gd name="connsiteY117" fmla="*/ 14711 h 20425"/>
                      <a:gd name="connsiteX118" fmla="*/ 16616 w 21801"/>
                      <a:gd name="connsiteY118" fmla="*/ 14711 h 20425"/>
                      <a:gd name="connsiteX119" fmla="*/ 19473 w 21801"/>
                      <a:gd name="connsiteY119" fmla="*/ 13758 h 20425"/>
                      <a:gd name="connsiteX120" fmla="*/ 19473 w 21801"/>
                      <a:gd name="connsiteY120" fmla="*/ 13758 h 20425"/>
                      <a:gd name="connsiteX121" fmla="*/ 19473 w 21801"/>
                      <a:gd name="connsiteY121" fmla="*/ 13758 h 20425"/>
                      <a:gd name="connsiteX122" fmla="*/ 19473 w 21801"/>
                      <a:gd name="connsiteY122" fmla="*/ 13758 h 20425"/>
                      <a:gd name="connsiteX123" fmla="*/ 17568 w 21801"/>
                      <a:gd name="connsiteY123" fmla="*/ 9948 h 20425"/>
                      <a:gd name="connsiteX124" fmla="*/ 18521 w 21801"/>
                      <a:gd name="connsiteY124" fmla="*/ 11853 h 20425"/>
                      <a:gd name="connsiteX125" fmla="*/ 16616 w 21801"/>
                      <a:gd name="connsiteY125" fmla="*/ 12806 h 20425"/>
                      <a:gd name="connsiteX126" fmla="*/ 15663 w 21801"/>
                      <a:gd name="connsiteY126" fmla="*/ 10901 h 20425"/>
                      <a:gd name="connsiteX127" fmla="*/ 17568 w 21801"/>
                      <a:gd name="connsiteY127" fmla="*/ 9948 h 20425"/>
                      <a:gd name="connsiteX128" fmla="*/ 15663 w 21801"/>
                      <a:gd name="connsiteY128" fmla="*/ 6138 h 20425"/>
                      <a:gd name="connsiteX129" fmla="*/ 16616 w 21801"/>
                      <a:gd name="connsiteY129" fmla="*/ 8043 h 20425"/>
                      <a:gd name="connsiteX130" fmla="*/ 14711 w 21801"/>
                      <a:gd name="connsiteY130" fmla="*/ 8996 h 20425"/>
                      <a:gd name="connsiteX131" fmla="*/ 13758 w 21801"/>
                      <a:gd name="connsiteY131" fmla="*/ 7091 h 20425"/>
                      <a:gd name="connsiteX132" fmla="*/ 15663 w 21801"/>
                      <a:gd name="connsiteY132" fmla="*/ 6138 h 20425"/>
                      <a:gd name="connsiteX133" fmla="*/ 9948 w 21801"/>
                      <a:gd name="connsiteY133" fmla="*/ 8996 h 20425"/>
                      <a:gd name="connsiteX134" fmla="*/ 9948 w 21801"/>
                      <a:gd name="connsiteY134" fmla="*/ 7091 h 20425"/>
                      <a:gd name="connsiteX135" fmla="*/ 11853 w 21801"/>
                      <a:gd name="connsiteY135" fmla="*/ 7091 h 20425"/>
                      <a:gd name="connsiteX136" fmla="*/ 11853 w 21801"/>
                      <a:gd name="connsiteY136" fmla="*/ 8996 h 20425"/>
                      <a:gd name="connsiteX137" fmla="*/ 9948 w 21801"/>
                      <a:gd name="connsiteY137" fmla="*/ 8996 h 20425"/>
                      <a:gd name="connsiteX138" fmla="*/ 10901 w 21801"/>
                      <a:gd name="connsiteY138" fmla="*/ 13758 h 20425"/>
                      <a:gd name="connsiteX139" fmla="*/ 8996 w 21801"/>
                      <a:gd name="connsiteY139" fmla="*/ 13758 h 20425"/>
                      <a:gd name="connsiteX140" fmla="*/ 8996 w 21801"/>
                      <a:gd name="connsiteY140" fmla="*/ 11853 h 20425"/>
                      <a:gd name="connsiteX141" fmla="*/ 10901 w 21801"/>
                      <a:gd name="connsiteY141" fmla="*/ 11853 h 20425"/>
                      <a:gd name="connsiteX142" fmla="*/ 10901 w 21801"/>
                      <a:gd name="connsiteY142" fmla="*/ 13758 h 20425"/>
                      <a:gd name="connsiteX143" fmla="*/ 12806 w 21801"/>
                      <a:gd name="connsiteY143" fmla="*/ 11853 h 20425"/>
                      <a:gd name="connsiteX144" fmla="*/ 11853 w 21801"/>
                      <a:gd name="connsiteY144" fmla="*/ 9948 h 20425"/>
                      <a:gd name="connsiteX145" fmla="*/ 13758 w 21801"/>
                      <a:gd name="connsiteY145" fmla="*/ 8996 h 20425"/>
                      <a:gd name="connsiteX146" fmla="*/ 14711 w 21801"/>
                      <a:gd name="connsiteY146" fmla="*/ 10901 h 20425"/>
                      <a:gd name="connsiteX147" fmla="*/ 12806 w 21801"/>
                      <a:gd name="connsiteY147" fmla="*/ 11853 h 20425"/>
                      <a:gd name="connsiteX148" fmla="*/ 14711 w 21801"/>
                      <a:gd name="connsiteY148" fmla="*/ 15663 h 20425"/>
                      <a:gd name="connsiteX149" fmla="*/ 12806 w 21801"/>
                      <a:gd name="connsiteY149" fmla="*/ 14711 h 20425"/>
                      <a:gd name="connsiteX150" fmla="*/ 13758 w 21801"/>
                      <a:gd name="connsiteY150" fmla="*/ 12806 h 20425"/>
                      <a:gd name="connsiteX151" fmla="*/ 15663 w 21801"/>
                      <a:gd name="connsiteY151" fmla="*/ 13758 h 20425"/>
                      <a:gd name="connsiteX152" fmla="*/ 14711 w 21801"/>
                      <a:gd name="connsiteY152" fmla="*/ 15663 h 2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21801" h="20425">
                        <a:moveTo>
                          <a:pt x="19473" y="13758"/>
                        </a:moveTo>
                        <a:cubicBezTo>
                          <a:pt x="19473" y="13758"/>
                          <a:pt x="19473" y="13758"/>
                          <a:pt x="19473" y="13758"/>
                        </a:cubicBezTo>
                        <a:cubicBezTo>
                          <a:pt x="20426" y="12806"/>
                          <a:pt x="20426" y="12806"/>
                          <a:pt x="19473" y="13758"/>
                        </a:cubicBezTo>
                        <a:lnTo>
                          <a:pt x="19473" y="12806"/>
                        </a:lnTo>
                        <a:cubicBezTo>
                          <a:pt x="19473" y="12806"/>
                          <a:pt x="19473" y="12806"/>
                          <a:pt x="19473" y="11853"/>
                        </a:cubicBezTo>
                        <a:lnTo>
                          <a:pt x="20426" y="11853"/>
                        </a:lnTo>
                        <a:cubicBezTo>
                          <a:pt x="20426" y="11853"/>
                          <a:pt x="20426" y="11853"/>
                          <a:pt x="21378" y="11853"/>
                        </a:cubicBezTo>
                        <a:cubicBezTo>
                          <a:pt x="22331" y="11853"/>
                          <a:pt x="21378" y="11853"/>
                          <a:pt x="21378" y="10901"/>
                        </a:cubicBezTo>
                        <a:lnTo>
                          <a:pt x="20426" y="10901"/>
                        </a:lnTo>
                        <a:cubicBezTo>
                          <a:pt x="20426" y="10901"/>
                          <a:pt x="20426" y="10901"/>
                          <a:pt x="20426" y="9948"/>
                        </a:cubicBezTo>
                        <a:lnTo>
                          <a:pt x="21378" y="9948"/>
                        </a:lnTo>
                        <a:cubicBezTo>
                          <a:pt x="21378" y="9948"/>
                          <a:pt x="21378" y="9948"/>
                          <a:pt x="21378" y="8996"/>
                        </a:cubicBezTo>
                        <a:cubicBezTo>
                          <a:pt x="21378" y="8996"/>
                          <a:pt x="21378" y="8996"/>
                          <a:pt x="20426" y="8996"/>
                        </a:cubicBezTo>
                        <a:lnTo>
                          <a:pt x="19473" y="8996"/>
                        </a:lnTo>
                        <a:cubicBezTo>
                          <a:pt x="19473" y="8996"/>
                          <a:pt x="19473" y="8996"/>
                          <a:pt x="19473" y="8043"/>
                        </a:cubicBezTo>
                        <a:lnTo>
                          <a:pt x="20426" y="8043"/>
                        </a:lnTo>
                        <a:cubicBezTo>
                          <a:pt x="20426" y="8043"/>
                          <a:pt x="20426" y="8043"/>
                          <a:pt x="20426" y="7091"/>
                        </a:cubicBezTo>
                        <a:cubicBezTo>
                          <a:pt x="20426" y="7091"/>
                          <a:pt x="20426" y="7091"/>
                          <a:pt x="19473" y="7091"/>
                        </a:cubicBezTo>
                        <a:lnTo>
                          <a:pt x="18521" y="7091"/>
                        </a:lnTo>
                        <a:cubicBezTo>
                          <a:pt x="18521" y="7091"/>
                          <a:pt x="18521" y="7091"/>
                          <a:pt x="18521" y="6138"/>
                        </a:cubicBezTo>
                        <a:lnTo>
                          <a:pt x="18521" y="6138"/>
                        </a:lnTo>
                        <a:cubicBezTo>
                          <a:pt x="18521" y="6138"/>
                          <a:pt x="18521" y="6138"/>
                          <a:pt x="18521" y="5186"/>
                        </a:cubicBezTo>
                        <a:cubicBezTo>
                          <a:pt x="18521" y="5186"/>
                          <a:pt x="18521" y="5186"/>
                          <a:pt x="17568" y="5186"/>
                        </a:cubicBezTo>
                        <a:lnTo>
                          <a:pt x="16616" y="5186"/>
                        </a:lnTo>
                        <a:cubicBezTo>
                          <a:pt x="16616" y="5186"/>
                          <a:pt x="16616" y="5186"/>
                          <a:pt x="15663" y="4233"/>
                        </a:cubicBezTo>
                        <a:lnTo>
                          <a:pt x="15663" y="4233"/>
                        </a:lnTo>
                        <a:cubicBezTo>
                          <a:pt x="15663" y="4233"/>
                          <a:pt x="15663" y="4233"/>
                          <a:pt x="15663" y="3281"/>
                        </a:cubicBezTo>
                        <a:cubicBezTo>
                          <a:pt x="15663" y="2328"/>
                          <a:pt x="15663" y="3281"/>
                          <a:pt x="14711" y="3281"/>
                        </a:cubicBezTo>
                        <a:lnTo>
                          <a:pt x="14711" y="3281"/>
                        </a:lnTo>
                        <a:cubicBezTo>
                          <a:pt x="14711" y="3281"/>
                          <a:pt x="14711" y="3281"/>
                          <a:pt x="13758" y="3281"/>
                        </a:cubicBezTo>
                        <a:lnTo>
                          <a:pt x="13758" y="2328"/>
                        </a:lnTo>
                        <a:cubicBezTo>
                          <a:pt x="13758" y="2328"/>
                          <a:pt x="13758" y="2328"/>
                          <a:pt x="13758" y="1376"/>
                        </a:cubicBezTo>
                        <a:cubicBezTo>
                          <a:pt x="13758" y="1376"/>
                          <a:pt x="13758" y="1376"/>
                          <a:pt x="12806" y="1376"/>
                        </a:cubicBezTo>
                        <a:lnTo>
                          <a:pt x="12806" y="2328"/>
                        </a:lnTo>
                        <a:cubicBezTo>
                          <a:pt x="12806" y="2328"/>
                          <a:pt x="12806" y="2328"/>
                          <a:pt x="11853" y="2328"/>
                        </a:cubicBezTo>
                        <a:lnTo>
                          <a:pt x="11853" y="1376"/>
                        </a:lnTo>
                        <a:cubicBezTo>
                          <a:pt x="11853" y="1376"/>
                          <a:pt x="11853" y="1376"/>
                          <a:pt x="11853" y="423"/>
                        </a:cubicBezTo>
                        <a:cubicBezTo>
                          <a:pt x="11853" y="-529"/>
                          <a:pt x="11853" y="423"/>
                          <a:pt x="10901" y="423"/>
                        </a:cubicBezTo>
                        <a:lnTo>
                          <a:pt x="10901" y="1376"/>
                        </a:lnTo>
                        <a:cubicBezTo>
                          <a:pt x="10901" y="1376"/>
                          <a:pt x="10901" y="1376"/>
                          <a:pt x="9948" y="1376"/>
                        </a:cubicBezTo>
                        <a:lnTo>
                          <a:pt x="9948" y="423"/>
                        </a:lnTo>
                        <a:cubicBezTo>
                          <a:pt x="9948" y="423"/>
                          <a:pt x="9948" y="423"/>
                          <a:pt x="8996" y="423"/>
                        </a:cubicBezTo>
                        <a:cubicBezTo>
                          <a:pt x="8996" y="423"/>
                          <a:pt x="8996" y="423"/>
                          <a:pt x="8996" y="1376"/>
                        </a:cubicBezTo>
                        <a:lnTo>
                          <a:pt x="8996" y="2328"/>
                        </a:lnTo>
                        <a:cubicBezTo>
                          <a:pt x="8996" y="2328"/>
                          <a:pt x="8996" y="2328"/>
                          <a:pt x="8043" y="2328"/>
                        </a:cubicBezTo>
                        <a:lnTo>
                          <a:pt x="8043" y="1376"/>
                        </a:lnTo>
                        <a:cubicBezTo>
                          <a:pt x="8043" y="1376"/>
                          <a:pt x="8043" y="1376"/>
                          <a:pt x="7091" y="1376"/>
                        </a:cubicBezTo>
                        <a:cubicBezTo>
                          <a:pt x="7091" y="1376"/>
                          <a:pt x="7091" y="1376"/>
                          <a:pt x="7091" y="2328"/>
                        </a:cubicBezTo>
                        <a:lnTo>
                          <a:pt x="7091" y="3281"/>
                        </a:lnTo>
                        <a:cubicBezTo>
                          <a:pt x="7091" y="3281"/>
                          <a:pt x="7091" y="3281"/>
                          <a:pt x="6138" y="3281"/>
                        </a:cubicBezTo>
                        <a:lnTo>
                          <a:pt x="6138" y="3281"/>
                        </a:lnTo>
                        <a:cubicBezTo>
                          <a:pt x="6138" y="3281"/>
                          <a:pt x="6138" y="3281"/>
                          <a:pt x="5186" y="3281"/>
                        </a:cubicBezTo>
                        <a:cubicBezTo>
                          <a:pt x="5186" y="3281"/>
                          <a:pt x="5186" y="3281"/>
                          <a:pt x="5186" y="4233"/>
                        </a:cubicBezTo>
                        <a:lnTo>
                          <a:pt x="5186" y="4233"/>
                        </a:lnTo>
                        <a:cubicBezTo>
                          <a:pt x="5186" y="4233"/>
                          <a:pt x="5186" y="4233"/>
                          <a:pt x="4233" y="5186"/>
                        </a:cubicBezTo>
                        <a:lnTo>
                          <a:pt x="4233" y="5186"/>
                        </a:lnTo>
                        <a:cubicBezTo>
                          <a:pt x="4233" y="5186"/>
                          <a:pt x="4233" y="5186"/>
                          <a:pt x="3281" y="5186"/>
                        </a:cubicBezTo>
                        <a:cubicBezTo>
                          <a:pt x="3281" y="5186"/>
                          <a:pt x="3281" y="5186"/>
                          <a:pt x="3281" y="6138"/>
                        </a:cubicBezTo>
                        <a:lnTo>
                          <a:pt x="3281" y="6138"/>
                        </a:lnTo>
                        <a:cubicBezTo>
                          <a:pt x="3281" y="6138"/>
                          <a:pt x="3281" y="6138"/>
                          <a:pt x="3281" y="7091"/>
                        </a:cubicBezTo>
                        <a:lnTo>
                          <a:pt x="2328" y="7091"/>
                        </a:lnTo>
                        <a:cubicBezTo>
                          <a:pt x="2328" y="7091"/>
                          <a:pt x="2328" y="7091"/>
                          <a:pt x="1376" y="7091"/>
                        </a:cubicBezTo>
                        <a:cubicBezTo>
                          <a:pt x="1376" y="7091"/>
                          <a:pt x="1376" y="7091"/>
                          <a:pt x="1376" y="8043"/>
                        </a:cubicBezTo>
                        <a:lnTo>
                          <a:pt x="2328" y="8043"/>
                        </a:lnTo>
                        <a:cubicBezTo>
                          <a:pt x="2328" y="8043"/>
                          <a:pt x="2328" y="8043"/>
                          <a:pt x="2328" y="8996"/>
                        </a:cubicBezTo>
                        <a:lnTo>
                          <a:pt x="1376" y="8996"/>
                        </a:lnTo>
                        <a:cubicBezTo>
                          <a:pt x="1376" y="8996"/>
                          <a:pt x="1376" y="8996"/>
                          <a:pt x="423" y="8996"/>
                        </a:cubicBezTo>
                        <a:cubicBezTo>
                          <a:pt x="-529" y="8996"/>
                          <a:pt x="423" y="8996"/>
                          <a:pt x="423" y="9948"/>
                        </a:cubicBezTo>
                        <a:lnTo>
                          <a:pt x="1376" y="9948"/>
                        </a:lnTo>
                        <a:cubicBezTo>
                          <a:pt x="1376" y="9948"/>
                          <a:pt x="1376" y="10901"/>
                          <a:pt x="1376" y="10901"/>
                        </a:cubicBezTo>
                        <a:lnTo>
                          <a:pt x="423" y="10901"/>
                        </a:lnTo>
                        <a:cubicBezTo>
                          <a:pt x="423" y="10901"/>
                          <a:pt x="423" y="10901"/>
                          <a:pt x="423" y="11853"/>
                        </a:cubicBezTo>
                        <a:cubicBezTo>
                          <a:pt x="423" y="11853"/>
                          <a:pt x="423" y="11853"/>
                          <a:pt x="1376" y="11853"/>
                        </a:cubicBezTo>
                        <a:lnTo>
                          <a:pt x="2328" y="11853"/>
                        </a:lnTo>
                        <a:cubicBezTo>
                          <a:pt x="2328" y="11853"/>
                          <a:pt x="2328" y="11853"/>
                          <a:pt x="2328" y="12806"/>
                        </a:cubicBezTo>
                        <a:lnTo>
                          <a:pt x="1376" y="12806"/>
                        </a:lnTo>
                        <a:cubicBezTo>
                          <a:pt x="1376" y="12806"/>
                          <a:pt x="1376" y="12806"/>
                          <a:pt x="1376" y="13758"/>
                        </a:cubicBezTo>
                        <a:lnTo>
                          <a:pt x="1376" y="13758"/>
                        </a:lnTo>
                        <a:cubicBezTo>
                          <a:pt x="1376" y="13758"/>
                          <a:pt x="1376" y="13758"/>
                          <a:pt x="2328" y="13758"/>
                        </a:cubicBezTo>
                        <a:lnTo>
                          <a:pt x="2328" y="13758"/>
                        </a:lnTo>
                        <a:cubicBezTo>
                          <a:pt x="2328" y="13758"/>
                          <a:pt x="2328" y="13758"/>
                          <a:pt x="2328" y="14711"/>
                        </a:cubicBezTo>
                        <a:lnTo>
                          <a:pt x="2328" y="14711"/>
                        </a:lnTo>
                        <a:cubicBezTo>
                          <a:pt x="2328" y="14711"/>
                          <a:pt x="2328" y="14711"/>
                          <a:pt x="2328" y="15663"/>
                        </a:cubicBezTo>
                        <a:cubicBezTo>
                          <a:pt x="2328" y="15663"/>
                          <a:pt x="2328" y="15663"/>
                          <a:pt x="3281" y="15663"/>
                        </a:cubicBezTo>
                        <a:lnTo>
                          <a:pt x="3281" y="15663"/>
                        </a:lnTo>
                        <a:cubicBezTo>
                          <a:pt x="3281" y="15663"/>
                          <a:pt x="3281" y="15663"/>
                          <a:pt x="4233" y="16616"/>
                        </a:cubicBezTo>
                        <a:lnTo>
                          <a:pt x="4233" y="16616"/>
                        </a:lnTo>
                        <a:cubicBezTo>
                          <a:pt x="4233" y="16616"/>
                          <a:pt x="4233" y="16616"/>
                          <a:pt x="4233" y="17568"/>
                        </a:cubicBezTo>
                        <a:cubicBezTo>
                          <a:pt x="4233" y="17568"/>
                          <a:pt x="4233" y="17568"/>
                          <a:pt x="5186" y="17568"/>
                        </a:cubicBezTo>
                        <a:lnTo>
                          <a:pt x="5186" y="17568"/>
                        </a:lnTo>
                        <a:cubicBezTo>
                          <a:pt x="5186" y="17568"/>
                          <a:pt x="5186" y="17568"/>
                          <a:pt x="6138" y="17568"/>
                        </a:cubicBezTo>
                        <a:lnTo>
                          <a:pt x="6138" y="17568"/>
                        </a:lnTo>
                        <a:cubicBezTo>
                          <a:pt x="6138" y="17568"/>
                          <a:pt x="6138" y="17568"/>
                          <a:pt x="6138" y="18521"/>
                        </a:cubicBezTo>
                        <a:cubicBezTo>
                          <a:pt x="6138" y="18521"/>
                          <a:pt x="6138" y="18521"/>
                          <a:pt x="7091" y="18521"/>
                        </a:cubicBezTo>
                        <a:lnTo>
                          <a:pt x="7091" y="18521"/>
                        </a:lnTo>
                        <a:cubicBezTo>
                          <a:pt x="7091" y="18521"/>
                          <a:pt x="7091" y="18521"/>
                          <a:pt x="8043" y="18521"/>
                        </a:cubicBezTo>
                        <a:lnTo>
                          <a:pt x="8043" y="19473"/>
                        </a:lnTo>
                        <a:cubicBezTo>
                          <a:pt x="8043" y="19473"/>
                          <a:pt x="8043" y="19473"/>
                          <a:pt x="8043" y="20426"/>
                        </a:cubicBezTo>
                        <a:cubicBezTo>
                          <a:pt x="8043" y="20426"/>
                          <a:pt x="8043" y="20426"/>
                          <a:pt x="8996" y="20426"/>
                        </a:cubicBezTo>
                        <a:lnTo>
                          <a:pt x="8996" y="19473"/>
                        </a:lnTo>
                        <a:cubicBezTo>
                          <a:pt x="8996" y="19473"/>
                          <a:pt x="9948" y="19473"/>
                          <a:pt x="9948" y="19473"/>
                        </a:cubicBezTo>
                        <a:lnTo>
                          <a:pt x="9948" y="20426"/>
                        </a:lnTo>
                        <a:cubicBezTo>
                          <a:pt x="9948" y="20426"/>
                          <a:pt x="9948" y="20426"/>
                          <a:pt x="10901" y="20426"/>
                        </a:cubicBezTo>
                        <a:cubicBezTo>
                          <a:pt x="10901" y="20426"/>
                          <a:pt x="10901" y="20426"/>
                          <a:pt x="10901" y="19473"/>
                        </a:cubicBezTo>
                        <a:lnTo>
                          <a:pt x="10901" y="18521"/>
                        </a:lnTo>
                        <a:cubicBezTo>
                          <a:pt x="10901" y="18521"/>
                          <a:pt x="10901" y="18521"/>
                          <a:pt x="11853" y="18521"/>
                        </a:cubicBezTo>
                        <a:lnTo>
                          <a:pt x="11853" y="18521"/>
                        </a:lnTo>
                        <a:cubicBezTo>
                          <a:pt x="11853" y="18521"/>
                          <a:pt x="11853" y="18521"/>
                          <a:pt x="12806" y="18521"/>
                        </a:cubicBezTo>
                        <a:lnTo>
                          <a:pt x="12806" y="18521"/>
                        </a:lnTo>
                        <a:cubicBezTo>
                          <a:pt x="12806" y="18521"/>
                          <a:pt x="12806" y="18521"/>
                          <a:pt x="12806" y="17568"/>
                        </a:cubicBezTo>
                        <a:lnTo>
                          <a:pt x="12806" y="16616"/>
                        </a:lnTo>
                        <a:cubicBezTo>
                          <a:pt x="12806" y="16616"/>
                          <a:pt x="12806" y="16616"/>
                          <a:pt x="13758" y="16616"/>
                        </a:cubicBezTo>
                        <a:lnTo>
                          <a:pt x="13758" y="16616"/>
                        </a:lnTo>
                        <a:cubicBezTo>
                          <a:pt x="13758" y="16616"/>
                          <a:pt x="13758" y="16616"/>
                          <a:pt x="14711" y="16616"/>
                        </a:cubicBezTo>
                        <a:cubicBezTo>
                          <a:pt x="14711" y="16616"/>
                          <a:pt x="14711" y="16616"/>
                          <a:pt x="14711" y="15663"/>
                        </a:cubicBezTo>
                        <a:lnTo>
                          <a:pt x="14711" y="15663"/>
                        </a:lnTo>
                        <a:cubicBezTo>
                          <a:pt x="14711" y="15663"/>
                          <a:pt x="14711" y="15663"/>
                          <a:pt x="15663" y="14711"/>
                        </a:cubicBezTo>
                        <a:lnTo>
                          <a:pt x="15663" y="14711"/>
                        </a:lnTo>
                        <a:cubicBezTo>
                          <a:pt x="15663" y="14711"/>
                          <a:pt x="15663" y="14711"/>
                          <a:pt x="16616" y="14711"/>
                        </a:cubicBezTo>
                        <a:cubicBezTo>
                          <a:pt x="19473" y="14711"/>
                          <a:pt x="19473" y="14711"/>
                          <a:pt x="19473" y="13758"/>
                        </a:cubicBezTo>
                        <a:lnTo>
                          <a:pt x="19473" y="13758"/>
                        </a:lnTo>
                        <a:cubicBezTo>
                          <a:pt x="18521" y="13758"/>
                          <a:pt x="18521" y="13758"/>
                          <a:pt x="19473" y="13758"/>
                        </a:cubicBezTo>
                        <a:lnTo>
                          <a:pt x="19473" y="13758"/>
                        </a:lnTo>
                        <a:close/>
                        <a:moveTo>
                          <a:pt x="17568" y="9948"/>
                        </a:moveTo>
                        <a:cubicBezTo>
                          <a:pt x="18521" y="9948"/>
                          <a:pt x="18521" y="10901"/>
                          <a:pt x="18521" y="11853"/>
                        </a:cubicBezTo>
                        <a:cubicBezTo>
                          <a:pt x="18521" y="12806"/>
                          <a:pt x="17568" y="12806"/>
                          <a:pt x="16616" y="12806"/>
                        </a:cubicBezTo>
                        <a:cubicBezTo>
                          <a:pt x="15663" y="12806"/>
                          <a:pt x="15663" y="11853"/>
                          <a:pt x="15663" y="10901"/>
                        </a:cubicBezTo>
                        <a:cubicBezTo>
                          <a:pt x="16616" y="9948"/>
                          <a:pt x="16616" y="9948"/>
                          <a:pt x="17568" y="9948"/>
                        </a:cubicBezTo>
                        <a:close/>
                        <a:moveTo>
                          <a:pt x="15663" y="6138"/>
                        </a:moveTo>
                        <a:cubicBezTo>
                          <a:pt x="16616" y="6138"/>
                          <a:pt x="16616" y="7091"/>
                          <a:pt x="16616" y="8043"/>
                        </a:cubicBezTo>
                        <a:cubicBezTo>
                          <a:pt x="16616" y="8996"/>
                          <a:pt x="15663" y="8996"/>
                          <a:pt x="14711" y="8996"/>
                        </a:cubicBezTo>
                        <a:cubicBezTo>
                          <a:pt x="13758" y="8996"/>
                          <a:pt x="13758" y="8043"/>
                          <a:pt x="13758" y="7091"/>
                        </a:cubicBezTo>
                        <a:cubicBezTo>
                          <a:pt x="13758" y="6138"/>
                          <a:pt x="14711" y="5186"/>
                          <a:pt x="15663" y="6138"/>
                        </a:cubicBezTo>
                        <a:close/>
                        <a:moveTo>
                          <a:pt x="9948" y="8996"/>
                        </a:moveTo>
                        <a:cubicBezTo>
                          <a:pt x="8996" y="8043"/>
                          <a:pt x="8996" y="8043"/>
                          <a:pt x="9948" y="7091"/>
                        </a:cubicBezTo>
                        <a:cubicBezTo>
                          <a:pt x="10901" y="6138"/>
                          <a:pt x="10901" y="6138"/>
                          <a:pt x="11853" y="7091"/>
                        </a:cubicBezTo>
                        <a:cubicBezTo>
                          <a:pt x="12806" y="8043"/>
                          <a:pt x="12806" y="8043"/>
                          <a:pt x="11853" y="8996"/>
                        </a:cubicBezTo>
                        <a:cubicBezTo>
                          <a:pt x="10901" y="9948"/>
                          <a:pt x="9948" y="9948"/>
                          <a:pt x="9948" y="8996"/>
                        </a:cubicBezTo>
                        <a:close/>
                        <a:moveTo>
                          <a:pt x="10901" y="13758"/>
                        </a:moveTo>
                        <a:cubicBezTo>
                          <a:pt x="9948" y="13758"/>
                          <a:pt x="8996" y="13758"/>
                          <a:pt x="8996" y="13758"/>
                        </a:cubicBezTo>
                        <a:cubicBezTo>
                          <a:pt x="8996" y="13758"/>
                          <a:pt x="8996" y="11853"/>
                          <a:pt x="8996" y="11853"/>
                        </a:cubicBezTo>
                        <a:cubicBezTo>
                          <a:pt x="9948" y="11853"/>
                          <a:pt x="10901" y="11853"/>
                          <a:pt x="10901" y="11853"/>
                        </a:cubicBezTo>
                        <a:cubicBezTo>
                          <a:pt x="10901" y="11853"/>
                          <a:pt x="11853" y="13758"/>
                          <a:pt x="10901" y="13758"/>
                        </a:cubicBezTo>
                        <a:close/>
                        <a:moveTo>
                          <a:pt x="12806" y="11853"/>
                        </a:moveTo>
                        <a:cubicBezTo>
                          <a:pt x="11853" y="11853"/>
                          <a:pt x="11853" y="10901"/>
                          <a:pt x="11853" y="9948"/>
                        </a:cubicBezTo>
                        <a:cubicBezTo>
                          <a:pt x="11853" y="8996"/>
                          <a:pt x="12806" y="8996"/>
                          <a:pt x="13758" y="8996"/>
                        </a:cubicBezTo>
                        <a:cubicBezTo>
                          <a:pt x="14711" y="8996"/>
                          <a:pt x="14711" y="9948"/>
                          <a:pt x="14711" y="10901"/>
                        </a:cubicBezTo>
                        <a:cubicBezTo>
                          <a:pt x="14711" y="11853"/>
                          <a:pt x="13758" y="11853"/>
                          <a:pt x="12806" y="11853"/>
                        </a:cubicBezTo>
                        <a:close/>
                        <a:moveTo>
                          <a:pt x="14711" y="15663"/>
                        </a:moveTo>
                        <a:cubicBezTo>
                          <a:pt x="13758" y="15663"/>
                          <a:pt x="12806" y="15663"/>
                          <a:pt x="12806" y="14711"/>
                        </a:cubicBezTo>
                        <a:cubicBezTo>
                          <a:pt x="12806" y="13758"/>
                          <a:pt x="12806" y="12806"/>
                          <a:pt x="13758" y="12806"/>
                        </a:cubicBezTo>
                        <a:cubicBezTo>
                          <a:pt x="14711" y="12806"/>
                          <a:pt x="15663" y="12806"/>
                          <a:pt x="15663" y="13758"/>
                        </a:cubicBezTo>
                        <a:cubicBezTo>
                          <a:pt x="15663" y="14711"/>
                          <a:pt x="15663" y="15663"/>
                          <a:pt x="14711" y="156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8E6B291C-ACB4-4FF9-8BA1-E2D89E500E3B}"/>
                      </a:ext>
                    </a:extLst>
                  </p:cNvPr>
                  <p:cNvSpPr/>
                  <p:nvPr/>
                </p:nvSpPr>
                <p:spPr>
                  <a:xfrm>
                    <a:off x="2467160" y="3142297"/>
                    <a:ext cx="20002" cy="20002"/>
                  </a:xfrm>
                  <a:custGeom>
                    <a:avLst/>
                    <a:gdLst>
                      <a:gd name="connsiteX0" fmla="*/ 18097 w 20002"/>
                      <a:gd name="connsiteY0" fmla="*/ 13335 h 20002"/>
                      <a:gd name="connsiteX1" fmla="*/ 18097 w 20002"/>
                      <a:gd name="connsiteY1" fmla="*/ 13335 h 20002"/>
                      <a:gd name="connsiteX2" fmla="*/ 18097 w 20002"/>
                      <a:gd name="connsiteY2" fmla="*/ 13335 h 20002"/>
                      <a:gd name="connsiteX3" fmla="*/ 18097 w 20002"/>
                      <a:gd name="connsiteY3" fmla="*/ 12382 h 20002"/>
                      <a:gd name="connsiteX4" fmla="*/ 18097 w 20002"/>
                      <a:gd name="connsiteY4" fmla="*/ 11430 h 20002"/>
                      <a:gd name="connsiteX5" fmla="*/ 19050 w 20002"/>
                      <a:gd name="connsiteY5" fmla="*/ 11430 h 20002"/>
                      <a:gd name="connsiteX6" fmla="*/ 20002 w 20002"/>
                      <a:gd name="connsiteY6" fmla="*/ 11430 h 20002"/>
                      <a:gd name="connsiteX7" fmla="*/ 20002 w 20002"/>
                      <a:gd name="connsiteY7" fmla="*/ 10477 h 20002"/>
                      <a:gd name="connsiteX8" fmla="*/ 19050 w 20002"/>
                      <a:gd name="connsiteY8" fmla="*/ 10477 h 20002"/>
                      <a:gd name="connsiteX9" fmla="*/ 19050 w 20002"/>
                      <a:gd name="connsiteY9" fmla="*/ 9525 h 20002"/>
                      <a:gd name="connsiteX10" fmla="*/ 20002 w 20002"/>
                      <a:gd name="connsiteY10" fmla="*/ 9525 h 20002"/>
                      <a:gd name="connsiteX11" fmla="*/ 20002 w 20002"/>
                      <a:gd name="connsiteY11" fmla="*/ 8573 h 20002"/>
                      <a:gd name="connsiteX12" fmla="*/ 19050 w 20002"/>
                      <a:gd name="connsiteY12" fmla="*/ 8573 h 20002"/>
                      <a:gd name="connsiteX13" fmla="*/ 18097 w 20002"/>
                      <a:gd name="connsiteY13" fmla="*/ 8573 h 20002"/>
                      <a:gd name="connsiteX14" fmla="*/ 18097 w 20002"/>
                      <a:gd name="connsiteY14" fmla="*/ 7620 h 20002"/>
                      <a:gd name="connsiteX15" fmla="*/ 19050 w 20002"/>
                      <a:gd name="connsiteY15" fmla="*/ 7620 h 20002"/>
                      <a:gd name="connsiteX16" fmla="*/ 19050 w 20002"/>
                      <a:gd name="connsiteY16" fmla="*/ 6667 h 20002"/>
                      <a:gd name="connsiteX17" fmla="*/ 18097 w 20002"/>
                      <a:gd name="connsiteY17" fmla="*/ 6667 h 20002"/>
                      <a:gd name="connsiteX18" fmla="*/ 17145 w 20002"/>
                      <a:gd name="connsiteY18" fmla="*/ 6667 h 20002"/>
                      <a:gd name="connsiteX19" fmla="*/ 17145 w 20002"/>
                      <a:gd name="connsiteY19" fmla="*/ 5715 h 20002"/>
                      <a:gd name="connsiteX20" fmla="*/ 18097 w 20002"/>
                      <a:gd name="connsiteY20" fmla="*/ 5715 h 20002"/>
                      <a:gd name="connsiteX21" fmla="*/ 18097 w 20002"/>
                      <a:gd name="connsiteY21" fmla="*/ 4763 h 20002"/>
                      <a:gd name="connsiteX22" fmla="*/ 17145 w 20002"/>
                      <a:gd name="connsiteY22" fmla="*/ 4763 h 20002"/>
                      <a:gd name="connsiteX23" fmla="*/ 16192 w 20002"/>
                      <a:gd name="connsiteY23" fmla="*/ 4763 h 20002"/>
                      <a:gd name="connsiteX24" fmla="*/ 15240 w 20002"/>
                      <a:gd name="connsiteY24" fmla="*/ 3810 h 20002"/>
                      <a:gd name="connsiteX25" fmla="*/ 15240 w 20002"/>
                      <a:gd name="connsiteY25" fmla="*/ 2857 h 20002"/>
                      <a:gd name="connsiteX26" fmla="*/ 15240 w 20002"/>
                      <a:gd name="connsiteY26" fmla="*/ 1905 h 20002"/>
                      <a:gd name="connsiteX27" fmla="*/ 14288 w 20002"/>
                      <a:gd name="connsiteY27" fmla="*/ 1905 h 20002"/>
                      <a:gd name="connsiteX28" fmla="*/ 14288 w 20002"/>
                      <a:gd name="connsiteY28" fmla="*/ 2857 h 20002"/>
                      <a:gd name="connsiteX29" fmla="*/ 13335 w 20002"/>
                      <a:gd name="connsiteY29" fmla="*/ 2857 h 20002"/>
                      <a:gd name="connsiteX30" fmla="*/ 13335 w 20002"/>
                      <a:gd name="connsiteY30" fmla="*/ 1905 h 20002"/>
                      <a:gd name="connsiteX31" fmla="*/ 13335 w 20002"/>
                      <a:gd name="connsiteY31" fmla="*/ 952 h 20002"/>
                      <a:gd name="connsiteX32" fmla="*/ 12382 w 20002"/>
                      <a:gd name="connsiteY32" fmla="*/ 952 h 20002"/>
                      <a:gd name="connsiteX33" fmla="*/ 12382 w 20002"/>
                      <a:gd name="connsiteY33" fmla="*/ 1905 h 20002"/>
                      <a:gd name="connsiteX34" fmla="*/ 11430 w 20002"/>
                      <a:gd name="connsiteY34" fmla="*/ 1905 h 20002"/>
                      <a:gd name="connsiteX35" fmla="*/ 11430 w 20002"/>
                      <a:gd name="connsiteY35" fmla="*/ 952 h 20002"/>
                      <a:gd name="connsiteX36" fmla="*/ 11430 w 20002"/>
                      <a:gd name="connsiteY36" fmla="*/ 0 h 20002"/>
                      <a:gd name="connsiteX37" fmla="*/ 10477 w 20002"/>
                      <a:gd name="connsiteY37" fmla="*/ 0 h 20002"/>
                      <a:gd name="connsiteX38" fmla="*/ 10477 w 20002"/>
                      <a:gd name="connsiteY38" fmla="*/ 952 h 20002"/>
                      <a:gd name="connsiteX39" fmla="*/ 9525 w 20002"/>
                      <a:gd name="connsiteY39" fmla="*/ 952 h 20002"/>
                      <a:gd name="connsiteX40" fmla="*/ 9525 w 20002"/>
                      <a:gd name="connsiteY40" fmla="*/ 0 h 20002"/>
                      <a:gd name="connsiteX41" fmla="*/ 8572 w 20002"/>
                      <a:gd name="connsiteY41" fmla="*/ 0 h 20002"/>
                      <a:gd name="connsiteX42" fmla="*/ 8572 w 20002"/>
                      <a:gd name="connsiteY42" fmla="*/ 952 h 20002"/>
                      <a:gd name="connsiteX43" fmla="*/ 8572 w 20002"/>
                      <a:gd name="connsiteY43" fmla="*/ 1905 h 20002"/>
                      <a:gd name="connsiteX44" fmla="*/ 7620 w 20002"/>
                      <a:gd name="connsiteY44" fmla="*/ 1905 h 20002"/>
                      <a:gd name="connsiteX45" fmla="*/ 7620 w 20002"/>
                      <a:gd name="connsiteY45" fmla="*/ 952 h 20002"/>
                      <a:gd name="connsiteX46" fmla="*/ 6667 w 20002"/>
                      <a:gd name="connsiteY46" fmla="*/ 952 h 20002"/>
                      <a:gd name="connsiteX47" fmla="*/ 6667 w 20002"/>
                      <a:gd name="connsiteY47" fmla="*/ 1905 h 20002"/>
                      <a:gd name="connsiteX48" fmla="*/ 6667 w 20002"/>
                      <a:gd name="connsiteY48" fmla="*/ 2857 h 20002"/>
                      <a:gd name="connsiteX49" fmla="*/ 5715 w 20002"/>
                      <a:gd name="connsiteY49" fmla="*/ 2857 h 20002"/>
                      <a:gd name="connsiteX50" fmla="*/ 5715 w 20002"/>
                      <a:gd name="connsiteY50" fmla="*/ 1905 h 20002"/>
                      <a:gd name="connsiteX51" fmla="*/ 4763 w 20002"/>
                      <a:gd name="connsiteY51" fmla="*/ 1905 h 20002"/>
                      <a:gd name="connsiteX52" fmla="*/ 4763 w 20002"/>
                      <a:gd name="connsiteY52" fmla="*/ 2857 h 20002"/>
                      <a:gd name="connsiteX53" fmla="*/ 4763 w 20002"/>
                      <a:gd name="connsiteY53" fmla="*/ 3810 h 20002"/>
                      <a:gd name="connsiteX54" fmla="*/ 3810 w 20002"/>
                      <a:gd name="connsiteY54" fmla="*/ 4763 h 20002"/>
                      <a:gd name="connsiteX55" fmla="*/ 2857 w 20002"/>
                      <a:gd name="connsiteY55" fmla="*/ 4763 h 20002"/>
                      <a:gd name="connsiteX56" fmla="*/ 1905 w 20002"/>
                      <a:gd name="connsiteY56" fmla="*/ 4763 h 20002"/>
                      <a:gd name="connsiteX57" fmla="*/ 1905 w 20002"/>
                      <a:gd name="connsiteY57" fmla="*/ 5715 h 20002"/>
                      <a:gd name="connsiteX58" fmla="*/ 2857 w 20002"/>
                      <a:gd name="connsiteY58" fmla="*/ 5715 h 20002"/>
                      <a:gd name="connsiteX59" fmla="*/ 2857 w 20002"/>
                      <a:gd name="connsiteY59" fmla="*/ 6667 h 20002"/>
                      <a:gd name="connsiteX60" fmla="*/ 1905 w 20002"/>
                      <a:gd name="connsiteY60" fmla="*/ 6667 h 20002"/>
                      <a:gd name="connsiteX61" fmla="*/ 952 w 20002"/>
                      <a:gd name="connsiteY61" fmla="*/ 6667 h 20002"/>
                      <a:gd name="connsiteX62" fmla="*/ 952 w 20002"/>
                      <a:gd name="connsiteY62" fmla="*/ 7620 h 20002"/>
                      <a:gd name="connsiteX63" fmla="*/ 1905 w 20002"/>
                      <a:gd name="connsiteY63" fmla="*/ 7620 h 20002"/>
                      <a:gd name="connsiteX64" fmla="*/ 1905 w 20002"/>
                      <a:gd name="connsiteY64" fmla="*/ 8573 h 20002"/>
                      <a:gd name="connsiteX65" fmla="*/ 952 w 20002"/>
                      <a:gd name="connsiteY65" fmla="*/ 8573 h 20002"/>
                      <a:gd name="connsiteX66" fmla="*/ 0 w 20002"/>
                      <a:gd name="connsiteY66" fmla="*/ 8573 h 20002"/>
                      <a:gd name="connsiteX67" fmla="*/ 0 w 20002"/>
                      <a:gd name="connsiteY67" fmla="*/ 9525 h 20002"/>
                      <a:gd name="connsiteX68" fmla="*/ 952 w 20002"/>
                      <a:gd name="connsiteY68" fmla="*/ 9525 h 20002"/>
                      <a:gd name="connsiteX69" fmla="*/ 952 w 20002"/>
                      <a:gd name="connsiteY69" fmla="*/ 10477 h 20002"/>
                      <a:gd name="connsiteX70" fmla="*/ 0 w 20002"/>
                      <a:gd name="connsiteY70" fmla="*/ 10477 h 20002"/>
                      <a:gd name="connsiteX71" fmla="*/ 0 w 20002"/>
                      <a:gd name="connsiteY71" fmla="*/ 11430 h 20002"/>
                      <a:gd name="connsiteX72" fmla="*/ 952 w 20002"/>
                      <a:gd name="connsiteY72" fmla="*/ 11430 h 20002"/>
                      <a:gd name="connsiteX73" fmla="*/ 1905 w 20002"/>
                      <a:gd name="connsiteY73" fmla="*/ 11430 h 20002"/>
                      <a:gd name="connsiteX74" fmla="*/ 1905 w 20002"/>
                      <a:gd name="connsiteY74" fmla="*/ 12382 h 20002"/>
                      <a:gd name="connsiteX75" fmla="*/ 952 w 20002"/>
                      <a:gd name="connsiteY75" fmla="*/ 12382 h 20002"/>
                      <a:gd name="connsiteX76" fmla="*/ 952 w 20002"/>
                      <a:gd name="connsiteY76" fmla="*/ 13335 h 20002"/>
                      <a:gd name="connsiteX77" fmla="*/ 952 w 20002"/>
                      <a:gd name="connsiteY77" fmla="*/ 13335 h 20002"/>
                      <a:gd name="connsiteX78" fmla="*/ 1905 w 20002"/>
                      <a:gd name="connsiteY78" fmla="*/ 13335 h 20002"/>
                      <a:gd name="connsiteX79" fmla="*/ 2857 w 20002"/>
                      <a:gd name="connsiteY79" fmla="*/ 13335 h 20002"/>
                      <a:gd name="connsiteX80" fmla="*/ 2857 w 20002"/>
                      <a:gd name="connsiteY80" fmla="*/ 14288 h 20002"/>
                      <a:gd name="connsiteX81" fmla="*/ 2857 w 20002"/>
                      <a:gd name="connsiteY81" fmla="*/ 14288 h 20002"/>
                      <a:gd name="connsiteX82" fmla="*/ 2857 w 20002"/>
                      <a:gd name="connsiteY82" fmla="*/ 15240 h 20002"/>
                      <a:gd name="connsiteX83" fmla="*/ 3810 w 20002"/>
                      <a:gd name="connsiteY83" fmla="*/ 15240 h 20002"/>
                      <a:gd name="connsiteX84" fmla="*/ 3810 w 20002"/>
                      <a:gd name="connsiteY84" fmla="*/ 15240 h 20002"/>
                      <a:gd name="connsiteX85" fmla="*/ 4763 w 20002"/>
                      <a:gd name="connsiteY85" fmla="*/ 16192 h 20002"/>
                      <a:gd name="connsiteX86" fmla="*/ 4763 w 20002"/>
                      <a:gd name="connsiteY86" fmla="*/ 16192 h 20002"/>
                      <a:gd name="connsiteX87" fmla="*/ 4763 w 20002"/>
                      <a:gd name="connsiteY87" fmla="*/ 17145 h 20002"/>
                      <a:gd name="connsiteX88" fmla="*/ 5715 w 20002"/>
                      <a:gd name="connsiteY88" fmla="*/ 17145 h 20002"/>
                      <a:gd name="connsiteX89" fmla="*/ 5715 w 20002"/>
                      <a:gd name="connsiteY89" fmla="*/ 17145 h 20002"/>
                      <a:gd name="connsiteX90" fmla="*/ 6667 w 20002"/>
                      <a:gd name="connsiteY90" fmla="*/ 17145 h 20002"/>
                      <a:gd name="connsiteX91" fmla="*/ 6667 w 20002"/>
                      <a:gd name="connsiteY91" fmla="*/ 18098 h 20002"/>
                      <a:gd name="connsiteX92" fmla="*/ 6667 w 20002"/>
                      <a:gd name="connsiteY92" fmla="*/ 19050 h 20002"/>
                      <a:gd name="connsiteX93" fmla="*/ 7620 w 20002"/>
                      <a:gd name="connsiteY93" fmla="*/ 19050 h 20002"/>
                      <a:gd name="connsiteX94" fmla="*/ 7620 w 20002"/>
                      <a:gd name="connsiteY94" fmla="*/ 18098 h 20002"/>
                      <a:gd name="connsiteX95" fmla="*/ 8572 w 20002"/>
                      <a:gd name="connsiteY95" fmla="*/ 18098 h 20002"/>
                      <a:gd name="connsiteX96" fmla="*/ 8572 w 20002"/>
                      <a:gd name="connsiteY96" fmla="*/ 19050 h 20002"/>
                      <a:gd name="connsiteX97" fmla="*/ 8572 w 20002"/>
                      <a:gd name="connsiteY97" fmla="*/ 20002 h 20002"/>
                      <a:gd name="connsiteX98" fmla="*/ 9525 w 20002"/>
                      <a:gd name="connsiteY98" fmla="*/ 20002 h 20002"/>
                      <a:gd name="connsiteX99" fmla="*/ 9525 w 20002"/>
                      <a:gd name="connsiteY99" fmla="*/ 19050 h 20002"/>
                      <a:gd name="connsiteX100" fmla="*/ 10477 w 20002"/>
                      <a:gd name="connsiteY100" fmla="*/ 19050 h 20002"/>
                      <a:gd name="connsiteX101" fmla="*/ 10477 w 20002"/>
                      <a:gd name="connsiteY101" fmla="*/ 20002 h 20002"/>
                      <a:gd name="connsiteX102" fmla="*/ 11430 w 20002"/>
                      <a:gd name="connsiteY102" fmla="*/ 20002 h 20002"/>
                      <a:gd name="connsiteX103" fmla="*/ 11430 w 20002"/>
                      <a:gd name="connsiteY103" fmla="*/ 19050 h 20002"/>
                      <a:gd name="connsiteX104" fmla="*/ 11430 w 20002"/>
                      <a:gd name="connsiteY104" fmla="*/ 18098 h 20002"/>
                      <a:gd name="connsiteX105" fmla="*/ 12382 w 20002"/>
                      <a:gd name="connsiteY105" fmla="*/ 18098 h 20002"/>
                      <a:gd name="connsiteX106" fmla="*/ 12382 w 20002"/>
                      <a:gd name="connsiteY106" fmla="*/ 19050 h 20002"/>
                      <a:gd name="connsiteX107" fmla="*/ 13335 w 20002"/>
                      <a:gd name="connsiteY107" fmla="*/ 19050 h 20002"/>
                      <a:gd name="connsiteX108" fmla="*/ 13335 w 20002"/>
                      <a:gd name="connsiteY108" fmla="*/ 19050 h 20002"/>
                      <a:gd name="connsiteX109" fmla="*/ 13335 w 20002"/>
                      <a:gd name="connsiteY109" fmla="*/ 18098 h 20002"/>
                      <a:gd name="connsiteX110" fmla="*/ 13335 w 20002"/>
                      <a:gd name="connsiteY110" fmla="*/ 17145 h 20002"/>
                      <a:gd name="connsiteX111" fmla="*/ 14288 w 20002"/>
                      <a:gd name="connsiteY111" fmla="*/ 17145 h 20002"/>
                      <a:gd name="connsiteX112" fmla="*/ 14288 w 20002"/>
                      <a:gd name="connsiteY112" fmla="*/ 17145 h 20002"/>
                      <a:gd name="connsiteX113" fmla="*/ 15240 w 20002"/>
                      <a:gd name="connsiteY113" fmla="*/ 17145 h 20002"/>
                      <a:gd name="connsiteX114" fmla="*/ 15240 w 20002"/>
                      <a:gd name="connsiteY114" fmla="*/ 16192 h 20002"/>
                      <a:gd name="connsiteX115" fmla="*/ 15240 w 20002"/>
                      <a:gd name="connsiteY115" fmla="*/ 16192 h 20002"/>
                      <a:gd name="connsiteX116" fmla="*/ 16192 w 20002"/>
                      <a:gd name="connsiteY116" fmla="*/ 15240 h 20002"/>
                      <a:gd name="connsiteX117" fmla="*/ 16192 w 20002"/>
                      <a:gd name="connsiteY117" fmla="*/ 15240 h 20002"/>
                      <a:gd name="connsiteX118" fmla="*/ 17145 w 20002"/>
                      <a:gd name="connsiteY118" fmla="*/ 15240 h 20002"/>
                      <a:gd name="connsiteX119" fmla="*/ 18097 w 20002"/>
                      <a:gd name="connsiteY119" fmla="*/ 13335 h 20002"/>
                      <a:gd name="connsiteX120" fmla="*/ 17145 w 20002"/>
                      <a:gd name="connsiteY120" fmla="*/ 13335 h 20002"/>
                      <a:gd name="connsiteX121" fmla="*/ 18097 w 20002"/>
                      <a:gd name="connsiteY121" fmla="*/ 13335 h 20002"/>
                      <a:gd name="connsiteX122" fmla="*/ 18097 w 20002"/>
                      <a:gd name="connsiteY122" fmla="*/ 13335 h 20002"/>
                      <a:gd name="connsiteX123" fmla="*/ 16192 w 20002"/>
                      <a:gd name="connsiteY123" fmla="*/ 8573 h 20002"/>
                      <a:gd name="connsiteX124" fmla="*/ 17145 w 20002"/>
                      <a:gd name="connsiteY124" fmla="*/ 10477 h 20002"/>
                      <a:gd name="connsiteX125" fmla="*/ 15240 w 20002"/>
                      <a:gd name="connsiteY125" fmla="*/ 11430 h 20002"/>
                      <a:gd name="connsiteX126" fmla="*/ 14288 w 20002"/>
                      <a:gd name="connsiteY126" fmla="*/ 9525 h 20002"/>
                      <a:gd name="connsiteX127" fmla="*/ 16192 w 20002"/>
                      <a:gd name="connsiteY127" fmla="*/ 8573 h 20002"/>
                      <a:gd name="connsiteX128" fmla="*/ 14288 w 20002"/>
                      <a:gd name="connsiteY128" fmla="*/ 4763 h 20002"/>
                      <a:gd name="connsiteX129" fmla="*/ 15240 w 20002"/>
                      <a:gd name="connsiteY129" fmla="*/ 6667 h 20002"/>
                      <a:gd name="connsiteX130" fmla="*/ 13335 w 20002"/>
                      <a:gd name="connsiteY130" fmla="*/ 7620 h 20002"/>
                      <a:gd name="connsiteX131" fmla="*/ 12382 w 20002"/>
                      <a:gd name="connsiteY131" fmla="*/ 5715 h 20002"/>
                      <a:gd name="connsiteX132" fmla="*/ 14288 w 20002"/>
                      <a:gd name="connsiteY132" fmla="*/ 4763 h 20002"/>
                      <a:gd name="connsiteX133" fmla="*/ 7620 w 20002"/>
                      <a:gd name="connsiteY133" fmla="*/ 8573 h 20002"/>
                      <a:gd name="connsiteX134" fmla="*/ 7620 w 20002"/>
                      <a:gd name="connsiteY134" fmla="*/ 6667 h 20002"/>
                      <a:gd name="connsiteX135" fmla="*/ 9525 w 20002"/>
                      <a:gd name="connsiteY135" fmla="*/ 6667 h 20002"/>
                      <a:gd name="connsiteX136" fmla="*/ 9525 w 20002"/>
                      <a:gd name="connsiteY136" fmla="*/ 8573 h 20002"/>
                      <a:gd name="connsiteX137" fmla="*/ 7620 w 20002"/>
                      <a:gd name="connsiteY137" fmla="*/ 8573 h 20002"/>
                      <a:gd name="connsiteX138" fmla="*/ 8572 w 20002"/>
                      <a:gd name="connsiteY138" fmla="*/ 13335 h 20002"/>
                      <a:gd name="connsiteX139" fmla="*/ 6667 w 20002"/>
                      <a:gd name="connsiteY139" fmla="*/ 12382 h 20002"/>
                      <a:gd name="connsiteX140" fmla="*/ 7620 w 20002"/>
                      <a:gd name="connsiteY140" fmla="*/ 10477 h 20002"/>
                      <a:gd name="connsiteX141" fmla="*/ 9525 w 20002"/>
                      <a:gd name="connsiteY141" fmla="*/ 11430 h 20002"/>
                      <a:gd name="connsiteX142" fmla="*/ 8572 w 20002"/>
                      <a:gd name="connsiteY142" fmla="*/ 13335 h 20002"/>
                      <a:gd name="connsiteX143" fmla="*/ 11430 w 20002"/>
                      <a:gd name="connsiteY143" fmla="*/ 11430 h 20002"/>
                      <a:gd name="connsiteX144" fmla="*/ 10477 w 20002"/>
                      <a:gd name="connsiteY144" fmla="*/ 9525 h 20002"/>
                      <a:gd name="connsiteX145" fmla="*/ 12382 w 20002"/>
                      <a:gd name="connsiteY145" fmla="*/ 8573 h 20002"/>
                      <a:gd name="connsiteX146" fmla="*/ 13335 w 20002"/>
                      <a:gd name="connsiteY146" fmla="*/ 10477 h 20002"/>
                      <a:gd name="connsiteX147" fmla="*/ 11430 w 20002"/>
                      <a:gd name="connsiteY147" fmla="*/ 11430 h 20002"/>
                      <a:gd name="connsiteX148" fmla="*/ 13335 w 20002"/>
                      <a:gd name="connsiteY148" fmla="*/ 15240 h 20002"/>
                      <a:gd name="connsiteX149" fmla="*/ 11430 w 20002"/>
                      <a:gd name="connsiteY149" fmla="*/ 14288 h 20002"/>
                      <a:gd name="connsiteX150" fmla="*/ 12382 w 20002"/>
                      <a:gd name="connsiteY150" fmla="*/ 12382 h 20002"/>
                      <a:gd name="connsiteX151" fmla="*/ 14288 w 20002"/>
                      <a:gd name="connsiteY151" fmla="*/ 13335 h 20002"/>
                      <a:gd name="connsiteX152" fmla="*/ 13335 w 20002"/>
                      <a:gd name="connsiteY152" fmla="*/ 15240 h 2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20002" h="20002">
                        <a:moveTo>
                          <a:pt x="18097" y="13335"/>
                        </a:moveTo>
                        <a:cubicBezTo>
                          <a:pt x="18097" y="13335"/>
                          <a:pt x="19050" y="13335"/>
                          <a:pt x="18097" y="13335"/>
                        </a:cubicBezTo>
                        <a:cubicBezTo>
                          <a:pt x="19050" y="12382"/>
                          <a:pt x="19050" y="12382"/>
                          <a:pt x="18097" y="13335"/>
                        </a:cubicBezTo>
                        <a:lnTo>
                          <a:pt x="18097" y="12382"/>
                        </a:lnTo>
                        <a:cubicBezTo>
                          <a:pt x="18097" y="12382"/>
                          <a:pt x="18097" y="11430"/>
                          <a:pt x="18097" y="11430"/>
                        </a:cubicBezTo>
                        <a:lnTo>
                          <a:pt x="19050" y="11430"/>
                        </a:lnTo>
                        <a:cubicBezTo>
                          <a:pt x="19050" y="11430"/>
                          <a:pt x="20002" y="11430"/>
                          <a:pt x="20002" y="11430"/>
                        </a:cubicBezTo>
                        <a:cubicBezTo>
                          <a:pt x="20002" y="11430"/>
                          <a:pt x="20002" y="10477"/>
                          <a:pt x="20002" y="10477"/>
                        </a:cubicBezTo>
                        <a:lnTo>
                          <a:pt x="19050" y="10477"/>
                        </a:lnTo>
                        <a:cubicBezTo>
                          <a:pt x="19050" y="10477"/>
                          <a:pt x="19050" y="9525"/>
                          <a:pt x="19050" y="9525"/>
                        </a:cubicBezTo>
                        <a:lnTo>
                          <a:pt x="20002" y="9525"/>
                        </a:lnTo>
                        <a:cubicBezTo>
                          <a:pt x="20002" y="9525"/>
                          <a:pt x="20002" y="9525"/>
                          <a:pt x="20002" y="8573"/>
                        </a:cubicBezTo>
                        <a:cubicBezTo>
                          <a:pt x="20002" y="7620"/>
                          <a:pt x="20002" y="8573"/>
                          <a:pt x="19050" y="8573"/>
                        </a:cubicBezTo>
                        <a:lnTo>
                          <a:pt x="18097" y="8573"/>
                        </a:lnTo>
                        <a:cubicBezTo>
                          <a:pt x="18097" y="8573"/>
                          <a:pt x="18097" y="7620"/>
                          <a:pt x="18097" y="7620"/>
                        </a:cubicBezTo>
                        <a:lnTo>
                          <a:pt x="19050" y="7620"/>
                        </a:lnTo>
                        <a:cubicBezTo>
                          <a:pt x="19050" y="7620"/>
                          <a:pt x="19050" y="7620"/>
                          <a:pt x="19050" y="6667"/>
                        </a:cubicBezTo>
                        <a:cubicBezTo>
                          <a:pt x="19050" y="6667"/>
                          <a:pt x="19050" y="6667"/>
                          <a:pt x="18097" y="6667"/>
                        </a:cubicBezTo>
                        <a:lnTo>
                          <a:pt x="17145" y="6667"/>
                        </a:lnTo>
                        <a:cubicBezTo>
                          <a:pt x="17145" y="6667"/>
                          <a:pt x="17145" y="6667"/>
                          <a:pt x="17145" y="5715"/>
                        </a:cubicBezTo>
                        <a:lnTo>
                          <a:pt x="18097" y="5715"/>
                        </a:lnTo>
                        <a:cubicBezTo>
                          <a:pt x="18097" y="5715"/>
                          <a:pt x="18097" y="5715"/>
                          <a:pt x="18097" y="4763"/>
                        </a:cubicBezTo>
                        <a:cubicBezTo>
                          <a:pt x="18097" y="4763"/>
                          <a:pt x="18097" y="4763"/>
                          <a:pt x="17145" y="4763"/>
                        </a:cubicBezTo>
                        <a:lnTo>
                          <a:pt x="16192" y="4763"/>
                        </a:lnTo>
                        <a:cubicBezTo>
                          <a:pt x="16192" y="4763"/>
                          <a:pt x="16192" y="4763"/>
                          <a:pt x="15240" y="3810"/>
                        </a:cubicBezTo>
                        <a:lnTo>
                          <a:pt x="15240" y="2857"/>
                        </a:lnTo>
                        <a:cubicBezTo>
                          <a:pt x="15240" y="2857"/>
                          <a:pt x="15240" y="1905"/>
                          <a:pt x="15240" y="1905"/>
                        </a:cubicBezTo>
                        <a:cubicBezTo>
                          <a:pt x="15240" y="1905"/>
                          <a:pt x="14288" y="1905"/>
                          <a:pt x="14288" y="1905"/>
                        </a:cubicBezTo>
                        <a:lnTo>
                          <a:pt x="14288" y="2857"/>
                        </a:lnTo>
                        <a:cubicBezTo>
                          <a:pt x="14288" y="2857"/>
                          <a:pt x="14288" y="2857"/>
                          <a:pt x="13335" y="2857"/>
                        </a:cubicBezTo>
                        <a:lnTo>
                          <a:pt x="13335" y="1905"/>
                        </a:lnTo>
                        <a:cubicBezTo>
                          <a:pt x="13335" y="1905"/>
                          <a:pt x="13335" y="952"/>
                          <a:pt x="13335" y="952"/>
                        </a:cubicBezTo>
                        <a:cubicBezTo>
                          <a:pt x="13335" y="952"/>
                          <a:pt x="12382" y="952"/>
                          <a:pt x="12382" y="952"/>
                        </a:cubicBezTo>
                        <a:lnTo>
                          <a:pt x="12382" y="1905"/>
                        </a:lnTo>
                        <a:cubicBezTo>
                          <a:pt x="12382" y="1905"/>
                          <a:pt x="11430" y="1905"/>
                          <a:pt x="11430" y="1905"/>
                        </a:cubicBezTo>
                        <a:lnTo>
                          <a:pt x="11430" y="952"/>
                        </a:lnTo>
                        <a:cubicBezTo>
                          <a:pt x="11430" y="952"/>
                          <a:pt x="11430" y="0"/>
                          <a:pt x="11430" y="0"/>
                        </a:cubicBezTo>
                        <a:cubicBezTo>
                          <a:pt x="11430" y="0"/>
                          <a:pt x="10477" y="0"/>
                          <a:pt x="10477" y="0"/>
                        </a:cubicBezTo>
                        <a:lnTo>
                          <a:pt x="10477" y="952"/>
                        </a:lnTo>
                        <a:cubicBezTo>
                          <a:pt x="10477" y="952"/>
                          <a:pt x="9525" y="952"/>
                          <a:pt x="9525" y="952"/>
                        </a:cubicBezTo>
                        <a:lnTo>
                          <a:pt x="9525" y="0"/>
                        </a:lnTo>
                        <a:cubicBezTo>
                          <a:pt x="9525" y="0"/>
                          <a:pt x="9525" y="0"/>
                          <a:pt x="8572" y="0"/>
                        </a:cubicBezTo>
                        <a:cubicBezTo>
                          <a:pt x="8572" y="0"/>
                          <a:pt x="8572" y="0"/>
                          <a:pt x="8572" y="952"/>
                        </a:cubicBezTo>
                        <a:lnTo>
                          <a:pt x="8572" y="1905"/>
                        </a:lnTo>
                        <a:cubicBezTo>
                          <a:pt x="8572" y="1905"/>
                          <a:pt x="7620" y="1905"/>
                          <a:pt x="7620" y="1905"/>
                        </a:cubicBezTo>
                        <a:lnTo>
                          <a:pt x="7620" y="952"/>
                        </a:lnTo>
                        <a:cubicBezTo>
                          <a:pt x="7620" y="952"/>
                          <a:pt x="7620" y="952"/>
                          <a:pt x="6667" y="952"/>
                        </a:cubicBezTo>
                        <a:cubicBezTo>
                          <a:pt x="6667" y="952"/>
                          <a:pt x="6667" y="952"/>
                          <a:pt x="6667" y="1905"/>
                        </a:cubicBezTo>
                        <a:lnTo>
                          <a:pt x="6667" y="2857"/>
                        </a:lnTo>
                        <a:cubicBezTo>
                          <a:pt x="6667" y="2857"/>
                          <a:pt x="6667" y="2857"/>
                          <a:pt x="5715" y="2857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4763" y="1905"/>
                        </a:cubicBezTo>
                        <a:cubicBezTo>
                          <a:pt x="4763" y="1905"/>
                          <a:pt x="4763" y="1905"/>
                          <a:pt x="4763" y="2857"/>
                        </a:cubicBezTo>
                        <a:lnTo>
                          <a:pt x="4763" y="3810"/>
                        </a:lnTo>
                        <a:cubicBezTo>
                          <a:pt x="4763" y="3810"/>
                          <a:pt x="4763" y="3810"/>
                          <a:pt x="3810" y="4763"/>
                        </a:cubicBezTo>
                        <a:lnTo>
                          <a:pt x="2857" y="4763"/>
                        </a:lnTo>
                        <a:cubicBezTo>
                          <a:pt x="2857" y="4763"/>
                          <a:pt x="1905" y="4763"/>
                          <a:pt x="1905" y="4763"/>
                        </a:cubicBezTo>
                        <a:cubicBezTo>
                          <a:pt x="1905" y="4763"/>
                          <a:pt x="1905" y="5715"/>
                          <a:pt x="1905" y="5715"/>
                        </a:cubicBezTo>
                        <a:lnTo>
                          <a:pt x="2857" y="5715"/>
                        </a:lnTo>
                        <a:cubicBezTo>
                          <a:pt x="2857" y="5715"/>
                          <a:pt x="2857" y="5715"/>
                          <a:pt x="2857" y="6667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952" y="6667"/>
                          <a:pt x="952" y="6667"/>
                        </a:cubicBezTo>
                        <a:cubicBezTo>
                          <a:pt x="952" y="6667"/>
                          <a:pt x="952" y="7620"/>
                          <a:pt x="952" y="7620"/>
                        </a:cubicBezTo>
                        <a:lnTo>
                          <a:pt x="1905" y="7620"/>
                        </a:lnTo>
                        <a:cubicBezTo>
                          <a:pt x="1905" y="7620"/>
                          <a:pt x="1905" y="8573"/>
                          <a:pt x="1905" y="8573"/>
                        </a:cubicBezTo>
                        <a:lnTo>
                          <a:pt x="952" y="8573"/>
                        </a:lnTo>
                        <a:cubicBezTo>
                          <a:pt x="952" y="8573"/>
                          <a:pt x="0" y="8573"/>
                          <a:pt x="0" y="8573"/>
                        </a:cubicBezTo>
                        <a:cubicBezTo>
                          <a:pt x="0" y="8573"/>
                          <a:pt x="0" y="9525"/>
                          <a:pt x="0" y="9525"/>
                        </a:cubicBezTo>
                        <a:lnTo>
                          <a:pt x="952" y="9525"/>
                        </a:lnTo>
                        <a:cubicBezTo>
                          <a:pt x="952" y="9525"/>
                          <a:pt x="952" y="10477"/>
                          <a:pt x="952" y="10477"/>
                        </a:cubicBezTo>
                        <a:lnTo>
                          <a:pt x="0" y="10477"/>
                        </a:lnTo>
                        <a:cubicBezTo>
                          <a:pt x="0" y="10477"/>
                          <a:pt x="0" y="10477"/>
                          <a:pt x="0" y="11430"/>
                        </a:cubicBezTo>
                        <a:cubicBezTo>
                          <a:pt x="0" y="11430"/>
                          <a:pt x="0" y="11430"/>
                          <a:pt x="952" y="11430"/>
                        </a:cubicBezTo>
                        <a:lnTo>
                          <a:pt x="1905" y="11430"/>
                        </a:lnTo>
                        <a:cubicBezTo>
                          <a:pt x="1905" y="11430"/>
                          <a:pt x="1905" y="12382"/>
                          <a:pt x="1905" y="12382"/>
                        </a:cubicBezTo>
                        <a:lnTo>
                          <a:pt x="952" y="12382"/>
                        </a:lnTo>
                        <a:cubicBezTo>
                          <a:pt x="952" y="12382"/>
                          <a:pt x="952" y="12382"/>
                          <a:pt x="952" y="13335"/>
                        </a:cubicBezTo>
                        <a:lnTo>
                          <a:pt x="952" y="13335"/>
                        </a:lnTo>
                        <a:cubicBezTo>
                          <a:pt x="952" y="13335"/>
                          <a:pt x="952" y="13335"/>
                          <a:pt x="1905" y="13335"/>
                        </a:cubicBezTo>
                        <a:lnTo>
                          <a:pt x="2857" y="13335"/>
                        </a:lnTo>
                        <a:cubicBezTo>
                          <a:pt x="2857" y="13335"/>
                          <a:pt x="2857" y="14288"/>
                          <a:pt x="2857" y="14288"/>
                        </a:cubicBezTo>
                        <a:lnTo>
                          <a:pt x="2857" y="14288"/>
                        </a:lnTo>
                        <a:cubicBezTo>
                          <a:pt x="2857" y="14288"/>
                          <a:pt x="2857" y="14288"/>
                          <a:pt x="2857" y="15240"/>
                        </a:cubicBezTo>
                        <a:cubicBezTo>
                          <a:pt x="2857" y="15240"/>
                          <a:pt x="2857" y="15240"/>
                          <a:pt x="3810" y="15240"/>
                        </a:cubicBezTo>
                        <a:lnTo>
                          <a:pt x="3810" y="15240"/>
                        </a:lnTo>
                        <a:cubicBezTo>
                          <a:pt x="3810" y="15240"/>
                          <a:pt x="3810" y="15240"/>
                          <a:pt x="4763" y="16192"/>
                        </a:cubicBezTo>
                        <a:lnTo>
                          <a:pt x="4763" y="16192"/>
                        </a:lnTo>
                        <a:cubicBezTo>
                          <a:pt x="4763" y="16192"/>
                          <a:pt x="4763" y="17145"/>
                          <a:pt x="4763" y="17145"/>
                        </a:cubicBezTo>
                        <a:cubicBezTo>
                          <a:pt x="4763" y="17145"/>
                          <a:pt x="5715" y="17145"/>
                          <a:pt x="5715" y="17145"/>
                        </a:cubicBezTo>
                        <a:lnTo>
                          <a:pt x="5715" y="17145"/>
                        </a:lnTo>
                        <a:cubicBezTo>
                          <a:pt x="5715" y="17145"/>
                          <a:pt x="5715" y="17145"/>
                          <a:pt x="6667" y="17145"/>
                        </a:cubicBezTo>
                        <a:lnTo>
                          <a:pt x="6667" y="18098"/>
                        </a:lnTo>
                        <a:cubicBezTo>
                          <a:pt x="6667" y="18098"/>
                          <a:pt x="6667" y="19050"/>
                          <a:pt x="6667" y="19050"/>
                        </a:cubicBezTo>
                        <a:cubicBezTo>
                          <a:pt x="6667" y="19050"/>
                          <a:pt x="7620" y="19050"/>
                          <a:pt x="7620" y="19050"/>
                        </a:cubicBezTo>
                        <a:lnTo>
                          <a:pt x="7620" y="18098"/>
                        </a:lnTo>
                        <a:cubicBezTo>
                          <a:pt x="7620" y="18098"/>
                          <a:pt x="8572" y="18098"/>
                          <a:pt x="8572" y="18098"/>
                        </a:cubicBezTo>
                        <a:lnTo>
                          <a:pt x="8572" y="19050"/>
                        </a:lnTo>
                        <a:cubicBezTo>
                          <a:pt x="8572" y="19050"/>
                          <a:pt x="8572" y="20002"/>
                          <a:pt x="8572" y="20002"/>
                        </a:cubicBezTo>
                        <a:cubicBezTo>
                          <a:pt x="8572" y="20002"/>
                          <a:pt x="9525" y="20002"/>
                          <a:pt x="9525" y="20002"/>
                        </a:cubicBezTo>
                        <a:lnTo>
                          <a:pt x="9525" y="19050"/>
                        </a:lnTo>
                        <a:cubicBezTo>
                          <a:pt x="9525" y="19050"/>
                          <a:pt x="10477" y="19050"/>
                          <a:pt x="10477" y="19050"/>
                        </a:cubicBezTo>
                        <a:lnTo>
                          <a:pt x="10477" y="20002"/>
                        </a:lnTo>
                        <a:cubicBezTo>
                          <a:pt x="10477" y="20002"/>
                          <a:pt x="10477" y="20002"/>
                          <a:pt x="11430" y="20002"/>
                        </a:cubicBezTo>
                        <a:cubicBezTo>
                          <a:pt x="11430" y="20002"/>
                          <a:pt x="11430" y="20002"/>
                          <a:pt x="11430" y="19050"/>
                        </a:cubicBezTo>
                        <a:lnTo>
                          <a:pt x="11430" y="18098"/>
                        </a:lnTo>
                        <a:cubicBezTo>
                          <a:pt x="11430" y="18098"/>
                          <a:pt x="12382" y="18098"/>
                          <a:pt x="12382" y="18098"/>
                        </a:cubicBezTo>
                        <a:lnTo>
                          <a:pt x="12382" y="19050"/>
                        </a:lnTo>
                        <a:cubicBezTo>
                          <a:pt x="12382" y="19050"/>
                          <a:pt x="12382" y="19050"/>
                          <a:pt x="13335" y="19050"/>
                        </a:cubicBezTo>
                        <a:lnTo>
                          <a:pt x="13335" y="19050"/>
                        </a:lnTo>
                        <a:cubicBezTo>
                          <a:pt x="13335" y="19050"/>
                          <a:pt x="13335" y="19050"/>
                          <a:pt x="13335" y="18098"/>
                        </a:cubicBezTo>
                        <a:lnTo>
                          <a:pt x="13335" y="17145"/>
                        </a:lnTo>
                        <a:cubicBezTo>
                          <a:pt x="13335" y="17145"/>
                          <a:pt x="14288" y="17145"/>
                          <a:pt x="14288" y="17145"/>
                        </a:cubicBezTo>
                        <a:lnTo>
                          <a:pt x="14288" y="17145"/>
                        </a:lnTo>
                        <a:cubicBezTo>
                          <a:pt x="14288" y="17145"/>
                          <a:pt x="14288" y="17145"/>
                          <a:pt x="15240" y="17145"/>
                        </a:cubicBezTo>
                        <a:cubicBezTo>
                          <a:pt x="15240" y="17145"/>
                          <a:pt x="15240" y="17145"/>
                          <a:pt x="15240" y="16192"/>
                        </a:cubicBezTo>
                        <a:lnTo>
                          <a:pt x="15240" y="16192"/>
                        </a:lnTo>
                        <a:cubicBezTo>
                          <a:pt x="15240" y="16192"/>
                          <a:pt x="15240" y="16192"/>
                          <a:pt x="16192" y="15240"/>
                        </a:cubicBezTo>
                        <a:lnTo>
                          <a:pt x="16192" y="15240"/>
                        </a:lnTo>
                        <a:cubicBezTo>
                          <a:pt x="16192" y="15240"/>
                          <a:pt x="17145" y="15240"/>
                          <a:pt x="17145" y="15240"/>
                        </a:cubicBezTo>
                        <a:cubicBezTo>
                          <a:pt x="18097" y="14288"/>
                          <a:pt x="18097" y="14288"/>
                          <a:pt x="18097" y="13335"/>
                        </a:cubicBezTo>
                        <a:lnTo>
                          <a:pt x="17145" y="13335"/>
                        </a:lnTo>
                        <a:cubicBezTo>
                          <a:pt x="17145" y="13335"/>
                          <a:pt x="17145" y="13335"/>
                          <a:pt x="18097" y="13335"/>
                        </a:cubicBezTo>
                        <a:lnTo>
                          <a:pt x="18097" y="13335"/>
                        </a:lnTo>
                        <a:close/>
                        <a:moveTo>
                          <a:pt x="16192" y="8573"/>
                        </a:moveTo>
                        <a:cubicBezTo>
                          <a:pt x="17145" y="8573"/>
                          <a:pt x="18097" y="9525"/>
                          <a:pt x="17145" y="10477"/>
                        </a:cubicBezTo>
                        <a:cubicBezTo>
                          <a:pt x="16192" y="11430"/>
                          <a:pt x="16192" y="12382"/>
                          <a:pt x="15240" y="11430"/>
                        </a:cubicBezTo>
                        <a:cubicBezTo>
                          <a:pt x="14288" y="11430"/>
                          <a:pt x="13335" y="10477"/>
                          <a:pt x="14288" y="9525"/>
                        </a:cubicBezTo>
                        <a:cubicBezTo>
                          <a:pt x="14288" y="9525"/>
                          <a:pt x="15240" y="8573"/>
                          <a:pt x="16192" y="8573"/>
                        </a:cubicBezTo>
                        <a:close/>
                        <a:moveTo>
                          <a:pt x="14288" y="4763"/>
                        </a:moveTo>
                        <a:cubicBezTo>
                          <a:pt x="15240" y="4763"/>
                          <a:pt x="15240" y="5715"/>
                          <a:pt x="15240" y="6667"/>
                        </a:cubicBezTo>
                        <a:cubicBezTo>
                          <a:pt x="15240" y="7620"/>
                          <a:pt x="14288" y="7620"/>
                          <a:pt x="13335" y="7620"/>
                        </a:cubicBezTo>
                        <a:cubicBezTo>
                          <a:pt x="12382" y="7620"/>
                          <a:pt x="12382" y="6667"/>
                          <a:pt x="12382" y="5715"/>
                        </a:cubicBezTo>
                        <a:cubicBezTo>
                          <a:pt x="12382" y="4763"/>
                          <a:pt x="13335" y="3810"/>
                          <a:pt x="14288" y="4763"/>
                        </a:cubicBezTo>
                        <a:close/>
                        <a:moveTo>
                          <a:pt x="7620" y="8573"/>
                        </a:moveTo>
                        <a:cubicBezTo>
                          <a:pt x="6667" y="7620"/>
                          <a:pt x="6667" y="6667"/>
                          <a:pt x="7620" y="6667"/>
                        </a:cubicBezTo>
                        <a:cubicBezTo>
                          <a:pt x="8572" y="6667"/>
                          <a:pt x="9525" y="5715"/>
                          <a:pt x="9525" y="6667"/>
                        </a:cubicBezTo>
                        <a:cubicBezTo>
                          <a:pt x="9525" y="7620"/>
                          <a:pt x="10477" y="8573"/>
                          <a:pt x="9525" y="8573"/>
                        </a:cubicBezTo>
                        <a:cubicBezTo>
                          <a:pt x="8572" y="8573"/>
                          <a:pt x="7620" y="8573"/>
                          <a:pt x="7620" y="8573"/>
                        </a:cubicBezTo>
                        <a:close/>
                        <a:moveTo>
                          <a:pt x="8572" y="13335"/>
                        </a:moveTo>
                        <a:cubicBezTo>
                          <a:pt x="7620" y="13335"/>
                          <a:pt x="6667" y="13335"/>
                          <a:pt x="6667" y="12382"/>
                        </a:cubicBezTo>
                        <a:cubicBezTo>
                          <a:pt x="6667" y="11430"/>
                          <a:pt x="6667" y="10477"/>
                          <a:pt x="7620" y="10477"/>
                        </a:cubicBezTo>
                        <a:cubicBezTo>
                          <a:pt x="8572" y="10477"/>
                          <a:pt x="9525" y="10477"/>
                          <a:pt x="9525" y="11430"/>
                        </a:cubicBezTo>
                        <a:cubicBezTo>
                          <a:pt x="9525" y="12382"/>
                          <a:pt x="9525" y="13335"/>
                          <a:pt x="8572" y="13335"/>
                        </a:cubicBezTo>
                        <a:close/>
                        <a:moveTo>
                          <a:pt x="11430" y="11430"/>
                        </a:moveTo>
                        <a:cubicBezTo>
                          <a:pt x="10477" y="11430"/>
                          <a:pt x="10477" y="10477"/>
                          <a:pt x="10477" y="9525"/>
                        </a:cubicBezTo>
                        <a:cubicBezTo>
                          <a:pt x="10477" y="8573"/>
                          <a:pt x="11430" y="8573"/>
                          <a:pt x="12382" y="8573"/>
                        </a:cubicBezTo>
                        <a:cubicBezTo>
                          <a:pt x="13335" y="8573"/>
                          <a:pt x="13335" y="9525"/>
                          <a:pt x="13335" y="10477"/>
                        </a:cubicBezTo>
                        <a:cubicBezTo>
                          <a:pt x="12382" y="11430"/>
                          <a:pt x="11430" y="11430"/>
                          <a:pt x="11430" y="11430"/>
                        </a:cubicBezTo>
                        <a:close/>
                        <a:moveTo>
                          <a:pt x="13335" y="15240"/>
                        </a:moveTo>
                        <a:cubicBezTo>
                          <a:pt x="12382" y="15240"/>
                          <a:pt x="11430" y="15240"/>
                          <a:pt x="11430" y="14288"/>
                        </a:cubicBezTo>
                        <a:cubicBezTo>
                          <a:pt x="11430" y="13335"/>
                          <a:pt x="11430" y="12382"/>
                          <a:pt x="12382" y="12382"/>
                        </a:cubicBezTo>
                        <a:cubicBezTo>
                          <a:pt x="13335" y="12382"/>
                          <a:pt x="14288" y="12382"/>
                          <a:pt x="14288" y="13335"/>
                        </a:cubicBezTo>
                        <a:cubicBezTo>
                          <a:pt x="14288" y="14288"/>
                          <a:pt x="13335" y="15240"/>
                          <a:pt x="13335" y="1524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09ED59F8-278C-4EBC-BB77-F2CBC26BD540}"/>
                      </a:ext>
                    </a:extLst>
                  </p:cNvPr>
                  <p:cNvSpPr/>
                  <p:nvPr/>
                </p:nvSpPr>
                <p:spPr>
                  <a:xfrm>
                    <a:off x="2496925" y="3170872"/>
                    <a:ext cx="10953" cy="8995"/>
                  </a:xfrm>
                  <a:custGeom>
                    <a:avLst/>
                    <a:gdLst>
                      <a:gd name="connsiteX0" fmla="*/ 10239 w 10953"/>
                      <a:gd name="connsiteY0" fmla="*/ 5715 h 8995"/>
                      <a:gd name="connsiteX1" fmla="*/ 10239 w 10953"/>
                      <a:gd name="connsiteY1" fmla="*/ 5715 h 8995"/>
                      <a:gd name="connsiteX2" fmla="*/ 10239 w 10953"/>
                      <a:gd name="connsiteY2" fmla="*/ 5715 h 8995"/>
                      <a:gd name="connsiteX3" fmla="*/ 10239 w 10953"/>
                      <a:gd name="connsiteY3" fmla="*/ 5715 h 8995"/>
                      <a:gd name="connsiteX4" fmla="*/ 10239 w 10953"/>
                      <a:gd name="connsiteY4" fmla="*/ 3810 h 8995"/>
                      <a:gd name="connsiteX5" fmla="*/ 10239 w 10953"/>
                      <a:gd name="connsiteY5" fmla="*/ 3810 h 8995"/>
                      <a:gd name="connsiteX6" fmla="*/ 10239 w 10953"/>
                      <a:gd name="connsiteY6" fmla="*/ 3810 h 8995"/>
                      <a:gd name="connsiteX7" fmla="*/ 10239 w 10953"/>
                      <a:gd name="connsiteY7" fmla="*/ 3810 h 8995"/>
                      <a:gd name="connsiteX8" fmla="*/ 10239 w 10953"/>
                      <a:gd name="connsiteY8" fmla="*/ 3810 h 8995"/>
                      <a:gd name="connsiteX9" fmla="*/ 10239 w 10953"/>
                      <a:gd name="connsiteY9" fmla="*/ 2857 h 8995"/>
                      <a:gd name="connsiteX10" fmla="*/ 10239 w 10953"/>
                      <a:gd name="connsiteY10" fmla="*/ 2857 h 8995"/>
                      <a:gd name="connsiteX11" fmla="*/ 10239 w 10953"/>
                      <a:gd name="connsiteY11" fmla="*/ 2857 h 8995"/>
                      <a:gd name="connsiteX12" fmla="*/ 10239 w 10953"/>
                      <a:gd name="connsiteY12" fmla="*/ 2857 h 8995"/>
                      <a:gd name="connsiteX13" fmla="*/ 10239 w 10953"/>
                      <a:gd name="connsiteY13" fmla="*/ 2857 h 8995"/>
                      <a:gd name="connsiteX14" fmla="*/ 10239 w 10953"/>
                      <a:gd name="connsiteY14" fmla="*/ 1905 h 8995"/>
                      <a:gd name="connsiteX15" fmla="*/ 10239 w 10953"/>
                      <a:gd name="connsiteY15" fmla="*/ 1905 h 8995"/>
                      <a:gd name="connsiteX16" fmla="*/ 10239 w 10953"/>
                      <a:gd name="connsiteY16" fmla="*/ 1905 h 8995"/>
                      <a:gd name="connsiteX17" fmla="*/ 10239 w 10953"/>
                      <a:gd name="connsiteY17" fmla="*/ 1905 h 8995"/>
                      <a:gd name="connsiteX18" fmla="*/ 10239 w 10953"/>
                      <a:gd name="connsiteY18" fmla="*/ 1905 h 8995"/>
                      <a:gd name="connsiteX19" fmla="*/ 9287 w 10953"/>
                      <a:gd name="connsiteY19" fmla="*/ 952 h 8995"/>
                      <a:gd name="connsiteX20" fmla="*/ 9287 w 10953"/>
                      <a:gd name="connsiteY20" fmla="*/ 952 h 8995"/>
                      <a:gd name="connsiteX21" fmla="*/ 9287 w 10953"/>
                      <a:gd name="connsiteY21" fmla="*/ 952 h 8995"/>
                      <a:gd name="connsiteX22" fmla="*/ 9287 w 10953"/>
                      <a:gd name="connsiteY22" fmla="*/ 952 h 8995"/>
                      <a:gd name="connsiteX23" fmla="*/ 9287 w 10953"/>
                      <a:gd name="connsiteY23" fmla="*/ 952 h 8995"/>
                      <a:gd name="connsiteX24" fmla="*/ 8334 w 10953"/>
                      <a:gd name="connsiteY24" fmla="*/ 0 h 8995"/>
                      <a:gd name="connsiteX25" fmla="*/ 8334 w 10953"/>
                      <a:gd name="connsiteY25" fmla="*/ 0 h 8995"/>
                      <a:gd name="connsiteX26" fmla="*/ 8334 w 10953"/>
                      <a:gd name="connsiteY26" fmla="*/ 0 h 8995"/>
                      <a:gd name="connsiteX27" fmla="*/ 8334 w 10953"/>
                      <a:gd name="connsiteY27" fmla="*/ 0 h 8995"/>
                      <a:gd name="connsiteX28" fmla="*/ 8334 w 10953"/>
                      <a:gd name="connsiteY28" fmla="*/ 0 h 8995"/>
                      <a:gd name="connsiteX29" fmla="*/ 7382 w 10953"/>
                      <a:gd name="connsiteY29" fmla="*/ 0 h 8995"/>
                      <a:gd name="connsiteX30" fmla="*/ 7382 w 10953"/>
                      <a:gd name="connsiteY30" fmla="*/ 0 h 8995"/>
                      <a:gd name="connsiteX31" fmla="*/ 7382 w 10953"/>
                      <a:gd name="connsiteY31" fmla="*/ 0 h 8995"/>
                      <a:gd name="connsiteX32" fmla="*/ 7382 w 10953"/>
                      <a:gd name="connsiteY32" fmla="*/ 0 h 8995"/>
                      <a:gd name="connsiteX33" fmla="*/ 7382 w 10953"/>
                      <a:gd name="connsiteY33" fmla="*/ 0 h 8995"/>
                      <a:gd name="connsiteX34" fmla="*/ 6429 w 10953"/>
                      <a:gd name="connsiteY34" fmla="*/ 0 h 8995"/>
                      <a:gd name="connsiteX35" fmla="*/ 6429 w 10953"/>
                      <a:gd name="connsiteY35" fmla="*/ 0 h 8995"/>
                      <a:gd name="connsiteX36" fmla="*/ 6429 w 10953"/>
                      <a:gd name="connsiteY36" fmla="*/ 0 h 8995"/>
                      <a:gd name="connsiteX37" fmla="*/ 6429 w 10953"/>
                      <a:gd name="connsiteY37" fmla="*/ 0 h 8995"/>
                      <a:gd name="connsiteX38" fmla="*/ 6429 w 10953"/>
                      <a:gd name="connsiteY38" fmla="*/ 0 h 8995"/>
                      <a:gd name="connsiteX39" fmla="*/ 5477 w 10953"/>
                      <a:gd name="connsiteY39" fmla="*/ 0 h 8995"/>
                      <a:gd name="connsiteX40" fmla="*/ 5477 w 10953"/>
                      <a:gd name="connsiteY40" fmla="*/ 0 h 8995"/>
                      <a:gd name="connsiteX41" fmla="*/ 5477 w 10953"/>
                      <a:gd name="connsiteY41" fmla="*/ 0 h 8995"/>
                      <a:gd name="connsiteX42" fmla="*/ 5477 w 10953"/>
                      <a:gd name="connsiteY42" fmla="*/ 0 h 8995"/>
                      <a:gd name="connsiteX43" fmla="*/ 5477 w 10953"/>
                      <a:gd name="connsiteY43" fmla="*/ 0 h 8995"/>
                      <a:gd name="connsiteX44" fmla="*/ 4524 w 10953"/>
                      <a:gd name="connsiteY44" fmla="*/ 0 h 8995"/>
                      <a:gd name="connsiteX45" fmla="*/ 4524 w 10953"/>
                      <a:gd name="connsiteY45" fmla="*/ 0 h 8995"/>
                      <a:gd name="connsiteX46" fmla="*/ 4524 w 10953"/>
                      <a:gd name="connsiteY46" fmla="*/ 0 h 8995"/>
                      <a:gd name="connsiteX47" fmla="*/ 4524 w 10953"/>
                      <a:gd name="connsiteY47" fmla="*/ 0 h 8995"/>
                      <a:gd name="connsiteX48" fmla="*/ 4524 w 10953"/>
                      <a:gd name="connsiteY48" fmla="*/ 0 h 8995"/>
                      <a:gd name="connsiteX49" fmla="*/ 3572 w 10953"/>
                      <a:gd name="connsiteY49" fmla="*/ 952 h 8995"/>
                      <a:gd name="connsiteX50" fmla="*/ 3572 w 10953"/>
                      <a:gd name="connsiteY50" fmla="*/ 952 h 8995"/>
                      <a:gd name="connsiteX51" fmla="*/ 3572 w 10953"/>
                      <a:gd name="connsiteY51" fmla="*/ 952 h 8995"/>
                      <a:gd name="connsiteX52" fmla="*/ 3572 w 10953"/>
                      <a:gd name="connsiteY52" fmla="*/ 952 h 8995"/>
                      <a:gd name="connsiteX53" fmla="*/ 3572 w 10953"/>
                      <a:gd name="connsiteY53" fmla="*/ 952 h 8995"/>
                      <a:gd name="connsiteX54" fmla="*/ 2619 w 10953"/>
                      <a:gd name="connsiteY54" fmla="*/ 1905 h 8995"/>
                      <a:gd name="connsiteX55" fmla="*/ 2619 w 10953"/>
                      <a:gd name="connsiteY55" fmla="*/ 1905 h 8995"/>
                      <a:gd name="connsiteX56" fmla="*/ 2619 w 10953"/>
                      <a:gd name="connsiteY56" fmla="*/ 1905 h 8995"/>
                      <a:gd name="connsiteX57" fmla="*/ 2619 w 10953"/>
                      <a:gd name="connsiteY57" fmla="*/ 1905 h 8995"/>
                      <a:gd name="connsiteX58" fmla="*/ 2619 w 10953"/>
                      <a:gd name="connsiteY58" fmla="*/ 1905 h 8995"/>
                      <a:gd name="connsiteX59" fmla="*/ 2619 w 10953"/>
                      <a:gd name="connsiteY59" fmla="*/ 2857 h 8995"/>
                      <a:gd name="connsiteX60" fmla="*/ 2619 w 10953"/>
                      <a:gd name="connsiteY60" fmla="*/ 2857 h 8995"/>
                      <a:gd name="connsiteX61" fmla="*/ 2619 w 10953"/>
                      <a:gd name="connsiteY61" fmla="*/ 2857 h 8995"/>
                      <a:gd name="connsiteX62" fmla="*/ 2619 w 10953"/>
                      <a:gd name="connsiteY62" fmla="*/ 2857 h 8995"/>
                      <a:gd name="connsiteX63" fmla="*/ 2619 w 10953"/>
                      <a:gd name="connsiteY63" fmla="*/ 2857 h 8995"/>
                      <a:gd name="connsiteX64" fmla="*/ 2619 w 10953"/>
                      <a:gd name="connsiteY64" fmla="*/ 3810 h 8995"/>
                      <a:gd name="connsiteX65" fmla="*/ 2619 w 10953"/>
                      <a:gd name="connsiteY65" fmla="*/ 3810 h 8995"/>
                      <a:gd name="connsiteX66" fmla="*/ 2619 w 10953"/>
                      <a:gd name="connsiteY66" fmla="*/ 3810 h 8995"/>
                      <a:gd name="connsiteX67" fmla="*/ 2619 w 10953"/>
                      <a:gd name="connsiteY67" fmla="*/ 3810 h 8995"/>
                      <a:gd name="connsiteX68" fmla="*/ 2619 w 10953"/>
                      <a:gd name="connsiteY68" fmla="*/ 3810 h 8995"/>
                      <a:gd name="connsiteX69" fmla="*/ 2619 w 10953"/>
                      <a:gd name="connsiteY69" fmla="*/ 4763 h 8995"/>
                      <a:gd name="connsiteX70" fmla="*/ 2619 w 10953"/>
                      <a:gd name="connsiteY70" fmla="*/ 4763 h 8995"/>
                      <a:gd name="connsiteX71" fmla="*/ 2619 w 10953"/>
                      <a:gd name="connsiteY71" fmla="*/ 4763 h 8995"/>
                      <a:gd name="connsiteX72" fmla="*/ 2619 w 10953"/>
                      <a:gd name="connsiteY72" fmla="*/ 4763 h 8995"/>
                      <a:gd name="connsiteX73" fmla="*/ 2619 w 10953"/>
                      <a:gd name="connsiteY73" fmla="*/ 4763 h 8995"/>
                      <a:gd name="connsiteX74" fmla="*/ 2619 w 10953"/>
                      <a:gd name="connsiteY74" fmla="*/ 5715 h 8995"/>
                      <a:gd name="connsiteX75" fmla="*/ 2619 w 10953"/>
                      <a:gd name="connsiteY75" fmla="*/ 5715 h 8995"/>
                      <a:gd name="connsiteX76" fmla="*/ 2619 w 10953"/>
                      <a:gd name="connsiteY76" fmla="*/ 5715 h 8995"/>
                      <a:gd name="connsiteX77" fmla="*/ 2619 w 10953"/>
                      <a:gd name="connsiteY77" fmla="*/ 5715 h 8995"/>
                      <a:gd name="connsiteX78" fmla="*/ 2619 w 10953"/>
                      <a:gd name="connsiteY78" fmla="*/ 5715 h 8995"/>
                      <a:gd name="connsiteX79" fmla="*/ 3572 w 10953"/>
                      <a:gd name="connsiteY79" fmla="*/ 6667 h 8995"/>
                      <a:gd name="connsiteX80" fmla="*/ 3572 w 10953"/>
                      <a:gd name="connsiteY80" fmla="*/ 6667 h 8995"/>
                      <a:gd name="connsiteX81" fmla="*/ 3572 w 10953"/>
                      <a:gd name="connsiteY81" fmla="*/ 6667 h 8995"/>
                      <a:gd name="connsiteX82" fmla="*/ 3572 w 10953"/>
                      <a:gd name="connsiteY82" fmla="*/ 6667 h 8995"/>
                      <a:gd name="connsiteX83" fmla="*/ 3572 w 10953"/>
                      <a:gd name="connsiteY83" fmla="*/ 6667 h 8995"/>
                      <a:gd name="connsiteX84" fmla="*/ 4524 w 10953"/>
                      <a:gd name="connsiteY84" fmla="*/ 7620 h 8995"/>
                      <a:gd name="connsiteX85" fmla="*/ 4524 w 10953"/>
                      <a:gd name="connsiteY85" fmla="*/ 7620 h 8995"/>
                      <a:gd name="connsiteX86" fmla="*/ 4524 w 10953"/>
                      <a:gd name="connsiteY86" fmla="*/ 7620 h 8995"/>
                      <a:gd name="connsiteX87" fmla="*/ 4524 w 10953"/>
                      <a:gd name="connsiteY87" fmla="*/ 7620 h 8995"/>
                      <a:gd name="connsiteX88" fmla="*/ 4524 w 10953"/>
                      <a:gd name="connsiteY88" fmla="*/ 7620 h 8995"/>
                      <a:gd name="connsiteX89" fmla="*/ 5477 w 10953"/>
                      <a:gd name="connsiteY89" fmla="*/ 7620 h 8995"/>
                      <a:gd name="connsiteX90" fmla="*/ 5477 w 10953"/>
                      <a:gd name="connsiteY90" fmla="*/ 7620 h 8995"/>
                      <a:gd name="connsiteX91" fmla="*/ 5477 w 10953"/>
                      <a:gd name="connsiteY91" fmla="*/ 7620 h 8995"/>
                      <a:gd name="connsiteX92" fmla="*/ 5477 w 10953"/>
                      <a:gd name="connsiteY92" fmla="*/ 7620 h 8995"/>
                      <a:gd name="connsiteX93" fmla="*/ 5477 w 10953"/>
                      <a:gd name="connsiteY93" fmla="*/ 7620 h 8995"/>
                      <a:gd name="connsiteX94" fmla="*/ 6429 w 10953"/>
                      <a:gd name="connsiteY94" fmla="*/ 7620 h 8995"/>
                      <a:gd name="connsiteX95" fmla="*/ 6429 w 10953"/>
                      <a:gd name="connsiteY95" fmla="*/ 7620 h 8995"/>
                      <a:gd name="connsiteX96" fmla="*/ 6429 w 10953"/>
                      <a:gd name="connsiteY96" fmla="*/ 7620 h 8995"/>
                      <a:gd name="connsiteX97" fmla="*/ 6429 w 10953"/>
                      <a:gd name="connsiteY97" fmla="*/ 7620 h 8995"/>
                      <a:gd name="connsiteX98" fmla="*/ 6429 w 10953"/>
                      <a:gd name="connsiteY98" fmla="*/ 7620 h 8995"/>
                      <a:gd name="connsiteX99" fmla="*/ 7382 w 10953"/>
                      <a:gd name="connsiteY99" fmla="*/ 7620 h 8995"/>
                      <a:gd name="connsiteX100" fmla="*/ 7382 w 10953"/>
                      <a:gd name="connsiteY100" fmla="*/ 7620 h 8995"/>
                      <a:gd name="connsiteX101" fmla="*/ 7382 w 10953"/>
                      <a:gd name="connsiteY101" fmla="*/ 7620 h 8995"/>
                      <a:gd name="connsiteX102" fmla="*/ 7382 w 10953"/>
                      <a:gd name="connsiteY102" fmla="*/ 7620 h 8995"/>
                      <a:gd name="connsiteX103" fmla="*/ 7382 w 10953"/>
                      <a:gd name="connsiteY103" fmla="*/ 7620 h 8995"/>
                      <a:gd name="connsiteX104" fmla="*/ 8334 w 10953"/>
                      <a:gd name="connsiteY104" fmla="*/ 7620 h 8995"/>
                      <a:gd name="connsiteX105" fmla="*/ 8334 w 10953"/>
                      <a:gd name="connsiteY105" fmla="*/ 7620 h 8995"/>
                      <a:gd name="connsiteX106" fmla="*/ 8334 w 10953"/>
                      <a:gd name="connsiteY106" fmla="*/ 7620 h 8995"/>
                      <a:gd name="connsiteX107" fmla="*/ 8334 w 10953"/>
                      <a:gd name="connsiteY107" fmla="*/ 7620 h 8995"/>
                      <a:gd name="connsiteX108" fmla="*/ 8334 w 10953"/>
                      <a:gd name="connsiteY108" fmla="*/ 7620 h 8995"/>
                      <a:gd name="connsiteX109" fmla="*/ 9287 w 10953"/>
                      <a:gd name="connsiteY109" fmla="*/ 6667 h 8995"/>
                      <a:gd name="connsiteX110" fmla="*/ 9287 w 10953"/>
                      <a:gd name="connsiteY110" fmla="*/ 6667 h 8995"/>
                      <a:gd name="connsiteX111" fmla="*/ 9287 w 10953"/>
                      <a:gd name="connsiteY111" fmla="*/ 6667 h 8995"/>
                      <a:gd name="connsiteX112" fmla="*/ 9287 w 10953"/>
                      <a:gd name="connsiteY112" fmla="*/ 6667 h 8995"/>
                      <a:gd name="connsiteX113" fmla="*/ 9287 w 10953"/>
                      <a:gd name="connsiteY113" fmla="*/ 6667 h 8995"/>
                      <a:gd name="connsiteX114" fmla="*/ 10239 w 10953"/>
                      <a:gd name="connsiteY114" fmla="*/ 5715 h 8995"/>
                      <a:gd name="connsiteX115" fmla="*/ 10239 w 10953"/>
                      <a:gd name="connsiteY115" fmla="*/ 5715 h 8995"/>
                      <a:gd name="connsiteX116" fmla="*/ 10239 w 10953"/>
                      <a:gd name="connsiteY116" fmla="*/ 5715 h 8995"/>
                      <a:gd name="connsiteX117" fmla="*/ 10239 w 10953"/>
                      <a:gd name="connsiteY117" fmla="*/ 5715 h 8995"/>
                      <a:gd name="connsiteX118" fmla="*/ 10239 w 10953"/>
                      <a:gd name="connsiteY118" fmla="*/ 5715 h 8995"/>
                      <a:gd name="connsiteX119" fmla="*/ 10239 w 10953"/>
                      <a:gd name="connsiteY119" fmla="*/ 5715 h 8995"/>
                      <a:gd name="connsiteX120" fmla="*/ 10239 w 10953"/>
                      <a:gd name="connsiteY120" fmla="*/ 5715 h 8995"/>
                      <a:gd name="connsiteX121" fmla="*/ 7382 w 10953"/>
                      <a:gd name="connsiteY121" fmla="*/ 1905 h 8995"/>
                      <a:gd name="connsiteX122" fmla="*/ 8334 w 10953"/>
                      <a:gd name="connsiteY122" fmla="*/ 1905 h 8995"/>
                      <a:gd name="connsiteX123" fmla="*/ 8334 w 10953"/>
                      <a:gd name="connsiteY123" fmla="*/ 2857 h 8995"/>
                      <a:gd name="connsiteX124" fmla="*/ 7382 w 10953"/>
                      <a:gd name="connsiteY124" fmla="*/ 2857 h 8995"/>
                      <a:gd name="connsiteX125" fmla="*/ 7382 w 10953"/>
                      <a:gd name="connsiteY125" fmla="*/ 1905 h 8995"/>
                      <a:gd name="connsiteX126" fmla="*/ 5477 w 10953"/>
                      <a:gd name="connsiteY126" fmla="*/ 0 h 8995"/>
                      <a:gd name="connsiteX127" fmla="*/ 5477 w 10953"/>
                      <a:gd name="connsiteY127" fmla="*/ 0 h 8995"/>
                      <a:gd name="connsiteX128" fmla="*/ 5477 w 10953"/>
                      <a:gd name="connsiteY128" fmla="*/ 1905 h 8995"/>
                      <a:gd name="connsiteX129" fmla="*/ 5477 w 10953"/>
                      <a:gd name="connsiteY129" fmla="*/ 0 h 8995"/>
                      <a:gd name="connsiteX130" fmla="*/ 5477 w 10953"/>
                      <a:gd name="connsiteY130" fmla="*/ 0 h 8995"/>
                      <a:gd name="connsiteX131" fmla="*/ 714 w 10953"/>
                      <a:gd name="connsiteY131" fmla="*/ 2857 h 8995"/>
                      <a:gd name="connsiteX132" fmla="*/ 714 w 10953"/>
                      <a:gd name="connsiteY132" fmla="*/ 2857 h 8995"/>
                      <a:gd name="connsiteX133" fmla="*/ 714 w 10953"/>
                      <a:gd name="connsiteY133" fmla="*/ 4763 h 8995"/>
                      <a:gd name="connsiteX134" fmla="*/ 714 w 10953"/>
                      <a:gd name="connsiteY134" fmla="*/ 2857 h 8995"/>
                      <a:gd name="connsiteX135" fmla="*/ 714 w 10953"/>
                      <a:gd name="connsiteY135" fmla="*/ 2857 h 8995"/>
                      <a:gd name="connsiteX136" fmla="*/ 1667 w 10953"/>
                      <a:gd name="connsiteY136" fmla="*/ 7620 h 8995"/>
                      <a:gd name="connsiteX137" fmla="*/ 714 w 10953"/>
                      <a:gd name="connsiteY137" fmla="*/ 7620 h 8995"/>
                      <a:gd name="connsiteX138" fmla="*/ 714 w 10953"/>
                      <a:gd name="connsiteY138" fmla="*/ 6667 h 8995"/>
                      <a:gd name="connsiteX139" fmla="*/ 1667 w 10953"/>
                      <a:gd name="connsiteY139" fmla="*/ 6667 h 8995"/>
                      <a:gd name="connsiteX140" fmla="*/ 1667 w 10953"/>
                      <a:gd name="connsiteY140" fmla="*/ 7620 h 8995"/>
                      <a:gd name="connsiteX141" fmla="*/ 2619 w 10953"/>
                      <a:gd name="connsiteY141" fmla="*/ 1905 h 8995"/>
                      <a:gd name="connsiteX142" fmla="*/ 1667 w 10953"/>
                      <a:gd name="connsiteY142" fmla="*/ 1905 h 8995"/>
                      <a:gd name="connsiteX143" fmla="*/ 1667 w 10953"/>
                      <a:gd name="connsiteY143" fmla="*/ 952 h 8995"/>
                      <a:gd name="connsiteX144" fmla="*/ 2619 w 10953"/>
                      <a:gd name="connsiteY144" fmla="*/ 952 h 8995"/>
                      <a:gd name="connsiteX145" fmla="*/ 2619 w 10953"/>
                      <a:gd name="connsiteY145" fmla="*/ 1905 h 8995"/>
                      <a:gd name="connsiteX146" fmla="*/ 3572 w 10953"/>
                      <a:gd name="connsiteY146" fmla="*/ 8573 h 8995"/>
                      <a:gd name="connsiteX147" fmla="*/ 3572 w 10953"/>
                      <a:gd name="connsiteY147" fmla="*/ 8573 h 8995"/>
                      <a:gd name="connsiteX148" fmla="*/ 3572 w 10953"/>
                      <a:gd name="connsiteY148" fmla="*/ 6667 h 8995"/>
                      <a:gd name="connsiteX149" fmla="*/ 3572 w 10953"/>
                      <a:gd name="connsiteY149" fmla="*/ 8573 h 8995"/>
                      <a:gd name="connsiteX150" fmla="*/ 3572 w 10953"/>
                      <a:gd name="connsiteY150" fmla="*/ 8573 h 8995"/>
                      <a:gd name="connsiteX151" fmla="*/ 4524 w 10953"/>
                      <a:gd name="connsiteY151" fmla="*/ 5715 h 8995"/>
                      <a:gd name="connsiteX152" fmla="*/ 3572 w 10953"/>
                      <a:gd name="connsiteY152" fmla="*/ 4763 h 8995"/>
                      <a:gd name="connsiteX153" fmla="*/ 4524 w 10953"/>
                      <a:gd name="connsiteY153" fmla="*/ 3810 h 8995"/>
                      <a:gd name="connsiteX154" fmla="*/ 5477 w 10953"/>
                      <a:gd name="connsiteY154" fmla="*/ 4763 h 8995"/>
                      <a:gd name="connsiteX155" fmla="*/ 4524 w 10953"/>
                      <a:gd name="connsiteY155" fmla="*/ 5715 h 8995"/>
                      <a:gd name="connsiteX156" fmla="*/ 7382 w 10953"/>
                      <a:gd name="connsiteY156" fmla="*/ 8573 h 8995"/>
                      <a:gd name="connsiteX157" fmla="*/ 6429 w 10953"/>
                      <a:gd name="connsiteY157" fmla="*/ 8573 h 8995"/>
                      <a:gd name="connsiteX158" fmla="*/ 6429 w 10953"/>
                      <a:gd name="connsiteY158" fmla="*/ 7620 h 8995"/>
                      <a:gd name="connsiteX159" fmla="*/ 7382 w 10953"/>
                      <a:gd name="connsiteY159" fmla="*/ 7620 h 8995"/>
                      <a:gd name="connsiteX160" fmla="*/ 7382 w 10953"/>
                      <a:gd name="connsiteY160" fmla="*/ 8573 h 8995"/>
                      <a:gd name="connsiteX161" fmla="*/ 8334 w 10953"/>
                      <a:gd name="connsiteY161" fmla="*/ 5715 h 8995"/>
                      <a:gd name="connsiteX162" fmla="*/ 8334 w 10953"/>
                      <a:gd name="connsiteY162" fmla="*/ 5715 h 8995"/>
                      <a:gd name="connsiteX163" fmla="*/ 8334 w 10953"/>
                      <a:gd name="connsiteY163" fmla="*/ 3810 h 8995"/>
                      <a:gd name="connsiteX164" fmla="*/ 8334 w 10953"/>
                      <a:gd name="connsiteY164" fmla="*/ 5715 h 8995"/>
                      <a:gd name="connsiteX165" fmla="*/ 8334 w 10953"/>
                      <a:gd name="connsiteY165" fmla="*/ 5715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0953" h="8995">
                        <a:moveTo>
                          <a:pt x="10239" y="5715"/>
                        </a:moveTo>
                        <a:cubicBezTo>
                          <a:pt x="11192" y="5715"/>
                          <a:pt x="11192" y="5715"/>
                          <a:pt x="10239" y="5715"/>
                        </a:cubicBezTo>
                        <a:cubicBezTo>
                          <a:pt x="11192" y="5715"/>
                          <a:pt x="11192" y="4763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4763"/>
                          <a:pt x="10239" y="4763"/>
                          <a:pt x="10239" y="3810"/>
                        </a:cubicBezTo>
                        <a:lnTo>
                          <a:pt x="10239" y="3810"/>
                        </a:lnTo>
                        <a:cubicBezTo>
                          <a:pt x="10239" y="3810"/>
                          <a:pt x="10239" y="3810"/>
                          <a:pt x="10239" y="3810"/>
                        </a:cubicBezTo>
                        <a:cubicBezTo>
                          <a:pt x="10239" y="3810"/>
                          <a:pt x="10239" y="3810"/>
                          <a:pt x="10239" y="3810"/>
                        </a:cubicBezTo>
                        <a:lnTo>
                          <a:pt x="10239" y="3810"/>
                        </a:lnTo>
                        <a:cubicBezTo>
                          <a:pt x="10239" y="3810"/>
                          <a:pt x="10239" y="2857"/>
                          <a:pt x="10239" y="2857"/>
                        </a:cubicBezTo>
                        <a:lnTo>
                          <a:pt x="10239" y="2857"/>
                        </a:lnTo>
                        <a:cubicBezTo>
                          <a:pt x="10239" y="2857"/>
                          <a:pt x="10239" y="2857"/>
                          <a:pt x="10239" y="2857"/>
                        </a:cubicBezTo>
                        <a:cubicBezTo>
                          <a:pt x="10239" y="2857"/>
                          <a:pt x="10239" y="2857"/>
                          <a:pt x="10239" y="2857"/>
                        </a:cubicBezTo>
                        <a:lnTo>
                          <a:pt x="10239" y="2857"/>
                        </a:lnTo>
                        <a:cubicBezTo>
                          <a:pt x="10239" y="2857"/>
                          <a:pt x="10239" y="1905"/>
                          <a:pt x="10239" y="1905"/>
                        </a:cubicBezTo>
                        <a:lnTo>
                          <a:pt x="10239" y="1905"/>
                        </a:lnTo>
                        <a:cubicBezTo>
                          <a:pt x="10239" y="1905"/>
                          <a:pt x="10239" y="1905"/>
                          <a:pt x="10239" y="1905"/>
                        </a:cubicBezTo>
                        <a:cubicBezTo>
                          <a:pt x="10239" y="1905"/>
                          <a:pt x="10239" y="1905"/>
                          <a:pt x="10239" y="1905"/>
                        </a:cubicBezTo>
                        <a:lnTo>
                          <a:pt x="10239" y="1905"/>
                        </a:lnTo>
                        <a:cubicBezTo>
                          <a:pt x="10239" y="1905"/>
                          <a:pt x="10239" y="952"/>
                          <a:pt x="9287" y="952"/>
                        </a:cubicBezTo>
                        <a:lnTo>
                          <a:pt x="9287" y="952"/>
                        </a:lnTo>
                        <a:cubicBezTo>
                          <a:pt x="9287" y="952"/>
                          <a:pt x="9287" y="952"/>
                          <a:pt x="9287" y="952"/>
                        </a:cubicBezTo>
                        <a:cubicBezTo>
                          <a:pt x="9287" y="952"/>
                          <a:pt x="9287" y="952"/>
                          <a:pt x="9287" y="952"/>
                        </a:cubicBezTo>
                        <a:lnTo>
                          <a:pt x="9287" y="952"/>
                        </a:lnTo>
                        <a:cubicBezTo>
                          <a:pt x="9287" y="952"/>
                          <a:pt x="8334" y="952"/>
                          <a:pt x="8334" y="0"/>
                        </a:cubicBezTo>
                        <a:lnTo>
                          <a:pt x="8334" y="0"/>
                        </a:lnTo>
                        <a:cubicBezTo>
                          <a:pt x="8334" y="0"/>
                          <a:pt x="8334" y="0"/>
                          <a:pt x="8334" y="0"/>
                        </a:cubicBezTo>
                        <a:cubicBezTo>
                          <a:pt x="8334" y="0"/>
                          <a:pt x="8334" y="0"/>
                          <a:pt x="8334" y="0"/>
                        </a:cubicBezTo>
                        <a:lnTo>
                          <a:pt x="8334" y="0"/>
                        </a:lnTo>
                        <a:cubicBezTo>
                          <a:pt x="8334" y="0"/>
                          <a:pt x="7382" y="0"/>
                          <a:pt x="7382" y="0"/>
                        </a:cubicBezTo>
                        <a:lnTo>
                          <a:pt x="7382" y="0"/>
                        </a:lnTo>
                        <a:cubicBezTo>
                          <a:pt x="7382" y="0"/>
                          <a:pt x="7382" y="0"/>
                          <a:pt x="7382" y="0"/>
                        </a:cubicBezTo>
                        <a:cubicBezTo>
                          <a:pt x="7382" y="0"/>
                          <a:pt x="7382" y="0"/>
                          <a:pt x="7382" y="0"/>
                        </a:cubicBezTo>
                        <a:lnTo>
                          <a:pt x="7382" y="0"/>
                        </a:lnTo>
                        <a:cubicBezTo>
                          <a:pt x="7382" y="0"/>
                          <a:pt x="6429" y="0"/>
                          <a:pt x="6429" y="0"/>
                        </a:cubicBezTo>
                        <a:lnTo>
                          <a:pt x="6429" y="0"/>
                        </a:lnTo>
                        <a:cubicBezTo>
                          <a:pt x="6429" y="0"/>
                          <a:pt x="6429" y="0"/>
                          <a:pt x="6429" y="0"/>
                        </a:cubicBezTo>
                        <a:cubicBezTo>
                          <a:pt x="6429" y="0"/>
                          <a:pt x="6429" y="0"/>
                          <a:pt x="6429" y="0"/>
                        </a:cubicBezTo>
                        <a:lnTo>
                          <a:pt x="6429" y="0"/>
                        </a:lnTo>
                        <a:cubicBezTo>
                          <a:pt x="6429" y="0"/>
                          <a:pt x="5477" y="0"/>
                          <a:pt x="5477" y="0"/>
                        </a:cubicBezTo>
                        <a:lnTo>
                          <a:pt x="5477" y="0"/>
                        </a:lnTo>
                        <a:cubicBezTo>
                          <a:pt x="5477" y="0"/>
                          <a:pt x="5477" y="0"/>
                          <a:pt x="5477" y="0"/>
                        </a:cubicBezTo>
                        <a:cubicBezTo>
                          <a:pt x="5477" y="0"/>
                          <a:pt x="5477" y="0"/>
                          <a:pt x="5477" y="0"/>
                        </a:cubicBezTo>
                        <a:lnTo>
                          <a:pt x="5477" y="0"/>
                        </a:lnTo>
                        <a:cubicBezTo>
                          <a:pt x="5477" y="0"/>
                          <a:pt x="4524" y="0"/>
                          <a:pt x="4524" y="0"/>
                        </a:cubicBezTo>
                        <a:lnTo>
                          <a:pt x="4524" y="0"/>
                        </a:lnTo>
                        <a:cubicBezTo>
                          <a:pt x="4524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0"/>
                          <a:pt x="4524" y="0"/>
                        </a:cubicBezTo>
                        <a:lnTo>
                          <a:pt x="4524" y="0"/>
                        </a:lnTo>
                        <a:cubicBezTo>
                          <a:pt x="4524" y="0"/>
                          <a:pt x="3572" y="0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cubicBezTo>
                          <a:pt x="3572" y="952"/>
                          <a:pt x="3572" y="952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1905"/>
                          <a:pt x="2619" y="1905"/>
                        </a:cubicBezTo>
                        <a:lnTo>
                          <a:pt x="2619" y="1905"/>
                        </a:lnTo>
                        <a:cubicBezTo>
                          <a:pt x="2619" y="1905"/>
                          <a:pt x="2619" y="1905"/>
                          <a:pt x="2619" y="1905"/>
                        </a:cubicBezTo>
                        <a:cubicBezTo>
                          <a:pt x="2619" y="1905"/>
                          <a:pt x="2619" y="1905"/>
                          <a:pt x="2619" y="1905"/>
                        </a:cubicBezTo>
                        <a:lnTo>
                          <a:pt x="2619" y="1905"/>
                        </a:lnTo>
                        <a:cubicBezTo>
                          <a:pt x="2619" y="1905"/>
                          <a:pt x="2619" y="2857"/>
                          <a:pt x="2619" y="2857"/>
                        </a:cubicBezTo>
                        <a:lnTo>
                          <a:pt x="2619" y="2857"/>
                        </a:lnTo>
                        <a:cubicBezTo>
                          <a:pt x="2619" y="2857"/>
                          <a:pt x="2619" y="2857"/>
                          <a:pt x="2619" y="2857"/>
                        </a:cubicBezTo>
                        <a:cubicBezTo>
                          <a:pt x="2619" y="2857"/>
                          <a:pt x="2619" y="2857"/>
                          <a:pt x="2619" y="2857"/>
                        </a:cubicBezTo>
                        <a:lnTo>
                          <a:pt x="2619" y="2857"/>
                        </a:lnTo>
                        <a:cubicBezTo>
                          <a:pt x="2619" y="2857"/>
                          <a:pt x="2619" y="3810"/>
                          <a:pt x="2619" y="3810"/>
                        </a:cubicBezTo>
                        <a:lnTo>
                          <a:pt x="2619" y="3810"/>
                        </a:lnTo>
                        <a:cubicBezTo>
                          <a:pt x="2619" y="3810"/>
                          <a:pt x="2619" y="3810"/>
                          <a:pt x="2619" y="3810"/>
                        </a:cubicBezTo>
                        <a:cubicBezTo>
                          <a:pt x="2619" y="3810"/>
                          <a:pt x="2619" y="3810"/>
                          <a:pt x="2619" y="3810"/>
                        </a:cubicBezTo>
                        <a:lnTo>
                          <a:pt x="2619" y="3810"/>
                        </a:lnTo>
                        <a:cubicBezTo>
                          <a:pt x="2619" y="3810"/>
                          <a:pt x="2619" y="4763"/>
                          <a:pt x="2619" y="4763"/>
                        </a:cubicBezTo>
                        <a:lnTo>
                          <a:pt x="2619" y="4763"/>
                        </a:lnTo>
                        <a:cubicBezTo>
                          <a:pt x="2619" y="4763"/>
                          <a:pt x="2619" y="4763"/>
                          <a:pt x="2619" y="4763"/>
                        </a:cubicBezTo>
                        <a:cubicBezTo>
                          <a:pt x="2619" y="4763"/>
                          <a:pt x="2619" y="4763"/>
                          <a:pt x="2619" y="4763"/>
                        </a:cubicBezTo>
                        <a:lnTo>
                          <a:pt x="2619" y="4763"/>
                        </a:lnTo>
                        <a:cubicBezTo>
                          <a:pt x="2619" y="4763"/>
                          <a:pt x="2619" y="5715"/>
                          <a:pt x="2619" y="5715"/>
                        </a:cubicBezTo>
                        <a:lnTo>
                          <a:pt x="2619" y="5715"/>
                        </a:lnTo>
                        <a:cubicBezTo>
                          <a:pt x="2619" y="5715"/>
                          <a:pt x="2619" y="5715"/>
                          <a:pt x="2619" y="5715"/>
                        </a:cubicBezTo>
                        <a:cubicBezTo>
                          <a:pt x="2619" y="5715"/>
                          <a:pt x="2619" y="5715"/>
                          <a:pt x="2619" y="5715"/>
                        </a:cubicBezTo>
                        <a:lnTo>
                          <a:pt x="2619" y="5715"/>
                        </a:lnTo>
                        <a:cubicBezTo>
                          <a:pt x="2619" y="5715"/>
                          <a:pt x="2619" y="6667"/>
                          <a:pt x="3572" y="6667"/>
                        </a:cubicBezTo>
                        <a:lnTo>
                          <a:pt x="3572" y="6667"/>
                        </a:lnTo>
                        <a:cubicBezTo>
                          <a:pt x="3572" y="6667"/>
                          <a:pt x="3572" y="6667"/>
                          <a:pt x="3572" y="6667"/>
                        </a:cubicBezTo>
                        <a:cubicBezTo>
                          <a:pt x="3572" y="6667"/>
                          <a:pt x="3572" y="6667"/>
                          <a:pt x="3572" y="6667"/>
                        </a:cubicBezTo>
                        <a:lnTo>
                          <a:pt x="3572" y="6667"/>
                        </a:lnTo>
                        <a:cubicBezTo>
                          <a:pt x="3572" y="6667"/>
                          <a:pt x="4524" y="6667"/>
                          <a:pt x="4524" y="7620"/>
                        </a:cubicBezTo>
                        <a:lnTo>
                          <a:pt x="4524" y="7620"/>
                        </a:lnTo>
                        <a:cubicBezTo>
                          <a:pt x="4524" y="7620"/>
                          <a:pt x="4524" y="7620"/>
                          <a:pt x="4524" y="7620"/>
                        </a:cubicBezTo>
                        <a:cubicBezTo>
                          <a:pt x="4524" y="7620"/>
                          <a:pt x="4524" y="7620"/>
                          <a:pt x="4524" y="7620"/>
                        </a:cubicBezTo>
                        <a:lnTo>
                          <a:pt x="4524" y="7620"/>
                        </a:lnTo>
                        <a:cubicBezTo>
                          <a:pt x="4524" y="7620"/>
                          <a:pt x="5477" y="7620"/>
                          <a:pt x="5477" y="7620"/>
                        </a:cubicBezTo>
                        <a:lnTo>
                          <a:pt x="5477" y="7620"/>
                        </a:lnTo>
                        <a:cubicBezTo>
                          <a:pt x="5477" y="7620"/>
                          <a:pt x="5477" y="7620"/>
                          <a:pt x="5477" y="7620"/>
                        </a:cubicBezTo>
                        <a:cubicBezTo>
                          <a:pt x="5477" y="7620"/>
                          <a:pt x="5477" y="7620"/>
                          <a:pt x="5477" y="7620"/>
                        </a:cubicBezTo>
                        <a:lnTo>
                          <a:pt x="5477" y="7620"/>
                        </a:lnTo>
                        <a:cubicBezTo>
                          <a:pt x="5477" y="7620"/>
                          <a:pt x="6429" y="7620"/>
                          <a:pt x="6429" y="7620"/>
                        </a:cubicBezTo>
                        <a:lnTo>
                          <a:pt x="6429" y="7620"/>
                        </a:lnTo>
                        <a:cubicBezTo>
                          <a:pt x="6429" y="7620"/>
                          <a:pt x="6429" y="7620"/>
                          <a:pt x="6429" y="7620"/>
                        </a:cubicBezTo>
                        <a:cubicBezTo>
                          <a:pt x="6429" y="7620"/>
                          <a:pt x="6429" y="7620"/>
                          <a:pt x="6429" y="7620"/>
                        </a:cubicBezTo>
                        <a:lnTo>
                          <a:pt x="6429" y="7620"/>
                        </a:lnTo>
                        <a:cubicBezTo>
                          <a:pt x="6429" y="7620"/>
                          <a:pt x="7382" y="7620"/>
                          <a:pt x="7382" y="7620"/>
                        </a:cubicBezTo>
                        <a:lnTo>
                          <a:pt x="7382" y="7620"/>
                        </a:lnTo>
                        <a:cubicBezTo>
                          <a:pt x="7382" y="7620"/>
                          <a:pt x="7382" y="7620"/>
                          <a:pt x="7382" y="7620"/>
                        </a:cubicBezTo>
                        <a:cubicBezTo>
                          <a:pt x="7382" y="7620"/>
                          <a:pt x="7382" y="7620"/>
                          <a:pt x="7382" y="7620"/>
                        </a:cubicBezTo>
                        <a:lnTo>
                          <a:pt x="7382" y="7620"/>
                        </a:lnTo>
                        <a:cubicBezTo>
                          <a:pt x="7382" y="7620"/>
                          <a:pt x="8334" y="7620"/>
                          <a:pt x="8334" y="7620"/>
                        </a:cubicBezTo>
                        <a:lnTo>
                          <a:pt x="8334" y="7620"/>
                        </a:lnTo>
                        <a:cubicBezTo>
                          <a:pt x="8334" y="7620"/>
                          <a:pt x="8334" y="7620"/>
                          <a:pt x="8334" y="7620"/>
                        </a:cubicBezTo>
                        <a:cubicBezTo>
                          <a:pt x="8334" y="7620"/>
                          <a:pt x="8334" y="7620"/>
                          <a:pt x="8334" y="7620"/>
                        </a:cubicBezTo>
                        <a:lnTo>
                          <a:pt x="8334" y="7620"/>
                        </a:lnTo>
                        <a:cubicBezTo>
                          <a:pt x="8334" y="7620"/>
                          <a:pt x="9287" y="7620"/>
                          <a:pt x="9287" y="6667"/>
                        </a:cubicBezTo>
                        <a:lnTo>
                          <a:pt x="9287" y="6667"/>
                        </a:lnTo>
                        <a:cubicBezTo>
                          <a:pt x="9287" y="6667"/>
                          <a:pt x="9287" y="6667"/>
                          <a:pt x="9287" y="6667"/>
                        </a:cubicBezTo>
                        <a:cubicBezTo>
                          <a:pt x="9287" y="6667"/>
                          <a:pt x="9287" y="6667"/>
                          <a:pt x="9287" y="6667"/>
                        </a:cubicBezTo>
                        <a:lnTo>
                          <a:pt x="9287" y="6667"/>
                        </a:lnTo>
                        <a:cubicBezTo>
                          <a:pt x="9287" y="6667"/>
                          <a:pt x="9287" y="5715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5715"/>
                          <a:pt x="10239" y="5715"/>
                          <a:pt x="10239" y="5715"/>
                        </a:cubicBezTo>
                        <a:cubicBezTo>
                          <a:pt x="10239" y="5715"/>
                          <a:pt x="10239" y="5715"/>
                          <a:pt x="10239" y="5715"/>
                        </a:cubicBezTo>
                        <a:lnTo>
                          <a:pt x="10239" y="5715"/>
                        </a:lnTo>
                        <a:cubicBezTo>
                          <a:pt x="10239" y="6667"/>
                          <a:pt x="10239" y="5715"/>
                          <a:pt x="10239" y="5715"/>
                        </a:cubicBezTo>
                        <a:lnTo>
                          <a:pt x="10239" y="5715"/>
                        </a:lnTo>
                        <a:close/>
                        <a:moveTo>
                          <a:pt x="7382" y="1905"/>
                        </a:moveTo>
                        <a:cubicBezTo>
                          <a:pt x="7382" y="1905"/>
                          <a:pt x="8334" y="1905"/>
                          <a:pt x="8334" y="1905"/>
                        </a:cubicBezTo>
                        <a:cubicBezTo>
                          <a:pt x="8334" y="1905"/>
                          <a:pt x="8334" y="2857"/>
                          <a:pt x="8334" y="2857"/>
                        </a:cubicBezTo>
                        <a:cubicBezTo>
                          <a:pt x="8334" y="2857"/>
                          <a:pt x="7382" y="2857"/>
                          <a:pt x="7382" y="2857"/>
                        </a:cubicBezTo>
                        <a:cubicBezTo>
                          <a:pt x="6429" y="1905"/>
                          <a:pt x="6429" y="1905"/>
                          <a:pt x="7382" y="1905"/>
                        </a:cubicBezTo>
                        <a:close/>
                        <a:moveTo>
                          <a:pt x="5477" y="0"/>
                        </a:moveTo>
                        <a:cubicBezTo>
                          <a:pt x="5477" y="0"/>
                          <a:pt x="5477" y="0"/>
                          <a:pt x="5477" y="0"/>
                        </a:cubicBezTo>
                        <a:cubicBezTo>
                          <a:pt x="6429" y="952"/>
                          <a:pt x="5477" y="1905"/>
                          <a:pt x="5477" y="1905"/>
                        </a:cubicBezTo>
                        <a:cubicBezTo>
                          <a:pt x="4524" y="952"/>
                          <a:pt x="4524" y="952"/>
                          <a:pt x="5477" y="0"/>
                        </a:cubicBezTo>
                        <a:cubicBezTo>
                          <a:pt x="4524" y="0"/>
                          <a:pt x="4524" y="0"/>
                          <a:pt x="5477" y="0"/>
                        </a:cubicBezTo>
                        <a:close/>
                        <a:moveTo>
                          <a:pt x="714" y="2857"/>
                        </a:moveTo>
                        <a:cubicBezTo>
                          <a:pt x="714" y="2857"/>
                          <a:pt x="1667" y="3810"/>
                          <a:pt x="714" y="2857"/>
                        </a:cubicBezTo>
                        <a:cubicBezTo>
                          <a:pt x="1667" y="3810"/>
                          <a:pt x="714" y="4763"/>
                          <a:pt x="714" y="4763"/>
                        </a:cubicBezTo>
                        <a:cubicBezTo>
                          <a:pt x="-238" y="4763"/>
                          <a:pt x="-238" y="3810"/>
                          <a:pt x="714" y="2857"/>
                        </a:cubicBezTo>
                        <a:cubicBezTo>
                          <a:pt x="-238" y="2857"/>
                          <a:pt x="714" y="2857"/>
                          <a:pt x="714" y="2857"/>
                        </a:cubicBezTo>
                        <a:close/>
                        <a:moveTo>
                          <a:pt x="1667" y="7620"/>
                        </a:moveTo>
                        <a:cubicBezTo>
                          <a:pt x="1667" y="7620"/>
                          <a:pt x="714" y="7620"/>
                          <a:pt x="714" y="7620"/>
                        </a:cubicBezTo>
                        <a:cubicBezTo>
                          <a:pt x="714" y="7620"/>
                          <a:pt x="714" y="6667"/>
                          <a:pt x="714" y="6667"/>
                        </a:cubicBezTo>
                        <a:cubicBezTo>
                          <a:pt x="714" y="6667"/>
                          <a:pt x="1667" y="6667"/>
                          <a:pt x="1667" y="6667"/>
                        </a:cubicBezTo>
                        <a:cubicBezTo>
                          <a:pt x="2619" y="6667"/>
                          <a:pt x="1667" y="6667"/>
                          <a:pt x="1667" y="7620"/>
                        </a:cubicBezTo>
                        <a:close/>
                        <a:moveTo>
                          <a:pt x="2619" y="1905"/>
                        </a:moveTo>
                        <a:cubicBezTo>
                          <a:pt x="2619" y="1905"/>
                          <a:pt x="1667" y="1905"/>
                          <a:pt x="1667" y="1905"/>
                        </a:cubicBezTo>
                        <a:cubicBezTo>
                          <a:pt x="1667" y="1905"/>
                          <a:pt x="1667" y="952"/>
                          <a:pt x="1667" y="952"/>
                        </a:cubicBezTo>
                        <a:cubicBezTo>
                          <a:pt x="1667" y="952"/>
                          <a:pt x="2619" y="952"/>
                          <a:pt x="2619" y="952"/>
                        </a:cubicBezTo>
                        <a:cubicBezTo>
                          <a:pt x="2619" y="952"/>
                          <a:pt x="2619" y="1905"/>
                          <a:pt x="2619" y="1905"/>
                        </a:cubicBezTo>
                        <a:close/>
                        <a:moveTo>
                          <a:pt x="3572" y="8573"/>
                        </a:moveTo>
                        <a:cubicBezTo>
                          <a:pt x="3572" y="8573"/>
                          <a:pt x="2619" y="8573"/>
                          <a:pt x="3572" y="8573"/>
                        </a:cubicBezTo>
                        <a:cubicBezTo>
                          <a:pt x="2619" y="7620"/>
                          <a:pt x="3572" y="6667"/>
                          <a:pt x="3572" y="6667"/>
                        </a:cubicBezTo>
                        <a:cubicBezTo>
                          <a:pt x="4524" y="7620"/>
                          <a:pt x="4524" y="7620"/>
                          <a:pt x="3572" y="8573"/>
                        </a:cubicBezTo>
                        <a:cubicBezTo>
                          <a:pt x="4524" y="8573"/>
                          <a:pt x="4524" y="9525"/>
                          <a:pt x="3572" y="8573"/>
                        </a:cubicBezTo>
                        <a:close/>
                        <a:moveTo>
                          <a:pt x="4524" y="5715"/>
                        </a:moveTo>
                        <a:cubicBezTo>
                          <a:pt x="3572" y="5715"/>
                          <a:pt x="3572" y="4763"/>
                          <a:pt x="3572" y="4763"/>
                        </a:cubicBezTo>
                        <a:cubicBezTo>
                          <a:pt x="3572" y="3810"/>
                          <a:pt x="4524" y="3810"/>
                          <a:pt x="4524" y="3810"/>
                        </a:cubicBezTo>
                        <a:cubicBezTo>
                          <a:pt x="5477" y="3810"/>
                          <a:pt x="5477" y="4763"/>
                          <a:pt x="5477" y="4763"/>
                        </a:cubicBezTo>
                        <a:cubicBezTo>
                          <a:pt x="5477" y="4763"/>
                          <a:pt x="4524" y="5715"/>
                          <a:pt x="4524" y="5715"/>
                        </a:cubicBezTo>
                        <a:close/>
                        <a:moveTo>
                          <a:pt x="7382" y="8573"/>
                        </a:moveTo>
                        <a:cubicBezTo>
                          <a:pt x="7382" y="8573"/>
                          <a:pt x="6429" y="8573"/>
                          <a:pt x="6429" y="8573"/>
                        </a:cubicBezTo>
                        <a:cubicBezTo>
                          <a:pt x="6429" y="8573"/>
                          <a:pt x="6429" y="7620"/>
                          <a:pt x="6429" y="7620"/>
                        </a:cubicBezTo>
                        <a:cubicBezTo>
                          <a:pt x="6429" y="7620"/>
                          <a:pt x="7382" y="7620"/>
                          <a:pt x="7382" y="7620"/>
                        </a:cubicBezTo>
                        <a:cubicBezTo>
                          <a:pt x="7382" y="7620"/>
                          <a:pt x="7382" y="7620"/>
                          <a:pt x="7382" y="8573"/>
                        </a:cubicBezTo>
                        <a:close/>
                        <a:moveTo>
                          <a:pt x="8334" y="5715"/>
                        </a:moveTo>
                        <a:cubicBezTo>
                          <a:pt x="7382" y="5715"/>
                          <a:pt x="7382" y="5715"/>
                          <a:pt x="8334" y="5715"/>
                        </a:cubicBezTo>
                        <a:cubicBezTo>
                          <a:pt x="7382" y="4763"/>
                          <a:pt x="8334" y="3810"/>
                          <a:pt x="8334" y="3810"/>
                        </a:cubicBezTo>
                        <a:cubicBezTo>
                          <a:pt x="9287" y="3810"/>
                          <a:pt x="9287" y="4763"/>
                          <a:pt x="8334" y="5715"/>
                        </a:cubicBezTo>
                        <a:cubicBezTo>
                          <a:pt x="9287" y="5715"/>
                          <a:pt x="8334" y="5715"/>
                          <a:pt x="8334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F31C4605-47EC-4753-9243-E03B3D7AA814}"/>
                      </a:ext>
                    </a:extLst>
                  </p:cNvPr>
                  <p:cNvSpPr/>
                  <p:nvPr/>
                </p:nvSpPr>
                <p:spPr>
                  <a:xfrm>
                    <a:off x="2480071" y="3190875"/>
                    <a:ext cx="5185" cy="9525"/>
                  </a:xfrm>
                  <a:custGeom>
                    <a:avLst/>
                    <a:gdLst>
                      <a:gd name="connsiteX0" fmla="*/ 5186 w 5185"/>
                      <a:gd name="connsiteY0" fmla="*/ 4763 h 9525"/>
                      <a:gd name="connsiteX1" fmla="*/ 5186 w 5185"/>
                      <a:gd name="connsiteY1" fmla="*/ 4763 h 9525"/>
                      <a:gd name="connsiteX2" fmla="*/ 5186 w 5185"/>
                      <a:gd name="connsiteY2" fmla="*/ 4763 h 9525"/>
                      <a:gd name="connsiteX3" fmla="*/ 5186 w 5185"/>
                      <a:gd name="connsiteY3" fmla="*/ 4763 h 9525"/>
                      <a:gd name="connsiteX4" fmla="*/ 5186 w 5185"/>
                      <a:gd name="connsiteY4" fmla="*/ 4763 h 9525"/>
                      <a:gd name="connsiteX5" fmla="*/ 5186 w 5185"/>
                      <a:gd name="connsiteY5" fmla="*/ 4763 h 9525"/>
                      <a:gd name="connsiteX6" fmla="*/ 5186 w 5185"/>
                      <a:gd name="connsiteY6" fmla="*/ 4763 h 9525"/>
                      <a:gd name="connsiteX7" fmla="*/ 5186 w 5185"/>
                      <a:gd name="connsiteY7" fmla="*/ 4763 h 9525"/>
                      <a:gd name="connsiteX8" fmla="*/ 4233 w 5185"/>
                      <a:gd name="connsiteY8" fmla="*/ 3810 h 9525"/>
                      <a:gd name="connsiteX9" fmla="*/ 5186 w 5185"/>
                      <a:gd name="connsiteY9" fmla="*/ 3810 h 9525"/>
                      <a:gd name="connsiteX10" fmla="*/ 5186 w 5185"/>
                      <a:gd name="connsiteY10" fmla="*/ 3810 h 9525"/>
                      <a:gd name="connsiteX11" fmla="*/ 5186 w 5185"/>
                      <a:gd name="connsiteY11" fmla="*/ 3810 h 9525"/>
                      <a:gd name="connsiteX12" fmla="*/ 5186 w 5185"/>
                      <a:gd name="connsiteY12" fmla="*/ 3810 h 9525"/>
                      <a:gd name="connsiteX13" fmla="*/ 4233 w 5185"/>
                      <a:gd name="connsiteY13" fmla="*/ 3810 h 9525"/>
                      <a:gd name="connsiteX14" fmla="*/ 4233 w 5185"/>
                      <a:gd name="connsiteY14" fmla="*/ 3810 h 9525"/>
                      <a:gd name="connsiteX15" fmla="*/ 5186 w 5185"/>
                      <a:gd name="connsiteY15" fmla="*/ 3810 h 9525"/>
                      <a:gd name="connsiteX16" fmla="*/ 5186 w 5185"/>
                      <a:gd name="connsiteY16" fmla="*/ 3810 h 9525"/>
                      <a:gd name="connsiteX17" fmla="*/ 5186 w 5185"/>
                      <a:gd name="connsiteY17" fmla="*/ 3810 h 9525"/>
                      <a:gd name="connsiteX18" fmla="*/ 5186 w 5185"/>
                      <a:gd name="connsiteY18" fmla="*/ 3810 h 9525"/>
                      <a:gd name="connsiteX19" fmla="*/ 4233 w 5185"/>
                      <a:gd name="connsiteY19" fmla="*/ 3810 h 9525"/>
                      <a:gd name="connsiteX20" fmla="*/ 4233 w 5185"/>
                      <a:gd name="connsiteY20" fmla="*/ 3810 h 9525"/>
                      <a:gd name="connsiteX21" fmla="*/ 4233 w 5185"/>
                      <a:gd name="connsiteY21" fmla="*/ 3810 h 9525"/>
                      <a:gd name="connsiteX22" fmla="*/ 4233 w 5185"/>
                      <a:gd name="connsiteY22" fmla="*/ 3810 h 9525"/>
                      <a:gd name="connsiteX23" fmla="*/ 4233 w 5185"/>
                      <a:gd name="connsiteY23" fmla="*/ 3810 h 9525"/>
                      <a:gd name="connsiteX24" fmla="*/ 4233 w 5185"/>
                      <a:gd name="connsiteY24" fmla="*/ 3810 h 9525"/>
                      <a:gd name="connsiteX25" fmla="*/ 4233 w 5185"/>
                      <a:gd name="connsiteY25" fmla="*/ 3810 h 9525"/>
                      <a:gd name="connsiteX26" fmla="*/ 4233 w 5185"/>
                      <a:gd name="connsiteY26" fmla="*/ 3810 h 9525"/>
                      <a:gd name="connsiteX27" fmla="*/ 4233 w 5185"/>
                      <a:gd name="connsiteY27" fmla="*/ 3810 h 9525"/>
                      <a:gd name="connsiteX28" fmla="*/ 4233 w 5185"/>
                      <a:gd name="connsiteY28" fmla="*/ 3810 h 9525"/>
                      <a:gd name="connsiteX29" fmla="*/ 4233 w 5185"/>
                      <a:gd name="connsiteY29" fmla="*/ 3810 h 9525"/>
                      <a:gd name="connsiteX30" fmla="*/ 4233 w 5185"/>
                      <a:gd name="connsiteY30" fmla="*/ 3810 h 9525"/>
                      <a:gd name="connsiteX31" fmla="*/ 4233 w 5185"/>
                      <a:gd name="connsiteY31" fmla="*/ 3810 h 9525"/>
                      <a:gd name="connsiteX32" fmla="*/ 4233 w 5185"/>
                      <a:gd name="connsiteY32" fmla="*/ 3810 h 9525"/>
                      <a:gd name="connsiteX33" fmla="*/ 4233 w 5185"/>
                      <a:gd name="connsiteY33" fmla="*/ 2858 h 9525"/>
                      <a:gd name="connsiteX34" fmla="*/ 4233 w 5185"/>
                      <a:gd name="connsiteY34" fmla="*/ 2858 h 9525"/>
                      <a:gd name="connsiteX35" fmla="*/ 4233 w 5185"/>
                      <a:gd name="connsiteY35" fmla="*/ 2858 h 9525"/>
                      <a:gd name="connsiteX36" fmla="*/ 4233 w 5185"/>
                      <a:gd name="connsiteY36" fmla="*/ 2858 h 9525"/>
                      <a:gd name="connsiteX37" fmla="*/ 4233 w 5185"/>
                      <a:gd name="connsiteY37" fmla="*/ 3810 h 9525"/>
                      <a:gd name="connsiteX38" fmla="*/ 4233 w 5185"/>
                      <a:gd name="connsiteY38" fmla="*/ 3810 h 9525"/>
                      <a:gd name="connsiteX39" fmla="*/ 4233 w 5185"/>
                      <a:gd name="connsiteY39" fmla="*/ 2858 h 9525"/>
                      <a:gd name="connsiteX40" fmla="*/ 4233 w 5185"/>
                      <a:gd name="connsiteY40" fmla="*/ 2858 h 9525"/>
                      <a:gd name="connsiteX41" fmla="*/ 4233 w 5185"/>
                      <a:gd name="connsiteY41" fmla="*/ 2858 h 9525"/>
                      <a:gd name="connsiteX42" fmla="*/ 4233 w 5185"/>
                      <a:gd name="connsiteY42" fmla="*/ 2858 h 9525"/>
                      <a:gd name="connsiteX43" fmla="*/ 4233 w 5185"/>
                      <a:gd name="connsiteY43" fmla="*/ 3810 h 9525"/>
                      <a:gd name="connsiteX44" fmla="*/ 4233 w 5185"/>
                      <a:gd name="connsiteY44" fmla="*/ 3810 h 9525"/>
                      <a:gd name="connsiteX45" fmla="*/ 4233 w 5185"/>
                      <a:gd name="connsiteY45" fmla="*/ 2858 h 9525"/>
                      <a:gd name="connsiteX46" fmla="*/ 4233 w 5185"/>
                      <a:gd name="connsiteY46" fmla="*/ 2858 h 9525"/>
                      <a:gd name="connsiteX47" fmla="*/ 4233 w 5185"/>
                      <a:gd name="connsiteY47" fmla="*/ 2858 h 9525"/>
                      <a:gd name="connsiteX48" fmla="*/ 4233 w 5185"/>
                      <a:gd name="connsiteY48" fmla="*/ 2858 h 9525"/>
                      <a:gd name="connsiteX49" fmla="*/ 4233 w 5185"/>
                      <a:gd name="connsiteY49" fmla="*/ 3810 h 9525"/>
                      <a:gd name="connsiteX50" fmla="*/ 4233 w 5185"/>
                      <a:gd name="connsiteY50" fmla="*/ 3810 h 9525"/>
                      <a:gd name="connsiteX51" fmla="*/ 4233 w 5185"/>
                      <a:gd name="connsiteY51" fmla="*/ 0 h 9525"/>
                      <a:gd name="connsiteX52" fmla="*/ 4233 w 5185"/>
                      <a:gd name="connsiteY52" fmla="*/ 0 h 9525"/>
                      <a:gd name="connsiteX53" fmla="*/ 4233 w 5185"/>
                      <a:gd name="connsiteY53" fmla="*/ 0 h 9525"/>
                      <a:gd name="connsiteX54" fmla="*/ 4233 w 5185"/>
                      <a:gd name="connsiteY54" fmla="*/ 0 h 9525"/>
                      <a:gd name="connsiteX55" fmla="*/ 4233 w 5185"/>
                      <a:gd name="connsiteY55" fmla="*/ 952 h 9525"/>
                      <a:gd name="connsiteX56" fmla="*/ 4233 w 5185"/>
                      <a:gd name="connsiteY56" fmla="*/ 952 h 9525"/>
                      <a:gd name="connsiteX57" fmla="*/ 4233 w 5185"/>
                      <a:gd name="connsiteY57" fmla="*/ 0 h 9525"/>
                      <a:gd name="connsiteX58" fmla="*/ 4233 w 5185"/>
                      <a:gd name="connsiteY58" fmla="*/ 0 h 9525"/>
                      <a:gd name="connsiteX59" fmla="*/ 4233 w 5185"/>
                      <a:gd name="connsiteY59" fmla="*/ 0 h 9525"/>
                      <a:gd name="connsiteX60" fmla="*/ 4233 w 5185"/>
                      <a:gd name="connsiteY60" fmla="*/ 0 h 9525"/>
                      <a:gd name="connsiteX61" fmla="*/ 4233 w 5185"/>
                      <a:gd name="connsiteY61" fmla="*/ 952 h 9525"/>
                      <a:gd name="connsiteX62" fmla="*/ 4233 w 5185"/>
                      <a:gd name="connsiteY62" fmla="*/ 952 h 9525"/>
                      <a:gd name="connsiteX63" fmla="*/ 4233 w 5185"/>
                      <a:gd name="connsiteY63" fmla="*/ 0 h 9525"/>
                      <a:gd name="connsiteX64" fmla="*/ 4233 w 5185"/>
                      <a:gd name="connsiteY64" fmla="*/ 0 h 9525"/>
                      <a:gd name="connsiteX65" fmla="*/ 4233 w 5185"/>
                      <a:gd name="connsiteY65" fmla="*/ 0 h 9525"/>
                      <a:gd name="connsiteX66" fmla="*/ 4233 w 5185"/>
                      <a:gd name="connsiteY66" fmla="*/ 0 h 9525"/>
                      <a:gd name="connsiteX67" fmla="*/ 4233 w 5185"/>
                      <a:gd name="connsiteY67" fmla="*/ 952 h 9525"/>
                      <a:gd name="connsiteX68" fmla="*/ 4233 w 5185"/>
                      <a:gd name="connsiteY68" fmla="*/ 952 h 9525"/>
                      <a:gd name="connsiteX69" fmla="*/ 4233 w 5185"/>
                      <a:gd name="connsiteY69" fmla="*/ 0 h 9525"/>
                      <a:gd name="connsiteX70" fmla="*/ 4233 w 5185"/>
                      <a:gd name="connsiteY70" fmla="*/ 0 h 9525"/>
                      <a:gd name="connsiteX71" fmla="*/ 4233 w 5185"/>
                      <a:gd name="connsiteY71" fmla="*/ 0 h 9525"/>
                      <a:gd name="connsiteX72" fmla="*/ 4233 w 5185"/>
                      <a:gd name="connsiteY72" fmla="*/ 0 h 9525"/>
                      <a:gd name="connsiteX73" fmla="*/ 4233 w 5185"/>
                      <a:gd name="connsiteY73" fmla="*/ 952 h 9525"/>
                      <a:gd name="connsiteX74" fmla="*/ 4233 w 5185"/>
                      <a:gd name="connsiteY74" fmla="*/ 952 h 9525"/>
                      <a:gd name="connsiteX75" fmla="*/ 4233 w 5185"/>
                      <a:gd name="connsiteY75" fmla="*/ 952 h 9525"/>
                      <a:gd name="connsiteX76" fmla="*/ 4233 w 5185"/>
                      <a:gd name="connsiteY76" fmla="*/ 952 h 9525"/>
                      <a:gd name="connsiteX77" fmla="*/ 4233 w 5185"/>
                      <a:gd name="connsiteY77" fmla="*/ 952 h 9525"/>
                      <a:gd name="connsiteX78" fmla="*/ 4233 w 5185"/>
                      <a:gd name="connsiteY78" fmla="*/ 952 h 9525"/>
                      <a:gd name="connsiteX79" fmla="*/ 4233 w 5185"/>
                      <a:gd name="connsiteY79" fmla="*/ 952 h 9525"/>
                      <a:gd name="connsiteX80" fmla="*/ 4233 w 5185"/>
                      <a:gd name="connsiteY80" fmla="*/ 952 h 9525"/>
                      <a:gd name="connsiteX81" fmla="*/ 4233 w 5185"/>
                      <a:gd name="connsiteY81" fmla="*/ 952 h 9525"/>
                      <a:gd name="connsiteX82" fmla="*/ 4233 w 5185"/>
                      <a:gd name="connsiteY82" fmla="*/ 952 h 9525"/>
                      <a:gd name="connsiteX83" fmla="*/ 4233 w 5185"/>
                      <a:gd name="connsiteY83" fmla="*/ 952 h 9525"/>
                      <a:gd name="connsiteX84" fmla="*/ 4233 w 5185"/>
                      <a:gd name="connsiteY84" fmla="*/ 952 h 9525"/>
                      <a:gd name="connsiteX85" fmla="*/ 4233 w 5185"/>
                      <a:gd name="connsiteY85" fmla="*/ 952 h 9525"/>
                      <a:gd name="connsiteX86" fmla="*/ 4233 w 5185"/>
                      <a:gd name="connsiteY86" fmla="*/ 952 h 9525"/>
                      <a:gd name="connsiteX87" fmla="*/ 3281 w 5185"/>
                      <a:gd name="connsiteY87" fmla="*/ 952 h 9525"/>
                      <a:gd name="connsiteX88" fmla="*/ 3281 w 5185"/>
                      <a:gd name="connsiteY88" fmla="*/ 952 h 9525"/>
                      <a:gd name="connsiteX89" fmla="*/ 3281 w 5185"/>
                      <a:gd name="connsiteY89" fmla="*/ 952 h 9525"/>
                      <a:gd name="connsiteX90" fmla="*/ 3281 w 5185"/>
                      <a:gd name="connsiteY90" fmla="*/ 952 h 9525"/>
                      <a:gd name="connsiteX91" fmla="*/ 4233 w 5185"/>
                      <a:gd name="connsiteY91" fmla="*/ 952 h 9525"/>
                      <a:gd name="connsiteX92" fmla="*/ 4233 w 5185"/>
                      <a:gd name="connsiteY92" fmla="*/ 952 h 9525"/>
                      <a:gd name="connsiteX93" fmla="*/ 3281 w 5185"/>
                      <a:gd name="connsiteY93" fmla="*/ 952 h 9525"/>
                      <a:gd name="connsiteX94" fmla="*/ 3281 w 5185"/>
                      <a:gd name="connsiteY94" fmla="*/ 952 h 9525"/>
                      <a:gd name="connsiteX95" fmla="*/ 3281 w 5185"/>
                      <a:gd name="connsiteY95" fmla="*/ 952 h 9525"/>
                      <a:gd name="connsiteX96" fmla="*/ 3281 w 5185"/>
                      <a:gd name="connsiteY96" fmla="*/ 952 h 9525"/>
                      <a:gd name="connsiteX97" fmla="*/ 4233 w 5185"/>
                      <a:gd name="connsiteY97" fmla="*/ 952 h 9525"/>
                      <a:gd name="connsiteX98" fmla="*/ 4233 w 5185"/>
                      <a:gd name="connsiteY98" fmla="*/ 952 h 9525"/>
                      <a:gd name="connsiteX99" fmla="*/ 3281 w 5185"/>
                      <a:gd name="connsiteY99" fmla="*/ 952 h 9525"/>
                      <a:gd name="connsiteX100" fmla="*/ 3281 w 5185"/>
                      <a:gd name="connsiteY100" fmla="*/ 952 h 9525"/>
                      <a:gd name="connsiteX101" fmla="*/ 3281 w 5185"/>
                      <a:gd name="connsiteY101" fmla="*/ 952 h 9525"/>
                      <a:gd name="connsiteX102" fmla="*/ 3281 w 5185"/>
                      <a:gd name="connsiteY102" fmla="*/ 952 h 9525"/>
                      <a:gd name="connsiteX103" fmla="*/ 4233 w 5185"/>
                      <a:gd name="connsiteY103" fmla="*/ 952 h 9525"/>
                      <a:gd name="connsiteX104" fmla="*/ 4233 w 5185"/>
                      <a:gd name="connsiteY104" fmla="*/ 952 h 9525"/>
                      <a:gd name="connsiteX105" fmla="*/ 3281 w 5185"/>
                      <a:gd name="connsiteY105" fmla="*/ 952 h 9525"/>
                      <a:gd name="connsiteX106" fmla="*/ 3281 w 5185"/>
                      <a:gd name="connsiteY106" fmla="*/ 952 h 9525"/>
                      <a:gd name="connsiteX107" fmla="*/ 3281 w 5185"/>
                      <a:gd name="connsiteY107" fmla="*/ 952 h 9525"/>
                      <a:gd name="connsiteX108" fmla="*/ 3281 w 5185"/>
                      <a:gd name="connsiteY108" fmla="*/ 952 h 9525"/>
                      <a:gd name="connsiteX109" fmla="*/ 4233 w 5185"/>
                      <a:gd name="connsiteY109" fmla="*/ 952 h 9525"/>
                      <a:gd name="connsiteX110" fmla="*/ 4233 w 5185"/>
                      <a:gd name="connsiteY110" fmla="*/ 952 h 9525"/>
                      <a:gd name="connsiteX111" fmla="*/ 3281 w 5185"/>
                      <a:gd name="connsiteY111" fmla="*/ 952 h 9525"/>
                      <a:gd name="connsiteX112" fmla="*/ 3281 w 5185"/>
                      <a:gd name="connsiteY112" fmla="*/ 952 h 9525"/>
                      <a:gd name="connsiteX113" fmla="*/ 3281 w 5185"/>
                      <a:gd name="connsiteY113" fmla="*/ 952 h 9525"/>
                      <a:gd name="connsiteX114" fmla="*/ 3281 w 5185"/>
                      <a:gd name="connsiteY114" fmla="*/ 952 h 9525"/>
                      <a:gd name="connsiteX115" fmla="*/ 4233 w 5185"/>
                      <a:gd name="connsiteY115" fmla="*/ 952 h 9525"/>
                      <a:gd name="connsiteX116" fmla="*/ 4233 w 5185"/>
                      <a:gd name="connsiteY116" fmla="*/ 952 h 9525"/>
                      <a:gd name="connsiteX117" fmla="*/ 3281 w 5185"/>
                      <a:gd name="connsiteY117" fmla="*/ 952 h 9525"/>
                      <a:gd name="connsiteX118" fmla="*/ 3281 w 5185"/>
                      <a:gd name="connsiteY118" fmla="*/ 952 h 9525"/>
                      <a:gd name="connsiteX119" fmla="*/ 3281 w 5185"/>
                      <a:gd name="connsiteY119" fmla="*/ 952 h 9525"/>
                      <a:gd name="connsiteX120" fmla="*/ 3281 w 5185"/>
                      <a:gd name="connsiteY120" fmla="*/ 952 h 9525"/>
                      <a:gd name="connsiteX121" fmla="*/ 4233 w 5185"/>
                      <a:gd name="connsiteY121" fmla="*/ 952 h 9525"/>
                      <a:gd name="connsiteX122" fmla="*/ 4233 w 5185"/>
                      <a:gd name="connsiteY122" fmla="*/ 952 h 9525"/>
                      <a:gd name="connsiteX123" fmla="*/ 3281 w 5185"/>
                      <a:gd name="connsiteY123" fmla="*/ 952 h 9525"/>
                      <a:gd name="connsiteX124" fmla="*/ 3281 w 5185"/>
                      <a:gd name="connsiteY124" fmla="*/ 952 h 9525"/>
                      <a:gd name="connsiteX125" fmla="*/ 3281 w 5185"/>
                      <a:gd name="connsiteY125" fmla="*/ 952 h 9525"/>
                      <a:gd name="connsiteX126" fmla="*/ 3281 w 5185"/>
                      <a:gd name="connsiteY126" fmla="*/ 952 h 9525"/>
                      <a:gd name="connsiteX127" fmla="*/ 4233 w 5185"/>
                      <a:gd name="connsiteY127" fmla="*/ 952 h 9525"/>
                      <a:gd name="connsiteX128" fmla="*/ 4233 w 5185"/>
                      <a:gd name="connsiteY128" fmla="*/ 952 h 9525"/>
                      <a:gd name="connsiteX129" fmla="*/ 4233 w 5185"/>
                      <a:gd name="connsiteY129" fmla="*/ 952 h 9525"/>
                      <a:gd name="connsiteX130" fmla="*/ 4233 w 5185"/>
                      <a:gd name="connsiteY130" fmla="*/ 952 h 9525"/>
                      <a:gd name="connsiteX131" fmla="*/ 4233 w 5185"/>
                      <a:gd name="connsiteY131" fmla="*/ 952 h 9525"/>
                      <a:gd name="connsiteX132" fmla="*/ 4233 w 5185"/>
                      <a:gd name="connsiteY132" fmla="*/ 952 h 9525"/>
                      <a:gd name="connsiteX133" fmla="*/ 4233 w 5185"/>
                      <a:gd name="connsiteY133" fmla="*/ 952 h 9525"/>
                      <a:gd name="connsiteX134" fmla="*/ 4233 w 5185"/>
                      <a:gd name="connsiteY134" fmla="*/ 952 h 9525"/>
                      <a:gd name="connsiteX135" fmla="*/ 4233 w 5185"/>
                      <a:gd name="connsiteY135" fmla="*/ 952 h 9525"/>
                      <a:gd name="connsiteX136" fmla="*/ 4233 w 5185"/>
                      <a:gd name="connsiteY136" fmla="*/ 952 h 9525"/>
                      <a:gd name="connsiteX137" fmla="*/ 4233 w 5185"/>
                      <a:gd name="connsiteY137" fmla="*/ 952 h 9525"/>
                      <a:gd name="connsiteX138" fmla="*/ 4233 w 5185"/>
                      <a:gd name="connsiteY138" fmla="*/ 952 h 9525"/>
                      <a:gd name="connsiteX139" fmla="*/ 4233 w 5185"/>
                      <a:gd name="connsiteY139" fmla="*/ 952 h 9525"/>
                      <a:gd name="connsiteX140" fmla="*/ 4233 w 5185"/>
                      <a:gd name="connsiteY140" fmla="*/ 952 h 9525"/>
                      <a:gd name="connsiteX141" fmla="*/ 4233 w 5185"/>
                      <a:gd name="connsiteY141" fmla="*/ 1905 h 9525"/>
                      <a:gd name="connsiteX142" fmla="*/ 4233 w 5185"/>
                      <a:gd name="connsiteY142" fmla="*/ 1905 h 9525"/>
                      <a:gd name="connsiteX143" fmla="*/ 4233 w 5185"/>
                      <a:gd name="connsiteY143" fmla="*/ 1905 h 9525"/>
                      <a:gd name="connsiteX144" fmla="*/ 4233 w 5185"/>
                      <a:gd name="connsiteY144" fmla="*/ 1905 h 9525"/>
                      <a:gd name="connsiteX145" fmla="*/ 4233 w 5185"/>
                      <a:gd name="connsiteY145" fmla="*/ 952 h 9525"/>
                      <a:gd name="connsiteX146" fmla="*/ 4233 w 5185"/>
                      <a:gd name="connsiteY146" fmla="*/ 952 h 9525"/>
                      <a:gd name="connsiteX147" fmla="*/ 4233 w 5185"/>
                      <a:gd name="connsiteY147" fmla="*/ 1905 h 9525"/>
                      <a:gd name="connsiteX148" fmla="*/ 4233 w 5185"/>
                      <a:gd name="connsiteY148" fmla="*/ 1905 h 9525"/>
                      <a:gd name="connsiteX149" fmla="*/ 4233 w 5185"/>
                      <a:gd name="connsiteY149" fmla="*/ 1905 h 9525"/>
                      <a:gd name="connsiteX150" fmla="*/ 4233 w 5185"/>
                      <a:gd name="connsiteY150" fmla="*/ 1905 h 9525"/>
                      <a:gd name="connsiteX151" fmla="*/ 4233 w 5185"/>
                      <a:gd name="connsiteY151" fmla="*/ 952 h 9525"/>
                      <a:gd name="connsiteX152" fmla="*/ 4233 w 5185"/>
                      <a:gd name="connsiteY152" fmla="*/ 952 h 9525"/>
                      <a:gd name="connsiteX153" fmla="*/ 4233 w 5185"/>
                      <a:gd name="connsiteY153" fmla="*/ 1905 h 9525"/>
                      <a:gd name="connsiteX154" fmla="*/ 4233 w 5185"/>
                      <a:gd name="connsiteY154" fmla="*/ 1905 h 9525"/>
                      <a:gd name="connsiteX155" fmla="*/ 4233 w 5185"/>
                      <a:gd name="connsiteY155" fmla="*/ 1905 h 9525"/>
                      <a:gd name="connsiteX156" fmla="*/ 4233 w 5185"/>
                      <a:gd name="connsiteY156" fmla="*/ 1905 h 9525"/>
                      <a:gd name="connsiteX157" fmla="*/ 4233 w 5185"/>
                      <a:gd name="connsiteY157" fmla="*/ 952 h 9525"/>
                      <a:gd name="connsiteX158" fmla="*/ 4233 w 5185"/>
                      <a:gd name="connsiteY158" fmla="*/ 952 h 9525"/>
                      <a:gd name="connsiteX159" fmla="*/ 4233 w 5185"/>
                      <a:gd name="connsiteY159" fmla="*/ 9525 h 9525"/>
                      <a:gd name="connsiteX160" fmla="*/ 4233 w 5185"/>
                      <a:gd name="connsiteY160" fmla="*/ 9525 h 9525"/>
                      <a:gd name="connsiteX161" fmla="*/ 4233 w 5185"/>
                      <a:gd name="connsiteY161" fmla="*/ 9525 h 9525"/>
                      <a:gd name="connsiteX162" fmla="*/ 4233 w 5185"/>
                      <a:gd name="connsiteY162" fmla="*/ 9525 h 9525"/>
                      <a:gd name="connsiteX163" fmla="*/ 4233 w 5185"/>
                      <a:gd name="connsiteY163" fmla="*/ 8573 h 9525"/>
                      <a:gd name="connsiteX164" fmla="*/ 4233 w 5185"/>
                      <a:gd name="connsiteY164" fmla="*/ 8573 h 9525"/>
                      <a:gd name="connsiteX165" fmla="*/ 4233 w 5185"/>
                      <a:gd name="connsiteY165" fmla="*/ 9525 h 9525"/>
                      <a:gd name="connsiteX166" fmla="*/ 4233 w 5185"/>
                      <a:gd name="connsiteY166" fmla="*/ 9525 h 9525"/>
                      <a:gd name="connsiteX167" fmla="*/ 4233 w 5185"/>
                      <a:gd name="connsiteY167" fmla="*/ 9525 h 9525"/>
                      <a:gd name="connsiteX168" fmla="*/ 4233 w 5185"/>
                      <a:gd name="connsiteY168" fmla="*/ 9525 h 9525"/>
                      <a:gd name="connsiteX169" fmla="*/ 4233 w 5185"/>
                      <a:gd name="connsiteY169" fmla="*/ 8573 h 9525"/>
                      <a:gd name="connsiteX170" fmla="*/ 4233 w 5185"/>
                      <a:gd name="connsiteY170" fmla="*/ 8573 h 9525"/>
                      <a:gd name="connsiteX171" fmla="*/ 4233 w 5185"/>
                      <a:gd name="connsiteY171" fmla="*/ 9525 h 9525"/>
                      <a:gd name="connsiteX172" fmla="*/ 4233 w 5185"/>
                      <a:gd name="connsiteY172" fmla="*/ 9525 h 9525"/>
                      <a:gd name="connsiteX173" fmla="*/ 4233 w 5185"/>
                      <a:gd name="connsiteY173" fmla="*/ 9525 h 9525"/>
                      <a:gd name="connsiteX174" fmla="*/ 4233 w 5185"/>
                      <a:gd name="connsiteY174" fmla="*/ 9525 h 9525"/>
                      <a:gd name="connsiteX175" fmla="*/ 4233 w 5185"/>
                      <a:gd name="connsiteY175" fmla="*/ 8573 h 9525"/>
                      <a:gd name="connsiteX176" fmla="*/ 4233 w 5185"/>
                      <a:gd name="connsiteY176" fmla="*/ 8573 h 9525"/>
                      <a:gd name="connsiteX177" fmla="*/ 4233 w 5185"/>
                      <a:gd name="connsiteY177" fmla="*/ 9525 h 9525"/>
                      <a:gd name="connsiteX178" fmla="*/ 4233 w 5185"/>
                      <a:gd name="connsiteY178" fmla="*/ 9525 h 9525"/>
                      <a:gd name="connsiteX179" fmla="*/ 4233 w 5185"/>
                      <a:gd name="connsiteY179" fmla="*/ 9525 h 9525"/>
                      <a:gd name="connsiteX180" fmla="*/ 4233 w 5185"/>
                      <a:gd name="connsiteY180" fmla="*/ 9525 h 9525"/>
                      <a:gd name="connsiteX181" fmla="*/ 4233 w 5185"/>
                      <a:gd name="connsiteY181" fmla="*/ 8573 h 9525"/>
                      <a:gd name="connsiteX182" fmla="*/ 4233 w 5185"/>
                      <a:gd name="connsiteY182" fmla="*/ 8573 h 9525"/>
                      <a:gd name="connsiteX183" fmla="*/ 4233 w 5185"/>
                      <a:gd name="connsiteY183" fmla="*/ 8573 h 9525"/>
                      <a:gd name="connsiteX184" fmla="*/ 4233 w 5185"/>
                      <a:gd name="connsiteY184" fmla="*/ 8573 h 9525"/>
                      <a:gd name="connsiteX185" fmla="*/ 4233 w 5185"/>
                      <a:gd name="connsiteY185" fmla="*/ 8573 h 9525"/>
                      <a:gd name="connsiteX186" fmla="*/ 4233 w 5185"/>
                      <a:gd name="connsiteY186" fmla="*/ 8573 h 9525"/>
                      <a:gd name="connsiteX187" fmla="*/ 4233 w 5185"/>
                      <a:gd name="connsiteY187" fmla="*/ 8573 h 9525"/>
                      <a:gd name="connsiteX188" fmla="*/ 4233 w 5185"/>
                      <a:gd name="connsiteY188" fmla="*/ 8573 h 9525"/>
                      <a:gd name="connsiteX189" fmla="*/ 4233 w 5185"/>
                      <a:gd name="connsiteY189" fmla="*/ 8573 h 9525"/>
                      <a:gd name="connsiteX190" fmla="*/ 4233 w 5185"/>
                      <a:gd name="connsiteY190" fmla="*/ 8573 h 9525"/>
                      <a:gd name="connsiteX191" fmla="*/ 4233 w 5185"/>
                      <a:gd name="connsiteY191" fmla="*/ 8573 h 9525"/>
                      <a:gd name="connsiteX192" fmla="*/ 4233 w 5185"/>
                      <a:gd name="connsiteY192" fmla="*/ 8573 h 9525"/>
                      <a:gd name="connsiteX193" fmla="*/ 4233 w 5185"/>
                      <a:gd name="connsiteY193" fmla="*/ 8573 h 9525"/>
                      <a:gd name="connsiteX194" fmla="*/ 4233 w 5185"/>
                      <a:gd name="connsiteY194" fmla="*/ 8573 h 9525"/>
                      <a:gd name="connsiteX195" fmla="*/ 5186 w 5185"/>
                      <a:gd name="connsiteY195" fmla="*/ 8573 h 9525"/>
                      <a:gd name="connsiteX196" fmla="*/ 5186 w 5185"/>
                      <a:gd name="connsiteY196" fmla="*/ 8573 h 9525"/>
                      <a:gd name="connsiteX197" fmla="*/ 5186 w 5185"/>
                      <a:gd name="connsiteY197" fmla="*/ 8573 h 9525"/>
                      <a:gd name="connsiteX198" fmla="*/ 5186 w 5185"/>
                      <a:gd name="connsiteY198" fmla="*/ 8573 h 9525"/>
                      <a:gd name="connsiteX199" fmla="*/ 4233 w 5185"/>
                      <a:gd name="connsiteY199" fmla="*/ 8573 h 9525"/>
                      <a:gd name="connsiteX200" fmla="*/ 4233 w 5185"/>
                      <a:gd name="connsiteY200" fmla="*/ 8573 h 9525"/>
                      <a:gd name="connsiteX201" fmla="*/ 5186 w 5185"/>
                      <a:gd name="connsiteY201" fmla="*/ 8573 h 9525"/>
                      <a:gd name="connsiteX202" fmla="*/ 5186 w 5185"/>
                      <a:gd name="connsiteY202" fmla="*/ 8573 h 9525"/>
                      <a:gd name="connsiteX203" fmla="*/ 5186 w 5185"/>
                      <a:gd name="connsiteY203" fmla="*/ 8573 h 9525"/>
                      <a:gd name="connsiteX204" fmla="*/ 5186 w 5185"/>
                      <a:gd name="connsiteY204" fmla="*/ 8573 h 9525"/>
                      <a:gd name="connsiteX205" fmla="*/ 4233 w 5185"/>
                      <a:gd name="connsiteY205" fmla="*/ 8573 h 9525"/>
                      <a:gd name="connsiteX206" fmla="*/ 4233 w 5185"/>
                      <a:gd name="connsiteY206" fmla="*/ 8573 h 9525"/>
                      <a:gd name="connsiteX207" fmla="*/ 5186 w 5185"/>
                      <a:gd name="connsiteY207" fmla="*/ 8573 h 9525"/>
                      <a:gd name="connsiteX208" fmla="*/ 5186 w 5185"/>
                      <a:gd name="connsiteY208" fmla="*/ 8573 h 9525"/>
                      <a:gd name="connsiteX209" fmla="*/ 5186 w 5185"/>
                      <a:gd name="connsiteY209" fmla="*/ 4763 h 9525"/>
                      <a:gd name="connsiteX210" fmla="*/ 5186 w 5185"/>
                      <a:gd name="connsiteY210" fmla="*/ 4763 h 9525"/>
                      <a:gd name="connsiteX211" fmla="*/ 5186 w 5185"/>
                      <a:gd name="connsiteY211" fmla="*/ 4763 h 9525"/>
                      <a:gd name="connsiteX212" fmla="*/ 5186 w 5185"/>
                      <a:gd name="connsiteY212" fmla="*/ 4763 h 9525"/>
                      <a:gd name="connsiteX213" fmla="*/ 5186 w 5185"/>
                      <a:gd name="connsiteY213" fmla="*/ 4763 h 9525"/>
                      <a:gd name="connsiteX214" fmla="*/ 5186 w 5185"/>
                      <a:gd name="connsiteY214" fmla="*/ 4763 h 9525"/>
                      <a:gd name="connsiteX215" fmla="*/ 5186 w 5185"/>
                      <a:gd name="connsiteY215" fmla="*/ 4763 h 9525"/>
                      <a:gd name="connsiteX216" fmla="*/ 5186 w 5185"/>
                      <a:gd name="connsiteY216" fmla="*/ 4763 h 9525"/>
                      <a:gd name="connsiteX217" fmla="*/ 423 w 5185"/>
                      <a:gd name="connsiteY217" fmla="*/ 5715 h 9525"/>
                      <a:gd name="connsiteX218" fmla="*/ 423 w 5185"/>
                      <a:gd name="connsiteY218" fmla="*/ 5715 h 9525"/>
                      <a:gd name="connsiteX219" fmla="*/ 423 w 5185"/>
                      <a:gd name="connsiteY219" fmla="*/ 3810 h 9525"/>
                      <a:gd name="connsiteX220" fmla="*/ 423 w 5185"/>
                      <a:gd name="connsiteY220" fmla="*/ 5715 h 9525"/>
                      <a:gd name="connsiteX221" fmla="*/ 423 w 5185"/>
                      <a:gd name="connsiteY221" fmla="*/ 571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185" h="9525">
                        <a:moveTo>
                          <a:pt x="5186" y="4763"/>
                        </a:moveTo>
                        <a:lnTo>
                          <a:pt x="5186" y="4763"/>
                        </a:lnTo>
                        <a:cubicBezTo>
                          <a:pt x="4233" y="4763"/>
                          <a:pt x="4233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3810"/>
                          <a:pt x="5186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3810"/>
                          <a:pt x="5186" y="3810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5186" y="3810"/>
                        </a:lnTo>
                        <a:cubicBezTo>
                          <a:pt x="5186" y="3810"/>
                          <a:pt x="5186" y="3810"/>
                          <a:pt x="5186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2858"/>
                        </a:lnTo>
                        <a:cubicBezTo>
                          <a:pt x="4233" y="2858"/>
                          <a:pt x="4233" y="2858"/>
                          <a:pt x="4233" y="2858"/>
                        </a:cubicBezTo>
                        <a:lnTo>
                          <a:pt x="4233" y="3810"/>
                        </a:lnTo>
                        <a:cubicBezTo>
                          <a:pt x="4233" y="3810"/>
                          <a:pt x="4233" y="3810"/>
                          <a:pt x="4233" y="381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0"/>
                        </a:lnTo>
                        <a:cubicBezTo>
                          <a:pt x="4233" y="0"/>
                          <a:pt x="4233" y="0"/>
                          <a:pt x="4233" y="0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3281" y="952"/>
                        </a:lnTo>
                        <a:cubicBezTo>
                          <a:pt x="3281" y="952"/>
                          <a:pt x="3281" y="952"/>
                          <a:pt x="3281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1905"/>
                        </a:lnTo>
                        <a:cubicBezTo>
                          <a:pt x="4233" y="1905"/>
                          <a:pt x="4233" y="1905"/>
                          <a:pt x="4233" y="1905"/>
                        </a:cubicBezTo>
                        <a:lnTo>
                          <a:pt x="4233" y="952"/>
                        </a:lnTo>
                        <a:cubicBezTo>
                          <a:pt x="4233" y="952"/>
                          <a:pt x="4233" y="952"/>
                          <a:pt x="4233" y="952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9525"/>
                        </a:lnTo>
                        <a:cubicBezTo>
                          <a:pt x="4233" y="9525"/>
                          <a:pt x="4233" y="9525"/>
                          <a:pt x="4233" y="9525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4233" y="8573"/>
                        </a:lnTo>
                        <a:cubicBezTo>
                          <a:pt x="4233" y="8573"/>
                          <a:pt x="4233" y="8573"/>
                          <a:pt x="4233" y="8573"/>
                        </a:cubicBezTo>
                        <a:lnTo>
                          <a:pt x="5186" y="8573"/>
                        </a:lnTo>
                        <a:cubicBezTo>
                          <a:pt x="5186" y="8573"/>
                          <a:pt x="5186" y="8573"/>
                          <a:pt x="5186" y="8573"/>
                        </a:cubicBezTo>
                        <a:lnTo>
                          <a:pt x="5186" y="4763"/>
                        </a:lnTo>
                        <a:cubicBezTo>
                          <a:pt x="5186" y="5715"/>
                          <a:pt x="5186" y="5715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4233" y="4763"/>
                          <a:pt x="4233" y="4763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4763"/>
                          <a:pt x="5186" y="4763"/>
                          <a:pt x="5186" y="4763"/>
                        </a:cubicBezTo>
                        <a:lnTo>
                          <a:pt x="5186" y="4763"/>
                        </a:lnTo>
                        <a:cubicBezTo>
                          <a:pt x="5186" y="4763"/>
                          <a:pt x="5186" y="4763"/>
                          <a:pt x="5186" y="4763"/>
                        </a:cubicBezTo>
                        <a:close/>
                        <a:moveTo>
                          <a:pt x="423" y="5715"/>
                        </a:moveTo>
                        <a:cubicBezTo>
                          <a:pt x="423" y="5715"/>
                          <a:pt x="-529" y="4763"/>
                          <a:pt x="423" y="5715"/>
                        </a:cubicBezTo>
                        <a:cubicBezTo>
                          <a:pt x="-529" y="4763"/>
                          <a:pt x="423" y="3810"/>
                          <a:pt x="423" y="3810"/>
                        </a:cubicBezTo>
                        <a:cubicBezTo>
                          <a:pt x="1376" y="3810"/>
                          <a:pt x="1376" y="3810"/>
                          <a:pt x="423" y="5715"/>
                        </a:cubicBezTo>
                        <a:cubicBezTo>
                          <a:pt x="1376" y="4763"/>
                          <a:pt x="1376" y="5715"/>
                          <a:pt x="423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3E198F2F-9163-4C7A-A172-41FA5D874C71}"/>
                      </a:ext>
                    </a:extLst>
                  </p:cNvPr>
                  <p:cNvSpPr/>
                  <p:nvPr/>
                </p:nvSpPr>
                <p:spPr>
                  <a:xfrm>
                    <a:off x="2465493" y="3157537"/>
                    <a:ext cx="3571" cy="1578"/>
                  </a:xfrm>
                  <a:custGeom>
                    <a:avLst/>
                    <a:gdLst>
                      <a:gd name="connsiteX0" fmla="*/ 3572 w 3571"/>
                      <a:gd name="connsiteY0" fmla="*/ 952 h 1578"/>
                      <a:gd name="connsiteX1" fmla="*/ 3572 w 3571"/>
                      <a:gd name="connsiteY1" fmla="*/ 952 h 1578"/>
                      <a:gd name="connsiteX2" fmla="*/ 3572 w 3571"/>
                      <a:gd name="connsiteY2" fmla="*/ 952 h 1578"/>
                      <a:gd name="connsiteX3" fmla="*/ 3572 w 3571"/>
                      <a:gd name="connsiteY3" fmla="*/ 952 h 1578"/>
                      <a:gd name="connsiteX4" fmla="*/ 3572 w 3571"/>
                      <a:gd name="connsiteY4" fmla="*/ 952 h 1578"/>
                      <a:gd name="connsiteX5" fmla="*/ 3572 w 3571"/>
                      <a:gd name="connsiteY5" fmla="*/ 0 h 1578"/>
                      <a:gd name="connsiteX6" fmla="*/ 3572 w 3571"/>
                      <a:gd name="connsiteY6" fmla="*/ 0 h 1578"/>
                      <a:gd name="connsiteX7" fmla="*/ 3572 w 3571"/>
                      <a:gd name="connsiteY7" fmla="*/ 0 h 1578"/>
                      <a:gd name="connsiteX8" fmla="*/ 3572 w 3571"/>
                      <a:gd name="connsiteY8" fmla="*/ 0 h 1578"/>
                      <a:gd name="connsiteX9" fmla="*/ 3572 w 3571"/>
                      <a:gd name="connsiteY9" fmla="*/ 0 h 1578"/>
                      <a:gd name="connsiteX10" fmla="*/ 3572 w 3571"/>
                      <a:gd name="connsiteY10" fmla="*/ 0 h 1578"/>
                      <a:gd name="connsiteX11" fmla="*/ 3572 w 3571"/>
                      <a:gd name="connsiteY11" fmla="*/ 0 h 1578"/>
                      <a:gd name="connsiteX12" fmla="*/ 3572 w 3571"/>
                      <a:gd name="connsiteY12" fmla="*/ 0 h 1578"/>
                      <a:gd name="connsiteX13" fmla="*/ 3572 w 3571"/>
                      <a:gd name="connsiteY13" fmla="*/ 0 h 1578"/>
                      <a:gd name="connsiteX14" fmla="*/ 3572 w 3571"/>
                      <a:gd name="connsiteY14" fmla="*/ 0 h 1578"/>
                      <a:gd name="connsiteX15" fmla="*/ 3572 w 3571"/>
                      <a:gd name="connsiteY15" fmla="*/ 0 h 1578"/>
                      <a:gd name="connsiteX16" fmla="*/ 3572 w 3571"/>
                      <a:gd name="connsiteY16" fmla="*/ 0 h 1578"/>
                      <a:gd name="connsiteX17" fmla="*/ 3572 w 3571"/>
                      <a:gd name="connsiteY17" fmla="*/ 0 h 1578"/>
                      <a:gd name="connsiteX18" fmla="*/ 3572 w 3571"/>
                      <a:gd name="connsiteY18" fmla="*/ 0 h 1578"/>
                      <a:gd name="connsiteX19" fmla="*/ 3572 w 3571"/>
                      <a:gd name="connsiteY19" fmla="*/ 0 h 1578"/>
                      <a:gd name="connsiteX20" fmla="*/ 3572 w 3571"/>
                      <a:gd name="connsiteY20" fmla="*/ 0 h 1578"/>
                      <a:gd name="connsiteX21" fmla="*/ 3572 w 3571"/>
                      <a:gd name="connsiteY21" fmla="*/ 0 h 1578"/>
                      <a:gd name="connsiteX22" fmla="*/ 3572 w 3571"/>
                      <a:gd name="connsiteY22" fmla="*/ 0 h 1578"/>
                      <a:gd name="connsiteX23" fmla="*/ 3572 w 3571"/>
                      <a:gd name="connsiteY23" fmla="*/ 0 h 1578"/>
                      <a:gd name="connsiteX24" fmla="*/ 3572 w 3571"/>
                      <a:gd name="connsiteY24" fmla="*/ 0 h 1578"/>
                      <a:gd name="connsiteX25" fmla="*/ 3572 w 3571"/>
                      <a:gd name="connsiteY25" fmla="*/ 0 h 1578"/>
                      <a:gd name="connsiteX26" fmla="*/ 3572 w 3571"/>
                      <a:gd name="connsiteY26" fmla="*/ 0 h 1578"/>
                      <a:gd name="connsiteX27" fmla="*/ 3572 w 3571"/>
                      <a:gd name="connsiteY27" fmla="*/ 0 h 1578"/>
                      <a:gd name="connsiteX28" fmla="*/ 3572 w 3571"/>
                      <a:gd name="connsiteY28" fmla="*/ 0 h 1578"/>
                      <a:gd name="connsiteX29" fmla="*/ 3572 w 3571"/>
                      <a:gd name="connsiteY29" fmla="*/ 0 h 1578"/>
                      <a:gd name="connsiteX30" fmla="*/ 3572 w 3571"/>
                      <a:gd name="connsiteY30" fmla="*/ 0 h 1578"/>
                      <a:gd name="connsiteX31" fmla="*/ 3572 w 3571"/>
                      <a:gd name="connsiteY31" fmla="*/ 0 h 1578"/>
                      <a:gd name="connsiteX32" fmla="*/ 3572 w 3571"/>
                      <a:gd name="connsiteY32" fmla="*/ 0 h 1578"/>
                      <a:gd name="connsiteX33" fmla="*/ 3572 w 3571"/>
                      <a:gd name="connsiteY33" fmla="*/ 0 h 1578"/>
                      <a:gd name="connsiteX34" fmla="*/ 3572 w 3571"/>
                      <a:gd name="connsiteY34" fmla="*/ 0 h 1578"/>
                      <a:gd name="connsiteX35" fmla="*/ 3572 w 3571"/>
                      <a:gd name="connsiteY35" fmla="*/ 0 h 1578"/>
                      <a:gd name="connsiteX36" fmla="*/ 3572 w 3571"/>
                      <a:gd name="connsiteY36" fmla="*/ 0 h 1578"/>
                      <a:gd name="connsiteX37" fmla="*/ 3572 w 3571"/>
                      <a:gd name="connsiteY37" fmla="*/ 0 h 1578"/>
                      <a:gd name="connsiteX38" fmla="*/ 3572 w 3571"/>
                      <a:gd name="connsiteY38" fmla="*/ 0 h 1578"/>
                      <a:gd name="connsiteX39" fmla="*/ 3572 w 3571"/>
                      <a:gd name="connsiteY39" fmla="*/ 0 h 1578"/>
                      <a:gd name="connsiteX40" fmla="*/ 3572 w 3571"/>
                      <a:gd name="connsiteY40" fmla="*/ 0 h 1578"/>
                      <a:gd name="connsiteX41" fmla="*/ 3572 w 3571"/>
                      <a:gd name="connsiteY41" fmla="*/ 0 h 1578"/>
                      <a:gd name="connsiteX42" fmla="*/ 3572 w 3571"/>
                      <a:gd name="connsiteY42" fmla="*/ 0 h 1578"/>
                      <a:gd name="connsiteX43" fmla="*/ 3572 w 3571"/>
                      <a:gd name="connsiteY43" fmla="*/ 0 h 1578"/>
                      <a:gd name="connsiteX44" fmla="*/ 3572 w 3571"/>
                      <a:gd name="connsiteY44" fmla="*/ 0 h 1578"/>
                      <a:gd name="connsiteX45" fmla="*/ 3572 w 3571"/>
                      <a:gd name="connsiteY45" fmla="*/ 0 h 1578"/>
                      <a:gd name="connsiteX46" fmla="*/ 3572 w 3571"/>
                      <a:gd name="connsiteY46" fmla="*/ 0 h 1578"/>
                      <a:gd name="connsiteX47" fmla="*/ 3572 w 3571"/>
                      <a:gd name="connsiteY47" fmla="*/ 0 h 1578"/>
                      <a:gd name="connsiteX48" fmla="*/ 3572 w 3571"/>
                      <a:gd name="connsiteY48" fmla="*/ 0 h 1578"/>
                      <a:gd name="connsiteX49" fmla="*/ 3572 w 3571"/>
                      <a:gd name="connsiteY49" fmla="*/ 0 h 1578"/>
                      <a:gd name="connsiteX50" fmla="*/ 3572 w 3571"/>
                      <a:gd name="connsiteY50" fmla="*/ 0 h 1578"/>
                      <a:gd name="connsiteX51" fmla="*/ 3572 w 3571"/>
                      <a:gd name="connsiteY51" fmla="*/ 0 h 1578"/>
                      <a:gd name="connsiteX52" fmla="*/ 3572 w 3571"/>
                      <a:gd name="connsiteY52" fmla="*/ 0 h 1578"/>
                      <a:gd name="connsiteX53" fmla="*/ 3572 w 3571"/>
                      <a:gd name="connsiteY53" fmla="*/ 0 h 1578"/>
                      <a:gd name="connsiteX54" fmla="*/ 3572 w 3571"/>
                      <a:gd name="connsiteY54" fmla="*/ 0 h 1578"/>
                      <a:gd name="connsiteX55" fmla="*/ 3572 w 3571"/>
                      <a:gd name="connsiteY55" fmla="*/ 0 h 1578"/>
                      <a:gd name="connsiteX56" fmla="*/ 3572 w 3571"/>
                      <a:gd name="connsiteY56" fmla="*/ 0 h 1578"/>
                      <a:gd name="connsiteX57" fmla="*/ 3572 w 3571"/>
                      <a:gd name="connsiteY57" fmla="*/ 0 h 1578"/>
                      <a:gd name="connsiteX58" fmla="*/ 3572 w 3571"/>
                      <a:gd name="connsiteY58" fmla="*/ 0 h 1578"/>
                      <a:gd name="connsiteX59" fmla="*/ 3572 w 3571"/>
                      <a:gd name="connsiteY59" fmla="*/ 0 h 1578"/>
                      <a:gd name="connsiteX60" fmla="*/ 3572 w 3571"/>
                      <a:gd name="connsiteY60" fmla="*/ 0 h 1578"/>
                      <a:gd name="connsiteX61" fmla="*/ 3572 w 3571"/>
                      <a:gd name="connsiteY61" fmla="*/ 0 h 1578"/>
                      <a:gd name="connsiteX62" fmla="*/ 3572 w 3571"/>
                      <a:gd name="connsiteY62" fmla="*/ 0 h 1578"/>
                      <a:gd name="connsiteX63" fmla="*/ 3572 w 3571"/>
                      <a:gd name="connsiteY63" fmla="*/ 0 h 1578"/>
                      <a:gd name="connsiteX64" fmla="*/ 3572 w 3571"/>
                      <a:gd name="connsiteY64" fmla="*/ 0 h 1578"/>
                      <a:gd name="connsiteX65" fmla="*/ 3572 w 3571"/>
                      <a:gd name="connsiteY65" fmla="*/ 0 h 1578"/>
                      <a:gd name="connsiteX66" fmla="*/ 3572 w 3571"/>
                      <a:gd name="connsiteY66" fmla="*/ 0 h 1578"/>
                      <a:gd name="connsiteX67" fmla="*/ 3572 w 3571"/>
                      <a:gd name="connsiteY67" fmla="*/ 0 h 1578"/>
                      <a:gd name="connsiteX68" fmla="*/ 3572 w 3571"/>
                      <a:gd name="connsiteY68" fmla="*/ 0 h 1578"/>
                      <a:gd name="connsiteX69" fmla="*/ 3572 w 3571"/>
                      <a:gd name="connsiteY69" fmla="*/ 0 h 1578"/>
                      <a:gd name="connsiteX70" fmla="*/ 3572 w 3571"/>
                      <a:gd name="connsiteY70" fmla="*/ 0 h 1578"/>
                      <a:gd name="connsiteX71" fmla="*/ 3572 w 3571"/>
                      <a:gd name="connsiteY71" fmla="*/ 0 h 1578"/>
                      <a:gd name="connsiteX72" fmla="*/ 3572 w 3571"/>
                      <a:gd name="connsiteY72" fmla="*/ 0 h 1578"/>
                      <a:gd name="connsiteX73" fmla="*/ 3572 w 3571"/>
                      <a:gd name="connsiteY73" fmla="*/ 0 h 1578"/>
                      <a:gd name="connsiteX74" fmla="*/ 3572 w 3571"/>
                      <a:gd name="connsiteY74" fmla="*/ 0 h 1578"/>
                      <a:gd name="connsiteX75" fmla="*/ 3572 w 3571"/>
                      <a:gd name="connsiteY75" fmla="*/ 0 h 1578"/>
                      <a:gd name="connsiteX76" fmla="*/ 3572 w 3571"/>
                      <a:gd name="connsiteY76" fmla="*/ 0 h 1578"/>
                      <a:gd name="connsiteX77" fmla="*/ 3572 w 3571"/>
                      <a:gd name="connsiteY77" fmla="*/ 0 h 1578"/>
                      <a:gd name="connsiteX78" fmla="*/ 3572 w 3571"/>
                      <a:gd name="connsiteY78" fmla="*/ 0 h 1578"/>
                      <a:gd name="connsiteX79" fmla="*/ 3572 w 3571"/>
                      <a:gd name="connsiteY79" fmla="*/ 0 h 1578"/>
                      <a:gd name="connsiteX80" fmla="*/ 3572 w 3571"/>
                      <a:gd name="connsiteY80" fmla="*/ 0 h 1578"/>
                      <a:gd name="connsiteX81" fmla="*/ 3572 w 3571"/>
                      <a:gd name="connsiteY81" fmla="*/ 0 h 1578"/>
                      <a:gd name="connsiteX82" fmla="*/ 3572 w 3571"/>
                      <a:gd name="connsiteY82" fmla="*/ 0 h 1578"/>
                      <a:gd name="connsiteX83" fmla="*/ 3572 w 3571"/>
                      <a:gd name="connsiteY83" fmla="*/ 0 h 1578"/>
                      <a:gd name="connsiteX84" fmla="*/ 3572 w 3571"/>
                      <a:gd name="connsiteY84" fmla="*/ 0 h 1578"/>
                      <a:gd name="connsiteX85" fmla="*/ 3572 w 3571"/>
                      <a:gd name="connsiteY85" fmla="*/ 0 h 1578"/>
                      <a:gd name="connsiteX86" fmla="*/ 3572 w 3571"/>
                      <a:gd name="connsiteY86" fmla="*/ 0 h 1578"/>
                      <a:gd name="connsiteX87" fmla="*/ 3572 w 3571"/>
                      <a:gd name="connsiteY87" fmla="*/ 0 h 1578"/>
                      <a:gd name="connsiteX88" fmla="*/ 3572 w 3571"/>
                      <a:gd name="connsiteY88" fmla="*/ 0 h 1578"/>
                      <a:gd name="connsiteX89" fmla="*/ 3572 w 3571"/>
                      <a:gd name="connsiteY89" fmla="*/ 0 h 1578"/>
                      <a:gd name="connsiteX90" fmla="*/ 3572 w 3571"/>
                      <a:gd name="connsiteY90" fmla="*/ 0 h 1578"/>
                      <a:gd name="connsiteX91" fmla="*/ 3572 w 3571"/>
                      <a:gd name="connsiteY91" fmla="*/ 0 h 1578"/>
                      <a:gd name="connsiteX92" fmla="*/ 3572 w 3571"/>
                      <a:gd name="connsiteY92" fmla="*/ 952 h 1578"/>
                      <a:gd name="connsiteX93" fmla="*/ 3572 w 3571"/>
                      <a:gd name="connsiteY93" fmla="*/ 952 h 1578"/>
                      <a:gd name="connsiteX94" fmla="*/ 3572 w 3571"/>
                      <a:gd name="connsiteY94" fmla="*/ 952 h 1578"/>
                      <a:gd name="connsiteX95" fmla="*/ 3572 w 3571"/>
                      <a:gd name="connsiteY95" fmla="*/ 952 h 1578"/>
                      <a:gd name="connsiteX96" fmla="*/ 3572 w 3571"/>
                      <a:gd name="connsiteY96" fmla="*/ 952 h 1578"/>
                      <a:gd name="connsiteX97" fmla="*/ 714 w 3571"/>
                      <a:gd name="connsiteY97" fmla="*/ 952 h 1578"/>
                      <a:gd name="connsiteX98" fmla="*/ 714 w 3571"/>
                      <a:gd name="connsiteY98" fmla="*/ 952 h 1578"/>
                      <a:gd name="connsiteX99" fmla="*/ 714 w 3571"/>
                      <a:gd name="connsiteY99" fmla="*/ 952 h 1578"/>
                      <a:gd name="connsiteX100" fmla="*/ 714 w 3571"/>
                      <a:gd name="connsiteY100" fmla="*/ 952 h 1578"/>
                      <a:gd name="connsiteX101" fmla="*/ 714 w 3571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571" h="1578">
                        <a:moveTo>
                          <a:pt x="3572" y="952"/>
                        </a:moveTo>
                        <a:lnTo>
                          <a:pt x="3572" y="952"/>
                        </a:lnTo>
                        <a:cubicBezTo>
                          <a:pt x="3572" y="0"/>
                          <a:pt x="3572" y="0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0"/>
                          <a:pt x="3572" y="0"/>
                          <a:pt x="3572" y="952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0"/>
                          <a:pt x="3572" y="0"/>
                          <a:pt x="3572" y="0"/>
                        </a:cubicBezTo>
                        <a:lnTo>
                          <a:pt x="3572" y="0"/>
                        </a:lnTo>
                        <a:cubicBezTo>
                          <a:pt x="3572" y="1905"/>
                          <a:pt x="3572" y="1905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lnTo>
                          <a:pt x="3572" y="952"/>
                        </a:lnTo>
                        <a:cubicBezTo>
                          <a:pt x="3572" y="952"/>
                          <a:pt x="3572" y="952"/>
                          <a:pt x="3572" y="952"/>
                        </a:cubicBezTo>
                        <a:close/>
                        <a:moveTo>
                          <a:pt x="714" y="952"/>
                        </a:moveTo>
                        <a:cubicBezTo>
                          <a:pt x="714" y="952"/>
                          <a:pt x="714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714" y="952"/>
                          <a:pt x="714" y="952"/>
                          <a:pt x="714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B394B560-636D-4F5E-9245-BB350A4AFBCA}"/>
                      </a:ext>
                    </a:extLst>
                  </p:cNvPr>
                  <p:cNvSpPr/>
                  <p:nvPr/>
                </p:nvSpPr>
                <p:spPr>
                  <a:xfrm>
                    <a:off x="2454777" y="3174682"/>
                    <a:ext cx="1904" cy="1666"/>
                  </a:xfrm>
                  <a:custGeom>
                    <a:avLst/>
                    <a:gdLst>
                      <a:gd name="connsiteX0" fmla="*/ 1905 w 1904"/>
                      <a:gd name="connsiteY0" fmla="*/ 952 h 1666"/>
                      <a:gd name="connsiteX1" fmla="*/ 1905 w 1904"/>
                      <a:gd name="connsiteY1" fmla="*/ 952 h 1666"/>
                      <a:gd name="connsiteX2" fmla="*/ 1905 w 1904"/>
                      <a:gd name="connsiteY2" fmla="*/ 952 h 1666"/>
                      <a:gd name="connsiteX3" fmla="*/ 1905 w 1904"/>
                      <a:gd name="connsiteY3" fmla="*/ 952 h 1666"/>
                      <a:gd name="connsiteX4" fmla="*/ 1905 w 1904"/>
                      <a:gd name="connsiteY4" fmla="*/ 952 h 1666"/>
                      <a:gd name="connsiteX5" fmla="*/ 1905 w 1904"/>
                      <a:gd name="connsiteY5" fmla="*/ 952 h 1666"/>
                      <a:gd name="connsiteX6" fmla="*/ 1905 w 1904"/>
                      <a:gd name="connsiteY6" fmla="*/ 952 h 1666"/>
                      <a:gd name="connsiteX7" fmla="*/ 1905 w 1904"/>
                      <a:gd name="connsiteY7" fmla="*/ 952 h 1666"/>
                      <a:gd name="connsiteX8" fmla="*/ 952 w 1904"/>
                      <a:gd name="connsiteY8" fmla="*/ 0 h 1666"/>
                      <a:gd name="connsiteX9" fmla="*/ 952 w 1904"/>
                      <a:gd name="connsiteY9" fmla="*/ 0 h 1666"/>
                      <a:gd name="connsiteX10" fmla="*/ 952 w 1904"/>
                      <a:gd name="connsiteY10" fmla="*/ 0 h 1666"/>
                      <a:gd name="connsiteX11" fmla="*/ 952 w 1904"/>
                      <a:gd name="connsiteY11" fmla="*/ 0 h 1666"/>
                      <a:gd name="connsiteX12" fmla="*/ 952 w 1904"/>
                      <a:gd name="connsiteY12" fmla="*/ 0 h 1666"/>
                      <a:gd name="connsiteX13" fmla="*/ 952 w 1904"/>
                      <a:gd name="connsiteY13" fmla="*/ 0 h 1666"/>
                      <a:gd name="connsiteX14" fmla="*/ 952 w 1904"/>
                      <a:gd name="connsiteY14" fmla="*/ 0 h 1666"/>
                      <a:gd name="connsiteX15" fmla="*/ 952 w 1904"/>
                      <a:gd name="connsiteY15" fmla="*/ 0 h 1666"/>
                      <a:gd name="connsiteX16" fmla="*/ 952 w 1904"/>
                      <a:gd name="connsiteY16" fmla="*/ 0 h 1666"/>
                      <a:gd name="connsiteX17" fmla="*/ 952 w 1904"/>
                      <a:gd name="connsiteY17" fmla="*/ 0 h 1666"/>
                      <a:gd name="connsiteX18" fmla="*/ 952 w 1904"/>
                      <a:gd name="connsiteY18" fmla="*/ 0 h 1666"/>
                      <a:gd name="connsiteX19" fmla="*/ 952 w 1904"/>
                      <a:gd name="connsiteY19" fmla="*/ 0 h 1666"/>
                      <a:gd name="connsiteX20" fmla="*/ 952 w 1904"/>
                      <a:gd name="connsiteY20" fmla="*/ 0 h 1666"/>
                      <a:gd name="connsiteX21" fmla="*/ 952 w 1904"/>
                      <a:gd name="connsiteY21" fmla="*/ 0 h 1666"/>
                      <a:gd name="connsiteX22" fmla="*/ 952 w 1904"/>
                      <a:gd name="connsiteY22" fmla="*/ 0 h 1666"/>
                      <a:gd name="connsiteX23" fmla="*/ 952 w 1904"/>
                      <a:gd name="connsiteY23" fmla="*/ 0 h 1666"/>
                      <a:gd name="connsiteX24" fmla="*/ 952 w 1904"/>
                      <a:gd name="connsiteY24" fmla="*/ 0 h 1666"/>
                      <a:gd name="connsiteX25" fmla="*/ 952 w 1904"/>
                      <a:gd name="connsiteY25" fmla="*/ 0 h 1666"/>
                      <a:gd name="connsiteX26" fmla="*/ 952 w 1904"/>
                      <a:gd name="connsiteY26" fmla="*/ 0 h 1666"/>
                      <a:gd name="connsiteX27" fmla="*/ 952 w 1904"/>
                      <a:gd name="connsiteY27" fmla="*/ 0 h 1666"/>
                      <a:gd name="connsiteX28" fmla="*/ 952 w 1904"/>
                      <a:gd name="connsiteY28" fmla="*/ 0 h 1666"/>
                      <a:gd name="connsiteX29" fmla="*/ 952 w 1904"/>
                      <a:gd name="connsiteY29" fmla="*/ 0 h 1666"/>
                      <a:gd name="connsiteX30" fmla="*/ 952 w 1904"/>
                      <a:gd name="connsiteY30" fmla="*/ 0 h 1666"/>
                      <a:gd name="connsiteX31" fmla="*/ 952 w 1904"/>
                      <a:gd name="connsiteY31" fmla="*/ 0 h 1666"/>
                      <a:gd name="connsiteX32" fmla="*/ 952 w 1904"/>
                      <a:gd name="connsiteY32" fmla="*/ 0 h 1666"/>
                      <a:gd name="connsiteX33" fmla="*/ 952 w 1904"/>
                      <a:gd name="connsiteY33" fmla="*/ 0 h 1666"/>
                      <a:gd name="connsiteX34" fmla="*/ 952 w 1904"/>
                      <a:gd name="connsiteY34" fmla="*/ 0 h 1666"/>
                      <a:gd name="connsiteX35" fmla="*/ 952 w 1904"/>
                      <a:gd name="connsiteY35" fmla="*/ 0 h 1666"/>
                      <a:gd name="connsiteX36" fmla="*/ 952 w 1904"/>
                      <a:gd name="connsiteY36" fmla="*/ 0 h 1666"/>
                      <a:gd name="connsiteX37" fmla="*/ 952 w 1904"/>
                      <a:gd name="connsiteY37" fmla="*/ 0 h 1666"/>
                      <a:gd name="connsiteX38" fmla="*/ 952 w 1904"/>
                      <a:gd name="connsiteY38" fmla="*/ 0 h 1666"/>
                      <a:gd name="connsiteX39" fmla="*/ 952 w 1904"/>
                      <a:gd name="connsiteY39" fmla="*/ 0 h 1666"/>
                      <a:gd name="connsiteX40" fmla="*/ 952 w 1904"/>
                      <a:gd name="connsiteY40" fmla="*/ 0 h 1666"/>
                      <a:gd name="connsiteX41" fmla="*/ 952 w 1904"/>
                      <a:gd name="connsiteY41" fmla="*/ 0 h 1666"/>
                      <a:gd name="connsiteX42" fmla="*/ 952 w 1904"/>
                      <a:gd name="connsiteY42" fmla="*/ 0 h 1666"/>
                      <a:gd name="connsiteX43" fmla="*/ 952 w 1904"/>
                      <a:gd name="connsiteY43" fmla="*/ 0 h 1666"/>
                      <a:gd name="connsiteX44" fmla="*/ 952 w 1904"/>
                      <a:gd name="connsiteY44" fmla="*/ 0 h 1666"/>
                      <a:gd name="connsiteX45" fmla="*/ 952 w 1904"/>
                      <a:gd name="connsiteY45" fmla="*/ 0 h 1666"/>
                      <a:gd name="connsiteX46" fmla="*/ 952 w 1904"/>
                      <a:gd name="connsiteY46" fmla="*/ 0 h 1666"/>
                      <a:gd name="connsiteX47" fmla="*/ 952 w 1904"/>
                      <a:gd name="connsiteY47" fmla="*/ 0 h 1666"/>
                      <a:gd name="connsiteX48" fmla="*/ 952 w 1904"/>
                      <a:gd name="connsiteY48" fmla="*/ 0 h 1666"/>
                      <a:gd name="connsiteX49" fmla="*/ 952 w 1904"/>
                      <a:gd name="connsiteY49" fmla="*/ 0 h 1666"/>
                      <a:gd name="connsiteX50" fmla="*/ 952 w 1904"/>
                      <a:gd name="connsiteY50" fmla="*/ 0 h 1666"/>
                      <a:gd name="connsiteX51" fmla="*/ 952 w 1904"/>
                      <a:gd name="connsiteY51" fmla="*/ 0 h 1666"/>
                      <a:gd name="connsiteX52" fmla="*/ 952 w 1904"/>
                      <a:gd name="connsiteY52" fmla="*/ 0 h 1666"/>
                      <a:gd name="connsiteX53" fmla="*/ 952 w 1904"/>
                      <a:gd name="connsiteY53" fmla="*/ 0 h 1666"/>
                      <a:gd name="connsiteX54" fmla="*/ 952 w 1904"/>
                      <a:gd name="connsiteY54" fmla="*/ 0 h 1666"/>
                      <a:gd name="connsiteX55" fmla="*/ 952 w 1904"/>
                      <a:gd name="connsiteY55" fmla="*/ 0 h 1666"/>
                      <a:gd name="connsiteX56" fmla="*/ 952 w 1904"/>
                      <a:gd name="connsiteY56" fmla="*/ 0 h 1666"/>
                      <a:gd name="connsiteX57" fmla="*/ 952 w 1904"/>
                      <a:gd name="connsiteY57" fmla="*/ 0 h 1666"/>
                      <a:gd name="connsiteX58" fmla="*/ 952 w 1904"/>
                      <a:gd name="connsiteY58" fmla="*/ 0 h 1666"/>
                      <a:gd name="connsiteX59" fmla="*/ 952 w 1904"/>
                      <a:gd name="connsiteY59" fmla="*/ 0 h 1666"/>
                      <a:gd name="connsiteX60" fmla="*/ 952 w 1904"/>
                      <a:gd name="connsiteY60" fmla="*/ 0 h 1666"/>
                      <a:gd name="connsiteX61" fmla="*/ 952 w 1904"/>
                      <a:gd name="connsiteY61" fmla="*/ 0 h 1666"/>
                      <a:gd name="connsiteX62" fmla="*/ 952 w 1904"/>
                      <a:gd name="connsiteY62" fmla="*/ 0 h 1666"/>
                      <a:gd name="connsiteX63" fmla="*/ 952 w 1904"/>
                      <a:gd name="connsiteY63" fmla="*/ 0 h 1666"/>
                      <a:gd name="connsiteX64" fmla="*/ 952 w 1904"/>
                      <a:gd name="connsiteY64" fmla="*/ 0 h 1666"/>
                      <a:gd name="connsiteX65" fmla="*/ 952 w 1904"/>
                      <a:gd name="connsiteY65" fmla="*/ 0 h 1666"/>
                      <a:gd name="connsiteX66" fmla="*/ 952 w 1904"/>
                      <a:gd name="connsiteY66" fmla="*/ 0 h 1666"/>
                      <a:gd name="connsiteX67" fmla="*/ 952 w 1904"/>
                      <a:gd name="connsiteY67" fmla="*/ 0 h 1666"/>
                      <a:gd name="connsiteX68" fmla="*/ 952 w 1904"/>
                      <a:gd name="connsiteY68" fmla="*/ 0 h 1666"/>
                      <a:gd name="connsiteX69" fmla="*/ 952 w 1904"/>
                      <a:gd name="connsiteY69" fmla="*/ 0 h 1666"/>
                      <a:gd name="connsiteX70" fmla="*/ 952 w 1904"/>
                      <a:gd name="connsiteY70" fmla="*/ 0 h 1666"/>
                      <a:gd name="connsiteX71" fmla="*/ 952 w 1904"/>
                      <a:gd name="connsiteY71" fmla="*/ 0 h 1666"/>
                      <a:gd name="connsiteX72" fmla="*/ 952 w 1904"/>
                      <a:gd name="connsiteY72" fmla="*/ 0 h 1666"/>
                      <a:gd name="connsiteX73" fmla="*/ 952 w 1904"/>
                      <a:gd name="connsiteY73" fmla="*/ 0 h 1666"/>
                      <a:gd name="connsiteX74" fmla="*/ 952 w 1904"/>
                      <a:gd name="connsiteY74" fmla="*/ 0 h 1666"/>
                      <a:gd name="connsiteX75" fmla="*/ 952 w 1904"/>
                      <a:gd name="connsiteY75" fmla="*/ 0 h 1666"/>
                      <a:gd name="connsiteX76" fmla="*/ 952 w 1904"/>
                      <a:gd name="connsiteY76" fmla="*/ 0 h 1666"/>
                      <a:gd name="connsiteX77" fmla="*/ 952 w 1904"/>
                      <a:gd name="connsiteY77" fmla="*/ 0 h 1666"/>
                      <a:gd name="connsiteX78" fmla="*/ 952 w 1904"/>
                      <a:gd name="connsiteY78" fmla="*/ 0 h 1666"/>
                      <a:gd name="connsiteX79" fmla="*/ 952 w 1904"/>
                      <a:gd name="connsiteY79" fmla="*/ 0 h 1666"/>
                      <a:gd name="connsiteX80" fmla="*/ 952 w 1904"/>
                      <a:gd name="connsiteY80" fmla="*/ 0 h 1666"/>
                      <a:gd name="connsiteX81" fmla="*/ 952 w 1904"/>
                      <a:gd name="connsiteY81" fmla="*/ 0 h 1666"/>
                      <a:gd name="connsiteX82" fmla="*/ 952 w 1904"/>
                      <a:gd name="connsiteY82" fmla="*/ 0 h 1666"/>
                      <a:gd name="connsiteX83" fmla="*/ 952 w 1904"/>
                      <a:gd name="connsiteY83" fmla="*/ 0 h 1666"/>
                      <a:gd name="connsiteX84" fmla="*/ 952 w 1904"/>
                      <a:gd name="connsiteY84" fmla="*/ 0 h 1666"/>
                      <a:gd name="connsiteX85" fmla="*/ 952 w 1904"/>
                      <a:gd name="connsiteY85" fmla="*/ 0 h 1666"/>
                      <a:gd name="connsiteX86" fmla="*/ 952 w 1904"/>
                      <a:gd name="connsiteY86" fmla="*/ 0 h 1666"/>
                      <a:gd name="connsiteX87" fmla="*/ 952 w 1904"/>
                      <a:gd name="connsiteY87" fmla="*/ 0 h 1666"/>
                      <a:gd name="connsiteX88" fmla="*/ 952 w 1904"/>
                      <a:gd name="connsiteY88" fmla="*/ 0 h 1666"/>
                      <a:gd name="connsiteX89" fmla="*/ 952 w 1904"/>
                      <a:gd name="connsiteY89" fmla="*/ 0 h 1666"/>
                      <a:gd name="connsiteX90" fmla="*/ 1905 w 1904"/>
                      <a:gd name="connsiteY90" fmla="*/ 952 h 1666"/>
                      <a:gd name="connsiteX91" fmla="*/ 1905 w 1904"/>
                      <a:gd name="connsiteY91" fmla="*/ 952 h 1666"/>
                      <a:gd name="connsiteX92" fmla="*/ 1905 w 1904"/>
                      <a:gd name="connsiteY92" fmla="*/ 952 h 1666"/>
                      <a:gd name="connsiteX93" fmla="*/ 1905 w 1904"/>
                      <a:gd name="connsiteY93" fmla="*/ 952 h 1666"/>
                      <a:gd name="connsiteX94" fmla="*/ 1905 w 1904"/>
                      <a:gd name="connsiteY94" fmla="*/ 952 h 1666"/>
                      <a:gd name="connsiteX95" fmla="*/ 1905 w 1904"/>
                      <a:gd name="connsiteY95" fmla="*/ 952 h 1666"/>
                      <a:gd name="connsiteX96" fmla="*/ 1905 w 1904"/>
                      <a:gd name="connsiteY96" fmla="*/ 952 h 1666"/>
                      <a:gd name="connsiteX97" fmla="*/ 0 w 1904"/>
                      <a:gd name="connsiteY97" fmla="*/ 952 h 1666"/>
                      <a:gd name="connsiteX98" fmla="*/ 0 w 1904"/>
                      <a:gd name="connsiteY98" fmla="*/ 952 h 1666"/>
                      <a:gd name="connsiteX99" fmla="*/ 0 w 1904"/>
                      <a:gd name="connsiteY99" fmla="*/ 952 h 1666"/>
                      <a:gd name="connsiteX100" fmla="*/ 0 w 1904"/>
                      <a:gd name="connsiteY100" fmla="*/ 952 h 1666"/>
                      <a:gd name="connsiteX101" fmla="*/ 0 w 1904"/>
                      <a:gd name="connsiteY101" fmla="*/ 952 h 1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904" h="1666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close/>
                        <a:moveTo>
                          <a:pt x="0" y="952"/>
                        </a:move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C17633FB-B0DB-4C18-817B-430158A8D1BC}"/>
                      </a:ext>
                    </a:extLst>
                  </p:cNvPr>
                  <p:cNvSpPr/>
                  <p:nvPr/>
                </p:nvSpPr>
                <p:spPr>
                  <a:xfrm>
                    <a:off x="2440490" y="3156585"/>
                    <a:ext cx="2619" cy="1904"/>
                  </a:xfrm>
                  <a:custGeom>
                    <a:avLst/>
                    <a:gdLst>
                      <a:gd name="connsiteX0" fmla="*/ 1905 w 2619"/>
                      <a:gd name="connsiteY0" fmla="*/ 952 h 1904"/>
                      <a:gd name="connsiteX1" fmla="*/ 1905 w 2619"/>
                      <a:gd name="connsiteY1" fmla="*/ 952 h 1904"/>
                      <a:gd name="connsiteX2" fmla="*/ 1905 w 2619"/>
                      <a:gd name="connsiteY2" fmla="*/ 952 h 1904"/>
                      <a:gd name="connsiteX3" fmla="*/ 1905 w 2619"/>
                      <a:gd name="connsiteY3" fmla="*/ 952 h 1904"/>
                      <a:gd name="connsiteX4" fmla="*/ 1905 w 2619"/>
                      <a:gd name="connsiteY4" fmla="*/ 952 h 1904"/>
                      <a:gd name="connsiteX5" fmla="*/ 1905 w 2619"/>
                      <a:gd name="connsiteY5" fmla="*/ 952 h 1904"/>
                      <a:gd name="connsiteX6" fmla="*/ 1905 w 2619"/>
                      <a:gd name="connsiteY6" fmla="*/ 952 h 1904"/>
                      <a:gd name="connsiteX7" fmla="*/ 1905 w 2619"/>
                      <a:gd name="connsiteY7" fmla="*/ 952 h 1904"/>
                      <a:gd name="connsiteX8" fmla="*/ 952 w 2619"/>
                      <a:gd name="connsiteY8" fmla="*/ 0 h 1904"/>
                      <a:gd name="connsiteX9" fmla="*/ 952 w 2619"/>
                      <a:gd name="connsiteY9" fmla="*/ 0 h 1904"/>
                      <a:gd name="connsiteX10" fmla="*/ 952 w 2619"/>
                      <a:gd name="connsiteY10" fmla="*/ 0 h 1904"/>
                      <a:gd name="connsiteX11" fmla="*/ 952 w 2619"/>
                      <a:gd name="connsiteY11" fmla="*/ 0 h 1904"/>
                      <a:gd name="connsiteX12" fmla="*/ 952 w 2619"/>
                      <a:gd name="connsiteY12" fmla="*/ 0 h 1904"/>
                      <a:gd name="connsiteX13" fmla="*/ 952 w 2619"/>
                      <a:gd name="connsiteY13" fmla="*/ 0 h 1904"/>
                      <a:gd name="connsiteX14" fmla="*/ 952 w 2619"/>
                      <a:gd name="connsiteY14" fmla="*/ 0 h 1904"/>
                      <a:gd name="connsiteX15" fmla="*/ 952 w 2619"/>
                      <a:gd name="connsiteY15" fmla="*/ 0 h 1904"/>
                      <a:gd name="connsiteX16" fmla="*/ 952 w 2619"/>
                      <a:gd name="connsiteY16" fmla="*/ 0 h 1904"/>
                      <a:gd name="connsiteX17" fmla="*/ 952 w 2619"/>
                      <a:gd name="connsiteY17" fmla="*/ 0 h 1904"/>
                      <a:gd name="connsiteX18" fmla="*/ 952 w 2619"/>
                      <a:gd name="connsiteY18" fmla="*/ 0 h 1904"/>
                      <a:gd name="connsiteX19" fmla="*/ 952 w 2619"/>
                      <a:gd name="connsiteY19" fmla="*/ 0 h 1904"/>
                      <a:gd name="connsiteX20" fmla="*/ 952 w 2619"/>
                      <a:gd name="connsiteY20" fmla="*/ 0 h 1904"/>
                      <a:gd name="connsiteX21" fmla="*/ 952 w 2619"/>
                      <a:gd name="connsiteY21" fmla="*/ 0 h 1904"/>
                      <a:gd name="connsiteX22" fmla="*/ 952 w 2619"/>
                      <a:gd name="connsiteY22" fmla="*/ 0 h 1904"/>
                      <a:gd name="connsiteX23" fmla="*/ 952 w 2619"/>
                      <a:gd name="connsiteY23" fmla="*/ 0 h 1904"/>
                      <a:gd name="connsiteX24" fmla="*/ 952 w 2619"/>
                      <a:gd name="connsiteY24" fmla="*/ 0 h 1904"/>
                      <a:gd name="connsiteX25" fmla="*/ 952 w 2619"/>
                      <a:gd name="connsiteY25" fmla="*/ 0 h 1904"/>
                      <a:gd name="connsiteX26" fmla="*/ 952 w 2619"/>
                      <a:gd name="connsiteY26" fmla="*/ 0 h 1904"/>
                      <a:gd name="connsiteX27" fmla="*/ 952 w 2619"/>
                      <a:gd name="connsiteY27" fmla="*/ 0 h 1904"/>
                      <a:gd name="connsiteX28" fmla="*/ 952 w 2619"/>
                      <a:gd name="connsiteY28" fmla="*/ 0 h 1904"/>
                      <a:gd name="connsiteX29" fmla="*/ 952 w 2619"/>
                      <a:gd name="connsiteY29" fmla="*/ 0 h 1904"/>
                      <a:gd name="connsiteX30" fmla="*/ 952 w 2619"/>
                      <a:gd name="connsiteY30" fmla="*/ 0 h 1904"/>
                      <a:gd name="connsiteX31" fmla="*/ 952 w 2619"/>
                      <a:gd name="connsiteY31" fmla="*/ 0 h 1904"/>
                      <a:gd name="connsiteX32" fmla="*/ 952 w 2619"/>
                      <a:gd name="connsiteY32" fmla="*/ 0 h 1904"/>
                      <a:gd name="connsiteX33" fmla="*/ 952 w 2619"/>
                      <a:gd name="connsiteY33" fmla="*/ 0 h 1904"/>
                      <a:gd name="connsiteX34" fmla="*/ 952 w 2619"/>
                      <a:gd name="connsiteY34" fmla="*/ 0 h 1904"/>
                      <a:gd name="connsiteX35" fmla="*/ 952 w 2619"/>
                      <a:gd name="connsiteY35" fmla="*/ 0 h 1904"/>
                      <a:gd name="connsiteX36" fmla="*/ 952 w 2619"/>
                      <a:gd name="connsiteY36" fmla="*/ 0 h 1904"/>
                      <a:gd name="connsiteX37" fmla="*/ 952 w 2619"/>
                      <a:gd name="connsiteY37" fmla="*/ 0 h 1904"/>
                      <a:gd name="connsiteX38" fmla="*/ 952 w 2619"/>
                      <a:gd name="connsiteY38" fmla="*/ 0 h 1904"/>
                      <a:gd name="connsiteX39" fmla="*/ 952 w 2619"/>
                      <a:gd name="connsiteY39" fmla="*/ 0 h 1904"/>
                      <a:gd name="connsiteX40" fmla="*/ 952 w 2619"/>
                      <a:gd name="connsiteY40" fmla="*/ 0 h 1904"/>
                      <a:gd name="connsiteX41" fmla="*/ 952 w 2619"/>
                      <a:gd name="connsiteY41" fmla="*/ 0 h 1904"/>
                      <a:gd name="connsiteX42" fmla="*/ 952 w 2619"/>
                      <a:gd name="connsiteY42" fmla="*/ 0 h 1904"/>
                      <a:gd name="connsiteX43" fmla="*/ 952 w 2619"/>
                      <a:gd name="connsiteY43" fmla="*/ 0 h 1904"/>
                      <a:gd name="connsiteX44" fmla="*/ 952 w 2619"/>
                      <a:gd name="connsiteY44" fmla="*/ 0 h 1904"/>
                      <a:gd name="connsiteX45" fmla="*/ 952 w 2619"/>
                      <a:gd name="connsiteY45" fmla="*/ 0 h 1904"/>
                      <a:gd name="connsiteX46" fmla="*/ 952 w 2619"/>
                      <a:gd name="connsiteY46" fmla="*/ 0 h 1904"/>
                      <a:gd name="connsiteX47" fmla="*/ 952 w 2619"/>
                      <a:gd name="connsiteY47" fmla="*/ 0 h 1904"/>
                      <a:gd name="connsiteX48" fmla="*/ 952 w 2619"/>
                      <a:gd name="connsiteY48" fmla="*/ 0 h 1904"/>
                      <a:gd name="connsiteX49" fmla="*/ 952 w 2619"/>
                      <a:gd name="connsiteY49" fmla="*/ 0 h 1904"/>
                      <a:gd name="connsiteX50" fmla="*/ 952 w 2619"/>
                      <a:gd name="connsiteY50" fmla="*/ 0 h 1904"/>
                      <a:gd name="connsiteX51" fmla="*/ 952 w 2619"/>
                      <a:gd name="connsiteY51" fmla="*/ 0 h 1904"/>
                      <a:gd name="connsiteX52" fmla="*/ 952 w 2619"/>
                      <a:gd name="connsiteY52" fmla="*/ 0 h 1904"/>
                      <a:gd name="connsiteX53" fmla="*/ 952 w 2619"/>
                      <a:gd name="connsiteY53" fmla="*/ 0 h 1904"/>
                      <a:gd name="connsiteX54" fmla="*/ 952 w 2619"/>
                      <a:gd name="connsiteY54" fmla="*/ 0 h 1904"/>
                      <a:gd name="connsiteX55" fmla="*/ 952 w 2619"/>
                      <a:gd name="connsiteY55" fmla="*/ 0 h 1904"/>
                      <a:gd name="connsiteX56" fmla="*/ 952 w 2619"/>
                      <a:gd name="connsiteY56" fmla="*/ 0 h 1904"/>
                      <a:gd name="connsiteX57" fmla="*/ 952 w 2619"/>
                      <a:gd name="connsiteY57" fmla="*/ 0 h 1904"/>
                      <a:gd name="connsiteX58" fmla="*/ 952 w 2619"/>
                      <a:gd name="connsiteY58" fmla="*/ 0 h 1904"/>
                      <a:gd name="connsiteX59" fmla="*/ 952 w 2619"/>
                      <a:gd name="connsiteY59" fmla="*/ 0 h 1904"/>
                      <a:gd name="connsiteX60" fmla="*/ 952 w 2619"/>
                      <a:gd name="connsiteY60" fmla="*/ 0 h 1904"/>
                      <a:gd name="connsiteX61" fmla="*/ 952 w 2619"/>
                      <a:gd name="connsiteY61" fmla="*/ 0 h 1904"/>
                      <a:gd name="connsiteX62" fmla="*/ 952 w 2619"/>
                      <a:gd name="connsiteY62" fmla="*/ 0 h 1904"/>
                      <a:gd name="connsiteX63" fmla="*/ 952 w 2619"/>
                      <a:gd name="connsiteY63" fmla="*/ 0 h 1904"/>
                      <a:gd name="connsiteX64" fmla="*/ 952 w 2619"/>
                      <a:gd name="connsiteY64" fmla="*/ 0 h 1904"/>
                      <a:gd name="connsiteX65" fmla="*/ 952 w 2619"/>
                      <a:gd name="connsiteY65" fmla="*/ 0 h 1904"/>
                      <a:gd name="connsiteX66" fmla="*/ 952 w 2619"/>
                      <a:gd name="connsiteY66" fmla="*/ 0 h 1904"/>
                      <a:gd name="connsiteX67" fmla="*/ 952 w 2619"/>
                      <a:gd name="connsiteY67" fmla="*/ 0 h 1904"/>
                      <a:gd name="connsiteX68" fmla="*/ 952 w 2619"/>
                      <a:gd name="connsiteY68" fmla="*/ 0 h 1904"/>
                      <a:gd name="connsiteX69" fmla="*/ 952 w 2619"/>
                      <a:gd name="connsiteY69" fmla="*/ 0 h 1904"/>
                      <a:gd name="connsiteX70" fmla="*/ 952 w 2619"/>
                      <a:gd name="connsiteY70" fmla="*/ 0 h 1904"/>
                      <a:gd name="connsiteX71" fmla="*/ 952 w 2619"/>
                      <a:gd name="connsiteY71" fmla="*/ 0 h 1904"/>
                      <a:gd name="connsiteX72" fmla="*/ 952 w 2619"/>
                      <a:gd name="connsiteY72" fmla="*/ 0 h 1904"/>
                      <a:gd name="connsiteX73" fmla="*/ 952 w 2619"/>
                      <a:gd name="connsiteY73" fmla="*/ 0 h 1904"/>
                      <a:gd name="connsiteX74" fmla="*/ 952 w 2619"/>
                      <a:gd name="connsiteY74" fmla="*/ 0 h 1904"/>
                      <a:gd name="connsiteX75" fmla="*/ 952 w 2619"/>
                      <a:gd name="connsiteY75" fmla="*/ 0 h 1904"/>
                      <a:gd name="connsiteX76" fmla="*/ 952 w 2619"/>
                      <a:gd name="connsiteY76" fmla="*/ 0 h 1904"/>
                      <a:gd name="connsiteX77" fmla="*/ 952 w 2619"/>
                      <a:gd name="connsiteY77" fmla="*/ 0 h 1904"/>
                      <a:gd name="connsiteX78" fmla="*/ 952 w 2619"/>
                      <a:gd name="connsiteY78" fmla="*/ 0 h 1904"/>
                      <a:gd name="connsiteX79" fmla="*/ 952 w 2619"/>
                      <a:gd name="connsiteY79" fmla="*/ 0 h 1904"/>
                      <a:gd name="connsiteX80" fmla="*/ 952 w 2619"/>
                      <a:gd name="connsiteY80" fmla="*/ 0 h 1904"/>
                      <a:gd name="connsiteX81" fmla="*/ 952 w 2619"/>
                      <a:gd name="connsiteY81" fmla="*/ 0 h 1904"/>
                      <a:gd name="connsiteX82" fmla="*/ 952 w 2619"/>
                      <a:gd name="connsiteY82" fmla="*/ 0 h 1904"/>
                      <a:gd name="connsiteX83" fmla="*/ 952 w 2619"/>
                      <a:gd name="connsiteY83" fmla="*/ 0 h 1904"/>
                      <a:gd name="connsiteX84" fmla="*/ 952 w 2619"/>
                      <a:gd name="connsiteY84" fmla="*/ 0 h 1904"/>
                      <a:gd name="connsiteX85" fmla="*/ 952 w 2619"/>
                      <a:gd name="connsiteY85" fmla="*/ 0 h 1904"/>
                      <a:gd name="connsiteX86" fmla="*/ 952 w 2619"/>
                      <a:gd name="connsiteY86" fmla="*/ 0 h 1904"/>
                      <a:gd name="connsiteX87" fmla="*/ 952 w 2619"/>
                      <a:gd name="connsiteY87" fmla="*/ 0 h 1904"/>
                      <a:gd name="connsiteX88" fmla="*/ 952 w 2619"/>
                      <a:gd name="connsiteY88" fmla="*/ 0 h 1904"/>
                      <a:gd name="connsiteX89" fmla="*/ 952 w 2619"/>
                      <a:gd name="connsiteY89" fmla="*/ 0 h 1904"/>
                      <a:gd name="connsiteX90" fmla="*/ 1905 w 2619"/>
                      <a:gd name="connsiteY90" fmla="*/ 952 h 1904"/>
                      <a:gd name="connsiteX91" fmla="*/ 1905 w 2619"/>
                      <a:gd name="connsiteY91" fmla="*/ 952 h 1904"/>
                      <a:gd name="connsiteX92" fmla="*/ 1905 w 2619"/>
                      <a:gd name="connsiteY92" fmla="*/ 952 h 1904"/>
                      <a:gd name="connsiteX93" fmla="*/ 1905 w 2619"/>
                      <a:gd name="connsiteY93" fmla="*/ 952 h 1904"/>
                      <a:gd name="connsiteX94" fmla="*/ 1905 w 2619"/>
                      <a:gd name="connsiteY94" fmla="*/ 952 h 1904"/>
                      <a:gd name="connsiteX95" fmla="*/ 1905 w 2619"/>
                      <a:gd name="connsiteY95" fmla="*/ 952 h 1904"/>
                      <a:gd name="connsiteX96" fmla="*/ 1905 w 2619"/>
                      <a:gd name="connsiteY96" fmla="*/ 952 h 1904"/>
                      <a:gd name="connsiteX97" fmla="*/ 0 w 2619"/>
                      <a:gd name="connsiteY97" fmla="*/ 1905 h 1904"/>
                      <a:gd name="connsiteX98" fmla="*/ 0 w 2619"/>
                      <a:gd name="connsiteY98" fmla="*/ 1905 h 1904"/>
                      <a:gd name="connsiteX99" fmla="*/ 0 w 2619"/>
                      <a:gd name="connsiteY99" fmla="*/ 1905 h 1904"/>
                      <a:gd name="connsiteX100" fmla="*/ 0 w 2619"/>
                      <a:gd name="connsiteY100" fmla="*/ 1905 h 1904"/>
                      <a:gd name="connsiteX101" fmla="*/ 0 w 2619"/>
                      <a:gd name="connsiteY101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619" h="1904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952"/>
                          <a:pt x="2858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2858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1905"/>
                          <a:pt x="2858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2858" y="952"/>
                          <a:pt x="2858" y="952"/>
                          <a:pt x="1905" y="952"/>
                        </a:cubicBezTo>
                        <a:close/>
                        <a:moveTo>
                          <a:pt x="0" y="1905"/>
                        </a:move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952"/>
                          <a:pt x="0" y="952"/>
                          <a:pt x="0" y="1905"/>
                        </a:cubicBezTo>
                        <a:cubicBezTo>
                          <a:pt x="0" y="952"/>
                          <a:pt x="0" y="952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D3F2854-0BD0-4CBF-BA88-FFD929CBC4AA}"/>
                      </a:ext>
                    </a:extLst>
                  </p:cNvPr>
                  <p:cNvSpPr/>
                  <p:nvPr/>
                </p:nvSpPr>
                <p:spPr>
                  <a:xfrm>
                    <a:off x="2490258" y="3171825"/>
                    <a:ext cx="2619" cy="1578"/>
                  </a:xfrm>
                  <a:custGeom>
                    <a:avLst/>
                    <a:gdLst>
                      <a:gd name="connsiteX0" fmla="*/ 2619 w 2619"/>
                      <a:gd name="connsiteY0" fmla="*/ 952 h 1578"/>
                      <a:gd name="connsiteX1" fmla="*/ 2619 w 2619"/>
                      <a:gd name="connsiteY1" fmla="*/ 952 h 1578"/>
                      <a:gd name="connsiteX2" fmla="*/ 2619 w 2619"/>
                      <a:gd name="connsiteY2" fmla="*/ 952 h 1578"/>
                      <a:gd name="connsiteX3" fmla="*/ 2619 w 2619"/>
                      <a:gd name="connsiteY3" fmla="*/ 952 h 1578"/>
                      <a:gd name="connsiteX4" fmla="*/ 2619 w 2619"/>
                      <a:gd name="connsiteY4" fmla="*/ 952 h 1578"/>
                      <a:gd name="connsiteX5" fmla="*/ 2619 w 2619"/>
                      <a:gd name="connsiteY5" fmla="*/ 952 h 1578"/>
                      <a:gd name="connsiteX6" fmla="*/ 2619 w 2619"/>
                      <a:gd name="connsiteY6" fmla="*/ 952 h 1578"/>
                      <a:gd name="connsiteX7" fmla="*/ 2619 w 2619"/>
                      <a:gd name="connsiteY7" fmla="*/ 952 h 1578"/>
                      <a:gd name="connsiteX8" fmla="*/ 1667 w 2619"/>
                      <a:gd name="connsiteY8" fmla="*/ 0 h 1578"/>
                      <a:gd name="connsiteX9" fmla="*/ 1667 w 2619"/>
                      <a:gd name="connsiteY9" fmla="*/ 0 h 1578"/>
                      <a:gd name="connsiteX10" fmla="*/ 1667 w 2619"/>
                      <a:gd name="connsiteY10" fmla="*/ 0 h 1578"/>
                      <a:gd name="connsiteX11" fmla="*/ 1667 w 2619"/>
                      <a:gd name="connsiteY11" fmla="*/ 0 h 1578"/>
                      <a:gd name="connsiteX12" fmla="*/ 1667 w 2619"/>
                      <a:gd name="connsiteY12" fmla="*/ 0 h 1578"/>
                      <a:gd name="connsiteX13" fmla="*/ 1667 w 2619"/>
                      <a:gd name="connsiteY13" fmla="*/ 0 h 1578"/>
                      <a:gd name="connsiteX14" fmla="*/ 1667 w 2619"/>
                      <a:gd name="connsiteY14" fmla="*/ 0 h 1578"/>
                      <a:gd name="connsiteX15" fmla="*/ 1667 w 2619"/>
                      <a:gd name="connsiteY15" fmla="*/ 0 h 1578"/>
                      <a:gd name="connsiteX16" fmla="*/ 1667 w 2619"/>
                      <a:gd name="connsiteY16" fmla="*/ 0 h 1578"/>
                      <a:gd name="connsiteX17" fmla="*/ 1667 w 2619"/>
                      <a:gd name="connsiteY17" fmla="*/ 0 h 1578"/>
                      <a:gd name="connsiteX18" fmla="*/ 1667 w 2619"/>
                      <a:gd name="connsiteY18" fmla="*/ 0 h 1578"/>
                      <a:gd name="connsiteX19" fmla="*/ 1667 w 2619"/>
                      <a:gd name="connsiteY19" fmla="*/ 0 h 1578"/>
                      <a:gd name="connsiteX20" fmla="*/ 1667 w 2619"/>
                      <a:gd name="connsiteY20" fmla="*/ 0 h 1578"/>
                      <a:gd name="connsiteX21" fmla="*/ 1667 w 2619"/>
                      <a:gd name="connsiteY21" fmla="*/ 0 h 1578"/>
                      <a:gd name="connsiteX22" fmla="*/ 1667 w 2619"/>
                      <a:gd name="connsiteY22" fmla="*/ 0 h 1578"/>
                      <a:gd name="connsiteX23" fmla="*/ 1667 w 2619"/>
                      <a:gd name="connsiteY23" fmla="*/ 0 h 1578"/>
                      <a:gd name="connsiteX24" fmla="*/ 1667 w 2619"/>
                      <a:gd name="connsiteY24" fmla="*/ 0 h 1578"/>
                      <a:gd name="connsiteX25" fmla="*/ 1667 w 2619"/>
                      <a:gd name="connsiteY25" fmla="*/ 0 h 1578"/>
                      <a:gd name="connsiteX26" fmla="*/ 1667 w 2619"/>
                      <a:gd name="connsiteY26" fmla="*/ 0 h 1578"/>
                      <a:gd name="connsiteX27" fmla="*/ 1667 w 2619"/>
                      <a:gd name="connsiteY27" fmla="*/ 0 h 1578"/>
                      <a:gd name="connsiteX28" fmla="*/ 1667 w 2619"/>
                      <a:gd name="connsiteY28" fmla="*/ 0 h 1578"/>
                      <a:gd name="connsiteX29" fmla="*/ 1667 w 2619"/>
                      <a:gd name="connsiteY29" fmla="*/ 0 h 1578"/>
                      <a:gd name="connsiteX30" fmla="*/ 1667 w 2619"/>
                      <a:gd name="connsiteY30" fmla="*/ 0 h 1578"/>
                      <a:gd name="connsiteX31" fmla="*/ 1667 w 2619"/>
                      <a:gd name="connsiteY31" fmla="*/ 0 h 1578"/>
                      <a:gd name="connsiteX32" fmla="*/ 1667 w 2619"/>
                      <a:gd name="connsiteY32" fmla="*/ 0 h 1578"/>
                      <a:gd name="connsiteX33" fmla="*/ 1667 w 2619"/>
                      <a:gd name="connsiteY33" fmla="*/ 0 h 1578"/>
                      <a:gd name="connsiteX34" fmla="*/ 1667 w 2619"/>
                      <a:gd name="connsiteY34" fmla="*/ 0 h 1578"/>
                      <a:gd name="connsiteX35" fmla="*/ 1667 w 2619"/>
                      <a:gd name="connsiteY35" fmla="*/ 0 h 1578"/>
                      <a:gd name="connsiteX36" fmla="*/ 1667 w 2619"/>
                      <a:gd name="connsiteY36" fmla="*/ 0 h 1578"/>
                      <a:gd name="connsiteX37" fmla="*/ 1667 w 2619"/>
                      <a:gd name="connsiteY37" fmla="*/ 0 h 1578"/>
                      <a:gd name="connsiteX38" fmla="*/ 1667 w 2619"/>
                      <a:gd name="connsiteY38" fmla="*/ 0 h 1578"/>
                      <a:gd name="connsiteX39" fmla="*/ 1667 w 2619"/>
                      <a:gd name="connsiteY39" fmla="*/ 0 h 1578"/>
                      <a:gd name="connsiteX40" fmla="*/ 1667 w 2619"/>
                      <a:gd name="connsiteY40" fmla="*/ 0 h 1578"/>
                      <a:gd name="connsiteX41" fmla="*/ 1667 w 2619"/>
                      <a:gd name="connsiteY41" fmla="*/ 0 h 1578"/>
                      <a:gd name="connsiteX42" fmla="*/ 1667 w 2619"/>
                      <a:gd name="connsiteY42" fmla="*/ 0 h 1578"/>
                      <a:gd name="connsiteX43" fmla="*/ 1667 w 2619"/>
                      <a:gd name="connsiteY43" fmla="*/ 0 h 1578"/>
                      <a:gd name="connsiteX44" fmla="*/ 1667 w 2619"/>
                      <a:gd name="connsiteY44" fmla="*/ 0 h 1578"/>
                      <a:gd name="connsiteX45" fmla="*/ 1667 w 2619"/>
                      <a:gd name="connsiteY45" fmla="*/ 0 h 1578"/>
                      <a:gd name="connsiteX46" fmla="*/ 1667 w 2619"/>
                      <a:gd name="connsiteY46" fmla="*/ 0 h 1578"/>
                      <a:gd name="connsiteX47" fmla="*/ 1667 w 2619"/>
                      <a:gd name="connsiteY47" fmla="*/ 0 h 1578"/>
                      <a:gd name="connsiteX48" fmla="*/ 1667 w 2619"/>
                      <a:gd name="connsiteY48" fmla="*/ 0 h 1578"/>
                      <a:gd name="connsiteX49" fmla="*/ 1667 w 2619"/>
                      <a:gd name="connsiteY49" fmla="*/ 0 h 1578"/>
                      <a:gd name="connsiteX50" fmla="*/ 1667 w 2619"/>
                      <a:gd name="connsiteY50" fmla="*/ 0 h 1578"/>
                      <a:gd name="connsiteX51" fmla="*/ 1667 w 2619"/>
                      <a:gd name="connsiteY51" fmla="*/ 0 h 1578"/>
                      <a:gd name="connsiteX52" fmla="*/ 1667 w 2619"/>
                      <a:gd name="connsiteY52" fmla="*/ 0 h 1578"/>
                      <a:gd name="connsiteX53" fmla="*/ 1667 w 2619"/>
                      <a:gd name="connsiteY53" fmla="*/ 0 h 1578"/>
                      <a:gd name="connsiteX54" fmla="*/ 1667 w 2619"/>
                      <a:gd name="connsiteY54" fmla="*/ 0 h 1578"/>
                      <a:gd name="connsiteX55" fmla="*/ 1667 w 2619"/>
                      <a:gd name="connsiteY55" fmla="*/ 0 h 1578"/>
                      <a:gd name="connsiteX56" fmla="*/ 1667 w 2619"/>
                      <a:gd name="connsiteY56" fmla="*/ 0 h 1578"/>
                      <a:gd name="connsiteX57" fmla="*/ 1667 w 2619"/>
                      <a:gd name="connsiteY57" fmla="*/ 0 h 1578"/>
                      <a:gd name="connsiteX58" fmla="*/ 1667 w 2619"/>
                      <a:gd name="connsiteY58" fmla="*/ 0 h 1578"/>
                      <a:gd name="connsiteX59" fmla="*/ 1667 w 2619"/>
                      <a:gd name="connsiteY59" fmla="*/ 0 h 1578"/>
                      <a:gd name="connsiteX60" fmla="*/ 1667 w 2619"/>
                      <a:gd name="connsiteY60" fmla="*/ 0 h 1578"/>
                      <a:gd name="connsiteX61" fmla="*/ 1667 w 2619"/>
                      <a:gd name="connsiteY61" fmla="*/ 0 h 1578"/>
                      <a:gd name="connsiteX62" fmla="*/ 1667 w 2619"/>
                      <a:gd name="connsiteY62" fmla="*/ 0 h 1578"/>
                      <a:gd name="connsiteX63" fmla="*/ 1667 w 2619"/>
                      <a:gd name="connsiteY63" fmla="*/ 0 h 1578"/>
                      <a:gd name="connsiteX64" fmla="*/ 1667 w 2619"/>
                      <a:gd name="connsiteY64" fmla="*/ 0 h 1578"/>
                      <a:gd name="connsiteX65" fmla="*/ 1667 w 2619"/>
                      <a:gd name="connsiteY65" fmla="*/ 0 h 1578"/>
                      <a:gd name="connsiteX66" fmla="*/ 1667 w 2619"/>
                      <a:gd name="connsiteY66" fmla="*/ 0 h 1578"/>
                      <a:gd name="connsiteX67" fmla="*/ 1667 w 2619"/>
                      <a:gd name="connsiteY67" fmla="*/ 0 h 1578"/>
                      <a:gd name="connsiteX68" fmla="*/ 1667 w 2619"/>
                      <a:gd name="connsiteY68" fmla="*/ 0 h 1578"/>
                      <a:gd name="connsiteX69" fmla="*/ 1667 w 2619"/>
                      <a:gd name="connsiteY69" fmla="*/ 0 h 1578"/>
                      <a:gd name="connsiteX70" fmla="*/ 1667 w 2619"/>
                      <a:gd name="connsiteY70" fmla="*/ 0 h 1578"/>
                      <a:gd name="connsiteX71" fmla="*/ 1667 w 2619"/>
                      <a:gd name="connsiteY71" fmla="*/ 0 h 1578"/>
                      <a:gd name="connsiteX72" fmla="*/ 1667 w 2619"/>
                      <a:gd name="connsiteY72" fmla="*/ 0 h 1578"/>
                      <a:gd name="connsiteX73" fmla="*/ 1667 w 2619"/>
                      <a:gd name="connsiteY73" fmla="*/ 0 h 1578"/>
                      <a:gd name="connsiteX74" fmla="*/ 1667 w 2619"/>
                      <a:gd name="connsiteY74" fmla="*/ 0 h 1578"/>
                      <a:gd name="connsiteX75" fmla="*/ 1667 w 2619"/>
                      <a:gd name="connsiteY75" fmla="*/ 0 h 1578"/>
                      <a:gd name="connsiteX76" fmla="*/ 1667 w 2619"/>
                      <a:gd name="connsiteY76" fmla="*/ 0 h 1578"/>
                      <a:gd name="connsiteX77" fmla="*/ 1667 w 2619"/>
                      <a:gd name="connsiteY77" fmla="*/ 0 h 1578"/>
                      <a:gd name="connsiteX78" fmla="*/ 1667 w 2619"/>
                      <a:gd name="connsiteY78" fmla="*/ 0 h 1578"/>
                      <a:gd name="connsiteX79" fmla="*/ 1667 w 2619"/>
                      <a:gd name="connsiteY79" fmla="*/ 0 h 1578"/>
                      <a:gd name="connsiteX80" fmla="*/ 1667 w 2619"/>
                      <a:gd name="connsiteY80" fmla="*/ 0 h 1578"/>
                      <a:gd name="connsiteX81" fmla="*/ 1667 w 2619"/>
                      <a:gd name="connsiteY81" fmla="*/ 0 h 1578"/>
                      <a:gd name="connsiteX82" fmla="*/ 1667 w 2619"/>
                      <a:gd name="connsiteY82" fmla="*/ 0 h 1578"/>
                      <a:gd name="connsiteX83" fmla="*/ 1667 w 2619"/>
                      <a:gd name="connsiteY83" fmla="*/ 0 h 1578"/>
                      <a:gd name="connsiteX84" fmla="*/ 1667 w 2619"/>
                      <a:gd name="connsiteY84" fmla="*/ 0 h 1578"/>
                      <a:gd name="connsiteX85" fmla="*/ 1667 w 2619"/>
                      <a:gd name="connsiteY85" fmla="*/ 0 h 1578"/>
                      <a:gd name="connsiteX86" fmla="*/ 1667 w 2619"/>
                      <a:gd name="connsiteY86" fmla="*/ 0 h 1578"/>
                      <a:gd name="connsiteX87" fmla="*/ 1667 w 2619"/>
                      <a:gd name="connsiteY87" fmla="*/ 0 h 1578"/>
                      <a:gd name="connsiteX88" fmla="*/ 1667 w 2619"/>
                      <a:gd name="connsiteY88" fmla="*/ 0 h 1578"/>
                      <a:gd name="connsiteX89" fmla="*/ 1667 w 2619"/>
                      <a:gd name="connsiteY89" fmla="*/ 0 h 1578"/>
                      <a:gd name="connsiteX90" fmla="*/ 2619 w 2619"/>
                      <a:gd name="connsiteY90" fmla="*/ 952 h 1578"/>
                      <a:gd name="connsiteX91" fmla="*/ 2619 w 2619"/>
                      <a:gd name="connsiteY91" fmla="*/ 952 h 1578"/>
                      <a:gd name="connsiteX92" fmla="*/ 2619 w 2619"/>
                      <a:gd name="connsiteY92" fmla="*/ 952 h 1578"/>
                      <a:gd name="connsiteX93" fmla="*/ 2619 w 2619"/>
                      <a:gd name="connsiteY93" fmla="*/ 952 h 1578"/>
                      <a:gd name="connsiteX94" fmla="*/ 2619 w 2619"/>
                      <a:gd name="connsiteY94" fmla="*/ 952 h 1578"/>
                      <a:gd name="connsiteX95" fmla="*/ 2619 w 2619"/>
                      <a:gd name="connsiteY95" fmla="*/ 952 h 1578"/>
                      <a:gd name="connsiteX96" fmla="*/ 2619 w 2619"/>
                      <a:gd name="connsiteY96" fmla="*/ 952 h 1578"/>
                      <a:gd name="connsiteX97" fmla="*/ 714 w 2619"/>
                      <a:gd name="connsiteY97" fmla="*/ 952 h 1578"/>
                      <a:gd name="connsiteX98" fmla="*/ 714 w 2619"/>
                      <a:gd name="connsiteY98" fmla="*/ 952 h 1578"/>
                      <a:gd name="connsiteX99" fmla="*/ 714 w 2619"/>
                      <a:gd name="connsiteY99" fmla="*/ 952 h 1578"/>
                      <a:gd name="connsiteX100" fmla="*/ 714 w 2619"/>
                      <a:gd name="connsiteY100" fmla="*/ 952 h 1578"/>
                      <a:gd name="connsiteX101" fmla="*/ 714 w 2619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619" h="1578">
                        <a:moveTo>
                          <a:pt x="2619" y="952"/>
                        </a:move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0"/>
                          <a:pt x="2619" y="0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1667" y="0"/>
                          <a:pt x="1667" y="0"/>
                          <a:pt x="1667" y="0"/>
                        </a:cubicBezTo>
                        <a:lnTo>
                          <a:pt x="1667" y="0"/>
                        </a:lnTo>
                        <a:cubicBezTo>
                          <a:pt x="2619" y="1905"/>
                          <a:pt x="2619" y="1905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lnTo>
                          <a:pt x="2619" y="952"/>
                        </a:lnTo>
                        <a:cubicBezTo>
                          <a:pt x="2619" y="952"/>
                          <a:pt x="2619" y="952"/>
                          <a:pt x="2619" y="952"/>
                        </a:cubicBezTo>
                        <a:close/>
                        <a:moveTo>
                          <a:pt x="714" y="952"/>
                        </a:moveTo>
                        <a:cubicBezTo>
                          <a:pt x="714" y="952"/>
                          <a:pt x="714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-238" y="952"/>
                          <a:pt x="-238" y="952"/>
                          <a:pt x="714" y="952"/>
                        </a:cubicBezTo>
                        <a:cubicBezTo>
                          <a:pt x="714" y="952"/>
                          <a:pt x="714" y="952"/>
                          <a:pt x="714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A684FEC8-6DCB-4125-B678-67CEA0280461}"/>
                      </a:ext>
                    </a:extLst>
                  </p:cNvPr>
                  <p:cNvSpPr/>
                  <p:nvPr/>
                </p:nvSpPr>
                <p:spPr>
                  <a:xfrm>
                    <a:off x="2481447" y="3139439"/>
                    <a:ext cx="1904" cy="1578"/>
                  </a:xfrm>
                  <a:custGeom>
                    <a:avLst/>
                    <a:gdLst>
                      <a:gd name="connsiteX0" fmla="*/ 1905 w 1904"/>
                      <a:gd name="connsiteY0" fmla="*/ 952 h 1578"/>
                      <a:gd name="connsiteX1" fmla="*/ 1905 w 1904"/>
                      <a:gd name="connsiteY1" fmla="*/ 952 h 1578"/>
                      <a:gd name="connsiteX2" fmla="*/ 1905 w 1904"/>
                      <a:gd name="connsiteY2" fmla="*/ 952 h 1578"/>
                      <a:gd name="connsiteX3" fmla="*/ 1905 w 1904"/>
                      <a:gd name="connsiteY3" fmla="*/ 952 h 1578"/>
                      <a:gd name="connsiteX4" fmla="*/ 1905 w 1904"/>
                      <a:gd name="connsiteY4" fmla="*/ 952 h 1578"/>
                      <a:gd name="connsiteX5" fmla="*/ 1905 w 1904"/>
                      <a:gd name="connsiteY5" fmla="*/ 952 h 1578"/>
                      <a:gd name="connsiteX6" fmla="*/ 1905 w 1904"/>
                      <a:gd name="connsiteY6" fmla="*/ 952 h 1578"/>
                      <a:gd name="connsiteX7" fmla="*/ 1905 w 1904"/>
                      <a:gd name="connsiteY7" fmla="*/ 952 h 1578"/>
                      <a:gd name="connsiteX8" fmla="*/ 952 w 1904"/>
                      <a:gd name="connsiteY8" fmla="*/ 0 h 1578"/>
                      <a:gd name="connsiteX9" fmla="*/ 952 w 1904"/>
                      <a:gd name="connsiteY9" fmla="*/ 0 h 1578"/>
                      <a:gd name="connsiteX10" fmla="*/ 952 w 1904"/>
                      <a:gd name="connsiteY10" fmla="*/ 0 h 1578"/>
                      <a:gd name="connsiteX11" fmla="*/ 952 w 1904"/>
                      <a:gd name="connsiteY11" fmla="*/ 0 h 1578"/>
                      <a:gd name="connsiteX12" fmla="*/ 952 w 1904"/>
                      <a:gd name="connsiteY12" fmla="*/ 0 h 1578"/>
                      <a:gd name="connsiteX13" fmla="*/ 952 w 1904"/>
                      <a:gd name="connsiteY13" fmla="*/ 0 h 1578"/>
                      <a:gd name="connsiteX14" fmla="*/ 952 w 1904"/>
                      <a:gd name="connsiteY14" fmla="*/ 0 h 1578"/>
                      <a:gd name="connsiteX15" fmla="*/ 952 w 1904"/>
                      <a:gd name="connsiteY15" fmla="*/ 0 h 1578"/>
                      <a:gd name="connsiteX16" fmla="*/ 952 w 1904"/>
                      <a:gd name="connsiteY16" fmla="*/ 0 h 1578"/>
                      <a:gd name="connsiteX17" fmla="*/ 952 w 1904"/>
                      <a:gd name="connsiteY17" fmla="*/ 0 h 1578"/>
                      <a:gd name="connsiteX18" fmla="*/ 952 w 1904"/>
                      <a:gd name="connsiteY18" fmla="*/ 0 h 1578"/>
                      <a:gd name="connsiteX19" fmla="*/ 952 w 1904"/>
                      <a:gd name="connsiteY19" fmla="*/ 0 h 1578"/>
                      <a:gd name="connsiteX20" fmla="*/ 952 w 1904"/>
                      <a:gd name="connsiteY20" fmla="*/ 0 h 1578"/>
                      <a:gd name="connsiteX21" fmla="*/ 952 w 1904"/>
                      <a:gd name="connsiteY21" fmla="*/ 0 h 1578"/>
                      <a:gd name="connsiteX22" fmla="*/ 952 w 1904"/>
                      <a:gd name="connsiteY22" fmla="*/ 0 h 1578"/>
                      <a:gd name="connsiteX23" fmla="*/ 952 w 1904"/>
                      <a:gd name="connsiteY23" fmla="*/ 0 h 1578"/>
                      <a:gd name="connsiteX24" fmla="*/ 952 w 1904"/>
                      <a:gd name="connsiteY24" fmla="*/ 0 h 1578"/>
                      <a:gd name="connsiteX25" fmla="*/ 952 w 1904"/>
                      <a:gd name="connsiteY25" fmla="*/ 0 h 1578"/>
                      <a:gd name="connsiteX26" fmla="*/ 952 w 1904"/>
                      <a:gd name="connsiteY26" fmla="*/ 0 h 1578"/>
                      <a:gd name="connsiteX27" fmla="*/ 952 w 1904"/>
                      <a:gd name="connsiteY27" fmla="*/ 0 h 1578"/>
                      <a:gd name="connsiteX28" fmla="*/ 952 w 1904"/>
                      <a:gd name="connsiteY28" fmla="*/ 0 h 1578"/>
                      <a:gd name="connsiteX29" fmla="*/ 952 w 1904"/>
                      <a:gd name="connsiteY29" fmla="*/ 0 h 1578"/>
                      <a:gd name="connsiteX30" fmla="*/ 952 w 1904"/>
                      <a:gd name="connsiteY30" fmla="*/ 0 h 1578"/>
                      <a:gd name="connsiteX31" fmla="*/ 952 w 1904"/>
                      <a:gd name="connsiteY31" fmla="*/ 0 h 1578"/>
                      <a:gd name="connsiteX32" fmla="*/ 952 w 1904"/>
                      <a:gd name="connsiteY32" fmla="*/ 0 h 1578"/>
                      <a:gd name="connsiteX33" fmla="*/ 952 w 1904"/>
                      <a:gd name="connsiteY33" fmla="*/ 0 h 1578"/>
                      <a:gd name="connsiteX34" fmla="*/ 952 w 1904"/>
                      <a:gd name="connsiteY34" fmla="*/ 0 h 1578"/>
                      <a:gd name="connsiteX35" fmla="*/ 952 w 1904"/>
                      <a:gd name="connsiteY35" fmla="*/ 0 h 1578"/>
                      <a:gd name="connsiteX36" fmla="*/ 952 w 1904"/>
                      <a:gd name="connsiteY36" fmla="*/ 0 h 1578"/>
                      <a:gd name="connsiteX37" fmla="*/ 952 w 1904"/>
                      <a:gd name="connsiteY37" fmla="*/ 0 h 1578"/>
                      <a:gd name="connsiteX38" fmla="*/ 952 w 1904"/>
                      <a:gd name="connsiteY38" fmla="*/ 0 h 1578"/>
                      <a:gd name="connsiteX39" fmla="*/ 952 w 1904"/>
                      <a:gd name="connsiteY39" fmla="*/ 0 h 1578"/>
                      <a:gd name="connsiteX40" fmla="*/ 952 w 1904"/>
                      <a:gd name="connsiteY40" fmla="*/ 0 h 1578"/>
                      <a:gd name="connsiteX41" fmla="*/ 952 w 1904"/>
                      <a:gd name="connsiteY41" fmla="*/ 0 h 1578"/>
                      <a:gd name="connsiteX42" fmla="*/ 952 w 1904"/>
                      <a:gd name="connsiteY42" fmla="*/ 0 h 1578"/>
                      <a:gd name="connsiteX43" fmla="*/ 952 w 1904"/>
                      <a:gd name="connsiteY43" fmla="*/ 0 h 1578"/>
                      <a:gd name="connsiteX44" fmla="*/ 952 w 1904"/>
                      <a:gd name="connsiteY44" fmla="*/ 0 h 1578"/>
                      <a:gd name="connsiteX45" fmla="*/ 952 w 1904"/>
                      <a:gd name="connsiteY45" fmla="*/ 0 h 1578"/>
                      <a:gd name="connsiteX46" fmla="*/ 952 w 1904"/>
                      <a:gd name="connsiteY46" fmla="*/ 0 h 1578"/>
                      <a:gd name="connsiteX47" fmla="*/ 952 w 1904"/>
                      <a:gd name="connsiteY47" fmla="*/ 0 h 1578"/>
                      <a:gd name="connsiteX48" fmla="*/ 952 w 1904"/>
                      <a:gd name="connsiteY48" fmla="*/ 0 h 1578"/>
                      <a:gd name="connsiteX49" fmla="*/ 952 w 1904"/>
                      <a:gd name="connsiteY49" fmla="*/ 0 h 1578"/>
                      <a:gd name="connsiteX50" fmla="*/ 952 w 1904"/>
                      <a:gd name="connsiteY50" fmla="*/ 0 h 1578"/>
                      <a:gd name="connsiteX51" fmla="*/ 952 w 1904"/>
                      <a:gd name="connsiteY51" fmla="*/ 0 h 1578"/>
                      <a:gd name="connsiteX52" fmla="*/ 952 w 1904"/>
                      <a:gd name="connsiteY52" fmla="*/ 0 h 1578"/>
                      <a:gd name="connsiteX53" fmla="*/ 952 w 1904"/>
                      <a:gd name="connsiteY53" fmla="*/ 0 h 1578"/>
                      <a:gd name="connsiteX54" fmla="*/ 952 w 1904"/>
                      <a:gd name="connsiteY54" fmla="*/ 0 h 1578"/>
                      <a:gd name="connsiteX55" fmla="*/ 952 w 1904"/>
                      <a:gd name="connsiteY55" fmla="*/ 0 h 1578"/>
                      <a:gd name="connsiteX56" fmla="*/ 952 w 1904"/>
                      <a:gd name="connsiteY56" fmla="*/ 0 h 1578"/>
                      <a:gd name="connsiteX57" fmla="*/ 952 w 1904"/>
                      <a:gd name="connsiteY57" fmla="*/ 0 h 1578"/>
                      <a:gd name="connsiteX58" fmla="*/ 952 w 1904"/>
                      <a:gd name="connsiteY58" fmla="*/ 0 h 1578"/>
                      <a:gd name="connsiteX59" fmla="*/ 952 w 1904"/>
                      <a:gd name="connsiteY59" fmla="*/ 0 h 1578"/>
                      <a:gd name="connsiteX60" fmla="*/ 952 w 1904"/>
                      <a:gd name="connsiteY60" fmla="*/ 0 h 1578"/>
                      <a:gd name="connsiteX61" fmla="*/ 952 w 1904"/>
                      <a:gd name="connsiteY61" fmla="*/ 0 h 1578"/>
                      <a:gd name="connsiteX62" fmla="*/ 952 w 1904"/>
                      <a:gd name="connsiteY62" fmla="*/ 0 h 1578"/>
                      <a:gd name="connsiteX63" fmla="*/ 952 w 1904"/>
                      <a:gd name="connsiteY63" fmla="*/ 0 h 1578"/>
                      <a:gd name="connsiteX64" fmla="*/ 952 w 1904"/>
                      <a:gd name="connsiteY64" fmla="*/ 0 h 1578"/>
                      <a:gd name="connsiteX65" fmla="*/ 952 w 1904"/>
                      <a:gd name="connsiteY65" fmla="*/ 0 h 1578"/>
                      <a:gd name="connsiteX66" fmla="*/ 952 w 1904"/>
                      <a:gd name="connsiteY66" fmla="*/ 0 h 1578"/>
                      <a:gd name="connsiteX67" fmla="*/ 952 w 1904"/>
                      <a:gd name="connsiteY67" fmla="*/ 0 h 1578"/>
                      <a:gd name="connsiteX68" fmla="*/ 952 w 1904"/>
                      <a:gd name="connsiteY68" fmla="*/ 0 h 1578"/>
                      <a:gd name="connsiteX69" fmla="*/ 952 w 1904"/>
                      <a:gd name="connsiteY69" fmla="*/ 0 h 1578"/>
                      <a:gd name="connsiteX70" fmla="*/ 952 w 1904"/>
                      <a:gd name="connsiteY70" fmla="*/ 0 h 1578"/>
                      <a:gd name="connsiteX71" fmla="*/ 952 w 1904"/>
                      <a:gd name="connsiteY71" fmla="*/ 0 h 1578"/>
                      <a:gd name="connsiteX72" fmla="*/ 952 w 1904"/>
                      <a:gd name="connsiteY72" fmla="*/ 0 h 1578"/>
                      <a:gd name="connsiteX73" fmla="*/ 952 w 1904"/>
                      <a:gd name="connsiteY73" fmla="*/ 0 h 1578"/>
                      <a:gd name="connsiteX74" fmla="*/ 952 w 1904"/>
                      <a:gd name="connsiteY74" fmla="*/ 0 h 1578"/>
                      <a:gd name="connsiteX75" fmla="*/ 952 w 1904"/>
                      <a:gd name="connsiteY75" fmla="*/ 0 h 1578"/>
                      <a:gd name="connsiteX76" fmla="*/ 952 w 1904"/>
                      <a:gd name="connsiteY76" fmla="*/ 0 h 1578"/>
                      <a:gd name="connsiteX77" fmla="*/ 952 w 1904"/>
                      <a:gd name="connsiteY77" fmla="*/ 0 h 1578"/>
                      <a:gd name="connsiteX78" fmla="*/ 952 w 1904"/>
                      <a:gd name="connsiteY78" fmla="*/ 0 h 1578"/>
                      <a:gd name="connsiteX79" fmla="*/ 952 w 1904"/>
                      <a:gd name="connsiteY79" fmla="*/ 0 h 1578"/>
                      <a:gd name="connsiteX80" fmla="*/ 952 w 1904"/>
                      <a:gd name="connsiteY80" fmla="*/ 0 h 1578"/>
                      <a:gd name="connsiteX81" fmla="*/ 952 w 1904"/>
                      <a:gd name="connsiteY81" fmla="*/ 0 h 1578"/>
                      <a:gd name="connsiteX82" fmla="*/ 952 w 1904"/>
                      <a:gd name="connsiteY82" fmla="*/ 0 h 1578"/>
                      <a:gd name="connsiteX83" fmla="*/ 952 w 1904"/>
                      <a:gd name="connsiteY83" fmla="*/ 0 h 1578"/>
                      <a:gd name="connsiteX84" fmla="*/ 952 w 1904"/>
                      <a:gd name="connsiteY84" fmla="*/ 0 h 1578"/>
                      <a:gd name="connsiteX85" fmla="*/ 952 w 1904"/>
                      <a:gd name="connsiteY85" fmla="*/ 0 h 1578"/>
                      <a:gd name="connsiteX86" fmla="*/ 952 w 1904"/>
                      <a:gd name="connsiteY86" fmla="*/ 0 h 1578"/>
                      <a:gd name="connsiteX87" fmla="*/ 952 w 1904"/>
                      <a:gd name="connsiteY87" fmla="*/ 0 h 1578"/>
                      <a:gd name="connsiteX88" fmla="*/ 952 w 1904"/>
                      <a:gd name="connsiteY88" fmla="*/ 0 h 1578"/>
                      <a:gd name="connsiteX89" fmla="*/ 952 w 1904"/>
                      <a:gd name="connsiteY89" fmla="*/ 0 h 1578"/>
                      <a:gd name="connsiteX90" fmla="*/ 1905 w 1904"/>
                      <a:gd name="connsiteY90" fmla="*/ 952 h 1578"/>
                      <a:gd name="connsiteX91" fmla="*/ 1905 w 1904"/>
                      <a:gd name="connsiteY91" fmla="*/ 952 h 1578"/>
                      <a:gd name="connsiteX92" fmla="*/ 1905 w 1904"/>
                      <a:gd name="connsiteY92" fmla="*/ 952 h 1578"/>
                      <a:gd name="connsiteX93" fmla="*/ 1905 w 1904"/>
                      <a:gd name="connsiteY93" fmla="*/ 952 h 1578"/>
                      <a:gd name="connsiteX94" fmla="*/ 1905 w 1904"/>
                      <a:gd name="connsiteY94" fmla="*/ 952 h 1578"/>
                      <a:gd name="connsiteX95" fmla="*/ 1905 w 1904"/>
                      <a:gd name="connsiteY95" fmla="*/ 952 h 1578"/>
                      <a:gd name="connsiteX96" fmla="*/ 1905 w 1904"/>
                      <a:gd name="connsiteY96" fmla="*/ 952 h 1578"/>
                      <a:gd name="connsiteX97" fmla="*/ 0 w 1904"/>
                      <a:gd name="connsiteY97" fmla="*/ 952 h 1578"/>
                      <a:gd name="connsiteX98" fmla="*/ 0 w 1904"/>
                      <a:gd name="connsiteY98" fmla="*/ 952 h 1578"/>
                      <a:gd name="connsiteX99" fmla="*/ 0 w 1904"/>
                      <a:gd name="connsiteY99" fmla="*/ 952 h 1578"/>
                      <a:gd name="connsiteX100" fmla="*/ 0 w 1904"/>
                      <a:gd name="connsiteY100" fmla="*/ 952 h 1578"/>
                      <a:gd name="connsiteX101" fmla="*/ 0 w 1904"/>
                      <a:gd name="connsiteY101" fmla="*/ 952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1904" h="1578">
                        <a:moveTo>
                          <a:pt x="1905" y="952"/>
                        </a:moveTo>
                        <a:lnTo>
                          <a:pt x="1905" y="952"/>
                        </a:lnTo>
                        <a:cubicBezTo>
                          <a:pt x="1905" y="952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952" y="0"/>
                          <a:pt x="952" y="0"/>
                          <a:pt x="952" y="0"/>
                        </a:cubicBezTo>
                        <a:lnTo>
                          <a:pt x="952" y="0"/>
                        </a:lnTo>
                        <a:cubicBezTo>
                          <a:pt x="1905" y="1905"/>
                          <a:pt x="1905" y="1905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lnTo>
                          <a:pt x="1905" y="952"/>
                        </a:lnTo>
                        <a:cubicBezTo>
                          <a:pt x="1905" y="952"/>
                          <a:pt x="1905" y="952"/>
                          <a:pt x="1905" y="952"/>
                        </a:cubicBezTo>
                        <a:close/>
                        <a:moveTo>
                          <a:pt x="0" y="952"/>
                        </a:move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C90AE283-A4C1-4A6A-8EF4-A6881446E23B}"/>
                      </a:ext>
                    </a:extLst>
                  </p:cNvPr>
                  <p:cNvSpPr/>
                  <p:nvPr/>
                </p:nvSpPr>
                <p:spPr>
                  <a:xfrm>
                    <a:off x="2505260" y="3160395"/>
                    <a:ext cx="3809" cy="1904"/>
                  </a:xfrm>
                  <a:custGeom>
                    <a:avLst/>
                    <a:gdLst>
                      <a:gd name="connsiteX0" fmla="*/ 3810 w 3809"/>
                      <a:gd name="connsiteY0" fmla="*/ 952 h 1904"/>
                      <a:gd name="connsiteX1" fmla="*/ 3810 w 3809"/>
                      <a:gd name="connsiteY1" fmla="*/ 952 h 1904"/>
                      <a:gd name="connsiteX2" fmla="*/ 3810 w 3809"/>
                      <a:gd name="connsiteY2" fmla="*/ 952 h 1904"/>
                      <a:gd name="connsiteX3" fmla="*/ 3810 w 3809"/>
                      <a:gd name="connsiteY3" fmla="*/ 952 h 1904"/>
                      <a:gd name="connsiteX4" fmla="*/ 3810 w 3809"/>
                      <a:gd name="connsiteY4" fmla="*/ 952 h 1904"/>
                      <a:gd name="connsiteX5" fmla="*/ 3810 w 3809"/>
                      <a:gd name="connsiteY5" fmla="*/ 0 h 1904"/>
                      <a:gd name="connsiteX6" fmla="*/ 3810 w 3809"/>
                      <a:gd name="connsiteY6" fmla="*/ 0 h 1904"/>
                      <a:gd name="connsiteX7" fmla="*/ 3810 w 3809"/>
                      <a:gd name="connsiteY7" fmla="*/ 0 h 1904"/>
                      <a:gd name="connsiteX8" fmla="*/ 3810 w 3809"/>
                      <a:gd name="connsiteY8" fmla="*/ 0 h 1904"/>
                      <a:gd name="connsiteX9" fmla="*/ 3810 w 3809"/>
                      <a:gd name="connsiteY9" fmla="*/ 0 h 1904"/>
                      <a:gd name="connsiteX10" fmla="*/ 3810 w 3809"/>
                      <a:gd name="connsiteY10" fmla="*/ 0 h 1904"/>
                      <a:gd name="connsiteX11" fmla="*/ 3810 w 3809"/>
                      <a:gd name="connsiteY11" fmla="*/ 0 h 1904"/>
                      <a:gd name="connsiteX12" fmla="*/ 3810 w 3809"/>
                      <a:gd name="connsiteY12" fmla="*/ 0 h 1904"/>
                      <a:gd name="connsiteX13" fmla="*/ 3810 w 3809"/>
                      <a:gd name="connsiteY13" fmla="*/ 0 h 1904"/>
                      <a:gd name="connsiteX14" fmla="*/ 3810 w 3809"/>
                      <a:gd name="connsiteY14" fmla="*/ 0 h 1904"/>
                      <a:gd name="connsiteX15" fmla="*/ 3810 w 3809"/>
                      <a:gd name="connsiteY15" fmla="*/ 0 h 1904"/>
                      <a:gd name="connsiteX16" fmla="*/ 3810 w 3809"/>
                      <a:gd name="connsiteY16" fmla="*/ 0 h 1904"/>
                      <a:gd name="connsiteX17" fmla="*/ 3810 w 3809"/>
                      <a:gd name="connsiteY17" fmla="*/ 0 h 1904"/>
                      <a:gd name="connsiteX18" fmla="*/ 3810 w 3809"/>
                      <a:gd name="connsiteY18" fmla="*/ 0 h 1904"/>
                      <a:gd name="connsiteX19" fmla="*/ 3810 w 3809"/>
                      <a:gd name="connsiteY19" fmla="*/ 0 h 1904"/>
                      <a:gd name="connsiteX20" fmla="*/ 3810 w 3809"/>
                      <a:gd name="connsiteY20" fmla="*/ 0 h 1904"/>
                      <a:gd name="connsiteX21" fmla="*/ 3810 w 3809"/>
                      <a:gd name="connsiteY21" fmla="*/ 0 h 1904"/>
                      <a:gd name="connsiteX22" fmla="*/ 3810 w 3809"/>
                      <a:gd name="connsiteY22" fmla="*/ 0 h 1904"/>
                      <a:gd name="connsiteX23" fmla="*/ 3810 w 3809"/>
                      <a:gd name="connsiteY23" fmla="*/ 0 h 1904"/>
                      <a:gd name="connsiteX24" fmla="*/ 3810 w 3809"/>
                      <a:gd name="connsiteY24" fmla="*/ 0 h 1904"/>
                      <a:gd name="connsiteX25" fmla="*/ 3810 w 3809"/>
                      <a:gd name="connsiteY25" fmla="*/ 0 h 1904"/>
                      <a:gd name="connsiteX26" fmla="*/ 3810 w 3809"/>
                      <a:gd name="connsiteY26" fmla="*/ 0 h 1904"/>
                      <a:gd name="connsiteX27" fmla="*/ 3810 w 3809"/>
                      <a:gd name="connsiteY27" fmla="*/ 0 h 1904"/>
                      <a:gd name="connsiteX28" fmla="*/ 3810 w 3809"/>
                      <a:gd name="connsiteY28" fmla="*/ 0 h 1904"/>
                      <a:gd name="connsiteX29" fmla="*/ 3810 w 3809"/>
                      <a:gd name="connsiteY29" fmla="*/ 0 h 1904"/>
                      <a:gd name="connsiteX30" fmla="*/ 3810 w 3809"/>
                      <a:gd name="connsiteY30" fmla="*/ 0 h 1904"/>
                      <a:gd name="connsiteX31" fmla="*/ 3810 w 3809"/>
                      <a:gd name="connsiteY31" fmla="*/ 0 h 1904"/>
                      <a:gd name="connsiteX32" fmla="*/ 3810 w 3809"/>
                      <a:gd name="connsiteY32" fmla="*/ 0 h 1904"/>
                      <a:gd name="connsiteX33" fmla="*/ 3810 w 3809"/>
                      <a:gd name="connsiteY33" fmla="*/ 0 h 1904"/>
                      <a:gd name="connsiteX34" fmla="*/ 3810 w 3809"/>
                      <a:gd name="connsiteY34" fmla="*/ 0 h 1904"/>
                      <a:gd name="connsiteX35" fmla="*/ 3810 w 3809"/>
                      <a:gd name="connsiteY35" fmla="*/ 0 h 1904"/>
                      <a:gd name="connsiteX36" fmla="*/ 3810 w 3809"/>
                      <a:gd name="connsiteY36" fmla="*/ 0 h 1904"/>
                      <a:gd name="connsiteX37" fmla="*/ 3810 w 3809"/>
                      <a:gd name="connsiteY37" fmla="*/ 0 h 1904"/>
                      <a:gd name="connsiteX38" fmla="*/ 3810 w 3809"/>
                      <a:gd name="connsiteY38" fmla="*/ 0 h 1904"/>
                      <a:gd name="connsiteX39" fmla="*/ 3810 w 3809"/>
                      <a:gd name="connsiteY39" fmla="*/ 0 h 1904"/>
                      <a:gd name="connsiteX40" fmla="*/ 3810 w 3809"/>
                      <a:gd name="connsiteY40" fmla="*/ 0 h 1904"/>
                      <a:gd name="connsiteX41" fmla="*/ 3810 w 3809"/>
                      <a:gd name="connsiteY41" fmla="*/ 0 h 1904"/>
                      <a:gd name="connsiteX42" fmla="*/ 3810 w 3809"/>
                      <a:gd name="connsiteY42" fmla="*/ 0 h 1904"/>
                      <a:gd name="connsiteX43" fmla="*/ 3810 w 3809"/>
                      <a:gd name="connsiteY43" fmla="*/ 0 h 1904"/>
                      <a:gd name="connsiteX44" fmla="*/ 3810 w 3809"/>
                      <a:gd name="connsiteY44" fmla="*/ 0 h 1904"/>
                      <a:gd name="connsiteX45" fmla="*/ 3810 w 3809"/>
                      <a:gd name="connsiteY45" fmla="*/ 0 h 1904"/>
                      <a:gd name="connsiteX46" fmla="*/ 3810 w 3809"/>
                      <a:gd name="connsiteY46" fmla="*/ 0 h 1904"/>
                      <a:gd name="connsiteX47" fmla="*/ 3810 w 3809"/>
                      <a:gd name="connsiteY47" fmla="*/ 0 h 1904"/>
                      <a:gd name="connsiteX48" fmla="*/ 3810 w 3809"/>
                      <a:gd name="connsiteY48" fmla="*/ 0 h 1904"/>
                      <a:gd name="connsiteX49" fmla="*/ 3810 w 3809"/>
                      <a:gd name="connsiteY49" fmla="*/ 0 h 1904"/>
                      <a:gd name="connsiteX50" fmla="*/ 3810 w 3809"/>
                      <a:gd name="connsiteY50" fmla="*/ 0 h 1904"/>
                      <a:gd name="connsiteX51" fmla="*/ 3810 w 3809"/>
                      <a:gd name="connsiteY51" fmla="*/ 0 h 1904"/>
                      <a:gd name="connsiteX52" fmla="*/ 3810 w 3809"/>
                      <a:gd name="connsiteY52" fmla="*/ 0 h 1904"/>
                      <a:gd name="connsiteX53" fmla="*/ 3810 w 3809"/>
                      <a:gd name="connsiteY53" fmla="*/ 0 h 1904"/>
                      <a:gd name="connsiteX54" fmla="*/ 3810 w 3809"/>
                      <a:gd name="connsiteY54" fmla="*/ 0 h 1904"/>
                      <a:gd name="connsiteX55" fmla="*/ 3810 w 3809"/>
                      <a:gd name="connsiteY55" fmla="*/ 0 h 1904"/>
                      <a:gd name="connsiteX56" fmla="*/ 3810 w 3809"/>
                      <a:gd name="connsiteY56" fmla="*/ 0 h 1904"/>
                      <a:gd name="connsiteX57" fmla="*/ 3810 w 3809"/>
                      <a:gd name="connsiteY57" fmla="*/ 0 h 1904"/>
                      <a:gd name="connsiteX58" fmla="*/ 3810 w 3809"/>
                      <a:gd name="connsiteY58" fmla="*/ 0 h 1904"/>
                      <a:gd name="connsiteX59" fmla="*/ 3810 w 3809"/>
                      <a:gd name="connsiteY59" fmla="*/ 0 h 1904"/>
                      <a:gd name="connsiteX60" fmla="*/ 3810 w 3809"/>
                      <a:gd name="connsiteY60" fmla="*/ 0 h 1904"/>
                      <a:gd name="connsiteX61" fmla="*/ 3810 w 3809"/>
                      <a:gd name="connsiteY61" fmla="*/ 0 h 1904"/>
                      <a:gd name="connsiteX62" fmla="*/ 3810 w 3809"/>
                      <a:gd name="connsiteY62" fmla="*/ 0 h 1904"/>
                      <a:gd name="connsiteX63" fmla="*/ 3810 w 3809"/>
                      <a:gd name="connsiteY63" fmla="*/ 0 h 1904"/>
                      <a:gd name="connsiteX64" fmla="*/ 3810 w 3809"/>
                      <a:gd name="connsiteY64" fmla="*/ 0 h 1904"/>
                      <a:gd name="connsiteX65" fmla="*/ 3810 w 3809"/>
                      <a:gd name="connsiteY65" fmla="*/ 0 h 1904"/>
                      <a:gd name="connsiteX66" fmla="*/ 3810 w 3809"/>
                      <a:gd name="connsiteY66" fmla="*/ 0 h 1904"/>
                      <a:gd name="connsiteX67" fmla="*/ 3810 w 3809"/>
                      <a:gd name="connsiteY67" fmla="*/ 0 h 1904"/>
                      <a:gd name="connsiteX68" fmla="*/ 3810 w 3809"/>
                      <a:gd name="connsiteY68" fmla="*/ 0 h 1904"/>
                      <a:gd name="connsiteX69" fmla="*/ 3810 w 3809"/>
                      <a:gd name="connsiteY69" fmla="*/ 0 h 1904"/>
                      <a:gd name="connsiteX70" fmla="*/ 3810 w 3809"/>
                      <a:gd name="connsiteY70" fmla="*/ 0 h 1904"/>
                      <a:gd name="connsiteX71" fmla="*/ 3810 w 3809"/>
                      <a:gd name="connsiteY71" fmla="*/ 0 h 1904"/>
                      <a:gd name="connsiteX72" fmla="*/ 3810 w 3809"/>
                      <a:gd name="connsiteY72" fmla="*/ 0 h 1904"/>
                      <a:gd name="connsiteX73" fmla="*/ 3810 w 3809"/>
                      <a:gd name="connsiteY73" fmla="*/ 0 h 1904"/>
                      <a:gd name="connsiteX74" fmla="*/ 3810 w 3809"/>
                      <a:gd name="connsiteY74" fmla="*/ 0 h 1904"/>
                      <a:gd name="connsiteX75" fmla="*/ 3810 w 3809"/>
                      <a:gd name="connsiteY75" fmla="*/ 0 h 1904"/>
                      <a:gd name="connsiteX76" fmla="*/ 3810 w 3809"/>
                      <a:gd name="connsiteY76" fmla="*/ 0 h 1904"/>
                      <a:gd name="connsiteX77" fmla="*/ 3810 w 3809"/>
                      <a:gd name="connsiteY77" fmla="*/ 0 h 1904"/>
                      <a:gd name="connsiteX78" fmla="*/ 3810 w 3809"/>
                      <a:gd name="connsiteY78" fmla="*/ 0 h 1904"/>
                      <a:gd name="connsiteX79" fmla="*/ 3810 w 3809"/>
                      <a:gd name="connsiteY79" fmla="*/ 0 h 1904"/>
                      <a:gd name="connsiteX80" fmla="*/ 3810 w 3809"/>
                      <a:gd name="connsiteY80" fmla="*/ 0 h 1904"/>
                      <a:gd name="connsiteX81" fmla="*/ 3810 w 3809"/>
                      <a:gd name="connsiteY81" fmla="*/ 0 h 1904"/>
                      <a:gd name="connsiteX82" fmla="*/ 3810 w 3809"/>
                      <a:gd name="connsiteY82" fmla="*/ 0 h 1904"/>
                      <a:gd name="connsiteX83" fmla="*/ 3810 w 3809"/>
                      <a:gd name="connsiteY83" fmla="*/ 0 h 1904"/>
                      <a:gd name="connsiteX84" fmla="*/ 3810 w 3809"/>
                      <a:gd name="connsiteY84" fmla="*/ 0 h 1904"/>
                      <a:gd name="connsiteX85" fmla="*/ 3810 w 3809"/>
                      <a:gd name="connsiteY85" fmla="*/ 0 h 1904"/>
                      <a:gd name="connsiteX86" fmla="*/ 3810 w 3809"/>
                      <a:gd name="connsiteY86" fmla="*/ 0 h 1904"/>
                      <a:gd name="connsiteX87" fmla="*/ 3810 w 3809"/>
                      <a:gd name="connsiteY87" fmla="*/ 0 h 1904"/>
                      <a:gd name="connsiteX88" fmla="*/ 3810 w 3809"/>
                      <a:gd name="connsiteY88" fmla="*/ 0 h 1904"/>
                      <a:gd name="connsiteX89" fmla="*/ 3810 w 3809"/>
                      <a:gd name="connsiteY89" fmla="*/ 0 h 1904"/>
                      <a:gd name="connsiteX90" fmla="*/ 3810 w 3809"/>
                      <a:gd name="connsiteY90" fmla="*/ 0 h 1904"/>
                      <a:gd name="connsiteX91" fmla="*/ 3810 w 3809"/>
                      <a:gd name="connsiteY91" fmla="*/ 0 h 1904"/>
                      <a:gd name="connsiteX92" fmla="*/ 3810 w 3809"/>
                      <a:gd name="connsiteY92" fmla="*/ 952 h 1904"/>
                      <a:gd name="connsiteX93" fmla="*/ 3810 w 3809"/>
                      <a:gd name="connsiteY93" fmla="*/ 952 h 1904"/>
                      <a:gd name="connsiteX94" fmla="*/ 3810 w 3809"/>
                      <a:gd name="connsiteY94" fmla="*/ 952 h 1904"/>
                      <a:gd name="connsiteX95" fmla="*/ 3810 w 3809"/>
                      <a:gd name="connsiteY95" fmla="*/ 952 h 1904"/>
                      <a:gd name="connsiteX96" fmla="*/ 3810 w 3809"/>
                      <a:gd name="connsiteY96" fmla="*/ 952 h 1904"/>
                      <a:gd name="connsiteX97" fmla="*/ 0 w 3809"/>
                      <a:gd name="connsiteY97" fmla="*/ 1905 h 1904"/>
                      <a:gd name="connsiteX98" fmla="*/ 0 w 3809"/>
                      <a:gd name="connsiteY98" fmla="*/ 1905 h 1904"/>
                      <a:gd name="connsiteX99" fmla="*/ 0 w 3809"/>
                      <a:gd name="connsiteY99" fmla="*/ 1905 h 1904"/>
                      <a:gd name="connsiteX100" fmla="*/ 0 w 3809"/>
                      <a:gd name="connsiteY100" fmla="*/ 1905 h 1904"/>
                      <a:gd name="connsiteX101" fmla="*/ 0 w 3809"/>
                      <a:gd name="connsiteY101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09" h="1904">
                        <a:moveTo>
                          <a:pt x="3810" y="952"/>
                        </a:moveTo>
                        <a:lnTo>
                          <a:pt x="3810" y="952"/>
                        </a:lnTo>
                        <a:cubicBezTo>
                          <a:pt x="2857" y="952"/>
                          <a:pt x="2857" y="952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952"/>
                          <a:pt x="3810" y="0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lnTo>
                          <a:pt x="3810" y="0"/>
                        </a:lnTo>
                        <a:cubicBezTo>
                          <a:pt x="2857" y="1905"/>
                          <a:pt x="2857" y="1905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1905"/>
                          <a:pt x="3810" y="1905"/>
                          <a:pt x="3810" y="952"/>
                        </a:cubicBezTo>
                        <a:lnTo>
                          <a:pt x="3810" y="952"/>
                        </a:lnTo>
                        <a:cubicBezTo>
                          <a:pt x="3810" y="952"/>
                          <a:pt x="3810" y="952"/>
                          <a:pt x="3810" y="952"/>
                        </a:cubicBezTo>
                        <a:close/>
                        <a:moveTo>
                          <a:pt x="0" y="1905"/>
                        </a:move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1905"/>
                          <a:pt x="0" y="952"/>
                          <a:pt x="0" y="1905"/>
                        </a:cubicBezTo>
                        <a:cubicBezTo>
                          <a:pt x="0" y="952"/>
                          <a:pt x="0" y="1905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F632E784-31B6-42AE-8903-4618B026492E}"/>
                      </a:ext>
                    </a:extLst>
                  </p:cNvPr>
                  <p:cNvSpPr/>
                  <p:nvPr/>
                </p:nvSpPr>
                <p:spPr>
                  <a:xfrm>
                    <a:off x="2459540" y="3168014"/>
                    <a:ext cx="6667" cy="5714"/>
                  </a:xfrm>
                  <a:custGeom>
                    <a:avLst/>
                    <a:gdLst>
                      <a:gd name="connsiteX0" fmla="*/ 6667 w 6667"/>
                      <a:gd name="connsiteY0" fmla="*/ 2858 h 5714"/>
                      <a:gd name="connsiteX1" fmla="*/ 6667 w 6667"/>
                      <a:gd name="connsiteY1" fmla="*/ 2858 h 5714"/>
                      <a:gd name="connsiteX2" fmla="*/ 6667 w 6667"/>
                      <a:gd name="connsiteY2" fmla="*/ 2858 h 5714"/>
                      <a:gd name="connsiteX3" fmla="*/ 6667 w 6667"/>
                      <a:gd name="connsiteY3" fmla="*/ 2858 h 5714"/>
                      <a:gd name="connsiteX4" fmla="*/ 6667 w 6667"/>
                      <a:gd name="connsiteY4" fmla="*/ 2858 h 5714"/>
                      <a:gd name="connsiteX5" fmla="*/ 6667 w 6667"/>
                      <a:gd name="connsiteY5" fmla="*/ 2858 h 5714"/>
                      <a:gd name="connsiteX6" fmla="*/ 6667 w 6667"/>
                      <a:gd name="connsiteY6" fmla="*/ 2858 h 5714"/>
                      <a:gd name="connsiteX7" fmla="*/ 6667 w 6667"/>
                      <a:gd name="connsiteY7" fmla="*/ 2858 h 5714"/>
                      <a:gd name="connsiteX8" fmla="*/ 6667 w 6667"/>
                      <a:gd name="connsiteY8" fmla="*/ 2858 h 5714"/>
                      <a:gd name="connsiteX9" fmla="*/ 6667 w 6667"/>
                      <a:gd name="connsiteY9" fmla="*/ 1905 h 5714"/>
                      <a:gd name="connsiteX10" fmla="*/ 6667 w 6667"/>
                      <a:gd name="connsiteY10" fmla="*/ 1905 h 5714"/>
                      <a:gd name="connsiteX11" fmla="*/ 6667 w 6667"/>
                      <a:gd name="connsiteY11" fmla="*/ 1905 h 5714"/>
                      <a:gd name="connsiteX12" fmla="*/ 6667 w 6667"/>
                      <a:gd name="connsiteY12" fmla="*/ 1905 h 5714"/>
                      <a:gd name="connsiteX13" fmla="*/ 5715 w 6667"/>
                      <a:gd name="connsiteY13" fmla="*/ 1905 h 5714"/>
                      <a:gd name="connsiteX14" fmla="*/ 5715 w 6667"/>
                      <a:gd name="connsiteY14" fmla="*/ 1905 h 5714"/>
                      <a:gd name="connsiteX15" fmla="*/ 5715 w 6667"/>
                      <a:gd name="connsiteY15" fmla="*/ 1905 h 5714"/>
                      <a:gd name="connsiteX16" fmla="*/ 5715 w 6667"/>
                      <a:gd name="connsiteY16" fmla="*/ 1905 h 5714"/>
                      <a:gd name="connsiteX17" fmla="*/ 5715 w 6667"/>
                      <a:gd name="connsiteY17" fmla="*/ 1905 h 5714"/>
                      <a:gd name="connsiteX18" fmla="*/ 5715 w 6667"/>
                      <a:gd name="connsiteY18" fmla="*/ 1905 h 5714"/>
                      <a:gd name="connsiteX19" fmla="*/ 5715 w 6667"/>
                      <a:gd name="connsiteY19" fmla="*/ 1905 h 5714"/>
                      <a:gd name="connsiteX20" fmla="*/ 5715 w 6667"/>
                      <a:gd name="connsiteY20" fmla="*/ 1905 h 5714"/>
                      <a:gd name="connsiteX21" fmla="*/ 5715 w 6667"/>
                      <a:gd name="connsiteY21" fmla="*/ 1905 h 5714"/>
                      <a:gd name="connsiteX22" fmla="*/ 5715 w 6667"/>
                      <a:gd name="connsiteY22" fmla="*/ 1905 h 5714"/>
                      <a:gd name="connsiteX23" fmla="*/ 5715 w 6667"/>
                      <a:gd name="connsiteY23" fmla="*/ 1905 h 5714"/>
                      <a:gd name="connsiteX24" fmla="*/ 5715 w 6667"/>
                      <a:gd name="connsiteY24" fmla="*/ 1905 h 5714"/>
                      <a:gd name="connsiteX25" fmla="*/ 5715 w 6667"/>
                      <a:gd name="connsiteY25" fmla="*/ 1905 h 5714"/>
                      <a:gd name="connsiteX26" fmla="*/ 5715 w 6667"/>
                      <a:gd name="connsiteY26" fmla="*/ 1905 h 5714"/>
                      <a:gd name="connsiteX27" fmla="*/ 5715 w 6667"/>
                      <a:gd name="connsiteY27" fmla="*/ 1905 h 5714"/>
                      <a:gd name="connsiteX28" fmla="*/ 5715 w 6667"/>
                      <a:gd name="connsiteY28" fmla="*/ 1905 h 5714"/>
                      <a:gd name="connsiteX29" fmla="*/ 5715 w 6667"/>
                      <a:gd name="connsiteY29" fmla="*/ 1905 h 5714"/>
                      <a:gd name="connsiteX30" fmla="*/ 5715 w 6667"/>
                      <a:gd name="connsiteY30" fmla="*/ 1905 h 5714"/>
                      <a:gd name="connsiteX31" fmla="*/ 5715 w 6667"/>
                      <a:gd name="connsiteY31" fmla="*/ 1905 h 5714"/>
                      <a:gd name="connsiteX32" fmla="*/ 5715 w 6667"/>
                      <a:gd name="connsiteY32" fmla="*/ 1905 h 5714"/>
                      <a:gd name="connsiteX33" fmla="*/ 5715 w 6667"/>
                      <a:gd name="connsiteY33" fmla="*/ 1905 h 5714"/>
                      <a:gd name="connsiteX34" fmla="*/ 5715 w 6667"/>
                      <a:gd name="connsiteY34" fmla="*/ 1905 h 5714"/>
                      <a:gd name="connsiteX35" fmla="*/ 5715 w 6667"/>
                      <a:gd name="connsiteY35" fmla="*/ 1905 h 5714"/>
                      <a:gd name="connsiteX36" fmla="*/ 5715 w 6667"/>
                      <a:gd name="connsiteY36" fmla="*/ 1905 h 5714"/>
                      <a:gd name="connsiteX37" fmla="*/ 5715 w 6667"/>
                      <a:gd name="connsiteY37" fmla="*/ 1905 h 5714"/>
                      <a:gd name="connsiteX38" fmla="*/ 5715 w 6667"/>
                      <a:gd name="connsiteY38" fmla="*/ 1905 h 5714"/>
                      <a:gd name="connsiteX39" fmla="*/ 5715 w 6667"/>
                      <a:gd name="connsiteY39" fmla="*/ 952 h 5714"/>
                      <a:gd name="connsiteX40" fmla="*/ 5715 w 6667"/>
                      <a:gd name="connsiteY40" fmla="*/ 952 h 5714"/>
                      <a:gd name="connsiteX41" fmla="*/ 5715 w 6667"/>
                      <a:gd name="connsiteY41" fmla="*/ 952 h 5714"/>
                      <a:gd name="connsiteX42" fmla="*/ 5715 w 6667"/>
                      <a:gd name="connsiteY42" fmla="*/ 952 h 5714"/>
                      <a:gd name="connsiteX43" fmla="*/ 5715 w 6667"/>
                      <a:gd name="connsiteY43" fmla="*/ 1905 h 5714"/>
                      <a:gd name="connsiteX44" fmla="*/ 5715 w 6667"/>
                      <a:gd name="connsiteY44" fmla="*/ 1905 h 5714"/>
                      <a:gd name="connsiteX45" fmla="*/ 5715 w 6667"/>
                      <a:gd name="connsiteY45" fmla="*/ 952 h 5714"/>
                      <a:gd name="connsiteX46" fmla="*/ 5715 w 6667"/>
                      <a:gd name="connsiteY46" fmla="*/ 952 h 5714"/>
                      <a:gd name="connsiteX47" fmla="*/ 5715 w 6667"/>
                      <a:gd name="connsiteY47" fmla="*/ 952 h 5714"/>
                      <a:gd name="connsiteX48" fmla="*/ 5715 w 6667"/>
                      <a:gd name="connsiteY48" fmla="*/ 952 h 5714"/>
                      <a:gd name="connsiteX49" fmla="*/ 5715 w 6667"/>
                      <a:gd name="connsiteY49" fmla="*/ 1905 h 5714"/>
                      <a:gd name="connsiteX50" fmla="*/ 5715 w 6667"/>
                      <a:gd name="connsiteY50" fmla="*/ 1905 h 5714"/>
                      <a:gd name="connsiteX51" fmla="*/ 5715 w 6667"/>
                      <a:gd name="connsiteY51" fmla="*/ 952 h 5714"/>
                      <a:gd name="connsiteX52" fmla="*/ 5715 w 6667"/>
                      <a:gd name="connsiteY52" fmla="*/ 952 h 5714"/>
                      <a:gd name="connsiteX53" fmla="*/ 5715 w 6667"/>
                      <a:gd name="connsiteY53" fmla="*/ 952 h 5714"/>
                      <a:gd name="connsiteX54" fmla="*/ 5715 w 6667"/>
                      <a:gd name="connsiteY54" fmla="*/ 952 h 5714"/>
                      <a:gd name="connsiteX55" fmla="*/ 5715 w 6667"/>
                      <a:gd name="connsiteY55" fmla="*/ 1905 h 5714"/>
                      <a:gd name="connsiteX56" fmla="*/ 5715 w 6667"/>
                      <a:gd name="connsiteY56" fmla="*/ 1905 h 5714"/>
                      <a:gd name="connsiteX57" fmla="*/ 5715 w 6667"/>
                      <a:gd name="connsiteY57" fmla="*/ 952 h 5714"/>
                      <a:gd name="connsiteX58" fmla="*/ 5715 w 6667"/>
                      <a:gd name="connsiteY58" fmla="*/ 952 h 5714"/>
                      <a:gd name="connsiteX59" fmla="*/ 5715 w 6667"/>
                      <a:gd name="connsiteY59" fmla="*/ 952 h 5714"/>
                      <a:gd name="connsiteX60" fmla="*/ 5715 w 6667"/>
                      <a:gd name="connsiteY60" fmla="*/ 952 h 5714"/>
                      <a:gd name="connsiteX61" fmla="*/ 5715 w 6667"/>
                      <a:gd name="connsiteY61" fmla="*/ 1905 h 5714"/>
                      <a:gd name="connsiteX62" fmla="*/ 5715 w 6667"/>
                      <a:gd name="connsiteY62" fmla="*/ 1905 h 5714"/>
                      <a:gd name="connsiteX63" fmla="*/ 5715 w 6667"/>
                      <a:gd name="connsiteY63" fmla="*/ 952 h 5714"/>
                      <a:gd name="connsiteX64" fmla="*/ 5715 w 6667"/>
                      <a:gd name="connsiteY64" fmla="*/ 952 h 5714"/>
                      <a:gd name="connsiteX65" fmla="*/ 5715 w 6667"/>
                      <a:gd name="connsiteY65" fmla="*/ 952 h 5714"/>
                      <a:gd name="connsiteX66" fmla="*/ 5715 w 6667"/>
                      <a:gd name="connsiteY66" fmla="*/ 952 h 5714"/>
                      <a:gd name="connsiteX67" fmla="*/ 5715 w 6667"/>
                      <a:gd name="connsiteY67" fmla="*/ 1905 h 5714"/>
                      <a:gd name="connsiteX68" fmla="*/ 5715 w 6667"/>
                      <a:gd name="connsiteY68" fmla="*/ 1905 h 5714"/>
                      <a:gd name="connsiteX69" fmla="*/ 5715 w 6667"/>
                      <a:gd name="connsiteY69" fmla="*/ 1905 h 5714"/>
                      <a:gd name="connsiteX70" fmla="*/ 5715 w 6667"/>
                      <a:gd name="connsiteY70" fmla="*/ 1905 h 5714"/>
                      <a:gd name="connsiteX71" fmla="*/ 5715 w 6667"/>
                      <a:gd name="connsiteY71" fmla="*/ 1905 h 5714"/>
                      <a:gd name="connsiteX72" fmla="*/ 5715 w 6667"/>
                      <a:gd name="connsiteY72" fmla="*/ 1905 h 5714"/>
                      <a:gd name="connsiteX73" fmla="*/ 5715 w 6667"/>
                      <a:gd name="connsiteY73" fmla="*/ 1905 h 5714"/>
                      <a:gd name="connsiteX74" fmla="*/ 5715 w 6667"/>
                      <a:gd name="connsiteY74" fmla="*/ 1905 h 5714"/>
                      <a:gd name="connsiteX75" fmla="*/ 5715 w 6667"/>
                      <a:gd name="connsiteY75" fmla="*/ 1905 h 5714"/>
                      <a:gd name="connsiteX76" fmla="*/ 5715 w 6667"/>
                      <a:gd name="connsiteY76" fmla="*/ 1905 h 5714"/>
                      <a:gd name="connsiteX77" fmla="*/ 5715 w 6667"/>
                      <a:gd name="connsiteY77" fmla="*/ 1905 h 5714"/>
                      <a:gd name="connsiteX78" fmla="*/ 5715 w 6667"/>
                      <a:gd name="connsiteY78" fmla="*/ 1905 h 5714"/>
                      <a:gd name="connsiteX79" fmla="*/ 5715 w 6667"/>
                      <a:gd name="connsiteY79" fmla="*/ 1905 h 5714"/>
                      <a:gd name="connsiteX80" fmla="*/ 5715 w 6667"/>
                      <a:gd name="connsiteY80" fmla="*/ 1905 h 5714"/>
                      <a:gd name="connsiteX81" fmla="*/ 5715 w 6667"/>
                      <a:gd name="connsiteY81" fmla="*/ 1905 h 5714"/>
                      <a:gd name="connsiteX82" fmla="*/ 5715 w 6667"/>
                      <a:gd name="connsiteY82" fmla="*/ 1905 h 5714"/>
                      <a:gd name="connsiteX83" fmla="*/ 5715 w 6667"/>
                      <a:gd name="connsiteY83" fmla="*/ 1905 h 5714"/>
                      <a:gd name="connsiteX84" fmla="*/ 5715 w 6667"/>
                      <a:gd name="connsiteY84" fmla="*/ 1905 h 5714"/>
                      <a:gd name="connsiteX85" fmla="*/ 5715 w 6667"/>
                      <a:gd name="connsiteY85" fmla="*/ 1905 h 5714"/>
                      <a:gd name="connsiteX86" fmla="*/ 5715 w 6667"/>
                      <a:gd name="connsiteY86" fmla="*/ 1905 h 5714"/>
                      <a:gd name="connsiteX87" fmla="*/ 5715 w 6667"/>
                      <a:gd name="connsiteY87" fmla="*/ 1905 h 5714"/>
                      <a:gd name="connsiteX88" fmla="*/ 5715 w 6667"/>
                      <a:gd name="connsiteY88" fmla="*/ 1905 h 5714"/>
                      <a:gd name="connsiteX89" fmla="*/ 5715 w 6667"/>
                      <a:gd name="connsiteY89" fmla="*/ 1905 h 5714"/>
                      <a:gd name="connsiteX90" fmla="*/ 5715 w 6667"/>
                      <a:gd name="connsiteY90" fmla="*/ 1905 h 5714"/>
                      <a:gd name="connsiteX91" fmla="*/ 5715 w 6667"/>
                      <a:gd name="connsiteY91" fmla="*/ 1905 h 5714"/>
                      <a:gd name="connsiteX92" fmla="*/ 5715 w 6667"/>
                      <a:gd name="connsiteY92" fmla="*/ 1905 h 5714"/>
                      <a:gd name="connsiteX93" fmla="*/ 4763 w 6667"/>
                      <a:gd name="connsiteY93" fmla="*/ 1905 h 5714"/>
                      <a:gd name="connsiteX94" fmla="*/ 4763 w 6667"/>
                      <a:gd name="connsiteY94" fmla="*/ 1905 h 5714"/>
                      <a:gd name="connsiteX95" fmla="*/ 4763 w 6667"/>
                      <a:gd name="connsiteY95" fmla="*/ 1905 h 5714"/>
                      <a:gd name="connsiteX96" fmla="*/ 4763 w 6667"/>
                      <a:gd name="connsiteY96" fmla="*/ 1905 h 5714"/>
                      <a:gd name="connsiteX97" fmla="*/ 5715 w 6667"/>
                      <a:gd name="connsiteY97" fmla="*/ 1905 h 5714"/>
                      <a:gd name="connsiteX98" fmla="*/ 5715 w 6667"/>
                      <a:gd name="connsiteY98" fmla="*/ 1905 h 5714"/>
                      <a:gd name="connsiteX99" fmla="*/ 4763 w 6667"/>
                      <a:gd name="connsiteY99" fmla="*/ 1905 h 5714"/>
                      <a:gd name="connsiteX100" fmla="*/ 4763 w 6667"/>
                      <a:gd name="connsiteY100" fmla="*/ 1905 h 5714"/>
                      <a:gd name="connsiteX101" fmla="*/ 4763 w 6667"/>
                      <a:gd name="connsiteY101" fmla="*/ 1905 h 5714"/>
                      <a:gd name="connsiteX102" fmla="*/ 4763 w 6667"/>
                      <a:gd name="connsiteY102" fmla="*/ 1905 h 5714"/>
                      <a:gd name="connsiteX103" fmla="*/ 5715 w 6667"/>
                      <a:gd name="connsiteY103" fmla="*/ 1905 h 5714"/>
                      <a:gd name="connsiteX104" fmla="*/ 5715 w 6667"/>
                      <a:gd name="connsiteY104" fmla="*/ 1905 h 5714"/>
                      <a:gd name="connsiteX105" fmla="*/ 4763 w 6667"/>
                      <a:gd name="connsiteY105" fmla="*/ 1905 h 5714"/>
                      <a:gd name="connsiteX106" fmla="*/ 4763 w 6667"/>
                      <a:gd name="connsiteY106" fmla="*/ 1905 h 5714"/>
                      <a:gd name="connsiteX107" fmla="*/ 4763 w 6667"/>
                      <a:gd name="connsiteY107" fmla="*/ 1905 h 5714"/>
                      <a:gd name="connsiteX108" fmla="*/ 4763 w 6667"/>
                      <a:gd name="connsiteY108" fmla="*/ 1905 h 5714"/>
                      <a:gd name="connsiteX109" fmla="*/ 5715 w 6667"/>
                      <a:gd name="connsiteY109" fmla="*/ 1905 h 5714"/>
                      <a:gd name="connsiteX110" fmla="*/ 5715 w 6667"/>
                      <a:gd name="connsiteY110" fmla="*/ 1905 h 5714"/>
                      <a:gd name="connsiteX111" fmla="*/ 4763 w 6667"/>
                      <a:gd name="connsiteY111" fmla="*/ 1905 h 5714"/>
                      <a:gd name="connsiteX112" fmla="*/ 4763 w 6667"/>
                      <a:gd name="connsiteY112" fmla="*/ 1905 h 5714"/>
                      <a:gd name="connsiteX113" fmla="*/ 4763 w 6667"/>
                      <a:gd name="connsiteY113" fmla="*/ 1905 h 5714"/>
                      <a:gd name="connsiteX114" fmla="*/ 4763 w 6667"/>
                      <a:gd name="connsiteY114" fmla="*/ 1905 h 5714"/>
                      <a:gd name="connsiteX115" fmla="*/ 5715 w 6667"/>
                      <a:gd name="connsiteY115" fmla="*/ 1905 h 5714"/>
                      <a:gd name="connsiteX116" fmla="*/ 5715 w 6667"/>
                      <a:gd name="connsiteY116" fmla="*/ 1905 h 5714"/>
                      <a:gd name="connsiteX117" fmla="*/ 4763 w 6667"/>
                      <a:gd name="connsiteY117" fmla="*/ 1905 h 5714"/>
                      <a:gd name="connsiteX118" fmla="*/ 4763 w 6667"/>
                      <a:gd name="connsiteY118" fmla="*/ 1905 h 5714"/>
                      <a:gd name="connsiteX119" fmla="*/ 4763 w 6667"/>
                      <a:gd name="connsiteY119" fmla="*/ 1905 h 5714"/>
                      <a:gd name="connsiteX120" fmla="*/ 4763 w 6667"/>
                      <a:gd name="connsiteY120" fmla="*/ 1905 h 5714"/>
                      <a:gd name="connsiteX121" fmla="*/ 5715 w 6667"/>
                      <a:gd name="connsiteY121" fmla="*/ 1905 h 5714"/>
                      <a:gd name="connsiteX122" fmla="*/ 5715 w 6667"/>
                      <a:gd name="connsiteY122" fmla="*/ 1905 h 5714"/>
                      <a:gd name="connsiteX123" fmla="*/ 5715 w 6667"/>
                      <a:gd name="connsiteY123" fmla="*/ 1905 h 5714"/>
                      <a:gd name="connsiteX124" fmla="*/ 5715 w 6667"/>
                      <a:gd name="connsiteY124" fmla="*/ 1905 h 5714"/>
                      <a:gd name="connsiteX125" fmla="*/ 5715 w 6667"/>
                      <a:gd name="connsiteY125" fmla="*/ 1905 h 5714"/>
                      <a:gd name="connsiteX126" fmla="*/ 5715 w 6667"/>
                      <a:gd name="connsiteY126" fmla="*/ 1905 h 5714"/>
                      <a:gd name="connsiteX127" fmla="*/ 5715 w 6667"/>
                      <a:gd name="connsiteY127" fmla="*/ 1905 h 5714"/>
                      <a:gd name="connsiteX128" fmla="*/ 5715 w 6667"/>
                      <a:gd name="connsiteY128" fmla="*/ 1905 h 5714"/>
                      <a:gd name="connsiteX129" fmla="*/ 5715 w 6667"/>
                      <a:gd name="connsiteY129" fmla="*/ 1905 h 5714"/>
                      <a:gd name="connsiteX130" fmla="*/ 5715 w 6667"/>
                      <a:gd name="connsiteY130" fmla="*/ 1905 h 5714"/>
                      <a:gd name="connsiteX131" fmla="*/ 5715 w 6667"/>
                      <a:gd name="connsiteY131" fmla="*/ 1905 h 5714"/>
                      <a:gd name="connsiteX132" fmla="*/ 5715 w 6667"/>
                      <a:gd name="connsiteY132" fmla="*/ 1905 h 5714"/>
                      <a:gd name="connsiteX133" fmla="*/ 5715 w 6667"/>
                      <a:gd name="connsiteY133" fmla="*/ 1905 h 5714"/>
                      <a:gd name="connsiteX134" fmla="*/ 5715 w 6667"/>
                      <a:gd name="connsiteY134" fmla="*/ 1905 h 5714"/>
                      <a:gd name="connsiteX135" fmla="*/ 5715 w 6667"/>
                      <a:gd name="connsiteY135" fmla="*/ 1905 h 5714"/>
                      <a:gd name="connsiteX136" fmla="*/ 5715 w 6667"/>
                      <a:gd name="connsiteY136" fmla="*/ 1905 h 5714"/>
                      <a:gd name="connsiteX137" fmla="*/ 5715 w 6667"/>
                      <a:gd name="connsiteY137" fmla="*/ 1905 h 5714"/>
                      <a:gd name="connsiteX138" fmla="*/ 5715 w 6667"/>
                      <a:gd name="connsiteY138" fmla="*/ 1905 h 5714"/>
                      <a:gd name="connsiteX139" fmla="*/ 5715 w 6667"/>
                      <a:gd name="connsiteY139" fmla="*/ 1905 h 5714"/>
                      <a:gd name="connsiteX140" fmla="*/ 5715 w 6667"/>
                      <a:gd name="connsiteY140" fmla="*/ 1905 h 5714"/>
                      <a:gd name="connsiteX141" fmla="*/ 5715 w 6667"/>
                      <a:gd name="connsiteY141" fmla="*/ 1905 h 5714"/>
                      <a:gd name="connsiteX142" fmla="*/ 5715 w 6667"/>
                      <a:gd name="connsiteY142" fmla="*/ 1905 h 5714"/>
                      <a:gd name="connsiteX143" fmla="*/ 5715 w 6667"/>
                      <a:gd name="connsiteY143" fmla="*/ 1905 h 5714"/>
                      <a:gd name="connsiteX144" fmla="*/ 5715 w 6667"/>
                      <a:gd name="connsiteY144" fmla="*/ 1905 h 5714"/>
                      <a:gd name="connsiteX145" fmla="*/ 5715 w 6667"/>
                      <a:gd name="connsiteY145" fmla="*/ 1905 h 5714"/>
                      <a:gd name="connsiteX146" fmla="*/ 5715 w 6667"/>
                      <a:gd name="connsiteY146" fmla="*/ 1905 h 5714"/>
                      <a:gd name="connsiteX147" fmla="*/ 5715 w 6667"/>
                      <a:gd name="connsiteY147" fmla="*/ 2858 h 5714"/>
                      <a:gd name="connsiteX148" fmla="*/ 5715 w 6667"/>
                      <a:gd name="connsiteY148" fmla="*/ 2858 h 5714"/>
                      <a:gd name="connsiteX149" fmla="*/ 5715 w 6667"/>
                      <a:gd name="connsiteY149" fmla="*/ 2858 h 5714"/>
                      <a:gd name="connsiteX150" fmla="*/ 5715 w 6667"/>
                      <a:gd name="connsiteY150" fmla="*/ 2858 h 5714"/>
                      <a:gd name="connsiteX151" fmla="*/ 5715 w 6667"/>
                      <a:gd name="connsiteY151" fmla="*/ 1905 h 5714"/>
                      <a:gd name="connsiteX152" fmla="*/ 5715 w 6667"/>
                      <a:gd name="connsiteY152" fmla="*/ 1905 h 5714"/>
                      <a:gd name="connsiteX153" fmla="*/ 5715 w 6667"/>
                      <a:gd name="connsiteY153" fmla="*/ 2858 h 5714"/>
                      <a:gd name="connsiteX154" fmla="*/ 5715 w 6667"/>
                      <a:gd name="connsiteY154" fmla="*/ 2858 h 5714"/>
                      <a:gd name="connsiteX155" fmla="*/ 5715 w 6667"/>
                      <a:gd name="connsiteY155" fmla="*/ 2858 h 5714"/>
                      <a:gd name="connsiteX156" fmla="*/ 5715 w 6667"/>
                      <a:gd name="connsiteY156" fmla="*/ 2858 h 5714"/>
                      <a:gd name="connsiteX157" fmla="*/ 5715 w 6667"/>
                      <a:gd name="connsiteY157" fmla="*/ 1905 h 5714"/>
                      <a:gd name="connsiteX158" fmla="*/ 5715 w 6667"/>
                      <a:gd name="connsiteY158" fmla="*/ 1905 h 5714"/>
                      <a:gd name="connsiteX159" fmla="*/ 5715 w 6667"/>
                      <a:gd name="connsiteY159" fmla="*/ 2858 h 5714"/>
                      <a:gd name="connsiteX160" fmla="*/ 5715 w 6667"/>
                      <a:gd name="connsiteY160" fmla="*/ 2858 h 5714"/>
                      <a:gd name="connsiteX161" fmla="*/ 5715 w 6667"/>
                      <a:gd name="connsiteY161" fmla="*/ 2858 h 5714"/>
                      <a:gd name="connsiteX162" fmla="*/ 5715 w 6667"/>
                      <a:gd name="connsiteY162" fmla="*/ 2858 h 5714"/>
                      <a:gd name="connsiteX163" fmla="*/ 5715 w 6667"/>
                      <a:gd name="connsiteY163" fmla="*/ 1905 h 5714"/>
                      <a:gd name="connsiteX164" fmla="*/ 5715 w 6667"/>
                      <a:gd name="connsiteY164" fmla="*/ 1905 h 5714"/>
                      <a:gd name="connsiteX165" fmla="*/ 5715 w 6667"/>
                      <a:gd name="connsiteY165" fmla="*/ 2858 h 5714"/>
                      <a:gd name="connsiteX166" fmla="*/ 5715 w 6667"/>
                      <a:gd name="connsiteY166" fmla="*/ 2858 h 5714"/>
                      <a:gd name="connsiteX167" fmla="*/ 5715 w 6667"/>
                      <a:gd name="connsiteY167" fmla="*/ 2858 h 5714"/>
                      <a:gd name="connsiteX168" fmla="*/ 5715 w 6667"/>
                      <a:gd name="connsiteY168" fmla="*/ 2858 h 5714"/>
                      <a:gd name="connsiteX169" fmla="*/ 5715 w 6667"/>
                      <a:gd name="connsiteY169" fmla="*/ 1905 h 5714"/>
                      <a:gd name="connsiteX170" fmla="*/ 5715 w 6667"/>
                      <a:gd name="connsiteY170" fmla="*/ 1905 h 5714"/>
                      <a:gd name="connsiteX171" fmla="*/ 5715 w 6667"/>
                      <a:gd name="connsiteY171" fmla="*/ 2858 h 5714"/>
                      <a:gd name="connsiteX172" fmla="*/ 5715 w 6667"/>
                      <a:gd name="connsiteY172" fmla="*/ 2858 h 5714"/>
                      <a:gd name="connsiteX173" fmla="*/ 5715 w 6667"/>
                      <a:gd name="connsiteY173" fmla="*/ 2858 h 5714"/>
                      <a:gd name="connsiteX174" fmla="*/ 5715 w 6667"/>
                      <a:gd name="connsiteY174" fmla="*/ 2858 h 5714"/>
                      <a:gd name="connsiteX175" fmla="*/ 5715 w 6667"/>
                      <a:gd name="connsiteY175" fmla="*/ 1905 h 5714"/>
                      <a:gd name="connsiteX176" fmla="*/ 5715 w 6667"/>
                      <a:gd name="connsiteY176" fmla="*/ 1905 h 5714"/>
                      <a:gd name="connsiteX177" fmla="*/ 5715 w 6667"/>
                      <a:gd name="connsiteY177" fmla="*/ 1905 h 5714"/>
                      <a:gd name="connsiteX178" fmla="*/ 5715 w 6667"/>
                      <a:gd name="connsiteY178" fmla="*/ 1905 h 5714"/>
                      <a:gd name="connsiteX179" fmla="*/ 5715 w 6667"/>
                      <a:gd name="connsiteY179" fmla="*/ 1905 h 5714"/>
                      <a:gd name="connsiteX180" fmla="*/ 5715 w 6667"/>
                      <a:gd name="connsiteY180" fmla="*/ 1905 h 5714"/>
                      <a:gd name="connsiteX181" fmla="*/ 5715 w 6667"/>
                      <a:gd name="connsiteY181" fmla="*/ 1905 h 5714"/>
                      <a:gd name="connsiteX182" fmla="*/ 5715 w 6667"/>
                      <a:gd name="connsiteY182" fmla="*/ 1905 h 5714"/>
                      <a:gd name="connsiteX183" fmla="*/ 5715 w 6667"/>
                      <a:gd name="connsiteY183" fmla="*/ 1905 h 5714"/>
                      <a:gd name="connsiteX184" fmla="*/ 5715 w 6667"/>
                      <a:gd name="connsiteY184" fmla="*/ 1905 h 5714"/>
                      <a:gd name="connsiteX185" fmla="*/ 5715 w 6667"/>
                      <a:gd name="connsiteY185" fmla="*/ 1905 h 5714"/>
                      <a:gd name="connsiteX186" fmla="*/ 5715 w 6667"/>
                      <a:gd name="connsiteY186" fmla="*/ 1905 h 5714"/>
                      <a:gd name="connsiteX187" fmla="*/ 5715 w 6667"/>
                      <a:gd name="connsiteY187" fmla="*/ 1905 h 5714"/>
                      <a:gd name="connsiteX188" fmla="*/ 5715 w 6667"/>
                      <a:gd name="connsiteY188" fmla="*/ 1905 h 5714"/>
                      <a:gd name="connsiteX189" fmla="*/ 5715 w 6667"/>
                      <a:gd name="connsiteY189" fmla="*/ 1905 h 5714"/>
                      <a:gd name="connsiteX190" fmla="*/ 5715 w 6667"/>
                      <a:gd name="connsiteY190" fmla="*/ 1905 h 5714"/>
                      <a:gd name="connsiteX191" fmla="*/ 5715 w 6667"/>
                      <a:gd name="connsiteY191" fmla="*/ 1905 h 5714"/>
                      <a:gd name="connsiteX192" fmla="*/ 5715 w 6667"/>
                      <a:gd name="connsiteY192" fmla="*/ 1905 h 5714"/>
                      <a:gd name="connsiteX193" fmla="*/ 5715 w 6667"/>
                      <a:gd name="connsiteY193" fmla="*/ 1905 h 5714"/>
                      <a:gd name="connsiteX194" fmla="*/ 5715 w 6667"/>
                      <a:gd name="connsiteY194" fmla="*/ 1905 h 5714"/>
                      <a:gd name="connsiteX195" fmla="*/ 5715 w 6667"/>
                      <a:gd name="connsiteY195" fmla="*/ 1905 h 5714"/>
                      <a:gd name="connsiteX196" fmla="*/ 5715 w 6667"/>
                      <a:gd name="connsiteY196" fmla="*/ 1905 h 5714"/>
                      <a:gd name="connsiteX197" fmla="*/ 5715 w 6667"/>
                      <a:gd name="connsiteY197" fmla="*/ 1905 h 5714"/>
                      <a:gd name="connsiteX198" fmla="*/ 5715 w 6667"/>
                      <a:gd name="connsiteY198" fmla="*/ 1905 h 5714"/>
                      <a:gd name="connsiteX199" fmla="*/ 5715 w 6667"/>
                      <a:gd name="connsiteY199" fmla="*/ 1905 h 5714"/>
                      <a:gd name="connsiteX200" fmla="*/ 5715 w 6667"/>
                      <a:gd name="connsiteY200" fmla="*/ 1905 h 5714"/>
                      <a:gd name="connsiteX201" fmla="*/ 6667 w 6667"/>
                      <a:gd name="connsiteY201" fmla="*/ 1905 h 5714"/>
                      <a:gd name="connsiteX202" fmla="*/ 6667 w 6667"/>
                      <a:gd name="connsiteY202" fmla="*/ 1905 h 5714"/>
                      <a:gd name="connsiteX203" fmla="*/ 6667 w 6667"/>
                      <a:gd name="connsiteY203" fmla="*/ 1905 h 5714"/>
                      <a:gd name="connsiteX204" fmla="*/ 6667 w 6667"/>
                      <a:gd name="connsiteY204" fmla="*/ 1905 h 5714"/>
                      <a:gd name="connsiteX205" fmla="*/ 5715 w 6667"/>
                      <a:gd name="connsiteY205" fmla="*/ 1905 h 5714"/>
                      <a:gd name="connsiteX206" fmla="*/ 6667 w 6667"/>
                      <a:gd name="connsiteY206" fmla="*/ 2858 h 5714"/>
                      <a:gd name="connsiteX207" fmla="*/ 6667 w 6667"/>
                      <a:gd name="connsiteY207" fmla="*/ 2858 h 5714"/>
                      <a:gd name="connsiteX208" fmla="*/ 6667 w 6667"/>
                      <a:gd name="connsiteY208" fmla="*/ 2858 h 5714"/>
                      <a:gd name="connsiteX209" fmla="*/ 6667 w 6667"/>
                      <a:gd name="connsiteY209" fmla="*/ 2858 h 5714"/>
                      <a:gd name="connsiteX210" fmla="*/ 6667 w 6667"/>
                      <a:gd name="connsiteY210" fmla="*/ 2858 h 5714"/>
                      <a:gd name="connsiteX211" fmla="*/ 6667 w 6667"/>
                      <a:gd name="connsiteY211" fmla="*/ 2858 h 5714"/>
                      <a:gd name="connsiteX212" fmla="*/ 6667 w 6667"/>
                      <a:gd name="connsiteY212" fmla="*/ 2858 h 5714"/>
                      <a:gd name="connsiteX213" fmla="*/ 6667 w 6667"/>
                      <a:gd name="connsiteY213" fmla="*/ 2858 h 5714"/>
                      <a:gd name="connsiteX214" fmla="*/ 6667 w 6667"/>
                      <a:gd name="connsiteY214" fmla="*/ 2858 h 5714"/>
                      <a:gd name="connsiteX215" fmla="*/ 6667 w 6667"/>
                      <a:gd name="connsiteY215" fmla="*/ 2858 h 5714"/>
                      <a:gd name="connsiteX216" fmla="*/ 6667 w 6667"/>
                      <a:gd name="connsiteY216" fmla="*/ 2858 h 5714"/>
                      <a:gd name="connsiteX217" fmla="*/ 3810 w 6667"/>
                      <a:gd name="connsiteY217" fmla="*/ 0 h 5714"/>
                      <a:gd name="connsiteX218" fmla="*/ 5715 w 6667"/>
                      <a:gd name="connsiteY218" fmla="*/ 1905 h 5714"/>
                      <a:gd name="connsiteX219" fmla="*/ 5715 w 6667"/>
                      <a:gd name="connsiteY219" fmla="*/ 1905 h 5714"/>
                      <a:gd name="connsiteX220" fmla="*/ 4763 w 6667"/>
                      <a:gd name="connsiteY220" fmla="*/ 1905 h 5714"/>
                      <a:gd name="connsiteX221" fmla="*/ 3810 w 6667"/>
                      <a:gd name="connsiteY221" fmla="*/ 952 h 5714"/>
                      <a:gd name="connsiteX222" fmla="*/ 3810 w 6667"/>
                      <a:gd name="connsiteY222" fmla="*/ 0 h 5714"/>
                      <a:gd name="connsiteX223" fmla="*/ 3810 w 6667"/>
                      <a:gd name="connsiteY223" fmla="*/ 0 h 5714"/>
                      <a:gd name="connsiteX224" fmla="*/ 2858 w 6667"/>
                      <a:gd name="connsiteY224" fmla="*/ 0 h 5714"/>
                      <a:gd name="connsiteX225" fmla="*/ 2858 w 6667"/>
                      <a:gd name="connsiteY225" fmla="*/ 952 h 5714"/>
                      <a:gd name="connsiteX226" fmla="*/ 1905 w 6667"/>
                      <a:gd name="connsiteY226" fmla="*/ 1905 h 5714"/>
                      <a:gd name="connsiteX227" fmla="*/ 952 w 6667"/>
                      <a:gd name="connsiteY227" fmla="*/ 1905 h 5714"/>
                      <a:gd name="connsiteX228" fmla="*/ 952 w 6667"/>
                      <a:gd name="connsiteY228" fmla="*/ 1905 h 5714"/>
                      <a:gd name="connsiteX229" fmla="*/ 2858 w 6667"/>
                      <a:gd name="connsiteY229" fmla="*/ 0 h 5714"/>
                      <a:gd name="connsiteX230" fmla="*/ 2858 w 6667"/>
                      <a:gd name="connsiteY230" fmla="*/ 0 h 5714"/>
                      <a:gd name="connsiteX231" fmla="*/ 1905 w 6667"/>
                      <a:gd name="connsiteY231" fmla="*/ 5715 h 5714"/>
                      <a:gd name="connsiteX232" fmla="*/ 0 w 6667"/>
                      <a:gd name="connsiteY232" fmla="*/ 3810 h 5714"/>
                      <a:gd name="connsiteX233" fmla="*/ 0 w 6667"/>
                      <a:gd name="connsiteY233" fmla="*/ 3810 h 5714"/>
                      <a:gd name="connsiteX234" fmla="*/ 952 w 6667"/>
                      <a:gd name="connsiteY234" fmla="*/ 3810 h 5714"/>
                      <a:gd name="connsiteX235" fmla="*/ 1905 w 6667"/>
                      <a:gd name="connsiteY235" fmla="*/ 4763 h 5714"/>
                      <a:gd name="connsiteX236" fmla="*/ 1905 w 6667"/>
                      <a:gd name="connsiteY236" fmla="*/ 5715 h 5714"/>
                      <a:gd name="connsiteX237" fmla="*/ 1905 w 6667"/>
                      <a:gd name="connsiteY237" fmla="*/ 5715 h 5714"/>
                      <a:gd name="connsiteX238" fmla="*/ 2858 w 6667"/>
                      <a:gd name="connsiteY238" fmla="*/ 3810 h 5714"/>
                      <a:gd name="connsiteX239" fmla="*/ 2858 w 6667"/>
                      <a:gd name="connsiteY239" fmla="*/ 3810 h 5714"/>
                      <a:gd name="connsiteX240" fmla="*/ 2858 w 6667"/>
                      <a:gd name="connsiteY240" fmla="*/ 2858 h 5714"/>
                      <a:gd name="connsiteX241" fmla="*/ 2858 w 6667"/>
                      <a:gd name="connsiteY241" fmla="*/ 3810 h 5714"/>
                      <a:gd name="connsiteX242" fmla="*/ 2858 w 6667"/>
                      <a:gd name="connsiteY242" fmla="*/ 3810 h 5714"/>
                      <a:gd name="connsiteX243" fmla="*/ 3810 w 6667"/>
                      <a:gd name="connsiteY243" fmla="*/ 5715 h 5714"/>
                      <a:gd name="connsiteX244" fmla="*/ 3810 w 6667"/>
                      <a:gd name="connsiteY244" fmla="*/ 3810 h 5714"/>
                      <a:gd name="connsiteX245" fmla="*/ 4763 w 6667"/>
                      <a:gd name="connsiteY245" fmla="*/ 2858 h 5714"/>
                      <a:gd name="connsiteX246" fmla="*/ 5715 w 6667"/>
                      <a:gd name="connsiteY246" fmla="*/ 2858 h 5714"/>
                      <a:gd name="connsiteX247" fmla="*/ 5715 w 6667"/>
                      <a:gd name="connsiteY247" fmla="*/ 2858 h 5714"/>
                      <a:gd name="connsiteX248" fmla="*/ 3810 w 6667"/>
                      <a:gd name="connsiteY248" fmla="*/ 5715 h 5714"/>
                      <a:gd name="connsiteX249" fmla="*/ 3810 w 6667"/>
                      <a:gd name="connsiteY249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667" h="5714">
                        <a:moveTo>
                          <a:pt x="6667" y="2858"/>
                        </a:move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1905"/>
                          <a:pt x="6667" y="1905"/>
                          <a:pt x="6667" y="2858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4763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5715" y="1905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3810"/>
                          <a:pt x="6667" y="3810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lnTo>
                          <a:pt x="6667" y="2858"/>
                        </a:lnTo>
                        <a:cubicBezTo>
                          <a:pt x="6667" y="2858"/>
                          <a:pt x="6667" y="2858"/>
                          <a:pt x="6667" y="2858"/>
                        </a:cubicBezTo>
                        <a:close/>
                        <a:moveTo>
                          <a:pt x="3810" y="0"/>
                        </a:moveTo>
                        <a:cubicBezTo>
                          <a:pt x="4763" y="0"/>
                          <a:pt x="5715" y="952"/>
                          <a:pt x="5715" y="1905"/>
                        </a:cubicBez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close/>
                        <a:moveTo>
                          <a:pt x="2858" y="0"/>
                        </a:moveTo>
                        <a:lnTo>
                          <a:pt x="2858" y="952"/>
                        </a:lnTo>
                        <a:cubicBezTo>
                          <a:pt x="2858" y="952"/>
                          <a:pt x="2858" y="952"/>
                          <a:pt x="1905" y="1905"/>
                        </a:cubicBezTo>
                        <a:lnTo>
                          <a:pt x="952" y="1905"/>
                        </a:lnTo>
                        <a:cubicBezTo>
                          <a:pt x="952" y="1905"/>
                          <a:pt x="952" y="1905"/>
                          <a:pt x="952" y="1905"/>
                        </a:cubicBezTo>
                        <a:cubicBezTo>
                          <a:pt x="952" y="952"/>
                          <a:pt x="952" y="0"/>
                          <a:pt x="2858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lose/>
                        <a:moveTo>
                          <a:pt x="1905" y="5715"/>
                        </a:moveTo>
                        <a:cubicBezTo>
                          <a:pt x="952" y="5715"/>
                          <a:pt x="0" y="4763"/>
                          <a:pt x="0" y="3810"/>
                        </a:cubicBezTo>
                        <a:cubicBezTo>
                          <a:pt x="0" y="3810"/>
                          <a:pt x="0" y="3810"/>
                          <a:pt x="0" y="3810"/>
                        </a:cubicBezTo>
                        <a:lnTo>
                          <a:pt x="952" y="3810"/>
                        </a:lnTo>
                        <a:cubicBezTo>
                          <a:pt x="952" y="3810"/>
                          <a:pt x="952" y="4763"/>
                          <a:pt x="1905" y="4763"/>
                        </a:cubicBezTo>
                        <a:lnTo>
                          <a:pt x="1905" y="5715"/>
                        </a:lnTo>
                        <a:cubicBezTo>
                          <a:pt x="2858" y="5715"/>
                          <a:pt x="1905" y="5715"/>
                          <a:pt x="1905" y="5715"/>
                        </a:cubicBezTo>
                        <a:close/>
                        <a:moveTo>
                          <a:pt x="2858" y="3810"/>
                        </a:moveTo>
                        <a:cubicBezTo>
                          <a:pt x="2858" y="3810"/>
                          <a:pt x="2858" y="2858"/>
                          <a:pt x="2858" y="3810"/>
                        </a:cubicBezTo>
                        <a:cubicBezTo>
                          <a:pt x="1905" y="2858"/>
                          <a:pt x="2858" y="2858"/>
                          <a:pt x="2858" y="2858"/>
                        </a:cubicBezTo>
                        <a:cubicBezTo>
                          <a:pt x="2858" y="2858"/>
                          <a:pt x="3810" y="2858"/>
                          <a:pt x="2858" y="3810"/>
                        </a:cubicBezTo>
                        <a:cubicBezTo>
                          <a:pt x="3810" y="2858"/>
                          <a:pt x="2858" y="3810"/>
                          <a:pt x="2858" y="3810"/>
                        </a:cubicBezTo>
                        <a:close/>
                        <a:moveTo>
                          <a:pt x="3810" y="5715"/>
                        </a:moveTo>
                        <a:lnTo>
                          <a:pt x="3810" y="3810"/>
                        </a:lnTo>
                        <a:cubicBezTo>
                          <a:pt x="3810" y="3810"/>
                          <a:pt x="4763" y="3810"/>
                          <a:pt x="4763" y="2858"/>
                        </a:cubicBezTo>
                        <a:lnTo>
                          <a:pt x="5715" y="2858"/>
                        </a:lnTo>
                        <a:cubicBezTo>
                          <a:pt x="5715" y="2858"/>
                          <a:pt x="5715" y="2858"/>
                          <a:pt x="5715" y="2858"/>
                        </a:cubicBezTo>
                        <a:cubicBezTo>
                          <a:pt x="5715" y="4763"/>
                          <a:pt x="4763" y="5715"/>
                          <a:pt x="3810" y="5715"/>
                        </a:cubicBezTo>
                        <a:cubicBezTo>
                          <a:pt x="3810" y="5715"/>
                          <a:pt x="3810" y="5715"/>
                          <a:pt x="3810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A4906372-70B2-4293-AD22-F23089E9679C}"/>
                      </a:ext>
                    </a:extLst>
                  </p:cNvPr>
                  <p:cNvSpPr/>
                  <p:nvPr/>
                </p:nvSpPr>
                <p:spPr>
                  <a:xfrm>
                    <a:off x="2509070" y="3166110"/>
                    <a:ext cx="6667" cy="6667"/>
                  </a:xfrm>
                  <a:custGeom>
                    <a:avLst/>
                    <a:gdLst>
                      <a:gd name="connsiteX0" fmla="*/ 6667 w 6667"/>
                      <a:gd name="connsiteY0" fmla="*/ 1905 h 6667"/>
                      <a:gd name="connsiteX1" fmla="*/ 6667 w 6667"/>
                      <a:gd name="connsiteY1" fmla="*/ 1905 h 6667"/>
                      <a:gd name="connsiteX2" fmla="*/ 6667 w 6667"/>
                      <a:gd name="connsiteY2" fmla="*/ 1905 h 6667"/>
                      <a:gd name="connsiteX3" fmla="*/ 6667 w 6667"/>
                      <a:gd name="connsiteY3" fmla="*/ 1905 h 6667"/>
                      <a:gd name="connsiteX4" fmla="*/ 6667 w 6667"/>
                      <a:gd name="connsiteY4" fmla="*/ 1905 h 6667"/>
                      <a:gd name="connsiteX5" fmla="*/ 6667 w 6667"/>
                      <a:gd name="connsiteY5" fmla="*/ 1905 h 6667"/>
                      <a:gd name="connsiteX6" fmla="*/ 6667 w 6667"/>
                      <a:gd name="connsiteY6" fmla="*/ 1905 h 6667"/>
                      <a:gd name="connsiteX7" fmla="*/ 6667 w 6667"/>
                      <a:gd name="connsiteY7" fmla="*/ 1905 h 6667"/>
                      <a:gd name="connsiteX8" fmla="*/ 6667 w 6667"/>
                      <a:gd name="connsiteY8" fmla="*/ 1905 h 6667"/>
                      <a:gd name="connsiteX9" fmla="*/ 6667 w 6667"/>
                      <a:gd name="connsiteY9" fmla="*/ 952 h 6667"/>
                      <a:gd name="connsiteX10" fmla="*/ 6667 w 6667"/>
                      <a:gd name="connsiteY10" fmla="*/ 952 h 6667"/>
                      <a:gd name="connsiteX11" fmla="*/ 6667 w 6667"/>
                      <a:gd name="connsiteY11" fmla="*/ 952 h 6667"/>
                      <a:gd name="connsiteX12" fmla="*/ 6667 w 6667"/>
                      <a:gd name="connsiteY12" fmla="*/ 952 h 6667"/>
                      <a:gd name="connsiteX13" fmla="*/ 5715 w 6667"/>
                      <a:gd name="connsiteY13" fmla="*/ 952 h 6667"/>
                      <a:gd name="connsiteX14" fmla="*/ 5715 w 6667"/>
                      <a:gd name="connsiteY14" fmla="*/ 952 h 6667"/>
                      <a:gd name="connsiteX15" fmla="*/ 5715 w 6667"/>
                      <a:gd name="connsiteY15" fmla="*/ 952 h 6667"/>
                      <a:gd name="connsiteX16" fmla="*/ 5715 w 6667"/>
                      <a:gd name="connsiteY16" fmla="*/ 952 h 6667"/>
                      <a:gd name="connsiteX17" fmla="*/ 5715 w 6667"/>
                      <a:gd name="connsiteY17" fmla="*/ 952 h 6667"/>
                      <a:gd name="connsiteX18" fmla="*/ 5715 w 6667"/>
                      <a:gd name="connsiteY18" fmla="*/ 952 h 6667"/>
                      <a:gd name="connsiteX19" fmla="*/ 5715 w 6667"/>
                      <a:gd name="connsiteY19" fmla="*/ 952 h 6667"/>
                      <a:gd name="connsiteX20" fmla="*/ 5715 w 6667"/>
                      <a:gd name="connsiteY20" fmla="*/ 952 h 6667"/>
                      <a:gd name="connsiteX21" fmla="*/ 5715 w 6667"/>
                      <a:gd name="connsiteY21" fmla="*/ 952 h 6667"/>
                      <a:gd name="connsiteX22" fmla="*/ 5715 w 6667"/>
                      <a:gd name="connsiteY22" fmla="*/ 952 h 6667"/>
                      <a:gd name="connsiteX23" fmla="*/ 5715 w 6667"/>
                      <a:gd name="connsiteY23" fmla="*/ 952 h 6667"/>
                      <a:gd name="connsiteX24" fmla="*/ 5715 w 6667"/>
                      <a:gd name="connsiteY24" fmla="*/ 952 h 6667"/>
                      <a:gd name="connsiteX25" fmla="*/ 5715 w 6667"/>
                      <a:gd name="connsiteY25" fmla="*/ 952 h 6667"/>
                      <a:gd name="connsiteX26" fmla="*/ 5715 w 6667"/>
                      <a:gd name="connsiteY26" fmla="*/ 952 h 6667"/>
                      <a:gd name="connsiteX27" fmla="*/ 5715 w 6667"/>
                      <a:gd name="connsiteY27" fmla="*/ 952 h 6667"/>
                      <a:gd name="connsiteX28" fmla="*/ 5715 w 6667"/>
                      <a:gd name="connsiteY28" fmla="*/ 952 h 6667"/>
                      <a:gd name="connsiteX29" fmla="*/ 5715 w 6667"/>
                      <a:gd name="connsiteY29" fmla="*/ 952 h 6667"/>
                      <a:gd name="connsiteX30" fmla="*/ 5715 w 6667"/>
                      <a:gd name="connsiteY30" fmla="*/ 952 h 6667"/>
                      <a:gd name="connsiteX31" fmla="*/ 5715 w 6667"/>
                      <a:gd name="connsiteY31" fmla="*/ 952 h 6667"/>
                      <a:gd name="connsiteX32" fmla="*/ 5715 w 6667"/>
                      <a:gd name="connsiteY32" fmla="*/ 952 h 6667"/>
                      <a:gd name="connsiteX33" fmla="*/ 5715 w 6667"/>
                      <a:gd name="connsiteY33" fmla="*/ 952 h 6667"/>
                      <a:gd name="connsiteX34" fmla="*/ 5715 w 6667"/>
                      <a:gd name="connsiteY34" fmla="*/ 952 h 6667"/>
                      <a:gd name="connsiteX35" fmla="*/ 5715 w 6667"/>
                      <a:gd name="connsiteY35" fmla="*/ 952 h 6667"/>
                      <a:gd name="connsiteX36" fmla="*/ 5715 w 6667"/>
                      <a:gd name="connsiteY36" fmla="*/ 952 h 6667"/>
                      <a:gd name="connsiteX37" fmla="*/ 5715 w 6667"/>
                      <a:gd name="connsiteY37" fmla="*/ 952 h 6667"/>
                      <a:gd name="connsiteX38" fmla="*/ 5715 w 6667"/>
                      <a:gd name="connsiteY38" fmla="*/ 952 h 6667"/>
                      <a:gd name="connsiteX39" fmla="*/ 5715 w 6667"/>
                      <a:gd name="connsiteY39" fmla="*/ 0 h 6667"/>
                      <a:gd name="connsiteX40" fmla="*/ 5715 w 6667"/>
                      <a:gd name="connsiteY40" fmla="*/ 0 h 6667"/>
                      <a:gd name="connsiteX41" fmla="*/ 5715 w 6667"/>
                      <a:gd name="connsiteY41" fmla="*/ 0 h 6667"/>
                      <a:gd name="connsiteX42" fmla="*/ 5715 w 6667"/>
                      <a:gd name="connsiteY42" fmla="*/ 0 h 6667"/>
                      <a:gd name="connsiteX43" fmla="*/ 5715 w 6667"/>
                      <a:gd name="connsiteY43" fmla="*/ 952 h 6667"/>
                      <a:gd name="connsiteX44" fmla="*/ 5715 w 6667"/>
                      <a:gd name="connsiteY44" fmla="*/ 952 h 6667"/>
                      <a:gd name="connsiteX45" fmla="*/ 5715 w 6667"/>
                      <a:gd name="connsiteY45" fmla="*/ 0 h 6667"/>
                      <a:gd name="connsiteX46" fmla="*/ 5715 w 6667"/>
                      <a:gd name="connsiteY46" fmla="*/ 0 h 6667"/>
                      <a:gd name="connsiteX47" fmla="*/ 5715 w 6667"/>
                      <a:gd name="connsiteY47" fmla="*/ 0 h 6667"/>
                      <a:gd name="connsiteX48" fmla="*/ 5715 w 6667"/>
                      <a:gd name="connsiteY48" fmla="*/ 0 h 6667"/>
                      <a:gd name="connsiteX49" fmla="*/ 5715 w 6667"/>
                      <a:gd name="connsiteY49" fmla="*/ 952 h 6667"/>
                      <a:gd name="connsiteX50" fmla="*/ 5715 w 6667"/>
                      <a:gd name="connsiteY50" fmla="*/ 952 h 6667"/>
                      <a:gd name="connsiteX51" fmla="*/ 5715 w 6667"/>
                      <a:gd name="connsiteY51" fmla="*/ 0 h 6667"/>
                      <a:gd name="connsiteX52" fmla="*/ 5715 w 6667"/>
                      <a:gd name="connsiteY52" fmla="*/ 0 h 6667"/>
                      <a:gd name="connsiteX53" fmla="*/ 5715 w 6667"/>
                      <a:gd name="connsiteY53" fmla="*/ 0 h 6667"/>
                      <a:gd name="connsiteX54" fmla="*/ 5715 w 6667"/>
                      <a:gd name="connsiteY54" fmla="*/ 0 h 6667"/>
                      <a:gd name="connsiteX55" fmla="*/ 5715 w 6667"/>
                      <a:gd name="connsiteY55" fmla="*/ 952 h 6667"/>
                      <a:gd name="connsiteX56" fmla="*/ 5715 w 6667"/>
                      <a:gd name="connsiteY56" fmla="*/ 952 h 6667"/>
                      <a:gd name="connsiteX57" fmla="*/ 5715 w 6667"/>
                      <a:gd name="connsiteY57" fmla="*/ 0 h 6667"/>
                      <a:gd name="connsiteX58" fmla="*/ 5715 w 6667"/>
                      <a:gd name="connsiteY58" fmla="*/ 0 h 6667"/>
                      <a:gd name="connsiteX59" fmla="*/ 5715 w 6667"/>
                      <a:gd name="connsiteY59" fmla="*/ 0 h 6667"/>
                      <a:gd name="connsiteX60" fmla="*/ 5715 w 6667"/>
                      <a:gd name="connsiteY60" fmla="*/ 0 h 6667"/>
                      <a:gd name="connsiteX61" fmla="*/ 5715 w 6667"/>
                      <a:gd name="connsiteY61" fmla="*/ 952 h 6667"/>
                      <a:gd name="connsiteX62" fmla="*/ 5715 w 6667"/>
                      <a:gd name="connsiteY62" fmla="*/ 952 h 6667"/>
                      <a:gd name="connsiteX63" fmla="*/ 5715 w 6667"/>
                      <a:gd name="connsiteY63" fmla="*/ 0 h 6667"/>
                      <a:gd name="connsiteX64" fmla="*/ 5715 w 6667"/>
                      <a:gd name="connsiteY64" fmla="*/ 0 h 6667"/>
                      <a:gd name="connsiteX65" fmla="*/ 5715 w 6667"/>
                      <a:gd name="connsiteY65" fmla="*/ 0 h 6667"/>
                      <a:gd name="connsiteX66" fmla="*/ 5715 w 6667"/>
                      <a:gd name="connsiteY66" fmla="*/ 0 h 6667"/>
                      <a:gd name="connsiteX67" fmla="*/ 5715 w 6667"/>
                      <a:gd name="connsiteY67" fmla="*/ 952 h 6667"/>
                      <a:gd name="connsiteX68" fmla="*/ 5715 w 6667"/>
                      <a:gd name="connsiteY68" fmla="*/ 952 h 6667"/>
                      <a:gd name="connsiteX69" fmla="*/ 5715 w 6667"/>
                      <a:gd name="connsiteY69" fmla="*/ 952 h 6667"/>
                      <a:gd name="connsiteX70" fmla="*/ 5715 w 6667"/>
                      <a:gd name="connsiteY70" fmla="*/ 952 h 6667"/>
                      <a:gd name="connsiteX71" fmla="*/ 5715 w 6667"/>
                      <a:gd name="connsiteY71" fmla="*/ 952 h 6667"/>
                      <a:gd name="connsiteX72" fmla="*/ 5715 w 6667"/>
                      <a:gd name="connsiteY72" fmla="*/ 952 h 6667"/>
                      <a:gd name="connsiteX73" fmla="*/ 5715 w 6667"/>
                      <a:gd name="connsiteY73" fmla="*/ 952 h 6667"/>
                      <a:gd name="connsiteX74" fmla="*/ 5715 w 6667"/>
                      <a:gd name="connsiteY74" fmla="*/ 952 h 6667"/>
                      <a:gd name="connsiteX75" fmla="*/ 5715 w 6667"/>
                      <a:gd name="connsiteY75" fmla="*/ 952 h 6667"/>
                      <a:gd name="connsiteX76" fmla="*/ 5715 w 6667"/>
                      <a:gd name="connsiteY76" fmla="*/ 952 h 6667"/>
                      <a:gd name="connsiteX77" fmla="*/ 5715 w 6667"/>
                      <a:gd name="connsiteY77" fmla="*/ 952 h 6667"/>
                      <a:gd name="connsiteX78" fmla="*/ 5715 w 6667"/>
                      <a:gd name="connsiteY78" fmla="*/ 952 h 6667"/>
                      <a:gd name="connsiteX79" fmla="*/ 5715 w 6667"/>
                      <a:gd name="connsiteY79" fmla="*/ 952 h 6667"/>
                      <a:gd name="connsiteX80" fmla="*/ 5715 w 6667"/>
                      <a:gd name="connsiteY80" fmla="*/ 952 h 6667"/>
                      <a:gd name="connsiteX81" fmla="*/ 5715 w 6667"/>
                      <a:gd name="connsiteY81" fmla="*/ 952 h 6667"/>
                      <a:gd name="connsiteX82" fmla="*/ 5715 w 6667"/>
                      <a:gd name="connsiteY82" fmla="*/ 952 h 6667"/>
                      <a:gd name="connsiteX83" fmla="*/ 5715 w 6667"/>
                      <a:gd name="connsiteY83" fmla="*/ 952 h 6667"/>
                      <a:gd name="connsiteX84" fmla="*/ 5715 w 6667"/>
                      <a:gd name="connsiteY84" fmla="*/ 952 h 6667"/>
                      <a:gd name="connsiteX85" fmla="*/ 5715 w 6667"/>
                      <a:gd name="connsiteY85" fmla="*/ 952 h 6667"/>
                      <a:gd name="connsiteX86" fmla="*/ 5715 w 6667"/>
                      <a:gd name="connsiteY86" fmla="*/ 952 h 6667"/>
                      <a:gd name="connsiteX87" fmla="*/ 5715 w 6667"/>
                      <a:gd name="connsiteY87" fmla="*/ 952 h 6667"/>
                      <a:gd name="connsiteX88" fmla="*/ 5715 w 6667"/>
                      <a:gd name="connsiteY88" fmla="*/ 952 h 6667"/>
                      <a:gd name="connsiteX89" fmla="*/ 5715 w 6667"/>
                      <a:gd name="connsiteY89" fmla="*/ 952 h 6667"/>
                      <a:gd name="connsiteX90" fmla="*/ 5715 w 6667"/>
                      <a:gd name="connsiteY90" fmla="*/ 952 h 6667"/>
                      <a:gd name="connsiteX91" fmla="*/ 5715 w 6667"/>
                      <a:gd name="connsiteY91" fmla="*/ 952 h 6667"/>
                      <a:gd name="connsiteX92" fmla="*/ 5715 w 6667"/>
                      <a:gd name="connsiteY92" fmla="*/ 952 h 6667"/>
                      <a:gd name="connsiteX93" fmla="*/ 4763 w 6667"/>
                      <a:gd name="connsiteY93" fmla="*/ 952 h 6667"/>
                      <a:gd name="connsiteX94" fmla="*/ 4763 w 6667"/>
                      <a:gd name="connsiteY94" fmla="*/ 952 h 6667"/>
                      <a:gd name="connsiteX95" fmla="*/ 4763 w 6667"/>
                      <a:gd name="connsiteY95" fmla="*/ 952 h 6667"/>
                      <a:gd name="connsiteX96" fmla="*/ 4763 w 6667"/>
                      <a:gd name="connsiteY96" fmla="*/ 952 h 6667"/>
                      <a:gd name="connsiteX97" fmla="*/ 5715 w 6667"/>
                      <a:gd name="connsiteY97" fmla="*/ 952 h 6667"/>
                      <a:gd name="connsiteX98" fmla="*/ 5715 w 6667"/>
                      <a:gd name="connsiteY98" fmla="*/ 952 h 6667"/>
                      <a:gd name="connsiteX99" fmla="*/ 4763 w 6667"/>
                      <a:gd name="connsiteY99" fmla="*/ 952 h 6667"/>
                      <a:gd name="connsiteX100" fmla="*/ 4763 w 6667"/>
                      <a:gd name="connsiteY100" fmla="*/ 952 h 6667"/>
                      <a:gd name="connsiteX101" fmla="*/ 4763 w 6667"/>
                      <a:gd name="connsiteY101" fmla="*/ 952 h 6667"/>
                      <a:gd name="connsiteX102" fmla="*/ 4763 w 6667"/>
                      <a:gd name="connsiteY102" fmla="*/ 952 h 6667"/>
                      <a:gd name="connsiteX103" fmla="*/ 5715 w 6667"/>
                      <a:gd name="connsiteY103" fmla="*/ 952 h 6667"/>
                      <a:gd name="connsiteX104" fmla="*/ 5715 w 6667"/>
                      <a:gd name="connsiteY104" fmla="*/ 952 h 6667"/>
                      <a:gd name="connsiteX105" fmla="*/ 4763 w 6667"/>
                      <a:gd name="connsiteY105" fmla="*/ 952 h 6667"/>
                      <a:gd name="connsiteX106" fmla="*/ 4763 w 6667"/>
                      <a:gd name="connsiteY106" fmla="*/ 952 h 6667"/>
                      <a:gd name="connsiteX107" fmla="*/ 4763 w 6667"/>
                      <a:gd name="connsiteY107" fmla="*/ 952 h 6667"/>
                      <a:gd name="connsiteX108" fmla="*/ 4763 w 6667"/>
                      <a:gd name="connsiteY108" fmla="*/ 952 h 6667"/>
                      <a:gd name="connsiteX109" fmla="*/ 5715 w 6667"/>
                      <a:gd name="connsiteY109" fmla="*/ 952 h 6667"/>
                      <a:gd name="connsiteX110" fmla="*/ 5715 w 6667"/>
                      <a:gd name="connsiteY110" fmla="*/ 952 h 6667"/>
                      <a:gd name="connsiteX111" fmla="*/ 4763 w 6667"/>
                      <a:gd name="connsiteY111" fmla="*/ 952 h 6667"/>
                      <a:gd name="connsiteX112" fmla="*/ 4763 w 6667"/>
                      <a:gd name="connsiteY112" fmla="*/ 952 h 6667"/>
                      <a:gd name="connsiteX113" fmla="*/ 4763 w 6667"/>
                      <a:gd name="connsiteY113" fmla="*/ 952 h 6667"/>
                      <a:gd name="connsiteX114" fmla="*/ 4763 w 6667"/>
                      <a:gd name="connsiteY114" fmla="*/ 952 h 6667"/>
                      <a:gd name="connsiteX115" fmla="*/ 5715 w 6667"/>
                      <a:gd name="connsiteY115" fmla="*/ 952 h 6667"/>
                      <a:gd name="connsiteX116" fmla="*/ 5715 w 6667"/>
                      <a:gd name="connsiteY116" fmla="*/ 952 h 6667"/>
                      <a:gd name="connsiteX117" fmla="*/ 4763 w 6667"/>
                      <a:gd name="connsiteY117" fmla="*/ 952 h 6667"/>
                      <a:gd name="connsiteX118" fmla="*/ 4763 w 6667"/>
                      <a:gd name="connsiteY118" fmla="*/ 952 h 6667"/>
                      <a:gd name="connsiteX119" fmla="*/ 4763 w 6667"/>
                      <a:gd name="connsiteY119" fmla="*/ 952 h 6667"/>
                      <a:gd name="connsiteX120" fmla="*/ 4763 w 6667"/>
                      <a:gd name="connsiteY120" fmla="*/ 952 h 6667"/>
                      <a:gd name="connsiteX121" fmla="*/ 5715 w 6667"/>
                      <a:gd name="connsiteY121" fmla="*/ 952 h 6667"/>
                      <a:gd name="connsiteX122" fmla="*/ 5715 w 6667"/>
                      <a:gd name="connsiteY122" fmla="*/ 952 h 6667"/>
                      <a:gd name="connsiteX123" fmla="*/ 5715 w 6667"/>
                      <a:gd name="connsiteY123" fmla="*/ 952 h 6667"/>
                      <a:gd name="connsiteX124" fmla="*/ 5715 w 6667"/>
                      <a:gd name="connsiteY124" fmla="*/ 952 h 6667"/>
                      <a:gd name="connsiteX125" fmla="*/ 5715 w 6667"/>
                      <a:gd name="connsiteY125" fmla="*/ 952 h 6667"/>
                      <a:gd name="connsiteX126" fmla="*/ 5715 w 6667"/>
                      <a:gd name="connsiteY126" fmla="*/ 952 h 6667"/>
                      <a:gd name="connsiteX127" fmla="*/ 5715 w 6667"/>
                      <a:gd name="connsiteY127" fmla="*/ 952 h 6667"/>
                      <a:gd name="connsiteX128" fmla="*/ 5715 w 6667"/>
                      <a:gd name="connsiteY128" fmla="*/ 952 h 6667"/>
                      <a:gd name="connsiteX129" fmla="*/ 5715 w 6667"/>
                      <a:gd name="connsiteY129" fmla="*/ 952 h 6667"/>
                      <a:gd name="connsiteX130" fmla="*/ 5715 w 6667"/>
                      <a:gd name="connsiteY130" fmla="*/ 952 h 6667"/>
                      <a:gd name="connsiteX131" fmla="*/ 5715 w 6667"/>
                      <a:gd name="connsiteY131" fmla="*/ 952 h 6667"/>
                      <a:gd name="connsiteX132" fmla="*/ 5715 w 6667"/>
                      <a:gd name="connsiteY132" fmla="*/ 952 h 6667"/>
                      <a:gd name="connsiteX133" fmla="*/ 5715 w 6667"/>
                      <a:gd name="connsiteY133" fmla="*/ 952 h 6667"/>
                      <a:gd name="connsiteX134" fmla="*/ 5715 w 6667"/>
                      <a:gd name="connsiteY134" fmla="*/ 952 h 6667"/>
                      <a:gd name="connsiteX135" fmla="*/ 5715 w 6667"/>
                      <a:gd name="connsiteY135" fmla="*/ 952 h 6667"/>
                      <a:gd name="connsiteX136" fmla="*/ 5715 w 6667"/>
                      <a:gd name="connsiteY136" fmla="*/ 952 h 6667"/>
                      <a:gd name="connsiteX137" fmla="*/ 5715 w 6667"/>
                      <a:gd name="connsiteY137" fmla="*/ 952 h 6667"/>
                      <a:gd name="connsiteX138" fmla="*/ 5715 w 6667"/>
                      <a:gd name="connsiteY138" fmla="*/ 952 h 6667"/>
                      <a:gd name="connsiteX139" fmla="*/ 5715 w 6667"/>
                      <a:gd name="connsiteY139" fmla="*/ 952 h 6667"/>
                      <a:gd name="connsiteX140" fmla="*/ 5715 w 6667"/>
                      <a:gd name="connsiteY140" fmla="*/ 952 h 6667"/>
                      <a:gd name="connsiteX141" fmla="*/ 5715 w 6667"/>
                      <a:gd name="connsiteY141" fmla="*/ 952 h 6667"/>
                      <a:gd name="connsiteX142" fmla="*/ 5715 w 6667"/>
                      <a:gd name="connsiteY142" fmla="*/ 952 h 6667"/>
                      <a:gd name="connsiteX143" fmla="*/ 5715 w 6667"/>
                      <a:gd name="connsiteY143" fmla="*/ 952 h 6667"/>
                      <a:gd name="connsiteX144" fmla="*/ 5715 w 6667"/>
                      <a:gd name="connsiteY144" fmla="*/ 952 h 6667"/>
                      <a:gd name="connsiteX145" fmla="*/ 5715 w 6667"/>
                      <a:gd name="connsiteY145" fmla="*/ 952 h 6667"/>
                      <a:gd name="connsiteX146" fmla="*/ 5715 w 6667"/>
                      <a:gd name="connsiteY146" fmla="*/ 952 h 6667"/>
                      <a:gd name="connsiteX147" fmla="*/ 5715 w 6667"/>
                      <a:gd name="connsiteY147" fmla="*/ 1905 h 6667"/>
                      <a:gd name="connsiteX148" fmla="*/ 5715 w 6667"/>
                      <a:gd name="connsiteY148" fmla="*/ 1905 h 6667"/>
                      <a:gd name="connsiteX149" fmla="*/ 5715 w 6667"/>
                      <a:gd name="connsiteY149" fmla="*/ 1905 h 6667"/>
                      <a:gd name="connsiteX150" fmla="*/ 5715 w 6667"/>
                      <a:gd name="connsiteY150" fmla="*/ 1905 h 6667"/>
                      <a:gd name="connsiteX151" fmla="*/ 5715 w 6667"/>
                      <a:gd name="connsiteY151" fmla="*/ 952 h 6667"/>
                      <a:gd name="connsiteX152" fmla="*/ 5715 w 6667"/>
                      <a:gd name="connsiteY152" fmla="*/ 952 h 6667"/>
                      <a:gd name="connsiteX153" fmla="*/ 5715 w 6667"/>
                      <a:gd name="connsiteY153" fmla="*/ 1905 h 6667"/>
                      <a:gd name="connsiteX154" fmla="*/ 5715 w 6667"/>
                      <a:gd name="connsiteY154" fmla="*/ 1905 h 6667"/>
                      <a:gd name="connsiteX155" fmla="*/ 5715 w 6667"/>
                      <a:gd name="connsiteY155" fmla="*/ 1905 h 6667"/>
                      <a:gd name="connsiteX156" fmla="*/ 5715 w 6667"/>
                      <a:gd name="connsiteY156" fmla="*/ 1905 h 6667"/>
                      <a:gd name="connsiteX157" fmla="*/ 5715 w 6667"/>
                      <a:gd name="connsiteY157" fmla="*/ 952 h 6667"/>
                      <a:gd name="connsiteX158" fmla="*/ 5715 w 6667"/>
                      <a:gd name="connsiteY158" fmla="*/ 952 h 6667"/>
                      <a:gd name="connsiteX159" fmla="*/ 5715 w 6667"/>
                      <a:gd name="connsiteY159" fmla="*/ 1905 h 6667"/>
                      <a:gd name="connsiteX160" fmla="*/ 5715 w 6667"/>
                      <a:gd name="connsiteY160" fmla="*/ 1905 h 6667"/>
                      <a:gd name="connsiteX161" fmla="*/ 5715 w 6667"/>
                      <a:gd name="connsiteY161" fmla="*/ 1905 h 6667"/>
                      <a:gd name="connsiteX162" fmla="*/ 5715 w 6667"/>
                      <a:gd name="connsiteY162" fmla="*/ 1905 h 6667"/>
                      <a:gd name="connsiteX163" fmla="*/ 5715 w 6667"/>
                      <a:gd name="connsiteY163" fmla="*/ 5715 h 6667"/>
                      <a:gd name="connsiteX164" fmla="*/ 5715 w 6667"/>
                      <a:gd name="connsiteY164" fmla="*/ 5715 h 6667"/>
                      <a:gd name="connsiteX165" fmla="*/ 5715 w 6667"/>
                      <a:gd name="connsiteY165" fmla="*/ 6667 h 6667"/>
                      <a:gd name="connsiteX166" fmla="*/ 5715 w 6667"/>
                      <a:gd name="connsiteY166" fmla="*/ 6667 h 6667"/>
                      <a:gd name="connsiteX167" fmla="*/ 5715 w 6667"/>
                      <a:gd name="connsiteY167" fmla="*/ 6667 h 6667"/>
                      <a:gd name="connsiteX168" fmla="*/ 5715 w 6667"/>
                      <a:gd name="connsiteY168" fmla="*/ 6667 h 6667"/>
                      <a:gd name="connsiteX169" fmla="*/ 5715 w 6667"/>
                      <a:gd name="connsiteY169" fmla="*/ 5715 h 6667"/>
                      <a:gd name="connsiteX170" fmla="*/ 5715 w 6667"/>
                      <a:gd name="connsiteY170" fmla="*/ 5715 h 6667"/>
                      <a:gd name="connsiteX171" fmla="*/ 5715 w 6667"/>
                      <a:gd name="connsiteY171" fmla="*/ 6667 h 6667"/>
                      <a:gd name="connsiteX172" fmla="*/ 5715 w 6667"/>
                      <a:gd name="connsiteY172" fmla="*/ 6667 h 6667"/>
                      <a:gd name="connsiteX173" fmla="*/ 5715 w 6667"/>
                      <a:gd name="connsiteY173" fmla="*/ 6667 h 6667"/>
                      <a:gd name="connsiteX174" fmla="*/ 5715 w 6667"/>
                      <a:gd name="connsiteY174" fmla="*/ 6667 h 6667"/>
                      <a:gd name="connsiteX175" fmla="*/ 5715 w 6667"/>
                      <a:gd name="connsiteY175" fmla="*/ 5715 h 6667"/>
                      <a:gd name="connsiteX176" fmla="*/ 5715 w 6667"/>
                      <a:gd name="connsiteY176" fmla="*/ 5715 h 6667"/>
                      <a:gd name="connsiteX177" fmla="*/ 5715 w 6667"/>
                      <a:gd name="connsiteY177" fmla="*/ 5715 h 6667"/>
                      <a:gd name="connsiteX178" fmla="*/ 5715 w 6667"/>
                      <a:gd name="connsiteY178" fmla="*/ 5715 h 6667"/>
                      <a:gd name="connsiteX179" fmla="*/ 5715 w 6667"/>
                      <a:gd name="connsiteY179" fmla="*/ 5715 h 6667"/>
                      <a:gd name="connsiteX180" fmla="*/ 5715 w 6667"/>
                      <a:gd name="connsiteY180" fmla="*/ 5715 h 6667"/>
                      <a:gd name="connsiteX181" fmla="*/ 5715 w 6667"/>
                      <a:gd name="connsiteY181" fmla="*/ 5715 h 6667"/>
                      <a:gd name="connsiteX182" fmla="*/ 5715 w 6667"/>
                      <a:gd name="connsiteY182" fmla="*/ 5715 h 6667"/>
                      <a:gd name="connsiteX183" fmla="*/ 5715 w 6667"/>
                      <a:gd name="connsiteY183" fmla="*/ 5715 h 6667"/>
                      <a:gd name="connsiteX184" fmla="*/ 5715 w 6667"/>
                      <a:gd name="connsiteY184" fmla="*/ 5715 h 6667"/>
                      <a:gd name="connsiteX185" fmla="*/ 5715 w 6667"/>
                      <a:gd name="connsiteY185" fmla="*/ 5715 h 6667"/>
                      <a:gd name="connsiteX186" fmla="*/ 5715 w 6667"/>
                      <a:gd name="connsiteY186" fmla="*/ 5715 h 6667"/>
                      <a:gd name="connsiteX187" fmla="*/ 5715 w 6667"/>
                      <a:gd name="connsiteY187" fmla="*/ 5715 h 6667"/>
                      <a:gd name="connsiteX188" fmla="*/ 5715 w 6667"/>
                      <a:gd name="connsiteY188" fmla="*/ 5715 h 6667"/>
                      <a:gd name="connsiteX189" fmla="*/ 5715 w 6667"/>
                      <a:gd name="connsiteY189" fmla="*/ 5715 h 6667"/>
                      <a:gd name="connsiteX190" fmla="*/ 5715 w 6667"/>
                      <a:gd name="connsiteY190" fmla="*/ 5715 h 6667"/>
                      <a:gd name="connsiteX191" fmla="*/ 5715 w 6667"/>
                      <a:gd name="connsiteY191" fmla="*/ 5715 h 6667"/>
                      <a:gd name="connsiteX192" fmla="*/ 5715 w 6667"/>
                      <a:gd name="connsiteY192" fmla="*/ 5715 h 6667"/>
                      <a:gd name="connsiteX193" fmla="*/ 5715 w 6667"/>
                      <a:gd name="connsiteY193" fmla="*/ 5715 h 6667"/>
                      <a:gd name="connsiteX194" fmla="*/ 5715 w 6667"/>
                      <a:gd name="connsiteY194" fmla="*/ 5715 h 6667"/>
                      <a:gd name="connsiteX195" fmla="*/ 5715 w 6667"/>
                      <a:gd name="connsiteY195" fmla="*/ 5715 h 6667"/>
                      <a:gd name="connsiteX196" fmla="*/ 5715 w 6667"/>
                      <a:gd name="connsiteY196" fmla="*/ 5715 h 6667"/>
                      <a:gd name="connsiteX197" fmla="*/ 5715 w 6667"/>
                      <a:gd name="connsiteY197" fmla="*/ 5715 h 6667"/>
                      <a:gd name="connsiteX198" fmla="*/ 5715 w 6667"/>
                      <a:gd name="connsiteY198" fmla="*/ 5715 h 6667"/>
                      <a:gd name="connsiteX199" fmla="*/ 5715 w 6667"/>
                      <a:gd name="connsiteY199" fmla="*/ 5715 h 6667"/>
                      <a:gd name="connsiteX200" fmla="*/ 5715 w 6667"/>
                      <a:gd name="connsiteY200" fmla="*/ 5715 h 6667"/>
                      <a:gd name="connsiteX201" fmla="*/ 6667 w 6667"/>
                      <a:gd name="connsiteY201" fmla="*/ 5715 h 6667"/>
                      <a:gd name="connsiteX202" fmla="*/ 6667 w 6667"/>
                      <a:gd name="connsiteY202" fmla="*/ 5715 h 6667"/>
                      <a:gd name="connsiteX203" fmla="*/ 6667 w 6667"/>
                      <a:gd name="connsiteY203" fmla="*/ 5715 h 6667"/>
                      <a:gd name="connsiteX204" fmla="*/ 6667 w 6667"/>
                      <a:gd name="connsiteY204" fmla="*/ 5715 h 6667"/>
                      <a:gd name="connsiteX205" fmla="*/ 5715 w 6667"/>
                      <a:gd name="connsiteY205" fmla="*/ 5715 h 6667"/>
                      <a:gd name="connsiteX206" fmla="*/ 6667 w 6667"/>
                      <a:gd name="connsiteY206" fmla="*/ 1905 h 6667"/>
                      <a:gd name="connsiteX207" fmla="*/ 6667 w 6667"/>
                      <a:gd name="connsiteY207" fmla="*/ 1905 h 6667"/>
                      <a:gd name="connsiteX208" fmla="*/ 6667 w 6667"/>
                      <a:gd name="connsiteY208" fmla="*/ 1905 h 6667"/>
                      <a:gd name="connsiteX209" fmla="*/ 6667 w 6667"/>
                      <a:gd name="connsiteY209" fmla="*/ 1905 h 6667"/>
                      <a:gd name="connsiteX210" fmla="*/ 6667 w 6667"/>
                      <a:gd name="connsiteY210" fmla="*/ 1905 h 6667"/>
                      <a:gd name="connsiteX211" fmla="*/ 6667 w 6667"/>
                      <a:gd name="connsiteY211" fmla="*/ 1905 h 6667"/>
                      <a:gd name="connsiteX212" fmla="*/ 6667 w 6667"/>
                      <a:gd name="connsiteY212" fmla="*/ 1905 h 6667"/>
                      <a:gd name="connsiteX213" fmla="*/ 6667 w 6667"/>
                      <a:gd name="connsiteY213" fmla="*/ 1905 h 6667"/>
                      <a:gd name="connsiteX214" fmla="*/ 6667 w 6667"/>
                      <a:gd name="connsiteY214" fmla="*/ 1905 h 6667"/>
                      <a:gd name="connsiteX215" fmla="*/ 6667 w 6667"/>
                      <a:gd name="connsiteY215" fmla="*/ 1905 h 6667"/>
                      <a:gd name="connsiteX216" fmla="*/ 6667 w 6667"/>
                      <a:gd name="connsiteY216" fmla="*/ 1905 h 6667"/>
                      <a:gd name="connsiteX217" fmla="*/ 3810 w 6667"/>
                      <a:gd name="connsiteY217" fmla="*/ 0 h 6667"/>
                      <a:gd name="connsiteX218" fmla="*/ 5715 w 6667"/>
                      <a:gd name="connsiteY218" fmla="*/ 1905 h 6667"/>
                      <a:gd name="connsiteX219" fmla="*/ 5715 w 6667"/>
                      <a:gd name="connsiteY219" fmla="*/ 1905 h 6667"/>
                      <a:gd name="connsiteX220" fmla="*/ 4763 w 6667"/>
                      <a:gd name="connsiteY220" fmla="*/ 1905 h 6667"/>
                      <a:gd name="connsiteX221" fmla="*/ 3810 w 6667"/>
                      <a:gd name="connsiteY221" fmla="*/ 952 h 6667"/>
                      <a:gd name="connsiteX222" fmla="*/ 3810 w 6667"/>
                      <a:gd name="connsiteY222" fmla="*/ 0 h 6667"/>
                      <a:gd name="connsiteX223" fmla="*/ 3810 w 6667"/>
                      <a:gd name="connsiteY223" fmla="*/ 0 h 6667"/>
                      <a:gd name="connsiteX224" fmla="*/ 2858 w 6667"/>
                      <a:gd name="connsiteY224" fmla="*/ 0 h 6667"/>
                      <a:gd name="connsiteX225" fmla="*/ 2858 w 6667"/>
                      <a:gd name="connsiteY225" fmla="*/ 952 h 6667"/>
                      <a:gd name="connsiteX226" fmla="*/ 1905 w 6667"/>
                      <a:gd name="connsiteY226" fmla="*/ 1905 h 6667"/>
                      <a:gd name="connsiteX227" fmla="*/ 0 w 6667"/>
                      <a:gd name="connsiteY227" fmla="*/ 1905 h 6667"/>
                      <a:gd name="connsiteX228" fmla="*/ 0 w 6667"/>
                      <a:gd name="connsiteY228" fmla="*/ 1905 h 6667"/>
                      <a:gd name="connsiteX229" fmla="*/ 2858 w 6667"/>
                      <a:gd name="connsiteY229" fmla="*/ 0 h 6667"/>
                      <a:gd name="connsiteX230" fmla="*/ 2858 w 6667"/>
                      <a:gd name="connsiteY230" fmla="*/ 0 h 6667"/>
                      <a:gd name="connsiteX231" fmla="*/ 1905 w 6667"/>
                      <a:gd name="connsiteY231" fmla="*/ 4763 h 6667"/>
                      <a:gd name="connsiteX232" fmla="*/ 0 w 6667"/>
                      <a:gd name="connsiteY232" fmla="*/ 2857 h 6667"/>
                      <a:gd name="connsiteX233" fmla="*/ 0 w 6667"/>
                      <a:gd name="connsiteY233" fmla="*/ 2857 h 6667"/>
                      <a:gd name="connsiteX234" fmla="*/ 953 w 6667"/>
                      <a:gd name="connsiteY234" fmla="*/ 2857 h 6667"/>
                      <a:gd name="connsiteX235" fmla="*/ 1905 w 6667"/>
                      <a:gd name="connsiteY235" fmla="*/ 3810 h 6667"/>
                      <a:gd name="connsiteX236" fmla="*/ 1905 w 6667"/>
                      <a:gd name="connsiteY236" fmla="*/ 4763 h 6667"/>
                      <a:gd name="connsiteX237" fmla="*/ 1905 w 6667"/>
                      <a:gd name="connsiteY237" fmla="*/ 4763 h 6667"/>
                      <a:gd name="connsiteX238" fmla="*/ 2858 w 6667"/>
                      <a:gd name="connsiteY238" fmla="*/ 2857 h 6667"/>
                      <a:gd name="connsiteX239" fmla="*/ 2858 w 6667"/>
                      <a:gd name="connsiteY239" fmla="*/ 2857 h 6667"/>
                      <a:gd name="connsiteX240" fmla="*/ 2858 w 6667"/>
                      <a:gd name="connsiteY240" fmla="*/ 1905 h 6667"/>
                      <a:gd name="connsiteX241" fmla="*/ 2858 w 6667"/>
                      <a:gd name="connsiteY241" fmla="*/ 2857 h 6667"/>
                      <a:gd name="connsiteX242" fmla="*/ 2858 w 6667"/>
                      <a:gd name="connsiteY242" fmla="*/ 2857 h 6667"/>
                      <a:gd name="connsiteX243" fmla="*/ 3810 w 6667"/>
                      <a:gd name="connsiteY243" fmla="*/ 4763 h 6667"/>
                      <a:gd name="connsiteX244" fmla="*/ 3810 w 6667"/>
                      <a:gd name="connsiteY244" fmla="*/ 3810 h 6667"/>
                      <a:gd name="connsiteX245" fmla="*/ 4763 w 6667"/>
                      <a:gd name="connsiteY245" fmla="*/ 2857 h 6667"/>
                      <a:gd name="connsiteX246" fmla="*/ 5715 w 6667"/>
                      <a:gd name="connsiteY246" fmla="*/ 2857 h 6667"/>
                      <a:gd name="connsiteX247" fmla="*/ 5715 w 6667"/>
                      <a:gd name="connsiteY247" fmla="*/ 2857 h 6667"/>
                      <a:gd name="connsiteX248" fmla="*/ 3810 w 6667"/>
                      <a:gd name="connsiteY248" fmla="*/ 4763 h 6667"/>
                      <a:gd name="connsiteX249" fmla="*/ 3810 w 6667"/>
                      <a:gd name="connsiteY249" fmla="*/ 4763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667" h="6667">
                        <a:moveTo>
                          <a:pt x="6667" y="1905"/>
                        </a:move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1905"/>
                          <a:pt x="6667" y="1905"/>
                          <a:pt x="6667" y="1905"/>
                        </a:cubicBezTo>
                        <a:lnTo>
                          <a:pt x="6667" y="952"/>
                        </a:lnTo>
                        <a:cubicBezTo>
                          <a:pt x="6667" y="952"/>
                          <a:pt x="6667" y="952"/>
                          <a:pt x="6667" y="952"/>
                        </a:cubicBezTo>
                        <a:lnTo>
                          <a:pt x="6667" y="952"/>
                        </a:lnTo>
                        <a:cubicBezTo>
                          <a:pt x="6667" y="952"/>
                          <a:pt x="6667" y="952"/>
                          <a:pt x="6667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0"/>
                        </a:lnTo>
                        <a:cubicBezTo>
                          <a:pt x="5715" y="0"/>
                          <a:pt x="5715" y="0"/>
                          <a:pt x="5715" y="0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4763" y="952"/>
                        </a:lnTo>
                        <a:cubicBezTo>
                          <a:pt x="4763" y="952"/>
                          <a:pt x="4763" y="952"/>
                          <a:pt x="4763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952"/>
                        </a:lnTo>
                        <a:cubicBezTo>
                          <a:pt x="5715" y="952"/>
                          <a:pt x="5715" y="952"/>
                          <a:pt x="5715" y="952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1905"/>
                        </a:ln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6667"/>
                        </a:lnTo>
                        <a:cubicBezTo>
                          <a:pt x="5715" y="6667"/>
                          <a:pt x="5715" y="6667"/>
                          <a:pt x="5715" y="6667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5715" y="5715"/>
                        </a:lnTo>
                        <a:cubicBezTo>
                          <a:pt x="5715" y="5715"/>
                          <a:pt x="5715" y="5715"/>
                          <a:pt x="5715" y="5715"/>
                        </a:cubicBezTo>
                        <a:lnTo>
                          <a:pt x="6667" y="5715"/>
                        </a:lnTo>
                        <a:cubicBezTo>
                          <a:pt x="6667" y="5715"/>
                          <a:pt x="6667" y="5715"/>
                          <a:pt x="6667" y="5715"/>
                        </a:cubicBezTo>
                        <a:lnTo>
                          <a:pt x="6667" y="5715"/>
                        </a:lnTo>
                        <a:cubicBezTo>
                          <a:pt x="6667" y="5715"/>
                          <a:pt x="6667" y="5715"/>
                          <a:pt x="6667" y="5715"/>
                        </a:cubicBezTo>
                        <a:lnTo>
                          <a:pt x="5715" y="5715"/>
                        </a:lnTo>
                        <a:cubicBezTo>
                          <a:pt x="6667" y="3810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2857"/>
                          <a:pt x="6667" y="1905"/>
                        </a:cubicBezTo>
                        <a:lnTo>
                          <a:pt x="6667" y="1905"/>
                        </a:lnTo>
                        <a:cubicBezTo>
                          <a:pt x="6667" y="2857"/>
                          <a:pt x="6667" y="1905"/>
                          <a:pt x="6667" y="1905"/>
                        </a:cubicBezTo>
                        <a:close/>
                        <a:moveTo>
                          <a:pt x="3810" y="0"/>
                        </a:moveTo>
                        <a:cubicBezTo>
                          <a:pt x="4763" y="0"/>
                          <a:pt x="5715" y="952"/>
                          <a:pt x="5715" y="1905"/>
                        </a:cubicBezTo>
                        <a:cubicBezTo>
                          <a:pt x="5715" y="1905"/>
                          <a:pt x="5715" y="1905"/>
                          <a:pt x="5715" y="1905"/>
                        </a:cubicBezTo>
                        <a:lnTo>
                          <a:pt x="4763" y="1905"/>
                        </a:lnTo>
                        <a:cubicBezTo>
                          <a:pt x="4763" y="1905"/>
                          <a:pt x="4763" y="1905"/>
                          <a:pt x="3810" y="952"/>
                        </a:cubicBezTo>
                        <a:lnTo>
                          <a:pt x="3810" y="0"/>
                        </a:lnTo>
                        <a:cubicBezTo>
                          <a:pt x="3810" y="0"/>
                          <a:pt x="3810" y="0"/>
                          <a:pt x="3810" y="0"/>
                        </a:cubicBezTo>
                        <a:close/>
                        <a:moveTo>
                          <a:pt x="2858" y="0"/>
                        </a:moveTo>
                        <a:lnTo>
                          <a:pt x="2858" y="952"/>
                        </a:lnTo>
                        <a:cubicBezTo>
                          <a:pt x="2858" y="952"/>
                          <a:pt x="2858" y="952"/>
                          <a:pt x="1905" y="1905"/>
                        </a:cubicBezTo>
                        <a:lnTo>
                          <a:pt x="0" y="1905"/>
                        </a:lnTo>
                        <a:cubicBezTo>
                          <a:pt x="0" y="1905"/>
                          <a:pt x="0" y="1905"/>
                          <a:pt x="0" y="1905"/>
                        </a:cubicBezTo>
                        <a:cubicBezTo>
                          <a:pt x="0" y="952"/>
                          <a:pt x="953" y="0"/>
                          <a:pt x="2858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lose/>
                        <a:moveTo>
                          <a:pt x="1905" y="4763"/>
                        </a:moveTo>
                        <a:cubicBezTo>
                          <a:pt x="953" y="4763"/>
                          <a:pt x="0" y="3810"/>
                          <a:pt x="0" y="2857"/>
                        </a:cubicBezTo>
                        <a:cubicBezTo>
                          <a:pt x="0" y="2857"/>
                          <a:pt x="0" y="2857"/>
                          <a:pt x="0" y="2857"/>
                        </a:cubicBezTo>
                        <a:lnTo>
                          <a:pt x="953" y="2857"/>
                        </a:lnTo>
                        <a:cubicBezTo>
                          <a:pt x="953" y="2857"/>
                          <a:pt x="953" y="3810"/>
                          <a:pt x="1905" y="3810"/>
                        </a:cubicBezTo>
                        <a:lnTo>
                          <a:pt x="1905" y="4763"/>
                        </a:lnTo>
                        <a:cubicBezTo>
                          <a:pt x="2858" y="4763"/>
                          <a:pt x="1905" y="4763"/>
                          <a:pt x="1905" y="4763"/>
                        </a:cubicBezTo>
                        <a:close/>
                        <a:moveTo>
                          <a:pt x="2858" y="2857"/>
                        </a:moveTo>
                        <a:cubicBezTo>
                          <a:pt x="2858" y="2857"/>
                          <a:pt x="2858" y="2857"/>
                          <a:pt x="2858" y="2857"/>
                        </a:cubicBezTo>
                        <a:cubicBezTo>
                          <a:pt x="1905" y="1905"/>
                          <a:pt x="2858" y="1905"/>
                          <a:pt x="2858" y="1905"/>
                        </a:cubicBezTo>
                        <a:cubicBezTo>
                          <a:pt x="2858" y="1905"/>
                          <a:pt x="3810" y="1905"/>
                          <a:pt x="2858" y="2857"/>
                        </a:cubicBezTo>
                        <a:cubicBezTo>
                          <a:pt x="3810" y="2857"/>
                          <a:pt x="2858" y="2857"/>
                          <a:pt x="2858" y="2857"/>
                        </a:cubicBezTo>
                        <a:close/>
                        <a:moveTo>
                          <a:pt x="3810" y="4763"/>
                        </a:moveTo>
                        <a:lnTo>
                          <a:pt x="3810" y="3810"/>
                        </a:lnTo>
                        <a:cubicBezTo>
                          <a:pt x="3810" y="3810"/>
                          <a:pt x="4763" y="3810"/>
                          <a:pt x="4763" y="2857"/>
                        </a:cubicBezTo>
                        <a:lnTo>
                          <a:pt x="5715" y="2857"/>
                        </a:lnTo>
                        <a:cubicBezTo>
                          <a:pt x="5715" y="2857"/>
                          <a:pt x="5715" y="2857"/>
                          <a:pt x="5715" y="2857"/>
                        </a:cubicBezTo>
                        <a:cubicBezTo>
                          <a:pt x="5715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9A863C45-8D10-4D14-9B63-32E6824DE04E}"/>
                      </a:ext>
                    </a:extLst>
                  </p:cNvPr>
                  <p:cNvSpPr/>
                  <p:nvPr/>
                </p:nvSpPr>
                <p:spPr>
                  <a:xfrm>
                    <a:off x="2459116" y="3177539"/>
                    <a:ext cx="6852" cy="5714"/>
                  </a:xfrm>
                  <a:custGeom>
                    <a:avLst/>
                    <a:gdLst>
                      <a:gd name="connsiteX0" fmla="*/ 6138 w 6852"/>
                      <a:gd name="connsiteY0" fmla="*/ 3810 h 5714"/>
                      <a:gd name="connsiteX1" fmla="*/ 6138 w 6852"/>
                      <a:gd name="connsiteY1" fmla="*/ 3810 h 5714"/>
                      <a:gd name="connsiteX2" fmla="*/ 6138 w 6852"/>
                      <a:gd name="connsiteY2" fmla="*/ 3810 h 5714"/>
                      <a:gd name="connsiteX3" fmla="*/ 6138 w 6852"/>
                      <a:gd name="connsiteY3" fmla="*/ 3810 h 5714"/>
                      <a:gd name="connsiteX4" fmla="*/ 6138 w 6852"/>
                      <a:gd name="connsiteY4" fmla="*/ 2858 h 5714"/>
                      <a:gd name="connsiteX5" fmla="*/ 6138 w 6852"/>
                      <a:gd name="connsiteY5" fmla="*/ 2858 h 5714"/>
                      <a:gd name="connsiteX6" fmla="*/ 6138 w 6852"/>
                      <a:gd name="connsiteY6" fmla="*/ 2858 h 5714"/>
                      <a:gd name="connsiteX7" fmla="*/ 6138 w 6852"/>
                      <a:gd name="connsiteY7" fmla="*/ 2858 h 5714"/>
                      <a:gd name="connsiteX8" fmla="*/ 6138 w 6852"/>
                      <a:gd name="connsiteY8" fmla="*/ 2858 h 5714"/>
                      <a:gd name="connsiteX9" fmla="*/ 6138 w 6852"/>
                      <a:gd name="connsiteY9" fmla="*/ 2858 h 5714"/>
                      <a:gd name="connsiteX10" fmla="*/ 6138 w 6852"/>
                      <a:gd name="connsiteY10" fmla="*/ 2858 h 5714"/>
                      <a:gd name="connsiteX11" fmla="*/ 6138 w 6852"/>
                      <a:gd name="connsiteY11" fmla="*/ 2858 h 5714"/>
                      <a:gd name="connsiteX12" fmla="*/ 6138 w 6852"/>
                      <a:gd name="connsiteY12" fmla="*/ 2858 h 5714"/>
                      <a:gd name="connsiteX13" fmla="*/ 6138 w 6852"/>
                      <a:gd name="connsiteY13" fmla="*/ 2858 h 5714"/>
                      <a:gd name="connsiteX14" fmla="*/ 6138 w 6852"/>
                      <a:gd name="connsiteY14" fmla="*/ 2858 h 5714"/>
                      <a:gd name="connsiteX15" fmla="*/ 6138 w 6852"/>
                      <a:gd name="connsiteY15" fmla="*/ 2858 h 5714"/>
                      <a:gd name="connsiteX16" fmla="*/ 6138 w 6852"/>
                      <a:gd name="connsiteY16" fmla="*/ 2858 h 5714"/>
                      <a:gd name="connsiteX17" fmla="*/ 6138 w 6852"/>
                      <a:gd name="connsiteY17" fmla="*/ 2858 h 5714"/>
                      <a:gd name="connsiteX18" fmla="*/ 6138 w 6852"/>
                      <a:gd name="connsiteY18" fmla="*/ 2858 h 5714"/>
                      <a:gd name="connsiteX19" fmla="*/ 6138 w 6852"/>
                      <a:gd name="connsiteY19" fmla="*/ 2858 h 5714"/>
                      <a:gd name="connsiteX20" fmla="*/ 6138 w 6852"/>
                      <a:gd name="connsiteY20" fmla="*/ 2858 h 5714"/>
                      <a:gd name="connsiteX21" fmla="*/ 6138 w 6852"/>
                      <a:gd name="connsiteY21" fmla="*/ 2858 h 5714"/>
                      <a:gd name="connsiteX22" fmla="*/ 6138 w 6852"/>
                      <a:gd name="connsiteY22" fmla="*/ 2858 h 5714"/>
                      <a:gd name="connsiteX23" fmla="*/ 6138 w 6852"/>
                      <a:gd name="connsiteY23" fmla="*/ 2858 h 5714"/>
                      <a:gd name="connsiteX24" fmla="*/ 6138 w 6852"/>
                      <a:gd name="connsiteY24" fmla="*/ 2858 h 5714"/>
                      <a:gd name="connsiteX25" fmla="*/ 6138 w 6852"/>
                      <a:gd name="connsiteY25" fmla="*/ 2858 h 5714"/>
                      <a:gd name="connsiteX26" fmla="*/ 6138 w 6852"/>
                      <a:gd name="connsiteY26" fmla="*/ 2858 h 5714"/>
                      <a:gd name="connsiteX27" fmla="*/ 6138 w 6852"/>
                      <a:gd name="connsiteY27" fmla="*/ 2858 h 5714"/>
                      <a:gd name="connsiteX28" fmla="*/ 6138 w 6852"/>
                      <a:gd name="connsiteY28" fmla="*/ 2858 h 5714"/>
                      <a:gd name="connsiteX29" fmla="*/ 6138 w 6852"/>
                      <a:gd name="connsiteY29" fmla="*/ 2858 h 5714"/>
                      <a:gd name="connsiteX30" fmla="*/ 6138 w 6852"/>
                      <a:gd name="connsiteY30" fmla="*/ 2858 h 5714"/>
                      <a:gd name="connsiteX31" fmla="*/ 6138 w 6852"/>
                      <a:gd name="connsiteY31" fmla="*/ 2858 h 5714"/>
                      <a:gd name="connsiteX32" fmla="*/ 6138 w 6852"/>
                      <a:gd name="connsiteY32" fmla="*/ 2858 h 5714"/>
                      <a:gd name="connsiteX33" fmla="*/ 6138 w 6852"/>
                      <a:gd name="connsiteY33" fmla="*/ 2858 h 5714"/>
                      <a:gd name="connsiteX34" fmla="*/ 6138 w 6852"/>
                      <a:gd name="connsiteY34" fmla="*/ 2858 h 5714"/>
                      <a:gd name="connsiteX35" fmla="*/ 6138 w 6852"/>
                      <a:gd name="connsiteY35" fmla="*/ 2858 h 5714"/>
                      <a:gd name="connsiteX36" fmla="*/ 6138 w 6852"/>
                      <a:gd name="connsiteY36" fmla="*/ 2858 h 5714"/>
                      <a:gd name="connsiteX37" fmla="*/ 6138 w 6852"/>
                      <a:gd name="connsiteY37" fmla="*/ 2858 h 5714"/>
                      <a:gd name="connsiteX38" fmla="*/ 6138 w 6852"/>
                      <a:gd name="connsiteY38" fmla="*/ 2858 h 5714"/>
                      <a:gd name="connsiteX39" fmla="*/ 6138 w 6852"/>
                      <a:gd name="connsiteY39" fmla="*/ 2858 h 5714"/>
                      <a:gd name="connsiteX40" fmla="*/ 6138 w 6852"/>
                      <a:gd name="connsiteY40" fmla="*/ 2858 h 5714"/>
                      <a:gd name="connsiteX41" fmla="*/ 6138 w 6852"/>
                      <a:gd name="connsiteY41" fmla="*/ 2858 h 5714"/>
                      <a:gd name="connsiteX42" fmla="*/ 6138 w 6852"/>
                      <a:gd name="connsiteY42" fmla="*/ 2858 h 5714"/>
                      <a:gd name="connsiteX43" fmla="*/ 6138 w 6852"/>
                      <a:gd name="connsiteY43" fmla="*/ 2858 h 5714"/>
                      <a:gd name="connsiteX44" fmla="*/ 6138 w 6852"/>
                      <a:gd name="connsiteY44" fmla="*/ 2858 h 5714"/>
                      <a:gd name="connsiteX45" fmla="*/ 6138 w 6852"/>
                      <a:gd name="connsiteY45" fmla="*/ 2858 h 5714"/>
                      <a:gd name="connsiteX46" fmla="*/ 6138 w 6852"/>
                      <a:gd name="connsiteY46" fmla="*/ 2858 h 5714"/>
                      <a:gd name="connsiteX47" fmla="*/ 6138 w 6852"/>
                      <a:gd name="connsiteY47" fmla="*/ 2858 h 5714"/>
                      <a:gd name="connsiteX48" fmla="*/ 6138 w 6852"/>
                      <a:gd name="connsiteY48" fmla="*/ 2858 h 5714"/>
                      <a:gd name="connsiteX49" fmla="*/ 6138 w 6852"/>
                      <a:gd name="connsiteY49" fmla="*/ 2858 h 5714"/>
                      <a:gd name="connsiteX50" fmla="*/ 6138 w 6852"/>
                      <a:gd name="connsiteY50" fmla="*/ 2858 h 5714"/>
                      <a:gd name="connsiteX51" fmla="*/ 6138 w 6852"/>
                      <a:gd name="connsiteY51" fmla="*/ 2858 h 5714"/>
                      <a:gd name="connsiteX52" fmla="*/ 6138 w 6852"/>
                      <a:gd name="connsiteY52" fmla="*/ 2858 h 5714"/>
                      <a:gd name="connsiteX53" fmla="*/ 6138 w 6852"/>
                      <a:gd name="connsiteY53" fmla="*/ 2858 h 5714"/>
                      <a:gd name="connsiteX54" fmla="*/ 6138 w 6852"/>
                      <a:gd name="connsiteY54" fmla="*/ 2858 h 5714"/>
                      <a:gd name="connsiteX55" fmla="*/ 6138 w 6852"/>
                      <a:gd name="connsiteY55" fmla="*/ 2858 h 5714"/>
                      <a:gd name="connsiteX56" fmla="*/ 6138 w 6852"/>
                      <a:gd name="connsiteY56" fmla="*/ 2858 h 5714"/>
                      <a:gd name="connsiteX57" fmla="*/ 6138 w 6852"/>
                      <a:gd name="connsiteY57" fmla="*/ 2858 h 5714"/>
                      <a:gd name="connsiteX58" fmla="*/ 6138 w 6852"/>
                      <a:gd name="connsiteY58" fmla="*/ 2858 h 5714"/>
                      <a:gd name="connsiteX59" fmla="*/ 6138 w 6852"/>
                      <a:gd name="connsiteY59" fmla="*/ 2858 h 5714"/>
                      <a:gd name="connsiteX60" fmla="*/ 6138 w 6852"/>
                      <a:gd name="connsiteY60" fmla="*/ 2858 h 5714"/>
                      <a:gd name="connsiteX61" fmla="*/ 6138 w 6852"/>
                      <a:gd name="connsiteY61" fmla="*/ 2858 h 5714"/>
                      <a:gd name="connsiteX62" fmla="*/ 6138 w 6852"/>
                      <a:gd name="connsiteY62" fmla="*/ 2858 h 5714"/>
                      <a:gd name="connsiteX63" fmla="*/ 6138 w 6852"/>
                      <a:gd name="connsiteY63" fmla="*/ 2858 h 5714"/>
                      <a:gd name="connsiteX64" fmla="*/ 6138 w 6852"/>
                      <a:gd name="connsiteY64" fmla="*/ 2858 h 5714"/>
                      <a:gd name="connsiteX65" fmla="*/ 6138 w 6852"/>
                      <a:gd name="connsiteY65" fmla="*/ 2858 h 5714"/>
                      <a:gd name="connsiteX66" fmla="*/ 6138 w 6852"/>
                      <a:gd name="connsiteY66" fmla="*/ 2858 h 5714"/>
                      <a:gd name="connsiteX67" fmla="*/ 6138 w 6852"/>
                      <a:gd name="connsiteY67" fmla="*/ 2858 h 5714"/>
                      <a:gd name="connsiteX68" fmla="*/ 6138 w 6852"/>
                      <a:gd name="connsiteY68" fmla="*/ 2858 h 5714"/>
                      <a:gd name="connsiteX69" fmla="*/ 6138 w 6852"/>
                      <a:gd name="connsiteY69" fmla="*/ 2858 h 5714"/>
                      <a:gd name="connsiteX70" fmla="*/ 6138 w 6852"/>
                      <a:gd name="connsiteY70" fmla="*/ 2858 h 5714"/>
                      <a:gd name="connsiteX71" fmla="*/ 6138 w 6852"/>
                      <a:gd name="connsiteY71" fmla="*/ 2858 h 5714"/>
                      <a:gd name="connsiteX72" fmla="*/ 6138 w 6852"/>
                      <a:gd name="connsiteY72" fmla="*/ 2858 h 5714"/>
                      <a:gd name="connsiteX73" fmla="*/ 6138 w 6852"/>
                      <a:gd name="connsiteY73" fmla="*/ 2858 h 5714"/>
                      <a:gd name="connsiteX74" fmla="*/ 6138 w 6852"/>
                      <a:gd name="connsiteY74" fmla="*/ 2858 h 5714"/>
                      <a:gd name="connsiteX75" fmla="*/ 6138 w 6852"/>
                      <a:gd name="connsiteY75" fmla="*/ 2858 h 5714"/>
                      <a:gd name="connsiteX76" fmla="*/ 6138 w 6852"/>
                      <a:gd name="connsiteY76" fmla="*/ 2858 h 5714"/>
                      <a:gd name="connsiteX77" fmla="*/ 6138 w 6852"/>
                      <a:gd name="connsiteY77" fmla="*/ 2858 h 5714"/>
                      <a:gd name="connsiteX78" fmla="*/ 6138 w 6852"/>
                      <a:gd name="connsiteY78" fmla="*/ 2858 h 5714"/>
                      <a:gd name="connsiteX79" fmla="*/ 6138 w 6852"/>
                      <a:gd name="connsiteY79" fmla="*/ 2858 h 5714"/>
                      <a:gd name="connsiteX80" fmla="*/ 6138 w 6852"/>
                      <a:gd name="connsiteY80" fmla="*/ 2858 h 5714"/>
                      <a:gd name="connsiteX81" fmla="*/ 6138 w 6852"/>
                      <a:gd name="connsiteY81" fmla="*/ 2858 h 5714"/>
                      <a:gd name="connsiteX82" fmla="*/ 6138 w 6852"/>
                      <a:gd name="connsiteY82" fmla="*/ 2858 h 5714"/>
                      <a:gd name="connsiteX83" fmla="*/ 6138 w 6852"/>
                      <a:gd name="connsiteY83" fmla="*/ 2858 h 5714"/>
                      <a:gd name="connsiteX84" fmla="*/ 6138 w 6852"/>
                      <a:gd name="connsiteY84" fmla="*/ 2858 h 5714"/>
                      <a:gd name="connsiteX85" fmla="*/ 6138 w 6852"/>
                      <a:gd name="connsiteY85" fmla="*/ 2858 h 5714"/>
                      <a:gd name="connsiteX86" fmla="*/ 6138 w 6852"/>
                      <a:gd name="connsiteY86" fmla="*/ 2858 h 5714"/>
                      <a:gd name="connsiteX87" fmla="*/ 6138 w 6852"/>
                      <a:gd name="connsiteY87" fmla="*/ 2858 h 5714"/>
                      <a:gd name="connsiteX88" fmla="*/ 6138 w 6852"/>
                      <a:gd name="connsiteY88" fmla="*/ 2858 h 5714"/>
                      <a:gd name="connsiteX89" fmla="*/ 6138 w 6852"/>
                      <a:gd name="connsiteY89" fmla="*/ 2858 h 5714"/>
                      <a:gd name="connsiteX90" fmla="*/ 6138 w 6852"/>
                      <a:gd name="connsiteY90" fmla="*/ 2858 h 5714"/>
                      <a:gd name="connsiteX91" fmla="*/ 6138 w 6852"/>
                      <a:gd name="connsiteY91" fmla="*/ 2858 h 5714"/>
                      <a:gd name="connsiteX92" fmla="*/ 6138 w 6852"/>
                      <a:gd name="connsiteY92" fmla="*/ 2858 h 5714"/>
                      <a:gd name="connsiteX93" fmla="*/ 6138 w 6852"/>
                      <a:gd name="connsiteY93" fmla="*/ 2858 h 5714"/>
                      <a:gd name="connsiteX94" fmla="*/ 6138 w 6852"/>
                      <a:gd name="connsiteY94" fmla="*/ 2858 h 5714"/>
                      <a:gd name="connsiteX95" fmla="*/ 6138 w 6852"/>
                      <a:gd name="connsiteY95" fmla="*/ 2858 h 5714"/>
                      <a:gd name="connsiteX96" fmla="*/ 6138 w 6852"/>
                      <a:gd name="connsiteY96" fmla="*/ 2858 h 5714"/>
                      <a:gd name="connsiteX97" fmla="*/ 6138 w 6852"/>
                      <a:gd name="connsiteY97" fmla="*/ 2858 h 5714"/>
                      <a:gd name="connsiteX98" fmla="*/ 6138 w 6852"/>
                      <a:gd name="connsiteY98" fmla="*/ 2858 h 5714"/>
                      <a:gd name="connsiteX99" fmla="*/ 6138 w 6852"/>
                      <a:gd name="connsiteY99" fmla="*/ 2858 h 5714"/>
                      <a:gd name="connsiteX100" fmla="*/ 6138 w 6852"/>
                      <a:gd name="connsiteY100" fmla="*/ 2858 h 5714"/>
                      <a:gd name="connsiteX101" fmla="*/ 6138 w 6852"/>
                      <a:gd name="connsiteY101" fmla="*/ 2858 h 5714"/>
                      <a:gd name="connsiteX102" fmla="*/ 6138 w 6852"/>
                      <a:gd name="connsiteY102" fmla="*/ 2858 h 5714"/>
                      <a:gd name="connsiteX103" fmla="*/ 6138 w 6852"/>
                      <a:gd name="connsiteY103" fmla="*/ 2858 h 5714"/>
                      <a:gd name="connsiteX104" fmla="*/ 6138 w 6852"/>
                      <a:gd name="connsiteY104" fmla="*/ 2858 h 5714"/>
                      <a:gd name="connsiteX105" fmla="*/ 6138 w 6852"/>
                      <a:gd name="connsiteY105" fmla="*/ 2858 h 5714"/>
                      <a:gd name="connsiteX106" fmla="*/ 6138 w 6852"/>
                      <a:gd name="connsiteY106" fmla="*/ 2858 h 5714"/>
                      <a:gd name="connsiteX107" fmla="*/ 6138 w 6852"/>
                      <a:gd name="connsiteY107" fmla="*/ 2858 h 5714"/>
                      <a:gd name="connsiteX108" fmla="*/ 6138 w 6852"/>
                      <a:gd name="connsiteY108" fmla="*/ 2858 h 5714"/>
                      <a:gd name="connsiteX109" fmla="*/ 6138 w 6852"/>
                      <a:gd name="connsiteY109" fmla="*/ 2858 h 5714"/>
                      <a:gd name="connsiteX110" fmla="*/ 6138 w 6852"/>
                      <a:gd name="connsiteY110" fmla="*/ 2858 h 5714"/>
                      <a:gd name="connsiteX111" fmla="*/ 6138 w 6852"/>
                      <a:gd name="connsiteY111" fmla="*/ 2858 h 5714"/>
                      <a:gd name="connsiteX112" fmla="*/ 6138 w 6852"/>
                      <a:gd name="connsiteY112" fmla="*/ 2858 h 5714"/>
                      <a:gd name="connsiteX113" fmla="*/ 6138 w 6852"/>
                      <a:gd name="connsiteY113" fmla="*/ 2858 h 5714"/>
                      <a:gd name="connsiteX114" fmla="*/ 6138 w 6852"/>
                      <a:gd name="connsiteY114" fmla="*/ 2858 h 5714"/>
                      <a:gd name="connsiteX115" fmla="*/ 6138 w 6852"/>
                      <a:gd name="connsiteY115" fmla="*/ 2858 h 5714"/>
                      <a:gd name="connsiteX116" fmla="*/ 6138 w 6852"/>
                      <a:gd name="connsiteY116" fmla="*/ 3810 h 5714"/>
                      <a:gd name="connsiteX117" fmla="*/ 6138 w 6852"/>
                      <a:gd name="connsiteY117" fmla="*/ 3810 h 5714"/>
                      <a:gd name="connsiteX118" fmla="*/ 6138 w 6852"/>
                      <a:gd name="connsiteY118" fmla="*/ 3810 h 5714"/>
                      <a:gd name="connsiteX119" fmla="*/ 6138 w 6852"/>
                      <a:gd name="connsiteY119" fmla="*/ 3810 h 5714"/>
                      <a:gd name="connsiteX120" fmla="*/ 6138 w 6852"/>
                      <a:gd name="connsiteY120" fmla="*/ 3810 h 5714"/>
                      <a:gd name="connsiteX121" fmla="*/ 6138 w 6852"/>
                      <a:gd name="connsiteY121" fmla="*/ 3810 h 5714"/>
                      <a:gd name="connsiteX122" fmla="*/ 6138 w 6852"/>
                      <a:gd name="connsiteY122" fmla="*/ 3810 h 5714"/>
                      <a:gd name="connsiteX123" fmla="*/ 5186 w 6852"/>
                      <a:gd name="connsiteY123" fmla="*/ 1905 h 5714"/>
                      <a:gd name="connsiteX124" fmla="*/ 5186 w 6852"/>
                      <a:gd name="connsiteY124" fmla="*/ 1905 h 5714"/>
                      <a:gd name="connsiteX125" fmla="*/ 5186 w 6852"/>
                      <a:gd name="connsiteY125" fmla="*/ 3810 h 5714"/>
                      <a:gd name="connsiteX126" fmla="*/ 5186 w 6852"/>
                      <a:gd name="connsiteY126" fmla="*/ 1905 h 5714"/>
                      <a:gd name="connsiteX127" fmla="*/ 5186 w 6852"/>
                      <a:gd name="connsiteY127" fmla="*/ 1905 h 5714"/>
                      <a:gd name="connsiteX128" fmla="*/ 3281 w 6852"/>
                      <a:gd name="connsiteY128" fmla="*/ 0 h 5714"/>
                      <a:gd name="connsiteX129" fmla="*/ 4233 w 6852"/>
                      <a:gd name="connsiteY129" fmla="*/ 952 h 5714"/>
                      <a:gd name="connsiteX130" fmla="*/ 3281 w 6852"/>
                      <a:gd name="connsiteY130" fmla="*/ 1905 h 5714"/>
                      <a:gd name="connsiteX131" fmla="*/ 2328 w 6852"/>
                      <a:gd name="connsiteY131" fmla="*/ 952 h 5714"/>
                      <a:gd name="connsiteX132" fmla="*/ 3281 w 6852"/>
                      <a:gd name="connsiteY132" fmla="*/ 0 h 5714"/>
                      <a:gd name="connsiteX133" fmla="*/ 423 w 6852"/>
                      <a:gd name="connsiteY133" fmla="*/ 2858 h 5714"/>
                      <a:gd name="connsiteX134" fmla="*/ 423 w 6852"/>
                      <a:gd name="connsiteY134" fmla="*/ 1905 h 5714"/>
                      <a:gd name="connsiteX135" fmla="*/ 1376 w 6852"/>
                      <a:gd name="connsiteY135" fmla="*/ 1905 h 5714"/>
                      <a:gd name="connsiteX136" fmla="*/ 1376 w 6852"/>
                      <a:gd name="connsiteY136" fmla="*/ 2858 h 5714"/>
                      <a:gd name="connsiteX137" fmla="*/ 423 w 6852"/>
                      <a:gd name="connsiteY137" fmla="*/ 2858 h 5714"/>
                      <a:gd name="connsiteX138" fmla="*/ 1376 w 6852"/>
                      <a:gd name="connsiteY138" fmla="*/ 4763 h 5714"/>
                      <a:gd name="connsiteX139" fmla="*/ 423 w 6852"/>
                      <a:gd name="connsiteY139" fmla="*/ 4763 h 5714"/>
                      <a:gd name="connsiteX140" fmla="*/ 423 w 6852"/>
                      <a:gd name="connsiteY140" fmla="*/ 3810 h 5714"/>
                      <a:gd name="connsiteX141" fmla="*/ 1376 w 6852"/>
                      <a:gd name="connsiteY141" fmla="*/ 3810 h 5714"/>
                      <a:gd name="connsiteX142" fmla="*/ 1376 w 6852"/>
                      <a:gd name="connsiteY142" fmla="*/ 4763 h 5714"/>
                      <a:gd name="connsiteX143" fmla="*/ 2328 w 6852"/>
                      <a:gd name="connsiteY143" fmla="*/ 3810 h 5714"/>
                      <a:gd name="connsiteX144" fmla="*/ 2328 w 6852"/>
                      <a:gd name="connsiteY144" fmla="*/ 3810 h 5714"/>
                      <a:gd name="connsiteX145" fmla="*/ 2328 w 6852"/>
                      <a:gd name="connsiteY145" fmla="*/ 2858 h 5714"/>
                      <a:gd name="connsiteX146" fmla="*/ 2328 w 6852"/>
                      <a:gd name="connsiteY146" fmla="*/ 3810 h 5714"/>
                      <a:gd name="connsiteX147" fmla="*/ 2328 w 6852"/>
                      <a:gd name="connsiteY147" fmla="*/ 3810 h 5714"/>
                      <a:gd name="connsiteX148" fmla="*/ 4233 w 6852"/>
                      <a:gd name="connsiteY148" fmla="*/ 5715 h 5714"/>
                      <a:gd name="connsiteX149" fmla="*/ 3281 w 6852"/>
                      <a:gd name="connsiteY149" fmla="*/ 5715 h 5714"/>
                      <a:gd name="connsiteX150" fmla="*/ 3281 w 6852"/>
                      <a:gd name="connsiteY150" fmla="*/ 4763 h 5714"/>
                      <a:gd name="connsiteX151" fmla="*/ 4233 w 6852"/>
                      <a:gd name="connsiteY151" fmla="*/ 4763 h 5714"/>
                      <a:gd name="connsiteX152" fmla="*/ 4233 w 6852"/>
                      <a:gd name="connsiteY152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6852" h="5714">
                        <a:moveTo>
                          <a:pt x="6138" y="3810"/>
                        </a:moveTo>
                        <a:cubicBezTo>
                          <a:pt x="7091" y="4763"/>
                          <a:pt x="7091" y="3810"/>
                          <a:pt x="6138" y="3810"/>
                        </a:cubicBezTo>
                        <a:cubicBezTo>
                          <a:pt x="7091" y="3810"/>
                          <a:pt x="7091" y="3810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6138" y="2858"/>
                          <a:pt x="6138" y="2858"/>
                          <a:pt x="6138" y="2858"/>
                        </a:cubicBezTo>
                        <a:cubicBezTo>
                          <a:pt x="6138" y="2858"/>
                          <a:pt x="6138" y="2858"/>
                          <a:pt x="6138" y="2858"/>
                        </a:cubicBezTo>
                        <a:lnTo>
                          <a:pt x="6138" y="2858"/>
                        </a:lnTo>
                        <a:cubicBezTo>
                          <a:pt x="5186" y="5715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5715"/>
                          <a:pt x="6138" y="5715"/>
                          <a:pt x="6138" y="3810"/>
                        </a:cubicBezTo>
                        <a:cubicBezTo>
                          <a:pt x="6138" y="4763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ubicBezTo>
                          <a:pt x="6138" y="4763"/>
                          <a:pt x="6138" y="4763"/>
                          <a:pt x="6138" y="3810"/>
                        </a:cubicBezTo>
                        <a:lnTo>
                          <a:pt x="6138" y="3810"/>
                        </a:lnTo>
                        <a:close/>
                        <a:moveTo>
                          <a:pt x="5186" y="1905"/>
                        </a:moveTo>
                        <a:cubicBezTo>
                          <a:pt x="5186" y="1905"/>
                          <a:pt x="6138" y="1905"/>
                          <a:pt x="5186" y="1905"/>
                        </a:cubicBezTo>
                        <a:cubicBezTo>
                          <a:pt x="6138" y="2858"/>
                          <a:pt x="6138" y="3810"/>
                          <a:pt x="5186" y="3810"/>
                        </a:cubicBezTo>
                        <a:cubicBezTo>
                          <a:pt x="4233" y="3810"/>
                          <a:pt x="4233" y="3810"/>
                          <a:pt x="5186" y="1905"/>
                        </a:cubicBezTo>
                        <a:cubicBezTo>
                          <a:pt x="4233" y="2858"/>
                          <a:pt x="4233" y="1905"/>
                          <a:pt x="5186" y="1905"/>
                        </a:cubicBezTo>
                        <a:close/>
                        <a:moveTo>
                          <a:pt x="3281" y="0"/>
                        </a:moveTo>
                        <a:cubicBezTo>
                          <a:pt x="3281" y="0"/>
                          <a:pt x="4233" y="952"/>
                          <a:pt x="4233" y="952"/>
                        </a:cubicBezTo>
                        <a:cubicBezTo>
                          <a:pt x="4233" y="952"/>
                          <a:pt x="3281" y="1905"/>
                          <a:pt x="3281" y="1905"/>
                        </a:cubicBezTo>
                        <a:cubicBezTo>
                          <a:pt x="3281" y="1905"/>
                          <a:pt x="2328" y="952"/>
                          <a:pt x="2328" y="952"/>
                        </a:cubicBezTo>
                        <a:cubicBezTo>
                          <a:pt x="2328" y="952"/>
                          <a:pt x="3281" y="0"/>
                          <a:pt x="3281" y="0"/>
                        </a:cubicBezTo>
                        <a:close/>
                        <a:moveTo>
                          <a:pt x="423" y="2858"/>
                        </a:moveTo>
                        <a:cubicBezTo>
                          <a:pt x="423" y="2858"/>
                          <a:pt x="-529" y="1905"/>
                          <a:pt x="423" y="1905"/>
                        </a:cubicBezTo>
                        <a:cubicBezTo>
                          <a:pt x="423" y="1905"/>
                          <a:pt x="1376" y="952"/>
                          <a:pt x="1376" y="1905"/>
                        </a:cubicBezTo>
                        <a:cubicBezTo>
                          <a:pt x="1376" y="1905"/>
                          <a:pt x="2328" y="2858"/>
                          <a:pt x="1376" y="2858"/>
                        </a:cubicBezTo>
                        <a:cubicBezTo>
                          <a:pt x="423" y="2858"/>
                          <a:pt x="423" y="2858"/>
                          <a:pt x="423" y="2858"/>
                        </a:cubicBezTo>
                        <a:close/>
                        <a:moveTo>
                          <a:pt x="1376" y="4763"/>
                        </a:moveTo>
                        <a:cubicBezTo>
                          <a:pt x="1376" y="4763"/>
                          <a:pt x="423" y="4763"/>
                          <a:pt x="423" y="4763"/>
                        </a:cubicBezTo>
                        <a:cubicBezTo>
                          <a:pt x="423" y="4763"/>
                          <a:pt x="423" y="3810"/>
                          <a:pt x="423" y="3810"/>
                        </a:cubicBezTo>
                        <a:cubicBezTo>
                          <a:pt x="423" y="3810"/>
                          <a:pt x="1376" y="3810"/>
                          <a:pt x="1376" y="3810"/>
                        </a:cubicBezTo>
                        <a:cubicBezTo>
                          <a:pt x="1376" y="3810"/>
                          <a:pt x="1376" y="4763"/>
                          <a:pt x="1376" y="4763"/>
                        </a:cubicBezTo>
                        <a:close/>
                        <a:moveTo>
                          <a:pt x="2328" y="3810"/>
                        </a:moveTo>
                        <a:cubicBezTo>
                          <a:pt x="2328" y="3810"/>
                          <a:pt x="2328" y="2858"/>
                          <a:pt x="2328" y="3810"/>
                        </a:cubicBezTo>
                        <a:cubicBezTo>
                          <a:pt x="2328" y="2858"/>
                          <a:pt x="2328" y="1905"/>
                          <a:pt x="2328" y="2858"/>
                        </a:cubicBezTo>
                        <a:cubicBezTo>
                          <a:pt x="3281" y="2858"/>
                          <a:pt x="3281" y="2858"/>
                          <a:pt x="2328" y="3810"/>
                        </a:cubicBezTo>
                        <a:cubicBezTo>
                          <a:pt x="3281" y="3810"/>
                          <a:pt x="3281" y="3810"/>
                          <a:pt x="2328" y="3810"/>
                        </a:cubicBezTo>
                        <a:close/>
                        <a:moveTo>
                          <a:pt x="4233" y="5715"/>
                        </a:moveTo>
                        <a:cubicBezTo>
                          <a:pt x="4233" y="5715"/>
                          <a:pt x="3281" y="5715"/>
                          <a:pt x="3281" y="5715"/>
                        </a:cubicBezTo>
                        <a:cubicBezTo>
                          <a:pt x="3281" y="5715"/>
                          <a:pt x="3281" y="4763"/>
                          <a:pt x="3281" y="4763"/>
                        </a:cubicBezTo>
                        <a:cubicBezTo>
                          <a:pt x="3281" y="4763"/>
                          <a:pt x="4233" y="4763"/>
                          <a:pt x="4233" y="4763"/>
                        </a:cubicBezTo>
                        <a:cubicBezTo>
                          <a:pt x="4233" y="5715"/>
                          <a:pt x="4233" y="5715"/>
                          <a:pt x="4233" y="5715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155B4EA6-A014-4EE0-807F-62E914DF453C}"/>
                      </a:ext>
                    </a:extLst>
                  </p:cNvPr>
                  <p:cNvSpPr/>
                  <p:nvPr/>
                </p:nvSpPr>
                <p:spPr>
                  <a:xfrm>
                    <a:off x="2512456" y="3156585"/>
                    <a:ext cx="7090" cy="6667"/>
                  </a:xfrm>
                  <a:custGeom>
                    <a:avLst/>
                    <a:gdLst>
                      <a:gd name="connsiteX0" fmla="*/ 7091 w 7090"/>
                      <a:gd name="connsiteY0" fmla="*/ 4763 h 6667"/>
                      <a:gd name="connsiteX1" fmla="*/ 7091 w 7090"/>
                      <a:gd name="connsiteY1" fmla="*/ 4763 h 6667"/>
                      <a:gd name="connsiteX2" fmla="*/ 7091 w 7090"/>
                      <a:gd name="connsiteY2" fmla="*/ 4763 h 6667"/>
                      <a:gd name="connsiteX3" fmla="*/ 7091 w 7090"/>
                      <a:gd name="connsiteY3" fmla="*/ 4763 h 6667"/>
                      <a:gd name="connsiteX4" fmla="*/ 7091 w 7090"/>
                      <a:gd name="connsiteY4" fmla="*/ 3810 h 6667"/>
                      <a:gd name="connsiteX5" fmla="*/ 7091 w 7090"/>
                      <a:gd name="connsiteY5" fmla="*/ 3810 h 6667"/>
                      <a:gd name="connsiteX6" fmla="*/ 7091 w 7090"/>
                      <a:gd name="connsiteY6" fmla="*/ 3810 h 6667"/>
                      <a:gd name="connsiteX7" fmla="*/ 7091 w 7090"/>
                      <a:gd name="connsiteY7" fmla="*/ 3810 h 6667"/>
                      <a:gd name="connsiteX8" fmla="*/ 7091 w 7090"/>
                      <a:gd name="connsiteY8" fmla="*/ 3810 h 6667"/>
                      <a:gd name="connsiteX9" fmla="*/ 7091 w 7090"/>
                      <a:gd name="connsiteY9" fmla="*/ 3810 h 6667"/>
                      <a:gd name="connsiteX10" fmla="*/ 7091 w 7090"/>
                      <a:gd name="connsiteY10" fmla="*/ 3810 h 6667"/>
                      <a:gd name="connsiteX11" fmla="*/ 7091 w 7090"/>
                      <a:gd name="connsiteY11" fmla="*/ 3810 h 6667"/>
                      <a:gd name="connsiteX12" fmla="*/ 7091 w 7090"/>
                      <a:gd name="connsiteY12" fmla="*/ 3810 h 6667"/>
                      <a:gd name="connsiteX13" fmla="*/ 7091 w 7090"/>
                      <a:gd name="connsiteY13" fmla="*/ 3810 h 6667"/>
                      <a:gd name="connsiteX14" fmla="*/ 7091 w 7090"/>
                      <a:gd name="connsiteY14" fmla="*/ 3810 h 6667"/>
                      <a:gd name="connsiteX15" fmla="*/ 7091 w 7090"/>
                      <a:gd name="connsiteY15" fmla="*/ 3810 h 6667"/>
                      <a:gd name="connsiteX16" fmla="*/ 7091 w 7090"/>
                      <a:gd name="connsiteY16" fmla="*/ 3810 h 6667"/>
                      <a:gd name="connsiteX17" fmla="*/ 7091 w 7090"/>
                      <a:gd name="connsiteY17" fmla="*/ 3810 h 6667"/>
                      <a:gd name="connsiteX18" fmla="*/ 7091 w 7090"/>
                      <a:gd name="connsiteY18" fmla="*/ 3810 h 6667"/>
                      <a:gd name="connsiteX19" fmla="*/ 7091 w 7090"/>
                      <a:gd name="connsiteY19" fmla="*/ 3810 h 6667"/>
                      <a:gd name="connsiteX20" fmla="*/ 7091 w 7090"/>
                      <a:gd name="connsiteY20" fmla="*/ 3810 h 6667"/>
                      <a:gd name="connsiteX21" fmla="*/ 7091 w 7090"/>
                      <a:gd name="connsiteY21" fmla="*/ 3810 h 6667"/>
                      <a:gd name="connsiteX22" fmla="*/ 7091 w 7090"/>
                      <a:gd name="connsiteY22" fmla="*/ 3810 h 6667"/>
                      <a:gd name="connsiteX23" fmla="*/ 7091 w 7090"/>
                      <a:gd name="connsiteY23" fmla="*/ 3810 h 6667"/>
                      <a:gd name="connsiteX24" fmla="*/ 7091 w 7090"/>
                      <a:gd name="connsiteY24" fmla="*/ 3810 h 6667"/>
                      <a:gd name="connsiteX25" fmla="*/ 7091 w 7090"/>
                      <a:gd name="connsiteY25" fmla="*/ 3810 h 6667"/>
                      <a:gd name="connsiteX26" fmla="*/ 7091 w 7090"/>
                      <a:gd name="connsiteY26" fmla="*/ 3810 h 6667"/>
                      <a:gd name="connsiteX27" fmla="*/ 7091 w 7090"/>
                      <a:gd name="connsiteY27" fmla="*/ 3810 h 6667"/>
                      <a:gd name="connsiteX28" fmla="*/ 7091 w 7090"/>
                      <a:gd name="connsiteY28" fmla="*/ 3810 h 6667"/>
                      <a:gd name="connsiteX29" fmla="*/ 7091 w 7090"/>
                      <a:gd name="connsiteY29" fmla="*/ 3810 h 6667"/>
                      <a:gd name="connsiteX30" fmla="*/ 7091 w 7090"/>
                      <a:gd name="connsiteY30" fmla="*/ 3810 h 6667"/>
                      <a:gd name="connsiteX31" fmla="*/ 7091 w 7090"/>
                      <a:gd name="connsiteY31" fmla="*/ 3810 h 6667"/>
                      <a:gd name="connsiteX32" fmla="*/ 7091 w 7090"/>
                      <a:gd name="connsiteY32" fmla="*/ 3810 h 6667"/>
                      <a:gd name="connsiteX33" fmla="*/ 7091 w 7090"/>
                      <a:gd name="connsiteY33" fmla="*/ 3810 h 6667"/>
                      <a:gd name="connsiteX34" fmla="*/ 7091 w 7090"/>
                      <a:gd name="connsiteY34" fmla="*/ 3810 h 6667"/>
                      <a:gd name="connsiteX35" fmla="*/ 7091 w 7090"/>
                      <a:gd name="connsiteY35" fmla="*/ 3810 h 6667"/>
                      <a:gd name="connsiteX36" fmla="*/ 7091 w 7090"/>
                      <a:gd name="connsiteY36" fmla="*/ 3810 h 6667"/>
                      <a:gd name="connsiteX37" fmla="*/ 7091 w 7090"/>
                      <a:gd name="connsiteY37" fmla="*/ 3810 h 6667"/>
                      <a:gd name="connsiteX38" fmla="*/ 7091 w 7090"/>
                      <a:gd name="connsiteY38" fmla="*/ 3810 h 6667"/>
                      <a:gd name="connsiteX39" fmla="*/ 7091 w 7090"/>
                      <a:gd name="connsiteY39" fmla="*/ 3810 h 6667"/>
                      <a:gd name="connsiteX40" fmla="*/ 7091 w 7090"/>
                      <a:gd name="connsiteY40" fmla="*/ 3810 h 6667"/>
                      <a:gd name="connsiteX41" fmla="*/ 7091 w 7090"/>
                      <a:gd name="connsiteY41" fmla="*/ 3810 h 6667"/>
                      <a:gd name="connsiteX42" fmla="*/ 7091 w 7090"/>
                      <a:gd name="connsiteY42" fmla="*/ 3810 h 6667"/>
                      <a:gd name="connsiteX43" fmla="*/ 7091 w 7090"/>
                      <a:gd name="connsiteY43" fmla="*/ 3810 h 6667"/>
                      <a:gd name="connsiteX44" fmla="*/ 7091 w 7090"/>
                      <a:gd name="connsiteY44" fmla="*/ 3810 h 6667"/>
                      <a:gd name="connsiteX45" fmla="*/ 7091 w 7090"/>
                      <a:gd name="connsiteY45" fmla="*/ 3810 h 6667"/>
                      <a:gd name="connsiteX46" fmla="*/ 7091 w 7090"/>
                      <a:gd name="connsiteY46" fmla="*/ 3810 h 6667"/>
                      <a:gd name="connsiteX47" fmla="*/ 7091 w 7090"/>
                      <a:gd name="connsiteY47" fmla="*/ 3810 h 6667"/>
                      <a:gd name="connsiteX48" fmla="*/ 7091 w 7090"/>
                      <a:gd name="connsiteY48" fmla="*/ 3810 h 6667"/>
                      <a:gd name="connsiteX49" fmla="*/ 7091 w 7090"/>
                      <a:gd name="connsiteY49" fmla="*/ 3810 h 6667"/>
                      <a:gd name="connsiteX50" fmla="*/ 7091 w 7090"/>
                      <a:gd name="connsiteY50" fmla="*/ 3810 h 6667"/>
                      <a:gd name="connsiteX51" fmla="*/ 7091 w 7090"/>
                      <a:gd name="connsiteY51" fmla="*/ 3810 h 6667"/>
                      <a:gd name="connsiteX52" fmla="*/ 7091 w 7090"/>
                      <a:gd name="connsiteY52" fmla="*/ 3810 h 6667"/>
                      <a:gd name="connsiteX53" fmla="*/ 7091 w 7090"/>
                      <a:gd name="connsiteY53" fmla="*/ 3810 h 6667"/>
                      <a:gd name="connsiteX54" fmla="*/ 7091 w 7090"/>
                      <a:gd name="connsiteY54" fmla="*/ 3810 h 6667"/>
                      <a:gd name="connsiteX55" fmla="*/ 7091 w 7090"/>
                      <a:gd name="connsiteY55" fmla="*/ 3810 h 6667"/>
                      <a:gd name="connsiteX56" fmla="*/ 7091 w 7090"/>
                      <a:gd name="connsiteY56" fmla="*/ 3810 h 6667"/>
                      <a:gd name="connsiteX57" fmla="*/ 7091 w 7090"/>
                      <a:gd name="connsiteY57" fmla="*/ 3810 h 6667"/>
                      <a:gd name="connsiteX58" fmla="*/ 7091 w 7090"/>
                      <a:gd name="connsiteY58" fmla="*/ 3810 h 6667"/>
                      <a:gd name="connsiteX59" fmla="*/ 7091 w 7090"/>
                      <a:gd name="connsiteY59" fmla="*/ 3810 h 6667"/>
                      <a:gd name="connsiteX60" fmla="*/ 7091 w 7090"/>
                      <a:gd name="connsiteY60" fmla="*/ 3810 h 6667"/>
                      <a:gd name="connsiteX61" fmla="*/ 7091 w 7090"/>
                      <a:gd name="connsiteY61" fmla="*/ 3810 h 6667"/>
                      <a:gd name="connsiteX62" fmla="*/ 7091 w 7090"/>
                      <a:gd name="connsiteY62" fmla="*/ 3810 h 6667"/>
                      <a:gd name="connsiteX63" fmla="*/ 7091 w 7090"/>
                      <a:gd name="connsiteY63" fmla="*/ 3810 h 6667"/>
                      <a:gd name="connsiteX64" fmla="*/ 7091 w 7090"/>
                      <a:gd name="connsiteY64" fmla="*/ 3810 h 6667"/>
                      <a:gd name="connsiteX65" fmla="*/ 7091 w 7090"/>
                      <a:gd name="connsiteY65" fmla="*/ 3810 h 6667"/>
                      <a:gd name="connsiteX66" fmla="*/ 7091 w 7090"/>
                      <a:gd name="connsiteY66" fmla="*/ 3810 h 6667"/>
                      <a:gd name="connsiteX67" fmla="*/ 7091 w 7090"/>
                      <a:gd name="connsiteY67" fmla="*/ 3810 h 6667"/>
                      <a:gd name="connsiteX68" fmla="*/ 7091 w 7090"/>
                      <a:gd name="connsiteY68" fmla="*/ 3810 h 6667"/>
                      <a:gd name="connsiteX69" fmla="*/ 7091 w 7090"/>
                      <a:gd name="connsiteY69" fmla="*/ 3810 h 6667"/>
                      <a:gd name="connsiteX70" fmla="*/ 7091 w 7090"/>
                      <a:gd name="connsiteY70" fmla="*/ 3810 h 6667"/>
                      <a:gd name="connsiteX71" fmla="*/ 7091 w 7090"/>
                      <a:gd name="connsiteY71" fmla="*/ 3810 h 6667"/>
                      <a:gd name="connsiteX72" fmla="*/ 7091 w 7090"/>
                      <a:gd name="connsiteY72" fmla="*/ 3810 h 6667"/>
                      <a:gd name="connsiteX73" fmla="*/ 7091 w 7090"/>
                      <a:gd name="connsiteY73" fmla="*/ 3810 h 6667"/>
                      <a:gd name="connsiteX74" fmla="*/ 7091 w 7090"/>
                      <a:gd name="connsiteY74" fmla="*/ 3810 h 6667"/>
                      <a:gd name="connsiteX75" fmla="*/ 7091 w 7090"/>
                      <a:gd name="connsiteY75" fmla="*/ 3810 h 6667"/>
                      <a:gd name="connsiteX76" fmla="*/ 7091 w 7090"/>
                      <a:gd name="connsiteY76" fmla="*/ 3810 h 6667"/>
                      <a:gd name="connsiteX77" fmla="*/ 7091 w 7090"/>
                      <a:gd name="connsiteY77" fmla="*/ 3810 h 6667"/>
                      <a:gd name="connsiteX78" fmla="*/ 7091 w 7090"/>
                      <a:gd name="connsiteY78" fmla="*/ 3810 h 6667"/>
                      <a:gd name="connsiteX79" fmla="*/ 7091 w 7090"/>
                      <a:gd name="connsiteY79" fmla="*/ 3810 h 6667"/>
                      <a:gd name="connsiteX80" fmla="*/ 7091 w 7090"/>
                      <a:gd name="connsiteY80" fmla="*/ 3810 h 6667"/>
                      <a:gd name="connsiteX81" fmla="*/ 7091 w 7090"/>
                      <a:gd name="connsiteY81" fmla="*/ 3810 h 6667"/>
                      <a:gd name="connsiteX82" fmla="*/ 7091 w 7090"/>
                      <a:gd name="connsiteY82" fmla="*/ 3810 h 6667"/>
                      <a:gd name="connsiteX83" fmla="*/ 7091 w 7090"/>
                      <a:gd name="connsiteY83" fmla="*/ 3810 h 6667"/>
                      <a:gd name="connsiteX84" fmla="*/ 7091 w 7090"/>
                      <a:gd name="connsiteY84" fmla="*/ 3810 h 6667"/>
                      <a:gd name="connsiteX85" fmla="*/ 7091 w 7090"/>
                      <a:gd name="connsiteY85" fmla="*/ 3810 h 6667"/>
                      <a:gd name="connsiteX86" fmla="*/ 7091 w 7090"/>
                      <a:gd name="connsiteY86" fmla="*/ 3810 h 6667"/>
                      <a:gd name="connsiteX87" fmla="*/ 7091 w 7090"/>
                      <a:gd name="connsiteY87" fmla="*/ 3810 h 6667"/>
                      <a:gd name="connsiteX88" fmla="*/ 7091 w 7090"/>
                      <a:gd name="connsiteY88" fmla="*/ 3810 h 6667"/>
                      <a:gd name="connsiteX89" fmla="*/ 7091 w 7090"/>
                      <a:gd name="connsiteY89" fmla="*/ 3810 h 6667"/>
                      <a:gd name="connsiteX90" fmla="*/ 7091 w 7090"/>
                      <a:gd name="connsiteY90" fmla="*/ 3810 h 6667"/>
                      <a:gd name="connsiteX91" fmla="*/ 7091 w 7090"/>
                      <a:gd name="connsiteY91" fmla="*/ 3810 h 6667"/>
                      <a:gd name="connsiteX92" fmla="*/ 7091 w 7090"/>
                      <a:gd name="connsiteY92" fmla="*/ 3810 h 6667"/>
                      <a:gd name="connsiteX93" fmla="*/ 7091 w 7090"/>
                      <a:gd name="connsiteY93" fmla="*/ 3810 h 6667"/>
                      <a:gd name="connsiteX94" fmla="*/ 7091 w 7090"/>
                      <a:gd name="connsiteY94" fmla="*/ 3810 h 6667"/>
                      <a:gd name="connsiteX95" fmla="*/ 7091 w 7090"/>
                      <a:gd name="connsiteY95" fmla="*/ 3810 h 6667"/>
                      <a:gd name="connsiteX96" fmla="*/ 7091 w 7090"/>
                      <a:gd name="connsiteY96" fmla="*/ 3810 h 6667"/>
                      <a:gd name="connsiteX97" fmla="*/ 7091 w 7090"/>
                      <a:gd name="connsiteY97" fmla="*/ 3810 h 6667"/>
                      <a:gd name="connsiteX98" fmla="*/ 7091 w 7090"/>
                      <a:gd name="connsiteY98" fmla="*/ 3810 h 6667"/>
                      <a:gd name="connsiteX99" fmla="*/ 7091 w 7090"/>
                      <a:gd name="connsiteY99" fmla="*/ 3810 h 6667"/>
                      <a:gd name="connsiteX100" fmla="*/ 7091 w 7090"/>
                      <a:gd name="connsiteY100" fmla="*/ 3810 h 6667"/>
                      <a:gd name="connsiteX101" fmla="*/ 7091 w 7090"/>
                      <a:gd name="connsiteY101" fmla="*/ 3810 h 6667"/>
                      <a:gd name="connsiteX102" fmla="*/ 7091 w 7090"/>
                      <a:gd name="connsiteY102" fmla="*/ 3810 h 6667"/>
                      <a:gd name="connsiteX103" fmla="*/ 7091 w 7090"/>
                      <a:gd name="connsiteY103" fmla="*/ 3810 h 6667"/>
                      <a:gd name="connsiteX104" fmla="*/ 7091 w 7090"/>
                      <a:gd name="connsiteY104" fmla="*/ 3810 h 6667"/>
                      <a:gd name="connsiteX105" fmla="*/ 7091 w 7090"/>
                      <a:gd name="connsiteY105" fmla="*/ 3810 h 6667"/>
                      <a:gd name="connsiteX106" fmla="*/ 7091 w 7090"/>
                      <a:gd name="connsiteY106" fmla="*/ 3810 h 6667"/>
                      <a:gd name="connsiteX107" fmla="*/ 7091 w 7090"/>
                      <a:gd name="connsiteY107" fmla="*/ 3810 h 6667"/>
                      <a:gd name="connsiteX108" fmla="*/ 7091 w 7090"/>
                      <a:gd name="connsiteY108" fmla="*/ 3810 h 6667"/>
                      <a:gd name="connsiteX109" fmla="*/ 7091 w 7090"/>
                      <a:gd name="connsiteY109" fmla="*/ 3810 h 6667"/>
                      <a:gd name="connsiteX110" fmla="*/ 7091 w 7090"/>
                      <a:gd name="connsiteY110" fmla="*/ 3810 h 6667"/>
                      <a:gd name="connsiteX111" fmla="*/ 7091 w 7090"/>
                      <a:gd name="connsiteY111" fmla="*/ 3810 h 6667"/>
                      <a:gd name="connsiteX112" fmla="*/ 7091 w 7090"/>
                      <a:gd name="connsiteY112" fmla="*/ 3810 h 6667"/>
                      <a:gd name="connsiteX113" fmla="*/ 7091 w 7090"/>
                      <a:gd name="connsiteY113" fmla="*/ 3810 h 6667"/>
                      <a:gd name="connsiteX114" fmla="*/ 7091 w 7090"/>
                      <a:gd name="connsiteY114" fmla="*/ 3810 h 6667"/>
                      <a:gd name="connsiteX115" fmla="*/ 7091 w 7090"/>
                      <a:gd name="connsiteY115" fmla="*/ 3810 h 6667"/>
                      <a:gd name="connsiteX116" fmla="*/ 7091 w 7090"/>
                      <a:gd name="connsiteY116" fmla="*/ 4763 h 6667"/>
                      <a:gd name="connsiteX117" fmla="*/ 7091 w 7090"/>
                      <a:gd name="connsiteY117" fmla="*/ 4763 h 6667"/>
                      <a:gd name="connsiteX118" fmla="*/ 7091 w 7090"/>
                      <a:gd name="connsiteY118" fmla="*/ 4763 h 6667"/>
                      <a:gd name="connsiteX119" fmla="*/ 7091 w 7090"/>
                      <a:gd name="connsiteY119" fmla="*/ 4763 h 6667"/>
                      <a:gd name="connsiteX120" fmla="*/ 7091 w 7090"/>
                      <a:gd name="connsiteY120" fmla="*/ 4763 h 6667"/>
                      <a:gd name="connsiteX121" fmla="*/ 7091 w 7090"/>
                      <a:gd name="connsiteY121" fmla="*/ 4763 h 6667"/>
                      <a:gd name="connsiteX122" fmla="*/ 7091 w 7090"/>
                      <a:gd name="connsiteY122" fmla="*/ 4763 h 6667"/>
                      <a:gd name="connsiteX123" fmla="*/ 5186 w 7090"/>
                      <a:gd name="connsiteY123" fmla="*/ 2857 h 6667"/>
                      <a:gd name="connsiteX124" fmla="*/ 5186 w 7090"/>
                      <a:gd name="connsiteY124" fmla="*/ 2857 h 6667"/>
                      <a:gd name="connsiteX125" fmla="*/ 5186 w 7090"/>
                      <a:gd name="connsiteY125" fmla="*/ 4763 h 6667"/>
                      <a:gd name="connsiteX126" fmla="*/ 5186 w 7090"/>
                      <a:gd name="connsiteY126" fmla="*/ 2857 h 6667"/>
                      <a:gd name="connsiteX127" fmla="*/ 5186 w 7090"/>
                      <a:gd name="connsiteY127" fmla="*/ 2857 h 6667"/>
                      <a:gd name="connsiteX128" fmla="*/ 4233 w 7090"/>
                      <a:gd name="connsiteY128" fmla="*/ 0 h 6667"/>
                      <a:gd name="connsiteX129" fmla="*/ 5186 w 7090"/>
                      <a:gd name="connsiteY129" fmla="*/ 952 h 6667"/>
                      <a:gd name="connsiteX130" fmla="*/ 4233 w 7090"/>
                      <a:gd name="connsiteY130" fmla="*/ 1905 h 6667"/>
                      <a:gd name="connsiteX131" fmla="*/ 3281 w 7090"/>
                      <a:gd name="connsiteY131" fmla="*/ 952 h 6667"/>
                      <a:gd name="connsiteX132" fmla="*/ 4233 w 7090"/>
                      <a:gd name="connsiteY132" fmla="*/ 0 h 6667"/>
                      <a:gd name="connsiteX133" fmla="*/ 423 w 7090"/>
                      <a:gd name="connsiteY133" fmla="*/ 2857 h 6667"/>
                      <a:gd name="connsiteX134" fmla="*/ 423 w 7090"/>
                      <a:gd name="connsiteY134" fmla="*/ 1905 h 6667"/>
                      <a:gd name="connsiteX135" fmla="*/ 1376 w 7090"/>
                      <a:gd name="connsiteY135" fmla="*/ 1905 h 6667"/>
                      <a:gd name="connsiteX136" fmla="*/ 1376 w 7090"/>
                      <a:gd name="connsiteY136" fmla="*/ 2857 h 6667"/>
                      <a:gd name="connsiteX137" fmla="*/ 423 w 7090"/>
                      <a:gd name="connsiteY137" fmla="*/ 2857 h 6667"/>
                      <a:gd name="connsiteX138" fmla="*/ 1376 w 7090"/>
                      <a:gd name="connsiteY138" fmla="*/ 5715 h 6667"/>
                      <a:gd name="connsiteX139" fmla="*/ 423 w 7090"/>
                      <a:gd name="connsiteY139" fmla="*/ 5715 h 6667"/>
                      <a:gd name="connsiteX140" fmla="*/ 423 w 7090"/>
                      <a:gd name="connsiteY140" fmla="*/ 4763 h 6667"/>
                      <a:gd name="connsiteX141" fmla="*/ 1376 w 7090"/>
                      <a:gd name="connsiteY141" fmla="*/ 4763 h 6667"/>
                      <a:gd name="connsiteX142" fmla="*/ 1376 w 7090"/>
                      <a:gd name="connsiteY142" fmla="*/ 5715 h 6667"/>
                      <a:gd name="connsiteX143" fmla="*/ 3281 w 7090"/>
                      <a:gd name="connsiteY143" fmla="*/ 3810 h 6667"/>
                      <a:gd name="connsiteX144" fmla="*/ 3281 w 7090"/>
                      <a:gd name="connsiteY144" fmla="*/ 3810 h 6667"/>
                      <a:gd name="connsiteX145" fmla="*/ 3281 w 7090"/>
                      <a:gd name="connsiteY145" fmla="*/ 2857 h 6667"/>
                      <a:gd name="connsiteX146" fmla="*/ 3281 w 7090"/>
                      <a:gd name="connsiteY146" fmla="*/ 3810 h 6667"/>
                      <a:gd name="connsiteX147" fmla="*/ 3281 w 7090"/>
                      <a:gd name="connsiteY147" fmla="*/ 3810 h 6667"/>
                      <a:gd name="connsiteX148" fmla="*/ 4233 w 7090"/>
                      <a:gd name="connsiteY148" fmla="*/ 6667 h 6667"/>
                      <a:gd name="connsiteX149" fmla="*/ 3281 w 7090"/>
                      <a:gd name="connsiteY149" fmla="*/ 6667 h 6667"/>
                      <a:gd name="connsiteX150" fmla="*/ 3281 w 7090"/>
                      <a:gd name="connsiteY150" fmla="*/ 5715 h 6667"/>
                      <a:gd name="connsiteX151" fmla="*/ 4233 w 7090"/>
                      <a:gd name="connsiteY151" fmla="*/ 5715 h 6667"/>
                      <a:gd name="connsiteX152" fmla="*/ 4233 w 7090"/>
                      <a:gd name="connsiteY152" fmla="*/ 6667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090" h="6667">
                        <a:moveTo>
                          <a:pt x="7091" y="4763"/>
                        </a:moveTo>
                        <a:cubicBezTo>
                          <a:pt x="7091" y="4763"/>
                          <a:pt x="7091" y="4763"/>
                          <a:pt x="7091" y="4763"/>
                        </a:cubicBezTo>
                        <a:cubicBezTo>
                          <a:pt x="7091" y="4763"/>
                          <a:pt x="7091" y="4763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7091" y="3810"/>
                          <a:pt x="7091" y="3810"/>
                          <a:pt x="7091" y="3810"/>
                        </a:cubicBezTo>
                        <a:cubicBezTo>
                          <a:pt x="7091" y="3810"/>
                          <a:pt x="7091" y="3810"/>
                          <a:pt x="7091" y="3810"/>
                        </a:cubicBezTo>
                        <a:lnTo>
                          <a:pt x="7091" y="3810"/>
                        </a:lnTo>
                        <a:cubicBezTo>
                          <a:pt x="6138" y="5715"/>
                          <a:pt x="6138" y="5715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7091" y="5715"/>
                          <a:pt x="7091" y="5715"/>
                          <a:pt x="7091" y="4763"/>
                        </a:cubicBezTo>
                        <a:cubicBezTo>
                          <a:pt x="7091" y="5715"/>
                          <a:pt x="7091" y="5715"/>
                          <a:pt x="7091" y="4763"/>
                        </a:cubicBezTo>
                        <a:lnTo>
                          <a:pt x="7091" y="4763"/>
                        </a:lnTo>
                        <a:cubicBezTo>
                          <a:pt x="6138" y="4763"/>
                          <a:pt x="6138" y="4763"/>
                          <a:pt x="7091" y="4763"/>
                        </a:cubicBezTo>
                        <a:lnTo>
                          <a:pt x="7091" y="4763"/>
                        </a:lnTo>
                        <a:close/>
                        <a:moveTo>
                          <a:pt x="5186" y="2857"/>
                        </a:moveTo>
                        <a:cubicBezTo>
                          <a:pt x="6138" y="2857"/>
                          <a:pt x="6138" y="2857"/>
                          <a:pt x="5186" y="2857"/>
                        </a:cubicBezTo>
                        <a:cubicBezTo>
                          <a:pt x="6138" y="3810"/>
                          <a:pt x="6138" y="4763"/>
                          <a:pt x="5186" y="4763"/>
                        </a:cubicBezTo>
                        <a:cubicBezTo>
                          <a:pt x="5186" y="3810"/>
                          <a:pt x="4233" y="3810"/>
                          <a:pt x="5186" y="2857"/>
                        </a:cubicBezTo>
                        <a:cubicBezTo>
                          <a:pt x="4233" y="2857"/>
                          <a:pt x="5186" y="2857"/>
                          <a:pt x="5186" y="2857"/>
                        </a:cubicBezTo>
                        <a:close/>
                        <a:moveTo>
                          <a:pt x="4233" y="0"/>
                        </a:moveTo>
                        <a:cubicBezTo>
                          <a:pt x="4233" y="0"/>
                          <a:pt x="5186" y="952"/>
                          <a:pt x="5186" y="952"/>
                        </a:cubicBezTo>
                        <a:cubicBezTo>
                          <a:pt x="5186" y="952"/>
                          <a:pt x="4233" y="1905"/>
                          <a:pt x="4233" y="1905"/>
                        </a:cubicBezTo>
                        <a:cubicBezTo>
                          <a:pt x="4233" y="1905"/>
                          <a:pt x="3281" y="952"/>
                          <a:pt x="3281" y="952"/>
                        </a:cubicBezTo>
                        <a:cubicBezTo>
                          <a:pt x="3281" y="952"/>
                          <a:pt x="3281" y="0"/>
                          <a:pt x="4233" y="0"/>
                        </a:cubicBezTo>
                        <a:close/>
                        <a:moveTo>
                          <a:pt x="423" y="2857"/>
                        </a:moveTo>
                        <a:cubicBezTo>
                          <a:pt x="423" y="2857"/>
                          <a:pt x="-529" y="1905"/>
                          <a:pt x="423" y="1905"/>
                        </a:cubicBezTo>
                        <a:cubicBezTo>
                          <a:pt x="1376" y="1905"/>
                          <a:pt x="1376" y="952"/>
                          <a:pt x="1376" y="1905"/>
                        </a:cubicBezTo>
                        <a:cubicBezTo>
                          <a:pt x="1376" y="1905"/>
                          <a:pt x="2328" y="2857"/>
                          <a:pt x="1376" y="2857"/>
                        </a:cubicBezTo>
                        <a:cubicBezTo>
                          <a:pt x="1376" y="2857"/>
                          <a:pt x="1376" y="2857"/>
                          <a:pt x="423" y="2857"/>
                        </a:cubicBezTo>
                        <a:close/>
                        <a:moveTo>
                          <a:pt x="1376" y="5715"/>
                        </a:moveTo>
                        <a:cubicBezTo>
                          <a:pt x="1376" y="5715"/>
                          <a:pt x="423" y="5715"/>
                          <a:pt x="423" y="5715"/>
                        </a:cubicBezTo>
                        <a:cubicBezTo>
                          <a:pt x="423" y="5715"/>
                          <a:pt x="423" y="4763"/>
                          <a:pt x="423" y="4763"/>
                        </a:cubicBezTo>
                        <a:cubicBezTo>
                          <a:pt x="423" y="4763"/>
                          <a:pt x="1376" y="4763"/>
                          <a:pt x="1376" y="4763"/>
                        </a:cubicBezTo>
                        <a:cubicBezTo>
                          <a:pt x="2328" y="4763"/>
                          <a:pt x="2328" y="5715"/>
                          <a:pt x="1376" y="5715"/>
                        </a:cubicBezTo>
                        <a:close/>
                        <a:moveTo>
                          <a:pt x="3281" y="3810"/>
                        </a:moveTo>
                        <a:cubicBezTo>
                          <a:pt x="2328" y="3810"/>
                          <a:pt x="2328" y="3810"/>
                          <a:pt x="3281" y="3810"/>
                        </a:cubicBezTo>
                        <a:cubicBezTo>
                          <a:pt x="3281" y="2857"/>
                          <a:pt x="3281" y="1905"/>
                          <a:pt x="3281" y="2857"/>
                        </a:cubicBezTo>
                        <a:cubicBezTo>
                          <a:pt x="3281" y="2857"/>
                          <a:pt x="4233" y="3810"/>
                          <a:pt x="3281" y="3810"/>
                        </a:cubicBezTo>
                        <a:cubicBezTo>
                          <a:pt x="3281" y="3810"/>
                          <a:pt x="3281" y="4763"/>
                          <a:pt x="3281" y="3810"/>
                        </a:cubicBezTo>
                        <a:close/>
                        <a:moveTo>
                          <a:pt x="4233" y="6667"/>
                        </a:moveTo>
                        <a:cubicBezTo>
                          <a:pt x="4233" y="6667"/>
                          <a:pt x="3281" y="6667"/>
                          <a:pt x="3281" y="6667"/>
                        </a:cubicBezTo>
                        <a:cubicBezTo>
                          <a:pt x="3281" y="6667"/>
                          <a:pt x="3281" y="5715"/>
                          <a:pt x="3281" y="5715"/>
                        </a:cubicBezTo>
                        <a:cubicBezTo>
                          <a:pt x="3281" y="5715"/>
                          <a:pt x="4233" y="5715"/>
                          <a:pt x="4233" y="5715"/>
                        </a:cubicBezTo>
                        <a:cubicBezTo>
                          <a:pt x="5186" y="5715"/>
                          <a:pt x="5186" y="6667"/>
                          <a:pt x="4233" y="666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68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880295" y="2947035"/>
                <a:ext cx="2511784" cy="1523999"/>
                <a:chOff x="880295" y="2947035"/>
                <a:chExt cx="2511784" cy="1523999"/>
              </a:xfrm>
            </p:grpSpPr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D5881428-AFCA-435A-9221-851406CCE1CA}"/>
                    </a:ext>
                  </a:extLst>
                </p:cNvPr>
                <p:cNvSpPr/>
                <p:nvPr/>
              </p:nvSpPr>
              <p:spPr>
                <a:xfrm>
                  <a:off x="156323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7 w 29527"/>
                    <a:gd name="connsiteY1" fmla="*/ 0 h 35242"/>
                    <a:gd name="connsiteX2" fmla="*/ 29527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7" y="0"/>
                      </a:lnTo>
                      <a:lnTo>
                        <a:pt x="29527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B07EE3B0-FEC2-418E-A733-3609FCFEA445}"/>
                    </a:ext>
                  </a:extLst>
                </p:cNvPr>
                <p:cNvSpPr/>
                <p:nvPr/>
              </p:nvSpPr>
              <p:spPr>
                <a:xfrm>
                  <a:off x="162038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7 w 29527"/>
                    <a:gd name="connsiteY1" fmla="*/ 0 h 35242"/>
                    <a:gd name="connsiteX2" fmla="*/ 29527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7" y="0"/>
                      </a:lnTo>
                      <a:lnTo>
                        <a:pt x="29527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813E76EF-339E-4075-9967-F88717F42BD0}"/>
                    </a:ext>
                  </a:extLst>
                </p:cNvPr>
                <p:cNvSpPr/>
                <p:nvPr/>
              </p:nvSpPr>
              <p:spPr>
                <a:xfrm>
                  <a:off x="284339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8 w 29527"/>
                    <a:gd name="connsiteY1" fmla="*/ 0 h 35242"/>
                    <a:gd name="connsiteX2" fmla="*/ 29528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8" y="0"/>
                      </a:lnTo>
                      <a:lnTo>
                        <a:pt x="29528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F6F6CBC8-535A-4498-8843-9AF16DFFF167}"/>
                    </a:ext>
                  </a:extLst>
                </p:cNvPr>
                <p:cNvSpPr/>
                <p:nvPr/>
              </p:nvSpPr>
              <p:spPr>
                <a:xfrm>
                  <a:off x="2900547" y="4065270"/>
                  <a:ext cx="29527" cy="35242"/>
                </a:xfrm>
                <a:custGeom>
                  <a:avLst/>
                  <a:gdLst>
                    <a:gd name="connsiteX0" fmla="*/ 0 w 29527"/>
                    <a:gd name="connsiteY0" fmla="*/ 0 h 35242"/>
                    <a:gd name="connsiteX1" fmla="*/ 29528 w 29527"/>
                    <a:gd name="connsiteY1" fmla="*/ 0 h 35242"/>
                    <a:gd name="connsiteX2" fmla="*/ 29528 w 29527"/>
                    <a:gd name="connsiteY2" fmla="*/ 35243 h 35242"/>
                    <a:gd name="connsiteX3" fmla="*/ 0 w 29527"/>
                    <a:gd name="connsiteY3" fmla="*/ 35243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7" h="35242">
                      <a:moveTo>
                        <a:pt x="0" y="0"/>
                      </a:moveTo>
                      <a:lnTo>
                        <a:pt x="29528" y="0"/>
                      </a:lnTo>
                      <a:lnTo>
                        <a:pt x="29528" y="35243"/>
                      </a:lnTo>
                      <a:lnTo>
                        <a:pt x="0" y="3524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1B9445F9-6EC7-4EA4-A152-7A6147651624}"/>
                    </a:ext>
                  </a:extLst>
                </p:cNvPr>
                <p:cNvSpPr/>
                <p:nvPr/>
              </p:nvSpPr>
              <p:spPr>
                <a:xfrm>
                  <a:off x="1090797" y="4100512"/>
                  <a:ext cx="1047750" cy="176212"/>
                </a:xfrm>
                <a:custGeom>
                  <a:avLst/>
                  <a:gdLst>
                    <a:gd name="connsiteX0" fmla="*/ 1047750 w 1047750"/>
                    <a:gd name="connsiteY0" fmla="*/ 61913 h 176212"/>
                    <a:gd name="connsiteX1" fmla="*/ 1047750 w 1047750"/>
                    <a:gd name="connsiteY1" fmla="*/ 176213 h 176212"/>
                    <a:gd name="connsiteX2" fmla="*/ 0 w 1047750"/>
                    <a:gd name="connsiteY2" fmla="*/ 176213 h 176212"/>
                    <a:gd name="connsiteX3" fmla="*/ 0 w 1047750"/>
                    <a:gd name="connsiteY3" fmla="*/ 61913 h 176212"/>
                    <a:gd name="connsiteX4" fmla="*/ 61913 w 1047750"/>
                    <a:gd name="connsiteY4" fmla="*/ 0 h 176212"/>
                    <a:gd name="connsiteX5" fmla="*/ 985838 w 1047750"/>
                    <a:gd name="connsiteY5" fmla="*/ 0 h 176212"/>
                    <a:gd name="connsiteX6" fmla="*/ 1047750 w 1047750"/>
                    <a:gd name="connsiteY6" fmla="*/ 61913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7750" h="176212">
                      <a:moveTo>
                        <a:pt x="1047750" y="61913"/>
                      </a:moveTo>
                      <a:lnTo>
                        <a:pt x="104775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985838" y="0"/>
                      </a:lnTo>
                      <a:cubicBezTo>
                        <a:pt x="1020127" y="0"/>
                        <a:pt x="1047750" y="27622"/>
                        <a:pt x="1047750" y="61913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AD1BE480-E23E-43BC-B1F5-1110B1108691}"/>
                    </a:ext>
                  </a:extLst>
                </p:cNvPr>
                <p:cNvSpPr/>
                <p:nvPr/>
              </p:nvSpPr>
              <p:spPr>
                <a:xfrm>
                  <a:off x="2318570" y="4100512"/>
                  <a:ext cx="1047750" cy="176212"/>
                </a:xfrm>
                <a:custGeom>
                  <a:avLst/>
                  <a:gdLst>
                    <a:gd name="connsiteX0" fmla="*/ 1047750 w 1047750"/>
                    <a:gd name="connsiteY0" fmla="*/ 61913 h 176212"/>
                    <a:gd name="connsiteX1" fmla="*/ 1047750 w 1047750"/>
                    <a:gd name="connsiteY1" fmla="*/ 176213 h 176212"/>
                    <a:gd name="connsiteX2" fmla="*/ 0 w 1047750"/>
                    <a:gd name="connsiteY2" fmla="*/ 176213 h 176212"/>
                    <a:gd name="connsiteX3" fmla="*/ 0 w 1047750"/>
                    <a:gd name="connsiteY3" fmla="*/ 61913 h 176212"/>
                    <a:gd name="connsiteX4" fmla="*/ 61913 w 1047750"/>
                    <a:gd name="connsiteY4" fmla="*/ 0 h 176212"/>
                    <a:gd name="connsiteX5" fmla="*/ 985838 w 1047750"/>
                    <a:gd name="connsiteY5" fmla="*/ 0 h 176212"/>
                    <a:gd name="connsiteX6" fmla="*/ 1047750 w 1047750"/>
                    <a:gd name="connsiteY6" fmla="*/ 61913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7750" h="176212">
                      <a:moveTo>
                        <a:pt x="1047750" y="61913"/>
                      </a:moveTo>
                      <a:lnTo>
                        <a:pt x="104775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985838" y="0"/>
                      </a:lnTo>
                      <a:cubicBezTo>
                        <a:pt x="1020128" y="0"/>
                        <a:pt x="1047750" y="27622"/>
                        <a:pt x="1047750" y="61913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8AFBB0DD-6FBC-4402-BB7F-8328A6CBA3A3}"/>
                    </a:ext>
                  </a:extLst>
                </p:cNvPr>
                <p:cNvSpPr/>
                <p:nvPr/>
              </p:nvSpPr>
              <p:spPr>
                <a:xfrm>
                  <a:off x="1157395" y="3042647"/>
                  <a:ext cx="116872" cy="211169"/>
                </a:xfrm>
                <a:custGeom>
                  <a:avLst/>
                  <a:gdLst>
                    <a:gd name="connsiteX0" fmla="*/ 5792 w 116872"/>
                    <a:gd name="connsiteY0" fmla="*/ 209187 h 211169"/>
                    <a:gd name="connsiteX1" fmla="*/ 1982 w 116872"/>
                    <a:gd name="connsiteY1" fmla="*/ 191090 h 211169"/>
                    <a:gd name="connsiteX2" fmla="*/ 86755 w 116872"/>
                    <a:gd name="connsiteY2" fmla="*/ 63455 h 211169"/>
                    <a:gd name="connsiteX3" fmla="*/ 80087 w 116872"/>
                    <a:gd name="connsiteY3" fmla="*/ 30117 h 211169"/>
                    <a:gd name="connsiteX4" fmla="*/ 46750 w 116872"/>
                    <a:gd name="connsiteY4" fmla="*/ 36785 h 211169"/>
                    <a:gd name="connsiteX5" fmla="*/ 28652 w 116872"/>
                    <a:gd name="connsiteY5" fmla="*/ 40595 h 211169"/>
                    <a:gd name="connsiteX6" fmla="*/ 24842 w 116872"/>
                    <a:gd name="connsiteY6" fmla="*/ 22497 h 211169"/>
                    <a:gd name="connsiteX7" fmla="*/ 94375 w 116872"/>
                    <a:gd name="connsiteY7" fmla="*/ 8210 h 211169"/>
                    <a:gd name="connsiteX8" fmla="*/ 108662 w 116872"/>
                    <a:gd name="connsiteY8" fmla="*/ 77742 h 211169"/>
                    <a:gd name="connsiteX9" fmla="*/ 23890 w 116872"/>
                    <a:gd name="connsiteY9" fmla="*/ 205377 h 211169"/>
                    <a:gd name="connsiteX10" fmla="*/ 5792 w 116872"/>
                    <a:gd name="connsiteY10" fmla="*/ 209187 h 211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6872" h="211169">
                      <a:moveTo>
                        <a:pt x="5792" y="209187"/>
                      </a:moveTo>
                      <a:cubicBezTo>
                        <a:pt x="77" y="205377"/>
                        <a:pt x="-1828" y="196805"/>
                        <a:pt x="1982" y="191090"/>
                      </a:cubicBezTo>
                      <a:lnTo>
                        <a:pt x="86755" y="63455"/>
                      </a:lnTo>
                      <a:cubicBezTo>
                        <a:pt x="94375" y="52025"/>
                        <a:pt x="91517" y="37737"/>
                        <a:pt x="80087" y="30117"/>
                      </a:cubicBezTo>
                      <a:cubicBezTo>
                        <a:pt x="68657" y="22497"/>
                        <a:pt x="54370" y="25355"/>
                        <a:pt x="46750" y="36785"/>
                      </a:cubicBezTo>
                      <a:cubicBezTo>
                        <a:pt x="42940" y="42500"/>
                        <a:pt x="34367" y="44405"/>
                        <a:pt x="28652" y="40595"/>
                      </a:cubicBezTo>
                      <a:cubicBezTo>
                        <a:pt x="22937" y="36785"/>
                        <a:pt x="21032" y="28212"/>
                        <a:pt x="24842" y="22497"/>
                      </a:cubicBezTo>
                      <a:cubicBezTo>
                        <a:pt x="40082" y="-363"/>
                        <a:pt x="71515" y="-7030"/>
                        <a:pt x="94375" y="8210"/>
                      </a:cubicBezTo>
                      <a:cubicBezTo>
                        <a:pt x="117235" y="23450"/>
                        <a:pt x="123902" y="54882"/>
                        <a:pt x="108662" y="77742"/>
                      </a:cubicBezTo>
                      <a:lnTo>
                        <a:pt x="23890" y="205377"/>
                      </a:lnTo>
                      <a:cubicBezTo>
                        <a:pt x="20080" y="211092"/>
                        <a:pt x="11507" y="212997"/>
                        <a:pt x="5792" y="209187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A78BA81-8E8D-49AD-A2FC-F7C1254CABE7}"/>
                    </a:ext>
                  </a:extLst>
                </p:cNvPr>
                <p:cNvSpPr/>
                <p:nvPr/>
              </p:nvSpPr>
              <p:spPr>
                <a:xfrm>
                  <a:off x="1159377" y="3196589"/>
                  <a:ext cx="56197" cy="37147"/>
                </a:xfrm>
                <a:custGeom>
                  <a:avLst/>
                  <a:gdLst>
                    <a:gd name="connsiteX0" fmla="*/ 47625 w 56197"/>
                    <a:gd name="connsiteY0" fmla="*/ 13335 h 37147"/>
                    <a:gd name="connsiteX1" fmla="*/ 56198 w 56197"/>
                    <a:gd name="connsiteY1" fmla="*/ 0 h 37147"/>
                    <a:gd name="connsiteX2" fmla="*/ 23813 w 56197"/>
                    <a:gd name="connsiteY2" fmla="*/ 0 h 37147"/>
                    <a:gd name="connsiteX3" fmla="*/ 0 w 56197"/>
                    <a:gd name="connsiteY3" fmla="*/ 37148 h 37147"/>
                    <a:gd name="connsiteX4" fmla="*/ 0 w 56197"/>
                    <a:gd name="connsiteY4" fmla="*/ 37148 h 37147"/>
                    <a:gd name="connsiteX5" fmla="*/ 31432 w 56197"/>
                    <a:gd name="connsiteY5" fmla="*/ 36195 h 37147"/>
                    <a:gd name="connsiteX6" fmla="*/ 40005 w 56197"/>
                    <a:gd name="connsiteY6" fmla="*/ 22860 h 37147"/>
                    <a:gd name="connsiteX7" fmla="*/ 8573 w 56197"/>
                    <a:gd name="connsiteY7" fmla="*/ 23813 h 37147"/>
                    <a:gd name="connsiteX8" fmla="*/ 15240 w 56197"/>
                    <a:gd name="connsiteY8" fmla="*/ 13335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197" h="37147">
                      <a:moveTo>
                        <a:pt x="47625" y="13335"/>
                      </a:moveTo>
                      <a:lnTo>
                        <a:pt x="56198" y="0"/>
                      </a:lnTo>
                      <a:lnTo>
                        <a:pt x="23813" y="0"/>
                      </a:lnTo>
                      <a:lnTo>
                        <a:pt x="0" y="37148"/>
                      </a:lnTo>
                      <a:lnTo>
                        <a:pt x="0" y="37148"/>
                      </a:lnTo>
                      <a:lnTo>
                        <a:pt x="31432" y="36195"/>
                      </a:lnTo>
                      <a:lnTo>
                        <a:pt x="40005" y="22860"/>
                      </a:lnTo>
                      <a:lnTo>
                        <a:pt x="8573" y="23813"/>
                      </a:lnTo>
                      <a:lnTo>
                        <a:pt x="15240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A1686CC3-95A4-4ECC-AD44-D9AD7039BD72}"/>
                    </a:ext>
                  </a:extLst>
                </p:cNvPr>
                <p:cNvSpPr/>
                <p:nvPr/>
              </p:nvSpPr>
              <p:spPr>
                <a:xfrm>
                  <a:off x="1185095" y="3050857"/>
                  <a:ext cx="20955" cy="34289"/>
                </a:xfrm>
                <a:custGeom>
                  <a:avLst/>
                  <a:gdLst>
                    <a:gd name="connsiteX0" fmla="*/ 10477 w 20955"/>
                    <a:gd name="connsiteY0" fmla="*/ 34290 h 34289"/>
                    <a:gd name="connsiteX1" fmla="*/ 18098 w 20955"/>
                    <a:gd name="connsiteY1" fmla="*/ 28575 h 34289"/>
                    <a:gd name="connsiteX2" fmla="*/ 20955 w 20955"/>
                    <a:gd name="connsiteY2" fmla="*/ 25717 h 34289"/>
                    <a:gd name="connsiteX3" fmla="*/ 10477 w 20955"/>
                    <a:gd name="connsiteY3" fmla="*/ 0 h 34289"/>
                    <a:gd name="connsiteX4" fmla="*/ 0 w 20955"/>
                    <a:gd name="connsiteY4" fmla="*/ 9525 h 34289"/>
                    <a:gd name="connsiteX5" fmla="*/ 10477 w 20955"/>
                    <a:gd name="connsiteY5" fmla="*/ 34290 h 34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955" h="34289">
                      <a:moveTo>
                        <a:pt x="10477" y="34290"/>
                      </a:moveTo>
                      <a:cubicBezTo>
                        <a:pt x="13335" y="33338"/>
                        <a:pt x="16193" y="31432"/>
                        <a:pt x="18098" y="28575"/>
                      </a:cubicBezTo>
                      <a:cubicBezTo>
                        <a:pt x="19050" y="27622"/>
                        <a:pt x="20002" y="26670"/>
                        <a:pt x="20955" y="25717"/>
                      </a:cubicBezTo>
                      <a:lnTo>
                        <a:pt x="10477" y="0"/>
                      </a:lnTo>
                      <a:cubicBezTo>
                        <a:pt x="6668" y="2857"/>
                        <a:pt x="2857" y="5715"/>
                        <a:pt x="0" y="9525"/>
                      </a:cubicBezTo>
                      <a:lnTo>
                        <a:pt x="10477" y="3429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B71D9DDC-A3E6-410A-99E6-54045326D374}"/>
                    </a:ext>
                  </a:extLst>
                </p:cNvPr>
                <p:cNvSpPr/>
                <p:nvPr/>
              </p:nvSpPr>
              <p:spPr>
                <a:xfrm>
                  <a:off x="1190809" y="3148964"/>
                  <a:ext cx="56197" cy="37147"/>
                </a:xfrm>
                <a:custGeom>
                  <a:avLst/>
                  <a:gdLst>
                    <a:gd name="connsiteX0" fmla="*/ 47625 w 56197"/>
                    <a:gd name="connsiteY0" fmla="*/ 13335 h 37147"/>
                    <a:gd name="connsiteX1" fmla="*/ 56198 w 56197"/>
                    <a:gd name="connsiteY1" fmla="*/ 0 h 37147"/>
                    <a:gd name="connsiteX2" fmla="*/ 23813 w 56197"/>
                    <a:gd name="connsiteY2" fmla="*/ 952 h 37147"/>
                    <a:gd name="connsiteX3" fmla="*/ 0 w 56197"/>
                    <a:gd name="connsiteY3" fmla="*/ 37148 h 37147"/>
                    <a:gd name="connsiteX4" fmla="*/ 31433 w 56197"/>
                    <a:gd name="connsiteY4" fmla="*/ 37148 h 37147"/>
                    <a:gd name="connsiteX5" fmla="*/ 40005 w 56197"/>
                    <a:gd name="connsiteY5" fmla="*/ 23813 h 37147"/>
                    <a:gd name="connsiteX6" fmla="*/ 8573 w 56197"/>
                    <a:gd name="connsiteY6" fmla="*/ 23813 h 37147"/>
                    <a:gd name="connsiteX7" fmla="*/ 15240 w 56197"/>
                    <a:gd name="connsiteY7" fmla="*/ 14288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197" h="37147">
                      <a:moveTo>
                        <a:pt x="47625" y="13335"/>
                      </a:moveTo>
                      <a:lnTo>
                        <a:pt x="56198" y="0"/>
                      </a:lnTo>
                      <a:lnTo>
                        <a:pt x="23813" y="952"/>
                      </a:lnTo>
                      <a:lnTo>
                        <a:pt x="0" y="37148"/>
                      </a:lnTo>
                      <a:lnTo>
                        <a:pt x="31433" y="37148"/>
                      </a:lnTo>
                      <a:lnTo>
                        <a:pt x="40005" y="23813"/>
                      </a:lnTo>
                      <a:lnTo>
                        <a:pt x="8573" y="23813"/>
                      </a:lnTo>
                      <a:lnTo>
                        <a:pt x="15240" y="1428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AF439A3B-22D1-44DA-810A-AC30576FB036}"/>
                    </a:ext>
                  </a:extLst>
                </p:cNvPr>
                <p:cNvSpPr/>
                <p:nvPr/>
              </p:nvSpPr>
              <p:spPr>
                <a:xfrm>
                  <a:off x="1246055" y="3068954"/>
                  <a:ext cx="27622" cy="27622"/>
                </a:xfrm>
                <a:custGeom>
                  <a:avLst/>
                  <a:gdLst>
                    <a:gd name="connsiteX0" fmla="*/ 1905 w 27622"/>
                    <a:gd name="connsiteY0" fmla="*/ 27623 h 27622"/>
                    <a:gd name="connsiteX1" fmla="*/ 27622 w 27622"/>
                    <a:gd name="connsiteY1" fmla="*/ 12383 h 27622"/>
                    <a:gd name="connsiteX2" fmla="*/ 22860 w 27622"/>
                    <a:gd name="connsiteY2" fmla="*/ 0 h 27622"/>
                    <a:gd name="connsiteX3" fmla="*/ 0 w 27622"/>
                    <a:gd name="connsiteY3" fmla="*/ 13335 h 27622"/>
                    <a:gd name="connsiteX4" fmla="*/ 1905 w 27622"/>
                    <a:gd name="connsiteY4" fmla="*/ 27623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22" h="27622">
                      <a:moveTo>
                        <a:pt x="1905" y="27623"/>
                      </a:moveTo>
                      <a:lnTo>
                        <a:pt x="27622" y="12383"/>
                      </a:lnTo>
                      <a:cubicBezTo>
                        <a:pt x="26670" y="7620"/>
                        <a:pt x="24765" y="3810"/>
                        <a:pt x="22860" y="0"/>
                      </a:cubicBezTo>
                      <a:lnTo>
                        <a:pt x="0" y="13335"/>
                      </a:lnTo>
                      <a:cubicBezTo>
                        <a:pt x="1905" y="18098"/>
                        <a:pt x="1905" y="22860"/>
                        <a:pt x="1905" y="27623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C1D08A4D-4FFE-4A32-9634-655664A03325}"/>
                    </a:ext>
                  </a:extLst>
                </p:cNvPr>
                <p:cNvSpPr/>
                <p:nvPr/>
              </p:nvSpPr>
              <p:spPr>
                <a:xfrm>
                  <a:off x="1210812" y="3042285"/>
                  <a:ext cx="18097" cy="30479"/>
                </a:xfrm>
                <a:custGeom>
                  <a:avLst/>
                  <a:gdLst>
                    <a:gd name="connsiteX0" fmla="*/ 18097 w 18097"/>
                    <a:gd name="connsiteY0" fmla="*/ 0 h 30479"/>
                    <a:gd name="connsiteX1" fmla="*/ 4763 w 18097"/>
                    <a:gd name="connsiteY1" fmla="*/ 952 h 30479"/>
                    <a:gd name="connsiteX2" fmla="*/ 0 w 18097"/>
                    <a:gd name="connsiteY2" fmla="*/ 30480 h 30479"/>
                    <a:gd name="connsiteX3" fmla="*/ 14288 w 18097"/>
                    <a:gd name="connsiteY3" fmla="*/ 26670 h 30479"/>
                    <a:gd name="connsiteX4" fmla="*/ 18097 w 18097"/>
                    <a:gd name="connsiteY4" fmla="*/ 0 h 30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97" h="30479">
                      <a:moveTo>
                        <a:pt x="18097" y="0"/>
                      </a:moveTo>
                      <a:cubicBezTo>
                        <a:pt x="13335" y="0"/>
                        <a:pt x="9525" y="0"/>
                        <a:pt x="4763" y="952"/>
                      </a:cubicBezTo>
                      <a:lnTo>
                        <a:pt x="0" y="30480"/>
                      </a:lnTo>
                      <a:cubicBezTo>
                        <a:pt x="3810" y="27623"/>
                        <a:pt x="8572" y="26670"/>
                        <a:pt x="14288" y="26670"/>
                      </a:cubicBezTo>
                      <a:lnTo>
                        <a:pt x="1809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BC218B56-F231-42F4-9D5F-838DD5645914}"/>
                    </a:ext>
                  </a:extLst>
                </p:cNvPr>
                <p:cNvSpPr/>
                <p:nvPr/>
              </p:nvSpPr>
              <p:spPr>
                <a:xfrm>
                  <a:off x="1222242" y="3101339"/>
                  <a:ext cx="51434" cy="38100"/>
                </a:xfrm>
                <a:custGeom>
                  <a:avLst/>
                  <a:gdLst>
                    <a:gd name="connsiteX0" fmla="*/ 46672 w 51434"/>
                    <a:gd name="connsiteY0" fmla="*/ 13335 h 38100"/>
                    <a:gd name="connsiteX1" fmla="*/ 51435 w 51434"/>
                    <a:gd name="connsiteY1" fmla="*/ 0 h 38100"/>
                    <a:gd name="connsiteX2" fmla="*/ 23813 w 51434"/>
                    <a:gd name="connsiteY2" fmla="*/ 952 h 38100"/>
                    <a:gd name="connsiteX3" fmla="*/ 21907 w 51434"/>
                    <a:gd name="connsiteY3" fmla="*/ 4763 h 38100"/>
                    <a:gd name="connsiteX4" fmla="*/ 0 w 51434"/>
                    <a:gd name="connsiteY4" fmla="*/ 38100 h 38100"/>
                    <a:gd name="connsiteX5" fmla="*/ 32385 w 51434"/>
                    <a:gd name="connsiteY5" fmla="*/ 37148 h 38100"/>
                    <a:gd name="connsiteX6" fmla="*/ 40957 w 51434"/>
                    <a:gd name="connsiteY6" fmla="*/ 23813 h 38100"/>
                    <a:gd name="connsiteX7" fmla="*/ 8572 w 51434"/>
                    <a:gd name="connsiteY7" fmla="*/ 24765 h 38100"/>
                    <a:gd name="connsiteX8" fmla="*/ 15240 w 51434"/>
                    <a:gd name="connsiteY8" fmla="*/ 14288 h 38100"/>
                    <a:gd name="connsiteX9" fmla="*/ 46672 w 51434"/>
                    <a:gd name="connsiteY9" fmla="*/ 13335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434" h="38100">
                      <a:moveTo>
                        <a:pt x="46672" y="13335"/>
                      </a:moveTo>
                      <a:cubicBezTo>
                        <a:pt x="48577" y="9525"/>
                        <a:pt x="50482" y="4763"/>
                        <a:pt x="51435" y="0"/>
                      </a:cubicBezTo>
                      <a:lnTo>
                        <a:pt x="23813" y="952"/>
                      </a:lnTo>
                      <a:cubicBezTo>
                        <a:pt x="22860" y="1905"/>
                        <a:pt x="22860" y="3810"/>
                        <a:pt x="21907" y="4763"/>
                      </a:cubicBezTo>
                      <a:lnTo>
                        <a:pt x="0" y="38100"/>
                      </a:lnTo>
                      <a:lnTo>
                        <a:pt x="32385" y="37148"/>
                      </a:lnTo>
                      <a:lnTo>
                        <a:pt x="40957" y="23813"/>
                      </a:lnTo>
                      <a:lnTo>
                        <a:pt x="8572" y="24765"/>
                      </a:lnTo>
                      <a:lnTo>
                        <a:pt x="15240" y="14288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AC6A938-8D85-4F28-A287-727EBAD4FB9E}"/>
                    </a:ext>
                  </a:extLst>
                </p:cNvPr>
                <p:cNvSpPr/>
                <p:nvPr/>
              </p:nvSpPr>
              <p:spPr>
                <a:xfrm>
                  <a:off x="1231767" y="3048000"/>
                  <a:ext cx="25717" cy="28575"/>
                </a:xfrm>
                <a:custGeom>
                  <a:avLst/>
                  <a:gdLst>
                    <a:gd name="connsiteX0" fmla="*/ 10477 w 25717"/>
                    <a:gd name="connsiteY0" fmla="*/ 28575 h 28575"/>
                    <a:gd name="connsiteX1" fmla="*/ 25717 w 25717"/>
                    <a:gd name="connsiteY1" fmla="*/ 6667 h 28575"/>
                    <a:gd name="connsiteX2" fmla="*/ 20955 w 25717"/>
                    <a:gd name="connsiteY2" fmla="*/ 2858 h 28575"/>
                    <a:gd name="connsiteX3" fmla="*/ 15240 w 25717"/>
                    <a:gd name="connsiteY3" fmla="*/ 0 h 28575"/>
                    <a:gd name="connsiteX4" fmla="*/ 0 w 25717"/>
                    <a:gd name="connsiteY4" fmla="*/ 21908 h 28575"/>
                    <a:gd name="connsiteX5" fmla="*/ 5715 w 25717"/>
                    <a:gd name="connsiteY5" fmla="*/ 24765 h 28575"/>
                    <a:gd name="connsiteX6" fmla="*/ 10477 w 25717"/>
                    <a:gd name="connsiteY6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717" h="28575">
                      <a:moveTo>
                        <a:pt x="10477" y="28575"/>
                      </a:moveTo>
                      <a:lnTo>
                        <a:pt x="25717" y="6667"/>
                      </a:lnTo>
                      <a:cubicBezTo>
                        <a:pt x="23813" y="5715"/>
                        <a:pt x="21907" y="3810"/>
                        <a:pt x="20955" y="2858"/>
                      </a:cubicBezTo>
                      <a:cubicBezTo>
                        <a:pt x="19050" y="1905"/>
                        <a:pt x="17145" y="952"/>
                        <a:pt x="15240" y="0"/>
                      </a:cubicBezTo>
                      <a:lnTo>
                        <a:pt x="0" y="21908"/>
                      </a:lnTo>
                      <a:cubicBezTo>
                        <a:pt x="1905" y="22860"/>
                        <a:pt x="3810" y="23813"/>
                        <a:pt x="5715" y="24765"/>
                      </a:cubicBezTo>
                      <a:cubicBezTo>
                        <a:pt x="7620" y="25717"/>
                        <a:pt x="8572" y="27623"/>
                        <a:pt x="10477" y="2857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08FE872B-2E97-4207-AB64-879ED181FF1E}"/>
                    </a:ext>
                  </a:extLst>
                </p:cNvPr>
                <p:cNvSpPr/>
                <p:nvPr/>
              </p:nvSpPr>
              <p:spPr>
                <a:xfrm>
                  <a:off x="1113512" y="2948795"/>
                  <a:ext cx="99325" cy="219642"/>
                </a:xfrm>
                <a:custGeom>
                  <a:avLst/>
                  <a:gdLst>
                    <a:gd name="connsiteX0" fmla="*/ 45865 w 99325"/>
                    <a:gd name="connsiteY0" fmla="*/ 219220 h 219642"/>
                    <a:gd name="connsiteX1" fmla="*/ 56342 w 99325"/>
                    <a:gd name="connsiteY1" fmla="*/ 203980 h 219642"/>
                    <a:gd name="connsiteX2" fmla="*/ 25862 w 99325"/>
                    <a:gd name="connsiteY2" fmla="*/ 54437 h 219642"/>
                    <a:gd name="connsiteX3" fmla="*/ 44912 w 99325"/>
                    <a:gd name="connsiteY3" fmla="*/ 25862 h 219642"/>
                    <a:gd name="connsiteX4" fmla="*/ 73487 w 99325"/>
                    <a:gd name="connsiteY4" fmla="*/ 44912 h 219642"/>
                    <a:gd name="connsiteX5" fmla="*/ 88727 w 99325"/>
                    <a:gd name="connsiteY5" fmla="*/ 55390 h 219642"/>
                    <a:gd name="connsiteX6" fmla="*/ 99205 w 99325"/>
                    <a:gd name="connsiteY6" fmla="*/ 40150 h 219642"/>
                    <a:gd name="connsiteX7" fmla="*/ 40150 w 99325"/>
                    <a:gd name="connsiteY7" fmla="*/ 1097 h 219642"/>
                    <a:gd name="connsiteX8" fmla="*/ 1097 w 99325"/>
                    <a:gd name="connsiteY8" fmla="*/ 60152 h 219642"/>
                    <a:gd name="connsiteX9" fmla="*/ 31577 w 99325"/>
                    <a:gd name="connsiteY9" fmla="*/ 209695 h 219642"/>
                    <a:gd name="connsiteX10" fmla="*/ 45865 w 99325"/>
                    <a:gd name="connsiteY10" fmla="*/ 219220 h 219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9325" h="219642">
                      <a:moveTo>
                        <a:pt x="45865" y="219220"/>
                      </a:moveTo>
                      <a:cubicBezTo>
                        <a:pt x="52532" y="217315"/>
                        <a:pt x="57295" y="210647"/>
                        <a:pt x="56342" y="203980"/>
                      </a:cubicBezTo>
                      <a:lnTo>
                        <a:pt x="25862" y="54437"/>
                      </a:lnTo>
                      <a:cubicBezTo>
                        <a:pt x="23005" y="41102"/>
                        <a:pt x="31577" y="28720"/>
                        <a:pt x="44912" y="25862"/>
                      </a:cubicBezTo>
                      <a:cubicBezTo>
                        <a:pt x="58247" y="23005"/>
                        <a:pt x="70630" y="31577"/>
                        <a:pt x="73487" y="44912"/>
                      </a:cubicBezTo>
                      <a:cubicBezTo>
                        <a:pt x="75392" y="51580"/>
                        <a:pt x="82060" y="56342"/>
                        <a:pt x="88727" y="55390"/>
                      </a:cubicBezTo>
                      <a:cubicBezTo>
                        <a:pt x="95395" y="53485"/>
                        <a:pt x="100157" y="46817"/>
                        <a:pt x="99205" y="40150"/>
                      </a:cubicBezTo>
                      <a:cubicBezTo>
                        <a:pt x="93490" y="12527"/>
                        <a:pt x="66820" y="-4618"/>
                        <a:pt x="40150" y="1097"/>
                      </a:cubicBezTo>
                      <a:cubicBezTo>
                        <a:pt x="12527" y="6812"/>
                        <a:pt x="-4618" y="33482"/>
                        <a:pt x="1097" y="60152"/>
                      </a:cubicBezTo>
                      <a:lnTo>
                        <a:pt x="31577" y="209695"/>
                      </a:lnTo>
                      <a:cubicBezTo>
                        <a:pt x="31577" y="216362"/>
                        <a:pt x="39197" y="221125"/>
                        <a:pt x="45865" y="219220"/>
                      </a:cubicBezTo>
                      <a:close/>
                    </a:path>
                  </a:pathLst>
                </a:custGeom>
                <a:solidFill>
                  <a:srgbClr val="FFF6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F4259289-A9D2-4600-B8CE-6FFA265F13D0}"/>
                    </a:ext>
                  </a:extLst>
                </p:cNvPr>
                <p:cNvSpPr/>
                <p:nvPr/>
              </p:nvSpPr>
              <p:spPr>
                <a:xfrm>
                  <a:off x="1131754" y="3096577"/>
                  <a:ext cx="38100" cy="56197"/>
                </a:xfrm>
                <a:custGeom>
                  <a:avLst/>
                  <a:gdLst>
                    <a:gd name="connsiteX0" fmla="*/ 2858 w 38100"/>
                    <a:gd name="connsiteY0" fmla="*/ 16193 h 56197"/>
                    <a:gd name="connsiteX1" fmla="*/ 0 w 38100"/>
                    <a:gd name="connsiteY1" fmla="*/ 0 h 56197"/>
                    <a:gd name="connsiteX2" fmla="*/ 29528 w 38100"/>
                    <a:gd name="connsiteY2" fmla="*/ 13335 h 56197"/>
                    <a:gd name="connsiteX3" fmla="*/ 38100 w 38100"/>
                    <a:gd name="connsiteY3" fmla="*/ 56198 h 56197"/>
                    <a:gd name="connsiteX4" fmla="*/ 38100 w 38100"/>
                    <a:gd name="connsiteY4" fmla="*/ 56198 h 56197"/>
                    <a:gd name="connsiteX5" fmla="*/ 8572 w 38100"/>
                    <a:gd name="connsiteY5" fmla="*/ 43815 h 56197"/>
                    <a:gd name="connsiteX6" fmla="*/ 5715 w 38100"/>
                    <a:gd name="connsiteY6" fmla="*/ 28575 h 56197"/>
                    <a:gd name="connsiteX7" fmla="*/ 35243 w 38100"/>
                    <a:gd name="connsiteY7" fmla="*/ 40958 h 56197"/>
                    <a:gd name="connsiteX8" fmla="*/ 32385 w 38100"/>
                    <a:gd name="connsiteY8" fmla="*/ 28575 h 56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00" h="56197">
                      <a:moveTo>
                        <a:pt x="2858" y="16193"/>
                      </a:moveTo>
                      <a:lnTo>
                        <a:pt x="0" y="0"/>
                      </a:lnTo>
                      <a:lnTo>
                        <a:pt x="29528" y="13335"/>
                      </a:lnTo>
                      <a:lnTo>
                        <a:pt x="38100" y="56198"/>
                      </a:lnTo>
                      <a:lnTo>
                        <a:pt x="38100" y="56198"/>
                      </a:lnTo>
                      <a:lnTo>
                        <a:pt x="8572" y="43815"/>
                      </a:lnTo>
                      <a:lnTo>
                        <a:pt x="5715" y="28575"/>
                      </a:lnTo>
                      <a:lnTo>
                        <a:pt x="35243" y="40958"/>
                      </a:lnTo>
                      <a:lnTo>
                        <a:pt x="32385" y="2857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970C084B-5E6C-4E79-9130-6AB75999E0C0}"/>
                    </a:ext>
                  </a:extLst>
                </p:cNvPr>
                <p:cNvSpPr/>
                <p:nvPr/>
              </p:nvSpPr>
              <p:spPr>
                <a:xfrm>
                  <a:off x="1185095" y="2968942"/>
                  <a:ext cx="25717" cy="32384"/>
                </a:xfrm>
                <a:custGeom>
                  <a:avLst/>
                  <a:gdLst>
                    <a:gd name="connsiteX0" fmla="*/ 6668 w 25717"/>
                    <a:gd name="connsiteY0" fmla="*/ 32385 h 32384"/>
                    <a:gd name="connsiteX1" fmla="*/ 952 w 25717"/>
                    <a:gd name="connsiteY1" fmla="*/ 23813 h 32384"/>
                    <a:gd name="connsiteX2" fmla="*/ 0 w 25717"/>
                    <a:gd name="connsiteY2" fmla="*/ 20002 h 32384"/>
                    <a:gd name="connsiteX3" fmla="*/ 19050 w 25717"/>
                    <a:gd name="connsiteY3" fmla="*/ 0 h 32384"/>
                    <a:gd name="connsiteX4" fmla="*/ 25718 w 25717"/>
                    <a:gd name="connsiteY4" fmla="*/ 12382 h 32384"/>
                    <a:gd name="connsiteX5" fmla="*/ 6668 w 25717"/>
                    <a:gd name="connsiteY5" fmla="*/ 32385 h 3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717" h="32384">
                      <a:moveTo>
                        <a:pt x="6668" y="32385"/>
                      </a:moveTo>
                      <a:cubicBezTo>
                        <a:pt x="3810" y="30480"/>
                        <a:pt x="1905" y="27622"/>
                        <a:pt x="952" y="23813"/>
                      </a:cubicBezTo>
                      <a:cubicBezTo>
                        <a:pt x="952" y="22860"/>
                        <a:pt x="0" y="20955"/>
                        <a:pt x="0" y="20002"/>
                      </a:cubicBezTo>
                      <a:lnTo>
                        <a:pt x="19050" y="0"/>
                      </a:lnTo>
                      <a:cubicBezTo>
                        <a:pt x="21907" y="3810"/>
                        <a:pt x="23813" y="7620"/>
                        <a:pt x="25718" y="12382"/>
                      </a:cubicBezTo>
                      <a:lnTo>
                        <a:pt x="6668" y="3238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3687CF6-90F6-4D3C-ABDC-45F98DB45089}"/>
                    </a:ext>
                  </a:extLst>
                </p:cNvPr>
                <p:cNvSpPr/>
                <p:nvPr/>
              </p:nvSpPr>
              <p:spPr>
                <a:xfrm>
                  <a:off x="1120325" y="3041332"/>
                  <a:ext cx="38100" cy="56197"/>
                </a:xfrm>
                <a:custGeom>
                  <a:avLst/>
                  <a:gdLst>
                    <a:gd name="connsiteX0" fmla="*/ 2857 w 38100"/>
                    <a:gd name="connsiteY0" fmla="*/ 15240 h 56197"/>
                    <a:gd name="connsiteX1" fmla="*/ 0 w 38100"/>
                    <a:gd name="connsiteY1" fmla="*/ 0 h 56197"/>
                    <a:gd name="connsiteX2" fmla="*/ 29527 w 38100"/>
                    <a:gd name="connsiteY2" fmla="*/ 12382 h 56197"/>
                    <a:gd name="connsiteX3" fmla="*/ 38100 w 38100"/>
                    <a:gd name="connsiteY3" fmla="*/ 56197 h 56197"/>
                    <a:gd name="connsiteX4" fmla="*/ 8572 w 38100"/>
                    <a:gd name="connsiteY4" fmla="*/ 43815 h 56197"/>
                    <a:gd name="connsiteX5" fmla="*/ 5715 w 38100"/>
                    <a:gd name="connsiteY5" fmla="*/ 27622 h 56197"/>
                    <a:gd name="connsiteX6" fmla="*/ 35242 w 38100"/>
                    <a:gd name="connsiteY6" fmla="*/ 40957 h 56197"/>
                    <a:gd name="connsiteX7" fmla="*/ 32385 w 38100"/>
                    <a:gd name="connsiteY7" fmla="*/ 28575 h 56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100" h="56197">
                      <a:moveTo>
                        <a:pt x="2857" y="15240"/>
                      </a:moveTo>
                      <a:lnTo>
                        <a:pt x="0" y="0"/>
                      </a:lnTo>
                      <a:lnTo>
                        <a:pt x="29527" y="12382"/>
                      </a:lnTo>
                      <a:lnTo>
                        <a:pt x="38100" y="56197"/>
                      </a:lnTo>
                      <a:lnTo>
                        <a:pt x="8572" y="43815"/>
                      </a:lnTo>
                      <a:lnTo>
                        <a:pt x="5715" y="27622"/>
                      </a:lnTo>
                      <a:lnTo>
                        <a:pt x="35242" y="40957"/>
                      </a:lnTo>
                      <a:lnTo>
                        <a:pt x="32385" y="2857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23A2FAFA-D197-4D28-BC6C-60E31DB07179}"/>
                    </a:ext>
                  </a:extLst>
                </p:cNvPr>
                <p:cNvSpPr/>
                <p:nvPr/>
              </p:nvSpPr>
              <p:spPr>
                <a:xfrm>
                  <a:off x="1121277" y="2959417"/>
                  <a:ext cx="24765" cy="33337"/>
                </a:xfrm>
                <a:custGeom>
                  <a:avLst/>
                  <a:gdLst>
                    <a:gd name="connsiteX0" fmla="*/ 18098 w 24765"/>
                    <a:gd name="connsiteY0" fmla="*/ 33338 h 33337"/>
                    <a:gd name="connsiteX1" fmla="*/ 0 w 24765"/>
                    <a:gd name="connsiteY1" fmla="*/ 9525 h 33337"/>
                    <a:gd name="connsiteX2" fmla="*/ 9525 w 24765"/>
                    <a:gd name="connsiteY2" fmla="*/ 0 h 33337"/>
                    <a:gd name="connsiteX3" fmla="*/ 24765 w 24765"/>
                    <a:gd name="connsiteY3" fmla="*/ 20955 h 33337"/>
                    <a:gd name="connsiteX4" fmla="*/ 18098 w 24765"/>
                    <a:gd name="connsiteY4" fmla="*/ 33338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33337">
                      <a:moveTo>
                        <a:pt x="18098" y="33338"/>
                      </a:moveTo>
                      <a:lnTo>
                        <a:pt x="0" y="9525"/>
                      </a:lnTo>
                      <a:cubicBezTo>
                        <a:pt x="2858" y="5715"/>
                        <a:pt x="5715" y="2857"/>
                        <a:pt x="9525" y="0"/>
                      </a:cubicBezTo>
                      <a:lnTo>
                        <a:pt x="24765" y="20955"/>
                      </a:lnTo>
                      <a:cubicBezTo>
                        <a:pt x="21908" y="24765"/>
                        <a:pt x="19050" y="28575"/>
                        <a:pt x="18098" y="33338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D90932A0-F0A0-4244-B00E-D7BB98A7075C}"/>
                    </a:ext>
                  </a:extLst>
                </p:cNvPr>
                <p:cNvSpPr/>
                <p:nvPr/>
              </p:nvSpPr>
              <p:spPr>
                <a:xfrm>
                  <a:off x="1171760" y="2949892"/>
                  <a:ext cx="18097" cy="34289"/>
                </a:xfrm>
                <a:custGeom>
                  <a:avLst/>
                  <a:gdLst>
                    <a:gd name="connsiteX0" fmla="*/ 5715 w 18097"/>
                    <a:gd name="connsiteY0" fmla="*/ 0 h 34289"/>
                    <a:gd name="connsiteX1" fmla="*/ 18097 w 18097"/>
                    <a:gd name="connsiteY1" fmla="*/ 5715 h 34289"/>
                    <a:gd name="connsiteX2" fmla="*/ 11430 w 18097"/>
                    <a:gd name="connsiteY2" fmla="*/ 34290 h 34289"/>
                    <a:gd name="connsiteX3" fmla="*/ 0 w 18097"/>
                    <a:gd name="connsiteY3" fmla="*/ 25718 h 34289"/>
                    <a:gd name="connsiteX4" fmla="*/ 5715 w 18097"/>
                    <a:gd name="connsiteY4" fmla="*/ 0 h 34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97" h="34289">
                      <a:moveTo>
                        <a:pt x="5715" y="0"/>
                      </a:moveTo>
                      <a:cubicBezTo>
                        <a:pt x="10478" y="952"/>
                        <a:pt x="14287" y="2857"/>
                        <a:pt x="18097" y="5715"/>
                      </a:cubicBezTo>
                      <a:lnTo>
                        <a:pt x="11430" y="34290"/>
                      </a:lnTo>
                      <a:cubicBezTo>
                        <a:pt x="8572" y="30480"/>
                        <a:pt x="4763" y="27622"/>
                        <a:pt x="0" y="25718"/>
                      </a:cubicBezTo>
                      <a:lnTo>
                        <a:pt x="571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FD6B1156-A532-4C6F-9129-527491198211}"/>
                    </a:ext>
                  </a:extLst>
                </p:cNvPr>
                <p:cNvSpPr/>
                <p:nvPr/>
              </p:nvSpPr>
              <p:spPr>
                <a:xfrm>
                  <a:off x="1112704" y="2987039"/>
                  <a:ext cx="33337" cy="53339"/>
                </a:xfrm>
                <a:custGeom>
                  <a:avLst/>
                  <a:gdLst>
                    <a:gd name="connsiteX0" fmla="*/ 0 w 33337"/>
                    <a:gd name="connsiteY0" fmla="*/ 14288 h 53339"/>
                    <a:gd name="connsiteX1" fmla="*/ 953 w 33337"/>
                    <a:gd name="connsiteY1" fmla="*/ 0 h 53339"/>
                    <a:gd name="connsiteX2" fmla="*/ 25718 w 33337"/>
                    <a:gd name="connsiteY2" fmla="*/ 10478 h 53339"/>
                    <a:gd name="connsiteX3" fmla="*/ 25718 w 33337"/>
                    <a:gd name="connsiteY3" fmla="*/ 14288 h 53339"/>
                    <a:gd name="connsiteX4" fmla="*/ 33338 w 33337"/>
                    <a:gd name="connsiteY4" fmla="*/ 53340 h 53339"/>
                    <a:gd name="connsiteX5" fmla="*/ 5715 w 33337"/>
                    <a:gd name="connsiteY5" fmla="*/ 41910 h 53339"/>
                    <a:gd name="connsiteX6" fmla="*/ 2858 w 33337"/>
                    <a:gd name="connsiteY6" fmla="*/ 26670 h 53339"/>
                    <a:gd name="connsiteX7" fmla="*/ 32385 w 33337"/>
                    <a:gd name="connsiteY7" fmla="*/ 39052 h 53339"/>
                    <a:gd name="connsiteX8" fmla="*/ 29528 w 33337"/>
                    <a:gd name="connsiteY8" fmla="*/ 26670 h 53339"/>
                    <a:gd name="connsiteX9" fmla="*/ 0 w 33337"/>
                    <a:gd name="connsiteY9" fmla="*/ 14288 h 5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337" h="53339">
                      <a:moveTo>
                        <a:pt x="0" y="14288"/>
                      </a:moveTo>
                      <a:cubicBezTo>
                        <a:pt x="0" y="9525"/>
                        <a:pt x="0" y="4763"/>
                        <a:pt x="953" y="0"/>
                      </a:cubicBezTo>
                      <a:lnTo>
                        <a:pt x="25718" y="10478"/>
                      </a:lnTo>
                      <a:cubicBezTo>
                        <a:pt x="25718" y="11430"/>
                        <a:pt x="25718" y="13335"/>
                        <a:pt x="25718" y="14288"/>
                      </a:cubicBezTo>
                      <a:lnTo>
                        <a:pt x="33338" y="53340"/>
                      </a:lnTo>
                      <a:lnTo>
                        <a:pt x="5715" y="41910"/>
                      </a:lnTo>
                      <a:lnTo>
                        <a:pt x="2858" y="26670"/>
                      </a:lnTo>
                      <a:lnTo>
                        <a:pt x="32385" y="39052"/>
                      </a:lnTo>
                      <a:lnTo>
                        <a:pt x="29528" y="26670"/>
                      </a:lnTo>
                      <a:lnTo>
                        <a:pt x="0" y="14288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EF17F4B4-FC7B-4671-806E-C3AA513F109F}"/>
                    </a:ext>
                  </a:extLst>
                </p:cNvPr>
                <p:cNvSpPr/>
                <p:nvPr/>
              </p:nvSpPr>
              <p:spPr>
                <a:xfrm>
                  <a:off x="1146995" y="2947035"/>
                  <a:ext cx="19050" cy="29527"/>
                </a:xfrm>
                <a:custGeom>
                  <a:avLst/>
                  <a:gdLst>
                    <a:gd name="connsiteX0" fmla="*/ 4763 w 19050"/>
                    <a:gd name="connsiteY0" fmla="*/ 29527 h 29527"/>
                    <a:gd name="connsiteX1" fmla="*/ 0 w 19050"/>
                    <a:gd name="connsiteY1" fmla="*/ 2857 h 29527"/>
                    <a:gd name="connsiteX2" fmla="*/ 6668 w 19050"/>
                    <a:gd name="connsiteY2" fmla="*/ 952 h 29527"/>
                    <a:gd name="connsiteX3" fmla="*/ 13335 w 19050"/>
                    <a:gd name="connsiteY3" fmla="*/ 0 h 29527"/>
                    <a:gd name="connsiteX4" fmla="*/ 19050 w 19050"/>
                    <a:gd name="connsiteY4" fmla="*/ 26670 h 29527"/>
                    <a:gd name="connsiteX5" fmla="*/ 12382 w 19050"/>
                    <a:gd name="connsiteY5" fmla="*/ 26670 h 29527"/>
                    <a:gd name="connsiteX6" fmla="*/ 4763 w 19050"/>
                    <a:gd name="connsiteY6" fmla="*/ 29527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50" h="29527">
                      <a:moveTo>
                        <a:pt x="4763" y="29527"/>
                      </a:moveTo>
                      <a:lnTo>
                        <a:pt x="0" y="2857"/>
                      </a:lnTo>
                      <a:cubicBezTo>
                        <a:pt x="1905" y="1905"/>
                        <a:pt x="3810" y="1905"/>
                        <a:pt x="6668" y="952"/>
                      </a:cubicBezTo>
                      <a:cubicBezTo>
                        <a:pt x="8572" y="952"/>
                        <a:pt x="11430" y="0"/>
                        <a:pt x="13335" y="0"/>
                      </a:cubicBezTo>
                      <a:lnTo>
                        <a:pt x="19050" y="26670"/>
                      </a:lnTo>
                      <a:cubicBezTo>
                        <a:pt x="17145" y="26670"/>
                        <a:pt x="14288" y="26670"/>
                        <a:pt x="12382" y="26670"/>
                      </a:cubicBezTo>
                      <a:cubicBezTo>
                        <a:pt x="8572" y="27622"/>
                        <a:pt x="6668" y="28575"/>
                        <a:pt x="4763" y="29527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FABFB803-8E6D-4EF4-855E-AA1D8642EFCB}"/>
                    </a:ext>
                  </a:extLst>
                </p:cNvPr>
                <p:cNvSpPr/>
                <p:nvPr/>
              </p:nvSpPr>
              <p:spPr>
                <a:xfrm>
                  <a:off x="1053197" y="3104015"/>
                  <a:ext cx="504637" cy="507201"/>
                </a:xfrm>
                <a:custGeom>
                  <a:avLst/>
                  <a:gdLst>
                    <a:gd name="connsiteX0" fmla="*/ 490037 w 504637"/>
                    <a:gd name="connsiteY0" fmla="*/ 358322 h 507201"/>
                    <a:gd name="connsiteX1" fmla="*/ 172855 w 504637"/>
                    <a:gd name="connsiteY1" fmla="*/ 490719 h 507201"/>
                    <a:gd name="connsiteX2" fmla="*/ 124277 w 504637"/>
                    <a:gd name="connsiteY2" fmla="*/ 467859 h 507201"/>
                    <a:gd name="connsiteX3" fmla="*/ 12835 w 504637"/>
                    <a:gd name="connsiteY3" fmla="*/ 186872 h 507201"/>
                    <a:gd name="connsiteX4" fmla="*/ 284297 w 504637"/>
                    <a:gd name="connsiteY4" fmla="*/ 182 h 507201"/>
                    <a:gd name="connsiteX5" fmla="*/ 290965 w 504637"/>
                    <a:gd name="connsiteY5" fmla="*/ 4944 h 507201"/>
                    <a:gd name="connsiteX6" fmla="*/ 360497 w 504637"/>
                    <a:gd name="connsiteY6" fmla="*/ 29709 h 507201"/>
                    <a:gd name="connsiteX7" fmla="*/ 360497 w 504637"/>
                    <a:gd name="connsiteY7" fmla="*/ 29709 h 507201"/>
                    <a:gd name="connsiteX8" fmla="*/ 395740 w 504637"/>
                    <a:gd name="connsiteY8" fmla="*/ 42092 h 507201"/>
                    <a:gd name="connsiteX9" fmla="*/ 401455 w 504637"/>
                    <a:gd name="connsiteY9" fmla="*/ 43044 h 507201"/>
                    <a:gd name="connsiteX10" fmla="*/ 401455 w 504637"/>
                    <a:gd name="connsiteY10" fmla="*/ 43044 h 507201"/>
                    <a:gd name="connsiteX11" fmla="*/ 490037 w 504637"/>
                    <a:gd name="connsiteY11" fmla="*/ 358322 h 50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04637" h="507201">
                      <a:moveTo>
                        <a:pt x="490037" y="358322"/>
                      </a:moveTo>
                      <a:cubicBezTo>
                        <a:pt x="447175" y="479289"/>
                        <a:pt x="304300" y="538344"/>
                        <a:pt x="172855" y="490719"/>
                      </a:cubicBezTo>
                      <a:cubicBezTo>
                        <a:pt x="155710" y="484052"/>
                        <a:pt x="139517" y="476432"/>
                        <a:pt x="124277" y="467859"/>
                      </a:cubicBezTo>
                      <a:cubicBezTo>
                        <a:pt x="24265" y="407852"/>
                        <a:pt x="-25265" y="291647"/>
                        <a:pt x="12835" y="186872"/>
                      </a:cubicBezTo>
                      <a:cubicBezTo>
                        <a:pt x="49030" y="84954"/>
                        <a:pt x="168092" y="-4581"/>
                        <a:pt x="284297" y="182"/>
                      </a:cubicBezTo>
                      <a:cubicBezTo>
                        <a:pt x="286202" y="2087"/>
                        <a:pt x="288107" y="3992"/>
                        <a:pt x="290965" y="4944"/>
                      </a:cubicBezTo>
                      <a:lnTo>
                        <a:pt x="360497" y="29709"/>
                      </a:lnTo>
                      <a:lnTo>
                        <a:pt x="360497" y="29709"/>
                      </a:lnTo>
                      <a:lnTo>
                        <a:pt x="395740" y="42092"/>
                      </a:lnTo>
                      <a:cubicBezTo>
                        <a:pt x="397645" y="43044"/>
                        <a:pt x="399550" y="43044"/>
                        <a:pt x="401455" y="43044"/>
                      </a:cubicBezTo>
                      <a:lnTo>
                        <a:pt x="401455" y="43044"/>
                      </a:lnTo>
                      <a:cubicBezTo>
                        <a:pt x="491942" y="112577"/>
                        <a:pt x="527185" y="256404"/>
                        <a:pt x="490037" y="358322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61957204-57F0-4BE1-B3F3-6B82EBF3DE24}"/>
                    </a:ext>
                  </a:extLst>
                </p:cNvPr>
                <p:cNvSpPr/>
                <p:nvPr/>
              </p:nvSpPr>
              <p:spPr>
                <a:xfrm>
                  <a:off x="1336542" y="3103245"/>
                  <a:ext cx="118109" cy="42862"/>
                </a:xfrm>
                <a:custGeom>
                  <a:avLst/>
                  <a:gdLst>
                    <a:gd name="connsiteX0" fmla="*/ 118110 w 118109"/>
                    <a:gd name="connsiteY0" fmla="*/ 42863 h 42862"/>
                    <a:gd name="connsiteX1" fmla="*/ 118110 w 118109"/>
                    <a:gd name="connsiteY1" fmla="*/ 42863 h 42862"/>
                    <a:gd name="connsiteX2" fmla="*/ 111442 w 118109"/>
                    <a:gd name="connsiteY2" fmla="*/ 41910 h 42862"/>
                    <a:gd name="connsiteX3" fmla="*/ 76200 w 118109"/>
                    <a:gd name="connsiteY3" fmla="*/ 29527 h 42862"/>
                    <a:gd name="connsiteX4" fmla="*/ 76200 w 118109"/>
                    <a:gd name="connsiteY4" fmla="*/ 29527 h 42862"/>
                    <a:gd name="connsiteX5" fmla="*/ 6667 w 118109"/>
                    <a:gd name="connsiteY5" fmla="*/ 4763 h 42862"/>
                    <a:gd name="connsiteX6" fmla="*/ 0 w 118109"/>
                    <a:gd name="connsiteY6" fmla="*/ 0 h 42862"/>
                    <a:gd name="connsiteX7" fmla="*/ 47625 w 118109"/>
                    <a:gd name="connsiteY7" fmla="*/ 7620 h 42862"/>
                    <a:gd name="connsiteX8" fmla="*/ 60960 w 118109"/>
                    <a:gd name="connsiteY8" fmla="*/ 11430 h 42862"/>
                    <a:gd name="connsiteX9" fmla="*/ 118110 w 118109"/>
                    <a:gd name="connsiteY9" fmla="*/ 42863 h 42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8109" h="42862">
                      <a:moveTo>
                        <a:pt x="118110" y="42863"/>
                      </a:moveTo>
                      <a:lnTo>
                        <a:pt x="118110" y="42863"/>
                      </a:lnTo>
                      <a:cubicBezTo>
                        <a:pt x="116205" y="42863"/>
                        <a:pt x="114300" y="42863"/>
                        <a:pt x="111442" y="41910"/>
                      </a:cubicBezTo>
                      <a:lnTo>
                        <a:pt x="76200" y="29527"/>
                      </a:lnTo>
                      <a:lnTo>
                        <a:pt x="76200" y="29527"/>
                      </a:lnTo>
                      <a:lnTo>
                        <a:pt x="6667" y="4763"/>
                      </a:lnTo>
                      <a:cubicBezTo>
                        <a:pt x="3810" y="3810"/>
                        <a:pt x="1905" y="1905"/>
                        <a:pt x="0" y="0"/>
                      </a:cubicBezTo>
                      <a:cubicBezTo>
                        <a:pt x="16192" y="952"/>
                        <a:pt x="32385" y="2857"/>
                        <a:pt x="47625" y="7620"/>
                      </a:cubicBezTo>
                      <a:cubicBezTo>
                        <a:pt x="52388" y="8572"/>
                        <a:pt x="56197" y="10477"/>
                        <a:pt x="60960" y="11430"/>
                      </a:cubicBezTo>
                      <a:cubicBezTo>
                        <a:pt x="81915" y="19050"/>
                        <a:pt x="100965" y="29527"/>
                        <a:pt x="118110" y="42863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40E1C60B-7D7A-4967-9182-35AB64BB5330}"/>
                    </a:ext>
                  </a:extLst>
                </p:cNvPr>
                <p:cNvSpPr/>
                <p:nvPr/>
              </p:nvSpPr>
              <p:spPr>
                <a:xfrm>
                  <a:off x="1360355" y="3074670"/>
                  <a:ext cx="100012" cy="46672"/>
                </a:xfrm>
                <a:custGeom>
                  <a:avLst/>
                  <a:gdLst>
                    <a:gd name="connsiteX0" fmla="*/ 100013 w 100012"/>
                    <a:gd name="connsiteY0" fmla="*/ 36195 h 46672"/>
                    <a:gd name="connsiteX1" fmla="*/ 89535 w 100012"/>
                    <a:gd name="connsiteY1" fmla="*/ 46672 h 46672"/>
                    <a:gd name="connsiteX2" fmla="*/ 952 w 100012"/>
                    <a:gd name="connsiteY2" fmla="*/ 15240 h 46672"/>
                    <a:gd name="connsiteX3" fmla="*/ 952 w 100012"/>
                    <a:gd name="connsiteY3" fmla="*/ 9525 h 46672"/>
                    <a:gd name="connsiteX4" fmla="*/ 0 w 100012"/>
                    <a:gd name="connsiteY4" fmla="*/ 0 h 46672"/>
                    <a:gd name="connsiteX5" fmla="*/ 40957 w 100012"/>
                    <a:gd name="connsiteY5" fmla="*/ 14288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012" h="46672">
                      <a:moveTo>
                        <a:pt x="100013" y="36195"/>
                      </a:moveTo>
                      <a:lnTo>
                        <a:pt x="89535" y="46672"/>
                      </a:lnTo>
                      <a:lnTo>
                        <a:pt x="952" y="15240"/>
                      </a:lnTo>
                      <a:lnTo>
                        <a:pt x="952" y="9525"/>
                      </a:lnTo>
                      <a:lnTo>
                        <a:pt x="0" y="0"/>
                      </a:lnTo>
                      <a:lnTo>
                        <a:pt x="40957" y="14288"/>
                      </a:ln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5C28DC25-5028-4CFD-9118-770722F630EB}"/>
                    </a:ext>
                  </a:extLst>
                </p:cNvPr>
                <p:cNvSpPr/>
                <p:nvPr/>
              </p:nvSpPr>
              <p:spPr>
                <a:xfrm>
                  <a:off x="1336542" y="3103245"/>
                  <a:ext cx="76200" cy="29527"/>
                </a:xfrm>
                <a:custGeom>
                  <a:avLst/>
                  <a:gdLst>
                    <a:gd name="connsiteX0" fmla="*/ 76200 w 76200"/>
                    <a:gd name="connsiteY0" fmla="*/ 29527 h 29527"/>
                    <a:gd name="connsiteX1" fmla="*/ 6667 w 76200"/>
                    <a:gd name="connsiteY1" fmla="*/ 4763 h 29527"/>
                    <a:gd name="connsiteX2" fmla="*/ 0 w 76200"/>
                    <a:gd name="connsiteY2" fmla="*/ 0 h 29527"/>
                    <a:gd name="connsiteX3" fmla="*/ 47625 w 76200"/>
                    <a:gd name="connsiteY3" fmla="*/ 7620 h 29527"/>
                    <a:gd name="connsiteX4" fmla="*/ 76200 w 76200"/>
                    <a:gd name="connsiteY4" fmla="*/ 29527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200" h="29527">
                      <a:moveTo>
                        <a:pt x="76200" y="29527"/>
                      </a:moveTo>
                      <a:lnTo>
                        <a:pt x="6667" y="4763"/>
                      </a:lnTo>
                      <a:cubicBezTo>
                        <a:pt x="3810" y="3810"/>
                        <a:pt x="1905" y="1905"/>
                        <a:pt x="0" y="0"/>
                      </a:cubicBezTo>
                      <a:cubicBezTo>
                        <a:pt x="16192" y="952"/>
                        <a:pt x="32385" y="2857"/>
                        <a:pt x="47625" y="7620"/>
                      </a:cubicBezTo>
                      <a:cubicBezTo>
                        <a:pt x="58102" y="14288"/>
                        <a:pt x="67627" y="20955"/>
                        <a:pt x="76200" y="29527"/>
                      </a:cubicBezTo>
                      <a:close/>
                    </a:path>
                  </a:pathLst>
                </a:custGeom>
                <a:solidFill>
                  <a:srgbClr val="C7263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B611227D-A5B1-4E45-899B-33DC86670705}"/>
                    </a:ext>
                  </a:extLst>
                </p:cNvPr>
                <p:cNvSpPr/>
                <p:nvPr/>
              </p:nvSpPr>
              <p:spPr>
                <a:xfrm>
                  <a:off x="1355455" y="2962169"/>
                  <a:ext cx="165157" cy="147743"/>
                </a:xfrm>
                <a:custGeom>
                  <a:avLst/>
                  <a:gdLst>
                    <a:gd name="connsiteX0" fmla="*/ 148727 w 165157"/>
                    <a:gd name="connsiteY0" fmla="*/ 102023 h 147743"/>
                    <a:gd name="connsiteX1" fmla="*/ 104912 w 165157"/>
                    <a:gd name="connsiteY1" fmla="*/ 147743 h 147743"/>
                    <a:gd name="connsiteX2" fmla="*/ 45857 w 165157"/>
                    <a:gd name="connsiteY2" fmla="*/ 126788 h 147743"/>
                    <a:gd name="connsiteX3" fmla="*/ 4900 w 165157"/>
                    <a:gd name="connsiteY3" fmla="*/ 112501 h 147743"/>
                    <a:gd name="connsiteX4" fmla="*/ 137 w 165157"/>
                    <a:gd name="connsiteY4" fmla="*/ 49636 h 147743"/>
                    <a:gd name="connsiteX5" fmla="*/ 43000 w 165157"/>
                    <a:gd name="connsiteY5" fmla="*/ 2011 h 147743"/>
                    <a:gd name="connsiteX6" fmla="*/ 104912 w 165157"/>
                    <a:gd name="connsiteY6" fmla="*/ 23918 h 147743"/>
                    <a:gd name="connsiteX7" fmla="*/ 145870 w 165157"/>
                    <a:gd name="connsiteY7" fmla="*/ 38206 h 147743"/>
                    <a:gd name="connsiteX8" fmla="*/ 148727 w 165157"/>
                    <a:gd name="connsiteY8" fmla="*/ 102023 h 147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5157" h="147743">
                      <a:moveTo>
                        <a:pt x="148727" y="102023"/>
                      </a:moveTo>
                      <a:lnTo>
                        <a:pt x="104912" y="147743"/>
                      </a:lnTo>
                      <a:lnTo>
                        <a:pt x="45857" y="126788"/>
                      </a:lnTo>
                      <a:lnTo>
                        <a:pt x="4900" y="112501"/>
                      </a:lnTo>
                      <a:lnTo>
                        <a:pt x="137" y="49636"/>
                      </a:lnTo>
                      <a:cubicBezTo>
                        <a:pt x="-1768" y="18203"/>
                        <a:pt x="16330" y="-7514"/>
                        <a:pt x="43000" y="2011"/>
                      </a:cubicBezTo>
                      <a:lnTo>
                        <a:pt x="104912" y="23918"/>
                      </a:lnTo>
                      <a:lnTo>
                        <a:pt x="145870" y="38206"/>
                      </a:lnTo>
                      <a:cubicBezTo>
                        <a:pt x="172540" y="47731"/>
                        <a:pt x="169682" y="80116"/>
                        <a:pt x="148727" y="102023"/>
                      </a:cubicBezTo>
                      <a:close/>
                    </a:path>
                  </a:pathLst>
                </a:custGeom>
                <a:solidFill>
                  <a:srgbClr val="B0152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4257174D-5532-49B6-AD14-5B5863B163C6}"/>
                    </a:ext>
                  </a:extLst>
                </p:cNvPr>
                <p:cNvSpPr/>
                <p:nvPr/>
              </p:nvSpPr>
              <p:spPr>
                <a:xfrm>
                  <a:off x="1360355" y="3074670"/>
                  <a:ext cx="40957" cy="21907"/>
                </a:xfrm>
                <a:custGeom>
                  <a:avLst/>
                  <a:gdLst>
                    <a:gd name="connsiteX0" fmla="*/ 40957 w 40957"/>
                    <a:gd name="connsiteY0" fmla="*/ 14288 h 21907"/>
                    <a:gd name="connsiteX1" fmla="*/ 33338 w 40957"/>
                    <a:gd name="connsiteY1" fmla="*/ 21907 h 21907"/>
                    <a:gd name="connsiteX2" fmla="*/ 952 w 40957"/>
                    <a:gd name="connsiteY2" fmla="*/ 9525 h 21907"/>
                    <a:gd name="connsiteX3" fmla="*/ 0 w 40957"/>
                    <a:gd name="connsiteY3" fmla="*/ 0 h 21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7" h="21907">
                      <a:moveTo>
                        <a:pt x="40957" y="14288"/>
                      </a:moveTo>
                      <a:lnTo>
                        <a:pt x="33338" y="21907"/>
                      </a:lnTo>
                      <a:lnTo>
                        <a:pt x="952" y="952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7263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31760438-A394-4E5D-B947-12E8272721BD}"/>
                    </a:ext>
                  </a:extLst>
                </p:cNvPr>
                <p:cNvSpPr/>
                <p:nvPr/>
              </p:nvSpPr>
              <p:spPr>
                <a:xfrm>
                  <a:off x="1332342" y="3071812"/>
                  <a:ext cx="140285" cy="74295"/>
                </a:xfrm>
                <a:custGeom>
                  <a:avLst/>
                  <a:gdLst>
                    <a:gd name="connsiteX0" fmla="*/ 139455 w 140285"/>
                    <a:gd name="connsiteY0" fmla="*/ 61913 h 74295"/>
                    <a:gd name="connsiteX1" fmla="*/ 122310 w 140285"/>
                    <a:gd name="connsiteY1" fmla="*/ 74295 h 74295"/>
                    <a:gd name="connsiteX2" fmla="*/ 122310 w 140285"/>
                    <a:gd name="connsiteY2" fmla="*/ 74295 h 74295"/>
                    <a:gd name="connsiteX3" fmla="*/ 116595 w 140285"/>
                    <a:gd name="connsiteY3" fmla="*/ 73342 h 74295"/>
                    <a:gd name="connsiteX4" fmla="*/ 81353 w 140285"/>
                    <a:gd name="connsiteY4" fmla="*/ 60960 h 74295"/>
                    <a:gd name="connsiteX5" fmla="*/ 81353 w 140285"/>
                    <a:gd name="connsiteY5" fmla="*/ 60960 h 74295"/>
                    <a:gd name="connsiteX6" fmla="*/ 11820 w 140285"/>
                    <a:gd name="connsiteY6" fmla="*/ 36195 h 74295"/>
                    <a:gd name="connsiteX7" fmla="*/ 5153 w 140285"/>
                    <a:gd name="connsiteY7" fmla="*/ 31433 h 74295"/>
                    <a:gd name="connsiteX8" fmla="*/ 1343 w 140285"/>
                    <a:gd name="connsiteY8" fmla="*/ 12383 h 74295"/>
                    <a:gd name="connsiteX9" fmla="*/ 18488 w 140285"/>
                    <a:gd name="connsiteY9" fmla="*/ 0 h 74295"/>
                    <a:gd name="connsiteX10" fmla="*/ 25155 w 140285"/>
                    <a:gd name="connsiteY10" fmla="*/ 952 h 74295"/>
                    <a:gd name="connsiteX11" fmla="*/ 28965 w 140285"/>
                    <a:gd name="connsiteY11" fmla="*/ 1905 h 74295"/>
                    <a:gd name="connsiteX12" fmla="*/ 69923 w 140285"/>
                    <a:gd name="connsiteY12" fmla="*/ 16192 h 74295"/>
                    <a:gd name="connsiteX13" fmla="*/ 128978 w 140285"/>
                    <a:gd name="connsiteY13" fmla="*/ 37148 h 74295"/>
                    <a:gd name="connsiteX14" fmla="*/ 128978 w 140285"/>
                    <a:gd name="connsiteY14" fmla="*/ 37148 h 74295"/>
                    <a:gd name="connsiteX15" fmla="*/ 139455 w 140285"/>
                    <a:gd name="connsiteY15" fmla="*/ 61913 h 74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0285" h="74295">
                      <a:moveTo>
                        <a:pt x="139455" y="61913"/>
                      </a:moveTo>
                      <a:cubicBezTo>
                        <a:pt x="136598" y="69533"/>
                        <a:pt x="129930" y="74295"/>
                        <a:pt x="122310" y="74295"/>
                      </a:cubicBezTo>
                      <a:lnTo>
                        <a:pt x="122310" y="74295"/>
                      </a:lnTo>
                      <a:cubicBezTo>
                        <a:pt x="120405" y="74295"/>
                        <a:pt x="118500" y="74295"/>
                        <a:pt x="116595" y="73342"/>
                      </a:cubicBezTo>
                      <a:lnTo>
                        <a:pt x="81353" y="60960"/>
                      </a:lnTo>
                      <a:lnTo>
                        <a:pt x="81353" y="60960"/>
                      </a:lnTo>
                      <a:lnTo>
                        <a:pt x="11820" y="36195"/>
                      </a:lnTo>
                      <a:cubicBezTo>
                        <a:pt x="8963" y="35242"/>
                        <a:pt x="7058" y="33338"/>
                        <a:pt x="5153" y="31433"/>
                      </a:cubicBezTo>
                      <a:cubicBezTo>
                        <a:pt x="390" y="26670"/>
                        <a:pt x="-1515" y="19050"/>
                        <a:pt x="1343" y="12383"/>
                      </a:cubicBezTo>
                      <a:cubicBezTo>
                        <a:pt x="4200" y="4763"/>
                        <a:pt x="10868" y="0"/>
                        <a:pt x="18488" y="0"/>
                      </a:cubicBezTo>
                      <a:cubicBezTo>
                        <a:pt x="20393" y="0"/>
                        <a:pt x="22298" y="0"/>
                        <a:pt x="25155" y="952"/>
                      </a:cubicBezTo>
                      <a:lnTo>
                        <a:pt x="28965" y="1905"/>
                      </a:lnTo>
                      <a:lnTo>
                        <a:pt x="69923" y="16192"/>
                      </a:lnTo>
                      <a:lnTo>
                        <a:pt x="128978" y="37148"/>
                      </a:lnTo>
                      <a:lnTo>
                        <a:pt x="128978" y="37148"/>
                      </a:lnTo>
                      <a:cubicBezTo>
                        <a:pt x="137550" y="41910"/>
                        <a:pt x="142313" y="52388"/>
                        <a:pt x="139455" y="61913"/>
                      </a:cubicBezTo>
                      <a:close/>
                    </a:path>
                  </a:pathLst>
                </a:custGeom>
                <a:solidFill>
                  <a:srgbClr val="5E1E2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3FF60414-A1DD-4233-97FA-F6EB81822650}"/>
                    </a:ext>
                  </a:extLst>
                </p:cNvPr>
                <p:cNvSpPr/>
                <p:nvPr/>
              </p:nvSpPr>
              <p:spPr>
                <a:xfrm>
                  <a:off x="1272950" y="3169763"/>
                  <a:ext cx="56924" cy="41912"/>
                </a:xfrm>
                <a:custGeom>
                  <a:avLst/>
                  <a:gdLst>
                    <a:gd name="connsiteX0" fmla="*/ 56925 w 56924"/>
                    <a:gd name="connsiteY0" fmla="*/ 27779 h 41912"/>
                    <a:gd name="connsiteX1" fmla="*/ 15967 w 56924"/>
                    <a:gd name="connsiteY1" fmla="*/ 41114 h 41912"/>
                    <a:gd name="connsiteX2" fmla="*/ 6442 w 56924"/>
                    <a:gd name="connsiteY2" fmla="*/ 19206 h 41912"/>
                    <a:gd name="connsiteX3" fmla="*/ 22635 w 56924"/>
                    <a:gd name="connsiteY3" fmla="*/ 1109 h 41912"/>
                    <a:gd name="connsiteX4" fmla="*/ 56925 w 56924"/>
                    <a:gd name="connsiteY4" fmla="*/ 27779 h 4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924" h="41912">
                      <a:moveTo>
                        <a:pt x="56925" y="27779"/>
                      </a:moveTo>
                      <a:cubicBezTo>
                        <a:pt x="56925" y="27779"/>
                        <a:pt x="43590" y="45876"/>
                        <a:pt x="15967" y="41114"/>
                      </a:cubicBezTo>
                      <a:cubicBezTo>
                        <a:pt x="-11655" y="36351"/>
                        <a:pt x="4537" y="29684"/>
                        <a:pt x="6442" y="19206"/>
                      </a:cubicBezTo>
                      <a:cubicBezTo>
                        <a:pt x="8347" y="7776"/>
                        <a:pt x="-4988" y="-3654"/>
                        <a:pt x="22635" y="1109"/>
                      </a:cubicBezTo>
                      <a:cubicBezTo>
                        <a:pt x="49305" y="5871"/>
                        <a:pt x="56925" y="27779"/>
                        <a:pt x="56925" y="277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0944ACAB-374C-4E3B-9C91-E2E7F60540F2}"/>
                    </a:ext>
                  </a:extLst>
                </p:cNvPr>
                <p:cNvSpPr/>
                <p:nvPr/>
              </p:nvSpPr>
              <p:spPr>
                <a:xfrm>
                  <a:off x="1347972" y="3156548"/>
                  <a:ext cx="56624" cy="46043"/>
                </a:xfrm>
                <a:custGeom>
                  <a:avLst/>
                  <a:gdLst>
                    <a:gd name="connsiteX0" fmla="*/ 0 w 56624"/>
                    <a:gd name="connsiteY0" fmla="*/ 39089 h 46043"/>
                    <a:gd name="connsiteX1" fmla="*/ 42863 w 56624"/>
                    <a:gd name="connsiteY1" fmla="*/ 40994 h 46043"/>
                    <a:gd name="connsiteX2" fmla="*/ 45720 w 56624"/>
                    <a:gd name="connsiteY2" fmla="*/ 17181 h 46043"/>
                    <a:gd name="connsiteX3" fmla="*/ 24765 w 56624"/>
                    <a:gd name="connsiteY3" fmla="*/ 4799 h 46043"/>
                    <a:gd name="connsiteX4" fmla="*/ 0 w 56624"/>
                    <a:gd name="connsiteY4" fmla="*/ 39089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24" h="46043">
                      <a:moveTo>
                        <a:pt x="0" y="39089"/>
                      </a:moveTo>
                      <a:cubicBezTo>
                        <a:pt x="0" y="39089"/>
                        <a:pt x="18098" y="53376"/>
                        <a:pt x="42863" y="40994"/>
                      </a:cubicBezTo>
                      <a:cubicBezTo>
                        <a:pt x="68580" y="28611"/>
                        <a:pt x="51435" y="26706"/>
                        <a:pt x="45720" y="17181"/>
                      </a:cubicBezTo>
                      <a:cubicBezTo>
                        <a:pt x="40958" y="6704"/>
                        <a:pt x="50483" y="-7584"/>
                        <a:pt x="24765" y="4799"/>
                      </a:cubicBezTo>
                      <a:cubicBezTo>
                        <a:pt x="0" y="16229"/>
                        <a:pt x="0" y="39089"/>
                        <a:pt x="0" y="39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90334D52-BD5D-4688-89F4-6D86702FFFE8}"/>
                    </a:ext>
                  </a:extLst>
                </p:cNvPr>
                <p:cNvSpPr/>
                <p:nvPr/>
              </p:nvSpPr>
              <p:spPr>
                <a:xfrm>
                  <a:off x="1315412" y="3188020"/>
                  <a:ext cx="13562" cy="16049"/>
                </a:xfrm>
                <a:custGeom>
                  <a:avLst/>
                  <a:gdLst>
                    <a:gd name="connsiteX0" fmla="*/ 175 w 13562"/>
                    <a:gd name="connsiteY0" fmla="*/ 949 h 16049"/>
                    <a:gd name="connsiteX1" fmla="*/ 10653 w 13562"/>
                    <a:gd name="connsiteY1" fmla="*/ 9522 h 16049"/>
                    <a:gd name="connsiteX2" fmla="*/ 2080 w 13562"/>
                    <a:gd name="connsiteY2" fmla="*/ 14284 h 16049"/>
                    <a:gd name="connsiteX3" fmla="*/ 13510 w 13562"/>
                    <a:gd name="connsiteY3" fmla="*/ 10474 h 16049"/>
                    <a:gd name="connsiteX4" fmla="*/ 175 w 13562"/>
                    <a:gd name="connsiteY4" fmla="*/ 949 h 16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62" h="16049">
                      <a:moveTo>
                        <a:pt x="175" y="949"/>
                      </a:moveTo>
                      <a:cubicBezTo>
                        <a:pt x="-1730" y="4759"/>
                        <a:pt x="12558" y="5712"/>
                        <a:pt x="10653" y="9522"/>
                      </a:cubicBezTo>
                      <a:cubicBezTo>
                        <a:pt x="9700" y="13332"/>
                        <a:pt x="1128" y="9522"/>
                        <a:pt x="2080" y="14284"/>
                      </a:cubicBezTo>
                      <a:cubicBezTo>
                        <a:pt x="3033" y="18094"/>
                        <a:pt x="12558" y="15237"/>
                        <a:pt x="13510" y="10474"/>
                      </a:cubicBezTo>
                      <a:cubicBezTo>
                        <a:pt x="14463" y="5712"/>
                        <a:pt x="2080" y="-2861"/>
                        <a:pt x="175" y="949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79504A5C-EB2F-45E6-BA11-E33F4404EDD4}"/>
                    </a:ext>
                  </a:extLst>
                </p:cNvPr>
                <p:cNvSpPr/>
                <p:nvPr/>
              </p:nvSpPr>
              <p:spPr>
                <a:xfrm>
                  <a:off x="1347722" y="3182769"/>
                  <a:ext cx="12632" cy="16569"/>
                </a:xfrm>
                <a:custGeom>
                  <a:avLst/>
                  <a:gdLst>
                    <a:gd name="connsiteX0" fmla="*/ 3107 w 12632"/>
                    <a:gd name="connsiteY0" fmla="*/ 10963 h 16569"/>
                    <a:gd name="connsiteX1" fmla="*/ 10727 w 12632"/>
                    <a:gd name="connsiteY1" fmla="*/ 486 h 16569"/>
                    <a:gd name="connsiteX2" fmla="*/ 250 w 12632"/>
                    <a:gd name="connsiteY2" fmla="*/ 12868 h 16569"/>
                    <a:gd name="connsiteX3" fmla="*/ 12632 w 12632"/>
                    <a:gd name="connsiteY3" fmla="*/ 13821 h 16569"/>
                    <a:gd name="connsiteX4" fmla="*/ 3107 w 12632"/>
                    <a:gd name="connsiteY4" fmla="*/ 10963 h 16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32" h="16569">
                      <a:moveTo>
                        <a:pt x="3107" y="10963"/>
                      </a:moveTo>
                      <a:cubicBezTo>
                        <a:pt x="1202" y="7153"/>
                        <a:pt x="13585" y="3343"/>
                        <a:pt x="10727" y="486"/>
                      </a:cubicBezTo>
                      <a:cubicBezTo>
                        <a:pt x="7870" y="-2372"/>
                        <a:pt x="-1655" y="8106"/>
                        <a:pt x="250" y="12868"/>
                      </a:cubicBezTo>
                      <a:cubicBezTo>
                        <a:pt x="2155" y="17631"/>
                        <a:pt x="12632" y="17631"/>
                        <a:pt x="12632" y="13821"/>
                      </a:cubicBezTo>
                      <a:cubicBezTo>
                        <a:pt x="11680" y="9058"/>
                        <a:pt x="5012" y="14773"/>
                        <a:pt x="3107" y="10963"/>
                      </a:cubicBezTo>
                      <a:close/>
                    </a:path>
                  </a:pathLst>
                </a:custGeom>
                <a:solidFill>
                  <a:srgbClr val="DBDDE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5FD9147C-E3B0-44DC-818C-EA7EB2755E75}"/>
                    </a:ext>
                  </a:extLst>
                </p:cNvPr>
                <p:cNvSpPr/>
                <p:nvPr/>
              </p:nvSpPr>
              <p:spPr>
                <a:xfrm rot="-443320">
                  <a:off x="1269864" y="3226109"/>
                  <a:ext cx="164783" cy="128587"/>
                </a:xfrm>
                <a:custGeom>
                  <a:avLst/>
                  <a:gdLst>
                    <a:gd name="connsiteX0" fmla="*/ 0 w 164783"/>
                    <a:gd name="connsiteY0" fmla="*/ 0 h 128587"/>
                    <a:gd name="connsiteX1" fmla="*/ 164783 w 164783"/>
                    <a:gd name="connsiteY1" fmla="*/ 0 h 128587"/>
                    <a:gd name="connsiteX2" fmla="*/ 164783 w 164783"/>
                    <a:gd name="connsiteY2" fmla="*/ 128588 h 128587"/>
                    <a:gd name="connsiteX3" fmla="*/ 0 w 164783"/>
                    <a:gd name="connsiteY3" fmla="*/ 128588 h 1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783" h="128587">
                      <a:moveTo>
                        <a:pt x="0" y="0"/>
                      </a:moveTo>
                      <a:lnTo>
                        <a:pt x="164783" y="0"/>
                      </a:lnTo>
                      <a:lnTo>
                        <a:pt x="164783" y="128588"/>
                      </a:lnTo>
                      <a:lnTo>
                        <a:pt x="0" y="128588"/>
                      </a:lnTo>
                      <a:close/>
                    </a:path>
                  </a:pathLst>
                </a:custGeom>
                <a:solidFill>
                  <a:srgbClr val="DCA5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09FDF459-9DBA-483F-B37E-FE41C3BF8504}"/>
                    </a:ext>
                  </a:extLst>
                </p:cNvPr>
                <p:cNvSpPr/>
                <p:nvPr/>
              </p:nvSpPr>
              <p:spPr>
                <a:xfrm>
                  <a:off x="1327789" y="3188727"/>
                  <a:ext cx="20972" cy="12004"/>
                </a:xfrm>
                <a:custGeom>
                  <a:avLst/>
                  <a:gdLst>
                    <a:gd name="connsiteX0" fmla="*/ 20183 w 20972"/>
                    <a:gd name="connsiteY0" fmla="*/ 5005 h 12004"/>
                    <a:gd name="connsiteX1" fmla="*/ 7800 w 20972"/>
                    <a:gd name="connsiteY1" fmla="*/ 243 h 12004"/>
                    <a:gd name="connsiteX2" fmla="*/ 180 w 20972"/>
                    <a:gd name="connsiteY2" fmla="*/ 6910 h 12004"/>
                    <a:gd name="connsiteX3" fmla="*/ 10658 w 20972"/>
                    <a:gd name="connsiteY3" fmla="*/ 11673 h 12004"/>
                    <a:gd name="connsiteX4" fmla="*/ 20183 w 20972"/>
                    <a:gd name="connsiteY4" fmla="*/ 5005 h 12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72" h="12004">
                      <a:moveTo>
                        <a:pt x="20183" y="5005"/>
                      </a:moveTo>
                      <a:cubicBezTo>
                        <a:pt x="18278" y="1195"/>
                        <a:pt x="17325" y="-710"/>
                        <a:pt x="7800" y="243"/>
                      </a:cubicBezTo>
                      <a:cubicBezTo>
                        <a:pt x="2086" y="2148"/>
                        <a:pt x="-772" y="2148"/>
                        <a:pt x="180" y="6910"/>
                      </a:cubicBezTo>
                      <a:cubicBezTo>
                        <a:pt x="1133" y="11673"/>
                        <a:pt x="180" y="12625"/>
                        <a:pt x="10658" y="11673"/>
                      </a:cubicBezTo>
                      <a:cubicBezTo>
                        <a:pt x="21136" y="10720"/>
                        <a:pt x="22088" y="8815"/>
                        <a:pt x="20183" y="5005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56AE8BCC-9A7E-4121-92CB-3542EBF49434}"/>
                    </a:ext>
                  </a:extLst>
                </p:cNvPr>
                <p:cNvSpPr/>
                <p:nvPr/>
              </p:nvSpPr>
              <p:spPr>
                <a:xfrm rot="-443320">
                  <a:off x="1255672" y="3196479"/>
                  <a:ext cx="174308" cy="33337"/>
                </a:xfrm>
                <a:custGeom>
                  <a:avLst/>
                  <a:gdLst>
                    <a:gd name="connsiteX0" fmla="*/ 0 w 174308"/>
                    <a:gd name="connsiteY0" fmla="*/ 0 h 33337"/>
                    <a:gd name="connsiteX1" fmla="*/ 174308 w 174308"/>
                    <a:gd name="connsiteY1" fmla="*/ 0 h 33337"/>
                    <a:gd name="connsiteX2" fmla="*/ 174308 w 174308"/>
                    <a:gd name="connsiteY2" fmla="*/ 33338 h 33337"/>
                    <a:gd name="connsiteX3" fmla="*/ 0 w 174308"/>
                    <a:gd name="connsiteY3" fmla="*/ 33338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8" h="33337">
                      <a:moveTo>
                        <a:pt x="0" y="0"/>
                      </a:moveTo>
                      <a:lnTo>
                        <a:pt x="174308" y="0"/>
                      </a:lnTo>
                      <a:lnTo>
                        <a:pt x="174308" y="33338"/>
                      </a:lnTo>
                      <a:lnTo>
                        <a:pt x="0" y="33338"/>
                      </a:lnTo>
                      <a:close/>
                    </a:path>
                  </a:pathLst>
                </a:custGeom>
                <a:solidFill>
                  <a:srgbClr val="F6C53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B7C57AD2-137A-4F7E-B562-7CA2A57C7A8A}"/>
                    </a:ext>
                  </a:extLst>
                </p:cNvPr>
                <p:cNvSpPr/>
                <p:nvPr/>
              </p:nvSpPr>
              <p:spPr>
                <a:xfrm rot="-445410">
                  <a:off x="1339353" y="3195603"/>
                  <a:ext cx="19049" cy="160969"/>
                </a:xfrm>
                <a:custGeom>
                  <a:avLst/>
                  <a:gdLst>
                    <a:gd name="connsiteX0" fmla="*/ 0 w 19049"/>
                    <a:gd name="connsiteY0" fmla="*/ 0 h 160969"/>
                    <a:gd name="connsiteX1" fmla="*/ 19050 w 19049"/>
                    <a:gd name="connsiteY1" fmla="*/ 0 h 160969"/>
                    <a:gd name="connsiteX2" fmla="*/ 19050 w 19049"/>
                    <a:gd name="connsiteY2" fmla="*/ 160970 h 160969"/>
                    <a:gd name="connsiteX3" fmla="*/ 0 w 19049"/>
                    <a:gd name="connsiteY3" fmla="*/ 160970 h 16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49" h="160969">
                      <a:moveTo>
                        <a:pt x="0" y="0"/>
                      </a:moveTo>
                      <a:lnTo>
                        <a:pt x="19050" y="0"/>
                      </a:lnTo>
                      <a:lnTo>
                        <a:pt x="19050" y="160970"/>
                      </a:lnTo>
                      <a:lnTo>
                        <a:pt x="0" y="16097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9B9B056C-589B-4C78-AF91-D54ACAB4CFC6}"/>
                    </a:ext>
                  </a:extLst>
                </p:cNvPr>
                <p:cNvSpPr/>
                <p:nvPr/>
              </p:nvSpPr>
              <p:spPr>
                <a:xfrm>
                  <a:off x="1077151" y="3106162"/>
                  <a:ext cx="54063" cy="48443"/>
                </a:xfrm>
                <a:custGeom>
                  <a:avLst/>
                  <a:gdLst>
                    <a:gd name="connsiteX0" fmla="*/ 53651 w 54063"/>
                    <a:gd name="connsiteY0" fmla="*/ 45660 h 48443"/>
                    <a:gd name="connsiteX1" fmla="*/ 10789 w 54063"/>
                    <a:gd name="connsiteY1" fmla="*/ 38992 h 48443"/>
                    <a:gd name="connsiteX2" fmla="*/ 12694 w 54063"/>
                    <a:gd name="connsiteY2" fmla="*/ 15180 h 48443"/>
                    <a:gd name="connsiteX3" fmla="*/ 35554 w 54063"/>
                    <a:gd name="connsiteY3" fmla="*/ 7560 h 48443"/>
                    <a:gd name="connsiteX4" fmla="*/ 53651 w 54063"/>
                    <a:gd name="connsiteY4" fmla="*/ 45660 h 48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063" h="48443">
                      <a:moveTo>
                        <a:pt x="53651" y="45660"/>
                      </a:moveTo>
                      <a:cubicBezTo>
                        <a:pt x="53651" y="45660"/>
                        <a:pt x="33649" y="55185"/>
                        <a:pt x="10789" y="38992"/>
                      </a:cubicBezTo>
                      <a:cubicBezTo>
                        <a:pt x="-11119" y="21848"/>
                        <a:pt x="6026" y="23752"/>
                        <a:pt x="12694" y="15180"/>
                      </a:cubicBezTo>
                      <a:cubicBezTo>
                        <a:pt x="19361" y="6608"/>
                        <a:pt x="13646" y="-9585"/>
                        <a:pt x="35554" y="7560"/>
                      </a:cubicBezTo>
                      <a:cubicBezTo>
                        <a:pt x="58414" y="22800"/>
                        <a:pt x="53651" y="45660"/>
                        <a:pt x="53651" y="45660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ADDB95AF-12A7-49A1-80B7-6BE3FC2422AF}"/>
                    </a:ext>
                  </a:extLst>
                </p:cNvPr>
                <p:cNvSpPr/>
                <p:nvPr/>
              </p:nvSpPr>
              <p:spPr>
                <a:xfrm>
                  <a:off x="1147947" y="3139407"/>
                  <a:ext cx="55628" cy="41056"/>
                </a:xfrm>
                <a:custGeom>
                  <a:avLst/>
                  <a:gdLst>
                    <a:gd name="connsiteX0" fmla="*/ 0 w 55628"/>
                    <a:gd name="connsiteY0" fmla="*/ 19083 h 41056"/>
                    <a:gd name="connsiteX1" fmla="*/ 37147 w 55628"/>
                    <a:gd name="connsiteY1" fmla="*/ 40990 h 41056"/>
                    <a:gd name="connsiteX2" fmla="*/ 51435 w 55628"/>
                    <a:gd name="connsiteY2" fmla="*/ 20988 h 41056"/>
                    <a:gd name="connsiteX3" fmla="*/ 39053 w 55628"/>
                    <a:gd name="connsiteY3" fmla="*/ 33 h 41056"/>
                    <a:gd name="connsiteX4" fmla="*/ 0 w 55628"/>
                    <a:gd name="connsiteY4" fmla="*/ 19083 h 4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28" h="41056">
                      <a:moveTo>
                        <a:pt x="0" y="19083"/>
                      </a:moveTo>
                      <a:cubicBezTo>
                        <a:pt x="0" y="19083"/>
                        <a:pt x="9525" y="40038"/>
                        <a:pt x="37147" y="40990"/>
                      </a:cubicBezTo>
                      <a:cubicBezTo>
                        <a:pt x="64770" y="41943"/>
                        <a:pt x="50483" y="32418"/>
                        <a:pt x="51435" y="20988"/>
                      </a:cubicBezTo>
                      <a:cubicBezTo>
                        <a:pt x="51435" y="9558"/>
                        <a:pt x="66675" y="985"/>
                        <a:pt x="39053" y="33"/>
                      </a:cubicBezTo>
                      <a:cubicBezTo>
                        <a:pt x="11430" y="-920"/>
                        <a:pt x="0" y="19083"/>
                        <a:pt x="0" y="19083"/>
                      </a:cubicBezTo>
                      <a:close/>
                    </a:path>
                  </a:pathLst>
                </a:custGeom>
                <a:solidFill>
                  <a:srgbClr val="EF413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A72BBEAC-9086-4070-9FC6-B2F8E75485BC}"/>
                    </a:ext>
                  </a:extLst>
                </p:cNvPr>
                <p:cNvSpPr/>
                <p:nvPr/>
              </p:nvSpPr>
              <p:spPr>
                <a:xfrm>
                  <a:off x="1119142" y="3137349"/>
                  <a:ext cx="12290" cy="16549"/>
                </a:xfrm>
                <a:custGeom>
                  <a:avLst/>
                  <a:gdLst>
                    <a:gd name="connsiteX0" fmla="*/ 4040 w 12290"/>
                    <a:gd name="connsiteY0" fmla="*/ 185 h 16549"/>
                    <a:gd name="connsiteX1" fmla="*/ 9755 w 12290"/>
                    <a:gd name="connsiteY1" fmla="*/ 12568 h 16549"/>
                    <a:gd name="connsiteX2" fmla="*/ 230 w 12290"/>
                    <a:gd name="connsiteY2" fmla="*/ 12568 h 16549"/>
                    <a:gd name="connsiteX3" fmla="*/ 11660 w 12290"/>
                    <a:gd name="connsiteY3" fmla="*/ 14473 h 16549"/>
                    <a:gd name="connsiteX4" fmla="*/ 4040 w 12290"/>
                    <a:gd name="connsiteY4" fmla="*/ 185 h 1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0" h="16549">
                      <a:moveTo>
                        <a:pt x="4040" y="185"/>
                      </a:moveTo>
                      <a:cubicBezTo>
                        <a:pt x="230" y="3043"/>
                        <a:pt x="12612" y="9710"/>
                        <a:pt x="9755" y="12568"/>
                      </a:cubicBezTo>
                      <a:cubicBezTo>
                        <a:pt x="6897" y="15425"/>
                        <a:pt x="1182" y="8758"/>
                        <a:pt x="230" y="12568"/>
                      </a:cubicBezTo>
                      <a:cubicBezTo>
                        <a:pt x="-1675" y="16378"/>
                        <a:pt x="8802" y="18283"/>
                        <a:pt x="11660" y="14473"/>
                      </a:cubicBezTo>
                      <a:cubicBezTo>
                        <a:pt x="14517" y="11615"/>
                        <a:pt x="6897" y="-1720"/>
                        <a:pt x="4040" y="185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CB53BE6C-0C5E-4666-910E-C7E97F02001A}"/>
                    </a:ext>
                  </a:extLst>
                </p:cNvPr>
                <p:cNvSpPr/>
                <p:nvPr/>
              </p:nvSpPr>
              <p:spPr>
                <a:xfrm>
                  <a:off x="1148900" y="3151405"/>
                  <a:ext cx="14336" cy="15949"/>
                </a:xfrm>
                <a:custGeom>
                  <a:avLst/>
                  <a:gdLst>
                    <a:gd name="connsiteX0" fmla="*/ 1905 w 14336"/>
                    <a:gd name="connsiteY0" fmla="*/ 7084 h 15949"/>
                    <a:gd name="connsiteX1" fmla="*/ 14288 w 14336"/>
                    <a:gd name="connsiteY1" fmla="*/ 1369 h 15949"/>
                    <a:gd name="connsiteX2" fmla="*/ 0 w 14336"/>
                    <a:gd name="connsiteY2" fmla="*/ 8037 h 15949"/>
                    <a:gd name="connsiteX3" fmla="*/ 10477 w 14336"/>
                    <a:gd name="connsiteY3" fmla="*/ 14704 h 15949"/>
                    <a:gd name="connsiteX4" fmla="*/ 1905 w 14336"/>
                    <a:gd name="connsiteY4" fmla="*/ 7084 h 15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36" h="15949">
                      <a:moveTo>
                        <a:pt x="1905" y="7084"/>
                      </a:moveTo>
                      <a:cubicBezTo>
                        <a:pt x="1905" y="3274"/>
                        <a:pt x="15240" y="5179"/>
                        <a:pt x="14288" y="1369"/>
                      </a:cubicBezTo>
                      <a:cubicBezTo>
                        <a:pt x="13335" y="-2441"/>
                        <a:pt x="0" y="2322"/>
                        <a:pt x="0" y="8037"/>
                      </a:cubicBezTo>
                      <a:cubicBezTo>
                        <a:pt x="0" y="12799"/>
                        <a:pt x="8572" y="18514"/>
                        <a:pt x="10477" y="14704"/>
                      </a:cubicBezTo>
                      <a:cubicBezTo>
                        <a:pt x="11430" y="9942"/>
                        <a:pt x="2857" y="10894"/>
                        <a:pt x="1905" y="7084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F092C3AC-620E-41D5-866D-3F55F9F4B6AC}"/>
                    </a:ext>
                  </a:extLst>
                </p:cNvPr>
                <p:cNvSpPr/>
                <p:nvPr/>
              </p:nvSpPr>
              <p:spPr>
                <a:xfrm rot="-4185388">
                  <a:off x="1043368" y="3162853"/>
                  <a:ext cx="128583" cy="164777"/>
                </a:xfrm>
                <a:custGeom>
                  <a:avLst/>
                  <a:gdLst>
                    <a:gd name="connsiteX0" fmla="*/ 0 w 128583"/>
                    <a:gd name="connsiteY0" fmla="*/ 0 h 164777"/>
                    <a:gd name="connsiteX1" fmla="*/ 128583 w 128583"/>
                    <a:gd name="connsiteY1" fmla="*/ 0 h 164777"/>
                    <a:gd name="connsiteX2" fmla="*/ 128583 w 128583"/>
                    <a:gd name="connsiteY2" fmla="*/ 164777 h 164777"/>
                    <a:gd name="connsiteX3" fmla="*/ 0 w 128583"/>
                    <a:gd name="connsiteY3" fmla="*/ 164777 h 16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8583" h="164777">
                      <a:moveTo>
                        <a:pt x="0" y="0"/>
                      </a:moveTo>
                      <a:lnTo>
                        <a:pt x="128583" y="0"/>
                      </a:lnTo>
                      <a:lnTo>
                        <a:pt x="128583" y="164777"/>
                      </a:lnTo>
                      <a:lnTo>
                        <a:pt x="0" y="164777"/>
                      </a:lnTo>
                      <a:close/>
                    </a:path>
                  </a:pathLst>
                </a:custGeom>
                <a:solidFill>
                  <a:srgbClr val="003A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1C2FB79D-CB19-40FE-B509-57496D6B2DFA}"/>
                    </a:ext>
                  </a:extLst>
                </p:cNvPr>
                <p:cNvSpPr/>
                <p:nvPr/>
              </p:nvSpPr>
              <p:spPr>
                <a:xfrm>
                  <a:off x="1129980" y="3146451"/>
                  <a:ext cx="18919" cy="14463"/>
                </a:xfrm>
                <a:custGeom>
                  <a:avLst/>
                  <a:gdLst>
                    <a:gd name="connsiteX0" fmla="*/ 18919 w 18919"/>
                    <a:gd name="connsiteY0" fmla="*/ 11086 h 14463"/>
                    <a:gd name="connsiteX1" fmla="*/ 10347 w 18919"/>
                    <a:gd name="connsiteY1" fmla="*/ 1561 h 14463"/>
                    <a:gd name="connsiteX2" fmla="*/ 822 w 18919"/>
                    <a:gd name="connsiteY2" fmla="*/ 3466 h 14463"/>
                    <a:gd name="connsiteX3" fmla="*/ 7489 w 18919"/>
                    <a:gd name="connsiteY3" fmla="*/ 12038 h 14463"/>
                    <a:gd name="connsiteX4" fmla="*/ 18919 w 18919"/>
                    <a:gd name="connsiteY4" fmla="*/ 11086 h 14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19" h="14463">
                      <a:moveTo>
                        <a:pt x="18919" y="11086"/>
                      </a:moveTo>
                      <a:cubicBezTo>
                        <a:pt x="18919" y="6323"/>
                        <a:pt x="18919" y="4418"/>
                        <a:pt x="10347" y="1561"/>
                      </a:cubicBezTo>
                      <a:cubicBezTo>
                        <a:pt x="4632" y="-344"/>
                        <a:pt x="1774" y="-1297"/>
                        <a:pt x="822" y="3466"/>
                      </a:cubicBezTo>
                      <a:cubicBezTo>
                        <a:pt x="-131" y="8228"/>
                        <a:pt x="-2036" y="8228"/>
                        <a:pt x="7489" y="12038"/>
                      </a:cubicBezTo>
                      <a:cubicBezTo>
                        <a:pt x="17014" y="15848"/>
                        <a:pt x="18919" y="14896"/>
                        <a:pt x="18919" y="11086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0817D44A-9148-4D3B-9950-37ECAA564347}"/>
                    </a:ext>
                  </a:extLst>
                </p:cNvPr>
                <p:cNvSpPr/>
                <p:nvPr/>
              </p:nvSpPr>
              <p:spPr>
                <a:xfrm rot="-4185388">
                  <a:off x="1118368" y="3084194"/>
                  <a:ext cx="33336" cy="174301"/>
                </a:xfrm>
                <a:custGeom>
                  <a:avLst/>
                  <a:gdLst>
                    <a:gd name="connsiteX0" fmla="*/ 0 w 33336"/>
                    <a:gd name="connsiteY0" fmla="*/ 0 h 174301"/>
                    <a:gd name="connsiteX1" fmla="*/ 33336 w 33336"/>
                    <a:gd name="connsiteY1" fmla="*/ 0 h 174301"/>
                    <a:gd name="connsiteX2" fmla="*/ 33336 w 33336"/>
                    <a:gd name="connsiteY2" fmla="*/ 174302 h 174301"/>
                    <a:gd name="connsiteX3" fmla="*/ 0 w 33336"/>
                    <a:gd name="connsiteY3" fmla="*/ 174302 h 17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336" h="174301">
                      <a:moveTo>
                        <a:pt x="0" y="0"/>
                      </a:moveTo>
                      <a:lnTo>
                        <a:pt x="33336" y="0"/>
                      </a:lnTo>
                      <a:lnTo>
                        <a:pt x="33336" y="174302"/>
                      </a:lnTo>
                      <a:lnTo>
                        <a:pt x="0" y="174302"/>
                      </a:lnTo>
                      <a:close/>
                    </a:path>
                  </a:pathLst>
                </a:custGeom>
                <a:solidFill>
                  <a:srgbClr val="04518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64AE9402-A665-4988-8E1A-99A60AA8C6A1}"/>
                    </a:ext>
                  </a:extLst>
                </p:cNvPr>
                <p:cNvSpPr/>
                <p:nvPr/>
              </p:nvSpPr>
              <p:spPr>
                <a:xfrm rot="-4184743">
                  <a:off x="1031125" y="3221373"/>
                  <a:ext cx="160978" cy="19050"/>
                </a:xfrm>
                <a:custGeom>
                  <a:avLst/>
                  <a:gdLst>
                    <a:gd name="connsiteX0" fmla="*/ 0 w 160978"/>
                    <a:gd name="connsiteY0" fmla="*/ 0 h 19050"/>
                    <a:gd name="connsiteX1" fmla="*/ 160978 w 160978"/>
                    <a:gd name="connsiteY1" fmla="*/ 0 h 19050"/>
                    <a:gd name="connsiteX2" fmla="*/ 160978 w 160978"/>
                    <a:gd name="connsiteY2" fmla="*/ 19051 h 19050"/>
                    <a:gd name="connsiteX3" fmla="*/ 0 w 160978"/>
                    <a:gd name="connsiteY3" fmla="*/ 19051 h 19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0978" h="19050">
                      <a:moveTo>
                        <a:pt x="0" y="0"/>
                      </a:moveTo>
                      <a:lnTo>
                        <a:pt x="160978" y="0"/>
                      </a:lnTo>
                      <a:lnTo>
                        <a:pt x="160978" y="19051"/>
                      </a:lnTo>
                      <a:lnTo>
                        <a:pt x="0" y="19051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6A2331A3-495C-41AD-A165-48672939681C}"/>
                    </a:ext>
                  </a:extLst>
                </p:cNvPr>
                <p:cNvSpPr/>
                <p:nvPr/>
              </p:nvSpPr>
              <p:spPr>
                <a:xfrm>
                  <a:off x="880757" y="3197872"/>
                  <a:ext cx="56687" cy="45798"/>
                </a:xfrm>
                <a:custGeom>
                  <a:avLst/>
                  <a:gdLst>
                    <a:gd name="connsiteX0" fmla="*/ 56688 w 56687"/>
                    <a:gd name="connsiteY0" fmla="*/ 7290 h 45798"/>
                    <a:gd name="connsiteX1" fmla="*/ 30018 w 56687"/>
                    <a:gd name="connsiteY1" fmla="*/ 41580 h 45798"/>
                    <a:gd name="connsiteX2" fmla="*/ 10015 w 56687"/>
                    <a:gd name="connsiteY2" fmla="*/ 28245 h 45798"/>
                    <a:gd name="connsiteX3" fmla="*/ 13825 w 56687"/>
                    <a:gd name="connsiteY3" fmla="*/ 4432 h 45798"/>
                    <a:gd name="connsiteX4" fmla="*/ 56688 w 56687"/>
                    <a:gd name="connsiteY4" fmla="*/ 7290 h 45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87" h="45798">
                      <a:moveTo>
                        <a:pt x="56688" y="7290"/>
                      </a:moveTo>
                      <a:cubicBezTo>
                        <a:pt x="56688" y="7290"/>
                        <a:pt x="55735" y="30150"/>
                        <a:pt x="30018" y="41580"/>
                      </a:cubicBezTo>
                      <a:cubicBezTo>
                        <a:pt x="4300" y="53010"/>
                        <a:pt x="13825" y="38722"/>
                        <a:pt x="10015" y="28245"/>
                      </a:cubicBezTo>
                      <a:cubicBezTo>
                        <a:pt x="5253" y="17767"/>
                        <a:pt x="-11892" y="15862"/>
                        <a:pt x="13825" y="4432"/>
                      </a:cubicBezTo>
                      <a:cubicBezTo>
                        <a:pt x="38590" y="-6998"/>
                        <a:pt x="56688" y="7290"/>
                        <a:pt x="56688" y="7290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15603940-D0B8-44AD-9B85-9D83CE497B2B}"/>
                    </a:ext>
                  </a:extLst>
                </p:cNvPr>
                <p:cNvSpPr/>
                <p:nvPr/>
              </p:nvSpPr>
              <p:spPr>
                <a:xfrm>
                  <a:off x="946987" y="3137637"/>
                  <a:ext cx="47733" cy="56129"/>
                </a:xfrm>
                <a:custGeom>
                  <a:avLst/>
                  <a:gdLst>
                    <a:gd name="connsiteX0" fmla="*/ 4745 w 47733"/>
                    <a:gd name="connsiteY0" fmla="*/ 56095 h 56129"/>
                    <a:gd name="connsiteX1" fmla="*/ 41893 w 47733"/>
                    <a:gd name="connsiteY1" fmla="*/ 33235 h 56129"/>
                    <a:gd name="connsiteX2" fmla="*/ 31415 w 47733"/>
                    <a:gd name="connsiteY2" fmla="*/ 11328 h 56129"/>
                    <a:gd name="connsiteX3" fmla="*/ 7603 w 47733"/>
                    <a:gd name="connsiteY3" fmla="*/ 12280 h 56129"/>
                    <a:gd name="connsiteX4" fmla="*/ 4745 w 47733"/>
                    <a:gd name="connsiteY4" fmla="*/ 56095 h 56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33" h="56129">
                      <a:moveTo>
                        <a:pt x="4745" y="56095"/>
                      </a:moveTo>
                      <a:cubicBezTo>
                        <a:pt x="4745" y="56095"/>
                        <a:pt x="27605" y="58000"/>
                        <a:pt x="41893" y="33235"/>
                      </a:cubicBezTo>
                      <a:cubicBezTo>
                        <a:pt x="56180" y="9423"/>
                        <a:pt x="40940" y="17043"/>
                        <a:pt x="31415" y="11328"/>
                      </a:cubicBezTo>
                      <a:cubicBezTo>
                        <a:pt x="21890" y="5613"/>
                        <a:pt x="21890" y="-11532"/>
                        <a:pt x="7603" y="12280"/>
                      </a:cubicBezTo>
                      <a:cubicBezTo>
                        <a:pt x="-7637" y="37045"/>
                        <a:pt x="4745" y="56095"/>
                        <a:pt x="4745" y="56095"/>
                      </a:cubicBezTo>
                      <a:close/>
                    </a:path>
                  </a:pathLst>
                </a:custGeom>
                <a:solidFill>
                  <a:srgbClr val="3780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A0F32C07-2961-41B5-8BAC-9E5A932C20E8}"/>
                    </a:ext>
                  </a:extLst>
                </p:cNvPr>
                <p:cNvSpPr/>
                <p:nvPr/>
              </p:nvSpPr>
              <p:spPr>
                <a:xfrm>
                  <a:off x="921252" y="3203257"/>
                  <a:ext cx="16529" cy="13006"/>
                </a:xfrm>
                <a:custGeom>
                  <a:avLst/>
                  <a:gdLst>
                    <a:gd name="connsiteX0" fmla="*/ 0 w 16529"/>
                    <a:gd name="connsiteY0" fmla="*/ 2858 h 13006"/>
                    <a:gd name="connsiteX1" fmla="*/ 13335 w 16529"/>
                    <a:gd name="connsiteY1" fmla="*/ 3810 h 13006"/>
                    <a:gd name="connsiteX2" fmla="*/ 8572 w 16529"/>
                    <a:gd name="connsiteY2" fmla="*/ 12383 h 13006"/>
                    <a:gd name="connsiteX3" fmla="*/ 16192 w 16529"/>
                    <a:gd name="connsiteY3" fmla="*/ 2858 h 13006"/>
                    <a:gd name="connsiteX4" fmla="*/ 0 w 16529"/>
                    <a:gd name="connsiteY4" fmla="*/ 2858 h 13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9" h="13006">
                      <a:moveTo>
                        <a:pt x="0" y="2858"/>
                      </a:moveTo>
                      <a:cubicBezTo>
                        <a:pt x="952" y="6668"/>
                        <a:pt x="12382" y="0"/>
                        <a:pt x="13335" y="3810"/>
                      </a:cubicBezTo>
                      <a:cubicBezTo>
                        <a:pt x="14288" y="7620"/>
                        <a:pt x="5715" y="9525"/>
                        <a:pt x="8572" y="12383"/>
                      </a:cubicBezTo>
                      <a:cubicBezTo>
                        <a:pt x="11430" y="15240"/>
                        <a:pt x="18097" y="7620"/>
                        <a:pt x="16192" y="2858"/>
                      </a:cubicBezTo>
                      <a:cubicBezTo>
                        <a:pt x="14288" y="-953"/>
                        <a:pt x="0" y="-953"/>
                        <a:pt x="0" y="2858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0DC2C754-5378-41DF-83BD-E46C7A332908}"/>
                    </a:ext>
                  </a:extLst>
                </p:cNvPr>
                <p:cNvSpPr/>
                <p:nvPr/>
              </p:nvSpPr>
              <p:spPr>
                <a:xfrm>
                  <a:off x="949859" y="3177494"/>
                  <a:ext cx="12922" cy="17016"/>
                </a:xfrm>
                <a:custGeom>
                  <a:avLst/>
                  <a:gdLst>
                    <a:gd name="connsiteX0" fmla="*/ 2825 w 12922"/>
                    <a:gd name="connsiteY0" fmla="*/ 13381 h 17016"/>
                    <a:gd name="connsiteX1" fmla="*/ 3778 w 12922"/>
                    <a:gd name="connsiteY1" fmla="*/ 45 h 17016"/>
                    <a:gd name="connsiteX2" fmla="*/ 2825 w 12922"/>
                    <a:gd name="connsiteY2" fmla="*/ 16238 h 17016"/>
                    <a:gd name="connsiteX3" fmla="*/ 12350 w 12922"/>
                    <a:gd name="connsiteY3" fmla="*/ 10523 h 17016"/>
                    <a:gd name="connsiteX4" fmla="*/ 2825 w 12922"/>
                    <a:gd name="connsiteY4" fmla="*/ 13381 h 1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22" h="17016">
                      <a:moveTo>
                        <a:pt x="2825" y="13381"/>
                      </a:moveTo>
                      <a:cubicBezTo>
                        <a:pt x="-985" y="11476"/>
                        <a:pt x="7588" y="998"/>
                        <a:pt x="3778" y="45"/>
                      </a:cubicBezTo>
                      <a:cubicBezTo>
                        <a:pt x="-32" y="-907"/>
                        <a:pt x="-1937" y="13381"/>
                        <a:pt x="2825" y="16238"/>
                      </a:cubicBezTo>
                      <a:cubicBezTo>
                        <a:pt x="6635" y="19095"/>
                        <a:pt x="15208" y="13381"/>
                        <a:pt x="12350" y="10523"/>
                      </a:cubicBezTo>
                      <a:cubicBezTo>
                        <a:pt x="9493" y="6713"/>
                        <a:pt x="6635" y="15285"/>
                        <a:pt x="2825" y="13381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B79CEA1E-48E2-4AA4-9FCD-FE47DD134638}"/>
                    </a:ext>
                  </a:extLst>
                </p:cNvPr>
                <p:cNvSpPr/>
                <p:nvPr/>
              </p:nvSpPr>
              <p:spPr>
                <a:xfrm rot="-2475715">
                  <a:off x="926035" y="3206028"/>
                  <a:ext cx="164781" cy="128587"/>
                </a:xfrm>
                <a:custGeom>
                  <a:avLst/>
                  <a:gdLst>
                    <a:gd name="connsiteX0" fmla="*/ 0 w 164781"/>
                    <a:gd name="connsiteY0" fmla="*/ 0 h 128587"/>
                    <a:gd name="connsiteX1" fmla="*/ 164782 w 164781"/>
                    <a:gd name="connsiteY1" fmla="*/ 0 h 128587"/>
                    <a:gd name="connsiteX2" fmla="*/ 164782 w 164781"/>
                    <a:gd name="connsiteY2" fmla="*/ 128587 h 128587"/>
                    <a:gd name="connsiteX3" fmla="*/ 0 w 164781"/>
                    <a:gd name="connsiteY3" fmla="*/ 128587 h 1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781" h="128587">
                      <a:moveTo>
                        <a:pt x="0" y="0"/>
                      </a:moveTo>
                      <a:lnTo>
                        <a:pt x="164782" y="0"/>
                      </a:lnTo>
                      <a:lnTo>
                        <a:pt x="164782" y="128587"/>
                      </a:lnTo>
                      <a:lnTo>
                        <a:pt x="0" y="128587"/>
                      </a:lnTo>
                      <a:close/>
                    </a:path>
                  </a:pathLst>
                </a:custGeom>
                <a:solidFill>
                  <a:srgbClr val="FFFD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20348D04-35DA-407C-B869-86643610457F}"/>
                    </a:ext>
                  </a:extLst>
                </p:cNvPr>
                <p:cNvSpPr/>
                <p:nvPr/>
              </p:nvSpPr>
              <p:spPr>
                <a:xfrm>
                  <a:off x="942207" y="3228975"/>
                  <a:ext cx="15240" cy="100964"/>
                </a:xfrm>
                <a:custGeom>
                  <a:avLst/>
                  <a:gdLst>
                    <a:gd name="connsiteX0" fmla="*/ 4763 w 15240"/>
                    <a:gd name="connsiteY0" fmla="*/ 9525 h 100964"/>
                    <a:gd name="connsiteX1" fmla="*/ 0 w 15240"/>
                    <a:gd name="connsiteY1" fmla="*/ 90488 h 100964"/>
                    <a:gd name="connsiteX2" fmla="*/ 8573 w 15240"/>
                    <a:gd name="connsiteY2" fmla="*/ 100965 h 100964"/>
                    <a:gd name="connsiteX3" fmla="*/ 15240 w 15240"/>
                    <a:gd name="connsiteY3" fmla="*/ 0 h 100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40" h="100964">
                      <a:moveTo>
                        <a:pt x="4763" y="9525"/>
                      </a:moveTo>
                      <a:lnTo>
                        <a:pt x="0" y="90488"/>
                      </a:lnTo>
                      <a:lnTo>
                        <a:pt x="8573" y="100965"/>
                      </a:lnTo>
                      <a:lnTo>
                        <a:pt x="1524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225D47B4-6917-4CA1-BA1D-954BB179165B}"/>
                    </a:ext>
                  </a:extLst>
                </p:cNvPr>
                <p:cNvSpPr/>
                <p:nvPr/>
              </p:nvSpPr>
              <p:spPr>
                <a:xfrm>
                  <a:off x="956495" y="3214687"/>
                  <a:ext cx="18097" cy="131445"/>
                </a:xfrm>
                <a:custGeom>
                  <a:avLst/>
                  <a:gdLst>
                    <a:gd name="connsiteX0" fmla="*/ 6667 w 18097"/>
                    <a:gd name="connsiteY0" fmla="*/ 9525 h 131445"/>
                    <a:gd name="connsiteX1" fmla="*/ 0 w 18097"/>
                    <a:gd name="connsiteY1" fmla="*/ 120967 h 131445"/>
                    <a:gd name="connsiteX2" fmla="*/ 8572 w 18097"/>
                    <a:gd name="connsiteY2" fmla="*/ 131445 h 131445"/>
                    <a:gd name="connsiteX3" fmla="*/ 18097 w 18097"/>
                    <a:gd name="connsiteY3" fmla="*/ 0 h 131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97" h="131445">
                      <a:moveTo>
                        <a:pt x="6667" y="9525"/>
                      </a:moveTo>
                      <a:lnTo>
                        <a:pt x="0" y="120967"/>
                      </a:lnTo>
                      <a:lnTo>
                        <a:pt x="8572" y="131445"/>
                      </a:lnTo>
                      <a:lnTo>
                        <a:pt x="18097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1F8820C5-30C1-4137-8EAE-AC0295E08C55}"/>
                    </a:ext>
                  </a:extLst>
                </p:cNvPr>
                <p:cNvSpPr/>
                <p:nvPr/>
              </p:nvSpPr>
              <p:spPr>
                <a:xfrm>
                  <a:off x="985070" y="3186112"/>
                  <a:ext cx="21907" cy="186689"/>
                </a:xfrm>
                <a:custGeom>
                  <a:avLst/>
                  <a:gdLst>
                    <a:gd name="connsiteX0" fmla="*/ 10478 w 21907"/>
                    <a:gd name="connsiteY0" fmla="*/ 9525 h 186689"/>
                    <a:gd name="connsiteX1" fmla="*/ 0 w 21907"/>
                    <a:gd name="connsiteY1" fmla="*/ 181927 h 186689"/>
                    <a:gd name="connsiteX2" fmla="*/ 3810 w 21907"/>
                    <a:gd name="connsiteY2" fmla="*/ 186690 h 186689"/>
                    <a:gd name="connsiteX3" fmla="*/ 9525 w 21907"/>
                    <a:gd name="connsiteY3" fmla="*/ 181927 h 186689"/>
                    <a:gd name="connsiteX4" fmla="*/ 21908 w 21907"/>
                    <a:gd name="connsiteY4" fmla="*/ 0 h 186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7" h="186689">
                      <a:moveTo>
                        <a:pt x="10478" y="9525"/>
                      </a:moveTo>
                      <a:lnTo>
                        <a:pt x="0" y="181927"/>
                      </a:lnTo>
                      <a:lnTo>
                        <a:pt x="3810" y="186690"/>
                      </a:lnTo>
                      <a:lnTo>
                        <a:pt x="9525" y="181927"/>
                      </a:lnTo>
                      <a:lnTo>
                        <a:pt x="21908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0223AAE8-DBCD-4FBB-BAEE-EC47757D6914}"/>
                    </a:ext>
                  </a:extLst>
                </p:cNvPr>
                <p:cNvSpPr/>
                <p:nvPr/>
              </p:nvSpPr>
              <p:spPr>
                <a:xfrm>
                  <a:off x="1000310" y="3171825"/>
                  <a:ext cx="22859" cy="191452"/>
                </a:xfrm>
                <a:custGeom>
                  <a:avLst/>
                  <a:gdLst>
                    <a:gd name="connsiteX0" fmla="*/ 12382 w 22859"/>
                    <a:gd name="connsiteY0" fmla="*/ 9525 h 191452"/>
                    <a:gd name="connsiteX1" fmla="*/ 0 w 22859"/>
                    <a:gd name="connsiteY1" fmla="*/ 191452 h 191452"/>
                    <a:gd name="connsiteX2" fmla="*/ 10477 w 22859"/>
                    <a:gd name="connsiteY2" fmla="*/ 181927 h 191452"/>
                    <a:gd name="connsiteX3" fmla="*/ 22860 w 22859"/>
                    <a:gd name="connsiteY3" fmla="*/ 0 h 19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59" h="191452">
                      <a:moveTo>
                        <a:pt x="12382" y="9525"/>
                      </a:moveTo>
                      <a:lnTo>
                        <a:pt x="0" y="191452"/>
                      </a:lnTo>
                      <a:lnTo>
                        <a:pt x="10477" y="181927"/>
                      </a:lnTo>
                      <a:lnTo>
                        <a:pt x="2286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FFACDFD2-3E2F-480B-841A-B1563D4FA30C}"/>
                    </a:ext>
                  </a:extLst>
                </p:cNvPr>
                <p:cNvSpPr/>
                <p:nvPr/>
              </p:nvSpPr>
              <p:spPr>
                <a:xfrm>
                  <a:off x="913632" y="3257550"/>
                  <a:ext cx="11429" cy="40004"/>
                </a:xfrm>
                <a:custGeom>
                  <a:avLst/>
                  <a:gdLst>
                    <a:gd name="connsiteX0" fmla="*/ 952 w 11429"/>
                    <a:gd name="connsiteY0" fmla="*/ 9525 h 40004"/>
                    <a:gd name="connsiteX1" fmla="*/ 0 w 11429"/>
                    <a:gd name="connsiteY1" fmla="*/ 29527 h 40004"/>
                    <a:gd name="connsiteX2" fmla="*/ 8573 w 11429"/>
                    <a:gd name="connsiteY2" fmla="*/ 40005 h 40004"/>
                    <a:gd name="connsiteX3" fmla="*/ 11430 w 11429"/>
                    <a:gd name="connsiteY3" fmla="*/ 0 h 40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29" h="40004">
                      <a:moveTo>
                        <a:pt x="952" y="9525"/>
                      </a:moveTo>
                      <a:lnTo>
                        <a:pt x="0" y="29527"/>
                      </a:lnTo>
                      <a:lnTo>
                        <a:pt x="8573" y="40005"/>
                      </a:lnTo>
                      <a:lnTo>
                        <a:pt x="1143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FB736A43-EA28-4B37-BA92-FEC4ABE0BECD}"/>
                    </a:ext>
                  </a:extLst>
                </p:cNvPr>
                <p:cNvSpPr/>
                <p:nvPr/>
              </p:nvSpPr>
              <p:spPr>
                <a:xfrm>
                  <a:off x="927920" y="3243262"/>
                  <a:ext cx="13335" cy="70485"/>
                </a:xfrm>
                <a:custGeom>
                  <a:avLst/>
                  <a:gdLst>
                    <a:gd name="connsiteX0" fmla="*/ 2858 w 13335"/>
                    <a:gd name="connsiteY0" fmla="*/ 9525 h 70485"/>
                    <a:gd name="connsiteX1" fmla="*/ 0 w 13335"/>
                    <a:gd name="connsiteY1" fmla="*/ 60008 h 70485"/>
                    <a:gd name="connsiteX2" fmla="*/ 8573 w 13335"/>
                    <a:gd name="connsiteY2" fmla="*/ 70485 h 70485"/>
                    <a:gd name="connsiteX3" fmla="*/ 13335 w 13335"/>
                    <a:gd name="connsiteY3" fmla="*/ 0 h 7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35" h="70485">
                      <a:moveTo>
                        <a:pt x="2858" y="9525"/>
                      </a:moveTo>
                      <a:lnTo>
                        <a:pt x="0" y="60008"/>
                      </a:lnTo>
                      <a:lnTo>
                        <a:pt x="8573" y="70485"/>
                      </a:lnTo>
                      <a:lnTo>
                        <a:pt x="13335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37938498-E27B-4E56-985A-35FB88FCB074}"/>
                    </a:ext>
                  </a:extLst>
                </p:cNvPr>
                <p:cNvSpPr/>
                <p:nvPr/>
              </p:nvSpPr>
              <p:spPr>
                <a:xfrm>
                  <a:off x="970782" y="3200400"/>
                  <a:ext cx="20002" cy="161925"/>
                </a:xfrm>
                <a:custGeom>
                  <a:avLst/>
                  <a:gdLst>
                    <a:gd name="connsiteX0" fmla="*/ 8572 w 20002"/>
                    <a:gd name="connsiteY0" fmla="*/ 9525 h 161925"/>
                    <a:gd name="connsiteX1" fmla="*/ 0 w 20002"/>
                    <a:gd name="connsiteY1" fmla="*/ 151448 h 161925"/>
                    <a:gd name="connsiteX2" fmla="*/ 9525 w 20002"/>
                    <a:gd name="connsiteY2" fmla="*/ 161925 h 161925"/>
                    <a:gd name="connsiteX3" fmla="*/ 20003 w 20002"/>
                    <a:gd name="connsiteY3" fmla="*/ 0 h 16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" h="161925">
                      <a:moveTo>
                        <a:pt x="8572" y="9525"/>
                      </a:moveTo>
                      <a:lnTo>
                        <a:pt x="0" y="151448"/>
                      </a:lnTo>
                      <a:lnTo>
                        <a:pt x="9525" y="161925"/>
                      </a:lnTo>
                      <a:lnTo>
                        <a:pt x="2000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1EADA17B-FFBF-4A85-A6A9-4A2B2579AE13}"/>
                    </a:ext>
                  </a:extLst>
                </p:cNvPr>
                <p:cNvSpPr/>
                <p:nvPr/>
              </p:nvSpPr>
              <p:spPr>
                <a:xfrm>
                  <a:off x="904107" y="3271837"/>
                  <a:ext cx="4762" cy="9525"/>
                </a:xfrm>
                <a:custGeom>
                  <a:avLst/>
                  <a:gdLst>
                    <a:gd name="connsiteX0" fmla="*/ 0 w 4762"/>
                    <a:gd name="connsiteY0" fmla="*/ 3810 h 9525"/>
                    <a:gd name="connsiteX1" fmla="*/ 3810 w 4762"/>
                    <a:gd name="connsiteY1" fmla="*/ 9525 h 9525"/>
                    <a:gd name="connsiteX2" fmla="*/ 4763 w 4762"/>
                    <a:gd name="connsiteY2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2" h="9525">
                      <a:moveTo>
                        <a:pt x="0" y="3810"/>
                      </a:moveTo>
                      <a:lnTo>
                        <a:pt x="3810" y="9525"/>
                      </a:lnTo>
                      <a:lnTo>
                        <a:pt x="476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0348B529-8D24-4C07-8C6E-643DAAAD65A3}"/>
                    </a:ext>
                  </a:extLst>
                </p:cNvPr>
                <p:cNvSpPr/>
                <p:nvPr/>
              </p:nvSpPr>
              <p:spPr>
                <a:xfrm>
                  <a:off x="1082225" y="3233737"/>
                  <a:ext cx="13334" cy="58102"/>
                </a:xfrm>
                <a:custGeom>
                  <a:avLst/>
                  <a:gdLst>
                    <a:gd name="connsiteX0" fmla="*/ 10477 w 13334"/>
                    <a:gd name="connsiteY0" fmla="*/ 48577 h 58102"/>
                    <a:gd name="connsiteX1" fmla="*/ 13335 w 13334"/>
                    <a:gd name="connsiteY1" fmla="*/ 10477 h 58102"/>
                    <a:gd name="connsiteX2" fmla="*/ 3810 w 13334"/>
                    <a:gd name="connsiteY2" fmla="*/ 0 h 58102"/>
                    <a:gd name="connsiteX3" fmla="*/ 0 w 13334"/>
                    <a:gd name="connsiteY3" fmla="*/ 58102 h 5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34" h="58102">
                      <a:moveTo>
                        <a:pt x="10477" y="48577"/>
                      </a:moveTo>
                      <a:lnTo>
                        <a:pt x="13335" y="10477"/>
                      </a:lnTo>
                      <a:lnTo>
                        <a:pt x="3810" y="0"/>
                      </a:lnTo>
                      <a:lnTo>
                        <a:pt x="0" y="5810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CA4C7124-20F0-43CD-871D-5DCAF84E60B9}"/>
                    </a:ext>
                  </a:extLst>
                </p:cNvPr>
                <p:cNvSpPr/>
                <p:nvPr/>
              </p:nvSpPr>
              <p:spPr>
                <a:xfrm>
                  <a:off x="1098417" y="3249929"/>
                  <a:ext cx="14287" cy="27622"/>
                </a:xfrm>
                <a:custGeom>
                  <a:avLst/>
                  <a:gdLst>
                    <a:gd name="connsiteX0" fmla="*/ 14288 w 14287"/>
                    <a:gd name="connsiteY0" fmla="*/ 14288 h 27622"/>
                    <a:gd name="connsiteX1" fmla="*/ 1905 w 14287"/>
                    <a:gd name="connsiteY1" fmla="*/ 0 h 27622"/>
                    <a:gd name="connsiteX2" fmla="*/ 0 w 14287"/>
                    <a:gd name="connsiteY2" fmla="*/ 27623 h 27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287" h="27622">
                      <a:moveTo>
                        <a:pt x="14288" y="14288"/>
                      </a:moveTo>
                      <a:lnTo>
                        <a:pt x="1905" y="0"/>
                      </a:lnTo>
                      <a:lnTo>
                        <a:pt x="0" y="2762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7D9B6C7B-AA0B-4D99-BD2D-A0A5E0D65565}"/>
                    </a:ext>
                  </a:extLst>
                </p:cNvPr>
                <p:cNvSpPr/>
                <p:nvPr/>
              </p:nvSpPr>
              <p:spPr>
                <a:xfrm>
                  <a:off x="1048887" y="3201352"/>
                  <a:ext cx="18097" cy="119062"/>
                </a:xfrm>
                <a:custGeom>
                  <a:avLst/>
                  <a:gdLst>
                    <a:gd name="connsiteX0" fmla="*/ 11430 w 18097"/>
                    <a:gd name="connsiteY0" fmla="*/ 109538 h 119062"/>
                    <a:gd name="connsiteX1" fmla="*/ 18097 w 18097"/>
                    <a:gd name="connsiteY1" fmla="*/ 10477 h 119062"/>
                    <a:gd name="connsiteX2" fmla="*/ 8572 w 18097"/>
                    <a:gd name="connsiteY2" fmla="*/ 0 h 119062"/>
                    <a:gd name="connsiteX3" fmla="*/ 0 w 18097"/>
                    <a:gd name="connsiteY3" fmla="*/ 119063 h 119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97" h="119062">
                      <a:moveTo>
                        <a:pt x="11430" y="109538"/>
                      </a:moveTo>
                      <a:lnTo>
                        <a:pt x="18097" y="10477"/>
                      </a:lnTo>
                      <a:lnTo>
                        <a:pt x="8572" y="0"/>
                      </a:lnTo>
                      <a:lnTo>
                        <a:pt x="0" y="11906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290809DF-51ED-426B-B767-C612E3BA9159}"/>
                    </a:ext>
                  </a:extLst>
                </p:cNvPr>
                <p:cNvSpPr/>
                <p:nvPr/>
              </p:nvSpPr>
              <p:spPr>
                <a:xfrm>
                  <a:off x="1032695" y="3185160"/>
                  <a:ext cx="20002" cy="149542"/>
                </a:xfrm>
                <a:custGeom>
                  <a:avLst/>
                  <a:gdLst>
                    <a:gd name="connsiteX0" fmla="*/ 11430 w 20002"/>
                    <a:gd name="connsiteY0" fmla="*/ 140017 h 149542"/>
                    <a:gd name="connsiteX1" fmla="*/ 20003 w 20002"/>
                    <a:gd name="connsiteY1" fmla="*/ 10477 h 149542"/>
                    <a:gd name="connsiteX2" fmla="*/ 10478 w 20002"/>
                    <a:gd name="connsiteY2" fmla="*/ 0 h 149542"/>
                    <a:gd name="connsiteX3" fmla="*/ 0 w 20002"/>
                    <a:gd name="connsiteY3" fmla="*/ 149542 h 149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" h="149542">
                      <a:moveTo>
                        <a:pt x="11430" y="140017"/>
                      </a:moveTo>
                      <a:lnTo>
                        <a:pt x="20003" y="10477"/>
                      </a:lnTo>
                      <a:lnTo>
                        <a:pt x="10478" y="0"/>
                      </a:lnTo>
                      <a:lnTo>
                        <a:pt x="0" y="14954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53E2D6BA-3F66-4598-98E4-520B5DD6ED04}"/>
                    </a:ext>
                  </a:extLst>
                </p:cNvPr>
                <p:cNvSpPr/>
                <p:nvPr/>
              </p:nvSpPr>
              <p:spPr>
                <a:xfrm>
                  <a:off x="1066032" y="3217545"/>
                  <a:ext cx="15240" cy="88582"/>
                </a:xfrm>
                <a:custGeom>
                  <a:avLst/>
                  <a:gdLst>
                    <a:gd name="connsiteX0" fmla="*/ 10478 w 15240"/>
                    <a:gd name="connsiteY0" fmla="*/ 79057 h 88582"/>
                    <a:gd name="connsiteX1" fmla="*/ 15240 w 15240"/>
                    <a:gd name="connsiteY1" fmla="*/ 10477 h 88582"/>
                    <a:gd name="connsiteX2" fmla="*/ 5715 w 15240"/>
                    <a:gd name="connsiteY2" fmla="*/ 0 h 88582"/>
                    <a:gd name="connsiteX3" fmla="*/ 0 w 15240"/>
                    <a:gd name="connsiteY3" fmla="*/ 88582 h 88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40" h="88582">
                      <a:moveTo>
                        <a:pt x="10478" y="79057"/>
                      </a:moveTo>
                      <a:lnTo>
                        <a:pt x="15240" y="10477"/>
                      </a:lnTo>
                      <a:lnTo>
                        <a:pt x="5715" y="0"/>
                      </a:lnTo>
                      <a:lnTo>
                        <a:pt x="0" y="8858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9A5F5EE1-0280-4420-BF81-FC733FB2F17A}"/>
                    </a:ext>
                  </a:extLst>
                </p:cNvPr>
                <p:cNvSpPr/>
                <p:nvPr/>
              </p:nvSpPr>
              <p:spPr>
                <a:xfrm>
                  <a:off x="1016502" y="3168967"/>
                  <a:ext cx="20954" cy="180022"/>
                </a:xfrm>
                <a:custGeom>
                  <a:avLst/>
                  <a:gdLst>
                    <a:gd name="connsiteX0" fmla="*/ 0 w 20954"/>
                    <a:gd name="connsiteY0" fmla="*/ 180023 h 180022"/>
                    <a:gd name="connsiteX1" fmla="*/ 11430 w 20954"/>
                    <a:gd name="connsiteY1" fmla="*/ 170498 h 180022"/>
                    <a:gd name="connsiteX2" fmla="*/ 20955 w 20954"/>
                    <a:gd name="connsiteY2" fmla="*/ 10478 h 180022"/>
                    <a:gd name="connsiteX3" fmla="*/ 12383 w 20954"/>
                    <a:gd name="connsiteY3" fmla="*/ 0 h 180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4" h="180022">
                      <a:moveTo>
                        <a:pt x="0" y="180023"/>
                      </a:moveTo>
                      <a:lnTo>
                        <a:pt x="11430" y="170498"/>
                      </a:lnTo>
                      <a:lnTo>
                        <a:pt x="20955" y="10478"/>
                      </a:lnTo>
                      <a:lnTo>
                        <a:pt x="12383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AB74BFEF-9D0A-4506-A054-5E96DF4B8C1D}"/>
                    </a:ext>
                  </a:extLst>
                </p:cNvPr>
                <p:cNvSpPr/>
                <p:nvPr/>
              </p:nvSpPr>
              <p:spPr>
                <a:xfrm>
                  <a:off x="933513" y="3190031"/>
                  <a:ext cx="19769" cy="17163"/>
                </a:xfrm>
                <a:custGeom>
                  <a:avLst/>
                  <a:gdLst>
                    <a:gd name="connsiteX0" fmla="*/ 17267 w 19769"/>
                    <a:gd name="connsiteY0" fmla="*/ 1796 h 17163"/>
                    <a:gd name="connsiteX1" fmla="*/ 4884 w 19769"/>
                    <a:gd name="connsiteY1" fmla="*/ 4654 h 17163"/>
                    <a:gd name="connsiteX2" fmla="*/ 2027 w 19769"/>
                    <a:gd name="connsiteY2" fmla="*/ 14179 h 17163"/>
                    <a:gd name="connsiteX3" fmla="*/ 13457 w 19769"/>
                    <a:gd name="connsiteY3" fmla="*/ 12274 h 17163"/>
                    <a:gd name="connsiteX4" fmla="*/ 17267 w 19769"/>
                    <a:gd name="connsiteY4" fmla="*/ 1796 h 17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69" h="17163">
                      <a:moveTo>
                        <a:pt x="17267" y="1796"/>
                      </a:moveTo>
                      <a:cubicBezTo>
                        <a:pt x="13457" y="-109"/>
                        <a:pt x="11552" y="-2014"/>
                        <a:pt x="4884" y="4654"/>
                      </a:cubicBezTo>
                      <a:cubicBezTo>
                        <a:pt x="122" y="8464"/>
                        <a:pt x="-1783" y="10369"/>
                        <a:pt x="2027" y="14179"/>
                      </a:cubicBezTo>
                      <a:cubicBezTo>
                        <a:pt x="5837" y="17989"/>
                        <a:pt x="4884" y="18941"/>
                        <a:pt x="13457" y="12274"/>
                      </a:cubicBezTo>
                      <a:cubicBezTo>
                        <a:pt x="21077" y="6559"/>
                        <a:pt x="21077" y="4654"/>
                        <a:pt x="17267" y="1796"/>
                      </a:cubicBez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BB65AFB2-099A-416A-BB37-B4210CDE218E}"/>
                    </a:ext>
                  </a:extLst>
                </p:cNvPr>
                <p:cNvSpPr/>
                <p:nvPr/>
              </p:nvSpPr>
              <p:spPr>
                <a:xfrm rot="-2476200">
                  <a:off x="869700" y="3194453"/>
                  <a:ext cx="174305" cy="33337"/>
                </a:xfrm>
                <a:custGeom>
                  <a:avLst/>
                  <a:gdLst>
                    <a:gd name="connsiteX0" fmla="*/ 0 w 174305"/>
                    <a:gd name="connsiteY0" fmla="*/ 0 h 33337"/>
                    <a:gd name="connsiteX1" fmla="*/ 174305 w 174305"/>
                    <a:gd name="connsiteY1" fmla="*/ 0 h 33337"/>
                    <a:gd name="connsiteX2" fmla="*/ 174305 w 174305"/>
                    <a:gd name="connsiteY2" fmla="*/ 33337 h 33337"/>
                    <a:gd name="connsiteX3" fmla="*/ 0 w 174305"/>
                    <a:gd name="connsiteY3" fmla="*/ 33337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4305" h="33337">
                      <a:moveTo>
                        <a:pt x="0" y="0"/>
                      </a:moveTo>
                      <a:lnTo>
                        <a:pt x="174305" y="0"/>
                      </a:lnTo>
                      <a:lnTo>
                        <a:pt x="174305" y="33337"/>
                      </a:lnTo>
                      <a:lnTo>
                        <a:pt x="0" y="3333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F7A707BE-8677-46F9-A0B1-EA818F0C9251}"/>
                    </a:ext>
                  </a:extLst>
                </p:cNvPr>
                <p:cNvSpPr/>
                <p:nvPr/>
              </p:nvSpPr>
              <p:spPr>
                <a:xfrm>
                  <a:off x="973640" y="3164204"/>
                  <a:ext cx="58102" cy="13335"/>
                </a:xfrm>
                <a:custGeom>
                  <a:avLst/>
                  <a:gdLst>
                    <a:gd name="connsiteX0" fmla="*/ 58102 w 58102"/>
                    <a:gd name="connsiteY0" fmla="*/ 3810 h 13335"/>
                    <a:gd name="connsiteX1" fmla="*/ 11430 w 58102"/>
                    <a:gd name="connsiteY1" fmla="*/ 0 h 13335"/>
                    <a:gd name="connsiteX2" fmla="*/ 0 w 58102"/>
                    <a:gd name="connsiteY2" fmla="*/ 10478 h 13335"/>
                    <a:gd name="connsiteX3" fmla="*/ 46672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2" y="3810"/>
                      </a:moveTo>
                      <a:lnTo>
                        <a:pt x="11430" y="0"/>
                      </a:lnTo>
                      <a:lnTo>
                        <a:pt x="0" y="10478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7716E3F1-AE8D-4016-A112-685EB1753ED5}"/>
                    </a:ext>
                  </a:extLst>
                </p:cNvPr>
                <p:cNvSpPr/>
                <p:nvPr/>
              </p:nvSpPr>
              <p:spPr>
                <a:xfrm>
                  <a:off x="956495" y="3179445"/>
                  <a:ext cx="58102" cy="13334"/>
                </a:xfrm>
                <a:custGeom>
                  <a:avLst/>
                  <a:gdLst>
                    <a:gd name="connsiteX0" fmla="*/ 58103 w 58102"/>
                    <a:gd name="connsiteY0" fmla="*/ 2857 h 13334"/>
                    <a:gd name="connsiteX1" fmla="*/ 11430 w 58102"/>
                    <a:gd name="connsiteY1" fmla="*/ 0 h 13334"/>
                    <a:gd name="connsiteX2" fmla="*/ 0 w 58102"/>
                    <a:gd name="connsiteY2" fmla="*/ 10477 h 13334"/>
                    <a:gd name="connsiteX3" fmla="*/ 46672 w 58102"/>
                    <a:gd name="connsiteY3" fmla="*/ 13335 h 13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4">
                      <a:moveTo>
                        <a:pt x="58103" y="2857"/>
                      </a:moveTo>
                      <a:lnTo>
                        <a:pt x="11430" y="0"/>
                      </a:lnTo>
                      <a:lnTo>
                        <a:pt x="0" y="10477"/>
                      </a:lnTo>
                      <a:lnTo>
                        <a:pt x="46672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B78E2F5D-2060-467F-8658-432A43938DDB}"/>
                    </a:ext>
                  </a:extLst>
                </p:cNvPr>
                <p:cNvSpPr/>
                <p:nvPr/>
              </p:nvSpPr>
              <p:spPr>
                <a:xfrm>
                  <a:off x="922205" y="3209925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8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8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F94F72EB-4B06-4296-A288-F92951E2B053}"/>
                    </a:ext>
                  </a:extLst>
                </p:cNvPr>
                <p:cNvSpPr/>
                <p:nvPr/>
              </p:nvSpPr>
              <p:spPr>
                <a:xfrm>
                  <a:off x="905059" y="3225164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8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8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FDFF6719-8D83-4AA8-8583-199F249383A4}"/>
                    </a:ext>
                  </a:extLst>
                </p:cNvPr>
                <p:cNvSpPr/>
                <p:nvPr/>
              </p:nvSpPr>
              <p:spPr>
                <a:xfrm>
                  <a:off x="990785" y="3148964"/>
                  <a:ext cx="38100" cy="13335"/>
                </a:xfrm>
                <a:custGeom>
                  <a:avLst/>
                  <a:gdLst>
                    <a:gd name="connsiteX0" fmla="*/ 0 w 38100"/>
                    <a:gd name="connsiteY0" fmla="*/ 10477 h 13335"/>
                    <a:gd name="connsiteX1" fmla="*/ 38100 w 38100"/>
                    <a:gd name="connsiteY1" fmla="*/ 13335 h 13335"/>
                    <a:gd name="connsiteX2" fmla="*/ 27622 w 38100"/>
                    <a:gd name="connsiteY2" fmla="*/ 1905 h 13335"/>
                    <a:gd name="connsiteX3" fmla="*/ 11430 w 38100"/>
                    <a:gd name="connsiteY3" fmla="*/ 0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13335">
                      <a:moveTo>
                        <a:pt x="0" y="10477"/>
                      </a:moveTo>
                      <a:lnTo>
                        <a:pt x="38100" y="13335"/>
                      </a:lnTo>
                      <a:lnTo>
                        <a:pt x="27622" y="1905"/>
                      </a:lnTo>
                      <a:lnTo>
                        <a:pt x="11430" y="0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5FE1D3DB-CADD-42F4-9C58-C9AAAD9E1669}"/>
                    </a:ext>
                  </a:extLst>
                </p:cNvPr>
                <p:cNvSpPr/>
                <p:nvPr/>
              </p:nvSpPr>
              <p:spPr>
                <a:xfrm>
                  <a:off x="939349" y="3194685"/>
                  <a:ext cx="58102" cy="13335"/>
                </a:xfrm>
                <a:custGeom>
                  <a:avLst/>
                  <a:gdLst>
                    <a:gd name="connsiteX0" fmla="*/ 58103 w 58102"/>
                    <a:gd name="connsiteY0" fmla="*/ 2857 h 13335"/>
                    <a:gd name="connsiteX1" fmla="*/ 11430 w 58102"/>
                    <a:gd name="connsiteY1" fmla="*/ 0 h 13335"/>
                    <a:gd name="connsiteX2" fmla="*/ 0 w 58102"/>
                    <a:gd name="connsiteY2" fmla="*/ 9525 h 13335"/>
                    <a:gd name="connsiteX3" fmla="*/ 46673 w 58102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" h="13335">
                      <a:moveTo>
                        <a:pt x="58103" y="2857"/>
                      </a:moveTo>
                      <a:lnTo>
                        <a:pt x="11430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7EC5711E-EFCF-4D96-AB16-53CB49D8CF27}"/>
                    </a:ext>
                  </a:extLst>
                </p:cNvPr>
                <p:cNvSpPr/>
                <p:nvPr/>
              </p:nvSpPr>
              <p:spPr>
                <a:xfrm>
                  <a:off x="894582" y="3272789"/>
                  <a:ext cx="16192" cy="8572"/>
                </a:xfrm>
                <a:custGeom>
                  <a:avLst/>
                  <a:gdLst>
                    <a:gd name="connsiteX0" fmla="*/ 16193 w 16192"/>
                    <a:gd name="connsiteY0" fmla="*/ 952 h 8572"/>
                    <a:gd name="connsiteX1" fmla="*/ 0 w 16192"/>
                    <a:gd name="connsiteY1" fmla="*/ 0 h 8572"/>
                    <a:gd name="connsiteX2" fmla="*/ 7620 w 16192"/>
                    <a:gd name="connsiteY2" fmla="*/ 8573 h 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192" h="8572">
                      <a:moveTo>
                        <a:pt x="16193" y="952"/>
                      </a:moveTo>
                      <a:lnTo>
                        <a:pt x="0" y="0"/>
                      </a:lnTo>
                      <a:lnTo>
                        <a:pt x="7620" y="8573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1D3C8505-3047-4F4A-8520-92EE8DC0228F}"/>
                    </a:ext>
                  </a:extLst>
                </p:cNvPr>
                <p:cNvSpPr/>
                <p:nvPr/>
              </p:nvSpPr>
              <p:spPr>
                <a:xfrm>
                  <a:off x="880295" y="3255645"/>
                  <a:ext cx="47625" cy="12382"/>
                </a:xfrm>
                <a:custGeom>
                  <a:avLst/>
                  <a:gdLst>
                    <a:gd name="connsiteX0" fmla="*/ 47625 w 47625"/>
                    <a:gd name="connsiteY0" fmla="*/ 2857 h 12382"/>
                    <a:gd name="connsiteX1" fmla="*/ 953 w 47625"/>
                    <a:gd name="connsiteY1" fmla="*/ 0 h 12382"/>
                    <a:gd name="connsiteX2" fmla="*/ 0 w 47625"/>
                    <a:gd name="connsiteY2" fmla="*/ 952 h 12382"/>
                    <a:gd name="connsiteX3" fmla="*/ 8573 w 47625"/>
                    <a:gd name="connsiteY3" fmla="*/ 10477 h 12382"/>
                    <a:gd name="connsiteX4" fmla="*/ 36195 w 47625"/>
                    <a:gd name="connsiteY4" fmla="*/ 12382 h 1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25" h="12382">
                      <a:moveTo>
                        <a:pt x="47625" y="2857"/>
                      </a:moveTo>
                      <a:lnTo>
                        <a:pt x="953" y="0"/>
                      </a:lnTo>
                      <a:lnTo>
                        <a:pt x="0" y="952"/>
                      </a:lnTo>
                      <a:lnTo>
                        <a:pt x="8573" y="10477"/>
                      </a:lnTo>
                      <a:lnTo>
                        <a:pt x="36195" y="12382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374AFB3A-142E-473D-8DE3-2550EB1DB750}"/>
                    </a:ext>
                  </a:extLst>
                </p:cNvPr>
                <p:cNvSpPr/>
                <p:nvPr/>
              </p:nvSpPr>
              <p:spPr>
                <a:xfrm>
                  <a:off x="887915" y="3240404"/>
                  <a:ext cx="57150" cy="13335"/>
                </a:xfrm>
                <a:custGeom>
                  <a:avLst/>
                  <a:gdLst>
                    <a:gd name="connsiteX0" fmla="*/ 57150 w 57150"/>
                    <a:gd name="connsiteY0" fmla="*/ 2858 h 13335"/>
                    <a:gd name="connsiteX1" fmla="*/ 10478 w 57150"/>
                    <a:gd name="connsiteY1" fmla="*/ 0 h 13335"/>
                    <a:gd name="connsiteX2" fmla="*/ 0 w 57150"/>
                    <a:gd name="connsiteY2" fmla="*/ 9525 h 13335"/>
                    <a:gd name="connsiteX3" fmla="*/ 46673 w 57150"/>
                    <a:gd name="connsiteY3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150" h="13335">
                      <a:moveTo>
                        <a:pt x="57150" y="2858"/>
                      </a:moveTo>
                      <a:lnTo>
                        <a:pt x="10478" y="0"/>
                      </a:lnTo>
                      <a:lnTo>
                        <a:pt x="0" y="9525"/>
                      </a:lnTo>
                      <a:lnTo>
                        <a:pt x="46673" y="13335"/>
                      </a:lnTo>
                      <a:close/>
                    </a:path>
                  </a:pathLst>
                </a:custGeom>
                <a:solidFill>
                  <a:srgbClr val="D1151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8322D915-B78D-442C-BC95-B513A700CF82}"/>
                    </a:ext>
                  </a:extLst>
                </p:cNvPr>
                <p:cNvSpPr/>
                <p:nvPr/>
              </p:nvSpPr>
              <p:spPr>
                <a:xfrm rot="-2475230">
                  <a:off x="987561" y="3179645"/>
                  <a:ext cx="19050" cy="160973"/>
                </a:xfrm>
                <a:custGeom>
                  <a:avLst/>
                  <a:gdLst>
                    <a:gd name="connsiteX0" fmla="*/ 0 w 19050"/>
                    <a:gd name="connsiteY0" fmla="*/ 0 h 160973"/>
                    <a:gd name="connsiteX1" fmla="*/ 19050 w 19050"/>
                    <a:gd name="connsiteY1" fmla="*/ 0 h 160973"/>
                    <a:gd name="connsiteX2" fmla="*/ 19050 w 19050"/>
                    <a:gd name="connsiteY2" fmla="*/ 160974 h 160973"/>
                    <a:gd name="connsiteX3" fmla="*/ 0 w 19050"/>
                    <a:gd name="connsiteY3" fmla="*/ 160974 h 160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50" h="160973">
                      <a:moveTo>
                        <a:pt x="0" y="0"/>
                      </a:moveTo>
                      <a:lnTo>
                        <a:pt x="19050" y="0"/>
                      </a:lnTo>
                      <a:lnTo>
                        <a:pt x="19050" y="160974"/>
                      </a:lnTo>
                      <a:lnTo>
                        <a:pt x="0" y="160974"/>
                      </a:lnTo>
                      <a:close/>
                    </a:path>
                  </a:pathLst>
                </a:custGeom>
                <a:solidFill>
                  <a:srgbClr val="2E6B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445F353E-F39E-4821-9B91-9D0242D7CCBC}"/>
                    </a:ext>
                  </a:extLst>
                </p:cNvPr>
                <p:cNvSpPr/>
                <p:nvPr/>
              </p:nvSpPr>
              <p:spPr>
                <a:xfrm>
                  <a:off x="885057" y="3478530"/>
                  <a:ext cx="337185" cy="372427"/>
                </a:xfrm>
                <a:custGeom>
                  <a:avLst/>
                  <a:gdLst>
                    <a:gd name="connsiteX0" fmla="*/ 0 w 337185"/>
                    <a:gd name="connsiteY0" fmla="*/ 0 h 372427"/>
                    <a:gd name="connsiteX1" fmla="*/ 337185 w 337185"/>
                    <a:gd name="connsiteY1" fmla="*/ 0 h 372427"/>
                    <a:gd name="connsiteX2" fmla="*/ 337185 w 337185"/>
                    <a:gd name="connsiteY2" fmla="*/ 372428 h 372427"/>
                    <a:gd name="connsiteX3" fmla="*/ 0 w 337185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185" h="372427">
                      <a:moveTo>
                        <a:pt x="0" y="0"/>
                      </a:moveTo>
                      <a:lnTo>
                        <a:pt x="337185" y="0"/>
                      </a:lnTo>
                      <a:lnTo>
                        <a:pt x="337185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B96B73FF-E991-4D92-80BB-125E0BE7F453}"/>
                    </a:ext>
                  </a:extLst>
                </p:cNvPr>
                <p:cNvSpPr/>
                <p:nvPr/>
              </p:nvSpPr>
              <p:spPr>
                <a:xfrm>
                  <a:off x="977450" y="3478530"/>
                  <a:ext cx="38100" cy="372427"/>
                </a:xfrm>
                <a:custGeom>
                  <a:avLst/>
                  <a:gdLst>
                    <a:gd name="connsiteX0" fmla="*/ 0 w 38100"/>
                    <a:gd name="connsiteY0" fmla="*/ 0 h 372427"/>
                    <a:gd name="connsiteX1" fmla="*/ 38100 w 38100"/>
                    <a:gd name="connsiteY1" fmla="*/ 0 h 372427"/>
                    <a:gd name="connsiteX2" fmla="*/ 38100 w 38100"/>
                    <a:gd name="connsiteY2" fmla="*/ 372428 h 372427"/>
                    <a:gd name="connsiteX3" fmla="*/ 0 w 38100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37242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96C4F650-CD0A-4110-8EA5-42BFC387A8AE}"/>
                    </a:ext>
                  </a:extLst>
                </p:cNvPr>
                <p:cNvSpPr/>
                <p:nvPr/>
              </p:nvSpPr>
              <p:spPr>
                <a:xfrm>
                  <a:off x="1051745" y="3478530"/>
                  <a:ext cx="38100" cy="372427"/>
                </a:xfrm>
                <a:custGeom>
                  <a:avLst/>
                  <a:gdLst>
                    <a:gd name="connsiteX0" fmla="*/ 0 w 38100"/>
                    <a:gd name="connsiteY0" fmla="*/ 0 h 372427"/>
                    <a:gd name="connsiteX1" fmla="*/ 38100 w 38100"/>
                    <a:gd name="connsiteY1" fmla="*/ 0 h 372427"/>
                    <a:gd name="connsiteX2" fmla="*/ 38100 w 38100"/>
                    <a:gd name="connsiteY2" fmla="*/ 372428 h 372427"/>
                    <a:gd name="connsiteX3" fmla="*/ 0 w 38100"/>
                    <a:gd name="connsiteY3" fmla="*/ 372428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00" h="37242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372428"/>
                      </a:lnTo>
                      <a:lnTo>
                        <a:pt x="0" y="372428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6105043E-0520-4502-B1BE-4440940E065D}"/>
                    </a:ext>
                  </a:extLst>
                </p:cNvPr>
                <p:cNvSpPr/>
                <p:nvPr/>
              </p:nvSpPr>
              <p:spPr>
                <a:xfrm>
                  <a:off x="954590" y="3342322"/>
                  <a:ext cx="684847" cy="571499"/>
                </a:xfrm>
                <a:custGeom>
                  <a:avLst/>
                  <a:gdLst>
                    <a:gd name="connsiteX0" fmla="*/ 684848 w 684847"/>
                    <a:gd name="connsiteY0" fmla="*/ 571500 h 571499"/>
                    <a:gd name="connsiteX1" fmla="*/ 388620 w 684847"/>
                    <a:gd name="connsiteY1" fmla="*/ 571500 h 571499"/>
                    <a:gd name="connsiteX2" fmla="*/ 0 w 684847"/>
                    <a:gd name="connsiteY2" fmla="*/ 182880 h 571499"/>
                    <a:gd name="connsiteX3" fmla="*/ 0 w 684847"/>
                    <a:gd name="connsiteY3" fmla="*/ 0 h 571499"/>
                    <a:gd name="connsiteX4" fmla="*/ 621983 w 684847"/>
                    <a:gd name="connsiteY4" fmla="*/ 0 h 571499"/>
                    <a:gd name="connsiteX5" fmla="*/ 538163 w 684847"/>
                    <a:gd name="connsiteY5" fmla="*/ 215265 h 571499"/>
                    <a:gd name="connsiteX6" fmla="*/ 545783 w 684847"/>
                    <a:gd name="connsiteY6" fmla="*/ 323850 h 571499"/>
                    <a:gd name="connsiteX7" fmla="*/ 684848 w 684847"/>
                    <a:gd name="connsiteY7" fmla="*/ 571500 h 571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4847" h="571499">
                      <a:moveTo>
                        <a:pt x="684848" y="571500"/>
                      </a:moveTo>
                      <a:lnTo>
                        <a:pt x="388620" y="571500"/>
                      </a:lnTo>
                      <a:cubicBezTo>
                        <a:pt x="174308" y="571500"/>
                        <a:pt x="0" y="397193"/>
                        <a:pt x="0" y="182880"/>
                      </a:cubicBezTo>
                      <a:lnTo>
                        <a:pt x="0" y="0"/>
                      </a:lnTo>
                      <a:lnTo>
                        <a:pt x="621983" y="0"/>
                      </a:lnTo>
                      <a:lnTo>
                        <a:pt x="538163" y="215265"/>
                      </a:lnTo>
                      <a:cubicBezTo>
                        <a:pt x="524828" y="250507"/>
                        <a:pt x="527685" y="290512"/>
                        <a:pt x="545783" y="323850"/>
                      </a:cubicBezTo>
                      <a:lnTo>
                        <a:pt x="684848" y="57150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C79692EA-3CFA-4DA6-92D5-4CCEC888EB8E}"/>
                    </a:ext>
                  </a:extLst>
                </p:cNvPr>
                <p:cNvSpPr/>
                <p:nvPr/>
              </p:nvSpPr>
              <p:spPr>
                <a:xfrm>
                  <a:off x="1092702" y="3342322"/>
                  <a:ext cx="564832" cy="432435"/>
                </a:xfrm>
                <a:custGeom>
                  <a:avLst/>
                  <a:gdLst>
                    <a:gd name="connsiteX0" fmla="*/ 564833 w 564832"/>
                    <a:gd name="connsiteY0" fmla="*/ 0 h 432435"/>
                    <a:gd name="connsiteX1" fmla="*/ 564833 w 564832"/>
                    <a:gd name="connsiteY1" fmla="*/ 432435 h 432435"/>
                    <a:gd name="connsiteX2" fmla="*/ 298133 w 564832"/>
                    <a:gd name="connsiteY2" fmla="*/ 432435 h 432435"/>
                    <a:gd name="connsiteX3" fmla="*/ 0 w 564832"/>
                    <a:gd name="connsiteY3" fmla="*/ 134302 h 432435"/>
                    <a:gd name="connsiteX4" fmla="*/ 0 w 564832"/>
                    <a:gd name="connsiteY4" fmla="*/ 952 h 432435"/>
                    <a:gd name="connsiteX5" fmla="*/ 564833 w 564832"/>
                    <a:gd name="connsiteY5" fmla="*/ 952 h 432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4832" h="432435">
                      <a:moveTo>
                        <a:pt x="564833" y="0"/>
                      </a:moveTo>
                      <a:lnTo>
                        <a:pt x="564833" y="432435"/>
                      </a:lnTo>
                      <a:lnTo>
                        <a:pt x="298133" y="432435"/>
                      </a:lnTo>
                      <a:cubicBezTo>
                        <a:pt x="133350" y="432435"/>
                        <a:pt x="0" y="299085"/>
                        <a:pt x="0" y="134302"/>
                      </a:cubicBezTo>
                      <a:lnTo>
                        <a:pt x="0" y="952"/>
                      </a:lnTo>
                      <a:lnTo>
                        <a:pt x="564833" y="95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DFE39F44-56AA-4070-B7F3-1AC182D6351F}"/>
                    </a:ext>
                  </a:extLst>
                </p:cNvPr>
                <p:cNvSpPr/>
                <p:nvPr/>
              </p:nvSpPr>
              <p:spPr>
                <a:xfrm>
                  <a:off x="916489" y="3291839"/>
                  <a:ext cx="604837" cy="160020"/>
                </a:xfrm>
                <a:custGeom>
                  <a:avLst/>
                  <a:gdLst>
                    <a:gd name="connsiteX0" fmla="*/ 604838 w 604837"/>
                    <a:gd name="connsiteY0" fmla="*/ 160020 h 160020"/>
                    <a:gd name="connsiteX1" fmla="*/ 80010 w 604837"/>
                    <a:gd name="connsiteY1" fmla="*/ 160020 h 160020"/>
                    <a:gd name="connsiteX2" fmla="*/ 0 w 604837"/>
                    <a:gd name="connsiteY2" fmla="*/ 80010 h 160020"/>
                    <a:gd name="connsiteX3" fmla="*/ 80010 w 604837"/>
                    <a:gd name="connsiteY3" fmla="*/ 0 h 160020"/>
                    <a:gd name="connsiteX4" fmla="*/ 604838 w 604837"/>
                    <a:gd name="connsiteY4" fmla="*/ 0 h 160020"/>
                    <a:gd name="connsiteX5" fmla="*/ 604838 w 604837"/>
                    <a:gd name="connsiteY5" fmla="*/ 160020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4837" h="160020">
                      <a:moveTo>
                        <a:pt x="604838" y="160020"/>
                      </a:moveTo>
                      <a:lnTo>
                        <a:pt x="80010" y="160020"/>
                      </a:lnTo>
                      <a:cubicBezTo>
                        <a:pt x="35243" y="160020"/>
                        <a:pt x="0" y="123825"/>
                        <a:pt x="0" y="80010"/>
                      </a:cubicBezTo>
                      <a:cubicBezTo>
                        <a:pt x="0" y="36195"/>
                        <a:pt x="36195" y="0"/>
                        <a:pt x="80010" y="0"/>
                      </a:cubicBezTo>
                      <a:lnTo>
                        <a:pt x="604838" y="0"/>
                      </a:lnTo>
                      <a:lnTo>
                        <a:pt x="604838" y="16002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3CB87999-7567-4338-BAEA-060731B9E237}"/>
                    </a:ext>
                  </a:extLst>
                </p:cNvPr>
                <p:cNvSpPr/>
                <p:nvPr/>
              </p:nvSpPr>
              <p:spPr>
                <a:xfrm>
                  <a:off x="1677537" y="4036695"/>
                  <a:ext cx="1138237" cy="211454"/>
                </a:xfrm>
                <a:custGeom>
                  <a:avLst/>
                  <a:gdLst>
                    <a:gd name="connsiteX0" fmla="*/ 0 w 1138237"/>
                    <a:gd name="connsiteY0" fmla="*/ 0 h 211454"/>
                    <a:gd name="connsiteX1" fmla="*/ 1138238 w 1138237"/>
                    <a:gd name="connsiteY1" fmla="*/ 0 h 211454"/>
                    <a:gd name="connsiteX2" fmla="*/ 1138238 w 1138237"/>
                    <a:gd name="connsiteY2" fmla="*/ 211455 h 211454"/>
                    <a:gd name="connsiteX3" fmla="*/ 0 w 1138237"/>
                    <a:gd name="connsiteY3" fmla="*/ 211455 h 211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8237" h="211454">
                      <a:moveTo>
                        <a:pt x="0" y="0"/>
                      </a:moveTo>
                      <a:lnTo>
                        <a:pt x="1138238" y="0"/>
                      </a:lnTo>
                      <a:lnTo>
                        <a:pt x="1138238" y="211455"/>
                      </a:lnTo>
                      <a:lnTo>
                        <a:pt x="0" y="211455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BAAD8619-BE93-4DB7-8B26-97AD0C9C20A2}"/>
                    </a:ext>
                  </a:extLst>
                </p:cNvPr>
                <p:cNvSpPr/>
                <p:nvPr/>
              </p:nvSpPr>
              <p:spPr>
                <a:xfrm>
                  <a:off x="1306385" y="3178492"/>
                  <a:ext cx="245422" cy="385762"/>
                </a:xfrm>
                <a:custGeom>
                  <a:avLst/>
                  <a:gdLst>
                    <a:gd name="connsiteX0" fmla="*/ 95880 w 245422"/>
                    <a:gd name="connsiteY0" fmla="*/ 385763 h 385762"/>
                    <a:gd name="connsiteX1" fmla="*/ 245422 w 245422"/>
                    <a:gd name="connsiteY1" fmla="*/ 0 h 385762"/>
                    <a:gd name="connsiteX2" fmla="*/ 153982 w 245422"/>
                    <a:gd name="connsiteY2" fmla="*/ 0 h 385762"/>
                    <a:gd name="connsiteX3" fmla="*/ 133980 w 245422"/>
                    <a:gd name="connsiteY3" fmla="*/ 13335 h 385762"/>
                    <a:gd name="connsiteX4" fmla="*/ 1582 w 245422"/>
                    <a:gd name="connsiteY4" fmla="*/ 356235 h 385762"/>
                    <a:gd name="connsiteX5" fmla="*/ 21585 w 245422"/>
                    <a:gd name="connsiteY5" fmla="*/ 385763 h 385762"/>
                    <a:gd name="connsiteX6" fmla="*/ 95880 w 245422"/>
                    <a:gd name="connsiteY6" fmla="*/ 385763 h 38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5422" h="385762">
                      <a:moveTo>
                        <a:pt x="95880" y="385763"/>
                      </a:moveTo>
                      <a:lnTo>
                        <a:pt x="245422" y="0"/>
                      </a:lnTo>
                      <a:lnTo>
                        <a:pt x="153982" y="0"/>
                      </a:lnTo>
                      <a:cubicBezTo>
                        <a:pt x="145410" y="0"/>
                        <a:pt x="136837" y="5715"/>
                        <a:pt x="133980" y="13335"/>
                      </a:cubicBezTo>
                      <a:lnTo>
                        <a:pt x="1582" y="356235"/>
                      </a:lnTo>
                      <a:cubicBezTo>
                        <a:pt x="-4133" y="370523"/>
                        <a:pt x="6345" y="385763"/>
                        <a:pt x="21585" y="385763"/>
                      </a:cubicBezTo>
                      <a:lnTo>
                        <a:pt x="95880" y="385763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EC528A06-96FF-4687-ACDE-AF660495E8A7}"/>
                    </a:ext>
                  </a:extLst>
                </p:cNvPr>
                <p:cNvSpPr/>
                <p:nvPr/>
              </p:nvSpPr>
              <p:spPr>
                <a:xfrm>
                  <a:off x="1327017" y="3178492"/>
                  <a:ext cx="255269" cy="385762"/>
                </a:xfrm>
                <a:custGeom>
                  <a:avLst/>
                  <a:gdLst>
                    <a:gd name="connsiteX0" fmla="*/ 105727 w 255269"/>
                    <a:gd name="connsiteY0" fmla="*/ 385763 h 385762"/>
                    <a:gd name="connsiteX1" fmla="*/ 255270 w 255269"/>
                    <a:gd name="connsiteY1" fmla="*/ 0 h 385762"/>
                    <a:gd name="connsiteX2" fmla="*/ 149542 w 255269"/>
                    <a:gd name="connsiteY2" fmla="*/ 0 h 385762"/>
                    <a:gd name="connsiteX3" fmla="*/ 0 w 255269"/>
                    <a:gd name="connsiteY3" fmla="*/ 385763 h 38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269" h="385762">
                      <a:moveTo>
                        <a:pt x="105727" y="385763"/>
                      </a:moveTo>
                      <a:lnTo>
                        <a:pt x="255270" y="0"/>
                      </a:lnTo>
                      <a:lnTo>
                        <a:pt x="149542" y="0"/>
                      </a:lnTo>
                      <a:lnTo>
                        <a:pt x="0" y="385763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932ADFB5-4D05-47DF-B875-15F26125EE56}"/>
                    </a:ext>
                  </a:extLst>
                </p:cNvPr>
                <p:cNvSpPr/>
                <p:nvPr/>
              </p:nvSpPr>
              <p:spPr>
                <a:xfrm>
                  <a:off x="1566095" y="3268979"/>
                  <a:ext cx="1319212" cy="710565"/>
                </a:xfrm>
                <a:custGeom>
                  <a:avLst/>
                  <a:gdLst>
                    <a:gd name="connsiteX0" fmla="*/ 1063943 w 1319212"/>
                    <a:gd name="connsiteY0" fmla="*/ 346710 h 710565"/>
                    <a:gd name="connsiteX1" fmla="*/ 1021080 w 1319212"/>
                    <a:gd name="connsiteY1" fmla="*/ 423863 h 710565"/>
                    <a:gd name="connsiteX2" fmla="*/ 930593 w 1319212"/>
                    <a:gd name="connsiteY2" fmla="*/ 477203 h 710565"/>
                    <a:gd name="connsiteX3" fmla="*/ 426720 w 1319212"/>
                    <a:gd name="connsiteY3" fmla="*/ 477203 h 710565"/>
                    <a:gd name="connsiteX4" fmla="*/ 336233 w 1319212"/>
                    <a:gd name="connsiteY4" fmla="*/ 423863 h 710565"/>
                    <a:gd name="connsiteX5" fmla="*/ 98108 w 1319212"/>
                    <a:gd name="connsiteY5" fmla="*/ 0 h 710565"/>
                    <a:gd name="connsiteX6" fmla="*/ 0 w 1319212"/>
                    <a:gd name="connsiteY6" fmla="*/ 278130 h 710565"/>
                    <a:gd name="connsiteX7" fmla="*/ 133350 w 1319212"/>
                    <a:gd name="connsiteY7" fmla="*/ 515303 h 710565"/>
                    <a:gd name="connsiteX8" fmla="*/ 36195 w 1319212"/>
                    <a:gd name="connsiteY8" fmla="*/ 515303 h 710565"/>
                    <a:gd name="connsiteX9" fmla="*/ 36195 w 1319212"/>
                    <a:gd name="connsiteY9" fmla="*/ 710565 h 710565"/>
                    <a:gd name="connsiteX10" fmla="*/ 1256348 w 1319212"/>
                    <a:gd name="connsiteY10" fmla="*/ 710565 h 710565"/>
                    <a:gd name="connsiteX11" fmla="*/ 1256348 w 1319212"/>
                    <a:gd name="connsiteY11" fmla="*/ 515303 h 710565"/>
                    <a:gd name="connsiteX12" fmla="*/ 1224915 w 1319212"/>
                    <a:gd name="connsiteY12" fmla="*/ 515303 h 710565"/>
                    <a:gd name="connsiteX13" fmla="*/ 1319213 w 1319212"/>
                    <a:gd name="connsiteY13" fmla="*/ 346710 h 710565"/>
                    <a:gd name="connsiteX14" fmla="*/ 1063943 w 1319212"/>
                    <a:gd name="connsiteY14" fmla="*/ 346710 h 71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19212" h="710565">
                      <a:moveTo>
                        <a:pt x="1063943" y="346710"/>
                      </a:moveTo>
                      <a:lnTo>
                        <a:pt x="1021080" y="423863"/>
                      </a:lnTo>
                      <a:cubicBezTo>
                        <a:pt x="1002983" y="456248"/>
                        <a:pt x="968693" y="477203"/>
                        <a:pt x="930593" y="477203"/>
                      </a:cubicBezTo>
                      <a:lnTo>
                        <a:pt x="426720" y="477203"/>
                      </a:lnTo>
                      <a:cubicBezTo>
                        <a:pt x="389573" y="477203"/>
                        <a:pt x="354330" y="457200"/>
                        <a:pt x="336233" y="423863"/>
                      </a:cubicBezTo>
                      <a:lnTo>
                        <a:pt x="98108" y="0"/>
                      </a:lnTo>
                      <a:lnTo>
                        <a:pt x="0" y="278130"/>
                      </a:lnTo>
                      <a:lnTo>
                        <a:pt x="133350" y="515303"/>
                      </a:lnTo>
                      <a:lnTo>
                        <a:pt x="36195" y="515303"/>
                      </a:lnTo>
                      <a:lnTo>
                        <a:pt x="36195" y="710565"/>
                      </a:lnTo>
                      <a:lnTo>
                        <a:pt x="1256348" y="710565"/>
                      </a:lnTo>
                      <a:lnTo>
                        <a:pt x="1256348" y="515303"/>
                      </a:lnTo>
                      <a:lnTo>
                        <a:pt x="1224915" y="515303"/>
                      </a:lnTo>
                      <a:lnTo>
                        <a:pt x="1319213" y="346710"/>
                      </a:lnTo>
                      <a:lnTo>
                        <a:pt x="1063943" y="346710"/>
                      </a:lnTo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DFBAA9A5-E3C6-4672-9AD9-93777FC950BD}"/>
                    </a:ext>
                  </a:extLst>
                </p:cNvPr>
                <p:cNvSpPr/>
                <p:nvPr/>
              </p:nvSpPr>
              <p:spPr>
                <a:xfrm>
                  <a:off x="1344137" y="3078479"/>
                  <a:ext cx="465797" cy="901065"/>
                </a:xfrm>
                <a:custGeom>
                  <a:avLst/>
                  <a:gdLst>
                    <a:gd name="connsiteX0" fmla="*/ 192430 w 465797"/>
                    <a:gd name="connsiteY0" fmla="*/ 901065 h 901065"/>
                    <a:gd name="connsiteX1" fmla="*/ 16218 w 465797"/>
                    <a:gd name="connsiteY1" fmla="*/ 587693 h 901065"/>
                    <a:gd name="connsiteX2" fmla="*/ 8598 w 465797"/>
                    <a:gd name="connsiteY2" fmla="*/ 479108 h 901065"/>
                    <a:gd name="connsiteX3" fmla="*/ 182905 w 465797"/>
                    <a:gd name="connsiteY3" fmla="*/ 29528 h 901065"/>
                    <a:gd name="connsiteX4" fmla="*/ 225768 w 465797"/>
                    <a:gd name="connsiteY4" fmla="*/ 0 h 901065"/>
                    <a:gd name="connsiteX5" fmla="*/ 465798 w 465797"/>
                    <a:gd name="connsiteY5" fmla="*/ 0 h 901065"/>
                    <a:gd name="connsiteX6" fmla="*/ 280060 w 465797"/>
                    <a:gd name="connsiteY6" fmla="*/ 479108 h 901065"/>
                    <a:gd name="connsiteX7" fmla="*/ 287680 w 465797"/>
                    <a:gd name="connsiteY7" fmla="*/ 587693 h 901065"/>
                    <a:gd name="connsiteX8" fmla="*/ 463893 w 465797"/>
                    <a:gd name="connsiteY8" fmla="*/ 901065 h 901065"/>
                    <a:gd name="connsiteX9" fmla="*/ 192430 w 465797"/>
                    <a:gd name="connsiteY9" fmla="*/ 901065 h 90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5797" h="901065">
                      <a:moveTo>
                        <a:pt x="192430" y="901065"/>
                      </a:moveTo>
                      <a:lnTo>
                        <a:pt x="16218" y="587693"/>
                      </a:lnTo>
                      <a:cubicBezTo>
                        <a:pt x="-2832" y="554355"/>
                        <a:pt x="-4737" y="514350"/>
                        <a:pt x="8598" y="479108"/>
                      </a:cubicBezTo>
                      <a:lnTo>
                        <a:pt x="182905" y="29528"/>
                      </a:lnTo>
                      <a:cubicBezTo>
                        <a:pt x="189573" y="11430"/>
                        <a:pt x="206718" y="0"/>
                        <a:pt x="225768" y="0"/>
                      </a:cubicBezTo>
                      <a:lnTo>
                        <a:pt x="465798" y="0"/>
                      </a:lnTo>
                      <a:lnTo>
                        <a:pt x="280060" y="479108"/>
                      </a:lnTo>
                      <a:cubicBezTo>
                        <a:pt x="266725" y="514350"/>
                        <a:pt x="269583" y="554355"/>
                        <a:pt x="287680" y="587693"/>
                      </a:cubicBezTo>
                      <a:lnTo>
                        <a:pt x="463893" y="901065"/>
                      </a:lnTo>
                      <a:lnTo>
                        <a:pt x="192430" y="901065"/>
                      </a:ln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CBF16158-8B25-401D-BC59-3A70A4EA7A25}"/>
                    </a:ext>
                  </a:extLst>
                </p:cNvPr>
                <p:cNvSpPr/>
                <p:nvPr/>
              </p:nvSpPr>
              <p:spPr>
                <a:xfrm>
                  <a:off x="1345114" y="3614737"/>
                  <a:ext cx="331469" cy="363854"/>
                </a:xfrm>
                <a:custGeom>
                  <a:avLst/>
                  <a:gdLst>
                    <a:gd name="connsiteX0" fmla="*/ 0 w 331469"/>
                    <a:gd name="connsiteY0" fmla="*/ 0 h 363854"/>
                    <a:gd name="connsiteX1" fmla="*/ 16193 w 331469"/>
                    <a:gd name="connsiteY1" fmla="*/ 50483 h 363854"/>
                    <a:gd name="connsiteX2" fmla="*/ 160020 w 331469"/>
                    <a:gd name="connsiteY2" fmla="*/ 307658 h 363854"/>
                    <a:gd name="connsiteX3" fmla="*/ 191453 w 331469"/>
                    <a:gd name="connsiteY3" fmla="*/ 363855 h 363854"/>
                    <a:gd name="connsiteX4" fmla="*/ 331470 w 331469"/>
                    <a:gd name="connsiteY4" fmla="*/ 363855 h 363854"/>
                    <a:gd name="connsiteX5" fmla="*/ 300038 w 331469"/>
                    <a:gd name="connsiteY5" fmla="*/ 307658 h 363854"/>
                    <a:gd name="connsiteX6" fmla="*/ 156210 w 331469"/>
                    <a:gd name="connsiteY6" fmla="*/ 50483 h 363854"/>
                    <a:gd name="connsiteX7" fmla="*/ 140018 w 331469"/>
                    <a:gd name="connsiteY7" fmla="*/ 0 h 363854"/>
                    <a:gd name="connsiteX8" fmla="*/ 0 w 331469"/>
                    <a:gd name="connsiteY8" fmla="*/ 0 h 36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469" h="363854">
                      <a:moveTo>
                        <a:pt x="0" y="0"/>
                      </a:moveTo>
                      <a:cubicBezTo>
                        <a:pt x="1905" y="18097"/>
                        <a:pt x="6668" y="35242"/>
                        <a:pt x="16193" y="50483"/>
                      </a:cubicBezTo>
                      <a:lnTo>
                        <a:pt x="160020" y="307658"/>
                      </a:lnTo>
                      <a:lnTo>
                        <a:pt x="191453" y="363855"/>
                      </a:lnTo>
                      <a:lnTo>
                        <a:pt x="331470" y="363855"/>
                      </a:lnTo>
                      <a:lnTo>
                        <a:pt x="300038" y="307658"/>
                      </a:lnTo>
                      <a:lnTo>
                        <a:pt x="156210" y="50483"/>
                      </a:lnTo>
                      <a:cubicBezTo>
                        <a:pt x="147638" y="34290"/>
                        <a:pt x="141923" y="17145"/>
                        <a:pt x="14001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140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65FBF68C-82D5-40B3-9233-56C34465272B}"/>
                    </a:ext>
                  </a:extLst>
                </p:cNvPr>
                <p:cNvSpPr/>
                <p:nvPr/>
              </p:nvSpPr>
              <p:spPr>
                <a:xfrm>
                  <a:off x="2679567" y="3615690"/>
                  <a:ext cx="462915" cy="363854"/>
                </a:xfrm>
                <a:custGeom>
                  <a:avLst/>
                  <a:gdLst>
                    <a:gd name="connsiteX0" fmla="*/ 176213 w 462915"/>
                    <a:gd name="connsiteY0" fmla="*/ 50482 h 363854"/>
                    <a:gd name="connsiteX1" fmla="*/ 0 w 462915"/>
                    <a:gd name="connsiteY1" fmla="*/ 363855 h 363854"/>
                    <a:gd name="connsiteX2" fmla="*/ 271463 w 462915"/>
                    <a:gd name="connsiteY2" fmla="*/ 363855 h 363854"/>
                    <a:gd name="connsiteX3" fmla="*/ 447675 w 462915"/>
                    <a:gd name="connsiteY3" fmla="*/ 50482 h 363854"/>
                    <a:gd name="connsiteX4" fmla="*/ 462915 w 462915"/>
                    <a:gd name="connsiteY4" fmla="*/ 0 h 363854"/>
                    <a:gd name="connsiteX5" fmla="*/ 191453 w 462915"/>
                    <a:gd name="connsiteY5" fmla="*/ 0 h 363854"/>
                    <a:gd name="connsiteX6" fmla="*/ 176213 w 462915"/>
                    <a:gd name="connsiteY6" fmla="*/ 50482 h 36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2915" h="363854">
                      <a:moveTo>
                        <a:pt x="176213" y="50482"/>
                      </a:moveTo>
                      <a:lnTo>
                        <a:pt x="0" y="363855"/>
                      </a:lnTo>
                      <a:lnTo>
                        <a:pt x="271463" y="363855"/>
                      </a:lnTo>
                      <a:lnTo>
                        <a:pt x="447675" y="50482"/>
                      </a:lnTo>
                      <a:cubicBezTo>
                        <a:pt x="456248" y="35242"/>
                        <a:pt x="461963" y="17145"/>
                        <a:pt x="462915" y="0"/>
                      </a:cubicBezTo>
                      <a:lnTo>
                        <a:pt x="191453" y="0"/>
                      </a:lnTo>
                      <a:cubicBezTo>
                        <a:pt x="190500" y="17145"/>
                        <a:pt x="184785" y="34290"/>
                        <a:pt x="176213" y="50482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06E738BC-EA6F-4B9C-B5E0-8EE51922ED1D}"/>
                    </a:ext>
                  </a:extLst>
                </p:cNvPr>
                <p:cNvSpPr/>
                <p:nvPr/>
              </p:nvSpPr>
              <p:spPr>
                <a:xfrm>
                  <a:off x="2681472" y="3615690"/>
                  <a:ext cx="330517" cy="362902"/>
                </a:xfrm>
                <a:custGeom>
                  <a:avLst/>
                  <a:gdLst>
                    <a:gd name="connsiteX0" fmla="*/ 175260 w 330517"/>
                    <a:gd name="connsiteY0" fmla="*/ 48577 h 362902"/>
                    <a:gd name="connsiteX1" fmla="*/ 31432 w 330517"/>
                    <a:gd name="connsiteY1" fmla="*/ 306705 h 362902"/>
                    <a:gd name="connsiteX2" fmla="*/ 0 w 330517"/>
                    <a:gd name="connsiteY2" fmla="*/ 362902 h 362902"/>
                    <a:gd name="connsiteX3" fmla="*/ 140017 w 330517"/>
                    <a:gd name="connsiteY3" fmla="*/ 362902 h 362902"/>
                    <a:gd name="connsiteX4" fmla="*/ 171450 w 330517"/>
                    <a:gd name="connsiteY4" fmla="*/ 306705 h 362902"/>
                    <a:gd name="connsiteX5" fmla="*/ 315277 w 330517"/>
                    <a:gd name="connsiteY5" fmla="*/ 49530 h 362902"/>
                    <a:gd name="connsiteX6" fmla="*/ 330517 w 330517"/>
                    <a:gd name="connsiteY6" fmla="*/ 0 h 362902"/>
                    <a:gd name="connsiteX7" fmla="*/ 189547 w 330517"/>
                    <a:gd name="connsiteY7" fmla="*/ 0 h 362902"/>
                    <a:gd name="connsiteX8" fmla="*/ 175260 w 330517"/>
                    <a:gd name="connsiteY8" fmla="*/ 48577 h 362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0517" h="362902">
                      <a:moveTo>
                        <a:pt x="175260" y="48577"/>
                      </a:moveTo>
                      <a:lnTo>
                        <a:pt x="31432" y="306705"/>
                      </a:lnTo>
                      <a:lnTo>
                        <a:pt x="0" y="362902"/>
                      </a:lnTo>
                      <a:lnTo>
                        <a:pt x="140017" y="362902"/>
                      </a:lnTo>
                      <a:lnTo>
                        <a:pt x="171450" y="306705"/>
                      </a:lnTo>
                      <a:lnTo>
                        <a:pt x="315277" y="49530"/>
                      </a:lnTo>
                      <a:cubicBezTo>
                        <a:pt x="323850" y="34290"/>
                        <a:pt x="329565" y="17145"/>
                        <a:pt x="330517" y="0"/>
                      </a:cubicBezTo>
                      <a:lnTo>
                        <a:pt x="189547" y="0"/>
                      </a:lnTo>
                      <a:cubicBezTo>
                        <a:pt x="188595" y="17145"/>
                        <a:pt x="182880" y="35242"/>
                        <a:pt x="175260" y="48577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B7524F55-BF47-4B6B-99D5-3849CA5D4C1C}"/>
                    </a:ext>
                  </a:extLst>
                </p:cNvPr>
                <p:cNvSpPr/>
                <p:nvPr/>
              </p:nvSpPr>
              <p:spPr>
                <a:xfrm>
                  <a:off x="1449889" y="3977640"/>
                  <a:ext cx="1584007" cy="59054"/>
                </a:xfrm>
                <a:custGeom>
                  <a:avLst/>
                  <a:gdLst>
                    <a:gd name="connsiteX0" fmla="*/ 1554480 w 1584007"/>
                    <a:gd name="connsiteY0" fmla="*/ 59055 h 59054"/>
                    <a:gd name="connsiteX1" fmla="*/ 29528 w 1584007"/>
                    <a:gd name="connsiteY1" fmla="*/ 59055 h 59054"/>
                    <a:gd name="connsiteX2" fmla="*/ 0 w 1584007"/>
                    <a:gd name="connsiteY2" fmla="*/ 29527 h 59054"/>
                    <a:gd name="connsiteX3" fmla="*/ 29528 w 1584007"/>
                    <a:gd name="connsiteY3" fmla="*/ 0 h 59054"/>
                    <a:gd name="connsiteX4" fmla="*/ 1554480 w 1584007"/>
                    <a:gd name="connsiteY4" fmla="*/ 0 h 59054"/>
                    <a:gd name="connsiteX5" fmla="*/ 1584008 w 1584007"/>
                    <a:gd name="connsiteY5" fmla="*/ 29527 h 59054"/>
                    <a:gd name="connsiteX6" fmla="*/ 1554480 w 1584007"/>
                    <a:gd name="connsiteY6" fmla="*/ 59055 h 59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4007" h="59054">
                      <a:moveTo>
                        <a:pt x="1554480" y="59055"/>
                      </a:moveTo>
                      <a:lnTo>
                        <a:pt x="29528" y="59055"/>
                      </a:lnTo>
                      <a:cubicBezTo>
                        <a:pt x="13335" y="59055"/>
                        <a:pt x="0" y="45720"/>
                        <a:pt x="0" y="29527"/>
                      </a:cubicBezTo>
                      <a:cubicBezTo>
                        <a:pt x="0" y="13335"/>
                        <a:pt x="13335" y="0"/>
                        <a:pt x="29528" y="0"/>
                      </a:cubicBezTo>
                      <a:lnTo>
                        <a:pt x="1554480" y="0"/>
                      </a:lnTo>
                      <a:cubicBezTo>
                        <a:pt x="1570673" y="0"/>
                        <a:pt x="1584008" y="13335"/>
                        <a:pt x="1584008" y="29527"/>
                      </a:cubicBezTo>
                      <a:cubicBezTo>
                        <a:pt x="1584008" y="46672"/>
                        <a:pt x="1570673" y="59055"/>
                        <a:pt x="1554480" y="59055"/>
                      </a:cubicBezTo>
                    </a:path>
                  </a:pathLst>
                </a:custGeom>
                <a:solidFill>
                  <a:srgbClr val="332C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184FB99E-D1DD-4B35-8A95-BD9F1A647C1A}"/>
                    </a:ext>
                  </a:extLst>
                </p:cNvPr>
                <p:cNvSpPr/>
                <p:nvPr/>
              </p:nvSpPr>
              <p:spPr>
                <a:xfrm>
                  <a:off x="1090797" y="4100512"/>
                  <a:ext cx="237172" cy="176212"/>
                </a:xfrm>
                <a:custGeom>
                  <a:avLst/>
                  <a:gdLst>
                    <a:gd name="connsiteX0" fmla="*/ 237173 w 237172"/>
                    <a:gd name="connsiteY0" fmla="*/ 0 h 176212"/>
                    <a:gd name="connsiteX1" fmla="*/ 175260 w 237172"/>
                    <a:gd name="connsiteY1" fmla="*/ 61913 h 176212"/>
                    <a:gd name="connsiteX2" fmla="*/ 175260 w 237172"/>
                    <a:gd name="connsiteY2" fmla="*/ 176213 h 176212"/>
                    <a:gd name="connsiteX3" fmla="*/ 0 w 237172"/>
                    <a:gd name="connsiteY3" fmla="*/ 176213 h 176212"/>
                    <a:gd name="connsiteX4" fmla="*/ 0 w 237172"/>
                    <a:gd name="connsiteY4" fmla="*/ 61913 h 176212"/>
                    <a:gd name="connsiteX5" fmla="*/ 61913 w 237172"/>
                    <a:gd name="connsiteY5" fmla="*/ 0 h 176212"/>
                    <a:gd name="connsiteX6" fmla="*/ 237173 w 237172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172" h="176212">
                      <a:moveTo>
                        <a:pt x="237173" y="0"/>
                      </a:moveTo>
                      <a:cubicBezTo>
                        <a:pt x="202883" y="0"/>
                        <a:pt x="175260" y="27622"/>
                        <a:pt x="175260" y="61913"/>
                      </a:cubicBezTo>
                      <a:lnTo>
                        <a:pt x="17526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2" y="0"/>
                        <a:pt x="61913" y="0"/>
                      </a:cubicBezTo>
                      <a:lnTo>
                        <a:pt x="237173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263AF9DF-F37B-4401-A657-464DDB85DD1C}"/>
                    </a:ext>
                  </a:extLst>
                </p:cNvPr>
                <p:cNvSpPr/>
                <p:nvPr/>
              </p:nvSpPr>
              <p:spPr>
                <a:xfrm>
                  <a:off x="1990909" y="4100512"/>
                  <a:ext cx="147637" cy="176212"/>
                </a:xfrm>
                <a:custGeom>
                  <a:avLst/>
                  <a:gdLst>
                    <a:gd name="connsiteX0" fmla="*/ 0 w 147637"/>
                    <a:gd name="connsiteY0" fmla="*/ 0 h 176212"/>
                    <a:gd name="connsiteX1" fmla="*/ 61913 w 147637"/>
                    <a:gd name="connsiteY1" fmla="*/ 61913 h 176212"/>
                    <a:gd name="connsiteX2" fmla="*/ 61913 w 147637"/>
                    <a:gd name="connsiteY2" fmla="*/ 176213 h 176212"/>
                    <a:gd name="connsiteX3" fmla="*/ 147638 w 147637"/>
                    <a:gd name="connsiteY3" fmla="*/ 176213 h 176212"/>
                    <a:gd name="connsiteX4" fmla="*/ 147638 w 147637"/>
                    <a:gd name="connsiteY4" fmla="*/ 61913 h 176212"/>
                    <a:gd name="connsiteX5" fmla="*/ 85725 w 147637"/>
                    <a:gd name="connsiteY5" fmla="*/ 0 h 176212"/>
                    <a:gd name="connsiteX6" fmla="*/ 0 w 147637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7637" h="176212">
                      <a:moveTo>
                        <a:pt x="0" y="0"/>
                      </a:moveTo>
                      <a:cubicBezTo>
                        <a:pt x="34290" y="0"/>
                        <a:pt x="61913" y="27622"/>
                        <a:pt x="61913" y="61913"/>
                      </a:cubicBezTo>
                      <a:lnTo>
                        <a:pt x="61913" y="176213"/>
                      </a:lnTo>
                      <a:lnTo>
                        <a:pt x="147638" y="176213"/>
                      </a:lnTo>
                      <a:lnTo>
                        <a:pt x="147638" y="61913"/>
                      </a:lnTo>
                      <a:cubicBezTo>
                        <a:pt x="147638" y="27622"/>
                        <a:pt x="120015" y="0"/>
                        <a:pt x="8572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8CF6DAAB-8C9E-42C8-BA57-5C850DBD9A9A}"/>
                    </a:ext>
                  </a:extLst>
                </p:cNvPr>
                <p:cNvSpPr/>
                <p:nvPr/>
              </p:nvSpPr>
              <p:spPr>
                <a:xfrm>
                  <a:off x="1463225" y="4036695"/>
                  <a:ext cx="419100" cy="28575"/>
                </a:xfrm>
                <a:custGeom>
                  <a:avLst/>
                  <a:gdLst>
                    <a:gd name="connsiteX0" fmla="*/ 0 w 419100"/>
                    <a:gd name="connsiteY0" fmla="*/ 0 h 28575"/>
                    <a:gd name="connsiteX1" fmla="*/ 419100 w 419100"/>
                    <a:gd name="connsiteY1" fmla="*/ 0 h 28575"/>
                    <a:gd name="connsiteX2" fmla="*/ 419100 w 419100"/>
                    <a:gd name="connsiteY2" fmla="*/ 28575 h 28575"/>
                    <a:gd name="connsiteX3" fmla="*/ 0 w 419100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9100" h="28575">
                      <a:moveTo>
                        <a:pt x="0" y="0"/>
                      </a:moveTo>
                      <a:lnTo>
                        <a:pt x="419100" y="0"/>
                      </a:lnTo>
                      <a:lnTo>
                        <a:pt x="419100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AF0CBF93-548D-49A3-906D-7E8D5F14EAB7}"/>
                    </a:ext>
                  </a:extLst>
                </p:cNvPr>
                <p:cNvSpPr/>
                <p:nvPr/>
              </p:nvSpPr>
              <p:spPr>
                <a:xfrm>
                  <a:off x="1463225" y="4036695"/>
                  <a:ext cx="103822" cy="28575"/>
                </a:xfrm>
                <a:custGeom>
                  <a:avLst/>
                  <a:gdLst>
                    <a:gd name="connsiteX0" fmla="*/ 0 w 103822"/>
                    <a:gd name="connsiteY0" fmla="*/ 0 h 28575"/>
                    <a:gd name="connsiteX1" fmla="*/ 103822 w 103822"/>
                    <a:gd name="connsiteY1" fmla="*/ 0 h 28575"/>
                    <a:gd name="connsiteX2" fmla="*/ 103822 w 103822"/>
                    <a:gd name="connsiteY2" fmla="*/ 28575 h 28575"/>
                    <a:gd name="connsiteX3" fmla="*/ 0 w 103822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2" h="28575">
                      <a:moveTo>
                        <a:pt x="0" y="0"/>
                      </a:moveTo>
                      <a:lnTo>
                        <a:pt x="103822" y="0"/>
                      </a:lnTo>
                      <a:lnTo>
                        <a:pt x="103822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C9618CAB-1F27-4EC2-BC0E-3EDCB6A0389E}"/>
                    </a:ext>
                  </a:extLst>
                </p:cNvPr>
                <p:cNvSpPr/>
                <p:nvPr/>
              </p:nvSpPr>
              <p:spPr>
                <a:xfrm>
                  <a:off x="1064127" y="4276725"/>
                  <a:ext cx="1101089" cy="60959"/>
                </a:xfrm>
                <a:custGeom>
                  <a:avLst/>
                  <a:gdLst>
                    <a:gd name="connsiteX0" fmla="*/ 1067753 w 1101089"/>
                    <a:gd name="connsiteY0" fmla="*/ 0 h 60959"/>
                    <a:gd name="connsiteX1" fmla="*/ 33338 w 1101089"/>
                    <a:gd name="connsiteY1" fmla="*/ 0 h 60959"/>
                    <a:gd name="connsiteX2" fmla="*/ 0 w 1101089"/>
                    <a:gd name="connsiteY2" fmla="*/ 33338 h 60959"/>
                    <a:gd name="connsiteX3" fmla="*/ 0 w 1101089"/>
                    <a:gd name="connsiteY3" fmla="*/ 60960 h 60959"/>
                    <a:gd name="connsiteX4" fmla="*/ 1101090 w 1101089"/>
                    <a:gd name="connsiteY4" fmla="*/ 60960 h 60959"/>
                    <a:gd name="connsiteX5" fmla="*/ 1101090 w 1101089"/>
                    <a:gd name="connsiteY5" fmla="*/ 33338 h 60959"/>
                    <a:gd name="connsiteX6" fmla="*/ 1067753 w 1101089"/>
                    <a:gd name="connsiteY6" fmla="*/ 0 h 60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1089" h="60959">
                      <a:moveTo>
                        <a:pt x="1067753" y="0"/>
                      </a:moveTo>
                      <a:lnTo>
                        <a:pt x="33338" y="0"/>
                      </a:lnTo>
                      <a:cubicBezTo>
                        <a:pt x="15240" y="0"/>
                        <a:pt x="0" y="15240"/>
                        <a:pt x="0" y="33338"/>
                      </a:cubicBezTo>
                      <a:lnTo>
                        <a:pt x="0" y="60960"/>
                      </a:lnTo>
                      <a:lnTo>
                        <a:pt x="1101090" y="60960"/>
                      </a:lnTo>
                      <a:lnTo>
                        <a:pt x="1101090" y="33338"/>
                      </a:lnTo>
                      <a:cubicBezTo>
                        <a:pt x="1101090" y="15240"/>
                        <a:pt x="1085850" y="0"/>
                        <a:pt x="1067753" y="0"/>
                      </a:cubicBezTo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792F074C-B4C2-406F-ADEC-CC0FE01CD9D3}"/>
                    </a:ext>
                  </a:extLst>
                </p:cNvPr>
                <p:cNvSpPr/>
                <p:nvPr/>
              </p:nvSpPr>
              <p:spPr>
                <a:xfrm>
                  <a:off x="2317617" y="4100512"/>
                  <a:ext cx="237172" cy="176212"/>
                </a:xfrm>
                <a:custGeom>
                  <a:avLst/>
                  <a:gdLst>
                    <a:gd name="connsiteX0" fmla="*/ 237173 w 237172"/>
                    <a:gd name="connsiteY0" fmla="*/ 0 h 176212"/>
                    <a:gd name="connsiteX1" fmla="*/ 175260 w 237172"/>
                    <a:gd name="connsiteY1" fmla="*/ 61913 h 176212"/>
                    <a:gd name="connsiteX2" fmla="*/ 175260 w 237172"/>
                    <a:gd name="connsiteY2" fmla="*/ 176213 h 176212"/>
                    <a:gd name="connsiteX3" fmla="*/ 0 w 237172"/>
                    <a:gd name="connsiteY3" fmla="*/ 176213 h 176212"/>
                    <a:gd name="connsiteX4" fmla="*/ 0 w 237172"/>
                    <a:gd name="connsiteY4" fmla="*/ 61913 h 176212"/>
                    <a:gd name="connsiteX5" fmla="*/ 61913 w 237172"/>
                    <a:gd name="connsiteY5" fmla="*/ 0 h 176212"/>
                    <a:gd name="connsiteX6" fmla="*/ 237173 w 237172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172" h="176212">
                      <a:moveTo>
                        <a:pt x="237173" y="0"/>
                      </a:moveTo>
                      <a:cubicBezTo>
                        <a:pt x="202883" y="0"/>
                        <a:pt x="175260" y="27622"/>
                        <a:pt x="175260" y="61913"/>
                      </a:cubicBezTo>
                      <a:lnTo>
                        <a:pt x="175260" y="176213"/>
                      </a:lnTo>
                      <a:lnTo>
                        <a:pt x="0" y="176213"/>
                      </a:lnTo>
                      <a:lnTo>
                        <a:pt x="0" y="61913"/>
                      </a:lnTo>
                      <a:cubicBezTo>
                        <a:pt x="0" y="27622"/>
                        <a:pt x="27623" y="0"/>
                        <a:pt x="61913" y="0"/>
                      </a:cubicBezTo>
                      <a:lnTo>
                        <a:pt x="237173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58A04F08-B39A-4903-A261-A3E5FF9800E7}"/>
                    </a:ext>
                  </a:extLst>
                </p:cNvPr>
                <p:cNvSpPr/>
                <p:nvPr/>
              </p:nvSpPr>
              <p:spPr>
                <a:xfrm>
                  <a:off x="3217729" y="4100512"/>
                  <a:ext cx="147637" cy="176212"/>
                </a:xfrm>
                <a:custGeom>
                  <a:avLst/>
                  <a:gdLst>
                    <a:gd name="connsiteX0" fmla="*/ 0 w 147637"/>
                    <a:gd name="connsiteY0" fmla="*/ 0 h 176212"/>
                    <a:gd name="connsiteX1" fmla="*/ 61913 w 147637"/>
                    <a:gd name="connsiteY1" fmla="*/ 61913 h 176212"/>
                    <a:gd name="connsiteX2" fmla="*/ 61913 w 147637"/>
                    <a:gd name="connsiteY2" fmla="*/ 176213 h 176212"/>
                    <a:gd name="connsiteX3" fmla="*/ 147638 w 147637"/>
                    <a:gd name="connsiteY3" fmla="*/ 176213 h 176212"/>
                    <a:gd name="connsiteX4" fmla="*/ 147638 w 147637"/>
                    <a:gd name="connsiteY4" fmla="*/ 61913 h 176212"/>
                    <a:gd name="connsiteX5" fmla="*/ 85725 w 147637"/>
                    <a:gd name="connsiteY5" fmla="*/ 0 h 176212"/>
                    <a:gd name="connsiteX6" fmla="*/ 0 w 147637"/>
                    <a:gd name="connsiteY6" fmla="*/ 0 h 176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7637" h="176212">
                      <a:moveTo>
                        <a:pt x="0" y="0"/>
                      </a:moveTo>
                      <a:cubicBezTo>
                        <a:pt x="34290" y="0"/>
                        <a:pt x="61913" y="27622"/>
                        <a:pt x="61913" y="61913"/>
                      </a:cubicBezTo>
                      <a:lnTo>
                        <a:pt x="61913" y="176213"/>
                      </a:lnTo>
                      <a:lnTo>
                        <a:pt x="147638" y="176213"/>
                      </a:lnTo>
                      <a:lnTo>
                        <a:pt x="147638" y="61913"/>
                      </a:lnTo>
                      <a:cubicBezTo>
                        <a:pt x="147638" y="27622"/>
                        <a:pt x="120015" y="0"/>
                        <a:pt x="8572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EDF1C0CF-1B97-42B0-8C85-3211727E5507}"/>
                    </a:ext>
                  </a:extLst>
                </p:cNvPr>
                <p:cNvSpPr/>
                <p:nvPr/>
              </p:nvSpPr>
              <p:spPr>
                <a:xfrm>
                  <a:off x="2573840" y="4036695"/>
                  <a:ext cx="419100" cy="28575"/>
                </a:xfrm>
                <a:custGeom>
                  <a:avLst/>
                  <a:gdLst>
                    <a:gd name="connsiteX0" fmla="*/ 0 w 419100"/>
                    <a:gd name="connsiteY0" fmla="*/ 0 h 28575"/>
                    <a:gd name="connsiteX1" fmla="*/ 419100 w 419100"/>
                    <a:gd name="connsiteY1" fmla="*/ 0 h 28575"/>
                    <a:gd name="connsiteX2" fmla="*/ 419100 w 419100"/>
                    <a:gd name="connsiteY2" fmla="*/ 28575 h 28575"/>
                    <a:gd name="connsiteX3" fmla="*/ 0 w 419100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9100" h="28575">
                      <a:moveTo>
                        <a:pt x="0" y="0"/>
                      </a:moveTo>
                      <a:lnTo>
                        <a:pt x="419100" y="0"/>
                      </a:lnTo>
                      <a:lnTo>
                        <a:pt x="419100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7E4AAD96-86BA-4948-B697-03EEFC5E555A}"/>
                    </a:ext>
                  </a:extLst>
                </p:cNvPr>
                <p:cNvSpPr/>
                <p:nvPr/>
              </p:nvSpPr>
              <p:spPr>
                <a:xfrm>
                  <a:off x="2573840" y="4036695"/>
                  <a:ext cx="103822" cy="28575"/>
                </a:xfrm>
                <a:custGeom>
                  <a:avLst/>
                  <a:gdLst>
                    <a:gd name="connsiteX0" fmla="*/ 0 w 103822"/>
                    <a:gd name="connsiteY0" fmla="*/ 0 h 28575"/>
                    <a:gd name="connsiteX1" fmla="*/ 103822 w 103822"/>
                    <a:gd name="connsiteY1" fmla="*/ 0 h 28575"/>
                    <a:gd name="connsiteX2" fmla="*/ 103822 w 103822"/>
                    <a:gd name="connsiteY2" fmla="*/ 28575 h 28575"/>
                    <a:gd name="connsiteX3" fmla="*/ 0 w 103822"/>
                    <a:gd name="connsiteY3" fmla="*/ 28575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822" h="28575">
                      <a:moveTo>
                        <a:pt x="0" y="0"/>
                      </a:moveTo>
                      <a:lnTo>
                        <a:pt x="103822" y="0"/>
                      </a:lnTo>
                      <a:lnTo>
                        <a:pt x="103822" y="28575"/>
                      </a:lnTo>
                      <a:lnTo>
                        <a:pt x="0" y="28575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00C075FA-FD90-4CB9-BE57-7CE4AFA9D7F8}"/>
                    </a:ext>
                  </a:extLst>
                </p:cNvPr>
                <p:cNvSpPr/>
                <p:nvPr/>
              </p:nvSpPr>
              <p:spPr>
                <a:xfrm>
                  <a:off x="2290947" y="4276725"/>
                  <a:ext cx="1101132" cy="60959"/>
                </a:xfrm>
                <a:custGeom>
                  <a:avLst/>
                  <a:gdLst>
                    <a:gd name="connsiteX0" fmla="*/ 1068705 w 1101132"/>
                    <a:gd name="connsiteY0" fmla="*/ 0 h 60959"/>
                    <a:gd name="connsiteX1" fmla="*/ 33338 w 1101132"/>
                    <a:gd name="connsiteY1" fmla="*/ 0 h 60959"/>
                    <a:gd name="connsiteX2" fmla="*/ 0 w 1101132"/>
                    <a:gd name="connsiteY2" fmla="*/ 33338 h 60959"/>
                    <a:gd name="connsiteX3" fmla="*/ 0 w 1101132"/>
                    <a:gd name="connsiteY3" fmla="*/ 60960 h 60959"/>
                    <a:gd name="connsiteX4" fmla="*/ 1101090 w 1101132"/>
                    <a:gd name="connsiteY4" fmla="*/ 60960 h 60959"/>
                    <a:gd name="connsiteX5" fmla="*/ 1101090 w 1101132"/>
                    <a:gd name="connsiteY5" fmla="*/ 33338 h 60959"/>
                    <a:gd name="connsiteX6" fmla="*/ 1068705 w 1101132"/>
                    <a:gd name="connsiteY6" fmla="*/ 0 h 60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1132" h="60959">
                      <a:moveTo>
                        <a:pt x="1068705" y="0"/>
                      </a:moveTo>
                      <a:lnTo>
                        <a:pt x="33338" y="0"/>
                      </a:lnTo>
                      <a:cubicBezTo>
                        <a:pt x="15240" y="0"/>
                        <a:pt x="0" y="15240"/>
                        <a:pt x="0" y="33338"/>
                      </a:cubicBezTo>
                      <a:lnTo>
                        <a:pt x="0" y="60960"/>
                      </a:lnTo>
                      <a:lnTo>
                        <a:pt x="1101090" y="60960"/>
                      </a:lnTo>
                      <a:lnTo>
                        <a:pt x="1101090" y="33338"/>
                      </a:lnTo>
                      <a:cubicBezTo>
                        <a:pt x="1102042" y="15240"/>
                        <a:pt x="1086803" y="0"/>
                        <a:pt x="1068705" y="0"/>
                      </a:cubicBezTo>
                    </a:path>
                  </a:pathLst>
                </a:custGeom>
                <a:solidFill>
                  <a:srgbClr val="211D1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66E141C6-D25B-499D-B695-B7FA4BEAE936}"/>
                    </a:ext>
                  </a:extLst>
                </p:cNvPr>
                <p:cNvSpPr/>
                <p:nvPr/>
              </p:nvSpPr>
              <p:spPr>
                <a:xfrm>
                  <a:off x="1206050" y="3941445"/>
                  <a:ext cx="212407" cy="160020"/>
                </a:xfrm>
                <a:custGeom>
                  <a:avLst/>
                  <a:gdLst>
                    <a:gd name="connsiteX0" fmla="*/ 37147 w 212407"/>
                    <a:gd name="connsiteY0" fmla="*/ 82867 h 160020"/>
                    <a:gd name="connsiteX1" fmla="*/ 122872 w 212407"/>
                    <a:gd name="connsiteY1" fmla="*/ 0 h 160020"/>
                    <a:gd name="connsiteX2" fmla="*/ 212408 w 212407"/>
                    <a:gd name="connsiteY2" fmla="*/ 160020 h 160020"/>
                    <a:gd name="connsiteX3" fmla="*/ 0 w 212407"/>
                    <a:gd name="connsiteY3" fmla="*/ 160020 h 160020"/>
                    <a:gd name="connsiteX4" fmla="*/ 37147 w 212407"/>
                    <a:gd name="connsiteY4" fmla="*/ 82867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407" h="160020">
                      <a:moveTo>
                        <a:pt x="37147" y="82867"/>
                      </a:moveTo>
                      <a:cubicBezTo>
                        <a:pt x="74295" y="26670"/>
                        <a:pt x="122872" y="0"/>
                        <a:pt x="122872" y="0"/>
                      </a:cubicBezTo>
                      <a:lnTo>
                        <a:pt x="212408" y="160020"/>
                      </a:lnTo>
                      <a:lnTo>
                        <a:pt x="0" y="160020"/>
                      </a:lnTo>
                      <a:cubicBezTo>
                        <a:pt x="1905" y="148590"/>
                        <a:pt x="9525" y="123825"/>
                        <a:pt x="37147" y="828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99F08501-714C-4E07-AD43-9C38C51D788C}"/>
                    </a:ext>
                  </a:extLst>
                </p:cNvPr>
                <p:cNvSpPr/>
                <p:nvPr/>
              </p:nvSpPr>
              <p:spPr>
                <a:xfrm>
                  <a:off x="1252722" y="3975734"/>
                  <a:ext cx="164782" cy="124777"/>
                </a:xfrm>
                <a:custGeom>
                  <a:avLst/>
                  <a:gdLst>
                    <a:gd name="connsiteX0" fmla="*/ 28575 w 164782"/>
                    <a:gd name="connsiteY0" fmla="*/ 64770 h 124777"/>
                    <a:gd name="connsiteX1" fmla="*/ 95250 w 164782"/>
                    <a:gd name="connsiteY1" fmla="*/ 0 h 124777"/>
                    <a:gd name="connsiteX2" fmla="*/ 164783 w 164782"/>
                    <a:gd name="connsiteY2" fmla="*/ 124778 h 124777"/>
                    <a:gd name="connsiteX3" fmla="*/ 0 w 164782"/>
                    <a:gd name="connsiteY3" fmla="*/ 124778 h 124777"/>
                    <a:gd name="connsiteX4" fmla="*/ 28575 w 164782"/>
                    <a:gd name="connsiteY4" fmla="*/ 64770 h 12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82" h="124777">
                      <a:moveTo>
                        <a:pt x="28575" y="64770"/>
                      </a:moveTo>
                      <a:cubicBezTo>
                        <a:pt x="57150" y="20955"/>
                        <a:pt x="95250" y="0"/>
                        <a:pt x="95250" y="0"/>
                      </a:cubicBezTo>
                      <a:lnTo>
                        <a:pt x="164783" y="124778"/>
                      </a:lnTo>
                      <a:lnTo>
                        <a:pt x="0" y="124778"/>
                      </a:lnTo>
                      <a:cubicBezTo>
                        <a:pt x="1905" y="116205"/>
                        <a:pt x="7620" y="97155"/>
                        <a:pt x="28575" y="647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F6D50F69-B24B-4BA9-A407-8ACB5ABBBF87}"/>
                    </a:ext>
                  </a:extLst>
                </p:cNvPr>
                <p:cNvSpPr/>
                <p:nvPr/>
              </p:nvSpPr>
              <p:spPr>
                <a:xfrm>
                  <a:off x="3082474" y="3941445"/>
                  <a:ext cx="211454" cy="160020"/>
                </a:xfrm>
                <a:custGeom>
                  <a:avLst/>
                  <a:gdLst>
                    <a:gd name="connsiteX0" fmla="*/ 175260 w 211454"/>
                    <a:gd name="connsiteY0" fmla="*/ 82867 h 160020"/>
                    <a:gd name="connsiteX1" fmla="*/ 89535 w 211454"/>
                    <a:gd name="connsiteY1" fmla="*/ 0 h 160020"/>
                    <a:gd name="connsiteX2" fmla="*/ 0 w 211454"/>
                    <a:gd name="connsiteY2" fmla="*/ 160020 h 160020"/>
                    <a:gd name="connsiteX3" fmla="*/ 211455 w 211454"/>
                    <a:gd name="connsiteY3" fmla="*/ 160020 h 160020"/>
                    <a:gd name="connsiteX4" fmla="*/ 175260 w 211454"/>
                    <a:gd name="connsiteY4" fmla="*/ 82867 h 16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454" h="160020">
                      <a:moveTo>
                        <a:pt x="175260" y="82867"/>
                      </a:moveTo>
                      <a:cubicBezTo>
                        <a:pt x="138113" y="26670"/>
                        <a:pt x="89535" y="0"/>
                        <a:pt x="89535" y="0"/>
                      </a:cubicBezTo>
                      <a:lnTo>
                        <a:pt x="0" y="160020"/>
                      </a:lnTo>
                      <a:lnTo>
                        <a:pt x="211455" y="160020"/>
                      </a:lnTo>
                      <a:cubicBezTo>
                        <a:pt x="209550" y="148590"/>
                        <a:pt x="201930" y="123825"/>
                        <a:pt x="175260" y="82867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5F52E842-A4AF-4E5F-9774-6059CB9F0787}"/>
                    </a:ext>
                  </a:extLst>
                </p:cNvPr>
                <p:cNvSpPr/>
                <p:nvPr/>
              </p:nvSpPr>
              <p:spPr>
                <a:xfrm>
                  <a:off x="3082474" y="3975734"/>
                  <a:ext cx="165735" cy="124777"/>
                </a:xfrm>
                <a:custGeom>
                  <a:avLst/>
                  <a:gdLst>
                    <a:gd name="connsiteX0" fmla="*/ 136208 w 165735"/>
                    <a:gd name="connsiteY0" fmla="*/ 64770 h 124777"/>
                    <a:gd name="connsiteX1" fmla="*/ 69533 w 165735"/>
                    <a:gd name="connsiteY1" fmla="*/ 0 h 124777"/>
                    <a:gd name="connsiteX2" fmla="*/ 0 w 165735"/>
                    <a:gd name="connsiteY2" fmla="*/ 124778 h 124777"/>
                    <a:gd name="connsiteX3" fmla="*/ 165735 w 165735"/>
                    <a:gd name="connsiteY3" fmla="*/ 124778 h 124777"/>
                    <a:gd name="connsiteX4" fmla="*/ 136208 w 165735"/>
                    <a:gd name="connsiteY4" fmla="*/ 64770 h 12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735" h="124777">
                      <a:moveTo>
                        <a:pt x="136208" y="64770"/>
                      </a:moveTo>
                      <a:cubicBezTo>
                        <a:pt x="107633" y="20955"/>
                        <a:pt x="69533" y="0"/>
                        <a:pt x="69533" y="0"/>
                      </a:cubicBezTo>
                      <a:lnTo>
                        <a:pt x="0" y="124778"/>
                      </a:lnTo>
                      <a:lnTo>
                        <a:pt x="165735" y="124778"/>
                      </a:lnTo>
                      <a:cubicBezTo>
                        <a:pt x="163830" y="116205"/>
                        <a:pt x="158115" y="97155"/>
                        <a:pt x="136208" y="64770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2264A2D8-F251-4833-92EC-25A4DC260939}"/>
                    </a:ext>
                  </a:extLst>
                </p:cNvPr>
                <p:cNvSpPr/>
                <p:nvPr/>
              </p:nvSpPr>
              <p:spPr>
                <a:xfrm>
                  <a:off x="1992815" y="3745229"/>
                  <a:ext cx="81914" cy="233362"/>
                </a:xfrm>
                <a:custGeom>
                  <a:avLst/>
                  <a:gdLst>
                    <a:gd name="connsiteX0" fmla="*/ 81915 w 81914"/>
                    <a:gd name="connsiteY0" fmla="*/ 0 h 233362"/>
                    <a:gd name="connsiteX1" fmla="*/ 0 w 81914"/>
                    <a:gd name="connsiteY1" fmla="*/ 0 h 233362"/>
                    <a:gd name="connsiteX2" fmla="*/ 0 w 81914"/>
                    <a:gd name="connsiteY2" fmla="*/ 233363 h 233362"/>
                    <a:gd name="connsiteX3" fmla="*/ 81915 w 81914"/>
                    <a:gd name="connsiteY3" fmla="*/ 233363 h 233362"/>
                    <a:gd name="connsiteX4" fmla="*/ 81915 w 81914"/>
                    <a:gd name="connsiteY4" fmla="*/ 0 h 23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914" h="233362">
                      <a:moveTo>
                        <a:pt x="81915" y="0"/>
                      </a:moveTo>
                      <a:lnTo>
                        <a:pt x="0" y="0"/>
                      </a:lnTo>
                      <a:lnTo>
                        <a:pt x="0" y="233363"/>
                      </a:lnTo>
                      <a:lnTo>
                        <a:pt x="81915" y="233363"/>
                      </a:lnTo>
                      <a:lnTo>
                        <a:pt x="81915" y="0"/>
                      </a:lnTo>
                    </a:path>
                  </a:pathLst>
                </a:custGeom>
                <a:solidFill>
                  <a:srgbClr val="5A595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354F4C48-BDA5-471A-826C-6D6FE54D1A9B}"/>
                    </a:ext>
                  </a:extLst>
                </p:cNvPr>
                <p:cNvSpPr/>
                <p:nvPr/>
              </p:nvSpPr>
              <p:spPr>
                <a:xfrm>
                  <a:off x="1992815" y="3978592"/>
                  <a:ext cx="81914" cy="9525"/>
                </a:xfrm>
                <a:custGeom>
                  <a:avLst/>
                  <a:gdLst>
                    <a:gd name="connsiteX0" fmla="*/ 81915 w 81914"/>
                    <a:gd name="connsiteY0" fmla="*/ 0 h 9525"/>
                    <a:gd name="connsiteX1" fmla="*/ 0 w 81914"/>
                    <a:gd name="connsiteY1" fmla="*/ 0 h 9525"/>
                    <a:gd name="connsiteX2" fmla="*/ 0 w 81914"/>
                    <a:gd name="connsiteY2" fmla="*/ 0 h 9525"/>
                    <a:gd name="connsiteX3" fmla="*/ 81915 w 81914"/>
                    <a:gd name="connsiteY3" fmla="*/ 0 h 9525"/>
                    <a:gd name="connsiteX4" fmla="*/ 81915 w 81914"/>
                    <a:gd name="connsiteY4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914" h="9525">
                      <a:moveTo>
                        <a:pt x="8191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1915" y="0"/>
                      </a:lnTo>
                      <a:lnTo>
                        <a:pt x="81915" y="0"/>
                      </a:lnTo>
                    </a:path>
                  </a:pathLst>
                </a:custGeom>
                <a:solidFill>
                  <a:srgbClr val="4E484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FDEDAAFB-C593-463E-8FEB-0A2B33D0ACCB}"/>
                    </a:ext>
                  </a:extLst>
                </p:cNvPr>
                <p:cNvSpPr/>
                <p:nvPr/>
              </p:nvSpPr>
              <p:spPr>
                <a:xfrm>
                  <a:off x="2103304" y="3745229"/>
                  <a:ext cx="24765" cy="233362"/>
                </a:xfrm>
                <a:custGeom>
                  <a:avLst/>
                  <a:gdLst>
                    <a:gd name="connsiteX0" fmla="*/ 24765 w 24765"/>
                    <a:gd name="connsiteY0" fmla="*/ 0 h 233362"/>
                    <a:gd name="connsiteX1" fmla="*/ 0 w 24765"/>
                    <a:gd name="connsiteY1" fmla="*/ 0 h 233362"/>
                    <a:gd name="connsiteX2" fmla="*/ 0 w 24765"/>
                    <a:gd name="connsiteY2" fmla="*/ 233363 h 233362"/>
                    <a:gd name="connsiteX3" fmla="*/ 24765 w 24765"/>
                    <a:gd name="connsiteY3" fmla="*/ 233363 h 233362"/>
                    <a:gd name="connsiteX4" fmla="*/ 24765 w 24765"/>
                    <a:gd name="connsiteY4" fmla="*/ 0 h 23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233362">
                      <a:moveTo>
                        <a:pt x="24765" y="0"/>
                      </a:moveTo>
                      <a:lnTo>
                        <a:pt x="0" y="0"/>
                      </a:lnTo>
                      <a:lnTo>
                        <a:pt x="0" y="233363"/>
                      </a:lnTo>
                      <a:lnTo>
                        <a:pt x="24765" y="233363"/>
                      </a:lnTo>
                      <a:lnTo>
                        <a:pt x="24765" y="0"/>
                      </a:lnTo>
                    </a:path>
                  </a:pathLst>
                </a:custGeom>
                <a:solidFill>
                  <a:srgbClr val="53525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27174F45-46BE-4009-A1F2-3A49E40E64E9}"/>
                    </a:ext>
                  </a:extLst>
                </p:cNvPr>
                <p:cNvSpPr/>
                <p:nvPr/>
              </p:nvSpPr>
              <p:spPr>
                <a:xfrm>
                  <a:off x="2103304" y="3978592"/>
                  <a:ext cx="24765" cy="9525"/>
                </a:xfrm>
                <a:custGeom>
                  <a:avLst/>
                  <a:gdLst>
                    <a:gd name="connsiteX0" fmla="*/ 24765 w 24765"/>
                    <a:gd name="connsiteY0" fmla="*/ 0 h 9525"/>
                    <a:gd name="connsiteX1" fmla="*/ 0 w 24765"/>
                    <a:gd name="connsiteY1" fmla="*/ 0 h 9525"/>
                    <a:gd name="connsiteX2" fmla="*/ 0 w 24765"/>
                    <a:gd name="connsiteY2" fmla="*/ 0 h 9525"/>
                    <a:gd name="connsiteX3" fmla="*/ 24765 w 24765"/>
                    <a:gd name="connsiteY3" fmla="*/ 0 h 9525"/>
                    <a:gd name="connsiteX4" fmla="*/ 24765 w 24765"/>
                    <a:gd name="connsiteY4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5" h="9525">
                      <a:moveTo>
                        <a:pt x="2476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765" y="0"/>
                      </a:lnTo>
                      <a:lnTo>
                        <a:pt x="24765" y="0"/>
                      </a:lnTo>
                    </a:path>
                  </a:pathLst>
                </a:custGeom>
                <a:solidFill>
                  <a:srgbClr val="46404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D9B9112E-8958-4E2A-9561-6B55541DCCE6}"/>
                    </a:ext>
                  </a:extLst>
                </p:cNvPr>
                <p:cNvSpPr/>
                <p:nvPr/>
              </p:nvSpPr>
              <p:spPr>
                <a:xfrm>
                  <a:off x="2292852" y="4337684"/>
                  <a:ext cx="1098232" cy="133350"/>
                </a:xfrm>
                <a:custGeom>
                  <a:avLst/>
                  <a:gdLst>
                    <a:gd name="connsiteX0" fmla="*/ 1098233 w 1098232"/>
                    <a:gd name="connsiteY0" fmla="*/ 0 h 133350"/>
                    <a:gd name="connsiteX1" fmla="*/ 0 w 1098232"/>
                    <a:gd name="connsiteY1" fmla="*/ 0 h 133350"/>
                    <a:gd name="connsiteX2" fmla="*/ 0 w 1098232"/>
                    <a:gd name="connsiteY2" fmla="*/ 133350 h 133350"/>
                    <a:gd name="connsiteX3" fmla="*/ 1098233 w 1098232"/>
                    <a:gd name="connsiteY3" fmla="*/ 133350 h 133350"/>
                    <a:gd name="connsiteX4" fmla="*/ 1098233 w 1098232"/>
                    <a:gd name="connsiteY4" fmla="*/ 0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8232" h="133350">
                      <a:moveTo>
                        <a:pt x="1098233" y="0"/>
                      </a:moveTo>
                      <a:lnTo>
                        <a:pt x="0" y="0"/>
                      </a:lnTo>
                      <a:lnTo>
                        <a:pt x="0" y="133350"/>
                      </a:lnTo>
                      <a:lnTo>
                        <a:pt x="1098233" y="133350"/>
                      </a:lnTo>
                      <a:lnTo>
                        <a:pt x="1098233" y="0"/>
                      </a:lnTo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D10009F3-D657-4C30-8AF8-4EA3256EA3FA}"/>
                    </a:ext>
                  </a:extLst>
                </p:cNvPr>
                <p:cNvSpPr/>
                <p:nvPr/>
              </p:nvSpPr>
              <p:spPr>
                <a:xfrm>
                  <a:off x="1066032" y="4337684"/>
                  <a:ext cx="1097279" cy="133350"/>
                </a:xfrm>
                <a:custGeom>
                  <a:avLst/>
                  <a:gdLst>
                    <a:gd name="connsiteX0" fmla="*/ 1097280 w 1097279"/>
                    <a:gd name="connsiteY0" fmla="*/ 0 h 133350"/>
                    <a:gd name="connsiteX1" fmla="*/ 0 w 1097279"/>
                    <a:gd name="connsiteY1" fmla="*/ 0 h 133350"/>
                    <a:gd name="connsiteX2" fmla="*/ 0 w 1097279"/>
                    <a:gd name="connsiteY2" fmla="*/ 133350 h 133350"/>
                    <a:gd name="connsiteX3" fmla="*/ 1097280 w 1097279"/>
                    <a:gd name="connsiteY3" fmla="*/ 133350 h 133350"/>
                    <a:gd name="connsiteX4" fmla="*/ 1097280 w 1097279"/>
                    <a:gd name="connsiteY4" fmla="*/ 0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7279" h="133350">
                      <a:moveTo>
                        <a:pt x="1097280" y="0"/>
                      </a:moveTo>
                      <a:lnTo>
                        <a:pt x="0" y="0"/>
                      </a:lnTo>
                      <a:lnTo>
                        <a:pt x="0" y="133350"/>
                      </a:lnTo>
                      <a:lnTo>
                        <a:pt x="1097280" y="133350"/>
                      </a:lnTo>
                      <a:lnTo>
                        <a:pt x="1097280" y="0"/>
                      </a:lnTo>
                    </a:path>
                  </a:pathLst>
                </a:custGeom>
                <a:solidFill>
                  <a:srgbClr val="FBFB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4" name="Graphic 14">
                <a:extLst>
                  <a:ext uri="{FF2B5EF4-FFF2-40B4-BE49-F238E27FC236}">
                    <a16:creationId xmlns:a16="http://schemas.microsoft.com/office/drawing/2014/main" id="{0EAECFFA-6D79-466C-A3CC-E0C8DD9284B1}"/>
                  </a:ext>
                </a:extLst>
              </p:cNvPr>
              <p:cNvGrpSpPr/>
              <p:nvPr/>
            </p:nvGrpSpPr>
            <p:grpSpPr>
              <a:xfrm>
                <a:off x="2156645" y="2764155"/>
                <a:ext cx="172655" cy="23812"/>
                <a:chOff x="2156645" y="2764155"/>
                <a:chExt cx="172655" cy="23812"/>
              </a:xfrm>
              <a:solidFill>
                <a:srgbClr val="69FF77"/>
              </a:solidFill>
            </p:grpSpPr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EAF79B11-FBE8-4695-AD4B-CBAEA598F341}"/>
                    </a:ext>
                  </a:extLst>
                </p:cNvPr>
                <p:cNvSpPr/>
                <p:nvPr/>
              </p:nvSpPr>
              <p:spPr>
                <a:xfrm>
                  <a:off x="2156645" y="2764155"/>
                  <a:ext cx="47625" cy="23812"/>
                </a:xfrm>
                <a:custGeom>
                  <a:avLst/>
                  <a:gdLst>
                    <a:gd name="connsiteX0" fmla="*/ 44767 w 47625"/>
                    <a:gd name="connsiteY0" fmla="*/ 23813 h 23812"/>
                    <a:gd name="connsiteX1" fmla="*/ 41910 w 47625"/>
                    <a:gd name="connsiteY1" fmla="*/ 20955 h 23812"/>
                    <a:gd name="connsiteX2" fmla="*/ 40005 w 47625"/>
                    <a:gd name="connsiteY2" fmla="*/ 13335 h 23812"/>
                    <a:gd name="connsiteX3" fmla="*/ 24765 w 47625"/>
                    <a:gd name="connsiteY3" fmla="*/ 6668 h 23812"/>
                    <a:gd name="connsiteX4" fmla="*/ 24765 w 47625"/>
                    <a:gd name="connsiteY4" fmla="*/ 6668 h 23812"/>
                    <a:gd name="connsiteX5" fmla="*/ 6667 w 47625"/>
                    <a:gd name="connsiteY5" fmla="*/ 20002 h 23812"/>
                    <a:gd name="connsiteX6" fmla="*/ 2858 w 47625"/>
                    <a:gd name="connsiteY6" fmla="*/ 22860 h 23812"/>
                    <a:gd name="connsiteX7" fmla="*/ 0 w 47625"/>
                    <a:gd name="connsiteY7" fmla="*/ 19050 h 23812"/>
                    <a:gd name="connsiteX8" fmla="*/ 23813 w 47625"/>
                    <a:gd name="connsiteY8" fmla="*/ 0 h 23812"/>
                    <a:gd name="connsiteX9" fmla="*/ 23813 w 47625"/>
                    <a:gd name="connsiteY9" fmla="*/ 0 h 23812"/>
                    <a:gd name="connsiteX10" fmla="*/ 47625 w 47625"/>
                    <a:gd name="connsiteY10" fmla="*/ 20002 h 23812"/>
                    <a:gd name="connsiteX11" fmla="*/ 44767 w 47625"/>
                    <a:gd name="connsiteY11" fmla="*/ 23813 h 23812"/>
                    <a:gd name="connsiteX12" fmla="*/ 44767 w 47625"/>
                    <a:gd name="connsiteY12" fmla="*/ 23813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625" h="23812">
                      <a:moveTo>
                        <a:pt x="44767" y="23813"/>
                      </a:moveTo>
                      <a:cubicBezTo>
                        <a:pt x="42863" y="23813"/>
                        <a:pt x="41910" y="22860"/>
                        <a:pt x="41910" y="20955"/>
                      </a:cubicBezTo>
                      <a:cubicBezTo>
                        <a:pt x="41910" y="20955"/>
                        <a:pt x="41910" y="17145"/>
                        <a:pt x="40005" y="13335"/>
                      </a:cubicBezTo>
                      <a:cubicBezTo>
                        <a:pt x="37147" y="8572"/>
                        <a:pt x="32385" y="6668"/>
                        <a:pt x="24765" y="6668"/>
                      </a:cubicBezTo>
                      <a:cubicBezTo>
                        <a:pt x="24765" y="6668"/>
                        <a:pt x="24765" y="6668"/>
                        <a:pt x="24765" y="6668"/>
                      </a:cubicBezTo>
                      <a:cubicBezTo>
                        <a:pt x="9525" y="6668"/>
                        <a:pt x="6667" y="20002"/>
                        <a:pt x="6667" y="20002"/>
                      </a:cubicBezTo>
                      <a:cubicBezTo>
                        <a:pt x="6667" y="21907"/>
                        <a:pt x="4763" y="22860"/>
                        <a:pt x="2858" y="22860"/>
                      </a:cubicBezTo>
                      <a:cubicBezTo>
                        <a:pt x="953" y="22860"/>
                        <a:pt x="0" y="20955"/>
                        <a:pt x="0" y="19050"/>
                      </a:cubicBezTo>
                      <a:cubicBezTo>
                        <a:pt x="953" y="12382"/>
                        <a:pt x="7620" y="0"/>
                        <a:pt x="23813" y="0"/>
                      </a:cubicBezTo>
                      <a:cubicBezTo>
                        <a:pt x="23813" y="0"/>
                        <a:pt x="23813" y="0"/>
                        <a:pt x="23813" y="0"/>
                      </a:cubicBezTo>
                      <a:cubicBezTo>
                        <a:pt x="47625" y="0"/>
                        <a:pt x="47625" y="20002"/>
                        <a:pt x="47625" y="20002"/>
                      </a:cubicBezTo>
                      <a:cubicBezTo>
                        <a:pt x="47625" y="21907"/>
                        <a:pt x="46672" y="23813"/>
                        <a:pt x="44767" y="23813"/>
                      </a:cubicBezTo>
                      <a:cubicBezTo>
                        <a:pt x="44767" y="23813"/>
                        <a:pt x="44767" y="23813"/>
                        <a:pt x="44767" y="23813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79BE3030-E502-45AA-8E60-450FA00DBECE}"/>
                    </a:ext>
                  </a:extLst>
                </p:cNvPr>
                <p:cNvSpPr/>
                <p:nvPr/>
              </p:nvSpPr>
              <p:spPr>
                <a:xfrm>
                  <a:off x="2281422" y="2764155"/>
                  <a:ext cx="47878" cy="23812"/>
                </a:xfrm>
                <a:custGeom>
                  <a:avLst/>
                  <a:gdLst>
                    <a:gd name="connsiteX0" fmla="*/ 44767 w 47878"/>
                    <a:gd name="connsiteY0" fmla="*/ 23813 h 23812"/>
                    <a:gd name="connsiteX1" fmla="*/ 41910 w 47878"/>
                    <a:gd name="connsiteY1" fmla="*/ 20955 h 23812"/>
                    <a:gd name="connsiteX2" fmla="*/ 40005 w 47878"/>
                    <a:gd name="connsiteY2" fmla="*/ 13335 h 23812"/>
                    <a:gd name="connsiteX3" fmla="*/ 24765 w 47878"/>
                    <a:gd name="connsiteY3" fmla="*/ 6668 h 23812"/>
                    <a:gd name="connsiteX4" fmla="*/ 24765 w 47878"/>
                    <a:gd name="connsiteY4" fmla="*/ 6668 h 23812"/>
                    <a:gd name="connsiteX5" fmla="*/ 6667 w 47878"/>
                    <a:gd name="connsiteY5" fmla="*/ 20002 h 23812"/>
                    <a:gd name="connsiteX6" fmla="*/ 2857 w 47878"/>
                    <a:gd name="connsiteY6" fmla="*/ 22860 h 23812"/>
                    <a:gd name="connsiteX7" fmla="*/ 0 w 47878"/>
                    <a:gd name="connsiteY7" fmla="*/ 19050 h 23812"/>
                    <a:gd name="connsiteX8" fmla="*/ 23813 w 47878"/>
                    <a:gd name="connsiteY8" fmla="*/ 0 h 23812"/>
                    <a:gd name="connsiteX9" fmla="*/ 23813 w 47878"/>
                    <a:gd name="connsiteY9" fmla="*/ 0 h 23812"/>
                    <a:gd name="connsiteX10" fmla="*/ 47625 w 47878"/>
                    <a:gd name="connsiteY10" fmla="*/ 20002 h 23812"/>
                    <a:gd name="connsiteX11" fmla="*/ 44767 w 47878"/>
                    <a:gd name="connsiteY11" fmla="*/ 23813 h 23812"/>
                    <a:gd name="connsiteX12" fmla="*/ 44767 w 47878"/>
                    <a:gd name="connsiteY12" fmla="*/ 23813 h 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78" h="23812">
                      <a:moveTo>
                        <a:pt x="44767" y="23813"/>
                      </a:moveTo>
                      <a:cubicBezTo>
                        <a:pt x="42863" y="23813"/>
                        <a:pt x="41910" y="22860"/>
                        <a:pt x="41910" y="20955"/>
                      </a:cubicBezTo>
                      <a:cubicBezTo>
                        <a:pt x="41910" y="20955"/>
                        <a:pt x="41910" y="17145"/>
                        <a:pt x="40005" y="13335"/>
                      </a:cubicBezTo>
                      <a:cubicBezTo>
                        <a:pt x="37147" y="8572"/>
                        <a:pt x="32385" y="6668"/>
                        <a:pt x="24765" y="6668"/>
                      </a:cubicBezTo>
                      <a:cubicBezTo>
                        <a:pt x="24765" y="6668"/>
                        <a:pt x="24765" y="6668"/>
                        <a:pt x="24765" y="6668"/>
                      </a:cubicBezTo>
                      <a:cubicBezTo>
                        <a:pt x="9525" y="6668"/>
                        <a:pt x="6667" y="20002"/>
                        <a:pt x="6667" y="20002"/>
                      </a:cubicBezTo>
                      <a:cubicBezTo>
                        <a:pt x="6667" y="21907"/>
                        <a:pt x="4763" y="22860"/>
                        <a:pt x="2857" y="22860"/>
                      </a:cubicBezTo>
                      <a:cubicBezTo>
                        <a:pt x="952" y="22860"/>
                        <a:pt x="0" y="20955"/>
                        <a:pt x="0" y="19050"/>
                      </a:cubicBezTo>
                      <a:cubicBezTo>
                        <a:pt x="952" y="12382"/>
                        <a:pt x="7620" y="0"/>
                        <a:pt x="23813" y="0"/>
                      </a:cubicBezTo>
                      <a:cubicBezTo>
                        <a:pt x="23813" y="0"/>
                        <a:pt x="23813" y="0"/>
                        <a:pt x="23813" y="0"/>
                      </a:cubicBezTo>
                      <a:cubicBezTo>
                        <a:pt x="47625" y="0"/>
                        <a:pt x="47625" y="20002"/>
                        <a:pt x="47625" y="20002"/>
                      </a:cubicBezTo>
                      <a:cubicBezTo>
                        <a:pt x="48577" y="21907"/>
                        <a:pt x="46672" y="23813"/>
                        <a:pt x="44767" y="23813"/>
                      </a:cubicBezTo>
                      <a:cubicBezTo>
                        <a:pt x="45720" y="23813"/>
                        <a:pt x="45720" y="23813"/>
                        <a:pt x="44767" y="23813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B7CED9EE-F2A5-4BED-9FE2-BC4A8CE98940}"/>
                  </a:ext>
                </a:extLst>
              </p:cNvPr>
              <p:cNvSpPr/>
              <p:nvPr/>
            </p:nvSpPr>
            <p:spPr>
              <a:xfrm>
                <a:off x="2195697" y="2815589"/>
                <a:ext cx="95250" cy="35242"/>
              </a:xfrm>
              <a:custGeom>
                <a:avLst/>
                <a:gdLst>
                  <a:gd name="connsiteX0" fmla="*/ 47625 w 95250"/>
                  <a:gd name="connsiteY0" fmla="*/ 35243 h 35242"/>
                  <a:gd name="connsiteX1" fmla="*/ 95250 w 95250"/>
                  <a:gd name="connsiteY1" fmla="*/ 0 h 35242"/>
                  <a:gd name="connsiteX2" fmla="*/ 0 w 95250"/>
                  <a:gd name="connsiteY2" fmla="*/ 0 h 35242"/>
                  <a:gd name="connsiteX3" fmla="*/ 47625 w 95250"/>
                  <a:gd name="connsiteY3" fmla="*/ 35243 h 35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0" h="35242">
                    <a:moveTo>
                      <a:pt x="47625" y="35243"/>
                    </a:moveTo>
                    <a:cubicBezTo>
                      <a:pt x="73342" y="35243"/>
                      <a:pt x="95250" y="19050"/>
                      <a:pt x="95250" y="0"/>
                    </a:cubicBezTo>
                    <a:lnTo>
                      <a:pt x="0" y="0"/>
                    </a:lnTo>
                    <a:cubicBezTo>
                      <a:pt x="0" y="19050"/>
                      <a:pt x="20955" y="35243"/>
                      <a:pt x="47625" y="35243"/>
                    </a:cubicBezTo>
                    <a:close/>
                  </a:path>
                </a:pathLst>
              </a:custGeom>
              <a:solidFill>
                <a:srgbClr val="69FF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9DEE9F2-D299-4573-AE3E-8C04226E3CC0}"/>
                </a:ext>
              </a:extLst>
            </p:cNvPr>
            <p:cNvSpPr/>
            <p:nvPr/>
          </p:nvSpPr>
          <p:spPr>
            <a:xfrm>
              <a:off x="2421839" y="3093720"/>
              <a:ext cx="141738" cy="109062"/>
            </a:xfrm>
            <a:custGeom>
              <a:avLst/>
              <a:gdLst>
                <a:gd name="connsiteX0" fmla="*/ 137160 w 166687"/>
                <a:gd name="connsiteY0" fmla="*/ 136207 h 136207"/>
                <a:gd name="connsiteX1" fmla="*/ 29528 w 166687"/>
                <a:gd name="connsiteY1" fmla="*/ 136207 h 136207"/>
                <a:gd name="connsiteX2" fmla="*/ 0 w 166687"/>
                <a:gd name="connsiteY2" fmla="*/ 106680 h 136207"/>
                <a:gd name="connsiteX3" fmla="*/ 0 w 166687"/>
                <a:gd name="connsiteY3" fmla="*/ 29527 h 136207"/>
                <a:gd name="connsiteX4" fmla="*/ 29528 w 166687"/>
                <a:gd name="connsiteY4" fmla="*/ 0 h 136207"/>
                <a:gd name="connsiteX5" fmla="*/ 137160 w 166687"/>
                <a:gd name="connsiteY5" fmla="*/ 0 h 136207"/>
                <a:gd name="connsiteX6" fmla="*/ 166688 w 166687"/>
                <a:gd name="connsiteY6" fmla="*/ 29527 h 136207"/>
                <a:gd name="connsiteX7" fmla="*/ 166688 w 166687"/>
                <a:gd name="connsiteY7" fmla="*/ 106680 h 136207"/>
                <a:gd name="connsiteX8" fmla="*/ 137160 w 166687"/>
                <a:gd name="connsiteY8" fmla="*/ 136207 h 13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687" h="136207">
                  <a:moveTo>
                    <a:pt x="137160" y="136207"/>
                  </a:moveTo>
                  <a:lnTo>
                    <a:pt x="29528" y="136207"/>
                  </a:lnTo>
                  <a:cubicBezTo>
                    <a:pt x="13335" y="136207"/>
                    <a:pt x="0" y="122872"/>
                    <a:pt x="0" y="106680"/>
                  </a:cubicBezTo>
                  <a:lnTo>
                    <a:pt x="0" y="29527"/>
                  </a:lnTo>
                  <a:cubicBezTo>
                    <a:pt x="0" y="13335"/>
                    <a:pt x="13335" y="0"/>
                    <a:pt x="29528" y="0"/>
                  </a:cubicBezTo>
                  <a:lnTo>
                    <a:pt x="137160" y="0"/>
                  </a:lnTo>
                  <a:cubicBezTo>
                    <a:pt x="153353" y="0"/>
                    <a:pt x="166688" y="13335"/>
                    <a:pt x="166688" y="29527"/>
                  </a:cubicBezTo>
                  <a:lnTo>
                    <a:pt x="166688" y="106680"/>
                  </a:lnTo>
                  <a:cubicBezTo>
                    <a:pt x="166688" y="122872"/>
                    <a:pt x="153353" y="136207"/>
                    <a:pt x="137160" y="136207"/>
                  </a:cubicBezTo>
                  <a:close/>
                </a:path>
              </a:pathLst>
            </a:custGeom>
            <a:solidFill>
              <a:srgbClr val="D115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433409839"/>
      </p:ext>
    </p:extLst>
  </p:cSld>
  <p:clrMapOvr>
    <a:masterClrMapping/>
  </p:clrMapOvr>
  <p:transition advClick="0" advTm="0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4000" fill="hold"/>
                                        <p:tgtEl>
                                          <p:spTgt spid="2"/>
                                        </p:tgtEl>
                                      </p:cBhvr>
                                      <p:by x="130000" y="13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4" presetClass="path" presetSubtype="0" repeatCount="indefinite" decel="12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1.45833E-6 -0.00671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7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decel="12000" autoRev="1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3.33333E-6 L -0.00039 0.0090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indefinite" decel="12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2.96296E-6 L -1.875E-6 -0.0092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decel="12000" autoRev="1" fill="remove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33333E-6 L -0.00039 0.00902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7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2251443-1231-464E-8482-78EC45BB5C37}"/>
              </a:ext>
            </a:extLst>
          </p:cNvPr>
          <p:cNvSpPr/>
          <p:nvPr/>
        </p:nvSpPr>
        <p:spPr>
          <a:xfrm>
            <a:off x="-63910" y="0"/>
            <a:ext cx="12319820" cy="5351421"/>
          </a:xfrm>
          <a:custGeom>
            <a:avLst/>
            <a:gdLst>
              <a:gd name="connsiteX0" fmla="*/ 0 w 12319820"/>
              <a:gd name="connsiteY0" fmla="*/ 0 h 5351421"/>
              <a:gd name="connsiteX1" fmla="*/ 12319820 w 12319820"/>
              <a:gd name="connsiteY1" fmla="*/ 0 h 5351421"/>
              <a:gd name="connsiteX2" fmla="*/ 12319820 w 12319820"/>
              <a:gd name="connsiteY2" fmla="*/ 5351422 h 5351421"/>
              <a:gd name="connsiteX3" fmla="*/ 0 w 12319820"/>
              <a:gd name="connsiteY3" fmla="*/ 5351422 h 5351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19820" h="5351421">
                <a:moveTo>
                  <a:pt x="0" y="0"/>
                </a:moveTo>
                <a:lnTo>
                  <a:pt x="12319820" y="0"/>
                </a:lnTo>
                <a:lnTo>
                  <a:pt x="12319820" y="5351422"/>
                </a:lnTo>
                <a:lnTo>
                  <a:pt x="0" y="5351422"/>
                </a:lnTo>
                <a:close/>
              </a:path>
            </a:pathLst>
          </a:custGeom>
          <a:solidFill>
            <a:srgbClr val="B19EEB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5769E8B-1631-432A-ACBB-A4AC557FA50C}"/>
              </a:ext>
            </a:extLst>
          </p:cNvPr>
          <p:cNvSpPr/>
          <p:nvPr/>
        </p:nvSpPr>
        <p:spPr>
          <a:xfrm>
            <a:off x="-63910" y="45531"/>
            <a:ext cx="1435383" cy="312224"/>
          </a:xfrm>
          <a:custGeom>
            <a:avLst/>
            <a:gdLst>
              <a:gd name="connsiteX0" fmla="*/ 0 w 1435383"/>
              <a:gd name="connsiteY0" fmla="*/ 8351 h 312224"/>
              <a:gd name="connsiteX1" fmla="*/ 393978 w 1435383"/>
              <a:gd name="connsiteY1" fmla="*/ 37868 h 312224"/>
              <a:gd name="connsiteX2" fmla="*/ 672457 w 1435383"/>
              <a:gd name="connsiteY2" fmla="*/ 127700 h 312224"/>
              <a:gd name="connsiteX3" fmla="*/ 1137017 w 1435383"/>
              <a:gd name="connsiteY3" fmla="*/ 193149 h 312224"/>
              <a:gd name="connsiteX4" fmla="*/ 1428329 w 1435383"/>
              <a:gd name="connsiteY4" fmla="*/ 213682 h 312224"/>
              <a:gd name="connsiteX5" fmla="*/ 1126750 w 1435383"/>
              <a:gd name="connsiteY5" fmla="*/ 241915 h 312224"/>
              <a:gd name="connsiteX6" fmla="*/ 766139 w 1435383"/>
              <a:gd name="connsiteY6" fmla="*/ 279131 h 312224"/>
              <a:gd name="connsiteX7" fmla="*/ 479960 w 1435383"/>
              <a:gd name="connsiteY7" fmla="*/ 240631 h 312224"/>
              <a:gd name="connsiteX8" fmla="*/ 1283 w 1435383"/>
              <a:gd name="connsiteY8" fmla="*/ 309930 h 312224"/>
              <a:gd name="connsiteX9" fmla="*/ 1283 w 1435383"/>
              <a:gd name="connsiteY9" fmla="*/ 8351 h 312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35383" h="312224">
                <a:moveTo>
                  <a:pt x="0" y="8351"/>
                </a:moveTo>
                <a:cubicBezTo>
                  <a:pt x="0" y="8351"/>
                  <a:pt x="210464" y="-23731"/>
                  <a:pt x="393978" y="37868"/>
                </a:cubicBezTo>
                <a:cubicBezTo>
                  <a:pt x="576208" y="99467"/>
                  <a:pt x="514609" y="140533"/>
                  <a:pt x="672457" y="127700"/>
                </a:cubicBezTo>
                <a:cubicBezTo>
                  <a:pt x="830305" y="114867"/>
                  <a:pt x="1012535" y="193149"/>
                  <a:pt x="1137017" y="193149"/>
                </a:cubicBezTo>
                <a:cubicBezTo>
                  <a:pt x="1261498" y="193149"/>
                  <a:pt x="1382130" y="195715"/>
                  <a:pt x="1428329" y="213682"/>
                </a:cubicBezTo>
                <a:cubicBezTo>
                  <a:pt x="1474529" y="231648"/>
                  <a:pt x="1284598" y="238065"/>
                  <a:pt x="1126750" y="241915"/>
                </a:cubicBezTo>
                <a:cubicBezTo>
                  <a:pt x="967619" y="244481"/>
                  <a:pt x="945803" y="272714"/>
                  <a:pt x="766139" y="279131"/>
                </a:cubicBezTo>
                <a:cubicBezTo>
                  <a:pt x="585191" y="285547"/>
                  <a:pt x="604441" y="235498"/>
                  <a:pt x="479960" y="240631"/>
                </a:cubicBezTo>
                <a:cubicBezTo>
                  <a:pt x="355478" y="247048"/>
                  <a:pt x="179664" y="326613"/>
                  <a:pt x="1283" y="309930"/>
                </a:cubicBezTo>
                <a:lnTo>
                  <a:pt x="1283" y="8351"/>
                </a:lnTo>
                <a:close/>
              </a:path>
            </a:pathLst>
          </a:custGeom>
          <a:solidFill>
            <a:srgbClr val="BAD0D9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5EAFE49-F09C-4532-B3F0-E6C00E99B5B4}"/>
              </a:ext>
            </a:extLst>
          </p:cNvPr>
          <p:cNvSpPr/>
          <p:nvPr/>
        </p:nvSpPr>
        <p:spPr>
          <a:xfrm rot="18900000">
            <a:off x="3316725" y="650583"/>
            <a:ext cx="5569531" cy="5569531"/>
          </a:xfrm>
          <a:custGeom>
            <a:avLst/>
            <a:gdLst>
              <a:gd name="connsiteX0" fmla="*/ 5569532 w 5569531"/>
              <a:gd name="connsiteY0" fmla="*/ 2784766 h 5569531"/>
              <a:gd name="connsiteX1" fmla="*/ 2784766 w 5569531"/>
              <a:gd name="connsiteY1" fmla="*/ 5569532 h 5569531"/>
              <a:gd name="connsiteX2" fmla="*/ 0 w 5569531"/>
              <a:gd name="connsiteY2" fmla="*/ 2784766 h 5569531"/>
              <a:gd name="connsiteX3" fmla="*/ 2784766 w 5569531"/>
              <a:gd name="connsiteY3" fmla="*/ 0 h 5569531"/>
              <a:gd name="connsiteX4" fmla="*/ 5569532 w 5569531"/>
              <a:gd name="connsiteY4" fmla="*/ 2784766 h 5569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69531" h="5569531">
                <a:moveTo>
                  <a:pt x="5569532" y="2784766"/>
                </a:moveTo>
                <a:cubicBezTo>
                  <a:pt x="5569532" y="4322750"/>
                  <a:pt x="4322750" y="5569532"/>
                  <a:pt x="2784766" y="5569532"/>
                </a:cubicBezTo>
                <a:cubicBezTo>
                  <a:pt x="1246783" y="5569532"/>
                  <a:pt x="0" y="4322750"/>
                  <a:pt x="0" y="2784766"/>
                </a:cubicBezTo>
                <a:cubicBezTo>
                  <a:pt x="0" y="1246782"/>
                  <a:pt x="1246783" y="0"/>
                  <a:pt x="2784766" y="0"/>
                </a:cubicBezTo>
                <a:cubicBezTo>
                  <a:pt x="4322750" y="0"/>
                  <a:pt x="5569532" y="1246782"/>
                  <a:pt x="5569532" y="2784766"/>
                </a:cubicBezTo>
                <a:close/>
              </a:path>
            </a:pathLst>
          </a:custGeom>
          <a:solidFill>
            <a:srgbClr val="FF931E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FFD819E-6DD5-4A18-A421-DA714E3C8D04}"/>
              </a:ext>
            </a:extLst>
          </p:cNvPr>
          <p:cNvSpPr/>
          <p:nvPr/>
        </p:nvSpPr>
        <p:spPr>
          <a:xfrm>
            <a:off x="4586821" y="3010639"/>
            <a:ext cx="4655865" cy="2487063"/>
          </a:xfrm>
          <a:custGeom>
            <a:avLst/>
            <a:gdLst>
              <a:gd name="connsiteX0" fmla="*/ 0 w 4655865"/>
              <a:gd name="connsiteY0" fmla="*/ 2466531 h 2487063"/>
              <a:gd name="connsiteX1" fmla="*/ 0 w 4655865"/>
              <a:gd name="connsiteY1" fmla="*/ 1699108 h 2487063"/>
              <a:gd name="connsiteX2" fmla="*/ 160414 w 4655865"/>
              <a:gd name="connsiteY2" fmla="*/ 1537411 h 2487063"/>
              <a:gd name="connsiteX3" fmla="*/ 160414 w 4655865"/>
              <a:gd name="connsiteY3" fmla="*/ 1080551 h 2487063"/>
              <a:gd name="connsiteX4" fmla="*/ 305429 w 4655865"/>
              <a:gd name="connsiteY4" fmla="*/ 935536 h 2487063"/>
              <a:gd name="connsiteX5" fmla="*/ 305429 w 4655865"/>
              <a:gd name="connsiteY5" fmla="*/ 1039485 h 2487063"/>
              <a:gd name="connsiteX6" fmla="*/ 363178 w 4655865"/>
              <a:gd name="connsiteY6" fmla="*/ 1074134 h 2487063"/>
              <a:gd name="connsiteX7" fmla="*/ 363178 w 4655865"/>
              <a:gd name="connsiteY7" fmla="*/ 1477095 h 2487063"/>
              <a:gd name="connsiteX8" fmla="*/ 414511 w 4655865"/>
              <a:gd name="connsiteY8" fmla="*/ 1506611 h 2487063"/>
              <a:gd name="connsiteX9" fmla="*/ 414511 w 4655865"/>
              <a:gd name="connsiteY9" fmla="*/ 1864656 h 2487063"/>
              <a:gd name="connsiteX10" fmla="*/ 500493 w 4655865"/>
              <a:gd name="connsiteY10" fmla="*/ 1864656 h 2487063"/>
              <a:gd name="connsiteX11" fmla="*/ 500493 w 4655865"/>
              <a:gd name="connsiteY11" fmla="*/ 2009671 h 2487063"/>
              <a:gd name="connsiteX12" fmla="*/ 567225 w 4655865"/>
              <a:gd name="connsiteY12" fmla="*/ 1942938 h 2487063"/>
              <a:gd name="connsiteX13" fmla="*/ 567225 w 4655865"/>
              <a:gd name="connsiteY13" fmla="*/ 1618260 h 2487063"/>
              <a:gd name="connsiteX14" fmla="*/ 613425 w 4655865"/>
              <a:gd name="connsiteY14" fmla="*/ 1572060 h 2487063"/>
              <a:gd name="connsiteX15" fmla="*/ 613425 w 4655865"/>
              <a:gd name="connsiteY15" fmla="*/ 1163966 h 2487063"/>
              <a:gd name="connsiteX16" fmla="*/ 732773 w 4655865"/>
              <a:gd name="connsiteY16" fmla="*/ 1283315 h 2487063"/>
              <a:gd name="connsiteX17" fmla="*/ 732773 w 4655865"/>
              <a:gd name="connsiteY17" fmla="*/ 1702958 h 2487063"/>
              <a:gd name="connsiteX18" fmla="*/ 757156 w 4655865"/>
              <a:gd name="connsiteY18" fmla="*/ 1728625 h 2487063"/>
              <a:gd name="connsiteX19" fmla="*/ 757156 w 4655865"/>
              <a:gd name="connsiteY19" fmla="*/ 1909572 h 2487063"/>
              <a:gd name="connsiteX20" fmla="*/ 730206 w 4655865"/>
              <a:gd name="connsiteY20" fmla="*/ 1936521 h 2487063"/>
              <a:gd name="connsiteX21" fmla="*/ 730206 w 4655865"/>
              <a:gd name="connsiteY21" fmla="*/ 2063570 h 2487063"/>
              <a:gd name="connsiteX22" fmla="*/ 836721 w 4655865"/>
              <a:gd name="connsiteY22" fmla="*/ 1880056 h 2487063"/>
              <a:gd name="connsiteX23" fmla="*/ 836721 w 4655865"/>
              <a:gd name="connsiteY23" fmla="*/ 939386 h 2487063"/>
              <a:gd name="connsiteX24" fmla="*/ 953503 w 4655865"/>
              <a:gd name="connsiteY24" fmla="*/ 939386 h 2487063"/>
              <a:gd name="connsiteX25" fmla="*/ 953503 w 4655865"/>
              <a:gd name="connsiteY25" fmla="*/ 1410363 h 2487063"/>
              <a:gd name="connsiteX26" fmla="*/ 923987 w 4655865"/>
              <a:gd name="connsiteY26" fmla="*/ 1434746 h 2487063"/>
              <a:gd name="connsiteX27" fmla="*/ 923987 w 4655865"/>
              <a:gd name="connsiteY27" fmla="*/ 1600293 h 2487063"/>
              <a:gd name="connsiteX28" fmla="*/ 954786 w 4655865"/>
              <a:gd name="connsiteY28" fmla="*/ 1616976 h 2487063"/>
              <a:gd name="connsiteX29" fmla="*/ 954786 w 4655865"/>
              <a:gd name="connsiteY29" fmla="*/ 1876206 h 2487063"/>
              <a:gd name="connsiteX30" fmla="*/ 1009969 w 4655865"/>
              <a:gd name="connsiteY30" fmla="*/ 1876206 h 2487063"/>
              <a:gd name="connsiteX31" fmla="*/ 1009969 w 4655865"/>
              <a:gd name="connsiteY31" fmla="*/ 2022504 h 2487063"/>
              <a:gd name="connsiteX32" fmla="*/ 1053601 w 4655865"/>
              <a:gd name="connsiteY32" fmla="*/ 2022504 h 2487063"/>
              <a:gd name="connsiteX33" fmla="*/ 1053601 w 4655865"/>
              <a:gd name="connsiteY33" fmla="*/ 1673442 h 2487063"/>
              <a:gd name="connsiteX34" fmla="*/ 1086968 w 4655865"/>
              <a:gd name="connsiteY34" fmla="*/ 1673442 h 2487063"/>
              <a:gd name="connsiteX35" fmla="*/ 1086968 w 4655865"/>
              <a:gd name="connsiteY35" fmla="*/ 1220432 h 2487063"/>
              <a:gd name="connsiteX36" fmla="*/ 1216583 w 4655865"/>
              <a:gd name="connsiteY36" fmla="*/ 1089534 h 2487063"/>
              <a:gd name="connsiteX37" fmla="*/ 1216583 w 4655865"/>
              <a:gd name="connsiteY37" fmla="*/ 692990 h 2487063"/>
              <a:gd name="connsiteX38" fmla="*/ 1170383 w 4655865"/>
              <a:gd name="connsiteY38" fmla="*/ 612141 h 2487063"/>
              <a:gd name="connsiteX39" fmla="*/ 1170383 w 4655865"/>
              <a:gd name="connsiteY39" fmla="*/ 473543 h 2487063"/>
              <a:gd name="connsiteX40" fmla="*/ 1460412 w 4655865"/>
              <a:gd name="connsiteY40" fmla="*/ 183514 h 2487063"/>
              <a:gd name="connsiteX41" fmla="*/ 1460412 w 4655865"/>
              <a:gd name="connsiteY41" fmla="*/ 777689 h 2487063"/>
              <a:gd name="connsiteX42" fmla="*/ 1507895 w 4655865"/>
              <a:gd name="connsiteY42" fmla="*/ 804638 h 2487063"/>
              <a:gd name="connsiteX43" fmla="*/ 1507895 w 4655865"/>
              <a:gd name="connsiteY43" fmla="*/ 1856956 h 2487063"/>
              <a:gd name="connsiteX44" fmla="*/ 1633660 w 4655865"/>
              <a:gd name="connsiteY44" fmla="*/ 1729908 h 2487063"/>
              <a:gd name="connsiteX45" fmla="*/ 1633660 w 4655865"/>
              <a:gd name="connsiteY45" fmla="*/ 766139 h 2487063"/>
              <a:gd name="connsiteX46" fmla="*/ 1717075 w 4655865"/>
              <a:gd name="connsiteY46" fmla="*/ 684007 h 2487063"/>
              <a:gd name="connsiteX47" fmla="*/ 1717075 w 4655865"/>
              <a:gd name="connsiteY47" fmla="*/ 0 h 2487063"/>
              <a:gd name="connsiteX48" fmla="*/ 2223985 w 4655865"/>
              <a:gd name="connsiteY48" fmla="*/ 292596 h 2487063"/>
              <a:gd name="connsiteX49" fmla="*/ 2223985 w 4655865"/>
              <a:gd name="connsiteY49" fmla="*/ 1312831 h 2487063"/>
              <a:gd name="connsiteX50" fmla="*/ 2148269 w 4655865"/>
              <a:gd name="connsiteY50" fmla="*/ 1389830 h 2487063"/>
              <a:gd name="connsiteX51" fmla="*/ 2148269 w 4655865"/>
              <a:gd name="connsiteY51" fmla="*/ 1574627 h 2487063"/>
              <a:gd name="connsiteX52" fmla="*/ 2230401 w 4655865"/>
              <a:gd name="connsiteY52" fmla="*/ 1623393 h 2487063"/>
              <a:gd name="connsiteX53" fmla="*/ 2230401 w 4655865"/>
              <a:gd name="connsiteY53" fmla="*/ 2090519 h 2487063"/>
              <a:gd name="connsiteX54" fmla="*/ 2340766 w 4655865"/>
              <a:gd name="connsiteY54" fmla="*/ 1980154 h 2487063"/>
              <a:gd name="connsiteX55" fmla="*/ 2340766 w 4655865"/>
              <a:gd name="connsiteY55" fmla="*/ 492793 h 2487063"/>
              <a:gd name="connsiteX56" fmla="*/ 2448565 w 4655865"/>
              <a:gd name="connsiteY56" fmla="*/ 600591 h 2487063"/>
              <a:gd name="connsiteX57" fmla="*/ 2448565 w 4655865"/>
              <a:gd name="connsiteY57" fmla="*/ 1682425 h 2487063"/>
              <a:gd name="connsiteX58" fmla="*/ 2505030 w 4655865"/>
              <a:gd name="connsiteY58" fmla="*/ 1682425 h 2487063"/>
              <a:gd name="connsiteX59" fmla="*/ 2505030 w 4655865"/>
              <a:gd name="connsiteY59" fmla="*/ 796938 h 2487063"/>
              <a:gd name="connsiteX60" fmla="*/ 2779660 w 4655865"/>
              <a:gd name="connsiteY60" fmla="*/ 1070284 h 2487063"/>
              <a:gd name="connsiteX61" fmla="*/ 2779660 w 4655865"/>
              <a:gd name="connsiteY61" fmla="*/ 1519444 h 2487063"/>
              <a:gd name="connsiteX62" fmla="*/ 2864358 w 4655865"/>
              <a:gd name="connsiteY62" fmla="*/ 1568210 h 2487063"/>
              <a:gd name="connsiteX63" fmla="*/ 2864358 w 4655865"/>
              <a:gd name="connsiteY63" fmla="*/ 2057153 h 2487063"/>
              <a:gd name="connsiteX64" fmla="*/ 2972157 w 4655865"/>
              <a:gd name="connsiteY64" fmla="*/ 1994271 h 2487063"/>
              <a:gd name="connsiteX65" fmla="*/ 2972157 w 4655865"/>
              <a:gd name="connsiteY65" fmla="*/ 1740175 h 2487063"/>
              <a:gd name="connsiteX66" fmla="*/ 3017073 w 4655865"/>
              <a:gd name="connsiteY66" fmla="*/ 1740175 h 2487063"/>
              <a:gd name="connsiteX67" fmla="*/ 3017073 w 4655865"/>
              <a:gd name="connsiteY67" fmla="*/ 1329514 h 2487063"/>
              <a:gd name="connsiteX68" fmla="*/ 3132571 w 4655865"/>
              <a:gd name="connsiteY68" fmla="*/ 1329514 h 2487063"/>
              <a:gd name="connsiteX69" fmla="*/ 3132571 w 4655865"/>
              <a:gd name="connsiteY69" fmla="*/ 1206316 h 2487063"/>
              <a:gd name="connsiteX70" fmla="*/ 3190320 w 4655865"/>
              <a:gd name="connsiteY70" fmla="*/ 1133167 h 2487063"/>
              <a:gd name="connsiteX71" fmla="*/ 3190320 w 4655865"/>
              <a:gd name="connsiteY71" fmla="*/ 1238399 h 2487063"/>
              <a:gd name="connsiteX72" fmla="*/ 3248069 w 4655865"/>
              <a:gd name="connsiteY72" fmla="*/ 1271765 h 2487063"/>
              <a:gd name="connsiteX73" fmla="*/ 3248069 w 4655865"/>
              <a:gd name="connsiteY73" fmla="*/ 1795357 h 2487063"/>
              <a:gd name="connsiteX74" fmla="*/ 3545799 w 4655865"/>
              <a:gd name="connsiteY74" fmla="*/ 1506611 h 2487063"/>
              <a:gd name="connsiteX75" fmla="*/ 3545799 w 4655865"/>
              <a:gd name="connsiteY75" fmla="*/ 1864656 h 2487063"/>
              <a:gd name="connsiteX76" fmla="*/ 3631781 w 4655865"/>
              <a:gd name="connsiteY76" fmla="*/ 1864656 h 2487063"/>
              <a:gd name="connsiteX77" fmla="*/ 3631781 w 4655865"/>
              <a:gd name="connsiteY77" fmla="*/ 2075120 h 2487063"/>
              <a:gd name="connsiteX78" fmla="*/ 3797328 w 4655865"/>
              <a:gd name="connsiteY78" fmla="*/ 1817173 h 2487063"/>
              <a:gd name="connsiteX79" fmla="*/ 3797328 w 4655865"/>
              <a:gd name="connsiteY79" fmla="*/ 1492495 h 2487063"/>
              <a:gd name="connsiteX80" fmla="*/ 3844811 w 4655865"/>
              <a:gd name="connsiteY80" fmla="*/ 1445012 h 2487063"/>
              <a:gd name="connsiteX81" fmla="*/ 3844811 w 4655865"/>
              <a:gd name="connsiteY81" fmla="*/ 1167816 h 2487063"/>
              <a:gd name="connsiteX82" fmla="*/ 3912826 w 4655865"/>
              <a:gd name="connsiteY82" fmla="*/ 1257648 h 2487063"/>
              <a:gd name="connsiteX83" fmla="*/ 3912826 w 4655865"/>
              <a:gd name="connsiteY83" fmla="*/ 1375713 h 2487063"/>
              <a:gd name="connsiteX84" fmla="*/ 3938493 w 4655865"/>
              <a:gd name="connsiteY84" fmla="*/ 1401380 h 2487063"/>
              <a:gd name="connsiteX85" fmla="*/ 3938493 w 4655865"/>
              <a:gd name="connsiteY85" fmla="*/ 1581044 h 2487063"/>
              <a:gd name="connsiteX86" fmla="*/ 3911543 w 4655865"/>
              <a:gd name="connsiteY86" fmla="*/ 1609276 h 2487063"/>
              <a:gd name="connsiteX87" fmla="*/ 3911543 w 4655865"/>
              <a:gd name="connsiteY87" fmla="*/ 1735041 h 2487063"/>
              <a:gd name="connsiteX88" fmla="*/ 3966726 w 4655865"/>
              <a:gd name="connsiteY88" fmla="*/ 1633660 h 2487063"/>
              <a:gd name="connsiteX89" fmla="*/ 3966726 w 4655865"/>
              <a:gd name="connsiteY89" fmla="*/ 939386 h 2487063"/>
              <a:gd name="connsiteX90" fmla="*/ 4083507 w 4655865"/>
              <a:gd name="connsiteY90" fmla="*/ 939386 h 2487063"/>
              <a:gd name="connsiteX91" fmla="*/ 4083507 w 4655865"/>
              <a:gd name="connsiteY91" fmla="*/ 1410363 h 2487063"/>
              <a:gd name="connsiteX92" fmla="*/ 4053991 w 4655865"/>
              <a:gd name="connsiteY92" fmla="*/ 1434746 h 2487063"/>
              <a:gd name="connsiteX93" fmla="*/ 4053991 w 4655865"/>
              <a:gd name="connsiteY93" fmla="*/ 1600293 h 2487063"/>
              <a:gd name="connsiteX94" fmla="*/ 4086074 w 4655865"/>
              <a:gd name="connsiteY94" fmla="*/ 1616976 h 2487063"/>
              <a:gd name="connsiteX95" fmla="*/ 4086074 w 4655865"/>
              <a:gd name="connsiteY95" fmla="*/ 1876206 h 2487063"/>
              <a:gd name="connsiteX96" fmla="*/ 4141256 w 4655865"/>
              <a:gd name="connsiteY96" fmla="*/ 1876206 h 2487063"/>
              <a:gd name="connsiteX97" fmla="*/ 4141256 w 4655865"/>
              <a:gd name="connsiteY97" fmla="*/ 2022504 h 2487063"/>
              <a:gd name="connsiteX98" fmla="*/ 4183606 w 4655865"/>
              <a:gd name="connsiteY98" fmla="*/ 2022504 h 2487063"/>
              <a:gd name="connsiteX99" fmla="*/ 4183606 w 4655865"/>
              <a:gd name="connsiteY99" fmla="*/ 1673442 h 2487063"/>
              <a:gd name="connsiteX100" fmla="*/ 4216972 w 4655865"/>
              <a:gd name="connsiteY100" fmla="*/ 1673442 h 2487063"/>
              <a:gd name="connsiteX101" fmla="*/ 4216972 w 4655865"/>
              <a:gd name="connsiteY101" fmla="*/ 1220432 h 2487063"/>
              <a:gd name="connsiteX102" fmla="*/ 4347870 w 4655865"/>
              <a:gd name="connsiteY102" fmla="*/ 1089534 h 2487063"/>
              <a:gd name="connsiteX103" fmla="*/ 4347870 w 4655865"/>
              <a:gd name="connsiteY103" fmla="*/ 692990 h 2487063"/>
              <a:gd name="connsiteX104" fmla="*/ 4301670 w 4655865"/>
              <a:gd name="connsiteY104" fmla="*/ 612141 h 2487063"/>
              <a:gd name="connsiteX105" fmla="*/ 4301670 w 4655865"/>
              <a:gd name="connsiteY105" fmla="*/ 473543 h 2487063"/>
              <a:gd name="connsiteX106" fmla="*/ 4591700 w 4655865"/>
              <a:gd name="connsiteY106" fmla="*/ 754589 h 2487063"/>
              <a:gd name="connsiteX107" fmla="*/ 4591700 w 4655865"/>
              <a:gd name="connsiteY107" fmla="*/ 777689 h 2487063"/>
              <a:gd name="connsiteX108" fmla="*/ 4639183 w 4655865"/>
              <a:gd name="connsiteY108" fmla="*/ 804638 h 2487063"/>
              <a:gd name="connsiteX109" fmla="*/ 4639183 w 4655865"/>
              <a:gd name="connsiteY109" fmla="*/ 1856956 h 2487063"/>
              <a:gd name="connsiteX110" fmla="*/ 4655866 w 4655865"/>
              <a:gd name="connsiteY110" fmla="*/ 1838990 h 2487063"/>
              <a:gd name="connsiteX111" fmla="*/ 4655866 w 4655865"/>
              <a:gd name="connsiteY111" fmla="*/ 2475514 h 2487063"/>
              <a:gd name="connsiteX112" fmla="*/ 3540665 w 4655865"/>
              <a:gd name="connsiteY112" fmla="*/ 2469097 h 2487063"/>
              <a:gd name="connsiteX113" fmla="*/ 3540665 w 4655865"/>
              <a:gd name="connsiteY113" fmla="*/ 2487064 h 2487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4655865" h="2487063">
                <a:moveTo>
                  <a:pt x="0" y="2466531"/>
                </a:moveTo>
                <a:lnTo>
                  <a:pt x="0" y="1699108"/>
                </a:lnTo>
                <a:lnTo>
                  <a:pt x="160414" y="1537411"/>
                </a:lnTo>
                <a:lnTo>
                  <a:pt x="160414" y="1080551"/>
                </a:lnTo>
                <a:lnTo>
                  <a:pt x="305429" y="935536"/>
                </a:lnTo>
                <a:lnTo>
                  <a:pt x="305429" y="1039485"/>
                </a:lnTo>
                <a:lnTo>
                  <a:pt x="363178" y="1074134"/>
                </a:lnTo>
                <a:lnTo>
                  <a:pt x="363178" y="1477095"/>
                </a:lnTo>
                <a:lnTo>
                  <a:pt x="414511" y="1506611"/>
                </a:lnTo>
                <a:lnTo>
                  <a:pt x="414511" y="1864656"/>
                </a:lnTo>
                <a:lnTo>
                  <a:pt x="500493" y="1864656"/>
                </a:lnTo>
                <a:lnTo>
                  <a:pt x="500493" y="2009671"/>
                </a:lnTo>
                <a:lnTo>
                  <a:pt x="567225" y="1942938"/>
                </a:lnTo>
                <a:lnTo>
                  <a:pt x="567225" y="1618260"/>
                </a:lnTo>
                <a:lnTo>
                  <a:pt x="613425" y="1572060"/>
                </a:lnTo>
                <a:lnTo>
                  <a:pt x="613425" y="1163966"/>
                </a:lnTo>
                <a:lnTo>
                  <a:pt x="732773" y="1283315"/>
                </a:lnTo>
                <a:lnTo>
                  <a:pt x="732773" y="1702958"/>
                </a:lnTo>
                <a:lnTo>
                  <a:pt x="757156" y="1728625"/>
                </a:lnTo>
                <a:lnTo>
                  <a:pt x="757156" y="1909572"/>
                </a:lnTo>
                <a:lnTo>
                  <a:pt x="730206" y="1936521"/>
                </a:lnTo>
                <a:lnTo>
                  <a:pt x="730206" y="2063570"/>
                </a:lnTo>
                <a:lnTo>
                  <a:pt x="836721" y="1880056"/>
                </a:lnTo>
                <a:lnTo>
                  <a:pt x="836721" y="939386"/>
                </a:lnTo>
                <a:lnTo>
                  <a:pt x="953503" y="939386"/>
                </a:lnTo>
                <a:lnTo>
                  <a:pt x="953503" y="1410363"/>
                </a:lnTo>
                <a:lnTo>
                  <a:pt x="923987" y="1434746"/>
                </a:lnTo>
                <a:lnTo>
                  <a:pt x="923987" y="1600293"/>
                </a:lnTo>
                <a:lnTo>
                  <a:pt x="954786" y="1616976"/>
                </a:lnTo>
                <a:lnTo>
                  <a:pt x="954786" y="1876206"/>
                </a:lnTo>
                <a:lnTo>
                  <a:pt x="1009969" y="1876206"/>
                </a:lnTo>
                <a:lnTo>
                  <a:pt x="1009969" y="2022504"/>
                </a:lnTo>
                <a:lnTo>
                  <a:pt x="1053601" y="2022504"/>
                </a:lnTo>
                <a:lnTo>
                  <a:pt x="1053601" y="1673442"/>
                </a:lnTo>
                <a:lnTo>
                  <a:pt x="1086968" y="1673442"/>
                </a:lnTo>
                <a:lnTo>
                  <a:pt x="1086968" y="1220432"/>
                </a:lnTo>
                <a:lnTo>
                  <a:pt x="1216583" y="1089534"/>
                </a:lnTo>
                <a:lnTo>
                  <a:pt x="1216583" y="692990"/>
                </a:lnTo>
                <a:lnTo>
                  <a:pt x="1170383" y="612141"/>
                </a:lnTo>
                <a:lnTo>
                  <a:pt x="1170383" y="473543"/>
                </a:lnTo>
                <a:lnTo>
                  <a:pt x="1460412" y="183514"/>
                </a:lnTo>
                <a:lnTo>
                  <a:pt x="1460412" y="777689"/>
                </a:lnTo>
                <a:lnTo>
                  <a:pt x="1507895" y="804638"/>
                </a:lnTo>
                <a:lnTo>
                  <a:pt x="1507895" y="1856956"/>
                </a:lnTo>
                <a:lnTo>
                  <a:pt x="1633660" y="1729908"/>
                </a:lnTo>
                <a:lnTo>
                  <a:pt x="1633660" y="766139"/>
                </a:lnTo>
                <a:lnTo>
                  <a:pt x="1717075" y="684007"/>
                </a:lnTo>
                <a:lnTo>
                  <a:pt x="1717075" y="0"/>
                </a:lnTo>
                <a:lnTo>
                  <a:pt x="2223985" y="292596"/>
                </a:lnTo>
                <a:lnTo>
                  <a:pt x="2223985" y="1312831"/>
                </a:lnTo>
                <a:lnTo>
                  <a:pt x="2148269" y="1389830"/>
                </a:lnTo>
                <a:lnTo>
                  <a:pt x="2148269" y="1574627"/>
                </a:lnTo>
                <a:lnTo>
                  <a:pt x="2230401" y="1623393"/>
                </a:lnTo>
                <a:lnTo>
                  <a:pt x="2230401" y="2090519"/>
                </a:lnTo>
                <a:lnTo>
                  <a:pt x="2340766" y="1980154"/>
                </a:lnTo>
                <a:lnTo>
                  <a:pt x="2340766" y="492793"/>
                </a:lnTo>
                <a:lnTo>
                  <a:pt x="2448565" y="600591"/>
                </a:lnTo>
                <a:lnTo>
                  <a:pt x="2448565" y="1682425"/>
                </a:lnTo>
                <a:lnTo>
                  <a:pt x="2505030" y="1682425"/>
                </a:lnTo>
                <a:lnTo>
                  <a:pt x="2505030" y="796938"/>
                </a:lnTo>
                <a:lnTo>
                  <a:pt x="2779660" y="1070284"/>
                </a:lnTo>
                <a:lnTo>
                  <a:pt x="2779660" y="1519444"/>
                </a:lnTo>
                <a:lnTo>
                  <a:pt x="2864358" y="1568210"/>
                </a:lnTo>
                <a:lnTo>
                  <a:pt x="2864358" y="2057153"/>
                </a:lnTo>
                <a:lnTo>
                  <a:pt x="2972157" y="1994271"/>
                </a:lnTo>
                <a:lnTo>
                  <a:pt x="2972157" y="1740175"/>
                </a:lnTo>
                <a:lnTo>
                  <a:pt x="3017073" y="1740175"/>
                </a:lnTo>
                <a:lnTo>
                  <a:pt x="3017073" y="1329514"/>
                </a:lnTo>
                <a:lnTo>
                  <a:pt x="3132571" y="1329514"/>
                </a:lnTo>
                <a:lnTo>
                  <a:pt x="3132571" y="1206316"/>
                </a:lnTo>
                <a:lnTo>
                  <a:pt x="3190320" y="1133167"/>
                </a:lnTo>
                <a:lnTo>
                  <a:pt x="3190320" y="1238399"/>
                </a:lnTo>
                <a:lnTo>
                  <a:pt x="3248069" y="1271765"/>
                </a:lnTo>
                <a:lnTo>
                  <a:pt x="3248069" y="1795357"/>
                </a:lnTo>
                <a:lnTo>
                  <a:pt x="3545799" y="1506611"/>
                </a:lnTo>
                <a:lnTo>
                  <a:pt x="3545799" y="1864656"/>
                </a:lnTo>
                <a:lnTo>
                  <a:pt x="3631781" y="1864656"/>
                </a:lnTo>
                <a:lnTo>
                  <a:pt x="3631781" y="2075120"/>
                </a:lnTo>
                <a:lnTo>
                  <a:pt x="3797328" y="1817173"/>
                </a:lnTo>
                <a:lnTo>
                  <a:pt x="3797328" y="1492495"/>
                </a:lnTo>
                <a:lnTo>
                  <a:pt x="3844811" y="1445012"/>
                </a:lnTo>
                <a:lnTo>
                  <a:pt x="3844811" y="1167816"/>
                </a:lnTo>
                <a:lnTo>
                  <a:pt x="3912826" y="1257648"/>
                </a:lnTo>
                <a:lnTo>
                  <a:pt x="3912826" y="1375713"/>
                </a:lnTo>
                <a:lnTo>
                  <a:pt x="3938493" y="1401380"/>
                </a:lnTo>
                <a:lnTo>
                  <a:pt x="3938493" y="1581044"/>
                </a:lnTo>
                <a:lnTo>
                  <a:pt x="3911543" y="1609276"/>
                </a:lnTo>
                <a:lnTo>
                  <a:pt x="3911543" y="1735041"/>
                </a:lnTo>
                <a:lnTo>
                  <a:pt x="3966726" y="1633660"/>
                </a:lnTo>
                <a:lnTo>
                  <a:pt x="3966726" y="939386"/>
                </a:lnTo>
                <a:lnTo>
                  <a:pt x="4083507" y="939386"/>
                </a:lnTo>
                <a:lnTo>
                  <a:pt x="4083507" y="1410363"/>
                </a:lnTo>
                <a:lnTo>
                  <a:pt x="4053991" y="1434746"/>
                </a:lnTo>
                <a:lnTo>
                  <a:pt x="4053991" y="1600293"/>
                </a:lnTo>
                <a:lnTo>
                  <a:pt x="4086074" y="1616976"/>
                </a:lnTo>
                <a:lnTo>
                  <a:pt x="4086074" y="1876206"/>
                </a:lnTo>
                <a:lnTo>
                  <a:pt x="4141256" y="1876206"/>
                </a:lnTo>
                <a:lnTo>
                  <a:pt x="4141256" y="2022504"/>
                </a:lnTo>
                <a:lnTo>
                  <a:pt x="4183606" y="2022504"/>
                </a:lnTo>
                <a:lnTo>
                  <a:pt x="4183606" y="1673442"/>
                </a:lnTo>
                <a:lnTo>
                  <a:pt x="4216972" y="1673442"/>
                </a:lnTo>
                <a:lnTo>
                  <a:pt x="4216972" y="1220432"/>
                </a:lnTo>
                <a:lnTo>
                  <a:pt x="4347870" y="1089534"/>
                </a:lnTo>
                <a:lnTo>
                  <a:pt x="4347870" y="692990"/>
                </a:lnTo>
                <a:lnTo>
                  <a:pt x="4301670" y="612141"/>
                </a:lnTo>
                <a:lnTo>
                  <a:pt x="4301670" y="473543"/>
                </a:lnTo>
                <a:lnTo>
                  <a:pt x="4591700" y="754589"/>
                </a:lnTo>
                <a:lnTo>
                  <a:pt x="4591700" y="777689"/>
                </a:lnTo>
                <a:lnTo>
                  <a:pt x="4639183" y="804638"/>
                </a:lnTo>
                <a:lnTo>
                  <a:pt x="4639183" y="1856956"/>
                </a:lnTo>
                <a:lnTo>
                  <a:pt x="4655866" y="1838990"/>
                </a:lnTo>
                <a:lnTo>
                  <a:pt x="4655866" y="2475514"/>
                </a:lnTo>
                <a:lnTo>
                  <a:pt x="3540665" y="2469097"/>
                </a:lnTo>
                <a:lnTo>
                  <a:pt x="3540665" y="2487064"/>
                </a:lnTo>
                <a:close/>
              </a:path>
            </a:pathLst>
          </a:custGeom>
          <a:solidFill>
            <a:srgbClr val="633DD7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D04179E-F4C8-4FCB-9AE7-A876DD5E725F}"/>
              </a:ext>
            </a:extLst>
          </p:cNvPr>
          <p:cNvSpPr/>
          <p:nvPr/>
        </p:nvSpPr>
        <p:spPr>
          <a:xfrm>
            <a:off x="8790960" y="3177470"/>
            <a:ext cx="3464949" cy="2318949"/>
          </a:xfrm>
          <a:custGeom>
            <a:avLst/>
            <a:gdLst>
              <a:gd name="connsiteX0" fmla="*/ 3464950 w 3464949"/>
              <a:gd name="connsiteY0" fmla="*/ 2299700 h 2318949"/>
              <a:gd name="connsiteX1" fmla="*/ 3464950 w 3464949"/>
              <a:gd name="connsiteY1" fmla="*/ 1681142 h 2318949"/>
              <a:gd name="connsiteX2" fmla="*/ 3350734 w 3464949"/>
              <a:gd name="connsiteY2" fmla="*/ 1696542 h 2318949"/>
              <a:gd name="connsiteX3" fmla="*/ 3350734 w 3464949"/>
              <a:gd name="connsiteY3" fmla="*/ 1841556 h 2318949"/>
              <a:gd name="connsiteX4" fmla="*/ 3285285 w 3464949"/>
              <a:gd name="connsiteY4" fmla="*/ 1776107 h 2318949"/>
              <a:gd name="connsiteX5" fmla="*/ 3285285 w 3464949"/>
              <a:gd name="connsiteY5" fmla="*/ 1451429 h 2318949"/>
              <a:gd name="connsiteX6" fmla="*/ 3237803 w 3464949"/>
              <a:gd name="connsiteY6" fmla="*/ 1405229 h 2318949"/>
              <a:gd name="connsiteX7" fmla="*/ 3237803 w 3464949"/>
              <a:gd name="connsiteY7" fmla="*/ 998419 h 2318949"/>
              <a:gd name="connsiteX8" fmla="*/ 3118455 w 3464949"/>
              <a:gd name="connsiteY8" fmla="*/ 1117767 h 2318949"/>
              <a:gd name="connsiteX9" fmla="*/ 3118455 w 3464949"/>
              <a:gd name="connsiteY9" fmla="*/ 1537411 h 2318949"/>
              <a:gd name="connsiteX10" fmla="*/ 3092788 w 3464949"/>
              <a:gd name="connsiteY10" fmla="*/ 1563077 h 2318949"/>
              <a:gd name="connsiteX11" fmla="*/ 3092788 w 3464949"/>
              <a:gd name="connsiteY11" fmla="*/ 1744024 h 2318949"/>
              <a:gd name="connsiteX12" fmla="*/ 3119738 w 3464949"/>
              <a:gd name="connsiteY12" fmla="*/ 1770974 h 2318949"/>
              <a:gd name="connsiteX13" fmla="*/ 3119738 w 3464949"/>
              <a:gd name="connsiteY13" fmla="*/ 1898022 h 2318949"/>
              <a:gd name="connsiteX14" fmla="*/ 3013223 w 3464949"/>
              <a:gd name="connsiteY14" fmla="*/ 1714508 h 2318949"/>
              <a:gd name="connsiteX15" fmla="*/ 3013223 w 3464949"/>
              <a:gd name="connsiteY15" fmla="*/ 775122 h 2318949"/>
              <a:gd name="connsiteX16" fmla="*/ 2896441 w 3464949"/>
              <a:gd name="connsiteY16" fmla="*/ 775122 h 2318949"/>
              <a:gd name="connsiteX17" fmla="*/ 2896441 w 3464949"/>
              <a:gd name="connsiteY17" fmla="*/ 1246098 h 2318949"/>
              <a:gd name="connsiteX18" fmla="*/ 2925957 w 3464949"/>
              <a:gd name="connsiteY18" fmla="*/ 1270481 h 2318949"/>
              <a:gd name="connsiteX19" fmla="*/ 2925957 w 3464949"/>
              <a:gd name="connsiteY19" fmla="*/ 1432179 h 2318949"/>
              <a:gd name="connsiteX20" fmla="*/ 2893875 w 3464949"/>
              <a:gd name="connsiteY20" fmla="*/ 1448862 h 2318949"/>
              <a:gd name="connsiteX21" fmla="*/ 2893875 w 3464949"/>
              <a:gd name="connsiteY21" fmla="*/ 1708092 h 2318949"/>
              <a:gd name="connsiteX22" fmla="*/ 2838692 w 3464949"/>
              <a:gd name="connsiteY22" fmla="*/ 1708092 h 2318949"/>
              <a:gd name="connsiteX23" fmla="*/ 2838692 w 3464949"/>
              <a:gd name="connsiteY23" fmla="*/ 1854389 h 2318949"/>
              <a:gd name="connsiteX24" fmla="*/ 2650045 w 3464949"/>
              <a:gd name="connsiteY24" fmla="*/ 1709375 h 2318949"/>
              <a:gd name="connsiteX25" fmla="*/ 2650045 w 3464949"/>
              <a:gd name="connsiteY25" fmla="*/ 1361597 h 2318949"/>
              <a:gd name="connsiteX26" fmla="*/ 2617962 w 3464949"/>
              <a:gd name="connsiteY26" fmla="*/ 1361597 h 2318949"/>
              <a:gd name="connsiteX27" fmla="*/ 2617962 w 3464949"/>
              <a:gd name="connsiteY27" fmla="*/ 1063868 h 2318949"/>
              <a:gd name="connsiteX28" fmla="*/ 2488347 w 3464949"/>
              <a:gd name="connsiteY28" fmla="*/ 934253 h 2318949"/>
              <a:gd name="connsiteX29" fmla="*/ 2488347 w 3464949"/>
              <a:gd name="connsiteY29" fmla="*/ 628824 h 2318949"/>
              <a:gd name="connsiteX30" fmla="*/ 2534546 w 3464949"/>
              <a:gd name="connsiteY30" fmla="*/ 549259 h 2318949"/>
              <a:gd name="connsiteX31" fmla="*/ 2534546 w 3464949"/>
              <a:gd name="connsiteY31" fmla="*/ 254097 h 2318949"/>
              <a:gd name="connsiteX32" fmla="*/ 2389532 w 3464949"/>
              <a:gd name="connsiteY32" fmla="*/ 109082 h 2318949"/>
              <a:gd name="connsiteX33" fmla="*/ 2389532 w 3464949"/>
              <a:gd name="connsiteY33" fmla="*/ 610858 h 2318949"/>
              <a:gd name="connsiteX34" fmla="*/ 2342049 w 3464949"/>
              <a:gd name="connsiteY34" fmla="*/ 637807 h 2318949"/>
              <a:gd name="connsiteX35" fmla="*/ 2342049 w 3464949"/>
              <a:gd name="connsiteY35" fmla="*/ 1688842 h 2318949"/>
              <a:gd name="connsiteX36" fmla="*/ 1910856 w 3464949"/>
              <a:gd name="connsiteY36" fmla="*/ 1561794 h 2318949"/>
              <a:gd name="connsiteX37" fmla="*/ 1910856 w 3464949"/>
              <a:gd name="connsiteY37" fmla="*/ 327245 h 2318949"/>
              <a:gd name="connsiteX38" fmla="*/ 1828723 w 3464949"/>
              <a:gd name="connsiteY38" fmla="*/ 245113 h 2318949"/>
              <a:gd name="connsiteX39" fmla="*/ 1828723 w 3464949"/>
              <a:gd name="connsiteY39" fmla="*/ 673740 h 2318949"/>
              <a:gd name="connsiteX40" fmla="*/ 1596444 w 3464949"/>
              <a:gd name="connsiteY40" fmla="*/ 832871 h 2318949"/>
              <a:gd name="connsiteX41" fmla="*/ 1596444 w 3464949"/>
              <a:gd name="connsiteY41" fmla="*/ 423494 h 2318949"/>
              <a:gd name="connsiteX42" fmla="*/ 1320531 w 3464949"/>
              <a:gd name="connsiteY42" fmla="*/ 423494 h 2318949"/>
              <a:gd name="connsiteX43" fmla="*/ 1320531 w 3464949"/>
              <a:gd name="connsiteY43" fmla="*/ 1146000 h 2318949"/>
              <a:gd name="connsiteX44" fmla="*/ 1396246 w 3464949"/>
              <a:gd name="connsiteY44" fmla="*/ 1221716 h 2318949"/>
              <a:gd name="connsiteX45" fmla="*/ 1396246 w 3464949"/>
              <a:gd name="connsiteY45" fmla="*/ 1406513 h 2318949"/>
              <a:gd name="connsiteX46" fmla="*/ 1312831 w 3464949"/>
              <a:gd name="connsiteY46" fmla="*/ 1453996 h 2318949"/>
              <a:gd name="connsiteX47" fmla="*/ 1312831 w 3464949"/>
              <a:gd name="connsiteY47" fmla="*/ 1921122 h 2318949"/>
              <a:gd name="connsiteX48" fmla="*/ 1203749 w 3464949"/>
              <a:gd name="connsiteY48" fmla="*/ 1812040 h 2318949"/>
              <a:gd name="connsiteX49" fmla="*/ 1203749 w 3464949"/>
              <a:gd name="connsiteY49" fmla="*/ 325962 h 2318949"/>
              <a:gd name="connsiteX50" fmla="*/ 1094667 w 3464949"/>
              <a:gd name="connsiteY50" fmla="*/ 433761 h 2318949"/>
              <a:gd name="connsiteX51" fmla="*/ 1094667 w 3464949"/>
              <a:gd name="connsiteY51" fmla="*/ 1514311 h 2318949"/>
              <a:gd name="connsiteX52" fmla="*/ 1038202 w 3464949"/>
              <a:gd name="connsiteY52" fmla="*/ 1514311 h 2318949"/>
              <a:gd name="connsiteX53" fmla="*/ 1038202 w 3464949"/>
              <a:gd name="connsiteY53" fmla="*/ 628824 h 2318949"/>
              <a:gd name="connsiteX54" fmla="*/ 763572 w 3464949"/>
              <a:gd name="connsiteY54" fmla="*/ 423494 h 2318949"/>
              <a:gd name="connsiteX55" fmla="*/ 763572 w 3464949"/>
              <a:gd name="connsiteY55" fmla="*/ 791805 h 2318949"/>
              <a:gd name="connsiteX56" fmla="*/ 677590 w 3464949"/>
              <a:gd name="connsiteY56" fmla="*/ 840571 h 2318949"/>
              <a:gd name="connsiteX57" fmla="*/ 677590 w 3464949"/>
              <a:gd name="connsiteY57" fmla="*/ 1887756 h 2318949"/>
              <a:gd name="connsiteX58" fmla="*/ 569792 w 3464949"/>
              <a:gd name="connsiteY58" fmla="*/ 1826157 h 2318949"/>
              <a:gd name="connsiteX59" fmla="*/ 569792 w 3464949"/>
              <a:gd name="connsiteY59" fmla="*/ 496643 h 2318949"/>
              <a:gd name="connsiteX60" fmla="*/ 476109 w 3464949"/>
              <a:gd name="connsiteY60" fmla="*/ 496643 h 2318949"/>
              <a:gd name="connsiteX61" fmla="*/ 479960 w 3464949"/>
              <a:gd name="connsiteY61" fmla="*/ 254097 h 2318949"/>
              <a:gd name="connsiteX62" fmla="*/ 376011 w 3464949"/>
              <a:gd name="connsiteY62" fmla="*/ 254097 h 2318949"/>
              <a:gd name="connsiteX63" fmla="*/ 376011 w 3464949"/>
              <a:gd name="connsiteY63" fmla="*/ 130898 h 2318949"/>
              <a:gd name="connsiteX64" fmla="*/ 245113 w 3464949"/>
              <a:gd name="connsiteY64" fmla="*/ 0 h 2318949"/>
              <a:gd name="connsiteX65" fmla="*/ 241263 w 3464949"/>
              <a:gd name="connsiteY65" fmla="*/ 1651626 h 2318949"/>
              <a:gd name="connsiteX66" fmla="*/ 139882 w 3464949"/>
              <a:gd name="connsiteY66" fmla="*/ 1709375 h 2318949"/>
              <a:gd name="connsiteX67" fmla="*/ 139882 w 3464949"/>
              <a:gd name="connsiteY67" fmla="*/ 2022504 h 2318949"/>
              <a:gd name="connsiteX68" fmla="*/ 0 w 3464949"/>
              <a:gd name="connsiteY68" fmla="*/ 2022504 h 2318949"/>
              <a:gd name="connsiteX69" fmla="*/ 0 w 3464949"/>
              <a:gd name="connsiteY69" fmla="*/ 2318949 h 2318949"/>
              <a:gd name="connsiteX70" fmla="*/ 3464950 w 3464949"/>
              <a:gd name="connsiteY70" fmla="*/ 2299700 h 2318949"/>
              <a:gd name="connsiteX71" fmla="*/ 3464950 w 3464949"/>
              <a:gd name="connsiteY71" fmla="*/ 2299700 h 2318949"/>
              <a:gd name="connsiteX72" fmla="*/ 1420629 w 3464949"/>
              <a:gd name="connsiteY72" fmla="*/ 510759 h 2318949"/>
              <a:gd name="connsiteX73" fmla="*/ 1489928 w 3464949"/>
              <a:gd name="connsiteY73" fmla="*/ 510759 h 2318949"/>
              <a:gd name="connsiteX74" fmla="*/ 1489928 w 3464949"/>
              <a:gd name="connsiteY74" fmla="*/ 695557 h 2318949"/>
              <a:gd name="connsiteX75" fmla="*/ 1420629 w 3464949"/>
              <a:gd name="connsiteY75" fmla="*/ 695557 h 2318949"/>
              <a:gd name="connsiteX76" fmla="*/ 1420629 w 3464949"/>
              <a:gd name="connsiteY76" fmla="*/ 510759 h 2318949"/>
              <a:gd name="connsiteX77" fmla="*/ 1420629 w 3464949"/>
              <a:gd name="connsiteY77" fmla="*/ 510759 h 2318949"/>
              <a:gd name="connsiteX78" fmla="*/ 2481931 w 3464949"/>
              <a:gd name="connsiteY78" fmla="*/ 1029218 h 2318949"/>
              <a:gd name="connsiteX79" fmla="*/ 2530697 w 3464949"/>
              <a:gd name="connsiteY79" fmla="*/ 1076701 h 2318949"/>
              <a:gd name="connsiteX80" fmla="*/ 2530697 w 3464949"/>
              <a:gd name="connsiteY80" fmla="*/ 1188349 h 2318949"/>
              <a:gd name="connsiteX81" fmla="*/ 2483214 w 3464949"/>
              <a:gd name="connsiteY81" fmla="*/ 1234549 h 2318949"/>
              <a:gd name="connsiteX82" fmla="*/ 2481931 w 3464949"/>
              <a:gd name="connsiteY82" fmla="*/ 1029218 h 2318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464949" h="2318949">
                <a:moveTo>
                  <a:pt x="3464950" y="2299700"/>
                </a:moveTo>
                <a:lnTo>
                  <a:pt x="3464950" y="1681142"/>
                </a:lnTo>
                <a:lnTo>
                  <a:pt x="3350734" y="1696542"/>
                </a:lnTo>
                <a:lnTo>
                  <a:pt x="3350734" y="1841556"/>
                </a:lnTo>
                <a:lnTo>
                  <a:pt x="3285285" y="1776107"/>
                </a:lnTo>
                <a:lnTo>
                  <a:pt x="3285285" y="1451429"/>
                </a:lnTo>
                <a:lnTo>
                  <a:pt x="3237803" y="1405229"/>
                </a:lnTo>
                <a:lnTo>
                  <a:pt x="3237803" y="998419"/>
                </a:lnTo>
                <a:lnTo>
                  <a:pt x="3118455" y="1117767"/>
                </a:lnTo>
                <a:lnTo>
                  <a:pt x="3118455" y="1537411"/>
                </a:lnTo>
                <a:lnTo>
                  <a:pt x="3092788" y="1563077"/>
                </a:lnTo>
                <a:lnTo>
                  <a:pt x="3092788" y="1744024"/>
                </a:lnTo>
                <a:lnTo>
                  <a:pt x="3119738" y="1770974"/>
                </a:lnTo>
                <a:lnTo>
                  <a:pt x="3119738" y="1898022"/>
                </a:lnTo>
                <a:lnTo>
                  <a:pt x="3013223" y="1714508"/>
                </a:lnTo>
                <a:lnTo>
                  <a:pt x="3013223" y="775122"/>
                </a:lnTo>
                <a:lnTo>
                  <a:pt x="2896441" y="775122"/>
                </a:lnTo>
                <a:lnTo>
                  <a:pt x="2896441" y="1246098"/>
                </a:lnTo>
                <a:lnTo>
                  <a:pt x="2925957" y="1270481"/>
                </a:lnTo>
                <a:lnTo>
                  <a:pt x="2925957" y="1432179"/>
                </a:lnTo>
                <a:lnTo>
                  <a:pt x="2893875" y="1448862"/>
                </a:lnTo>
                <a:lnTo>
                  <a:pt x="2893875" y="1708092"/>
                </a:lnTo>
                <a:lnTo>
                  <a:pt x="2838692" y="1708092"/>
                </a:lnTo>
                <a:lnTo>
                  <a:pt x="2838692" y="1854389"/>
                </a:lnTo>
                <a:lnTo>
                  <a:pt x="2650045" y="1709375"/>
                </a:lnTo>
                <a:lnTo>
                  <a:pt x="2650045" y="1361597"/>
                </a:lnTo>
                <a:lnTo>
                  <a:pt x="2617962" y="1361597"/>
                </a:lnTo>
                <a:lnTo>
                  <a:pt x="2617962" y="1063868"/>
                </a:lnTo>
                <a:lnTo>
                  <a:pt x="2488347" y="934253"/>
                </a:lnTo>
                <a:lnTo>
                  <a:pt x="2488347" y="628824"/>
                </a:lnTo>
                <a:lnTo>
                  <a:pt x="2534546" y="549259"/>
                </a:lnTo>
                <a:lnTo>
                  <a:pt x="2534546" y="254097"/>
                </a:lnTo>
                <a:lnTo>
                  <a:pt x="2389532" y="109082"/>
                </a:lnTo>
                <a:lnTo>
                  <a:pt x="2389532" y="610858"/>
                </a:lnTo>
                <a:lnTo>
                  <a:pt x="2342049" y="637807"/>
                </a:lnTo>
                <a:lnTo>
                  <a:pt x="2342049" y="1688842"/>
                </a:lnTo>
                <a:lnTo>
                  <a:pt x="1910856" y="1561794"/>
                </a:lnTo>
                <a:lnTo>
                  <a:pt x="1910856" y="327245"/>
                </a:lnTo>
                <a:lnTo>
                  <a:pt x="1828723" y="245113"/>
                </a:lnTo>
                <a:lnTo>
                  <a:pt x="1828723" y="673740"/>
                </a:lnTo>
                <a:lnTo>
                  <a:pt x="1596444" y="832871"/>
                </a:lnTo>
                <a:lnTo>
                  <a:pt x="1596444" y="423494"/>
                </a:lnTo>
                <a:lnTo>
                  <a:pt x="1320531" y="423494"/>
                </a:lnTo>
                <a:lnTo>
                  <a:pt x="1320531" y="1146000"/>
                </a:lnTo>
                <a:lnTo>
                  <a:pt x="1396246" y="1221716"/>
                </a:lnTo>
                <a:lnTo>
                  <a:pt x="1396246" y="1406513"/>
                </a:lnTo>
                <a:lnTo>
                  <a:pt x="1312831" y="1453996"/>
                </a:lnTo>
                <a:lnTo>
                  <a:pt x="1312831" y="1921122"/>
                </a:lnTo>
                <a:lnTo>
                  <a:pt x="1203749" y="1812040"/>
                </a:lnTo>
                <a:lnTo>
                  <a:pt x="1203749" y="325962"/>
                </a:lnTo>
                <a:lnTo>
                  <a:pt x="1094667" y="433761"/>
                </a:lnTo>
                <a:lnTo>
                  <a:pt x="1094667" y="1514311"/>
                </a:lnTo>
                <a:lnTo>
                  <a:pt x="1038202" y="1514311"/>
                </a:lnTo>
                <a:lnTo>
                  <a:pt x="1038202" y="628824"/>
                </a:lnTo>
                <a:lnTo>
                  <a:pt x="763572" y="423494"/>
                </a:lnTo>
                <a:lnTo>
                  <a:pt x="763572" y="791805"/>
                </a:lnTo>
                <a:lnTo>
                  <a:pt x="677590" y="840571"/>
                </a:lnTo>
                <a:lnTo>
                  <a:pt x="677590" y="1887756"/>
                </a:lnTo>
                <a:lnTo>
                  <a:pt x="569792" y="1826157"/>
                </a:lnTo>
                <a:lnTo>
                  <a:pt x="569792" y="496643"/>
                </a:lnTo>
                <a:lnTo>
                  <a:pt x="476109" y="496643"/>
                </a:lnTo>
                <a:lnTo>
                  <a:pt x="479960" y="254097"/>
                </a:lnTo>
                <a:lnTo>
                  <a:pt x="376011" y="254097"/>
                </a:lnTo>
                <a:lnTo>
                  <a:pt x="376011" y="130898"/>
                </a:lnTo>
                <a:lnTo>
                  <a:pt x="245113" y="0"/>
                </a:lnTo>
                <a:lnTo>
                  <a:pt x="241263" y="1651626"/>
                </a:lnTo>
                <a:lnTo>
                  <a:pt x="139882" y="1709375"/>
                </a:lnTo>
                <a:lnTo>
                  <a:pt x="139882" y="2022504"/>
                </a:lnTo>
                <a:lnTo>
                  <a:pt x="0" y="2022504"/>
                </a:lnTo>
                <a:lnTo>
                  <a:pt x="0" y="2318949"/>
                </a:lnTo>
                <a:lnTo>
                  <a:pt x="3464950" y="2299700"/>
                </a:lnTo>
                <a:lnTo>
                  <a:pt x="3464950" y="2299700"/>
                </a:lnTo>
                <a:close/>
                <a:moveTo>
                  <a:pt x="1420629" y="510759"/>
                </a:moveTo>
                <a:lnTo>
                  <a:pt x="1489928" y="510759"/>
                </a:lnTo>
                <a:lnTo>
                  <a:pt x="1489928" y="695557"/>
                </a:lnTo>
                <a:lnTo>
                  <a:pt x="1420629" y="695557"/>
                </a:lnTo>
                <a:lnTo>
                  <a:pt x="1420629" y="510759"/>
                </a:lnTo>
                <a:lnTo>
                  <a:pt x="1420629" y="510759"/>
                </a:lnTo>
                <a:close/>
                <a:moveTo>
                  <a:pt x="2481931" y="1029218"/>
                </a:moveTo>
                <a:lnTo>
                  <a:pt x="2530697" y="1076701"/>
                </a:lnTo>
                <a:lnTo>
                  <a:pt x="2530697" y="1188349"/>
                </a:lnTo>
                <a:lnTo>
                  <a:pt x="2483214" y="1234549"/>
                </a:lnTo>
                <a:lnTo>
                  <a:pt x="2481931" y="1029218"/>
                </a:lnTo>
                <a:close/>
              </a:path>
            </a:pathLst>
          </a:custGeom>
          <a:solidFill>
            <a:srgbClr val="633DD7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F23AC0C-F56F-4AC8-97CE-9FE08FBC58FF}"/>
              </a:ext>
            </a:extLst>
          </p:cNvPr>
          <p:cNvSpPr/>
          <p:nvPr/>
        </p:nvSpPr>
        <p:spPr>
          <a:xfrm>
            <a:off x="-63910" y="3009356"/>
            <a:ext cx="3562481" cy="2488346"/>
          </a:xfrm>
          <a:custGeom>
            <a:avLst/>
            <a:gdLst>
              <a:gd name="connsiteX0" fmla="*/ 0 w 3562481"/>
              <a:gd name="connsiteY0" fmla="*/ 2467814 h 2488346"/>
              <a:gd name="connsiteX1" fmla="*/ 0 w 3562481"/>
              <a:gd name="connsiteY1" fmla="*/ 1700392 h 2488346"/>
              <a:gd name="connsiteX2" fmla="*/ 161698 w 3562481"/>
              <a:gd name="connsiteY2" fmla="*/ 1538694 h 2488346"/>
              <a:gd name="connsiteX3" fmla="*/ 161698 w 3562481"/>
              <a:gd name="connsiteY3" fmla="*/ 1080551 h 2488346"/>
              <a:gd name="connsiteX4" fmla="*/ 307996 w 3562481"/>
              <a:gd name="connsiteY4" fmla="*/ 936819 h 2488346"/>
              <a:gd name="connsiteX5" fmla="*/ 307996 w 3562481"/>
              <a:gd name="connsiteY5" fmla="*/ 1042051 h 2488346"/>
              <a:gd name="connsiteX6" fmla="*/ 365745 w 3562481"/>
              <a:gd name="connsiteY6" fmla="*/ 1075418 h 2488346"/>
              <a:gd name="connsiteX7" fmla="*/ 365745 w 3562481"/>
              <a:gd name="connsiteY7" fmla="*/ 1479662 h 2488346"/>
              <a:gd name="connsiteX8" fmla="*/ 417077 w 3562481"/>
              <a:gd name="connsiteY8" fmla="*/ 1509178 h 2488346"/>
              <a:gd name="connsiteX9" fmla="*/ 417077 w 3562481"/>
              <a:gd name="connsiteY9" fmla="*/ 1867222 h 2488346"/>
              <a:gd name="connsiteX10" fmla="*/ 504343 w 3562481"/>
              <a:gd name="connsiteY10" fmla="*/ 1867222 h 2488346"/>
              <a:gd name="connsiteX11" fmla="*/ 504343 w 3562481"/>
              <a:gd name="connsiteY11" fmla="*/ 2010954 h 2488346"/>
              <a:gd name="connsiteX12" fmla="*/ 571075 w 3562481"/>
              <a:gd name="connsiteY12" fmla="*/ 1945505 h 2488346"/>
              <a:gd name="connsiteX13" fmla="*/ 571075 w 3562481"/>
              <a:gd name="connsiteY13" fmla="*/ 1620826 h 2488346"/>
              <a:gd name="connsiteX14" fmla="*/ 618558 w 3562481"/>
              <a:gd name="connsiteY14" fmla="*/ 1574627 h 2488346"/>
              <a:gd name="connsiteX15" fmla="*/ 618558 w 3562481"/>
              <a:gd name="connsiteY15" fmla="*/ 1167816 h 2488346"/>
              <a:gd name="connsiteX16" fmla="*/ 737906 w 3562481"/>
              <a:gd name="connsiteY16" fmla="*/ 1287164 h 2488346"/>
              <a:gd name="connsiteX17" fmla="*/ 737906 w 3562481"/>
              <a:gd name="connsiteY17" fmla="*/ 1708091 h 2488346"/>
              <a:gd name="connsiteX18" fmla="*/ 763572 w 3562481"/>
              <a:gd name="connsiteY18" fmla="*/ 1733758 h 2488346"/>
              <a:gd name="connsiteX19" fmla="*/ 763572 w 3562481"/>
              <a:gd name="connsiteY19" fmla="*/ 1914705 h 2488346"/>
              <a:gd name="connsiteX20" fmla="*/ 736623 w 3562481"/>
              <a:gd name="connsiteY20" fmla="*/ 1941655 h 2488346"/>
              <a:gd name="connsiteX21" fmla="*/ 736623 w 3562481"/>
              <a:gd name="connsiteY21" fmla="*/ 2068703 h 2488346"/>
              <a:gd name="connsiteX22" fmla="*/ 843138 w 3562481"/>
              <a:gd name="connsiteY22" fmla="*/ 1885189 h 2488346"/>
              <a:gd name="connsiteX23" fmla="*/ 843138 w 3562481"/>
              <a:gd name="connsiteY23" fmla="*/ 945803 h 2488346"/>
              <a:gd name="connsiteX24" fmla="*/ 961203 w 3562481"/>
              <a:gd name="connsiteY24" fmla="*/ 945803 h 2488346"/>
              <a:gd name="connsiteX25" fmla="*/ 961203 w 3562481"/>
              <a:gd name="connsiteY25" fmla="*/ 1416779 h 2488346"/>
              <a:gd name="connsiteX26" fmla="*/ 931686 w 3562481"/>
              <a:gd name="connsiteY26" fmla="*/ 1441162 h 2488346"/>
              <a:gd name="connsiteX27" fmla="*/ 931686 w 3562481"/>
              <a:gd name="connsiteY27" fmla="*/ 1606710 h 2488346"/>
              <a:gd name="connsiteX28" fmla="*/ 963769 w 3562481"/>
              <a:gd name="connsiteY28" fmla="*/ 1623393 h 2488346"/>
              <a:gd name="connsiteX29" fmla="*/ 963769 w 3562481"/>
              <a:gd name="connsiteY29" fmla="*/ 1882622 h 2488346"/>
              <a:gd name="connsiteX30" fmla="*/ 1020235 w 3562481"/>
              <a:gd name="connsiteY30" fmla="*/ 1882622 h 2488346"/>
              <a:gd name="connsiteX31" fmla="*/ 1020235 w 3562481"/>
              <a:gd name="connsiteY31" fmla="*/ 2023787 h 2488346"/>
              <a:gd name="connsiteX32" fmla="*/ 1062585 w 3562481"/>
              <a:gd name="connsiteY32" fmla="*/ 2023787 h 2488346"/>
              <a:gd name="connsiteX33" fmla="*/ 1062585 w 3562481"/>
              <a:gd name="connsiteY33" fmla="*/ 1674725 h 2488346"/>
              <a:gd name="connsiteX34" fmla="*/ 1095951 w 3562481"/>
              <a:gd name="connsiteY34" fmla="*/ 1674725 h 2488346"/>
              <a:gd name="connsiteX35" fmla="*/ 1095951 w 3562481"/>
              <a:gd name="connsiteY35" fmla="*/ 1220432 h 2488346"/>
              <a:gd name="connsiteX36" fmla="*/ 1226849 w 3562481"/>
              <a:gd name="connsiteY36" fmla="*/ 1090817 h 2488346"/>
              <a:gd name="connsiteX37" fmla="*/ 1226849 w 3562481"/>
              <a:gd name="connsiteY37" fmla="*/ 692990 h 2488346"/>
              <a:gd name="connsiteX38" fmla="*/ 1180649 w 3562481"/>
              <a:gd name="connsiteY38" fmla="*/ 613424 h 2488346"/>
              <a:gd name="connsiteX39" fmla="*/ 1180649 w 3562481"/>
              <a:gd name="connsiteY39" fmla="*/ 474826 h 2488346"/>
              <a:gd name="connsiteX40" fmla="*/ 1471962 w 3562481"/>
              <a:gd name="connsiteY40" fmla="*/ 184797 h 2488346"/>
              <a:gd name="connsiteX41" fmla="*/ 1471962 w 3562481"/>
              <a:gd name="connsiteY41" fmla="*/ 778972 h 2488346"/>
              <a:gd name="connsiteX42" fmla="*/ 1519445 w 3562481"/>
              <a:gd name="connsiteY42" fmla="*/ 805922 h 2488346"/>
              <a:gd name="connsiteX43" fmla="*/ 1519445 w 3562481"/>
              <a:gd name="connsiteY43" fmla="*/ 1856956 h 2488346"/>
              <a:gd name="connsiteX44" fmla="*/ 1646493 w 3562481"/>
              <a:gd name="connsiteY44" fmla="*/ 1729908 h 2488346"/>
              <a:gd name="connsiteX45" fmla="*/ 1646493 w 3562481"/>
              <a:gd name="connsiteY45" fmla="*/ 766139 h 2488346"/>
              <a:gd name="connsiteX46" fmla="*/ 1729908 w 3562481"/>
              <a:gd name="connsiteY46" fmla="*/ 684007 h 2488346"/>
              <a:gd name="connsiteX47" fmla="*/ 1729908 w 3562481"/>
              <a:gd name="connsiteY47" fmla="*/ 0 h 2488346"/>
              <a:gd name="connsiteX48" fmla="*/ 2239384 w 3562481"/>
              <a:gd name="connsiteY48" fmla="*/ 292596 h 2488346"/>
              <a:gd name="connsiteX49" fmla="*/ 2239384 w 3562481"/>
              <a:gd name="connsiteY49" fmla="*/ 1312831 h 2488346"/>
              <a:gd name="connsiteX50" fmla="*/ 2162385 w 3562481"/>
              <a:gd name="connsiteY50" fmla="*/ 1388546 h 2488346"/>
              <a:gd name="connsiteX51" fmla="*/ 2162385 w 3562481"/>
              <a:gd name="connsiteY51" fmla="*/ 1573343 h 2488346"/>
              <a:gd name="connsiteX52" fmla="*/ 2245801 w 3562481"/>
              <a:gd name="connsiteY52" fmla="*/ 1620826 h 2488346"/>
              <a:gd name="connsiteX53" fmla="*/ 2245801 w 3562481"/>
              <a:gd name="connsiteY53" fmla="*/ 2087953 h 2488346"/>
              <a:gd name="connsiteX54" fmla="*/ 2356166 w 3562481"/>
              <a:gd name="connsiteY54" fmla="*/ 1978871 h 2488346"/>
              <a:gd name="connsiteX55" fmla="*/ 2356166 w 3562481"/>
              <a:gd name="connsiteY55" fmla="*/ 490226 h 2488346"/>
              <a:gd name="connsiteX56" fmla="*/ 2465248 w 3562481"/>
              <a:gd name="connsiteY56" fmla="*/ 599308 h 2488346"/>
              <a:gd name="connsiteX57" fmla="*/ 2465248 w 3562481"/>
              <a:gd name="connsiteY57" fmla="*/ 1681142 h 2488346"/>
              <a:gd name="connsiteX58" fmla="*/ 2521713 w 3562481"/>
              <a:gd name="connsiteY58" fmla="*/ 1681142 h 2488346"/>
              <a:gd name="connsiteX59" fmla="*/ 2521713 w 3562481"/>
              <a:gd name="connsiteY59" fmla="*/ 795655 h 2488346"/>
              <a:gd name="connsiteX60" fmla="*/ 2797626 w 3562481"/>
              <a:gd name="connsiteY60" fmla="*/ 1070284 h 2488346"/>
              <a:gd name="connsiteX61" fmla="*/ 2797626 w 3562481"/>
              <a:gd name="connsiteY61" fmla="*/ 1518161 h 2488346"/>
              <a:gd name="connsiteX62" fmla="*/ 2883608 w 3562481"/>
              <a:gd name="connsiteY62" fmla="*/ 1566927 h 2488346"/>
              <a:gd name="connsiteX63" fmla="*/ 2883608 w 3562481"/>
              <a:gd name="connsiteY63" fmla="*/ 2054586 h 2488346"/>
              <a:gd name="connsiteX64" fmla="*/ 2991406 w 3562481"/>
              <a:gd name="connsiteY64" fmla="*/ 1992987 h 2488346"/>
              <a:gd name="connsiteX65" fmla="*/ 2991406 w 3562481"/>
              <a:gd name="connsiteY65" fmla="*/ 1741458 h 2488346"/>
              <a:gd name="connsiteX66" fmla="*/ 3085088 w 3562481"/>
              <a:gd name="connsiteY66" fmla="*/ 1741458 h 2488346"/>
              <a:gd name="connsiteX67" fmla="*/ 3085088 w 3562481"/>
              <a:gd name="connsiteY67" fmla="*/ 1330797 h 2488346"/>
              <a:gd name="connsiteX68" fmla="*/ 3189037 w 3562481"/>
              <a:gd name="connsiteY68" fmla="*/ 1330797 h 2488346"/>
              <a:gd name="connsiteX69" fmla="*/ 3189037 w 3562481"/>
              <a:gd name="connsiteY69" fmla="*/ 1207599 h 2488346"/>
              <a:gd name="connsiteX70" fmla="*/ 3321218 w 3562481"/>
              <a:gd name="connsiteY70" fmla="*/ 1076701 h 2488346"/>
              <a:gd name="connsiteX71" fmla="*/ 3321218 w 3562481"/>
              <a:gd name="connsiteY71" fmla="*/ 1821023 h 2488346"/>
              <a:gd name="connsiteX72" fmla="*/ 3422600 w 3562481"/>
              <a:gd name="connsiteY72" fmla="*/ 1880056 h 2488346"/>
              <a:gd name="connsiteX73" fmla="*/ 3422600 w 3562481"/>
              <a:gd name="connsiteY73" fmla="*/ 2191901 h 2488346"/>
              <a:gd name="connsiteX74" fmla="*/ 3562481 w 3562481"/>
              <a:gd name="connsiteY74" fmla="*/ 2191901 h 2488346"/>
              <a:gd name="connsiteX75" fmla="*/ 3562481 w 3562481"/>
              <a:gd name="connsiteY75" fmla="*/ 2488347 h 2488346"/>
              <a:gd name="connsiteX76" fmla="*/ 0 w 3562481"/>
              <a:gd name="connsiteY76" fmla="*/ 2467814 h 2488346"/>
              <a:gd name="connsiteX77" fmla="*/ 0 w 3562481"/>
              <a:gd name="connsiteY77" fmla="*/ 2467814 h 2488346"/>
              <a:gd name="connsiteX78" fmla="*/ 1921122 w 3562481"/>
              <a:gd name="connsiteY78" fmla="*/ 449160 h 2488346"/>
              <a:gd name="connsiteX79" fmla="*/ 2077686 w 3562481"/>
              <a:gd name="connsiteY79" fmla="*/ 449160 h 2488346"/>
              <a:gd name="connsiteX80" fmla="*/ 2077686 w 3562481"/>
              <a:gd name="connsiteY80" fmla="*/ 283612 h 2488346"/>
              <a:gd name="connsiteX81" fmla="*/ 1921122 w 3562481"/>
              <a:gd name="connsiteY81" fmla="*/ 207897 h 2488346"/>
              <a:gd name="connsiteX82" fmla="*/ 1921122 w 3562481"/>
              <a:gd name="connsiteY82" fmla="*/ 449160 h 2488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3562481" h="2488346">
                <a:moveTo>
                  <a:pt x="0" y="2467814"/>
                </a:moveTo>
                <a:lnTo>
                  <a:pt x="0" y="1700392"/>
                </a:lnTo>
                <a:lnTo>
                  <a:pt x="161698" y="1538694"/>
                </a:lnTo>
                <a:lnTo>
                  <a:pt x="161698" y="1080551"/>
                </a:lnTo>
                <a:lnTo>
                  <a:pt x="307996" y="936819"/>
                </a:lnTo>
                <a:lnTo>
                  <a:pt x="307996" y="1042051"/>
                </a:lnTo>
                <a:lnTo>
                  <a:pt x="365745" y="1075418"/>
                </a:lnTo>
                <a:lnTo>
                  <a:pt x="365745" y="1479662"/>
                </a:lnTo>
                <a:lnTo>
                  <a:pt x="417077" y="1509178"/>
                </a:lnTo>
                <a:lnTo>
                  <a:pt x="417077" y="1867222"/>
                </a:lnTo>
                <a:lnTo>
                  <a:pt x="504343" y="1867222"/>
                </a:lnTo>
                <a:lnTo>
                  <a:pt x="504343" y="2010954"/>
                </a:lnTo>
                <a:lnTo>
                  <a:pt x="571075" y="1945505"/>
                </a:lnTo>
                <a:lnTo>
                  <a:pt x="571075" y="1620826"/>
                </a:lnTo>
                <a:lnTo>
                  <a:pt x="618558" y="1574627"/>
                </a:lnTo>
                <a:lnTo>
                  <a:pt x="618558" y="1167816"/>
                </a:lnTo>
                <a:lnTo>
                  <a:pt x="737906" y="1287164"/>
                </a:lnTo>
                <a:lnTo>
                  <a:pt x="737906" y="1708091"/>
                </a:lnTo>
                <a:lnTo>
                  <a:pt x="763572" y="1733758"/>
                </a:lnTo>
                <a:lnTo>
                  <a:pt x="763572" y="1914705"/>
                </a:lnTo>
                <a:lnTo>
                  <a:pt x="736623" y="1941655"/>
                </a:lnTo>
                <a:lnTo>
                  <a:pt x="736623" y="2068703"/>
                </a:lnTo>
                <a:lnTo>
                  <a:pt x="843138" y="1885189"/>
                </a:lnTo>
                <a:lnTo>
                  <a:pt x="843138" y="945803"/>
                </a:lnTo>
                <a:lnTo>
                  <a:pt x="961203" y="945803"/>
                </a:lnTo>
                <a:lnTo>
                  <a:pt x="961203" y="1416779"/>
                </a:lnTo>
                <a:lnTo>
                  <a:pt x="931686" y="1441162"/>
                </a:lnTo>
                <a:lnTo>
                  <a:pt x="931686" y="1606710"/>
                </a:lnTo>
                <a:lnTo>
                  <a:pt x="963769" y="1623393"/>
                </a:lnTo>
                <a:lnTo>
                  <a:pt x="963769" y="1882622"/>
                </a:lnTo>
                <a:lnTo>
                  <a:pt x="1020235" y="1882622"/>
                </a:lnTo>
                <a:lnTo>
                  <a:pt x="1020235" y="2023787"/>
                </a:lnTo>
                <a:lnTo>
                  <a:pt x="1062585" y="2023787"/>
                </a:lnTo>
                <a:lnTo>
                  <a:pt x="1062585" y="1674725"/>
                </a:lnTo>
                <a:lnTo>
                  <a:pt x="1095951" y="1674725"/>
                </a:lnTo>
                <a:lnTo>
                  <a:pt x="1095951" y="1220432"/>
                </a:lnTo>
                <a:lnTo>
                  <a:pt x="1226849" y="1090817"/>
                </a:lnTo>
                <a:lnTo>
                  <a:pt x="1226849" y="692990"/>
                </a:lnTo>
                <a:lnTo>
                  <a:pt x="1180649" y="613424"/>
                </a:lnTo>
                <a:lnTo>
                  <a:pt x="1180649" y="474826"/>
                </a:lnTo>
                <a:lnTo>
                  <a:pt x="1471962" y="184797"/>
                </a:lnTo>
                <a:lnTo>
                  <a:pt x="1471962" y="778972"/>
                </a:lnTo>
                <a:lnTo>
                  <a:pt x="1519445" y="805922"/>
                </a:lnTo>
                <a:lnTo>
                  <a:pt x="1519445" y="1856956"/>
                </a:lnTo>
                <a:lnTo>
                  <a:pt x="1646493" y="1729908"/>
                </a:lnTo>
                <a:lnTo>
                  <a:pt x="1646493" y="766139"/>
                </a:lnTo>
                <a:lnTo>
                  <a:pt x="1729908" y="684007"/>
                </a:lnTo>
                <a:lnTo>
                  <a:pt x="1729908" y="0"/>
                </a:lnTo>
                <a:lnTo>
                  <a:pt x="2239384" y="292596"/>
                </a:lnTo>
                <a:lnTo>
                  <a:pt x="2239384" y="1312831"/>
                </a:lnTo>
                <a:lnTo>
                  <a:pt x="2162385" y="1388546"/>
                </a:lnTo>
                <a:lnTo>
                  <a:pt x="2162385" y="1573343"/>
                </a:lnTo>
                <a:lnTo>
                  <a:pt x="2245801" y="1620826"/>
                </a:lnTo>
                <a:lnTo>
                  <a:pt x="2245801" y="2087953"/>
                </a:lnTo>
                <a:lnTo>
                  <a:pt x="2356166" y="1978871"/>
                </a:lnTo>
                <a:lnTo>
                  <a:pt x="2356166" y="490226"/>
                </a:lnTo>
                <a:lnTo>
                  <a:pt x="2465248" y="599308"/>
                </a:lnTo>
                <a:lnTo>
                  <a:pt x="2465248" y="1681142"/>
                </a:lnTo>
                <a:lnTo>
                  <a:pt x="2521713" y="1681142"/>
                </a:lnTo>
                <a:lnTo>
                  <a:pt x="2521713" y="795655"/>
                </a:lnTo>
                <a:lnTo>
                  <a:pt x="2797626" y="1070284"/>
                </a:lnTo>
                <a:lnTo>
                  <a:pt x="2797626" y="1518161"/>
                </a:lnTo>
                <a:lnTo>
                  <a:pt x="2883608" y="1566927"/>
                </a:lnTo>
                <a:lnTo>
                  <a:pt x="2883608" y="2054586"/>
                </a:lnTo>
                <a:lnTo>
                  <a:pt x="2991406" y="1992987"/>
                </a:lnTo>
                <a:lnTo>
                  <a:pt x="2991406" y="1741458"/>
                </a:lnTo>
                <a:lnTo>
                  <a:pt x="3085088" y="1741458"/>
                </a:lnTo>
                <a:lnTo>
                  <a:pt x="3085088" y="1330797"/>
                </a:lnTo>
                <a:lnTo>
                  <a:pt x="3189037" y="1330797"/>
                </a:lnTo>
                <a:lnTo>
                  <a:pt x="3189037" y="1207599"/>
                </a:lnTo>
                <a:lnTo>
                  <a:pt x="3321218" y="1076701"/>
                </a:lnTo>
                <a:lnTo>
                  <a:pt x="3321218" y="1821023"/>
                </a:lnTo>
                <a:lnTo>
                  <a:pt x="3422600" y="1880056"/>
                </a:lnTo>
                <a:lnTo>
                  <a:pt x="3422600" y="2191901"/>
                </a:lnTo>
                <a:lnTo>
                  <a:pt x="3562481" y="2191901"/>
                </a:lnTo>
                <a:lnTo>
                  <a:pt x="3562481" y="2488347"/>
                </a:lnTo>
                <a:lnTo>
                  <a:pt x="0" y="2467814"/>
                </a:lnTo>
                <a:lnTo>
                  <a:pt x="0" y="2467814"/>
                </a:lnTo>
                <a:close/>
                <a:moveTo>
                  <a:pt x="1921122" y="449160"/>
                </a:moveTo>
                <a:lnTo>
                  <a:pt x="2077686" y="449160"/>
                </a:lnTo>
                <a:lnTo>
                  <a:pt x="2077686" y="283612"/>
                </a:lnTo>
                <a:lnTo>
                  <a:pt x="1921122" y="207897"/>
                </a:lnTo>
                <a:lnTo>
                  <a:pt x="1921122" y="449160"/>
                </a:lnTo>
                <a:close/>
              </a:path>
            </a:pathLst>
          </a:custGeom>
          <a:solidFill>
            <a:srgbClr val="633DD7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4290513-99D4-47A6-AD31-C1B9DD5EDA17}"/>
              </a:ext>
            </a:extLst>
          </p:cNvPr>
          <p:cNvSpPr/>
          <p:nvPr/>
        </p:nvSpPr>
        <p:spPr>
          <a:xfrm>
            <a:off x="8474053" y="1547567"/>
            <a:ext cx="2581164" cy="199294"/>
          </a:xfrm>
          <a:custGeom>
            <a:avLst/>
            <a:gdLst>
              <a:gd name="connsiteX0" fmla="*/ 5061 w 2581164"/>
              <a:gd name="connsiteY0" fmla="*/ 143824 h 199294"/>
              <a:gd name="connsiteX1" fmla="*/ 365673 w 2581164"/>
              <a:gd name="connsiteY1" fmla="*/ 98908 h 199294"/>
              <a:gd name="connsiteX2" fmla="*/ 736551 w 2581164"/>
              <a:gd name="connsiteY2" fmla="*/ 93 h 199294"/>
              <a:gd name="connsiteX3" fmla="*/ 1226777 w 2581164"/>
              <a:gd name="connsiteY3" fmla="*/ 48859 h 199294"/>
              <a:gd name="connsiteX4" fmla="*/ 1823518 w 2581164"/>
              <a:gd name="connsiteY4" fmla="*/ 114308 h 199294"/>
              <a:gd name="connsiteX5" fmla="*/ 2263695 w 2581164"/>
              <a:gd name="connsiteY5" fmla="*/ 168207 h 199294"/>
              <a:gd name="connsiteX6" fmla="*/ 2540891 w 2581164"/>
              <a:gd name="connsiteY6" fmla="*/ 183607 h 199294"/>
              <a:gd name="connsiteX7" fmla="*/ 2540891 w 2581164"/>
              <a:gd name="connsiteY7" fmla="*/ 197724 h 199294"/>
              <a:gd name="connsiteX8" fmla="*/ 1629737 w 2581164"/>
              <a:gd name="connsiteY8" fmla="*/ 182324 h 199294"/>
              <a:gd name="connsiteX9" fmla="*/ 975247 w 2581164"/>
              <a:gd name="connsiteY9" fmla="*/ 175907 h 199294"/>
              <a:gd name="connsiteX10" fmla="*/ 440105 w 2581164"/>
              <a:gd name="connsiteY10" fmla="*/ 157941 h 199294"/>
              <a:gd name="connsiteX11" fmla="*/ 5061 w 2581164"/>
              <a:gd name="connsiteY11" fmla="*/ 143824 h 199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81164" h="199294">
                <a:moveTo>
                  <a:pt x="5061" y="143824"/>
                </a:moveTo>
                <a:cubicBezTo>
                  <a:pt x="5061" y="143824"/>
                  <a:pt x="180876" y="116875"/>
                  <a:pt x="365673" y="98908"/>
                </a:cubicBezTo>
                <a:cubicBezTo>
                  <a:pt x="550470" y="80942"/>
                  <a:pt x="606936" y="2660"/>
                  <a:pt x="736551" y="93"/>
                </a:cubicBezTo>
                <a:cubicBezTo>
                  <a:pt x="866165" y="-2474"/>
                  <a:pt x="1056096" y="48859"/>
                  <a:pt x="1226777" y="48859"/>
                </a:cubicBezTo>
                <a:cubicBezTo>
                  <a:pt x="1397458" y="48859"/>
                  <a:pt x="1690053" y="134841"/>
                  <a:pt x="1823518" y="114308"/>
                </a:cubicBezTo>
                <a:cubicBezTo>
                  <a:pt x="1956983" y="93775"/>
                  <a:pt x="2180280" y="151524"/>
                  <a:pt x="2263695" y="168207"/>
                </a:cubicBezTo>
                <a:cubicBezTo>
                  <a:pt x="2347111" y="184890"/>
                  <a:pt x="2472875" y="183607"/>
                  <a:pt x="2540891" y="183607"/>
                </a:cubicBezTo>
                <a:cubicBezTo>
                  <a:pt x="2608906" y="183607"/>
                  <a:pt x="2578107" y="190024"/>
                  <a:pt x="2540891" y="197724"/>
                </a:cubicBezTo>
                <a:cubicBezTo>
                  <a:pt x="2503675" y="205423"/>
                  <a:pt x="1841484" y="182324"/>
                  <a:pt x="1629737" y="182324"/>
                </a:cubicBezTo>
                <a:cubicBezTo>
                  <a:pt x="1417991" y="182324"/>
                  <a:pt x="1279393" y="133558"/>
                  <a:pt x="975247" y="175907"/>
                </a:cubicBezTo>
                <a:cubicBezTo>
                  <a:pt x="671101" y="219540"/>
                  <a:pt x="573570" y="154091"/>
                  <a:pt x="440105" y="157941"/>
                </a:cubicBezTo>
                <a:cubicBezTo>
                  <a:pt x="306640" y="161791"/>
                  <a:pt x="-46271" y="168207"/>
                  <a:pt x="5061" y="143824"/>
                </a:cubicBezTo>
                <a:close/>
              </a:path>
            </a:pathLst>
          </a:custGeom>
          <a:solidFill>
            <a:srgbClr val="BAD0D9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E67965C-DAEE-4731-B4AE-6BAE4194C965}"/>
              </a:ext>
            </a:extLst>
          </p:cNvPr>
          <p:cNvSpPr/>
          <p:nvPr/>
        </p:nvSpPr>
        <p:spPr>
          <a:xfrm>
            <a:off x="9437699" y="347762"/>
            <a:ext cx="2815644" cy="565941"/>
          </a:xfrm>
          <a:custGeom>
            <a:avLst/>
            <a:gdLst>
              <a:gd name="connsiteX0" fmla="*/ 32135 w 2815644"/>
              <a:gd name="connsiteY0" fmla="*/ 564658 h 565941"/>
              <a:gd name="connsiteX1" fmla="*/ 16735 w 2815644"/>
              <a:gd name="connsiteY1" fmla="*/ 563375 h 565941"/>
              <a:gd name="connsiteX2" fmla="*/ 3902 w 2815644"/>
              <a:gd name="connsiteY2" fmla="*/ 562092 h 565941"/>
              <a:gd name="connsiteX3" fmla="*/ 1335 w 2815644"/>
              <a:gd name="connsiteY3" fmla="*/ 558242 h 565941"/>
              <a:gd name="connsiteX4" fmla="*/ 7752 w 2815644"/>
              <a:gd name="connsiteY4" fmla="*/ 555675 h 565941"/>
              <a:gd name="connsiteX5" fmla="*/ 11602 w 2815644"/>
              <a:gd name="connsiteY5" fmla="*/ 554392 h 565941"/>
              <a:gd name="connsiteX6" fmla="*/ 47534 w 2815644"/>
              <a:gd name="connsiteY6" fmla="*/ 547975 h 565941"/>
              <a:gd name="connsiteX7" fmla="*/ 317030 w 2815644"/>
              <a:gd name="connsiteY7" fmla="*/ 476110 h 565941"/>
              <a:gd name="connsiteX8" fmla="*/ 433812 w 2815644"/>
              <a:gd name="connsiteY8" fmla="*/ 438894 h 565941"/>
              <a:gd name="connsiteX9" fmla="*/ 462046 w 2815644"/>
              <a:gd name="connsiteY9" fmla="*/ 429910 h 565941"/>
              <a:gd name="connsiteX10" fmla="*/ 514661 w 2815644"/>
              <a:gd name="connsiteY10" fmla="*/ 414511 h 565941"/>
              <a:gd name="connsiteX11" fmla="*/ 540327 w 2815644"/>
              <a:gd name="connsiteY11" fmla="*/ 408094 h 565941"/>
              <a:gd name="connsiteX12" fmla="*/ 609627 w 2815644"/>
              <a:gd name="connsiteY12" fmla="*/ 391411 h 565941"/>
              <a:gd name="connsiteX13" fmla="*/ 632726 w 2815644"/>
              <a:gd name="connsiteY13" fmla="*/ 386278 h 565941"/>
              <a:gd name="connsiteX14" fmla="*/ 695608 w 2815644"/>
              <a:gd name="connsiteY14" fmla="*/ 373445 h 565941"/>
              <a:gd name="connsiteX15" fmla="*/ 704592 w 2815644"/>
              <a:gd name="connsiteY15" fmla="*/ 372161 h 565941"/>
              <a:gd name="connsiteX16" fmla="*/ 754641 w 2815644"/>
              <a:gd name="connsiteY16" fmla="*/ 363178 h 565941"/>
              <a:gd name="connsiteX17" fmla="*/ 764908 w 2815644"/>
              <a:gd name="connsiteY17" fmla="*/ 361895 h 565941"/>
              <a:gd name="connsiteX18" fmla="*/ 781590 w 2815644"/>
              <a:gd name="connsiteY18" fmla="*/ 359328 h 565941"/>
              <a:gd name="connsiteX19" fmla="*/ 793141 w 2815644"/>
              <a:gd name="connsiteY19" fmla="*/ 358045 h 565941"/>
              <a:gd name="connsiteX20" fmla="*/ 811107 w 2815644"/>
              <a:gd name="connsiteY20" fmla="*/ 355478 h 565941"/>
              <a:gd name="connsiteX21" fmla="*/ 850890 w 2815644"/>
              <a:gd name="connsiteY21" fmla="*/ 350345 h 565941"/>
              <a:gd name="connsiteX22" fmla="*/ 880406 w 2815644"/>
              <a:gd name="connsiteY22" fmla="*/ 346495 h 565941"/>
              <a:gd name="connsiteX23" fmla="*/ 903505 w 2815644"/>
              <a:gd name="connsiteY23" fmla="*/ 343928 h 565941"/>
              <a:gd name="connsiteX24" fmla="*/ 915055 w 2815644"/>
              <a:gd name="connsiteY24" fmla="*/ 342645 h 565941"/>
              <a:gd name="connsiteX25" fmla="*/ 924039 w 2815644"/>
              <a:gd name="connsiteY25" fmla="*/ 341362 h 565941"/>
              <a:gd name="connsiteX26" fmla="*/ 925322 w 2815644"/>
              <a:gd name="connsiteY26" fmla="*/ 341362 h 565941"/>
              <a:gd name="connsiteX27" fmla="*/ 935588 w 2815644"/>
              <a:gd name="connsiteY27" fmla="*/ 340078 h 565941"/>
              <a:gd name="connsiteX28" fmla="*/ 959971 w 2815644"/>
              <a:gd name="connsiteY28" fmla="*/ 338795 h 565941"/>
              <a:gd name="connsiteX29" fmla="*/ 961254 w 2815644"/>
              <a:gd name="connsiteY29" fmla="*/ 338795 h 565941"/>
              <a:gd name="connsiteX30" fmla="*/ 974088 w 2815644"/>
              <a:gd name="connsiteY30" fmla="*/ 337512 h 565941"/>
              <a:gd name="connsiteX31" fmla="*/ 975371 w 2815644"/>
              <a:gd name="connsiteY31" fmla="*/ 337512 h 565941"/>
              <a:gd name="connsiteX32" fmla="*/ 1012587 w 2815644"/>
              <a:gd name="connsiteY32" fmla="*/ 336228 h 565941"/>
              <a:gd name="connsiteX33" fmla="*/ 1015154 w 2815644"/>
              <a:gd name="connsiteY33" fmla="*/ 336228 h 565941"/>
              <a:gd name="connsiteX34" fmla="*/ 1043387 w 2815644"/>
              <a:gd name="connsiteY34" fmla="*/ 334945 h 565941"/>
              <a:gd name="connsiteX35" fmla="*/ 1045954 w 2815644"/>
              <a:gd name="connsiteY35" fmla="*/ 334945 h 565941"/>
              <a:gd name="connsiteX36" fmla="*/ 1164018 w 2815644"/>
              <a:gd name="connsiteY36" fmla="*/ 334945 h 565941"/>
              <a:gd name="connsiteX37" fmla="*/ 1165302 w 2815644"/>
              <a:gd name="connsiteY37" fmla="*/ 334945 h 565941"/>
              <a:gd name="connsiteX38" fmla="*/ 1203801 w 2815644"/>
              <a:gd name="connsiteY38" fmla="*/ 336228 h 565941"/>
              <a:gd name="connsiteX39" fmla="*/ 1205084 w 2815644"/>
              <a:gd name="connsiteY39" fmla="*/ 336228 h 565941"/>
              <a:gd name="connsiteX40" fmla="*/ 1234600 w 2815644"/>
              <a:gd name="connsiteY40" fmla="*/ 337512 h 565941"/>
              <a:gd name="connsiteX41" fmla="*/ 1235884 w 2815644"/>
              <a:gd name="connsiteY41" fmla="*/ 337512 h 565941"/>
              <a:gd name="connsiteX42" fmla="*/ 2369051 w 2815644"/>
              <a:gd name="connsiteY42" fmla="*/ 238696 h 565941"/>
              <a:gd name="connsiteX43" fmla="*/ 2449899 w 2815644"/>
              <a:gd name="connsiteY43" fmla="*/ 192497 h 565941"/>
              <a:gd name="connsiteX44" fmla="*/ 2524332 w 2815644"/>
              <a:gd name="connsiteY44" fmla="*/ 151431 h 565941"/>
              <a:gd name="connsiteX45" fmla="*/ 2612881 w 2815644"/>
              <a:gd name="connsiteY45" fmla="*/ 102665 h 565941"/>
              <a:gd name="connsiteX46" fmla="*/ 2815644 w 2815644"/>
              <a:gd name="connsiteY46" fmla="*/ 0 h 565941"/>
              <a:gd name="connsiteX47" fmla="*/ 2815644 w 2815644"/>
              <a:gd name="connsiteY47" fmla="*/ 545409 h 565941"/>
              <a:gd name="connsiteX48" fmla="*/ 2298469 w 2815644"/>
              <a:gd name="connsiteY48" fmla="*/ 545409 h 565941"/>
              <a:gd name="connsiteX49" fmla="*/ 2270235 w 2815644"/>
              <a:gd name="connsiteY49" fmla="*/ 545409 h 565941"/>
              <a:gd name="connsiteX50" fmla="*/ 2263819 w 2815644"/>
              <a:gd name="connsiteY50" fmla="*/ 545409 h 565941"/>
              <a:gd name="connsiteX51" fmla="*/ 2226603 w 2815644"/>
              <a:gd name="connsiteY51" fmla="*/ 544125 h 565941"/>
              <a:gd name="connsiteX52" fmla="*/ 2224036 w 2815644"/>
              <a:gd name="connsiteY52" fmla="*/ 544125 h 565941"/>
              <a:gd name="connsiteX53" fmla="*/ 2172704 w 2815644"/>
              <a:gd name="connsiteY53" fmla="*/ 542842 h 565941"/>
              <a:gd name="connsiteX54" fmla="*/ 2171420 w 2815644"/>
              <a:gd name="connsiteY54" fmla="*/ 542842 h 565941"/>
              <a:gd name="connsiteX55" fmla="*/ 2129071 w 2815644"/>
              <a:gd name="connsiteY55" fmla="*/ 541559 h 565941"/>
              <a:gd name="connsiteX56" fmla="*/ 2109821 w 2815644"/>
              <a:gd name="connsiteY56" fmla="*/ 540275 h 565941"/>
              <a:gd name="connsiteX57" fmla="*/ 2035389 w 2815644"/>
              <a:gd name="connsiteY57" fmla="*/ 536425 h 565941"/>
              <a:gd name="connsiteX58" fmla="*/ 1380899 w 2815644"/>
              <a:gd name="connsiteY58" fmla="*/ 538992 h 565941"/>
              <a:gd name="connsiteX59" fmla="*/ 1369348 w 2815644"/>
              <a:gd name="connsiteY59" fmla="*/ 540275 h 565941"/>
              <a:gd name="connsiteX60" fmla="*/ 1362932 w 2815644"/>
              <a:gd name="connsiteY60" fmla="*/ 541559 h 565941"/>
              <a:gd name="connsiteX61" fmla="*/ 1361649 w 2815644"/>
              <a:gd name="connsiteY61" fmla="*/ 541559 h 565941"/>
              <a:gd name="connsiteX62" fmla="*/ 1356515 w 2815644"/>
              <a:gd name="connsiteY62" fmla="*/ 542842 h 565941"/>
              <a:gd name="connsiteX63" fmla="*/ 1350099 w 2815644"/>
              <a:gd name="connsiteY63" fmla="*/ 544125 h 565941"/>
              <a:gd name="connsiteX64" fmla="*/ 1343682 w 2815644"/>
              <a:gd name="connsiteY64" fmla="*/ 545409 h 565941"/>
              <a:gd name="connsiteX65" fmla="*/ 1323149 w 2815644"/>
              <a:gd name="connsiteY65" fmla="*/ 547975 h 565941"/>
              <a:gd name="connsiteX66" fmla="*/ 1315450 w 2815644"/>
              <a:gd name="connsiteY66" fmla="*/ 549259 h 565941"/>
              <a:gd name="connsiteX67" fmla="*/ 1307749 w 2815644"/>
              <a:gd name="connsiteY67" fmla="*/ 550542 h 565941"/>
              <a:gd name="connsiteX68" fmla="*/ 1283367 w 2815644"/>
              <a:gd name="connsiteY68" fmla="*/ 553109 h 565941"/>
              <a:gd name="connsiteX69" fmla="*/ 1274384 w 2815644"/>
              <a:gd name="connsiteY69" fmla="*/ 554392 h 565941"/>
              <a:gd name="connsiteX70" fmla="*/ 1273100 w 2815644"/>
              <a:gd name="connsiteY70" fmla="*/ 554392 h 565941"/>
              <a:gd name="connsiteX71" fmla="*/ 1264117 w 2815644"/>
              <a:gd name="connsiteY71" fmla="*/ 555675 h 565941"/>
              <a:gd name="connsiteX72" fmla="*/ 1241017 w 2815644"/>
              <a:gd name="connsiteY72" fmla="*/ 556959 h 565941"/>
              <a:gd name="connsiteX73" fmla="*/ 1239734 w 2815644"/>
              <a:gd name="connsiteY73" fmla="*/ 556959 h 565941"/>
              <a:gd name="connsiteX74" fmla="*/ 1226901 w 2815644"/>
              <a:gd name="connsiteY74" fmla="*/ 558242 h 565941"/>
              <a:gd name="connsiteX75" fmla="*/ 1226901 w 2815644"/>
              <a:gd name="connsiteY75" fmla="*/ 558242 h 565941"/>
              <a:gd name="connsiteX76" fmla="*/ 1210218 w 2815644"/>
              <a:gd name="connsiteY76" fmla="*/ 559525 h 565941"/>
              <a:gd name="connsiteX77" fmla="*/ 1208934 w 2815644"/>
              <a:gd name="connsiteY77" fmla="*/ 559525 h 565941"/>
              <a:gd name="connsiteX78" fmla="*/ 1185835 w 2815644"/>
              <a:gd name="connsiteY78" fmla="*/ 560808 h 565941"/>
              <a:gd name="connsiteX79" fmla="*/ 1184552 w 2815644"/>
              <a:gd name="connsiteY79" fmla="*/ 560808 h 565941"/>
              <a:gd name="connsiteX80" fmla="*/ 1102419 w 2815644"/>
              <a:gd name="connsiteY80" fmla="*/ 560808 h 565941"/>
              <a:gd name="connsiteX81" fmla="*/ 1101136 w 2815644"/>
              <a:gd name="connsiteY81" fmla="*/ 560808 h 565941"/>
              <a:gd name="connsiteX82" fmla="*/ 1053653 w 2815644"/>
              <a:gd name="connsiteY82" fmla="*/ 559525 h 565941"/>
              <a:gd name="connsiteX83" fmla="*/ 1035687 w 2815644"/>
              <a:gd name="connsiteY83" fmla="*/ 558242 h 565941"/>
              <a:gd name="connsiteX84" fmla="*/ 1019004 w 2815644"/>
              <a:gd name="connsiteY84" fmla="*/ 556959 h 565941"/>
              <a:gd name="connsiteX85" fmla="*/ 796990 w 2815644"/>
              <a:gd name="connsiteY85" fmla="*/ 549259 h 565941"/>
              <a:gd name="connsiteX86" fmla="*/ 395313 w 2815644"/>
              <a:gd name="connsiteY86" fmla="*/ 559525 h 565941"/>
              <a:gd name="connsiteX87" fmla="*/ 336280 w 2815644"/>
              <a:gd name="connsiteY87" fmla="*/ 560808 h 565941"/>
              <a:gd name="connsiteX88" fmla="*/ 202816 w 2815644"/>
              <a:gd name="connsiteY88" fmla="*/ 564658 h 565941"/>
              <a:gd name="connsiteX89" fmla="*/ 159183 w 2815644"/>
              <a:gd name="connsiteY89" fmla="*/ 565942 h 565941"/>
              <a:gd name="connsiteX90" fmla="*/ 157900 w 2815644"/>
              <a:gd name="connsiteY90" fmla="*/ 565942 h 565941"/>
              <a:gd name="connsiteX91" fmla="*/ 32135 w 2815644"/>
              <a:gd name="connsiteY91" fmla="*/ 564658 h 565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815644" h="565941">
                <a:moveTo>
                  <a:pt x="32135" y="564658"/>
                </a:moveTo>
                <a:cubicBezTo>
                  <a:pt x="25719" y="564658"/>
                  <a:pt x="20585" y="564658"/>
                  <a:pt x="16735" y="563375"/>
                </a:cubicBezTo>
                <a:cubicBezTo>
                  <a:pt x="11602" y="563375"/>
                  <a:pt x="6469" y="562092"/>
                  <a:pt x="3902" y="562092"/>
                </a:cubicBezTo>
                <a:cubicBezTo>
                  <a:pt x="52" y="560808"/>
                  <a:pt x="-1231" y="559525"/>
                  <a:pt x="1335" y="558242"/>
                </a:cubicBezTo>
                <a:cubicBezTo>
                  <a:pt x="2618" y="556959"/>
                  <a:pt x="5185" y="556959"/>
                  <a:pt x="7752" y="555675"/>
                </a:cubicBezTo>
                <a:cubicBezTo>
                  <a:pt x="9035" y="555675"/>
                  <a:pt x="10319" y="555675"/>
                  <a:pt x="11602" y="554392"/>
                </a:cubicBezTo>
                <a:cubicBezTo>
                  <a:pt x="19302" y="553109"/>
                  <a:pt x="30851" y="550542"/>
                  <a:pt x="47534" y="547975"/>
                </a:cubicBezTo>
                <a:cubicBezTo>
                  <a:pt x="142500" y="533859"/>
                  <a:pt x="225915" y="506909"/>
                  <a:pt x="317030" y="476110"/>
                </a:cubicBezTo>
                <a:cubicBezTo>
                  <a:pt x="354247" y="463277"/>
                  <a:pt x="392746" y="451727"/>
                  <a:pt x="433812" y="438894"/>
                </a:cubicBezTo>
                <a:cubicBezTo>
                  <a:pt x="442796" y="436327"/>
                  <a:pt x="451778" y="433760"/>
                  <a:pt x="462046" y="429910"/>
                </a:cubicBezTo>
                <a:cubicBezTo>
                  <a:pt x="478728" y="424777"/>
                  <a:pt x="496694" y="419644"/>
                  <a:pt x="514661" y="414511"/>
                </a:cubicBezTo>
                <a:cubicBezTo>
                  <a:pt x="522361" y="411944"/>
                  <a:pt x="531344" y="410661"/>
                  <a:pt x="540327" y="408094"/>
                </a:cubicBezTo>
                <a:cubicBezTo>
                  <a:pt x="562144" y="402961"/>
                  <a:pt x="585243" y="396544"/>
                  <a:pt x="609627" y="391411"/>
                </a:cubicBezTo>
                <a:cubicBezTo>
                  <a:pt x="617326" y="390128"/>
                  <a:pt x="625026" y="387561"/>
                  <a:pt x="632726" y="386278"/>
                </a:cubicBezTo>
                <a:cubicBezTo>
                  <a:pt x="653259" y="382428"/>
                  <a:pt x="673792" y="377294"/>
                  <a:pt x="695608" y="373445"/>
                </a:cubicBezTo>
                <a:cubicBezTo>
                  <a:pt x="698175" y="373445"/>
                  <a:pt x="702025" y="372161"/>
                  <a:pt x="704592" y="372161"/>
                </a:cubicBezTo>
                <a:cubicBezTo>
                  <a:pt x="721274" y="369595"/>
                  <a:pt x="736674" y="367028"/>
                  <a:pt x="754641" y="363178"/>
                </a:cubicBezTo>
                <a:cubicBezTo>
                  <a:pt x="758491" y="363178"/>
                  <a:pt x="762341" y="361895"/>
                  <a:pt x="764908" y="361895"/>
                </a:cubicBezTo>
                <a:cubicBezTo>
                  <a:pt x="770041" y="360611"/>
                  <a:pt x="776458" y="360611"/>
                  <a:pt x="781590" y="359328"/>
                </a:cubicBezTo>
                <a:cubicBezTo>
                  <a:pt x="785440" y="359328"/>
                  <a:pt x="789291" y="358045"/>
                  <a:pt x="793141" y="358045"/>
                </a:cubicBezTo>
                <a:cubicBezTo>
                  <a:pt x="799557" y="356761"/>
                  <a:pt x="805974" y="356761"/>
                  <a:pt x="811107" y="355478"/>
                </a:cubicBezTo>
                <a:cubicBezTo>
                  <a:pt x="823940" y="354195"/>
                  <a:pt x="838057" y="351628"/>
                  <a:pt x="850890" y="350345"/>
                </a:cubicBezTo>
                <a:cubicBezTo>
                  <a:pt x="861156" y="349062"/>
                  <a:pt x="871422" y="347778"/>
                  <a:pt x="880406" y="346495"/>
                </a:cubicBezTo>
                <a:cubicBezTo>
                  <a:pt x="888105" y="345212"/>
                  <a:pt x="895806" y="345212"/>
                  <a:pt x="903505" y="343928"/>
                </a:cubicBezTo>
                <a:cubicBezTo>
                  <a:pt x="907355" y="343928"/>
                  <a:pt x="911206" y="342645"/>
                  <a:pt x="915055" y="342645"/>
                </a:cubicBezTo>
                <a:cubicBezTo>
                  <a:pt x="918905" y="342645"/>
                  <a:pt x="921472" y="342645"/>
                  <a:pt x="924039" y="341362"/>
                </a:cubicBezTo>
                <a:lnTo>
                  <a:pt x="925322" y="341362"/>
                </a:lnTo>
                <a:cubicBezTo>
                  <a:pt x="929172" y="341362"/>
                  <a:pt x="931738" y="341362"/>
                  <a:pt x="935588" y="340078"/>
                </a:cubicBezTo>
                <a:cubicBezTo>
                  <a:pt x="943289" y="340078"/>
                  <a:pt x="952271" y="338795"/>
                  <a:pt x="959971" y="338795"/>
                </a:cubicBezTo>
                <a:lnTo>
                  <a:pt x="961254" y="338795"/>
                </a:lnTo>
                <a:cubicBezTo>
                  <a:pt x="965104" y="338795"/>
                  <a:pt x="970238" y="338795"/>
                  <a:pt x="974088" y="337512"/>
                </a:cubicBezTo>
                <a:lnTo>
                  <a:pt x="975371" y="337512"/>
                </a:lnTo>
                <a:cubicBezTo>
                  <a:pt x="988205" y="336228"/>
                  <a:pt x="999754" y="336228"/>
                  <a:pt x="1012587" y="336228"/>
                </a:cubicBezTo>
                <a:lnTo>
                  <a:pt x="1015154" y="336228"/>
                </a:lnTo>
                <a:cubicBezTo>
                  <a:pt x="1024137" y="336228"/>
                  <a:pt x="1034404" y="336228"/>
                  <a:pt x="1043387" y="334945"/>
                </a:cubicBezTo>
                <a:lnTo>
                  <a:pt x="1045954" y="334945"/>
                </a:lnTo>
                <a:cubicBezTo>
                  <a:pt x="1084453" y="333662"/>
                  <a:pt x="1124236" y="333662"/>
                  <a:pt x="1164018" y="334945"/>
                </a:cubicBezTo>
                <a:cubicBezTo>
                  <a:pt x="1164018" y="334945"/>
                  <a:pt x="1165302" y="334945"/>
                  <a:pt x="1165302" y="334945"/>
                </a:cubicBezTo>
                <a:cubicBezTo>
                  <a:pt x="1178135" y="334945"/>
                  <a:pt x="1190968" y="334945"/>
                  <a:pt x="1203801" y="336228"/>
                </a:cubicBezTo>
                <a:cubicBezTo>
                  <a:pt x="1203801" y="336228"/>
                  <a:pt x="1205084" y="336228"/>
                  <a:pt x="1205084" y="336228"/>
                </a:cubicBezTo>
                <a:cubicBezTo>
                  <a:pt x="1215351" y="336228"/>
                  <a:pt x="1224334" y="336228"/>
                  <a:pt x="1234600" y="337512"/>
                </a:cubicBezTo>
                <a:cubicBezTo>
                  <a:pt x="1234600" y="337512"/>
                  <a:pt x="1235884" y="337512"/>
                  <a:pt x="1235884" y="337512"/>
                </a:cubicBezTo>
                <a:cubicBezTo>
                  <a:pt x="1631145" y="349062"/>
                  <a:pt x="2084155" y="400394"/>
                  <a:pt x="2369051" y="238696"/>
                </a:cubicBezTo>
                <a:cubicBezTo>
                  <a:pt x="2398567" y="222013"/>
                  <a:pt x="2425517" y="206614"/>
                  <a:pt x="2449899" y="192497"/>
                </a:cubicBezTo>
                <a:cubicBezTo>
                  <a:pt x="2476850" y="177097"/>
                  <a:pt x="2501232" y="164264"/>
                  <a:pt x="2524332" y="151431"/>
                </a:cubicBezTo>
                <a:cubicBezTo>
                  <a:pt x="2557698" y="133465"/>
                  <a:pt x="2587214" y="116782"/>
                  <a:pt x="2612881" y="102665"/>
                </a:cubicBezTo>
                <a:cubicBezTo>
                  <a:pt x="2752762" y="26950"/>
                  <a:pt x="2802811" y="5133"/>
                  <a:pt x="2815644" y="0"/>
                </a:cubicBezTo>
                <a:lnTo>
                  <a:pt x="2815644" y="545409"/>
                </a:lnTo>
                <a:lnTo>
                  <a:pt x="2298469" y="545409"/>
                </a:lnTo>
                <a:cubicBezTo>
                  <a:pt x="2289485" y="545409"/>
                  <a:pt x="2279219" y="545409"/>
                  <a:pt x="2270235" y="545409"/>
                </a:cubicBezTo>
                <a:cubicBezTo>
                  <a:pt x="2270235" y="545409"/>
                  <a:pt x="2263819" y="545409"/>
                  <a:pt x="2263819" y="545409"/>
                </a:cubicBezTo>
                <a:cubicBezTo>
                  <a:pt x="2252270" y="545409"/>
                  <a:pt x="2239436" y="545409"/>
                  <a:pt x="2226603" y="544125"/>
                </a:cubicBezTo>
                <a:cubicBezTo>
                  <a:pt x="2226603" y="544125"/>
                  <a:pt x="2224036" y="544125"/>
                  <a:pt x="2224036" y="544125"/>
                </a:cubicBezTo>
                <a:cubicBezTo>
                  <a:pt x="2207354" y="544125"/>
                  <a:pt x="2190670" y="542842"/>
                  <a:pt x="2172704" y="542842"/>
                </a:cubicBezTo>
                <a:cubicBezTo>
                  <a:pt x="2172704" y="542842"/>
                  <a:pt x="2171420" y="542842"/>
                  <a:pt x="2171420" y="542842"/>
                </a:cubicBezTo>
                <a:cubicBezTo>
                  <a:pt x="2157304" y="542842"/>
                  <a:pt x="2143188" y="541559"/>
                  <a:pt x="2129071" y="541559"/>
                </a:cubicBezTo>
                <a:cubicBezTo>
                  <a:pt x="2122654" y="541559"/>
                  <a:pt x="2116238" y="541559"/>
                  <a:pt x="2109821" y="540275"/>
                </a:cubicBezTo>
                <a:cubicBezTo>
                  <a:pt x="2085439" y="538992"/>
                  <a:pt x="2059772" y="537709"/>
                  <a:pt x="2035389" y="536425"/>
                </a:cubicBezTo>
                <a:cubicBezTo>
                  <a:pt x="1813376" y="526159"/>
                  <a:pt x="1552863" y="513326"/>
                  <a:pt x="1380899" y="538992"/>
                </a:cubicBezTo>
                <a:cubicBezTo>
                  <a:pt x="1377049" y="538992"/>
                  <a:pt x="1373199" y="540275"/>
                  <a:pt x="1369348" y="540275"/>
                </a:cubicBezTo>
                <a:cubicBezTo>
                  <a:pt x="1366782" y="540275"/>
                  <a:pt x="1365499" y="540275"/>
                  <a:pt x="1362932" y="541559"/>
                </a:cubicBezTo>
                <a:lnTo>
                  <a:pt x="1361649" y="541559"/>
                </a:lnTo>
                <a:cubicBezTo>
                  <a:pt x="1360366" y="541559"/>
                  <a:pt x="1357799" y="541559"/>
                  <a:pt x="1356515" y="542842"/>
                </a:cubicBezTo>
                <a:cubicBezTo>
                  <a:pt x="1353949" y="542842"/>
                  <a:pt x="1352665" y="542842"/>
                  <a:pt x="1350099" y="544125"/>
                </a:cubicBezTo>
                <a:cubicBezTo>
                  <a:pt x="1347533" y="544125"/>
                  <a:pt x="1346249" y="544125"/>
                  <a:pt x="1343682" y="545409"/>
                </a:cubicBezTo>
                <a:cubicBezTo>
                  <a:pt x="1335983" y="546692"/>
                  <a:pt x="1329566" y="546692"/>
                  <a:pt x="1323149" y="547975"/>
                </a:cubicBezTo>
                <a:cubicBezTo>
                  <a:pt x="1320583" y="547975"/>
                  <a:pt x="1318016" y="547975"/>
                  <a:pt x="1315450" y="549259"/>
                </a:cubicBezTo>
                <a:cubicBezTo>
                  <a:pt x="1312883" y="549259"/>
                  <a:pt x="1310316" y="549259"/>
                  <a:pt x="1307749" y="550542"/>
                </a:cubicBezTo>
                <a:cubicBezTo>
                  <a:pt x="1298766" y="551825"/>
                  <a:pt x="1291067" y="551825"/>
                  <a:pt x="1283367" y="553109"/>
                </a:cubicBezTo>
                <a:cubicBezTo>
                  <a:pt x="1279516" y="553109"/>
                  <a:pt x="1276950" y="553109"/>
                  <a:pt x="1274384" y="554392"/>
                </a:cubicBezTo>
                <a:lnTo>
                  <a:pt x="1273100" y="554392"/>
                </a:lnTo>
                <a:cubicBezTo>
                  <a:pt x="1270534" y="554392"/>
                  <a:pt x="1266683" y="554392"/>
                  <a:pt x="1264117" y="555675"/>
                </a:cubicBezTo>
                <a:cubicBezTo>
                  <a:pt x="1256417" y="556959"/>
                  <a:pt x="1248717" y="556959"/>
                  <a:pt x="1241017" y="556959"/>
                </a:cubicBezTo>
                <a:lnTo>
                  <a:pt x="1239734" y="556959"/>
                </a:lnTo>
                <a:cubicBezTo>
                  <a:pt x="1235884" y="556959"/>
                  <a:pt x="1230751" y="556959"/>
                  <a:pt x="1226901" y="558242"/>
                </a:cubicBezTo>
                <a:lnTo>
                  <a:pt x="1226901" y="558242"/>
                </a:lnTo>
                <a:cubicBezTo>
                  <a:pt x="1221767" y="558242"/>
                  <a:pt x="1216634" y="558242"/>
                  <a:pt x="1210218" y="559525"/>
                </a:cubicBezTo>
                <a:lnTo>
                  <a:pt x="1208934" y="559525"/>
                </a:lnTo>
                <a:cubicBezTo>
                  <a:pt x="1201234" y="559525"/>
                  <a:pt x="1193535" y="559525"/>
                  <a:pt x="1185835" y="560808"/>
                </a:cubicBezTo>
                <a:lnTo>
                  <a:pt x="1184552" y="560808"/>
                </a:lnTo>
                <a:cubicBezTo>
                  <a:pt x="1156318" y="562092"/>
                  <a:pt x="1129369" y="562092"/>
                  <a:pt x="1102419" y="560808"/>
                </a:cubicBezTo>
                <a:cubicBezTo>
                  <a:pt x="1102419" y="560808"/>
                  <a:pt x="1101136" y="560808"/>
                  <a:pt x="1101136" y="560808"/>
                </a:cubicBezTo>
                <a:cubicBezTo>
                  <a:pt x="1085736" y="560808"/>
                  <a:pt x="1069053" y="559525"/>
                  <a:pt x="1053653" y="559525"/>
                </a:cubicBezTo>
                <a:cubicBezTo>
                  <a:pt x="1047237" y="559525"/>
                  <a:pt x="1042103" y="559525"/>
                  <a:pt x="1035687" y="558242"/>
                </a:cubicBezTo>
                <a:cubicBezTo>
                  <a:pt x="1029270" y="558242"/>
                  <a:pt x="1024137" y="558242"/>
                  <a:pt x="1019004" y="556959"/>
                </a:cubicBezTo>
                <a:cubicBezTo>
                  <a:pt x="952271" y="553109"/>
                  <a:pt x="882973" y="549259"/>
                  <a:pt x="796990" y="549259"/>
                </a:cubicBezTo>
                <a:cubicBezTo>
                  <a:pt x="713575" y="549259"/>
                  <a:pt x="551878" y="554392"/>
                  <a:pt x="395313" y="559525"/>
                </a:cubicBezTo>
                <a:cubicBezTo>
                  <a:pt x="376063" y="559525"/>
                  <a:pt x="355530" y="560808"/>
                  <a:pt x="336280" y="560808"/>
                </a:cubicBezTo>
                <a:cubicBezTo>
                  <a:pt x="288798" y="562092"/>
                  <a:pt x="243882" y="563375"/>
                  <a:pt x="202816" y="564658"/>
                </a:cubicBezTo>
                <a:cubicBezTo>
                  <a:pt x="187416" y="564658"/>
                  <a:pt x="173300" y="564658"/>
                  <a:pt x="159183" y="565942"/>
                </a:cubicBezTo>
                <a:lnTo>
                  <a:pt x="157900" y="565942"/>
                </a:lnTo>
                <a:cubicBezTo>
                  <a:pt x="105283" y="565942"/>
                  <a:pt x="60367" y="565942"/>
                  <a:pt x="32135" y="564658"/>
                </a:cubicBezTo>
                <a:close/>
              </a:path>
            </a:pathLst>
          </a:custGeom>
          <a:solidFill>
            <a:srgbClr val="BAD0D9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3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7958089" y="1873622"/>
            <a:ext cx="30799" cy="30799"/>
            <a:chOff x="7958089" y="1873622"/>
            <a:chExt cx="30799" cy="30799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889A0BA-553C-42CB-89B1-C8B11B324FA0}"/>
                </a:ext>
              </a:extLst>
            </p:cNvPr>
            <p:cNvSpPr/>
            <p:nvPr/>
          </p:nvSpPr>
          <p:spPr>
            <a:xfrm>
              <a:off x="7958089" y="1873622"/>
              <a:ext cx="30799" cy="30799"/>
            </a:xfrm>
            <a:custGeom>
              <a:avLst/>
              <a:gdLst>
                <a:gd name="connsiteX0" fmla="*/ 15400 w 30799"/>
                <a:gd name="connsiteY0" fmla="*/ 0 h 30799"/>
                <a:gd name="connsiteX1" fmla="*/ 30800 w 30799"/>
                <a:gd name="connsiteY1" fmla="*/ 15400 h 30799"/>
                <a:gd name="connsiteX2" fmla="*/ 15400 w 30799"/>
                <a:gd name="connsiteY2" fmla="*/ 30799 h 30799"/>
                <a:gd name="connsiteX3" fmla="*/ 0 w 30799"/>
                <a:gd name="connsiteY3" fmla="*/ 15400 h 30799"/>
                <a:gd name="connsiteX4" fmla="*/ 15400 w 30799"/>
                <a:gd name="connsiteY4" fmla="*/ 0 h 3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99" h="30799">
                  <a:moveTo>
                    <a:pt x="15400" y="0"/>
                  </a:moveTo>
                  <a:cubicBezTo>
                    <a:pt x="24383" y="0"/>
                    <a:pt x="30800" y="6417"/>
                    <a:pt x="30800" y="15400"/>
                  </a:cubicBezTo>
                  <a:cubicBezTo>
                    <a:pt x="30800" y="24383"/>
                    <a:pt x="24383" y="30799"/>
                    <a:pt x="15400" y="30799"/>
                  </a:cubicBezTo>
                  <a:cubicBezTo>
                    <a:pt x="6417" y="30799"/>
                    <a:pt x="0" y="24383"/>
                    <a:pt x="0" y="15400"/>
                  </a:cubicBezTo>
                  <a:cubicBezTo>
                    <a:pt x="0" y="6417"/>
                    <a:pt x="6417" y="0"/>
                    <a:pt x="15400" y="0"/>
                  </a:cubicBezTo>
                  <a:close/>
                </a:path>
              </a:pathLst>
            </a:custGeom>
            <a:solidFill>
              <a:srgbClr val="EF7E3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38EDFBE-7B87-4A57-8D33-D25874560CFC}"/>
                </a:ext>
              </a:extLst>
            </p:cNvPr>
            <p:cNvSpPr/>
            <p:nvPr/>
          </p:nvSpPr>
          <p:spPr>
            <a:xfrm>
              <a:off x="7963222" y="1878756"/>
              <a:ext cx="20532" cy="20533"/>
            </a:xfrm>
            <a:custGeom>
              <a:avLst/>
              <a:gdLst>
                <a:gd name="connsiteX0" fmla="*/ 10266 w 20532"/>
                <a:gd name="connsiteY0" fmla="*/ 0 h 20533"/>
                <a:gd name="connsiteX1" fmla="*/ 20533 w 20532"/>
                <a:gd name="connsiteY1" fmla="*/ 10267 h 20533"/>
                <a:gd name="connsiteX2" fmla="*/ 10266 w 20532"/>
                <a:gd name="connsiteY2" fmla="*/ 20533 h 20533"/>
                <a:gd name="connsiteX3" fmla="*/ 0 w 20532"/>
                <a:gd name="connsiteY3" fmla="*/ 10267 h 20533"/>
                <a:gd name="connsiteX4" fmla="*/ 10266 w 20532"/>
                <a:gd name="connsiteY4" fmla="*/ 0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10266" y="0"/>
                  </a:moveTo>
                  <a:cubicBezTo>
                    <a:pt x="15400" y="0"/>
                    <a:pt x="20533" y="5133"/>
                    <a:pt x="20533" y="10267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4" y="20533"/>
                    <a:pt x="0" y="15400"/>
                    <a:pt x="0" y="10267"/>
                  </a:cubicBezTo>
                  <a:cubicBezTo>
                    <a:pt x="0" y="5133"/>
                    <a:pt x="5134" y="0"/>
                    <a:pt x="10266" y="0"/>
                  </a:cubicBezTo>
                  <a:close/>
                </a:path>
              </a:pathLst>
            </a:custGeom>
            <a:solidFill>
              <a:srgbClr val="F6AA64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8026105" y="2013504"/>
            <a:ext cx="30799" cy="30799"/>
            <a:chOff x="8026105" y="2013504"/>
            <a:chExt cx="30799" cy="30799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2999F2A-28D9-4EDF-80BA-8EF4EB83FD4C}"/>
                </a:ext>
              </a:extLst>
            </p:cNvPr>
            <p:cNvSpPr/>
            <p:nvPr/>
          </p:nvSpPr>
          <p:spPr>
            <a:xfrm>
              <a:off x="8026105" y="2013504"/>
              <a:ext cx="30799" cy="30799"/>
            </a:xfrm>
            <a:custGeom>
              <a:avLst/>
              <a:gdLst>
                <a:gd name="connsiteX0" fmla="*/ 15399 w 30799"/>
                <a:gd name="connsiteY0" fmla="*/ 0 h 30799"/>
                <a:gd name="connsiteX1" fmla="*/ 30799 w 30799"/>
                <a:gd name="connsiteY1" fmla="*/ 15400 h 30799"/>
                <a:gd name="connsiteX2" fmla="*/ 15399 w 30799"/>
                <a:gd name="connsiteY2" fmla="*/ 30800 h 30799"/>
                <a:gd name="connsiteX3" fmla="*/ 0 w 30799"/>
                <a:gd name="connsiteY3" fmla="*/ 15400 h 30799"/>
                <a:gd name="connsiteX4" fmla="*/ 15399 w 30799"/>
                <a:gd name="connsiteY4" fmla="*/ 0 h 3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99" h="30799">
                  <a:moveTo>
                    <a:pt x="15399" y="0"/>
                  </a:moveTo>
                  <a:cubicBezTo>
                    <a:pt x="24383" y="0"/>
                    <a:pt x="30799" y="6417"/>
                    <a:pt x="30799" y="15400"/>
                  </a:cubicBezTo>
                  <a:cubicBezTo>
                    <a:pt x="30799" y="24383"/>
                    <a:pt x="24383" y="30800"/>
                    <a:pt x="15399" y="30800"/>
                  </a:cubicBezTo>
                  <a:cubicBezTo>
                    <a:pt x="6417" y="30800"/>
                    <a:pt x="0" y="24383"/>
                    <a:pt x="0" y="15400"/>
                  </a:cubicBezTo>
                  <a:cubicBezTo>
                    <a:pt x="0" y="7700"/>
                    <a:pt x="7700" y="0"/>
                    <a:pt x="15399" y="0"/>
                  </a:cubicBezTo>
                  <a:close/>
                </a:path>
              </a:pathLst>
            </a:custGeom>
            <a:solidFill>
              <a:srgbClr val="EF7E3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0703DB7-75B5-43F6-9C17-F22BB1D913C1}"/>
                </a:ext>
              </a:extLst>
            </p:cNvPr>
            <p:cNvSpPr/>
            <p:nvPr/>
          </p:nvSpPr>
          <p:spPr>
            <a:xfrm>
              <a:off x="8031238" y="2019920"/>
              <a:ext cx="20533" cy="20533"/>
            </a:xfrm>
            <a:custGeom>
              <a:avLst/>
              <a:gdLst>
                <a:gd name="connsiteX0" fmla="*/ 10266 w 20533"/>
                <a:gd name="connsiteY0" fmla="*/ 0 h 20533"/>
                <a:gd name="connsiteX1" fmla="*/ 20534 w 20533"/>
                <a:gd name="connsiteY1" fmla="*/ 10267 h 20533"/>
                <a:gd name="connsiteX2" fmla="*/ 10266 w 20533"/>
                <a:gd name="connsiteY2" fmla="*/ 20533 h 20533"/>
                <a:gd name="connsiteX3" fmla="*/ 0 w 20533"/>
                <a:gd name="connsiteY3" fmla="*/ 10267 h 20533"/>
                <a:gd name="connsiteX4" fmla="*/ 10266 w 20533"/>
                <a:gd name="connsiteY4" fmla="*/ 0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10266" y="0"/>
                  </a:moveTo>
                  <a:cubicBezTo>
                    <a:pt x="15400" y="0"/>
                    <a:pt x="20534" y="5133"/>
                    <a:pt x="20534" y="10267"/>
                  </a:cubicBezTo>
                  <a:cubicBezTo>
                    <a:pt x="20534" y="15400"/>
                    <a:pt x="15400" y="20533"/>
                    <a:pt x="10266" y="20533"/>
                  </a:cubicBezTo>
                  <a:cubicBezTo>
                    <a:pt x="5134" y="20533"/>
                    <a:pt x="0" y="15400"/>
                    <a:pt x="0" y="10267"/>
                  </a:cubicBezTo>
                  <a:cubicBezTo>
                    <a:pt x="0" y="3850"/>
                    <a:pt x="5134" y="0"/>
                    <a:pt x="10266" y="0"/>
                  </a:cubicBezTo>
                  <a:close/>
                </a:path>
              </a:pathLst>
            </a:custGeom>
            <a:solidFill>
              <a:srgbClr val="F6AA64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66395B7F-4026-49AD-93B8-7A142C9C7C78}"/>
              </a:ext>
            </a:extLst>
          </p:cNvPr>
          <p:cNvSpPr/>
          <p:nvPr/>
        </p:nvSpPr>
        <p:spPr>
          <a:xfrm>
            <a:off x="5293928" y="4463351"/>
            <a:ext cx="1076700" cy="844420"/>
          </a:xfrm>
          <a:custGeom>
            <a:avLst/>
            <a:gdLst>
              <a:gd name="connsiteX0" fmla="*/ 0 w 1076700"/>
              <a:gd name="connsiteY0" fmla="*/ 844421 h 844420"/>
              <a:gd name="connsiteX1" fmla="*/ 1076701 w 1076700"/>
              <a:gd name="connsiteY1" fmla="*/ 844421 h 844420"/>
              <a:gd name="connsiteX2" fmla="*/ 1076701 w 1076700"/>
              <a:gd name="connsiteY2" fmla="*/ 550542 h 844420"/>
              <a:gd name="connsiteX3" fmla="*/ 800788 w 1076700"/>
              <a:gd name="connsiteY3" fmla="*/ 550542 h 844420"/>
              <a:gd name="connsiteX4" fmla="*/ 800788 w 1076700"/>
              <a:gd name="connsiteY4" fmla="*/ 0 h 844420"/>
              <a:gd name="connsiteX5" fmla="*/ 725073 w 1076700"/>
              <a:gd name="connsiteY5" fmla="*/ 48766 h 844420"/>
              <a:gd name="connsiteX6" fmla="*/ 725073 w 1076700"/>
              <a:gd name="connsiteY6" fmla="*/ 583908 h 844420"/>
              <a:gd name="connsiteX7" fmla="*/ 541559 w 1076700"/>
              <a:gd name="connsiteY7" fmla="*/ 583908 h 844420"/>
              <a:gd name="connsiteX8" fmla="*/ 541559 w 1076700"/>
              <a:gd name="connsiteY8" fmla="*/ 168114 h 844420"/>
              <a:gd name="connsiteX9" fmla="*/ 501776 w 1076700"/>
              <a:gd name="connsiteY9" fmla="*/ 193781 h 844420"/>
              <a:gd name="connsiteX10" fmla="*/ 501776 w 1076700"/>
              <a:gd name="connsiteY10" fmla="*/ 315695 h 844420"/>
              <a:gd name="connsiteX11" fmla="*/ 453010 w 1076700"/>
              <a:gd name="connsiteY11" fmla="*/ 315695 h 844420"/>
              <a:gd name="connsiteX12" fmla="*/ 451727 w 1076700"/>
              <a:gd name="connsiteY12" fmla="*/ 315695 h 844420"/>
              <a:gd name="connsiteX13" fmla="*/ 451727 w 1076700"/>
              <a:gd name="connsiteY13" fmla="*/ 342645 h 844420"/>
              <a:gd name="connsiteX14" fmla="*/ 451727 w 1076700"/>
              <a:gd name="connsiteY14" fmla="*/ 315695 h 844420"/>
              <a:gd name="connsiteX15" fmla="*/ 402961 w 1076700"/>
              <a:gd name="connsiteY15" fmla="*/ 315695 h 844420"/>
              <a:gd name="connsiteX16" fmla="*/ 402961 w 1076700"/>
              <a:gd name="connsiteY16" fmla="*/ 256663 h 844420"/>
              <a:gd name="connsiteX17" fmla="*/ 233563 w 1076700"/>
              <a:gd name="connsiteY17" fmla="*/ 365745 h 844420"/>
              <a:gd name="connsiteX18" fmla="*/ 233563 w 1076700"/>
              <a:gd name="connsiteY18" fmla="*/ 550542 h 844420"/>
              <a:gd name="connsiteX19" fmla="*/ 0 w 1076700"/>
              <a:gd name="connsiteY19" fmla="*/ 550542 h 844420"/>
              <a:gd name="connsiteX20" fmla="*/ 0 w 1076700"/>
              <a:gd name="connsiteY20" fmla="*/ 844421 h 844420"/>
              <a:gd name="connsiteX21" fmla="*/ 0 w 1076700"/>
              <a:gd name="connsiteY21" fmla="*/ 844421 h 844420"/>
              <a:gd name="connsiteX22" fmla="*/ 450444 w 1076700"/>
              <a:gd name="connsiteY22" fmla="*/ 518459 h 844420"/>
              <a:gd name="connsiteX23" fmla="*/ 454293 w 1076700"/>
              <a:gd name="connsiteY23" fmla="*/ 518459 h 844420"/>
              <a:gd name="connsiteX24" fmla="*/ 500493 w 1076700"/>
              <a:gd name="connsiteY24" fmla="*/ 518459 h 844420"/>
              <a:gd name="connsiteX25" fmla="*/ 500493 w 1076700"/>
              <a:gd name="connsiteY25" fmla="*/ 582625 h 844420"/>
              <a:gd name="connsiteX26" fmla="*/ 401677 w 1076700"/>
              <a:gd name="connsiteY26" fmla="*/ 582625 h 844420"/>
              <a:gd name="connsiteX27" fmla="*/ 401677 w 1076700"/>
              <a:gd name="connsiteY27" fmla="*/ 518459 h 844420"/>
              <a:gd name="connsiteX28" fmla="*/ 450444 w 1076700"/>
              <a:gd name="connsiteY28" fmla="*/ 518459 h 844420"/>
              <a:gd name="connsiteX29" fmla="*/ 450444 w 1076700"/>
              <a:gd name="connsiteY29" fmla="*/ 518459 h 844420"/>
              <a:gd name="connsiteX30" fmla="*/ 450444 w 1076700"/>
              <a:gd name="connsiteY30" fmla="*/ 429910 h 844420"/>
              <a:gd name="connsiteX31" fmla="*/ 453010 w 1076700"/>
              <a:gd name="connsiteY31" fmla="*/ 429910 h 844420"/>
              <a:gd name="connsiteX32" fmla="*/ 500493 w 1076700"/>
              <a:gd name="connsiteY32" fmla="*/ 429910 h 844420"/>
              <a:gd name="connsiteX33" fmla="*/ 500493 w 1076700"/>
              <a:gd name="connsiteY33" fmla="*/ 491509 h 844420"/>
              <a:gd name="connsiteX34" fmla="*/ 454293 w 1076700"/>
              <a:gd name="connsiteY34" fmla="*/ 491509 h 844420"/>
              <a:gd name="connsiteX35" fmla="*/ 450444 w 1076700"/>
              <a:gd name="connsiteY35" fmla="*/ 491509 h 844420"/>
              <a:gd name="connsiteX36" fmla="*/ 450444 w 1076700"/>
              <a:gd name="connsiteY36" fmla="*/ 518459 h 844420"/>
              <a:gd name="connsiteX37" fmla="*/ 450444 w 1076700"/>
              <a:gd name="connsiteY37" fmla="*/ 492793 h 844420"/>
              <a:gd name="connsiteX38" fmla="*/ 401677 w 1076700"/>
              <a:gd name="connsiteY38" fmla="*/ 492793 h 844420"/>
              <a:gd name="connsiteX39" fmla="*/ 401677 w 1076700"/>
              <a:gd name="connsiteY39" fmla="*/ 431194 h 844420"/>
              <a:gd name="connsiteX40" fmla="*/ 450444 w 1076700"/>
              <a:gd name="connsiteY40" fmla="*/ 431194 h 844420"/>
              <a:gd name="connsiteX41" fmla="*/ 450444 w 1076700"/>
              <a:gd name="connsiteY41" fmla="*/ 429910 h 844420"/>
              <a:gd name="connsiteX42" fmla="*/ 450444 w 1076700"/>
              <a:gd name="connsiteY42" fmla="*/ 341362 h 844420"/>
              <a:gd name="connsiteX43" fmla="*/ 451727 w 1076700"/>
              <a:gd name="connsiteY43" fmla="*/ 341362 h 844420"/>
              <a:gd name="connsiteX44" fmla="*/ 500493 w 1076700"/>
              <a:gd name="connsiteY44" fmla="*/ 341362 h 844420"/>
              <a:gd name="connsiteX45" fmla="*/ 500493 w 1076700"/>
              <a:gd name="connsiteY45" fmla="*/ 402961 h 844420"/>
              <a:gd name="connsiteX46" fmla="*/ 453010 w 1076700"/>
              <a:gd name="connsiteY46" fmla="*/ 402961 h 844420"/>
              <a:gd name="connsiteX47" fmla="*/ 450444 w 1076700"/>
              <a:gd name="connsiteY47" fmla="*/ 402961 h 844420"/>
              <a:gd name="connsiteX48" fmla="*/ 450444 w 1076700"/>
              <a:gd name="connsiteY48" fmla="*/ 429910 h 844420"/>
              <a:gd name="connsiteX49" fmla="*/ 450444 w 1076700"/>
              <a:gd name="connsiteY49" fmla="*/ 402961 h 844420"/>
              <a:gd name="connsiteX50" fmla="*/ 401677 w 1076700"/>
              <a:gd name="connsiteY50" fmla="*/ 402961 h 844420"/>
              <a:gd name="connsiteX51" fmla="*/ 401677 w 1076700"/>
              <a:gd name="connsiteY51" fmla="*/ 341362 h 844420"/>
              <a:gd name="connsiteX52" fmla="*/ 450444 w 1076700"/>
              <a:gd name="connsiteY52" fmla="*/ 341362 h 84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076700" h="844420">
                <a:moveTo>
                  <a:pt x="0" y="844421"/>
                </a:moveTo>
                <a:lnTo>
                  <a:pt x="1076701" y="844421"/>
                </a:lnTo>
                <a:lnTo>
                  <a:pt x="1076701" y="550542"/>
                </a:lnTo>
                <a:lnTo>
                  <a:pt x="800788" y="550542"/>
                </a:lnTo>
                <a:lnTo>
                  <a:pt x="800788" y="0"/>
                </a:lnTo>
                <a:lnTo>
                  <a:pt x="725073" y="48766"/>
                </a:lnTo>
                <a:lnTo>
                  <a:pt x="725073" y="583908"/>
                </a:lnTo>
                <a:lnTo>
                  <a:pt x="541559" y="583908"/>
                </a:lnTo>
                <a:lnTo>
                  <a:pt x="541559" y="168114"/>
                </a:lnTo>
                <a:lnTo>
                  <a:pt x="501776" y="193781"/>
                </a:lnTo>
                <a:lnTo>
                  <a:pt x="501776" y="315695"/>
                </a:lnTo>
                <a:lnTo>
                  <a:pt x="453010" y="315695"/>
                </a:lnTo>
                <a:lnTo>
                  <a:pt x="451727" y="315695"/>
                </a:lnTo>
                <a:lnTo>
                  <a:pt x="451727" y="342645"/>
                </a:lnTo>
                <a:lnTo>
                  <a:pt x="451727" y="315695"/>
                </a:lnTo>
                <a:lnTo>
                  <a:pt x="402961" y="315695"/>
                </a:lnTo>
                <a:lnTo>
                  <a:pt x="402961" y="256663"/>
                </a:lnTo>
                <a:lnTo>
                  <a:pt x="233563" y="365745"/>
                </a:lnTo>
                <a:lnTo>
                  <a:pt x="233563" y="550542"/>
                </a:lnTo>
                <a:lnTo>
                  <a:pt x="0" y="550542"/>
                </a:lnTo>
                <a:lnTo>
                  <a:pt x="0" y="844421"/>
                </a:lnTo>
                <a:lnTo>
                  <a:pt x="0" y="844421"/>
                </a:lnTo>
                <a:close/>
                <a:moveTo>
                  <a:pt x="450444" y="518459"/>
                </a:moveTo>
                <a:lnTo>
                  <a:pt x="454293" y="518459"/>
                </a:lnTo>
                <a:lnTo>
                  <a:pt x="500493" y="518459"/>
                </a:lnTo>
                <a:lnTo>
                  <a:pt x="500493" y="582625"/>
                </a:lnTo>
                <a:lnTo>
                  <a:pt x="401677" y="582625"/>
                </a:lnTo>
                <a:lnTo>
                  <a:pt x="401677" y="518459"/>
                </a:lnTo>
                <a:lnTo>
                  <a:pt x="450444" y="518459"/>
                </a:lnTo>
                <a:lnTo>
                  <a:pt x="450444" y="518459"/>
                </a:lnTo>
                <a:close/>
                <a:moveTo>
                  <a:pt x="450444" y="429910"/>
                </a:moveTo>
                <a:lnTo>
                  <a:pt x="453010" y="429910"/>
                </a:lnTo>
                <a:lnTo>
                  <a:pt x="500493" y="429910"/>
                </a:lnTo>
                <a:lnTo>
                  <a:pt x="500493" y="491509"/>
                </a:lnTo>
                <a:lnTo>
                  <a:pt x="454293" y="491509"/>
                </a:lnTo>
                <a:lnTo>
                  <a:pt x="450444" y="491509"/>
                </a:lnTo>
                <a:lnTo>
                  <a:pt x="450444" y="518459"/>
                </a:lnTo>
                <a:lnTo>
                  <a:pt x="450444" y="492793"/>
                </a:lnTo>
                <a:lnTo>
                  <a:pt x="401677" y="492793"/>
                </a:lnTo>
                <a:lnTo>
                  <a:pt x="401677" y="431194"/>
                </a:lnTo>
                <a:lnTo>
                  <a:pt x="450444" y="431194"/>
                </a:lnTo>
                <a:lnTo>
                  <a:pt x="450444" y="429910"/>
                </a:lnTo>
                <a:close/>
                <a:moveTo>
                  <a:pt x="450444" y="341362"/>
                </a:moveTo>
                <a:lnTo>
                  <a:pt x="451727" y="341362"/>
                </a:lnTo>
                <a:lnTo>
                  <a:pt x="500493" y="341362"/>
                </a:lnTo>
                <a:lnTo>
                  <a:pt x="500493" y="402961"/>
                </a:lnTo>
                <a:lnTo>
                  <a:pt x="453010" y="402961"/>
                </a:lnTo>
                <a:lnTo>
                  <a:pt x="450444" y="402961"/>
                </a:lnTo>
                <a:lnTo>
                  <a:pt x="450444" y="429910"/>
                </a:lnTo>
                <a:lnTo>
                  <a:pt x="450444" y="402961"/>
                </a:lnTo>
                <a:lnTo>
                  <a:pt x="401677" y="402961"/>
                </a:lnTo>
                <a:lnTo>
                  <a:pt x="401677" y="341362"/>
                </a:lnTo>
                <a:lnTo>
                  <a:pt x="450444" y="341362"/>
                </a:lnTo>
                <a:close/>
              </a:path>
            </a:pathLst>
          </a:custGeom>
          <a:solidFill>
            <a:srgbClr val="2F1580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0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3265007" y="4254171"/>
            <a:ext cx="2134152" cy="1089534"/>
            <a:chOff x="3265007" y="4254171"/>
            <a:chExt cx="2134152" cy="1089534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6C9BCB-FCAD-4899-84BE-67C0314BF695}"/>
                </a:ext>
              </a:extLst>
            </p:cNvPr>
            <p:cNvSpPr/>
            <p:nvPr/>
          </p:nvSpPr>
          <p:spPr>
            <a:xfrm>
              <a:off x="3265007" y="4254171"/>
              <a:ext cx="2134152" cy="1089534"/>
            </a:xfrm>
            <a:custGeom>
              <a:avLst/>
              <a:gdLst>
                <a:gd name="connsiteX0" fmla="*/ 1056168 w 2134152"/>
                <a:gd name="connsiteY0" fmla="*/ 0 h 1089534"/>
                <a:gd name="connsiteX1" fmla="*/ 2134153 w 2134152"/>
                <a:gd name="connsiteY1" fmla="*/ 1049752 h 1089534"/>
                <a:gd name="connsiteX2" fmla="*/ 2132869 w 2134152"/>
                <a:gd name="connsiteY2" fmla="*/ 1089534 h 1089534"/>
                <a:gd name="connsiteX3" fmla="*/ 0 w 2134152"/>
                <a:gd name="connsiteY3" fmla="*/ 1089534 h 1089534"/>
                <a:gd name="connsiteX4" fmla="*/ 0 w 2134152"/>
                <a:gd name="connsiteY4" fmla="*/ 838005 h 1089534"/>
                <a:gd name="connsiteX5" fmla="*/ 1056168 w 2134152"/>
                <a:gd name="connsiteY5" fmla="*/ 0 h 10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4152" h="1089534">
                  <a:moveTo>
                    <a:pt x="1056168" y="0"/>
                  </a:moveTo>
                  <a:cubicBezTo>
                    <a:pt x="1651626" y="0"/>
                    <a:pt x="2134153" y="469693"/>
                    <a:pt x="2134153" y="1049752"/>
                  </a:cubicBezTo>
                  <a:cubicBezTo>
                    <a:pt x="2134153" y="1063868"/>
                    <a:pt x="2134153" y="1076701"/>
                    <a:pt x="2132869" y="1089534"/>
                  </a:cubicBezTo>
                  <a:lnTo>
                    <a:pt x="0" y="1089534"/>
                  </a:lnTo>
                  <a:lnTo>
                    <a:pt x="0" y="838005"/>
                  </a:lnTo>
                  <a:cubicBezTo>
                    <a:pt x="100099" y="360611"/>
                    <a:pt x="535142" y="0"/>
                    <a:pt x="1056168" y="0"/>
                  </a:cubicBezTo>
                  <a:close/>
                </a:path>
              </a:pathLst>
            </a:custGeom>
            <a:solidFill>
              <a:srgbClr val="2F15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C2EAAE0-509F-438D-A224-0950312F1F6E}"/>
                </a:ext>
              </a:extLst>
            </p:cNvPr>
            <p:cNvSpPr/>
            <p:nvPr/>
          </p:nvSpPr>
          <p:spPr>
            <a:xfrm>
              <a:off x="3702618" y="4498000"/>
              <a:ext cx="1466828" cy="157847"/>
            </a:xfrm>
            <a:custGeom>
              <a:avLst/>
              <a:gdLst>
                <a:gd name="connsiteX0" fmla="*/ 26950 w 1466828"/>
                <a:gd name="connsiteY0" fmla="*/ 0 h 157847"/>
                <a:gd name="connsiteX1" fmla="*/ 1308981 w 1466828"/>
                <a:gd name="connsiteY1" fmla="*/ 0 h 157847"/>
                <a:gd name="connsiteX2" fmla="*/ 1369297 w 1466828"/>
                <a:gd name="connsiteY2" fmla="*/ 52616 h 157847"/>
                <a:gd name="connsiteX3" fmla="*/ 26950 w 1466828"/>
                <a:gd name="connsiteY3" fmla="*/ 52616 h 157847"/>
                <a:gd name="connsiteX4" fmla="*/ 0 w 1466828"/>
                <a:gd name="connsiteY4" fmla="*/ 25666 h 157847"/>
                <a:gd name="connsiteX5" fmla="*/ 26950 w 1466828"/>
                <a:gd name="connsiteY5" fmla="*/ 0 h 157847"/>
                <a:gd name="connsiteX6" fmla="*/ 26950 w 1466828"/>
                <a:gd name="connsiteY6" fmla="*/ 0 h 157847"/>
                <a:gd name="connsiteX7" fmla="*/ 1420629 w 1466828"/>
                <a:gd name="connsiteY7" fmla="*/ 105232 h 157847"/>
                <a:gd name="connsiteX8" fmla="*/ 1466828 w 1466828"/>
                <a:gd name="connsiteY8" fmla="*/ 157848 h 157847"/>
                <a:gd name="connsiteX9" fmla="*/ 26950 w 1466828"/>
                <a:gd name="connsiteY9" fmla="*/ 157848 h 157847"/>
                <a:gd name="connsiteX10" fmla="*/ 0 w 1466828"/>
                <a:gd name="connsiteY10" fmla="*/ 130898 h 157847"/>
                <a:gd name="connsiteX11" fmla="*/ 26950 w 1466828"/>
                <a:gd name="connsiteY11" fmla="*/ 103949 h 157847"/>
                <a:gd name="connsiteX12" fmla="*/ 1420629 w 1466828"/>
                <a:gd name="connsiteY12" fmla="*/ 103949 h 15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6828" h="157847">
                  <a:moveTo>
                    <a:pt x="26950" y="0"/>
                  </a:moveTo>
                  <a:lnTo>
                    <a:pt x="1308981" y="0"/>
                  </a:lnTo>
                  <a:cubicBezTo>
                    <a:pt x="1329514" y="16683"/>
                    <a:pt x="1350047" y="34650"/>
                    <a:pt x="1369297" y="52616"/>
                  </a:cubicBezTo>
                  <a:lnTo>
                    <a:pt x="26950" y="52616"/>
                  </a:lnTo>
                  <a:cubicBezTo>
                    <a:pt x="12833" y="52616"/>
                    <a:pt x="0" y="41066"/>
                    <a:pt x="0" y="25666"/>
                  </a:cubicBezTo>
                  <a:cubicBezTo>
                    <a:pt x="0" y="11550"/>
                    <a:pt x="12833" y="0"/>
                    <a:pt x="26950" y="0"/>
                  </a:cubicBezTo>
                  <a:lnTo>
                    <a:pt x="26950" y="0"/>
                  </a:lnTo>
                  <a:close/>
                  <a:moveTo>
                    <a:pt x="1420629" y="105232"/>
                  </a:moveTo>
                  <a:cubicBezTo>
                    <a:pt x="1436029" y="121915"/>
                    <a:pt x="1451429" y="139882"/>
                    <a:pt x="1466828" y="157848"/>
                  </a:cubicBezTo>
                  <a:lnTo>
                    <a:pt x="26950" y="157848"/>
                  </a:lnTo>
                  <a:cubicBezTo>
                    <a:pt x="12833" y="157848"/>
                    <a:pt x="0" y="146298"/>
                    <a:pt x="0" y="130898"/>
                  </a:cubicBezTo>
                  <a:cubicBezTo>
                    <a:pt x="0" y="116782"/>
                    <a:pt x="11550" y="103949"/>
                    <a:pt x="26950" y="103949"/>
                  </a:cubicBezTo>
                  <a:lnTo>
                    <a:pt x="1420629" y="103949"/>
                  </a:lnTo>
                  <a:close/>
                </a:path>
              </a:pathLst>
            </a:custGeom>
            <a:solidFill>
              <a:srgbClr val="59449A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3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9068156" y="4213105"/>
            <a:ext cx="902170" cy="1121616"/>
            <a:chOff x="9068156" y="4213105"/>
            <a:chExt cx="902170" cy="1121616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87247B9-1A10-42B1-A67F-9039CCBCC031}"/>
                </a:ext>
              </a:extLst>
            </p:cNvPr>
            <p:cNvSpPr/>
            <p:nvPr/>
          </p:nvSpPr>
          <p:spPr>
            <a:xfrm>
              <a:off x="9068156" y="4213105"/>
              <a:ext cx="902170" cy="1121616"/>
            </a:xfrm>
            <a:custGeom>
              <a:avLst/>
              <a:gdLst>
                <a:gd name="connsiteX0" fmla="*/ 451727 w 902170"/>
                <a:gd name="connsiteY0" fmla="*/ 0 h 1121616"/>
                <a:gd name="connsiteX1" fmla="*/ 902171 w 902170"/>
                <a:gd name="connsiteY1" fmla="*/ 1047185 h 1121616"/>
                <a:gd name="connsiteX2" fmla="*/ 900887 w 902170"/>
                <a:gd name="connsiteY2" fmla="*/ 1121617 h 1121616"/>
                <a:gd name="connsiteX3" fmla="*/ 1284 w 902170"/>
                <a:gd name="connsiteY3" fmla="*/ 1121617 h 1121616"/>
                <a:gd name="connsiteX4" fmla="*/ 0 w 902170"/>
                <a:gd name="connsiteY4" fmla="*/ 1047185 h 1121616"/>
                <a:gd name="connsiteX5" fmla="*/ 451727 w 902170"/>
                <a:gd name="connsiteY5" fmla="*/ 0 h 11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2170" h="1121616">
                  <a:moveTo>
                    <a:pt x="451727" y="0"/>
                  </a:moveTo>
                  <a:cubicBezTo>
                    <a:pt x="700690" y="0"/>
                    <a:pt x="902171" y="468410"/>
                    <a:pt x="902171" y="1047185"/>
                  </a:cubicBezTo>
                  <a:cubicBezTo>
                    <a:pt x="902171" y="1072851"/>
                    <a:pt x="902171" y="1097234"/>
                    <a:pt x="900887" y="1121617"/>
                  </a:cubicBezTo>
                  <a:lnTo>
                    <a:pt x="1284" y="1121617"/>
                  </a:lnTo>
                  <a:cubicBezTo>
                    <a:pt x="0" y="1097234"/>
                    <a:pt x="0" y="1071568"/>
                    <a:pt x="0" y="1047185"/>
                  </a:cubicBezTo>
                  <a:cubicBezTo>
                    <a:pt x="1284" y="468410"/>
                    <a:pt x="202764" y="0"/>
                    <a:pt x="451727" y="0"/>
                  </a:cubicBezTo>
                  <a:close/>
                </a:path>
              </a:pathLst>
            </a:custGeom>
            <a:solidFill>
              <a:srgbClr val="2F15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09BAE0F-3040-4B40-B0BB-F26D0E8F7599}"/>
                </a:ext>
              </a:extLst>
            </p:cNvPr>
            <p:cNvSpPr/>
            <p:nvPr/>
          </p:nvSpPr>
          <p:spPr>
            <a:xfrm>
              <a:off x="9079706" y="4390202"/>
              <a:ext cx="746889" cy="730205"/>
            </a:xfrm>
            <a:custGeom>
              <a:avLst/>
              <a:gdLst>
                <a:gd name="connsiteX0" fmla="*/ 188647 w 746889"/>
                <a:gd name="connsiteY0" fmla="*/ 0 h 730205"/>
                <a:gd name="connsiteX1" fmla="*/ 383711 w 746889"/>
                <a:gd name="connsiteY1" fmla="*/ 0 h 730205"/>
                <a:gd name="connsiteX2" fmla="*/ 410661 w 746889"/>
                <a:gd name="connsiteY2" fmla="*/ 26950 h 730205"/>
                <a:gd name="connsiteX3" fmla="*/ 383711 w 746889"/>
                <a:gd name="connsiteY3" fmla="*/ 53899 h 730205"/>
                <a:gd name="connsiteX4" fmla="*/ 156565 w 746889"/>
                <a:gd name="connsiteY4" fmla="*/ 53899 h 730205"/>
                <a:gd name="connsiteX5" fmla="*/ 188647 w 746889"/>
                <a:gd name="connsiteY5" fmla="*/ 0 h 730205"/>
                <a:gd name="connsiteX6" fmla="*/ 188647 w 746889"/>
                <a:gd name="connsiteY6" fmla="*/ 0 h 730205"/>
                <a:gd name="connsiteX7" fmla="*/ 0 w 746889"/>
                <a:gd name="connsiteY7" fmla="*/ 649357 h 730205"/>
                <a:gd name="connsiteX8" fmla="*/ 5134 w 746889"/>
                <a:gd name="connsiteY8" fmla="*/ 595458 h 730205"/>
                <a:gd name="connsiteX9" fmla="*/ 218163 w 746889"/>
                <a:gd name="connsiteY9" fmla="*/ 595458 h 730205"/>
                <a:gd name="connsiteX10" fmla="*/ 245113 w 746889"/>
                <a:gd name="connsiteY10" fmla="*/ 622408 h 730205"/>
                <a:gd name="connsiteX11" fmla="*/ 218163 w 746889"/>
                <a:gd name="connsiteY11" fmla="*/ 649357 h 730205"/>
                <a:gd name="connsiteX12" fmla="*/ 0 w 746889"/>
                <a:gd name="connsiteY12" fmla="*/ 649357 h 730205"/>
                <a:gd name="connsiteX13" fmla="*/ 0 w 746889"/>
                <a:gd name="connsiteY13" fmla="*/ 649357 h 730205"/>
                <a:gd name="connsiteX14" fmla="*/ 116781 w 746889"/>
                <a:gd name="connsiteY14" fmla="*/ 142448 h 730205"/>
                <a:gd name="connsiteX15" fmla="*/ 141165 w 746889"/>
                <a:gd name="connsiteY15" fmla="*/ 88549 h 730205"/>
                <a:gd name="connsiteX16" fmla="*/ 286179 w 746889"/>
                <a:gd name="connsiteY16" fmla="*/ 88549 h 730205"/>
                <a:gd name="connsiteX17" fmla="*/ 313129 w 746889"/>
                <a:gd name="connsiteY17" fmla="*/ 115498 h 730205"/>
                <a:gd name="connsiteX18" fmla="*/ 286179 w 746889"/>
                <a:gd name="connsiteY18" fmla="*/ 142448 h 730205"/>
                <a:gd name="connsiteX19" fmla="*/ 116781 w 746889"/>
                <a:gd name="connsiteY19" fmla="*/ 142448 h 730205"/>
                <a:gd name="connsiteX20" fmla="*/ 116781 w 746889"/>
                <a:gd name="connsiteY20" fmla="*/ 142448 h 730205"/>
                <a:gd name="connsiteX21" fmla="*/ 105232 w 746889"/>
                <a:gd name="connsiteY21" fmla="*/ 676307 h 730205"/>
                <a:gd name="connsiteX22" fmla="*/ 250246 w 746889"/>
                <a:gd name="connsiteY22" fmla="*/ 676307 h 730205"/>
                <a:gd name="connsiteX23" fmla="*/ 277196 w 746889"/>
                <a:gd name="connsiteY23" fmla="*/ 703257 h 730205"/>
                <a:gd name="connsiteX24" fmla="*/ 250246 w 746889"/>
                <a:gd name="connsiteY24" fmla="*/ 730206 h 730205"/>
                <a:gd name="connsiteX25" fmla="*/ 105232 w 746889"/>
                <a:gd name="connsiteY25" fmla="*/ 730206 h 730205"/>
                <a:gd name="connsiteX26" fmla="*/ 78282 w 746889"/>
                <a:gd name="connsiteY26" fmla="*/ 703257 h 730205"/>
                <a:gd name="connsiteX27" fmla="*/ 105232 w 746889"/>
                <a:gd name="connsiteY27" fmla="*/ 676307 h 730205"/>
                <a:gd name="connsiteX28" fmla="*/ 105232 w 746889"/>
                <a:gd name="connsiteY28" fmla="*/ 676307 h 730205"/>
                <a:gd name="connsiteX29" fmla="*/ 105232 w 746889"/>
                <a:gd name="connsiteY29" fmla="*/ 424777 h 730205"/>
                <a:gd name="connsiteX30" fmla="*/ 519742 w 746889"/>
                <a:gd name="connsiteY30" fmla="*/ 424777 h 730205"/>
                <a:gd name="connsiteX31" fmla="*/ 546692 w 746889"/>
                <a:gd name="connsiteY31" fmla="*/ 451727 h 730205"/>
                <a:gd name="connsiteX32" fmla="*/ 519742 w 746889"/>
                <a:gd name="connsiteY32" fmla="*/ 478677 h 730205"/>
                <a:gd name="connsiteX33" fmla="*/ 103948 w 746889"/>
                <a:gd name="connsiteY33" fmla="*/ 478677 h 730205"/>
                <a:gd name="connsiteX34" fmla="*/ 76999 w 746889"/>
                <a:gd name="connsiteY34" fmla="*/ 451727 h 730205"/>
                <a:gd name="connsiteX35" fmla="*/ 105232 w 746889"/>
                <a:gd name="connsiteY35" fmla="*/ 424777 h 730205"/>
                <a:gd name="connsiteX36" fmla="*/ 105232 w 746889"/>
                <a:gd name="connsiteY36" fmla="*/ 424777 h 730205"/>
                <a:gd name="connsiteX37" fmla="*/ 304146 w 746889"/>
                <a:gd name="connsiteY37" fmla="*/ 343929 h 730205"/>
                <a:gd name="connsiteX38" fmla="*/ 719939 w 746889"/>
                <a:gd name="connsiteY38" fmla="*/ 343929 h 730205"/>
                <a:gd name="connsiteX39" fmla="*/ 746889 w 746889"/>
                <a:gd name="connsiteY39" fmla="*/ 370878 h 730205"/>
                <a:gd name="connsiteX40" fmla="*/ 719939 w 746889"/>
                <a:gd name="connsiteY40" fmla="*/ 397827 h 730205"/>
                <a:gd name="connsiteX41" fmla="*/ 304146 w 746889"/>
                <a:gd name="connsiteY41" fmla="*/ 397827 h 730205"/>
                <a:gd name="connsiteX42" fmla="*/ 277196 w 746889"/>
                <a:gd name="connsiteY42" fmla="*/ 370878 h 730205"/>
                <a:gd name="connsiteX43" fmla="*/ 304146 w 746889"/>
                <a:gd name="connsiteY43" fmla="*/ 343929 h 730205"/>
                <a:gd name="connsiteX44" fmla="*/ 304146 w 746889"/>
                <a:gd name="connsiteY44" fmla="*/ 343929 h 730205"/>
                <a:gd name="connsiteX45" fmla="*/ 195064 w 746889"/>
                <a:gd name="connsiteY45" fmla="*/ 260513 h 730205"/>
                <a:gd name="connsiteX46" fmla="*/ 610857 w 746889"/>
                <a:gd name="connsiteY46" fmla="*/ 260513 h 730205"/>
                <a:gd name="connsiteX47" fmla="*/ 637808 w 746889"/>
                <a:gd name="connsiteY47" fmla="*/ 287462 h 730205"/>
                <a:gd name="connsiteX48" fmla="*/ 610857 w 746889"/>
                <a:gd name="connsiteY48" fmla="*/ 314412 h 730205"/>
                <a:gd name="connsiteX49" fmla="*/ 195064 w 746889"/>
                <a:gd name="connsiteY49" fmla="*/ 314412 h 730205"/>
                <a:gd name="connsiteX50" fmla="*/ 168114 w 746889"/>
                <a:gd name="connsiteY50" fmla="*/ 287462 h 730205"/>
                <a:gd name="connsiteX51" fmla="*/ 195064 w 746889"/>
                <a:gd name="connsiteY51" fmla="*/ 260513 h 730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746889" h="730205">
                  <a:moveTo>
                    <a:pt x="188647" y="0"/>
                  </a:moveTo>
                  <a:lnTo>
                    <a:pt x="383711" y="0"/>
                  </a:lnTo>
                  <a:cubicBezTo>
                    <a:pt x="399111" y="0"/>
                    <a:pt x="410661" y="12833"/>
                    <a:pt x="410661" y="26950"/>
                  </a:cubicBezTo>
                  <a:cubicBezTo>
                    <a:pt x="410661" y="41066"/>
                    <a:pt x="397828" y="53899"/>
                    <a:pt x="383711" y="53899"/>
                  </a:cubicBezTo>
                  <a:lnTo>
                    <a:pt x="156565" y="53899"/>
                  </a:lnTo>
                  <a:cubicBezTo>
                    <a:pt x="168114" y="35933"/>
                    <a:pt x="178381" y="17966"/>
                    <a:pt x="188647" y="0"/>
                  </a:cubicBezTo>
                  <a:lnTo>
                    <a:pt x="188647" y="0"/>
                  </a:lnTo>
                  <a:close/>
                  <a:moveTo>
                    <a:pt x="0" y="649357"/>
                  </a:moveTo>
                  <a:cubicBezTo>
                    <a:pt x="1283" y="631391"/>
                    <a:pt x="3850" y="613425"/>
                    <a:pt x="5134" y="595458"/>
                  </a:cubicBezTo>
                  <a:lnTo>
                    <a:pt x="218163" y="595458"/>
                  </a:lnTo>
                  <a:cubicBezTo>
                    <a:pt x="233563" y="595458"/>
                    <a:pt x="245113" y="608291"/>
                    <a:pt x="245113" y="622408"/>
                  </a:cubicBezTo>
                  <a:cubicBezTo>
                    <a:pt x="245113" y="637807"/>
                    <a:pt x="232280" y="649357"/>
                    <a:pt x="218163" y="649357"/>
                  </a:cubicBezTo>
                  <a:lnTo>
                    <a:pt x="0" y="649357"/>
                  </a:lnTo>
                  <a:lnTo>
                    <a:pt x="0" y="649357"/>
                  </a:lnTo>
                  <a:close/>
                  <a:moveTo>
                    <a:pt x="116781" y="142448"/>
                  </a:moveTo>
                  <a:cubicBezTo>
                    <a:pt x="124482" y="123198"/>
                    <a:pt x="132181" y="105232"/>
                    <a:pt x="141165" y="88549"/>
                  </a:cubicBezTo>
                  <a:lnTo>
                    <a:pt x="286179" y="88549"/>
                  </a:lnTo>
                  <a:cubicBezTo>
                    <a:pt x="301579" y="88549"/>
                    <a:pt x="313129" y="101382"/>
                    <a:pt x="313129" y="115498"/>
                  </a:cubicBezTo>
                  <a:cubicBezTo>
                    <a:pt x="313129" y="129615"/>
                    <a:pt x="300296" y="142448"/>
                    <a:pt x="286179" y="142448"/>
                  </a:cubicBezTo>
                  <a:lnTo>
                    <a:pt x="116781" y="142448"/>
                  </a:lnTo>
                  <a:lnTo>
                    <a:pt x="116781" y="142448"/>
                  </a:lnTo>
                  <a:close/>
                  <a:moveTo>
                    <a:pt x="105232" y="676307"/>
                  </a:moveTo>
                  <a:lnTo>
                    <a:pt x="250246" y="676307"/>
                  </a:lnTo>
                  <a:cubicBezTo>
                    <a:pt x="265646" y="676307"/>
                    <a:pt x="277196" y="689140"/>
                    <a:pt x="277196" y="703257"/>
                  </a:cubicBezTo>
                  <a:cubicBezTo>
                    <a:pt x="277196" y="717373"/>
                    <a:pt x="264363" y="730206"/>
                    <a:pt x="250246" y="730206"/>
                  </a:cubicBezTo>
                  <a:lnTo>
                    <a:pt x="105232" y="730206"/>
                  </a:lnTo>
                  <a:cubicBezTo>
                    <a:pt x="89832" y="730206"/>
                    <a:pt x="78282" y="717373"/>
                    <a:pt x="78282" y="703257"/>
                  </a:cubicBezTo>
                  <a:cubicBezTo>
                    <a:pt x="78282" y="689140"/>
                    <a:pt x="89832" y="676307"/>
                    <a:pt x="105232" y="676307"/>
                  </a:cubicBezTo>
                  <a:lnTo>
                    <a:pt x="105232" y="676307"/>
                  </a:lnTo>
                  <a:close/>
                  <a:moveTo>
                    <a:pt x="105232" y="424777"/>
                  </a:moveTo>
                  <a:lnTo>
                    <a:pt x="519742" y="424777"/>
                  </a:lnTo>
                  <a:cubicBezTo>
                    <a:pt x="535142" y="424777"/>
                    <a:pt x="546692" y="437610"/>
                    <a:pt x="546692" y="451727"/>
                  </a:cubicBezTo>
                  <a:cubicBezTo>
                    <a:pt x="546692" y="467126"/>
                    <a:pt x="533859" y="478677"/>
                    <a:pt x="519742" y="478677"/>
                  </a:cubicBezTo>
                  <a:lnTo>
                    <a:pt x="103948" y="478677"/>
                  </a:lnTo>
                  <a:cubicBezTo>
                    <a:pt x="88549" y="478677"/>
                    <a:pt x="76999" y="465843"/>
                    <a:pt x="76999" y="451727"/>
                  </a:cubicBezTo>
                  <a:cubicBezTo>
                    <a:pt x="78282" y="436327"/>
                    <a:pt x="89832" y="424777"/>
                    <a:pt x="105232" y="424777"/>
                  </a:cubicBezTo>
                  <a:lnTo>
                    <a:pt x="105232" y="424777"/>
                  </a:lnTo>
                  <a:close/>
                  <a:moveTo>
                    <a:pt x="304146" y="343929"/>
                  </a:moveTo>
                  <a:lnTo>
                    <a:pt x="719939" y="343929"/>
                  </a:lnTo>
                  <a:cubicBezTo>
                    <a:pt x="735339" y="343929"/>
                    <a:pt x="746889" y="356762"/>
                    <a:pt x="746889" y="370878"/>
                  </a:cubicBezTo>
                  <a:cubicBezTo>
                    <a:pt x="746889" y="386278"/>
                    <a:pt x="734056" y="397827"/>
                    <a:pt x="719939" y="397827"/>
                  </a:cubicBezTo>
                  <a:lnTo>
                    <a:pt x="304146" y="397827"/>
                  </a:lnTo>
                  <a:cubicBezTo>
                    <a:pt x="288746" y="397827"/>
                    <a:pt x="277196" y="384994"/>
                    <a:pt x="277196" y="370878"/>
                  </a:cubicBezTo>
                  <a:cubicBezTo>
                    <a:pt x="277196" y="355478"/>
                    <a:pt x="288746" y="343929"/>
                    <a:pt x="304146" y="343929"/>
                  </a:cubicBezTo>
                  <a:lnTo>
                    <a:pt x="304146" y="343929"/>
                  </a:lnTo>
                  <a:close/>
                  <a:moveTo>
                    <a:pt x="195064" y="260513"/>
                  </a:moveTo>
                  <a:lnTo>
                    <a:pt x="610857" y="260513"/>
                  </a:lnTo>
                  <a:cubicBezTo>
                    <a:pt x="626257" y="260513"/>
                    <a:pt x="637808" y="273346"/>
                    <a:pt x="637808" y="287462"/>
                  </a:cubicBezTo>
                  <a:cubicBezTo>
                    <a:pt x="637808" y="302862"/>
                    <a:pt x="624974" y="314412"/>
                    <a:pt x="610857" y="314412"/>
                  </a:cubicBezTo>
                  <a:lnTo>
                    <a:pt x="195064" y="314412"/>
                  </a:lnTo>
                  <a:cubicBezTo>
                    <a:pt x="179664" y="314412"/>
                    <a:pt x="168114" y="301579"/>
                    <a:pt x="168114" y="287462"/>
                  </a:cubicBezTo>
                  <a:cubicBezTo>
                    <a:pt x="168114" y="273346"/>
                    <a:pt x="179664" y="260513"/>
                    <a:pt x="195064" y="260513"/>
                  </a:cubicBezTo>
                  <a:close/>
                </a:path>
              </a:pathLst>
            </a:custGeom>
            <a:solidFill>
              <a:srgbClr val="59449A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6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6337262" y="-1299"/>
            <a:ext cx="2830992" cy="5338588"/>
            <a:chOff x="6337262" y="-1299"/>
            <a:chExt cx="2830992" cy="5338588"/>
          </a:xfrm>
        </p:grpSpPr>
        <p:grpSp>
          <p:nvGrpSpPr>
            <p:cNvPr id="27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6835188" y="-1299"/>
              <a:ext cx="1548960" cy="5338588"/>
              <a:chOff x="6835188" y="-1299"/>
              <a:chExt cx="1548960" cy="5338588"/>
            </a:xfrm>
          </p:grpSpPr>
          <p:grpSp>
            <p:nvGrpSpPr>
              <p:cNvPr id="28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7147034" y="-1299"/>
                <a:ext cx="1237114" cy="5338588"/>
                <a:chOff x="7147034" y="-1299"/>
                <a:chExt cx="1237114" cy="5338588"/>
              </a:xfrm>
            </p:grpSpPr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B8A88BAE-2520-4385-AC2D-B6DD0BB2FEB4}"/>
                    </a:ext>
                  </a:extLst>
                </p:cNvPr>
                <p:cNvSpPr/>
                <p:nvPr/>
              </p:nvSpPr>
              <p:spPr>
                <a:xfrm>
                  <a:off x="7759175" y="-1299"/>
                  <a:ext cx="7699" cy="381144"/>
                </a:xfrm>
                <a:custGeom>
                  <a:avLst/>
                  <a:gdLst>
                    <a:gd name="connsiteX0" fmla="*/ 0 w 7699"/>
                    <a:gd name="connsiteY0" fmla="*/ 0 h 381144"/>
                    <a:gd name="connsiteX1" fmla="*/ 7699 w 7699"/>
                    <a:gd name="connsiteY1" fmla="*/ 0 h 381144"/>
                    <a:gd name="connsiteX2" fmla="*/ 7699 w 7699"/>
                    <a:gd name="connsiteY2" fmla="*/ 381144 h 381144"/>
                    <a:gd name="connsiteX3" fmla="*/ 0 w 7699"/>
                    <a:gd name="connsiteY3" fmla="*/ 381144 h 38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381144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381144"/>
                      </a:lnTo>
                      <a:lnTo>
                        <a:pt x="0" y="381144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7D1D020E-99FE-4156-B26F-48946AD65419}"/>
                    </a:ext>
                  </a:extLst>
                </p:cNvPr>
                <p:cNvSpPr/>
                <p:nvPr/>
              </p:nvSpPr>
              <p:spPr>
                <a:xfrm>
                  <a:off x="7502512" y="164248"/>
                  <a:ext cx="7699" cy="381144"/>
                </a:xfrm>
                <a:custGeom>
                  <a:avLst/>
                  <a:gdLst>
                    <a:gd name="connsiteX0" fmla="*/ 0 w 7699"/>
                    <a:gd name="connsiteY0" fmla="*/ 0 h 381144"/>
                    <a:gd name="connsiteX1" fmla="*/ 7699 w 7699"/>
                    <a:gd name="connsiteY1" fmla="*/ 0 h 381144"/>
                    <a:gd name="connsiteX2" fmla="*/ 7699 w 7699"/>
                    <a:gd name="connsiteY2" fmla="*/ 381144 h 381144"/>
                    <a:gd name="connsiteX3" fmla="*/ 0 w 7699"/>
                    <a:gd name="connsiteY3" fmla="*/ 381144 h 38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381144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381144"/>
                      </a:lnTo>
                      <a:lnTo>
                        <a:pt x="0" y="381144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2B9F43E1-AFD5-4B6B-9AB4-796B66292C7D}"/>
                    </a:ext>
                  </a:extLst>
                </p:cNvPr>
                <p:cNvSpPr/>
                <p:nvPr/>
              </p:nvSpPr>
              <p:spPr>
                <a:xfrm>
                  <a:off x="7543578" y="313112"/>
                  <a:ext cx="7699" cy="381144"/>
                </a:xfrm>
                <a:custGeom>
                  <a:avLst/>
                  <a:gdLst>
                    <a:gd name="connsiteX0" fmla="*/ 0 w 7699"/>
                    <a:gd name="connsiteY0" fmla="*/ 0 h 381144"/>
                    <a:gd name="connsiteX1" fmla="*/ 7699 w 7699"/>
                    <a:gd name="connsiteY1" fmla="*/ 0 h 381144"/>
                    <a:gd name="connsiteX2" fmla="*/ 7699 w 7699"/>
                    <a:gd name="connsiteY2" fmla="*/ 381144 h 381144"/>
                    <a:gd name="connsiteX3" fmla="*/ 0 w 7699"/>
                    <a:gd name="connsiteY3" fmla="*/ 381144 h 38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381144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381144"/>
                      </a:lnTo>
                      <a:lnTo>
                        <a:pt x="0" y="381144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996A2EDE-9290-4FFD-83C7-D1B82534B5F1}"/>
                    </a:ext>
                  </a:extLst>
                </p:cNvPr>
                <p:cNvSpPr/>
                <p:nvPr/>
              </p:nvSpPr>
              <p:spPr>
                <a:xfrm>
                  <a:off x="7723242" y="82115"/>
                  <a:ext cx="7699" cy="381144"/>
                </a:xfrm>
                <a:custGeom>
                  <a:avLst/>
                  <a:gdLst>
                    <a:gd name="connsiteX0" fmla="*/ 0 w 7699"/>
                    <a:gd name="connsiteY0" fmla="*/ 0 h 381144"/>
                    <a:gd name="connsiteX1" fmla="*/ 7699 w 7699"/>
                    <a:gd name="connsiteY1" fmla="*/ 0 h 381144"/>
                    <a:gd name="connsiteX2" fmla="*/ 7699 w 7699"/>
                    <a:gd name="connsiteY2" fmla="*/ 381144 h 381144"/>
                    <a:gd name="connsiteX3" fmla="*/ 0 w 7699"/>
                    <a:gd name="connsiteY3" fmla="*/ 381144 h 38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381144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381144"/>
                      </a:lnTo>
                      <a:lnTo>
                        <a:pt x="0" y="381144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C6E8EC2F-CDB4-42D4-ACDF-91E545468F02}"/>
                    </a:ext>
                  </a:extLst>
                </p:cNvPr>
                <p:cNvSpPr/>
                <p:nvPr/>
              </p:nvSpPr>
              <p:spPr>
                <a:xfrm>
                  <a:off x="7576945" y="182214"/>
                  <a:ext cx="272062" cy="1797923"/>
                </a:xfrm>
                <a:custGeom>
                  <a:avLst/>
                  <a:gdLst>
                    <a:gd name="connsiteX0" fmla="*/ 272062 w 272062"/>
                    <a:gd name="connsiteY0" fmla="*/ 993285 h 1797923"/>
                    <a:gd name="connsiteX1" fmla="*/ 272062 w 272062"/>
                    <a:gd name="connsiteY1" fmla="*/ 1797924 h 1797923"/>
                    <a:gd name="connsiteX2" fmla="*/ 3850 w 272062"/>
                    <a:gd name="connsiteY2" fmla="*/ 1781241 h 1797923"/>
                    <a:gd name="connsiteX3" fmla="*/ 0 w 272062"/>
                    <a:gd name="connsiteY3" fmla="*/ 943236 h 1797923"/>
                    <a:gd name="connsiteX4" fmla="*/ 1283 w 272062"/>
                    <a:gd name="connsiteY4" fmla="*/ 175814 h 1797923"/>
                    <a:gd name="connsiteX5" fmla="*/ 121915 w 272062"/>
                    <a:gd name="connsiteY5" fmla="*/ 0 h 1797923"/>
                    <a:gd name="connsiteX6" fmla="*/ 214313 w 272062"/>
                    <a:gd name="connsiteY6" fmla="*/ 0 h 1797923"/>
                    <a:gd name="connsiteX7" fmla="*/ 214313 w 272062"/>
                    <a:gd name="connsiteY7" fmla="*/ 888054 h 1797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062" h="1797923">
                      <a:moveTo>
                        <a:pt x="272062" y="993285"/>
                      </a:moveTo>
                      <a:lnTo>
                        <a:pt x="272062" y="1797924"/>
                      </a:lnTo>
                      <a:lnTo>
                        <a:pt x="3850" y="1781241"/>
                      </a:lnTo>
                      <a:lnTo>
                        <a:pt x="0" y="943236"/>
                      </a:lnTo>
                      <a:lnTo>
                        <a:pt x="1283" y="175814"/>
                      </a:lnTo>
                      <a:lnTo>
                        <a:pt x="121915" y="0"/>
                      </a:lnTo>
                      <a:lnTo>
                        <a:pt x="214313" y="0"/>
                      </a:lnTo>
                      <a:lnTo>
                        <a:pt x="214313" y="888054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56B60513-4F62-49D6-AE3C-09DE373F585B}"/>
                    </a:ext>
                  </a:extLst>
                </p:cNvPr>
                <p:cNvSpPr/>
                <p:nvPr/>
              </p:nvSpPr>
              <p:spPr>
                <a:xfrm>
                  <a:off x="7770725" y="1969871"/>
                  <a:ext cx="250246" cy="1131883"/>
                </a:xfrm>
                <a:custGeom>
                  <a:avLst/>
                  <a:gdLst>
                    <a:gd name="connsiteX0" fmla="*/ 250246 w 250246"/>
                    <a:gd name="connsiteY0" fmla="*/ 223297 h 1131883"/>
                    <a:gd name="connsiteX1" fmla="*/ 78282 w 250246"/>
                    <a:gd name="connsiteY1" fmla="*/ 223297 h 1131883"/>
                    <a:gd name="connsiteX2" fmla="*/ 78282 w 250246"/>
                    <a:gd name="connsiteY2" fmla="*/ 1131883 h 1131883"/>
                    <a:gd name="connsiteX3" fmla="*/ 0 w 250246"/>
                    <a:gd name="connsiteY3" fmla="*/ 1131883 h 1131883"/>
                    <a:gd name="connsiteX4" fmla="*/ 0 w 250246"/>
                    <a:gd name="connsiteY4" fmla="*/ 0 h 11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246" h="1131883">
                      <a:moveTo>
                        <a:pt x="250246" y="223297"/>
                      </a:moveTo>
                      <a:lnTo>
                        <a:pt x="78282" y="223297"/>
                      </a:lnTo>
                      <a:lnTo>
                        <a:pt x="78282" y="1131883"/>
                      </a:lnTo>
                      <a:lnTo>
                        <a:pt x="0" y="11318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404C9864-FF3A-4299-B4AA-7E27C321E9D3}"/>
                    </a:ext>
                  </a:extLst>
                </p:cNvPr>
                <p:cNvSpPr/>
                <p:nvPr/>
              </p:nvSpPr>
              <p:spPr>
                <a:xfrm>
                  <a:off x="7177834" y="491493"/>
                  <a:ext cx="196346" cy="1885188"/>
                </a:xfrm>
                <a:custGeom>
                  <a:avLst/>
                  <a:gdLst>
                    <a:gd name="connsiteX0" fmla="*/ 196347 w 196346"/>
                    <a:gd name="connsiteY0" fmla="*/ 186081 h 1885188"/>
                    <a:gd name="connsiteX1" fmla="*/ 196347 w 196346"/>
                    <a:gd name="connsiteY1" fmla="*/ 1604143 h 1885188"/>
                    <a:gd name="connsiteX2" fmla="*/ 0 w 196346"/>
                    <a:gd name="connsiteY2" fmla="*/ 1885189 h 1885188"/>
                    <a:gd name="connsiteX3" fmla="*/ 0 w 196346"/>
                    <a:gd name="connsiteY3" fmla="*/ 1228132 h 1885188"/>
                    <a:gd name="connsiteX4" fmla="*/ 80849 w 196346"/>
                    <a:gd name="connsiteY4" fmla="*/ 1162683 h 1885188"/>
                    <a:gd name="connsiteX5" fmla="*/ 80849 w 196346"/>
                    <a:gd name="connsiteY5" fmla="*/ 0 h 1885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6346" h="1885188">
                      <a:moveTo>
                        <a:pt x="196347" y="186081"/>
                      </a:moveTo>
                      <a:lnTo>
                        <a:pt x="196347" y="1604143"/>
                      </a:lnTo>
                      <a:lnTo>
                        <a:pt x="0" y="1885189"/>
                      </a:lnTo>
                      <a:lnTo>
                        <a:pt x="0" y="1228132"/>
                      </a:lnTo>
                      <a:lnTo>
                        <a:pt x="80849" y="1162683"/>
                      </a:lnTo>
                      <a:lnTo>
                        <a:pt x="80849" y="0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AD10989D-C3F8-472F-8CEE-E391CA50D8AA}"/>
                    </a:ext>
                  </a:extLst>
                </p:cNvPr>
                <p:cNvSpPr/>
                <p:nvPr/>
              </p:nvSpPr>
              <p:spPr>
                <a:xfrm>
                  <a:off x="7147034" y="432460"/>
                  <a:ext cx="1237114" cy="4904827"/>
                </a:xfrm>
                <a:custGeom>
                  <a:avLst/>
                  <a:gdLst>
                    <a:gd name="connsiteX0" fmla="*/ 870087 w 1237114"/>
                    <a:gd name="connsiteY0" fmla="*/ 1315397 h 4904827"/>
                    <a:gd name="connsiteX1" fmla="*/ 870087 w 1237114"/>
                    <a:gd name="connsiteY1" fmla="*/ 980452 h 4904827"/>
                    <a:gd name="connsiteX2" fmla="*/ 771272 w 1237114"/>
                    <a:gd name="connsiteY2" fmla="*/ 821321 h 4904827"/>
                    <a:gd name="connsiteX3" fmla="*/ 771272 w 1237114"/>
                    <a:gd name="connsiteY3" fmla="*/ 1480945 h 4904827"/>
                    <a:gd name="connsiteX4" fmla="*/ 623691 w 1237114"/>
                    <a:gd name="connsiteY4" fmla="*/ 1480945 h 4904827"/>
                    <a:gd name="connsiteX5" fmla="*/ 623691 w 1237114"/>
                    <a:gd name="connsiteY5" fmla="*/ 349062 h 4904827"/>
                    <a:gd name="connsiteX6" fmla="*/ 431193 w 1237114"/>
                    <a:gd name="connsiteY6" fmla="*/ 1283 h 4904827"/>
                    <a:gd name="connsiteX7" fmla="*/ 288746 w 1237114"/>
                    <a:gd name="connsiteY7" fmla="*/ 0 h 4904827"/>
                    <a:gd name="connsiteX8" fmla="*/ 288746 w 1237114"/>
                    <a:gd name="connsiteY8" fmla="*/ 1532277 h 4904827"/>
                    <a:gd name="connsiteX9" fmla="*/ 0 w 1237114"/>
                    <a:gd name="connsiteY9" fmla="*/ 1944221 h 4904827"/>
                    <a:gd name="connsiteX10" fmla="*/ 0 w 1237114"/>
                    <a:gd name="connsiteY10" fmla="*/ 4903545 h 4904827"/>
                    <a:gd name="connsiteX11" fmla="*/ 624974 w 1237114"/>
                    <a:gd name="connsiteY11" fmla="*/ 4898412 h 4904827"/>
                    <a:gd name="connsiteX12" fmla="*/ 624974 w 1237114"/>
                    <a:gd name="connsiteY12" fmla="*/ 2093086 h 4904827"/>
                    <a:gd name="connsiteX13" fmla="*/ 768705 w 1237114"/>
                    <a:gd name="connsiteY13" fmla="*/ 2280450 h 4904827"/>
                    <a:gd name="connsiteX14" fmla="*/ 768705 w 1237114"/>
                    <a:gd name="connsiteY14" fmla="*/ 4897128 h 4904827"/>
                    <a:gd name="connsiteX15" fmla="*/ 945802 w 1237114"/>
                    <a:gd name="connsiteY15" fmla="*/ 4897128 h 4904827"/>
                    <a:gd name="connsiteX16" fmla="*/ 945802 w 1237114"/>
                    <a:gd name="connsiteY16" fmla="*/ 3162087 h 4904827"/>
                    <a:gd name="connsiteX17" fmla="*/ 1062584 w 1237114"/>
                    <a:gd name="connsiteY17" fmla="*/ 3348167 h 4904827"/>
                    <a:gd name="connsiteX18" fmla="*/ 1062584 w 1237114"/>
                    <a:gd name="connsiteY18" fmla="*/ 4904828 h 4904827"/>
                    <a:gd name="connsiteX19" fmla="*/ 1237115 w 1237114"/>
                    <a:gd name="connsiteY19" fmla="*/ 4904828 h 4904827"/>
                    <a:gd name="connsiteX20" fmla="*/ 1237115 w 1237114"/>
                    <a:gd name="connsiteY20" fmla="*/ 3307102 h 4904827"/>
                    <a:gd name="connsiteX21" fmla="*/ 947086 w 1237114"/>
                    <a:gd name="connsiteY21" fmla="*/ 2881041 h 4904827"/>
                    <a:gd name="connsiteX22" fmla="*/ 947086 w 1237114"/>
                    <a:gd name="connsiteY22" fmla="*/ 1387263 h 4904827"/>
                    <a:gd name="connsiteX23" fmla="*/ 870087 w 1237114"/>
                    <a:gd name="connsiteY23" fmla="*/ 1315397 h 4904827"/>
                    <a:gd name="connsiteX24" fmla="*/ 870087 w 1237114"/>
                    <a:gd name="connsiteY24" fmla="*/ 1315397 h 4904827"/>
                    <a:gd name="connsiteX25" fmla="*/ 626257 w 1237114"/>
                    <a:gd name="connsiteY25" fmla="*/ 1913422 h 4904827"/>
                    <a:gd name="connsiteX26" fmla="*/ 626257 w 1237114"/>
                    <a:gd name="connsiteY26" fmla="*/ 1722208 h 4904827"/>
                    <a:gd name="connsiteX27" fmla="*/ 769989 w 1237114"/>
                    <a:gd name="connsiteY27" fmla="*/ 1722208 h 4904827"/>
                    <a:gd name="connsiteX28" fmla="*/ 769989 w 1237114"/>
                    <a:gd name="connsiteY28" fmla="*/ 2118752 h 4904827"/>
                    <a:gd name="connsiteX29" fmla="*/ 626257 w 1237114"/>
                    <a:gd name="connsiteY29" fmla="*/ 1913422 h 4904827"/>
                    <a:gd name="connsiteX30" fmla="*/ 626257 w 1237114"/>
                    <a:gd name="connsiteY30" fmla="*/ 1913422 h 4904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237114" h="4904827">
                      <a:moveTo>
                        <a:pt x="870087" y="1315397"/>
                      </a:moveTo>
                      <a:lnTo>
                        <a:pt x="870087" y="980452"/>
                      </a:lnTo>
                      <a:lnTo>
                        <a:pt x="771272" y="821321"/>
                      </a:lnTo>
                      <a:lnTo>
                        <a:pt x="771272" y="1480945"/>
                      </a:lnTo>
                      <a:lnTo>
                        <a:pt x="623691" y="1480945"/>
                      </a:lnTo>
                      <a:lnTo>
                        <a:pt x="623691" y="349062"/>
                      </a:lnTo>
                      <a:lnTo>
                        <a:pt x="431193" y="1283"/>
                      </a:lnTo>
                      <a:lnTo>
                        <a:pt x="288746" y="0"/>
                      </a:lnTo>
                      <a:lnTo>
                        <a:pt x="288746" y="1532277"/>
                      </a:lnTo>
                      <a:lnTo>
                        <a:pt x="0" y="1944221"/>
                      </a:lnTo>
                      <a:lnTo>
                        <a:pt x="0" y="4903545"/>
                      </a:lnTo>
                      <a:lnTo>
                        <a:pt x="624974" y="4898412"/>
                      </a:lnTo>
                      <a:lnTo>
                        <a:pt x="624974" y="2093086"/>
                      </a:lnTo>
                      <a:lnTo>
                        <a:pt x="768705" y="2280450"/>
                      </a:lnTo>
                      <a:lnTo>
                        <a:pt x="768705" y="4897128"/>
                      </a:lnTo>
                      <a:lnTo>
                        <a:pt x="945802" y="4897128"/>
                      </a:lnTo>
                      <a:lnTo>
                        <a:pt x="945802" y="3162087"/>
                      </a:lnTo>
                      <a:lnTo>
                        <a:pt x="1062584" y="3348167"/>
                      </a:lnTo>
                      <a:lnTo>
                        <a:pt x="1062584" y="4904828"/>
                      </a:lnTo>
                      <a:lnTo>
                        <a:pt x="1237115" y="4904828"/>
                      </a:lnTo>
                      <a:lnTo>
                        <a:pt x="1237115" y="3307102"/>
                      </a:lnTo>
                      <a:lnTo>
                        <a:pt x="947086" y="2881041"/>
                      </a:lnTo>
                      <a:lnTo>
                        <a:pt x="947086" y="1387263"/>
                      </a:lnTo>
                      <a:lnTo>
                        <a:pt x="870087" y="1315397"/>
                      </a:lnTo>
                      <a:lnTo>
                        <a:pt x="870087" y="1315397"/>
                      </a:lnTo>
                      <a:close/>
                      <a:moveTo>
                        <a:pt x="626257" y="1913422"/>
                      </a:moveTo>
                      <a:lnTo>
                        <a:pt x="626257" y="1722208"/>
                      </a:lnTo>
                      <a:lnTo>
                        <a:pt x="769989" y="1722208"/>
                      </a:lnTo>
                      <a:lnTo>
                        <a:pt x="769989" y="2118752"/>
                      </a:lnTo>
                      <a:lnTo>
                        <a:pt x="626257" y="1913422"/>
                      </a:lnTo>
                      <a:lnTo>
                        <a:pt x="626257" y="1913422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EED857A9-2193-48AF-812E-C6E2F7CCE7CF}"/>
                    </a:ext>
                  </a:extLst>
                </p:cNvPr>
                <p:cNvSpPr/>
                <p:nvPr/>
              </p:nvSpPr>
              <p:spPr>
                <a:xfrm>
                  <a:off x="7204784" y="522292"/>
                  <a:ext cx="506909" cy="4736713"/>
                </a:xfrm>
                <a:custGeom>
                  <a:avLst/>
                  <a:gdLst>
                    <a:gd name="connsiteX0" fmla="*/ 504342 w 506909"/>
                    <a:gd name="connsiteY0" fmla="*/ 411944 h 4736713"/>
                    <a:gd name="connsiteX1" fmla="*/ 400394 w 506909"/>
                    <a:gd name="connsiteY1" fmla="*/ 229713 h 4736713"/>
                    <a:gd name="connsiteX2" fmla="*/ 400394 w 506909"/>
                    <a:gd name="connsiteY2" fmla="*/ 809771 h 4736713"/>
                    <a:gd name="connsiteX3" fmla="*/ 504342 w 506909"/>
                    <a:gd name="connsiteY3" fmla="*/ 1002269 h 4736713"/>
                    <a:gd name="connsiteX4" fmla="*/ 504342 w 506909"/>
                    <a:gd name="connsiteY4" fmla="*/ 411944 h 4736713"/>
                    <a:gd name="connsiteX5" fmla="*/ 504342 w 506909"/>
                    <a:gd name="connsiteY5" fmla="*/ 411944 h 4736713"/>
                    <a:gd name="connsiteX6" fmla="*/ 382428 w 506909"/>
                    <a:gd name="connsiteY6" fmla="*/ 196347 h 4736713"/>
                    <a:gd name="connsiteX7" fmla="*/ 382428 w 506909"/>
                    <a:gd name="connsiteY7" fmla="*/ 813621 h 4736713"/>
                    <a:gd name="connsiteX8" fmla="*/ 501776 w 506909"/>
                    <a:gd name="connsiteY8" fmla="*/ 1033068 h 4736713"/>
                    <a:gd name="connsiteX9" fmla="*/ 382428 w 506909"/>
                    <a:gd name="connsiteY9" fmla="*/ 1217865 h 4736713"/>
                    <a:gd name="connsiteX10" fmla="*/ 270779 w 506909"/>
                    <a:gd name="connsiteY10" fmla="*/ 1026652 h 4736713"/>
                    <a:gd name="connsiteX11" fmla="*/ 270779 w 506909"/>
                    <a:gd name="connsiteY11" fmla="*/ 0 h 4736713"/>
                    <a:gd name="connsiteX12" fmla="*/ 382428 w 506909"/>
                    <a:gd name="connsiteY12" fmla="*/ 196347 h 4736713"/>
                    <a:gd name="connsiteX13" fmla="*/ 382428 w 506909"/>
                    <a:gd name="connsiteY13" fmla="*/ 196347 h 4736713"/>
                    <a:gd name="connsiteX14" fmla="*/ 270779 w 506909"/>
                    <a:gd name="connsiteY14" fmla="*/ 1065151 h 4736713"/>
                    <a:gd name="connsiteX15" fmla="*/ 270779 w 506909"/>
                    <a:gd name="connsiteY15" fmla="*/ 1392396 h 4736713"/>
                    <a:gd name="connsiteX16" fmla="*/ 370877 w 506909"/>
                    <a:gd name="connsiteY16" fmla="*/ 1235832 h 4736713"/>
                    <a:gd name="connsiteX17" fmla="*/ 270779 w 506909"/>
                    <a:gd name="connsiteY17" fmla="*/ 1065151 h 4736713"/>
                    <a:gd name="connsiteX18" fmla="*/ 270779 w 506909"/>
                    <a:gd name="connsiteY18" fmla="*/ 1065151 h 4736713"/>
                    <a:gd name="connsiteX19" fmla="*/ 270779 w 506909"/>
                    <a:gd name="connsiteY19" fmla="*/ 1537411 h 4736713"/>
                    <a:gd name="connsiteX20" fmla="*/ 382428 w 506909"/>
                    <a:gd name="connsiteY20" fmla="*/ 1364163 h 4736713"/>
                    <a:gd name="connsiteX21" fmla="*/ 382428 w 506909"/>
                    <a:gd name="connsiteY21" fmla="*/ 2231684 h 4736713"/>
                    <a:gd name="connsiteX22" fmla="*/ 270779 w 506909"/>
                    <a:gd name="connsiteY22" fmla="*/ 2424181 h 4736713"/>
                    <a:gd name="connsiteX23" fmla="*/ 270779 w 506909"/>
                    <a:gd name="connsiteY23" fmla="*/ 1539977 h 4736713"/>
                    <a:gd name="connsiteX24" fmla="*/ 270779 w 506909"/>
                    <a:gd name="connsiteY24" fmla="*/ 1537411 h 4736713"/>
                    <a:gd name="connsiteX25" fmla="*/ 270779 w 506909"/>
                    <a:gd name="connsiteY25" fmla="*/ 1537411 h 4736713"/>
                    <a:gd name="connsiteX26" fmla="*/ 270779 w 506909"/>
                    <a:gd name="connsiteY26" fmla="*/ 2461397 h 4736713"/>
                    <a:gd name="connsiteX27" fmla="*/ 270779 w 506909"/>
                    <a:gd name="connsiteY27" fmla="*/ 4732864 h 4736713"/>
                    <a:gd name="connsiteX28" fmla="*/ 506909 w 506909"/>
                    <a:gd name="connsiteY28" fmla="*/ 4730297 h 4736713"/>
                    <a:gd name="connsiteX29" fmla="*/ 506909 w 506909"/>
                    <a:gd name="connsiteY29" fmla="*/ 2434448 h 4736713"/>
                    <a:gd name="connsiteX30" fmla="*/ 422210 w 506909"/>
                    <a:gd name="connsiteY30" fmla="*/ 2553796 h 4736713"/>
                    <a:gd name="connsiteX31" fmla="*/ 422210 w 506909"/>
                    <a:gd name="connsiteY31" fmla="*/ 2919540 h 4736713"/>
                    <a:gd name="connsiteX32" fmla="*/ 402960 w 506909"/>
                    <a:gd name="connsiteY32" fmla="*/ 2919540 h 4736713"/>
                    <a:gd name="connsiteX33" fmla="*/ 402960 w 506909"/>
                    <a:gd name="connsiteY33" fmla="*/ 2549946 h 4736713"/>
                    <a:gd name="connsiteX34" fmla="*/ 506909 w 506909"/>
                    <a:gd name="connsiteY34" fmla="*/ 2404931 h 4736713"/>
                    <a:gd name="connsiteX35" fmla="*/ 505625 w 506909"/>
                    <a:gd name="connsiteY35" fmla="*/ 1176799 h 4736713"/>
                    <a:gd name="connsiteX36" fmla="*/ 401677 w 506909"/>
                    <a:gd name="connsiteY36" fmla="*/ 1337214 h 4736713"/>
                    <a:gd name="connsiteX37" fmla="*/ 401677 w 506909"/>
                    <a:gd name="connsiteY37" fmla="*/ 2238100 h 4736713"/>
                    <a:gd name="connsiteX38" fmla="*/ 270779 w 506909"/>
                    <a:gd name="connsiteY38" fmla="*/ 2461397 h 4736713"/>
                    <a:gd name="connsiteX39" fmla="*/ 270779 w 506909"/>
                    <a:gd name="connsiteY39" fmla="*/ 2461397 h 4736713"/>
                    <a:gd name="connsiteX40" fmla="*/ 241263 w 506909"/>
                    <a:gd name="connsiteY40" fmla="*/ 1581043 h 4736713"/>
                    <a:gd name="connsiteX41" fmla="*/ 139881 w 506909"/>
                    <a:gd name="connsiteY41" fmla="*/ 1729908 h 4736713"/>
                    <a:gd name="connsiteX42" fmla="*/ 139881 w 506909"/>
                    <a:gd name="connsiteY42" fmla="*/ 2307400 h 4736713"/>
                    <a:gd name="connsiteX43" fmla="*/ 1283 w 506909"/>
                    <a:gd name="connsiteY43" fmla="*/ 2508880 h 4736713"/>
                    <a:gd name="connsiteX44" fmla="*/ 1283 w 506909"/>
                    <a:gd name="connsiteY44" fmla="*/ 2814309 h 4736713"/>
                    <a:gd name="connsiteX45" fmla="*/ 148864 w 506909"/>
                    <a:gd name="connsiteY45" fmla="*/ 2570479 h 4736713"/>
                    <a:gd name="connsiteX46" fmla="*/ 148864 w 506909"/>
                    <a:gd name="connsiteY46" fmla="*/ 3353301 h 4736713"/>
                    <a:gd name="connsiteX47" fmla="*/ 129614 w 506909"/>
                    <a:gd name="connsiteY47" fmla="*/ 3353301 h 4736713"/>
                    <a:gd name="connsiteX48" fmla="*/ 129614 w 506909"/>
                    <a:gd name="connsiteY48" fmla="*/ 2638495 h 4736713"/>
                    <a:gd name="connsiteX49" fmla="*/ 0 w 506909"/>
                    <a:gd name="connsiteY49" fmla="*/ 2851525 h 4736713"/>
                    <a:gd name="connsiteX50" fmla="*/ 0 w 506909"/>
                    <a:gd name="connsiteY50" fmla="*/ 4736714 h 4736713"/>
                    <a:gd name="connsiteX51" fmla="*/ 239979 w 506909"/>
                    <a:gd name="connsiteY51" fmla="*/ 4734147 h 4736713"/>
                    <a:gd name="connsiteX52" fmla="*/ 239979 w 506909"/>
                    <a:gd name="connsiteY52" fmla="*/ 1581043 h 4736713"/>
                    <a:gd name="connsiteX53" fmla="*/ 241263 w 506909"/>
                    <a:gd name="connsiteY53" fmla="*/ 1581043 h 4736713"/>
                    <a:gd name="connsiteX54" fmla="*/ 120631 w 506909"/>
                    <a:gd name="connsiteY54" fmla="*/ 1756857 h 4736713"/>
                    <a:gd name="connsiteX55" fmla="*/ 120631 w 506909"/>
                    <a:gd name="connsiteY55" fmla="*/ 2300983 h 4736713"/>
                    <a:gd name="connsiteX56" fmla="*/ 1283 w 506909"/>
                    <a:gd name="connsiteY56" fmla="*/ 2475514 h 4736713"/>
                    <a:gd name="connsiteX57" fmla="*/ 1283 w 506909"/>
                    <a:gd name="connsiteY57" fmla="*/ 1931388 h 4736713"/>
                    <a:gd name="connsiteX58" fmla="*/ 120631 w 506909"/>
                    <a:gd name="connsiteY58" fmla="*/ 1756857 h 4736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506909" h="4736713">
                      <a:moveTo>
                        <a:pt x="504342" y="411944"/>
                      </a:moveTo>
                      <a:lnTo>
                        <a:pt x="400394" y="229713"/>
                      </a:lnTo>
                      <a:lnTo>
                        <a:pt x="400394" y="809771"/>
                      </a:lnTo>
                      <a:lnTo>
                        <a:pt x="504342" y="1002269"/>
                      </a:lnTo>
                      <a:cubicBezTo>
                        <a:pt x="504342" y="823888"/>
                        <a:pt x="504342" y="632674"/>
                        <a:pt x="504342" y="411944"/>
                      </a:cubicBezTo>
                      <a:lnTo>
                        <a:pt x="504342" y="411944"/>
                      </a:lnTo>
                      <a:close/>
                      <a:moveTo>
                        <a:pt x="382428" y="196347"/>
                      </a:moveTo>
                      <a:lnTo>
                        <a:pt x="382428" y="813621"/>
                      </a:lnTo>
                      <a:lnTo>
                        <a:pt x="501776" y="1033068"/>
                      </a:lnTo>
                      <a:lnTo>
                        <a:pt x="382428" y="1217865"/>
                      </a:lnTo>
                      <a:lnTo>
                        <a:pt x="270779" y="1026652"/>
                      </a:lnTo>
                      <a:lnTo>
                        <a:pt x="270779" y="0"/>
                      </a:lnTo>
                      <a:lnTo>
                        <a:pt x="382428" y="196347"/>
                      </a:lnTo>
                      <a:lnTo>
                        <a:pt x="382428" y="196347"/>
                      </a:lnTo>
                      <a:close/>
                      <a:moveTo>
                        <a:pt x="270779" y="1065151"/>
                      </a:moveTo>
                      <a:lnTo>
                        <a:pt x="270779" y="1392396"/>
                      </a:lnTo>
                      <a:lnTo>
                        <a:pt x="370877" y="1235832"/>
                      </a:lnTo>
                      <a:lnTo>
                        <a:pt x="270779" y="1065151"/>
                      </a:lnTo>
                      <a:lnTo>
                        <a:pt x="270779" y="1065151"/>
                      </a:lnTo>
                      <a:close/>
                      <a:moveTo>
                        <a:pt x="270779" y="1537411"/>
                      </a:moveTo>
                      <a:lnTo>
                        <a:pt x="382428" y="1364163"/>
                      </a:lnTo>
                      <a:lnTo>
                        <a:pt x="382428" y="2231684"/>
                      </a:lnTo>
                      <a:lnTo>
                        <a:pt x="270779" y="2424181"/>
                      </a:lnTo>
                      <a:lnTo>
                        <a:pt x="270779" y="1539977"/>
                      </a:lnTo>
                      <a:lnTo>
                        <a:pt x="270779" y="1537411"/>
                      </a:lnTo>
                      <a:lnTo>
                        <a:pt x="270779" y="1537411"/>
                      </a:lnTo>
                      <a:close/>
                      <a:moveTo>
                        <a:pt x="270779" y="2461397"/>
                      </a:moveTo>
                      <a:lnTo>
                        <a:pt x="270779" y="4732864"/>
                      </a:lnTo>
                      <a:lnTo>
                        <a:pt x="506909" y="4730297"/>
                      </a:lnTo>
                      <a:cubicBezTo>
                        <a:pt x="506909" y="3644613"/>
                        <a:pt x="506909" y="2960607"/>
                        <a:pt x="506909" y="2434448"/>
                      </a:cubicBezTo>
                      <a:lnTo>
                        <a:pt x="422210" y="2553796"/>
                      </a:lnTo>
                      <a:lnTo>
                        <a:pt x="422210" y="2919540"/>
                      </a:lnTo>
                      <a:lnTo>
                        <a:pt x="402960" y="2919540"/>
                      </a:lnTo>
                      <a:lnTo>
                        <a:pt x="402960" y="2549946"/>
                      </a:lnTo>
                      <a:lnTo>
                        <a:pt x="506909" y="2404931"/>
                      </a:lnTo>
                      <a:cubicBezTo>
                        <a:pt x="506909" y="1905722"/>
                        <a:pt x="505625" y="1561794"/>
                        <a:pt x="505625" y="1176799"/>
                      </a:cubicBezTo>
                      <a:lnTo>
                        <a:pt x="401677" y="1337214"/>
                      </a:lnTo>
                      <a:lnTo>
                        <a:pt x="401677" y="2238100"/>
                      </a:lnTo>
                      <a:lnTo>
                        <a:pt x="270779" y="2461397"/>
                      </a:lnTo>
                      <a:lnTo>
                        <a:pt x="270779" y="2461397"/>
                      </a:lnTo>
                      <a:close/>
                      <a:moveTo>
                        <a:pt x="241263" y="1581043"/>
                      </a:moveTo>
                      <a:lnTo>
                        <a:pt x="139881" y="1729908"/>
                      </a:lnTo>
                      <a:lnTo>
                        <a:pt x="139881" y="2307400"/>
                      </a:lnTo>
                      <a:lnTo>
                        <a:pt x="1283" y="2508880"/>
                      </a:lnTo>
                      <a:lnTo>
                        <a:pt x="1283" y="2814309"/>
                      </a:lnTo>
                      <a:lnTo>
                        <a:pt x="148864" y="2570479"/>
                      </a:lnTo>
                      <a:lnTo>
                        <a:pt x="148864" y="3353301"/>
                      </a:lnTo>
                      <a:lnTo>
                        <a:pt x="129614" y="3353301"/>
                      </a:lnTo>
                      <a:lnTo>
                        <a:pt x="129614" y="2638495"/>
                      </a:lnTo>
                      <a:lnTo>
                        <a:pt x="0" y="2851525"/>
                      </a:lnTo>
                      <a:lnTo>
                        <a:pt x="0" y="4736714"/>
                      </a:lnTo>
                      <a:lnTo>
                        <a:pt x="239979" y="4734147"/>
                      </a:lnTo>
                      <a:lnTo>
                        <a:pt x="239979" y="1581043"/>
                      </a:lnTo>
                      <a:lnTo>
                        <a:pt x="241263" y="1581043"/>
                      </a:lnTo>
                      <a:close/>
                      <a:moveTo>
                        <a:pt x="120631" y="1756857"/>
                      </a:moveTo>
                      <a:lnTo>
                        <a:pt x="120631" y="2300983"/>
                      </a:lnTo>
                      <a:lnTo>
                        <a:pt x="1283" y="2475514"/>
                      </a:lnTo>
                      <a:lnTo>
                        <a:pt x="1283" y="1931388"/>
                      </a:lnTo>
                      <a:lnTo>
                        <a:pt x="120631" y="1756857"/>
                      </a:lnTo>
                      <a:close/>
                    </a:path>
                  </a:pathLst>
                </a:custGeom>
                <a:solidFill>
                  <a:srgbClr val="633DD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E4B4027A-F055-4E35-B786-7E5DBCC239EF}"/>
                    </a:ext>
                  </a:extLst>
                </p:cNvPr>
                <p:cNvSpPr/>
                <p:nvPr/>
              </p:nvSpPr>
              <p:spPr>
                <a:xfrm>
                  <a:off x="7950389" y="1751708"/>
                  <a:ext cx="107798" cy="1749157"/>
                </a:xfrm>
                <a:custGeom>
                  <a:avLst/>
                  <a:gdLst>
                    <a:gd name="connsiteX0" fmla="*/ 107799 w 107798"/>
                    <a:gd name="connsiteY0" fmla="*/ 92399 h 1749157"/>
                    <a:gd name="connsiteX1" fmla="*/ 107799 w 107798"/>
                    <a:gd name="connsiteY1" fmla="*/ 442743 h 1749157"/>
                    <a:gd name="connsiteX2" fmla="*/ 0 w 107798"/>
                    <a:gd name="connsiteY2" fmla="*/ 554392 h 1749157"/>
                    <a:gd name="connsiteX3" fmla="*/ 0 w 107798"/>
                    <a:gd name="connsiteY3" fmla="*/ 0 h 1749157"/>
                    <a:gd name="connsiteX4" fmla="*/ 107799 w 107798"/>
                    <a:gd name="connsiteY4" fmla="*/ 92399 h 1749157"/>
                    <a:gd name="connsiteX5" fmla="*/ 107799 w 107798"/>
                    <a:gd name="connsiteY5" fmla="*/ 92399 h 1749157"/>
                    <a:gd name="connsiteX6" fmla="*/ 107799 w 107798"/>
                    <a:gd name="connsiteY6" fmla="*/ 469693 h 1749157"/>
                    <a:gd name="connsiteX7" fmla="*/ 0 w 107798"/>
                    <a:gd name="connsiteY7" fmla="*/ 581342 h 1749157"/>
                    <a:gd name="connsiteX8" fmla="*/ 0 w 107798"/>
                    <a:gd name="connsiteY8" fmla="*/ 907303 h 1749157"/>
                    <a:gd name="connsiteX9" fmla="*/ 107799 w 107798"/>
                    <a:gd name="connsiteY9" fmla="*/ 1035635 h 1749157"/>
                    <a:gd name="connsiteX10" fmla="*/ 107799 w 107798"/>
                    <a:gd name="connsiteY10" fmla="*/ 469693 h 1749157"/>
                    <a:gd name="connsiteX11" fmla="*/ 107799 w 107798"/>
                    <a:gd name="connsiteY11" fmla="*/ 469693 h 1749157"/>
                    <a:gd name="connsiteX12" fmla="*/ 107799 w 107798"/>
                    <a:gd name="connsiteY12" fmla="*/ 1065151 h 1749157"/>
                    <a:gd name="connsiteX13" fmla="*/ 107799 w 107798"/>
                    <a:gd name="connsiteY13" fmla="*/ 1633659 h 1749157"/>
                    <a:gd name="connsiteX14" fmla="*/ 0 w 107798"/>
                    <a:gd name="connsiteY14" fmla="*/ 1749158 h 1749157"/>
                    <a:gd name="connsiteX15" fmla="*/ 0 w 107798"/>
                    <a:gd name="connsiteY15" fmla="*/ 936820 h 1749157"/>
                    <a:gd name="connsiteX16" fmla="*/ 107799 w 107798"/>
                    <a:gd name="connsiteY16" fmla="*/ 1065151 h 1749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7798" h="1749157">
                      <a:moveTo>
                        <a:pt x="107799" y="92399"/>
                      </a:moveTo>
                      <a:lnTo>
                        <a:pt x="107799" y="442743"/>
                      </a:lnTo>
                      <a:lnTo>
                        <a:pt x="0" y="554392"/>
                      </a:lnTo>
                      <a:lnTo>
                        <a:pt x="0" y="0"/>
                      </a:lnTo>
                      <a:lnTo>
                        <a:pt x="107799" y="92399"/>
                      </a:lnTo>
                      <a:lnTo>
                        <a:pt x="107799" y="92399"/>
                      </a:lnTo>
                      <a:close/>
                      <a:moveTo>
                        <a:pt x="107799" y="469693"/>
                      </a:moveTo>
                      <a:lnTo>
                        <a:pt x="0" y="581342"/>
                      </a:lnTo>
                      <a:lnTo>
                        <a:pt x="0" y="907303"/>
                      </a:lnTo>
                      <a:lnTo>
                        <a:pt x="107799" y="1035635"/>
                      </a:lnTo>
                      <a:lnTo>
                        <a:pt x="107799" y="469693"/>
                      </a:lnTo>
                      <a:lnTo>
                        <a:pt x="107799" y="469693"/>
                      </a:lnTo>
                      <a:close/>
                      <a:moveTo>
                        <a:pt x="107799" y="1065151"/>
                      </a:moveTo>
                      <a:lnTo>
                        <a:pt x="107799" y="1633659"/>
                      </a:lnTo>
                      <a:lnTo>
                        <a:pt x="0" y="1749158"/>
                      </a:lnTo>
                      <a:lnTo>
                        <a:pt x="0" y="936820"/>
                      </a:lnTo>
                      <a:lnTo>
                        <a:pt x="107799" y="1065151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76D5251-3BEA-44E7-9136-CEB6449ED9DD}"/>
                  </a:ext>
                </a:extLst>
              </p:cNvPr>
              <p:cNvSpPr/>
              <p:nvPr/>
            </p:nvSpPr>
            <p:spPr>
              <a:xfrm>
                <a:off x="6835188" y="3099188"/>
                <a:ext cx="311846" cy="2202167"/>
              </a:xfrm>
              <a:custGeom>
                <a:avLst/>
                <a:gdLst>
                  <a:gd name="connsiteX0" fmla="*/ 311846 w 311846"/>
                  <a:gd name="connsiteY0" fmla="*/ 0 h 2202167"/>
                  <a:gd name="connsiteX1" fmla="*/ 311846 w 311846"/>
                  <a:gd name="connsiteY1" fmla="*/ 161698 h 2202167"/>
                  <a:gd name="connsiteX2" fmla="*/ 169398 w 311846"/>
                  <a:gd name="connsiteY2" fmla="*/ 297729 h 2202167"/>
                  <a:gd name="connsiteX3" fmla="*/ 92399 w 311846"/>
                  <a:gd name="connsiteY3" fmla="*/ 370878 h 2202167"/>
                  <a:gd name="connsiteX4" fmla="*/ 92399 w 311846"/>
                  <a:gd name="connsiteY4" fmla="*/ 2202168 h 2202167"/>
                  <a:gd name="connsiteX5" fmla="*/ 0 w 311846"/>
                  <a:gd name="connsiteY5" fmla="*/ 2202168 h 2202167"/>
                  <a:gd name="connsiteX6" fmla="*/ 0 w 311846"/>
                  <a:gd name="connsiteY6" fmla="*/ 101382 h 2202167"/>
                  <a:gd name="connsiteX7" fmla="*/ 85982 w 311846"/>
                  <a:gd name="connsiteY7" fmla="*/ 101382 h 2202167"/>
                  <a:gd name="connsiteX8" fmla="*/ 85982 w 311846"/>
                  <a:gd name="connsiteY8" fmla="*/ 223297 h 2202167"/>
                  <a:gd name="connsiteX9" fmla="*/ 169398 w 311846"/>
                  <a:gd name="connsiteY9" fmla="*/ 139881 h 2202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846" h="2202167">
                    <a:moveTo>
                      <a:pt x="311846" y="0"/>
                    </a:moveTo>
                    <a:lnTo>
                      <a:pt x="311846" y="161698"/>
                    </a:lnTo>
                    <a:lnTo>
                      <a:pt x="169398" y="297729"/>
                    </a:lnTo>
                    <a:lnTo>
                      <a:pt x="92399" y="370878"/>
                    </a:lnTo>
                    <a:lnTo>
                      <a:pt x="92399" y="2202168"/>
                    </a:lnTo>
                    <a:lnTo>
                      <a:pt x="0" y="2202168"/>
                    </a:lnTo>
                    <a:lnTo>
                      <a:pt x="0" y="101382"/>
                    </a:lnTo>
                    <a:lnTo>
                      <a:pt x="85982" y="101382"/>
                    </a:lnTo>
                    <a:lnTo>
                      <a:pt x="85982" y="223297"/>
                    </a:lnTo>
                    <a:lnTo>
                      <a:pt x="169398" y="139881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0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8386716" y="1292281"/>
              <a:ext cx="781538" cy="4011641"/>
              <a:chOff x="8386716" y="1292281"/>
              <a:chExt cx="781538" cy="4011641"/>
            </a:xfrm>
          </p:grpSpPr>
          <p:grpSp>
            <p:nvGrpSpPr>
              <p:cNvPr id="41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8617713" y="1292281"/>
                <a:ext cx="87265" cy="664756"/>
                <a:chOff x="8617713" y="1292281"/>
                <a:chExt cx="87265" cy="664756"/>
              </a:xfrm>
              <a:solidFill>
                <a:srgbClr val="3C0DCD"/>
              </a:solidFill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949044E6-4F38-4CD0-8530-505CEAA224CA}"/>
                    </a:ext>
                  </a:extLst>
                </p:cNvPr>
                <p:cNvSpPr/>
                <p:nvPr/>
              </p:nvSpPr>
              <p:spPr>
                <a:xfrm>
                  <a:off x="8617713" y="1292281"/>
                  <a:ext cx="7699" cy="530008"/>
                </a:xfrm>
                <a:custGeom>
                  <a:avLst/>
                  <a:gdLst>
                    <a:gd name="connsiteX0" fmla="*/ 0 w 7699"/>
                    <a:gd name="connsiteY0" fmla="*/ 0 h 530008"/>
                    <a:gd name="connsiteX1" fmla="*/ 7700 w 7699"/>
                    <a:gd name="connsiteY1" fmla="*/ 0 h 530008"/>
                    <a:gd name="connsiteX2" fmla="*/ 7700 w 7699"/>
                    <a:gd name="connsiteY2" fmla="*/ 530009 h 530008"/>
                    <a:gd name="connsiteX3" fmla="*/ 0 w 7699"/>
                    <a:gd name="connsiteY3" fmla="*/ 530009 h 530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530008">
                      <a:moveTo>
                        <a:pt x="0" y="0"/>
                      </a:moveTo>
                      <a:lnTo>
                        <a:pt x="7700" y="0"/>
                      </a:lnTo>
                      <a:lnTo>
                        <a:pt x="7700" y="530009"/>
                      </a:lnTo>
                      <a:lnTo>
                        <a:pt x="0" y="530009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7BB9ABDE-C046-4BD6-968D-1C6C835D362D}"/>
                    </a:ext>
                  </a:extLst>
                </p:cNvPr>
                <p:cNvSpPr/>
                <p:nvPr/>
              </p:nvSpPr>
              <p:spPr>
                <a:xfrm>
                  <a:off x="8644662" y="1337197"/>
                  <a:ext cx="7699" cy="530008"/>
                </a:xfrm>
                <a:custGeom>
                  <a:avLst/>
                  <a:gdLst>
                    <a:gd name="connsiteX0" fmla="*/ 0 w 7699"/>
                    <a:gd name="connsiteY0" fmla="*/ 0 h 530008"/>
                    <a:gd name="connsiteX1" fmla="*/ 7699 w 7699"/>
                    <a:gd name="connsiteY1" fmla="*/ 0 h 530008"/>
                    <a:gd name="connsiteX2" fmla="*/ 7699 w 7699"/>
                    <a:gd name="connsiteY2" fmla="*/ 530009 h 530008"/>
                    <a:gd name="connsiteX3" fmla="*/ 0 w 7699"/>
                    <a:gd name="connsiteY3" fmla="*/ 530009 h 530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530008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530009"/>
                      </a:lnTo>
                      <a:lnTo>
                        <a:pt x="0" y="530009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ED30960B-81A6-4622-8BF8-3E4E144BC3C9}"/>
                    </a:ext>
                  </a:extLst>
                </p:cNvPr>
                <p:cNvSpPr/>
                <p:nvPr/>
              </p:nvSpPr>
              <p:spPr>
                <a:xfrm>
                  <a:off x="8697278" y="1457829"/>
                  <a:ext cx="7699" cy="499209"/>
                </a:xfrm>
                <a:custGeom>
                  <a:avLst/>
                  <a:gdLst>
                    <a:gd name="connsiteX0" fmla="*/ 0 w 7699"/>
                    <a:gd name="connsiteY0" fmla="*/ 0 h 499209"/>
                    <a:gd name="connsiteX1" fmla="*/ 7700 w 7699"/>
                    <a:gd name="connsiteY1" fmla="*/ 0 h 499209"/>
                    <a:gd name="connsiteX2" fmla="*/ 7700 w 7699"/>
                    <a:gd name="connsiteY2" fmla="*/ 499209 h 499209"/>
                    <a:gd name="connsiteX3" fmla="*/ 0 w 7699"/>
                    <a:gd name="connsiteY3" fmla="*/ 499209 h 49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499209">
                      <a:moveTo>
                        <a:pt x="0" y="0"/>
                      </a:moveTo>
                      <a:lnTo>
                        <a:pt x="7700" y="0"/>
                      </a:lnTo>
                      <a:lnTo>
                        <a:pt x="7700" y="499209"/>
                      </a:lnTo>
                      <a:lnTo>
                        <a:pt x="0" y="499209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52F77710-4829-4CD0-89B1-53092B70BBB3}"/>
                    </a:ext>
                  </a:extLst>
                </p:cNvPr>
                <p:cNvSpPr/>
                <p:nvPr/>
              </p:nvSpPr>
              <p:spPr>
                <a:xfrm>
                  <a:off x="8670329" y="1548944"/>
                  <a:ext cx="7699" cy="402960"/>
                </a:xfrm>
                <a:custGeom>
                  <a:avLst/>
                  <a:gdLst>
                    <a:gd name="connsiteX0" fmla="*/ 0 w 7699"/>
                    <a:gd name="connsiteY0" fmla="*/ 0 h 402960"/>
                    <a:gd name="connsiteX1" fmla="*/ 7699 w 7699"/>
                    <a:gd name="connsiteY1" fmla="*/ 0 h 402960"/>
                    <a:gd name="connsiteX2" fmla="*/ 7699 w 7699"/>
                    <a:gd name="connsiteY2" fmla="*/ 402961 h 402960"/>
                    <a:gd name="connsiteX3" fmla="*/ 0 w 7699"/>
                    <a:gd name="connsiteY3" fmla="*/ 402961 h 402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" h="402960">
                      <a:moveTo>
                        <a:pt x="0" y="0"/>
                      </a:moveTo>
                      <a:lnTo>
                        <a:pt x="7699" y="0"/>
                      </a:lnTo>
                      <a:lnTo>
                        <a:pt x="7699" y="402961"/>
                      </a:lnTo>
                      <a:lnTo>
                        <a:pt x="0" y="402961"/>
                      </a:lnTo>
                      <a:close/>
                    </a:path>
                  </a:pathLst>
                </a:custGeom>
                <a:solidFill>
                  <a:srgbClr val="3C0DC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197E9C50-AC01-4D74-B680-005E51750365}"/>
                  </a:ext>
                </a:extLst>
              </p:cNvPr>
              <p:cNvSpPr/>
              <p:nvPr/>
            </p:nvSpPr>
            <p:spPr>
              <a:xfrm>
                <a:off x="8597180" y="1745291"/>
                <a:ext cx="364460" cy="311845"/>
              </a:xfrm>
              <a:custGeom>
                <a:avLst/>
                <a:gdLst>
                  <a:gd name="connsiteX0" fmla="*/ 364461 w 364460"/>
                  <a:gd name="connsiteY0" fmla="*/ 103948 h 311845"/>
                  <a:gd name="connsiteX1" fmla="*/ 0 w 364460"/>
                  <a:gd name="connsiteY1" fmla="*/ 0 h 311845"/>
                  <a:gd name="connsiteX2" fmla="*/ 0 w 364460"/>
                  <a:gd name="connsiteY2" fmla="*/ 311845 h 311845"/>
                  <a:gd name="connsiteX3" fmla="*/ 364461 w 364460"/>
                  <a:gd name="connsiteY3" fmla="*/ 311845 h 311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460" h="311845">
                    <a:moveTo>
                      <a:pt x="364461" y="103948"/>
                    </a:moveTo>
                    <a:lnTo>
                      <a:pt x="0" y="0"/>
                    </a:lnTo>
                    <a:lnTo>
                      <a:pt x="0" y="311845"/>
                    </a:lnTo>
                    <a:lnTo>
                      <a:pt x="364461" y="311845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75FF59DC-8149-422A-85A0-2DD9B185625E}"/>
                  </a:ext>
                </a:extLst>
              </p:cNvPr>
              <p:cNvSpPr/>
              <p:nvPr/>
            </p:nvSpPr>
            <p:spPr>
              <a:xfrm>
                <a:off x="8462432" y="2023770"/>
                <a:ext cx="639090" cy="74432"/>
              </a:xfrm>
              <a:custGeom>
                <a:avLst/>
                <a:gdLst>
                  <a:gd name="connsiteX0" fmla="*/ 0 w 639090"/>
                  <a:gd name="connsiteY0" fmla="*/ 0 h 74432"/>
                  <a:gd name="connsiteX1" fmla="*/ 639091 w 639090"/>
                  <a:gd name="connsiteY1" fmla="*/ 0 h 74432"/>
                  <a:gd name="connsiteX2" fmla="*/ 639091 w 639090"/>
                  <a:gd name="connsiteY2" fmla="*/ 74432 h 74432"/>
                  <a:gd name="connsiteX3" fmla="*/ 0 w 639090"/>
                  <a:gd name="connsiteY3" fmla="*/ 74432 h 74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090" h="74432">
                    <a:moveTo>
                      <a:pt x="0" y="0"/>
                    </a:moveTo>
                    <a:lnTo>
                      <a:pt x="639091" y="0"/>
                    </a:lnTo>
                    <a:lnTo>
                      <a:pt x="639091" y="74432"/>
                    </a:lnTo>
                    <a:lnTo>
                      <a:pt x="0" y="74432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5BEFA89-BD33-4196-9EA0-BD6DE7131C74}"/>
                  </a:ext>
                </a:extLst>
              </p:cNvPr>
              <p:cNvSpPr/>
              <p:nvPr/>
            </p:nvSpPr>
            <p:spPr>
              <a:xfrm>
                <a:off x="8462432" y="2098202"/>
                <a:ext cx="639090" cy="56465"/>
              </a:xfrm>
              <a:custGeom>
                <a:avLst/>
                <a:gdLst>
                  <a:gd name="connsiteX0" fmla="*/ 639091 w 639090"/>
                  <a:gd name="connsiteY0" fmla="*/ 0 h 56465"/>
                  <a:gd name="connsiteX1" fmla="*/ 576208 w 639090"/>
                  <a:gd name="connsiteY1" fmla="*/ 56466 h 56465"/>
                  <a:gd name="connsiteX2" fmla="*/ 75715 w 639090"/>
                  <a:gd name="connsiteY2" fmla="*/ 56466 h 56465"/>
                  <a:gd name="connsiteX3" fmla="*/ 0 w 639090"/>
                  <a:gd name="connsiteY3" fmla="*/ 0 h 5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9090" h="56465">
                    <a:moveTo>
                      <a:pt x="639091" y="0"/>
                    </a:moveTo>
                    <a:lnTo>
                      <a:pt x="576208" y="56466"/>
                    </a:lnTo>
                    <a:lnTo>
                      <a:pt x="75715" y="564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32CCA29-691A-4F88-90AA-612D52B32844}"/>
                  </a:ext>
                </a:extLst>
              </p:cNvPr>
              <p:cNvSpPr/>
              <p:nvPr/>
            </p:nvSpPr>
            <p:spPr>
              <a:xfrm>
                <a:off x="8485531" y="2154668"/>
                <a:ext cx="594174" cy="263079"/>
              </a:xfrm>
              <a:custGeom>
                <a:avLst/>
                <a:gdLst>
                  <a:gd name="connsiteX0" fmla="*/ 0 w 594174"/>
                  <a:gd name="connsiteY0" fmla="*/ 0 h 263079"/>
                  <a:gd name="connsiteX1" fmla="*/ 594175 w 594174"/>
                  <a:gd name="connsiteY1" fmla="*/ 0 h 263079"/>
                  <a:gd name="connsiteX2" fmla="*/ 594175 w 594174"/>
                  <a:gd name="connsiteY2" fmla="*/ 263079 h 263079"/>
                  <a:gd name="connsiteX3" fmla="*/ 0 w 594174"/>
                  <a:gd name="connsiteY3" fmla="*/ 263079 h 263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174" h="263079">
                    <a:moveTo>
                      <a:pt x="0" y="0"/>
                    </a:moveTo>
                    <a:lnTo>
                      <a:pt x="594175" y="0"/>
                    </a:lnTo>
                    <a:lnTo>
                      <a:pt x="594175" y="263079"/>
                    </a:lnTo>
                    <a:lnTo>
                      <a:pt x="0" y="263079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4E7730D0-C315-4741-BA14-853EFE215AF4}"/>
                  </a:ext>
                </a:extLst>
              </p:cNvPr>
              <p:cNvSpPr/>
              <p:nvPr/>
            </p:nvSpPr>
            <p:spPr>
              <a:xfrm>
                <a:off x="8386716" y="2419031"/>
                <a:ext cx="781538" cy="2884890"/>
              </a:xfrm>
              <a:custGeom>
                <a:avLst/>
                <a:gdLst>
                  <a:gd name="connsiteX0" fmla="*/ 781539 w 781538"/>
                  <a:gd name="connsiteY0" fmla="*/ 1283 h 2884890"/>
                  <a:gd name="connsiteX1" fmla="*/ 781539 w 781538"/>
                  <a:gd name="connsiteY1" fmla="*/ 105232 h 2884890"/>
                  <a:gd name="connsiteX2" fmla="*/ 691707 w 781538"/>
                  <a:gd name="connsiteY2" fmla="*/ 105232 h 2884890"/>
                  <a:gd name="connsiteX3" fmla="*/ 691707 w 781538"/>
                  <a:gd name="connsiteY3" fmla="*/ 2884891 h 2884890"/>
                  <a:gd name="connsiteX4" fmla="*/ 97532 w 781538"/>
                  <a:gd name="connsiteY4" fmla="*/ 2884891 h 2884890"/>
                  <a:gd name="connsiteX5" fmla="*/ 97532 w 781538"/>
                  <a:gd name="connsiteY5" fmla="*/ 105232 h 2884890"/>
                  <a:gd name="connsiteX6" fmla="*/ 0 w 781538"/>
                  <a:gd name="connsiteY6" fmla="*/ 105232 h 2884890"/>
                  <a:gd name="connsiteX7" fmla="*/ 0 w 781538"/>
                  <a:gd name="connsiteY7" fmla="*/ 0 h 2884890"/>
                  <a:gd name="connsiteX8" fmla="*/ 691707 w 781538"/>
                  <a:gd name="connsiteY8" fmla="*/ 0 h 2884890"/>
                  <a:gd name="connsiteX9" fmla="*/ 691707 w 781538"/>
                  <a:gd name="connsiteY9" fmla="*/ 1283 h 288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81538" h="2884890">
                    <a:moveTo>
                      <a:pt x="781539" y="1283"/>
                    </a:moveTo>
                    <a:lnTo>
                      <a:pt x="781539" y="105232"/>
                    </a:lnTo>
                    <a:lnTo>
                      <a:pt x="691707" y="105232"/>
                    </a:lnTo>
                    <a:lnTo>
                      <a:pt x="691707" y="2884891"/>
                    </a:lnTo>
                    <a:lnTo>
                      <a:pt x="97532" y="2884891"/>
                    </a:lnTo>
                    <a:lnTo>
                      <a:pt x="97532" y="105232"/>
                    </a:lnTo>
                    <a:lnTo>
                      <a:pt x="0" y="105232"/>
                    </a:lnTo>
                    <a:lnTo>
                      <a:pt x="0" y="0"/>
                    </a:lnTo>
                    <a:lnTo>
                      <a:pt x="691707" y="0"/>
                    </a:lnTo>
                    <a:lnTo>
                      <a:pt x="691707" y="1283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1E336013-FA99-4B9C-860C-B83013305CA1}"/>
                  </a:ext>
                </a:extLst>
              </p:cNvPr>
              <p:cNvSpPr/>
              <p:nvPr/>
            </p:nvSpPr>
            <p:spPr>
              <a:xfrm>
                <a:off x="8386716" y="2419031"/>
                <a:ext cx="781538" cy="105231"/>
              </a:xfrm>
              <a:custGeom>
                <a:avLst/>
                <a:gdLst>
                  <a:gd name="connsiteX0" fmla="*/ 0 w 781538"/>
                  <a:gd name="connsiteY0" fmla="*/ 0 h 105231"/>
                  <a:gd name="connsiteX1" fmla="*/ 781539 w 781538"/>
                  <a:gd name="connsiteY1" fmla="*/ 0 h 105231"/>
                  <a:gd name="connsiteX2" fmla="*/ 781539 w 781538"/>
                  <a:gd name="connsiteY2" fmla="*/ 105232 h 105231"/>
                  <a:gd name="connsiteX3" fmla="*/ 0 w 781538"/>
                  <a:gd name="connsiteY3" fmla="*/ 105232 h 10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538" h="105231">
                    <a:moveTo>
                      <a:pt x="0" y="0"/>
                    </a:moveTo>
                    <a:lnTo>
                      <a:pt x="781539" y="0"/>
                    </a:lnTo>
                    <a:lnTo>
                      <a:pt x="781539" y="105232"/>
                    </a:lnTo>
                    <a:lnTo>
                      <a:pt x="0" y="105232"/>
                    </a:lnTo>
                    <a:close/>
                  </a:path>
                </a:pathLst>
              </a:custGeom>
              <a:solidFill>
                <a:srgbClr val="3C0DC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B8CDEA4-DBE7-4D95-935E-39FA3019ECCF}"/>
                  </a:ext>
                </a:extLst>
              </p:cNvPr>
              <p:cNvSpPr/>
              <p:nvPr/>
            </p:nvSpPr>
            <p:spPr>
              <a:xfrm>
                <a:off x="8553547" y="2608962"/>
                <a:ext cx="464560" cy="2567912"/>
              </a:xfrm>
              <a:custGeom>
                <a:avLst/>
                <a:gdLst>
                  <a:gd name="connsiteX0" fmla="*/ 464560 w 464560"/>
                  <a:gd name="connsiteY0" fmla="*/ 0 h 2567912"/>
                  <a:gd name="connsiteX1" fmla="*/ 436327 w 464560"/>
                  <a:gd name="connsiteY1" fmla="*/ 0 h 2567912"/>
                  <a:gd name="connsiteX2" fmla="*/ 436327 w 464560"/>
                  <a:gd name="connsiteY2" fmla="*/ 2567912 h 2567912"/>
                  <a:gd name="connsiteX3" fmla="*/ 464560 w 464560"/>
                  <a:gd name="connsiteY3" fmla="*/ 2567912 h 2567912"/>
                  <a:gd name="connsiteX4" fmla="*/ 464560 w 464560"/>
                  <a:gd name="connsiteY4" fmla="*/ 0 h 2567912"/>
                  <a:gd name="connsiteX5" fmla="*/ 464560 w 464560"/>
                  <a:gd name="connsiteY5" fmla="*/ 0 h 2567912"/>
                  <a:gd name="connsiteX6" fmla="*/ 28233 w 464560"/>
                  <a:gd name="connsiteY6" fmla="*/ 0 h 2567912"/>
                  <a:gd name="connsiteX7" fmla="*/ 0 w 464560"/>
                  <a:gd name="connsiteY7" fmla="*/ 0 h 2567912"/>
                  <a:gd name="connsiteX8" fmla="*/ 0 w 464560"/>
                  <a:gd name="connsiteY8" fmla="*/ 2567912 h 2567912"/>
                  <a:gd name="connsiteX9" fmla="*/ 28233 w 464560"/>
                  <a:gd name="connsiteY9" fmla="*/ 2567912 h 2567912"/>
                  <a:gd name="connsiteX10" fmla="*/ 28233 w 464560"/>
                  <a:gd name="connsiteY10" fmla="*/ 0 h 2567912"/>
                  <a:gd name="connsiteX11" fmla="*/ 28233 w 464560"/>
                  <a:gd name="connsiteY11" fmla="*/ 0 h 2567912"/>
                  <a:gd name="connsiteX12" fmla="*/ 115498 w 464560"/>
                  <a:gd name="connsiteY12" fmla="*/ 0 h 2567912"/>
                  <a:gd name="connsiteX13" fmla="*/ 87265 w 464560"/>
                  <a:gd name="connsiteY13" fmla="*/ 0 h 2567912"/>
                  <a:gd name="connsiteX14" fmla="*/ 87265 w 464560"/>
                  <a:gd name="connsiteY14" fmla="*/ 2567912 h 2567912"/>
                  <a:gd name="connsiteX15" fmla="*/ 115498 w 464560"/>
                  <a:gd name="connsiteY15" fmla="*/ 2567912 h 2567912"/>
                  <a:gd name="connsiteX16" fmla="*/ 115498 w 464560"/>
                  <a:gd name="connsiteY16" fmla="*/ 0 h 2567912"/>
                  <a:gd name="connsiteX17" fmla="*/ 115498 w 464560"/>
                  <a:gd name="connsiteY17" fmla="*/ 0 h 2567912"/>
                  <a:gd name="connsiteX18" fmla="*/ 202764 w 464560"/>
                  <a:gd name="connsiteY18" fmla="*/ 0 h 2567912"/>
                  <a:gd name="connsiteX19" fmla="*/ 174530 w 464560"/>
                  <a:gd name="connsiteY19" fmla="*/ 0 h 2567912"/>
                  <a:gd name="connsiteX20" fmla="*/ 174530 w 464560"/>
                  <a:gd name="connsiteY20" fmla="*/ 2567912 h 2567912"/>
                  <a:gd name="connsiteX21" fmla="*/ 202764 w 464560"/>
                  <a:gd name="connsiteY21" fmla="*/ 2567912 h 2567912"/>
                  <a:gd name="connsiteX22" fmla="*/ 202764 w 464560"/>
                  <a:gd name="connsiteY22" fmla="*/ 0 h 2567912"/>
                  <a:gd name="connsiteX23" fmla="*/ 202764 w 464560"/>
                  <a:gd name="connsiteY23" fmla="*/ 0 h 2567912"/>
                  <a:gd name="connsiteX24" fmla="*/ 290029 w 464560"/>
                  <a:gd name="connsiteY24" fmla="*/ 0 h 2567912"/>
                  <a:gd name="connsiteX25" fmla="*/ 263080 w 464560"/>
                  <a:gd name="connsiteY25" fmla="*/ 0 h 2567912"/>
                  <a:gd name="connsiteX26" fmla="*/ 263080 w 464560"/>
                  <a:gd name="connsiteY26" fmla="*/ 2567912 h 2567912"/>
                  <a:gd name="connsiteX27" fmla="*/ 291313 w 464560"/>
                  <a:gd name="connsiteY27" fmla="*/ 2567912 h 2567912"/>
                  <a:gd name="connsiteX28" fmla="*/ 291313 w 464560"/>
                  <a:gd name="connsiteY28" fmla="*/ 0 h 2567912"/>
                  <a:gd name="connsiteX29" fmla="*/ 290029 w 464560"/>
                  <a:gd name="connsiteY29" fmla="*/ 0 h 2567912"/>
                  <a:gd name="connsiteX30" fmla="*/ 377295 w 464560"/>
                  <a:gd name="connsiteY30" fmla="*/ 0 h 2567912"/>
                  <a:gd name="connsiteX31" fmla="*/ 349062 w 464560"/>
                  <a:gd name="connsiteY31" fmla="*/ 0 h 2567912"/>
                  <a:gd name="connsiteX32" fmla="*/ 349062 w 464560"/>
                  <a:gd name="connsiteY32" fmla="*/ 2567912 h 2567912"/>
                  <a:gd name="connsiteX33" fmla="*/ 377295 w 464560"/>
                  <a:gd name="connsiteY33" fmla="*/ 2567912 h 2567912"/>
                  <a:gd name="connsiteX34" fmla="*/ 377295 w 464560"/>
                  <a:gd name="connsiteY34" fmla="*/ 0 h 2567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64560" h="2567912">
                    <a:moveTo>
                      <a:pt x="464560" y="0"/>
                    </a:moveTo>
                    <a:lnTo>
                      <a:pt x="436327" y="0"/>
                    </a:lnTo>
                    <a:lnTo>
                      <a:pt x="436327" y="2567912"/>
                    </a:lnTo>
                    <a:lnTo>
                      <a:pt x="464560" y="2567912"/>
                    </a:lnTo>
                    <a:lnTo>
                      <a:pt x="464560" y="0"/>
                    </a:lnTo>
                    <a:lnTo>
                      <a:pt x="464560" y="0"/>
                    </a:lnTo>
                    <a:close/>
                    <a:moveTo>
                      <a:pt x="28233" y="0"/>
                    </a:moveTo>
                    <a:lnTo>
                      <a:pt x="0" y="0"/>
                    </a:lnTo>
                    <a:lnTo>
                      <a:pt x="0" y="2567912"/>
                    </a:lnTo>
                    <a:lnTo>
                      <a:pt x="28233" y="2567912"/>
                    </a:lnTo>
                    <a:lnTo>
                      <a:pt x="28233" y="0"/>
                    </a:lnTo>
                    <a:lnTo>
                      <a:pt x="28233" y="0"/>
                    </a:lnTo>
                    <a:close/>
                    <a:moveTo>
                      <a:pt x="115498" y="0"/>
                    </a:moveTo>
                    <a:lnTo>
                      <a:pt x="87265" y="0"/>
                    </a:lnTo>
                    <a:lnTo>
                      <a:pt x="87265" y="2567912"/>
                    </a:lnTo>
                    <a:lnTo>
                      <a:pt x="115498" y="2567912"/>
                    </a:lnTo>
                    <a:lnTo>
                      <a:pt x="115498" y="0"/>
                    </a:lnTo>
                    <a:lnTo>
                      <a:pt x="115498" y="0"/>
                    </a:lnTo>
                    <a:close/>
                    <a:moveTo>
                      <a:pt x="202764" y="0"/>
                    </a:moveTo>
                    <a:lnTo>
                      <a:pt x="174530" y="0"/>
                    </a:lnTo>
                    <a:lnTo>
                      <a:pt x="174530" y="2567912"/>
                    </a:lnTo>
                    <a:lnTo>
                      <a:pt x="202764" y="2567912"/>
                    </a:lnTo>
                    <a:lnTo>
                      <a:pt x="202764" y="0"/>
                    </a:lnTo>
                    <a:lnTo>
                      <a:pt x="202764" y="0"/>
                    </a:lnTo>
                    <a:close/>
                    <a:moveTo>
                      <a:pt x="290029" y="0"/>
                    </a:moveTo>
                    <a:lnTo>
                      <a:pt x="263080" y="0"/>
                    </a:lnTo>
                    <a:lnTo>
                      <a:pt x="263080" y="2567912"/>
                    </a:lnTo>
                    <a:lnTo>
                      <a:pt x="291313" y="2567912"/>
                    </a:lnTo>
                    <a:lnTo>
                      <a:pt x="291313" y="0"/>
                    </a:lnTo>
                    <a:lnTo>
                      <a:pt x="290029" y="0"/>
                    </a:lnTo>
                    <a:close/>
                    <a:moveTo>
                      <a:pt x="377295" y="0"/>
                    </a:moveTo>
                    <a:lnTo>
                      <a:pt x="349062" y="0"/>
                    </a:lnTo>
                    <a:lnTo>
                      <a:pt x="349062" y="2567912"/>
                    </a:lnTo>
                    <a:lnTo>
                      <a:pt x="377295" y="2567912"/>
                    </a:lnTo>
                    <a:lnTo>
                      <a:pt x="377295" y="0"/>
                    </a:lnTo>
                    <a:close/>
                  </a:path>
                </a:pathLst>
              </a:custGeom>
              <a:solidFill>
                <a:srgbClr val="633DD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BD237A7-73D6-4BE1-AF56-BDEE18DA7587}"/>
                  </a:ext>
                </a:extLst>
              </p:cNvPr>
              <p:cNvSpPr/>
              <p:nvPr/>
            </p:nvSpPr>
            <p:spPr>
              <a:xfrm>
                <a:off x="8513764" y="2199584"/>
                <a:ext cx="536425" cy="30799"/>
              </a:xfrm>
              <a:custGeom>
                <a:avLst/>
                <a:gdLst>
                  <a:gd name="connsiteX0" fmla="*/ 11549 w 536425"/>
                  <a:gd name="connsiteY0" fmla="*/ 0 h 30799"/>
                  <a:gd name="connsiteX1" fmla="*/ 88548 w 536425"/>
                  <a:gd name="connsiteY1" fmla="*/ 0 h 30799"/>
                  <a:gd name="connsiteX2" fmla="*/ 100098 w 536425"/>
                  <a:gd name="connsiteY2" fmla="*/ 11550 h 30799"/>
                  <a:gd name="connsiteX3" fmla="*/ 100098 w 536425"/>
                  <a:gd name="connsiteY3" fmla="*/ 19250 h 30799"/>
                  <a:gd name="connsiteX4" fmla="*/ 88548 w 536425"/>
                  <a:gd name="connsiteY4" fmla="*/ 30800 h 30799"/>
                  <a:gd name="connsiteX5" fmla="*/ 11549 w 536425"/>
                  <a:gd name="connsiteY5" fmla="*/ 30800 h 30799"/>
                  <a:gd name="connsiteX6" fmla="*/ 0 w 536425"/>
                  <a:gd name="connsiteY6" fmla="*/ 19250 h 30799"/>
                  <a:gd name="connsiteX7" fmla="*/ 0 w 536425"/>
                  <a:gd name="connsiteY7" fmla="*/ 11550 h 30799"/>
                  <a:gd name="connsiteX8" fmla="*/ 11549 w 536425"/>
                  <a:gd name="connsiteY8" fmla="*/ 0 h 30799"/>
                  <a:gd name="connsiteX9" fmla="*/ 11549 w 536425"/>
                  <a:gd name="connsiteY9" fmla="*/ 0 h 30799"/>
                  <a:gd name="connsiteX10" fmla="*/ 447876 w 536425"/>
                  <a:gd name="connsiteY10" fmla="*/ 0 h 30799"/>
                  <a:gd name="connsiteX11" fmla="*/ 524875 w 536425"/>
                  <a:gd name="connsiteY11" fmla="*/ 0 h 30799"/>
                  <a:gd name="connsiteX12" fmla="*/ 536425 w 536425"/>
                  <a:gd name="connsiteY12" fmla="*/ 11550 h 30799"/>
                  <a:gd name="connsiteX13" fmla="*/ 536425 w 536425"/>
                  <a:gd name="connsiteY13" fmla="*/ 19250 h 30799"/>
                  <a:gd name="connsiteX14" fmla="*/ 524875 w 536425"/>
                  <a:gd name="connsiteY14" fmla="*/ 30800 h 30799"/>
                  <a:gd name="connsiteX15" fmla="*/ 447876 w 536425"/>
                  <a:gd name="connsiteY15" fmla="*/ 30800 h 30799"/>
                  <a:gd name="connsiteX16" fmla="*/ 436327 w 536425"/>
                  <a:gd name="connsiteY16" fmla="*/ 19250 h 30799"/>
                  <a:gd name="connsiteX17" fmla="*/ 436327 w 536425"/>
                  <a:gd name="connsiteY17" fmla="*/ 11550 h 30799"/>
                  <a:gd name="connsiteX18" fmla="*/ 447876 w 536425"/>
                  <a:gd name="connsiteY18" fmla="*/ 0 h 30799"/>
                  <a:gd name="connsiteX19" fmla="*/ 447876 w 536425"/>
                  <a:gd name="connsiteY19" fmla="*/ 0 h 30799"/>
                  <a:gd name="connsiteX20" fmla="*/ 338795 w 536425"/>
                  <a:gd name="connsiteY20" fmla="*/ 0 h 30799"/>
                  <a:gd name="connsiteX21" fmla="*/ 415793 w 536425"/>
                  <a:gd name="connsiteY21" fmla="*/ 0 h 30799"/>
                  <a:gd name="connsiteX22" fmla="*/ 427344 w 536425"/>
                  <a:gd name="connsiteY22" fmla="*/ 11550 h 30799"/>
                  <a:gd name="connsiteX23" fmla="*/ 427344 w 536425"/>
                  <a:gd name="connsiteY23" fmla="*/ 19250 h 30799"/>
                  <a:gd name="connsiteX24" fmla="*/ 415793 w 536425"/>
                  <a:gd name="connsiteY24" fmla="*/ 30800 h 30799"/>
                  <a:gd name="connsiteX25" fmla="*/ 338795 w 536425"/>
                  <a:gd name="connsiteY25" fmla="*/ 30800 h 30799"/>
                  <a:gd name="connsiteX26" fmla="*/ 327245 w 536425"/>
                  <a:gd name="connsiteY26" fmla="*/ 19250 h 30799"/>
                  <a:gd name="connsiteX27" fmla="*/ 327245 w 536425"/>
                  <a:gd name="connsiteY27" fmla="*/ 11550 h 30799"/>
                  <a:gd name="connsiteX28" fmla="*/ 338795 w 536425"/>
                  <a:gd name="connsiteY28" fmla="*/ 0 h 30799"/>
                  <a:gd name="connsiteX29" fmla="*/ 338795 w 536425"/>
                  <a:gd name="connsiteY29" fmla="*/ 0 h 30799"/>
                  <a:gd name="connsiteX30" fmla="*/ 229713 w 536425"/>
                  <a:gd name="connsiteY30" fmla="*/ 0 h 30799"/>
                  <a:gd name="connsiteX31" fmla="*/ 306712 w 536425"/>
                  <a:gd name="connsiteY31" fmla="*/ 0 h 30799"/>
                  <a:gd name="connsiteX32" fmla="*/ 318262 w 536425"/>
                  <a:gd name="connsiteY32" fmla="*/ 11550 h 30799"/>
                  <a:gd name="connsiteX33" fmla="*/ 318262 w 536425"/>
                  <a:gd name="connsiteY33" fmla="*/ 19250 h 30799"/>
                  <a:gd name="connsiteX34" fmla="*/ 306712 w 536425"/>
                  <a:gd name="connsiteY34" fmla="*/ 30800 h 30799"/>
                  <a:gd name="connsiteX35" fmla="*/ 229713 w 536425"/>
                  <a:gd name="connsiteY35" fmla="*/ 30800 h 30799"/>
                  <a:gd name="connsiteX36" fmla="*/ 218163 w 536425"/>
                  <a:gd name="connsiteY36" fmla="*/ 19250 h 30799"/>
                  <a:gd name="connsiteX37" fmla="*/ 218163 w 536425"/>
                  <a:gd name="connsiteY37" fmla="*/ 11550 h 30799"/>
                  <a:gd name="connsiteX38" fmla="*/ 229713 w 536425"/>
                  <a:gd name="connsiteY38" fmla="*/ 0 h 30799"/>
                  <a:gd name="connsiteX39" fmla="*/ 229713 w 536425"/>
                  <a:gd name="connsiteY39" fmla="*/ 0 h 30799"/>
                  <a:gd name="connsiteX40" fmla="*/ 120631 w 536425"/>
                  <a:gd name="connsiteY40" fmla="*/ 0 h 30799"/>
                  <a:gd name="connsiteX41" fmla="*/ 197630 w 536425"/>
                  <a:gd name="connsiteY41" fmla="*/ 0 h 30799"/>
                  <a:gd name="connsiteX42" fmla="*/ 209180 w 536425"/>
                  <a:gd name="connsiteY42" fmla="*/ 11550 h 30799"/>
                  <a:gd name="connsiteX43" fmla="*/ 209180 w 536425"/>
                  <a:gd name="connsiteY43" fmla="*/ 19250 h 30799"/>
                  <a:gd name="connsiteX44" fmla="*/ 197630 w 536425"/>
                  <a:gd name="connsiteY44" fmla="*/ 30800 h 30799"/>
                  <a:gd name="connsiteX45" fmla="*/ 120631 w 536425"/>
                  <a:gd name="connsiteY45" fmla="*/ 30800 h 30799"/>
                  <a:gd name="connsiteX46" fmla="*/ 109082 w 536425"/>
                  <a:gd name="connsiteY46" fmla="*/ 19250 h 30799"/>
                  <a:gd name="connsiteX47" fmla="*/ 109082 w 536425"/>
                  <a:gd name="connsiteY47" fmla="*/ 11550 h 30799"/>
                  <a:gd name="connsiteX48" fmla="*/ 120631 w 536425"/>
                  <a:gd name="connsiteY48" fmla="*/ 0 h 3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536425" h="30799">
                    <a:moveTo>
                      <a:pt x="11549" y="0"/>
                    </a:moveTo>
                    <a:lnTo>
                      <a:pt x="88548" y="0"/>
                    </a:lnTo>
                    <a:lnTo>
                      <a:pt x="100098" y="11550"/>
                    </a:lnTo>
                    <a:lnTo>
                      <a:pt x="100098" y="19250"/>
                    </a:lnTo>
                    <a:lnTo>
                      <a:pt x="88548" y="30800"/>
                    </a:lnTo>
                    <a:lnTo>
                      <a:pt x="11549" y="30800"/>
                    </a:lnTo>
                    <a:lnTo>
                      <a:pt x="0" y="19250"/>
                    </a:lnTo>
                    <a:lnTo>
                      <a:pt x="0" y="11550"/>
                    </a:lnTo>
                    <a:lnTo>
                      <a:pt x="11549" y="0"/>
                    </a:lnTo>
                    <a:lnTo>
                      <a:pt x="11549" y="0"/>
                    </a:lnTo>
                    <a:close/>
                    <a:moveTo>
                      <a:pt x="447876" y="0"/>
                    </a:moveTo>
                    <a:lnTo>
                      <a:pt x="524875" y="0"/>
                    </a:lnTo>
                    <a:lnTo>
                      <a:pt x="536425" y="11550"/>
                    </a:lnTo>
                    <a:lnTo>
                      <a:pt x="536425" y="19250"/>
                    </a:lnTo>
                    <a:lnTo>
                      <a:pt x="524875" y="30800"/>
                    </a:lnTo>
                    <a:lnTo>
                      <a:pt x="447876" y="30800"/>
                    </a:lnTo>
                    <a:lnTo>
                      <a:pt x="436327" y="19250"/>
                    </a:lnTo>
                    <a:lnTo>
                      <a:pt x="436327" y="11550"/>
                    </a:lnTo>
                    <a:lnTo>
                      <a:pt x="447876" y="0"/>
                    </a:lnTo>
                    <a:lnTo>
                      <a:pt x="447876" y="0"/>
                    </a:lnTo>
                    <a:close/>
                    <a:moveTo>
                      <a:pt x="338795" y="0"/>
                    </a:moveTo>
                    <a:lnTo>
                      <a:pt x="415793" y="0"/>
                    </a:lnTo>
                    <a:lnTo>
                      <a:pt x="427344" y="11550"/>
                    </a:lnTo>
                    <a:lnTo>
                      <a:pt x="427344" y="19250"/>
                    </a:lnTo>
                    <a:lnTo>
                      <a:pt x="415793" y="30800"/>
                    </a:lnTo>
                    <a:lnTo>
                      <a:pt x="338795" y="30800"/>
                    </a:lnTo>
                    <a:lnTo>
                      <a:pt x="327245" y="19250"/>
                    </a:lnTo>
                    <a:lnTo>
                      <a:pt x="327245" y="11550"/>
                    </a:lnTo>
                    <a:lnTo>
                      <a:pt x="338795" y="0"/>
                    </a:lnTo>
                    <a:lnTo>
                      <a:pt x="338795" y="0"/>
                    </a:lnTo>
                    <a:close/>
                    <a:moveTo>
                      <a:pt x="229713" y="0"/>
                    </a:moveTo>
                    <a:lnTo>
                      <a:pt x="306712" y="0"/>
                    </a:lnTo>
                    <a:lnTo>
                      <a:pt x="318262" y="11550"/>
                    </a:lnTo>
                    <a:lnTo>
                      <a:pt x="318262" y="19250"/>
                    </a:lnTo>
                    <a:lnTo>
                      <a:pt x="306712" y="30800"/>
                    </a:lnTo>
                    <a:lnTo>
                      <a:pt x="229713" y="30800"/>
                    </a:lnTo>
                    <a:lnTo>
                      <a:pt x="218163" y="19250"/>
                    </a:lnTo>
                    <a:lnTo>
                      <a:pt x="218163" y="11550"/>
                    </a:lnTo>
                    <a:lnTo>
                      <a:pt x="229713" y="0"/>
                    </a:lnTo>
                    <a:lnTo>
                      <a:pt x="229713" y="0"/>
                    </a:lnTo>
                    <a:close/>
                    <a:moveTo>
                      <a:pt x="120631" y="0"/>
                    </a:moveTo>
                    <a:lnTo>
                      <a:pt x="197630" y="0"/>
                    </a:lnTo>
                    <a:lnTo>
                      <a:pt x="209180" y="11550"/>
                    </a:lnTo>
                    <a:lnTo>
                      <a:pt x="209180" y="19250"/>
                    </a:lnTo>
                    <a:lnTo>
                      <a:pt x="197630" y="30800"/>
                    </a:lnTo>
                    <a:lnTo>
                      <a:pt x="120631" y="30800"/>
                    </a:lnTo>
                    <a:lnTo>
                      <a:pt x="109082" y="19250"/>
                    </a:lnTo>
                    <a:lnTo>
                      <a:pt x="109082" y="11550"/>
                    </a:lnTo>
                    <a:lnTo>
                      <a:pt x="120631" y="0"/>
                    </a:lnTo>
                    <a:close/>
                  </a:path>
                </a:pathLst>
              </a:custGeom>
              <a:solidFill>
                <a:srgbClr val="633DD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2D68B08-1D63-4669-98A8-0134BEC64E44}"/>
                </a:ext>
              </a:extLst>
            </p:cNvPr>
            <p:cNvSpPr/>
            <p:nvPr/>
          </p:nvSpPr>
          <p:spPr>
            <a:xfrm>
              <a:off x="6337262" y="2773226"/>
              <a:ext cx="547975" cy="2535829"/>
            </a:xfrm>
            <a:custGeom>
              <a:avLst/>
              <a:gdLst>
                <a:gd name="connsiteX0" fmla="*/ 382428 w 547975"/>
                <a:gd name="connsiteY0" fmla="*/ 284896 h 2535829"/>
                <a:gd name="connsiteX1" fmla="*/ 296446 w 547975"/>
                <a:gd name="connsiteY1" fmla="*/ 284896 h 2535829"/>
                <a:gd name="connsiteX2" fmla="*/ 216880 w 547975"/>
                <a:gd name="connsiteY2" fmla="*/ 68016 h 2535829"/>
                <a:gd name="connsiteX3" fmla="*/ 464560 w 547975"/>
                <a:gd name="connsiteY3" fmla="*/ 68016 h 2535829"/>
                <a:gd name="connsiteX4" fmla="*/ 382428 w 547975"/>
                <a:gd name="connsiteY4" fmla="*/ 284896 h 2535829"/>
                <a:gd name="connsiteX5" fmla="*/ 382428 w 547975"/>
                <a:gd name="connsiteY5" fmla="*/ 284896 h 2535829"/>
                <a:gd name="connsiteX6" fmla="*/ 295162 w 547975"/>
                <a:gd name="connsiteY6" fmla="*/ 621124 h 2535829"/>
                <a:gd name="connsiteX7" fmla="*/ 381145 w 547975"/>
                <a:gd name="connsiteY7" fmla="*/ 621124 h 2535829"/>
                <a:gd name="connsiteX8" fmla="*/ 381145 w 547975"/>
                <a:gd name="connsiteY8" fmla="*/ 741756 h 2535829"/>
                <a:gd name="connsiteX9" fmla="*/ 295162 w 547975"/>
                <a:gd name="connsiteY9" fmla="*/ 741756 h 2535829"/>
                <a:gd name="connsiteX10" fmla="*/ 295162 w 547975"/>
                <a:gd name="connsiteY10" fmla="*/ 621124 h 2535829"/>
                <a:gd name="connsiteX11" fmla="*/ 295162 w 547975"/>
                <a:gd name="connsiteY11" fmla="*/ 621124 h 2535829"/>
                <a:gd name="connsiteX12" fmla="*/ 295162 w 547975"/>
                <a:gd name="connsiteY12" fmla="*/ 772555 h 2535829"/>
                <a:gd name="connsiteX13" fmla="*/ 381145 w 547975"/>
                <a:gd name="connsiteY13" fmla="*/ 772555 h 2535829"/>
                <a:gd name="connsiteX14" fmla="*/ 381145 w 547975"/>
                <a:gd name="connsiteY14" fmla="*/ 893187 h 2535829"/>
                <a:gd name="connsiteX15" fmla="*/ 295162 w 547975"/>
                <a:gd name="connsiteY15" fmla="*/ 893187 h 2535829"/>
                <a:gd name="connsiteX16" fmla="*/ 295162 w 547975"/>
                <a:gd name="connsiteY16" fmla="*/ 772555 h 2535829"/>
                <a:gd name="connsiteX17" fmla="*/ 295162 w 547975"/>
                <a:gd name="connsiteY17" fmla="*/ 772555 h 2535829"/>
                <a:gd name="connsiteX18" fmla="*/ 295162 w 547975"/>
                <a:gd name="connsiteY18" fmla="*/ 319545 h 2535829"/>
                <a:gd name="connsiteX19" fmla="*/ 381145 w 547975"/>
                <a:gd name="connsiteY19" fmla="*/ 319545 h 2535829"/>
                <a:gd name="connsiteX20" fmla="*/ 381145 w 547975"/>
                <a:gd name="connsiteY20" fmla="*/ 440177 h 2535829"/>
                <a:gd name="connsiteX21" fmla="*/ 295162 w 547975"/>
                <a:gd name="connsiteY21" fmla="*/ 440177 h 2535829"/>
                <a:gd name="connsiteX22" fmla="*/ 295162 w 547975"/>
                <a:gd name="connsiteY22" fmla="*/ 319545 h 2535829"/>
                <a:gd name="connsiteX23" fmla="*/ 295162 w 547975"/>
                <a:gd name="connsiteY23" fmla="*/ 319545 h 2535829"/>
                <a:gd name="connsiteX24" fmla="*/ 295162 w 547975"/>
                <a:gd name="connsiteY24" fmla="*/ 470977 h 2535829"/>
                <a:gd name="connsiteX25" fmla="*/ 381145 w 547975"/>
                <a:gd name="connsiteY25" fmla="*/ 470977 h 2535829"/>
                <a:gd name="connsiteX26" fmla="*/ 381145 w 547975"/>
                <a:gd name="connsiteY26" fmla="*/ 591608 h 2535829"/>
                <a:gd name="connsiteX27" fmla="*/ 295162 w 547975"/>
                <a:gd name="connsiteY27" fmla="*/ 591608 h 2535829"/>
                <a:gd name="connsiteX28" fmla="*/ 295162 w 547975"/>
                <a:gd name="connsiteY28" fmla="*/ 470977 h 2535829"/>
                <a:gd name="connsiteX29" fmla="*/ 295162 w 547975"/>
                <a:gd name="connsiteY29" fmla="*/ 470977 h 2535829"/>
                <a:gd name="connsiteX30" fmla="*/ 116782 w 547975"/>
                <a:gd name="connsiteY30" fmla="*/ 0 h 2535829"/>
                <a:gd name="connsiteX31" fmla="*/ 116782 w 547975"/>
                <a:gd name="connsiteY31" fmla="*/ 37216 h 2535829"/>
                <a:gd name="connsiteX32" fmla="*/ 161698 w 547975"/>
                <a:gd name="connsiteY32" fmla="*/ 65449 h 2535829"/>
                <a:gd name="connsiteX33" fmla="*/ 161698 w 547975"/>
                <a:gd name="connsiteY33" fmla="*/ 1827440 h 2535829"/>
                <a:gd name="connsiteX34" fmla="*/ 0 w 547975"/>
                <a:gd name="connsiteY34" fmla="*/ 2044320 h 2535829"/>
                <a:gd name="connsiteX35" fmla="*/ 0 w 547975"/>
                <a:gd name="connsiteY35" fmla="*/ 2535830 h 2535829"/>
                <a:gd name="connsiteX36" fmla="*/ 510759 w 547975"/>
                <a:gd name="connsiteY36" fmla="*/ 2535830 h 2535829"/>
                <a:gd name="connsiteX37" fmla="*/ 510759 w 547975"/>
                <a:gd name="connsiteY37" fmla="*/ 61599 h 2535829"/>
                <a:gd name="connsiteX38" fmla="*/ 547976 w 547975"/>
                <a:gd name="connsiteY38" fmla="*/ 35933 h 2535829"/>
                <a:gd name="connsiteX39" fmla="*/ 547976 w 547975"/>
                <a:gd name="connsiteY39" fmla="*/ 0 h 2535829"/>
                <a:gd name="connsiteX40" fmla="*/ 116782 w 547975"/>
                <a:gd name="connsiteY40" fmla="*/ 0 h 25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47975" h="2535829">
                  <a:moveTo>
                    <a:pt x="382428" y="284896"/>
                  </a:moveTo>
                  <a:lnTo>
                    <a:pt x="296446" y="284896"/>
                  </a:lnTo>
                  <a:lnTo>
                    <a:pt x="216880" y="68016"/>
                  </a:lnTo>
                  <a:lnTo>
                    <a:pt x="464560" y="68016"/>
                  </a:lnTo>
                  <a:lnTo>
                    <a:pt x="382428" y="284896"/>
                  </a:lnTo>
                  <a:lnTo>
                    <a:pt x="382428" y="284896"/>
                  </a:lnTo>
                  <a:close/>
                  <a:moveTo>
                    <a:pt x="295162" y="621124"/>
                  </a:moveTo>
                  <a:lnTo>
                    <a:pt x="381145" y="621124"/>
                  </a:lnTo>
                  <a:lnTo>
                    <a:pt x="381145" y="741756"/>
                  </a:lnTo>
                  <a:lnTo>
                    <a:pt x="295162" y="741756"/>
                  </a:lnTo>
                  <a:lnTo>
                    <a:pt x="295162" y="621124"/>
                  </a:lnTo>
                  <a:lnTo>
                    <a:pt x="295162" y="621124"/>
                  </a:lnTo>
                  <a:close/>
                  <a:moveTo>
                    <a:pt x="295162" y="772555"/>
                  </a:moveTo>
                  <a:lnTo>
                    <a:pt x="381145" y="772555"/>
                  </a:lnTo>
                  <a:lnTo>
                    <a:pt x="381145" y="893187"/>
                  </a:lnTo>
                  <a:lnTo>
                    <a:pt x="295162" y="893187"/>
                  </a:lnTo>
                  <a:lnTo>
                    <a:pt x="295162" y="772555"/>
                  </a:lnTo>
                  <a:lnTo>
                    <a:pt x="295162" y="772555"/>
                  </a:lnTo>
                  <a:close/>
                  <a:moveTo>
                    <a:pt x="295162" y="319545"/>
                  </a:moveTo>
                  <a:lnTo>
                    <a:pt x="381145" y="319545"/>
                  </a:lnTo>
                  <a:lnTo>
                    <a:pt x="381145" y="440177"/>
                  </a:lnTo>
                  <a:lnTo>
                    <a:pt x="295162" y="440177"/>
                  </a:lnTo>
                  <a:lnTo>
                    <a:pt x="295162" y="319545"/>
                  </a:lnTo>
                  <a:lnTo>
                    <a:pt x="295162" y="319545"/>
                  </a:lnTo>
                  <a:close/>
                  <a:moveTo>
                    <a:pt x="295162" y="470977"/>
                  </a:moveTo>
                  <a:lnTo>
                    <a:pt x="381145" y="470977"/>
                  </a:lnTo>
                  <a:lnTo>
                    <a:pt x="381145" y="591608"/>
                  </a:lnTo>
                  <a:lnTo>
                    <a:pt x="295162" y="591608"/>
                  </a:lnTo>
                  <a:lnTo>
                    <a:pt x="295162" y="470977"/>
                  </a:lnTo>
                  <a:lnTo>
                    <a:pt x="295162" y="470977"/>
                  </a:lnTo>
                  <a:close/>
                  <a:moveTo>
                    <a:pt x="116782" y="0"/>
                  </a:moveTo>
                  <a:lnTo>
                    <a:pt x="116782" y="37216"/>
                  </a:lnTo>
                  <a:lnTo>
                    <a:pt x="161698" y="65449"/>
                  </a:lnTo>
                  <a:lnTo>
                    <a:pt x="161698" y="1827440"/>
                  </a:lnTo>
                  <a:lnTo>
                    <a:pt x="0" y="2044320"/>
                  </a:lnTo>
                  <a:lnTo>
                    <a:pt x="0" y="2535830"/>
                  </a:lnTo>
                  <a:lnTo>
                    <a:pt x="510759" y="2535830"/>
                  </a:lnTo>
                  <a:lnTo>
                    <a:pt x="510759" y="61599"/>
                  </a:lnTo>
                  <a:lnTo>
                    <a:pt x="547976" y="35933"/>
                  </a:lnTo>
                  <a:lnTo>
                    <a:pt x="547976" y="0"/>
                  </a:lnTo>
                  <a:lnTo>
                    <a:pt x="116782" y="0"/>
                  </a:lnTo>
                  <a:close/>
                </a:path>
              </a:pathLst>
            </a:custGeom>
            <a:solidFill>
              <a:srgbClr val="3C0DCD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3ABEDC42-554B-483A-9F4F-F67EBD55B571}"/>
              </a:ext>
            </a:extLst>
          </p:cNvPr>
          <p:cNvSpPr/>
          <p:nvPr/>
        </p:nvSpPr>
        <p:spPr>
          <a:xfrm>
            <a:off x="-63910" y="5303922"/>
            <a:ext cx="12319820" cy="1591309"/>
          </a:xfrm>
          <a:custGeom>
            <a:avLst/>
            <a:gdLst>
              <a:gd name="connsiteX0" fmla="*/ 0 w 12319820"/>
              <a:gd name="connsiteY0" fmla="*/ 0 h 1591309"/>
              <a:gd name="connsiteX1" fmla="*/ 12319820 w 12319820"/>
              <a:gd name="connsiteY1" fmla="*/ 0 h 1591309"/>
              <a:gd name="connsiteX2" fmla="*/ 12319820 w 12319820"/>
              <a:gd name="connsiteY2" fmla="*/ 1591310 h 1591309"/>
              <a:gd name="connsiteX3" fmla="*/ 0 w 12319820"/>
              <a:gd name="connsiteY3" fmla="*/ 1591310 h 1591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19820" h="1591309">
                <a:moveTo>
                  <a:pt x="0" y="0"/>
                </a:moveTo>
                <a:lnTo>
                  <a:pt x="12319820" y="0"/>
                </a:lnTo>
                <a:lnTo>
                  <a:pt x="12319820" y="1591310"/>
                </a:lnTo>
                <a:lnTo>
                  <a:pt x="0" y="1591310"/>
                </a:lnTo>
                <a:close/>
              </a:path>
            </a:pathLst>
          </a:custGeom>
          <a:solidFill>
            <a:srgbClr val="E0D8F7"/>
          </a:solidFill>
          <a:ln w="12829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74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3363833" y="1117429"/>
            <a:ext cx="994953" cy="1242569"/>
            <a:chOff x="3363833" y="1117429"/>
            <a:chExt cx="994953" cy="1242569"/>
          </a:xfrm>
        </p:grpSpPr>
        <p:grpSp>
          <p:nvGrpSpPr>
            <p:cNvPr id="275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3677776" y="1668788"/>
              <a:ext cx="308077" cy="651873"/>
              <a:chOff x="3677776" y="1668788"/>
              <a:chExt cx="308077" cy="651873"/>
            </a:xfrm>
          </p:grpSpPr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5C660BC8-EF5A-4BB6-B82A-923A088DED47}"/>
                  </a:ext>
                </a:extLst>
              </p:cNvPr>
              <p:cNvSpPr/>
              <p:nvPr/>
            </p:nvSpPr>
            <p:spPr>
              <a:xfrm rot="-1000736">
                <a:off x="3690977" y="1985329"/>
                <a:ext cx="107795" cy="107795"/>
              </a:xfrm>
              <a:custGeom>
                <a:avLst/>
                <a:gdLst>
                  <a:gd name="connsiteX0" fmla="*/ 107795 w 107795"/>
                  <a:gd name="connsiteY0" fmla="*/ 53898 h 107795"/>
                  <a:gd name="connsiteX1" fmla="*/ 53897 w 107795"/>
                  <a:gd name="connsiteY1" fmla="*/ 107795 h 107795"/>
                  <a:gd name="connsiteX2" fmla="*/ 0 w 107795"/>
                  <a:gd name="connsiteY2" fmla="*/ 53898 h 107795"/>
                  <a:gd name="connsiteX3" fmla="*/ 53897 w 107795"/>
                  <a:gd name="connsiteY3" fmla="*/ 0 h 107795"/>
                  <a:gd name="connsiteX4" fmla="*/ 107795 w 107795"/>
                  <a:gd name="connsiteY4" fmla="*/ 53898 h 107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95" h="107795">
                    <a:moveTo>
                      <a:pt x="107795" y="53898"/>
                    </a:moveTo>
                    <a:cubicBezTo>
                      <a:pt x="107795" y="83664"/>
                      <a:pt x="83665" y="107795"/>
                      <a:pt x="53897" y="107795"/>
                    </a:cubicBezTo>
                    <a:cubicBezTo>
                      <a:pt x="24130" y="107795"/>
                      <a:pt x="0" y="83664"/>
                      <a:pt x="0" y="53898"/>
                    </a:cubicBezTo>
                    <a:cubicBezTo>
                      <a:pt x="0" y="24131"/>
                      <a:pt x="24130" y="0"/>
                      <a:pt x="53897" y="0"/>
                    </a:cubicBezTo>
                    <a:cubicBezTo>
                      <a:pt x="83665" y="0"/>
                      <a:pt x="107795" y="24131"/>
                      <a:pt x="107795" y="538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7D479840-87B6-4832-B780-C0BBDBB81D4B}"/>
                  </a:ext>
                </a:extLst>
              </p:cNvPr>
              <p:cNvSpPr/>
              <p:nvPr/>
            </p:nvSpPr>
            <p:spPr>
              <a:xfrm>
                <a:off x="3707837" y="2002040"/>
                <a:ext cx="207810" cy="318621"/>
              </a:xfrm>
              <a:custGeom>
                <a:avLst/>
                <a:gdLst>
                  <a:gd name="connsiteX0" fmla="*/ 207811 w 207810"/>
                  <a:gd name="connsiteY0" fmla="*/ 300210 h 318621"/>
                  <a:gd name="connsiteX1" fmla="*/ 178294 w 207810"/>
                  <a:gd name="connsiteY1" fmla="*/ 314326 h 318621"/>
                  <a:gd name="connsiteX2" fmla="*/ 124396 w 207810"/>
                  <a:gd name="connsiteY2" fmla="*/ 296360 h 318621"/>
                  <a:gd name="connsiteX3" fmla="*/ 3764 w 207810"/>
                  <a:gd name="connsiteY3" fmla="*/ 52530 h 318621"/>
                  <a:gd name="connsiteX4" fmla="*/ 20447 w 207810"/>
                  <a:gd name="connsiteY4" fmla="*/ 3764 h 318621"/>
                  <a:gd name="connsiteX5" fmla="*/ 20447 w 207810"/>
                  <a:gd name="connsiteY5" fmla="*/ 3764 h 318621"/>
                  <a:gd name="connsiteX6" fmla="*/ 69213 w 207810"/>
                  <a:gd name="connsiteY6" fmla="*/ 20447 h 318621"/>
                  <a:gd name="connsiteX7" fmla="*/ 207811 w 207810"/>
                  <a:gd name="connsiteY7" fmla="*/ 300210 h 31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810" h="318621">
                    <a:moveTo>
                      <a:pt x="207811" y="300210"/>
                    </a:moveTo>
                    <a:lnTo>
                      <a:pt x="178294" y="314326"/>
                    </a:lnTo>
                    <a:cubicBezTo>
                      <a:pt x="159045" y="324593"/>
                      <a:pt x="134662" y="315609"/>
                      <a:pt x="124396" y="296360"/>
                    </a:cubicBezTo>
                    <a:lnTo>
                      <a:pt x="3764" y="52530"/>
                    </a:lnTo>
                    <a:cubicBezTo>
                      <a:pt x="-5219" y="34563"/>
                      <a:pt x="2481" y="12747"/>
                      <a:pt x="20447" y="3764"/>
                    </a:cubicBezTo>
                    <a:lnTo>
                      <a:pt x="20447" y="3764"/>
                    </a:lnTo>
                    <a:cubicBezTo>
                      <a:pt x="38413" y="-5219"/>
                      <a:pt x="60230" y="2481"/>
                      <a:pt x="69213" y="20447"/>
                    </a:cubicBezTo>
                    <a:lnTo>
                      <a:pt x="207811" y="30021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F5FD1CBF-E6DE-494D-8BE4-1689B6BFF025}"/>
                  </a:ext>
                </a:extLst>
              </p:cNvPr>
              <p:cNvSpPr/>
              <p:nvPr/>
            </p:nvSpPr>
            <p:spPr>
              <a:xfrm>
                <a:off x="3714292" y="1668788"/>
                <a:ext cx="271561" cy="370984"/>
              </a:xfrm>
              <a:custGeom>
                <a:avLst/>
                <a:gdLst>
                  <a:gd name="connsiteX0" fmla="*/ 55059 w 271561"/>
                  <a:gd name="connsiteY0" fmla="*/ 363966 h 370984"/>
                  <a:gd name="connsiteX1" fmla="*/ 55059 w 271561"/>
                  <a:gd name="connsiteY1" fmla="*/ 363966 h 370984"/>
                  <a:gd name="connsiteX2" fmla="*/ 6293 w 271561"/>
                  <a:gd name="connsiteY2" fmla="*/ 248467 h 370984"/>
                  <a:gd name="connsiteX3" fmla="*/ 99975 w 271561"/>
                  <a:gd name="connsiteY3" fmla="*/ 21321 h 370984"/>
                  <a:gd name="connsiteX4" fmla="*/ 202640 w 271561"/>
                  <a:gd name="connsiteY4" fmla="*/ 27737 h 370984"/>
                  <a:gd name="connsiteX5" fmla="*/ 214190 w 271561"/>
                  <a:gd name="connsiteY5" fmla="*/ 41854 h 370984"/>
                  <a:gd name="connsiteX6" fmla="*/ 266806 w 271561"/>
                  <a:gd name="connsiteY6" fmla="*/ 85487 h 370984"/>
                  <a:gd name="connsiteX7" fmla="*/ 171840 w 271561"/>
                  <a:gd name="connsiteY7" fmla="*/ 316483 h 370984"/>
                  <a:gd name="connsiteX8" fmla="*/ 55059 w 271561"/>
                  <a:gd name="connsiteY8" fmla="*/ 363966 h 370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1561" h="370984">
                    <a:moveTo>
                      <a:pt x="55059" y="363966"/>
                    </a:moveTo>
                    <a:lnTo>
                      <a:pt x="55059" y="363966"/>
                    </a:lnTo>
                    <a:cubicBezTo>
                      <a:pt x="10143" y="345999"/>
                      <a:pt x="-11674" y="293383"/>
                      <a:pt x="6293" y="248467"/>
                    </a:cubicBezTo>
                    <a:lnTo>
                      <a:pt x="99975" y="21321"/>
                    </a:lnTo>
                    <a:cubicBezTo>
                      <a:pt x="117941" y="-21029"/>
                      <a:pt x="160290" y="9771"/>
                      <a:pt x="202640" y="27737"/>
                    </a:cubicBezTo>
                    <a:lnTo>
                      <a:pt x="214190" y="41854"/>
                    </a:lnTo>
                    <a:cubicBezTo>
                      <a:pt x="253972" y="58537"/>
                      <a:pt x="283489" y="45704"/>
                      <a:pt x="266806" y="85487"/>
                    </a:cubicBezTo>
                    <a:lnTo>
                      <a:pt x="171840" y="316483"/>
                    </a:lnTo>
                    <a:cubicBezTo>
                      <a:pt x="152590" y="361399"/>
                      <a:pt x="101258" y="383215"/>
                      <a:pt x="55059" y="36396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0EE93A72-6F26-41AF-8DDD-1D5FB7611638}"/>
                  </a:ext>
                </a:extLst>
              </p:cNvPr>
              <p:cNvSpPr/>
              <p:nvPr/>
            </p:nvSpPr>
            <p:spPr>
              <a:xfrm>
                <a:off x="3723454" y="2015807"/>
                <a:ext cx="41743" cy="42309"/>
              </a:xfrm>
              <a:custGeom>
                <a:avLst/>
                <a:gdLst>
                  <a:gd name="connsiteX0" fmla="*/ 39480 w 41743"/>
                  <a:gd name="connsiteY0" fmla="*/ 11813 h 42309"/>
                  <a:gd name="connsiteX1" fmla="*/ 30497 w 41743"/>
                  <a:gd name="connsiteY1" fmla="*/ 40046 h 42309"/>
                  <a:gd name="connsiteX2" fmla="*/ 2264 w 41743"/>
                  <a:gd name="connsiteY2" fmla="*/ 31063 h 42309"/>
                  <a:gd name="connsiteX3" fmla="*/ 11247 w 41743"/>
                  <a:gd name="connsiteY3" fmla="*/ 2830 h 42309"/>
                  <a:gd name="connsiteX4" fmla="*/ 39480 w 41743"/>
                  <a:gd name="connsiteY4" fmla="*/ 11813 h 42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43" h="42309">
                    <a:moveTo>
                      <a:pt x="39480" y="11813"/>
                    </a:moveTo>
                    <a:cubicBezTo>
                      <a:pt x="44613" y="22080"/>
                      <a:pt x="40763" y="34913"/>
                      <a:pt x="30497" y="40046"/>
                    </a:cubicBezTo>
                    <a:cubicBezTo>
                      <a:pt x="20230" y="45179"/>
                      <a:pt x="7397" y="41329"/>
                      <a:pt x="2264" y="31063"/>
                    </a:cubicBezTo>
                    <a:cubicBezTo>
                      <a:pt x="-2869" y="20796"/>
                      <a:pt x="981" y="7963"/>
                      <a:pt x="11247" y="2830"/>
                    </a:cubicBezTo>
                    <a:cubicBezTo>
                      <a:pt x="21513" y="-3587"/>
                      <a:pt x="34347" y="1547"/>
                      <a:pt x="39480" y="11813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3D8028A-09C4-489F-8C8D-953C7B42DE9C}"/>
                  </a:ext>
                </a:extLst>
              </p:cNvPr>
              <p:cNvSpPr/>
              <p:nvPr/>
            </p:nvSpPr>
            <p:spPr>
              <a:xfrm>
                <a:off x="3772214" y="1929102"/>
                <a:ext cx="61004" cy="61004"/>
              </a:xfrm>
              <a:custGeom>
                <a:avLst/>
                <a:gdLst>
                  <a:gd name="connsiteX0" fmla="*/ 58735 w 61004"/>
                  <a:gd name="connsiteY0" fmla="*/ 42052 h 61004"/>
                  <a:gd name="connsiteX1" fmla="*/ 18952 w 61004"/>
                  <a:gd name="connsiteY1" fmla="*/ 58735 h 61004"/>
                  <a:gd name="connsiteX2" fmla="*/ 2269 w 61004"/>
                  <a:gd name="connsiteY2" fmla="*/ 18952 h 61004"/>
                  <a:gd name="connsiteX3" fmla="*/ 42052 w 61004"/>
                  <a:gd name="connsiteY3" fmla="*/ 2269 h 61004"/>
                  <a:gd name="connsiteX4" fmla="*/ 58735 w 61004"/>
                  <a:gd name="connsiteY4" fmla="*/ 42052 h 61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04" h="61004">
                    <a:moveTo>
                      <a:pt x="58735" y="42052"/>
                    </a:moveTo>
                    <a:cubicBezTo>
                      <a:pt x="52319" y="57452"/>
                      <a:pt x="34352" y="65152"/>
                      <a:pt x="18952" y="58735"/>
                    </a:cubicBezTo>
                    <a:cubicBezTo>
                      <a:pt x="3553" y="52319"/>
                      <a:pt x="-4147" y="34352"/>
                      <a:pt x="2269" y="18952"/>
                    </a:cubicBezTo>
                    <a:cubicBezTo>
                      <a:pt x="8686" y="3553"/>
                      <a:pt x="26652" y="-4147"/>
                      <a:pt x="42052" y="2269"/>
                    </a:cubicBezTo>
                    <a:cubicBezTo>
                      <a:pt x="57452" y="8686"/>
                      <a:pt x="65152" y="25369"/>
                      <a:pt x="58735" y="42052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1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3995213" y="1736201"/>
              <a:ext cx="196453" cy="570600"/>
              <a:chOff x="3995213" y="1736201"/>
              <a:chExt cx="196453" cy="570600"/>
            </a:xfrm>
            <a:solidFill>
              <a:srgbClr val="211D1E"/>
            </a:solidFill>
          </p:grpSpPr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0DD498BD-6002-4CC8-83D2-6914FB3E3813}"/>
                  </a:ext>
                </a:extLst>
              </p:cNvPr>
              <p:cNvSpPr/>
              <p:nvPr/>
            </p:nvSpPr>
            <p:spPr>
              <a:xfrm>
                <a:off x="3995213" y="1981219"/>
                <a:ext cx="191415" cy="325582"/>
              </a:xfrm>
              <a:custGeom>
                <a:avLst/>
                <a:gdLst>
                  <a:gd name="connsiteX0" fmla="*/ 29516 w 191415"/>
                  <a:gd name="connsiteY0" fmla="*/ 322314 h 325582"/>
                  <a:gd name="connsiteX1" fmla="*/ 0 w 191415"/>
                  <a:gd name="connsiteY1" fmla="*/ 309481 h 325582"/>
                  <a:gd name="connsiteX2" fmla="*/ 121915 w 191415"/>
                  <a:gd name="connsiteY2" fmla="*/ 22018 h 325582"/>
                  <a:gd name="connsiteX3" fmla="*/ 169398 w 191415"/>
                  <a:gd name="connsiteY3" fmla="*/ 2768 h 325582"/>
                  <a:gd name="connsiteX4" fmla="*/ 169398 w 191415"/>
                  <a:gd name="connsiteY4" fmla="*/ 2768 h 325582"/>
                  <a:gd name="connsiteX5" fmla="*/ 188647 w 191415"/>
                  <a:gd name="connsiteY5" fmla="*/ 50251 h 325582"/>
                  <a:gd name="connsiteX6" fmla="*/ 82132 w 191415"/>
                  <a:gd name="connsiteY6" fmla="*/ 300498 h 325582"/>
                  <a:gd name="connsiteX7" fmla="*/ 29516 w 191415"/>
                  <a:gd name="connsiteY7" fmla="*/ 322314 h 32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415" h="325582">
                    <a:moveTo>
                      <a:pt x="29516" y="322314"/>
                    </a:moveTo>
                    <a:lnTo>
                      <a:pt x="0" y="309481"/>
                    </a:lnTo>
                    <a:lnTo>
                      <a:pt x="121915" y="22018"/>
                    </a:lnTo>
                    <a:cubicBezTo>
                      <a:pt x="129615" y="4052"/>
                      <a:pt x="151431" y="-4931"/>
                      <a:pt x="169398" y="2768"/>
                    </a:cubicBezTo>
                    <a:lnTo>
                      <a:pt x="169398" y="2768"/>
                    </a:lnTo>
                    <a:cubicBezTo>
                      <a:pt x="187364" y="10468"/>
                      <a:pt x="196347" y="32285"/>
                      <a:pt x="188647" y="50251"/>
                    </a:cubicBezTo>
                    <a:lnTo>
                      <a:pt x="82132" y="300498"/>
                    </a:lnTo>
                    <a:cubicBezTo>
                      <a:pt x="73149" y="321030"/>
                      <a:pt x="50050" y="331297"/>
                      <a:pt x="29516" y="32231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2A3ABDFC-F2C8-4D84-8D32-69F134B08D92}"/>
                  </a:ext>
                </a:extLst>
              </p:cNvPr>
              <p:cNvSpPr/>
              <p:nvPr/>
            </p:nvSpPr>
            <p:spPr>
              <a:xfrm>
                <a:off x="3996390" y="1736201"/>
                <a:ext cx="195276" cy="317191"/>
              </a:xfrm>
              <a:custGeom>
                <a:avLst/>
                <a:gdLst>
                  <a:gd name="connsiteX0" fmla="*/ 28340 w 195276"/>
                  <a:gd name="connsiteY0" fmla="*/ 3957 h 317191"/>
                  <a:gd name="connsiteX1" fmla="*/ 28340 w 195276"/>
                  <a:gd name="connsiteY1" fmla="*/ 3957 h 317191"/>
                  <a:gd name="connsiteX2" fmla="*/ 91222 w 195276"/>
                  <a:gd name="connsiteY2" fmla="*/ 28340 h 317191"/>
                  <a:gd name="connsiteX3" fmla="*/ 191320 w 195276"/>
                  <a:gd name="connsiteY3" fmla="*/ 250353 h 317191"/>
                  <a:gd name="connsiteX4" fmla="*/ 166937 w 195276"/>
                  <a:gd name="connsiteY4" fmla="*/ 313235 h 317191"/>
                  <a:gd name="connsiteX5" fmla="*/ 166937 w 195276"/>
                  <a:gd name="connsiteY5" fmla="*/ 313235 h 317191"/>
                  <a:gd name="connsiteX6" fmla="*/ 104055 w 195276"/>
                  <a:gd name="connsiteY6" fmla="*/ 288852 h 317191"/>
                  <a:gd name="connsiteX7" fmla="*/ 3957 w 195276"/>
                  <a:gd name="connsiteY7" fmla="*/ 66839 h 317191"/>
                  <a:gd name="connsiteX8" fmla="*/ 28340 w 195276"/>
                  <a:gd name="connsiteY8" fmla="*/ 3957 h 317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276" h="317191">
                    <a:moveTo>
                      <a:pt x="28340" y="3957"/>
                    </a:moveTo>
                    <a:lnTo>
                      <a:pt x="28340" y="3957"/>
                    </a:lnTo>
                    <a:cubicBezTo>
                      <a:pt x="52722" y="-6310"/>
                      <a:pt x="80956" y="3957"/>
                      <a:pt x="91222" y="28340"/>
                    </a:cubicBezTo>
                    <a:lnTo>
                      <a:pt x="191320" y="250353"/>
                    </a:lnTo>
                    <a:cubicBezTo>
                      <a:pt x="201587" y="274736"/>
                      <a:pt x="191320" y="302969"/>
                      <a:pt x="166937" y="313235"/>
                    </a:cubicBezTo>
                    <a:lnTo>
                      <a:pt x="166937" y="313235"/>
                    </a:lnTo>
                    <a:cubicBezTo>
                      <a:pt x="142555" y="323502"/>
                      <a:pt x="114321" y="313235"/>
                      <a:pt x="104055" y="288852"/>
                    </a:cubicBezTo>
                    <a:lnTo>
                      <a:pt x="3957" y="66839"/>
                    </a:lnTo>
                    <a:cubicBezTo>
                      <a:pt x="-6310" y="42456"/>
                      <a:pt x="3957" y="14223"/>
                      <a:pt x="28340" y="395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4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3429272" y="1117429"/>
              <a:ext cx="923234" cy="875049"/>
              <a:chOff x="3429272" y="1117429"/>
              <a:chExt cx="923234" cy="875049"/>
            </a:xfrm>
          </p:grpSpPr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08720A3B-8E42-46DD-8E7C-5CFB5F184EA6}"/>
                  </a:ext>
                </a:extLst>
              </p:cNvPr>
              <p:cNvSpPr/>
              <p:nvPr/>
            </p:nvSpPr>
            <p:spPr>
              <a:xfrm>
                <a:off x="4067079" y="1415479"/>
                <a:ext cx="247679" cy="414510"/>
              </a:xfrm>
              <a:custGeom>
                <a:avLst/>
                <a:gdLst>
                  <a:gd name="connsiteX0" fmla="*/ 247680 w 247679"/>
                  <a:gd name="connsiteY0" fmla="*/ 341362 h 414510"/>
                  <a:gd name="connsiteX1" fmla="*/ 34650 w 247679"/>
                  <a:gd name="connsiteY1" fmla="*/ 414511 h 414510"/>
                  <a:gd name="connsiteX2" fmla="*/ 0 w 247679"/>
                  <a:gd name="connsiteY2" fmla="*/ 0 h 414510"/>
                  <a:gd name="connsiteX3" fmla="*/ 151431 w 247679"/>
                  <a:gd name="connsiteY3" fmla="*/ 97532 h 414510"/>
                  <a:gd name="connsiteX4" fmla="*/ 198914 w 247679"/>
                  <a:gd name="connsiteY4" fmla="*/ 216880 h 414510"/>
                  <a:gd name="connsiteX5" fmla="*/ 205330 w 247679"/>
                  <a:gd name="connsiteY5" fmla="*/ 234846 h 41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7679" h="414510">
                    <a:moveTo>
                      <a:pt x="247680" y="341362"/>
                    </a:moveTo>
                    <a:lnTo>
                      <a:pt x="34650" y="414511"/>
                    </a:lnTo>
                    <a:lnTo>
                      <a:pt x="0" y="0"/>
                    </a:lnTo>
                    <a:lnTo>
                      <a:pt x="151431" y="97532"/>
                    </a:lnTo>
                    <a:lnTo>
                      <a:pt x="198914" y="216880"/>
                    </a:lnTo>
                    <a:lnTo>
                      <a:pt x="205330" y="234846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F62B2F3-DE6C-441F-B462-D33055209AD1}"/>
                  </a:ext>
                </a:extLst>
              </p:cNvPr>
              <p:cNvSpPr/>
              <p:nvPr/>
            </p:nvSpPr>
            <p:spPr>
              <a:xfrm>
                <a:off x="4061805" y="1545094"/>
                <a:ext cx="33647" cy="33506"/>
              </a:xfrm>
              <a:custGeom>
                <a:avLst/>
                <a:gdLst>
                  <a:gd name="connsiteX0" fmla="*/ 33507 w 33647"/>
                  <a:gd name="connsiteY0" fmla="*/ 15400 h 33506"/>
                  <a:gd name="connsiteX1" fmla="*/ 18107 w 33647"/>
                  <a:gd name="connsiteY1" fmla="*/ 33366 h 33506"/>
                  <a:gd name="connsiteX2" fmla="*/ 140 w 33647"/>
                  <a:gd name="connsiteY2" fmla="*/ 17966 h 33506"/>
                  <a:gd name="connsiteX3" fmla="*/ 15540 w 33647"/>
                  <a:gd name="connsiteY3" fmla="*/ 0 h 33506"/>
                  <a:gd name="connsiteX4" fmla="*/ 33507 w 33647"/>
                  <a:gd name="connsiteY4" fmla="*/ 15400 h 3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506">
                    <a:moveTo>
                      <a:pt x="33507" y="15400"/>
                    </a:moveTo>
                    <a:cubicBezTo>
                      <a:pt x="34790" y="24383"/>
                      <a:pt x="27090" y="33366"/>
                      <a:pt x="18107" y="33366"/>
                    </a:cubicBezTo>
                    <a:cubicBezTo>
                      <a:pt x="9124" y="34650"/>
                      <a:pt x="140" y="26950"/>
                      <a:pt x="140" y="17966"/>
                    </a:cubicBezTo>
                    <a:cubicBezTo>
                      <a:pt x="-1143" y="8983"/>
                      <a:pt x="6557" y="0"/>
                      <a:pt x="15540" y="0"/>
                    </a:cubicBezTo>
                    <a:cubicBezTo>
                      <a:pt x="24523" y="0"/>
                      <a:pt x="33507" y="6417"/>
                      <a:pt x="33507" y="154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1FA08533-0C41-4BFA-9C6C-AD11038303E1}"/>
                  </a:ext>
                </a:extLst>
              </p:cNvPr>
              <p:cNvSpPr/>
              <p:nvPr/>
            </p:nvSpPr>
            <p:spPr>
              <a:xfrm>
                <a:off x="4067079" y="1548746"/>
                <a:ext cx="23099" cy="23297"/>
              </a:xfrm>
              <a:custGeom>
                <a:avLst/>
                <a:gdLst>
                  <a:gd name="connsiteX0" fmla="*/ 23100 w 23099"/>
                  <a:gd name="connsiteY0" fmla="*/ 10465 h 23297"/>
                  <a:gd name="connsiteX1" fmla="*/ 12833 w 23099"/>
                  <a:gd name="connsiteY1" fmla="*/ 23298 h 23297"/>
                  <a:gd name="connsiteX2" fmla="*/ 0 w 23099"/>
                  <a:gd name="connsiteY2" fmla="*/ 13031 h 23297"/>
                  <a:gd name="connsiteX3" fmla="*/ 10267 w 23099"/>
                  <a:gd name="connsiteY3" fmla="*/ 198 h 23297"/>
                  <a:gd name="connsiteX4" fmla="*/ 23100 w 23099"/>
                  <a:gd name="connsiteY4" fmla="*/ 10465 h 23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7">
                    <a:moveTo>
                      <a:pt x="23100" y="10465"/>
                    </a:moveTo>
                    <a:cubicBezTo>
                      <a:pt x="23100" y="16881"/>
                      <a:pt x="19250" y="23298"/>
                      <a:pt x="12833" y="23298"/>
                    </a:cubicBezTo>
                    <a:cubicBezTo>
                      <a:pt x="6417" y="23298"/>
                      <a:pt x="0" y="19448"/>
                      <a:pt x="0" y="13031"/>
                    </a:cubicBezTo>
                    <a:cubicBezTo>
                      <a:pt x="0" y="6615"/>
                      <a:pt x="3850" y="198"/>
                      <a:pt x="10267" y="198"/>
                    </a:cubicBezTo>
                    <a:cubicBezTo>
                      <a:pt x="16683" y="-1085"/>
                      <a:pt x="21817" y="4048"/>
                      <a:pt x="23100" y="10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0EA562A5-9428-4CCB-980B-DFAB892DA428}"/>
                  </a:ext>
                </a:extLst>
              </p:cNvPr>
              <p:cNvSpPr/>
              <p:nvPr/>
            </p:nvSpPr>
            <p:spPr>
              <a:xfrm>
                <a:off x="4113138" y="1547520"/>
                <a:ext cx="33647" cy="33647"/>
              </a:xfrm>
              <a:custGeom>
                <a:avLst/>
                <a:gdLst>
                  <a:gd name="connsiteX0" fmla="*/ 33507 w 33647"/>
                  <a:gd name="connsiteY0" fmla="*/ 15540 h 33647"/>
                  <a:gd name="connsiteX1" fmla="*/ 18107 w 33647"/>
                  <a:gd name="connsiteY1" fmla="*/ 33507 h 33647"/>
                  <a:gd name="connsiteX2" fmla="*/ 140 w 33647"/>
                  <a:gd name="connsiteY2" fmla="*/ 18107 h 33647"/>
                  <a:gd name="connsiteX3" fmla="*/ 15540 w 33647"/>
                  <a:gd name="connsiteY3" fmla="*/ 140 h 33647"/>
                  <a:gd name="connsiteX4" fmla="*/ 33507 w 33647"/>
                  <a:gd name="connsiteY4" fmla="*/ 15540 h 3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647">
                    <a:moveTo>
                      <a:pt x="33507" y="15540"/>
                    </a:moveTo>
                    <a:cubicBezTo>
                      <a:pt x="34790" y="24523"/>
                      <a:pt x="27090" y="33507"/>
                      <a:pt x="18107" y="33507"/>
                    </a:cubicBezTo>
                    <a:cubicBezTo>
                      <a:pt x="9124" y="34790"/>
                      <a:pt x="140" y="27090"/>
                      <a:pt x="140" y="18107"/>
                    </a:cubicBezTo>
                    <a:cubicBezTo>
                      <a:pt x="-1143" y="9124"/>
                      <a:pt x="6557" y="140"/>
                      <a:pt x="15540" y="140"/>
                    </a:cubicBezTo>
                    <a:cubicBezTo>
                      <a:pt x="24523" y="-1143"/>
                      <a:pt x="33507" y="6557"/>
                      <a:pt x="33507" y="155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A328278-B2A5-48EE-A4DD-2C736038E738}"/>
                  </a:ext>
                </a:extLst>
              </p:cNvPr>
              <p:cNvSpPr/>
              <p:nvPr/>
            </p:nvSpPr>
            <p:spPr>
              <a:xfrm>
                <a:off x="4117403" y="1549827"/>
                <a:ext cx="23833" cy="23900"/>
              </a:xfrm>
              <a:custGeom>
                <a:avLst/>
                <a:gdLst>
                  <a:gd name="connsiteX0" fmla="*/ 22825 w 23833"/>
                  <a:gd name="connsiteY0" fmla="*/ 6817 h 23900"/>
                  <a:gd name="connsiteX1" fmla="*/ 8709 w 23833"/>
                  <a:gd name="connsiteY1" fmla="*/ 23500 h 23900"/>
                  <a:gd name="connsiteX2" fmla="*/ 1009 w 23833"/>
                  <a:gd name="connsiteY2" fmla="*/ 17084 h 23900"/>
                  <a:gd name="connsiteX3" fmla="*/ 15125 w 23833"/>
                  <a:gd name="connsiteY3" fmla="*/ 400 h 23900"/>
                  <a:gd name="connsiteX4" fmla="*/ 22825 w 23833"/>
                  <a:gd name="connsiteY4" fmla="*/ 6817 h 2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33" h="23900">
                    <a:moveTo>
                      <a:pt x="22825" y="6817"/>
                    </a:moveTo>
                    <a:cubicBezTo>
                      <a:pt x="26675" y="15800"/>
                      <a:pt x="18975" y="26067"/>
                      <a:pt x="8709" y="23500"/>
                    </a:cubicBezTo>
                    <a:cubicBezTo>
                      <a:pt x="4859" y="22217"/>
                      <a:pt x="2292" y="19650"/>
                      <a:pt x="1009" y="17084"/>
                    </a:cubicBezTo>
                    <a:cubicBezTo>
                      <a:pt x="-2841" y="8100"/>
                      <a:pt x="4859" y="-2166"/>
                      <a:pt x="15125" y="400"/>
                    </a:cubicBezTo>
                    <a:cubicBezTo>
                      <a:pt x="17692" y="1684"/>
                      <a:pt x="21542" y="4250"/>
                      <a:pt x="22825" y="6817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8417EC9-477A-4468-AE63-B537DC3DB183}"/>
                  </a:ext>
                </a:extLst>
              </p:cNvPr>
              <p:cNvSpPr/>
              <p:nvPr/>
            </p:nvSpPr>
            <p:spPr>
              <a:xfrm>
                <a:off x="4172171" y="1552653"/>
                <a:ext cx="33647" cy="33647"/>
              </a:xfrm>
              <a:custGeom>
                <a:avLst/>
                <a:gdLst>
                  <a:gd name="connsiteX0" fmla="*/ 33507 w 33647"/>
                  <a:gd name="connsiteY0" fmla="*/ 15540 h 33647"/>
                  <a:gd name="connsiteX1" fmla="*/ 18107 w 33647"/>
                  <a:gd name="connsiteY1" fmla="*/ 33507 h 33647"/>
                  <a:gd name="connsiteX2" fmla="*/ 140 w 33647"/>
                  <a:gd name="connsiteY2" fmla="*/ 18107 h 33647"/>
                  <a:gd name="connsiteX3" fmla="*/ 15540 w 33647"/>
                  <a:gd name="connsiteY3" fmla="*/ 140 h 33647"/>
                  <a:gd name="connsiteX4" fmla="*/ 33507 w 33647"/>
                  <a:gd name="connsiteY4" fmla="*/ 15540 h 3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647">
                    <a:moveTo>
                      <a:pt x="33507" y="15540"/>
                    </a:moveTo>
                    <a:cubicBezTo>
                      <a:pt x="34790" y="24523"/>
                      <a:pt x="27090" y="33507"/>
                      <a:pt x="18107" y="33507"/>
                    </a:cubicBezTo>
                    <a:cubicBezTo>
                      <a:pt x="9123" y="34790"/>
                      <a:pt x="140" y="27090"/>
                      <a:pt x="140" y="18107"/>
                    </a:cubicBezTo>
                    <a:cubicBezTo>
                      <a:pt x="-1143" y="9124"/>
                      <a:pt x="6557" y="140"/>
                      <a:pt x="15540" y="140"/>
                    </a:cubicBezTo>
                    <a:cubicBezTo>
                      <a:pt x="24523" y="-1143"/>
                      <a:pt x="33507" y="6557"/>
                      <a:pt x="33507" y="1554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C753688A-EBAD-45CD-8330-9976CC47F35B}"/>
                  </a:ext>
                </a:extLst>
              </p:cNvPr>
              <p:cNvSpPr/>
              <p:nvPr/>
            </p:nvSpPr>
            <p:spPr>
              <a:xfrm>
                <a:off x="4176161" y="1555162"/>
                <a:ext cx="23099" cy="23297"/>
              </a:xfrm>
              <a:custGeom>
                <a:avLst/>
                <a:gdLst>
                  <a:gd name="connsiteX0" fmla="*/ 23100 w 23099"/>
                  <a:gd name="connsiteY0" fmla="*/ 10465 h 23297"/>
                  <a:gd name="connsiteX1" fmla="*/ 12833 w 23099"/>
                  <a:gd name="connsiteY1" fmla="*/ 23298 h 23297"/>
                  <a:gd name="connsiteX2" fmla="*/ 0 w 23099"/>
                  <a:gd name="connsiteY2" fmla="*/ 13031 h 23297"/>
                  <a:gd name="connsiteX3" fmla="*/ 10267 w 23099"/>
                  <a:gd name="connsiteY3" fmla="*/ 198 h 23297"/>
                  <a:gd name="connsiteX4" fmla="*/ 23100 w 23099"/>
                  <a:gd name="connsiteY4" fmla="*/ 10465 h 23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7">
                    <a:moveTo>
                      <a:pt x="23100" y="10465"/>
                    </a:moveTo>
                    <a:cubicBezTo>
                      <a:pt x="23100" y="16881"/>
                      <a:pt x="19250" y="23298"/>
                      <a:pt x="12833" y="23298"/>
                    </a:cubicBezTo>
                    <a:cubicBezTo>
                      <a:pt x="6417" y="23298"/>
                      <a:pt x="0" y="19448"/>
                      <a:pt x="0" y="13031"/>
                    </a:cubicBezTo>
                    <a:cubicBezTo>
                      <a:pt x="0" y="6615"/>
                      <a:pt x="3850" y="198"/>
                      <a:pt x="10267" y="198"/>
                    </a:cubicBezTo>
                    <a:cubicBezTo>
                      <a:pt x="16683" y="-1085"/>
                      <a:pt x="23100" y="4048"/>
                      <a:pt x="23100" y="10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79A002FC-9446-403C-B857-B3D14098FB28}"/>
                  </a:ext>
                </a:extLst>
              </p:cNvPr>
              <p:cNvSpPr/>
              <p:nvPr/>
            </p:nvSpPr>
            <p:spPr>
              <a:xfrm>
                <a:off x="4226070" y="1569477"/>
                <a:ext cx="33647" cy="33506"/>
              </a:xfrm>
              <a:custGeom>
                <a:avLst/>
                <a:gdLst>
                  <a:gd name="connsiteX0" fmla="*/ 33507 w 33647"/>
                  <a:gd name="connsiteY0" fmla="*/ 15400 h 33506"/>
                  <a:gd name="connsiteX1" fmla="*/ 18107 w 33647"/>
                  <a:gd name="connsiteY1" fmla="*/ 33366 h 33506"/>
                  <a:gd name="connsiteX2" fmla="*/ 140 w 33647"/>
                  <a:gd name="connsiteY2" fmla="*/ 17966 h 33506"/>
                  <a:gd name="connsiteX3" fmla="*/ 15540 w 33647"/>
                  <a:gd name="connsiteY3" fmla="*/ 0 h 33506"/>
                  <a:gd name="connsiteX4" fmla="*/ 33507 w 33647"/>
                  <a:gd name="connsiteY4" fmla="*/ 15400 h 3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506">
                    <a:moveTo>
                      <a:pt x="33507" y="15400"/>
                    </a:moveTo>
                    <a:cubicBezTo>
                      <a:pt x="34790" y="24383"/>
                      <a:pt x="27090" y="33366"/>
                      <a:pt x="18107" y="33366"/>
                    </a:cubicBezTo>
                    <a:cubicBezTo>
                      <a:pt x="9124" y="34650"/>
                      <a:pt x="140" y="26950"/>
                      <a:pt x="140" y="17966"/>
                    </a:cubicBezTo>
                    <a:cubicBezTo>
                      <a:pt x="-1143" y="8983"/>
                      <a:pt x="6557" y="0"/>
                      <a:pt x="15540" y="0"/>
                    </a:cubicBezTo>
                    <a:cubicBezTo>
                      <a:pt x="24524" y="0"/>
                      <a:pt x="33507" y="6417"/>
                      <a:pt x="33507" y="154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C19A5ADA-7DBC-4CC5-9073-FBCC5FC395E8}"/>
                  </a:ext>
                </a:extLst>
              </p:cNvPr>
              <p:cNvSpPr/>
              <p:nvPr/>
            </p:nvSpPr>
            <p:spPr>
              <a:xfrm>
                <a:off x="4230060" y="1571846"/>
                <a:ext cx="23099" cy="23297"/>
              </a:xfrm>
              <a:custGeom>
                <a:avLst/>
                <a:gdLst>
                  <a:gd name="connsiteX0" fmla="*/ 23100 w 23099"/>
                  <a:gd name="connsiteY0" fmla="*/ 10464 h 23297"/>
                  <a:gd name="connsiteX1" fmla="*/ 12833 w 23099"/>
                  <a:gd name="connsiteY1" fmla="*/ 23298 h 23297"/>
                  <a:gd name="connsiteX2" fmla="*/ 0 w 23099"/>
                  <a:gd name="connsiteY2" fmla="*/ 13031 h 23297"/>
                  <a:gd name="connsiteX3" fmla="*/ 10266 w 23099"/>
                  <a:gd name="connsiteY3" fmla="*/ 198 h 23297"/>
                  <a:gd name="connsiteX4" fmla="*/ 23100 w 23099"/>
                  <a:gd name="connsiteY4" fmla="*/ 10464 h 23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7">
                    <a:moveTo>
                      <a:pt x="23100" y="10464"/>
                    </a:moveTo>
                    <a:cubicBezTo>
                      <a:pt x="23100" y="16881"/>
                      <a:pt x="19250" y="23298"/>
                      <a:pt x="12833" y="23298"/>
                    </a:cubicBezTo>
                    <a:cubicBezTo>
                      <a:pt x="6417" y="23298"/>
                      <a:pt x="0" y="19448"/>
                      <a:pt x="0" y="13031"/>
                    </a:cubicBezTo>
                    <a:cubicBezTo>
                      <a:pt x="0" y="6615"/>
                      <a:pt x="3850" y="198"/>
                      <a:pt x="10266" y="198"/>
                    </a:cubicBezTo>
                    <a:cubicBezTo>
                      <a:pt x="17966" y="-1085"/>
                      <a:pt x="23100" y="4048"/>
                      <a:pt x="23100" y="10464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70BFB912-B6D0-48A1-88F1-6E26EA2035DE}"/>
                  </a:ext>
                </a:extLst>
              </p:cNvPr>
              <p:cNvSpPr/>
              <p:nvPr/>
            </p:nvSpPr>
            <p:spPr>
              <a:xfrm>
                <a:off x="4061946" y="1352260"/>
                <a:ext cx="200197" cy="175256"/>
              </a:xfrm>
              <a:custGeom>
                <a:avLst/>
                <a:gdLst>
                  <a:gd name="connsiteX0" fmla="*/ 195064 w 200197"/>
                  <a:gd name="connsiteY0" fmla="*/ 104285 h 175256"/>
                  <a:gd name="connsiteX1" fmla="*/ 200197 w 200197"/>
                  <a:gd name="connsiteY1" fmla="*/ 168451 h 175256"/>
                  <a:gd name="connsiteX2" fmla="*/ 129615 w 200197"/>
                  <a:gd name="connsiteY2" fmla="*/ 174867 h 175256"/>
                  <a:gd name="connsiteX3" fmla="*/ 5133 w 200197"/>
                  <a:gd name="connsiteY3" fmla="*/ 70919 h 175256"/>
                  <a:gd name="connsiteX4" fmla="*/ 0 w 200197"/>
                  <a:gd name="connsiteY4" fmla="*/ 6753 h 175256"/>
                  <a:gd name="connsiteX5" fmla="*/ 70582 w 200197"/>
                  <a:gd name="connsiteY5" fmla="*/ 336 h 175256"/>
                  <a:gd name="connsiteX6" fmla="*/ 187364 w 200197"/>
                  <a:gd name="connsiteY6" fmla="*/ 72202 h 175256"/>
                  <a:gd name="connsiteX7" fmla="*/ 195064 w 200197"/>
                  <a:gd name="connsiteY7" fmla="*/ 104285 h 17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197" h="175256">
                    <a:moveTo>
                      <a:pt x="195064" y="104285"/>
                    </a:moveTo>
                    <a:lnTo>
                      <a:pt x="200197" y="168451"/>
                    </a:lnTo>
                    <a:lnTo>
                      <a:pt x="129615" y="174867"/>
                    </a:lnTo>
                    <a:cubicBezTo>
                      <a:pt x="66733" y="180000"/>
                      <a:pt x="10266" y="133801"/>
                      <a:pt x="5133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cubicBezTo>
                      <a:pt x="191214" y="82469"/>
                      <a:pt x="193781" y="92735"/>
                      <a:pt x="195064" y="10428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1EDA937-BC4D-428B-96A2-CEB39735B8DA}"/>
                  </a:ext>
                </a:extLst>
              </p:cNvPr>
              <p:cNvSpPr/>
              <p:nvPr/>
            </p:nvSpPr>
            <p:spPr>
              <a:xfrm>
                <a:off x="4228777" y="1415479"/>
                <a:ext cx="123513" cy="106515"/>
              </a:xfrm>
              <a:custGeom>
                <a:avLst/>
                <a:gdLst>
                  <a:gd name="connsiteX0" fmla="*/ 123198 w 123513"/>
                  <a:gd name="connsiteY0" fmla="*/ 0 h 106515"/>
                  <a:gd name="connsiteX1" fmla="*/ 123198 w 123513"/>
                  <a:gd name="connsiteY1" fmla="*/ 7700 h 106515"/>
                  <a:gd name="connsiteX2" fmla="*/ 114215 w 123513"/>
                  <a:gd name="connsiteY2" fmla="*/ 53899 h 106515"/>
                  <a:gd name="connsiteX3" fmla="*/ 41066 w 123513"/>
                  <a:gd name="connsiteY3" fmla="*/ 103948 h 106515"/>
                  <a:gd name="connsiteX4" fmla="*/ 7700 w 123513"/>
                  <a:gd name="connsiteY4" fmla="*/ 106515 h 106515"/>
                  <a:gd name="connsiteX5" fmla="*/ 0 w 123513"/>
                  <a:gd name="connsiteY5" fmla="*/ 10267 h 106515"/>
                  <a:gd name="connsiteX6" fmla="*/ 123198 w 123513"/>
                  <a:gd name="connsiteY6" fmla="*/ 0 h 10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513" h="106515">
                    <a:moveTo>
                      <a:pt x="123198" y="0"/>
                    </a:moveTo>
                    <a:lnTo>
                      <a:pt x="123198" y="7700"/>
                    </a:lnTo>
                    <a:cubicBezTo>
                      <a:pt x="124482" y="24383"/>
                      <a:pt x="121915" y="39783"/>
                      <a:pt x="114215" y="53899"/>
                    </a:cubicBezTo>
                    <a:cubicBezTo>
                      <a:pt x="101382" y="80849"/>
                      <a:pt x="74432" y="101382"/>
                      <a:pt x="41066" y="103948"/>
                    </a:cubicBezTo>
                    <a:lnTo>
                      <a:pt x="7700" y="106515"/>
                    </a:lnTo>
                    <a:lnTo>
                      <a:pt x="0" y="10267"/>
                    </a:lnTo>
                    <a:lnTo>
                      <a:pt x="12319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8140FC0-C786-477A-85CD-81286B319BFF}"/>
                  </a:ext>
                </a:extLst>
              </p:cNvPr>
              <p:cNvSpPr/>
              <p:nvPr/>
            </p:nvSpPr>
            <p:spPr>
              <a:xfrm>
                <a:off x="4060662" y="1350977"/>
                <a:ext cx="291627" cy="175277"/>
              </a:xfrm>
              <a:custGeom>
                <a:avLst/>
                <a:gdLst>
                  <a:gd name="connsiteX0" fmla="*/ 291313 w 291627"/>
                  <a:gd name="connsiteY0" fmla="*/ 64502 h 175277"/>
                  <a:gd name="connsiteX1" fmla="*/ 291313 w 291627"/>
                  <a:gd name="connsiteY1" fmla="*/ 72202 h 175277"/>
                  <a:gd name="connsiteX2" fmla="*/ 282329 w 291627"/>
                  <a:gd name="connsiteY2" fmla="*/ 118401 h 175277"/>
                  <a:gd name="connsiteX3" fmla="*/ 209181 w 291627"/>
                  <a:gd name="connsiteY3" fmla="*/ 168451 h 175277"/>
                  <a:gd name="connsiteX4" fmla="*/ 129615 w 291627"/>
                  <a:gd name="connsiteY4" fmla="*/ 174867 h 175277"/>
                  <a:gd name="connsiteX5" fmla="*/ 6417 w 291627"/>
                  <a:gd name="connsiteY5" fmla="*/ 77335 h 175277"/>
                  <a:gd name="connsiteX6" fmla="*/ 5133 w 291627"/>
                  <a:gd name="connsiteY6" fmla="*/ 70919 h 175277"/>
                  <a:gd name="connsiteX7" fmla="*/ 0 w 291627"/>
                  <a:gd name="connsiteY7" fmla="*/ 6753 h 175277"/>
                  <a:gd name="connsiteX8" fmla="*/ 70582 w 291627"/>
                  <a:gd name="connsiteY8" fmla="*/ 336 h 175277"/>
                  <a:gd name="connsiteX9" fmla="*/ 187364 w 291627"/>
                  <a:gd name="connsiteY9" fmla="*/ 72202 h 175277"/>
                  <a:gd name="connsiteX10" fmla="*/ 291313 w 291627"/>
                  <a:gd name="connsiteY10" fmla="*/ 64502 h 17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1627" h="175277">
                    <a:moveTo>
                      <a:pt x="291313" y="64502"/>
                    </a:moveTo>
                    <a:lnTo>
                      <a:pt x="291313" y="72202"/>
                    </a:lnTo>
                    <a:cubicBezTo>
                      <a:pt x="292596" y="88885"/>
                      <a:pt x="290029" y="104285"/>
                      <a:pt x="282329" y="118401"/>
                    </a:cubicBezTo>
                    <a:cubicBezTo>
                      <a:pt x="269496" y="145351"/>
                      <a:pt x="242546" y="165884"/>
                      <a:pt x="209181" y="168451"/>
                    </a:cubicBezTo>
                    <a:lnTo>
                      <a:pt x="129615" y="174867"/>
                    </a:lnTo>
                    <a:cubicBezTo>
                      <a:pt x="69299" y="180000"/>
                      <a:pt x="14117" y="136368"/>
                      <a:pt x="6417" y="77335"/>
                    </a:cubicBezTo>
                    <a:cubicBezTo>
                      <a:pt x="6417" y="74769"/>
                      <a:pt x="6417" y="73485"/>
                      <a:pt x="5133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lnTo>
                      <a:pt x="291313" y="64502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0924EBE-D02A-43B1-BABA-1B26B70D85AE}"/>
                  </a:ext>
                </a:extLst>
              </p:cNvPr>
              <p:cNvSpPr/>
              <p:nvPr/>
            </p:nvSpPr>
            <p:spPr>
              <a:xfrm>
                <a:off x="4060662" y="1350977"/>
                <a:ext cx="290648" cy="150808"/>
              </a:xfrm>
              <a:custGeom>
                <a:avLst/>
                <a:gdLst>
                  <a:gd name="connsiteX0" fmla="*/ 279763 w 290648"/>
                  <a:gd name="connsiteY0" fmla="*/ 65785 h 150808"/>
                  <a:gd name="connsiteX1" fmla="*/ 290029 w 290648"/>
                  <a:gd name="connsiteY1" fmla="*/ 92735 h 150808"/>
                  <a:gd name="connsiteX2" fmla="*/ 218163 w 290648"/>
                  <a:gd name="connsiteY2" fmla="*/ 142784 h 150808"/>
                  <a:gd name="connsiteX3" fmla="*/ 121915 w 290648"/>
                  <a:gd name="connsiteY3" fmla="*/ 150484 h 150808"/>
                  <a:gd name="connsiteX4" fmla="*/ 6417 w 290648"/>
                  <a:gd name="connsiteY4" fmla="*/ 77335 h 150808"/>
                  <a:gd name="connsiteX5" fmla="*/ 5133 w 290648"/>
                  <a:gd name="connsiteY5" fmla="*/ 70919 h 150808"/>
                  <a:gd name="connsiteX6" fmla="*/ 0 w 290648"/>
                  <a:gd name="connsiteY6" fmla="*/ 6753 h 150808"/>
                  <a:gd name="connsiteX7" fmla="*/ 70582 w 290648"/>
                  <a:gd name="connsiteY7" fmla="*/ 336 h 150808"/>
                  <a:gd name="connsiteX8" fmla="*/ 187364 w 290648"/>
                  <a:gd name="connsiteY8" fmla="*/ 72202 h 150808"/>
                  <a:gd name="connsiteX9" fmla="*/ 279763 w 290648"/>
                  <a:gd name="connsiteY9" fmla="*/ 65785 h 150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0648" h="150808">
                    <a:moveTo>
                      <a:pt x="279763" y="65785"/>
                    </a:moveTo>
                    <a:cubicBezTo>
                      <a:pt x="278479" y="76052"/>
                      <a:pt x="293879" y="83752"/>
                      <a:pt x="290029" y="92735"/>
                    </a:cubicBezTo>
                    <a:cubicBezTo>
                      <a:pt x="277196" y="119685"/>
                      <a:pt x="250246" y="140218"/>
                      <a:pt x="218163" y="142784"/>
                    </a:cubicBezTo>
                    <a:lnTo>
                      <a:pt x="121915" y="150484"/>
                    </a:lnTo>
                    <a:cubicBezTo>
                      <a:pt x="70582" y="154334"/>
                      <a:pt x="24383" y="123535"/>
                      <a:pt x="6417" y="77335"/>
                    </a:cubicBezTo>
                    <a:cubicBezTo>
                      <a:pt x="6417" y="74769"/>
                      <a:pt x="6417" y="73485"/>
                      <a:pt x="5133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lnTo>
                      <a:pt x="279763" y="65785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7D68BF4F-7EF1-4016-A768-04E9A3CDC20D}"/>
                  </a:ext>
                </a:extLst>
              </p:cNvPr>
              <p:cNvSpPr/>
              <p:nvPr/>
            </p:nvSpPr>
            <p:spPr>
              <a:xfrm>
                <a:off x="4061946" y="1352048"/>
                <a:ext cx="290560" cy="124228"/>
              </a:xfrm>
              <a:custGeom>
                <a:avLst/>
                <a:gdLst>
                  <a:gd name="connsiteX0" fmla="*/ 290029 w 290560"/>
                  <a:gd name="connsiteY0" fmla="*/ 63431 h 124228"/>
                  <a:gd name="connsiteX1" fmla="*/ 290029 w 290560"/>
                  <a:gd name="connsiteY1" fmla="*/ 71131 h 124228"/>
                  <a:gd name="connsiteX2" fmla="*/ 288746 w 290560"/>
                  <a:gd name="connsiteY2" fmla="*/ 94231 h 124228"/>
                  <a:gd name="connsiteX3" fmla="*/ 286179 w 290560"/>
                  <a:gd name="connsiteY3" fmla="*/ 104498 h 124228"/>
                  <a:gd name="connsiteX4" fmla="*/ 281046 w 290560"/>
                  <a:gd name="connsiteY4" fmla="*/ 117331 h 124228"/>
                  <a:gd name="connsiteX5" fmla="*/ 210464 w 290560"/>
                  <a:gd name="connsiteY5" fmla="*/ 123747 h 124228"/>
                  <a:gd name="connsiteX6" fmla="*/ 183514 w 290560"/>
                  <a:gd name="connsiteY6" fmla="*/ 119897 h 124228"/>
                  <a:gd name="connsiteX7" fmla="*/ 157848 w 290560"/>
                  <a:gd name="connsiteY7" fmla="*/ 101931 h 124228"/>
                  <a:gd name="connsiteX8" fmla="*/ 156565 w 290560"/>
                  <a:gd name="connsiteY8" fmla="*/ 100648 h 124228"/>
                  <a:gd name="connsiteX9" fmla="*/ 68016 w 290560"/>
                  <a:gd name="connsiteY9" fmla="*/ 68565 h 124228"/>
                  <a:gd name="connsiteX10" fmla="*/ 65449 w 290560"/>
                  <a:gd name="connsiteY10" fmla="*/ 68565 h 124228"/>
                  <a:gd name="connsiteX11" fmla="*/ 6417 w 290560"/>
                  <a:gd name="connsiteY11" fmla="*/ 36482 h 124228"/>
                  <a:gd name="connsiteX12" fmla="*/ 0 w 290560"/>
                  <a:gd name="connsiteY12" fmla="*/ 13382 h 124228"/>
                  <a:gd name="connsiteX13" fmla="*/ 0 w 290560"/>
                  <a:gd name="connsiteY13" fmla="*/ 6966 h 124228"/>
                  <a:gd name="connsiteX14" fmla="*/ 70582 w 290560"/>
                  <a:gd name="connsiteY14" fmla="*/ 549 h 124228"/>
                  <a:gd name="connsiteX15" fmla="*/ 168114 w 290560"/>
                  <a:gd name="connsiteY15" fmla="*/ 41615 h 124228"/>
                  <a:gd name="connsiteX16" fmla="*/ 232280 w 290560"/>
                  <a:gd name="connsiteY16" fmla="*/ 68565 h 124228"/>
                  <a:gd name="connsiteX17" fmla="*/ 290029 w 290560"/>
                  <a:gd name="connsiteY17" fmla="*/ 63431 h 12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0560" h="124228">
                    <a:moveTo>
                      <a:pt x="290029" y="63431"/>
                    </a:moveTo>
                    <a:lnTo>
                      <a:pt x="290029" y="71131"/>
                    </a:lnTo>
                    <a:cubicBezTo>
                      <a:pt x="291313" y="78831"/>
                      <a:pt x="290029" y="86531"/>
                      <a:pt x="288746" y="94231"/>
                    </a:cubicBezTo>
                    <a:cubicBezTo>
                      <a:pt x="288746" y="98081"/>
                      <a:pt x="287462" y="100648"/>
                      <a:pt x="286179" y="104498"/>
                    </a:cubicBezTo>
                    <a:cubicBezTo>
                      <a:pt x="284896" y="109631"/>
                      <a:pt x="283613" y="113481"/>
                      <a:pt x="281046" y="117331"/>
                    </a:cubicBezTo>
                    <a:lnTo>
                      <a:pt x="210464" y="123747"/>
                    </a:lnTo>
                    <a:cubicBezTo>
                      <a:pt x="201481" y="125031"/>
                      <a:pt x="192497" y="123747"/>
                      <a:pt x="183514" y="119897"/>
                    </a:cubicBezTo>
                    <a:cubicBezTo>
                      <a:pt x="173247" y="116047"/>
                      <a:pt x="164264" y="109631"/>
                      <a:pt x="157848" y="101931"/>
                    </a:cubicBezTo>
                    <a:cubicBezTo>
                      <a:pt x="157848" y="101931"/>
                      <a:pt x="156565" y="100648"/>
                      <a:pt x="156565" y="100648"/>
                    </a:cubicBezTo>
                    <a:cubicBezTo>
                      <a:pt x="133465" y="74981"/>
                      <a:pt x="107798" y="64715"/>
                      <a:pt x="68016" y="68565"/>
                    </a:cubicBezTo>
                    <a:lnTo>
                      <a:pt x="65449" y="68565"/>
                    </a:lnTo>
                    <a:cubicBezTo>
                      <a:pt x="39783" y="71131"/>
                      <a:pt x="16683" y="57015"/>
                      <a:pt x="6417" y="36482"/>
                    </a:cubicBezTo>
                    <a:cubicBezTo>
                      <a:pt x="2567" y="28782"/>
                      <a:pt x="0" y="21082"/>
                      <a:pt x="0" y="13382"/>
                    </a:cubicBezTo>
                    <a:lnTo>
                      <a:pt x="0" y="6966"/>
                    </a:lnTo>
                    <a:lnTo>
                      <a:pt x="70582" y="549"/>
                    </a:lnTo>
                    <a:cubicBezTo>
                      <a:pt x="109082" y="-3301"/>
                      <a:pt x="145014" y="13382"/>
                      <a:pt x="168114" y="41615"/>
                    </a:cubicBezTo>
                    <a:cubicBezTo>
                      <a:pt x="183514" y="60865"/>
                      <a:pt x="207897" y="71131"/>
                      <a:pt x="232280" y="68565"/>
                    </a:cubicBezTo>
                    <a:lnTo>
                      <a:pt x="290029" y="63431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F791124E-0E65-436B-A37B-A3029263124A}"/>
                  </a:ext>
                </a:extLst>
              </p:cNvPr>
              <p:cNvSpPr/>
              <p:nvPr/>
            </p:nvSpPr>
            <p:spPr>
              <a:xfrm>
                <a:off x="4061946" y="1352048"/>
                <a:ext cx="264362" cy="99720"/>
              </a:xfrm>
              <a:custGeom>
                <a:avLst/>
                <a:gdLst>
                  <a:gd name="connsiteX0" fmla="*/ 252813 w 264362"/>
                  <a:gd name="connsiteY0" fmla="*/ 65998 h 99720"/>
                  <a:gd name="connsiteX1" fmla="*/ 264363 w 264362"/>
                  <a:gd name="connsiteY1" fmla="*/ 95514 h 99720"/>
                  <a:gd name="connsiteX2" fmla="*/ 225863 w 264362"/>
                  <a:gd name="connsiteY2" fmla="*/ 99364 h 99720"/>
                  <a:gd name="connsiteX3" fmla="*/ 161698 w 264362"/>
                  <a:gd name="connsiteY3" fmla="*/ 72415 h 99720"/>
                  <a:gd name="connsiteX4" fmla="*/ 64166 w 264362"/>
                  <a:gd name="connsiteY4" fmla="*/ 31349 h 99720"/>
                  <a:gd name="connsiteX5" fmla="*/ 6417 w 264362"/>
                  <a:gd name="connsiteY5" fmla="*/ 36482 h 99720"/>
                  <a:gd name="connsiteX6" fmla="*/ 0 w 264362"/>
                  <a:gd name="connsiteY6" fmla="*/ 13382 h 99720"/>
                  <a:gd name="connsiteX7" fmla="*/ 0 w 264362"/>
                  <a:gd name="connsiteY7" fmla="*/ 6966 h 99720"/>
                  <a:gd name="connsiteX8" fmla="*/ 70582 w 264362"/>
                  <a:gd name="connsiteY8" fmla="*/ 549 h 99720"/>
                  <a:gd name="connsiteX9" fmla="*/ 168114 w 264362"/>
                  <a:gd name="connsiteY9" fmla="*/ 41615 h 99720"/>
                  <a:gd name="connsiteX10" fmla="*/ 232280 w 264362"/>
                  <a:gd name="connsiteY10" fmla="*/ 68565 h 99720"/>
                  <a:gd name="connsiteX11" fmla="*/ 252813 w 264362"/>
                  <a:gd name="connsiteY11" fmla="*/ 65998 h 99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4362" h="99720">
                    <a:moveTo>
                      <a:pt x="252813" y="65998"/>
                    </a:moveTo>
                    <a:cubicBezTo>
                      <a:pt x="252813" y="65998"/>
                      <a:pt x="255380" y="85248"/>
                      <a:pt x="264363" y="95514"/>
                    </a:cubicBezTo>
                    <a:lnTo>
                      <a:pt x="225863" y="99364"/>
                    </a:lnTo>
                    <a:cubicBezTo>
                      <a:pt x="201481" y="101931"/>
                      <a:pt x="178381" y="90381"/>
                      <a:pt x="161698" y="72415"/>
                    </a:cubicBezTo>
                    <a:cubicBezTo>
                      <a:pt x="138598" y="44182"/>
                      <a:pt x="102665" y="28782"/>
                      <a:pt x="64166" y="31349"/>
                    </a:cubicBezTo>
                    <a:lnTo>
                      <a:pt x="6417" y="36482"/>
                    </a:lnTo>
                    <a:cubicBezTo>
                      <a:pt x="2567" y="28782"/>
                      <a:pt x="0" y="21082"/>
                      <a:pt x="0" y="13382"/>
                    </a:cubicBezTo>
                    <a:lnTo>
                      <a:pt x="0" y="6966"/>
                    </a:lnTo>
                    <a:lnTo>
                      <a:pt x="70582" y="549"/>
                    </a:lnTo>
                    <a:cubicBezTo>
                      <a:pt x="109082" y="-3301"/>
                      <a:pt x="145014" y="13382"/>
                      <a:pt x="168114" y="41615"/>
                    </a:cubicBezTo>
                    <a:cubicBezTo>
                      <a:pt x="183514" y="60865"/>
                      <a:pt x="207897" y="71131"/>
                      <a:pt x="232280" y="68565"/>
                    </a:cubicBezTo>
                    <a:lnTo>
                      <a:pt x="252813" y="65998"/>
                    </a:ln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DD2627B7-190E-471A-93E3-B238E2DF042C}"/>
                  </a:ext>
                </a:extLst>
              </p:cNvPr>
              <p:cNvSpPr/>
              <p:nvPr/>
            </p:nvSpPr>
            <p:spPr>
              <a:xfrm>
                <a:off x="3977247" y="1357730"/>
                <a:ext cx="89832" cy="69484"/>
              </a:xfrm>
              <a:custGeom>
                <a:avLst/>
                <a:gdLst>
                  <a:gd name="connsiteX0" fmla="*/ 84699 w 89832"/>
                  <a:gd name="connsiteY0" fmla="*/ 0 h 69484"/>
                  <a:gd name="connsiteX1" fmla="*/ 89832 w 89832"/>
                  <a:gd name="connsiteY1" fmla="*/ 66732 h 69484"/>
                  <a:gd name="connsiteX2" fmla="*/ 66733 w 89832"/>
                  <a:gd name="connsiteY2" fmla="*/ 69299 h 69484"/>
                  <a:gd name="connsiteX3" fmla="*/ 0 w 89832"/>
                  <a:gd name="connsiteY3" fmla="*/ 14116 h 69484"/>
                  <a:gd name="connsiteX4" fmla="*/ 0 w 89832"/>
                  <a:gd name="connsiteY4" fmla="*/ 8983 h 69484"/>
                  <a:gd name="connsiteX5" fmla="*/ 84699 w 89832"/>
                  <a:gd name="connsiteY5" fmla="*/ 0 h 6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832" h="69484">
                    <a:moveTo>
                      <a:pt x="84699" y="0"/>
                    </a:moveTo>
                    <a:lnTo>
                      <a:pt x="89832" y="66732"/>
                    </a:lnTo>
                    <a:lnTo>
                      <a:pt x="66733" y="69299"/>
                    </a:lnTo>
                    <a:cubicBezTo>
                      <a:pt x="33366" y="71866"/>
                      <a:pt x="3850" y="47483"/>
                      <a:pt x="0" y="14116"/>
                    </a:cubicBezTo>
                    <a:lnTo>
                      <a:pt x="0" y="8983"/>
                    </a:lnTo>
                    <a:lnTo>
                      <a:pt x="8469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D26A2325-CE55-4BF8-8EC2-B6CC636586DF}"/>
                  </a:ext>
                </a:extLst>
              </p:cNvPr>
              <p:cNvSpPr/>
              <p:nvPr/>
            </p:nvSpPr>
            <p:spPr>
              <a:xfrm>
                <a:off x="3715727" y="1117429"/>
                <a:ext cx="516141" cy="237368"/>
              </a:xfrm>
              <a:custGeom>
                <a:avLst/>
                <a:gdLst>
                  <a:gd name="connsiteX0" fmla="*/ 509200 w 516141"/>
                  <a:gd name="connsiteY0" fmla="*/ 232601 h 237368"/>
                  <a:gd name="connsiteX1" fmla="*/ 483533 w 516141"/>
                  <a:gd name="connsiteY1" fmla="*/ 236451 h 237368"/>
                  <a:gd name="connsiteX2" fmla="*/ 337235 w 516141"/>
                  <a:gd name="connsiteY2" fmla="*/ 212068 h 237368"/>
                  <a:gd name="connsiteX3" fmla="*/ 280769 w 516141"/>
                  <a:gd name="connsiteY3" fmla="*/ 178702 h 237368"/>
                  <a:gd name="connsiteX4" fmla="*/ 256387 w 516141"/>
                  <a:gd name="connsiteY4" fmla="*/ 179985 h 237368"/>
                  <a:gd name="connsiteX5" fmla="*/ 61323 w 516141"/>
                  <a:gd name="connsiteY5" fmla="*/ 119669 h 237368"/>
                  <a:gd name="connsiteX6" fmla="*/ 1007 w 516141"/>
                  <a:gd name="connsiteY6" fmla="*/ 47803 h 237368"/>
                  <a:gd name="connsiteX7" fmla="*/ 6140 w 516141"/>
                  <a:gd name="connsiteY7" fmla="*/ 33687 h 237368"/>
                  <a:gd name="connsiteX8" fmla="*/ 20257 w 516141"/>
                  <a:gd name="connsiteY8" fmla="*/ 38820 h 237368"/>
                  <a:gd name="connsiteX9" fmla="*/ 74156 w 516141"/>
                  <a:gd name="connsiteY9" fmla="*/ 102986 h 237368"/>
                  <a:gd name="connsiteX10" fmla="*/ 252537 w 516141"/>
                  <a:gd name="connsiteY10" fmla="*/ 158168 h 237368"/>
                  <a:gd name="connsiteX11" fmla="*/ 156288 w 516141"/>
                  <a:gd name="connsiteY11" fmla="*/ 36254 h 237368"/>
                  <a:gd name="connsiteX12" fmla="*/ 160138 w 516141"/>
                  <a:gd name="connsiteY12" fmla="*/ 20854 h 237368"/>
                  <a:gd name="connsiteX13" fmla="*/ 175538 w 516141"/>
                  <a:gd name="connsiteY13" fmla="*/ 24704 h 237368"/>
                  <a:gd name="connsiteX14" fmla="*/ 306436 w 516141"/>
                  <a:gd name="connsiteY14" fmla="*/ 172285 h 237368"/>
                  <a:gd name="connsiteX15" fmla="*/ 342369 w 516141"/>
                  <a:gd name="connsiteY15" fmla="*/ 191535 h 237368"/>
                  <a:gd name="connsiteX16" fmla="*/ 406534 w 516141"/>
                  <a:gd name="connsiteY16" fmla="*/ 210784 h 237368"/>
                  <a:gd name="connsiteX17" fmla="*/ 378301 w 516141"/>
                  <a:gd name="connsiteY17" fmla="*/ 154319 h 237368"/>
                  <a:gd name="connsiteX18" fmla="*/ 377018 w 516141"/>
                  <a:gd name="connsiteY18" fmla="*/ 149185 h 237368"/>
                  <a:gd name="connsiteX19" fmla="*/ 298736 w 516141"/>
                  <a:gd name="connsiteY19" fmla="*/ 117102 h 237368"/>
                  <a:gd name="connsiteX20" fmla="*/ 252537 w 516141"/>
                  <a:gd name="connsiteY20" fmla="*/ 24704 h 237368"/>
                  <a:gd name="connsiteX21" fmla="*/ 261520 w 516141"/>
                  <a:gd name="connsiteY21" fmla="*/ 11871 h 237368"/>
                  <a:gd name="connsiteX22" fmla="*/ 274353 w 516141"/>
                  <a:gd name="connsiteY22" fmla="*/ 20854 h 237368"/>
                  <a:gd name="connsiteX23" fmla="*/ 311569 w 516141"/>
                  <a:gd name="connsiteY23" fmla="*/ 99136 h 237368"/>
                  <a:gd name="connsiteX24" fmla="*/ 370601 w 516141"/>
                  <a:gd name="connsiteY24" fmla="*/ 124802 h 237368"/>
                  <a:gd name="connsiteX25" fmla="*/ 373168 w 516141"/>
                  <a:gd name="connsiteY25" fmla="*/ 8021 h 237368"/>
                  <a:gd name="connsiteX26" fmla="*/ 386001 w 516141"/>
                  <a:gd name="connsiteY26" fmla="*/ 321 h 237368"/>
                  <a:gd name="connsiteX27" fmla="*/ 393701 w 516141"/>
                  <a:gd name="connsiteY27" fmla="*/ 13154 h 237368"/>
                  <a:gd name="connsiteX28" fmla="*/ 392418 w 516141"/>
                  <a:gd name="connsiteY28" fmla="*/ 127369 h 237368"/>
                  <a:gd name="connsiteX29" fmla="*/ 397551 w 516141"/>
                  <a:gd name="connsiteY29" fmla="*/ 144052 h 237368"/>
                  <a:gd name="connsiteX30" fmla="*/ 436051 w 516141"/>
                  <a:gd name="connsiteY30" fmla="*/ 213351 h 237368"/>
                  <a:gd name="connsiteX31" fmla="*/ 500216 w 516141"/>
                  <a:gd name="connsiteY31" fmla="*/ 210784 h 237368"/>
                  <a:gd name="connsiteX32" fmla="*/ 514333 w 516141"/>
                  <a:gd name="connsiteY32" fmla="*/ 218484 h 237368"/>
                  <a:gd name="connsiteX33" fmla="*/ 509200 w 516141"/>
                  <a:gd name="connsiteY33" fmla="*/ 232601 h 23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16141" h="237368">
                    <a:moveTo>
                      <a:pt x="509200" y="232601"/>
                    </a:moveTo>
                    <a:cubicBezTo>
                      <a:pt x="507916" y="232601"/>
                      <a:pt x="498933" y="235167"/>
                      <a:pt x="483533" y="236451"/>
                    </a:cubicBezTo>
                    <a:cubicBezTo>
                      <a:pt x="454017" y="239017"/>
                      <a:pt x="402684" y="237734"/>
                      <a:pt x="337235" y="212068"/>
                    </a:cubicBezTo>
                    <a:cubicBezTo>
                      <a:pt x="316702" y="204368"/>
                      <a:pt x="298736" y="192818"/>
                      <a:pt x="280769" y="178702"/>
                    </a:cubicBezTo>
                    <a:cubicBezTo>
                      <a:pt x="273069" y="178702"/>
                      <a:pt x="265370" y="179985"/>
                      <a:pt x="256387" y="179985"/>
                    </a:cubicBezTo>
                    <a:cubicBezTo>
                      <a:pt x="160138" y="179985"/>
                      <a:pt x="97256" y="147902"/>
                      <a:pt x="61323" y="119669"/>
                    </a:cubicBezTo>
                    <a:cubicBezTo>
                      <a:pt x="17690" y="85020"/>
                      <a:pt x="2290" y="49087"/>
                      <a:pt x="1007" y="47803"/>
                    </a:cubicBezTo>
                    <a:cubicBezTo>
                      <a:pt x="-1560" y="42670"/>
                      <a:pt x="1007" y="36254"/>
                      <a:pt x="6140" y="33687"/>
                    </a:cubicBezTo>
                    <a:cubicBezTo>
                      <a:pt x="11273" y="31120"/>
                      <a:pt x="17690" y="33687"/>
                      <a:pt x="20257" y="38820"/>
                    </a:cubicBezTo>
                    <a:cubicBezTo>
                      <a:pt x="20257" y="38820"/>
                      <a:pt x="35656" y="72186"/>
                      <a:pt x="74156" y="102986"/>
                    </a:cubicBezTo>
                    <a:cubicBezTo>
                      <a:pt x="120355" y="138919"/>
                      <a:pt x="181954" y="158168"/>
                      <a:pt x="252537" y="158168"/>
                    </a:cubicBezTo>
                    <a:cubicBezTo>
                      <a:pt x="196071" y="105553"/>
                      <a:pt x="158855" y="40104"/>
                      <a:pt x="156288" y="36254"/>
                    </a:cubicBezTo>
                    <a:cubicBezTo>
                      <a:pt x="153721" y="31120"/>
                      <a:pt x="155005" y="24704"/>
                      <a:pt x="160138" y="20854"/>
                    </a:cubicBezTo>
                    <a:cubicBezTo>
                      <a:pt x="165271" y="18287"/>
                      <a:pt x="171688" y="19571"/>
                      <a:pt x="175538" y="24704"/>
                    </a:cubicBezTo>
                    <a:cubicBezTo>
                      <a:pt x="176821" y="25987"/>
                      <a:pt x="230720" y="122236"/>
                      <a:pt x="306436" y="172285"/>
                    </a:cubicBezTo>
                    <a:cubicBezTo>
                      <a:pt x="317985" y="179985"/>
                      <a:pt x="329536" y="186401"/>
                      <a:pt x="342369" y="191535"/>
                    </a:cubicBezTo>
                    <a:cubicBezTo>
                      <a:pt x="365468" y="200518"/>
                      <a:pt x="387285" y="206934"/>
                      <a:pt x="406534" y="210784"/>
                    </a:cubicBezTo>
                    <a:cubicBezTo>
                      <a:pt x="397551" y="196668"/>
                      <a:pt x="386001" y="177418"/>
                      <a:pt x="378301" y="154319"/>
                    </a:cubicBezTo>
                    <a:cubicBezTo>
                      <a:pt x="378301" y="153035"/>
                      <a:pt x="377018" y="150469"/>
                      <a:pt x="377018" y="149185"/>
                    </a:cubicBezTo>
                    <a:cubicBezTo>
                      <a:pt x="361618" y="146619"/>
                      <a:pt x="326969" y="138919"/>
                      <a:pt x="298736" y="117102"/>
                    </a:cubicBezTo>
                    <a:cubicBezTo>
                      <a:pt x="261520" y="87586"/>
                      <a:pt x="253820" y="27270"/>
                      <a:pt x="252537" y="24704"/>
                    </a:cubicBezTo>
                    <a:cubicBezTo>
                      <a:pt x="251253" y="18287"/>
                      <a:pt x="256387" y="13154"/>
                      <a:pt x="261520" y="11871"/>
                    </a:cubicBezTo>
                    <a:cubicBezTo>
                      <a:pt x="267936" y="10587"/>
                      <a:pt x="273069" y="15721"/>
                      <a:pt x="274353" y="20854"/>
                    </a:cubicBezTo>
                    <a:cubicBezTo>
                      <a:pt x="274353" y="22137"/>
                      <a:pt x="282053" y="74753"/>
                      <a:pt x="311569" y="99136"/>
                    </a:cubicBezTo>
                    <a:cubicBezTo>
                      <a:pt x="330819" y="114536"/>
                      <a:pt x="355202" y="122236"/>
                      <a:pt x="370601" y="124802"/>
                    </a:cubicBezTo>
                    <a:cubicBezTo>
                      <a:pt x="360335" y="65770"/>
                      <a:pt x="373168" y="10587"/>
                      <a:pt x="373168" y="8021"/>
                    </a:cubicBezTo>
                    <a:cubicBezTo>
                      <a:pt x="374452" y="1604"/>
                      <a:pt x="380868" y="-962"/>
                      <a:pt x="386001" y="321"/>
                    </a:cubicBezTo>
                    <a:cubicBezTo>
                      <a:pt x="392418" y="1604"/>
                      <a:pt x="394984" y="8021"/>
                      <a:pt x="393701" y="13154"/>
                    </a:cubicBezTo>
                    <a:cubicBezTo>
                      <a:pt x="393701" y="13154"/>
                      <a:pt x="379585" y="70903"/>
                      <a:pt x="392418" y="127369"/>
                    </a:cubicBezTo>
                    <a:cubicBezTo>
                      <a:pt x="393701" y="133786"/>
                      <a:pt x="394984" y="138919"/>
                      <a:pt x="397551" y="144052"/>
                    </a:cubicBezTo>
                    <a:cubicBezTo>
                      <a:pt x="409101" y="179985"/>
                      <a:pt x="430917" y="206934"/>
                      <a:pt x="436051" y="213351"/>
                    </a:cubicBezTo>
                    <a:cubicBezTo>
                      <a:pt x="475833" y="217201"/>
                      <a:pt x="498933" y="210784"/>
                      <a:pt x="500216" y="210784"/>
                    </a:cubicBezTo>
                    <a:cubicBezTo>
                      <a:pt x="506633" y="209501"/>
                      <a:pt x="511766" y="212068"/>
                      <a:pt x="514333" y="218484"/>
                    </a:cubicBezTo>
                    <a:cubicBezTo>
                      <a:pt x="518183" y="224901"/>
                      <a:pt x="515616" y="231317"/>
                      <a:pt x="509200" y="232601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1662DA75-8A17-4F41-BA78-92005B36D332}"/>
                  </a:ext>
                </a:extLst>
              </p:cNvPr>
              <p:cNvSpPr/>
              <p:nvPr/>
            </p:nvSpPr>
            <p:spPr>
              <a:xfrm>
                <a:off x="4323742" y="1415479"/>
                <a:ext cx="28233" cy="39782"/>
              </a:xfrm>
              <a:custGeom>
                <a:avLst/>
                <a:gdLst>
                  <a:gd name="connsiteX0" fmla="*/ 28233 w 28233"/>
                  <a:gd name="connsiteY0" fmla="*/ 0 h 39782"/>
                  <a:gd name="connsiteX1" fmla="*/ 28233 w 28233"/>
                  <a:gd name="connsiteY1" fmla="*/ 7700 h 39782"/>
                  <a:gd name="connsiteX2" fmla="*/ 28233 w 28233"/>
                  <a:gd name="connsiteY2" fmla="*/ 15400 h 39782"/>
                  <a:gd name="connsiteX3" fmla="*/ 24383 w 28233"/>
                  <a:gd name="connsiteY3" fmla="*/ 39783 h 39782"/>
                  <a:gd name="connsiteX4" fmla="*/ 2567 w 28233"/>
                  <a:gd name="connsiteY4" fmla="*/ 16683 h 39782"/>
                  <a:gd name="connsiteX5" fmla="*/ 0 w 28233"/>
                  <a:gd name="connsiteY5" fmla="*/ 5133 h 39782"/>
                  <a:gd name="connsiteX6" fmla="*/ 0 w 28233"/>
                  <a:gd name="connsiteY6" fmla="*/ 1283 h 39782"/>
                  <a:gd name="connsiteX7" fmla="*/ 28233 w 28233"/>
                  <a:gd name="connsiteY7" fmla="*/ 0 h 39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33" h="39782">
                    <a:moveTo>
                      <a:pt x="28233" y="0"/>
                    </a:moveTo>
                    <a:lnTo>
                      <a:pt x="28233" y="7700"/>
                    </a:lnTo>
                    <a:cubicBezTo>
                      <a:pt x="28233" y="10267"/>
                      <a:pt x="28233" y="12833"/>
                      <a:pt x="28233" y="15400"/>
                    </a:cubicBezTo>
                    <a:cubicBezTo>
                      <a:pt x="28233" y="24383"/>
                      <a:pt x="26950" y="32083"/>
                      <a:pt x="24383" y="39783"/>
                    </a:cubicBezTo>
                    <a:cubicBezTo>
                      <a:pt x="14117" y="35933"/>
                      <a:pt x="6417" y="26950"/>
                      <a:pt x="2567" y="16683"/>
                    </a:cubicBezTo>
                    <a:cubicBezTo>
                      <a:pt x="1283" y="12833"/>
                      <a:pt x="0" y="8983"/>
                      <a:pt x="0" y="5133"/>
                    </a:cubicBezTo>
                    <a:lnTo>
                      <a:pt x="0" y="1283"/>
                    </a:lnTo>
                    <a:lnTo>
                      <a:pt x="28233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B9810F36-9E14-4919-BEA0-7D6E9951F2D2}"/>
                  </a:ext>
                </a:extLst>
              </p:cNvPr>
              <p:cNvSpPr/>
              <p:nvPr/>
            </p:nvSpPr>
            <p:spPr>
              <a:xfrm>
                <a:off x="3977247" y="1364825"/>
                <a:ext cx="89832" cy="62388"/>
              </a:xfrm>
              <a:custGeom>
                <a:avLst/>
                <a:gdLst>
                  <a:gd name="connsiteX0" fmla="*/ 89832 w 89832"/>
                  <a:gd name="connsiteY0" fmla="*/ 59637 h 62388"/>
                  <a:gd name="connsiteX1" fmla="*/ 66733 w 89832"/>
                  <a:gd name="connsiteY1" fmla="*/ 62204 h 62388"/>
                  <a:gd name="connsiteX2" fmla="*/ 0 w 89832"/>
                  <a:gd name="connsiteY2" fmla="*/ 7021 h 62388"/>
                  <a:gd name="connsiteX3" fmla="*/ 0 w 89832"/>
                  <a:gd name="connsiteY3" fmla="*/ 1888 h 62388"/>
                  <a:gd name="connsiteX4" fmla="*/ 17966 w 89832"/>
                  <a:gd name="connsiteY4" fmla="*/ 605 h 62388"/>
                  <a:gd name="connsiteX5" fmla="*/ 89832 w 89832"/>
                  <a:gd name="connsiteY5" fmla="*/ 59637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832" h="62388">
                    <a:moveTo>
                      <a:pt x="89832" y="59637"/>
                    </a:moveTo>
                    <a:lnTo>
                      <a:pt x="66733" y="62204"/>
                    </a:lnTo>
                    <a:cubicBezTo>
                      <a:pt x="33366" y="64770"/>
                      <a:pt x="3850" y="40387"/>
                      <a:pt x="0" y="7021"/>
                    </a:cubicBezTo>
                    <a:lnTo>
                      <a:pt x="0" y="1888"/>
                    </a:lnTo>
                    <a:lnTo>
                      <a:pt x="17966" y="605"/>
                    </a:lnTo>
                    <a:cubicBezTo>
                      <a:pt x="53899" y="-4529"/>
                      <a:pt x="87266" y="23704"/>
                      <a:pt x="89832" y="5963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C81FC25-4C40-4813-BF53-651DA4434007}"/>
                  </a:ext>
                </a:extLst>
              </p:cNvPr>
              <p:cNvSpPr/>
              <p:nvPr/>
            </p:nvSpPr>
            <p:spPr>
              <a:xfrm>
                <a:off x="3429272" y="1675992"/>
                <a:ext cx="239979" cy="97824"/>
              </a:xfrm>
              <a:custGeom>
                <a:avLst/>
                <a:gdLst>
                  <a:gd name="connsiteX0" fmla="*/ 92398 w 239979"/>
                  <a:gd name="connsiteY0" fmla="*/ 97532 h 97824"/>
                  <a:gd name="connsiteX1" fmla="*/ 239980 w 239979"/>
                  <a:gd name="connsiteY1" fmla="*/ 84699 h 97824"/>
                  <a:gd name="connsiteX2" fmla="*/ 232280 w 239979"/>
                  <a:gd name="connsiteY2" fmla="*/ 0 h 97824"/>
                  <a:gd name="connsiteX3" fmla="*/ 0 w 239979"/>
                  <a:gd name="connsiteY3" fmla="*/ 20533 h 97824"/>
                  <a:gd name="connsiteX4" fmla="*/ 0 w 239979"/>
                  <a:gd name="connsiteY4" fmla="*/ 20533 h 97824"/>
                  <a:gd name="connsiteX5" fmla="*/ 92398 w 239979"/>
                  <a:gd name="connsiteY5" fmla="*/ 97532 h 9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979" h="97824">
                    <a:moveTo>
                      <a:pt x="92398" y="97532"/>
                    </a:moveTo>
                    <a:lnTo>
                      <a:pt x="239980" y="84699"/>
                    </a:lnTo>
                    <a:lnTo>
                      <a:pt x="232280" y="0"/>
                    </a:lnTo>
                    <a:lnTo>
                      <a:pt x="0" y="20533"/>
                    </a:lnTo>
                    <a:lnTo>
                      <a:pt x="0" y="20533"/>
                    </a:lnTo>
                    <a:cubicBezTo>
                      <a:pt x="5133" y="66733"/>
                      <a:pt x="46199" y="101382"/>
                      <a:pt x="92398" y="9753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64D10F1F-FD09-4418-94C5-D6F8D1A0AFA1}"/>
                  </a:ext>
                </a:extLst>
              </p:cNvPr>
              <p:cNvSpPr/>
              <p:nvPr/>
            </p:nvSpPr>
            <p:spPr>
              <a:xfrm>
                <a:off x="3967680" y="1634667"/>
                <a:ext cx="357024" cy="356528"/>
              </a:xfrm>
              <a:custGeom>
                <a:avLst/>
                <a:gdLst>
                  <a:gd name="connsiteX0" fmla="*/ 356062 w 357024"/>
                  <a:gd name="connsiteY0" fmla="*/ 163240 h 356528"/>
                  <a:gd name="connsiteX1" fmla="*/ 356062 w 357024"/>
                  <a:gd name="connsiteY1" fmla="*/ 188906 h 356528"/>
                  <a:gd name="connsiteX2" fmla="*/ 193081 w 357024"/>
                  <a:gd name="connsiteY2" fmla="*/ 355737 h 356528"/>
                  <a:gd name="connsiteX3" fmla="*/ 118649 w 357024"/>
                  <a:gd name="connsiteY3" fmla="*/ 346754 h 356528"/>
                  <a:gd name="connsiteX4" fmla="*/ 118649 w 357024"/>
                  <a:gd name="connsiteY4" fmla="*/ 346754 h 356528"/>
                  <a:gd name="connsiteX5" fmla="*/ 37800 w 357024"/>
                  <a:gd name="connsiteY5" fmla="*/ 287721 h 356528"/>
                  <a:gd name="connsiteX6" fmla="*/ 584 w 357024"/>
                  <a:gd name="connsiteY6" fmla="*/ 192756 h 356528"/>
                  <a:gd name="connsiteX7" fmla="*/ 158431 w 357024"/>
                  <a:gd name="connsiteY7" fmla="*/ 259 h 356528"/>
                  <a:gd name="connsiteX8" fmla="*/ 163565 w 357024"/>
                  <a:gd name="connsiteY8" fmla="*/ 259 h 356528"/>
                  <a:gd name="connsiteX9" fmla="*/ 166131 w 357024"/>
                  <a:gd name="connsiteY9" fmla="*/ 259 h 356528"/>
                  <a:gd name="connsiteX10" fmla="*/ 166131 w 357024"/>
                  <a:gd name="connsiteY10" fmla="*/ 259 h 356528"/>
                  <a:gd name="connsiteX11" fmla="*/ 166131 w 357024"/>
                  <a:gd name="connsiteY11" fmla="*/ 259 h 356528"/>
                  <a:gd name="connsiteX12" fmla="*/ 356062 w 357024"/>
                  <a:gd name="connsiteY12" fmla="*/ 163240 h 356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024" h="356528">
                    <a:moveTo>
                      <a:pt x="356062" y="163240"/>
                    </a:moveTo>
                    <a:cubicBezTo>
                      <a:pt x="357345" y="172223"/>
                      <a:pt x="357345" y="181206"/>
                      <a:pt x="356062" y="188906"/>
                    </a:cubicBezTo>
                    <a:cubicBezTo>
                      <a:pt x="350929" y="276171"/>
                      <a:pt x="282913" y="348037"/>
                      <a:pt x="193081" y="355737"/>
                    </a:cubicBezTo>
                    <a:cubicBezTo>
                      <a:pt x="167415" y="358304"/>
                      <a:pt x="141749" y="354454"/>
                      <a:pt x="118649" y="346754"/>
                    </a:cubicBezTo>
                    <a:lnTo>
                      <a:pt x="118649" y="346754"/>
                    </a:lnTo>
                    <a:cubicBezTo>
                      <a:pt x="86566" y="335204"/>
                      <a:pt x="58333" y="314671"/>
                      <a:pt x="37800" y="287721"/>
                    </a:cubicBezTo>
                    <a:cubicBezTo>
                      <a:pt x="17267" y="262055"/>
                      <a:pt x="3150" y="228689"/>
                      <a:pt x="584" y="192756"/>
                    </a:cubicBezTo>
                    <a:cubicBezTo>
                      <a:pt x="-7116" y="96507"/>
                      <a:pt x="62183" y="10525"/>
                      <a:pt x="158431" y="259"/>
                    </a:cubicBezTo>
                    <a:cubicBezTo>
                      <a:pt x="159715" y="259"/>
                      <a:pt x="160998" y="259"/>
                      <a:pt x="163565" y="259"/>
                    </a:cubicBezTo>
                    <a:cubicBezTo>
                      <a:pt x="164848" y="259"/>
                      <a:pt x="166131" y="259"/>
                      <a:pt x="166131" y="259"/>
                    </a:cubicBezTo>
                    <a:lnTo>
                      <a:pt x="166131" y="259"/>
                    </a:lnTo>
                    <a:lnTo>
                      <a:pt x="166131" y="259"/>
                    </a:lnTo>
                    <a:cubicBezTo>
                      <a:pt x="262380" y="-4875"/>
                      <a:pt x="347079" y="66991"/>
                      <a:pt x="356062" y="16324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8520A261-3BE5-4C59-8FF8-B05D12A1C8BC}"/>
                  </a:ext>
                </a:extLst>
              </p:cNvPr>
              <p:cNvSpPr/>
              <p:nvPr/>
            </p:nvSpPr>
            <p:spPr>
              <a:xfrm>
                <a:off x="3566284" y="1636209"/>
                <a:ext cx="567527" cy="354194"/>
              </a:xfrm>
              <a:custGeom>
                <a:avLst/>
                <a:gdLst>
                  <a:gd name="connsiteX0" fmla="*/ 567527 w 567527"/>
                  <a:gd name="connsiteY0" fmla="*/ 0 h 354194"/>
                  <a:gd name="connsiteX1" fmla="*/ 561111 w 567527"/>
                  <a:gd name="connsiteY1" fmla="*/ 210463 h 354194"/>
                  <a:gd name="connsiteX2" fmla="*/ 557261 w 567527"/>
                  <a:gd name="connsiteY2" fmla="*/ 354195 h 354194"/>
                  <a:gd name="connsiteX3" fmla="*/ 520045 w 567527"/>
                  <a:gd name="connsiteY3" fmla="*/ 346495 h 354194"/>
                  <a:gd name="connsiteX4" fmla="*/ 520045 w 567527"/>
                  <a:gd name="connsiteY4" fmla="*/ 346495 h 354194"/>
                  <a:gd name="connsiteX5" fmla="*/ 128634 w 567527"/>
                  <a:gd name="connsiteY5" fmla="*/ 261796 h 354194"/>
                  <a:gd name="connsiteX6" fmla="*/ 91418 w 567527"/>
                  <a:gd name="connsiteY6" fmla="*/ 252813 h 354194"/>
                  <a:gd name="connsiteX7" fmla="*/ 41368 w 567527"/>
                  <a:gd name="connsiteY7" fmla="*/ 242546 h 354194"/>
                  <a:gd name="connsiteX8" fmla="*/ 9286 w 567527"/>
                  <a:gd name="connsiteY8" fmla="*/ 236130 h 354194"/>
                  <a:gd name="connsiteX9" fmla="*/ 302 w 567527"/>
                  <a:gd name="connsiteY9" fmla="*/ 133465 h 354194"/>
                  <a:gd name="connsiteX10" fmla="*/ 76018 w 567527"/>
                  <a:gd name="connsiteY10" fmla="*/ 43633 h 354194"/>
                  <a:gd name="connsiteX11" fmla="*/ 567527 w 567527"/>
                  <a:gd name="connsiteY11" fmla="*/ 0 h 354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7527" h="354194">
                    <a:moveTo>
                      <a:pt x="567527" y="0"/>
                    </a:moveTo>
                    <a:lnTo>
                      <a:pt x="561111" y="210463"/>
                    </a:lnTo>
                    <a:lnTo>
                      <a:pt x="557261" y="354195"/>
                    </a:lnTo>
                    <a:lnTo>
                      <a:pt x="520045" y="346495"/>
                    </a:lnTo>
                    <a:lnTo>
                      <a:pt x="520045" y="346495"/>
                    </a:lnTo>
                    <a:lnTo>
                      <a:pt x="128634" y="261796"/>
                    </a:lnTo>
                    <a:lnTo>
                      <a:pt x="91418" y="252813"/>
                    </a:lnTo>
                    <a:lnTo>
                      <a:pt x="41368" y="242546"/>
                    </a:lnTo>
                    <a:lnTo>
                      <a:pt x="9286" y="236130"/>
                    </a:lnTo>
                    <a:lnTo>
                      <a:pt x="302" y="133465"/>
                    </a:lnTo>
                    <a:cubicBezTo>
                      <a:pt x="-3548" y="87265"/>
                      <a:pt x="29819" y="47483"/>
                      <a:pt x="76018" y="43633"/>
                    </a:cubicBezTo>
                    <a:lnTo>
                      <a:pt x="56752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00987118-3ADB-4EBC-8418-431AE8DE50F1}"/>
                  </a:ext>
                </a:extLst>
              </p:cNvPr>
              <p:cNvSpPr/>
              <p:nvPr/>
            </p:nvSpPr>
            <p:spPr>
              <a:xfrm>
                <a:off x="3694918" y="1774807"/>
                <a:ext cx="628824" cy="217671"/>
              </a:xfrm>
              <a:custGeom>
                <a:avLst/>
                <a:gdLst>
                  <a:gd name="connsiteX0" fmla="*/ 628824 w 628824"/>
                  <a:gd name="connsiteY0" fmla="*/ 50049 h 217671"/>
                  <a:gd name="connsiteX1" fmla="*/ 465843 w 628824"/>
                  <a:gd name="connsiteY1" fmla="*/ 216880 h 217671"/>
                  <a:gd name="connsiteX2" fmla="*/ 391411 w 628824"/>
                  <a:gd name="connsiteY2" fmla="*/ 207897 h 217671"/>
                  <a:gd name="connsiteX3" fmla="*/ 391411 w 628824"/>
                  <a:gd name="connsiteY3" fmla="*/ 207897 h 217671"/>
                  <a:gd name="connsiteX4" fmla="*/ 0 w 628824"/>
                  <a:gd name="connsiteY4" fmla="*/ 123198 h 217671"/>
                  <a:gd name="connsiteX5" fmla="*/ 2567 w 628824"/>
                  <a:gd name="connsiteY5" fmla="*/ 38499 h 217671"/>
                  <a:gd name="connsiteX6" fmla="*/ 78282 w 628824"/>
                  <a:gd name="connsiteY6" fmla="*/ 0 h 217671"/>
                  <a:gd name="connsiteX7" fmla="*/ 83415 w 628824"/>
                  <a:gd name="connsiteY7" fmla="*/ 52616 h 217671"/>
                  <a:gd name="connsiteX8" fmla="*/ 139881 w 628824"/>
                  <a:gd name="connsiteY8" fmla="*/ 115498 h 217671"/>
                  <a:gd name="connsiteX9" fmla="*/ 241263 w 628824"/>
                  <a:gd name="connsiteY9" fmla="*/ 136031 h 217671"/>
                  <a:gd name="connsiteX10" fmla="*/ 324679 w 628824"/>
                  <a:gd name="connsiteY10" fmla="*/ 61599 h 217671"/>
                  <a:gd name="connsiteX11" fmla="*/ 322112 w 628824"/>
                  <a:gd name="connsiteY11" fmla="*/ 50049 h 217671"/>
                  <a:gd name="connsiteX12" fmla="*/ 404244 w 628824"/>
                  <a:gd name="connsiteY12" fmla="*/ 73149 h 217671"/>
                  <a:gd name="connsiteX13" fmla="*/ 556958 w 628824"/>
                  <a:gd name="connsiteY13" fmla="*/ 60316 h 217671"/>
                  <a:gd name="connsiteX14" fmla="*/ 628824 w 628824"/>
                  <a:gd name="connsiteY14" fmla="*/ 50049 h 217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28824" h="217671">
                    <a:moveTo>
                      <a:pt x="628824" y="50049"/>
                    </a:moveTo>
                    <a:cubicBezTo>
                      <a:pt x="623691" y="137315"/>
                      <a:pt x="555675" y="209180"/>
                      <a:pt x="465843" y="216880"/>
                    </a:cubicBezTo>
                    <a:cubicBezTo>
                      <a:pt x="440177" y="219447"/>
                      <a:pt x="414511" y="215597"/>
                      <a:pt x="391411" y="207897"/>
                    </a:cubicBezTo>
                    <a:lnTo>
                      <a:pt x="391411" y="207897"/>
                    </a:lnTo>
                    <a:lnTo>
                      <a:pt x="0" y="123198"/>
                    </a:lnTo>
                    <a:lnTo>
                      <a:pt x="2567" y="38499"/>
                    </a:lnTo>
                    <a:lnTo>
                      <a:pt x="78282" y="0"/>
                    </a:lnTo>
                    <a:lnTo>
                      <a:pt x="83415" y="52616"/>
                    </a:lnTo>
                    <a:cubicBezTo>
                      <a:pt x="85982" y="83415"/>
                      <a:pt x="109082" y="109082"/>
                      <a:pt x="139881" y="115498"/>
                    </a:cubicBezTo>
                    <a:lnTo>
                      <a:pt x="241263" y="136031"/>
                    </a:lnTo>
                    <a:cubicBezTo>
                      <a:pt x="287462" y="145014"/>
                      <a:pt x="328529" y="107798"/>
                      <a:pt x="324679" y="61599"/>
                    </a:cubicBezTo>
                    <a:lnTo>
                      <a:pt x="322112" y="50049"/>
                    </a:lnTo>
                    <a:lnTo>
                      <a:pt x="404244" y="73149"/>
                    </a:lnTo>
                    <a:lnTo>
                      <a:pt x="556958" y="60316"/>
                    </a:lnTo>
                    <a:lnTo>
                      <a:pt x="628824" y="50049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91E16707-3F98-446E-ACE1-60E444188559}"/>
                  </a:ext>
                </a:extLst>
              </p:cNvPr>
              <p:cNvSpPr/>
              <p:nvPr/>
            </p:nvSpPr>
            <p:spPr>
              <a:xfrm rot="-4138070">
                <a:off x="4017020" y="1696444"/>
                <a:ext cx="236135" cy="236135"/>
              </a:xfrm>
              <a:custGeom>
                <a:avLst/>
                <a:gdLst>
                  <a:gd name="connsiteX0" fmla="*/ 236135 w 236135"/>
                  <a:gd name="connsiteY0" fmla="*/ 118068 h 236135"/>
                  <a:gd name="connsiteX1" fmla="*/ 118067 w 236135"/>
                  <a:gd name="connsiteY1" fmla="*/ 236135 h 236135"/>
                  <a:gd name="connsiteX2" fmla="*/ 0 w 236135"/>
                  <a:gd name="connsiteY2" fmla="*/ 118068 h 236135"/>
                  <a:gd name="connsiteX3" fmla="*/ 118067 w 236135"/>
                  <a:gd name="connsiteY3" fmla="*/ 0 h 236135"/>
                  <a:gd name="connsiteX4" fmla="*/ 236135 w 236135"/>
                  <a:gd name="connsiteY4" fmla="*/ 118068 h 2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35" h="236135">
                    <a:moveTo>
                      <a:pt x="236135" y="118068"/>
                    </a:moveTo>
                    <a:cubicBezTo>
                      <a:pt x="236135" y="183275"/>
                      <a:pt x="183274" y="236135"/>
                      <a:pt x="118067" y="236135"/>
                    </a:cubicBezTo>
                    <a:cubicBezTo>
                      <a:pt x="52860" y="236135"/>
                      <a:pt x="0" y="183275"/>
                      <a:pt x="0" y="118068"/>
                    </a:cubicBezTo>
                    <a:cubicBezTo>
                      <a:pt x="0" y="52861"/>
                      <a:pt x="52860" y="0"/>
                      <a:pt x="118067" y="0"/>
                    </a:cubicBezTo>
                    <a:cubicBezTo>
                      <a:pt x="183274" y="0"/>
                      <a:pt x="236135" y="52861"/>
                      <a:pt x="236135" y="11806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8FE45508-5DA4-4F44-AC66-5B20366779B2}"/>
                  </a:ext>
                </a:extLst>
              </p:cNvPr>
              <p:cNvSpPr/>
              <p:nvPr/>
            </p:nvSpPr>
            <p:spPr>
              <a:xfrm>
                <a:off x="3566284" y="1672142"/>
                <a:ext cx="206021" cy="215596"/>
              </a:xfrm>
              <a:custGeom>
                <a:avLst/>
                <a:gdLst>
                  <a:gd name="connsiteX0" fmla="*/ 205632 w 206021"/>
                  <a:gd name="connsiteY0" fmla="*/ 91115 h 215596"/>
                  <a:gd name="connsiteX1" fmla="*/ 100401 w 206021"/>
                  <a:gd name="connsiteY1" fmla="*/ 215597 h 215596"/>
                  <a:gd name="connsiteX2" fmla="*/ 91418 w 206021"/>
                  <a:gd name="connsiteY2" fmla="*/ 215597 h 215596"/>
                  <a:gd name="connsiteX3" fmla="*/ 41368 w 206021"/>
                  <a:gd name="connsiteY3" fmla="*/ 205330 h 215596"/>
                  <a:gd name="connsiteX4" fmla="*/ 8002 w 206021"/>
                  <a:gd name="connsiteY4" fmla="*/ 182231 h 215596"/>
                  <a:gd name="connsiteX5" fmla="*/ 302 w 206021"/>
                  <a:gd name="connsiteY5" fmla="*/ 96249 h 215596"/>
                  <a:gd name="connsiteX6" fmla="*/ 76018 w 206021"/>
                  <a:gd name="connsiteY6" fmla="*/ 6417 h 215596"/>
                  <a:gd name="connsiteX7" fmla="*/ 145317 w 206021"/>
                  <a:gd name="connsiteY7" fmla="*/ 0 h 215596"/>
                  <a:gd name="connsiteX8" fmla="*/ 205632 w 206021"/>
                  <a:gd name="connsiteY8" fmla="*/ 91115 h 215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021" h="215596">
                    <a:moveTo>
                      <a:pt x="205632" y="91115"/>
                    </a:moveTo>
                    <a:cubicBezTo>
                      <a:pt x="210766" y="153998"/>
                      <a:pt x="164567" y="210463"/>
                      <a:pt x="100401" y="215597"/>
                    </a:cubicBezTo>
                    <a:cubicBezTo>
                      <a:pt x="97834" y="215597"/>
                      <a:pt x="93984" y="215597"/>
                      <a:pt x="91418" y="215597"/>
                    </a:cubicBezTo>
                    <a:cubicBezTo>
                      <a:pt x="73451" y="215597"/>
                      <a:pt x="56768" y="211747"/>
                      <a:pt x="41368" y="205330"/>
                    </a:cubicBezTo>
                    <a:cubicBezTo>
                      <a:pt x="28535" y="198914"/>
                      <a:pt x="16985" y="191214"/>
                      <a:pt x="8002" y="182231"/>
                    </a:cubicBezTo>
                    <a:lnTo>
                      <a:pt x="302" y="96249"/>
                    </a:lnTo>
                    <a:cubicBezTo>
                      <a:pt x="-3548" y="50049"/>
                      <a:pt x="29819" y="10266"/>
                      <a:pt x="76018" y="6417"/>
                    </a:cubicBezTo>
                    <a:lnTo>
                      <a:pt x="145317" y="0"/>
                    </a:lnTo>
                    <a:cubicBezTo>
                      <a:pt x="178683" y="17966"/>
                      <a:pt x="201783" y="51333"/>
                      <a:pt x="205632" y="9111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2DAB9BB3-7237-488E-B55C-E05A337EFD9F}"/>
                  </a:ext>
                </a:extLst>
              </p:cNvPr>
              <p:cNvSpPr/>
              <p:nvPr/>
            </p:nvSpPr>
            <p:spPr>
              <a:xfrm>
                <a:off x="3789883" y="1646476"/>
                <a:ext cx="224969" cy="122304"/>
              </a:xfrm>
              <a:custGeom>
                <a:avLst/>
                <a:gdLst>
                  <a:gd name="connsiteX0" fmla="*/ 224580 w 224969"/>
                  <a:gd name="connsiteY0" fmla="*/ 0 h 122304"/>
                  <a:gd name="connsiteX1" fmla="*/ 121915 w 224969"/>
                  <a:gd name="connsiteY1" fmla="*/ 121915 h 122304"/>
                  <a:gd name="connsiteX2" fmla="*/ 0 w 224969"/>
                  <a:gd name="connsiteY2" fmla="*/ 19250 h 122304"/>
                  <a:gd name="connsiteX3" fmla="*/ 224580 w 224969"/>
                  <a:gd name="connsiteY3" fmla="*/ 0 h 12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969" h="122304">
                    <a:moveTo>
                      <a:pt x="224580" y="0"/>
                    </a:moveTo>
                    <a:cubicBezTo>
                      <a:pt x="229714" y="61599"/>
                      <a:pt x="183514" y="116782"/>
                      <a:pt x="121915" y="121915"/>
                    </a:cubicBezTo>
                    <a:cubicBezTo>
                      <a:pt x="60316" y="127048"/>
                      <a:pt x="5134" y="80849"/>
                      <a:pt x="0" y="19250"/>
                    </a:cubicBezTo>
                    <a:lnTo>
                      <a:pt x="224580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F9C89537-73C4-40F6-800B-7434A01DCDF6}"/>
                  </a:ext>
                </a:extLst>
              </p:cNvPr>
              <p:cNvSpPr/>
              <p:nvPr/>
            </p:nvSpPr>
            <p:spPr>
              <a:xfrm>
                <a:off x="4040953" y="1719165"/>
                <a:ext cx="186813" cy="186813"/>
              </a:xfrm>
              <a:custGeom>
                <a:avLst/>
                <a:gdLst>
                  <a:gd name="connsiteX0" fmla="*/ 186540 w 186813"/>
                  <a:gd name="connsiteY0" fmla="*/ 85158 h 186813"/>
                  <a:gd name="connsiteX1" fmla="*/ 101841 w 186813"/>
                  <a:gd name="connsiteY1" fmla="*/ 186540 h 186813"/>
                  <a:gd name="connsiteX2" fmla="*/ 459 w 186813"/>
                  <a:gd name="connsiteY2" fmla="*/ 101841 h 186813"/>
                  <a:gd name="connsiteX3" fmla="*/ 85158 w 186813"/>
                  <a:gd name="connsiteY3" fmla="*/ 459 h 186813"/>
                  <a:gd name="connsiteX4" fmla="*/ 186540 w 186813"/>
                  <a:gd name="connsiteY4" fmla="*/ 85158 h 186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813" h="186813">
                    <a:moveTo>
                      <a:pt x="186540" y="85158"/>
                    </a:moveTo>
                    <a:cubicBezTo>
                      <a:pt x="190390" y="136491"/>
                      <a:pt x="153174" y="181407"/>
                      <a:pt x="101841" y="186540"/>
                    </a:cubicBezTo>
                    <a:cubicBezTo>
                      <a:pt x="50509" y="190390"/>
                      <a:pt x="5593" y="153174"/>
                      <a:pt x="459" y="101841"/>
                    </a:cubicBezTo>
                    <a:cubicBezTo>
                      <a:pt x="-4674" y="50509"/>
                      <a:pt x="33826" y="5593"/>
                      <a:pt x="85158" y="459"/>
                    </a:cubicBezTo>
                    <a:cubicBezTo>
                      <a:pt x="136491" y="-4674"/>
                      <a:pt x="182690" y="33825"/>
                      <a:pt x="186540" y="8515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601A1EED-7A45-4602-B433-0796C09502E1}"/>
                  </a:ext>
                </a:extLst>
              </p:cNvPr>
              <p:cNvSpPr/>
              <p:nvPr/>
            </p:nvSpPr>
            <p:spPr>
              <a:xfrm>
                <a:off x="3458788" y="1684975"/>
                <a:ext cx="96465" cy="52832"/>
              </a:xfrm>
              <a:custGeom>
                <a:avLst/>
                <a:gdLst>
                  <a:gd name="connsiteX0" fmla="*/ 96249 w 96465"/>
                  <a:gd name="connsiteY0" fmla="*/ 0 h 52832"/>
                  <a:gd name="connsiteX1" fmla="*/ 52616 w 96465"/>
                  <a:gd name="connsiteY1" fmla="*/ 52616 h 52832"/>
                  <a:gd name="connsiteX2" fmla="*/ 0 w 96465"/>
                  <a:gd name="connsiteY2" fmla="*/ 8983 h 52832"/>
                  <a:gd name="connsiteX3" fmla="*/ 96249 w 96465"/>
                  <a:gd name="connsiteY3" fmla="*/ 0 h 52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465" h="52832">
                    <a:moveTo>
                      <a:pt x="96249" y="0"/>
                    </a:moveTo>
                    <a:cubicBezTo>
                      <a:pt x="98815" y="26949"/>
                      <a:pt x="78282" y="50049"/>
                      <a:pt x="52616" y="52616"/>
                    </a:cubicBezTo>
                    <a:cubicBezTo>
                      <a:pt x="25666" y="55182"/>
                      <a:pt x="2567" y="34649"/>
                      <a:pt x="0" y="8983"/>
                    </a:cubicBezTo>
                    <a:lnTo>
                      <a:pt x="9624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2B45CFD4-260E-4205-A5F6-B08985D45BD6}"/>
                  </a:ext>
                </a:extLst>
              </p:cNvPr>
              <p:cNvSpPr/>
              <p:nvPr/>
            </p:nvSpPr>
            <p:spPr>
              <a:xfrm>
                <a:off x="4326309" y="1430879"/>
                <a:ext cx="25666" cy="24382"/>
              </a:xfrm>
              <a:custGeom>
                <a:avLst/>
                <a:gdLst>
                  <a:gd name="connsiteX0" fmla="*/ 25666 w 25666"/>
                  <a:gd name="connsiteY0" fmla="*/ 0 h 24382"/>
                  <a:gd name="connsiteX1" fmla="*/ 21816 w 25666"/>
                  <a:gd name="connsiteY1" fmla="*/ 24383 h 24382"/>
                  <a:gd name="connsiteX2" fmla="*/ 0 w 25666"/>
                  <a:gd name="connsiteY2" fmla="*/ 1283 h 24382"/>
                  <a:gd name="connsiteX3" fmla="*/ 25666 w 25666"/>
                  <a:gd name="connsiteY3" fmla="*/ 0 h 2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66" h="24382">
                    <a:moveTo>
                      <a:pt x="25666" y="0"/>
                    </a:moveTo>
                    <a:cubicBezTo>
                      <a:pt x="25666" y="8983"/>
                      <a:pt x="24383" y="16683"/>
                      <a:pt x="21816" y="24383"/>
                    </a:cubicBezTo>
                    <a:cubicBezTo>
                      <a:pt x="11550" y="20533"/>
                      <a:pt x="3850" y="11550"/>
                      <a:pt x="0" y="1283"/>
                    </a:cubicBezTo>
                    <a:lnTo>
                      <a:pt x="25666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C504F58D-0F4C-4392-BE4A-F080BD846693}"/>
                  </a:ext>
                </a:extLst>
              </p:cNvPr>
              <p:cNvSpPr/>
              <p:nvPr/>
            </p:nvSpPr>
            <p:spPr>
              <a:xfrm>
                <a:off x="4081196" y="1592337"/>
                <a:ext cx="191213" cy="57988"/>
              </a:xfrm>
              <a:custGeom>
                <a:avLst/>
                <a:gdLst>
                  <a:gd name="connsiteX0" fmla="*/ 191214 w 191213"/>
                  <a:gd name="connsiteY0" fmla="*/ 57989 h 57988"/>
                  <a:gd name="connsiteX1" fmla="*/ 132181 w 191213"/>
                  <a:gd name="connsiteY1" fmla="*/ 27189 h 57988"/>
                  <a:gd name="connsiteX2" fmla="*/ 1283 w 191213"/>
                  <a:gd name="connsiteY2" fmla="*/ 11790 h 57988"/>
                  <a:gd name="connsiteX3" fmla="*/ 0 w 191213"/>
                  <a:gd name="connsiteY3" fmla="*/ 1523 h 57988"/>
                  <a:gd name="connsiteX4" fmla="*/ 127048 w 191213"/>
                  <a:gd name="connsiteY4" fmla="*/ 14356 h 57988"/>
                  <a:gd name="connsiteX5" fmla="*/ 183514 w 191213"/>
                  <a:gd name="connsiteY5" fmla="*/ 40023 h 57988"/>
                  <a:gd name="connsiteX6" fmla="*/ 191214 w 191213"/>
                  <a:gd name="connsiteY6" fmla="*/ 57989 h 5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213" h="57988">
                    <a:moveTo>
                      <a:pt x="191214" y="57989"/>
                    </a:moveTo>
                    <a:cubicBezTo>
                      <a:pt x="171964" y="43873"/>
                      <a:pt x="152714" y="33606"/>
                      <a:pt x="132181" y="27189"/>
                    </a:cubicBezTo>
                    <a:cubicBezTo>
                      <a:pt x="79566" y="9223"/>
                      <a:pt x="28233" y="9223"/>
                      <a:pt x="1283" y="11790"/>
                    </a:cubicBezTo>
                    <a:lnTo>
                      <a:pt x="0" y="1523"/>
                    </a:lnTo>
                    <a:cubicBezTo>
                      <a:pt x="26950" y="-1043"/>
                      <a:pt x="75715" y="-2327"/>
                      <a:pt x="127048" y="14356"/>
                    </a:cubicBezTo>
                    <a:cubicBezTo>
                      <a:pt x="146298" y="20773"/>
                      <a:pt x="165548" y="28473"/>
                      <a:pt x="183514" y="40023"/>
                    </a:cubicBezTo>
                    <a:lnTo>
                      <a:pt x="191214" y="57989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74BC1941-E5E8-4CAC-A3CB-9ED4C40E2678}"/>
                  </a:ext>
                </a:extLst>
              </p:cNvPr>
              <p:cNvSpPr/>
              <p:nvPr/>
            </p:nvSpPr>
            <p:spPr>
              <a:xfrm>
                <a:off x="4208244" y="1606693"/>
                <a:ext cx="64165" cy="43632"/>
              </a:xfrm>
              <a:custGeom>
                <a:avLst/>
                <a:gdLst>
                  <a:gd name="connsiteX0" fmla="*/ 64166 w 64165"/>
                  <a:gd name="connsiteY0" fmla="*/ 43633 h 43632"/>
                  <a:gd name="connsiteX1" fmla="*/ 5133 w 64165"/>
                  <a:gd name="connsiteY1" fmla="*/ 12833 h 43632"/>
                  <a:gd name="connsiteX2" fmla="*/ 0 w 64165"/>
                  <a:gd name="connsiteY2" fmla="*/ 0 h 43632"/>
                  <a:gd name="connsiteX3" fmla="*/ 56466 w 64165"/>
                  <a:gd name="connsiteY3" fmla="*/ 25666 h 43632"/>
                  <a:gd name="connsiteX4" fmla="*/ 64166 w 64165"/>
                  <a:gd name="connsiteY4" fmla="*/ 43633 h 4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5" h="43632">
                    <a:moveTo>
                      <a:pt x="64166" y="43633"/>
                    </a:moveTo>
                    <a:cubicBezTo>
                      <a:pt x="44916" y="29516"/>
                      <a:pt x="25666" y="19250"/>
                      <a:pt x="5133" y="12833"/>
                    </a:cubicBezTo>
                    <a:lnTo>
                      <a:pt x="0" y="0"/>
                    </a:lnTo>
                    <a:cubicBezTo>
                      <a:pt x="19250" y="6417"/>
                      <a:pt x="38499" y="14117"/>
                      <a:pt x="56466" y="25666"/>
                    </a:cubicBezTo>
                    <a:lnTo>
                      <a:pt x="64166" y="43633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8109901A-22EF-4F5E-8099-7A94841AA05D}"/>
                  </a:ext>
                </a:extLst>
              </p:cNvPr>
              <p:cNvSpPr/>
              <p:nvPr/>
            </p:nvSpPr>
            <p:spPr>
              <a:xfrm>
                <a:off x="4193987" y="1394807"/>
                <a:ext cx="37356" cy="20672"/>
              </a:xfrm>
              <a:custGeom>
                <a:avLst/>
                <a:gdLst>
                  <a:gd name="connsiteX0" fmla="*/ 140 w 37356"/>
                  <a:gd name="connsiteY0" fmla="*/ 20672 h 20672"/>
                  <a:gd name="connsiteX1" fmla="*/ 16823 w 37356"/>
                  <a:gd name="connsiteY1" fmla="*/ 139 h 20672"/>
                  <a:gd name="connsiteX2" fmla="*/ 37356 w 37356"/>
                  <a:gd name="connsiteY2" fmla="*/ 18106 h 20672"/>
                  <a:gd name="connsiteX3" fmla="*/ 140 w 37356"/>
                  <a:gd name="connsiteY3" fmla="*/ 20672 h 20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6" h="20672">
                    <a:moveTo>
                      <a:pt x="140" y="20672"/>
                    </a:moveTo>
                    <a:cubicBezTo>
                      <a:pt x="-1143" y="10406"/>
                      <a:pt x="6556" y="1423"/>
                      <a:pt x="16823" y="139"/>
                    </a:cubicBezTo>
                    <a:cubicBezTo>
                      <a:pt x="27090" y="-1144"/>
                      <a:pt x="36073" y="6556"/>
                      <a:pt x="37356" y="18106"/>
                    </a:cubicBezTo>
                    <a:lnTo>
                      <a:pt x="140" y="20672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7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3363833" y="1677116"/>
              <a:ext cx="382115" cy="682882"/>
              <a:chOff x="3363833" y="1677116"/>
              <a:chExt cx="382115" cy="682882"/>
            </a:xfrm>
          </p:grpSpPr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F393FAC3-4F2A-483F-A2C1-0BDFB3556566}"/>
                  </a:ext>
                </a:extLst>
              </p:cNvPr>
              <p:cNvSpPr/>
              <p:nvPr/>
            </p:nvSpPr>
            <p:spPr>
              <a:xfrm rot="1266397">
                <a:off x="3375132" y="2268964"/>
                <a:ext cx="10266" cy="14116"/>
              </a:xfrm>
              <a:custGeom>
                <a:avLst/>
                <a:gdLst>
                  <a:gd name="connsiteX0" fmla="*/ 0 w 10266"/>
                  <a:gd name="connsiteY0" fmla="*/ 0 h 14116"/>
                  <a:gd name="connsiteX1" fmla="*/ 10266 w 10266"/>
                  <a:gd name="connsiteY1" fmla="*/ 0 h 14116"/>
                  <a:gd name="connsiteX2" fmla="*/ 10266 w 10266"/>
                  <a:gd name="connsiteY2" fmla="*/ 14116 h 14116"/>
                  <a:gd name="connsiteX3" fmla="*/ 0 w 10266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66" h="14116">
                    <a:moveTo>
                      <a:pt x="0" y="0"/>
                    </a:moveTo>
                    <a:lnTo>
                      <a:pt x="10266" y="0"/>
                    </a:lnTo>
                    <a:lnTo>
                      <a:pt x="10266" y="14116"/>
                    </a:lnTo>
                    <a:lnTo>
                      <a:pt x="0" y="14116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9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3363833" y="1677116"/>
                <a:ext cx="382115" cy="682882"/>
                <a:chOff x="3363833" y="1677116"/>
                <a:chExt cx="382115" cy="682882"/>
              </a:xfrm>
            </p:grpSpPr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2B2D996F-2670-44D8-B298-D048A4EA6FB4}"/>
                    </a:ext>
                  </a:extLst>
                </p:cNvPr>
                <p:cNvSpPr/>
                <p:nvPr/>
              </p:nvSpPr>
              <p:spPr>
                <a:xfrm>
                  <a:off x="3449932" y="1996947"/>
                  <a:ext cx="107544" cy="107544"/>
                </a:xfrm>
                <a:custGeom>
                  <a:avLst/>
                  <a:gdLst>
                    <a:gd name="connsiteX0" fmla="*/ 105105 w 107544"/>
                    <a:gd name="connsiteY0" fmla="*/ 69172 h 107544"/>
                    <a:gd name="connsiteX1" fmla="*/ 38373 w 107544"/>
                    <a:gd name="connsiteY1" fmla="*/ 105105 h 107544"/>
                    <a:gd name="connsiteX2" fmla="*/ 2440 w 107544"/>
                    <a:gd name="connsiteY2" fmla="*/ 38373 h 107544"/>
                    <a:gd name="connsiteX3" fmla="*/ 69172 w 107544"/>
                    <a:gd name="connsiteY3" fmla="*/ 2440 h 107544"/>
                    <a:gd name="connsiteX4" fmla="*/ 105105 w 107544"/>
                    <a:gd name="connsiteY4" fmla="*/ 69172 h 107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544" h="107544">
                      <a:moveTo>
                        <a:pt x="105105" y="69172"/>
                      </a:moveTo>
                      <a:cubicBezTo>
                        <a:pt x="96122" y="97405"/>
                        <a:pt x="66606" y="114088"/>
                        <a:pt x="38373" y="105105"/>
                      </a:cubicBezTo>
                      <a:cubicBezTo>
                        <a:pt x="10140" y="96122"/>
                        <a:pt x="-6544" y="66606"/>
                        <a:pt x="2440" y="38373"/>
                      </a:cubicBezTo>
                      <a:cubicBezTo>
                        <a:pt x="11423" y="10140"/>
                        <a:pt x="40939" y="-6543"/>
                        <a:pt x="69172" y="2440"/>
                      </a:cubicBezTo>
                      <a:cubicBezTo>
                        <a:pt x="97405" y="10140"/>
                        <a:pt x="114088" y="40939"/>
                        <a:pt x="105105" y="6917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584BBCFB-1D67-4E3D-85FC-2D38EAAC0FD9}"/>
                    </a:ext>
                  </a:extLst>
                </p:cNvPr>
                <p:cNvSpPr/>
                <p:nvPr/>
              </p:nvSpPr>
              <p:spPr>
                <a:xfrm>
                  <a:off x="3363833" y="2019737"/>
                  <a:ext cx="172137" cy="340261"/>
                </a:xfrm>
                <a:custGeom>
                  <a:avLst/>
                  <a:gdLst>
                    <a:gd name="connsiteX0" fmla="*/ 56456 w 172137"/>
                    <a:gd name="connsiteY0" fmla="*/ 340262 h 340261"/>
                    <a:gd name="connsiteX1" fmla="*/ 25656 w 172137"/>
                    <a:gd name="connsiteY1" fmla="*/ 328712 h 340261"/>
                    <a:gd name="connsiteX2" fmla="*/ 2556 w 172137"/>
                    <a:gd name="connsiteY2" fmla="*/ 277379 h 340261"/>
                    <a:gd name="connsiteX3" fmla="*/ 101372 w 172137"/>
                    <a:gd name="connsiteY3" fmla="*/ 23283 h 340261"/>
                    <a:gd name="connsiteX4" fmla="*/ 148855 w 172137"/>
                    <a:gd name="connsiteY4" fmla="*/ 2750 h 340261"/>
                    <a:gd name="connsiteX5" fmla="*/ 148855 w 172137"/>
                    <a:gd name="connsiteY5" fmla="*/ 2750 h 340261"/>
                    <a:gd name="connsiteX6" fmla="*/ 169387 w 172137"/>
                    <a:gd name="connsiteY6" fmla="*/ 50233 h 340261"/>
                    <a:gd name="connsiteX7" fmla="*/ 56456 w 172137"/>
                    <a:gd name="connsiteY7" fmla="*/ 340262 h 34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2137" h="340261">
                      <a:moveTo>
                        <a:pt x="56456" y="340262"/>
                      </a:moveTo>
                      <a:lnTo>
                        <a:pt x="25656" y="328712"/>
                      </a:lnTo>
                      <a:cubicBezTo>
                        <a:pt x="5123" y="321012"/>
                        <a:pt x="-5143" y="297912"/>
                        <a:pt x="2556" y="277379"/>
                      </a:cubicBezTo>
                      <a:lnTo>
                        <a:pt x="101372" y="23283"/>
                      </a:lnTo>
                      <a:cubicBezTo>
                        <a:pt x="109072" y="4033"/>
                        <a:pt x="129605" y="-4950"/>
                        <a:pt x="148855" y="2750"/>
                      </a:cubicBezTo>
                      <a:lnTo>
                        <a:pt x="148855" y="2750"/>
                      </a:lnTo>
                      <a:cubicBezTo>
                        <a:pt x="168104" y="10450"/>
                        <a:pt x="177087" y="30983"/>
                        <a:pt x="169387" y="50233"/>
                      </a:cubicBezTo>
                      <a:lnTo>
                        <a:pt x="56456" y="34026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D5225703-A37B-4855-A98D-DFDAC67C6F5E}"/>
                    </a:ext>
                  </a:extLst>
                </p:cNvPr>
                <p:cNvSpPr/>
                <p:nvPr/>
              </p:nvSpPr>
              <p:spPr>
                <a:xfrm>
                  <a:off x="3363919" y="2123869"/>
                  <a:ext cx="75946" cy="220730"/>
                </a:xfrm>
                <a:custGeom>
                  <a:avLst/>
                  <a:gdLst>
                    <a:gd name="connsiteX0" fmla="*/ 19153 w 75946"/>
                    <a:gd name="connsiteY0" fmla="*/ 218163 h 220730"/>
                    <a:gd name="connsiteX1" fmla="*/ 17870 w 75946"/>
                    <a:gd name="connsiteY1" fmla="*/ 220730 h 220730"/>
                    <a:gd name="connsiteX2" fmla="*/ 2470 w 75946"/>
                    <a:gd name="connsiteY2" fmla="*/ 173247 h 220730"/>
                    <a:gd name="connsiteX3" fmla="*/ 69203 w 75946"/>
                    <a:gd name="connsiteY3" fmla="*/ 0 h 220730"/>
                    <a:gd name="connsiteX4" fmla="*/ 69203 w 75946"/>
                    <a:gd name="connsiteY4" fmla="*/ 0 h 220730"/>
                    <a:gd name="connsiteX5" fmla="*/ 75619 w 75946"/>
                    <a:gd name="connsiteY5" fmla="*/ 14116 h 220730"/>
                    <a:gd name="connsiteX6" fmla="*/ 11453 w 75946"/>
                    <a:gd name="connsiteY6" fmla="*/ 179664 h 220730"/>
                    <a:gd name="connsiteX7" fmla="*/ 16587 w 75946"/>
                    <a:gd name="connsiteY7" fmla="*/ 209180 h 220730"/>
                    <a:gd name="connsiteX8" fmla="*/ 19153 w 75946"/>
                    <a:gd name="connsiteY8" fmla="*/ 218163 h 22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946" h="220730">
                      <a:moveTo>
                        <a:pt x="19153" y="218163"/>
                      </a:moveTo>
                      <a:lnTo>
                        <a:pt x="17870" y="220730"/>
                      </a:lnTo>
                      <a:cubicBezTo>
                        <a:pt x="2470" y="210463"/>
                        <a:pt x="-3947" y="191214"/>
                        <a:pt x="2470" y="173247"/>
                      </a:cubicBezTo>
                      <a:lnTo>
                        <a:pt x="69203" y="0"/>
                      </a:lnTo>
                      <a:lnTo>
                        <a:pt x="69203" y="0"/>
                      </a:lnTo>
                      <a:cubicBezTo>
                        <a:pt x="74336" y="2567"/>
                        <a:pt x="76903" y="7700"/>
                        <a:pt x="75619" y="14116"/>
                      </a:cubicBezTo>
                      <a:lnTo>
                        <a:pt x="11453" y="179664"/>
                      </a:lnTo>
                      <a:cubicBezTo>
                        <a:pt x="7604" y="189931"/>
                        <a:pt x="10170" y="201480"/>
                        <a:pt x="16587" y="209180"/>
                      </a:cubicBezTo>
                      <a:cubicBezTo>
                        <a:pt x="19153" y="210463"/>
                        <a:pt x="20437" y="214313"/>
                        <a:pt x="19153" y="218163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A1D9FE9E-0765-4E99-A5ED-3EDFAE5CFCCA}"/>
                    </a:ext>
                  </a:extLst>
                </p:cNvPr>
                <p:cNvSpPr/>
                <p:nvPr/>
              </p:nvSpPr>
              <p:spPr>
                <a:xfrm rot="1266397">
                  <a:off x="3372542" y="2280390"/>
                  <a:ext cx="73147" cy="14116"/>
                </a:xfrm>
                <a:custGeom>
                  <a:avLst/>
                  <a:gdLst>
                    <a:gd name="connsiteX0" fmla="*/ 0 w 73147"/>
                    <a:gd name="connsiteY0" fmla="*/ 0 h 14116"/>
                    <a:gd name="connsiteX1" fmla="*/ 73148 w 73147"/>
                    <a:gd name="connsiteY1" fmla="*/ 0 h 14116"/>
                    <a:gd name="connsiteX2" fmla="*/ 73148 w 73147"/>
                    <a:gd name="connsiteY2" fmla="*/ 14116 h 14116"/>
                    <a:gd name="connsiteX3" fmla="*/ 0 w 73147"/>
                    <a:gd name="connsiteY3" fmla="*/ 14116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47" h="14116">
                      <a:moveTo>
                        <a:pt x="0" y="0"/>
                      </a:moveTo>
                      <a:lnTo>
                        <a:pt x="73148" y="0"/>
                      </a:lnTo>
                      <a:lnTo>
                        <a:pt x="73148" y="14116"/>
                      </a:lnTo>
                      <a:lnTo>
                        <a:pt x="0" y="1411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E2DA5F2B-73AB-4247-B3F8-B1D9BCC8D09C}"/>
                    </a:ext>
                  </a:extLst>
                </p:cNvPr>
                <p:cNvSpPr/>
                <p:nvPr/>
              </p:nvSpPr>
              <p:spPr>
                <a:xfrm>
                  <a:off x="3502399" y="1677116"/>
                  <a:ext cx="243548" cy="399292"/>
                </a:xfrm>
                <a:custGeom>
                  <a:avLst/>
                  <a:gdLst>
                    <a:gd name="connsiteX0" fmla="*/ 61621 w 243548"/>
                    <a:gd name="connsiteY0" fmla="*/ 395421 h 399292"/>
                    <a:gd name="connsiteX1" fmla="*/ 61621 w 243548"/>
                    <a:gd name="connsiteY1" fmla="*/ 395421 h 399292"/>
                    <a:gd name="connsiteX2" fmla="*/ 3872 w 243548"/>
                    <a:gd name="connsiteY2" fmla="*/ 287622 h 399292"/>
                    <a:gd name="connsiteX3" fmla="*/ 73171 w 243548"/>
                    <a:gd name="connsiteY3" fmla="*/ 57909 h 399292"/>
                    <a:gd name="connsiteX4" fmla="*/ 174553 w 243548"/>
                    <a:gd name="connsiteY4" fmla="*/ 4010 h 399292"/>
                    <a:gd name="connsiteX5" fmla="*/ 188669 w 243548"/>
                    <a:gd name="connsiteY5" fmla="*/ 7860 h 399292"/>
                    <a:gd name="connsiteX6" fmla="*/ 240002 w 243548"/>
                    <a:gd name="connsiteY6" fmla="*/ 104108 h 399292"/>
                    <a:gd name="connsiteX7" fmla="*/ 169419 w 243548"/>
                    <a:gd name="connsiteY7" fmla="*/ 337671 h 399292"/>
                    <a:gd name="connsiteX8" fmla="*/ 61621 w 243548"/>
                    <a:gd name="connsiteY8" fmla="*/ 395421 h 39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548" h="399292">
                      <a:moveTo>
                        <a:pt x="61621" y="395421"/>
                      </a:moveTo>
                      <a:lnTo>
                        <a:pt x="61621" y="395421"/>
                      </a:lnTo>
                      <a:cubicBezTo>
                        <a:pt x="15422" y="381304"/>
                        <a:pt x="-10245" y="333821"/>
                        <a:pt x="3872" y="287622"/>
                      </a:cubicBezTo>
                      <a:lnTo>
                        <a:pt x="73171" y="57909"/>
                      </a:lnTo>
                      <a:cubicBezTo>
                        <a:pt x="86004" y="14276"/>
                        <a:pt x="132203" y="-10107"/>
                        <a:pt x="174553" y="4010"/>
                      </a:cubicBezTo>
                      <a:lnTo>
                        <a:pt x="188669" y="7860"/>
                      </a:lnTo>
                      <a:cubicBezTo>
                        <a:pt x="229735" y="20693"/>
                        <a:pt x="252835" y="63042"/>
                        <a:pt x="240002" y="104108"/>
                      </a:cubicBezTo>
                      <a:lnTo>
                        <a:pt x="169419" y="337671"/>
                      </a:lnTo>
                      <a:cubicBezTo>
                        <a:pt x="155303" y="383871"/>
                        <a:pt x="106537" y="409537"/>
                        <a:pt x="61621" y="395421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8C7D8212-95A9-451C-8E42-41EEDC500F84}"/>
                    </a:ext>
                  </a:extLst>
                </p:cNvPr>
                <p:cNvSpPr/>
                <p:nvPr/>
              </p:nvSpPr>
              <p:spPr>
                <a:xfrm>
                  <a:off x="3502228" y="1969871"/>
                  <a:ext cx="168307" cy="107478"/>
                </a:xfrm>
                <a:custGeom>
                  <a:avLst/>
                  <a:gdLst>
                    <a:gd name="connsiteX0" fmla="*/ 168307 w 168307"/>
                    <a:gd name="connsiteY0" fmla="*/ 50049 h 107478"/>
                    <a:gd name="connsiteX1" fmla="*/ 61792 w 168307"/>
                    <a:gd name="connsiteY1" fmla="*/ 103948 h 107478"/>
                    <a:gd name="connsiteX2" fmla="*/ 2760 w 168307"/>
                    <a:gd name="connsiteY2" fmla="*/ 0 h 107478"/>
                    <a:gd name="connsiteX3" fmla="*/ 24576 w 168307"/>
                    <a:gd name="connsiteY3" fmla="*/ 6417 h 107478"/>
                    <a:gd name="connsiteX4" fmla="*/ 69492 w 168307"/>
                    <a:gd name="connsiteY4" fmla="*/ 78282 h 107478"/>
                    <a:gd name="connsiteX5" fmla="*/ 146491 w 168307"/>
                    <a:gd name="connsiteY5" fmla="*/ 43633 h 107478"/>
                    <a:gd name="connsiteX6" fmla="*/ 168307 w 168307"/>
                    <a:gd name="connsiteY6" fmla="*/ 50049 h 107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8307" h="107478">
                      <a:moveTo>
                        <a:pt x="168307" y="50049"/>
                      </a:moveTo>
                      <a:cubicBezTo>
                        <a:pt x="152907" y="93682"/>
                        <a:pt x="105425" y="116782"/>
                        <a:pt x="61792" y="103948"/>
                      </a:cubicBezTo>
                      <a:cubicBezTo>
                        <a:pt x="16876" y="91115"/>
                        <a:pt x="-8790" y="44916"/>
                        <a:pt x="2760" y="0"/>
                      </a:cubicBezTo>
                      <a:lnTo>
                        <a:pt x="24576" y="6417"/>
                      </a:lnTo>
                      <a:cubicBezTo>
                        <a:pt x="19442" y="38499"/>
                        <a:pt x="38692" y="69299"/>
                        <a:pt x="69492" y="78282"/>
                      </a:cubicBezTo>
                      <a:cubicBezTo>
                        <a:pt x="100291" y="87265"/>
                        <a:pt x="133657" y="71865"/>
                        <a:pt x="146491" y="43633"/>
                      </a:cubicBezTo>
                      <a:lnTo>
                        <a:pt x="168307" y="5004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4D20086F-B918-4E23-B831-053B90955697}"/>
                    </a:ext>
                  </a:extLst>
                </p:cNvPr>
                <p:cNvSpPr/>
                <p:nvPr/>
              </p:nvSpPr>
              <p:spPr>
                <a:xfrm>
                  <a:off x="3593351" y="1719439"/>
                  <a:ext cx="122285" cy="122285"/>
                </a:xfrm>
                <a:custGeom>
                  <a:avLst/>
                  <a:gdLst>
                    <a:gd name="connsiteX0" fmla="*/ 122100 w 122285"/>
                    <a:gd name="connsiteY0" fmla="*/ 55368 h 122285"/>
                    <a:gd name="connsiteX1" fmla="*/ 66918 w 122285"/>
                    <a:gd name="connsiteY1" fmla="*/ 122100 h 122285"/>
                    <a:gd name="connsiteX2" fmla="*/ 185 w 122285"/>
                    <a:gd name="connsiteY2" fmla="*/ 66918 h 122285"/>
                    <a:gd name="connsiteX3" fmla="*/ 55368 w 122285"/>
                    <a:gd name="connsiteY3" fmla="*/ 185 h 122285"/>
                    <a:gd name="connsiteX4" fmla="*/ 122100 w 122285"/>
                    <a:gd name="connsiteY4" fmla="*/ 55368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85" h="122285">
                      <a:moveTo>
                        <a:pt x="122100" y="55368"/>
                      </a:moveTo>
                      <a:cubicBezTo>
                        <a:pt x="124667" y="88734"/>
                        <a:pt x="100284" y="118250"/>
                        <a:pt x="66918" y="122100"/>
                      </a:cubicBezTo>
                      <a:cubicBezTo>
                        <a:pt x="33552" y="124667"/>
                        <a:pt x="4035" y="100284"/>
                        <a:pt x="185" y="66918"/>
                      </a:cubicBezTo>
                      <a:cubicBezTo>
                        <a:pt x="-2381" y="33551"/>
                        <a:pt x="22002" y="4035"/>
                        <a:pt x="55368" y="185"/>
                      </a:cubicBezTo>
                      <a:cubicBezTo>
                        <a:pt x="90017" y="-2381"/>
                        <a:pt x="119533" y="22002"/>
                        <a:pt x="122100" y="55368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1B8A038A-54D1-4D2E-BEEF-5C7FFE7CED0C}"/>
                    </a:ext>
                  </a:extLst>
                </p:cNvPr>
                <p:cNvSpPr/>
                <p:nvPr/>
              </p:nvSpPr>
              <p:spPr>
                <a:xfrm>
                  <a:off x="3608349" y="1734472"/>
                  <a:ext cx="91005" cy="90971"/>
                </a:xfrm>
                <a:custGeom>
                  <a:avLst/>
                  <a:gdLst>
                    <a:gd name="connsiteX0" fmla="*/ 90419 w 91005"/>
                    <a:gd name="connsiteY0" fmla="*/ 37769 h 90971"/>
                    <a:gd name="connsiteX1" fmla="*/ 53202 w 91005"/>
                    <a:gd name="connsiteY1" fmla="*/ 90384 h 90971"/>
                    <a:gd name="connsiteX2" fmla="*/ 587 w 91005"/>
                    <a:gd name="connsiteY2" fmla="*/ 53168 h 90971"/>
                    <a:gd name="connsiteX3" fmla="*/ 37803 w 91005"/>
                    <a:gd name="connsiteY3" fmla="*/ 552 h 90971"/>
                    <a:gd name="connsiteX4" fmla="*/ 90419 w 91005"/>
                    <a:gd name="connsiteY4" fmla="*/ 37769 h 90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005" h="90971">
                      <a:moveTo>
                        <a:pt x="90419" y="37769"/>
                      </a:moveTo>
                      <a:cubicBezTo>
                        <a:pt x="94269" y="62152"/>
                        <a:pt x="78869" y="85251"/>
                        <a:pt x="53202" y="90384"/>
                      </a:cubicBezTo>
                      <a:cubicBezTo>
                        <a:pt x="28820" y="94234"/>
                        <a:pt x="5720" y="78835"/>
                        <a:pt x="587" y="53168"/>
                      </a:cubicBezTo>
                      <a:cubicBezTo>
                        <a:pt x="-3263" y="28785"/>
                        <a:pt x="12137" y="5686"/>
                        <a:pt x="37803" y="552"/>
                      </a:cubicBezTo>
                      <a:cubicBezTo>
                        <a:pt x="63469" y="-3298"/>
                        <a:pt x="86569" y="13386"/>
                        <a:pt x="90419" y="3776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3B190E51-CC68-42A8-A2B9-C3D3B0CB1E45}"/>
                    </a:ext>
                  </a:extLst>
                </p:cNvPr>
                <p:cNvSpPr/>
                <p:nvPr/>
              </p:nvSpPr>
              <p:spPr>
                <a:xfrm rot="1266397">
                  <a:off x="3368896" y="2245811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9 w 42348"/>
                    <a:gd name="connsiteY1" fmla="*/ 0 h 11549"/>
                    <a:gd name="connsiteX2" fmla="*/ 42349 w 42348"/>
                    <a:gd name="connsiteY2" fmla="*/ 11550 h 11549"/>
                    <a:gd name="connsiteX3" fmla="*/ 0 w 42348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A26D4BC6-A67E-48D7-9211-7D0A4B1AEE0C}"/>
                    </a:ext>
                  </a:extLst>
                </p:cNvPr>
                <p:cNvSpPr/>
                <p:nvPr/>
              </p:nvSpPr>
              <p:spPr>
                <a:xfrm rot="1266397">
                  <a:off x="3376600" y="2225334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9 w 42348"/>
                    <a:gd name="connsiteY1" fmla="*/ 0 h 11549"/>
                    <a:gd name="connsiteX2" fmla="*/ 42349 w 42348"/>
                    <a:gd name="connsiteY2" fmla="*/ 11550 h 11549"/>
                    <a:gd name="connsiteX3" fmla="*/ 0 w 42348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30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072027" y="1751522"/>
              <a:ext cx="286759" cy="530194"/>
              <a:chOff x="4072027" y="1751522"/>
              <a:chExt cx="286759" cy="530194"/>
            </a:xfrm>
          </p:grpSpPr>
          <p:grpSp>
            <p:nvGrpSpPr>
              <p:cNvPr id="331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244929" y="1931071"/>
                <a:ext cx="111196" cy="350645"/>
                <a:chOff x="4244929" y="1931071"/>
                <a:chExt cx="111196" cy="350645"/>
              </a:xfrm>
            </p:grpSpPr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A01A90EB-574C-4A31-AC9C-6CCAF121D86B}"/>
                    </a:ext>
                  </a:extLst>
                </p:cNvPr>
                <p:cNvSpPr/>
                <p:nvPr/>
              </p:nvSpPr>
              <p:spPr>
                <a:xfrm>
                  <a:off x="4256766" y="1931071"/>
                  <a:ext cx="99360" cy="350645"/>
                </a:xfrm>
                <a:custGeom>
                  <a:avLst/>
                  <a:gdLst>
                    <a:gd name="connsiteX0" fmla="*/ 68260 w 99360"/>
                    <a:gd name="connsiteY0" fmla="*/ 350646 h 350645"/>
                    <a:gd name="connsiteX1" fmla="*/ 40027 w 99360"/>
                    <a:gd name="connsiteY1" fmla="*/ 348079 h 350645"/>
                    <a:gd name="connsiteX2" fmla="*/ 244 w 99360"/>
                    <a:gd name="connsiteY2" fmla="*/ 299313 h 350645"/>
                    <a:gd name="connsiteX3" fmla="*/ 27194 w 99360"/>
                    <a:gd name="connsiteY3" fmla="*/ 32384 h 350645"/>
                    <a:gd name="connsiteX4" fmla="*/ 66976 w 99360"/>
                    <a:gd name="connsiteY4" fmla="*/ 301 h 350645"/>
                    <a:gd name="connsiteX5" fmla="*/ 66976 w 99360"/>
                    <a:gd name="connsiteY5" fmla="*/ 301 h 350645"/>
                    <a:gd name="connsiteX6" fmla="*/ 99059 w 99360"/>
                    <a:gd name="connsiteY6" fmla="*/ 40084 h 350645"/>
                    <a:gd name="connsiteX7" fmla="*/ 68260 w 99360"/>
                    <a:gd name="connsiteY7" fmla="*/ 350646 h 350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9360" h="350645">
                      <a:moveTo>
                        <a:pt x="68260" y="350646"/>
                      </a:moveTo>
                      <a:lnTo>
                        <a:pt x="40027" y="348079"/>
                      </a:lnTo>
                      <a:cubicBezTo>
                        <a:pt x="15644" y="345513"/>
                        <a:pt x="-2323" y="323696"/>
                        <a:pt x="244" y="299313"/>
                      </a:cubicBezTo>
                      <a:lnTo>
                        <a:pt x="27194" y="32384"/>
                      </a:lnTo>
                      <a:cubicBezTo>
                        <a:pt x="29760" y="11851"/>
                        <a:pt x="46443" y="-2266"/>
                        <a:pt x="66976" y="301"/>
                      </a:cubicBezTo>
                      <a:lnTo>
                        <a:pt x="66976" y="301"/>
                      </a:lnTo>
                      <a:cubicBezTo>
                        <a:pt x="87509" y="2868"/>
                        <a:pt x="101626" y="19551"/>
                        <a:pt x="99059" y="40084"/>
                      </a:cubicBezTo>
                      <a:lnTo>
                        <a:pt x="68260" y="350646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11994B05-87FD-4D55-857A-A7EF345AE0F0}"/>
                    </a:ext>
                  </a:extLst>
                </p:cNvPr>
                <p:cNvSpPr/>
                <p:nvPr/>
              </p:nvSpPr>
              <p:spPr>
                <a:xfrm rot="347117">
                  <a:off x="4258256" y="2207280"/>
                  <a:ext cx="73148" cy="14116"/>
                </a:xfrm>
                <a:custGeom>
                  <a:avLst/>
                  <a:gdLst>
                    <a:gd name="connsiteX0" fmla="*/ 0 w 73148"/>
                    <a:gd name="connsiteY0" fmla="*/ 0 h 14116"/>
                    <a:gd name="connsiteX1" fmla="*/ 73148 w 73148"/>
                    <a:gd name="connsiteY1" fmla="*/ 0 h 14116"/>
                    <a:gd name="connsiteX2" fmla="*/ 73148 w 73148"/>
                    <a:gd name="connsiteY2" fmla="*/ 14116 h 14116"/>
                    <a:gd name="connsiteX3" fmla="*/ 0 w 73148"/>
                    <a:gd name="connsiteY3" fmla="*/ 14116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48" h="14116">
                      <a:moveTo>
                        <a:pt x="0" y="0"/>
                      </a:moveTo>
                      <a:lnTo>
                        <a:pt x="73148" y="0"/>
                      </a:lnTo>
                      <a:lnTo>
                        <a:pt x="73148" y="14116"/>
                      </a:lnTo>
                      <a:lnTo>
                        <a:pt x="0" y="1411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82F10C61-005B-4AC4-B5B9-4C3F6A55E20E}"/>
                    </a:ext>
                  </a:extLst>
                </p:cNvPr>
                <p:cNvSpPr/>
                <p:nvPr/>
              </p:nvSpPr>
              <p:spPr>
                <a:xfrm>
                  <a:off x="4256654" y="2048153"/>
                  <a:ext cx="28834" cy="227146"/>
                </a:xfrm>
                <a:custGeom>
                  <a:avLst/>
                  <a:gdLst>
                    <a:gd name="connsiteX0" fmla="*/ 27305 w 28834"/>
                    <a:gd name="connsiteY0" fmla="*/ 224580 h 227146"/>
                    <a:gd name="connsiteX1" fmla="*/ 27305 w 28834"/>
                    <a:gd name="connsiteY1" fmla="*/ 227147 h 227146"/>
                    <a:gd name="connsiteX2" fmla="*/ 356 w 28834"/>
                    <a:gd name="connsiteY2" fmla="*/ 184797 h 227146"/>
                    <a:gd name="connsiteX3" fmla="*/ 19606 w 28834"/>
                    <a:gd name="connsiteY3" fmla="*/ 0 h 227146"/>
                    <a:gd name="connsiteX4" fmla="*/ 19606 w 28834"/>
                    <a:gd name="connsiteY4" fmla="*/ 0 h 227146"/>
                    <a:gd name="connsiteX5" fmla="*/ 28589 w 28834"/>
                    <a:gd name="connsiteY5" fmla="*/ 11550 h 227146"/>
                    <a:gd name="connsiteX6" fmla="*/ 10622 w 28834"/>
                    <a:gd name="connsiteY6" fmla="*/ 187364 h 227146"/>
                    <a:gd name="connsiteX7" fmla="*/ 23456 w 28834"/>
                    <a:gd name="connsiteY7" fmla="*/ 214314 h 227146"/>
                    <a:gd name="connsiteX8" fmla="*/ 27305 w 28834"/>
                    <a:gd name="connsiteY8" fmla="*/ 224580 h 22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834" h="227146">
                      <a:moveTo>
                        <a:pt x="27305" y="224580"/>
                      </a:moveTo>
                      <a:lnTo>
                        <a:pt x="27305" y="227147"/>
                      </a:lnTo>
                      <a:cubicBezTo>
                        <a:pt x="9339" y="220730"/>
                        <a:pt x="-2211" y="204047"/>
                        <a:pt x="356" y="184797"/>
                      </a:cubicBezTo>
                      <a:lnTo>
                        <a:pt x="19606" y="0"/>
                      </a:lnTo>
                      <a:lnTo>
                        <a:pt x="19606" y="0"/>
                      </a:lnTo>
                      <a:cubicBezTo>
                        <a:pt x="26022" y="0"/>
                        <a:pt x="29872" y="5133"/>
                        <a:pt x="28589" y="11550"/>
                      </a:cubicBezTo>
                      <a:lnTo>
                        <a:pt x="10622" y="187364"/>
                      </a:lnTo>
                      <a:cubicBezTo>
                        <a:pt x="9339" y="197631"/>
                        <a:pt x="14472" y="207897"/>
                        <a:pt x="23456" y="214314"/>
                      </a:cubicBezTo>
                      <a:cubicBezTo>
                        <a:pt x="26022" y="216880"/>
                        <a:pt x="27305" y="220730"/>
                        <a:pt x="27305" y="22458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0E9BD5DA-2E55-4271-8779-B50ECBFA4B32}"/>
                    </a:ext>
                  </a:extLst>
                </p:cNvPr>
                <p:cNvSpPr/>
                <p:nvPr/>
              </p:nvSpPr>
              <p:spPr>
                <a:xfrm rot="347117">
                  <a:off x="4258162" y="2204715"/>
                  <a:ext cx="10266" cy="14116"/>
                </a:xfrm>
                <a:custGeom>
                  <a:avLst/>
                  <a:gdLst>
                    <a:gd name="connsiteX0" fmla="*/ 0 w 10266"/>
                    <a:gd name="connsiteY0" fmla="*/ 0 h 14116"/>
                    <a:gd name="connsiteX1" fmla="*/ 10266 w 10266"/>
                    <a:gd name="connsiteY1" fmla="*/ 0 h 14116"/>
                    <a:gd name="connsiteX2" fmla="*/ 10266 w 10266"/>
                    <a:gd name="connsiteY2" fmla="*/ 14117 h 14116"/>
                    <a:gd name="connsiteX3" fmla="*/ 0 w 10266"/>
                    <a:gd name="connsiteY3" fmla="*/ 14117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66" h="14116">
                      <a:moveTo>
                        <a:pt x="0" y="0"/>
                      </a:moveTo>
                      <a:lnTo>
                        <a:pt x="10266" y="0"/>
                      </a:lnTo>
                      <a:lnTo>
                        <a:pt x="10266" y="14117"/>
                      </a:lnTo>
                      <a:lnTo>
                        <a:pt x="0" y="1411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63B730CD-DC50-45F4-A369-C6681D55ECAD}"/>
                    </a:ext>
                  </a:extLst>
                </p:cNvPr>
                <p:cNvSpPr/>
                <p:nvPr/>
              </p:nvSpPr>
              <p:spPr>
                <a:xfrm rot="347117">
                  <a:off x="4245404" y="2181696"/>
                  <a:ext cx="42349" cy="11549"/>
                </a:xfrm>
                <a:custGeom>
                  <a:avLst/>
                  <a:gdLst>
                    <a:gd name="connsiteX0" fmla="*/ 0 w 42349"/>
                    <a:gd name="connsiteY0" fmla="*/ 0 h 11549"/>
                    <a:gd name="connsiteX1" fmla="*/ 42349 w 42349"/>
                    <a:gd name="connsiteY1" fmla="*/ 0 h 11549"/>
                    <a:gd name="connsiteX2" fmla="*/ 42349 w 42349"/>
                    <a:gd name="connsiteY2" fmla="*/ 11550 h 11549"/>
                    <a:gd name="connsiteX3" fmla="*/ 0 w 42349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9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9195F9F0-A82D-4C39-9DF1-E640A37A512C}"/>
                    </a:ext>
                  </a:extLst>
                </p:cNvPr>
                <p:cNvSpPr/>
                <p:nvPr/>
              </p:nvSpPr>
              <p:spPr>
                <a:xfrm rot="347117">
                  <a:off x="4248020" y="2159876"/>
                  <a:ext cx="42349" cy="11549"/>
                </a:xfrm>
                <a:custGeom>
                  <a:avLst/>
                  <a:gdLst>
                    <a:gd name="connsiteX0" fmla="*/ 0 w 42349"/>
                    <a:gd name="connsiteY0" fmla="*/ 0 h 11549"/>
                    <a:gd name="connsiteX1" fmla="*/ 42349 w 42349"/>
                    <a:gd name="connsiteY1" fmla="*/ 0 h 11549"/>
                    <a:gd name="connsiteX2" fmla="*/ 42349 w 42349"/>
                    <a:gd name="connsiteY2" fmla="*/ 11550 h 11549"/>
                    <a:gd name="connsiteX3" fmla="*/ 0 w 42349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9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DB74566A-B20B-4B6A-B4EB-4870CA5B1448}"/>
                  </a:ext>
                </a:extLst>
              </p:cNvPr>
              <p:cNvSpPr/>
              <p:nvPr/>
            </p:nvSpPr>
            <p:spPr>
              <a:xfrm>
                <a:off x="4092161" y="1776789"/>
                <a:ext cx="264248" cy="246282"/>
              </a:xfrm>
              <a:custGeom>
                <a:avLst/>
                <a:gdLst>
                  <a:gd name="connsiteX0" fmla="*/ 12134 w 264248"/>
                  <a:gd name="connsiteY0" fmla="*/ 15984 h 246282"/>
                  <a:gd name="connsiteX1" fmla="*/ 12134 w 264248"/>
                  <a:gd name="connsiteY1" fmla="*/ 15984 h 246282"/>
                  <a:gd name="connsiteX2" fmla="*/ 78867 w 264248"/>
                  <a:gd name="connsiteY2" fmla="*/ 12134 h 246282"/>
                  <a:gd name="connsiteX3" fmla="*/ 248265 w 264248"/>
                  <a:gd name="connsiteY3" fmla="*/ 163566 h 246282"/>
                  <a:gd name="connsiteX4" fmla="*/ 252114 w 264248"/>
                  <a:gd name="connsiteY4" fmla="*/ 230298 h 246282"/>
                  <a:gd name="connsiteX5" fmla="*/ 252114 w 264248"/>
                  <a:gd name="connsiteY5" fmla="*/ 230298 h 246282"/>
                  <a:gd name="connsiteX6" fmla="*/ 185382 w 264248"/>
                  <a:gd name="connsiteY6" fmla="*/ 234148 h 246282"/>
                  <a:gd name="connsiteX7" fmla="*/ 15985 w 264248"/>
                  <a:gd name="connsiteY7" fmla="*/ 82717 h 246282"/>
                  <a:gd name="connsiteX8" fmla="*/ 12134 w 264248"/>
                  <a:gd name="connsiteY8" fmla="*/ 15984 h 24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4248" h="246282">
                    <a:moveTo>
                      <a:pt x="12134" y="15984"/>
                    </a:moveTo>
                    <a:lnTo>
                      <a:pt x="12134" y="15984"/>
                    </a:lnTo>
                    <a:cubicBezTo>
                      <a:pt x="30101" y="-3265"/>
                      <a:pt x="59617" y="-5832"/>
                      <a:pt x="78867" y="12134"/>
                    </a:cubicBezTo>
                    <a:lnTo>
                      <a:pt x="248265" y="163566"/>
                    </a:lnTo>
                    <a:cubicBezTo>
                      <a:pt x="267514" y="181532"/>
                      <a:pt x="270081" y="211048"/>
                      <a:pt x="252114" y="230298"/>
                    </a:cubicBezTo>
                    <a:lnTo>
                      <a:pt x="252114" y="230298"/>
                    </a:lnTo>
                    <a:cubicBezTo>
                      <a:pt x="234148" y="249548"/>
                      <a:pt x="204632" y="252114"/>
                      <a:pt x="185382" y="234148"/>
                    </a:cubicBezTo>
                    <a:lnTo>
                      <a:pt x="15985" y="82717"/>
                    </a:lnTo>
                    <a:cubicBezTo>
                      <a:pt x="-3265" y="66034"/>
                      <a:pt x="-5832" y="36518"/>
                      <a:pt x="12134" y="15984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467122B8-96A4-41C1-9E9A-8B90FC987C9E}"/>
                  </a:ext>
                </a:extLst>
              </p:cNvPr>
              <p:cNvSpPr/>
              <p:nvPr/>
            </p:nvSpPr>
            <p:spPr>
              <a:xfrm>
                <a:off x="4260860" y="1926238"/>
                <a:ext cx="97926" cy="99210"/>
              </a:xfrm>
              <a:custGeom>
                <a:avLst/>
                <a:gdLst>
                  <a:gd name="connsiteX0" fmla="*/ 62882 w 97926"/>
                  <a:gd name="connsiteY0" fmla="*/ 0 h 99210"/>
                  <a:gd name="connsiteX1" fmla="*/ 83415 w 97926"/>
                  <a:gd name="connsiteY1" fmla="*/ 17967 h 99210"/>
                  <a:gd name="connsiteX2" fmla="*/ 87265 w 97926"/>
                  <a:gd name="connsiteY2" fmla="*/ 78282 h 99210"/>
                  <a:gd name="connsiteX3" fmla="*/ 80849 w 97926"/>
                  <a:gd name="connsiteY3" fmla="*/ 84699 h 99210"/>
                  <a:gd name="connsiteX4" fmla="*/ 20533 w 97926"/>
                  <a:gd name="connsiteY4" fmla="*/ 88549 h 99210"/>
                  <a:gd name="connsiteX5" fmla="*/ 0 w 97926"/>
                  <a:gd name="connsiteY5" fmla="*/ 70582 h 99210"/>
                  <a:gd name="connsiteX6" fmla="*/ 10266 w 97926"/>
                  <a:gd name="connsiteY6" fmla="*/ 59033 h 99210"/>
                  <a:gd name="connsiteX7" fmla="*/ 26950 w 97926"/>
                  <a:gd name="connsiteY7" fmla="*/ 74432 h 99210"/>
                  <a:gd name="connsiteX8" fmla="*/ 66733 w 97926"/>
                  <a:gd name="connsiteY8" fmla="*/ 71866 h 99210"/>
                  <a:gd name="connsiteX9" fmla="*/ 70582 w 97926"/>
                  <a:gd name="connsiteY9" fmla="*/ 68016 h 99210"/>
                  <a:gd name="connsiteX10" fmla="*/ 68016 w 97926"/>
                  <a:gd name="connsiteY10" fmla="*/ 28233 h 99210"/>
                  <a:gd name="connsiteX11" fmla="*/ 51333 w 97926"/>
                  <a:gd name="connsiteY11" fmla="*/ 12833 h 99210"/>
                  <a:gd name="connsiteX12" fmla="*/ 62882 w 97926"/>
                  <a:gd name="connsiteY12" fmla="*/ 0 h 9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7926" h="99210">
                    <a:moveTo>
                      <a:pt x="62882" y="0"/>
                    </a:moveTo>
                    <a:lnTo>
                      <a:pt x="83415" y="17967"/>
                    </a:lnTo>
                    <a:cubicBezTo>
                      <a:pt x="101382" y="33366"/>
                      <a:pt x="102665" y="61599"/>
                      <a:pt x="87265" y="78282"/>
                    </a:cubicBezTo>
                    <a:lnTo>
                      <a:pt x="80849" y="84699"/>
                    </a:lnTo>
                    <a:cubicBezTo>
                      <a:pt x="65449" y="102665"/>
                      <a:pt x="37216" y="103949"/>
                      <a:pt x="20533" y="88549"/>
                    </a:cubicBezTo>
                    <a:lnTo>
                      <a:pt x="0" y="70582"/>
                    </a:lnTo>
                    <a:lnTo>
                      <a:pt x="10266" y="59033"/>
                    </a:lnTo>
                    <a:lnTo>
                      <a:pt x="26950" y="74432"/>
                    </a:lnTo>
                    <a:cubicBezTo>
                      <a:pt x="38499" y="84699"/>
                      <a:pt x="56466" y="83415"/>
                      <a:pt x="66733" y="71866"/>
                    </a:cubicBezTo>
                    <a:lnTo>
                      <a:pt x="70582" y="68016"/>
                    </a:lnTo>
                    <a:cubicBezTo>
                      <a:pt x="80849" y="56466"/>
                      <a:pt x="79566" y="38499"/>
                      <a:pt x="68016" y="28233"/>
                    </a:cubicBezTo>
                    <a:lnTo>
                      <a:pt x="51333" y="12833"/>
                    </a:lnTo>
                    <a:lnTo>
                      <a:pt x="62882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7B1B3819-B957-4FA9-AB63-684344872268}"/>
                  </a:ext>
                </a:extLst>
              </p:cNvPr>
              <p:cNvSpPr/>
              <p:nvPr/>
            </p:nvSpPr>
            <p:spPr>
              <a:xfrm>
                <a:off x="4072027" y="1751522"/>
                <a:ext cx="121002" cy="121002"/>
              </a:xfrm>
              <a:custGeom>
                <a:avLst/>
                <a:gdLst>
                  <a:gd name="connsiteX0" fmla="*/ 120817 w 121002"/>
                  <a:gd name="connsiteY0" fmla="*/ 55368 h 121002"/>
                  <a:gd name="connsiteX1" fmla="*/ 65634 w 121002"/>
                  <a:gd name="connsiteY1" fmla="*/ 120817 h 121002"/>
                  <a:gd name="connsiteX2" fmla="*/ 185 w 121002"/>
                  <a:gd name="connsiteY2" fmla="*/ 65634 h 121002"/>
                  <a:gd name="connsiteX3" fmla="*/ 55368 w 121002"/>
                  <a:gd name="connsiteY3" fmla="*/ 185 h 121002"/>
                  <a:gd name="connsiteX4" fmla="*/ 120817 w 121002"/>
                  <a:gd name="connsiteY4" fmla="*/ 55368 h 1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002" h="121002">
                    <a:moveTo>
                      <a:pt x="120817" y="55368"/>
                    </a:moveTo>
                    <a:cubicBezTo>
                      <a:pt x="123384" y="88734"/>
                      <a:pt x="99001" y="118250"/>
                      <a:pt x="65634" y="120817"/>
                    </a:cubicBezTo>
                    <a:cubicBezTo>
                      <a:pt x="32268" y="123383"/>
                      <a:pt x="2752" y="99000"/>
                      <a:pt x="185" y="65634"/>
                    </a:cubicBezTo>
                    <a:cubicBezTo>
                      <a:pt x="-2381" y="32268"/>
                      <a:pt x="22002" y="2752"/>
                      <a:pt x="55368" y="185"/>
                    </a:cubicBezTo>
                    <a:cubicBezTo>
                      <a:pt x="88734" y="-2381"/>
                      <a:pt x="118250" y="22002"/>
                      <a:pt x="120817" y="55368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D86193A6-1B54-4C84-9A0E-52C260B5A94D}"/>
                  </a:ext>
                </a:extLst>
              </p:cNvPr>
              <p:cNvSpPr/>
              <p:nvPr/>
            </p:nvSpPr>
            <p:spPr>
              <a:xfrm>
                <a:off x="4086099" y="1765763"/>
                <a:ext cx="92858" cy="92689"/>
              </a:xfrm>
              <a:custGeom>
                <a:avLst/>
                <a:gdLst>
                  <a:gd name="connsiteX0" fmla="*/ 92628 w 92858"/>
                  <a:gd name="connsiteY0" fmla="*/ 42410 h 92689"/>
                  <a:gd name="connsiteX1" fmla="*/ 50279 w 92858"/>
                  <a:gd name="connsiteY1" fmla="*/ 92459 h 92689"/>
                  <a:gd name="connsiteX2" fmla="*/ 230 w 92858"/>
                  <a:gd name="connsiteY2" fmla="*/ 50110 h 92689"/>
                  <a:gd name="connsiteX3" fmla="*/ 42579 w 92858"/>
                  <a:gd name="connsiteY3" fmla="*/ 61 h 92689"/>
                  <a:gd name="connsiteX4" fmla="*/ 92628 w 92858"/>
                  <a:gd name="connsiteY4" fmla="*/ 42410 h 9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58" h="92689">
                    <a:moveTo>
                      <a:pt x="92628" y="42410"/>
                    </a:moveTo>
                    <a:cubicBezTo>
                      <a:pt x="95195" y="68076"/>
                      <a:pt x="75945" y="89893"/>
                      <a:pt x="50279" y="92459"/>
                    </a:cubicBezTo>
                    <a:cubicBezTo>
                      <a:pt x="24613" y="95026"/>
                      <a:pt x="2796" y="75776"/>
                      <a:pt x="230" y="50110"/>
                    </a:cubicBezTo>
                    <a:cubicBezTo>
                      <a:pt x="-2337" y="24444"/>
                      <a:pt x="16913" y="2627"/>
                      <a:pt x="42579" y="61"/>
                    </a:cubicBezTo>
                    <a:cubicBezTo>
                      <a:pt x="68246" y="-1223"/>
                      <a:pt x="90062" y="18027"/>
                      <a:pt x="92628" y="4241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42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4504700" y="1022464"/>
            <a:ext cx="996236" cy="1242569"/>
            <a:chOff x="4504700" y="1022464"/>
            <a:chExt cx="996236" cy="1242569"/>
          </a:xfrm>
        </p:grpSpPr>
        <p:grpSp>
          <p:nvGrpSpPr>
            <p:cNvPr id="343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818473" y="1573822"/>
              <a:ext cx="309529" cy="651873"/>
              <a:chOff x="4818473" y="1573822"/>
              <a:chExt cx="309529" cy="651873"/>
            </a:xfrm>
          </p:grpSpPr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6F511205-CC00-431D-91D0-1DACBEB35B43}"/>
                  </a:ext>
                </a:extLst>
              </p:cNvPr>
              <p:cNvSpPr/>
              <p:nvPr/>
            </p:nvSpPr>
            <p:spPr>
              <a:xfrm rot="-1000736">
                <a:off x="4831675" y="1889169"/>
                <a:ext cx="107795" cy="107795"/>
              </a:xfrm>
              <a:custGeom>
                <a:avLst/>
                <a:gdLst>
                  <a:gd name="connsiteX0" fmla="*/ 107795 w 107795"/>
                  <a:gd name="connsiteY0" fmla="*/ 53898 h 107795"/>
                  <a:gd name="connsiteX1" fmla="*/ 53897 w 107795"/>
                  <a:gd name="connsiteY1" fmla="*/ 107795 h 107795"/>
                  <a:gd name="connsiteX2" fmla="*/ 0 w 107795"/>
                  <a:gd name="connsiteY2" fmla="*/ 53898 h 107795"/>
                  <a:gd name="connsiteX3" fmla="*/ 53897 w 107795"/>
                  <a:gd name="connsiteY3" fmla="*/ 0 h 107795"/>
                  <a:gd name="connsiteX4" fmla="*/ 107795 w 107795"/>
                  <a:gd name="connsiteY4" fmla="*/ 53898 h 107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95" h="107795">
                    <a:moveTo>
                      <a:pt x="107795" y="53898"/>
                    </a:moveTo>
                    <a:cubicBezTo>
                      <a:pt x="107795" y="83664"/>
                      <a:pt x="83664" y="107795"/>
                      <a:pt x="53897" y="107795"/>
                    </a:cubicBezTo>
                    <a:cubicBezTo>
                      <a:pt x="24130" y="107795"/>
                      <a:pt x="0" y="83664"/>
                      <a:pt x="0" y="53898"/>
                    </a:cubicBezTo>
                    <a:cubicBezTo>
                      <a:pt x="0" y="24131"/>
                      <a:pt x="24130" y="0"/>
                      <a:pt x="53897" y="0"/>
                    </a:cubicBezTo>
                    <a:cubicBezTo>
                      <a:pt x="83664" y="0"/>
                      <a:pt x="107795" y="24131"/>
                      <a:pt x="107795" y="5389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9958EE74-713B-489A-838C-826C5AE7697C}"/>
                  </a:ext>
                </a:extLst>
              </p:cNvPr>
              <p:cNvSpPr/>
              <p:nvPr/>
            </p:nvSpPr>
            <p:spPr>
              <a:xfrm>
                <a:off x="4848704" y="1907075"/>
                <a:ext cx="207810" cy="318621"/>
              </a:xfrm>
              <a:custGeom>
                <a:avLst/>
                <a:gdLst>
                  <a:gd name="connsiteX0" fmla="*/ 207811 w 207810"/>
                  <a:gd name="connsiteY0" fmla="*/ 300210 h 318621"/>
                  <a:gd name="connsiteX1" fmla="*/ 178295 w 207810"/>
                  <a:gd name="connsiteY1" fmla="*/ 314326 h 318621"/>
                  <a:gd name="connsiteX2" fmla="*/ 124396 w 207810"/>
                  <a:gd name="connsiteY2" fmla="*/ 296360 h 318621"/>
                  <a:gd name="connsiteX3" fmla="*/ 3764 w 207810"/>
                  <a:gd name="connsiteY3" fmla="*/ 52530 h 318621"/>
                  <a:gd name="connsiteX4" fmla="*/ 20447 w 207810"/>
                  <a:gd name="connsiteY4" fmla="*/ 3764 h 318621"/>
                  <a:gd name="connsiteX5" fmla="*/ 20447 w 207810"/>
                  <a:gd name="connsiteY5" fmla="*/ 3764 h 318621"/>
                  <a:gd name="connsiteX6" fmla="*/ 69213 w 207810"/>
                  <a:gd name="connsiteY6" fmla="*/ 20447 h 318621"/>
                  <a:gd name="connsiteX7" fmla="*/ 207811 w 207810"/>
                  <a:gd name="connsiteY7" fmla="*/ 300210 h 31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810" h="318621">
                    <a:moveTo>
                      <a:pt x="207811" y="300210"/>
                    </a:moveTo>
                    <a:lnTo>
                      <a:pt x="178295" y="314326"/>
                    </a:lnTo>
                    <a:cubicBezTo>
                      <a:pt x="159045" y="324593"/>
                      <a:pt x="134662" y="315609"/>
                      <a:pt x="124396" y="296360"/>
                    </a:cubicBezTo>
                    <a:lnTo>
                      <a:pt x="3764" y="52530"/>
                    </a:lnTo>
                    <a:cubicBezTo>
                      <a:pt x="-5219" y="34564"/>
                      <a:pt x="2481" y="12747"/>
                      <a:pt x="20447" y="3764"/>
                    </a:cubicBezTo>
                    <a:lnTo>
                      <a:pt x="20447" y="3764"/>
                    </a:lnTo>
                    <a:cubicBezTo>
                      <a:pt x="38413" y="-5219"/>
                      <a:pt x="60230" y="2481"/>
                      <a:pt x="69213" y="20447"/>
                    </a:cubicBezTo>
                    <a:lnTo>
                      <a:pt x="207811" y="30021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73002B6-4056-4E2E-819F-F58B167B3569}"/>
                  </a:ext>
                </a:extLst>
              </p:cNvPr>
              <p:cNvSpPr/>
              <p:nvPr/>
            </p:nvSpPr>
            <p:spPr>
              <a:xfrm>
                <a:off x="4856442" y="1573822"/>
                <a:ext cx="271561" cy="370275"/>
              </a:xfrm>
              <a:custGeom>
                <a:avLst/>
                <a:gdLst>
                  <a:gd name="connsiteX0" fmla="*/ 55059 w 271561"/>
                  <a:gd name="connsiteY0" fmla="*/ 363966 h 370275"/>
                  <a:gd name="connsiteX1" fmla="*/ 55059 w 271561"/>
                  <a:gd name="connsiteY1" fmla="*/ 363966 h 370275"/>
                  <a:gd name="connsiteX2" fmla="*/ 6293 w 271561"/>
                  <a:gd name="connsiteY2" fmla="*/ 248467 h 370275"/>
                  <a:gd name="connsiteX3" fmla="*/ 99975 w 271561"/>
                  <a:gd name="connsiteY3" fmla="*/ 21321 h 370275"/>
                  <a:gd name="connsiteX4" fmla="*/ 202640 w 271561"/>
                  <a:gd name="connsiteY4" fmla="*/ 27737 h 370275"/>
                  <a:gd name="connsiteX5" fmla="*/ 214190 w 271561"/>
                  <a:gd name="connsiteY5" fmla="*/ 41854 h 370275"/>
                  <a:gd name="connsiteX6" fmla="*/ 266806 w 271561"/>
                  <a:gd name="connsiteY6" fmla="*/ 85487 h 370275"/>
                  <a:gd name="connsiteX7" fmla="*/ 171840 w 271561"/>
                  <a:gd name="connsiteY7" fmla="*/ 316483 h 370275"/>
                  <a:gd name="connsiteX8" fmla="*/ 55059 w 271561"/>
                  <a:gd name="connsiteY8" fmla="*/ 363966 h 370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1561" h="370275">
                    <a:moveTo>
                      <a:pt x="55059" y="363966"/>
                    </a:moveTo>
                    <a:lnTo>
                      <a:pt x="55059" y="363966"/>
                    </a:lnTo>
                    <a:cubicBezTo>
                      <a:pt x="10143" y="345999"/>
                      <a:pt x="-11674" y="293384"/>
                      <a:pt x="6293" y="248467"/>
                    </a:cubicBezTo>
                    <a:lnTo>
                      <a:pt x="99975" y="21321"/>
                    </a:lnTo>
                    <a:cubicBezTo>
                      <a:pt x="117941" y="-21029"/>
                      <a:pt x="160290" y="9771"/>
                      <a:pt x="202640" y="27737"/>
                    </a:cubicBezTo>
                    <a:lnTo>
                      <a:pt x="214190" y="41854"/>
                    </a:lnTo>
                    <a:cubicBezTo>
                      <a:pt x="253972" y="58537"/>
                      <a:pt x="283489" y="45704"/>
                      <a:pt x="266806" y="85487"/>
                    </a:cubicBezTo>
                    <a:lnTo>
                      <a:pt x="171840" y="316483"/>
                    </a:lnTo>
                    <a:cubicBezTo>
                      <a:pt x="151307" y="360116"/>
                      <a:pt x="99975" y="381932"/>
                      <a:pt x="55059" y="36396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E9A18774-E7F9-4AC3-80CC-87CDB5FF6BFA}"/>
                  </a:ext>
                </a:extLst>
              </p:cNvPr>
              <p:cNvSpPr/>
              <p:nvPr/>
            </p:nvSpPr>
            <p:spPr>
              <a:xfrm>
                <a:off x="4864320" y="1920125"/>
                <a:ext cx="41743" cy="41743"/>
              </a:xfrm>
              <a:custGeom>
                <a:avLst/>
                <a:gdLst>
                  <a:gd name="connsiteX0" fmla="*/ 39480 w 41743"/>
                  <a:gd name="connsiteY0" fmla="*/ 11247 h 41743"/>
                  <a:gd name="connsiteX1" fmla="*/ 30497 w 41743"/>
                  <a:gd name="connsiteY1" fmla="*/ 39480 h 41743"/>
                  <a:gd name="connsiteX2" fmla="*/ 2264 w 41743"/>
                  <a:gd name="connsiteY2" fmla="*/ 30497 h 41743"/>
                  <a:gd name="connsiteX3" fmla="*/ 11247 w 41743"/>
                  <a:gd name="connsiteY3" fmla="*/ 2264 h 41743"/>
                  <a:gd name="connsiteX4" fmla="*/ 39480 w 41743"/>
                  <a:gd name="connsiteY4" fmla="*/ 11247 h 41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43" h="41743">
                    <a:moveTo>
                      <a:pt x="39480" y="11247"/>
                    </a:moveTo>
                    <a:cubicBezTo>
                      <a:pt x="44613" y="21514"/>
                      <a:pt x="40763" y="34347"/>
                      <a:pt x="30497" y="39480"/>
                    </a:cubicBezTo>
                    <a:cubicBezTo>
                      <a:pt x="20230" y="44613"/>
                      <a:pt x="7397" y="40763"/>
                      <a:pt x="2264" y="30497"/>
                    </a:cubicBezTo>
                    <a:cubicBezTo>
                      <a:pt x="-2870" y="20230"/>
                      <a:pt x="981" y="7397"/>
                      <a:pt x="11247" y="2264"/>
                    </a:cubicBezTo>
                    <a:cubicBezTo>
                      <a:pt x="21514" y="-2869"/>
                      <a:pt x="34347" y="981"/>
                      <a:pt x="39480" y="11247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CDA38C5B-F7CA-4216-9218-922B7AF3E19A}"/>
                  </a:ext>
                </a:extLst>
              </p:cNvPr>
              <p:cNvSpPr/>
              <p:nvPr/>
            </p:nvSpPr>
            <p:spPr>
              <a:xfrm>
                <a:off x="4913081" y="1832854"/>
                <a:ext cx="61004" cy="61004"/>
              </a:xfrm>
              <a:custGeom>
                <a:avLst/>
                <a:gdLst>
                  <a:gd name="connsiteX0" fmla="*/ 58735 w 61004"/>
                  <a:gd name="connsiteY0" fmla="*/ 42052 h 61004"/>
                  <a:gd name="connsiteX1" fmla="*/ 18952 w 61004"/>
                  <a:gd name="connsiteY1" fmla="*/ 58735 h 61004"/>
                  <a:gd name="connsiteX2" fmla="*/ 2269 w 61004"/>
                  <a:gd name="connsiteY2" fmla="*/ 18952 h 61004"/>
                  <a:gd name="connsiteX3" fmla="*/ 42052 w 61004"/>
                  <a:gd name="connsiteY3" fmla="*/ 2269 h 61004"/>
                  <a:gd name="connsiteX4" fmla="*/ 58735 w 61004"/>
                  <a:gd name="connsiteY4" fmla="*/ 42052 h 61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04" h="61004">
                    <a:moveTo>
                      <a:pt x="58735" y="42052"/>
                    </a:moveTo>
                    <a:cubicBezTo>
                      <a:pt x="52319" y="57452"/>
                      <a:pt x="34352" y="65152"/>
                      <a:pt x="18952" y="58735"/>
                    </a:cubicBezTo>
                    <a:cubicBezTo>
                      <a:pt x="3553" y="52319"/>
                      <a:pt x="-4147" y="34352"/>
                      <a:pt x="2269" y="18952"/>
                    </a:cubicBezTo>
                    <a:cubicBezTo>
                      <a:pt x="8686" y="3553"/>
                      <a:pt x="26652" y="-4147"/>
                      <a:pt x="42052" y="2269"/>
                    </a:cubicBezTo>
                    <a:cubicBezTo>
                      <a:pt x="57452" y="8686"/>
                      <a:pt x="65152" y="26652"/>
                      <a:pt x="58735" y="42052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49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136080" y="1639953"/>
              <a:ext cx="196453" cy="570785"/>
              <a:chOff x="5136080" y="1639953"/>
              <a:chExt cx="196453" cy="570785"/>
            </a:xfrm>
            <a:solidFill>
              <a:srgbClr val="211D1E"/>
            </a:solidFill>
          </p:grpSpPr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A243026E-2A4D-42D5-A56C-5FF840C46BD3}"/>
                  </a:ext>
                </a:extLst>
              </p:cNvPr>
              <p:cNvSpPr/>
              <p:nvPr/>
            </p:nvSpPr>
            <p:spPr>
              <a:xfrm>
                <a:off x="5136080" y="1884970"/>
                <a:ext cx="191415" cy="325767"/>
              </a:xfrm>
              <a:custGeom>
                <a:avLst/>
                <a:gdLst>
                  <a:gd name="connsiteX0" fmla="*/ 29516 w 191415"/>
                  <a:gd name="connsiteY0" fmla="*/ 322314 h 325767"/>
                  <a:gd name="connsiteX1" fmla="*/ 0 w 191415"/>
                  <a:gd name="connsiteY1" fmla="*/ 309481 h 325767"/>
                  <a:gd name="connsiteX2" fmla="*/ 121915 w 191415"/>
                  <a:gd name="connsiteY2" fmla="*/ 22018 h 325767"/>
                  <a:gd name="connsiteX3" fmla="*/ 169397 w 191415"/>
                  <a:gd name="connsiteY3" fmla="*/ 2768 h 325767"/>
                  <a:gd name="connsiteX4" fmla="*/ 169397 w 191415"/>
                  <a:gd name="connsiteY4" fmla="*/ 2768 h 325767"/>
                  <a:gd name="connsiteX5" fmla="*/ 188647 w 191415"/>
                  <a:gd name="connsiteY5" fmla="*/ 50251 h 325767"/>
                  <a:gd name="connsiteX6" fmla="*/ 82132 w 191415"/>
                  <a:gd name="connsiteY6" fmla="*/ 300498 h 325767"/>
                  <a:gd name="connsiteX7" fmla="*/ 29516 w 191415"/>
                  <a:gd name="connsiteY7" fmla="*/ 322314 h 32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415" h="325767">
                    <a:moveTo>
                      <a:pt x="29516" y="322314"/>
                    </a:moveTo>
                    <a:lnTo>
                      <a:pt x="0" y="309481"/>
                    </a:lnTo>
                    <a:lnTo>
                      <a:pt x="121915" y="22018"/>
                    </a:lnTo>
                    <a:cubicBezTo>
                      <a:pt x="129614" y="4052"/>
                      <a:pt x="151431" y="-4931"/>
                      <a:pt x="169397" y="2768"/>
                    </a:cubicBezTo>
                    <a:lnTo>
                      <a:pt x="169397" y="2768"/>
                    </a:lnTo>
                    <a:cubicBezTo>
                      <a:pt x="187364" y="10468"/>
                      <a:pt x="196347" y="32285"/>
                      <a:pt x="188647" y="50251"/>
                    </a:cubicBezTo>
                    <a:lnTo>
                      <a:pt x="82132" y="300498"/>
                    </a:lnTo>
                    <a:cubicBezTo>
                      <a:pt x="73149" y="322314"/>
                      <a:pt x="50049" y="331297"/>
                      <a:pt x="29516" y="322314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D55BAB92-1493-404C-93DE-C25D60A27B30}"/>
                  </a:ext>
                </a:extLst>
              </p:cNvPr>
              <p:cNvSpPr/>
              <p:nvPr/>
            </p:nvSpPr>
            <p:spPr>
              <a:xfrm>
                <a:off x="5137257" y="1639953"/>
                <a:ext cx="195277" cy="317191"/>
              </a:xfrm>
              <a:custGeom>
                <a:avLst/>
                <a:gdLst>
                  <a:gd name="connsiteX0" fmla="*/ 28340 w 195277"/>
                  <a:gd name="connsiteY0" fmla="*/ 3957 h 317191"/>
                  <a:gd name="connsiteX1" fmla="*/ 28340 w 195277"/>
                  <a:gd name="connsiteY1" fmla="*/ 3957 h 317191"/>
                  <a:gd name="connsiteX2" fmla="*/ 91222 w 195277"/>
                  <a:gd name="connsiteY2" fmla="*/ 28340 h 317191"/>
                  <a:gd name="connsiteX3" fmla="*/ 191321 w 195277"/>
                  <a:gd name="connsiteY3" fmla="*/ 250353 h 317191"/>
                  <a:gd name="connsiteX4" fmla="*/ 166937 w 195277"/>
                  <a:gd name="connsiteY4" fmla="*/ 313235 h 317191"/>
                  <a:gd name="connsiteX5" fmla="*/ 166937 w 195277"/>
                  <a:gd name="connsiteY5" fmla="*/ 313235 h 317191"/>
                  <a:gd name="connsiteX6" fmla="*/ 104055 w 195277"/>
                  <a:gd name="connsiteY6" fmla="*/ 288852 h 317191"/>
                  <a:gd name="connsiteX7" fmla="*/ 3957 w 195277"/>
                  <a:gd name="connsiteY7" fmla="*/ 66839 h 317191"/>
                  <a:gd name="connsiteX8" fmla="*/ 28340 w 195277"/>
                  <a:gd name="connsiteY8" fmla="*/ 3957 h 317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277" h="317191">
                    <a:moveTo>
                      <a:pt x="28340" y="3957"/>
                    </a:moveTo>
                    <a:lnTo>
                      <a:pt x="28340" y="3957"/>
                    </a:lnTo>
                    <a:cubicBezTo>
                      <a:pt x="52722" y="-6310"/>
                      <a:pt x="80956" y="3957"/>
                      <a:pt x="91222" y="28340"/>
                    </a:cubicBezTo>
                    <a:lnTo>
                      <a:pt x="191321" y="250353"/>
                    </a:lnTo>
                    <a:cubicBezTo>
                      <a:pt x="201587" y="274736"/>
                      <a:pt x="191321" y="302969"/>
                      <a:pt x="166937" y="313235"/>
                    </a:cubicBezTo>
                    <a:lnTo>
                      <a:pt x="166937" y="313235"/>
                    </a:lnTo>
                    <a:cubicBezTo>
                      <a:pt x="142555" y="323502"/>
                      <a:pt x="114322" y="313235"/>
                      <a:pt x="104055" y="288852"/>
                    </a:cubicBezTo>
                    <a:lnTo>
                      <a:pt x="3957" y="66839"/>
                    </a:lnTo>
                    <a:cubicBezTo>
                      <a:pt x="-6310" y="43739"/>
                      <a:pt x="3957" y="15506"/>
                      <a:pt x="28340" y="3957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52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570139" y="1022464"/>
              <a:ext cx="923234" cy="873766"/>
              <a:chOff x="4570139" y="1022464"/>
              <a:chExt cx="923234" cy="873766"/>
            </a:xfrm>
          </p:grpSpPr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C18E5CD5-AD24-4F72-9B1D-94EA4D25647C}"/>
                  </a:ext>
                </a:extLst>
              </p:cNvPr>
              <p:cNvSpPr/>
              <p:nvPr/>
            </p:nvSpPr>
            <p:spPr>
              <a:xfrm>
                <a:off x="5207946" y="1319231"/>
                <a:ext cx="247679" cy="415793"/>
              </a:xfrm>
              <a:custGeom>
                <a:avLst/>
                <a:gdLst>
                  <a:gd name="connsiteX0" fmla="*/ 247680 w 247679"/>
                  <a:gd name="connsiteY0" fmla="*/ 342645 h 415793"/>
                  <a:gd name="connsiteX1" fmla="*/ 34650 w 247679"/>
                  <a:gd name="connsiteY1" fmla="*/ 415794 h 415793"/>
                  <a:gd name="connsiteX2" fmla="*/ 0 w 247679"/>
                  <a:gd name="connsiteY2" fmla="*/ 0 h 415793"/>
                  <a:gd name="connsiteX3" fmla="*/ 151431 w 247679"/>
                  <a:gd name="connsiteY3" fmla="*/ 97532 h 415793"/>
                  <a:gd name="connsiteX4" fmla="*/ 198914 w 247679"/>
                  <a:gd name="connsiteY4" fmla="*/ 216880 h 415793"/>
                  <a:gd name="connsiteX5" fmla="*/ 205330 w 247679"/>
                  <a:gd name="connsiteY5" fmla="*/ 234847 h 41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7679" h="415793">
                    <a:moveTo>
                      <a:pt x="247680" y="342645"/>
                    </a:moveTo>
                    <a:lnTo>
                      <a:pt x="34650" y="415794"/>
                    </a:lnTo>
                    <a:lnTo>
                      <a:pt x="0" y="0"/>
                    </a:lnTo>
                    <a:lnTo>
                      <a:pt x="151431" y="97532"/>
                    </a:lnTo>
                    <a:lnTo>
                      <a:pt x="198914" y="216880"/>
                    </a:lnTo>
                    <a:lnTo>
                      <a:pt x="205330" y="234847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AD6BC11C-F96D-4803-8E13-1B5867C15C15}"/>
                  </a:ext>
                </a:extLst>
              </p:cNvPr>
              <p:cNvSpPr/>
              <p:nvPr/>
            </p:nvSpPr>
            <p:spPr>
              <a:xfrm>
                <a:off x="5202672" y="1449966"/>
                <a:ext cx="33647" cy="33669"/>
              </a:xfrm>
              <a:custGeom>
                <a:avLst/>
                <a:gdLst>
                  <a:gd name="connsiteX0" fmla="*/ 33507 w 33647"/>
                  <a:gd name="connsiteY0" fmla="*/ 15562 h 33669"/>
                  <a:gd name="connsiteX1" fmla="*/ 18107 w 33647"/>
                  <a:gd name="connsiteY1" fmla="*/ 33529 h 33669"/>
                  <a:gd name="connsiteX2" fmla="*/ 140 w 33647"/>
                  <a:gd name="connsiteY2" fmla="*/ 18129 h 33669"/>
                  <a:gd name="connsiteX3" fmla="*/ 15540 w 33647"/>
                  <a:gd name="connsiteY3" fmla="*/ 163 h 33669"/>
                  <a:gd name="connsiteX4" fmla="*/ 33507 w 33647"/>
                  <a:gd name="connsiteY4" fmla="*/ 15562 h 33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669">
                    <a:moveTo>
                      <a:pt x="33507" y="15562"/>
                    </a:moveTo>
                    <a:cubicBezTo>
                      <a:pt x="34790" y="24546"/>
                      <a:pt x="27090" y="33529"/>
                      <a:pt x="18107" y="33529"/>
                    </a:cubicBezTo>
                    <a:cubicBezTo>
                      <a:pt x="9124" y="34812"/>
                      <a:pt x="140" y="27112"/>
                      <a:pt x="140" y="18129"/>
                    </a:cubicBezTo>
                    <a:cubicBezTo>
                      <a:pt x="-1143" y="9146"/>
                      <a:pt x="6557" y="163"/>
                      <a:pt x="15540" y="163"/>
                    </a:cubicBezTo>
                    <a:cubicBezTo>
                      <a:pt x="24523" y="-1121"/>
                      <a:pt x="33507" y="5296"/>
                      <a:pt x="33507" y="15562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B68AF0E5-3401-4787-A333-EE71313B001C}"/>
                  </a:ext>
                </a:extLst>
              </p:cNvPr>
              <p:cNvSpPr/>
              <p:nvPr/>
            </p:nvSpPr>
            <p:spPr>
              <a:xfrm>
                <a:off x="5207946" y="1452497"/>
                <a:ext cx="23099" cy="23297"/>
              </a:xfrm>
              <a:custGeom>
                <a:avLst/>
                <a:gdLst>
                  <a:gd name="connsiteX0" fmla="*/ 23100 w 23099"/>
                  <a:gd name="connsiteY0" fmla="*/ 10465 h 23297"/>
                  <a:gd name="connsiteX1" fmla="*/ 12833 w 23099"/>
                  <a:gd name="connsiteY1" fmla="*/ 23298 h 23297"/>
                  <a:gd name="connsiteX2" fmla="*/ 0 w 23099"/>
                  <a:gd name="connsiteY2" fmla="*/ 13031 h 23297"/>
                  <a:gd name="connsiteX3" fmla="*/ 10267 w 23099"/>
                  <a:gd name="connsiteY3" fmla="*/ 198 h 23297"/>
                  <a:gd name="connsiteX4" fmla="*/ 23100 w 23099"/>
                  <a:gd name="connsiteY4" fmla="*/ 10465 h 23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7">
                    <a:moveTo>
                      <a:pt x="23100" y="10465"/>
                    </a:moveTo>
                    <a:cubicBezTo>
                      <a:pt x="23100" y="16881"/>
                      <a:pt x="19250" y="23298"/>
                      <a:pt x="12833" y="23298"/>
                    </a:cubicBezTo>
                    <a:cubicBezTo>
                      <a:pt x="6417" y="23298"/>
                      <a:pt x="0" y="19448"/>
                      <a:pt x="0" y="13031"/>
                    </a:cubicBezTo>
                    <a:cubicBezTo>
                      <a:pt x="0" y="6615"/>
                      <a:pt x="3850" y="198"/>
                      <a:pt x="10267" y="198"/>
                    </a:cubicBezTo>
                    <a:cubicBezTo>
                      <a:pt x="16683" y="-1085"/>
                      <a:pt x="21817" y="4048"/>
                      <a:pt x="23100" y="10465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C4AA2933-9D09-4C30-990C-7E3CF0475510}"/>
                  </a:ext>
                </a:extLst>
              </p:cNvPr>
              <p:cNvSpPr/>
              <p:nvPr/>
            </p:nvSpPr>
            <p:spPr>
              <a:xfrm>
                <a:off x="5254005" y="1451412"/>
                <a:ext cx="33647" cy="33506"/>
              </a:xfrm>
              <a:custGeom>
                <a:avLst/>
                <a:gdLst>
                  <a:gd name="connsiteX0" fmla="*/ 33507 w 33647"/>
                  <a:gd name="connsiteY0" fmla="*/ 15400 h 33506"/>
                  <a:gd name="connsiteX1" fmla="*/ 18107 w 33647"/>
                  <a:gd name="connsiteY1" fmla="*/ 33366 h 33506"/>
                  <a:gd name="connsiteX2" fmla="*/ 140 w 33647"/>
                  <a:gd name="connsiteY2" fmla="*/ 17966 h 33506"/>
                  <a:gd name="connsiteX3" fmla="*/ 15540 w 33647"/>
                  <a:gd name="connsiteY3" fmla="*/ 0 h 33506"/>
                  <a:gd name="connsiteX4" fmla="*/ 33507 w 33647"/>
                  <a:gd name="connsiteY4" fmla="*/ 15400 h 3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506">
                    <a:moveTo>
                      <a:pt x="33507" y="15400"/>
                    </a:moveTo>
                    <a:cubicBezTo>
                      <a:pt x="34790" y="24383"/>
                      <a:pt x="27090" y="33366"/>
                      <a:pt x="18107" y="33366"/>
                    </a:cubicBezTo>
                    <a:cubicBezTo>
                      <a:pt x="9124" y="34649"/>
                      <a:pt x="140" y="26950"/>
                      <a:pt x="140" y="17966"/>
                    </a:cubicBezTo>
                    <a:cubicBezTo>
                      <a:pt x="-1143" y="8983"/>
                      <a:pt x="6557" y="0"/>
                      <a:pt x="15540" y="0"/>
                    </a:cubicBezTo>
                    <a:cubicBezTo>
                      <a:pt x="24523" y="0"/>
                      <a:pt x="33507" y="6417"/>
                      <a:pt x="33507" y="154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45DD52D9-22FE-4618-BC84-41EBE97F5D4F}"/>
                  </a:ext>
                </a:extLst>
              </p:cNvPr>
              <p:cNvSpPr/>
              <p:nvPr/>
            </p:nvSpPr>
            <p:spPr>
              <a:xfrm>
                <a:off x="5258270" y="1454861"/>
                <a:ext cx="23833" cy="23900"/>
              </a:xfrm>
              <a:custGeom>
                <a:avLst/>
                <a:gdLst>
                  <a:gd name="connsiteX0" fmla="*/ 22825 w 23833"/>
                  <a:gd name="connsiteY0" fmla="*/ 6817 h 23900"/>
                  <a:gd name="connsiteX1" fmla="*/ 8709 w 23833"/>
                  <a:gd name="connsiteY1" fmla="*/ 23500 h 23900"/>
                  <a:gd name="connsiteX2" fmla="*/ 1009 w 23833"/>
                  <a:gd name="connsiteY2" fmla="*/ 17084 h 23900"/>
                  <a:gd name="connsiteX3" fmla="*/ 15125 w 23833"/>
                  <a:gd name="connsiteY3" fmla="*/ 400 h 23900"/>
                  <a:gd name="connsiteX4" fmla="*/ 22825 w 23833"/>
                  <a:gd name="connsiteY4" fmla="*/ 6817 h 23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33" h="23900">
                    <a:moveTo>
                      <a:pt x="22825" y="6817"/>
                    </a:moveTo>
                    <a:cubicBezTo>
                      <a:pt x="26675" y="15800"/>
                      <a:pt x="18975" y="26067"/>
                      <a:pt x="8709" y="23500"/>
                    </a:cubicBezTo>
                    <a:cubicBezTo>
                      <a:pt x="4859" y="22217"/>
                      <a:pt x="2292" y="19650"/>
                      <a:pt x="1009" y="17084"/>
                    </a:cubicBezTo>
                    <a:cubicBezTo>
                      <a:pt x="-2841" y="8100"/>
                      <a:pt x="4859" y="-2166"/>
                      <a:pt x="15125" y="400"/>
                    </a:cubicBezTo>
                    <a:cubicBezTo>
                      <a:pt x="17692" y="400"/>
                      <a:pt x="21542" y="2967"/>
                      <a:pt x="22825" y="6817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32862ADC-4DD4-4221-BF94-F58576F0371F}"/>
                  </a:ext>
                </a:extLst>
              </p:cNvPr>
              <p:cNvSpPr/>
              <p:nvPr/>
            </p:nvSpPr>
            <p:spPr>
              <a:xfrm>
                <a:off x="5313037" y="1456545"/>
                <a:ext cx="33647" cy="33506"/>
              </a:xfrm>
              <a:custGeom>
                <a:avLst/>
                <a:gdLst>
                  <a:gd name="connsiteX0" fmla="*/ 33507 w 33647"/>
                  <a:gd name="connsiteY0" fmla="*/ 15400 h 33506"/>
                  <a:gd name="connsiteX1" fmla="*/ 18107 w 33647"/>
                  <a:gd name="connsiteY1" fmla="*/ 33366 h 33506"/>
                  <a:gd name="connsiteX2" fmla="*/ 140 w 33647"/>
                  <a:gd name="connsiteY2" fmla="*/ 17966 h 33506"/>
                  <a:gd name="connsiteX3" fmla="*/ 15540 w 33647"/>
                  <a:gd name="connsiteY3" fmla="*/ 0 h 33506"/>
                  <a:gd name="connsiteX4" fmla="*/ 33507 w 33647"/>
                  <a:gd name="connsiteY4" fmla="*/ 15400 h 3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" h="33506">
                    <a:moveTo>
                      <a:pt x="33507" y="15400"/>
                    </a:moveTo>
                    <a:cubicBezTo>
                      <a:pt x="34790" y="24383"/>
                      <a:pt x="27090" y="33366"/>
                      <a:pt x="18107" y="33366"/>
                    </a:cubicBezTo>
                    <a:cubicBezTo>
                      <a:pt x="9124" y="34649"/>
                      <a:pt x="140" y="26950"/>
                      <a:pt x="140" y="17966"/>
                    </a:cubicBezTo>
                    <a:cubicBezTo>
                      <a:pt x="-1143" y="8983"/>
                      <a:pt x="6557" y="0"/>
                      <a:pt x="15540" y="0"/>
                    </a:cubicBezTo>
                    <a:cubicBezTo>
                      <a:pt x="24523" y="0"/>
                      <a:pt x="33507" y="6417"/>
                      <a:pt x="33507" y="15400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C3B315AD-8EBF-4085-93BD-1BFB83F91DFC}"/>
                  </a:ext>
                </a:extLst>
              </p:cNvPr>
              <p:cNvSpPr/>
              <p:nvPr/>
            </p:nvSpPr>
            <p:spPr>
              <a:xfrm>
                <a:off x="5317027" y="1460152"/>
                <a:ext cx="23099" cy="23342"/>
              </a:xfrm>
              <a:custGeom>
                <a:avLst/>
                <a:gdLst>
                  <a:gd name="connsiteX0" fmla="*/ 23100 w 23099"/>
                  <a:gd name="connsiteY0" fmla="*/ 10510 h 23342"/>
                  <a:gd name="connsiteX1" fmla="*/ 12833 w 23099"/>
                  <a:gd name="connsiteY1" fmla="*/ 23343 h 23342"/>
                  <a:gd name="connsiteX2" fmla="*/ 0 w 23099"/>
                  <a:gd name="connsiteY2" fmla="*/ 13076 h 23342"/>
                  <a:gd name="connsiteX3" fmla="*/ 10267 w 23099"/>
                  <a:gd name="connsiteY3" fmla="*/ 243 h 23342"/>
                  <a:gd name="connsiteX4" fmla="*/ 23100 w 23099"/>
                  <a:gd name="connsiteY4" fmla="*/ 10510 h 2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342">
                    <a:moveTo>
                      <a:pt x="23100" y="10510"/>
                    </a:moveTo>
                    <a:cubicBezTo>
                      <a:pt x="23100" y="16926"/>
                      <a:pt x="19250" y="23343"/>
                      <a:pt x="12833" y="23343"/>
                    </a:cubicBezTo>
                    <a:cubicBezTo>
                      <a:pt x="6417" y="23343"/>
                      <a:pt x="0" y="19493"/>
                      <a:pt x="0" y="13076"/>
                    </a:cubicBezTo>
                    <a:cubicBezTo>
                      <a:pt x="0" y="6660"/>
                      <a:pt x="3850" y="243"/>
                      <a:pt x="10267" y="243"/>
                    </a:cubicBezTo>
                    <a:cubicBezTo>
                      <a:pt x="16683" y="-1040"/>
                      <a:pt x="23100" y="2810"/>
                      <a:pt x="23100" y="1051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5F0373A6-508C-4025-ADB7-122622AF954F}"/>
                  </a:ext>
                </a:extLst>
              </p:cNvPr>
              <p:cNvSpPr/>
              <p:nvPr/>
            </p:nvSpPr>
            <p:spPr>
              <a:xfrm>
                <a:off x="5366937" y="1474349"/>
                <a:ext cx="33646" cy="33669"/>
              </a:xfrm>
              <a:custGeom>
                <a:avLst/>
                <a:gdLst>
                  <a:gd name="connsiteX0" fmla="*/ 33506 w 33646"/>
                  <a:gd name="connsiteY0" fmla="*/ 15563 h 33669"/>
                  <a:gd name="connsiteX1" fmla="*/ 18107 w 33646"/>
                  <a:gd name="connsiteY1" fmla="*/ 33529 h 33669"/>
                  <a:gd name="connsiteX2" fmla="*/ 140 w 33646"/>
                  <a:gd name="connsiteY2" fmla="*/ 18129 h 33669"/>
                  <a:gd name="connsiteX3" fmla="*/ 15540 w 33646"/>
                  <a:gd name="connsiteY3" fmla="*/ 163 h 33669"/>
                  <a:gd name="connsiteX4" fmla="*/ 33506 w 33646"/>
                  <a:gd name="connsiteY4" fmla="*/ 15563 h 33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6" h="33669">
                    <a:moveTo>
                      <a:pt x="33506" y="15563"/>
                    </a:moveTo>
                    <a:cubicBezTo>
                      <a:pt x="34790" y="24546"/>
                      <a:pt x="27090" y="33529"/>
                      <a:pt x="18107" y="33529"/>
                    </a:cubicBezTo>
                    <a:cubicBezTo>
                      <a:pt x="9123" y="34812"/>
                      <a:pt x="140" y="27112"/>
                      <a:pt x="140" y="18129"/>
                    </a:cubicBezTo>
                    <a:cubicBezTo>
                      <a:pt x="-1143" y="9146"/>
                      <a:pt x="6557" y="163"/>
                      <a:pt x="15540" y="163"/>
                    </a:cubicBezTo>
                    <a:cubicBezTo>
                      <a:pt x="24523" y="-1121"/>
                      <a:pt x="33506" y="5296"/>
                      <a:pt x="33506" y="1556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D25D2720-0AA6-4713-9E32-EDD7DD7D67FB}"/>
                  </a:ext>
                </a:extLst>
              </p:cNvPr>
              <p:cNvSpPr/>
              <p:nvPr/>
            </p:nvSpPr>
            <p:spPr>
              <a:xfrm>
                <a:off x="5372210" y="1476880"/>
                <a:ext cx="23099" cy="23297"/>
              </a:xfrm>
              <a:custGeom>
                <a:avLst/>
                <a:gdLst>
                  <a:gd name="connsiteX0" fmla="*/ 23100 w 23099"/>
                  <a:gd name="connsiteY0" fmla="*/ 10464 h 23297"/>
                  <a:gd name="connsiteX1" fmla="*/ 12833 w 23099"/>
                  <a:gd name="connsiteY1" fmla="*/ 23298 h 23297"/>
                  <a:gd name="connsiteX2" fmla="*/ 0 w 23099"/>
                  <a:gd name="connsiteY2" fmla="*/ 13031 h 23297"/>
                  <a:gd name="connsiteX3" fmla="*/ 10266 w 23099"/>
                  <a:gd name="connsiteY3" fmla="*/ 198 h 23297"/>
                  <a:gd name="connsiteX4" fmla="*/ 23100 w 23099"/>
                  <a:gd name="connsiteY4" fmla="*/ 10464 h 23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7">
                    <a:moveTo>
                      <a:pt x="23100" y="10464"/>
                    </a:moveTo>
                    <a:cubicBezTo>
                      <a:pt x="23100" y="16881"/>
                      <a:pt x="19250" y="23298"/>
                      <a:pt x="12833" y="23298"/>
                    </a:cubicBezTo>
                    <a:cubicBezTo>
                      <a:pt x="6417" y="23298"/>
                      <a:pt x="0" y="19448"/>
                      <a:pt x="0" y="13031"/>
                    </a:cubicBezTo>
                    <a:cubicBezTo>
                      <a:pt x="0" y="6615"/>
                      <a:pt x="3850" y="198"/>
                      <a:pt x="10266" y="198"/>
                    </a:cubicBezTo>
                    <a:cubicBezTo>
                      <a:pt x="16683" y="-1085"/>
                      <a:pt x="21816" y="4048"/>
                      <a:pt x="23100" y="10464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40CF350B-A90D-4367-B2DB-2655A85E0A51}"/>
                  </a:ext>
                </a:extLst>
              </p:cNvPr>
              <p:cNvSpPr/>
              <p:nvPr/>
            </p:nvSpPr>
            <p:spPr>
              <a:xfrm>
                <a:off x="5202812" y="1256012"/>
                <a:ext cx="200197" cy="175256"/>
              </a:xfrm>
              <a:custGeom>
                <a:avLst/>
                <a:gdLst>
                  <a:gd name="connsiteX0" fmla="*/ 195064 w 200197"/>
                  <a:gd name="connsiteY0" fmla="*/ 104285 h 175256"/>
                  <a:gd name="connsiteX1" fmla="*/ 200197 w 200197"/>
                  <a:gd name="connsiteY1" fmla="*/ 168451 h 175256"/>
                  <a:gd name="connsiteX2" fmla="*/ 129615 w 200197"/>
                  <a:gd name="connsiteY2" fmla="*/ 174867 h 175256"/>
                  <a:gd name="connsiteX3" fmla="*/ 5133 w 200197"/>
                  <a:gd name="connsiteY3" fmla="*/ 70919 h 175256"/>
                  <a:gd name="connsiteX4" fmla="*/ 0 w 200197"/>
                  <a:gd name="connsiteY4" fmla="*/ 6753 h 175256"/>
                  <a:gd name="connsiteX5" fmla="*/ 70582 w 200197"/>
                  <a:gd name="connsiteY5" fmla="*/ 336 h 175256"/>
                  <a:gd name="connsiteX6" fmla="*/ 187364 w 200197"/>
                  <a:gd name="connsiteY6" fmla="*/ 72202 h 175256"/>
                  <a:gd name="connsiteX7" fmla="*/ 195064 w 200197"/>
                  <a:gd name="connsiteY7" fmla="*/ 104285 h 17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197" h="175256">
                    <a:moveTo>
                      <a:pt x="195064" y="104285"/>
                    </a:moveTo>
                    <a:lnTo>
                      <a:pt x="200197" y="168451"/>
                    </a:lnTo>
                    <a:lnTo>
                      <a:pt x="129615" y="174867"/>
                    </a:lnTo>
                    <a:cubicBezTo>
                      <a:pt x="66733" y="180000"/>
                      <a:pt x="10267" y="133801"/>
                      <a:pt x="5133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cubicBezTo>
                      <a:pt x="191214" y="82469"/>
                      <a:pt x="193781" y="92735"/>
                      <a:pt x="195064" y="10428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B0290124-64CB-494E-A335-F3876EBC998F}"/>
                  </a:ext>
                </a:extLst>
              </p:cNvPr>
              <p:cNvSpPr/>
              <p:nvPr/>
            </p:nvSpPr>
            <p:spPr>
              <a:xfrm>
                <a:off x="5369643" y="1319231"/>
                <a:ext cx="123513" cy="106515"/>
              </a:xfrm>
              <a:custGeom>
                <a:avLst/>
                <a:gdLst>
                  <a:gd name="connsiteX0" fmla="*/ 123198 w 123513"/>
                  <a:gd name="connsiteY0" fmla="*/ 0 h 106515"/>
                  <a:gd name="connsiteX1" fmla="*/ 123198 w 123513"/>
                  <a:gd name="connsiteY1" fmla="*/ 7700 h 106515"/>
                  <a:gd name="connsiteX2" fmla="*/ 114215 w 123513"/>
                  <a:gd name="connsiteY2" fmla="*/ 53899 h 106515"/>
                  <a:gd name="connsiteX3" fmla="*/ 41066 w 123513"/>
                  <a:gd name="connsiteY3" fmla="*/ 103948 h 106515"/>
                  <a:gd name="connsiteX4" fmla="*/ 7700 w 123513"/>
                  <a:gd name="connsiteY4" fmla="*/ 106515 h 106515"/>
                  <a:gd name="connsiteX5" fmla="*/ 0 w 123513"/>
                  <a:gd name="connsiteY5" fmla="*/ 10267 h 106515"/>
                  <a:gd name="connsiteX6" fmla="*/ 123198 w 123513"/>
                  <a:gd name="connsiteY6" fmla="*/ 0 h 10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513" h="106515">
                    <a:moveTo>
                      <a:pt x="123198" y="0"/>
                    </a:moveTo>
                    <a:lnTo>
                      <a:pt x="123198" y="7700"/>
                    </a:lnTo>
                    <a:cubicBezTo>
                      <a:pt x="124482" y="24383"/>
                      <a:pt x="121915" y="39783"/>
                      <a:pt x="114215" y="53899"/>
                    </a:cubicBezTo>
                    <a:cubicBezTo>
                      <a:pt x="101382" y="80849"/>
                      <a:pt x="74432" y="101382"/>
                      <a:pt x="41066" y="103948"/>
                    </a:cubicBezTo>
                    <a:lnTo>
                      <a:pt x="7700" y="106515"/>
                    </a:lnTo>
                    <a:lnTo>
                      <a:pt x="0" y="10267"/>
                    </a:lnTo>
                    <a:lnTo>
                      <a:pt x="123198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5FA35F97-63AC-43BF-A995-611BFC5DF555}"/>
                  </a:ext>
                </a:extLst>
              </p:cNvPr>
              <p:cNvSpPr/>
              <p:nvPr/>
            </p:nvSpPr>
            <p:spPr>
              <a:xfrm>
                <a:off x="5201529" y="1254728"/>
                <a:ext cx="291627" cy="175277"/>
              </a:xfrm>
              <a:custGeom>
                <a:avLst/>
                <a:gdLst>
                  <a:gd name="connsiteX0" fmla="*/ 291313 w 291627"/>
                  <a:gd name="connsiteY0" fmla="*/ 64502 h 175277"/>
                  <a:gd name="connsiteX1" fmla="*/ 291313 w 291627"/>
                  <a:gd name="connsiteY1" fmla="*/ 72202 h 175277"/>
                  <a:gd name="connsiteX2" fmla="*/ 282329 w 291627"/>
                  <a:gd name="connsiteY2" fmla="*/ 118401 h 175277"/>
                  <a:gd name="connsiteX3" fmla="*/ 209181 w 291627"/>
                  <a:gd name="connsiteY3" fmla="*/ 168451 h 175277"/>
                  <a:gd name="connsiteX4" fmla="*/ 129615 w 291627"/>
                  <a:gd name="connsiteY4" fmla="*/ 174867 h 175277"/>
                  <a:gd name="connsiteX5" fmla="*/ 6417 w 291627"/>
                  <a:gd name="connsiteY5" fmla="*/ 77335 h 175277"/>
                  <a:gd name="connsiteX6" fmla="*/ 5134 w 291627"/>
                  <a:gd name="connsiteY6" fmla="*/ 70919 h 175277"/>
                  <a:gd name="connsiteX7" fmla="*/ 0 w 291627"/>
                  <a:gd name="connsiteY7" fmla="*/ 6753 h 175277"/>
                  <a:gd name="connsiteX8" fmla="*/ 70582 w 291627"/>
                  <a:gd name="connsiteY8" fmla="*/ 336 h 175277"/>
                  <a:gd name="connsiteX9" fmla="*/ 187364 w 291627"/>
                  <a:gd name="connsiteY9" fmla="*/ 72202 h 175277"/>
                  <a:gd name="connsiteX10" fmla="*/ 291313 w 291627"/>
                  <a:gd name="connsiteY10" fmla="*/ 64502 h 17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1627" h="175277">
                    <a:moveTo>
                      <a:pt x="291313" y="64502"/>
                    </a:moveTo>
                    <a:lnTo>
                      <a:pt x="291313" y="72202"/>
                    </a:lnTo>
                    <a:cubicBezTo>
                      <a:pt x="292596" y="88885"/>
                      <a:pt x="290029" y="104285"/>
                      <a:pt x="282329" y="118401"/>
                    </a:cubicBezTo>
                    <a:cubicBezTo>
                      <a:pt x="269496" y="145351"/>
                      <a:pt x="242547" y="165884"/>
                      <a:pt x="209181" y="168451"/>
                    </a:cubicBezTo>
                    <a:lnTo>
                      <a:pt x="129615" y="174867"/>
                    </a:lnTo>
                    <a:cubicBezTo>
                      <a:pt x="69299" y="180000"/>
                      <a:pt x="14117" y="136368"/>
                      <a:pt x="6417" y="77335"/>
                    </a:cubicBezTo>
                    <a:cubicBezTo>
                      <a:pt x="6417" y="74769"/>
                      <a:pt x="6417" y="73485"/>
                      <a:pt x="5134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lnTo>
                      <a:pt x="291313" y="64502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F768203-B739-4E41-A92D-CC8002D8A248}"/>
                  </a:ext>
                </a:extLst>
              </p:cNvPr>
              <p:cNvSpPr/>
              <p:nvPr/>
            </p:nvSpPr>
            <p:spPr>
              <a:xfrm>
                <a:off x="5201529" y="1254728"/>
                <a:ext cx="290648" cy="150808"/>
              </a:xfrm>
              <a:custGeom>
                <a:avLst/>
                <a:gdLst>
                  <a:gd name="connsiteX0" fmla="*/ 279763 w 290648"/>
                  <a:gd name="connsiteY0" fmla="*/ 65785 h 150808"/>
                  <a:gd name="connsiteX1" fmla="*/ 290029 w 290648"/>
                  <a:gd name="connsiteY1" fmla="*/ 92735 h 150808"/>
                  <a:gd name="connsiteX2" fmla="*/ 218163 w 290648"/>
                  <a:gd name="connsiteY2" fmla="*/ 142784 h 150808"/>
                  <a:gd name="connsiteX3" fmla="*/ 121915 w 290648"/>
                  <a:gd name="connsiteY3" fmla="*/ 150484 h 150808"/>
                  <a:gd name="connsiteX4" fmla="*/ 6417 w 290648"/>
                  <a:gd name="connsiteY4" fmla="*/ 77335 h 150808"/>
                  <a:gd name="connsiteX5" fmla="*/ 5134 w 290648"/>
                  <a:gd name="connsiteY5" fmla="*/ 70919 h 150808"/>
                  <a:gd name="connsiteX6" fmla="*/ 0 w 290648"/>
                  <a:gd name="connsiteY6" fmla="*/ 6753 h 150808"/>
                  <a:gd name="connsiteX7" fmla="*/ 70582 w 290648"/>
                  <a:gd name="connsiteY7" fmla="*/ 336 h 150808"/>
                  <a:gd name="connsiteX8" fmla="*/ 187364 w 290648"/>
                  <a:gd name="connsiteY8" fmla="*/ 72202 h 150808"/>
                  <a:gd name="connsiteX9" fmla="*/ 279763 w 290648"/>
                  <a:gd name="connsiteY9" fmla="*/ 65785 h 150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0648" h="150808">
                    <a:moveTo>
                      <a:pt x="279763" y="65785"/>
                    </a:moveTo>
                    <a:cubicBezTo>
                      <a:pt x="278479" y="76052"/>
                      <a:pt x="293879" y="83752"/>
                      <a:pt x="290029" y="92735"/>
                    </a:cubicBezTo>
                    <a:cubicBezTo>
                      <a:pt x="277196" y="119685"/>
                      <a:pt x="250246" y="140218"/>
                      <a:pt x="218163" y="142784"/>
                    </a:cubicBezTo>
                    <a:lnTo>
                      <a:pt x="121915" y="150484"/>
                    </a:lnTo>
                    <a:cubicBezTo>
                      <a:pt x="70582" y="154334"/>
                      <a:pt x="24383" y="123535"/>
                      <a:pt x="6417" y="77335"/>
                    </a:cubicBezTo>
                    <a:cubicBezTo>
                      <a:pt x="6417" y="74769"/>
                      <a:pt x="6417" y="73485"/>
                      <a:pt x="5134" y="70919"/>
                    </a:cubicBezTo>
                    <a:lnTo>
                      <a:pt x="0" y="6753"/>
                    </a:lnTo>
                    <a:lnTo>
                      <a:pt x="70582" y="336"/>
                    </a:lnTo>
                    <a:cubicBezTo>
                      <a:pt x="121915" y="-3513"/>
                      <a:pt x="169398" y="26003"/>
                      <a:pt x="187364" y="72202"/>
                    </a:cubicBezTo>
                    <a:lnTo>
                      <a:pt x="279763" y="65785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26436624-F900-41B9-8C99-0C27773F36C7}"/>
                  </a:ext>
                </a:extLst>
              </p:cNvPr>
              <p:cNvSpPr/>
              <p:nvPr/>
            </p:nvSpPr>
            <p:spPr>
              <a:xfrm>
                <a:off x="5202812" y="1255799"/>
                <a:ext cx="290560" cy="124228"/>
              </a:xfrm>
              <a:custGeom>
                <a:avLst/>
                <a:gdLst>
                  <a:gd name="connsiteX0" fmla="*/ 290029 w 290560"/>
                  <a:gd name="connsiteY0" fmla="*/ 63431 h 124228"/>
                  <a:gd name="connsiteX1" fmla="*/ 290029 w 290560"/>
                  <a:gd name="connsiteY1" fmla="*/ 71131 h 124228"/>
                  <a:gd name="connsiteX2" fmla="*/ 288746 w 290560"/>
                  <a:gd name="connsiteY2" fmla="*/ 94231 h 124228"/>
                  <a:gd name="connsiteX3" fmla="*/ 286179 w 290560"/>
                  <a:gd name="connsiteY3" fmla="*/ 104498 h 124228"/>
                  <a:gd name="connsiteX4" fmla="*/ 281046 w 290560"/>
                  <a:gd name="connsiteY4" fmla="*/ 117331 h 124228"/>
                  <a:gd name="connsiteX5" fmla="*/ 210464 w 290560"/>
                  <a:gd name="connsiteY5" fmla="*/ 123747 h 124228"/>
                  <a:gd name="connsiteX6" fmla="*/ 183514 w 290560"/>
                  <a:gd name="connsiteY6" fmla="*/ 119897 h 124228"/>
                  <a:gd name="connsiteX7" fmla="*/ 157848 w 290560"/>
                  <a:gd name="connsiteY7" fmla="*/ 101931 h 124228"/>
                  <a:gd name="connsiteX8" fmla="*/ 156565 w 290560"/>
                  <a:gd name="connsiteY8" fmla="*/ 100648 h 124228"/>
                  <a:gd name="connsiteX9" fmla="*/ 68016 w 290560"/>
                  <a:gd name="connsiteY9" fmla="*/ 68565 h 124228"/>
                  <a:gd name="connsiteX10" fmla="*/ 65449 w 290560"/>
                  <a:gd name="connsiteY10" fmla="*/ 68565 h 124228"/>
                  <a:gd name="connsiteX11" fmla="*/ 6417 w 290560"/>
                  <a:gd name="connsiteY11" fmla="*/ 36482 h 124228"/>
                  <a:gd name="connsiteX12" fmla="*/ 0 w 290560"/>
                  <a:gd name="connsiteY12" fmla="*/ 13382 h 124228"/>
                  <a:gd name="connsiteX13" fmla="*/ 0 w 290560"/>
                  <a:gd name="connsiteY13" fmla="*/ 6966 h 124228"/>
                  <a:gd name="connsiteX14" fmla="*/ 70582 w 290560"/>
                  <a:gd name="connsiteY14" fmla="*/ 549 h 124228"/>
                  <a:gd name="connsiteX15" fmla="*/ 168114 w 290560"/>
                  <a:gd name="connsiteY15" fmla="*/ 41615 h 124228"/>
                  <a:gd name="connsiteX16" fmla="*/ 232280 w 290560"/>
                  <a:gd name="connsiteY16" fmla="*/ 68565 h 124228"/>
                  <a:gd name="connsiteX17" fmla="*/ 290029 w 290560"/>
                  <a:gd name="connsiteY17" fmla="*/ 63431 h 124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0560" h="124228">
                    <a:moveTo>
                      <a:pt x="290029" y="63431"/>
                    </a:moveTo>
                    <a:lnTo>
                      <a:pt x="290029" y="71131"/>
                    </a:lnTo>
                    <a:cubicBezTo>
                      <a:pt x="291313" y="78831"/>
                      <a:pt x="290029" y="86531"/>
                      <a:pt x="288746" y="94231"/>
                    </a:cubicBezTo>
                    <a:cubicBezTo>
                      <a:pt x="288746" y="98081"/>
                      <a:pt x="287462" y="100648"/>
                      <a:pt x="286179" y="104498"/>
                    </a:cubicBezTo>
                    <a:cubicBezTo>
                      <a:pt x="284896" y="109631"/>
                      <a:pt x="283613" y="113481"/>
                      <a:pt x="281046" y="117331"/>
                    </a:cubicBezTo>
                    <a:lnTo>
                      <a:pt x="210464" y="123747"/>
                    </a:lnTo>
                    <a:cubicBezTo>
                      <a:pt x="201481" y="125031"/>
                      <a:pt x="192497" y="123747"/>
                      <a:pt x="183514" y="119897"/>
                    </a:cubicBezTo>
                    <a:cubicBezTo>
                      <a:pt x="173247" y="116047"/>
                      <a:pt x="164265" y="109631"/>
                      <a:pt x="157848" y="101931"/>
                    </a:cubicBezTo>
                    <a:cubicBezTo>
                      <a:pt x="157848" y="101931"/>
                      <a:pt x="156565" y="100648"/>
                      <a:pt x="156565" y="100648"/>
                    </a:cubicBezTo>
                    <a:cubicBezTo>
                      <a:pt x="133465" y="74981"/>
                      <a:pt x="107798" y="64715"/>
                      <a:pt x="68016" y="68565"/>
                    </a:cubicBezTo>
                    <a:lnTo>
                      <a:pt x="65449" y="68565"/>
                    </a:lnTo>
                    <a:cubicBezTo>
                      <a:pt x="39783" y="71131"/>
                      <a:pt x="16683" y="57015"/>
                      <a:pt x="6417" y="36482"/>
                    </a:cubicBezTo>
                    <a:cubicBezTo>
                      <a:pt x="2567" y="28782"/>
                      <a:pt x="0" y="21082"/>
                      <a:pt x="0" y="13382"/>
                    </a:cubicBezTo>
                    <a:lnTo>
                      <a:pt x="0" y="6966"/>
                    </a:lnTo>
                    <a:lnTo>
                      <a:pt x="70582" y="549"/>
                    </a:lnTo>
                    <a:cubicBezTo>
                      <a:pt x="109082" y="-3301"/>
                      <a:pt x="145015" y="13382"/>
                      <a:pt x="168114" y="41615"/>
                    </a:cubicBezTo>
                    <a:cubicBezTo>
                      <a:pt x="183514" y="60865"/>
                      <a:pt x="207897" y="71131"/>
                      <a:pt x="232280" y="68565"/>
                    </a:cubicBezTo>
                    <a:lnTo>
                      <a:pt x="290029" y="63431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6E14FD7A-44E2-4126-8AB6-D4E1C885BB7F}"/>
                  </a:ext>
                </a:extLst>
              </p:cNvPr>
              <p:cNvSpPr/>
              <p:nvPr/>
            </p:nvSpPr>
            <p:spPr>
              <a:xfrm>
                <a:off x="5118114" y="1262765"/>
                <a:ext cx="89832" cy="69484"/>
              </a:xfrm>
              <a:custGeom>
                <a:avLst/>
                <a:gdLst>
                  <a:gd name="connsiteX0" fmla="*/ 84699 w 89832"/>
                  <a:gd name="connsiteY0" fmla="*/ 0 h 69484"/>
                  <a:gd name="connsiteX1" fmla="*/ 89832 w 89832"/>
                  <a:gd name="connsiteY1" fmla="*/ 66732 h 69484"/>
                  <a:gd name="connsiteX2" fmla="*/ 66733 w 89832"/>
                  <a:gd name="connsiteY2" fmla="*/ 69299 h 69484"/>
                  <a:gd name="connsiteX3" fmla="*/ 0 w 89832"/>
                  <a:gd name="connsiteY3" fmla="*/ 14117 h 69484"/>
                  <a:gd name="connsiteX4" fmla="*/ 0 w 89832"/>
                  <a:gd name="connsiteY4" fmla="*/ 8983 h 69484"/>
                  <a:gd name="connsiteX5" fmla="*/ 84699 w 89832"/>
                  <a:gd name="connsiteY5" fmla="*/ 0 h 6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832" h="69484">
                    <a:moveTo>
                      <a:pt x="84699" y="0"/>
                    </a:moveTo>
                    <a:lnTo>
                      <a:pt x="89832" y="66732"/>
                    </a:lnTo>
                    <a:lnTo>
                      <a:pt x="66733" y="69299"/>
                    </a:lnTo>
                    <a:cubicBezTo>
                      <a:pt x="33366" y="71866"/>
                      <a:pt x="3850" y="47483"/>
                      <a:pt x="0" y="14117"/>
                    </a:cubicBezTo>
                    <a:lnTo>
                      <a:pt x="0" y="8983"/>
                    </a:lnTo>
                    <a:lnTo>
                      <a:pt x="8469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32DF005D-8EFD-4887-B5E6-435B2CF303D1}"/>
                  </a:ext>
                </a:extLst>
              </p:cNvPr>
              <p:cNvSpPr/>
              <p:nvPr/>
            </p:nvSpPr>
            <p:spPr>
              <a:xfrm>
                <a:off x="4856594" y="1022464"/>
                <a:ext cx="516141" cy="237368"/>
              </a:xfrm>
              <a:custGeom>
                <a:avLst/>
                <a:gdLst>
                  <a:gd name="connsiteX0" fmla="*/ 509200 w 516141"/>
                  <a:gd name="connsiteY0" fmla="*/ 232601 h 237368"/>
                  <a:gd name="connsiteX1" fmla="*/ 483533 w 516141"/>
                  <a:gd name="connsiteY1" fmla="*/ 236451 h 237368"/>
                  <a:gd name="connsiteX2" fmla="*/ 337236 w 516141"/>
                  <a:gd name="connsiteY2" fmla="*/ 212068 h 237368"/>
                  <a:gd name="connsiteX3" fmla="*/ 280769 w 516141"/>
                  <a:gd name="connsiteY3" fmla="*/ 178702 h 237368"/>
                  <a:gd name="connsiteX4" fmla="*/ 256387 w 516141"/>
                  <a:gd name="connsiteY4" fmla="*/ 179985 h 237368"/>
                  <a:gd name="connsiteX5" fmla="*/ 61323 w 516141"/>
                  <a:gd name="connsiteY5" fmla="*/ 119669 h 237368"/>
                  <a:gd name="connsiteX6" fmla="*/ 1007 w 516141"/>
                  <a:gd name="connsiteY6" fmla="*/ 47803 h 237368"/>
                  <a:gd name="connsiteX7" fmla="*/ 6140 w 516141"/>
                  <a:gd name="connsiteY7" fmla="*/ 33687 h 237368"/>
                  <a:gd name="connsiteX8" fmla="*/ 20257 w 516141"/>
                  <a:gd name="connsiteY8" fmla="*/ 38820 h 237368"/>
                  <a:gd name="connsiteX9" fmla="*/ 74156 w 516141"/>
                  <a:gd name="connsiteY9" fmla="*/ 102986 h 237368"/>
                  <a:gd name="connsiteX10" fmla="*/ 252537 w 516141"/>
                  <a:gd name="connsiteY10" fmla="*/ 158169 h 237368"/>
                  <a:gd name="connsiteX11" fmla="*/ 156288 w 516141"/>
                  <a:gd name="connsiteY11" fmla="*/ 36254 h 237368"/>
                  <a:gd name="connsiteX12" fmla="*/ 160138 w 516141"/>
                  <a:gd name="connsiteY12" fmla="*/ 20854 h 237368"/>
                  <a:gd name="connsiteX13" fmla="*/ 175538 w 516141"/>
                  <a:gd name="connsiteY13" fmla="*/ 24704 h 237368"/>
                  <a:gd name="connsiteX14" fmla="*/ 306436 w 516141"/>
                  <a:gd name="connsiteY14" fmla="*/ 172285 h 237368"/>
                  <a:gd name="connsiteX15" fmla="*/ 342369 w 516141"/>
                  <a:gd name="connsiteY15" fmla="*/ 191535 h 237368"/>
                  <a:gd name="connsiteX16" fmla="*/ 406534 w 516141"/>
                  <a:gd name="connsiteY16" fmla="*/ 210784 h 237368"/>
                  <a:gd name="connsiteX17" fmla="*/ 378301 w 516141"/>
                  <a:gd name="connsiteY17" fmla="*/ 154319 h 237368"/>
                  <a:gd name="connsiteX18" fmla="*/ 377018 w 516141"/>
                  <a:gd name="connsiteY18" fmla="*/ 149185 h 237368"/>
                  <a:gd name="connsiteX19" fmla="*/ 298736 w 516141"/>
                  <a:gd name="connsiteY19" fmla="*/ 117102 h 237368"/>
                  <a:gd name="connsiteX20" fmla="*/ 252537 w 516141"/>
                  <a:gd name="connsiteY20" fmla="*/ 24704 h 237368"/>
                  <a:gd name="connsiteX21" fmla="*/ 261520 w 516141"/>
                  <a:gd name="connsiteY21" fmla="*/ 11871 h 237368"/>
                  <a:gd name="connsiteX22" fmla="*/ 274353 w 516141"/>
                  <a:gd name="connsiteY22" fmla="*/ 20854 h 237368"/>
                  <a:gd name="connsiteX23" fmla="*/ 311569 w 516141"/>
                  <a:gd name="connsiteY23" fmla="*/ 99136 h 237368"/>
                  <a:gd name="connsiteX24" fmla="*/ 370601 w 516141"/>
                  <a:gd name="connsiteY24" fmla="*/ 124802 h 237368"/>
                  <a:gd name="connsiteX25" fmla="*/ 373168 w 516141"/>
                  <a:gd name="connsiteY25" fmla="*/ 8021 h 237368"/>
                  <a:gd name="connsiteX26" fmla="*/ 386001 w 516141"/>
                  <a:gd name="connsiteY26" fmla="*/ 321 h 237368"/>
                  <a:gd name="connsiteX27" fmla="*/ 393701 w 516141"/>
                  <a:gd name="connsiteY27" fmla="*/ 13154 h 237368"/>
                  <a:gd name="connsiteX28" fmla="*/ 392418 w 516141"/>
                  <a:gd name="connsiteY28" fmla="*/ 127369 h 237368"/>
                  <a:gd name="connsiteX29" fmla="*/ 397551 w 516141"/>
                  <a:gd name="connsiteY29" fmla="*/ 144052 h 237368"/>
                  <a:gd name="connsiteX30" fmla="*/ 436051 w 516141"/>
                  <a:gd name="connsiteY30" fmla="*/ 213351 h 237368"/>
                  <a:gd name="connsiteX31" fmla="*/ 500216 w 516141"/>
                  <a:gd name="connsiteY31" fmla="*/ 210784 h 237368"/>
                  <a:gd name="connsiteX32" fmla="*/ 514333 w 516141"/>
                  <a:gd name="connsiteY32" fmla="*/ 218484 h 237368"/>
                  <a:gd name="connsiteX33" fmla="*/ 509200 w 516141"/>
                  <a:gd name="connsiteY33" fmla="*/ 232601 h 23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16141" h="237368">
                    <a:moveTo>
                      <a:pt x="509200" y="232601"/>
                    </a:moveTo>
                    <a:cubicBezTo>
                      <a:pt x="507916" y="232601"/>
                      <a:pt x="498933" y="235167"/>
                      <a:pt x="483533" y="236451"/>
                    </a:cubicBezTo>
                    <a:cubicBezTo>
                      <a:pt x="454017" y="239017"/>
                      <a:pt x="402684" y="237734"/>
                      <a:pt x="337236" y="212068"/>
                    </a:cubicBezTo>
                    <a:cubicBezTo>
                      <a:pt x="316702" y="204368"/>
                      <a:pt x="298736" y="192818"/>
                      <a:pt x="280769" y="178702"/>
                    </a:cubicBezTo>
                    <a:cubicBezTo>
                      <a:pt x="273070" y="178702"/>
                      <a:pt x="265370" y="179985"/>
                      <a:pt x="256387" y="179985"/>
                    </a:cubicBezTo>
                    <a:cubicBezTo>
                      <a:pt x="160138" y="179985"/>
                      <a:pt x="97256" y="147902"/>
                      <a:pt x="61323" y="119669"/>
                    </a:cubicBezTo>
                    <a:cubicBezTo>
                      <a:pt x="17690" y="85020"/>
                      <a:pt x="2290" y="49087"/>
                      <a:pt x="1007" y="47803"/>
                    </a:cubicBezTo>
                    <a:cubicBezTo>
                      <a:pt x="-1560" y="42670"/>
                      <a:pt x="1007" y="36254"/>
                      <a:pt x="6140" y="33687"/>
                    </a:cubicBezTo>
                    <a:cubicBezTo>
                      <a:pt x="11273" y="31120"/>
                      <a:pt x="17690" y="33687"/>
                      <a:pt x="20257" y="38820"/>
                    </a:cubicBezTo>
                    <a:cubicBezTo>
                      <a:pt x="20257" y="38820"/>
                      <a:pt x="35657" y="72186"/>
                      <a:pt x="74156" y="102986"/>
                    </a:cubicBezTo>
                    <a:cubicBezTo>
                      <a:pt x="120355" y="138919"/>
                      <a:pt x="181954" y="158169"/>
                      <a:pt x="252537" y="158169"/>
                    </a:cubicBezTo>
                    <a:cubicBezTo>
                      <a:pt x="196071" y="105553"/>
                      <a:pt x="158855" y="40104"/>
                      <a:pt x="156288" y="36254"/>
                    </a:cubicBezTo>
                    <a:cubicBezTo>
                      <a:pt x="153721" y="31120"/>
                      <a:pt x="155005" y="24704"/>
                      <a:pt x="160138" y="20854"/>
                    </a:cubicBezTo>
                    <a:cubicBezTo>
                      <a:pt x="165271" y="18287"/>
                      <a:pt x="171688" y="19571"/>
                      <a:pt x="175538" y="24704"/>
                    </a:cubicBezTo>
                    <a:cubicBezTo>
                      <a:pt x="176821" y="25987"/>
                      <a:pt x="230720" y="122236"/>
                      <a:pt x="306436" y="172285"/>
                    </a:cubicBezTo>
                    <a:cubicBezTo>
                      <a:pt x="317986" y="179985"/>
                      <a:pt x="329536" y="186401"/>
                      <a:pt x="342369" y="191535"/>
                    </a:cubicBezTo>
                    <a:cubicBezTo>
                      <a:pt x="365468" y="200518"/>
                      <a:pt x="387285" y="206934"/>
                      <a:pt x="406534" y="210784"/>
                    </a:cubicBezTo>
                    <a:cubicBezTo>
                      <a:pt x="397551" y="196668"/>
                      <a:pt x="386001" y="177418"/>
                      <a:pt x="378301" y="154319"/>
                    </a:cubicBezTo>
                    <a:cubicBezTo>
                      <a:pt x="378301" y="153035"/>
                      <a:pt x="377018" y="150469"/>
                      <a:pt x="377018" y="149185"/>
                    </a:cubicBezTo>
                    <a:cubicBezTo>
                      <a:pt x="361618" y="146619"/>
                      <a:pt x="326969" y="138919"/>
                      <a:pt x="298736" y="117102"/>
                    </a:cubicBezTo>
                    <a:cubicBezTo>
                      <a:pt x="261520" y="87586"/>
                      <a:pt x="253820" y="27270"/>
                      <a:pt x="252537" y="24704"/>
                    </a:cubicBezTo>
                    <a:cubicBezTo>
                      <a:pt x="251253" y="18287"/>
                      <a:pt x="256387" y="13154"/>
                      <a:pt x="261520" y="11871"/>
                    </a:cubicBezTo>
                    <a:cubicBezTo>
                      <a:pt x="267936" y="10587"/>
                      <a:pt x="273070" y="15721"/>
                      <a:pt x="274353" y="20854"/>
                    </a:cubicBezTo>
                    <a:cubicBezTo>
                      <a:pt x="274353" y="22137"/>
                      <a:pt x="282053" y="74753"/>
                      <a:pt x="311569" y="99136"/>
                    </a:cubicBezTo>
                    <a:cubicBezTo>
                      <a:pt x="330819" y="114536"/>
                      <a:pt x="355202" y="122236"/>
                      <a:pt x="370601" y="124802"/>
                    </a:cubicBezTo>
                    <a:cubicBezTo>
                      <a:pt x="360335" y="65770"/>
                      <a:pt x="373168" y="10587"/>
                      <a:pt x="373168" y="8021"/>
                    </a:cubicBezTo>
                    <a:cubicBezTo>
                      <a:pt x="374452" y="1604"/>
                      <a:pt x="380868" y="-962"/>
                      <a:pt x="386001" y="321"/>
                    </a:cubicBezTo>
                    <a:cubicBezTo>
                      <a:pt x="392418" y="1604"/>
                      <a:pt x="394985" y="8021"/>
                      <a:pt x="393701" y="13154"/>
                    </a:cubicBezTo>
                    <a:cubicBezTo>
                      <a:pt x="393701" y="13154"/>
                      <a:pt x="379585" y="70903"/>
                      <a:pt x="392418" y="127369"/>
                    </a:cubicBezTo>
                    <a:cubicBezTo>
                      <a:pt x="393701" y="133786"/>
                      <a:pt x="394985" y="138919"/>
                      <a:pt x="397551" y="144052"/>
                    </a:cubicBezTo>
                    <a:cubicBezTo>
                      <a:pt x="409101" y="179985"/>
                      <a:pt x="430917" y="206934"/>
                      <a:pt x="436051" y="213351"/>
                    </a:cubicBezTo>
                    <a:cubicBezTo>
                      <a:pt x="475833" y="217201"/>
                      <a:pt x="498933" y="210784"/>
                      <a:pt x="500216" y="210784"/>
                    </a:cubicBezTo>
                    <a:cubicBezTo>
                      <a:pt x="506633" y="209501"/>
                      <a:pt x="511766" y="212068"/>
                      <a:pt x="514333" y="218484"/>
                    </a:cubicBezTo>
                    <a:cubicBezTo>
                      <a:pt x="518183" y="224901"/>
                      <a:pt x="515616" y="230034"/>
                      <a:pt x="509200" y="232601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946C2DAF-26AA-495C-A8E3-80B66F822433}"/>
                  </a:ext>
                </a:extLst>
              </p:cNvPr>
              <p:cNvSpPr/>
              <p:nvPr/>
            </p:nvSpPr>
            <p:spPr>
              <a:xfrm>
                <a:off x="5464609" y="1319231"/>
                <a:ext cx="28233" cy="39782"/>
              </a:xfrm>
              <a:custGeom>
                <a:avLst/>
                <a:gdLst>
                  <a:gd name="connsiteX0" fmla="*/ 28233 w 28233"/>
                  <a:gd name="connsiteY0" fmla="*/ 0 h 39782"/>
                  <a:gd name="connsiteX1" fmla="*/ 28233 w 28233"/>
                  <a:gd name="connsiteY1" fmla="*/ 7700 h 39782"/>
                  <a:gd name="connsiteX2" fmla="*/ 28233 w 28233"/>
                  <a:gd name="connsiteY2" fmla="*/ 15400 h 39782"/>
                  <a:gd name="connsiteX3" fmla="*/ 24383 w 28233"/>
                  <a:gd name="connsiteY3" fmla="*/ 39783 h 39782"/>
                  <a:gd name="connsiteX4" fmla="*/ 2567 w 28233"/>
                  <a:gd name="connsiteY4" fmla="*/ 16683 h 39782"/>
                  <a:gd name="connsiteX5" fmla="*/ 0 w 28233"/>
                  <a:gd name="connsiteY5" fmla="*/ 5133 h 39782"/>
                  <a:gd name="connsiteX6" fmla="*/ 0 w 28233"/>
                  <a:gd name="connsiteY6" fmla="*/ 1283 h 39782"/>
                  <a:gd name="connsiteX7" fmla="*/ 28233 w 28233"/>
                  <a:gd name="connsiteY7" fmla="*/ 0 h 39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33" h="39782">
                    <a:moveTo>
                      <a:pt x="28233" y="0"/>
                    </a:moveTo>
                    <a:lnTo>
                      <a:pt x="28233" y="7700"/>
                    </a:lnTo>
                    <a:cubicBezTo>
                      <a:pt x="28233" y="10267"/>
                      <a:pt x="28233" y="12833"/>
                      <a:pt x="28233" y="15400"/>
                    </a:cubicBezTo>
                    <a:cubicBezTo>
                      <a:pt x="28233" y="24383"/>
                      <a:pt x="26950" y="32083"/>
                      <a:pt x="24383" y="39783"/>
                    </a:cubicBezTo>
                    <a:cubicBezTo>
                      <a:pt x="14117" y="35933"/>
                      <a:pt x="6417" y="26950"/>
                      <a:pt x="2567" y="16683"/>
                    </a:cubicBezTo>
                    <a:cubicBezTo>
                      <a:pt x="1283" y="12833"/>
                      <a:pt x="0" y="8983"/>
                      <a:pt x="0" y="5133"/>
                    </a:cubicBezTo>
                    <a:lnTo>
                      <a:pt x="0" y="1283"/>
                    </a:lnTo>
                    <a:lnTo>
                      <a:pt x="28233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3E169929-8F52-44EB-83FA-DA34B47CBEED}"/>
                  </a:ext>
                </a:extLst>
              </p:cNvPr>
              <p:cNvSpPr/>
              <p:nvPr/>
            </p:nvSpPr>
            <p:spPr>
              <a:xfrm>
                <a:off x="5118114" y="1269837"/>
                <a:ext cx="89832" cy="62412"/>
              </a:xfrm>
              <a:custGeom>
                <a:avLst/>
                <a:gdLst>
                  <a:gd name="connsiteX0" fmla="*/ 89832 w 89832"/>
                  <a:gd name="connsiteY0" fmla="*/ 59660 h 62412"/>
                  <a:gd name="connsiteX1" fmla="*/ 66733 w 89832"/>
                  <a:gd name="connsiteY1" fmla="*/ 62227 h 62412"/>
                  <a:gd name="connsiteX2" fmla="*/ 0 w 89832"/>
                  <a:gd name="connsiteY2" fmla="*/ 7044 h 62412"/>
                  <a:gd name="connsiteX3" fmla="*/ 0 w 89832"/>
                  <a:gd name="connsiteY3" fmla="*/ 1911 h 62412"/>
                  <a:gd name="connsiteX4" fmla="*/ 17967 w 89832"/>
                  <a:gd name="connsiteY4" fmla="*/ 628 h 62412"/>
                  <a:gd name="connsiteX5" fmla="*/ 89832 w 89832"/>
                  <a:gd name="connsiteY5" fmla="*/ 59660 h 62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832" h="62412">
                    <a:moveTo>
                      <a:pt x="89832" y="59660"/>
                    </a:moveTo>
                    <a:lnTo>
                      <a:pt x="66733" y="62227"/>
                    </a:lnTo>
                    <a:cubicBezTo>
                      <a:pt x="33366" y="64793"/>
                      <a:pt x="3850" y="40410"/>
                      <a:pt x="0" y="7044"/>
                    </a:cubicBezTo>
                    <a:lnTo>
                      <a:pt x="0" y="1911"/>
                    </a:lnTo>
                    <a:lnTo>
                      <a:pt x="17967" y="628"/>
                    </a:lnTo>
                    <a:cubicBezTo>
                      <a:pt x="55183" y="-4506"/>
                      <a:pt x="87266" y="22444"/>
                      <a:pt x="89832" y="5966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C78B3F88-7CF4-4598-A4DC-6F960D0972F2}"/>
                  </a:ext>
                </a:extLst>
              </p:cNvPr>
              <p:cNvSpPr/>
              <p:nvPr/>
            </p:nvSpPr>
            <p:spPr>
              <a:xfrm>
                <a:off x="4570139" y="1579743"/>
                <a:ext cx="239979" cy="97833"/>
              </a:xfrm>
              <a:custGeom>
                <a:avLst/>
                <a:gdLst>
                  <a:gd name="connsiteX0" fmla="*/ 92398 w 239979"/>
                  <a:gd name="connsiteY0" fmla="*/ 97532 h 97833"/>
                  <a:gd name="connsiteX1" fmla="*/ 239980 w 239979"/>
                  <a:gd name="connsiteY1" fmla="*/ 84699 h 97833"/>
                  <a:gd name="connsiteX2" fmla="*/ 232280 w 239979"/>
                  <a:gd name="connsiteY2" fmla="*/ 0 h 97833"/>
                  <a:gd name="connsiteX3" fmla="*/ 0 w 239979"/>
                  <a:gd name="connsiteY3" fmla="*/ 20533 h 97833"/>
                  <a:gd name="connsiteX4" fmla="*/ 0 w 239979"/>
                  <a:gd name="connsiteY4" fmla="*/ 20533 h 97833"/>
                  <a:gd name="connsiteX5" fmla="*/ 92398 w 239979"/>
                  <a:gd name="connsiteY5" fmla="*/ 97532 h 9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979" h="97833">
                    <a:moveTo>
                      <a:pt x="92398" y="97532"/>
                    </a:moveTo>
                    <a:lnTo>
                      <a:pt x="239980" y="84699"/>
                    </a:lnTo>
                    <a:lnTo>
                      <a:pt x="232280" y="0"/>
                    </a:lnTo>
                    <a:lnTo>
                      <a:pt x="0" y="20533"/>
                    </a:lnTo>
                    <a:lnTo>
                      <a:pt x="0" y="20533"/>
                    </a:lnTo>
                    <a:cubicBezTo>
                      <a:pt x="5133" y="68016"/>
                      <a:pt x="46199" y="101382"/>
                      <a:pt x="92398" y="9753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9FFA3720-C579-4EB1-876E-204B12888E3D}"/>
                  </a:ext>
                </a:extLst>
              </p:cNvPr>
              <p:cNvSpPr/>
              <p:nvPr/>
            </p:nvSpPr>
            <p:spPr>
              <a:xfrm>
                <a:off x="5108547" y="1539563"/>
                <a:ext cx="357024" cy="356668"/>
              </a:xfrm>
              <a:custGeom>
                <a:avLst/>
                <a:gdLst>
                  <a:gd name="connsiteX0" fmla="*/ 356062 w 357024"/>
                  <a:gd name="connsiteY0" fmla="*/ 163379 h 356668"/>
                  <a:gd name="connsiteX1" fmla="*/ 356062 w 357024"/>
                  <a:gd name="connsiteY1" fmla="*/ 189045 h 356668"/>
                  <a:gd name="connsiteX2" fmla="*/ 193081 w 357024"/>
                  <a:gd name="connsiteY2" fmla="*/ 355876 h 356668"/>
                  <a:gd name="connsiteX3" fmla="*/ 118649 w 357024"/>
                  <a:gd name="connsiteY3" fmla="*/ 346893 h 356668"/>
                  <a:gd name="connsiteX4" fmla="*/ 118649 w 357024"/>
                  <a:gd name="connsiteY4" fmla="*/ 346893 h 356668"/>
                  <a:gd name="connsiteX5" fmla="*/ 37800 w 357024"/>
                  <a:gd name="connsiteY5" fmla="*/ 287861 h 356668"/>
                  <a:gd name="connsiteX6" fmla="*/ 584 w 357024"/>
                  <a:gd name="connsiteY6" fmla="*/ 192895 h 356668"/>
                  <a:gd name="connsiteX7" fmla="*/ 158431 w 357024"/>
                  <a:gd name="connsiteY7" fmla="*/ 398 h 356668"/>
                  <a:gd name="connsiteX8" fmla="*/ 163565 w 357024"/>
                  <a:gd name="connsiteY8" fmla="*/ 398 h 356668"/>
                  <a:gd name="connsiteX9" fmla="*/ 166131 w 357024"/>
                  <a:gd name="connsiteY9" fmla="*/ 398 h 356668"/>
                  <a:gd name="connsiteX10" fmla="*/ 166131 w 357024"/>
                  <a:gd name="connsiteY10" fmla="*/ 398 h 356668"/>
                  <a:gd name="connsiteX11" fmla="*/ 166131 w 357024"/>
                  <a:gd name="connsiteY11" fmla="*/ 398 h 356668"/>
                  <a:gd name="connsiteX12" fmla="*/ 356062 w 357024"/>
                  <a:gd name="connsiteY12" fmla="*/ 163379 h 35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024" h="356668">
                    <a:moveTo>
                      <a:pt x="356062" y="163379"/>
                    </a:moveTo>
                    <a:cubicBezTo>
                      <a:pt x="357345" y="172362"/>
                      <a:pt x="357345" y="181345"/>
                      <a:pt x="356062" y="189045"/>
                    </a:cubicBezTo>
                    <a:cubicBezTo>
                      <a:pt x="350929" y="276311"/>
                      <a:pt x="282913" y="348176"/>
                      <a:pt x="193081" y="355876"/>
                    </a:cubicBezTo>
                    <a:cubicBezTo>
                      <a:pt x="167415" y="358443"/>
                      <a:pt x="141749" y="354593"/>
                      <a:pt x="118649" y="346893"/>
                    </a:cubicBezTo>
                    <a:lnTo>
                      <a:pt x="118649" y="346893"/>
                    </a:lnTo>
                    <a:cubicBezTo>
                      <a:pt x="86566" y="335343"/>
                      <a:pt x="58333" y="314810"/>
                      <a:pt x="37800" y="287861"/>
                    </a:cubicBezTo>
                    <a:cubicBezTo>
                      <a:pt x="17267" y="262194"/>
                      <a:pt x="3150" y="228828"/>
                      <a:pt x="584" y="192895"/>
                    </a:cubicBezTo>
                    <a:cubicBezTo>
                      <a:pt x="-7116" y="96647"/>
                      <a:pt x="62183" y="10665"/>
                      <a:pt x="158431" y="398"/>
                    </a:cubicBezTo>
                    <a:cubicBezTo>
                      <a:pt x="159715" y="398"/>
                      <a:pt x="160998" y="398"/>
                      <a:pt x="163565" y="398"/>
                    </a:cubicBezTo>
                    <a:cubicBezTo>
                      <a:pt x="164848" y="398"/>
                      <a:pt x="166131" y="398"/>
                      <a:pt x="166131" y="398"/>
                    </a:cubicBezTo>
                    <a:lnTo>
                      <a:pt x="166131" y="398"/>
                    </a:lnTo>
                    <a:lnTo>
                      <a:pt x="166131" y="398"/>
                    </a:lnTo>
                    <a:cubicBezTo>
                      <a:pt x="262380" y="-6018"/>
                      <a:pt x="347079" y="65847"/>
                      <a:pt x="356062" y="163379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846A10B2-67D9-42C5-9F0A-F4850F6F8AEC}"/>
                  </a:ext>
                </a:extLst>
              </p:cNvPr>
              <p:cNvSpPr/>
              <p:nvPr/>
            </p:nvSpPr>
            <p:spPr>
              <a:xfrm>
                <a:off x="4707151" y="1539961"/>
                <a:ext cx="567527" cy="354194"/>
              </a:xfrm>
              <a:custGeom>
                <a:avLst/>
                <a:gdLst>
                  <a:gd name="connsiteX0" fmla="*/ 567527 w 567527"/>
                  <a:gd name="connsiteY0" fmla="*/ 0 h 354194"/>
                  <a:gd name="connsiteX1" fmla="*/ 561111 w 567527"/>
                  <a:gd name="connsiteY1" fmla="*/ 210463 h 354194"/>
                  <a:gd name="connsiteX2" fmla="*/ 557261 w 567527"/>
                  <a:gd name="connsiteY2" fmla="*/ 354195 h 354194"/>
                  <a:gd name="connsiteX3" fmla="*/ 520045 w 567527"/>
                  <a:gd name="connsiteY3" fmla="*/ 346495 h 354194"/>
                  <a:gd name="connsiteX4" fmla="*/ 520045 w 567527"/>
                  <a:gd name="connsiteY4" fmla="*/ 346495 h 354194"/>
                  <a:gd name="connsiteX5" fmla="*/ 128634 w 567527"/>
                  <a:gd name="connsiteY5" fmla="*/ 261796 h 354194"/>
                  <a:gd name="connsiteX6" fmla="*/ 91418 w 567527"/>
                  <a:gd name="connsiteY6" fmla="*/ 254096 h 354194"/>
                  <a:gd name="connsiteX7" fmla="*/ 41368 w 567527"/>
                  <a:gd name="connsiteY7" fmla="*/ 243830 h 354194"/>
                  <a:gd name="connsiteX8" fmla="*/ 9286 w 567527"/>
                  <a:gd name="connsiteY8" fmla="*/ 237413 h 354194"/>
                  <a:gd name="connsiteX9" fmla="*/ 302 w 567527"/>
                  <a:gd name="connsiteY9" fmla="*/ 134748 h 354194"/>
                  <a:gd name="connsiteX10" fmla="*/ 76018 w 567527"/>
                  <a:gd name="connsiteY10" fmla="*/ 44916 h 354194"/>
                  <a:gd name="connsiteX11" fmla="*/ 567527 w 567527"/>
                  <a:gd name="connsiteY11" fmla="*/ 0 h 354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7527" h="354194">
                    <a:moveTo>
                      <a:pt x="567527" y="0"/>
                    </a:moveTo>
                    <a:lnTo>
                      <a:pt x="561111" y="210463"/>
                    </a:lnTo>
                    <a:lnTo>
                      <a:pt x="557261" y="354195"/>
                    </a:lnTo>
                    <a:lnTo>
                      <a:pt x="520045" y="346495"/>
                    </a:lnTo>
                    <a:lnTo>
                      <a:pt x="520045" y="346495"/>
                    </a:lnTo>
                    <a:lnTo>
                      <a:pt x="128634" y="261796"/>
                    </a:lnTo>
                    <a:lnTo>
                      <a:pt x="91418" y="254096"/>
                    </a:lnTo>
                    <a:lnTo>
                      <a:pt x="41368" y="243830"/>
                    </a:lnTo>
                    <a:lnTo>
                      <a:pt x="9286" y="237413"/>
                    </a:lnTo>
                    <a:lnTo>
                      <a:pt x="302" y="134748"/>
                    </a:lnTo>
                    <a:cubicBezTo>
                      <a:pt x="-3548" y="88549"/>
                      <a:pt x="29819" y="48766"/>
                      <a:pt x="76018" y="44916"/>
                    </a:cubicBezTo>
                    <a:lnTo>
                      <a:pt x="567527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8C9B8B1D-451E-45CE-9A3C-3620E2095859}"/>
                  </a:ext>
                </a:extLst>
              </p:cNvPr>
              <p:cNvSpPr/>
              <p:nvPr/>
            </p:nvSpPr>
            <p:spPr>
              <a:xfrm>
                <a:off x="4835784" y="1678559"/>
                <a:ext cx="628824" cy="217671"/>
              </a:xfrm>
              <a:custGeom>
                <a:avLst/>
                <a:gdLst>
                  <a:gd name="connsiteX0" fmla="*/ 628824 w 628824"/>
                  <a:gd name="connsiteY0" fmla="*/ 50049 h 217671"/>
                  <a:gd name="connsiteX1" fmla="*/ 465843 w 628824"/>
                  <a:gd name="connsiteY1" fmla="*/ 216880 h 217671"/>
                  <a:gd name="connsiteX2" fmla="*/ 391411 w 628824"/>
                  <a:gd name="connsiteY2" fmla="*/ 207897 h 217671"/>
                  <a:gd name="connsiteX3" fmla="*/ 391411 w 628824"/>
                  <a:gd name="connsiteY3" fmla="*/ 207897 h 217671"/>
                  <a:gd name="connsiteX4" fmla="*/ 0 w 628824"/>
                  <a:gd name="connsiteY4" fmla="*/ 123198 h 217671"/>
                  <a:gd name="connsiteX5" fmla="*/ 2567 w 628824"/>
                  <a:gd name="connsiteY5" fmla="*/ 38499 h 217671"/>
                  <a:gd name="connsiteX6" fmla="*/ 78282 w 628824"/>
                  <a:gd name="connsiteY6" fmla="*/ 0 h 217671"/>
                  <a:gd name="connsiteX7" fmla="*/ 83415 w 628824"/>
                  <a:gd name="connsiteY7" fmla="*/ 52616 h 217671"/>
                  <a:gd name="connsiteX8" fmla="*/ 139882 w 628824"/>
                  <a:gd name="connsiteY8" fmla="*/ 115498 h 217671"/>
                  <a:gd name="connsiteX9" fmla="*/ 241263 w 628824"/>
                  <a:gd name="connsiteY9" fmla="*/ 136031 h 217671"/>
                  <a:gd name="connsiteX10" fmla="*/ 324679 w 628824"/>
                  <a:gd name="connsiteY10" fmla="*/ 61599 h 217671"/>
                  <a:gd name="connsiteX11" fmla="*/ 323395 w 628824"/>
                  <a:gd name="connsiteY11" fmla="*/ 51333 h 217671"/>
                  <a:gd name="connsiteX12" fmla="*/ 405528 w 628824"/>
                  <a:gd name="connsiteY12" fmla="*/ 74432 h 217671"/>
                  <a:gd name="connsiteX13" fmla="*/ 558242 w 628824"/>
                  <a:gd name="connsiteY13" fmla="*/ 61599 h 217671"/>
                  <a:gd name="connsiteX14" fmla="*/ 628824 w 628824"/>
                  <a:gd name="connsiteY14" fmla="*/ 50049 h 217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28824" h="217671">
                    <a:moveTo>
                      <a:pt x="628824" y="50049"/>
                    </a:moveTo>
                    <a:cubicBezTo>
                      <a:pt x="623691" y="137315"/>
                      <a:pt x="555675" y="209180"/>
                      <a:pt x="465843" y="216880"/>
                    </a:cubicBezTo>
                    <a:cubicBezTo>
                      <a:pt x="440177" y="219447"/>
                      <a:pt x="414511" y="215597"/>
                      <a:pt x="391411" y="207897"/>
                    </a:cubicBezTo>
                    <a:lnTo>
                      <a:pt x="391411" y="207897"/>
                    </a:lnTo>
                    <a:lnTo>
                      <a:pt x="0" y="123198"/>
                    </a:lnTo>
                    <a:lnTo>
                      <a:pt x="2567" y="38499"/>
                    </a:lnTo>
                    <a:lnTo>
                      <a:pt x="78282" y="0"/>
                    </a:lnTo>
                    <a:lnTo>
                      <a:pt x="83415" y="52616"/>
                    </a:lnTo>
                    <a:cubicBezTo>
                      <a:pt x="85982" y="83415"/>
                      <a:pt x="109082" y="109082"/>
                      <a:pt x="139882" y="115498"/>
                    </a:cubicBezTo>
                    <a:lnTo>
                      <a:pt x="241263" y="136031"/>
                    </a:lnTo>
                    <a:cubicBezTo>
                      <a:pt x="287463" y="145014"/>
                      <a:pt x="328529" y="107798"/>
                      <a:pt x="324679" y="61599"/>
                    </a:cubicBezTo>
                    <a:lnTo>
                      <a:pt x="323395" y="51333"/>
                    </a:lnTo>
                    <a:lnTo>
                      <a:pt x="405528" y="74432"/>
                    </a:lnTo>
                    <a:lnTo>
                      <a:pt x="558242" y="61599"/>
                    </a:lnTo>
                    <a:lnTo>
                      <a:pt x="628824" y="50049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0583358-492A-4B59-A09F-57392FA704D0}"/>
                  </a:ext>
                </a:extLst>
              </p:cNvPr>
              <p:cNvSpPr/>
              <p:nvPr/>
            </p:nvSpPr>
            <p:spPr>
              <a:xfrm rot="-4138070">
                <a:off x="5157471" y="1600593"/>
                <a:ext cx="236135" cy="236135"/>
              </a:xfrm>
              <a:custGeom>
                <a:avLst/>
                <a:gdLst>
                  <a:gd name="connsiteX0" fmla="*/ 236135 w 236135"/>
                  <a:gd name="connsiteY0" fmla="*/ 118068 h 236135"/>
                  <a:gd name="connsiteX1" fmla="*/ 118067 w 236135"/>
                  <a:gd name="connsiteY1" fmla="*/ 236135 h 236135"/>
                  <a:gd name="connsiteX2" fmla="*/ -1 w 236135"/>
                  <a:gd name="connsiteY2" fmla="*/ 118068 h 236135"/>
                  <a:gd name="connsiteX3" fmla="*/ 118067 w 236135"/>
                  <a:gd name="connsiteY3" fmla="*/ 0 h 236135"/>
                  <a:gd name="connsiteX4" fmla="*/ 236135 w 236135"/>
                  <a:gd name="connsiteY4" fmla="*/ 118068 h 23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35" h="236135">
                    <a:moveTo>
                      <a:pt x="236135" y="118068"/>
                    </a:moveTo>
                    <a:cubicBezTo>
                      <a:pt x="236135" y="183275"/>
                      <a:pt x="183274" y="236135"/>
                      <a:pt x="118067" y="236135"/>
                    </a:cubicBezTo>
                    <a:cubicBezTo>
                      <a:pt x="52860" y="236135"/>
                      <a:pt x="-1" y="183275"/>
                      <a:pt x="-1" y="118068"/>
                    </a:cubicBezTo>
                    <a:cubicBezTo>
                      <a:pt x="-1" y="52861"/>
                      <a:pt x="52860" y="0"/>
                      <a:pt x="118067" y="0"/>
                    </a:cubicBezTo>
                    <a:cubicBezTo>
                      <a:pt x="183274" y="0"/>
                      <a:pt x="236135" y="52861"/>
                      <a:pt x="236135" y="118068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A483EC34-B0A5-4B4E-B572-ECBD7F8378D7}"/>
                  </a:ext>
                </a:extLst>
              </p:cNvPr>
              <p:cNvSpPr/>
              <p:nvPr/>
            </p:nvSpPr>
            <p:spPr>
              <a:xfrm>
                <a:off x="4707151" y="1577177"/>
                <a:ext cx="206021" cy="215596"/>
              </a:xfrm>
              <a:custGeom>
                <a:avLst/>
                <a:gdLst>
                  <a:gd name="connsiteX0" fmla="*/ 205632 w 206021"/>
                  <a:gd name="connsiteY0" fmla="*/ 91115 h 215596"/>
                  <a:gd name="connsiteX1" fmla="*/ 100401 w 206021"/>
                  <a:gd name="connsiteY1" fmla="*/ 215597 h 215596"/>
                  <a:gd name="connsiteX2" fmla="*/ 91418 w 206021"/>
                  <a:gd name="connsiteY2" fmla="*/ 215597 h 215596"/>
                  <a:gd name="connsiteX3" fmla="*/ 41368 w 206021"/>
                  <a:gd name="connsiteY3" fmla="*/ 205330 h 215596"/>
                  <a:gd name="connsiteX4" fmla="*/ 8002 w 206021"/>
                  <a:gd name="connsiteY4" fmla="*/ 182231 h 215596"/>
                  <a:gd name="connsiteX5" fmla="*/ 302 w 206021"/>
                  <a:gd name="connsiteY5" fmla="*/ 96249 h 215596"/>
                  <a:gd name="connsiteX6" fmla="*/ 76018 w 206021"/>
                  <a:gd name="connsiteY6" fmla="*/ 6417 h 215596"/>
                  <a:gd name="connsiteX7" fmla="*/ 145317 w 206021"/>
                  <a:gd name="connsiteY7" fmla="*/ 0 h 215596"/>
                  <a:gd name="connsiteX8" fmla="*/ 205632 w 206021"/>
                  <a:gd name="connsiteY8" fmla="*/ 91115 h 215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021" h="215596">
                    <a:moveTo>
                      <a:pt x="205632" y="91115"/>
                    </a:moveTo>
                    <a:cubicBezTo>
                      <a:pt x="210766" y="153998"/>
                      <a:pt x="164567" y="210464"/>
                      <a:pt x="100401" y="215597"/>
                    </a:cubicBezTo>
                    <a:cubicBezTo>
                      <a:pt x="97834" y="215597"/>
                      <a:pt x="93984" y="215597"/>
                      <a:pt x="91418" y="215597"/>
                    </a:cubicBezTo>
                    <a:cubicBezTo>
                      <a:pt x="73451" y="215597"/>
                      <a:pt x="56768" y="211747"/>
                      <a:pt x="41368" y="205330"/>
                    </a:cubicBezTo>
                    <a:cubicBezTo>
                      <a:pt x="28535" y="198914"/>
                      <a:pt x="16985" y="191214"/>
                      <a:pt x="8002" y="182231"/>
                    </a:cubicBezTo>
                    <a:lnTo>
                      <a:pt x="302" y="96249"/>
                    </a:lnTo>
                    <a:cubicBezTo>
                      <a:pt x="-3548" y="50049"/>
                      <a:pt x="29819" y="10267"/>
                      <a:pt x="76018" y="6417"/>
                    </a:cubicBezTo>
                    <a:lnTo>
                      <a:pt x="145317" y="0"/>
                    </a:lnTo>
                    <a:cubicBezTo>
                      <a:pt x="178683" y="16683"/>
                      <a:pt x="201783" y="50049"/>
                      <a:pt x="205632" y="91115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DB8F4B6E-297E-4EFF-8A2F-E455DA3135D0}"/>
                  </a:ext>
                </a:extLst>
              </p:cNvPr>
              <p:cNvSpPr/>
              <p:nvPr/>
            </p:nvSpPr>
            <p:spPr>
              <a:xfrm>
                <a:off x="4930750" y="1550227"/>
                <a:ext cx="224969" cy="122304"/>
              </a:xfrm>
              <a:custGeom>
                <a:avLst/>
                <a:gdLst>
                  <a:gd name="connsiteX0" fmla="*/ 224580 w 224969"/>
                  <a:gd name="connsiteY0" fmla="*/ 0 h 122304"/>
                  <a:gd name="connsiteX1" fmla="*/ 121915 w 224969"/>
                  <a:gd name="connsiteY1" fmla="*/ 121915 h 122304"/>
                  <a:gd name="connsiteX2" fmla="*/ 0 w 224969"/>
                  <a:gd name="connsiteY2" fmla="*/ 19250 h 122304"/>
                  <a:gd name="connsiteX3" fmla="*/ 224580 w 224969"/>
                  <a:gd name="connsiteY3" fmla="*/ 0 h 12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969" h="122304">
                    <a:moveTo>
                      <a:pt x="224580" y="0"/>
                    </a:moveTo>
                    <a:cubicBezTo>
                      <a:pt x="229713" y="61599"/>
                      <a:pt x="183514" y="116782"/>
                      <a:pt x="121915" y="121915"/>
                    </a:cubicBezTo>
                    <a:cubicBezTo>
                      <a:pt x="60316" y="127048"/>
                      <a:pt x="5133" y="80849"/>
                      <a:pt x="0" y="19250"/>
                    </a:cubicBezTo>
                    <a:lnTo>
                      <a:pt x="224580" y="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6E9AD53-4C4D-4FB5-A7D0-87D5717EA079}"/>
                  </a:ext>
                </a:extLst>
              </p:cNvPr>
              <p:cNvSpPr/>
              <p:nvPr/>
            </p:nvSpPr>
            <p:spPr>
              <a:xfrm>
                <a:off x="5181820" y="1624200"/>
                <a:ext cx="186813" cy="186813"/>
              </a:xfrm>
              <a:custGeom>
                <a:avLst/>
                <a:gdLst>
                  <a:gd name="connsiteX0" fmla="*/ 186540 w 186813"/>
                  <a:gd name="connsiteY0" fmla="*/ 85158 h 186813"/>
                  <a:gd name="connsiteX1" fmla="*/ 101842 w 186813"/>
                  <a:gd name="connsiteY1" fmla="*/ 186540 h 186813"/>
                  <a:gd name="connsiteX2" fmla="*/ 459 w 186813"/>
                  <a:gd name="connsiteY2" fmla="*/ 101841 h 186813"/>
                  <a:gd name="connsiteX3" fmla="*/ 85158 w 186813"/>
                  <a:gd name="connsiteY3" fmla="*/ 459 h 186813"/>
                  <a:gd name="connsiteX4" fmla="*/ 186540 w 186813"/>
                  <a:gd name="connsiteY4" fmla="*/ 85158 h 186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813" h="186813">
                    <a:moveTo>
                      <a:pt x="186540" y="85158"/>
                    </a:moveTo>
                    <a:cubicBezTo>
                      <a:pt x="190390" y="136491"/>
                      <a:pt x="153174" y="181407"/>
                      <a:pt x="101842" y="186540"/>
                    </a:cubicBezTo>
                    <a:cubicBezTo>
                      <a:pt x="50509" y="190390"/>
                      <a:pt x="5593" y="153174"/>
                      <a:pt x="459" y="101841"/>
                    </a:cubicBezTo>
                    <a:cubicBezTo>
                      <a:pt x="-4674" y="50509"/>
                      <a:pt x="33826" y="5593"/>
                      <a:pt x="85158" y="459"/>
                    </a:cubicBezTo>
                    <a:cubicBezTo>
                      <a:pt x="136491" y="-4674"/>
                      <a:pt x="182690" y="33826"/>
                      <a:pt x="186540" y="85158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67B64D7F-DB10-4607-A199-B4F7F7C2526A}"/>
                  </a:ext>
                </a:extLst>
              </p:cNvPr>
              <p:cNvSpPr/>
              <p:nvPr/>
            </p:nvSpPr>
            <p:spPr>
              <a:xfrm>
                <a:off x="4599655" y="1590010"/>
                <a:ext cx="96465" cy="52833"/>
              </a:xfrm>
              <a:custGeom>
                <a:avLst/>
                <a:gdLst>
                  <a:gd name="connsiteX0" fmla="*/ 96249 w 96465"/>
                  <a:gd name="connsiteY0" fmla="*/ 0 h 52833"/>
                  <a:gd name="connsiteX1" fmla="*/ 52616 w 96465"/>
                  <a:gd name="connsiteY1" fmla="*/ 52616 h 52833"/>
                  <a:gd name="connsiteX2" fmla="*/ 0 w 96465"/>
                  <a:gd name="connsiteY2" fmla="*/ 8983 h 52833"/>
                  <a:gd name="connsiteX3" fmla="*/ 96249 w 96465"/>
                  <a:gd name="connsiteY3" fmla="*/ 0 h 5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465" h="52833">
                    <a:moveTo>
                      <a:pt x="96249" y="0"/>
                    </a:moveTo>
                    <a:cubicBezTo>
                      <a:pt x="98815" y="26950"/>
                      <a:pt x="78282" y="50049"/>
                      <a:pt x="52616" y="52616"/>
                    </a:cubicBezTo>
                    <a:cubicBezTo>
                      <a:pt x="25666" y="55183"/>
                      <a:pt x="2567" y="34649"/>
                      <a:pt x="0" y="8983"/>
                    </a:cubicBezTo>
                    <a:lnTo>
                      <a:pt x="9624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9B01FA8F-177C-4058-AB82-56C45AC5A73B}"/>
                  </a:ext>
                </a:extLst>
              </p:cNvPr>
              <p:cNvSpPr/>
              <p:nvPr/>
            </p:nvSpPr>
            <p:spPr>
              <a:xfrm>
                <a:off x="5467175" y="1334630"/>
                <a:ext cx="25666" cy="24382"/>
              </a:xfrm>
              <a:custGeom>
                <a:avLst/>
                <a:gdLst>
                  <a:gd name="connsiteX0" fmla="*/ 25666 w 25666"/>
                  <a:gd name="connsiteY0" fmla="*/ 0 h 24382"/>
                  <a:gd name="connsiteX1" fmla="*/ 21817 w 25666"/>
                  <a:gd name="connsiteY1" fmla="*/ 24383 h 24382"/>
                  <a:gd name="connsiteX2" fmla="*/ 0 w 25666"/>
                  <a:gd name="connsiteY2" fmla="*/ 1283 h 24382"/>
                  <a:gd name="connsiteX3" fmla="*/ 25666 w 25666"/>
                  <a:gd name="connsiteY3" fmla="*/ 0 h 2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66" h="24382">
                    <a:moveTo>
                      <a:pt x="25666" y="0"/>
                    </a:moveTo>
                    <a:cubicBezTo>
                      <a:pt x="25666" y="8983"/>
                      <a:pt x="24383" y="16683"/>
                      <a:pt x="21817" y="24383"/>
                    </a:cubicBezTo>
                    <a:cubicBezTo>
                      <a:pt x="11550" y="20533"/>
                      <a:pt x="3850" y="11550"/>
                      <a:pt x="0" y="1283"/>
                    </a:cubicBezTo>
                    <a:lnTo>
                      <a:pt x="25666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E1D1FA67-168B-4D65-B07F-2B6F7E8753F2}"/>
                  </a:ext>
                </a:extLst>
              </p:cNvPr>
              <p:cNvSpPr/>
              <p:nvPr/>
            </p:nvSpPr>
            <p:spPr>
              <a:xfrm>
                <a:off x="5222062" y="1494805"/>
                <a:ext cx="191213" cy="59272"/>
              </a:xfrm>
              <a:custGeom>
                <a:avLst/>
                <a:gdLst>
                  <a:gd name="connsiteX0" fmla="*/ 191214 w 191213"/>
                  <a:gd name="connsiteY0" fmla="*/ 59272 h 59272"/>
                  <a:gd name="connsiteX1" fmla="*/ 132182 w 191213"/>
                  <a:gd name="connsiteY1" fmla="*/ 28473 h 59272"/>
                  <a:gd name="connsiteX2" fmla="*/ 1283 w 191213"/>
                  <a:gd name="connsiteY2" fmla="*/ 13073 h 59272"/>
                  <a:gd name="connsiteX3" fmla="*/ 0 w 191213"/>
                  <a:gd name="connsiteY3" fmla="*/ 1523 h 59272"/>
                  <a:gd name="connsiteX4" fmla="*/ 127048 w 191213"/>
                  <a:gd name="connsiteY4" fmla="*/ 14356 h 59272"/>
                  <a:gd name="connsiteX5" fmla="*/ 183514 w 191213"/>
                  <a:gd name="connsiteY5" fmla="*/ 40023 h 59272"/>
                  <a:gd name="connsiteX6" fmla="*/ 191214 w 191213"/>
                  <a:gd name="connsiteY6" fmla="*/ 59272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213" h="59272">
                    <a:moveTo>
                      <a:pt x="191214" y="59272"/>
                    </a:moveTo>
                    <a:cubicBezTo>
                      <a:pt x="171964" y="45156"/>
                      <a:pt x="152714" y="34889"/>
                      <a:pt x="132182" y="28473"/>
                    </a:cubicBezTo>
                    <a:cubicBezTo>
                      <a:pt x="79566" y="10506"/>
                      <a:pt x="28233" y="10506"/>
                      <a:pt x="1283" y="13073"/>
                    </a:cubicBezTo>
                    <a:lnTo>
                      <a:pt x="0" y="1523"/>
                    </a:lnTo>
                    <a:cubicBezTo>
                      <a:pt x="26950" y="-1043"/>
                      <a:pt x="75715" y="-2327"/>
                      <a:pt x="127048" y="14356"/>
                    </a:cubicBezTo>
                    <a:cubicBezTo>
                      <a:pt x="146298" y="20773"/>
                      <a:pt x="165548" y="28473"/>
                      <a:pt x="183514" y="40023"/>
                    </a:cubicBezTo>
                    <a:lnTo>
                      <a:pt x="191214" y="59272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E5B7EEAF-EB98-402E-8FE8-577FB3D25693}"/>
                  </a:ext>
                </a:extLst>
              </p:cNvPr>
              <p:cNvSpPr/>
              <p:nvPr/>
            </p:nvSpPr>
            <p:spPr>
              <a:xfrm>
                <a:off x="5349110" y="1510444"/>
                <a:ext cx="64165" cy="43632"/>
              </a:xfrm>
              <a:custGeom>
                <a:avLst/>
                <a:gdLst>
                  <a:gd name="connsiteX0" fmla="*/ 64166 w 64165"/>
                  <a:gd name="connsiteY0" fmla="*/ 43633 h 43632"/>
                  <a:gd name="connsiteX1" fmla="*/ 5134 w 64165"/>
                  <a:gd name="connsiteY1" fmla="*/ 12833 h 43632"/>
                  <a:gd name="connsiteX2" fmla="*/ 0 w 64165"/>
                  <a:gd name="connsiteY2" fmla="*/ 0 h 43632"/>
                  <a:gd name="connsiteX3" fmla="*/ 56466 w 64165"/>
                  <a:gd name="connsiteY3" fmla="*/ 25666 h 43632"/>
                  <a:gd name="connsiteX4" fmla="*/ 64166 w 64165"/>
                  <a:gd name="connsiteY4" fmla="*/ 43633 h 4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65" h="43632">
                    <a:moveTo>
                      <a:pt x="64166" y="43633"/>
                    </a:moveTo>
                    <a:cubicBezTo>
                      <a:pt x="44916" y="29516"/>
                      <a:pt x="25666" y="19250"/>
                      <a:pt x="5134" y="12833"/>
                    </a:cubicBezTo>
                    <a:lnTo>
                      <a:pt x="0" y="0"/>
                    </a:lnTo>
                    <a:cubicBezTo>
                      <a:pt x="19250" y="6417"/>
                      <a:pt x="38499" y="14116"/>
                      <a:pt x="56466" y="25666"/>
                    </a:cubicBezTo>
                    <a:lnTo>
                      <a:pt x="64166" y="43633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91F2E398-C70A-4561-87BB-2CF463A84087}"/>
                  </a:ext>
                </a:extLst>
              </p:cNvPr>
              <p:cNvSpPr/>
              <p:nvPr/>
            </p:nvSpPr>
            <p:spPr>
              <a:xfrm>
                <a:off x="5202812" y="1257082"/>
                <a:ext cx="264362" cy="99720"/>
              </a:xfrm>
              <a:custGeom>
                <a:avLst/>
                <a:gdLst>
                  <a:gd name="connsiteX0" fmla="*/ 252813 w 264362"/>
                  <a:gd name="connsiteY0" fmla="*/ 65998 h 99720"/>
                  <a:gd name="connsiteX1" fmla="*/ 264363 w 264362"/>
                  <a:gd name="connsiteY1" fmla="*/ 95514 h 99720"/>
                  <a:gd name="connsiteX2" fmla="*/ 225863 w 264362"/>
                  <a:gd name="connsiteY2" fmla="*/ 99364 h 99720"/>
                  <a:gd name="connsiteX3" fmla="*/ 161698 w 264362"/>
                  <a:gd name="connsiteY3" fmla="*/ 72415 h 99720"/>
                  <a:gd name="connsiteX4" fmla="*/ 64166 w 264362"/>
                  <a:gd name="connsiteY4" fmla="*/ 31349 h 99720"/>
                  <a:gd name="connsiteX5" fmla="*/ 6417 w 264362"/>
                  <a:gd name="connsiteY5" fmla="*/ 36482 h 99720"/>
                  <a:gd name="connsiteX6" fmla="*/ 0 w 264362"/>
                  <a:gd name="connsiteY6" fmla="*/ 13382 h 99720"/>
                  <a:gd name="connsiteX7" fmla="*/ 0 w 264362"/>
                  <a:gd name="connsiteY7" fmla="*/ 6966 h 99720"/>
                  <a:gd name="connsiteX8" fmla="*/ 70582 w 264362"/>
                  <a:gd name="connsiteY8" fmla="*/ 549 h 99720"/>
                  <a:gd name="connsiteX9" fmla="*/ 168114 w 264362"/>
                  <a:gd name="connsiteY9" fmla="*/ 41615 h 99720"/>
                  <a:gd name="connsiteX10" fmla="*/ 232280 w 264362"/>
                  <a:gd name="connsiteY10" fmla="*/ 68565 h 99720"/>
                  <a:gd name="connsiteX11" fmla="*/ 252813 w 264362"/>
                  <a:gd name="connsiteY11" fmla="*/ 65998 h 99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4362" h="99720">
                    <a:moveTo>
                      <a:pt x="252813" y="65998"/>
                    </a:moveTo>
                    <a:cubicBezTo>
                      <a:pt x="252813" y="65998"/>
                      <a:pt x="255380" y="85248"/>
                      <a:pt x="264363" y="95514"/>
                    </a:cubicBezTo>
                    <a:lnTo>
                      <a:pt x="225863" y="99364"/>
                    </a:lnTo>
                    <a:cubicBezTo>
                      <a:pt x="201481" y="101931"/>
                      <a:pt x="178381" y="90381"/>
                      <a:pt x="161698" y="72415"/>
                    </a:cubicBezTo>
                    <a:cubicBezTo>
                      <a:pt x="138598" y="44182"/>
                      <a:pt x="102665" y="28782"/>
                      <a:pt x="64166" y="31349"/>
                    </a:cubicBezTo>
                    <a:lnTo>
                      <a:pt x="6417" y="36482"/>
                    </a:lnTo>
                    <a:cubicBezTo>
                      <a:pt x="2567" y="28782"/>
                      <a:pt x="0" y="21082"/>
                      <a:pt x="0" y="13382"/>
                    </a:cubicBezTo>
                    <a:lnTo>
                      <a:pt x="0" y="6966"/>
                    </a:lnTo>
                    <a:lnTo>
                      <a:pt x="70582" y="549"/>
                    </a:lnTo>
                    <a:cubicBezTo>
                      <a:pt x="109082" y="-3301"/>
                      <a:pt x="145015" y="13382"/>
                      <a:pt x="168114" y="41615"/>
                    </a:cubicBezTo>
                    <a:cubicBezTo>
                      <a:pt x="183514" y="60865"/>
                      <a:pt x="207897" y="71131"/>
                      <a:pt x="232280" y="68565"/>
                    </a:cubicBezTo>
                    <a:lnTo>
                      <a:pt x="252813" y="65998"/>
                    </a:ln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2B696A47-1C23-47E3-B439-ADE4B76CC5CE}"/>
                  </a:ext>
                </a:extLst>
              </p:cNvPr>
              <p:cNvSpPr/>
              <p:nvPr/>
            </p:nvSpPr>
            <p:spPr>
              <a:xfrm>
                <a:off x="5334854" y="1298558"/>
                <a:ext cx="37355" cy="20672"/>
              </a:xfrm>
              <a:custGeom>
                <a:avLst/>
                <a:gdLst>
                  <a:gd name="connsiteX0" fmla="*/ 140 w 37355"/>
                  <a:gd name="connsiteY0" fmla="*/ 20672 h 20672"/>
                  <a:gd name="connsiteX1" fmla="*/ 16823 w 37355"/>
                  <a:gd name="connsiteY1" fmla="*/ 139 h 20672"/>
                  <a:gd name="connsiteX2" fmla="*/ 37356 w 37355"/>
                  <a:gd name="connsiteY2" fmla="*/ 18106 h 20672"/>
                  <a:gd name="connsiteX3" fmla="*/ 140 w 37355"/>
                  <a:gd name="connsiteY3" fmla="*/ 20672 h 20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355" h="20672">
                    <a:moveTo>
                      <a:pt x="140" y="20672"/>
                    </a:moveTo>
                    <a:cubicBezTo>
                      <a:pt x="-1143" y="10406"/>
                      <a:pt x="6557" y="1423"/>
                      <a:pt x="16823" y="139"/>
                    </a:cubicBezTo>
                    <a:cubicBezTo>
                      <a:pt x="27089" y="-1144"/>
                      <a:pt x="36073" y="6556"/>
                      <a:pt x="37356" y="18106"/>
                    </a:cubicBezTo>
                    <a:lnTo>
                      <a:pt x="140" y="20672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85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504700" y="1582150"/>
              <a:ext cx="382114" cy="682882"/>
              <a:chOff x="4504700" y="1582150"/>
              <a:chExt cx="382114" cy="682882"/>
            </a:xfrm>
          </p:grpSpPr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9E235352-33D0-473A-937B-755F2086D59F}"/>
                  </a:ext>
                </a:extLst>
              </p:cNvPr>
              <p:cNvSpPr/>
              <p:nvPr/>
            </p:nvSpPr>
            <p:spPr>
              <a:xfrm rot="1266397">
                <a:off x="4516174" y="2172762"/>
                <a:ext cx="10266" cy="14116"/>
              </a:xfrm>
              <a:custGeom>
                <a:avLst/>
                <a:gdLst>
                  <a:gd name="connsiteX0" fmla="*/ 0 w 10266"/>
                  <a:gd name="connsiteY0" fmla="*/ 0 h 14116"/>
                  <a:gd name="connsiteX1" fmla="*/ 10266 w 10266"/>
                  <a:gd name="connsiteY1" fmla="*/ 0 h 14116"/>
                  <a:gd name="connsiteX2" fmla="*/ 10266 w 10266"/>
                  <a:gd name="connsiteY2" fmla="*/ 14116 h 14116"/>
                  <a:gd name="connsiteX3" fmla="*/ 0 w 10266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66" h="14116">
                    <a:moveTo>
                      <a:pt x="0" y="0"/>
                    </a:moveTo>
                    <a:lnTo>
                      <a:pt x="10266" y="0"/>
                    </a:lnTo>
                    <a:lnTo>
                      <a:pt x="10266" y="14116"/>
                    </a:lnTo>
                    <a:lnTo>
                      <a:pt x="0" y="14116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7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504700" y="1582150"/>
                <a:ext cx="382114" cy="682882"/>
                <a:chOff x="4504700" y="1582150"/>
                <a:chExt cx="382114" cy="682882"/>
              </a:xfrm>
            </p:grpSpPr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1A1D9A48-A231-40D2-8AC6-5F27FA7B2D67}"/>
                    </a:ext>
                  </a:extLst>
                </p:cNvPr>
                <p:cNvSpPr/>
                <p:nvPr/>
              </p:nvSpPr>
              <p:spPr>
                <a:xfrm>
                  <a:off x="4590798" y="1900699"/>
                  <a:ext cx="107544" cy="107544"/>
                </a:xfrm>
                <a:custGeom>
                  <a:avLst/>
                  <a:gdLst>
                    <a:gd name="connsiteX0" fmla="*/ 105105 w 107544"/>
                    <a:gd name="connsiteY0" fmla="*/ 69172 h 107544"/>
                    <a:gd name="connsiteX1" fmla="*/ 38373 w 107544"/>
                    <a:gd name="connsiteY1" fmla="*/ 105105 h 107544"/>
                    <a:gd name="connsiteX2" fmla="*/ 2440 w 107544"/>
                    <a:gd name="connsiteY2" fmla="*/ 38373 h 107544"/>
                    <a:gd name="connsiteX3" fmla="*/ 69172 w 107544"/>
                    <a:gd name="connsiteY3" fmla="*/ 2440 h 107544"/>
                    <a:gd name="connsiteX4" fmla="*/ 105105 w 107544"/>
                    <a:gd name="connsiteY4" fmla="*/ 69172 h 107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544" h="107544">
                      <a:moveTo>
                        <a:pt x="105105" y="69172"/>
                      </a:moveTo>
                      <a:cubicBezTo>
                        <a:pt x="96122" y="97405"/>
                        <a:pt x="66605" y="114088"/>
                        <a:pt x="38373" y="105105"/>
                      </a:cubicBezTo>
                      <a:cubicBezTo>
                        <a:pt x="10140" y="96122"/>
                        <a:pt x="-6543" y="66606"/>
                        <a:pt x="2440" y="38373"/>
                      </a:cubicBezTo>
                      <a:cubicBezTo>
                        <a:pt x="11423" y="10140"/>
                        <a:pt x="40939" y="-6543"/>
                        <a:pt x="69172" y="2440"/>
                      </a:cubicBezTo>
                      <a:cubicBezTo>
                        <a:pt x="97405" y="11423"/>
                        <a:pt x="114088" y="40939"/>
                        <a:pt x="105105" y="69172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A1069FB1-4D00-4988-A271-B17A1D932228}"/>
                    </a:ext>
                  </a:extLst>
                </p:cNvPr>
                <p:cNvSpPr/>
                <p:nvPr/>
              </p:nvSpPr>
              <p:spPr>
                <a:xfrm>
                  <a:off x="4504700" y="1924772"/>
                  <a:ext cx="170854" cy="340261"/>
                </a:xfrm>
                <a:custGeom>
                  <a:avLst/>
                  <a:gdLst>
                    <a:gd name="connsiteX0" fmla="*/ 56456 w 170854"/>
                    <a:gd name="connsiteY0" fmla="*/ 340262 h 340261"/>
                    <a:gd name="connsiteX1" fmla="*/ 25656 w 170854"/>
                    <a:gd name="connsiteY1" fmla="*/ 328712 h 340261"/>
                    <a:gd name="connsiteX2" fmla="*/ 2557 w 170854"/>
                    <a:gd name="connsiteY2" fmla="*/ 277379 h 340261"/>
                    <a:gd name="connsiteX3" fmla="*/ 100088 w 170854"/>
                    <a:gd name="connsiteY3" fmla="*/ 23283 h 340261"/>
                    <a:gd name="connsiteX4" fmla="*/ 147571 w 170854"/>
                    <a:gd name="connsiteY4" fmla="*/ 2750 h 340261"/>
                    <a:gd name="connsiteX5" fmla="*/ 147571 w 170854"/>
                    <a:gd name="connsiteY5" fmla="*/ 2750 h 340261"/>
                    <a:gd name="connsiteX6" fmla="*/ 168104 w 170854"/>
                    <a:gd name="connsiteY6" fmla="*/ 50233 h 340261"/>
                    <a:gd name="connsiteX7" fmla="*/ 56456 w 170854"/>
                    <a:gd name="connsiteY7" fmla="*/ 340262 h 34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854" h="340261">
                      <a:moveTo>
                        <a:pt x="56456" y="340262"/>
                      </a:moveTo>
                      <a:lnTo>
                        <a:pt x="25656" y="328712"/>
                      </a:lnTo>
                      <a:cubicBezTo>
                        <a:pt x="5123" y="321012"/>
                        <a:pt x="-5143" y="297912"/>
                        <a:pt x="2557" y="277379"/>
                      </a:cubicBezTo>
                      <a:lnTo>
                        <a:pt x="100088" y="23283"/>
                      </a:lnTo>
                      <a:cubicBezTo>
                        <a:pt x="107788" y="4033"/>
                        <a:pt x="128321" y="-4950"/>
                        <a:pt x="147571" y="2750"/>
                      </a:cubicBezTo>
                      <a:lnTo>
                        <a:pt x="147571" y="2750"/>
                      </a:lnTo>
                      <a:cubicBezTo>
                        <a:pt x="166821" y="10450"/>
                        <a:pt x="175804" y="30983"/>
                        <a:pt x="168104" y="50233"/>
                      </a:cubicBezTo>
                      <a:lnTo>
                        <a:pt x="56456" y="340262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30C798C1-1CDF-4C2A-9BA3-CD2866B845F6}"/>
                    </a:ext>
                  </a:extLst>
                </p:cNvPr>
                <p:cNvSpPr/>
                <p:nvPr/>
              </p:nvSpPr>
              <p:spPr>
                <a:xfrm>
                  <a:off x="4504786" y="2027620"/>
                  <a:ext cx="75945" cy="220730"/>
                </a:xfrm>
                <a:custGeom>
                  <a:avLst/>
                  <a:gdLst>
                    <a:gd name="connsiteX0" fmla="*/ 19153 w 75945"/>
                    <a:gd name="connsiteY0" fmla="*/ 218163 h 220730"/>
                    <a:gd name="connsiteX1" fmla="*/ 17870 w 75945"/>
                    <a:gd name="connsiteY1" fmla="*/ 220730 h 220730"/>
                    <a:gd name="connsiteX2" fmla="*/ 2470 w 75945"/>
                    <a:gd name="connsiteY2" fmla="*/ 173247 h 220730"/>
                    <a:gd name="connsiteX3" fmla="*/ 69202 w 75945"/>
                    <a:gd name="connsiteY3" fmla="*/ 0 h 220730"/>
                    <a:gd name="connsiteX4" fmla="*/ 69202 w 75945"/>
                    <a:gd name="connsiteY4" fmla="*/ 0 h 220730"/>
                    <a:gd name="connsiteX5" fmla="*/ 75619 w 75945"/>
                    <a:gd name="connsiteY5" fmla="*/ 14116 h 220730"/>
                    <a:gd name="connsiteX6" fmla="*/ 11453 w 75945"/>
                    <a:gd name="connsiteY6" fmla="*/ 179664 h 220730"/>
                    <a:gd name="connsiteX7" fmla="*/ 16586 w 75945"/>
                    <a:gd name="connsiteY7" fmla="*/ 209180 h 220730"/>
                    <a:gd name="connsiteX8" fmla="*/ 19153 w 75945"/>
                    <a:gd name="connsiteY8" fmla="*/ 218163 h 22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945" h="220730">
                      <a:moveTo>
                        <a:pt x="19153" y="218163"/>
                      </a:moveTo>
                      <a:lnTo>
                        <a:pt x="17870" y="220730"/>
                      </a:lnTo>
                      <a:cubicBezTo>
                        <a:pt x="2470" y="210463"/>
                        <a:pt x="-3947" y="191214"/>
                        <a:pt x="2470" y="173247"/>
                      </a:cubicBezTo>
                      <a:lnTo>
                        <a:pt x="69202" y="0"/>
                      </a:lnTo>
                      <a:lnTo>
                        <a:pt x="69202" y="0"/>
                      </a:lnTo>
                      <a:cubicBezTo>
                        <a:pt x="74335" y="2567"/>
                        <a:pt x="76902" y="7700"/>
                        <a:pt x="75619" y="14116"/>
                      </a:cubicBezTo>
                      <a:lnTo>
                        <a:pt x="11453" y="179664"/>
                      </a:lnTo>
                      <a:cubicBezTo>
                        <a:pt x="7603" y="189931"/>
                        <a:pt x="10170" y="201480"/>
                        <a:pt x="16586" y="209180"/>
                      </a:cubicBezTo>
                      <a:cubicBezTo>
                        <a:pt x="19153" y="210463"/>
                        <a:pt x="20436" y="214313"/>
                        <a:pt x="19153" y="218163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12240D4B-1226-4F47-9F34-2AB3B6F735B4}"/>
                    </a:ext>
                  </a:extLst>
                </p:cNvPr>
                <p:cNvSpPr/>
                <p:nvPr/>
              </p:nvSpPr>
              <p:spPr>
                <a:xfrm rot="1266397">
                  <a:off x="4513594" y="2184156"/>
                  <a:ext cx="73147" cy="14116"/>
                </a:xfrm>
                <a:custGeom>
                  <a:avLst/>
                  <a:gdLst>
                    <a:gd name="connsiteX0" fmla="*/ 0 w 73147"/>
                    <a:gd name="connsiteY0" fmla="*/ 0 h 14116"/>
                    <a:gd name="connsiteX1" fmla="*/ 73148 w 73147"/>
                    <a:gd name="connsiteY1" fmla="*/ 0 h 14116"/>
                    <a:gd name="connsiteX2" fmla="*/ 73148 w 73147"/>
                    <a:gd name="connsiteY2" fmla="*/ 14116 h 14116"/>
                    <a:gd name="connsiteX3" fmla="*/ 0 w 73147"/>
                    <a:gd name="connsiteY3" fmla="*/ 14116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47" h="14116">
                      <a:moveTo>
                        <a:pt x="0" y="0"/>
                      </a:moveTo>
                      <a:lnTo>
                        <a:pt x="73148" y="0"/>
                      </a:lnTo>
                      <a:lnTo>
                        <a:pt x="73148" y="14116"/>
                      </a:lnTo>
                      <a:lnTo>
                        <a:pt x="0" y="1411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07CD2605-EF05-4C6E-B830-D36557737ED5}"/>
                    </a:ext>
                  </a:extLst>
                </p:cNvPr>
                <p:cNvSpPr/>
                <p:nvPr/>
              </p:nvSpPr>
              <p:spPr>
                <a:xfrm>
                  <a:off x="4643265" y="1582150"/>
                  <a:ext cx="243549" cy="399292"/>
                </a:xfrm>
                <a:custGeom>
                  <a:avLst/>
                  <a:gdLst>
                    <a:gd name="connsiteX0" fmla="*/ 61621 w 243549"/>
                    <a:gd name="connsiteY0" fmla="*/ 395420 h 399292"/>
                    <a:gd name="connsiteX1" fmla="*/ 61621 w 243549"/>
                    <a:gd name="connsiteY1" fmla="*/ 395420 h 399292"/>
                    <a:gd name="connsiteX2" fmla="*/ 3872 w 243549"/>
                    <a:gd name="connsiteY2" fmla="*/ 287622 h 399292"/>
                    <a:gd name="connsiteX3" fmla="*/ 73171 w 243549"/>
                    <a:gd name="connsiteY3" fmla="*/ 57909 h 399292"/>
                    <a:gd name="connsiteX4" fmla="*/ 174553 w 243549"/>
                    <a:gd name="connsiteY4" fmla="*/ 4010 h 399292"/>
                    <a:gd name="connsiteX5" fmla="*/ 188669 w 243549"/>
                    <a:gd name="connsiteY5" fmla="*/ 7860 h 399292"/>
                    <a:gd name="connsiteX6" fmla="*/ 240002 w 243549"/>
                    <a:gd name="connsiteY6" fmla="*/ 104108 h 399292"/>
                    <a:gd name="connsiteX7" fmla="*/ 169419 w 243549"/>
                    <a:gd name="connsiteY7" fmla="*/ 337671 h 399292"/>
                    <a:gd name="connsiteX8" fmla="*/ 61621 w 243549"/>
                    <a:gd name="connsiteY8" fmla="*/ 395420 h 39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549" h="399292">
                      <a:moveTo>
                        <a:pt x="61621" y="395420"/>
                      </a:moveTo>
                      <a:lnTo>
                        <a:pt x="61621" y="395420"/>
                      </a:lnTo>
                      <a:cubicBezTo>
                        <a:pt x="15422" y="381304"/>
                        <a:pt x="-10245" y="333822"/>
                        <a:pt x="3872" y="287622"/>
                      </a:cubicBezTo>
                      <a:lnTo>
                        <a:pt x="73171" y="57909"/>
                      </a:lnTo>
                      <a:cubicBezTo>
                        <a:pt x="86004" y="14276"/>
                        <a:pt x="132203" y="-10107"/>
                        <a:pt x="174553" y="4010"/>
                      </a:cubicBezTo>
                      <a:lnTo>
                        <a:pt x="188669" y="7860"/>
                      </a:lnTo>
                      <a:cubicBezTo>
                        <a:pt x="229735" y="20693"/>
                        <a:pt x="252835" y="63042"/>
                        <a:pt x="240002" y="104108"/>
                      </a:cubicBezTo>
                      <a:lnTo>
                        <a:pt x="169419" y="337671"/>
                      </a:lnTo>
                      <a:cubicBezTo>
                        <a:pt x="155303" y="383871"/>
                        <a:pt x="106537" y="409537"/>
                        <a:pt x="61621" y="395420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4AD34621-1FC4-4DE9-B319-5D2307DAEBC2}"/>
                    </a:ext>
                  </a:extLst>
                </p:cNvPr>
                <p:cNvSpPr/>
                <p:nvPr/>
              </p:nvSpPr>
              <p:spPr>
                <a:xfrm>
                  <a:off x="4643095" y="1873622"/>
                  <a:ext cx="168307" cy="107478"/>
                </a:xfrm>
                <a:custGeom>
                  <a:avLst/>
                  <a:gdLst>
                    <a:gd name="connsiteX0" fmla="*/ 168307 w 168307"/>
                    <a:gd name="connsiteY0" fmla="*/ 50049 h 107478"/>
                    <a:gd name="connsiteX1" fmla="*/ 61792 w 168307"/>
                    <a:gd name="connsiteY1" fmla="*/ 103948 h 107478"/>
                    <a:gd name="connsiteX2" fmla="*/ 2760 w 168307"/>
                    <a:gd name="connsiteY2" fmla="*/ 0 h 107478"/>
                    <a:gd name="connsiteX3" fmla="*/ 24576 w 168307"/>
                    <a:gd name="connsiteY3" fmla="*/ 6417 h 107478"/>
                    <a:gd name="connsiteX4" fmla="*/ 69492 w 168307"/>
                    <a:gd name="connsiteY4" fmla="*/ 78282 h 107478"/>
                    <a:gd name="connsiteX5" fmla="*/ 146491 w 168307"/>
                    <a:gd name="connsiteY5" fmla="*/ 43633 h 107478"/>
                    <a:gd name="connsiteX6" fmla="*/ 168307 w 168307"/>
                    <a:gd name="connsiteY6" fmla="*/ 50049 h 107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8307" h="107478">
                      <a:moveTo>
                        <a:pt x="168307" y="50049"/>
                      </a:moveTo>
                      <a:cubicBezTo>
                        <a:pt x="152907" y="93682"/>
                        <a:pt x="105425" y="116782"/>
                        <a:pt x="61792" y="103948"/>
                      </a:cubicBezTo>
                      <a:cubicBezTo>
                        <a:pt x="16876" y="91115"/>
                        <a:pt x="-8790" y="44916"/>
                        <a:pt x="2760" y="0"/>
                      </a:cubicBezTo>
                      <a:lnTo>
                        <a:pt x="24576" y="6417"/>
                      </a:lnTo>
                      <a:cubicBezTo>
                        <a:pt x="19442" y="38499"/>
                        <a:pt x="38692" y="69299"/>
                        <a:pt x="69492" y="78282"/>
                      </a:cubicBezTo>
                      <a:cubicBezTo>
                        <a:pt x="100291" y="87265"/>
                        <a:pt x="133658" y="71865"/>
                        <a:pt x="146491" y="43633"/>
                      </a:cubicBezTo>
                      <a:lnTo>
                        <a:pt x="168307" y="50049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5C3CB31C-B5D0-4D09-907B-1F3CE7DFC550}"/>
                    </a:ext>
                  </a:extLst>
                </p:cNvPr>
                <p:cNvSpPr/>
                <p:nvPr/>
              </p:nvSpPr>
              <p:spPr>
                <a:xfrm>
                  <a:off x="4734217" y="1624260"/>
                  <a:ext cx="122285" cy="122499"/>
                </a:xfrm>
                <a:custGeom>
                  <a:avLst/>
                  <a:gdLst>
                    <a:gd name="connsiteX0" fmla="*/ 122100 w 122285"/>
                    <a:gd name="connsiteY0" fmla="*/ 55582 h 122499"/>
                    <a:gd name="connsiteX1" fmla="*/ 66918 w 122285"/>
                    <a:gd name="connsiteY1" fmla="*/ 122314 h 122499"/>
                    <a:gd name="connsiteX2" fmla="*/ 185 w 122285"/>
                    <a:gd name="connsiteY2" fmla="*/ 67132 h 122499"/>
                    <a:gd name="connsiteX3" fmla="*/ 55368 w 122285"/>
                    <a:gd name="connsiteY3" fmla="*/ 400 h 122499"/>
                    <a:gd name="connsiteX4" fmla="*/ 122100 w 122285"/>
                    <a:gd name="connsiteY4" fmla="*/ 55582 h 12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85" h="122499">
                      <a:moveTo>
                        <a:pt x="122100" y="55582"/>
                      </a:moveTo>
                      <a:cubicBezTo>
                        <a:pt x="124667" y="88948"/>
                        <a:pt x="100284" y="118465"/>
                        <a:pt x="66918" y="122314"/>
                      </a:cubicBezTo>
                      <a:cubicBezTo>
                        <a:pt x="33552" y="124881"/>
                        <a:pt x="4035" y="100498"/>
                        <a:pt x="185" y="67132"/>
                      </a:cubicBezTo>
                      <a:cubicBezTo>
                        <a:pt x="-2381" y="33766"/>
                        <a:pt x="22002" y="4250"/>
                        <a:pt x="55368" y="400"/>
                      </a:cubicBezTo>
                      <a:cubicBezTo>
                        <a:pt x="88734" y="-3450"/>
                        <a:pt x="119534" y="20933"/>
                        <a:pt x="122100" y="55582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6F39B130-3865-4EFB-97A1-CF558B4BF61E}"/>
                    </a:ext>
                  </a:extLst>
                </p:cNvPr>
                <p:cNvSpPr/>
                <p:nvPr/>
              </p:nvSpPr>
              <p:spPr>
                <a:xfrm>
                  <a:off x="4748875" y="1639507"/>
                  <a:ext cx="91346" cy="90971"/>
                </a:xfrm>
                <a:custGeom>
                  <a:avLst/>
                  <a:gdLst>
                    <a:gd name="connsiteX0" fmla="*/ 90760 w 91346"/>
                    <a:gd name="connsiteY0" fmla="*/ 37769 h 90971"/>
                    <a:gd name="connsiteX1" fmla="*/ 53544 w 91346"/>
                    <a:gd name="connsiteY1" fmla="*/ 90384 h 90971"/>
                    <a:gd name="connsiteX2" fmla="*/ 928 w 91346"/>
                    <a:gd name="connsiteY2" fmla="*/ 53168 h 90971"/>
                    <a:gd name="connsiteX3" fmla="*/ 38144 w 91346"/>
                    <a:gd name="connsiteY3" fmla="*/ 552 h 90971"/>
                    <a:gd name="connsiteX4" fmla="*/ 90760 w 91346"/>
                    <a:gd name="connsiteY4" fmla="*/ 37769 h 90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346" h="90971">
                      <a:moveTo>
                        <a:pt x="90760" y="37769"/>
                      </a:moveTo>
                      <a:cubicBezTo>
                        <a:pt x="94610" y="62151"/>
                        <a:pt x="79210" y="85251"/>
                        <a:pt x="53544" y="90384"/>
                      </a:cubicBezTo>
                      <a:cubicBezTo>
                        <a:pt x="29161" y="94234"/>
                        <a:pt x="6061" y="78835"/>
                        <a:pt x="928" y="53168"/>
                      </a:cubicBezTo>
                      <a:cubicBezTo>
                        <a:pt x="-4205" y="27502"/>
                        <a:pt x="12478" y="5686"/>
                        <a:pt x="38144" y="552"/>
                      </a:cubicBezTo>
                      <a:cubicBezTo>
                        <a:pt x="63810" y="-3298"/>
                        <a:pt x="86910" y="13386"/>
                        <a:pt x="90760" y="37769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FD78D053-8C37-41C4-827B-4C7F55575C3E}"/>
                    </a:ext>
                  </a:extLst>
                </p:cNvPr>
                <p:cNvSpPr/>
                <p:nvPr/>
              </p:nvSpPr>
              <p:spPr>
                <a:xfrm rot="1266397">
                  <a:off x="4509946" y="2149593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9 w 42348"/>
                    <a:gd name="connsiteY1" fmla="*/ 0 h 11549"/>
                    <a:gd name="connsiteX2" fmla="*/ 42349 w 42348"/>
                    <a:gd name="connsiteY2" fmla="*/ 11550 h 11549"/>
                    <a:gd name="connsiteX3" fmla="*/ 0 w 42348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DFF2546C-B8BB-47F7-AA98-1483458CD6DE}"/>
                    </a:ext>
                  </a:extLst>
                </p:cNvPr>
                <p:cNvSpPr/>
                <p:nvPr/>
              </p:nvSpPr>
              <p:spPr>
                <a:xfrm rot="1266397">
                  <a:off x="4517648" y="2129103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9 w 42348"/>
                    <a:gd name="connsiteY1" fmla="*/ 0 h 11549"/>
                    <a:gd name="connsiteX2" fmla="*/ 42349 w 42348"/>
                    <a:gd name="connsiteY2" fmla="*/ 11550 h 11549"/>
                    <a:gd name="connsiteX3" fmla="*/ 0 w 42348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98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212894" y="1656557"/>
              <a:ext cx="288042" cy="530194"/>
              <a:chOff x="5212894" y="1656557"/>
              <a:chExt cx="288042" cy="530194"/>
            </a:xfrm>
          </p:grpSpPr>
          <p:grpSp>
            <p:nvGrpSpPr>
              <p:cNvPr id="399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5385842" y="1836105"/>
                <a:ext cx="111150" cy="350645"/>
                <a:chOff x="5385842" y="1836105"/>
                <a:chExt cx="111150" cy="350645"/>
              </a:xfrm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6CA108B2-6BF2-4DD8-BD78-98225205DE13}"/>
                    </a:ext>
                  </a:extLst>
                </p:cNvPr>
                <p:cNvSpPr/>
                <p:nvPr/>
              </p:nvSpPr>
              <p:spPr>
                <a:xfrm>
                  <a:off x="5397632" y="1836105"/>
                  <a:ext cx="99360" cy="350645"/>
                </a:xfrm>
                <a:custGeom>
                  <a:avLst/>
                  <a:gdLst>
                    <a:gd name="connsiteX0" fmla="*/ 68260 w 99360"/>
                    <a:gd name="connsiteY0" fmla="*/ 350646 h 350645"/>
                    <a:gd name="connsiteX1" fmla="*/ 40027 w 99360"/>
                    <a:gd name="connsiteY1" fmla="*/ 348079 h 350645"/>
                    <a:gd name="connsiteX2" fmla="*/ 244 w 99360"/>
                    <a:gd name="connsiteY2" fmla="*/ 299313 h 350645"/>
                    <a:gd name="connsiteX3" fmla="*/ 27194 w 99360"/>
                    <a:gd name="connsiteY3" fmla="*/ 32384 h 350645"/>
                    <a:gd name="connsiteX4" fmla="*/ 66976 w 99360"/>
                    <a:gd name="connsiteY4" fmla="*/ 301 h 350645"/>
                    <a:gd name="connsiteX5" fmla="*/ 66976 w 99360"/>
                    <a:gd name="connsiteY5" fmla="*/ 301 h 350645"/>
                    <a:gd name="connsiteX6" fmla="*/ 99059 w 99360"/>
                    <a:gd name="connsiteY6" fmla="*/ 40084 h 350645"/>
                    <a:gd name="connsiteX7" fmla="*/ 68260 w 99360"/>
                    <a:gd name="connsiteY7" fmla="*/ 350646 h 350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9360" h="350645">
                      <a:moveTo>
                        <a:pt x="68260" y="350646"/>
                      </a:moveTo>
                      <a:lnTo>
                        <a:pt x="40027" y="348079"/>
                      </a:lnTo>
                      <a:cubicBezTo>
                        <a:pt x="15644" y="345513"/>
                        <a:pt x="-2323" y="323696"/>
                        <a:pt x="244" y="299313"/>
                      </a:cubicBezTo>
                      <a:lnTo>
                        <a:pt x="27194" y="32384"/>
                      </a:lnTo>
                      <a:cubicBezTo>
                        <a:pt x="29760" y="11851"/>
                        <a:pt x="46444" y="-2266"/>
                        <a:pt x="66976" y="301"/>
                      </a:cubicBezTo>
                      <a:lnTo>
                        <a:pt x="66976" y="301"/>
                      </a:lnTo>
                      <a:cubicBezTo>
                        <a:pt x="87509" y="2868"/>
                        <a:pt x="101626" y="19551"/>
                        <a:pt x="99059" y="40084"/>
                      </a:cubicBezTo>
                      <a:lnTo>
                        <a:pt x="68260" y="350646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4BC2D9FE-60CF-4B6C-AC44-D6D897470585}"/>
                    </a:ext>
                  </a:extLst>
                </p:cNvPr>
                <p:cNvSpPr/>
                <p:nvPr/>
              </p:nvSpPr>
              <p:spPr>
                <a:xfrm rot="347117">
                  <a:off x="5399041" y="2112312"/>
                  <a:ext cx="73148" cy="14116"/>
                </a:xfrm>
                <a:custGeom>
                  <a:avLst/>
                  <a:gdLst>
                    <a:gd name="connsiteX0" fmla="*/ 0 w 73148"/>
                    <a:gd name="connsiteY0" fmla="*/ 0 h 14116"/>
                    <a:gd name="connsiteX1" fmla="*/ 73149 w 73148"/>
                    <a:gd name="connsiteY1" fmla="*/ 0 h 14116"/>
                    <a:gd name="connsiteX2" fmla="*/ 73149 w 73148"/>
                    <a:gd name="connsiteY2" fmla="*/ 14116 h 14116"/>
                    <a:gd name="connsiteX3" fmla="*/ 0 w 73148"/>
                    <a:gd name="connsiteY3" fmla="*/ 14116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48" h="14116">
                      <a:moveTo>
                        <a:pt x="0" y="0"/>
                      </a:moveTo>
                      <a:lnTo>
                        <a:pt x="73149" y="0"/>
                      </a:lnTo>
                      <a:lnTo>
                        <a:pt x="73149" y="14116"/>
                      </a:lnTo>
                      <a:lnTo>
                        <a:pt x="0" y="1411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F188295F-C3D0-41AC-B6C0-F37D0AD24E02}"/>
                    </a:ext>
                  </a:extLst>
                </p:cNvPr>
                <p:cNvSpPr/>
                <p:nvPr/>
              </p:nvSpPr>
              <p:spPr>
                <a:xfrm>
                  <a:off x="5397520" y="1953188"/>
                  <a:ext cx="27551" cy="225863"/>
                </a:xfrm>
                <a:custGeom>
                  <a:avLst/>
                  <a:gdLst>
                    <a:gd name="connsiteX0" fmla="*/ 27306 w 27551"/>
                    <a:gd name="connsiteY0" fmla="*/ 223297 h 225863"/>
                    <a:gd name="connsiteX1" fmla="*/ 27306 w 27551"/>
                    <a:gd name="connsiteY1" fmla="*/ 225863 h 225863"/>
                    <a:gd name="connsiteX2" fmla="*/ 356 w 27551"/>
                    <a:gd name="connsiteY2" fmla="*/ 183514 h 225863"/>
                    <a:gd name="connsiteX3" fmla="*/ 18322 w 27551"/>
                    <a:gd name="connsiteY3" fmla="*/ 0 h 225863"/>
                    <a:gd name="connsiteX4" fmla="*/ 18322 w 27551"/>
                    <a:gd name="connsiteY4" fmla="*/ 0 h 225863"/>
                    <a:gd name="connsiteX5" fmla="*/ 27306 w 27551"/>
                    <a:gd name="connsiteY5" fmla="*/ 11550 h 225863"/>
                    <a:gd name="connsiteX6" fmla="*/ 9339 w 27551"/>
                    <a:gd name="connsiteY6" fmla="*/ 187364 h 225863"/>
                    <a:gd name="connsiteX7" fmla="*/ 22172 w 27551"/>
                    <a:gd name="connsiteY7" fmla="*/ 214313 h 225863"/>
                    <a:gd name="connsiteX8" fmla="*/ 27306 w 27551"/>
                    <a:gd name="connsiteY8" fmla="*/ 223297 h 225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551" h="225863">
                      <a:moveTo>
                        <a:pt x="27306" y="223297"/>
                      </a:moveTo>
                      <a:lnTo>
                        <a:pt x="27306" y="225863"/>
                      </a:lnTo>
                      <a:cubicBezTo>
                        <a:pt x="9339" y="219447"/>
                        <a:pt x="-2211" y="202764"/>
                        <a:pt x="356" y="183514"/>
                      </a:cubicBezTo>
                      <a:lnTo>
                        <a:pt x="18322" y="0"/>
                      </a:lnTo>
                      <a:lnTo>
                        <a:pt x="18322" y="0"/>
                      </a:lnTo>
                      <a:cubicBezTo>
                        <a:pt x="24739" y="0"/>
                        <a:pt x="28589" y="5133"/>
                        <a:pt x="27306" y="11550"/>
                      </a:cubicBezTo>
                      <a:lnTo>
                        <a:pt x="9339" y="187364"/>
                      </a:lnTo>
                      <a:cubicBezTo>
                        <a:pt x="8056" y="197630"/>
                        <a:pt x="13189" y="207897"/>
                        <a:pt x="22172" y="214313"/>
                      </a:cubicBezTo>
                      <a:cubicBezTo>
                        <a:pt x="26022" y="216880"/>
                        <a:pt x="27306" y="220730"/>
                        <a:pt x="27306" y="223297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E015159F-F263-44F8-81A9-97F299BAF1A5}"/>
                    </a:ext>
                  </a:extLst>
                </p:cNvPr>
                <p:cNvSpPr/>
                <p:nvPr/>
              </p:nvSpPr>
              <p:spPr>
                <a:xfrm rot="347117">
                  <a:off x="5399075" y="2108488"/>
                  <a:ext cx="10266" cy="14116"/>
                </a:xfrm>
                <a:custGeom>
                  <a:avLst/>
                  <a:gdLst>
                    <a:gd name="connsiteX0" fmla="*/ 0 w 10266"/>
                    <a:gd name="connsiteY0" fmla="*/ 0 h 14116"/>
                    <a:gd name="connsiteX1" fmla="*/ 10266 w 10266"/>
                    <a:gd name="connsiteY1" fmla="*/ 0 h 14116"/>
                    <a:gd name="connsiteX2" fmla="*/ 10266 w 10266"/>
                    <a:gd name="connsiteY2" fmla="*/ 14117 h 14116"/>
                    <a:gd name="connsiteX3" fmla="*/ 0 w 10266"/>
                    <a:gd name="connsiteY3" fmla="*/ 14117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66" h="14116">
                      <a:moveTo>
                        <a:pt x="0" y="0"/>
                      </a:moveTo>
                      <a:lnTo>
                        <a:pt x="10266" y="0"/>
                      </a:lnTo>
                      <a:lnTo>
                        <a:pt x="10266" y="14117"/>
                      </a:lnTo>
                      <a:lnTo>
                        <a:pt x="0" y="1411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22400A91-1D8C-4210-9B57-DA10DDFCF27D}"/>
                    </a:ext>
                  </a:extLst>
                </p:cNvPr>
                <p:cNvSpPr/>
                <p:nvPr/>
              </p:nvSpPr>
              <p:spPr>
                <a:xfrm rot="347117">
                  <a:off x="5386317" y="2085474"/>
                  <a:ext cx="42349" cy="11549"/>
                </a:xfrm>
                <a:custGeom>
                  <a:avLst/>
                  <a:gdLst>
                    <a:gd name="connsiteX0" fmla="*/ 0 w 42349"/>
                    <a:gd name="connsiteY0" fmla="*/ 0 h 11549"/>
                    <a:gd name="connsiteX1" fmla="*/ 42349 w 42349"/>
                    <a:gd name="connsiteY1" fmla="*/ 0 h 11549"/>
                    <a:gd name="connsiteX2" fmla="*/ 42349 w 42349"/>
                    <a:gd name="connsiteY2" fmla="*/ 11550 h 11549"/>
                    <a:gd name="connsiteX3" fmla="*/ 0 w 42349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9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F31102A2-194E-4037-A3DF-7FA12F13488D}"/>
                    </a:ext>
                  </a:extLst>
                </p:cNvPr>
                <p:cNvSpPr/>
                <p:nvPr/>
              </p:nvSpPr>
              <p:spPr>
                <a:xfrm rot="347117">
                  <a:off x="5388934" y="2063631"/>
                  <a:ext cx="42349" cy="11549"/>
                </a:xfrm>
                <a:custGeom>
                  <a:avLst/>
                  <a:gdLst>
                    <a:gd name="connsiteX0" fmla="*/ 0 w 42349"/>
                    <a:gd name="connsiteY0" fmla="*/ 0 h 11549"/>
                    <a:gd name="connsiteX1" fmla="*/ 42349 w 42349"/>
                    <a:gd name="connsiteY1" fmla="*/ 0 h 11549"/>
                    <a:gd name="connsiteX2" fmla="*/ 42349 w 42349"/>
                    <a:gd name="connsiteY2" fmla="*/ 11550 h 11549"/>
                    <a:gd name="connsiteX3" fmla="*/ 0 w 42349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9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9724190C-9093-4332-A345-961F6D8BEF52}"/>
                  </a:ext>
                </a:extLst>
              </p:cNvPr>
              <p:cNvSpPr/>
              <p:nvPr/>
            </p:nvSpPr>
            <p:spPr>
              <a:xfrm>
                <a:off x="5233027" y="1681824"/>
                <a:ext cx="264248" cy="246282"/>
              </a:xfrm>
              <a:custGeom>
                <a:avLst/>
                <a:gdLst>
                  <a:gd name="connsiteX0" fmla="*/ 12135 w 264248"/>
                  <a:gd name="connsiteY0" fmla="*/ 15984 h 246282"/>
                  <a:gd name="connsiteX1" fmla="*/ 12135 w 264248"/>
                  <a:gd name="connsiteY1" fmla="*/ 15984 h 246282"/>
                  <a:gd name="connsiteX2" fmla="*/ 78867 w 264248"/>
                  <a:gd name="connsiteY2" fmla="*/ 12135 h 246282"/>
                  <a:gd name="connsiteX3" fmla="*/ 248264 w 264248"/>
                  <a:gd name="connsiteY3" fmla="*/ 163566 h 246282"/>
                  <a:gd name="connsiteX4" fmla="*/ 252114 w 264248"/>
                  <a:gd name="connsiteY4" fmla="*/ 230298 h 246282"/>
                  <a:gd name="connsiteX5" fmla="*/ 252114 w 264248"/>
                  <a:gd name="connsiteY5" fmla="*/ 230298 h 246282"/>
                  <a:gd name="connsiteX6" fmla="*/ 185382 w 264248"/>
                  <a:gd name="connsiteY6" fmla="*/ 234148 h 246282"/>
                  <a:gd name="connsiteX7" fmla="*/ 15984 w 264248"/>
                  <a:gd name="connsiteY7" fmla="*/ 82717 h 246282"/>
                  <a:gd name="connsiteX8" fmla="*/ 12135 w 264248"/>
                  <a:gd name="connsiteY8" fmla="*/ 15984 h 24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4248" h="246282">
                    <a:moveTo>
                      <a:pt x="12135" y="15984"/>
                    </a:moveTo>
                    <a:lnTo>
                      <a:pt x="12135" y="15984"/>
                    </a:lnTo>
                    <a:cubicBezTo>
                      <a:pt x="30101" y="-3265"/>
                      <a:pt x="59617" y="-5832"/>
                      <a:pt x="78867" y="12135"/>
                    </a:cubicBezTo>
                    <a:lnTo>
                      <a:pt x="248264" y="163566"/>
                    </a:lnTo>
                    <a:cubicBezTo>
                      <a:pt x="267514" y="181532"/>
                      <a:pt x="270081" y="211048"/>
                      <a:pt x="252114" y="230298"/>
                    </a:cubicBezTo>
                    <a:lnTo>
                      <a:pt x="252114" y="230298"/>
                    </a:lnTo>
                    <a:cubicBezTo>
                      <a:pt x="234148" y="249548"/>
                      <a:pt x="204632" y="252114"/>
                      <a:pt x="185382" y="234148"/>
                    </a:cubicBezTo>
                    <a:lnTo>
                      <a:pt x="15984" y="82717"/>
                    </a:lnTo>
                    <a:cubicBezTo>
                      <a:pt x="-3265" y="66034"/>
                      <a:pt x="-5832" y="35234"/>
                      <a:pt x="12135" y="15984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155771A6-A2D3-44D3-B9F9-72579A37D1B1}"/>
                  </a:ext>
                </a:extLst>
              </p:cNvPr>
              <p:cNvSpPr/>
              <p:nvPr/>
            </p:nvSpPr>
            <p:spPr>
              <a:xfrm>
                <a:off x="5403010" y="1831273"/>
                <a:ext cx="97926" cy="99210"/>
              </a:xfrm>
              <a:custGeom>
                <a:avLst/>
                <a:gdLst>
                  <a:gd name="connsiteX0" fmla="*/ 62882 w 97926"/>
                  <a:gd name="connsiteY0" fmla="*/ 0 h 99210"/>
                  <a:gd name="connsiteX1" fmla="*/ 83415 w 97926"/>
                  <a:gd name="connsiteY1" fmla="*/ 17966 h 99210"/>
                  <a:gd name="connsiteX2" fmla="*/ 87265 w 97926"/>
                  <a:gd name="connsiteY2" fmla="*/ 78282 h 99210"/>
                  <a:gd name="connsiteX3" fmla="*/ 80849 w 97926"/>
                  <a:gd name="connsiteY3" fmla="*/ 84699 h 99210"/>
                  <a:gd name="connsiteX4" fmla="*/ 20533 w 97926"/>
                  <a:gd name="connsiteY4" fmla="*/ 88549 h 99210"/>
                  <a:gd name="connsiteX5" fmla="*/ 0 w 97926"/>
                  <a:gd name="connsiteY5" fmla="*/ 70582 h 99210"/>
                  <a:gd name="connsiteX6" fmla="*/ 10266 w 97926"/>
                  <a:gd name="connsiteY6" fmla="*/ 59033 h 99210"/>
                  <a:gd name="connsiteX7" fmla="*/ 26950 w 97926"/>
                  <a:gd name="connsiteY7" fmla="*/ 74432 h 99210"/>
                  <a:gd name="connsiteX8" fmla="*/ 66733 w 97926"/>
                  <a:gd name="connsiteY8" fmla="*/ 71866 h 99210"/>
                  <a:gd name="connsiteX9" fmla="*/ 70582 w 97926"/>
                  <a:gd name="connsiteY9" fmla="*/ 68016 h 99210"/>
                  <a:gd name="connsiteX10" fmla="*/ 68016 w 97926"/>
                  <a:gd name="connsiteY10" fmla="*/ 28233 h 99210"/>
                  <a:gd name="connsiteX11" fmla="*/ 51333 w 97926"/>
                  <a:gd name="connsiteY11" fmla="*/ 12833 h 99210"/>
                  <a:gd name="connsiteX12" fmla="*/ 62882 w 97926"/>
                  <a:gd name="connsiteY12" fmla="*/ 0 h 9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7926" h="99210">
                    <a:moveTo>
                      <a:pt x="62882" y="0"/>
                    </a:moveTo>
                    <a:lnTo>
                      <a:pt x="83415" y="17966"/>
                    </a:lnTo>
                    <a:cubicBezTo>
                      <a:pt x="101382" y="33366"/>
                      <a:pt x="102665" y="61599"/>
                      <a:pt x="87265" y="78282"/>
                    </a:cubicBezTo>
                    <a:lnTo>
                      <a:pt x="80849" y="84699"/>
                    </a:lnTo>
                    <a:cubicBezTo>
                      <a:pt x="65449" y="102665"/>
                      <a:pt x="37216" y="103949"/>
                      <a:pt x="20533" y="88549"/>
                    </a:cubicBezTo>
                    <a:lnTo>
                      <a:pt x="0" y="70582"/>
                    </a:lnTo>
                    <a:lnTo>
                      <a:pt x="10266" y="59033"/>
                    </a:lnTo>
                    <a:lnTo>
                      <a:pt x="26950" y="74432"/>
                    </a:lnTo>
                    <a:cubicBezTo>
                      <a:pt x="38499" y="84699"/>
                      <a:pt x="56466" y="83415"/>
                      <a:pt x="66733" y="71866"/>
                    </a:cubicBezTo>
                    <a:lnTo>
                      <a:pt x="70582" y="68016"/>
                    </a:lnTo>
                    <a:cubicBezTo>
                      <a:pt x="80849" y="56466"/>
                      <a:pt x="79566" y="38499"/>
                      <a:pt x="68016" y="28233"/>
                    </a:cubicBezTo>
                    <a:lnTo>
                      <a:pt x="51333" y="12833"/>
                    </a:lnTo>
                    <a:lnTo>
                      <a:pt x="62882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1930FA-9B4C-4E00-A96A-63CE3B086E30}"/>
                  </a:ext>
                </a:extLst>
              </p:cNvPr>
              <p:cNvSpPr/>
              <p:nvPr/>
            </p:nvSpPr>
            <p:spPr>
              <a:xfrm>
                <a:off x="5212894" y="1656557"/>
                <a:ext cx="121002" cy="121002"/>
              </a:xfrm>
              <a:custGeom>
                <a:avLst/>
                <a:gdLst>
                  <a:gd name="connsiteX0" fmla="*/ 120817 w 121002"/>
                  <a:gd name="connsiteY0" fmla="*/ 55368 h 121002"/>
                  <a:gd name="connsiteX1" fmla="*/ 65634 w 121002"/>
                  <a:gd name="connsiteY1" fmla="*/ 120817 h 121002"/>
                  <a:gd name="connsiteX2" fmla="*/ 185 w 121002"/>
                  <a:gd name="connsiteY2" fmla="*/ 65634 h 121002"/>
                  <a:gd name="connsiteX3" fmla="*/ 55368 w 121002"/>
                  <a:gd name="connsiteY3" fmla="*/ 185 h 121002"/>
                  <a:gd name="connsiteX4" fmla="*/ 120817 w 121002"/>
                  <a:gd name="connsiteY4" fmla="*/ 55368 h 12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002" h="121002">
                    <a:moveTo>
                      <a:pt x="120817" y="55368"/>
                    </a:moveTo>
                    <a:cubicBezTo>
                      <a:pt x="123383" y="88734"/>
                      <a:pt x="99000" y="118250"/>
                      <a:pt x="65634" y="120817"/>
                    </a:cubicBezTo>
                    <a:cubicBezTo>
                      <a:pt x="32268" y="123384"/>
                      <a:pt x="2752" y="99001"/>
                      <a:pt x="185" y="65634"/>
                    </a:cubicBezTo>
                    <a:cubicBezTo>
                      <a:pt x="-2381" y="32268"/>
                      <a:pt x="22001" y="2752"/>
                      <a:pt x="55368" y="185"/>
                    </a:cubicBezTo>
                    <a:cubicBezTo>
                      <a:pt x="88734" y="-2381"/>
                      <a:pt x="118250" y="22002"/>
                      <a:pt x="120817" y="55368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7B929AD6-C00F-4802-B1DF-85FE78467332}"/>
                  </a:ext>
                </a:extLst>
              </p:cNvPr>
              <p:cNvSpPr/>
              <p:nvPr/>
            </p:nvSpPr>
            <p:spPr>
              <a:xfrm>
                <a:off x="5226966" y="1670629"/>
                <a:ext cx="92858" cy="92857"/>
              </a:xfrm>
              <a:custGeom>
                <a:avLst/>
                <a:gdLst>
                  <a:gd name="connsiteX0" fmla="*/ 92628 w 92858"/>
                  <a:gd name="connsiteY0" fmla="*/ 42579 h 92857"/>
                  <a:gd name="connsiteX1" fmla="*/ 50279 w 92858"/>
                  <a:gd name="connsiteY1" fmla="*/ 92628 h 92857"/>
                  <a:gd name="connsiteX2" fmla="*/ 230 w 92858"/>
                  <a:gd name="connsiteY2" fmla="*/ 50279 h 92857"/>
                  <a:gd name="connsiteX3" fmla="*/ 42579 w 92858"/>
                  <a:gd name="connsiteY3" fmla="*/ 230 h 92857"/>
                  <a:gd name="connsiteX4" fmla="*/ 92628 w 92858"/>
                  <a:gd name="connsiteY4" fmla="*/ 42579 h 9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858" h="92857">
                    <a:moveTo>
                      <a:pt x="92628" y="42579"/>
                    </a:moveTo>
                    <a:cubicBezTo>
                      <a:pt x="95195" y="68245"/>
                      <a:pt x="75946" y="90062"/>
                      <a:pt x="50279" y="92628"/>
                    </a:cubicBezTo>
                    <a:cubicBezTo>
                      <a:pt x="24613" y="95195"/>
                      <a:pt x="2796" y="75945"/>
                      <a:pt x="230" y="50279"/>
                    </a:cubicBezTo>
                    <a:cubicBezTo>
                      <a:pt x="-2337" y="24613"/>
                      <a:pt x="16913" y="2796"/>
                      <a:pt x="42579" y="230"/>
                    </a:cubicBezTo>
                    <a:cubicBezTo>
                      <a:pt x="68246" y="-2337"/>
                      <a:pt x="90062" y="16913"/>
                      <a:pt x="92628" y="42579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10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5588471" y="1064813"/>
            <a:ext cx="1073469" cy="1187386"/>
            <a:chOff x="5588471" y="1064813"/>
            <a:chExt cx="1073469" cy="1187386"/>
          </a:xfrm>
        </p:grpSpPr>
        <p:grpSp>
          <p:nvGrpSpPr>
            <p:cNvPr id="411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932865" y="1593051"/>
              <a:ext cx="332842" cy="652721"/>
              <a:chOff x="5932865" y="1593051"/>
              <a:chExt cx="332842" cy="652721"/>
            </a:xfrm>
          </p:grpSpPr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7801AF0-A649-4C03-9F18-360B524D4398}"/>
                  </a:ext>
                </a:extLst>
              </p:cNvPr>
              <p:cNvSpPr/>
              <p:nvPr/>
            </p:nvSpPr>
            <p:spPr>
              <a:xfrm rot="-657157">
                <a:off x="5942124" y="1897764"/>
                <a:ext cx="107800" cy="107800"/>
              </a:xfrm>
              <a:custGeom>
                <a:avLst/>
                <a:gdLst>
                  <a:gd name="connsiteX0" fmla="*/ 107800 w 107800"/>
                  <a:gd name="connsiteY0" fmla="*/ 53900 h 107800"/>
                  <a:gd name="connsiteX1" fmla="*/ 53900 w 107800"/>
                  <a:gd name="connsiteY1" fmla="*/ 107800 h 107800"/>
                  <a:gd name="connsiteX2" fmla="*/ 0 w 107800"/>
                  <a:gd name="connsiteY2" fmla="*/ 53900 h 107800"/>
                  <a:gd name="connsiteX3" fmla="*/ 53900 w 107800"/>
                  <a:gd name="connsiteY3" fmla="*/ 0 h 107800"/>
                  <a:gd name="connsiteX4" fmla="*/ 107800 w 107800"/>
                  <a:gd name="connsiteY4" fmla="*/ 53900 h 107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00" h="107800">
                    <a:moveTo>
                      <a:pt x="107800" y="53900"/>
                    </a:moveTo>
                    <a:cubicBezTo>
                      <a:pt x="107800" y="83668"/>
                      <a:pt x="83668" y="107800"/>
                      <a:pt x="53900" y="107800"/>
                    </a:cubicBezTo>
                    <a:cubicBezTo>
                      <a:pt x="24131" y="107800"/>
                      <a:pt x="0" y="83668"/>
                      <a:pt x="0" y="53900"/>
                    </a:cubicBezTo>
                    <a:cubicBezTo>
                      <a:pt x="0" y="24132"/>
                      <a:pt x="24131" y="0"/>
                      <a:pt x="53900" y="0"/>
                    </a:cubicBezTo>
                    <a:cubicBezTo>
                      <a:pt x="83668" y="0"/>
                      <a:pt x="107800" y="24132"/>
                      <a:pt x="107800" y="53900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AE778A15-C762-46EF-A052-9F804B0F76CB}"/>
                  </a:ext>
                </a:extLst>
              </p:cNvPr>
              <p:cNvSpPr/>
              <p:nvPr/>
            </p:nvSpPr>
            <p:spPr>
              <a:xfrm>
                <a:off x="5958680" y="1915967"/>
                <a:ext cx="180951" cy="329806"/>
              </a:xfrm>
              <a:custGeom>
                <a:avLst/>
                <a:gdLst>
                  <a:gd name="connsiteX0" fmla="*/ 180952 w 180951"/>
                  <a:gd name="connsiteY0" fmla="*/ 315700 h 329806"/>
                  <a:gd name="connsiteX1" fmla="*/ 150153 w 180951"/>
                  <a:gd name="connsiteY1" fmla="*/ 327250 h 329806"/>
                  <a:gd name="connsiteX2" fmla="*/ 98820 w 180951"/>
                  <a:gd name="connsiteY2" fmla="*/ 304150 h 329806"/>
                  <a:gd name="connsiteX3" fmla="*/ 2571 w 180951"/>
                  <a:gd name="connsiteY3" fmla="*/ 48771 h 329806"/>
                  <a:gd name="connsiteX4" fmla="*/ 24388 w 180951"/>
                  <a:gd name="connsiteY4" fmla="*/ 2571 h 329806"/>
                  <a:gd name="connsiteX5" fmla="*/ 24388 w 180951"/>
                  <a:gd name="connsiteY5" fmla="*/ 2571 h 329806"/>
                  <a:gd name="connsiteX6" fmla="*/ 70587 w 180951"/>
                  <a:gd name="connsiteY6" fmla="*/ 24388 h 329806"/>
                  <a:gd name="connsiteX7" fmla="*/ 180952 w 180951"/>
                  <a:gd name="connsiteY7" fmla="*/ 315700 h 32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951" h="329806">
                    <a:moveTo>
                      <a:pt x="180952" y="315700"/>
                    </a:moveTo>
                    <a:lnTo>
                      <a:pt x="150153" y="327250"/>
                    </a:lnTo>
                    <a:cubicBezTo>
                      <a:pt x="129619" y="334950"/>
                      <a:pt x="106520" y="324683"/>
                      <a:pt x="98820" y="304150"/>
                    </a:cubicBezTo>
                    <a:lnTo>
                      <a:pt x="2571" y="48771"/>
                    </a:lnTo>
                    <a:cubicBezTo>
                      <a:pt x="-5129" y="29521"/>
                      <a:pt x="5138" y="8988"/>
                      <a:pt x="24388" y="2571"/>
                    </a:cubicBezTo>
                    <a:lnTo>
                      <a:pt x="24388" y="2571"/>
                    </a:lnTo>
                    <a:cubicBezTo>
                      <a:pt x="43638" y="-5129"/>
                      <a:pt x="64170" y="5138"/>
                      <a:pt x="70587" y="24388"/>
                    </a:cubicBezTo>
                    <a:lnTo>
                      <a:pt x="180952" y="31570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E5626F77-268B-4383-A8A0-FB5BB029F022}"/>
                  </a:ext>
                </a:extLst>
              </p:cNvPr>
              <p:cNvSpPr/>
              <p:nvPr/>
            </p:nvSpPr>
            <p:spPr>
              <a:xfrm>
                <a:off x="5974944" y="1593051"/>
                <a:ext cx="290762" cy="365693"/>
              </a:xfrm>
              <a:custGeom>
                <a:avLst/>
                <a:gdLst>
                  <a:gd name="connsiteX0" fmla="*/ 46623 w 290762"/>
                  <a:gd name="connsiteY0" fmla="*/ 355003 h 365693"/>
                  <a:gd name="connsiteX1" fmla="*/ 46623 w 290762"/>
                  <a:gd name="connsiteY1" fmla="*/ 355003 h 365693"/>
                  <a:gd name="connsiteX2" fmla="*/ 10690 w 290762"/>
                  <a:gd name="connsiteY2" fmla="*/ 235655 h 365693"/>
                  <a:gd name="connsiteX3" fmla="*/ 126188 w 290762"/>
                  <a:gd name="connsiteY3" fmla="*/ 18775 h 365693"/>
                  <a:gd name="connsiteX4" fmla="*/ 227570 w 290762"/>
                  <a:gd name="connsiteY4" fmla="*/ 35458 h 365693"/>
                  <a:gd name="connsiteX5" fmla="*/ 236554 w 290762"/>
                  <a:gd name="connsiteY5" fmla="*/ 49574 h 365693"/>
                  <a:gd name="connsiteX6" fmla="*/ 284036 w 290762"/>
                  <a:gd name="connsiteY6" fmla="*/ 98340 h 365693"/>
                  <a:gd name="connsiteX7" fmla="*/ 165971 w 290762"/>
                  <a:gd name="connsiteY7" fmla="*/ 319070 h 365693"/>
                  <a:gd name="connsiteX8" fmla="*/ 46623 w 290762"/>
                  <a:gd name="connsiteY8" fmla="*/ 355003 h 36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762" h="365693">
                    <a:moveTo>
                      <a:pt x="46623" y="355003"/>
                    </a:moveTo>
                    <a:lnTo>
                      <a:pt x="46623" y="355003"/>
                    </a:lnTo>
                    <a:cubicBezTo>
                      <a:pt x="2990" y="331904"/>
                      <a:pt x="-12409" y="278004"/>
                      <a:pt x="10690" y="235655"/>
                    </a:cubicBezTo>
                    <a:lnTo>
                      <a:pt x="126188" y="18775"/>
                    </a:lnTo>
                    <a:cubicBezTo>
                      <a:pt x="148005" y="-22291"/>
                      <a:pt x="186504" y="13642"/>
                      <a:pt x="227570" y="35458"/>
                    </a:cubicBezTo>
                    <a:lnTo>
                      <a:pt x="236554" y="49574"/>
                    </a:lnTo>
                    <a:cubicBezTo>
                      <a:pt x="275053" y="70107"/>
                      <a:pt x="304569" y="59841"/>
                      <a:pt x="284036" y="98340"/>
                    </a:cubicBezTo>
                    <a:lnTo>
                      <a:pt x="165971" y="319070"/>
                    </a:lnTo>
                    <a:cubicBezTo>
                      <a:pt x="142872" y="362703"/>
                      <a:pt x="88972" y="378103"/>
                      <a:pt x="46623" y="35500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05D19C37-9DA7-420C-AD76-A432C87F8A11}"/>
                  </a:ext>
                </a:extLst>
              </p:cNvPr>
              <p:cNvSpPr/>
              <p:nvPr/>
            </p:nvSpPr>
            <p:spPr>
              <a:xfrm>
                <a:off x="5972821" y="1928151"/>
                <a:ext cx="42310" cy="41700"/>
              </a:xfrm>
              <a:custGeom>
                <a:avLst/>
                <a:gdLst>
                  <a:gd name="connsiteX0" fmla="*/ 41047 w 42310"/>
                  <a:gd name="connsiteY0" fmla="*/ 13487 h 41700"/>
                  <a:gd name="connsiteX1" fmla="*/ 28214 w 42310"/>
                  <a:gd name="connsiteY1" fmla="*/ 40437 h 41700"/>
                  <a:gd name="connsiteX2" fmla="*/ 1264 w 42310"/>
                  <a:gd name="connsiteY2" fmla="*/ 27604 h 41700"/>
                  <a:gd name="connsiteX3" fmla="*/ 14097 w 42310"/>
                  <a:gd name="connsiteY3" fmla="*/ 654 h 41700"/>
                  <a:gd name="connsiteX4" fmla="*/ 41047 w 42310"/>
                  <a:gd name="connsiteY4" fmla="*/ 13487 h 4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310" h="41700">
                    <a:moveTo>
                      <a:pt x="41047" y="13487"/>
                    </a:moveTo>
                    <a:cubicBezTo>
                      <a:pt x="44897" y="23754"/>
                      <a:pt x="39763" y="36587"/>
                      <a:pt x="28214" y="40437"/>
                    </a:cubicBezTo>
                    <a:cubicBezTo>
                      <a:pt x="17947" y="44287"/>
                      <a:pt x="5114" y="39154"/>
                      <a:pt x="1264" y="27604"/>
                    </a:cubicBezTo>
                    <a:cubicBezTo>
                      <a:pt x="-2586" y="17337"/>
                      <a:pt x="2547" y="4504"/>
                      <a:pt x="14097" y="654"/>
                    </a:cubicBezTo>
                    <a:cubicBezTo>
                      <a:pt x="25647" y="-1913"/>
                      <a:pt x="37197" y="3221"/>
                      <a:pt x="41047" y="13487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93A124-C921-43F4-B76F-C636FD01D409}"/>
                  </a:ext>
                </a:extLst>
              </p:cNvPr>
              <p:cNvSpPr/>
              <p:nvPr/>
            </p:nvSpPr>
            <p:spPr>
              <a:xfrm>
                <a:off x="6029580" y="1846985"/>
                <a:ext cx="62014" cy="62257"/>
              </a:xfrm>
              <a:custGeom>
                <a:avLst/>
                <a:gdLst>
                  <a:gd name="connsiteX0" fmla="*/ 58720 w 62014"/>
                  <a:gd name="connsiteY0" fmla="*/ 45887 h 62257"/>
                  <a:gd name="connsiteX1" fmla="*/ 16371 w 62014"/>
                  <a:gd name="connsiteY1" fmla="*/ 58720 h 62257"/>
                  <a:gd name="connsiteX2" fmla="*/ 3538 w 62014"/>
                  <a:gd name="connsiteY2" fmla="*/ 16371 h 62257"/>
                  <a:gd name="connsiteX3" fmla="*/ 45887 w 62014"/>
                  <a:gd name="connsiteY3" fmla="*/ 3538 h 62257"/>
                  <a:gd name="connsiteX4" fmla="*/ 58720 w 62014"/>
                  <a:gd name="connsiteY4" fmla="*/ 45887 h 62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014" h="62257">
                    <a:moveTo>
                      <a:pt x="58720" y="45887"/>
                    </a:moveTo>
                    <a:cubicBezTo>
                      <a:pt x="51020" y="61287"/>
                      <a:pt x="31770" y="66420"/>
                      <a:pt x="16371" y="58720"/>
                    </a:cubicBezTo>
                    <a:cubicBezTo>
                      <a:pt x="971" y="51020"/>
                      <a:pt x="-4162" y="31770"/>
                      <a:pt x="3538" y="16371"/>
                    </a:cubicBezTo>
                    <a:cubicBezTo>
                      <a:pt x="11238" y="971"/>
                      <a:pt x="30487" y="-4162"/>
                      <a:pt x="45887" y="3538"/>
                    </a:cubicBezTo>
                    <a:cubicBezTo>
                      <a:pt x="60003" y="11238"/>
                      <a:pt x="66420" y="30487"/>
                      <a:pt x="58720" y="45887"/>
                    </a:cubicBez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17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6219198" y="1679685"/>
              <a:ext cx="224736" cy="568388"/>
              <a:chOff x="6219198" y="1679685"/>
              <a:chExt cx="224736" cy="568388"/>
            </a:xfrm>
            <a:solidFill>
              <a:srgbClr val="211D1E"/>
            </a:solidFill>
          </p:grpSpPr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C6DC859F-2CFE-407D-AF62-6EB458D71941}"/>
                  </a:ext>
                </a:extLst>
              </p:cNvPr>
              <p:cNvSpPr/>
              <p:nvPr/>
            </p:nvSpPr>
            <p:spPr>
              <a:xfrm>
                <a:off x="6219198" y="1935455"/>
                <a:ext cx="217929" cy="312618"/>
              </a:xfrm>
              <a:custGeom>
                <a:avLst/>
                <a:gdLst>
                  <a:gd name="connsiteX0" fmla="*/ 28233 w 217929"/>
                  <a:gd name="connsiteY0" fmla="*/ 307762 h 312618"/>
                  <a:gd name="connsiteX1" fmla="*/ 0 w 217929"/>
                  <a:gd name="connsiteY1" fmla="*/ 292362 h 312618"/>
                  <a:gd name="connsiteX2" fmla="*/ 150148 w 217929"/>
                  <a:gd name="connsiteY2" fmla="*/ 19016 h 312618"/>
                  <a:gd name="connsiteX3" fmla="*/ 198914 w 217929"/>
                  <a:gd name="connsiteY3" fmla="*/ 4900 h 312618"/>
                  <a:gd name="connsiteX4" fmla="*/ 198914 w 217929"/>
                  <a:gd name="connsiteY4" fmla="*/ 4900 h 312618"/>
                  <a:gd name="connsiteX5" fmla="*/ 213030 w 217929"/>
                  <a:gd name="connsiteY5" fmla="*/ 53666 h 312618"/>
                  <a:gd name="connsiteX6" fmla="*/ 82132 w 217929"/>
                  <a:gd name="connsiteY6" fmla="*/ 292362 h 312618"/>
                  <a:gd name="connsiteX7" fmla="*/ 28233 w 217929"/>
                  <a:gd name="connsiteY7" fmla="*/ 307762 h 31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7929" h="312618">
                    <a:moveTo>
                      <a:pt x="28233" y="307762"/>
                    </a:moveTo>
                    <a:lnTo>
                      <a:pt x="0" y="292362"/>
                    </a:lnTo>
                    <a:lnTo>
                      <a:pt x="150148" y="19016"/>
                    </a:lnTo>
                    <a:cubicBezTo>
                      <a:pt x="160414" y="1050"/>
                      <a:pt x="182230" y="-5367"/>
                      <a:pt x="198914" y="4900"/>
                    </a:cubicBezTo>
                    <a:lnTo>
                      <a:pt x="198914" y="4900"/>
                    </a:lnTo>
                    <a:cubicBezTo>
                      <a:pt x="216880" y="15166"/>
                      <a:pt x="223297" y="36983"/>
                      <a:pt x="213030" y="53666"/>
                    </a:cubicBezTo>
                    <a:lnTo>
                      <a:pt x="82132" y="292362"/>
                    </a:lnTo>
                    <a:cubicBezTo>
                      <a:pt x="71866" y="311612"/>
                      <a:pt x="47482" y="318028"/>
                      <a:pt x="28233" y="30776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942427B-29A8-429A-8225-87A401B06480}"/>
                  </a:ext>
                </a:extLst>
              </p:cNvPr>
              <p:cNvSpPr/>
              <p:nvPr/>
            </p:nvSpPr>
            <p:spPr>
              <a:xfrm>
                <a:off x="6271522" y="1679685"/>
                <a:ext cx="172411" cy="326274"/>
              </a:xfrm>
              <a:custGeom>
                <a:avLst/>
                <a:gdLst>
                  <a:gd name="connsiteX0" fmla="*/ 32374 w 172411"/>
                  <a:gd name="connsiteY0" fmla="*/ 2723 h 326274"/>
                  <a:gd name="connsiteX1" fmla="*/ 32374 w 172411"/>
                  <a:gd name="connsiteY1" fmla="*/ 2723 h 326274"/>
                  <a:gd name="connsiteX2" fmla="*/ 92690 w 172411"/>
                  <a:gd name="connsiteY2" fmla="*/ 32239 h 326274"/>
                  <a:gd name="connsiteX3" fmla="*/ 169689 w 172411"/>
                  <a:gd name="connsiteY3" fmla="*/ 263236 h 326274"/>
                  <a:gd name="connsiteX4" fmla="*/ 140173 w 172411"/>
                  <a:gd name="connsiteY4" fmla="*/ 323552 h 326274"/>
                  <a:gd name="connsiteX5" fmla="*/ 140173 w 172411"/>
                  <a:gd name="connsiteY5" fmla="*/ 323552 h 326274"/>
                  <a:gd name="connsiteX6" fmla="*/ 79857 w 172411"/>
                  <a:gd name="connsiteY6" fmla="*/ 294036 h 326274"/>
                  <a:gd name="connsiteX7" fmla="*/ 2858 w 172411"/>
                  <a:gd name="connsiteY7" fmla="*/ 63039 h 326274"/>
                  <a:gd name="connsiteX8" fmla="*/ 32374 w 172411"/>
                  <a:gd name="connsiteY8" fmla="*/ 2723 h 32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411" h="326274">
                    <a:moveTo>
                      <a:pt x="32374" y="2723"/>
                    </a:moveTo>
                    <a:lnTo>
                      <a:pt x="32374" y="2723"/>
                    </a:lnTo>
                    <a:cubicBezTo>
                      <a:pt x="56757" y="-6260"/>
                      <a:pt x="83707" y="7856"/>
                      <a:pt x="92690" y="32239"/>
                    </a:cubicBezTo>
                    <a:lnTo>
                      <a:pt x="169689" y="263236"/>
                    </a:lnTo>
                    <a:cubicBezTo>
                      <a:pt x="178672" y="287619"/>
                      <a:pt x="164556" y="314568"/>
                      <a:pt x="140173" y="323552"/>
                    </a:cubicBezTo>
                    <a:lnTo>
                      <a:pt x="140173" y="323552"/>
                    </a:lnTo>
                    <a:cubicBezTo>
                      <a:pt x="115790" y="332535"/>
                      <a:pt x="88840" y="318418"/>
                      <a:pt x="79857" y="294036"/>
                    </a:cubicBezTo>
                    <a:lnTo>
                      <a:pt x="2858" y="63039"/>
                    </a:lnTo>
                    <a:cubicBezTo>
                      <a:pt x="-6125" y="37373"/>
                      <a:pt x="6708" y="10423"/>
                      <a:pt x="32374" y="2723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20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717389" y="1064813"/>
              <a:ext cx="944551" cy="881976"/>
              <a:chOff x="5717389" y="1064813"/>
              <a:chExt cx="944551" cy="881976"/>
            </a:xfrm>
          </p:grpSpPr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A9314CDB-4A3B-44E1-862D-7CF999F6B487}"/>
                  </a:ext>
                </a:extLst>
              </p:cNvPr>
              <p:cNvSpPr/>
              <p:nvPr/>
            </p:nvSpPr>
            <p:spPr>
              <a:xfrm>
                <a:off x="6371912" y="1362863"/>
                <a:ext cx="218163" cy="417077"/>
              </a:xfrm>
              <a:custGeom>
                <a:avLst/>
                <a:gdLst>
                  <a:gd name="connsiteX0" fmla="*/ 218163 w 218163"/>
                  <a:gd name="connsiteY0" fmla="*/ 365745 h 417077"/>
                  <a:gd name="connsiteX1" fmla="*/ 0 w 218163"/>
                  <a:gd name="connsiteY1" fmla="*/ 417077 h 417077"/>
                  <a:gd name="connsiteX2" fmla="*/ 6417 w 218163"/>
                  <a:gd name="connsiteY2" fmla="*/ 0 h 417077"/>
                  <a:gd name="connsiteX3" fmla="*/ 147581 w 218163"/>
                  <a:gd name="connsiteY3" fmla="*/ 112932 h 417077"/>
                  <a:gd name="connsiteX4" fmla="*/ 182231 w 218163"/>
                  <a:gd name="connsiteY4" fmla="*/ 236130 h 417077"/>
                  <a:gd name="connsiteX5" fmla="*/ 187364 w 218163"/>
                  <a:gd name="connsiteY5" fmla="*/ 255380 h 417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163" h="417077">
                    <a:moveTo>
                      <a:pt x="218163" y="365745"/>
                    </a:moveTo>
                    <a:lnTo>
                      <a:pt x="0" y="417077"/>
                    </a:lnTo>
                    <a:lnTo>
                      <a:pt x="6417" y="0"/>
                    </a:lnTo>
                    <a:lnTo>
                      <a:pt x="147581" y="112932"/>
                    </a:lnTo>
                    <a:lnTo>
                      <a:pt x="182231" y="236130"/>
                    </a:lnTo>
                    <a:lnTo>
                      <a:pt x="187364" y="25538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7DF8C4E6-1F71-412C-A030-8E59A271D156}"/>
                  </a:ext>
                </a:extLst>
              </p:cNvPr>
              <p:cNvSpPr/>
              <p:nvPr/>
            </p:nvSpPr>
            <p:spPr>
              <a:xfrm>
                <a:off x="6359079" y="1493761"/>
                <a:ext cx="33366" cy="33366"/>
              </a:xfrm>
              <a:custGeom>
                <a:avLst/>
                <a:gdLst>
                  <a:gd name="connsiteX0" fmla="*/ 33366 w 33366"/>
                  <a:gd name="connsiteY0" fmla="*/ 16683 h 33366"/>
                  <a:gd name="connsiteX1" fmla="*/ 16683 w 33366"/>
                  <a:gd name="connsiteY1" fmla="*/ 33366 h 33366"/>
                  <a:gd name="connsiteX2" fmla="*/ 0 w 33366"/>
                  <a:gd name="connsiteY2" fmla="*/ 16683 h 33366"/>
                  <a:gd name="connsiteX3" fmla="*/ 16683 w 33366"/>
                  <a:gd name="connsiteY3" fmla="*/ 0 h 33366"/>
                  <a:gd name="connsiteX4" fmla="*/ 33366 w 33366"/>
                  <a:gd name="connsiteY4" fmla="*/ 16683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" h="33366">
                    <a:moveTo>
                      <a:pt x="33366" y="16683"/>
                    </a:moveTo>
                    <a:cubicBezTo>
                      <a:pt x="33366" y="25666"/>
                      <a:pt x="25666" y="33366"/>
                      <a:pt x="16683" y="33366"/>
                    </a:cubicBezTo>
                    <a:cubicBezTo>
                      <a:pt x="7700" y="33366"/>
                      <a:pt x="0" y="25666"/>
                      <a:pt x="0" y="16683"/>
                    </a:cubicBezTo>
                    <a:cubicBezTo>
                      <a:pt x="0" y="7700"/>
                      <a:pt x="7700" y="0"/>
                      <a:pt x="16683" y="0"/>
                    </a:cubicBezTo>
                    <a:cubicBezTo>
                      <a:pt x="25666" y="0"/>
                      <a:pt x="33366" y="7700"/>
                      <a:pt x="33366" y="1668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52DC6BC7-8068-496F-9F61-FBA8E90E6B0E}"/>
                  </a:ext>
                </a:extLst>
              </p:cNvPr>
              <p:cNvSpPr/>
              <p:nvPr/>
            </p:nvSpPr>
            <p:spPr>
              <a:xfrm>
                <a:off x="6362929" y="1497415"/>
                <a:ext cx="23265" cy="23296"/>
              </a:xfrm>
              <a:custGeom>
                <a:avLst/>
                <a:gdLst>
                  <a:gd name="connsiteX0" fmla="*/ 23100 w 23265"/>
                  <a:gd name="connsiteY0" fmla="*/ 11746 h 23296"/>
                  <a:gd name="connsiteX1" fmla="*/ 11550 w 23265"/>
                  <a:gd name="connsiteY1" fmla="*/ 23296 h 23296"/>
                  <a:gd name="connsiteX2" fmla="*/ 0 w 23265"/>
                  <a:gd name="connsiteY2" fmla="*/ 11746 h 23296"/>
                  <a:gd name="connsiteX3" fmla="*/ 11550 w 23265"/>
                  <a:gd name="connsiteY3" fmla="*/ 197 h 23296"/>
                  <a:gd name="connsiteX4" fmla="*/ 23100 w 23265"/>
                  <a:gd name="connsiteY4" fmla="*/ 11746 h 2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65" h="23296">
                    <a:moveTo>
                      <a:pt x="23100" y="11746"/>
                    </a:moveTo>
                    <a:cubicBezTo>
                      <a:pt x="23100" y="18163"/>
                      <a:pt x="17967" y="23296"/>
                      <a:pt x="11550" y="23296"/>
                    </a:cubicBezTo>
                    <a:cubicBezTo>
                      <a:pt x="5134" y="23296"/>
                      <a:pt x="0" y="18163"/>
                      <a:pt x="0" y="11746"/>
                    </a:cubicBezTo>
                    <a:cubicBezTo>
                      <a:pt x="0" y="5330"/>
                      <a:pt x="5134" y="197"/>
                      <a:pt x="11550" y="197"/>
                    </a:cubicBezTo>
                    <a:cubicBezTo>
                      <a:pt x="17967" y="-1087"/>
                      <a:pt x="24383" y="4047"/>
                      <a:pt x="23100" y="1174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84D9C022-7E3B-4A9F-B3A1-3599AC67DB5B}"/>
                  </a:ext>
                </a:extLst>
              </p:cNvPr>
              <p:cNvSpPr/>
              <p:nvPr/>
            </p:nvSpPr>
            <p:spPr>
              <a:xfrm>
                <a:off x="6410412" y="1501461"/>
                <a:ext cx="33366" cy="33366"/>
              </a:xfrm>
              <a:custGeom>
                <a:avLst/>
                <a:gdLst>
                  <a:gd name="connsiteX0" fmla="*/ 33366 w 33366"/>
                  <a:gd name="connsiteY0" fmla="*/ 16683 h 33366"/>
                  <a:gd name="connsiteX1" fmla="*/ 16683 w 33366"/>
                  <a:gd name="connsiteY1" fmla="*/ 33366 h 33366"/>
                  <a:gd name="connsiteX2" fmla="*/ 0 w 33366"/>
                  <a:gd name="connsiteY2" fmla="*/ 16683 h 33366"/>
                  <a:gd name="connsiteX3" fmla="*/ 16683 w 33366"/>
                  <a:gd name="connsiteY3" fmla="*/ 0 h 33366"/>
                  <a:gd name="connsiteX4" fmla="*/ 33366 w 33366"/>
                  <a:gd name="connsiteY4" fmla="*/ 16683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" h="33366">
                    <a:moveTo>
                      <a:pt x="33366" y="16683"/>
                    </a:moveTo>
                    <a:cubicBezTo>
                      <a:pt x="33366" y="25666"/>
                      <a:pt x="25666" y="33366"/>
                      <a:pt x="16683" y="33366"/>
                    </a:cubicBezTo>
                    <a:cubicBezTo>
                      <a:pt x="7700" y="33366"/>
                      <a:pt x="0" y="25666"/>
                      <a:pt x="0" y="16683"/>
                    </a:cubicBezTo>
                    <a:cubicBezTo>
                      <a:pt x="0" y="7700"/>
                      <a:pt x="7700" y="0"/>
                      <a:pt x="16683" y="0"/>
                    </a:cubicBezTo>
                    <a:cubicBezTo>
                      <a:pt x="25666" y="0"/>
                      <a:pt x="33366" y="7700"/>
                      <a:pt x="33366" y="1668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403344CB-4E25-439A-A170-8A17C01AAB74}"/>
                  </a:ext>
                </a:extLst>
              </p:cNvPr>
              <p:cNvSpPr/>
              <p:nvPr/>
            </p:nvSpPr>
            <p:spPr>
              <a:xfrm>
                <a:off x="6415100" y="1503530"/>
                <a:ext cx="22706" cy="24094"/>
              </a:xfrm>
              <a:custGeom>
                <a:avLst/>
                <a:gdLst>
                  <a:gd name="connsiteX0" fmla="*/ 22262 w 22706"/>
                  <a:gd name="connsiteY0" fmla="*/ 8197 h 24094"/>
                  <a:gd name="connsiteX1" fmla="*/ 6862 w 22706"/>
                  <a:gd name="connsiteY1" fmla="*/ 23597 h 24094"/>
                  <a:gd name="connsiteX2" fmla="*/ 445 w 22706"/>
                  <a:gd name="connsiteY2" fmla="*/ 15897 h 24094"/>
                  <a:gd name="connsiteX3" fmla="*/ 15845 w 22706"/>
                  <a:gd name="connsiteY3" fmla="*/ 497 h 24094"/>
                  <a:gd name="connsiteX4" fmla="*/ 22262 w 22706"/>
                  <a:gd name="connsiteY4" fmla="*/ 8197 h 24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6" h="24094">
                    <a:moveTo>
                      <a:pt x="22262" y="8197"/>
                    </a:moveTo>
                    <a:cubicBezTo>
                      <a:pt x="24828" y="18464"/>
                      <a:pt x="15845" y="26164"/>
                      <a:pt x="6862" y="23597"/>
                    </a:cubicBezTo>
                    <a:cubicBezTo>
                      <a:pt x="3012" y="22314"/>
                      <a:pt x="445" y="19747"/>
                      <a:pt x="445" y="15897"/>
                    </a:cubicBezTo>
                    <a:cubicBezTo>
                      <a:pt x="-2121" y="5631"/>
                      <a:pt x="6862" y="-2069"/>
                      <a:pt x="15845" y="497"/>
                    </a:cubicBezTo>
                    <a:cubicBezTo>
                      <a:pt x="18411" y="1781"/>
                      <a:pt x="20978" y="4347"/>
                      <a:pt x="22262" y="8197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3B6B463D-00DD-4FD9-877A-FFF2C6FF20D6}"/>
                  </a:ext>
                </a:extLst>
              </p:cNvPr>
              <p:cNvSpPr/>
              <p:nvPr/>
            </p:nvSpPr>
            <p:spPr>
              <a:xfrm>
                <a:off x="6468161" y="1513011"/>
                <a:ext cx="33366" cy="33366"/>
              </a:xfrm>
              <a:custGeom>
                <a:avLst/>
                <a:gdLst>
                  <a:gd name="connsiteX0" fmla="*/ 33366 w 33366"/>
                  <a:gd name="connsiteY0" fmla="*/ 16683 h 33366"/>
                  <a:gd name="connsiteX1" fmla="*/ 16683 w 33366"/>
                  <a:gd name="connsiteY1" fmla="*/ 33366 h 33366"/>
                  <a:gd name="connsiteX2" fmla="*/ 0 w 33366"/>
                  <a:gd name="connsiteY2" fmla="*/ 16683 h 33366"/>
                  <a:gd name="connsiteX3" fmla="*/ 16683 w 33366"/>
                  <a:gd name="connsiteY3" fmla="*/ 0 h 33366"/>
                  <a:gd name="connsiteX4" fmla="*/ 33366 w 33366"/>
                  <a:gd name="connsiteY4" fmla="*/ 16683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" h="33366">
                    <a:moveTo>
                      <a:pt x="33366" y="16683"/>
                    </a:moveTo>
                    <a:cubicBezTo>
                      <a:pt x="33366" y="25666"/>
                      <a:pt x="25666" y="33366"/>
                      <a:pt x="16683" y="33366"/>
                    </a:cubicBezTo>
                    <a:cubicBezTo>
                      <a:pt x="7700" y="33366"/>
                      <a:pt x="0" y="25666"/>
                      <a:pt x="0" y="16683"/>
                    </a:cubicBezTo>
                    <a:cubicBezTo>
                      <a:pt x="0" y="7700"/>
                      <a:pt x="7700" y="0"/>
                      <a:pt x="16683" y="0"/>
                    </a:cubicBezTo>
                    <a:cubicBezTo>
                      <a:pt x="25666" y="0"/>
                      <a:pt x="33366" y="7700"/>
                      <a:pt x="33366" y="1668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E139EF8A-45BC-4C0F-9969-BBF5DA55F902}"/>
                  </a:ext>
                </a:extLst>
              </p:cNvPr>
              <p:cNvSpPr/>
              <p:nvPr/>
            </p:nvSpPr>
            <p:spPr>
              <a:xfrm>
                <a:off x="6472011" y="1515381"/>
                <a:ext cx="23099" cy="23296"/>
              </a:xfrm>
              <a:custGeom>
                <a:avLst/>
                <a:gdLst>
                  <a:gd name="connsiteX0" fmla="*/ 23100 w 23099"/>
                  <a:gd name="connsiteY0" fmla="*/ 11746 h 23296"/>
                  <a:gd name="connsiteX1" fmla="*/ 11550 w 23099"/>
                  <a:gd name="connsiteY1" fmla="*/ 23296 h 23296"/>
                  <a:gd name="connsiteX2" fmla="*/ 0 w 23099"/>
                  <a:gd name="connsiteY2" fmla="*/ 11746 h 23296"/>
                  <a:gd name="connsiteX3" fmla="*/ 11550 w 23099"/>
                  <a:gd name="connsiteY3" fmla="*/ 197 h 23296"/>
                  <a:gd name="connsiteX4" fmla="*/ 23100 w 23099"/>
                  <a:gd name="connsiteY4" fmla="*/ 11746 h 2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296">
                    <a:moveTo>
                      <a:pt x="23100" y="11746"/>
                    </a:moveTo>
                    <a:cubicBezTo>
                      <a:pt x="23100" y="18163"/>
                      <a:pt x="17967" y="23296"/>
                      <a:pt x="11550" y="23296"/>
                    </a:cubicBezTo>
                    <a:cubicBezTo>
                      <a:pt x="5134" y="23296"/>
                      <a:pt x="0" y="18163"/>
                      <a:pt x="0" y="11746"/>
                    </a:cubicBezTo>
                    <a:cubicBezTo>
                      <a:pt x="0" y="5330"/>
                      <a:pt x="5134" y="197"/>
                      <a:pt x="11550" y="197"/>
                    </a:cubicBezTo>
                    <a:cubicBezTo>
                      <a:pt x="17967" y="-1087"/>
                      <a:pt x="23100" y="4046"/>
                      <a:pt x="23100" y="11746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50902836-2301-49FC-BC93-26BB50CCC262}"/>
                  </a:ext>
                </a:extLst>
              </p:cNvPr>
              <p:cNvSpPr/>
              <p:nvPr/>
            </p:nvSpPr>
            <p:spPr>
              <a:xfrm>
                <a:off x="6519493" y="1534827"/>
                <a:ext cx="33505" cy="33366"/>
              </a:xfrm>
              <a:custGeom>
                <a:avLst/>
                <a:gdLst>
                  <a:gd name="connsiteX0" fmla="*/ 33366 w 33505"/>
                  <a:gd name="connsiteY0" fmla="*/ 16683 h 33366"/>
                  <a:gd name="connsiteX1" fmla="*/ 16683 w 33505"/>
                  <a:gd name="connsiteY1" fmla="*/ 33366 h 33366"/>
                  <a:gd name="connsiteX2" fmla="*/ 0 w 33505"/>
                  <a:gd name="connsiteY2" fmla="*/ 16683 h 33366"/>
                  <a:gd name="connsiteX3" fmla="*/ 16683 w 33505"/>
                  <a:gd name="connsiteY3" fmla="*/ 0 h 33366"/>
                  <a:gd name="connsiteX4" fmla="*/ 33366 w 33505"/>
                  <a:gd name="connsiteY4" fmla="*/ 16683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5" h="33366">
                    <a:moveTo>
                      <a:pt x="33366" y="16683"/>
                    </a:moveTo>
                    <a:cubicBezTo>
                      <a:pt x="33366" y="25666"/>
                      <a:pt x="25666" y="33366"/>
                      <a:pt x="16683" y="33366"/>
                    </a:cubicBezTo>
                    <a:cubicBezTo>
                      <a:pt x="7700" y="33366"/>
                      <a:pt x="0" y="25666"/>
                      <a:pt x="0" y="16683"/>
                    </a:cubicBezTo>
                    <a:cubicBezTo>
                      <a:pt x="0" y="7700"/>
                      <a:pt x="7700" y="0"/>
                      <a:pt x="16683" y="0"/>
                    </a:cubicBezTo>
                    <a:cubicBezTo>
                      <a:pt x="26949" y="0"/>
                      <a:pt x="34650" y="7700"/>
                      <a:pt x="33366" y="16683"/>
                    </a:cubicBez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16918837-1EA8-45DD-96BB-51BD4805F0A0}"/>
                  </a:ext>
                </a:extLst>
              </p:cNvPr>
              <p:cNvSpPr/>
              <p:nvPr/>
            </p:nvSpPr>
            <p:spPr>
              <a:xfrm>
                <a:off x="6524627" y="1537394"/>
                <a:ext cx="23099" cy="23099"/>
              </a:xfrm>
              <a:custGeom>
                <a:avLst/>
                <a:gdLst>
                  <a:gd name="connsiteX0" fmla="*/ 23100 w 23099"/>
                  <a:gd name="connsiteY0" fmla="*/ 11550 h 23099"/>
                  <a:gd name="connsiteX1" fmla="*/ 11549 w 23099"/>
                  <a:gd name="connsiteY1" fmla="*/ 23100 h 23099"/>
                  <a:gd name="connsiteX2" fmla="*/ 0 w 23099"/>
                  <a:gd name="connsiteY2" fmla="*/ 11550 h 23099"/>
                  <a:gd name="connsiteX3" fmla="*/ 11549 w 23099"/>
                  <a:gd name="connsiteY3" fmla="*/ 0 h 23099"/>
                  <a:gd name="connsiteX4" fmla="*/ 23100 w 23099"/>
                  <a:gd name="connsiteY4" fmla="*/ 11550 h 2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9" h="23099">
                    <a:moveTo>
                      <a:pt x="23100" y="11550"/>
                    </a:moveTo>
                    <a:cubicBezTo>
                      <a:pt x="23100" y="17966"/>
                      <a:pt x="17966" y="23100"/>
                      <a:pt x="11549" y="23100"/>
                    </a:cubicBezTo>
                    <a:cubicBezTo>
                      <a:pt x="5133" y="23100"/>
                      <a:pt x="0" y="17966"/>
                      <a:pt x="0" y="11550"/>
                    </a:cubicBezTo>
                    <a:cubicBezTo>
                      <a:pt x="0" y="5133"/>
                      <a:pt x="5133" y="0"/>
                      <a:pt x="11549" y="0"/>
                    </a:cubicBezTo>
                    <a:cubicBezTo>
                      <a:pt x="17966" y="0"/>
                      <a:pt x="23100" y="5133"/>
                      <a:pt x="23100" y="11550"/>
                    </a:cubicBez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1E8F5C9A-5D86-44AB-A5A8-3974F485CCE2}"/>
                  </a:ext>
                </a:extLst>
              </p:cNvPr>
              <p:cNvSpPr/>
              <p:nvPr/>
            </p:nvSpPr>
            <p:spPr>
              <a:xfrm>
                <a:off x="6378305" y="1305114"/>
                <a:ext cx="184821" cy="182230"/>
              </a:xfrm>
              <a:custGeom>
                <a:avLst/>
                <a:gdLst>
                  <a:gd name="connsiteX0" fmla="*/ 184821 w 184821"/>
                  <a:gd name="connsiteY0" fmla="*/ 118065 h 182230"/>
                  <a:gd name="connsiteX1" fmla="*/ 183537 w 184821"/>
                  <a:gd name="connsiteY1" fmla="*/ 182231 h 182230"/>
                  <a:gd name="connsiteX2" fmla="*/ 112955 w 184821"/>
                  <a:gd name="connsiteY2" fmla="*/ 180947 h 182230"/>
                  <a:gd name="connsiteX3" fmla="*/ 24 w 184821"/>
                  <a:gd name="connsiteY3" fmla="*/ 64166 h 182230"/>
                  <a:gd name="connsiteX4" fmla="*/ 1307 w 184821"/>
                  <a:gd name="connsiteY4" fmla="*/ 0 h 182230"/>
                  <a:gd name="connsiteX5" fmla="*/ 73173 w 184821"/>
                  <a:gd name="connsiteY5" fmla="*/ 1283 h 182230"/>
                  <a:gd name="connsiteX6" fmla="*/ 182254 w 184821"/>
                  <a:gd name="connsiteY6" fmla="*/ 84699 h 182230"/>
                  <a:gd name="connsiteX7" fmla="*/ 184821 w 184821"/>
                  <a:gd name="connsiteY7" fmla="*/ 118065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821" h="182230">
                    <a:moveTo>
                      <a:pt x="184821" y="118065"/>
                    </a:moveTo>
                    <a:lnTo>
                      <a:pt x="183537" y="182231"/>
                    </a:lnTo>
                    <a:lnTo>
                      <a:pt x="112955" y="180947"/>
                    </a:lnTo>
                    <a:cubicBezTo>
                      <a:pt x="50073" y="179664"/>
                      <a:pt x="-1260" y="128331"/>
                      <a:pt x="24" y="64166"/>
                    </a:cubicBezTo>
                    <a:lnTo>
                      <a:pt x="1307" y="0"/>
                    </a:lnTo>
                    <a:lnTo>
                      <a:pt x="73173" y="1283"/>
                    </a:lnTo>
                    <a:cubicBezTo>
                      <a:pt x="124505" y="2567"/>
                      <a:pt x="168137" y="37216"/>
                      <a:pt x="182254" y="84699"/>
                    </a:cubicBezTo>
                    <a:cubicBezTo>
                      <a:pt x="183537" y="96249"/>
                      <a:pt x="184821" y="106515"/>
                      <a:pt x="184821" y="11806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A67D7623-BA39-4F12-A41F-AC7EA2C76382}"/>
                  </a:ext>
                </a:extLst>
              </p:cNvPr>
              <p:cNvSpPr/>
              <p:nvPr/>
            </p:nvSpPr>
            <p:spPr>
              <a:xfrm>
                <a:off x="6537460" y="1391096"/>
                <a:ext cx="124480" cy="96313"/>
              </a:xfrm>
              <a:custGeom>
                <a:avLst/>
                <a:gdLst>
                  <a:gd name="connsiteX0" fmla="*/ 124481 w 124480"/>
                  <a:gd name="connsiteY0" fmla="*/ 1283 h 96313"/>
                  <a:gd name="connsiteX1" fmla="*/ 124481 w 124480"/>
                  <a:gd name="connsiteY1" fmla="*/ 8983 h 96313"/>
                  <a:gd name="connsiteX2" fmla="*/ 111648 w 124480"/>
                  <a:gd name="connsiteY2" fmla="*/ 53899 h 96313"/>
                  <a:gd name="connsiteX3" fmla="*/ 33366 w 124480"/>
                  <a:gd name="connsiteY3" fmla="*/ 96249 h 96313"/>
                  <a:gd name="connsiteX4" fmla="*/ 0 w 124480"/>
                  <a:gd name="connsiteY4" fmla="*/ 96249 h 96313"/>
                  <a:gd name="connsiteX5" fmla="*/ 1283 w 124480"/>
                  <a:gd name="connsiteY5" fmla="*/ 0 h 96313"/>
                  <a:gd name="connsiteX6" fmla="*/ 124481 w 124480"/>
                  <a:gd name="connsiteY6" fmla="*/ 1283 h 96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480" h="96313">
                    <a:moveTo>
                      <a:pt x="124481" y="1283"/>
                    </a:moveTo>
                    <a:lnTo>
                      <a:pt x="124481" y="8983"/>
                    </a:lnTo>
                    <a:cubicBezTo>
                      <a:pt x="124481" y="25666"/>
                      <a:pt x="119348" y="41066"/>
                      <a:pt x="111648" y="53899"/>
                    </a:cubicBezTo>
                    <a:cubicBezTo>
                      <a:pt x="96249" y="79566"/>
                      <a:pt x="66732" y="97532"/>
                      <a:pt x="33366" y="96249"/>
                    </a:cubicBezTo>
                    <a:lnTo>
                      <a:pt x="0" y="96249"/>
                    </a:lnTo>
                    <a:lnTo>
                      <a:pt x="1283" y="0"/>
                    </a:lnTo>
                    <a:lnTo>
                      <a:pt x="124481" y="1283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1AD50CD5-B363-4A2D-87C6-6941839B9075}"/>
                  </a:ext>
                </a:extLst>
              </p:cNvPr>
              <p:cNvSpPr/>
              <p:nvPr/>
            </p:nvSpPr>
            <p:spPr>
              <a:xfrm>
                <a:off x="6378329" y="1305114"/>
                <a:ext cx="283612" cy="182295"/>
              </a:xfrm>
              <a:custGeom>
                <a:avLst/>
                <a:gdLst>
                  <a:gd name="connsiteX0" fmla="*/ 283612 w 283612"/>
                  <a:gd name="connsiteY0" fmla="*/ 87265 h 182295"/>
                  <a:gd name="connsiteX1" fmla="*/ 283612 w 283612"/>
                  <a:gd name="connsiteY1" fmla="*/ 94965 h 182295"/>
                  <a:gd name="connsiteX2" fmla="*/ 270779 w 283612"/>
                  <a:gd name="connsiteY2" fmla="*/ 139881 h 182295"/>
                  <a:gd name="connsiteX3" fmla="*/ 192497 w 283612"/>
                  <a:gd name="connsiteY3" fmla="*/ 182231 h 182295"/>
                  <a:gd name="connsiteX4" fmla="*/ 112932 w 283612"/>
                  <a:gd name="connsiteY4" fmla="*/ 180947 h 182295"/>
                  <a:gd name="connsiteX5" fmla="*/ 0 w 283612"/>
                  <a:gd name="connsiteY5" fmla="*/ 70582 h 182295"/>
                  <a:gd name="connsiteX6" fmla="*/ 0 w 283612"/>
                  <a:gd name="connsiteY6" fmla="*/ 64166 h 182295"/>
                  <a:gd name="connsiteX7" fmla="*/ 1283 w 283612"/>
                  <a:gd name="connsiteY7" fmla="*/ 0 h 182295"/>
                  <a:gd name="connsiteX8" fmla="*/ 73149 w 283612"/>
                  <a:gd name="connsiteY8" fmla="*/ 1283 h 182295"/>
                  <a:gd name="connsiteX9" fmla="*/ 182231 w 283612"/>
                  <a:gd name="connsiteY9" fmla="*/ 84699 h 182295"/>
                  <a:gd name="connsiteX10" fmla="*/ 283612 w 283612"/>
                  <a:gd name="connsiteY10" fmla="*/ 87265 h 18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612" h="182295">
                    <a:moveTo>
                      <a:pt x="283612" y="87265"/>
                    </a:moveTo>
                    <a:lnTo>
                      <a:pt x="283612" y="94965"/>
                    </a:lnTo>
                    <a:cubicBezTo>
                      <a:pt x="283612" y="111648"/>
                      <a:pt x="278479" y="127048"/>
                      <a:pt x="270779" y="139881"/>
                    </a:cubicBezTo>
                    <a:cubicBezTo>
                      <a:pt x="255380" y="165548"/>
                      <a:pt x="225863" y="183514"/>
                      <a:pt x="192497" y="182231"/>
                    </a:cubicBezTo>
                    <a:lnTo>
                      <a:pt x="112932" y="180947"/>
                    </a:lnTo>
                    <a:cubicBezTo>
                      <a:pt x="51333" y="179664"/>
                      <a:pt x="2567" y="130898"/>
                      <a:pt x="0" y="70582"/>
                    </a:cubicBezTo>
                    <a:cubicBezTo>
                      <a:pt x="0" y="68016"/>
                      <a:pt x="0" y="66732"/>
                      <a:pt x="0" y="64166"/>
                    </a:cubicBezTo>
                    <a:lnTo>
                      <a:pt x="1283" y="0"/>
                    </a:lnTo>
                    <a:lnTo>
                      <a:pt x="73149" y="1283"/>
                    </a:lnTo>
                    <a:cubicBezTo>
                      <a:pt x="124482" y="2567"/>
                      <a:pt x="168114" y="37216"/>
                      <a:pt x="182231" y="84699"/>
                    </a:cubicBezTo>
                    <a:lnTo>
                      <a:pt x="283612" y="87265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03897DF6-FF3C-43A2-8B3F-66FEE72D7453}"/>
                  </a:ext>
                </a:extLst>
              </p:cNvPr>
              <p:cNvSpPr/>
              <p:nvPr/>
            </p:nvSpPr>
            <p:spPr>
              <a:xfrm>
                <a:off x="6379612" y="1306397"/>
                <a:ext cx="279534" cy="156629"/>
              </a:xfrm>
              <a:custGeom>
                <a:avLst/>
                <a:gdLst>
                  <a:gd name="connsiteX0" fmla="*/ 270779 w 279534"/>
                  <a:gd name="connsiteY0" fmla="*/ 85982 h 156629"/>
                  <a:gd name="connsiteX1" fmla="*/ 278479 w 279534"/>
                  <a:gd name="connsiteY1" fmla="*/ 114215 h 156629"/>
                  <a:gd name="connsiteX2" fmla="*/ 202764 w 279534"/>
                  <a:gd name="connsiteY2" fmla="*/ 156564 h 156629"/>
                  <a:gd name="connsiteX3" fmla="*/ 106515 w 279534"/>
                  <a:gd name="connsiteY3" fmla="*/ 155281 h 156629"/>
                  <a:gd name="connsiteX4" fmla="*/ 0 w 279534"/>
                  <a:gd name="connsiteY4" fmla="*/ 70582 h 156629"/>
                  <a:gd name="connsiteX5" fmla="*/ 0 w 279534"/>
                  <a:gd name="connsiteY5" fmla="*/ 64166 h 156629"/>
                  <a:gd name="connsiteX6" fmla="*/ 1283 w 279534"/>
                  <a:gd name="connsiteY6" fmla="*/ 0 h 156629"/>
                  <a:gd name="connsiteX7" fmla="*/ 73149 w 279534"/>
                  <a:gd name="connsiteY7" fmla="*/ 1283 h 156629"/>
                  <a:gd name="connsiteX8" fmla="*/ 182230 w 279534"/>
                  <a:gd name="connsiteY8" fmla="*/ 84699 h 156629"/>
                  <a:gd name="connsiteX9" fmla="*/ 270779 w 279534"/>
                  <a:gd name="connsiteY9" fmla="*/ 85982 h 15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9534" h="156629">
                    <a:moveTo>
                      <a:pt x="270779" y="85982"/>
                    </a:moveTo>
                    <a:cubicBezTo>
                      <a:pt x="268213" y="96249"/>
                      <a:pt x="283613" y="105232"/>
                      <a:pt x="278479" y="114215"/>
                    </a:cubicBezTo>
                    <a:cubicBezTo>
                      <a:pt x="263079" y="139881"/>
                      <a:pt x="234847" y="157848"/>
                      <a:pt x="202764" y="156564"/>
                    </a:cubicBezTo>
                    <a:lnTo>
                      <a:pt x="106515" y="155281"/>
                    </a:lnTo>
                    <a:cubicBezTo>
                      <a:pt x="55182" y="153998"/>
                      <a:pt x="12833" y="119348"/>
                      <a:pt x="0" y="70582"/>
                    </a:cubicBezTo>
                    <a:cubicBezTo>
                      <a:pt x="0" y="68016"/>
                      <a:pt x="0" y="66732"/>
                      <a:pt x="0" y="64166"/>
                    </a:cubicBezTo>
                    <a:lnTo>
                      <a:pt x="1283" y="0"/>
                    </a:lnTo>
                    <a:lnTo>
                      <a:pt x="73149" y="1283"/>
                    </a:lnTo>
                    <a:cubicBezTo>
                      <a:pt x="124481" y="2567"/>
                      <a:pt x="168114" y="37216"/>
                      <a:pt x="182230" y="84699"/>
                    </a:cubicBezTo>
                    <a:lnTo>
                      <a:pt x="270779" y="85982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30CB559F-A8ED-4EE2-8220-62352BDA6B05}"/>
                  </a:ext>
                </a:extLst>
              </p:cNvPr>
              <p:cNvSpPr/>
              <p:nvPr/>
            </p:nvSpPr>
            <p:spPr>
              <a:xfrm>
                <a:off x="6377987" y="1306397"/>
                <a:ext cx="283953" cy="139881"/>
              </a:xfrm>
              <a:custGeom>
                <a:avLst/>
                <a:gdLst>
                  <a:gd name="connsiteX0" fmla="*/ 283954 w 283953"/>
                  <a:gd name="connsiteY0" fmla="*/ 85982 h 139881"/>
                  <a:gd name="connsiteX1" fmla="*/ 283954 w 283953"/>
                  <a:gd name="connsiteY1" fmla="*/ 93682 h 139881"/>
                  <a:gd name="connsiteX2" fmla="*/ 280104 w 283953"/>
                  <a:gd name="connsiteY2" fmla="*/ 116782 h 139881"/>
                  <a:gd name="connsiteX3" fmla="*/ 276254 w 283953"/>
                  <a:gd name="connsiteY3" fmla="*/ 127048 h 139881"/>
                  <a:gd name="connsiteX4" fmla="*/ 269837 w 283953"/>
                  <a:gd name="connsiteY4" fmla="*/ 139881 h 139881"/>
                  <a:gd name="connsiteX5" fmla="*/ 199255 w 283953"/>
                  <a:gd name="connsiteY5" fmla="*/ 138598 h 139881"/>
                  <a:gd name="connsiteX6" fmla="*/ 173589 w 283953"/>
                  <a:gd name="connsiteY6" fmla="*/ 132181 h 139881"/>
                  <a:gd name="connsiteX7" fmla="*/ 149206 w 283953"/>
                  <a:gd name="connsiteY7" fmla="*/ 111648 h 139881"/>
                  <a:gd name="connsiteX8" fmla="*/ 147923 w 283953"/>
                  <a:gd name="connsiteY8" fmla="*/ 110365 h 139881"/>
                  <a:gd name="connsiteX9" fmla="*/ 63224 w 283953"/>
                  <a:gd name="connsiteY9" fmla="*/ 69299 h 139881"/>
                  <a:gd name="connsiteX10" fmla="*/ 60657 w 283953"/>
                  <a:gd name="connsiteY10" fmla="*/ 69299 h 139881"/>
                  <a:gd name="connsiteX11" fmla="*/ 4191 w 283953"/>
                  <a:gd name="connsiteY11" fmla="*/ 30800 h 139881"/>
                  <a:gd name="connsiteX12" fmla="*/ 341 w 283953"/>
                  <a:gd name="connsiteY12" fmla="*/ 6417 h 139881"/>
                  <a:gd name="connsiteX13" fmla="*/ 341 w 283953"/>
                  <a:gd name="connsiteY13" fmla="*/ 0 h 139881"/>
                  <a:gd name="connsiteX14" fmla="*/ 72207 w 283953"/>
                  <a:gd name="connsiteY14" fmla="*/ 1283 h 139881"/>
                  <a:gd name="connsiteX15" fmla="*/ 165889 w 283953"/>
                  <a:gd name="connsiteY15" fmla="*/ 51333 h 139881"/>
                  <a:gd name="connsiteX16" fmla="*/ 226204 w 283953"/>
                  <a:gd name="connsiteY16" fmla="*/ 84699 h 139881"/>
                  <a:gd name="connsiteX17" fmla="*/ 283954 w 283953"/>
                  <a:gd name="connsiteY17" fmla="*/ 85982 h 139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3953" h="139881">
                    <a:moveTo>
                      <a:pt x="283954" y="85982"/>
                    </a:moveTo>
                    <a:lnTo>
                      <a:pt x="283954" y="93682"/>
                    </a:lnTo>
                    <a:cubicBezTo>
                      <a:pt x="283954" y="101382"/>
                      <a:pt x="282671" y="109082"/>
                      <a:pt x="280104" y="116782"/>
                    </a:cubicBezTo>
                    <a:cubicBezTo>
                      <a:pt x="278821" y="120632"/>
                      <a:pt x="277537" y="123198"/>
                      <a:pt x="276254" y="127048"/>
                    </a:cubicBezTo>
                    <a:cubicBezTo>
                      <a:pt x="274971" y="130898"/>
                      <a:pt x="272404" y="136031"/>
                      <a:pt x="269837" y="139881"/>
                    </a:cubicBezTo>
                    <a:lnTo>
                      <a:pt x="199255" y="138598"/>
                    </a:lnTo>
                    <a:cubicBezTo>
                      <a:pt x="190272" y="138598"/>
                      <a:pt x="181288" y="136031"/>
                      <a:pt x="173589" y="132181"/>
                    </a:cubicBezTo>
                    <a:cubicBezTo>
                      <a:pt x="164605" y="127048"/>
                      <a:pt x="155622" y="120632"/>
                      <a:pt x="149206" y="111648"/>
                    </a:cubicBezTo>
                    <a:cubicBezTo>
                      <a:pt x="149206" y="111648"/>
                      <a:pt x="149206" y="110365"/>
                      <a:pt x="147923" y="110365"/>
                    </a:cubicBezTo>
                    <a:cubicBezTo>
                      <a:pt x="127389" y="82132"/>
                      <a:pt x="103007" y="69299"/>
                      <a:pt x="63224" y="69299"/>
                    </a:cubicBezTo>
                    <a:lnTo>
                      <a:pt x="60657" y="69299"/>
                    </a:lnTo>
                    <a:cubicBezTo>
                      <a:pt x="34991" y="69299"/>
                      <a:pt x="13175" y="52616"/>
                      <a:pt x="4191" y="30800"/>
                    </a:cubicBezTo>
                    <a:cubicBezTo>
                      <a:pt x="1625" y="23100"/>
                      <a:pt x="-942" y="15400"/>
                      <a:pt x="341" y="6417"/>
                    </a:cubicBezTo>
                    <a:lnTo>
                      <a:pt x="341" y="0"/>
                    </a:lnTo>
                    <a:lnTo>
                      <a:pt x="72207" y="1283"/>
                    </a:lnTo>
                    <a:cubicBezTo>
                      <a:pt x="110707" y="1283"/>
                      <a:pt x="145356" y="21816"/>
                      <a:pt x="165889" y="51333"/>
                    </a:cubicBezTo>
                    <a:cubicBezTo>
                      <a:pt x="180005" y="71866"/>
                      <a:pt x="201822" y="84699"/>
                      <a:pt x="226204" y="84699"/>
                    </a:cubicBezTo>
                    <a:lnTo>
                      <a:pt x="283954" y="85982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7E03A902-846B-4941-8D14-B651735C64E9}"/>
                  </a:ext>
                </a:extLst>
              </p:cNvPr>
              <p:cNvSpPr/>
              <p:nvPr/>
            </p:nvSpPr>
            <p:spPr>
              <a:xfrm>
                <a:off x="6379271" y="1306397"/>
                <a:ext cx="254437" cy="115498"/>
              </a:xfrm>
              <a:custGeom>
                <a:avLst/>
                <a:gdLst>
                  <a:gd name="connsiteX0" fmla="*/ 245455 w 254437"/>
                  <a:gd name="connsiteY0" fmla="*/ 84699 h 115498"/>
                  <a:gd name="connsiteX1" fmla="*/ 254438 w 254437"/>
                  <a:gd name="connsiteY1" fmla="*/ 115498 h 115498"/>
                  <a:gd name="connsiteX2" fmla="*/ 215938 w 254437"/>
                  <a:gd name="connsiteY2" fmla="*/ 115498 h 115498"/>
                  <a:gd name="connsiteX3" fmla="*/ 155623 w 254437"/>
                  <a:gd name="connsiteY3" fmla="*/ 82132 h 115498"/>
                  <a:gd name="connsiteX4" fmla="*/ 61940 w 254437"/>
                  <a:gd name="connsiteY4" fmla="*/ 32083 h 115498"/>
                  <a:gd name="connsiteX5" fmla="*/ 4191 w 254437"/>
                  <a:gd name="connsiteY5" fmla="*/ 30800 h 115498"/>
                  <a:gd name="connsiteX6" fmla="*/ 341 w 254437"/>
                  <a:gd name="connsiteY6" fmla="*/ 6417 h 115498"/>
                  <a:gd name="connsiteX7" fmla="*/ 341 w 254437"/>
                  <a:gd name="connsiteY7" fmla="*/ 0 h 115498"/>
                  <a:gd name="connsiteX8" fmla="*/ 72207 w 254437"/>
                  <a:gd name="connsiteY8" fmla="*/ 1283 h 115498"/>
                  <a:gd name="connsiteX9" fmla="*/ 165889 w 254437"/>
                  <a:gd name="connsiteY9" fmla="*/ 51333 h 115498"/>
                  <a:gd name="connsiteX10" fmla="*/ 226205 w 254437"/>
                  <a:gd name="connsiteY10" fmla="*/ 84699 h 115498"/>
                  <a:gd name="connsiteX11" fmla="*/ 245455 w 254437"/>
                  <a:gd name="connsiteY11" fmla="*/ 84699 h 1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4437" h="115498">
                    <a:moveTo>
                      <a:pt x="245455" y="84699"/>
                    </a:moveTo>
                    <a:cubicBezTo>
                      <a:pt x="245455" y="84699"/>
                      <a:pt x="245455" y="105232"/>
                      <a:pt x="254438" y="115498"/>
                    </a:cubicBezTo>
                    <a:lnTo>
                      <a:pt x="215938" y="115498"/>
                    </a:lnTo>
                    <a:cubicBezTo>
                      <a:pt x="191555" y="115498"/>
                      <a:pt x="169739" y="102665"/>
                      <a:pt x="155623" y="82132"/>
                    </a:cubicBezTo>
                    <a:cubicBezTo>
                      <a:pt x="135089" y="52616"/>
                      <a:pt x="101723" y="32083"/>
                      <a:pt x="61940" y="32083"/>
                    </a:cubicBezTo>
                    <a:lnTo>
                      <a:pt x="4191" y="30800"/>
                    </a:lnTo>
                    <a:cubicBezTo>
                      <a:pt x="1625" y="23100"/>
                      <a:pt x="-942" y="15400"/>
                      <a:pt x="341" y="6417"/>
                    </a:cubicBezTo>
                    <a:lnTo>
                      <a:pt x="341" y="0"/>
                    </a:lnTo>
                    <a:lnTo>
                      <a:pt x="72207" y="1283"/>
                    </a:lnTo>
                    <a:cubicBezTo>
                      <a:pt x="110707" y="1283"/>
                      <a:pt x="145356" y="21816"/>
                      <a:pt x="165889" y="51333"/>
                    </a:cubicBezTo>
                    <a:cubicBezTo>
                      <a:pt x="180005" y="71866"/>
                      <a:pt x="201822" y="84699"/>
                      <a:pt x="226205" y="84699"/>
                    </a:cubicBezTo>
                    <a:lnTo>
                      <a:pt x="245455" y="84699"/>
                    </a:lnTo>
                    <a:close/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35C2EA00-D372-4135-A958-C5BD52084FD9}"/>
                  </a:ext>
                </a:extLst>
              </p:cNvPr>
              <p:cNvSpPr/>
              <p:nvPr/>
            </p:nvSpPr>
            <p:spPr>
              <a:xfrm>
                <a:off x="6293630" y="1306397"/>
                <a:ext cx="84698" cy="66732"/>
              </a:xfrm>
              <a:custGeom>
                <a:avLst/>
                <a:gdLst>
                  <a:gd name="connsiteX0" fmla="*/ 84699 w 84698"/>
                  <a:gd name="connsiteY0" fmla="*/ 0 h 66732"/>
                  <a:gd name="connsiteX1" fmla="*/ 83415 w 84698"/>
                  <a:gd name="connsiteY1" fmla="*/ 66732 h 66732"/>
                  <a:gd name="connsiteX2" fmla="*/ 60316 w 84698"/>
                  <a:gd name="connsiteY2" fmla="*/ 66732 h 66732"/>
                  <a:gd name="connsiteX3" fmla="*/ 0 w 84698"/>
                  <a:gd name="connsiteY3" fmla="*/ 5133 h 66732"/>
                  <a:gd name="connsiteX4" fmla="*/ 0 w 84698"/>
                  <a:gd name="connsiteY4" fmla="*/ 0 h 66732"/>
                  <a:gd name="connsiteX5" fmla="*/ 84699 w 84698"/>
                  <a:gd name="connsiteY5" fmla="*/ 0 h 6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698" h="66732">
                    <a:moveTo>
                      <a:pt x="84699" y="0"/>
                    </a:moveTo>
                    <a:lnTo>
                      <a:pt x="83415" y="66732"/>
                    </a:lnTo>
                    <a:lnTo>
                      <a:pt x="60316" y="66732"/>
                    </a:lnTo>
                    <a:cubicBezTo>
                      <a:pt x="26950" y="66732"/>
                      <a:pt x="0" y="38499"/>
                      <a:pt x="0" y="5133"/>
                    </a:cubicBezTo>
                    <a:lnTo>
                      <a:pt x="0" y="0"/>
                    </a:lnTo>
                    <a:lnTo>
                      <a:pt x="84699" y="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0108E2B-BE9A-48E1-8ACE-D18DE65C1750}"/>
                  </a:ext>
                </a:extLst>
              </p:cNvPr>
              <p:cNvSpPr/>
              <p:nvPr/>
            </p:nvSpPr>
            <p:spPr>
              <a:xfrm>
                <a:off x="6057179" y="1064813"/>
                <a:ext cx="494396" cy="250567"/>
              </a:xfrm>
              <a:custGeom>
                <a:avLst/>
                <a:gdLst>
                  <a:gd name="connsiteX0" fmla="*/ 485414 w 494396"/>
                  <a:gd name="connsiteY0" fmla="*/ 249284 h 250567"/>
                  <a:gd name="connsiteX1" fmla="*/ 459747 w 494396"/>
                  <a:gd name="connsiteY1" fmla="*/ 250567 h 250567"/>
                  <a:gd name="connsiteX2" fmla="*/ 316016 w 494396"/>
                  <a:gd name="connsiteY2" fmla="*/ 210784 h 250567"/>
                  <a:gd name="connsiteX3" fmla="*/ 263400 w 494396"/>
                  <a:gd name="connsiteY3" fmla="*/ 172285 h 250567"/>
                  <a:gd name="connsiteX4" fmla="*/ 240301 w 494396"/>
                  <a:gd name="connsiteY4" fmla="*/ 171002 h 250567"/>
                  <a:gd name="connsiteX5" fmla="*/ 52937 w 494396"/>
                  <a:gd name="connsiteY5" fmla="*/ 91436 h 250567"/>
                  <a:gd name="connsiteX6" fmla="*/ 321 w 494396"/>
                  <a:gd name="connsiteY6" fmla="*/ 14437 h 250567"/>
                  <a:gd name="connsiteX7" fmla="*/ 8021 w 494396"/>
                  <a:gd name="connsiteY7" fmla="*/ 321 h 250567"/>
                  <a:gd name="connsiteX8" fmla="*/ 22137 w 494396"/>
                  <a:gd name="connsiteY8" fmla="*/ 8021 h 250567"/>
                  <a:gd name="connsiteX9" fmla="*/ 69620 w 494396"/>
                  <a:gd name="connsiteY9" fmla="*/ 77320 h 250567"/>
                  <a:gd name="connsiteX10" fmla="*/ 241584 w 494396"/>
                  <a:gd name="connsiteY10" fmla="*/ 149185 h 250567"/>
                  <a:gd name="connsiteX11" fmla="*/ 158168 w 494396"/>
                  <a:gd name="connsiteY11" fmla="*/ 18287 h 250567"/>
                  <a:gd name="connsiteX12" fmla="*/ 163302 w 494396"/>
                  <a:gd name="connsiteY12" fmla="*/ 4171 h 250567"/>
                  <a:gd name="connsiteX13" fmla="*/ 177418 w 494396"/>
                  <a:gd name="connsiteY13" fmla="*/ 9304 h 250567"/>
                  <a:gd name="connsiteX14" fmla="*/ 292916 w 494396"/>
                  <a:gd name="connsiteY14" fmla="*/ 169718 h 250567"/>
                  <a:gd name="connsiteX15" fmla="*/ 326283 w 494396"/>
                  <a:gd name="connsiteY15" fmla="*/ 192818 h 250567"/>
                  <a:gd name="connsiteX16" fmla="*/ 387882 w 494396"/>
                  <a:gd name="connsiteY16" fmla="*/ 218484 h 250567"/>
                  <a:gd name="connsiteX17" fmla="*/ 366066 w 494396"/>
                  <a:gd name="connsiteY17" fmla="*/ 159452 h 250567"/>
                  <a:gd name="connsiteX18" fmla="*/ 364782 w 494396"/>
                  <a:gd name="connsiteY18" fmla="*/ 154319 h 250567"/>
                  <a:gd name="connsiteX19" fmla="*/ 290350 w 494396"/>
                  <a:gd name="connsiteY19" fmla="*/ 114536 h 250567"/>
                  <a:gd name="connsiteX20" fmla="*/ 254417 w 494396"/>
                  <a:gd name="connsiteY20" fmla="*/ 18287 h 250567"/>
                  <a:gd name="connsiteX21" fmla="*/ 264684 w 494396"/>
                  <a:gd name="connsiteY21" fmla="*/ 6737 h 250567"/>
                  <a:gd name="connsiteX22" fmla="*/ 276234 w 494396"/>
                  <a:gd name="connsiteY22" fmla="*/ 17004 h 250567"/>
                  <a:gd name="connsiteX23" fmla="*/ 305750 w 494396"/>
                  <a:gd name="connsiteY23" fmla="*/ 99136 h 250567"/>
                  <a:gd name="connsiteX24" fmla="*/ 362216 w 494396"/>
                  <a:gd name="connsiteY24" fmla="*/ 131219 h 250567"/>
                  <a:gd name="connsiteX25" fmla="*/ 376332 w 494396"/>
                  <a:gd name="connsiteY25" fmla="*/ 15721 h 250567"/>
                  <a:gd name="connsiteX26" fmla="*/ 390448 w 494396"/>
                  <a:gd name="connsiteY26" fmla="*/ 9304 h 250567"/>
                  <a:gd name="connsiteX27" fmla="*/ 396865 w 494396"/>
                  <a:gd name="connsiteY27" fmla="*/ 23420 h 250567"/>
                  <a:gd name="connsiteX28" fmla="*/ 384032 w 494396"/>
                  <a:gd name="connsiteY28" fmla="*/ 137635 h 250567"/>
                  <a:gd name="connsiteX29" fmla="*/ 386599 w 494396"/>
                  <a:gd name="connsiteY29" fmla="*/ 155602 h 250567"/>
                  <a:gd name="connsiteX30" fmla="*/ 417398 w 494396"/>
                  <a:gd name="connsiteY30" fmla="*/ 227467 h 250567"/>
                  <a:gd name="connsiteX31" fmla="*/ 481564 w 494396"/>
                  <a:gd name="connsiteY31" fmla="*/ 231317 h 250567"/>
                  <a:gd name="connsiteX32" fmla="*/ 494397 w 494396"/>
                  <a:gd name="connsiteY32" fmla="*/ 240301 h 250567"/>
                  <a:gd name="connsiteX33" fmla="*/ 485414 w 494396"/>
                  <a:gd name="connsiteY33" fmla="*/ 249284 h 250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94396" h="250567">
                    <a:moveTo>
                      <a:pt x="485414" y="249284"/>
                    </a:moveTo>
                    <a:cubicBezTo>
                      <a:pt x="484131" y="249284"/>
                      <a:pt x="475147" y="250567"/>
                      <a:pt x="459747" y="250567"/>
                    </a:cubicBezTo>
                    <a:cubicBezTo>
                      <a:pt x="430231" y="250567"/>
                      <a:pt x="378899" y="244151"/>
                      <a:pt x="316016" y="210784"/>
                    </a:cubicBezTo>
                    <a:cubicBezTo>
                      <a:pt x="296767" y="200518"/>
                      <a:pt x="278800" y="187685"/>
                      <a:pt x="263400" y="172285"/>
                    </a:cubicBezTo>
                    <a:cubicBezTo>
                      <a:pt x="255700" y="172285"/>
                      <a:pt x="248000" y="171002"/>
                      <a:pt x="240301" y="171002"/>
                    </a:cubicBezTo>
                    <a:cubicBezTo>
                      <a:pt x="144052" y="162018"/>
                      <a:pt x="85020" y="123519"/>
                      <a:pt x="52937" y="91436"/>
                    </a:cubicBezTo>
                    <a:cubicBezTo>
                      <a:pt x="13154" y="52937"/>
                      <a:pt x="1604" y="15721"/>
                      <a:pt x="321" y="14437"/>
                    </a:cubicBezTo>
                    <a:cubicBezTo>
                      <a:pt x="-963" y="8021"/>
                      <a:pt x="1604" y="2887"/>
                      <a:pt x="8021" y="321"/>
                    </a:cubicBezTo>
                    <a:cubicBezTo>
                      <a:pt x="14437" y="-963"/>
                      <a:pt x="19571" y="1604"/>
                      <a:pt x="22137" y="8021"/>
                    </a:cubicBezTo>
                    <a:cubicBezTo>
                      <a:pt x="22137" y="8021"/>
                      <a:pt x="33687" y="42670"/>
                      <a:pt x="69620" y="77320"/>
                    </a:cubicBezTo>
                    <a:cubicBezTo>
                      <a:pt x="111969" y="117102"/>
                      <a:pt x="171002" y="142769"/>
                      <a:pt x="241584" y="149185"/>
                    </a:cubicBezTo>
                    <a:cubicBezTo>
                      <a:pt x="190251" y="91436"/>
                      <a:pt x="159452" y="22137"/>
                      <a:pt x="158168" y="18287"/>
                    </a:cubicBezTo>
                    <a:cubicBezTo>
                      <a:pt x="155602" y="13154"/>
                      <a:pt x="158168" y="6737"/>
                      <a:pt x="163302" y="4171"/>
                    </a:cubicBezTo>
                    <a:cubicBezTo>
                      <a:pt x="168435" y="1604"/>
                      <a:pt x="174852" y="4171"/>
                      <a:pt x="177418" y="9304"/>
                    </a:cubicBezTo>
                    <a:cubicBezTo>
                      <a:pt x="177418" y="10587"/>
                      <a:pt x="222334" y="111969"/>
                      <a:pt x="292916" y="169718"/>
                    </a:cubicBezTo>
                    <a:cubicBezTo>
                      <a:pt x="303183" y="178701"/>
                      <a:pt x="314733" y="186401"/>
                      <a:pt x="326283" y="192818"/>
                    </a:cubicBezTo>
                    <a:cubicBezTo>
                      <a:pt x="348099" y="204368"/>
                      <a:pt x="368632" y="212068"/>
                      <a:pt x="387882" y="218484"/>
                    </a:cubicBezTo>
                    <a:cubicBezTo>
                      <a:pt x="380182" y="204368"/>
                      <a:pt x="371199" y="183835"/>
                      <a:pt x="366066" y="159452"/>
                    </a:cubicBezTo>
                    <a:cubicBezTo>
                      <a:pt x="366066" y="158168"/>
                      <a:pt x="364782" y="155602"/>
                      <a:pt x="364782" y="154319"/>
                    </a:cubicBezTo>
                    <a:cubicBezTo>
                      <a:pt x="349383" y="150469"/>
                      <a:pt x="316016" y="138919"/>
                      <a:pt x="290350" y="114536"/>
                    </a:cubicBezTo>
                    <a:cubicBezTo>
                      <a:pt x="255700" y="81170"/>
                      <a:pt x="254417" y="20854"/>
                      <a:pt x="254417" y="18287"/>
                    </a:cubicBezTo>
                    <a:cubicBezTo>
                      <a:pt x="254417" y="11871"/>
                      <a:pt x="259551" y="6737"/>
                      <a:pt x="264684" y="6737"/>
                    </a:cubicBezTo>
                    <a:cubicBezTo>
                      <a:pt x="271100" y="6737"/>
                      <a:pt x="276234" y="11871"/>
                      <a:pt x="276234" y="17004"/>
                    </a:cubicBezTo>
                    <a:cubicBezTo>
                      <a:pt x="276234" y="18287"/>
                      <a:pt x="278800" y="72186"/>
                      <a:pt x="305750" y="99136"/>
                    </a:cubicBezTo>
                    <a:cubicBezTo>
                      <a:pt x="323716" y="117102"/>
                      <a:pt x="346816" y="126086"/>
                      <a:pt x="362216" y="131219"/>
                    </a:cubicBezTo>
                    <a:cubicBezTo>
                      <a:pt x="357082" y="72186"/>
                      <a:pt x="376332" y="18287"/>
                      <a:pt x="376332" y="15721"/>
                    </a:cubicBezTo>
                    <a:cubicBezTo>
                      <a:pt x="378899" y="10587"/>
                      <a:pt x="385315" y="6737"/>
                      <a:pt x="390448" y="9304"/>
                    </a:cubicBezTo>
                    <a:cubicBezTo>
                      <a:pt x="395582" y="11871"/>
                      <a:pt x="399432" y="18287"/>
                      <a:pt x="396865" y="23420"/>
                    </a:cubicBezTo>
                    <a:cubicBezTo>
                      <a:pt x="396865" y="23420"/>
                      <a:pt x="377615" y="79886"/>
                      <a:pt x="384032" y="137635"/>
                    </a:cubicBezTo>
                    <a:cubicBezTo>
                      <a:pt x="385315" y="144052"/>
                      <a:pt x="385315" y="149185"/>
                      <a:pt x="386599" y="155602"/>
                    </a:cubicBezTo>
                    <a:cubicBezTo>
                      <a:pt x="394299" y="192818"/>
                      <a:pt x="413548" y="221051"/>
                      <a:pt x="417398" y="227467"/>
                    </a:cubicBezTo>
                    <a:cubicBezTo>
                      <a:pt x="455898" y="235167"/>
                      <a:pt x="480281" y="231317"/>
                      <a:pt x="481564" y="231317"/>
                    </a:cubicBezTo>
                    <a:cubicBezTo>
                      <a:pt x="487980" y="230034"/>
                      <a:pt x="493114" y="233884"/>
                      <a:pt x="494397" y="240301"/>
                    </a:cubicBezTo>
                    <a:cubicBezTo>
                      <a:pt x="494397" y="242867"/>
                      <a:pt x="490547" y="249284"/>
                      <a:pt x="485414" y="249284"/>
                    </a:cubicBezTo>
                    <a:close/>
                  </a:path>
                </a:pathLst>
              </a:custGeom>
              <a:solidFill>
                <a:srgbClr val="41B0F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6ED73F5A-3CD6-465F-81F4-249EE83C6418}"/>
                  </a:ext>
                </a:extLst>
              </p:cNvPr>
              <p:cNvSpPr/>
              <p:nvPr/>
            </p:nvSpPr>
            <p:spPr>
              <a:xfrm>
                <a:off x="6634992" y="1392380"/>
                <a:ext cx="26949" cy="39782"/>
              </a:xfrm>
              <a:custGeom>
                <a:avLst/>
                <a:gdLst>
                  <a:gd name="connsiteX0" fmla="*/ 26949 w 26949"/>
                  <a:gd name="connsiteY0" fmla="*/ 0 h 39782"/>
                  <a:gd name="connsiteX1" fmla="*/ 26949 w 26949"/>
                  <a:gd name="connsiteY1" fmla="*/ 7700 h 39782"/>
                  <a:gd name="connsiteX2" fmla="*/ 26949 w 26949"/>
                  <a:gd name="connsiteY2" fmla="*/ 15400 h 39782"/>
                  <a:gd name="connsiteX3" fmla="*/ 20533 w 26949"/>
                  <a:gd name="connsiteY3" fmla="*/ 39783 h 39782"/>
                  <a:gd name="connsiteX4" fmla="*/ 1283 w 26949"/>
                  <a:gd name="connsiteY4" fmla="*/ 15400 h 39782"/>
                  <a:gd name="connsiteX5" fmla="*/ 0 w 26949"/>
                  <a:gd name="connsiteY5" fmla="*/ 3850 h 39782"/>
                  <a:gd name="connsiteX6" fmla="*/ 0 w 26949"/>
                  <a:gd name="connsiteY6" fmla="*/ 0 h 39782"/>
                  <a:gd name="connsiteX7" fmla="*/ 26949 w 26949"/>
                  <a:gd name="connsiteY7" fmla="*/ 0 h 39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49" h="39782">
                    <a:moveTo>
                      <a:pt x="26949" y="0"/>
                    </a:moveTo>
                    <a:lnTo>
                      <a:pt x="26949" y="7700"/>
                    </a:lnTo>
                    <a:cubicBezTo>
                      <a:pt x="26949" y="10266"/>
                      <a:pt x="26949" y="12833"/>
                      <a:pt x="26949" y="15400"/>
                    </a:cubicBezTo>
                    <a:cubicBezTo>
                      <a:pt x="25666" y="24383"/>
                      <a:pt x="24383" y="32083"/>
                      <a:pt x="20533" y="39783"/>
                    </a:cubicBezTo>
                    <a:cubicBezTo>
                      <a:pt x="11550" y="34649"/>
                      <a:pt x="3850" y="25666"/>
                      <a:pt x="1283" y="15400"/>
                    </a:cubicBezTo>
                    <a:cubicBezTo>
                      <a:pt x="0" y="11550"/>
                      <a:pt x="0" y="7700"/>
                      <a:pt x="0" y="3850"/>
                    </a:cubicBezTo>
                    <a:lnTo>
                      <a:pt x="0" y="0"/>
                    </a:lnTo>
                    <a:lnTo>
                      <a:pt x="26949" y="0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94AFA94B-CA23-4620-91B0-2C5A7BD35F3F}"/>
                  </a:ext>
                </a:extLst>
              </p:cNvPr>
              <p:cNvSpPr/>
              <p:nvPr/>
            </p:nvSpPr>
            <p:spPr>
              <a:xfrm>
                <a:off x="6293630" y="1306359"/>
                <a:ext cx="83455" cy="66771"/>
              </a:xfrm>
              <a:custGeom>
                <a:avLst/>
                <a:gdLst>
                  <a:gd name="connsiteX0" fmla="*/ 83415 w 83455"/>
                  <a:gd name="connsiteY0" fmla="*/ 66771 h 66771"/>
                  <a:gd name="connsiteX1" fmla="*/ 60316 w 83455"/>
                  <a:gd name="connsiteY1" fmla="*/ 66771 h 66771"/>
                  <a:gd name="connsiteX2" fmla="*/ 0 w 83455"/>
                  <a:gd name="connsiteY2" fmla="*/ 5172 h 66771"/>
                  <a:gd name="connsiteX3" fmla="*/ 0 w 83455"/>
                  <a:gd name="connsiteY3" fmla="*/ 39 h 66771"/>
                  <a:gd name="connsiteX4" fmla="*/ 17966 w 83455"/>
                  <a:gd name="connsiteY4" fmla="*/ 39 h 66771"/>
                  <a:gd name="connsiteX5" fmla="*/ 83415 w 83455"/>
                  <a:gd name="connsiteY5" fmla="*/ 66771 h 66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455" h="66771">
                    <a:moveTo>
                      <a:pt x="83415" y="66771"/>
                    </a:moveTo>
                    <a:lnTo>
                      <a:pt x="60316" y="66771"/>
                    </a:lnTo>
                    <a:cubicBezTo>
                      <a:pt x="26950" y="66771"/>
                      <a:pt x="0" y="38538"/>
                      <a:pt x="0" y="5172"/>
                    </a:cubicBezTo>
                    <a:lnTo>
                      <a:pt x="0" y="39"/>
                    </a:lnTo>
                    <a:lnTo>
                      <a:pt x="17966" y="39"/>
                    </a:lnTo>
                    <a:cubicBezTo>
                      <a:pt x="55183" y="-1245"/>
                      <a:pt x="84699" y="29555"/>
                      <a:pt x="83415" y="6677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66102203-3D0E-4E0E-B429-E6199F6843A4}"/>
                  </a:ext>
                </a:extLst>
              </p:cNvPr>
              <p:cNvSpPr/>
              <p:nvPr/>
            </p:nvSpPr>
            <p:spPr>
              <a:xfrm>
                <a:off x="5717389" y="1579743"/>
                <a:ext cx="233595" cy="88548"/>
              </a:xfrm>
              <a:custGeom>
                <a:avLst/>
                <a:gdLst>
                  <a:gd name="connsiteX0" fmla="*/ 83448 w 233595"/>
                  <a:gd name="connsiteY0" fmla="*/ 85982 h 88548"/>
                  <a:gd name="connsiteX1" fmla="*/ 232312 w 233595"/>
                  <a:gd name="connsiteY1" fmla="*/ 88549 h 88548"/>
                  <a:gd name="connsiteX2" fmla="*/ 233596 w 233595"/>
                  <a:gd name="connsiteY2" fmla="*/ 3850 h 88548"/>
                  <a:gd name="connsiteX3" fmla="*/ 32 w 233595"/>
                  <a:gd name="connsiteY3" fmla="*/ 0 h 88548"/>
                  <a:gd name="connsiteX4" fmla="*/ 32 w 233595"/>
                  <a:gd name="connsiteY4" fmla="*/ 0 h 88548"/>
                  <a:gd name="connsiteX5" fmla="*/ 83448 w 233595"/>
                  <a:gd name="connsiteY5" fmla="*/ 85982 h 88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3595" h="88548">
                    <a:moveTo>
                      <a:pt x="83448" y="85982"/>
                    </a:moveTo>
                    <a:lnTo>
                      <a:pt x="232312" y="88549"/>
                    </a:lnTo>
                    <a:lnTo>
                      <a:pt x="233596" y="3850"/>
                    </a:lnTo>
                    <a:lnTo>
                      <a:pt x="32" y="0"/>
                    </a:lnTo>
                    <a:lnTo>
                      <a:pt x="32" y="0"/>
                    </a:lnTo>
                    <a:cubicBezTo>
                      <a:pt x="-1251" y="46199"/>
                      <a:pt x="35965" y="84699"/>
                      <a:pt x="83448" y="8598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5D36591E-4A45-4038-A03F-C39EEBDEB474}"/>
                  </a:ext>
                </a:extLst>
              </p:cNvPr>
              <p:cNvSpPr/>
              <p:nvPr/>
            </p:nvSpPr>
            <p:spPr>
              <a:xfrm>
                <a:off x="6239623" y="1590010"/>
                <a:ext cx="355601" cy="356780"/>
              </a:xfrm>
              <a:custGeom>
                <a:avLst/>
                <a:gdLst>
                  <a:gd name="connsiteX0" fmla="*/ 355586 w 355601"/>
                  <a:gd name="connsiteY0" fmla="*/ 180947 h 356780"/>
                  <a:gd name="connsiteX1" fmla="*/ 353019 w 355601"/>
                  <a:gd name="connsiteY1" fmla="*/ 206614 h 356780"/>
                  <a:gd name="connsiteX2" fmla="*/ 174638 w 355601"/>
                  <a:gd name="connsiteY2" fmla="*/ 356761 h 356780"/>
                  <a:gd name="connsiteX3" fmla="*/ 101489 w 355601"/>
                  <a:gd name="connsiteY3" fmla="*/ 340078 h 356780"/>
                  <a:gd name="connsiteX4" fmla="*/ 101489 w 355601"/>
                  <a:gd name="connsiteY4" fmla="*/ 340078 h 356780"/>
                  <a:gd name="connsiteX5" fmla="*/ 27057 w 355601"/>
                  <a:gd name="connsiteY5" fmla="*/ 273346 h 356780"/>
                  <a:gd name="connsiteX6" fmla="*/ 108 w 355601"/>
                  <a:gd name="connsiteY6" fmla="*/ 175814 h 356780"/>
                  <a:gd name="connsiteX7" fmla="*/ 175921 w 355601"/>
                  <a:gd name="connsiteY7" fmla="*/ 0 h 356780"/>
                  <a:gd name="connsiteX8" fmla="*/ 181055 w 355601"/>
                  <a:gd name="connsiteY8" fmla="*/ 0 h 356780"/>
                  <a:gd name="connsiteX9" fmla="*/ 183621 w 355601"/>
                  <a:gd name="connsiteY9" fmla="*/ 0 h 356780"/>
                  <a:gd name="connsiteX10" fmla="*/ 183621 w 355601"/>
                  <a:gd name="connsiteY10" fmla="*/ 0 h 356780"/>
                  <a:gd name="connsiteX11" fmla="*/ 183621 w 355601"/>
                  <a:gd name="connsiteY11" fmla="*/ 0 h 356780"/>
                  <a:gd name="connsiteX12" fmla="*/ 355586 w 355601"/>
                  <a:gd name="connsiteY12" fmla="*/ 180947 h 356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5601" h="356780">
                    <a:moveTo>
                      <a:pt x="355586" y="180947"/>
                    </a:moveTo>
                    <a:cubicBezTo>
                      <a:pt x="355586" y="189931"/>
                      <a:pt x="354302" y="198914"/>
                      <a:pt x="353019" y="206614"/>
                    </a:cubicBezTo>
                    <a:cubicBezTo>
                      <a:pt x="338902" y="292596"/>
                      <a:pt x="264470" y="358045"/>
                      <a:pt x="174638" y="356761"/>
                    </a:cubicBezTo>
                    <a:cubicBezTo>
                      <a:pt x="148972" y="356761"/>
                      <a:pt x="123306" y="350345"/>
                      <a:pt x="101489" y="340078"/>
                    </a:cubicBezTo>
                    <a:lnTo>
                      <a:pt x="101489" y="340078"/>
                    </a:lnTo>
                    <a:cubicBezTo>
                      <a:pt x="70690" y="325962"/>
                      <a:pt x="45024" y="302862"/>
                      <a:pt x="27057" y="273346"/>
                    </a:cubicBezTo>
                    <a:cubicBezTo>
                      <a:pt x="9091" y="245113"/>
                      <a:pt x="-1176" y="211747"/>
                      <a:pt x="108" y="175814"/>
                    </a:cubicBezTo>
                    <a:cubicBezTo>
                      <a:pt x="1391" y="78282"/>
                      <a:pt x="79673" y="1283"/>
                      <a:pt x="175921" y="0"/>
                    </a:cubicBezTo>
                    <a:cubicBezTo>
                      <a:pt x="177205" y="0"/>
                      <a:pt x="178488" y="0"/>
                      <a:pt x="181055" y="0"/>
                    </a:cubicBezTo>
                    <a:cubicBezTo>
                      <a:pt x="182338" y="0"/>
                      <a:pt x="183621" y="0"/>
                      <a:pt x="183621" y="0"/>
                    </a:cubicBezTo>
                    <a:lnTo>
                      <a:pt x="183621" y="0"/>
                    </a:lnTo>
                    <a:lnTo>
                      <a:pt x="183621" y="0"/>
                    </a:lnTo>
                    <a:cubicBezTo>
                      <a:pt x="279870" y="2567"/>
                      <a:pt x="356869" y="83415"/>
                      <a:pt x="355586" y="180947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7A88A4E-11B0-4A8C-BDA6-D2A42297C263}"/>
                  </a:ext>
                </a:extLst>
              </p:cNvPr>
              <p:cNvSpPr/>
              <p:nvPr/>
            </p:nvSpPr>
            <p:spPr>
              <a:xfrm>
                <a:off x="5844470" y="1582278"/>
                <a:ext cx="577491" cy="358076"/>
              </a:xfrm>
              <a:custGeom>
                <a:avLst/>
                <a:gdLst>
                  <a:gd name="connsiteX0" fmla="*/ 577492 w 577491"/>
                  <a:gd name="connsiteY0" fmla="*/ 7732 h 358076"/>
                  <a:gd name="connsiteX1" fmla="*/ 550542 w 577491"/>
                  <a:gd name="connsiteY1" fmla="*/ 215629 h 358076"/>
                  <a:gd name="connsiteX2" fmla="*/ 532576 w 577491"/>
                  <a:gd name="connsiteY2" fmla="*/ 358077 h 358076"/>
                  <a:gd name="connsiteX3" fmla="*/ 496643 w 577491"/>
                  <a:gd name="connsiteY3" fmla="*/ 346527 h 358076"/>
                  <a:gd name="connsiteX4" fmla="*/ 496643 w 577491"/>
                  <a:gd name="connsiteY4" fmla="*/ 346527 h 358076"/>
                  <a:gd name="connsiteX5" fmla="*/ 115498 w 577491"/>
                  <a:gd name="connsiteY5" fmla="*/ 222046 h 358076"/>
                  <a:gd name="connsiteX6" fmla="*/ 79566 w 577491"/>
                  <a:gd name="connsiteY6" fmla="*/ 210496 h 358076"/>
                  <a:gd name="connsiteX7" fmla="*/ 30799 w 577491"/>
                  <a:gd name="connsiteY7" fmla="*/ 195096 h 358076"/>
                  <a:gd name="connsiteX8" fmla="*/ 0 w 577491"/>
                  <a:gd name="connsiteY8" fmla="*/ 184830 h 358076"/>
                  <a:gd name="connsiteX9" fmla="*/ 1283 w 577491"/>
                  <a:gd name="connsiteY9" fmla="*/ 82164 h 358076"/>
                  <a:gd name="connsiteX10" fmla="*/ 85982 w 577491"/>
                  <a:gd name="connsiteY10" fmla="*/ 32 h 358076"/>
                  <a:gd name="connsiteX11" fmla="*/ 577492 w 577491"/>
                  <a:gd name="connsiteY11" fmla="*/ 7732 h 358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7491" h="358076">
                    <a:moveTo>
                      <a:pt x="577492" y="7732"/>
                    </a:moveTo>
                    <a:lnTo>
                      <a:pt x="550542" y="215629"/>
                    </a:lnTo>
                    <a:lnTo>
                      <a:pt x="532576" y="358077"/>
                    </a:lnTo>
                    <a:lnTo>
                      <a:pt x="496643" y="346527"/>
                    </a:lnTo>
                    <a:lnTo>
                      <a:pt x="496643" y="346527"/>
                    </a:lnTo>
                    <a:lnTo>
                      <a:pt x="115498" y="222046"/>
                    </a:lnTo>
                    <a:lnTo>
                      <a:pt x="79566" y="210496"/>
                    </a:lnTo>
                    <a:lnTo>
                      <a:pt x="30799" y="195096"/>
                    </a:lnTo>
                    <a:lnTo>
                      <a:pt x="0" y="184830"/>
                    </a:lnTo>
                    <a:lnTo>
                      <a:pt x="1283" y="82164"/>
                    </a:lnTo>
                    <a:cubicBezTo>
                      <a:pt x="2567" y="35965"/>
                      <a:pt x="39783" y="-1251"/>
                      <a:pt x="85982" y="32"/>
                    </a:cubicBezTo>
                    <a:lnTo>
                      <a:pt x="577492" y="7732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FEAA2E1B-E6DE-4566-A72C-B2CF02F778C1}"/>
                  </a:ext>
                </a:extLst>
              </p:cNvPr>
              <p:cNvSpPr/>
              <p:nvPr/>
            </p:nvSpPr>
            <p:spPr>
              <a:xfrm>
                <a:off x="5959968" y="1690108"/>
                <a:ext cx="632674" cy="256681"/>
              </a:xfrm>
              <a:custGeom>
                <a:avLst/>
                <a:gdLst>
                  <a:gd name="connsiteX0" fmla="*/ 632674 w 632674"/>
                  <a:gd name="connsiteY0" fmla="*/ 106515 h 256681"/>
                  <a:gd name="connsiteX1" fmla="*/ 454293 w 632674"/>
                  <a:gd name="connsiteY1" fmla="*/ 256663 h 256681"/>
                  <a:gd name="connsiteX2" fmla="*/ 381145 w 632674"/>
                  <a:gd name="connsiteY2" fmla="*/ 239980 h 256681"/>
                  <a:gd name="connsiteX3" fmla="*/ 381145 w 632674"/>
                  <a:gd name="connsiteY3" fmla="*/ 239980 h 256681"/>
                  <a:gd name="connsiteX4" fmla="*/ 0 w 632674"/>
                  <a:gd name="connsiteY4" fmla="*/ 115498 h 256681"/>
                  <a:gd name="connsiteX5" fmla="*/ 10267 w 632674"/>
                  <a:gd name="connsiteY5" fmla="*/ 30799 h 256681"/>
                  <a:gd name="connsiteX6" fmla="*/ 89832 w 632674"/>
                  <a:gd name="connsiteY6" fmla="*/ 0 h 256681"/>
                  <a:gd name="connsiteX7" fmla="*/ 88549 w 632674"/>
                  <a:gd name="connsiteY7" fmla="*/ 53899 h 256681"/>
                  <a:gd name="connsiteX8" fmla="*/ 137315 w 632674"/>
                  <a:gd name="connsiteY8" fmla="*/ 121915 h 256681"/>
                  <a:gd name="connsiteX9" fmla="*/ 236130 w 632674"/>
                  <a:gd name="connsiteY9" fmla="*/ 152714 h 256681"/>
                  <a:gd name="connsiteX10" fmla="*/ 327245 w 632674"/>
                  <a:gd name="connsiteY10" fmla="*/ 87265 h 256681"/>
                  <a:gd name="connsiteX11" fmla="*/ 327245 w 632674"/>
                  <a:gd name="connsiteY11" fmla="*/ 76999 h 256681"/>
                  <a:gd name="connsiteX12" fmla="*/ 406811 w 632674"/>
                  <a:gd name="connsiteY12" fmla="*/ 109082 h 256681"/>
                  <a:gd name="connsiteX13" fmla="*/ 560808 w 632674"/>
                  <a:gd name="connsiteY13" fmla="*/ 111648 h 256681"/>
                  <a:gd name="connsiteX14" fmla="*/ 632674 w 632674"/>
                  <a:gd name="connsiteY14" fmla="*/ 106515 h 25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2674" h="256681">
                    <a:moveTo>
                      <a:pt x="632674" y="106515"/>
                    </a:moveTo>
                    <a:cubicBezTo>
                      <a:pt x="618557" y="192497"/>
                      <a:pt x="544125" y="257946"/>
                      <a:pt x="454293" y="256663"/>
                    </a:cubicBezTo>
                    <a:cubicBezTo>
                      <a:pt x="428627" y="256663"/>
                      <a:pt x="402961" y="250246"/>
                      <a:pt x="381145" y="239980"/>
                    </a:cubicBezTo>
                    <a:lnTo>
                      <a:pt x="381145" y="239980"/>
                    </a:lnTo>
                    <a:lnTo>
                      <a:pt x="0" y="115498"/>
                    </a:lnTo>
                    <a:lnTo>
                      <a:pt x="10267" y="30799"/>
                    </a:lnTo>
                    <a:lnTo>
                      <a:pt x="89832" y="0"/>
                    </a:lnTo>
                    <a:lnTo>
                      <a:pt x="88549" y="53899"/>
                    </a:lnTo>
                    <a:cubicBezTo>
                      <a:pt x="88549" y="84699"/>
                      <a:pt x="107798" y="112932"/>
                      <a:pt x="137315" y="121915"/>
                    </a:cubicBezTo>
                    <a:lnTo>
                      <a:pt x="236130" y="152714"/>
                    </a:lnTo>
                    <a:cubicBezTo>
                      <a:pt x="281046" y="166831"/>
                      <a:pt x="325962" y="133465"/>
                      <a:pt x="327245" y="87265"/>
                    </a:cubicBezTo>
                    <a:lnTo>
                      <a:pt x="327245" y="76999"/>
                    </a:lnTo>
                    <a:lnTo>
                      <a:pt x="406811" y="109082"/>
                    </a:lnTo>
                    <a:lnTo>
                      <a:pt x="560808" y="111648"/>
                    </a:lnTo>
                    <a:lnTo>
                      <a:pt x="632674" y="106515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5168F86D-0863-4A3A-9DBF-534DB65B87E1}"/>
                  </a:ext>
                </a:extLst>
              </p:cNvPr>
              <p:cNvSpPr/>
              <p:nvPr/>
            </p:nvSpPr>
            <p:spPr>
              <a:xfrm rot="-3794566">
                <a:off x="6287361" y="1648800"/>
                <a:ext cx="236124" cy="236124"/>
              </a:xfrm>
              <a:custGeom>
                <a:avLst/>
                <a:gdLst>
                  <a:gd name="connsiteX0" fmla="*/ 236124 w 236124"/>
                  <a:gd name="connsiteY0" fmla="*/ 118062 h 236124"/>
                  <a:gd name="connsiteX1" fmla="*/ 118062 w 236124"/>
                  <a:gd name="connsiteY1" fmla="*/ 236124 h 236124"/>
                  <a:gd name="connsiteX2" fmla="*/ 0 w 236124"/>
                  <a:gd name="connsiteY2" fmla="*/ 118062 h 236124"/>
                  <a:gd name="connsiteX3" fmla="*/ 118062 w 236124"/>
                  <a:gd name="connsiteY3" fmla="*/ 0 h 236124"/>
                  <a:gd name="connsiteX4" fmla="*/ 236124 w 236124"/>
                  <a:gd name="connsiteY4" fmla="*/ 118062 h 23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124" h="236124">
                    <a:moveTo>
                      <a:pt x="236124" y="118062"/>
                    </a:moveTo>
                    <a:cubicBezTo>
                      <a:pt x="236124" y="183266"/>
                      <a:pt x="183266" y="236124"/>
                      <a:pt x="118062" y="236124"/>
                    </a:cubicBezTo>
                    <a:cubicBezTo>
                      <a:pt x="52858" y="236124"/>
                      <a:pt x="0" y="183266"/>
                      <a:pt x="0" y="118062"/>
                    </a:cubicBezTo>
                    <a:cubicBezTo>
                      <a:pt x="0" y="52858"/>
                      <a:pt x="52858" y="0"/>
                      <a:pt x="118062" y="0"/>
                    </a:cubicBezTo>
                    <a:cubicBezTo>
                      <a:pt x="183266" y="0"/>
                      <a:pt x="236124" y="52858"/>
                      <a:pt x="236124" y="118062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9457B078-2BC3-4262-99CA-FAE0EA6C3956}"/>
                  </a:ext>
                </a:extLst>
              </p:cNvPr>
              <p:cNvSpPr/>
              <p:nvPr/>
            </p:nvSpPr>
            <p:spPr>
              <a:xfrm>
                <a:off x="5844470" y="1583561"/>
                <a:ext cx="205330" cy="210495"/>
              </a:xfrm>
              <a:custGeom>
                <a:avLst/>
                <a:gdLst>
                  <a:gd name="connsiteX0" fmla="*/ 205330 w 205330"/>
                  <a:gd name="connsiteY0" fmla="*/ 96281 h 210495"/>
                  <a:gd name="connsiteX1" fmla="*/ 88549 w 205330"/>
                  <a:gd name="connsiteY1" fmla="*/ 210496 h 210495"/>
                  <a:gd name="connsiteX2" fmla="*/ 79566 w 205330"/>
                  <a:gd name="connsiteY2" fmla="*/ 210496 h 210495"/>
                  <a:gd name="connsiteX3" fmla="*/ 30799 w 205330"/>
                  <a:gd name="connsiteY3" fmla="*/ 195096 h 210495"/>
                  <a:gd name="connsiteX4" fmla="*/ 0 w 205330"/>
                  <a:gd name="connsiteY4" fmla="*/ 168146 h 210495"/>
                  <a:gd name="connsiteX5" fmla="*/ 1283 w 205330"/>
                  <a:gd name="connsiteY5" fmla="*/ 82164 h 210495"/>
                  <a:gd name="connsiteX6" fmla="*/ 85982 w 205330"/>
                  <a:gd name="connsiteY6" fmla="*/ 32 h 210495"/>
                  <a:gd name="connsiteX7" fmla="*/ 155281 w 205330"/>
                  <a:gd name="connsiteY7" fmla="*/ 1316 h 210495"/>
                  <a:gd name="connsiteX8" fmla="*/ 205330 w 205330"/>
                  <a:gd name="connsiteY8" fmla="*/ 96281 h 210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330" h="210495">
                    <a:moveTo>
                      <a:pt x="205330" y="96281"/>
                    </a:moveTo>
                    <a:cubicBezTo>
                      <a:pt x="204047" y="160447"/>
                      <a:pt x="151431" y="210496"/>
                      <a:pt x="88549" y="210496"/>
                    </a:cubicBezTo>
                    <a:cubicBezTo>
                      <a:pt x="85982" y="210496"/>
                      <a:pt x="82132" y="210496"/>
                      <a:pt x="79566" y="210496"/>
                    </a:cubicBezTo>
                    <a:cubicBezTo>
                      <a:pt x="61599" y="209213"/>
                      <a:pt x="44916" y="202796"/>
                      <a:pt x="30799" y="195096"/>
                    </a:cubicBezTo>
                    <a:cubicBezTo>
                      <a:pt x="19250" y="188679"/>
                      <a:pt x="8983" y="178413"/>
                      <a:pt x="0" y="168146"/>
                    </a:cubicBezTo>
                    <a:lnTo>
                      <a:pt x="1283" y="82164"/>
                    </a:lnTo>
                    <a:cubicBezTo>
                      <a:pt x="2567" y="35965"/>
                      <a:pt x="39783" y="-1251"/>
                      <a:pt x="85982" y="32"/>
                    </a:cubicBezTo>
                    <a:lnTo>
                      <a:pt x="155281" y="1316"/>
                    </a:lnTo>
                    <a:cubicBezTo>
                      <a:pt x="186081" y="20565"/>
                      <a:pt x="205330" y="56498"/>
                      <a:pt x="205330" y="96281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87C754DB-4F01-4CDA-ADA5-862D64F40C8D}"/>
                  </a:ext>
                </a:extLst>
              </p:cNvPr>
              <p:cNvSpPr/>
              <p:nvPr/>
            </p:nvSpPr>
            <p:spPr>
              <a:xfrm>
                <a:off x="6079292" y="1583593"/>
                <a:ext cx="224604" cy="114239"/>
              </a:xfrm>
              <a:custGeom>
                <a:avLst/>
                <a:gdLst>
                  <a:gd name="connsiteX0" fmla="*/ 224604 w 224604"/>
                  <a:gd name="connsiteY0" fmla="*/ 3850 h 114239"/>
                  <a:gd name="connsiteX1" fmla="*/ 110389 w 224604"/>
                  <a:gd name="connsiteY1" fmla="*/ 114215 h 114239"/>
                  <a:gd name="connsiteX2" fmla="*/ 24 w 224604"/>
                  <a:gd name="connsiteY2" fmla="*/ 0 h 114239"/>
                  <a:gd name="connsiteX3" fmla="*/ 224604 w 224604"/>
                  <a:gd name="connsiteY3" fmla="*/ 3850 h 11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604" h="114239">
                    <a:moveTo>
                      <a:pt x="224604" y="3850"/>
                    </a:moveTo>
                    <a:cubicBezTo>
                      <a:pt x="223321" y="65449"/>
                      <a:pt x="171988" y="115498"/>
                      <a:pt x="110389" y="114215"/>
                    </a:cubicBezTo>
                    <a:cubicBezTo>
                      <a:pt x="48790" y="112932"/>
                      <a:pt x="-1259" y="61599"/>
                      <a:pt x="24" y="0"/>
                    </a:cubicBezTo>
                    <a:lnTo>
                      <a:pt x="224604" y="3850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7DB4AF41-2FD8-4CE6-81FE-89DEEFF23A7B}"/>
                  </a:ext>
                </a:extLst>
              </p:cNvPr>
              <p:cNvSpPr/>
              <p:nvPr/>
            </p:nvSpPr>
            <p:spPr>
              <a:xfrm>
                <a:off x="6311596" y="1672142"/>
                <a:ext cx="187392" cy="187363"/>
              </a:xfrm>
              <a:custGeom>
                <a:avLst/>
                <a:gdLst>
                  <a:gd name="connsiteX0" fmla="*/ 187364 w 187392"/>
                  <a:gd name="connsiteY0" fmla="*/ 94965 h 187363"/>
                  <a:gd name="connsiteX1" fmla="*/ 92399 w 187392"/>
                  <a:gd name="connsiteY1" fmla="*/ 187364 h 187363"/>
                  <a:gd name="connsiteX2" fmla="*/ 0 w 187392"/>
                  <a:gd name="connsiteY2" fmla="*/ 92399 h 187363"/>
                  <a:gd name="connsiteX3" fmla="*/ 94966 w 187392"/>
                  <a:gd name="connsiteY3" fmla="*/ 0 h 187363"/>
                  <a:gd name="connsiteX4" fmla="*/ 187364 w 187392"/>
                  <a:gd name="connsiteY4" fmla="*/ 94965 h 18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392" h="187363">
                    <a:moveTo>
                      <a:pt x="187364" y="94965"/>
                    </a:moveTo>
                    <a:cubicBezTo>
                      <a:pt x="186081" y="146298"/>
                      <a:pt x="143731" y="187364"/>
                      <a:pt x="92399" y="187364"/>
                    </a:cubicBezTo>
                    <a:cubicBezTo>
                      <a:pt x="41066" y="186081"/>
                      <a:pt x="0" y="143731"/>
                      <a:pt x="0" y="92399"/>
                    </a:cubicBezTo>
                    <a:cubicBezTo>
                      <a:pt x="1283" y="41066"/>
                      <a:pt x="43633" y="0"/>
                      <a:pt x="94966" y="0"/>
                    </a:cubicBezTo>
                    <a:cubicBezTo>
                      <a:pt x="146298" y="0"/>
                      <a:pt x="188647" y="43633"/>
                      <a:pt x="187364" y="94965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5E106692-A0C9-4DD0-ACE5-00C1C86899B1}"/>
                  </a:ext>
                </a:extLst>
              </p:cNvPr>
              <p:cNvSpPr/>
              <p:nvPr/>
            </p:nvSpPr>
            <p:spPr>
              <a:xfrm>
                <a:off x="5745601" y="1579743"/>
                <a:ext cx="96302" cy="48819"/>
              </a:xfrm>
              <a:custGeom>
                <a:avLst/>
                <a:gdLst>
                  <a:gd name="connsiteX0" fmla="*/ 96302 w 96302"/>
                  <a:gd name="connsiteY0" fmla="*/ 1283 h 48819"/>
                  <a:gd name="connsiteX1" fmla="*/ 47536 w 96302"/>
                  <a:gd name="connsiteY1" fmla="*/ 48766 h 48819"/>
                  <a:gd name="connsiteX2" fmla="*/ 54 w 96302"/>
                  <a:gd name="connsiteY2" fmla="*/ 0 h 48819"/>
                  <a:gd name="connsiteX3" fmla="*/ 96302 w 96302"/>
                  <a:gd name="connsiteY3" fmla="*/ 1283 h 48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302" h="48819">
                    <a:moveTo>
                      <a:pt x="96302" y="1283"/>
                    </a:moveTo>
                    <a:cubicBezTo>
                      <a:pt x="96302" y="28233"/>
                      <a:pt x="74486" y="50049"/>
                      <a:pt x="47536" y="48766"/>
                    </a:cubicBezTo>
                    <a:cubicBezTo>
                      <a:pt x="20587" y="48766"/>
                      <a:pt x="-1230" y="26950"/>
                      <a:pt x="54" y="0"/>
                    </a:cubicBezTo>
                    <a:lnTo>
                      <a:pt x="96302" y="1283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508E881B-C3D3-4EAF-AA45-2B4E940B51C6}"/>
                  </a:ext>
                </a:extLst>
              </p:cNvPr>
              <p:cNvSpPr/>
              <p:nvPr/>
            </p:nvSpPr>
            <p:spPr>
              <a:xfrm>
                <a:off x="6634992" y="1407779"/>
                <a:ext cx="25666" cy="24382"/>
              </a:xfrm>
              <a:custGeom>
                <a:avLst/>
                <a:gdLst>
                  <a:gd name="connsiteX0" fmla="*/ 25666 w 25666"/>
                  <a:gd name="connsiteY0" fmla="*/ 0 h 24382"/>
                  <a:gd name="connsiteX1" fmla="*/ 19250 w 25666"/>
                  <a:gd name="connsiteY1" fmla="*/ 24383 h 24382"/>
                  <a:gd name="connsiteX2" fmla="*/ 0 w 25666"/>
                  <a:gd name="connsiteY2" fmla="*/ 0 h 24382"/>
                  <a:gd name="connsiteX3" fmla="*/ 25666 w 25666"/>
                  <a:gd name="connsiteY3" fmla="*/ 0 h 2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66" h="24382">
                    <a:moveTo>
                      <a:pt x="25666" y="0"/>
                    </a:moveTo>
                    <a:cubicBezTo>
                      <a:pt x="24383" y="8983"/>
                      <a:pt x="23100" y="16683"/>
                      <a:pt x="19250" y="24383"/>
                    </a:cubicBezTo>
                    <a:cubicBezTo>
                      <a:pt x="10266" y="19250"/>
                      <a:pt x="2567" y="10267"/>
                      <a:pt x="0" y="0"/>
                    </a:cubicBezTo>
                    <a:lnTo>
                      <a:pt x="25666" y="0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86497965-3C29-4BE2-959D-C5E24809C4DA}"/>
                  </a:ext>
                </a:extLst>
              </p:cNvPr>
              <p:cNvSpPr/>
              <p:nvPr/>
            </p:nvSpPr>
            <p:spPr>
              <a:xfrm>
                <a:off x="6374479" y="1542527"/>
                <a:ext cx="184796" cy="75715"/>
              </a:xfrm>
              <a:custGeom>
                <a:avLst/>
                <a:gdLst>
                  <a:gd name="connsiteX0" fmla="*/ 184797 w 184796"/>
                  <a:gd name="connsiteY0" fmla="*/ 75715 h 75715"/>
                  <a:gd name="connsiteX1" fmla="*/ 129614 w 184796"/>
                  <a:gd name="connsiteY1" fmla="*/ 39783 h 75715"/>
                  <a:gd name="connsiteX2" fmla="*/ 0 w 184796"/>
                  <a:gd name="connsiteY2" fmla="*/ 11550 h 75715"/>
                  <a:gd name="connsiteX3" fmla="*/ 0 w 184796"/>
                  <a:gd name="connsiteY3" fmla="*/ 0 h 75715"/>
                  <a:gd name="connsiteX4" fmla="*/ 125765 w 184796"/>
                  <a:gd name="connsiteY4" fmla="*/ 25666 h 75715"/>
                  <a:gd name="connsiteX5" fmla="*/ 179664 w 184796"/>
                  <a:gd name="connsiteY5" fmla="*/ 56466 h 75715"/>
                  <a:gd name="connsiteX6" fmla="*/ 184797 w 184796"/>
                  <a:gd name="connsiteY6" fmla="*/ 75715 h 7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796" h="75715">
                    <a:moveTo>
                      <a:pt x="184797" y="75715"/>
                    </a:moveTo>
                    <a:cubicBezTo>
                      <a:pt x="168114" y="60316"/>
                      <a:pt x="148864" y="48766"/>
                      <a:pt x="129614" y="39783"/>
                    </a:cubicBezTo>
                    <a:cubicBezTo>
                      <a:pt x="79565" y="16683"/>
                      <a:pt x="28233" y="11550"/>
                      <a:pt x="0" y="11550"/>
                    </a:cubicBezTo>
                    <a:lnTo>
                      <a:pt x="0" y="0"/>
                    </a:lnTo>
                    <a:cubicBezTo>
                      <a:pt x="26949" y="0"/>
                      <a:pt x="75715" y="3850"/>
                      <a:pt x="125765" y="25666"/>
                    </a:cubicBezTo>
                    <a:cubicBezTo>
                      <a:pt x="143731" y="33366"/>
                      <a:pt x="161697" y="43633"/>
                      <a:pt x="179664" y="56466"/>
                    </a:cubicBezTo>
                    <a:lnTo>
                      <a:pt x="184797" y="75715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9DF4BD14-F1E2-4577-A2D8-BBEA8C841E90}"/>
                  </a:ext>
                </a:extLst>
              </p:cNvPr>
              <p:cNvSpPr/>
              <p:nvPr/>
            </p:nvSpPr>
            <p:spPr>
              <a:xfrm>
                <a:off x="6500244" y="1568194"/>
                <a:ext cx="59032" cy="50049"/>
              </a:xfrm>
              <a:custGeom>
                <a:avLst/>
                <a:gdLst>
                  <a:gd name="connsiteX0" fmla="*/ 59032 w 59032"/>
                  <a:gd name="connsiteY0" fmla="*/ 50049 h 50049"/>
                  <a:gd name="connsiteX1" fmla="*/ 3850 w 59032"/>
                  <a:gd name="connsiteY1" fmla="*/ 14116 h 50049"/>
                  <a:gd name="connsiteX2" fmla="*/ 0 w 59032"/>
                  <a:gd name="connsiteY2" fmla="*/ 0 h 50049"/>
                  <a:gd name="connsiteX3" fmla="*/ 53899 w 59032"/>
                  <a:gd name="connsiteY3" fmla="*/ 30800 h 50049"/>
                  <a:gd name="connsiteX4" fmla="*/ 59032 w 59032"/>
                  <a:gd name="connsiteY4" fmla="*/ 50049 h 50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32" h="50049">
                    <a:moveTo>
                      <a:pt x="59032" y="50049"/>
                    </a:moveTo>
                    <a:cubicBezTo>
                      <a:pt x="42349" y="34649"/>
                      <a:pt x="23100" y="23100"/>
                      <a:pt x="3850" y="14116"/>
                    </a:cubicBezTo>
                    <a:lnTo>
                      <a:pt x="0" y="0"/>
                    </a:lnTo>
                    <a:cubicBezTo>
                      <a:pt x="17967" y="7700"/>
                      <a:pt x="35933" y="17966"/>
                      <a:pt x="53899" y="30800"/>
                    </a:cubicBezTo>
                    <a:lnTo>
                      <a:pt x="59032" y="50049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B72DA5C4-6050-4E11-9AD9-87EF905FA56C}"/>
                  </a:ext>
                </a:extLst>
              </p:cNvPr>
              <p:cNvSpPr/>
              <p:nvPr/>
            </p:nvSpPr>
            <p:spPr>
              <a:xfrm>
                <a:off x="6505377" y="1356447"/>
                <a:ext cx="37216" cy="19249"/>
              </a:xfrm>
              <a:custGeom>
                <a:avLst/>
                <a:gdLst>
                  <a:gd name="connsiteX0" fmla="*/ 0 w 37216"/>
                  <a:gd name="connsiteY0" fmla="*/ 19250 h 19249"/>
                  <a:gd name="connsiteX1" fmla="*/ 19250 w 37216"/>
                  <a:gd name="connsiteY1" fmla="*/ 0 h 19249"/>
                  <a:gd name="connsiteX2" fmla="*/ 37216 w 37216"/>
                  <a:gd name="connsiteY2" fmla="*/ 19250 h 19249"/>
                  <a:gd name="connsiteX3" fmla="*/ 0 w 37216"/>
                  <a:gd name="connsiteY3" fmla="*/ 19250 h 19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16" h="19249">
                    <a:moveTo>
                      <a:pt x="0" y="19250"/>
                    </a:moveTo>
                    <a:cubicBezTo>
                      <a:pt x="0" y="8983"/>
                      <a:pt x="8983" y="0"/>
                      <a:pt x="19250" y="0"/>
                    </a:cubicBezTo>
                    <a:cubicBezTo>
                      <a:pt x="29516" y="0"/>
                      <a:pt x="37216" y="8983"/>
                      <a:pt x="37216" y="19250"/>
                    </a:cubicBezTo>
                    <a:lnTo>
                      <a:pt x="0" y="19250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53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588471" y="1582189"/>
              <a:ext cx="435462" cy="657177"/>
              <a:chOff x="5588471" y="1582189"/>
              <a:chExt cx="435462" cy="657177"/>
            </a:xfrm>
          </p:grpSpPr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5E50ECE3-3144-4DDF-80A9-989A93136893}"/>
                  </a:ext>
                </a:extLst>
              </p:cNvPr>
              <p:cNvSpPr/>
              <p:nvPr/>
            </p:nvSpPr>
            <p:spPr>
              <a:xfrm rot="1610046">
                <a:off x="5604230" y="2144421"/>
                <a:ext cx="10266" cy="14116"/>
              </a:xfrm>
              <a:custGeom>
                <a:avLst/>
                <a:gdLst>
                  <a:gd name="connsiteX0" fmla="*/ 0 w 10266"/>
                  <a:gd name="connsiteY0" fmla="*/ 0 h 14116"/>
                  <a:gd name="connsiteX1" fmla="*/ 10266 w 10266"/>
                  <a:gd name="connsiteY1" fmla="*/ 0 h 14116"/>
                  <a:gd name="connsiteX2" fmla="*/ 10266 w 10266"/>
                  <a:gd name="connsiteY2" fmla="*/ 14116 h 14116"/>
                  <a:gd name="connsiteX3" fmla="*/ 0 w 10266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66" h="14116">
                    <a:moveTo>
                      <a:pt x="0" y="0"/>
                    </a:moveTo>
                    <a:lnTo>
                      <a:pt x="10266" y="0"/>
                    </a:lnTo>
                    <a:lnTo>
                      <a:pt x="10266" y="14116"/>
                    </a:lnTo>
                    <a:lnTo>
                      <a:pt x="0" y="14116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55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5588471" y="1582189"/>
                <a:ext cx="435462" cy="657177"/>
                <a:chOff x="5588471" y="1582189"/>
                <a:chExt cx="435462" cy="657177"/>
              </a:xfrm>
            </p:grpSpPr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845F465B-15ED-4840-8EFB-1DC362333070}"/>
                    </a:ext>
                  </a:extLst>
                </p:cNvPr>
                <p:cNvSpPr/>
                <p:nvPr/>
              </p:nvSpPr>
              <p:spPr>
                <a:xfrm>
                  <a:off x="5700357" y="1884964"/>
                  <a:ext cx="108387" cy="108214"/>
                </a:xfrm>
                <a:custGeom>
                  <a:avLst/>
                  <a:gdLst>
                    <a:gd name="connsiteX0" fmla="*/ 104329 w 108387"/>
                    <a:gd name="connsiteY0" fmla="*/ 74640 h 108214"/>
                    <a:gd name="connsiteX1" fmla="*/ 33747 w 108387"/>
                    <a:gd name="connsiteY1" fmla="*/ 104157 h 108214"/>
                    <a:gd name="connsiteX2" fmla="*/ 4231 w 108387"/>
                    <a:gd name="connsiteY2" fmla="*/ 33574 h 108214"/>
                    <a:gd name="connsiteX3" fmla="*/ 74813 w 108387"/>
                    <a:gd name="connsiteY3" fmla="*/ 4058 h 108214"/>
                    <a:gd name="connsiteX4" fmla="*/ 104329 w 108387"/>
                    <a:gd name="connsiteY4" fmla="*/ 74640 h 10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387" h="108214">
                      <a:moveTo>
                        <a:pt x="104329" y="74640"/>
                      </a:moveTo>
                      <a:cubicBezTo>
                        <a:pt x="92780" y="101590"/>
                        <a:pt x="61980" y="115706"/>
                        <a:pt x="33747" y="104157"/>
                      </a:cubicBezTo>
                      <a:cubicBezTo>
                        <a:pt x="5514" y="92607"/>
                        <a:pt x="-7319" y="61807"/>
                        <a:pt x="4231" y="33574"/>
                      </a:cubicBezTo>
                      <a:cubicBezTo>
                        <a:pt x="15781" y="6625"/>
                        <a:pt x="46580" y="-7492"/>
                        <a:pt x="74813" y="4058"/>
                      </a:cubicBezTo>
                      <a:cubicBezTo>
                        <a:pt x="101763" y="15608"/>
                        <a:pt x="115880" y="47691"/>
                        <a:pt x="104329" y="74640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EAA515A2-080E-4545-949B-F21945045C7A}"/>
                    </a:ext>
                  </a:extLst>
                </p:cNvPr>
                <p:cNvSpPr/>
                <p:nvPr/>
              </p:nvSpPr>
              <p:spPr>
                <a:xfrm>
                  <a:off x="5588645" y="1908807"/>
                  <a:ext cx="196257" cy="330560"/>
                </a:xfrm>
                <a:custGeom>
                  <a:avLst/>
                  <a:gdLst>
                    <a:gd name="connsiteX0" fmla="*/ 51778 w 196257"/>
                    <a:gd name="connsiteY0" fmla="*/ 330560 h 330560"/>
                    <a:gd name="connsiteX1" fmla="*/ 22262 w 196257"/>
                    <a:gd name="connsiteY1" fmla="*/ 316444 h 330560"/>
                    <a:gd name="connsiteX2" fmla="*/ 4295 w 196257"/>
                    <a:gd name="connsiteY2" fmla="*/ 262545 h 330560"/>
                    <a:gd name="connsiteX3" fmla="*/ 127493 w 196257"/>
                    <a:gd name="connsiteY3" fmla="*/ 19998 h 330560"/>
                    <a:gd name="connsiteX4" fmla="*/ 176260 w 196257"/>
                    <a:gd name="connsiteY4" fmla="*/ 4598 h 330560"/>
                    <a:gd name="connsiteX5" fmla="*/ 176260 w 196257"/>
                    <a:gd name="connsiteY5" fmla="*/ 4598 h 330560"/>
                    <a:gd name="connsiteX6" fmla="*/ 191659 w 196257"/>
                    <a:gd name="connsiteY6" fmla="*/ 53364 h 330560"/>
                    <a:gd name="connsiteX7" fmla="*/ 51778 w 196257"/>
                    <a:gd name="connsiteY7" fmla="*/ 330560 h 330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6257" h="330560">
                      <a:moveTo>
                        <a:pt x="51778" y="330560"/>
                      </a:moveTo>
                      <a:lnTo>
                        <a:pt x="22262" y="316444"/>
                      </a:lnTo>
                      <a:cubicBezTo>
                        <a:pt x="3012" y="306177"/>
                        <a:pt x="-5971" y="281794"/>
                        <a:pt x="4295" y="262545"/>
                      </a:cubicBezTo>
                      <a:lnTo>
                        <a:pt x="127493" y="19998"/>
                      </a:lnTo>
                      <a:cubicBezTo>
                        <a:pt x="136477" y="2032"/>
                        <a:pt x="158293" y="-5668"/>
                        <a:pt x="176260" y="4598"/>
                      </a:cubicBezTo>
                      <a:lnTo>
                        <a:pt x="176260" y="4598"/>
                      </a:lnTo>
                      <a:cubicBezTo>
                        <a:pt x="194226" y="13582"/>
                        <a:pt x="201926" y="35398"/>
                        <a:pt x="191659" y="53364"/>
                      </a:cubicBezTo>
                      <a:lnTo>
                        <a:pt x="51778" y="33056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183AAF41-97BC-4596-BA16-F16D915B26AF}"/>
                    </a:ext>
                  </a:extLst>
                </p:cNvPr>
                <p:cNvSpPr/>
                <p:nvPr/>
              </p:nvSpPr>
              <p:spPr>
                <a:xfrm>
                  <a:off x="5588471" y="2004520"/>
                  <a:ext cx="94024" cy="214313"/>
                </a:xfrm>
                <a:custGeom>
                  <a:avLst/>
                  <a:gdLst>
                    <a:gd name="connsiteX0" fmla="*/ 16019 w 94024"/>
                    <a:gd name="connsiteY0" fmla="*/ 211747 h 214313"/>
                    <a:gd name="connsiteX1" fmla="*/ 14736 w 94024"/>
                    <a:gd name="connsiteY1" fmla="*/ 214313 h 214313"/>
                    <a:gd name="connsiteX2" fmla="*/ 4469 w 94024"/>
                    <a:gd name="connsiteY2" fmla="*/ 165547 h 214313"/>
                    <a:gd name="connsiteX3" fmla="*/ 87884 w 94024"/>
                    <a:gd name="connsiteY3" fmla="*/ 0 h 214313"/>
                    <a:gd name="connsiteX4" fmla="*/ 87884 w 94024"/>
                    <a:gd name="connsiteY4" fmla="*/ 0 h 214313"/>
                    <a:gd name="connsiteX5" fmla="*/ 93018 w 94024"/>
                    <a:gd name="connsiteY5" fmla="*/ 14117 h 214313"/>
                    <a:gd name="connsiteX6" fmla="*/ 13452 w 94024"/>
                    <a:gd name="connsiteY6" fmla="*/ 171964 h 214313"/>
                    <a:gd name="connsiteX7" fmla="*/ 16019 w 94024"/>
                    <a:gd name="connsiteY7" fmla="*/ 201480 h 214313"/>
                    <a:gd name="connsiteX8" fmla="*/ 16019 w 94024"/>
                    <a:gd name="connsiteY8" fmla="*/ 211747 h 2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024" h="214313">
                      <a:moveTo>
                        <a:pt x="16019" y="211747"/>
                      </a:moveTo>
                      <a:lnTo>
                        <a:pt x="14736" y="214313"/>
                      </a:lnTo>
                      <a:cubicBezTo>
                        <a:pt x="619" y="202764"/>
                        <a:pt x="-4514" y="182231"/>
                        <a:pt x="4469" y="165547"/>
                      </a:cubicBezTo>
                      <a:lnTo>
                        <a:pt x="87884" y="0"/>
                      </a:lnTo>
                      <a:lnTo>
                        <a:pt x="87884" y="0"/>
                      </a:lnTo>
                      <a:cubicBezTo>
                        <a:pt x="93018" y="2567"/>
                        <a:pt x="95584" y="8983"/>
                        <a:pt x="93018" y="14117"/>
                      </a:cubicBezTo>
                      <a:lnTo>
                        <a:pt x="13452" y="171964"/>
                      </a:lnTo>
                      <a:cubicBezTo>
                        <a:pt x="8319" y="182231"/>
                        <a:pt x="9602" y="192497"/>
                        <a:pt x="16019" y="201480"/>
                      </a:cubicBezTo>
                      <a:cubicBezTo>
                        <a:pt x="18585" y="205330"/>
                        <a:pt x="18585" y="209180"/>
                        <a:pt x="16019" y="211747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DB4F9B01-DD1D-4E31-A176-6E6467962139}"/>
                    </a:ext>
                  </a:extLst>
                </p:cNvPr>
                <p:cNvSpPr/>
                <p:nvPr/>
              </p:nvSpPr>
              <p:spPr>
                <a:xfrm rot="1610046">
                  <a:off x="5600495" y="2158358"/>
                  <a:ext cx="73147" cy="14116"/>
                </a:xfrm>
                <a:custGeom>
                  <a:avLst/>
                  <a:gdLst>
                    <a:gd name="connsiteX0" fmla="*/ 0 w 73147"/>
                    <a:gd name="connsiteY0" fmla="*/ 0 h 14116"/>
                    <a:gd name="connsiteX1" fmla="*/ 73148 w 73147"/>
                    <a:gd name="connsiteY1" fmla="*/ 0 h 14116"/>
                    <a:gd name="connsiteX2" fmla="*/ 73148 w 73147"/>
                    <a:gd name="connsiteY2" fmla="*/ 14116 h 14116"/>
                    <a:gd name="connsiteX3" fmla="*/ 0 w 73147"/>
                    <a:gd name="connsiteY3" fmla="*/ 14116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47" h="14116">
                      <a:moveTo>
                        <a:pt x="0" y="0"/>
                      </a:moveTo>
                      <a:lnTo>
                        <a:pt x="73148" y="0"/>
                      </a:lnTo>
                      <a:lnTo>
                        <a:pt x="73148" y="14116"/>
                      </a:lnTo>
                      <a:lnTo>
                        <a:pt x="0" y="14116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4E043C27-9201-4924-9DE6-9A110E67DE8D}"/>
                    </a:ext>
                  </a:extLst>
                </p:cNvPr>
                <p:cNvSpPr/>
                <p:nvPr/>
              </p:nvSpPr>
              <p:spPr>
                <a:xfrm>
                  <a:off x="5757866" y="1582189"/>
                  <a:ext cx="266067" cy="392153"/>
                </a:xfrm>
                <a:custGeom>
                  <a:avLst/>
                  <a:gdLst>
                    <a:gd name="connsiteX0" fmla="*/ 53237 w 266067"/>
                    <a:gd name="connsiteY0" fmla="*/ 385115 h 392153"/>
                    <a:gd name="connsiteX1" fmla="*/ 53237 w 266067"/>
                    <a:gd name="connsiteY1" fmla="*/ 385115 h 392153"/>
                    <a:gd name="connsiteX2" fmla="*/ 7038 w 266067"/>
                    <a:gd name="connsiteY2" fmla="*/ 272184 h 392153"/>
                    <a:gd name="connsiteX3" fmla="*/ 99437 w 266067"/>
                    <a:gd name="connsiteY3" fmla="*/ 50170 h 392153"/>
                    <a:gd name="connsiteX4" fmla="*/ 205952 w 266067"/>
                    <a:gd name="connsiteY4" fmla="*/ 6537 h 392153"/>
                    <a:gd name="connsiteX5" fmla="*/ 218785 w 266067"/>
                    <a:gd name="connsiteY5" fmla="*/ 11671 h 392153"/>
                    <a:gd name="connsiteX6" fmla="*/ 259851 w 266067"/>
                    <a:gd name="connsiteY6" fmla="*/ 113052 h 392153"/>
                    <a:gd name="connsiteX7" fmla="*/ 166169 w 266067"/>
                    <a:gd name="connsiteY7" fmla="*/ 338916 h 392153"/>
                    <a:gd name="connsiteX8" fmla="*/ 53237 w 266067"/>
                    <a:gd name="connsiteY8" fmla="*/ 385115 h 392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067" h="392153">
                      <a:moveTo>
                        <a:pt x="53237" y="385115"/>
                      </a:moveTo>
                      <a:lnTo>
                        <a:pt x="53237" y="385115"/>
                      </a:lnTo>
                      <a:cubicBezTo>
                        <a:pt x="9605" y="367149"/>
                        <a:pt x="-12211" y="315816"/>
                        <a:pt x="7038" y="272184"/>
                      </a:cubicBezTo>
                      <a:lnTo>
                        <a:pt x="99437" y="50170"/>
                      </a:lnTo>
                      <a:cubicBezTo>
                        <a:pt x="116120" y="9104"/>
                        <a:pt x="164886" y="-11429"/>
                        <a:pt x="205952" y="6537"/>
                      </a:cubicBezTo>
                      <a:lnTo>
                        <a:pt x="218785" y="11671"/>
                      </a:lnTo>
                      <a:cubicBezTo>
                        <a:pt x="258568" y="28354"/>
                        <a:pt x="276534" y="73270"/>
                        <a:pt x="259851" y="113052"/>
                      </a:cubicBezTo>
                      <a:lnTo>
                        <a:pt x="166169" y="338916"/>
                      </a:lnTo>
                      <a:cubicBezTo>
                        <a:pt x="148203" y="382549"/>
                        <a:pt x="98153" y="404365"/>
                        <a:pt x="53237" y="385115"/>
                      </a:cubicBezTo>
                      <a:close/>
                    </a:path>
                  </a:pathLst>
                </a:custGeom>
                <a:solidFill>
                  <a:srgbClr val="FBFBFB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05952C09-7972-40A3-9230-BD6481824133}"/>
                    </a:ext>
                  </a:extLst>
                </p:cNvPr>
                <p:cNvSpPr/>
                <p:nvPr/>
              </p:nvSpPr>
              <p:spPr>
                <a:xfrm>
                  <a:off x="5757399" y="1858223"/>
                  <a:ext cx="165352" cy="115821"/>
                </a:xfrm>
                <a:custGeom>
                  <a:avLst/>
                  <a:gdLst>
                    <a:gd name="connsiteX0" fmla="*/ 165353 w 165352"/>
                    <a:gd name="connsiteY0" fmla="*/ 66732 h 115821"/>
                    <a:gd name="connsiteX1" fmla="*/ 53704 w 165352"/>
                    <a:gd name="connsiteY1" fmla="*/ 109082 h 115821"/>
                    <a:gd name="connsiteX2" fmla="*/ 4938 w 165352"/>
                    <a:gd name="connsiteY2" fmla="*/ 0 h 115821"/>
                    <a:gd name="connsiteX3" fmla="*/ 25472 w 165352"/>
                    <a:gd name="connsiteY3" fmla="*/ 8983 h 115821"/>
                    <a:gd name="connsiteX4" fmla="*/ 62688 w 165352"/>
                    <a:gd name="connsiteY4" fmla="*/ 84699 h 115821"/>
                    <a:gd name="connsiteX5" fmla="*/ 143536 w 165352"/>
                    <a:gd name="connsiteY5" fmla="*/ 57749 h 115821"/>
                    <a:gd name="connsiteX6" fmla="*/ 165353 w 165352"/>
                    <a:gd name="connsiteY6" fmla="*/ 66732 h 115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352" h="115821">
                      <a:moveTo>
                        <a:pt x="165353" y="66732"/>
                      </a:moveTo>
                      <a:cubicBezTo>
                        <a:pt x="146103" y="107798"/>
                        <a:pt x="97337" y="127048"/>
                        <a:pt x="53704" y="109082"/>
                      </a:cubicBezTo>
                      <a:cubicBezTo>
                        <a:pt x="11355" y="91115"/>
                        <a:pt x="-10462" y="43633"/>
                        <a:pt x="4938" y="0"/>
                      </a:cubicBezTo>
                      <a:lnTo>
                        <a:pt x="25472" y="8983"/>
                      </a:lnTo>
                      <a:cubicBezTo>
                        <a:pt x="17772" y="39783"/>
                        <a:pt x="33171" y="73149"/>
                        <a:pt x="62688" y="84699"/>
                      </a:cubicBezTo>
                      <a:cubicBezTo>
                        <a:pt x="93487" y="97532"/>
                        <a:pt x="126853" y="84699"/>
                        <a:pt x="143536" y="57749"/>
                      </a:cubicBezTo>
                      <a:lnTo>
                        <a:pt x="165353" y="66732"/>
                      </a:ln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2D120BFB-7579-4812-B68C-585A71D97194}"/>
                    </a:ext>
                  </a:extLst>
                </p:cNvPr>
                <p:cNvSpPr/>
                <p:nvPr/>
              </p:nvSpPr>
              <p:spPr>
                <a:xfrm>
                  <a:off x="5871419" y="1624659"/>
                  <a:ext cx="121914" cy="121914"/>
                </a:xfrm>
                <a:custGeom>
                  <a:avLst/>
                  <a:gdLst>
                    <a:gd name="connsiteX0" fmla="*/ 121915 w 121914"/>
                    <a:gd name="connsiteY0" fmla="*/ 61599 h 121914"/>
                    <a:gd name="connsiteX1" fmla="*/ 60316 w 121914"/>
                    <a:gd name="connsiteY1" fmla="*/ 121915 h 121914"/>
                    <a:gd name="connsiteX2" fmla="*/ 0 w 121914"/>
                    <a:gd name="connsiteY2" fmla="*/ 60316 h 121914"/>
                    <a:gd name="connsiteX3" fmla="*/ 61599 w 121914"/>
                    <a:gd name="connsiteY3" fmla="*/ 0 h 121914"/>
                    <a:gd name="connsiteX4" fmla="*/ 121915 w 121914"/>
                    <a:gd name="connsiteY4" fmla="*/ 61599 h 121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914" h="121914">
                      <a:moveTo>
                        <a:pt x="121915" y="61599"/>
                      </a:moveTo>
                      <a:cubicBezTo>
                        <a:pt x="121915" y="94965"/>
                        <a:pt x="93682" y="121915"/>
                        <a:pt x="60316" y="121915"/>
                      </a:cubicBezTo>
                      <a:cubicBezTo>
                        <a:pt x="26950" y="121915"/>
                        <a:pt x="0" y="93682"/>
                        <a:pt x="0" y="60316"/>
                      </a:cubicBezTo>
                      <a:cubicBezTo>
                        <a:pt x="0" y="26950"/>
                        <a:pt x="28233" y="0"/>
                        <a:pt x="61599" y="0"/>
                      </a:cubicBezTo>
                      <a:cubicBezTo>
                        <a:pt x="94965" y="0"/>
                        <a:pt x="121915" y="28233"/>
                        <a:pt x="121915" y="61599"/>
                      </a:cubicBezTo>
                      <a:close/>
                    </a:path>
                  </a:pathLst>
                </a:custGeom>
                <a:solidFill>
                  <a:srgbClr val="CEE2F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F129559D-CFA5-4109-AF86-A4BAAF587137}"/>
                    </a:ext>
                  </a:extLst>
                </p:cNvPr>
                <p:cNvSpPr/>
                <p:nvPr/>
              </p:nvSpPr>
              <p:spPr>
                <a:xfrm>
                  <a:off x="5888038" y="1641278"/>
                  <a:ext cx="88678" cy="88678"/>
                </a:xfrm>
                <a:custGeom>
                  <a:avLst/>
                  <a:gdLst>
                    <a:gd name="connsiteX0" fmla="*/ 88614 w 88678"/>
                    <a:gd name="connsiteY0" fmla="*/ 41131 h 88678"/>
                    <a:gd name="connsiteX1" fmla="*/ 47547 w 88678"/>
                    <a:gd name="connsiteY1" fmla="*/ 88613 h 88678"/>
                    <a:gd name="connsiteX2" fmla="*/ 65 w 88678"/>
                    <a:gd name="connsiteY2" fmla="*/ 47547 h 88678"/>
                    <a:gd name="connsiteX3" fmla="*/ 41131 w 88678"/>
                    <a:gd name="connsiteY3" fmla="*/ 65 h 88678"/>
                    <a:gd name="connsiteX4" fmla="*/ 88614 w 88678"/>
                    <a:gd name="connsiteY4" fmla="*/ 41131 h 88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678" h="88678">
                      <a:moveTo>
                        <a:pt x="88614" y="41131"/>
                      </a:moveTo>
                      <a:cubicBezTo>
                        <a:pt x="89897" y="65514"/>
                        <a:pt x="71930" y="87330"/>
                        <a:pt x="47547" y="88613"/>
                      </a:cubicBezTo>
                      <a:cubicBezTo>
                        <a:pt x="23165" y="89897"/>
                        <a:pt x="1348" y="71930"/>
                        <a:pt x="65" y="47547"/>
                      </a:cubicBezTo>
                      <a:cubicBezTo>
                        <a:pt x="-1218" y="23164"/>
                        <a:pt x="16748" y="1348"/>
                        <a:pt x="41131" y="65"/>
                      </a:cubicBezTo>
                      <a:cubicBezTo>
                        <a:pt x="65514" y="-1219"/>
                        <a:pt x="87330" y="16748"/>
                        <a:pt x="88614" y="41131"/>
                      </a:cubicBez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4968DC6A-D2E7-4001-9333-A7C0B19A185E}"/>
                    </a:ext>
                  </a:extLst>
                </p:cNvPr>
                <p:cNvSpPr/>
                <p:nvPr/>
              </p:nvSpPr>
              <p:spPr>
                <a:xfrm rot="1610046">
                  <a:off x="5600511" y="2122588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8 w 42348"/>
                    <a:gd name="connsiteY1" fmla="*/ 0 h 11549"/>
                    <a:gd name="connsiteX2" fmla="*/ 42348 w 42348"/>
                    <a:gd name="connsiteY2" fmla="*/ 11549 h 11549"/>
                    <a:gd name="connsiteX3" fmla="*/ 0 w 42348"/>
                    <a:gd name="connsiteY3" fmla="*/ 11549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8" y="0"/>
                      </a:lnTo>
                      <a:lnTo>
                        <a:pt x="42348" y="11549"/>
                      </a:lnTo>
                      <a:lnTo>
                        <a:pt x="0" y="11549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0E364B19-2B08-49EB-AC56-AD1964CD35AA}"/>
                    </a:ext>
                  </a:extLst>
                </p:cNvPr>
                <p:cNvSpPr/>
                <p:nvPr/>
              </p:nvSpPr>
              <p:spPr>
                <a:xfrm rot="1610046">
                  <a:off x="5609954" y="2101892"/>
                  <a:ext cx="42348" cy="11549"/>
                </a:xfrm>
                <a:custGeom>
                  <a:avLst/>
                  <a:gdLst>
                    <a:gd name="connsiteX0" fmla="*/ 0 w 42348"/>
                    <a:gd name="connsiteY0" fmla="*/ 0 h 11549"/>
                    <a:gd name="connsiteX1" fmla="*/ 42349 w 42348"/>
                    <a:gd name="connsiteY1" fmla="*/ 0 h 11549"/>
                    <a:gd name="connsiteX2" fmla="*/ 42349 w 42348"/>
                    <a:gd name="connsiteY2" fmla="*/ 11550 h 11549"/>
                    <a:gd name="connsiteX3" fmla="*/ 0 w 42348"/>
                    <a:gd name="connsiteY3" fmla="*/ 11550 h 1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8" h="11549">
                      <a:moveTo>
                        <a:pt x="0" y="0"/>
                      </a:moveTo>
                      <a:lnTo>
                        <a:pt x="42349" y="0"/>
                      </a:lnTo>
                      <a:lnTo>
                        <a:pt x="42349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66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6343679" y="1704225"/>
              <a:ext cx="269696" cy="547975"/>
              <a:chOff x="6343679" y="1704225"/>
              <a:chExt cx="269696" cy="547975"/>
            </a:xfrm>
          </p:grpSpPr>
          <p:grpSp>
            <p:nvGrpSpPr>
              <p:cNvPr id="467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6477987" y="1903739"/>
                <a:ext cx="133304" cy="348461"/>
                <a:chOff x="6477987" y="1903739"/>
                <a:chExt cx="133304" cy="348461"/>
              </a:xfrm>
            </p:grpSpPr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17AF22D8-FCCB-4BA7-B726-63B46E7D83D3}"/>
                    </a:ext>
                  </a:extLst>
                </p:cNvPr>
                <p:cNvSpPr/>
                <p:nvPr/>
              </p:nvSpPr>
              <p:spPr>
                <a:xfrm>
                  <a:off x="6485141" y="1903739"/>
                  <a:ext cx="126150" cy="348461"/>
                </a:xfrm>
                <a:custGeom>
                  <a:avLst/>
                  <a:gdLst>
                    <a:gd name="connsiteX0" fmla="*/ 62586 w 126150"/>
                    <a:gd name="connsiteY0" fmla="*/ 348461 h 348461"/>
                    <a:gd name="connsiteX1" fmla="*/ 35636 w 126150"/>
                    <a:gd name="connsiteY1" fmla="*/ 343328 h 348461"/>
                    <a:gd name="connsiteX2" fmla="*/ 986 w 126150"/>
                    <a:gd name="connsiteY2" fmla="*/ 290712 h 348461"/>
                    <a:gd name="connsiteX3" fmla="*/ 54885 w 126150"/>
                    <a:gd name="connsiteY3" fmla="*/ 28916 h 348461"/>
                    <a:gd name="connsiteX4" fmla="*/ 97235 w 126150"/>
                    <a:gd name="connsiteY4" fmla="*/ 683 h 348461"/>
                    <a:gd name="connsiteX5" fmla="*/ 97235 w 126150"/>
                    <a:gd name="connsiteY5" fmla="*/ 683 h 348461"/>
                    <a:gd name="connsiteX6" fmla="*/ 125468 w 126150"/>
                    <a:gd name="connsiteY6" fmla="*/ 43032 h 348461"/>
                    <a:gd name="connsiteX7" fmla="*/ 62586 w 126150"/>
                    <a:gd name="connsiteY7" fmla="*/ 348461 h 348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6150" h="348461">
                      <a:moveTo>
                        <a:pt x="62586" y="348461"/>
                      </a:moveTo>
                      <a:lnTo>
                        <a:pt x="35636" y="343328"/>
                      </a:lnTo>
                      <a:cubicBezTo>
                        <a:pt x="11253" y="338195"/>
                        <a:pt x="-4147" y="315095"/>
                        <a:pt x="986" y="290712"/>
                      </a:cubicBezTo>
                      <a:lnTo>
                        <a:pt x="54885" y="28916"/>
                      </a:lnTo>
                      <a:cubicBezTo>
                        <a:pt x="58736" y="9666"/>
                        <a:pt x="77986" y="-3167"/>
                        <a:pt x="97235" y="683"/>
                      </a:cubicBezTo>
                      <a:lnTo>
                        <a:pt x="97235" y="683"/>
                      </a:lnTo>
                      <a:cubicBezTo>
                        <a:pt x="116485" y="4533"/>
                        <a:pt x="129318" y="23783"/>
                        <a:pt x="125468" y="43032"/>
                      </a:cubicBezTo>
                      <a:lnTo>
                        <a:pt x="62586" y="348461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886D2E5F-B582-4D64-A73B-13AC8ABB544E}"/>
                    </a:ext>
                  </a:extLst>
                </p:cNvPr>
                <p:cNvSpPr/>
                <p:nvPr/>
              </p:nvSpPr>
              <p:spPr>
                <a:xfrm rot="690799">
                  <a:off x="6489009" y="2173811"/>
                  <a:ext cx="73150" cy="14116"/>
                </a:xfrm>
                <a:custGeom>
                  <a:avLst/>
                  <a:gdLst>
                    <a:gd name="connsiteX0" fmla="*/ 0 w 73150"/>
                    <a:gd name="connsiteY0" fmla="*/ 0 h 14116"/>
                    <a:gd name="connsiteX1" fmla="*/ 73150 w 73150"/>
                    <a:gd name="connsiteY1" fmla="*/ 0 h 14116"/>
                    <a:gd name="connsiteX2" fmla="*/ 73150 w 73150"/>
                    <a:gd name="connsiteY2" fmla="*/ 14117 h 14116"/>
                    <a:gd name="connsiteX3" fmla="*/ 0 w 73150"/>
                    <a:gd name="connsiteY3" fmla="*/ 14117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150" h="14116">
                      <a:moveTo>
                        <a:pt x="0" y="0"/>
                      </a:moveTo>
                      <a:lnTo>
                        <a:pt x="73150" y="0"/>
                      </a:lnTo>
                      <a:lnTo>
                        <a:pt x="73150" y="14117"/>
                      </a:lnTo>
                      <a:lnTo>
                        <a:pt x="0" y="14117"/>
                      </a:lnTo>
                      <a:close/>
                    </a:path>
                  </a:pathLst>
                </a:custGeom>
                <a:solidFill>
                  <a:srgbClr val="44B8FA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AD8D0B0D-C2EB-446E-9095-6F2C4190A833}"/>
                    </a:ext>
                  </a:extLst>
                </p:cNvPr>
                <p:cNvSpPr/>
                <p:nvPr/>
              </p:nvSpPr>
              <p:spPr>
                <a:xfrm>
                  <a:off x="6484036" y="2013504"/>
                  <a:ext cx="45973" cy="227146"/>
                </a:xfrm>
                <a:custGeom>
                  <a:avLst/>
                  <a:gdLst>
                    <a:gd name="connsiteX0" fmla="*/ 23908 w 45973"/>
                    <a:gd name="connsiteY0" fmla="*/ 224580 h 227146"/>
                    <a:gd name="connsiteX1" fmla="*/ 23908 w 45973"/>
                    <a:gd name="connsiteY1" fmla="*/ 227147 h 227146"/>
                    <a:gd name="connsiteX2" fmla="*/ 808 w 45973"/>
                    <a:gd name="connsiteY2" fmla="*/ 182231 h 227146"/>
                    <a:gd name="connsiteX3" fmla="*/ 38025 w 45973"/>
                    <a:gd name="connsiteY3" fmla="*/ 0 h 227146"/>
                    <a:gd name="connsiteX4" fmla="*/ 38025 w 45973"/>
                    <a:gd name="connsiteY4" fmla="*/ 0 h 227146"/>
                    <a:gd name="connsiteX5" fmla="*/ 45724 w 45973"/>
                    <a:gd name="connsiteY5" fmla="*/ 12833 h 227146"/>
                    <a:gd name="connsiteX6" fmla="*/ 9792 w 45973"/>
                    <a:gd name="connsiteY6" fmla="*/ 186081 h 227146"/>
                    <a:gd name="connsiteX7" fmla="*/ 20058 w 45973"/>
                    <a:gd name="connsiteY7" fmla="*/ 214313 h 227146"/>
                    <a:gd name="connsiteX8" fmla="*/ 23908 w 45973"/>
                    <a:gd name="connsiteY8" fmla="*/ 224580 h 22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973" h="227146">
                      <a:moveTo>
                        <a:pt x="23908" y="224580"/>
                      </a:moveTo>
                      <a:lnTo>
                        <a:pt x="23908" y="227147"/>
                      </a:lnTo>
                      <a:cubicBezTo>
                        <a:pt x="7225" y="219447"/>
                        <a:pt x="-3042" y="201480"/>
                        <a:pt x="808" y="182231"/>
                      </a:cubicBezTo>
                      <a:lnTo>
                        <a:pt x="38025" y="0"/>
                      </a:lnTo>
                      <a:lnTo>
                        <a:pt x="38025" y="0"/>
                      </a:lnTo>
                      <a:cubicBezTo>
                        <a:pt x="43157" y="1283"/>
                        <a:pt x="47008" y="6417"/>
                        <a:pt x="45724" y="12833"/>
                      </a:cubicBezTo>
                      <a:lnTo>
                        <a:pt x="9792" y="186081"/>
                      </a:lnTo>
                      <a:cubicBezTo>
                        <a:pt x="7225" y="196347"/>
                        <a:pt x="12358" y="207897"/>
                        <a:pt x="20058" y="214313"/>
                      </a:cubicBezTo>
                      <a:cubicBezTo>
                        <a:pt x="23908" y="216880"/>
                        <a:pt x="25191" y="220730"/>
                        <a:pt x="23908" y="224580"/>
                      </a:cubicBezTo>
                      <a:close/>
                    </a:path>
                  </a:pathLst>
                </a:custGeom>
                <a:solidFill>
                  <a:srgbClr val="332C2D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59D6F79A-1C34-4BD2-9F4F-CA38BBEFEDAA}"/>
                    </a:ext>
                  </a:extLst>
                </p:cNvPr>
                <p:cNvSpPr/>
                <p:nvPr/>
              </p:nvSpPr>
              <p:spPr>
                <a:xfrm rot="690799">
                  <a:off x="6490022" y="2168796"/>
                  <a:ext cx="10266" cy="14116"/>
                </a:xfrm>
                <a:custGeom>
                  <a:avLst/>
                  <a:gdLst>
                    <a:gd name="connsiteX0" fmla="*/ 0 w 10266"/>
                    <a:gd name="connsiteY0" fmla="*/ 0 h 14116"/>
                    <a:gd name="connsiteX1" fmla="*/ 10267 w 10266"/>
                    <a:gd name="connsiteY1" fmla="*/ 0 h 14116"/>
                    <a:gd name="connsiteX2" fmla="*/ 10267 w 10266"/>
                    <a:gd name="connsiteY2" fmla="*/ 14117 h 14116"/>
                    <a:gd name="connsiteX3" fmla="*/ 0 w 10266"/>
                    <a:gd name="connsiteY3" fmla="*/ 14117 h 14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266" h="14116">
                      <a:moveTo>
                        <a:pt x="0" y="0"/>
                      </a:moveTo>
                      <a:lnTo>
                        <a:pt x="10267" y="0"/>
                      </a:lnTo>
                      <a:lnTo>
                        <a:pt x="10267" y="14117"/>
                      </a:lnTo>
                      <a:lnTo>
                        <a:pt x="0" y="14117"/>
                      </a:lnTo>
                      <a:close/>
                    </a:path>
                  </a:pathLst>
                </a:custGeom>
                <a:solidFill>
                  <a:srgbClr val="3792C9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138004C1-235A-42B5-BEDE-01597625C7D0}"/>
                    </a:ext>
                  </a:extLst>
                </p:cNvPr>
                <p:cNvSpPr/>
                <p:nvPr/>
              </p:nvSpPr>
              <p:spPr>
                <a:xfrm rot="690799">
                  <a:off x="6478713" y="2145658"/>
                  <a:ext cx="42350" cy="11550"/>
                </a:xfrm>
                <a:custGeom>
                  <a:avLst/>
                  <a:gdLst>
                    <a:gd name="connsiteX0" fmla="*/ 0 w 42350"/>
                    <a:gd name="connsiteY0" fmla="*/ 0 h 11550"/>
                    <a:gd name="connsiteX1" fmla="*/ 42350 w 42350"/>
                    <a:gd name="connsiteY1" fmla="*/ 0 h 11550"/>
                    <a:gd name="connsiteX2" fmla="*/ 42350 w 42350"/>
                    <a:gd name="connsiteY2" fmla="*/ 11550 h 11550"/>
                    <a:gd name="connsiteX3" fmla="*/ 0 w 42350"/>
                    <a:gd name="connsiteY3" fmla="*/ 11550 h 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50" h="11550">
                      <a:moveTo>
                        <a:pt x="0" y="0"/>
                      </a:moveTo>
                      <a:lnTo>
                        <a:pt x="42350" y="0"/>
                      </a:lnTo>
                      <a:lnTo>
                        <a:pt x="42350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6740971D-0460-4ABB-8469-FDB8EF03765D}"/>
                    </a:ext>
                  </a:extLst>
                </p:cNvPr>
                <p:cNvSpPr/>
                <p:nvPr/>
              </p:nvSpPr>
              <p:spPr>
                <a:xfrm rot="690799">
                  <a:off x="6483957" y="2123957"/>
                  <a:ext cx="42350" cy="11550"/>
                </a:xfrm>
                <a:custGeom>
                  <a:avLst/>
                  <a:gdLst>
                    <a:gd name="connsiteX0" fmla="*/ 0 w 42350"/>
                    <a:gd name="connsiteY0" fmla="*/ 0 h 11550"/>
                    <a:gd name="connsiteX1" fmla="*/ 42350 w 42350"/>
                    <a:gd name="connsiteY1" fmla="*/ 0 h 11550"/>
                    <a:gd name="connsiteX2" fmla="*/ 42350 w 42350"/>
                    <a:gd name="connsiteY2" fmla="*/ 11550 h 11550"/>
                    <a:gd name="connsiteX3" fmla="*/ 0 w 42350"/>
                    <a:gd name="connsiteY3" fmla="*/ 11550 h 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50" h="11550">
                      <a:moveTo>
                        <a:pt x="0" y="0"/>
                      </a:moveTo>
                      <a:lnTo>
                        <a:pt x="42350" y="0"/>
                      </a:lnTo>
                      <a:lnTo>
                        <a:pt x="42350" y="11550"/>
                      </a:lnTo>
                      <a:lnTo>
                        <a:pt x="0" y="11550"/>
                      </a:lnTo>
                      <a:close/>
                    </a:path>
                  </a:pathLst>
                </a:custGeom>
                <a:solidFill>
                  <a:srgbClr val="211D1E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C44764E0-2104-4391-A0A0-B3062A68DFE9}"/>
                  </a:ext>
                </a:extLst>
              </p:cNvPr>
              <p:cNvSpPr/>
              <p:nvPr/>
            </p:nvSpPr>
            <p:spPr>
              <a:xfrm>
                <a:off x="6361769" y="1731298"/>
                <a:ext cx="248717" cy="262833"/>
              </a:xfrm>
              <a:custGeom>
                <a:avLst/>
                <a:gdLst>
                  <a:gd name="connsiteX0" fmla="*/ 15277 w 248717"/>
                  <a:gd name="connsiteY0" fmla="*/ 12710 h 262833"/>
                  <a:gd name="connsiteX1" fmla="*/ 15277 w 248717"/>
                  <a:gd name="connsiteY1" fmla="*/ 12710 h 262833"/>
                  <a:gd name="connsiteX2" fmla="*/ 82009 w 248717"/>
                  <a:gd name="connsiteY2" fmla="*/ 15277 h 262833"/>
                  <a:gd name="connsiteX3" fmla="*/ 236007 w 248717"/>
                  <a:gd name="connsiteY3" fmla="*/ 183391 h 262833"/>
                  <a:gd name="connsiteX4" fmla="*/ 233441 w 248717"/>
                  <a:gd name="connsiteY4" fmla="*/ 250123 h 262833"/>
                  <a:gd name="connsiteX5" fmla="*/ 233441 w 248717"/>
                  <a:gd name="connsiteY5" fmla="*/ 250123 h 262833"/>
                  <a:gd name="connsiteX6" fmla="*/ 166708 w 248717"/>
                  <a:gd name="connsiteY6" fmla="*/ 247557 h 262833"/>
                  <a:gd name="connsiteX7" fmla="*/ 12710 w 248717"/>
                  <a:gd name="connsiteY7" fmla="*/ 79442 h 262833"/>
                  <a:gd name="connsiteX8" fmla="*/ 15277 w 248717"/>
                  <a:gd name="connsiteY8" fmla="*/ 12710 h 26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8717" h="262833">
                    <a:moveTo>
                      <a:pt x="15277" y="12710"/>
                    </a:moveTo>
                    <a:lnTo>
                      <a:pt x="15277" y="12710"/>
                    </a:lnTo>
                    <a:cubicBezTo>
                      <a:pt x="34526" y="-5256"/>
                      <a:pt x="65326" y="-3973"/>
                      <a:pt x="82009" y="15277"/>
                    </a:cubicBezTo>
                    <a:lnTo>
                      <a:pt x="236007" y="183391"/>
                    </a:lnTo>
                    <a:cubicBezTo>
                      <a:pt x="253973" y="202641"/>
                      <a:pt x="252690" y="233440"/>
                      <a:pt x="233441" y="250123"/>
                    </a:cubicBezTo>
                    <a:lnTo>
                      <a:pt x="233441" y="250123"/>
                    </a:lnTo>
                    <a:cubicBezTo>
                      <a:pt x="214191" y="268090"/>
                      <a:pt x="183391" y="266806"/>
                      <a:pt x="166708" y="247557"/>
                    </a:cubicBezTo>
                    <a:lnTo>
                      <a:pt x="12710" y="79442"/>
                    </a:lnTo>
                    <a:cubicBezTo>
                      <a:pt x="-5256" y="60193"/>
                      <a:pt x="-3973" y="29393"/>
                      <a:pt x="15277" y="12710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13BEAEDB-F851-4F7B-B07A-85D6F2E13202}"/>
                  </a:ext>
                </a:extLst>
              </p:cNvPr>
              <p:cNvSpPr/>
              <p:nvPr/>
            </p:nvSpPr>
            <p:spPr>
              <a:xfrm>
                <a:off x="6514360" y="1898005"/>
                <a:ext cx="99016" cy="97732"/>
              </a:xfrm>
              <a:custGeom>
                <a:avLst/>
                <a:gdLst>
                  <a:gd name="connsiteX0" fmla="*/ 69299 w 99016"/>
                  <a:gd name="connsiteY0" fmla="*/ 0 h 97732"/>
                  <a:gd name="connsiteX1" fmla="*/ 87266 w 99016"/>
                  <a:gd name="connsiteY1" fmla="*/ 19250 h 97732"/>
                  <a:gd name="connsiteX2" fmla="*/ 84699 w 99016"/>
                  <a:gd name="connsiteY2" fmla="*/ 79565 h 97732"/>
                  <a:gd name="connsiteX3" fmla="*/ 78283 w 99016"/>
                  <a:gd name="connsiteY3" fmla="*/ 85982 h 97732"/>
                  <a:gd name="connsiteX4" fmla="*/ 17967 w 99016"/>
                  <a:gd name="connsiteY4" fmla="*/ 83415 h 97732"/>
                  <a:gd name="connsiteX5" fmla="*/ 0 w 99016"/>
                  <a:gd name="connsiteY5" fmla="*/ 64166 h 97732"/>
                  <a:gd name="connsiteX6" fmla="*/ 11550 w 99016"/>
                  <a:gd name="connsiteY6" fmla="*/ 52616 h 97732"/>
                  <a:gd name="connsiteX7" fmla="*/ 26950 w 99016"/>
                  <a:gd name="connsiteY7" fmla="*/ 69299 h 97732"/>
                  <a:gd name="connsiteX8" fmla="*/ 66733 w 99016"/>
                  <a:gd name="connsiteY8" fmla="*/ 70582 h 97732"/>
                  <a:gd name="connsiteX9" fmla="*/ 70582 w 99016"/>
                  <a:gd name="connsiteY9" fmla="*/ 66732 h 97732"/>
                  <a:gd name="connsiteX10" fmla="*/ 71866 w 99016"/>
                  <a:gd name="connsiteY10" fmla="*/ 26950 h 97732"/>
                  <a:gd name="connsiteX11" fmla="*/ 56466 w 99016"/>
                  <a:gd name="connsiteY11" fmla="*/ 10267 h 97732"/>
                  <a:gd name="connsiteX12" fmla="*/ 69299 w 99016"/>
                  <a:gd name="connsiteY12" fmla="*/ 0 h 9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9016" h="97732">
                    <a:moveTo>
                      <a:pt x="69299" y="0"/>
                    </a:moveTo>
                    <a:lnTo>
                      <a:pt x="87266" y="19250"/>
                    </a:lnTo>
                    <a:cubicBezTo>
                      <a:pt x="103949" y="37216"/>
                      <a:pt x="102665" y="64166"/>
                      <a:pt x="84699" y="79565"/>
                    </a:cubicBezTo>
                    <a:lnTo>
                      <a:pt x="78283" y="85982"/>
                    </a:lnTo>
                    <a:cubicBezTo>
                      <a:pt x="60316" y="102665"/>
                      <a:pt x="33367" y="101382"/>
                      <a:pt x="17967" y="83415"/>
                    </a:cubicBezTo>
                    <a:lnTo>
                      <a:pt x="0" y="64166"/>
                    </a:lnTo>
                    <a:lnTo>
                      <a:pt x="11550" y="52616"/>
                    </a:lnTo>
                    <a:lnTo>
                      <a:pt x="26950" y="69299"/>
                    </a:lnTo>
                    <a:cubicBezTo>
                      <a:pt x="37216" y="80849"/>
                      <a:pt x="55183" y="82132"/>
                      <a:pt x="66733" y="70582"/>
                    </a:cubicBezTo>
                    <a:lnTo>
                      <a:pt x="70582" y="66732"/>
                    </a:lnTo>
                    <a:cubicBezTo>
                      <a:pt x="82132" y="56466"/>
                      <a:pt x="83415" y="38499"/>
                      <a:pt x="71866" y="26950"/>
                    </a:cubicBezTo>
                    <a:lnTo>
                      <a:pt x="56466" y="10267"/>
                    </a:lnTo>
                    <a:lnTo>
                      <a:pt x="69299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FE9B8B05-7529-4786-8BA1-2D9DAFC3EDA2}"/>
                  </a:ext>
                </a:extLst>
              </p:cNvPr>
              <p:cNvSpPr/>
              <p:nvPr/>
            </p:nvSpPr>
            <p:spPr>
              <a:xfrm>
                <a:off x="6343679" y="1704225"/>
                <a:ext cx="121914" cy="121914"/>
              </a:xfrm>
              <a:custGeom>
                <a:avLst/>
                <a:gdLst>
                  <a:gd name="connsiteX0" fmla="*/ 121915 w 121914"/>
                  <a:gd name="connsiteY0" fmla="*/ 61599 h 121914"/>
                  <a:gd name="connsiteX1" fmla="*/ 60316 w 121914"/>
                  <a:gd name="connsiteY1" fmla="*/ 121915 h 121914"/>
                  <a:gd name="connsiteX2" fmla="*/ 0 w 121914"/>
                  <a:gd name="connsiteY2" fmla="*/ 60316 h 121914"/>
                  <a:gd name="connsiteX3" fmla="*/ 61599 w 121914"/>
                  <a:gd name="connsiteY3" fmla="*/ 0 h 121914"/>
                  <a:gd name="connsiteX4" fmla="*/ 121915 w 121914"/>
                  <a:gd name="connsiteY4" fmla="*/ 61599 h 12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14" h="121914">
                    <a:moveTo>
                      <a:pt x="121915" y="61599"/>
                    </a:moveTo>
                    <a:cubicBezTo>
                      <a:pt x="121915" y="94965"/>
                      <a:pt x="93682" y="121915"/>
                      <a:pt x="60316" y="121915"/>
                    </a:cubicBezTo>
                    <a:cubicBezTo>
                      <a:pt x="26950" y="121915"/>
                      <a:pt x="0" y="93682"/>
                      <a:pt x="0" y="60316"/>
                    </a:cubicBezTo>
                    <a:cubicBezTo>
                      <a:pt x="0" y="26949"/>
                      <a:pt x="28233" y="0"/>
                      <a:pt x="61599" y="0"/>
                    </a:cubicBezTo>
                    <a:cubicBezTo>
                      <a:pt x="94966" y="1283"/>
                      <a:pt x="121915" y="28233"/>
                      <a:pt x="121915" y="6159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C9E31FC5-84C3-487A-8527-AD3CF43C18A6}"/>
                  </a:ext>
                </a:extLst>
              </p:cNvPr>
              <p:cNvSpPr/>
              <p:nvPr/>
            </p:nvSpPr>
            <p:spPr>
              <a:xfrm>
                <a:off x="6359022" y="1719568"/>
                <a:ext cx="91172" cy="91229"/>
              </a:xfrm>
              <a:custGeom>
                <a:avLst/>
                <a:gdLst>
                  <a:gd name="connsiteX0" fmla="*/ 91172 w 91172"/>
                  <a:gd name="connsiteY0" fmla="*/ 46256 h 91229"/>
                  <a:gd name="connsiteX1" fmla="*/ 44973 w 91172"/>
                  <a:gd name="connsiteY1" fmla="*/ 91172 h 91229"/>
                  <a:gd name="connsiteX2" fmla="*/ 57 w 91172"/>
                  <a:gd name="connsiteY2" fmla="*/ 44973 h 91229"/>
                  <a:gd name="connsiteX3" fmla="*/ 46256 w 91172"/>
                  <a:gd name="connsiteY3" fmla="*/ 57 h 91229"/>
                  <a:gd name="connsiteX4" fmla="*/ 91172 w 91172"/>
                  <a:gd name="connsiteY4" fmla="*/ 46256 h 9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172" h="91229">
                    <a:moveTo>
                      <a:pt x="91172" y="46256"/>
                    </a:moveTo>
                    <a:cubicBezTo>
                      <a:pt x="91172" y="71923"/>
                      <a:pt x="69356" y="92456"/>
                      <a:pt x="44973" y="91172"/>
                    </a:cubicBezTo>
                    <a:cubicBezTo>
                      <a:pt x="19307" y="91172"/>
                      <a:pt x="-1226" y="69356"/>
                      <a:pt x="57" y="44973"/>
                    </a:cubicBezTo>
                    <a:cubicBezTo>
                      <a:pt x="57" y="19307"/>
                      <a:pt x="21874" y="-1226"/>
                      <a:pt x="46256" y="57"/>
                    </a:cubicBezTo>
                    <a:cubicBezTo>
                      <a:pt x="71923" y="57"/>
                      <a:pt x="91172" y="20590"/>
                      <a:pt x="91172" y="46256"/>
                    </a:cubicBez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FF20E99-A857-48B5-8AE2-0E9B7E2FD640}"/>
              </a:ext>
            </a:extLst>
          </p:cNvPr>
          <p:cNvGrpSpPr/>
          <p:nvPr/>
        </p:nvGrpSpPr>
        <p:grpSpPr>
          <a:xfrm>
            <a:off x="509614" y="225699"/>
            <a:ext cx="2589846" cy="2167665"/>
            <a:chOff x="509614" y="225699"/>
            <a:chExt cx="2589846" cy="2167665"/>
          </a:xfrm>
        </p:grpSpPr>
        <p:grpSp>
          <p:nvGrpSpPr>
            <p:cNvPr id="478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1339821" y="225699"/>
              <a:ext cx="1192628" cy="1425909"/>
              <a:chOff x="1339821" y="225699"/>
              <a:chExt cx="1192628" cy="1425909"/>
            </a:xfrm>
          </p:grpSpPr>
          <p:grpSp>
            <p:nvGrpSpPr>
              <p:cNvPr id="479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2200574" y="684750"/>
                <a:ext cx="331875" cy="515323"/>
                <a:chOff x="2200574" y="684750"/>
                <a:chExt cx="331875" cy="515323"/>
              </a:xfrm>
            </p:grpSpPr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6EFDCB59-E82A-4C08-8D13-3E476129C9A0}"/>
                    </a:ext>
                  </a:extLst>
                </p:cNvPr>
                <p:cNvSpPr/>
                <p:nvPr/>
              </p:nvSpPr>
              <p:spPr>
                <a:xfrm>
                  <a:off x="2311505" y="775105"/>
                  <a:ext cx="220944" cy="424968"/>
                </a:xfrm>
                <a:custGeom>
                  <a:avLst/>
                  <a:gdLst>
                    <a:gd name="connsiteX0" fmla="*/ 89832 w 220944"/>
                    <a:gd name="connsiteY0" fmla="*/ 408094 h 424968"/>
                    <a:gd name="connsiteX1" fmla="*/ 153998 w 220944"/>
                    <a:gd name="connsiteY1" fmla="*/ 367028 h 424968"/>
                    <a:gd name="connsiteX2" fmla="*/ 220730 w 220944"/>
                    <a:gd name="connsiteY2" fmla="*/ 220730 h 424968"/>
                    <a:gd name="connsiteX3" fmla="*/ 164264 w 220944"/>
                    <a:gd name="connsiteY3" fmla="*/ 69299 h 424968"/>
                    <a:gd name="connsiteX4" fmla="*/ 15400 w 220944"/>
                    <a:gd name="connsiteY4" fmla="*/ 0 h 424968"/>
                    <a:gd name="connsiteX5" fmla="*/ 11550 w 220944"/>
                    <a:gd name="connsiteY5" fmla="*/ 59032 h 424968"/>
                    <a:gd name="connsiteX6" fmla="*/ 160414 w 220944"/>
                    <a:gd name="connsiteY6" fmla="*/ 218163 h 424968"/>
                    <a:gd name="connsiteX7" fmla="*/ 160414 w 220944"/>
                    <a:gd name="connsiteY7" fmla="*/ 218163 h 424968"/>
                    <a:gd name="connsiteX8" fmla="*/ 1283 w 220944"/>
                    <a:gd name="connsiteY8" fmla="*/ 365745 h 424968"/>
                    <a:gd name="connsiteX9" fmla="*/ 0 w 220944"/>
                    <a:gd name="connsiteY9" fmla="*/ 424777 h 424968"/>
                    <a:gd name="connsiteX10" fmla="*/ 89832 w 220944"/>
                    <a:gd name="connsiteY10" fmla="*/ 408094 h 42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0944" h="424968">
                      <a:moveTo>
                        <a:pt x="89832" y="408094"/>
                      </a:moveTo>
                      <a:cubicBezTo>
                        <a:pt x="112932" y="397827"/>
                        <a:pt x="134748" y="384994"/>
                        <a:pt x="153998" y="367028"/>
                      </a:cubicBezTo>
                      <a:cubicBezTo>
                        <a:pt x="195064" y="328529"/>
                        <a:pt x="219447" y="275913"/>
                        <a:pt x="220730" y="220730"/>
                      </a:cubicBezTo>
                      <a:cubicBezTo>
                        <a:pt x="223297" y="165548"/>
                        <a:pt x="202764" y="111648"/>
                        <a:pt x="164264" y="69299"/>
                      </a:cubicBezTo>
                      <a:cubicBezTo>
                        <a:pt x="125765" y="28233"/>
                        <a:pt x="73149" y="2567"/>
                        <a:pt x="15400" y="0"/>
                      </a:cubicBezTo>
                      <a:lnTo>
                        <a:pt x="11550" y="59032"/>
                      </a:lnTo>
                      <a:cubicBezTo>
                        <a:pt x="97532" y="64166"/>
                        <a:pt x="164264" y="134748"/>
                        <a:pt x="160414" y="218163"/>
                      </a:cubicBezTo>
                      <a:lnTo>
                        <a:pt x="160414" y="218163"/>
                      </a:lnTo>
                      <a:cubicBezTo>
                        <a:pt x="157848" y="300296"/>
                        <a:pt x="85982" y="367028"/>
                        <a:pt x="1283" y="365745"/>
                      </a:cubicBezTo>
                      <a:lnTo>
                        <a:pt x="0" y="424777"/>
                      </a:lnTo>
                      <a:cubicBezTo>
                        <a:pt x="32083" y="426060"/>
                        <a:pt x="62882" y="420927"/>
                        <a:pt x="89832" y="408094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81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2200574" y="684750"/>
                  <a:ext cx="172723" cy="174753"/>
                  <a:chOff x="2200574" y="684750"/>
                  <a:chExt cx="172723" cy="174753"/>
                </a:xfrm>
              </p:grpSpPr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B8AE3F31-7F21-4D31-BA5A-95CCBD40D84F}"/>
                      </a:ext>
                    </a:extLst>
                  </p:cNvPr>
                  <p:cNvSpPr/>
                  <p:nvPr/>
                </p:nvSpPr>
                <p:spPr>
                  <a:xfrm>
                    <a:off x="2246056" y="684750"/>
                    <a:ext cx="127241" cy="135271"/>
                  </a:xfrm>
                  <a:custGeom>
                    <a:avLst/>
                    <a:gdLst>
                      <a:gd name="connsiteX0" fmla="*/ 97532 w 127241"/>
                      <a:gd name="connsiteY0" fmla="*/ 135271 h 135271"/>
                      <a:gd name="connsiteX1" fmla="*/ 112932 w 127241"/>
                      <a:gd name="connsiteY1" fmla="*/ 117305 h 135271"/>
                      <a:gd name="connsiteX2" fmla="*/ 127048 w 127241"/>
                      <a:gd name="connsiteY2" fmla="*/ 71106 h 135271"/>
                      <a:gd name="connsiteX3" fmla="*/ 105232 w 127241"/>
                      <a:gd name="connsiteY3" fmla="*/ 28756 h 135271"/>
                      <a:gd name="connsiteX4" fmla="*/ 88549 w 127241"/>
                      <a:gd name="connsiteY4" fmla="*/ 14640 h 135271"/>
                      <a:gd name="connsiteX5" fmla="*/ 0 w 127241"/>
                      <a:gd name="connsiteY5" fmla="*/ 22340 h 135271"/>
                      <a:gd name="connsiteX6" fmla="*/ 34649 w 127241"/>
                      <a:gd name="connsiteY6" fmla="*/ 51856 h 135271"/>
                      <a:gd name="connsiteX7" fmla="*/ 59033 w 127241"/>
                      <a:gd name="connsiteY7" fmla="*/ 49289 h 135271"/>
                      <a:gd name="connsiteX8" fmla="*/ 75715 w 127241"/>
                      <a:gd name="connsiteY8" fmla="*/ 63406 h 135271"/>
                      <a:gd name="connsiteX9" fmla="*/ 82132 w 127241"/>
                      <a:gd name="connsiteY9" fmla="*/ 74956 h 135271"/>
                      <a:gd name="connsiteX10" fmla="*/ 78282 w 127241"/>
                      <a:gd name="connsiteY10" fmla="*/ 87789 h 135271"/>
                      <a:gd name="connsiteX11" fmla="*/ 62882 w 127241"/>
                      <a:gd name="connsiteY11" fmla="*/ 105755 h 135271"/>
                      <a:gd name="connsiteX12" fmla="*/ 97532 w 127241"/>
                      <a:gd name="connsiteY12" fmla="*/ 135271 h 13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7241" h="135271">
                        <a:moveTo>
                          <a:pt x="97532" y="135271"/>
                        </a:moveTo>
                        <a:lnTo>
                          <a:pt x="112932" y="117305"/>
                        </a:lnTo>
                        <a:cubicBezTo>
                          <a:pt x="123198" y="104472"/>
                          <a:pt x="128331" y="87789"/>
                          <a:pt x="127048" y="71106"/>
                        </a:cubicBezTo>
                        <a:cubicBezTo>
                          <a:pt x="125765" y="54423"/>
                          <a:pt x="118065" y="39023"/>
                          <a:pt x="105232" y="28756"/>
                        </a:cubicBezTo>
                        <a:lnTo>
                          <a:pt x="88549" y="14640"/>
                        </a:lnTo>
                        <a:cubicBezTo>
                          <a:pt x="61599" y="-7176"/>
                          <a:pt x="23100" y="-4610"/>
                          <a:pt x="0" y="22340"/>
                        </a:cubicBezTo>
                        <a:lnTo>
                          <a:pt x="34649" y="51856"/>
                        </a:lnTo>
                        <a:cubicBezTo>
                          <a:pt x="41066" y="44156"/>
                          <a:pt x="52616" y="44156"/>
                          <a:pt x="59033" y="49289"/>
                        </a:cubicBezTo>
                        <a:lnTo>
                          <a:pt x="75715" y="63406"/>
                        </a:lnTo>
                        <a:cubicBezTo>
                          <a:pt x="79565" y="65972"/>
                          <a:pt x="82132" y="71106"/>
                          <a:pt x="82132" y="74956"/>
                        </a:cubicBezTo>
                        <a:cubicBezTo>
                          <a:pt x="82132" y="80089"/>
                          <a:pt x="80849" y="83939"/>
                          <a:pt x="78282" y="87789"/>
                        </a:cubicBezTo>
                        <a:lnTo>
                          <a:pt x="62882" y="105755"/>
                        </a:lnTo>
                        <a:lnTo>
                          <a:pt x="97532" y="135271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03110D2B-7FC9-4D44-B592-E2EEFFE52E4D}"/>
                      </a:ext>
                    </a:extLst>
                  </p:cNvPr>
                  <p:cNvSpPr/>
                  <p:nvPr/>
                </p:nvSpPr>
                <p:spPr>
                  <a:xfrm>
                    <a:off x="2200574" y="743022"/>
                    <a:ext cx="143013" cy="116480"/>
                  </a:xfrm>
                  <a:custGeom>
                    <a:avLst/>
                    <a:gdLst>
                      <a:gd name="connsiteX0" fmla="*/ 104515 w 143013"/>
                      <a:gd name="connsiteY0" fmla="*/ 111648 h 116480"/>
                      <a:gd name="connsiteX1" fmla="*/ 127614 w 143013"/>
                      <a:gd name="connsiteY1" fmla="*/ 94965 h 116480"/>
                      <a:gd name="connsiteX2" fmla="*/ 143014 w 143013"/>
                      <a:gd name="connsiteY2" fmla="*/ 76999 h 116480"/>
                      <a:gd name="connsiteX3" fmla="*/ 108364 w 143013"/>
                      <a:gd name="connsiteY3" fmla="*/ 47483 h 116480"/>
                      <a:gd name="connsiteX4" fmla="*/ 92965 w 143013"/>
                      <a:gd name="connsiteY4" fmla="*/ 65449 h 116480"/>
                      <a:gd name="connsiteX5" fmla="*/ 68582 w 143013"/>
                      <a:gd name="connsiteY5" fmla="*/ 68016 h 116480"/>
                      <a:gd name="connsiteX6" fmla="*/ 51899 w 143013"/>
                      <a:gd name="connsiteY6" fmla="*/ 53899 h 116480"/>
                      <a:gd name="connsiteX7" fmla="*/ 45482 w 143013"/>
                      <a:gd name="connsiteY7" fmla="*/ 42349 h 116480"/>
                      <a:gd name="connsiteX8" fmla="*/ 49332 w 143013"/>
                      <a:gd name="connsiteY8" fmla="*/ 29516 h 116480"/>
                      <a:gd name="connsiteX9" fmla="*/ 14682 w 143013"/>
                      <a:gd name="connsiteY9" fmla="*/ 0 h 116480"/>
                      <a:gd name="connsiteX10" fmla="*/ 566 w 143013"/>
                      <a:gd name="connsiteY10" fmla="*/ 46199 h 116480"/>
                      <a:gd name="connsiteX11" fmla="*/ 22382 w 143013"/>
                      <a:gd name="connsiteY11" fmla="*/ 88549 h 116480"/>
                      <a:gd name="connsiteX12" fmla="*/ 39065 w 143013"/>
                      <a:gd name="connsiteY12" fmla="*/ 102665 h 116480"/>
                      <a:gd name="connsiteX13" fmla="*/ 104515 w 143013"/>
                      <a:gd name="connsiteY13" fmla="*/ 111648 h 116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013" h="116480">
                        <a:moveTo>
                          <a:pt x="104515" y="111648"/>
                        </a:moveTo>
                        <a:cubicBezTo>
                          <a:pt x="113498" y="107798"/>
                          <a:pt x="121197" y="102665"/>
                          <a:pt x="127614" y="94965"/>
                        </a:cubicBezTo>
                        <a:lnTo>
                          <a:pt x="143014" y="76999"/>
                        </a:lnTo>
                        <a:lnTo>
                          <a:pt x="108364" y="47483"/>
                        </a:lnTo>
                        <a:lnTo>
                          <a:pt x="92965" y="65449"/>
                        </a:lnTo>
                        <a:cubicBezTo>
                          <a:pt x="86548" y="73149"/>
                          <a:pt x="74998" y="73149"/>
                          <a:pt x="68582" y="68016"/>
                        </a:cubicBezTo>
                        <a:lnTo>
                          <a:pt x="51899" y="53899"/>
                        </a:lnTo>
                        <a:cubicBezTo>
                          <a:pt x="48049" y="51333"/>
                          <a:pt x="45482" y="46199"/>
                          <a:pt x="45482" y="42349"/>
                        </a:cubicBezTo>
                        <a:cubicBezTo>
                          <a:pt x="45482" y="37216"/>
                          <a:pt x="46765" y="33366"/>
                          <a:pt x="49332" y="29516"/>
                        </a:cubicBezTo>
                        <a:lnTo>
                          <a:pt x="14682" y="0"/>
                        </a:lnTo>
                        <a:cubicBezTo>
                          <a:pt x="4416" y="12833"/>
                          <a:pt x="-2001" y="29516"/>
                          <a:pt x="566" y="46199"/>
                        </a:cubicBezTo>
                        <a:cubicBezTo>
                          <a:pt x="1849" y="62882"/>
                          <a:pt x="9549" y="78282"/>
                          <a:pt x="22382" y="88549"/>
                        </a:cubicBezTo>
                        <a:lnTo>
                          <a:pt x="39065" y="102665"/>
                        </a:lnTo>
                        <a:cubicBezTo>
                          <a:pt x="58315" y="116782"/>
                          <a:pt x="83981" y="120632"/>
                          <a:pt x="104515" y="111648"/>
                        </a:cubicBezTo>
                        <a:close/>
                      </a:path>
                    </a:pathLst>
                  </a:custGeom>
                  <a:solidFill>
                    <a:srgbClr val="D1D1D1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1BC6C788-7418-4DCA-8583-0A9305A7C47B}"/>
                      </a:ext>
                    </a:extLst>
                  </p:cNvPr>
                  <p:cNvSpPr/>
                  <p:nvPr/>
                </p:nvSpPr>
                <p:spPr>
                  <a:xfrm>
                    <a:off x="2303882" y="782882"/>
                    <a:ext cx="44761" cy="44761"/>
                  </a:xfrm>
                  <a:custGeom>
                    <a:avLst/>
                    <a:gdLst>
                      <a:gd name="connsiteX0" fmla="*/ 7623 w 44761"/>
                      <a:gd name="connsiteY0" fmla="*/ 39705 h 44761"/>
                      <a:gd name="connsiteX1" fmla="*/ 39705 w 44761"/>
                      <a:gd name="connsiteY1" fmla="*/ 37139 h 44761"/>
                      <a:gd name="connsiteX2" fmla="*/ 37139 w 44761"/>
                      <a:gd name="connsiteY2" fmla="*/ 5056 h 44761"/>
                      <a:gd name="connsiteX3" fmla="*/ 5056 w 44761"/>
                      <a:gd name="connsiteY3" fmla="*/ 7623 h 44761"/>
                      <a:gd name="connsiteX4" fmla="*/ 7623 w 44761"/>
                      <a:gd name="connsiteY4" fmla="*/ 39705 h 4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61" h="44761">
                        <a:moveTo>
                          <a:pt x="7623" y="39705"/>
                        </a:moveTo>
                        <a:cubicBezTo>
                          <a:pt x="16606" y="47405"/>
                          <a:pt x="30722" y="46122"/>
                          <a:pt x="39705" y="37139"/>
                        </a:cubicBezTo>
                        <a:cubicBezTo>
                          <a:pt x="47405" y="28156"/>
                          <a:pt x="46122" y="14039"/>
                          <a:pt x="37139" y="5056"/>
                        </a:cubicBezTo>
                        <a:cubicBezTo>
                          <a:pt x="28156" y="-2644"/>
                          <a:pt x="14039" y="-1361"/>
                          <a:pt x="5056" y="7623"/>
                        </a:cubicBezTo>
                        <a:cubicBezTo>
                          <a:pt x="-2644" y="16606"/>
                          <a:pt x="-1361" y="30722"/>
                          <a:pt x="7623" y="39705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3206F9FB-9680-4AC0-8C47-7606797ED60F}"/>
                      </a:ext>
                    </a:extLst>
                  </p:cNvPr>
                  <p:cNvSpPr/>
                  <p:nvPr/>
                </p:nvSpPr>
                <p:spPr>
                  <a:xfrm>
                    <a:off x="2317416" y="796416"/>
                    <a:ext cx="17694" cy="17694"/>
                  </a:xfrm>
                  <a:custGeom>
                    <a:avLst/>
                    <a:gdLst>
                      <a:gd name="connsiteX0" fmla="*/ 3072 w 17694"/>
                      <a:gd name="connsiteY0" fmla="*/ 15905 h 17694"/>
                      <a:gd name="connsiteX1" fmla="*/ 15905 w 17694"/>
                      <a:gd name="connsiteY1" fmla="*/ 14622 h 17694"/>
                      <a:gd name="connsiteX2" fmla="*/ 14622 w 17694"/>
                      <a:gd name="connsiteY2" fmla="*/ 1789 h 17694"/>
                      <a:gd name="connsiteX3" fmla="*/ 1789 w 17694"/>
                      <a:gd name="connsiteY3" fmla="*/ 3072 h 17694"/>
                      <a:gd name="connsiteX4" fmla="*/ 3072 w 17694"/>
                      <a:gd name="connsiteY4" fmla="*/ 15905 h 17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94" h="17694">
                        <a:moveTo>
                          <a:pt x="3072" y="15905"/>
                        </a:moveTo>
                        <a:cubicBezTo>
                          <a:pt x="6922" y="18472"/>
                          <a:pt x="12055" y="18472"/>
                          <a:pt x="15905" y="14622"/>
                        </a:cubicBezTo>
                        <a:cubicBezTo>
                          <a:pt x="18472" y="10772"/>
                          <a:pt x="18472" y="5639"/>
                          <a:pt x="14622" y="1789"/>
                        </a:cubicBezTo>
                        <a:cubicBezTo>
                          <a:pt x="10772" y="-778"/>
                          <a:pt x="5639" y="-778"/>
                          <a:pt x="1789" y="3072"/>
                        </a:cubicBezTo>
                        <a:cubicBezTo>
                          <a:pt x="-778" y="6922"/>
                          <a:pt x="-778" y="12055"/>
                          <a:pt x="3072" y="1590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86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1339821" y="684750"/>
                <a:ext cx="331875" cy="515323"/>
                <a:chOff x="1339821" y="684750"/>
                <a:chExt cx="331875" cy="515323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46DDD7B2-E935-450B-92F0-417DA330F51E}"/>
                    </a:ext>
                  </a:extLst>
                </p:cNvPr>
                <p:cNvSpPr/>
                <p:nvPr/>
              </p:nvSpPr>
              <p:spPr>
                <a:xfrm>
                  <a:off x="1339821" y="775105"/>
                  <a:ext cx="220944" cy="424968"/>
                </a:xfrm>
                <a:custGeom>
                  <a:avLst/>
                  <a:gdLst>
                    <a:gd name="connsiteX0" fmla="*/ 131113 w 220944"/>
                    <a:gd name="connsiteY0" fmla="*/ 408094 h 424968"/>
                    <a:gd name="connsiteX1" fmla="*/ 66947 w 220944"/>
                    <a:gd name="connsiteY1" fmla="*/ 367028 h 424968"/>
                    <a:gd name="connsiteX2" fmla="*/ 215 w 220944"/>
                    <a:gd name="connsiteY2" fmla="*/ 220730 h 424968"/>
                    <a:gd name="connsiteX3" fmla="*/ 56681 w 220944"/>
                    <a:gd name="connsiteY3" fmla="*/ 69299 h 424968"/>
                    <a:gd name="connsiteX4" fmla="*/ 205545 w 220944"/>
                    <a:gd name="connsiteY4" fmla="*/ 0 h 424968"/>
                    <a:gd name="connsiteX5" fmla="*/ 209395 w 220944"/>
                    <a:gd name="connsiteY5" fmla="*/ 59032 h 424968"/>
                    <a:gd name="connsiteX6" fmla="*/ 60531 w 220944"/>
                    <a:gd name="connsiteY6" fmla="*/ 218163 h 424968"/>
                    <a:gd name="connsiteX7" fmla="*/ 60531 w 220944"/>
                    <a:gd name="connsiteY7" fmla="*/ 218163 h 424968"/>
                    <a:gd name="connsiteX8" fmla="*/ 219662 w 220944"/>
                    <a:gd name="connsiteY8" fmla="*/ 365745 h 424968"/>
                    <a:gd name="connsiteX9" fmla="*/ 220945 w 220944"/>
                    <a:gd name="connsiteY9" fmla="*/ 424777 h 424968"/>
                    <a:gd name="connsiteX10" fmla="*/ 131113 w 220944"/>
                    <a:gd name="connsiteY10" fmla="*/ 408094 h 424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0944" h="424968">
                      <a:moveTo>
                        <a:pt x="131113" y="408094"/>
                      </a:moveTo>
                      <a:cubicBezTo>
                        <a:pt x="108013" y="397827"/>
                        <a:pt x="86197" y="384994"/>
                        <a:pt x="66947" y="367028"/>
                      </a:cubicBezTo>
                      <a:cubicBezTo>
                        <a:pt x="25881" y="328529"/>
                        <a:pt x="1498" y="275913"/>
                        <a:pt x="215" y="220730"/>
                      </a:cubicBezTo>
                      <a:cubicBezTo>
                        <a:pt x="-2352" y="165548"/>
                        <a:pt x="18181" y="111648"/>
                        <a:pt x="56681" y="69299"/>
                      </a:cubicBezTo>
                      <a:cubicBezTo>
                        <a:pt x="95180" y="28233"/>
                        <a:pt x="147796" y="2567"/>
                        <a:pt x="205545" y="0"/>
                      </a:cubicBezTo>
                      <a:lnTo>
                        <a:pt x="209395" y="59032"/>
                      </a:lnTo>
                      <a:cubicBezTo>
                        <a:pt x="123413" y="64166"/>
                        <a:pt x="56681" y="134748"/>
                        <a:pt x="60531" y="218163"/>
                      </a:cubicBezTo>
                      <a:lnTo>
                        <a:pt x="60531" y="218163"/>
                      </a:lnTo>
                      <a:cubicBezTo>
                        <a:pt x="63097" y="300296"/>
                        <a:pt x="134963" y="367028"/>
                        <a:pt x="219662" y="365745"/>
                      </a:cubicBezTo>
                      <a:lnTo>
                        <a:pt x="220945" y="424777"/>
                      </a:lnTo>
                      <a:cubicBezTo>
                        <a:pt x="188862" y="426060"/>
                        <a:pt x="159346" y="420927"/>
                        <a:pt x="131113" y="408094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88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1500256" y="684750"/>
                  <a:ext cx="171440" cy="174753"/>
                  <a:chOff x="1500256" y="684750"/>
                  <a:chExt cx="171440" cy="174753"/>
                </a:xfrm>
              </p:grpSpPr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28107964-7E37-43FA-90BD-53CA6C36CAC7}"/>
                      </a:ext>
                    </a:extLst>
                  </p:cNvPr>
                  <p:cNvSpPr/>
                  <p:nvPr/>
                </p:nvSpPr>
                <p:spPr>
                  <a:xfrm>
                    <a:off x="1500256" y="684750"/>
                    <a:ext cx="127241" cy="135271"/>
                  </a:xfrm>
                  <a:custGeom>
                    <a:avLst/>
                    <a:gdLst>
                      <a:gd name="connsiteX0" fmla="*/ 29710 w 127241"/>
                      <a:gd name="connsiteY0" fmla="*/ 135271 h 135271"/>
                      <a:gd name="connsiteX1" fmla="*/ 14310 w 127241"/>
                      <a:gd name="connsiteY1" fmla="*/ 117305 h 135271"/>
                      <a:gd name="connsiteX2" fmla="*/ 194 w 127241"/>
                      <a:gd name="connsiteY2" fmla="*/ 71106 h 135271"/>
                      <a:gd name="connsiteX3" fmla="*/ 22010 w 127241"/>
                      <a:gd name="connsiteY3" fmla="*/ 28756 h 135271"/>
                      <a:gd name="connsiteX4" fmla="*/ 38693 w 127241"/>
                      <a:gd name="connsiteY4" fmla="*/ 14640 h 135271"/>
                      <a:gd name="connsiteX5" fmla="*/ 127242 w 127241"/>
                      <a:gd name="connsiteY5" fmla="*/ 22340 h 135271"/>
                      <a:gd name="connsiteX6" fmla="*/ 92593 w 127241"/>
                      <a:gd name="connsiteY6" fmla="*/ 51856 h 135271"/>
                      <a:gd name="connsiteX7" fmla="*/ 68209 w 127241"/>
                      <a:gd name="connsiteY7" fmla="*/ 49289 h 135271"/>
                      <a:gd name="connsiteX8" fmla="*/ 51526 w 127241"/>
                      <a:gd name="connsiteY8" fmla="*/ 63406 h 135271"/>
                      <a:gd name="connsiteX9" fmla="*/ 45110 w 127241"/>
                      <a:gd name="connsiteY9" fmla="*/ 74956 h 135271"/>
                      <a:gd name="connsiteX10" fmla="*/ 48960 w 127241"/>
                      <a:gd name="connsiteY10" fmla="*/ 87789 h 135271"/>
                      <a:gd name="connsiteX11" fmla="*/ 64360 w 127241"/>
                      <a:gd name="connsiteY11" fmla="*/ 105755 h 135271"/>
                      <a:gd name="connsiteX12" fmla="*/ 29710 w 127241"/>
                      <a:gd name="connsiteY12" fmla="*/ 135271 h 13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27241" h="135271">
                        <a:moveTo>
                          <a:pt x="29710" y="135271"/>
                        </a:moveTo>
                        <a:lnTo>
                          <a:pt x="14310" y="117305"/>
                        </a:lnTo>
                        <a:cubicBezTo>
                          <a:pt x="4044" y="104472"/>
                          <a:pt x="-1089" y="87789"/>
                          <a:pt x="194" y="71106"/>
                        </a:cubicBezTo>
                        <a:cubicBezTo>
                          <a:pt x="1477" y="54423"/>
                          <a:pt x="9177" y="39023"/>
                          <a:pt x="22010" y="28756"/>
                        </a:cubicBezTo>
                        <a:lnTo>
                          <a:pt x="38693" y="14640"/>
                        </a:lnTo>
                        <a:cubicBezTo>
                          <a:pt x="65643" y="-7176"/>
                          <a:pt x="104142" y="-4610"/>
                          <a:pt x="127242" y="22340"/>
                        </a:cubicBezTo>
                        <a:lnTo>
                          <a:pt x="92593" y="51856"/>
                        </a:lnTo>
                        <a:cubicBezTo>
                          <a:pt x="86176" y="44156"/>
                          <a:pt x="74626" y="44156"/>
                          <a:pt x="68209" y="49289"/>
                        </a:cubicBezTo>
                        <a:lnTo>
                          <a:pt x="51526" y="63406"/>
                        </a:lnTo>
                        <a:cubicBezTo>
                          <a:pt x="47676" y="65972"/>
                          <a:pt x="45110" y="71106"/>
                          <a:pt x="45110" y="74956"/>
                        </a:cubicBezTo>
                        <a:cubicBezTo>
                          <a:pt x="45110" y="80089"/>
                          <a:pt x="46393" y="83939"/>
                          <a:pt x="48960" y="87789"/>
                        </a:cubicBezTo>
                        <a:lnTo>
                          <a:pt x="64360" y="105755"/>
                        </a:lnTo>
                        <a:lnTo>
                          <a:pt x="29710" y="135271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34159A64-69EF-4340-A020-9267575F8645}"/>
                      </a:ext>
                    </a:extLst>
                  </p:cNvPr>
                  <p:cNvSpPr/>
                  <p:nvPr/>
                </p:nvSpPr>
                <p:spPr>
                  <a:xfrm>
                    <a:off x="1528683" y="743022"/>
                    <a:ext cx="143013" cy="116480"/>
                  </a:xfrm>
                  <a:custGeom>
                    <a:avLst/>
                    <a:gdLst>
                      <a:gd name="connsiteX0" fmla="*/ 38499 w 143013"/>
                      <a:gd name="connsiteY0" fmla="*/ 111648 h 116480"/>
                      <a:gd name="connsiteX1" fmla="*/ 15400 w 143013"/>
                      <a:gd name="connsiteY1" fmla="*/ 94965 h 116480"/>
                      <a:gd name="connsiteX2" fmla="*/ 0 w 143013"/>
                      <a:gd name="connsiteY2" fmla="*/ 76999 h 116480"/>
                      <a:gd name="connsiteX3" fmla="*/ 34650 w 143013"/>
                      <a:gd name="connsiteY3" fmla="*/ 47483 h 116480"/>
                      <a:gd name="connsiteX4" fmla="*/ 50049 w 143013"/>
                      <a:gd name="connsiteY4" fmla="*/ 65449 h 116480"/>
                      <a:gd name="connsiteX5" fmla="*/ 74432 w 143013"/>
                      <a:gd name="connsiteY5" fmla="*/ 68016 h 116480"/>
                      <a:gd name="connsiteX6" fmla="*/ 91115 w 143013"/>
                      <a:gd name="connsiteY6" fmla="*/ 53899 h 116480"/>
                      <a:gd name="connsiteX7" fmla="*/ 97532 w 143013"/>
                      <a:gd name="connsiteY7" fmla="*/ 42349 h 116480"/>
                      <a:gd name="connsiteX8" fmla="*/ 93682 w 143013"/>
                      <a:gd name="connsiteY8" fmla="*/ 29516 h 116480"/>
                      <a:gd name="connsiteX9" fmla="*/ 128332 w 143013"/>
                      <a:gd name="connsiteY9" fmla="*/ 0 h 116480"/>
                      <a:gd name="connsiteX10" fmla="*/ 142448 w 143013"/>
                      <a:gd name="connsiteY10" fmla="*/ 46199 h 116480"/>
                      <a:gd name="connsiteX11" fmla="*/ 120632 w 143013"/>
                      <a:gd name="connsiteY11" fmla="*/ 88549 h 116480"/>
                      <a:gd name="connsiteX12" fmla="*/ 103948 w 143013"/>
                      <a:gd name="connsiteY12" fmla="*/ 102665 h 116480"/>
                      <a:gd name="connsiteX13" fmla="*/ 38499 w 143013"/>
                      <a:gd name="connsiteY13" fmla="*/ 111648 h 116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013" h="116480">
                        <a:moveTo>
                          <a:pt x="38499" y="111648"/>
                        </a:moveTo>
                        <a:cubicBezTo>
                          <a:pt x="29516" y="107798"/>
                          <a:pt x="21816" y="102665"/>
                          <a:pt x="15400" y="94965"/>
                        </a:cubicBezTo>
                        <a:lnTo>
                          <a:pt x="0" y="76999"/>
                        </a:lnTo>
                        <a:lnTo>
                          <a:pt x="34650" y="47483"/>
                        </a:lnTo>
                        <a:lnTo>
                          <a:pt x="50049" y="65449"/>
                        </a:lnTo>
                        <a:cubicBezTo>
                          <a:pt x="56466" y="73149"/>
                          <a:pt x="68016" y="73149"/>
                          <a:pt x="74432" y="68016"/>
                        </a:cubicBezTo>
                        <a:lnTo>
                          <a:pt x="91115" y="53899"/>
                        </a:lnTo>
                        <a:cubicBezTo>
                          <a:pt x="94965" y="51333"/>
                          <a:pt x="97532" y="46199"/>
                          <a:pt x="97532" y="42349"/>
                        </a:cubicBezTo>
                        <a:cubicBezTo>
                          <a:pt x="97532" y="37216"/>
                          <a:pt x="96249" y="33366"/>
                          <a:pt x="93682" y="29516"/>
                        </a:cubicBezTo>
                        <a:lnTo>
                          <a:pt x="128332" y="0"/>
                        </a:lnTo>
                        <a:cubicBezTo>
                          <a:pt x="138598" y="12833"/>
                          <a:pt x="145014" y="29516"/>
                          <a:pt x="142448" y="46199"/>
                        </a:cubicBezTo>
                        <a:cubicBezTo>
                          <a:pt x="141165" y="62882"/>
                          <a:pt x="133465" y="78282"/>
                          <a:pt x="120632" y="88549"/>
                        </a:cubicBezTo>
                        <a:lnTo>
                          <a:pt x="103948" y="102665"/>
                        </a:lnTo>
                        <a:cubicBezTo>
                          <a:pt x="85982" y="116782"/>
                          <a:pt x="60316" y="120632"/>
                          <a:pt x="38499" y="111648"/>
                        </a:cubicBezTo>
                        <a:close/>
                      </a:path>
                    </a:pathLst>
                  </a:custGeom>
                  <a:solidFill>
                    <a:srgbClr val="D1D1D1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47BF24F2-1E4D-46D2-945F-2A4B064F358D}"/>
                      </a:ext>
                    </a:extLst>
                  </p:cNvPr>
                  <p:cNvSpPr/>
                  <p:nvPr/>
                </p:nvSpPr>
                <p:spPr>
                  <a:xfrm>
                    <a:off x="1523627" y="782882"/>
                    <a:ext cx="45712" cy="44761"/>
                  </a:xfrm>
                  <a:custGeom>
                    <a:avLst/>
                    <a:gdLst>
                      <a:gd name="connsiteX0" fmla="*/ 37139 w 45712"/>
                      <a:gd name="connsiteY0" fmla="*/ 39705 h 44761"/>
                      <a:gd name="connsiteX1" fmla="*/ 5056 w 45712"/>
                      <a:gd name="connsiteY1" fmla="*/ 37139 h 44761"/>
                      <a:gd name="connsiteX2" fmla="*/ 7623 w 45712"/>
                      <a:gd name="connsiteY2" fmla="*/ 5056 h 44761"/>
                      <a:gd name="connsiteX3" fmla="*/ 39705 w 45712"/>
                      <a:gd name="connsiteY3" fmla="*/ 7623 h 44761"/>
                      <a:gd name="connsiteX4" fmla="*/ 37139 w 45712"/>
                      <a:gd name="connsiteY4" fmla="*/ 39705 h 4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12" h="44761">
                        <a:moveTo>
                          <a:pt x="37139" y="39705"/>
                        </a:moveTo>
                        <a:cubicBezTo>
                          <a:pt x="28156" y="47405"/>
                          <a:pt x="14039" y="46122"/>
                          <a:pt x="5056" y="37139"/>
                        </a:cubicBezTo>
                        <a:cubicBezTo>
                          <a:pt x="-2644" y="28156"/>
                          <a:pt x="-1361" y="14039"/>
                          <a:pt x="7623" y="5056"/>
                        </a:cubicBezTo>
                        <a:cubicBezTo>
                          <a:pt x="16606" y="-2644"/>
                          <a:pt x="30722" y="-1361"/>
                          <a:pt x="39705" y="7623"/>
                        </a:cubicBezTo>
                        <a:cubicBezTo>
                          <a:pt x="48689" y="16606"/>
                          <a:pt x="47405" y="30722"/>
                          <a:pt x="37139" y="39705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35120702-447E-4F5B-A340-36DEDCB94E5E}"/>
                      </a:ext>
                    </a:extLst>
                  </p:cNvPr>
                  <p:cNvSpPr/>
                  <p:nvPr/>
                </p:nvSpPr>
                <p:spPr>
                  <a:xfrm>
                    <a:off x="1538444" y="796416"/>
                    <a:ext cx="17304" cy="17694"/>
                  </a:xfrm>
                  <a:custGeom>
                    <a:avLst/>
                    <a:gdLst>
                      <a:gd name="connsiteX0" fmla="*/ 14622 w 17304"/>
                      <a:gd name="connsiteY0" fmla="*/ 15905 h 17694"/>
                      <a:gd name="connsiteX1" fmla="*/ 1789 w 17304"/>
                      <a:gd name="connsiteY1" fmla="*/ 14622 h 17694"/>
                      <a:gd name="connsiteX2" fmla="*/ 3072 w 17304"/>
                      <a:gd name="connsiteY2" fmla="*/ 1789 h 17694"/>
                      <a:gd name="connsiteX3" fmla="*/ 15905 w 17304"/>
                      <a:gd name="connsiteY3" fmla="*/ 3072 h 17694"/>
                      <a:gd name="connsiteX4" fmla="*/ 14622 w 17304"/>
                      <a:gd name="connsiteY4" fmla="*/ 15905 h 17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04" h="17694">
                        <a:moveTo>
                          <a:pt x="14622" y="15905"/>
                        </a:moveTo>
                        <a:cubicBezTo>
                          <a:pt x="10772" y="18472"/>
                          <a:pt x="5639" y="18472"/>
                          <a:pt x="1789" y="14622"/>
                        </a:cubicBezTo>
                        <a:cubicBezTo>
                          <a:pt x="-778" y="10772"/>
                          <a:pt x="-778" y="5639"/>
                          <a:pt x="3072" y="1789"/>
                        </a:cubicBezTo>
                        <a:cubicBezTo>
                          <a:pt x="6922" y="-778"/>
                          <a:pt x="12055" y="-778"/>
                          <a:pt x="15905" y="3072"/>
                        </a:cubicBezTo>
                        <a:cubicBezTo>
                          <a:pt x="18472" y="6922"/>
                          <a:pt x="17188" y="12055"/>
                          <a:pt x="14622" y="15905"/>
                        </a:cubicBezTo>
                        <a:close/>
                      </a:path>
                    </a:pathLst>
                  </a:custGeom>
                  <a:solidFill>
                    <a:srgbClr val="3D4756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93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1558199" y="225699"/>
                <a:ext cx="755872" cy="1425909"/>
                <a:chOff x="1558199" y="225699"/>
                <a:chExt cx="755872" cy="1425909"/>
              </a:xfrm>
            </p:grpSpPr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1B1EE240-7B6B-4683-9D18-BB6E7D277729}"/>
                    </a:ext>
                  </a:extLst>
                </p:cNvPr>
                <p:cNvSpPr/>
                <p:nvPr/>
              </p:nvSpPr>
              <p:spPr>
                <a:xfrm>
                  <a:off x="1895711" y="795638"/>
                  <a:ext cx="76998" cy="150147"/>
                </a:xfrm>
                <a:custGeom>
                  <a:avLst/>
                  <a:gdLst>
                    <a:gd name="connsiteX0" fmla="*/ 0 w 76998"/>
                    <a:gd name="connsiteY0" fmla="*/ 0 h 150147"/>
                    <a:gd name="connsiteX1" fmla="*/ 76999 w 76998"/>
                    <a:gd name="connsiteY1" fmla="*/ 0 h 150147"/>
                    <a:gd name="connsiteX2" fmla="*/ 76999 w 76998"/>
                    <a:gd name="connsiteY2" fmla="*/ 150148 h 150147"/>
                    <a:gd name="connsiteX3" fmla="*/ 0 w 76998"/>
                    <a:gd name="connsiteY3" fmla="*/ 150148 h 150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98" h="150147">
                      <a:moveTo>
                        <a:pt x="0" y="0"/>
                      </a:moveTo>
                      <a:lnTo>
                        <a:pt x="76999" y="0"/>
                      </a:lnTo>
                      <a:lnTo>
                        <a:pt x="76999" y="150148"/>
                      </a:lnTo>
                      <a:lnTo>
                        <a:pt x="0" y="150148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95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1784063" y="346478"/>
                  <a:ext cx="311845" cy="160414"/>
                  <a:chOff x="1784063" y="346478"/>
                  <a:chExt cx="311845" cy="160414"/>
                </a:xfrm>
                <a:solidFill>
                  <a:srgbClr val="BCBCBC"/>
                </a:solidFill>
              </p:grpSpPr>
              <p:grpSp>
                <p:nvGrpSpPr>
                  <p:cNvPr id="496" name="Graphic 2">
                    <a:extLst>
                      <a:ext uri="{FF2B5EF4-FFF2-40B4-BE49-F238E27FC236}">
                        <a16:creationId xmlns:a16="http://schemas.microsoft.com/office/drawing/2014/main" id="{4F733ED1-36DC-4EF1-8A09-057EE8EDD5B4}"/>
                      </a:ext>
                    </a:extLst>
                  </p:cNvPr>
                  <p:cNvGrpSpPr/>
                  <p:nvPr/>
                </p:nvGrpSpPr>
                <p:grpSpPr>
                  <a:xfrm>
                    <a:off x="1784063" y="346478"/>
                    <a:ext cx="47482" cy="160414"/>
                    <a:chOff x="1784063" y="346478"/>
                    <a:chExt cx="47482" cy="160414"/>
                  </a:xfrm>
                  <a:solidFill>
                    <a:srgbClr val="BCBCBC"/>
                  </a:solidFill>
                </p:grpSpPr>
                <p:sp>
                  <p:nvSpPr>
                    <p:cNvPr id="497" name="Freeform: Shape 496">
                      <a:extLst>
                        <a:ext uri="{FF2B5EF4-FFF2-40B4-BE49-F238E27FC236}">
                          <a16:creationId xmlns:a16="http://schemas.microsoft.com/office/drawing/2014/main" id="{1FF7D5E5-C2AD-4DE7-8487-5315D3F0B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95612" y="346478"/>
                      <a:ext cx="23099" cy="23099"/>
                    </a:xfrm>
                    <a:custGeom>
                      <a:avLst/>
                      <a:gdLst>
                        <a:gd name="connsiteX0" fmla="*/ 23100 w 23099"/>
                        <a:gd name="connsiteY0" fmla="*/ 11550 h 23099"/>
                        <a:gd name="connsiteX1" fmla="*/ 11550 w 23099"/>
                        <a:gd name="connsiteY1" fmla="*/ 23100 h 23099"/>
                        <a:gd name="connsiteX2" fmla="*/ 0 w 23099"/>
                        <a:gd name="connsiteY2" fmla="*/ 11550 h 23099"/>
                        <a:gd name="connsiteX3" fmla="*/ 11550 w 23099"/>
                        <a:gd name="connsiteY3" fmla="*/ 0 h 23099"/>
                        <a:gd name="connsiteX4" fmla="*/ 23100 w 23099"/>
                        <a:gd name="connsiteY4" fmla="*/ 11550 h 23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99" h="23099">
                          <a:moveTo>
                            <a:pt x="23100" y="11550"/>
                          </a:moveTo>
                          <a:cubicBezTo>
                            <a:pt x="23100" y="17929"/>
                            <a:pt x="17929" y="23100"/>
                            <a:pt x="11550" y="23100"/>
                          </a:cubicBezTo>
                          <a:cubicBezTo>
                            <a:pt x="5171" y="23100"/>
                            <a:pt x="0" y="17929"/>
                            <a:pt x="0" y="11550"/>
                          </a:cubicBezTo>
                          <a:cubicBezTo>
                            <a:pt x="0" y="5171"/>
                            <a:pt x="5171" y="0"/>
                            <a:pt x="11550" y="0"/>
                          </a:cubicBezTo>
                          <a:cubicBezTo>
                            <a:pt x="17929" y="0"/>
                            <a:pt x="23100" y="5171"/>
                            <a:pt x="23100" y="1155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D250937D-A308-44AC-A02A-9A65EF0CE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0746" y="358028"/>
                      <a:ext cx="14116" cy="91115"/>
                    </a:xfrm>
                    <a:custGeom>
                      <a:avLst/>
                      <a:gdLst>
                        <a:gd name="connsiteX0" fmla="*/ 14116 w 14116"/>
                        <a:gd name="connsiteY0" fmla="*/ 91115 h 91115"/>
                        <a:gd name="connsiteX1" fmla="*/ 0 w 14116"/>
                        <a:gd name="connsiteY1" fmla="*/ 91115 h 91115"/>
                        <a:gd name="connsiteX2" fmla="*/ 3850 w 14116"/>
                        <a:gd name="connsiteY2" fmla="*/ 0 h 91115"/>
                        <a:gd name="connsiteX3" fmla="*/ 10267 w 14116"/>
                        <a:gd name="connsiteY3" fmla="*/ 0 h 91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16" h="91115">
                          <a:moveTo>
                            <a:pt x="14116" y="91115"/>
                          </a:moveTo>
                          <a:lnTo>
                            <a:pt x="0" y="91115"/>
                          </a:lnTo>
                          <a:lnTo>
                            <a:pt x="3850" y="0"/>
                          </a:lnTo>
                          <a:lnTo>
                            <a:pt x="1026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9" name="Freeform: Shape 498">
                      <a:extLst>
                        <a:ext uri="{FF2B5EF4-FFF2-40B4-BE49-F238E27FC236}">
                          <a16:creationId xmlns:a16="http://schemas.microsoft.com/office/drawing/2014/main" id="{E6A8CEEA-6496-487F-8E64-256CBE4B5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63" y="432460"/>
                      <a:ext cx="47482" cy="74432"/>
                    </a:xfrm>
                    <a:custGeom>
                      <a:avLst/>
                      <a:gdLst>
                        <a:gd name="connsiteX0" fmla="*/ 47483 w 47482"/>
                        <a:gd name="connsiteY0" fmla="*/ 68016 h 74432"/>
                        <a:gd name="connsiteX1" fmla="*/ 39783 w 47482"/>
                        <a:gd name="connsiteY1" fmla="*/ 74432 h 74432"/>
                        <a:gd name="connsiteX2" fmla="*/ 7700 w 47482"/>
                        <a:gd name="connsiteY2" fmla="*/ 74432 h 74432"/>
                        <a:gd name="connsiteX3" fmla="*/ 0 w 47482"/>
                        <a:gd name="connsiteY3" fmla="*/ 68016 h 74432"/>
                        <a:gd name="connsiteX4" fmla="*/ 0 w 47482"/>
                        <a:gd name="connsiteY4" fmla="*/ 6417 h 74432"/>
                        <a:gd name="connsiteX5" fmla="*/ 7700 w 47482"/>
                        <a:gd name="connsiteY5" fmla="*/ 0 h 74432"/>
                        <a:gd name="connsiteX6" fmla="*/ 39783 w 47482"/>
                        <a:gd name="connsiteY6" fmla="*/ 0 h 74432"/>
                        <a:gd name="connsiteX7" fmla="*/ 47483 w 47482"/>
                        <a:gd name="connsiteY7" fmla="*/ 6417 h 74432"/>
                        <a:gd name="connsiteX8" fmla="*/ 47483 w 47482"/>
                        <a:gd name="connsiteY8" fmla="*/ 68016 h 74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482" h="74432">
                          <a:moveTo>
                            <a:pt x="47483" y="68016"/>
                          </a:moveTo>
                          <a:cubicBezTo>
                            <a:pt x="47483" y="71866"/>
                            <a:pt x="43633" y="74432"/>
                            <a:pt x="39783" y="74432"/>
                          </a:cubicBezTo>
                          <a:lnTo>
                            <a:pt x="7700" y="74432"/>
                          </a:lnTo>
                          <a:cubicBezTo>
                            <a:pt x="3850" y="74432"/>
                            <a:pt x="0" y="71866"/>
                            <a:pt x="0" y="68016"/>
                          </a:cubicBezTo>
                          <a:lnTo>
                            <a:pt x="0" y="6417"/>
                          </a:lnTo>
                          <a:cubicBezTo>
                            <a:pt x="0" y="2567"/>
                            <a:pt x="3850" y="0"/>
                            <a:pt x="7700" y="0"/>
                          </a:cubicBezTo>
                          <a:lnTo>
                            <a:pt x="39783" y="0"/>
                          </a:lnTo>
                          <a:cubicBezTo>
                            <a:pt x="43633" y="0"/>
                            <a:pt x="47483" y="2567"/>
                            <a:pt x="47483" y="6417"/>
                          </a:cubicBezTo>
                          <a:lnTo>
                            <a:pt x="47483" y="68016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00" name="Graphic 2">
                    <a:extLst>
                      <a:ext uri="{FF2B5EF4-FFF2-40B4-BE49-F238E27FC236}">
                        <a16:creationId xmlns:a16="http://schemas.microsoft.com/office/drawing/2014/main" id="{4F733ED1-36DC-4EF1-8A09-057EE8EDD5B4}"/>
                      </a:ext>
                    </a:extLst>
                  </p:cNvPr>
                  <p:cNvGrpSpPr/>
                  <p:nvPr/>
                </p:nvGrpSpPr>
                <p:grpSpPr>
                  <a:xfrm>
                    <a:off x="2048425" y="346478"/>
                    <a:ext cx="47482" cy="160414"/>
                    <a:chOff x="2048425" y="346478"/>
                    <a:chExt cx="47482" cy="160414"/>
                  </a:xfrm>
                  <a:solidFill>
                    <a:srgbClr val="BCBCBC"/>
                  </a:solidFill>
                </p:grpSpPr>
                <p:sp>
                  <p:nvSpPr>
                    <p:cNvPr id="501" name="Freeform: Shape 500">
                      <a:extLst>
                        <a:ext uri="{FF2B5EF4-FFF2-40B4-BE49-F238E27FC236}">
                          <a16:creationId xmlns:a16="http://schemas.microsoft.com/office/drawing/2014/main" id="{FAAF01BB-72FF-47F4-9235-4528A137B2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258" y="346478"/>
                      <a:ext cx="23099" cy="23099"/>
                    </a:xfrm>
                    <a:custGeom>
                      <a:avLst/>
                      <a:gdLst>
                        <a:gd name="connsiteX0" fmla="*/ 23100 w 23099"/>
                        <a:gd name="connsiteY0" fmla="*/ 11550 h 23099"/>
                        <a:gd name="connsiteX1" fmla="*/ 11550 w 23099"/>
                        <a:gd name="connsiteY1" fmla="*/ 23100 h 23099"/>
                        <a:gd name="connsiteX2" fmla="*/ 0 w 23099"/>
                        <a:gd name="connsiteY2" fmla="*/ 11550 h 23099"/>
                        <a:gd name="connsiteX3" fmla="*/ 11550 w 23099"/>
                        <a:gd name="connsiteY3" fmla="*/ 0 h 23099"/>
                        <a:gd name="connsiteX4" fmla="*/ 23100 w 23099"/>
                        <a:gd name="connsiteY4" fmla="*/ 11550 h 23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099" h="23099">
                          <a:moveTo>
                            <a:pt x="23100" y="11550"/>
                          </a:moveTo>
                          <a:cubicBezTo>
                            <a:pt x="23100" y="17929"/>
                            <a:pt x="17929" y="23100"/>
                            <a:pt x="11550" y="23100"/>
                          </a:cubicBezTo>
                          <a:cubicBezTo>
                            <a:pt x="5171" y="23100"/>
                            <a:pt x="0" y="17929"/>
                            <a:pt x="0" y="11550"/>
                          </a:cubicBezTo>
                          <a:cubicBezTo>
                            <a:pt x="0" y="5171"/>
                            <a:pt x="5171" y="0"/>
                            <a:pt x="11550" y="0"/>
                          </a:cubicBezTo>
                          <a:cubicBezTo>
                            <a:pt x="17929" y="0"/>
                            <a:pt x="23100" y="5171"/>
                            <a:pt x="23100" y="11550"/>
                          </a:cubicBez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2" name="Freeform: Shape 501">
                      <a:extLst>
                        <a:ext uri="{FF2B5EF4-FFF2-40B4-BE49-F238E27FC236}">
                          <a16:creationId xmlns:a16="http://schemas.microsoft.com/office/drawing/2014/main" id="{5D0903FC-BC8C-43DC-90A2-82A088D35A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5108" y="358028"/>
                      <a:ext cx="14116" cy="91115"/>
                    </a:xfrm>
                    <a:custGeom>
                      <a:avLst/>
                      <a:gdLst>
                        <a:gd name="connsiteX0" fmla="*/ 14117 w 14116"/>
                        <a:gd name="connsiteY0" fmla="*/ 91115 h 91115"/>
                        <a:gd name="connsiteX1" fmla="*/ 0 w 14116"/>
                        <a:gd name="connsiteY1" fmla="*/ 91115 h 91115"/>
                        <a:gd name="connsiteX2" fmla="*/ 3850 w 14116"/>
                        <a:gd name="connsiteY2" fmla="*/ 0 h 91115"/>
                        <a:gd name="connsiteX3" fmla="*/ 10267 w 14116"/>
                        <a:gd name="connsiteY3" fmla="*/ 0 h 91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16" h="91115">
                          <a:moveTo>
                            <a:pt x="14117" y="91115"/>
                          </a:moveTo>
                          <a:lnTo>
                            <a:pt x="0" y="91115"/>
                          </a:lnTo>
                          <a:lnTo>
                            <a:pt x="3850" y="0"/>
                          </a:lnTo>
                          <a:lnTo>
                            <a:pt x="10267" y="0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3" name="Freeform: Shape 502">
                      <a:extLst>
                        <a:ext uri="{FF2B5EF4-FFF2-40B4-BE49-F238E27FC236}">
                          <a16:creationId xmlns:a16="http://schemas.microsoft.com/office/drawing/2014/main" id="{C28AC29D-0DB5-4FB2-97B2-AA0D85612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425" y="432460"/>
                      <a:ext cx="47482" cy="74432"/>
                    </a:xfrm>
                    <a:custGeom>
                      <a:avLst/>
                      <a:gdLst>
                        <a:gd name="connsiteX0" fmla="*/ 47483 w 47482"/>
                        <a:gd name="connsiteY0" fmla="*/ 68016 h 74432"/>
                        <a:gd name="connsiteX1" fmla="*/ 39783 w 47482"/>
                        <a:gd name="connsiteY1" fmla="*/ 74432 h 74432"/>
                        <a:gd name="connsiteX2" fmla="*/ 7700 w 47482"/>
                        <a:gd name="connsiteY2" fmla="*/ 74432 h 74432"/>
                        <a:gd name="connsiteX3" fmla="*/ 0 w 47482"/>
                        <a:gd name="connsiteY3" fmla="*/ 68016 h 74432"/>
                        <a:gd name="connsiteX4" fmla="*/ 0 w 47482"/>
                        <a:gd name="connsiteY4" fmla="*/ 6417 h 74432"/>
                        <a:gd name="connsiteX5" fmla="*/ 7700 w 47482"/>
                        <a:gd name="connsiteY5" fmla="*/ 0 h 74432"/>
                        <a:gd name="connsiteX6" fmla="*/ 39783 w 47482"/>
                        <a:gd name="connsiteY6" fmla="*/ 0 h 74432"/>
                        <a:gd name="connsiteX7" fmla="*/ 47483 w 47482"/>
                        <a:gd name="connsiteY7" fmla="*/ 6417 h 74432"/>
                        <a:gd name="connsiteX8" fmla="*/ 47483 w 47482"/>
                        <a:gd name="connsiteY8" fmla="*/ 68016 h 74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7482" h="74432">
                          <a:moveTo>
                            <a:pt x="47483" y="68016"/>
                          </a:moveTo>
                          <a:cubicBezTo>
                            <a:pt x="47483" y="71866"/>
                            <a:pt x="43633" y="74432"/>
                            <a:pt x="39783" y="74432"/>
                          </a:cubicBezTo>
                          <a:lnTo>
                            <a:pt x="7700" y="74432"/>
                          </a:lnTo>
                          <a:cubicBezTo>
                            <a:pt x="3850" y="74432"/>
                            <a:pt x="0" y="71866"/>
                            <a:pt x="0" y="68016"/>
                          </a:cubicBezTo>
                          <a:lnTo>
                            <a:pt x="0" y="6417"/>
                          </a:lnTo>
                          <a:cubicBezTo>
                            <a:pt x="0" y="2567"/>
                            <a:pt x="3850" y="0"/>
                            <a:pt x="7700" y="0"/>
                          </a:cubicBezTo>
                          <a:lnTo>
                            <a:pt x="39783" y="0"/>
                          </a:lnTo>
                          <a:cubicBezTo>
                            <a:pt x="43633" y="0"/>
                            <a:pt x="47483" y="2567"/>
                            <a:pt x="47483" y="6417"/>
                          </a:cubicBezTo>
                          <a:lnTo>
                            <a:pt x="47483" y="68016"/>
                          </a:lnTo>
                          <a:close/>
                        </a:path>
                      </a:pathLst>
                    </a:custGeom>
                    <a:solidFill>
                      <a:srgbClr val="BCBCBC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504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1734013" y="622391"/>
                  <a:ext cx="401677" cy="133464"/>
                  <a:chOff x="1734013" y="622391"/>
                  <a:chExt cx="401677" cy="133464"/>
                </a:xfrm>
                <a:solidFill>
                  <a:srgbClr val="BCBCBC"/>
                </a:solidFill>
              </p:grpSpPr>
              <p:sp>
                <p:nvSpPr>
                  <p:cNvPr id="505" name="Freeform: Shape 504">
                    <a:extLst>
                      <a:ext uri="{FF2B5EF4-FFF2-40B4-BE49-F238E27FC236}">
                        <a16:creationId xmlns:a16="http://schemas.microsoft.com/office/drawing/2014/main" id="{044E3798-B3AC-4E51-BD9F-D8C9B6494346}"/>
                      </a:ext>
                    </a:extLst>
                  </p:cNvPr>
                  <p:cNvSpPr/>
                  <p:nvPr/>
                </p:nvSpPr>
                <p:spPr>
                  <a:xfrm>
                    <a:off x="1734013" y="622391"/>
                    <a:ext cx="21816" cy="133464"/>
                  </a:xfrm>
                  <a:custGeom>
                    <a:avLst/>
                    <a:gdLst>
                      <a:gd name="connsiteX0" fmla="*/ 21816 w 21816"/>
                      <a:gd name="connsiteY0" fmla="*/ 127048 h 133464"/>
                      <a:gd name="connsiteX1" fmla="*/ 12833 w 21816"/>
                      <a:gd name="connsiteY1" fmla="*/ 133465 h 133464"/>
                      <a:gd name="connsiteX2" fmla="*/ 8983 w 21816"/>
                      <a:gd name="connsiteY2" fmla="*/ 133465 h 133464"/>
                      <a:gd name="connsiteX3" fmla="*/ 0 w 21816"/>
                      <a:gd name="connsiteY3" fmla="*/ 127048 h 133464"/>
                      <a:gd name="connsiteX4" fmla="*/ 0 w 21816"/>
                      <a:gd name="connsiteY4" fmla="*/ 6417 h 133464"/>
                      <a:gd name="connsiteX5" fmla="*/ 8983 w 21816"/>
                      <a:gd name="connsiteY5" fmla="*/ 0 h 133464"/>
                      <a:gd name="connsiteX6" fmla="*/ 12833 w 21816"/>
                      <a:gd name="connsiteY6" fmla="*/ 0 h 133464"/>
                      <a:gd name="connsiteX7" fmla="*/ 21816 w 21816"/>
                      <a:gd name="connsiteY7" fmla="*/ 6417 h 133464"/>
                      <a:gd name="connsiteX8" fmla="*/ 21816 w 21816"/>
                      <a:gd name="connsiteY8" fmla="*/ 127048 h 133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816" h="133464">
                        <a:moveTo>
                          <a:pt x="21816" y="127048"/>
                        </a:moveTo>
                        <a:cubicBezTo>
                          <a:pt x="21816" y="130898"/>
                          <a:pt x="17966" y="133465"/>
                          <a:pt x="12833" y="133465"/>
                        </a:cubicBezTo>
                        <a:lnTo>
                          <a:pt x="8983" y="133465"/>
                        </a:lnTo>
                        <a:cubicBezTo>
                          <a:pt x="3850" y="133465"/>
                          <a:pt x="0" y="130898"/>
                          <a:pt x="0" y="127048"/>
                        </a:cubicBezTo>
                        <a:lnTo>
                          <a:pt x="0" y="6417"/>
                        </a:lnTo>
                        <a:cubicBezTo>
                          <a:pt x="0" y="2567"/>
                          <a:pt x="3850" y="0"/>
                          <a:pt x="8983" y="0"/>
                        </a:cubicBezTo>
                        <a:lnTo>
                          <a:pt x="12833" y="0"/>
                        </a:lnTo>
                        <a:cubicBezTo>
                          <a:pt x="17966" y="0"/>
                          <a:pt x="21816" y="2567"/>
                          <a:pt x="21816" y="6417"/>
                        </a:cubicBezTo>
                        <a:lnTo>
                          <a:pt x="21816" y="127048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06" name="Freeform: Shape 505">
                    <a:extLst>
                      <a:ext uri="{FF2B5EF4-FFF2-40B4-BE49-F238E27FC236}">
                        <a16:creationId xmlns:a16="http://schemas.microsoft.com/office/drawing/2014/main" id="{0DF24E76-5838-4A40-B623-7EC44DC31DEE}"/>
                      </a:ext>
                    </a:extLst>
                  </p:cNvPr>
                  <p:cNvSpPr/>
                  <p:nvPr/>
                </p:nvSpPr>
                <p:spPr>
                  <a:xfrm>
                    <a:off x="2113874" y="622391"/>
                    <a:ext cx="21816" cy="133464"/>
                  </a:xfrm>
                  <a:custGeom>
                    <a:avLst/>
                    <a:gdLst>
                      <a:gd name="connsiteX0" fmla="*/ 21816 w 21816"/>
                      <a:gd name="connsiteY0" fmla="*/ 127048 h 133464"/>
                      <a:gd name="connsiteX1" fmla="*/ 12833 w 21816"/>
                      <a:gd name="connsiteY1" fmla="*/ 133465 h 133464"/>
                      <a:gd name="connsiteX2" fmla="*/ 8983 w 21816"/>
                      <a:gd name="connsiteY2" fmla="*/ 133465 h 133464"/>
                      <a:gd name="connsiteX3" fmla="*/ 0 w 21816"/>
                      <a:gd name="connsiteY3" fmla="*/ 127048 h 133464"/>
                      <a:gd name="connsiteX4" fmla="*/ 0 w 21816"/>
                      <a:gd name="connsiteY4" fmla="*/ 6417 h 133464"/>
                      <a:gd name="connsiteX5" fmla="*/ 8983 w 21816"/>
                      <a:gd name="connsiteY5" fmla="*/ 0 h 133464"/>
                      <a:gd name="connsiteX6" fmla="*/ 12833 w 21816"/>
                      <a:gd name="connsiteY6" fmla="*/ 0 h 133464"/>
                      <a:gd name="connsiteX7" fmla="*/ 21816 w 21816"/>
                      <a:gd name="connsiteY7" fmla="*/ 6417 h 133464"/>
                      <a:gd name="connsiteX8" fmla="*/ 21816 w 21816"/>
                      <a:gd name="connsiteY8" fmla="*/ 127048 h 133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816" h="133464">
                        <a:moveTo>
                          <a:pt x="21816" y="127048"/>
                        </a:moveTo>
                        <a:cubicBezTo>
                          <a:pt x="21816" y="130898"/>
                          <a:pt x="17967" y="133465"/>
                          <a:pt x="12833" y="133465"/>
                        </a:cubicBezTo>
                        <a:lnTo>
                          <a:pt x="8983" y="133465"/>
                        </a:lnTo>
                        <a:cubicBezTo>
                          <a:pt x="3850" y="133465"/>
                          <a:pt x="0" y="130898"/>
                          <a:pt x="0" y="127048"/>
                        </a:cubicBezTo>
                        <a:lnTo>
                          <a:pt x="0" y="6417"/>
                        </a:lnTo>
                        <a:cubicBezTo>
                          <a:pt x="0" y="2567"/>
                          <a:pt x="3850" y="0"/>
                          <a:pt x="8983" y="0"/>
                        </a:cubicBezTo>
                        <a:lnTo>
                          <a:pt x="12833" y="0"/>
                        </a:lnTo>
                        <a:cubicBezTo>
                          <a:pt x="17967" y="0"/>
                          <a:pt x="21816" y="2567"/>
                          <a:pt x="21816" y="6417"/>
                        </a:cubicBezTo>
                        <a:lnTo>
                          <a:pt x="21816" y="127048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1D12AAED-FC65-46C2-AAC5-249ED24ABD8E}"/>
                    </a:ext>
                  </a:extLst>
                </p:cNvPr>
                <p:cNvSpPr/>
                <p:nvPr/>
              </p:nvSpPr>
              <p:spPr>
                <a:xfrm>
                  <a:off x="1745563" y="500476"/>
                  <a:ext cx="377294" cy="333661"/>
                </a:xfrm>
                <a:custGeom>
                  <a:avLst/>
                  <a:gdLst>
                    <a:gd name="connsiteX0" fmla="*/ 377294 w 377294"/>
                    <a:gd name="connsiteY0" fmla="*/ 119348 h 333661"/>
                    <a:gd name="connsiteX1" fmla="*/ 188647 w 377294"/>
                    <a:gd name="connsiteY1" fmla="*/ 0 h 333661"/>
                    <a:gd name="connsiteX2" fmla="*/ 0 w 377294"/>
                    <a:gd name="connsiteY2" fmla="*/ 119348 h 333661"/>
                    <a:gd name="connsiteX3" fmla="*/ 0 w 377294"/>
                    <a:gd name="connsiteY3" fmla="*/ 121915 h 333661"/>
                    <a:gd name="connsiteX4" fmla="*/ 0 w 377294"/>
                    <a:gd name="connsiteY4" fmla="*/ 310562 h 333661"/>
                    <a:gd name="connsiteX5" fmla="*/ 30799 w 377294"/>
                    <a:gd name="connsiteY5" fmla="*/ 333662 h 333661"/>
                    <a:gd name="connsiteX6" fmla="*/ 188647 w 377294"/>
                    <a:gd name="connsiteY6" fmla="*/ 333662 h 333661"/>
                    <a:gd name="connsiteX7" fmla="*/ 346495 w 377294"/>
                    <a:gd name="connsiteY7" fmla="*/ 333662 h 333661"/>
                    <a:gd name="connsiteX8" fmla="*/ 377294 w 377294"/>
                    <a:gd name="connsiteY8" fmla="*/ 310562 h 333661"/>
                    <a:gd name="connsiteX9" fmla="*/ 377294 w 377294"/>
                    <a:gd name="connsiteY9" fmla="*/ 121915 h 333661"/>
                    <a:gd name="connsiteX10" fmla="*/ 377294 w 377294"/>
                    <a:gd name="connsiteY10" fmla="*/ 119348 h 333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7294" h="333661">
                      <a:moveTo>
                        <a:pt x="377294" y="119348"/>
                      </a:moveTo>
                      <a:cubicBezTo>
                        <a:pt x="373445" y="53899"/>
                        <a:pt x="291312" y="0"/>
                        <a:pt x="188647" y="0"/>
                      </a:cubicBezTo>
                      <a:cubicBezTo>
                        <a:pt x="85982" y="0"/>
                        <a:pt x="3850" y="52616"/>
                        <a:pt x="0" y="119348"/>
                      </a:cubicBezTo>
                      <a:cubicBezTo>
                        <a:pt x="0" y="120632"/>
                        <a:pt x="0" y="120632"/>
                        <a:pt x="0" y="121915"/>
                      </a:cubicBezTo>
                      <a:lnTo>
                        <a:pt x="0" y="310562"/>
                      </a:lnTo>
                      <a:cubicBezTo>
                        <a:pt x="0" y="323395"/>
                        <a:pt x="14117" y="333662"/>
                        <a:pt x="30799" y="333662"/>
                      </a:cubicBezTo>
                      <a:lnTo>
                        <a:pt x="188647" y="333662"/>
                      </a:lnTo>
                      <a:lnTo>
                        <a:pt x="346495" y="333662"/>
                      </a:lnTo>
                      <a:cubicBezTo>
                        <a:pt x="363178" y="333662"/>
                        <a:pt x="377294" y="323395"/>
                        <a:pt x="377294" y="310562"/>
                      </a:cubicBezTo>
                      <a:lnTo>
                        <a:pt x="377294" y="121915"/>
                      </a:lnTo>
                      <a:cubicBezTo>
                        <a:pt x="377294" y="120632"/>
                        <a:pt x="377294" y="120632"/>
                        <a:pt x="377294" y="119348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98D57BAA-3D4E-4C73-A3AD-F16C7EC67034}"/>
                    </a:ext>
                  </a:extLst>
                </p:cNvPr>
                <p:cNvSpPr/>
                <p:nvPr/>
              </p:nvSpPr>
              <p:spPr>
                <a:xfrm>
                  <a:off x="1745563" y="803338"/>
                  <a:ext cx="377294" cy="30799"/>
                </a:xfrm>
                <a:custGeom>
                  <a:avLst/>
                  <a:gdLst>
                    <a:gd name="connsiteX0" fmla="*/ 346495 w 377294"/>
                    <a:gd name="connsiteY0" fmla="*/ 15400 h 30799"/>
                    <a:gd name="connsiteX1" fmla="*/ 188647 w 377294"/>
                    <a:gd name="connsiteY1" fmla="*/ 15400 h 30799"/>
                    <a:gd name="connsiteX2" fmla="*/ 30799 w 377294"/>
                    <a:gd name="connsiteY2" fmla="*/ 15400 h 30799"/>
                    <a:gd name="connsiteX3" fmla="*/ 0 w 377294"/>
                    <a:gd name="connsiteY3" fmla="*/ 0 h 30799"/>
                    <a:gd name="connsiteX4" fmla="*/ 0 w 377294"/>
                    <a:gd name="connsiteY4" fmla="*/ 15400 h 30799"/>
                    <a:gd name="connsiteX5" fmla="*/ 30799 w 377294"/>
                    <a:gd name="connsiteY5" fmla="*/ 30800 h 30799"/>
                    <a:gd name="connsiteX6" fmla="*/ 188647 w 377294"/>
                    <a:gd name="connsiteY6" fmla="*/ 30800 h 30799"/>
                    <a:gd name="connsiteX7" fmla="*/ 346495 w 377294"/>
                    <a:gd name="connsiteY7" fmla="*/ 30800 h 30799"/>
                    <a:gd name="connsiteX8" fmla="*/ 377294 w 377294"/>
                    <a:gd name="connsiteY8" fmla="*/ 15400 h 30799"/>
                    <a:gd name="connsiteX9" fmla="*/ 377294 w 377294"/>
                    <a:gd name="connsiteY9" fmla="*/ 0 h 30799"/>
                    <a:gd name="connsiteX10" fmla="*/ 346495 w 377294"/>
                    <a:gd name="connsiteY10" fmla="*/ 15400 h 3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7294" h="30799">
                      <a:moveTo>
                        <a:pt x="346495" y="15400"/>
                      </a:moveTo>
                      <a:lnTo>
                        <a:pt x="188647" y="15400"/>
                      </a:lnTo>
                      <a:lnTo>
                        <a:pt x="30799" y="15400"/>
                      </a:lnTo>
                      <a:cubicBezTo>
                        <a:pt x="14117" y="15400"/>
                        <a:pt x="0" y="8983"/>
                        <a:pt x="0" y="0"/>
                      </a:cubicBezTo>
                      <a:lnTo>
                        <a:pt x="0" y="15400"/>
                      </a:lnTo>
                      <a:cubicBezTo>
                        <a:pt x="0" y="24383"/>
                        <a:pt x="14117" y="30800"/>
                        <a:pt x="30799" y="30800"/>
                      </a:cubicBezTo>
                      <a:lnTo>
                        <a:pt x="188647" y="30800"/>
                      </a:lnTo>
                      <a:lnTo>
                        <a:pt x="346495" y="30800"/>
                      </a:lnTo>
                      <a:cubicBezTo>
                        <a:pt x="363178" y="30800"/>
                        <a:pt x="377294" y="24383"/>
                        <a:pt x="377294" y="15400"/>
                      </a:cubicBezTo>
                      <a:lnTo>
                        <a:pt x="377294" y="0"/>
                      </a:lnTo>
                      <a:cubicBezTo>
                        <a:pt x="377294" y="8983"/>
                        <a:pt x="364461" y="15400"/>
                        <a:pt x="346495" y="15400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942B15CA-0F14-4363-B42D-77EA6689CDC0}"/>
                    </a:ext>
                  </a:extLst>
                </p:cNvPr>
                <p:cNvSpPr/>
                <p:nvPr/>
              </p:nvSpPr>
              <p:spPr>
                <a:xfrm>
                  <a:off x="1793046" y="562075"/>
                  <a:ext cx="282329" cy="201480"/>
                </a:xfrm>
                <a:custGeom>
                  <a:avLst/>
                  <a:gdLst>
                    <a:gd name="connsiteX0" fmla="*/ 282329 w 282329"/>
                    <a:gd name="connsiteY0" fmla="*/ 201480 h 201480"/>
                    <a:gd name="connsiteX1" fmla="*/ 282329 w 282329"/>
                    <a:gd name="connsiteY1" fmla="*/ 100099 h 201480"/>
                    <a:gd name="connsiteX2" fmla="*/ 282329 w 282329"/>
                    <a:gd name="connsiteY2" fmla="*/ 98815 h 201480"/>
                    <a:gd name="connsiteX3" fmla="*/ 141165 w 282329"/>
                    <a:gd name="connsiteY3" fmla="*/ 0 h 201480"/>
                    <a:gd name="connsiteX4" fmla="*/ 0 w 282329"/>
                    <a:gd name="connsiteY4" fmla="*/ 98815 h 201480"/>
                    <a:gd name="connsiteX5" fmla="*/ 0 w 282329"/>
                    <a:gd name="connsiteY5" fmla="*/ 100099 h 201480"/>
                    <a:gd name="connsiteX6" fmla="*/ 0 w 282329"/>
                    <a:gd name="connsiteY6" fmla="*/ 201480 h 201480"/>
                    <a:gd name="connsiteX7" fmla="*/ 282329 w 282329"/>
                    <a:gd name="connsiteY7" fmla="*/ 201480 h 201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2329" h="201480">
                      <a:moveTo>
                        <a:pt x="282329" y="201480"/>
                      </a:moveTo>
                      <a:lnTo>
                        <a:pt x="282329" y="100099"/>
                      </a:lnTo>
                      <a:cubicBezTo>
                        <a:pt x="282329" y="100099"/>
                        <a:pt x="282329" y="98815"/>
                        <a:pt x="282329" y="98815"/>
                      </a:cubicBezTo>
                      <a:cubicBezTo>
                        <a:pt x="279763" y="43633"/>
                        <a:pt x="218163" y="0"/>
                        <a:pt x="141165" y="0"/>
                      </a:cubicBezTo>
                      <a:cubicBezTo>
                        <a:pt x="64166" y="0"/>
                        <a:pt x="2567" y="43633"/>
                        <a:pt x="0" y="98815"/>
                      </a:cubicBezTo>
                      <a:cubicBezTo>
                        <a:pt x="0" y="98815"/>
                        <a:pt x="0" y="100099"/>
                        <a:pt x="0" y="100099"/>
                      </a:cubicBezTo>
                      <a:lnTo>
                        <a:pt x="0" y="201480"/>
                      </a:lnTo>
                      <a:lnTo>
                        <a:pt x="282329" y="20148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944FC121-DF09-4C17-A2EE-CA6EEA3C7521}"/>
                    </a:ext>
                  </a:extLst>
                </p:cNvPr>
                <p:cNvSpPr/>
                <p:nvPr/>
              </p:nvSpPr>
              <p:spPr>
                <a:xfrm>
                  <a:off x="1793046" y="574908"/>
                  <a:ext cx="282329" cy="188647"/>
                </a:xfrm>
                <a:custGeom>
                  <a:avLst/>
                  <a:gdLst>
                    <a:gd name="connsiteX0" fmla="*/ 282329 w 282329"/>
                    <a:gd name="connsiteY0" fmla="*/ 188647 h 188647"/>
                    <a:gd name="connsiteX1" fmla="*/ 282329 w 282329"/>
                    <a:gd name="connsiteY1" fmla="*/ 93682 h 188647"/>
                    <a:gd name="connsiteX2" fmla="*/ 282329 w 282329"/>
                    <a:gd name="connsiteY2" fmla="*/ 92399 h 188647"/>
                    <a:gd name="connsiteX3" fmla="*/ 141165 w 282329"/>
                    <a:gd name="connsiteY3" fmla="*/ 0 h 188647"/>
                    <a:gd name="connsiteX4" fmla="*/ 0 w 282329"/>
                    <a:gd name="connsiteY4" fmla="*/ 92399 h 188647"/>
                    <a:gd name="connsiteX5" fmla="*/ 0 w 282329"/>
                    <a:gd name="connsiteY5" fmla="*/ 93682 h 188647"/>
                    <a:gd name="connsiteX6" fmla="*/ 0 w 282329"/>
                    <a:gd name="connsiteY6" fmla="*/ 188647 h 188647"/>
                    <a:gd name="connsiteX7" fmla="*/ 282329 w 282329"/>
                    <a:gd name="connsiteY7" fmla="*/ 188647 h 188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2329" h="188647">
                      <a:moveTo>
                        <a:pt x="282329" y="188647"/>
                      </a:moveTo>
                      <a:lnTo>
                        <a:pt x="282329" y="93682"/>
                      </a:lnTo>
                      <a:cubicBezTo>
                        <a:pt x="282329" y="93682"/>
                        <a:pt x="282329" y="92399"/>
                        <a:pt x="282329" y="92399"/>
                      </a:cubicBezTo>
                      <a:cubicBezTo>
                        <a:pt x="279763" y="41066"/>
                        <a:pt x="218163" y="0"/>
                        <a:pt x="141165" y="0"/>
                      </a:cubicBezTo>
                      <a:cubicBezTo>
                        <a:pt x="64166" y="0"/>
                        <a:pt x="2567" y="41066"/>
                        <a:pt x="0" y="92399"/>
                      </a:cubicBezTo>
                      <a:cubicBezTo>
                        <a:pt x="0" y="92399"/>
                        <a:pt x="0" y="93682"/>
                        <a:pt x="0" y="93682"/>
                      </a:cubicBezTo>
                      <a:lnTo>
                        <a:pt x="0" y="188647"/>
                      </a:lnTo>
                      <a:lnTo>
                        <a:pt x="282329" y="188647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11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1704330" y="225699"/>
                  <a:ext cx="459760" cy="396658"/>
                  <a:chOff x="1704330" y="225699"/>
                  <a:chExt cx="459760" cy="396658"/>
                </a:xfrm>
              </p:grpSpPr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8AAE66FD-7D99-43B9-A38D-C2C628067D72}"/>
                      </a:ext>
                    </a:extLst>
                  </p:cNvPr>
                  <p:cNvSpPr/>
                  <p:nvPr/>
                </p:nvSpPr>
                <p:spPr>
                  <a:xfrm>
                    <a:off x="1804596" y="565925"/>
                    <a:ext cx="5133" cy="6416"/>
                  </a:xfrm>
                  <a:custGeom>
                    <a:avLst/>
                    <a:gdLst>
                      <a:gd name="connsiteX0" fmla="*/ 5133 w 5133"/>
                      <a:gd name="connsiteY0" fmla="*/ 0 h 6416"/>
                      <a:gd name="connsiteX1" fmla="*/ 0 w 5133"/>
                      <a:gd name="connsiteY1" fmla="*/ 6417 h 6416"/>
                      <a:gd name="connsiteX2" fmla="*/ 1283 w 5133"/>
                      <a:gd name="connsiteY2" fmla="*/ 6417 h 6416"/>
                      <a:gd name="connsiteX3" fmla="*/ 5133 w 5133"/>
                      <a:gd name="connsiteY3" fmla="*/ 0 h 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3" h="6416">
                        <a:moveTo>
                          <a:pt x="5133" y="0"/>
                        </a:moveTo>
                        <a:cubicBezTo>
                          <a:pt x="2567" y="1283"/>
                          <a:pt x="1283" y="3850"/>
                          <a:pt x="0" y="6417"/>
                        </a:cubicBezTo>
                        <a:lnTo>
                          <a:pt x="1283" y="6417"/>
                        </a:lnTo>
                        <a:lnTo>
                          <a:pt x="5133" y="0"/>
                        </a:lnTo>
                        <a:close/>
                      </a:path>
                    </a:pathLst>
                  </a:custGeom>
                  <a:solidFill>
                    <a:srgbClr val="F4F4F4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3" name="Freeform: Shape 512">
                    <a:extLst>
                      <a:ext uri="{FF2B5EF4-FFF2-40B4-BE49-F238E27FC236}">
                        <a16:creationId xmlns:a16="http://schemas.microsoft.com/office/drawing/2014/main" id="{08F3DAE7-5C82-438B-AE8B-835F8A75B141}"/>
                      </a:ext>
                    </a:extLst>
                  </p:cNvPr>
                  <p:cNvSpPr/>
                  <p:nvPr/>
                </p:nvSpPr>
                <p:spPr>
                  <a:xfrm>
                    <a:off x="1760910" y="345516"/>
                    <a:ext cx="359434" cy="212709"/>
                  </a:xfrm>
                  <a:custGeom>
                    <a:avLst/>
                    <a:gdLst>
                      <a:gd name="connsiteX0" fmla="*/ 53952 w 359434"/>
                      <a:gd name="connsiteY0" fmla="*/ 212709 h 212709"/>
                      <a:gd name="connsiteX1" fmla="*/ 10320 w 359434"/>
                      <a:gd name="connsiteY1" fmla="*/ 162660 h 212709"/>
                      <a:gd name="connsiteX2" fmla="*/ 136084 w 359434"/>
                      <a:gd name="connsiteY2" fmla="*/ 20212 h 212709"/>
                      <a:gd name="connsiteX3" fmla="*/ 223350 w 359434"/>
                      <a:gd name="connsiteY3" fmla="*/ 20212 h 212709"/>
                      <a:gd name="connsiteX4" fmla="*/ 349114 w 359434"/>
                      <a:gd name="connsiteY4" fmla="*/ 162660 h 212709"/>
                      <a:gd name="connsiteX5" fmla="*/ 305482 w 359434"/>
                      <a:gd name="connsiteY5" fmla="*/ 212709 h 212709"/>
                      <a:gd name="connsiteX6" fmla="*/ 53952 w 359434"/>
                      <a:gd name="connsiteY6" fmla="*/ 212709 h 212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9434" h="212709">
                        <a:moveTo>
                          <a:pt x="53952" y="212709"/>
                        </a:moveTo>
                        <a:cubicBezTo>
                          <a:pt x="6470" y="212709"/>
                          <a:pt x="-14063" y="190893"/>
                          <a:pt x="10320" y="162660"/>
                        </a:cubicBezTo>
                        <a:lnTo>
                          <a:pt x="136084" y="20212"/>
                        </a:lnTo>
                        <a:cubicBezTo>
                          <a:pt x="160467" y="-6737"/>
                          <a:pt x="198967" y="-6737"/>
                          <a:pt x="223350" y="20212"/>
                        </a:cubicBezTo>
                        <a:lnTo>
                          <a:pt x="349114" y="162660"/>
                        </a:lnTo>
                        <a:cubicBezTo>
                          <a:pt x="373498" y="189610"/>
                          <a:pt x="352964" y="212709"/>
                          <a:pt x="305482" y="212709"/>
                        </a:cubicBezTo>
                        <a:lnTo>
                          <a:pt x="53952" y="212709"/>
                        </a:lnTo>
                        <a:close/>
                      </a:path>
                    </a:pathLst>
                  </a:custGeom>
                  <a:solidFill>
                    <a:srgbClr val="D11515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4" name="Freeform: Shape 513">
                    <a:extLst>
                      <a:ext uri="{FF2B5EF4-FFF2-40B4-BE49-F238E27FC236}">
                        <a16:creationId xmlns:a16="http://schemas.microsoft.com/office/drawing/2014/main" id="{34690229-17BF-4AE9-877E-8C59C767C39E}"/>
                      </a:ext>
                    </a:extLst>
                  </p:cNvPr>
                  <p:cNvSpPr/>
                  <p:nvPr/>
                </p:nvSpPr>
                <p:spPr>
                  <a:xfrm>
                    <a:off x="1704330" y="494380"/>
                    <a:ext cx="459760" cy="127977"/>
                  </a:xfrm>
                  <a:custGeom>
                    <a:avLst/>
                    <a:gdLst>
                      <a:gd name="connsiteX0" fmla="*/ 406978 w 459760"/>
                      <a:gd name="connsiteY0" fmla="*/ 126727 h 127977"/>
                      <a:gd name="connsiteX1" fmla="*/ 52783 w 459760"/>
                      <a:gd name="connsiteY1" fmla="*/ 126727 h 127977"/>
                      <a:gd name="connsiteX2" fmla="*/ 20700 w 459760"/>
                      <a:gd name="connsiteY2" fmla="*/ 112611 h 127977"/>
                      <a:gd name="connsiteX3" fmla="*/ 1450 w 459760"/>
                      <a:gd name="connsiteY3" fmla="*/ 65128 h 127977"/>
                      <a:gd name="connsiteX4" fmla="*/ 20700 w 459760"/>
                      <a:gd name="connsiteY4" fmla="*/ 31762 h 127977"/>
                      <a:gd name="connsiteX5" fmla="*/ 439060 w 459760"/>
                      <a:gd name="connsiteY5" fmla="*/ 31762 h 127977"/>
                      <a:gd name="connsiteX6" fmla="*/ 458310 w 459760"/>
                      <a:gd name="connsiteY6" fmla="*/ 65128 h 127977"/>
                      <a:gd name="connsiteX7" fmla="*/ 439060 w 459760"/>
                      <a:gd name="connsiteY7" fmla="*/ 112611 h 127977"/>
                      <a:gd name="connsiteX8" fmla="*/ 406978 w 459760"/>
                      <a:gd name="connsiteY8" fmla="*/ 126727 h 12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9760" h="127977">
                        <a:moveTo>
                          <a:pt x="406978" y="126727"/>
                        </a:moveTo>
                        <a:cubicBezTo>
                          <a:pt x="285063" y="90795"/>
                          <a:pt x="174698" y="90795"/>
                          <a:pt x="52783" y="126727"/>
                        </a:cubicBezTo>
                        <a:cubicBezTo>
                          <a:pt x="39949" y="130577"/>
                          <a:pt x="24550" y="125444"/>
                          <a:pt x="20700" y="112611"/>
                        </a:cubicBezTo>
                        <a:cubicBezTo>
                          <a:pt x="13000" y="93361"/>
                          <a:pt x="9150" y="84378"/>
                          <a:pt x="1450" y="65128"/>
                        </a:cubicBezTo>
                        <a:cubicBezTo>
                          <a:pt x="-3683" y="52295"/>
                          <a:pt x="5300" y="38179"/>
                          <a:pt x="20700" y="31762"/>
                        </a:cubicBezTo>
                        <a:cubicBezTo>
                          <a:pt x="163148" y="-10587"/>
                          <a:pt x="296612" y="-10587"/>
                          <a:pt x="439060" y="31762"/>
                        </a:cubicBezTo>
                        <a:cubicBezTo>
                          <a:pt x="454460" y="36895"/>
                          <a:pt x="463443" y="52295"/>
                          <a:pt x="458310" y="65128"/>
                        </a:cubicBezTo>
                        <a:cubicBezTo>
                          <a:pt x="450610" y="84378"/>
                          <a:pt x="446760" y="93361"/>
                          <a:pt x="439060" y="112611"/>
                        </a:cubicBezTo>
                        <a:cubicBezTo>
                          <a:pt x="435210" y="124161"/>
                          <a:pt x="419811" y="130577"/>
                          <a:pt x="406978" y="126727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15" name="Freeform: Shape 514">
                    <a:extLst>
                      <a:ext uri="{FF2B5EF4-FFF2-40B4-BE49-F238E27FC236}">
                        <a16:creationId xmlns:a16="http://schemas.microsoft.com/office/drawing/2014/main" id="{8F1E48F7-A461-4688-B30E-8E0BCF252076}"/>
                      </a:ext>
                    </a:extLst>
                  </p:cNvPr>
                  <p:cNvSpPr/>
                  <p:nvPr/>
                </p:nvSpPr>
                <p:spPr>
                  <a:xfrm rot="-2132980">
                    <a:off x="1881825" y="249018"/>
                    <a:ext cx="118063" cy="118063"/>
                  </a:xfrm>
                  <a:custGeom>
                    <a:avLst/>
                    <a:gdLst>
                      <a:gd name="connsiteX0" fmla="*/ 118063 w 118063"/>
                      <a:gd name="connsiteY0" fmla="*/ 59032 h 118063"/>
                      <a:gd name="connsiteX1" fmla="*/ 59032 w 118063"/>
                      <a:gd name="connsiteY1" fmla="*/ 118063 h 118063"/>
                      <a:gd name="connsiteX2" fmla="*/ 0 w 118063"/>
                      <a:gd name="connsiteY2" fmla="*/ 59032 h 118063"/>
                      <a:gd name="connsiteX3" fmla="*/ 59032 w 118063"/>
                      <a:gd name="connsiteY3" fmla="*/ 0 h 118063"/>
                      <a:gd name="connsiteX4" fmla="*/ 118063 w 118063"/>
                      <a:gd name="connsiteY4" fmla="*/ 59032 h 118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63" h="118063">
                        <a:moveTo>
                          <a:pt x="118063" y="59032"/>
                        </a:moveTo>
                        <a:cubicBezTo>
                          <a:pt x="118063" y="91634"/>
                          <a:pt x="91634" y="118063"/>
                          <a:pt x="59032" y="118063"/>
                        </a:cubicBezTo>
                        <a:cubicBezTo>
                          <a:pt x="26429" y="118063"/>
                          <a:pt x="0" y="91634"/>
                          <a:pt x="0" y="59032"/>
                        </a:cubicBezTo>
                        <a:cubicBezTo>
                          <a:pt x="0" y="26429"/>
                          <a:pt x="26429" y="0"/>
                          <a:pt x="59032" y="0"/>
                        </a:cubicBezTo>
                        <a:cubicBezTo>
                          <a:pt x="91634" y="0"/>
                          <a:pt x="118063" y="26429"/>
                          <a:pt x="118063" y="59032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E2C8F43B-3246-4410-86D4-DD762D944569}"/>
                    </a:ext>
                  </a:extLst>
                </p:cNvPr>
                <p:cNvSpPr/>
                <p:nvPr/>
              </p:nvSpPr>
              <p:spPr>
                <a:xfrm>
                  <a:off x="1558199" y="897020"/>
                  <a:ext cx="755872" cy="754588"/>
                </a:xfrm>
                <a:custGeom>
                  <a:avLst/>
                  <a:gdLst>
                    <a:gd name="connsiteX0" fmla="*/ 649357 w 755872"/>
                    <a:gd name="connsiteY0" fmla="*/ 754589 h 754588"/>
                    <a:gd name="connsiteX1" fmla="*/ 106515 w 755872"/>
                    <a:gd name="connsiteY1" fmla="*/ 754589 h 754588"/>
                    <a:gd name="connsiteX2" fmla="*/ 0 w 755872"/>
                    <a:gd name="connsiteY2" fmla="*/ 648074 h 754588"/>
                    <a:gd name="connsiteX3" fmla="*/ 0 w 755872"/>
                    <a:gd name="connsiteY3" fmla="*/ 106515 h 754588"/>
                    <a:gd name="connsiteX4" fmla="*/ 106515 w 755872"/>
                    <a:gd name="connsiteY4" fmla="*/ 0 h 754588"/>
                    <a:gd name="connsiteX5" fmla="*/ 649357 w 755872"/>
                    <a:gd name="connsiteY5" fmla="*/ 0 h 754588"/>
                    <a:gd name="connsiteX6" fmla="*/ 755872 w 755872"/>
                    <a:gd name="connsiteY6" fmla="*/ 106515 h 754588"/>
                    <a:gd name="connsiteX7" fmla="*/ 755872 w 755872"/>
                    <a:gd name="connsiteY7" fmla="*/ 649357 h 754588"/>
                    <a:gd name="connsiteX8" fmla="*/ 649357 w 755872"/>
                    <a:gd name="connsiteY8" fmla="*/ 754589 h 75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872" h="754588">
                      <a:moveTo>
                        <a:pt x="649357" y="754589"/>
                      </a:moveTo>
                      <a:lnTo>
                        <a:pt x="106515" y="754589"/>
                      </a:lnTo>
                      <a:cubicBezTo>
                        <a:pt x="47483" y="754589"/>
                        <a:pt x="0" y="707106"/>
                        <a:pt x="0" y="648074"/>
                      </a:cubicBezTo>
                      <a:lnTo>
                        <a:pt x="0" y="106515"/>
                      </a:lnTo>
                      <a:cubicBezTo>
                        <a:pt x="0" y="47483"/>
                        <a:pt x="47483" y="0"/>
                        <a:pt x="106515" y="0"/>
                      </a:cubicBezTo>
                      <a:lnTo>
                        <a:pt x="649357" y="0"/>
                      </a:lnTo>
                      <a:cubicBezTo>
                        <a:pt x="708390" y="0"/>
                        <a:pt x="755872" y="47483"/>
                        <a:pt x="755872" y="106515"/>
                      </a:cubicBezTo>
                      <a:lnTo>
                        <a:pt x="755872" y="649357"/>
                      </a:lnTo>
                      <a:cubicBezTo>
                        <a:pt x="755872" y="707106"/>
                        <a:pt x="708390" y="754589"/>
                        <a:pt x="649357" y="754589"/>
                      </a:cubicBezTo>
                      <a:close/>
                    </a:path>
                  </a:pathLst>
                </a:custGeom>
                <a:solidFill>
                  <a:srgbClr val="D11515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C1FB534E-AA12-49C6-A3BA-0414ED718A93}"/>
                    </a:ext>
                  </a:extLst>
                </p:cNvPr>
                <p:cNvSpPr/>
                <p:nvPr/>
              </p:nvSpPr>
              <p:spPr>
                <a:xfrm>
                  <a:off x="1932927" y="897020"/>
                  <a:ext cx="3849" cy="754588"/>
                </a:xfrm>
                <a:custGeom>
                  <a:avLst/>
                  <a:gdLst>
                    <a:gd name="connsiteX0" fmla="*/ 0 w 3849"/>
                    <a:gd name="connsiteY0" fmla="*/ 0 h 754588"/>
                    <a:gd name="connsiteX1" fmla="*/ 3850 w 3849"/>
                    <a:gd name="connsiteY1" fmla="*/ 754589 h 75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49" h="754588">
                      <a:moveTo>
                        <a:pt x="0" y="0"/>
                      </a:moveTo>
                      <a:lnTo>
                        <a:pt x="3850" y="754589"/>
                      </a:lnTo>
                    </a:path>
                  </a:pathLst>
                </a:custGeom>
                <a:ln w="10471" cap="flat">
                  <a:solidFill>
                    <a:srgbClr val="3D475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20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2116441" y="972736"/>
                  <a:ext cx="123198" cy="106515"/>
                  <a:chOff x="2116441" y="972736"/>
                  <a:chExt cx="123198" cy="106515"/>
                </a:xfrm>
                <a:solidFill>
                  <a:srgbClr val="999999"/>
                </a:solidFill>
              </p:grpSpPr>
              <p:sp>
                <p:nvSpPr>
                  <p:cNvPr id="521" name="Freeform: Shape 520">
                    <a:extLst>
                      <a:ext uri="{FF2B5EF4-FFF2-40B4-BE49-F238E27FC236}">
                        <a16:creationId xmlns:a16="http://schemas.microsoft.com/office/drawing/2014/main" id="{DAE5FE05-99AC-429F-81F7-DA5FC406EB03}"/>
                      </a:ext>
                    </a:extLst>
                  </p:cNvPr>
                  <p:cNvSpPr/>
                  <p:nvPr/>
                </p:nvSpPr>
                <p:spPr>
                  <a:xfrm>
                    <a:off x="2184457" y="1034335"/>
                    <a:ext cx="15399" cy="15399"/>
                  </a:xfrm>
                  <a:custGeom>
                    <a:avLst/>
                    <a:gdLst>
                      <a:gd name="connsiteX0" fmla="*/ 7700 w 15399"/>
                      <a:gd name="connsiteY0" fmla="*/ 0 h 15399"/>
                      <a:gd name="connsiteX1" fmla="*/ 0 w 15399"/>
                      <a:gd name="connsiteY1" fmla="*/ 7700 h 15399"/>
                      <a:gd name="connsiteX2" fmla="*/ 7700 w 15399"/>
                      <a:gd name="connsiteY2" fmla="*/ 15400 h 15399"/>
                      <a:gd name="connsiteX3" fmla="*/ 15400 w 15399"/>
                      <a:gd name="connsiteY3" fmla="*/ 7700 h 15399"/>
                      <a:gd name="connsiteX4" fmla="*/ 7700 w 15399"/>
                      <a:gd name="connsiteY4" fmla="*/ 0 h 15399"/>
                      <a:gd name="connsiteX5" fmla="*/ 12833 w 15399"/>
                      <a:gd name="connsiteY5" fmla="*/ 6417 h 15399"/>
                      <a:gd name="connsiteX6" fmla="*/ 8983 w 15399"/>
                      <a:gd name="connsiteY6" fmla="*/ 7700 h 15399"/>
                      <a:gd name="connsiteX7" fmla="*/ 6417 w 15399"/>
                      <a:gd name="connsiteY7" fmla="*/ 6417 h 15399"/>
                      <a:gd name="connsiteX8" fmla="*/ 6417 w 15399"/>
                      <a:gd name="connsiteY8" fmla="*/ 2567 h 15399"/>
                      <a:gd name="connsiteX9" fmla="*/ 12833 w 15399"/>
                      <a:gd name="connsiteY9" fmla="*/ 6417 h 15399"/>
                      <a:gd name="connsiteX10" fmla="*/ 6417 w 15399"/>
                      <a:gd name="connsiteY10" fmla="*/ 7700 h 15399"/>
                      <a:gd name="connsiteX11" fmla="*/ 6417 w 15399"/>
                      <a:gd name="connsiteY11" fmla="*/ 7700 h 15399"/>
                      <a:gd name="connsiteX12" fmla="*/ 8983 w 15399"/>
                      <a:gd name="connsiteY12" fmla="*/ 7700 h 15399"/>
                      <a:gd name="connsiteX13" fmla="*/ 6417 w 15399"/>
                      <a:gd name="connsiteY13" fmla="*/ 7700 h 15399"/>
                      <a:gd name="connsiteX14" fmla="*/ 6417 w 15399"/>
                      <a:gd name="connsiteY14" fmla="*/ 7700 h 15399"/>
                      <a:gd name="connsiteX15" fmla="*/ 7700 w 15399"/>
                      <a:gd name="connsiteY15" fmla="*/ 2567 h 15399"/>
                      <a:gd name="connsiteX16" fmla="*/ 7700 w 15399"/>
                      <a:gd name="connsiteY16" fmla="*/ 6417 h 15399"/>
                      <a:gd name="connsiteX17" fmla="*/ 6417 w 15399"/>
                      <a:gd name="connsiteY17" fmla="*/ 7700 h 15399"/>
                      <a:gd name="connsiteX18" fmla="*/ 2567 w 15399"/>
                      <a:gd name="connsiteY18" fmla="*/ 6417 h 15399"/>
                      <a:gd name="connsiteX19" fmla="*/ 7700 w 15399"/>
                      <a:gd name="connsiteY19" fmla="*/ 2567 h 15399"/>
                      <a:gd name="connsiteX20" fmla="*/ 1283 w 15399"/>
                      <a:gd name="connsiteY20" fmla="*/ 7700 h 15399"/>
                      <a:gd name="connsiteX21" fmla="*/ 1283 w 15399"/>
                      <a:gd name="connsiteY21" fmla="*/ 6417 h 15399"/>
                      <a:gd name="connsiteX22" fmla="*/ 5133 w 15399"/>
                      <a:gd name="connsiteY22" fmla="*/ 7700 h 15399"/>
                      <a:gd name="connsiteX23" fmla="*/ 5133 w 15399"/>
                      <a:gd name="connsiteY23" fmla="*/ 7700 h 15399"/>
                      <a:gd name="connsiteX24" fmla="*/ 6417 w 15399"/>
                      <a:gd name="connsiteY24" fmla="*/ 8983 h 15399"/>
                      <a:gd name="connsiteX25" fmla="*/ 3850 w 15399"/>
                      <a:gd name="connsiteY25" fmla="*/ 11550 h 15399"/>
                      <a:gd name="connsiteX26" fmla="*/ 1283 w 15399"/>
                      <a:gd name="connsiteY26" fmla="*/ 7700 h 15399"/>
                      <a:gd name="connsiteX27" fmla="*/ 3850 w 15399"/>
                      <a:gd name="connsiteY27" fmla="*/ 12833 h 15399"/>
                      <a:gd name="connsiteX28" fmla="*/ 6417 w 15399"/>
                      <a:gd name="connsiteY28" fmla="*/ 10266 h 15399"/>
                      <a:gd name="connsiteX29" fmla="*/ 7700 w 15399"/>
                      <a:gd name="connsiteY29" fmla="*/ 10266 h 15399"/>
                      <a:gd name="connsiteX30" fmla="*/ 8983 w 15399"/>
                      <a:gd name="connsiteY30" fmla="*/ 10266 h 15399"/>
                      <a:gd name="connsiteX31" fmla="*/ 11550 w 15399"/>
                      <a:gd name="connsiteY31" fmla="*/ 12833 h 15399"/>
                      <a:gd name="connsiteX32" fmla="*/ 8983 w 15399"/>
                      <a:gd name="connsiteY32" fmla="*/ 14116 h 15399"/>
                      <a:gd name="connsiteX33" fmla="*/ 3850 w 15399"/>
                      <a:gd name="connsiteY33" fmla="*/ 12833 h 15399"/>
                      <a:gd name="connsiteX34" fmla="*/ 11550 w 15399"/>
                      <a:gd name="connsiteY34" fmla="*/ 12833 h 15399"/>
                      <a:gd name="connsiteX35" fmla="*/ 8983 w 15399"/>
                      <a:gd name="connsiteY35" fmla="*/ 10266 h 15399"/>
                      <a:gd name="connsiteX36" fmla="*/ 10267 w 15399"/>
                      <a:gd name="connsiteY36" fmla="*/ 8983 h 15399"/>
                      <a:gd name="connsiteX37" fmla="*/ 10267 w 15399"/>
                      <a:gd name="connsiteY37" fmla="*/ 8983 h 15399"/>
                      <a:gd name="connsiteX38" fmla="*/ 14117 w 15399"/>
                      <a:gd name="connsiteY38" fmla="*/ 7700 h 15399"/>
                      <a:gd name="connsiteX39" fmla="*/ 14117 w 15399"/>
                      <a:gd name="connsiteY39" fmla="*/ 8983 h 15399"/>
                      <a:gd name="connsiteX40" fmla="*/ 11550 w 15399"/>
                      <a:gd name="connsiteY40" fmla="*/ 12833 h 15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15399" h="15399">
                        <a:moveTo>
                          <a:pt x="7700" y="0"/>
                        </a:moveTo>
                        <a:cubicBezTo>
                          <a:pt x="3850" y="0"/>
                          <a:pt x="0" y="3850"/>
                          <a:pt x="0" y="7700"/>
                        </a:cubicBezTo>
                        <a:cubicBezTo>
                          <a:pt x="0" y="11550"/>
                          <a:pt x="3850" y="15400"/>
                          <a:pt x="7700" y="15400"/>
                        </a:cubicBezTo>
                        <a:cubicBezTo>
                          <a:pt x="11550" y="15400"/>
                          <a:pt x="15400" y="11550"/>
                          <a:pt x="15400" y="7700"/>
                        </a:cubicBezTo>
                        <a:cubicBezTo>
                          <a:pt x="15400" y="3850"/>
                          <a:pt x="11550" y="0"/>
                          <a:pt x="7700" y="0"/>
                        </a:cubicBezTo>
                        <a:close/>
                        <a:moveTo>
                          <a:pt x="12833" y="6417"/>
                        </a:moveTo>
                        <a:lnTo>
                          <a:pt x="8983" y="7700"/>
                        </a:lnTo>
                        <a:cubicBezTo>
                          <a:pt x="8983" y="6417"/>
                          <a:pt x="7700" y="6417"/>
                          <a:pt x="6417" y="6417"/>
                        </a:cubicBezTo>
                        <a:lnTo>
                          <a:pt x="6417" y="2567"/>
                        </a:lnTo>
                        <a:cubicBezTo>
                          <a:pt x="10267" y="2567"/>
                          <a:pt x="12833" y="3850"/>
                          <a:pt x="12833" y="6417"/>
                        </a:cubicBezTo>
                        <a:close/>
                        <a:moveTo>
                          <a:pt x="6417" y="7700"/>
                        </a:moveTo>
                        <a:cubicBezTo>
                          <a:pt x="6417" y="7700"/>
                          <a:pt x="6417" y="6417"/>
                          <a:pt x="6417" y="7700"/>
                        </a:cubicBezTo>
                        <a:cubicBezTo>
                          <a:pt x="7700" y="6417"/>
                          <a:pt x="8983" y="6417"/>
                          <a:pt x="8983" y="7700"/>
                        </a:cubicBezTo>
                        <a:cubicBezTo>
                          <a:pt x="8983" y="8983"/>
                          <a:pt x="7700" y="8983"/>
                          <a:pt x="6417" y="7700"/>
                        </a:cubicBezTo>
                        <a:cubicBezTo>
                          <a:pt x="6417" y="8983"/>
                          <a:pt x="6417" y="8983"/>
                          <a:pt x="6417" y="7700"/>
                        </a:cubicBezTo>
                        <a:close/>
                        <a:moveTo>
                          <a:pt x="7700" y="2567"/>
                        </a:moveTo>
                        <a:lnTo>
                          <a:pt x="7700" y="6417"/>
                        </a:lnTo>
                        <a:cubicBezTo>
                          <a:pt x="6417" y="6417"/>
                          <a:pt x="6417" y="7700"/>
                          <a:pt x="6417" y="7700"/>
                        </a:cubicBezTo>
                        <a:lnTo>
                          <a:pt x="2567" y="6417"/>
                        </a:lnTo>
                        <a:cubicBezTo>
                          <a:pt x="2567" y="3850"/>
                          <a:pt x="5133" y="2567"/>
                          <a:pt x="7700" y="2567"/>
                        </a:cubicBezTo>
                        <a:close/>
                        <a:moveTo>
                          <a:pt x="1283" y="7700"/>
                        </a:moveTo>
                        <a:cubicBezTo>
                          <a:pt x="1283" y="7700"/>
                          <a:pt x="1283" y="6417"/>
                          <a:pt x="1283" y="6417"/>
                        </a:cubicBezTo>
                        <a:lnTo>
                          <a:pt x="5133" y="7700"/>
                        </a:lnTo>
                        <a:cubicBezTo>
                          <a:pt x="5133" y="7700"/>
                          <a:pt x="5133" y="7700"/>
                          <a:pt x="5133" y="7700"/>
                        </a:cubicBezTo>
                        <a:cubicBezTo>
                          <a:pt x="5133" y="8983"/>
                          <a:pt x="5133" y="8983"/>
                          <a:pt x="6417" y="8983"/>
                        </a:cubicBezTo>
                        <a:lnTo>
                          <a:pt x="3850" y="11550"/>
                        </a:lnTo>
                        <a:cubicBezTo>
                          <a:pt x="2567" y="11550"/>
                          <a:pt x="1283" y="10266"/>
                          <a:pt x="1283" y="7700"/>
                        </a:cubicBezTo>
                        <a:close/>
                        <a:moveTo>
                          <a:pt x="3850" y="12833"/>
                        </a:moveTo>
                        <a:lnTo>
                          <a:pt x="6417" y="10266"/>
                        </a:lnTo>
                        <a:cubicBezTo>
                          <a:pt x="6417" y="10266"/>
                          <a:pt x="7700" y="10266"/>
                          <a:pt x="7700" y="10266"/>
                        </a:cubicBezTo>
                        <a:cubicBezTo>
                          <a:pt x="7700" y="10266"/>
                          <a:pt x="8983" y="10266"/>
                          <a:pt x="8983" y="10266"/>
                        </a:cubicBezTo>
                        <a:lnTo>
                          <a:pt x="11550" y="12833"/>
                        </a:lnTo>
                        <a:cubicBezTo>
                          <a:pt x="10267" y="12833"/>
                          <a:pt x="10267" y="14116"/>
                          <a:pt x="8983" y="14116"/>
                        </a:cubicBezTo>
                        <a:cubicBezTo>
                          <a:pt x="6417" y="14116"/>
                          <a:pt x="5133" y="12833"/>
                          <a:pt x="3850" y="12833"/>
                        </a:cubicBezTo>
                        <a:close/>
                        <a:moveTo>
                          <a:pt x="11550" y="12833"/>
                        </a:moveTo>
                        <a:lnTo>
                          <a:pt x="8983" y="10266"/>
                        </a:lnTo>
                        <a:cubicBezTo>
                          <a:pt x="8983" y="10266"/>
                          <a:pt x="10267" y="8983"/>
                          <a:pt x="10267" y="8983"/>
                        </a:cubicBezTo>
                        <a:cubicBezTo>
                          <a:pt x="10267" y="8983"/>
                          <a:pt x="10267" y="8983"/>
                          <a:pt x="10267" y="8983"/>
                        </a:cubicBezTo>
                        <a:lnTo>
                          <a:pt x="14117" y="7700"/>
                        </a:lnTo>
                        <a:cubicBezTo>
                          <a:pt x="14117" y="7700"/>
                          <a:pt x="14117" y="8983"/>
                          <a:pt x="14117" y="8983"/>
                        </a:cubicBezTo>
                        <a:cubicBezTo>
                          <a:pt x="12833" y="10266"/>
                          <a:pt x="12833" y="11550"/>
                          <a:pt x="11550" y="1283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CA356EE2-544A-4D55-A270-0A6BE2D96892}"/>
                      </a:ext>
                    </a:extLst>
                  </p:cNvPr>
                  <p:cNvSpPr/>
                  <p:nvPr/>
                </p:nvSpPr>
                <p:spPr>
                  <a:xfrm>
                    <a:off x="2176757" y="1057434"/>
                    <a:ext cx="19249" cy="16683"/>
                  </a:xfrm>
                  <a:custGeom>
                    <a:avLst/>
                    <a:gdLst>
                      <a:gd name="connsiteX0" fmla="*/ 19250 w 19249"/>
                      <a:gd name="connsiteY0" fmla="*/ 8983 h 16683"/>
                      <a:gd name="connsiteX1" fmla="*/ 19250 w 19249"/>
                      <a:gd name="connsiteY1" fmla="*/ 8983 h 16683"/>
                      <a:gd name="connsiteX2" fmla="*/ 19250 w 19249"/>
                      <a:gd name="connsiteY2" fmla="*/ 8983 h 16683"/>
                      <a:gd name="connsiteX3" fmla="*/ 19250 w 19249"/>
                      <a:gd name="connsiteY3" fmla="*/ 7700 h 16683"/>
                      <a:gd name="connsiteX4" fmla="*/ 19250 w 19249"/>
                      <a:gd name="connsiteY4" fmla="*/ 7700 h 16683"/>
                      <a:gd name="connsiteX5" fmla="*/ 19250 w 19249"/>
                      <a:gd name="connsiteY5" fmla="*/ 7700 h 16683"/>
                      <a:gd name="connsiteX6" fmla="*/ 19250 w 19249"/>
                      <a:gd name="connsiteY6" fmla="*/ 7700 h 16683"/>
                      <a:gd name="connsiteX7" fmla="*/ 19250 w 19249"/>
                      <a:gd name="connsiteY7" fmla="*/ 6417 h 16683"/>
                      <a:gd name="connsiteX8" fmla="*/ 19250 w 19249"/>
                      <a:gd name="connsiteY8" fmla="*/ 6417 h 16683"/>
                      <a:gd name="connsiteX9" fmla="*/ 19250 w 19249"/>
                      <a:gd name="connsiteY9" fmla="*/ 6417 h 16683"/>
                      <a:gd name="connsiteX10" fmla="*/ 19250 w 19249"/>
                      <a:gd name="connsiteY10" fmla="*/ 6417 h 16683"/>
                      <a:gd name="connsiteX11" fmla="*/ 19250 w 19249"/>
                      <a:gd name="connsiteY11" fmla="*/ 6417 h 16683"/>
                      <a:gd name="connsiteX12" fmla="*/ 17966 w 19249"/>
                      <a:gd name="connsiteY12" fmla="*/ 5133 h 16683"/>
                      <a:gd name="connsiteX13" fmla="*/ 17966 w 19249"/>
                      <a:gd name="connsiteY13" fmla="*/ 5133 h 16683"/>
                      <a:gd name="connsiteX14" fmla="*/ 17966 w 19249"/>
                      <a:gd name="connsiteY14" fmla="*/ 5133 h 16683"/>
                      <a:gd name="connsiteX15" fmla="*/ 16683 w 19249"/>
                      <a:gd name="connsiteY15" fmla="*/ 5133 h 16683"/>
                      <a:gd name="connsiteX16" fmla="*/ 16683 w 19249"/>
                      <a:gd name="connsiteY16" fmla="*/ 5133 h 16683"/>
                      <a:gd name="connsiteX17" fmla="*/ 15400 w 19249"/>
                      <a:gd name="connsiteY17" fmla="*/ 3850 h 16683"/>
                      <a:gd name="connsiteX18" fmla="*/ 15400 w 19249"/>
                      <a:gd name="connsiteY18" fmla="*/ 3850 h 16683"/>
                      <a:gd name="connsiteX19" fmla="*/ 15400 w 19249"/>
                      <a:gd name="connsiteY19" fmla="*/ 3850 h 16683"/>
                      <a:gd name="connsiteX20" fmla="*/ 14116 w 19249"/>
                      <a:gd name="connsiteY20" fmla="*/ 3850 h 16683"/>
                      <a:gd name="connsiteX21" fmla="*/ 14116 w 19249"/>
                      <a:gd name="connsiteY21" fmla="*/ 3850 h 16683"/>
                      <a:gd name="connsiteX22" fmla="*/ 12833 w 19249"/>
                      <a:gd name="connsiteY22" fmla="*/ 3850 h 16683"/>
                      <a:gd name="connsiteX23" fmla="*/ 12833 w 19249"/>
                      <a:gd name="connsiteY23" fmla="*/ 2567 h 16683"/>
                      <a:gd name="connsiteX24" fmla="*/ 12833 w 19249"/>
                      <a:gd name="connsiteY24" fmla="*/ 2567 h 16683"/>
                      <a:gd name="connsiteX25" fmla="*/ 11550 w 19249"/>
                      <a:gd name="connsiteY25" fmla="*/ 2567 h 16683"/>
                      <a:gd name="connsiteX26" fmla="*/ 11550 w 19249"/>
                      <a:gd name="connsiteY26" fmla="*/ 2567 h 16683"/>
                      <a:gd name="connsiteX27" fmla="*/ 10266 w 19249"/>
                      <a:gd name="connsiteY27" fmla="*/ 2567 h 16683"/>
                      <a:gd name="connsiteX28" fmla="*/ 10266 w 19249"/>
                      <a:gd name="connsiteY28" fmla="*/ 1283 h 16683"/>
                      <a:gd name="connsiteX29" fmla="*/ 10266 w 19249"/>
                      <a:gd name="connsiteY29" fmla="*/ 1283 h 16683"/>
                      <a:gd name="connsiteX30" fmla="*/ 8983 w 19249"/>
                      <a:gd name="connsiteY30" fmla="*/ 1283 h 16683"/>
                      <a:gd name="connsiteX31" fmla="*/ 8983 w 19249"/>
                      <a:gd name="connsiteY31" fmla="*/ 1283 h 16683"/>
                      <a:gd name="connsiteX32" fmla="*/ 7700 w 19249"/>
                      <a:gd name="connsiteY32" fmla="*/ 1283 h 16683"/>
                      <a:gd name="connsiteX33" fmla="*/ 7700 w 19249"/>
                      <a:gd name="connsiteY33" fmla="*/ 0 h 16683"/>
                      <a:gd name="connsiteX34" fmla="*/ 7700 w 19249"/>
                      <a:gd name="connsiteY34" fmla="*/ 0 h 16683"/>
                      <a:gd name="connsiteX35" fmla="*/ 7700 w 19249"/>
                      <a:gd name="connsiteY35" fmla="*/ 0 h 16683"/>
                      <a:gd name="connsiteX36" fmla="*/ 7700 w 19249"/>
                      <a:gd name="connsiteY36" fmla="*/ 0 h 16683"/>
                      <a:gd name="connsiteX37" fmla="*/ 6417 w 19249"/>
                      <a:gd name="connsiteY37" fmla="*/ 0 h 16683"/>
                      <a:gd name="connsiteX38" fmla="*/ 6417 w 19249"/>
                      <a:gd name="connsiteY38" fmla="*/ 0 h 16683"/>
                      <a:gd name="connsiteX39" fmla="*/ 6417 w 19249"/>
                      <a:gd name="connsiteY39" fmla="*/ 0 h 16683"/>
                      <a:gd name="connsiteX40" fmla="*/ 6417 w 19249"/>
                      <a:gd name="connsiteY40" fmla="*/ 0 h 16683"/>
                      <a:gd name="connsiteX41" fmla="*/ 6417 w 19249"/>
                      <a:gd name="connsiteY41" fmla="*/ 0 h 16683"/>
                      <a:gd name="connsiteX42" fmla="*/ 5133 w 19249"/>
                      <a:gd name="connsiteY42" fmla="*/ 1283 h 16683"/>
                      <a:gd name="connsiteX43" fmla="*/ 5133 w 19249"/>
                      <a:gd name="connsiteY43" fmla="*/ 1283 h 16683"/>
                      <a:gd name="connsiteX44" fmla="*/ 5133 w 19249"/>
                      <a:gd name="connsiteY44" fmla="*/ 1283 h 16683"/>
                      <a:gd name="connsiteX45" fmla="*/ 5133 w 19249"/>
                      <a:gd name="connsiteY45" fmla="*/ 2567 h 16683"/>
                      <a:gd name="connsiteX46" fmla="*/ 5133 w 19249"/>
                      <a:gd name="connsiteY46" fmla="*/ 2567 h 16683"/>
                      <a:gd name="connsiteX47" fmla="*/ 3850 w 19249"/>
                      <a:gd name="connsiteY47" fmla="*/ 3850 h 16683"/>
                      <a:gd name="connsiteX48" fmla="*/ 3850 w 19249"/>
                      <a:gd name="connsiteY48" fmla="*/ 3850 h 16683"/>
                      <a:gd name="connsiteX49" fmla="*/ 3850 w 19249"/>
                      <a:gd name="connsiteY49" fmla="*/ 3850 h 16683"/>
                      <a:gd name="connsiteX50" fmla="*/ 3850 w 19249"/>
                      <a:gd name="connsiteY50" fmla="*/ 5133 h 16683"/>
                      <a:gd name="connsiteX51" fmla="*/ 3850 w 19249"/>
                      <a:gd name="connsiteY51" fmla="*/ 5133 h 16683"/>
                      <a:gd name="connsiteX52" fmla="*/ 3850 w 19249"/>
                      <a:gd name="connsiteY52" fmla="*/ 6417 h 16683"/>
                      <a:gd name="connsiteX53" fmla="*/ 2567 w 19249"/>
                      <a:gd name="connsiteY53" fmla="*/ 6417 h 16683"/>
                      <a:gd name="connsiteX54" fmla="*/ 2567 w 19249"/>
                      <a:gd name="connsiteY54" fmla="*/ 6417 h 16683"/>
                      <a:gd name="connsiteX55" fmla="*/ 2567 w 19249"/>
                      <a:gd name="connsiteY55" fmla="*/ 7700 h 16683"/>
                      <a:gd name="connsiteX56" fmla="*/ 2567 w 19249"/>
                      <a:gd name="connsiteY56" fmla="*/ 7700 h 16683"/>
                      <a:gd name="connsiteX57" fmla="*/ 2567 w 19249"/>
                      <a:gd name="connsiteY57" fmla="*/ 8983 h 16683"/>
                      <a:gd name="connsiteX58" fmla="*/ 1283 w 19249"/>
                      <a:gd name="connsiteY58" fmla="*/ 8983 h 16683"/>
                      <a:gd name="connsiteX59" fmla="*/ 1283 w 19249"/>
                      <a:gd name="connsiteY59" fmla="*/ 8983 h 16683"/>
                      <a:gd name="connsiteX60" fmla="*/ 1283 w 19249"/>
                      <a:gd name="connsiteY60" fmla="*/ 10267 h 16683"/>
                      <a:gd name="connsiteX61" fmla="*/ 1283 w 19249"/>
                      <a:gd name="connsiteY61" fmla="*/ 10267 h 16683"/>
                      <a:gd name="connsiteX62" fmla="*/ 1283 w 19249"/>
                      <a:gd name="connsiteY62" fmla="*/ 11550 h 16683"/>
                      <a:gd name="connsiteX63" fmla="*/ 0 w 19249"/>
                      <a:gd name="connsiteY63" fmla="*/ 11550 h 16683"/>
                      <a:gd name="connsiteX64" fmla="*/ 0 w 19249"/>
                      <a:gd name="connsiteY64" fmla="*/ 11550 h 16683"/>
                      <a:gd name="connsiteX65" fmla="*/ 0 w 19249"/>
                      <a:gd name="connsiteY65" fmla="*/ 11550 h 16683"/>
                      <a:gd name="connsiteX66" fmla="*/ 0 w 19249"/>
                      <a:gd name="connsiteY66" fmla="*/ 11550 h 16683"/>
                      <a:gd name="connsiteX67" fmla="*/ 0 w 19249"/>
                      <a:gd name="connsiteY67" fmla="*/ 12833 h 16683"/>
                      <a:gd name="connsiteX68" fmla="*/ 0 w 19249"/>
                      <a:gd name="connsiteY68" fmla="*/ 12833 h 16683"/>
                      <a:gd name="connsiteX69" fmla="*/ 0 w 19249"/>
                      <a:gd name="connsiteY69" fmla="*/ 12833 h 16683"/>
                      <a:gd name="connsiteX70" fmla="*/ 0 w 19249"/>
                      <a:gd name="connsiteY70" fmla="*/ 12833 h 16683"/>
                      <a:gd name="connsiteX71" fmla="*/ 0 w 19249"/>
                      <a:gd name="connsiteY71" fmla="*/ 12833 h 16683"/>
                      <a:gd name="connsiteX72" fmla="*/ 1283 w 19249"/>
                      <a:gd name="connsiteY72" fmla="*/ 14117 h 16683"/>
                      <a:gd name="connsiteX73" fmla="*/ 1283 w 19249"/>
                      <a:gd name="connsiteY73" fmla="*/ 14117 h 16683"/>
                      <a:gd name="connsiteX74" fmla="*/ 1283 w 19249"/>
                      <a:gd name="connsiteY74" fmla="*/ 14117 h 16683"/>
                      <a:gd name="connsiteX75" fmla="*/ 2567 w 19249"/>
                      <a:gd name="connsiteY75" fmla="*/ 14117 h 16683"/>
                      <a:gd name="connsiteX76" fmla="*/ 2567 w 19249"/>
                      <a:gd name="connsiteY76" fmla="*/ 14117 h 16683"/>
                      <a:gd name="connsiteX77" fmla="*/ 3850 w 19249"/>
                      <a:gd name="connsiteY77" fmla="*/ 15400 h 16683"/>
                      <a:gd name="connsiteX78" fmla="*/ 3850 w 19249"/>
                      <a:gd name="connsiteY78" fmla="*/ 15400 h 16683"/>
                      <a:gd name="connsiteX79" fmla="*/ 3850 w 19249"/>
                      <a:gd name="connsiteY79" fmla="*/ 15400 h 16683"/>
                      <a:gd name="connsiteX80" fmla="*/ 5133 w 19249"/>
                      <a:gd name="connsiteY80" fmla="*/ 15400 h 16683"/>
                      <a:gd name="connsiteX81" fmla="*/ 5133 w 19249"/>
                      <a:gd name="connsiteY81" fmla="*/ 15400 h 16683"/>
                      <a:gd name="connsiteX82" fmla="*/ 6417 w 19249"/>
                      <a:gd name="connsiteY82" fmla="*/ 15400 h 16683"/>
                      <a:gd name="connsiteX83" fmla="*/ 6417 w 19249"/>
                      <a:gd name="connsiteY83" fmla="*/ 15400 h 16683"/>
                      <a:gd name="connsiteX84" fmla="*/ 6417 w 19249"/>
                      <a:gd name="connsiteY84" fmla="*/ 15400 h 16683"/>
                      <a:gd name="connsiteX85" fmla="*/ 7700 w 19249"/>
                      <a:gd name="connsiteY85" fmla="*/ 15400 h 16683"/>
                      <a:gd name="connsiteX86" fmla="*/ 7700 w 19249"/>
                      <a:gd name="connsiteY86" fmla="*/ 15400 h 16683"/>
                      <a:gd name="connsiteX87" fmla="*/ 8983 w 19249"/>
                      <a:gd name="connsiteY87" fmla="*/ 15400 h 16683"/>
                      <a:gd name="connsiteX88" fmla="*/ 8983 w 19249"/>
                      <a:gd name="connsiteY88" fmla="*/ 15400 h 16683"/>
                      <a:gd name="connsiteX89" fmla="*/ 8983 w 19249"/>
                      <a:gd name="connsiteY89" fmla="*/ 15400 h 16683"/>
                      <a:gd name="connsiteX90" fmla="*/ 10266 w 19249"/>
                      <a:gd name="connsiteY90" fmla="*/ 15400 h 16683"/>
                      <a:gd name="connsiteX91" fmla="*/ 10266 w 19249"/>
                      <a:gd name="connsiteY91" fmla="*/ 15400 h 16683"/>
                      <a:gd name="connsiteX92" fmla="*/ 11550 w 19249"/>
                      <a:gd name="connsiteY92" fmla="*/ 15400 h 16683"/>
                      <a:gd name="connsiteX93" fmla="*/ 11550 w 19249"/>
                      <a:gd name="connsiteY93" fmla="*/ 15400 h 16683"/>
                      <a:gd name="connsiteX94" fmla="*/ 11550 w 19249"/>
                      <a:gd name="connsiteY94" fmla="*/ 15400 h 16683"/>
                      <a:gd name="connsiteX95" fmla="*/ 11550 w 19249"/>
                      <a:gd name="connsiteY95" fmla="*/ 15400 h 16683"/>
                      <a:gd name="connsiteX96" fmla="*/ 11550 w 19249"/>
                      <a:gd name="connsiteY96" fmla="*/ 15400 h 16683"/>
                      <a:gd name="connsiteX97" fmla="*/ 12833 w 19249"/>
                      <a:gd name="connsiteY97" fmla="*/ 15400 h 16683"/>
                      <a:gd name="connsiteX98" fmla="*/ 12833 w 19249"/>
                      <a:gd name="connsiteY98" fmla="*/ 15400 h 16683"/>
                      <a:gd name="connsiteX99" fmla="*/ 12833 w 19249"/>
                      <a:gd name="connsiteY99" fmla="*/ 15400 h 16683"/>
                      <a:gd name="connsiteX100" fmla="*/ 12833 w 19249"/>
                      <a:gd name="connsiteY100" fmla="*/ 15400 h 16683"/>
                      <a:gd name="connsiteX101" fmla="*/ 12833 w 19249"/>
                      <a:gd name="connsiteY101" fmla="*/ 15400 h 16683"/>
                      <a:gd name="connsiteX102" fmla="*/ 14116 w 19249"/>
                      <a:gd name="connsiteY102" fmla="*/ 14117 h 16683"/>
                      <a:gd name="connsiteX103" fmla="*/ 14116 w 19249"/>
                      <a:gd name="connsiteY103" fmla="*/ 14117 h 16683"/>
                      <a:gd name="connsiteX104" fmla="*/ 14116 w 19249"/>
                      <a:gd name="connsiteY104" fmla="*/ 14117 h 16683"/>
                      <a:gd name="connsiteX105" fmla="*/ 14116 w 19249"/>
                      <a:gd name="connsiteY105" fmla="*/ 12833 h 16683"/>
                      <a:gd name="connsiteX106" fmla="*/ 14116 w 19249"/>
                      <a:gd name="connsiteY106" fmla="*/ 12833 h 16683"/>
                      <a:gd name="connsiteX107" fmla="*/ 15400 w 19249"/>
                      <a:gd name="connsiteY107" fmla="*/ 11550 h 16683"/>
                      <a:gd name="connsiteX108" fmla="*/ 15400 w 19249"/>
                      <a:gd name="connsiteY108" fmla="*/ 11550 h 16683"/>
                      <a:gd name="connsiteX109" fmla="*/ 15400 w 19249"/>
                      <a:gd name="connsiteY109" fmla="*/ 11550 h 16683"/>
                      <a:gd name="connsiteX110" fmla="*/ 15400 w 19249"/>
                      <a:gd name="connsiteY110" fmla="*/ 10267 h 16683"/>
                      <a:gd name="connsiteX111" fmla="*/ 15400 w 19249"/>
                      <a:gd name="connsiteY111" fmla="*/ 10267 h 16683"/>
                      <a:gd name="connsiteX112" fmla="*/ 15400 w 19249"/>
                      <a:gd name="connsiteY112" fmla="*/ 8983 h 16683"/>
                      <a:gd name="connsiteX113" fmla="*/ 16683 w 19249"/>
                      <a:gd name="connsiteY113" fmla="*/ 8983 h 16683"/>
                      <a:gd name="connsiteX114" fmla="*/ 16683 w 19249"/>
                      <a:gd name="connsiteY114" fmla="*/ 8983 h 16683"/>
                      <a:gd name="connsiteX115" fmla="*/ 16683 w 19249"/>
                      <a:gd name="connsiteY115" fmla="*/ 7700 h 16683"/>
                      <a:gd name="connsiteX116" fmla="*/ 16683 w 19249"/>
                      <a:gd name="connsiteY116" fmla="*/ 7700 h 16683"/>
                      <a:gd name="connsiteX117" fmla="*/ 19250 w 19249"/>
                      <a:gd name="connsiteY117" fmla="*/ 8983 h 16683"/>
                      <a:gd name="connsiteX118" fmla="*/ 19250 w 19249"/>
                      <a:gd name="connsiteY118" fmla="*/ 8983 h 16683"/>
                      <a:gd name="connsiteX119" fmla="*/ 19250 w 19249"/>
                      <a:gd name="connsiteY119" fmla="*/ 8983 h 16683"/>
                      <a:gd name="connsiteX120" fmla="*/ 19250 w 19249"/>
                      <a:gd name="connsiteY120" fmla="*/ 8983 h 16683"/>
                      <a:gd name="connsiteX121" fmla="*/ 11550 w 19249"/>
                      <a:gd name="connsiteY121" fmla="*/ 2567 h 16683"/>
                      <a:gd name="connsiteX122" fmla="*/ 16683 w 19249"/>
                      <a:gd name="connsiteY122" fmla="*/ 6417 h 16683"/>
                      <a:gd name="connsiteX123" fmla="*/ 16683 w 19249"/>
                      <a:gd name="connsiteY123" fmla="*/ 6417 h 16683"/>
                      <a:gd name="connsiteX124" fmla="*/ 12833 w 19249"/>
                      <a:gd name="connsiteY124" fmla="*/ 7700 h 16683"/>
                      <a:gd name="connsiteX125" fmla="*/ 12833 w 19249"/>
                      <a:gd name="connsiteY125" fmla="*/ 7700 h 16683"/>
                      <a:gd name="connsiteX126" fmla="*/ 10266 w 19249"/>
                      <a:gd name="connsiteY126" fmla="*/ 6417 h 16683"/>
                      <a:gd name="connsiteX127" fmla="*/ 10266 w 19249"/>
                      <a:gd name="connsiteY127" fmla="*/ 6417 h 16683"/>
                      <a:gd name="connsiteX128" fmla="*/ 11550 w 19249"/>
                      <a:gd name="connsiteY128" fmla="*/ 2567 h 16683"/>
                      <a:gd name="connsiteX129" fmla="*/ 11550 w 19249"/>
                      <a:gd name="connsiteY129" fmla="*/ 2567 h 16683"/>
                      <a:gd name="connsiteX130" fmla="*/ 11550 w 19249"/>
                      <a:gd name="connsiteY130" fmla="*/ 8983 h 16683"/>
                      <a:gd name="connsiteX131" fmla="*/ 10266 w 19249"/>
                      <a:gd name="connsiteY131" fmla="*/ 10267 h 16683"/>
                      <a:gd name="connsiteX132" fmla="*/ 8983 w 19249"/>
                      <a:gd name="connsiteY132" fmla="*/ 8983 h 16683"/>
                      <a:gd name="connsiteX133" fmla="*/ 10266 w 19249"/>
                      <a:gd name="connsiteY133" fmla="*/ 7700 h 16683"/>
                      <a:gd name="connsiteX134" fmla="*/ 11550 w 19249"/>
                      <a:gd name="connsiteY134" fmla="*/ 8983 h 16683"/>
                      <a:gd name="connsiteX135" fmla="*/ 3850 w 19249"/>
                      <a:gd name="connsiteY135" fmla="*/ 6417 h 16683"/>
                      <a:gd name="connsiteX136" fmla="*/ 8983 w 19249"/>
                      <a:gd name="connsiteY136" fmla="*/ 2567 h 16683"/>
                      <a:gd name="connsiteX137" fmla="*/ 8983 w 19249"/>
                      <a:gd name="connsiteY137" fmla="*/ 2567 h 16683"/>
                      <a:gd name="connsiteX138" fmla="*/ 8983 w 19249"/>
                      <a:gd name="connsiteY138" fmla="*/ 6417 h 16683"/>
                      <a:gd name="connsiteX139" fmla="*/ 8983 w 19249"/>
                      <a:gd name="connsiteY139" fmla="*/ 6417 h 16683"/>
                      <a:gd name="connsiteX140" fmla="*/ 7700 w 19249"/>
                      <a:gd name="connsiteY140" fmla="*/ 7700 h 16683"/>
                      <a:gd name="connsiteX141" fmla="*/ 7700 w 19249"/>
                      <a:gd name="connsiteY141" fmla="*/ 7700 h 16683"/>
                      <a:gd name="connsiteX142" fmla="*/ 3850 w 19249"/>
                      <a:gd name="connsiteY142" fmla="*/ 6417 h 16683"/>
                      <a:gd name="connsiteX143" fmla="*/ 3850 w 19249"/>
                      <a:gd name="connsiteY143" fmla="*/ 6417 h 16683"/>
                      <a:gd name="connsiteX144" fmla="*/ 6417 w 19249"/>
                      <a:gd name="connsiteY144" fmla="*/ 14117 h 16683"/>
                      <a:gd name="connsiteX145" fmla="*/ 3850 w 19249"/>
                      <a:gd name="connsiteY145" fmla="*/ 8983 h 16683"/>
                      <a:gd name="connsiteX146" fmla="*/ 3850 w 19249"/>
                      <a:gd name="connsiteY146" fmla="*/ 7700 h 16683"/>
                      <a:gd name="connsiteX147" fmla="*/ 3850 w 19249"/>
                      <a:gd name="connsiteY147" fmla="*/ 7700 h 16683"/>
                      <a:gd name="connsiteX148" fmla="*/ 7700 w 19249"/>
                      <a:gd name="connsiteY148" fmla="*/ 8983 h 16683"/>
                      <a:gd name="connsiteX149" fmla="*/ 7700 w 19249"/>
                      <a:gd name="connsiteY149" fmla="*/ 8983 h 16683"/>
                      <a:gd name="connsiteX150" fmla="*/ 7700 w 19249"/>
                      <a:gd name="connsiteY150" fmla="*/ 8983 h 16683"/>
                      <a:gd name="connsiteX151" fmla="*/ 8983 w 19249"/>
                      <a:gd name="connsiteY151" fmla="*/ 10267 h 16683"/>
                      <a:gd name="connsiteX152" fmla="*/ 8983 w 19249"/>
                      <a:gd name="connsiteY152" fmla="*/ 10267 h 16683"/>
                      <a:gd name="connsiteX153" fmla="*/ 6417 w 19249"/>
                      <a:gd name="connsiteY153" fmla="*/ 14117 h 16683"/>
                      <a:gd name="connsiteX154" fmla="*/ 6417 w 19249"/>
                      <a:gd name="connsiteY154" fmla="*/ 14117 h 16683"/>
                      <a:gd name="connsiteX155" fmla="*/ 14116 w 19249"/>
                      <a:gd name="connsiteY155" fmla="*/ 15400 h 16683"/>
                      <a:gd name="connsiteX156" fmla="*/ 11550 w 19249"/>
                      <a:gd name="connsiteY156" fmla="*/ 16683 h 16683"/>
                      <a:gd name="connsiteX157" fmla="*/ 7700 w 19249"/>
                      <a:gd name="connsiteY157" fmla="*/ 15400 h 16683"/>
                      <a:gd name="connsiteX158" fmla="*/ 7700 w 19249"/>
                      <a:gd name="connsiteY158" fmla="*/ 15400 h 16683"/>
                      <a:gd name="connsiteX159" fmla="*/ 10266 w 19249"/>
                      <a:gd name="connsiteY159" fmla="*/ 12833 h 16683"/>
                      <a:gd name="connsiteX160" fmla="*/ 10266 w 19249"/>
                      <a:gd name="connsiteY160" fmla="*/ 12833 h 16683"/>
                      <a:gd name="connsiteX161" fmla="*/ 11550 w 19249"/>
                      <a:gd name="connsiteY161" fmla="*/ 12833 h 16683"/>
                      <a:gd name="connsiteX162" fmla="*/ 12833 w 19249"/>
                      <a:gd name="connsiteY162" fmla="*/ 12833 h 16683"/>
                      <a:gd name="connsiteX163" fmla="*/ 12833 w 19249"/>
                      <a:gd name="connsiteY163" fmla="*/ 12833 h 16683"/>
                      <a:gd name="connsiteX164" fmla="*/ 14116 w 19249"/>
                      <a:gd name="connsiteY164" fmla="*/ 15400 h 16683"/>
                      <a:gd name="connsiteX165" fmla="*/ 14116 w 19249"/>
                      <a:gd name="connsiteY165" fmla="*/ 15400 h 16683"/>
                      <a:gd name="connsiteX166" fmla="*/ 14116 w 19249"/>
                      <a:gd name="connsiteY166" fmla="*/ 14117 h 16683"/>
                      <a:gd name="connsiteX167" fmla="*/ 14116 w 19249"/>
                      <a:gd name="connsiteY167" fmla="*/ 14117 h 16683"/>
                      <a:gd name="connsiteX168" fmla="*/ 11550 w 19249"/>
                      <a:gd name="connsiteY168" fmla="*/ 11550 h 16683"/>
                      <a:gd name="connsiteX169" fmla="*/ 11550 w 19249"/>
                      <a:gd name="connsiteY169" fmla="*/ 11550 h 16683"/>
                      <a:gd name="connsiteX170" fmla="*/ 12833 w 19249"/>
                      <a:gd name="connsiteY170" fmla="*/ 8983 h 16683"/>
                      <a:gd name="connsiteX171" fmla="*/ 12833 w 19249"/>
                      <a:gd name="connsiteY171" fmla="*/ 8983 h 16683"/>
                      <a:gd name="connsiteX172" fmla="*/ 12833 w 19249"/>
                      <a:gd name="connsiteY172" fmla="*/ 8983 h 16683"/>
                      <a:gd name="connsiteX173" fmla="*/ 16683 w 19249"/>
                      <a:gd name="connsiteY173" fmla="*/ 7700 h 16683"/>
                      <a:gd name="connsiteX174" fmla="*/ 16683 w 19249"/>
                      <a:gd name="connsiteY174" fmla="*/ 7700 h 16683"/>
                      <a:gd name="connsiteX175" fmla="*/ 16683 w 19249"/>
                      <a:gd name="connsiteY175" fmla="*/ 8983 h 16683"/>
                      <a:gd name="connsiteX176" fmla="*/ 14116 w 19249"/>
                      <a:gd name="connsiteY176" fmla="*/ 14117 h 1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</a:cxnLst>
                    <a:rect l="l" t="t" r="r" b="b"/>
                    <a:pathLst>
                      <a:path w="19249" h="16683">
                        <a:moveTo>
                          <a:pt x="19250" y="8983"/>
                        </a:moveTo>
                        <a:lnTo>
                          <a:pt x="19250" y="8983"/>
                        </a:lnTo>
                        <a:cubicBezTo>
                          <a:pt x="17966" y="8983"/>
                          <a:pt x="17966" y="7700"/>
                          <a:pt x="19250" y="8983"/>
                        </a:cubicBezTo>
                        <a:lnTo>
                          <a:pt x="19250" y="7700"/>
                        </a:lnTo>
                        <a:cubicBezTo>
                          <a:pt x="19250" y="7700"/>
                          <a:pt x="19250" y="7700"/>
                          <a:pt x="19250" y="7700"/>
                        </a:cubicBezTo>
                        <a:cubicBezTo>
                          <a:pt x="19250" y="7700"/>
                          <a:pt x="19250" y="6417"/>
                          <a:pt x="19250" y="7700"/>
                        </a:cubicBezTo>
                        <a:lnTo>
                          <a:pt x="19250" y="7700"/>
                        </a:lnTo>
                        <a:cubicBezTo>
                          <a:pt x="19250" y="7700"/>
                          <a:pt x="19250" y="6417"/>
                          <a:pt x="19250" y="6417"/>
                        </a:cubicBezTo>
                        <a:lnTo>
                          <a:pt x="19250" y="6417"/>
                        </a:lnTo>
                        <a:cubicBezTo>
                          <a:pt x="19250" y="6417"/>
                          <a:pt x="19250" y="6417"/>
                          <a:pt x="19250" y="6417"/>
                        </a:cubicBezTo>
                        <a:cubicBezTo>
                          <a:pt x="19250" y="6417"/>
                          <a:pt x="19250" y="5133"/>
                          <a:pt x="19250" y="6417"/>
                        </a:cubicBezTo>
                        <a:lnTo>
                          <a:pt x="19250" y="6417"/>
                        </a:lnTo>
                        <a:cubicBezTo>
                          <a:pt x="19250" y="6417"/>
                          <a:pt x="19250" y="5133"/>
                          <a:pt x="17966" y="5133"/>
                        </a:cubicBezTo>
                        <a:lnTo>
                          <a:pt x="17966" y="5133"/>
                        </a:lnTo>
                        <a:cubicBezTo>
                          <a:pt x="17966" y="5133"/>
                          <a:pt x="17966" y="5133"/>
                          <a:pt x="17966" y="5133"/>
                        </a:cubicBezTo>
                        <a:cubicBezTo>
                          <a:pt x="17966" y="5133"/>
                          <a:pt x="17966" y="5133"/>
                          <a:pt x="16683" y="5133"/>
                        </a:cubicBezTo>
                        <a:lnTo>
                          <a:pt x="16683" y="5133"/>
                        </a:lnTo>
                        <a:cubicBezTo>
                          <a:pt x="16683" y="5133"/>
                          <a:pt x="16683" y="5133"/>
                          <a:pt x="15400" y="3850"/>
                        </a:cubicBezTo>
                        <a:lnTo>
                          <a:pt x="15400" y="3850"/>
                        </a:lnTo>
                        <a:cubicBezTo>
                          <a:pt x="15400" y="3850"/>
                          <a:pt x="15400" y="3850"/>
                          <a:pt x="15400" y="3850"/>
                        </a:cubicBezTo>
                        <a:cubicBezTo>
                          <a:pt x="15400" y="3850"/>
                          <a:pt x="15400" y="3850"/>
                          <a:pt x="14116" y="3850"/>
                        </a:cubicBezTo>
                        <a:lnTo>
                          <a:pt x="14116" y="3850"/>
                        </a:lnTo>
                        <a:cubicBezTo>
                          <a:pt x="14116" y="3850"/>
                          <a:pt x="12833" y="3850"/>
                          <a:pt x="12833" y="3850"/>
                        </a:cubicBezTo>
                        <a:lnTo>
                          <a:pt x="12833" y="2567"/>
                        </a:lnTo>
                        <a:cubicBezTo>
                          <a:pt x="12833" y="2567"/>
                          <a:pt x="12833" y="2567"/>
                          <a:pt x="12833" y="2567"/>
                        </a:cubicBezTo>
                        <a:cubicBezTo>
                          <a:pt x="12833" y="2567"/>
                          <a:pt x="11550" y="2567"/>
                          <a:pt x="11550" y="2567"/>
                        </a:cubicBezTo>
                        <a:lnTo>
                          <a:pt x="11550" y="2567"/>
                        </a:lnTo>
                        <a:cubicBezTo>
                          <a:pt x="11550" y="2567"/>
                          <a:pt x="10266" y="2567"/>
                          <a:pt x="10266" y="2567"/>
                        </a:cubicBezTo>
                        <a:lnTo>
                          <a:pt x="10266" y="1283"/>
                        </a:lnTo>
                        <a:cubicBezTo>
                          <a:pt x="10266" y="1283"/>
                          <a:pt x="10266" y="1283"/>
                          <a:pt x="10266" y="1283"/>
                        </a:cubicBezTo>
                        <a:cubicBezTo>
                          <a:pt x="10266" y="1283"/>
                          <a:pt x="8983" y="1283"/>
                          <a:pt x="8983" y="1283"/>
                        </a:cubicBezTo>
                        <a:lnTo>
                          <a:pt x="8983" y="1283"/>
                        </a:lnTo>
                        <a:cubicBezTo>
                          <a:pt x="8983" y="1283"/>
                          <a:pt x="7700" y="1283"/>
                          <a:pt x="7700" y="1283"/>
                        </a:cubicBezTo>
                        <a:lnTo>
                          <a:pt x="7700" y="0"/>
                        </a:lnTo>
                        <a:cubicBezTo>
                          <a:pt x="7700" y="0"/>
                          <a:pt x="7700" y="0"/>
                          <a:pt x="7700" y="0"/>
                        </a:cubicBezTo>
                        <a:cubicBezTo>
                          <a:pt x="7700" y="0"/>
                          <a:pt x="6417" y="0"/>
                          <a:pt x="7700" y="0"/>
                        </a:cubicBezTo>
                        <a:lnTo>
                          <a:pt x="7700" y="0"/>
                        </a:lnTo>
                        <a:cubicBezTo>
                          <a:pt x="7700" y="0"/>
                          <a:pt x="6417" y="0"/>
                          <a:pt x="6417" y="0"/>
                        </a:cubicBezTo>
                        <a:lnTo>
                          <a:pt x="6417" y="0"/>
                        </a:lnTo>
                        <a:cubicBezTo>
                          <a:pt x="6417" y="0"/>
                          <a:pt x="6417" y="0"/>
                          <a:pt x="6417" y="0"/>
                        </a:cubicBezTo>
                        <a:cubicBezTo>
                          <a:pt x="6417" y="0"/>
                          <a:pt x="5133" y="0"/>
                          <a:pt x="6417" y="0"/>
                        </a:cubicBezTo>
                        <a:lnTo>
                          <a:pt x="6417" y="0"/>
                        </a:lnTo>
                        <a:cubicBezTo>
                          <a:pt x="6417" y="0"/>
                          <a:pt x="5133" y="0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cubicBezTo>
                          <a:pt x="5133" y="1283"/>
                          <a:pt x="5133" y="1283"/>
                          <a:pt x="5133" y="2567"/>
                        </a:cubicBezTo>
                        <a:lnTo>
                          <a:pt x="5133" y="2567"/>
                        </a:lnTo>
                        <a:cubicBezTo>
                          <a:pt x="5133" y="2567"/>
                          <a:pt x="5133" y="2567"/>
                          <a:pt x="3850" y="3850"/>
                        </a:cubicBezTo>
                        <a:lnTo>
                          <a:pt x="3850" y="3850"/>
                        </a:lnTo>
                        <a:cubicBezTo>
                          <a:pt x="3850" y="3850"/>
                          <a:pt x="3850" y="3850"/>
                          <a:pt x="3850" y="3850"/>
                        </a:cubicBezTo>
                        <a:cubicBezTo>
                          <a:pt x="3850" y="3850"/>
                          <a:pt x="3850" y="3850"/>
                          <a:pt x="3850" y="5133"/>
                        </a:cubicBezTo>
                        <a:lnTo>
                          <a:pt x="3850" y="5133"/>
                        </a:lnTo>
                        <a:cubicBezTo>
                          <a:pt x="3850" y="5133"/>
                          <a:pt x="3850" y="6417"/>
                          <a:pt x="3850" y="6417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6417"/>
                          <a:pt x="2567" y="6417"/>
                        </a:cubicBezTo>
                        <a:cubicBezTo>
                          <a:pt x="2567" y="6417"/>
                          <a:pt x="2567" y="7700"/>
                          <a:pt x="2567" y="7700"/>
                        </a:cubicBezTo>
                        <a:lnTo>
                          <a:pt x="2567" y="7700"/>
                        </a:lnTo>
                        <a:cubicBezTo>
                          <a:pt x="2567" y="7700"/>
                          <a:pt x="2567" y="8983"/>
                          <a:pt x="2567" y="8983"/>
                        </a:cubicBezTo>
                        <a:lnTo>
                          <a:pt x="1283" y="8983"/>
                        </a:lnTo>
                        <a:cubicBezTo>
                          <a:pt x="1283" y="8983"/>
                          <a:pt x="1283" y="8983"/>
                          <a:pt x="1283" y="8983"/>
                        </a:cubicBezTo>
                        <a:cubicBezTo>
                          <a:pt x="1283" y="8983"/>
                          <a:pt x="1283" y="10267"/>
                          <a:pt x="1283" y="10267"/>
                        </a:cubicBezTo>
                        <a:lnTo>
                          <a:pt x="1283" y="10267"/>
                        </a:lnTo>
                        <a:cubicBezTo>
                          <a:pt x="1283" y="10267"/>
                          <a:pt x="1283" y="11550"/>
                          <a:pt x="1283" y="11550"/>
                        </a:cubicBezTo>
                        <a:lnTo>
                          <a:pt x="0" y="11550"/>
                        </a:lnTo>
                        <a:cubicBezTo>
                          <a:pt x="0" y="11550"/>
                          <a:pt x="0" y="11550"/>
                          <a:pt x="0" y="11550"/>
                        </a:cubicBezTo>
                        <a:cubicBezTo>
                          <a:pt x="0" y="11550"/>
                          <a:pt x="0" y="12833"/>
                          <a:pt x="0" y="11550"/>
                        </a:cubicBezTo>
                        <a:lnTo>
                          <a:pt x="0" y="11550"/>
                        </a:lnTo>
                        <a:cubicBezTo>
                          <a:pt x="0" y="11550"/>
                          <a:pt x="0" y="12833"/>
                          <a:pt x="0" y="12833"/>
                        </a:cubicBezTo>
                        <a:lnTo>
                          <a:pt x="0" y="12833"/>
                        </a:lnTo>
                        <a:cubicBezTo>
                          <a:pt x="0" y="12833"/>
                          <a:pt x="0" y="12833"/>
                          <a:pt x="0" y="12833"/>
                        </a:cubicBezTo>
                        <a:cubicBezTo>
                          <a:pt x="0" y="12833"/>
                          <a:pt x="0" y="14117"/>
                          <a:pt x="0" y="12833"/>
                        </a:cubicBezTo>
                        <a:lnTo>
                          <a:pt x="0" y="12833"/>
                        </a:lnTo>
                        <a:cubicBezTo>
                          <a:pt x="0" y="12833"/>
                          <a:pt x="0" y="14117"/>
                          <a:pt x="1283" y="14117"/>
                        </a:cubicBezTo>
                        <a:lnTo>
                          <a:pt x="1283" y="14117"/>
                        </a:lnTo>
                        <a:cubicBezTo>
                          <a:pt x="1283" y="14117"/>
                          <a:pt x="1283" y="14117"/>
                          <a:pt x="1283" y="14117"/>
                        </a:cubicBezTo>
                        <a:cubicBezTo>
                          <a:pt x="1283" y="14117"/>
                          <a:pt x="1283" y="14117"/>
                          <a:pt x="2567" y="14117"/>
                        </a:cubicBezTo>
                        <a:lnTo>
                          <a:pt x="2567" y="14117"/>
                        </a:lnTo>
                        <a:cubicBezTo>
                          <a:pt x="2567" y="14117"/>
                          <a:pt x="3850" y="14117"/>
                          <a:pt x="3850" y="15400"/>
                        </a:cubicBezTo>
                        <a:lnTo>
                          <a:pt x="3850" y="15400"/>
                        </a:lnTo>
                        <a:cubicBezTo>
                          <a:pt x="3850" y="15400"/>
                          <a:pt x="3850" y="15400"/>
                          <a:pt x="3850" y="15400"/>
                        </a:cubicBezTo>
                        <a:cubicBezTo>
                          <a:pt x="3850" y="15400"/>
                          <a:pt x="3850" y="15400"/>
                          <a:pt x="5133" y="15400"/>
                        </a:cubicBezTo>
                        <a:lnTo>
                          <a:pt x="5133" y="15400"/>
                        </a:lnTo>
                        <a:cubicBezTo>
                          <a:pt x="5133" y="15400"/>
                          <a:pt x="6417" y="15400"/>
                          <a:pt x="6417" y="15400"/>
                        </a:cubicBezTo>
                        <a:lnTo>
                          <a:pt x="6417" y="15400"/>
                        </a:lnTo>
                        <a:cubicBezTo>
                          <a:pt x="6417" y="15400"/>
                          <a:pt x="6417" y="15400"/>
                          <a:pt x="6417" y="15400"/>
                        </a:cubicBezTo>
                        <a:cubicBezTo>
                          <a:pt x="6417" y="15400"/>
                          <a:pt x="7700" y="15400"/>
                          <a:pt x="7700" y="15400"/>
                        </a:cubicBezTo>
                        <a:lnTo>
                          <a:pt x="7700" y="15400"/>
                        </a:lnTo>
                        <a:cubicBezTo>
                          <a:pt x="7700" y="15400"/>
                          <a:pt x="8983" y="15400"/>
                          <a:pt x="8983" y="15400"/>
                        </a:cubicBezTo>
                        <a:lnTo>
                          <a:pt x="8983" y="15400"/>
                        </a:lnTo>
                        <a:cubicBezTo>
                          <a:pt x="8983" y="15400"/>
                          <a:pt x="8983" y="15400"/>
                          <a:pt x="8983" y="15400"/>
                        </a:cubicBezTo>
                        <a:cubicBezTo>
                          <a:pt x="8983" y="15400"/>
                          <a:pt x="10266" y="15400"/>
                          <a:pt x="10266" y="15400"/>
                        </a:cubicBezTo>
                        <a:lnTo>
                          <a:pt x="10266" y="15400"/>
                        </a:lnTo>
                        <a:cubicBezTo>
                          <a:pt x="10266" y="15400"/>
                          <a:pt x="11550" y="15400"/>
                          <a:pt x="11550" y="15400"/>
                        </a:cubicBezTo>
                        <a:lnTo>
                          <a:pt x="11550" y="15400"/>
                        </a:lnTo>
                        <a:cubicBezTo>
                          <a:pt x="11550" y="15400"/>
                          <a:pt x="11550" y="15400"/>
                          <a:pt x="11550" y="15400"/>
                        </a:cubicBezTo>
                        <a:cubicBezTo>
                          <a:pt x="11550" y="15400"/>
                          <a:pt x="12833" y="15400"/>
                          <a:pt x="11550" y="15400"/>
                        </a:cubicBezTo>
                        <a:lnTo>
                          <a:pt x="11550" y="15400"/>
                        </a:lnTo>
                        <a:cubicBezTo>
                          <a:pt x="11550" y="15400"/>
                          <a:pt x="12833" y="15400"/>
                          <a:pt x="12833" y="15400"/>
                        </a:cubicBezTo>
                        <a:lnTo>
                          <a:pt x="12833" y="15400"/>
                        </a:lnTo>
                        <a:cubicBezTo>
                          <a:pt x="12833" y="15400"/>
                          <a:pt x="12833" y="15400"/>
                          <a:pt x="12833" y="15400"/>
                        </a:cubicBezTo>
                        <a:cubicBezTo>
                          <a:pt x="12833" y="15400"/>
                          <a:pt x="14116" y="15400"/>
                          <a:pt x="12833" y="15400"/>
                        </a:cubicBezTo>
                        <a:lnTo>
                          <a:pt x="12833" y="15400"/>
                        </a:lnTo>
                        <a:cubicBezTo>
                          <a:pt x="12833" y="15400"/>
                          <a:pt x="14116" y="15400"/>
                          <a:pt x="14116" y="14117"/>
                        </a:cubicBezTo>
                        <a:lnTo>
                          <a:pt x="14116" y="14117"/>
                        </a:lnTo>
                        <a:cubicBezTo>
                          <a:pt x="14116" y="14117"/>
                          <a:pt x="14116" y="14117"/>
                          <a:pt x="14116" y="14117"/>
                        </a:cubicBezTo>
                        <a:cubicBezTo>
                          <a:pt x="14116" y="14117"/>
                          <a:pt x="14116" y="14117"/>
                          <a:pt x="14116" y="12833"/>
                        </a:cubicBezTo>
                        <a:lnTo>
                          <a:pt x="14116" y="12833"/>
                        </a:lnTo>
                        <a:cubicBezTo>
                          <a:pt x="14116" y="12833"/>
                          <a:pt x="14116" y="11550"/>
                          <a:pt x="15400" y="11550"/>
                        </a:cubicBezTo>
                        <a:lnTo>
                          <a:pt x="15400" y="11550"/>
                        </a:lnTo>
                        <a:cubicBezTo>
                          <a:pt x="15400" y="11550"/>
                          <a:pt x="15400" y="11550"/>
                          <a:pt x="15400" y="11550"/>
                        </a:cubicBezTo>
                        <a:cubicBezTo>
                          <a:pt x="15400" y="11550"/>
                          <a:pt x="15400" y="11550"/>
                          <a:pt x="15400" y="10267"/>
                        </a:cubicBezTo>
                        <a:lnTo>
                          <a:pt x="15400" y="10267"/>
                        </a:lnTo>
                        <a:cubicBezTo>
                          <a:pt x="15400" y="10267"/>
                          <a:pt x="15400" y="8983"/>
                          <a:pt x="15400" y="8983"/>
                        </a:cubicBezTo>
                        <a:lnTo>
                          <a:pt x="16683" y="8983"/>
                        </a:lnTo>
                        <a:cubicBezTo>
                          <a:pt x="16683" y="8983"/>
                          <a:pt x="16683" y="8983"/>
                          <a:pt x="16683" y="8983"/>
                        </a:cubicBezTo>
                        <a:cubicBezTo>
                          <a:pt x="16683" y="8983"/>
                          <a:pt x="16683" y="7700"/>
                          <a:pt x="16683" y="7700"/>
                        </a:cubicBezTo>
                        <a:lnTo>
                          <a:pt x="16683" y="7700"/>
                        </a:lnTo>
                        <a:cubicBezTo>
                          <a:pt x="17966" y="10267"/>
                          <a:pt x="17966" y="10267"/>
                          <a:pt x="19250" y="8983"/>
                        </a:cubicBezTo>
                        <a:lnTo>
                          <a:pt x="19250" y="8983"/>
                        </a:lnTo>
                        <a:cubicBezTo>
                          <a:pt x="19250" y="8983"/>
                          <a:pt x="19250" y="8983"/>
                          <a:pt x="19250" y="8983"/>
                        </a:cubicBezTo>
                        <a:cubicBezTo>
                          <a:pt x="19250" y="8983"/>
                          <a:pt x="19250" y="8983"/>
                          <a:pt x="19250" y="8983"/>
                        </a:cubicBezTo>
                        <a:close/>
                        <a:moveTo>
                          <a:pt x="11550" y="2567"/>
                        </a:moveTo>
                        <a:cubicBezTo>
                          <a:pt x="14116" y="2567"/>
                          <a:pt x="16683" y="3850"/>
                          <a:pt x="16683" y="6417"/>
                        </a:cubicBezTo>
                        <a:cubicBezTo>
                          <a:pt x="16683" y="6417"/>
                          <a:pt x="16683" y="6417"/>
                          <a:pt x="16683" y="6417"/>
                        </a:cubicBezTo>
                        <a:lnTo>
                          <a:pt x="12833" y="7700"/>
                        </a:lnTo>
                        <a:cubicBezTo>
                          <a:pt x="12833" y="7700"/>
                          <a:pt x="12833" y="7700"/>
                          <a:pt x="12833" y="7700"/>
                        </a:cubicBezTo>
                        <a:cubicBezTo>
                          <a:pt x="12833" y="6417"/>
                          <a:pt x="11550" y="6417"/>
                          <a:pt x="10266" y="6417"/>
                        </a:cubicBezTo>
                        <a:cubicBezTo>
                          <a:pt x="10266" y="6417"/>
                          <a:pt x="10266" y="6417"/>
                          <a:pt x="10266" y="6417"/>
                        </a:cubicBezTo>
                        <a:lnTo>
                          <a:pt x="11550" y="2567"/>
                        </a:lnTo>
                        <a:cubicBezTo>
                          <a:pt x="11550" y="2567"/>
                          <a:pt x="11550" y="2567"/>
                          <a:pt x="11550" y="2567"/>
                        </a:cubicBezTo>
                        <a:close/>
                        <a:moveTo>
                          <a:pt x="11550" y="8983"/>
                        </a:moveTo>
                        <a:cubicBezTo>
                          <a:pt x="11550" y="10267"/>
                          <a:pt x="11550" y="10267"/>
                          <a:pt x="10266" y="10267"/>
                        </a:cubicBezTo>
                        <a:cubicBezTo>
                          <a:pt x="8983" y="10267"/>
                          <a:pt x="8983" y="10267"/>
                          <a:pt x="8983" y="8983"/>
                        </a:cubicBezTo>
                        <a:cubicBezTo>
                          <a:pt x="8983" y="7700"/>
                          <a:pt x="8983" y="7700"/>
                          <a:pt x="10266" y="7700"/>
                        </a:cubicBezTo>
                        <a:cubicBezTo>
                          <a:pt x="11550" y="7700"/>
                          <a:pt x="11550" y="8983"/>
                          <a:pt x="11550" y="8983"/>
                        </a:cubicBezTo>
                        <a:close/>
                        <a:moveTo>
                          <a:pt x="3850" y="6417"/>
                        </a:moveTo>
                        <a:cubicBezTo>
                          <a:pt x="5133" y="3850"/>
                          <a:pt x="6417" y="2567"/>
                          <a:pt x="8983" y="2567"/>
                        </a:cubicBezTo>
                        <a:cubicBezTo>
                          <a:pt x="8983" y="2567"/>
                          <a:pt x="8983" y="2567"/>
                          <a:pt x="8983" y="2567"/>
                        </a:cubicBezTo>
                        <a:lnTo>
                          <a:pt x="8983" y="6417"/>
                        </a:lnTo>
                        <a:cubicBezTo>
                          <a:pt x="8983" y="6417"/>
                          <a:pt x="8983" y="6417"/>
                          <a:pt x="8983" y="6417"/>
                        </a:cubicBezTo>
                        <a:cubicBezTo>
                          <a:pt x="7700" y="6417"/>
                          <a:pt x="7700" y="7700"/>
                          <a:pt x="7700" y="7700"/>
                        </a:cubicBezTo>
                        <a:cubicBezTo>
                          <a:pt x="7700" y="7700"/>
                          <a:pt x="7700" y="7700"/>
                          <a:pt x="7700" y="7700"/>
                        </a:cubicBezTo>
                        <a:lnTo>
                          <a:pt x="3850" y="6417"/>
                        </a:lnTo>
                        <a:cubicBezTo>
                          <a:pt x="5133" y="6417"/>
                          <a:pt x="3850" y="6417"/>
                          <a:pt x="3850" y="6417"/>
                        </a:cubicBezTo>
                        <a:close/>
                        <a:moveTo>
                          <a:pt x="6417" y="14117"/>
                        </a:moveTo>
                        <a:cubicBezTo>
                          <a:pt x="5133" y="12833"/>
                          <a:pt x="3850" y="11550"/>
                          <a:pt x="3850" y="8983"/>
                        </a:cubicBezTo>
                        <a:cubicBezTo>
                          <a:pt x="3850" y="8983"/>
                          <a:pt x="3850" y="7700"/>
                          <a:pt x="3850" y="7700"/>
                        </a:cubicBezTo>
                        <a:cubicBezTo>
                          <a:pt x="3850" y="7700"/>
                          <a:pt x="3850" y="7700"/>
                          <a:pt x="3850" y="7700"/>
                        </a:cubicBezTo>
                        <a:lnTo>
                          <a:pt x="7700" y="8983"/>
                        </a:lnTo>
                        <a:cubicBezTo>
                          <a:pt x="7700" y="8983"/>
                          <a:pt x="7700" y="8983"/>
                          <a:pt x="7700" y="8983"/>
                        </a:cubicBezTo>
                        <a:cubicBezTo>
                          <a:pt x="7700" y="8983"/>
                          <a:pt x="7700" y="8983"/>
                          <a:pt x="7700" y="8983"/>
                        </a:cubicBezTo>
                        <a:cubicBezTo>
                          <a:pt x="7700" y="10267"/>
                          <a:pt x="7700" y="10267"/>
                          <a:pt x="8983" y="10267"/>
                        </a:cubicBezTo>
                        <a:cubicBezTo>
                          <a:pt x="8983" y="10267"/>
                          <a:pt x="8983" y="10267"/>
                          <a:pt x="8983" y="10267"/>
                        </a:cubicBezTo>
                        <a:lnTo>
                          <a:pt x="6417" y="14117"/>
                        </a:lnTo>
                        <a:cubicBezTo>
                          <a:pt x="6417" y="14117"/>
                          <a:pt x="6417" y="14117"/>
                          <a:pt x="6417" y="14117"/>
                        </a:cubicBezTo>
                        <a:close/>
                        <a:moveTo>
                          <a:pt x="14116" y="15400"/>
                        </a:moveTo>
                        <a:cubicBezTo>
                          <a:pt x="12833" y="15400"/>
                          <a:pt x="11550" y="16683"/>
                          <a:pt x="11550" y="16683"/>
                        </a:cubicBezTo>
                        <a:cubicBezTo>
                          <a:pt x="10266" y="16683"/>
                          <a:pt x="8983" y="16683"/>
                          <a:pt x="7700" y="15400"/>
                        </a:cubicBezTo>
                        <a:cubicBezTo>
                          <a:pt x="7700" y="15400"/>
                          <a:pt x="7700" y="15400"/>
                          <a:pt x="7700" y="15400"/>
                        </a:cubicBezTo>
                        <a:lnTo>
                          <a:pt x="10266" y="12833"/>
                        </a:lnTo>
                        <a:cubicBezTo>
                          <a:pt x="10266" y="12833"/>
                          <a:pt x="10266" y="12833"/>
                          <a:pt x="10266" y="12833"/>
                        </a:cubicBezTo>
                        <a:cubicBezTo>
                          <a:pt x="10266" y="12833"/>
                          <a:pt x="11550" y="12833"/>
                          <a:pt x="11550" y="12833"/>
                        </a:cubicBezTo>
                        <a:cubicBezTo>
                          <a:pt x="11550" y="12833"/>
                          <a:pt x="12833" y="12833"/>
                          <a:pt x="12833" y="12833"/>
                        </a:cubicBezTo>
                        <a:cubicBezTo>
                          <a:pt x="12833" y="12833"/>
                          <a:pt x="12833" y="12833"/>
                          <a:pt x="12833" y="12833"/>
                        </a:cubicBezTo>
                        <a:lnTo>
                          <a:pt x="14116" y="15400"/>
                        </a:lnTo>
                        <a:cubicBezTo>
                          <a:pt x="14116" y="15400"/>
                          <a:pt x="14116" y="15400"/>
                          <a:pt x="14116" y="15400"/>
                        </a:cubicBezTo>
                        <a:close/>
                        <a:moveTo>
                          <a:pt x="14116" y="14117"/>
                        </a:moveTo>
                        <a:cubicBezTo>
                          <a:pt x="14116" y="14117"/>
                          <a:pt x="14116" y="14117"/>
                          <a:pt x="14116" y="14117"/>
                        </a:cubicBezTo>
                        <a:lnTo>
                          <a:pt x="11550" y="11550"/>
                        </a:lnTo>
                        <a:cubicBezTo>
                          <a:pt x="11550" y="11550"/>
                          <a:pt x="11550" y="11550"/>
                          <a:pt x="11550" y="11550"/>
                        </a:cubicBezTo>
                        <a:cubicBezTo>
                          <a:pt x="11550" y="11550"/>
                          <a:pt x="12833" y="10267"/>
                          <a:pt x="12833" y="8983"/>
                        </a:cubicBezTo>
                        <a:cubicBezTo>
                          <a:pt x="12833" y="8983"/>
                          <a:pt x="12833" y="8983"/>
                          <a:pt x="12833" y="8983"/>
                        </a:cubicBezTo>
                        <a:cubicBezTo>
                          <a:pt x="12833" y="8983"/>
                          <a:pt x="12833" y="8983"/>
                          <a:pt x="12833" y="8983"/>
                        </a:cubicBezTo>
                        <a:lnTo>
                          <a:pt x="16683" y="7700"/>
                        </a:lnTo>
                        <a:cubicBezTo>
                          <a:pt x="16683" y="7700"/>
                          <a:pt x="16683" y="7700"/>
                          <a:pt x="16683" y="7700"/>
                        </a:cubicBezTo>
                        <a:cubicBezTo>
                          <a:pt x="16683" y="7700"/>
                          <a:pt x="16683" y="8983"/>
                          <a:pt x="16683" y="8983"/>
                        </a:cubicBezTo>
                        <a:cubicBezTo>
                          <a:pt x="16683" y="11550"/>
                          <a:pt x="16683" y="12833"/>
                          <a:pt x="14116" y="1411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3" name="Freeform: Shape 522">
                    <a:extLst>
                      <a:ext uri="{FF2B5EF4-FFF2-40B4-BE49-F238E27FC236}">
                        <a16:creationId xmlns:a16="http://schemas.microsoft.com/office/drawing/2014/main" id="{8D19C561-A3E6-4401-B441-8D91C7DBDEF7}"/>
                      </a:ext>
                    </a:extLst>
                  </p:cNvPr>
                  <p:cNvSpPr/>
                  <p:nvPr/>
                </p:nvSpPr>
                <p:spPr>
                  <a:xfrm>
                    <a:off x="2163924" y="1039468"/>
                    <a:ext cx="20532" cy="22386"/>
                  </a:xfrm>
                  <a:custGeom>
                    <a:avLst/>
                    <a:gdLst>
                      <a:gd name="connsiteX0" fmla="*/ 20533 w 20532"/>
                      <a:gd name="connsiteY0" fmla="*/ 11550 h 22386"/>
                      <a:gd name="connsiteX1" fmla="*/ 20533 w 20532"/>
                      <a:gd name="connsiteY1" fmla="*/ 11550 h 22386"/>
                      <a:gd name="connsiteX2" fmla="*/ 20533 w 20532"/>
                      <a:gd name="connsiteY2" fmla="*/ 11550 h 22386"/>
                      <a:gd name="connsiteX3" fmla="*/ 20533 w 20532"/>
                      <a:gd name="connsiteY3" fmla="*/ 11550 h 22386"/>
                      <a:gd name="connsiteX4" fmla="*/ 19250 w 20532"/>
                      <a:gd name="connsiteY4" fmla="*/ 8983 h 22386"/>
                      <a:gd name="connsiteX5" fmla="*/ 19250 w 20532"/>
                      <a:gd name="connsiteY5" fmla="*/ 8983 h 22386"/>
                      <a:gd name="connsiteX6" fmla="*/ 19250 w 20532"/>
                      <a:gd name="connsiteY6" fmla="*/ 7700 h 22386"/>
                      <a:gd name="connsiteX7" fmla="*/ 17966 w 20532"/>
                      <a:gd name="connsiteY7" fmla="*/ 7700 h 22386"/>
                      <a:gd name="connsiteX8" fmla="*/ 17966 w 20532"/>
                      <a:gd name="connsiteY8" fmla="*/ 7700 h 22386"/>
                      <a:gd name="connsiteX9" fmla="*/ 16683 w 20532"/>
                      <a:gd name="connsiteY9" fmla="*/ 6417 h 22386"/>
                      <a:gd name="connsiteX10" fmla="*/ 16683 w 20532"/>
                      <a:gd name="connsiteY10" fmla="*/ 6417 h 22386"/>
                      <a:gd name="connsiteX11" fmla="*/ 16683 w 20532"/>
                      <a:gd name="connsiteY11" fmla="*/ 5133 h 22386"/>
                      <a:gd name="connsiteX12" fmla="*/ 15400 w 20532"/>
                      <a:gd name="connsiteY12" fmla="*/ 5133 h 22386"/>
                      <a:gd name="connsiteX13" fmla="*/ 15400 w 20532"/>
                      <a:gd name="connsiteY13" fmla="*/ 5133 h 22386"/>
                      <a:gd name="connsiteX14" fmla="*/ 14116 w 20532"/>
                      <a:gd name="connsiteY14" fmla="*/ 3850 h 22386"/>
                      <a:gd name="connsiteX15" fmla="*/ 14116 w 20532"/>
                      <a:gd name="connsiteY15" fmla="*/ 3850 h 22386"/>
                      <a:gd name="connsiteX16" fmla="*/ 14116 w 20532"/>
                      <a:gd name="connsiteY16" fmla="*/ 2567 h 22386"/>
                      <a:gd name="connsiteX17" fmla="*/ 12833 w 20532"/>
                      <a:gd name="connsiteY17" fmla="*/ 2567 h 22386"/>
                      <a:gd name="connsiteX18" fmla="*/ 12833 w 20532"/>
                      <a:gd name="connsiteY18" fmla="*/ 2567 h 22386"/>
                      <a:gd name="connsiteX19" fmla="*/ 11550 w 20532"/>
                      <a:gd name="connsiteY19" fmla="*/ 2567 h 22386"/>
                      <a:gd name="connsiteX20" fmla="*/ 11550 w 20532"/>
                      <a:gd name="connsiteY20" fmla="*/ 1283 h 22386"/>
                      <a:gd name="connsiteX21" fmla="*/ 11550 w 20532"/>
                      <a:gd name="connsiteY21" fmla="*/ 0 h 22386"/>
                      <a:gd name="connsiteX22" fmla="*/ 11550 w 20532"/>
                      <a:gd name="connsiteY22" fmla="*/ 0 h 22386"/>
                      <a:gd name="connsiteX23" fmla="*/ 11550 w 20532"/>
                      <a:gd name="connsiteY23" fmla="*/ 1283 h 22386"/>
                      <a:gd name="connsiteX24" fmla="*/ 10266 w 20532"/>
                      <a:gd name="connsiteY24" fmla="*/ 1283 h 22386"/>
                      <a:gd name="connsiteX25" fmla="*/ 10266 w 20532"/>
                      <a:gd name="connsiteY25" fmla="*/ 0 h 22386"/>
                      <a:gd name="connsiteX26" fmla="*/ 10266 w 20532"/>
                      <a:gd name="connsiteY26" fmla="*/ 0 h 22386"/>
                      <a:gd name="connsiteX27" fmla="*/ 10266 w 20532"/>
                      <a:gd name="connsiteY27" fmla="*/ 0 h 22386"/>
                      <a:gd name="connsiteX28" fmla="*/ 10266 w 20532"/>
                      <a:gd name="connsiteY28" fmla="*/ 0 h 22386"/>
                      <a:gd name="connsiteX29" fmla="*/ 10266 w 20532"/>
                      <a:gd name="connsiteY29" fmla="*/ 1283 h 22386"/>
                      <a:gd name="connsiteX30" fmla="*/ 8983 w 20532"/>
                      <a:gd name="connsiteY30" fmla="*/ 1283 h 22386"/>
                      <a:gd name="connsiteX31" fmla="*/ 8983 w 20532"/>
                      <a:gd name="connsiteY31" fmla="*/ 0 h 22386"/>
                      <a:gd name="connsiteX32" fmla="*/ 8983 w 20532"/>
                      <a:gd name="connsiteY32" fmla="*/ 0 h 22386"/>
                      <a:gd name="connsiteX33" fmla="*/ 8983 w 20532"/>
                      <a:gd name="connsiteY33" fmla="*/ 0 h 22386"/>
                      <a:gd name="connsiteX34" fmla="*/ 8983 w 20532"/>
                      <a:gd name="connsiteY34" fmla="*/ 1283 h 22386"/>
                      <a:gd name="connsiteX35" fmla="*/ 7700 w 20532"/>
                      <a:gd name="connsiteY35" fmla="*/ 1283 h 22386"/>
                      <a:gd name="connsiteX36" fmla="*/ 7700 w 20532"/>
                      <a:gd name="connsiteY36" fmla="*/ 1283 h 22386"/>
                      <a:gd name="connsiteX37" fmla="*/ 6417 w 20532"/>
                      <a:gd name="connsiteY37" fmla="*/ 1283 h 22386"/>
                      <a:gd name="connsiteX38" fmla="*/ 6417 w 20532"/>
                      <a:gd name="connsiteY38" fmla="*/ 1283 h 22386"/>
                      <a:gd name="connsiteX39" fmla="*/ 6417 w 20532"/>
                      <a:gd name="connsiteY39" fmla="*/ 2567 h 22386"/>
                      <a:gd name="connsiteX40" fmla="*/ 6417 w 20532"/>
                      <a:gd name="connsiteY40" fmla="*/ 2567 h 22386"/>
                      <a:gd name="connsiteX41" fmla="*/ 5133 w 20532"/>
                      <a:gd name="connsiteY41" fmla="*/ 3850 h 22386"/>
                      <a:gd name="connsiteX42" fmla="*/ 5133 w 20532"/>
                      <a:gd name="connsiteY42" fmla="*/ 3850 h 22386"/>
                      <a:gd name="connsiteX43" fmla="*/ 3850 w 20532"/>
                      <a:gd name="connsiteY43" fmla="*/ 3850 h 22386"/>
                      <a:gd name="connsiteX44" fmla="*/ 3850 w 20532"/>
                      <a:gd name="connsiteY44" fmla="*/ 5133 h 22386"/>
                      <a:gd name="connsiteX45" fmla="*/ 3850 w 20532"/>
                      <a:gd name="connsiteY45" fmla="*/ 5133 h 22386"/>
                      <a:gd name="connsiteX46" fmla="*/ 2567 w 20532"/>
                      <a:gd name="connsiteY46" fmla="*/ 6417 h 22386"/>
                      <a:gd name="connsiteX47" fmla="*/ 2567 w 20532"/>
                      <a:gd name="connsiteY47" fmla="*/ 6417 h 22386"/>
                      <a:gd name="connsiteX48" fmla="*/ 1283 w 20532"/>
                      <a:gd name="connsiteY48" fmla="*/ 6417 h 22386"/>
                      <a:gd name="connsiteX49" fmla="*/ 1283 w 20532"/>
                      <a:gd name="connsiteY49" fmla="*/ 7700 h 22386"/>
                      <a:gd name="connsiteX50" fmla="*/ 1283 w 20532"/>
                      <a:gd name="connsiteY50" fmla="*/ 7700 h 22386"/>
                      <a:gd name="connsiteX51" fmla="*/ 1283 w 20532"/>
                      <a:gd name="connsiteY51" fmla="*/ 8983 h 22386"/>
                      <a:gd name="connsiteX52" fmla="*/ 0 w 20532"/>
                      <a:gd name="connsiteY52" fmla="*/ 8983 h 22386"/>
                      <a:gd name="connsiteX53" fmla="*/ 0 w 20532"/>
                      <a:gd name="connsiteY53" fmla="*/ 8983 h 22386"/>
                      <a:gd name="connsiteX54" fmla="*/ 0 w 20532"/>
                      <a:gd name="connsiteY54" fmla="*/ 10266 h 22386"/>
                      <a:gd name="connsiteX55" fmla="*/ 1283 w 20532"/>
                      <a:gd name="connsiteY55" fmla="*/ 10266 h 22386"/>
                      <a:gd name="connsiteX56" fmla="*/ 1283 w 20532"/>
                      <a:gd name="connsiteY56" fmla="*/ 11550 h 22386"/>
                      <a:gd name="connsiteX57" fmla="*/ 0 w 20532"/>
                      <a:gd name="connsiteY57" fmla="*/ 11550 h 22386"/>
                      <a:gd name="connsiteX58" fmla="*/ 0 w 20532"/>
                      <a:gd name="connsiteY58" fmla="*/ 11550 h 22386"/>
                      <a:gd name="connsiteX59" fmla="*/ 0 w 20532"/>
                      <a:gd name="connsiteY59" fmla="*/ 11550 h 22386"/>
                      <a:gd name="connsiteX60" fmla="*/ 1283 w 20532"/>
                      <a:gd name="connsiteY60" fmla="*/ 11550 h 22386"/>
                      <a:gd name="connsiteX61" fmla="*/ 1283 w 20532"/>
                      <a:gd name="connsiteY61" fmla="*/ 12833 h 22386"/>
                      <a:gd name="connsiteX62" fmla="*/ 1283 w 20532"/>
                      <a:gd name="connsiteY62" fmla="*/ 12833 h 22386"/>
                      <a:gd name="connsiteX63" fmla="*/ 1283 w 20532"/>
                      <a:gd name="connsiteY63" fmla="*/ 12833 h 22386"/>
                      <a:gd name="connsiteX64" fmla="*/ 1283 w 20532"/>
                      <a:gd name="connsiteY64" fmla="*/ 12833 h 22386"/>
                      <a:gd name="connsiteX65" fmla="*/ 1283 w 20532"/>
                      <a:gd name="connsiteY65" fmla="*/ 12833 h 22386"/>
                      <a:gd name="connsiteX66" fmla="*/ 1283 w 20532"/>
                      <a:gd name="connsiteY66" fmla="*/ 14116 h 22386"/>
                      <a:gd name="connsiteX67" fmla="*/ 1283 w 20532"/>
                      <a:gd name="connsiteY67" fmla="*/ 14116 h 22386"/>
                      <a:gd name="connsiteX68" fmla="*/ 1283 w 20532"/>
                      <a:gd name="connsiteY68" fmla="*/ 15400 h 22386"/>
                      <a:gd name="connsiteX69" fmla="*/ 2567 w 20532"/>
                      <a:gd name="connsiteY69" fmla="*/ 15400 h 22386"/>
                      <a:gd name="connsiteX70" fmla="*/ 2567 w 20532"/>
                      <a:gd name="connsiteY70" fmla="*/ 15400 h 22386"/>
                      <a:gd name="connsiteX71" fmla="*/ 3850 w 20532"/>
                      <a:gd name="connsiteY71" fmla="*/ 16683 h 22386"/>
                      <a:gd name="connsiteX72" fmla="*/ 3850 w 20532"/>
                      <a:gd name="connsiteY72" fmla="*/ 16683 h 22386"/>
                      <a:gd name="connsiteX73" fmla="*/ 3850 w 20532"/>
                      <a:gd name="connsiteY73" fmla="*/ 17966 h 22386"/>
                      <a:gd name="connsiteX74" fmla="*/ 5133 w 20532"/>
                      <a:gd name="connsiteY74" fmla="*/ 17966 h 22386"/>
                      <a:gd name="connsiteX75" fmla="*/ 5133 w 20532"/>
                      <a:gd name="connsiteY75" fmla="*/ 17966 h 22386"/>
                      <a:gd name="connsiteX76" fmla="*/ 6417 w 20532"/>
                      <a:gd name="connsiteY76" fmla="*/ 19250 h 22386"/>
                      <a:gd name="connsiteX77" fmla="*/ 6417 w 20532"/>
                      <a:gd name="connsiteY77" fmla="*/ 19250 h 22386"/>
                      <a:gd name="connsiteX78" fmla="*/ 6417 w 20532"/>
                      <a:gd name="connsiteY78" fmla="*/ 20533 h 22386"/>
                      <a:gd name="connsiteX79" fmla="*/ 7700 w 20532"/>
                      <a:gd name="connsiteY79" fmla="*/ 20533 h 22386"/>
                      <a:gd name="connsiteX80" fmla="*/ 7700 w 20532"/>
                      <a:gd name="connsiteY80" fmla="*/ 20533 h 22386"/>
                      <a:gd name="connsiteX81" fmla="*/ 8983 w 20532"/>
                      <a:gd name="connsiteY81" fmla="*/ 20533 h 22386"/>
                      <a:gd name="connsiteX82" fmla="*/ 8983 w 20532"/>
                      <a:gd name="connsiteY82" fmla="*/ 20533 h 22386"/>
                      <a:gd name="connsiteX83" fmla="*/ 8983 w 20532"/>
                      <a:gd name="connsiteY83" fmla="*/ 21816 h 22386"/>
                      <a:gd name="connsiteX84" fmla="*/ 8983 w 20532"/>
                      <a:gd name="connsiteY84" fmla="*/ 21816 h 22386"/>
                      <a:gd name="connsiteX85" fmla="*/ 8983 w 20532"/>
                      <a:gd name="connsiteY85" fmla="*/ 21816 h 22386"/>
                      <a:gd name="connsiteX86" fmla="*/ 10266 w 20532"/>
                      <a:gd name="connsiteY86" fmla="*/ 21816 h 22386"/>
                      <a:gd name="connsiteX87" fmla="*/ 10266 w 20532"/>
                      <a:gd name="connsiteY87" fmla="*/ 21816 h 22386"/>
                      <a:gd name="connsiteX88" fmla="*/ 10266 w 20532"/>
                      <a:gd name="connsiteY88" fmla="*/ 21816 h 22386"/>
                      <a:gd name="connsiteX89" fmla="*/ 10266 w 20532"/>
                      <a:gd name="connsiteY89" fmla="*/ 21816 h 22386"/>
                      <a:gd name="connsiteX90" fmla="*/ 10266 w 20532"/>
                      <a:gd name="connsiteY90" fmla="*/ 21816 h 22386"/>
                      <a:gd name="connsiteX91" fmla="*/ 10266 w 20532"/>
                      <a:gd name="connsiteY91" fmla="*/ 21816 h 22386"/>
                      <a:gd name="connsiteX92" fmla="*/ 11550 w 20532"/>
                      <a:gd name="connsiteY92" fmla="*/ 21816 h 22386"/>
                      <a:gd name="connsiteX93" fmla="*/ 11550 w 20532"/>
                      <a:gd name="connsiteY93" fmla="*/ 21816 h 22386"/>
                      <a:gd name="connsiteX94" fmla="*/ 11550 w 20532"/>
                      <a:gd name="connsiteY94" fmla="*/ 21816 h 22386"/>
                      <a:gd name="connsiteX95" fmla="*/ 11550 w 20532"/>
                      <a:gd name="connsiteY95" fmla="*/ 21816 h 22386"/>
                      <a:gd name="connsiteX96" fmla="*/ 11550 w 20532"/>
                      <a:gd name="connsiteY96" fmla="*/ 21816 h 22386"/>
                      <a:gd name="connsiteX97" fmla="*/ 12833 w 20532"/>
                      <a:gd name="connsiteY97" fmla="*/ 21816 h 22386"/>
                      <a:gd name="connsiteX98" fmla="*/ 12833 w 20532"/>
                      <a:gd name="connsiteY98" fmla="*/ 21816 h 22386"/>
                      <a:gd name="connsiteX99" fmla="*/ 14116 w 20532"/>
                      <a:gd name="connsiteY99" fmla="*/ 21816 h 22386"/>
                      <a:gd name="connsiteX100" fmla="*/ 14116 w 20532"/>
                      <a:gd name="connsiteY100" fmla="*/ 21816 h 22386"/>
                      <a:gd name="connsiteX101" fmla="*/ 14116 w 20532"/>
                      <a:gd name="connsiteY101" fmla="*/ 20533 h 22386"/>
                      <a:gd name="connsiteX102" fmla="*/ 14116 w 20532"/>
                      <a:gd name="connsiteY102" fmla="*/ 20533 h 22386"/>
                      <a:gd name="connsiteX103" fmla="*/ 15400 w 20532"/>
                      <a:gd name="connsiteY103" fmla="*/ 19250 h 22386"/>
                      <a:gd name="connsiteX104" fmla="*/ 15400 w 20532"/>
                      <a:gd name="connsiteY104" fmla="*/ 19250 h 22386"/>
                      <a:gd name="connsiteX105" fmla="*/ 16683 w 20532"/>
                      <a:gd name="connsiteY105" fmla="*/ 19250 h 22386"/>
                      <a:gd name="connsiteX106" fmla="*/ 16683 w 20532"/>
                      <a:gd name="connsiteY106" fmla="*/ 17966 h 22386"/>
                      <a:gd name="connsiteX107" fmla="*/ 16683 w 20532"/>
                      <a:gd name="connsiteY107" fmla="*/ 17966 h 22386"/>
                      <a:gd name="connsiteX108" fmla="*/ 17966 w 20532"/>
                      <a:gd name="connsiteY108" fmla="*/ 16683 h 22386"/>
                      <a:gd name="connsiteX109" fmla="*/ 17966 w 20532"/>
                      <a:gd name="connsiteY109" fmla="*/ 16683 h 22386"/>
                      <a:gd name="connsiteX110" fmla="*/ 19250 w 20532"/>
                      <a:gd name="connsiteY110" fmla="*/ 16683 h 22386"/>
                      <a:gd name="connsiteX111" fmla="*/ 19250 w 20532"/>
                      <a:gd name="connsiteY111" fmla="*/ 15400 h 22386"/>
                      <a:gd name="connsiteX112" fmla="*/ 19250 w 20532"/>
                      <a:gd name="connsiteY112" fmla="*/ 15400 h 22386"/>
                      <a:gd name="connsiteX113" fmla="*/ 19250 w 20532"/>
                      <a:gd name="connsiteY113" fmla="*/ 14116 h 22386"/>
                      <a:gd name="connsiteX114" fmla="*/ 19250 w 20532"/>
                      <a:gd name="connsiteY114" fmla="*/ 14116 h 22386"/>
                      <a:gd name="connsiteX115" fmla="*/ 19250 w 20532"/>
                      <a:gd name="connsiteY115" fmla="*/ 14116 h 22386"/>
                      <a:gd name="connsiteX116" fmla="*/ 19250 w 20532"/>
                      <a:gd name="connsiteY116" fmla="*/ 12833 h 22386"/>
                      <a:gd name="connsiteX117" fmla="*/ 19250 w 20532"/>
                      <a:gd name="connsiteY117" fmla="*/ 12833 h 22386"/>
                      <a:gd name="connsiteX118" fmla="*/ 19250 w 20532"/>
                      <a:gd name="connsiteY118" fmla="*/ 11550 h 22386"/>
                      <a:gd name="connsiteX119" fmla="*/ 19250 w 20532"/>
                      <a:gd name="connsiteY119" fmla="*/ 11550 h 22386"/>
                      <a:gd name="connsiteX120" fmla="*/ 19250 w 20532"/>
                      <a:gd name="connsiteY120" fmla="*/ 11550 h 22386"/>
                      <a:gd name="connsiteX121" fmla="*/ 19250 w 20532"/>
                      <a:gd name="connsiteY121" fmla="*/ 11550 h 22386"/>
                      <a:gd name="connsiteX122" fmla="*/ 19250 w 20532"/>
                      <a:gd name="connsiteY122" fmla="*/ 11550 h 22386"/>
                      <a:gd name="connsiteX123" fmla="*/ 20533 w 20532"/>
                      <a:gd name="connsiteY123" fmla="*/ 11550 h 22386"/>
                      <a:gd name="connsiteX124" fmla="*/ 20533 w 20532"/>
                      <a:gd name="connsiteY124" fmla="*/ 11550 h 22386"/>
                      <a:gd name="connsiteX125" fmla="*/ 17966 w 20532"/>
                      <a:gd name="connsiteY125" fmla="*/ 8983 h 22386"/>
                      <a:gd name="connsiteX126" fmla="*/ 17966 w 20532"/>
                      <a:gd name="connsiteY126" fmla="*/ 8983 h 22386"/>
                      <a:gd name="connsiteX127" fmla="*/ 16683 w 20532"/>
                      <a:gd name="connsiteY127" fmla="*/ 10266 h 22386"/>
                      <a:gd name="connsiteX128" fmla="*/ 17966 w 20532"/>
                      <a:gd name="connsiteY128" fmla="*/ 8983 h 22386"/>
                      <a:gd name="connsiteX129" fmla="*/ 17966 w 20532"/>
                      <a:gd name="connsiteY129" fmla="*/ 8983 h 22386"/>
                      <a:gd name="connsiteX130" fmla="*/ 11550 w 20532"/>
                      <a:gd name="connsiteY130" fmla="*/ 5133 h 22386"/>
                      <a:gd name="connsiteX131" fmla="*/ 11550 w 20532"/>
                      <a:gd name="connsiteY131" fmla="*/ 5133 h 22386"/>
                      <a:gd name="connsiteX132" fmla="*/ 16683 w 20532"/>
                      <a:gd name="connsiteY132" fmla="*/ 6417 h 22386"/>
                      <a:gd name="connsiteX133" fmla="*/ 16683 w 20532"/>
                      <a:gd name="connsiteY133" fmla="*/ 7700 h 22386"/>
                      <a:gd name="connsiteX134" fmla="*/ 14116 w 20532"/>
                      <a:gd name="connsiteY134" fmla="*/ 8983 h 22386"/>
                      <a:gd name="connsiteX135" fmla="*/ 14116 w 20532"/>
                      <a:gd name="connsiteY135" fmla="*/ 8983 h 22386"/>
                      <a:gd name="connsiteX136" fmla="*/ 12833 w 20532"/>
                      <a:gd name="connsiteY136" fmla="*/ 8983 h 22386"/>
                      <a:gd name="connsiteX137" fmla="*/ 12833 w 20532"/>
                      <a:gd name="connsiteY137" fmla="*/ 8983 h 22386"/>
                      <a:gd name="connsiteX138" fmla="*/ 11550 w 20532"/>
                      <a:gd name="connsiteY138" fmla="*/ 5133 h 22386"/>
                      <a:gd name="connsiteX139" fmla="*/ 10266 w 20532"/>
                      <a:gd name="connsiteY139" fmla="*/ 5133 h 22386"/>
                      <a:gd name="connsiteX140" fmla="*/ 10266 w 20532"/>
                      <a:gd name="connsiteY140" fmla="*/ 5133 h 22386"/>
                      <a:gd name="connsiteX141" fmla="*/ 10266 w 20532"/>
                      <a:gd name="connsiteY141" fmla="*/ 6417 h 22386"/>
                      <a:gd name="connsiteX142" fmla="*/ 10266 w 20532"/>
                      <a:gd name="connsiteY142" fmla="*/ 5133 h 22386"/>
                      <a:gd name="connsiteX143" fmla="*/ 10266 w 20532"/>
                      <a:gd name="connsiteY143" fmla="*/ 5133 h 22386"/>
                      <a:gd name="connsiteX144" fmla="*/ 11550 w 20532"/>
                      <a:gd name="connsiteY144" fmla="*/ 11550 h 22386"/>
                      <a:gd name="connsiteX145" fmla="*/ 12833 w 20532"/>
                      <a:gd name="connsiteY145" fmla="*/ 12833 h 22386"/>
                      <a:gd name="connsiteX146" fmla="*/ 11550 w 20532"/>
                      <a:gd name="connsiteY146" fmla="*/ 14116 h 22386"/>
                      <a:gd name="connsiteX147" fmla="*/ 10266 w 20532"/>
                      <a:gd name="connsiteY147" fmla="*/ 12833 h 22386"/>
                      <a:gd name="connsiteX148" fmla="*/ 11550 w 20532"/>
                      <a:gd name="connsiteY148" fmla="*/ 11550 h 22386"/>
                      <a:gd name="connsiteX149" fmla="*/ 3850 w 20532"/>
                      <a:gd name="connsiteY149" fmla="*/ 10266 h 22386"/>
                      <a:gd name="connsiteX150" fmla="*/ 7700 w 20532"/>
                      <a:gd name="connsiteY150" fmla="*/ 6417 h 22386"/>
                      <a:gd name="connsiteX151" fmla="*/ 8983 w 20532"/>
                      <a:gd name="connsiteY151" fmla="*/ 6417 h 22386"/>
                      <a:gd name="connsiteX152" fmla="*/ 10266 w 20532"/>
                      <a:gd name="connsiteY152" fmla="*/ 8983 h 22386"/>
                      <a:gd name="connsiteX153" fmla="*/ 10266 w 20532"/>
                      <a:gd name="connsiteY153" fmla="*/ 8983 h 22386"/>
                      <a:gd name="connsiteX154" fmla="*/ 8983 w 20532"/>
                      <a:gd name="connsiteY154" fmla="*/ 10266 h 22386"/>
                      <a:gd name="connsiteX155" fmla="*/ 8983 w 20532"/>
                      <a:gd name="connsiteY155" fmla="*/ 10266 h 22386"/>
                      <a:gd name="connsiteX156" fmla="*/ 3850 w 20532"/>
                      <a:gd name="connsiteY156" fmla="*/ 10266 h 22386"/>
                      <a:gd name="connsiteX157" fmla="*/ 3850 w 20532"/>
                      <a:gd name="connsiteY157" fmla="*/ 10266 h 22386"/>
                      <a:gd name="connsiteX158" fmla="*/ 8983 w 20532"/>
                      <a:gd name="connsiteY158" fmla="*/ 19250 h 22386"/>
                      <a:gd name="connsiteX159" fmla="*/ 8983 w 20532"/>
                      <a:gd name="connsiteY159" fmla="*/ 19250 h 22386"/>
                      <a:gd name="connsiteX160" fmla="*/ 8983 w 20532"/>
                      <a:gd name="connsiteY160" fmla="*/ 17966 h 22386"/>
                      <a:gd name="connsiteX161" fmla="*/ 8983 w 20532"/>
                      <a:gd name="connsiteY161" fmla="*/ 19250 h 22386"/>
                      <a:gd name="connsiteX162" fmla="*/ 8983 w 20532"/>
                      <a:gd name="connsiteY162" fmla="*/ 19250 h 22386"/>
                      <a:gd name="connsiteX163" fmla="*/ 5133 w 20532"/>
                      <a:gd name="connsiteY163" fmla="*/ 11550 h 22386"/>
                      <a:gd name="connsiteX164" fmla="*/ 5133 w 20532"/>
                      <a:gd name="connsiteY164" fmla="*/ 11550 h 22386"/>
                      <a:gd name="connsiteX165" fmla="*/ 5133 w 20532"/>
                      <a:gd name="connsiteY165" fmla="*/ 12833 h 22386"/>
                      <a:gd name="connsiteX166" fmla="*/ 5133 w 20532"/>
                      <a:gd name="connsiteY166" fmla="*/ 11550 h 22386"/>
                      <a:gd name="connsiteX167" fmla="*/ 5133 w 20532"/>
                      <a:gd name="connsiteY167" fmla="*/ 11550 h 22386"/>
                      <a:gd name="connsiteX168" fmla="*/ 7700 w 20532"/>
                      <a:gd name="connsiteY168" fmla="*/ 19250 h 22386"/>
                      <a:gd name="connsiteX169" fmla="*/ 5133 w 20532"/>
                      <a:gd name="connsiteY169" fmla="*/ 15400 h 22386"/>
                      <a:gd name="connsiteX170" fmla="*/ 5133 w 20532"/>
                      <a:gd name="connsiteY170" fmla="*/ 15400 h 22386"/>
                      <a:gd name="connsiteX171" fmla="*/ 5133 w 20532"/>
                      <a:gd name="connsiteY171" fmla="*/ 15400 h 22386"/>
                      <a:gd name="connsiteX172" fmla="*/ 8983 w 20532"/>
                      <a:gd name="connsiteY172" fmla="*/ 15400 h 22386"/>
                      <a:gd name="connsiteX173" fmla="*/ 8983 w 20532"/>
                      <a:gd name="connsiteY173" fmla="*/ 15400 h 22386"/>
                      <a:gd name="connsiteX174" fmla="*/ 8983 w 20532"/>
                      <a:gd name="connsiteY174" fmla="*/ 16683 h 22386"/>
                      <a:gd name="connsiteX175" fmla="*/ 8983 w 20532"/>
                      <a:gd name="connsiteY175" fmla="*/ 16683 h 22386"/>
                      <a:gd name="connsiteX176" fmla="*/ 7700 w 20532"/>
                      <a:gd name="connsiteY176" fmla="*/ 19250 h 22386"/>
                      <a:gd name="connsiteX177" fmla="*/ 7700 w 20532"/>
                      <a:gd name="connsiteY177" fmla="*/ 19250 h 22386"/>
                      <a:gd name="connsiteX178" fmla="*/ 15400 w 20532"/>
                      <a:gd name="connsiteY178" fmla="*/ 19250 h 22386"/>
                      <a:gd name="connsiteX179" fmla="*/ 12833 w 20532"/>
                      <a:gd name="connsiteY179" fmla="*/ 20533 h 22386"/>
                      <a:gd name="connsiteX180" fmla="*/ 10266 w 20532"/>
                      <a:gd name="connsiteY180" fmla="*/ 20533 h 22386"/>
                      <a:gd name="connsiteX181" fmla="*/ 10266 w 20532"/>
                      <a:gd name="connsiteY181" fmla="*/ 19250 h 22386"/>
                      <a:gd name="connsiteX182" fmla="*/ 11550 w 20532"/>
                      <a:gd name="connsiteY182" fmla="*/ 16683 h 22386"/>
                      <a:gd name="connsiteX183" fmla="*/ 11550 w 20532"/>
                      <a:gd name="connsiteY183" fmla="*/ 16683 h 22386"/>
                      <a:gd name="connsiteX184" fmla="*/ 12833 w 20532"/>
                      <a:gd name="connsiteY184" fmla="*/ 16683 h 22386"/>
                      <a:gd name="connsiteX185" fmla="*/ 12833 w 20532"/>
                      <a:gd name="connsiteY185" fmla="*/ 16683 h 22386"/>
                      <a:gd name="connsiteX186" fmla="*/ 12833 w 20532"/>
                      <a:gd name="connsiteY186" fmla="*/ 16683 h 22386"/>
                      <a:gd name="connsiteX187" fmla="*/ 15400 w 20532"/>
                      <a:gd name="connsiteY187" fmla="*/ 19250 h 22386"/>
                      <a:gd name="connsiteX188" fmla="*/ 15400 w 20532"/>
                      <a:gd name="connsiteY188" fmla="*/ 19250 h 22386"/>
                      <a:gd name="connsiteX189" fmla="*/ 15400 w 20532"/>
                      <a:gd name="connsiteY189" fmla="*/ 17966 h 22386"/>
                      <a:gd name="connsiteX190" fmla="*/ 15400 w 20532"/>
                      <a:gd name="connsiteY190" fmla="*/ 17966 h 22386"/>
                      <a:gd name="connsiteX191" fmla="*/ 15400 w 20532"/>
                      <a:gd name="connsiteY191" fmla="*/ 17966 h 22386"/>
                      <a:gd name="connsiteX192" fmla="*/ 15400 w 20532"/>
                      <a:gd name="connsiteY192" fmla="*/ 17966 h 22386"/>
                      <a:gd name="connsiteX193" fmla="*/ 15400 w 20532"/>
                      <a:gd name="connsiteY193" fmla="*/ 17966 h 22386"/>
                      <a:gd name="connsiteX194" fmla="*/ 17966 w 20532"/>
                      <a:gd name="connsiteY194" fmla="*/ 16683 h 22386"/>
                      <a:gd name="connsiteX195" fmla="*/ 15400 w 20532"/>
                      <a:gd name="connsiteY195" fmla="*/ 14116 h 22386"/>
                      <a:gd name="connsiteX196" fmla="*/ 15400 w 20532"/>
                      <a:gd name="connsiteY196" fmla="*/ 14116 h 22386"/>
                      <a:gd name="connsiteX197" fmla="*/ 15400 w 20532"/>
                      <a:gd name="connsiteY197" fmla="*/ 12833 h 22386"/>
                      <a:gd name="connsiteX198" fmla="*/ 15400 w 20532"/>
                      <a:gd name="connsiteY198" fmla="*/ 12833 h 22386"/>
                      <a:gd name="connsiteX199" fmla="*/ 17966 w 20532"/>
                      <a:gd name="connsiteY199" fmla="*/ 11550 h 22386"/>
                      <a:gd name="connsiteX200" fmla="*/ 19250 w 20532"/>
                      <a:gd name="connsiteY200" fmla="*/ 11550 h 22386"/>
                      <a:gd name="connsiteX201" fmla="*/ 19250 w 20532"/>
                      <a:gd name="connsiteY201" fmla="*/ 11550 h 22386"/>
                      <a:gd name="connsiteX202" fmla="*/ 17966 w 20532"/>
                      <a:gd name="connsiteY202" fmla="*/ 16683 h 22386"/>
                      <a:gd name="connsiteX203" fmla="*/ 17966 w 20532"/>
                      <a:gd name="connsiteY203" fmla="*/ 16683 h 22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20532" h="22386">
                        <a:moveTo>
                          <a:pt x="20533" y="11550"/>
                        </a:moveTo>
                        <a:cubicBezTo>
                          <a:pt x="20533" y="11550"/>
                          <a:pt x="20533" y="10266"/>
                          <a:pt x="20533" y="11550"/>
                        </a:cubicBezTo>
                        <a:cubicBezTo>
                          <a:pt x="20533" y="10266"/>
                          <a:pt x="20533" y="10266"/>
                          <a:pt x="20533" y="11550"/>
                        </a:cubicBezTo>
                        <a:lnTo>
                          <a:pt x="20533" y="11550"/>
                        </a:lnTo>
                        <a:cubicBezTo>
                          <a:pt x="19250" y="10266"/>
                          <a:pt x="19250" y="10266"/>
                          <a:pt x="19250" y="8983"/>
                        </a:cubicBezTo>
                        <a:lnTo>
                          <a:pt x="19250" y="8983"/>
                        </a:lnTo>
                        <a:cubicBezTo>
                          <a:pt x="19250" y="8983"/>
                          <a:pt x="19250" y="8983"/>
                          <a:pt x="19250" y="7700"/>
                        </a:cubicBezTo>
                        <a:cubicBezTo>
                          <a:pt x="19250" y="7700"/>
                          <a:pt x="19250" y="7700"/>
                          <a:pt x="17966" y="7700"/>
                        </a:cubicBezTo>
                        <a:lnTo>
                          <a:pt x="17966" y="7700"/>
                        </a:lnTo>
                        <a:cubicBezTo>
                          <a:pt x="17966" y="7700"/>
                          <a:pt x="17966" y="6417"/>
                          <a:pt x="16683" y="6417"/>
                        </a:cubicBezTo>
                        <a:lnTo>
                          <a:pt x="16683" y="6417"/>
                        </a:lnTo>
                        <a:cubicBezTo>
                          <a:pt x="16683" y="6417"/>
                          <a:pt x="16683" y="6417"/>
                          <a:pt x="16683" y="5133"/>
                        </a:cubicBezTo>
                        <a:cubicBezTo>
                          <a:pt x="16683" y="5133"/>
                          <a:pt x="16683" y="5133"/>
                          <a:pt x="15400" y="5133"/>
                        </a:cubicBezTo>
                        <a:lnTo>
                          <a:pt x="15400" y="5133"/>
                        </a:lnTo>
                        <a:cubicBezTo>
                          <a:pt x="15400" y="5133"/>
                          <a:pt x="15400" y="5133"/>
                          <a:pt x="14116" y="3850"/>
                        </a:cubicBezTo>
                        <a:lnTo>
                          <a:pt x="14116" y="3850"/>
                        </a:lnTo>
                        <a:cubicBezTo>
                          <a:pt x="14116" y="3850"/>
                          <a:pt x="14116" y="3850"/>
                          <a:pt x="14116" y="2567"/>
                        </a:cubicBezTo>
                        <a:cubicBezTo>
                          <a:pt x="14116" y="1283"/>
                          <a:pt x="14116" y="2567"/>
                          <a:pt x="12833" y="2567"/>
                        </a:cubicBezTo>
                        <a:lnTo>
                          <a:pt x="12833" y="2567"/>
                        </a:lnTo>
                        <a:cubicBezTo>
                          <a:pt x="12833" y="2567"/>
                          <a:pt x="11550" y="2567"/>
                          <a:pt x="11550" y="2567"/>
                        </a:cubicBezTo>
                        <a:lnTo>
                          <a:pt x="11550" y="1283"/>
                        </a:lnTo>
                        <a:cubicBezTo>
                          <a:pt x="11550" y="1283"/>
                          <a:pt x="11550" y="1283"/>
                          <a:pt x="11550" y="0"/>
                        </a:cubicBezTo>
                        <a:cubicBezTo>
                          <a:pt x="11550" y="0"/>
                          <a:pt x="11550" y="0"/>
                          <a:pt x="11550" y="0"/>
                        </a:cubicBezTo>
                        <a:lnTo>
                          <a:pt x="11550" y="1283"/>
                        </a:lnTo>
                        <a:cubicBezTo>
                          <a:pt x="11550" y="1283"/>
                          <a:pt x="10266" y="1283"/>
                          <a:pt x="10266" y="1283"/>
                        </a:cubicBezTo>
                        <a:lnTo>
                          <a:pt x="10266" y="0"/>
                        </a:lnTo>
                        <a:cubicBezTo>
                          <a:pt x="10266" y="0"/>
                          <a:pt x="10266" y="0"/>
                          <a:pt x="10266" y="0"/>
                        </a:cubicBezTo>
                        <a:lnTo>
                          <a:pt x="10266" y="0"/>
                        </a:lnTo>
                        <a:cubicBezTo>
                          <a:pt x="10266" y="0"/>
                          <a:pt x="10266" y="0"/>
                          <a:pt x="10266" y="0"/>
                        </a:cubicBezTo>
                        <a:lnTo>
                          <a:pt x="10266" y="1283"/>
                        </a:lnTo>
                        <a:cubicBezTo>
                          <a:pt x="10266" y="1283"/>
                          <a:pt x="8983" y="1283"/>
                          <a:pt x="8983" y="1283"/>
                        </a:cubicBezTo>
                        <a:lnTo>
                          <a:pt x="8983" y="0"/>
                        </a:lnTo>
                        <a:cubicBezTo>
                          <a:pt x="8983" y="0"/>
                          <a:pt x="8983" y="0"/>
                          <a:pt x="8983" y="0"/>
                        </a:cubicBezTo>
                        <a:cubicBezTo>
                          <a:pt x="8983" y="0"/>
                          <a:pt x="8983" y="0"/>
                          <a:pt x="8983" y="0"/>
                        </a:cubicBezTo>
                        <a:lnTo>
                          <a:pt x="8983" y="1283"/>
                        </a:lnTo>
                        <a:cubicBezTo>
                          <a:pt x="8983" y="1283"/>
                          <a:pt x="7700" y="1283"/>
                          <a:pt x="7700" y="1283"/>
                        </a:cubicBezTo>
                        <a:lnTo>
                          <a:pt x="7700" y="1283"/>
                        </a:lnTo>
                        <a:cubicBezTo>
                          <a:pt x="7700" y="1283"/>
                          <a:pt x="7700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2567"/>
                          <a:pt x="5133" y="2567"/>
                          <a:pt x="5133" y="3850"/>
                        </a:cubicBezTo>
                        <a:lnTo>
                          <a:pt x="5133" y="3850"/>
                        </a:lnTo>
                        <a:cubicBezTo>
                          <a:pt x="5133" y="3850"/>
                          <a:pt x="5133" y="3850"/>
                          <a:pt x="3850" y="3850"/>
                        </a:cubicBezTo>
                        <a:cubicBezTo>
                          <a:pt x="2567" y="3850"/>
                          <a:pt x="3850" y="3850"/>
                          <a:pt x="3850" y="5133"/>
                        </a:cubicBezTo>
                        <a:lnTo>
                          <a:pt x="3850" y="5133"/>
                        </a:lnTo>
                        <a:cubicBezTo>
                          <a:pt x="3850" y="5133"/>
                          <a:pt x="3850" y="5133"/>
                          <a:pt x="2567" y="6417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6417"/>
                          <a:pt x="1283" y="6417"/>
                        </a:cubicBezTo>
                        <a:cubicBezTo>
                          <a:pt x="1283" y="6417"/>
                          <a:pt x="1283" y="6417"/>
                          <a:pt x="1283" y="7700"/>
                        </a:cubicBezTo>
                        <a:lnTo>
                          <a:pt x="1283" y="7700"/>
                        </a:lnTo>
                        <a:cubicBezTo>
                          <a:pt x="1283" y="7700"/>
                          <a:pt x="1283" y="8983"/>
                          <a:pt x="1283" y="8983"/>
                        </a:cubicBezTo>
                        <a:lnTo>
                          <a:pt x="0" y="8983"/>
                        </a:lnTo>
                        <a:cubicBezTo>
                          <a:pt x="0" y="8983"/>
                          <a:pt x="0" y="8983"/>
                          <a:pt x="0" y="8983"/>
                        </a:cubicBezTo>
                        <a:cubicBezTo>
                          <a:pt x="0" y="8983"/>
                          <a:pt x="0" y="8983"/>
                          <a:pt x="0" y="10266"/>
                        </a:cubicBezTo>
                        <a:lnTo>
                          <a:pt x="1283" y="10266"/>
                        </a:lnTo>
                        <a:cubicBezTo>
                          <a:pt x="1283" y="10266"/>
                          <a:pt x="1283" y="11550"/>
                          <a:pt x="1283" y="11550"/>
                        </a:cubicBezTo>
                        <a:lnTo>
                          <a:pt x="0" y="11550"/>
                        </a:lnTo>
                        <a:cubicBezTo>
                          <a:pt x="0" y="11550"/>
                          <a:pt x="0" y="11550"/>
                          <a:pt x="0" y="11550"/>
                        </a:cubicBezTo>
                        <a:cubicBezTo>
                          <a:pt x="0" y="11550"/>
                          <a:pt x="0" y="11550"/>
                          <a:pt x="0" y="11550"/>
                        </a:cubicBezTo>
                        <a:lnTo>
                          <a:pt x="1283" y="11550"/>
                        </a:lnTo>
                        <a:cubicBezTo>
                          <a:pt x="1283" y="11550"/>
                          <a:pt x="1283" y="12833"/>
                          <a:pt x="1283" y="12833"/>
                        </a:cubicBezTo>
                        <a:lnTo>
                          <a:pt x="1283" y="12833"/>
                        </a:lnTo>
                        <a:cubicBezTo>
                          <a:pt x="1283" y="12833"/>
                          <a:pt x="1283" y="12833"/>
                          <a:pt x="1283" y="12833"/>
                        </a:cubicBezTo>
                        <a:cubicBezTo>
                          <a:pt x="1283" y="12833"/>
                          <a:pt x="1283" y="12833"/>
                          <a:pt x="1283" y="12833"/>
                        </a:cubicBezTo>
                        <a:lnTo>
                          <a:pt x="1283" y="12833"/>
                        </a:lnTo>
                        <a:cubicBezTo>
                          <a:pt x="1283" y="12833"/>
                          <a:pt x="1283" y="14116"/>
                          <a:pt x="1283" y="14116"/>
                        </a:cubicBezTo>
                        <a:lnTo>
                          <a:pt x="1283" y="14116"/>
                        </a:lnTo>
                        <a:cubicBezTo>
                          <a:pt x="1283" y="14116"/>
                          <a:pt x="1283" y="14116"/>
                          <a:pt x="1283" y="15400"/>
                        </a:cubicBezTo>
                        <a:cubicBezTo>
                          <a:pt x="1283" y="15400"/>
                          <a:pt x="1283" y="15400"/>
                          <a:pt x="2567" y="15400"/>
                        </a:cubicBezTo>
                        <a:lnTo>
                          <a:pt x="2567" y="15400"/>
                        </a:lnTo>
                        <a:cubicBezTo>
                          <a:pt x="2567" y="15400"/>
                          <a:pt x="2567" y="16683"/>
                          <a:pt x="3850" y="16683"/>
                        </a:cubicBezTo>
                        <a:lnTo>
                          <a:pt x="3850" y="16683"/>
                        </a:lnTo>
                        <a:cubicBezTo>
                          <a:pt x="3850" y="16683"/>
                          <a:pt x="3850" y="16683"/>
                          <a:pt x="3850" y="17966"/>
                        </a:cubicBezTo>
                        <a:cubicBezTo>
                          <a:pt x="3850" y="17966"/>
                          <a:pt x="3850" y="17966"/>
                          <a:pt x="5133" y="17966"/>
                        </a:cubicBezTo>
                        <a:lnTo>
                          <a:pt x="5133" y="17966"/>
                        </a:lnTo>
                        <a:cubicBezTo>
                          <a:pt x="5133" y="17966"/>
                          <a:pt x="5133" y="17966"/>
                          <a:pt x="6417" y="19250"/>
                        </a:cubicBezTo>
                        <a:lnTo>
                          <a:pt x="6417" y="19250"/>
                        </a:lnTo>
                        <a:cubicBezTo>
                          <a:pt x="6417" y="19250"/>
                          <a:pt x="6417" y="19250"/>
                          <a:pt x="6417" y="20533"/>
                        </a:cubicBezTo>
                        <a:cubicBezTo>
                          <a:pt x="6417" y="20533"/>
                          <a:pt x="6417" y="20533"/>
                          <a:pt x="7700" y="20533"/>
                        </a:cubicBezTo>
                        <a:lnTo>
                          <a:pt x="7700" y="20533"/>
                        </a:lnTo>
                        <a:cubicBezTo>
                          <a:pt x="7700" y="20533"/>
                          <a:pt x="8983" y="20533"/>
                          <a:pt x="8983" y="20533"/>
                        </a:cubicBezTo>
                        <a:lnTo>
                          <a:pt x="8983" y="20533"/>
                        </a:lnTo>
                        <a:cubicBezTo>
                          <a:pt x="8983" y="20533"/>
                          <a:pt x="8983" y="20533"/>
                          <a:pt x="8983" y="21816"/>
                        </a:cubicBezTo>
                        <a:cubicBezTo>
                          <a:pt x="8983" y="23100"/>
                          <a:pt x="8983" y="21816"/>
                          <a:pt x="8983" y="21816"/>
                        </a:cubicBezTo>
                        <a:lnTo>
                          <a:pt x="8983" y="21816"/>
                        </a:lnTo>
                        <a:cubicBezTo>
                          <a:pt x="8983" y="21816"/>
                          <a:pt x="10266" y="21816"/>
                          <a:pt x="10266" y="21816"/>
                        </a:cubicBezTo>
                        <a:lnTo>
                          <a:pt x="10266" y="21816"/>
                        </a:lnTo>
                        <a:cubicBezTo>
                          <a:pt x="10266" y="21816"/>
                          <a:pt x="10266" y="21816"/>
                          <a:pt x="10266" y="21816"/>
                        </a:cubicBezTo>
                        <a:lnTo>
                          <a:pt x="10266" y="21816"/>
                        </a:lnTo>
                        <a:cubicBezTo>
                          <a:pt x="10266" y="21816"/>
                          <a:pt x="10266" y="21816"/>
                          <a:pt x="10266" y="21816"/>
                        </a:cubicBezTo>
                        <a:lnTo>
                          <a:pt x="10266" y="21816"/>
                        </a:lnTo>
                        <a:cubicBezTo>
                          <a:pt x="10266" y="21816"/>
                          <a:pt x="11550" y="21816"/>
                          <a:pt x="11550" y="21816"/>
                        </a:cubicBezTo>
                        <a:lnTo>
                          <a:pt x="11550" y="21816"/>
                        </a:lnTo>
                        <a:cubicBezTo>
                          <a:pt x="11550" y="21816"/>
                          <a:pt x="11550" y="21816"/>
                          <a:pt x="11550" y="21816"/>
                        </a:cubicBezTo>
                        <a:cubicBezTo>
                          <a:pt x="11550" y="21816"/>
                          <a:pt x="11550" y="21816"/>
                          <a:pt x="11550" y="21816"/>
                        </a:cubicBezTo>
                        <a:lnTo>
                          <a:pt x="11550" y="21816"/>
                        </a:lnTo>
                        <a:cubicBezTo>
                          <a:pt x="11550" y="21816"/>
                          <a:pt x="12833" y="21816"/>
                          <a:pt x="12833" y="21816"/>
                        </a:cubicBezTo>
                        <a:lnTo>
                          <a:pt x="12833" y="21816"/>
                        </a:lnTo>
                        <a:cubicBezTo>
                          <a:pt x="12833" y="21816"/>
                          <a:pt x="12833" y="21816"/>
                          <a:pt x="14116" y="21816"/>
                        </a:cubicBezTo>
                        <a:lnTo>
                          <a:pt x="14116" y="21816"/>
                        </a:lnTo>
                        <a:cubicBezTo>
                          <a:pt x="14116" y="21816"/>
                          <a:pt x="14116" y="21816"/>
                          <a:pt x="14116" y="20533"/>
                        </a:cubicBezTo>
                        <a:lnTo>
                          <a:pt x="14116" y="20533"/>
                        </a:lnTo>
                        <a:cubicBezTo>
                          <a:pt x="14116" y="20533"/>
                          <a:pt x="15400" y="20533"/>
                          <a:pt x="15400" y="19250"/>
                        </a:cubicBezTo>
                        <a:lnTo>
                          <a:pt x="15400" y="19250"/>
                        </a:lnTo>
                        <a:cubicBezTo>
                          <a:pt x="15400" y="19250"/>
                          <a:pt x="15400" y="19250"/>
                          <a:pt x="16683" y="19250"/>
                        </a:cubicBezTo>
                        <a:cubicBezTo>
                          <a:pt x="16683" y="19250"/>
                          <a:pt x="16683" y="19250"/>
                          <a:pt x="16683" y="17966"/>
                        </a:cubicBezTo>
                        <a:lnTo>
                          <a:pt x="16683" y="17966"/>
                        </a:lnTo>
                        <a:cubicBezTo>
                          <a:pt x="16683" y="17966"/>
                          <a:pt x="16683" y="17966"/>
                          <a:pt x="17966" y="16683"/>
                        </a:cubicBezTo>
                        <a:lnTo>
                          <a:pt x="17966" y="16683"/>
                        </a:lnTo>
                        <a:cubicBezTo>
                          <a:pt x="17966" y="16683"/>
                          <a:pt x="17966" y="16683"/>
                          <a:pt x="19250" y="16683"/>
                        </a:cubicBezTo>
                        <a:cubicBezTo>
                          <a:pt x="19250" y="16683"/>
                          <a:pt x="19250" y="16683"/>
                          <a:pt x="19250" y="15400"/>
                        </a:cubicBezTo>
                        <a:lnTo>
                          <a:pt x="19250" y="15400"/>
                        </a:lnTo>
                        <a:cubicBezTo>
                          <a:pt x="19250" y="15400"/>
                          <a:pt x="19250" y="14116"/>
                          <a:pt x="19250" y="14116"/>
                        </a:cubicBezTo>
                        <a:lnTo>
                          <a:pt x="19250" y="14116"/>
                        </a:lnTo>
                        <a:cubicBezTo>
                          <a:pt x="19250" y="14116"/>
                          <a:pt x="19250" y="14116"/>
                          <a:pt x="19250" y="14116"/>
                        </a:cubicBezTo>
                        <a:cubicBezTo>
                          <a:pt x="19250" y="14116"/>
                          <a:pt x="19250" y="14116"/>
                          <a:pt x="19250" y="12833"/>
                        </a:cubicBezTo>
                        <a:lnTo>
                          <a:pt x="19250" y="12833"/>
                        </a:lnTo>
                        <a:cubicBezTo>
                          <a:pt x="19250" y="12833"/>
                          <a:pt x="19250" y="11550"/>
                          <a:pt x="19250" y="11550"/>
                        </a:cubicBezTo>
                        <a:lnTo>
                          <a:pt x="19250" y="11550"/>
                        </a:lnTo>
                        <a:cubicBezTo>
                          <a:pt x="19250" y="11550"/>
                          <a:pt x="19250" y="11550"/>
                          <a:pt x="19250" y="11550"/>
                        </a:cubicBezTo>
                        <a:cubicBezTo>
                          <a:pt x="19250" y="11550"/>
                          <a:pt x="19250" y="11550"/>
                          <a:pt x="19250" y="11550"/>
                        </a:cubicBezTo>
                        <a:lnTo>
                          <a:pt x="19250" y="11550"/>
                        </a:lnTo>
                        <a:cubicBezTo>
                          <a:pt x="20533" y="11550"/>
                          <a:pt x="20533" y="11550"/>
                          <a:pt x="20533" y="11550"/>
                        </a:cubicBezTo>
                        <a:lnTo>
                          <a:pt x="20533" y="11550"/>
                        </a:lnTo>
                        <a:close/>
                        <a:moveTo>
                          <a:pt x="17966" y="8983"/>
                        </a:moveTo>
                        <a:cubicBezTo>
                          <a:pt x="17966" y="8983"/>
                          <a:pt x="17966" y="10266"/>
                          <a:pt x="17966" y="8983"/>
                        </a:cubicBezTo>
                        <a:cubicBezTo>
                          <a:pt x="17966" y="10266"/>
                          <a:pt x="16683" y="10266"/>
                          <a:pt x="16683" y="10266"/>
                        </a:cubicBezTo>
                        <a:cubicBezTo>
                          <a:pt x="15400" y="8983"/>
                          <a:pt x="16683" y="8983"/>
                          <a:pt x="17966" y="8983"/>
                        </a:cubicBezTo>
                        <a:cubicBezTo>
                          <a:pt x="16683" y="8983"/>
                          <a:pt x="17966" y="8983"/>
                          <a:pt x="17966" y="8983"/>
                        </a:cubicBezTo>
                        <a:close/>
                        <a:moveTo>
                          <a:pt x="11550" y="5133"/>
                        </a:moveTo>
                        <a:cubicBezTo>
                          <a:pt x="11550" y="5133"/>
                          <a:pt x="11550" y="5133"/>
                          <a:pt x="11550" y="5133"/>
                        </a:cubicBezTo>
                        <a:cubicBezTo>
                          <a:pt x="14116" y="5133"/>
                          <a:pt x="15400" y="5133"/>
                          <a:pt x="16683" y="6417"/>
                        </a:cubicBezTo>
                        <a:cubicBezTo>
                          <a:pt x="16683" y="6417"/>
                          <a:pt x="16683" y="6417"/>
                          <a:pt x="16683" y="7700"/>
                        </a:cubicBezTo>
                        <a:lnTo>
                          <a:pt x="14116" y="8983"/>
                        </a:lnTo>
                        <a:cubicBezTo>
                          <a:pt x="14116" y="8983"/>
                          <a:pt x="14116" y="8983"/>
                          <a:pt x="14116" y="8983"/>
                        </a:cubicBezTo>
                        <a:cubicBezTo>
                          <a:pt x="14116" y="8983"/>
                          <a:pt x="12833" y="8983"/>
                          <a:pt x="12833" y="8983"/>
                        </a:cubicBezTo>
                        <a:cubicBezTo>
                          <a:pt x="12833" y="8983"/>
                          <a:pt x="12833" y="8983"/>
                          <a:pt x="12833" y="8983"/>
                        </a:cubicBezTo>
                        <a:lnTo>
                          <a:pt x="11550" y="5133"/>
                        </a:lnTo>
                        <a:close/>
                        <a:moveTo>
                          <a:pt x="10266" y="5133"/>
                        </a:moveTo>
                        <a:cubicBezTo>
                          <a:pt x="10266" y="5133"/>
                          <a:pt x="10266" y="6417"/>
                          <a:pt x="10266" y="5133"/>
                        </a:cubicBezTo>
                        <a:cubicBezTo>
                          <a:pt x="11550" y="6417"/>
                          <a:pt x="11550" y="6417"/>
                          <a:pt x="10266" y="6417"/>
                        </a:cubicBezTo>
                        <a:cubicBezTo>
                          <a:pt x="10266" y="7700"/>
                          <a:pt x="8983" y="7700"/>
                          <a:pt x="10266" y="5133"/>
                        </a:cubicBezTo>
                        <a:cubicBezTo>
                          <a:pt x="8983" y="6417"/>
                          <a:pt x="8983" y="6417"/>
                          <a:pt x="10266" y="5133"/>
                        </a:cubicBezTo>
                        <a:close/>
                        <a:moveTo>
                          <a:pt x="11550" y="11550"/>
                        </a:moveTo>
                        <a:cubicBezTo>
                          <a:pt x="12833" y="11550"/>
                          <a:pt x="12833" y="11550"/>
                          <a:pt x="12833" y="12833"/>
                        </a:cubicBezTo>
                        <a:cubicBezTo>
                          <a:pt x="12833" y="14116"/>
                          <a:pt x="12833" y="14116"/>
                          <a:pt x="11550" y="14116"/>
                        </a:cubicBezTo>
                        <a:cubicBezTo>
                          <a:pt x="10266" y="14116"/>
                          <a:pt x="10266" y="14116"/>
                          <a:pt x="10266" y="12833"/>
                        </a:cubicBezTo>
                        <a:cubicBezTo>
                          <a:pt x="10266" y="12833"/>
                          <a:pt x="10266" y="11550"/>
                          <a:pt x="11550" y="11550"/>
                        </a:cubicBezTo>
                        <a:close/>
                        <a:moveTo>
                          <a:pt x="3850" y="10266"/>
                        </a:moveTo>
                        <a:cubicBezTo>
                          <a:pt x="3850" y="8983"/>
                          <a:pt x="5133" y="6417"/>
                          <a:pt x="7700" y="6417"/>
                        </a:cubicBezTo>
                        <a:cubicBezTo>
                          <a:pt x="7700" y="6417"/>
                          <a:pt x="7700" y="6417"/>
                          <a:pt x="8983" y="6417"/>
                        </a:cubicBezTo>
                        <a:lnTo>
                          <a:pt x="10266" y="8983"/>
                        </a:lnTo>
                        <a:cubicBezTo>
                          <a:pt x="10266" y="8983"/>
                          <a:pt x="10266" y="8983"/>
                          <a:pt x="10266" y="8983"/>
                        </a:cubicBezTo>
                        <a:cubicBezTo>
                          <a:pt x="10266" y="8983"/>
                          <a:pt x="10266" y="8983"/>
                          <a:pt x="8983" y="10266"/>
                        </a:cubicBezTo>
                        <a:cubicBezTo>
                          <a:pt x="8983" y="10266"/>
                          <a:pt x="8983" y="10266"/>
                          <a:pt x="8983" y="10266"/>
                        </a:cubicBezTo>
                        <a:lnTo>
                          <a:pt x="3850" y="10266"/>
                        </a:lnTo>
                        <a:cubicBezTo>
                          <a:pt x="5133" y="10266"/>
                          <a:pt x="3850" y="10266"/>
                          <a:pt x="3850" y="10266"/>
                        </a:cubicBezTo>
                        <a:close/>
                        <a:moveTo>
                          <a:pt x="8983" y="19250"/>
                        </a:moveTo>
                        <a:cubicBezTo>
                          <a:pt x="8983" y="19250"/>
                          <a:pt x="7700" y="19250"/>
                          <a:pt x="8983" y="19250"/>
                        </a:cubicBezTo>
                        <a:cubicBezTo>
                          <a:pt x="8983" y="17966"/>
                          <a:pt x="8983" y="17966"/>
                          <a:pt x="8983" y="17966"/>
                        </a:cubicBezTo>
                        <a:cubicBezTo>
                          <a:pt x="8983" y="17966"/>
                          <a:pt x="10266" y="17966"/>
                          <a:pt x="8983" y="19250"/>
                        </a:cubicBezTo>
                        <a:cubicBezTo>
                          <a:pt x="10266" y="19250"/>
                          <a:pt x="8983" y="19250"/>
                          <a:pt x="8983" y="19250"/>
                        </a:cubicBezTo>
                        <a:close/>
                        <a:moveTo>
                          <a:pt x="5133" y="11550"/>
                        </a:moveTo>
                        <a:cubicBezTo>
                          <a:pt x="6417" y="11550"/>
                          <a:pt x="6417" y="11550"/>
                          <a:pt x="5133" y="11550"/>
                        </a:cubicBezTo>
                        <a:cubicBezTo>
                          <a:pt x="6417" y="12833"/>
                          <a:pt x="5133" y="12833"/>
                          <a:pt x="5133" y="12833"/>
                        </a:cubicBezTo>
                        <a:cubicBezTo>
                          <a:pt x="5133" y="12833"/>
                          <a:pt x="5133" y="12833"/>
                          <a:pt x="5133" y="11550"/>
                        </a:cubicBezTo>
                        <a:cubicBezTo>
                          <a:pt x="5133" y="11550"/>
                          <a:pt x="5133" y="11550"/>
                          <a:pt x="5133" y="11550"/>
                        </a:cubicBezTo>
                        <a:close/>
                        <a:moveTo>
                          <a:pt x="7700" y="19250"/>
                        </a:moveTo>
                        <a:cubicBezTo>
                          <a:pt x="6417" y="17966"/>
                          <a:pt x="5133" y="16683"/>
                          <a:pt x="5133" y="15400"/>
                        </a:cubicBezTo>
                        <a:cubicBezTo>
                          <a:pt x="5133" y="15400"/>
                          <a:pt x="5133" y="15400"/>
                          <a:pt x="5133" y="15400"/>
                        </a:cubicBezTo>
                        <a:cubicBezTo>
                          <a:pt x="5133" y="15400"/>
                          <a:pt x="5133" y="15400"/>
                          <a:pt x="5133" y="15400"/>
                        </a:cubicBezTo>
                        <a:lnTo>
                          <a:pt x="8983" y="15400"/>
                        </a:lnTo>
                        <a:cubicBezTo>
                          <a:pt x="8983" y="15400"/>
                          <a:pt x="8983" y="15400"/>
                          <a:pt x="8983" y="15400"/>
                        </a:cubicBezTo>
                        <a:cubicBezTo>
                          <a:pt x="8983" y="15400"/>
                          <a:pt x="8983" y="16683"/>
                          <a:pt x="8983" y="16683"/>
                        </a:cubicBezTo>
                        <a:cubicBezTo>
                          <a:pt x="8983" y="16683"/>
                          <a:pt x="8983" y="16683"/>
                          <a:pt x="8983" y="16683"/>
                        </a:cubicBezTo>
                        <a:lnTo>
                          <a:pt x="7700" y="19250"/>
                        </a:lnTo>
                        <a:cubicBezTo>
                          <a:pt x="7700" y="19250"/>
                          <a:pt x="7700" y="19250"/>
                          <a:pt x="7700" y="19250"/>
                        </a:cubicBezTo>
                        <a:close/>
                        <a:moveTo>
                          <a:pt x="15400" y="19250"/>
                        </a:moveTo>
                        <a:cubicBezTo>
                          <a:pt x="14116" y="19250"/>
                          <a:pt x="14116" y="20533"/>
                          <a:pt x="12833" y="20533"/>
                        </a:cubicBezTo>
                        <a:cubicBezTo>
                          <a:pt x="11550" y="20533"/>
                          <a:pt x="10266" y="20533"/>
                          <a:pt x="10266" y="20533"/>
                        </a:cubicBezTo>
                        <a:cubicBezTo>
                          <a:pt x="10266" y="20533"/>
                          <a:pt x="10266" y="20533"/>
                          <a:pt x="10266" y="19250"/>
                        </a:cubicBezTo>
                        <a:lnTo>
                          <a:pt x="11550" y="16683"/>
                        </a:lnTo>
                        <a:cubicBezTo>
                          <a:pt x="11550" y="16683"/>
                          <a:pt x="11550" y="16683"/>
                          <a:pt x="11550" y="16683"/>
                        </a:cubicBezTo>
                        <a:cubicBezTo>
                          <a:pt x="11550" y="16683"/>
                          <a:pt x="11550" y="16683"/>
                          <a:pt x="12833" y="16683"/>
                        </a:cubicBezTo>
                        <a:cubicBezTo>
                          <a:pt x="12833" y="16683"/>
                          <a:pt x="12833" y="16683"/>
                          <a:pt x="12833" y="16683"/>
                        </a:cubicBezTo>
                        <a:cubicBezTo>
                          <a:pt x="12833" y="16683"/>
                          <a:pt x="12833" y="16683"/>
                          <a:pt x="12833" y="16683"/>
                        </a:cubicBezTo>
                        <a:lnTo>
                          <a:pt x="15400" y="19250"/>
                        </a:lnTo>
                        <a:cubicBezTo>
                          <a:pt x="16683" y="17966"/>
                          <a:pt x="16683" y="19250"/>
                          <a:pt x="15400" y="19250"/>
                        </a:cubicBezTo>
                        <a:close/>
                        <a:moveTo>
                          <a:pt x="15400" y="17966"/>
                        </a:moveTo>
                        <a:cubicBezTo>
                          <a:pt x="15400" y="16683"/>
                          <a:pt x="15400" y="16683"/>
                          <a:pt x="15400" y="17966"/>
                        </a:cubicBezTo>
                        <a:cubicBezTo>
                          <a:pt x="16683" y="15400"/>
                          <a:pt x="16683" y="15400"/>
                          <a:pt x="15400" y="17966"/>
                        </a:cubicBezTo>
                        <a:cubicBezTo>
                          <a:pt x="16683" y="16683"/>
                          <a:pt x="16683" y="16683"/>
                          <a:pt x="15400" y="17966"/>
                        </a:cubicBezTo>
                        <a:cubicBezTo>
                          <a:pt x="16683" y="17966"/>
                          <a:pt x="16683" y="17966"/>
                          <a:pt x="15400" y="17966"/>
                        </a:cubicBezTo>
                        <a:close/>
                        <a:moveTo>
                          <a:pt x="17966" y="16683"/>
                        </a:moveTo>
                        <a:lnTo>
                          <a:pt x="15400" y="14116"/>
                        </a:lnTo>
                        <a:cubicBezTo>
                          <a:pt x="15400" y="14116"/>
                          <a:pt x="15400" y="14116"/>
                          <a:pt x="15400" y="14116"/>
                        </a:cubicBezTo>
                        <a:cubicBezTo>
                          <a:pt x="15400" y="14116"/>
                          <a:pt x="15400" y="12833"/>
                          <a:pt x="15400" y="12833"/>
                        </a:cubicBezTo>
                        <a:cubicBezTo>
                          <a:pt x="15400" y="12833"/>
                          <a:pt x="15400" y="12833"/>
                          <a:pt x="15400" y="12833"/>
                        </a:cubicBezTo>
                        <a:lnTo>
                          <a:pt x="17966" y="11550"/>
                        </a:lnTo>
                        <a:cubicBezTo>
                          <a:pt x="17966" y="11550"/>
                          <a:pt x="17966" y="11550"/>
                          <a:pt x="19250" y="11550"/>
                        </a:cubicBezTo>
                        <a:cubicBezTo>
                          <a:pt x="19250" y="11550"/>
                          <a:pt x="19250" y="11550"/>
                          <a:pt x="19250" y="11550"/>
                        </a:cubicBezTo>
                        <a:cubicBezTo>
                          <a:pt x="19250" y="12833"/>
                          <a:pt x="19250" y="14116"/>
                          <a:pt x="17966" y="16683"/>
                        </a:cubicBezTo>
                        <a:cubicBezTo>
                          <a:pt x="17966" y="16683"/>
                          <a:pt x="17966" y="16683"/>
                          <a:pt x="17966" y="166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C6556004-45C3-4E85-B2C5-C07541A994A8}"/>
                      </a:ext>
                    </a:extLst>
                  </p:cNvPr>
                  <p:cNvSpPr/>
                  <p:nvPr/>
                </p:nvSpPr>
                <p:spPr>
                  <a:xfrm>
                    <a:off x="2116441" y="975302"/>
                    <a:ext cx="65449" cy="62882"/>
                  </a:xfrm>
                  <a:custGeom>
                    <a:avLst/>
                    <a:gdLst>
                      <a:gd name="connsiteX0" fmla="*/ 55183 w 65449"/>
                      <a:gd name="connsiteY0" fmla="*/ 50049 h 62882"/>
                      <a:gd name="connsiteX1" fmla="*/ 52616 w 65449"/>
                      <a:gd name="connsiteY1" fmla="*/ 47483 h 62882"/>
                      <a:gd name="connsiteX2" fmla="*/ 53899 w 65449"/>
                      <a:gd name="connsiteY2" fmla="*/ 44916 h 62882"/>
                      <a:gd name="connsiteX3" fmla="*/ 57749 w 65449"/>
                      <a:gd name="connsiteY3" fmla="*/ 47483 h 62882"/>
                      <a:gd name="connsiteX4" fmla="*/ 59033 w 65449"/>
                      <a:gd name="connsiteY4" fmla="*/ 47483 h 62882"/>
                      <a:gd name="connsiteX5" fmla="*/ 59033 w 65449"/>
                      <a:gd name="connsiteY5" fmla="*/ 47483 h 62882"/>
                      <a:gd name="connsiteX6" fmla="*/ 59033 w 65449"/>
                      <a:gd name="connsiteY6" fmla="*/ 46199 h 62882"/>
                      <a:gd name="connsiteX7" fmla="*/ 55183 w 65449"/>
                      <a:gd name="connsiteY7" fmla="*/ 43633 h 62882"/>
                      <a:gd name="connsiteX8" fmla="*/ 56466 w 65449"/>
                      <a:gd name="connsiteY8" fmla="*/ 41066 h 62882"/>
                      <a:gd name="connsiteX9" fmla="*/ 60316 w 65449"/>
                      <a:gd name="connsiteY9" fmla="*/ 42349 h 62882"/>
                      <a:gd name="connsiteX10" fmla="*/ 61599 w 65449"/>
                      <a:gd name="connsiteY10" fmla="*/ 42349 h 62882"/>
                      <a:gd name="connsiteX11" fmla="*/ 61599 w 65449"/>
                      <a:gd name="connsiteY11" fmla="*/ 42349 h 62882"/>
                      <a:gd name="connsiteX12" fmla="*/ 61599 w 65449"/>
                      <a:gd name="connsiteY12" fmla="*/ 41066 h 62882"/>
                      <a:gd name="connsiteX13" fmla="*/ 57749 w 65449"/>
                      <a:gd name="connsiteY13" fmla="*/ 39783 h 62882"/>
                      <a:gd name="connsiteX14" fmla="*/ 59033 w 65449"/>
                      <a:gd name="connsiteY14" fmla="*/ 37216 h 62882"/>
                      <a:gd name="connsiteX15" fmla="*/ 62883 w 65449"/>
                      <a:gd name="connsiteY15" fmla="*/ 38499 h 62882"/>
                      <a:gd name="connsiteX16" fmla="*/ 64166 w 65449"/>
                      <a:gd name="connsiteY16" fmla="*/ 38499 h 62882"/>
                      <a:gd name="connsiteX17" fmla="*/ 64166 w 65449"/>
                      <a:gd name="connsiteY17" fmla="*/ 38499 h 62882"/>
                      <a:gd name="connsiteX18" fmla="*/ 64166 w 65449"/>
                      <a:gd name="connsiteY18" fmla="*/ 37216 h 62882"/>
                      <a:gd name="connsiteX19" fmla="*/ 60316 w 65449"/>
                      <a:gd name="connsiteY19" fmla="*/ 35933 h 62882"/>
                      <a:gd name="connsiteX20" fmla="*/ 60316 w 65449"/>
                      <a:gd name="connsiteY20" fmla="*/ 33366 h 62882"/>
                      <a:gd name="connsiteX21" fmla="*/ 64166 w 65449"/>
                      <a:gd name="connsiteY21" fmla="*/ 33366 h 62882"/>
                      <a:gd name="connsiteX22" fmla="*/ 65449 w 65449"/>
                      <a:gd name="connsiteY22" fmla="*/ 32083 h 62882"/>
                      <a:gd name="connsiteX23" fmla="*/ 65449 w 65449"/>
                      <a:gd name="connsiteY23" fmla="*/ 32083 h 62882"/>
                      <a:gd name="connsiteX24" fmla="*/ 64166 w 65449"/>
                      <a:gd name="connsiteY24" fmla="*/ 30799 h 62882"/>
                      <a:gd name="connsiteX25" fmla="*/ 60316 w 65449"/>
                      <a:gd name="connsiteY25" fmla="*/ 30799 h 62882"/>
                      <a:gd name="connsiteX26" fmla="*/ 60316 w 65449"/>
                      <a:gd name="connsiteY26" fmla="*/ 28233 h 62882"/>
                      <a:gd name="connsiteX27" fmla="*/ 64166 w 65449"/>
                      <a:gd name="connsiteY27" fmla="*/ 28233 h 62882"/>
                      <a:gd name="connsiteX28" fmla="*/ 65449 w 65449"/>
                      <a:gd name="connsiteY28" fmla="*/ 26950 h 62882"/>
                      <a:gd name="connsiteX29" fmla="*/ 65449 w 65449"/>
                      <a:gd name="connsiteY29" fmla="*/ 26950 h 62882"/>
                      <a:gd name="connsiteX30" fmla="*/ 64166 w 65449"/>
                      <a:gd name="connsiteY30" fmla="*/ 25666 h 62882"/>
                      <a:gd name="connsiteX31" fmla="*/ 60316 w 65449"/>
                      <a:gd name="connsiteY31" fmla="*/ 25666 h 62882"/>
                      <a:gd name="connsiteX32" fmla="*/ 60316 w 65449"/>
                      <a:gd name="connsiteY32" fmla="*/ 23100 h 62882"/>
                      <a:gd name="connsiteX33" fmla="*/ 64166 w 65449"/>
                      <a:gd name="connsiteY33" fmla="*/ 21816 h 62882"/>
                      <a:gd name="connsiteX34" fmla="*/ 64166 w 65449"/>
                      <a:gd name="connsiteY34" fmla="*/ 20533 h 62882"/>
                      <a:gd name="connsiteX35" fmla="*/ 64166 w 65449"/>
                      <a:gd name="connsiteY35" fmla="*/ 20533 h 62882"/>
                      <a:gd name="connsiteX36" fmla="*/ 62883 w 65449"/>
                      <a:gd name="connsiteY36" fmla="*/ 20533 h 62882"/>
                      <a:gd name="connsiteX37" fmla="*/ 59033 w 65449"/>
                      <a:gd name="connsiteY37" fmla="*/ 21816 h 62882"/>
                      <a:gd name="connsiteX38" fmla="*/ 57749 w 65449"/>
                      <a:gd name="connsiteY38" fmla="*/ 19250 h 62882"/>
                      <a:gd name="connsiteX39" fmla="*/ 61599 w 65449"/>
                      <a:gd name="connsiteY39" fmla="*/ 17966 h 62882"/>
                      <a:gd name="connsiteX40" fmla="*/ 61599 w 65449"/>
                      <a:gd name="connsiteY40" fmla="*/ 16683 h 62882"/>
                      <a:gd name="connsiteX41" fmla="*/ 61599 w 65449"/>
                      <a:gd name="connsiteY41" fmla="*/ 16683 h 62882"/>
                      <a:gd name="connsiteX42" fmla="*/ 60316 w 65449"/>
                      <a:gd name="connsiteY42" fmla="*/ 16683 h 62882"/>
                      <a:gd name="connsiteX43" fmla="*/ 56466 w 65449"/>
                      <a:gd name="connsiteY43" fmla="*/ 17966 h 62882"/>
                      <a:gd name="connsiteX44" fmla="*/ 55183 w 65449"/>
                      <a:gd name="connsiteY44" fmla="*/ 15400 h 62882"/>
                      <a:gd name="connsiteX45" fmla="*/ 57749 w 65449"/>
                      <a:gd name="connsiteY45" fmla="*/ 12833 h 62882"/>
                      <a:gd name="connsiteX46" fmla="*/ 57749 w 65449"/>
                      <a:gd name="connsiteY46" fmla="*/ 11550 h 62882"/>
                      <a:gd name="connsiteX47" fmla="*/ 57749 w 65449"/>
                      <a:gd name="connsiteY47" fmla="*/ 11550 h 62882"/>
                      <a:gd name="connsiteX48" fmla="*/ 56466 w 65449"/>
                      <a:gd name="connsiteY48" fmla="*/ 11550 h 62882"/>
                      <a:gd name="connsiteX49" fmla="*/ 53899 w 65449"/>
                      <a:gd name="connsiteY49" fmla="*/ 14116 h 62882"/>
                      <a:gd name="connsiteX50" fmla="*/ 52616 w 65449"/>
                      <a:gd name="connsiteY50" fmla="*/ 12833 h 62882"/>
                      <a:gd name="connsiteX51" fmla="*/ 55183 w 65449"/>
                      <a:gd name="connsiteY51" fmla="*/ 10266 h 62882"/>
                      <a:gd name="connsiteX52" fmla="*/ 55183 w 65449"/>
                      <a:gd name="connsiteY52" fmla="*/ 8983 h 62882"/>
                      <a:gd name="connsiteX53" fmla="*/ 55183 w 65449"/>
                      <a:gd name="connsiteY53" fmla="*/ 8983 h 62882"/>
                      <a:gd name="connsiteX54" fmla="*/ 53899 w 65449"/>
                      <a:gd name="connsiteY54" fmla="*/ 8983 h 62882"/>
                      <a:gd name="connsiteX55" fmla="*/ 51333 w 65449"/>
                      <a:gd name="connsiteY55" fmla="*/ 11550 h 62882"/>
                      <a:gd name="connsiteX56" fmla="*/ 48766 w 65449"/>
                      <a:gd name="connsiteY56" fmla="*/ 10266 h 62882"/>
                      <a:gd name="connsiteX57" fmla="*/ 51333 w 65449"/>
                      <a:gd name="connsiteY57" fmla="*/ 6417 h 62882"/>
                      <a:gd name="connsiteX58" fmla="*/ 51333 w 65449"/>
                      <a:gd name="connsiteY58" fmla="*/ 5133 h 62882"/>
                      <a:gd name="connsiteX59" fmla="*/ 51333 w 65449"/>
                      <a:gd name="connsiteY59" fmla="*/ 5133 h 62882"/>
                      <a:gd name="connsiteX60" fmla="*/ 50049 w 65449"/>
                      <a:gd name="connsiteY60" fmla="*/ 5133 h 62882"/>
                      <a:gd name="connsiteX61" fmla="*/ 47483 w 65449"/>
                      <a:gd name="connsiteY61" fmla="*/ 8983 h 62882"/>
                      <a:gd name="connsiteX62" fmla="*/ 44916 w 65449"/>
                      <a:gd name="connsiteY62" fmla="*/ 7700 h 62882"/>
                      <a:gd name="connsiteX63" fmla="*/ 46199 w 65449"/>
                      <a:gd name="connsiteY63" fmla="*/ 3850 h 62882"/>
                      <a:gd name="connsiteX64" fmla="*/ 46199 w 65449"/>
                      <a:gd name="connsiteY64" fmla="*/ 2567 h 62882"/>
                      <a:gd name="connsiteX65" fmla="*/ 46199 w 65449"/>
                      <a:gd name="connsiteY65" fmla="*/ 2567 h 62882"/>
                      <a:gd name="connsiteX66" fmla="*/ 44916 w 65449"/>
                      <a:gd name="connsiteY66" fmla="*/ 2567 h 62882"/>
                      <a:gd name="connsiteX67" fmla="*/ 43633 w 65449"/>
                      <a:gd name="connsiteY67" fmla="*/ 6417 h 62882"/>
                      <a:gd name="connsiteX68" fmla="*/ 41066 w 65449"/>
                      <a:gd name="connsiteY68" fmla="*/ 5133 h 62882"/>
                      <a:gd name="connsiteX69" fmla="*/ 39783 w 65449"/>
                      <a:gd name="connsiteY69" fmla="*/ 2567 h 62882"/>
                      <a:gd name="connsiteX70" fmla="*/ 39783 w 65449"/>
                      <a:gd name="connsiteY70" fmla="*/ 1283 h 62882"/>
                      <a:gd name="connsiteX71" fmla="*/ 39783 w 65449"/>
                      <a:gd name="connsiteY71" fmla="*/ 1283 h 62882"/>
                      <a:gd name="connsiteX72" fmla="*/ 38499 w 65449"/>
                      <a:gd name="connsiteY72" fmla="*/ 1283 h 62882"/>
                      <a:gd name="connsiteX73" fmla="*/ 37216 w 65449"/>
                      <a:gd name="connsiteY73" fmla="*/ 5133 h 62882"/>
                      <a:gd name="connsiteX74" fmla="*/ 34650 w 65449"/>
                      <a:gd name="connsiteY74" fmla="*/ 5133 h 62882"/>
                      <a:gd name="connsiteX75" fmla="*/ 34650 w 65449"/>
                      <a:gd name="connsiteY75" fmla="*/ 1283 h 62882"/>
                      <a:gd name="connsiteX76" fmla="*/ 33366 w 65449"/>
                      <a:gd name="connsiteY76" fmla="*/ 0 h 62882"/>
                      <a:gd name="connsiteX77" fmla="*/ 33366 w 65449"/>
                      <a:gd name="connsiteY77" fmla="*/ 0 h 62882"/>
                      <a:gd name="connsiteX78" fmla="*/ 32083 w 65449"/>
                      <a:gd name="connsiteY78" fmla="*/ 1283 h 62882"/>
                      <a:gd name="connsiteX79" fmla="*/ 32083 w 65449"/>
                      <a:gd name="connsiteY79" fmla="*/ 5133 h 62882"/>
                      <a:gd name="connsiteX80" fmla="*/ 29516 w 65449"/>
                      <a:gd name="connsiteY80" fmla="*/ 5133 h 62882"/>
                      <a:gd name="connsiteX81" fmla="*/ 29516 w 65449"/>
                      <a:gd name="connsiteY81" fmla="*/ 1283 h 62882"/>
                      <a:gd name="connsiteX82" fmla="*/ 28233 w 65449"/>
                      <a:gd name="connsiteY82" fmla="*/ 0 h 62882"/>
                      <a:gd name="connsiteX83" fmla="*/ 28233 w 65449"/>
                      <a:gd name="connsiteY83" fmla="*/ 0 h 62882"/>
                      <a:gd name="connsiteX84" fmla="*/ 26950 w 65449"/>
                      <a:gd name="connsiteY84" fmla="*/ 1283 h 62882"/>
                      <a:gd name="connsiteX85" fmla="*/ 26950 w 65449"/>
                      <a:gd name="connsiteY85" fmla="*/ 5133 h 62882"/>
                      <a:gd name="connsiteX86" fmla="*/ 24383 w 65449"/>
                      <a:gd name="connsiteY86" fmla="*/ 5133 h 62882"/>
                      <a:gd name="connsiteX87" fmla="*/ 23100 w 65449"/>
                      <a:gd name="connsiteY87" fmla="*/ 1283 h 62882"/>
                      <a:gd name="connsiteX88" fmla="*/ 21817 w 65449"/>
                      <a:gd name="connsiteY88" fmla="*/ 1283 h 62882"/>
                      <a:gd name="connsiteX89" fmla="*/ 21817 w 65449"/>
                      <a:gd name="connsiteY89" fmla="*/ 1283 h 62882"/>
                      <a:gd name="connsiteX90" fmla="*/ 21817 w 65449"/>
                      <a:gd name="connsiteY90" fmla="*/ 2567 h 62882"/>
                      <a:gd name="connsiteX91" fmla="*/ 23100 w 65449"/>
                      <a:gd name="connsiteY91" fmla="*/ 6417 h 62882"/>
                      <a:gd name="connsiteX92" fmla="*/ 20533 w 65449"/>
                      <a:gd name="connsiteY92" fmla="*/ 7700 h 62882"/>
                      <a:gd name="connsiteX93" fmla="*/ 19250 w 65449"/>
                      <a:gd name="connsiteY93" fmla="*/ 3850 h 62882"/>
                      <a:gd name="connsiteX94" fmla="*/ 17967 w 65449"/>
                      <a:gd name="connsiteY94" fmla="*/ 3850 h 62882"/>
                      <a:gd name="connsiteX95" fmla="*/ 17967 w 65449"/>
                      <a:gd name="connsiteY95" fmla="*/ 3850 h 62882"/>
                      <a:gd name="connsiteX96" fmla="*/ 17967 w 65449"/>
                      <a:gd name="connsiteY96" fmla="*/ 5133 h 62882"/>
                      <a:gd name="connsiteX97" fmla="*/ 19250 w 65449"/>
                      <a:gd name="connsiteY97" fmla="*/ 8983 h 62882"/>
                      <a:gd name="connsiteX98" fmla="*/ 16683 w 65449"/>
                      <a:gd name="connsiteY98" fmla="*/ 10266 h 62882"/>
                      <a:gd name="connsiteX99" fmla="*/ 14117 w 65449"/>
                      <a:gd name="connsiteY99" fmla="*/ 7700 h 62882"/>
                      <a:gd name="connsiteX100" fmla="*/ 12833 w 65449"/>
                      <a:gd name="connsiteY100" fmla="*/ 7700 h 62882"/>
                      <a:gd name="connsiteX101" fmla="*/ 12833 w 65449"/>
                      <a:gd name="connsiteY101" fmla="*/ 7700 h 62882"/>
                      <a:gd name="connsiteX102" fmla="*/ 12833 w 65449"/>
                      <a:gd name="connsiteY102" fmla="*/ 8983 h 62882"/>
                      <a:gd name="connsiteX103" fmla="*/ 15400 w 65449"/>
                      <a:gd name="connsiteY103" fmla="*/ 11550 h 62882"/>
                      <a:gd name="connsiteX104" fmla="*/ 14117 w 65449"/>
                      <a:gd name="connsiteY104" fmla="*/ 12833 h 62882"/>
                      <a:gd name="connsiteX105" fmla="*/ 11550 w 65449"/>
                      <a:gd name="connsiteY105" fmla="*/ 10266 h 62882"/>
                      <a:gd name="connsiteX106" fmla="*/ 10267 w 65449"/>
                      <a:gd name="connsiteY106" fmla="*/ 10266 h 62882"/>
                      <a:gd name="connsiteX107" fmla="*/ 10267 w 65449"/>
                      <a:gd name="connsiteY107" fmla="*/ 10266 h 62882"/>
                      <a:gd name="connsiteX108" fmla="*/ 10267 w 65449"/>
                      <a:gd name="connsiteY108" fmla="*/ 11550 h 62882"/>
                      <a:gd name="connsiteX109" fmla="*/ 12833 w 65449"/>
                      <a:gd name="connsiteY109" fmla="*/ 14116 h 62882"/>
                      <a:gd name="connsiteX110" fmla="*/ 11550 w 65449"/>
                      <a:gd name="connsiteY110" fmla="*/ 16683 h 62882"/>
                      <a:gd name="connsiteX111" fmla="*/ 7700 w 65449"/>
                      <a:gd name="connsiteY111" fmla="*/ 14116 h 62882"/>
                      <a:gd name="connsiteX112" fmla="*/ 6417 w 65449"/>
                      <a:gd name="connsiteY112" fmla="*/ 14116 h 62882"/>
                      <a:gd name="connsiteX113" fmla="*/ 6417 w 65449"/>
                      <a:gd name="connsiteY113" fmla="*/ 14116 h 62882"/>
                      <a:gd name="connsiteX114" fmla="*/ 6417 w 65449"/>
                      <a:gd name="connsiteY114" fmla="*/ 15400 h 62882"/>
                      <a:gd name="connsiteX115" fmla="*/ 10267 w 65449"/>
                      <a:gd name="connsiteY115" fmla="*/ 17966 h 62882"/>
                      <a:gd name="connsiteX116" fmla="*/ 8983 w 65449"/>
                      <a:gd name="connsiteY116" fmla="*/ 20533 h 62882"/>
                      <a:gd name="connsiteX117" fmla="*/ 5133 w 65449"/>
                      <a:gd name="connsiteY117" fmla="*/ 19250 h 62882"/>
                      <a:gd name="connsiteX118" fmla="*/ 3850 w 65449"/>
                      <a:gd name="connsiteY118" fmla="*/ 19250 h 62882"/>
                      <a:gd name="connsiteX119" fmla="*/ 3850 w 65449"/>
                      <a:gd name="connsiteY119" fmla="*/ 19250 h 62882"/>
                      <a:gd name="connsiteX120" fmla="*/ 3850 w 65449"/>
                      <a:gd name="connsiteY120" fmla="*/ 20533 h 62882"/>
                      <a:gd name="connsiteX121" fmla="*/ 7700 w 65449"/>
                      <a:gd name="connsiteY121" fmla="*/ 21816 h 62882"/>
                      <a:gd name="connsiteX122" fmla="*/ 6417 w 65449"/>
                      <a:gd name="connsiteY122" fmla="*/ 24383 h 62882"/>
                      <a:gd name="connsiteX123" fmla="*/ 2567 w 65449"/>
                      <a:gd name="connsiteY123" fmla="*/ 23100 h 62882"/>
                      <a:gd name="connsiteX124" fmla="*/ 1283 w 65449"/>
                      <a:gd name="connsiteY124" fmla="*/ 23100 h 62882"/>
                      <a:gd name="connsiteX125" fmla="*/ 1283 w 65449"/>
                      <a:gd name="connsiteY125" fmla="*/ 23100 h 62882"/>
                      <a:gd name="connsiteX126" fmla="*/ 1283 w 65449"/>
                      <a:gd name="connsiteY126" fmla="*/ 24383 h 62882"/>
                      <a:gd name="connsiteX127" fmla="*/ 5133 w 65449"/>
                      <a:gd name="connsiteY127" fmla="*/ 25666 h 62882"/>
                      <a:gd name="connsiteX128" fmla="*/ 5133 w 65449"/>
                      <a:gd name="connsiteY128" fmla="*/ 28233 h 62882"/>
                      <a:gd name="connsiteX129" fmla="*/ 1283 w 65449"/>
                      <a:gd name="connsiteY129" fmla="*/ 28233 h 62882"/>
                      <a:gd name="connsiteX130" fmla="*/ 0 w 65449"/>
                      <a:gd name="connsiteY130" fmla="*/ 29516 h 62882"/>
                      <a:gd name="connsiteX131" fmla="*/ 0 w 65449"/>
                      <a:gd name="connsiteY131" fmla="*/ 29516 h 62882"/>
                      <a:gd name="connsiteX132" fmla="*/ 1283 w 65449"/>
                      <a:gd name="connsiteY132" fmla="*/ 30799 h 62882"/>
                      <a:gd name="connsiteX133" fmla="*/ 5133 w 65449"/>
                      <a:gd name="connsiteY133" fmla="*/ 30799 h 62882"/>
                      <a:gd name="connsiteX134" fmla="*/ 5133 w 65449"/>
                      <a:gd name="connsiteY134" fmla="*/ 33366 h 62882"/>
                      <a:gd name="connsiteX135" fmla="*/ 1283 w 65449"/>
                      <a:gd name="connsiteY135" fmla="*/ 33366 h 62882"/>
                      <a:gd name="connsiteX136" fmla="*/ 0 w 65449"/>
                      <a:gd name="connsiteY136" fmla="*/ 34649 h 62882"/>
                      <a:gd name="connsiteX137" fmla="*/ 0 w 65449"/>
                      <a:gd name="connsiteY137" fmla="*/ 34649 h 62882"/>
                      <a:gd name="connsiteX138" fmla="*/ 1283 w 65449"/>
                      <a:gd name="connsiteY138" fmla="*/ 35933 h 62882"/>
                      <a:gd name="connsiteX139" fmla="*/ 5133 w 65449"/>
                      <a:gd name="connsiteY139" fmla="*/ 35933 h 62882"/>
                      <a:gd name="connsiteX140" fmla="*/ 5133 w 65449"/>
                      <a:gd name="connsiteY140" fmla="*/ 38499 h 62882"/>
                      <a:gd name="connsiteX141" fmla="*/ 1283 w 65449"/>
                      <a:gd name="connsiteY141" fmla="*/ 39783 h 62882"/>
                      <a:gd name="connsiteX142" fmla="*/ 1283 w 65449"/>
                      <a:gd name="connsiteY142" fmla="*/ 41066 h 62882"/>
                      <a:gd name="connsiteX143" fmla="*/ 1283 w 65449"/>
                      <a:gd name="connsiteY143" fmla="*/ 41066 h 62882"/>
                      <a:gd name="connsiteX144" fmla="*/ 2567 w 65449"/>
                      <a:gd name="connsiteY144" fmla="*/ 41066 h 62882"/>
                      <a:gd name="connsiteX145" fmla="*/ 6417 w 65449"/>
                      <a:gd name="connsiteY145" fmla="*/ 39783 h 62882"/>
                      <a:gd name="connsiteX146" fmla="*/ 7700 w 65449"/>
                      <a:gd name="connsiteY146" fmla="*/ 42349 h 62882"/>
                      <a:gd name="connsiteX147" fmla="*/ 3850 w 65449"/>
                      <a:gd name="connsiteY147" fmla="*/ 43633 h 62882"/>
                      <a:gd name="connsiteX148" fmla="*/ 3850 w 65449"/>
                      <a:gd name="connsiteY148" fmla="*/ 44916 h 62882"/>
                      <a:gd name="connsiteX149" fmla="*/ 3850 w 65449"/>
                      <a:gd name="connsiteY149" fmla="*/ 44916 h 62882"/>
                      <a:gd name="connsiteX150" fmla="*/ 5133 w 65449"/>
                      <a:gd name="connsiteY150" fmla="*/ 44916 h 62882"/>
                      <a:gd name="connsiteX151" fmla="*/ 8983 w 65449"/>
                      <a:gd name="connsiteY151" fmla="*/ 43633 h 62882"/>
                      <a:gd name="connsiteX152" fmla="*/ 10267 w 65449"/>
                      <a:gd name="connsiteY152" fmla="*/ 46199 h 62882"/>
                      <a:gd name="connsiteX153" fmla="*/ 7700 w 65449"/>
                      <a:gd name="connsiteY153" fmla="*/ 48766 h 62882"/>
                      <a:gd name="connsiteX154" fmla="*/ 7700 w 65449"/>
                      <a:gd name="connsiteY154" fmla="*/ 50049 h 62882"/>
                      <a:gd name="connsiteX155" fmla="*/ 7700 w 65449"/>
                      <a:gd name="connsiteY155" fmla="*/ 50049 h 62882"/>
                      <a:gd name="connsiteX156" fmla="*/ 8983 w 65449"/>
                      <a:gd name="connsiteY156" fmla="*/ 50049 h 62882"/>
                      <a:gd name="connsiteX157" fmla="*/ 11550 w 65449"/>
                      <a:gd name="connsiteY157" fmla="*/ 47483 h 62882"/>
                      <a:gd name="connsiteX158" fmla="*/ 12833 w 65449"/>
                      <a:gd name="connsiteY158" fmla="*/ 48766 h 62882"/>
                      <a:gd name="connsiteX159" fmla="*/ 10267 w 65449"/>
                      <a:gd name="connsiteY159" fmla="*/ 51333 h 62882"/>
                      <a:gd name="connsiteX160" fmla="*/ 10267 w 65449"/>
                      <a:gd name="connsiteY160" fmla="*/ 52616 h 62882"/>
                      <a:gd name="connsiteX161" fmla="*/ 10267 w 65449"/>
                      <a:gd name="connsiteY161" fmla="*/ 52616 h 62882"/>
                      <a:gd name="connsiteX162" fmla="*/ 11550 w 65449"/>
                      <a:gd name="connsiteY162" fmla="*/ 52616 h 62882"/>
                      <a:gd name="connsiteX163" fmla="*/ 14117 w 65449"/>
                      <a:gd name="connsiteY163" fmla="*/ 50049 h 62882"/>
                      <a:gd name="connsiteX164" fmla="*/ 16683 w 65449"/>
                      <a:gd name="connsiteY164" fmla="*/ 51333 h 62882"/>
                      <a:gd name="connsiteX165" fmla="*/ 14117 w 65449"/>
                      <a:gd name="connsiteY165" fmla="*/ 55182 h 62882"/>
                      <a:gd name="connsiteX166" fmla="*/ 14117 w 65449"/>
                      <a:gd name="connsiteY166" fmla="*/ 56466 h 62882"/>
                      <a:gd name="connsiteX167" fmla="*/ 14117 w 65449"/>
                      <a:gd name="connsiteY167" fmla="*/ 56466 h 62882"/>
                      <a:gd name="connsiteX168" fmla="*/ 15400 w 65449"/>
                      <a:gd name="connsiteY168" fmla="*/ 56466 h 62882"/>
                      <a:gd name="connsiteX169" fmla="*/ 17967 w 65449"/>
                      <a:gd name="connsiteY169" fmla="*/ 52616 h 62882"/>
                      <a:gd name="connsiteX170" fmla="*/ 20533 w 65449"/>
                      <a:gd name="connsiteY170" fmla="*/ 53899 h 62882"/>
                      <a:gd name="connsiteX171" fmla="*/ 19250 w 65449"/>
                      <a:gd name="connsiteY171" fmla="*/ 57749 h 62882"/>
                      <a:gd name="connsiteX172" fmla="*/ 19250 w 65449"/>
                      <a:gd name="connsiteY172" fmla="*/ 59032 h 62882"/>
                      <a:gd name="connsiteX173" fmla="*/ 19250 w 65449"/>
                      <a:gd name="connsiteY173" fmla="*/ 59032 h 62882"/>
                      <a:gd name="connsiteX174" fmla="*/ 20533 w 65449"/>
                      <a:gd name="connsiteY174" fmla="*/ 59032 h 62882"/>
                      <a:gd name="connsiteX175" fmla="*/ 21817 w 65449"/>
                      <a:gd name="connsiteY175" fmla="*/ 55182 h 62882"/>
                      <a:gd name="connsiteX176" fmla="*/ 24383 w 65449"/>
                      <a:gd name="connsiteY176" fmla="*/ 56466 h 62882"/>
                      <a:gd name="connsiteX177" fmla="*/ 23100 w 65449"/>
                      <a:gd name="connsiteY177" fmla="*/ 60316 h 62882"/>
                      <a:gd name="connsiteX178" fmla="*/ 23100 w 65449"/>
                      <a:gd name="connsiteY178" fmla="*/ 61599 h 62882"/>
                      <a:gd name="connsiteX179" fmla="*/ 23100 w 65449"/>
                      <a:gd name="connsiteY179" fmla="*/ 61599 h 62882"/>
                      <a:gd name="connsiteX180" fmla="*/ 24383 w 65449"/>
                      <a:gd name="connsiteY180" fmla="*/ 61599 h 62882"/>
                      <a:gd name="connsiteX181" fmla="*/ 25666 w 65449"/>
                      <a:gd name="connsiteY181" fmla="*/ 57749 h 62882"/>
                      <a:gd name="connsiteX182" fmla="*/ 28233 w 65449"/>
                      <a:gd name="connsiteY182" fmla="*/ 57749 h 62882"/>
                      <a:gd name="connsiteX183" fmla="*/ 28233 w 65449"/>
                      <a:gd name="connsiteY183" fmla="*/ 61599 h 62882"/>
                      <a:gd name="connsiteX184" fmla="*/ 29516 w 65449"/>
                      <a:gd name="connsiteY184" fmla="*/ 62882 h 62882"/>
                      <a:gd name="connsiteX185" fmla="*/ 29516 w 65449"/>
                      <a:gd name="connsiteY185" fmla="*/ 62882 h 62882"/>
                      <a:gd name="connsiteX186" fmla="*/ 30800 w 65449"/>
                      <a:gd name="connsiteY186" fmla="*/ 61599 h 62882"/>
                      <a:gd name="connsiteX187" fmla="*/ 30800 w 65449"/>
                      <a:gd name="connsiteY187" fmla="*/ 57749 h 62882"/>
                      <a:gd name="connsiteX188" fmla="*/ 33366 w 65449"/>
                      <a:gd name="connsiteY188" fmla="*/ 57749 h 62882"/>
                      <a:gd name="connsiteX189" fmla="*/ 33366 w 65449"/>
                      <a:gd name="connsiteY189" fmla="*/ 61599 h 62882"/>
                      <a:gd name="connsiteX190" fmla="*/ 34650 w 65449"/>
                      <a:gd name="connsiteY190" fmla="*/ 62882 h 62882"/>
                      <a:gd name="connsiteX191" fmla="*/ 34650 w 65449"/>
                      <a:gd name="connsiteY191" fmla="*/ 62882 h 62882"/>
                      <a:gd name="connsiteX192" fmla="*/ 35933 w 65449"/>
                      <a:gd name="connsiteY192" fmla="*/ 61599 h 62882"/>
                      <a:gd name="connsiteX193" fmla="*/ 35933 w 65449"/>
                      <a:gd name="connsiteY193" fmla="*/ 57749 h 62882"/>
                      <a:gd name="connsiteX194" fmla="*/ 38499 w 65449"/>
                      <a:gd name="connsiteY194" fmla="*/ 57749 h 62882"/>
                      <a:gd name="connsiteX195" fmla="*/ 39783 w 65449"/>
                      <a:gd name="connsiteY195" fmla="*/ 61599 h 62882"/>
                      <a:gd name="connsiteX196" fmla="*/ 41066 w 65449"/>
                      <a:gd name="connsiteY196" fmla="*/ 61599 h 62882"/>
                      <a:gd name="connsiteX197" fmla="*/ 41066 w 65449"/>
                      <a:gd name="connsiteY197" fmla="*/ 61599 h 62882"/>
                      <a:gd name="connsiteX198" fmla="*/ 41066 w 65449"/>
                      <a:gd name="connsiteY198" fmla="*/ 60316 h 62882"/>
                      <a:gd name="connsiteX199" fmla="*/ 39783 w 65449"/>
                      <a:gd name="connsiteY199" fmla="*/ 56466 h 62882"/>
                      <a:gd name="connsiteX200" fmla="*/ 42349 w 65449"/>
                      <a:gd name="connsiteY200" fmla="*/ 55182 h 62882"/>
                      <a:gd name="connsiteX201" fmla="*/ 43633 w 65449"/>
                      <a:gd name="connsiteY201" fmla="*/ 59032 h 62882"/>
                      <a:gd name="connsiteX202" fmla="*/ 44916 w 65449"/>
                      <a:gd name="connsiteY202" fmla="*/ 59032 h 62882"/>
                      <a:gd name="connsiteX203" fmla="*/ 44916 w 65449"/>
                      <a:gd name="connsiteY203" fmla="*/ 59032 h 62882"/>
                      <a:gd name="connsiteX204" fmla="*/ 44916 w 65449"/>
                      <a:gd name="connsiteY204" fmla="*/ 57749 h 62882"/>
                      <a:gd name="connsiteX205" fmla="*/ 43633 w 65449"/>
                      <a:gd name="connsiteY205" fmla="*/ 53899 h 62882"/>
                      <a:gd name="connsiteX206" fmla="*/ 46199 w 65449"/>
                      <a:gd name="connsiteY206" fmla="*/ 52616 h 62882"/>
                      <a:gd name="connsiteX207" fmla="*/ 48766 w 65449"/>
                      <a:gd name="connsiteY207" fmla="*/ 55182 h 62882"/>
                      <a:gd name="connsiteX208" fmla="*/ 50049 w 65449"/>
                      <a:gd name="connsiteY208" fmla="*/ 55182 h 62882"/>
                      <a:gd name="connsiteX209" fmla="*/ 50049 w 65449"/>
                      <a:gd name="connsiteY209" fmla="*/ 55182 h 62882"/>
                      <a:gd name="connsiteX210" fmla="*/ 50049 w 65449"/>
                      <a:gd name="connsiteY210" fmla="*/ 53899 h 62882"/>
                      <a:gd name="connsiteX211" fmla="*/ 47483 w 65449"/>
                      <a:gd name="connsiteY211" fmla="*/ 51333 h 62882"/>
                      <a:gd name="connsiteX212" fmla="*/ 48766 w 65449"/>
                      <a:gd name="connsiteY212" fmla="*/ 50049 h 62882"/>
                      <a:gd name="connsiteX213" fmla="*/ 51333 w 65449"/>
                      <a:gd name="connsiteY213" fmla="*/ 52616 h 62882"/>
                      <a:gd name="connsiteX214" fmla="*/ 52616 w 65449"/>
                      <a:gd name="connsiteY214" fmla="*/ 52616 h 62882"/>
                      <a:gd name="connsiteX215" fmla="*/ 55183 w 65449"/>
                      <a:gd name="connsiteY215" fmla="*/ 50049 h 62882"/>
                      <a:gd name="connsiteX216" fmla="*/ 55183 w 65449"/>
                      <a:gd name="connsiteY216" fmla="*/ 50049 h 62882"/>
                      <a:gd name="connsiteX217" fmla="*/ 50049 w 65449"/>
                      <a:gd name="connsiteY217" fmla="*/ 20533 h 62882"/>
                      <a:gd name="connsiteX218" fmla="*/ 51333 w 65449"/>
                      <a:gd name="connsiteY218" fmla="*/ 41066 h 62882"/>
                      <a:gd name="connsiteX219" fmla="*/ 48766 w 65449"/>
                      <a:gd name="connsiteY219" fmla="*/ 41066 h 62882"/>
                      <a:gd name="connsiteX220" fmla="*/ 41066 w 65449"/>
                      <a:gd name="connsiteY220" fmla="*/ 33366 h 62882"/>
                      <a:gd name="connsiteX221" fmla="*/ 41066 w 65449"/>
                      <a:gd name="connsiteY221" fmla="*/ 26950 h 62882"/>
                      <a:gd name="connsiteX222" fmla="*/ 48766 w 65449"/>
                      <a:gd name="connsiteY222" fmla="*/ 19250 h 62882"/>
                      <a:gd name="connsiteX223" fmla="*/ 50049 w 65449"/>
                      <a:gd name="connsiteY223" fmla="*/ 20533 h 62882"/>
                      <a:gd name="connsiteX224" fmla="*/ 42349 w 65449"/>
                      <a:gd name="connsiteY224" fmla="*/ 15400 h 62882"/>
                      <a:gd name="connsiteX225" fmla="*/ 34650 w 65449"/>
                      <a:gd name="connsiteY225" fmla="*/ 23100 h 62882"/>
                      <a:gd name="connsiteX226" fmla="*/ 28233 w 65449"/>
                      <a:gd name="connsiteY226" fmla="*/ 23100 h 62882"/>
                      <a:gd name="connsiteX227" fmla="*/ 20533 w 65449"/>
                      <a:gd name="connsiteY227" fmla="*/ 15400 h 62882"/>
                      <a:gd name="connsiteX228" fmla="*/ 20533 w 65449"/>
                      <a:gd name="connsiteY228" fmla="*/ 12833 h 62882"/>
                      <a:gd name="connsiteX229" fmla="*/ 41066 w 65449"/>
                      <a:gd name="connsiteY229" fmla="*/ 11550 h 62882"/>
                      <a:gd name="connsiteX230" fmla="*/ 42349 w 65449"/>
                      <a:gd name="connsiteY230" fmla="*/ 15400 h 62882"/>
                      <a:gd name="connsiteX231" fmla="*/ 14117 w 65449"/>
                      <a:gd name="connsiteY231" fmla="*/ 42349 h 62882"/>
                      <a:gd name="connsiteX232" fmla="*/ 12833 w 65449"/>
                      <a:gd name="connsiteY232" fmla="*/ 21816 h 62882"/>
                      <a:gd name="connsiteX233" fmla="*/ 15400 w 65449"/>
                      <a:gd name="connsiteY233" fmla="*/ 21816 h 62882"/>
                      <a:gd name="connsiteX234" fmla="*/ 23100 w 65449"/>
                      <a:gd name="connsiteY234" fmla="*/ 29516 h 62882"/>
                      <a:gd name="connsiteX235" fmla="*/ 23100 w 65449"/>
                      <a:gd name="connsiteY235" fmla="*/ 35933 h 62882"/>
                      <a:gd name="connsiteX236" fmla="*/ 15400 w 65449"/>
                      <a:gd name="connsiteY236" fmla="*/ 43633 h 62882"/>
                      <a:gd name="connsiteX237" fmla="*/ 14117 w 65449"/>
                      <a:gd name="connsiteY237" fmla="*/ 42349 h 62882"/>
                      <a:gd name="connsiteX238" fmla="*/ 29516 w 65449"/>
                      <a:gd name="connsiteY238" fmla="*/ 34649 h 62882"/>
                      <a:gd name="connsiteX239" fmla="*/ 29516 w 65449"/>
                      <a:gd name="connsiteY239" fmla="*/ 29516 h 62882"/>
                      <a:gd name="connsiteX240" fmla="*/ 34650 w 65449"/>
                      <a:gd name="connsiteY240" fmla="*/ 29516 h 62882"/>
                      <a:gd name="connsiteX241" fmla="*/ 34650 w 65449"/>
                      <a:gd name="connsiteY241" fmla="*/ 34649 h 62882"/>
                      <a:gd name="connsiteX242" fmla="*/ 29516 w 65449"/>
                      <a:gd name="connsiteY242" fmla="*/ 34649 h 62882"/>
                      <a:gd name="connsiteX243" fmla="*/ 21817 w 65449"/>
                      <a:gd name="connsiteY243" fmla="*/ 47483 h 62882"/>
                      <a:gd name="connsiteX244" fmla="*/ 29516 w 65449"/>
                      <a:gd name="connsiteY244" fmla="*/ 39783 h 62882"/>
                      <a:gd name="connsiteX245" fmla="*/ 35933 w 65449"/>
                      <a:gd name="connsiteY245" fmla="*/ 39783 h 62882"/>
                      <a:gd name="connsiteX246" fmla="*/ 43633 w 65449"/>
                      <a:gd name="connsiteY246" fmla="*/ 47483 h 62882"/>
                      <a:gd name="connsiteX247" fmla="*/ 43633 w 65449"/>
                      <a:gd name="connsiteY247" fmla="*/ 50049 h 62882"/>
                      <a:gd name="connsiteX248" fmla="*/ 23100 w 65449"/>
                      <a:gd name="connsiteY248" fmla="*/ 51333 h 62882"/>
                      <a:gd name="connsiteX249" fmla="*/ 21817 w 65449"/>
                      <a:gd name="connsiteY249" fmla="*/ 47483 h 62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5449" h="62882">
                        <a:moveTo>
                          <a:pt x="55183" y="50049"/>
                        </a:moveTo>
                        <a:lnTo>
                          <a:pt x="52616" y="47483"/>
                        </a:lnTo>
                        <a:cubicBezTo>
                          <a:pt x="52616" y="46199"/>
                          <a:pt x="53899" y="46199"/>
                          <a:pt x="53899" y="44916"/>
                        </a:cubicBezTo>
                        <a:lnTo>
                          <a:pt x="57749" y="47483"/>
                        </a:lnTo>
                        <a:cubicBezTo>
                          <a:pt x="57749" y="47483"/>
                          <a:pt x="59033" y="47483"/>
                          <a:pt x="59033" y="47483"/>
                        </a:cubicBezTo>
                        <a:lnTo>
                          <a:pt x="59033" y="47483"/>
                        </a:lnTo>
                        <a:cubicBezTo>
                          <a:pt x="59033" y="47483"/>
                          <a:pt x="59033" y="46199"/>
                          <a:pt x="59033" y="46199"/>
                        </a:cubicBezTo>
                        <a:lnTo>
                          <a:pt x="55183" y="43633"/>
                        </a:lnTo>
                        <a:cubicBezTo>
                          <a:pt x="55183" y="42349"/>
                          <a:pt x="56466" y="42349"/>
                          <a:pt x="56466" y="41066"/>
                        </a:cubicBezTo>
                        <a:lnTo>
                          <a:pt x="60316" y="42349"/>
                        </a:lnTo>
                        <a:cubicBezTo>
                          <a:pt x="60316" y="42349"/>
                          <a:pt x="61599" y="42349"/>
                          <a:pt x="61599" y="42349"/>
                        </a:cubicBezTo>
                        <a:lnTo>
                          <a:pt x="61599" y="42349"/>
                        </a:lnTo>
                        <a:cubicBezTo>
                          <a:pt x="61599" y="42349"/>
                          <a:pt x="61599" y="41066"/>
                          <a:pt x="61599" y="41066"/>
                        </a:cubicBezTo>
                        <a:lnTo>
                          <a:pt x="57749" y="39783"/>
                        </a:lnTo>
                        <a:cubicBezTo>
                          <a:pt x="57749" y="38499"/>
                          <a:pt x="57749" y="38499"/>
                          <a:pt x="59033" y="37216"/>
                        </a:cubicBezTo>
                        <a:lnTo>
                          <a:pt x="62883" y="38499"/>
                        </a:lnTo>
                        <a:cubicBezTo>
                          <a:pt x="62883" y="38499"/>
                          <a:pt x="64166" y="38499"/>
                          <a:pt x="64166" y="38499"/>
                        </a:cubicBezTo>
                        <a:lnTo>
                          <a:pt x="64166" y="38499"/>
                        </a:lnTo>
                        <a:cubicBezTo>
                          <a:pt x="64166" y="38499"/>
                          <a:pt x="64166" y="37216"/>
                          <a:pt x="64166" y="37216"/>
                        </a:cubicBezTo>
                        <a:lnTo>
                          <a:pt x="60316" y="35933"/>
                        </a:lnTo>
                        <a:cubicBezTo>
                          <a:pt x="60316" y="34649"/>
                          <a:pt x="60316" y="34649"/>
                          <a:pt x="60316" y="33366"/>
                        </a:cubicBezTo>
                        <a:lnTo>
                          <a:pt x="64166" y="33366"/>
                        </a:lnTo>
                        <a:cubicBezTo>
                          <a:pt x="64166" y="33366"/>
                          <a:pt x="65449" y="33366"/>
                          <a:pt x="65449" y="32083"/>
                        </a:cubicBezTo>
                        <a:lnTo>
                          <a:pt x="65449" y="32083"/>
                        </a:lnTo>
                        <a:cubicBezTo>
                          <a:pt x="65449" y="32083"/>
                          <a:pt x="65449" y="30799"/>
                          <a:pt x="64166" y="30799"/>
                        </a:cubicBezTo>
                        <a:lnTo>
                          <a:pt x="60316" y="30799"/>
                        </a:lnTo>
                        <a:cubicBezTo>
                          <a:pt x="60316" y="29516"/>
                          <a:pt x="60316" y="29516"/>
                          <a:pt x="60316" y="28233"/>
                        </a:cubicBezTo>
                        <a:lnTo>
                          <a:pt x="64166" y="28233"/>
                        </a:lnTo>
                        <a:cubicBezTo>
                          <a:pt x="64166" y="28233"/>
                          <a:pt x="65449" y="28233"/>
                          <a:pt x="65449" y="26950"/>
                        </a:cubicBezTo>
                        <a:lnTo>
                          <a:pt x="65449" y="26950"/>
                        </a:lnTo>
                        <a:cubicBezTo>
                          <a:pt x="65449" y="26950"/>
                          <a:pt x="65449" y="25666"/>
                          <a:pt x="64166" y="25666"/>
                        </a:cubicBezTo>
                        <a:lnTo>
                          <a:pt x="60316" y="25666"/>
                        </a:lnTo>
                        <a:cubicBezTo>
                          <a:pt x="60316" y="24383"/>
                          <a:pt x="60316" y="24383"/>
                          <a:pt x="60316" y="23100"/>
                        </a:cubicBezTo>
                        <a:lnTo>
                          <a:pt x="64166" y="21816"/>
                        </a:lnTo>
                        <a:cubicBezTo>
                          <a:pt x="64166" y="21816"/>
                          <a:pt x="65449" y="21816"/>
                          <a:pt x="64166" y="20533"/>
                        </a:cubicBezTo>
                        <a:lnTo>
                          <a:pt x="64166" y="20533"/>
                        </a:lnTo>
                        <a:cubicBezTo>
                          <a:pt x="64166" y="20533"/>
                          <a:pt x="64166" y="19250"/>
                          <a:pt x="62883" y="20533"/>
                        </a:cubicBezTo>
                        <a:lnTo>
                          <a:pt x="59033" y="21816"/>
                        </a:lnTo>
                        <a:cubicBezTo>
                          <a:pt x="59033" y="20533"/>
                          <a:pt x="59033" y="20533"/>
                          <a:pt x="57749" y="19250"/>
                        </a:cubicBezTo>
                        <a:lnTo>
                          <a:pt x="61599" y="17966"/>
                        </a:lnTo>
                        <a:cubicBezTo>
                          <a:pt x="61599" y="17966"/>
                          <a:pt x="61599" y="16683"/>
                          <a:pt x="61599" y="16683"/>
                        </a:cubicBezTo>
                        <a:lnTo>
                          <a:pt x="61599" y="16683"/>
                        </a:lnTo>
                        <a:cubicBezTo>
                          <a:pt x="61599" y="16683"/>
                          <a:pt x="60316" y="16683"/>
                          <a:pt x="60316" y="16683"/>
                        </a:cubicBezTo>
                        <a:lnTo>
                          <a:pt x="56466" y="17966"/>
                        </a:lnTo>
                        <a:cubicBezTo>
                          <a:pt x="56466" y="16683"/>
                          <a:pt x="55183" y="16683"/>
                          <a:pt x="55183" y="15400"/>
                        </a:cubicBezTo>
                        <a:lnTo>
                          <a:pt x="57749" y="12833"/>
                        </a:lnTo>
                        <a:cubicBezTo>
                          <a:pt x="57749" y="12833"/>
                          <a:pt x="57749" y="11550"/>
                          <a:pt x="57749" y="11550"/>
                        </a:cubicBezTo>
                        <a:lnTo>
                          <a:pt x="57749" y="11550"/>
                        </a:lnTo>
                        <a:cubicBezTo>
                          <a:pt x="57749" y="11550"/>
                          <a:pt x="56466" y="11550"/>
                          <a:pt x="56466" y="11550"/>
                        </a:cubicBezTo>
                        <a:lnTo>
                          <a:pt x="53899" y="14116"/>
                        </a:lnTo>
                        <a:cubicBezTo>
                          <a:pt x="53899" y="14116"/>
                          <a:pt x="52616" y="12833"/>
                          <a:pt x="52616" y="12833"/>
                        </a:cubicBezTo>
                        <a:lnTo>
                          <a:pt x="55183" y="10266"/>
                        </a:lnTo>
                        <a:cubicBezTo>
                          <a:pt x="55183" y="10266"/>
                          <a:pt x="55183" y="8983"/>
                          <a:pt x="55183" y="8983"/>
                        </a:cubicBezTo>
                        <a:lnTo>
                          <a:pt x="55183" y="8983"/>
                        </a:lnTo>
                        <a:cubicBezTo>
                          <a:pt x="55183" y="8983"/>
                          <a:pt x="53899" y="8983"/>
                          <a:pt x="53899" y="8983"/>
                        </a:cubicBezTo>
                        <a:lnTo>
                          <a:pt x="51333" y="11550"/>
                        </a:lnTo>
                        <a:cubicBezTo>
                          <a:pt x="50049" y="11550"/>
                          <a:pt x="50049" y="10266"/>
                          <a:pt x="48766" y="10266"/>
                        </a:cubicBezTo>
                        <a:lnTo>
                          <a:pt x="51333" y="6417"/>
                        </a:lnTo>
                        <a:cubicBezTo>
                          <a:pt x="51333" y="6417"/>
                          <a:pt x="51333" y="5133"/>
                          <a:pt x="51333" y="5133"/>
                        </a:cubicBezTo>
                        <a:lnTo>
                          <a:pt x="51333" y="5133"/>
                        </a:lnTo>
                        <a:cubicBezTo>
                          <a:pt x="51333" y="5133"/>
                          <a:pt x="50049" y="5133"/>
                          <a:pt x="50049" y="5133"/>
                        </a:cubicBezTo>
                        <a:lnTo>
                          <a:pt x="47483" y="8983"/>
                        </a:lnTo>
                        <a:cubicBezTo>
                          <a:pt x="46199" y="8983"/>
                          <a:pt x="46199" y="7700"/>
                          <a:pt x="44916" y="7700"/>
                        </a:cubicBezTo>
                        <a:lnTo>
                          <a:pt x="46199" y="3850"/>
                        </a:lnTo>
                        <a:cubicBezTo>
                          <a:pt x="46199" y="3850"/>
                          <a:pt x="46199" y="2567"/>
                          <a:pt x="46199" y="2567"/>
                        </a:cubicBezTo>
                        <a:lnTo>
                          <a:pt x="46199" y="2567"/>
                        </a:lnTo>
                        <a:cubicBezTo>
                          <a:pt x="46199" y="2567"/>
                          <a:pt x="44916" y="2567"/>
                          <a:pt x="44916" y="2567"/>
                        </a:cubicBezTo>
                        <a:lnTo>
                          <a:pt x="43633" y="6417"/>
                        </a:lnTo>
                        <a:cubicBezTo>
                          <a:pt x="42349" y="6417"/>
                          <a:pt x="42349" y="6417"/>
                          <a:pt x="41066" y="5133"/>
                        </a:cubicBezTo>
                        <a:lnTo>
                          <a:pt x="39783" y="2567"/>
                        </a:lnTo>
                        <a:cubicBezTo>
                          <a:pt x="39783" y="2567"/>
                          <a:pt x="39783" y="1283"/>
                          <a:pt x="39783" y="1283"/>
                        </a:cubicBezTo>
                        <a:lnTo>
                          <a:pt x="39783" y="1283"/>
                        </a:lnTo>
                        <a:cubicBezTo>
                          <a:pt x="39783" y="1283"/>
                          <a:pt x="38499" y="1283"/>
                          <a:pt x="38499" y="1283"/>
                        </a:cubicBezTo>
                        <a:lnTo>
                          <a:pt x="37216" y="5133"/>
                        </a:lnTo>
                        <a:cubicBezTo>
                          <a:pt x="35933" y="5133"/>
                          <a:pt x="35933" y="5133"/>
                          <a:pt x="34650" y="5133"/>
                        </a:cubicBezTo>
                        <a:lnTo>
                          <a:pt x="34650" y="1283"/>
                        </a:lnTo>
                        <a:cubicBezTo>
                          <a:pt x="34650" y="1283"/>
                          <a:pt x="34650" y="0"/>
                          <a:pt x="33366" y="0"/>
                        </a:cubicBezTo>
                        <a:lnTo>
                          <a:pt x="33366" y="0"/>
                        </a:lnTo>
                        <a:cubicBezTo>
                          <a:pt x="33366" y="0"/>
                          <a:pt x="32083" y="0"/>
                          <a:pt x="32083" y="1283"/>
                        </a:cubicBezTo>
                        <a:lnTo>
                          <a:pt x="32083" y="5133"/>
                        </a:lnTo>
                        <a:cubicBezTo>
                          <a:pt x="30800" y="5133"/>
                          <a:pt x="30800" y="5133"/>
                          <a:pt x="29516" y="5133"/>
                        </a:cubicBezTo>
                        <a:lnTo>
                          <a:pt x="29516" y="1283"/>
                        </a:lnTo>
                        <a:cubicBezTo>
                          <a:pt x="29516" y="1283"/>
                          <a:pt x="29516" y="0"/>
                          <a:pt x="28233" y="0"/>
                        </a:cubicBezTo>
                        <a:lnTo>
                          <a:pt x="28233" y="0"/>
                        </a:lnTo>
                        <a:cubicBezTo>
                          <a:pt x="28233" y="0"/>
                          <a:pt x="26950" y="0"/>
                          <a:pt x="26950" y="1283"/>
                        </a:cubicBezTo>
                        <a:lnTo>
                          <a:pt x="26950" y="5133"/>
                        </a:lnTo>
                        <a:cubicBezTo>
                          <a:pt x="25666" y="5133"/>
                          <a:pt x="25666" y="5133"/>
                          <a:pt x="24383" y="5133"/>
                        </a:cubicBezTo>
                        <a:lnTo>
                          <a:pt x="23100" y="1283"/>
                        </a:lnTo>
                        <a:cubicBezTo>
                          <a:pt x="23100" y="1283"/>
                          <a:pt x="23100" y="0"/>
                          <a:pt x="21817" y="1283"/>
                        </a:cubicBezTo>
                        <a:lnTo>
                          <a:pt x="21817" y="1283"/>
                        </a:lnTo>
                        <a:cubicBezTo>
                          <a:pt x="21817" y="1283"/>
                          <a:pt x="20533" y="1283"/>
                          <a:pt x="21817" y="2567"/>
                        </a:cubicBezTo>
                        <a:lnTo>
                          <a:pt x="23100" y="6417"/>
                        </a:lnTo>
                        <a:cubicBezTo>
                          <a:pt x="21817" y="6417"/>
                          <a:pt x="21817" y="6417"/>
                          <a:pt x="20533" y="7700"/>
                        </a:cubicBezTo>
                        <a:lnTo>
                          <a:pt x="19250" y="3850"/>
                        </a:lnTo>
                        <a:cubicBezTo>
                          <a:pt x="19250" y="3850"/>
                          <a:pt x="17967" y="3850"/>
                          <a:pt x="17967" y="3850"/>
                        </a:cubicBezTo>
                        <a:lnTo>
                          <a:pt x="17967" y="3850"/>
                        </a:lnTo>
                        <a:cubicBezTo>
                          <a:pt x="17967" y="3850"/>
                          <a:pt x="17967" y="5133"/>
                          <a:pt x="17967" y="5133"/>
                        </a:cubicBezTo>
                        <a:lnTo>
                          <a:pt x="19250" y="8983"/>
                        </a:lnTo>
                        <a:cubicBezTo>
                          <a:pt x="17967" y="8983"/>
                          <a:pt x="17967" y="10266"/>
                          <a:pt x="16683" y="10266"/>
                        </a:cubicBezTo>
                        <a:lnTo>
                          <a:pt x="14117" y="7700"/>
                        </a:lnTo>
                        <a:cubicBezTo>
                          <a:pt x="14117" y="7700"/>
                          <a:pt x="12833" y="7700"/>
                          <a:pt x="12833" y="7700"/>
                        </a:cubicBezTo>
                        <a:lnTo>
                          <a:pt x="12833" y="7700"/>
                        </a:lnTo>
                        <a:cubicBezTo>
                          <a:pt x="12833" y="7700"/>
                          <a:pt x="12833" y="8983"/>
                          <a:pt x="12833" y="8983"/>
                        </a:cubicBezTo>
                        <a:lnTo>
                          <a:pt x="15400" y="11550"/>
                        </a:lnTo>
                        <a:cubicBezTo>
                          <a:pt x="15400" y="11550"/>
                          <a:pt x="14117" y="12833"/>
                          <a:pt x="14117" y="12833"/>
                        </a:cubicBezTo>
                        <a:lnTo>
                          <a:pt x="11550" y="10266"/>
                        </a:lnTo>
                        <a:cubicBezTo>
                          <a:pt x="11550" y="10266"/>
                          <a:pt x="10267" y="10266"/>
                          <a:pt x="10267" y="10266"/>
                        </a:cubicBezTo>
                        <a:lnTo>
                          <a:pt x="10267" y="10266"/>
                        </a:lnTo>
                        <a:cubicBezTo>
                          <a:pt x="10267" y="10266"/>
                          <a:pt x="10267" y="11550"/>
                          <a:pt x="10267" y="11550"/>
                        </a:cubicBezTo>
                        <a:lnTo>
                          <a:pt x="12833" y="14116"/>
                        </a:lnTo>
                        <a:cubicBezTo>
                          <a:pt x="12833" y="15400"/>
                          <a:pt x="11550" y="15400"/>
                          <a:pt x="11550" y="16683"/>
                        </a:cubicBezTo>
                        <a:lnTo>
                          <a:pt x="7700" y="14116"/>
                        </a:lnTo>
                        <a:cubicBezTo>
                          <a:pt x="7700" y="14116"/>
                          <a:pt x="6417" y="14116"/>
                          <a:pt x="6417" y="14116"/>
                        </a:cubicBezTo>
                        <a:lnTo>
                          <a:pt x="6417" y="14116"/>
                        </a:lnTo>
                        <a:cubicBezTo>
                          <a:pt x="6417" y="14116"/>
                          <a:pt x="6417" y="15400"/>
                          <a:pt x="6417" y="15400"/>
                        </a:cubicBezTo>
                        <a:lnTo>
                          <a:pt x="10267" y="17966"/>
                        </a:lnTo>
                        <a:cubicBezTo>
                          <a:pt x="10267" y="19250"/>
                          <a:pt x="8983" y="19250"/>
                          <a:pt x="8983" y="20533"/>
                        </a:cubicBezTo>
                        <a:lnTo>
                          <a:pt x="5133" y="19250"/>
                        </a:lnTo>
                        <a:cubicBezTo>
                          <a:pt x="5133" y="19250"/>
                          <a:pt x="3850" y="19250"/>
                          <a:pt x="3850" y="19250"/>
                        </a:cubicBezTo>
                        <a:lnTo>
                          <a:pt x="3850" y="19250"/>
                        </a:lnTo>
                        <a:cubicBezTo>
                          <a:pt x="3850" y="19250"/>
                          <a:pt x="3850" y="20533"/>
                          <a:pt x="3850" y="20533"/>
                        </a:cubicBezTo>
                        <a:lnTo>
                          <a:pt x="7700" y="21816"/>
                        </a:lnTo>
                        <a:cubicBezTo>
                          <a:pt x="7700" y="23100"/>
                          <a:pt x="7700" y="23100"/>
                          <a:pt x="6417" y="24383"/>
                        </a:cubicBezTo>
                        <a:lnTo>
                          <a:pt x="2567" y="23100"/>
                        </a:lnTo>
                        <a:cubicBezTo>
                          <a:pt x="2567" y="23100"/>
                          <a:pt x="1283" y="23100"/>
                          <a:pt x="1283" y="23100"/>
                        </a:cubicBezTo>
                        <a:lnTo>
                          <a:pt x="1283" y="23100"/>
                        </a:lnTo>
                        <a:cubicBezTo>
                          <a:pt x="1283" y="23100"/>
                          <a:pt x="1283" y="24383"/>
                          <a:pt x="1283" y="24383"/>
                        </a:cubicBezTo>
                        <a:lnTo>
                          <a:pt x="5133" y="25666"/>
                        </a:lnTo>
                        <a:cubicBezTo>
                          <a:pt x="5133" y="26950"/>
                          <a:pt x="5133" y="26950"/>
                          <a:pt x="5133" y="28233"/>
                        </a:cubicBezTo>
                        <a:lnTo>
                          <a:pt x="1283" y="28233"/>
                        </a:lnTo>
                        <a:cubicBezTo>
                          <a:pt x="1283" y="28233"/>
                          <a:pt x="0" y="28233"/>
                          <a:pt x="0" y="29516"/>
                        </a:cubicBezTo>
                        <a:lnTo>
                          <a:pt x="0" y="29516"/>
                        </a:lnTo>
                        <a:cubicBezTo>
                          <a:pt x="0" y="29516"/>
                          <a:pt x="0" y="30799"/>
                          <a:pt x="1283" y="30799"/>
                        </a:cubicBezTo>
                        <a:lnTo>
                          <a:pt x="5133" y="30799"/>
                        </a:lnTo>
                        <a:cubicBezTo>
                          <a:pt x="5133" y="32083"/>
                          <a:pt x="5133" y="32083"/>
                          <a:pt x="5133" y="33366"/>
                        </a:cubicBezTo>
                        <a:lnTo>
                          <a:pt x="1283" y="33366"/>
                        </a:lnTo>
                        <a:cubicBezTo>
                          <a:pt x="1283" y="33366"/>
                          <a:pt x="0" y="33366"/>
                          <a:pt x="0" y="34649"/>
                        </a:cubicBezTo>
                        <a:lnTo>
                          <a:pt x="0" y="34649"/>
                        </a:lnTo>
                        <a:cubicBezTo>
                          <a:pt x="0" y="34649"/>
                          <a:pt x="0" y="35933"/>
                          <a:pt x="1283" y="35933"/>
                        </a:cubicBezTo>
                        <a:lnTo>
                          <a:pt x="5133" y="35933"/>
                        </a:lnTo>
                        <a:cubicBezTo>
                          <a:pt x="5133" y="37216"/>
                          <a:pt x="5133" y="37216"/>
                          <a:pt x="5133" y="38499"/>
                        </a:cubicBezTo>
                        <a:lnTo>
                          <a:pt x="1283" y="39783"/>
                        </a:lnTo>
                        <a:cubicBezTo>
                          <a:pt x="1283" y="39783"/>
                          <a:pt x="0" y="39783"/>
                          <a:pt x="1283" y="41066"/>
                        </a:cubicBezTo>
                        <a:lnTo>
                          <a:pt x="1283" y="41066"/>
                        </a:lnTo>
                        <a:cubicBezTo>
                          <a:pt x="1283" y="41066"/>
                          <a:pt x="1283" y="42349"/>
                          <a:pt x="2567" y="41066"/>
                        </a:cubicBezTo>
                        <a:lnTo>
                          <a:pt x="6417" y="39783"/>
                        </a:lnTo>
                        <a:cubicBezTo>
                          <a:pt x="6417" y="41066"/>
                          <a:pt x="6417" y="41066"/>
                          <a:pt x="7700" y="42349"/>
                        </a:cubicBezTo>
                        <a:lnTo>
                          <a:pt x="3850" y="43633"/>
                        </a:lnTo>
                        <a:cubicBezTo>
                          <a:pt x="3850" y="43633"/>
                          <a:pt x="3850" y="44916"/>
                          <a:pt x="3850" y="44916"/>
                        </a:cubicBezTo>
                        <a:lnTo>
                          <a:pt x="3850" y="44916"/>
                        </a:lnTo>
                        <a:cubicBezTo>
                          <a:pt x="3850" y="44916"/>
                          <a:pt x="5133" y="44916"/>
                          <a:pt x="5133" y="44916"/>
                        </a:cubicBezTo>
                        <a:lnTo>
                          <a:pt x="8983" y="43633"/>
                        </a:lnTo>
                        <a:cubicBezTo>
                          <a:pt x="8983" y="44916"/>
                          <a:pt x="10267" y="44916"/>
                          <a:pt x="10267" y="46199"/>
                        </a:cubicBezTo>
                        <a:lnTo>
                          <a:pt x="7700" y="48766"/>
                        </a:lnTo>
                        <a:cubicBezTo>
                          <a:pt x="7700" y="48766"/>
                          <a:pt x="7700" y="50049"/>
                          <a:pt x="7700" y="50049"/>
                        </a:cubicBezTo>
                        <a:lnTo>
                          <a:pt x="7700" y="50049"/>
                        </a:lnTo>
                        <a:cubicBezTo>
                          <a:pt x="7700" y="50049"/>
                          <a:pt x="8983" y="50049"/>
                          <a:pt x="8983" y="50049"/>
                        </a:cubicBezTo>
                        <a:lnTo>
                          <a:pt x="11550" y="47483"/>
                        </a:lnTo>
                        <a:cubicBezTo>
                          <a:pt x="11550" y="47483"/>
                          <a:pt x="12833" y="48766"/>
                          <a:pt x="12833" y="48766"/>
                        </a:cubicBezTo>
                        <a:lnTo>
                          <a:pt x="10267" y="51333"/>
                        </a:lnTo>
                        <a:cubicBezTo>
                          <a:pt x="10267" y="51333"/>
                          <a:pt x="10267" y="52616"/>
                          <a:pt x="10267" y="52616"/>
                        </a:cubicBezTo>
                        <a:lnTo>
                          <a:pt x="10267" y="52616"/>
                        </a:lnTo>
                        <a:cubicBezTo>
                          <a:pt x="10267" y="52616"/>
                          <a:pt x="11550" y="52616"/>
                          <a:pt x="11550" y="52616"/>
                        </a:cubicBezTo>
                        <a:lnTo>
                          <a:pt x="14117" y="50049"/>
                        </a:lnTo>
                        <a:cubicBezTo>
                          <a:pt x="15400" y="50049"/>
                          <a:pt x="15400" y="51333"/>
                          <a:pt x="16683" y="51333"/>
                        </a:cubicBezTo>
                        <a:lnTo>
                          <a:pt x="14117" y="55182"/>
                        </a:lnTo>
                        <a:cubicBezTo>
                          <a:pt x="14117" y="55182"/>
                          <a:pt x="14117" y="56466"/>
                          <a:pt x="14117" y="56466"/>
                        </a:cubicBezTo>
                        <a:lnTo>
                          <a:pt x="14117" y="56466"/>
                        </a:lnTo>
                        <a:cubicBezTo>
                          <a:pt x="14117" y="56466"/>
                          <a:pt x="15400" y="56466"/>
                          <a:pt x="15400" y="56466"/>
                        </a:cubicBezTo>
                        <a:lnTo>
                          <a:pt x="17967" y="52616"/>
                        </a:lnTo>
                        <a:cubicBezTo>
                          <a:pt x="19250" y="52616"/>
                          <a:pt x="19250" y="53899"/>
                          <a:pt x="20533" y="53899"/>
                        </a:cubicBezTo>
                        <a:lnTo>
                          <a:pt x="19250" y="57749"/>
                        </a:lnTo>
                        <a:cubicBezTo>
                          <a:pt x="19250" y="57749"/>
                          <a:pt x="19250" y="59032"/>
                          <a:pt x="19250" y="59032"/>
                        </a:cubicBezTo>
                        <a:lnTo>
                          <a:pt x="19250" y="59032"/>
                        </a:lnTo>
                        <a:cubicBezTo>
                          <a:pt x="19250" y="59032"/>
                          <a:pt x="20533" y="59032"/>
                          <a:pt x="20533" y="59032"/>
                        </a:cubicBezTo>
                        <a:lnTo>
                          <a:pt x="21817" y="55182"/>
                        </a:lnTo>
                        <a:cubicBezTo>
                          <a:pt x="23100" y="55182"/>
                          <a:pt x="23100" y="55182"/>
                          <a:pt x="24383" y="56466"/>
                        </a:cubicBezTo>
                        <a:lnTo>
                          <a:pt x="23100" y="60316"/>
                        </a:lnTo>
                        <a:cubicBezTo>
                          <a:pt x="23100" y="60316"/>
                          <a:pt x="23100" y="61599"/>
                          <a:pt x="23100" y="61599"/>
                        </a:cubicBezTo>
                        <a:lnTo>
                          <a:pt x="23100" y="61599"/>
                        </a:lnTo>
                        <a:cubicBezTo>
                          <a:pt x="23100" y="61599"/>
                          <a:pt x="24383" y="61599"/>
                          <a:pt x="24383" y="61599"/>
                        </a:cubicBezTo>
                        <a:lnTo>
                          <a:pt x="25666" y="57749"/>
                        </a:lnTo>
                        <a:cubicBezTo>
                          <a:pt x="26950" y="57749"/>
                          <a:pt x="26950" y="57749"/>
                          <a:pt x="28233" y="57749"/>
                        </a:cubicBezTo>
                        <a:lnTo>
                          <a:pt x="28233" y="61599"/>
                        </a:lnTo>
                        <a:cubicBezTo>
                          <a:pt x="28233" y="61599"/>
                          <a:pt x="28233" y="62882"/>
                          <a:pt x="29516" y="62882"/>
                        </a:cubicBezTo>
                        <a:lnTo>
                          <a:pt x="29516" y="62882"/>
                        </a:lnTo>
                        <a:cubicBezTo>
                          <a:pt x="29516" y="62882"/>
                          <a:pt x="30800" y="62882"/>
                          <a:pt x="30800" y="61599"/>
                        </a:cubicBezTo>
                        <a:lnTo>
                          <a:pt x="30800" y="57749"/>
                        </a:lnTo>
                        <a:cubicBezTo>
                          <a:pt x="32083" y="57749"/>
                          <a:pt x="32083" y="57749"/>
                          <a:pt x="33366" y="57749"/>
                        </a:cubicBezTo>
                        <a:lnTo>
                          <a:pt x="33366" y="61599"/>
                        </a:lnTo>
                        <a:cubicBezTo>
                          <a:pt x="33366" y="61599"/>
                          <a:pt x="33366" y="62882"/>
                          <a:pt x="34650" y="62882"/>
                        </a:cubicBezTo>
                        <a:lnTo>
                          <a:pt x="34650" y="62882"/>
                        </a:lnTo>
                        <a:cubicBezTo>
                          <a:pt x="34650" y="62882"/>
                          <a:pt x="35933" y="62882"/>
                          <a:pt x="35933" y="61599"/>
                        </a:cubicBezTo>
                        <a:lnTo>
                          <a:pt x="35933" y="57749"/>
                        </a:lnTo>
                        <a:cubicBezTo>
                          <a:pt x="37216" y="57749"/>
                          <a:pt x="37216" y="57749"/>
                          <a:pt x="38499" y="57749"/>
                        </a:cubicBezTo>
                        <a:lnTo>
                          <a:pt x="39783" y="61599"/>
                        </a:lnTo>
                        <a:cubicBezTo>
                          <a:pt x="39783" y="61599"/>
                          <a:pt x="39783" y="62882"/>
                          <a:pt x="41066" y="61599"/>
                        </a:cubicBezTo>
                        <a:lnTo>
                          <a:pt x="41066" y="61599"/>
                        </a:lnTo>
                        <a:cubicBezTo>
                          <a:pt x="41066" y="61599"/>
                          <a:pt x="42349" y="61599"/>
                          <a:pt x="41066" y="60316"/>
                        </a:cubicBezTo>
                        <a:lnTo>
                          <a:pt x="39783" y="56466"/>
                        </a:lnTo>
                        <a:cubicBezTo>
                          <a:pt x="41066" y="56466"/>
                          <a:pt x="41066" y="56466"/>
                          <a:pt x="42349" y="55182"/>
                        </a:cubicBezTo>
                        <a:lnTo>
                          <a:pt x="43633" y="59032"/>
                        </a:lnTo>
                        <a:cubicBezTo>
                          <a:pt x="43633" y="59032"/>
                          <a:pt x="44916" y="59032"/>
                          <a:pt x="44916" y="59032"/>
                        </a:cubicBezTo>
                        <a:lnTo>
                          <a:pt x="44916" y="59032"/>
                        </a:lnTo>
                        <a:cubicBezTo>
                          <a:pt x="44916" y="59032"/>
                          <a:pt x="44916" y="57749"/>
                          <a:pt x="44916" y="57749"/>
                        </a:cubicBezTo>
                        <a:lnTo>
                          <a:pt x="43633" y="53899"/>
                        </a:lnTo>
                        <a:cubicBezTo>
                          <a:pt x="44916" y="53899"/>
                          <a:pt x="44916" y="52616"/>
                          <a:pt x="46199" y="52616"/>
                        </a:cubicBezTo>
                        <a:lnTo>
                          <a:pt x="48766" y="55182"/>
                        </a:lnTo>
                        <a:cubicBezTo>
                          <a:pt x="48766" y="55182"/>
                          <a:pt x="50049" y="55182"/>
                          <a:pt x="50049" y="55182"/>
                        </a:cubicBezTo>
                        <a:lnTo>
                          <a:pt x="50049" y="55182"/>
                        </a:lnTo>
                        <a:cubicBezTo>
                          <a:pt x="50049" y="55182"/>
                          <a:pt x="50049" y="53899"/>
                          <a:pt x="50049" y="53899"/>
                        </a:cubicBezTo>
                        <a:lnTo>
                          <a:pt x="47483" y="51333"/>
                        </a:lnTo>
                        <a:cubicBezTo>
                          <a:pt x="47483" y="51333"/>
                          <a:pt x="48766" y="50049"/>
                          <a:pt x="48766" y="50049"/>
                        </a:cubicBezTo>
                        <a:lnTo>
                          <a:pt x="51333" y="52616"/>
                        </a:lnTo>
                        <a:cubicBezTo>
                          <a:pt x="51333" y="52616"/>
                          <a:pt x="52616" y="52616"/>
                          <a:pt x="52616" y="52616"/>
                        </a:cubicBezTo>
                        <a:lnTo>
                          <a:pt x="55183" y="50049"/>
                        </a:lnTo>
                        <a:cubicBezTo>
                          <a:pt x="55183" y="51333"/>
                          <a:pt x="55183" y="51333"/>
                          <a:pt x="55183" y="50049"/>
                        </a:cubicBezTo>
                        <a:close/>
                        <a:moveTo>
                          <a:pt x="50049" y="20533"/>
                        </a:moveTo>
                        <a:cubicBezTo>
                          <a:pt x="53899" y="26950"/>
                          <a:pt x="53899" y="34649"/>
                          <a:pt x="51333" y="41066"/>
                        </a:cubicBezTo>
                        <a:cubicBezTo>
                          <a:pt x="51333" y="42349"/>
                          <a:pt x="48766" y="42349"/>
                          <a:pt x="48766" y="41066"/>
                        </a:cubicBezTo>
                        <a:lnTo>
                          <a:pt x="41066" y="33366"/>
                        </a:lnTo>
                        <a:cubicBezTo>
                          <a:pt x="42349" y="30799"/>
                          <a:pt x="41066" y="29516"/>
                          <a:pt x="41066" y="26950"/>
                        </a:cubicBezTo>
                        <a:lnTo>
                          <a:pt x="48766" y="19250"/>
                        </a:lnTo>
                        <a:cubicBezTo>
                          <a:pt x="48766" y="19250"/>
                          <a:pt x="50049" y="19250"/>
                          <a:pt x="50049" y="20533"/>
                        </a:cubicBezTo>
                        <a:close/>
                        <a:moveTo>
                          <a:pt x="42349" y="15400"/>
                        </a:moveTo>
                        <a:lnTo>
                          <a:pt x="34650" y="23100"/>
                        </a:lnTo>
                        <a:cubicBezTo>
                          <a:pt x="32083" y="21816"/>
                          <a:pt x="30800" y="23100"/>
                          <a:pt x="28233" y="23100"/>
                        </a:cubicBezTo>
                        <a:lnTo>
                          <a:pt x="20533" y="15400"/>
                        </a:lnTo>
                        <a:cubicBezTo>
                          <a:pt x="19250" y="14116"/>
                          <a:pt x="19250" y="12833"/>
                          <a:pt x="20533" y="12833"/>
                        </a:cubicBezTo>
                        <a:cubicBezTo>
                          <a:pt x="26950" y="8983"/>
                          <a:pt x="34650" y="8983"/>
                          <a:pt x="41066" y="11550"/>
                        </a:cubicBezTo>
                        <a:cubicBezTo>
                          <a:pt x="42349" y="12833"/>
                          <a:pt x="42349" y="14116"/>
                          <a:pt x="42349" y="15400"/>
                        </a:cubicBezTo>
                        <a:close/>
                        <a:moveTo>
                          <a:pt x="14117" y="42349"/>
                        </a:moveTo>
                        <a:cubicBezTo>
                          <a:pt x="10267" y="35933"/>
                          <a:pt x="10267" y="28233"/>
                          <a:pt x="12833" y="21816"/>
                        </a:cubicBezTo>
                        <a:cubicBezTo>
                          <a:pt x="12833" y="20533"/>
                          <a:pt x="15400" y="20533"/>
                          <a:pt x="15400" y="21816"/>
                        </a:cubicBezTo>
                        <a:lnTo>
                          <a:pt x="23100" y="29516"/>
                        </a:lnTo>
                        <a:cubicBezTo>
                          <a:pt x="21817" y="32083"/>
                          <a:pt x="21817" y="33366"/>
                          <a:pt x="23100" y="35933"/>
                        </a:cubicBezTo>
                        <a:lnTo>
                          <a:pt x="15400" y="43633"/>
                        </a:lnTo>
                        <a:cubicBezTo>
                          <a:pt x="16683" y="43633"/>
                          <a:pt x="14117" y="43633"/>
                          <a:pt x="14117" y="42349"/>
                        </a:cubicBezTo>
                        <a:close/>
                        <a:moveTo>
                          <a:pt x="29516" y="34649"/>
                        </a:moveTo>
                        <a:cubicBezTo>
                          <a:pt x="28233" y="33366"/>
                          <a:pt x="28233" y="30799"/>
                          <a:pt x="29516" y="29516"/>
                        </a:cubicBezTo>
                        <a:cubicBezTo>
                          <a:pt x="30800" y="28233"/>
                          <a:pt x="33366" y="28233"/>
                          <a:pt x="34650" y="29516"/>
                        </a:cubicBezTo>
                        <a:cubicBezTo>
                          <a:pt x="35933" y="30799"/>
                          <a:pt x="35933" y="33366"/>
                          <a:pt x="34650" y="34649"/>
                        </a:cubicBezTo>
                        <a:cubicBezTo>
                          <a:pt x="33366" y="35933"/>
                          <a:pt x="30800" y="35933"/>
                          <a:pt x="29516" y="34649"/>
                        </a:cubicBezTo>
                        <a:close/>
                        <a:moveTo>
                          <a:pt x="21817" y="47483"/>
                        </a:moveTo>
                        <a:lnTo>
                          <a:pt x="29516" y="39783"/>
                        </a:lnTo>
                        <a:cubicBezTo>
                          <a:pt x="32083" y="41066"/>
                          <a:pt x="34650" y="39783"/>
                          <a:pt x="35933" y="39783"/>
                        </a:cubicBezTo>
                        <a:lnTo>
                          <a:pt x="43633" y="47483"/>
                        </a:lnTo>
                        <a:cubicBezTo>
                          <a:pt x="44916" y="48766"/>
                          <a:pt x="44916" y="50049"/>
                          <a:pt x="43633" y="50049"/>
                        </a:cubicBezTo>
                        <a:cubicBezTo>
                          <a:pt x="37216" y="53899"/>
                          <a:pt x="29516" y="53899"/>
                          <a:pt x="23100" y="51333"/>
                        </a:cubicBezTo>
                        <a:cubicBezTo>
                          <a:pt x="21817" y="50049"/>
                          <a:pt x="21817" y="48766"/>
                          <a:pt x="21817" y="474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5" name="Freeform: Shape 524">
                    <a:extLst>
                      <a:ext uri="{FF2B5EF4-FFF2-40B4-BE49-F238E27FC236}">
                        <a16:creationId xmlns:a16="http://schemas.microsoft.com/office/drawing/2014/main" id="{D865754E-BBEB-4826-8820-0A6C98281359}"/>
                      </a:ext>
                    </a:extLst>
                  </p:cNvPr>
                  <p:cNvSpPr/>
                  <p:nvPr/>
                </p:nvSpPr>
                <p:spPr>
                  <a:xfrm>
                    <a:off x="2175473" y="972736"/>
                    <a:ext cx="64165" cy="62882"/>
                  </a:xfrm>
                  <a:custGeom>
                    <a:avLst/>
                    <a:gdLst>
                      <a:gd name="connsiteX0" fmla="*/ 62882 w 64165"/>
                      <a:gd name="connsiteY0" fmla="*/ 28233 h 62882"/>
                      <a:gd name="connsiteX1" fmla="*/ 64166 w 64165"/>
                      <a:gd name="connsiteY1" fmla="*/ 25666 h 62882"/>
                      <a:gd name="connsiteX2" fmla="*/ 61599 w 64165"/>
                      <a:gd name="connsiteY2" fmla="*/ 24383 h 62882"/>
                      <a:gd name="connsiteX3" fmla="*/ 59033 w 64165"/>
                      <a:gd name="connsiteY3" fmla="*/ 24383 h 62882"/>
                      <a:gd name="connsiteX4" fmla="*/ 57749 w 64165"/>
                      <a:gd name="connsiteY4" fmla="*/ 20533 h 62882"/>
                      <a:gd name="connsiteX5" fmla="*/ 59033 w 64165"/>
                      <a:gd name="connsiteY5" fmla="*/ 19250 h 62882"/>
                      <a:gd name="connsiteX6" fmla="*/ 59033 w 64165"/>
                      <a:gd name="connsiteY6" fmla="*/ 16683 h 62882"/>
                      <a:gd name="connsiteX7" fmla="*/ 56466 w 64165"/>
                      <a:gd name="connsiteY7" fmla="*/ 15400 h 62882"/>
                      <a:gd name="connsiteX8" fmla="*/ 55183 w 64165"/>
                      <a:gd name="connsiteY8" fmla="*/ 16683 h 62882"/>
                      <a:gd name="connsiteX9" fmla="*/ 52616 w 64165"/>
                      <a:gd name="connsiteY9" fmla="*/ 14116 h 62882"/>
                      <a:gd name="connsiteX10" fmla="*/ 53899 w 64165"/>
                      <a:gd name="connsiteY10" fmla="*/ 12833 h 62882"/>
                      <a:gd name="connsiteX11" fmla="*/ 53899 w 64165"/>
                      <a:gd name="connsiteY11" fmla="*/ 10267 h 62882"/>
                      <a:gd name="connsiteX12" fmla="*/ 51333 w 64165"/>
                      <a:gd name="connsiteY12" fmla="*/ 10267 h 62882"/>
                      <a:gd name="connsiteX13" fmla="*/ 50049 w 64165"/>
                      <a:gd name="connsiteY13" fmla="*/ 11550 h 62882"/>
                      <a:gd name="connsiteX14" fmla="*/ 47483 w 64165"/>
                      <a:gd name="connsiteY14" fmla="*/ 8983 h 62882"/>
                      <a:gd name="connsiteX15" fmla="*/ 48766 w 64165"/>
                      <a:gd name="connsiteY15" fmla="*/ 7700 h 62882"/>
                      <a:gd name="connsiteX16" fmla="*/ 48766 w 64165"/>
                      <a:gd name="connsiteY16" fmla="*/ 5133 h 62882"/>
                      <a:gd name="connsiteX17" fmla="*/ 46199 w 64165"/>
                      <a:gd name="connsiteY17" fmla="*/ 5133 h 62882"/>
                      <a:gd name="connsiteX18" fmla="*/ 44916 w 64165"/>
                      <a:gd name="connsiteY18" fmla="*/ 6417 h 62882"/>
                      <a:gd name="connsiteX19" fmla="*/ 41066 w 64165"/>
                      <a:gd name="connsiteY19" fmla="*/ 5133 h 62882"/>
                      <a:gd name="connsiteX20" fmla="*/ 41066 w 64165"/>
                      <a:gd name="connsiteY20" fmla="*/ 2567 h 62882"/>
                      <a:gd name="connsiteX21" fmla="*/ 39783 w 64165"/>
                      <a:gd name="connsiteY21" fmla="*/ 0 h 62882"/>
                      <a:gd name="connsiteX22" fmla="*/ 37216 w 64165"/>
                      <a:gd name="connsiteY22" fmla="*/ 1283 h 62882"/>
                      <a:gd name="connsiteX23" fmla="*/ 37216 w 64165"/>
                      <a:gd name="connsiteY23" fmla="*/ 3850 h 62882"/>
                      <a:gd name="connsiteX24" fmla="*/ 33366 w 64165"/>
                      <a:gd name="connsiteY24" fmla="*/ 3850 h 62882"/>
                      <a:gd name="connsiteX25" fmla="*/ 33366 w 64165"/>
                      <a:gd name="connsiteY25" fmla="*/ 1283 h 62882"/>
                      <a:gd name="connsiteX26" fmla="*/ 32083 w 64165"/>
                      <a:gd name="connsiteY26" fmla="*/ 0 h 62882"/>
                      <a:gd name="connsiteX27" fmla="*/ 32083 w 64165"/>
                      <a:gd name="connsiteY27" fmla="*/ 0 h 62882"/>
                      <a:gd name="connsiteX28" fmla="*/ 30799 w 64165"/>
                      <a:gd name="connsiteY28" fmla="*/ 1283 h 62882"/>
                      <a:gd name="connsiteX29" fmla="*/ 30799 w 64165"/>
                      <a:gd name="connsiteY29" fmla="*/ 3850 h 62882"/>
                      <a:gd name="connsiteX30" fmla="*/ 26950 w 64165"/>
                      <a:gd name="connsiteY30" fmla="*/ 3850 h 62882"/>
                      <a:gd name="connsiteX31" fmla="*/ 26950 w 64165"/>
                      <a:gd name="connsiteY31" fmla="*/ 1283 h 62882"/>
                      <a:gd name="connsiteX32" fmla="*/ 24383 w 64165"/>
                      <a:gd name="connsiteY32" fmla="*/ 0 h 62882"/>
                      <a:gd name="connsiteX33" fmla="*/ 23100 w 64165"/>
                      <a:gd name="connsiteY33" fmla="*/ 2567 h 62882"/>
                      <a:gd name="connsiteX34" fmla="*/ 23100 w 64165"/>
                      <a:gd name="connsiteY34" fmla="*/ 5133 h 62882"/>
                      <a:gd name="connsiteX35" fmla="*/ 19250 w 64165"/>
                      <a:gd name="connsiteY35" fmla="*/ 6417 h 62882"/>
                      <a:gd name="connsiteX36" fmla="*/ 17966 w 64165"/>
                      <a:gd name="connsiteY36" fmla="*/ 3850 h 62882"/>
                      <a:gd name="connsiteX37" fmla="*/ 15400 w 64165"/>
                      <a:gd name="connsiteY37" fmla="*/ 2567 h 62882"/>
                      <a:gd name="connsiteX38" fmla="*/ 15400 w 64165"/>
                      <a:gd name="connsiteY38" fmla="*/ 2567 h 62882"/>
                      <a:gd name="connsiteX39" fmla="*/ 15400 w 64165"/>
                      <a:gd name="connsiteY39" fmla="*/ 5133 h 62882"/>
                      <a:gd name="connsiteX40" fmla="*/ 16683 w 64165"/>
                      <a:gd name="connsiteY40" fmla="*/ 7700 h 62882"/>
                      <a:gd name="connsiteX41" fmla="*/ 14117 w 64165"/>
                      <a:gd name="connsiteY41" fmla="*/ 10267 h 62882"/>
                      <a:gd name="connsiteX42" fmla="*/ 12833 w 64165"/>
                      <a:gd name="connsiteY42" fmla="*/ 8983 h 62882"/>
                      <a:gd name="connsiteX43" fmla="*/ 10267 w 64165"/>
                      <a:gd name="connsiteY43" fmla="*/ 8983 h 62882"/>
                      <a:gd name="connsiteX44" fmla="*/ 10267 w 64165"/>
                      <a:gd name="connsiteY44" fmla="*/ 11550 h 62882"/>
                      <a:gd name="connsiteX45" fmla="*/ 11550 w 64165"/>
                      <a:gd name="connsiteY45" fmla="*/ 12833 h 62882"/>
                      <a:gd name="connsiteX46" fmla="*/ 8983 w 64165"/>
                      <a:gd name="connsiteY46" fmla="*/ 15400 h 62882"/>
                      <a:gd name="connsiteX47" fmla="*/ 7700 w 64165"/>
                      <a:gd name="connsiteY47" fmla="*/ 14116 h 62882"/>
                      <a:gd name="connsiteX48" fmla="*/ 5133 w 64165"/>
                      <a:gd name="connsiteY48" fmla="*/ 14116 h 62882"/>
                      <a:gd name="connsiteX49" fmla="*/ 5133 w 64165"/>
                      <a:gd name="connsiteY49" fmla="*/ 16683 h 62882"/>
                      <a:gd name="connsiteX50" fmla="*/ 6417 w 64165"/>
                      <a:gd name="connsiteY50" fmla="*/ 17966 h 62882"/>
                      <a:gd name="connsiteX51" fmla="*/ 5133 w 64165"/>
                      <a:gd name="connsiteY51" fmla="*/ 21816 h 62882"/>
                      <a:gd name="connsiteX52" fmla="*/ 2567 w 64165"/>
                      <a:gd name="connsiteY52" fmla="*/ 21816 h 62882"/>
                      <a:gd name="connsiteX53" fmla="*/ 0 w 64165"/>
                      <a:gd name="connsiteY53" fmla="*/ 23100 h 62882"/>
                      <a:gd name="connsiteX54" fmla="*/ 1283 w 64165"/>
                      <a:gd name="connsiteY54" fmla="*/ 25666 h 62882"/>
                      <a:gd name="connsiteX55" fmla="*/ 3850 w 64165"/>
                      <a:gd name="connsiteY55" fmla="*/ 25666 h 62882"/>
                      <a:gd name="connsiteX56" fmla="*/ 3850 w 64165"/>
                      <a:gd name="connsiteY56" fmla="*/ 29516 h 62882"/>
                      <a:gd name="connsiteX57" fmla="*/ 1283 w 64165"/>
                      <a:gd name="connsiteY57" fmla="*/ 29516 h 62882"/>
                      <a:gd name="connsiteX58" fmla="*/ 0 w 64165"/>
                      <a:gd name="connsiteY58" fmla="*/ 30800 h 62882"/>
                      <a:gd name="connsiteX59" fmla="*/ 1283 w 64165"/>
                      <a:gd name="connsiteY59" fmla="*/ 32083 h 62882"/>
                      <a:gd name="connsiteX60" fmla="*/ 3850 w 64165"/>
                      <a:gd name="connsiteY60" fmla="*/ 32083 h 62882"/>
                      <a:gd name="connsiteX61" fmla="*/ 3850 w 64165"/>
                      <a:gd name="connsiteY61" fmla="*/ 35933 h 62882"/>
                      <a:gd name="connsiteX62" fmla="*/ 1283 w 64165"/>
                      <a:gd name="connsiteY62" fmla="*/ 35933 h 62882"/>
                      <a:gd name="connsiteX63" fmla="*/ 0 w 64165"/>
                      <a:gd name="connsiteY63" fmla="*/ 38499 h 62882"/>
                      <a:gd name="connsiteX64" fmla="*/ 2567 w 64165"/>
                      <a:gd name="connsiteY64" fmla="*/ 39783 h 62882"/>
                      <a:gd name="connsiteX65" fmla="*/ 5133 w 64165"/>
                      <a:gd name="connsiteY65" fmla="*/ 39783 h 62882"/>
                      <a:gd name="connsiteX66" fmla="*/ 6417 w 64165"/>
                      <a:gd name="connsiteY66" fmla="*/ 43633 h 62882"/>
                      <a:gd name="connsiteX67" fmla="*/ 5133 w 64165"/>
                      <a:gd name="connsiteY67" fmla="*/ 44916 h 62882"/>
                      <a:gd name="connsiteX68" fmla="*/ 5133 w 64165"/>
                      <a:gd name="connsiteY68" fmla="*/ 47483 h 62882"/>
                      <a:gd name="connsiteX69" fmla="*/ 7700 w 64165"/>
                      <a:gd name="connsiteY69" fmla="*/ 48766 h 62882"/>
                      <a:gd name="connsiteX70" fmla="*/ 8983 w 64165"/>
                      <a:gd name="connsiteY70" fmla="*/ 47483 h 62882"/>
                      <a:gd name="connsiteX71" fmla="*/ 11550 w 64165"/>
                      <a:gd name="connsiteY71" fmla="*/ 50049 h 62882"/>
                      <a:gd name="connsiteX72" fmla="*/ 10267 w 64165"/>
                      <a:gd name="connsiteY72" fmla="*/ 51333 h 62882"/>
                      <a:gd name="connsiteX73" fmla="*/ 10267 w 64165"/>
                      <a:gd name="connsiteY73" fmla="*/ 53899 h 62882"/>
                      <a:gd name="connsiteX74" fmla="*/ 12833 w 64165"/>
                      <a:gd name="connsiteY74" fmla="*/ 53899 h 62882"/>
                      <a:gd name="connsiteX75" fmla="*/ 14117 w 64165"/>
                      <a:gd name="connsiteY75" fmla="*/ 52616 h 62882"/>
                      <a:gd name="connsiteX76" fmla="*/ 16683 w 64165"/>
                      <a:gd name="connsiteY76" fmla="*/ 55183 h 62882"/>
                      <a:gd name="connsiteX77" fmla="*/ 15400 w 64165"/>
                      <a:gd name="connsiteY77" fmla="*/ 56466 h 62882"/>
                      <a:gd name="connsiteX78" fmla="*/ 15400 w 64165"/>
                      <a:gd name="connsiteY78" fmla="*/ 59032 h 62882"/>
                      <a:gd name="connsiteX79" fmla="*/ 17966 w 64165"/>
                      <a:gd name="connsiteY79" fmla="*/ 59032 h 62882"/>
                      <a:gd name="connsiteX80" fmla="*/ 19250 w 64165"/>
                      <a:gd name="connsiteY80" fmla="*/ 57749 h 62882"/>
                      <a:gd name="connsiteX81" fmla="*/ 23100 w 64165"/>
                      <a:gd name="connsiteY81" fmla="*/ 59032 h 62882"/>
                      <a:gd name="connsiteX82" fmla="*/ 23100 w 64165"/>
                      <a:gd name="connsiteY82" fmla="*/ 60316 h 62882"/>
                      <a:gd name="connsiteX83" fmla="*/ 24383 w 64165"/>
                      <a:gd name="connsiteY83" fmla="*/ 62882 h 62882"/>
                      <a:gd name="connsiteX84" fmla="*/ 26950 w 64165"/>
                      <a:gd name="connsiteY84" fmla="*/ 61599 h 62882"/>
                      <a:gd name="connsiteX85" fmla="*/ 26950 w 64165"/>
                      <a:gd name="connsiteY85" fmla="*/ 60316 h 62882"/>
                      <a:gd name="connsiteX86" fmla="*/ 30799 w 64165"/>
                      <a:gd name="connsiteY86" fmla="*/ 60316 h 62882"/>
                      <a:gd name="connsiteX87" fmla="*/ 30799 w 64165"/>
                      <a:gd name="connsiteY87" fmla="*/ 61599 h 62882"/>
                      <a:gd name="connsiteX88" fmla="*/ 32083 w 64165"/>
                      <a:gd name="connsiteY88" fmla="*/ 62882 h 62882"/>
                      <a:gd name="connsiteX89" fmla="*/ 32083 w 64165"/>
                      <a:gd name="connsiteY89" fmla="*/ 62882 h 62882"/>
                      <a:gd name="connsiteX90" fmla="*/ 33366 w 64165"/>
                      <a:gd name="connsiteY90" fmla="*/ 61599 h 62882"/>
                      <a:gd name="connsiteX91" fmla="*/ 33366 w 64165"/>
                      <a:gd name="connsiteY91" fmla="*/ 60316 h 62882"/>
                      <a:gd name="connsiteX92" fmla="*/ 37216 w 64165"/>
                      <a:gd name="connsiteY92" fmla="*/ 60316 h 62882"/>
                      <a:gd name="connsiteX93" fmla="*/ 37216 w 64165"/>
                      <a:gd name="connsiteY93" fmla="*/ 61599 h 62882"/>
                      <a:gd name="connsiteX94" fmla="*/ 39783 w 64165"/>
                      <a:gd name="connsiteY94" fmla="*/ 62882 h 62882"/>
                      <a:gd name="connsiteX95" fmla="*/ 41066 w 64165"/>
                      <a:gd name="connsiteY95" fmla="*/ 60316 h 62882"/>
                      <a:gd name="connsiteX96" fmla="*/ 41066 w 64165"/>
                      <a:gd name="connsiteY96" fmla="*/ 59032 h 62882"/>
                      <a:gd name="connsiteX97" fmla="*/ 44916 w 64165"/>
                      <a:gd name="connsiteY97" fmla="*/ 57749 h 62882"/>
                      <a:gd name="connsiteX98" fmla="*/ 46199 w 64165"/>
                      <a:gd name="connsiteY98" fmla="*/ 59032 h 62882"/>
                      <a:gd name="connsiteX99" fmla="*/ 48766 w 64165"/>
                      <a:gd name="connsiteY99" fmla="*/ 60316 h 62882"/>
                      <a:gd name="connsiteX100" fmla="*/ 48766 w 64165"/>
                      <a:gd name="connsiteY100" fmla="*/ 60316 h 62882"/>
                      <a:gd name="connsiteX101" fmla="*/ 48766 w 64165"/>
                      <a:gd name="connsiteY101" fmla="*/ 57749 h 62882"/>
                      <a:gd name="connsiteX102" fmla="*/ 47483 w 64165"/>
                      <a:gd name="connsiteY102" fmla="*/ 56466 h 62882"/>
                      <a:gd name="connsiteX103" fmla="*/ 50049 w 64165"/>
                      <a:gd name="connsiteY103" fmla="*/ 53899 h 62882"/>
                      <a:gd name="connsiteX104" fmla="*/ 51333 w 64165"/>
                      <a:gd name="connsiteY104" fmla="*/ 55183 h 62882"/>
                      <a:gd name="connsiteX105" fmla="*/ 53899 w 64165"/>
                      <a:gd name="connsiteY105" fmla="*/ 55183 h 62882"/>
                      <a:gd name="connsiteX106" fmla="*/ 53899 w 64165"/>
                      <a:gd name="connsiteY106" fmla="*/ 52616 h 62882"/>
                      <a:gd name="connsiteX107" fmla="*/ 52616 w 64165"/>
                      <a:gd name="connsiteY107" fmla="*/ 51333 h 62882"/>
                      <a:gd name="connsiteX108" fmla="*/ 55183 w 64165"/>
                      <a:gd name="connsiteY108" fmla="*/ 48766 h 62882"/>
                      <a:gd name="connsiteX109" fmla="*/ 56466 w 64165"/>
                      <a:gd name="connsiteY109" fmla="*/ 50049 h 62882"/>
                      <a:gd name="connsiteX110" fmla="*/ 59033 w 64165"/>
                      <a:gd name="connsiteY110" fmla="*/ 50049 h 62882"/>
                      <a:gd name="connsiteX111" fmla="*/ 59033 w 64165"/>
                      <a:gd name="connsiteY111" fmla="*/ 47483 h 62882"/>
                      <a:gd name="connsiteX112" fmla="*/ 57749 w 64165"/>
                      <a:gd name="connsiteY112" fmla="*/ 46199 h 62882"/>
                      <a:gd name="connsiteX113" fmla="*/ 59033 w 64165"/>
                      <a:gd name="connsiteY113" fmla="*/ 42349 h 62882"/>
                      <a:gd name="connsiteX114" fmla="*/ 60316 w 64165"/>
                      <a:gd name="connsiteY114" fmla="*/ 42349 h 62882"/>
                      <a:gd name="connsiteX115" fmla="*/ 62882 w 64165"/>
                      <a:gd name="connsiteY115" fmla="*/ 41066 h 62882"/>
                      <a:gd name="connsiteX116" fmla="*/ 61599 w 64165"/>
                      <a:gd name="connsiteY116" fmla="*/ 38499 h 62882"/>
                      <a:gd name="connsiteX117" fmla="*/ 60316 w 64165"/>
                      <a:gd name="connsiteY117" fmla="*/ 38499 h 62882"/>
                      <a:gd name="connsiteX118" fmla="*/ 60316 w 64165"/>
                      <a:gd name="connsiteY118" fmla="*/ 34650 h 62882"/>
                      <a:gd name="connsiteX119" fmla="*/ 62882 w 64165"/>
                      <a:gd name="connsiteY119" fmla="*/ 34650 h 62882"/>
                      <a:gd name="connsiteX120" fmla="*/ 64166 w 64165"/>
                      <a:gd name="connsiteY120" fmla="*/ 33366 h 62882"/>
                      <a:gd name="connsiteX121" fmla="*/ 62882 w 64165"/>
                      <a:gd name="connsiteY121" fmla="*/ 32083 h 62882"/>
                      <a:gd name="connsiteX122" fmla="*/ 60316 w 64165"/>
                      <a:gd name="connsiteY122" fmla="*/ 32083 h 62882"/>
                      <a:gd name="connsiteX123" fmla="*/ 60316 w 64165"/>
                      <a:gd name="connsiteY123" fmla="*/ 28233 h 62882"/>
                      <a:gd name="connsiteX124" fmla="*/ 62882 w 64165"/>
                      <a:gd name="connsiteY124" fmla="*/ 28233 h 62882"/>
                      <a:gd name="connsiteX125" fmla="*/ 53899 w 64165"/>
                      <a:gd name="connsiteY125" fmla="*/ 21816 h 62882"/>
                      <a:gd name="connsiteX126" fmla="*/ 52616 w 64165"/>
                      <a:gd name="connsiteY126" fmla="*/ 25666 h 62882"/>
                      <a:gd name="connsiteX127" fmla="*/ 48766 w 64165"/>
                      <a:gd name="connsiteY127" fmla="*/ 24383 h 62882"/>
                      <a:gd name="connsiteX128" fmla="*/ 50049 w 64165"/>
                      <a:gd name="connsiteY128" fmla="*/ 20533 h 62882"/>
                      <a:gd name="connsiteX129" fmla="*/ 53899 w 64165"/>
                      <a:gd name="connsiteY129" fmla="*/ 21816 h 62882"/>
                      <a:gd name="connsiteX130" fmla="*/ 33366 w 64165"/>
                      <a:gd name="connsiteY130" fmla="*/ 11550 h 62882"/>
                      <a:gd name="connsiteX131" fmla="*/ 34649 w 64165"/>
                      <a:gd name="connsiteY131" fmla="*/ 10267 h 62882"/>
                      <a:gd name="connsiteX132" fmla="*/ 51333 w 64165"/>
                      <a:gd name="connsiteY132" fmla="*/ 16683 h 62882"/>
                      <a:gd name="connsiteX133" fmla="*/ 51333 w 64165"/>
                      <a:gd name="connsiteY133" fmla="*/ 19250 h 62882"/>
                      <a:gd name="connsiteX134" fmla="*/ 42349 w 64165"/>
                      <a:gd name="connsiteY134" fmla="*/ 24383 h 62882"/>
                      <a:gd name="connsiteX135" fmla="*/ 41066 w 64165"/>
                      <a:gd name="connsiteY135" fmla="*/ 24383 h 62882"/>
                      <a:gd name="connsiteX136" fmla="*/ 37216 w 64165"/>
                      <a:gd name="connsiteY136" fmla="*/ 23100 h 62882"/>
                      <a:gd name="connsiteX137" fmla="*/ 35933 w 64165"/>
                      <a:gd name="connsiteY137" fmla="*/ 21816 h 62882"/>
                      <a:gd name="connsiteX138" fmla="*/ 33366 w 64165"/>
                      <a:gd name="connsiteY138" fmla="*/ 11550 h 62882"/>
                      <a:gd name="connsiteX139" fmla="*/ 29516 w 64165"/>
                      <a:gd name="connsiteY139" fmla="*/ 11550 h 62882"/>
                      <a:gd name="connsiteX140" fmla="*/ 32083 w 64165"/>
                      <a:gd name="connsiteY140" fmla="*/ 12833 h 62882"/>
                      <a:gd name="connsiteX141" fmla="*/ 30799 w 64165"/>
                      <a:gd name="connsiteY141" fmla="*/ 15400 h 62882"/>
                      <a:gd name="connsiteX142" fmla="*/ 28233 w 64165"/>
                      <a:gd name="connsiteY142" fmla="*/ 14116 h 62882"/>
                      <a:gd name="connsiteX143" fmla="*/ 29516 w 64165"/>
                      <a:gd name="connsiteY143" fmla="*/ 11550 h 62882"/>
                      <a:gd name="connsiteX144" fmla="*/ 33366 w 64165"/>
                      <a:gd name="connsiteY144" fmla="*/ 29516 h 62882"/>
                      <a:gd name="connsiteX145" fmla="*/ 38499 w 64165"/>
                      <a:gd name="connsiteY145" fmla="*/ 32083 h 62882"/>
                      <a:gd name="connsiteX146" fmla="*/ 35933 w 64165"/>
                      <a:gd name="connsiteY146" fmla="*/ 37216 h 62882"/>
                      <a:gd name="connsiteX147" fmla="*/ 30799 w 64165"/>
                      <a:gd name="connsiteY147" fmla="*/ 34650 h 62882"/>
                      <a:gd name="connsiteX148" fmla="*/ 33366 w 64165"/>
                      <a:gd name="connsiteY148" fmla="*/ 29516 h 62882"/>
                      <a:gd name="connsiteX149" fmla="*/ 12833 w 64165"/>
                      <a:gd name="connsiteY149" fmla="*/ 25666 h 62882"/>
                      <a:gd name="connsiteX150" fmla="*/ 24383 w 64165"/>
                      <a:gd name="connsiteY150" fmla="*/ 11550 h 62882"/>
                      <a:gd name="connsiteX151" fmla="*/ 26950 w 64165"/>
                      <a:gd name="connsiteY151" fmla="*/ 12833 h 62882"/>
                      <a:gd name="connsiteX152" fmla="*/ 29516 w 64165"/>
                      <a:gd name="connsiteY152" fmla="*/ 23100 h 62882"/>
                      <a:gd name="connsiteX153" fmla="*/ 29516 w 64165"/>
                      <a:gd name="connsiteY153" fmla="*/ 24383 h 62882"/>
                      <a:gd name="connsiteX154" fmla="*/ 26950 w 64165"/>
                      <a:gd name="connsiteY154" fmla="*/ 26950 h 62882"/>
                      <a:gd name="connsiteX155" fmla="*/ 25666 w 64165"/>
                      <a:gd name="connsiteY155" fmla="*/ 28233 h 62882"/>
                      <a:gd name="connsiteX156" fmla="*/ 15400 w 64165"/>
                      <a:gd name="connsiteY156" fmla="*/ 26950 h 62882"/>
                      <a:gd name="connsiteX157" fmla="*/ 12833 w 64165"/>
                      <a:gd name="connsiteY157" fmla="*/ 25666 h 62882"/>
                      <a:gd name="connsiteX158" fmla="*/ 26950 w 64165"/>
                      <a:gd name="connsiteY158" fmla="*/ 55183 h 62882"/>
                      <a:gd name="connsiteX159" fmla="*/ 25666 w 64165"/>
                      <a:gd name="connsiteY159" fmla="*/ 51333 h 62882"/>
                      <a:gd name="connsiteX160" fmla="*/ 29516 w 64165"/>
                      <a:gd name="connsiteY160" fmla="*/ 50049 h 62882"/>
                      <a:gd name="connsiteX161" fmla="*/ 30799 w 64165"/>
                      <a:gd name="connsiteY161" fmla="*/ 53899 h 62882"/>
                      <a:gd name="connsiteX162" fmla="*/ 26950 w 64165"/>
                      <a:gd name="connsiteY162" fmla="*/ 55183 h 62882"/>
                      <a:gd name="connsiteX163" fmla="*/ 15400 w 64165"/>
                      <a:gd name="connsiteY163" fmla="*/ 29516 h 62882"/>
                      <a:gd name="connsiteX164" fmla="*/ 17966 w 64165"/>
                      <a:gd name="connsiteY164" fmla="*/ 32083 h 62882"/>
                      <a:gd name="connsiteX165" fmla="*/ 15400 w 64165"/>
                      <a:gd name="connsiteY165" fmla="*/ 34650 h 62882"/>
                      <a:gd name="connsiteX166" fmla="*/ 12833 w 64165"/>
                      <a:gd name="connsiteY166" fmla="*/ 32083 h 62882"/>
                      <a:gd name="connsiteX167" fmla="*/ 15400 w 64165"/>
                      <a:gd name="connsiteY167" fmla="*/ 29516 h 62882"/>
                      <a:gd name="connsiteX168" fmla="*/ 20533 w 64165"/>
                      <a:gd name="connsiteY168" fmla="*/ 52616 h 62882"/>
                      <a:gd name="connsiteX169" fmla="*/ 11550 w 64165"/>
                      <a:gd name="connsiteY169" fmla="*/ 39783 h 62882"/>
                      <a:gd name="connsiteX170" fmla="*/ 11550 w 64165"/>
                      <a:gd name="connsiteY170" fmla="*/ 38499 h 62882"/>
                      <a:gd name="connsiteX171" fmla="*/ 12833 w 64165"/>
                      <a:gd name="connsiteY171" fmla="*/ 37216 h 62882"/>
                      <a:gd name="connsiteX172" fmla="*/ 23100 w 64165"/>
                      <a:gd name="connsiteY172" fmla="*/ 38499 h 62882"/>
                      <a:gd name="connsiteX173" fmla="*/ 24383 w 64165"/>
                      <a:gd name="connsiteY173" fmla="*/ 39783 h 62882"/>
                      <a:gd name="connsiteX174" fmla="*/ 26950 w 64165"/>
                      <a:gd name="connsiteY174" fmla="*/ 43633 h 62882"/>
                      <a:gd name="connsiteX175" fmla="*/ 26950 w 64165"/>
                      <a:gd name="connsiteY175" fmla="*/ 44916 h 62882"/>
                      <a:gd name="connsiteX176" fmla="*/ 23100 w 64165"/>
                      <a:gd name="connsiteY176" fmla="*/ 55183 h 62882"/>
                      <a:gd name="connsiteX177" fmla="*/ 20533 w 64165"/>
                      <a:gd name="connsiteY177" fmla="*/ 52616 h 62882"/>
                      <a:gd name="connsiteX178" fmla="*/ 48766 w 64165"/>
                      <a:gd name="connsiteY178" fmla="*/ 53899 h 62882"/>
                      <a:gd name="connsiteX179" fmla="*/ 41066 w 64165"/>
                      <a:gd name="connsiteY179" fmla="*/ 57749 h 62882"/>
                      <a:gd name="connsiteX180" fmla="*/ 32083 w 64165"/>
                      <a:gd name="connsiteY180" fmla="*/ 57749 h 62882"/>
                      <a:gd name="connsiteX181" fmla="*/ 30799 w 64165"/>
                      <a:gd name="connsiteY181" fmla="*/ 55183 h 62882"/>
                      <a:gd name="connsiteX182" fmla="*/ 34649 w 64165"/>
                      <a:gd name="connsiteY182" fmla="*/ 46199 h 62882"/>
                      <a:gd name="connsiteX183" fmla="*/ 35933 w 64165"/>
                      <a:gd name="connsiteY183" fmla="*/ 44916 h 62882"/>
                      <a:gd name="connsiteX184" fmla="*/ 38499 w 64165"/>
                      <a:gd name="connsiteY184" fmla="*/ 44916 h 62882"/>
                      <a:gd name="connsiteX185" fmla="*/ 39783 w 64165"/>
                      <a:gd name="connsiteY185" fmla="*/ 44916 h 62882"/>
                      <a:gd name="connsiteX186" fmla="*/ 41066 w 64165"/>
                      <a:gd name="connsiteY186" fmla="*/ 44916 h 62882"/>
                      <a:gd name="connsiteX187" fmla="*/ 48766 w 64165"/>
                      <a:gd name="connsiteY187" fmla="*/ 51333 h 62882"/>
                      <a:gd name="connsiteX188" fmla="*/ 48766 w 64165"/>
                      <a:gd name="connsiteY188" fmla="*/ 53899 h 62882"/>
                      <a:gd name="connsiteX189" fmla="*/ 47483 w 64165"/>
                      <a:gd name="connsiteY189" fmla="*/ 48766 h 62882"/>
                      <a:gd name="connsiteX190" fmla="*/ 47483 w 64165"/>
                      <a:gd name="connsiteY190" fmla="*/ 44916 h 62882"/>
                      <a:gd name="connsiteX191" fmla="*/ 51333 w 64165"/>
                      <a:gd name="connsiteY191" fmla="*/ 44916 h 62882"/>
                      <a:gd name="connsiteX192" fmla="*/ 51333 w 64165"/>
                      <a:gd name="connsiteY192" fmla="*/ 48766 h 62882"/>
                      <a:gd name="connsiteX193" fmla="*/ 47483 w 64165"/>
                      <a:gd name="connsiteY193" fmla="*/ 48766 h 62882"/>
                      <a:gd name="connsiteX194" fmla="*/ 53899 w 64165"/>
                      <a:gd name="connsiteY194" fmla="*/ 44916 h 62882"/>
                      <a:gd name="connsiteX195" fmla="*/ 46199 w 64165"/>
                      <a:gd name="connsiteY195" fmla="*/ 38499 h 62882"/>
                      <a:gd name="connsiteX196" fmla="*/ 46199 w 64165"/>
                      <a:gd name="connsiteY196" fmla="*/ 37216 h 62882"/>
                      <a:gd name="connsiteX197" fmla="*/ 46199 w 64165"/>
                      <a:gd name="connsiteY197" fmla="*/ 33366 h 62882"/>
                      <a:gd name="connsiteX198" fmla="*/ 47483 w 64165"/>
                      <a:gd name="connsiteY198" fmla="*/ 32083 h 62882"/>
                      <a:gd name="connsiteX199" fmla="*/ 56466 w 64165"/>
                      <a:gd name="connsiteY199" fmla="*/ 26950 h 62882"/>
                      <a:gd name="connsiteX200" fmla="*/ 59033 w 64165"/>
                      <a:gd name="connsiteY200" fmla="*/ 28233 h 62882"/>
                      <a:gd name="connsiteX201" fmla="*/ 59033 w 64165"/>
                      <a:gd name="connsiteY201" fmla="*/ 29516 h 62882"/>
                      <a:gd name="connsiteX202" fmla="*/ 57749 w 64165"/>
                      <a:gd name="connsiteY202" fmla="*/ 46199 h 62882"/>
                      <a:gd name="connsiteX203" fmla="*/ 53899 w 64165"/>
                      <a:gd name="connsiteY203" fmla="*/ 44916 h 62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</a:cxnLst>
                    <a:rect l="l" t="t" r="r" b="b"/>
                    <a:pathLst>
                      <a:path w="64165" h="62882">
                        <a:moveTo>
                          <a:pt x="62882" y="28233"/>
                        </a:moveTo>
                        <a:cubicBezTo>
                          <a:pt x="64166" y="28233"/>
                          <a:pt x="64166" y="26950"/>
                          <a:pt x="64166" y="25666"/>
                        </a:cubicBezTo>
                        <a:cubicBezTo>
                          <a:pt x="64166" y="24383"/>
                          <a:pt x="62882" y="24383"/>
                          <a:pt x="61599" y="24383"/>
                        </a:cubicBezTo>
                        <a:lnTo>
                          <a:pt x="59033" y="24383"/>
                        </a:lnTo>
                        <a:cubicBezTo>
                          <a:pt x="59033" y="23100"/>
                          <a:pt x="57749" y="21816"/>
                          <a:pt x="57749" y="20533"/>
                        </a:cubicBezTo>
                        <a:lnTo>
                          <a:pt x="59033" y="19250"/>
                        </a:lnTo>
                        <a:cubicBezTo>
                          <a:pt x="60316" y="19250"/>
                          <a:pt x="60316" y="17966"/>
                          <a:pt x="59033" y="16683"/>
                        </a:cubicBezTo>
                        <a:cubicBezTo>
                          <a:pt x="59033" y="15400"/>
                          <a:pt x="57749" y="15400"/>
                          <a:pt x="56466" y="15400"/>
                        </a:cubicBezTo>
                        <a:lnTo>
                          <a:pt x="55183" y="16683"/>
                        </a:lnTo>
                        <a:cubicBezTo>
                          <a:pt x="53899" y="15400"/>
                          <a:pt x="53899" y="14116"/>
                          <a:pt x="52616" y="14116"/>
                        </a:cubicBezTo>
                        <a:lnTo>
                          <a:pt x="53899" y="12833"/>
                        </a:lnTo>
                        <a:cubicBezTo>
                          <a:pt x="53899" y="12833"/>
                          <a:pt x="55183" y="11550"/>
                          <a:pt x="53899" y="10267"/>
                        </a:cubicBezTo>
                        <a:cubicBezTo>
                          <a:pt x="53899" y="8983"/>
                          <a:pt x="52616" y="8983"/>
                          <a:pt x="51333" y="10267"/>
                        </a:cubicBezTo>
                        <a:lnTo>
                          <a:pt x="50049" y="11550"/>
                        </a:lnTo>
                        <a:cubicBezTo>
                          <a:pt x="48766" y="10267"/>
                          <a:pt x="48766" y="10267"/>
                          <a:pt x="47483" y="8983"/>
                        </a:cubicBezTo>
                        <a:lnTo>
                          <a:pt x="48766" y="7700"/>
                        </a:lnTo>
                        <a:cubicBezTo>
                          <a:pt x="48766" y="6417"/>
                          <a:pt x="48766" y="6417"/>
                          <a:pt x="48766" y="5133"/>
                        </a:cubicBezTo>
                        <a:cubicBezTo>
                          <a:pt x="48766" y="3850"/>
                          <a:pt x="47483" y="5133"/>
                          <a:pt x="46199" y="5133"/>
                        </a:cubicBezTo>
                        <a:lnTo>
                          <a:pt x="44916" y="6417"/>
                        </a:lnTo>
                        <a:cubicBezTo>
                          <a:pt x="43633" y="6417"/>
                          <a:pt x="42349" y="5133"/>
                          <a:pt x="41066" y="5133"/>
                        </a:cubicBezTo>
                        <a:lnTo>
                          <a:pt x="41066" y="2567"/>
                        </a:lnTo>
                        <a:cubicBezTo>
                          <a:pt x="41066" y="1283"/>
                          <a:pt x="41066" y="1283"/>
                          <a:pt x="39783" y="0"/>
                        </a:cubicBezTo>
                        <a:cubicBezTo>
                          <a:pt x="38499" y="0"/>
                          <a:pt x="38499" y="0"/>
                          <a:pt x="37216" y="1283"/>
                        </a:cubicBezTo>
                        <a:lnTo>
                          <a:pt x="37216" y="3850"/>
                        </a:lnTo>
                        <a:cubicBezTo>
                          <a:pt x="35933" y="3850"/>
                          <a:pt x="34649" y="3850"/>
                          <a:pt x="33366" y="3850"/>
                        </a:cubicBezTo>
                        <a:lnTo>
                          <a:pt x="33366" y="1283"/>
                        </a:lnTo>
                        <a:cubicBezTo>
                          <a:pt x="33366" y="0"/>
                          <a:pt x="32083" y="0"/>
                          <a:pt x="32083" y="0"/>
                        </a:cubicBezTo>
                        <a:lnTo>
                          <a:pt x="32083" y="0"/>
                        </a:lnTo>
                        <a:cubicBezTo>
                          <a:pt x="30799" y="0"/>
                          <a:pt x="30799" y="1283"/>
                          <a:pt x="30799" y="1283"/>
                        </a:cubicBezTo>
                        <a:lnTo>
                          <a:pt x="30799" y="3850"/>
                        </a:lnTo>
                        <a:cubicBezTo>
                          <a:pt x="29516" y="3850"/>
                          <a:pt x="28233" y="3850"/>
                          <a:pt x="26950" y="3850"/>
                        </a:cubicBezTo>
                        <a:lnTo>
                          <a:pt x="26950" y="1283"/>
                        </a:lnTo>
                        <a:cubicBezTo>
                          <a:pt x="26950" y="0"/>
                          <a:pt x="25666" y="0"/>
                          <a:pt x="24383" y="0"/>
                        </a:cubicBezTo>
                        <a:cubicBezTo>
                          <a:pt x="23100" y="0"/>
                          <a:pt x="23100" y="1283"/>
                          <a:pt x="23100" y="2567"/>
                        </a:cubicBezTo>
                        <a:lnTo>
                          <a:pt x="23100" y="5133"/>
                        </a:lnTo>
                        <a:cubicBezTo>
                          <a:pt x="21816" y="5133"/>
                          <a:pt x="20533" y="6417"/>
                          <a:pt x="19250" y="6417"/>
                        </a:cubicBezTo>
                        <a:lnTo>
                          <a:pt x="17966" y="3850"/>
                        </a:lnTo>
                        <a:cubicBezTo>
                          <a:pt x="17966" y="2567"/>
                          <a:pt x="16683" y="2567"/>
                          <a:pt x="15400" y="2567"/>
                        </a:cubicBezTo>
                        <a:lnTo>
                          <a:pt x="15400" y="2567"/>
                        </a:lnTo>
                        <a:cubicBezTo>
                          <a:pt x="14117" y="2567"/>
                          <a:pt x="14117" y="3850"/>
                          <a:pt x="15400" y="5133"/>
                        </a:cubicBezTo>
                        <a:lnTo>
                          <a:pt x="16683" y="7700"/>
                        </a:lnTo>
                        <a:cubicBezTo>
                          <a:pt x="15400" y="8983"/>
                          <a:pt x="14117" y="8983"/>
                          <a:pt x="14117" y="10267"/>
                        </a:cubicBezTo>
                        <a:lnTo>
                          <a:pt x="12833" y="8983"/>
                        </a:lnTo>
                        <a:cubicBezTo>
                          <a:pt x="12833" y="7700"/>
                          <a:pt x="11550" y="7700"/>
                          <a:pt x="10267" y="8983"/>
                        </a:cubicBezTo>
                        <a:cubicBezTo>
                          <a:pt x="10267" y="8983"/>
                          <a:pt x="8983" y="10267"/>
                          <a:pt x="10267" y="11550"/>
                        </a:cubicBezTo>
                        <a:lnTo>
                          <a:pt x="11550" y="12833"/>
                        </a:lnTo>
                        <a:cubicBezTo>
                          <a:pt x="10267" y="14116"/>
                          <a:pt x="10267" y="14116"/>
                          <a:pt x="8983" y="15400"/>
                        </a:cubicBezTo>
                        <a:lnTo>
                          <a:pt x="7700" y="14116"/>
                        </a:lnTo>
                        <a:cubicBezTo>
                          <a:pt x="6417" y="14116"/>
                          <a:pt x="6417" y="14116"/>
                          <a:pt x="5133" y="14116"/>
                        </a:cubicBezTo>
                        <a:cubicBezTo>
                          <a:pt x="3850" y="14116"/>
                          <a:pt x="5133" y="15400"/>
                          <a:pt x="5133" y="16683"/>
                        </a:cubicBezTo>
                        <a:lnTo>
                          <a:pt x="6417" y="17966"/>
                        </a:lnTo>
                        <a:cubicBezTo>
                          <a:pt x="6417" y="19250"/>
                          <a:pt x="5133" y="20533"/>
                          <a:pt x="5133" y="21816"/>
                        </a:cubicBezTo>
                        <a:lnTo>
                          <a:pt x="2567" y="21816"/>
                        </a:lnTo>
                        <a:cubicBezTo>
                          <a:pt x="1283" y="21816"/>
                          <a:pt x="1283" y="21816"/>
                          <a:pt x="0" y="23100"/>
                        </a:cubicBezTo>
                        <a:cubicBezTo>
                          <a:pt x="0" y="24383"/>
                          <a:pt x="0" y="24383"/>
                          <a:pt x="1283" y="25666"/>
                        </a:cubicBezTo>
                        <a:lnTo>
                          <a:pt x="3850" y="25666"/>
                        </a:lnTo>
                        <a:cubicBezTo>
                          <a:pt x="3850" y="26950"/>
                          <a:pt x="3850" y="28233"/>
                          <a:pt x="3850" y="29516"/>
                        </a:cubicBezTo>
                        <a:lnTo>
                          <a:pt x="1283" y="29516"/>
                        </a:lnTo>
                        <a:cubicBezTo>
                          <a:pt x="0" y="29516"/>
                          <a:pt x="0" y="30800"/>
                          <a:pt x="0" y="30800"/>
                        </a:cubicBezTo>
                        <a:cubicBezTo>
                          <a:pt x="0" y="32083"/>
                          <a:pt x="1283" y="32083"/>
                          <a:pt x="1283" y="32083"/>
                        </a:cubicBezTo>
                        <a:lnTo>
                          <a:pt x="3850" y="32083"/>
                        </a:lnTo>
                        <a:cubicBezTo>
                          <a:pt x="3850" y="33366"/>
                          <a:pt x="3850" y="34650"/>
                          <a:pt x="3850" y="35933"/>
                        </a:cubicBezTo>
                        <a:lnTo>
                          <a:pt x="1283" y="35933"/>
                        </a:lnTo>
                        <a:cubicBezTo>
                          <a:pt x="0" y="35933"/>
                          <a:pt x="0" y="37216"/>
                          <a:pt x="0" y="38499"/>
                        </a:cubicBezTo>
                        <a:cubicBezTo>
                          <a:pt x="0" y="39783"/>
                          <a:pt x="1283" y="39783"/>
                          <a:pt x="2567" y="39783"/>
                        </a:cubicBezTo>
                        <a:lnTo>
                          <a:pt x="5133" y="39783"/>
                        </a:lnTo>
                        <a:cubicBezTo>
                          <a:pt x="5133" y="41066"/>
                          <a:pt x="6417" y="42349"/>
                          <a:pt x="6417" y="43633"/>
                        </a:cubicBezTo>
                        <a:lnTo>
                          <a:pt x="5133" y="44916"/>
                        </a:lnTo>
                        <a:cubicBezTo>
                          <a:pt x="3850" y="44916"/>
                          <a:pt x="3850" y="46199"/>
                          <a:pt x="5133" y="47483"/>
                        </a:cubicBezTo>
                        <a:cubicBezTo>
                          <a:pt x="5133" y="48766"/>
                          <a:pt x="6417" y="48766"/>
                          <a:pt x="7700" y="48766"/>
                        </a:cubicBezTo>
                        <a:lnTo>
                          <a:pt x="8983" y="47483"/>
                        </a:lnTo>
                        <a:cubicBezTo>
                          <a:pt x="10267" y="48766"/>
                          <a:pt x="10267" y="50049"/>
                          <a:pt x="11550" y="50049"/>
                        </a:cubicBezTo>
                        <a:lnTo>
                          <a:pt x="10267" y="51333"/>
                        </a:lnTo>
                        <a:cubicBezTo>
                          <a:pt x="10267" y="51333"/>
                          <a:pt x="8983" y="52616"/>
                          <a:pt x="10267" y="53899"/>
                        </a:cubicBezTo>
                        <a:cubicBezTo>
                          <a:pt x="10267" y="55183"/>
                          <a:pt x="11550" y="55183"/>
                          <a:pt x="12833" y="53899"/>
                        </a:cubicBezTo>
                        <a:lnTo>
                          <a:pt x="14117" y="52616"/>
                        </a:lnTo>
                        <a:cubicBezTo>
                          <a:pt x="15400" y="53899"/>
                          <a:pt x="15400" y="53899"/>
                          <a:pt x="16683" y="55183"/>
                        </a:cubicBezTo>
                        <a:lnTo>
                          <a:pt x="15400" y="56466"/>
                        </a:lnTo>
                        <a:cubicBezTo>
                          <a:pt x="15400" y="57749"/>
                          <a:pt x="15400" y="57749"/>
                          <a:pt x="15400" y="59032"/>
                        </a:cubicBezTo>
                        <a:cubicBezTo>
                          <a:pt x="16683" y="59032"/>
                          <a:pt x="16683" y="59032"/>
                          <a:pt x="17966" y="59032"/>
                        </a:cubicBezTo>
                        <a:lnTo>
                          <a:pt x="19250" y="57749"/>
                        </a:lnTo>
                        <a:cubicBezTo>
                          <a:pt x="20533" y="57749"/>
                          <a:pt x="21816" y="59032"/>
                          <a:pt x="23100" y="59032"/>
                        </a:cubicBezTo>
                        <a:lnTo>
                          <a:pt x="23100" y="60316"/>
                        </a:lnTo>
                        <a:cubicBezTo>
                          <a:pt x="23100" y="61599"/>
                          <a:pt x="23100" y="61599"/>
                          <a:pt x="24383" y="62882"/>
                        </a:cubicBezTo>
                        <a:cubicBezTo>
                          <a:pt x="25666" y="62882"/>
                          <a:pt x="25666" y="62882"/>
                          <a:pt x="26950" y="61599"/>
                        </a:cubicBezTo>
                        <a:lnTo>
                          <a:pt x="26950" y="60316"/>
                        </a:lnTo>
                        <a:cubicBezTo>
                          <a:pt x="28233" y="60316"/>
                          <a:pt x="29516" y="60316"/>
                          <a:pt x="30799" y="60316"/>
                        </a:cubicBezTo>
                        <a:lnTo>
                          <a:pt x="30799" y="61599"/>
                        </a:lnTo>
                        <a:cubicBezTo>
                          <a:pt x="30799" y="62882"/>
                          <a:pt x="32083" y="62882"/>
                          <a:pt x="32083" y="62882"/>
                        </a:cubicBezTo>
                        <a:lnTo>
                          <a:pt x="32083" y="62882"/>
                        </a:lnTo>
                        <a:cubicBezTo>
                          <a:pt x="33366" y="62882"/>
                          <a:pt x="33366" y="61599"/>
                          <a:pt x="33366" y="61599"/>
                        </a:cubicBezTo>
                        <a:lnTo>
                          <a:pt x="33366" y="60316"/>
                        </a:lnTo>
                        <a:cubicBezTo>
                          <a:pt x="34649" y="60316"/>
                          <a:pt x="35933" y="60316"/>
                          <a:pt x="37216" y="60316"/>
                        </a:cubicBezTo>
                        <a:lnTo>
                          <a:pt x="37216" y="61599"/>
                        </a:lnTo>
                        <a:cubicBezTo>
                          <a:pt x="37216" y="62882"/>
                          <a:pt x="38499" y="62882"/>
                          <a:pt x="39783" y="62882"/>
                        </a:cubicBezTo>
                        <a:cubicBezTo>
                          <a:pt x="41066" y="62882"/>
                          <a:pt x="41066" y="61599"/>
                          <a:pt x="41066" y="60316"/>
                        </a:cubicBezTo>
                        <a:lnTo>
                          <a:pt x="41066" y="59032"/>
                        </a:lnTo>
                        <a:cubicBezTo>
                          <a:pt x="42349" y="59032"/>
                          <a:pt x="43633" y="57749"/>
                          <a:pt x="44916" y="57749"/>
                        </a:cubicBezTo>
                        <a:lnTo>
                          <a:pt x="46199" y="59032"/>
                        </a:lnTo>
                        <a:cubicBezTo>
                          <a:pt x="46199" y="60316"/>
                          <a:pt x="47483" y="60316"/>
                          <a:pt x="48766" y="60316"/>
                        </a:cubicBezTo>
                        <a:lnTo>
                          <a:pt x="48766" y="60316"/>
                        </a:lnTo>
                        <a:cubicBezTo>
                          <a:pt x="50049" y="60316"/>
                          <a:pt x="50049" y="59032"/>
                          <a:pt x="48766" y="57749"/>
                        </a:cubicBezTo>
                        <a:lnTo>
                          <a:pt x="47483" y="56466"/>
                        </a:lnTo>
                        <a:cubicBezTo>
                          <a:pt x="48766" y="55183"/>
                          <a:pt x="50049" y="55183"/>
                          <a:pt x="50049" y="53899"/>
                        </a:cubicBezTo>
                        <a:lnTo>
                          <a:pt x="51333" y="55183"/>
                        </a:lnTo>
                        <a:cubicBezTo>
                          <a:pt x="51333" y="56466"/>
                          <a:pt x="52616" y="56466"/>
                          <a:pt x="53899" y="55183"/>
                        </a:cubicBezTo>
                        <a:cubicBezTo>
                          <a:pt x="53899" y="55183"/>
                          <a:pt x="55183" y="53899"/>
                          <a:pt x="53899" y="52616"/>
                        </a:cubicBezTo>
                        <a:lnTo>
                          <a:pt x="52616" y="51333"/>
                        </a:lnTo>
                        <a:cubicBezTo>
                          <a:pt x="53899" y="50049"/>
                          <a:pt x="53899" y="48766"/>
                          <a:pt x="55183" y="48766"/>
                        </a:cubicBezTo>
                        <a:lnTo>
                          <a:pt x="56466" y="50049"/>
                        </a:lnTo>
                        <a:cubicBezTo>
                          <a:pt x="57749" y="50049"/>
                          <a:pt x="57749" y="50049"/>
                          <a:pt x="59033" y="50049"/>
                        </a:cubicBezTo>
                        <a:cubicBezTo>
                          <a:pt x="59033" y="48766"/>
                          <a:pt x="59033" y="48766"/>
                          <a:pt x="59033" y="47483"/>
                        </a:cubicBezTo>
                        <a:lnTo>
                          <a:pt x="57749" y="46199"/>
                        </a:lnTo>
                        <a:cubicBezTo>
                          <a:pt x="57749" y="44916"/>
                          <a:pt x="59033" y="43633"/>
                          <a:pt x="59033" y="42349"/>
                        </a:cubicBezTo>
                        <a:lnTo>
                          <a:pt x="60316" y="42349"/>
                        </a:lnTo>
                        <a:cubicBezTo>
                          <a:pt x="61599" y="42349"/>
                          <a:pt x="61599" y="42349"/>
                          <a:pt x="62882" y="41066"/>
                        </a:cubicBezTo>
                        <a:cubicBezTo>
                          <a:pt x="62882" y="39783"/>
                          <a:pt x="62882" y="39783"/>
                          <a:pt x="61599" y="38499"/>
                        </a:cubicBezTo>
                        <a:lnTo>
                          <a:pt x="60316" y="38499"/>
                        </a:lnTo>
                        <a:cubicBezTo>
                          <a:pt x="60316" y="37216"/>
                          <a:pt x="60316" y="35933"/>
                          <a:pt x="60316" y="34650"/>
                        </a:cubicBezTo>
                        <a:lnTo>
                          <a:pt x="62882" y="34650"/>
                        </a:lnTo>
                        <a:cubicBezTo>
                          <a:pt x="64166" y="34650"/>
                          <a:pt x="64166" y="33366"/>
                          <a:pt x="64166" y="33366"/>
                        </a:cubicBezTo>
                        <a:cubicBezTo>
                          <a:pt x="64166" y="32083"/>
                          <a:pt x="62882" y="32083"/>
                          <a:pt x="62882" y="32083"/>
                        </a:cubicBezTo>
                        <a:lnTo>
                          <a:pt x="60316" y="32083"/>
                        </a:lnTo>
                        <a:cubicBezTo>
                          <a:pt x="60316" y="30800"/>
                          <a:pt x="60316" y="29516"/>
                          <a:pt x="60316" y="28233"/>
                        </a:cubicBezTo>
                        <a:lnTo>
                          <a:pt x="62882" y="28233"/>
                        </a:lnTo>
                        <a:close/>
                        <a:moveTo>
                          <a:pt x="53899" y="21816"/>
                        </a:moveTo>
                        <a:cubicBezTo>
                          <a:pt x="55183" y="23100"/>
                          <a:pt x="53899" y="24383"/>
                          <a:pt x="52616" y="25666"/>
                        </a:cubicBezTo>
                        <a:cubicBezTo>
                          <a:pt x="51333" y="26950"/>
                          <a:pt x="50049" y="25666"/>
                          <a:pt x="48766" y="24383"/>
                        </a:cubicBezTo>
                        <a:cubicBezTo>
                          <a:pt x="47483" y="23100"/>
                          <a:pt x="48766" y="21816"/>
                          <a:pt x="50049" y="20533"/>
                        </a:cubicBezTo>
                        <a:cubicBezTo>
                          <a:pt x="51333" y="19250"/>
                          <a:pt x="52616" y="20533"/>
                          <a:pt x="53899" y="21816"/>
                        </a:cubicBezTo>
                        <a:close/>
                        <a:moveTo>
                          <a:pt x="33366" y="11550"/>
                        </a:moveTo>
                        <a:cubicBezTo>
                          <a:pt x="33366" y="10267"/>
                          <a:pt x="33366" y="10267"/>
                          <a:pt x="34649" y="10267"/>
                        </a:cubicBezTo>
                        <a:cubicBezTo>
                          <a:pt x="41066" y="10267"/>
                          <a:pt x="47483" y="12833"/>
                          <a:pt x="51333" y="16683"/>
                        </a:cubicBezTo>
                        <a:cubicBezTo>
                          <a:pt x="52616" y="17966"/>
                          <a:pt x="51333" y="17966"/>
                          <a:pt x="51333" y="19250"/>
                        </a:cubicBezTo>
                        <a:lnTo>
                          <a:pt x="42349" y="24383"/>
                        </a:lnTo>
                        <a:cubicBezTo>
                          <a:pt x="42349" y="24383"/>
                          <a:pt x="41066" y="24383"/>
                          <a:pt x="41066" y="24383"/>
                        </a:cubicBezTo>
                        <a:cubicBezTo>
                          <a:pt x="39783" y="23100"/>
                          <a:pt x="38499" y="23100"/>
                          <a:pt x="37216" y="23100"/>
                        </a:cubicBezTo>
                        <a:cubicBezTo>
                          <a:pt x="37216" y="23100"/>
                          <a:pt x="35933" y="23100"/>
                          <a:pt x="35933" y="21816"/>
                        </a:cubicBezTo>
                        <a:lnTo>
                          <a:pt x="33366" y="11550"/>
                        </a:lnTo>
                        <a:close/>
                        <a:moveTo>
                          <a:pt x="29516" y="11550"/>
                        </a:moveTo>
                        <a:cubicBezTo>
                          <a:pt x="30799" y="11550"/>
                          <a:pt x="32083" y="11550"/>
                          <a:pt x="32083" y="12833"/>
                        </a:cubicBezTo>
                        <a:cubicBezTo>
                          <a:pt x="32083" y="14116"/>
                          <a:pt x="32083" y="15400"/>
                          <a:pt x="30799" y="15400"/>
                        </a:cubicBezTo>
                        <a:cubicBezTo>
                          <a:pt x="29516" y="15400"/>
                          <a:pt x="28233" y="15400"/>
                          <a:pt x="28233" y="14116"/>
                        </a:cubicBezTo>
                        <a:cubicBezTo>
                          <a:pt x="26950" y="14116"/>
                          <a:pt x="28233" y="12833"/>
                          <a:pt x="29516" y="11550"/>
                        </a:cubicBezTo>
                        <a:close/>
                        <a:moveTo>
                          <a:pt x="33366" y="29516"/>
                        </a:moveTo>
                        <a:cubicBezTo>
                          <a:pt x="35933" y="29516"/>
                          <a:pt x="37216" y="30800"/>
                          <a:pt x="38499" y="32083"/>
                        </a:cubicBezTo>
                        <a:cubicBezTo>
                          <a:pt x="38499" y="34650"/>
                          <a:pt x="37216" y="37216"/>
                          <a:pt x="35933" y="37216"/>
                        </a:cubicBezTo>
                        <a:cubicBezTo>
                          <a:pt x="33366" y="37216"/>
                          <a:pt x="32083" y="35933"/>
                          <a:pt x="30799" y="34650"/>
                        </a:cubicBezTo>
                        <a:cubicBezTo>
                          <a:pt x="29516" y="32083"/>
                          <a:pt x="30799" y="30800"/>
                          <a:pt x="33366" y="29516"/>
                        </a:cubicBezTo>
                        <a:close/>
                        <a:moveTo>
                          <a:pt x="12833" y="25666"/>
                        </a:moveTo>
                        <a:cubicBezTo>
                          <a:pt x="14117" y="20533"/>
                          <a:pt x="19250" y="15400"/>
                          <a:pt x="24383" y="11550"/>
                        </a:cubicBezTo>
                        <a:cubicBezTo>
                          <a:pt x="25666" y="11550"/>
                          <a:pt x="25666" y="11550"/>
                          <a:pt x="26950" y="12833"/>
                        </a:cubicBezTo>
                        <a:lnTo>
                          <a:pt x="29516" y="23100"/>
                        </a:lnTo>
                        <a:cubicBezTo>
                          <a:pt x="29516" y="23100"/>
                          <a:pt x="29516" y="24383"/>
                          <a:pt x="29516" y="24383"/>
                        </a:cubicBezTo>
                        <a:cubicBezTo>
                          <a:pt x="28233" y="25666"/>
                          <a:pt x="26950" y="25666"/>
                          <a:pt x="26950" y="26950"/>
                        </a:cubicBezTo>
                        <a:cubicBezTo>
                          <a:pt x="26950" y="26950"/>
                          <a:pt x="25666" y="28233"/>
                          <a:pt x="25666" y="28233"/>
                        </a:cubicBezTo>
                        <a:lnTo>
                          <a:pt x="15400" y="26950"/>
                        </a:lnTo>
                        <a:cubicBezTo>
                          <a:pt x="12833" y="28233"/>
                          <a:pt x="11550" y="26950"/>
                          <a:pt x="12833" y="25666"/>
                        </a:cubicBezTo>
                        <a:close/>
                        <a:moveTo>
                          <a:pt x="26950" y="55183"/>
                        </a:moveTo>
                        <a:cubicBezTo>
                          <a:pt x="25666" y="55183"/>
                          <a:pt x="25666" y="52616"/>
                          <a:pt x="25666" y="51333"/>
                        </a:cubicBezTo>
                        <a:cubicBezTo>
                          <a:pt x="25666" y="50049"/>
                          <a:pt x="28233" y="48766"/>
                          <a:pt x="29516" y="50049"/>
                        </a:cubicBezTo>
                        <a:cubicBezTo>
                          <a:pt x="30799" y="50049"/>
                          <a:pt x="30799" y="52616"/>
                          <a:pt x="30799" y="53899"/>
                        </a:cubicBezTo>
                        <a:cubicBezTo>
                          <a:pt x="29516" y="53899"/>
                          <a:pt x="28233" y="55183"/>
                          <a:pt x="26950" y="55183"/>
                        </a:cubicBezTo>
                        <a:close/>
                        <a:moveTo>
                          <a:pt x="15400" y="29516"/>
                        </a:moveTo>
                        <a:cubicBezTo>
                          <a:pt x="16683" y="29516"/>
                          <a:pt x="17966" y="30800"/>
                          <a:pt x="17966" y="32083"/>
                        </a:cubicBezTo>
                        <a:cubicBezTo>
                          <a:pt x="17966" y="33366"/>
                          <a:pt x="16683" y="34650"/>
                          <a:pt x="15400" y="34650"/>
                        </a:cubicBezTo>
                        <a:cubicBezTo>
                          <a:pt x="14117" y="34650"/>
                          <a:pt x="12833" y="33366"/>
                          <a:pt x="12833" y="32083"/>
                        </a:cubicBezTo>
                        <a:cubicBezTo>
                          <a:pt x="12833" y="30800"/>
                          <a:pt x="14117" y="29516"/>
                          <a:pt x="15400" y="29516"/>
                        </a:cubicBezTo>
                        <a:close/>
                        <a:moveTo>
                          <a:pt x="20533" y="52616"/>
                        </a:moveTo>
                        <a:cubicBezTo>
                          <a:pt x="16683" y="48766"/>
                          <a:pt x="12833" y="44916"/>
                          <a:pt x="11550" y="39783"/>
                        </a:cubicBezTo>
                        <a:cubicBezTo>
                          <a:pt x="11550" y="39783"/>
                          <a:pt x="11550" y="38499"/>
                          <a:pt x="11550" y="38499"/>
                        </a:cubicBezTo>
                        <a:cubicBezTo>
                          <a:pt x="11550" y="37216"/>
                          <a:pt x="11550" y="37216"/>
                          <a:pt x="12833" y="37216"/>
                        </a:cubicBezTo>
                        <a:lnTo>
                          <a:pt x="23100" y="38499"/>
                        </a:lnTo>
                        <a:cubicBezTo>
                          <a:pt x="23100" y="38499"/>
                          <a:pt x="24383" y="38499"/>
                          <a:pt x="24383" y="39783"/>
                        </a:cubicBezTo>
                        <a:cubicBezTo>
                          <a:pt x="24383" y="41066"/>
                          <a:pt x="25666" y="42349"/>
                          <a:pt x="26950" y="43633"/>
                        </a:cubicBezTo>
                        <a:cubicBezTo>
                          <a:pt x="26950" y="43633"/>
                          <a:pt x="26950" y="44916"/>
                          <a:pt x="26950" y="44916"/>
                        </a:cubicBezTo>
                        <a:lnTo>
                          <a:pt x="23100" y="55183"/>
                        </a:lnTo>
                        <a:cubicBezTo>
                          <a:pt x="21816" y="52616"/>
                          <a:pt x="21816" y="53899"/>
                          <a:pt x="20533" y="52616"/>
                        </a:cubicBezTo>
                        <a:close/>
                        <a:moveTo>
                          <a:pt x="48766" y="53899"/>
                        </a:moveTo>
                        <a:cubicBezTo>
                          <a:pt x="46199" y="55183"/>
                          <a:pt x="43633" y="56466"/>
                          <a:pt x="41066" y="57749"/>
                        </a:cubicBezTo>
                        <a:cubicBezTo>
                          <a:pt x="38499" y="59032"/>
                          <a:pt x="34649" y="59032"/>
                          <a:pt x="32083" y="57749"/>
                        </a:cubicBezTo>
                        <a:cubicBezTo>
                          <a:pt x="30799" y="57749"/>
                          <a:pt x="30799" y="56466"/>
                          <a:pt x="30799" y="55183"/>
                        </a:cubicBezTo>
                        <a:lnTo>
                          <a:pt x="34649" y="46199"/>
                        </a:lnTo>
                        <a:cubicBezTo>
                          <a:pt x="34649" y="46199"/>
                          <a:pt x="35933" y="44916"/>
                          <a:pt x="35933" y="44916"/>
                        </a:cubicBezTo>
                        <a:cubicBezTo>
                          <a:pt x="37216" y="44916"/>
                          <a:pt x="37216" y="44916"/>
                          <a:pt x="38499" y="44916"/>
                        </a:cubicBezTo>
                        <a:cubicBezTo>
                          <a:pt x="38499" y="44916"/>
                          <a:pt x="39783" y="44916"/>
                          <a:pt x="39783" y="44916"/>
                        </a:cubicBezTo>
                        <a:cubicBezTo>
                          <a:pt x="39783" y="44916"/>
                          <a:pt x="41066" y="44916"/>
                          <a:pt x="41066" y="44916"/>
                        </a:cubicBezTo>
                        <a:lnTo>
                          <a:pt x="48766" y="51333"/>
                        </a:lnTo>
                        <a:cubicBezTo>
                          <a:pt x="48766" y="51333"/>
                          <a:pt x="48766" y="52616"/>
                          <a:pt x="48766" y="53899"/>
                        </a:cubicBezTo>
                        <a:close/>
                        <a:moveTo>
                          <a:pt x="47483" y="48766"/>
                        </a:moveTo>
                        <a:cubicBezTo>
                          <a:pt x="46199" y="47483"/>
                          <a:pt x="46199" y="46199"/>
                          <a:pt x="47483" y="44916"/>
                        </a:cubicBezTo>
                        <a:cubicBezTo>
                          <a:pt x="48766" y="43633"/>
                          <a:pt x="50049" y="43633"/>
                          <a:pt x="51333" y="44916"/>
                        </a:cubicBezTo>
                        <a:cubicBezTo>
                          <a:pt x="52616" y="46199"/>
                          <a:pt x="52616" y="47483"/>
                          <a:pt x="51333" y="48766"/>
                        </a:cubicBezTo>
                        <a:cubicBezTo>
                          <a:pt x="51333" y="50049"/>
                          <a:pt x="48766" y="50049"/>
                          <a:pt x="47483" y="48766"/>
                        </a:cubicBezTo>
                        <a:close/>
                        <a:moveTo>
                          <a:pt x="53899" y="44916"/>
                        </a:moveTo>
                        <a:lnTo>
                          <a:pt x="46199" y="38499"/>
                        </a:lnTo>
                        <a:cubicBezTo>
                          <a:pt x="46199" y="38499"/>
                          <a:pt x="46199" y="37216"/>
                          <a:pt x="46199" y="37216"/>
                        </a:cubicBezTo>
                        <a:cubicBezTo>
                          <a:pt x="46199" y="35933"/>
                          <a:pt x="46199" y="34650"/>
                          <a:pt x="46199" y="33366"/>
                        </a:cubicBezTo>
                        <a:cubicBezTo>
                          <a:pt x="46199" y="33366"/>
                          <a:pt x="46199" y="32083"/>
                          <a:pt x="47483" y="32083"/>
                        </a:cubicBezTo>
                        <a:lnTo>
                          <a:pt x="56466" y="26950"/>
                        </a:lnTo>
                        <a:cubicBezTo>
                          <a:pt x="57749" y="26950"/>
                          <a:pt x="57749" y="26950"/>
                          <a:pt x="59033" y="28233"/>
                        </a:cubicBezTo>
                        <a:cubicBezTo>
                          <a:pt x="59033" y="28233"/>
                          <a:pt x="59033" y="29516"/>
                          <a:pt x="59033" y="29516"/>
                        </a:cubicBezTo>
                        <a:cubicBezTo>
                          <a:pt x="60316" y="35933"/>
                          <a:pt x="59033" y="41066"/>
                          <a:pt x="57749" y="46199"/>
                        </a:cubicBezTo>
                        <a:cubicBezTo>
                          <a:pt x="55183" y="46199"/>
                          <a:pt x="53899" y="46199"/>
                          <a:pt x="53899" y="44916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6" name="Freeform: Shape 525">
                    <a:extLst>
                      <a:ext uri="{FF2B5EF4-FFF2-40B4-BE49-F238E27FC236}">
                        <a16:creationId xmlns:a16="http://schemas.microsoft.com/office/drawing/2014/main" id="{107B4AAC-3411-4926-83B1-FE6E069CDB88}"/>
                      </a:ext>
                    </a:extLst>
                  </p:cNvPr>
                  <p:cNvSpPr/>
                  <p:nvPr/>
                </p:nvSpPr>
                <p:spPr>
                  <a:xfrm>
                    <a:off x="2136974" y="1036901"/>
                    <a:ext cx="20533" cy="21103"/>
                  </a:xfrm>
                  <a:custGeom>
                    <a:avLst/>
                    <a:gdLst>
                      <a:gd name="connsiteX0" fmla="*/ 19250 w 20533"/>
                      <a:gd name="connsiteY0" fmla="*/ 7700 h 21103"/>
                      <a:gd name="connsiteX1" fmla="*/ 19250 w 20533"/>
                      <a:gd name="connsiteY1" fmla="*/ 7700 h 21103"/>
                      <a:gd name="connsiteX2" fmla="*/ 19250 w 20533"/>
                      <a:gd name="connsiteY2" fmla="*/ 7700 h 21103"/>
                      <a:gd name="connsiteX3" fmla="*/ 19250 w 20533"/>
                      <a:gd name="connsiteY3" fmla="*/ 6417 h 21103"/>
                      <a:gd name="connsiteX4" fmla="*/ 19250 w 20533"/>
                      <a:gd name="connsiteY4" fmla="*/ 7700 h 21103"/>
                      <a:gd name="connsiteX5" fmla="*/ 19250 w 20533"/>
                      <a:gd name="connsiteY5" fmla="*/ 7700 h 21103"/>
                      <a:gd name="connsiteX6" fmla="*/ 17966 w 20533"/>
                      <a:gd name="connsiteY6" fmla="*/ 6417 h 21103"/>
                      <a:gd name="connsiteX7" fmla="*/ 17966 w 20533"/>
                      <a:gd name="connsiteY7" fmla="*/ 6417 h 21103"/>
                      <a:gd name="connsiteX8" fmla="*/ 19250 w 20533"/>
                      <a:gd name="connsiteY8" fmla="*/ 6417 h 21103"/>
                      <a:gd name="connsiteX9" fmla="*/ 19250 w 20533"/>
                      <a:gd name="connsiteY9" fmla="*/ 5133 h 21103"/>
                      <a:gd name="connsiteX10" fmla="*/ 17966 w 20533"/>
                      <a:gd name="connsiteY10" fmla="*/ 5133 h 21103"/>
                      <a:gd name="connsiteX11" fmla="*/ 16683 w 20533"/>
                      <a:gd name="connsiteY11" fmla="*/ 5133 h 21103"/>
                      <a:gd name="connsiteX12" fmla="*/ 16683 w 20533"/>
                      <a:gd name="connsiteY12" fmla="*/ 5133 h 21103"/>
                      <a:gd name="connsiteX13" fmla="*/ 16683 w 20533"/>
                      <a:gd name="connsiteY13" fmla="*/ 5133 h 21103"/>
                      <a:gd name="connsiteX14" fmla="*/ 16683 w 20533"/>
                      <a:gd name="connsiteY14" fmla="*/ 5133 h 21103"/>
                      <a:gd name="connsiteX15" fmla="*/ 16683 w 20533"/>
                      <a:gd name="connsiteY15" fmla="*/ 5133 h 21103"/>
                      <a:gd name="connsiteX16" fmla="*/ 16683 w 20533"/>
                      <a:gd name="connsiteY16" fmla="*/ 3850 h 21103"/>
                      <a:gd name="connsiteX17" fmla="*/ 15400 w 20533"/>
                      <a:gd name="connsiteY17" fmla="*/ 3850 h 21103"/>
                      <a:gd name="connsiteX18" fmla="*/ 15400 w 20533"/>
                      <a:gd name="connsiteY18" fmla="*/ 3850 h 21103"/>
                      <a:gd name="connsiteX19" fmla="*/ 15400 w 20533"/>
                      <a:gd name="connsiteY19" fmla="*/ 3850 h 21103"/>
                      <a:gd name="connsiteX20" fmla="*/ 15400 w 20533"/>
                      <a:gd name="connsiteY20" fmla="*/ 3850 h 21103"/>
                      <a:gd name="connsiteX21" fmla="*/ 15400 w 20533"/>
                      <a:gd name="connsiteY21" fmla="*/ 3850 h 21103"/>
                      <a:gd name="connsiteX22" fmla="*/ 15400 w 20533"/>
                      <a:gd name="connsiteY22" fmla="*/ 2567 h 21103"/>
                      <a:gd name="connsiteX23" fmla="*/ 15400 w 20533"/>
                      <a:gd name="connsiteY23" fmla="*/ 1283 h 21103"/>
                      <a:gd name="connsiteX24" fmla="*/ 14117 w 20533"/>
                      <a:gd name="connsiteY24" fmla="*/ 1283 h 21103"/>
                      <a:gd name="connsiteX25" fmla="*/ 14117 w 20533"/>
                      <a:gd name="connsiteY25" fmla="*/ 2567 h 21103"/>
                      <a:gd name="connsiteX26" fmla="*/ 14117 w 20533"/>
                      <a:gd name="connsiteY26" fmla="*/ 2567 h 21103"/>
                      <a:gd name="connsiteX27" fmla="*/ 12833 w 20533"/>
                      <a:gd name="connsiteY27" fmla="*/ 2567 h 21103"/>
                      <a:gd name="connsiteX28" fmla="*/ 12833 w 20533"/>
                      <a:gd name="connsiteY28" fmla="*/ 2567 h 21103"/>
                      <a:gd name="connsiteX29" fmla="*/ 12833 w 20533"/>
                      <a:gd name="connsiteY29" fmla="*/ 1283 h 21103"/>
                      <a:gd name="connsiteX30" fmla="*/ 12833 w 20533"/>
                      <a:gd name="connsiteY30" fmla="*/ 0 h 21103"/>
                      <a:gd name="connsiteX31" fmla="*/ 12833 w 20533"/>
                      <a:gd name="connsiteY31" fmla="*/ 0 h 21103"/>
                      <a:gd name="connsiteX32" fmla="*/ 11550 w 20533"/>
                      <a:gd name="connsiteY32" fmla="*/ 0 h 21103"/>
                      <a:gd name="connsiteX33" fmla="*/ 11550 w 20533"/>
                      <a:gd name="connsiteY33" fmla="*/ 1283 h 21103"/>
                      <a:gd name="connsiteX34" fmla="*/ 11550 w 20533"/>
                      <a:gd name="connsiteY34" fmla="*/ 1283 h 21103"/>
                      <a:gd name="connsiteX35" fmla="*/ 10267 w 20533"/>
                      <a:gd name="connsiteY35" fmla="*/ 1283 h 21103"/>
                      <a:gd name="connsiteX36" fmla="*/ 10267 w 20533"/>
                      <a:gd name="connsiteY36" fmla="*/ 1283 h 21103"/>
                      <a:gd name="connsiteX37" fmla="*/ 10267 w 20533"/>
                      <a:gd name="connsiteY37" fmla="*/ 0 h 21103"/>
                      <a:gd name="connsiteX38" fmla="*/ 10267 w 20533"/>
                      <a:gd name="connsiteY38" fmla="*/ 0 h 21103"/>
                      <a:gd name="connsiteX39" fmla="*/ 10267 w 20533"/>
                      <a:gd name="connsiteY39" fmla="*/ 0 h 21103"/>
                      <a:gd name="connsiteX40" fmla="*/ 10267 w 20533"/>
                      <a:gd name="connsiteY40" fmla="*/ 1283 h 21103"/>
                      <a:gd name="connsiteX41" fmla="*/ 10267 w 20533"/>
                      <a:gd name="connsiteY41" fmla="*/ 1283 h 21103"/>
                      <a:gd name="connsiteX42" fmla="*/ 8983 w 20533"/>
                      <a:gd name="connsiteY42" fmla="*/ 1283 h 21103"/>
                      <a:gd name="connsiteX43" fmla="*/ 8983 w 20533"/>
                      <a:gd name="connsiteY43" fmla="*/ 1283 h 21103"/>
                      <a:gd name="connsiteX44" fmla="*/ 8983 w 20533"/>
                      <a:gd name="connsiteY44" fmla="*/ 0 h 21103"/>
                      <a:gd name="connsiteX45" fmla="*/ 7700 w 20533"/>
                      <a:gd name="connsiteY45" fmla="*/ 0 h 21103"/>
                      <a:gd name="connsiteX46" fmla="*/ 7700 w 20533"/>
                      <a:gd name="connsiteY46" fmla="*/ 1283 h 21103"/>
                      <a:gd name="connsiteX47" fmla="*/ 7700 w 20533"/>
                      <a:gd name="connsiteY47" fmla="*/ 2567 h 21103"/>
                      <a:gd name="connsiteX48" fmla="*/ 7700 w 20533"/>
                      <a:gd name="connsiteY48" fmla="*/ 2567 h 21103"/>
                      <a:gd name="connsiteX49" fmla="*/ 6417 w 20533"/>
                      <a:gd name="connsiteY49" fmla="*/ 2567 h 21103"/>
                      <a:gd name="connsiteX50" fmla="*/ 6417 w 20533"/>
                      <a:gd name="connsiteY50" fmla="*/ 2567 h 21103"/>
                      <a:gd name="connsiteX51" fmla="*/ 6417 w 20533"/>
                      <a:gd name="connsiteY51" fmla="*/ 1283 h 21103"/>
                      <a:gd name="connsiteX52" fmla="*/ 5133 w 20533"/>
                      <a:gd name="connsiteY52" fmla="*/ 1283 h 21103"/>
                      <a:gd name="connsiteX53" fmla="*/ 5133 w 20533"/>
                      <a:gd name="connsiteY53" fmla="*/ 2567 h 21103"/>
                      <a:gd name="connsiteX54" fmla="*/ 5133 w 20533"/>
                      <a:gd name="connsiteY54" fmla="*/ 3850 h 21103"/>
                      <a:gd name="connsiteX55" fmla="*/ 5133 w 20533"/>
                      <a:gd name="connsiteY55" fmla="*/ 3850 h 21103"/>
                      <a:gd name="connsiteX56" fmla="*/ 5133 w 20533"/>
                      <a:gd name="connsiteY56" fmla="*/ 3850 h 21103"/>
                      <a:gd name="connsiteX57" fmla="*/ 5133 w 20533"/>
                      <a:gd name="connsiteY57" fmla="*/ 3850 h 21103"/>
                      <a:gd name="connsiteX58" fmla="*/ 5133 w 20533"/>
                      <a:gd name="connsiteY58" fmla="*/ 3850 h 21103"/>
                      <a:gd name="connsiteX59" fmla="*/ 3850 w 20533"/>
                      <a:gd name="connsiteY59" fmla="*/ 3850 h 21103"/>
                      <a:gd name="connsiteX60" fmla="*/ 3850 w 20533"/>
                      <a:gd name="connsiteY60" fmla="*/ 3850 h 21103"/>
                      <a:gd name="connsiteX61" fmla="*/ 3850 w 20533"/>
                      <a:gd name="connsiteY61" fmla="*/ 5133 h 21103"/>
                      <a:gd name="connsiteX62" fmla="*/ 3850 w 20533"/>
                      <a:gd name="connsiteY62" fmla="*/ 5133 h 21103"/>
                      <a:gd name="connsiteX63" fmla="*/ 3850 w 20533"/>
                      <a:gd name="connsiteY63" fmla="*/ 5133 h 21103"/>
                      <a:gd name="connsiteX64" fmla="*/ 3850 w 20533"/>
                      <a:gd name="connsiteY64" fmla="*/ 5133 h 21103"/>
                      <a:gd name="connsiteX65" fmla="*/ 3850 w 20533"/>
                      <a:gd name="connsiteY65" fmla="*/ 5133 h 21103"/>
                      <a:gd name="connsiteX66" fmla="*/ 2567 w 20533"/>
                      <a:gd name="connsiteY66" fmla="*/ 5133 h 21103"/>
                      <a:gd name="connsiteX67" fmla="*/ 1283 w 20533"/>
                      <a:gd name="connsiteY67" fmla="*/ 5133 h 21103"/>
                      <a:gd name="connsiteX68" fmla="*/ 1283 w 20533"/>
                      <a:gd name="connsiteY68" fmla="*/ 6417 h 21103"/>
                      <a:gd name="connsiteX69" fmla="*/ 2567 w 20533"/>
                      <a:gd name="connsiteY69" fmla="*/ 6417 h 21103"/>
                      <a:gd name="connsiteX70" fmla="*/ 2567 w 20533"/>
                      <a:gd name="connsiteY70" fmla="*/ 6417 h 21103"/>
                      <a:gd name="connsiteX71" fmla="*/ 2567 w 20533"/>
                      <a:gd name="connsiteY71" fmla="*/ 7700 h 21103"/>
                      <a:gd name="connsiteX72" fmla="*/ 2567 w 20533"/>
                      <a:gd name="connsiteY72" fmla="*/ 7700 h 21103"/>
                      <a:gd name="connsiteX73" fmla="*/ 1283 w 20533"/>
                      <a:gd name="connsiteY73" fmla="*/ 7700 h 21103"/>
                      <a:gd name="connsiteX74" fmla="*/ 0 w 20533"/>
                      <a:gd name="connsiteY74" fmla="*/ 7700 h 21103"/>
                      <a:gd name="connsiteX75" fmla="*/ 0 w 20533"/>
                      <a:gd name="connsiteY75" fmla="*/ 8983 h 21103"/>
                      <a:gd name="connsiteX76" fmla="*/ 1283 w 20533"/>
                      <a:gd name="connsiteY76" fmla="*/ 8983 h 21103"/>
                      <a:gd name="connsiteX77" fmla="*/ 1283 w 20533"/>
                      <a:gd name="connsiteY77" fmla="*/ 8983 h 21103"/>
                      <a:gd name="connsiteX78" fmla="*/ 1283 w 20533"/>
                      <a:gd name="connsiteY78" fmla="*/ 10267 h 21103"/>
                      <a:gd name="connsiteX79" fmla="*/ 1283 w 20533"/>
                      <a:gd name="connsiteY79" fmla="*/ 10267 h 21103"/>
                      <a:gd name="connsiteX80" fmla="*/ 0 w 20533"/>
                      <a:gd name="connsiteY80" fmla="*/ 10267 h 21103"/>
                      <a:gd name="connsiteX81" fmla="*/ 0 w 20533"/>
                      <a:gd name="connsiteY81" fmla="*/ 10267 h 21103"/>
                      <a:gd name="connsiteX82" fmla="*/ 0 w 20533"/>
                      <a:gd name="connsiteY82" fmla="*/ 10267 h 21103"/>
                      <a:gd name="connsiteX83" fmla="*/ 1283 w 20533"/>
                      <a:gd name="connsiteY83" fmla="*/ 10267 h 21103"/>
                      <a:gd name="connsiteX84" fmla="*/ 1283 w 20533"/>
                      <a:gd name="connsiteY84" fmla="*/ 10267 h 21103"/>
                      <a:gd name="connsiteX85" fmla="*/ 1283 w 20533"/>
                      <a:gd name="connsiteY85" fmla="*/ 11550 h 21103"/>
                      <a:gd name="connsiteX86" fmla="*/ 1283 w 20533"/>
                      <a:gd name="connsiteY86" fmla="*/ 11550 h 21103"/>
                      <a:gd name="connsiteX87" fmla="*/ 0 w 20533"/>
                      <a:gd name="connsiteY87" fmla="*/ 11550 h 21103"/>
                      <a:gd name="connsiteX88" fmla="*/ 0 w 20533"/>
                      <a:gd name="connsiteY88" fmla="*/ 12833 h 21103"/>
                      <a:gd name="connsiteX89" fmla="*/ 1283 w 20533"/>
                      <a:gd name="connsiteY89" fmla="*/ 12833 h 21103"/>
                      <a:gd name="connsiteX90" fmla="*/ 2567 w 20533"/>
                      <a:gd name="connsiteY90" fmla="*/ 12833 h 21103"/>
                      <a:gd name="connsiteX91" fmla="*/ 2567 w 20533"/>
                      <a:gd name="connsiteY91" fmla="*/ 12833 h 21103"/>
                      <a:gd name="connsiteX92" fmla="*/ 2567 w 20533"/>
                      <a:gd name="connsiteY92" fmla="*/ 14116 h 21103"/>
                      <a:gd name="connsiteX93" fmla="*/ 2567 w 20533"/>
                      <a:gd name="connsiteY93" fmla="*/ 14116 h 21103"/>
                      <a:gd name="connsiteX94" fmla="*/ 1283 w 20533"/>
                      <a:gd name="connsiteY94" fmla="*/ 14116 h 21103"/>
                      <a:gd name="connsiteX95" fmla="*/ 1283 w 20533"/>
                      <a:gd name="connsiteY95" fmla="*/ 15400 h 21103"/>
                      <a:gd name="connsiteX96" fmla="*/ 2567 w 20533"/>
                      <a:gd name="connsiteY96" fmla="*/ 15400 h 21103"/>
                      <a:gd name="connsiteX97" fmla="*/ 3850 w 20533"/>
                      <a:gd name="connsiteY97" fmla="*/ 15400 h 21103"/>
                      <a:gd name="connsiteX98" fmla="*/ 3850 w 20533"/>
                      <a:gd name="connsiteY98" fmla="*/ 15400 h 21103"/>
                      <a:gd name="connsiteX99" fmla="*/ 3850 w 20533"/>
                      <a:gd name="connsiteY99" fmla="*/ 15400 h 21103"/>
                      <a:gd name="connsiteX100" fmla="*/ 3850 w 20533"/>
                      <a:gd name="connsiteY100" fmla="*/ 15400 h 21103"/>
                      <a:gd name="connsiteX101" fmla="*/ 3850 w 20533"/>
                      <a:gd name="connsiteY101" fmla="*/ 15400 h 21103"/>
                      <a:gd name="connsiteX102" fmla="*/ 3850 w 20533"/>
                      <a:gd name="connsiteY102" fmla="*/ 16683 h 21103"/>
                      <a:gd name="connsiteX103" fmla="*/ 3850 w 20533"/>
                      <a:gd name="connsiteY103" fmla="*/ 16683 h 21103"/>
                      <a:gd name="connsiteX104" fmla="*/ 5133 w 20533"/>
                      <a:gd name="connsiteY104" fmla="*/ 16683 h 21103"/>
                      <a:gd name="connsiteX105" fmla="*/ 5133 w 20533"/>
                      <a:gd name="connsiteY105" fmla="*/ 16683 h 21103"/>
                      <a:gd name="connsiteX106" fmla="*/ 5133 w 20533"/>
                      <a:gd name="connsiteY106" fmla="*/ 16683 h 21103"/>
                      <a:gd name="connsiteX107" fmla="*/ 5133 w 20533"/>
                      <a:gd name="connsiteY107" fmla="*/ 16683 h 21103"/>
                      <a:gd name="connsiteX108" fmla="*/ 5133 w 20533"/>
                      <a:gd name="connsiteY108" fmla="*/ 16683 h 21103"/>
                      <a:gd name="connsiteX109" fmla="*/ 5133 w 20533"/>
                      <a:gd name="connsiteY109" fmla="*/ 17966 h 21103"/>
                      <a:gd name="connsiteX110" fmla="*/ 5133 w 20533"/>
                      <a:gd name="connsiteY110" fmla="*/ 19250 h 21103"/>
                      <a:gd name="connsiteX111" fmla="*/ 6417 w 20533"/>
                      <a:gd name="connsiteY111" fmla="*/ 19250 h 21103"/>
                      <a:gd name="connsiteX112" fmla="*/ 6417 w 20533"/>
                      <a:gd name="connsiteY112" fmla="*/ 17966 h 21103"/>
                      <a:gd name="connsiteX113" fmla="*/ 6417 w 20533"/>
                      <a:gd name="connsiteY113" fmla="*/ 17966 h 21103"/>
                      <a:gd name="connsiteX114" fmla="*/ 7700 w 20533"/>
                      <a:gd name="connsiteY114" fmla="*/ 17966 h 21103"/>
                      <a:gd name="connsiteX115" fmla="*/ 7700 w 20533"/>
                      <a:gd name="connsiteY115" fmla="*/ 17966 h 21103"/>
                      <a:gd name="connsiteX116" fmla="*/ 7700 w 20533"/>
                      <a:gd name="connsiteY116" fmla="*/ 19250 h 21103"/>
                      <a:gd name="connsiteX117" fmla="*/ 7700 w 20533"/>
                      <a:gd name="connsiteY117" fmla="*/ 20533 h 21103"/>
                      <a:gd name="connsiteX118" fmla="*/ 8983 w 20533"/>
                      <a:gd name="connsiteY118" fmla="*/ 20533 h 21103"/>
                      <a:gd name="connsiteX119" fmla="*/ 8983 w 20533"/>
                      <a:gd name="connsiteY119" fmla="*/ 19250 h 21103"/>
                      <a:gd name="connsiteX120" fmla="*/ 8983 w 20533"/>
                      <a:gd name="connsiteY120" fmla="*/ 19250 h 21103"/>
                      <a:gd name="connsiteX121" fmla="*/ 10267 w 20533"/>
                      <a:gd name="connsiteY121" fmla="*/ 19250 h 21103"/>
                      <a:gd name="connsiteX122" fmla="*/ 10267 w 20533"/>
                      <a:gd name="connsiteY122" fmla="*/ 19250 h 21103"/>
                      <a:gd name="connsiteX123" fmla="*/ 10267 w 20533"/>
                      <a:gd name="connsiteY123" fmla="*/ 20533 h 21103"/>
                      <a:gd name="connsiteX124" fmla="*/ 10267 w 20533"/>
                      <a:gd name="connsiteY124" fmla="*/ 20533 h 21103"/>
                      <a:gd name="connsiteX125" fmla="*/ 10267 w 20533"/>
                      <a:gd name="connsiteY125" fmla="*/ 20533 h 21103"/>
                      <a:gd name="connsiteX126" fmla="*/ 10267 w 20533"/>
                      <a:gd name="connsiteY126" fmla="*/ 19250 h 21103"/>
                      <a:gd name="connsiteX127" fmla="*/ 10267 w 20533"/>
                      <a:gd name="connsiteY127" fmla="*/ 19250 h 21103"/>
                      <a:gd name="connsiteX128" fmla="*/ 11550 w 20533"/>
                      <a:gd name="connsiteY128" fmla="*/ 19250 h 21103"/>
                      <a:gd name="connsiteX129" fmla="*/ 11550 w 20533"/>
                      <a:gd name="connsiteY129" fmla="*/ 19250 h 21103"/>
                      <a:gd name="connsiteX130" fmla="*/ 11550 w 20533"/>
                      <a:gd name="connsiteY130" fmla="*/ 20533 h 21103"/>
                      <a:gd name="connsiteX131" fmla="*/ 12833 w 20533"/>
                      <a:gd name="connsiteY131" fmla="*/ 20533 h 21103"/>
                      <a:gd name="connsiteX132" fmla="*/ 12833 w 20533"/>
                      <a:gd name="connsiteY132" fmla="*/ 19250 h 21103"/>
                      <a:gd name="connsiteX133" fmla="*/ 12833 w 20533"/>
                      <a:gd name="connsiteY133" fmla="*/ 17966 h 21103"/>
                      <a:gd name="connsiteX134" fmla="*/ 12833 w 20533"/>
                      <a:gd name="connsiteY134" fmla="*/ 17966 h 21103"/>
                      <a:gd name="connsiteX135" fmla="*/ 14117 w 20533"/>
                      <a:gd name="connsiteY135" fmla="*/ 17966 h 21103"/>
                      <a:gd name="connsiteX136" fmla="*/ 14117 w 20533"/>
                      <a:gd name="connsiteY136" fmla="*/ 17966 h 21103"/>
                      <a:gd name="connsiteX137" fmla="*/ 14117 w 20533"/>
                      <a:gd name="connsiteY137" fmla="*/ 19250 h 21103"/>
                      <a:gd name="connsiteX138" fmla="*/ 15400 w 20533"/>
                      <a:gd name="connsiteY138" fmla="*/ 19250 h 21103"/>
                      <a:gd name="connsiteX139" fmla="*/ 15400 w 20533"/>
                      <a:gd name="connsiteY139" fmla="*/ 17966 h 21103"/>
                      <a:gd name="connsiteX140" fmla="*/ 15400 w 20533"/>
                      <a:gd name="connsiteY140" fmla="*/ 16683 h 21103"/>
                      <a:gd name="connsiteX141" fmla="*/ 15400 w 20533"/>
                      <a:gd name="connsiteY141" fmla="*/ 16683 h 21103"/>
                      <a:gd name="connsiteX142" fmla="*/ 15400 w 20533"/>
                      <a:gd name="connsiteY142" fmla="*/ 16683 h 21103"/>
                      <a:gd name="connsiteX143" fmla="*/ 15400 w 20533"/>
                      <a:gd name="connsiteY143" fmla="*/ 16683 h 21103"/>
                      <a:gd name="connsiteX144" fmla="*/ 15400 w 20533"/>
                      <a:gd name="connsiteY144" fmla="*/ 16683 h 21103"/>
                      <a:gd name="connsiteX145" fmla="*/ 16683 w 20533"/>
                      <a:gd name="connsiteY145" fmla="*/ 16683 h 21103"/>
                      <a:gd name="connsiteX146" fmla="*/ 16683 w 20533"/>
                      <a:gd name="connsiteY146" fmla="*/ 15400 h 21103"/>
                      <a:gd name="connsiteX147" fmla="*/ 16683 w 20533"/>
                      <a:gd name="connsiteY147" fmla="*/ 15400 h 21103"/>
                      <a:gd name="connsiteX148" fmla="*/ 16683 w 20533"/>
                      <a:gd name="connsiteY148" fmla="*/ 15400 h 21103"/>
                      <a:gd name="connsiteX149" fmla="*/ 16683 w 20533"/>
                      <a:gd name="connsiteY149" fmla="*/ 15400 h 21103"/>
                      <a:gd name="connsiteX150" fmla="*/ 16683 w 20533"/>
                      <a:gd name="connsiteY150" fmla="*/ 15400 h 21103"/>
                      <a:gd name="connsiteX151" fmla="*/ 17966 w 20533"/>
                      <a:gd name="connsiteY151" fmla="*/ 15400 h 21103"/>
                      <a:gd name="connsiteX152" fmla="*/ 19250 w 20533"/>
                      <a:gd name="connsiteY152" fmla="*/ 15400 h 21103"/>
                      <a:gd name="connsiteX153" fmla="*/ 19250 w 20533"/>
                      <a:gd name="connsiteY153" fmla="*/ 14116 h 21103"/>
                      <a:gd name="connsiteX154" fmla="*/ 17966 w 20533"/>
                      <a:gd name="connsiteY154" fmla="*/ 14116 h 21103"/>
                      <a:gd name="connsiteX155" fmla="*/ 17966 w 20533"/>
                      <a:gd name="connsiteY155" fmla="*/ 14116 h 21103"/>
                      <a:gd name="connsiteX156" fmla="*/ 17966 w 20533"/>
                      <a:gd name="connsiteY156" fmla="*/ 12833 h 21103"/>
                      <a:gd name="connsiteX157" fmla="*/ 17966 w 20533"/>
                      <a:gd name="connsiteY157" fmla="*/ 12833 h 21103"/>
                      <a:gd name="connsiteX158" fmla="*/ 19250 w 20533"/>
                      <a:gd name="connsiteY158" fmla="*/ 12833 h 21103"/>
                      <a:gd name="connsiteX159" fmla="*/ 20533 w 20533"/>
                      <a:gd name="connsiteY159" fmla="*/ 12833 h 21103"/>
                      <a:gd name="connsiteX160" fmla="*/ 20533 w 20533"/>
                      <a:gd name="connsiteY160" fmla="*/ 12833 h 21103"/>
                      <a:gd name="connsiteX161" fmla="*/ 20533 w 20533"/>
                      <a:gd name="connsiteY161" fmla="*/ 11550 h 21103"/>
                      <a:gd name="connsiteX162" fmla="*/ 19250 w 20533"/>
                      <a:gd name="connsiteY162" fmla="*/ 11550 h 21103"/>
                      <a:gd name="connsiteX163" fmla="*/ 19250 w 20533"/>
                      <a:gd name="connsiteY163" fmla="*/ 11550 h 21103"/>
                      <a:gd name="connsiteX164" fmla="*/ 19250 w 20533"/>
                      <a:gd name="connsiteY164" fmla="*/ 10267 h 21103"/>
                      <a:gd name="connsiteX165" fmla="*/ 19250 w 20533"/>
                      <a:gd name="connsiteY165" fmla="*/ 10267 h 21103"/>
                      <a:gd name="connsiteX166" fmla="*/ 20533 w 20533"/>
                      <a:gd name="connsiteY166" fmla="*/ 10267 h 21103"/>
                      <a:gd name="connsiteX167" fmla="*/ 20533 w 20533"/>
                      <a:gd name="connsiteY167" fmla="*/ 10267 h 21103"/>
                      <a:gd name="connsiteX168" fmla="*/ 19250 w 20533"/>
                      <a:gd name="connsiteY168" fmla="*/ 7700 h 21103"/>
                      <a:gd name="connsiteX169" fmla="*/ 19250 w 20533"/>
                      <a:gd name="connsiteY169" fmla="*/ 7700 h 21103"/>
                      <a:gd name="connsiteX170" fmla="*/ 19250 w 20533"/>
                      <a:gd name="connsiteY170" fmla="*/ 7700 h 21103"/>
                      <a:gd name="connsiteX171" fmla="*/ 19250 w 20533"/>
                      <a:gd name="connsiteY171" fmla="*/ 7700 h 21103"/>
                      <a:gd name="connsiteX172" fmla="*/ 19250 w 20533"/>
                      <a:gd name="connsiteY172" fmla="*/ 7700 h 21103"/>
                      <a:gd name="connsiteX173" fmla="*/ 11550 w 20533"/>
                      <a:gd name="connsiteY173" fmla="*/ 3850 h 21103"/>
                      <a:gd name="connsiteX174" fmla="*/ 11550 w 20533"/>
                      <a:gd name="connsiteY174" fmla="*/ 3850 h 21103"/>
                      <a:gd name="connsiteX175" fmla="*/ 16683 w 20533"/>
                      <a:gd name="connsiteY175" fmla="*/ 5133 h 21103"/>
                      <a:gd name="connsiteX176" fmla="*/ 16683 w 20533"/>
                      <a:gd name="connsiteY176" fmla="*/ 5133 h 21103"/>
                      <a:gd name="connsiteX177" fmla="*/ 14117 w 20533"/>
                      <a:gd name="connsiteY177" fmla="*/ 6417 h 21103"/>
                      <a:gd name="connsiteX178" fmla="*/ 14117 w 20533"/>
                      <a:gd name="connsiteY178" fmla="*/ 6417 h 21103"/>
                      <a:gd name="connsiteX179" fmla="*/ 12833 w 20533"/>
                      <a:gd name="connsiteY179" fmla="*/ 6417 h 21103"/>
                      <a:gd name="connsiteX180" fmla="*/ 12833 w 20533"/>
                      <a:gd name="connsiteY180" fmla="*/ 6417 h 21103"/>
                      <a:gd name="connsiteX181" fmla="*/ 11550 w 20533"/>
                      <a:gd name="connsiteY181" fmla="*/ 3850 h 21103"/>
                      <a:gd name="connsiteX182" fmla="*/ 11550 w 20533"/>
                      <a:gd name="connsiteY182" fmla="*/ 7700 h 21103"/>
                      <a:gd name="connsiteX183" fmla="*/ 12833 w 20533"/>
                      <a:gd name="connsiteY183" fmla="*/ 8983 h 21103"/>
                      <a:gd name="connsiteX184" fmla="*/ 11550 w 20533"/>
                      <a:gd name="connsiteY184" fmla="*/ 10267 h 21103"/>
                      <a:gd name="connsiteX185" fmla="*/ 10267 w 20533"/>
                      <a:gd name="connsiteY185" fmla="*/ 8983 h 21103"/>
                      <a:gd name="connsiteX186" fmla="*/ 11550 w 20533"/>
                      <a:gd name="connsiteY186" fmla="*/ 7700 h 21103"/>
                      <a:gd name="connsiteX187" fmla="*/ 6417 w 20533"/>
                      <a:gd name="connsiteY187" fmla="*/ 7700 h 21103"/>
                      <a:gd name="connsiteX188" fmla="*/ 8983 w 20533"/>
                      <a:gd name="connsiteY188" fmla="*/ 3850 h 21103"/>
                      <a:gd name="connsiteX189" fmla="*/ 8983 w 20533"/>
                      <a:gd name="connsiteY189" fmla="*/ 3850 h 21103"/>
                      <a:gd name="connsiteX190" fmla="*/ 10267 w 20533"/>
                      <a:gd name="connsiteY190" fmla="*/ 6417 h 21103"/>
                      <a:gd name="connsiteX191" fmla="*/ 10267 w 20533"/>
                      <a:gd name="connsiteY191" fmla="*/ 6417 h 21103"/>
                      <a:gd name="connsiteX192" fmla="*/ 8983 w 20533"/>
                      <a:gd name="connsiteY192" fmla="*/ 7700 h 21103"/>
                      <a:gd name="connsiteX193" fmla="*/ 8983 w 20533"/>
                      <a:gd name="connsiteY193" fmla="*/ 7700 h 21103"/>
                      <a:gd name="connsiteX194" fmla="*/ 6417 w 20533"/>
                      <a:gd name="connsiteY194" fmla="*/ 7700 h 21103"/>
                      <a:gd name="connsiteX195" fmla="*/ 6417 w 20533"/>
                      <a:gd name="connsiteY195" fmla="*/ 7700 h 21103"/>
                      <a:gd name="connsiteX196" fmla="*/ 8983 w 20533"/>
                      <a:gd name="connsiteY196" fmla="*/ 14116 h 21103"/>
                      <a:gd name="connsiteX197" fmla="*/ 6417 w 20533"/>
                      <a:gd name="connsiteY197" fmla="*/ 10267 h 21103"/>
                      <a:gd name="connsiteX198" fmla="*/ 6417 w 20533"/>
                      <a:gd name="connsiteY198" fmla="*/ 10267 h 21103"/>
                      <a:gd name="connsiteX199" fmla="*/ 6417 w 20533"/>
                      <a:gd name="connsiteY199" fmla="*/ 10267 h 21103"/>
                      <a:gd name="connsiteX200" fmla="*/ 8983 w 20533"/>
                      <a:gd name="connsiteY200" fmla="*/ 10267 h 21103"/>
                      <a:gd name="connsiteX201" fmla="*/ 8983 w 20533"/>
                      <a:gd name="connsiteY201" fmla="*/ 10267 h 21103"/>
                      <a:gd name="connsiteX202" fmla="*/ 8983 w 20533"/>
                      <a:gd name="connsiteY202" fmla="*/ 11550 h 21103"/>
                      <a:gd name="connsiteX203" fmla="*/ 8983 w 20533"/>
                      <a:gd name="connsiteY203" fmla="*/ 11550 h 21103"/>
                      <a:gd name="connsiteX204" fmla="*/ 8983 w 20533"/>
                      <a:gd name="connsiteY204" fmla="*/ 14116 h 21103"/>
                      <a:gd name="connsiteX205" fmla="*/ 8983 w 20533"/>
                      <a:gd name="connsiteY205" fmla="*/ 14116 h 21103"/>
                      <a:gd name="connsiteX206" fmla="*/ 16683 w 20533"/>
                      <a:gd name="connsiteY206" fmla="*/ 14116 h 21103"/>
                      <a:gd name="connsiteX207" fmla="*/ 14117 w 20533"/>
                      <a:gd name="connsiteY207" fmla="*/ 15400 h 21103"/>
                      <a:gd name="connsiteX208" fmla="*/ 11550 w 20533"/>
                      <a:gd name="connsiteY208" fmla="*/ 15400 h 21103"/>
                      <a:gd name="connsiteX209" fmla="*/ 11550 w 20533"/>
                      <a:gd name="connsiteY209" fmla="*/ 15400 h 21103"/>
                      <a:gd name="connsiteX210" fmla="*/ 12833 w 20533"/>
                      <a:gd name="connsiteY210" fmla="*/ 12833 h 21103"/>
                      <a:gd name="connsiteX211" fmla="*/ 12833 w 20533"/>
                      <a:gd name="connsiteY211" fmla="*/ 12833 h 21103"/>
                      <a:gd name="connsiteX212" fmla="*/ 14117 w 20533"/>
                      <a:gd name="connsiteY212" fmla="*/ 12833 h 21103"/>
                      <a:gd name="connsiteX213" fmla="*/ 14117 w 20533"/>
                      <a:gd name="connsiteY213" fmla="*/ 12833 h 21103"/>
                      <a:gd name="connsiteX214" fmla="*/ 14117 w 20533"/>
                      <a:gd name="connsiteY214" fmla="*/ 12833 h 21103"/>
                      <a:gd name="connsiteX215" fmla="*/ 16683 w 20533"/>
                      <a:gd name="connsiteY215" fmla="*/ 14116 h 21103"/>
                      <a:gd name="connsiteX216" fmla="*/ 16683 w 20533"/>
                      <a:gd name="connsiteY216" fmla="*/ 14116 h 21103"/>
                      <a:gd name="connsiteX217" fmla="*/ 17966 w 20533"/>
                      <a:gd name="connsiteY217" fmla="*/ 12833 h 21103"/>
                      <a:gd name="connsiteX218" fmla="*/ 15400 w 20533"/>
                      <a:gd name="connsiteY218" fmla="*/ 11550 h 21103"/>
                      <a:gd name="connsiteX219" fmla="*/ 15400 w 20533"/>
                      <a:gd name="connsiteY219" fmla="*/ 11550 h 21103"/>
                      <a:gd name="connsiteX220" fmla="*/ 15400 w 20533"/>
                      <a:gd name="connsiteY220" fmla="*/ 10267 h 21103"/>
                      <a:gd name="connsiteX221" fmla="*/ 15400 w 20533"/>
                      <a:gd name="connsiteY221" fmla="*/ 10267 h 21103"/>
                      <a:gd name="connsiteX222" fmla="*/ 17966 w 20533"/>
                      <a:gd name="connsiteY222" fmla="*/ 8983 h 21103"/>
                      <a:gd name="connsiteX223" fmla="*/ 17966 w 20533"/>
                      <a:gd name="connsiteY223" fmla="*/ 8983 h 21103"/>
                      <a:gd name="connsiteX224" fmla="*/ 17966 w 20533"/>
                      <a:gd name="connsiteY224" fmla="*/ 8983 h 21103"/>
                      <a:gd name="connsiteX225" fmla="*/ 17966 w 20533"/>
                      <a:gd name="connsiteY225" fmla="*/ 12833 h 21103"/>
                      <a:gd name="connsiteX226" fmla="*/ 17966 w 20533"/>
                      <a:gd name="connsiteY226" fmla="*/ 12833 h 2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</a:cxnLst>
                    <a:rect l="l" t="t" r="r" b="b"/>
                    <a:pathLst>
                      <a:path w="20533" h="21103">
                        <a:moveTo>
                          <a:pt x="19250" y="7700"/>
                        </a:moveTo>
                        <a:lnTo>
                          <a:pt x="19250" y="7700"/>
                        </a:lnTo>
                        <a:cubicBezTo>
                          <a:pt x="20533" y="7700"/>
                          <a:pt x="20533" y="7700"/>
                          <a:pt x="19250" y="7700"/>
                        </a:cubicBezTo>
                        <a:cubicBezTo>
                          <a:pt x="20533" y="6417"/>
                          <a:pt x="20533" y="6417"/>
                          <a:pt x="19250" y="6417"/>
                        </a:cubicBezTo>
                        <a:lnTo>
                          <a:pt x="19250" y="7700"/>
                        </a:lnTo>
                        <a:cubicBezTo>
                          <a:pt x="19250" y="6417"/>
                          <a:pt x="19250" y="6417"/>
                          <a:pt x="19250" y="7700"/>
                        </a:cubicBezTo>
                        <a:cubicBezTo>
                          <a:pt x="19250" y="6417"/>
                          <a:pt x="19250" y="6417"/>
                          <a:pt x="17966" y="6417"/>
                        </a:cubicBezTo>
                        <a:cubicBezTo>
                          <a:pt x="17966" y="6417"/>
                          <a:pt x="17966" y="6417"/>
                          <a:pt x="17966" y="6417"/>
                        </a:cubicBezTo>
                        <a:lnTo>
                          <a:pt x="19250" y="6417"/>
                        </a:lnTo>
                        <a:cubicBezTo>
                          <a:pt x="19250" y="6417"/>
                          <a:pt x="19250" y="6417"/>
                          <a:pt x="19250" y="5133"/>
                        </a:cubicBezTo>
                        <a:cubicBezTo>
                          <a:pt x="19250" y="5133"/>
                          <a:pt x="19250" y="5133"/>
                          <a:pt x="17966" y="5133"/>
                        </a:cubicBezTo>
                        <a:lnTo>
                          <a:pt x="16683" y="5133"/>
                        </a:lnTo>
                        <a:cubicBezTo>
                          <a:pt x="16683" y="5133"/>
                          <a:pt x="16683" y="5133"/>
                          <a:pt x="16683" y="5133"/>
                        </a:cubicBezTo>
                        <a:cubicBezTo>
                          <a:pt x="16683" y="5133"/>
                          <a:pt x="16683" y="5133"/>
                          <a:pt x="16683" y="5133"/>
                        </a:cubicBezTo>
                        <a:cubicBezTo>
                          <a:pt x="16683" y="5133"/>
                          <a:pt x="16683" y="5133"/>
                          <a:pt x="16683" y="5133"/>
                        </a:cubicBezTo>
                        <a:lnTo>
                          <a:pt x="16683" y="5133"/>
                        </a:lnTo>
                        <a:cubicBezTo>
                          <a:pt x="16683" y="5133"/>
                          <a:pt x="16683" y="5133"/>
                          <a:pt x="16683" y="3850"/>
                        </a:cubicBezTo>
                        <a:cubicBezTo>
                          <a:pt x="16683" y="3850"/>
                          <a:pt x="16683" y="3850"/>
                          <a:pt x="15400" y="3850"/>
                        </a:cubicBezTo>
                        <a:lnTo>
                          <a:pt x="15400" y="3850"/>
                        </a:lnTo>
                        <a:cubicBezTo>
                          <a:pt x="15400" y="3850"/>
                          <a:pt x="15400" y="3850"/>
                          <a:pt x="15400" y="3850"/>
                        </a:cubicBezTo>
                        <a:cubicBezTo>
                          <a:pt x="15400" y="3850"/>
                          <a:pt x="15400" y="3850"/>
                          <a:pt x="15400" y="3850"/>
                        </a:cubicBezTo>
                        <a:cubicBezTo>
                          <a:pt x="15400" y="3850"/>
                          <a:pt x="15400" y="3850"/>
                          <a:pt x="15400" y="3850"/>
                        </a:cubicBezTo>
                        <a:lnTo>
                          <a:pt x="15400" y="2567"/>
                        </a:lnTo>
                        <a:cubicBezTo>
                          <a:pt x="15400" y="2567"/>
                          <a:pt x="15400" y="2567"/>
                          <a:pt x="15400" y="1283"/>
                        </a:cubicBezTo>
                        <a:cubicBezTo>
                          <a:pt x="15400" y="0"/>
                          <a:pt x="15400" y="1283"/>
                          <a:pt x="14117" y="1283"/>
                        </a:cubicBezTo>
                        <a:lnTo>
                          <a:pt x="14117" y="2567"/>
                        </a:lnTo>
                        <a:cubicBezTo>
                          <a:pt x="14117" y="2567"/>
                          <a:pt x="14117" y="2567"/>
                          <a:pt x="14117" y="2567"/>
                        </a:cubicBezTo>
                        <a:cubicBezTo>
                          <a:pt x="14117" y="2567"/>
                          <a:pt x="14117" y="2567"/>
                          <a:pt x="12833" y="2567"/>
                        </a:cubicBezTo>
                        <a:cubicBezTo>
                          <a:pt x="12833" y="2567"/>
                          <a:pt x="12833" y="2567"/>
                          <a:pt x="12833" y="2567"/>
                        </a:cubicBezTo>
                        <a:lnTo>
                          <a:pt x="12833" y="1283"/>
                        </a:lnTo>
                        <a:cubicBezTo>
                          <a:pt x="12833" y="1283"/>
                          <a:pt x="12833" y="1283"/>
                          <a:pt x="12833" y="0"/>
                        </a:cubicBezTo>
                        <a:lnTo>
                          <a:pt x="12833" y="0"/>
                        </a:lnTo>
                        <a:cubicBezTo>
                          <a:pt x="12833" y="0"/>
                          <a:pt x="12833" y="0"/>
                          <a:pt x="11550" y="0"/>
                        </a:cubicBezTo>
                        <a:lnTo>
                          <a:pt x="11550" y="1283"/>
                        </a:lnTo>
                        <a:cubicBezTo>
                          <a:pt x="11550" y="1283"/>
                          <a:pt x="11550" y="1283"/>
                          <a:pt x="11550" y="1283"/>
                        </a:cubicBezTo>
                        <a:cubicBezTo>
                          <a:pt x="11550" y="1283"/>
                          <a:pt x="11550" y="1283"/>
                          <a:pt x="10267" y="1283"/>
                        </a:cubicBezTo>
                        <a:cubicBezTo>
                          <a:pt x="10267" y="1283"/>
                          <a:pt x="10267" y="1283"/>
                          <a:pt x="10267" y="1283"/>
                        </a:cubicBezTo>
                        <a:lnTo>
                          <a:pt x="10267" y="0"/>
                        </a:lnTo>
                        <a:cubicBezTo>
                          <a:pt x="10267" y="0"/>
                          <a:pt x="10267" y="0"/>
                          <a:pt x="10267" y="0"/>
                        </a:cubicBezTo>
                        <a:cubicBezTo>
                          <a:pt x="10267" y="0"/>
                          <a:pt x="10267" y="0"/>
                          <a:pt x="10267" y="0"/>
                        </a:cubicBezTo>
                        <a:lnTo>
                          <a:pt x="10267" y="1283"/>
                        </a:lnTo>
                        <a:cubicBezTo>
                          <a:pt x="10267" y="1283"/>
                          <a:pt x="10267" y="1283"/>
                          <a:pt x="10267" y="1283"/>
                        </a:cubicBezTo>
                        <a:cubicBezTo>
                          <a:pt x="10267" y="1283"/>
                          <a:pt x="10267" y="1283"/>
                          <a:pt x="8983" y="1283"/>
                        </a:cubicBezTo>
                        <a:cubicBezTo>
                          <a:pt x="8983" y="1283"/>
                          <a:pt x="8983" y="1283"/>
                          <a:pt x="8983" y="1283"/>
                        </a:cubicBezTo>
                        <a:lnTo>
                          <a:pt x="8983" y="0"/>
                        </a:lnTo>
                        <a:cubicBezTo>
                          <a:pt x="8983" y="0"/>
                          <a:pt x="8983" y="0"/>
                          <a:pt x="7700" y="0"/>
                        </a:cubicBezTo>
                        <a:cubicBezTo>
                          <a:pt x="6417" y="0"/>
                          <a:pt x="7700" y="0"/>
                          <a:pt x="7700" y="1283"/>
                        </a:cubicBezTo>
                        <a:lnTo>
                          <a:pt x="7700" y="2567"/>
                        </a:lnTo>
                        <a:cubicBezTo>
                          <a:pt x="7700" y="2567"/>
                          <a:pt x="7700" y="2567"/>
                          <a:pt x="7700" y="2567"/>
                        </a:cubicBezTo>
                        <a:cubicBezTo>
                          <a:pt x="7700" y="2567"/>
                          <a:pt x="7700" y="2567"/>
                          <a:pt x="6417" y="2567"/>
                        </a:cubicBez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5133" y="1283"/>
                        </a:cubicBezTo>
                        <a:cubicBezTo>
                          <a:pt x="3850" y="1283"/>
                          <a:pt x="5133" y="1283"/>
                          <a:pt x="5133" y="2567"/>
                        </a:cubicBezTo>
                        <a:lnTo>
                          <a:pt x="5133" y="3850"/>
                        </a:lnTo>
                        <a:cubicBezTo>
                          <a:pt x="5133" y="3850"/>
                          <a:pt x="5133" y="3850"/>
                          <a:pt x="5133" y="3850"/>
                        </a:cubicBezTo>
                        <a:cubicBezTo>
                          <a:pt x="5133" y="3850"/>
                          <a:pt x="5133" y="3850"/>
                          <a:pt x="5133" y="3850"/>
                        </a:cubicBezTo>
                        <a:cubicBezTo>
                          <a:pt x="5133" y="3850"/>
                          <a:pt x="5133" y="3850"/>
                          <a:pt x="5133" y="3850"/>
                        </a:cubicBezTo>
                        <a:lnTo>
                          <a:pt x="5133" y="3850"/>
                        </a:lnTo>
                        <a:cubicBezTo>
                          <a:pt x="5133" y="3850"/>
                          <a:pt x="5133" y="3850"/>
                          <a:pt x="3850" y="3850"/>
                        </a:cubicBezTo>
                        <a:lnTo>
                          <a:pt x="3850" y="3850"/>
                        </a:lnTo>
                        <a:cubicBezTo>
                          <a:pt x="3850" y="3850"/>
                          <a:pt x="3850" y="3850"/>
                          <a:pt x="3850" y="5133"/>
                        </a:cubicBezTo>
                        <a:lnTo>
                          <a:pt x="3850" y="5133"/>
                        </a:lnTo>
                        <a:cubicBezTo>
                          <a:pt x="3850" y="5133"/>
                          <a:pt x="3850" y="5133"/>
                          <a:pt x="3850" y="5133"/>
                        </a:cubicBezTo>
                        <a:cubicBezTo>
                          <a:pt x="3850" y="5133"/>
                          <a:pt x="3850" y="5133"/>
                          <a:pt x="3850" y="5133"/>
                        </a:cubicBezTo>
                        <a:cubicBezTo>
                          <a:pt x="3850" y="5133"/>
                          <a:pt x="3850" y="5133"/>
                          <a:pt x="3850" y="5133"/>
                        </a:cubicBezTo>
                        <a:lnTo>
                          <a:pt x="2567" y="5133"/>
                        </a:lnTo>
                        <a:cubicBezTo>
                          <a:pt x="2567" y="5133"/>
                          <a:pt x="2567" y="5133"/>
                          <a:pt x="1283" y="5133"/>
                        </a:cubicBezTo>
                        <a:cubicBezTo>
                          <a:pt x="1283" y="5133"/>
                          <a:pt x="1283" y="5133"/>
                          <a:pt x="1283" y="6417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6417"/>
                          <a:pt x="2567" y="6417"/>
                        </a:cubicBezTo>
                        <a:cubicBezTo>
                          <a:pt x="2567" y="6417"/>
                          <a:pt x="2567" y="6417"/>
                          <a:pt x="2567" y="7700"/>
                        </a:cubicBezTo>
                        <a:cubicBezTo>
                          <a:pt x="2567" y="7700"/>
                          <a:pt x="2567" y="7700"/>
                          <a:pt x="2567" y="7700"/>
                        </a:cubicBezTo>
                        <a:lnTo>
                          <a:pt x="1283" y="7700"/>
                        </a:lnTo>
                        <a:cubicBezTo>
                          <a:pt x="1283" y="7700"/>
                          <a:pt x="1283" y="7700"/>
                          <a:pt x="0" y="7700"/>
                        </a:cubicBezTo>
                        <a:cubicBezTo>
                          <a:pt x="0" y="7700"/>
                          <a:pt x="0" y="7700"/>
                          <a:pt x="0" y="8983"/>
                        </a:cubicBezTo>
                        <a:lnTo>
                          <a:pt x="1283" y="8983"/>
                        </a:lnTo>
                        <a:cubicBezTo>
                          <a:pt x="1283" y="8983"/>
                          <a:pt x="1283" y="8983"/>
                          <a:pt x="1283" y="8983"/>
                        </a:cubicBezTo>
                        <a:cubicBezTo>
                          <a:pt x="1283" y="8983"/>
                          <a:pt x="1283" y="8983"/>
                          <a:pt x="1283" y="10267"/>
                        </a:cubicBezTo>
                        <a:cubicBezTo>
                          <a:pt x="1283" y="10267"/>
                          <a:pt x="1283" y="10267"/>
                          <a:pt x="1283" y="10267"/>
                        </a:cubicBezTo>
                        <a:lnTo>
                          <a:pt x="0" y="10267"/>
                        </a:lnTo>
                        <a:cubicBezTo>
                          <a:pt x="0" y="10267"/>
                          <a:pt x="0" y="10267"/>
                          <a:pt x="0" y="10267"/>
                        </a:cubicBezTo>
                        <a:cubicBezTo>
                          <a:pt x="0" y="10267"/>
                          <a:pt x="0" y="10267"/>
                          <a:pt x="0" y="10267"/>
                        </a:cubicBezTo>
                        <a:lnTo>
                          <a:pt x="1283" y="10267"/>
                        </a:lnTo>
                        <a:cubicBezTo>
                          <a:pt x="1283" y="10267"/>
                          <a:pt x="1283" y="10267"/>
                          <a:pt x="1283" y="10267"/>
                        </a:cubicBezTo>
                        <a:cubicBezTo>
                          <a:pt x="1283" y="10267"/>
                          <a:pt x="1283" y="10267"/>
                          <a:pt x="1283" y="11550"/>
                        </a:cubicBezTo>
                        <a:cubicBezTo>
                          <a:pt x="1283" y="11550"/>
                          <a:pt x="1283" y="11550"/>
                          <a:pt x="1283" y="11550"/>
                        </a:cubicBezTo>
                        <a:lnTo>
                          <a:pt x="0" y="11550"/>
                        </a:lnTo>
                        <a:cubicBezTo>
                          <a:pt x="0" y="11550"/>
                          <a:pt x="0" y="11550"/>
                          <a:pt x="0" y="12833"/>
                        </a:cubicBezTo>
                        <a:cubicBezTo>
                          <a:pt x="0" y="12833"/>
                          <a:pt x="0" y="12833"/>
                          <a:pt x="1283" y="12833"/>
                        </a:cubicBezTo>
                        <a:lnTo>
                          <a:pt x="2567" y="12833"/>
                        </a:lnTo>
                        <a:cubicBezTo>
                          <a:pt x="2567" y="12833"/>
                          <a:pt x="2567" y="12833"/>
                          <a:pt x="2567" y="12833"/>
                        </a:cubicBezTo>
                        <a:cubicBezTo>
                          <a:pt x="2567" y="12833"/>
                          <a:pt x="2567" y="12833"/>
                          <a:pt x="2567" y="14116"/>
                        </a:cubicBezTo>
                        <a:cubicBezTo>
                          <a:pt x="2567" y="14116"/>
                          <a:pt x="2567" y="14116"/>
                          <a:pt x="2567" y="14116"/>
                        </a:cubicBezTo>
                        <a:lnTo>
                          <a:pt x="1283" y="14116"/>
                        </a:lnTo>
                        <a:cubicBezTo>
                          <a:pt x="1283" y="14116"/>
                          <a:pt x="1283" y="14116"/>
                          <a:pt x="1283" y="15400"/>
                        </a:cubicBezTo>
                        <a:cubicBezTo>
                          <a:pt x="1283" y="15400"/>
                          <a:pt x="1283" y="15400"/>
                          <a:pt x="2567" y="15400"/>
                        </a:cubicBezTo>
                        <a:lnTo>
                          <a:pt x="3850" y="15400"/>
                        </a:lnTo>
                        <a:cubicBezTo>
                          <a:pt x="3850" y="15400"/>
                          <a:pt x="3850" y="15400"/>
                          <a:pt x="3850" y="15400"/>
                        </a:cubicBezTo>
                        <a:cubicBezTo>
                          <a:pt x="3850" y="15400"/>
                          <a:pt x="3850" y="15400"/>
                          <a:pt x="3850" y="15400"/>
                        </a:cubicBezTo>
                        <a:cubicBezTo>
                          <a:pt x="3850" y="15400"/>
                          <a:pt x="3850" y="15400"/>
                          <a:pt x="3850" y="15400"/>
                        </a:cubicBezTo>
                        <a:lnTo>
                          <a:pt x="3850" y="15400"/>
                        </a:lnTo>
                        <a:cubicBezTo>
                          <a:pt x="3850" y="15400"/>
                          <a:pt x="3850" y="15400"/>
                          <a:pt x="3850" y="16683"/>
                        </a:cubicBezTo>
                        <a:lnTo>
                          <a:pt x="3850" y="16683"/>
                        </a:lnTo>
                        <a:cubicBezTo>
                          <a:pt x="3850" y="16683"/>
                          <a:pt x="3850" y="16683"/>
                          <a:pt x="5133" y="16683"/>
                        </a:cubicBezTo>
                        <a:lnTo>
                          <a:pt x="5133" y="16683"/>
                        </a:lnTo>
                        <a:cubicBezTo>
                          <a:pt x="5133" y="16683"/>
                          <a:pt x="5133" y="16683"/>
                          <a:pt x="5133" y="16683"/>
                        </a:cubicBezTo>
                        <a:cubicBezTo>
                          <a:pt x="5133" y="16683"/>
                          <a:pt x="5133" y="16683"/>
                          <a:pt x="5133" y="16683"/>
                        </a:cubicBezTo>
                        <a:cubicBezTo>
                          <a:pt x="5133" y="16683"/>
                          <a:pt x="5133" y="16683"/>
                          <a:pt x="5133" y="16683"/>
                        </a:cubicBezTo>
                        <a:lnTo>
                          <a:pt x="5133" y="17966"/>
                        </a:lnTo>
                        <a:cubicBezTo>
                          <a:pt x="5133" y="17966"/>
                          <a:pt x="5133" y="17966"/>
                          <a:pt x="5133" y="19250"/>
                        </a:cubicBezTo>
                        <a:cubicBezTo>
                          <a:pt x="5133" y="19250"/>
                          <a:pt x="5133" y="19250"/>
                          <a:pt x="6417" y="19250"/>
                        </a:cubicBezTo>
                        <a:lnTo>
                          <a:pt x="6417" y="17966"/>
                        </a:lnTo>
                        <a:cubicBezTo>
                          <a:pt x="6417" y="17966"/>
                          <a:pt x="6417" y="17966"/>
                          <a:pt x="6417" y="17966"/>
                        </a:cubicBezTo>
                        <a:cubicBezTo>
                          <a:pt x="6417" y="17966"/>
                          <a:pt x="6417" y="17966"/>
                          <a:pt x="7700" y="17966"/>
                        </a:cubicBezTo>
                        <a:cubicBezTo>
                          <a:pt x="7700" y="17966"/>
                          <a:pt x="7700" y="17966"/>
                          <a:pt x="7700" y="17966"/>
                        </a:cubicBezTo>
                        <a:lnTo>
                          <a:pt x="7700" y="19250"/>
                        </a:lnTo>
                        <a:cubicBezTo>
                          <a:pt x="7700" y="19250"/>
                          <a:pt x="7700" y="19250"/>
                          <a:pt x="7700" y="20533"/>
                        </a:cubicBezTo>
                        <a:cubicBezTo>
                          <a:pt x="7700" y="21816"/>
                          <a:pt x="7700" y="20533"/>
                          <a:pt x="8983" y="20533"/>
                        </a:cubicBezTo>
                        <a:lnTo>
                          <a:pt x="8983" y="19250"/>
                        </a:lnTo>
                        <a:cubicBezTo>
                          <a:pt x="8983" y="19250"/>
                          <a:pt x="8983" y="19250"/>
                          <a:pt x="8983" y="19250"/>
                        </a:cubicBezTo>
                        <a:cubicBezTo>
                          <a:pt x="8983" y="19250"/>
                          <a:pt x="8983" y="19250"/>
                          <a:pt x="10267" y="19250"/>
                        </a:cubicBezTo>
                        <a:cubicBezTo>
                          <a:pt x="10267" y="19250"/>
                          <a:pt x="10267" y="19250"/>
                          <a:pt x="10267" y="19250"/>
                        </a:cubicBezTo>
                        <a:lnTo>
                          <a:pt x="10267" y="20533"/>
                        </a:lnTo>
                        <a:cubicBezTo>
                          <a:pt x="10267" y="20533"/>
                          <a:pt x="10267" y="20533"/>
                          <a:pt x="10267" y="20533"/>
                        </a:cubicBezTo>
                        <a:cubicBezTo>
                          <a:pt x="10267" y="20533"/>
                          <a:pt x="10267" y="20533"/>
                          <a:pt x="10267" y="20533"/>
                        </a:cubicBezTo>
                        <a:lnTo>
                          <a:pt x="10267" y="19250"/>
                        </a:lnTo>
                        <a:cubicBezTo>
                          <a:pt x="10267" y="19250"/>
                          <a:pt x="10267" y="19250"/>
                          <a:pt x="10267" y="19250"/>
                        </a:cubicBezTo>
                        <a:cubicBezTo>
                          <a:pt x="10267" y="19250"/>
                          <a:pt x="10267" y="19250"/>
                          <a:pt x="11550" y="19250"/>
                        </a:cubicBezTo>
                        <a:cubicBezTo>
                          <a:pt x="11550" y="19250"/>
                          <a:pt x="11550" y="19250"/>
                          <a:pt x="11550" y="19250"/>
                        </a:cubicBezTo>
                        <a:lnTo>
                          <a:pt x="11550" y="20533"/>
                        </a:lnTo>
                        <a:cubicBezTo>
                          <a:pt x="11550" y="20533"/>
                          <a:pt x="11550" y="20533"/>
                          <a:pt x="12833" y="20533"/>
                        </a:cubicBezTo>
                        <a:cubicBezTo>
                          <a:pt x="14117" y="20533"/>
                          <a:pt x="12833" y="20533"/>
                          <a:pt x="12833" y="19250"/>
                        </a:cubicBezTo>
                        <a:lnTo>
                          <a:pt x="12833" y="17966"/>
                        </a:lnTo>
                        <a:cubicBezTo>
                          <a:pt x="12833" y="17966"/>
                          <a:pt x="12833" y="17966"/>
                          <a:pt x="12833" y="17966"/>
                        </a:cubicBezTo>
                        <a:cubicBezTo>
                          <a:pt x="12833" y="17966"/>
                          <a:pt x="12833" y="17966"/>
                          <a:pt x="14117" y="17966"/>
                        </a:cubicBezTo>
                        <a:cubicBezTo>
                          <a:pt x="14117" y="17966"/>
                          <a:pt x="14117" y="17966"/>
                          <a:pt x="14117" y="17966"/>
                        </a:cubicBezTo>
                        <a:lnTo>
                          <a:pt x="14117" y="19250"/>
                        </a:lnTo>
                        <a:cubicBezTo>
                          <a:pt x="14117" y="19250"/>
                          <a:pt x="14117" y="19250"/>
                          <a:pt x="15400" y="19250"/>
                        </a:cubicBezTo>
                        <a:cubicBezTo>
                          <a:pt x="15400" y="19250"/>
                          <a:pt x="15400" y="19250"/>
                          <a:pt x="15400" y="17966"/>
                        </a:cubicBezTo>
                        <a:lnTo>
                          <a:pt x="15400" y="16683"/>
                        </a:lnTo>
                        <a:cubicBezTo>
                          <a:pt x="15400" y="16683"/>
                          <a:pt x="15400" y="16683"/>
                          <a:pt x="15400" y="16683"/>
                        </a:cubicBezTo>
                        <a:cubicBezTo>
                          <a:pt x="15400" y="16683"/>
                          <a:pt x="15400" y="16683"/>
                          <a:pt x="15400" y="16683"/>
                        </a:cubicBezTo>
                        <a:cubicBezTo>
                          <a:pt x="15400" y="16683"/>
                          <a:pt x="15400" y="16683"/>
                          <a:pt x="15400" y="16683"/>
                        </a:cubicBezTo>
                        <a:lnTo>
                          <a:pt x="15400" y="16683"/>
                        </a:lnTo>
                        <a:cubicBezTo>
                          <a:pt x="15400" y="16683"/>
                          <a:pt x="15400" y="16683"/>
                          <a:pt x="16683" y="16683"/>
                        </a:cubicBezTo>
                        <a:cubicBezTo>
                          <a:pt x="16683" y="16683"/>
                          <a:pt x="16683" y="16683"/>
                          <a:pt x="16683" y="15400"/>
                        </a:cubicBezTo>
                        <a:lnTo>
                          <a:pt x="16683" y="15400"/>
                        </a:lnTo>
                        <a:cubicBezTo>
                          <a:pt x="16683" y="15400"/>
                          <a:pt x="16683" y="15400"/>
                          <a:pt x="16683" y="15400"/>
                        </a:cubicBezTo>
                        <a:cubicBezTo>
                          <a:pt x="16683" y="15400"/>
                          <a:pt x="16683" y="15400"/>
                          <a:pt x="16683" y="15400"/>
                        </a:cubicBezTo>
                        <a:cubicBezTo>
                          <a:pt x="16683" y="15400"/>
                          <a:pt x="16683" y="15400"/>
                          <a:pt x="16683" y="15400"/>
                        </a:cubicBezTo>
                        <a:lnTo>
                          <a:pt x="17966" y="15400"/>
                        </a:lnTo>
                        <a:cubicBezTo>
                          <a:pt x="17966" y="15400"/>
                          <a:pt x="17966" y="15400"/>
                          <a:pt x="19250" y="15400"/>
                        </a:cubicBezTo>
                        <a:cubicBezTo>
                          <a:pt x="19250" y="15400"/>
                          <a:pt x="19250" y="15400"/>
                          <a:pt x="19250" y="14116"/>
                        </a:cubicBezTo>
                        <a:lnTo>
                          <a:pt x="17966" y="14116"/>
                        </a:lnTo>
                        <a:cubicBezTo>
                          <a:pt x="17966" y="14116"/>
                          <a:pt x="17966" y="14116"/>
                          <a:pt x="17966" y="14116"/>
                        </a:cubicBezTo>
                        <a:cubicBezTo>
                          <a:pt x="17966" y="14116"/>
                          <a:pt x="17966" y="14116"/>
                          <a:pt x="17966" y="12833"/>
                        </a:cubicBezTo>
                        <a:cubicBezTo>
                          <a:pt x="17966" y="12833"/>
                          <a:pt x="17966" y="12833"/>
                          <a:pt x="17966" y="12833"/>
                        </a:cubicBezTo>
                        <a:lnTo>
                          <a:pt x="19250" y="12833"/>
                        </a:lnTo>
                        <a:cubicBezTo>
                          <a:pt x="19250" y="12833"/>
                          <a:pt x="19250" y="12833"/>
                          <a:pt x="20533" y="12833"/>
                        </a:cubicBezTo>
                        <a:lnTo>
                          <a:pt x="20533" y="12833"/>
                        </a:lnTo>
                        <a:cubicBezTo>
                          <a:pt x="20533" y="12833"/>
                          <a:pt x="20533" y="12833"/>
                          <a:pt x="20533" y="11550"/>
                        </a:cubicBezTo>
                        <a:lnTo>
                          <a:pt x="19250" y="11550"/>
                        </a:lnTo>
                        <a:cubicBezTo>
                          <a:pt x="19250" y="11550"/>
                          <a:pt x="19250" y="11550"/>
                          <a:pt x="19250" y="11550"/>
                        </a:cubicBezTo>
                        <a:cubicBezTo>
                          <a:pt x="19250" y="11550"/>
                          <a:pt x="19250" y="11550"/>
                          <a:pt x="19250" y="10267"/>
                        </a:cubicBezTo>
                        <a:cubicBezTo>
                          <a:pt x="19250" y="10267"/>
                          <a:pt x="19250" y="10267"/>
                          <a:pt x="19250" y="10267"/>
                        </a:cubicBezTo>
                        <a:lnTo>
                          <a:pt x="20533" y="10267"/>
                        </a:lnTo>
                        <a:cubicBezTo>
                          <a:pt x="20533" y="10267"/>
                          <a:pt x="20533" y="10267"/>
                          <a:pt x="20533" y="10267"/>
                        </a:cubicBezTo>
                        <a:cubicBezTo>
                          <a:pt x="20533" y="10267"/>
                          <a:pt x="20533" y="8983"/>
                          <a:pt x="19250" y="7700"/>
                        </a:cubicBezTo>
                        <a:lnTo>
                          <a:pt x="19250" y="7700"/>
                        </a:lnTo>
                        <a:cubicBezTo>
                          <a:pt x="19250" y="8983"/>
                          <a:pt x="19250" y="8983"/>
                          <a:pt x="19250" y="7700"/>
                        </a:cubicBezTo>
                        <a:cubicBezTo>
                          <a:pt x="19250" y="8983"/>
                          <a:pt x="19250" y="7700"/>
                          <a:pt x="19250" y="7700"/>
                        </a:cubicBezTo>
                        <a:cubicBezTo>
                          <a:pt x="19250" y="7700"/>
                          <a:pt x="19250" y="7700"/>
                          <a:pt x="19250" y="7700"/>
                        </a:cubicBezTo>
                        <a:close/>
                        <a:moveTo>
                          <a:pt x="11550" y="3850"/>
                        </a:moveTo>
                        <a:cubicBezTo>
                          <a:pt x="11550" y="3850"/>
                          <a:pt x="11550" y="2567"/>
                          <a:pt x="11550" y="3850"/>
                        </a:cubicBezTo>
                        <a:cubicBezTo>
                          <a:pt x="14117" y="3850"/>
                          <a:pt x="15400" y="3850"/>
                          <a:pt x="16683" y="5133"/>
                        </a:cubicBezTo>
                        <a:cubicBezTo>
                          <a:pt x="16683" y="5133"/>
                          <a:pt x="16683" y="5133"/>
                          <a:pt x="16683" y="5133"/>
                        </a:cubicBezTo>
                        <a:lnTo>
                          <a:pt x="14117" y="6417"/>
                        </a:lnTo>
                        <a:cubicBezTo>
                          <a:pt x="14117" y="6417"/>
                          <a:pt x="14117" y="6417"/>
                          <a:pt x="14117" y="6417"/>
                        </a:cubicBezTo>
                        <a:cubicBezTo>
                          <a:pt x="14117" y="6417"/>
                          <a:pt x="12833" y="6417"/>
                          <a:pt x="12833" y="6417"/>
                        </a:cubicBezTo>
                        <a:cubicBezTo>
                          <a:pt x="12833" y="6417"/>
                          <a:pt x="12833" y="6417"/>
                          <a:pt x="12833" y="6417"/>
                        </a:cubicBezTo>
                        <a:lnTo>
                          <a:pt x="11550" y="3850"/>
                        </a:lnTo>
                        <a:close/>
                        <a:moveTo>
                          <a:pt x="11550" y="7700"/>
                        </a:moveTo>
                        <a:cubicBezTo>
                          <a:pt x="11550" y="7700"/>
                          <a:pt x="12833" y="7700"/>
                          <a:pt x="12833" y="8983"/>
                        </a:cubicBezTo>
                        <a:cubicBezTo>
                          <a:pt x="12833" y="8983"/>
                          <a:pt x="12833" y="10267"/>
                          <a:pt x="11550" y="10267"/>
                        </a:cubicBezTo>
                        <a:cubicBezTo>
                          <a:pt x="11550" y="10267"/>
                          <a:pt x="10267" y="10267"/>
                          <a:pt x="10267" y="8983"/>
                        </a:cubicBezTo>
                        <a:cubicBezTo>
                          <a:pt x="10267" y="7700"/>
                          <a:pt x="11550" y="8983"/>
                          <a:pt x="11550" y="7700"/>
                        </a:cubicBezTo>
                        <a:close/>
                        <a:moveTo>
                          <a:pt x="6417" y="7700"/>
                        </a:moveTo>
                        <a:cubicBezTo>
                          <a:pt x="6417" y="6417"/>
                          <a:pt x="7700" y="5133"/>
                          <a:pt x="8983" y="3850"/>
                        </a:cubicBezTo>
                        <a:cubicBezTo>
                          <a:pt x="8983" y="3850"/>
                          <a:pt x="8983" y="3850"/>
                          <a:pt x="8983" y="3850"/>
                        </a:cubicBezTo>
                        <a:lnTo>
                          <a:pt x="10267" y="6417"/>
                        </a:lnTo>
                        <a:cubicBezTo>
                          <a:pt x="10267" y="6417"/>
                          <a:pt x="10267" y="6417"/>
                          <a:pt x="10267" y="6417"/>
                        </a:cubicBezTo>
                        <a:cubicBezTo>
                          <a:pt x="10267" y="6417"/>
                          <a:pt x="10267" y="6417"/>
                          <a:pt x="8983" y="7700"/>
                        </a:cubicBezTo>
                        <a:cubicBezTo>
                          <a:pt x="8983" y="7700"/>
                          <a:pt x="8983" y="7700"/>
                          <a:pt x="8983" y="7700"/>
                        </a:cubicBezTo>
                        <a:lnTo>
                          <a:pt x="6417" y="7700"/>
                        </a:lnTo>
                        <a:cubicBezTo>
                          <a:pt x="6417" y="7700"/>
                          <a:pt x="6417" y="7700"/>
                          <a:pt x="6417" y="7700"/>
                        </a:cubicBezTo>
                        <a:close/>
                        <a:moveTo>
                          <a:pt x="8983" y="14116"/>
                        </a:moveTo>
                        <a:cubicBezTo>
                          <a:pt x="7700" y="12833"/>
                          <a:pt x="6417" y="11550"/>
                          <a:pt x="6417" y="10267"/>
                        </a:cubicBezTo>
                        <a:cubicBezTo>
                          <a:pt x="6417" y="10267"/>
                          <a:pt x="6417" y="10267"/>
                          <a:pt x="6417" y="10267"/>
                        </a:cubicBezTo>
                        <a:cubicBezTo>
                          <a:pt x="6417" y="10267"/>
                          <a:pt x="6417" y="10267"/>
                          <a:pt x="6417" y="10267"/>
                        </a:cubicBezTo>
                        <a:lnTo>
                          <a:pt x="8983" y="10267"/>
                        </a:lnTo>
                        <a:cubicBezTo>
                          <a:pt x="8983" y="10267"/>
                          <a:pt x="8983" y="10267"/>
                          <a:pt x="8983" y="10267"/>
                        </a:cubicBezTo>
                        <a:cubicBezTo>
                          <a:pt x="8983" y="10267"/>
                          <a:pt x="8983" y="10267"/>
                          <a:pt x="8983" y="11550"/>
                        </a:cubicBezTo>
                        <a:cubicBezTo>
                          <a:pt x="8983" y="11550"/>
                          <a:pt x="8983" y="11550"/>
                          <a:pt x="8983" y="11550"/>
                        </a:cubicBezTo>
                        <a:lnTo>
                          <a:pt x="8983" y="14116"/>
                        </a:lnTo>
                        <a:cubicBezTo>
                          <a:pt x="8983" y="14116"/>
                          <a:pt x="8983" y="14116"/>
                          <a:pt x="8983" y="14116"/>
                        </a:cubicBezTo>
                        <a:close/>
                        <a:moveTo>
                          <a:pt x="16683" y="14116"/>
                        </a:moveTo>
                        <a:cubicBezTo>
                          <a:pt x="16683" y="14116"/>
                          <a:pt x="15400" y="15400"/>
                          <a:pt x="14117" y="15400"/>
                        </a:cubicBezTo>
                        <a:cubicBezTo>
                          <a:pt x="12833" y="15400"/>
                          <a:pt x="12833" y="15400"/>
                          <a:pt x="11550" y="15400"/>
                        </a:cubicBezTo>
                        <a:cubicBezTo>
                          <a:pt x="11550" y="15400"/>
                          <a:pt x="11550" y="15400"/>
                          <a:pt x="11550" y="15400"/>
                        </a:cubicBezTo>
                        <a:lnTo>
                          <a:pt x="12833" y="12833"/>
                        </a:lnTo>
                        <a:cubicBezTo>
                          <a:pt x="12833" y="12833"/>
                          <a:pt x="12833" y="12833"/>
                          <a:pt x="12833" y="12833"/>
                        </a:cubicBezTo>
                        <a:cubicBezTo>
                          <a:pt x="12833" y="12833"/>
                          <a:pt x="12833" y="12833"/>
                          <a:pt x="14117" y="12833"/>
                        </a:cubicBezTo>
                        <a:cubicBezTo>
                          <a:pt x="14117" y="12833"/>
                          <a:pt x="14117" y="12833"/>
                          <a:pt x="14117" y="12833"/>
                        </a:cubicBezTo>
                        <a:cubicBezTo>
                          <a:pt x="14117" y="12833"/>
                          <a:pt x="14117" y="12833"/>
                          <a:pt x="14117" y="12833"/>
                        </a:cubicBezTo>
                        <a:lnTo>
                          <a:pt x="16683" y="14116"/>
                        </a:lnTo>
                        <a:cubicBezTo>
                          <a:pt x="16683" y="14116"/>
                          <a:pt x="16683" y="14116"/>
                          <a:pt x="16683" y="14116"/>
                        </a:cubicBezTo>
                        <a:close/>
                        <a:moveTo>
                          <a:pt x="17966" y="12833"/>
                        </a:moveTo>
                        <a:lnTo>
                          <a:pt x="15400" y="11550"/>
                        </a:lnTo>
                        <a:cubicBezTo>
                          <a:pt x="15400" y="11550"/>
                          <a:pt x="15400" y="11550"/>
                          <a:pt x="15400" y="11550"/>
                        </a:cubicBezTo>
                        <a:cubicBezTo>
                          <a:pt x="15400" y="11550"/>
                          <a:pt x="15400" y="10267"/>
                          <a:pt x="15400" y="10267"/>
                        </a:cubicBezTo>
                        <a:cubicBezTo>
                          <a:pt x="15400" y="10267"/>
                          <a:pt x="15400" y="10267"/>
                          <a:pt x="15400" y="10267"/>
                        </a:cubicBezTo>
                        <a:lnTo>
                          <a:pt x="17966" y="8983"/>
                        </a:lnTo>
                        <a:cubicBezTo>
                          <a:pt x="17966" y="8983"/>
                          <a:pt x="17966" y="8983"/>
                          <a:pt x="17966" y="8983"/>
                        </a:cubicBezTo>
                        <a:cubicBezTo>
                          <a:pt x="17966" y="8983"/>
                          <a:pt x="17966" y="8983"/>
                          <a:pt x="17966" y="8983"/>
                        </a:cubicBezTo>
                        <a:cubicBezTo>
                          <a:pt x="19250" y="8983"/>
                          <a:pt x="19250" y="10267"/>
                          <a:pt x="17966" y="12833"/>
                        </a:cubicBezTo>
                        <a:cubicBezTo>
                          <a:pt x="17966" y="12833"/>
                          <a:pt x="17966" y="12833"/>
                          <a:pt x="17966" y="1283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7" name="Freeform: Shape 526">
                    <a:extLst>
                      <a:ext uri="{FF2B5EF4-FFF2-40B4-BE49-F238E27FC236}">
                        <a16:creationId xmlns:a16="http://schemas.microsoft.com/office/drawing/2014/main" id="{25FAF988-45FF-4387-A37F-5135DF3CCBF1}"/>
                      </a:ext>
                    </a:extLst>
                  </p:cNvPr>
                  <p:cNvSpPr/>
                  <p:nvPr/>
                </p:nvSpPr>
                <p:spPr>
                  <a:xfrm>
                    <a:off x="2166490" y="1063851"/>
                    <a:ext cx="12833" cy="10266"/>
                  </a:xfrm>
                  <a:custGeom>
                    <a:avLst/>
                    <a:gdLst>
                      <a:gd name="connsiteX0" fmla="*/ 10267 w 12833"/>
                      <a:gd name="connsiteY0" fmla="*/ 7700 h 10266"/>
                      <a:gd name="connsiteX1" fmla="*/ 10267 w 12833"/>
                      <a:gd name="connsiteY1" fmla="*/ 7700 h 10266"/>
                      <a:gd name="connsiteX2" fmla="*/ 10267 w 12833"/>
                      <a:gd name="connsiteY2" fmla="*/ 7700 h 10266"/>
                      <a:gd name="connsiteX3" fmla="*/ 10267 w 12833"/>
                      <a:gd name="connsiteY3" fmla="*/ 7700 h 10266"/>
                      <a:gd name="connsiteX4" fmla="*/ 10267 w 12833"/>
                      <a:gd name="connsiteY4" fmla="*/ 6417 h 10266"/>
                      <a:gd name="connsiteX5" fmla="*/ 10267 w 12833"/>
                      <a:gd name="connsiteY5" fmla="*/ 6417 h 10266"/>
                      <a:gd name="connsiteX6" fmla="*/ 10267 w 12833"/>
                      <a:gd name="connsiteY6" fmla="*/ 6417 h 10266"/>
                      <a:gd name="connsiteX7" fmla="*/ 10267 w 12833"/>
                      <a:gd name="connsiteY7" fmla="*/ 6417 h 10266"/>
                      <a:gd name="connsiteX8" fmla="*/ 10267 w 12833"/>
                      <a:gd name="connsiteY8" fmla="*/ 6417 h 10266"/>
                      <a:gd name="connsiteX9" fmla="*/ 10267 w 12833"/>
                      <a:gd name="connsiteY9" fmla="*/ 5133 h 10266"/>
                      <a:gd name="connsiteX10" fmla="*/ 10267 w 12833"/>
                      <a:gd name="connsiteY10" fmla="*/ 5133 h 10266"/>
                      <a:gd name="connsiteX11" fmla="*/ 10267 w 12833"/>
                      <a:gd name="connsiteY11" fmla="*/ 5133 h 10266"/>
                      <a:gd name="connsiteX12" fmla="*/ 10267 w 12833"/>
                      <a:gd name="connsiteY12" fmla="*/ 5133 h 10266"/>
                      <a:gd name="connsiteX13" fmla="*/ 10267 w 12833"/>
                      <a:gd name="connsiteY13" fmla="*/ 5133 h 10266"/>
                      <a:gd name="connsiteX14" fmla="*/ 10267 w 12833"/>
                      <a:gd name="connsiteY14" fmla="*/ 3850 h 10266"/>
                      <a:gd name="connsiteX15" fmla="*/ 10267 w 12833"/>
                      <a:gd name="connsiteY15" fmla="*/ 3850 h 10266"/>
                      <a:gd name="connsiteX16" fmla="*/ 10267 w 12833"/>
                      <a:gd name="connsiteY16" fmla="*/ 3850 h 10266"/>
                      <a:gd name="connsiteX17" fmla="*/ 10267 w 12833"/>
                      <a:gd name="connsiteY17" fmla="*/ 3850 h 10266"/>
                      <a:gd name="connsiteX18" fmla="*/ 10267 w 12833"/>
                      <a:gd name="connsiteY18" fmla="*/ 3850 h 10266"/>
                      <a:gd name="connsiteX19" fmla="*/ 10267 w 12833"/>
                      <a:gd name="connsiteY19" fmla="*/ 3850 h 10266"/>
                      <a:gd name="connsiteX20" fmla="*/ 10267 w 12833"/>
                      <a:gd name="connsiteY20" fmla="*/ 3850 h 10266"/>
                      <a:gd name="connsiteX21" fmla="*/ 10267 w 12833"/>
                      <a:gd name="connsiteY21" fmla="*/ 3850 h 10266"/>
                      <a:gd name="connsiteX22" fmla="*/ 10267 w 12833"/>
                      <a:gd name="connsiteY22" fmla="*/ 3850 h 10266"/>
                      <a:gd name="connsiteX23" fmla="*/ 10267 w 12833"/>
                      <a:gd name="connsiteY23" fmla="*/ 3850 h 10266"/>
                      <a:gd name="connsiteX24" fmla="*/ 10267 w 12833"/>
                      <a:gd name="connsiteY24" fmla="*/ 3850 h 10266"/>
                      <a:gd name="connsiteX25" fmla="*/ 10267 w 12833"/>
                      <a:gd name="connsiteY25" fmla="*/ 3850 h 10266"/>
                      <a:gd name="connsiteX26" fmla="*/ 10267 w 12833"/>
                      <a:gd name="connsiteY26" fmla="*/ 3850 h 10266"/>
                      <a:gd name="connsiteX27" fmla="*/ 10267 w 12833"/>
                      <a:gd name="connsiteY27" fmla="*/ 3850 h 10266"/>
                      <a:gd name="connsiteX28" fmla="*/ 10267 w 12833"/>
                      <a:gd name="connsiteY28" fmla="*/ 3850 h 10266"/>
                      <a:gd name="connsiteX29" fmla="*/ 10267 w 12833"/>
                      <a:gd name="connsiteY29" fmla="*/ 3850 h 10266"/>
                      <a:gd name="connsiteX30" fmla="*/ 10267 w 12833"/>
                      <a:gd name="connsiteY30" fmla="*/ 3850 h 10266"/>
                      <a:gd name="connsiteX31" fmla="*/ 10267 w 12833"/>
                      <a:gd name="connsiteY31" fmla="*/ 3850 h 10266"/>
                      <a:gd name="connsiteX32" fmla="*/ 10267 w 12833"/>
                      <a:gd name="connsiteY32" fmla="*/ 3850 h 10266"/>
                      <a:gd name="connsiteX33" fmla="*/ 10267 w 12833"/>
                      <a:gd name="connsiteY33" fmla="*/ 3850 h 10266"/>
                      <a:gd name="connsiteX34" fmla="*/ 8983 w 12833"/>
                      <a:gd name="connsiteY34" fmla="*/ 3850 h 10266"/>
                      <a:gd name="connsiteX35" fmla="*/ 8983 w 12833"/>
                      <a:gd name="connsiteY35" fmla="*/ 3850 h 10266"/>
                      <a:gd name="connsiteX36" fmla="*/ 8983 w 12833"/>
                      <a:gd name="connsiteY36" fmla="*/ 3850 h 10266"/>
                      <a:gd name="connsiteX37" fmla="*/ 8983 w 12833"/>
                      <a:gd name="connsiteY37" fmla="*/ 3850 h 10266"/>
                      <a:gd name="connsiteX38" fmla="*/ 8983 w 12833"/>
                      <a:gd name="connsiteY38" fmla="*/ 3850 h 10266"/>
                      <a:gd name="connsiteX39" fmla="*/ 7700 w 12833"/>
                      <a:gd name="connsiteY39" fmla="*/ 3850 h 10266"/>
                      <a:gd name="connsiteX40" fmla="*/ 7700 w 12833"/>
                      <a:gd name="connsiteY40" fmla="*/ 3850 h 10266"/>
                      <a:gd name="connsiteX41" fmla="*/ 7700 w 12833"/>
                      <a:gd name="connsiteY41" fmla="*/ 3850 h 10266"/>
                      <a:gd name="connsiteX42" fmla="*/ 7700 w 12833"/>
                      <a:gd name="connsiteY42" fmla="*/ 3850 h 10266"/>
                      <a:gd name="connsiteX43" fmla="*/ 7700 w 12833"/>
                      <a:gd name="connsiteY43" fmla="*/ 3850 h 10266"/>
                      <a:gd name="connsiteX44" fmla="*/ 6417 w 12833"/>
                      <a:gd name="connsiteY44" fmla="*/ 3850 h 10266"/>
                      <a:gd name="connsiteX45" fmla="*/ 6417 w 12833"/>
                      <a:gd name="connsiteY45" fmla="*/ 3850 h 10266"/>
                      <a:gd name="connsiteX46" fmla="*/ 6417 w 12833"/>
                      <a:gd name="connsiteY46" fmla="*/ 3850 h 10266"/>
                      <a:gd name="connsiteX47" fmla="*/ 6417 w 12833"/>
                      <a:gd name="connsiteY47" fmla="*/ 3850 h 10266"/>
                      <a:gd name="connsiteX48" fmla="*/ 6417 w 12833"/>
                      <a:gd name="connsiteY48" fmla="*/ 3850 h 10266"/>
                      <a:gd name="connsiteX49" fmla="*/ 6417 w 12833"/>
                      <a:gd name="connsiteY49" fmla="*/ 3850 h 10266"/>
                      <a:gd name="connsiteX50" fmla="*/ 6417 w 12833"/>
                      <a:gd name="connsiteY50" fmla="*/ 3850 h 10266"/>
                      <a:gd name="connsiteX51" fmla="*/ 6417 w 12833"/>
                      <a:gd name="connsiteY51" fmla="*/ 3850 h 10266"/>
                      <a:gd name="connsiteX52" fmla="*/ 6417 w 12833"/>
                      <a:gd name="connsiteY52" fmla="*/ 3850 h 10266"/>
                      <a:gd name="connsiteX53" fmla="*/ 6417 w 12833"/>
                      <a:gd name="connsiteY53" fmla="*/ 3850 h 10266"/>
                      <a:gd name="connsiteX54" fmla="*/ 6417 w 12833"/>
                      <a:gd name="connsiteY54" fmla="*/ 3850 h 10266"/>
                      <a:gd name="connsiteX55" fmla="*/ 6417 w 12833"/>
                      <a:gd name="connsiteY55" fmla="*/ 3850 h 10266"/>
                      <a:gd name="connsiteX56" fmla="*/ 6417 w 12833"/>
                      <a:gd name="connsiteY56" fmla="*/ 3850 h 10266"/>
                      <a:gd name="connsiteX57" fmla="*/ 6417 w 12833"/>
                      <a:gd name="connsiteY57" fmla="*/ 3850 h 10266"/>
                      <a:gd name="connsiteX58" fmla="*/ 6417 w 12833"/>
                      <a:gd name="connsiteY58" fmla="*/ 3850 h 10266"/>
                      <a:gd name="connsiteX59" fmla="*/ 6417 w 12833"/>
                      <a:gd name="connsiteY59" fmla="*/ 3850 h 10266"/>
                      <a:gd name="connsiteX60" fmla="*/ 6417 w 12833"/>
                      <a:gd name="connsiteY60" fmla="*/ 3850 h 10266"/>
                      <a:gd name="connsiteX61" fmla="*/ 6417 w 12833"/>
                      <a:gd name="connsiteY61" fmla="*/ 3850 h 10266"/>
                      <a:gd name="connsiteX62" fmla="*/ 6417 w 12833"/>
                      <a:gd name="connsiteY62" fmla="*/ 3850 h 10266"/>
                      <a:gd name="connsiteX63" fmla="*/ 6417 w 12833"/>
                      <a:gd name="connsiteY63" fmla="*/ 3850 h 10266"/>
                      <a:gd name="connsiteX64" fmla="*/ 6417 w 12833"/>
                      <a:gd name="connsiteY64" fmla="*/ 5133 h 10266"/>
                      <a:gd name="connsiteX65" fmla="*/ 6417 w 12833"/>
                      <a:gd name="connsiteY65" fmla="*/ 5133 h 10266"/>
                      <a:gd name="connsiteX66" fmla="*/ 6417 w 12833"/>
                      <a:gd name="connsiteY66" fmla="*/ 5133 h 10266"/>
                      <a:gd name="connsiteX67" fmla="*/ 6417 w 12833"/>
                      <a:gd name="connsiteY67" fmla="*/ 5133 h 10266"/>
                      <a:gd name="connsiteX68" fmla="*/ 6417 w 12833"/>
                      <a:gd name="connsiteY68" fmla="*/ 5133 h 10266"/>
                      <a:gd name="connsiteX69" fmla="*/ 6417 w 12833"/>
                      <a:gd name="connsiteY69" fmla="*/ 6417 h 10266"/>
                      <a:gd name="connsiteX70" fmla="*/ 6417 w 12833"/>
                      <a:gd name="connsiteY70" fmla="*/ 6417 h 10266"/>
                      <a:gd name="connsiteX71" fmla="*/ 6417 w 12833"/>
                      <a:gd name="connsiteY71" fmla="*/ 6417 h 10266"/>
                      <a:gd name="connsiteX72" fmla="*/ 6417 w 12833"/>
                      <a:gd name="connsiteY72" fmla="*/ 6417 h 10266"/>
                      <a:gd name="connsiteX73" fmla="*/ 6417 w 12833"/>
                      <a:gd name="connsiteY73" fmla="*/ 6417 h 10266"/>
                      <a:gd name="connsiteX74" fmla="*/ 6417 w 12833"/>
                      <a:gd name="connsiteY74" fmla="*/ 7700 h 10266"/>
                      <a:gd name="connsiteX75" fmla="*/ 6417 w 12833"/>
                      <a:gd name="connsiteY75" fmla="*/ 7700 h 10266"/>
                      <a:gd name="connsiteX76" fmla="*/ 6417 w 12833"/>
                      <a:gd name="connsiteY76" fmla="*/ 7700 h 10266"/>
                      <a:gd name="connsiteX77" fmla="*/ 6417 w 12833"/>
                      <a:gd name="connsiteY77" fmla="*/ 7700 h 10266"/>
                      <a:gd name="connsiteX78" fmla="*/ 6417 w 12833"/>
                      <a:gd name="connsiteY78" fmla="*/ 7700 h 10266"/>
                      <a:gd name="connsiteX79" fmla="*/ 6417 w 12833"/>
                      <a:gd name="connsiteY79" fmla="*/ 7700 h 10266"/>
                      <a:gd name="connsiteX80" fmla="*/ 6417 w 12833"/>
                      <a:gd name="connsiteY80" fmla="*/ 8983 h 10266"/>
                      <a:gd name="connsiteX81" fmla="*/ 6417 w 12833"/>
                      <a:gd name="connsiteY81" fmla="*/ 8983 h 10266"/>
                      <a:gd name="connsiteX82" fmla="*/ 6417 w 12833"/>
                      <a:gd name="connsiteY82" fmla="*/ 8983 h 10266"/>
                      <a:gd name="connsiteX83" fmla="*/ 6417 w 12833"/>
                      <a:gd name="connsiteY83" fmla="*/ 8983 h 10266"/>
                      <a:gd name="connsiteX84" fmla="*/ 6417 w 12833"/>
                      <a:gd name="connsiteY84" fmla="*/ 8983 h 10266"/>
                      <a:gd name="connsiteX85" fmla="*/ 6417 w 12833"/>
                      <a:gd name="connsiteY85" fmla="*/ 8983 h 10266"/>
                      <a:gd name="connsiteX86" fmla="*/ 6417 w 12833"/>
                      <a:gd name="connsiteY86" fmla="*/ 8983 h 10266"/>
                      <a:gd name="connsiteX87" fmla="*/ 6417 w 12833"/>
                      <a:gd name="connsiteY87" fmla="*/ 8983 h 10266"/>
                      <a:gd name="connsiteX88" fmla="*/ 6417 w 12833"/>
                      <a:gd name="connsiteY88" fmla="*/ 8983 h 10266"/>
                      <a:gd name="connsiteX89" fmla="*/ 6417 w 12833"/>
                      <a:gd name="connsiteY89" fmla="*/ 8983 h 10266"/>
                      <a:gd name="connsiteX90" fmla="*/ 7700 w 12833"/>
                      <a:gd name="connsiteY90" fmla="*/ 8983 h 10266"/>
                      <a:gd name="connsiteX91" fmla="*/ 7700 w 12833"/>
                      <a:gd name="connsiteY91" fmla="*/ 8983 h 10266"/>
                      <a:gd name="connsiteX92" fmla="*/ 7700 w 12833"/>
                      <a:gd name="connsiteY92" fmla="*/ 8983 h 10266"/>
                      <a:gd name="connsiteX93" fmla="*/ 7700 w 12833"/>
                      <a:gd name="connsiteY93" fmla="*/ 8983 h 10266"/>
                      <a:gd name="connsiteX94" fmla="*/ 7700 w 12833"/>
                      <a:gd name="connsiteY94" fmla="*/ 8983 h 10266"/>
                      <a:gd name="connsiteX95" fmla="*/ 8983 w 12833"/>
                      <a:gd name="connsiteY95" fmla="*/ 8983 h 10266"/>
                      <a:gd name="connsiteX96" fmla="*/ 8983 w 12833"/>
                      <a:gd name="connsiteY96" fmla="*/ 8983 h 10266"/>
                      <a:gd name="connsiteX97" fmla="*/ 8983 w 12833"/>
                      <a:gd name="connsiteY97" fmla="*/ 8983 h 10266"/>
                      <a:gd name="connsiteX98" fmla="*/ 8983 w 12833"/>
                      <a:gd name="connsiteY98" fmla="*/ 8983 h 10266"/>
                      <a:gd name="connsiteX99" fmla="*/ 8983 w 12833"/>
                      <a:gd name="connsiteY99" fmla="*/ 8983 h 10266"/>
                      <a:gd name="connsiteX100" fmla="*/ 10267 w 12833"/>
                      <a:gd name="connsiteY100" fmla="*/ 8983 h 10266"/>
                      <a:gd name="connsiteX101" fmla="*/ 10267 w 12833"/>
                      <a:gd name="connsiteY101" fmla="*/ 8983 h 10266"/>
                      <a:gd name="connsiteX102" fmla="*/ 10267 w 12833"/>
                      <a:gd name="connsiteY102" fmla="*/ 8983 h 10266"/>
                      <a:gd name="connsiteX103" fmla="*/ 10267 w 12833"/>
                      <a:gd name="connsiteY103" fmla="*/ 8983 h 10266"/>
                      <a:gd name="connsiteX104" fmla="*/ 10267 w 12833"/>
                      <a:gd name="connsiteY104" fmla="*/ 8983 h 10266"/>
                      <a:gd name="connsiteX105" fmla="*/ 11550 w 12833"/>
                      <a:gd name="connsiteY105" fmla="*/ 8983 h 10266"/>
                      <a:gd name="connsiteX106" fmla="*/ 11550 w 12833"/>
                      <a:gd name="connsiteY106" fmla="*/ 8983 h 10266"/>
                      <a:gd name="connsiteX107" fmla="*/ 11550 w 12833"/>
                      <a:gd name="connsiteY107" fmla="*/ 8983 h 10266"/>
                      <a:gd name="connsiteX108" fmla="*/ 11550 w 12833"/>
                      <a:gd name="connsiteY108" fmla="*/ 8983 h 10266"/>
                      <a:gd name="connsiteX109" fmla="*/ 11550 w 12833"/>
                      <a:gd name="connsiteY109" fmla="*/ 8983 h 10266"/>
                      <a:gd name="connsiteX110" fmla="*/ 11550 w 12833"/>
                      <a:gd name="connsiteY110" fmla="*/ 8983 h 10266"/>
                      <a:gd name="connsiteX111" fmla="*/ 12833 w 12833"/>
                      <a:gd name="connsiteY111" fmla="*/ 8983 h 10266"/>
                      <a:gd name="connsiteX112" fmla="*/ 12833 w 12833"/>
                      <a:gd name="connsiteY112" fmla="*/ 8983 h 10266"/>
                      <a:gd name="connsiteX113" fmla="*/ 12833 w 12833"/>
                      <a:gd name="connsiteY113" fmla="*/ 8983 h 10266"/>
                      <a:gd name="connsiteX114" fmla="*/ 12833 w 12833"/>
                      <a:gd name="connsiteY114" fmla="*/ 8983 h 10266"/>
                      <a:gd name="connsiteX115" fmla="*/ 12833 w 12833"/>
                      <a:gd name="connsiteY115" fmla="*/ 8983 h 10266"/>
                      <a:gd name="connsiteX116" fmla="*/ 12833 w 12833"/>
                      <a:gd name="connsiteY116" fmla="*/ 8983 h 10266"/>
                      <a:gd name="connsiteX117" fmla="*/ 12833 w 12833"/>
                      <a:gd name="connsiteY117" fmla="*/ 8983 h 10266"/>
                      <a:gd name="connsiteX118" fmla="*/ 12833 w 12833"/>
                      <a:gd name="connsiteY118" fmla="*/ 8983 h 10266"/>
                      <a:gd name="connsiteX119" fmla="*/ 10267 w 12833"/>
                      <a:gd name="connsiteY119" fmla="*/ 7700 h 10266"/>
                      <a:gd name="connsiteX120" fmla="*/ 10267 w 12833"/>
                      <a:gd name="connsiteY120" fmla="*/ 7700 h 10266"/>
                      <a:gd name="connsiteX121" fmla="*/ 10267 w 12833"/>
                      <a:gd name="connsiteY121" fmla="*/ 7700 h 10266"/>
                      <a:gd name="connsiteX122" fmla="*/ 10267 w 12833"/>
                      <a:gd name="connsiteY122" fmla="*/ 7700 h 10266"/>
                      <a:gd name="connsiteX123" fmla="*/ 8983 w 12833"/>
                      <a:gd name="connsiteY123" fmla="*/ 3850 h 10266"/>
                      <a:gd name="connsiteX124" fmla="*/ 10267 w 12833"/>
                      <a:gd name="connsiteY124" fmla="*/ 5133 h 10266"/>
                      <a:gd name="connsiteX125" fmla="*/ 8983 w 12833"/>
                      <a:gd name="connsiteY125" fmla="*/ 6417 h 10266"/>
                      <a:gd name="connsiteX126" fmla="*/ 7700 w 12833"/>
                      <a:gd name="connsiteY126" fmla="*/ 5133 h 10266"/>
                      <a:gd name="connsiteX127" fmla="*/ 8983 w 12833"/>
                      <a:gd name="connsiteY127" fmla="*/ 3850 h 10266"/>
                      <a:gd name="connsiteX128" fmla="*/ 6417 w 12833"/>
                      <a:gd name="connsiteY128" fmla="*/ 0 h 10266"/>
                      <a:gd name="connsiteX129" fmla="*/ 7700 w 12833"/>
                      <a:gd name="connsiteY129" fmla="*/ 1283 h 10266"/>
                      <a:gd name="connsiteX130" fmla="*/ 6417 w 12833"/>
                      <a:gd name="connsiteY130" fmla="*/ 2567 h 10266"/>
                      <a:gd name="connsiteX131" fmla="*/ 5133 w 12833"/>
                      <a:gd name="connsiteY131" fmla="*/ 1283 h 10266"/>
                      <a:gd name="connsiteX132" fmla="*/ 6417 w 12833"/>
                      <a:gd name="connsiteY132" fmla="*/ 0 h 10266"/>
                      <a:gd name="connsiteX133" fmla="*/ 1283 w 12833"/>
                      <a:gd name="connsiteY133" fmla="*/ 3850 h 10266"/>
                      <a:gd name="connsiteX134" fmla="*/ 1283 w 12833"/>
                      <a:gd name="connsiteY134" fmla="*/ 1283 h 10266"/>
                      <a:gd name="connsiteX135" fmla="*/ 3850 w 12833"/>
                      <a:gd name="connsiteY135" fmla="*/ 1283 h 10266"/>
                      <a:gd name="connsiteX136" fmla="*/ 3850 w 12833"/>
                      <a:gd name="connsiteY136" fmla="*/ 3850 h 10266"/>
                      <a:gd name="connsiteX137" fmla="*/ 1283 w 12833"/>
                      <a:gd name="connsiteY137" fmla="*/ 3850 h 10266"/>
                      <a:gd name="connsiteX138" fmla="*/ 1283 w 12833"/>
                      <a:gd name="connsiteY138" fmla="*/ 8983 h 10266"/>
                      <a:gd name="connsiteX139" fmla="*/ 0 w 12833"/>
                      <a:gd name="connsiteY139" fmla="*/ 8983 h 10266"/>
                      <a:gd name="connsiteX140" fmla="*/ 0 w 12833"/>
                      <a:gd name="connsiteY140" fmla="*/ 7700 h 10266"/>
                      <a:gd name="connsiteX141" fmla="*/ 1283 w 12833"/>
                      <a:gd name="connsiteY141" fmla="*/ 7700 h 10266"/>
                      <a:gd name="connsiteX142" fmla="*/ 1283 w 12833"/>
                      <a:gd name="connsiteY142" fmla="*/ 8983 h 10266"/>
                      <a:gd name="connsiteX143" fmla="*/ 3850 w 12833"/>
                      <a:gd name="connsiteY143" fmla="*/ 6417 h 10266"/>
                      <a:gd name="connsiteX144" fmla="*/ 3850 w 12833"/>
                      <a:gd name="connsiteY144" fmla="*/ 5133 h 10266"/>
                      <a:gd name="connsiteX145" fmla="*/ 5133 w 12833"/>
                      <a:gd name="connsiteY145" fmla="*/ 5133 h 10266"/>
                      <a:gd name="connsiteX146" fmla="*/ 5133 w 12833"/>
                      <a:gd name="connsiteY146" fmla="*/ 6417 h 10266"/>
                      <a:gd name="connsiteX147" fmla="*/ 3850 w 12833"/>
                      <a:gd name="connsiteY147" fmla="*/ 6417 h 10266"/>
                      <a:gd name="connsiteX148" fmla="*/ 6417 w 12833"/>
                      <a:gd name="connsiteY148" fmla="*/ 10267 h 10266"/>
                      <a:gd name="connsiteX149" fmla="*/ 5133 w 12833"/>
                      <a:gd name="connsiteY149" fmla="*/ 8983 h 10266"/>
                      <a:gd name="connsiteX150" fmla="*/ 6417 w 12833"/>
                      <a:gd name="connsiteY150" fmla="*/ 7700 h 10266"/>
                      <a:gd name="connsiteX151" fmla="*/ 7700 w 12833"/>
                      <a:gd name="connsiteY151" fmla="*/ 8983 h 10266"/>
                      <a:gd name="connsiteX152" fmla="*/ 6417 w 12833"/>
                      <a:gd name="connsiteY152" fmla="*/ 10267 h 10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2833" h="10266">
                        <a:moveTo>
                          <a:pt x="10267" y="7700"/>
                        </a:moveTo>
                        <a:cubicBezTo>
                          <a:pt x="10267" y="8983"/>
                          <a:pt x="11550" y="7700"/>
                          <a:pt x="10267" y="7700"/>
                        </a:cubicBezTo>
                        <a:cubicBezTo>
                          <a:pt x="11550" y="7700"/>
                          <a:pt x="11550" y="7700"/>
                          <a:pt x="10267" y="7700"/>
                        </a:cubicBezTo>
                        <a:lnTo>
                          <a:pt x="10267" y="7700"/>
                        </a:lnTo>
                        <a:cubicBezTo>
                          <a:pt x="10267" y="6417"/>
                          <a:pt x="10267" y="6417"/>
                          <a:pt x="10267" y="6417"/>
                        </a:cubicBezTo>
                        <a:lnTo>
                          <a:pt x="10267" y="6417"/>
                        </a:lnTo>
                        <a:cubicBezTo>
                          <a:pt x="10267" y="6417"/>
                          <a:pt x="10267" y="6417"/>
                          <a:pt x="10267" y="6417"/>
                        </a:cubicBezTo>
                        <a:cubicBezTo>
                          <a:pt x="10267" y="6417"/>
                          <a:pt x="10267" y="6417"/>
                          <a:pt x="10267" y="6417"/>
                        </a:cubicBezTo>
                        <a:lnTo>
                          <a:pt x="10267" y="6417"/>
                        </a:lnTo>
                        <a:cubicBezTo>
                          <a:pt x="10267" y="6417"/>
                          <a:pt x="10267" y="6417"/>
                          <a:pt x="10267" y="5133"/>
                        </a:cubicBezTo>
                        <a:lnTo>
                          <a:pt x="10267" y="5133"/>
                        </a:lnTo>
                        <a:cubicBezTo>
                          <a:pt x="10267" y="5133"/>
                          <a:pt x="10267" y="5133"/>
                          <a:pt x="10267" y="5133"/>
                        </a:cubicBezTo>
                        <a:cubicBezTo>
                          <a:pt x="10267" y="5133"/>
                          <a:pt x="10267" y="5133"/>
                          <a:pt x="10267" y="5133"/>
                        </a:cubicBezTo>
                        <a:lnTo>
                          <a:pt x="10267" y="5133"/>
                        </a:lnTo>
                        <a:cubicBezTo>
                          <a:pt x="10267" y="5133"/>
                          <a:pt x="10267" y="5133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10267" y="3850"/>
                        </a:cubicBezTo>
                        <a:cubicBezTo>
                          <a:pt x="10267" y="3850"/>
                          <a:pt x="10267" y="3850"/>
                          <a:pt x="10267" y="3850"/>
                        </a:cubicBezTo>
                        <a:lnTo>
                          <a:pt x="10267" y="3850"/>
                        </a:lnTo>
                        <a:cubicBezTo>
                          <a:pt x="10267" y="3850"/>
                          <a:pt x="10267" y="3850"/>
                          <a:pt x="8983" y="3850"/>
                        </a:cubicBezTo>
                        <a:lnTo>
                          <a:pt x="8983" y="3850"/>
                        </a:lnTo>
                        <a:cubicBezTo>
                          <a:pt x="8983" y="3850"/>
                          <a:pt x="8983" y="3850"/>
                          <a:pt x="8983" y="3850"/>
                        </a:cubicBezTo>
                        <a:cubicBezTo>
                          <a:pt x="8983" y="3850"/>
                          <a:pt x="8983" y="3850"/>
                          <a:pt x="8983" y="3850"/>
                        </a:cubicBezTo>
                        <a:lnTo>
                          <a:pt x="8983" y="3850"/>
                        </a:lnTo>
                        <a:cubicBezTo>
                          <a:pt x="8983" y="3850"/>
                          <a:pt x="8983" y="3850"/>
                          <a:pt x="7700" y="3850"/>
                        </a:cubicBezTo>
                        <a:lnTo>
                          <a:pt x="7700" y="3850"/>
                        </a:lnTo>
                        <a:cubicBezTo>
                          <a:pt x="7700" y="3850"/>
                          <a:pt x="7700" y="3850"/>
                          <a:pt x="7700" y="3850"/>
                        </a:cubicBezTo>
                        <a:cubicBezTo>
                          <a:pt x="7700" y="3850"/>
                          <a:pt x="7700" y="3850"/>
                          <a:pt x="7700" y="3850"/>
                        </a:cubicBezTo>
                        <a:lnTo>
                          <a:pt x="7700" y="3850"/>
                        </a:lnTo>
                        <a:cubicBezTo>
                          <a:pt x="7700" y="3850"/>
                          <a:pt x="7700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5133"/>
                          <a:pt x="6417" y="5133"/>
                          <a:pt x="6417" y="5133"/>
                        </a:cubicBezTo>
                        <a:cubicBezTo>
                          <a:pt x="6417" y="5133"/>
                          <a:pt x="6417" y="5133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5133"/>
                          <a:pt x="6417" y="5133"/>
                          <a:pt x="6417" y="6417"/>
                        </a:cubicBezTo>
                        <a:lnTo>
                          <a:pt x="6417" y="6417"/>
                        </a:lnTo>
                        <a:cubicBezTo>
                          <a:pt x="6417" y="6417"/>
                          <a:pt x="6417" y="6417"/>
                          <a:pt x="6417" y="6417"/>
                        </a:cubicBezTo>
                        <a:cubicBezTo>
                          <a:pt x="6417" y="6417"/>
                          <a:pt x="6417" y="6417"/>
                          <a:pt x="6417" y="6417"/>
                        </a:cubicBezTo>
                        <a:lnTo>
                          <a:pt x="6417" y="6417"/>
                        </a:lnTo>
                        <a:cubicBezTo>
                          <a:pt x="6417" y="6417"/>
                          <a:pt x="6417" y="6417"/>
                          <a:pt x="6417" y="7700"/>
                        </a:cubicBezTo>
                        <a:lnTo>
                          <a:pt x="6417" y="7700"/>
                        </a:lnTo>
                        <a:cubicBezTo>
                          <a:pt x="6417" y="7700"/>
                          <a:pt x="6417" y="7700"/>
                          <a:pt x="6417" y="7700"/>
                        </a:cubicBezTo>
                        <a:lnTo>
                          <a:pt x="6417" y="7700"/>
                        </a:lnTo>
                        <a:cubicBezTo>
                          <a:pt x="6417" y="7700"/>
                          <a:pt x="6417" y="7700"/>
                          <a:pt x="6417" y="7700"/>
                        </a:cubicBezTo>
                        <a:lnTo>
                          <a:pt x="6417" y="7700"/>
                        </a:lnTo>
                        <a:cubicBezTo>
                          <a:pt x="6417" y="7700"/>
                          <a:pt x="6417" y="7700"/>
                          <a:pt x="6417" y="8983"/>
                        </a:cubicBezTo>
                        <a:lnTo>
                          <a:pt x="6417" y="8983"/>
                        </a:lnTo>
                        <a:cubicBezTo>
                          <a:pt x="6417" y="8983"/>
                          <a:pt x="6417" y="8983"/>
                          <a:pt x="6417" y="8983"/>
                        </a:cubicBezTo>
                        <a:cubicBezTo>
                          <a:pt x="6417" y="8983"/>
                          <a:pt x="6417" y="8983"/>
                          <a:pt x="6417" y="8983"/>
                        </a:cubicBezTo>
                        <a:lnTo>
                          <a:pt x="6417" y="8983"/>
                        </a:lnTo>
                        <a:cubicBezTo>
                          <a:pt x="6417" y="8983"/>
                          <a:pt x="6417" y="8983"/>
                          <a:pt x="6417" y="8983"/>
                        </a:cubicBezTo>
                        <a:lnTo>
                          <a:pt x="6417" y="8983"/>
                        </a:lnTo>
                        <a:cubicBezTo>
                          <a:pt x="6417" y="8983"/>
                          <a:pt x="6417" y="8983"/>
                          <a:pt x="6417" y="8983"/>
                        </a:cubicBezTo>
                        <a:cubicBezTo>
                          <a:pt x="6417" y="8983"/>
                          <a:pt x="6417" y="8983"/>
                          <a:pt x="6417" y="8983"/>
                        </a:cubicBezTo>
                        <a:lnTo>
                          <a:pt x="6417" y="8983"/>
                        </a:lnTo>
                        <a:cubicBezTo>
                          <a:pt x="6417" y="8983"/>
                          <a:pt x="6417" y="8983"/>
                          <a:pt x="7700" y="8983"/>
                        </a:cubicBezTo>
                        <a:lnTo>
                          <a:pt x="7700" y="8983"/>
                        </a:lnTo>
                        <a:cubicBezTo>
                          <a:pt x="7700" y="8983"/>
                          <a:pt x="7700" y="8983"/>
                          <a:pt x="7700" y="8983"/>
                        </a:cubicBezTo>
                        <a:cubicBezTo>
                          <a:pt x="7700" y="8983"/>
                          <a:pt x="7700" y="8983"/>
                          <a:pt x="7700" y="8983"/>
                        </a:cubicBezTo>
                        <a:lnTo>
                          <a:pt x="7700" y="8983"/>
                        </a:lnTo>
                        <a:cubicBezTo>
                          <a:pt x="7700" y="8983"/>
                          <a:pt x="7700" y="8983"/>
                          <a:pt x="8983" y="8983"/>
                        </a:cubicBezTo>
                        <a:lnTo>
                          <a:pt x="8983" y="8983"/>
                        </a:lnTo>
                        <a:cubicBezTo>
                          <a:pt x="8983" y="8983"/>
                          <a:pt x="8983" y="8983"/>
                          <a:pt x="8983" y="8983"/>
                        </a:cubicBezTo>
                        <a:cubicBezTo>
                          <a:pt x="8983" y="8983"/>
                          <a:pt x="8983" y="8983"/>
                          <a:pt x="8983" y="8983"/>
                        </a:cubicBezTo>
                        <a:lnTo>
                          <a:pt x="8983" y="8983"/>
                        </a:lnTo>
                        <a:cubicBezTo>
                          <a:pt x="8983" y="8983"/>
                          <a:pt x="8983" y="8983"/>
                          <a:pt x="10267" y="8983"/>
                        </a:cubicBezTo>
                        <a:lnTo>
                          <a:pt x="10267" y="8983"/>
                        </a:lnTo>
                        <a:cubicBezTo>
                          <a:pt x="10267" y="8983"/>
                          <a:pt x="10267" y="8983"/>
                          <a:pt x="10267" y="8983"/>
                        </a:cubicBezTo>
                        <a:cubicBezTo>
                          <a:pt x="10267" y="8983"/>
                          <a:pt x="10267" y="8983"/>
                          <a:pt x="10267" y="8983"/>
                        </a:cubicBezTo>
                        <a:lnTo>
                          <a:pt x="10267" y="8983"/>
                        </a:lnTo>
                        <a:cubicBezTo>
                          <a:pt x="10267" y="8983"/>
                          <a:pt x="10267" y="8983"/>
                          <a:pt x="11550" y="8983"/>
                        </a:cubicBezTo>
                        <a:lnTo>
                          <a:pt x="11550" y="8983"/>
                        </a:lnTo>
                        <a:cubicBezTo>
                          <a:pt x="11550" y="8983"/>
                          <a:pt x="11550" y="8983"/>
                          <a:pt x="11550" y="8983"/>
                        </a:cubicBezTo>
                        <a:lnTo>
                          <a:pt x="11550" y="8983"/>
                        </a:lnTo>
                        <a:cubicBezTo>
                          <a:pt x="11550" y="8983"/>
                          <a:pt x="11550" y="8983"/>
                          <a:pt x="11550" y="8983"/>
                        </a:cubicBezTo>
                        <a:lnTo>
                          <a:pt x="11550" y="8983"/>
                        </a:lnTo>
                        <a:cubicBezTo>
                          <a:pt x="11550" y="8983"/>
                          <a:pt x="11550" y="8983"/>
                          <a:pt x="12833" y="8983"/>
                        </a:cubicBezTo>
                        <a:lnTo>
                          <a:pt x="12833" y="8983"/>
                        </a:lnTo>
                        <a:cubicBezTo>
                          <a:pt x="12833" y="8983"/>
                          <a:pt x="12833" y="8983"/>
                          <a:pt x="12833" y="8983"/>
                        </a:cubicBezTo>
                        <a:cubicBezTo>
                          <a:pt x="12833" y="8983"/>
                          <a:pt x="12833" y="8983"/>
                          <a:pt x="12833" y="8983"/>
                        </a:cubicBezTo>
                        <a:lnTo>
                          <a:pt x="12833" y="8983"/>
                        </a:lnTo>
                        <a:cubicBezTo>
                          <a:pt x="12833" y="8983"/>
                          <a:pt x="12833" y="8983"/>
                          <a:pt x="12833" y="8983"/>
                        </a:cubicBezTo>
                        <a:lnTo>
                          <a:pt x="12833" y="8983"/>
                        </a:lnTo>
                        <a:cubicBezTo>
                          <a:pt x="12833" y="8983"/>
                          <a:pt x="12833" y="8983"/>
                          <a:pt x="12833" y="8983"/>
                        </a:cubicBezTo>
                        <a:cubicBezTo>
                          <a:pt x="10267" y="8983"/>
                          <a:pt x="10267" y="8983"/>
                          <a:pt x="10267" y="7700"/>
                        </a:cubicBezTo>
                        <a:lnTo>
                          <a:pt x="10267" y="7700"/>
                        </a:lnTo>
                        <a:cubicBezTo>
                          <a:pt x="10267" y="8983"/>
                          <a:pt x="10267" y="7700"/>
                          <a:pt x="10267" y="7700"/>
                        </a:cubicBezTo>
                        <a:lnTo>
                          <a:pt x="10267" y="7700"/>
                        </a:lnTo>
                        <a:close/>
                        <a:moveTo>
                          <a:pt x="8983" y="3850"/>
                        </a:moveTo>
                        <a:cubicBezTo>
                          <a:pt x="10267" y="3850"/>
                          <a:pt x="10267" y="5133"/>
                          <a:pt x="10267" y="5133"/>
                        </a:cubicBezTo>
                        <a:cubicBezTo>
                          <a:pt x="10267" y="5133"/>
                          <a:pt x="8983" y="6417"/>
                          <a:pt x="8983" y="6417"/>
                        </a:cubicBezTo>
                        <a:cubicBezTo>
                          <a:pt x="8983" y="6417"/>
                          <a:pt x="7700" y="5133"/>
                          <a:pt x="7700" y="5133"/>
                        </a:cubicBezTo>
                        <a:cubicBezTo>
                          <a:pt x="7700" y="5133"/>
                          <a:pt x="7700" y="3850"/>
                          <a:pt x="8983" y="3850"/>
                        </a:cubicBezTo>
                        <a:close/>
                        <a:moveTo>
                          <a:pt x="6417" y="0"/>
                        </a:moveTo>
                        <a:cubicBezTo>
                          <a:pt x="7700" y="0"/>
                          <a:pt x="7700" y="1283"/>
                          <a:pt x="7700" y="1283"/>
                        </a:cubicBezTo>
                        <a:cubicBezTo>
                          <a:pt x="7700" y="2567"/>
                          <a:pt x="6417" y="2567"/>
                          <a:pt x="6417" y="2567"/>
                        </a:cubicBezTo>
                        <a:cubicBezTo>
                          <a:pt x="5133" y="2567"/>
                          <a:pt x="5133" y="1283"/>
                          <a:pt x="5133" y="1283"/>
                        </a:cubicBezTo>
                        <a:cubicBezTo>
                          <a:pt x="5133" y="0"/>
                          <a:pt x="6417" y="0"/>
                          <a:pt x="6417" y="0"/>
                        </a:cubicBezTo>
                        <a:close/>
                        <a:moveTo>
                          <a:pt x="1283" y="3850"/>
                        </a:moveTo>
                        <a:cubicBezTo>
                          <a:pt x="1283" y="3850"/>
                          <a:pt x="0" y="2567"/>
                          <a:pt x="1283" y="1283"/>
                        </a:cubicBezTo>
                        <a:cubicBezTo>
                          <a:pt x="1283" y="1283"/>
                          <a:pt x="2567" y="0"/>
                          <a:pt x="3850" y="1283"/>
                        </a:cubicBezTo>
                        <a:cubicBezTo>
                          <a:pt x="3850" y="1283"/>
                          <a:pt x="5133" y="2567"/>
                          <a:pt x="3850" y="3850"/>
                        </a:cubicBezTo>
                        <a:cubicBezTo>
                          <a:pt x="2567" y="3850"/>
                          <a:pt x="1283" y="3850"/>
                          <a:pt x="1283" y="3850"/>
                        </a:cubicBezTo>
                        <a:close/>
                        <a:moveTo>
                          <a:pt x="1283" y="8983"/>
                        </a:moveTo>
                        <a:cubicBezTo>
                          <a:pt x="0" y="8983"/>
                          <a:pt x="0" y="8983"/>
                          <a:pt x="0" y="8983"/>
                        </a:cubicBezTo>
                        <a:cubicBezTo>
                          <a:pt x="0" y="7700"/>
                          <a:pt x="0" y="7700"/>
                          <a:pt x="0" y="7700"/>
                        </a:cubicBezTo>
                        <a:cubicBezTo>
                          <a:pt x="0" y="7700"/>
                          <a:pt x="1283" y="7700"/>
                          <a:pt x="1283" y="7700"/>
                        </a:cubicBezTo>
                        <a:cubicBezTo>
                          <a:pt x="2567" y="7700"/>
                          <a:pt x="2567" y="7700"/>
                          <a:pt x="1283" y="8983"/>
                        </a:cubicBezTo>
                        <a:close/>
                        <a:moveTo>
                          <a:pt x="3850" y="6417"/>
                        </a:moveTo>
                        <a:cubicBezTo>
                          <a:pt x="3850" y="6417"/>
                          <a:pt x="2567" y="5133"/>
                          <a:pt x="3850" y="5133"/>
                        </a:cubicBezTo>
                        <a:cubicBezTo>
                          <a:pt x="5133" y="5133"/>
                          <a:pt x="5133" y="3850"/>
                          <a:pt x="5133" y="5133"/>
                        </a:cubicBezTo>
                        <a:cubicBezTo>
                          <a:pt x="5133" y="6417"/>
                          <a:pt x="6417" y="6417"/>
                          <a:pt x="5133" y="6417"/>
                        </a:cubicBezTo>
                        <a:cubicBezTo>
                          <a:pt x="3850" y="6417"/>
                          <a:pt x="5133" y="6417"/>
                          <a:pt x="3850" y="6417"/>
                        </a:cubicBezTo>
                        <a:close/>
                        <a:moveTo>
                          <a:pt x="6417" y="10267"/>
                        </a:moveTo>
                        <a:cubicBezTo>
                          <a:pt x="5133" y="10267"/>
                          <a:pt x="5133" y="10267"/>
                          <a:pt x="5133" y="8983"/>
                        </a:cubicBezTo>
                        <a:cubicBezTo>
                          <a:pt x="5133" y="7700"/>
                          <a:pt x="5133" y="7700"/>
                          <a:pt x="6417" y="7700"/>
                        </a:cubicBezTo>
                        <a:cubicBezTo>
                          <a:pt x="7700" y="7700"/>
                          <a:pt x="7700" y="7700"/>
                          <a:pt x="7700" y="8983"/>
                        </a:cubicBezTo>
                        <a:cubicBezTo>
                          <a:pt x="6417" y="8983"/>
                          <a:pt x="6417" y="10267"/>
                          <a:pt x="6417" y="1026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329A6227-85E5-49B1-A33A-DBFDF0BD0BA4}"/>
                      </a:ext>
                    </a:extLst>
                  </p:cNvPr>
                  <p:cNvSpPr/>
                  <p:nvPr/>
                </p:nvSpPr>
                <p:spPr>
                  <a:xfrm>
                    <a:off x="2166490" y="1024068"/>
                    <a:ext cx="17966" cy="17966"/>
                  </a:xfrm>
                  <a:custGeom>
                    <a:avLst/>
                    <a:gdLst>
                      <a:gd name="connsiteX0" fmla="*/ 17966 w 17966"/>
                      <a:gd name="connsiteY0" fmla="*/ 12833 h 17966"/>
                      <a:gd name="connsiteX1" fmla="*/ 17966 w 17966"/>
                      <a:gd name="connsiteY1" fmla="*/ 12833 h 17966"/>
                      <a:gd name="connsiteX2" fmla="*/ 17966 w 17966"/>
                      <a:gd name="connsiteY2" fmla="*/ 12833 h 17966"/>
                      <a:gd name="connsiteX3" fmla="*/ 17966 w 17966"/>
                      <a:gd name="connsiteY3" fmla="*/ 12833 h 17966"/>
                      <a:gd name="connsiteX4" fmla="*/ 17966 w 17966"/>
                      <a:gd name="connsiteY4" fmla="*/ 10267 h 17966"/>
                      <a:gd name="connsiteX5" fmla="*/ 17966 w 17966"/>
                      <a:gd name="connsiteY5" fmla="*/ 10267 h 17966"/>
                      <a:gd name="connsiteX6" fmla="*/ 17966 w 17966"/>
                      <a:gd name="connsiteY6" fmla="*/ 10267 h 17966"/>
                      <a:gd name="connsiteX7" fmla="*/ 17966 w 17966"/>
                      <a:gd name="connsiteY7" fmla="*/ 10267 h 17966"/>
                      <a:gd name="connsiteX8" fmla="*/ 16683 w 17966"/>
                      <a:gd name="connsiteY8" fmla="*/ 10267 h 17966"/>
                      <a:gd name="connsiteX9" fmla="*/ 16683 w 17966"/>
                      <a:gd name="connsiteY9" fmla="*/ 8983 h 17966"/>
                      <a:gd name="connsiteX10" fmla="*/ 17966 w 17966"/>
                      <a:gd name="connsiteY10" fmla="*/ 8983 h 17966"/>
                      <a:gd name="connsiteX11" fmla="*/ 17966 w 17966"/>
                      <a:gd name="connsiteY11" fmla="*/ 8983 h 17966"/>
                      <a:gd name="connsiteX12" fmla="*/ 17966 w 17966"/>
                      <a:gd name="connsiteY12" fmla="*/ 8983 h 17966"/>
                      <a:gd name="connsiteX13" fmla="*/ 16683 w 17966"/>
                      <a:gd name="connsiteY13" fmla="*/ 8983 h 17966"/>
                      <a:gd name="connsiteX14" fmla="*/ 16683 w 17966"/>
                      <a:gd name="connsiteY14" fmla="*/ 7700 h 17966"/>
                      <a:gd name="connsiteX15" fmla="*/ 16683 w 17966"/>
                      <a:gd name="connsiteY15" fmla="*/ 7700 h 17966"/>
                      <a:gd name="connsiteX16" fmla="*/ 16683 w 17966"/>
                      <a:gd name="connsiteY16" fmla="*/ 6417 h 17966"/>
                      <a:gd name="connsiteX17" fmla="*/ 15400 w 17966"/>
                      <a:gd name="connsiteY17" fmla="*/ 6417 h 17966"/>
                      <a:gd name="connsiteX18" fmla="*/ 15400 w 17966"/>
                      <a:gd name="connsiteY18" fmla="*/ 6417 h 17966"/>
                      <a:gd name="connsiteX19" fmla="*/ 15400 w 17966"/>
                      <a:gd name="connsiteY19" fmla="*/ 5133 h 17966"/>
                      <a:gd name="connsiteX20" fmla="*/ 15400 w 17966"/>
                      <a:gd name="connsiteY20" fmla="*/ 5133 h 17966"/>
                      <a:gd name="connsiteX21" fmla="*/ 15400 w 17966"/>
                      <a:gd name="connsiteY21" fmla="*/ 3850 h 17966"/>
                      <a:gd name="connsiteX22" fmla="*/ 14116 w 17966"/>
                      <a:gd name="connsiteY22" fmla="*/ 3850 h 17966"/>
                      <a:gd name="connsiteX23" fmla="*/ 14116 w 17966"/>
                      <a:gd name="connsiteY23" fmla="*/ 3850 h 17966"/>
                      <a:gd name="connsiteX24" fmla="*/ 14116 w 17966"/>
                      <a:gd name="connsiteY24" fmla="*/ 3850 h 17966"/>
                      <a:gd name="connsiteX25" fmla="*/ 14116 w 17966"/>
                      <a:gd name="connsiteY25" fmla="*/ 3850 h 17966"/>
                      <a:gd name="connsiteX26" fmla="*/ 14116 w 17966"/>
                      <a:gd name="connsiteY26" fmla="*/ 2567 h 17966"/>
                      <a:gd name="connsiteX27" fmla="*/ 12833 w 17966"/>
                      <a:gd name="connsiteY27" fmla="*/ 2567 h 17966"/>
                      <a:gd name="connsiteX28" fmla="*/ 12833 w 17966"/>
                      <a:gd name="connsiteY28" fmla="*/ 2567 h 17966"/>
                      <a:gd name="connsiteX29" fmla="*/ 11550 w 17966"/>
                      <a:gd name="connsiteY29" fmla="*/ 2567 h 17966"/>
                      <a:gd name="connsiteX30" fmla="*/ 11550 w 17966"/>
                      <a:gd name="connsiteY30" fmla="*/ 1283 h 17966"/>
                      <a:gd name="connsiteX31" fmla="*/ 11550 w 17966"/>
                      <a:gd name="connsiteY31" fmla="*/ 0 h 17966"/>
                      <a:gd name="connsiteX32" fmla="*/ 10267 w 17966"/>
                      <a:gd name="connsiteY32" fmla="*/ 0 h 17966"/>
                      <a:gd name="connsiteX33" fmla="*/ 10267 w 17966"/>
                      <a:gd name="connsiteY33" fmla="*/ 1283 h 17966"/>
                      <a:gd name="connsiteX34" fmla="*/ 8983 w 17966"/>
                      <a:gd name="connsiteY34" fmla="*/ 1283 h 17966"/>
                      <a:gd name="connsiteX35" fmla="*/ 8983 w 17966"/>
                      <a:gd name="connsiteY35" fmla="*/ 0 h 17966"/>
                      <a:gd name="connsiteX36" fmla="*/ 8983 w 17966"/>
                      <a:gd name="connsiteY36" fmla="*/ 0 h 17966"/>
                      <a:gd name="connsiteX37" fmla="*/ 8983 w 17966"/>
                      <a:gd name="connsiteY37" fmla="*/ 0 h 17966"/>
                      <a:gd name="connsiteX38" fmla="*/ 8983 w 17966"/>
                      <a:gd name="connsiteY38" fmla="*/ 1283 h 17966"/>
                      <a:gd name="connsiteX39" fmla="*/ 7700 w 17966"/>
                      <a:gd name="connsiteY39" fmla="*/ 1283 h 17966"/>
                      <a:gd name="connsiteX40" fmla="*/ 7700 w 17966"/>
                      <a:gd name="connsiteY40" fmla="*/ 0 h 17966"/>
                      <a:gd name="connsiteX41" fmla="*/ 7700 w 17966"/>
                      <a:gd name="connsiteY41" fmla="*/ 0 h 17966"/>
                      <a:gd name="connsiteX42" fmla="*/ 7700 w 17966"/>
                      <a:gd name="connsiteY42" fmla="*/ 0 h 17966"/>
                      <a:gd name="connsiteX43" fmla="*/ 7700 w 17966"/>
                      <a:gd name="connsiteY43" fmla="*/ 1283 h 17966"/>
                      <a:gd name="connsiteX44" fmla="*/ 6417 w 17966"/>
                      <a:gd name="connsiteY44" fmla="*/ 1283 h 17966"/>
                      <a:gd name="connsiteX45" fmla="*/ 6417 w 17966"/>
                      <a:gd name="connsiteY45" fmla="*/ 1283 h 17966"/>
                      <a:gd name="connsiteX46" fmla="*/ 5133 w 17966"/>
                      <a:gd name="connsiteY46" fmla="*/ 1283 h 17966"/>
                      <a:gd name="connsiteX47" fmla="*/ 5133 w 17966"/>
                      <a:gd name="connsiteY47" fmla="*/ 2567 h 17966"/>
                      <a:gd name="connsiteX48" fmla="*/ 5133 w 17966"/>
                      <a:gd name="connsiteY48" fmla="*/ 2567 h 17966"/>
                      <a:gd name="connsiteX49" fmla="*/ 3850 w 17966"/>
                      <a:gd name="connsiteY49" fmla="*/ 2567 h 17966"/>
                      <a:gd name="connsiteX50" fmla="*/ 3850 w 17966"/>
                      <a:gd name="connsiteY50" fmla="*/ 2567 h 17966"/>
                      <a:gd name="connsiteX51" fmla="*/ 2567 w 17966"/>
                      <a:gd name="connsiteY51" fmla="*/ 2567 h 17966"/>
                      <a:gd name="connsiteX52" fmla="*/ 2567 w 17966"/>
                      <a:gd name="connsiteY52" fmla="*/ 3850 h 17966"/>
                      <a:gd name="connsiteX53" fmla="*/ 2567 w 17966"/>
                      <a:gd name="connsiteY53" fmla="*/ 3850 h 17966"/>
                      <a:gd name="connsiteX54" fmla="*/ 2567 w 17966"/>
                      <a:gd name="connsiteY54" fmla="*/ 3850 h 17966"/>
                      <a:gd name="connsiteX55" fmla="*/ 2567 w 17966"/>
                      <a:gd name="connsiteY55" fmla="*/ 3850 h 17966"/>
                      <a:gd name="connsiteX56" fmla="*/ 1283 w 17966"/>
                      <a:gd name="connsiteY56" fmla="*/ 3850 h 17966"/>
                      <a:gd name="connsiteX57" fmla="*/ 1283 w 17966"/>
                      <a:gd name="connsiteY57" fmla="*/ 5133 h 17966"/>
                      <a:gd name="connsiteX58" fmla="*/ 1283 w 17966"/>
                      <a:gd name="connsiteY58" fmla="*/ 5133 h 17966"/>
                      <a:gd name="connsiteX59" fmla="*/ 1283 w 17966"/>
                      <a:gd name="connsiteY59" fmla="*/ 6417 h 17966"/>
                      <a:gd name="connsiteX60" fmla="*/ 1283 w 17966"/>
                      <a:gd name="connsiteY60" fmla="*/ 6417 h 17966"/>
                      <a:gd name="connsiteX61" fmla="*/ 0 w 17966"/>
                      <a:gd name="connsiteY61" fmla="*/ 6417 h 17966"/>
                      <a:gd name="connsiteX62" fmla="*/ 0 w 17966"/>
                      <a:gd name="connsiteY62" fmla="*/ 7700 h 17966"/>
                      <a:gd name="connsiteX63" fmla="*/ 0 w 17966"/>
                      <a:gd name="connsiteY63" fmla="*/ 7700 h 17966"/>
                      <a:gd name="connsiteX64" fmla="*/ 0 w 17966"/>
                      <a:gd name="connsiteY64" fmla="*/ 8983 h 17966"/>
                      <a:gd name="connsiteX65" fmla="*/ 0 w 17966"/>
                      <a:gd name="connsiteY65" fmla="*/ 8983 h 17966"/>
                      <a:gd name="connsiteX66" fmla="*/ 0 w 17966"/>
                      <a:gd name="connsiteY66" fmla="*/ 8983 h 17966"/>
                      <a:gd name="connsiteX67" fmla="*/ 0 w 17966"/>
                      <a:gd name="connsiteY67" fmla="*/ 8983 h 17966"/>
                      <a:gd name="connsiteX68" fmla="*/ 0 w 17966"/>
                      <a:gd name="connsiteY68" fmla="*/ 8983 h 17966"/>
                      <a:gd name="connsiteX69" fmla="*/ 0 w 17966"/>
                      <a:gd name="connsiteY69" fmla="*/ 10267 h 17966"/>
                      <a:gd name="connsiteX70" fmla="*/ 0 w 17966"/>
                      <a:gd name="connsiteY70" fmla="*/ 10267 h 17966"/>
                      <a:gd name="connsiteX71" fmla="*/ 0 w 17966"/>
                      <a:gd name="connsiteY71" fmla="*/ 10267 h 17966"/>
                      <a:gd name="connsiteX72" fmla="*/ 0 w 17966"/>
                      <a:gd name="connsiteY72" fmla="*/ 10267 h 17966"/>
                      <a:gd name="connsiteX73" fmla="*/ 0 w 17966"/>
                      <a:gd name="connsiteY73" fmla="*/ 10267 h 17966"/>
                      <a:gd name="connsiteX74" fmla="*/ 0 w 17966"/>
                      <a:gd name="connsiteY74" fmla="*/ 11550 h 17966"/>
                      <a:gd name="connsiteX75" fmla="*/ 0 w 17966"/>
                      <a:gd name="connsiteY75" fmla="*/ 11550 h 17966"/>
                      <a:gd name="connsiteX76" fmla="*/ 0 w 17966"/>
                      <a:gd name="connsiteY76" fmla="*/ 12833 h 17966"/>
                      <a:gd name="connsiteX77" fmla="*/ 0 w 17966"/>
                      <a:gd name="connsiteY77" fmla="*/ 12833 h 17966"/>
                      <a:gd name="connsiteX78" fmla="*/ 1283 w 17966"/>
                      <a:gd name="connsiteY78" fmla="*/ 12833 h 17966"/>
                      <a:gd name="connsiteX79" fmla="*/ 1283 w 17966"/>
                      <a:gd name="connsiteY79" fmla="*/ 12833 h 17966"/>
                      <a:gd name="connsiteX80" fmla="*/ 1283 w 17966"/>
                      <a:gd name="connsiteY80" fmla="*/ 14116 h 17966"/>
                      <a:gd name="connsiteX81" fmla="*/ 1283 w 17966"/>
                      <a:gd name="connsiteY81" fmla="*/ 14116 h 17966"/>
                      <a:gd name="connsiteX82" fmla="*/ 1283 w 17966"/>
                      <a:gd name="connsiteY82" fmla="*/ 15400 h 17966"/>
                      <a:gd name="connsiteX83" fmla="*/ 2567 w 17966"/>
                      <a:gd name="connsiteY83" fmla="*/ 15400 h 17966"/>
                      <a:gd name="connsiteX84" fmla="*/ 2567 w 17966"/>
                      <a:gd name="connsiteY84" fmla="*/ 15400 h 17966"/>
                      <a:gd name="connsiteX85" fmla="*/ 2567 w 17966"/>
                      <a:gd name="connsiteY85" fmla="*/ 15400 h 17966"/>
                      <a:gd name="connsiteX86" fmla="*/ 2567 w 17966"/>
                      <a:gd name="connsiteY86" fmla="*/ 15400 h 17966"/>
                      <a:gd name="connsiteX87" fmla="*/ 2567 w 17966"/>
                      <a:gd name="connsiteY87" fmla="*/ 16683 h 17966"/>
                      <a:gd name="connsiteX88" fmla="*/ 3850 w 17966"/>
                      <a:gd name="connsiteY88" fmla="*/ 16683 h 17966"/>
                      <a:gd name="connsiteX89" fmla="*/ 3850 w 17966"/>
                      <a:gd name="connsiteY89" fmla="*/ 16683 h 17966"/>
                      <a:gd name="connsiteX90" fmla="*/ 5133 w 17966"/>
                      <a:gd name="connsiteY90" fmla="*/ 16683 h 17966"/>
                      <a:gd name="connsiteX91" fmla="*/ 5133 w 17966"/>
                      <a:gd name="connsiteY91" fmla="*/ 16683 h 17966"/>
                      <a:gd name="connsiteX92" fmla="*/ 5133 w 17966"/>
                      <a:gd name="connsiteY92" fmla="*/ 17966 h 17966"/>
                      <a:gd name="connsiteX93" fmla="*/ 6417 w 17966"/>
                      <a:gd name="connsiteY93" fmla="*/ 17966 h 17966"/>
                      <a:gd name="connsiteX94" fmla="*/ 6417 w 17966"/>
                      <a:gd name="connsiteY94" fmla="*/ 17966 h 17966"/>
                      <a:gd name="connsiteX95" fmla="*/ 7700 w 17966"/>
                      <a:gd name="connsiteY95" fmla="*/ 17966 h 17966"/>
                      <a:gd name="connsiteX96" fmla="*/ 7700 w 17966"/>
                      <a:gd name="connsiteY96" fmla="*/ 17966 h 17966"/>
                      <a:gd name="connsiteX97" fmla="*/ 7700 w 17966"/>
                      <a:gd name="connsiteY97" fmla="*/ 17966 h 17966"/>
                      <a:gd name="connsiteX98" fmla="*/ 7700 w 17966"/>
                      <a:gd name="connsiteY98" fmla="*/ 17966 h 17966"/>
                      <a:gd name="connsiteX99" fmla="*/ 7700 w 17966"/>
                      <a:gd name="connsiteY99" fmla="*/ 17966 h 17966"/>
                      <a:gd name="connsiteX100" fmla="*/ 8983 w 17966"/>
                      <a:gd name="connsiteY100" fmla="*/ 17966 h 17966"/>
                      <a:gd name="connsiteX101" fmla="*/ 8983 w 17966"/>
                      <a:gd name="connsiteY101" fmla="*/ 17966 h 17966"/>
                      <a:gd name="connsiteX102" fmla="*/ 8983 w 17966"/>
                      <a:gd name="connsiteY102" fmla="*/ 17966 h 17966"/>
                      <a:gd name="connsiteX103" fmla="*/ 8983 w 17966"/>
                      <a:gd name="connsiteY103" fmla="*/ 17966 h 17966"/>
                      <a:gd name="connsiteX104" fmla="*/ 8983 w 17966"/>
                      <a:gd name="connsiteY104" fmla="*/ 17966 h 17966"/>
                      <a:gd name="connsiteX105" fmla="*/ 10267 w 17966"/>
                      <a:gd name="connsiteY105" fmla="*/ 17966 h 17966"/>
                      <a:gd name="connsiteX106" fmla="*/ 10267 w 17966"/>
                      <a:gd name="connsiteY106" fmla="*/ 17966 h 17966"/>
                      <a:gd name="connsiteX107" fmla="*/ 11550 w 17966"/>
                      <a:gd name="connsiteY107" fmla="*/ 17966 h 17966"/>
                      <a:gd name="connsiteX108" fmla="*/ 11550 w 17966"/>
                      <a:gd name="connsiteY108" fmla="*/ 17966 h 17966"/>
                      <a:gd name="connsiteX109" fmla="*/ 11550 w 17966"/>
                      <a:gd name="connsiteY109" fmla="*/ 16683 h 17966"/>
                      <a:gd name="connsiteX110" fmla="*/ 11550 w 17966"/>
                      <a:gd name="connsiteY110" fmla="*/ 16683 h 17966"/>
                      <a:gd name="connsiteX111" fmla="*/ 12833 w 17966"/>
                      <a:gd name="connsiteY111" fmla="*/ 16683 h 17966"/>
                      <a:gd name="connsiteX112" fmla="*/ 12833 w 17966"/>
                      <a:gd name="connsiteY112" fmla="*/ 16683 h 17966"/>
                      <a:gd name="connsiteX113" fmla="*/ 14116 w 17966"/>
                      <a:gd name="connsiteY113" fmla="*/ 16683 h 17966"/>
                      <a:gd name="connsiteX114" fmla="*/ 14116 w 17966"/>
                      <a:gd name="connsiteY114" fmla="*/ 15400 h 17966"/>
                      <a:gd name="connsiteX115" fmla="*/ 14116 w 17966"/>
                      <a:gd name="connsiteY115" fmla="*/ 15400 h 17966"/>
                      <a:gd name="connsiteX116" fmla="*/ 14116 w 17966"/>
                      <a:gd name="connsiteY116" fmla="*/ 15400 h 17966"/>
                      <a:gd name="connsiteX117" fmla="*/ 14116 w 17966"/>
                      <a:gd name="connsiteY117" fmla="*/ 15400 h 17966"/>
                      <a:gd name="connsiteX118" fmla="*/ 15400 w 17966"/>
                      <a:gd name="connsiteY118" fmla="*/ 15400 h 17966"/>
                      <a:gd name="connsiteX119" fmla="*/ 17966 w 17966"/>
                      <a:gd name="connsiteY119" fmla="*/ 12833 h 17966"/>
                      <a:gd name="connsiteX120" fmla="*/ 17966 w 17966"/>
                      <a:gd name="connsiteY120" fmla="*/ 12833 h 17966"/>
                      <a:gd name="connsiteX121" fmla="*/ 17966 w 17966"/>
                      <a:gd name="connsiteY121" fmla="*/ 12833 h 17966"/>
                      <a:gd name="connsiteX122" fmla="*/ 17966 w 17966"/>
                      <a:gd name="connsiteY122" fmla="*/ 12833 h 17966"/>
                      <a:gd name="connsiteX123" fmla="*/ 15400 w 17966"/>
                      <a:gd name="connsiteY123" fmla="*/ 7700 h 17966"/>
                      <a:gd name="connsiteX124" fmla="*/ 16683 w 17966"/>
                      <a:gd name="connsiteY124" fmla="*/ 8983 h 17966"/>
                      <a:gd name="connsiteX125" fmla="*/ 15400 w 17966"/>
                      <a:gd name="connsiteY125" fmla="*/ 10267 h 17966"/>
                      <a:gd name="connsiteX126" fmla="*/ 14116 w 17966"/>
                      <a:gd name="connsiteY126" fmla="*/ 8983 h 17966"/>
                      <a:gd name="connsiteX127" fmla="*/ 15400 w 17966"/>
                      <a:gd name="connsiteY127" fmla="*/ 7700 h 17966"/>
                      <a:gd name="connsiteX128" fmla="*/ 12833 w 17966"/>
                      <a:gd name="connsiteY128" fmla="*/ 3850 h 17966"/>
                      <a:gd name="connsiteX129" fmla="*/ 14116 w 17966"/>
                      <a:gd name="connsiteY129" fmla="*/ 6417 h 17966"/>
                      <a:gd name="connsiteX130" fmla="*/ 11550 w 17966"/>
                      <a:gd name="connsiteY130" fmla="*/ 7700 h 17966"/>
                      <a:gd name="connsiteX131" fmla="*/ 10267 w 17966"/>
                      <a:gd name="connsiteY131" fmla="*/ 5133 h 17966"/>
                      <a:gd name="connsiteX132" fmla="*/ 12833 w 17966"/>
                      <a:gd name="connsiteY132" fmla="*/ 3850 h 17966"/>
                      <a:gd name="connsiteX133" fmla="*/ 6417 w 17966"/>
                      <a:gd name="connsiteY133" fmla="*/ 7700 h 17966"/>
                      <a:gd name="connsiteX134" fmla="*/ 6417 w 17966"/>
                      <a:gd name="connsiteY134" fmla="*/ 5133 h 17966"/>
                      <a:gd name="connsiteX135" fmla="*/ 8983 w 17966"/>
                      <a:gd name="connsiteY135" fmla="*/ 5133 h 17966"/>
                      <a:gd name="connsiteX136" fmla="*/ 8983 w 17966"/>
                      <a:gd name="connsiteY136" fmla="*/ 7700 h 17966"/>
                      <a:gd name="connsiteX137" fmla="*/ 6417 w 17966"/>
                      <a:gd name="connsiteY137" fmla="*/ 7700 h 17966"/>
                      <a:gd name="connsiteX138" fmla="*/ 7700 w 17966"/>
                      <a:gd name="connsiteY138" fmla="*/ 12833 h 17966"/>
                      <a:gd name="connsiteX139" fmla="*/ 5133 w 17966"/>
                      <a:gd name="connsiteY139" fmla="*/ 12833 h 17966"/>
                      <a:gd name="connsiteX140" fmla="*/ 5133 w 17966"/>
                      <a:gd name="connsiteY140" fmla="*/ 10267 h 17966"/>
                      <a:gd name="connsiteX141" fmla="*/ 7700 w 17966"/>
                      <a:gd name="connsiteY141" fmla="*/ 10267 h 17966"/>
                      <a:gd name="connsiteX142" fmla="*/ 7700 w 17966"/>
                      <a:gd name="connsiteY142" fmla="*/ 12833 h 17966"/>
                      <a:gd name="connsiteX143" fmla="*/ 10267 w 17966"/>
                      <a:gd name="connsiteY143" fmla="*/ 10267 h 17966"/>
                      <a:gd name="connsiteX144" fmla="*/ 8983 w 17966"/>
                      <a:gd name="connsiteY144" fmla="*/ 8983 h 17966"/>
                      <a:gd name="connsiteX145" fmla="*/ 10267 w 17966"/>
                      <a:gd name="connsiteY145" fmla="*/ 7700 h 17966"/>
                      <a:gd name="connsiteX146" fmla="*/ 11550 w 17966"/>
                      <a:gd name="connsiteY146" fmla="*/ 8983 h 17966"/>
                      <a:gd name="connsiteX147" fmla="*/ 10267 w 17966"/>
                      <a:gd name="connsiteY147" fmla="*/ 10267 h 17966"/>
                      <a:gd name="connsiteX148" fmla="*/ 11550 w 17966"/>
                      <a:gd name="connsiteY148" fmla="*/ 15400 h 17966"/>
                      <a:gd name="connsiteX149" fmla="*/ 10267 w 17966"/>
                      <a:gd name="connsiteY149" fmla="*/ 14116 h 17966"/>
                      <a:gd name="connsiteX150" fmla="*/ 11550 w 17966"/>
                      <a:gd name="connsiteY150" fmla="*/ 12833 h 17966"/>
                      <a:gd name="connsiteX151" fmla="*/ 12833 w 17966"/>
                      <a:gd name="connsiteY151" fmla="*/ 14116 h 17966"/>
                      <a:gd name="connsiteX152" fmla="*/ 11550 w 17966"/>
                      <a:gd name="connsiteY152" fmla="*/ 15400 h 17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17966" h="17966">
                        <a:moveTo>
                          <a:pt x="17966" y="12833"/>
                        </a:moveTo>
                        <a:cubicBezTo>
                          <a:pt x="17966" y="12833"/>
                          <a:pt x="17966" y="12833"/>
                          <a:pt x="17966" y="12833"/>
                        </a:cubicBezTo>
                        <a:cubicBezTo>
                          <a:pt x="17966" y="12833"/>
                          <a:pt x="17966" y="11550"/>
                          <a:pt x="17966" y="12833"/>
                        </a:cubicBezTo>
                        <a:lnTo>
                          <a:pt x="17966" y="12833"/>
                        </a:lnTo>
                        <a:cubicBezTo>
                          <a:pt x="17966" y="11550"/>
                          <a:pt x="17966" y="11550"/>
                          <a:pt x="17966" y="10267"/>
                        </a:cubicBezTo>
                        <a:lnTo>
                          <a:pt x="17966" y="10267"/>
                        </a:lnTo>
                        <a:cubicBezTo>
                          <a:pt x="17966" y="10267"/>
                          <a:pt x="17966" y="10267"/>
                          <a:pt x="17966" y="10267"/>
                        </a:cubicBezTo>
                        <a:cubicBezTo>
                          <a:pt x="17966" y="10267"/>
                          <a:pt x="17966" y="10267"/>
                          <a:pt x="17966" y="10267"/>
                        </a:cubicBezTo>
                        <a:lnTo>
                          <a:pt x="16683" y="10267"/>
                        </a:lnTo>
                        <a:cubicBezTo>
                          <a:pt x="16683" y="10267"/>
                          <a:pt x="16683" y="10267"/>
                          <a:pt x="16683" y="8983"/>
                        </a:cubicBezTo>
                        <a:lnTo>
                          <a:pt x="17966" y="8983"/>
                        </a:lnTo>
                        <a:cubicBezTo>
                          <a:pt x="17966" y="8983"/>
                          <a:pt x="17966" y="8983"/>
                          <a:pt x="17966" y="8983"/>
                        </a:cubicBezTo>
                        <a:cubicBezTo>
                          <a:pt x="17966" y="8983"/>
                          <a:pt x="17966" y="8983"/>
                          <a:pt x="17966" y="8983"/>
                        </a:cubicBezTo>
                        <a:lnTo>
                          <a:pt x="16683" y="8983"/>
                        </a:lnTo>
                        <a:cubicBezTo>
                          <a:pt x="16683" y="8983"/>
                          <a:pt x="16683" y="8983"/>
                          <a:pt x="16683" y="7700"/>
                        </a:cubicBezTo>
                        <a:lnTo>
                          <a:pt x="16683" y="7700"/>
                        </a:lnTo>
                        <a:cubicBezTo>
                          <a:pt x="16683" y="7700"/>
                          <a:pt x="16683" y="7700"/>
                          <a:pt x="16683" y="6417"/>
                        </a:cubicBezTo>
                        <a:cubicBezTo>
                          <a:pt x="16683" y="5133"/>
                          <a:pt x="16683" y="6417"/>
                          <a:pt x="15400" y="6417"/>
                        </a:cubicBezTo>
                        <a:lnTo>
                          <a:pt x="15400" y="6417"/>
                        </a:lnTo>
                        <a:cubicBezTo>
                          <a:pt x="15400" y="6417"/>
                          <a:pt x="15400" y="6417"/>
                          <a:pt x="15400" y="5133"/>
                        </a:cubicBezTo>
                        <a:lnTo>
                          <a:pt x="15400" y="5133"/>
                        </a:lnTo>
                        <a:cubicBezTo>
                          <a:pt x="15400" y="5133"/>
                          <a:pt x="15400" y="5133"/>
                          <a:pt x="15400" y="3850"/>
                        </a:cubicBezTo>
                        <a:cubicBezTo>
                          <a:pt x="15400" y="3850"/>
                          <a:pt x="15400" y="3850"/>
                          <a:pt x="14116" y="3850"/>
                        </a:cubicBezTo>
                        <a:lnTo>
                          <a:pt x="14116" y="3850"/>
                        </a:lnTo>
                        <a:cubicBezTo>
                          <a:pt x="14116" y="3850"/>
                          <a:pt x="14116" y="3850"/>
                          <a:pt x="14116" y="3850"/>
                        </a:cubicBezTo>
                        <a:lnTo>
                          <a:pt x="14116" y="3850"/>
                        </a:lnTo>
                        <a:cubicBezTo>
                          <a:pt x="14116" y="3850"/>
                          <a:pt x="14116" y="3850"/>
                          <a:pt x="14116" y="2567"/>
                        </a:cubicBezTo>
                        <a:cubicBezTo>
                          <a:pt x="14116" y="2567"/>
                          <a:pt x="14116" y="2567"/>
                          <a:pt x="12833" y="2567"/>
                        </a:cubicBezTo>
                        <a:lnTo>
                          <a:pt x="12833" y="2567"/>
                        </a:lnTo>
                        <a:cubicBezTo>
                          <a:pt x="12833" y="2567"/>
                          <a:pt x="12833" y="2567"/>
                          <a:pt x="11550" y="2567"/>
                        </a:cubicBezTo>
                        <a:lnTo>
                          <a:pt x="11550" y="1283"/>
                        </a:lnTo>
                        <a:cubicBezTo>
                          <a:pt x="11550" y="1283"/>
                          <a:pt x="11550" y="1283"/>
                          <a:pt x="11550" y="0"/>
                        </a:cubicBezTo>
                        <a:cubicBezTo>
                          <a:pt x="11550" y="0"/>
                          <a:pt x="11550" y="0"/>
                          <a:pt x="10267" y="0"/>
                        </a:cubicBezTo>
                        <a:lnTo>
                          <a:pt x="10267" y="1283"/>
                        </a:lnTo>
                        <a:cubicBezTo>
                          <a:pt x="10267" y="1283"/>
                          <a:pt x="10267" y="1283"/>
                          <a:pt x="8983" y="1283"/>
                        </a:cubicBezTo>
                        <a:lnTo>
                          <a:pt x="8983" y="0"/>
                        </a:lnTo>
                        <a:cubicBezTo>
                          <a:pt x="8983" y="0"/>
                          <a:pt x="8983" y="0"/>
                          <a:pt x="8983" y="0"/>
                        </a:cubicBezTo>
                        <a:cubicBezTo>
                          <a:pt x="8983" y="0"/>
                          <a:pt x="8983" y="0"/>
                          <a:pt x="8983" y="0"/>
                        </a:cubicBezTo>
                        <a:lnTo>
                          <a:pt x="8983" y="1283"/>
                        </a:lnTo>
                        <a:cubicBezTo>
                          <a:pt x="8983" y="1283"/>
                          <a:pt x="8983" y="1283"/>
                          <a:pt x="7700" y="1283"/>
                        </a:cubicBezTo>
                        <a:lnTo>
                          <a:pt x="7700" y="0"/>
                        </a:lnTo>
                        <a:cubicBezTo>
                          <a:pt x="7700" y="0"/>
                          <a:pt x="7700" y="0"/>
                          <a:pt x="7700" y="0"/>
                        </a:cubicBezTo>
                        <a:cubicBezTo>
                          <a:pt x="7700" y="0"/>
                          <a:pt x="7700" y="0"/>
                          <a:pt x="7700" y="0"/>
                        </a:cubicBezTo>
                        <a:lnTo>
                          <a:pt x="7700" y="1283"/>
                        </a:lnTo>
                        <a:cubicBezTo>
                          <a:pt x="7700" y="1283"/>
                          <a:pt x="7700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5133" y="1283"/>
                        </a:cubicBezTo>
                        <a:cubicBezTo>
                          <a:pt x="5133" y="1283"/>
                          <a:pt x="5133" y="1283"/>
                          <a:pt x="5133" y="2567"/>
                        </a:cubicBezTo>
                        <a:lnTo>
                          <a:pt x="5133" y="2567"/>
                        </a:lnTo>
                        <a:cubicBezTo>
                          <a:pt x="5133" y="2567"/>
                          <a:pt x="5133" y="2567"/>
                          <a:pt x="3850" y="2567"/>
                        </a:cubicBezTo>
                        <a:lnTo>
                          <a:pt x="3850" y="2567"/>
                        </a:lnTo>
                        <a:cubicBezTo>
                          <a:pt x="3850" y="2567"/>
                          <a:pt x="3850" y="2567"/>
                          <a:pt x="2567" y="2567"/>
                        </a:cubicBezTo>
                        <a:cubicBezTo>
                          <a:pt x="2567" y="2567"/>
                          <a:pt x="2567" y="2567"/>
                          <a:pt x="2567" y="3850"/>
                        </a:cubicBezTo>
                        <a:lnTo>
                          <a:pt x="2567" y="3850"/>
                        </a:lnTo>
                        <a:cubicBezTo>
                          <a:pt x="2567" y="3850"/>
                          <a:pt x="2567" y="3850"/>
                          <a:pt x="2567" y="3850"/>
                        </a:cubicBezTo>
                        <a:lnTo>
                          <a:pt x="2567" y="3850"/>
                        </a:lnTo>
                        <a:cubicBezTo>
                          <a:pt x="2567" y="3850"/>
                          <a:pt x="2567" y="3850"/>
                          <a:pt x="1283" y="3850"/>
                        </a:cubicBezTo>
                        <a:cubicBezTo>
                          <a:pt x="0" y="3850"/>
                          <a:pt x="1283" y="3850"/>
                          <a:pt x="1283" y="5133"/>
                        </a:cubicBezTo>
                        <a:lnTo>
                          <a:pt x="1283" y="5133"/>
                        </a:lnTo>
                        <a:cubicBezTo>
                          <a:pt x="1283" y="5133"/>
                          <a:pt x="1283" y="5133"/>
                          <a:pt x="1283" y="6417"/>
                        </a:cubicBezTo>
                        <a:lnTo>
                          <a:pt x="1283" y="6417"/>
                        </a:lnTo>
                        <a:cubicBezTo>
                          <a:pt x="1283" y="6417"/>
                          <a:pt x="1283" y="6417"/>
                          <a:pt x="0" y="6417"/>
                        </a:cubicBezTo>
                        <a:cubicBezTo>
                          <a:pt x="0" y="6417"/>
                          <a:pt x="0" y="6417"/>
                          <a:pt x="0" y="7700"/>
                        </a:cubicBezTo>
                        <a:lnTo>
                          <a:pt x="0" y="7700"/>
                        </a:lnTo>
                        <a:cubicBezTo>
                          <a:pt x="0" y="7700"/>
                          <a:pt x="0" y="7700"/>
                          <a:pt x="0" y="8983"/>
                        </a:cubicBezTo>
                        <a:lnTo>
                          <a:pt x="0" y="8983"/>
                        </a:lnTo>
                        <a:cubicBezTo>
                          <a:pt x="0" y="8983"/>
                          <a:pt x="0" y="8983"/>
                          <a:pt x="0" y="8983"/>
                        </a:cubicBezTo>
                        <a:cubicBezTo>
                          <a:pt x="0" y="8983"/>
                          <a:pt x="0" y="8983"/>
                          <a:pt x="0" y="8983"/>
                        </a:cubicBezTo>
                        <a:lnTo>
                          <a:pt x="0" y="8983"/>
                        </a:lnTo>
                        <a:cubicBezTo>
                          <a:pt x="0" y="8983"/>
                          <a:pt x="0" y="8983"/>
                          <a:pt x="0" y="10267"/>
                        </a:cubicBezTo>
                        <a:lnTo>
                          <a:pt x="0" y="10267"/>
                        </a:lnTo>
                        <a:cubicBezTo>
                          <a:pt x="0" y="10267"/>
                          <a:pt x="0" y="10267"/>
                          <a:pt x="0" y="10267"/>
                        </a:cubicBezTo>
                        <a:cubicBezTo>
                          <a:pt x="0" y="10267"/>
                          <a:pt x="0" y="10267"/>
                          <a:pt x="0" y="10267"/>
                        </a:cubicBezTo>
                        <a:lnTo>
                          <a:pt x="0" y="10267"/>
                        </a:lnTo>
                        <a:cubicBezTo>
                          <a:pt x="0" y="10267"/>
                          <a:pt x="0" y="10267"/>
                          <a:pt x="0" y="11550"/>
                        </a:cubicBezTo>
                        <a:lnTo>
                          <a:pt x="0" y="11550"/>
                        </a:lnTo>
                        <a:cubicBezTo>
                          <a:pt x="0" y="11550"/>
                          <a:pt x="0" y="11550"/>
                          <a:pt x="0" y="12833"/>
                        </a:cubicBezTo>
                        <a:lnTo>
                          <a:pt x="0" y="12833"/>
                        </a:lnTo>
                        <a:cubicBezTo>
                          <a:pt x="0" y="12833"/>
                          <a:pt x="0" y="12833"/>
                          <a:pt x="1283" y="12833"/>
                        </a:cubicBezTo>
                        <a:lnTo>
                          <a:pt x="1283" y="12833"/>
                        </a:lnTo>
                        <a:cubicBezTo>
                          <a:pt x="1283" y="12833"/>
                          <a:pt x="1283" y="12833"/>
                          <a:pt x="1283" y="14116"/>
                        </a:cubicBezTo>
                        <a:lnTo>
                          <a:pt x="1283" y="14116"/>
                        </a:lnTo>
                        <a:cubicBezTo>
                          <a:pt x="1283" y="14116"/>
                          <a:pt x="1283" y="14116"/>
                          <a:pt x="1283" y="15400"/>
                        </a:cubicBezTo>
                        <a:cubicBezTo>
                          <a:pt x="1283" y="15400"/>
                          <a:pt x="1283" y="15400"/>
                          <a:pt x="2567" y="15400"/>
                        </a:cubicBezTo>
                        <a:lnTo>
                          <a:pt x="2567" y="15400"/>
                        </a:lnTo>
                        <a:cubicBezTo>
                          <a:pt x="2567" y="15400"/>
                          <a:pt x="2567" y="15400"/>
                          <a:pt x="2567" y="15400"/>
                        </a:cubicBezTo>
                        <a:lnTo>
                          <a:pt x="2567" y="15400"/>
                        </a:lnTo>
                        <a:cubicBezTo>
                          <a:pt x="2567" y="15400"/>
                          <a:pt x="2567" y="15400"/>
                          <a:pt x="2567" y="16683"/>
                        </a:cubicBezTo>
                        <a:cubicBezTo>
                          <a:pt x="2567" y="17966"/>
                          <a:pt x="2567" y="16683"/>
                          <a:pt x="3850" y="16683"/>
                        </a:cubicBezTo>
                        <a:lnTo>
                          <a:pt x="3850" y="16683"/>
                        </a:lnTo>
                        <a:cubicBezTo>
                          <a:pt x="3850" y="16683"/>
                          <a:pt x="3850" y="16683"/>
                          <a:pt x="5133" y="16683"/>
                        </a:cubicBezTo>
                        <a:lnTo>
                          <a:pt x="5133" y="16683"/>
                        </a:lnTo>
                        <a:cubicBezTo>
                          <a:pt x="5133" y="16683"/>
                          <a:pt x="5133" y="16683"/>
                          <a:pt x="5133" y="17966"/>
                        </a:cubicBezTo>
                        <a:cubicBezTo>
                          <a:pt x="5133" y="17966"/>
                          <a:pt x="5133" y="17966"/>
                          <a:pt x="6417" y="17966"/>
                        </a:cubicBezTo>
                        <a:lnTo>
                          <a:pt x="6417" y="17966"/>
                        </a:lnTo>
                        <a:cubicBezTo>
                          <a:pt x="6417" y="17966"/>
                          <a:pt x="6417" y="17966"/>
                          <a:pt x="7700" y="17966"/>
                        </a:cubicBezTo>
                        <a:lnTo>
                          <a:pt x="7700" y="17966"/>
                        </a:lnTo>
                        <a:cubicBezTo>
                          <a:pt x="7700" y="17966"/>
                          <a:pt x="7700" y="17966"/>
                          <a:pt x="7700" y="17966"/>
                        </a:cubicBezTo>
                        <a:cubicBezTo>
                          <a:pt x="7700" y="17966"/>
                          <a:pt x="7700" y="17966"/>
                          <a:pt x="7700" y="17966"/>
                        </a:cubicBezTo>
                        <a:lnTo>
                          <a:pt x="7700" y="17966"/>
                        </a:lnTo>
                        <a:cubicBezTo>
                          <a:pt x="7700" y="17966"/>
                          <a:pt x="7700" y="17966"/>
                          <a:pt x="8983" y="17966"/>
                        </a:cubicBezTo>
                        <a:lnTo>
                          <a:pt x="8983" y="17966"/>
                        </a:lnTo>
                        <a:cubicBezTo>
                          <a:pt x="8983" y="17966"/>
                          <a:pt x="8983" y="17966"/>
                          <a:pt x="8983" y="17966"/>
                        </a:cubicBezTo>
                        <a:cubicBezTo>
                          <a:pt x="8983" y="17966"/>
                          <a:pt x="8983" y="17966"/>
                          <a:pt x="8983" y="17966"/>
                        </a:cubicBezTo>
                        <a:lnTo>
                          <a:pt x="8983" y="17966"/>
                        </a:lnTo>
                        <a:cubicBezTo>
                          <a:pt x="8983" y="17966"/>
                          <a:pt x="8983" y="17966"/>
                          <a:pt x="10267" y="17966"/>
                        </a:cubicBezTo>
                        <a:lnTo>
                          <a:pt x="10267" y="17966"/>
                        </a:lnTo>
                        <a:cubicBezTo>
                          <a:pt x="10267" y="17966"/>
                          <a:pt x="10267" y="17966"/>
                          <a:pt x="11550" y="17966"/>
                        </a:cubicBezTo>
                        <a:lnTo>
                          <a:pt x="11550" y="17966"/>
                        </a:lnTo>
                        <a:cubicBezTo>
                          <a:pt x="11550" y="17966"/>
                          <a:pt x="11550" y="17966"/>
                          <a:pt x="11550" y="16683"/>
                        </a:cubicBezTo>
                        <a:lnTo>
                          <a:pt x="11550" y="16683"/>
                        </a:lnTo>
                        <a:cubicBezTo>
                          <a:pt x="11550" y="16683"/>
                          <a:pt x="11550" y="16683"/>
                          <a:pt x="12833" y="16683"/>
                        </a:cubicBezTo>
                        <a:lnTo>
                          <a:pt x="12833" y="16683"/>
                        </a:lnTo>
                        <a:cubicBezTo>
                          <a:pt x="12833" y="16683"/>
                          <a:pt x="12833" y="16683"/>
                          <a:pt x="14116" y="16683"/>
                        </a:cubicBezTo>
                        <a:cubicBezTo>
                          <a:pt x="14116" y="16683"/>
                          <a:pt x="14116" y="16683"/>
                          <a:pt x="14116" y="15400"/>
                        </a:cubicBezTo>
                        <a:lnTo>
                          <a:pt x="14116" y="15400"/>
                        </a:lnTo>
                        <a:cubicBezTo>
                          <a:pt x="14116" y="15400"/>
                          <a:pt x="14116" y="15400"/>
                          <a:pt x="14116" y="15400"/>
                        </a:cubicBezTo>
                        <a:lnTo>
                          <a:pt x="14116" y="15400"/>
                        </a:lnTo>
                        <a:cubicBezTo>
                          <a:pt x="14116" y="15400"/>
                          <a:pt x="14116" y="15400"/>
                          <a:pt x="15400" y="15400"/>
                        </a:cubicBezTo>
                        <a:cubicBezTo>
                          <a:pt x="17966" y="14116"/>
                          <a:pt x="17966" y="14116"/>
                          <a:pt x="17966" y="12833"/>
                        </a:cubicBezTo>
                        <a:lnTo>
                          <a:pt x="17966" y="12833"/>
                        </a:lnTo>
                        <a:cubicBezTo>
                          <a:pt x="16683" y="12833"/>
                          <a:pt x="16683" y="12833"/>
                          <a:pt x="17966" y="12833"/>
                        </a:cubicBezTo>
                        <a:lnTo>
                          <a:pt x="17966" y="12833"/>
                        </a:lnTo>
                        <a:close/>
                        <a:moveTo>
                          <a:pt x="15400" y="7700"/>
                        </a:moveTo>
                        <a:cubicBezTo>
                          <a:pt x="16683" y="7700"/>
                          <a:pt x="16683" y="8983"/>
                          <a:pt x="16683" y="8983"/>
                        </a:cubicBezTo>
                        <a:cubicBezTo>
                          <a:pt x="16683" y="10267"/>
                          <a:pt x="15400" y="10267"/>
                          <a:pt x="15400" y="10267"/>
                        </a:cubicBezTo>
                        <a:cubicBezTo>
                          <a:pt x="15400" y="10267"/>
                          <a:pt x="14116" y="8983"/>
                          <a:pt x="14116" y="8983"/>
                        </a:cubicBezTo>
                        <a:cubicBezTo>
                          <a:pt x="14116" y="8983"/>
                          <a:pt x="14116" y="7700"/>
                          <a:pt x="15400" y="7700"/>
                        </a:cubicBezTo>
                        <a:close/>
                        <a:moveTo>
                          <a:pt x="12833" y="3850"/>
                        </a:moveTo>
                        <a:cubicBezTo>
                          <a:pt x="14116" y="3850"/>
                          <a:pt x="14116" y="5133"/>
                          <a:pt x="14116" y="6417"/>
                        </a:cubicBezTo>
                        <a:cubicBezTo>
                          <a:pt x="14116" y="7700"/>
                          <a:pt x="12833" y="7700"/>
                          <a:pt x="11550" y="7700"/>
                        </a:cubicBezTo>
                        <a:cubicBezTo>
                          <a:pt x="10267" y="7700"/>
                          <a:pt x="10267" y="6417"/>
                          <a:pt x="10267" y="5133"/>
                        </a:cubicBezTo>
                        <a:cubicBezTo>
                          <a:pt x="11550" y="3850"/>
                          <a:pt x="12833" y="3850"/>
                          <a:pt x="12833" y="3850"/>
                        </a:cubicBezTo>
                        <a:close/>
                        <a:moveTo>
                          <a:pt x="6417" y="7700"/>
                        </a:moveTo>
                        <a:cubicBezTo>
                          <a:pt x="5133" y="7700"/>
                          <a:pt x="5133" y="6417"/>
                          <a:pt x="6417" y="5133"/>
                        </a:cubicBezTo>
                        <a:cubicBezTo>
                          <a:pt x="6417" y="3850"/>
                          <a:pt x="7700" y="3850"/>
                          <a:pt x="8983" y="5133"/>
                        </a:cubicBezTo>
                        <a:cubicBezTo>
                          <a:pt x="10267" y="5133"/>
                          <a:pt x="10267" y="6417"/>
                          <a:pt x="8983" y="7700"/>
                        </a:cubicBezTo>
                        <a:cubicBezTo>
                          <a:pt x="7700" y="7700"/>
                          <a:pt x="7700" y="7700"/>
                          <a:pt x="6417" y="7700"/>
                        </a:cubicBezTo>
                        <a:close/>
                        <a:moveTo>
                          <a:pt x="7700" y="12833"/>
                        </a:moveTo>
                        <a:cubicBezTo>
                          <a:pt x="6417" y="12833"/>
                          <a:pt x="6417" y="12833"/>
                          <a:pt x="5133" y="12833"/>
                        </a:cubicBezTo>
                        <a:cubicBezTo>
                          <a:pt x="5133" y="11550"/>
                          <a:pt x="5133" y="11550"/>
                          <a:pt x="5133" y="10267"/>
                        </a:cubicBezTo>
                        <a:cubicBezTo>
                          <a:pt x="6417" y="10267"/>
                          <a:pt x="6417" y="10267"/>
                          <a:pt x="7700" y="10267"/>
                        </a:cubicBezTo>
                        <a:cubicBezTo>
                          <a:pt x="8983" y="11550"/>
                          <a:pt x="8983" y="12833"/>
                          <a:pt x="7700" y="12833"/>
                        </a:cubicBezTo>
                        <a:close/>
                        <a:moveTo>
                          <a:pt x="10267" y="10267"/>
                        </a:moveTo>
                        <a:cubicBezTo>
                          <a:pt x="8983" y="10267"/>
                          <a:pt x="8983" y="8983"/>
                          <a:pt x="8983" y="8983"/>
                        </a:cubicBezTo>
                        <a:cubicBezTo>
                          <a:pt x="8983" y="8983"/>
                          <a:pt x="10267" y="7700"/>
                          <a:pt x="10267" y="7700"/>
                        </a:cubicBezTo>
                        <a:cubicBezTo>
                          <a:pt x="10267" y="7700"/>
                          <a:pt x="11550" y="8983"/>
                          <a:pt x="11550" y="8983"/>
                        </a:cubicBezTo>
                        <a:cubicBezTo>
                          <a:pt x="11550" y="8983"/>
                          <a:pt x="11550" y="11550"/>
                          <a:pt x="10267" y="10267"/>
                        </a:cubicBezTo>
                        <a:close/>
                        <a:moveTo>
                          <a:pt x="11550" y="15400"/>
                        </a:moveTo>
                        <a:cubicBezTo>
                          <a:pt x="10267" y="15400"/>
                          <a:pt x="10267" y="15400"/>
                          <a:pt x="10267" y="14116"/>
                        </a:cubicBezTo>
                        <a:cubicBezTo>
                          <a:pt x="10267" y="12833"/>
                          <a:pt x="10267" y="12833"/>
                          <a:pt x="11550" y="12833"/>
                        </a:cubicBezTo>
                        <a:cubicBezTo>
                          <a:pt x="12833" y="12833"/>
                          <a:pt x="12833" y="12833"/>
                          <a:pt x="12833" y="14116"/>
                        </a:cubicBezTo>
                        <a:cubicBezTo>
                          <a:pt x="14116" y="14116"/>
                          <a:pt x="12833" y="15400"/>
                          <a:pt x="11550" y="1540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788420EC-A0CF-4D25-BA60-9458DBE7FE3F}"/>
                      </a:ext>
                    </a:extLst>
                  </p:cNvPr>
                  <p:cNvSpPr/>
                  <p:nvPr/>
                </p:nvSpPr>
                <p:spPr>
                  <a:xfrm>
                    <a:off x="2196007" y="1052301"/>
                    <a:ext cx="11549" cy="10266"/>
                  </a:xfrm>
                  <a:custGeom>
                    <a:avLst/>
                    <a:gdLst>
                      <a:gd name="connsiteX0" fmla="*/ 11550 w 11549"/>
                      <a:gd name="connsiteY0" fmla="*/ 6417 h 10266"/>
                      <a:gd name="connsiteX1" fmla="*/ 11550 w 11549"/>
                      <a:gd name="connsiteY1" fmla="*/ 6417 h 10266"/>
                      <a:gd name="connsiteX2" fmla="*/ 11550 w 11549"/>
                      <a:gd name="connsiteY2" fmla="*/ 6417 h 10266"/>
                      <a:gd name="connsiteX3" fmla="*/ 11550 w 11549"/>
                      <a:gd name="connsiteY3" fmla="*/ 6417 h 10266"/>
                      <a:gd name="connsiteX4" fmla="*/ 11550 w 11549"/>
                      <a:gd name="connsiteY4" fmla="*/ 5133 h 10266"/>
                      <a:gd name="connsiteX5" fmla="*/ 11550 w 11549"/>
                      <a:gd name="connsiteY5" fmla="*/ 5133 h 10266"/>
                      <a:gd name="connsiteX6" fmla="*/ 11550 w 11549"/>
                      <a:gd name="connsiteY6" fmla="*/ 5133 h 10266"/>
                      <a:gd name="connsiteX7" fmla="*/ 11550 w 11549"/>
                      <a:gd name="connsiteY7" fmla="*/ 5133 h 10266"/>
                      <a:gd name="connsiteX8" fmla="*/ 11550 w 11549"/>
                      <a:gd name="connsiteY8" fmla="*/ 5133 h 10266"/>
                      <a:gd name="connsiteX9" fmla="*/ 11550 w 11549"/>
                      <a:gd name="connsiteY9" fmla="*/ 3850 h 10266"/>
                      <a:gd name="connsiteX10" fmla="*/ 11550 w 11549"/>
                      <a:gd name="connsiteY10" fmla="*/ 3850 h 10266"/>
                      <a:gd name="connsiteX11" fmla="*/ 11550 w 11549"/>
                      <a:gd name="connsiteY11" fmla="*/ 3850 h 10266"/>
                      <a:gd name="connsiteX12" fmla="*/ 11550 w 11549"/>
                      <a:gd name="connsiteY12" fmla="*/ 3850 h 10266"/>
                      <a:gd name="connsiteX13" fmla="*/ 11550 w 11549"/>
                      <a:gd name="connsiteY13" fmla="*/ 3850 h 10266"/>
                      <a:gd name="connsiteX14" fmla="*/ 11550 w 11549"/>
                      <a:gd name="connsiteY14" fmla="*/ 2567 h 10266"/>
                      <a:gd name="connsiteX15" fmla="*/ 11550 w 11549"/>
                      <a:gd name="connsiteY15" fmla="*/ 2567 h 10266"/>
                      <a:gd name="connsiteX16" fmla="*/ 11550 w 11549"/>
                      <a:gd name="connsiteY16" fmla="*/ 2567 h 10266"/>
                      <a:gd name="connsiteX17" fmla="*/ 11550 w 11549"/>
                      <a:gd name="connsiteY17" fmla="*/ 2567 h 10266"/>
                      <a:gd name="connsiteX18" fmla="*/ 11550 w 11549"/>
                      <a:gd name="connsiteY18" fmla="*/ 2567 h 10266"/>
                      <a:gd name="connsiteX19" fmla="*/ 10266 w 11549"/>
                      <a:gd name="connsiteY19" fmla="*/ 1283 h 10266"/>
                      <a:gd name="connsiteX20" fmla="*/ 10266 w 11549"/>
                      <a:gd name="connsiteY20" fmla="*/ 1283 h 10266"/>
                      <a:gd name="connsiteX21" fmla="*/ 10266 w 11549"/>
                      <a:gd name="connsiteY21" fmla="*/ 1283 h 10266"/>
                      <a:gd name="connsiteX22" fmla="*/ 10266 w 11549"/>
                      <a:gd name="connsiteY22" fmla="*/ 1283 h 10266"/>
                      <a:gd name="connsiteX23" fmla="*/ 10266 w 11549"/>
                      <a:gd name="connsiteY23" fmla="*/ 1283 h 10266"/>
                      <a:gd name="connsiteX24" fmla="*/ 8983 w 11549"/>
                      <a:gd name="connsiteY24" fmla="*/ 1283 h 10266"/>
                      <a:gd name="connsiteX25" fmla="*/ 8983 w 11549"/>
                      <a:gd name="connsiteY25" fmla="*/ 1283 h 10266"/>
                      <a:gd name="connsiteX26" fmla="*/ 8983 w 11549"/>
                      <a:gd name="connsiteY26" fmla="*/ 1283 h 10266"/>
                      <a:gd name="connsiteX27" fmla="*/ 8983 w 11549"/>
                      <a:gd name="connsiteY27" fmla="*/ 1283 h 10266"/>
                      <a:gd name="connsiteX28" fmla="*/ 8983 w 11549"/>
                      <a:gd name="connsiteY28" fmla="*/ 1283 h 10266"/>
                      <a:gd name="connsiteX29" fmla="*/ 7700 w 11549"/>
                      <a:gd name="connsiteY29" fmla="*/ 1283 h 10266"/>
                      <a:gd name="connsiteX30" fmla="*/ 7700 w 11549"/>
                      <a:gd name="connsiteY30" fmla="*/ 1283 h 10266"/>
                      <a:gd name="connsiteX31" fmla="*/ 7700 w 11549"/>
                      <a:gd name="connsiteY31" fmla="*/ 1283 h 10266"/>
                      <a:gd name="connsiteX32" fmla="*/ 7700 w 11549"/>
                      <a:gd name="connsiteY32" fmla="*/ 1283 h 10266"/>
                      <a:gd name="connsiteX33" fmla="*/ 7700 w 11549"/>
                      <a:gd name="connsiteY33" fmla="*/ 1283 h 10266"/>
                      <a:gd name="connsiteX34" fmla="*/ 6417 w 11549"/>
                      <a:gd name="connsiteY34" fmla="*/ 1283 h 10266"/>
                      <a:gd name="connsiteX35" fmla="*/ 6417 w 11549"/>
                      <a:gd name="connsiteY35" fmla="*/ 1283 h 10266"/>
                      <a:gd name="connsiteX36" fmla="*/ 6417 w 11549"/>
                      <a:gd name="connsiteY36" fmla="*/ 1283 h 10266"/>
                      <a:gd name="connsiteX37" fmla="*/ 6417 w 11549"/>
                      <a:gd name="connsiteY37" fmla="*/ 1283 h 10266"/>
                      <a:gd name="connsiteX38" fmla="*/ 6417 w 11549"/>
                      <a:gd name="connsiteY38" fmla="*/ 1283 h 10266"/>
                      <a:gd name="connsiteX39" fmla="*/ 5133 w 11549"/>
                      <a:gd name="connsiteY39" fmla="*/ 1283 h 10266"/>
                      <a:gd name="connsiteX40" fmla="*/ 5133 w 11549"/>
                      <a:gd name="connsiteY40" fmla="*/ 1283 h 10266"/>
                      <a:gd name="connsiteX41" fmla="*/ 5133 w 11549"/>
                      <a:gd name="connsiteY41" fmla="*/ 1283 h 10266"/>
                      <a:gd name="connsiteX42" fmla="*/ 5133 w 11549"/>
                      <a:gd name="connsiteY42" fmla="*/ 1283 h 10266"/>
                      <a:gd name="connsiteX43" fmla="*/ 5133 w 11549"/>
                      <a:gd name="connsiteY43" fmla="*/ 1283 h 10266"/>
                      <a:gd name="connsiteX44" fmla="*/ 3850 w 11549"/>
                      <a:gd name="connsiteY44" fmla="*/ 1283 h 10266"/>
                      <a:gd name="connsiteX45" fmla="*/ 3850 w 11549"/>
                      <a:gd name="connsiteY45" fmla="*/ 1283 h 10266"/>
                      <a:gd name="connsiteX46" fmla="*/ 3850 w 11549"/>
                      <a:gd name="connsiteY46" fmla="*/ 1283 h 10266"/>
                      <a:gd name="connsiteX47" fmla="*/ 3850 w 11549"/>
                      <a:gd name="connsiteY47" fmla="*/ 1283 h 10266"/>
                      <a:gd name="connsiteX48" fmla="*/ 3850 w 11549"/>
                      <a:gd name="connsiteY48" fmla="*/ 1283 h 10266"/>
                      <a:gd name="connsiteX49" fmla="*/ 2567 w 11549"/>
                      <a:gd name="connsiteY49" fmla="*/ 2567 h 10266"/>
                      <a:gd name="connsiteX50" fmla="*/ 2567 w 11549"/>
                      <a:gd name="connsiteY50" fmla="*/ 2567 h 10266"/>
                      <a:gd name="connsiteX51" fmla="*/ 2567 w 11549"/>
                      <a:gd name="connsiteY51" fmla="*/ 2567 h 10266"/>
                      <a:gd name="connsiteX52" fmla="*/ 2567 w 11549"/>
                      <a:gd name="connsiteY52" fmla="*/ 2567 h 10266"/>
                      <a:gd name="connsiteX53" fmla="*/ 2567 w 11549"/>
                      <a:gd name="connsiteY53" fmla="*/ 2567 h 10266"/>
                      <a:gd name="connsiteX54" fmla="*/ 2567 w 11549"/>
                      <a:gd name="connsiteY54" fmla="*/ 3850 h 10266"/>
                      <a:gd name="connsiteX55" fmla="*/ 2567 w 11549"/>
                      <a:gd name="connsiteY55" fmla="*/ 3850 h 10266"/>
                      <a:gd name="connsiteX56" fmla="*/ 2567 w 11549"/>
                      <a:gd name="connsiteY56" fmla="*/ 3850 h 10266"/>
                      <a:gd name="connsiteX57" fmla="*/ 2567 w 11549"/>
                      <a:gd name="connsiteY57" fmla="*/ 3850 h 10266"/>
                      <a:gd name="connsiteX58" fmla="*/ 2567 w 11549"/>
                      <a:gd name="connsiteY58" fmla="*/ 3850 h 10266"/>
                      <a:gd name="connsiteX59" fmla="*/ 2567 w 11549"/>
                      <a:gd name="connsiteY59" fmla="*/ 5133 h 10266"/>
                      <a:gd name="connsiteX60" fmla="*/ 2567 w 11549"/>
                      <a:gd name="connsiteY60" fmla="*/ 5133 h 10266"/>
                      <a:gd name="connsiteX61" fmla="*/ 2567 w 11549"/>
                      <a:gd name="connsiteY61" fmla="*/ 5133 h 10266"/>
                      <a:gd name="connsiteX62" fmla="*/ 2567 w 11549"/>
                      <a:gd name="connsiteY62" fmla="*/ 5133 h 10266"/>
                      <a:gd name="connsiteX63" fmla="*/ 2567 w 11549"/>
                      <a:gd name="connsiteY63" fmla="*/ 5133 h 10266"/>
                      <a:gd name="connsiteX64" fmla="*/ 2567 w 11549"/>
                      <a:gd name="connsiteY64" fmla="*/ 6417 h 10266"/>
                      <a:gd name="connsiteX65" fmla="*/ 2567 w 11549"/>
                      <a:gd name="connsiteY65" fmla="*/ 6417 h 10266"/>
                      <a:gd name="connsiteX66" fmla="*/ 2567 w 11549"/>
                      <a:gd name="connsiteY66" fmla="*/ 6417 h 10266"/>
                      <a:gd name="connsiteX67" fmla="*/ 2567 w 11549"/>
                      <a:gd name="connsiteY67" fmla="*/ 6417 h 10266"/>
                      <a:gd name="connsiteX68" fmla="*/ 2567 w 11549"/>
                      <a:gd name="connsiteY68" fmla="*/ 6417 h 10266"/>
                      <a:gd name="connsiteX69" fmla="*/ 2567 w 11549"/>
                      <a:gd name="connsiteY69" fmla="*/ 7700 h 10266"/>
                      <a:gd name="connsiteX70" fmla="*/ 2567 w 11549"/>
                      <a:gd name="connsiteY70" fmla="*/ 7700 h 10266"/>
                      <a:gd name="connsiteX71" fmla="*/ 2567 w 11549"/>
                      <a:gd name="connsiteY71" fmla="*/ 7700 h 10266"/>
                      <a:gd name="connsiteX72" fmla="*/ 2567 w 11549"/>
                      <a:gd name="connsiteY72" fmla="*/ 7700 h 10266"/>
                      <a:gd name="connsiteX73" fmla="*/ 2567 w 11549"/>
                      <a:gd name="connsiteY73" fmla="*/ 7700 h 10266"/>
                      <a:gd name="connsiteX74" fmla="*/ 2567 w 11549"/>
                      <a:gd name="connsiteY74" fmla="*/ 8983 h 10266"/>
                      <a:gd name="connsiteX75" fmla="*/ 2567 w 11549"/>
                      <a:gd name="connsiteY75" fmla="*/ 8983 h 10266"/>
                      <a:gd name="connsiteX76" fmla="*/ 2567 w 11549"/>
                      <a:gd name="connsiteY76" fmla="*/ 8983 h 10266"/>
                      <a:gd name="connsiteX77" fmla="*/ 2567 w 11549"/>
                      <a:gd name="connsiteY77" fmla="*/ 8983 h 10266"/>
                      <a:gd name="connsiteX78" fmla="*/ 2567 w 11549"/>
                      <a:gd name="connsiteY78" fmla="*/ 8983 h 10266"/>
                      <a:gd name="connsiteX79" fmla="*/ 3850 w 11549"/>
                      <a:gd name="connsiteY79" fmla="*/ 10266 h 10266"/>
                      <a:gd name="connsiteX80" fmla="*/ 3850 w 11549"/>
                      <a:gd name="connsiteY80" fmla="*/ 10266 h 10266"/>
                      <a:gd name="connsiteX81" fmla="*/ 3850 w 11549"/>
                      <a:gd name="connsiteY81" fmla="*/ 10266 h 10266"/>
                      <a:gd name="connsiteX82" fmla="*/ 3850 w 11549"/>
                      <a:gd name="connsiteY82" fmla="*/ 10266 h 10266"/>
                      <a:gd name="connsiteX83" fmla="*/ 3850 w 11549"/>
                      <a:gd name="connsiteY83" fmla="*/ 10266 h 10266"/>
                      <a:gd name="connsiteX84" fmla="*/ 5133 w 11549"/>
                      <a:gd name="connsiteY84" fmla="*/ 10266 h 10266"/>
                      <a:gd name="connsiteX85" fmla="*/ 5133 w 11549"/>
                      <a:gd name="connsiteY85" fmla="*/ 10266 h 10266"/>
                      <a:gd name="connsiteX86" fmla="*/ 5133 w 11549"/>
                      <a:gd name="connsiteY86" fmla="*/ 10266 h 10266"/>
                      <a:gd name="connsiteX87" fmla="*/ 5133 w 11549"/>
                      <a:gd name="connsiteY87" fmla="*/ 10266 h 10266"/>
                      <a:gd name="connsiteX88" fmla="*/ 5133 w 11549"/>
                      <a:gd name="connsiteY88" fmla="*/ 10266 h 10266"/>
                      <a:gd name="connsiteX89" fmla="*/ 6417 w 11549"/>
                      <a:gd name="connsiteY89" fmla="*/ 10266 h 10266"/>
                      <a:gd name="connsiteX90" fmla="*/ 6417 w 11549"/>
                      <a:gd name="connsiteY90" fmla="*/ 10266 h 10266"/>
                      <a:gd name="connsiteX91" fmla="*/ 6417 w 11549"/>
                      <a:gd name="connsiteY91" fmla="*/ 10266 h 10266"/>
                      <a:gd name="connsiteX92" fmla="*/ 6417 w 11549"/>
                      <a:gd name="connsiteY92" fmla="*/ 10266 h 10266"/>
                      <a:gd name="connsiteX93" fmla="*/ 6417 w 11549"/>
                      <a:gd name="connsiteY93" fmla="*/ 10266 h 10266"/>
                      <a:gd name="connsiteX94" fmla="*/ 7700 w 11549"/>
                      <a:gd name="connsiteY94" fmla="*/ 10266 h 10266"/>
                      <a:gd name="connsiteX95" fmla="*/ 7700 w 11549"/>
                      <a:gd name="connsiteY95" fmla="*/ 10266 h 10266"/>
                      <a:gd name="connsiteX96" fmla="*/ 7700 w 11549"/>
                      <a:gd name="connsiteY96" fmla="*/ 10266 h 10266"/>
                      <a:gd name="connsiteX97" fmla="*/ 7700 w 11549"/>
                      <a:gd name="connsiteY97" fmla="*/ 10266 h 10266"/>
                      <a:gd name="connsiteX98" fmla="*/ 7700 w 11549"/>
                      <a:gd name="connsiteY98" fmla="*/ 10266 h 10266"/>
                      <a:gd name="connsiteX99" fmla="*/ 8983 w 11549"/>
                      <a:gd name="connsiteY99" fmla="*/ 10266 h 10266"/>
                      <a:gd name="connsiteX100" fmla="*/ 8983 w 11549"/>
                      <a:gd name="connsiteY100" fmla="*/ 10266 h 10266"/>
                      <a:gd name="connsiteX101" fmla="*/ 8983 w 11549"/>
                      <a:gd name="connsiteY101" fmla="*/ 10266 h 10266"/>
                      <a:gd name="connsiteX102" fmla="*/ 8983 w 11549"/>
                      <a:gd name="connsiteY102" fmla="*/ 10266 h 10266"/>
                      <a:gd name="connsiteX103" fmla="*/ 8983 w 11549"/>
                      <a:gd name="connsiteY103" fmla="*/ 10266 h 10266"/>
                      <a:gd name="connsiteX104" fmla="*/ 10266 w 11549"/>
                      <a:gd name="connsiteY104" fmla="*/ 10266 h 10266"/>
                      <a:gd name="connsiteX105" fmla="*/ 10266 w 11549"/>
                      <a:gd name="connsiteY105" fmla="*/ 10266 h 10266"/>
                      <a:gd name="connsiteX106" fmla="*/ 10266 w 11549"/>
                      <a:gd name="connsiteY106" fmla="*/ 10266 h 10266"/>
                      <a:gd name="connsiteX107" fmla="*/ 10266 w 11549"/>
                      <a:gd name="connsiteY107" fmla="*/ 10266 h 10266"/>
                      <a:gd name="connsiteX108" fmla="*/ 10266 w 11549"/>
                      <a:gd name="connsiteY108" fmla="*/ 10266 h 10266"/>
                      <a:gd name="connsiteX109" fmla="*/ 11550 w 11549"/>
                      <a:gd name="connsiteY109" fmla="*/ 8983 h 10266"/>
                      <a:gd name="connsiteX110" fmla="*/ 11550 w 11549"/>
                      <a:gd name="connsiteY110" fmla="*/ 8983 h 10266"/>
                      <a:gd name="connsiteX111" fmla="*/ 11550 w 11549"/>
                      <a:gd name="connsiteY111" fmla="*/ 8983 h 10266"/>
                      <a:gd name="connsiteX112" fmla="*/ 11550 w 11549"/>
                      <a:gd name="connsiteY112" fmla="*/ 8983 h 10266"/>
                      <a:gd name="connsiteX113" fmla="*/ 11550 w 11549"/>
                      <a:gd name="connsiteY113" fmla="*/ 8983 h 10266"/>
                      <a:gd name="connsiteX114" fmla="*/ 11550 w 11549"/>
                      <a:gd name="connsiteY114" fmla="*/ 7700 h 10266"/>
                      <a:gd name="connsiteX115" fmla="*/ 11550 w 11549"/>
                      <a:gd name="connsiteY115" fmla="*/ 7700 h 10266"/>
                      <a:gd name="connsiteX116" fmla="*/ 11550 w 11549"/>
                      <a:gd name="connsiteY116" fmla="*/ 7700 h 10266"/>
                      <a:gd name="connsiteX117" fmla="*/ 11550 w 11549"/>
                      <a:gd name="connsiteY117" fmla="*/ 6417 h 10266"/>
                      <a:gd name="connsiteX118" fmla="*/ 11550 w 11549"/>
                      <a:gd name="connsiteY118" fmla="*/ 6417 h 10266"/>
                      <a:gd name="connsiteX119" fmla="*/ 11550 w 11549"/>
                      <a:gd name="connsiteY119" fmla="*/ 6417 h 10266"/>
                      <a:gd name="connsiteX120" fmla="*/ 11550 w 11549"/>
                      <a:gd name="connsiteY120" fmla="*/ 6417 h 10266"/>
                      <a:gd name="connsiteX121" fmla="*/ 7700 w 11549"/>
                      <a:gd name="connsiteY121" fmla="*/ 1283 h 10266"/>
                      <a:gd name="connsiteX122" fmla="*/ 7700 w 11549"/>
                      <a:gd name="connsiteY122" fmla="*/ 1283 h 10266"/>
                      <a:gd name="connsiteX123" fmla="*/ 8983 w 11549"/>
                      <a:gd name="connsiteY123" fmla="*/ 2567 h 10266"/>
                      <a:gd name="connsiteX124" fmla="*/ 7700 w 11549"/>
                      <a:gd name="connsiteY124" fmla="*/ 1283 h 10266"/>
                      <a:gd name="connsiteX125" fmla="*/ 7700 w 11549"/>
                      <a:gd name="connsiteY125" fmla="*/ 1283 h 10266"/>
                      <a:gd name="connsiteX126" fmla="*/ 5133 w 11549"/>
                      <a:gd name="connsiteY126" fmla="*/ 0 h 10266"/>
                      <a:gd name="connsiteX127" fmla="*/ 5133 w 11549"/>
                      <a:gd name="connsiteY127" fmla="*/ 0 h 10266"/>
                      <a:gd name="connsiteX128" fmla="*/ 5133 w 11549"/>
                      <a:gd name="connsiteY128" fmla="*/ 1283 h 10266"/>
                      <a:gd name="connsiteX129" fmla="*/ 5133 w 11549"/>
                      <a:gd name="connsiteY129" fmla="*/ 0 h 10266"/>
                      <a:gd name="connsiteX130" fmla="*/ 5133 w 11549"/>
                      <a:gd name="connsiteY130" fmla="*/ 0 h 10266"/>
                      <a:gd name="connsiteX131" fmla="*/ 1283 w 11549"/>
                      <a:gd name="connsiteY131" fmla="*/ 3850 h 10266"/>
                      <a:gd name="connsiteX132" fmla="*/ 1283 w 11549"/>
                      <a:gd name="connsiteY132" fmla="*/ 3850 h 10266"/>
                      <a:gd name="connsiteX133" fmla="*/ 1283 w 11549"/>
                      <a:gd name="connsiteY133" fmla="*/ 5133 h 10266"/>
                      <a:gd name="connsiteX134" fmla="*/ 1283 w 11549"/>
                      <a:gd name="connsiteY134" fmla="*/ 3850 h 10266"/>
                      <a:gd name="connsiteX135" fmla="*/ 1283 w 11549"/>
                      <a:gd name="connsiteY135" fmla="*/ 3850 h 10266"/>
                      <a:gd name="connsiteX136" fmla="*/ 1283 w 11549"/>
                      <a:gd name="connsiteY136" fmla="*/ 7700 h 10266"/>
                      <a:gd name="connsiteX137" fmla="*/ 1283 w 11549"/>
                      <a:gd name="connsiteY137" fmla="*/ 7700 h 10266"/>
                      <a:gd name="connsiteX138" fmla="*/ 0 w 11549"/>
                      <a:gd name="connsiteY138" fmla="*/ 6417 h 10266"/>
                      <a:gd name="connsiteX139" fmla="*/ 1283 w 11549"/>
                      <a:gd name="connsiteY139" fmla="*/ 7700 h 10266"/>
                      <a:gd name="connsiteX140" fmla="*/ 1283 w 11549"/>
                      <a:gd name="connsiteY140" fmla="*/ 7700 h 10266"/>
                      <a:gd name="connsiteX141" fmla="*/ 2567 w 11549"/>
                      <a:gd name="connsiteY141" fmla="*/ 2567 h 10266"/>
                      <a:gd name="connsiteX142" fmla="*/ 2567 w 11549"/>
                      <a:gd name="connsiteY142" fmla="*/ 2567 h 10266"/>
                      <a:gd name="connsiteX143" fmla="*/ 1283 w 11549"/>
                      <a:gd name="connsiteY143" fmla="*/ 1283 h 10266"/>
                      <a:gd name="connsiteX144" fmla="*/ 2567 w 11549"/>
                      <a:gd name="connsiteY144" fmla="*/ 2567 h 10266"/>
                      <a:gd name="connsiteX145" fmla="*/ 2567 w 11549"/>
                      <a:gd name="connsiteY145" fmla="*/ 2567 h 10266"/>
                      <a:gd name="connsiteX146" fmla="*/ 3850 w 11549"/>
                      <a:gd name="connsiteY146" fmla="*/ 10266 h 10266"/>
                      <a:gd name="connsiteX147" fmla="*/ 3850 w 11549"/>
                      <a:gd name="connsiteY147" fmla="*/ 10266 h 10266"/>
                      <a:gd name="connsiteX148" fmla="*/ 3850 w 11549"/>
                      <a:gd name="connsiteY148" fmla="*/ 8983 h 10266"/>
                      <a:gd name="connsiteX149" fmla="*/ 3850 w 11549"/>
                      <a:gd name="connsiteY149" fmla="*/ 10266 h 10266"/>
                      <a:gd name="connsiteX150" fmla="*/ 3850 w 11549"/>
                      <a:gd name="connsiteY150" fmla="*/ 10266 h 10266"/>
                      <a:gd name="connsiteX151" fmla="*/ 3850 w 11549"/>
                      <a:gd name="connsiteY151" fmla="*/ 6417 h 10266"/>
                      <a:gd name="connsiteX152" fmla="*/ 2567 w 11549"/>
                      <a:gd name="connsiteY152" fmla="*/ 5133 h 10266"/>
                      <a:gd name="connsiteX153" fmla="*/ 3850 w 11549"/>
                      <a:gd name="connsiteY153" fmla="*/ 3850 h 10266"/>
                      <a:gd name="connsiteX154" fmla="*/ 5133 w 11549"/>
                      <a:gd name="connsiteY154" fmla="*/ 5133 h 10266"/>
                      <a:gd name="connsiteX155" fmla="*/ 3850 w 11549"/>
                      <a:gd name="connsiteY155" fmla="*/ 6417 h 10266"/>
                      <a:gd name="connsiteX156" fmla="*/ 7700 w 11549"/>
                      <a:gd name="connsiteY156" fmla="*/ 8983 h 10266"/>
                      <a:gd name="connsiteX157" fmla="*/ 7700 w 11549"/>
                      <a:gd name="connsiteY157" fmla="*/ 8983 h 10266"/>
                      <a:gd name="connsiteX158" fmla="*/ 6417 w 11549"/>
                      <a:gd name="connsiteY158" fmla="*/ 7700 h 10266"/>
                      <a:gd name="connsiteX159" fmla="*/ 7700 w 11549"/>
                      <a:gd name="connsiteY159" fmla="*/ 8983 h 10266"/>
                      <a:gd name="connsiteX160" fmla="*/ 7700 w 11549"/>
                      <a:gd name="connsiteY160" fmla="*/ 8983 h 10266"/>
                      <a:gd name="connsiteX161" fmla="*/ 8983 w 11549"/>
                      <a:gd name="connsiteY161" fmla="*/ 6417 h 10266"/>
                      <a:gd name="connsiteX162" fmla="*/ 8983 w 11549"/>
                      <a:gd name="connsiteY162" fmla="*/ 6417 h 10266"/>
                      <a:gd name="connsiteX163" fmla="*/ 8983 w 11549"/>
                      <a:gd name="connsiteY163" fmla="*/ 5133 h 10266"/>
                      <a:gd name="connsiteX164" fmla="*/ 8983 w 11549"/>
                      <a:gd name="connsiteY164" fmla="*/ 6417 h 10266"/>
                      <a:gd name="connsiteX165" fmla="*/ 8983 w 11549"/>
                      <a:gd name="connsiteY165" fmla="*/ 6417 h 10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</a:cxnLst>
                    <a:rect l="l" t="t" r="r" b="b"/>
                    <a:pathLst>
                      <a:path w="11549" h="10266">
                        <a:moveTo>
                          <a:pt x="11550" y="6417"/>
                        </a:moveTo>
                        <a:cubicBezTo>
                          <a:pt x="11550" y="6417"/>
                          <a:pt x="11550" y="6417"/>
                          <a:pt x="11550" y="6417"/>
                        </a:cubicBezTo>
                        <a:cubicBezTo>
                          <a:pt x="11550" y="6417"/>
                          <a:pt x="11550" y="5133"/>
                          <a:pt x="11550" y="6417"/>
                        </a:cubicBezTo>
                        <a:lnTo>
                          <a:pt x="11550" y="6417"/>
                        </a:lnTo>
                        <a:cubicBezTo>
                          <a:pt x="11550" y="5133"/>
                          <a:pt x="11550" y="5133"/>
                          <a:pt x="11550" y="5133"/>
                        </a:cubicBezTo>
                        <a:lnTo>
                          <a:pt x="11550" y="5133"/>
                        </a:lnTo>
                        <a:cubicBezTo>
                          <a:pt x="11550" y="5133"/>
                          <a:pt x="11550" y="5133"/>
                          <a:pt x="11550" y="5133"/>
                        </a:cubicBezTo>
                        <a:cubicBezTo>
                          <a:pt x="11550" y="5133"/>
                          <a:pt x="11550" y="5133"/>
                          <a:pt x="11550" y="5133"/>
                        </a:cubicBezTo>
                        <a:lnTo>
                          <a:pt x="11550" y="5133"/>
                        </a:lnTo>
                        <a:cubicBezTo>
                          <a:pt x="11550" y="5133"/>
                          <a:pt x="11550" y="3850"/>
                          <a:pt x="11550" y="3850"/>
                        </a:cubicBezTo>
                        <a:lnTo>
                          <a:pt x="11550" y="3850"/>
                        </a:lnTo>
                        <a:cubicBezTo>
                          <a:pt x="11550" y="3850"/>
                          <a:pt x="11550" y="3850"/>
                          <a:pt x="11550" y="3850"/>
                        </a:cubicBezTo>
                        <a:cubicBezTo>
                          <a:pt x="11550" y="3850"/>
                          <a:pt x="11550" y="3850"/>
                          <a:pt x="11550" y="3850"/>
                        </a:cubicBezTo>
                        <a:lnTo>
                          <a:pt x="11550" y="3850"/>
                        </a:lnTo>
                        <a:cubicBezTo>
                          <a:pt x="11550" y="3850"/>
                          <a:pt x="11550" y="3850"/>
                          <a:pt x="11550" y="2567"/>
                        </a:cubicBezTo>
                        <a:lnTo>
                          <a:pt x="11550" y="2567"/>
                        </a:lnTo>
                        <a:cubicBezTo>
                          <a:pt x="11550" y="2567"/>
                          <a:pt x="11550" y="2567"/>
                          <a:pt x="11550" y="2567"/>
                        </a:cubicBezTo>
                        <a:cubicBezTo>
                          <a:pt x="11550" y="2567"/>
                          <a:pt x="11550" y="2567"/>
                          <a:pt x="11550" y="2567"/>
                        </a:cubicBezTo>
                        <a:lnTo>
                          <a:pt x="11550" y="2567"/>
                        </a:lnTo>
                        <a:cubicBezTo>
                          <a:pt x="11550" y="2567"/>
                          <a:pt x="11550" y="2567"/>
                          <a:pt x="10266" y="1283"/>
                        </a:cubicBezTo>
                        <a:lnTo>
                          <a:pt x="10266" y="1283"/>
                        </a:lnTo>
                        <a:cubicBezTo>
                          <a:pt x="10266" y="1283"/>
                          <a:pt x="10266" y="1283"/>
                          <a:pt x="10266" y="1283"/>
                        </a:cubicBezTo>
                        <a:cubicBezTo>
                          <a:pt x="10266" y="1283"/>
                          <a:pt x="10266" y="1283"/>
                          <a:pt x="10266" y="1283"/>
                        </a:cubicBezTo>
                        <a:lnTo>
                          <a:pt x="10266" y="1283"/>
                        </a:lnTo>
                        <a:cubicBezTo>
                          <a:pt x="10266" y="1283"/>
                          <a:pt x="10266" y="1283"/>
                          <a:pt x="8983" y="1283"/>
                        </a:cubicBezTo>
                        <a:lnTo>
                          <a:pt x="8983" y="1283"/>
                        </a:lnTo>
                        <a:cubicBezTo>
                          <a:pt x="8983" y="1283"/>
                          <a:pt x="8983" y="1283"/>
                          <a:pt x="8983" y="1283"/>
                        </a:cubicBezTo>
                        <a:cubicBezTo>
                          <a:pt x="8983" y="1283"/>
                          <a:pt x="8983" y="1283"/>
                          <a:pt x="8983" y="1283"/>
                        </a:cubicBezTo>
                        <a:lnTo>
                          <a:pt x="8983" y="1283"/>
                        </a:lnTo>
                        <a:cubicBezTo>
                          <a:pt x="8983" y="1283"/>
                          <a:pt x="8983" y="1283"/>
                          <a:pt x="7700" y="1283"/>
                        </a:cubicBezTo>
                        <a:lnTo>
                          <a:pt x="7700" y="1283"/>
                        </a:lnTo>
                        <a:cubicBezTo>
                          <a:pt x="7700" y="1283"/>
                          <a:pt x="7700" y="1283"/>
                          <a:pt x="7700" y="1283"/>
                        </a:cubicBezTo>
                        <a:cubicBezTo>
                          <a:pt x="7700" y="1283"/>
                          <a:pt x="7700" y="1283"/>
                          <a:pt x="7700" y="1283"/>
                        </a:cubicBezTo>
                        <a:lnTo>
                          <a:pt x="7700" y="1283"/>
                        </a:lnTo>
                        <a:cubicBezTo>
                          <a:pt x="7700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1283"/>
                          <a:pt x="3850" y="1283"/>
                          <a:pt x="3850" y="1283"/>
                        </a:cubicBezTo>
                        <a:cubicBezTo>
                          <a:pt x="3850" y="1283"/>
                          <a:pt x="3850" y="1283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1283"/>
                          <a:pt x="3850" y="1283"/>
                          <a:pt x="2567" y="2567"/>
                        </a:cubicBezTo>
                        <a:lnTo>
                          <a:pt x="2567" y="2567"/>
                        </a:lnTo>
                        <a:cubicBezTo>
                          <a:pt x="2567" y="2567"/>
                          <a:pt x="2567" y="2567"/>
                          <a:pt x="2567" y="2567"/>
                        </a:cubicBezTo>
                        <a:cubicBezTo>
                          <a:pt x="2567" y="2567"/>
                          <a:pt x="2567" y="2567"/>
                          <a:pt x="2567" y="2567"/>
                        </a:cubicBezTo>
                        <a:lnTo>
                          <a:pt x="2567" y="2567"/>
                        </a:lnTo>
                        <a:cubicBezTo>
                          <a:pt x="2567" y="2567"/>
                          <a:pt x="2567" y="2567"/>
                          <a:pt x="2567" y="3850"/>
                        </a:cubicBezTo>
                        <a:lnTo>
                          <a:pt x="2567" y="3850"/>
                        </a:lnTo>
                        <a:cubicBezTo>
                          <a:pt x="2567" y="3850"/>
                          <a:pt x="2567" y="3850"/>
                          <a:pt x="2567" y="3850"/>
                        </a:cubicBezTo>
                        <a:cubicBezTo>
                          <a:pt x="2567" y="3850"/>
                          <a:pt x="2567" y="3850"/>
                          <a:pt x="2567" y="3850"/>
                        </a:cubicBezTo>
                        <a:lnTo>
                          <a:pt x="2567" y="3850"/>
                        </a:lnTo>
                        <a:cubicBezTo>
                          <a:pt x="2567" y="3850"/>
                          <a:pt x="2567" y="3850"/>
                          <a:pt x="2567" y="5133"/>
                        </a:cubicBezTo>
                        <a:lnTo>
                          <a:pt x="2567" y="5133"/>
                        </a:lnTo>
                        <a:cubicBezTo>
                          <a:pt x="2567" y="5133"/>
                          <a:pt x="2567" y="5133"/>
                          <a:pt x="2567" y="5133"/>
                        </a:cubicBezTo>
                        <a:cubicBezTo>
                          <a:pt x="2567" y="5133"/>
                          <a:pt x="2567" y="5133"/>
                          <a:pt x="2567" y="5133"/>
                        </a:cubicBezTo>
                        <a:lnTo>
                          <a:pt x="2567" y="5133"/>
                        </a:lnTo>
                        <a:cubicBezTo>
                          <a:pt x="2567" y="5133"/>
                          <a:pt x="2567" y="6417"/>
                          <a:pt x="2567" y="6417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6417"/>
                          <a:pt x="2567" y="6417"/>
                        </a:cubicBezTo>
                        <a:cubicBezTo>
                          <a:pt x="2567" y="6417"/>
                          <a:pt x="2567" y="6417"/>
                          <a:pt x="2567" y="6417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7700"/>
                          <a:pt x="2567" y="7700"/>
                        </a:cubicBezTo>
                        <a:lnTo>
                          <a:pt x="2567" y="7700"/>
                        </a:lnTo>
                        <a:cubicBezTo>
                          <a:pt x="2567" y="7700"/>
                          <a:pt x="2567" y="7700"/>
                          <a:pt x="2567" y="7700"/>
                        </a:cubicBezTo>
                        <a:cubicBezTo>
                          <a:pt x="2567" y="7700"/>
                          <a:pt x="2567" y="7700"/>
                          <a:pt x="2567" y="7700"/>
                        </a:cubicBezTo>
                        <a:lnTo>
                          <a:pt x="2567" y="7700"/>
                        </a:lnTo>
                        <a:cubicBezTo>
                          <a:pt x="2567" y="7700"/>
                          <a:pt x="2567" y="7700"/>
                          <a:pt x="2567" y="8983"/>
                        </a:cubicBezTo>
                        <a:lnTo>
                          <a:pt x="2567" y="8983"/>
                        </a:lnTo>
                        <a:cubicBezTo>
                          <a:pt x="2567" y="8983"/>
                          <a:pt x="2567" y="8983"/>
                          <a:pt x="2567" y="8983"/>
                        </a:cubicBezTo>
                        <a:cubicBezTo>
                          <a:pt x="2567" y="8983"/>
                          <a:pt x="2567" y="8983"/>
                          <a:pt x="2567" y="8983"/>
                        </a:cubicBezTo>
                        <a:lnTo>
                          <a:pt x="2567" y="8983"/>
                        </a:lnTo>
                        <a:cubicBezTo>
                          <a:pt x="2567" y="8983"/>
                          <a:pt x="2567" y="8983"/>
                          <a:pt x="3850" y="10266"/>
                        </a:cubicBezTo>
                        <a:lnTo>
                          <a:pt x="3850" y="10266"/>
                        </a:lnTo>
                        <a:cubicBezTo>
                          <a:pt x="3850" y="10266"/>
                          <a:pt x="3850" y="10266"/>
                          <a:pt x="3850" y="10266"/>
                        </a:cubicBezTo>
                        <a:cubicBezTo>
                          <a:pt x="3850" y="10266"/>
                          <a:pt x="3850" y="10266"/>
                          <a:pt x="3850" y="10266"/>
                        </a:cubicBezTo>
                        <a:lnTo>
                          <a:pt x="3850" y="10266"/>
                        </a:lnTo>
                        <a:cubicBezTo>
                          <a:pt x="3850" y="10266"/>
                          <a:pt x="3850" y="10266"/>
                          <a:pt x="5133" y="10266"/>
                        </a:cubicBezTo>
                        <a:lnTo>
                          <a:pt x="5133" y="10266"/>
                        </a:lnTo>
                        <a:cubicBezTo>
                          <a:pt x="5133" y="10266"/>
                          <a:pt x="5133" y="10266"/>
                          <a:pt x="5133" y="10266"/>
                        </a:cubicBezTo>
                        <a:cubicBezTo>
                          <a:pt x="5133" y="10266"/>
                          <a:pt x="5133" y="10266"/>
                          <a:pt x="5133" y="10266"/>
                        </a:cubicBezTo>
                        <a:lnTo>
                          <a:pt x="5133" y="10266"/>
                        </a:lnTo>
                        <a:cubicBezTo>
                          <a:pt x="5133" y="10266"/>
                          <a:pt x="5133" y="10266"/>
                          <a:pt x="6417" y="10266"/>
                        </a:cubicBezTo>
                        <a:lnTo>
                          <a:pt x="6417" y="10266"/>
                        </a:lnTo>
                        <a:cubicBezTo>
                          <a:pt x="6417" y="10266"/>
                          <a:pt x="6417" y="10266"/>
                          <a:pt x="6417" y="10266"/>
                        </a:cubicBezTo>
                        <a:cubicBezTo>
                          <a:pt x="6417" y="10266"/>
                          <a:pt x="6417" y="10266"/>
                          <a:pt x="6417" y="10266"/>
                        </a:cubicBezTo>
                        <a:lnTo>
                          <a:pt x="6417" y="10266"/>
                        </a:lnTo>
                        <a:cubicBezTo>
                          <a:pt x="6417" y="10266"/>
                          <a:pt x="7700" y="10266"/>
                          <a:pt x="7700" y="10266"/>
                        </a:cubicBezTo>
                        <a:lnTo>
                          <a:pt x="7700" y="10266"/>
                        </a:lnTo>
                        <a:cubicBezTo>
                          <a:pt x="7700" y="10266"/>
                          <a:pt x="7700" y="10266"/>
                          <a:pt x="7700" y="10266"/>
                        </a:cubicBezTo>
                        <a:cubicBezTo>
                          <a:pt x="7700" y="10266"/>
                          <a:pt x="7700" y="10266"/>
                          <a:pt x="7700" y="10266"/>
                        </a:cubicBezTo>
                        <a:lnTo>
                          <a:pt x="7700" y="10266"/>
                        </a:lnTo>
                        <a:cubicBezTo>
                          <a:pt x="7700" y="10266"/>
                          <a:pt x="8983" y="10266"/>
                          <a:pt x="8983" y="10266"/>
                        </a:cubicBezTo>
                        <a:lnTo>
                          <a:pt x="8983" y="10266"/>
                        </a:lnTo>
                        <a:cubicBezTo>
                          <a:pt x="8983" y="10266"/>
                          <a:pt x="8983" y="10266"/>
                          <a:pt x="8983" y="10266"/>
                        </a:cubicBezTo>
                        <a:cubicBezTo>
                          <a:pt x="8983" y="10266"/>
                          <a:pt x="8983" y="10266"/>
                          <a:pt x="8983" y="10266"/>
                        </a:cubicBezTo>
                        <a:lnTo>
                          <a:pt x="8983" y="10266"/>
                        </a:lnTo>
                        <a:cubicBezTo>
                          <a:pt x="8983" y="10266"/>
                          <a:pt x="8983" y="10266"/>
                          <a:pt x="10266" y="10266"/>
                        </a:cubicBezTo>
                        <a:lnTo>
                          <a:pt x="10266" y="10266"/>
                        </a:lnTo>
                        <a:cubicBezTo>
                          <a:pt x="10266" y="10266"/>
                          <a:pt x="10266" y="10266"/>
                          <a:pt x="10266" y="10266"/>
                        </a:cubicBezTo>
                        <a:cubicBezTo>
                          <a:pt x="10266" y="10266"/>
                          <a:pt x="10266" y="10266"/>
                          <a:pt x="10266" y="10266"/>
                        </a:cubicBezTo>
                        <a:lnTo>
                          <a:pt x="10266" y="10266"/>
                        </a:lnTo>
                        <a:cubicBezTo>
                          <a:pt x="10266" y="10266"/>
                          <a:pt x="10266" y="10266"/>
                          <a:pt x="11550" y="8983"/>
                        </a:cubicBezTo>
                        <a:lnTo>
                          <a:pt x="11550" y="8983"/>
                        </a:lnTo>
                        <a:cubicBezTo>
                          <a:pt x="11550" y="8983"/>
                          <a:pt x="11550" y="8983"/>
                          <a:pt x="11550" y="8983"/>
                        </a:cubicBezTo>
                        <a:cubicBezTo>
                          <a:pt x="11550" y="8983"/>
                          <a:pt x="11550" y="8983"/>
                          <a:pt x="11550" y="8983"/>
                        </a:cubicBezTo>
                        <a:lnTo>
                          <a:pt x="11550" y="8983"/>
                        </a:lnTo>
                        <a:cubicBezTo>
                          <a:pt x="11550" y="8983"/>
                          <a:pt x="11550" y="8983"/>
                          <a:pt x="11550" y="7700"/>
                        </a:cubicBezTo>
                        <a:lnTo>
                          <a:pt x="11550" y="7700"/>
                        </a:lnTo>
                        <a:cubicBezTo>
                          <a:pt x="11550" y="7700"/>
                          <a:pt x="11550" y="7700"/>
                          <a:pt x="11550" y="7700"/>
                        </a:cubicBezTo>
                        <a:cubicBezTo>
                          <a:pt x="11550" y="7700"/>
                          <a:pt x="11550" y="7700"/>
                          <a:pt x="11550" y="6417"/>
                        </a:cubicBezTo>
                        <a:lnTo>
                          <a:pt x="11550" y="6417"/>
                        </a:lnTo>
                        <a:cubicBezTo>
                          <a:pt x="10266" y="6417"/>
                          <a:pt x="10266" y="6417"/>
                          <a:pt x="11550" y="6417"/>
                        </a:cubicBezTo>
                        <a:lnTo>
                          <a:pt x="11550" y="6417"/>
                        </a:lnTo>
                        <a:close/>
                        <a:moveTo>
                          <a:pt x="7700" y="1283"/>
                        </a:moveTo>
                        <a:cubicBezTo>
                          <a:pt x="7700" y="1283"/>
                          <a:pt x="7700" y="1283"/>
                          <a:pt x="7700" y="1283"/>
                        </a:cubicBezTo>
                        <a:cubicBezTo>
                          <a:pt x="8983" y="1283"/>
                          <a:pt x="8983" y="2567"/>
                          <a:pt x="8983" y="2567"/>
                        </a:cubicBezTo>
                        <a:cubicBezTo>
                          <a:pt x="7700" y="3850"/>
                          <a:pt x="7700" y="3850"/>
                          <a:pt x="7700" y="1283"/>
                        </a:cubicBezTo>
                        <a:cubicBezTo>
                          <a:pt x="6417" y="2567"/>
                          <a:pt x="6417" y="2567"/>
                          <a:pt x="7700" y="1283"/>
                        </a:cubicBezTo>
                        <a:close/>
                        <a:moveTo>
                          <a:pt x="5133" y="0"/>
                        </a:moveTo>
                        <a:cubicBezTo>
                          <a:pt x="6417" y="0"/>
                          <a:pt x="6417" y="1283"/>
                          <a:pt x="5133" y="0"/>
                        </a:cubicBezTo>
                        <a:cubicBezTo>
                          <a:pt x="5133" y="1283"/>
                          <a:pt x="5133" y="1283"/>
                          <a:pt x="5133" y="1283"/>
                        </a:cubicBezTo>
                        <a:cubicBezTo>
                          <a:pt x="5133" y="1283"/>
                          <a:pt x="3850" y="1283"/>
                          <a:pt x="5133" y="0"/>
                        </a:cubicBezTo>
                        <a:cubicBezTo>
                          <a:pt x="5133" y="0"/>
                          <a:pt x="5133" y="0"/>
                          <a:pt x="5133" y="0"/>
                        </a:cubicBezTo>
                        <a:close/>
                        <a:moveTo>
                          <a:pt x="1283" y="3850"/>
                        </a:moveTo>
                        <a:cubicBezTo>
                          <a:pt x="1283" y="3850"/>
                          <a:pt x="1283" y="3850"/>
                          <a:pt x="1283" y="3850"/>
                        </a:cubicBezTo>
                        <a:cubicBezTo>
                          <a:pt x="1283" y="5133"/>
                          <a:pt x="1283" y="5133"/>
                          <a:pt x="1283" y="5133"/>
                        </a:cubicBezTo>
                        <a:cubicBezTo>
                          <a:pt x="0" y="5133"/>
                          <a:pt x="0" y="5133"/>
                          <a:pt x="1283" y="3850"/>
                        </a:cubicBezTo>
                        <a:cubicBezTo>
                          <a:pt x="0" y="3850"/>
                          <a:pt x="0" y="3850"/>
                          <a:pt x="1283" y="3850"/>
                        </a:cubicBezTo>
                        <a:close/>
                        <a:moveTo>
                          <a:pt x="1283" y="7700"/>
                        </a:moveTo>
                        <a:cubicBezTo>
                          <a:pt x="1283" y="7700"/>
                          <a:pt x="1283" y="7700"/>
                          <a:pt x="1283" y="7700"/>
                        </a:cubicBezTo>
                        <a:cubicBezTo>
                          <a:pt x="0" y="7700"/>
                          <a:pt x="0" y="6417"/>
                          <a:pt x="0" y="6417"/>
                        </a:cubicBezTo>
                        <a:cubicBezTo>
                          <a:pt x="1283" y="6417"/>
                          <a:pt x="1283" y="6417"/>
                          <a:pt x="1283" y="7700"/>
                        </a:cubicBezTo>
                        <a:cubicBezTo>
                          <a:pt x="2567" y="7700"/>
                          <a:pt x="2567" y="7700"/>
                          <a:pt x="1283" y="7700"/>
                        </a:cubicBezTo>
                        <a:close/>
                        <a:moveTo>
                          <a:pt x="2567" y="2567"/>
                        </a:moveTo>
                        <a:cubicBezTo>
                          <a:pt x="2567" y="2567"/>
                          <a:pt x="1283" y="2567"/>
                          <a:pt x="2567" y="2567"/>
                        </a:cubicBezTo>
                        <a:cubicBezTo>
                          <a:pt x="1283" y="2567"/>
                          <a:pt x="1283" y="1283"/>
                          <a:pt x="1283" y="1283"/>
                        </a:cubicBezTo>
                        <a:cubicBezTo>
                          <a:pt x="2567" y="1283"/>
                          <a:pt x="2567" y="1283"/>
                          <a:pt x="2567" y="2567"/>
                        </a:cubicBezTo>
                        <a:cubicBezTo>
                          <a:pt x="3850" y="1283"/>
                          <a:pt x="2567" y="2567"/>
                          <a:pt x="2567" y="2567"/>
                        </a:cubicBezTo>
                        <a:close/>
                        <a:moveTo>
                          <a:pt x="3850" y="10266"/>
                        </a:moveTo>
                        <a:cubicBezTo>
                          <a:pt x="3850" y="8983"/>
                          <a:pt x="2567" y="8983"/>
                          <a:pt x="3850" y="10266"/>
                        </a:cubicBezTo>
                        <a:cubicBezTo>
                          <a:pt x="3850" y="8983"/>
                          <a:pt x="3850" y="8983"/>
                          <a:pt x="3850" y="8983"/>
                        </a:cubicBezTo>
                        <a:cubicBezTo>
                          <a:pt x="5133" y="7700"/>
                          <a:pt x="5133" y="8983"/>
                          <a:pt x="3850" y="10266"/>
                        </a:cubicBezTo>
                        <a:cubicBezTo>
                          <a:pt x="5133" y="8983"/>
                          <a:pt x="3850" y="10266"/>
                          <a:pt x="3850" y="10266"/>
                        </a:cubicBezTo>
                        <a:close/>
                        <a:moveTo>
                          <a:pt x="3850" y="6417"/>
                        </a:moveTo>
                        <a:cubicBezTo>
                          <a:pt x="2567" y="6417"/>
                          <a:pt x="2567" y="5133"/>
                          <a:pt x="2567" y="5133"/>
                        </a:cubicBezTo>
                        <a:cubicBezTo>
                          <a:pt x="2567" y="3850"/>
                          <a:pt x="3850" y="3850"/>
                          <a:pt x="3850" y="3850"/>
                        </a:cubicBezTo>
                        <a:cubicBezTo>
                          <a:pt x="5133" y="3850"/>
                          <a:pt x="5133" y="5133"/>
                          <a:pt x="5133" y="5133"/>
                        </a:cubicBezTo>
                        <a:cubicBezTo>
                          <a:pt x="5133" y="6417"/>
                          <a:pt x="5133" y="6417"/>
                          <a:pt x="3850" y="6417"/>
                        </a:cubicBezTo>
                        <a:close/>
                        <a:moveTo>
                          <a:pt x="7700" y="8983"/>
                        </a:moveTo>
                        <a:cubicBezTo>
                          <a:pt x="7700" y="8983"/>
                          <a:pt x="6417" y="8983"/>
                          <a:pt x="7700" y="8983"/>
                        </a:cubicBezTo>
                        <a:cubicBezTo>
                          <a:pt x="6417" y="8983"/>
                          <a:pt x="6417" y="7700"/>
                          <a:pt x="6417" y="7700"/>
                        </a:cubicBezTo>
                        <a:cubicBezTo>
                          <a:pt x="6417" y="7700"/>
                          <a:pt x="7700" y="7700"/>
                          <a:pt x="7700" y="8983"/>
                        </a:cubicBezTo>
                        <a:cubicBezTo>
                          <a:pt x="7700" y="7700"/>
                          <a:pt x="7700" y="8983"/>
                          <a:pt x="7700" y="8983"/>
                        </a:cubicBezTo>
                        <a:close/>
                        <a:moveTo>
                          <a:pt x="8983" y="6417"/>
                        </a:moveTo>
                        <a:cubicBezTo>
                          <a:pt x="7700" y="6417"/>
                          <a:pt x="7700" y="6417"/>
                          <a:pt x="8983" y="6417"/>
                        </a:cubicBezTo>
                        <a:cubicBezTo>
                          <a:pt x="8983" y="5133"/>
                          <a:pt x="8983" y="5133"/>
                          <a:pt x="8983" y="5133"/>
                        </a:cubicBezTo>
                        <a:cubicBezTo>
                          <a:pt x="8983" y="5133"/>
                          <a:pt x="8983" y="5133"/>
                          <a:pt x="8983" y="6417"/>
                        </a:cubicBezTo>
                        <a:cubicBezTo>
                          <a:pt x="8983" y="6417"/>
                          <a:pt x="8983" y="6417"/>
                          <a:pt x="8983" y="641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95BF1F66-C6EF-4A59-AB26-6B439EBAE23C}"/>
                      </a:ext>
                    </a:extLst>
                  </p:cNvPr>
                  <p:cNvSpPr/>
                  <p:nvPr/>
                </p:nvSpPr>
                <p:spPr>
                  <a:xfrm>
                    <a:off x="2178753" y="1076684"/>
                    <a:ext cx="5703" cy="2566"/>
                  </a:xfrm>
                  <a:custGeom>
                    <a:avLst/>
                    <a:gdLst>
                      <a:gd name="connsiteX0" fmla="*/ 5704 w 5703"/>
                      <a:gd name="connsiteY0" fmla="*/ 1283 h 2566"/>
                      <a:gd name="connsiteX1" fmla="*/ 5704 w 5703"/>
                      <a:gd name="connsiteY1" fmla="*/ 1283 h 2566"/>
                      <a:gd name="connsiteX2" fmla="*/ 5704 w 5703"/>
                      <a:gd name="connsiteY2" fmla="*/ 1283 h 2566"/>
                      <a:gd name="connsiteX3" fmla="*/ 5704 w 5703"/>
                      <a:gd name="connsiteY3" fmla="*/ 1283 h 2566"/>
                      <a:gd name="connsiteX4" fmla="*/ 5704 w 5703"/>
                      <a:gd name="connsiteY4" fmla="*/ 1283 h 2566"/>
                      <a:gd name="connsiteX5" fmla="*/ 5704 w 5703"/>
                      <a:gd name="connsiteY5" fmla="*/ 1283 h 2566"/>
                      <a:gd name="connsiteX6" fmla="*/ 5704 w 5703"/>
                      <a:gd name="connsiteY6" fmla="*/ 1283 h 2566"/>
                      <a:gd name="connsiteX7" fmla="*/ 5704 w 5703"/>
                      <a:gd name="connsiteY7" fmla="*/ 1283 h 2566"/>
                      <a:gd name="connsiteX8" fmla="*/ 5704 w 5703"/>
                      <a:gd name="connsiteY8" fmla="*/ 1283 h 2566"/>
                      <a:gd name="connsiteX9" fmla="*/ 5704 w 5703"/>
                      <a:gd name="connsiteY9" fmla="*/ 0 h 2566"/>
                      <a:gd name="connsiteX10" fmla="*/ 5704 w 5703"/>
                      <a:gd name="connsiteY10" fmla="*/ 0 h 2566"/>
                      <a:gd name="connsiteX11" fmla="*/ 5704 w 5703"/>
                      <a:gd name="connsiteY11" fmla="*/ 0 h 2566"/>
                      <a:gd name="connsiteX12" fmla="*/ 5704 w 5703"/>
                      <a:gd name="connsiteY12" fmla="*/ 0 h 2566"/>
                      <a:gd name="connsiteX13" fmla="*/ 5704 w 5703"/>
                      <a:gd name="connsiteY13" fmla="*/ 0 h 2566"/>
                      <a:gd name="connsiteX14" fmla="*/ 5704 w 5703"/>
                      <a:gd name="connsiteY14" fmla="*/ 0 h 2566"/>
                      <a:gd name="connsiteX15" fmla="*/ 5704 w 5703"/>
                      <a:gd name="connsiteY15" fmla="*/ 0 h 2566"/>
                      <a:gd name="connsiteX16" fmla="*/ 5704 w 5703"/>
                      <a:gd name="connsiteY16" fmla="*/ 0 h 2566"/>
                      <a:gd name="connsiteX17" fmla="*/ 5704 w 5703"/>
                      <a:gd name="connsiteY17" fmla="*/ 0 h 2566"/>
                      <a:gd name="connsiteX18" fmla="*/ 5704 w 5703"/>
                      <a:gd name="connsiteY18" fmla="*/ 0 h 2566"/>
                      <a:gd name="connsiteX19" fmla="*/ 5704 w 5703"/>
                      <a:gd name="connsiteY19" fmla="*/ 0 h 2566"/>
                      <a:gd name="connsiteX20" fmla="*/ 5704 w 5703"/>
                      <a:gd name="connsiteY20" fmla="*/ 0 h 2566"/>
                      <a:gd name="connsiteX21" fmla="*/ 5704 w 5703"/>
                      <a:gd name="connsiteY21" fmla="*/ 0 h 2566"/>
                      <a:gd name="connsiteX22" fmla="*/ 5704 w 5703"/>
                      <a:gd name="connsiteY22" fmla="*/ 0 h 2566"/>
                      <a:gd name="connsiteX23" fmla="*/ 5704 w 5703"/>
                      <a:gd name="connsiteY23" fmla="*/ 0 h 2566"/>
                      <a:gd name="connsiteX24" fmla="*/ 5704 w 5703"/>
                      <a:gd name="connsiteY24" fmla="*/ 0 h 2566"/>
                      <a:gd name="connsiteX25" fmla="*/ 5704 w 5703"/>
                      <a:gd name="connsiteY25" fmla="*/ 0 h 2566"/>
                      <a:gd name="connsiteX26" fmla="*/ 5704 w 5703"/>
                      <a:gd name="connsiteY26" fmla="*/ 0 h 2566"/>
                      <a:gd name="connsiteX27" fmla="*/ 5704 w 5703"/>
                      <a:gd name="connsiteY27" fmla="*/ 0 h 2566"/>
                      <a:gd name="connsiteX28" fmla="*/ 5704 w 5703"/>
                      <a:gd name="connsiteY28" fmla="*/ 0 h 2566"/>
                      <a:gd name="connsiteX29" fmla="*/ 5704 w 5703"/>
                      <a:gd name="connsiteY29" fmla="*/ 0 h 2566"/>
                      <a:gd name="connsiteX30" fmla="*/ 5704 w 5703"/>
                      <a:gd name="connsiteY30" fmla="*/ 0 h 2566"/>
                      <a:gd name="connsiteX31" fmla="*/ 5704 w 5703"/>
                      <a:gd name="connsiteY31" fmla="*/ 0 h 2566"/>
                      <a:gd name="connsiteX32" fmla="*/ 5704 w 5703"/>
                      <a:gd name="connsiteY32" fmla="*/ 0 h 2566"/>
                      <a:gd name="connsiteX33" fmla="*/ 5704 w 5703"/>
                      <a:gd name="connsiteY33" fmla="*/ 0 h 2566"/>
                      <a:gd name="connsiteX34" fmla="*/ 5704 w 5703"/>
                      <a:gd name="connsiteY34" fmla="*/ 0 h 2566"/>
                      <a:gd name="connsiteX35" fmla="*/ 5704 w 5703"/>
                      <a:gd name="connsiteY35" fmla="*/ 0 h 2566"/>
                      <a:gd name="connsiteX36" fmla="*/ 5704 w 5703"/>
                      <a:gd name="connsiteY36" fmla="*/ 0 h 2566"/>
                      <a:gd name="connsiteX37" fmla="*/ 5704 w 5703"/>
                      <a:gd name="connsiteY37" fmla="*/ 0 h 2566"/>
                      <a:gd name="connsiteX38" fmla="*/ 5704 w 5703"/>
                      <a:gd name="connsiteY38" fmla="*/ 0 h 2566"/>
                      <a:gd name="connsiteX39" fmla="*/ 5704 w 5703"/>
                      <a:gd name="connsiteY39" fmla="*/ 0 h 2566"/>
                      <a:gd name="connsiteX40" fmla="*/ 5704 w 5703"/>
                      <a:gd name="connsiteY40" fmla="*/ 0 h 2566"/>
                      <a:gd name="connsiteX41" fmla="*/ 5704 w 5703"/>
                      <a:gd name="connsiteY41" fmla="*/ 0 h 2566"/>
                      <a:gd name="connsiteX42" fmla="*/ 5704 w 5703"/>
                      <a:gd name="connsiteY42" fmla="*/ 0 h 2566"/>
                      <a:gd name="connsiteX43" fmla="*/ 5704 w 5703"/>
                      <a:gd name="connsiteY43" fmla="*/ 0 h 2566"/>
                      <a:gd name="connsiteX44" fmla="*/ 5704 w 5703"/>
                      <a:gd name="connsiteY44" fmla="*/ 0 h 2566"/>
                      <a:gd name="connsiteX45" fmla="*/ 5704 w 5703"/>
                      <a:gd name="connsiteY45" fmla="*/ 0 h 2566"/>
                      <a:gd name="connsiteX46" fmla="*/ 5704 w 5703"/>
                      <a:gd name="connsiteY46" fmla="*/ 0 h 2566"/>
                      <a:gd name="connsiteX47" fmla="*/ 5704 w 5703"/>
                      <a:gd name="connsiteY47" fmla="*/ 0 h 2566"/>
                      <a:gd name="connsiteX48" fmla="*/ 5704 w 5703"/>
                      <a:gd name="connsiteY48" fmla="*/ 0 h 2566"/>
                      <a:gd name="connsiteX49" fmla="*/ 5704 w 5703"/>
                      <a:gd name="connsiteY49" fmla="*/ 0 h 2566"/>
                      <a:gd name="connsiteX50" fmla="*/ 5704 w 5703"/>
                      <a:gd name="connsiteY50" fmla="*/ 0 h 2566"/>
                      <a:gd name="connsiteX51" fmla="*/ 5704 w 5703"/>
                      <a:gd name="connsiteY51" fmla="*/ 0 h 2566"/>
                      <a:gd name="connsiteX52" fmla="*/ 5704 w 5703"/>
                      <a:gd name="connsiteY52" fmla="*/ 0 h 2566"/>
                      <a:gd name="connsiteX53" fmla="*/ 5704 w 5703"/>
                      <a:gd name="connsiteY53" fmla="*/ 0 h 2566"/>
                      <a:gd name="connsiteX54" fmla="*/ 5704 w 5703"/>
                      <a:gd name="connsiteY54" fmla="*/ 0 h 2566"/>
                      <a:gd name="connsiteX55" fmla="*/ 5704 w 5703"/>
                      <a:gd name="connsiteY55" fmla="*/ 0 h 2566"/>
                      <a:gd name="connsiteX56" fmla="*/ 5704 w 5703"/>
                      <a:gd name="connsiteY56" fmla="*/ 0 h 2566"/>
                      <a:gd name="connsiteX57" fmla="*/ 5704 w 5703"/>
                      <a:gd name="connsiteY57" fmla="*/ 0 h 2566"/>
                      <a:gd name="connsiteX58" fmla="*/ 5704 w 5703"/>
                      <a:gd name="connsiteY58" fmla="*/ 0 h 2566"/>
                      <a:gd name="connsiteX59" fmla="*/ 5704 w 5703"/>
                      <a:gd name="connsiteY59" fmla="*/ 0 h 2566"/>
                      <a:gd name="connsiteX60" fmla="*/ 5704 w 5703"/>
                      <a:gd name="connsiteY60" fmla="*/ 0 h 2566"/>
                      <a:gd name="connsiteX61" fmla="*/ 5704 w 5703"/>
                      <a:gd name="connsiteY61" fmla="*/ 0 h 2566"/>
                      <a:gd name="connsiteX62" fmla="*/ 5704 w 5703"/>
                      <a:gd name="connsiteY62" fmla="*/ 0 h 2566"/>
                      <a:gd name="connsiteX63" fmla="*/ 5704 w 5703"/>
                      <a:gd name="connsiteY63" fmla="*/ 0 h 2566"/>
                      <a:gd name="connsiteX64" fmla="*/ 5704 w 5703"/>
                      <a:gd name="connsiteY64" fmla="*/ 0 h 2566"/>
                      <a:gd name="connsiteX65" fmla="*/ 5704 w 5703"/>
                      <a:gd name="connsiteY65" fmla="*/ 0 h 2566"/>
                      <a:gd name="connsiteX66" fmla="*/ 5704 w 5703"/>
                      <a:gd name="connsiteY66" fmla="*/ 0 h 2566"/>
                      <a:gd name="connsiteX67" fmla="*/ 5704 w 5703"/>
                      <a:gd name="connsiteY67" fmla="*/ 0 h 2566"/>
                      <a:gd name="connsiteX68" fmla="*/ 5704 w 5703"/>
                      <a:gd name="connsiteY68" fmla="*/ 0 h 2566"/>
                      <a:gd name="connsiteX69" fmla="*/ 5704 w 5703"/>
                      <a:gd name="connsiteY69" fmla="*/ 0 h 2566"/>
                      <a:gd name="connsiteX70" fmla="*/ 5704 w 5703"/>
                      <a:gd name="connsiteY70" fmla="*/ 0 h 2566"/>
                      <a:gd name="connsiteX71" fmla="*/ 5704 w 5703"/>
                      <a:gd name="connsiteY71" fmla="*/ 0 h 2566"/>
                      <a:gd name="connsiteX72" fmla="*/ 5704 w 5703"/>
                      <a:gd name="connsiteY72" fmla="*/ 0 h 2566"/>
                      <a:gd name="connsiteX73" fmla="*/ 5704 w 5703"/>
                      <a:gd name="connsiteY73" fmla="*/ 0 h 2566"/>
                      <a:gd name="connsiteX74" fmla="*/ 5704 w 5703"/>
                      <a:gd name="connsiteY74" fmla="*/ 0 h 2566"/>
                      <a:gd name="connsiteX75" fmla="*/ 5704 w 5703"/>
                      <a:gd name="connsiteY75" fmla="*/ 0 h 2566"/>
                      <a:gd name="connsiteX76" fmla="*/ 5704 w 5703"/>
                      <a:gd name="connsiteY76" fmla="*/ 0 h 2566"/>
                      <a:gd name="connsiteX77" fmla="*/ 5704 w 5703"/>
                      <a:gd name="connsiteY77" fmla="*/ 0 h 2566"/>
                      <a:gd name="connsiteX78" fmla="*/ 5704 w 5703"/>
                      <a:gd name="connsiteY78" fmla="*/ 0 h 2566"/>
                      <a:gd name="connsiteX79" fmla="*/ 5704 w 5703"/>
                      <a:gd name="connsiteY79" fmla="*/ 0 h 2566"/>
                      <a:gd name="connsiteX80" fmla="*/ 5704 w 5703"/>
                      <a:gd name="connsiteY80" fmla="*/ 0 h 2566"/>
                      <a:gd name="connsiteX81" fmla="*/ 5704 w 5703"/>
                      <a:gd name="connsiteY81" fmla="*/ 0 h 2566"/>
                      <a:gd name="connsiteX82" fmla="*/ 5704 w 5703"/>
                      <a:gd name="connsiteY82" fmla="*/ 0 h 2566"/>
                      <a:gd name="connsiteX83" fmla="*/ 5704 w 5703"/>
                      <a:gd name="connsiteY83" fmla="*/ 0 h 2566"/>
                      <a:gd name="connsiteX84" fmla="*/ 5704 w 5703"/>
                      <a:gd name="connsiteY84" fmla="*/ 0 h 2566"/>
                      <a:gd name="connsiteX85" fmla="*/ 5704 w 5703"/>
                      <a:gd name="connsiteY85" fmla="*/ 0 h 2566"/>
                      <a:gd name="connsiteX86" fmla="*/ 5704 w 5703"/>
                      <a:gd name="connsiteY86" fmla="*/ 0 h 2566"/>
                      <a:gd name="connsiteX87" fmla="*/ 5704 w 5703"/>
                      <a:gd name="connsiteY87" fmla="*/ 0 h 2566"/>
                      <a:gd name="connsiteX88" fmla="*/ 5704 w 5703"/>
                      <a:gd name="connsiteY88" fmla="*/ 0 h 2566"/>
                      <a:gd name="connsiteX89" fmla="*/ 5704 w 5703"/>
                      <a:gd name="connsiteY89" fmla="*/ 0 h 2566"/>
                      <a:gd name="connsiteX90" fmla="*/ 5704 w 5703"/>
                      <a:gd name="connsiteY90" fmla="*/ 0 h 2566"/>
                      <a:gd name="connsiteX91" fmla="*/ 5704 w 5703"/>
                      <a:gd name="connsiteY91" fmla="*/ 0 h 2566"/>
                      <a:gd name="connsiteX92" fmla="*/ 5704 w 5703"/>
                      <a:gd name="connsiteY92" fmla="*/ 0 h 2566"/>
                      <a:gd name="connsiteX93" fmla="*/ 5704 w 5703"/>
                      <a:gd name="connsiteY93" fmla="*/ 0 h 2566"/>
                      <a:gd name="connsiteX94" fmla="*/ 5704 w 5703"/>
                      <a:gd name="connsiteY94" fmla="*/ 0 h 2566"/>
                      <a:gd name="connsiteX95" fmla="*/ 5704 w 5703"/>
                      <a:gd name="connsiteY95" fmla="*/ 0 h 2566"/>
                      <a:gd name="connsiteX96" fmla="*/ 5704 w 5703"/>
                      <a:gd name="connsiteY96" fmla="*/ 0 h 2566"/>
                      <a:gd name="connsiteX97" fmla="*/ 5704 w 5703"/>
                      <a:gd name="connsiteY97" fmla="*/ 0 h 2566"/>
                      <a:gd name="connsiteX98" fmla="*/ 5704 w 5703"/>
                      <a:gd name="connsiteY98" fmla="*/ 0 h 2566"/>
                      <a:gd name="connsiteX99" fmla="*/ 5704 w 5703"/>
                      <a:gd name="connsiteY99" fmla="*/ 0 h 2566"/>
                      <a:gd name="connsiteX100" fmla="*/ 5704 w 5703"/>
                      <a:gd name="connsiteY100" fmla="*/ 0 h 2566"/>
                      <a:gd name="connsiteX101" fmla="*/ 5704 w 5703"/>
                      <a:gd name="connsiteY101" fmla="*/ 0 h 2566"/>
                      <a:gd name="connsiteX102" fmla="*/ 5704 w 5703"/>
                      <a:gd name="connsiteY102" fmla="*/ 0 h 2566"/>
                      <a:gd name="connsiteX103" fmla="*/ 5704 w 5703"/>
                      <a:gd name="connsiteY103" fmla="*/ 0 h 2566"/>
                      <a:gd name="connsiteX104" fmla="*/ 5704 w 5703"/>
                      <a:gd name="connsiteY104" fmla="*/ 0 h 2566"/>
                      <a:gd name="connsiteX105" fmla="*/ 5704 w 5703"/>
                      <a:gd name="connsiteY105" fmla="*/ 0 h 2566"/>
                      <a:gd name="connsiteX106" fmla="*/ 5704 w 5703"/>
                      <a:gd name="connsiteY106" fmla="*/ 0 h 2566"/>
                      <a:gd name="connsiteX107" fmla="*/ 5704 w 5703"/>
                      <a:gd name="connsiteY107" fmla="*/ 0 h 2566"/>
                      <a:gd name="connsiteX108" fmla="*/ 5704 w 5703"/>
                      <a:gd name="connsiteY108" fmla="*/ 0 h 2566"/>
                      <a:gd name="connsiteX109" fmla="*/ 5704 w 5703"/>
                      <a:gd name="connsiteY109" fmla="*/ 0 h 2566"/>
                      <a:gd name="connsiteX110" fmla="*/ 5704 w 5703"/>
                      <a:gd name="connsiteY110" fmla="*/ 0 h 2566"/>
                      <a:gd name="connsiteX111" fmla="*/ 5704 w 5703"/>
                      <a:gd name="connsiteY111" fmla="*/ 0 h 2566"/>
                      <a:gd name="connsiteX112" fmla="*/ 5704 w 5703"/>
                      <a:gd name="connsiteY112" fmla="*/ 0 h 2566"/>
                      <a:gd name="connsiteX113" fmla="*/ 5704 w 5703"/>
                      <a:gd name="connsiteY113" fmla="*/ 0 h 2566"/>
                      <a:gd name="connsiteX114" fmla="*/ 5704 w 5703"/>
                      <a:gd name="connsiteY114" fmla="*/ 0 h 2566"/>
                      <a:gd name="connsiteX115" fmla="*/ 5704 w 5703"/>
                      <a:gd name="connsiteY115" fmla="*/ 0 h 2566"/>
                      <a:gd name="connsiteX116" fmla="*/ 5704 w 5703"/>
                      <a:gd name="connsiteY116" fmla="*/ 0 h 2566"/>
                      <a:gd name="connsiteX117" fmla="*/ 5704 w 5703"/>
                      <a:gd name="connsiteY117" fmla="*/ 0 h 2566"/>
                      <a:gd name="connsiteX118" fmla="*/ 5704 w 5703"/>
                      <a:gd name="connsiteY118" fmla="*/ 0 h 2566"/>
                      <a:gd name="connsiteX119" fmla="*/ 5704 w 5703"/>
                      <a:gd name="connsiteY119" fmla="*/ 0 h 2566"/>
                      <a:gd name="connsiteX120" fmla="*/ 5704 w 5703"/>
                      <a:gd name="connsiteY120" fmla="*/ 0 h 2566"/>
                      <a:gd name="connsiteX121" fmla="*/ 5704 w 5703"/>
                      <a:gd name="connsiteY121" fmla="*/ 0 h 2566"/>
                      <a:gd name="connsiteX122" fmla="*/ 5704 w 5703"/>
                      <a:gd name="connsiteY122" fmla="*/ 0 h 2566"/>
                      <a:gd name="connsiteX123" fmla="*/ 5704 w 5703"/>
                      <a:gd name="connsiteY123" fmla="*/ 0 h 2566"/>
                      <a:gd name="connsiteX124" fmla="*/ 5704 w 5703"/>
                      <a:gd name="connsiteY124" fmla="*/ 0 h 2566"/>
                      <a:gd name="connsiteX125" fmla="*/ 5704 w 5703"/>
                      <a:gd name="connsiteY125" fmla="*/ 0 h 2566"/>
                      <a:gd name="connsiteX126" fmla="*/ 5704 w 5703"/>
                      <a:gd name="connsiteY126" fmla="*/ 0 h 2566"/>
                      <a:gd name="connsiteX127" fmla="*/ 5704 w 5703"/>
                      <a:gd name="connsiteY127" fmla="*/ 0 h 2566"/>
                      <a:gd name="connsiteX128" fmla="*/ 5704 w 5703"/>
                      <a:gd name="connsiteY128" fmla="*/ 0 h 2566"/>
                      <a:gd name="connsiteX129" fmla="*/ 5704 w 5703"/>
                      <a:gd name="connsiteY129" fmla="*/ 0 h 2566"/>
                      <a:gd name="connsiteX130" fmla="*/ 5704 w 5703"/>
                      <a:gd name="connsiteY130" fmla="*/ 0 h 2566"/>
                      <a:gd name="connsiteX131" fmla="*/ 5704 w 5703"/>
                      <a:gd name="connsiteY131" fmla="*/ 0 h 2566"/>
                      <a:gd name="connsiteX132" fmla="*/ 5704 w 5703"/>
                      <a:gd name="connsiteY132" fmla="*/ 0 h 2566"/>
                      <a:gd name="connsiteX133" fmla="*/ 5704 w 5703"/>
                      <a:gd name="connsiteY133" fmla="*/ 0 h 2566"/>
                      <a:gd name="connsiteX134" fmla="*/ 5704 w 5703"/>
                      <a:gd name="connsiteY134" fmla="*/ 0 h 2566"/>
                      <a:gd name="connsiteX135" fmla="*/ 5704 w 5703"/>
                      <a:gd name="connsiteY135" fmla="*/ 0 h 2566"/>
                      <a:gd name="connsiteX136" fmla="*/ 5704 w 5703"/>
                      <a:gd name="connsiteY136" fmla="*/ 0 h 2566"/>
                      <a:gd name="connsiteX137" fmla="*/ 5704 w 5703"/>
                      <a:gd name="connsiteY137" fmla="*/ 0 h 2566"/>
                      <a:gd name="connsiteX138" fmla="*/ 5704 w 5703"/>
                      <a:gd name="connsiteY138" fmla="*/ 0 h 2566"/>
                      <a:gd name="connsiteX139" fmla="*/ 5704 w 5703"/>
                      <a:gd name="connsiteY139" fmla="*/ 0 h 2566"/>
                      <a:gd name="connsiteX140" fmla="*/ 5704 w 5703"/>
                      <a:gd name="connsiteY140" fmla="*/ 0 h 2566"/>
                      <a:gd name="connsiteX141" fmla="*/ 5704 w 5703"/>
                      <a:gd name="connsiteY141" fmla="*/ 0 h 2566"/>
                      <a:gd name="connsiteX142" fmla="*/ 5704 w 5703"/>
                      <a:gd name="connsiteY142" fmla="*/ 0 h 2566"/>
                      <a:gd name="connsiteX143" fmla="*/ 5704 w 5703"/>
                      <a:gd name="connsiteY143" fmla="*/ 0 h 2566"/>
                      <a:gd name="connsiteX144" fmla="*/ 5704 w 5703"/>
                      <a:gd name="connsiteY144" fmla="*/ 0 h 2566"/>
                      <a:gd name="connsiteX145" fmla="*/ 5704 w 5703"/>
                      <a:gd name="connsiteY145" fmla="*/ 0 h 2566"/>
                      <a:gd name="connsiteX146" fmla="*/ 5704 w 5703"/>
                      <a:gd name="connsiteY146" fmla="*/ 0 h 2566"/>
                      <a:gd name="connsiteX147" fmla="*/ 5704 w 5703"/>
                      <a:gd name="connsiteY147" fmla="*/ 0 h 2566"/>
                      <a:gd name="connsiteX148" fmla="*/ 5704 w 5703"/>
                      <a:gd name="connsiteY148" fmla="*/ 0 h 2566"/>
                      <a:gd name="connsiteX149" fmla="*/ 5704 w 5703"/>
                      <a:gd name="connsiteY149" fmla="*/ 0 h 2566"/>
                      <a:gd name="connsiteX150" fmla="*/ 5704 w 5703"/>
                      <a:gd name="connsiteY150" fmla="*/ 0 h 2566"/>
                      <a:gd name="connsiteX151" fmla="*/ 5704 w 5703"/>
                      <a:gd name="connsiteY151" fmla="*/ 0 h 2566"/>
                      <a:gd name="connsiteX152" fmla="*/ 5704 w 5703"/>
                      <a:gd name="connsiteY152" fmla="*/ 0 h 2566"/>
                      <a:gd name="connsiteX153" fmla="*/ 5704 w 5703"/>
                      <a:gd name="connsiteY153" fmla="*/ 0 h 2566"/>
                      <a:gd name="connsiteX154" fmla="*/ 5704 w 5703"/>
                      <a:gd name="connsiteY154" fmla="*/ 0 h 2566"/>
                      <a:gd name="connsiteX155" fmla="*/ 5704 w 5703"/>
                      <a:gd name="connsiteY155" fmla="*/ 0 h 2566"/>
                      <a:gd name="connsiteX156" fmla="*/ 5704 w 5703"/>
                      <a:gd name="connsiteY156" fmla="*/ 0 h 2566"/>
                      <a:gd name="connsiteX157" fmla="*/ 5704 w 5703"/>
                      <a:gd name="connsiteY157" fmla="*/ 0 h 2566"/>
                      <a:gd name="connsiteX158" fmla="*/ 5704 w 5703"/>
                      <a:gd name="connsiteY158" fmla="*/ 0 h 2566"/>
                      <a:gd name="connsiteX159" fmla="*/ 5704 w 5703"/>
                      <a:gd name="connsiteY159" fmla="*/ 0 h 2566"/>
                      <a:gd name="connsiteX160" fmla="*/ 5704 w 5703"/>
                      <a:gd name="connsiteY160" fmla="*/ 0 h 2566"/>
                      <a:gd name="connsiteX161" fmla="*/ 5704 w 5703"/>
                      <a:gd name="connsiteY161" fmla="*/ 0 h 2566"/>
                      <a:gd name="connsiteX162" fmla="*/ 5704 w 5703"/>
                      <a:gd name="connsiteY162" fmla="*/ 0 h 2566"/>
                      <a:gd name="connsiteX163" fmla="*/ 5704 w 5703"/>
                      <a:gd name="connsiteY163" fmla="*/ 0 h 2566"/>
                      <a:gd name="connsiteX164" fmla="*/ 5704 w 5703"/>
                      <a:gd name="connsiteY164" fmla="*/ 0 h 2566"/>
                      <a:gd name="connsiteX165" fmla="*/ 5704 w 5703"/>
                      <a:gd name="connsiteY165" fmla="*/ 0 h 2566"/>
                      <a:gd name="connsiteX166" fmla="*/ 5704 w 5703"/>
                      <a:gd name="connsiteY166" fmla="*/ 0 h 2566"/>
                      <a:gd name="connsiteX167" fmla="*/ 5704 w 5703"/>
                      <a:gd name="connsiteY167" fmla="*/ 0 h 2566"/>
                      <a:gd name="connsiteX168" fmla="*/ 5704 w 5703"/>
                      <a:gd name="connsiteY168" fmla="*/ 0 h 2566"/>
                      <a:gd name="connsiteX169" fmla="*/ 5704 w 5703"/>
                      <a:gd name="connsiteY169" fmla="*/ 0 h 2566"/>
                      <a:gd name="connsiteX170" fmla="*/ 5704 w 5703"/>
                      <a:gd name="connsiteY170" fmla="*/ 0 h 2566"/>
                      <a:gd name="connsiteX171" fmla="*/ 5704 w 5703"/>
                      <a:gd name="connsiteY171" fmla="*/ 0 h 2566"/>
                      <a:gd name="connsiteX172" fmla="*/ 5704 w 5703"/>
                      <a:gd name="connsiteY172" fmla="*/ 0 h 2566"/>
                      <a:gd name="connsiteX173" fmla="*/ 5704 w 5703"/>
                      <a:gd name="connsiteY173" fmla="*/ 0 h 2566"/>
                      <a:gd name="connsiteX174" fmla="*/ 5704 w 5703"/>
                      <a:gd name="connsiteY174" fmla="*/ 0 h 2566"/>
                      <a:gd name="connsiteX175" fmla="*/ 5704 w 5703"/>
                      <a:gd name="connsiteY175" fmla="*/ 0 h 2566"/>
                      <a:gd name="connsiteX176" fmla="*/ 5704 w 5703"/>
                      <a:gd name="connsiteY176" fmla="*/ 0 h 2566"/>
                      <a:gd name="connsiteX177" fmla="*/ 5704 w 5703"/>
                      <a:gd name="connsiteY177" fmla="*/ 0 h 2566"/>
                      <a:gd name="connsiteX178" fmla="*/ 5704 w 5703"/>
                      <a:gd name="connsiteY178" fmla="*/ 0 h 2566"/>
                      <a:gd name="connsiteX179" fmla="*/ 5704 w 5703"/>
                      <a:gd name="connsiteY179" fmla="*/ 0 h 2566"/>
                      <a:gd name="connsiteX180" fmla="*/ 5704 w 5703"/>
                      <a:gd name="connsiteY180" fmla="*/ 0 h 2566"/>
                      <a:gd name="connsiteX181" fmla="*/ 5704 w 5703"/>
                      <a:gd name="connsiteY181" fmla="*/ 0 h 2566"/>
                      <a:gd name="connsiteX182" fmla="*/ 5704 w 5703"/>
                      <a:gd name="connsiteY182" fmla="*/ 0 h 2566"/>
                      <a:gd name="connsiteX183" fmla="*/ 5704 w 5703"/>
                      <a:gd name="connsiteY183" fmla="*/ 0 h 2566"/>
                      <a:gd name="connsiteX184" fmla="*/ 5704 w 5703"/>
                      <a:gd name="connsiteY184" fmla="*/ 0 h 2566"/>
                      <a:gd name="connsiteX185" fmla="*/ 5704 w 5703"/>
                      <a:gd name="connsiteY185" fmla="*/ 0 h 2566"/>
                      <a:gd name="connsiteX186" fmla="*/ 5704 w 5703"/>
                      <a:gd name="connsiteY186" fmla="*/ 0 h 2566"/>
                      <a:gd name="connsiteX187" fmla="*/ 5704 w 5703"/>
                      <a:gd name="connsiteY187" fmla="*/ 0 h 2566"/>
                      <a:gd name="connsiteX188" fmla="*/ 5704 w 5703"/>
                      <a:gd name="connsiteY188" fmla="*/ 0 h 2566"/>
                      <a:gd name="connsiteX189" fmla="*/ 5704 w 5703"/>
                      <a:gd name="connsiteY189" fmla="*/ 0 h 2566"/>
                      <a:gd name="connsiteX190" fmla="*/ 5704 w 5703"/>
                      <a:gd name="connsiteY190" fmla="*/ 0 h 2566"/>
                      <a:gd name="connsiteX191" fmla="*/ 5704 w 5703"/>
                      <a:gd name="connsiteY191" fmla="*/ 0 h 2566"/>
                      <a:gd name="connsiteX192" fmla="*/ 5704 w 5703"/>
                      <a:gd name="connsiteY192" fmla="*/ 0 h 2566"/>
                      <a:gd name="connsiteX193" fmla="*/ 5704 w 5703"/>
                      <a:gd name="connsiteY193" fmla="*/ 0 h 2566"/>
                      <a:gd name="connsiteX194" fmla="*/ 5704 w 5703"/>
                      <a:gd name="connsiteY194" fmla="*/ 0 h 2566"/>
                      <a:gd name="connsiteX195" fmla="*/ 5704 w 5703"/>
                      <a:gd name="connsiteY195" fmla="*/ 0 h 2566"/>
                      <a:gd name="connsiteX196" fmla="*/ 5704 w 5703"/>
                      <a:gd name="connsiteY196" fmla="*/ 0 h 2566"/>
                      <a:gd name="connsiteX197" fmla="*/ 5704 w 5703"/>
                      <a:gd name="connsiteY197" fmla="*/ 0 h 2566"/>
                      <a:gd name="connsiteX198" fmla="*/ 5704 w 5703"/>
                      <a:gd name="connsiteY198" fmla="*/ 0 h 2566"/>
                      <a:gd name="connsiteX199" fmla="*/ 5704 w 5703"/>
                      <a:gd name="connsiteY199" fmla="*/ 0 h 2566"/>
                      <a:gd name="connsiteX200" fmla="*/ 5704 w 5703"/>
                      <a:gd name="connsiteY200" fmla="*/ 0 h 2566"/>
                      <a:gd name="connsiteX201" fmla="*/ 5704 w 5703"/>
                      <a:gd name="connsiteY201" fmla="*/ 0 h 2566"/>
                      <a:gd name="connsiteX202" fmla="*/ 5704 w 5703"/>
                      <a:gd name="connsiteY202" fmla="*/ 0 h 2566"/>
                      <a:gd name="connsiteX203" fmla="*/ 5704 w 5703"/>
                      <a:gd name="connsiteY203" fmla="*/ 0 h 2566"/>
                      <a:gd name="connsiteX204" fmla="*/ 5704 w 5703"/>
                      <a:gd name="connsiteY204" fmla="*/ 0 h 2566"/>
                      <a:gd name="connsiteX205" fmla="*/ 5704 w 5703"/>
                      <a:gd name="connsiteY205" fmla="*/ 0 h 2566"/>
                      <a:gd name="connsiteX206" fmla="*/ 5704 w 5703"/>
                      <a:gd name="connsiteY206" fmla="*/ 1283 h 2566"/>
                      <a:gd name="connsiteX207" fmla="*/ 5704 w 5703"/>
                      <a:gd name="connsiteY207" fmla="*/ 1283 h 2566"/>
                      <a:gd name="connsiteX208" fmla="*/ 5704 w 5703"/>
                      <a:gd name="connsiteY208" fmla="*/ 1283 h 2566"/>
                      <a:gd name="connsiteX209" fmla="*/ 5704 w 5703"/>
                      <a:gd name="connsiteY209" fmla="*/ 1283 h 2566"/>
                      <a:gd name="connsiteX210" fmla="*/ 5704 w 5703"/>
                      <a:gd name="connsiteY210" fmla="*/ 1283 h 2566"/>
                      <a:gd name="connsiteX211" fmla="*/ 5704 w 5703"/>
                      <a:gd name="connsiteY211" fmla="*/ 1283 h 2566"/>
                      <a:gd name="connsiteX212" fmla="*/ 5704 w 5703"/>
                      <a:gd name="connsiteY212" fmla="*/ 1283 h 2566"/>
                      <a:gd name="connsiteX213" fmla="*/ 5704 w 5703"/>
                      <a:gd name="connsiteY213" fmla="*/ 1283 h 2566"/>
                      <a:gd name="connsiteX214" fmla="*/ 5704 w 5703"/>
                      <a:gd name="connsiteY214" fmla="*/ 1283 h 2566"/>
                      <a:gd name="connsiteX215" fmla="*/ 5704 w 5703"/>
                      <a:gd name="connsiteY215" fmla="*/ 1283 h 2566"/>
                      <a:gd name="connsiteX216" fmla="*/ 5704 w 5703"/>
                      <a:gd name="connsiteY216" fmla="*/ 1283 h 2566"/>
                      <a:gd name="connsiteX217" fmla="*/ 570 w 5703"/>
                      <a:gd name="connsiteY217" fmla="*/ 2567 h 2566"/>
                      <a:gd name="connsiteX218" fmla="*/ 570 w 5703"/>
                      <a:gd name="connsiteY218" fmla="*/ 2567 h 2566"/>
                      <a:gd name="connsiteX219" fmla="*/ 570 w 5703"/>
                      <a:gd name="connsiteY219" fmla="*/ 1283 h 2566"/>
                      <a:gd name="connsiteX220" fmla="*/ 570 w 5703"/>
                      <a:gd name="connsiteY220" fmla="*/ 2567 h 2566"/>
                      <a:gd name="connsiteX221" fmla="*/ 570 w 5703"/>
                      <a:gd name="connsiteY221" fmla="*/ 2567 h 2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5703" h="2566">
                        <a:moveTo>
                          <a:pt x="5704" y="1283"/>
                        </a:moveTo>
                        <a:lnTo>
                          <a:pt x="5704" y="1283"/>
                        </a:lnTo>
                        <a:cubicBezTo>
                          <a:pt x="4420" y="1283"/>
                          <a:pt x="4420" y="1283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1283"/>
                          <a:pt x="5704" y="1283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0"/>
                          <a:pt x="5704" y="0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4420" y="0"/>
                          <a:pt x="4420" y="0"/>
                          <a:pt x="5704" y="1283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5704" y="0"/>
                          <a:pt x="5704" y="0"/>
                          <a:pt x="5704" y="0"/>
                        </a:cubicBezTo>
                        <a:lnTo>
                          <a:pt x="5704" y="0"/>
                        </a:lnTo>
                        <a:cubicBezTo>
                          <a:pt x="4420" y="2567"/>
                          <a:pt x="4420" y="2567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2567"/>
                          <a:pt x="5704" y="2567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2567"/>
                          <a:pt x="5704" y="2567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4420" y="1283"/>
                          <a:pt x="4420" y="1283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1283"/>
                          <a:pt x="5704" y="1283"/>
                          <a:pt x="5704" y="1283"/>
                        </a:cubicBezTo>
                        <a:lnTo>
                          <a:pt x="5704" y="1283"/>
                        </a:lnTo>
                        <a:cubicBezTo>
                          <a:pt x="5704" y="1283"/>
                          <a:pt x="5704" y="1283"/>
                          <a:pt x="5704" y="1283"/>
                        </a:cubicBezTo>
                        <a:close/>
                        <a:moveTo>
                          <a:pt x="570" y="2567"/>
                        </a:moveTo>
                        <a:cubicBezTo>
                          <a:pt x="570" y="2567"/>
                          <a:pt x="-713" y="1283"/>
                          <a:pt x="570" y="2567"/>
                        </a:cubicBezTo>
                        <a:cubicBezTo>
                          <a:pt x="-713" y="1283"/>
                          <a:pt x="570" y="1283"/>
                          <a:pt x="570" y="1283"/>
                        </a:cubicBezTo>
                        <a:cubicBezTo>
                          <a:pt x="570" y="1283"/>
                          <a:pt x="1854" y="1283"/>
                          <a:pt x="570" y="2567"/>
                        </a:cubicBezTo>
                        <a:cubicBezTo>
                          <a:pt x="1854" y="1283"/>
                          <a:pt x="570" y="2567"/>
                          <a:pt x="570" y="256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1" name="Freeform: Shape 530">
                    <a:extLst>
                      <a:ext uri="{FF2B5EF4-FFF2-40B4-BE49-F238E27FC236}">
                        <a16:creationId xmlns:a16="http://schemas.microsoft.com/office/drawing/2014/main" id="{6F88B7FF-9DEC-48FA-9DDE-CFA01F455421}"/>
                      </a:ext>
                    </a:extLst>
                  </p:cNvPr>
                  <p:cNvSpPr/>
                  <p:nvPr/>
                </p:nvSpPr>
                <p:spPr>
                  <a:xfrm>
                    <a:off x="2163924" y="1038185"/>
                    <a:ext cx="3849" cy="2245"/>
                  </a:xfrm>
                  <a:custGeom>
                    <a:avLst/>
                    <a:gdLst>
                      <a:gd name="connsiteX0" fmla="*/ 3850 w 3849"/>
                      <a:gd name="connsiteY0" fmla="*/ 1283 h 2245"/>
                      <a:gd name="connsiteX1" fmla="*/ 3850 w 3849"/>
                      <a:gd name="connsiteY1" fmla="*/ 1283 h 2245"/>
                      <a:gd name="connsiteX2" fmla="*/ 3850 w 3849"/>
                      <a:gd name="connsiteY2" fmla="*/ 1283 h 2245"/>
                      <a:gd name="connsiteX3" fmla="*/ 3850 w 3849"/>
                      <a:gd name="connsiteY3" fmla="*/ 1283 h 2245"/>
                      <a:gd name="connsiteX4" fmla="*/ 3850 w 3849"/>
                      <a:gd name="connsiteY4" fmla="*/ 1283 h 2245"/>
                      <a:gd name="connsiteX5" fmla="*/ 3850 w 3849"/>
                      <a:gd name="connsiteY5" fmla="*/ 1283 h 2245"/>
                      <a:gd name="connsiteX6" fmla="*/ 3850 w 3849"/>
                      <a:gd name="connsiteY6" fmla="*/ 0 h 2245"/>
                      <a:gd name="connsiteX7" fmla="*/ 3850 w 3849"/>
                      <a:gd name="connsiteY7" fmla="*/ 1283 h 2245"/>
                      <a:gd name="connsiteX8" fmla="*/ 2567 w 3849"/>
                      <a:gd name="connsiteY8" fmla="*/ 0 h 2245"/>
                      <a:gd name="connsiteX9" fmla="*/ 2567 w 3849"/>
                      <a:gd name="connsiteY9" fmla="*/ 0 h 2245"/>
                      <a:gd name="connsiteX10" fmla="*/ 2567 w 3849"/>
                      <a:gd name="connsiteY10" fmla="*/ 0 h 2245"/>
                      <a:gd name="connsiteX11" fmla="*/ 2567 w 3849"/>
                      <a:gd name="connsiteY11" fmla="*/ 0 h 2245"/>
                      <a:gd name="connsiteX12" fmla="*/ 2567 w 3849"/>
                      <a:gd name="connsiteY12" fmla="*/ 0 h 2245"/>
                      <a:gd name="connsiteX13" fmla="*/ 2567 w 3849"/>
                      <a:gd name="connsiteY13" fmla="*/ 0 h 2245"/>
                      <a:gd name="connsiteX14" fmla="*/ 2567 w 3849"/>
                      <a:gd name="connsiteY14" fmla="*/ 0 h 2245"/>
                      <a:gd name="connsiteX15" fmla="*/ 2567 w 3849"/>
                      <a:gd name="connsiteY15" fmla="*/ 0 h 2245"/>
                      <a:gd name="connsiteX16" fmla="*/ 2567 w 3849"/>
                      <a:gd name="connsiteY16" fmla="*/ 0 h 2245"/>
                      <a:gd name="connsiteX17" fmla="*/ 2567 w 3849"/>
                      <a:gd name="connsiteY17" fmla="*/ 0 h 2245"/>
                      <a:gd name="connsiteX18" fmla="*/ 2567 w 3849"/>
                      <a:gd name="connsiteY18" fmla="*/ 0 h 2245"/>
                      <a:gd name="connsiteX19" fmla="*/ 2567 w 3849"/>
                      <a:gd name="connsiteY19" fmla="*/ 0 h 2245"/>
                      <a:gd name="connsiteX20" fmla="*/ 2567 w 3849"/>
                      <a:gd name="connsiteY20" fmla="*/ 0 h 2245"/>
                      <a:gd name="connsiteX21" fmla="*/ 2567 w 3849"/>
                      <a:gd name="connsiteY21" fmla="*/ 0 h 2245"/>
                      <a:gd name="connsiteX22" fmla="*/ 2567 w 3849"/>
                      <a:gd name="connsiteY22" fmla="*/ 0 h 2245"/>
                      <a:gd name="connsiteX23" fmla="*/ 2567 w 3849"/>
                      <a:gd name="connsiteY23" fmla="*/ 0 h 2245"/>
                      <a:gd name="connsiteX24" fmla="*/ 2567 w 3849"/>
                      <a:gd name="connsiteY24" fmla="*/ 0 h 2245"/>
                      <a:gd name="connsiteX25" fmla="*/ 2567 w 3849"/>
                      <a:gd name="connsiteY25" fmla="*/ 0 h 2245"/>
                      <a:gd name="connsiteX26" fmla="*/ 2567 w 3849"/>
                      <a:gd name="connsiteY26" fmla="*/ 0 h 2245"/>
                      <a:gd name="connsiteX27" fmla="*/ 2567 w 3849"/>
                      <a:gd name="connsiteY27" fmla="*/ 0 h 2245"/>
                      <a:gd name="connsiteX28" fmla="*/ 2567 w 3849"/>
                      <a:gd name="connsiteY28" fmla="*/ 0 h 2245"/>
                      <a:gd name="connsiteX29" fmla="*/ 2567 w 3849"/>
                      <a:gd name="connsiteY29" fmla="*/ 0 h 2245"/>
                      <a:gd name="connsiteX30" fmla="*/ 2567 w 3849"/>
                      <a:gd name="connsiteY30" fmla="*/ 0 h 2245"/>
                      <a:gd name="connsiteX31" fmla="*/ 2567 w 3849"/>
                      <a:gd name="connsiteY31" fmla="*/ 0 h 2245"/>
                      <a:gd name="connsiteX32" fmla="*/ 2567 w 3849"/>
                      <a:gd name="connsiteY32" fmla="*/ 0 h 2245"/>
                      <a:gd name="connsiteX33" fmla="*/ 2567 w 3849"/>
                      <a:gd name="connsiteY33" fmla="*/ 0 h 2245"/>
                      <a:gd name="connsiteX34" fmla="*/ 2567 w 3849"/>
                      <a:gd name="connsiteY34" fmla="*/ 0 h 2245"/>
                      <a:gd name="connsiteX35" fmla="*/ 2567 w 3849"/>
                      <a:gd name="connsiteY35" fmla="*/ 0 h 2245"/>
                      <a:gd name="connsiteX36" fmla="*/ 2567 w 3849"/>
                      <a:gd name="connsiteY36" fmla="*/ 0 h 2245"/>
                      <a:gd name="connsiteX37" fmla="*/ 2567 w 3849"/>
                      <a:gd name="connsiteY37" fmla="*/ 0 h 2245"/>
                      <a:gd name="connsiteX38" fmla="*/ 2567 w 3849"/>
                      <a:gd name="connsiteY38" fmla="*/ 0 h 2245"/>
                      <a:gd name="connsiteX39" fmla="*/ 2567 w 3849"/>
                      <a:gd name="connsiteY39" fmla="*/ 0 h 2245"/>
                      <a:gd name="connsiteX40" fmla="*/ 2567 w 3849"/>
                      <a:gd name="connsiteY40" fmla="*/ 0 h 2245"/>
                      <a:gd name="connsiteX41" fmla="*/ 2567 w 3849"/>
                      <a:gd name="connsiteY41" fmla="*/ 0 h 2245"/>
                      <a:gd name="connsiteX42" fmla="*/ 2567 w 3849"/>
                      <a:gd name="connsiteY42" fmla="*/ 0 h 2245"/>
                      <a:gd name="connsiteX43" fmla="*/ 2567 w 3849"/>
                      <a:gd name="connsiteY43" fmla="*/ 0 h 2245"/>
                      <a:gd name="connsiteX44" fmla="*/ 2567 w 3849"/>
                      <a:gd name="connsiteY44" fmla="*/ 0 h 2245"/>
                      <a:gd name="connsiteX45" fmla="*/ 2567 w 3849"/>
                      <a:gd name="connsiteY45" fmla="*/ 0 h 2245"/>
                      <a:gd name="connsiteX46" fmla="*/ 2567 w 3849"/>
                      <a:gd name="connsiteY46" fmla="*/ 0 h 2245"/>
                      <a:gd name="connsiteX47" fmla="*/ 2567 w 3849"/>
                      <a:gd name="connsiteY47" fmla="*/ 0 h 2245"/>
                      <a:gd name="connsiteX48" fmla="*/ 2567 w 3849"/>
                      <a:gd name="connsiteY48" fmla="*/ 0 h 2245"/>
                      <a:gd name="connsiteX49" fmla="*/ 2567 w 3849"/>
                      <a:gd name="connsiteY49" fmla="*/ 0 h 2245"/>
                      <a:gd name="connsiteX50" fmla="*/ 2567 w 3849"/>
                      <a:gd name="connsiteY50" fmla="*/ 0 h 2245"/>
                      <a:gd name="connsiteX51" fmla="*/ 2567 w 3849"/>
                      <a:gd name="connsiteY51" fmla="*/ 0 h 2245"/>
                      <a:gd name="connsiteX52" fmla="*/ 2567 w 3849"/>
                      <a:gd name="connsiteY52" fmla="*/ 0 h 2245"/>
                      <a:gd name="connsiteX53" fmla="*/ 2567 w 3849"/>
                      <a:gd name="connsiteY53" fmla="*/ 0 h 2245"/>
                      <a:gd name="connsiteX54" fmla="*/ 2567 w 3849"/>
                      <a:gd name="connsiteY54" fmla="*/ 0 h 2245"/>
                      <a:gd name="connsiteX55" fmla="*/ 2567 w 3849"/>
                      <a:gd name="connsiteY55" fmla="*/ 0 h 2245"/>
                      <a:gd name="connsiteX56" fmla="*/ 2567 w 3849"/>
                      <a:gd name="connsiteY56" fmla="*/ 0 h 2245"/>
                      <a:gd name="connsiteX57" fmla="*/ 2567 w 3849"/>
                      <a:gd name="connsiteY57" fmla="*/ 0 h 2245"/>
                      <a:gd name="connsiteX58" fmla="*/ 2567 w 3849"/>
                      <a:gd name="connsiteY58" fmla="*/ 0 h 2245"/>
                      <a:gd name="connsiteX59" fmla="*/ 2567 w 3849"/>
                      <a:gd name="connsiteY59" fmla="*/ 0 h 2245"/>
                      <a:gd name="connsiteX60" fmla="*/ 2567 w 3849"/>
                      <a:gd name="connsiteY60" fmla="*/ 0 h 2245"/>
                      <a:gd name="connsiteX61" fmla="*/ 2567 w 3849"/>
                      <a:gd name="connsiteY61" fmla="*/ 0 h 2245"/>
                      <a:gd name="connsiteX62" fmla="*/ 2567 w 3849"/>
                      <a:gd name="connsiteY62" fmla="*/ 0 h 2245"/>
                      <a:gd name="connsiteX63" fmla="*/ 2567 w 3849"/>
                      <a:gd name="connsiteY63" fmla="*/ 0 h 2245"/>
                      <a:gd name="connsiteX64" fmla="*/ 2567 w 3849"/>
                      <a:gd name="connsiteY64" fmla="*/ 0 h 2245"/>
                      <a:gd name="connsiteX65" fmla="*/ 2567 w 3849"/>
                      <a:gd name="connsiteY65" fmla="*/ 0 h 2245"/>
                      <a:gd name="connsiteX66" fmla="*/ 2567 w 3849"/>
                      <a:gd name="connsiteY66" fmla="*/ 0 h 2245"/>
                      <a:gd name="connsiteX67" fmla="*/ 2567 w 3849"/>
                      <a:gd name="connsiteY67" fmla="*/ 0 h 2245"/>
                      <a:gd name="connsiteX68" fmla="*/ 2567 w 3849"/>
                      <a:gd name="connsiteY68" fmla="*/ 0 h 2245"/>
                      <a:gd name="connsiteX69" fmla="*/ 2567 w 3849"/>
                      <a:gd name="connsiteY69" fmla="*/ 0 h 2245"/>
                      <a:gd name="connsiteX70" fmla="*/ 2567 w 3849"/>
                      <a:gd name="connsiteY70" fmla="*/ 0 h 2245"/>
                      <a:gd name="connsiteX71" fmla="*/ 2567 w 3849"/>
                      <a:gd name="connsiteY71" fmla="*/ 0 h 2245"/>
                      <a:gd name="connsiteX72" fmla="*/ 2567 w 3849"/>
                      <a:gd name="connsiteY72" fmla="*/ 0 h 2245"/>
                      <a:gd name="connsiteX73" fmla="*/ 2567 w 3849"/>
                      <a:gd name="connsiteY73" fmla="*/ 0 h 2245"/>
                      <a:gd name="connsiteX74" fmla="*/ 2567 w 3849"/>
                      <a:gd name="connsiteY74" fmla="*/ 0 h 2245"/>
                      <a:gd name="connsiteX75" fmla="*/ 2567 w 3849"/>
                      <a:gd name="connsiteY75" fmla="*/ 0 h 2245"/>
                      <a:gd name="connsiteX76" fmla="*/ 2567 w 3849"/>
                      <a:gd name="connsiteY76" fmla="*/ 0 h 2245"/>
                      <a:gd name="connsiteX77" fmla="*/ 2567 w 3849"/>
                      <a:gd name="connsiteY77" fmla="*/ 0 h 2245"/>
                      <a:gd name="connsiteX78" fmla="*/ 2567 w 3849"/>
                      <a:gd name="connsiteY78" fmla="*/ 0 h 2245"/>
                      <a:gd name="connsiteX79" fmla="*/ 2567 w 3849"/>
                      <a:gd name="connsiteY79" fmla="*/ 0 h 2245"/>
                      <a:gd name="connsiteX80" fmla="*/ 2567 w 3849"/>
                      <a:gd name="connsiteY80" fmla="*/ 0 h 2245"/>
                      <a:gd name="connsiteX81" fmla="*/ 2567 w 3849"/>
                      <a:gd name="connsiteY81" fmla="*/ 0 h 2245"/>
                      <a:gd name="connsiteX82" fmla="*/ 2567 w 3849"/>
                      <a:gd name="connsiteY82" fmla="*/ 0 h 2245"/>
                      <a:gd name="connsiteX83" fmla="*/ 2567 w 3849"/>
                      <a:gd name="connsiteY83" fmla="*/ 0 h 2245"/>
                      <a:gd name="connsiteX84" fmla="*/ 2567 w 3849"/>
                      <a:gd name="connsiteY84" fmla="*/ 0 h 2245"/>
                      <a:gd name="connsiteX85" fmla="*/ 2567 w 3849"/>
                      <a:gd name="connsiteY85" fmla="*/ 0 h 2245"/>
                      <a:gd name="connsiteX86" fmla="*/ 2567 w 3849"/>
                      <a:gd name="connsiteY86" fmla="*/ 0 h 2245"/>
                      <a:gd name="connsiteX87" fmla="*/ 2567 w 3849"/>
                      <a:gd name="connsiteY87" fmla="*/ 0 h 2245"/>
                      <a:gd name="connsiteX88" fmla="*/ 2567 w 3849"/>
                      <a:gd name="connsiteY88" fmla="*/ 0 h 2245"/>
                      <a:gd name="connsiteX89" fmla="*/ 2567 w 3849"/>
                      <a:gd name="connsiteY89" fmla="*/ 0 h 2245"/>
                      <a:gd name="connsiteX90" fmla="*/ 2567 w 3849"/>
                      <a:gd name="connsiteY90" fmla="*/ 0 h 2245"/>
                      <a:gd name="connsiteX91" fmla="*/ 3850 w 3849"/>
                      <a:gd name="connsiteY91" fmla="*/ 1283 h 2245"/>
                      <a:gd name="connsiteX92" fmla="*/ 3850 w 3849"/>
                      <a:gd name="connsiteY92" fmla="*/ 1283 h 2245"/>
                      <a:gd name="connsiteX93" fmla="*/ 3850 w 3849"/>
                      <a:gd name="connsiteY93" fmla="*/ 1283 h 2245"/>
                      <a:gd name="connsiteX94" fmla="*/ 3850 w 3849"/>
                      <a:gd name="connsiteY94" fmla="*/ 1283 h 2245"/>
                      <a:gd name="connsiteX95" fmla="*/ 3850 w 3849"/>
                      <a:gd name="connsiteY95" fmla="*/ 1283 h 2245"/>
                      <a:gd name="connsiteX96" fmla="*/ 3850 w 3849"/>
                      <a:gd name="connsiteY96" fmla="*/ 1283 h 2245"/>
                      <a:gd name="connsiteX97" fmla="*/ 0 w 3849"/>
                      <a:gd name="connsiteY97" fmla="*/ 1283 h 2245"/>
                      <a:gd name="connsiteX98" fmla="*/ 0 w 3849"/>
                      <a:gd name="connsiteY98" fmla="*/ 1283 h 2245"/>
                      <a:gd name="connsiteX99" fmla="*/ 0 w 3849"/>
                      <a:gd name="connsiteY99" fmla="*/ 1283 h 2245"/>
                      <a:gd name="connsiteX100" fmla="*/ 0 w 3849"/>
                      <a:gd name="connsiteY100" fmla="*/ 1283 h 2245"/>
                      <a:gd name="connsiteX101" fmla="*/ 0 w 3849"/>
                      <a:gd name="connsiteY101" fmla="*/ 1283 h 2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49" h="2245">
                        <a:moveTo>
                          <a:pt x="3850" y="1283"/>
                        </a:moveTo>
                        <a:lnTo>
                          <a:pt x="3850" y="1283"/>
                        </a:lnTo>
                        <a:cubicBezTo>
                          <a:pt x="2567" y="1283"/>
                          <a:pt x="2567" y="1283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1283"/>
                          <a:pt x="3850" y="0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0"/>
                          <a:pt x="3850" y="0"/>
                          <a:pt x="3850" y="0"/>
                        </a:cubicBezTo>
                        <a:lnTo>
                          <a:pt x="3850" y="1283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3850" y="1283"/>
                        </a:lnTo>
                        <a:cubicBezTo>
                          <a:pt x="2567" y="2567"/>
                          <a:pt x="2567" y="2567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2567"/>
                          <a:pt x="3850" y="2567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1283"/>
                          <a:pt x="3850" y="1283"/>
                          <a:pt x="3850" y="1283"/>
                        </a:cubicBezTo>
                        <a:close/>
                        <a:moveTo>
                          <a:pt x="0" y="1283"/>
                        </a:moveTo>
                        <a:cubicBezTo>
                          <a:pt x="0" y="1283"/>
                          <a:pt x="0" y="2567"/>
                          <a:pt x="0" y="1283"/>
                        </a:cubicBezTo>
                        <a:cubicBezTo>
                          <a:pt x="0" y="2567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2" name="Freeform: Shape 531">
                    <a:extLst>
                      <a:ext uri="{FF2B5EF4-FFF2-40B4-BE49-F238E27FC236}">
                        <a16:creationId xmlns:a16="http://schemas.microsoft.com/office/drawing/2014/main" id="{396611A2-9415-40EC-BD2D-BFE6D224342F}"/>
                      </a:ext>
                    </a:extLst>
                  </p:cNvPr>
                  <p:cNvSpPr/>
                  <p:nvPr/>
                </p:nvSpPr>
                <p:spPr>
                  <a:xfrm>
                    <a:off x="2152374" y="1056151"/>
                    <a:ext cx="2566" cy="2245"/>
                  </a:xfrm>
                  <a:custGeom>
                    <a:avLst/>
                    <a:gdLst>
                      <a:gd name="connsiteX0" fmla="*/ 2567 w 2566"/>
                      <a:gd name="connsiteY0" fmla="*/ 1283 h 2245"/>
                      <a:gd name="connsiteX1" fmla="*/ 2567 w 2566"/>
                      <a:gd name="connsiteY1" fmla="*/ 1283 h 2245"/>
                      <a:gd name="connsiteX2" fmla="*/ 2567 w 2566"/>
                      <a:gd name="connsiteY2" fmla="*/ 1283 h 2245"/>
                      <a:gd name="connsiteX3" fmla="*/ 2567 w 2566"/>
                      <a:gd name="connsiteY3" fmla="*/ 1283 h 2245"/>
                      <a:gd name="connsiteX4" fmla="*/ 2567 w 2566"/>
                      <a:gd name="connsiteY4" fmla="*/ 1283 h 2245"/>
                      <a:gd name="connsiteX5" fmla="*/ 2567 w 2566"/>
                      <a:gd name="connsiteY5" fmla="*/ 1283 h 2245"/>
                      <a:gd name="connsiteX6" fmla="*/ 2567 w 2566"/>
                      <a:gd name="connsiteY6" fmla="*/ 1283 h 2245"/>
                      <a:gd name="connsiteX7" fmla="*/ 2567 w 2566"/>
                      <a:gd name="connsiteY7" fmla="*/ 1283 h 2245"/>
                      <a:gd name="connsiteX8" fmla="*/ 2567 w 2566"/>
                      <a:gd name="connsiteY8" fmla="*/ 1283 h 2245"/>
                      <a:gd name="connsiteX9" fmla="*/ 2567 w 2566"/>
                      <a:gd name="connsiteY9" fmla="*/ 1283 h 2245"/>
                      <a:gd name="connsiteX10" fmla="*/ 2567 w 2566"/>
                      <a:gd name="connsiteY10" fmla="*/ 0 h 2245"/>
                      <a:gd name="connsiteX11" fmla="*/ 2567 w 2566"/>
                      <a:gd name="connsiteY11" fmla="*/ 0 h 2245"/>
                      <a:gd name="connsiteX12" fmla="*/ 2567 w 2566"/>
                      <a:gd name="connsiteY12" fmla="*/ 0 h 2245"/>
                      <a:gd name="connsiteX13" fmla="*/ 2567 w 2566"/>
                      <a:gd name="connsiteY13" fmla="*/ 0 h 2245"/>
                      <a:gd name="connsiteX14" fmla="*/ 2567 w 2566"/>
                      <a:gd name="connsiteY14" fmla="*/ 0 h 2245"/>
                      <a:gd name="connsiteX15" fmla="*/ 2567 w 2566"/>
                      <a:gd name="connsiteY15" fmla="*/ 0 h 2245"/>
                      <a:gd name="connsiteX16" fmla="*/ 2567 w 2566"/>
                      <a:gd name="connsiteY16" fmla="*/ 0 h 2245"/>
                      <a:gd name="connsiteX17" fmla="*/ 2567 w 2566"/>
                      <a:gd name="connsiteY17" fmla="*/ 0 h 2245"/>
                      <a:gd name="connsiteX18" fmla="*/ 2567 w 2566"/>
                      <a:gd name="connsiteY18" fmla="*/ 0 h 2245"/>
                      <a:gd name="connsiteX19" fmla="*/ 2567 w 2566"/>
                      <a:gd name="connsiteY19" fmla="*/ 0 h 2245"/>
                      <a:gd name="connsiteX20" fmla="*/ 2567 w 2566"/>
                      <a:gd name="connsiteY20" fmla="*/ 0 h 2245"/>
                      <a:gd name="connsiteX21" fmla="*/ 2567 w 2566"/>
                      <a:gd name="connsiteY21" fmla="*/ 0 h 2245"/>
                      <a:gd name="connsiteX22" fmla="*/ 2567 w 2566"/>
                      <a:gd name="connsiteY22" fmla="*/ 0 h 2245"/>
                      <a:gd name="connsiteX23" fmla="*/ 2567 w 2566"/>
                      <a:gd name="connsiteY23" fmla="*/ 0 h 2245"/>
                      <a:gd name="connsiteX24" fmla="*/ 2567 w 2566"/>
                      <a:gd name="connsiteY24" fmla="*/ 0 h 2245"/>
                      <a:gd name="connsiteX25" fmla="*/ 2567 w 2566"/>
                      <a:gd name="connsiteY25" fmla="*/ 0 h 2245"/>
                      <a:gd name="connsiteX26" fmla="*/ 2567 w 2566"/>
                      <a:gd name="connsiteY26" fmla="*/ 0 h 2245"/>
                      <a:gd name="connsiteX27" fmla="*/ 2567 w 2566"/>
                      <a:gd name="connsiteY27" fmla="*/ 0 h 2245"/>
                      <a:gd name="connsiteX28" fmla="*/ 2567 w 2566"/>
                      <a:gd name="connsiteY28" fmla="*/ 0 h 2245"/>
                      <a:gd name="connsiteX29" fmla="*/ 2567 w 2566"/>
                      <a:gd name="connsiteY29" fmla="*/ 0 h 2245"/>
                      <a:gd name="connsiteX30" fmla="*/ 2567 w 2566"/>
                      <a:gd name="connsiteY30" fmla="*/ 0 h 2245"/>
                      <a:gd name="connsiteX31" fmla="*/ 2567 w 2566"/>
                      <a:gd name="connsiteY31" fmla="*/ 0 h 2245"/>
                      <a:gd name="connsiteX32" fmla="*/ 2567 w 2566"/>
                      <a:gd name="connsiteY32" fmla="*/ 0 h 2245"/>
                      <a:gd name="connsiteX33" fmla="*/ 2567 w 2566"/>
                      <a:gd name="connsiteY33" fmla="*/ 0 h 2245"/>
                      <a:gd name="connsiteX34" fmla="*/ 2567 w 2566"/>
                      <a:gd name="connsiteY34" fmla="*/ 0 h 2245"/>
                      <a:gd name="connsiteX35" fmla="*/ 2567 w 2566"/>
                      <a:gd name="connsiteY35" fmla="*/ 0 h 2245"/>
                      <a:gd name="connsiteX36" fmla="*/ 2567 w 2566"/>
                      <a:gd name="connsiteY36" fmla="*/ 0 h 2245"/>
                      <a:gd name="connsiteX37" fmla="*/ 2567 w 2566"/>
                      <a:gd name="connsiteY37" fmla="*/ 0 h 2245"/>
                      <a:gd name="connsiteX38" fmla="*/ 2567 w 2566"/>
                      <a:gd name="connsiteY38" fmla="*/ 0 h 2245"/>
                      <a:gd name="connsiteX39" fmla="*/ 2567 w 2566"/>
                      <a:gd name="connsiteY39" fmla="*/ 0 h 2245"/>
                      <a:gd name="connsiteX40" fmla="*/ 2567 w 2566"/>
                      <a:gd name="connsiteY40" fmla="*/ 0 h 2245"/>
                      <a:gd name="connsiteX41" fmla="*/ 2567 w 2566"/>
                      <a:gd name="connsiteY41" fmla="*/ 0 h 2245"/>
                      <a:gd name="connsiteX42" fmla="*/ 2567 w 2566"/>
                      <a:gd name="connsiteY42" fmla="*/ 0 h 2245"/>
                      <a:gd name="connsiteX43" fmla="*/ 2567 w 2566"/>
                      <a:gd name="connsiteY43" fmla="*/ 0 h 2245"/>
                      <a:gd name="connsiteX44" fmla="*/ 2567 w 2566"/>
                      <a:gd name="connsiteY44" fmla="*/ 0 h 2245"/>
                      <a:gd name="connsiteX45" fmla="*/ 2567 w 2566"/>
                      <a:gd name="connsiteY45" fmla="*/ 0 h 2245"/>
                      <a:gd name="connsiteX46" fmla="*/ 2567 w 2566"/>
                      <a:gd name="connsiteY46" fmla="*/ 0 h 2245"/>
                      <a:gd name="connsiteX47" fmla="*/ 2567 w 2566"/>
                      <a:gd name="connsiteY47" fmla="*/ 0 h 2245"/>
                      <a:gd name="connsiteX48" fmla="*/ 2567 w 2566"/>
                      <a:gd name="connsiteY48" fmla="*/ 0 h 2245"/>
                      <a:gd name="connsiteX49" fmla="*/ 2567 w 2566"/>
                      <a:gd name="connsiteY49" fmla="*/ 0 h 2245"/>
                      <a:gd name="connsiteX50" fmla="*/ 2567 w 2566"/>
                      <a:gd name="connsiteY50" fmla="*/ 0 h 2245"/>
                      <a:gd name="connsiteX51" fmla="*/ 2567 w 2566"/>
                      <a:gd name="connsiteY51" fmla="*/ 0 h 2245"/>
                      <a:gd name="connsiteX52" fmla="*/ 2567 w 2566"/>
                      <a:gd name="connsiteY52" fmla="*/ 0 h 2245"/>
                      <a:gd name="connsiteX53" fmla="*/ 2567 w 2566"/>
                      <a:gd name="connsiteY53" fmla="*/ 0 h 2245"/>
                      <a:gd name="connsiteX54" fmla="*/ 2567 w 2566"/>
                      <a:gd name="connsiteY54" fmla="*/ 0 h 2245"/>
                      <a:gd name="connsiteX55" fmla="*/ 2567 w 2566"/>
                      <a:gd name="connsiteY55" fmla="*/ 0 h 2245"/>
                      <a:gd name="connsiteX56" fmla="*/ 2567 w 2566"/>
                      <a:gd name="connsiteY56" fmla="*/ 0 h 2245"/>
                      <a:gd name="connsiteX57" fmla="*/ 2567 w 2566"/>
                      <a:gd name="connsiteY57" fmla="*/ 0 h 2245"/>
                      <a:gd name="connsiteX58" fmla="*/ 2567 w 2566"/>
                      <a:gd name="connsiteY58" fmla="*/ 0 h 2245"/>
                      <a:gd name="connsiteX59" fmla="*/ 2567 w 2566"/>
                      <a:gd name="connsiteY59" fmla="*/ 0 h 2245"/>
                      <a:gd name="connsiteX60" fmla="*/ 2567 w 2566"/>
                      <a:gd name="connsiteY60" fmla="*/ 0 h 2245"/>
                      <a:gd name="connsiteX61" fmla="*/ 2567 w 2566"/>
                      <a:gd name="connsiteY61" fmla="*/ 0 h 2245"/>
                      <a:gd name="connsiteX62" fmla="*/ 2567 w 2566"/>
                      <a:gd name="connsiteY62" fmla="*/ 0 h 2245"/>
                      <a:gd name="connsiteX63" fmla="*/ 2567 w 2566"/>
                      <a:gd name="connsiteY63" fmla="*/ 0 h 2245"/>
                      <a:gd name="connsiteX64" fmla="*/ 2567 w 2566"/>
                      <a:gd name="connsiteY64" fmla="*/ 0 h 2245"/>
                      <a:gd name="connsiteX65" fmla="*/ 2567 w 2566"/>
                      <a:gd name="connsiteY65" fmla="*/ 0 h 2245"/>
                      <a:gd name="connsiteX66" fmla="*/ 2567 w 2566"/>
                      <a:gd name="connsiteY66" fmla="*/ 0 h 2245"/>
                      <a:gd name="connsiteX67" fmla="*/ 2567 w 2566"/>
                      <a:gd name="connsiteY67" fmla="*/ 0 h 2245"/>
                      <a:gd name="connsiteX68" fmla="*/ 2567 w 2566"/>
                      <a:gd name="connsiteY68" fmla="*/ 0 h 2245"/>
                      <a:gd name="connsiteX69" fmla="*/ 2567 w 2566"/>
                      <a:gd name="connsiteY69" fmla="*/ 0 h 2245"/>
                      <a:gd name="connsiteX70" fmla="*/ 2567 w 2566"/>
                      <a:gd name="connsiteY70" fmla="*/ 0 h 2245"/>
                      <a:gd name="connsiteX71" fmla="*/ 2567 w 2566"/>
                      <a:gd name="connsiteY71" fmla="*/ 0 h 2245"/>
                      <a:gd name="connsiteX72" fmla="*/ 2567 w 2566"/>
                      <a:gd name="connsiteY72" fmla="*/ 0 h 2245"/>
                      <a:gd name="connsiteX73" fmla="*/ 2567 w 2566"/>
                      <a:gd name="connsiteY73" fmla="*/ 0 h 2245"/>
                      <a:gd name="connsiteX74" fmla="*/ 2567 w 2566"/>
                      <a:gd name="connsiteY74" fmla="*/ 0 h 2245"/>
                      <a:gd name="connsiteX75" fmla="*/ 2567 w 2566"/>
                      <a:gd name="connsiteY75" fmla="*/ 0 h 2245"/>
                      <a:gd name="connsiteX76" fmla="*/ 2567 w 2566"/>
                      <a:gd name="connsiteY76" fmla="*/ 0 h 2245"/>
                      <a:gd name="connsiteX77" fmla="*/ 2567 w 2566"/>
                      <a:gd name="connsiteY77" fmla="*/ 0 h 2245"/>
                      <a:gd name="connsiteX78" fmla="*/ 2567 w 2566"/>
                      <a:gd name="connsiteY78" fmla="*/ 0 h 2245"/>
                      <a:gd name="connsiteX79" fmla="*/ 2567 w 2566"/>
                      <a:gd name="connsiteY79" fmla="*/ 0 h 2245"/>
                      <a:gd name="connsiteX80" fmla="*/ 2567 w 2566"/>
                      <a:gd name="connsiteY80" fmla="*/ 0 h 2245"/>
                      <a:gd name="connsiteX81" fmla="*/ 2567 w 2566"/>
                      <a:gd name="connsiteY81" fmla="*/ 0 h 2245"/>
                      <a:gd name="connsiteX82" fmla="*/ 2567 w 2566"/>
                      <a:gd name="connsiteY82" fmla="*/ 0 h 2245"/>
                      <a:gd name="connsiteX83" fmla="*/ 2567 w 2566"/>
                      <a:gd name="connsiteY83" fmla="*/ 0 h 2245"/>
                      <a:gd name="connsiteX84" fmla="*/ 2567 w 2566"/>
                      <a:gd name="connsiteY84" fmla="*/ 0 h 2245"/>
                      <a:gd name="connsiteX85" fmla="*/ 2567 w 2566"/>
                      <a:gd name="connsiteY85" fmla="*/ 0 h 2245"/>
                      <a:gd name="connsiteX86" fmla="*/ 2567 w 2566"/>
                      <a:gd name="connsiteY86" fmla="*/ 0 h 2245"/>
                      <a:gd name="connsiteX87" fmla="*/ 2567 w 2566"/>
                      <a:gd name="connsiteY87" fmla="*/ 0 h 2245"/>
                      <a:gd name="connsiteX88" fmla="*/ 2567 w 2566"/>
                      <a:gd name="connsiteY88" fmla="*/ 0 h 2245"/>
                      <a:gd name="connsiteX89" fmla="*/ 2567 w 2566"/>
                      <a:gd name="connsiteY89" fmla="*/ 1283 h 2245"/>
                      <a:gd name="connsiteX90" fmla="*/ 2567 w 2566"/>
                      <a:gd name="connsiteY90" fmla="*/ 1283 h 2245"/>
                      <a:gd name="connsiteX91" fmla="*/ 2567 w 2566"/>
                      <a:gd name="connsiteY91" fmla="*/ 1283 h 2245"/>
                      <a:gd name="connsiteX92" fmla="*/ 2567 w 2566"/>
                      <a:gd name="connsiteY92" fmla="*/ 1283 h 2245"/>
                      <a:gd name="connsiteX93" fmla="*/ 2567 w 2566"/>
                      <a:gd name="connsiteY93" fmla="*/ 1283 h 2245"/>
                      <a:gd name="connsiteX94" fmla="*/ 2567 w 2566"/>
                      <a:gd name="connsiteY94" fmla="*/ 1283 h 2245"/>
                      <a:gd name="connsiteX95" fmla="*/ 2567 w 2566"/>
                      <a:gd name="connsiteY95" fmla="*/ 1283 h 2245"/>
                      <a:gd name="connsiteX96" fmla="*/ 2567 w 2566"/>
                      <a:gd name="connsiteY96" fmla="*/ 1283 h 2245"/>
                      <a:gd name="connsiteX97" fmla="*/ 0 w 2566"/>
                      <a:gd name="connsiteY97" fmla="*/ 1283 h 2245"/>
                      <a:gd name="connsiteX98" fmla="*/ 0 w 2566"/>
                      <a:gd name="connsiteY98" fmla="*/ 1283 h 2245"/>
                      <a:gd name="connsiteX99" fmla="*/ 0 w 2566"/>
                      <a:gd name="connsiteY99" fmla="*/ 1283 h 2245"/>
                      <a:gd name="connsiteX100" fmla="*/ 0 w 2566"/>
                      <a:gd name="connsiteY100" fmla="*/ 1283 h 2245"/>
                      <a:gd name="connsiteX101" fmla="*/ 0 w 2566"/>
                      <a:gd name="connsiteY101" fmla="*/ 1283 h 2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66" h="2245">
                        <a:moveTo>
                          <a:pt x="2567" y="1283"/>
                        </a:move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1283" y="0"/>
                          <a:pt x="1283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1283"/>
                        </a:lnTo>
                        <a:cubicBezTo>
                          <a:pt x="2567" y="2567"/>
                          <a:pt x="2567" y="2567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2567"/>
                          <a:pt x="2567" y="2567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2567"/>
                          <a:pt x="2567" y="2567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close/>
                        <a:moveTo>
                          <a:pt x="0" y="1283"/>
                        </a:moveTo>
                        <a:cubicBezTo>
                          <a:pt x="0" y="1283"/>
                          <a:pt x="0" y="2567"/>
                          <a:pt x="0" y="1283"/>
                        </a:cubicBezTo>
                        <a:cubicBezTo>
                          <a:pt x="0" y="2567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3" name="Freeform: Shape 532">
                    <a:extLst>
                      <a:ext uri="{FF2B5EF4-FFF2-40B4-BE49-F238E27FC236}">
                        <a16:creationId xmlns:a16="http://schemas.microsoft.com/office/drawing/2014/main" id="{E90D905D-9514-44D6-A979-04F9FAD36EFE}"/>
                      </a:ext>
                    </a:extLst>
                  </p:cNvPr>
                  <p:cNvSpPr/>
                  <p:nvPr/>
                </p:nvSpPr>
                <p:spPr>
                  <a:xfrm>
                    <a:off x="2138257" y="1038185"/>
                    <a:ext cx="2566" cy="2245"/>
                  </a:xfrm>
                  <a:custGeom>
                    <a:avLst/>
                    <a:gdLst>
                      <a:gd name="connsiteX0" fmla="*/ 2567 w 2566"/>
                      <a:gd name="connsiteY0" fmla="*/ 1283 h 2245"/>
                      <a:gd name="connsiteX1" fmla="*/ 2567 w 2566"/>
                      <a:gd name="connsiteY1" fmla="*/ 1283 h 2245"/>
                      <a:gd name="connsiteX2" fmla="*/ 2567 w 2566"/>
                      <a:gd name="connsiteY2" fmla="*/ 1283 h 2245"/>
                      <a:gd name="connsiteX3" fmla="*/ 2567 w 2566"/>
                      <a:gd name="connsiteY3" fmla="*/ 1283 h 2245"/>
                      <a:gd name="connsiteX4" fmla="*/ 2567 w 2566"/>
                      <a:gd name="connsiteY4" fmla="*/ 1283 h 2245"/>
                      <a:gd name="connsiteX5" fmla="*/ 2567 w 2566"/>
                      <a:gd name="connsiteY5" fmla="*/ 1283 h 2245"/>
                      <a:gd name="connsiteX6" fmla="*/ 2567 w 2566"/>
                      <a:gd name="connsiteY6" fmla="*/ 1283 h 2245"/>
                      <a:gd name="connsiteX7" fmla="*/ 2567 w 2566"/>
                      <a:gd name="connsiteY7" fmla="*/ 1283 h 2245"/>
                      <a:gd name="connsiteX8" fmla="*/ 2567 w 2566"/>
                      <a:gd name="connsiteY8" fmla="*/ 1283 h 2245"/>
                      <a:gd name="connsiteX9" fmla="*/ 2567 w 2566"/>
                      <a:gd name="connsiteY9" fmla="*/ 1283 h 2245"/>
                      <a:gd name="connsiteX10" fmla="*/ 2567 w 2566"/>
                      <a:gd name="connsiteY10" fmla="*/ 0 h 2245"/>
                      <a:gd name="connsiteX11" fmla="*/ 2567 w 2566"/>
                      <a:gd name="connsiteY11" fmla="*/ 0 h 2245"/>
                      <a:gd name="connsiteX12" fmla="*/ 2567 w 2566"/>
                      <a:gd name="connsiteY12" fmla="*/ 0 h 2245"/>
                      <a:gd name="connsiteX13" fmla="*/ 2567 w 2566"/>
                      <a:gd name="connsiteY13" fmla="*/ 0 h 2245"/>
                      <a:gd name="connsiteX14" fmla="*/ 2567 w 2566"/>
                      <a:gd name="connsiteY14" fmla="*/ 0 h 2245"/>
                      <a:gd name="connsiteX15" fmla="*/ 2567 w 2566"/>
                      <a:gd name="connsiteY15" fmla="*/ 0 h 2245"/>
                      <a:gd name="connsiteX16" fmla="*/ 2567 w 2566"/>
                      <a:gd name="connsiteY16" fmla="*/ 0 h 2245"/>
                      <a:gd name="connsiteX17" fmla="*/ 2567 w 2566"/>
                      <a:gd name="connsiteY17" fmla="*/ 0 h 2245"/>
                      <a:gd name="connsiteX18" fmla="*/ 2567 w 2566"/>
                      <a:gd name="connsiteY18" fmla="*/ 0 h 2245"/>
                      <a:gd name="connsiteX19" fmla="*/ 2567 w 2566"/>
                      <a:gd name="connsiteY19" fmla="*/ 0 h 2245"/>
                      <a:gd name="connsiteX20" fmla="*/ 2567 w 2566"/>
                      <a:gd name="connsiteY20" fmla="*/ 0 h 2245"/>
                      <a:gd name="connsiteX21" fmla="*/ 2567 w 2566"/>
                      <a:gd name="connsiteY21" fmla="*/ 0 h 2245"/>
                      <a:gd name="connsiteX22" fmla="*/ 2567 w 2566"/>
                      <a:gd name="connsiteY22" fmla="*/ 0 h 2245"/>
                      <a:gd name="connsiteX23" fmla="*/ 2567 w 2566"/>
                      <a:gd name="connsiteY23" fmla="*/ 0 h 2245"/>
                      <a:gd name="connsiteX24" fmla="*/ 2567 w 2566"/>
                      <a:gd name="connsiteY24" fmla="*/ 0 h 2245"/>
                      <a:gd name="connsiteX25" fmla="*/ 2567 w 2566"/>
                      <a:gd name="connsiteY25" fmla="*/ 0 h 2245"/>
                      <a:gd name="connsiteX26" fmla="*/ 2567 w 2566"/>
                      <a:gd name="connsiteY26" fmla="*/ 0 h 2245"/>
                      <a:gd name="connsiteX27" fmla="*/ 2567 w 2566"/>
                      <a:gd name="connsiteY27" fmla="*/ 0 h 2245"/>
                      <a:gd name="connsiteX28" fmla="*/ 2567 w 2566"/>
                      <a:gd name="connsiteY28" fmla="*/ 0 h 2245"/>
                      <a:gd name="connsiteX29" fmla="*/ 2567 w 2566"/>
                      <a:gd name="connsiteY29" fmla="*/ 0 h 2245"/>
                      <a:gd name="connsiteX30" fmla="*/ 2567 w 2566"/>
                      <a:gd name="connsiteY30" fmla="*/ 0 h 2245"/>
                      <a:gd name="connsiteX31" fmla="*/ 2567 w 2566"/>
                      <a:gd name="connsiteY31" fmla="*/ 0 h 2245"/>
                      <a:gd name="connsiteX32" fmla="*/ 2567 w 2566"/>
                      <a:gd name="connsiteY32" fmla="*/ 0 h 2245"/>
                      <a:gd name="connsiteX33" fmla="*/ 2567 w 2566"/>
                      <a:gd name="connsiteY33" fmla="*/ 0 h 2245"/>
                      <a:gd name="connsiteX34" fmla="*/ 2567 w 2566"/>
                      <a:gd name="connsiteY34" fmla="*/ 0 h 2245"/>
                      <a:gd name="connsiteX35" fmla="*/ 2567 w 2566"/>
                      <a:gd name="connsiteY35" fmla="*/ 0 h 2245"/>
                      <a:gd name="connsiteX36" fmla="*/ 2567 w 2566"/>
                      <a:gd name="connsiteY36" fmla="*/ 0 h 2245"/>
                      <a:gd name="connsiteX37" fmla="*/ 2567 w 2566"/>
                      <a:gd name="connsiteY37" fmla="*/ 0 h 2245"/>
                      <a:gd name="connsiteX38" fmla="*/ 2567 w 2566"/>
                      <a:gd name="connsiteY38" fmla="*/ 0 h 2245"/>
                      <a:gd name="connsiteX39" fmla="*/ 2567 w 2566"/>
                      <a:gd name="connsiteY39" fmla="*/ 0 h 2245"/>
                      <a:gd name="connsiteX40" fmla="*/ 2567 w 2566"/>
                      <a:gd name="connsiteY40" fmla="*/ 0 h 2245"/>
                      <a:gd name="connsiteX41" fmla="*/ 2567 w 2566"/>
                      <a:gd name="connsiteY41" fmla="*/ 0 h 2245"/>
                      <a:gd name="connsiteX42" fmla="*/ 2567 w 2566"/>
                      <a:gd name="connsiteY42" fmla="*/ 0 h 2245"/>
                      <a:gd name="connsiteX43" fmla="*/ 2567 w 2566"/>
                      <a:gd name="connsiteY43" fmla="*/ 0 h 2245"/>
                      <a:gd name="connsiteX44" fmla="*/ 2567 w 2566"/>
                      <a:gd name="connsiteY44" fmla="*/ 0 h 2245"/>
                      <a:gd name="connsiteX45" fmla="*/ 2567 w 2566"/>
                      <a:gd name="connsiteY45" fmla="*/ 0 h 2245"/>
                      <a:gd name="connsiteX46" fmla="*/ 2567 w 2566"/>
                      <a:gd name="connsiteY46" fmla="*/ 0 h 2245"/>
                      <a:gd name="connsiteX47" fmla="*/ 2567 w 2566"/>
                      <a:gd name="connsiteY47" fmla="*/ 0 h 2245"/>
                      <a:gd name="connsiteX48" fmla="*/ 2567 w 2566"/>
                      <a:gd name="connsiteY48" fmla="*/ 0 h 2245"/>
                      <a:gd name="connsiteX49" fmla="*/ 2567 w 2566"/>
                      <a:gd name="connsiteY49" fmla="*/ 0 h 2245"/>
                      <a:gd name="connsiteX50" fmla="*/ 2567 w 2566"/>
                      <a:gd name="connsiteY50" fmla="*/ 0 h 2245"/>
                      <a:gd name="connsiteX51" fmla="*/ 2567 w 2566"/>
                      <a:gd name="connsiteY51" fmla="*/ 0 h 2245"/>
                      <a:gd name="connsiteX52" fmla="*/ 2567 w 2566"/>
                      <a:gd name="connsiteY52" fmla="*/ 0 h 2245"/>
                      <a:gd name="connsiteX53" fmla="*/ 2567 w 2566"/>
                      <a:gd name="connsiteY53" fmla="*/ 0 h 2245"/>
                      <a:gd name="connsiteX54" fmla="*/ 2567 w 2566"/>
                      <a:gd name="connsiteY54" fmla="*/ 0 h 2245"/>
                      <a:gd name="connsiteX55" fmla="*/ 2567 w 2566"/>
                      <a:gd name="connsiteY55" fmla="*/ 0 h 2245"/>
                      <a:gd name="connsiteX56" fmla="*/ 2567 w 2566"/>
                      <a:gd name="connsiteY56" fmla="*/ 0 h 2245"/>
                      <a:gd name="connsiteX57" fmla="*/ 2567 w 2566"/>
                      <a:gd name="connsiteY57" fmla="*/ 0 h 2245"/>
                      <a:gd name="connsiteX58" fmla="*/ 2567 w 2566"/>
                      <a:gd name="connsiteY58" fmla="*/ 0 h 2245"/>
                      <a:gd name="connsiteX59" fmla="*/ 2567 w 2566"/>
                      <a:gd name="connsiteY59" fmla="*/ 0 h 2245"/>
                      <a:gd name="connsiteX60" fmla="*/ 2567 w 2566"/>
                      <a:gd name="connsiteY60" fmla="*/ 0 h 2245"/>
                      <a:gd name="connsiteX61" fmla="*/ 2567 w 2566"/>
                      <a:gd name="connsiteY61" fmla="*/ 0 h 2245"/>
                      <a:gd name="connsiteX62" fmla="*/ 2567 w 2566"/>
                      <a:gd name="connsiteY62" fmla="*/ 0 h 2245"/>
                      <a:gd name="connsiteX63" fmla="*/ 2567 w 2566"/>
                      <a:gd name="connsiteY63" fmla="*/ 0 h 2245"/>
                      <a:gd name="connsiteX64" fmla="*/ 2567 w 2566"/>
                      <a:gd name="connsiteY64" fmla="*/ 0 h 2245"/>
                      <a:gd name="connsiteX65" fmla="*/ 2567 w 2566"/>
                      <a:gd name="connsiteY65" fmla="*/ 0 h 2245"/>
                      <a:gd name="connsiteX66" fmla="*/ 2567 w 2566"/>
                      <a:gd name="connsiteY66" fmla="*/ 0 h 2245"/>
                      <a:gd name="connsiteX67" fmla="*/ 2567 w 2566"/>
                      <a:gd name="connsiteY67" fmla="*/ 0 h 2245"/>
                      <a:gd name="connsiteX68" fmla="*/ 2567 w 2566"/>
                      <a:gd name="connsiteY68" fmla="*/ 0 h 2245"/>
                      <a:gd name="connsiteX69" fmla="*/ 2567 w 2566"/>
                      <a:gd name="connsiteY69" fmla="*/ 0 h 2245"/>
                      <a:gd name="connsiteX70" fmla="*/ 2567 w 2566"/>
                      <a:gd name="connsiteY70" fmla="*/ 0 h 2245"/>
                      <a:gd name="connsiteX71" fmla="*/ 2567 w 2566"/>
                      <a:gd name="connsiteY71" fmla="*/ 0 h 2245"/>
                      <a:gd name="connsiteX72" fmla="*/ 2567 w 2566"/>
                      <a:gd name="connsiteY72" fmla="*/ 0 h 2245"/>
                      <a:gd name="connsiteX73" fmla="*/ 2567 w 2566"/>
                      <a:gd name="connsiteY73" fmla="*/ 0 h 2245"/>
                      <a:gd name="connsiteX74" fmla="*/ 2567 w 2566"/>
                      <a:gd name="connsiteY74" fmla="*/ 0 h 2245"/>
                      <a:gd name="connsiteX75" fmla="*/ 2567 w 2566"/>
                      <a:gd name="connsiteY75" fmla="*/ 0 h 2245"/>
                      <a:gd name="connsiteX76" fmla="*/ 2567 w 2566"/>
                      <a:gd name="connsiteY76" fmla="*/ 0 h 2245"/>
                      <a:gd name="connsiteX77" fmla="*/ 2567 w 2566"/>
                      <a:gd name="connsiteY77" fmla="*/ 0 h 2245"/>
                      <a:gd name="connsiteX78" fmla="*/ 2567 w 2566"/>
                      <a:gd name="connsiteY78" fmla="*/ 0 h 2245"/>
                      <a:gd name="connsiteX79" fmla="*/ 2567 w 2566"/>
                      <a:gd name="connsiteY79" fmla="*/ 0 h 2245"/>
                      <a:gd name="connsiteX80" fmla="*/ 2567 w 2566"/>
                      <a:gd name="connsiteY80" fmla="*/ 0 h 2245"/>
                      <a:gd name="connsiteX81" fmla="*/ 2567 w 2566"/>
                      <a:gd name="connsiteY81" fmla="*/ 0 h 2245"/>
                      <a:gd name="connsiteX82" fmla="*/ 2567 w 2566"/>
                      <a:gd name="connsiteY82" fmla="*/ 0 h 2245"/>
                      <a:gd name="connsiteX83" fmla="*/ 2567 w 2566"/>
                      <a:gd name="connsiteY83" fmla="*/ 0 h 2245"/>
                      <a:gd name="connsiteX84" fmla="*/ 2567 w 2566"/>
                      <a:gd name="connsiteY84" fmla="*/ 0 h 2245"/>
                      <a:gd name="connsiteX85" fmla="*/ 2567 w 2566"/>
                      <a:gd name="connsiteY85" fmla="*/ 0 h 2245"/>
                      <a:gd name="connsiteX86" fmla="*/ 2567 w 2566"/>
                      <a:gd name="connsiteY86" fmla="*/ 0 h 2245"/>
                      <a:gd name="connsiteX87" fmla="*/ 2567 w 2566"/>
                      <a:gd name="connsiteY87" fmla="*/ 0 h 2245"/>
                      <a:gd name="connsiteX88" fmla="*/ 2567 w 2566"/>
                      <a:gd name="connsiteY88" fmla="*/ 0 h 2245"/>
                      <a:gd name="connsiteX89" fmla="*/ 2567 w 2566"/>
                      <a:gd name="connsiteY89" fmla="*/ 1283 h 2245"/>
                      <a:gd name="connsiteX90" fmla="*/ 2567 w 2566"/>
                      <a:gd name="connsiteY90" fmla="*/ 1283 h 2245"/>
                      <a:gd name="connsiteX91" fmla="*/ 2567 w 2566"/>
                      <a:gd name="connsiteY91" fmla="*/ 1283 h 2245"/>
                      <a:gd name="connsiteX92" fmla="*/ 2567 w 2566"/>
                      <a:gd name="connsiteY92" fmla="*/ 1283 h 2245"/>
                      <a:gd name="connsiteX93" fmla="*/ 2567 w 2566"/>
                      <a:gd name="connsiteY93" fmla="*/ 1283 h 2245"/>
                      <a:gd name="connsiteX94" fmla="*/ 2567 w 2566"/>
                      <a:gd name="connsiteY94" fmla="*/ 1283 h 2245"/>
                      <a:gd name="connsiteX95" fmla="*/ 2567 w 2566"/>
                      <a:gd name="connsiteY95" fmla="*/ 1283 h 2245"/>
                      <a:gd name="connsiteX96" fmla="*/ 2567 w 2566"/>
                      <a:gd name="connsiteY96" fmla="*/ 1283 h 2245"/>
                      <a:gd name="connsiteX97" fmla="*/ 0 w 2566"/>
                      <a:gd name="connsiteY97" fmla="*/ 1283 h 2245"/>
                      <a:gd name="connsiteX98" fmla="*/ 0 w 2566"/>
                      <a:gd name="connsiteY98" fmla="*/ 1283 h 2245"/>
                      <a:gd name="connsiteX99" fmla="*/ 0 w 2566"/>
                      <a:gd name="connsiteY99" fmla="*/ 1283 h 2245"/>
                      <a:gd name="connsiteX100" fmla="*/ 0 w 2566"/>
                      <a:gd name="connsiteY100" fmla="*/ 1283 h 2245"/>
                      <a:gd name="connsiteX101" fmla="*/ 0 w 2566"/>
                      <a:gd name="connsiteY101" fmla="*/ 1283 h 2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66" h="2245">
                        <a:moveTo>
                          <a:pt x="2567" y="1283"/>
                        </a:moveTo>
                        <a:lnTo>
                          <a:pt x="2567" y="1283"/>
                        </a:lnTo>
                        <a:cubicBezTo>
                          <a:pt x="1283" y="1283"/>
                          <a:pt x="1283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1283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1283" y="0"/>
                          <a:pt x="1283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1283"/>
                        </a:lnTo>
                        <a:cubicBezTo>
                          <a:pt x="2567" y="2567"/>
                          <a:pt x="2567" y="2567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1283" y="1283"/>
                          <a:pt x="1283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close/>
                        <a:moveTo>
                          <a:pt x="0" y="1283"/>
                        </a:move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A432AE60-3526-4232-82D7-B16A9042EECE}"/>
                      </a:ext>
                    </a:extLst>
                  </p:cNvPr>
                  <p:cNvSpPr/>
                  <p:nvPr/>
                </p:nvSpPr>
                <p:spPr>
                  <a:xfrm>
                    <a:off x="2189590" y="1053584"/>
                    <a:ext cx="2566" cy="1283"/>
                  </a:xfrm>
                  <a:custGeom>
                    <a:avLst/>
                    <a:gdLst>
                      <a:gd name="connsiteX0" fmla="*/ 2567 w 2566"/>
                      <a:gd name="connsiteY0" fmla="*/ 1283 h 1283"/>
                      <a:gd name="connsiteX1" fmla="*/ 2567 w 2566"/>
                      <a:gd name="connsiteY1" fmla="*/ 1283 h 1283"/>
                      <a:gd name="connsiteX2" fmla="*/ 2567 w 2566"/>
                      <a:gd name="connsiteY2" fmla="*/ 1283 h 1283"/>
                      <a:gd name="connsiteX3" fmla="*/ 2567 w 2566"/>
                      <a:gd name="connsiteY3" fmla="*/ 1283 h 1283"/>
                      <a:gd name="connsiteX4" fmla="*/ 2567 w 2566"/>
                      <a:gd name="connsiteY4" fmla="*/ 1283 h 1283"/>
                      <a:gd name="connsiteX5" fmla="*/ 2567 w 2566"/>
                      <a:gd name="connsiteY5" fmla="*/ 1283 h 1283"/>
                      <a:gd name="connsiteX6" fmla="*/ 2567 w 2566"/>
                      <a:gd name="connsiteY6" fmla="*/ 1283 h 1283"/>
                      <a:gd name="connsiteX7" fmla="*/ 2567 w 2566"/>
                      <a:gd name="connsiteY7" fmla="*/ 1283 h 1283"/>
                      <a:gd name="connsiteX8" fmla="*/ 2567 w 2566"/>
                      <a:gd name="connsiteY8" fmla="*/ 1283 h 1283"/>
                      <a:gd name="connsiteX9" fmla="*/ 2567 w 2566"/>
                      <a:gd name="connsiteY9" fmla="*/ 1283 h 1283"/>
                      <a:gd name="connsiteX10" fmla="*/ 2567 w 2566"/>
                      <a:gd name="connsiteY10" fmla="*/ 0 h 1283"/>
                      <a:gd name="connsiteX11" fmla="*/ 2567 w 2566"/>
                      <a:gd name="connsiteY11" fmla="*/ 0 h 1283"/>
                      <a:gd name="connsiteX12" fmla="*/ 2567 w 2566"/>
                      <a:gd name="connsiteY12" fmla="*/ 0 h 1283"/>
                      <a:gd name="connsiteX13" fmla="*/ 2567 w 2566"/>
                      <a:gd name="connsiteY13" fmla="*/ 0 h 1283"/>
                      <a:gd name="connsiteX14" fmla="*/ 2567 w 2566"/>
                      <a:gd name="connsiteY14" fmla="*/ 0 h 1283"/>
                      <a:gd name="connsiteX15" fmla="*/ 2567 w 2566"/>
                      <a:gd name="connsiteY15" fmla="*/ 0 h 1283"/>
                      <a:gd name="connsiteX16" fmla="*/ 2567 w 2566"/>
                      <a:gd name="connsiteY16" fmla="*/ 0 h 1283"/>
                      <a:gd name="connsiteX17" fmla="*/ 2567 w 2566"/>
                      <a:gd name="connsiteY17" fmla="*/ 0 h 1283"/>
                      <a:gd name="connsiteX18" fmla="*/ 2567 w 2566"/>
                      <a:gd name="connsiteY18" fmla="*/ 0 h 1283"/>
                      <a:gd name="connsiteX19" fmla="*/ 2567 w 2566"/>
                      <a:gd name="connsiteY19" fmla="*/ 0 h 1283"/>
                      <a:gd name="connsiteX20" fmla="*/ 2567 w 2566"/>
                      <a:gd name="connsiteY20" fmla="*/ 0 h 1283"/>
                      <a:gd name="connsiteX21" fmla="*/ 2567 w 2566"/>
                      <a:gd name="connsiteY21" fmla="*/ 0 h 1283"/>
                      <a:gd name="connsiteX22" fmla="*/ 2567 w 2566"/>
                      <a:gd name="connsiteY22" fmla="*/ 0 h 1283"/>
                      <a:gd name="connsiteX23" fmla="*/ 2567 w 2566"/>
                      <a:gd name="connsiteY23" fmla="*/ 0 h 1283"/>
                      <a:gd name="connsiteX24" fmla="*/ 2567 w 2566"/>
                      <a:gd name="connsiteY24" fmla="*/ 0 h 1283"/>
                      <a:gd name="connsiteX25" fmla="*/ 2567 w 2566"/>
                      <a:gd name="connsiteY25" fmla="*/ 0 h 1283"/>
                      <a:gd name="connsiteX26" fmla="*/ 2567 w 2566"/>
                      <a:gd name="connsiteY26" fmla="*/ 0 h 1283"/>
                      <a:gd name="connsiteX27" fmla="*/ 2567 w 2566"/>
                      <a:gd name="connsiteY27" fmla="*/ 0 h 1283"/>
                      <a:gd name="connsiteX28" fmla="*/ 2567 w 2566"/>
                      <a:gd name="connsiteY28" fmla="*/ 0 h 1283"/>
                      <a:gd name="connsiteX29" fmla="*/ 2567 w 2566"/>
                      <a:gd name="connsiteY29" fmla="*/ 0 h 1283"/>
                      <a:gd name="connsiteX30" fmla="*/ 2567 w 2566"/>
                      <a:gd name="connsiteY30" fmla="*/ 0 h 1283"/>
                      <a:gd name="connsiteX31" fmla="*/ 2567 w 2566"/>
                      <a:gd name="connsiteY31" fmla="*/ 0 h 1283"/>
                      <a:gd name="connsiteX32" fmla="*/ 2567 w 2566"/>
                      <a:gd name="connsiteY32" fmla="*/ 0 h 1283"/>
                      <a:gd name="connsiteX33" fmla="*/ 2567 w 2566"/>
                      <a:gd name="connsiteY33" fmla="*/ 0 h 1283"/>
                      <a:gd name="connsiteX34" fmla="*/ 2567 w 2566"/>
                      <a:gd name="connsiteY34" fmla="*/ 0 h 1283"/>
                      <a:gd name="connsiteX35" fmla="*/ 2567 w 2566"/>
                      <a:gd name="connsiteY35" fmla="*/ 0 h 1283"/>
                      <a:gd name="connsiteX36" fmla="*/ 2567 w 2566"/>
                      <a:gd name="connsiteY36" fmla="*/ 0 h 1283"/>
                      <a:gd name="connsiteX37" fmla="*/ 2567 w 2566"/>
                      <a:gd name="connsiteY37" fmla="*/ 0 h 1283"/>
                      <a:gd name="connsiteX38" fmla="*/ 2567 w 2566"/>
                      <a:gd name="connsiteY38" fmla="*/ 0 h 1283"/>
                      <a:gd name="connsiteX39" fmla="*/ 2567 w 2566"/>
                      <a:gd name="connsiteY39" fmla="*/ 0 h 1283"/>
                      <a:gd name="connsiteX40" fmla="*/ 2567 w 2566"/>
                      <a:gd name="connsiteY40" fmla="*/ 0 h 1283"/>
                      <a:gd name="connsiteX41" fmla="*/ 2567 w 2566"/>
                      <a:gd name="connsiteY41" fmla="*/ 0 h 1283"/>
                      <a:gd name="connsiteX42" fmla="*/ 2567 w 2566"/>
                      <a:gd name="connsiteY42" fmla="*/ 0 h 1283"/>
                      <a:gd name="connsiteX43" fmla="*/ 2567 w 2566"/>
                      <a:gd name="connsiteY43" fmla="*/ 0 h 1283"/>
                      <a:gd name="connsiteX44" fmla="*/ 2567 w 2566"/>
                      <a:gd name="connsiteY44" fmla="*/ 0 h 1283"/>
                      <a:gd name="connsiteX45" fmla="*/ 2567 w 2566"/>
                      <a:gd name="connsiteY45" fmla="*/ 0 h 1283"/>
                      <a:gd name="connsiteX46" fmla="*/ 2567 w 2566"/>
                      <a:gd name="connsiteY46" fmla="*/ 0 h 1283"/>
                      <a:gd name="connsiteX47" fmla="*/ 2567 w 2566"/>
                      <a:gd name="connsiteY47" fmla="*/ 0 h 1283"/>
                      <a:gd name="connsiteX48" fmla="*/ 2567 w 2566"/>
                      <a:gd name="connsiteY48" fmla="*/ 0 h 1283"/>
                      <a:gd name="connsiteX49" fmla="*/ 2567 w 2566"/>
                      <a:gd name="connsiteY49" fmla="*/ 0 h 1283"/>
                      <a:gd name="connsiteX50" fmla="*/ 2567 w 2566"/>
                      <a:gd name="connsiteY50" fmla="*/ 0 h 1283"/>
                      <a:gd name="connsiteX51" fmla="*/ 2567 w 2566"/>
                      <a:gd name="connsiteY51" fmla="*/ 0 h 1283"/>
                      <a:gd name="connsiteX52" fmla="*/ 2567 w 2566"/>
                      <a:gd name="connsiteY52" fmla="*/ 0 h 1283"/>
                      <a:gd name="connsiteX53" fmla="*/ 2567 w 2566"/>
                      <a:gd name="connsiteY53" fmla="*/ 0 h 1283"/>
                      <a:gd name="connsiteX54" fmla="*/ 2567 w 2566"/>
                      <a:gd name="connsiteY54" fmla="*/ 0 h 1283"/>
                      <a:gd name="connsiteX55" fmla="*/ 2567 w 2566"/>
                      <a:gd name="connsiteY55" fmla="*/ 0 h 1283"/>
                      <a:gd name="connsiteX56" fmla="*/ 2567 w 2566"/>
                      <a:gd name="connsiteY56" fmla="*/ 0 h 1283"/>
                      <a:gd name="connsiteX57" fmla="*/ 2567 w 2566"/>
                      <a:gd name="connsiteY57" fmla="*/ 0 h 1283"/>
                      <a:gd name="connsiteX58" fmla="*/ 2567 w 2566"/>
                      <a:gd name="connsiteY58" fmla="*/ 0 h 1283"/>
                      <a:gd name="connsiteX59" fmla="*/ 2567 w 2566"/>
                      <a:gd name="connsiteY59" fmla="*/ 0 h 1283"/>
                      <a:gd name="connsiteX60" fmla="*/ 2567 w 2566"/>
                      <a:gd name="connsiteY60" fmla="*/ 0 h 1283"/>
                      <a:gd name="connsiteX61" fmla="*/ 2567 w 2566"/>
                      <a:gd name="connsiteY61" fmla="*/ 0 h 1283"/>
                      <a:gd name="connsiteX62" fmla="*/ 2567 w 2566"/>
                      <a:gd name="connsiteY62" fmla="*/ 0 h 1283"/>
                      <a:gd name="connsiteX63" fmla="*/ 2567 w 2566"/>
                      <a:gd name="connsiteY63" fmla="*/ 0 h 1283"/>
                      <a:gd name="connsiteX64" fmla="*/ 2567 w 2566"/>
                      <a:gd name="connsiteY64" fmla="*/ 0 h 1283"/>
                      <a:gd name="connsiteX65" fmla="*/ 2567 w 2566"/>
                      <a:gd name="connsiteY65" fmla="*/ 0 h 1283"/>
                      <a:gd name="connsiteX66" fmla="*/ 2567 w 2566"/>
                      <a:gd name="connsiteY66" fmla="*/ 0 h 1283"/>
                      <a:gd name="connsiteX67" fmla="*/ 2567 w 2566"/>
                      <a:gd name="connsiteY67" fmla="*/ 0 h 1283"/>
                      <a:gd name="connsiteX68" fmla="*/ 2567 w 2566"/>
                      <a:gd name="connsiteY68" fmla="*/ 0 h 1283"/>
                      <a:gd name="connsiteX69" fmla="*/ 2567 w 2566"/>
                      <a:gd name="connsiteY69" fmla="*/ 0 h 1283"/>
                      <a:gd name="connsiteX70" fmla="*/ 2567 w 2566"/>
                      <a:gd name="connsiteY70" fmla="*/ 0 h 1283"/>
                      <a:gd name="connsiteX71" fmla="*/ 2567 w 2566"/>
                      <a:gd name="connsiteY71" fmla="*/ 0 h 1283"/>
                      <a:gd name="connsiteX72" fmla="*/ 2567 w 2566"/>
                      <a:gd name="connsiteY72" fmla="*/ 0 h 1283"/>
                      <a:gd name="connsiteX73" fmla="*/ 2567 w 2566"/>
                      <a:gd name="connsiteY73" fmla="*/ 0 h 1283"/>
                      <a:gd name="connsiteX74" fmla="*/ 2567 w 2566"/>
                      <a:gd name="connsiteY74" fmla="*/ 0 h 1283"/>
                      <a:gd name="connsiteX75" fmla="*/ 2567 w 2566"/>
                      <a:gd name="connsiteY75" fmla="*/ 0 h 1283"/>
                      <a:gd name="connsiteX76" fmla="*/ 2567 w 2566"/>
                      <a:gd name="connsiteY76" fmla="*/ 0 h 1283"/>
                      <a:gd name="connsiteX77" fmla="*/ 2567 w 2566"/>
                      <a:gd name="connsiteY77" fmla="*/ 0 h 1283"/>
                      <a:gd name="connsiteX78" fmla="*/ 2567 w 2566"/>
                      <a:gd name="connsiteY78" fmla="*/ 0 h 1283"/>
                      <a:gd name="connsiteX79" fmla="*/ 2567 w 2566"/>
                      <a:gd name="connsiteY79" fmla="*/ 0 h 1283"/>
                      <a:gd name="connsiteX80" fmla="*/ 2567 w 2566"/>
                      <a:gd name="connsiteY80" fmla="*/ 0 h 1283"/>
                      <a:gd name="connsiteX81" fmla="*/ 2567 w 2566"/>
                      <a:gd name="connsiteY81" fmla="*/ 0 h 1283"/>
                      <a:gd name="connsiteX82" fmla="*/ 2567 w 2566"/>
                      <a:gd name="connsiteY82" fmla="*/ 0 h 1283"/>
                      <a:gd name="connsiteX83" fmla="*/ 2567 w 2566"/>
                      <a:gd name="connsiteY83" fmla="*/ 0 h 1283"/>
                      <a:gd name="connsiteX84" fmla="*/ 2567 w 2566"/>
                      <a:gd name="connsiteY84" fmla="*/ 0 h 1283"/>
                      <a:gd name="connsiteX85" fmla="*/ 2567 w 2566"/>
                      <a:gd name="connsiteY85" fmla="*/ 0 h 1283"/>
                      <a:gd name="connsiteX86" fmla="*/ 2567 w 2566"/>
                      <a:gd name="connsiteY86" fmla="*/ 0 h 1283"/>
                      <a:gd name="connsiteX87" fmla="*/ 2567 w 2566"/>
                      <a:gd name="connsiteY87" fmla="*/ 0 h 1283"/>
                      <a:gd name="connsiteX88" fmla="*/ 2567 w 2566"/>
                      <a:gd name="connsiteY88" fmla="*/ 0 h 1283"/>
                      <a:gd name="connsiteX89" fmla="*/ 2567 w 2566"/>
                      <a:gd name="connsiteY89" fmla="*/ 1283 h 1283"/>
                      <a:gd name="connsiteX90" fmla="*/ 2567 w 2566"/>
                      <a:gd name="connsiteY90" fmla="*/ 1283 h 1283"/>
                      <a:gd name="connsiteX91" fmla="*/ 2567 w 2566"/>
                      <a:gd name="connsiteY91" fmla="*/ 1283 h 1283"/>
                      <a:gd name="connsiteX92" fmla="*/ 2567 w 2566"/>
                      <a:gd name="connsiteY92" fmla="*/ 1283 h 1283"/>
                      <a:gd name="connsiteX93" fmla="*/ 2567 w 2566"/>
                      <a:gd name="connsiteY93" fmla="*/ 1283 h 1283"/>
                      <a:gd name="connsiteX94" fmla="*/ 2567 w 2566"/>
                      <a:gd name="connsiteY94" fmla="*/ 1283 h 1283"/>
                      <a:gd name="connsiteX95" fmla="*/ 2567 w 2566"/>
                      <a:gd name="connsiteY95" fmla="*/ 1283 h 1283"/>
                      <a:gd name="connsiteX96" fmla="*/ 2567 w 2566"/>
                      <a:gd name="connsiteY96" fmla="*/ 1283 h 1283"/>
                      <a:gd name="connsiteX97" fmla="*/ 0 w 2566"/>
                      <a:gd name="connsiteY97" fmla="*/ 1283 h 1283"/>
                      <a:gd name="connsiteX98" fmla="*/ 0 w 2566"/>
                      <a:gd name="connsiteY98" fmla="*/ 1283 h 1283"/>
                      <a:gd name="connsiteX99" fmla="*/ 0 w 2566"/>
                      <a:gd name="connsiteY99" fmla="*/ 1283 h 1283"/>
                      <a:gd name="connsiteX100" fmla="*/ 0 w 2566"/>
                      <a:gd name="connsiteY100" fmla="*/ 1283 h 1283"/>
                      <a:gd name="connsiteX101" fmla="*/ 0 w 2566"/>
                      <a:gd name="connsiteY101" fmla="*/ 1283 h 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566" h="1283">
                        <a:moveTo>
                          <a:pt x="2567" y="1283"/>
                        </a:move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1283" y="0"/>
                          <a:pt x="1283" y="0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close/>
                        <a:moveTo>
                          <a:pt x="0" y="1283"/>
                        </a:move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E1CC2B75-4BD1-4D8F-BB09-13A51E22C68C}"/>
                      </a:ext>
                    </a:extLst>
                  </p:cNvPr>
                  <p:cNvSpPr/>
                  <p:nvPr/>
                </p:nvSpPr>
                <p:spPr>
                  <a:xfrm>
                    <a:off x="2179644" y="1020218"/>
                    <a:ext cx="2245" cy="1283"/>
                  </a:xfrm>
                  <a:custGeom>
                    <a:avLst/>
                    <a:gdLst>
                      <a:gd name="connsiteX0" fmla="*/ 2246 w 2245"/>
                      <a:gd name="connsiteY0" fmla="*/ 1283 h 1283"/>
                      <a:gd name="connsiteX1" fmla="*/ 2246 w 2245"/>
                      <a:gd name="connsiteY1" fmla="*/ 1283 h 1283"/>
                      <a:gd name="connsiteX2" fmla="*/ 2246 w 2245"/>
                      <a:gd name="connsiteY2" fmla="*/ 1283 h 1283"/>
                      <a:gd name="connsiteX3" fmla="*/ 2246 w 2245"/>
                      <a:gd name="connsiteY3" fmla="*/ 1283 h 1283"/>
                      <a:gd name="connsiteX4" fmla="*/ 2246 w 2245"/>
                      <a:gd name="connsiteY4" fmla="*/ 1283 h 1283"/>
                      <a:gd name="connsiteX5" fmla="*/ 2246 w 2245"/>
                      <a:gd name="connsiteY5" fmla="*/ 1283 h 1283"/>
                      <a:gd name="connsiteX6" fmla="*/ 2246 w 2245"/>
                      <a:gd name="connsiteY6" fmla="*/ 1283 h 1283"/>
                      <a:gd name="connsiteX7" fmla="*/ 2246 w 2245"/>
                      <a:gd name="connsiteY7" fmla="*/ 1283 h 1283"/>
                      <a:gd name="connsiteX8" fmla="*/ 2246 w 2245"/>
                      <a:gd name="connsiteY8" fmla="*/ 1283 h 1283"/>
                      <a:gd name="connsiteX9" fmla="*/ 2246 w 2245"/>
                      <a:gd name="connsiteY9" fmla="*/ 1283 h 1283"/>
                      <a:gd name="connsiteX10" fmla="*/ 2246 w 2245"/>
                      <a:gd name="connsiteY10" fmla="*/ 0 h 1283"/>
                      <a:gd name="connsiteX11" fmla="*/ 2246 w 2245"/>
                      <a:gd name="connsiteY11" fmla="*/ 0 h 1283"/>
                      <a:gd name="connsiteX12" fmla="*/ 2246 w 2245"/>
                      <a:gd name="connsiteY12" fmla="*/ 0 h 1283"/>
                      <a:gd name="connsiteX13" fmla="*/ 2246 w 2245"/>
                      <a:gd name="connsiteY13" fmla="*/ 0 h 1283"/>
                      <a:gd name="connsiteX14" fmla="*/ 2246 w 2245"/>
                      <a:gd name="connsiteY14" fmla="*/ 0 h 1283"/>
                      <a:gd name="connsiteX15" fmla="*/ 2246 w 2245"/>
                      <a:gd name="connsiteY15" fmla="*/ 0 h 1283"/>
                      <a:gd name="connsiteX16" fmla="*/ 2246 w 2245"/>
                      <a:gd name="connsiteY16" fmla="*/ 0 h 1283"/>
                      <a:gd name="connsiteX17" fmla="*/ 2246 w 2245"/>
                      <a:gd name="connsiteY17" fmla="*/ 0 h 1283"/>
                      <a:gd name="connsiteX18" fmla="*/ 2246 w 2245"/>
                      <a:gd name="connsiteY18" fmla="*/ 0 h 1283"/>
                      <a:gd name="connsiteX19" fmla="*/ 2246 w 2245"/>
                      <a:gd name="connsiteY19" fmla="*/ 0 h 1283"/>
                      <a:gd name="connsiteX20" fmla="*/ 2246 w 2245"/>
                      <a:gd name="connsiteY20" fmla="*/ 0 h 1283"/>
                      <a:gd name="connsiteX21" fmla="*/ 2246 w 2245"/>
                      <a:gd name="connsiteY21" fmla="*/ 0 h 1283"/>
                      <a:gd name="connsiteX22" fmla="*/ 2246 w 2245"/>
                      <a:gd name="connsiteY22" fmla="*/ 0 h 1283"/>
                      <a:gd name="connsiteX23" fmla="*/ 2246 w 2245"/>
                      <a:gd name="connsiteY23" fmla="*/ 0 h 1283"/>
                      <a:gd name="connsiteX24" fmla="*/ 2246 w 2245"/>
                      <a:gd name="connsiteY24" fmla="*/ 0 h 1283"/>
                      <a:gd name="connsiteX25" fmla="*/ 2246 w 2245"/>
                      <a:gd name="connsiteY25" fmla="*/ 0 h 1283"/>
                      <a:gd name="connsiteX26" fmla="*/ 2246 w 2245"/>
                      <a:gd name="connsiteY26" fmla="*/ 0 h 1283"/>
                      <a:gd name="connsiteX27" fmla="*/ 2246 w 2245"/>
                      <a:gd name="connsiteY27" fmla="*/ 0 h 1283"/>
                      <a:gd name="connsiteX28" fmla="*/ 2246 w 2245"/>
                      <a:gd name="connsiteY28" fmla="*/ 0 h 1283"/>
                      <a:gd name="connsiteX29" fmla="*/ 2246 w 2245"/>
                      <a:gd name="connsiteY29" fmla="*/ 0 h 1283"/>
                      <a:gd name="connsiteX30" fmla="*/ 2246 w 2245"/>
                      <a:gd name="connsiteY30" fmla="*/ 0 h 1283"/>
                      <a:gd name="connsiteX31" fmla="*/ 2246 w 2245"/>
                      <a:gd name="connsiteY31" fmla="*/ 0 h 1283"/>
                      <a:gd name="connsiteX32" fmla="*/ 2246 w 2245"/>
                      <a:gd name="connsiteY32" fmla="*/ 0 h 1283"/>
                      <a:gd name="connsiteX33" fmla="*/ 2246 w 2245"/>
                      <a:gd name="connsiteY33" fmla="*/ 0 h 1283"/>
                      <a:gd name="connsiteX34" fmla="*/ 2246 w 2245"/>
                      <a:gd name="connsiteY34" fmla="*/ 0 h 1283"/>
                      <a:gd name="connsiteX35" fmla="*/ 2246 w 2245"/>
                      <a:gd name="connsiteY35" fmla="*/ 0 h 1283"/>
                      <a:gd name="connsiteX36" fmla="*/ 2246 w 2245"/>
                      <a:gd name="connsiteY36" fmla="*/ 0 h 1283"/>
                      <a:gd name="connsiteX37" fmla="*/ 2246 w 2245"/>
                      <a:gd name="connsiteY37" fmla="*/ 0 h 1283"/>
                      <a:gd name="connsiteX38" fmla="*/ 2246 w 2245"/>
                      <a:gd name="connsiteY38" fmla="*/ 0 h 1283"/>
                      <a:gd name="connsiteX39" fmla="*/ 2246 w 2245"/>
                      <a:gd name="connsiteY39" fmla="*/ 0 h 1283"/>
                      <a:gd name="connsiteX40" fmla="*/ 2246 w 2245"/>
                      <a:gd name="connsiteY40" fmla="*/ 0 h 1283"/>
                      <a:gd name="connsiteX41" fmla="*/ 2246 w 2245"/>
                      <a:gd name="connsiteY41" fmla="*/ 0 h 1283"/>
                      <a:gd name="connsiteX42" fmla="*/ 2246 w 2245"/>
                      <a:gd name="connsiteY42" fmla="*/ 0 h 1283"/>
                      <a:gd name="connsiteX43" fmla="*/ 2246 w 2245"/>
                      <a:gd name="connsiteY43" fmla="*/ 0 h 1283"/>
                      <a:gd name="connsiteX44" fmla="*/ 2246 w 2245"/>
                      <a:gd name="connsiteY44" fmla="*/ 0 h 1283"/>
                      <a:gd name="connsiteX45" fmla="*/ 2246 w 2245"/>
                      <a:gd name="connsiteY45" fmla="*/ 0 h 1283"/>
                      <a:gd name="connsiteX46" fmla="*/ 2246 w 2245"/>
                      <a:gd name="connsiteY46" fmla="*/ 0 h 1283"/>
                      <a:gd name="connsiteX47" fmla="*/ 2246 w 2245"/>
                      <a:gd name="connsiteY47" fmla="*/ 0 h 1283"/>
                      <a:gd name="connsiteX48" fmla="*/ 2246 w 2245"/>
                      <a:gd name="connsiteY48" fmla="*/ 0 h 1283"/>
                      <a:gd name="connsiteX49" fmla="*/ 2246 w 2245"/>
                      <a:gd name="connsiteY49" fmla="*/ 0 h 1283"/>
                      <a:gd name="connsiteX50" fmla="*/ 2246 w 2245"/>
                      <a:gd name="connsiteY50" fmla="*/ 0 h 1283"/>
                      <a:gd name="connsiteX51" fmla="*/ 2246 w 2245"/>
                      <a:gd name="connsiteY51" fmla="*/ 0 h 1283"/>
                      <a:gd name="connsiteX52" fmla="*/ 2246 w 2245"/>
                      <a:gd name="connsiteY52" fmla="*/ 0 h 1283"/>
                      <a:gd name="connsiteX53" fmla="*/ 2246 w 2245"/>
                      <a:gd name="connsiteY53" fmla="*/ 0 h 1283"/>
                      <a:gd name="connsiteX54" fmla="*/ 2246 w 2245"/>
                      <a:gd name="connsiteY54" fmla="*/ 0 h 1283"/>
                      <a:gd name="connsiteX55" fmla="*/ 2246 w 2245"/>
                      <a:gd name="connsiteY55" fmla="*/ 0 h 1283"/>
                      <a:gd name="connsiteX56" fmla="*/ 2246 w 2245"/>
                      <a:gd name="connsiteY56" fmla="*/ 0 h 1283"/>
                      <a:gd name="connsiteX57" fmla="*/ 2246 w 2245"/>
                      <a:gd name="connsiteY57" fmla="*/ 0 h 1283"/>
                      <a:gd name="connsiteX58" fmla="*/ 2246 w 2245"/>
                      <a:gd name="connsiteY58" fmla="*/ 0 h 1283"/>
                      <a:gd name="connsiteX59" fmla="*/ 2246 w 2245"/>
                      <a:gd name="connsiteY59" fmla="*/ 0 h 1283"/>
                      <a:gd name="connsiteX60" fmla="*/ 2246 w 2245"/>
                      <a:gd name="connsiteY60" fmla="*/ 0 h 1283"/>
                      <a:gd name="connsiteX61" fmla="*/ 2246 w 2245"/>
                      <a:gd name="connsiteY61" fmla="*/ 0 h 1283"/>
                      <a:gd name="connsiteX62" fmla="*/ 2246 w 2245"/>
                      <a:gd name="connsiteY62" fmla="*/ 0 h 1283"/>
                      <a:gd name="connsiteX63" fmla="*/ 2246 w 2245"/>
                      <a:gd name="connsiteY63" fmla="*/ 0 h 1283"/>
                      <a:gd name="connsiteX64" fmla="*/ 2246 w 2245"/>
                      <a:gd name="connsiteY64" fmla="*/ 0 h 1283"/>
                      <a:gd name="connsiteX65" fmla="*/ 2246 w 2245"/>
                      <a:gd name="connsiteY65" fmla="*/ 0 h 1283"/>
                      <a:gd name="connsiteX66" fmla="*/ 2246 w 2245"/>
                      <a:gd name="connsiteY66" fmla="*/ 0 h 1283"/>
                      <a:gd name="connsiteX67" fmla="*/ 2246 w 2245"/>
                      <a:gd name="connsiteY67" fmla="*/ 0 h 1283"/>
                      <a:gd name="connsiteX68" fmla="*/ 2246 w 2245"/>
                      <a:gd name="connsiteY68" fmla="*/ 0 h 1283"/>
                      <a:gd name="connsiteX69" fmla="*/ 2246 w 2245"/>
                      <a:gd name="connsiteY69" fmla="*/ 0 h 1283"/>
                      <a:gd name="connsiteX70" fmla="*/ 2246 w 2245"/>
                      <a:gd name="connsiteY70" fmla="*/ 0 h 1283"/>
                      <a:gd name="connsiteX71" fmla="*/ 2246 w 2245"/>
                      <a:gd name="connsiteY71" fmla="*/ 0 h 1283"/>
                      <a:gd name="connsiteX72" fmla="*/ 2246 w 2245"/>
                      <a:gd name="connsiteY72" fmla="*/ 0 h 1283"/>
                      <a:gd name="connsiteX73" fmla="*/ 2246 w 2245"/>
                      <a:gd name="connsiteY73" fmla="*/ 0 h 1283"/>
                      <a:gd name="connsiteX74" fmla="*/ 2246 w 2245"/>
                      <a:gd name="connsiteY74" fmla="*/ 0 h 1283"/>
                      <a:gd name="connsiteX75" fmla="*/ 2246 w 2245"/>
                      <a:gd name="connsiteY75" fmla="*/ 0 h 1283"/>
                      <a:gd name="connsiteX76" fmla="*/ 2246 w 2245"/>
                      <a:gd name="connsiteY76" fmla="*/ 0 h 1283"/>
                      <a:gd name="connsiteX77" fmla="*/ 2246 w 2245"/>
                      <a:gd name="connsiteY77" fmla="*/ 0 h 1283"/>
                      <a:gd name="connsiteX78" fmla="*/ 2246 w 2245"/>
                      <a:gd name="connsiteY78" fmla="*/ 0 h 1283"/>
                      <a:gd name="connsiteX79" fmla="*/ 2246 w 2245"/>
                      <a:gd name="connsiteY79" fmla="*/ 0 h 1283"/>
                      <a:gd name="connsiteX80" fmla="*/ 2246 w 2245"/>
                      <a:gd name="connsiteY80" fmla="*/ 0 h 1283"/>
                      <a:gd name="connsiteX81" fmla="*/ 2246 w 2245"/>
                      <a:gd name="connsiteY81" fmla="*/ 0 h 1283"/>
                      <a:gd name="connsiteX82" fmla="*/ 2246 w 2245"/>
                      <a:gd name="connsiteY82" fmla="*/ 0 h 1283"/>
                      <a:gd name="connsiteX83" fmla="*/ 2246 w 2245"/>
                      <a:gd name="connsiteY83" fmla="*/ 0 h 1283"/>
                      <a:gd name="connsiteX84" fmla="*/ 2246 w 2245"/>
                      <a:gd name="connsiteY84" fmla="*/ 0 h 1283"/>
                      <a:gd name="connsiteX85" fmla="*/ 2246 w 2245"/>
                      <a:gd name="connsiteY85" fmla="*/ 0 h 1283"/>
                      <a:gd name="connsiteX86" fmla="*/ 2246 w 2245"/>
                      <a:gd name="connsiteY86" fmla="*/ 0 h 1283"/>
                      <a:gd name="connsiteX87" fmla="*/ 2246 w 2245"/>
                      <a:gd name="connsiteY87" fmla="*/ 0 h 1283"/>
                      <a:gd name="connsiteX88" fmla="*/ 2246 w 2245"/>
                      <a:gd name="connsiteY88" fmla="*/ 0 h 1283"/>
                      <a:gd name="connsiteX89" fmla="*/ 2246 w 2245"/>
                      <a:gd name="connsiteY89" fmla="*/ 1283 h 1283"/>
                      <a:gd name="connsiteX90" fmla="*/ 2246 w 2245"/>
                      <a:gd name="connsiteY90" fmla="*/ 1283 h 1283"/>
                      <a:gd name="connsiteX91" fmla="*/ 2246 w 2245"/>
                      <a:gd name="connsiteY91" fmla="*/ 1283 h 1283"/>
                      <a:gd name="connsiteX92" fmla="*/ 2246 w 2245"/>
                      <a:gd name="connsiteY92" fmla="*/ 1283 h 1283"/>
                      <a:gd name="connsiteX93" fmla="*/ 2246 w 2245"/>
                      <a:gd name="connsiteY93" fmla="*/ 1283 h 1283"/>
                      <a:gd name="connsiteX94" fmla="*/ 2246 w 2245"/>
                      <a:gd name="connsiteY94" fmla="*/ 1283 h 1283"/>
                      <a:gd name="connsiteX95" fmla="*/ 2246 w 2245"/>
                      <a:gd name="connsiteY95" fmla="*/ 1283 h 1283"/>
                      <a:gd name="connsiteX96" fmla="*/ 2246 w 2245"/>
                      <a:gd name="connsiteY96" fmla="*/ 1283 h 1283"/>
                      <a:gd name="connsiteX97" fmla="*/ 962 w 2245"/>
                      <a:gd name="connsiteY97" fmla="*/ 1283 h 1283"/>
                      <a:gd name="connsiteX98" fmla="*/ 962 w 2245"/>
                      <a:gd name="connsiteY98" fmla="*/ 1283 h 1283"/>
                      <a:gd name="connsiteX99" fmla="*/ 962 w 2245"/>
                      <a:gd name="connsiteY99" fmla="*/ 1283 h 1283"/>
                      <a:gd name="connsiteX100" fmla="*/ 962 w 2245"/>
                      <a:gd name="connsiteY100" fmla="*/ 1283 h 1283"/>
                      <a:gd name="connsiteX101" fmla="*/ 962 w 2245"/>
                      <a:gd name="connsiteY101" fmla="*/ 1283 h 1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245" h="1283">
                        <a:moveTo>
                          <a:pt x="2246" y="1283"/>
                        </a:moveTo>
                        <a:lnTo>
                          <a:pt x="2246" y="1283"/>
                        </a:lnTo>
                        <a:cubicBezTo>
                          <a:pt x="2246" y="0"/>
                          <a:pt x="2246" y="0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0"/>
                          <a:pt x="2246" y="0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0"/>
                          <a:pt x="2246" y="0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0"/>
                          <a:pt x="2246" y="0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0"/>
                        </a:lnTo>
                        <a:cubicBezTo>
                          <a:pt x="2246" y="0"/>
                          <a:pt x="2246" y="0"/>
                          <a:pt x="2246" y="0"/>
                        </a:cubicBezTo>
                        <a:lnTo>
                          <a:pt x="2246" y="1283"/>
                        </a:lnTo>
                        <a:cubicBezTo>
                          <a:pt x="2246" y="1283"/>
                          <a:pt x="2246" y="1283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1283"/>
                          <a:pt x="2246" y="1283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1283"/>
                          <a:pt x="2246" y="1283"/>
                          <a:pt x="2246" y="1283"/>
                        </a:cubicBezTo>
                        <a:lnTo>
                          <a:pt x="2246" y="1283"/>
                        </a:lnTo>
                        <a:cubicBezTo>
                          <a:pt x="2246" y="1283"/>
                          <a:pt x="2246" y="1283"/>
                          <a:pt x="2246" y="1283"/>
                        </a:cubicBezTo>
                        <a:close/>
                        <a:moveTo>
                          <a:pt x="962" y="1283"/>
                        </a:moveTo>
                        <a:cubicBezTo>
                          <a:pt x="962" y="1283"/>
                          <a:pt x="-321" y="1283"/>
                          <a:pt x="962" y="1283"/>
                        </a:cubicBezTo>
                        <a:cubicBezTo>
                          <a:pt x="-321" y="1283"/>
                          <a:pt x="-321" y="1283"/>
                          <a:pt x="962" y="1283"/>
                        </a:cubicBezTo>
                        <a:cubicBezTo>
                          <a:pt x="-321" y="1283"/>
                          <a:pt x="-321" y="1283"/>
                          <a:pt x="962" y="1283"/>
                        </a:cubicBezTo>
                        <a:cubicBezTo>
                          <a:pt x="-321" y="1283"/>
                          <a:pt x="962" y="1283"/>
                          <a:pt x="962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F54AC6BA-9666-4FE1-905B-7AFCAD728E6B}"/>
                      </a:ext>
                    </a:extLst>
                  </p:cNvPr>
                  <p:cNvSpPr/>
                  <p:nvPr/>
                </p:nvSpPr>
                <p:spPr>
                  <a:xfrm>
                    <a:off x="2204990" y="1042035"/>
                    <a:ext cx="3849" cy="2245"/>
                  </a:xfrm>
                  <a:custGeom>
                    <a:avLst/>
                    <a:gdLst>
                      <a:gd name="connsiteX0" fmla="*/ 3850 w 3849"/>
                      <a:gd name="connsiteY0" fmla="*/ 1283 h 2245"/>
                      <a:gd name="connsiteX1" fmla="*/ 3850 w 3849"/>
                      <a:gd name="connsiteY1" fmla="*/ 1283 h 2245"/>
                      <a:gd name="connsiteX2" fmla="*/ 3850 w 3849"/>
                      <a:gd name="connsiteY2" fmla="*/ 1283 h 2245"/>
                      <a:gd name="connsiteX3" fmla="*/ 3850 w 3849"/>
                      <a:gd name="connsiteY3" fmla="*/ 1283 h 2245"/>
                      <a:gd name="connsiteX4" fmla="*/ 3850 w 3849"/>
                      <a:gd name="connsiteY4" fmla="*/ 1283 h 2245"/>
                      <a:gd name="connsiteX5" fmla="*/ 3850 w 3849"/>
                      <a:gd name="connsiteY5" fmla="*/ 1283 h 2245"/>
                      <a:gd name="connsiteX6" fmla="*/ 3850 w 3849"/>
                      <a:gd name="connsiteY6" fmla="*/ 0 h 2245"/>
                      <a:gd name="connsiteX7" fmla="*/ 3850 w 3849"/>
                      <a:gd name="connsiteY7" fmla="*/ 1283 h 2245"/>
                      <a:gd name="connsiteX8" fmla="*/ 2567 w 3849"/>
                      <a:gd name="connsiteY8" fmla="*/ 0 h 2245"/>
                      <a:gd name="connsiteX9" fmla="*/ 2567 w 3849"/>
                      <a:gd name="connsiteY9" fmla="*/ 0 h 2245"/>
                      <a:gd name="connsiteX10" fmla="*/ 2567 w 3849"/>
                      <a:gd name="connsiteY10" fmla="*/ 0 h 2245"/>
                      <a:gd name="connsiteX11" fmla="*/ 2567 w 3849"/>
                      <a:gd name="connsiteY11" fmla="*/ 0 h 2245"/>
                      <a:gd name="connsiteX12" fmla="*/ 2567 w 3849"/>
                      <a:gd name="connsiteY12" fmla="*/ 0 h 2245"/>
                      <a:gd name="connsiteX13" fmla="*/ 2567 w 3849"/>
                      <a:gd name="connsiteY13" fmla="*/ 0 h 2245"/>
                      <a:gd name="connsiteX14" fmla="*/ 2567 w 3849"/>
                      <a:gd name="connsiteY14" fmla="*/ 0 h 2245"/>
                      <a:gd name="connsiteX15" fmla="*/ 2567 w 3849"/>
                      <a:gd name="connsiteY15" fmla="*/ 0 h 2245"/>
                      <a:gd name="connsiteX16" fmla="*/ 2567 w 3849"/>
                      <a:gd name="connsiteY16" fmla="*/ 0 h 2245"/>
                      <a:gd name="connsiteX17" fmla="*/ 2567 w 3849"/>
                      <a:gd name="connsiteY17" fmla="*/ 0 h 2245"/>
                      <a:gd name="connsiteX18" fmla="*/ 2567 w 3849"/>
                      <a:gd name="connsiteY18" fmla="*/ 0 h 2245"/>
                      <a:gd name="connsiteX19" fmla="*/ 2567 w 3849"/>
                      <a:gd name="connsiteY19" fmla="*/ 0 h 2245"/>
                      <a:gd name="connsiteX20" fmla="*/ 2567 w 3849"/>
                      <a:gd name="connsiteY20" fmla="*/ 0 h 2245"/>
                      <a:gd name="connsiteX21" fmla="*/ 2567 w 3849"/>
                      <a:gd name="connsiteY21" fmla="*/ 0 h 2245"/>
                      <a:gd name="connsiteX22" fmla="*/ 2567 w 3849"/>
                      <a:gd name="connsiteY22" fmla="*/ 0 h 2245"/>
                      <a:gd name="connsiteX23" fmla="*/ 2567 w 3849"/>
                      <a:gd name="connsiteY23" fmla="*/ 0 h 2245"/>
                      <a:gd name="connsiteX24" fmla="*/ 2567 w 3849"/>
                      <a:gd name="connsiteY24" fmla="*/ 0 h 2245"/>
                      <a:gd name="connsiteX25" fmla="*/ 2567 w 3849"/>
                      <a:gd name="connsiteY25" fmla="*/ 0 h 2245"/>
                      <a:gd name="connsiteX26" fmla="*/ 2567 w 3849"/>
                      <a:gd name="connsiteY26" fmla="*/ 0 h 2245"/>
                      <a:gd name="connsiteX27" fmla="*/ 2567 w 3849"/>
                      <a:gd name="connsiteY27" fmla="*/ 0 h 2245"/>
                      <a:gd name="connsiteX28" fmla="*/ 2567 w 3849"/>
                      <a:gd name="connsiteY28" fmla="*/ 0 h 2245"/>
                      <a:gd name="connsiteX29" fmla="*/ 2567 w 3849"/>
                      <a:gd name="connsiteY29" fmla="*/ 0 h 2245"/>
                      <a:gd name="connsiteX30" fmla="*/ 2567 w 3849"/>
                      <a:gd name="connsiteY30" fmla="*/ 0 h 2245"/>
                      <a:gd name="connsiteX31" fmla="*/ 2567 w 3849"/>
                      <a:gd name="connsiteY31" fmla="*/ 0 h 2245"/>
                      <a:gd name="connsiteX32" fmla="*/ 2567 w 3849"/>
                      <a:gd name="connsiteY32" fmla="*/ 0 h 2245"/>
                      <a:gd name="connsiteX33" fmla="*/ 2567 w 3849"/>
                      <a:gd name="connsiteY33" fmla="*/ 0 h 2245"/>
                      <a:gd name="connsiteX34" fmla="*/ 2567 w 3849"/>
                      <a:gd name="connsiteY34" fmla="*/ 0 h 2245"/>
                      <a:gd name="connsiteX35" fmla="*/ 2567 w 3849"/>
                      <a:gd name="connsiteY35" fmla="*/ 0 h 2245"/>
                      <a:gd name="connsiteX36" fmla="*/ 2567 w 3849"/>
                      <a:gd name="connsiteY36" fmla="*/ 0 h 2245"/>
                      <a:gd name="connsiteX37" fmla="*/ 2567 w 3849"/>
                      <a:gd name="connsiteY37" fmla="*/ 0 h 2245"/>
                      <a:gd name="connsiteX38" fmla="*/ 2567 w 3849"/>
                      <a:gd name="connsiteY38" fmla="*/ 0 h 2245"/>
                      <a:gd name="connsiteX39" fmla="*/ 2567 w 3849"/>
                      <a:gd name="connsiteY39" fmla="*/ 0 h 2245"/>
                      <a:gd name="connsiteX40" fmla="*/ 2567 w 3849"/>
                      <a:gd name="connsiteY40" fmla="*/ 0 h 2245"/>
                      <a:gd name="connsiteX41" fmla="*/ 2567 w 3849"/>
                      <a:gd name="connsiteY41" fmla="*/ 0 h 2245"/>
                      <a:gd name="connsiteX42" fmla="*/ 2567 w 3849"/>
                      <a:gd name="connsiteY42" fmla="*/ 0 h 2245"/>
                      <a:gd name="connsiteX43" fmla="*/ 2567 w 3849"/>
                      <a:gd name="connsiteY43" fmla="*/ 0 h 2245"/>
                      <a:gd name="connsiteX44" fmla="*/ 2567 w 3849"/>
                      <a:gd name="connsiteY44" fmla="*/ 0 h 2245"/>
                      <a:gd name="connsiteX45" fmla="*/ 2567 w 3849"/>
                      <a:gd name="connsiteY45" fmla="*/ 0 h 2245"/>
                      <a:gd name="connsiteX46" fmla="*/ 2567 w 3849"/>
                      <a:gd name="connsiteY46" fmla="*/ 0 h 2245"/>
                      <a:gd name="connsiteX47" fmla="*/ 2567 w 3849"/>
                      <a:gd name="connsiteY47" fmla="*/ 0 h 2245"/>
                      <a:gd name="connsiteX48" fmla="*/ 2567 w 3849"/>
                      <a:gd name="connsiteY48" fmla="*/ 0 h 2245"/>
                      <a:gd name="connsiteX49" fmla="*/ 2567 w 3849"/>
                      <a:gd name="connsiteY49" fmla="*/ 0 h 2245"/>
                      <a:gd name="connsiteX50" fmla="*/ 2567 w 3849"/>
                      <a:gd name="connsiteY50" fmla="*/ 0 h 2245"/>
                      <a:gd name="connsiteX51" fmla="*/ 2567 w 3849"/>
                      <a:gd name="connsiteY51" fmla="*/ 0 h 2245"/>
                      <a:gd name="connsiteX52" fmla="*/ 2567 w 3849"/>
                      <a:gd name="connsiteY52" fmla="*/ 0 h 2245"/>
                      <a:gd name="connsiteX53" fmla="*/ 2567 w 3849"/>
                      <a:gd name="connsiteY53" fmla="*/ 0 h 2245"/>
                      <a:gd name="connsiteX54" fmla="*/ 2567 w 3849"/>
                      <a:gd name="connsiteY54" fmla="*/ 0 h 2245"/>
                      <a:gd name="connsiteX55" fmla="*/ 2567 w 3849"/>
                      <a:gd name="connsiteY55" fmla="*/ 0 h 2245"/>
                      <a:gd name="connsiteX56" fmla="*/ 2567 w 3849"/>
                      <a:gd name="connsiteY56" fmla="*/ 0 h 2245"/>
                      <a:gd name="connsiteX57" fmla="*/ 2567 w 3849"/>
                      <a:gd name="connsiteY57" fmla="*/ 0 h 2245"/>
                      <a:gd name="connsiteX58" fmla="*/ 2567 w 3849"/>
                      <a:gd name="connsiteY58" fmla="*/ 0 h 2245"/>
                      <a:gd name="connsiteX59" fmla="*/ 2567 w 3849"/>
                      <a:gd name="connsiteY59" fmla="*/ 0 h 2245"/>
                      <a:gd name="connsiteX60" fmla="*/ 2567 w 3849"/>
                      <a:gd name="connsiteY60" fmla="*/ 0 h 2245"/>
                      <a:gd name="connsiteX61" fmla="*/ 2567 w 3849"/>
                      <a:gd name="connsiteY61" fmla="*/ 0 h 2245"/>
                      <a:gd name="connsiteX62" fmla="*/ 2567 w 3849"/>
                      <a:gd name="connsiteY62" fmla="*/ 0 h 2245"/>
                      <a:gd name="connsiteX63" fmla="*/ 2567 w 3849"/>
                      <a:gd name="connsiteY63" fmla="*/ 0 h 2245"/>
                      <a:gd name="connsiteX64" fmla="*/ 2567 w 3849"/>
                      <a:gd name="connsiteY64" fmla="*/ 0 h 2245"/>
                      <a:gd name="connsiteX65" fmla="*/ 2567 w 3849"/>
                      <a:gd name="connsiteY65" fmla="*/ 0 h 2245"/>
                      <a:gd name="connsiteX66" fmla="*/ 2567 w 3849"/>
                      <a:gd name="connsiteY66" fmla="*/ 0 h 2245"/>
                      <a:gd name="connsiteX67" fmla="*/ 2567 w 3849"/>
                      <a:gd name="connsiteY67" fmla="*/ 0 h 2245"/>
                      <a:gd name="connsiteX68" fmla="*/ 2567 w 3849"/>
                      <a:gd name="connsiteY68" fmla="*/ 0 h 2245"/>
                      <a:gd name="connsiteX69" fmla="*/ 2567 w 3849"/>
                      <a:gd name="connsiteY69" fmla="*/ 0 h 2245"/>
                      <a:gd name="connsiteX70" fmla="*/ 2567 w 3849"/>
                      <a:gd name="connsiteY70" fmla="*/ 0 h 2245"/>
                      <a:gd name="connsiteX71" fmla="*/ 2567 w 3849"/>
                      <a:gd name="connsiteY71" fmla="*/ 0 h 2245"/>
                      <a:gd name="connsiteX72" fmla="*/ 2567 w 3849"/>
                      <a:gd name="connsiteY72" fmla="*/ 0 h 2245"/>
                      <a:gd name="connsiteX73" fmla="*/ 2567 w 3849"/>
                      <a:gd name="connsiteY73" fmla="*/ 0 h 2245"/>
                      <a:gd name="connsiteX74" fmla="*/ 2567 w 3849"/>
                      <a:gd name="connsiteY74" fmla="*/ 0 h 2245"/>
                      <a:gd name="connsiteX75" fmla="*/ 2567 w 3849"/>
                      <a:gd name="connsiteY75" fmla="*/ 0 h 2245"/>
                      <a:gd name="connsiteX76" fmla="*/ 2567 w 3849"/>
                      <a:gd name="connsiteY76" fmla="*/ 0 h 2245"/>
                      <a:gd name="connsiteX77" fmla="*/ 2567 w 3849"/>
                      <a:gd name="connsiteY77" fmla="*/ 0 h 2245"/>
                      <a:gd name="connsiteX78" fmla="*/ 2567 w 3849"/>
                      <a:gd name="connsiteY78" fmla="*/ 0 h 2245"/>
                      <a:gd name="connsiteX79" fmla="*/ 2567 w 3849"/>
                      <a:gd name="connsiteY79" fmla="*/ 0 h 2245"/>
                      <a:gd name="connsiteX80" fmla="*/ 2567 w 3849"/>
                      <a:gd name="connsiteY80" fmla="*/ 0 h 2245"/>
                      <a:gd name="connsiteX81" fmla="*/ 2567 w 3849"/>
                      <a:gd name="connsiteY81" fmla="*/ 0 h 2245"/>
                      <a:gd name="connsiteX82" fmla="*/ 2567 w 3849"/>
                      <a:gd name="connsiteY82" fmla="*/ 0 h 2245"/>
                      <a:gd name="connsiteX83" fmla="*/ 2567 w 3849"/>
                      <a:gd name="connsiteY83" fmla="*/ 0 h 2245"/>
                      <a:gd name="connsiteX84" fmla="*/ 2567 w 3849"/>
                      <a:gd name="connsiteY84" fmla="*/ 0 h 2245"/>
                      <a:gd name="connsiteX85" fmla="*/ 2567 w 3849"/>
                      <a:gd name="connsiteY85" fmla="*/ 0 h 2245"/>
                      <a:gd name="connsiteX86" fmla="*/ 2567 w 3849"/>
                      <a:gd name="connsiteY86" fmla="*/ 0 h 2245"/>
                      <a:gd name="connsiteX87" fmla="*/ 2567 w 3849"/>
                      <a:gd name="connsiteY87" fmla="*/ 0 h 2245"/>
                      <a:gd name="connsiteX88" fmla="*/ 2567 w 3849"/>
                      <a:gd name="connsiteY88" fmla="*/ 0 h 2245"/>
                      <a:gd name="connsiteX89" fmla="*/ 2567 w 3849"/>
                      <a:gd name="connsiteY89" fmla="*/ 0 h 2245"/>
                      <a:gd name="connsiteX90" fmla="*/ 2567 w 3849"/>
                      <a:gd name="connsiteY90" fmla="*/ 0 h 2245"/>
                      <a:gd name="connsiteX91" fmla="*/ 3850 w 3849"/>
                      <a:gd name="connsiteY91" fmla="*/ 1283 h 2245"/>
                      <a:gd name="connsiteX92" fmla="*/ 3850 w 3849"/>
                      <a:gd name="connsiteY92" fmla="*/ 1283 h 2245"/>
                      <a:gd name="connsiteX93" fmla="*/ 3850 w 3849"/>
                      <a:gd name="connsiteY93" fmla="*/ 1283 h 2245"/>
                      <a:gd name="connsiteX94" fmla="*/ 3850 w 3849"/>
                      <a:gd name="connsiteY94" fmla="*/ 1283 h 2245"/>
                      <a:gd name="connsiteX95" fmla="*/ 3850 w 3849"/>
                      <a:gd name="connsiteY95" fmla="*/ 1283 h 2245"/>
                      <a:gd name="connsiteX96" fmla="*/ 3850 w 3849"/>
                      <a:gd name="connsiteY96" fmla="*/ 1283 h 2245"/>
                      <a:gd name="connsiteX97" fmla="*/ 0 w 3849"/>
                      <a:gd name="connsiteY97" fmla="*/ 1283 h 2245"/>
                      <a:gd name="connsiteX98" fmla="*/ 0 w 3849"/>
                      <a:gd name="connsiteY98" fmla="*/ 1283 h 2245"/>
                      <a:gd name="connsiteX99" fmla="*/ 0 w 3849"/>
                      <a:gd name="connsiteY99" fmla="*/ 1283 h 2245"/>
                      <a:gd name="connsiteX100" fmla="*/ 0 w 3849"/>
                      <a:gd name="connsiteY100" fmla="*/ 1283 h 2245"/>
                      <a:gd name="connsiteX101" fmla="*/ 0 w 3849"/>
                      <a:gd name="connsiteY101" fmla="*/ 1283 h 2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3849" h="2245">
                        <a:moveTo>
                          <a:pt x="3850" y="1283"/>
                        </a:moveTo>
                        <a:lnTo>
                          <a:pt x="3850" y="1283"/>
                        </a:lnTo>
                        <a:cubicBezTo>
                          <a:pt x="2567" y="1283"/>
                          <a:pt x="2567" y="1283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0"/>
                          <a:pt x="3850" y="0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0"/>
                          <a:pt x="3850" y="0"/>
                          <a:pt x="3850" y="0"/>
                        </a:cubicBezTo>
                        <a:lnTo>
                          <a:pt x="3850" y="1283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2567" y="0"/>
                        </a:lnTo>
                        <a:cubicBezTo>
                          <a:pt x="2567" y="0"/>
                          <a:pt x="2567" y="0"/>
                          <a:pt x="2567" y="0"/>
                        </a:cubicBezTo>
                        <a:lnTo>
                          <a:pt x="3850" y="1283"/>
                        </a:lnTo>
                        <a:cubicBezTo>
                          <a:pt x="2567" y="2567"/>
                          <a:pt x="2567" y="2567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2567"/>
                          <a:pt x="3850" y="1283"/>
                          <a:pt x="3850" y="1283"/>
                        </a:cubicBezTo>
                        <a:lnTo>
                          <a:pt x="3850" y="1283"/>
                        </a:lnTo>
                        <a:cubicBezTo>
                          <a:pt x="3850" y="1283"/>
                          <a:pt x="3850" y="1283"/>
                          <a:pt x="3850" y="1283"/>
                        </a:cubicBezTo>
                        <a:close/>
                        <a:moveTo>
                          <a:pt x="0" y="1283"/>
                        </a:move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ubicBezTo>
                          <a:pt x="0" y="1283"/>
                          <a:pt x="0" y="1283"/>
                          <a:pt x="0" y="128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7" name="Freeform: Shape 536">
                    <a:extLst>
                      <a:ext uri="{FF2B5EF4-FFF2-40B4-BE49-F238E27FC236}">
                        <a16:creationId xmlns:a16="http://schemas.microsoft.com/office/drawing/2014/main" id="{92ED2B72-C890-467D-9F0F-CF36D23E3F1A}"/>
                      </a:ext>
                    </a:extLst>
                  </p:cNvPr>
                  <p:cNvSpPr/>
                  <p:nvPr/>
                </p:nvSpPr>
                <p:spPr>
                  <a:xfrm>
                    <a:off x="2157507" y="1049735"/>
                    <a:ext cx="7699" cy="6416"/>
                  </a:xfrm>
                  <a:custGeom>
                    <a:avLst/>
                    <a:gdLst>
                      <a:gd name="connsiteX0" fmla="*/ 7700 w 7699"/>
                      <a:gd name="connsiteY0" fmla="*/ 2567 h 6416"/>
                      <a:gd name="connsiteX1" fmla="*/ 7700 w 7699"/>
                      <a:gd name="connsiteY1" fmla="*/ 2567 h 6416"/>
                      <a:gd name="connsiteX2" fmla="*/ 7700 w 7699"/>
                      <a:gd name="connsiteY2" fmla="*/ 2567 h 6416"/>
                      <a:gd name="connsiteX3" fmla="*/ 7700 w 7699"/>
                      <a:gd name="connsiteY3" fmla="*/ 2567 h 6416"/>
                      <a:gd name="connsiteX4" fmla="*/ 7700 w 7699"/>
                      <a:gd name="connsiteY4" fmla="*/ 2567 h 6416"/>
                      <a:gd name="connsiteX5" fmla="*/ 7700 w 7699"/>
                      <a:gd name="connsiteY5" fmla="*/ 2567 h 6416"/>
                      <a:gd name="connsiteX6" fmla="*/ 7700 w 7699"/>
                      <a:gd name="connsiteY6" fmla="*/ 2567 h 6416"/>
                      <a:gd name="connsiteX7" fmla="*/ 7700 w 7699"/>
                      <a:gd name="connsiteY7" fmla="*/ 2567 h 6416"/>
                      <a:gd name="connsiteX8" fmla="*/ 7700 w 7699"/>
                      <a:gd name="connsiteY8" fmla="*/ 2567 h 6416"/>
                      <a:gd name="connsiteX9" fmla="*/ 7700 w 7699"/>
                      <a:gd name="connsiteY9" fmla="*/ 2567 h 6416"/>
                      <a:gd name="connsiteX10" fmla="*/ 7700 w 7699"/>
                      <a:gd name="connsiteY10" fmla="*/ 2567 h 6416"/>
                      <a:gd name="connsiteX11" fmla="*/ 7700 w 7699"/>
                      <a:gd name="connsiteY11" fmla="*/ 1283 h 6416"/>
                      <a:gd name="connsiteX12" fmla="*/ 7700 w 7699"/>
                      <a:gd name="connsiteY12" fmla="*/ 1283 h 6416"/>
                      <a:gd name="connsiteX13" fmla="*/ 7700 w 7699"/>
                      <a:gd name="connsiteY13" fmla="*/ 2567 h 6416"/>
                      <a:gd name="connsiteX14" fmla="*/ 6417 w 7699"/>
                      <a:gd name="connsiteY14" fmla="*/ 1283 h 6416"/>
                      <a:gd name="connsiteX15" fmla="*/ 6417 w 7699"/>
                      <a:gd name="connsiteY15" fmla="*/ 1283 h 6416"/>
                      <a:gd name="connsiteX16" fmla="*/ 6417 w 7699"/>
                      <a:gd name="connsiteY16" fmla="*/ 1283 h 6416"/>
                      <a:gd name="connsiteX17" fmla="*/ 6417 w 7699"/>
                      <a:gd name="connsiteY17" fmla="*/ 1283 h 6416"/>
                      <a:gd name="connsiteX18" fmla="*/ 6417 w 7699"/>
                      <a:gd name="connsiteY18" fmla="*/ 1283 h 6416"/>
                      <a:gd name="connsiteX19" fmla="*/ 6417 w 7699"/>
                      <a:gd name="connsiteY19" fmla="*/ 1283 h 6416"/>
                      <a:gd name="connsiteX20" fmla="*/ 6417 w 7699"/>
                      <a:gd name="connsiteY20" fmla="*/ 1283 h 6416"/>
                      <a:gd name="connsiteX21" fmla="*/ 6417 w 7699"/>
                      <a:gd name="connsiteY21" fmla="*/ 1283 h 6416"/>
                      <a:gd name="connsiteX22" fmla="*/ 6417 w 7699"/>
                      <a:gd name="connsiteY22" fmla="*/ 1283 h 6416"/>
                      <a:gd name="connsiteX23" fmla="*/ 6417 w 7699"/>
                      <a:gd name="connsiteY23" fmla="*/ 1283 h 6416"/>
                      <a:gd name="connsiteX24" fmla="*/ 6417 w 7699"/>
                      <a:gd name="connsiteY24" fmla="*/ 1283 h 6416"/>
                      <a:gd name="connsiteX25" fmla="*/ 6417 w 7699"/>
                      <a:gd name="connsiteY25" fmla="*/ 1283 h 6416"/>
                      <a:gd name="connsiteX26" fmla="*/ 6417 w 7699"/>
                      <a:gd name="connsiteY26" fmla="*/ 1283 h 6416"/>
                      <a:gd name="connsiteX27" fmla="*/ 6417 w 7699"/>
                      <a:gd name="connsiteY27" fmla="*/ 1283 h 6416"/>
                      <a:gd name="connsiteX28" fmla="*/ 6417 w 7699"/>
                      <a:gd name="connsiteY28" fmla="*/ 1283 h 6416"/>
                      <a:gd name="connsiteX29" fmla="*/ 6417 w 7699"/>
                      <a:gd name="connsiteY29" fmla="*/ 1283 h 6416"/>
                      <a:gd name="connsiteX30" fmla="*/ 6417 w 7699"/>
                      <a:gd name="connsiteY30" fmla="*/ 1283 h 6416"/>
                      <a:gd name="connsiteX31" fmla="*/ 6417 w 7699"/>
                      <a:gd name="connsiteY31" fmla="*/ 1283 h 6416"/>
                      <a:gd name="connsiteX32" fmla="*/ 6417 w 7699"/>
                      <a:gd name="connsiteY32" fmla="*/ 1283 h 6416"/>
                      <a:gd name="connsiteX33" fmla="*/ 6417 w 7699"/>
                      <a:gd name="connsiteY33" fmla="*/ 1283 h 6416"/>
                      <a:gd name="connsiteX34" fmla="*/ 6417 w 7699"/>
                      <a:gd name="connsiteY34" fmla="*/ 1283 h 6416"/>
                      <a:gd name="connsiteX35" fmla="*/ 6417 w 7699"/>
                      <a:gd name="connsiteY35" fmla="*/ 1283 h 6416"/>
                      <a:gd name="connsiteX36" fmla="*/ 6417 w 7699"/>
                      <a:gd name="connsiteY36" fmla="*/ 1283 h 6416"/>
                      <a:gd name="connsiteX37" fmla="*/ 6417 w 7699"/>
                      <a:gd name="connsiteY37" fmla="*/ 1283 h 6416"/>
                      <a:gd name="connsiteX38" fmla="*/ 6417 w 7699"/>
                      <a:gd name="connsiteY38" fmla="*/ 1283 h 6416"/>
                      <a:gd name="connsiteX39" fmla="*/ 6417 w 7699"/>
                      <a:gd name="connsiteY39" fmla="*/ 1283 h 6416"/>
                      <a:gd name="connsiteX40" fmla="*/ 6417 w 7699"/>
                      <a:gd name="connsiteY40" fmla="*/ 1283 h 6416"/>
                      <a:gd name="connsiteX41" fmla="*/ 6417 w 7699"/>
                      <a:gd name="connsiteY41" fmla="*/ 1283 h 6416"/>
                      <a:gd name="connsiteX42" fmla="*/ 6417 w 7699"/>
                      <a:gd name="connsiteY42" fmla="*/ 1283 h 6416"/>
                      <a:gd name="connsiteX43" fmla="*/ 6417 w 7699"/>
                      <a:gd name="connsiteY43" fmla="*/ 1283 h 6416"/>
                      <a:gd name="connsiteX44" fmla="*/ 6417 w 7699"/>
                      <a:gd name="connsiteY44" fmla="*/ 1283 h 6416"/>
                      <a:gd name="connsiteX45" fmla="*/ 6417 w 7699"/>
                      <a:gd name="connsiteY45" fmla="*/ 1283 h 6416"/>
                      <a:gd name="connsiteX46" fmla="*/ 6417 w 7699"/>
                      <a:gd name="connsiteY46" fmla="*/ 1283 h 6416"/>
                      <a:gd name="connsiteX47" fmla="*/ 6417 w 7699"/>
                      <a:gd name="connsiteY47" fmla="*/ 1283 h 6416"/>
                      <a:gd name="connsiteX48" fmla="*/ 6417 w 7699"/>
                      <a:gd name="connsiteY48" fmla="*/ 1283 h 6416"/>
                      <a:gd name="connsiteX49" fmla="*/ 6417 w 7699"/>
                      <a:gd name="connsiteY49" fmla="*/ 1283 h 6416"/>
                      <a:gd name="connsiteX50" fmla="*/ 6417 w 7699"/>
                      <a:gd name="connsiteY50" fmla="*/ 1283 h 6416"/>
                      <a:gd name="connsiteX51" fmla="*/ 6417 w 7699"/>
                      <a:gd name="connsiteY51" fmla="*/ 1283 h 6416"/>
                      <a:gd name="connsiteX52" fmla="*/ 6417 w 7699"/>
                      <a:gd name="connsiteY52" fmla="*/ 1283 h 6416"/>
                      <a:gd name="connsiteX53" fmla="*/ 6417 w 7699"/>
                      <a:gd name="connsiteY53" fmla="*/ 1283 h 6416"/>
                      <a:gd name="connsiteX54" fmla="*/ 6417 w 7699"/>
                      <a:gd name="connsiteY54" fmla="*/ 1283 h 6416"/>
                      <a:gd name="connsiteX55" fmla="*/ 6417 w 7699"/>
                      <a:gd name="connsiteY55" fmla="*/ 1283 h 6416"/>
                      <a:gd name="connsiteX56" fmla="*/ 6417 w 7699"/>
                      <a:gd name="connsiteY56" fmla="*/ 1283 h 6416"/>
                      <a:gd name="connsiteX57" fmla="*/ 6417 w 7699"/>
                      <a:gd name="connsiteY57" fmla="*/ 1283 h 6416"/>
                      <a:gd name="connsiteX58" fmla="*/ 6417 w 7699"/>
                      <a:gd name="connsiteY58" fmla="*/ 1283 h 6416"/>
                      <a:gd name="connsiteX59" fmla="*/ 6417 w 7699"/>
                      <a:gd name="connsiteY59" fmla="*/ 1283 h 6416"/>
                      <a:gd name="connsiteX60" fmla="*/ 6417 w 7699"/>
                      <a:gd name="connsiteY60" fmla="*/ 1283 h 6416"/>
                      <a:gd name="connsiteX61" fmla="*/ 6417 w 7699"/>
                      <a:gd name="connsiteY61" fmla="*/ 1283 h 6416"/>
                      <a:gd name="connsiteX62" fmla="*/ 6417 w 7699"/>
                      <a:gd name="connsiteY62" fmla="*/ 1283 h 6416"/>
                      <a:gd name="connsiteX63" fmla="*/ 6417 w 7699"/>
                      <a:gd name="connsiteY63" fmla="*/ 1283 h 6416"/>
                      <a:gd name="connsiteX64" fmla="*/ 6417 w 7699"/>
                      <a:gd name="connsiteY64" fmla="*/ 1283 h 6416"/>
                      <a:gd name="connsiteX65" fmla="*/ 6417 w 7699"/>
                      <a:gd name="connsiteY65" fmla="*/ 1283 h 6416"/>
                      <a:gd name="connsiteX66" fmla="*/ 6417 w 7699"/>
                      <a:gd name="connsiteY66" fmla="*/ 1283 h 6416"/>
                      <a:gd name="connsiteX67" fmla="*/ 6417 w 7699"/>
                      <a:gd name="connsiteY67" fmla="*/ 1283 h 6416"/>
                      <a:gd name="connsiteX68" fmla="*/ 6417 w 7699"/>
                      <a:gd name="connsiteY68" fmla="*/ 1283 h 6416"/>
                      <a:gd name="connsiteX69" fmla="*/ 6417 w 7699"/>
                      <a:gd name="connsiteY69" fmla="*/ 1283 h 6416"/>
                      <a:gd name="connsiteX70" fmla="*/ 6417 w 7699"/>
                      <a:gd name="connsiteY70" fmla="*/ 1283 h 6416"/>
                      <a:gd name="connsiteX71" fmla="*/ 6417 w 7699"/>
                      <a:gd name="connsiteY71" fmla="*/ 1283 h 6416"/>
                      <a:gd name="connsiteX72" fmla="*/ 6417 w 7699"/>
                      <a:gd name="connsiteY72" fmla="*/ 1283 h 6416"/>
                      <a:gd name="connsiteX73" fmla="*/ 6417 w 7699"/>
                      <a:gd name="connsiteY73" fmla="*/ 1283 h 6416"/>
                      <a:gd name="connsiteX74" fmla="*/ 6417 w 7699"/>
                      <a:gd name="connsiteY74" fmla="*/ 1283 h 6416"/>
                      <a:gd name="connsiteX75" fmla="*/ 6417 w 7699"/>
                      <a:gd name="connsiteY75" fmla="*/ 1283 h 6416"/>
                      <a:gd name="connsiteX76" fmla="*/ 6417 w 7699"/>
                      <a:gd name="connsiteY76" fmla="*/ 1283 h 6416"/>
                      <a:gd name="connsiteX77" fmla="*/ 6417 w 7699"/>
                      <a:gd name="connsiteY77" fmla="*/ 1283 h 6416"/>
                      <a:gd name="connsiteX78" fmla="*/ 6417 w 7699"/>
                      <a:gd name="connsiteY78" fmla="*/ 1283 h 6416"/>
                      <a:gd name="connsiteX79" fmla="*/ 6417 w 7699"/>
                      <a:gd name="connsiteY79" fmla="*/ 1283 h 6416"/>
                      <a:gd name="connsiteX80" fmla="*/ 6417 w 7699"/>
                      <a:gd name="connsiteY80" fmla="*/ 1283 h 6416"/>
                      <a:gd name="connsiteX81" fmla="*/ 6417 w 7699"/>
                      <a:gd name="connsiteY81" fmla="*/ 1283 h 6416"/>
                      <a:gd name="connsiteX82" fmla="*/ 6417 w 7699"/>
                      <a:gd name="connsiteY82" fmla="*/ 1283 h 6416"/>
                      <a:gd name="connsiteX83" fmla="*/ 6417 w 7699"/>
                      <a:gd name="connsiteY83" fmla="*/ 1283 h 6416"/>
                      <a:gd name="connsiteX84" fmla="*/ 6417 w 7699"/>
                      <a:gd name="connsiteY84" fmla="*/ 1283 h 6416"/>
                      <a:gd name="connsiteX85" fmla="*/ 6417 w 7699"/>
                      <a:gd name="connsiteY85" fmla="*/ 1283 h 6416"/>
                      <a:gd name="connsiteX86" fmla="*/ 6417 w 7699"/>
                      <a:gd name="connsiteY86" fmla="*/ 1283 h 6416"/>
                      <a:gd name="connsiteX87" fmla="*/ 6417 w 7699"/>
                      <a:gd name="connsiteY87" fmla="*/ 1283 h 6416"/>
                      <a:gd name="connsiteX88" fmla="*/ 6417 w 7699"/>
                      <a:gd name="connsiteY88" fmla="*/ 1283 h 6416"/>
                      <a:gd name="connsiteX89" fmla="*/ 6417 w 7699"/>
                      <a:gd name="connsiteY89" fmla="*/ 1283 h 6416"/>
                      <a:gd name="connsiteX90" fmla="*/ 6417 w 7699"/>
                      <a:gd name="connsiteY90" fmla="*/ 1283 h 6416"/>
                      <a:gd name="connsiteX91" fmla="*/ 6417 w 7699"/>
                      <a:gd name="connsiteY91" fmla="*/ 1283 h 6416"/>
                      <a:gd name="connsiteX92" fmla="*/ 6417 w 7699"/>
                      <a:gd name="connsiteY92" fmla="*/ 1283 h 6416"/>
                      <a:gd name="connsiteX93" fmla="*/ 6417 w 7699"/>
                      <a:gd name="connsiteY93" fmla="*/ 1283 h 6416"/>
                      <a:gd name="connsiteX94" fmla="*/ 6417 w 7699"/>
                      <a:gd name="connsiteY94" fmla="*/ 1283 h 6416"/>
                      <a:gd name="connsiteX95" fmla="*/ 6417 w 7699"/>
                      <a:gd name="connsiteY95" fmla="*/ 1283 h 6416"/>
                      <a:gd name="connsiteX96" fmla="*/ 6417 w 7699"/>
                      <a:gd name="connsiteY96" fmla="*/ 1283 h 6416"/>
                      <a:gd name="connsiteX97" fmla="*/ 6417 w 7699"/>
                      <a:gd name="connsiteY97" fmla="*/ 1283 h 6416"/>
                      <a:gd name="connsiteX98" fmla="*/ 6417 w 7699"/>
                      <a:gd name="connsiteY98" fmla="*/ 1283 h 6416"/>
                      <a:gd name="connsiteX99" fmla="*/ 6417 w 7699"/>
                      <a:gd name="connsiteY99" fmla="*/ 1283 h 6416"/>
                      <a:gd name="connsiteX100" fmla="*/ 6417 w 7699"/>
                      <a:gd name="connsiteY100" fmla="*/ 1283 h 6416"/>
                      <a:gd name="connsiteX101" fmla="*/ 6417 w 7699"/>
                      <a:gd name="connsiteY101" fmla="*/ 1283 h 6416"/>
                      <a:gd name="connsiteX102" fmla="*/ 6417 w 7699"/>
                      <a:gd name="connsiteY102" fmla="*/ 1283 h 6416"/>
                      <a:gd name="connsiteX103" fmla="*/ 6417 w 7699"/>
                      <a:gd name="connsiteY103" fmla="*/ 1283 h 6416"/>
                      <a:gd name="connsiteX104" fmla="*/ 6417 w 7699"/>
                      <a:gd name="connsiteY104" fmla="*/ 1283 h 6416"/>
                      <a:gd name="connsiteX105" fmla="*/ 6417 w 7699"/>
                      <a:gd name="connsiteY105" fmla="*/ 1283 h 6416"/>
                      <a:gd name="connsiteX106" fmla="*/ 6417 w 7699"/>
                      <a:gd name="connsiteY106" fmla="*/ 1283 h 6416"/>
                      <a:gd name="connsiteX107" fmla="*/ 6417 w 7699"/>
                      <a:gd name="connsiteY107" fmla="*/ 1283 h 6416"/>
                      <a:gd name="connsiteX108" fmla="*/ 6417 w 7699"/>
                      <a:gd name="connsiteY108" fmla="*/ 1283 h 6416"/>
                      <a:gd name="connsiteX109" fmla="*/ 6417 w 7699"/>
                      <a:gd name="connsiteY109" fmla="*/ 1283 h 6416"/>
                      <a:gd name="connsiteX110" fmla="*/ 6417 w 7699"/>
                      <a:gd name="connsiteY110" fmla="*/ 1283 h 6416"/>
                      <a:gd name="connsiteX111" fmla="*/ 6417 w 7699"/>
                      <a:gd name="connsiteY111" fmla="*/ 1283 h 6416"/>
                      <a:gd name="connsiteX112" fmla="*/ 6417 w 7699"/>
                      <a:gd name="connsiteY112" fmla="*/ 1283 h 6416"/>
                      <a:gd name="connsiteX113" fmla="*/ 6417 w 7699"/>
                      <a:gd name="connsiteY113" fmla="*/ 1283 h 6416"/>
                      <a:gd name="connsiteX114" fmla="*/ 6417 w 7699"/>
                      <a:gd name="connsiteY114" fmla="*/ 1283 h 6416"/>
                      <a:gd name="connsiteX115" fmla="*/ 6417 w 7699"/>
                      <a:gd name="connsiteY115" fmla="*/ 1283 h 6416"/>
                      <a:gd name="connsiteX116" fmla="*/ 6417 w 7699"/>
                      <a:gd name="connsiteY116" fmla="*/ 1283 h 6416"/>
                      <a:gd name="connsiteX117" fmla="*/ 6417 w 7699"/>
                      <a:gd name="connsiteY117" fmla="*/ 1283 h 6416"/>
                      <a:gd name="connsiteX118" fmla="*/ 6417 w 7699"/>
                      <a:gd name="connsiteY118" fmla="*/ 1283 h 6416"/>
                      <a:gd name="connsiteX119" fmla="*/ 6417 w 7699"/>
                      <a:gd name="connsiteY119" fmla="*/ 1283 h 6416"/>
                      <a:gd name="connsiteX120" fmla="*/ 6417 w 7699"/>
                      <a:gd name="connsiteY120" fmla="*/ 1283 h 6416"/>
                      <a:gd name="connsiteX121" fmla="*/ 6417 w 7699"/>
                      <a:gd name="connsiteY121" fmla="*/ 1283 h 6416"/>
                      <a:gd name="connsiteX122" fmla="*/ 6417 w 7699"/>
                      <a:gd name="connsiteY122" fmla="*/ 1283 h 6416"/>
                      <a:gd name="connsiteX123" fmla="*/ 6417 w 7699"/>
                      <a:gd name="connsiteY123" fmla="*/ 1283 h 6416"/>
                      <a:gd name="connsiteX124" fmla="*/ 6417 w 7699"/>
                      <a:gd name="connsiteY124" fmla="*/ 1283 h 6416"/>
                      <a:gd name="connsiteX125" fmla="*/ 6417 w 7699"/>
                      <a:gd name="connsiteY125" fmla="*/ 1283 h 6416"/>
                      <a:gd name="connsiteX126" fmla="*/ 6417 w 7699"/>
                      <a:gd name="connsiteY126" fmla="*/ 1283 h 6416"/>
                      <a:gd name="connsiteX127" fmla="*/ 6417 w 7699"/>
                      <a:gd name="connsiteY127" fmla="*/ 1283 h 6416"/>
                      <a:gd name="connsiteX128" fmla="*/ 6417 w 7699"/>
                      <a:gd name="connsiteY128" fmla="*/ 1283 h 6416"/>
                      <a:gd name="connsiteX129" fmla="*/ 6417 w 7699"/>
                      <a:gd name="connsiteY129" fmla="*/ 1283 h 6416"/>
                      <a:gd name="connsiteX130" fmla="*/ 6417 w 7699"/>
                      <a:gd name="connsiteY130" fmla="*/ 1283 h 6416"/>
                      <a:gd name="connsiteX131" fmla="*/ 6417 w 7699"/>
                      <a:gd name="connsiteY131" fmla="*/ 1283 h 6416"/>
                      <a:gd name="connsiteX132" fmla="*/ 6417 w 7699"/>
                      <a:gd name="connsiteY132" fmla="*/ 1283 h 6416"/>
                      <a:gd name="connsiteX133" fmla="*/ 6417 w 7699"/>
                      <a:gd name="connsiteY133" fmla="*/ 1283 h 6416"/>
                      <a:gd name="connsiteX134" fmla="*/ 6417 w 7699"/>
                      <a:gd name="connsiteY134" fmla="*/ 1283 h 6416"/>
                      <a:gd name="connsiteX135" fmla="*/ 6417 w 7699"/>
                      <a:gd name="connsiteY135" fmla="*/ 1283 h 6416"/>
                      <a:gd name="connsiteX136" fmla="*/ 6417 w 7699"/>
                      <a:gd name="connsiteY136" fmla="*/ 1283 h 6416"/>
                      <a:gd name="connsiteX137" fmla="*/ 6417 w 7699"/>
                      <a:gd name="connsiteY137" fmla="*/ 1283 h 6416"/>
                      <a:gd name="connsiteX138" fmla="*/ 6417 w 7699"/>
                      <a:gd name="connsiteY138" fmla="*/ 1283 h 6416"/>
                      <a:gd name="connsiteX139" fmla="*/ 6417 w 7699"/>
                      <a:gd name="connsiteY139" fmla="*/ 1283 h 6416"/>
                      <a:gd name="connsiteX140" fmla="*/ 6417 w 7699"/>
                      <a:gd name="connsiteY140" fmla="*/ 1283 h 6416"/>
                      <a:gd name="connsiteX141" fmla="*/ 6417 w 7699"/>
                      <a:gd name="connsiteY141" fmla="*/ 1283 h 6416"/>
                      <a:gd name="connsiteX142" fmla="*/ 6417 w 7699"/>
                      <a:gd name="connsiteY142" fmla="*/ 1283 h 6416"/>
                      <a:gd name="connsiteX143" fmla="*/ 6417 w 7699"/>
                      <a:gd name="connsiteY143" fmla="*/ 1283 h 6416"/>
                      <a:gd name="connsiteX144" fmla="*/ 6417 w 7699"/>
                      <a:gd name="connsiteY144" fmla="*/ 1283 h 6416"/>
                      <a:gd name="connsiteX145" fmla="*/ 6417 w 7699"/>
                      <a:gd name="connsiteY145" fmla="*/ 1283 h 6416"/>
                      <a:gd name="connsiteX146" fmla="*/ 6417 w 7699"/>
                      <a:gd name="connsiteY146" fmla="*/ 1283 h 6416"/>
                      <a:gd name="connsiteX147" fmla="*/ 6417 w 7699"/>
                      <a:gd name="connsiteY147" fmla="*/ 1283 h 6416"/>
                      <a:gd name="connsiteX148" fmla="*/ 6417 w 7699"/>
                      <a:gd name="connsiteY148" fmla="*/ 1283 h 6416"/>
                      <a:gd name="connsiteX149" fmla="*/ 6417 w 7699"/>
                      <a:gd name="connsiteY149" fmla="*/ 1283 h 6416"/>
                      <a:gd name="connsiteX150" fmla="*/ 6417 w 7699"/>
                      <a:gd name="connsiteY150" fmla="*/ 1283 h 6416"/>
                      <a:gd name="connsiteX151" fmla="*/ 6417 w 7699"/>
                      <a:gd name="connsiteY151" fmla="*/ 1283 h 6416"/>
                      <a:gd name="connsiteX152" fmla="*/ 6417 w 7699"/>
                      <a:gd name="connsiteY152" fmla="*/ 1283 h 6416"/>
                      <a:gd name="connsiteX153" fmla="*/ 6417 w 7699"/>
                      <a:gd name="connsiteY153" fmla="*/ 1283 h 6416"/>
                      <a:gd name="connsiteX154" fmla="*/ 6417 w 7699"/>
                      <a:gd name="connsiteY154" fmla="*/ 1283 h 6416"/>
                      <a:gd name="connsiteX155" fmla="*/ 6417 w 7699"/>
                      <a:gd name="connsiteY155" fmla="*/ 1283 h 6416"/>
                      <a:gd name="connsiteX156" fmla="*/ 6417 w 7699"/>
                      <a:gd name="connsiteY156" fmla="*/ 1283 h 6416"/>
                      <a:gd name="connsiteX157" fmla="*/ 6417 w 7699"/>
                      <a:gd name="connsiteY157" fmla="*/ 1283 h 6416"/>
                      <a:gd name="connsiteX158" fmla="*/ 6417 w 7699"/>
                      <a:gd name="connsiteY158" fmla="*/ 1283 h 6416"/>
                      <a:gd name="connsiteX159" fmla="*/ 6417 w 7699"/>
                      <a:gd name="connsiteY159" fmla="*/ 1283 h 6416"/>
                      <a:gd name="connsiteX160" fmla="*/ 6417 w 7699"/>
                      <a:gd name="connsiteY160" fmla="*/ 1283 h 6416"/>
                      <a:gd name="connsiteX161" fmla="*/ 6417 w 7699"/>
                      <a:gd name="connsiteY161" fmla="*/ 1283 h 6416"/>
                      <a:gd name="connsiteX162" fmla="*/ 6417 w 7699"/>
                      <a:gd name="connsiteY162" fmla="*/ 1283 h 6416"/>
                      <a:gd name="connsiteX163" fmla="*/ 6417 w 7699"/>
                      <a:gd name="connsiteY163" fmla="*/ 1283 h 6416"/>
                      <a:gd name="connsiteX164" fmla="*/ 6417 w 7699"/>
                      <a:gd name="connsiteY164" fmla="*/ 1283 h 6416"/>
                      <a:gd name="connsiteX165" fmla="*/ 6417 w 7699"/>
                      <a:gd name="connsiteY165" fmla="*/ 1283 h 6416"/>
                      <a:gd name="connsiteX166" fmla="*/ 6417 w 7699"/>
                      <a:gd name="connsiteY166" fmla="*/ 1283 h 6416"/>
                      <a:gd name="connsiteX167" fmla="*/ 6417 w 7699"/>
                      <a:gd name="connsiteY167" fmla="*/ 1283 h 6416"/>
                      <a:gd name="connsiteX168" fmla="*/ 6417 w 7699"/>
                      <a:gd name="connsiteY168" fmla="*/ 1283 h 6416"/>
                      <a:gd name="connsiteX169" fmla="*/ 6417 w 7699"/>
                      <a:gd name="connsiteY169" fmla="*/ 1283 h 6416"/>
                      <a:gd name="connsiteX170" fmla="*/ 6417 w 7699"/>
                      <a:gd name="connsiteY170" fmla="*/ 1283 h 6416"/>
                      <a:gd name="connsiteX171" fmla="*/ 6417 w 7699"/>
                      <a:gd name="connsiteY171" fmla="*/ 1283 h 6416"/>
                      <a:gd name="connsiteX172" fmla="*/ 6417 w 7699"/>
                      <a:gd name="connsiteY172" fmla="*/ 1283 h 6416"/>
                      <a:gd name="connsiteX173" fmla="*/ 6417 w 7699"/>
                      <a:gd name="connsiteY173" fmla="*/ 1283 h 6416"/>
                      <a:gd name="connsiteX174" fmla="*/ 6417 w 7699"/>
                      <a:gd name="connsiteY174" fmla="*/ 1283 h 6416"/>
                      <a:gd name="connsiteX175" fmla="*/ 6417 w 7699"/>
                      <a:gd name="connsiteY175" fmla="*/ 1283 h 6416"/>
                      <a:gd name="connsiteX176" fmla="*/ 6417 w 7699"/>
                      <a:gd name="connsiteY176" fmla="*/ 1283 h 6416"/>
                      <a:gd name="connsiteX177" fmla="*/ 6417 w 7699"/>
                      <a:gd name="connsiteY177" fmla="*/ 1283 h 6416"/>
                      <a:gd name="connsiteX178" fmla="*/ 6417 w 7699"/>
                      <a:gd name="connsiteY178" fmla="*/ 1283 h 6416"/>
                      <a:gd name="connsiteX179" fmla="*/ 6417 w 7699"/>
                      <a:gd name="connsiteY179" fmla="*/ 1283 h 6416"/>
                      <a:gd name="connsiteX180" fmla="*/ 6417 w 7699"/>
                      <a:gd name="connsiteY180" fmla="*/ 1283 h 6416"/>
                      <a:gd name="connsiteX181" fmla="*/ 6417 w 7699"/>
                      <a:gd name="connsiteY181" fmla="*/ 1283 h 6416"/>
                      <a:gd name="connsiteX182" fmla="*/ 6417 w 7699"/>
                      <a:gd name="connsiteY182" fmla="*/ 1283 h 6416"/>
                      <a:gd name="connsiteX183" fmla="*/ 6417 w 7699"/>
                      <a:gd name="connsiteY183" fmla="*/ 1283 h 6416"/>
                      <a:gd name="connsiteX184" fmla="*/ 6417 w 7699"/>
                      <a:gd name="connsiteY184" fmla="*/ 1283 h 6416"/>
                      <a:gd name="connsiteX185" fmla="*/ 6417 w 7699"/>
                      <a:gd name="connsiteY185" fmla="*/ 1283 h 6416"/>
                      <a:gd name="connsiteX186" fmla="*/ 6417 w 7699"/>
                      <a:gd name="connsiteY186" fmla="*/ 1283 h 6416"/>
                      <a:gd name="connsiteX187" fmla="*/ 6417 w 7699"/>
                      <a:gd name="connsiteY187" fmla="*/ 1283 h 6416"/>
                      <a:gd name="connsiteX188" fmla="*/ 6417 w 7699"/>
                      <a:gd name="connsiteY188" fmla="*/ 1283 h 6416"/>
                      <a:gd name="connsiteX189" fmla="*/ 6417 w 7699"/>
                      <a:gd name="connsiteY189" fmla="*/ 1283 h 6416"/>
                      <a:gd name="connsiteX190" fmla="*/ 6417 w 7699"/>
                      <a:gd name="connsiteY190" fmla="*/ 1283 h 6416"/>
                      <a:gd name="connsiteX191" fmla="*/ 6417 w 7699"/>
                      <a:gd name="connsiteY191" fmla="*/ 1283 h 6416"/>
                      <a:gd name="connsiteX192" fmla="*/ 6417 w 7699"/>
                      <a:gd name="connsiteY192" fmla="*/ 1283 h 6416"/>
                      <a:gd name="connsiteX193" fmla="*/ 6417 w 7699"/>
                      <a:gd name="connsiteY193" fmla="*/ 1283 h 6416"/>
                      <a:gd name="connsiteX194" fmla="*/ 6417 w 7699"/>
                      <a:gd name="connsiteY194" fmla="*/ 1283 h 6416"/>
                      <a:gd name="connsiteX195" fmla="*/ 6417 w 7699"/>
                      <a:gd name="connsiteY195" fmla="*/ 1283 h 6416"/>
                      <a:gd name="connsiteX196" fmla="*/ 6417 w 7699"/>
                      <a:gd name="connsiteY196" fmla="*/ 1283 h 6416"/>
                      <a:gd name="connsiteX197" fmla="*/ 6417 w 7699"/>
                      <a:gd name="connsiteY197" fmla="*/ 1283 h 6416"/>
                      <a:gd name="connsiteX198" fmla="*/ 6417 w 7699"/>
                      <a:gd name="connsiteY198" fmla="*/ 1283 h 6416"/>
                      <a:gd name="connsiteX199" fmla="*/ 6417 w 7699"/>
                      <a:gd name="connsiteY199" fmla="*/ 1283 h 6416"/>
                      <a:gd name="connsiteX200" fmla="*/ 6417 w 7699"/>
                      <a:gd name="connsiteY200" fmla="*/ 1283 h 6416"/>
                      <a:gd name="connsiteX201" fmla="*/ 6417 w 7699"/>
                      <a:gd name="connsiteY201" fmla="*/ 1283 h 6416"/>
                      <a:gd name="connsiteX202" fmla="*/ 6417 w 7699"/>
                      <a:gd name="connsiteY202" fmla="*/ 1283 h 6416"/>
                      <a:gd name="connsiteX203" fmla="*/ 6417 w 7699"/>
                      <a:gd name="connsiteY203" fmla="*/ 1283 h 6416"/>
                      <a:gd name="connsiteX204" fmla="*/ 6417 w 7699"/>
                      <a:gd name="connsiteY204" fmla="*/ 1283 h 6416"/>
                      <a:gd name="connsiteX205" fmla="*/ 7700 w 7699"/>
                      <a:gd name="connsiteY205" fmla="*/ 2567 h 6416"/>
                      <a:gd name="connsiteX206" fmla="*/ 7700 w 7699"/>
                      <a:gd name="connsiteY206" fmla="*/ 2567 h 6416"/>
                      <a:gd name="connsiteX207" fmla="*/ 7700 w 7699"/>
                      <a:gd name="connsiteY207" fmla="*/ 2567 h 6416"/>
                      <a:gd name="connsiteX208" fmla="*/ 7700 w 7699"/>
                      <a:gd name="connsiteY208" fmla="*/ 2567 h 6416"/>
                      <a:gd name="connsiteX209" fmla="*/ 7700 w 7699"/>
                      <a:gd name="connsiteY209" fmla="*/ 2567 h 6416"/>
                      <a:gd name="connsiteX210" fmla="*/ 7700 w 7699"/>
                      <a:gd name="connsiteY210" fmla="*/ 2567 h 6416"/>
                      <a:gd name="connsiteX211" fmla="*/ 7700 w 7699"/>
                      <a:gd name="connsiteY211" fmla="*/ 2567 h 6416"/>
                      <a:gd name="connsiteX212" fmla="*/ 7700 w 7699"/>
                      <a:gd name="connsiteY212" fmla="*/ 2567 h 6416"/>
                      <a:gd name="connsiteX213" fmla="*/ 7700 w 7699"/>
                      <a:gd name="connsiteY213" fmla="*/ 2567 h 6416"/>
                      <a:gd name="connsiteX214" fmla="*/ 7700 w 7699"/>
                      <a:gd name="connsiteY214" fmla="*/ 2567 h 6416"/>
                      <a:gd name="connsiteX215" fmla="*/ 7700 w 7699"/>
                      <a:gd name="connsiteY215" fmla="*/ 2567 h 6416"/>
                      <a:gd name="connsiteX216" fmla="*/ 7700 w 7699"/>
                      <a:gd name="connsiteY216" fmla="*/ 2567 h 6416"/>
                      <a:gd name="connsiteX217" fmla="*/ 3850 w 7699"/>
                      <a:gd name="connsiteY217" fmla="*/ 0 h 6416"/>
                      <a:gd name="connsiteX218" fmla="*/ 6417 w 7699"/>
                      <a:gd name="connsiteY218" fmla="*/ 2567 h 6416"/>
                      <a:gd name="connsiteX219" fmla="*/ 6417 w 7699"/>
                      <a:gd name="connsiteY219" fmla="*/ 2567 h 6416"/>
                      <a:gd name="connsiteX220" fmla="*/ 5133 w 7699"/>
                      <a:gd name="connsiteY220" fmla="*/ 2567 h 6416"/>
                      <a:gd name="connsiteX221" fmla="*/ 5133 w 7699"/>
                      <a:gd name="connsiteY221" fmla="*/ 2567 h 6416"/>
                      <a:gd name="connsiteX222" fmla="*/ 3850 w 7699"/>
                      <a:gd name="connsiteY222" fmla="*/ 0 h 6416"/>
                      <a:gd name="connsiteX223" fmla="*/ 3850 w 7699"/>
                      <a:gd name="connsiteY223" fmla="*/ 0 h 6416"/>
                      <a:gd name="connsiteX224" fmla="*/ 2567 w 7699"/>
                      <a:gd name="connsiteY224" fmla="*/ 0 h 6416"/>
                      <a:gd name="connsiteX225" fmla="*/ 2567 w 7699"/>
                      <a:gd name="connsiteY225" fmla="*/ 1283 h 6416"/>
                      <a:gd name="connsiteX226" fmla="*/ 2567 w 7699"/>
                      <a:gd name="connsiteY226" fmla="*/ 1283 h 6416"/>
                      <a:gd name="connsiteX227" fmla="*/ 1283 w 7699"/>
                      <a:gd name="connsiteY227" fmla="*/ 1283 h 6416"/>
                      <a:gd name="connsiteX228" fmla="*/ 1283 w 7699"/>
                      <a:gd name="connsiteY228" fmla="*/ 1283 h 6416"/>
                      <a:gd name="connsiteX229" fmla="*/ 2567 w 7699"/>
                      <a:gd name="connsiteY229" fmla="*/ 0 h 6416"/>
                      <a:gd name="connsiteX230" fmla="*/ 2567 w 7699"/>
                      <a:gd name="connsiteY230" fmla="*/ 0 h 6416"/>
                      <a:gd name="connsiteX231" fmla="*/ 2567 w 7699"/>
                      <a:gd name="connsiteY231" fmla="*/ 6417 h 6416"/>
                      <a:gd name="connsiteX232" fmla="*/ 0 w 7699"/>
                      <a:gd name="connsiteY232" fmla="*/ 3850 h 6416"/>
                      <a:gd name="connsiteX233" fmla="*/ 0 w 7699"/>
                      <a:gd name="connsiteY233" fmla="*/ 3850 h 6416"/>
                      <a:gd name="connsiteX234" fmla="*/ 1283 w 7699"/>
                      <a:gd name="connsiteY234" fmla="*/ 3850 h 6416"/>
                      <a:gd name="connsiteX235" fmla="*/ 1283 w 7699"/>
                      <a:gd name="connsiteY235" fmla="*/ 3850 h 6416"/>
                      <a:gd name="connsiteX236" fmla="*/ 2567 w 7699"/>
                      <a:gd name="connsiteY236" fmla="*/ 6417 h 6416"/>
                      <a:gd name="connsiteX237" fmla="*/ 2567 w 7699"/>
                      <a:gd name="connsiteY237" fmla="*/ 6417 h 6416"/>
                      <a:gd name="connsiteX238" fmla="*/ 2567 w 7699"/>
                      <a:gd name="connsiteY238" fmla="*/ 3850 h 6416"/>
                      <a:gd name="connsiteX239" fmla="*/ 2567 w 7699"/>
                      <a:gd name="connsiteY239" fmla="*/ 3850 h 6416"/>
                      <a:gd name="connsiteX240" fmla="*/ 2567 w 7699"/>
                      <a:gd name="connsiteY240" fmla="*/ 3850 h 6416"/>
                      <a:gd name="connsiteX241" fmla="*/ 2567 w 7699"/>
                      <a:gd name="connsiteY241" fmla="*/ 3850 h 6416"/>
                      <a:gd name="connsiteX242" fmla="*/ 2567 w 7699"/>
                      <a:gd name="connsiteY242" fmla="*/ 3850 h 6416"/>
                      <a:gd name="connsiteX243" fmla="*/ 3850 w 7699"/>
                      <a:gd name="connsiteY243" fmla="*/ 5133 h 6416"/>
                      <a:gd name="connsiteX244" fmla="*/ 3850 w 7699"/>
                      <a:gd name="connsiteY244" fmla="*/ 3850 h 6416"/>
                      <a:gd name="connsiteX245" fmla="*/ 3850 w 7699"/>
                      <a:gd name="connsiteY245" fmla="*/ 3850 h 6416"/>
                      <a:gd name="connsiteX246" fmla="*/ 5133 w 7699"/>
                      <a:gd name="connsiteY246" fmla="*/ 3850 h 6416"/>
                      <a:gd name="connsiteX247" fmla="*/ 5133 w 7699"/>
                      <a:gd name="connsiteY247" fmla="*/ 3850 h 6416"/>
                      <a:gd name="connsiteX248" fmla="*/ 3850 w 7699"/>
                      <a:gd name="connsiteY248" fmla="*/ 5133 h 6416"/>
                      <a:gd name="connsiteX249" fmla="*/ 3850 w 7699"/>
                      <a:gd name="connsiteY249" fmla="*/ 5133 h 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7699" h="6416">
                        <a:moveTo>
                          <a:pt x="7700" y="2567"/>
                        </a:moveTo>
                        <a:lnTo>
                          <a:pt x="7700" y="2567"/>
                        </a:lnTo>
                        <a:cubicBezTo>
                          <a:pt x="6417" y="2567"/>
                          <a:pt x="6417" y="2567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2567"/>
                          <a:pt x="7700" y="2567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2567"/>
                          <a:pt x="7700" y="2567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6417" y="2567"/>
                          <a:pt x="6417" y="2567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6417" y="1283"/>
                          <a:pt x="6417" y="1283"/>
                          <a:pt x="7700" y="2567"/>
                        </a:cubicBezTo>
                        <a:lnTo>
                          <a:pt x="7700" y="1283"/>
                        </a:lnTo>
                        <a:cubicBezTo>
                          <a:pt x="7700" y="1283"/>
                          <a:pt x="7700" y="1283"/>
                          <a:pt x="7700" y="1283"/>
                        </a:cubicBezTo>
                        <a:lnTo>
                          <a:pt x="7700" y="2567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7700" y="2567"/>
                        </a:lnTo>
                        <a:cubicBezTo>
                          <a:pt x="6417" y="3850"/>
                          <a:pt x="6417" y="3850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3850"/>
                          <a:pt x="7700" y="3850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3850"/>
                          <a:pt x="7700" y="3850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6417" y="3850"/>
                          <a:pt x="6417" y="3850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2567"/>
                          <a:pt x="7700" y="2567"/>
                          <a:pt x="7700" y="2567"/>
                        </a:cubicBezTo>
                        <a:lnTo>
                          <a:pt x="7700" y="2567"/>
                        </a:lnTo>
                        <a:cubicBezTo>
                          <a:pt x="7700" y="2567"/>
                          <a:pt x="7700" y="2567"/>
                          <a:pt x="7700" y="2567"/>
                        </a:cubicBezTo>
                        <a:close/>
                        <a:moveTo>
                          <a:pt x="3850" y="0"/>
                        </a:moveTo>
                        <a:cubicBezTo>
                          <a:pt x="5133" y="0"/>
                          <a:pt x="5133" y="1283"/>
                          <a:pt x="6417" y="2567"/>
                        </a:cubicBez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5133" y="2567"/>
                        </a:lnTo>
                        <a:cubicBezTo>
                          <a:pt x="5133" y="2567"/>
                          <a:pt x="5133" y="2567"/>
                          <a:pt x="5133" y="2567"/>
                        </a:cubicBezTo>
                        <a:lnTo>
                          <a:pt x="3850" y="0"/>
                        </a:lnTo>
                        <a:cubicBezTo>
                          <a:pt x="3850" y="0"/>
                          <a:pt x="3850" y="0"/>
                          <a:pt x="3850" y="0"/>
                        </a:cubicBezTo>
                        <a:close/>
                        <a:moveTo>
                          <a:pt x="2567" y="0"/>
                        </a:move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1283" y="1283"/>
                        </a:lnTo>
                        <a:cubicBezTo>
                          <a:pt x="1283" y="1283"/>
                          <a:pt x="1283" y="1283"/>
                          <a:pt x="1283" y="1283"/>
                        </a:cubicBezTo>
                        <a:cubicBezTo>
                          <a:pt x="0" y="1283"/>
                          <a:pt x="1283" y="0"/>
                          <a:pt x="2567" y="0"/>
                        </a:cubicBezTo>
                        <a:cubicBezTo>
                          <a:pt x="2567" y="0"/>
                          <a:pt x="2567" y="0"/>
                          <a:pt x="2567" y="0"/>
                        </a:cubicBezTo>
                        <a:close/>
                        <a:moveTo>
                          <a:pt x="2567" y="6417"/>
                        </a:moveTo>
                        <a:cubicBezTo>
                          <a:pt x="1283" y="6417"/>
                          <a:pt x="1283" y="5133"/>
                          <a:pt x="0" y="3850"/>
                        </a:cubicBezTo>
                        <a:cubicBezTo>
                          <a:pt x="0" y="3850"/>
                          <a:pt x="0" y="3850"/>
                          <a:pt x="0" y="3850"/>
                        </a:cubicBezTo>
                        <a:lnTo>
                          <a:pt x="1283" y="3850"/>
                        </a:lnTo>
                        <a:cubicBezTo>
                          <a:pt x="1283" y="3850"/>
                          <a:pt x="1283" y="3850"/>
                          <a:pt x="1283" y="3850"/>
                        </a:cubicBezTo>
                        <a:lnTo>
                          <a:pt x="2567" y="6417"/>
                        </a:lnTo>
                        <a:cubicBezTo>
                          <a:pt x="2567" y="5133"/>
                          <a:pt x="2567" y="6417"/>
                          <a:pt x="2567" y="6417"/>
                        </a:cubicBezTo>
                        <a:close/>
                        <a:moveTo>
                          <a:pt x="2567" y="3850"/>
                        </a:moveTo>
                        <a:cubicBezTo>
                          <a:pt x="2567" y="3850"/>
                          <a:pt x="2567" y="3850"/>
                          <a:pt x="2567" y="3850"/>
                        </a:cubicBezTo>
                        <a:cubicBezTo>
                          <a:pt x="2567" y="2567"/>
                          <a:pt x="2567" y="2567"/>
                          <a:pt x="2567" y="3850"/>
                        </a:cubicBezTo>
                        <a:cubicBezTo>
                          <a:pt x="3850" y="2567"/>
                          <a:pt x="3850" y="2567"/>
                          <a:pt x="2567" y="3850"/>
                        </a:cubicBezTo>
                        <a:cubicBezTo>
                          <a:pt x="3850" y="3850"/>
                          <a:pt x="3850" y="3850"/>
                          <a:pt x="2567" y="3850"/>
                        </a:cubicBezTo>
                        <a:close/>
                        <a:moveTo>
                          <a:pt x="3850" y="5133"/>
                        </a:moveTo>
                        <a:lnTo>
                          <a:pt x="3850" y="3850"/>
                        </a:lnTo>
                        <a:cubicBezTo>
                          <a:pt x="3850" y="3850"/>
                          <a:pt x="3850" y="3850"/>
                          <a:pt x="3850" y="3850"/>
                        </a:cubicBezTo>
                        <a:lnTo>
                          <a:pt x="5133" y="3850"/>
                        </a:lnTo>
                        <a:cubicBezTo>
                          <a:pt x="5133" y="3850"/>
                          <a:pt x="5133" y="3850"/>
                          <a:pt x="5133" y="3850"/>
                        </a:cubicBezTo>
                        <a:cubicBezTo>
                          <a:pt x="5133" y="5133"/>
                          <a:pt x="5133" y="5133"/>
                          <a:pt x="3850" y="5133"/>
                        </a:cubicBezTo>
                        <a:cubicBezTo>
                          <a:pt x="3850" y="6417"/>
                          <a:pt x="3850" y="5133"/>
                          <a:pt x="3850" y="513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8" name="Freeform: Shape 537">
                    <a:extLst>
                      <a:ext uri="{FF2B5EF4-FFF2-40B4-BE49-F238E27FC236}">
                        <a16:creationId xmlns:a16="http://schemas.microsoft.com/office/drawing/2014/main" id="{6B94B1A9-20E5-41F9-B352-59650621230F}"/>
                      </a:ext>
                    </a:extLst>
                  </p:cNvPr>
                  <p:cNvSpPr/>
                  <p:nvPr/>
                </p:nvSpPr>
                <p:spPr>
                  <a:xfrm>
                    <a:off x="2208840" y="1047168"/>
                    <a:ext cx="6416" cy="6416"/>
                  </a:xfrm>
                  <a:custGeom>
                    <a:avLst/>
                    <a:gdLst>
                      <a:gd name="connsiteX0" fmla="*/ 6417 w 6416"/>
                      <a:gd name="connsiteY0" fmla="*/ 2567 h 6416"/>
                      <a:gd name="connsiteX1" fmla="*/ 6417 w 6416"/>
                      <a:gd name="connsiteY1" fmla="*/ 2567 h 6416"/>
                      <a:gd name="connsiteX2" fmla="*/ 6417 w 6416"/>
                      <a:gd name="connsiteY2" fmla="*/ 2567 h 6416"/>
                      <a:gd name="connsiteX3" fmla="*/ 6417 w 6416"/>
                      <a:gd name="connsiteY3" fmla="*/ 2567 h 6416"/>
                      <a:gd name="connsiteX4" fmla="*/ 6417 w 6416"/>
                      <a:gd name="connsiteY4" fmla="*/ 2567 h 6416"/>
                      <a:gd name="connsiteX5" fmla="*/ 6417 w 6416"/>
                      <a:gd name="connsiteY5" fmla="*/ 2567 h 6416"/>
                      <a:gd name="connsiteX6" fmla="*/ 6417 w 6416"/>
                      <a:gd name="connsiteY6" fmla="*/ 2567 h 6416"/>
                      <a:gd name="connsiteX7" fmla="*/ 6417 w 6416"/>
                      <a:gd name="connsiteY7" fmla="*/ 2567 h 6416"/>
                      <a:gd name="connsiteX8" fmla="*/ 6417 w 6416"/>
                      <a:gd name="connsiteY8" fmla="*/ 2567 h 6416"/>
                      <a:gd name="connsiteX9" fmla="*/ 6417 w 6416"/>
                      <a:gd name="connsiteY9" fmla="*/ 2567 h 6416"/>
                      <a:gd name="connsiteX10" fmla="*/ 6417 w 6416"/>
                      <a:gd name="connsiteY10" fmla="*/ 2567 h 6416"/>
                      <a:gd name="connsiteX11" fmla="*/ 6417 w 6416"/>
                      <a:gd name="connsiteY11" fmla="*/ 1283 h 6416"/>
                      <a:gd name="connsiteX12" fmla="*/ 6417 w 6416"/>
                      <a:gd name="connsiteY12" fmla="*/ 1283 h 6416"/>
                      <a:gd name="connsiteX13" fmla="*/ 6417 w 6416"/>
                      <a:gd name="connsiteY13" fmla="*/ 2567 h 6416"/>
                      <a:gd name="connsiteX14" fmla="*/ 5133 w 6416"/>
                      <a:gd name="connsiteY14" fmla="*/ 1283 h 6416"/>
                      <a:gd name="connsiteX15" fmla="*/ 5133 w 6416"/>
                      <a:gd name="connsiteY15" fmla="*/ 1283 h 6416"/>
                      <a:gd name="connsiteX16" fmla="*/ 5133 w 6416"/>
                      <a:gd name="connsiteY16" fmla="*/ 1283 h 6416"/>
                      <a:gd name="connsiteX17" fmla="*/ 5133 w 6416"/>
                      <a:gd name="connsiteY17" fmla="*/ 1283 h 6416"/>
                      <a:gd name="connsiteX18" fmla="*/ 5133 w 6416"/>
                      <a:gd name="connsiteY18" fmla="*/ 1283 h 6416"/>
                      <a:gd name="connsiteX19" fmla="*/ 5133 w 6416"/>
                      <a:gd name="connsiteY19" fmla="*/ 1283 h 6416"/>
                      <a:gd name="connsiteX20" fmla="*/ 5133 w 6416"/>
                      <a:gd name="connsiteY20" fmla="*/ 1283 h 6416"/>
                      <a:gd name="connsiteX21" fmla="*/ 5133 w 6416"/>
                      <a:gd name="connsiteY21" fmla="*/ 1283 h 6416"/>
                      <a:gd name="connsiteX22" fmla="*/ 5133 w 6416"/>
                      <a:gd name="connsiteY22" fmla="*/ 1283 h 6416"/>
                      <a:gd name="connsiteX23" fmla="*/ 5133 w 6416"/>
                      <a:gd name="connsiteY23" fmla="*/ 1283 h 6416"/>
                      <a:gd name="connsiteX24" fmla="*/ 5133 w 6416"/>
                      <a:gd name="connsiteY24" fmla="*/ 1283 h 6416"/>
                      <a:gd name="connsiteX25" fmla="*/ 5133 w 6416"/>
                      <a:gd name="connsiteY25" fmla="*/ 1283 h 6416"/>
                      <a:gd name="connsiteX26" fmla="*/ 5133 w 6416"/>
                      <a:gd name="connsiteY26" fmla="*/ 1283 h 6416"/>
                      <a:gd name="connsiteX27" fmla="*/ 5133 w 6416"/>
                      <a:gd name="connsiteY27" fmla="*/ 1283 h 6416"/>
                      <a:gd name="connsiteX28" fmla="*/ 5133 w 6416"/>
                      <a:gd name="connsiteY28" fmla="*/ 1283 h 6416"/>
                      <a:gd name="connsiteX29" fmla="*/ 5133 w 6416"/>
                      <a:gd name="connsiteY29" fmla="*/ 1283 h 6416"/>
                      <a:gd name="connsiteX30" fmla="*/ 5133 w 6416"/>
                      <a:gd name="connsiteY30" fmla="*/ 1283 h 6416"/>
                      <a:gd name="connsiteX31" fmla="*/ 5133 w 6416"/>
                      <a:gd name="connsiteY31" fmla="*/ 1283 h 6416"/>
                      <a:gd name="connsiteX32" fmla="*/ 5133 w 6416"/>
                      <a:gd name="connsiteY32" fmla="*/ 1283 h 6416"/>
                      <a:gd name="connsiteX33" fmla="*/ 5133 w 6416"/>
                      <a:gd name="connsiteY33" fmla="*/ 1283 h 6416"/>
                      <a:gd name="connsiteX34" fmla="*/ 5133 w 6416"/>
                      <a:gd name="connsiteY34" fmla="*/ 1283 h 6416"/>
                      <a:gd name="connsiteX35" fmla="*/ 5133 w 6416"/>
                      <a:gd name="connsiteY35" fmla="*/ 1283 h 6416"/>
                      <a:gd name="connsiteX36" fmla="*/ 5133 w 6416"/>
                      <a:gd name="connsiteY36" fmla="*/ 1283 h 6416"/>
                      <a:gd name="connsiteX37" fmla="*/ 5133 w 6416"/>
                      <a:gd name="connsiteY37" fmla="*/ 1283 h 6416"/>
                      <a:gd name="connsiteX38" fmla="*/ 5133 w 6416"/>
                      <a:gd name="connsiteY38" fmla="*/ 1283 h 6416"/>
                      <a:gd name="connsiteX39" fmla="*/ 5133 w 6416"/>
                      <a:gd name="connsiteY39" fmla="*/ 1283 h 6416"/>
                      <a:gd name="connsiteX40" fmla="*/ 5133 w 6416"/>
                      <a:gd name="connsiteY40" fmla="*/ 1283 h 6416"/>
                      <a:gd name="connsiteX41" fmla="*/ 5133 w 6416"/>
                      <a:gd name="connsiteY41" fmla="*/ 1283 h 6416"/>
                      <a:gd name="connsiteX42" fmla="*/ 5133 w 6416"/>
                      <a:gd name="connsiteY42" fmla="*/ 1283 h 6416"/>
                      <a:gd name="connsiteX43" fmla="*/ 5133 w 6416"/>
                      <a:gd name="connsiteY43" fmla="*/ 1283 h 6416"/>
                      <a:gd name="connsiteX44" fmla="*/ 5133 w 6416"/>
                      <a:gd name="connsiteY44" fmla="*/ 1283 h 6416"/>
                      <a:gd name="connsiteX45" fmla="*/ 5133 w 6416"/>
                      <a:gd name="connsiteY45" fmla="*/ 1283 h 6416"/>
                      <a:gd name="connsiteX46" fmla="*/ 5133 w 6416"/>
                      <a:gd name="connsiteY46" fmla="*/ 1283 h 6416"/>
                      <a:gd name="connsiteX47" fmla="*/ 5133 w 6416"/>
                      <a:gd name="connsiteY47" fmla="*/ 1283 h 6416"/>
                      <a:gd name="connsiteX48" fmla="*/ 5133 w 6416"/>
                      <a:gd name="connsiteY48" fmla="*/ 1283 h 6416"/>
                      <a:gd name="connsiteX49" fmla="*/ 5133 w 6416"/>
                      <a:gd name="connsiteY49" fmla="*/ 1283 h 6416"/>
                      <a:gd name="connsiteX50" fmla="*/ 5133 w 6416"/>
                      <a:gd name="connsiteY50" fmla="*/ 1283 h 6416"/>
                      <a:gd name="connsiteX51" fmla="*/ 5133 w 6416"/>
                      <a:gd name="connsiteY51" fmla="*/ 1283 h 6416"/>
                      <a:gd name="connsiteX52" fmla="*/ 5133 w 6416"/>
                      <a:gd name="connsiteY52" fmla="*/ 1283 h 6416"/>
                      <a:gd name="connsiteX53" fmla="*/ 5133 w 6416"/>
                      <a:gd name="connsiteY53" fmla="*/ 1283 h 6416"/>
                      <a:gd name="connsiteX54" fmla="*/ 5133 w 6416"/>
                      <a:gd name="connsiteY54" fmla="*/ 1283 h 6416"/>
                      <a:gd name="connsiteX55" fmla="*/ 5133 w 6416"/>
                      <a:gd name="connsiteY55" fmla="*/ 1283 h 6416"/>
                      <a:gd name="connsiteX56" fmla="*/ 5133 w 6416"/>
                      <a:gd name="connsiteY56" fmla="*/ 1283 h 6416"/>
                      <a:gd name="connsiteX57" fmla="*/ 5133 w 6416"/>
                      <a:gd name="connsiteY57" fmla="*/ 1283 h 6416"/>
                      <a:gd name="connsiteX58" fmla="*/ 5133 w 6416"/>
                      <a:gd name="connsiteY58" fmla="*/ 1283 h 6416"/>
                      <a:gd name="connsiteX59" fmla="*/ 5133 w 6416"/>
                      <a:gd name="connsiteY59" fmla="*/ 1283 h 6416"/>
                      <a:gd name="connsiteX60" fmla="*/ 5133 w 6416"/>
                      <a:gd name="connsiteY60" fmla="*/ 1283 h 6416"/>
                      <a:gd name="connsiteX61" fmla="*/ 5133 w 6416"/>
                      <a:gd name="connsiteY61" fmla="*/ 1283 h 6416"/>
                      <a:gd name="connsiteX62" fmla="*/ 5133 w 6416"/>
                      <a:gd name="connsiteY62" fmla="*/ 1283 h 6416"/>
                      <a:gd name="connsiteX63" fmla="*/ 5133 w 6416"/>
                      <a:gd name="connsiteY63" fmla="*/ 1283 h 6416"/>
                      <a:gd name="connsiteX64" fmla="*/ 5133 w 6416"/>
                      <a:gd name="connsiteY64" fmla="*/ 1283 h 6416"/>
                      <a:gd name="connsiteX65" fmla="*/ 5133 w 6416"/>
                      <a:gd name="connsiteY65" fmla="*/ 1283 h 6416"/>
                      <a:gd name="connsiteX66" fmla="*/ 5133 w 6416"/>
                      <a:gd name="connsiteY66" fmla="*/ 1283 h 6416"/>
                      <a:gd name="connsiteX67" fmla="*/ 5133 w 6416"/>
                      <a:gd name="connsiteY67" fmla="*/ 1283 h 6416"/>
                      <a:gd name="connsiteX68" fmla="*/ 5133 w 6416"/>
                      <a:gd name="connsiteY68" fmla="*/ 1283 h 6416"/>
                      <a:gd name="connsiteX69" fmla="*/ 5133 w 6416"/>
                      <a:gd name="connsiteY69" fmla="*/ 1283 h 6416"/>
                      <a:gd name="connsiteX70" fmla="*/ 5133 w 6416"/>
                      <a:gd name="connsiteY70" fmla="*/ 1283 h 6416"/>
                      <a:gd name="connsiteX71" fmla="*/ 5133 w 6416"/>
                      <a:gd name="connsiteY71" fmla="*/ 1283 h 6416"/>
                      <a:gd name="connsiteX72" fmla="*/ 5133 w 6416"/>
                      <a:gd name="connsiteY72" fmla="*/ 1283 h 6416"/>
                      <a:gd name="connsiteX73" fmla="*/ 5133 w 6416"/>
                      <a:gd name="connsiteY73" fmla="*/ 1283 h 6416"/>
                      <a:gd name="connsiteX74" fmla="*/ 5133 w 6416"/>
                      <a:gd name="connsiteY74" fmla="*/ 1283 h 6416"/>
                      <a:gd name="connsiteX75" fmla="*/ 5133 w 6416"/>
                      <a:gd name="connsiteY75" fmla="*/ 1283 h 6416"/>
                      <a:gd name="connsiteX76" fmla="*/ 5133 w 6416"/>
                      <a:gd name="connsiteY76" fmla="*/ 1283 h 6416"/>
                      <a:gd name="connsiteX77" fmla="*/ 5133 w 6416"/>
                      <a:gd name="connsiteY77" fmla="*/ 1283 h 6416"/>
                      <a:gd name="connsiteX78" fmla="*/ 5133 w 6416"/>
                      <a:gd name="connsiteY78" fmla="*/ 1283 h 6416"/>
                      <a:gd name="connsiteX79" fmla="*/ 5133 w 6416"/>
                      <a:gd name="connsiteY79" fmla="*/ 1283 h 6416"/>
                      <a:gd name="connsiteX80" fmla="*/ 5133 w 6416"/>
                      <a:gd name="connsiteY80" fmla="*/ 1283 h 6416"/>
                      <a:gd name="connsiteX81" fmla="*/ 5133 w 6416"/>
                      <a:gd name="connsiteY81" fmla="*/ 1283 h 6416"/>
                      <a:gd name="connsiteX82" fmla="*/ 5133 w 6416"/>
                      <a:gd name="connsiteY82" fmla="*/ 1283 h 6416"/>
                      <a:gd name="connsiteX83" fmla="*/ 5133 w 6416"/>
                      <a:gd name="connsiteY83" fmla="*/ 1283 h 6416"/>
                      <a:gd name="connsiteX84" fmla="*/ 5133 w 6416"/>
                      <a:gd name="connsiteY84" fmla="*/ 1283 h 6416"/>
                      <a:gd name="connsiteX85" fmla="*/ 5133 w 6416"/>
                      <a:gd name="connsiteY85" fmla="*/ 1283 h 6416"/>
                      <a:gd name="connsiteX86" fmla="*/ 5133 w 6416"/>
                      <a:gd name="connsiteY86" fmla="*/ 1283 h 6416"/>
                      <a:gd name="connsiteX87" fmla="*/ 5133 w 6416"/>
                      <a:gd name="connsiteY87" fmla="*/ 1283 h 6416"/>
                      <a:gd name="connsiteX88" fmla="*/ 5133 w 6416"/>
                      <a:gd name="connsiteY88" fmla="*/ 1283 h 6416"/>
                      <a:gd name="connsiteX89" fmla="*/ 5133 w 6416"/>
                      <a:gd name="connsiteY89" fmla="*/ 1283 h 6416"/>
                      <a:gd name="connsiteX90" fmla="*/ 5133 w 6416"/>
                      <a:gd name="connsiteY90" fmla="*/ 1283 h 6416"/>
                      <a:gd name="connsiteX91" fmla="*/ 5133 w 6416"/>
                      <a:gd name="connsiteY91" fmla="*/ 1283 h 6416"/>
                      <a:gd name="connsiteX92" fmla="*/ 5133 w 6416"/>
                      <a:gd name="connsiteY92" fmla="*/ 1283 h 6416"/>
                      <a:gd name="connsiteX93" fmla="*/ 5133 w 6416"/>
                      <a:gd name="connsiteY93" fmla="*/ 1283 h 6416"/>
                      <a:gd name="connsiteX94" fmla="*/ 5133 w 6416"/>
                      <a:gd name="connsiteY94" fmla="*/ 1283 h 6416"/>
                      <a:gd name="connsiteX95" fmla="*/ 5133 w 6416"/>
                      <a:gd name="connsiteY95" fmla="*/ 1283 h 6416"/>
                      <a:gd name="connsiteX96" fmla="*/ 5133 w 6416"/>
                      <a:gd name="connsiteY96" fmla="*/ 1283 h 6416"/>
                      <a:gd name="connsiteX97" fmla="*/ 5133 w 6416"/>
                      <a:gd name="connsiteY97" fmla="*/ 1283 h 6416"/>
                      <a:gd name="connsiteX98" fmla="*/ 5133 w 6416"/>
                      <a:gd name="connsiteY98" fmla="*/ 1283 h 6416"/>
                      <a:gd name="connsiteX99" fmla="*/ 5133 w 6416"/>
                      <a:gd name="connsiteY99" fmla="*/ 1283 h 6416"/>
                      <a:gd name="connsiteX100" fmla="*/ 5133 w 6416"/>
                      <a:gd name="connsiteY100" fmla="*/ 1283 h 6416"/>
                      <a:gd name="connsiteX101" fmla="*/ 5133 w 6416"/>
                      <a:gd name="connsiteY101" fmla="*/ 1283 h 6416"/>
                      <a:gd name="connsiteX102" fmla="*/ 5133 w 6416"/>
                      <a:gd name="connsiteY102" fmla="*/ 1283 h 6416"/>
                      <a:gd name="connsiteX103" fmla="*/ 5133 w 6416"/>
                      <a:gd name="connsiteY103" fmla="*/ 1283 h 6416"/>
                      <a:gd name="connsiteX104" fmla="*/ 5133 w 6416"/>
                      <a:gd name="connsiteY104" fmla="*/ 1283 h 6416"/>
                      <a:gd name="connsiteX105" fmla="*/ 5133 w 6416"/>
                      <a:gd name="connsiteY105" fmla="*/ 1283 h 6416"/>
                      <a:gd name="connsiteX106" fmla="*/ 5133 w 6416"/>
                      <a:gd name="connsiteY106" fmla="*/ 1283 h 6416"/>
                      <a:gd name="connsiteX107" fmla="*/ 5133 w 6416"/>
                      <a:gd name="connsiteY107" fmla="*/ 1283 h 6416"/>
                      <a:gd name="connsiteX108" fmla="*/ 5133 w 6416"/>
                      <a:gd name="connsiteY108" fmla="*/ 1283 h 6416"/>
                      <a:gd name="connsiteX109" fmla="*/ 5133 w 6416"/>
                      <a:gd name="connsiteY109" fmla="*/ 1283 h 6416"/>
                      <a:gd name="connsiteX110" fmla="*/ 5133 w 6416"/>
                      <a:gd name="connsiteY110" fmla="*/ 1283 h 6416"/>
                      <a:gd name="connsiteX111" fmla="*/ 5133 w 6416"/>
                      <a:gd name="connsiteY111" fmla="*/ 1283 h 6416"/>
                      <a:gd name="connsiteX112" fmla="*/ 5133 w 6416"/>
                      <a:gd name="connsiteY112" fmla="*/ 1283 h 6416"/>
                      <a:gd name="connsiteX113" fmla="*/ 5133 w 6416"/>
                      <a:gd name="connsiteY113" fmla="*/ 1283 h 6416"/>
                      <a:gd name="connsiteX114" fmla="*/ 5133 w 6416"/>
                      <a:gd name="connsiteY114" fmla="*/ 1283 h 6416"/>
                      <a:gd name="connsiteX115" fmla="*/ 5133 w 6416"/>
                      <a:gd name="connsiteY115" fmla="*/ 1283 h 6416"/>
                      <a:gd name="connsiteX116" fmla="*/ 5133 w 6416"/>
                      <a:gd name="connsiteY116" fmla="*/ 1283 h 6416"/>
                      <a:gd name="connsiteX117" fmla="*/ 5133 w 6416"/>
                      <a:gd name="connsiteY117" fmla="*/ 1283 h 6416"/>
                      <a:gd name="connsiteX118" fmla="*/ 5133 w 6416"/>
                      <a:gd name="connsiteY118" fmla="*/ 1283 h 6416"/>
                      <a:gd name="connsiteX119" fmla="*/ 5133 w 6416"/>
                      <a:gd name="connsiteY119" fmla="*/ 1283 h 6416"/>
                      <a:gd name="connsiteX120" fmla="*/ 5133 w 6416"/>
                      <a:gd name="connsiteY120" fmla="*/ 1283 h 6416"/>
                      <a:gd name="connsiteX121" fmla="*/ 5133 w 6416"/>
                      <a:gd name="connsiteY121" fmla="*/ 1283 h 6416"/>
                      <a:gd name="connsiteX122" fmla="*/ 5133 w 6416"/>
                      <a:gd name="connsiteY122" fmla="*/ 1283 h 6416"/>
                      <a:gd name="connsiteX123" fmla="*/ 5133 w 6416"/>
                      <a:gd name="connsiteY123" fmla="*/ 1283 h 6416"/>
                      <a:gd name="connsiteX124" fmla="*/ 5133 w 6416"/>
                      <a:gd name="connsiteY124" fmla="*/ 1283 h 6416"/>
                      <a:gd name="connsiteX125" fmla="*/ 5133 w 6416"/>
                      <a:gd name="connsiteY125" fmla="*/ 1283 h 6416"/>
                      <a:gd name="connsiteX126" fmla="*/ 5133 w 6416"/>
                      <a:gd name="connsiteY126" fmla="*/ 1283 h 6416"/>
                      <a:gd name="connsiteX127" fmla="*/ 5133 w 6416"/>
                      <a:gd name="connsiteY127" fmla="*/ 1283 h 6416"/>
                      <a:gd name="connsiteX128" fmla="*/ 5133 w 6416"/>
                      <a:gd name="connsiteY128" fmla="*/ 1283 h 6416"/>
                      <a:gd name="connsiteX129" fmla="*/ 5133 w 6416"/>
                      <a:gd name="connsiteY129" fmla="*/ 1283 h 6416"/>
                      <a:gd name="connsiteX130" fmla="*/ 5133 w 6416"/>
                      <a:gd name="connsiteY130" fmla="*/ 1283 h 6416"/>
                      <a:gd name="connsiteX131" fmla="*/ 5133 w 6416"/>
                      <a:gd name="connsiteY131" fmla="*/ 1283 h 6416"/>
                      <a:gd name="connsiteX132" fmla="*/ 5133 w 6416"/>
                      <a:gd name="connsiteY132" fmla="*/ 1283 h 6416"/>
                      <a:gd name="connsiteX133" fmla="*/ 5133 w 6416"/>
                      <a:gd name="connsiteY133" fmla="*/ 1283 h 6416"/>
                      <a:gd name="connsiteX134" fmla="*/ 5133 w 6416"/>
                      <a:gd name="connsiteY134" fmla="*/ 1283 h 6416"/>
                      <a:gd name="connsiteX135" fmla="*/ 5133 w 6416"/>
                      <a:gd name="connsiteY135" fmla="*/ 1283 h 6416"/>
                      <a:gd name="connsiteX136" fmla="*/ 5133 w 6416"/>
                      <a:gd name="connsiteY136" fmla="*/ 1283 h 6416"/>
                      <a:gd name="connsiteX137" fmla="*/ 5133 w 6416"/>
                      <a:gd name="connsiteY137" fmla="*/ 1283 h 6416"/>
                      <a:gd name="connsiteX138" fmla="*/ 5133 w 6416"/>
                      <a:gd name="connsiteY138" fmla="*/ 1283 h 6416"/>
                      <a:gd name="connsiteX139" fmla="*/ 5133 w 6416"/>
                      <a:gd name="connsiteY139" fmla="*/ 1283 h 6416"/>
                      <a:gd name="connsiteX140" fmla="*/ 5133 w 6416"/>
                      <a:gd name="connsiteY140" fmla="*/ 1283 h 6416"/>
                      <a:gd name="connsiteX141" fmla="*/ 5133 w 6416"/>
                      <a:gd name="connsiteY141" fmla="*/ 1283 h 6416"/>
                      <a:gd name="connsiteX142" fmla="*/ 5133 w 6416"/>
                      <a:gd name="connsiteY142" fmla="*/ 1283 h 6416"/>
                      <a:gd name="connsiteX143" fmla="*/ 5133 w 6416"/>
                      <a:gd name="connsiteY143" fmla="*/ 1283 h 6416"/>
                      <a:gd name="connsiteX144" fmla="*/ 5133 w 6416"/>
                      <a:gd name="connsiteY144" fmla="*/ 1283 h 6416"/>
                      <a:gd name="connsiteX145" fmla="*/ 5133 w 6416"/>
                      <a:gd name="connsiteY145" fmla="*/ 1283 h 6416"/>
                      <a:gd name="connsiteX146" fmla="*/ 5133 w 6416"/>
                      <a:gd name="connsiteY146" fmla="*/ 1283 h 6416"/>
                      <a:gd name="connsiteX147" fmla="*/ 5133 w 6416"/>
                      <a:gd name="connsiteY147" fmla="*/ 1283 h 6416"/>
                      <a:gd name="connsiteX148" fmla="*/ 5133 w 6416"/>
                      <a:gd name="connsiteY148" fmla="*/ 1283 h 6416"/>
                      <a:gd name="connsiteX149" fmla="*/ 5133 w 6416"/>
                      <a:gd name="connsiteY149" fmla="*/ 1283 h 6416"/>
                      <a:gd name="connsiteX150" fmla="*/ 5133 w 6416"/>
                      <a:gd name="connsiteY150" fmla="*/ 1283 h 6416"/>
                      <a:gd name="connsiteX151" fmla="*/ 5133 w 6416"/>
                      <a:gd name="connsiteY151" fmla="*/ 1283 h 6416"/>
                      <a:gd name="connsiteX152" fmla="*/ 5133 w 6416"/>
                      <a:gd name="connsiteY152" fmla="*/ 1283 h 6416"/>
                      <a:gd name="connsiteX153" fmla="*/ 5133 w 6416"/>
                      <a:gd name="connsiteY153" fmla="*/ 1283 h 6416"/>
                      <a:gd name="connsiteX154" fmla="*/ 5133 w 6416"/>
                      <a:gd name="connsiteY154" fmla="*/ 1283 h 6416"/>
                      <a:gd name="connsiteX155" fmla="*/ 5133 w 6416"/>
                      <a:gd name="connsiteY155" fmla="*/ 1283 h 6416"/>
                      <a:gd name="connsiteX156" fmla="*/ 5133 w 6416"/>
                      <a:gd name="connsiteY156" fmla="*/ 1283 h 6416"/>
                      <a:gd name="connsiteX157" fmla="*/ 5133 w 6416"/>
                      <a:gd name="connsiteY157" fmla="*/ 1283 h 6416"/>
                      <a:gd name="connsiteX158" fmla="*/ 5133 w 6416"/>
                      <a:gd name="connsiteY158" fmla="*/ 1283 h 6416"/>
                      <a:gd name="connsiteX159" fmla="*/ 5133 w 6416"/>
                      <a:gd name="connsiteY159" fmla="*/ 1283 h 6416"/>
                      <a:gd name="connsiteX160" fmla="*/ 5133 w 6416"/>
                      <a:gd name="connsiteY160" fmla="*/ 1283 h 6416"/>
                      <a:gd name="connsiteX161" fmla="*/ 5133 w 6416"/>
                      <a:gd name="connsiteY161" fmla="*/ 1283 h 6416"/>
                      <a:gd name="connsiteX162" fmla="*/ 5133 w 6416"/>
                      <a:gd name="connsiteY162" fmla="*/ 1283 h 6416"/>
                      <a:gd name="connsiteX163" fmla="*/ 5133 w 6416"/>
                      <a:gd name="connsiteY163" fmla="*/ 1283 h 6416"/>
                      <a:gd name="connsiteX164" fmla="*/ 5133 w 6416"/>
                      <a:gd name="connsiteY164" fmla="*/ 1283 h 6416"/>
                      <a:gd name="connsiteX165" fmla="*/ 5133 w 6416"/>
                      <a:gd name="connsiteY165" fmla="*/ 1283 h 6416"/>
                      <a:gd name="connsiteX166" fmla="*/ 5133 w 6416"/>
                      <a:gd name="connsiteY166" fmla="*/ 1283 h 6416"/>
                      <a:gd name="connsiteX167" fmla="*/ 5133 w 6416"/>
                      <a:gd name="connsiteY167" fmla="*/ 1283 h 6416"/>
                      <a:gd name="connsiteX168" fmla="*/ 5133 w 6416"/>
                      <a:gd name="connsiteY168" fmla="*/ 1283 h 6416"/>
                      <a:gd name="connsiteX169" fmla="*/ 5133 w 6416"/>
                      <a:gd name="connsiteY169" fmla="*/ 1283 h 6416"/>
                      <a:gd name="connsiteX170" fmla="*/ 5133 w 6416"/>
                      <a:gd name="connsiteY170" fmla="*/ 1283 h 6416"/>
                      <a:gd name="connsiteX171" fmla="*/ 5133 w 6416"/>
                      <a:gd name="connsiteY171" fmla="*/ 1283 h 6416"/>
                      <a:gd name="connsiteX172" fmla="*/ 5133 w 6416"/>
                      <a:gd name="connsiteY172" fmla="*/ 1283 h 6416"/>
                      <a:gd name="connsiteX173" fmla="*/ 5133 w 6416"/>
                      <a:gd name="connsiteY173" fmla="*/ 1283 h 6416"/>
                      <a:gd name="connsiteX174" fmla="*/ 5133 w 6416"/>
                      <a:gd name="connsiteY174" fmla="*/ 1283 h 6416"/>
                      <a:gd name="connsiteX175" fmla="*/ 5133 w 6416"/>
                      <a:gd name="connsiteY175" fmla="*/ 1283 h 6416"/>
                      <a:gd name="connsiteX176" fmla="*/ 5133 w 6416"/>
                      <a:gd name="connsiteY176" fmla="*/ 1283 h 6416"/>
                      <a:gd name="connsiteX177" fmla="*/ 5133 w 6416"/>
                      <a:gd name="connsiteY177" fmla="*/ 1283 h 6416"/>
                      <a:gd name="connsiteX178" fmla="*/ 5133 w 6416"/>
                      <a:gd name="connsiteY178" fmla="*/ 1283 h 6416"/>
                      <a:gd name="connsiteX179" fmla="*/ 5133 w 6416"/>
                      <a:gd name="connsiteY179" fmla="*/ 1283 h 6416"/>
                      <a:gd name="connsiteX180" fmla="*/ 5133 w 6416"/>
                      <a:gd name="connsiteY180" fmla="*/ 1283 h 6416"/>
                      <a:gd name="connsiteX181" fmla="*/ 5133 w 6416"/>
                      <a:gd name="connsiteY181" fmla="*/ 1283 h 6416"/>
                      <a:gd name="connsiteX182" fmla="*/ 5133 w 6416"/>
                      <a:gd name="connsiteY182" fmla="*/ 1283 h 6416"/>
                      <a:gd name="connsiteX183" fmla="*/ 5133 w 6416"/>
                      <a:gd name="connsiteY183" fmla="*/ 1283 h 6416"/>
                      <a:gd name="connsiteX184" fmla="*/ 5133 w 6416"/>
                      <a:gd name="connsiteY184" fmla="*/ 1283 h 6416"/>
                      <a:gd name="connsiteX185" fmla="*/ 5133 w 6416"/>
                      <a:gd name="connsiteY185" fmla="*/ 1283 h 6416"/>
                      <a:gd name="connsiteX186" fmla="*/ 5133 w 6416"/>
                      <a:gd name="connsiteY186" fmla="*/ 1283 h 6416"/>
                      <a:gd name="connsiteX187" fmla="*/ 5133 w 6416"/>
                      <a:gd name="connsiteY187" fmla="*/ 1283 h 6416"/>
                      <a:gd name="connsiteX188" fmla="*/ 5133 w 6416"/>
                      <a:gd name="connsiteY188" fmla="*/ 1283 h 6416"/>
                      <a:gd name="connsiteX189" fmla="*/ 5133 w 6416"/>
                      <a:gd name="connsiteY189" fmla="*/ 1283 h 6416"/>
                      <a:gd name="connsiteX190" fmla="*/ 5133 w 6416"/>
                      <a:gd name="connsiteY190" fmla="*/ 1283 h 6416"/>
                      <a:gd name="connsiteX191" fmla="*/ 5133 w 6416"/>
                      <a:gd name="connsiteY191" fmla="*/ 1283 h 6416"/>
                      <a:gd name="connsiteX192" fmla="*/ 5133 w 6416"/>
                      <a:gd name="connsiteY192" fmla="*/ 1283 h 6416"/>
                      <a:gd name="connsiteX193" fmla="*/ 5133 w 6416"/>
                      <a:gd name="connsiteY193" fmla="*/ 1283 h 6416"/>
                      <a:gd name="connsiteX194" fmla="*/ 5133 w 6416"/>
                      <a:gd name="connsiteY194" fmla="*/ 1283 h 6416"/>
                      <a:gd name="connsiteX195" fmla="*/ 5133 w 6416"/>
                      <a:gd name="connsiteY195" fmla="*/ 1283 h 6416"/>
                      <a:gd name="connsiteX196" fmla="*/ 5133 w 6416"/>
                      <a:gd name="connsiteY196" fmla="*/ 1283 h 6416"/>
                      <a:gd name="connsiteX197" fmla="*/ 5133 w 6416"/>
                      <a:gd name="connsiteY197" fmla="*/ 1283 h 6416"/>
                      <a:gd name="connsiteX198" fmla="*/ 5133 w 6416"/>
                      <a:gd name="connsiteY198" fmla="*/ 1283 h 6416"/>
                      <a:gd name="connsiteX199" fmla="*/ 5133 w 6416"/>
                      <a:gd name="connsiteY199" fmla="*/ 1283 h 6416"/>
                      <a:gd name="connsiteX200" fmla="*/ 5133 w 6416"/>
                      <a:gd name="connsiteY200" fmla="*/ 1283 h 6416"/>
                      <a:gd name="connsiteX201" fmla="*/ 5133 w 6416"/>
                      <a:gd name="connsiteY201" fmla="*/ 1283 h 6416"/>
                      <a:gd name="connsiteX202" fmla="*/ 5133 w 6416"/>
                      <a:gd name="connsiteY202" fmla="*/ 1283 h 6416"/>
                      <a:gd name="connsiteX203" fmla="*/ 5133 w 6416"/>
                      <a:gd name="connsiteY203" fmla="*/ 1283 h 6416"/>
                      <a:gd name="connsiteX204" fmla="*/ 5133 w 6416"/>
                      <a:gd name="connsiteY204" fmla="*/ 1283 h 6416"/>
                      <a:gd name="connsiteX205" fmla="*/ 6417 w 6416"/>
                      <a:gd name="connsiteY205" fmla="*/ 2567 h 6416"/>
                      <a:gd name="connsiteX206" fmla="*/ 6417 w 6416"/>
                      <a:gd name="connsiteY206" fmla="*/ 2567 h 6416"/>
                      <a:gd name="connsiteX207" fmla="*/ 6417 w 6416"/>
                      <a:gd name="connsiteY207" fmla="*/ 2567 h 6416"/>
                      <a:gd name="connsiteX208" fmla="*/ 6417 w 6416"/>
                      <a:gd name="connsiteY208" fmla="*/ 2567 h 6416"/>
                      <a:gd name="connsiteX209" fmla="*/ 6417 w 6416"/>
                      <a:gd name="connsiteY209" fmla="*/ 2567 h 6416"/>
                      <a:gd name="connsiteX210" fmla="*/ 6417 w 6416"/>
                      <a:gd name="connsiteY210" fmla="*/ 2567 h 6416"/>
                      <a:gd name="connsiteX211" fmla="*/ 6417 w 6416"/>
                      <a:gd name="connsiteY211" fmla="*/ 2567 h 6416"/>
                      <a:gd name="connsiteX212" fmla="*/ 6417 w 6416"/>
                      <a:gd name="connsiteY212" fmla="*/ 2567 h 6416"/>
                      <a:gd name="connsiteX213" fmla="*/ 6417 w 6416"/>
                      <a:gd name="connsiteY213" fmla="*/ 2567 h 6416"/>
                      <a:gd name="connsiteX214" fmla="*/ 6417 w 6416"/>
                      <a:gd name="connsiteY214" fmla="*/ 2567 h 6416"/>
                      <a:gd name="connsiteX215" fmla="*/ 6417 w 6416"/>
                      <a:gd name="connsiteY215" fmla="*/ 2567 h 6416"/>
                      <a:gd name="connsiteX216" fmla="*/ 6417 w 6416"/>
                      <a:gd name="connsiteY216" fmla="*/ 2567 h 6416"/>
                      <a:gd name="connsiteX217" fmla="*/ 3850 w 6416"/>
                      <a:gd name="connsiteY217" fmla="*/ 0 h 6416"/>
                      <a:gd name="connsiteX218" fmla="*/ 6417 w 6416"/>
                      <a:gd name="connsiteY218" fmla="*/ 2567 h 6416"/>
                      <a:gd name="connsiteX219" fmla="*/ 6417 w 6416"/>
                      <a:gd name="connsiteY219" fmla="*/ 2567 h 6416"/>
                      <a:gd name="connsiteX220" fmla="*/ 5133 w 6416"/>
                      <a:gd name="connsiteY220" fmla="*/ 2567 h 6416"/>
                      <a:gd name="connsiteX221" fmla="*/ 5133 w 6416"/>
                      <a:gd name="connsiteY221" fmla="*/ 2567 h 6416"/>
                      <a:gd name="connsiteX222" fmla="*/ 3850 w 6416"/>
                      <a:gd name="connsiteY222" fmla="*/ 0 h 6416"/>
                      <a:gd name="connsiteX223" fmla="*/ 3850 w 6416"/>
                      <a:gd name="connsiteY223" fmla="*/ 0 h 6416"/>
                      <a:gd name="connsiteX224" fmla="*/ 2567 w 6416"/>
                      <a:gd name="connsiteY224" fmla="*/ 0 h 6416"/>
                      <a:gd name="connsiteX225" fmla="*/ 2567 w 6416"/>
                      <a:gd name="connsiteY225" fmla="*/ 1283 h 6416"/>
                      <a:gd name="connsiteX226" fmla="*/ 2567 w 6416"/>
                      <a:gd name="connsiteY226" fmla="*/ 1283 h 6416"/>
                      <a:gd name="connsiteX227" fmla="*/ 1283 w 6416"/>
                      <a:gd name="connsiteY227" fmla="*/ 1283 h 6416"/>
                      <a:gd name="connsiteX228" fmla="*/ 1283 w 6416"/>
                      <a:gd name="connsiteY228" fmla="*/ 1283 h 6416"/>
                      <a:gd name="connsiteX229" fmla="*/ 2567 w 6416"/>
                      <a:gd name="connsiteY229" fmla="*/ 0 h 6416"/>
                      <a:gd name="connsiteX230" fmla="*/ 2567 w 6416"/>
                      <a:gd name="connsiteY230" fmla="*/ 0 h 6416"/>
                      <a:gd name="connsiteX231" fmla="*/ 2567 w 6416"/>
                      <a:gd name="connsiteY231" fmla="*/ 6417 h 6416"/>
                      <a:gd name="connsiteX232" fmla="*/ 0 w 6416"/>
                      <a:gd name="connsiteY232" fmla="*/ 3850 h 6416"/>
                      <a:gd name="connsiteX233" fmla="*/ 0 w 6416"/>
                      <a:gd name="connsiteY233" fmla="*/ 3850 h 6416"/>
                      <a:gd name="connsiteX234" fmla="*/ 1283 w 6416"/>
                      <a:gd name="connsiteY234" fmla="*/ 3850 h 6416"/>
                      <a:gd name="connsiteX235" fmla="*/ 1283 w 6416"/>
                      <a:gd name="connsiteY235" fmla="*/ 3850 h 6416"/>
                      <a:gd name="connsiteX236" fmla="*/ 2567 w 6416"/>
                      <a:gd name="connsiteY236" fmla="*/ 6417 h 6416"/>
                      <a:gd name="connsiteX237" fmla="*/ 2567 w 6416"/>
                      <a:gd name="connsiteY237" fmla="*/ 6417 h 6416"/>
                      <a:gd name="connsiteX238" fmla="*/ 2567 w 6416"/>
                      <a:gd name="connsiteY238" fmla="*/ 3850 h 6416"/>
                      <a:gd name="connsiteX239" fmla="*/ 2567 w 6416"/>
                      <a:gd name="connsiteY239" fmla="*/ 3850 h 6416"/>
                      <a:gd name="connsiteX240" fmla="*/ 2567 w 6416"/>
                      <a:gd name="connsiteY240" fmla="*/ 3850 h 6416"/>
                      <a:gd name="connsiteX241" fmla="*/ 2567 w 6416"/>
                      <a:gd name="connsiteY241" fmla="*/ 3850 h 6416"/>
                      <a:gd name="connsiteX242" fmla="*/ 2567 w 6416"/>
                      <a:gd name="connsiteY242" fmla="*/ 3850 h 6416"/>
                      <a:gd name="connsiteX243" fmla="*/ 2567 w 6416"/>
                      <a:gd name="connsiteY243" fmla="*/ 5133 h 6416"/>
                      <a:gd name="connsiteX244" fmla="*/ 2567 w 6416"/>
                      <a:gd name="connsiteY244" fmla="*/ 3850 h 6416"/>
                      <a:gd name="connsiteX245" fmla="*/ 2567 w 6416"/>
                      <a:gd name="connsiteY245" fmla="*/ 3850 h 6416"/>
                      <a:gd name="connsiteX246" fmla="*/ 3850 w 6416"/>
                      <a:gd name="connsiteY246" fmla="*/ 3850 h 6416"/>
                      <a:gd name="connsiteX247" fmla="*/ 3850 w 6416"/>
                      <a:gd name="connsiteY247" fmla="*/ 3850 h 6416"/>
                      <a:gd name="connsiteX248" fmla="*/ 2567 w 6416"/>
                      <a:gd name="connsiteY248" fmla="*/ 5133 h 6416"/>
                      <a:gd name="connsiteX249" fmla="*/ 2567 w 6416"/>
                      <a:gd name="connsiteY249" fmla="*/ 5133 h 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</a:cxnLst>
                    <a:rect l="l" t="t" r="r" b="b"/>
                    <a:pathLst>
                      <a:path w="6416" h="6416">
                        <a:moveTo>
                          <a:pt x="6417" y="2567"/>
                        </a:moveTo>
                        <a:lnTo>
                          <a:pt x="6417" y="2567"/>
                        </a:ln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1283"/>
                          <a:pt x="6417" y="1283"/>
                          <a:pt x="6417" y="2567"/>
                        </a:cubicBezTo>
                        <a:lnTo>
                          <a:pt x="6417" y="1283"/>
                        </a:lnTo>
                        <a:cubicBezTo>
                          <a:pt x="6417" y="1283"/>
                          <a:pt x="6417" y="1283"/>
                          <a:pt x="6417" y="1283"/>
                        </a:cubicBezTo>
                        <a:lnTo>
                          <a:pt x="6417" y="2567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5133" y="1283"/>
                        </a:lnTo>
                        <a:cubicBezTo>
                          <a:pt x="5133" y="1283"/>
                          <a:pt x="5133" y="1283"/>
                          <a:pt x="5133" y="1283"/>
                        </a:cubicBezTo>
                        <a:lnTo>
                          <a:pt x="6417" y="2567"/>
                        </a:lnTo>
                        <a:cubicBezTo>
                          <a:pt x="6417" y="3850"/>
                          <a:pt x="6417" y="3850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3850"/>
                          <a:pt x="6417" y="3850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3850"/>
                          <a:pt x="6417" y="3850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3850"/>
                          <a:pt x="6417" y="3850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3850"/>
                          <a:pt x="6417" y="3850"/>
                          <a:pt x="6417" y="2567"/>
                        </a:cubicBezTo>
                        <a:lnTo>
                          <a:pt x="6417" y="2567"/>
                        </a:lnTo>
                        <a:cubicBezTo>
                          <a:pt x="6417" y="2567"/>
                          <a:pt x="6417" y="2567"/>
                          <a:pt x="6417" y="2567"/>
                        </a:cubicBezTo>
                        <a:close/>
                        <a:moveTo>
                          <a:pt x="3850" y="0"/>
                        </a:moveTo>
                        <a:cubicBezTo>
                          <a:pt x="5133" y="0"/>
                          <a:pt x="5133" y="1283"/>
                          <a:pt x="6417" y="2567"/>
                        </a:cubicBezTo>
                        <a:cubicBezTo>
                          <a:pt x="6417" y="2567"/>
                          <a:pt x="6417" y="2567"/>
                          <a:pt x="6417" y="2567"/>
                        </a:cubicBezTo>
                        <a:lnTo>
                          <a:pt x="5133" y="2567"/>
                        </a:lnTo>
                        <a:cubicBezTo>
                          <a:pt x="5133" y="2567"/>
                          <a:pt x="5133" y="2567"/>
                          <a:pt x="5133" y="2567"/>
                        </a:cubicBezTo>
                        <a:lnTo>
                          <a:pt x="3850" y="0"/>
                        </a:lnTo>
                        <a:cubicBezTo>
                          <a:pt x="2567" y="0"/>
                          <a:pt x="3850" y="0"/>
                          <a:pt x="3850" y="0"/>
                        </a:cubicBezTo>
                        <a:close/>
                        <a:moveTo>
                          <a:pt x="2567" y="0"/>
                        </a:moveTo>
                        <a:lnTo>
                          <a:pt x="2567" y="1283"/>
                        </a:lnTo>
                        <a:cubicBezTo>
                          <a:pt x="2567" y="1283"/>
                          <a:pt x="2567" y="1283"/>
                          <a:pt x="2567" y="1283"/>
                        </a:cubicBezTo>
                        <a:lnTo>
                          <a:pt x="1283" y="1283"/>
                        </a:lnTo>
                        <a:cubicBezTo>
                          <a:pt x="1283" y="1283"/>
                          <a:pt x="1283" y="1283"/>
                          <a:pt x="1283" y="1283"/>
                        </a:cubicBezTo>
                        <a:cubicBezTo>
                          <a:pt x="0" y="1283"/>
                          <a:pt x="1283" y="1283"/>
                          <a:pt x="2567" y="0"/>
                        </a:cubicBezTo>
                        <a:cubicBezTo>
                          <a:pt x="2567" y="0"/>
                          <a:pt x="2567" y="0"/>
                          <a:pt x="2567" y="0"/>
                        </a:cubicBezTo>
                        <a:close/>
                        <a:moveTo>
                          <a:pt x="2567" y="6417"/>
                        </a:moveTo>
                        <a:cubicBezTo>
                          <a:pt x="1283" y="6417"/>
                          <a:pt x="1283" y="5133"/>
                          <a:pt x="0" y="3850"/>
                        </a:cubicBezTo>
                        <a:cubicBezTo>
                          <a:pt x="0" y="3850"/>
                          <a:pt x="0" y="3850"/>
                          <a:pt x="0" y="3850"/>
                        </a:cubicBezTo>
                        <a:lnTo>
                          <a:pt x="1283" y="3850"/>
                        </a:lnTo>
                        <a:cubicBezTo>
                          <a:pt x="1283" y="3850"/>
                          <a:pt x="1283" y="3850"/>
                          <a:pt x="1283" y="3850"/>
                        </a:cubicBezTo>
                        <a:lnTo>
                          <a:pt x="2567" y="6417"/>
                        </a:lnTo>
                        <a:cubicBezTo>
                          <a:pt x="2567" y="6417"/>
                          <a:pt x="2567" y="6417"/>
                          <a:pt x="2567" y="6417"/>
                        </a:cubicBezTo>
                        <a:close/>
                        <a:moveTo>
                          <a:pt x="2567" y="3850"/>
                        </a:moveTo>
                        <a:cubicBezTo>
                          <a:pt x="2567" y="3850"/>
                          <a:pt x="2567" y="3850"/>
                          <a:pt x="2567" y="3850"/>
                        </a:cubicBezTo>
                        <a:cubicBezTo>
                          <a:pt x="2567" y="2567"/>
                          <a:pt x="2567" y="2567"/>
                          <a:pt x="2567" y="3850"/>
                        </a:cubicBezTo>
                        <a:cubicBezTo>
                          <a:pt x="2567" y="2567"/>
                          <a:pt x="3850" y="2567"/>
                          <a:pt x="2567" y="3850"/>
                        </a:cubicBezTo>
                        <a:cubicBezTo>
                          <a:pt x="3850" y="3850"/>
                          <a:pt x="2567" y="3850"/>
                          <a:pt x="2567" y="3850"/>
                        </a:cubicBezTo>
                        <a:close/>
                        <a:moveTo>
                          <a:pt x="2567" y="5133"/>
                        </a:moveTo>
                        <a:lnTo>
                          <a:pt x="2567" y="3850"/>
                        </a:lnTo>
                        <a:cubicBezTo>
                          <a:pt x="2567" y="3850"/>
                          <a:pt x="2567" y="3850"/>
                          <a:pt x="2567" y="3850"/>
                        </a:cubicBezTo>
                        <a:lnTo>
                          <a:pt x="3850" y="3850"/>
                        </a:lnTo>
                        <a:cubicBezTo>
                          <a:pt x="3850" y="3850"/>
                          <a:pt x="3850" y="3850"/>
                          <a:pt x="3850" y="3850"/>
                        </a:cubicBezTo>
                        <a:cubicBezTo>
                          <a:pt x="5133" y="5133"/>
                          <a:pt x="5133" y="5133"/>
                          <a:pt x="2567" y="5133"/>
                        </a:cubicBezTo>
                        <a:cubicBezTo>
                          <a:pt x="3850" y="6417"/>
                          <a:pt x="2567" y="6417"/>
                          <a:pt x="2567" y="5133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9" name="Freeform: Shape 538">
                    <a:extLst>
                      <a:ext uri="{FF2B5EF4-FFF2-40B4-BE49-F238E27FC236}">
                        <a16:creationId xmlns:a16="http://schemas.microsoft.com/office/drawing/2014/main" id="{E3C34561-5C19-4A35-8386-18C00A211A40}"/>
                      </a:ext>
                    </a:extLst>
                  </p:cNvPr>
                  <p:cNvSpPr/>
                  <p:nvPr/>
                </p:nvSpPr>
                <p:spPr>
                  <a:xfrm>
                    <a:off x="2156545" y="1060001"/>
                    <a:ext cx="7379" cy="6416"/>
                  </a:xfrm>
                  <a:custGeom>
                    <a:avLst/>
                    <a:gdLst>
                      <a:gd name="connsiteX0" fmla="*/ 7379 w 7379"/>
                      <a:gd name="connsiteY0" fmla="*/ 3850 h 6416"/>
                      <a:gd name="connsiteX1" fmla="*/ 7379 w 7379"/>
                      <a:gd name="connsiteY1" fmla="*/ 3850 h 6416"/>
                      <a:gd name="connsiteX2" fmla="*/ 7379 w 7379"/>
                      <a:gd name="connsiteY2" fmla="*/ 3850 h 6416"/>
                      <a:gd name="connsiteX3" fmla="*/ 7379 w 7379"/>
                      <a:gd name="connsiteY3" fmla="*/ 3850 h 6416"/>
                      <a:gd name="connsiteX4" fmla="*/ 7379 w 7379"/>
                      <a:gd name="connsiteY4" fmla="*/ 3850 h 6416"/>
                      <a:gd name="connsiteX5" fmla="*/ 7379 w 7379"/>
                      <a:gd name="connsiteY5" fmla="*/ 3850 h 6416"/>
                      <a:gd name="connsiteX6" fmla="*/ 7379 w 7379"/>
                      <a:gd name="connsiteY6" fmla="*/ 2567 h 6416"/>
                      <a:gd name="connsiteX7" fmla="*/ 7379 w 7379"/>
                      <a:gd name="connsiteY7" fmla="*/ 2567 h 6416"/>
                      <a:gd name="connsiteX8" fmla="*/ 7379 w 7379"/>
                      <a:gd name="connsiteY8" fmla="*/ 2567 h 6416"/>
                      <a:gd name="connsiteX9" fmla="*/ 7379 w 7379"/>
                      <a:gd name="connsiteY9" fmla="*/ 2567 h 6416"/>
                      <a:gd name="connsiteX10" fmla="*/ 7379 w 7379"/>
                      <a:gd name="connsiteY10" fmla="*/ 2567 h 6416"/>
                      <a:gd name="connsiteX11" fmla="*/ 7379 w 7379"/>
                      <a:gd name="connsiteY11" fmla="*/ 2567 h 6416"/>
                      <a:gd name="connsiteX12" fmla="*/ 7379 w 7379"/>
                      <a:gd name="connsiteY12" fmla="*/ 2567 h 6416"/>
                      <a:gd name="connsiteX13" fmla="*/ 7379 w 7379"/>
                      <a:gd name="connsiteY13" fmla="*/ 2567 h 6416"/>
                      <a:gd name="connsiteX14" fmla="*/ 7379 w 7379"/>
                      <a:gd name="connsiteY14" fmla="*/ 2567 h 6416"/>
                      <a:gd name="connsiteX15" fmla="*/ 7379 w 7379"/>
                      <a:gd name="connsiteY15" fmla="*/ 2567 h 6416"/>
                      <a:gd name="connsiteX16" fmla="*/ 7379 w 7379"/>
                      <a:gd name="connsiteY16" fmla="*/ 2567 h 6416"/>
                      <a:gd name="connsiteX17" fmla="*/ 7379 w 7379"/>
                      <a:gd name="connsiteY17" fmla="*/ 2567 h 6416"/>
                      <a:gd name="connsiteX18" fmla="*/ 7379 w 7379"/>
                      <a:gd name="connsiteY18" fmla="*/ 2567 h 6416"/>
                      <a:gd name="connsiteX19" fmla="*/ 7379 w 7379"/>
                      <a:gd name="connsiteY19" fmla="*/ 2567 h 6416"/>
                      <a:gd name="connsiteX20" fmla="*/ 7379 w 7379"/>
                      <a:gd name="connsiteY20" fmla="*/ 2567 h 6416"/>
                      <a:gd name="connsiteX21" fmla="*/ 7379 w 7379"/>
                      <a:gd name="connsiteY21" fmla="*/ 2567 h 6416"/>
                      <a:gd name="connsiteX22" fmla="*/ 7379 w 7379"/>
                      <a:gd name="connsiteY22" fmla="*/ 2567 h 6416"/>
                      <a:gd name="connsiteX23" fmla="*/ 7379 w 7379"/>
                      <a:gd name="connsiteY23" fmla="*/ 2567 h 6416"/>
                      <a:gd name="connsiteX24" fmla="*/ 7379 w 7379"/>
                      <a:gd name="connsiteY24" fmla="*/ 2567 h 6416"/>
                      <a:gd name="connsiteX25" fmla="*/ 7379 w 7379"/>
                      <a:gd name="connsiteY25" fmla="*/ 2567 h 6416"/>
                      <a:gd name="connsiteX26" fmla="*/ 7379 w 7379"/>
                      <a:gd name="connsiteY26" fmla="*/ 2567 h 6416"/>
                      <a:gd name="connsiteX27" fmla="*/ 7379 w 7379"/>
                      <a:gd name="connsiteY27" fmla="*/ 2567 h 6416"/>
                      <a:gd name="connsiteX28" fmla="*/ 7379 w 7379"/>
                      <a:gd name="connsiteY28" fmla="*/ 2567 h 6416"/>
                      <a:gd name="connsiteX29" fmla="*/ 7379 w 7379"/>
                      <a:gd name="connsiteY29" fmla="*/ 2567 h 6416"/>
                      <a:gd name="connsiteX30" fmla="*/ 7379 w 7379"/>
                      <a:gd name="connsiteY30" fmla="*/ 2567 h 6416"/>
                      <a:gd name="connsiteX31" fmla="*/ 7379 w 7379"/>
                      <a:gd name="connsiteY31" fmla="*/ 2567 h 6416"/>
                      <a:gd name="connsiteX32" fmla="*/ 7379 w 7379"/>
                      <a:gd name="connsiteY32" fmla="*/ 2567 h 6416"/>
                      <a:gd name="connsiteX33" fmla="*/ 7379 w 7379"/>
                      <a:gd name="connsiteY33" fmla="*/ 2567 h 6416"/>
                      <a:gd name="connsiteX34" fmla="*/ 7379 w 7379"/>
                      <a:gd name="connsiteY34" fmla="*/ 2567 h 6416"/>
                      <a:gd name="connsiteX35" fmla="*/ 7379 w 7379"/>
                      <a:gd name="connsiteY35" fmla="*/ 2567 h 6416"/>
                      <a:gd name="connsiteX36" fmla="*/ 7379 w 7379"/>
                      <a:gd name="connsiteY36" fmla="*/ 2567 h 6416"/>
                      <a:gd name="connsiteX37" fmla="*/ 7379 w 7379"/>
                      <a:gd name="connsiteY37" fmla="*/ 2567 h 6416"/>
                      <a:gd name="connsiteX38" fmla="*/ 7379 w 7379"/>
                      <a:gd name="connsiteY38" fmla="*/ 2567 h 6416"/>
                      <a:gd name="connsiteX39" fmla="*/ 7379 w 7379"/>
                      <a:gd name="connsiteY39" fmla="*/ 2567 h 6416"/>
                      <a:gd name="connsiteX40" fmla="*/ 7379 w 7379"/>
                      <a:gd name="connsiteY40" fmla="*/ 2567 h 6416"/>
                      <a:gd name="connsiteX41" fmla="*/ 7379 w 7379"/>
                      <a:gd name="connsiteY41" fmla="*/ 2567 h 6416"/>
                      <a:gd name="connsiteX42" fmla="*/ 7379 w 7379"/>
                      <a:gd name="connsiteY42" fmla="*/ 2567 h 6416"/>
                      <a:gd name="connsiteX43" fmla="*/ 7379 w 7379"/>
                      <a:gd name="connsiteY43" fmla="*/ 2567 h 6416"/>
                      <a:gd name="connsiteX44" fmla="*/ 7379 w 7379"/>
                      <a:gd name="connsiteY44" fmla="*/ 2567 h 6416"/>
                      <a:gd name="connsiteX45" fmla="*/ 7379 w 7379"/>
                      <a:gd name="connsiteY45" fmla="*/ 2567 h 6416"/>
                      <a:gd name="connsiteX46" fmla="*/ 7379 w 7379"/>
                      <a:gd name="connsiteY46" fmla="*/ 2567 h 6416"/>
                      <a:gd name="connsiteX47" fmla="*/ 7379 w 7379"/>
                      <a:gd name="connsiteY47" fmla="*/ 2567 h 6416"/>
                      <a:gd name="connsiteX48" fmla="*/ 7379 w 7379"/>
                      <a:gd name="connsiteY48" fmla="*/ 2567 h 6416"/>
                      <a:gd name="connsiteX49" fmla="*/ 7379 w 7379"/>
                      <a:gd name="connsiteY49" fmla="*/ 2567 h 6416"/>
                      <a:gd name="connsiteX50" fmla="*/ 7379 w 7379"/>
                      <a:gd name="connsiteY50" fmla="*/ 2567 h 6416"/>
                      <a:gd name="connsiteX51" fmla="*/ 7379 w 7379"/>
                      <a:gd name="connsiteY51" fmla="*/ 2567 h 6416"/>
                      <a:gd name="connsiteX52" fmla="*/ 7379 w 7379"/>
                      <a:gd name="connsiteY52" fmla="*/ 2567 h 6416"/>
                      <a:gd name="connsiteX53" fmla="*/ 7379 w 7379"/>
                      <a:gd name="connsiteY53" fmla="*/ 2567 h 6416"/>
                      <a:gd name="connsiteX54" fmla="*/ 7379 w 7379"/>
                      <a:gd name="connsiteY54" fmla="*/ 2567 h 6416"/>
                      <a:gd name="connsiteX55" fmla="*/ 7379 w 7379"/>
                      <a:gd name="connsiteY55" fmla="*/ 2567 h 6416"/>
                      <a:gd name="connsiteX56" fmla="*/ 7379 w 7379"/>
                      <a:gd name="connsiteY56" fmla="*/ 2567 h 6416"/>
                      <a:gd name="connsiteX57" fmla="*/ 7379 w 7379"/>
                      <a:gd name="connsiteY57" fmla="*/ 2567 h 6416"/>
                      <a:gd name="connsiteX58" fmla="*/ 7379 w 7379"/>
                      <a:gd name="connsiteY58" fmla="*/ 2567 h 6416"/>
                      <a:gd name="connsiteX59" fmla="*/ 7379 w 7379"/>
                      <a:gd name="connsiteY59" fmla="*/ 2567 h 6416"/>
                      <a:gd name="connsiteX60" fmla="*/ 7379 w 7379"/>
                      <a:gd name="connsiteY60" fmla="*/ 2567 h 6416"/>
                      <a:gd name="connsiteX61" fmla="*/ 7379 w 7379"/>
                      <a:gd name="connsiteY61" fmla="*/ 2567 h 6416"/>
                      <a:gd name="connsiteX62" fmla="*/ 7379 w 7379"/>
                      <a:gd name="connsiteY62" fmla="*/ 2567 h 6416"/>
                      <a:gd name="connsiteX63" fmla="*/ 7379 w 7379"/>
                      <a:gd name="connsiteY63" fmla="*/ 2567 h 6416"/>
                      <a:gd name="connsiteX64" fmla="*/ 7379 w 7379"/>
                      <a:gd name="connsiteY64" fmla="*/ 2567 h 6416"/>
                      <a:gd name="connsiteX65" fmla="*/ 7379 w 7379"/>
                      <a:gd name="connsiteY65" fmla="*/ 2567 h 6416"/>
                      <a:gd name="connsiteX66" fmla="*/ 7379 w 7379"/>
                      <a:gd name="connsiteY66" fmla="*/ 2567 h 6416"/>
                      <a:gd name="connsiteX67" fmla="*/ 7379 w 7379"/>
                      <a:gd name="connsiteY67" fmla="*/ 2567 h 6416"/>
                      <a:gd name="connsiteX68" fmla="*/ 7379 w 7379"/>
                      <a:gd name="connsiteY68" fmla="*/ 2567 h 6416"/>
                      <a:gd name="connsiteX69" fmla="*/ 7379 w 7379"/>
                      <a:gd name="connsiteY69" fmla="*/ 2567 h 6416"/>
                      <a:gd name="connsiteX70" fmla="*/ 7379 w 7379"/>
                      <a:gd name="connsiteY70" fmla="*/ 2567 h 6416"/>
                      <a:gd name="connsiteX71" fmla="*/ 7379 w 7379"/>
                      <a:gd name="connsiteY71" fmla="*/ 2567 h 6416"/>
                      <a:gd name="connsiteX72" fmla="*/ 7379 w 7379"/>
                      <a:gd name="connsiteY72" fmla="*/ 2567 h 6416"/>
                      <a:gd name="connsiteX73" fmla="*/ 7379 w 7379"/>
                      <a:gd name="connsiteY73" fmla="*/ 2567 h 6416"/>
                      <a:gd name="connsiteX74" fmla="*/ 7379 w 7379"/>
                      <a:gd name="connsiteY74" fmla="*/ 2567 h 6416"/>
                      <a:gd name="connsiteX75" fmla="*/ 7379 w 7379"/>
                      <a:gd name="connsiteY75" fmla="*/ 2567 h 6416"/>
                      <a:gd name="connsiteX76" fmla="*/ 7379 w 7379"/>
                      <a:gd name="connsiteY76" fmla="*/ 2567 h 6416"/>
                      <a:gd name="connsiteX77" fmla="*/ 7379 w 7379"/>
                      <a:gd name="connsiteY77" fmla="*/ 2567 h 6416"/>
                      <a:gd name="connsiteX78" fmla="*/ 7379 w 7379"/>
                      <a:gd name="connsiteY78" fmla="*/ 2567 h 6416"/>
                      <a:gd name="connsiteX79" fmla="*/ 7379 w 7379"/>
                      <a:gd name="connsiteY79" fmla="*/ 2567 h 6416"/>
                      <a:gd name="connsiteX80" fmla="*/ 7379 w 7379"/>
                      <a:gd name="connsiteY80" fmla="*/ 2567 h 6416"/>
                      <a:gd name="connsiteX81" fmla="*/ 7379 w 7379"/>
                      <a:gd name="connsiteY81" fmla="*/ 2567 h 6416"/>
                      <a:gd name="connsiteX82" fmla="*/ 7379 w 7379"/>
                      <a:gd name="connsiteY82" fmla="*/ 2567 h 6416"/>
                      <a:gd name="connsiteX83" fmla="*/ 7379 w 7379"/>
                      <a:gd name="connsiteY83" fmla="*/ 2567 h 6416"/>
                      <a:gd name="connsiteX84" fmla="*/ 7379 w 7379"/>
                      <a:gd name="connsiteY84" fmla="*/ 2567 h 6416"/>
                      <a:gd name="connsiteX85" fmla="*/ 7379 w 7379"/>
                      <a:gd name="connsiteY85" fmla="*/ 2567 h 6416"/>
                      <a:gd name="connsiteX86" fmla="*/ 7379 w 7379"/>
                      <a:gd name="connsiteY86" fmla="*/ 2567 h 6416"/>
                      <a:gd name="connsiteX87" fmla="*/ 7379 w 7379"/>
                      <a:gd name="connsiteY87" fmla="*/ 2567 h 6416"/>
                      <a:gd name="connsiteX88" fmla="*/ 7379 w 7379"/>
                      <a:gd name="connsiteY88" fmla="*/ 2567 h 6416"/>
                      <a:gd name="connsiteX89" fmla="*/ 7379 w 7379"/>
                      <a:gd name="connsiteY89" fmla="*/ 2567 h 6416"/>
                      <a:gd name="connsiteX90" fmla="*/ 7379 w 7379"/>
                      <a:gd name="connsiteY90" fmla="*/ 2567 h 6416"/>
                      <a:gd name="connsiteX91" fmla="*/ 7379 w 7379"/>
                      <a:gd name="connsiteY91" fmla="*/ 2567 h 6416"/>
                      <a:gd name="connsiteX92" fmla="*/ 7379 w 7379"/>
                      <a:gd name="connsiteY92" fmla="*/ 2567 h 6416"/>
                      <a:gd name="connsiteX93" fmla="*/ 7379 w 7379"/>
                      <a:gd name="connsiteY93" fmla="*/ 2567 h 6416"/>
                      <a:gd name="connsiteX94" fmla="*/ 7379 w 7379"/>
                      <a:gd name="connsiteY94" fmla="*/ 2567 h 6416"/>
                      <a:gd name="connsiteX95" fmla="*/ 7379 w 7379"/>
                      <a:gd name="connsiteY95" fmla="*/ 2567 h 6416"/>
                      <a:gd name="connsiteX96" fmla="*/ 7379 w 7379"/>
                      <a:gd name="connsiteY96" fmla="*/ 2567 h 6416"/>
                      <a:gd name="connsiteX97" fmla="*/ 7379 w 7379"/>
                      <a:gd name="connsiteY97" fmla="*/ 2567 h 6416"/>
                      <a:gd name="connsiteX98" fmla="*/ 7379 w 7379"/>
                      <a:gd name="connsiteY98" fmla="*/ 2567 h 6416"/>
                      <a:gd name="connsiteX99" fmla="*/ 7379 w 7379"/>
                      <a:gd name="connsiteY99" fmla="*/ 2567 h 6416"/>
                      <a:gd name="connsiteX100" fmla="*/ 7379 w 7379"/>
                      <a:gd name="connsiteY100" fmla="*/ 2567 h 6416"/>
                      <a:gd name="connsiteX101" fmla="*/ 7379 w 7379"/>
                      <a:gd name="connsiteY101" fmla="*/ 2567 h 6416"/>
                      <a:gd name="connsiteX102" fmla="*/ 7379 w 7379"/>
                      <a:gd name="connsiteY102" fmla="*/ 2567 h 6416"/>
                      <a:gd name="connsiteX103" fmla="*/ 7379 w 7379"/>
                      <a:gd name="connsiteY103" fmla="*/ 2567 h 6416"/>
                      <a:gd name="connsiteX104" fmla="*/ 7379 w 7379"/>
                      <a:gd name="connsiteY104" fmla="*/ 2567 h 6416"/>
                      <a:gd name="connsiteX105" fmla="*/ 7379 w 7379"/>
                      <a:gd name="connsiteY105" fmla="*/ 2567 h 6416"/>
                      <a:gd name="connsiteX106" fmla="*/ 7379 w 7379"/>
                      <a:gd name="connsiteY106" fmla="*/ 2567 h 6416"/>
                      <a:gd name="connsiteX107" fmla="*/ 7379 w 7379"/>
                      <a:gd name="connsiteY107" fmla="*/ 2567 h 6416"/>
                      <a:gd name="connsiteX108" fmla="*/ 7379 w 7379"/>
                      <a:gd name="connsiteY108" fmla="*/ 2567 h 6416"/>
                      <a:gd name="connsiteX109" fmla="*/ 7379 w 7379"/>
                      <a:gd name="connsiteY109" fmla="*/ 2567 h 6416"/>
                      <a:gd name="connsiteX110" fmla="*/ 7379 w 7379"/>
                      <a:gd name="connsiteY110" fmla="*/ 2567 h 6416"/>
                      <a:gd name="connsiteX111" fmla="*/ 7379 w 7379"/>
                      <a:gd name="connsiteY111" fmla="*/ 2567 h 6416"/>
                      <a:gd name="connsiteX112" fmla="*/ 7379 w 7379"/>
                      <a:gd name="connsiteY112" fmla="*/ 2567 h 6416"/>
                      <a:gd name="connsiteX113" fmla="*/ 7379 w 7379"/>
                      <a:gd name="connsiteY113" fmla="*/ 2567 h 6416"/>
                      <a:gd name="connsiteX114" fmla="*/ 7379 w 7379"/>
                      <a:gd name="connsiteY114" fmla="*/ 2567 h 6416"/>
                      <a:gd name="connsiteX115" fmla="*/ 7379 w 7379"/>
                      <a:gd name="connsiteY115" fmla="*/ 3850 h 6416"/>
                      <a:gd name="connsiteX116" fmla="*/ 7379 w 7379"/>
                      <a:gd name="connsiteY116" fmla="*/ 3850 h 6416"/>
                      <a:gd name="connsiteX117" fmla="*/ 7379 w 7379"/>
                      <a:gd name="connsiteY117" fmla="*/ 3850 h 6416"/>
                      <a:gd name="connsiteX118" fmla="*/ 7379 w 7379"/>
                      <a:gd name="connsiteY118" fmla="*/ 3850 h 6416"/>
                      <a:gd name="connsiteX119" fmla="*/ 7379 w 7379"/>
                      <a:gd name="connsiteY119" fmla="*/ 3850 h 6416"/>
                      <a:gd name="connsiteX120" fmla="*/ 7379 w 7379"/>
                      <a:gd name="connsiteY120" fmla="*/ 3850 h 6416"/>
                      <a:gd name="connsiteX121" fmla="*/ 7379 w 7379"/>
                      <a:gd name="connsiteY121" fmla="*/ 3850 h 6416"/>
                      <a:gd name="connsiteX122" fmla="*/ 7379 w 7379"/>
                      <a:gd name="connsiteY122" fmla="*/ 3850 h 6416"/>
                      <a:gd name="connsiteX123" fmla="*/ 6096 w 7379"/>
                      <a:gd name="connsiteY123" fmla="*/ 1283 h 6416"/>
                      <a:gd name="connsiteX124" fmla="*/ 6096 w 7379"/>
                      <a:gd name="connsiteY124" fmla="*/ 1283 h 6416"/>
                      <a:gd name="connsiteX125" fmla="*/ 6096 w 7379"/>
                      <a:gd name="connsiteY125" fmla="*/ 2567 h 6416"/>
                      <a:gd name="connsiteX126" fmla="*/ 6096 w 7379"/>
                      <a:gd name="connsiteY126" fmla="*/ 1283 h 6416"/>
                      <a:gd name="connsiteX127" fmla="*/ 6096 w 7379"/>
                      <a:gd name="connsiteY127" fmla="*/ 1283 h 6416"/>
                      <a:gd name="connsiteX128" fmla="*/ 3529 w 7379"/>
                      <a:gd name="connsiteY128" fmla="*/ 0 h 6416"/>
                      <a:gd name="connsiteX129" fmla="*/ 3529 w 7379"/>
                      <a:gd name="connsiteY129" fmla="*/ 0 h 6416"/>
                      <a:gd name="connsiteX130" fmla="*/ 3529 w 7379"/>
                      <a:gd name="connsiteY130" fmla="*/ 1283 h 6416"/>
                      <a:gd name="connsiteX131" fmla="*/ 3529 w 7379"/>
                      <a:gd name="connsiteY131" fmla="*/ 0 h 6416"/>
                      <a:gd name="connsiteX132" fmla="*/ 3529 w 7379"/>
                      <a:gd name="connsiteY132" fmla="*/ 0 h 6416"/>
                      <a:gd name="connsiteX133" fmla="*/ 963 w 7379"/>
                      <a:gd name="connsiteY133" fmla="*/ 2567 h 6416"/>
                      <a:gd name="connsiteX134" fmla="*/ 963 w 7379"/>
                      <a:gd name="connsiteY134" fmla="*/ 2567 h 6416"/>
                      <a:gd name="connsiteX135" fmla="*/ 2246 w 7379"/>
                      <a:gd name="connsiteY135" fmla="*/ 1283 h 6416"/>
                      <a:gd name="connsiteX136" fmla="*/ 963 w 7379"/>
                      <a:gd name="connsiteY136" fmla="*/ 2567 h 6416"/>
                      <a:gd name="connsiteX137" fmla="*/ 963 w 7379"/>
                      <a:gd name="connsiteY137" fmla="*/ 2567 h 6416"/>
                      <a:gd name="connsiteX138" fmla="*/ 2246 w 7379"/>
                      <a:gd name="connsiteY138" fmla="*/ 5133 h 6416"/>
                      <a:gd name="connsiteX139" fmla="*/ 2246 w 7379"/>
                      <a:gd name="connsiteY139" fmla="*/ 5133 h 6416"/>
                      <a:gd name="connsiteX140" fmla="*/ 963 w 7379"/>
                      <a:gd name="connsiteY140" fmla="*/ 3850 h 6416"/>
                      <a:gd name="connsiteX141" fmla="*/ 2246 w 7379"/>
                      <a:gd name="connsiteY141" fmla="*/ 5133 h 6416"/>
                      <a:gd name="connsiteX142" fmla="*/ 2246 w 7379"/>
                      <a:gd name="connsiteY142" fmla="*/ 5133 h 6416"/>
                      <a:gd name="connsiteX143" fmla="*/ 3529 w 7379"/>
                      <a:gd name="connsiteY143" fmla="*/ 3850 h 6416"/>
                      <a:gd name="connsiteX144" fmla="*/ 3529 w 7379"/>
                      <a:gd name="connsiteY144" fmla="*/ 3850 h 6416"/>
                      <a:gd name="connsiteX145" fmla="*/ 3529 w 7379"/>
                      <a:gd name="connsiteY145" fmla="*/ 2567 h 6416"/>
                      <a:gd name="connsiteX146" fmla="*/ 3529 w 7379"/>
                      <a:gd name="connsiteY146" fmla="*/ 3850 h 6416"/>
                      <a:gd name="connsiteX147" fmla="*/ 3529 w 7379"/>
                      <a:gd name="connsiteY147" fmla="*/ 3850 h 6416"/>
                      <a:gd name="connsiteX148" fmla="*/ 4812 w 7379"/>
                      <a:gd name="connsiteY148" fmla="*/ 6417 h 6416"/>
                      <a:gd name="connsiteX149" fmla="*/ 4812 w 7379"/>
                      <a:gd name="connsiteY149" fmla="*/ 6417 h 6416"/>
                      <a:gd name="connsiteX150" fmla="*/ 4812 w 7379"/>
                      <a:gd name="connsiteY150" fmla="*/ 5133 h 6416"/>
                      <a:gd name="connsiteX151" fmla="*/ 4812 w 7379"/>
                      <a:gd name="connsiteY151" fmla="*/ 6417 h 6416"/>
                      <a:gd name="connsiteX152" fmla="*/ 4812 w 7379"/>
                      <a:gd name="connsiteY152" fmla="*/ 6417 h 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7379" h="6416">
                        <a:moveTo>
                          <a:pt x="7379" y="3850"/>
                        </a:moveTo>
                        <a:cubicBezTo>
                          <a:pt x="7379" y="3850"/>
                          <a:pt x="7379" y="3850"/>
                          <a:pt x="7379" y="3850"/>
                        </a:cubicBezTo>
                        <a:cubicBezTo>
                          <a:pt x="7379" y="3850"/>
                          <a:pt x="7379" y="3850"/>
                          <a:pt x="7379" y="3850"/>
                        </a:cubicBezTo>
                        <a:lnTo>
                          <a:pt x="7379" y="3850"/>
                        </a:lnTo>
                        <a:cubicBezTo>
                          <a:pt x="7379" y="3850"/>
                          <a:pt x="7379" y="2567"/>
                          <a:pt x="7379" y="3850"/>
                        </a:cubicBezTo>
                        <a:lnTo>
                          <a:pt x="7379" y="3850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2567"/>
                        </a:lnTo>
                        <a:cubicBezTo>
                          <a:pt x="7379" y="2567"/>
                          <a:pt x="7379" y="2567"/>
                          <a:pt x="7379" y="2567"/>
                        </a:cubicBezTo>
                        <a:cubicBezTo>
                          <a:pt x="7379" y="2567"/>
                          <a:pt x="7379" y="2567"/>
                          <a:pt x="7379" y="2567"/>
                        </a:cubicBezTo>
                        <a:lnTo>
                          <a:pt x="7379" y="3850"/>
                        </a:lnTo>
                        <a:cubicBezTo>
                          <a:pt x="6096" y="5133"/>
                          <a:pt x="6096" y="5133"/>
                          <a:pt x="7379" y="3850"/>
                        </a:cubicBezTo>
                        <a:lnTo>
                          <a:pt x="7379" y="3850"/>
                        </a:lnTo>
                        <a:cubicBezTo>
                          <a:pt x="7379" y="5133"/>
                          <a:pt x="7379" y="5133"/>
                          <a:pt x="7379" y="3850"/>
                        </a:cubicBezTo>
                        <a:cubicBezTo>
                          <a:pt x="7379" y="5133"/>
                          <a:pt x="7379" y="5133"/>
                          <a:pt x="7379" y="3850"/>
                        </a:cubicBezTo>
                        <a:lnTo>
                          <a:pt x="7379" y="3850"/>
                        </a:lnTo>
                        <a:cubicBezTo>
                          <a:pt x="7379" y="3850"/>
                          <a:pt x="7379" y="3850"/>
                          <a:pt x="7379" y="3850"/>
                        </a:cubicBezTo>
                        <a:lnTo>
                          <a:pt x="7379" y="3850"/>
                        </a:lnTo>
                        <a:close/>
                        <a:moveTo>
                          <a:pt x="6096" y="1283"/>
                        </a:moveTo>
                        <a:cubicBezTo>
                          <a:pt x="6096" y="1283"/>
                          <a:pt x="6096" y="2567"/>
                          <a:pt x="6096" y="1283"/>
                        </a:cubicBezTo>
                        <a:cubicBezTo>
                          <a:pt x="7379" y="2567"/>
                          <a:pt x="6096" y="2567"/>
                          <a:pt x="6096" y="2567"/>
                        </a:cubicBezTo>
                        <a:cubicBezTo>
                          <a:pt x="4812" y="3850"/>
                          <a:pt x="4812" y="2567"/>
                          <a:pt x="6096" y="1283"/>
                        </a:cubicBezTo>
                        <a:cubicBezTo>
                          <a:pt x="4812" y="2567"/>
                          <a:pt x="4812" y="1283"/>
                          <a:pt x="6096" y="1283"/>
                        </a:cubicBezTo>
                        <a:close/>
                        <a:moveTo>
                          <a:pt x="3529" y="0"/>
                        </a:moveTo>
                        <a:cubicBezTo>
                          <a:pt x="4812" y="0"/>
                          <a:pt x="4812" y="0"/>
                          <a:pt x="3529" y="0"/>
                        </a:cubicBezTo>
                        <a:cubicBezTo>
                          <a:pt x="3529" y="1283"/>
                          <a:pt x="3529" y="1283"/>
                          <a:pt x="3529" y="1283"/>
                        </a:cubicBezTo>
                        <a:cubicBezTo>
                          <a:pt x="3529" y="1283"/>
                          <a:pt x="3529" y="0"/>
                          <a:pt x="3529" y="0"/>
                        </a:cubicBezTo>
                        <a:cubicBezTo>
                          <a:pt x="3529" y="0"/>
                          <a:pt x="3529" y="0"/>
                          <a:pt x="3529" y="0"/>
                        </a:cubicBezTo>
                        <a:close/>
                        <a:moveTo>
                          <a:pt x="963" y="2567"/>
                        </a:moveTo>
                        <a:cubicBezTo>
                          <a:pt x="-321" y="1283"/>
                          <a:pt x="-321" y="1283"/>
                          <a:pt x="963" y="2567"/>
                        </a:cubicBezTo>
                        <a:cubicBezTo>
                          <a:pt x="963" y="1283"/>
                          <a:pt x="963" y="1283"/>
                          <a:pt x="2246" y="1283"/>
                        </a:cubicBezTo>
                        <a:cubicBezTo>
                          <a:pt x="3529" y="1283"/>
                          <a:pt x="2246" y="1283"/>
                          <a:pt x="963" y="2567"/>
                        </a:cubicBezTo>
                        <a:cubicBezTo>
                          <a:pt x="2246" y="2567"/>
                          <a:pt x="963" y="2567"/>
                          <a:pt x="963" y="2567"/>
                        </a:cubicBezTo>
                        <a:close/>
                        <a:moveTo>
                          <a:pt x="2246" y="5133"/>
                        </a:moveTo>
                        <a:cubicBezTo>
                          <a:pt x="963" y="5133"/>
                          <a:pt x="963" y="5133"/>
                          <a:pt x="2246" y="5133"/>
                        </a:cubicBezTo>
                        <a:cubicBezTo>
                          <a:pt x="963" y="5133"/>
                          <a:pt x="963" y="3850"/>
                          <a:pt x="963" y="3850"/>
                        </a:cubicBezTo>
                        <a:cubicBezTo>
                          <a:pt x="963" y="3850"/>
                          <a:pt x="2246" y="3850"/>
                          <a:pt x="2246" y="5133"/>
                        </a:cubicBezTo>
                        <a:cubicBezTo>
                          <a:pt x="2246" y="3850"/>
                          <a:pt x="2246" y="5133"/>
                          <a:pt x="2246" y="5133"/>
                        </a:cubicBezTo>
                        <a:close/>
                        <a:moveTo>
                          <a:pt x="3529" y="3850"/>
                        </a:moveTo>
                        <a:cubicBezTo>
                          <a:pt x="2246" y="3850"/>
                          <a:pt x="2246" y="2567"/>
                          <a:pt x="3529" y="3850"/>
                        </a:cubicBezTo>
                        <a:cubicBezTo>
                          <a:pt x="3529" y="2567"/>
                          <a:pt x="3529" y="2567"/>
                          <a:pt x="3529" y="2567"/>
                        </a:cubicBezTo>
                        <a:cubicBezTo>
                          <a:pt x="3529" y="2567"/>
                          <a:pt x="3529" y="2567"/>
                          <a:pt x="3529" y="3850"/>
                        </a:cubicBezTo>
                        <a:cubicBezTo>
                          <a:pt x="3529" y="3850"/>
                          <a:pt x="3529" y="3850"/>
                          <a:pt x="3529" y="3850"/>
                        </a:cubicBezTo>
                        <a:close/>
                        <a:moveTo>
                          <a:pt x="4812" y="6417"/>
                        </a:moveTo>
                        <a:cubicBezTo>
                          <a:pt x="3529" y="6417"/>
                          <a:pt x="3529" y="5133"/>
                          <a:pt x="4812" y="6417"/>
                        </a:cubicBezTo>
                        <a:cubicBezTo>
                          <a:pt x="3529" y="5133"/>
                          <a:pt x="3529" y="5133"/>
                          <a:pt x="4812" y="5133"/>
                        </a:cubicBezTo>
                        <a:cubicBezTo>
                          <a:pt x="6096" y="5133"/>
                          <a:pt x="4812" y="3850"/>
                          <a:pt x="4812" y="6417"/>
                        </a:cubicBezTo>
                        <a:cubicBezTo>
                          <a:pt x="4812" y="5133"/>
                          <a:pt x="4812" y="5133"/>
                          <a:pt x="4812" y="641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0" name="Freeform: Shape 539">
                    <a:extLst>
                      <a:ext uri="{FF2B5EF4-FFF2-40B4-BE49-F238E27FC236}">
                        <a16:creationId xmlns:a16="http://schemas.microsoft.com/office/drawing/2014/main" id="{6C92C601-391B-4565-AFFD-0A4A7F85AD7A}"/>
                      </a:ext>
                    </a:extLst>
                  </p:cNvPr>
                  <p:cNvSpPr/>
                  <p:nvPr/>
                </p:nvSpPr>
                <p:spPr>
                  <a:xfrm>
                    <a:off x="2212689" y="1038185"/>
                    <a:ext cx="6416" cy="6416"/>
                  </a:xfrm>
                  <a:custGeom>
                    <a:avLst/>
                    <a:gdLst>
                      <a:gd name="connsiteX0" fmla="*/ 6417 w 6416"/>
                      <a:gd name="connsiteY0" fmla="*/ 5133 h 6416"/>
                      <a:gd name="connsiteX1" fmla="*/ 6417 w 6416"/>
                      <a:gd name="connsiteY1" fmla="*/ 5133 h 6416"/>
                      <a:gd name="connsiteX2" fmla="*/ 6417 w 6416"/>
                      <a:gd name="connsiteY2" fmla="*/ 5133 h 6416"/>
                      <a:gd name="connsiteX3" fmla="*/ 6417 w 6416"/>
                      <a:gd name="connsiteY3" fmla="*/ 5133 h 6416"/>
                      <a:gd name="connsiteX4" fmla="*/ 6417 w 6416"/>
                      <a:gd name="connsiteY4" fmla="*/ 5133 h 6416"/>
                      <a:gd name="connsiteX5" fmla="*/ 6417 w 6416"/>
                      <a:gd name="connsiteY5" fmla="*/ 5133 h 6416"/>
                      <a:gd name="connsiteX6" fmla="*/ 6417 w 6416"/>
                      <a:gd name="connsiteY6" fmla="*/ 3850 h 6416"/>
                      <a:gd name="connsiteX7" fmla="*/ 6417 w 6416"/>
                      <a:gd name="connsiteY7" fmla="*/ 3850 h 6416"/>
                      <a:gd name="connsiteX8" fmla="*/ 6417 w 6416"/>
                      <a:gd name="connsiteY8" fmla="*/ 3850 h 6416"/>
                      <a:gd name="connsiteX9" fmla="*/ 6417 w 6416"/>
                      <a:gd name="connsiteY9" fmla="*/ 3850 h 6416"/>
                      <a:gd name="connsiteX10" fmla="*/ 6417 w 6416"/>
                      <a:gd name="connsiteY10" fmla="*/ 3850 h 6416"/>
                      <a:gd name="connsiteX11" fmla="*/ 6417 w 6416"/>
                      <a:gd name="connsiteY11" fmla="*/ 3850 h 6416"/>
                      <a:gd name="connsiteX12" fmla="*/ 6417 w 6416"/>
                      <a:gd name="connsiteY12" fmla="*/ 3850 h 6416"/>
                      <a:gd name="connsiteX13" fmla="*/ 6417 w 6416"/>
                      <a:gd name="connsiteY13" fmla="*/ 3850 h 6416"/>
                      <a:gd name="connsiteX14" fmla="*/ 6417 w 6416"/>
                      <a:gd name="connsiteY14" fmla="*/ 3850 h 6416"/>
                      <a:gd name="connsiteX15" fmla="*/ 6417 w 6416"/>
                      <a:gd name="connsiteY15" fmla="*/ 3850 h 6416"/>
                      <a:gd name="connsiteX16" fmla="*/ 6417 w 6416"/>
                      <a:gd name="connsiteY16" fmla="*/ 3850 h 6416"/>
                      <a:gd name="connsiteX17" fmla="*/ 6417 w 6416"/>
                      <a:gd name="connsiteY17" fmla="*/ 3850 h 6416"/>
                      <a:gd name="connsiteX18" fmla="*/ 6417 w 6416"/>
                      <a:gd name="connsiteY18" fmla="*/ 3850 h 6416"/>
                      <a:gd name="connsiteX19" fmla="*/ 6417 w 6416"/>
                      <a:gd name="connsiteY19" fmla="*/ 3850 h 6416"/>
                      <a:gd name="connsiteX20" fmla="*/ 6417 w 6416"/>
                      <a:gd name="connsiteY20" fmla="*/ 3850 h 6416"/>
                      <a:gd name="connsiteX21" fmla="*/ 6417 w 6416"/>
                      <a:gd name="connsiteY21" fmla="*/ 3850 h 6416"/>
                      <a:gd name="connsiteX22" fmla="*/ 6417 w 6416"/>
                      <a:gd name="connsiteY22" fmla="*/ 3850 h 6416"/>
                      <a:gd name="connsiteX23" fmla="*/ 6417 w 6416"/>
                      <a:gd name="connsiteY23" fmla="*/ 3850 h 6416"/>
                      <a:gd name="connsiteX24" fmla="*/ 6417 w 6416"/>
                      <a:gd name="connsiteY24" fmla="*/ 3850 h 6416"/>
                      <a:gd name="connsiteX25" fmla="*/ 6417 w 6416"/>
                      <a:gd name="connsiteY25" fmla="*/ 3850 h 6416"/>
                      <a:gd name="connsiteX26" fmla="*/ 6417 w 6416"/>
                      <a:gd name="connsiteY26" fmla="*/ 3850 h 6416"/>
                      <a:gd name="connsiteX27" fmla="*/ 6417 w 6416"/>
                      <a:gd name="connsiteY27" fmla="*/ 3850 h 6416"/>
                      <a:gd name="connsiteX28" fmla="*/ 6417 w 6416"/>
                      <a:gd name="connsiteY28" fmla="*/ 3850 h 6416"/>
                      <a:gd name="connsiteX29" fmla="*/ 6417 w 6416"/>
                      <a:gd name="connsiteY29" fmla="*/ 3850 h 6416"/>
                      <a:gd name="connsiteX30" fmla="*/ 6417 w 6416"/>
                      <a:gd name="connsiteY30" fmla="*/ 3850 h 6416"/>
                      <a:gd name="connsiteX31" fmla="*/ 6417 w 6416"/>
                      <a:gd name="connsiteY31" fmla="*/ 3850 h 6416"/>
                      <a:gd name="connsiteX32" fmla="*/ 6417 w 6416"/>
                      <a:gd name="connsiteY32" fmla="*/ 3850 h 6416"/>
                      <a:gd name="connsiteX33" fmla="*/ 6417 w 6416"/>
                      <a:gd name="connsiteY33" fmla="*/ 3850 h 6416"/>
                      <a:gd name="connsiteX34" fmla="*/ 6417 w 6416"/>
                      <a:gd name="connsiteY34" fmla="*/ 3850 h 6416"/>
                      <a:gd name="connsiteX35" fmla="*/ 6417 w 6416"/>
                      <a:gd name="connsiteY35" fmla="*/ 3850 h 6416"/>
                      <a:gd name="connsiteX36" fmla="*/ 6417 w 6416"/>
                      <a:gd name="connsiteY36" fmla="*/ 3850 h 6416"/>
                      <a:gd name="connsiteX37" fmla="*/ 6417 w 6416"/>
                      <a:gd name="connsiteY37" fmla="*/ 3850 h 6416"/>
                      <a:gd name="connsiteX38" fmla="*/ 6417 w 6416"/>
                      <a:gd name="connsiteY38" fmla="*/ 3850 h 6416"/>
                      <a:gd name="connsiteX39" fmla="*/ 6417 w 6416"/>
                      <a:gd name="connsiteY39" fmla="*/ 3850 h 6416"/>
                      <a:gd name="connsiteX40" fmla="*/ 6417 w 6416"/>
                      <a:gd name="connsiteY40" fmla="*/ 3850 h 6416"/>
                      <a:gd name="connsiteX41" fmla="*/ 6417 w 6416"/>
                      <a:gd name="connsiteY41" fmla="*/ 3850 h 6416"/>
                      <a:gd name="connsiteX42" fmla="*/ 6417 w 6416"/>
                      <a:gd name="connsiteY42" fmla="*/ 3850 h 6416"/>
                      <a:gd name="connsiteX43" fmla="*/ 6417 w 6416"/>
                      <a:gd name="connsiteY43" fmla="*/ 3850 h 6416"/>
                      <a:gd name="connsiteX44" fmla="*/ 6417 w 6416"/>
                      <a:gd name="connsiteY44" fmla="*/ 3850 h 6416"/>
                      <a:gd name="connsiteX45" fmla="*/ 6417 w 6416"/>
                      <a:gd name="connsiteY45" fmla="*/ 3850 h 6416"/>
                      <a:gd name="connsiteX46" fmla="*/ 6417 w 6416"/>
                      <a:gd name="connsiteY46" fmla="*/ 3850 h 6416"/>
                      <a:gd name="connsiteX47" fmla="*/ 6417 w 6416"/>
                      <a:gd name="connsiteY47" fmla="*/ 3850 h 6416"/>
                      <a:gd name="connsiteX48" fmla="*/ 6417 w 6416"/>
                      <a:gd name="connsiteY48" fmla="*/ 3850 h 6416"/>
                      <a:gd name="connsiteX49" fmla="*/ 6417 w 6416"/>
                      <a:gd name="connsiteY49" fmla="*/ 3850 h 6416"/>
                      <a:gd name="connsiteX50" fmla="*/ 6417 w 6416"/>
                      <a:gd name="connsiteY50" fmla="*/ 3850 h 6416"/>
                      <a:gd name="connsiteX51" fmla="*/ 6417 w 6416"/>
                      <a:gd name="connsiteY51" fmla="*/ 3850 h 6416"/>
                      <a:gd name="connsiteX52" fmla="*/ 6417 w 6416"/>
                      <a:gd name="connsiteY52" fmla="*/ 3850 h 6416"/>
                      <a:gd name="connsiteX53" fmla="*/ 6417 w 6416"/>
                      <a:gd name="connsiteY53" fmla="*/ 3850 h 6416"/>
                      <a:gd name="connsiteX54" fmla="*/ 6417 w 6416"/>
                      <a:gd name="connsiteY54" fmla="*/ 3850 h 6416"/>
                      <a:gd name="connsiteX55" fmla="*/ 6417 w 6416"/>
                      <a:gd name="connsiteY55" fmla="*/ 3850 h 6416"/>
                      <a:gd name="connsiteX56" fmla="*/ 6417 w 6416"/>
                      <a:gd name="connsiteY56" fmla="*/ 3850 h 6416"/>
                      <a:gd name="connsiteX57" fmla="*/ 6417 w 6416"/>
                      <a:gd name="connsiteY57" fmla="*/ 3850 h 6416"/>
                      <a:gd name="connsiteX58" fmla="*/ 6417 w 6416"/>
                      <a:gd name="connsiteY58" fmla="*/ 3850 h 6416"/>
                      <a:gd name="connsiteX59" fmla="*/ 6417 w 6416"/>
                      <a:gd name="connsiteY59" fmla="*/ 3850 h 6416"/>
                      <a:gd name="connsiteX60" fmla="*/ 6417 w 6416"/>
                      <a:gd name="connsiteY60" fmla="*/ 3850 h 6416"/>
                      <a:gd name="connsiteX61" fmla="*/ 6417 w 6416"/>
                      <a:gd name="connsiteY61" fmla="*/ 3850 h 6416"/>
                      <a:gd name="connsiteX62" fmla="*/ 6417 w 6416"/>
                      <a:gd name="connsiteY62" fmla="*/ 3850 h 6416"/>
                      <a:gd name="connsiteX63" fmla="*/ 6417 w 6416"/>
                      <a:gd name="connsiteY63" fmla="*/ 3850 h 6416"/>
                      <a:gd name="connsiteX64" fmla="*/ 6417 w 6416"/>
                      <a:gd name="connsiteY64" fmla="*/ 3850 h 6416"/>
                      <a:gd name="connsiteX65" fmla="*/ 6417 w 6416"/>
                      <a:gd name="connsiteY65" fmla="*/ 3850 h 6416"/>
                      <a:gd name="connsiteX66" fmla="*/ 6417 w 6416"/>
                      <a:gd name="connsiteY66" fmla="*/ 3850 h 6416"/>
                      <a:gd name="connsiteX67" fmla="*/ 6417 w 6416"/>
                      <a:gd name="connsiteY67" fmla="*/ 3850 h 6416"/>
                      <a:gd name="connsiteX68" fmla="*/ 6417 w 6416"/>
                      <a:gd name="connsiteY68" fmla="*/ 3850 h 6416"/>
                      <a:gd name="connsiteX69" fmla="*/ 6417 w 6416"/>
                      <a:gd name="connsiteY69" fmla="*/ 3850 h 6416"/>
                      <a:gd name="connsiteX70" fmla="*/ 6417 w 6416"/>
                      <a:gd name="connsiteY70" fmla="*/ 3850 h 6416"/>
                      <a:gd name="connsiteX71" fmla="*/ 6417 w 6416"/>
                      <a:gd name="connsiteY71" fmla="*/ 3850 h 6416"/>
                      <a:gd name="connsiteX72" fmla="*/ 6417 w 6416"/>
                      <a:gd name="connsiteY72" fmla="*/ 3850 h 6416"/>
                      <a:gd name="connsiteX73" fmla="*/ 6417 w 6416"/>
                      <a:gd name="connsiteY73" fmla="*/ 3850 h 6416"/>
                      <a:gd name="connsiteX74" fmla="*/ 6417 w 6416"/>
                      <a:gd name="connsiteY74" fmla="*/ 3850 h 6416"/>
                      <a:gd name="connsiteX75" fmla="*/ 6417 w 6416"/>
                      <a:gd name="connsiteY75" fmla="*/ 3850 h 6416"/>
                      <a:gd name="connsiteX76" fmla="*/ 6417 w 6416"/>
                      <a:gd name="connsiteY76" fmla="*/ 3850 h 6416"/>
                      <a:gd name="connsiteX77" fmla="*/ 6417 w 6416"/>
                      <a:gd name="connsiteY77" fmla="*/ 3850 h 6416"/>
                      <a:gd name="connsiteX78" fmla="*/ 6417 w 6416"/>
                      <a:gd name="connsiteY78" fmla="*/ 3850 h 6416"/>
                      <a:gd name="connsiteX79" fmla="*/ 6417 w 6416"/>
                      <a:gd name="connsiteY79" fmla="*/ 3850 h 6416"/>
                      <a:gd name="connsiteX80" fmla="*/ 6417 w 6416"/>
                      <a:gd name="connsiteY80" fmla="*/ 3850 h 6416"/>
                      <a:gd name="connsiteX81" fmla="*/ 6417 w 6416"/>
                      <a:gd name="connsiteY81" fmla="*/ 3850 h 6416"/>
                      <a:gd name="connsiteX82" fmla="*/ 6417 w 6416"/>
                      <a:gd name="connsiteY82" fmla="*/ 3850 h 6416"/>
                      <a:gd name="connsiteX83" fmla="*/ 6417 w 6416"/>
                      <a:gd name="connsiteY83" fmla="*/ 3850 h 6416"/>
                      <a:gd name="connsiteX84" fmla="*/ 6417 w 6416"/>
                      <a:gd name="connsiteY84" fmla="*/ 3850 h 6416"/>
                      <a:gd name="connsiteX85" fmla="*/ 6417 w 6416"/>
                      <a:gd name="connsiteY85" fmla="*/ 3850 h 6416"/>
                      <a:gd name="connsiteX86" fmla="*/ 6417 w 6416"/>
                      <a:gd name="connsiteY86" fmla="*/ 3850 h 6416"/>
                      <a:gd name="connsiteX87" fmla="*/ 6417 w 6416"/>
                      <a:gd name="connsiteY87" fmla="*/ 3850 h 6416"/>
                      <a:gd name="connsiteX88" fmla="*/ 6417 w 6416"/>
                      <a:gd name="connsiteY88" fmla="*/ 3850 h 6416"/>
                      <a:gd name="connsiteX89" fmla="*/ 6417 w 6416"/>
                      <a:gd name="connsiteY89" fmla="*/ 3850 h 6416"/>
                      <a:gd name="connsiteX90" fmla="*/ 6417 w 6416"/>
                      <a:gd name="connsiteY90" fmla="*/ 3850 h 6416"/>
                      <a:gd name="connsiteX91" fmla="*/ 6417 w 6416"/>
                      <a:gd name="connsiteY91" fmla="*/ 3850 h 6416"/>
                      <a:gd name="connsiteX92" fmla="*/ 6417 w 6416"/>
                      <a:gd name="connsiteY92" fmla="*/ 3850 h 6416"/>
                      <a:gd name="connsiteX93" fmla="*/ 6417 w 6416"/>
                      <a:gd name="connsiteY93" fmla="*/ 3850 h 6416"/>
                      <a:gd name="connsiteX94" fmla="*/ 6417 w 6416"/>
                      <a:gd name="connsiteY94" fmla="*/ 3850 h 6416"/>
                      <a:gd name="connsiteX95" fmla="*/ 6417 w 6416"/>
                      <a:gd name="connsiteY95" fmla="*/ 3850 h 6416"/>
                      <a:gd name="connsiteX96" fmla="*/ 6417 w 6416"/>
                      <a:gd name="connsiteY96" fmla="*/ 3850 h 6416"/>
                      <a:gd name="connsiteX97" fmla="*/ 6417 w 6416"/>
                      <a:gd name="connsiteY97" fmla="*/ 3850 h 6416"/>
                      <a:gd name="connsiteX98" fmla="*/ 6417 w 6416"/>
                      <a:gd name="connsiteY98" fmla="*/ 3850 h 6416"/>
                      <a:gd name="connsiteX99" fmla="*/ 6417 w 6416"/>
                      <a:gd name="connsiteY99" fmla="*/ 3850 h 6416"/>
                      <a:gd name="connsiteX100" fmla="*/ 6417 w 6416"/>
                      <a:gd name="connsiteY100" fmla="*/ 3850 h 6416"/>
                      <a:gd name="connsiteX101" fmla="*/ 6417 w 6416"/>
                      <a:gd name="connsiteY101" fmla="*/ 3850 h 6416"/>
                      <a:gd name="connsiteX102" fmla="*/ 6417 w 6416"/>
                      <a:gd name="connsiteY102" fmla="*/ 3850 h 6416"/>
                      <a:gd name="connsiteX103" fmla="*/ 6417 w 6416"/>
                      <a:gd name="connsiteY103" fmla="*/ 3850 h 6416"/>
                      <a:gd name="connsiteX104" fmla="*/ 6417 w 6416"/>
                      <a:gd name="connsiteY104" fmla="*/ 3850 h 6416"/>
                      <a:gd name="connsiteX105" fmla="*/ 6417 w 6416"/>
                      <a:gd name="connsiteY105" fmla="*/ 3850 h 6416"/>
                      <a:gd name="connsiteX106" fmla="*/ 6417 w 6416"/>
                      <a:gd name="connsiteY106" fmla="*/ 3850 h 6416"/>
                      <a:gd name="connsiteX107" fmla="*/ 6417 w 6416"/>
                      <a:gd name="connsiteY107" fmla="*/ 3850 h 6416"/>
                      <a:gd name="connsiteX108" fmla="*/ 6417 w 6416"/>
                      <a:gd name="connsiteY108" fmla="*/ 3850 h 6416"/>
                      <a:gd name="connsiteX109" fmla="*/ 6417 w 6416"/>
                      <a:gd name="connsiteY109" fmla="*/ 3850 h 6416"/>
                      <a:gd name="connsiteX110" fmla="*/ 6417 w 6416"/>
                      <a:gd name="connsiteY110" fmla="*/ 3850 h 6416"/>
                      <a:gd name="connsiteX111" fmla="*/ 6417 w 6416"/>
                      <a:gd name="connsiteY111" fmla="*/ 3850 h 6416"/>
                      <a:gd name="connsiteX112" fmla="*/ 6417 w 6416"/>
                      <a:gd name="connsiteY112" fmla="*/ 3850 h 6416"/>
                      <a:gd name="connsiteX113" fmla="*/ 6417 w 6416"/>
                      <a:gd name="connsiteY113" fmla="*/ 3850 h 6416"/>
                      <a:gd name="connsiteX114" fmla="*/ 6417 w 6416"/>
                      <a:gd name="connsiteY114" fmla="*/ 3850 h 6416"/>
                      <a:gd name="connsiteX115" fmla="*/ 6417 w 6416"/>
                      <a:gd name="connsiteY115" fmla="*/ 5133 h 6416"/>
                      <a:gd name="connsiteX116" fmla="*/ 6417 w 6416"/>
                      <a:gd name="connsiteY116" fmla="*/ 5133 h 6416"/>
                      <a:gd name="connsiteX117" fmla="*/ 6417 w 6416"/>
                      <a:gd name="connsiteY117" fmla="*/ 5133 h 6416"/>
                      <a:gd name="connsiteX118" fmla="*/ 6417 w 6416"/>
                      <a:gd name="connsiteY118" fmla="*/ 5133 h 6416"/>
                      <a:gd name="connsiteX119" fmla="*/ 6417 w 6416"/>
                      <a:gd name="connsiteY119" fmla="*/ 5133 h 6416"/>
                      <a:gd name="connsiteX120" fmla="*/ 6417 w 6416"/>
                      <a:gd name="connsiteY120" fmla="*/ 5133 h 6416"/>
                      <a:gd name="connsiteX121" fmla="*/ 6417 w 6416"/>
                      <a:gd name="connsiteY121" fmla="*/ 5133 h 6416"/>
                      <a:gd name="connsiteX122" fmla="*/ 6417 w 6416"/>
                      <a:gd name="connsiteY122" fmla="*/ 5133 h 6416"/>
                      <a:gd name="connsiteX123" fmla="*/ 5133 w 6416"/>
                      <a:gd name="connsiteY123" fmla="*/ 2567 h 6416"/>
                      <a:gd name="connsiteX124" fmla="*/ 5133 w 6416"/>
                      <a:gd name="connsiteY124" fmla="*/ 2567 h 6416"/>
                      <a:gd name="connsiteX125" fmla="*/ 5133 w 6416"/>
                      <a:gd name="connsiteY125" fmla="*/ 3850 h 6416"/>
                      <a:gd name="connsiteX126" fmla="*/ 5133 w 6416"/>
                      <a:gd name="connsiteY126" fmla="*/ 2567 h 6416"/>
                      <a:gd name="connsiteX127" fmla="*/ 5133 w 6416"/>
                      <a:gd name="connsiteY127" fmla="*/ 2567 h 6416"/>
                      <a:gd name="connsiteX128" fmla="*/ 3850 w 6416"/>
                      <a:gd name="connsiteY128" fmla="*/ 0 h 6416"/>
                      <a:gd name="connsiteX129" fmla="*/ 3850 w 6416"/>
                      <a:gd name="connsiteY129" fmla="*/ 0 h 6416"/>
                      <a:gd name="connsiteX130" fmla="*/ 3850 w 6416"/>
                      <a:gd name="connsiteY130" fmla="*/ 1283 h 6416"/>
                      <a:gd name="connsiteX131" fmla="*/ 3850 w 6416"/>
                      <a:gd name="connsiteY131" fmla="*/ 0 h 6416"/>
                      <a:gd name="connsiteX132" fmla="*/ 3850 w 6416"/>
                      <a:gd name="connsiteY132" fmla="*/ 0 h 6416"/>
                      <a:gd name="connsiteX133" fmla="*/ 0 w 6416"/>
                      <a:gd name="connsiteY133" fmla="*/ 2567 h 6416"/>
                      <a:gd name="connsiteX134" fmla="*/ 0 w 6416"/>
                      <a:gd name="connsiteY134" fmla="*/ 2567 h 6416"/>
                      <a:gd name="connsiteX135" fmla="*/ 1283 w 6416"/>
                      <a:gd name="connsiteY135" fmla="*/ 1283 h 6416"/>
                      <a:gd name="connsiteX136" fmla="*/ 0 w 6416"/>
                      <a:gd name="connsiteY136" fmla="*/ 2567 h 6416"/>
                      <a:gd name="connsiteX137" fmla="*/ 0 w 6416"/>
                      <a:gd name="connsiteY137" fmla="*/ 2567 h 6416"/>
                      <a:gd name="connsiteX138" fmla="*/ 1283 w 6416"/>
                      <a:gd name="connsiteY138" fmla="*/ 5133 h 6416"/>
                      <a:gd name="connsiteX139" fmla="*/ 1283 w 6416"/>
                      <a:gd name="connsiteY139" fmla="*/ 5133 h 6416"/>
                      <a:gd name="connsiteX140" fmla="*/ 0 w 6416"/>
                      <a:gd name="connsiteY140" fmla="*/ 3850 h 6416"/>
                      <a:gd name="connsiteX141" fmla="*/ 1283 w 6416"/>
                      <a:gd name="connsiteY141" fmla="*/ 5133 h 6416"/>
                      <a:gd name="connsiteX142" fmla="*/ 1283 w 6416"/>
                      <a:gd name="connsiteY142" fmla="*/ 5133 h 6416"/>
                      <a:gd name="connsiteX143" fmla="*/ 2567 w 6416"/>
                      <a:gd name="connsiteY143" fmla="*/ 3850 h 6416"/>
                      <a:gd name="connsiteX144" fmla="*/ 2567 w 6416"/>
                      <a:gd name="connsiteY144" fmla="*/ 3850 h 6416"/>
                      <a:gd name="connsiteX145" fmla="*/ 2567 w 6416"/>
                      <a:gd name="connsiteY145" fmla="*/ 2567 h 6416"/>
                      <a:gd name="connsiteX146" fmla="*/ 2567 w 6416"/>
                      <a:gd name="connsiteY146" fmla="*/ 3850 h 6416"/>
                      <a:gd name="connsiteX147" fmla="*/ 2567 w 6416"/>
                      <a:gd name="connsiteY147" fmla="*/ 3850 h 6416"/>
                      <a:gd name="connsiteX148" fmla="*/ 3850 w 6416"/>
                      <a:gd name="connsiteY148" fmla="*/ 6417 h 6416"/>
                      <a:gd name="connsiteX149" fmla="*/ 3850 w 6416"/>
                      <a:gd name="connsiteY149" fmla="*/ 6417 h 6416"/>
                      <a:gd name="connsiteX150" fmla="*/ 3850 w 6416"/>
                      <a:gd name="connsiteY150" fmla="*/ 5133 h 6416"/>
                      <a:gd name="connsiteX151" fmla="*/ 3850 w 6416"/>
                      <a:gd name="connsiteY151" fmla="*/ 6417 h 6416"/>
                      <a:gd name="connsiteX152" fmla="*/ 3850 w 6416"/>
                      <a:gd name="connsiteY152" fmla="*/ 6417 h 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</a:cxnLst>
                    <a:rect l="l" t="t" r="r" b="b"/>
                    <a:pathLst>
                      <a:path w="6416" h="6416">
                        <a:moveTo>
                          <a:pt x="6417" y="5133"/>
                        </a:moveTo>
                        <a:cubicBezTo>
                          <a:pt x="6417" y="5133"/>
                          <a:pt x="6417" y="5133"/>
                          <a:pt x="6417" y="5133"/>
                        </a:cubicBezTo>
                        <a:cubicBezTo>
                          <a:pt x="6417" y="3850"/>
                          <a:pt x="6417" y="3850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3850"/>
                          <a:pt x="6417" y="3850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3850"/>
                        </a:lnTo>
                        <a:cubicBezTo>
                          <a:pt x="6417" y="3850"/>
                          <a:pt x="6417" y="3850"/>
                          <a:pt x="6417" y="3850"/>
                        </a:cubicBezTo>
                        <a:cubicBezTo>
                          <a:pt x="6417" y="3850"/>
                          <a:pt x="6417" y="3850"/>
                          <a:pt x="6417" y="3850"/>
                        </a:cubicBezTo>
                        <a:lnTo>
                          <a:pt x="6417" y="5133"/>
                        </a:lnTo>
                        <a:cubicBezTo>
                          <a:pt x="5133" y="6417"/>
                          <a:pt x="5133" y="5133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5133"/>
                          <a:pt x="6417" y="5133"/>
                          <a:pt x="6417" y="5133"/>
                        </a:cubicBezTo>
                        <a:cubicBezTo>
                          <a:pt x="6417" y="5133"/>
                          <a:pt x="6417" y="5133"/>
                          <a:pt x="6417" y="5133"/>
                        </a:cubicBezTo>
                        <a:lnTo>
                          <a:pt x="6417" y="5133"/>
                        </a:lnTo>
                        <a:cubicBezTo>
                          <a:pt x="6417" y="5133"/>
                          <a:pt x="6417" y="5133"/>
                          <a:pt x="6417" y="5133"/>
                        </a:cubicBezTo>
                        <a:lnTo>
                          <a:pt x="6417" y="5133"/>
                        </a:lnTo>
                        <a:close/>
                        <a:moveTo>
                          <a:pt x="5133" y="2567"/>
                        </a:moveTo>
                        <a:cubicBezTo>
                          <a:pt x="5133" y="2567"/>
                          <a:pt x="6417" y="2567"/>
                          <a:pt x="5133" y="2567"/>
                        </a:cubicBezTo>
                        <a:cubicBezTo>
                          <a:pt x="6417" y="3850"/>
                          <a:pt x="5133" y="3850"/>
                          <a:pt x="5133" y="3850"/>
                        </a:cubicBezTo>
                        <a:cubicBezTo>
                          <a:pt x="5133" y="3850"/>
                          <a:pt x="3850" y="3850"/>
                          <a:pt x="5133" y="2567"/>
                        </a:cubicBezTo>
                        <a:cubicBezTo>
                          <a:pt x="3850" y="2567"/>
                          <a:pt x="5133" y="2567"/>
                          <a:pt x="5133" y="2567"/>
                        </a:cubicBezTo>
                        <a:close/>
                        <a:moveTo>
                          <a:pt x="3850" y="0"/>
                        </a:moveTo>
                        <a:cubicBezTo>
                          <a:pt x="3850" y="0"/>
                          <a:pt x="3850" y="1283"/>
                          <a:pt x="3850" y="0"/>
                        </a:cubicBezTo>
                        <a:cubicBezTo>
                          <a:pt x="3850" y="1283"/>
                          <a:pt x="3850" y="1283"/>
                          <a:pt x="3850" y="1283"/>
                        </a:cubicBezTo>
                        <a:cubicBezTo>
                          <a:pt x="2567" y="1283"/>
                          <a:pt x="2567" y="1283"/>
                          <a:pt x="3850" y="0"/>
                        </a:cubicBezTo>
                        <a:cubicBezTo>
                          <a:pt x="2567" y="0"/>
                          <a:pt x="2567" y="0"/>
                          <a:pt x="3850" y="0"/>
                        </a:cubicBezTo>
                        <a:close/>
                        <a:moveTo>
                          <a:pt x="0" y="2567"/>
                        </a:moveTo>
                        <a:cubicBezTo>
                          <a:pt x="0" y="2567"/>
                          <a:pt x="0" y="2567"/>
                          <a:pt x="0" y="2567"/>
                        </a:cubicBezTo>
                        <a:cubicBezTo>
                          <a:pt x="0" y="1283"/>
                          <a:pt x="0" y="1283"/>
                          <a:pt x="1283" y="1283"/>
                        </a:cubicBezTo>
                        <a:cubicBezTo>
                          <a:pt x="1283" y="1283"/>
                          <a:pt x="1283" y="2567"/>
                          <a:pt x="0" y="2567"/>
                        </a:cubicBezTo>
                        <a:cubicBezTo>
                          <a:pt x="1283" y="2567"/>
                          <a:pt x="0" y="2567"/>
                          <a:pt x="0" y="2567"/>
                        </a:cubicBezTo>
                        <a:close/>
                        <a:moveTo>
                          <a:pt x="1283" y="5133"/>
                        </a:moveTo>
                        <a:cubicBezTo>
                          <a:pt x="1283" y="6417"/>
                          <a:pt x="0" y="6417"/>
                          <a:pt x="1283" y="5133"/>
                        </a:cubicBezTo>
                        <a:cubicBezTo>
                          <a:pt x="0" y="5133"/>
                          <a:pt x="0" y="3850"/>
                          <a:pt x="0" y="3850"/>
                        </a:cubicBezTo>
                        <a:cubicBezTo>
                          <a:pt x="0" y="3850"/>
                          <a:pt x="1283" y="3850"/>
                          <a:pt x="1283" y="5133"/>
                        </a:cubicBezTo>
                        <a:cubicBezTo>
                          <a:pt x="1283" y="5133"/>
                          <a:pt x="1283" y="5133"/>
                          <a:pt x="1283" y="5133"/>
                        </a:cubicBezTo>
                        <a:close/>
                        <a:moveTo>
                          <a:pt x="2567" y="3850"/>
                        </a:moveTo>
                        <a:cubicBezTo>
                          <a:pt x="2567" y="3850"/>
                          <a:pt x="1283" y="3850"/>
                          <a:pt x="2567" y="3850"/>
                        </a:cubicBezTo>
                        <a:cubicBezTo>
                          <a:pt x="2567" y="2567"/>
                          <a:pt x="2567" y="2567"/>
                          <a:pt x="2567" y="2567"/>
                        </a:cubicBezTo>
                        <a:cubicBezTo>
                          <a:pt x="2567" y="2567"/>
                          <a:pt x="3850" y="3850"/>
                          <a:pt x="2567" y="3850"/>
                        </a:cubicBezTo>
                        <a:cubicBezTo>
                          <a:pt x="3850" y="3850"/>
                          <a:pt x="2567" y="3850"/>
                          <a:pt x="2567" y="3850"/>
                        </a:cubicBezTo>
                        <a:close/>
                        <a:moveTo>
                          <a:pt x="3850" y="6417"/>
                        </a:moveTo>
                        <a:cubicBezTo>
                          <a:pt x="3850" y="6417"/>
                          <a:pt x="2567" y="6417"/>
                          <a:pt x="3850" y="6417"/>
                        </a:cubicBezTo>
                        <a:cubicBezTo>
                          <a:pt x="2567" y="5133"/>
                          <a:pt x="2567" y="5133"/>
                          <a:pt x="3850" y="5133"/>
                        </a:cubicBezTo>
                        <a:cubicBezTo>
                          <a:pt x="5133" y="5133"/>
                          <a:pt x="3850" y="5133"/>
                          <a:pt x="3850" y="6417"/>
                        </a:cubicBezTo>
                        <a:cubicBezTo>
                          <a:pt x="3850" y="6417"/>
                          <a:pt x="3850" y="6417"/>
                          <a:pt x="3850" y="6417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41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1846945" y="632657"/>
                  <a:ext cx="177097" cy="89832"/>
                  <a:chOff x="1846945" y="632657"/>
                  <a:chExt cx="177097" cy="89832"/>
                </a:xfrm>
                <a:solidFill>
                  <a:srgbClr val="69FF77"/>
                </a:solidFill>
              </p:grpSpPr>
              <p:grpSp>
                <p:nvGrpSpPr>
                  <p:cNvPr id="542" name="Graphic 2">
                    <a:extLst>
                      <a:ext uri="{FF2B5EF4-FFF2-40B4-BE49-F238E27FC236}">
                        <a16:creationId xmlns:a16="http://schemas.microsoft.com/office/drawing/2014/main" id="{4F733ED1-36DC-4EF1-8A09-057EE8EDD5B4}"/>
                      </a:ext>
                    </a:extLst>
                  </p:cNvPr>
                  <p:cNvGrpSpPr/>
                  <p:nvPr/>
                </p:nvGrpSpPr>
                <p:grpSpPr>
                  <a:xfrm>
                    <a:off x="1846945" y="632657"/>
                    <a:ext cx="177097" cy="24382"/>
                    <a:chOff x="1846945" y="632657"/>
                    <a:chExt cx="177097" cy="24382"/>
                  </a:xfrm>
                  <a:solidFill>
                    <a:srgbClr val="69FF77"/>
                  </a:solidFill>
                </p:grpSpPr>
                <p:sp>
                  <p:nvSpPr>
                    <p:cNvPr id="543" name="Freeform: Shape 542">
                      <a:extLst>
                        <a:ext uri="{FF2B5EF4-FFF2-40B4-BE49-F238E27FC236}">
                          <a16:creationId xmlns:a16="http://schemas.microsoft.com/office/drawing/2014/main" id="{281354D6-F0A8-4E2C-96CA-D83227F493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6945" y="632657"/>
                      <a:ext cx="48765" cy="24382"/>
                    </a:xfrm>
                    <a:custGeom>
                      <a:avLst/>
                      <a:gdLst>
                        <a:gd name="connsiteX0" fmla="*/ 44916 w 48765"/>
                        <a:gd name="connsiteY0" fmla="*/ 24383 h 24382"/>
                        <a:gd name="connsiteX1" fmla="*/ 42349 w 48765"/>
                        <a:gd name="connsiteY1" fmla="*/ 21816 h 24382"/>
                        <a:gd name="connsiteX2" fmla="*/ 39783 w 48765"/>
                        <a:gd name="connsiteY2" fmla="*/ 14116 h 24382"/>
                        <a:gd name="connsiteX3" fmla="*/ 24383 w 48765"/>
                        <a:gd name="connsiteY3" fmla="*/ 6417 h 24382"/>
                        <a:gd name="connsiteX4" fmla="*/ 24383 w 48765"/>
                        <a:gd name="connsiteY4" fmla="*/ 6417 h 24382"/>
                        <a:gd name="connsiteX5" fmla="*/ 6417 w 48765"/>
                        <a:gd name="connsiteY5" fmla="*/ 20533 h 24382"/>
                        <a:gd name="connsiteX6" fmla="*/ 2567 w 48765"/>
                        <a:gd name="connsiteY6" fmla="*/ 23100 h 24382"/>
                        <a:gd name="connsiteX7" fmla="*/ 0 w 48765"/>
                        <a:gd name="connsiteY7" fmla="*/ 19250 h 24382"/>
                        <a:gd name="connsiteX8" fmla="*/ 24383 w 48765"/>
                        <a:gd name="connsiteY8" fmla="*/ 0 h 24382"/>
                        <a:gd name="connsiteX9" fmla="*/ 24383 w 48765"/>
                        <a:gd name="connsiteY9" fmla="*/ 0 h 24382"/>
                        <a:gd name="connsiteX10" fmla="*/ 48766 w 48765"/>
                        <a:gd name="connsiteY10" fmla="*/ 20533 h 24382"/>
                        <a:gd name="connsiteX11" fmla="*/ 44916 w 48765"/>
                        <a:gd name="connsiteY11" fmla="*/ 24383 h 24382"/>
                        <a:gd name="connsiteX12" fmla="*/ 44916 w 48765"/>
                        <a:gd name="connsiteY12" fmla="*/ 24383 h 2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8765" h="24382">
                          <a:moveTo>
                            <a:pt x="44916" y="24383"/>
                          </a:moveTo>
                          <a:cubicBezTo>
                            <a:pt x="43633" y="24383"/>
                            <a:pt x="42349" y="23100"/>
                            <a:pt x="42349" y="21816"/>
                          </a:cubicBezTo>
                          <a:cubicBezTo>
                            <a:pt x="42349" y="21816"/>
                            <a:pt x="42349" y="17966"/>
                            <a:pt x="39783" y="14116"/>
                          </a:cubicBezTo>
                          <a:cubicBezTo>
                            <a:pt x="37216" y="8983"/>
                            <a:pt x="32083" y="6417"/>
                            <a:pt x="24383" y="6417"/>
                          </a:cubicBezTo>
                          <a:cubicBezTo>
                            <a:pt x="24383" y="6417"/>
                            <a:pt x="24383" y="6417"/>
                            <a:pt x="24383" y="6417"/>
                          </a:cubicBezTo>
                          <a:cubicBezTo>
                            <a:pt x="7700" y="6417"/>
                            <a:pt x="6417" y="20533"/>
                            <a:pt x="6417" y="20533"/>
                          </a:cubicBezTo>
                          <a:cubicBezTo>
                            <a:pt x="6417" y="21816"/>
                            <a:pt x="5133" y="23100"/>
                            <a:pt x="2567" y="23100"/>
                          </a:cubicBezTo>
                          <a:cubicBezTo>
                            <a:pt x="1283" y="23100"/>
                            <a:pt x="0" y="21816"/>
                            <a:pt x="0" y="19250"/>
                          </a:cubicBezTo>
                          <a:cubicBezTo>
                            <a:pt x="1283" y="12833"/>
                            <a:pt x="7700" y="0"/>
                            <a:pt x="24383" y="0"/>
                          </a:cubicBezTo>
                          <a:cubicBezTo>
                            <a:pt x="24383" y="0"/>
                            <a:pt x="24383" y="0"/>
                            <a:pt x="24383" y="0"/>
                          </a:cubicBezTo>
                          <a:cubicBezTo>
                            <a:pt x="48766" y="0"/>
                            <a:pt x="48766" y="20533"/>
                            <a:pt x="48766" y="20533"/>
                          </a:cubicBezTo>
                          <a:cubicBezTo>
                            <a:pt x="47483" y="23100"/>
                            <a:pt x="46199" y="24383"/>
                            <a:pt x="44916" y="24383"/>
                          </a:cubicBezTo>
                          <a:cubicBezTo>
                            <a:pt x="44916" y="24383"/>
                            <a:pt x="44916" y="24383"/>
                            <a:pt x="44916" y="24383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4" name="Freeform: Shape 543">
                      <a:extLst>
                        <a:ext uri="{FF2B5EF4-FFF2-40B4-BE49-F238E27FC236}">
                          <a16:creationId xmlns:a16="http://schemas.microsoft.com/office/drawing/2014/main" id="{631E440C-DF1A-4BBD-916C-DF439E6FF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5276" y="632657"/>
                      <a:ext cx="48765" cy="24382"/>
                    </a:xfrm>
                    <a:custGeom>
                      <a:avLst/>
                      <a:gdLst>
                        <a:gd name="connsiteX0" fmla="*/ 44916 w 48765"/>
                        <a:gd name="connsiteY0" fmla="*/ 24383 h 24382"/>
                        <a:gd name="connsiteX1" fmla="*/ 42349 w 48765"/>
                        <a:gd name="connsiteY1" fmla="*/ 21816 h 24382"/>
                        <a:gd name="connsiteX2" fmla="*/ 39783 w 48765"/>
                        <a:gd name="connsiteY2" fmla="*/ 14116 h 24382"/>
                        <a:gd name="connsiteX3" fmla="*/ 24383 w 48765"/>
                        <a:gd name="connsiteY3" fmla="*/ 6417 h 24382"/>
                        <a:gd name="connsiteX4" fmla="*/ 24383 w 48765"/>
                        <a:gd name="connsiteY4" fmla="*/ 6417 h 24382"/>
                        <a:gd name="connsiteX5" fmla="*/ 6417 w 48765"/>
                        <a:gd name="connsiteY5" fmla="*/ 20533 h 24382"/>
                        <a:gd name="connsiteX6" fmla="*/ 2567 w 48765"/>
                        <a:gd name="connsiteY6" fmla="*/ 23100 h 24382"/>
                        <a:gd name="connsiteX7" fmla="*/ 0 w 48765"/>
                        <a:gd name="connsiteY7" fmla="*/ 19250 h 24382"/>
                        <a:gd name="connsiteX8" fmla="*/ 24383 w 48765"/>
                        <a:gd name="connsiteY8" fmla="*/ 0 h 24382"/>
                        <a:gd name="connsiteX9" fmla="*/ 24383 w 48765"/>
                        <a:gd name="connsiteY9" fmla="*/ 0 h 24382"/>
                        <a:gd name="connsiteX10" fmla="*/ 48766 w 48765"/>
                        <a:gd name="connsiteY10" fmla="*/ 20533 h 24382"/>
                        <a:gd name="connsiteX11" fmla="*/ 44916 w 48765"/>
                        <a:gd name="connsiteY11" fmla="*/ 24383 h 24382"/>
                        <a:gd name="connsiteX12" fmla="*/ 44916 w 48765"/>
                        <a:gd name="connsiteY12" fmla="*/ 24383 h 24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8765" h="24382">
                          <a:moveTo>
                            <a:pt x="44916" y="24383"/>
                          </a:moveTo>
                          <a:cubicBezTo>
                            <a:pt x="43633" y="24383"/>
                            <a:pt x="42349" y="23100"/>
                            <a:pt x="42349" y="21816"/>
                          </a:cubicBezTo>
                          <a:cubicBezTo>
                            <a:pt x="42349" y="21816"/>
                            <a:pt x="42349" y="17966"/>
                            <a:pt x="39783" y="14116"/>
                          </a:cubicBezTo>
                          <a:cubicBezTo>
                            <a:pt x="37216" y="8983"/>
                            <a:pt x="32083" y="6417"/>
                            <a:pt x="24383" y="6417"/>
                          </a:cubicBezTo>
                          <a:cubicBezTo>
                            <a:pt x="24383" y="6417"/>
                            <a:pt x="24383" y="6417"/>
                            <a:pt x="24383" y="6417"/>
                          </a:cubicBezTo>
                          <a:cubicBezTo>
                            <a:pt x="7700" y="6417"/>
                            <a:pt x="6417" y="20533"/>
                            <a:pt x="6417" y="20533"/>
                          </a:cubicBezTo>
                          <a:cubicBezTo>
                            <a:pt x="6417" y="21816"/>
                            <a:pt x="5133" y="23100"/>
                            <a:pt x="2567" y="23100"/>
                          </a:cubicBezTo>
                          <a:cubicBezTo>
                            <a:pt x="1283" y="23100"/>
                            <a:pt x="0" y="21816"/>
                            <a:pt x="0" y="19250"/>
                          </a:cubicBezTo>
                          <a:cubicBezTo>
                            <a:pt x="1283" y="12833"/>
                            <a:pt x="7700" y="0"/>
                            <a:pt x="24383" y="0"/>
                          </a:cubicBezTo>
                          <a:cubicBezTo>
                            <a:pt x="24383" y="0"/>
                            <a:pt x="24383" y="0"/>
                            <a:pt x="24383" y="0"/>
                          </a:cubicBezTo>
                          <a:cubicBezTo>
                            <a:pt x="48766" y="0"/>
                            <a:pt x="48766" y="20533"/>
                            <a:pt x="48766" y="20533"/>
                          </a:cubicBezTo>
                          <a:cubicBezTo>
                            <a:pt x="48766" y="23100"/>
                            <a:pt x="47483" y="24383"/>
                            <a:pt x="44916" y="24383"/>
                          </a:cubicBezTo>
                          <a:cubicBezTo>
                            <a:pt x="44916" y="24383"/>
                            <a:pt x="44916" y="24383"/>
                            <a:pt x="44916" y="24383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545" name="Freeform: Shape 544">
                    <a:extLst>
                      <a:ext uri="{FF2B5EF4-FFF2-40B4-BE49-F238E27FC236}">
                        <a16:creationId xmlns:a16="http://schemas.microsoft.com/office/drawing/2014/main" id="{A74D6007-DC87-4CDB-878D-417AAF218F72}"/>
                      </a:ext>
                    </a:extLst>
                  </p:cNvPr>
                  <p:cNvSpPr/>
                  <p:nvPr/>
                </p:nvSpPr>
                <p:spPr>
                  <a:xfrm>
                    <a:off x="1885444" y="685273"/>
                    <a:ext cx="97531" cy="37216"/>
                  </a:xfrm>
                  <a:custGeom>
                    <a:avLst/>
                    <a:gdLst>
                      <a:gd name="connsiteX0" fmla="*/ 48766 w 97531"/>
                      <a:gd name="connsiteY0" fmla="*/ 37216 h 37216"/>
                      <a:gd name="connsiteX1" fmla="*/ 97532 w 97531"/>
                      <a:gd name="connsiteY1" fmla="*/ 0 h 37216"/>
                      <a:gd name="connsiteX2" fmla="*/ 0 w 97531"/>
                      <a:gd name="connsiteY2" fmla="*/ 0 h 37216"/>
                      <a:gd name="connsiteX3" fmla="*/ 48766 w 97531"/>
                      <a:gd name="connsiteY3" fmla="*/ 37216 h 37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531" h="37216">
                        <a:moveTo>
                          <a:pt x="48766" y="37216"/>
                        </a:moveTo>
                        <a:cubicBezTo>
                          <a:pt x="75716" y="37216"/>
                          <a:pt x="97532" y="20533"/>
                          <a:pt x="97532" y="0"/>
                        </a:cubicBezTo>
                        <a:lnTo>
                          <a:pt x="0" y="0"/>
                        </a:lnTo>
                        <a:cubicBezTo>
                          <a:pt x="0" y="20533"/>
                          <a:pt x="21817" y="37216"/>
                          <a:pt x="48766" y="37216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1AE43A36-3178-485C-957B-7D9D959CBFF7}"/>
                    </a:ext>
                  </a:extLst>
                </p:cNvPr>
                <p:cNvSpPr/>
                <p:nvPr/>
              </p:nvSpPr>
              <p:spPr>
                <a:xfrm>
                  <a:off x="2093341" y="949636"/>
                  <a:ext cx="171964" cy="139881"/>
                </a:xfrm>
                <a:custGeom>
                  <a:avLst/>
                  <a:gdLst>
                    <a:gd name="connsiteX0" fmla="*/ 132181 w 171964"/>
                    <a:gd name="connsiteY0" fmla="*/ 139881 h 139881"/>
                    <a:gd name="connsiteX1" fmla="*/ 39783 w 171964"/>
                    <a:gd name="connsiteY1" fmla="*/ 139881 h 139881"/>
                    <a:gd name="connsiteX2" fmla="*/ 0 w 171964"/>
                    <a:gd name="connsiteY2" fmla="*/ 100098 h 139881"/>
                    <a:gd name="connsiteX3" fmla="*/ 0 w 171964"/>
                    <a:gd name="connsiteY3" fmla="*/ 39783 h 139881"/>
                    <a:gd name="connsiteX4" fmla="*/ 39783 w 171964"/>
                    <a:gd name="connsiteY4" fmla="*/ 0 h 139881"/>
                    <a:gd name="connsiteX5" fmla="*/ 132181 w 171964"/>
                    <a:gd name="connsiteY5" fmla="*/ 0 h 139881"/>
                    <a:gd name="connsiteX6" fmla="*/ 171964 w 171964"/>
                    <a:gd name="connsiteY6" fmla="*/ 39783 h 139881"/>
                    <a:gd name="connsiteX7" fmla="*/ 171964 w 171964"/>
                    <a:gd name="connsiteY7" fmla="*/ 100098 h 139881"/>
                    <a:gd name="connsiteX8" fmla="*/ 132181 w 171964"/>
                    <a:gd name="connsiteY8" fmla="*/ 139881 h 139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1964" h="139881">
                      <a:moveTo>
                        <a:pt x="132181" y="139881"/>
                      </a:moveTo>
                      <a:lnTo>
                        <a:pt x="39783" y="139881"/>
                      </a:lnTo>
                      <a:cubicBezTo>
                        <a:pt x="17966" y="139881"/>
                        <a:pt x="0" y="121915"/>
                        <a:pt x="0" y="100098"/>
                      </a:cubicBezTo>
                      <a:lnTo>
                        <a:pt x="0" y="39783"/>
                      </a:lnTo>
                      <a:cubicBezTo>
                        <a:pt x="0" y="17966"/>
                        <a:pt x="17966" y="0"/>
                        <a:pt x="39783" y="0"/>
                      </a:cubicBezTo>
                      <a:lnTo>
                        <a:pt x="132181" y="0"/>
                      </a:lnTo>
                      <a:cubicBezTo>
                        <a:pt x="153998" y="0"/>
                        <a:pt x="171964" y="17966"/>
                        <a:pt x="171964" y="39783"/>
                      </a:cubicBezTo>
                      <a:lnTo>
                        <a:pt x="171964" y="100098"/>
                      </a:lnTo>
                      <a:cubicBezTo>
                        <a:pt x="170681" y="121915"/>
                        <a:pt x="153998" y="139881"/>
                        <a:pt x="132181" y="139881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5C3334D2-DE37-42F7-9EB3-FFCAF1AF48A9}"/>
                    </a:ext>
                  </a:extLst>
                </p:cNvPr>
                <p:cNvSpPr/>
                <p:nvPr/>
              </p:nvSpPr>
              <p:spPr>
                <a:xfrm>
                  <a:off x="2086925" y="931670"/>
                  <a:ext cx="184797" cy="38499"/>
                </a:xfrm>
                <a:custGeom>
                  <a:avLst/>
                  <a:gdLst>
                    <a:gd name="connsiteX0" fmla="*/ 184797 w 184797"/>
                    <a:gd name="connsiteY0" fmla="*/ 38499 h 38499"/>
                    <a:gd name="connsiteX1" fmla="*/ 0 w 184797"/>
                    <a:gd name="connsiteY1" fmla="*/ 38499 h 38499"/>
                    <a:gd name="connsiteX2" fmla="*/ 7700 w 184797"/>
                    <a:gd name="connsiteY2" fmla="*/ 11550 h 38499"/>
                    <a:gd name="connsiteX3" fmla="*/ 26949 w 184797"/>
                    <a:gd name="connsiteY3" fmla="*/ 0 h 38499"/>
                    <a:gd name="connsiteX4" fmla="*/ 159131 w 184797"/>
                    <a:gd name="connsiteY4" fmla="*/ 0 h 38499"/>
                    <a:gd name="connsiteX5" fmla="*/ 184797 w 184797"/>
                    <a:gd name="connsiteY5" fmla="*/ 38499 h 38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4797" h="38499">
                      <a:moveTo>
                        <a:pt x="184797" y="38499"/>
                      </a:moveTo>
                      <a:lnTo>
                        <a:pt x="0" y="38499"/>
                      </a:lnTo>
                      <a:cubicBezTo>
                        <a:pt x="0" y="28233"/>
                        <a:pt x="2567" y="17966"/>
                        <a:pt x="7700" y="11550"/>
                      </a:cubicBezTo>
                      <a:cubicBezTo>
                        <a:pt x="12833" y="5133"/>
                        <a:pt x="19250" y="0"/>
                        <a:pt x="26949" y="0"/>
                      </a:cubicBezTo>
                      <a:lnTo>
                        <a:pt x="159131" y="0"/>
                      </a:lnTo>
                      <a:cubicBezTo>
                        <a:pt x="173247" y="0"/>
                        <a:pt x="184797" y="17966"/>
                        <a:pt x="184797" y="38499"/>
                      </a:cubicBezTo>
                      <a:close/>
                    </a:path>
                  </a:pathLst>
                </a:custGeom>
                <a:solidFill>
                  <a:srgbClr val="9D1010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546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09614" y="822588"/>
              <a:ext cx="2589846" cy="1570776"/>
              <a:chOff x="509614" y="822588"/>
              <a:chExt cx="2589846" cy="1570776"/>
            </a:xfrm>
          </p:grpSpPr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7433A3A4-E28E-4800-8D78-716D0811DE67}"/>
                  </a:ext>
                </a:extLst>
              </p:cNvPr>
              <p:cNvSpPr/>
              <p:nvPr/>
            </p:nvSpPr>
            <p:spPr>
              <a:xfrm>
                <a:off x="1212988" y="1975004"/>
                <a:ext cx="30799" cy="35932"/>
              </a:xfrm>
              <a:custGeom>
                <a:avLst/>
                <a:gdLst>
                  <a:gd name="connsiteX0" fmla="*/ 0 w 30799"/>
                  <a:gd name="connsiteY0" fmla="*/ 0 h 35932"/>
                  <a:gd name="connsiteX1" fmla="*/ 30800 w 30799"/>
                  <a:gd name="connsiteY1" fmla="*/ 0 h 35932"/>
                  <a:gd name="connsiteX2" fmla="*/ 30800 w 30799"/>
                  <a:gd name="connsiteY2" fmla="*/ 35933 h 35932"/>
                  <a:gd name="connsiteX3" fmla="*/ 0 w 30799"/>
                  <a:gd name="connsiteY3" fmla="*/ 35933 h 3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99" h="35932">
                    <a:moveTo>
                      <a:pt x="0" y="0"/>
                    </a:moveTo>
                    <a:lnTo>
                      <a:pt x="30800" y="0"/>
                    </a:lnTo>
                    <a:lnTo>
                      <a:pt x="30800" y="35933"/>
                    </a:lnTo>
                    <a:lnTo>
                      <a:pt x="0" y="35933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B092234E-7669-4E01-A422-DA1B235EE0CB}"/>
                  </a:ext>
                </a:extLst>
              </p:cNvPr>
              <p:cNvSpPr/>
              <p:nvPr/>
            </p:nvSpPr>
            <p:spPr>
              <a:xfrm>
                <a:off x="1272020" y="1975004"/>
                <a:ext cx="30799" cy="35932"/>
              </a:xfrm>
              <a:custGeom>
                <a:avLst/>
                <a:gdLst>
                  <a:gd name="connsiteX0" fmla="*/ 0 w 30799"/>
                  <a:gd name="connsiteY0" fmla="*/ 0 h 35932"/>
                  <a:gd name="connsiteX1" fmla="*/ 30800 w 30799"/>
                  <a:gd name="connsiteY1" fmla="*/ 0 h 35932"/>
                  <a:gd name="connsiteX2" fmla="*/ 30800 w 30799"/>
                  <a:gd name="connsiteY2" fmla="*/ 35933 h 35932"/>
                  <a:gd name="connsiteX3" fmla="*/ 0 w 30799"/>
                  <a:gd name="connsiteY3" fmla="*/ 35933 h 3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99" h="35932">
                    <a:moveTo>
                      <a:pt x="0" y="0"/>
                    </a:moveTo>
                    <a:lnTo>
                      <a:pt x="30800" y="0"/>
                    </a:lnTo>
                    <a:lnTo>
                      <a:pt x="30800" y="35933"/>
                    </a:lnTo>
                    <a:lnTo>
                      <a:pt x="0" y="35933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78F4DB0A-BAB5-4117-94FE-E7781C65A990}"/>
                  </a:ext>
                </a:extLst>
              </p:cNvPr>
              <p:cNvSpPr/>
              <p:nvPr/>
            </p:nvSpPr>
            <p:spPr>
              <a:xfrm>
                <a:off x="2533518" y="1975004"/>
                <a:ext cx="30799" cy="35932"/>
              </a:xfrm>
              <a:custGeom>
                <a:avLst/>
                <a:gdLst>
                  <a:gd name="connsiteX0" fmla="*/ 0 w 30799"/>
                  <a:gd name="connsiteY0" fmla="*/ 0 h 35932"/>
                  <a:gd name="connsiteX1" fmla="*/ 30799 w 30799"/>
                  <a:gd name="connsiteY1" fmla="*/ 0 h 35932"/>
                  <a:gd name="connsiteX2" fmla="*/ 30799 w 30799"/>
                  <a:gd name="connsiteY2" fmla="*/ 35933 h 35932"/>
                  <a:gd name="connsiteX3" fmla="*/ 0 w 30799"/>
                  <a:gd name="connsiteY3" fmla="*/ 35933 h 3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99" h="35932">
                    <a:moveTo>
                      <a:pt x="0" y="0"/>
                    </a:moveTo>
                    <a:lnTo>
                      <a:pt x="30799" y="0"/>
                    </a:lnTo>
                    <a:lnTo>
                      <a:pt x="30799" y="35933"/>
                    </a:lnTo>
                    <a:lnTo>
                      <a:pt x="0" y="35933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DD1D951C-4B88-40AF-8335-B7FB09031006}"/>
                  </a:ext>
                </a:extLst>
              </p:cNvPr>
              <p:cNvSpPr/>
              <p:nvPr/>
            </p:nvSpPr>
            <p:spPr>
              <a:xfrm>
                <a:off x="2592551" y="1975004"/>
                <a:ext cx="30799" cy="35932"/>
              </a:xfrm>
              <a:custGeom>
                <a:avLst/>
                <a:gdLst>
                  <a:gd name="connsiteX0" fmla="*/ 0 w 30799"/>
                  <a:gd name="connsiteY0" fmla="*/ 0 h 35932"/>
                  <a:gd name="connsiteX1" fmla="*/ 30799 w 30799"/>
                  <a:gd name="connsiteY1" fmla="*/ 0 h 35932"/>
                  <a:gd name="connsiteX2" fmla="*/ 30799 w 30799"/>
                  <a:gd name="connsiteY2" fmla="*/ 35933 h 35932"/>
                  <a:gd name="connsiteX3" fmla="*/ 0 w 30799"/>
                  <a:gd name="connsiteY3" fmla="*/ 35933 h 3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99" h="35932">
                    <a:moveTo>
                      <a:pt x="0" y="0"/>
                    </a:moveTo>
                    <a:lnTo>
                      <a:pt x="30799" y="0"/>
                    </a:lnTo>
                    <a:lnTo>
                      <a:pt x="30799" y="35933"/>
                    </a:lnTo>
                    <a:lnTo>
                      <a:pt x="0" y="35933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E807DBD1-5F5F-4A2C-9A73-40AF4A337256}"/>
                  </a:ext>
                </a:extLst>
              </p:cNvPr>
              <p:cNvSpPr/>
              <p:nvPr/>
            </p:nvSpPr>
            <p:spPr>
              <a:xfrm>
                <a:off x="726611" y="2010937"/>
                <a:ext cx="1080550" cy="182230"/>
              </a:xfrm>
              <a:custGeom>
                <a:avLst/>
                <a:gdLst>
                  <a:gd name="connsiteX0" fmla="*/ 1080551 w 1080550"/>
                  <a:gd name="connsiteY0" fmla="*/ 64166 h 182230"/>
                  <a:gd name="connsiteX1" fmla="*/ 1080551 w 1080550"/>
                  <a:gd name="connsiteY1" fmla="*/ 182231 h 182230"/>
                  <a:gd name="connsiteX2" fmla="*/ 0 w 1080550"/>
                  <a:gd name="connsiteY2" fmla="*/ 182231 h 182230"/>
                  <a:gd name="connsiteX3" fmla="*/ 0 w 1080550"/>
                  <a:gd name="connsiteY3" fmla="*/ 64166 h 182230"/>
                  <a:gd name="connsiteX4" fmla="*/ 64166 w 1080550"/>
                  <a:gd name="connsiteY4" fmla="*/ 0 h 182230"/>
                  <a:gd name="connsiteX5" fmla="*/ 1017668 w 1080550"/>
                  <a:gd name="connsiteY5" fmla="*/ 0 h 182230"/>
                  <a:gd name="connsiteX6" fmla="*/ 1080551 w 1080550"/>
                  <a:gd name="connsiteY6" fmla="*/ 64166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0550" h="182230">
                    <a:moveTo>
                      <a:pt x="1080551" y="64166"/>
                    </a:moveTo>
                    <a:lnTo>
                      <a:pt x="1080551" y="182231"/>
                    </a:lnTo>
                    <a:lnTo>
                      <a:pt x="0" y="182231"/>
                    </a:lnTo>
                    <a:lnTo>
                      <a:pt x="0" y="64166"/>
                    </a:lnTo>
                    <a:cubicBezTo>
                      <a:pt x="0" y="29516"/>
                      <a:pt x="28233" y="0"/>
                      <a:pt x="64166" y="0"/>
                    </a:cubicBezTo>
                    <a:lnTo>
                      <a:pt x="1017668" y="0"/>
                    </a:lnTo>
                    <a:cubicBezTo>
                      <a:pt x="1052318" y="0"/>
                      <a:pt x="1080551" y="29516"/>
                      <a:pt x="1080551" y="641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6A2D95B3-7EF4-4A61-A7AC-FEBA626F60E7}"/>
                  </a:ext>
                </a:extLst>
              </p:cNvPr>
              <p:cNvSpPr/>
              <p:nvPr/>
            </p:nvSpPr>
            <p:spPr>
              <a:xfrm>
                <a:off x="1991959" y="2010937"/>
                <a:ext cx="1080550" cy="182230"/>
              </a:xfrm>
              <a:custGeom>
                <a:avLst/>
                <a:gdLst>
                  <a:gd name="connsiteX0" fmla="*/ 1080551 w 1080550"/>
                  <a:gd name="connsiteY0" fmla="*/ 64166 h 182230"/>
                  <a:gd name="connsiteX1" fmla="*/ 1080551 w 1080550"/>
                  <a:gd name="connsiteY1" fmla="*/ 182231 h 182230"/>
                  <a:gd name="connsiteX2" fmla="*/ 0 w 1080550"/>
                  <a:gd name="connsiteY2" fmla="*/ 182231 h 182230"/>
                  <a:gd name="connsiteX3" fmla="*/ 0 w 1080550"/>
                  <a:gd name="connsiteY3" fmla="*/ 64166 h 182230"/>
                  <a:gd name="connsiteX4" fmla="*/ 64166 w 1080550"/>
                  <a:gd name="connsiteY4" fmla="*/ 0 h 182230"/>
                  <a:gd name="connsiteX5" fmla="*/ 1017669 w 1080550"/>
                  <a:gd name="connsiteY5" fmla="*/ 0 h 182230"/>
                  <a:gd name="connsiteX6" fmla="*/ 1080551 w 1080550"/>
                  <a:gd name="connsiteY6" fmla="*/ 64166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0550" h="182230">
                    <a:moveTo>
                      <a:pt x="1080551" y="64166"/>
                    </a:moveTo>
                    <a:lnTo>
                      <a:pt x="1080551" y="182231"/>
                    </a:lnTo>
                    <a:lnTo>
                      <a:pt x="0" y="182231"/>
                    </a:lnTo>
                    <a:lnTo>
                      <a:pt x="0" y="64166"/>
                    </a:lnTo>
                    <a:cubicBezTo>
                      <a:pt x="0" y="29516"/>
                      <a:pt x="28233" y="0"/>
                      <a:pt x="64166" y="0"/>
                    </a:cubicBezTo>
                    <a:lnTo>
                      <a:pt x="1017669" y="0"/>
                    </a:lnTo>
                    <a:cubicBezTo>
                      <a:pt x="1052318" y="0"/>
                      <a:pt x="1080551" y="29516"/>
                      <a:pt x="1080551" y="64166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CE7B4315-D7A7-42A1-B3BB-76FF96DD7DFD}"/>
                  </a:ext>
                </a:extLst>
              </p:cNvPr>
              <p:cNvSpPr/>
              <p:nvPr/>
            </p:nvSpPr>
            <p:spPr>
              <a:xfrm>
                <a:off x="795028" y="918525"/>
                <a:ext cx="120541" cy="219356"/>
              </a:xfrm>
              <a:custGeom>
                <a:avLst/>
                <a:gdLst>
                  <a:gd name="connsiteX0" fmla="*/ 6016 w 120541"/>
                  <a:gd name="connsiteY0" fmla="*/ 217191 h 219356"/>
                  <a:gd name="connsiteX1" fmla="*/ 2166 w 120541"/>
                  <a:gd name="connsiteY1" fmla="*/ 197941 h 219356"/>
                  <a:gd name="connsiteX2" fmla="*/ 89431 w 120541"/>
                  <a:gd name="connsiteY2" fmla="*/ 67043 h 219356"/>
                  <a:gd name="connsiteX3" fmla="*/ 83014 w 120541"/>
                  <a:gd name="connsiteY3" fmla="*/ 32394 h 219356"/>
                  <a:gd name="connsiteX4" fmla="*/ 48365 w 120541"/>
                  <a:gd name="connsiteY4" fmla="*/ 38810 h 219356"/>
                  <a:gd name="connsiteX5" fmla="*/ 29115 w 120541"/>
                  <a:gd name="connsiteY5" fmla="*/ 42660 h 219356"/>
                  <a:gd name="connsiteX6" fmla="*/ 25265 w 120541"/>
                  <a:gd name="connsiteY6" fmla="*/ 23411 h 219356"/>
                  <a:gd name="connsiteX7" fmla="*/ 97131 w 120541"/>
                  <a:gd name="connsiteY7" fmla="*/ 9294 h 219356"/>
                  <a:gd name="connsiteX8" fmla="*/ 111247 w 120541"/>
                  <a:gd name="connsiteY8" fmla="*/ 81160 h 219356"/>
                  <a:gd name="connsiteX9" fmla="*/ 25265 w 120541"/>
                  <a:gd name="connsiteY9" fmla="*/ 213341 h 219356"/>
                  <a:gd name="connsiteX10" fmla="*/ 6016 w 120541"/>
                  <a:gd name="connsiteY10" fmla="*/ 217191 h 219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0541" h="219356">
                    <a:moveTo>
                      <a:pt x="6016" y="217191"/>
                    </a:moveTo>
                    <a:cubicBezTo>
                      <a:pt x="-401" y="213341"/>
                      <a:pt x="-1684" y="204358"/>
                      <a:pt x="2166" y="197941"/>
                    </a:cubicBezTo>
                    <a:lnTo>
                      <a:pt x="89431" y="67043"/>
                    </a:lnTo>
                    <a:cubicBezTo>
                      <a:pt x="97131" y="55493"/>
                      <a:pt x="93281" y="40094"/>
                      <a:pt x="83014" y="32394"/>
                    </a:cubicBezTo>
                    <a:cubicBezTo>
                      <a:pt x="71465" y="24694"/>
                      <a:pt x="56065" y="28544"/>
                      <a:pt x="48365" y="38810"/>
                    </a:cubicBezTo>
                    <a:cubicBezTo>
                      <a:pt x="44515" y="45227"/>
                      <a:pt x="35532" y="46510"/>
                      <a:pt x="29115" y="42660"/>
                    </a:cubicBezTo>
                    <a:cubicBezTo>
                      <a:pt x="22699" y="38810"/>
                      <a:pt x="21415" y="29827"/>
                      <a:pt x="25265" y="23411"/>
                    </a:cubicBezTo>
                    <a:cubicBezTo>
                      <a:pt x="40665" y="-972"/>
                      <a:pt x="72748" y="-7389"/>
                      <a:pt x="97131" y="9294"/>
                    </a:cubicBezTo>
                    <a:cubicBezTo>
                      <a:pt x="121514" y="24694"/>
                      <a:pt x="127930" y="56777"/>
                      <a:pt x="111247" y="81160"/>
                    </a:cubicBezTo>
                    <a:lnTo>
                      <a:pt x="25265" y="213341"/>
                    </a:lnTo>
                    <a:cubicBezTo>
                      <a:pt x="20132" y="219758"/>
                      <a:pt x="12432" y="221041"/>
                      <a:pt x="6016" y="217191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404BECB7-0DFD-4C0B-8100-5FDCA50C166D}"/>
                  </a:ext>
                </a:extLst>
              </p:cNvPr>
              <p:cNvSpPr/>
              <p:nvPr/>
            </p:nvSpPr>
            <p:spPr>
              <a:xfrm>
                <a:off x="797194" y="1079251"/>
                <a:ext cx="57749" cy="38499"/>
              </a:xfrm>
              <a:custGeom>
                <a:avLst/>
                <a:gdLst>
                  <a:gd name="connsiteX0" fmla="*/ 48766 w 57749"/>
                  <a:gd name="connsiteY0" fmla="*/ 12833 h 38499"/>
                  <a:gd name="connsiteX1" fmla="*/ 57749 w 57749"/>
                  <a:gd name="connsiteY1" fmla="*/ 0 h 38499"/>
                  <a:gd name="connsiteX2" fmla="*/ 24383 w 57749"/>
                  <a:gd name="connsiteY2" fmla="*/ 0 h 38499"/>
                  <a:gd name="connsiteX3" fmla="*/ 0 w 57749"/>
                  <a:gd name="connsiteY3" fmla="*/ 38499 h 38499"/>
                  <a:gd name="connsiteX4" fmla="*/ 0 w 57749"/>
                  <a:gd name="connsiteY4" fmla="*/ 38499 h 38499"/>
                  <a:gd name="connsiteX5" fmla="*/ 32083 w 57749"/>
                  <a:gd name="connsiteY5" fmla="*/ 37216 h 38499"/>
                  <a:gd name="connsiteX6" fmla="*/ 42349 w 57749"/>
                  <a:gd name="connsiteY6" fmla="*/ 24383 h 38499"/>
                  <a:gd name="connsiteX7" fmla="*/ 8983 w 57749"/>
                  <a:gd name="connsiteY7" fmla="*/ 24383 h 38499"/>
                  <a:gd name="connsiteX8" fmla="*/ 15400 w 57749"/>
                  <a:gd name="connsiteY8" fmla="*/ 14116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749" h="38499">
                    <a:moveTo>
                      <a:pt x="48766" y="12833"/>
                    </a:moveTo>
                    <a:lnTo>
                      <a:pt x="57749" y="0"/>
                    </a:lnTo>
                    <a:lnTo>
                      <a:pt x="24383" y="0"/>
                    </a:lnTo>
                    <a:lnTo>
                      <a:pt x="0" y="38499"/>
                    </a:lnTo>
                    <a:lnTo>
                      <a:pt x="0" y="38499"/>
                    </a:lnTo>
                    <a:lnTo>
                      <a:pt x="32083" y="37216"/>
                    </a:lnTo>
                    <a:lnTo>
                      <a:pt x="42349" y="24383"/>
                    </a:lnTo>
                    <a:lnTo>
                      <a:pt x="8983" y="24383"/>
                    </a:lnTo>
                    <a:lnTo>
                      <a:pt x="15400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D89280F1-6A6D-4734-8F5C-C5055C58EC14}"/>
                  </a:ext>
                </a:extLst>
              </p:cNvPr>
              <p:cNvSpPr/>
              <p:nvPr/>
            </p:nvSpPr>
            <p:spPr>
              <a:xfrm>
                <a:off x="824143" y="927820"/>
                <a:ext cx="20533" cy="35932"/>
              </a:xfrm>
              <a:custGeom>
                <a:avLst/>
                <a:gdLst>
                  <a:gd name="connsiteX0" fmla="*/ 10267 w 20533"/>
                  <a:gd name="connsiteY0" fmla="*/ 35933 h 35932"/>
                  <a:gd name="connsiteX1" fmla="*/ 17966 w 20533"/>
                  <a:gd name="connsiteY1" fmla="*/ 30800 h 35932"/>
                  <a:gd name="connsiteX2" fmla="*/ 20533 w 20533"/>
                  <a:gd name="connsiteY2" fmla="*/ 26950 h 35932"/>
                  <a:gd name="connsiteX3" fmla="*/ 10267 w 20533"/>
                  <a:gd name="connsiteY3" fmla="*/ 0 h 35932"/>
                  <a:gd name="connsiteX4" fmla="*/ 0 w 20533"/>
                  <a:gd name="connsiteY4" fmla="*/ 8983 h 35932"/>
                  <a:gd name="connsiteX5" fmla="*/ 10267 w 20533"/>
                  <a:gd name="connsiteY5" fmla="*/ 35933 h 3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33" h="35932">
                    <a:moveTo>
                      <a:pt x="10267" y="35933"/>
                    </a:moveTo>
                    <a:cubicBezTo>
                      <a:pt x="14117" y="34650"/>
                      <a:pt x="16683" y="33366"/>
                      <a:pt x="17966" y="30800"/>
                    </a:cubicBezTo>
                    <a:cubicBezTo>
                      <a:pt x="19250" y="29516"/>
                      <a:pt x="19250" y="28233"/>
                      <a:pt x="20533" y="26950"/>
                    </a:cubicBezTo>
                    <a:lnTo>
                      <a:pt x="10267" y="0"/>
                    </a:lnTo>
                    <a:cubicBezTo>
                      <a:pt x="6417" y="2567"/>
                      <a:pt x="2567" y="5133"/>
                      <a:pt x="0" y="8983"/>
                    </a:cubicBezTo>
                    <a:lnTo>
                      <a:pt x="10267" y="35933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50F2360E-6EFF-4B6C-9698-F3904C5E274F}"/>
                  </a:ext>
                </a:extLst>
              </p:cNvPr>
              <p:cNvSpPr/>
              <p:nvPr/>
            </p:nvSpPr>
            <p:spPr>
              <a:xfrm>
                <a:off x="829276" y="1030485"/>
                <a:ext cx="57749" cy="38499"/>
              </a:xfrm>
              <a:custGeom>
                <a:avLst/>
                <a:gdLst>
                  <a:gd name="connsiteX0" fmla="*/ 48766 w 57749"/>
                  <a:gd name="connsiteY0" fmla="*/ 12833 h 38499"/>
                  <a:gd name="connsiteX1" fmla="*/ 57749 w 57749"/>
                  <a:gd name="connsiteY1" fmla="*/ 0 h 38499"/>
                  <a:gd name="connsiteX2" fmla="*/ 25666 w 57749"/>
                  <a:gd name="connsiteY2" fmla="*/ 0 h 38499"/>
                  <a:gd name="connsiteX3" fmla="*/ 0 w 57749"/>
                  <a:gd name="connsiteY3" fmla="*/ 38499 h 38499"/>
                  <a:gd name="connsiteX4" fmla="*/ 33366 w 57749"/>
                  <a:gd name="connsiteY4" fmla="*/ 37216 h 38499"/>
                  <a:gd name="connsiteX5" fmla="*/ 42349 w 57749"/>
                  <a:gd name="connsiteY5" fmla="*/ 24383 h 38499"/>
                  <a:gd name="connsiteX6" fmla="*/ 8983 w 57749"/>
                  <a:gd name="connsiteY6" fmla="*/ 24383 h 38499"/>
                  <a:gd name="connsiteX7" fmla="*/ 16683 w 57749"/>
                  <a:gd name="connsiteY7" fmla="*/ 14116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749" h="38499">
                    <a:moveTo>
                      <a:pt x="48766" y="12833"/>
                    </a:moveTo>
                    <a:lnTo>
                      <a:pt x="57749" y="0"/>
                    </a:lnTo>
                    <a:lnTo>
                      <a:pt x="25666" y="0"/>
                    </a:lnTo>
                    <a:lnTo>
                      <a:pt x="0" y="38499"/>
                    </a:lnTo>
                    <a:lnTo>
                      <a:pt x="33366" y="37216"/>
                    </a:lnTo>
                    <a:lnTo>
                      <a:pt x="42349" y="24383"/>
                    </a:lnTo>
                    <a:lnTo>
                      <a:pt x="8983" y="24383"/>
                    </a:lnTo>
                    <a:lnTo>
                      <a:pt x="16683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512CFAB7-C50B-45E3-A8D9-9C10421BE0DC}"/>
                  </a:ext>
                </a:extLst>
              </p:cNvPr>
              <p:cNvSpPr/>
              <p:nvPr/>
            </p:nvSpPr>
            <p:spPr>
              <a:xfrm>
                <a:off x="885742" y="948353"/>
                <a:ext cx="28232" cy="28232"/>
              </a:xfrm>
              <a:custGeom>
                <a:avLst/>
                <a:gdLst>
                  <a:gd name="connsiteX0" fmla="*/ 2567 w 28232"/>
                  <a:gd name="connsiteY0" fmla="*/ 28233 h 28232"/>
                  <a:gd name="connsiteX1" fmla="*/ 28233 w 28232"/>
                  <a:gd name="connsiteY1" fmla="*/ 12833 h 28232"/>
                  <a:gd name="connsiteX2" fmla="*/ 23100 w 28232"/>
                  <a:gd name="connsiteY2" fmla="*/ 0 h 28232"/>
                  <a:gd name="connsiteX3" fmla="*/ 0 w 28232"/>
                  <a:gd name="connsiteY3" fmla="*/ 12833 h 28232"/>
                  <a:gd name="connsiteX4" fmla="*/ 2567 w 28232"/>
                  <a:gd name="connsiteY4" fmla="*/ 28233 h 2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32" h="28232">
                    <a:moveTo>
                      <a:pt x="2567" y="28233"/>
                    </a:moveTo>
                    <a:lnTo>
                      <a:pt x="28233" y="12833"/>
                    </a:lnTo>
                    <a:cubicBezTo>
                      <a:pt x="26950" y="7700"/>
                      <a:pt x="25666" y="3850"/>
                      <a:pt x="23100" y="0"/>
                    </a:cubicBezTo>
                    <a:lnTo>
                      <a:pt x="0" y="12833"/>
                    </a:lnTo>
                    <a:cubicBezTo>
                      <a:pt x="2567" y="17966"/>
                      <a:pt x="3850" y="23100"/>
                      <a:pt x="2567" y="28233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CB839D1-9246-447B-8CAB-033D93203D97}"/>
                  </a:ext>
                </a:extLst>
              </p:cNvPr>
              <p:cNvSpPr/>
              <p:nvPr/>
            </p:nvSpPr>
            <p:spPr>
              <a:xfrm>
                <a:off x="849809" y="920120"/>
                <a:ext cx="19249" cy="30799"/>
              </a:xfrm>
              <a:custGeom>
                <a:avLst/>
                <a:gdLst>
                  <a:gd name="connsiteX0" fmla="*/ 19250 w 19249"/>
                  <a:gd name="connsiteY0" fmla="*/ 0 h 30799"/>
                  <a:gd name="connsiteX1" fmla="*/ 5133 w 19249"/>
                  <a:gd name="connsiteY1" fmla="*/ 0 h 30799"/>
                  <a:gd name="connsiteX2" fmla="*/ 0 w 19249"/>
                  <a:gd name="connsiteY2" fmla="*/ 30800 h 30799"/>
                  <a:gd name="connsiteX3" fmla="*/ 14117 w 19249"/>
                  <a:gd name="connsiteY3" fmla="*/ 26950 h 30799"/>
                  <a:gd name="connsiteX4" fmla="*/ 19250 w 19249"/>
                  <a:gd name="connsiteY4" fmla="*/ 0 h 3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49" h="30799">
                    <a:moveTo>
                      <a:pt x="19250" y="0"/>
                    </a:moveTo>
                    <a:cubicBezTo>
                      <a:pt x="14117" y="0"/>
                      <a:pt x="10267" y="0"/>
                      <a:pt x="5133" y="0"/>
                    </a:cubicBezTo>
                    <a:lnTo>
                      <a:pt x="0" y="30800"/>
                    </a:lnTo>
                    <a:cubicBezTo>
                      <a:pt x="3850" y="28233"/>
                      <a:pt x="8983" y="26950"/>
                      <a:pt x="14117" y="26950"/>
                    </a:cubicBezTo>
                    <a:lnTo>
                      <a:pt x="19250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BB9537F6-8174-45E0-B13C-77DD3D3C66D0}"/>
                  </a:ext>
                </a:extLst>
              </p:cNvPr>
              <p:cNvSpPr/>
              <p:nvPr/>
            </p:nvSpPr>
            <p:spPr>
              <a:xfrm>
                <a:off x="861359" y="980436"/>
                <a:ext cx="53899" cy="38499"/>
              </a:xfrm>
              <a:custGeom>
                <a:avLst/>
                <a:gdLst>
                  <a:gd name="connsiteX0" fmla="*/ 48766 w 53899"/>
                  <a:gd name="connsiteY0" fmla="*/ 14117 h 38499"/>
                  <a:gd name="connsiteX1" fmla="*/ 53899 w 53899"/>
                  <a:gd name="connsiteY1" fmla="*/ 0 h 38499"/>
                  <a:gd name="connsiteX2" fmla="*/ 25666 w 53899"/>
                  <a:gd name="connsiteY2" fmla="*/ 0 h 38499"/>
                  <a:gd name="connsiteX3" fmla="*/ 23100 w 53899"/>
                  <a:gd name="connsiteY3" fmla="*/ 3850 h 38499"/>
                  <a:gd name="connsiteX4" fmla="*/ 0 w 53899"/>
                  <a:gd name="connsiteY4" fmla="*/ 38499 h 38499"/>
                  <a:gd name="connsiteX5" fmla="*/ 33366 w 53899"/>
                  <a:gd name="connsiteY5" fmla="*/ 37216 h 38499"/>
                  <a:gd name="connsiteX6" fmla="*/ 42349 w 53899"/>
                  <a:gd name="connsiteY6" fmla="*/ 23100 h 38499"/>
                  <a:gd name="connsiteX7" fmla="*/ 8983 w 53899"/>
                  <a:gd name="connsiteY7" fmla="*/ 24383 h 38499"/>
                  <a:gd name="connsiteX8" fmla="*/ 16683 w 53899"/>
                  <a:gd name="connsiteY8" fmla="*/ 14117 h 38499"/>
                  <a:gd name="connsiteX9" fmla="*/ 48766 w 53899"/>
                  <a:gd name="connsiteY9" fmla="*/ 14117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899" h="38499">
                    <a:moveTo>
                      <a:pt x="48766" y="14117"/>
                    </a:moveTo>
                    <a:cubicBezTo>
                      <a:pt x="51333" y="10267"/>
                      <a:pt x="52616" y="5133"/>
                      <a:pt x="53899" y="0"/>
                    </a:cubicBezTo>
                    <a:lnTo>
                      <a:pt x="25666" y="0"/>
                    </a:lnTo>
                    <a:cubicBezTo>
                      <a:pt x="25666" y="1283"/>
                      <a:pt x="24383" y="2567"/>
                      <a:pt x="23100" y="3850"/>
                    </a:cubicBezTo>
                    <a:lnTo>
                      <a:pt x="0" y="38499"/>
                    </a:lnTo>
                    <a:lnTo>
                      <a:pt x="33366" y="37216"/>
                    </a:lnTo>
                    <a:lnTo>
                      <a:pt x="42349" y="23100"/>
                    </a:lnTo>
                    <a:lnTo>
                      <a:pt x="8983" y="24383"/>
                    </a:lnTo>
                    <a:lnTo>
                      <a:pt x="16683" y="14117"/>
                    </a:lnTo>
                    <a:lnTo>
                      <a:pt x="48766" y="14117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38A05873-517A-4EA5-B4E8-3F637D207417}"/>
                  </a:ext>
                </a:extLst>
              </p:cNvPr>
              <p:cNvSpPr/>
              <p:nvPr/>
            </p:nvSpPr>
            <p:spPr>
              <a:xfrm>
                <a:off x="870343" y="925253"/>
                <a:ext cx="26949" cy="30799"/>
              </a:xfrm>
              <a:custGeom>
                <a:avLst/>
                <a:gdLst>
                  <a:gd name="connsiteX0" fmla="*/ 11550 w 26949"/>
                  <a:gd name="connsiteY0" fmla="*/ 30800 h 30799"/>
                  <a:gd name="connsiteX1" fmla="*/ 26950 w 26949"/>
                  <a:gd name="connsiteY1" fmla="*/ 7700 h 30799"/>
                  <a:gd name="connsiteX2" fmla="*/ 21816 w 26949"/>
                  <a:gd name="connsiteY2" fmla="*/ 3850 h 30799"/>
                  <a:gd name="connsiteX3" fmla="*/ 15400 w 26949"/>
                  <a:gd name="connsiteY3" fmla="*/ 0 h 30799"/>
                  <a:gd name="connsiteX4" fmla="*/ 0 w 26949"/>
                  <a:gd name="connsiteY4" fmla="*/ 23100 h 30799"/>
                  <a:gd name="connsiteX5" fmla="*/ 6417 w 26949"/>
                  <a:gd name="connsiteY5" fmla="*/ 25666 h 30799"/>
                  <a:gd name="connsiteX6" fmla="*/ 11550 w 26949"/>
                  <a:gd name="connsiteY6" fmla="*/ 30800 h 3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49" h="30799">
                    <a:moveTo>
                      <a:pt x="11550" y="30800"/>
                    </a:moveTo>
                    <a:lnTo>
                      <a:pt x="26950" y="7700"/>
                    </a:lnTo>
                    <a:cubicBezTo>
                      <a:pt x="25666" y="6417"/>
                      <a:pt x="23100" y="5133"/>
                      <a:pt x="21816" y="3850"/>
                    </a:cubicBezTo>
                    <a:cubicBezTo>
                      <a:pt x="20533" y="2567"/>
                      <a:pt x="17966" y="1283"/>
                      <a:pt x="15400" y="0"/>
                    </a:cubicBezTo>
                    <a:lnTo>
                      <a:pt x="0" y="23100"/>
                    </a:lnTo>
                    <a:cubicBezTo>
                      <a:pt x="2567" y="24383"/>
                      <a:pt x="3850" y="24383"/>
                      <a:pt x="6417" y="25666"/>
                    </a:cubicBezTo>
                    <a:cubicBezTo>
                      <a:pt x="8983" y="26950"/>
                      <a:pt x="10266" y="29516"/>
                      <a:pt x="11550" y="3080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B8E9967-6F94-4981-A5D9-9CFC66698518}"/>
                  </a:ext>
                </a:extLst>
              </p:cNvPr>
              <p:cNvSpPr/>
              <p:nvPr/>
            </p:nvSpPr>
            <p:spPr>
              <a:xfrm>
                <a:off x="747554" y="822997"/>
                <a:ext cx="103782" cy="226980"/>
              </a:xfrm>
              <a:custGeom>
                <a:avLst/>
                <a:gdLst>
                  <a:gd name="connsiteX0" fmla="*/ 49640 w 103782"/>
                  <a:gd name="connsiteY0" fmla="*/ 226737 h 226980"/>
                  <a:gd name="connsiteX1" fmla="*/ 59907 w 103782"/>
                  <a:gd name="connsiteY1" fmla="*/ 211338 h 226980"/>
                  <a:gd name="connsiteX2" fmla="*/ 29107 w 103782"/>
                  <a:gd name="connsiteY2" fmla="*/ 57340 h 226980"/>
                  <a:gd name="connsiteX3" fmla="*/ 48357 w 103782"/>
                  <a:gd name="connsiteY3" fmla="*/ 27824 h 226980"/>
                  <a:gd name="connsiteX4" fmla="*/ 77873 w 103782"/>
                  <a:gd name="connsiteY4" fmla="*/ 47073 h 226980"/>
                  <a:gd name="connsiteX5" fmla="*/ 93273 w 103782"/>
                  <a:gd name="connsiteY5" fmla="*/ 57340 h 226980"/>
                  <a:gd name="connsiteX6" fmla="*/ 103539 w 103782"/>
                  <a:gd name="connsiteY6" fmla="*/ 41940 h 226980"/>
                  <a:gd name="connsiteX7" fmla="*/ 41940 w 103782"/>
                  <a:gd name="connsiteY7" fmla="*/ 874 h 226980"/>
                  <a:gd name="connsiteX8" fmla="*/ 874 w 103782"/>
                  <a:gd name="connsiteY8" fmla="*/ 62473 h 226980"/>
                  <a:gd name="connsiteX9" fmla="*/ 31674 w 103782"/>
                  <a:gd name="connsiteY9" fmla="*/ 216471 h 226980"/>
                  <a:gd name="connsiteX10" fmla="*/ 49640 w 103782"/>
                  <a:gd name="connsiteY10" fmla="*/ 226737 h 22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782" h="226980">
                    <a:moveTo>
                      <a:pt x="49640" y="226737"/>
                    </a:moveTo>
                    <a:cubicBezTo>
                      <a:pt x="57340" y="225454"/>
                      <a:pt x="61190" y="217754"/>
                      <a:pt x="59907" y="211338"/>
                    </a:cubicBezTo>
                    <a:lnTo>
                      <a:pt x="29107" y="57340"/>
                    </a:lnTo>
                    <a:cubicBezTo>
                      <a:pt x="26540" y="44507"/>
                      <a:pt x="35524" y="30390"/>
                      <a:pt x="48357" y="27824"/>
                    </a:cubicBezTo>
                    <a:cubicBezTo>
                      <a:pt x="61190" y="25257"/>
                      <a:pt x="75306" y="34240"/>
                      <a:pt x="77873" y="47073"/>
                    </a:cubicBezTo>
                    <a:cubicBezTo>
                      <a:pt x="79156" y="54773"/>
                      <a:pt x="86856" y="58623"/>
                      <a:pt x="93273" y="57340"/>
                    </a:cubicBezTo>
                    <a:cubicBezTo>
                      <a:pt x="100973" y="56057"/>
                      <a:pt x="104823" y="48357"/>
                      <a:pt x="103539" y="41940"/>
                    </a:cubicBezTo>
                    <a:cubicBezTo>
                      <a:pt x="98406" y="13707"/>
                      <a:pt x="70173" y="-4259"/>
                      <a:pt x="41940" y="874"/>
                    </a:cubicBezTo>
                    <a:cubicBezTo>
                      <a:pt x="13707" y="6007"/>
                      <a:pt x="-4259" y="34240"/>
                      <a:pt x="874" y="62473"/>
                    </a:cubicBezTo>
                    <a:lnTo>
                      <a:pt x="31674" y="216471"/>
                    </a:lnTo>
                    <a:cubicBezTo>
                      <a:pt x="35524" y="224171"/>
                      <a:pt x="41940" y="228021"/>
                      <a:pt x="49640" y="226737"/>
                    </a:cubicBezTo>
                    <a:close/>
                  </a:path>
                </a:pathLst>
              </a:custGeom>
              <a:solidFill>
                <a:srgbClr val="FFF6E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E65E180-FBB6-4472-AB02-804324FF1161}"/>
                  </a:ext>
                </a:extLst>
              </p:cNvPr>
              <p:cNvSpPr/>
              <p:nvPr/>
            </p:nvSpPr>
            <p:spPr>
              <a:xfrm>
                <a:off x="768961" y="976586"/>
                <a:ext cx="38499" cy="57749"/>
              </a:xfrm>
              <a:custGeom>
                <a:avLst/>
                <a:gdLst>
                  <a:gd name="connsiteX0" fmla="*/ 2567 w 38499"/>
                  <a:gd name="connsiteY0" fmla="*/ 16683 h 57749"/>
                  <a:gd name="connsiteX1" fmla="*/ 0 w 38499"/>
                  <a:gd name="connsiteY1" fmla="*/ 0 h 57749"/>
                  <a:gd name="connsiteX2" fmla="*/ 29516 w 38499"/>
                  <a:gd name="connsiteY2" fmla="*/ 12833 h 57749"/>
                  <a:gd name="connsiteX3" fmla="*/ 38499 w 38499"/>
                  <a:gd name="connsiteY3" fmla="*/ 57749 h 57749"/>
                  <a:gd name="connsiteX4" fmla="*/ 38499 w 38499"/>
                  <a:gd name="connsiteY4" fmla="*/ 57749 h 57749"/>
                  <a:gd name="connsiteX5" fmla="*/ 8983 w 38499"/>
                  <a:gd name="connsiteY5" fmla="*/ 44916 h 57749"/>
                  <a:gd name="connsiteX6" fmla="*/ 5133 w 38499"/>
                  <a:gd name="connsiteY6" fmla="*/ 28233 h 57749"/>
                  <a:gd name="connsiteX7" fmla="*/ 35933 w 38499"/>
                  <a:gd name="connsiteY7" fmla="*/ 42349 h 57749"/>
                  <a:gd name="connsiteX8" fmla="*/ 33366 w 38499"/>
                  <a:gd name="connsiteY8" fmla="*/ 29516 h 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499" h="57749">
                    <a:moveTo>
                      <a:pt x="2567" y="16683"/>
                    </a:moveTo>
                    <a:lnTo>
                      <a:pt x="0" y="0"/>
                    </a:lnTo>
                    <a:lnTo>
                      <a:pt x="29516" y="12833"/>
                    </a:lnTo>
                    <a:lnTo>
                      <a:pt x="38499" y="57749"/>
                    </a:lnTo>
                    <a:lnTo>
                      <a:pt x="38499" y="57749"/>
                    </a:lnTo>
                    <a:lnTo>
                      <a:pt x="8983" y="44916"/>
                    </a:lnTo>
                    <a:lnTo>
                      <a:pt x="5133" y="28233"/>
                    </a:lnTo>
                    <a:lnTo>
                      <a:pt x="35933" y="42349"/>
                    </a:lnTo>
                    <a:lnTo>
                      <a:pt x="33366" y="295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202279CC-4745-43B3-BCE5-B3BDDF634BF3}"/>
                  </a:ext>
                </a:extLst>
              </p:cNvPr>
              <p:cNvSpPr/>
              <p:nvPr/>
            </p:nvSpPr>
            <p:spPr>
              <a:xfrm>
                <a:off x="824143" y="844404"/>
                <a:ext cx="25666" cy="33366"/>
              </a:xfrm>
              <a:custGeom>
                <a:avLst/>
                <a:gdLst>
                  <a:gd name="connsiteX0" fmla="*/ 6417 w 25666"/>
                  <a:gd name="connsiteY0" fmla="*/ 33366 h 33366"/>
                  <a:gd name="connsiteX1" fmla="*/ 1283 w 25666"/>
                  <a:gd name="connsiteY1" fmla="*/ 24383 h 33366"/>
                  <a:gd name="connsiteX2" fmla="*/ 0 w 25666"/>
                  <a:gd name="connsiteY2" fmla="*/ 20533 h 33366"/>
                  <a:gd name="connsiteX3" fmla="*/ 19250 w 25666"/>
                  <a:gd name="connsiteY3" fmla="*/ 0 h 33366"/>
                  <a:gd name="connsiteX4" fmla="*/ 25666 w 25666"/>
                  <a:gd name="connsiteY4" fmla="*/ 12833 h 33366"/>
                  <a:gd name="connsiteX5" fmla="*/ 6417 w 25666"/>
                  <a:gd name="connsiteY5" fmla="*/ 33366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666" h="33366">
                    <a:moveTo>
                      <a:pt x="6417" y="33366"/>
                    </a:moveTo>
                    <a:cubicBezTo>
                      <a:pt x="3850" y="32083"/>
                      <a:pt x="1283" y="28233"/>
                      <a:pt x="1283" y="24383"/>
                    </a:cubicBezTo>
                    <a:cubicBezTo>
                      <a:pt x="1283" y="23100"/>
                      <a:pt x="0" y="21816"/>
                      <a:pt x="0" y="20533"/>
                    </a:cubicBezTo>
                    <a:lnTo>
                      <a:pt x="19250" y="0"/>
                    </a:lnTo>
                    <a:cubicBezTo>
                      <a:pt x="21816" y="3850"/>
                      <a:pt x="24383" y="7700"/>
                      <a:pt x="25666" y="12833"/>
                    </a:cubicBezTo>
                    <a:lnTo>
                      <a:pt x="6417" y="3336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04699E98-44EB-4E6C-AEB6-0D551BB751BC}"/>
                  </a:ext>
                </a:extLst>
              </p:cNvPr>
              <p:cNvSpPr/>
              <p:nvPr/>
            </p:nvSpPr>
            <p:spPr>
              <a:xfrm>
                <a:off x="757411" y="918836"/>
                <a:ext cx="38499" cy="57749"/>
              </a:xfrm>
              <a:custGeom>
                <a:avLst/>
                <a:gdLst>
                  <a:gd name="connsiteX0" fmla="*/ 2567 w 38499"/>
                  <a:gd name="connsiteY0" fmla="*/ 16683 h 57749"/>
                  <a:gd name="connsiteX1" fmla="*/ 0 w 38499"/>
                  <a:gd name="connsiteY1" fmla="*/ 0 h 57749"/>
                  <a:gd name="connsiteX2" fmla="*/ 29516 w 38499"/>
                  <a:gd name="connsiteY2" fmla="*/ 12833 h 57749"/>
                  <a:gd name="connsiteX3" fmla="*/ 38499 w 38499"/>
                  <a:gd name="connsiteY3" fmla="*/ 57749 h 57749"/>
                  <a:gd name="connsiteX4" fmla="*/ 8983 w 38499"/>
                  <a:gd name="connsiteY4" fmla="*/ 44916 h 57749"/>
                  <a:gd name="connsiteX5" fmla="*/ 5133 w 38499"/>
                  <a:gd name="connsiteY5" fmla="*/ 29516 h 57749"/>
                  <a:gd name="connsiteX6" fmla="*/ 35933 w 38499"/>
                  <a:gd name="connsiteY6" fmla="*/ 42349 h 57749"/>
                  <a:gd name="connsiteX7" fmla="*/ 33366 w 38499"/>
                  <a:gd name="connsiteY7" fmla="*/ 29516 h 57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499" h="57749">
                    <a:moveTo>
                      <a:pt x="2567" y="16683"/>
                    </a:moveTo>
                    <a:lnTo>
                      <a:pt x="0" y="0"/>
                    </a:lnTo>
                    <a:lnTo>
                      <a:pt x="29516" y="12833"/>
                    </a:lnTo>
                    <a:lnTo>
                      <a:pt x="38499" y="57749"/>
                    </a:lnTo>
                    <a:lnTo>
                      <a:pt x="8983" y="44916"/>
                    </a:lnTo>
                    <a:lnTo>
                      <a:pt x="5133" y="29516"/>
                    </a:lnTo>
                    <a:lnTo>
                      <a:pt x="35933" y="42349"/>
                    </a:lnTo>
                    <a:lnTo>
                      <a:pt x="33366" y="295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34A0D62C-7FDA-4912-913B-5AB1587A08A9}"/>
                  </a:ext>
                </a:extLst>
              </p:cNvPr>
              <p:cNvSpPr/>
              <p:nvPr/>
            </p:nvSpPr>
            <p:spPr>
              <a:xfrm>
                <a:off x="758694" y="834138"/>
                <a:ext cx="25666" cy="34649"/>
              </a:xfrm>
              <a:custGeom>
                <a:avLst/>
                <a:gdLst>
                  <a:gd name="connsiteX0" fmla="*/ 17966 w 25666"/>
                  <a:gd name="connsiteY0" fmla="*/ 34649 h 34649"/>
                  <a:gd name="connsiteX1" fmla="*/ 0 w 25666"/>
                  <a:gd name="connsiteY1" fmla="*/ 10266 h 34649"/>
                  <a:gd name="connsiteX2" fmla="*/ 8983 w 25666"/>
                  <a:gd name="connsiteY2" fmla="*/ 0 h 34649"/>
                  <a:gd name="connsiteX3" fmla="*/ 25666 w 25666"/>
                  <a:gd name="connsiteY3" fmla="*/ 21816 h 34649"/>
                  <a:gd name="connsiteX4" fmla="*/ 17966 w 25666"/>
                  <a:gd name="connsiteY4" fmla="*/ 34649 h 34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66" h="34649">
                    <a:moveTo>
                      <a:pt x="17966" y="34649"/>
                    </a:moveTo>
                    <a:lnTo>
                      <a:pt x="0" y="10266"/>
                    </a:lnTo>
                    <a:cubicBezTo>
                      <a:pt x="2567" y="6417"/>
                      <a:pt x="6417" y="2567"/>
                      <a:pt x="8983" y="0"/>
                    </a:cubicBezTo>
                    <a:lnTo>
                      <a:pt x="25666" y="21816"/>
                    </a:lnTo>
                    <a:cubicBezTo>
                      <a:pt x="21816" y="25666"/>
                      <a:pt x="19250" y="29516"/>
                      <a:pt x="17966" y="34649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B7C45DAE-188B-4F71-A38B-6FDB8FE7EB5A}"/>
                  </a:ext>
                </a:extLst>
              </p:cNvPr>
              <p:cNvSpPr/>
              <p:nvPr/>
            </p:nvSpPr>
            <p:spPr>
              <a:xfrm>
                <a:off x="810027" y="825154"/>
                <a:ext cx="19249" cy="34649"/>
              </a:xfrm>
              <a:custGeom>
                <a:avLst/>
                <a:gdLst>
                  <a:gd name="connsiteX0" fmla="*/ 6417 w 19249"/>
                  <a:gd name="connsiteY0" fmla="*/ 0 h 34649"/>
                  <a:gd name="connsiteX1" fmla="*/ 19250 w 19249"/>
                  <a:gd name="connsiteY1" fmla="*/ 5133 h 34649"/>
                  <a:gd name="connsiteX2" fmla="*/ 11550 w 19249"/>
                  <a:gd name="connsiteY2" fmla="*/ 34650 h 34649"/>
                  <a:gd name="connsiteX3" fmla="*/ 0 w 19249"/>
                  <a:gd name="connsiteY3" fmla="*/ 25666 h 34649"/>
                  <a:gd name="connsiteX4" fmla="*/ 6417 w 19249"/>
                  <a:gd name="connsiteY4" fmla="*/ 0 h 34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49" h="34649">
                    <a:moveTo>
                      <a:pt x="6417" y="0"/>
                    </a:moveTo>
                    <a:cubicBezTo>
                      <a:pt x="10267" y="1283"/>
                      <a:pt x="15400" y="3850"/>
                      <a:pt x="19250" y="5133"/>
                    </a:cubicBezTo>
                    <a:lnTo>
                      <a:pt x="11550" y="34650"/>
                    </a:lnTo>
                    <a:cubicBezTo>
                      <a:pt x="8983" y="30800"/>
                      <a:pt x="5133" y="26950"/>
                      <a:pt x="0" y="25666"/>
                    </a:cubicBezTo>
                    <a:lnTo>
                      <a:pt x="6417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496225EF-9D92-4B2F-86E9-462CDA90295D}"/>
                  </a:ext>
                </a:extLst>
              </p:cNvPr>
              <p:cNvSpPr/>
              <p:nvPr/>
            </p:nvSpPr>
            <p:spPr>
              <a:xfrm>
                <a:off x="749711" y="863654"/>
                <a:ext cx="34649" cy="55182"/>
              </a:xfrm>
              <a:custGeom>
                <a:avLst/>
                <a:gdLst>
                  <a:gd name="connsiteX0" fmla="*/ 0 w 34649"/>
                  <a:gd name="connsiteY0" fmla="*/ 14116 h 55182"/>
                  <a:gd name="connsiteX1" fmla="*/ 1283 w 34649"/>
                  <a:gd name="connsiteY1" fmla="*/ 0 h 55182"/>
                  <a:gd name="connsiteX2" fmla="*/ 26950 w 34649"/>
                  <a:gd name="connsiteY2" fmla="*/ 11550 h 55182"/>
                  <a:gd name="connsiteX3" fmla="*/ 26950 w 34649"/>
                  <a:gd name="connsiteY3" fmla="*/ 15400 h 55182"/>
                  <a:gd name="connsiteX4" fmla="*/ 34649 w 34649"/>
                  <a:gd name="connsiteY4" fmla="*/ 55183 h 55182"/>
                  <a:gd name="connsiteX5" fmla="*/ 3850 w 34649"/>
                  <a:gd name="connsiteY5" fmla="*/ 42349 h 55182"/>
                  <a:gd name="connsiteX6" fmla="*/ 0 w 34649"/>
                  <a:gd name="connsiteY6" fmla="*/ 25666 h 55182"/>
                  <a:gd name="connsiteX7" fmla="*/ 30800 w 34649"/>
                  <a:gd name="connsiteY7" fmla="*/ 38499 h 55182"/>
                  <a:gd name="connsiteX8" fmla="*/ 28233 w 34649"/>
                  <a:gd name="connsiteY8" fmla="*/ 25666 h 55182"/>
                  <a:gd name="connsiteX9" fmla="*/ 0 w 34649"/>
                  <a:gd name="connsiteY9" fmla="*/ 14116 h 55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649" h="55182">
                    <a:moveTo>
                      <a:pt x="0" y="14116"/>
                    </a:moveTo>
                    <a:cubicBezTo>
                      <a:pt x="0" y="8983"/>
                      <a:pt x="0" y="3850"/>
                      <a:pt x="1283" y="0"/>
                    </a:cubicBezTo>
                    <a:lnTo>
                      <a:pt x="26950" y="11550"/>
                    </a:lnTo>
                    <a:cubicBezTo>
                      <a:pt x="26950" y="12833"/>
                      <a:pt x="26950" y="14116"/>
                      <a:pt x="26950" y="15400"/>
                    </a:cubicBezTo>
                    <a:lnTo>
                      <a:pt x="34649" y="55183"/>
                    </a:lnTo>
                    <a:lnTo>
                      <a:pt x="3850" y="42349"/>
                    </a:lnTo>
                    <a:lnTo>
                      <a:pt x="0" y="25666"/>
                    </a:lnTo>
                    <a:lnTo>
                      <a:pt x="30800" y="38499"/>
                    </a:lnTo>
                    <a:lnTo>
                      <a:pt x="28233" y="25666"/>
                    </a:lnTo>
                    <a:lnTo>
                      <a:pt x="0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BFBBFAD4-4EAB-462B-BFEE-EF3E1D0DD1DC}"/>
                  </a:ext>
                </a:extLst>
              </p:cNvPr>
              <p:cNvSpPr/>
              <p:nvPr/>
            </p:nvSpPr>
            <p:spPr>
              <a:xfrm>
                <a:off x="784360" y="822588"/>
                <a:ext cx="17966" cy="29516"/>
              </a:xfrm>
              <a:custGeom>
                <a:avLst/>
                <a:gdLst>
                  <a:gd name="connsiteX0" fmla="*/ 5133 w 17966"/>
                  <a:gd name="connsiteY0" fmla="*/ 29516 h 29516"/>
                  <a:gd name="connsiteX1" fmla="*/ 0 w 17966"/>
                  <a:gd name="connsiteY1" fmla="*/ 2567 h 29516"/>
                  <a:gd name="connsiteX2" fmla="*/ 6417 w 17966"/>
                  <a:gd name="connsiteY2" fmla="*/ 1283 h 29516"/>
                  <a:gd name="connsiteX3" fmla="*/ 12833 w 17966"/>
                  <a:gd name="connsiteY3" fmla="*/ 0 h 29516"/>
                  <a:gd name="connsiteX4" fmla="*/ 17966 w 17966"/>
                  <a:gd name="connsiteY4" fmla="*/ 26950 h 29516"/>
                  <a:gd name="connsiteX5" fmla="*/ 11550 w 17966"/>
                  <a:gd name="connsiteY5" fmla="*/ 26950 h 29516"/>
                  <a:gd name="connsiteX6" fmla="*/ 5133 w 17966"/>
                  <a:gd name="connsiteY6" fmla="*/ 29516 h 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66" h="29516">
                    <a:moveTo>
                      <a:pt x="5133" y="29516"/>
                    </a:moveTo>
                    <a:lnTo>
                      <a:pt x="0" y="2567"/>
                    </a:lnTo>
                    <a:cubicBezTo>
                      <a:pt x="2567" y="1283"/>
                      <a:pt x="3850" y="1283"/>
                      <a:pt x="6417" y="1283"/>
                    </a:cubicBezTo>
                    <a:cubicBezTo>
                      <a:pt x="8983" y="1283"/>
                      <a:pt x="11550" y="0"/>
                      <a:pt x="12833" y="0"/>
                    </a:cubicBezTo>
                    <a:lnTo>
                      <a:pt x="17966" y="26950"/>
                    </a:lnTo>
                    <a:cubicBezTo>
                      <a:pt x="15400" y="26950"/>
                      <a:pt x="12833" y="26950"/>
                      <a:pt x="11550" y="26950"/>
                    </a:cubicBezTo>
                    <a:cubicBezTo>
                      <a:pt x="8983" y="28233"/>
                      <a:pt x="7700" y="28233"/>
                      <a:pt x="5133" y="29516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11010984-27F7-4C5A-BAAA-8CB69682BE5D}"/>
                  </a:ext>
                </a:extLst>
              </p:cNvPr>
              <p:cNvSpPr/>
              <p:nvPr/>
            </p:nvSpPr>
            <p:spPr>
              <a:xfrm>
                <a:off x="688163" y="981515"/>
                <a:ext cx="520040" cy="524534"/>
              </a:xfrm>
              <a:custGeom>
                <a:avLst/>
                <a:gdLst>
                  <a:gd name="connsiteX0" fmla="*/ 505575 w 520040"/>
                  <a:gd name="connsiteY0" fmla="*/ 371082 h 524534"/>
                  <a:gd name="connsiteX1" fmla="*/ 178330 w 520040"/>
                  <a:gd name="connsiteY1" fmla="*/ 507113 h 524534"/>
                  <a:gd name="connsiteX2" fmla="*/ 128281 w 520040"/>
                  <a:gd name="connsiteY2" fmla="*/ 482730 h 524534"/>
                  <a:gd name="connsiteX3" fmla="*/ 12782 w 520040"/>
                  <a:gd name="connsiteY3" fmla="*/ 192701 h 524534"/>
                  <a:gd name="connsiteX4" fmla="*/ 292545 w 520040"/>
                  <a:gd name="connsiteY4" fmla="*/ 204 h 524534"/>
                  <a:gd name="connsiteX5" fmla="*/ 298962 w 520040"/>
                  <a:gd name="connsiteY5" fmla="*/ 5337 h 524534"/>
                  <a:gd name="connsiteX6" fmla="*/ 370827 w 520040"/>
                  <a:gd name="connsiteY6" fmla="*/ 31004 h 524534"/>
                  <a:gd name="connsiteX7" fmla="*/ 370827 w 520040"/>
                  <a:gd name="connsiteY7" fmla="*/ 31004 h 524534"/>
                  <a:gd name="connsiteX8" fmla="*/ 406760 w 520040"/>
                  <a:gd name="connsiteY8" fmla="*/ 43837 h 524534"/>
                  <a:gd name="connsiteX9" fmla="*/ 413177 w 520040"/>
                  <a:gd name="connsiteY9" fmla="*/ 45120 h 524534"/>
                  <a:gd name="connsiteX10" fmla="*/ 413177 w 520040"/>
                  <a:gd name="connsiteY10" fmla="*/ 45120 h 524534"/>
                  <a:gd name="connsiteX11" fmla="*/ 505575 w 520040"/>
                  <a:gd name="connsiteY11" fmla="*/ 371082 h 52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0040" h="524534">
                    <a:moveTo>
                      <a:pt x="505575" y="371082"/>
                    </a:moveTo>
                    <a:cubicBezTo>
                      <a:pt x="460659" y="495564"/>
                      <a:pt x="314361" y="557163"/>
                      <a:pt x="178330" y="507113"/>
                    </a:cubicBezTo>
                    <a:cubicBezTo>
                      <a:pt x="160364" y="500697"/>
                      <a:pt x="143681" y="492997"/>
                      <a:pt x="128281" y="482730"/>
                    </a:cubicBezTo>
                    <a:cubicBezTo>
                      <a:pt x="25616" y="421131"/>
                      <a:pt x="-25717" y="300500"/>
                      <a:pt x="12782" y="192701"/>
                    </a:cubicBezTo>
                    <a:cubicBezTo>
                      <a:pt x="49999" y="87470"/>
                      <a:pt x="173197" y="-4929"/>
                      <a:pt x="292545" y="204"/>
                    </a:cubicBezTo>
                    <a:cubicBezTo>
                      <a:pt x="293828" y="2771"/>
                      <a:pt x="296395" y="4054"/>
                      <a:pt x="298962" y="5337"/>
                    </a:cubicBezTo>
                    <a:lnTo>
                      <a:pt x="370827" y="31004"/>
                    </a:lnTo>
                    <a:lnTo>
                      <a:pt x="370827" y="31004"/>
                    </a:lnTo>
                    <a:lnTo>
                      <a:pt x="406760" y="43837"/>
                    </a:lnTo>
                    <a:cubicBezTo>
                      <a:pt x="409327" y="45120"/>
                      <a:pt x="410610" y="45120"/>
                      <a:pt x="413177" y="45120"/>
                    </a:cubicBezTo>
                    <a:lnTo>
                      <a:pt x="413177" y="45120"/>
                    </a:lnTo>
                    <a:cubicBezTo>
                      <a:pt x="506859" y="118269"/>
                      <a:pt x="542791" y="267134"/>
                      <a:pt x="505575" y="371082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4E213B7B-AC06-4954-BDE5-F2EC5BB3C7EA}"/>
                  </a:ext>
                </a:extLst>
              </p:cNvPr>
              <p:cNvSpPr/>
              <p:nvPr/>
            </p:nvSpPr>
            <p:spPr>
              <a:xfrm>
                <a:off x="980708" y="983002"/>
                <a:ext cx="120631" cy="44916"/>
              </a:xfrm>
              <a:custGeom>
                <a:avLst/>
                <a:gdLst>
                  <a:gd name="connsiteX0" fmla="*/ 120632 w 120631"/>
                  <a:gd name="connsiteY0" fmla="*/ 44916 h 44916"/>
                  <a:gd name="connsiteX1" fmla="*/ 120632 w 120631"/>
                  <a:gd name="connsiteY1" fmla="*/ 44916 h 44916"/>
                  <a:gd name="connsiteX2" fmla="*/ 114215 w 120631"/>
                  <a:gd name="connsiteY2" fmla="*/ 43633 h 44916"/>
                  <a:gd name="connsiteX3" fmla="*/ 78282 w 120631"/>
                  <a:gd name="connsiteY3" fmla="*/ 30800 h 44916"/>
                  <a:gd name="connsiteX4" fmla="*/ 78282 w 120631"/>
                  <a:gd name="connsiteY4" fmla="*/ 30800 h 44916"/>
                  <a:gd name="connsiteX5" fmla="*/ 6417 w 120631"/>
                  <a:gd name="connsiteY5" fmla="*/ 5133 h 44916"/>
                  <a:gd name="connsiteX6" fmla="*/ 0 w 120631"/>
                  <a:gd name="connsiteY6" fmla="*/ 0 h 44916"/>
                  <a:gd name="connsiteX7" fmla="*/ 50049 w 120631"/>
                  <a:gd name="connsiteY7" fmla="*/ 7700 h 44916"/>
                  <a:gd name="connsiteX8" fmla="*/ 64166 w 120631"/>
                  <a:gd name="connsiteY8" fmla="*/ 11550 h 44916"/>
                  <a:gd name="connsiteX9" fmla="*/ 120632 w 120631"/>
                  <a:gd name="connsiteY9" fmla="*/ 44916 h 4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0631" h="44916">
                    <a:moveTo>
                      <a:pt x="120632" y="44916"/>
                    </a:moveTo>
                    <a:lnTo>
                      <a:pt x="120632" y="44916"/>
                    </a:lnTo>
                    <a:cubicBezTo>
                      <a:pt x="118065" y="44916"/>
                      <a:pt x="116782" y="44916"/>
                      <a:pt x="114215" y="43633"/>
                    </a:cubicBezTo>
                    <a:lnTo>
                      <a:pt x="78282" y="30800"/>
                    </a:lnTo>
                    <a:lnTo>
                      <a:pt x="78282" y="30800"/>
                    </a:lnTo>
                    <a:lnTo>
                      <a:pt x="6417" y="5133"/>
                    </a:lnTo>
                    <a:cubicBezTo>
                      <a:pt x="3850" y="3850"/>
                      <a:pt x="1283" y="2567"/>
                      <a:pt x="0" y="0"/>
                    </a:cubicBezTo>
                    <a:cubicBezTo>
                      <a:pt x="16683" y="0"/>
                      <a:pt x="33366" y="2567"/>
                      <a:pt x="50049" y="7700"/>
                    </a:cubicBezTo>
                    <a:cubicBezTo>
                      <a:pt x="55182" y="8983"/>
                      <a:pt x="59032" y="10266"/>
                      <a:pt x="64166" y="11550"/>
                    </a:cubicBezTo>
                    <a:cubicBezTo>
                      <a:pt x="83415" y="19250"/>
                      <a:pt x="103948" y="30800"/>
                      <a:pt x="120632" y="44916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80B9FDBE-0C16-426B-8697-11E567962158}"/>
                  </a:ext>
                </a:extLst>
              </p:cNvPr>
              <p:cNvSpPr/>
              <p:nvPr/>
            </p:nvSpPr>
            <p:spPr>
              <a:xfrm>
                <a:off x="1003807" y="953486"/>
                <a:ext cx="103948" cy="48765"/>
              </a:xfrm>
              <a:custGeom>
                <a:avLst/>
                <a:gdLst>
                  <a:gd name="connsiteX0" fmla="*/ 103949 w 103948"/>
                  <a:gd name="connsiteY0" fmla="*/ 37216 h 48765"/>
                  <a:gd name="connsiteX1" fmla="*/ 92399 w 103948"/>
                  <a:gd name="connsiteY1" fmla="*/ 48766 h 48765"/>
                  <a:gd name="connsiteX2" fmla="*/ 1283 w 103948"/>
                  <a:gd name="connsiteY2" fmla="*/ 15400 h 48765"/>
                  <a:gd name="connsiteX3" fmla="*/ 1283 w 103948"/>
                  <a:gd name="connsiteY3" fmla="*/ 10267 h 48765"/>
                  <a:gd name="connsiteX4" fmla="*/ 0 w 103948"/>
                  <a:gd name="connsiteY4" fmla="*/ 0 h 48765"/>
                  <a:gd name="connsiteX5" fmla="*/ 42349 w 103948"/>
                  <a:gd name="connsiteY5" fmla="*/ 15400 h 4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3948" h="48765">
                    <a:moveTo>
                      <a:pt x="103949" y="37216"/>
                    </a:moveTo>
                    <a:lnTo>
                      <a:pt x="92399" y="48766"/>
                    </a:lnTo>
                    <a:lnTo>
                      <a:pt x="1283" y="15400"/>
                    </a:lnTo>
                    <a:lnTo>
                      <a:pt x="1283" y="10267"/>
                    </a:lnTo>
                    <a:lnTo>
                      <a:pt x="0" y="0"/>
                    </a:lnTo>
                    <a:lnTo>
                      <a:pt x="42349" y="15400"/>
                    </a:lnTo>
                    <a:close/>
                  </a:path>
                </a:pathLst>
              </a:custGeom>
              <a:solidFill>
                <a:srgbClr val="B0152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56473654-21B9-498E-BEA0-E6F0B831F682}"/>
                  </a:ext>
                </a:extLst>
              </p:cNvPr>
              <p:cNvSpPr/>
              <p:nvPr/>
            </p:nvSpPr>
            <p:spPr>
              <a:xfrm>
                <a:off x="980708" y="983002"/>
                <a:ext cx="78282" cy="30799"/>
              </a:xfrm>
              <a:custGeom>
                <a:avLst/>
                <a:gdLst>
                  <a:gd name="connsiteX0" fmla="*/ 78282 w 78282"/>
                  <a:gd name="connsiteY0" fmla="*/ 30800 h 30799"/>
                  <a:gd name="connsiteX1" fmla="*/ 6417 w 78282"/>
                  <a:gd name="connsiteY1" fmla="*/ 5133 h 30799"/>
                  <a:gd name="connsiteX2" fmla="*/ 0 w 78282"/>
                  <a:gd name="connsiteY2" fmla="*/ 0 h 30799"/>
                  <a:gd name="connsiteX3" fmla="*/ 50049 w 78282"/>
                  <a:gd name="connsiteY3" fmla="*/ 7700 h 30799"/>
                  <a:gd name="connsiteX4" fmla="*/ 78282 w 78282"/>
                  <a:gd name="connsiteY4" fmla="*/ 30800 h 3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282" h="30799">
                    <a:moveTo>
                      <a:pt x="78282" y="30800"/>
                    </a:moveTo>
                    <a:lnTo>
                      <a:pt x="6417" y="5133"/>
                    </a:lnTo>
                    <a:cubicBezTo>
                      <a:pt x="3850" y="3850"/>
                      <a:pt x="1283" y="2567"/>
                      <a:pt x="0" y="0"/>
                    </a:cubicBezTo>
                    <a:cubicBezTo>
                      <a:pt x="16683" y="0"/>
                      <a:pt x="33366" y="2567"/>
                      <a:pt x="50049" y="7700"/>
                    </a:cubicBezTo>
                    <a:cubicBezTo>
                      <a:pt x="59032" y="14116"/>
                      <a:pt x="69299" y="21816"/>
                      <a:pt x="78282" y="30800"/>
                    </a:cubicBezTo>
                    <a:close/>
                  </a:path>
                </a:pathLst>
              </a:custGeom>
              <a:solidFill>
                <a:srgbClr val="C7263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8E69E6A3-B67D-48A1-ABAC-C8FCE3BFDBD6}"/>
                  </a:ext>
                </a:extLst>
              </p:cNvPr>
              <p:cNvSpPr/>
              <p:nvPr/>
            </p:nvSpPr>
            <p:spPr>
              <a:xfrm>
                <a:off x="999728" y="836238"/>
                <a:ext cx="169790" cy="154464"/>
              </a:xfrm>
              <a:custGeom>
                <a:avLst/>
                <a:gdLst>
                  <a:gd name="connsiteX0" fmla="*/ 152944 w 169790"/>
                  <a:gd name="connsiteY0" fmla="*/ 106982 h 154464"/>
                  <a:gd name="connsiteX1" fmla="*/ 108028 w 169790"/>
                  <a:gd name="connsiteY1" fmla="*/ 154464 h 154464"/>
                  <a:gd name="connsiteX2" fmla="*/ 46429 w 169790"/>
                  <a:gd name="connsiteY2" fmla="*/ 132648 h 154464"/>
                  <a:gd name="connsiteX3" fmla="*/ 4079 w 169790"/>
                  <a:gd name="connsiteY3" fmla="*/ 117248 h 154464"/>
                  <a:gd name="connsiteX4" fmla="*/ 229 w 169790"/>
                  <a:gd name="connsiteY4" fmla="*/ 51799 h 154464"/>
                  <a:gd name="connsiteX5" fmla="*/ 43862 w 169790"/>
                  <a:gd name="connsiteY5" fmla="*/ 1750 h 154464"/>
                  <a:gd name="connsiteX6" fmla="*/ 106744 w 169790"/>
                  <a:gd name="connsiteY6" fmla="*/ 24850 h 154464"/>
                  <a:gd name="connsiteX7" fmla="*/ 149094 w 169790"/>
                  <a:gd name="connsiteY7" fmla="*/ 40249 h 154464"/>
                  <a:gd name="connsiteX8" fmla="*/ 152944 w 169790"/>
                  <a:gd name="connsiteY8" fmla="*/ 106982 h 15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790" h="154464">
                    <a:moveTo>
                      <a:pt x="152944" y="106982"/>
                    </a:moveTo>
                    <a:lnTo>
                      <a:pt x="108028" y="154464"/>
                    </a:lnTo>
                    <a:lnTo>
                      <a:pt x="46429" y="132648"/>
                    </a:lnTo>
                    <a:lnTo>
                      <a:pt x="4079" y="117248"/>
                    </a:lnTo>
                    <a:lnTo>
                      <a:pt x="229" y="51799"/>
                    </a:lnTo>
                    <a:cubicBezTo>
                      <a:pt x="-2337" y="19716"/>
                      <a:pt x="16912" y="-7233"/>
                      <a:pt x="43862" y="1750"/>
                    </a:cubicBezTo>
                    <a:lnTo>
                      <a:pt x="106744" y="24850"/>
                    </a:lnTo>
                    <a:lnTo>
                      <a:pt x="149094" y="40249"/>
                    </a:lnTo>
                    <a:cubicBezTo>
                      <a:pt x="177327" y="50516"/>
                      <a:pt x="174760" y="83882"/>
                      <a:pt x="152944" y="106982"/>
                    </a:cubicBezTo>
                    <a:close/>
                  </a:path>
                </a:pathLst>
              </a:custGeom>
              <a:solidFill>
                <a:srgbClr val="B0152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313FBBA5-1E5B-4B54-BE8B-708C6D91EC29}"/>
                  </a:ext>
                </a:extLst>
              </p:cNvPr>
              <p:cNvSpPr/>
              <p:nvPr/>
            </p:nvSpPr>
            <p:spPr>
              <a:xfrm>
                <a:off x="1003807" y="953486"/>
                <a:ext cx="42349" cy="21816"/>
              </a:xfrm>
              <a:custGeom>
                <a:avLst/>
                <a:gdLst>
                  <a:gd name="connsiteX0" fmla="*/ 42349 w 42349"/>
                  <a:gd name="connsiteY0" fmla="*/ 15400 h 21816"/>
                  <a:gd name="connsiteX1" fmla="*/ 35933 w 42349"/>
                  <a:gd name="connsiteY1" fmla="*/ 21816 h 21816"/>
                  <a:gd name="connsiteX2" fmla="*/ 1283 w 42349"/>
                  <a:gd name="connsiteY2" fmla="*/ 10267 h 21816"/>
                  <a:gd name="connsiteX3" fmla="*/ 0 w 42349"/>
                  <a:gd name="connsiteY3" fmla="*/ 0 h 2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49" h="21816">
                    <a:moveTo>
                      <a:pt x="42349" y="15400"/>
                    </a:moveTo>
                    <a:lnTo>
                      <a:pt x="35933" y="21816"/>
                    </a:lnTo>
                    <a:lnTo>
                      <a:pt x="1283" y="10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263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EC84B11A-2176-4D2B-B583-7578F970375C}"/>
                  </a:ext>
                </a:extLst>
              </p:cNvPr>
              <p:cNvSpPr/>
              <p:nvPr/>
            </p:nvSpPr>
            <p:spPr>
              <a:xfrm>
                <a:off x="975574" y="950919"/>
                <a:ext cx="145024" cy="76998"/>
              </a:xfrm>
              <a:custGeom>
                <a:avLst/>
                <a:gdLst>
                  <a:gd name="connsiteX0" fmla="*/ 143731 w 145024"/>
                  <a:gd name="connsiteY0" fmla="*/ 64166 h 76998"/>
                  <a:gd name="connsiteX1" fmla="*/ 125765 w 145024"/>
                  <a:gd name="connsiteY1" fmla="*/ 76999 h 76998"/>
                  <a:gd name="connsiteX2" fmla="*/ 125765 w 145024"/>
                  <a:gd name="connsiteY2" fmla="*/ 76999 h 76998"/>
                  <a:gd name="connsiteX3" fmla="*/ 119348 w 145024"/>
                  <a:gd name="connsiteY3" fmla="*/ 75716 h 76998"/>
                  <a:gd name="connsiteX4" fmla="*/ 83415 w 145024"/>
                  <a:gd name="connsiteY4" fmla="*/ 62882 h 76998"/>
                  <a:gd name="connsiteX5" fmla="*/ 83415 w 145024"/>
                  <a:gd name="connsiteY5" fmla="*/ 62882 h 76998"/>
                  <a:gd name="connsiteX6" fmla="*/ 11550 w 145024"/>
                  <a:gd name="connsiteY6" fmla="*/ 37216 h 76998"/>
                  <a:gd name="connsiteX7" fmla="*/ 5133 w 145024"/>
                  <a:gd name="connsiteY7" fmla="*/ 32083 h 76998"/>
                  <a:gd name="connsiteX8" fmla="*/ 1283 w 145024"/>
                  <a:gd name="connsiteY8" fmla="*/ 12833 h 76998"/>
                  <a:gd name="connsiteX9" fmla="*/ 19250 w 145024"/>
                  <a:gd name="connsiteY9" fmla="*/ 0 h 76998"/>
                  <a:gd name="connsiteX10" fmla="*/ 25666 w 145024"/>
                  <a:gd name="connsiteY10" fmla="*/ 1283 h 76998"/>
                  <a:gd name="connsiteX11" fmla="*/ 29516 w 145024"/>
                  <a:gd name="connsiteY11" fmla="*/ 2567 h 76998"/>
                  <a:gd name="connsiteX12" fmla="*/ 71866 w 145024"/>
                  <a:gd name="connsiteY12" fmla="*/ 17966 h 76998"/>
                  <a:gd name="connsiteX13" fmla="*/ 133465 w 145024"/>
                  <a:gd name="connsiteY13" fmla="*/ 39783 h 76998"/>
                  <a:gd name="connsiteX14" fmla="*/ 133465 w 145024"/>
                  <a:gd name="connsiteY14" fmla="*/ 39783 h 76998"/>
                  <a:gd name="connsiteX15" fmla="*/ 143731 w 145024"/>
                  <a:gd name="connsiteY15" fmla="*/ 64166 h 7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024" h="76998">
                    <a:moveTo>
                      <a:pt x="143731" y="64166"/>
                    </a:moveTo>
                    <a:cubicBezTo>
                      <a:pt x="141165" y="71866"/>
                      <a:pt x="133465" y="76999"/>
                      <a:pt x="125765" y="76999"/>
                    </a:cubicBezTo>
                    <a:lnTo>
                      <a:pt x="125765" y="76999"/>
                    </a:lnTo>
                    <a:cubicBezTo>
                      <a:pt x="123198" y="76999"/>
                      <a:pt x="121915" y="76999"/>
                      <a:pt x="119348" y="75716"/>
                    </a:cubicBezTo>
                    <a:lnTo>
                      <a:pt x="83415" y="62882"/>
                    </a:lnTo>
                    <a:lnTo>
                      <a:pt x="83415" y="62882"/>
                    </a:lnTo>
                    <a:lnTo>
                      <a:pt x="11550" y="37216"/>
                    </a:lnTo>
                    <a:cubicBezTo>
                      <a:pt x="8983" y="35933"/>
                      <a:pt x="6417" y="34649"/>
                      <a:pt x="5133" y="32083"/>
                    </a:cubicBezTo>
                    <a:cubicBezTo>
                      <a:pt x="0" y="26950"/>
                      <a:pt x="-1283" y="19250"/>
                      <a:pt x="1283" y="12833"/>
                    </a:cubicBezTo>
                    <a:cubicBezTo>
                      <a:pt x="3850" y="5133"/>
                      <a:pt x="11550" y="0"/>
                      <a:pt x="19250" y="0"/>
                    </a:cubicBezTo>
                    <a:cubicBezTo>
                      <a:pt x="21816" y="0"/>
                      <a:pt x="23100" y="0"/>
                      <a:pt x="25666" y="1283"/>
                    </a:cubicBezTo>
                    <a:lnTo>
                      <a:pt x="29516" y="2567"/>
                    </a:lnTo>
                    <a:lnTo>
                      <a:pt x="71866" y="17966"/>
                    </a:lnTo>
                    <a:lnTo>
                      <a:pt x="133465" y="39783"/>
                    </a:lnTo>
                    <a:lnTo>
                      <a:pt x="133465" y="39783"/>
                    </a:lnTo>
                    <a:cubicBezTo>
                      <a:pt x="142448" y="43633"/>
                      <a:pt x="147581" y="53899"/>
                      <a:pt x="143731" y="64166"/>
                    </a:cubicBezTo>
                    <a:close/>
                  </a:path>
                </a:pathLst>
              </a:custGeom>
              <a:solidFill>
                <a:srgbClr val="5E1E2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D3CE30BB-352C-4F5F-8506-A39AEECDF08C}"/>
                  </a:ext>
                </a:extLst>
              </p:cNvPr>
              <p:cNvSpPr/>
              <p:nvPr/>
            </p:nvSpPr>
            <p:spPr>
              <a:xfrm>
                <a:off x="914334" y="1051048"/>
                <a:ext cx="58673" cy="43190"/>
              </a:xfrm>
              <a:custGeom>
                <a:avLst/>
                <a:gdLst>
                  <a:gd name="connsiteX0" fmla="*/ 58674 w 58673"/>
                  <a:gd name="connsiteY0" fmla="*/ 28203 h 43190"/>
                  <a:gd name="connsiteX1" fmla="*/ 16324 w 58673"/>
                  <a:gd name="connsiteY1" fmla="*/ 42320 h 43190"/>
                  <a:gd name="connsiteX2" fmla="*/ 6058 w 58673"/>
                  <a:gd name="connsiteY2" fmla="*/ 19220 h 43190"/>
                  <a:gd name="connsiteX3" fmla="*/ 22741 w 58673"/>
                  <a:gd name="connsiteY3" fmla="*/ 1254 h 43190"/>
                  <a:gd name="connsiteX4" fmla="*/ 58674 w 58673"/>
                  <a:gd name="connsiteY4" fmla="*/ 28203 h 4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3" h="43190">
                    <a:moveTo>
                      <a:pt x="58674" y="28203"/>
                    </a:moveTo>
                    <a:cubicBezTo>
                      <a:pt x="58674" y="28203"/>
                      <a:pt x="44557" y="47453"/>
                      <a:pt x="16324" y="42320"/>
                    </a:cubicBezTo>
                    <a:cubicBezTo>
                      <a:pt x="-11909" y="37186"/>
                      <a:pt x="4774" y="30770"/>
                      <a:pt x="6058" y="19220"/>
                    </a:cubicBezTo>
                    <a:cubicBezTo>
                      <a:pt x="7341" y="7670"/>
                      <a:pt x="-5492" y="-3880"/>
                      <a:pt x="22741" y="1254"/>
                    </a:cubicBezTo>
                    <a:cubicBezTo>
                      <a:pt x="50974" y="6387"/>
                      <a:pt x="58674" y="28203"/>
                      <a:pt x="58674" y="282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64FA8F8B-432B-4110-BBFF-826040F307E8}"/>
                  </a:ext>
                </a:extLst>
              </p:cNvPr>
              <p:cNvSpPr/>
              <p:nvPr/>
            </p:nvSpPr>
            <p:spPr>
              <a:xfrm>
                <a:off x="990974" y="1037158"/>
                <a:ext cx="58843" cy="47482"/>
              </a:xfrm>
              <a:custGeom>
                <a:avLst/>
                <a:gdLst>
                  <a:gd name="connsiteX0" fmla="*/ 0 w 58843"/>
                  <a:gd name="connsiteY0" fmla="*/ 40810 h 47482"/>
                  <a:gd name="connsiteX1" fmla="*/ 44916 w 58843"/>
                  <a:gd name="connsiteY1" fmla="*/ 42093 h 47482"/>
                  <a:gd name="connsiteX2" fmla="*/ 48766 w 58843"/>
                  <a:gd name="connsiteY2" fmla="*/ 17710 h 47482"/>
                  <a:gd name="connsiteX3" fmla="*/ 26950 w 58843"/>
                  <a:gd name="connsiteY3" fmla="*/ 4877 h 47482"/>
                  <a:gd name="connsiteX4" fmla="*/ 0 w 58843"/>
                  <a:gd name="connsiteY4" fmla="*/ 40810 h 4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43" h="47482">
                    <a:moveTo>
                      <a:pt x="0" y="40810"/>
                    </a:moveTo>
                    <a:cubicBezTo>
                      <a:pt x="0" y="40810"/>
                      <a:pt x="17966" y="54926"/>
                      <a:pt x="44916" y="42093"/>
                    </a:cubicBezTo>
                    <a:cubicBezTo>
                      <a:pt x="70582" y="29260"/>
                      <a:pt x="53899" y="27977"/>
                      <a:pt x="48766" y="17710"/>
                    </a:cubicBezTo>
                    <a:cubicBezTo>
                      <a:pt x="43633" y="7444"/>
                      <a:pt x="53899" y="-7956"/>
                      <a:pt x="26950" y="4877"/>
                    </a:cubicBezTo>
                    <a:cubicBezTo>
                      <a:pt x="1283" y="17710"/>
                      <a:pt x="0" y="40810"/>
                      <a:pt x="0" y="408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BF0E25DD-0728-4569-A20B-3709767C4308}"/>
                  </a:ext>
                </a:extLst>
              </p:cNvPr>
              <p:cNvSpPr/>
              <p:nvPr/>
            </p:nvSpPr>
            <p:spPr>
              <a:xfrm>
                <a:off x="958602" y="1070519"/>
                <a:ext cx="14405" cy="17002"/>
              </a:xfrm>
              <a:custGeom>
                <a:avLst/>
                <a:gdLst>
                  <a:gd name="connsiteX0" fmla="*/ 289 w 14405"/>
                  <a:gd name="connsiteY0" fmla="*/ 1032 h 17002"/>
                  <a:gd name="connsiteX1" fmla="*/ 11839 w 14405"/>
                  <a:gd name="connsiteY1" fmla="*/ 10015 h 17002"/>
                  <a:gd name="connsiteX2" fmla="*/ 2856 w 14405"/>
                  <a:gd name="connsiteY2" fmla="*/ 15149 h 17002"/>
                  <a:gd name="connsiteX3" fmla="*/ 14406 w 14405"/>
                  <a:gd name="connsiteY3" fmla="*/ 11299 h 17002"/>
                  <a:gd name="connsiteX4" fmla="*/ 289 w 14405"/>
                  <a:gd name="connsiteY4" fmla="*/ 1032 h 17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5" h="17002">
                    <a:moveTo>
                      <a:pt x="289" y="1032"/>
                    </a:moveTo>
                    <a:cubicBezTo>
                      <a:pt x="-2277" y="4882"/>
                      <a:pt x="13122" y="6165"/>
                      <a:pt x="11839" y="10015"/>
                    </a:cubicBezTo>
                    <a:cubicBezTo>
                      <a:pt x="10556" y="13865"/>
                      <a:pt x="1573" y="10015"/>
                      <a:pt x="2856" y="15149"/>
                    </a:cubicBezTo>
                    <a:cubicBezTo>
                      <a:pt x="2856" y="18998"/>
                      <a:pt x="13122" y="16432"/>
                      <a:pt x="14406" y="11299"/>
                    </a:cubicBezTo>
                    <a:cubicBezTo>
                      <a:pt x="14406" y="4882"/>
                      <a:pt x="1573" y="-2818"/>
                      <a:pt x="289" y="1032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C3A72A73-0519-4C02-98BD-4F7C4558A727}"/>
                  </a:ext>
                </a:extLst>
              </p:cNvPr>
              <p:cNvSpPr/>
              <p:nvPr/>
            </p:nvSpPr>
            <p:spPr>
              <a:xfrm>
                <a:off x="991849" y="1064363"/>
                <a:ext cx="13241" cy="17632"/>
              </a:xfrm>
              <a:custGeom>
                <a:avLst/>
                <a:gdLst>
                  <a:gd name="connsiteX0" fmla="*/ 2975 w 13241"/>
                  <a:gd name="connsiteY0" fmla="*/ 12321 h 17632"/>
                  <a:gd name="connsiteX1" fmla="*/ 10675 w 13241"/>
                  <a:gd name="connsiteY1" fmla="*/ 771 h 17632"/>
                  <a:gd name="connsiteX2" fmla="*/ 408 w 13241"/>
                  <a:gd name="connsiteY2" fmla="*/ 13605 h 17632"/>
                  <a:gd name="connsiteX3" fmla="*/ 13242 w 13241"/>
                  <a:gd name="connsiteY3" fmla="*/ 14888 h 17632"/>
                  <a:gd name="connsiteX4" fmla="*/ 2975 w 13241"/>
                  <a:gd name="connsiteY4" fmla="*/ 12321 h 17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41" h="17632">
                    <a:moveTo>
                      <a:pt x="2975" y="12321"/>
                    </a:moveTo>
                    <a:cubicBezTo>
                      <a:pt x="408" y="8471"/>
                      <a:pt x="14525" y="4621"/>
                      <a:pt x="10675" y="771"/>
                    </a:cubicBezTo>
                    <a:cubicBezTo>
                      <a:pt x="8108" y="-3079"/>
                      <a:pt x="-2158" y="8471"/>
                      <a:pt x="408" y="13605"/>
                    </a:cubicBezTo>
                    <a:cubicBezTo>
                      <a:pt x="2975" y="18738"/>
                      <a:pt x="13242" y="18738"/>
                      <a:pt x="13242" y="14888"/>
                    </a:cubicBezTo>
                    <a:cubicBezTo>
                      <a:pt x="11958" y="9755"/>
                      <a:pt x="4258" y="16171"/>
                      <a:pt x="2975" y="12321"/>
                    </a:cubicBezTo>
                    <a:close/>
                  </a:path>
                </a:pathLst>
              </a:custGeom>
              <a:solidFill>
                <a:srgbClr val="DBDDE4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7B196984-6A19-45DC-A47C-62364B2F32C3}"/>
                  </a:ext>
                </a:extLst>
              </p:cNvPr>
              <p:cNvSpPr/>
              <p:nvPr/>
            </p:nvSpPr>
            <p:spPr>
              <a:xfrm rot="-443320">
                <a:off x="911512" y="1110035"/>
                <a:ext cx="169398" cy="133465"/>
              </a:xfrm>
              <a:custGeom>
                <a:avLst/>
                <a:gdLst>
                  <a:gd name="connsiteX0" fmla="*/ 0 w 169398"/>
                  <a:gd name="connsiteY0" fmla="*/ 0 h 133465"/>
                  <a:gd name="connsiteX1" fmla="*/ 169398 w 169398"/>
                  <a:gd name="connsiteY1" fmla="*/ 0 h 133465"/>
                  <a:gd name="connsiteX2" fmla="*/ 169398 w 169398"/>
                  <a:gd name="connsiteY2" fmla="*/ 133465 h 133465"/>
                  <a:gd name="connsiteX3" fmla="*/ 0 w 169398"/>
                  <a:gd name="connsiteY3" fmla="*/ 133465 h 13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398" h="133465">
                    <a:moveTo>
                      <a:pt x="0" y="0"/>
                    </a:moveTo>
                    <a:lnTo>
                      <a:pt x="169398" y="0"/>
                    </a:lnTo>
                    <a:lnTo>
                      <a:pt x="169398" y="133465"/>
                    </a:lnTo>
                    <a:lnTo>
                      <a:pt x="0" y="133465"/>
                    </a:lnTo>
                    <a:close/>
                  </a:path>
                </a:pathLst>
              </a:custGeom>
              <a:solidFill>
                <a:srgbClr val="DCA52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C37EE062-8FE5-4255-BCAA-D42102C6FBAC}"/>
                  </a:ext>
                </a:extLst>
              </p:cNvPr>
              <p:cNvSpPr/>
              <p:nvPr/>
            </p:nvSpPr>
            <p:spPr>
              <a:xfrm>
                <a:off x="971404" y="1071801"/>
                <a:ext cx="21264" cy="13045"/>
              </a:xfrm>
              <a:custGeom>
                <a:avLst/>
                <a:gdLst>
                  <a:gd name="connsiteX0" fmla="*/ 20854 w 21264"/>
                  <a:gd name="connsiteY0" fmla="*/ 4883 h 13045"/>
                  <a:gd name="connsiteX1" fmla="*/ 8021 w 21264"/>
                  <a:gd name="connsiteY1" fmla="*/ 1033 h 13045"/>
                  <a:gd name="connsiteX2" fmla="*/ 321 w 21264"/>
                  <a:gd name="connsiteY2" fmla="*/ 7450 h 13045"/>
                  <a:gd name="connsiteX3" fmla="*/ 10587 w 21264"/>
                  <a:gd name="connsiteY3" fmla="*/ 12583 h 13045"/>
                  <a:gd name="connsiteX4" fmla="*/ 20854 w 21264"/>
                  <a:gd name="connsiteY4" fmla="*/ 4883 h 13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64" h="13045">
                    <a:moveTo>
                      <a:pt x="20854" y="4883"/>
                    </a:moveTo>
                    <a:cubicBezTo>
                      <a:pt x="19571" y="1033"/>
                      <a:pt x="18287" y="-1534"/>
                      <a:pt x="8021" y="1033"/>
                    </a:cubicBezTo>
                    <a:cubicBezTo>
                      <a:pt x="1604" y="2316"/>
                      <a:pt x="-962" y="2316"/>
                      <a:pt x="321" y="7450"/>
                    </a:cubicBezTo>
                    <a:cubicBezTo>
                      <a:pt x="1604" y="12583"/>
                      <a:pt x="321" y="13866"/>
                      <a:pt x="10587" y="12583"/>
                    </a:cubicBezTo>
                    <a:cubicBezTo>
                      <a:pt x="20854" y="10016"/>
                      <a:pt x="22137" y="8733"/>
                      <a:pt x="20854" y="4883"/>
                    </a:cubicBezTo>
                    <a:close/>
                  </a:path>
                </a:pathLst>
              </a:custGeom>
              <a:solidFill>
                <a:srgbClr val="FAFA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8CFB41E5-7314-4FED-BD0C-FE1BF76B3FB3}"/>
                  </a:ext>
                </a:extLst>
              </p:cNvPr>
              <p:cNvSpPr/>
              <p:nvPr/>
            </p:nvSpPr>
            <p:spPr>
              <a:xfrm rot="-443320">
                <a:off x="896142" y="1079161"/>
                <a:ext cx="179664" cy="34649"/>
              </a:xfrm>
              <a:custGeom>
                <a:avLst/>
                <a:gdLst>
                  <a:gd name="connsiteX0" fmla="*/ 0 w 179664"/>
                  <a:gd name="connsiteY0" fmla="*/ 0 h 34649"/>
                  <a:gd name="connsiteX1" fmla="*/ 179665 w 179664"/>
                  <a:gd name="connsiteY1" fmla="*/ 0 h 34649"/>
                  <a:gd name="connsiteX2" fmla="*/ 179665 w 179664"/>
                  <a:gd name="connsiteY2" fmla="*/ 34650 h 34649"/>
                  <a:gd name="connsiteX3" fmla="*/ 0 w 179664"/>
                  <a:gd name="connsiteY3" fmla="*/ 34650 h 34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664" h="34649">
                    <a:moveTo>
                      <a:pt x="0" y="0"/>
                    </a:moveTo>
                    <a:lnTo>
                      <a:pt x="179665" y="0"/>
                    </a:lnTo>
                    <a:lnTo>
                      <a:pt x="179665" y="34650"/>
                    </a:lnTo>
                    <a:lnTo>
                      <a:pt x="0" y="34650"/>
                    </a:lnTo>
                    <a:close/>
                  </a:path>
                </a:pathLst>
              </a:custGeom>
              <a:solidFill>
                <a:srgbClr val="F6C53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771F8265-1FA2-44D2-99CA-A106B75F2F46}"/>
                  </a:ext>
                </a:extLst>
              </p:cNvPr>
              <p:cNvSpPr/>
              <p:nvPr/>
            </p:nvSpPr>
            <p:spPr>
              <a:xfrm rot="-445410">
                <a:off x="981957" y="1078070"/>
                <a:ext cx="19249" cy="166827"/>
              </a:xfrm>
              <a:custGeom>
                <a:avLst/>
                <a:gdLst>
                  <a:gd name="connsiteX0" fmla="*/ 0 w 19249"/>
                  <a:gd name="connsiteY0" fmla="*/ 0 h 166827"/>
                  <a:gd name="connsiteX1" fmla="*/ 19249 w 19249"/>
                  <a:gd name="connsiteY1" fmla="*/ 0 h 166827"/>
                  <a:gd name="connsiteX2" fmla="*/ 19249 w 19249"/>
                  <a:gd name="connsiteY2" fmla="*/ 166828 h 166827"/>
                  <a:gd name="connsiteX3" fmla="*/ 0 w 19249"/>
                  <a:gd name="connsiteY3" fmla="*/ 166828 h 16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49" h="166827">
                    <a:moveTo>
                      <a:pt x="0" y="0"/>
                    </a:moveTo>
                    <a:lnTo>
                      <a:pt x="19249" y="0"/>
                    </a:lnTo>
                    <a:lnTo>
                      <a:pt x="19249" y="166828"/>
                    </a:lnTo>
                    <a:lnTo>
                      <a:pt x="0" y="166828"/>
                    </a:lnTo>
                    <a:close/>
                  </a:path>
                </a:pathLst>
              </a:custGeom>
              <a:solidFill>
                <a:srgbClr val="FFFFFF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08FC66C9-4F32-431B-91AB-5777792CDFCF}"/>
                  </a:ext>
                </a:extLst>
              </p:cNvPr>
              <p:cNvSpPr/>
              <p:nvPr/>
            </p:nvSpPr>
            <p:spPr>
              <a:xfrm>
                <a:off x="712604" y="985277"/>
                <a:ext cx="55523" cy="50694"/>
              </a:xfrm>
              <a:custGeom>
                <a:avLst/>
                <a:gdLst>
                  <a:gd name="connsiteX0" fmla="*/ 55073 w 55523"/>
                  <a:gd name="connsiteY0" fmla="*/ 47774 h 50694"/>
                  <a:gd name="connsiteX1" fmla="*/ 11440 w 55523"/>
                  <a:gd name="connsiteY1" fmla="*/ 40075 h 50694"/>
                  <a:gd name="connsiteX2" fmla="*/ 12724 w 55523"/>
                  <a:gd name="connsiteY2" fmla="*/ 15692 h 50694"/>
                  <a:gd name="connsiteX3" fmla="*/ 35823 w 55523"/>
                  <a:gd name="connsiteY3" fmla="*/ 7992 h 50694"/>
                  <a:gd name="connsiteX4" fmla="*/ 55073 w 55523"/>
                  <a:gd name="connsiteY4" fmla="*/ 47774 h 5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23" h="50694">
                    <a:moveTo>
                      <a:pt x="55073" y="47774"/>
                    </a:moveTo>
                    <a:cubicBezTo>
                      <a:pt x="55073" y="47774"/>
                      <a:pt x="34540" y="58041"/>
                      <a:pt x="11440" y="40075"/>
                    </a:cubicBezTo>
                    <a:cubicBezTo>
                      <a:pt x="-11659" y="22108"/>
                      <a:pt x="6307" y="24675"/>
                      <a:pt x="12724" y="15692"/>
                    </a:cubicBezTo>
                    <a:cubicBezTo>
                      <a:pt x="19140" y="6708"/>
                      <a:pt x="12724" y="-9975"/>
                      <a:pt x="35823" y="7992"/>
                    </a:cubicBezTo>
                    <a:cubicBezTo>
                      <a:pt x="60206" y="24675"/>
                      <a:pt x="55073" y="47774"/>
                      <a:pt x="55073" y="47774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8ED1137-9B1D-406B-A07A-2A466E0FD35E}"/>
                  </a:ext>
                </a:extLst>
              </p:cNvPr>
              <p:cNvSpPr/>
              <p:nvPr/>
            </p:nvSpPr>
            <p:spPr>
              <a:xfrm>
                <a:off x="785644" y="1018935"/>
                <a:ext cx="56807" cy="42458"/>
              </a:xfrm>
              <a:custGeom>
                <a:avLst/>
                <a:gdLst>
                  <a:gd name="connsiteX0" fmla="*/ 0 w 56807"/>
                  <a:gd name="connsiteY0" fmla="*/ 20533 h 42458"/>
                  <a:gd name="connsiteX1" fmla="*/ 38499 w 56807"/>
                  <a:gd name="connsiteY1" fmla="*/ 42349 h 42458"/>
                  <a:gd name="connsiteX2" fmla="*/ 52616 w 56807"/>
                  <a:gd name="connsiteY2" fmla="*/ 21816 h 42458"/>
                  <a:gd name="connsiteX3" fmla="*/ 39783 w 56807"/>
                  <a:gd name="connsiteY3" fmla="*/ 0 h 42458"/>
                  <a:gd name="connsiteX4" fmla="*/ 0 w 56807"/>
                  <a:gd name="connsiteY4" fmla="*/ 20533 h 4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07" h="42458">
                    <a:moveTo>
                      <a:pt x="0" y="20533"/>
                    </a:moveTo>
                    <a:cubicBezTo>
                      <a:pt x="0" y="20533"/>
                      <a:pt x="10267" y="42349"/>
                      <a:pt x="38499" y="42349"/>
                    </a:cubicBezTo>
                    <a:cubicBezTo>
                      <a:pt x="66732" y="43633"/>
                      <a:pt x="52616" y="33366"/>
                      <a:pt x="52616" y="21816"/>
                    </a:cubicBezTo>
                    <a:cubicBezTo>
                      <a:pt x="52616" y="10267"/>
                      <a:pt x="68016" y="1283"/>
                      <a:pt x="39783" y="0"/>
                    </a:cubicBezTo>
                    <a:cubicBezTo>
                      <a:pt x="11550" y="0"/>
                      <a:pt x="0" y="20533"/>
                      <a:pt x="0" y="20533"/>
                    </a:cubicBezTo>
                    <a:close/>
                  </a:path>
                </a:pathLst>
              </a:custGeom>
              <a:solidFill>
                <a:srgbClr val="EF413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995A9B05-ED41-4A13-B495-4C2CEA5D9D38}"/>
                  </a:ext>
                </a:extLst>
              </p:cNvPr>
              <p:cNvSpPr/>
              <p:nvPr/>
            </p:nvSpPr>
            <p:spPr>
              <a:xfrm>
                <a:off x="754734" y="1018599"/>
                <a:ext cx="12847" cy="17639"/>
              </a:xfrm>
              <a:custGeom>
                <a:avLst/>
                <a:gdLst>
                  <a:gd name="connsiteX0" fmla="*/ 5244 w 12847"/>
                  <a:gd name="connsiteY0" fmla="*/ 336 h 17639"/>
                  <a:gd name="connsiteX1" fmla="*/ 10377 w 12847"/>
                  <a:gd name="connsiteY1" fmla="*/ 13169 h 17639"/>
                  <a:gd name="connsiteX2" fmla="*/ 110 w 12847"/>
                  <a:gd name="connsiteY2" fmla="*/ 13169 h 17639"/>
                  <a:gd name="connsiteX3" fmla="*/ 11660 w 12847"/>
                  <a:gd name="connsiteY3" fmla="*/ 15735 h 17639"/>
                  <a:gd name="connsiteX4" fmla="*/ 5244 w 12847"/>
                  <a:gd name="connsiteY4" fmla="*/ 336 h 17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47" h="17639">
                    <a:moveTo>
                      <a:pt x="5244" y="336"/>
                    </a:moveTo>
                    <a:cubicBezTo>
                      <a:pt x="1394" y="2902"/>
                      <a:pt x="14227" y="10602"/>
                      <a:pt x="10377" y="13169"/>
                    </a:cubicBezTo>
                    <a:cubicBezTo>
                      <a:pt x="7810" y="15735"/>
                      <a:pt x="1394" y="9319"/>
                      <a:pt x="110" y="13169"/>
                    </a:cubicBezTo>
                    <a:cubicBezTo>
                      <a:pt x="-1173" y="17019"/>
                      <a:pt x="9094" y="19585"/>
                      <a:pt x="11660" y="15735"/>
                    </a:cubicBezTo>
                    <a:cubicBezTo>
                      <a:pt x="15510" y="10602"/>
                      <a:pt x="9094" y="-2231"/>
                      <a:pt x="5244" y="336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BC6547D-36A6-4140-8971-DCC33653CDA2}"/>
                  </a:ext>
                </a:extLst>
              </p:cNvPr>
              <p:cNvSpPr/>
              <p:nvPr/>
            </p:nvSpPr>
            <p:spPr>
              <a:xfrm>
                <a:off x="785644" y="1031707"/>
                <a:ext cx="15482" cy="15521"/>
              </a:xfrm>
              <a:custGeom>
                <a:avLst/>
                <a:gdLst>
                  <a:gd name="connsiteX0" fmla="*/ 2567 w 15482"/>
                  <a:gd name="connsiteY0" fmla="*/ 7761 h 15521"/>
                  <a:gd name="connsiteX1" fmla="*/ 15400 w 15482"/>
                  <a:gd name="connsiteY1" fmla="*/ 1344 h 15521"/>
                  <a:gd name="connsiteX2" fmla="*/ 0 w 15482"/>
                  <a:gd name="connsiteY2" fmla="*/ 7761 h 15521"/>
                  <a:gd name="connsiteX3" fmla="*/ 10267 w 15482"/>
                  <a:gd name="connsiteY3" fmla="*/ 14177 h 15521"/>
                  <a:gd name="connsiteX4" fmla="*/ 2567 w 15482"/>
                  <a:gd name="connsiteY4" fmla="*/ 7761 h 1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82" h="15521">
                    <a:moveTo>
                      <a:pt x="2567" y="7761"/>
                    </a:moveTo>
                    <a:cubicBezTo>
                      <a:pt x="2567" y="3911"/>
                      <a:pt x="16683" y="6477"/>
                      <a:pt x="15400" y="1344"/>
                    </a:cubicBezTo>
                    <a:cubicBezTo>
                      <a:pt x="14117" y="-2506"/>
                      <a:pt x="0" y="2627"/>
                      <a:pt x="0" y="7761"/>
                    </a:cubicBezTo>
                    <a:cubicBezTo>
                      <a:pt x="0" y="12894"/>
                      <a:pt x="8983" y="18027"/>
                      <a:pt x="10267" y="14177"/>
                    </a:cubicBezTo>
                    <a:cubicBezTo>
                      <a:pt x="12833" y="10327"/>
                      <a:pt x="3850" y="12894"/>
                      <a:pt x="2567" y="7761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E513B537-E244-4D47-850E-149EB705EFEC}"/>
                  </a:ext>
                </a:extLst>
              </p:cNvPr>
              <p:cNvSpPr/>
              <p:nvPr/>
            </p:nvSpPr>
            <p:spPr>
              <a:xfrm rot="-4185388">
                <a:off x="677911" y="1044055"/>
                <a:ext cx="133460" cy="169392"/>
              </a:xfrm>
              <a:custGeom>
                <a:avLst/>
                <a:gdLst>
                  <a:gd name="connsiteX0" fmla="*/ 0 w 133460"/>
                  <a:gd name="connsiteY0" fmla="*/ 0 h 169392"/>
                  <a:gd name="connsiteX1" fmla="*/ 133460 w 133460"/>
                  <a:gd name="connsiteY1" fmla="*/ 0 h 169392"/>
                  <a:gd name="connsiteX2" fmla="*/ 133460 w 133460"/>
                  <a:gd name="connsiteY2" fmla="*/ 169392 h 169392"/>
                  <a:gd name="connsiteX3" fmla="*/ 0 w 133460"/>
                  <a:gd name="connsiteY3" fmla="*/ 169392 h 16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60" h="169392">
                    <a:moveTo>
                      <a:pt x="0" y="0"/>
                    </a:moveTo>
                    <a:lnTo>
                      <a:pt x="133460" y="0"/>
                    </a:lnTo>
                    <a:lnTo>
                      <a:pt x="133460" y="169392"/>
                    </a:lnTo>
                    <a:lnTo>
                      <a:pt x="0" y="169392"/>
                    </a:lnTo>
                    <a:close/>
                  </a:path>
                </a:pathLst>
              </a:custGeom>
              <a:solidFill>
                <a:srgbClr val="003A6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65BFD952-BAE8-4E92-AC0C-BFD3D495547C}"/>
                  </a:ext>
                </a:extLst>
              </p:cNvPr>
              <p:cNvSpPr/>
              <p:nvPr/>
            </p:nvSpPr>
            <p:spPr>
              <a:xfrm>
                <a:off x="766770" y="1026635"/>
                <a:ext cx="20157" cy="15894"/>
              </a:xfrm>
              <a:custGeom>
                <a:avLst/>
                <a:gdLst>
                  <a:gd name="connsiteX0" fmla="*/ 20157 w 20157"/>
                  <a:gd name="connsiteY0" fmla="*/ 11550 h 15894"/>
                  <a:gd name="connsiteX1" fmla="*/ 11174 w 20157"/>
                  <a:gd name="connsiteY1" fmla="*/ 1283 h 15894"/>
                  <a:gd name="connsiteX2" fmla="*/ 907 w 20157"/>
                  <a:gd name="connsiteY2" fmla="*/ 2567 h 15894"/>
                  <a:gd name="connsiteX3" fmla="*/ 7324 w 20157"/>
                  <a:gd name="connsiteY3" fmla="*/ 11550 h 15894"/>
                  <a:gd name="connsiteX4" fmla="*/ 20157 w 20157"/>
                  <a:gd name="connsiteY4" fmla="*/ 11550 h 15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57" h="15894">
                    <a:moveTo>
                      <a:pt x="20157" y="11550"/>
                    </a:moveTo>
                    <a:cubicBezTo>
                      <a:pt x="20157" y="6417"/>
                      <a:pt x="20157" y="5133"/>
                      <a:pt x="11174" y="1283"/>
                    </a:cubicBezTo>
                    <a:cubicBezTo>
                      <a:pt x="4757" y="0"/>
                      <a:pt x="2191" y="-1283"/>
                      <a:pt x="907" y="2567"/>
                    </a:cubicBezTo>
                    <a:cubicBezTo>
                      <a:pt x="-376" y="7700"/>
                      <a:pt x="-1659" y="7700"/>
                      <a:pt x="7324" y="11550"/>
                    </a:cubicBezTo>
                    <a:cubicBezTo>
                      <a:pt x="17591" y="17966"/>
                      <a:pt x="20157" y="16683"/>
                      <a:pt x="20157" y="11550"/>
                    </a:cubicBez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B0C2A43F-47A7-4517-B0AB-4A3E5F5D8890}"/>
                  </a:ext>
                </a:extLst>
              </p:cNvPr>
              <p:cNvSpPr/>
              <p:nvPr/>
            </p:nvSpPr>
            <p:spPr>
              <a:xfrm rot="-4185388">
                <a:off x="755167" y="963546"/>
                <a:ext cx="34648" cy="179658"/>
              </a:xfrm>
              <a:custGeom>
                <a:avLst/>
                <a:gdLst>
                  <a:gd name="connsiteX0" fmla="*/ 0 w 34648"/>
                  <a:gd name="connsiteY0" fmla="*/ 0 h 179658"/>
                  <a:gd name="connsiteX1" fmla="*/ 34648 w 34648"/>
                  <a:gd name="connsiteY1" fmla="*/ 0 h 179658"/>
                  <a:gd name="connsiteX2" fmla="*/ 34648 w 34648"/>
                  <a:gd name="connsiteY2" fmla="*/ 179658 h 179658"/>
                  <a:gd name="connsiteX3" fmla="*/ 0 w 34648"/>
                  <a:gd name="connsiteY3" fmla="*/ 179658 h 17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48" h="179658">
                    <a:moveTo>
                      <a:pt x="0" y="0"/>
                    </a:moveTo>
                    <a:lnTo>
                      <a:pt x="34648" y="0"/>
                    </a:lnTo>
                    <a:lnTo>
                      <a:pt x="34648" y="179658"/>
                    </a:lnTo>
                    <a:lnTo>
                      <a:pt x="0" y="179658"/>
                    </a:lnTo>
                    <a:close/>
                  </a:path>
                </a:pathLst>
              </a:custGeom>
              <a:solidFill>
                <a:srgbClr val="04518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E566B3E-F702-4829-9838-B2510FE62F77}"/>
                  </a:ext>
                </a:extLst>
              </p:cNvPr>
              <p:cNvSpPr/>
              <p:nvPr/>
            </p:nvSpPr>
            <p:spPr>
              <a:xfrm rot="-4184743">
                <a:off x="664808" y="1104182"/>
                <a:ext cx="166837" cy="19250"/>
              </a:xfrm>
              <a:custGeom>
                <a:avLst/>
                <a:gdLst>
                  <a:gd name="connsiteX0" fmla="*/ 0 w 166837"/>
                  <a:gd name="connsiteY0" fmla="*/ 0 h 19250"/>
                  <a:gd name="connsiteX1" fmla="*/ 166837 w 166837"/>
                  <a:gd name="connsiteY1" fmla="*/ 0 h 19250"/>
                  <a:gd name="connsiteX2" fmla="*/ 166837 w 166837"/>
                  <a:gd name="connsiteY2" fmla="*/ 19250 h 19250"/>
                  <a:gd name="connsiteX3" fmla="*/ 0 w 166837"/>
                  <a:gd name="connsiteY3" fmla="*/ 19250 h 19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837" h="19250">
                    <a:moveTo>
                      <a:pt x="0" y="0"/>
                    </a:moveTo>
                    <a:lnTo>
                      <a:pt x="166837" y="0"/>
                    </a:lnTo>
                    <a:lnTo>
                      <a:pt x="166837" y="19250"/>
                    </a:lnTo>
                    <a:lnTo>
                      <a:pt x="0" y="1925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549139E-0A8D-405D-AE1A-782986433A75}"/>
                  </a:ext>
                </a:extLst>
              </p:cNvPr>
              <p:cNvSpPr/>
              <p:nvPr/>
            </p:nvSpPr>
            <p:spPr>
              <a:xfrm>
                <a:off x="511203" y="1081124"/>
                <a:ext cx="57560" cy="46083"/>
              </a:xfrm>
              <a:custGeom>
                <a:avLst/>
                <a:gdLst>
                  <a:gd name="connsiteX0" fmla="*/ 57560 w 57560"/>
                  <a:gd name="connsiteY0" fmla="*/ 7110 h 46083"/>
                  <a:gd name="connsiteX1" fmla="*/ 30611 w 57560"/>
                  <a:gd name="connsiteY1" fmla="*/ 41759 h 46083"/>
                  <a:gd name="connsiteX2" fmla="*/ 10078 w 57560"/>
                  <a:gd name="connsiteY2" fmla="*/ 28926 h 46083"/>
                  <a:gd name="connsiteX3" fmla="*/ 13928 w 57560"/>
                  <a:gd name="connsiteY3" fmla="*/ 4543 h 46083"/>
                  <a:gd name="connsiteX4" fmla="*/ 57560 w 57560"/>
                  <a:gd name="connsiteY4" fmla="*/ 711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60" h="46083">
                    <a:moveTo>
                      <a:pt x="57560" y="7110"/>
                    </a:moveTo>
                    <a:cubicBezTo>
                      <a:pt x="57560" y="7110"/>
                      <a:pt x="56277" y="30209"/>
                      <a:pt x="30611" y="41759"/>
                    </a:cubicBezTo>
                    <a:cubicBezTo>
                      <a:pt x="3661" y="53309"/>
                      <a:pt x="13928" y="39192"/>
                      <a:pt x="10078" y="28926"/>
                    </a:cubicBezTo>
                    <a:cubicBezTo>
                      <a:pt x="4944" y="18659"/>
                      <a:pt x="-11739" y="16093"/>
                      <a:pt x="13928" y="4543"/>
                    </a:cubicBezTo>
                    <a:cubicBezTo>
                      <a:pt x="39594" y="-7007"/>
                      <a:pt x="57560" y="7110"/>
                      <a:pt x="57560" y="7110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6FC7212-00F8-4E70-A0A0-742E2A9109AE}"/>
                  </a:ext>
                </a:extLst>
              </p:cNvPr>
              <p:cNvSpPr/>
              <p:nvPr/>
            </p:nvSpPr>
            <p:spPr>
              <a:xfrm>
                <a:off x="577867" y="1020216"/>
                <a:ext cx="49192" cy="56479"/>
              </a:xfrm>
              <a:custGeom>
                <a:avLst/>
                <a:gdLst>
                  <a:gd name="connsiteX0" fmla="*/ 5013 w 49192"/>
                  <a:gd name="connsiteY0" fmla="*/ 56468 h 56479"/>
                  <a:gd name="connsiteX1" fmla="*/ 43512 w 49192"/>
                  <a:gd name="connsiteY1" fmla="*/ 33369 h 56479"/>
                  <a:gd name="connsiteX2" fmla="*/ 31963 w 49192"/>
                  <a:gd name="connsiteY2" fmla="*/ 11552 h 56479"/>
                  <a:gd name="connsiteX3" fmla="*/ 7580 w 49192"/>
                  <a:gd name="connsiteY3" fmla="*/ 12836 h 56479"/>
                  <a:gd name="connsiteX4" fmla="*/ 5013 w 49192"/>
                  <a:gd name="connsiteY4" fmla="*/ 56468 h 5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192" h="56479">
                    <a:moveTo>
                      <a:pt x="5013" y="56468"/>
                    </a:moveTo>
                    <a:cubicBezTo>
                      <a:pt x="5013" y="56468"/>
                      <a:pt x="28113" y="57752"/>
                      <a:pt x="43512" y="33369"/>
                    </a:cubicBezTo>
                    <a:cubicBezTo>
                      <a:pt x="57629" y="8986"/>
                      <a:pt x="42229" y="16685"/>
                      <a:pt x="31963" y="11552"/>
                    </a:cubicBezTo>
                    <a:cubicBezTo>
                      <a:pt x="21696" y="5136"/>
                      <a:pt x="21696" y="-11547"/>
                      <a:pt x="7580" y="12836"/>
                    </a:cubicBezTo>
                    <a:cubicBezTo>
                      <a:pt x="-7820" y="35935"/>
                      <a:pt x="5013" y="56468"/>
                      <a:pt x="5013" y="56468"/>
                    </a:cubicBezTo>
                    <a:close/>
                  </a:path>
                </a:pathLst>
              </a:custGeom>
              <a:solidFill>
                <a:srgbClr val="37802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2B825B2-1D94-4E57-9517-D8DA69DDFF28}"/>
                  </a:ext>
                </a:extLst>
              </p:cNvPr>
              <p:cNvSpPr/>
              <p:nvPr/>
            </p:nvSpPr>
            <p:spPr>
              <a:xfrm>
                <a:off x="552005" y="1085814"/>
                <a:ext cx="17275" cy="14482"/>
              </a:xfrm>
              <a:custGeom>
                <a:avLst/>
                <a:gdLst>
                  <a:gd name="connsiteX0" fmla="*/ 76 w 17275"/>
                  <a:gd name="connsiteY0" fmla="*/ 3703 h 14482"/>
                  <a:gd name="connsiteX1" fmla="*/ 14192 w 17275"/>
                  <a:gd name="connsiteY1" fmla="*/ 4986 h 14482"/>
                  <a:gd name="connsiteX2" fmla="*/ 9059 w 17275"/>
                  <a:gd name="connsiteY2" fmla="*/ 13969 h 14482"/>
                  <a:gd name="connsiteX3" fmla="*/ 16759 w 17275"/>
                  <a:gd name="connsiteY3" fmla="*/ 4986 h 14482"/>
                  <a:gd name="connsiteX4" fmla="*/ 76 w 17275"/>
                  <a:gd name="connsiteY4" fmla="*/ 3703 h 14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75" h="14482">
                    <a:moveTo>
                      <a:pt x="76" y="3703"/>
                    </a:moveTo>
                    <a:cubicBezTo>
                      <a:pt x="76" y="7553"/>
                      <a:pt x="12909" y="1136"/>
                      <a:pt x="14192" y="4986"/>
                    </a:cubicBezTo>
                    <a:cubicBezTo>
                      <a:pt x="15476" y="8836"/>
                      <a:pt x="6492" y="10119"/>
                      <a:pt x="9059" y="13969"/>
                    </a:cubicBezTo>
                    <a:cubicBezTo>
                      <a:pt x="11626" y="16536"/>
                      <a:pt x="19326" y="8836"/>
                      <a:pt x="16759" y="4986"/>
                    </a:cubicBezTo>
                    <a:cubicBezTo>
                      <a:pt x="14192" y="-1430"/>
                      <a:pt x="-1207" y="-1430"/>
                      <a:pt x="76" y="3703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EF465C79-2AD4-41E3-9E22-E24CF7F38668}"/>
                  </a:ext>
                </a:extLst>
              </p:cNvPr>
              <p:cNvSpPr/>
              <p:nvPr/>
            </p:nvSpPr>
            <p:spPr>
              <a:xfrm>
                <a:off x="580005" y="1059925"/>
                <a:ext cx="14074" cy="17449"/>
              </a:xfrm>
              <a:custGeom>
                <a:avLst/>
                <a:gdLst>
                  <a:gd name="connsiteX0" fmla="*/ 4158 w 14074"/>
                  <a:gd name="connsiteY0" fmla="*/ 14192 h 17449"/>
                  <a:gd name="connsiteX1" fmla="*/ 4158 w 14074"/>
                  <a:gd name="connsiteY1" fmla="*/ 76 h 17449"/>
                  <a:gd name="connsiteX2" fmla="*/ 2875 w 14074"/>
                  <a:gd name="connsiteY2" fmla="*/ 16759 h 17449"/>
                  <a:gd name="connsiteX3" fmla="*/ 13141 w 14074"/>
                  <a:gd name="connsiteY3" fmla="*/ 10342 h 17449"/>
                  <a:gd name="connsiteX4" fmla="*/ 4158 w 14074"/>
                  <a:gd name="connsiteY4" fmla="*/ 14192 h 17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74" h="17449">
                    <a:moveTo>
                      <a:pt x="4158" y="14192"/>
                    </a:moveTo>
                    <a:cubicBezTo>
                      <a:pt x="308" y="12909"/>
                      <a:pt x="9291" y="1359"/>
                      <a:pt x="4158" y="76"/>
                    </a:cubicBezTo>
                    <a:cubicBezTo>
                      <a:pt x="308" y="-1207"/>
                      <a:pt x="-2259" y="14192"/>
                      <a:pt x="2875" y="16759"/>
                    </a:cubicBezTo>
                    <a:cubicBezTo>
                      <a:pt x="8008" y="19326"/>
                      <a:pt x="16991" y="14192"/>
                      <a:pt x="13141" y="10342"/>
                    </a:cubicBezTo>
                    <a:cubicBezTo>
                      <a:pt x="10575" y="6492"/>
                      <a:pt x="8008" y="15476"/>
                      <a:pt x="4158" y="14192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DEA429AC-F6D2-4926-8E83-A09961CC0B9B}"/>
                  </a:ext>
                </a:extLst>
              </p:cNvPr>
              <p:cNvSpPr/>
              <p:nvPr/>
            </p:nvSpPr>
            <p:spPr>
              <a:xfrm rot="-2475715">
                <a:off x="556902" y="1088026"/>
                <a:ext cx="169396" cy="133464"/>
              </a:xfrm>
              <a:custGeom>
                <a:avLst/>
                <a:gdLst>
                  <a:gd name="connsiteX0" fmla="*/ 0 w 169396"/>
                  <a:gd name="connsiteY0" fmla="*/ 0 h 133464"/>
                  <a:gd name="connsiteX1" fmla="*/ 169397 w 169396"/>
                  <a:gd name="connsiteY1" fmla="*/ 0 h 133464"/>
                  <a:gd name="connsiteX2" fmla="*/ 169397 w 169396"/>
                  <a:gd name="connsiteY2" fmla="*/ 133464 h 133464"/>
                  <a:gd name="connsiteX3" fmla="*/ 0 w 169396"/>
                  <a:gd name="connsiteY3" fmla="*/ 133464 h 13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396" h="133464">
                    <a:moveTo>
                      <a:pt x="0" y="0"/>
                    </a:moveTo>
                    <a:lnTo>
                      <a:pt x="169397" y="0"/>
                    </a:lnTo>
                    <a:lnTo>
                      <a:pt x="169397" y="133464"/>
                    </a:lnTo>
                    <a:lnTo>
                      <a:pt x="0" y="133464"/>
                    </a:lnTo>
                    <a:close/>
                  </a:path>
                </a:pathLst>
              </a:custGeom>
              <a:solidFill>
                <a:srgbClr val="FFFDFF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833F9075-51AF-4694-9BD4-1C8722F288A1}"/>
                  </a:ext>
                </a:extLst>
              </p:cNvPr>
              <p:cNvSpPr/>
              <p:nvPr/>
            </p:nvSpPr>
            <p:spPr>
              <a:xfrm>
                <a:off x="572614" y="1112617"/>
                <a:ext cx="16683" cy="103948"/>
              </a:xfrm>
              <a:custGeom>
                <a:avLst/>
                <a:gdLst>
                  <a:gd name="connsiteX0" fmla="*/ 5133 w 16683"/>
                  <a:gd name="connsiteY0" fmla="*/ 8983 h 103948"/>
                  <a:gd name="connsiteX1" fmla="*/ 0 w 16683"/>
                  <a:gd name="connsiteY1" fmla="*/ 93682 h 103948"/>
                  <a:gd name="connsiteX2" fmla="*/ 10267 w 16683"/>
                  <a:gd name="connsiteY2" fmla="*/ 103948 h 103948"/>
                  <a:gd name="connsiteX3" fmla="*/ 16683 w 16683"/>
                  <a:gd name="connsiteY3" fmla="*/ 0 h 10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83" h="103948">
                    <a:moveTo>
                      <a:pt x="5133" y="8983"/>
                    </a:moveTo>
                    <a:lnTo>
                      <a:pt x="0" y="93682"/>
                    </a:lnTo>
                    <a:lnTo>
                      <a:pt x="10267" y="103948"/>
                    </a:lnTo>
                    <a:lnTo>
                      <a:pt x="166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606EF0A-624B-4681-B0C7-F6B277C32A04}"/>
                  </a:ext>
                </a:extLst>
              </p:cNvPr>
              <p:cNvSpPr/>
              <p:nvPr/>
            </p:nvSpPr>
            <p:spPr>
              <a:xfrm>
                <a:off x="588013" y="1097217"/>
                <a:ext cx="17966" cy="136031"/>
              </a:xfrm>
              <a:custGeom>
                <a:avLst/>
                <a:gdLst>
                  <a:gd name="connsiteX0" fmla="*/ 7700 w 17966"/>
                  <a:gd name="connsiteY0" fmla="*/ 10266 h 136031"/>
                  <a:gd name="connsiteX1" fmla="*/ 0 w 17966"/>
                  <a:gd name="connsiteY1" fmla="*/ 125765 h 136031"/>
                  <a:gd name="connsiteX2" fmla="*/ 8983 w 17966"/>
                  <a:gd name="connsiteY2" fmla="*/ 136031 h 136031"/>
                  <a:gd name="connsiteX3" fmla="*/ 17966 w 17966"/>
                  <a:gd name="connsiteY3" fmla="*/ 0 h 13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66" h="136031">
                    <a:moveTo>
                      <a:pt x="7700" y="10266"/>
                    </a:moveTo>
                    <a:lnTo>
                      <a:pt x="0" y="125765"/>
                    </a:lnTo>
                    <a:lnTo>
                      <a:pt x="8983" y="136031"/>
                    </a:lnTo>
                    <a:lnTo>
                      <a:pt x="1796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5BDB4482-B682-487D-93D2-AEE4815EEC96}"/>
                  </a:ext>
                </a:extLst>
              </p:cNvPr>
              <p:cNvSpPr/>
              <p:nvPr/>
            </p:nvSpPr>
            <p:spPr>
              <a:xfrm>
                <a:off x="617530" y="1067701"/>
                <a:ext cx="21816" cy="193780"/>
              </a:xfrm>
              <a:custGeom>
                <a:avLst/>
                <a:gdLst>
                  <a:gd name="connsiteX0" fmla="*/ 11550 w 21816"/>
                  <a:gd name="connsiteY0" fmla="*/ 10267 h 193780"/>
                  <a:gd name="connsiteX1" fmla="*/ 0 w 21816"/>
                  <a:gd name="connsiteY1" fmla="*/ 188647 h 193780"/>
                  <a:gd name="connsiteX2" fmla="*/ 3850 w 21816"/>
                  <a:gd name="connsiteY2" fmla="*/ 193780 h 193780"/>
                  <a:gd name="connsiteX3" fmla="*/ 10267 w 21816"/>
                  <a:gd name="connsiteY3" fmla="*/ 188647 h 193780"/>
                  <a:gd name="connsiteX4" fmla="*/ 21816 w 21816"/>
                  <a:gd name="connsiteY4" fmla="*/ 0 h 19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6" h="193780">
                    <a:moveTo>
                      <a:pt x="11550" y="10267"/>
                    </a:moveTo>
                    <a:lnTo>
                      <a:pt x="0" y="188647"/>
                    </a:lnTo>
                    <a:lnTo>
                      <a:pt x="3850" y="193780"/>
                    </a:lnTo>
                    <a:lnTo>
                      <a:pt x="10267" y="188647"/>
                    </a:lnTo>
                    <a:lnTo>
                      <a:pt x="2181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5133BF16-8A6A-4941-AA86-4B8946696072}"/>
                  </a:ext>
                </a:extLst>
              </p:cNvPr>
              <p:cNvSpPr/>
              <p:nvPr/>
            </p:nvSpPr>
            <p:spPr>
              <a:xfrm>
                <a:off x="632929" y="1053584"/>
                <a:ext cx="24382" cy="197630"/>
              </a:xfrm>
              <a:custGeom>
                <a:avLst/>
                <a:gdLst>
                  <a:gd name="connsiteX0" fmla="*/ 12833 w 24382"/>
                  <a:gd name="connsiteY0" fmla="*/ 8983 h 197630"/>
                  <a:gd name="connsiteX1" fmla="*/ 0 w 24382"/>
                  <a:gd name="connsiteY1" fmla="*/ 197630 h 197630"/>
                  <a:gd name="connsiteX2" fmla="*/ 11550 w 24382"/>
                  <a:gd name="connsiteY2" fmla="*/ 187364 h 197630"/>
                  <a:gd name="connsiteX3" fmla="*/ 24383 w 24382"/>
                  <a:gd name="connsiteY3" fmla="*/ 0 h 19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82" h="197630">
                    <a:moveTo>
                      <a:pt x="12833" y="8983"/>
                    </a:moveTo>
                    <a:lnTo>
                      <a:pt x="0" y="197630"/>
                    </a:lnTo>
                    <a:lnTo>
                      <a:pt x="11550" y="187364"/>
                    </a:lnTo>
                    <a:lnTo>
                      <a:pt x="2438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A5EF64FB-FB0E-4E1C-A61B-42D5F0AB8547}"/>
                  </a:ext>
                </a:extLst>
              </p:cNvPr>
              <p:cNvSpPr/>
              <p:nvPr/>
            </p:nvSpPr>
            <p:spPr>
              <a:xfrm>
                <a:off x="543097" y="1142133"/>
                <a:ext cx="12833" cy="41066"/>
              </a:xfrm>
              <a:custGeom>
                <a:avLst/>
                <a:gdLst>
                  <a:gd name="connsiteX0" fmla="*/ 1283 w 12833"/>
                  <a:gd name="connsiteY0" fmla="*/ 8983 h 41066"/>
                  <a:gd name="connsiteX1" fmla="*/ 0 w 12833"/>
                  <a:gd name="connsiteY1" fmla="*/ 29516 h 41066"/>
                  <a:gd name="connsiteX2" fmla="*/ 10267 w 12833"/>
                  <a:gd name="connsiteY2" fmla="*/ 41066 h 41066"/>
                  <a:gd name="connsiteX3" fmla="*/ 12833 w 12833"/>
                  <a:gd name="connsiteY3" fmla="*/ 0 h 4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33" h="41066">
                    <a:moveTo>
                      <a:pt x="1283" y="8983"/>
                    </a:moveTo>
                    <a:lnTo>
                      <a:pt x="0" y="29516"/>
                    </a:lnTo>
                    <a:lnTo>
                      <a:pt x="10267" y="41066"/>
                    </a:lnTo>
                    <a:lnTo>
                      <a:pt x="1283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AD7D887E-7DDA-43C8-8C3D-61000E5629E1}"/>
                  </a:ext>
                </a:extLst>
              </p:cNvPr>
              <p:cNvSpPr/>
              <p:nvPr/>
            </p:nvSpPr>
            <p:spPr>
              <a:xfrm>
                <a:off x="558497" y="1126733"/>
                <a:ext cx="14116" cy="73148"/>
              </a:xfrm>
              <a:custGeom>
                <a:avLst/>
                <a:gdLst>
                  <a:gd name="connsiteX0" fmla="*/ 2567 w 14116"/>
                  <a:gd name="connsiteY0" fmla="*/ 10267 h 73148"/>
                  <a:gd name="connsiteX1" fmla="*/ 0 w 14116"/>
                  <a:gd name="connsiteY1" fmla="*/ 61599 h 73148"/>
                  <a:gd name="connsiteX2" fmla="*/ 8983 w 14116"/>
                  <a:gd name="connsiteY2" fmla="*/ 73149 h 73148"/>
                  <a:gd name="connsiteX3" fmla="*/ 14116 w 14116"/>
                  <a:gd name="connsiteY3" fmla="*/ 0 h 73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16" h="73148">
                    <a:moveTo>
                      <a:pt x="2567" y="10267"/>
                    </a:moveTo>
                    <a:lnTo>
                      <a:pt x="0" y="61599"/>
                    </a:lnTo>
                    <a:lnTo>
                      <a:pt x="8983" y="73149"/>
                    </a:lnTo>
                    <a:lnTo>
                      <a:pt x="14116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789A7445-7633-4BA2-9F96-D1A6797401EA}"/>
                  </a:ext>
                </a:extLst>
              </p:cNvPr>
              <p:cNvSpPr/>
              <p:nvPr/>
            </p:nvSpPr>
            <p:spPr>
              <a:xfrm>
                <a:off x="602130" y="1083101"/>
                <a:ext cx="20533" cy="166830"/>
              </a:xfrm>
              <a:custGeom>
                <a:avLst/>
                <a:gdLst>
                  <a:gd name="connsiteX0" fmla="*/ 10267 w 20533"/>
                  <a:gd name="connsiteY0" fmla="*/ 8983 h 166830"/>
                  <a:gd name="connsiteX1" fmla="*/ 0 w 20533"/>
                  <a:gd name="connsiteY1" fmla="*/ 156564 h 166830"/>
                  <a:gd name="connsiteX2" fmla="*/ 10267 w 20533"/>
                  <a:gd name="connsiteY2" fmla="*/ 166831 h 166830"/>
                  <a:gd name="connsiteX3" fmla="*/ 20533 w 20533"/>
                  <a:gd name="connsiteY3" fmla="*/ 0 h 166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33" h="166830">
                    <a:moveTo>
                      <a:pt x="10267" y="8983"/>
                    </a:moveTo>
                    <a:lnTo>
                      <a:pt x="0" y="156564"/>
                    </a:lnTo>
                    <a:lnTo>
                      <a:pt x="10267" y="166831"/>
                    </a:lnTo>
                    <a:lnTo>
                      <a:pt x="2053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4F0F572B-13B1-4A4F-8777-EF8EF1AF7F0A}"/>
                  </a:ext>
                </a:extLst>
              </p:cNvPr>
              <p:cNvSpPr/>
              <p:nvPr/>
            </p:nvSpPr>
            <p:spPr>
              <a:xfrm>
                <a:off x="534114" y="1156250"/>
                <a:ext cx="5133" cy="10266"/>
              </a:xfrm>
              <a:custGeom>
                <a:avLst/>
                <a:gdLst>
                  <a:gd name="connsiteX0" fmla="*/ 0 w 5133"/>
                  <a:gd name="connsiteY0" fmla="*/ 5133 h 10266"/>
                  <a:gd name="connsiteX1" fmla="*/ 3850 w 5133"/>
                  <a:gd name="connsiteY1" fmla="*/ 10266 h 10266"/>
                  <a:gd name="connsiteX2" fmla="*/ 5133 w 5133"/>
                  <a:gd name="connsiteY2" fmla="*/ 0 h 10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3" h="10266">
                    <a:moveTo>
                      <a:pt x="0" y="5133"/>
                    </a:moveTo>
                    <a:lnTo>
                      <a:pt x="3850" y="10266"/>
                    </a:lnTo>
                    <a:lnTo>
                      <a:pt x="513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26EA40FB-DC58-4185-9140-7DE887B862D3}"/>
                  </a:ext>
                </a:extLst>
              </p:cNvPr>
              <p:cNvSpPr/>
              <p:nvPr/>
            </p:nvSpPr>
            <p:spPr>
              <a:xfrm>
                <a:off x="717628" y="1117750"/>
                <a:ext cx="12833" cy="59032"/>
              </a:xfrm>
              <a:custGeom>
                <a:avLst/>
                <a:gdLst>
                  <a:gd name="connsiteX0" fmla="*/ 10267 w 12833"/>
                  <a:gd name="connsiteY0" fmla="*/ 50049 h 59032"/>
                  <a:gd name="connsiteX1" fmla="*/ 12833 w 12833"/>
                  <a:gd name="connsiteY1" fmla="*/ 11550 h 59032"/>
                  <a:gd name="connsiteX2" fmla="*/ 3850 w 12833"/>
                  <a:gd name="connsiteY2" fmla="*/ 0 h 59032"/>
                  <a:gd name="connsiteX3" fmla="*/ 0 w 12833"/>
                  <a:gd name="connsiteY3" fmla="*/ 59032 h 59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33" h="59032">
                    <a:moveTo>
                      <a:pt x="10267" y="50049"/>
                    </a:moveTo>
                    <a:lnTo>
                      <a:pt x="12833" y="11550"/>
                    </a:lnTo>
                    <a:lnTo>
                      <a:pt x="3850" y="0"/>
                    </a:lnTo>
                    <a:lnTo>
                      <a:pt x="0" y="59032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1F0FA0DD-CB6D-4756-A627-74FCA3A0F348}"/>
                  </a:ext>
                </a:extLst>
              </p:cNvPr>
              <p:cNvSpPr/>
              <p:nvPr/>
            </p:nvSpPr>
            <p:spPr>
              <a:xfrm>
                <a:off x="734311" y="1134433"/>
                <a:ext cx="14116" cy="28232"/>
              </a:xfrm>
              <a:custGeom>
                <a:avLst/>
                <a:gdLst>
                  <a:gd name="connsiteX0" fmla="*/ 14116 w 14116"/>
                  <a:gd name="connsiteY0" fmla="*/ 15400 h 28232"/>
                  <a:gd name="connsiteX1" fmla="*/ 1283 w 14116"/>
                  <a:gd name="connsiteY1" fmla="*/ 0 h 28232"/>
                  <a:gd name="connsiteX2" fmla="*/ 0 w 14116"/>
                  <a:gd name="connsiteY2" fmla="*/ 28233 h 2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6" h="28232">
                    <a:moveTo>
                      <a:pt x="14116" y="15400"/>
                    </a:moveTo>
                    <a:lnTo>
                      <a:pt x="1283" y="0"/>
                    </a:lnTo>
                    <a:lnTo>
                      <a:pt x="0" y="28233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C39FFD6A-1442-4F84-B4B5-FBA1B7D8306A}"/>
                  </a:ext>
                </a:extLst>
              </p:cNvPr>
              <p:cNvSpPr/>
              <p:nvPr/>
            </p:nvSpPr>
            <p:spPr>
              <a:xfrm>
                <a:off x="684262" y="1084384"/>
                <a:ext cx="16683" cy="121914"/>
              </a:xfrm>
              <a:custGeom>
                <a:avLst/>
                <a:gdLst>
                  <a:gd name="connsiteX0" fmla="*/ 10267 w 16683"/>
                  <a:gd name="connsiteY0" fmla="*/ 112932 h 121914"/>
                  <a:gd name="connsiteX1" fmla="*/ 16683 w 16683"/>
                  <a:gd name="connsiteY1" fmla="*/ 10266 h 121914"/>
                  <a:gd name="connsiteX2" fmla="*/ 7700 w 16683"/>
                  <a:gd name="connsiteY2" fmla="*/ 0 h 121914"/>
                  <a:gd name="connsiteX3" fmla="*/ 0 w 16683"/>
                  <a:gd name="connsiteY3" fmla="*/ 121915 h 12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83" h="121914">
                    <a:moveTo>
                      <a:pt x="10267" y="112932"/>
                    </a:moveTo>
                    <a:lnTo>
                      <a:pt x="16683" y="10266"/>
                    </a:lnTo>
                    <a:lnTo>
                      <a:pt x="7700" y="0"/>
                    </a:lnTo>
                    <a:lnTo>
                      <a:pt x="0" y="121915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054DBEF4-9409-4F06-BB44-6C6632A62F66}"/>
                  </a:ext>
                </a:extLst>
              </p:cNvPr>
              <p:cNvSpPr/>
              <p:nvPr/>
            </p:nvSpPr>
            <p:spPr>
              <a:xfrm>
                <a:off x="667579" y="1067701"/>
                <a:ext cx="19249" cy="153997"/>
              </a:xfrm>
              <a:custGeom>
                <a:avLst/>
                <a:gdLst>
                  <a:gd name="connsiteX0" fmla="*/ 10267 w 19249"/>
                  <a:gd name="connsiteY0" fmla="*/ 143731 h 153997"/>
                  <a:gd name="connsiteX1" fmla="*/ 19250 w 19249"/>
                  <a:gd name="connsiteY1" fmla="*/ 10267 h 153997"/>
                  <a:gd name="connsiteX2" fmla="*/ 8983 w 19249"/>
                  <a:gd name="connsiteY2" fmla="*/ 0 h 153997"/>
                  <a:gd name="connsiteX3" fmla="*/ 0 w 19249"/>
                  <a:gd name="connsiteY3" fmla="*/ 153998 h 153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49" h="153997">
                    <a:moveTo>
                      <a:pt x="10267" y="143731"/>
                    </a:moveTo>
                    <a:lnTo>
                      <a:pt x="19250" y="10267"/>
                    </a:lnTo>
                    <a:lnTo>
                      <a:pt x="8983" y="0"/>
                    </a:lnTo>
                    <a:lnTo>
                      <a:pt x="0" y="153998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DD341A07-4C0C-4A81-9AF1-40752D24BF6C}"/>
                  </a:ext>
                </a:extLst>
              </p:cNvPr>
              <p:cNvSpPr/>
              <p:nvPr/>
            </p:nvSpPr>
            <p:spPr>
              <a:xfrm>
                <a:off x="700945" y="1101067"/>
                <a:ext cx="15399" cy="91115"/>
              </a:xfrm>
              <a:custGeom>
                <a:avLst/>
                <a:gdLst>
                  <a:gd name="connsiteX0" fmla="*/ 10267 w 15399"/>
                  <a:gd name="connsiteY0" fmla="*/ 80849 h 91115"/>
                  <a:gd name="connsiteX1" fmla="*/ 15400 w 15399"/>
                  <a:gd name="connsiteY1" fmla="*/ 10267 h 91115"/>
                  <a:gd name="connsiteX2" fmla="*/ 5133 w 15399"/>
                  <a:gd name="connsiteY2" fmla="*/ 0 h 91115"/>
                  <a:gd name="connsiteX3" fmla="*/ 0 w 15399"/>
                  <a:gd name="connsiteY3" fmla="*/ 91115 h 9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99" h="91115">
                    <a:moveTo>
                      <a:pt x="10267" y="80849"/>
                    </a:moveTo>
                    <a:lnTo>
                      <a:pt x="15400" y="10267"/>
                    </a:lnTo>
                    <a:lnTo>
                      <a:pt x="5133" y="0"/>
                    </a:lnTo>
                    <a:lnTo>
                      <a:pt x="0" y="91115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FFB8E299-7AAA-4297-BB12-B45F0BD21FCA}"/>
                  </a:ext>
                </a:extLst>
              </p:cNvPr>
              <p:cNvSpPr/>
              <p:nvPr/>
            </p:nvSpPr>
            <p:spPr>
              <a:xfrm>
                <a:off x="649612" y="1051018"/>
                <a:ext cx="21816" cy="184797"/>
              </a:xfrm>
              <a:custGeom>
                <a:avLst/>
                <a:gdLst>
                  <a:gd name="connsiteX0" fmla="*/ 0 w 21816"/>
                  <a:gd name="connsiteY0" fmla="*/ 184797 h 184797"/>
                  <a:gd name="connsiteX1" fmla="*/ 11550 w 21816"/>
                  <a:gd name="connsiteY1" fmla="*/ 175814 h 184797"/>
                  <a:gd name="connsiteX2" fmla="*/ 21816 w 21816"/>
                  <a:gd name="connsiteY2" fmla="*/ 10267 h 184797"/>
                  <a:gd name="connsiteX3" fmla="*/ 12833 w 21816"/>
                  <a:gd name="connsiteY3" fmla="*/ 0 h 184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16" h="184797">
                    <a:moveTo>
                      <a:pt x="0" y="184797"/>
                    </a:moveTo>
                    <a:lnTo>
                      <a:pt x="11550" y="175814"/>
                    </a:lnTo>
                    <a:lnTo>
                      <a:pt x="21816" y="10267"/>
                    </a:lnTo>
                    <a:lnTo>
                      <a:pt x="12833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1C91546E-43A6-47EC-9DF9-9FE1FBD79710}"/>
                  </a:ext>
                </a:extLst>
              </p:cNvPr>
              <p:cNvSpPr/>
              <p:nvPr/>
            </p:nvSpPr>
            <p:spPr>
              <a:xfrm>
                <a:off x="564914" y="1072130"/>
                <a:ext cx="20068" cy="18028"/>
              </a:xfrm>
              <a:custGeom>
                <a:avLst/>
                <a:gdLst>
                  <a:gd name="connsiteX0" fmla="*/ 17966 w 20068"/>
                  <a:gd name="connsiteY0" fmla="*/ 1987 h 18028"/>
                  <a:gd name="connsiteX1" fmla="*/ 5133 w 20068"/>
                  <a:gd name="connsiteY1" fmla="*/ 5837 h 18028"/>
                  <a:gd name="connsiteX2" fmla="*/ 1283 w 20068"/>
                  <a:gd name="connsiteY2" fmla="*/ 14820 h 18028"/>
                  <a:gd name="connsiteX3" fmla="*/ 12833 w 20068"/>
                  <a:gd name="connsiteY3" fmla="*/ 13537 h 18028"/>
                  <a:gd name="connsiteX4" fmla="*/ 17966 w 20068"/>
                  <a:gd name="connsiteY4" fmla="*/ 1987 h 18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68" h="18028">
                    <a:moveTo>
                      <a:pt x="17966" y="1987"/>
                    </a:moveTo>
                    <a:cubicBezTo>
                      <a:pt x="14116" y="-579"/>
                      <a:pt x="12833" y="-1863"/>
                      <a:pt x="5133" y="5837"/>
                    </a:cubicBezTo>
                    <a:cubicBezTo>
                      <a:pt x="0" y="9687"/>
                      <a:pt x="-1283" y="12254"/>
                      <a:pt x="1283" y="14820"/>
                    </a:cubicBezTo>
                    <a:cubicBezTo>
                      <a:pt x="5133" y="18670"/>
                      <a:pt x="3850" y="19954"/>
                      <a:pt x="12833" y="13537"/>
                    </a:cubicBezTo>
                    <a:cubicBezTo>
                      <a:pt x="20533" y="7120"/>
                      <a:pt x="21816" y="4554"/>
                      <a:pt x="17966" y="1987"/>
                    </a:cubicBezTo>
                    <a:close/>
                  </a:path>
                </a:pathLst>
              </a:custGeom>
              <a:solidFill>
                <a:srgbClr val="2E6B1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6FAFB4FE-BB9D-4AEA-A598-49B32338F474}"/>
                  </a:ext>
                </a:extLst>
              </p:cNvPr>
              <p:cNvSpPr/>
              <p:nvPr/>
            </p:nvSpPr>
            <p:spPr>
              <a:xfrm rot="-2476200">
                <a:off x="498728" y="1077827"/>
                <a:ext cx="179661" cy="34649"/>
              </a:xfrm>
              <a:custGeom>
                <a:avLst/>
                <a:gdLst>
                  <a:gd name="connsiteX0" fmla="*/ 0 w 179661"/>
                  <a:gd name="connsiteY0" fmla="*/ 0 h 34649"/>
                  <a:gd name="connsiteX1" fmla="*/ 179662 w 179661"/>
                  <a:gd name="connsiteY1" fmla="*/ 0 h 34649"/>
                  <a:gd name="connsiteX2" fmla="*/ 179662 w 179661"/>
                  <a:gd name="connsiteY2" fmla="*/ 34649 h 34649"/>
                  <a:gd name="connsiteX3" fmla="*/ 0 w 179661"/>
                  <a:gd name="connsiteY3" fmla="*/ 34649 h 34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661" h="34649">
                    <a:moveTo>
                      <a:pt x="0" y="0"/>
                    </a:moveTo>
                    <a:lnTo>
                      <a:pt x="179662" y="0"/>
                    </a:lnTo>
                    <a:lnTo>
                      <a:pt x="179662" y="34649"/>
                    </a:lnTo>
                    <a:lnTo>
                      <a:pt x="0" y="34649"/>
                    </a:lnTo>
                    <a:close/>
                  </a:path>
                </a:pathLst>
              </a:custGeom>
              <a:solidFill>
                <a:srgbClr val="EEEEE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8CEB867F-684C-42FF-AA2F-67578E2051F1}"/>
                  </a:ext>
                </a:extLst>
              </p:cNvPr>
              <p:cNvSpPr/>
              <p:nvPr/>
            </p:nvSpPr>
            <p:spPr>
              <a:xfrm>
                <a:off x="605980" y="1045885"/>
                <a:ext cx="59032" cy="14116"/>
              </a:xfrm>
              <a:custGeom>
                <a:avLst/>
                <a:gdLst>
                  <a:gd name="connsiteX0" fmla="*/ 59032 w 59032"/>
                  <a:gd name="connsiteY0" fmla="*/ 3850 h 14116"/>
                  <a:gd name="connsiteX1" fmla="*/ 11550 w 59032"/>
                  <a:gd name="connsiteY1" fmla="*/ 0 h 14116"/>
                  <a:gd name="connsiteX2" fmla="*/ 0 w 59032"/>
                  <a:gd name="connsiteY2" fmla="*/ 10266 h 14116"/>
                  <a:gd name="connsiteX3" fmla="*/ 47483 w 59032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032" h="14116">
                    <a:moveTo>
                      <a:pt x="59032" y="3850"/>
                    </a:moveTo>
                    <a:lnTo>
                      <a:pt x="11550" y="0"/>
                    </a:lnTo>
                    <a:lnTo>
                      <a:pt x="0" y="10266"/>
                    </a:lnTo>
                    <a:lnTo>
                      <a:pt x="47483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5AA1B961-C260-48E0-9CCB-71AC467F645D}"/>
                  </a:ext>
                </a:extLst>
              </p:cNvPr>
              <p:cNvSpPr/>
              <p:nvPr/>
            </p:nvSpPr>
            <p:spPr>
              <a:xfrm>
                <a:off x="588013" y="1061284"/>
                <a:ext cx="60315" cy="14116"/>
              </a:xfrm>
              <a:custGeom>
                <a:avLst/>
                <a:gdLst>
                  <a:gd name="connsiteX0" fmla="*/ 60316 w 60315"/>
                  <a:gd name="connsiteY0" fmla="*/ 3850 h 14116"/>
                  <a:gd name="connsiteX1" fmla="*/ 11550 w 60315"/>
                  <a:gd name="connsiteY1" fmla="*/ 0 h 14116"/>
                  <a:gd name="connsiteX2" fmla="*/ 0 w 60315"/>
                  <a:gd name="connsiteY2" fmla="*/ 10267 h 14116"/>
                  <a:gd name="connsiteX3" fmla="*/ 47483 w 60315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315" h="14116">
                    <a:moveTo>
                      <a:pt x="60316" y="3850"/>
                    </a:moveTo>
                    <a:lnTo>
                      <a:pt x="11550" y="0"/>
                    </a:lnTo>
                    <a:lnTo>
                      <a:pt x="0" y="10267"/>
                    </a:lnTo>
                    <a:lnTo>
                      <a:pt x="47483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5BB2ECDB-167B-4492-8B1C-178EA805C3D4}"/>
                  </a:ext>
                </a:extLst>
              </p:cNvPr>
              <p:cNvSpPr/>
              <p:nvPr/>
            </p:nvSpPr>
            <p:spPr>
              <a:xfrm>
                <a:off x="552081" y="1093367"/>
                <a:ext cx="60315" cy="12833"/>
              </a:xfrm>
              <a:custGeom>
                <a:avLst/>
                <a:gdLst>
                  <a:gd name="connsiteX0" fmla="*/ 60316 w 60315"/>
                  <a:gd name="connsiteY0" fmla="*/ 2567 h 12833"/>
                  <a:gd name="connsiteX1" fmla="*/ 11550 w 60315"/>
                  <a:gd name="connsiteY1" fmla="*/ 0 h 12833"/>
                  <a:gd name="connsiteX2" fmla="*/ 0 w 60315"/>
                  <a:gd name="connsiteY2" fmla="*/ 10267 h 12833"/>
                  <a:gd name="connsiteX3" fmla="*/ 48766 w 60315"/>
                  <a:gd name="connsiteY3" fmla="*/ 12833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315" h="12833">
                    <a:moveTo>
                      <a:pt x="60316" y="2567"/>
                    </a:moveTo>
                    <a:lnTo>
                      <a:pt x="11550" y="0"/>
                    </a:lnTo>
                    <a:lnTo>
                      <a:pt x="0" y="10267"/>
                    </a:lnTo>
                    <a:lnTo>
                      <a:pt x="48766" y="12833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7B9604EE-1F81-423F-92B1-A92E92CD0616}"/>
                  </a:ext>
                </a:extLst>
              </p:cNvPr>
              <p:cNvSpPr/>
              <p:nvPr/>
            </p:nvSpPr>
            <p:spPr>
              <a:xfrm>
                <a:off x="534114" y="1108767"/>
                <a:ext cx="60315" cy="12833"/>
              </a:xfrm>
              <a:custGeom>
                <a:avLst/>
                <a:gdLst>
                  <a:gd name="connsiteX0" fmla="*/ 60316 w 60315"/>
                  <a:gd name="connsiteY0" fmla="*/ 2567 h 12833"/>
                  <a:gd name="connsiteX1" fmla="*/ 12833 w 60315"/>
                  <a:gd name="connsiteY1" fmla="*/ 0 h 12833"/>
                  <a:gd name="connsiteX2" fmla="*/ 0 w 60315"/>
                  <a:gd name="connsiteY2" fmla="*/ 10267 h 12833"/>
                  <a:gd name="connsiteX3" fmla="*/ 48766 w 60315"/>
                  <a:gd name="connsiteY3" fmla="*/ 12833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315" h="12833">
                    <a:moveTo>
                      <a:pt x="60316" y="2567"/>
                    </a:moveTo>
                    <a:lnTo>
                      <a:pt x="12833" y="0"/>
                    </a:lnTo>
                    <a:lnTo>
                      <a:pt x="0" y="10267"/>
                    </a:lnTo>
                    <a:lnTo>
                      <a:pt x="48766" y="12833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08B08B21-AF64-4AA0-9E02-986FCB943906}"/>
                  </a:ext>
                </a:extLst>
              </p:cNvPr>
              <p:cNvSpPr/>
              <p:nvPr/>
            </p:nvSpPr>
            <p:spPr>
              <a:xfrm>
                <a:off x="623946" y="1030485"/>
                <a:ext cx="38499" cy="12833"/>
              </a:xfrm>
              <a:custGeom>
                <a:avLst/>
                <a:gdLst>
                  <a:gd name="connsiteX0" fmla="*/ 0 w 38499"/>
                  <a:gd name="connsiteY0" fmla="*/ 10267 h 12833"/>
                  <a:gd name="connsiteX1" fmla="*/ 38499 w 38499"/>
                  <a:gd name="connsiteY1" fmla="*/ 12833 h 12833"/>
                  <a:gd name="connsiteX2" fmla="*/ 28233 w 38499"/>
                  <a:gd name="connsiteY2" fmla="*/ 1283 h 12833"/>
                  <a:gd name="connsiteX3" fmla="*/ 11550 w 38499"/>
                  <a:gd name="connsiteY3" fmla="*/ 0 h 1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499" h="12833">
                    <a:moveTo>
                      <a:pt x="0" y="10267"/>
                    </a:moveTo>
                    <a:lnTo>
                      <a:pt x="38499" y="12833"/>
                    </a:lnTo>
                    <a:lnTo>
                      <a:pt x="28233" y="1283"/>
                    </a:lnTo>
                    <a:lnTo>
                      <a:pt x="11550" y="0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A98F2CEB-B04D-4780-B9FC-367E5CF98CA7}"/>
                  </a:ext>
                </a:extLst>
              </p:cNvPr>
              <p:cNvSpPr/>
              <p:nvPr/>
            </p:nvSpPr>
            <p:spPr>
              <a:xfrm>
                <a:off x="570047" y="1076684"/>
                <a:ext cx="60315" cy="14116"/>
              </a:xfrm>
              <a:custGeom>
                <a:avLst/>
                <a:gdLst>
                  <a:gd name="connsiteX0" fmla="*/ 60316 w 60315"/>
                  <a:gd name="connsiteY0" fmla="*/ 3850 h 14116"/>
                  <a:gd name="connsiteX1" fmla="*/ 11550 w 60315"/>
                  <a:gd name="connsiteY1" fmla="*/ 0 h 14116"/>
                  <a:gd name="connsiteX2" fmla="*/ 0 w 60315"/>
                  <a:gd name="connsiteY2" fmla="*/ 10267 h 14116"/>
                  <a:gd name="connsiteX3" fmla="*/ 48766 w 60315"/>
                  <a:gd name="connsiteY3" fmla="*/ 14117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315" h="14116">
                    <a:moveTo>
                      <a:pt x="60316" y="3850"/>
                    </a:moveTo>
                    <a:lnTo>
                      <a:pt x="11550" y="0"/>
                    </a:lnTo>
                    <a:lnTo>
                      <a:pt x="0" y="10267"/>
                    </a:lnTo>
                    <a:lnTo>
                      <a:pt x="48766" y="14117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B8C38C53-035B-4A50-99E9-535788B4FB1F}"/>
                  </a:ext>
                </a:extLst>
              </p:cNvPr>
              <p:cNvSpPr/>
              <p:nvPr/>
            </p:nvSpPr>
            <p:spPr>
              <a:xfrm>
                <a:off x="523848" y="1157533"/>
                <a:ext cx="16683" cy="8983"/>
              </a:xfrm>
              <a:custGeom>
                <a:avLst/>
                <a:gdLst>
                  <a:gd name="connsiteX0" fmla="*/ 16683 w 16683"/>
                  <a:gd name="connsiteY0" fmla="*/ 1283 h 8983"/>
                  <a:gd name="connsiteX1" fmla="*/ 0 w 16683"/>
                  <a:gd name="connsiteY1" fmla="*/ 0 h 8983"/>
                  <a:gd name="connsiteX2" fmla="*/ 7700 w 16683"/>
                  <a:gd name="connsiteY2" fmla="*/ 8983 h 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83" h="8983">
                    <a:moveTo>
                      <a:pt x="16683" y="1283"/>
                    </a:moveTo>
                    <a:lnTo>
                      <a:pt x="0" y="0"/>
                    </a:lnTo>
                    <a:lnTo>
                      <a:pt x="7700" y="8983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34C0A8FD-9F0A-47AD-8F90-535525440B53}"/>
                  </a:ext>
                </a:extLst>
              </p:cNvPr>
              <p:cNvSpPr/>
              <p:nvPr/>
            </p:nvSpPr>
            <p:spPr>
              <a:xfrm>
                <a:off x="509731" y="1139567"/>
                <a:ext cx="48765" cy="14116"/>
              </a:xfrm>
              <a:custGeom>
                <a:avLst/>
                <a:gdLst>
                  <a:gd name="connsiteX0" fmla="*/ 48766 w 48765"/>
                  <a:gd name="connsiteY0" fmla="*/ 3850 h 14116"/>
                  <a:gd name="connsiteX1" fmla="*/ 1283 w 48765"/>
                  <a:gd name="connsiteY1" fmla="*/ 0 h 14116"/>
                  <a:gd name="connsiteX2" fmla="*/ 0 w 48765"/>
                  <a:gd name="connsiteY2" fmla="*/ 1283 h 14116"/>
                  <a:gd name="connsiteX3" fmla="*/ 8983 w 48765"/>
                  <a:gd name="connsiteY3" fmla="*/ 11550 h 14116"/>
                  <a:gd name="connsiteX4" fmla="*/ 37216 w 48765"/>
                  <a:gd name="connsiteY4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65" h="14116">
                    <a:moveTo>
                      <a:pt x="48766" y="3850"/>
                    </a:moveTo>
                    <a:lnTo>
                      <a:pt x="1283" y="0"/>
                    </a:lnTo>
                    <a:lnTo>
                      <a:pt x="0" y="1283"/>
                    </a:lnTo>
                    <a:lnTo>
                      <a:pt x="8983" y="11550"/>
                    </a:lnTo>
                    <a:lnTo>
                      <a:pt x="37216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B3AFA79E-FD17-44C3-9622-4B7F2977F73F}"/>
                  </a:ext>
                </a:extLst>
              </p:cNvPr>
              <p:cNvSpPr/>
              <p:nvPr/>
            </p:nvSpPr>
            <p:spPr>
              <a:xfrm>
                <a:off x="517431" y="1124167"/>
                <a:ext cx="59032" cy="14116"/>
              </a:xfrm>
              <a:custGeom>
                <a:avLst/>
                <a:gdLst>
                  <a:gd name="connsiteX0" fmla="*/ 59033 w 59032"/>
                  <a:gd name="connsiteY0" fmla="*/ 3850 h 14116"/>
                  <a:gd name="connsiteX1" fmla="*/ 11550 w 59032"/>
                  <a:gd name="connsiteY1" fmla="*/ 0 h 14116"/>
                  <a:gd name="connsiteX2" fmla="*/ 0 w 59032"/>
                  <a:gd name="connsiteY2" fmla="*/ 10266 h 14116"/>
                  <a:gd name="connsiteX3" fmla="*/ 47483 w 59032"/>
                  <a:gd name="connsiteY3" fmla="*/ 14116 h 1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032" h="14116">
                    <a:moveTo>
                      <a:pt x="59033" y="3850"/>
                    </a:moveTo>
                    <a:lnTo>
                      <a:pt x="11550" y="0"/>
                    </a:lnTo>
                    <a:lnTo>
                      <a:pt x="0" y="10266"/>
                    </a:lnTo>
                    <a:lnTo>
                      <a:pt x="47483" y="14116"/>
                    </a:lnTo>
                    <a:close/>
                  </a:path>
                </a:pathLst>
              </a:custGeom>
              <a:solidFill>
                <a:srgbClr val="D11515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696D4959-BD6C-4DA6-A2C9-F861FE092833}"/>
                  </a:ext>
                </a:extLst>
              </p:cNvPr>
              <p:cNvSpPr/>
              <p:nvPr/>
            </p:nvSpPr>
            <p:spPr>
              <a:xfrm rot="-2475230">
                <a:off x="620813" y="1062780"/>
                <a:ext cx="19249" cy="166831"/>
              </a:xfrm>
              <a:custGeom>
                <a:avLst/>
                <a:gdLst>
                  <a:gd name="connsiteX0" fmla="*/ 0 w 19249"/>
                  <a:gd name="connsiteY0" fmla="*/ 0 h 166831"/>
                  <a:gd name="connsiteX1" fmla="*/ 19250 w 19249"/>
                  <a:gd name="connsiteY1" fmla="*/ 0 h 166831"/>
                  <a:gd name="connsiteX2" fmla="*/ 19250 w 19249"/>
                  <a:gd name="connsiteY2" fmla="*/ 166832 h 166831"/>
                  <a:gd name="connsiteX3" fmla="*/ 0 w 19249"/>
                  <a:gd name="connsiteY3" fmla="*/ 166832 h 16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49" h="166831">
                    <a:moveTo>
                      <a:pt x="0" y="0"/>
                    </a:moveTo>
                    <a:lnTo>
                      <a:pt x="19250" y="0"/>
                    </a:lnTo>
                    <a:lnTo>
                      <a:pt x="19250" y="166832"/>
                    </a:lnTo>
                    <a:lnTo>
                      <a:pt x="0" y="166832"/>
                    </a:lnTo>
                    <a:close/>
                  </a:path>
                </a:pathLst>
              </a:custGeom>
              <a:solidFill>
                <a:srgbClr val="2E6B1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76FE1AD2-9AC7-42EB-BB42-538FE70640A9}"/>
                  </a:ext>
                </a:extLst>
              </p:cNvPr>
              <p:cNvSpPr/>
              <p:nvPr/>
            </p:nvSpPr>
            <p:spPr>
              <a:xfrm>
                <a:off x="514864" y="1370563"/>
                <a:ext cx="347778" cy="383711"/>
              </a:xfrm>
              <a:custGeom>
                <a:avLst/>
                <a:gdLst>
                  <a:gd name="connsiteX0" fmla="*/ 0 w 347778"/>
                  <a:gd name="connsiteY0" fmla="*/ 0 h 383711"/>
                  <a:gd name="connsiteX1" fmla="*/ 347778 w 347778"/>
                  <a:gd name="connsiteY1" fmla="*/ 0 h 383711"/>
                  <a:gd name="connsiteX2" fmla="*/ 347778 w 347778"/>
                  <a:gd name="connsiteY2" fmla="*/ 383711 h 383711"/>
                  <a:gd name="connsiteX3" fmla="*/ 0 w 347778"/>
                  <a:gd name="connsiteY3" fmla="*/ 383711 h 38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778" h="383711">
                    <a:moveTo>
                      <a:pt x="0" y="0"/>
                    </a:moveTo>
                    <a:lnTo>
                      <a:pt x="347778" y="0"/>
                    </a:lnTo>
                    <a:lnTo>
                      <a:pt x="347778" y="383711"/>
                    </a:lnTo>
                    <a:lnTo>
                      <a:pt x="0" y="383711"/>
                    </a:lnTo>
                    <a:close/>
                  </a:path>
                </a:pathLst>
              </a:custGeom>
              <a:solidFill>
                <a:srgbClr val="41404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87CF5638-0F92-4C28-83E3-6FB6CC40E2A6}"/>
                  </a:ext>
                </a:extLst>
              </p:cNvPr>
              <p:cNvSpPr/>
              <p:nvPr/>
            </p:nvSpPr>
            <p:spPr>
              <a:xfrm>
                <a:off x="609830" y="1370563"/>
                <a:ext cx="39782" cy="383711"/>
              </a:xfrm>
              <a:custGeom>
                <a:avLst/>
                <a:gdLst>
                  <a:gd name="connsiteX0" fmla="*/ 0 w 39782"/>
                  <a:gd name="connsiteY0" fmla="*/ 0 h 383711"/>
                  <a:gd name="connsiteX1" fmla="*/ 39783 w 39782"/>
                  <a:gd name="connsiteY1" fmla="*/ 0 h 383711"/>
                  <a:gd name="connsiteX2" fmla="*/ 39783 w 39782"/>
                  <a:gd name="connsiteY2" fmla="*/ 383711 h 383711"/>
                  <a:gd name="connsiteX3" fmla="*/ 0 w 39782"/>
                  <a:gd name="connsiteY3" fmla="*/ 383711 h 38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82" h="383711">
                    <a:moveTo>
                      <a:pt x="0" y="0"/>
                    </a:moveTo>
                    <a:lnTo>
                      <a:pt x="39783" y="0"/>
                    </a:lnTo>
                    <a:lnTo>
                      <a:pt x="39783" y="383711"/>
                    </a:lnTo>
                    <a:lnTo>
                      <a:pt x="0" y="383711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64295290-2829-477D-9AF7-4D48D315C0DB}"/>
                  </a:ext>
                </a:extLst>
              </p:cNvPr>
              <p:cNvSpPr/>
              <p:nvPr/>
            </p:nvSpPr>
            <p:spPr>
              <a:xfrm>
                <a:off x="685545" y="1370563"/>
                <a:ext cx="39782" cy="383711"/>
              </a:xfrm>
              <a:custGeom>
                <a:avLst/>
                <a:gdLst>
                  <a:gd name="connsiteX0" fmla="*/ 0 w 39782"/>
                  <a:gd name="connsiteY0" fmla="*/ 0 h 383711"/>
                  <a:gd name="connsiteX1" fmla="*/ 39783 w 39782"/>
                  <a:gd name="connsiteY1" fmla="*/ 0 h 383711"/>
                  <a:gd name="connsiteX2" fmla="*/ 39783 w 39782"/>
                  <a:gd name="connsiteY2" fmla="*/ 383711 h 383711"/>
                  <a:gd name="connsiteX3" fmla="*/ 0 w 39782"/>
                  <a:gd name="connsiteY3" fmla="*/ 383711 h 38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82" h="383711">
                    <a:moveTo>
                      <a:pt x="0" y="0"/>
                    </a:moveTo>
                    <a:lnTo>
                      <a:pt x="39783" y="0"/>
                    </a:lnTo>
                    <a:lnTo>
                      <a:pt x="39783" y="383711"/>
                    </a:lnTo>
                    <a:lnTo>
                      <a:pt x="0" y="383711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532352DB-D754-465D-A581-43EC2487C5ED}"/>
                  </a:ext>
                </a:extLst>
              </p:cNvPr>
              <p:cNvSpPr/>
              <p:nvPr/>
            </p:nvSpPr>
            <p:spPr>
              <a:xfrm>
                <a:off x="586730" y="1229399"/>
                <a:ext cx="705822" cy="589041"/>
              </a:xfrm>
              <a:custGeom>
                <a:avLst/>
                <a:gdLst>
                  <a:gd name="connsiteX0" fmla="*/ 705823 w 705822"/>
                  <a:gd name="connsiteY0" fmla="*/ 589041 h 589041"/>
                  <a:gd name="connsiteX1" fmla="*/ 400394 w 705822"/>
                  <a:gd name="connsiteY1" fmla="*/ 589041 h 589041"/>
                  <a:gd name="connsiteX2" fmla="*/ 0 w 705822"/>
                  <a:gd name="connsiteY2" fmla="*/ 188647 h 589041"/>
                  <a:gd name="connsiteX3" fmla="*/ 0 w 705822"/>
                  <a:gd name="connsiteY3" fmla="*/ 0 h 589041"/>
                  <a:gd name="connsiteX4" fmla="*/ 641657 w 705822"/>
                  <a:gd name="connsiteY4" fmla="*/ 0 h 589041"/>
                  <a:gd name="connsiteX5" fmla="*/ 555675 w 705822"/>
                  <a:gd name="connsiteY5" fmla="*/ 222013 h 589041"/>
                  <a:gd name="connsiteX6" fmla="*/ 563375 w 705822"/>
                  <a:gd name="connsiteY6" fmla="*/ 333662 h 589041"/>
                  <a:gd name="connsiteX7" fmla="*/ 705823 w 705822"/>
                  <a:gd name="connsiteY7" fmla="*/ 589041 h 589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5822" h="589041">
                    <a:moveTo>
                      <a:pt x="705823" y="589041"/>
                    </a:moveTo>
                    <a:lnTo>
                      <a:pt x="400394" y="589041"/>
                    </a:lnTo>
                    <a:cubicBezTo>
                      <a:pt x="179664" y="589041"/>
                      <a:pt x="0" y="409377"/>
                      <a:pt x="0" y="188647"/>
                    </a:cubicBezTo>
                    <a:lnTo>
                      <a:pt x="0" y="0"/>
                    </a:lnTo>
                    <a:lnTo>
                      <a:pt x="641657" y="0"/>
                    </a:lnTo>
                    <a:lnTo>
                      <a:pt x="555675" y="222013"/>
                    </a:lnTo>
                    <a:cubicBezTo>
                      <a:pt x="541559" y="259230"/>
                      <a:pt x="544125" y="299012"/>
                      <a:pt x="563375" y="333662"/>
                    </a:cubicBezTo>
                    <a:lnTo>
                      <a:pt x="705823" y="589041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FB745552-4474-4DC2-9537-5A7ED4D24F26}"/>
                  </a:ext>
                </a:extLst>
              </p:cNvPr>
              <p:cNvSpPr/>
              <p:nvPr/>
            </p:nvSpPr>
            <p:spPr>
              <a:xfrm>
                <a:off x="727895" y="1229399"/>
                <a:ext cx="582624" cy="445310"/>
              </a:xfrm>
              <a:custGeom>
                <a:avLst/>
                <a:gdLst>
                  <a:gd name="connsiteX0" fmla="*/ 582625 w 582624"/>
                  <a:gd name="connsiteY0" fmla="*/ 0 h 445310"/>
                  <a:gd name="connsiteX1" fmla="*/ 582625 w 582624"/>
                  <a:gd name="connsiteY1" fmla="*/ 445310 h 445310"/>
                  <a:gd name="connsiteX2" fmla="*/ 307995 w 582624"/>
                  <a:gd name="connsiteY2" fmla="*/ 445310 h 445310"/>
                  <a:gd name="connsiteX3" fmla="*/ 0 w 582624"/>
                  <a:gd name="connsiteY3" fmla="*/ 137315 h 445310"/>
                  <a:gd name="connsiteX4" fmla="*/ 0 w 582624"/>
                  <a:gd name="connsiteY4" fmla="*/ 0 h 445310"/>
                  <a:gd name="connsiteX5" fmla="*/ 582625 w 582624"/>
                  <a:gd name="connsiteY5" fmla="*/ 0 h 44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2624" h="445310">
                    <a:moveTo>
                      <a:pt x="582625" y="0"/>
                    </a:moveTo>
                    <a:lnTo>
                      <a:pt x="582625" y="445310"/>
                    </a:lnTo>
                    <a:lnTo>
                      <a:pt x="307995" y="445310"/>
                    </a:lnTo>
                    <a:cubicBezTo>
                      <a:pt x="138598" y="445310"/>
                      <a:pt x="0" y="307995"/>
                      <a:pt x="0" y="137315"/>
                    </a:cubicBezTo>
                    <a:lnTo>
                      <a:pt x="0" y="0"/>
                    </a:lnTo>
                    <a:lnTo>
                      <a:pt x="582625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20640573-0033-4774-B87B-9B918DEA1AFD}"/>
                  </a:ext>
                </a:extLst>
              </p:cNvPr>
              <p:cNvSpPr/>
              <p:nvPr/>
            </p:nvSpPr>
            <p:spPr>
              <a:xfrm>
                <a:off x="546947" y="1178066"/>
                <a:ext cx="623690" cy="164264"/>
              </a:xfrm>
              <a:custGeom>
                <a:avLst/>
                <a:gdLst>
                  <a:gd name="connsiteX0" fmla="*/ 623691 w 623690"/>
                  <a:gd name="connsiteY0" fmla="*/ 164264 h 164264"/>
                  <a:gd name="connsiteX1" fmla="*/ 82132 w 623690"/>
                  <a:gd name="connsiteY1" fmla="*/ 164264 h 164264"/>
                  <a:gd name="connsiteX2" fmla="*/ 0 w 623690"/>
                  <a:gd name="connsiteY2" fmla="*/ 82132 h 164264"/>
                  <a:gd name="connsiteX3" fmla="*/ 82132 w 623690"/>
                  <a:gd name="connsiteY3" fmla="*/ 0 h 164264"/>
                  <a:gd name="connsiteX4" fmla="*/ 623691 w 623690"/>
                  <a:gd name="connsiteY4" fmla="*/ 0 h 164264"/>
                  <a:gd name="connsiteX5" fmla="*/ 623691 w 623690"/>
                  <a:gd name="connsiteY5" fmla="*/ 164264 h 16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3690" h="164264">
                    <a:moveTo>
                      <a:pt x="623691" y="164264"/>
                    </a:moveTo>
                    <a:lnTo>
                      <a:pt x="82132" y="164264"/>
                    </a:lnTo>
                    <a:cubicBezTo>
                      <a:pt x="35933" y="164264"/>
                      <a:pt x="0" y="127048"/>
                      <a:pt x="0" y="82132"/>
                    </a:cubicBezTo>
                    <a:cubicBezTo>
                      <a:pt x="0" y="35933"/>
                      <a:pt x="37216" y="0"/>
                      <a:pt x="82132" y="0"/>
                    </a:cubicBezTo>
                    <a:lnTo>
                      <a:pt x="623691" y="0"/>
                    </a:lnTo>
                    <a:lnTo>
                      <a:pt x="623691" y="164264"/>
                    </a:lnTo>
                    <a:close/>
                  </a:path>
                </a:pathLst>
              </a:custGeom>
              <a:solidFill>
                <a:srgbClr val="41404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82805DB-96B1-4FE0-BCD3-C90A3AFE5F6B}"/>
                  </a:ext>
                </a:extLst>
              </p:cNvPr>
              <p:cNvSpPr/>
              <p:nvPr/>
            </p:nvSpPr>
            <p:spPr>
              <a:xfrm>
                <a:off x="1331052" y="1945488"/>
                <a:ext cx="1174232" cy="218163"/>
              </a:xfrm>
              <a:custGeom>
                <a:avLst/>
                <a:gdLst>
                  <a:gd name="connsiteX0" fmla="*/ 0 w 1174232"/>
                  <a:gd name="connsiteY0" fmla="*/ 0 h 218163"/>
                  <a:gd name="connsiteX1" fmla="*/ 1174233 w 1174232"/>
                  <a:gd name="connsiteY1" fmla="*/ 0 h 218163"/>
                  <a:gd name="connsiteX2" fmla="*/ 1174233 w 1174232"/>
                  <a:gd name="connsiteY2" fmla="*/ 218163 h 218163"/>
                  <a:gd name="connsiteX3" fmla="*/ 0 w 1174232"/>
                  <a:gd name="connsiteY3" fmla="*/ 218163 h 21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4232" h="218163">
                    <a:moveTo>
                      <a:pt x="0" y="0"/>
                    </a:moveTo>
                    <a:lnTo>
                      <a:pt x="1174233" y="0"/>
                    </a:lnTo>
                    <a:lnTo>
                      <a:pt x="1174233" y="218163"/>
                    </a:lnTo>
                    <a:lnTo>
                      <a:pt x="0" y="218163"/>
                    </a:lnTo>
                    <a:close/>
                  </a:path>
                </a:pathLst>
              </a:custGeom>
              <a:solidFill>
                <a:srgbClr val="41404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34AC2DAF-476D-4A60-9BAD-41997B607FED}"/>
                  </a:ext>
                </a:extLst>
              </p:cNvPr>
              <p:cNvSpPr/>
              <p:nvPr/>
            </p:nvSpPr>
            <p:spPr>
              <a:xfrm>
                <a:off x="948573" y="1060001"/>
                <a:ext cx="252864" cy="397827"/>
              </a:xfrm>
              <a:custGeom>
                <a:avLst/>
                <a:gdLst>
                  <a:gd name="connsiteX0" fmla="*/ 98867 w 252864"/>
                  <a:gd name="connsiteY0" fmla="*/ 397827 h 397827"/>
                  <a:gd name="connsiteX1" fmla="*/ 252865 w 252864"/>
                  <a:gd name="connsiteY1" fmla="*/ 0 h 397827"/>
                  <a:gd name="connsiteX2" fmla="*/ 159183 w 252864"/>
                  <a:gd name="connsiteY2" fmla="*/ 0 h 397827"/>
                  <a:gd name="connsiteX3" fmla="*/ 138650 w 252864"/>
                  <a:gd name="connsiteY3" fmla="*/ 14116 h 397827"/>
                  <a:gd name="connsiteX4" fmla="*/ 1335 w 252864"/>
                  <a:gd name="connsiteY4" fmla="*/ 368311 h 397827"/>
                  <a:gd name="connsiteX5" fmla="*/ 21868 w 252864"/>
                  <a:gd name="connsiteY5" fmla="*/ 397827 h 397827"/>
                  <a:gd name="connsiteX6" fmla="*/ 98867 w 252864"/>
                  <a:gd name="connsiteY6" fmla="*/ 397827 h 39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864" h="397827">
                    <a:moveTo>
                      <a:pt x="98867" y="397827"/>
                    </a:moveTo>
                    <a:lnTo>
                      <a:pt x="252865" y="0"/>
                    </a:lnTo>
                    <a:lnTo>
                      <a:pt x="159183" y="0"/>
                    </a:lnTo>
                    <a:cubicBezTo>
                      <a:pt x="150200" y="0"/>
                      <a:pt x="141217" y="5133"/>
                      <a:pt x="138650" y="14116"/>
                    </a:cubicBezTo>
                    <a:lnTo>
                      <a:pt x="1335" y="368311"/>
                    </a:lnTo>
                    <a:cubicBezTo>
                      <a:pt x="-3798" y="382428"/>
                      <a:pt x="6469" y="397827"/>
                      <a:pt x="21868" y="397827"/>
                    </a:cubicBezTo>
                    <a:lnTo>
                      <a:pt x="98867" y="397827"/>
                    </a:lnTo>
                    <a:close/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91913B43-4194-40BF-AEB6-D95D6C5BC928}"/>
                  </a:ext>
                </a:extLst>
              </p:cNvPr>
              <p:cNvSpPr/>
              <p:nvPr/>
            </p:nvSpPr>
            <p:spPr>
              <a:xfrm>
                <a:off x="970441" y="1060001"/>
                <a:ext cx="263079" cy="397827"/>
              </a:xfrm>
              <a:custGeom>
                <a:avLst/>
                <a:gdLst>
                  <a:gd name="connsiteX0" fmla="*/ 109082 w 263079"/>
                  <a:gd name="connsiteY0" fmla="*/ 397827 h 397827"/>
                  <a:gd name="connsiteX1" fmla="*/ 263080 w 263079"/>
                  <a:gd name="connsiteY1" fmla="*/ 0 h 397827"/>
                  <a:gd name="connsiteX2" fmla="*/ 153998 w 263079"/>
                  <a:gd name="connsiteY2" fmla="*/ 0 h 397827"/>
                  <a:gd name="connsiteX3" fmla="*/ 0 w 263079"/>
                  <a:gd name="connsiteY3" fmla="*/ 397827 h 39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3079" h="397827">
                    <a:moveTo>
                      <a:pt x="109082" y="397827"/>
                    </a:moveTo>
                    <a:lnTo>
                      <a:pt x="263080" y="0"/>
                    </a:lnTo>
                    <a:lnTo>
                      <a:pt x="153998" y="0"/>
                    </a:lnTo>
                    <a:lnTo>
                      <a:pt x="0" y="397827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37E53EA1-1EDB-417A-89ED-C7BC38589DAF}"/>
                  </a:ext>
                </a:extLst>
              </p:cNvPr>
              <p:cNvSpPr/>
              <p:nvPr/>
            </p:nvSpPr>
            <p:spPr>
              <a:xfrm>
                <a:off x="1216837" y="1153683"/>
                <a:ext cx="1360313" cy="732772"/>
              </a:xfrm>
              <a:custGeom>
                <a:avLst/>
                <a:gdLst>
                  <a:gd name="connsiteX0" fmla="*/ 1097234 w 1360313"/>
                  <a:gd name="connsiteY0" fmla="*/ 358045 h 732772"/>
                  <a:gd name="connsiteX1" fmla="*/ 1052318 w 1360313"/>
                  <a:gd name="connsiteY1" fmla="*/ 437610 h 732772"/>
                  <a:gd name="connsiteX2" fmla="*/ 958636 w 1360313"/>
                  <a:gd name="connsiteY2" fmla="*/ 492793 h 732772"/>
                  <a:gd name="connsiteX3" fmla="*/ 438894 w 1360313"/>
                  <a:gd name="connsiteY3" fmla="*/ 492793 h 732772"/>
                  <a:gd name="connsiteX4" fmla="*/ 345212 w 1360313"/>
                  <a:gd name="connsiteY4" fmla="*/ 437610 h 732772"/>
                  <a:gd name="connsiteX5" fmla="*/ 100098 w 1360313"/>
                  <a:gd name="connsiteY5" fmla="*/ 0 h 732772"/>
                  <a:gd name="connsiteX6" fmla="*/ 0 w 1360313"/>
                  <a:gd name="connsiteY6" fmla="*/ 286179 h 732772"/>
                  <a:gd name="connsiteX7" fmla="*/ 137315 w 1360313"/>
                  <a:gd name="connsiteY7" fmla="*/ 531292 h 732772"/>
                  <a:gd name="connsiteX8" fmla="*/ 37216 w 1360313"/>
                  <a:gd name="connsiteY8" fmla="*/ 531292 h 732772"/>
                  <a:gd name="connsiteX9" fmla="*/ 37216 w 1360313"/>
                  <a:gd name="connsiteY9" fmla="*/ 732773 h 732772"/>
                  <a:gd name="connsiteX10" fmla="*/ 1294864 w 1360313"/>
                  <a:gd name="connsiteY10" fmla="*/ 732773 h 732772"/>
                  <a:gd name="connsiteX11" fmla="*/ 1294864 w 1360313"/>
                  <a:gd name="connsiteY11" fmla="*/ 531292 h 732772"/>
                  <a:gd name="connsiteX12" fmla="*/ 1262782 w 1360313"/>
                  <a:gd name="connsiteY12" fmla="*/ 531292 h 732772"/>
                  <a:gd name="connsiteX13" fmla="*/ 1360314 w 1360313"/>
                  <a:gd name="connsiteY13" fmla="*/ 358045 h 732772"/>
                  <a:gd name="connsiteX14" fmla="*/ 1097234 w 1360313"/>
                  <a:gd name="connsiteY14" fmla="*/ 358045 h 73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60313" h="732772">
                    <a:moveTo>
                      <a:pt x="1097234" y="358045"/>
                    </a:moveTo>
                    <a:lnTo>
                      <a:pt x="1052318" y="437610"/>
                    </a:lnTo>
                    <a:cubicBezTo>
                      <a:pt x="1033068" y="470976"/>
                      <a:pt x="998419" y="492793"/>
                      <a:pt x="958636" y="492793"/>
                    </a:cubicBezTo>
                    <a:lnTo>
                      <a:pt x="438894" y="492793"/>
                    </a:lnTo>
                    <a:cubicBezTo>
                      <a:pt x="400394" y="492793"/>
                      <a:pt x="364461" y="472260"/>
                      <a:pt x="345212" y="437610"/>
                    </a:cubicBezTo>
                    <a:lnTo>
                      <a:pt x="100098" y="0"/>
                    </a:lnTo>
                    <a:lnTo>
                      <a:pt x="0" y="286179"/>
                    </a:lnTo>
                    <a:lnTo>
                      <a:pt x="137315" y="531292"/>
                    </a:lnTo>
                    <a:lnTo>
                      <a:pt x="37216" y="531292"/>
                    </a:lnTo>
                    <a:lnTo>
                      <a:pt x="37216" y="732773"/>
                    </a:lnTo>
                    <a:lnTo>
                      <a:pt x="1294864" y="732773"/>
                    </a:lnTo>
                    <a:lnTo>
                      <a:pt x="1294864" y="531292"/>
                    </a:lnTo>
                    <a:lnTo>
                      <a:pt x="1262782" y="531292"/>
                    </a:lnTo>
                    <a:lnTo>
                      <a:pt x="1360314" y="358045"/>
                    </a:lnTo>
                    <a:lnTo>
                      <a:pt x="1097234" y="358045"/>
                    </a:lnTo>
                  </a:path>
                </a:pathLst>
              </a:custGeom>
              <a:solidFill>
                <a:srgbClr val="41404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A7C3AA80-6270-4D21-A797-E4440F28E0B3}"/>
                  </a:ext>
                </a:extLst>
              </p:cNvPr>
              <p:cNvSpPr/>
              <p:nvPr/>
            </p:nvSpPr>
            <p:spPr>
              <a:xfrm>
                <a:off x="988432" y="957336"/>
                <a:ext cx="481218" cy="929119"/>
              </a:xfrm>
              <a:custGeom>
                <a:avLst/>
                <a:gdLst>
                  <a:gd name="connsiteX0" fmla="*/ 197606 w 481218"/>
                  <a:gd name="connsiteY0" fmla="*/ 929120 h 929119"/>
                  <a:gd name="connsiteX1" fmla="*/ 16658 w 481218"/>
                  <a:gd name="connsiteY1" fmla="*/ 605724 h 929119"/>
                  <a:gd name="connsiteX2" fmla="*/ 8958 w 481218"/>
                  <a:gd name="connsiteY2" fmla="*/ 494076 h 929119"/>
                  <a:gd name="connsiteX3" fmla="*/ 188623 w 481218"/>
                  <a:gd name="connsiteY3" fmla="*/ 30800 h 929119"/>
                  <a:gd name="connsiteX4" fmla="*/ 233539 w 481218"/>
                  <a:gd name="connsiteY4" fmla="*/ 0 h 929119"/>
                  <a:gd name="connsiteX5" fmla="*/ 481218 w 481218"/>
                  <a:gd name="connsiteY5" fmla="*/ 0 h 929119"/>
                  <a:gd name="connsiteX6" fmla="*/ 290004 w 481218"/>
                  <a:gd name="connsiteY6" fmla="*/ 494076 h 929119"/>
                  <a:gd name="connsiteX7" fmla="*/ 297704 w 481218"/>
                  <a:gd name="connsiteY7" fmla="*/ 605724 h 929119"/>
                  <a:gd name="connsiteX8" fmla="*/ 478652 w 481218"/>
                  <a:gd name="connsiteY8" fmla="*/ 929120 h 929119"/>
                  <a:gd name="connsiteX9" fmla="*/ 197606 w 481218"/>
                  <a:gd name="connsiteY9" fmla="*/ 929120 h 929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1218" h="929119">
                    <a:moveTo>
                      <a:pt x="197606" y="929120"/>
                    </a:moveTo>
                    <a:lnTo>
                      <a:pt x="16658" y="605724"/>
                    </a:lnTo>
                    <a:cubicBezTo>
                      <a:pt x="-2591" y="571075"/>
                      <a:pt x="-5158" y="530009"/>
                      <a:pt x="8958" y="494076"/>
                    </a:cubicBezTo>
                    <a:lnTo>
                      <a:pt x="188623" y="30800"/>
                    </a:lnTo>
                    <a:cubicBezTo>
                      <a:pt x="196322" y="12833"/>
                      <a:pt x="213006" y="0"/>
                      <a:pt x="233539" y="0"/>
                    </a:cubicBezTo>
                    <a:lnTo>
                      <a:pt x="481218" y="0"/>
                    </a:lnTo>
                    <a:lnTo>
                      <a:pt x="290004" y="494076"/>
                    </a:lnTo>
                    <a:cubicBezTo>
                      <a:pt x="275888" y="530009"/>
                      <a:pt x="278455" y="571075"/>
                      <a:pt x="297704" y="605724"/>
                    </a:cubicBezTo>
                    <a:lnTo>
                      <a:pt x="478652" y="929120"/>
                    </a:lnTo>
                    <a:lnTo>
                      <a:pt x="197606" y="929120"/>
                    </a:ln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99EA9E5B-81B8-43C5-BD59-28E8538408C7}"/>
                  </a:ext>
                </a:extLst>
              </p:cNvPr>
              <p:cNvSpPr/>
              <p:nvPr/>
            </p:nvSpPr>
            <p:spPr>
              <a:xfrm>
                <a:off x="988407" y="1510444"/>
                <a:ext cx="342644" cy="376011"/>
              </a:xfrm>
              <a:custGeom>
                <a:avLst/>
                <a:gdLst>
                  <a:gd name="connsiteX0" fmla="*/ 0 w 342644"/>
                  <a:gd name="connsiteY0" fmla="*/ 0 h 376011"/>
                  <a:gd name="connsiteX1" fmla="*/ 16683 w 342644"/>
                  <a:gd name="connsiteY1" fmla="*/ 52616 h 376011"/>
                  <a:gd name="connsiteX2" fmla="*/ 165548 w 342644"/>
                  <a:gd name="connsiteY2" fmla="*/ 316979 h 376011"/>
                  <a:gd name="connsiteX3" fmla="*/ 198914 w 342644"/>
                  <a:gd name="connsiteY3" fmla="*/ 376011 h 376011"/>
                  <a:gd name="connsiteX4" fmla="*/ 342645 w 342644"/>
                  <a:gd name="connsiteY4" fmla="*/ 376011 h 376011"/>
                  <a:gd name="connsiteX5" fmla="*/ 309279 w 342644"/>
                  <a:gd name="connsiteY5" fmla="*/ 316979 h 376011"/>
                  <a:gd name="connsiteX6" fmla="*/ 160414 w 342644"/>
                  <a:gd name="connsiteY6" fmla="*/ 52616 h 376011"/>
                  <a:gd name="connsiteX7" fmla="*/ 143731 w 342644"/>
                  <a:gd name="connsiteY7" fmla="*/ 0 h 376011"/>
                  <a:gd name="connsiteX8" fmla="*/ 0 w 342644"/>
                  <a:gd name="connsiteY8" fmla="*/ 0 h 37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2644" h="376011">
                    <a:moveTo>
                      <a:pt x="0" y="0"/>
                    </a:moveTo>
                    <a:cubicBezTo>
                      <a:pt x="1283" y="17966"/>
                      <a:pt x="6417" y="35933"/>
                      <a:pt x="16683" y="52616"/>
                    </a:cubicBezTo>
                    <a:lnTo>
                      <a:pt x="165548" y="316979"/>
                    </a:lnTo>
                    <a:lnTo>
                      <a:pt x="198914" y="376011"/>
                    </a:lnTo>
                    <a:lnTo>
                      <a:pt x="342645" y="376011"/>
                    </a:lnTo>
                    <a:lnTo>
                      <a:pt x="309279" y="316979"/>
                    </a:lnTo>
                    <a:lnTo>
                      <a:pt x="160414" y="52616"/>
                    </a:lnTo>
                    <a:cubicBezTo>
                      <a:pt x="151431" y="35933"/>
                      <a:pt x="146298" y="17966"/>
                      <a:pt x="14373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14042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00772F30-EE6B-461D-AAB6-B98C3F83C519}"/>
                  </a:ext>
                </a:extLst>
              </p:cNvPr>
              <p:cNvSpPr/>
              <p:nvPr/>
            </p:nvSpPr>
            <p:spPr>
              <a:xfrm>
                <a:off x="2365404" y="1511728"/>
                <a:ext cx="477392" cy="374727"/>
              </a:xfrm>
              <a:custGeom>
                <a:avLst/>
                <a:gdLst>
                  <a:gd name="connsiteX0" fmla="*/ 180947 w 477392"/>
                  <a:gd name="connsiteY0" fmla="*/ 51333 h 374727"/>
                  <a:gd name="connsiteX1" fmla="*/ 0 w 477392"/>
                  <a:gd name="connsiteY1" fmla="*/ 374728 h 374727"/>
                  <a:gd name="connsiteX2" fmla="*/ 279763 w 477392"/>
                  <a:gd name="connsiteY2" fmla="*/ 374728 h 374727"/>
                  <a:gd name="connsiteX3" fmla="*/ 460710 w 477392"/>
                  <a:gd name="connsiteY3" fmla="*/ 51333 h 374727"/>
                  <a:gd name="connsiteX4" fmla="*/ 477393 w 477392"/>
                  <a:gd name="connsiteY4" fmla="*/ 0 h 374727"/>
                  <a:gd name="connsiteX5" fmla="*/ 197630 w 477392"/>
                  <a:gd name="connsiteY5" fmla="*/ 0 h 374727"/>
                  <a:gd name="connsiteX6" fmla="*/ 180947 w 477392"/>
                  <a:gd name="connsiteY6" fmla="*/ 51333 h 37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7392" h="374727">
                    <a:moveTo>
                      <a:pt x="180947" y="51333"/>
                    </a:moveTo>
                    <a:lnTo>
                      <a:pt x="0" y="374728"/>
                    </a:lnTo>
                    <a:lnTo>
                      <a:pt x="279763" y="374728"/>
                    </a:lnTo>
                    <a:lnTo>
                      <a:pt x="460710" y="51333"/>
                    </a:lnTo>
                    <a:cubicBezTo>
                      <a:pt x="469693" y="34650"/>
                      <a:pt x="474826" y="17966"/>
                      <a:pt x="477393" y="0"/>
                    </a:cubicBezTo>
                    <a:lnTo>
                      <a:pt x="197630" y="0"/>
                    </a:lnTo>
                    <a:cubicBezTo>
                      <a:pt x="195064" y="17966"/>
                      <a:pt x="189931" y="35933"/>
                      <a:pt x="180947" y="51333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79345F3F-DA1A-4F4B-A226-C4B8A8990DA8}"/>
                  </a:ext>
                </a:extLst>
              </p:cNvPr>
              <p:cNvSpPr/>
              <p:nvPr/>
            </p:nvSpPr>
            <p:spPr>
              <a:xfrm>
                <a:off x="2365404" y="1511728"/>
                <a:ext cx="341361" cy="374727"/>
              </a:xfrm>
              <a:custGeom>
                <a:avLst/>
                <a:gdLst>
                  <a:gd name="connsiteX0" fmla="*/ 182231 w 341361"/>
                  <a:gd name="connsiteY0" fmla="*/ 50049 h 374727"/>
                  <a:gd name="connsiteX1" fmla="*/ 33366 w 341361"/>
                  <a:gd name="connsiteY1" fmla="*/ 315695 h 374727"/>
                  <a:gd name="connsiteX2" fmla="*/ 0 w 341361"/>
                  <a:gd name="connsiteY2" fmla="*/ 374728 h 374727"/>
                  <a:gd name="connsiteX3" fmla="*/ 143731 w 341361"/>
                  <a:gd name="connsiteY3" fmla="*/ 374728 h 374727"/>
                  <a:gd name="connsiteX4" fmla="*/ 177097 w 341361"/>
                  <a:gd name="connsiteY4" fmla="*/ 315695 h 374727"/>
                  <a:gd name="connsiteX5" fmla="*/ 325962 w 341361"/>
                  <a:gd name="connsiteY5" fmla="*/ 51333 h 374727"/>
                  <a:gd name="connsiteX6" fmla="*/ 341362 w 341361"/>
                  <a:gd name="connsiteY6" fmla="*/ 0 h 374727"/>
                  <a:gd name="connsiteX7" fmla="*/ 196347 w 341361"/>
                  <a:gd name="connsiteY7" fmla="*/ 0 h 374727"/>
                  <a:gd name="connsiteX8" fmla="*/ 182231 w 341361"/>
                  <a:gd name="connsiteY8" fmla="*/ 50049 h 37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361" h="374727">
                    <a:moveTo>
                      <a:pt x="182231" y="50049"/>
                    </a:moveTo>
                    <a:lnTo>
                      <a:pt x="33366" y="315695"/>
                    </a:lnTo>
                    <a:lnTo>
                      <a:pt x="0" y="374728"/>
                    </a:lnTo>
                    <a:lnTo>
                      <a:pt x="143731" y="374728"/>
                    </a:lnTo>
                    <a:lnTo>
                      <a:pt x="177097" y="315695"/>
                    </a:lnTo>
                    <a:lnTo>
                      <a:pt x="325962" y="51333"/>
                    </a:lnTo>
                    <a:cubicBezTo>
                      <a:pt x="334945" y="35933"/>
                      <a:pt x="340078" y="17966"/>
                      <a:pt x="341362" y="0"/>
                    </a:cubicBezTo>
                    <a:lnTo>
                      <a:pt x="196347" y="0"/>
                    </a:lnTo>
                    <a:cubicBezTo>
                      <a:pt x="195064" y="17966"/>
                      <a:pt x="189931" y="35933"/>
                      <a:pt x="182231" y="50049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EFA0C993-6A23-41A5-98DB-E4FF550C4E2E}"/>
                  </a:ext>
                </a:extLst>
              </p:cNvPr>
              <p:cNvSpPr/>
              <p:nvPr/>
            </p:nvSpPr>
            <p:spPr>
              <a:xfrm>
                <a:off x="1097489" y="1886456"/>
                <a:ext cx="1632376" cy="59032"/>
              </a:xfrm>
              <a:custGeom>
                <a:avLst/>
                <a:gdLst>
                  <a:gd name="connsiteX0" fmla="*/ 1602860 w 1632376"/>
                  <a:gd name="connsiteY0" fmla="*/ 59032 h 59032"/>
                  <a:gd name="connsiteX1" fmla="*/ 29516 w 1632376"/>
                  <a:gd name="connsiteY1" fmla="*/ 59032 h 59032"/>
                  <a:gd name="connsiteX2" fmla="*/ 0 w 1632376"/>
                  <a:gd name="connsiteY2" fmla="*/ 29516 h 59032"/>
                  <a:gd name="connsiteX3" fmla="*/ 29516 w 1632376"/>
                  <a:gd name="connsiteY3" fmla="*/ 0 h 59032"/>
                  <a:gd name="connsiteX4" fmla="*/ 1602860 w 1632376"/>
                  <a:gd name="connsiteY4" fmla="*/ 0 h 59032"/>
                  <a:gd name="connsiteX5" fmla="*/ 1632376 w 1632376"/>
                  <a:gd name="connsiteY5" fmla="*/ 29516 h 59032"/>
                  <a:gd name="connsiteX6" fmla="*/ 1602860 w 1632376"/>
                  <a:gd name="connsiteY6" fmla="*/ 59032 h 59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2376" h="59032">
                    <a:moveTo>
                      <a:pt x="1602860" y="59032"/>
                    </a:moveTo>
                    <a:lnTo>
                      <a:pt x="29516" y="59032"/>
                    </a:lnTo>
                    <a:cubicBezTo>
                      <a:pt x="12833" y="59032"/>
                      <a:pt x="0" y="44916"/>
                      <a:pt x="0" y="29516"/>
                    </a:cubicBezTo>
                    <a:cubicBezTo>
                      <a:pt x="0" y="12833"/>
                      <a:pt x="14116" y="0"/>
                      <a:pt x="29516" y="0"/>
                    </a:cubicBezTo>
                    <a:lnTo>
                      <a:pt x="1602860" y="0"/>
                    </a:lnTo>
                    <a:cubicBezTo>
                      <a:pt x="1619543" y="0"/>
                      <a:pt x="1632376" y="14116"/>
                      <a:pt x="1632376" y="29516"/>
                    </a:cubicBezTo>
                    <a:cubicBezTo>
                      <a:pt x="1632376" y="46199"/>
                      <a:pt x="1619543" y="59032"/>
                      <a:pt x="1602860" y="59032"/>
                    </a:cubicBezTo>
                  </a:path>
                </a:pathLst>
              </a:custGeom>
              <a:solidFill>
                <a:srgbClr val="332C2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F6857FDF-7261-4E42-8B49-55B6E2141249}"/>
                  </a:ext>
                </a:extLst>
              </p:cNvPr>
              <p:cNvSpPr/>
              <p:nvPr/>
            </p:nvSpPr>
            <p:spPr>
              <a:xfrm>
                <a:off x="726611" y="2010937"/>
                <a:ext cx="243829" cy="182230"/>
              </a:xfrm>
              <a:custGeom>
                <a:avLst/>
                <a:gdLst>
                  <a:gd name="connsiteX0" fmla="*/ 243830 w 243829"/>
                  <a:gd name="connsiteY0" fmla="*/ 0 h 182230"/>
                  <a:gd name="connsiteX1" fmla="*/ 179664 w 243829"/>
                  <a:gd name="connsiteY1" fmla="*/ 64166 h 182230"/>
                  <a:gd name="connsiteX2" fmla="*/ 179664 w 243829"/>
                  <a:gd name="connsiteY2" fmla="*/ 182231 h 182230"/>
                  <a:gd name="connsiteX3" fmla="*/ 0 w 243829"/>
                  <a:gd name="connsiteY3" fmla="*/ 182231 h 182230"/>
                  <a:gd name="connsiteX4" fmla="*/ 0 w 243829"/>
                  <a:gd name="connsiteY4" fmla="*/ 64166 h 182230"/>
                  <a:gd name="connsiteX5" fmla="*/ 64166 w 243829"/>
                  <a:gd name="connsiteY5" fmla="*/ 0 h 182230"/>
                  <a:gd name="connsiteX6" fmla="*/ 243830 w 243829"/>
                  <a:gd name="connsiteY6" fmla="*/ 0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3829" h="182230">
                    <a:moveTo>
                      <a:pt x="243830" y="0"/>
                    </a:moveTo>
                    <a:cubicBezTo>
                      <a:pt x="209180" y="0"/>
                      <a:pt x="179664" y="28233"/>
                      <a:pt x="179664" y="64166"/>
                    </a:cubicBezTo>
                    <a:lnTo>
                      <a:pt x="179664" y="182231"/>
                    </a:lnTo>
                    <a:lnTo>
                      <a:pt x="0" y="182231"/>
                    </a:lnTo>
                    <a:lnTo>
                      <a:pt x="0" y="64166"/>
                    </a:lnTo>
                    <a:cubicBezTo>
                      <a:pt x="0" y="29516"/>
                      <a:pt x="28233" y="0"/>
                      <a:pt x="64166" y="0"/>
                    </a:cubicBezTo>
                    <a:lnTo>
                      <a:pt x="24383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A49E2326-EA48-41FC-99A7-06C7F7B662B4}"/>
                  </a:ext>
                </a:extLst>
              </p:cNvPr>
              <p:cNvSpPr/>
              <p:nvPr/>
            </p:nvSpPr>
            <p:spPr>
              <a:xfrm>
                <a:off x="1654448" y="2010937"/>
                <a:ext cx="152714" cy="182230"/>
              </a:xfrm>
              <a:custGeom>
                <a:avLst/>
                <a:gdLst>
                  <a:gd name="connsiteX0" fmla="*/ 0 w 152714"/>
                  <a:gd name="connsiteY0" fmla="*/ 0 h 182230"/>
                  <a:gd name="connsiteX1" fmla="*/ 64166 w 152714"/>
                  <a:gd name="connsiteY1" fmla="*/ 64166 h 182230"/>
                  <a:gd name="connsiteX2" fmla="*/ 64166 w 152714"/>
                  <a:gd name="connsiteY2" fmla="*/ 182231 h 182230"/>
                  <a:gd name="connsiteX3" fmla="*/ 152715 w 152714"/>
                  <a:gd name="connsiteY3" fmla="*/ 182231 h 182230"/>
                  <a:gd name="connsiteX4" fmla="*/ 152715 w 152714"/>
                  <a:gd name="connsiteY4" fmla="*/ 64166 h 182230"/>
                  <a:gd name="connsiteX5" fmla="*/ 88549 w 152714"/>
                  <a:gd name="connsiteY5" fmla="*/ 0 h 182230"/>
                  <a:gd name="connsiteX6" fmla="*/ 0 w 152714"/>
                  <a:gd name="connsiteY6" fmla="*/ 0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714" h="182230">
                    <a:moveTo>
                      <a:pt x="0" y="0"/>
                    </a:moveTo>
                    <a:cubicBezTo>
                      <a:pt x="34650" y="0"/>
                      <a:pt x="64166" y="28233"/>
                      <a:pt x="64166" y="64166"/>
                    </a:cubicBezTo>
                    <a:lnTo>
                      <a:pt x="64166" y="182231"/>
                    </a:lnTo>
                    <a:lnTo>
                      <a:pt x="152715" y="182231"/>
                    </a:lnTo>
                    <a:lnTo>
                      <a:pt x="152715" y="64166"/>
                    </a:lnTo>
                    <a:cubicBezTo>
                      <a:pt x="152715" y="29516"/>
                      <a:pt x="124482" y="0"/>
                      <a:pt x="8854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F78DB7DD-8406-4381-8315-65AB50DC42CA}"/>
                  </a:ext>
                </a:extLst>
              </p:cNvPr>
              <p:cNvSpPr/>
              <p:nvPr/>
            </p:nvSpPr>
            <p:spPr>
              <a:xfrm>
                <a:off x="1110322" y="1945488"/>
                <a:ext cx="432477" cy="29516"/>
              </a:xfrm>
              <a:custGeom>
                <a:avLst/>
                <a:gdLst>
                  <a:gd name="connsiteX0" fmla="*/ 0 w 432477"/>
                  <a:gd name="connsiteY0" fmla="*/ 0 h 29516"/>
                  <a:gd name="connsiteX1" fmla="*/ 432477 w 432477"/>
                  <a:gd name="connsiteY1" fmla="*/ 0 h 29516"/>
                  <a:gd name="connsiteX2" fmla="*/ 432477 w 432477"/>
                  <a:gd name="connsiteY2" fmla="*/ 29516 h 29516"/>
                  <a:gd name="connsiteX3" fmla="*/ 0 w 432477"/>
                  <a:gd name="connsiteY3" fmla="*/ 29516 h 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2477" h="29516">
                    <a:moveTo>
                      <a:pt x="0" y="0"/>
                    </a:moveTo>
                    <a:lnTo>
                      <a:pt x="432477" y="0"/>
                    </a:lnTo>
                    <a:lnTo>
                      <a:pt x="432477" y="29516"/>
                    </a:lnTo>
                    <a:lnTo>
                      <a:pt x="0" y="29516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76F02042-6C0B-4179-A979-F749FFC63EBF}"/>
                  </a:ext>
                </a:extLst>
              </p:cNvPr>
              <p:cNvSpPr/>
              <p:nvPr/>
            </p:nvSpPr>
            <p:spPr>
              <a:xfrm>
                <a:off x="1110322" y="1945488"/>
                <a:ext cx="106515" cy="29516"/>
              </a:xfrm>
              <a:custGeom>
                <a:avLst/>
                <a:gdLst>
                  <a:gd name="connsiteX0" fmla="*/ 0 w 106515"/>
                  <a:gd name="connsiteY0" fmla="*/ 0 h 29516"/>
                  <a:gd name="connsiteX1" fmla="*/ 106515 w 106515"/>
                  <a:gd name="connsiteY1" fmla="*/ 0 h 29516"/>
                  <a:gd name="connsiteX2" fmla="*/ 106515 w 106515"/>
                  <a:gd name="connsiteY2" fmla="*/ 29516 h 29516"/>
                  <a:gd name="connsiteX3" fmla="*/ 0 w 106515"/>
                  <a:gd name="connsiteY3" fmla="*/ 29516 h 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515" h="29516">
                    <a:moveTo>
                      <a:pt x="0" y="0"/>
                    </a:moveTo>
                    <a:lnTo>
                      <a:pt x="106515" y="0"/>
                    </a:lnTo>
                    <a:lnTo>
                      <a:pt x="106515" y="29516"/>
                    </a:lnTo>
                    <a:lnTo>
                      <a:pt x="0" y="29516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D4A1A590-D7FF-44A0-AC20-BEA1CA205AE2}"/>
                  </a:ext>
                </a:extLst>
              </p:cNvPr>
              <p:cNvSpPr/>
              <p:nvPr/>
            </p:nvSpPr>
            <p:spPr>
              <a:xfrm>
                <a:off x="698378" y="2193168"/>
                <a:ext cx="1135733" cy="62882"/>
              </a:xfrm>
              <a:custGeom>
                <a:avLst/>
                <a:gdLst>
                  <a:gd name="connsiteX0" fmla="*/ 1102367 w 1135733"/>
                  <a:gd name="connsiteY0" fmla="*/ 0 h 62882"/>
                  <a:gd name="connsiteX1" fmla="*/ 34649 w 1135733"/>
                  <a:gd name="connsiteY1" fmla="*/ 0 h 62882"/>
                  <a:gd name="connsiteX2" fmla="*/ 0 w 1135733"/>
                  <a:gd name="connsiteY2" fmla="*/ 34649 h 62882"/>
                  <a:gd name="connsiteX3" fmla="*/ 0 w 1135733"/>
                  <a:gd name="connsiteY3" fmla="*/ 62883 h 62882"/>
                  <a:gd name="connsiteX4" fmla="*/ 1135733 w 1135733"/>
                  <a:gd name="connsiteY4" fmla="*/ 62883 h 62882"/>
                  <a:gd name="connsiteX5" fmla="*/ 1135733 w 1135733"/>
                  <a:gd name="connsiteY5" fmla="*/ 34649 h 62882"/>
                  <a:gd name="connsiteX6" fmla="*/ 1102367 w 1135733"/>
                  <a:gd name="connsiteY6" fmla="*/ 0 h 62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733" h="62882">
                    <a:moveTo>
                      <a:pt x="1102367" y="0"/>
                    </a:moveTo>
                    <a:lnTo>
                      <a:pt x="34649" y="0"/>
                    </a:lnTo>
                    <a:cubicBezTo>
                      <a:pt x="15400" y="0"/>
                      <a:pt x="0" y="15400"/>
                      <a:pt x="0" y="34649"/>
                    </a:cubicBezTo>
                    <a:lnTo>
                      <a:pt x="0" y="62883"/>
                    </a:lnTo>
                    <a:lnTo>
                      <a:pt x="1135733" y="62883"/>
                    </a:lnTo>
                    <a:lnTo>
                      <a:pt x="1135733" y="34649"/>
                    </a:lnTo>
                    <a:cubicBezTo>
                      <a:pt x="1135733" y="15400"/>
                      <a:pt x="1120334" y="0"/>
                      <a:pt x="1102367" y="0"/>
                    </a:cubicBezTo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06AB977A-90D3-4F93-8FD5-8BF2C386FD9D}"/>
                  </a:ext>
                </a:extLst>
              </p:cNvPr>
              <p:cNvSpPr/>
              <p:nvPr/>
            </p:nvSpPr>
            <p:spPr>
              <a:xfrm>
                <a:off x="1991959" y="2010937"/>
                <a:ext cx="245113" cy="182230"/>
              </a:xfrm>
              <a:custGeom>
                <a:avLst/>
                <a:gdLst>
                  <a:gd name="connsiteX0" fmla="*/ 245113 w 245113"/>
                  <a:gd name="connsiteY0" fmla="*/ 0 h 182230"/>
                  <a:gd name="connsiteX1" fmla="*/ 180947 w 245113"/>
                  <a:gd name="connsiteY1" fmla="*/ 64166 h 182230"/>
                  <a:gd name="connsiteX2" fmla="*/ 180947 w 245113"/>
                  <a:gd name="connsiteY2" fmla="*/ 182231 h 182230"/>
                  <a:gd name="connsiteX3" fmla="*/ 0 w 245113"/>
                  <a:gd name="connsiteY3" fmla="*/ 182231 h 182230"/>
                  <a:gd name="connsiteX4" fmla="*/ 0 w 245113"/>
                  <a:gd name="connsiteY4" fmla="*/ 64166 h 182230"/>
                  <a:gd name="connsiteX5" fmla="*/ 64166 w 245113"/>
                  <a:gd name="connsiteY5" fmla="*/ 0 h 182230"/>
                  <a:gd name="connsiteX6" fmla="*/ 245113 w 245113"/>
                  <a:gd name="connsiteY6" fmla="*/ 0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5113" h="182230">
                    <a:moveTo>
                      <a:pt x="245113" y="0"/>
                    </a:moveTo>
                    <a:cubicBezTo>
                      <a:pt x="210464" y="0"/>
                      <a:pt x="180947" y="28233"/>
                      <a:pt x="180947" y="64166"/>
                    </a:cubicBezTo>
                    <a:lnTo>
                      <a:pt x="180947" y="182231"/>
                    </a:lnTo>
                    <a:lnTo>
                      <a:pt x="0" y="182231"/>
                    </a:lnTo>
                    <a:lnTo>
                      <a:pt x="0" y="64166"/>
                    </a:lnTo>
                    <a:cubicBezTo>
                      <a:pt x="0" y="29516"/>
                      <a:pt x="28233" y="0"/>
                      <a:pt x="64166" y="0"/>
                    </a:cubicBezTo>
                    <a:lnTo>
                      <a:pt x="245113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0DFB1FF-AB9B-41EB-AE4D-960041321438}"/>
                  </a:ext>
                </a:extLst>
              </p:cNvPr>
              <p:cNvSpPr/>
              <p:nvPr/>
            </p:nvSpPr>
            <p:spPr>
              <a:xfrm>
                <a:off x="2919796" y="2010937"/>
                <a:ext cx="152714" cy="182230"/>
              </a:xfrm>
              <a:custGeom>
                <a:avLst/>
                <a:gdLst>
                  <a:gd name="connsiteX0" fmla="*/ 0 w 152714"/>
                  <a:gd name="connsiteY0" fmla="*/ 0 h 182230"/>
                  <a:gd name="connsiteX1" fmla="*/ 64166 w 152714"/>
                  <a:gd name="connsiteY1" fmla="*/ 64166 h 182230"/>
                  <a:gd name="connsiteX2" fmla="*/ 64166 w 152714"/>
                  <a:gd name="connsiteY2" fmla="*/ 182231 h 182230"/>
                  <a:gd name="connsiteX3" fmla="*/ 152714 w 152714"/>
                  <a:gd name="connsiteY3" fmla="*/ 182231 h 182230"/>
                  <a:gd name="connsiteX4" fmla="*/ 152714 w 152714"/>
                  <a:gd name="connsiteY4" fmla="*/ 64166 h 182230"/>
                  <a:gd name="connsiteX5" fmla="*/ 88549 w 152714"/>
                  <a:gd name="connsiteY5" fmla="*/ 0 h 182230"/>
                  <a:gd name="connsiteX6" fmla="*/ 0 w 152714"/>
                  <a:gd name="connsiteY6" fmla="*/ 0 h 18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714" h="182230">
                    <a:moveTo>
                      <a:pt x="0" y="0"/>
                    </a:moveTo>
                    <a:cubicBezTo>
                      <a:pt x="34649" y="0"/>
                      <a:pt x="64166" y="28233"/>
                      <a:pt x="64166" y="64166"/>
                    </a:cubicBezTo>
                    <a:lnTo>
                      <a:pt x="64166" y="182231"/>
                    </a:lnTo>
                    <a:lnTo>
                      <a:pt x="152714" y="182231"/>
                    </a:lnTo>
                    <a:lnTo>
                      <a:pt x="152714" y="64166"/>
                    </a:lnTo>
                    <a:cubicBezTo>
                      <a:pt x="152714" y="29516"/>
                      <a:pt x="124481" y="0"/>
                      <a:pt x="8854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F9986CD-E2EA-4501-99E2-E98EEAF28EF9}"/>
                  </a:ext>
                </a:extLst>
              </p:cNvPr>
              <p:cNvSpPr/>
              <p:nvPr/>
            </p:nvSpPr>
            <p:spPr>
              <a:xfrm>
                <a:off x="2256322" y="1945488"/>
                <a:ext cx="432477" cy="29516"/>
              </a:xfrm>
              <a:custGeom>
                <a:avLst/>
                <a:gdLst>
                  <a:gd name="connsiteX0" fmla="*/ 0 w 432477"/>
                  <a:gd name="connsiteY0" fmla="*/ 0 h 29516"/>
                  <a:gd name="connsiteX1" fmla="*/ 432477 w 432477"/>
                  <a:gd name="connsiteY1" fmla="*/ 0 h 29516"/>
                  <a:gd name="connsiteX2" fmla="*/ 432477 w 432477"/>
                  <a:gd name="connsiteY2" fmla="*/ 29516 h 29516"/>
                  <a:gd name="connsiteX3" fmla="*/ 0 w 432477"/>
                  <a:gd name="connsiteY3" fmla="*/ 29516 h 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2477" h="29516">
                    <a:moveTo>
                      <a:pt x="0" y="0"/>
                    </a:moveTo>
                    <a:lnTo>
                      <a:pt x="432477" y="0"/>
                    </a:lnTo>
                    <a:lnTo>
                      <a:pt x="432477" y="29516"/>
                    </a:lnTo>
                    <a:lnTo>
                      <a:pt x="0" y="29516"/>
                    </a:lnTo>
                    <a:close/>
                  </a:path>
                </a:pathLst>
              </a:custGeom>
              <a:solidFill>
                <a:srgbClr val="44B8F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BDF85D41-D1E5-4438-8534-994DCC5032DD}"/>
                  </a:ext>
                </a:extLst>
              </p:cNvPr>
              <p:cNvSpPr/>
              <p:nvPr/>
            </p:nvSpPr>
            <p:spPr>
              <a:xfrm>
                <a:off x="2256322" y="1945488"/>
                <a:ext cx="106515" cy="29516"/>
              </a:xfrm>
              <a:custGeom>
                <a:avLst/>
                <a:gdLst>
                  <a:gd name="connsiteX0" fmla="*/ 0 w 106515"/>
                  <a:gd name="connsiteY0" fmla="*/ 0 h 29516"/>
                  <a:gd name="connsiteX1" fmla="*/ 106515 w 106515"/>
                  <a:gd name="connsiteY1" fmla="*/ 0 h 29516"/>
                  <a:gd name="connsiteX2" fmla="*/ 106515 w 106515"/>
                  <a:gd name="connsiteY2" fmla="*/ 29516 h 29516"/>
                  <a:gd name="connsiteX3" fmla="*/ 0 w 106515"/>
                  <a:gd name="connsiteY3" fmla="*/ 29516 h 2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515" h="29516">
                    <a:moveTo>
                      <a:pt x="0" y="0"/>
                    </a:moveTo>
                    <a:lnTo>
                      <a:pt x="106515" y="0"/>
                    </a:lnTo>
                    <a:lnTo>
                      <a:pt x="106515" y="29516"/>
                    </a:lnTo>
                    <a:lnTo>
                      <a:pt x="0" y="29516"/>
                    </a:lnTo>
                    <a:close/>
                  </a:path>
                </a:pathLst>
              </a:custGeom>
              <a:solidFill>
                <a:srgbClr val="3792C9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B8E2F287-EDAD-4521-AE45-0FF74C3ED5E1}"/>
                  </a:ext>
                </a:extLst>
              </p:cNvPr>
              <p:cNvSpPr/>
              <p:nvPr/>
            </p:nvSpPr>
            <p:spPr>
              <a:xfrm>
                <a:off x="1963727" y="2193168"/>
                <a:ext cx="1135733" cy="62882"/>
              </a:xfrm>
              <a:custGeom>
                <a:avLst/>
                <a:gdLst>
                  <a:gd name="connsiteX0" fmla="*/ 1102367 w 1135733"/>
                  <a:gd name="connsiteY0" fmla="*/ 0 h 62882"/>
                  <a:gd name="connsiteX1" fmla="*/ 34649 w 1135733"/>
                  <a:gd name="connsiteY1" fmla="*/ 0 h 62882"/>
                  <a:gd name="connsiteX2" fmla="*/ 0 w 1135733"/>
                  <a:gd name="connsiteY2" fmla="*/ 34649 h 62882"/>
                  <a:gd name="connsiteX3" fmla="*/ 0 w 1135733"/>
                  <a:gd name="connsiteY3" fmla="*/ 62883 h 62882"/>
                  <a:gd name="connsiteX4" fmla="*/ 1135733 w 1135733"/>
                  <a:gd name="connsiteY4" fmla="*/ 62883 h 62882"/>
                  <a:gd name="connsiteX5" fmla="*/ 1135733 w 1135733"/>
                  <a:gd name="connsiteY5" fmla="*/ 34649 h 62882"/>
                  <a:gd name="connsiteX6" fmla="*/ 1102367 w 1135733"/>
                  <a:gd name="connsiteY6" fmla="*/ 0 h 62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733" h="62882">
                    <a:moveTo>
                      <a:pt x="1102367" y="0"/>
                    </a:moveTo>
                    <a:lnTo>
                      <a:pt x="34649" y="0"/>
                    </a:lnTo>
                    <a:cubicBezTo>
                      <a:pt x="15400" y="0"/>
                      <a:pt x="0" y="15400"/>
                      <a:pt x="0" y="34649"/>
                    </a:cubicBezTo>
                    <a:lnTo>
                      <a:pt x="0" y="62883"/>
                    </a:lnTo>
                    <a:lnTo>
                      <a:pt x="1135733" y="62883"/>
                    </a:lnTo>
                    <a:lnTo>
                      <a:pt x="1135733" y="34649"/>
                    </a:lnTo>
                    <a:cubicBezTo>
                      <a:pt x="1135733" y="15400"/>
                      <a:pt x="1121617" y="0"/>
                      <a:pt x="1102367" y="0"/>
                    </a:cubicBezTo>
                  </a:path>
                </a:pathLst>
              </a:custGeom>
              <a:solidFill>
                <a:srgbClr val="211D1E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2F0F5EE1-1D4B-4AE5-87D2-7871B573DBF8}"/>
                  </a:ext>
                </a:extLst>
              </p:cNvPr>
              <p:cNvSpPr/>
              <p:nvPr/>
            </p:nvSpPr>
            <p:spPr>
              <a:xfrm>
                <a:off x="845960" y="1846673"/>
                <a:ext cx="218163" cy="164264"/>
              </a:xfrm>
              <a:custGeom>
                <a:avLst/>
                <a:gdLst>
                  <a:gd name="connsiteX0" fmla="*/ 37216 w 218163"/>
                  <a:gd name="connsiteY0" fmla="*/ 85982 h 164264"/>
                  <a:gd name="connsiteX1" fmla="*/ 125765 w 218163"/>
                  <a:gd name="connsiteY1" fmla="*/ 0 h 164264"/>
                  <a:gd name="connsiteX2" fmla="*/ 218163 w 218163"/>
                  <a:gd name="connsiteY2" fmla="*/ 164264 h 164264"/>
                  <a:gd name="connsiteX3" fmla="*/ 0 w 218163"/>
                  <a:gd name="connsiteY3" fmla="*/ 164264 h 164264"/>
                  <a:gd name="connsiteX4" fmla="*/ 37216 w 218163"/>
                  <a:gd name="connsiteY4" fmla="*/ 85982 h 16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63" h="164264">
                    <a:moveTo>
                      <a:pt x="37216" y="85982"/>
                    </a:moveTo>
                    <a:cubicBezTo>
                      <a:pt x="75716" y="28233"/>
                      <a:pt x="125765" y="0"/>
                      <a:pt x="125765" y="0"/>
                    </a:cubicBezTo>
                    <a:lnTo>
                      <a:pt x="218163" y="164264"/>
                    </a:lnTo>
                    <a:lnTo>
                      <a:pt x="0" y="164264"/>
                    </a:lnTo>
                    <a:cubicBezTo>
                      <a:pt x="1283" y="153998"/>
                      <a:pt x="8983" y="128331"/>
                      <a:pt x="37216" y="8598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2ADA4D6E-E663-4C5D-9E82-138DB19A2C5B}"/>
                  </a:ext>
                </a:extLst>
              </p:cNvPr>
              <p:cNvSpPr/>
              <p:nvPr/>
            </p:nvSpPr>
            <p:spPr>
              <a:xfrm>
                <a:off x="893442" y="1882606"/>
                <a:ext cx="170680" cy="128331"/>
              </a:xfrm>
              <a:custGeom>
                <a:avLst/>
                <a:gdLst>
                  <a:gd name="connsiteX0" fmla="*/ 29516 w 170680"/>
                  <a:gd name="connsiteY0" fmla="*/ 66732 h 128331"/>
                  <a:gd name="connsiteX1" fmla="*/ 98815 w 170680"/>
                  <a:gd name="connsiteY1" fmla="*/ 0 h 128331"/>
                  <a:gd name="connsiteX2" fmla="*/ 170681 w 170680"/>
                  <a:gd name="connsiteY2" fmla="*/ 128331 h 128331"/>
                  <a:gd name="connsiteX3" fmla="*/ 0 w 170680"/>
                  <a:gd name="connsiteY3" fmla="*/ 128331 h 128331"/>
                  <a:gd name="connsiteX4" fmla="*/ 29516 w 170680"/>
                  <a:gd name="connsiteY4" fmla="*/ 66732 h 12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680" h="128331">
                    <a:moveTo>
                      <a:pt x="29516" y="66732"/>
                    </a:moveTo>
                    <a:cubicBezTo>
                      <a:pt x="59032" y="21816"/>
                      <a:pt x="98815" y="0"/>
                      <a:pt x="98815" y="0"/>
                    </a:cubicBezTo>
                    <a:lnTo>
                      <a:pt x="170681" y="128331"/>
                    </a:lnTo>
                    <a:lnTo>
                      <a:pt x="0" y="128331"/>
                    </a:lnTo>
                    <a:cubicBezTo>
                      <a:pt x="1283" y="120631"/>
                      <a:pt x="7700" y="100099"/>
                      <a:pt x="29516" y="6673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FE5FDC97-100C-45A4-8978-3A05D7920200}"/>
                  </a:ext>
                </a:extLst>
              </p:cNvPr>
              <p:cNvSpPr/>
              <p:nvPr/>
            </p:nvSpPr>
            <p:spPr>
              <a:xfrm>
                <a:off x="2779915" y="1846673"/>
                <a:ext cx="218163" cy="164264"/>
              </a:xfrm>
              <a:custGeom>
                <a:avLst/>
                <a:gdLst>
                  <a:gd name="connsiteX0" fmla="*/ 180947 w 218163"/>
                  <a:gd name="connsiteY0" fmla="*/ 85982 h 164264"/>
                  <a:gd name="connsiteX1" fmla="*/ 92399 w 218163"/>
                  <a:gd name="connsiteY1" fmla="*/ 0 h 164264"/>
                  <a:gd name="connsiteX2" fmla="*/ 0 w 218163"/>
                  <a:gd name="connsiteY2" fmla="*/ 164264 h 164264"/>
                  <a:gd name="connsiteX3" fmla="*/ 218163 w 218163"/>
                  <a:gd name="connsiteY3" fmla="*/ 164264 h 164264"/>
                  <a:gd name="connsiteX4" fmla="*/ 180947 w 218163"/>
                  <a:gd name="connsiteY4" fmla="*/ 85982 h 16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63" h="164264">
                    <a:moveTo>
                      <a:pt x="180947" y="85982"/>
                    </a:moveTo>
                    <a:cubicBezTo>
                      <a:pt x="142448" y="28233"/>
                      <a:pt x="92399" y="0"/>
                      <a:pt x="92399" y="0"/>
                    </a:cubicBezTo>
                    <a:lnTo>
                      <a:pt x="0" y="164264"/>
                    </a:lnTo>
                    <a:lnTo>
                      <a:pt x="218163" y="164264"/>
                    </a:lnTo>
                    <a:cubicBezTo>
                      <a:pt x="216880" y="153998"/>
                      <a:pt x="207897" y="128331"/>
                      <a:pt x="180947" y="85982"/>
                    </a:cubicBezTo>
                    <a:close/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CE03E788-6F7C-49FA-AC3A-34587720D46D}"/>
                  </a:ext>
                </a:extLst>
              </p:cNvPr>
              <p:cNvSpPr/>
              <p:nvPr/>
            </p:nvSpPr>
            <p:spPr>
              <a:xfrm>
                <a:off x="2779915" y="1882606"/>
                <a:ext cx="170680" cy="128331"/>
              </a:xfrm>
              <a:custGeom>
                <a:avLst/>
                <a:gdLst>
                  <a:gd name="connsiteX0" fmla="*/ 141165 w 170680"/>
                  <a:gd name="connsiteY0" fmla="*/ 66732 h 128331"/>
                  <a:gd name="connsiteX1" fmla="*/ 71866 w 170680"/>
                  <a:gd name="connsiteY1" fmla="*/ 0 h 128331"/>
                  <a:gd name="connsiteX2" fmla="*/ 0 w 170680"/>
                  <a:gd name="connsiteY2" fmla="*/ 128331 h 128331"/>
                  <a:gd name="connsiteX3" fmla="*/ 170681 w 170680"/>
                  <a:gd name="connsiteY3" fmla="*/ 128331 h 128331"/>
                  <a:gd name="connsiteX4" fmla="*/ 141165 w 170680"/>
                  <a:gd name="connsiteY4" fmla="*/ 66732 h 12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680" h="128331">
                    <a:moveTo>
                      <a:pt x="141165" y="66732"/>
                    </a:moveTo>
                    <a:cubicBezTo>
                      <a:pt x="111648" y="21816"/>
                      <a:pt x="71866" y="0"/>
                      <a:pt x="71866" y="0"/>
                    </a:cubicBezTo>
                    <a:lnTo>
                      <a:pt x="0" y="128331"/>
                    </a:lnTo>
                    <a:lnTo>
                      <a:pt x="170681" y="128331"/>
                    </a:lnTo>
                    <a:cubicBezTo>
                      <a:pt x="169397" y="120631"/>
                      <a:pt x="162981" y="100099"/>
                      <a:pt x="141165" y="66732"/>
                    </a:cubicBezTo>
                    <a:close/>
                  </a:path>
                </a:pathLst>
              </a:custGeom>
              <a:solidFill>
                <a:srgbClr val="CEE2FD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93048C25-2211-41D9-BC61-2DE69ED66D4A}"/>
                  </a:ext>
                </a:extLst>
              </p:cNvPr>
              <p:cNvSpPr/>
              <p:nvPr/>
            </p:nvSpPr>
            <p:spPr>
              <a:xfrm>
                <a:off x="1657014" y="1645192"/>
                <a:ext cx="84698" cy="239979"/>
              </a:xfrm>
              <a:custGeom>
                <a:avLst/>
                <a:gdLst>
                  <a:gd name="connsiteX0" fmla="*/ 84699 w 84698"/>
                  <a:gd name="connsiteY0" fmla="*/ 0 h 239979"/>
                  <a:gd name="connsiteX1" fmla="*/ 0 w 84698"/>
                  <a:gd name="connsiteY1" fmla="*/ 0 h 239979"/>
                  <a:gd name="connsiteX2" fmla="*/ 0 w 84698"/>
                  <a:gd name="connsiteY2" fmla="*/ 239980 h 239979"/>
                  <a:gd name="connsiteX3" fmla="*/ 84699 w 84698"/>
                  <a:gd name="connsiteY3" fmla="*/ 239980 h 239979"/>
                  <a:gd name="connsiteX4" fmla="*/ 84699 w 84698"/>
                  <a:gd name="connsiteY4" fmla="*/ 0 h 23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698" h="239979">
                    <a:moveTo>
                      <a:pt x="84699" y="0"/>
                    </a:moveTo>
                    <a:lnTo>
                      <a:pt x="0" y="0"/>
                    </a:lnTo>
                    <a:lnTo>
                      <a:pt x="0" y="239980"/>
                    </a:lnTo>
                    <a:lnTo>
                      <a:pt x="84699" y="239980"/>
                    </a:lnTo>
                    <a:lnTo>
                      <a:pt x="84699" y="0"/>
                    </a:lnTo>
                  </a:path>
                </a:pathLst>
              </a:custGeom>
              <a:solidFill>
                <a:srgbClr val="5A595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B8B82D38-3034-4AC7-B6A9-687DBE4FD4FD}"/>
                  </a:ext>
                </a:extLst>
              </p:cNvPr>
              <p:cNvSpPr/>
              <p:nvPr/>
            </p:nvSpPr>
            <p:spPr>
              <a:xfrm>
                <a:off x="1657014" y="1885172"/>
                <a:ext cx="84698" cy="1283"/>
              </a:xfrm>
              <a:custGeom>
                <a:avLst/>
                <a:gdLst>
                  <a:gd name="connsiteX0" fmla="*/ 84699 w 84698"/>
                  <a:gd name="connsiteY0" fmla="*/ 0 h 1283"/>
                  <a:gd name="connsiteX1" fmla="*/ 0 w 84698"/>
                  <a:gd name="connsiteY1" fmla="*/ 0 h 1283"/>
                  <a:gd name="connsiteX2" fmla="*/ 0 w 84698"/>
                  <a:gd name="connsiteY2" fmla="*/ 1283 h 1283"/>
                  <a:gd name="connsiteX3" fmla="*/ 84699 w 84698"/>
                  <a:gd name="connsiteY3" fmla="*/ 1283 h 1283"/>
                  <a:gd name="connsiteX4" fmla="*/ 84699 w 84698"/>
                  <a:gd name="connsiteY4" fmla="*/ 0 h 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698" h="1283">
                    <a:moveTo>
                      <a:pt x="84699" y="0"/>
                    </a:moveTo>
                    <a:lnTo>
                      <a:pt x="0" y="0"/>
                    </a:lnTo>
                    <a:lnTo>
                      <a:pt x="0" y="1283"/>
                    </a:lnTo>
                    <a:lnTo>
                      <a:pt x="84699" y="1283"/>
                    </a:lnTo>
                    <a:lnTo>
                      <a:pt x="84699" y="0"/>
                    </a:lnTo>
                  </a:path>
                </a:pathLst>
              </a:custGeom>
              <a:solidFill>
                <a:srgbClr val="4E484A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FEB53A8-17CA-49EE-B63E-33301C113B01}"/>
                  </a:ext>
                </a:extLst>
              </p:cNvPr>
              <p:cNvSpPr/>
              <p:nvPr/>
            </p:nvSpPr>
            <p:spPr>
              <a:xfrm>
                <a:off x="1771229" y="1645192"/>
                <a:ext cx="24382" cy="239979"/>
              </a:xfrm>
              <a:custGeom>
                <a:avLst/>
                <a:gdLst>
                  <a:gd name="connsiteX0" fmla="*/ 24383 w 24382"/>
                  <a:gd name="connsiteY0" fmla="*/ 0 h 239979"/>
                  <a:gd name="connsiteX1" fmla="*/ 0 w 24382"/>
                  <a:gd name="connsiteY1" fmla="*/ 0 h 239979"/>
                  <a:gd name="connsiteX2" fmla="*/ 0 w 24382"/>
                  <a:gd name="connsiteY2" fmla="*/ 239980 h 239979"/>
                  <a:gd name="connsiteX3" fmla="*/ 24383 w 24382"/>
                  <a:gd name="connsiteY3" fmla="*/ 239980 h 239979"/>
                  <a:gd name="connsiteX4" fmla="*/ 24383 w 24382"/>
                  <a:gd name="connsiteY4" fmla="*/ 0 h 23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82" h="239979">
                    <a:moveTo>
                      <a:pt x="24383" y="0"/>
                    </a:moveTo>
                    <a:lnTo>
                      <a:pt x="0" y="0"/>
                    </a:lnTo>
                    <a:lnTo>
                      <a:pt x="0" y="239980"/>
                    </a:lnTo>
                    <a:lnTo>
                      <a:pt x="24383" y="239980"/>
                    </a:lnTo>
                    <a:lnTo>
                      <a:pt x="24383" y="0"/>
                    </a:lnTo>
                  </a:path>
                </a:pathLst>
              </a:custGeom>
              <a:solidFill>
                <a:srgbClr val="535254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39048D14-47E3-4E4C-B449-821E39702C95}"/>
                  </a:ext>
                </a:extLst>
              </p:cNvPr>
              <p:cNvSpPr/>
              <p:nvPr/>
            </p:nvSpPr>
            <p:spPr>
              <a:xfrm>
                <a:off x="1771229" y="1885172"/>
                <a:ext cx="24382" cy="1283"/>
              </a:xfrm>
              <a:custGeom>
                <a:avLst/>
                <a:gdLst>
                  <a:gd name="connsiteX0" fmla="*/ 24383 w 24382"/>
                  <a:gd name="connsiteY0" fmla="*/ 0 h 1283"/>
                  <a:gd name="connsiteX1" fmla="*/ 0 w 24382"/>
                  <a:gd name="connsiteY1" fmla="*/ 0 h 1283"/>
                  <a:gd name="connsiteX2" fmla="*/ 0 w 24382"/>
                  <a:gd name="connsiteY2" fmla="*/ 1283 h 1283"/>
                  <a:gd name="connsiteX3" fmla="*/ 24383 w 24382"/>
                  <a:gd name="connsiteY3" fmla="*/ 1283 h 1283"/>
                  <a:gd name="connsiteX4" fmla="*/ 24383 w 24382"/>
                  <a:gd name="connsiteY4" fmla="*/ 0 h 1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82" h="1283">
                    <a:moveTo>
                      <a:pt x="24383" y="0"/>
                    </a:moveTo>
                    <a:lnTo>
                      <a:pt x="0" y="0"/>
                    </a:lnTo>
                    <a:lnTo>
                      <a:pt x="0" y="1283"/>
                    </a:lnTo>
                    <a:lnTo>
                      <a:pt x="24383" y="1283"/>
                    </a:lnTo>
                    <a:lnTo>
                      <a:pt x="24383" y="0"/>
                    </a:lnTo>
                  </a:path>
                </a:pathLst>
              </a:custGeom>
              <a:solidFill>
                <a:srgbClr val="464041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FFC65BDD-AB27-4516-B302-C948BBF1E606}"/>
                  </a:ext>
                </a:extLst>
              </p:cNvPr>
              <p:cNvSpPr/>
              <p:nvPr/>
            </p:nvSpPr>
            <p:spPr>
              <a:xfrm>
                <a:off x="1966293" y="2256050"/>
                <a:ext cx="1131883" cy="137314"/>
              </a:xfrm>
              <a:custGeom>
                <a:avLst/>
                <a:gdLst>
                  <a:gd name="connsiteX0" fmla="*/ 1131883 w 1131883"/>
                  <a:gd name="connsiteY0" fmla="*/ 0 h 137314"/>
                  <a:gd name="connsiteX1" fmla="*/ 0 w 1131883"/>
                  <a:gd name="connsiteY1" fmla="*/ 0 h 137314"/>
                  <a:gd name="connsiteX2" fmla="*/ 0 w 1131883"/>
                  <a:gd name="connsiteY2" fmla="*/ 137315 h 137314"/>
                  <a:gd name="connsiteX3" fmla="*/ 1131883 w 1131883"/>
                  <a:gd name="connsiteY3" fmla="*/ 137315 h 137314"/>
                  <a:gd name="connsiteX4" fmla="*/ 1131883 w 1131883"/>
                  <a:gd name="connsiteY4" fmla="*/ 0 h 13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1883" h="137314">
                    <a:moveTo>
                      <a:pt x="1131883" y="0"/>
                    </a:moveTo>
                    <a:lnTo>
                      <a:pt x="0" y="0"/>
                    </a:lnTo>
                    <a:lnTo>
                      <a:pt x="0" y="137315"/>
                    </a:lnTo>
                    <a:lnTo>
                      <a:pt x="1131883" y="137315"/>
                    </a:lnTo>
                    <a:lnTo>
                      <a:pt x="1131883" y="0"/>
                    </a:lnTo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4285A52B-D4A8-461C-83DE-432E7C4192F2}"/>
                  </a:ext>
                </a:extLst>
              </p:cNvPr>
              <p:cNvSpPr/>
              <p:nvPr/>
            </p:nvSpPr>
            <p:spPr>
              <a:xfrm>
                <a:off x="700945" y="2256050"/>
                <a:ext cx="1131883" cy="137314"/>
              </a:xfrm>
              <a:custGeom>
                <a:avLst/>
                <a:gdLst>
                  <a:gd name="connsiteX0" fmla="*/ 1131884 w 1131883"/>
                  <a:gd name="connsiteY0" fmla="*/ 0 h 137314"/>
                  <a:gd name="connsiteX1" fmla="*/ 0 w 1131883"/>
                  <a:gd name="connsiteY1" fmla="*/ 0 h 137314"/>
                  <a:gd name="connsiteX2" fmla="*/ 0 w 1131883"/>
                  <a:gd name="connsiteY2" fmla="*/ 137315 h 137314"/>
                  <a:gd name="connsiteX3" fmla="*/ 1131884 w 1131883"/>
                  <a:gd name="connsiteY3" fmla="*/ 137315 h 137314"/>
                  <a:gd name="connsiteX4" fmla="*/ 1131884 w 1131883"/>
                  <a:gd name="connsiteY4" fmla="*/ 0 h 13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1883" h="137314">
                    <a:moveTo>
                      <a:pt x="1131884" y="0"/>
                    </a:moveTo>
                    <a:lnTo>
                      <a:pt x="0" y="0"/>
                    </a:lnTo>
                    <a:lnTo>
                      <a:pt x="0" y="137315"/>
                    </a:lnTo>
                    <a:lnTo>
                      <a:pt x="1131884" y="137315"/>
                    </a:lnTo>
                    <a:lnTo>
                      <a:pt x="1131884" y="0"/>
                    </a:lnTo>
                  </a:path>
                </a:pathLst>
              </a:custGeom>
              <a:solidFill>
                <a:srgbClr val="FBFBFB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658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7274700" y="4768780"/>
            <a:ext cx="1357080" cy="1782523"/>
            <a:chOff x="7274700" y="4768780"/>
            <a:chExt cx="1357080" cy="1782523"/>
          </a:xfrm>
        </p:grpSpPr>
        <p:grpSp>
          <p:nvGrpSpPr>
            <p:cNvPr id="659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7644960" y="4768780"/>
              <a:ext cx="631390" cy="658340"/>
              <a:chOff x="7644960" y="4768780"/>
              <a:chExt cx="631390" cy="658340"/>
            </a:xfrm>
          </p:grpSpPr>
          <p:grpSp>
            <p:nvGrpSpPr>
              <p:cNvPr id="660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7644960" y="4902244"/>
                <a:ext cx="631390" cy="524875"/>
                <a:chOff x="7644960" y="4902244"/>
                <a:chExt cx="631390" cy="524875"/>
              </a:xfrm>
            </p:grpSpPr>
            <p:grpSp>
              <p:nvGrpSpPr>
                <p:cNvPr id="661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7644960" y="5092175"/>
                  <a:ext cx="631390" cy="213030"/>
                  <a:chOff x="7644960" y="5092175"/>
                  <a:chExt cx="631390" cy="213030"/>
                </a:xfrm>
                <a:solidFill>
                  <a:srgbClr val="BCBCBC"/>
                </a:solidFill>
              </p:grpSpPr>
              <p:sp>
                <p:nvSpPr>
                  <p:cNvPr id="662" name="Freeform: Shape 661">
                    <a:extLst>
                      <a:ext uri="{FF2B5EF4-FFF2-40B4-BE49-F238E27FC236}">
                        <a16:creationId xmlns:a16="http://schemas.microsoft.com/office/drawing/2014/main" id="{2A1B8DDA-6778-4FC1-8310-3C8FC15EC906}"/>
                      </a:ext>
                    </a:extLst>
                  </p:cNvPr>
                  <p:cNvSpPr/>
                  <p:nvPr/>
                </p:nvSpPr>
                <p:spPr>
                  <a:xfrm>
                    <a:off x="7644960" y="5092175"/>
                    <a:ext cx="33365" cy="213030"/>
                  </a:xfrm>
                  <a:custGeom>
                    <a:avLst/>
                    <a:gdLst>
                      <a:gd name="connsiteX0" fmla="*/ 33366 w 33365"/>
                      <a:gd name="connsiteY0" fmla="*/ 201480 h 213030"/>
                      <a:gd name="connsiteX1" fmla="*/ 19250 w 33365"/>
                      <a:gd name="connsiteY1" fmla="*/ 213030 h 213030"/>
                      <a:gd name="connsiteX2" fmla="*/ 14116 w 33365"/>
                      <a:gd name="connsiteY2" fmla="*/ 213030 h 213030"/>
                      <a:gd name="connsiteX3" fmla="*/ 0 w 33365"/>
                      <a:gd name="connsiteY3" fmla="*/ 201480 h 213030"/>
                      <a:gd name="connsiteX4" fmla="*/ 0 w 33365"/>
                      <a:gd name="connsiteY4" fmla="*/ 11550 h 213030"/>
                      <a:gd name="connsiteX5" fmla="*/ 14116 w 33365"/>
                      <a:gd name="connsiteY5" fmla="*/ 0 h 213030"/>
                      <a:gd name="connsiteX6" fmla="*/ 19250 w 33365"/>
                      <a:gd name="connsiteY6" fmla="*/ 0 h 213030"/>
                      <a:gd name="connsiteX7" fmla="*/ 33366 w 33365"/>
                      <a:gd name="connsiteY7" fmla="*/ 11550 h 213030"/>
                      <a:gd name="connsiteX8" fmla="*/ 33366 w 33365"/>
                      <a:gd name="connsiteY8" fmla="*/ 201480 h 213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365" h="213030">
                        <a:moveTo>
                          <a:pt x="33366" y="201480"/>
                        </a:moveTo>
                        <a:cubicBezTo>
                          <a:pt x="33366" y="207897"/>
                          <a:pt x="26949" y="213030"/>
                          <a:pt x="19250" y="213030"/>
                        </a:cubicBezTo>
                        <a:lnTo>
                          <a:pt x="14116" y="213030"/>
                        </a:lnTo>
                        <a:cubicBezTo>
                          <a:pt x="6417" y="213030"/>
                          <a:pt x="0" y="207897"/>
                          <a:pt x="0" y="201480"/>
                        </a:cubicBezTo>
                        <a:lnTo>
                          <a:pt x="0" y="11550"/>
                        </a:lnTo>
                        <a:cubicBezTo>
                          <a:pt x="0" y="5133"/>
                          <a:pt x="6417" y="0"/>
                          <a:pt x="14116" y="0"/>
                        </a:cubicBezTo>
                        <a:lnTo>
                          <a:pt x="19250" y="0"/>
                        </a:lnTo>
                        <a:cubicBezTo>
                          <a:pt x="26949" y="0"/>
                          <a:pt x="33366" y="5133"/>
                          <a:pt x="33366" y="11550"/>
                        </a:cubicBezTo>
                        <a:lnTo>
                          <a:pt x="33366" y="20148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63" name="Freeform: Shape 662">
                    <a:extLst>
                      <a:ext uri="{FF2B5EF4-FFF2-40B4-BE49-F238E27FC236}">
                        <a16:creationId xmlns:a16="http://schemas.microsoft.com/office/drawing/2014/main" id="{E6DD6326-579D-40DD-A9A2-4F6CAD11CB80}"/>
                      </a:ext>
                    </a:extLst>
                  </p:cNvPr>
                  <p:cNvSpPr/>
                  <p:nvPr/>
                </p:nvSpPr>
                <p:spPr>
                  <a:xfrm>
                    <a:off x="8242985" y="5092175"/>
                    <a:ext cx="33366" cy="213030"/>
                  </a:xfrm>
                  <a:custGeom>
                    <a:avLst/>
                    <a:gdLst>
                      <a:gd name="connsiteX0" fmla="*/ 33367 w 33366"/>
                      <a:gd name="connsiteY0" fmla="*/ 201480 h 213030"/>
                      <a:gd name="connsiteX1" fmla="*/ 19250 w 33366"/>
                      <a:gd name="connsiteY1" fmla="*/ 213030 h 213030"/>
                      <a:gd name="connsiteX2" fmla="*/ 14117 w 33366"/>
                      <a:gd name="connsiteY2" fmla="*/ 213030 h 213030"/>
                      <a:gd name="connsiteX3" fmla="*/ 0 w 33366"/>
                      <a:gd name="connsiteY3" fmla="*/ 201480 h 213030"/>
                      <a:gd name="connsiteX4" fmla="*/ 0 w 33366"/>
                      <a:gd name="connsiteY4" fmla="*/ 11550 h 213030"/>
                      <a:gd name="connsiteX5" fmla="*/ 14117 w 33366"/>
                      <a:gd name="connsiteY5" fmla="*/ 0 h 213030"/>
                      <a:gd name="connsiteX6" fmla="*/ 19250 w 33366"/>
                      <a:gd name="connsiteY6" fmla="*/ 0 h 213030"/>
                      <a:gd name="connsiteX7" fmla="*/ 33367 w 33366"/>
                      <a:gd name="connsiteY7" fmla="*/ 11550 h 213030"/>
                      <a:gd name="connsiteX8" fmla="*/ 33367 w 33366"/>
                      <a:gd name="connsiteY8" fmla="*/ 201480 h 213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366" h="213030">
                        <a:moveTo>
                          <a:pt x="33367" y="201480"/>
                        </a:moveTo>
                        <a:cubicBezTo>
                          <a:pt x="33367" y="207897"/>
                          <a:pt x="26950" y="213030"/>
                          <a:pt x="19250" y="213030"/>
                        </a:cubicBezTo>
                        <a:lnTo>
                          <a:pt x="14117" y="213030"/>
                        </a:lnTo>
                        <a:cubicBezTo>
                          <a:pt x="6417" y="213030"/>
                          <a:pt x="0" y="207897"/>
                          <a:pt x="0" y="201480"/>
                        </a:cubicBezTo>
                        <a:lnTo>
                          <a:pt x="0" y="11550"/>
                        </a:lnTo>
                        <a:cubicBezTo>
                          <a:pt x="0" y="5133"/>
                          <a:pt x="6417" y="0"/>
                          <a:pt x="14117" y="0"/>
                        </a:cubicBezTo>
                        <a:lnTo>
                          <a:pt x="19250" y="0"/>
                        </a:lnTo>
                        <a:cubicBezTo>
                          <a:pt x="26950" y="0"/>
                          <a:pt x="33367" y="5133"/>
                          <a:pt x="33367" y="11550"/>
                        </a:cubicBezTo>
                        <a:lnTo>
                          <a:pt x="33367" y="20148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id="{BB3E3C13-5237-476A-A607-BECA1F5F2454}"/>
                    </a:ext>
                  </a:extLst>
                </p:cNvPr>
                <p:cNvSpPr/>
                <p:nvPr/>
              </p:nvSpPr>
              <p:spPr>
                <a:xfrm>
                  <a:off x="7664210" y="4902244"/>
                  <a:ext cx="595457" cy="524875"/>
                </a:xfrm>
                <a:custGeom>
                  <a:avLst/>
                  <a:gdLst>
                    <a:gd name="connsiteX0" fmla="*/ 592892 w 595457"/>
                    <a:gd name="connsiteY0" fmla="*/ 187364 h 524875"/>
                    <a:gd name="connsiteX1" fmla="*/ 296445 w 595457"/>
                    <a:gd name="connsiteY1" fmla="*/ 0 h 524875"/>
                    <a:gd name="connsiteX2" fmla="*/ 0 w 595457"/>
                    <a:gd name="connsiteY2" fmla="*/ 187364 h 524875"/>
                    <a:gd name="connsiteX3" fmla="*/ 0 w 595457"/>
                    <a:gd name="connsiteY3" fmla="*/ 189931 h 524875"/>
                    <a:gd name="connsiteX4" fmla="*/ 0 w 595457"/>
                    <a:gd name="connsiteY4" fmla="*/ 487660 h 524875"/>
                    <a:gd name="connsiteX5" fmla="*/ 48766 w 595457"/>
                    <a:gd name="connsiteY5" fmla="*/ 524876 h 524875"/>
                    <a:gd name="connsiteX6" fmla="*/ 297729 w 595457"/>
                    <a:gd name="connsiteY6" fmla="*/ 524876 h 524875"/>
                    <a:gd name="connsiteX7" fmla="*/ 546692 w 595457"/>
                    <a:gd name="connsiteY7" fmla="*/ 524876 h 524875"/>
                    <a:gd name="connsiteX8" fmla="*/ 595458 w 595457"/>
                    <a:gd name="connsiteY8" fmla="*/ 487660 h 524875"/>
                    <a:gd name="connsiteX9" fmla="*/ 595458 w 595457"/>
                    <a:gd name="connsiteY9" fmla="*/ 189931 h 524875"/>
                    <a:gd name="connsiteX10" fmla="*/ 592892 w 595457"/>
                    <a:gd name="connsiteY10" fmla="*/ 187364 h 524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5457" h="524875">
                      <a:moveTo>
                        <a:pt x="592892" y="187364"/>
                      </a:moveTo>
                      <a:cubicBezTo>
                        <a:pt x="587758" y="83415"/>
                        <a:pt x="456860" y="0"/>
                        <a:pt x="296445" y="0"/>
                      </a:cubicBezTo>
                      <a:cubicBezTo>
                        <a:pt x="136031" y="0"/>
                        <a:pt x="5133" y="83415"/>
                        <a:pt x="0" y="187364"/>
                      </a:cubicBezTo>
                      <a:cubicBezTo>
                        <a:pt x="0" y="188647"/>
                        <a:pt x="0" y="189931"/>
                        <a:pt x="0" y="189931"/>
                      </a:cubicBezTo>
                      <a:lnTo>
                        <a:pt x="0" y="487660"/>
                      </a:lnTo>
                      <a:cubicBezTo>
                        <a:pt x="0" y="508193"/>
                        <a:pt x="21817" y="524876"/>
                        <a:pt x="48766" y="524876"/>
                      </a:cubicBezTo>
                      <a:lnTo>
                        <a:pt x="297729" y="524876"/>
                      </a:lnTo>
                      <a:lnTo>
                        <a:pt x="546692" y="524876"/>
                      </a:lnTo>
                      <a:cubicBezTo>
                        <a:pt x="573642" y="524876"/>
                        <a:pt x="595458" y="508193"/>
                        <a:pt x="595458" y="487660"/>
                      </a:cubicBezTo>
                      <a:lnTo>
                        <a:pt x="595458" y="189931"/>
                      </a:lnTo>
                      <a:cubicBezTo>
                        <a:pt x="592892" y="189931"/>
                        <a:pt x="592892" y="188647"/>
                        <a:pt x="592892" y="187364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id="{D53D0F4C-836C-4995-B63C-647F226003DC}"/>
                    </a:ext>
                  </a:extLst>
                </p:cNvPr>
                <p:cNvSpPr/>
                <p:nvPr/>
              </p:nvSpPr>
              <p:spPr>
                <a:xfrm>
                  <a:off x="7738642" y="4994643"/>
                  <a:ext cx="444026" cy="319545"/>
                </a:xfrm>
                <a:custGeom>
                  <a:avLst/>
                  <a:gdLst>
                    <a:gd name="connsiteX0" fmla="*/ 444027 w 444026"/>
                    <a:gd name="connsiteY0" fmla="*/ 319545 h 319545"/>
                    <a:gd name="connsiteX1" fmla="*/ 444027 w 444026"/>
                    <a:gd name="connsiteY1" fmla="*/ 159131 h 319545"/>
                    <a:gd name="connsiteX2" fmla="*/ 444027 w 444026"/>
                    <a:gd name="connsiteY2" fmla="*/ 156565 h 319545"/>
                    <a:gd name="connsiteX3" fmla="*/ 222013 w 444026"/>
                    <a:gd name="connsiteY3" fmla="*/ 0 h 319545"/>
                    <a:gd name="connsiteX4" fmla="*/ 0 w 444026"/>
                    <a:gd name="connsiteY4" fmla="*/ 156565 h 319545"/>
                    <a:gd name="connsiteX5" fmla="*/ 0 w 444026"/>
                    <a:gd name="connsiteY5" fmla="*/ 159131 h 319545"/>
                    <a:gd name="connsiteX6" fmla="*/ 0 w 444026"/>
                    <a:gd name="connsiteY6" fmla="*/ 319545 h 319545"/>
                    <a:gd name="connsiteX7" fmla="*/ 444027 w 444026"/>
                    <a:gd name="connsiteY7" fmla="*/ 319545 h 319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026" h="319545">
                      <a:moveTo>
                        <a:pt x="444027" y="319545"/>
                      </a:moveTo>
                      <a:lnTo>
                        <a:pt x="444027" y="159131"/>
                      </a:lnTo>
                      <a:cubicBezTo>
                        <a:pt x="444027" y="157848"/>
                        <a:pt x="444027" y="157848"/>
                        <a:pt x="444027" y="156565"/>
                      </a:cubicBezTo>
                      <a:cubicBezTo>
                        <a:pt x="440177" y="69299"/>
                        <a:pt x="342645" y="0"/>
                        <a:pt x="222013" y="0"/>
                      </a:cubicBezTo>
                      <a:cubicBezTo>
                        <a:pt x="101382" y="0"/>
                        <a:pt x="3850" y="69299"/>
                        <a:pt x="0" y="156565"/>
                      </a:cubicBezTo>
                      <a:cubicBezTo>
                        <a:pt x="0" y="157848"/>
                        <a:pt x="0" y="157848"/>
                        <a:pt x="0" y="159131"/>
                      </a:cubicBezTo>
                      <a:lnTo>
                        <a:pt x="0" y="319545"/>
                      </a:lnTo>
                      <a:lnTo>
                        <a:pt x="444027" y="319545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696720AC-D761-4521-9234-36D7F39C1914}"/>
                    </a:ext>
                  </a:extLst>
                </p:cNvPr>
                <p:cNvSpPr/>
                <p:nvPr/>
              </p:nvSpPr>
              <p:spPr>
                <a:xfrm>
                  <a:off x="7738642" y="5015176"/>
                  <a:ext cx="444026" cy="299012"/>
                </a:xfrm>
                <a:custGeom>
                  <a:avLst/>
                  <a:gdLst>
                    <a:gd name="connsiteX0" fmla="*/ 444027 w 444026"/>
                    <a:gd name="connsiteY0" fmla="*/ 299012 h 299012"/>
                    <a:gd name="connsiteX1" fmla="*/ 444027 w 444026"/>
                    <a:gd name="connsiteY1" fmla="*/ 148865 h 299012"/>
                    <a:gd name="connsiteX2" fmla="*/ 444027 w 444026"/>
                    <a:gd name="connsiteY2" fmla="*/ 146298 h 299012"/>
                    <a:gd name="connsiteX3" fmla="*/ 222013 w 444026"/>
                    <a:gd name="connsiteY3" fmla="*/ 0 h 299012"/>
                    <a:gd name="connsiteX4" fmla="*/ 0 w 444026"/>
                    <a:gd name="connsiteY4" fmla="*/ 146298 h 299012"/>
                    <a:gd name="connsiteX5" fmla="*/ 0 w 444026"/>
                    <a:gd name="connsiteY5" fmla="*/ 148865 h 299012"/>
                    <a:gd name="connsiteX6" fmla="*/ 0 w 444026"/>
                    <a:gd name="connsiteY6" fmla="*/ 299012 h 299012"/>
                    <a:gd name="connsiteX7" fmla="*/ 444027 w 444026"/>
                    <a:gd name="connsiteY7" fmla="*/ 299012 h 299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44026" h="299012">
                      <a:moveTo>
                        <a:pt x="444027" y="299012"/>
                      </a:moveTo>
                      <a:lnTo>
                        <a:pt x="444027" y="148865"/>
                      </a:lnTo>
                      <a:cubicBezTo>
                        <a:pt x="444027" y="147581"/>
                        <a:pt x="444027" y="147581"/>
                        <a:pt x="444027" y="146298"/>
                      </a:cubicBezTo>
                      <a:cubicBezTo>
                        <a:pt x="440177" y="65449"/>
                        <a:pt x="342645" y="0"/>
                        <a:pt x="222013" y="0"/>
                      </a:cubicBezTo>
                      <a:cubicBezTo>
                        <a:pt x="101382" y="0"/>
                        <a:pt x="3850" y="65449"/>
                        <a:pt x="0" y="146298"/>
                      </a:cubicBezTo>
                      <a:cubicBezTo>
                        <a:pt x="0" y="147581"/>
                        <a:pt x="0" y="147581"/>
                        <a:pt x="0" y="148865"/>
                      </a:cubicBezTo>
                      <a:lnTo>
                        <a:pt x="0" y="299012"/>
                      </a:lnTo>
                      <a:lnTo>
                        <a:pt x="444027" y="299012"/>
                      </a:ln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67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7804091" y="5113991"/>
                  <a:ext cx="311846" cy="169397"/>
                  <a:chOff x="7804091" y="5113991"/>
                  <a:chExt cx="311846" cy="169397"/>
                </a:xfrm>
                <a:solidFill>
                  <a:srgbClr val="69FF77"/>
                </a:solidFill>
              </p:grpSpPr>
              <p:sp>
                <p:nvSpPr>
                  <p:cNvPr id="668" name="Freeform: Shape 667">
                    <a:extLst>
                      <a:ext uri="{FF2B5EF4-FFF2-40B4-BE49-F238E27FC236}">
                        <a16:creationId xmlns:a16="http://schemas.microsoft.com/office/drawing/2014/main" id="{14CC27C2-B57F-4276-945C-380F9A499154}"/>
                      </a:ext>
                    </a:extLst>
                  </p:cNvPr>
                  <p:cNvSpPr/>
                  <p:nvPr/>
                </p:nvSpPr>
                <p:spPr>
                  <a:xfrm>
                    <a:off x="7883657" y="5217940"/>
                    <a:ext cx="153997" cy="65449"/>
                  </a:xfrm>
                  <a:custGeom>
                    <a:avLst/>
                    <a:gdLst>
                      <a:gd name="connsiteX0" fmla="*/ 148865 w 153997"/>
                      <a:gd name="connsiteY0" fmla="*/ 0 h 65449"/>
                      <a:gd name="connsiteX1" fmla="*/ 143731 w 153997"/>
                      <a:gd name="connsiteY1" fmla="*/ 5133 h 65449"/>
                      <a:gd name="connsiteX2" fmla="*/ 128331 w 153997"/>
                      <a:gd name="connsiteY2" fmla="*/ 39783 h 65449"/>
                      <a:gd name="connsiteX3" fmla="*/ 76999 w 153997"/>
                      <a:gd name="connsiteY3" fmla="*/ 55183 h 65449"/>
                      <a:gd name="connsiteX4" fmla="*/ 25666 w 153997"/>
                      <a:gd name="connsiteY4" fmla="*/ 39783 h 65449"/>
                      <a:gd name="connsiteX5" fmla="*/ 10266 w 153997"/>
                      <a:gd name="connsiteY5" fmla="*/ 5133 h 65449"/>
                      <a:gd name="connsiteX6" fmla="*/ 5134 w 153997"/>
                      <a:gd name="connsiteY6" fmla="*/ 0 h 65449"/>
                      <a:gd name="connsiteX7" fmla="*/ 0 w 153997"/>
                      <a:gd name="connsiteY7" fmla="*/ 5133 h 65449"/>
                      <a:gd name="connsiteX8" fmla="*/ 19250 w 153997"/>
                      <a:gd name="connsiteY8" fmla="*/ 47483 h 65449"/>
                      <a:gd name="connsiteX9" fmla="*/ 74432 w 153997"/>
                      <a:gd name="connsiteY9" fmla="*/ 65449 h 65449"/>
                      <a:gd name="connsiteX10" fmla="*/ 134748 w 153997"/>
                      <a:gd name="connsiteY10" fmla="*/ 47483 h 65449"/>
                      <a:gd name="connsiteX11" fmla="*/ 153998 w 153997"/>
                      <a:gd name="connsiteY11" fmla="*/ 5133 h 65449"/>
                      <a:gd name="connsiteX12" fmla="*/ 148865 w 153997"/>
                      <a:gd name="connsiteY12" fmla="*/ 0 h 65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3997" h="65449">
                        <a:moveTo>
                          <a:pt x="148865" y="0"/>
                        </a:moveTo>
                        <a:cubicBezTo>
                          <a:pt x="146298" y="0"/>
                          <a:pt x="143731" y="2567"/>
                          <a:pt x="143731" y="5133"/>
                        </a:cubicBezTo>
                        <a:cubicBezTo>
                          <a:pt x="143731" y="5133"/>
                          <a:pt x="142448" y="28233"/>
                          <a:pt x="128331" y="39783"/>
                        </a:cubicBezTo>
                        <a:cubicBezTo>
                          <a:pt x="114215" y="51333"/>
                          <a:pt x="89832" y="55183"/>
                          <a:pt x="76999" y="55183"/>
                        </a:cubicBezTo>
                        <a:cubicBezTo>
                          <a:pt x="65450" y="55183"/>
                          <a:pt x="39783" y="51333"/>
                          <a:pt x="25666" y="39783"/>
                        </a:cubicBezTo>
                        <a:cubicBezTo>
                          <a:pt x="11550" y="28233"/>
                          <a:pt x="10266" y="5133"/>
                          <a:pt x="10266" y="5133"/>
                        </a:cubicBezTo>
                        <a:cubicBezTo>
                          <a:pt x="10266" y="2567"/>
                          <a:pt x="7700" y="0"/>
                          <a:pt x="5134" y="0"/>
                        </a:cubicBezTo>
                        <a:cubicBezTo>
                          <a:pt x="2567" y="0"/>
                          <a:pt x="0" y="2567"/>
                          <a:pt x="0" y="5133"/>
                        </a:cubicBezTo>
                        <a:cubicBezTo>
                          <a:pt x="0" y="6417"/>
                          <a:pt x="1284" y="33366"/>
                          <a:pt x="19250" y="47483"/>
                        </a:cubicBezTo>
                        <a:cubicBezTo>
                          <a:pt x="37216" y="62882"/>
                          <a:pt x="61599" y="65449"/>
                          <a:pt x="74432" y="65449"/>
                        </a:cubicBezTo>
                        <a:cubicBezTo>
                          <a:pt x="89832" y="65449"/>
                          <a:pt x="115498" y="62882"/>
                          <a:pt x="134748" y="47483"/>
                        </a:cubicBezTo>
                        <a:cubicBezTo>
                          <a:pt x="152715" y="32083"/>
                          <a:pt x="153998" y="6417"/>
                          <a:pt x="153998" y="5133"/>
                        </a:cubicBezTo>
                        <a:cubicBezTo>
                          <a:pt x="153998" y="2567"/>
                          <a:pt x="151431" y="0"/>
                          <a:pt x="148865" y="0"/>
                        </a:cubicBezTo>
                        <a:close/>
                      </a:path>
                    </a:pathLst>
                  </a:custGeom>
                  <a:solidFill>
                    <a:srgbClr val="69FF77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669" name="Graphic 2">
                    <a:extLst>
                      <a:ext uri="{FF2B5EF4-FFF2-40B4-BE49-F238E27FC236}">
                        <a16:creationId xmlns:a16="http://schemas.microsoft.com/office/drawing/2014/main" id="{4F733ED1-36DC-4EF1-8A09-057EE8EDD5B4}"/>
                      </a:ext>
                    </a:extLst>
                  </p:cNvPr>
                  <p:cNvGrpSpPr/>
                  <p:nvPr/>
                </p:nvGrpSpPr>
                <p:grpSpPr>
                  <a:xfrm>
                    <a:off x="7804091" y="5113991"/>
                    <a:ext cx="311846" cy="42349"/>
                    <a:chOff x="7804091" y="5113991"/>
                    <a:chExt cx="311846" cy="42349"/>
                  </a:xfrm>
                  <a:solidFill>
                    <a:srgbClr val="69FF77"/>
                  </a:solidFill>
                </p:grpSpPr>
                <p:sp>
                  <p:nvSpPr>
                    <p:cNvPr id="670" name="Freeform: Shape 669">
                      <a:extLst>
                        <a:ext uri="{FF2B5EF4-FFF2-40B4-BE49-F238E27FC236}">
                          <a16:creationId xmlns:a16="http://schemas.microsoft.com/office/drawing/2014/main" id="{4B4AECE1-0F62-42CF-AC65-5924CBBDBB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04091" y="5113991"/>
                      <a:ext cx="86316" cy="42349"/>
                    </a:xfrm>
                    <a:custGeom>
                      <a:avLst/>
                      <a:gdLst>
                        <a:gd name="connsiteX0" fmla="*/ 80849 w 86316"/>
                        <a:gd name="connsiteY0" fmla="*/ 42350 h 42349"/>
                        <a:gd name="connsiteX1" fmla="*/ 75716 w 86316"/>
                        <a:gd name="connsiteY1" fmla="*/ 37216 h 42349"/>
                        <a:gd name="connsiteX2" fmla="*/ 71866 w 86316"/>
                        <a:gd name="connsiteY2" fmla="*/ 24383 h 42349"/>
                        <a:gd name="connsiteX3" fmla="*/ 43633 w 86316"/>
                        <a:gd name="connsiteY3" fmla="*/ 11550 h 42349"/>
                        <a:gd name="connsiteX4" fmla="*/ 43633 w 86316"/>
                        <a:gd name="connsiteY4" fmla="*/ 11550 h 42349"/>
                        <a:gd name="connsiteX5" fmla="*/ 11550 w 86316"/>
                        <a:gd name="connsiteY5" fmla="*/ 35933 h 42349"/>
                        <a:gd name="connsiteX6" fmla="*/ 5134 w 86316"/>
                        <a:gd name="connsiteY6" fmla="*/ 41066 h 42349"/>
                        <a:gd name="connsiteX7" fmla="*/ 0 w 86316"/>
                        <a:gd name="connsiteY7" fmla="*/ 34650 h 42349"/>
                        <a:gd name="connsiteX8" fmla="*/ 43633 w 86316"/>
                        <a:gd name="connsiteY8" fmla="*/ 0 h 42349"/>
                        <a:gd name="connsiteX9" fmla="*/ 43633 w 86316"/>
                        <a:gd name="connsiteY9" fmla="*/ 0 h 42349"/>
                        <a:gd name="connsiteX10" fmla="*/ 85982 w 86316"/>
                        <a:gd name="connsiteY10" fmla="*/ 37216 h 42349"/>
                        <a:gd name="connsiteX11" fmla="*/ 80849 w 86316"/>
                        <a:gd name="connsiteY11" fmla="*/ 42350 h 42349"/>
                        <a:gd name="connsiteX12" fmla="*/ 80849 w 86316"/>
                        <a:gd name="connsiteY12" fmla="*/ 42350 h 42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6316" h="42349">
                          <a:moveTo>
                            <a:pt x="80849" y="42350"/>
                          </a:moveTo>
                          <a:cubicBezTo>
                            <a:pt x="78283" y="42350"/>
                            <a:pt x="75716" y="39783"/>
                            <a:pt x="75716" y="37216"/>
                          </a:cubicBezTo>
                          <a:cubicBezTo>
                            <a:pt x="75716" y="37216"/>
                            <a:pt x="75716" y="30800"/>
                            <a:pt x="71866" y="24383"/>
                          </a:cubicBezTo>
                          <a:cubicBezTo>
                            <a:pt x="66733" y="15400"/>
                            <a:pt x="57749" y="11550"/>
                            <a:pt x="43633" y="11550"/>
                          </a:cubicBezTo>
                          <a:cubicBezTo>
                            <a:pt x="43633" y="11550"/>
                            <a:pt x="43633" y="11550"/>
                            <a:pt x="43633" y="11550"/>
                          </a:cubicBezTo>
                          <a:cubicBezTo>
                            <a:pt x="15400" y="11550"/>
                            <a:pt x="11550" y="35933"/>
                            <a:pt x="11550" y="35933"/>
                          </a:cubicBezTo>
                          <a:cubicBezTo>
                            <a:pt x="11550" y="38499"/>
                            <a:pt x="7700" y="41066"/>
                            <a:pt x="5134" y="41066"/>
                          </a:cubicBezTo>
                          <a:cubicBezTo>
                            <a:pt x="2567" y="41066"/>
                            <a:pt x="0" y="37216"/>
                            <a:pt x="0" y="34650"/>
                          </a:cubicBezTo>
                          <a:cubicBezTo>
                            <a:pt x="1284" y="23100"/>
                            <a:pt x="12833" y="0"/>
                            <a:pt x="43633" y="0"/>
                          </a:cubicBezTo>
                          <a:cubicBezTo>
                            <a:pt x="43633" y="0"/>
                            <a:pt x="43633" y="0"/>
                            <a:pt x="43633" y="0"/>
                          </a:cubicBezTo>
                          <a:cubicBezTo>
                            <a:pt x="85982" y="0"/>
                            <a:pt x="85982" y="35933"/>
                            <a:pt x="85982" y="37216"/>
                          </a:cubicBezTo>
                          <a:cubicBezTo>
                            <a:pt x="87266" y="39783"/>
                            <a:pt x="84699" y="42350"/>
                            <a:pt x="80849" y="42350"/>
                          </a:cubicBezTo>
                          <a:cubicBezTo>
                            <a:pt x="80849" y="42350"/>
                            <a:pt x="80849" y="42350"/>
                            <a:pt x="80849" y="42350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71" name="Freeform: Shape 670">
                      <a:extLst>
                        <a:ext uri="{FF2B5EF4-FFF2-40B4-BE49-F238E27FC236}">
                          <a16:creationId xmlns:a16="http://schemas.microsoft.com/office/drawing/2014/main" id="{4279CF3C-D253-4115-B757-3F7B90423C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9955" y="5113991"/>
                      <a:ext cx="85982" cy="42349"/>
                    </a:xfrm>
                    <a:custGeom>
                      <a:avLst/>
                      <a:gdLst>
                        <a:gd name="connsiteX0" fmla="*/ 80849 w 85982"/>
                        <a:gd name="connsiteY0" fmla="*/ 42350 h 42349"/>
                        <a:gd name="connsiteX1" fmla="*/ 75715 w 85982"/>
                        <a:gd name="connsiteY1" fmla="*/ 37216 h 42349"/>
                        <a:gd name="connsiteX2" fmla="*/ 71865 w 85982"/>
                        <a:gd name="connsiteY2" fmla="*/ 24383 h 42349"/>
                        <a:gd name="connsiteX3" fmla="*/ 43632 w 85982"/>
                        <a:gd name="connsiteY3" fmla="*/ 11550 h 42349"/>
                        <a:gd name="connsiteX4" fmla="*/ 43632 w 85982"/>
                        <a:gd name="connsiteY4" fmla="*/ 11550 h 42349"/>
                        <a:gd name="connsiteX5" fmla="*/ 11549 w 85982"/>
                        <a:gd name="connsiteY5" fmla="*/ 35933 h 42349"/>
                        <a:gd name="connsiteX6" fmla="*/ 5133 w 85982"/>
                        <a:gd name="connsiteY6" fmla="*/ 41066 h 42349"/>
                        <a:gd name="connsiteX7" fmla="*/ 0 w 85982"/>
                        <a:gd name="connsiteY7" fmla="*/ 34650 h 42349"/>
                        <a:gd name="connsiteX8" fmla="*/ 43632 w 85982"/>
                        <a:gd name="connsiteY8" fmla="*/ 0 h 42349"/>
                        <a:gd name="connsiteX9" fmla="*/ 43632 w 85982"/>
                        <a:gd name="connsiteY9" fmla="*/ 0 h 42349"/>
                        <a:gd name="connsiteX10" fmla="*/ 85982 w 85982"/>
                        <a:gd name="connsiteY10" fmla="*/ 37216 h 42349"/>
                        <a:gd name="connsiteX11" fmla="*/ 80849 w 85982"/>
                        <a:gd name="connsiteY11" fmla="*/ 42350 h 42349"/>
                        <a:gd name="connsiteX12" fmla="*/ 80849 w 85982"/>
                        <a:gd name="connsiteY12" fmla="*/ 42350 h 42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5982" h="42349">
                          <a:moveTo>
                            <a:pt x="80849" y="42350"/>
                          </a:moveTo>
                          <a:cubicBezTo>
                            <a:pt x="78282" y="42350"/>
                            <a:pt x="75715" y="39783"/>
                            <a:pt x="75715" y="37216"/>
                          </a:cubicBezTo>
                          <a:cubicBezTo>
                            <a:pt x="75715" y="37216"/>
                            <a:pt x="75715" y="30800"/>
                            <a:pt x="71865" y="24383"/>
                          </a:cubicBezTo>
                          <a:cubicBezTo>
                            <a:pt x="66733" y="15400"/>
                            <a:pt x="57749" y="11550"/>
                            <a:pt x="43632" y="11550"/>
                          </a:cubicBezTo>
                          <a:cubicBezTo>
                            <a:pt x="43632" y="11550"/>
                            <a:pt x="43632" y="11550"/>
                            <a:pt x="43632" y="11550"/>
                          </a:cubicBezTo>
                          <a:cubicBezTo>
                            <a:pt x="15400" y="11550"/>
                            <a:pt x="11549" y="35933"/>
                            <a:pt x="11549" y="35933"/>
                          </a:cubicBezTo>
                          <a:cubicBezTo>
                            <a:pt x="11549" y="38499"/>
                            <a:pt x="7700" y="41066"/>
                            <a:pt x="5133" y="41066"/>
                          </a:cubicBezTo>
                          <a:cubicBezTo>
                            <a:pt x="2567" y="41066"/>
                            <a:pt x="0" y="37216"/>
                            <a:pt x="0" y="34650"/>
                          </a:cubicBezTo>
                          <a:cubicBezTo>
                            <a:pt x="1283" y="23100"/>
                            <a:pt x="12833" y="0"/>
                            <a:pt x="43632" y="0"/>
                          </a:cubicBezTo>
                          <a:cubicBezTo>
                            <a:pt x="43632" y="0"/>
                            <a:pt x="43632" y="0"/>
                            <a:pt x="43632" y="0"/>
                          </a:cubicBezTo>
                          <a:cubicBezTo>
                            <a:pt x="85982" y="0"/>
                            <a:pt x="85982" y="35933"/>
                            <a:pt x="85982" y="37216"/>
                          </a:cubicBezTo>
                          <a:cubicBezTo>
                            <a:pt x="85982" y="39783"/>
                            <a:pt x="83415" y="42350"/>
                            <a:pt x="80849" y="42350"/>
                          </a:cubicBezTo>
                          <a:cubicBezTo>
                            <a:pt x="80849" y="42350"/>
                            <a:pt x="80849" y="42350"/>
                            <a:pt x="80849" y="42350"/>
                          </a:cubicBezTo>
                          <a:close/>
                        </a:path>
                      </a:pathLst>
                    </a:custGeom>
                    <a:solidFill>
                      <a:srgbClr val="69FF77"/>
                    </a:solidFill>
                    <a:ln w="1282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672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7705276" y="4768780"/>
                <a:ext cx="509475" cy="254096"/>
                <a:chOff x="7705276" y="4768780"/>
                <a:chExt cx="509475" cy="254096"/>
              </a:xfrm>
              <a:solidFill>
                <a:srgbClr val="BCBCBC"/>
              </a:solidFill>
            </p:grpSpPr>
            <p:grpSp>
              <p:nvGrpSpPr>
                <p:cNvPr id="673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7705276" y="4768780"/>
                  <a:ext cx="75715" cy="254096"/>
                  <a:chOff x="7705276" y="4768780"/>
                  <a:chExt cx="75715" cy="254096"/>
                </a:xfrm>
                <a:solidFill>
                  <a:srgbClr val="BCBCBC"/>
                </a:solidFill>
              </p:grpSpPr>
              <p:sp>
                <p:nvSpPr>
                  <p:cNvPr id="674" name="Freeform: Shape 673">
                    <a:extLst>
                      <a:ext uri="{FF2B5EF4-FFF2-40B4-BE49-F238E27FC236}">
                        <a16:creationId xmlns:a16="http://schemas.microsoft.com/office/drawing/2014/main" id="{9982B054-75BA-4CC7-ABA9-D5F63D4A4942}"/>
                      </a:ext>
                    </a:extLst>
                  </p:cNvPr>
                  <p:cNvSpPr/>
                  <p:nvPr/>
                </p:nvSpPr>
                <p:spPr>
                  <a:xfrm>
                    <a:off x="7725809" y="4768780"/>
                    <a:ext cx="35932" cy="35932"/>
                  </a:xfrm>
                  <a:custGeom>
                    <a:avLst/>
                    <a:gdLst>
                      <a:gd name="connsiteX0" fmla="*/ 35933 w 35932"/>
                      <a:gd name="connsiteY0" fmla="*/ 17966 h 35932"/>
                      <a:gd name="connsiteX1" fmla="*/ 17966 w 35932"/>
                      <a:gd name="connsiteY1" fmla="*/ 35933 h 35932"/>
                      <a:gd name="connsiteX2" fmla="*/ -1 w 35932"/>
                      <a:gd name="connsiteY2" fmla="*/ 17966 h 35932"/>
                      <a:gd name="connsiteX3" fmla="*/ 17966 w 35932"/>
                      <a:gd name="connsiteY3" fmla="*/ 0 h 35932"/>
                      <a:gd name="connsiteX4" fmla="*/ 35933 w 35932"/>
                      <a:gd name="connsiteY4" fmla="*/ 17966 h 3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2" h="35932">
                        <a:moveTo>
                          <a:pt x="35933" y="17966"/>
                        </a:moveTo>
                        <a:cubicBezTo>
                          <a:pt x="35933" y="27889"/>
                          <a:pt x="27888" y="35933"/>
                          <a:pt x="17966" y="35933"/>
                        </a:cubicBezTo>
                        <a:cubicBezTo>
                          <a:pt x="8043" y="35933"/>
                          <a:pt x="-1" y="27889"/>
                          <a:pt x="-1" y="17966"/>
                        </a:cubicBezTo>
                        <a:cubicBezTo>
                          <a:pt x="-1" y="8044"/>
                          <a:pt x="8043" y="0"/>
                          <a:pt x="17966" y="0"/>
                        </a:cubicBezTo>
                        <a:cubicBezTo>
                          <a:pt x="27888" y="0"/>
                          <a:pt x="35933" y="8044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5" name="Freeform: Shape 674">
                    <a:extLst>
                      <a:ext uri="{FF2B5EF4-FFF2-40B4-BE49-F238E27FC236}">
                        <a16:creationId xmlns:a16="http://schemas.microsoft.com/office/drawing/2014/main" id="{FC829344-82C1-4275-812F-70770A1ABBAF}"/>
                      </a:ext>
                    </a:extLst>
                  </p:cNvPr>
                  <p:cNvSpPr/>
                  <p:nvPr/>
                </p:nvSpPr>
                <p:spPr>
                  <a:xfrm>
                    <a:off x="7733509" y="4786746"/>
                    <a:ext cx="20533" cy="143731"/>
                  </a:xfrm>
                  <a:custGeom>
                    <a:avLst/>
                    <a:gdLst>
                      <a:gd name="connsiteX0" fmla="*/ 20534 w 20533"/>
                      <a:gd name="connsiteY0" fmla="*/ 143731 h 143731"/>
                      <a:gd name="connsiteX1" fmla="*/ 0 w 20533"/>
                      <a:gd name="connsiteY1" fmla="*/ 143731 h 143731"/>
                      <a:gd name="connsiteX2" fmla="*/ 5134 w 20533"/>
                      <a:gd name="connsiteY2" fmla="*/ 0 h 143731"/>
                      <a:gd name="connsiteX3" fmla="*/ 14117 w 20533"/>
                      <a:gd name="connsiteY3" fmla="*/ 0 h 14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533" h="143731">
                        <a:moveTo>
                          <a:pt x="20534" y="143731"/>
                        </a:moveTo>
                        <a:lnTo>
                          <a:pt x="0" y="143731"/>
                        </a:lnTo>
                        <a:lnTo>
                          <a:pt x="5134" y="0"/>
                        </a:lnTo>
                        <a:lnTo>
                          <a:pt x="14117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6" name="Freeform: Shape 675">
                    <a:extLst>
                      <a:ext uri="{FF2B5EF4-FFF2-40B4-BE49-F238E27FC236}">
                        <a16:creationId xmlns:a16="http://schemas.microsoft.com/office/drawing/2014/main" id="{8EAC188D-8FB9-4BFE-9D18-DC35DA8185DB}"/>
                      </a:ext>
                    </a:extLst>
                  </p:cNvPr>
                  <p:cNvSpPr/>
                  <p:nvPr/>
                </p:nvSpPr>
                <p:spPr>
                  <a:xfrm>
                    <a:off x="7705276" y="4902244"/>
                    <a:ext cx="75715" cy="120631"/>
                  </a:xfrm>
                  <a:custGeom>
                    <a:avLst/>
                    <a:gdLst>
                      <a:gd name="connsiteX0" fmla="*/ 75715 w 75715"/>
                      <a:gd name="connsiteY0" fmla="*/ 109082 h 120631"/>
                      <a:gd name="connsiteX1" fmla="*/ 62882 w 75715"/>
                      <a:gd name="connsiteY1" fmla="*/ 120632 h 120631"/>
                      <a:gd name="connsiteX2" fmla="*/ 12833 w 75715"/>
                      <a:gd name="connsiteY2" fmla="*/ 120632 h 120631"/>
                      <a:gd name="connsiteX3" fmla="*/ 0 w 75715"/>
                      <a:gd name="connsiteY3" fmla="*/ 109082 h 120631"/>
                      <a:gd name="connsiteX4" fmla="*/ 0 w 75715"/>
                      <a:gd name="connsiteY4" fmla="*/ 11550 h 120631"/>
                      <a:gd name="connsiteX5" fmla="*/ 12833 w 75715"/>
                      <a:gd name="connsiteY5" fmla="*/ 0 h 120631"/>
                      <a:gd name="connsiteX6" fmla="*/ 62882 w 75715"/>
                      <a:gd name="connsiteY6" fmla="*/ 0 h 120631"/>
                      <a:gd name="connsiteX7" fmla="*/ 75715 w 75715"/>
                      <a:gd name="connsiteY7" fmla="*/ 11550 h 120631"/>
                      <a:gd name="connsiteX8" fmla="*/ 75715 w 75715"/>
                      <a:gd name="connsiteY8" fmla="*/ 109082 h 120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715" h="120631">
                        <a:moveTo>
                          <a:pt x="75715" y="109082"/>
                        </a:moveTo>
                        <a:cubicBezTo>
                          <a:pt x="75715" y="115498"/>
                          <a:pt x="70582" y="120632"/>
                          <a:pt x="62882" y="120632"/>
                        </a:cubicBezTo>
                        <a:lnTo>
                          <a:pt x="12833" y="120632"/>
                        </a:lnTo>
                        <a:cubicBezTo>
                          <a:pt x="6417" y="120632"/>
                          <a:pt x="0" y="115498"/>
                          <a:pt x="0" y="109082"/>
                        </a:cubicBezTo>
                        <a:lnTo>
                          <a:pt x="0" y="11550"/>
                        </a:lnTo>
                        <a:cubicBezTo>
                          <a:pt x="0" y="5134"/>
                          <a:pt x="5133" y="0"/>
                          <a:pt x="12833" y="0"/>
                        </a:cubicBezTo>
                        <a:lnTo>
                          <a:pt x="62882" y="0"/>
                        </a:lnTo>
                        <a:cubicBezTo>
                          <a:pt x="69299" y="0"/>
                          <a:pt x="75715" y="5134"/>
                          <a:pt x="75715" y="11550"/>
                        </a:cubicBezTo>
                        <a:lnTo>
                          <a:pt x="75715" y="109082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677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8139036" y="4768780"/>
                  <a:ext cx="75715" cy="254096"/>
                  <a:chOff x="8139036" y="4768780"/>
                  <a:chExt cx="75715" cy="254096"/>
                </a:xfrm>
                <a:solidFill>
                  <a:srgbClr val="BCBCBC"/>
                </a:solidFill>
              </p:grpSpPr>
              <p:sp>
                <p:nvSpPr>
                  <p:cNvPr id="678" name="Freeform: Shape 677">
                    <a:extLst>
                      <a:ext uri="{FF2B5EF4-FFF2-40B4-BE49-F238E27FC236}">
                        <a16:creationId xmlns:a16="http://schemas.microsoft.com/office/drawing/2014/main" id="{9481BCDF-6D91-487E-AD31-DC10AA6CC03B}"/>
                      </a:ext>
                    </a:extLst>
                  </p:cNvPr>
                  <p:cNvSpPr/>
                  <p:nvPr/>
                </p:nvSpPr>
                <p:spPr>
                  <a:xfrm>
                    <a:off x="8158286" y="4768780"/>
                    <a:ext cx="35932" cy="35932"/>
                  </a:xfrm>
                  <a:custGeom>
                    <a:avLst/>
                    <a:gdLst>
                      <a:gd name="connsiteX0" fmla="*/ 35933 w 35932"/>
                      <a:gd name="connsiteY0" fmla="*/ 17966 h 35932"/>
                      <a:gd name="connsiteX1" fmla="*/ 17966 w 35932"/>
                      <a:gd name="connsiteY1" fmla="*/ 35933 h 35932"/>
                      <a:gd name="connsiteX2" fmla="*/ -1 w 35932"/>
                      <a:gd name="connsiteY2" fmla="*/ 17966 h 35932"/>
                      <a:gd name="connsiteX3" fmla="*/ 17966 w 35932"/>
                      <a:gd name="connsiteY3" fmla="*/ 0 h 35932"/>
                      <a:gd name="connsiteX4" fmla="*/ 35933 w 35932"/>
                      <a:gd name="connsiteY4" fmla="*/ 17966 h 3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2" h="35932">
                        <a:moveTo>
                          <a:pt x="35933" y="17966"/>
                        </a:moveTo>
                        <a:cubicBezTo>
                          <a:pt x="35933" y="27889"/>
                          <a:pt x="27889" y="35933"/>
                          <a:pt x="17966" y="35933"/>
                        </a:cubicBezTo>
                        <a:cubicBezTo>
                          <a:pt x="8044" y="35933"/>
                          <a:pt x="-1" y="27889"/>
                          <a:pt x="-1" y="17966"/>
                        </a:cubicBezTo>
                        <a:cubicBezTo>
                          <a:pt x="-1" y="8044"/>
                          <a:pt x="8044" y="0"/>
                          <a:pt x="17966" y="0"/>
                        </a:cubicBezTo>
                        <a:cubicBezTo>
                          <a:pt x="27889" y="0"/>
                          <a:pt x="35933" y="8044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79" name="Freeform: Shape 678">
                    <a:extLst>
                      <a:ext uri="{FF2B5EF4-FFF2-40B4-BE49-F238E27FC236}">
                        <a16:creationId xmlns:a16="http://schemas.microsoft.com/office/drawing/2014/main" id="{F4D89B2B-81DD-4E8D-A92A-3C85D938A6BE}"/>
                      </a:ext>
                    </a:extLst>
                  </p:cNvPr>
                  <p:cNvSpPr/>
                  <p:nvPr/>
                </p:nvSpPr>
                <p:spPr>
                  <a:xfrm>
                    <a:off x="8165986" y="4786746"/>
                    <a:ext cx="21816" cy="143731"/>
                  </a:xfrm>
                  <a:custGeom>
                    <a:avLst/>
                    <a:gdLst>
                      <a:gd name="connsiteX0" fmla="*/ 21817 w 21816"/>
                      <a:gd name="connsiteY0" fmla="*/ 143731 h 143731"/>
                      <a:gd name="connsiteX1" fmla="*/ 0 w 21816"/>
                      <a:gd name="connsiteY1" fmla="*/ 143731 h 143731"/>
                      <a:gd name="connsiteX2" fmla="*/ 5134 w 21816"/>
                      <a:gd name="connsiteY2" fmla="*/ 0 h 143731"/>
                      <a:gd name="connsiteX3" fmla="*/ 15400 w 21816"/>
                      <a:gd name="connsiteY3" fmla="*/ 0 h 143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16" h="143731">
                        <a:moveTo>
                          <a:pt x="21817" y="143731"/>
                        </a:moveTo>
                        <a:lnTo>
                          <a:pt x="0" y="143731"/>
                        </a:lnTo>
                        <a:lnTo>
                          <a:pt x="5134" y="0"/>
                        </a:lnTo>
                        <a:lnTo>
                          <a:pt x="15400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80" name="Freeform: Shape 679">
                    <a:extLst>
                      <a:ext uri="{FF2B5EF4-FFF2-40B4-BE49-F238E27FC236}">
                        <a16:creationId xmlns:a16="http://schemas.microsoft.com/office/drawing/2014/main" id="{924518CA-E27F-445C-A7A0-D0BF77E0317E}"/>
                      </a:ext>
                    </a:extLst>
                  </p:cNvPr>
                  <p:cNvSpPr/>
                  <p:nvPr/>
                </p:nvSpPr>
                <p:spPr>
                  <a:xfrm>
                    <a:off x="8139036" y="4902244"/>
                    <a:ext cx="75715" cy="120631"/>
                  </a:xfrm>
                  <a:custGeom>
                    <a:avLst/>
                    <a:gdLst>
                      <a:gd name="connsiteX0" fmla="*/ 75715 w 75715"/>
                      <a:gd name="connsiteY0" fmla="*/ 109082 h 120631"/>
                      <a:gd name="connsiteX1" fmla="*/ 62882 w 75715"/>
                      <a:gd name="connsiteY1" fmla="*/ 120632 h 120631"/>
                      <a:gd name="connsiteX2" fmla="*/ 12833 w 75715"/>
                      <a:gd name="connsiteY2" fmla="*/ 120632 h 120631"/>
                      <a:gd name="connsiteX3" fmla="*/ 0 w 75715"/>
                      <a:gd name="connsiteY3" fmla="*/ 109082 h 120631"/>
                      <a:gd name="connsiteX4" fmla="*/ 0 w 75715"/>
                      <a:gd name="connsiteY4" fmla="*/ 11550 h 120631"/>
                      <a:gd name="connsiteX5" fmla="*/ 12833 w 75715"/>
                      <a:gd name="connsiteY5" fmla="*/ 0 h 120631"/>
                      <a:gd name="connsiteX6" fmla="*/ 62882 w 75715"/>
                      <a:gd name="connsiteY6" fmla="*/ 0 h 120631"/>
                      <a:gd name="connsiteX7" fmla="*/ 75715 w 75715"/>
                      <a:gd name="connsiteY7" fmla="*/ 11550 h 120631"/>
                      <a:gd name="connsiteX8" fmla="*/ 75715 w 75715"/>
                      <a:gd name="connsiteY8" fmla="*/ 109082 h 120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715" h="120631">
                        <a:moveTo>
                          <a:pt x="75715" y="109082"/>
                        </a:moveTo>
                        <a:cubicBezTo>
                          <a:pt x="75715" y="115498"/>
                          <a:pt x="70582" y="120632"/>
                          <a:pt x="62882" y="120632"/>
                        </a:cubicBezTo>
                        <a:lnTo>
                          <a:pt x="12833" y="120632"/>
                        </a:lnTo>
                        <a:cubicBezTo>
                          <a:pt x="6417" y="120632"/>
                          <a:pt x="0" y="115498"/>
                          <a:pt x="0" y="109082"/>
                        </a:cubicBezTo>
                        <a:lnTo>
                          <a:pt x="0" y="11550"/>
                        </a:lnTo>
                        <a:cubicBezTo>
                          <a:pt x="0" y="5134"/>
                          <a:pt x="5133" y="0"/>
                          <a:pt x="12833" y="0"/>
                        </a:cubicBezTo>
                        <a:lnTo>
                          <a:pt x="62882" y="0"/>
                        </a:lnTo>
                        <a:cubicBezTo>
                          <a:pt x="69299" y="0"/>
                          <a:pt x="75715" y="5134"/>
                          <a:pt x="75715" y="11550"/>
                        </a:cubicBezTo>
                        <a:lnTo>
                          <a:pt x="75715" y="109082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F9C6159C-EF47-4DB7-925F-99A7AABCC95C}"/>
                  </a:ext>
                </a:extLst>
              </p:cNvPr>
              <p:cNvSpPr/>
              <p:nvPr/>
            </p:nvSpPr>
            <p:spPr>
              <a:xfrm>
                <a:off x="7662926" y="5378354"/>
                <a:ext cx="595458" cy="48766"/>
              </a:xfrm>
              <a:custGeom>
                <a:avLst/>
                <a:gdLst>
                  <a:gd name="connsiteX0" fmla="*/ 546693 w 595458"/>
                  <a:gd name="connsiteY0" fmla="*/ 24383 h 48766"/>
                  <a:gd name="connsiteX1" fmla="*/ 297729 w 595458"/>
                  <a:gd name="connsiteY1" fmla="*/ 24383 h 48766"/>
                  <a:gd name="connsiteX2" fmla="*/ 48767 w 595458"/>
                  <a:gd name="connsiteY2" fmla="*/ 24383 h 48766"/>
                  <a:gd name="connsiteX3" fmla="*/ 0 w 595458"/>
                  <a:gd name="connsiteY3" fmla="*/ 0 h 48766"/>
                  <a:gd name="connsiteX4" fmla="*/ 0 w 595458"/>
                  <a:gd name="connsiteY4" fmla="*/ 24383 h 48766"/>
                  <a:gd name="connsiteX5" fmla="*/ 48767 w 595458"/>
                  <a:gd name="connsiteY5" fmla="*/ 48766 h 48766"/>
                  <a:gd name="connsiteX6" fmla="*/ 297729 w 595458"/>
                  <a:gd name="connsiteY6" fmla="*/ 48766 h 48766"/>
                  <a:gd name="connsiteX7" fmla="*/ 546693 w 595458"/>
                  <a:gd name="connsiteY7" fmla="*/ 48766 h 48766"/>
                  <a:gd name="connsiteX8" fmla="*/ 595458 w 595458"/>
                  <a:gd name="connsiteY8" fmla="*/ 24383 h 48766"/>
                  <a:gd name="connsiteX9" fmla="*/ 595458 w 595458"/>
                  <a:gd name="connsiteY9" fmla="*/ 1283 h 48766"/>
                  <a:gd name="connsiteX10" fmla="*/ 546693 w 595458"/>
                  <a:gd name="connsiteY10" fmla="*/ 24383 h 48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5458" h="48766">
                    <a:moveTo>
                      <a:pt x="546693" y="24383"/>
                    </a:moveTo>
                    <a:lnTo>
                      <a:pt x="297729" y="24383"/>
                    </a:lnTo>
                    <a:lnTo>
                      <a:pt x="48767" y="24383"/>
                    </a:lnTo>
                    <a:cubicBezTo>
                      <a:pt x="21817" y="24383"/>
                      <a:pt x="0" y="14117"/>
                      <a:pt x="0" y="0"/>
                    </a:cubicBezTo>
                    <a:lnTo>
                      <a:pt x="0" y="24383"/>
                    </a:lnTo>
                    <a:cubicBezTo>
                      <a:pt x="0" y="37216"/>
                      <a:pt x="21817" y="48766"/>
                      <a:pt x="48767" y="48766"/>
                    </a:cubicBezTo>
                    <a:lnTo>
                      <a:pt x="297729" y="48766"/>
                    </a:lnTo>
                    <a:lnTo>
                      <a:pt x="546693" y="48766"/>
                    </a:lnTo>
                    <a:cubicBezTo>
                      <a:pt x="573642" y="48766"/>
                      <a:pt x="595458" y="38499"/>
                      <a:pt x="595458" y="24383"/>
                    </a:cubicBezTo>
                    <a:lnTo>
                      <a:pt x="595458" y="1283"/>
                    </a:lnTo>
                    <a:cubicBezTo>
                      <a:pt x="594175" y="14117"/>
                      <a:pt x="572359" y="24383"/>
                      <a:pt x="546693" y="24383"/>
                    </a:cubicBezTo>
                    <a:close/>
                  </a:path>
                </a:pathLst>
              </a:custGeom>
              <a:solidFill>
                <a:srgbClr val="BCBCB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7A553D79-A88E-4407-A57E-E6289281109B}"/>
                </a:ext>
              </a:extLst>
            </p:cNvPr>
            <p:cNvSpPr/>
            <p:nvPr/>
          </p:nvSpPr>
          <p:spPr>
            <a:xfrm>
              <a:off x="7810508" y="5968679"/>
              <a:ext cx="287462" cy="156564"/>
            </a:xfrm>
            <a:custGeom>
              <a:avLst/>
              <a:gdLst>
                <a:gd name="connsiteX0" fmla="*/ 0 w 287462"/>
                <a:gd name="connsiteY0" fmla="*/ 0 h 156564"/>
                <a:gd name="connsiteX1" fmla="*/ 287462 w 287462"/>
                <a:gd name="connsiteY1" fmla="*/ 0 h 156564"/>
                <a:gd name="connsiteX2" fmla="*/ 287462 w 287462"/>
                <a:gd name="connsiteY2" fmla="*/ 156564 h 156564"/>
                <a:gd name="connsiteX3" fmla="*/ 0 w 287462"/>
                <a:gd name="connsiteY3" fmla="*/ 156564 h 156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462" h="156564">
                  <a:moveTo>
                    <a:pt x="0" y="0"/>
                  </a:moveTo>
                  <a:lnTo>
                    <a:pt x="287462" y="0"/>
                  </a:lnTo>
                  <a:lnTo>
                    <a:pt x="287462" y="156564"/>
                  </a:lnTo>
                  <a:lnTo>
                    <a:pt x="0" y="156564"/>
                  </a:ln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19DCDC8A-21EC-44DE-96B2-E9B834062E8C}"/>
                </a:ext>
              </a:extLst>
            </p:cNvPr>
            <p:cNvSpPr/>
            <p:nvPr/>
          </p:nvSpPr>
          <p:spPr>
            <a:xfrm>
              <a:off x="7884940" y="5482303"/>
              <a:ext cx="138597" cy="215596"/>
            </a:xfrm>
            <a:custGeom>
              <a:avLst/>
              <a:gdLst>
                <a:gd name="connsiteX0" fmla="*/ 0 w 138597"/>
                <a:gd name="connsiteY0" fmla="*/ 0 h 215596"/>
                <a:gd name="connsiteX1" fmla="*/ 138598 w 138597"/>
                <a:gd name="connsiteY1" fmla="*/ 0 h 215596"/>
                <a:gd name="connsiteX2" fmla="*/ 138598 w 138597"/>
                <a:gd name="connsiteY2" fmla="*/ 215597 h 215596"/>
                <a:gd name="connsiteX3" fmla="*/ 0 w 138597"/>
                <a:gd name="connsiteY3" fmla="*/ 215597 h 21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597" h="215596">
                  <a:moveTo>
                    <a:pt x="0" y="0"/>
                  </a:moveTo>
                  <a:lnTo>
                    <a:pt x="138598" y="0"/>
                  </a:lnTo>
                  <a:lnTo>
                    <a:pt x="138598" y="215597"/>
                  </a:lnTo>
                  <a:lnTo>
                    <a:pt x="0" y="215597"/>
                  </a:ln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E277B2FF-1FC1-4B0F-994A-7DFA2D38F572}"/>
                </a:ext>
              </a:extLst>
            </p:cNvPr>
            <p:cNvSpPr/>
            <p:nvPr/>
          </p:nvSpPr>
          <p:spPr>
            <a:xfrm>
              <a:off x="7274700" y="5165324"/>
              <a:ext cx="436992" cy="554391"/>
            </a:xfrm>
            <a:custGeom>
              <a:avLst/>
              <a:gdLst>
                <a:gd name="connsiteX0" fmla="*/ 295828 w 436992"/>
                <a:gd name="connsiteY0" fmla="*/ 554392 h 554391"/>
                <a:gd name="connsiteX1" fmla="*/ 213696 w 436992"/>
                <a:gd name="connsiteY1" fmla="*/ 542842 h 554391"/>
                <a:gd name="connsiteX2" fmla="*/ 36598 w 436992"/>
                <a:gd name="connsiteY2" fmla="*/ 401678 h 554391"/>
                <a:gd name="connsiteX3" fmla="*/ 152097 w 436992"/>
                <a:gd name="connsiteY3" fmla="*/ 0 h 554391"/>
                <a:gd name="connsiteX4" fmla="*/ 195729 w 436992"/>
                <a:gd name="connsiteY4" fmla="*/ 79566 h 554391"/>
                <a:gd name="connsiteX5" fmla="*/ 116164 w 436992"/>
                <a:gd name="connsiteY5" fmla="*/ 356762 h 554391"/>
                <a:gd name="connsiteX6" fmla="*/ 238079 w 436992"/>
                <a:gd name="connsiteY6" fmla="*/ 454294 h 554391"/>
                <a:gd name="connsiteX7" fmla="*/ 393360 w 436992"/>
                <a:gd name="connsiteY7" fmla="*/ 436327 h 554391"/>
                <a:gd name="connsiteX8" fmla="*/ 436993 w 436992"/>
                <a:gd name="connsiteY8" fmla="*/ 515893 h 554391"/>
                <a:gd name="connsiteX9" fmla="*/ 295828 w 436992"/>
                <a:gd name="connsiteY9" fmla="*/ 554392 h 554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6992" h="554391">
                  <a:moveTo>
                    <a:pt x="295828" y="554392"/>
                  </a:moveTo>
                  <a:cubicBezTo>
                    <a:pt x="268878" y="554392"/>
                    <a:pt x="240645" y="550542"/>
                    <a:pt x="213696" y="542842"/>
                  </a:cubicBezTo>
                  <a:cubicBezTo>
                    <a:pt x="137980" y="521026"/>
                    <a:pt x="75098" y="470977"/>
                    <a:pt x="36598" y="401678"/>
                  </a:cubicBezTo>
                  <a:cubicBezTo>
                    <a:pt x="-41684" y="259230"/>
                    <a:pt x="9648" y="78282"/>
                    <a:pt x="152097" y="0"/>
                  </a:cubicBezTo>
                  <a:lnTo>
                    <a:pt x="195729" y="79566"/>
                  </a:lnTo>
                  <a:cubicBezTo>
                    <a:pt x="96914" y="133465"/>
                    <a:pt x="60981" y="257946"/>
                    <a:pt x="116164" y="356762"/>
                  </a:cubicBezTo>
                  <a:cubicBezTo>
                    <a:pt x="143113" y="404244"/>
                    <a:pt x="185463" y="438894"/>
                    <a:pt x="238079" y="454294"/>
                  </a:cubicBezTo>
                  <a:cubicBezTo>
                    <a:pt x="290695" y="469693"/>
                    <a:pt x="345877" y="463277"/>
                    <a:pt x="393360" y="436327"/>
                  </a:cubicBezTo>
                  <a:lnTo>
                    <a:pt x="436993" y="515893"/>
                  </a:lnTo>
                  <a:cubicBezTo>
                    <a:pt x="393360" y="541559"/>
                    <a:pt x="344594" y="554392"/>
                    <a:pt x="295828" y="554392"/>
                  </a:cubicBezTo>
                  <a:close/>
                </a:path>
              </a:pathLst>
            </a:custGeom>
            <a:solidFill>
              <a:srgbClr val="3D4756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10BE6C1C-B83C-4846-986E-42AE1CB5F558}"/>
                </a:ext>
              </a:extLst>
            </p:cNvPr>
            <p:cNvSpPr/>
            <p:nvPr/>
          </p:nvSpPr>
          <p:spPr>
            <a:xfrm>
              <a:off x="8194219" y="5166607"/>
              <a:ext cx="437561" cy="553108"/>
            </a:xfrm>
            <a:custGeom>
              <a:avLst/>
              <a:gdLst>
                <a:gd name="connsiteX0" fmla="*/ 142448 w 437561"/>
                <a:gd name="connsiteY0" fmla="*/ 553109 h 553108"/>
                <a:gd name="connsiteX1" fmla="*/ 0 w 437561"/>
                <a:gd name="connsiteY1" fmla="*/ 515893 h 553108"/>
                <a:gd name="connsiteX2" fmla="*/ 43633 w 437561"/>
                <a:gd name="connsiteY2" fmla="*/ 436327 h 553108"/>
                <a:gd name="connsiteX3" fmla="*/ 320829 w 437561"/>
                <a:gd name="connsiteY3" fmla="*/ 356762 h 553108"/>
                <a:gd name="connsiteX4" fmla="*/ 241263 w 437561"/>
                <a:gd name="connsiteY4" fmla="*/ 79566 h 553108"/>
                <a:gd name="connsiteX5" fmla="*/ 284896 w 437561"/>
                <a:gd name="connsiteY5" fmla="*/ 0 h 553108"/>
                <a:gd name="connsiteX6" fmla="*/ 400394 w 437561"/>
                <a:gd name="connsiteY6" fmla="*/ 401678 h 553108"/>
                <a:gd name="connsiteX7" fmla="*/ 142448 w 437561"/>
                <a:gd name="connsiteY7" fmla="*/ 553109 h 55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7561" h="553108">
                  <a:moveTo>
                    <a:pt x="142448" y="553109"/>
                  </a:moveTo>
                  <a:cubicBezTo>
                    <a:pt x="93682" y="553109"/>
                    <a:pt x="44916" y="541559"/>
                    <a:pt x="0" y="515893"/>
                  </a:cubicBezTo>
                  <a:lnTo>
                    <a:pt x="43633" y="436327"/>
                  </a:lnTo>
                  <a:cubicBezTo>
                    <a:pt x="142448" y="490226"/>
                    <a:pt x="266929" y="454293"/>
                    <a:pt x="320829" y="356762"/>
                  </a:cubicBezTo>
                  <a:cubicBezTo>
                    <a:pt x="374728" y="257946"/>
                    <a:pt x="338795" y="133465"/>
                    <a:pt x="241263" y="79566"/>
                  </a:cubicBezTo>
                  <a:lnTo>
                    <a:pt x="284896" y="0"/>
                  </a:lnTo>
                  <a:cubicBezTo>
                    <a:pt x="427344" y="78282"/>
                    <a:pt x="479960" y="259230"/>
                    <a:pt x="400394" y="401678"/>
                  </a:cubicBezTo>
                  <a:cubicBezTo>
                    <a:pt x="347778" y="497926"/>
                    <a:pt x="246397" y="553109"/>
                    <a:pt x="142448" y="553109"/>
                  </a:cubicBezTo>
                  <a:close/>
                </a:path>
              </a:pathLst>
            </a:custGeom>
            <a:solidFill>
              <a:srgbClr val="3D4756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86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7446046" y="6107277"/>
              <a:ext cx="431193" cy="444026"/>
              <a:chOff x="7446046" y="6107277"/>
              <a:chExt cx="431193" cy="444026"/>
            </a:xfrm>
          </p:grpSpPr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C91CFC3B-C748-4317-98D5-60A99EB6EA91}"/>
                  </a:ext>
                </a:extLst>
              </p:cNvPr>
              <p:cNvSpPr/>
              <p:nvPr/>
            </p:nvSpPr>
            <p:spPr>
              <a:xfrm>
                <a:off x="7447330" y="6125243"/>
                <a:ext cx="429910" cy="405527"/>
              </a:xfrm>
              <a:custGeom>
                <a:avLst/>
                <a:gdLst>
                  <a:gd name="connsiteX0" fmla="*/ 429910 w 429910"/>
                  <a:gd name="connsiteY0" fmla="*/ 297729 h 405527"/>
                  <a:gd name="connsiteX1" fmla="*/ 322112 w 429910"/>
                  <a:gd name="connsiteY1" fmla="*/ 405527 h 405527"/>
                  <a:gd name="connsiteX2" fmla="*/ 107799 w 429910"/>
                  <a:gd name="connsiteY2" fmla="*/ 405527 h 405527"/>
                  <a:gd name="connsiteX3" fmla="*/ 0 w 429910"/>
                  <a:gd name="connsiteY3" fmla="*/ 297729 h 405527"/>
                  <a:gd name="connsiteX4" fmla="*/ 0 w 429910"/>
                  <a:gd name="connsiteY4" fmla="*/ 107798 h 405527"/>
                  <a:gd name="connsiteX5" fmla="*/ 107799 w 429910"/>
                  <a:gd name="connsiteY5" fmla="*/ 0 h 405527"/>
                  <a:gd name="connsiteX6" fmla="*/ 322112 w 429910"/>
                  <a:gd name="connsiteY6" fmla="*/ 0 h 405527"/>
                  <a:gd name="connsiteX7" fmla="*/ 429910 w 429910"/>
                  <a:gd name="connsiteY7" fmla="*/ 107798 h 405527"/>
                  <a:gd name="connsiteX8" fmla="*/ 429910 w 429910"/>
                  <a:gd name="connsiteY8" fmla="*/ 297729 h 40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9910" h="405527">
                    <a:moveTo>
                      <a:pt x="429910" y="297729"/>
                    </a:moveTo>
                    <a:cubicBezTo>
                      <a:pt x="429910" y="356761"/>
                      <a:pt x="381145" y="405527"/>
                      <a:pt x="322112" y="405527"/>
                    </a:cubicBezTo>
                    <a:lnTo>
                      <a:pt x="107799" y="405527"/>
                    </a:lnTo>
                    <a:cubicBezTo>
                      <a:pt x="48766" y="405527"/>
                      <a:pt x="0" y="356761"/>
                      <a:pt x="0" y="297729"/>
                    </a:cubicBezTo>
                    <a:lnTo>
                      <a:pt x="0" y="107798"/>
                    </a:lnTo>
                    <a:cubicBezTo>
                      <a:pt x="0" y="48766"/>
                      <a:pt x="48766" y="0"/>
                      <a:pt x="107799" y="0"/>
                    </a:cubicBezTo>
                    <a:lnTo>
                      <a:pt x="322112" y="0"/>
                    </a:lnTo>
                    <a:cubicBezTo>
                      <a:pt x="381145" y="0"/>
                      <a:pt x="429910" y="48766"/>
                      <a:pt x="429910" y="107798"/>
                    </a:cubicBezTo>
                    <a:lnTo>
                      <a:pt x="429910" y="297729"/>
                    </a:lnTo>
                    <a:close/>
                  </a:path>
                </a:pathLst>
              </a:custGeom>
              <a:solidFill>
                <a:srgbClr val="7B619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88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7446046" y="6107277"/>
                <a:ext cx="431193" cy="444026"/>
                <a:chOff x="7446046" y="6107277"/>
                <a:chExt cx="431193" cy="444026"/>
              </a:xfrm>
              <a:solidFill>
                <a:srgbClr val="8972A7"/>
              </a:solidFill>
            </p:grpSpPr>
            <p:sp>
              <p:nvSpPr>
                <p:cNvPr id="689" name="Freeform: Shape 688">
                  <a:extLst>
                    <a:ext uri="{FF2B5EF4-FFF2-40B4-BE49-F238E27FC236}">
                      <a16:creationId xmlns:a16="http://schemas.microsoft.com/office/drawing/2014/main" id="{A7859143-2D3D-4834-9824-1D53A404A6A2}"/>
                    </a:ext>
                  </a:extLst>
                </p:cNvPr>
                <p:cNvSpPr/>
                <p:nvPr/>
              </p:nvSpPr>
              <p:spPr>
                <a:xfrm>
                  <a:off x="7446046" y="6107277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0" name="Freeform: Shape 689">
                  <a:extLst>
                    <a:ext uri="{FF2B5EF4-FFF2-40B4-BE49-F238E27FC236}">
                      <a16:creationId xmlns:a16="http://schemas.microsoft.com/office/drawing/2014/main" id="{C3EEA6BC-F08F-4EB7-A5BE-892636E1DCFE}"/>
                    </a:ext>
                  </a:extLst>
                </p:cNvPr>
                <p:cNvSpPr/>
                <p:nvPr/>
              </p:nvSpPr>
              <p:spPr>
                <a:xfrm>
                  <a:off x="7446046" y="6145776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A6A7C7D7-2059-456E-9DFA-D3FF73EEC289}"/>
                    </a:ext>
                  </a:extLst>
                </p:cNvPr>
                <p:cNvSpPr/>
                <p:nvPr/>
              </p:nvSpPr>
              <p:spPr>
                <a:xfrm>
                  <a:off x="7446046" y="6185559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377C1DFB-2B0F-41A4-92BE-B8D15870C856}"/>
                    </a:ext>
                  </a:extLst>
                </p:cNvPr>
                <p:cNvSpPr/>
                <p:nvPr/>
              </p:nvSpPr>
              <p:spPr>
                <a:xfrm>
                  <a:off x="7446046" y="6224058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6F226BC3-6049-49BD-AB17-8237E06DBCBB}"/>
                    </a:ext>
                  </a:extLst>
                </p:cNvPr>
                <p:cNvSpPr/>
                <p:nvPr/>
              </p:nvSpPr>
              <p:spPr>
                <a:xfrm>
                  <a:off x="7446046" y="6262558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3D8C5B28-1184-421A-9C9E-159EE085A818}"/>
                    </a:ext>
                  </a:extLst>
                </p:cNvPr>
                <p:cNvSpPr/>
                <p:nvPr/>
              </p:nvSpPr>
              <p:spPr>
                <a:xfrm>
                  <a:off x="7446046" y="6301057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F4039191-46BB-48FF-9C07-FBA997C7F822}"/>
                    </a:ext>
                  </a:extLst>
                </p:cNvPr>
                <p:cNvSpPr/>
                <p:nvPr/>
              </p:nvSpPr>
              <p:spPr>
                <a:xfrm>
                  <a:off x="7446046" y="6339557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7B7D419D-886B-4A84-B2AA-63432A2A8CE3}"/>
                    </a:ext>
                  </a:extLst>
                </p:cNvPr>
                <p:cNvSpPr/>
                <p:nvPr/>
              </p:nvSpPr>
              <p:spPr>
                <a:xfrm>
                  <a:off x="7446046" y="6379339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12276FF0-B8A9-4560-BD6D-CE0CCF0FCA3F}"/>
                    </a:ext>
                  </a:extLst>
                </p:cNvPr>
                <p:cNvSpPr/>
                <p:nvPr/>
              </p:nvSpPr>
              <p:spPr>
                <a:xfrm>
                  <a:off x="7446046" y="6417839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AC0ECB89-F275-47F3-85C2-9C26266CBC8F}"/>
                    </a:ext>
                  </a:extLst>
                </p:cNvPr>
                <p:cNvSpPr/>
                <p:nvPr/>
              </p:nvSpPr>
              <p:spPr>
                <a:xfrm>
                  <a:off x="7446046" y="6456338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6857AF20-0A78-41B2-9212-1FA2E4941EAA}"/>
                    </a:ext>
                  </a:extLst>
                </p:cNvPr>
                <p:cNvSpPr/>
                <p:nvPr/>
              </p:nvSpPr>
              <p:spPr>
                <a:xfrm>
                  <a:off x="7446046" y="6494838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0" name="Freeform: Shape 699">
                  <a:extLst>
                    <a:ext uri="{FF2B5EF4-FFF2-40B4-BE49-F238E27FC236}">
                      <a16:creationId xmlns:a16="http://schemas.microsoft.com/office/drawing/2014/main" id="{B26B8AED-3649-4189-9177-499ACA8A5C75}"/>
                    </a:ext>
                  </a:extLst>
                </p:cNvPr>
                <p:cNvSpPr/>
                <p:nvPr/>
              </p:nvSpPr>
              <p:spPr>
                <a:xfrm>
                  <a:off x="7446046" y="6533337"/>
                  <a:ext cx="431193" cy="17966"/>
                </a:xfrm>
                <a:custGeom>
                  <a:avLst/>
                  <a:gdLst>
                    <a:gd name="connsiteX0" fmla="*/ 0 w 431193"/>
                    <a:gd name="connsiteY0" fmla="*/ 0 h 17966"/>
                    <a:gd name="connsiteX1" fmla="*/ 431194 w 431193"/>
                    <a:gd name="connsiteY1" fmla="*/ 0 h 17966"/>
                    <a:gd name="connsiteX2" fmla="*/ 431194 w 431193"/>
                    <a:gd name="connsiteY2" fmla="*/ 17966 h 17966"/>
                    <a:gd name="connsiteX3" fmla="*/ 0 w 431193"/>
                    <a:gd name="connsiteY3" fmla="*/ 17966 h 17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93" h="17966">
                      <a:moveTo>
                        <a:pt x="0" y="0"/>
                      </a:moveTo>
                      <a:lnTo>
                        <a:pt x="431194" y="0"/>
                      </a:lnTo>
                      <a:lnTo>
                        <a:pt x="431194" y="17966"/>
                      </a:lnTo>
                      <a:lnTo>
                        <a:pt x="0" y="17966"/>
                      </a:lnTo>
                      <a:close/>
                    </a:path>
                  </a:pathLst>
                </a:custGeom>
                <a:solidFill>
                  <a:srgbClr val="8972A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C63D141B-E0D6-4539-A21A-5AAF6D838029}"/>
                </a:ext>
              </a:extLst>
            </p:cNvPr>
            <p:cNvSpPr/>
            <p:nvPr/>
          </p:nvSpPr>
          <p:spPr>
            <a:xfrm>
              <a:off x="7678326" y="6141926"/>
              <a:ext cx="182230" cy="372161"/>
            </a:xfrm>
            <a:custGeom>
              <a:avLst/>
              <a:gdLst>
                <a:gd name="connsiteX0" fmla="*/ 91116 w 182230"/>
                <a:gd name="connsiteY0" fmla="*/ 372161 h 372161"/>
                <a:gd name="connsiteX1" fmla="*/ 0 w 182230"/>
                <a:gd name="connsiteY1" fmla="*/ 281046 h 372161"/>
                <a:gd name="connsiteX2" fmla="*/ 0 w 182230"/>
                <a:gd name="connsiteY2" fmla="*/ 91115 h 372161"/>
                <a:gd name="connsiteX3" fmla="*/ 91116 w 182230"/>
                <a:gd name="connsiteY3" fmla="*/ 0 h 372161"/>
                <a:gd name="connsiteX4" fmla="*/ 91116 w 182230"/>
                <a:gd name="connsiteY4" fmla="*/ 0 h 372161"/>
                <a:gd name="connsiteX5" fmla="*/ 182231 w 182230"/>
                <a:gd name="connsiteY5" fmla="*/ 91115 h 372161"/>
                <a:gd name="connsiteX6" fmla="*/ 182231 w 182230"/>
                <a:gd name="connsiteY6" fmla="*/ 281046 h 372161"/>
                <a:gd name="connsiteX7" fmla="*/ 91116 w 182230"/>
                <a:gd name="connsiteY7" fmla="*/ 372161 h 372161"/>
                <a:gd name="connsiteX8" fmla="*/ 91116 w 182230"/>
                <a:gd name="connsiteY8" fmla="*/ 372161 h 37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230" h="372161">
                  <a:moveTo>
                    <a:pt x="91116" y="372161"/>
                  </a:moveTo>
                  <a:cubicBezTo>
                    <a:pt x="41066" y="372161"/>
                    <a:pt x="0" y="331095"/>
                    <a:pt x="0" y="281046"/>
                  </a:cubicBezTo>
                  <a:lnTo>
                    <a:pt x="0" y="91115"/>
                  </a:lnTo>
                  <a:cubicBezTo>
                    <a:pt x="0" y="41066"/>
                    <a:pt x="41066" y="0"/>
                    <a:pt x="91116" y="0"/>
                  </a:cubicBezTo>
                  <a:lnTo>
                    <a:pt x="91116" y="0"/>
                  </a:lnTo>
                  <a:cubicBezTo>
                    <a:pt x="141165" y="0"/>
                    <a:pt x="182231" y="41066"/>
                    <a:pt x="182231" y="91115"/>
                  </a:cubicBezTo>
                  <a:lnTo>
                    <a:pt x="182231" y="281046"/>
                  </a:lnTo>
                  <a:cubicBezTo>
                    <a:pt x="182231" y="331095"/>
                    <a:pt x="141165" y="372161"/>
                    <a:pt x="91116" y="372161"/>
                  </a:cubicBezTo>
                  <a:lnTo>
                    <a:pt x="91116" y="372161"/>
                  </a:ln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02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8031238" y="6107277"/>
              <a:ext cx="431193" cy="444026"/>
              <a:chOff x="8031238" y="6107277"/>
              <a:chExt cx="431193" cy="444026"/>
            </a:xfrm>
          </p:grpSpPr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47CC2AEC-984B-446C-A86A-A2D191411EB2}"/>
                  </a:ext>
                </a:extLst>
              </p:cNvPr>
              <p:cNvSpPr/>
              <p:nvPr/>
            </p:nvSpPr>
            <p:spPr>
              <a:xfrm>
                <a:off x="8031238" y="6125243"/>
                <a:ext cx="429910" cy="405527"/>
              </a:xfrm>
              <a:custGeom>
                <a:avLst/>
                <a:gdLst>
                  <a:gd name="connsiteX0" fmla="*/ 0 w 429910"/>
                  <a:gd name="connsiteY0" fmla="*/ 297729 h 405527"/>
                  <a:gd name="connsiteX1" fmla="*/ 107799 w 429910"/>
                  <a:gd name="connsiteY1" fmla="*/ 405527 h 405527"/>
                  <a:gd name="connsiteX2" fmla="*/ 322112 w 429910"/>
                  <a:gd name="connsiteY2" fmla="*/ 405527 h 405527"/>
                  <a:gd name="connsiteX3" fmla="*/ 429910 w 429910"/>
                  <a:gd name="connsiteY3" fmla="*/ 297729 h 405527"/>
                  <a:gd name="connsiteX4" fmla="*/ 429910 w 429910"/>
                  <a:gd name="connsiteY4" fmla="*/ 107798 h 405527"/>
                  <a:gd name="connsiteX5" fmla="*/ 322112 w 429910"/>
                  <a:gd name="connsiteY5" fmla="*/ 0 h 405527"/>
                  <a:gd name="connsiteX6" fmla="*/ 107799 w 429910"/>
                  <a:gd name="connsiteY6" fmla="*/ 0 h 405527"/>
                  <a:gd name="connsiteX7" fmla="*/ 0 w 429910"/>
                  <a:gd name="connsiteY7" fmla="*/ 107798 h 405527"/>
                  <a:gd name="connsiteX8" fmla="*/ 0 w 429910"/>
                  <a:gd name="connsiteY8" fmla="*/ 297729 h 40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9910" h="405527">
                    <a:moveTo>
                      <a:pt x="0" y="297729"/>
                    </a:moveTo>
                    <a:cubicBezTo>
                      <a:pt x="0" y="356761"/>
                      <a:pt x="48766" y="405527"/>
                      <a:pt x="107799" y="405527"/>
                    </a:cubicBezTo>
                    <a:lnTo>
                      <a:pt x="322112" y="405527"/>
                    </a:lnTo>
                    <a:cubicBezTo>
                      <a:pt x="381145" y="405527"/>
                      <a:pt x="429910" y="356761"/>
                      <a:pt x="429910" y="297729"/>
                    </a:cubicBezTo>
                    <a:lnTo>
                      <a:pt x="429910" y="107798"/>
                    </a:lnTo>
                    <a:cubicBezTo>
                      <a:pt x="429910" y="48766"/>
                      <a:pt x="381145" y="0"/>
                      <a:pt x="322112" y="0"/>
                    </a:cubicBezTo>
                    <a:lnTo>
                      <a:pt x="107799" y="0"/>
                    </a:lnTo>
                    <a:cubicBezTo>
                      <a:pt x="48766" y="0"/>
                      <a:pt x="0" y="48766"/>
                      <a:pt x="0" y="107798"/>
                    </a:cubicBezTo>
                    <a:lnTo>
                      <a:pt x="0" y="297729"/>
                    </a:lnTo>
                    <a:close/>
                  </a:path>
                </a:pathLst>
              </a:custGeom>
              <a:solidFill>
                <a:srgbClr val="7B619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DA7773DB-DEF3-41D6-999C-7F1AF0003C1B}"/>
                  </a:ext>
                </a:extLst>
              </p:cNvPr>
              <p:cNvSpPr/>
              <p:nvPr/>
            </p:nvSpPr>
            <p:spPr>
              <a:xfrm>
                <a:off x="8031238" y="6107277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68888647-FFC4-4BE6-8A7F-3C0F27FAFBAA}"/>
                  </a:ext>
                </a:extLst>
              </p:cNvPr>
              <p:cNvSpPr/>
              <p:nvPr/>
            </p:nvSpPr>
            <p:spPr>
              <a:xfrm>
                <a:off x="8031238" y="6145776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221B8BFA-9006-46BF-A3AE-84192DF42E0A}"/>
                  </a:ext>
                </a:extLst>
              </p:cNvPr>
              <p:cNvSpPr/>
              <p:nvPr/>
            </p:nvSpPr>
            <p:spPr>
              <a:xfrm>
                <a:off x="8031238" y="6185559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4EBBC34E-0691-496E-803B-48C850943176}"/>
                  </a:ext>
                </a:extLst>
              </p:cNvPr>
              <p:cNvSpPr/>
              <p:nvPr/>
            </p:nvSpPr>
            <p:spPr>
              <a:xfrm>
                <a:off x="8031238" y="6224058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CEE86C54-2025-44B5-ACA8-77E6E93049DE}"/>
                  </a:ext>
                </a:extLst>
              </p:cNvPr>
              <p:cNvSpPr/>
              <p:nvPr/>
            </p:nvSpPr>
            <p:spPr>
              <a:xfrm>
                <a:off x="8031238" y="6262558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E4678D34-2130-4E25-8AA4-A6969F412A34}"/>
                  </a:ext>
                </a:extLst>
              </p:cNvPr>
              <p:cNvSpPr/>
              <p:nvPr/>
            </p:nvSpPr>
            <p:spPr>
              <a:xfrm>
                <a:off x="8031238" y="6301057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FAB4B267-E619-4D7A-A864-52F7AEFCD4B8}"/>
                  </a:ext>
                </a:extLst>
              </p:cNvPr>
              <p:cNvSpPr/>
              <p:nvPr/>
            </p:nvSpPr>
            <p:spPr>
              <a:xfrm>
                <a:off x="8031238" y="6339557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B62BC234-A233-4825-8454-1071A84F0502}"/>
                  </a:ext>
                </a:extLst>
              </p:cNvPr>
              <p:cNvSpPr/>
              <p:nvPr/>
            </p:nvSpPr>
            <p:spPr>
              <a:xfrm>
                <a:off x="8031238" y="6379339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52FB88CD-A32E-46E5-A7ED-05DDF6202E66}"/>
                  </a:ext>
                </a:extLst>
              </p:cNvPr>
              <p:cNvSpPr/>
              <p:nvPr/>
            </p:nvSpPr>
            <p:spPr>
              <a:xfrm>
                <a:off x="8031238" y="6417839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EA1AF5A1-1C53-4439-8002-3F3E84262E6E}"/>
                  </a:ext>
                </a:extLst>
              </p:cNvPr>
              <p:cNvSpPr/>
              <p:nvPr/>
            </p:nvSpPr>
            <p:spPr>
              <a:xfrm>
                <a:off x="8031238" y="6456338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F7156B6-1D98-4B64-B943-DEB2E76D6B8D}"/>
                  </a:ext>
                </a:extLst>
              </p:cNvPr>
              <p:cNvSpPr/>
              <p:nvPr/>
            </p:nvSpPr>
            <p:spPr>
              <a:xfrm>
                <a:off x="8031238" y="6494838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AA600F3B-1D31-4548-B587-13F55F9354D5}"/>
                  </a:ext>
                </a:extLst>
              </p:cNvPr>
              <p:cNvSpPr/>
              <p:nvPr/>
            </p:nvSpPr>
            <p:spPr>
              <a:xfrm>
                <a:off x="8031238" y="6533337"/>
                <a:ext cx="431193" cy="17966"/>
              </a:xfrm>
              <a:custGeom>
                <a:avLst/>
                <a:gdLst>
                  <a:gd name="connsiteX0" fmla="*/ 0 w 431193"/>
                  <a:gd name="connsiteY0" fmla="*/ 0 h 17966"/>
                  <a:gd name="connsiteX1" fmla="*/ 431193 w 431193"/>
                  <a:gd name="connsiteY1" fmla="*/ 0 h 17966"/>
                  <a:gd name="connsiteX2" fmla="*/ 431193 w 431193"/>
                  <a:gd name="connsiteY2" fmla="*/ 17966 h 17966"/>
                  <a:gd name="connsiteX3" fmla="*/ 0 w 431193"/>
                  <a:gd name="connsiteY3" fmla="*/ 17966 h 17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193" h="17966">
                    <a:moveTo>
                      <a:pt x="0" y="0"/>
                    </a:moveTo>
                    <a:lnTo>
                      <a:pt x="431193" y="0"/>
                    </a:lnTo>
                    <a:lnTo>
                      <a:pt x="431193" y="17966"/>
                    </a:lnTo>
                    <a:lnTo>
                      <a:pt x="0" y="17966"/>
                    </a:lnTo>
                    <a:close/>
                  </a:path>
                </a:pathLst>
              </a:custGeom>
              <a:solidFill>
                <a:srgbClr val="8972A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23633A28-104A-4B86-8A29-46EDA65F58FF}"/>
                </a:ext>
              </a:extLst>
            </p:cNvPr>
            <p:cNvSpPr/>
            <p:nvPr/>
          </p:nvSpPr>
          <p:spPr>
            <a:xfrm>
              <a:off x="8047921" y="6141926"/>
              <a:ext cx="182230" cy="372161"/>
            </a:xfrm>
            <a:custGeom>
              <a:avLst/>
              <a:gdLst>
                <a:gd name="connsiteX0" fmla="*/ 91116 w 182230"/>
                <a:gd name="connsiteY0" fmla="*/ 372161 h 372161"/>
                <a:gd name="connsiteX1" fmla="*/ 182231 w 182230"/>
                <a:gd name="connsiteY1" fmla="*/ 281046 h 372161"/>
                <a:gd name="connsiteX2" fmla="*/ 182231 w 182230"/>
                <a:gd name="connsiteY2" fmla="*/ 91115 h 372161"/>
                <a:gd name="connsiteX3" fmla="*/ 91116 w 182230"/>
                <a:gd name="connsiteY3" fmla="*/ 0 h 372161"/>
                <a:gd name="connsiteX4" fmla="*/ 91116 w 182230"/>
                <a:gd name="connsiteY4" fmla="*/ 0 h 372161"/>
                <a:gd name="connsiteX5" fmla="*/ 0 w 182230"/>
                <a:gd name="connsiteY5" fmla="*/ 91115 h 372161"/>
                <a:gd name="connsiteX6" fmla="*/ 0 w 182230"/>
                <a:gd name="connsiteY6" fmla="*/ 281046 h 372161"/>
                <a:gd name="connsiteX7" fmla="*/ 91116 w 182230"/>
                <a:gd name="connsiteY7" fmla="*/ 372161 h 372161"/>
                <a:gd name="connsiteX8" fmla="*/ 91116 w 182230"/>
                <a:gd name="connsiteY8" fmla="*/ 372161 h 37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230" h="372161">
                  <a:moveTo>
                    <a:pt x="91116" y="372161"/>
                  </a:moveTo>
                  <a:cubicBezTo>
                    <a:pt x="141165" y="372161"/>
                    <a:pt x="182231" y="331095"/>
                    <a:pt x="182231" y="281046"/>
                  </a:cubicBezTo>
                  <a:lnTo>
                    <a:pt x="182231" y="91115"/>
                  </a:lnTo>
                  <a:cubicBezTo>
                    <a:pt x="182231" y="41066"/>
                    <a:pt x="141165" y="0"/>
                    <a:pt x="91116" y="0"/>
                  </a:cubicBezTo>
                  <a:lnTo>
                    <a:pt x="91116" y="0"/>
                  </a:lnTo>
                  <a:cubicBezTo>
                    <a:pt x="41066" y="0"/>
                    <a:pt x="0" y="41066"/>
                    <a:pt x="0" y="91115"/>
                  </a:cubicBezTo>
                  <a:lnTo>
                    <a:pt x="0" y="281046"/>
                  </a:lnTo>
                  <a:cubicBezTo>
                    <a:pt x="0" y="331095"/>
                    <a:pt x="41066" y="372161"/>
                    <a:pt x="91116" y="372161"/>
                  </a:cubicBezTo>
                  <a:lnTo>
                    <a:pt x="91116" y="372161"/>
                  </a:ln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0FB75093-F353-4A2F-A0BD-8D9AEAFAF7D3}"/>
                </a:ext>
              </a:extLst>
            </p:cNvPr>
            <p:cNvSpPr/>
            <p:nvPr/>
          </p:nvSpPr>
          <p:spPr>
            <a:xfrm>
              <a:off x="7700191" y="6085460"/>
              <a:ext cx="506813" cy="351628"/>
            </a:xfrm>
            <a:custGeom>
              <a:avLst/>
              <a:gdLst>
                <a:gd name="connsiteX0" fmla="*/ 53851 w 506813"/>
                <a:gd name="connsiteY0" fmla="*/ 297729 h 351628"/>
                <a:gd name="connsiteX1" fmla="*/ 119300 w 506813"/>
                <a:gd name="connsiteY1" fmla="*/ 351628 h 351628"/>
                <a:gd name="connsiteX2" fmla="*/ 387513 w 506813"/>
                <a:gd name="connsiteY2" fmla="*/ 351628 h 351628"/>
                <a:gd name="connsiteX3" fmla="*/ 452962 w 506813"/>
                <a:gd name="connsiteY3" fmla="*/ 297729 h 351628"/>
                <a:gd name="connsiteX4" fmla="*/ 505578 w 506813"/>
                <a:gd name="connsiteY4" fmla="*/ 53899 h 351628"/>
                <a:gd name="connsiteX5" fmla="*/ 463228 w 506813"/>
                <a:gd name="connsiteY5" fmla="*/ 0 h 351628"/>
                <a:gd name="connsiteX6" fmla="*/ 43585 w 506813"/>
                <a:gd name="connsiteY6" fmla="*/ 0 h 351628"/>
                <a:gd name="connsiteX7" fmla="*/ 1235 w 506813"/>
                <a:gd name="connsiteY7" fmla="*/ 53899 h 351628"/>
                <a:gd name="connsiteX8" fmla="*/ 53851 w 506813"/>
                <a:gd name="connsiteY8" fmla="*/ 297729 h 35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6813" h="351628">
                  <a:moveTo>
                    <a:pt x="53851" y="297729"/>
                  </a:moveTo>
                  <a:cubicBezTo>
                    <a:pt x="60268" y="327245"/>
                    <a:pt x="89784" y="351628"/>
                    <a:pt x="119300" y="351628"/>
                  </a:cubicBezTo>
                  <a:lnTo>
                    <a:pt x="387513" y="351628"/>
                  </a:lnTo>
                  <a:cubicBezTo>
                    <a:pt x="417029" y="351628"/>
                    <a:pt x="446545" y="327245"/>
                    <a:pt x="452962" y="297729"/>
                  </a:cubicBezTo>
                  <a:lnTo>
                    <a:pt x="505578" y="53899"/>
                  </a:lnTo>
                  <a:cubicBezTo>
                    <a:pt x="511995" y="24383"/>
                    <a:pt x="492745" y="0"/>
                    <a:pt x="463228" y="0"/>
                  </a:cubicBezTo>
                  <a:lnTo>
                    <a:pt x="43585" y="0"/>
                  </a:lnTo>
                  <a:cubicBezTo>
                    <a:pt x="14068" y="0"/>
                    <a:pt x="-5182" y="24383"/>
                    <a:pt x="1235" y="53899"/>
                  </a:cubicBezTo>
                  <a:lnTo>
                    <a:pt x="53851" y="297729"/>
                  </a:ln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BE641447-DEA1-410D-A086-4A489F844DD7}"/>
                </a:ext>
              </a:extLst>
            </p:cNvPr>
            <p:cNvSpPr/>
            <p:nvPr/>
          </p:nvSpPr>
          <p:spPr>
            <a:xfrm>
              <a:off x="7688593" y="5615767"/>
              <a:ext cx="531292" cy="373444"/>
            </a:xfrm>
            <a:custGeom>
              <a:avLst/>
              <a:gdLst>
                <a:gd name="connsiteX0" fmla="*/ 531293 w 531292"/>
                <a:gd name="connsiteY0" fmla="*/ 292596 h 373444"/>
                <a:gd name="connsiteX1" fmla="*/ 450444 w 531292"/>
                <a:gd name="connsiteY1" fmla="*/ 373445 h 373444"/>
                <a:gd name="connsiteX2" fmla="*/ 80849 w 531292"/>
                <a:gd name="connsiteY2" fmla="*/ 373445 h 373444"/>
                <a:gd name="connsiteX3" fmla="*/ 0 w 531292"/>
                <a:gd name="connsiteY3" fmla="*/ 292596 h 373444"/>
                <a:gd name="connsiteX4" fmla="*/ 0 w 531292"/>
                <a:gd name="connsiteY4" fmla="*/ 80849 h 373444"/>
                <a:gd name="connsiteX5" fmla="*/ 80849 w 531292"/>
                <a:gd name="connsiteY5" fmla="*/ 0 h 373444"/>
                <a:gd name="connsiteX6" fmla="*/ 450444 w 531292"/>
                <a:gd name="connsiteY6" fmla="*/ 0 h 373444"/>
                <a:gd name="connsiteX7" fmla="*/ 531293 w 531292"/>
                <a:gd name="connsiteY7" fmla="*/ 80849 h 373444"/>
                <a:gd name="connsiteX8" fmla="*/ 531293 w 531292"/>
                <a:gd name="connsiteY8" fmla="*/ 292596 h 37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1292" h="373444">
                  <a:moveTo>
                    <a:pt x="531293" y="292596"/>
                  </a:moveTo>
                  <a:cubicBezTo>
                    <a:pt x="531293" y="337512"/>
                    <a:pt x="495360" y="373445"/>
                    <a:pt x="450444" y="373445"/>
                  </a:cubicBezTo>
                  <a:lnTo>
                    <a:pt x="80849" y="373445"/>
                  </a:lnTo>
                  <a:cubicBezTo>
                    <a:pt x="35933" y="373445"/>
                    <a:pt x="0" y="337512"/>
                    <a:pt x="0" y="292596"/>
                  </a:cubicBezTo>
                  <a:lnTo>
                    <a:pt x="0" y="80849"/>
                  </a:lnTo>
                  <a:cubicBezTo>
                    <a:pt x="0" y="35933"/>
                    <a:pt x="35933" y="0"/>
                    <a:pt x="80849" y="0"/>
                  </a:cubicBezTo>
                  <a:lnTo>
                    <a:pt x="450444" y="0"/>
                  </a:lnTo>
                  <a:cubicBezTo>
                    <a:pt x="495360" y="0"/>
                    <a:pt x="531293" y="35933"/>
                    <a:pt x="531293" y="80849"/>
                  </a:cubicBezTo>
                  <a:lnTo>
                    <a:pt x="531293" y="292596"/>
                  </a:ln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F4274893-314C-4AF6-969D-5B8F22697B82}"/>
                </a:ext>
              </a:extLst>
            </p:cNvPr>
            <p:cNvSpPr/>
            <p:nvPr/>
          </p:nvSpPr>
          <p:spPr>
            <a:xfrm>
              <a:off x="7401131" y="5001060"/>
              <a:ext cx="130898" cy="223296"/>
            </a:xfrm>
            <a:custGeom>
              <a:avLst/>
              <a:gdLst>
                <a:gd name="connsiteX0" fmla="*/ 38499 w 130898"/>
                <a:gd name="connsiteY0" fmla="*/ 223297 h 223296"/>
                <a:gd name="connsiteX1" fmla="*/ 0 w 130898"/>
                <a:gd name="connsiteY1" fmla="*/ 130898 h 223296"/>
                <a:gd name="connsiteX2" fmla="*/ 38499 w 130898"/>
                <a:gd name="connsiteY2" fmla="*/ 38499 h 223296"/>
                <a:gd name="connsiteX3" fmla="*/ 130898 w 130898"/>
                <a:gd name="connsiteY3" fmla="*/ 0 h 223296"/>
                <a:gd name="connsiteX4" fmla="*/ 130898 w 130898"/>
                <a:gd name="connsiteY4" fmla="*/ 87265 h 223296"/>
                <a:gd name="connsiteX5" fmla="*/ 100098 w 130898"/>
                <a:gd name="connsiteY5" fmla="*/ 100098 h 223296"/>
                <a:gd name="connsiteX6" fmla="*/ 87265 w 130898"/>
                <a:gd name="connsiteY6" fmla="*/ 130898 h 223296"/>
                <a:gd name="connsiteX7" fmla="*/ 100098 w 130898"/>
                <a:gd name="connsiteY7" fmla="*/ 161698 h 223296"/>
                <a:gd name="connsiteX8" fmla="*/ 38499 w 130898"/>
                <a:gd name="connsiteY8" fmla="*/ 223297 h 223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898" h="223296">
                  <a:moveTo>
                    <a:pt x="38499" y="223297"/>
                  </a:moveTo>
                  <a:cubicBezTo>
                    <a:pt x="14116" y="198914"/>
                    <a:pt x="0" y="165547"/>
                    <a:pt x="0" y="130898"/>
                  </a:cubicBezTo>
                  <a:cubicBezTo>
                    <a:pt x="0" y="96249"/>
                    <a:pt x="14116" y="62882"/>
                    <a:pt x="38499" y="38499"/>
                  </a:cubicBezTo>
                  <a:cubicBezTo>
                    <a:pt x="62882" y="14117"/>
                    <a:pt x="96249" y="0"/>
                    <a:pt x="130898" y="0"/>
                  </a:cubicBezTo>
                  <a:lnTo>
                    <a:pt x="130898" y="87265"/>
                  </a:lnTo>
                  <a:cubicBezTo>
                    <a:pt x="119348" y="87265"/>
                    <a:pt x="107798" y="92399"/>
                    <a:pt x="100098" y="100098"/>
                  </a:cubicBezTo>
                  <a:cubicBezTo>
                    <a:pt x="92399" y="107798"/>
                    <a:pt x="87265" y="119348"/>
                    <a:pt x="87265" y="130898"/>
                  </a:cubicBezTo>
                  <a:cubicBezTo>
                    <a:pt x="87265" y="142448"/>
                    <a:pt x="92399" y="153998"/>
                    <a:pt x="100098" y="161698"/>
                  </a:cubicBezTo>
                  <a:lnTo>
                    <a:pt x="38499" y="223297"/>
                  </a:ln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2414F0A5-0554-44A3-90D5-3D06431A2A23}"/>
                </a:ext>
              </a:extLst>
            </p:cNvPr>
            <p:cNvSpPr/>
            <p:nvPr/>
          </p:nvSpPr>
          <p:spPr>
            <a:xfrm>
              <a:off x="7439630" y="5131958"/>
              <a:ext cx="223296" cy="130897"/>
            </a:xfrm>
            <a:custGeom>
              <a:avLst/>
              <a:gdLst>
                <a:gd name="connsiteX0" fmla="*/ 92399 w 223296"/>
                <a:gd name="connsiteY0" fmla="*/ 130898 h 130897"/>
                <a:gd name="connsiteX1" fmla="*/ 0 w 223296"/>
                <a:gd name="connsiteY1" fmla="*/ 92398 h 130897"/>
                <a:gd name="connsiteX2" fmla="*/ 61599 w 223296"/>
                <a:gd name="connsiteY2" fmla="*/ 30799 h 130897"/>
                <a:gd name="connsiteX3" fmla="*/ 92399 w 223296"/>
                <a:gd name="connsiteY3" fmla="*/ 43633 h 130897"/>
                <a:gd name="connsiteX4" fmla="*/ 123198 w 223296"/>
                <a:gd name="connsiteY4" fmla="*/ 30799 h 130897"/>
                <a:gd name="connsiteX5" fmla="*/ 136031 w 223296"/>
                <a:gd name="connsiteY5" fmla="*/ 0 h 130897"/>
                <a:gd name="connsiteX6" fmla="*/ 223296 w 223296"/>
                <a:gd name="connsiteY6" fmla="*/ 0 h 130897"/>
                <a:gd name="connsiteX7" fmla="*/ 184797 w 223296"/>
                <a:gd name="connsiteY7" fmla="*/ 92398 h 130897"/>
                <a:gd name="connsiteX8" fmla="*/ 92399 w 223296"/>
                <a:gd name="connsiteY8" fmla="*/ 130898 h 13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96" h="130897">
                  <a:moveTo>
                    <a:pt x="92399" y="130898"/>
                  </a:moveTo>
                  <a:cubicBezTo>
                    <a:pt x="57749" y="130898"/>
                    <a:pt x="24383" y="116781"/>
                    <a:pt x="0" y="92398"/>
                  </a:cubicBezTo>
                  <a:lnTo>
                    <a:pt x="61599" y="30799"/>
                  </a:lnTo>
                  <a:cubicBezTo>
                    <a:pt x="69299" y="38499"/>
                    <a:pt x="80849" y="43633"/>
                    <a:pt x="92399" y="43633"/>
                  </a:cubicBezTo>
                  <a:cubicBezTo>
                    <a:pt x="103948" y="43633"/>
                    <a:pt x="115498" y="38499"/>
                    <a:pt x="123198" y="30799"/>
                  </a:cubicBezTo>
                  <a:cubicBezTo>
                    <a:pt x="130898" y="23100"/>
                    <a:pt x="136031" y="11550"/>
                    <a:pt x="136031" y="0"/>
                  </a:cubicBezTo>
                  <a:lnTo>
                    <a:pt x="223296" y="0"/>
                  </a:lnTo>
                  <a:cubicBezTo>
                    <a:pt x="223296" y="34649"/>
                    <a:pt x="209180" y="68016"/>
                    <a:pt x="184797" y="92398"/>
                  </a:cubicBezTo>
                  <a:cubicBezTo>
                    <a:pt x="160414" y="118065"/>
                    <a:pt x="128331" y="130898"/>
                    <a:pt x="92399" y="130898"/>
                  </a:cubicBez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E353B00F-3B0B-4CD9-BACF-6C1B5A7F12A7}"/>
                </a:ext>
              </a:extLst>
            </p:cNvPr>
            <p:cNvSpPr/>
            <p:nvPr/>
          </p:nvSpPr>
          <p:spPr>
            <a:xfrm>
              <a:off x="7426797" y="5149924"/>
              <a:ext cx="87265" cy="87265"/>
            </a:xfrm>
            <a:custGeom>
              <a:avLst/>
              <a:gdLst>
                <a:gd name="connsiteX0" fmla="*/ 87265 w 87265"/>
                <a:gd name="connsiteY0" fmla="*/ 43633 h 87265"/>
                <a:gd name="connsiteX1" fmla="*/ 43632 w 87265"/>
                <a:gd name="connsiteY1" fmla="*/ 87265 h 87265"/>
                <a:gd name="connsiteX2" fmla="*/ -1 w 87265"/>
                <a:gd name="connsiteY2" fmla="*/ 43633 h 87265"/>
                <a:gd name="connsiteX3" fmla="*/ 43632 w 87265"/>
                <a:gd name="connsiteY3" fmla="*/ 0 h 87265"/>
                <a:gd name="connsiteX4" fmla="*/ 87265 w 87265"/>
                <a:gd name="connsiteY4" fmla="*/ 43633 h 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265" h="87265">
                  <a:moveTo>
                    <a:pt x="87265" y="43633"/>
                  </a:moveTo>
                  <a:cubicBezTo>
                    <a:pt x="87265" y="67730"/>
                    <a:pt x="67731" y="87265"/>
                    <a:pt x="43632" y="87265"/>
                  </a:cubicBezTo>
                  <a:cubicBezTo>
                    <a:pt x="19535" y="87265"/>
                    <a:pt x="-1" y="67730"/>
                    <a:pt x="-1" y="43633"/>
                  </a:cubicBezTo>
                  <a:cubicBezTo>
                    <a:pt x="-1" y="19535"/>
                    <a:pt x="19534" y="0"/>
                    <a:pt x="43632" y="0"/>
                  </a:cubicBezTo>
                  <a:cubicBezTo>
                    <a:pt x="67730" y="0"/>
                    <a:pt x="87265" y="19535"/>
                    <a:pt x="87265" y="43633"/>
                  </a:cubicBez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E4B927F1-BB4B-4466-BC8F-857C5C8DCEE8}"/>
                </a:ext>
              </a:extLst>
            </p:cNvPr>
            <p:cNvSpPr/>
            <p:nvPr/>
          </p:nvSpPr>
          <p:spPr>
            <a:xfrm>
              <a:off x="7455030" y="5176874"/>
              <a:ext cx="33365" cy="33365"/>
            </a:xfrm>
            <a:custGeom>
              <a:avLst/>
              <a:gdLst>
                <a:gd name="connsiteX0" fmla="*/ 33366 w 33365"/>
                <a:gd name="connsiteY0" fmla="*/ 16683 h 33365"/>
                <a:gd name="connsiteX1" fmla="*/ 16683 w 33365"/>
                <a:gd name="connsiteY1" fmla="*/ 33366 h 33365"/>
                <a:gd name="connsiteX2" fmla="*/ 0 w 33365"/>
                <a:gd name="connsiteY2" fmla="*/ 16683 h 33365"/>
                <a:gd name="connsiteX3" fmla="*/ 16683 w 33365"/>
                <a:gd name="connsiteY3" fmla="*/ 0 h 33365"/>
                <a:gd name="connsiteX4" fmla="*/ 33366 w 33365"/>
                <a:gd name="connsiteY4" fmla="*/ 16683 h 33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65" h="33365">
                  <a:moveTo>
                    <a:pt x="33366" y="16683"/>
                  </a:moveTo>
                  <a:cubicBezTo>
                    <a:pt x="33366" y="25666"/>
                    <a:pt x="25666" y="33366"/>
                    <a:pt x="16683" y="33366"/>
                  </a:cubicBezTo>
                  <a:cubicBezTo>
                    <a:pt x="7700" y="33366"/>
                    <a:pt x="0" y="25666"/>
                    <a:pt x="0" y="16683"/>
                  </a:cubicBezTo>
                  <a:cubicBezTo>
                    <a:pt x="0" y="7700"/>
                    <a:pt x="7700" y="0"/>
                    <a:pt x="16683" y="0"/>
                  </a:cubicBezTo>
                  <a:cubicBezTo>
                    <a:pt x="25666" y="0"/>
                    <a:pt x="33366" y="7700"/>
                    <a:pt x="33366" y="16683"/>
                  </a:cubicBez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BAC9399A-DA91-4B97-A717-BF30CBA4B666}"/>
                </a:ext>
              </a:extLst>
            </p:cNvPr>
            <p:cNvSpPr/>
            <p:nvPr/>
          </p:nvSpPr>
          <p:spPr>
            <a:xfrm>
              <a:off x="8376450" y="5001060"/>
              <a:ext cx="130898" cy="223296"/>
            </a:xfrm>
            <a:custGeom>
              <a:avLst/>
              <a:gdLst>
                <a:gd name="connsiteX0" fmla="*/ 92399 w 130898"/>
                <a:gd name="connsiteY0" fmla="*/ 223297 h 223296"/>
                <a:gd name="connsiteX1" fmla="*/ 30799 w 130898"/>
                <a:gd name="connsiteY1" fmla="*/ 161698 h 223296"/>
                <a:gd name="connsiteX2" fmla="*/ 43632 w 130898"/>
                <a:gd name="connsiteY2" fmla="*/ 130898 h 223296"/>
                <a:gd name="connsiteX3" fmla="*/ 30799 w 130898"/>
                <a:gd name="connsiteY3" fmla="*/ 100098 h 223296"/>
                <a:gd name="connsiteX4" fmla="*/ 0 w 130898"/>
                <a:gd name="connsiteY4" fmla="*/ 87265 h 223296"/>
                <a:gd name="connsiteX5" fmla="*/ 0 w 130898"/>
                <a:gd name="connsiteY5" fmla="*/ 0 h 223296"/>
                <a:gd name="connsiteX6" fmla="*/ 92399 w 130898"/>
                <a:gd name="connsiteY6" fmla="*/ 38499 h 223296"/>
                <a:gd name="connsiteX7" fmla="*/ 130898 w 130898"/>
                <a:gd name="connsiteY7" fmla="*/ 130898 h 223296"/>
                <a:gd name="connsiteX8" fmla="*/ 92399 w 130898"/>
                <a:gd name="connsiteY8" fmla="*/ 223297 h 223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898" h="223296">
                  <a:moveTo>
                    <a:pt x="92399" y="223297"/>
                  </a:moveTo>
                  <a:lnTo>
                    <a:pt x="30799" y="161698"/>
                  </a:lnTo>
                  <a:cubicBezTo>
                    <a:pt x="38499" y="153998"/>
                    <a:pt x="43632" y="142448"/>
                    <a:pt x="43632" y="130898"/>
                  </a:cubicBezTo>
                  <a:cubicBezTo>
                    <a:pt x="43632" y="119348"/>
                    <a:pt x="38499" y="107798"/>
                    <a:pt x="30799" y="100098"/>
                  </a:cubicBezTo>
                  <a:cubicBezTo>
                    <a:pt x="23100" y="92399"/>
                    <a:pt x="11549" y="87265"/>
                    <a:pt x="0" y="87265"/>
                  </a:cubicBezTo>
                  <a:lnTo>
                    <a:pt x="0" y="0"/>
                  </a:lnTo>
                  <a:cubicBezTo>
                    <a:pt x="34650" y="0"/>
                    <a:pt x="68016" y="14117"/>
                    <a:pt x="92399" y="38499"/>
                  </a:cubicBezTo>
                  <a:cubicBezTo>
                    <a:pt x="116781" y="62882"/>
                    <a:pt x="130898" y="96249"/>
                    <a:pt x="130898" y="130898"/>
                  </a:cubicBezTo>
                  <a:cubicBezTo>
                    <a:pt x="130898" y="166831"/>
                    <a:pt x="116781" y="198914"/>
                    <a:pt x="92399" y="223297"/>
                  </a:cubicBez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EAB5668C-C8CC-4B96-9BCB-2237349CE721}"/>
                </a:ext>
              </a:extLst>
            </p:cNvPr>
            <p:cNvSpPr/>
            <p:nvPr/>
          </p:nvSpPr>
          <p:spPr>
            <a:xfrm>
              <a:off x="8245551" y="5131958"/>
              <a:ext cx="223297" cy="130897"/>
            </a:xfrm>
            <a:custGeom>
              <a:avLst/>
              <a:gdLst>
                <a:gd name="connsiteX0" fmla="*/ 130898 w 223297"/>
                <a:gd name="connsiteY0" fmla="*/ 130898 h 130897"/>
                <a:gd name="connsiteX1" fmla="*/ 38499 w 223297"/>
                <a:gd name="connsiteY1" fmla="*/ 92398 h 130897"/>
                <a:gd name="connsiteX2" fmla="*/ 0 w 223297"/>
                <a:gd name="connsiteY2" fmla="*/ 0 h 130897"/>
                <a:gd name="connsiteX3" fmla="*/ 87265 w 223297"/>
                <a:gd name="connsiteY3" fmla="*/ 0 h 130897"/>
                <a:gd name="connsiteX4" fmla="*/ 100098 w 223297"/>
                <a:gd name="connsiteY4" fmla="*/ 30799 h 130897"/>
                <a:gd name="connsiteX5" fmla="*/ 130898 w 223297"/>
                <a:gd name="connsiteY5" fmla="*/ 43633 h 130897"/>
                <a:gd name="connsiteX6" fmla="*/ 161697 w 223297"/>
                <a:gd name="connsiteY6" fmla="*/ 30799 h 130897"/>
                <a:gd name="connsiteX7" fmla="*/ 223297 w 223297"/>
                <a:gd name="connsiteY7" fmla="*/ 92398 h 130897"/>
                <a:gd name="connsiteX8" fmla="*/ 130898 w 223297"/>
                <a:gd name="connsiteY8" fmla="*/ 130898 h 13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97" h="130897">
                  <a:moveTo>
                    <a:pt x="130898" y="130898"/>
                  </a:moveTo>
                  <a:cubicBezTo>
                    <a:pt x="96249" y="130898"/>
                    <a:pt x="62883" y="116781"/>
                    <a:pt x="38499" y="92398"/>
                  </a:cubicBezTo>
                  <a:cubicBezTo>
                    <a:pt x="14116" y="68016"/>
                    <a:pt x="0" y="34649"/>
                    <a:pt x="0" y="0"/>
                  </a:cubicBezTo>
                  <a:lnTo>
                    <a:pt x="87265" y="0"/>
                  </a:lnTo>
                  <a:cubicBezTo>
                    <a:pt x="87265" y="11550"/>
                    <a:pt x="92399" y="23100"/>
                    <a:pt x="100098" y="30799"/>
                  </a:cubicBezTo>
                  <a:cubicBezTo>
                    <a:pt x="107799" y="38499"/>
                    <a:pt x="119348" y="43633"/>
                    <a:pt x="130898" y="43633"/>
                  </a:cubicBezTo>
                  <a:cubicBezTo>
                    <a:pt x="142448" y="43633"/>
                    <a:pt x="153998" y="38499"/>
                    <a:pt x="161697" y="30799"/>
                  </a:cubicBezTo>
                  <a:lnTo>
                    <a:pt x="223297" y="92398"/>
                  </a:lnTo>
                  <a:cubicBezTo>
                    <a:pt x="197631" y="118065"/>
                    <a:pt x="165548" y="130898"/>
                    <a:pt x="130898" y="130898"/>
                  </a:cubicBez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EE8B41ED-ACF3-4296-9899-31768AD3547B}"/>
                </a:ext>
              </a:extLst>
            </p:cNvPr>
            <p:cNvSpPr/>
            <p:nvPr/>
          </p:nvSpPr>
          <p:spPr>
            <a:xfrm>
              <a:off x="8394416" y="5149924"/>
              <a:ext cx="87265" cy="87265"/>
            </a:xfrm>
            <a:custGeom>
              <a:avLst/>
              <a:gdLst>
                <a:gd name="connsiteX0" fmla="*/ 87266 w 87265"/>
                <a:gd name="connsiteY0" fmla="*/ 43633 h 87265"/>
                <a:gd name="connsiteX1" fmla="*/ 43633 w 87265"/>
                <a:gd name="connsiteY1" fmla="*/ 87265 h 87265"/>
                <a:gd name="connsiteX2" fmla="*/ 0 w 87265"/>
                <a:gd name="connsiteY2" fmla="*/ 43633 h 87265"/>
                <a:gd name="connsiteX3" fmla="*/ 43633 w 87265"/>
                <a:gd name="connsiteY3" fmla="*/ 0 h 87265"/>
                <a:gd name="connsiteX4" fmla="*/ 87266 w 87265"/>
                <a:gd name="connsiteY4" fmla="*/ 43633 h 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265" h="87265">
                  <a:moveTo>
                    <a:pt x="87266" y="43633"/>
                  </a:moveTo>
                  <a:cubicBezTo>
                    <a:pt x="87266" y="67730"/>
                    <a:pt x="67731" y="87265"/>
                    <a:pt x="43633" y="87265"/>
                  </a:cubicBezTo>
                  <a:cubicBezTo>
                    <a:pt x="19535" y="87265"/>
                    <a:pt x="0" y="67730"/>
                    <a:pt x="0" y="43633"/>
                  </a:cubicBezTo>
                  <a:cubicBezTo>
                    <a:pt x="0" y="19535"/>
                    <a:pt x="19535" y="0"/>
                    <a:pt x="43633" y="0"/>
                  </a:cubicBezTo>
                  <a:cubicBezTo>
                    <a:pt x="67730" y="0"/>
                    <a:pt x="87266" y="19535"/>
                    <a:pt x="87266" y="43633"/>
                  </a:cubicBez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9639EF3B-4A33-4FCB-83F3-CD8C72112BB8}"/>
                </a:ext>
              </a:extLst>
            </p:cNvPr>
            <p:cNvSpPr/>
            <p:nvPr/>
          </p:nvSpPr>
          <p:spPr>
            <a:xfrm>
              <a:off x="8420082" y="5176874"/>
              <a:ext cx="33366" cy="33365"/>
            </a:xfrm>
            <a:custGeom>
              <a:avLst/>
              <a:gdLst>
                <a:gd name="connsiteX0" fmla="*/ 0 w 33366"/>
                <a:gd name="connsiteY0" fmla="*/ 16683 h 33365"/>
                <a:gd name="connsiteX1" fmla="*/ 16684 w 33366"/>
                <a:gd name="connsiteY1" fmla="*/ 33366 h 33365"/>
                <a:gd name="connsiteX2" fmla="*/ 33367 w 33366"/>
                <a:gd name="connsiteY2" fmla="*/ 16683 h 33365"/>
                <a:gd name="connsiteX3" fmla="*/ 16684 w 33366"/>
                <a:gd name="connsiteY3" fmla="*/ 0 h 33365"/>
                <a:gd name="connsiteX4" fmla="*/ 0 w 33366"/>
                <a:gd name="connsiteY4" fmla="*/ 16683 h 33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66" h="33365">
                  <a:moveTo>
                    <a:pt x="0" y="16683"/>
                  </a:moveTo>
                  <a:cubicBezTo>
                    <a:pt x="0" y="25666"/>
                    <a:pt x="7700" y="33366"/>
                    <a:pt x="16684" y="33366"/>
                  </a:cubicBezTo>
                  <a:cubicBezTo>
                    <a:pt x="25666" y="33366"/>
                    <a:pt x="33367" y="25666"/>
                    <a:pt x="33367" y="16683"/>
                  </a:cubicBezTo>
                  <a:cubicBezTo>
                    <a:pt x="33367" y="7700"/>
                    <a:pt x="25666" y="0"/>
                    <a:pt x="16684" y="0"/>
                  </a:cubicBezTo>
                  <a:cubicBezTo>
                    <a:pt x="7700" y="0"/>
                    <a:pt x="0" y="7700"/>
                    <a:pt x="0" y="16683"/>
                  </a:cubicBezTo>
                  <a:close/>
                </a:path>
              </a:pathLst>
            </a:custGeom>
            <a:solidFill>
              <a:srgbClr val="435280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63DA0D71-3DCD-4B03-83B9-2FC12A9C8A4C}"/>
                </a:ext>
              </a:extLst>
            </p:cNvPr>
            <p:cNvSpPr/>
            <p:nvPr/>
          </p:nvSpPr>
          <p:spPr>
            <a:xfrm>
              <a:off x="7582078" y="5590101"/>
              <a:ext cx="213030" cy="213030"/>
            </a:xfrm>
            <a:custGeom>
              <a:avLst/>
              <a:gdLst>
                <a:gd name="connsiteX0" fmla="*/ 213031 w 213030"/>
                <a:gd name="connsiteY0" fmla="*/ 106515 h 213030"/>
                <a:gd name="connsiteX1" fmla="*/ 106515 w 213030"/>
                <a:gd name="connsiteY1" fmla="*/ 213030 h 213030"/>
                <a:gd name="connsiteX2" fmla="*/ 0 w 213030"/>
                <a:gd name="connsiteY2" fmla="*/ 106515 h 213030"/>
                <a:gd name="connsiteX3" fmla="*/ 106515 w 213030"/>
                <a:gd name="connsiteY3" fmla="*/ 0 h 213030"/>
                <a:gd name="connsiteX4" fmla="*/ 213031 w 213030"/>
                <a:gd name="connsiteY4" fmla="*/ 106515 h 2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030" h="213030">
                  <a:moveTo>
                    <a:pt x="213031" y="106515"/>
                  </a:moveTo>
                  <a:cubicBezTo>
                    <a:pt x="213031" y="165547"/>
                    <a:pt x="165548" y="213030"/>
                    <a:pt x="106515" y="213030"/>
                  </a:cubicBezTo>
                  <a:cubicBezTo>
                    <a:pt x="47483" y="213030"/>
                    <a:pt x="0" y="165547"/>
                    <a:pt x="0" y="106515"/>
                  </a:cubicBezTo>
                  <a:cubicBezTo>
                    <a:pt x="0" y="47483"/>
                    <a:pt x="47483" y="0"/>
                    <a:pt x="106515" y="0"/>
                  </a:cubicBezTo>
                  <a:cubicBezTo>
                    <a:pt x="165548" y="0"/>
                    <a:pt x="213031" y="47483"/>
                    <a:pt x="213031" y="106515"/>
                  </a:cubicBez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F94102CF-B652-429F-A2EF-A449BAAFDBC2}"/>
                </a:ext>
              </a:extLst>
            </p:cNvPr>
            <p:cNvSpPr/>
            <p:nvPr/>
          </p:nvSpPr>
          <p:spPr>
            <a:xfrm>
              <a:off x="8113370" y="5590101"/>
              <a:ext cx="213029" cy="213030"/>
            </a:xfrm>
            <a:custGeom>
              <a:avLst/>
              <a:gdLst>
                <a:gd name="connsiteX0" fmla="*/ 213030 w 213029"/>
                <a:gd name="connsiteY0" fmla="*/ 106515 h 213030"/>
                <a:gd name="connsiteX1" fmla="*/ 106515 w 213029"/>
                <a:gd name="connsiteY1" fmla="*/ 213030 h 213030"/>
                <a:gd name="connsiteX2" fmla="*/ 0 w 213029"/>
                <a:gd name="connsiteY2" fmla="*/ 106515 h 213030"/>
                <a:gd name="connsiteX3" fmla="*/ 106515 w 213029"/>
                <a:gd name="connsiteY3" fmla="*/ 0 h 213030"/>
                <a:gd name="connsiteX4" fmla="*/ 213030 w 213029"/>
                <a:gd name="connsiteY4" fmla="*/ 106515 h 2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029" h="213030">
                  <a:moveTo>
                    <a:pt x="213030" y="106515"/>
                  </a:moveTo>
                  <a:cubicBezTo>
                    <a:pt x="213030" y="165547"/>
                    <a:pt x="165547" y="213030"/>
                    <a:pt x="106515" y="213030"/>
                  </a:cubicBezTo>
                  <a:cubicBezTo>
                    <a:pt x="47483" y="213030"/>
                    <a:pt x="0" y="165547"/>
                    <a:pt x="0" y="106515"/>
                  </a:cubicBezTo>
                  <a:cubicBezTo>
                    <a:pt x="0" y="47483"/>
                    <a:pt x="47483" y="0"/>
                    <a:pt x="106515" y="0"/>
                  </a:cubicBezTo>
                  <a:cubicBezTo>
                    <a:pt x="165547" y="0"/>
                    <a:pt x="213030" y="47483"/>
                    <a:pt x="213030" y="106515"/>
                  </a:cubicBez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B731CBA4-D4EC-4BC7-8723-CB924E65B90B}"/>
                </a:ext>
              </a:extLst>
            </p:cNvPr>
            <p:cNvSpPr/>
            <p:nvPr/>
          </p:nvSpPr>
          <p:spPr>
            <a:xfrm>
              <a:off x="7822058" y="5424553"/>
              <a:ext cx="264362" cy="74432"/>
            </a:xfrm>
            <a:custGeom>
              <a:avLst/>
              <a:gdLst>
                <a:gd name="connsiteX0" fmla="*/ 264363 w 264362"/>
                <a:gd name="connsiteY0" fmla="*/ 37216 h 74432"/>
                <a:gd name="connsiteX1" fmla="*/ 220730 w 264362"/>
                <a:gd name="connsiteY1" fmla="*/ 74432 h 74432"/>
                <a:gd name="connsiteX2" fmla="*/ 43633 w 264362"/>
                <a:gd name="connsiteY2" fmla="*/ 74432 h 74432"/>
                <a:gd name="connsiteX3" fmla="*/ 0 w 264362"/>
                <a:gd name="connsiteY3" fmla="*/ 37216 h 74432"/>
                <a:gd name="connsiteX4" fmla="*/ 43633 w 264362"/>
                <a:gd name="connsiteY4" fmla="*/ 0 h 74432"/>
                <a:gd name="connsiteX5" fmla="*/ 220730 w 264362"/>
                <a:gd name="connsiteY5" fmla="*/ 0 h 74432"/>
                <a:gd name="connsiteX6" fmla="*/ 264363 w 264362"/>
                <a:gd name="connsiteY6" fmla="*/ 37216 h 7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362" h="74432">
                  <a:moveTo>
                    <a:pt x="264363" y="37216"/>
                  </a:moveTo>
                  <a:cubicBezTo>
                    <a:pt x="264363" y="57749"/>
                    <a:pt x="245113" y="74432"/>
                    <a:pt x="220730" y="74432"/>
                  </a:cubicBezTo>
                  <a:lnTo>
                    <a:pt x="43633" y="74432"/>
                  </a:lnTo>
                  <a:cubicBezTo>
                    <a:pt x="19250" y="74432"/>
                    <a:pt x="0" y="57749"/>
                    <a:pt x="0" y="37216"/>
                  </a:cubicBezTo>
                  <a:cubicBezTo>
                    <a:pt x="0" y="16683"/>
                    <a:pt x="19250" y="0"/>
                    <a:pt x="43633" y="0"/>
                  </a:cubicBezTo>
                  <a:lnTo>
                    <a:pt x="220730" y="0"/>
                  </a:lnTo>
                  <a:cubicBezTo>
                    <a:pt x="245113" y="0"/>
                    <a:pt x="264363" y="16683"/>
                    <a:pt x="264363" y="37216"/>
                  </a:cubicBez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17B1D019-65BA-4357-A313-6941C3FB0DD3}"/>
                </a:ext>
              </a:extLst>
            </p:cNvPr>
            <p:cNvSpPr/>
            <p:nvPr/>
          </p:nvSpPr>
          <p:spPr>
            <a:xfrm>
              <a:off x="7911890" y="5759499"/>
              <a:ext cx="84698" cy="84698"/>
            </a:xfrm>
            <a:custGeom>
              <a:avLst/>
              <a:gdLst>
                <a:gd name="connsiteX0" fmla="*/ 84698 w 84698"/>
                <a:gd name="connsiteY0" fmla="*/ 42349 h 84698"/>
                <a:gd name="connsiteX1" fmla="*/ 42349 w 84698"/>
                <a:gd name="connsiteY1" fmla="*/ 84699 h 84698"/>
                <a:gd name="connsiteX2" fmla="*/ 0 w 84698"/>
                <a:gd name="connsiteY2" fmla="*/ 42349 h 84698"/>
                <a:gd name="connsiteX3" fmla="*/ 42349 w 84698"/>
                <a:gd name="connsiteY3" fmla="*/ 0 h 84698"/>
                <a:gd name="connsiteX4" fmla="*/ 84698 w 84698"/>
                <a:gd name="connsiteY4" fmla="*/ 42349 h 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98" h="84698">
                  <a:moveTo>
                    <a:pt x="84698" y="42349"/>
                  </a:moveTo>
                  <a:cubicBezTo>
                    <a:pt x="84698" y="65449"/>
                    <a:pt x="65449" y="84699"/>
                    <a:pt x="42349" y="84699"/>
                  </a:cubicBezTo>
                  <a:cubicBezTo>
                    <a:pt x="19250" y="84699"/>
                    <a:pt x="0" y="65449"/>
                    <a:pt x="0" y="42349"/>
                  </a:cubicBezTo>
                  <a:cubicBezTo>
                    <a:pt x="0" y="19250"/>
                    <a:pt x="19250" y="0"/>
                    <a:pt x="42349" y="0"/>
                  </a:cubicBezTo>
                  <a:cubicBezTo>
                    <a:pt x="65449" y="1283"/>
                    <a:pt x="84698" y="19250"/>
                    <a:pt x="84698" y="42349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8CA9BB62-AD7F-4037-9DA9-50F21D4BC92A}"/>
                </a:ext>
              </a:extLst>
            </p:cNvPr>
            <p:cNvSpPr/>
            <p:nvPr/>
          </p:nvSpPr>
          <p:spPr>
            <a:xfrm>
              <a:off x="7800241" y="5759499"/>
              <a:ext cx="84699" cy="84698"/>
            </a:xfrm>
            <a:custGeom>
              <a:avLst/>
              <a:gdLst>
                <a:gd name="connsiteX0" fmla="*/ 84699 w 84699"/>
                <a:gd name="connsiteY0" fmla="*/ 42349 h 84698"/>
                <a:gd name="connsiteX1" fmla="*/ 42349 w 84699"/>
                <a:gd name="connsiteY1" fmla="*/ 84699 h 84698"/>
                <a:gd name="connsiteX2" fmla="*/ 0 w 84699"/>
                <a:gd name="connsiteY2" fmla="*/ 42349 h 84698"/>
                <a:gd name="connsiteX3" fmla="*/ 42349 w 84699"/>
                <a:gd name="connsiteY3" fmla="*/ 0 h 84698"/>
                <a:gd name="connsiteX4" fmla="*/ 84699 w 84699"/>
                <a:gd name="connsiteY4" fmla="*/ 42349 h 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99" h="84698">
                  <a:moveTo>
                    <a:pt x="84699" y="42349"/>
                  </a:moveTo>
                  <a:cubicBezTo>
                    <a:pt x="84699" y="65449"/>
                    <a:pt x="65450" y="84699"/>
                    <a:pt x="42349" y="84699"/>
                  </a:cubicBezTo>
                  <a:cubicBezTo>
                    <a:pt x="19250" y="84699"/>
                    <a:pt x="0" y="65449"/>
                    <a:pt x="0" y="42349"/>
                  </a:cubicBezTo>
                  <a:cubicBezTo>
                    <a:pt x="0" y="19250"/>
                    <a:pt x="19250" y="0"/>
                    <a:pt x="42349" y="0"/>
                  </a:cubicBezTo>
                  <a:cubicBezTo>
                    <a:pt x="66733" y="1283"/>
                    <a:pt x="84699" y="19250"/>
                    <a:pt x="84699" y="42349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672218D6-992E-4D55-9932-521D0719C154}"/>
                </a:ext>
              </a:extLst>
            </p:cNvPr>
            <p:cNvSpPr/>
            <p:nvPr/>
          </p:nvSpPr>
          <p:spPr>
            <a:xfrm>
              <a:off x="8023538" y="5759499"/>
              <a:ext cx="84698" cy="84698"/>
            </a:xfrm>
            <a:custGeom>
              <a:avLst/>
              <a:gdLst>
                <a:gd name="connsiteX0" fmla="*/ 0 w 84698"/>
                <a:gd name="connsiteY0" fmla="*/ 42349 h 84698"/>
                <a:gd name="connsiteX1" fmla="*/ 42349 w 84698"/>
                <a:gd name="connsiteY1" fmla="*/ 84699 h 84698"/>
                <a:gd name="connsiteX2" fmla="*/ 84698 w 84698"/>
                <a:gd name="connsiteY2" fmla="*/ 42349 h 84698"/>
                <a:gd name="connsiteX3" fmla="*/ 42349 w 84698"/>
                <a:gd name="connsiteY3" fmla="*/ 0 h 84698"/>
                <a:gd name="connsiteX4" fmla="*/ 0 w 84698"/>
                <a:gd name="connsiteY4" fmla="*/ 42349 h 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98" h="84698">
                  <a:moveTo>
                    <a:pt x="0" y="42349"/>
                  </a:moveTo>
                  <a:cubicBezTo>
                    <a:pt x="0" y="65449"/>
                    <a:pt x="19250" y="84699"/>
                    <a:pt x="42349" y="84699"/>
                  </a:cubicBezTo>
                  <a:cubicBezTo>
                    <a:pt x="65449" y="84699"/>
                    <a:pt x="84698" y="65449"/>
                    <a:pt x="84698" y="42349"/>
                  </a:cubicBezTo>
                  <a:cubicBezTo>
                    <a:pt x="84698" y="19250"/>
                    <a:pt x="65449" y="0"/>
                    <a:pt x="42349" y="0"/>
                  </a:cubicBezTo>
                  <a:cubicBezTo>
                    <a:pt x="17966" y="1283"/>
                    <a:pt x="0" y="19250"/>
                    <a:pt x="0" y="42349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33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5746938" y="4340153"/>
            <a:ext cx="1269240" cy="2180351"/>
            <a:chOff x="5746938" y="4340153"/>
            <a:chExt cx="1269240" cy="2180351"/>
          </a:xfrm>
        </p:grpSpPr>
        <p:grpSp>
          <p:nvGrpSpPr>
            <p:cNvPr id="734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5746938" y="4985660"/>
              <a:ext cx="1269240" cy="1534844"/>
              <a:chOff x="5746938" y="4985660"/>
              <a:chExt cx="1269240" cy="1534844"/>
            </a:xfrm>
          </p:grpSpPr>
          <p:grpSp>
            <p:nvGrpSpPr>
              <p:cNvPr id="735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5889386" y="4985660"/>
                <a:ext cx="1126792" cy="1534844"/>
                <a:chOff x="5889386" y="4985660"/>
                <a:chExt cx="1126792" cy="1534844"/>
              </a:xfrm>
            </p:grpSpPr>
            <p:sp>
              <p:nvSpPr>
                <p:cNvPr id="736" name="Freeform: Shape 735">
                  <a:extLst>
                    <a:ext uri="{FF2B5EF4-FFF2-40B4-BE49-F238E27FC236}">
                      <a16:creationId xmlns:a16="http://schemas.microsoft.com/office/drawing/2014/main" id="{214562CD-D9BD-4A3B-B3AC-9C0F9BE0730A}"/>
                    </a:ext>
                  </a:extLst>
                </p:cNvPr>
                <p:cNvSpPr/>
                <p:nvPr/>
              </p:nvSpPr>
              <p:spPr>
                <a:xfrm>
                  <a:off x="6722257" y="5078059"/>
                  <a:ext cx="293921" cy="563374"/>
                </a:xfrm>
                <a:custGeom>
                  <a:avLst/>
                  <a:gdLst>
                    <a:gd name="connsiteX0" fmla="*/ 7700 w 293921"/>
                    <a:gd name="connsiteY0" fmla="*/ 563375 h 563374"/>
                    <a:gd name="connsiteX1" fmla="*/ 7700 w 293921"/>
                    <a:gd name="connsiteY1" fmla="*/ 467126 h 563374"/>
                    <a:gd name="connsiteX2" fmla="*/ 145014 w 293921"/>
                    <a:gd name="connsiteY2" fmla="*/ 409377 h 563374"/>
                    <a:gd name="connsiteX3" fmla="*/ 196347 w 293921"/>
                    <a:gd name="connsiteY3" fmla="*/ 281046 h 563374"/>
                    <a:gd name="connsiteX4" fmla="*/ 1284 w 293921"/>
                    <a:gd name="connsiteY4" fmla="*/ 96249 h 563374"/>
                    <a:gd name="connsiteX5" fmla="*/ 0 w 293921"/>
                    <a:gd name="connsiteY5" fmla="*/ 96249 h 563374"/>
                    <a:gd name="connsiteX6" fmla="*/ 0 w 293921"/>
                    <a:gd name="connsiteY6" fmla="*/ 0 h 563374"/>
                    <a:gd name="connsiteX7" fmla="*/ 1284 w 293921"/>
                    <a:gd name="connsiteY7" fmla="*/ 0 h 563374"/>
                    <a:gd name="connsiteX8" fmla="*/ 293879 w 293921"/>
                    <a:gd name="connsiteY8" fmla="*/ 279762 h 563374"/>
                    <a:gd name="connsiteX9" fmla="*/ 214314 w 293921"/>
                    <a:gd name="connsiteY9" fmla="*/ 477393 h 563374"/>
                    <a:gd name="connsiteX10" fmla="*/ 7700 w 293921"/>
                    <a:gd name="connsiteY10" fmla="*/ 563375 h 563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3921" h="563374">
                      <a:moveTo>
                        <a:pt x="7700" y="563375"/>
                      </a:moveTo>
                      <a:lnTo>
                        <a:pt x="7700" y="467126"/>
                      </a:lnTo>
                      <a:cubicBezTo>
                        <a:pt x="60316" y="467126"/>
                        <a:pt x="109082" y="446593"/>
                        <a:pt x="145014" y="409377"/>
                      </a:cubicBezTo>
                      <a:cubicBezTo>
                        <a:pt x="179664" y="374728"/>
                        <a:pt x="197631" y="328529"/>
                        <a:pt x="196347" y="281046"/>
                      </a:cubicBezTo>
                      <a:cubicBezTo>
                        <a:pt x="195064" y="178381"/>
                        <a:pt x="106515" y="96249"/>
                        <a:pt x="1284" y="96249"/>
                      </a:cubicBezTo>
                      <a:cubicBezTo>
                        <a:pt x="1284" y="96249"/>
                        <a:pt x="1284" y="96249"/>
                        <a:pt x="0" y="96249"/>
                      </a:cubicBezTo>
                      <a:lnTo>
                        <a:pt x="0" y="0"/>
                      </a:lnTo>
                      <a:cubicBezTo>
                        <a:pt x="0" y="0"/>
                        <a:pt x="1284" y="0"/>
                        <a:pt x="1284" y="0"/>
                      </a:cubicBezTo>
                      <a:cubicBezTo>
                        <a:pt x="160414" y="0"/>
                        <a:pt x="291313" y="125765"/>
                        <a:pt x="293879" y="279762"/>
                      </a:cubicBezTo>
                      <a:cubicBezTo>
                        <a:pt x="295162" y="354195"/>
                        <a:pt x="266929" y="424777"/>
                        <a:pt x="214314" y="477393"/>
                      </a:cubicBezTo>
                      <a:cubicBezTo>
                        <a:pt x="159131" y="531292"/>
                        <a:pt x="85982" y="562092"/>
                        <a:pt x="7700" y="563375"/>
                      </a:cubicBezTo>
                      <a:close/>
                    </a:path>
                  </a:pathLst>
                </a:custGeom>
                <a:solidFill>
                  <a:srgbClr val="A997BF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7" name="Freeform: Shape 736">
                  <a:extLst>
                    <a:ext uri="{FF2B5EF4-FFF2-40B4-BE49-F238E27FC236}">
                      <a16:creationId xmlns:a16="http://schemas.microsoft.com/office/drawing/2014/main" id="{7C4E7A03-20B5-44D6-85F3-CB5E58616B92}"/>
                    </a:ext>
                  </a:extLst>
                </p:cNvPr>
                <p:cNvSpPr/>
                <p:nvPr/>
              </p:nvSpPr>
              <p:spPr>
                <a:xfrm>
                  <a:off x="6722257" y="5076775"/>
                  <a:ext cx="292595" cy="560808"/>
                </a:xfrm>
                <a:custGeom>
                  <a:avLst/>
                  <a:gdLst>
                    <a:gd name="connsiteX0" fmla="*/ 46200 w 292595"/>
                    <a:gd name="connsiteY0" fmla="*/ 560809 h 560808"/>
                    <a:gd name="connsiteX1" fmla="*/ 33367 w 292595"/>
                    <a:gd name="connsiteY1" fmla="*/ 465843 h 560808"/>
                    <a:gd name="connsiteX2" fmla="*/ 48766 w 292595"/>
                    <a:gd name="connsiteY2" fmla="*/ 463277 h 560808"/>
                    <a:gd name="connsiteX3" fmla="*/ 69299 w 292595"/>
                    <a:gd name="connsiteY3" fmla="*/ 556958 h 560808"/>
                    <a:gd name="connsiteX4" fmla="*/ 46200 w 292595"/>
                    <a:gd name="connsiteY4" fmla="*/ 560809 h 560808"/>
                    <a:gd name="connsiteX5" fmla="*/ 134748 w 292595"/>
                    <a:gd name="connsiteY5" fmla="*/ 535142 h 560808"/>
                    <a:gd name="connsiteX6" fmla="*/ 92399 w 292595"/>
                    <a:gd name="connsiteY6" fmla="*/ 447877 h 560808"/>
                    <a:gd name="connsiteX7" fmla="*/ 106515 w 292595"/>
                    <a:gd name="connsiteY7" fmla="*/ 440177 h 560808"/>
                    <a:gd name="connsiteX8" fmla="*/ 155282 w 292595"/>
                    <a:gd name="connsiteY8" fmla="*/ 523593 h 560808"/>
                    <a:gd name="connsiteX9" fmla="*/ 134748 w 292595"/>
                    <a:gd name="connsiteY9" fmla="*/ 535142 h 560808"/>
                    <a:gd name="connsiteX10" fmla="*/ 210464 w 292595"/>
                    <a:gd name="connsiteY10" fmla="*/ 481243 h 560808"/>
                    <a:gd name="connsiteX11" fmla="*/ 142448 w 292595"/>
                    <a:gd name="connsiteY11" fmla="*/ 411944 h 560808"/>
                    <a:gd name="connsiteX12" fmla="*/ 152715 w 292595"/>
                    <a:gd name="connsiteY12" fmla="*/ 400394 h 560808"/>
                    <a:gd name="connsiteX13" fmla="*/ 225864 w 292595"/>
                    <a:gd name="connsiteY13" fmla="*/ 463277 h 560808"/>
                    <a:gd name="connsiteX14" fmla="*/ 210464 w 292595"/>
                    <a:gd name="connsiteY14" fmla="*/ 481243 h 560808"/>
                    <a:gd name="connsiteX15" fmla="*/ 264363 w 292595"/>
                    <a:gd name="connsiteY15" fmla="*/ 406811 h 560808"/>
                    <a:gd name="connsiteX16" fmla="*/ 178381 w 292595"/>
                    <a:gd name="connsiteY16" fmla="*/ 364461 h 560808"/>
                    <a:gd name="connsiteX17" fmla="*/ 184798 w 292595"/>
                    <a:gd name="connsiteY17" fmla="*/ 350345 h 560808"/>
                    <a:gd name="connsiteX18" fmla="*/ 274630 w 292595"/>
                    <a:gd name="connsiteY18" fmla="*/ 384994 h 560808"/>
                    <a:gd name="connsiteX19" fmla="*/ 264363 w 292595"/>
                    <a:gd name="connsiteY19" fmla="*/ 406811 h 560808"/>
                    <a:gd name="connsiteX20" fmla="*/ 291313 w 292595"/>
                    <a:gd name="connsiteY20" fmla="*/ 316979 h 560808"/>
                    <a:gd name="connsiteX21" fmla="*/ 195064 w 292595"/>
                    <a:gd name="connsiteY21" fmla="*/ 305429 h 560808"/>
                    <a:gd name="connsiteX22" fmla="*/ 196347 w 292595"/>
                    <a:gd name="connsiteY22" fmla="*/ 290029 h 560808"/>
                    <a:gd name="connsiteX23" fmla="*/ 292596 w 292595"/>
                    <a:gd name="connsiteY23" fmla="*/ 292596 h 560808"/>
                    <a:gd name="connsiteX24" fmla="*/ 291313 w 292595"/>
                    <a:gd name="connsiteY24" fmla="*/ 316979 h 560808"/>
                    <a:gd name="connsiteX25" fmla="*/ 192497 w 292595"/>
                    <a:gd name="connsiteY25" fmla="*/ 245113 h 560808"/>
                    <a:gd name="connsiteX26" fmla="*/ 188647 w 292595"/>
                    <a:gd name="connsiteY26" fmla="*/ 230997 h 560808"/>
                    <a:gd name="connsiteX27" fmla="*/ 281046 w 292595"/>
                    <a:gd name="connsiteY27" fmla="*/ 201481 h 560808"/>
                    <a:gd name="connsiteX28" fmla="*/ 287463 w 292595"/>
                    <a:gd name="connsiteY28" fmla="*/ 224580 h 560808"/>
                    <a:gd name="connsiteX29" fmla="*/ 192497 w 292595"/>
                    <a:gd name="connsiteY29" fmla="*/ 245113 h 560808"/>
                    <a:gd name="connsiteX30" fmla="*/ 169398 w 292595"/>
                    <a:gd name="connsiteY30" fmla="*/ 188647 h 560808"/>
                    <a:gd name="connsiteX31" fmla="*/ 160414 w 292595"/>
                    <a:gd name="connsiteY31" fmla="*/ 175814 h 560808"/>
                    <a:gd name="connsiteX32" fmla="*/ 238697 w 292595"/>
                    <a:gd name="connsiteY32" fmla="*/ 118065 h 560808"/>
                    <a:gd name="connsiteX33" fmla="*/ 251530 w 292595"/>
                    <a:gd name="connsiteY33" fmla="*/ 137315 h 560808"/>
                    <a:gd name="connsiteX34" fmla="*/ 169398 w 292595"/>
                    <a:gd name="connsiteY34" fmla="*/ 188647 h 560808"/>
                    <a:gd name="connsiteX35" fmla="*/ 128331 w 292595"/>
                    <a:gd name="connsiteY35" fmla="*/ 142448 h 560808"/>
                    <a:gd name="connsiteX36" fmla="*/ 115498 w 292595"/>
                    <a:gd name="connsiteY36" fmla="*/ 133465 h 560808"/>
                    <a:gd name="connsiteX37" fmla="*/ 171964 w 292595"/>
                    <a:gd name="connsiteY37" fmla="*/ 55183 h 560808"/>
                    <a:gd name="connsiteX38" fmla="*/ 189930 w 292595"/>
                    <a:gd name="connsiteY38" fmla="*/ 69299 h 560808"/>
                    <a:gd name="connsiteX39" fmla="*/ 128331 w 292595"/>
                    <a:gd name="connsiteY39" fmla="*/ 142448 h 560808"/>
                    <a:gd name="connsiteX40" fmla="*/ 75716 w 292595"/>
                    <a:gd name="connsiteY40" fmla="*/ 110365 h 560808"/>
                    <a:gd name="connsiteX41" fmla="*/ 61599 w 292595"/>
                    <a:gd name="connsiteY41" fmla="*/ 105232 h 560808"/>
                    <a:gd name="connsiteX42" fmla="*/ 91116 w 292595"/>
                    <a:gd name="connsiteY42" fmla="*/ 12833 h 560808"/>
                    <a:gd name="connsiteX43" fmla="*/ 112932 w 292595"/>
                    <a:gd name="connsiteY43" fmla="*/ 20533 h 560808"/>
                    <a:gd name="connsiteX44" fmla="*/ 75716 w 292595"/>
                    <a:gd name="connsiteY44" fmla="*/ 110365 h 560808"/>
                    <a:gd name="connsiteX45" fmla="*/ 15400 w 292595"/>
                    <a:gd name="connsiteY45" fmla="*/ 96249 h 560808"/>
                    <a:gd name="connsiteX46" fmla="*/ 1284 w 292595"/>
                    <a:gd name="connsiteY46" fmla="*/ 96249 h 560808"/>
                    <a:gd name="connsiteX47" fmla="*/ 0 w 292595"/>
                    <a:gd name="connsiteY47" fmla="*/ 96249 h 560808"/>
                    <a:gd name="connsiteX48" fmla="*/ 0 w 292595"/>
                    <a:gd name="connsiteY48" fmla="*/ 0 h 560808"/>
                    <a:gd name="connsiteX49" fmla="*/ 1284 w 292595"/>
                    <a:gd name="connsiteY49" fmla="*/ 0 h 560808"/>
                    <a:gd name="connsiteX50" fmla="*/ 23100 w 292595"/>
                    <a:gd name="connsiteY50" fmla="*/ 1283 h 560808"/>
                    <a:gd name="connsiteX51" fmla="*/ 15400 w 292595"/>
                    <a:gd name="connsiteY51" fmla="*/ 96249 h 560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292595" h="560808">
                      <a:moveTo>
                        <a:pt x="46200" y="560809"/>
                      </a:moveTo>
                      <a:lnTo>
                        <a:pt x="33367" y="465843"/>
                      </a:lnTo>
                      <a:cubicBezTo>
                        <a:pt x="38499" y="464560"/>
                        <a:pt x="43633" y="464560"/>
                        <a:pt x="48766" y="463277"/>
                      </a:cubicBezTo>
                      <a:lnTo>
                        <a:pt x="69299" y="556958"/>
                      </a:lnTo>
                      <a:cubicBezTo>
                        <a:pt x="61599" y="559525"/>
                        <a:pt x="53899" y="560809"/>
                        <a:pt x="46200" y="560809"/>
                      </a:cubicBezTo>
                      <a:close/>
                      <a:moveTo>
                        <a:pt x="134748" y="535142"/>
                      </a:moveTo>
                      <a:lnTo>
                        <a:pt x="92399" y="447877"/>
                      </a:lnTo>
                      <a:cubicBezTo>
                        <a:pt x="97532" y="445310"/>
                        <a:pt x="101382" y="442743"/>
                        <a:pt x="106515" y="440177"/>
                      </a:cubicBezTo>
                      <a:lnTo>
                        <a:pt x="155282" y="523593"/>
                      </a:lnTo>
                      <a:cubicBezTo>
                        <a:pt x="148865" y="527442"/>
                        <a:pt x="142448" y="531292"/>
                        <a:pt x="134748" y="535142"/>
                      </a:cubicBezTo>
                      <a:close/>
                      <a:moveTo>
                        <a:pt x="210464" y="481243"/>
                      </a:moveTo>
                      <a:lnTo>
                        <a:pt x="142448" y="411944"/>
                      </a:lnTo>
                      <a:cubicBezTo>
                        <a:pt x="146298" y="408094"/>
                        <a:pt x="150148" y="404244"/>
                        <a:pt x="152715" y="400394"/>
                      </a:cubicBezTo>
                      <a:lnTo>
                        <a:pt x="225864" y="463277"/>
                      </a:lnTo>
                      <a:cubicBezTo>
                        <a:pt x="220730" y="469693"/>
                        <a:pt x="215597" y="476110"/>
                        <a:pt x="210464" y="481243"/>
                      </a:cubicBezTo>
                      <a:close/>
                      <a:moveTo>
                        <a:pt x="264363" y="406811"/>
                      </a:moveTo>
                      <a:lnTo>
                        <a:pt x="178381" y="364461"/>
                      </a:lnTo>
                      <a:cubicBezTo>
                        <a:pt x="180948" y="359328"/>
                        <a:pt x="182231" y="355478"/>
                        <a:pt x="184798" y="350345"/>
                      </a:cubicBezTo>
                      <a:lnTo>
                        <a:pt x="274630" y="384994"/>
                      </a:lnTo>
                      <a:cubicBezTo>
                        <a:pt x="270780" y="391411"/>
                        <a:pt x="268213" y="399111"/>
                        <a:pt x="264363" y="406811"/>
                      </a:cubicBezTo>
                      <a:close/>
                      <a:moveTo>
                        <a:pt x="291313" y="316979"/>
                      </a:moveTo>
                      <a:lnTo>
                        <a:pt x="195064" y="305429"/>
                      </a:lnTo>
                      <a:cubicBezTo>
                        <a:pt x="195064" y="300296"/>
                        <a:pt x="196347" y="295162"/>
                        <a:pt x="196347" y="290029"/>
                      </a:cubicBezTo>
                      <a:lnTo>
                        <a:pt x="292596" y="292596"/>
                      </a:lnTo>
                      <a:cubicBezTo>
                        <a:pt x="292596" y="301579"/>
                        <a:pt x="292596" y="309279"/>
                        <a:pt x="291313" y="316979"/>
                      </a:cubicBezTo>
                      <a:close/>
                      <a:moveTo>
                        <a:pt x="192497" y="245113"/>
                      </a:moveTo>
                      <a:cubicBezTo>
                        <a:pt x="191214" y="239980"/>
                        <a:pt x="189930" y="234847"/>
                        <a:pt x="188647" y="230997"/>
                      </a:cubicBezTo>
                      <a:lnTo>
                        <a:pt x="281046" y="201481"/>
                      </a:lnTo>
                      <a:cubicBezTo>
                        <a:pt x="283613" y="209180"/>
                        <a:pt x="284896" y="216880"/>
                        <a:pt x="287463" y="224580"/>
                      </a:cubicBezTo>
                      <a:lnTo>
                        <a:pt x="192497" y="245113"/>
                      </a:lnTo>
                      <a:close/>
                      <a:moveTo>
                        <a:pt x="169398" y="188647"/>
                      </a:moveTo>
                      <a:cubicBezTo>
                        <a:pt x="166831" y="184797"/>
                        <a:pt x="164264" y="179664"/>
                        <a:pt x="160414" y="175814"/>
                      </a:cubicBezTo>
                      <a:lnTo>
                        <a:pt x="238697" y="118065"/>
                      </a:lnTo>
                      <a:cubicBezTo>
                        <a:pt x="243830" y="124482"/>
                        <a:pt x="247680" y="130898"/>
                        <a:pt x="251530" y="137315"/>
                      </a:cubicBezTo>
                      <a:lnTo>
                        <a:pt x="169398" y="188647"/>
                      </a:lnTo>
                      <a:close/>
                      <a:moveTo>
                        <a:pt x="128331" y="142448"/>
                      </a:moveTo>
                      <a:cubicBezTo>
                        <a:pt x="124482" y="138598"/>
                        <a:pt x="120632" y="136031"/>
                        <a:pt x="115498" y="133465"/>
                      </a:cubicBezTo>
                      <a:lnTo>
                        <a:pt x="171964" y="55183"/>
                      </a:lnTo>
                      <a:cubicBezTo>
                        <a:pt x="178381" y="59033"/>
                        <a:pt x="184798" y="64166"/>
                        <a:pt x="189930" y="69299"/>
                      </a:cubicBezTo>
                      <a:lnTo>
                        <a:pt x="128331" y="142448"/>
                      </a:lnTo>
                      <a:close/>
                      <a:moveTo>
                        <a:pt x="75716" y="110365"/>
                      </a:moveTo>
                      <a:cubicBezTo>
                        <a:pt x="70582" y="107798"/>
                        <a:pt x="65450" y="106515"/>
                        <a:pt x="61599" y="105232"/>
                      </a:cubicBezTo>
                      <a:lnTo>
                        <a:pt x="91116" y="12833"/>
                      </a:lnTo>
                      <a:cubicBezTo>
                        <a:pt x="98815" y="15400"/>
                        <a:pt x="105232" y="17966"/>
                        <a:pt x="112932" y="20533"/>
                      </a:cubicBezTo>
                      <a:lnTo>
                        <a:pt x="75716" y="110365"/>
                      </a:lnTo>
                      <a:close/>
                      <a:moveTo>
                        <a:pt x="15400" y="96249"/>
                      </a:moveTo>
                      <a:cubicBezTo>
                        <a:pt x="10266" y="96249"/>
                        <a:pt x="5134" y="96249"/>
                        <a:pt x="1284" y="96249"/>
                      </a:cubicBezTo>
                      <a:lnTo>
                        <a:pt x="0" y="96249"/>
                      </a:lnTo>
                      <a:lnTo>
                        <a:pt x="0" y="0"/>
                      </a:lnTo>
                      <a:lnTo>
                        <a:pt x="1284" y="0"/>
                      </a:lnTo>
                      <a:cubicBezTo>
                        <a:pt x="8983" y="0"/>
                        <a:pt x="15400" y="0"/>
                        <a:pt x="23100" y="1283"/>
                      </a:cubicBezTo>
                      <a:lnTo>
                        <a:pt x="15400" y="96249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E6D5E9C8-990B-48B7-B513-04B0B3E87E76}"/>
                    </a:ext>
                  </a:extLst>
                </p:cNvPr>
                <p:cNvSpPr/>
                <p:nvPr/>
              </p:nvSpPr>
              <p:spPr>
                <a:xfrm>
                  <a:off x="6676058" y="5614484"/>
                  <a:ext cx="96248" cy="827737"/>
                </a:xfrm>
                <a:custGeom>
                  <a:avLst/>
                  <a:gdLst>
                    <a:gd name="connsiteX0" fmla="*/ 0 w 96248"/>
                    <a:gd name="connsiteY0" fmla="*/ 0 h 827737"/>
                    <a:gd name="connsiteX1" fmla="*/ 96249 w 96248"/>
                    <a:gd name="connsiteY1" fmla="*/ 0 h 827737"/>
                    <a:gd name="connsiteX2" fmla="*/ 96249 w 96248"/>
                    <a:gd name="connsiteY2" fmla="*/ 827738 h 827737"/>
                    <a:gd name="connsiteX3" fmla="*/ 0 w 96248"/>
                    <a:gd name="connsiteY3" fmla="*/ 827738 h 827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248" h="827737">
                      <a:moveTo>
                        <a:pt x="0" y="0"/>
                      </a:moveTo>
                      <a:lnTo>
                        <a:pt x="96249" y="0"/>
                      </a:lnTo>
                      <a:lnTo>
                        <a:pt x="96249" y="827738"/>
                      </a:lnTo>
                      <a:lnTo>
                        <a:pt x="0" y="827738"/>
                      </a:lnTo>
                      <a:close/>
                    </a:path>
                  </a:pathLst>
                </a:custGeom>
                <a:solidFill>
                  <a:srgbClr val="A997BF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id="{30398D89-6454-4779-A418-83A115F65C2B}"/>
                    </a:ext>
                  </a:extLst>
                </p:cNvPr>
                <p:cNvSpPr/>
                <p:nvPr/>
              </p:nvSpPr>
              <p:spPr>
                <a:xfrm>
                  <a:off x="6470727" y="5614484"/>
                  <a:ext cx="96248" cy="827737"/>
                </a:xfrm>
                <a:custGeom>
                  <a:avLst/>
                  <a:gdLst>
                    <a:gd name="connsiteX0" fmla="*/ 0 w 96248"/>
                    <a:gd name="connsiteY0" fmla="*/ 0 h 827737"/>
                    <a:gd name="connsiteX1" fmla="*/ 96249 w 96248"/>
                    <a:gd name="connsiteY1" fmla="*/ 0 h 827737"/>
                    <a:gd name="connsiteX2" fmla="*/ 96249 w 96248"/>
                    <a:gd name="connsiteY2" fmla="*/ 827738 h 827737"/>
                    <a:gd name="connsiteX3" fmla="*/ 0 w 96248"/>
                    <a:gd name="connsiteY3" fmla="*/ 827738 h 827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248" h="827737">
                      <a:moveTo>
                        <a:pt x="0" y="0"/>
                      </a:moveTo>
                      <a:lnTo>
                        <a:pt x="96249" y="0"/>
                      </a:lnTo>
                      <a:lnTo>
                        <a:pt x="96249" y="827738"/>
                      </a:lnTo>
                      <a:lnTo>
                        <a:pt x="0" y="827738"/>
                      </a:lnTo>
                      <a:close/>
                    </a:path>
                  </a:pathLst>
                </a:custGeom>
                <a:solidFill>
                  <a:srgbClr val="A997BF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0" name="Freeform: Shape 739">
                  <a:extLst>
                    <a:ext uri="{FF2B5EF4-FFF2-40B4-BE49-F238E27FC236}">
                      <a16:creationId xmlns:a16="http://schemas.microsoft.com/office/drawing/2014/main" id="{22091BDE-C5C9-4FDF-ADA5-1C9B32C847C3}"/>
                    </a:ext>
                  </a:extLst>
                </p:cNvPr>
                <p:cNvSpPr/>
                <p:nvPr/>
              </p:nvSpPr>
              <p:spPr>
                <a:xfrm>
                  <a:off x="6676058" y="5614484"/>
                  <a:ext cx="96248" cy="790521"/>
                </a:xfrm>
                <a:custGeom>
                  <a:avLst/>
                  <a:gdLst>
                    <a:gd name="connsiteX0" fmla="*/ 96249 w 96248"/>
                    <a:gd name="connsiteY0" fmla="*/ 790522 h 790521"/>
                    <a:gd name="connsiteX1" fmla="*/ 0 w 96248"/>
                    <a:gd name="connsiteY1" fmla="*/ 790522 h 790521"/>
                    <a:gd name="connsiteX2" fmla="*/ 0 w 96248"/>
                    <a:gd name="connsiteY2" fmla="*/ 771272 h 790521"/>
                    <a:gd name="connsiteX3" fmla="*/ 96249 w 96248"/>
                    <a:gd name="connsiteY3" fmla="*/ 771272 h 790521"/>
                    <a:gd name="connsiteX4" fmla="*/ 96249 w 96248"/>
                    <a:gd name="connsiteY4" fmla="*/ 790522 h 790521"/>
                    <a:gd name="connsiteX5" fmla="*/ 96249 w 96248"/>
                    <a:gd name="connsiteY5" fmla="*/ 713523 h 790521"/>
                    <a:gd name="connsiteX6" fmla="*/ 0 w 96248"/>
                    <a:gd name="connsiteY6" fmla="*/ 713523 h 790521"/>
                    <a:gd name="connsiteX7" fmla="*/ 0 w 96248"/>
                    <a:gd name="connsiteY7" fmla="*/ 694273 h 790521"/>
                    <a:gd name="connsiteX8" fmla="*/ 96249 w 96248"/>
                    <a:gd name="connsiteY8" fmla="*/ 694273 h 790521"/>
                    <a:gd name="connsiteX9" fmla="*/ 96249 w 96248"/>
                    <a:gd name="connsiteY9" fmla="*/ 713523 h 790521"/>
                    <a:gd name="connsiteX10" fmla="*/ 96249 w 96248"/>
                    <a:gd name="connsiteY10" fmla="*/ 636524 h 790521"/>
                    <a:gd name="connsiteX11" fmla="*/ 0 w 96248"/>
                    <a:gd name="connsiteY11" fmla="*/ 636524 h 790521"/>
                    <a:gd name="connsiteX12" fmla="*/ 0 w 96248"/>
                    <a:gd name="connsiteY12" fmla="*/ 617274 h 790521"/>
                    <a:gd name="connsiteX13" fmla="*/ 96249 w 96248"/>
                    <a:gd name="connsiteY13" fmla="*/ 617274 h 790521"/>
                    <a:gd name="connsiteX14" fmla="*/ 96249 w 96248"/>
                    <a:gd name="connsiteY14" fmla="*/ 636524 h 790521"/>
                    <a:gd name="connsiteX15" fmla="*/ 96249 w 96248"/>
                    <a:gd name="connsiteY15" fmla="*/ 559525 h 790521"/>
                    <a:gd name="connsiteX16" fmla="*/ 0 w 96248"/>
                    <a:gd name="connsiteY16" fmla="*/ 559525 h 790521"/>
                    <a:gd name="connsiteX17" fmla="*/ 0 w 96248"/>
                    <a:gd name="connsiteY17" fmla="*/ 540275 h 790521"/>
                    <a:gd name="connsiteX18" fmla="*/ 96249 w 96248"/>
                    <a:gd name="connsiteY18" fmla="*/ 540275 h 790521"/>
                    <a:gd name="connsiteX19" fmla="*/ 96249 w 96248"/>
                    <a:gd name="connsiteY19" fmla="*/ 559525 h 790521"/>
                    <a:gd name="connsiteX20" fmla="*/ 96249 w 96248"/>
                    <a:gd name="connsiteY20" fmla="*/ 481243 h 790521"/>
                    <a:gd name="connsiteX21" fmla="*/ 0 w 96248"/>
                    <a:gd name="connsiteY21" fmla="*/ 481243 h 790521"/>
                    <a:gd name="connsiteX22" fmla="*/ 0 w 96248"/>
                    <a:gd name="connsiteY22" fmla="*/ 461993 h 790521"/>
                    <a:gd name="connsiteX23" fmla="*/ 96249 w 96248"/>
                    <a:gd name="connsiteY23" fmla="*/ 461993 h 790521"/>
                    <a:gd name="connsiteX24" fmla="*/ 96249 w 96248"/>
                    <a:gd name="connsiteY24" fmla="*/ 481243 h 790521"/>
                    <a:gd name="connsiteX25" fmla="*/ 96249 w 96248"/>
                    <a:gd name="connsiteY25" fmla="*/ 404244 h 790521"/>
                    <a:gd name="connsiteX26" fmla="*/ 0 w 96248"/>
                    <a:gd name="connsiteY26" fmla="*/ 404244 h 790521"/>
                    <a:gd name="connsiteX27" fmla="*/ 0 w 96248"/>
                    <a:gd name="connsiteY27" fmla="*/ 384994 h 790521"/>
                    <a:gd name="connsiteX28" fmla="*/ 96249 w 96248"/>
                    <a:gd name="connsiteY28" fmla="*/ 384994 h 790521"/>
                    <a:gd name="connsiteX29" fmla="*/ 96249 w 96248"/>
                    <a:gd name="connsiteY29" fmla="*/ 404244 h 790521"/>
                    <a:gd name="connsiteX30" fmla="*/ 96249 w 96248"/>
                    <a:gd name="connsiteY30" fmla="*/ 327245 h 790521"/>
                    <a:gd name="connsiteX31" fmla="*/ 0 w 96248"/>
                    <a:gd name="connsiteY31" fmla="*/ 327245 h 790521"/>
                    <a:gd name="connsiteX32" fmla="*/ 0 w 96248"/>
                    <a:gd name="connsiteY32" fmla="*/ 307995 h 790521"/>
                    <a:gd name="connsiteX33" fmla="*/ 96249 w 96248"/>
                    <a:gd name="connsiteY33" fmla="*/ 307995 h 790521"/>
                    <a:gd name="connsiteX34" fmla="*/ 96249 w 96248"/>
                    <a:gd name="connsiteY34" fmla="*/ 327245 h 790521"/>
                    <a:gd name="connsiteX35" fmla="*/ 96249 w 96248"/>
                    <a:gd name="connsiteY35" fmla="*/ 250246 h 790521"/>
                    <a:gd name="connsiteX36" fmla="*/ 0 w 96248"/>
                    <a:gd name="connsiteY36" fmla="*/ 250246 h 790521"/>
                    <a:gd name="connsiteX37" fmla="*/ 0 w 96248"/>
                    <a:gd name="connsiteY37" fmla="*/ 230997 h 790521"/>
                    <a:gd name="connsiteX38" fmla="*/ 96249 w 96248"/>
                    <a:gd name="connsiteY38" fmla="*/ 230997 h 790521"/>
                    <a:gd name="connsiteX39" fmla="*/ 96249 w 96248"/>
                    <a:gd name="connsiteY39" fmla="*/ 250246 h 790521"/>
                    <a:gd name="connsiteX40" fmla="*/ 96249 w 96248"/>
                    <a:gd name="connsiteY40" fmla="*/ 173247 h 790521"/>
                    <a:gd name="connsiteX41" fmla="*/ 0 w 96248"/>
                    <a:gd name="connsiteY41" fmla="*/ 173247 h 790521"/>
                    <a:gd name="connsiteX42" fmla="*/ 0 w 96248"/>
                    <a:gd name="connsiteY42" fmla="*/ 153998 h 790521"/>
                    <a:gd name="connsiteX43" fmla="*/ 96249 w 96248"/>
                    <a:gd name="connsiteY43" fmla="*/ 153998 h 790521"/>
                    <a:gd name="connsiteX44" fmla="*/ 96249 w 96248"/>
                    <a:gd name="connsiteY44" fmla="*/ 173247 h 790521"/>
                    <a:gd name="connsiteX45" fmla="*/ 96249 w 96248"/>
                    <a:gd name="connsiteY45" fmla="*/ 96249 h 790521"/>
                    <a:gd name="connsiteX46" fmla="*/ 0 w 96248"/>
                    <a:gd name="connsiteY46" fmla="*/ 96249 h 790521"/>
                    <a:gd name="connsiteX47" fmla="*/ 0 w 96248"/>
                    <a:gd name="connsiteY47" fmla="*/ 76999 h 790521"/>
                    <a:gd name="connsiteX48" fmla="*/ 96249 w 96248"/>
                    <a:gd name="connsiteY48" fmla="*/ 76999 h 790521"/>
                    <a:gd name="connsiteX49" fmla="*/ 96249 w 96248"/>
                    <a:gd name="connsiteY49" fmla="*/ 96249 h 790521"/>
                    <a:gd name="connsiteX50" fmla="*/ 96249 w 96248"/>
                    <a:gd name="connsiteY50" fmla="*/ 19250 h 790521"/>
                    <a:gd name="connsiteX51" fmla="*/ 0 w 96248"/>
                    <a:gd name="connsiteY51" fmla="*/ 19250 h 790521"/>
                    <a:gd name="connsiteX52" fmla="*/ 0 w 96248"/>
                    <a:gd name="connsiteY52" fmla="*/ 0 h 790521"/>
                    <a:gd name="connsiteX53" fmla="*/ 96249 w 96248"/>
                    <a:gd name="connsiteY53" fmla="*/ 0 h 790521"/>
                    <a:gd name="connsiteX54" fmla="*/ 96249 w 96248"/>
                    <a:gd name="connsiteY54" fmla="*/ 19250 h 790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6248" h="790521">
                      <a:moveTo>
                        <a:pt x="96249" y="790522"/>
                      </a:moveTo>
                      <a:lnTo>
                        <a:pt x="0" y="790522"/>
                      </a:lnTo>
                      <a:lnTo>
                        <a:pt x="0" y="771272"/>
                      </a:lnTo>
                      <a:lnTo>
                        <a:pt x="96249" y="771272"/>
                      </a:lnTo>
                      <a:lnTo>
                        <a:pt x="96249" y="790522"/>
                      </a:lnTo>
                      <a:close/>
                      <a:moveTo>
                        <a:pt x="96249" y="713523"/>
                      </a:moveTo>
                      <a:lnTo>
                        <a:pt x="0" y="713523"/>
                      </a:lnTo>
                      <a:lnTo>
                        <a:pt x="0" y="694273"/>
                      </a:lnTo>
                      <a:lnTo>
                        <a:pt x="96249" y="694273"/>
                      </a:lnTo>
                      <a:lnTo>
                        <a:pt x="96249" y="713523"/>
                      </a:lnTo>
                      <a:close/>
                      <a:moveTo>
                        <a:pt x="96249" y="636524"/>
                      </a:moveTo>
                      <a:lnTo>
                        <a:pt x="0" y="636524"/>
                      </a:lnTo>
                      <a:lnTo>
                        <a:pt x="0" y="617274"/>
                      </a:lnTo>
                      <a:lnTo>
                        <a:pt x="96249" y="617274"/>
                      </a:lnTo>
                      <a:lnTo>
                        <a:pt x="96249" y="636524"/>
                      </a:lnTo>
                      <a:close/>
                      <a:moveTo>
                        <a:pt x="96249" y="559525"/>
                      </a:moveTo>
                      <a:lnTo>
                        <a:pt x="0" y="559525"/>
                      </a:lnTo>
                      <a:lnTo>
                        <a:pt x="0" y="540275"/>
                      </a:lnTo>
                      <a:lnTo>
                        <a:pt x="96249" y="540275"/>
                      </a:lnTo>
                      <a:lnTo>
                        <a:pt x="96249" y="559525"/>
                      </a:lnTo>
                      <a:close/>
                      <a:moveTo>
                        <a:pt x="96249" y="481243"/>
                      </a:moveTo>
                      <a:lnTo>
                        <a:pt x="0" y="481243"/>
                      </a:lnTo>
                      <a:lnTo>
                        <a:pt x="0" y="461993"/>
                      </a:lnTo>
                      <a:lnTo>
                        <a:pt x="96249" y="461993"/>
                      </a:lnTo>
                      <a:lnTo>
                        <a:pt x="96249" y="481243"/>
                      </a:lnTo>
                      <a:close/>
                      <a:moveTo>
                        <a:pt x="96249" y="404244"/>
                      </a:moveTo>
                      <a:lnTo>
                        <a:pt x="0" y="404244"/>
                      </a:lnTo>
                      <a:lnTo>
                        <a:pt x="0" y="384994"/>
                      </a:lnTo>
                      <a:lnTo>
                        <a:pt x="96249" y="384994"/>
                      </a:lnTo>
                      <a:lnTo>
                        <a:pt x="96249" y="404244"/>
                      </a:lnTo>
                      <a:close/>
                      <a:moveTo>
                        <a:pt x="96249" y="327245"/>
                      </a:moveTo>
                      <a:lnTo>
                        <a:pt x="0" y="327245"/>
                      </a:lnTo>
                      <a:lnTo>
                        <a:pt x="0" y="307995"/>
                      </a:lnTo>
                      <a:lnTo>
                        <a:pt x="96249" y="307995"/>
                      </a:lnTo>
                      <a:lnTo>
                        <a:pt x="96249" y="327245"/>
                      </a:lnTo>
                      <a:close/>
                      <a:moveTo>
                        <a:pt x="96249" y="250246"/>
                      </a:moveTo>
                      <a:lnTo>
                        <a:pt x="0" y="250246"/>
                      </a:lnTo>
                      <a:lnTo>
                        <a:pt x="0" y="230997"/>
                      </a:lnTo>
                      <a:lnTo>
                        <a:pt x="96249" y="230997"/>
                      </a:lnTo>
                      <a:lnTo>
                        <a:pt x="96249" y="250246"/>
                      </a:lnTo>
                      <a:close/>
                      <a:moveTo>
                        <a:pt x="96249" y="173247"/>
                      </a:moveTo>
                      <a:lnTo>
                        <a:pt x="0" y="173247"/>
                      </a:lnTo>
                      <a:lnTo>
                        <a:pt x="0" y="153998"/>
                      </a:lnTo>
                      <a:lnTo>
                        <a:pt x="96249" y="153998"/>
                      </a:lnTo>
                      <a:lnTo>
                        <a:pt x="96249" y="173247"/>
                      </a:lnTo>
                      <a:close/>
                      <a:moveTo>
                        <a:pt x="96249" y="96249"/>
                      </a:moveTo>
                      <a:lnTo>
                        <a:pt x="0" y="96249"/>
                      </a:lnTo>
                      <a:lnTo>
                        <a:pt x="0" y="76999"/>
                      </a:lnTo>
                      <a:lnTo>
                        <a:pt x="96249" y="76999"/>
                      </a:lnTo>
                      <a:lnTo>
                        <a:pt x="96249" y="96249"/>
                      </a:lnTo>
                      <a:close/>
                      <a:moveTo>
                        <a:pt x="96249" y="19250"/>
                      </a:moveTo>
                      <a:lnTo>
                        <a:pt x="0" y="19250"/>
                      </a:lnTo>
                      <a:lnTo>
                        <a:pt x="0" y="0"/>
                      </a:lnTo>
                      <a:lnTo>
                        <a:pt x="96249" y="0"/>
                      </a:lnTo>
                      <a:lnTo>
                        <a:pt x="96249" y="19250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id="{179D68E1-873F-4CA0-AC99-EC28DA068300}"/>
                    </a:ext>
                  </a:extLst>
                </p:cNvPr>
                <p:cNvSpPr/>
                <p:nvPr/>
              </p:nvSpPr>
              <p:spPr>
                <a:xfrm>
                  <a:off x="6470728" y="5614484"/>
                  <a:ext cx="96248" cy="790521"/>
                </a:xfrm>
                <a:custGeom>
                  <a:avLst/>
                  <a:gdLst>
                    <a:gd name="connsiteX0" fmla="*/ 96249 w 96248"/>
                    <a:gd name="connsiteY0" fmla="*/ 790522 h 790521"/>
                    <a:gd name="connsiteX1" fmla="*/ 0 w 96248"/>
                    <a:gd name="connsiteY1" fmla="*/ 790522 h 790521"/>
                    <a:gd name="connsiteX2" fmla="*/ 0 w 96248"/>
                    <a:gd name="connsiteY2" fmla="*/ 771272 h 790521"/>
                    <a:gd name="connsiteX3" fmla="*/ 96249 w 96248"/>
                    <a:gd name="connsiteY3" fmla="*/ 771272 h 790521"/>
                    <a:gd name="connsiteX4" fmla="*/ 96249 w 96248"/>
                    <a:gd name="connsiteY4" fmla="*/ 790522 h 790521"/>
                    <a:gd name="connsiteX5" fmla="*/ 96249 w 96248"/>
                    <a:gd name="connsiteY5" fmla="*/ 713523 h 790521"/>
                    <a:gd name="connsiteX6" fmla="*/ 0 w 96248"/>
                    <a:gd name="connsiteY6" fmla="*/ 713523 h 790521"/>
                    <a:gd name="connsiteX7" fmla="*/ 0 w 96248"/>
                    <a:gd name="connsiteY7" fmla="*/ 694273 h 790521"/>
                    <a:gd name="connsiteX8" fmla="*/ 96249 w 96248"/>
                    <a:gd name="connsiteY8" fmla="*/ 694273 h 790521"/>
                    <a:gd name="connsiteX9" fmla="*/ 96249 w 96248"/>
                    <a:gd name="connsiteY9" fmla="*/ 713523 h 790521"/>
                    <a:gd name="connsiteX10" fmla="*/ 96249 w 96248"/>
                    <a:gd name="connsiteY10" fmla="*/ 636524 h 790521"/>
                    <a:gd name="connsiteX11" fmla="*/ 0 w 96248"/>
                    <a:gd name="connsiteY11" fmla="*/ 636524 h 790521"/>
                    <a:gd name="connsiteX12" fmla="*/ 0 w 96248"/>
                    <a:gd name="connsiteY12" fmla="*/ 617274 h 790521"/>
                    <a:gd name="connsiteX13" fmla="*/ 96249 w 96248"/>
                    <a:gd name="connsiteY13" fmla="*/ 617274 h 790521"/>
                    <a:gd name="connsiteX14" fmla="*/ 96249 w 96248"/>
                    <a:gd name="connsiteY14" fmla="*/ 636524 h 790521"/>
                    <a:gd name="connsiteX15" fmla="*/ 96249 w 96248"/>
                    <a:gd name="connsiteY15" fmla="*/ 559525 h 790521"/>
                    <a:gd name="connsiteX16" fmla="*/ 0 w 96248"/>
                    <a:gd name="connsiteY16" fmla="*/ 559525 h 790521"/>
                    <a:gd name="connsiteX17" fmla="*/ 0 w 96248"/>
                    <a:gd name="connsiteY17" fmla="*/ 540275 h 790521"/>
                    <a:gd name="connsiteX18" fmla="*/ 96249 w 96248"/>
                    <a:gd name="connsiteY18" fmla="*/ 540275 h 790521"/>
                    <a:gd name="connsiteX19" fmla="*/ 96249 w 96248"/>
                    <a:gd name="connsiteY19" fmla="*/ 559525 h 790521"/>
                    <a:gd name="connsiteX20" fmla="*/ 96249 w 96248"/>
                    <a:gd name="connsiteY20" fmla="*/ 481243 h 790521"/>
                    <a:gd name="connsiteX21" fmla="*/ 0 w 96248"/>
                    <a:gd name="connsiteY21" fmla="*/ 481243 h 790521"/>
                    <a:gd name="connsiteX22" fmla="*/ 0 w 96248"/>
                    <a:gd name="connsiteY22" fmla="*/ 461993 h 790521"/>
                    <a:gd name="connsiteX23" fmla="*/ 96249 w 96248"/>
                    <a:gd name="connsiteY23" fmla="*/ 461993 h 790521"/>
                    <a:gd name="connsiteX24" fmla="*/ 96249 w 96248"/>
                    <a:gd name="connsiteY24" fmla="*/ 481243 h 790521"/>
                    <a:gd name="connsiteX25" fmla="*/ 96249 w 96248"/>
                    <a:gd name="connsiteY25" fmla="*/ 404244 h 790521"/>
                    <a:gd name="connsiteX26" fmla="*/ 0 w 96248"/>
                    <a:gd name="connsiteY26" fmla="*/ 404244 h 790521"/>
                    <a:gd name="connsiteX27" fmla="*/ 0 w 96248"/>
                    <a:gd name="connsiteY27" fmla="*/ 384994 h 790521"/>
                    <a:gd name="connsiteX28" fmla="*/ 96249 w 96248"/>
                    <a:gd name="connsiteY28" fmla="*/ 384994 h 790521"/>
                    <a:gd name="connsiteX29" fmla="*/ 96249 w 96248"/>
                    <a:gd name="connsiteY29" fmla="*/ 404244 h 790521"/>
                    <a:gd name="connsiteX30" fmla="*/ 96249 w 96248"/>
                    <a:gd name="connsiteY30" fmla="*/ 327245 h 790521"/>
                    <a:gd name="connsiteX31" fmla="*/ 0 w 96248"/>
                    <a:gd name="connsiteY31" fmla="*/ 327245 h 790521"/>
                    <a:gd name="connsiteX32" fmla="*/ 0 w 96248"/>
                    <a:gd name="connsiteY32" fmla="*/ 307995 h 790521"/>
                    <a:gd name="connsiteX33" fmla="*/ 96249 w 96248"/>
                    <a:gd name="connsiteY33" fmla="*/ 307995 h 790521"/>
                    <a:gd name="connsiteX34" fmla="*/ 96249 w 96248"/>
                    <a:gd name="connsiteY34" fmla="*/ 327245 h 790521"/>
                    <a:gd name="connsiteX35" fmla="*/ 96249 w 96248"/>
                    <a:gd name="connsiteY35" fmla="*/ 250246 h 790521"/>
                    <a:gd name="connsiteX36" fmla="*/ 0 w 96248"/>
                    <a:gd name="connsiteY36" fmla="*/ 250246 h 790521"/>
                    <a:gd name="connsiteX37" fmla="*/ 0 w 96248"/>
                    <a:gd name="connsiteY37" fmla="*/ 230997 h 790521"/>
                    <a:gd name="connsiteX38" fmla="*/ 96249 w 96248"/>
                    <a:gd name="connsiteY38" fmla="*/ 230997 h 790521"/>
                    <a:gd name="connsiteX39" fmla="*/ 96249 w 96248"/>
                    <a:gd name="connsiteY39" fmla="*/ 250246 h 790521"/>
                    <a:gd name="connsiteX40" fmla="*/ 96249 w 96248"/>
                    <a:gd name="connsiteY40" fmla="*/ 173247 h 790521"/>
                    <a:gd name="connsiteX41" fmla="*/ 0 w 96248"/>
                    <a:gd name="connsiteY41" fmla="*/ 173247 h 790521"/>
                    <a:gd name="connsiteX42" fmla="*/ 0 w 96248"/>
                    <a:gd name="connsiteY42" fmla="*/ 153998 h 790521"/>
                    <a:gd name="connsiteX43" fmla="*/ 96249 w 96248"/>
                    <a:gd name="connsiteY43" fmla="*/ 153998 h 790521"/>
                    <a:gd name="connsiteX44" fmla="*/ 96249 w 96248"/>
                    <a:gd name="connsiteY44" fmla="*/ 173247 h 790521"/>
                    <a:gd name="connsiteX45" fmla="*/ 96249 w 96248"/>
                    <a:gd name="connsiteY45" fmla="*/ 96249 h 790521"/>
                    <a:gd name="connsiteX46" fmla="*/ 0 w 96248"/>
                    <a:gd name="connsiteY46" fmla="*/ 96249 h 790521"/>
                    <a:gd name="connsiteX47" fmla="*/ 0 w 96248"/>
                    <a:gd name="connsiteY47" fmla="*/ 76999 h 790521"/>
                    <a:gd name="connsiteX48" fmla="*/ 96249 w 96248"/>
                    <a:gd name="connsiteY48" fmla="*/ 76999 h 790521"/>
                    <a:gd name="connsiteX49" fmla="*/ 96249 w 96248"/>
                    <a:gd name="connsiteY49" fmla="*/ 96249 h 790521"/>
                    <a:gd name="connsiteX50" fmla="*/ 96249 w 96248"/>
                    <a:gd name="connsiteY50" fmla="*/ 19250 h 790521"/>
                    <a:gd name="connsiteX51" fmla="*/ 0 w 96248"/>
                    <a:gd name="connsiteY51" fmla="*/ 19250 h 790521"/>
                    <a:gd name="connsiteX52" fmla="*/ 0 w 96248"/>
                    <a:gd name="connsiteY52" fmla="*/ 0 h 790521"/>
                    <a:gd name="connsiteX53" fmla="*/ 96249 w 96248"/>
                    <a:gd name="connsiteY53" fmla="*/ 0 h 790521"/>
                    <a:gd name="connsiteX54" fmla="*/ 96249 w 96248"/>
                    <a:gd name="connsiteY54" fmla="*/ 19250 h 790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6248" h="790521">
                      <a:moveTo>
                        <a:pt x="96249" y="790522"/>
                      </a:moveTo>
                      <a:lnTo>
                        <a:pt x="0" y="790522"/>
                      </a:lnTo>
                      <a:lnTo>
                        <a:pt x="0" y="771272"/>
                      </a:lnTo>
                      <a:lnTo>
                        <a:pt x="96249" y="771272"/>
                      </a:lnTo>
                      <a:lnTo>
                        <a:pt x="96249" y="790522"/>
                      </a:lnTo>
                      <a:close/>
                      <a:moveTo>
                        <a:pt x="96249" y="713523"/>
                      </a:moveTo>
                      <a:lnTo>
                        <a:pt x="0" y="713523"/>
                      </a:lnTo>
                      <a:lnTo>
                        <a:pt x="0" y="694273"/>
                      </a:lnTo>
                      <a:lnTo>
                        <a:pt x="96249" y="694273"/>
                      </a:lnTo>
                      <a:lnTo>
                        <a:pt x="96249" y="713523"/>
                      </a:lnTo>
                      <a:close/>
                      <a:moveTo>
                        <a:pt x="96249" y="636524"/>
                      </a:moveTo>
                      <a:lnTo>
                        <a:pt x="0" y="636524"/>
                      </a:lnTo>
                      <a:lnTo>
                        <a:pt x="0" y="617274"/>
                      </a:lnTo>
                      <a:lnTo>
                        <a:pt x="96249" y="617274"/>
                      </a:lnTo>
                      <a:lnTo>
                        <a:pt x="96249" y="636524"/>
                      </a:lnTo>
                      <a:close/>
                      <a:moveTo>
                        <a:pt x="96249" y="559525"/>
                      </a:moveTo>
                      <a:lnTo>
                        <a:pt x="0" y="559525"/>
                      </a:lnTo>
                      <a:lnTo>
                        <a:pt x="0" y="540275"/>
                      </a:lnTo>
                      <a:lnTo>
                        <a:pt x="96249" y="540275"/>
                      </a:lnTo>
                      <a:lnTo>
                        <a:pt x="96249" y="559525"/>
                      </a:lnTo>
                      <a:close/>
                      <a:moveTo>
                        <a:pt x="96249" y="481243"/>
                      </a:moveTo>
                      <a:lnTo>
                        <a:pt x="0" y="481243"/>
                      </a:lnTo>
                      <a:lnTo>
                        <a:pt x="0" y="461993"/>
                      </a:lnTo>
                      <a:lnTo>
                        <a:pt x="96249" y="461993"/>
                      </a:lnTo>
                      <a:lnTo>
                        <a:pt x="96249" y="481243"/>
                      </a:lnTo>
                      <a:close/>
                      <a:moveTo>
                        <a:pt x="96249" y="404244"/>
                      </a:moveTo>
                      <a:lnTo>
                        <a:pt x="0" y="404244"/>
                      </a:lnTo>
                      <a:lnTo>
                        <a:pt x="0" y="384994"/>
                      </a:lnTo>
                      <a:lnTo>
                        <a:pt x="96249" y="384994"/>
                      </a:lnTo>
                      <a:lnTo>
                        <a:pt x="96249" y="404244"/>
                      </a:lnTo>
                      <a:close/>
                      <a:moveTo>
                        <a:pt x="96249" y="327245"/>
                      </a:moveTo>
                      <a:lnTo>
                        <a:pt x="0" y="327245"/>
                      </a:lnTo>
                      <a:lnTo>
                        <a:pt x="0" y="307995"/>
                      </a:lnTo>
                      <a:lnTo>
                        <a:pt x="96249" y="307995"/>
                      </a:lnTo>
                      <a:lnTo>
                        <a:pt x="96249" y="327245"/>
                      </a:lnTo>
                      <a:close/>
                      <a:moveTo>
                        <a:pt x="96249" y="250246"/>
                      </a:moveTo>
                      <a:lnTo>
                        <a:pt x="0" y="250246"/>
                      </a:lnTo>
                      <a:lnTo>
                        <a:pt x="0" y="230997"/>
                      </a:lnTo>
                      <a:lnTo>
                        <a:pt x="96249" y="230997"/>
                      </a:lnTo>
                      <a:lnTo>
                        <a:pt x="96249" y="250246"/>
                      </a:lnTo>
                      <a:close/>
                      <a:moveTo>
                        <a:pt x="96249" y="173247"/>
                      </a:moveTo>
                      <a:lnTo>
                        <a:pt x="0" y="173247"/>
                      </a:lnTo>
                      <a:lnTo>
                        <a:pt x="0" y="153998"/>
                      </a:lnTo>
                      <a:lnTo>
                        <a:pt x="96249" y="153998"/>
                      </a:lnTo>
                      <a:lnTo>
                        <a:pt x="96249" y="173247"/>
                      </a:lnTo>
                      <a:close/>
                      <a:moveTo>
                        <a:pt x="96249" y="96249"/>
                      </a:moveTo>
                      <a:lnTo>
                        <a:pt x="0" y="96249"/>
                      </a:lnTo>
                      <a:lnTo>
                        <a:pt x="0" y="76999"/>
                      </a:lnTo>
                      <a:lnTo>
                        <a:pt x="96249" y="76999"/>
                      </a:lnTo>
                      <a:lnTo>
                        <a:pt x="96249" y="96249"/>
                      </a:lnTo>
                      <a:close/>
                      <a:moveTo>
                        <a:pt x="96249" y="19250"/>
                      </a:moveTo>
                      <a:lnTo>
                        <a:pt x="0" y="19250"/>
                      </a:lnTo>
                      <a:lnTo>
                        <a:pt x="0" y="0"/>
                      </a:lnTo>
                      <a:lnTo>
                        <a:pt x="96249" y="0"/>
                      </a:lnTo>
                      <a:lnTo>
                        <a:pt x="96249" y="19250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id="{D1AF01FD-EEDD-4160-A1B7-14FB455AC328}"/>
                    </a:ext>
                  </a:extLst>
                </p:cNvPr>
                <p:cNvSpPr/>
                <p:nvPr/>
              </p:nvSpPr>
              <p:spPr>
                <a:xfrm>
                  <a:off x="6343679" y="6416555"/>
                  <a:ext cx="263079" cy="87265"/>
                </a:xfrm>
                <a:custGeom>
                  <a:avLst/>
                  <a:gdLst>
                    <a:gd name="connsiteX0" fmla="*/ 0 w 263079"/>
                    <a:gd name="connsiteY0" fmla="*/ 87266 h 87265"/>
                    <a:gd name="connsiteX1" fmla="*/ 87266 w 263079"/>
                    <a:gd name="connsiteY1" fmla="*/ 0 h 87265"/>
                    <a:gd name="connsiteX2" fmla="*/ 175814 w 263079"/>
                    <a:gd name="connsiteY2" fmla="*/ 0 h 87265"/>
                    <a:gd name="connsiteX3" fmla="*/ 263080 w 263079"/>
                    <a:gd name="connsiteY3" fmla="*/ 87266 h 87265"/>
                    <a:gd name="connsiteX4" fmla="*/ 0 w 263079"/>
                    <a:gd name="connsiteY4" fmla="*/ 87266 h 8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079" h="87265">
                      <a:moveTo>
                        <a:pt x="0" y="87266"/>
                      </a:moveTo>
                      <a:cubicBezTo>
                        <a:pt x="0" y="38499"/>
                        <a:pt x="39783" y="0"/>
                        <a:pt x="87266" y="0"/>
                      </a:cubicBezTo>
                      <a:lnTo>
                        <a:pt x="175814" y="0"/>
                      </a:lnTo>
                      <a:cubicBezTo>
                        <a:pt x="224580" y="0"/>
                        <a:pt x="263080" y="39783"/>
                        <a:pt x="263080" y="87266"/>
                      </a:cubicBezTo>
                      <a:lnTo>
                        <a:pt x="0" y="87266"/>
                      </a:ln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B7AF6C45-0A89-4827-BFFC-9CE2D7D065DC}"/>
                    </a:ext>
                  </a:extLst>
                </p:cNvPr>
                <p:cNvSpPr/>
                <p:nvPr/>
              </p:nvSpPr>
              <p:spPr>
                <a:xfrm>
                  <a:off x="6343679" y="6503821"/>
                  <a:ext cx="263079" cy="16683"/>
                </a:xfrm>
                <a:custGeom>
                  <a:avLst/>
                  <a:gdLst>
                    <a:gd name="connsiteX0" fmla="*/ 0 w 263079"/>
                    <a:gd name="connsiteY0" fmla="*/ 0 h 16683"/>
                    <a:gd name="connsiteX1" fmla="*/ 263079 w 263079"/>
                    <a:gd name="connsiteY1" fmla="*/ 0 h 16683"/>
                    <a:gd name="connsiteX2" fmla="*/ 263079 w 263079"/>
                    <a:gd name="connsiteY2" fmla="*/ 16683 h 16683"/>
                    <a:gd name="connsiteX3" fmla="*/ 0 w 263079"/>
                    <a:gd name="connsiteY3" fmla="*/ 16683 h 1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3079" h="16683">
                      <a:moveTo>
                        <a:pt x="0" y="0"/>
                      </a:moveTo>
                      <a:lnTo>
                        <a:pt x="263079" y="0"/>
                      </a:lnTo>
                      <a:lnTo>
                        <a:pt x="263079" y="16683"/>
                      </a:lnTo>
                      <a:lnTo>
                        <a:pt x="0" y="16683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6EC23840-3E30-496E-80F3-324FF29E5D91}"/>
                    </a:ext>
                  </a:extLst>
                </p:cNvPr>
                <p:cNvSpPr/>
                <p:nvPr/>
              </p:nvSpPr>
              <p:spPr>
                <a:xfrm>
                  <a:off x="5889386" y="5221790"/>
                  <a:ext cx="564658" cy="290028"/>
                </a:xfrm>
                <a:custGeom>
                  <a:avLst/>
                  <a:gdLst>
                    <a:gd name="connsiteX0" fmla="*/ 279763 w 564658"/>
                    <a:gd name="connsiteY0" fmla="*/ 290029 h 290028"/>
                    <a:gd name="connsiteX1" fmla="*/ 83415 w 564658"/>
                    <a:gd name="connsiteY1" fmla="*/ 207897 h 290028"/>
                    <a:gd name="connsiteX2" fmla="*/ 0 w 564658"/>
                    <a:gd name="connsiteY2" fmla="*/ 0 h 290028"/>
                    <a:gd name="connsiteX3" fmla="*/ 96249 w 564658"/>
                    <a:gd name="connsiteY3" fmla="*/ 1283 h 290028"/>
                    <a:gd name="connsiteX4" fmla="*/ 151431 w 564658"/>
                    <a:gd name="connsiteY4" fmla="*/ 139881 h 290028"/>
                    <a:gd name="connsiteX5" fmla="*/ 279763 w 564658"/>
                    <a:gd name="connsiteY5" fmla="*/ 193780 h 290028"/>
                    <a:gd name="connsiteX6" fmla="*/ 468410 w 564658"/>
                    <a:gd name="connsiteY6" fmla="*/ 0 h 290028"/>
                    <a:gd name="connsiteX7" fmla="*/ 564658 w 564658"/>
                    <a:gd name="connsiteY7" fmla="*/ 1283 h 290028"/>
                    <a:gd name="connsiteX8" fmla="*/ 279763 w 564658"/>
                    <a:gd name="connsiteY8" fmla="*/ 290029 h 290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4658" h="290028">
                      <a:moveTo>
                        <a:pt x="279763" y="290029"/>
                      </a:moveTo>
                      <a:cubicBezTo>
                        <a:pt x="205330" y="290029"/>
                        <a:pt x="136031" y="260513"/>
                        <a:pt x="83415" y="207897"/>
                      </a:cubicBezTo>
                      <a:cubicBezTo>
                        <a:pt x="29516" y="152714"/>
                        <a:pt x="0" y="79565"/>
                        <a:pt x="0" y="0"/>
                      </a:cubicBezTo>
                      <a:lnTo>
                        <a:pt x="96249" y="1283"/>
                      </a:lnTo>
                      <a:cubicBezTo>
                        <a:pt x="96249" y="53899"/>
                        <a:pt x="115498" y="102665"/>
                        <a:pt x="151431" y="139881"/>
                      </a:cubicBezTo>
                      <a:cubicBezTo>
                        <a:pt x="186081" y="174530"/>
                        <a:pt x="230997" y="193780"/>
                        <a:pt x="279763" y="193780"/>
                      </a:cubicBezTo>
                      <a:cubicBezTo>
                        <a:pt x="382428" y="193780"/>
                        <a:pt x="467126" y="106515"/>
                        <a:pt x="468410" y="0"/>
                      </a:cubicBezTo>
                      <a:lnTo>
                        <a:pt x="564658" y="1283"/>
                      </a:lnTo>
                      <a:cubicBezTo>
                        <a:pt x="562092" y="160414"/>
                        <a:pt x="435044" y="290029"/>
                        <a:pt x="279763" y="290029"/>
                      </a:cubicBezTo>
                      <a:close/>
                    </a:path>
                  </a:pathLst>
                </a:custGeom>
                <a:solidFill>
                  <a:srgbClr val="A997BF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45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5889386" y="5221790"/>
                  <a:ext cx="564337" cy="290028"/>
                  <a:chOff x="5889386" y="5221790"/>
                  <a:chExt cx="564337" cy="290028"/>
                </a:xfrm>
                <a:solidFill>
                  <a:srgbClr val="7B619C"/>
                </a:solidFill>
              </p:grpSpPr>
              <p:sp>
                <p:nvSpPr>
                  <p:cNvPr id="746" name="Freeform: Shape 745">
                    <a:extLst>
                      <a:ext uri="{FF2B5EF4-FFF2-40B4-BE49-F238E27FC236}">
                        <a16:creationId xmlns:a16="http://schemas.microsoft.com/office/drawing/2014/main" id="{AE02D35C-F5D0-4572-A674-4986E0931454}"/>
                      </a:ext>
                    </a:extLst>
                  </p:cNvPr>
                  <p:cNvSpPr/>
                  <p:nvPr/>
                </p:nvSpPr>
                <p:spPr>
                  <a:xfrm>
                    <a:off x="6356512" y="5221790"/>
                    <a:ext cx="97211" cy="12833"/>
                  </a:xfrm>
                  <a:custGeom>
                    <a:avLst/>
                    <a:gdLst>
                      <a:gd name="connsiteX0" fmla="*/ 96249 w 97211"/>
                      <a:gd name="connsiteY0" fmla="*/ 12833 h 12833"/>
                      <a:gd name="connsiteX1" fmla="*/ 0 w 97211"/>
                      <a:gd name="connsiteY1" fmla="*/ 7700 h 12833"/>
                      <a:gd name="connsiteX2" fmla="*/ 0 w 97211"/>
                      <a:gd name="connsiteY2" fmla="*/ 0 h 12833"/>
                      <a:gd name="connsiteX3" fmla="*/ 96249 w 97211"/>
                      <a:gd name="connsiteY3" fmla="*/ 1283 h 12833"/>
                      <a:gd name="connsiteX4" fmla="*/ 96249 w 97211"/>
                      <a:gd name="connsiteY4" fmla="*/ 12833 h 12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211" h="12833">
                        <a:moveTo>
                          <a:pt x="96249" y="12833"/>
                        </a:moveTo>
                        <a:lnTo>
                          <a:pt x="0" y="7700"/>
                        </a:lnTo>
                        <a:cubicBezTo>
                          <a:pt x="0" y="5133"/>
                          <a:pt x="0" y="2566"/>
                          <a:pt x="0" y="0"/>
                        </a:cubicBezTo>
                        <a:lnTo>
                          <a:pt x="96249" y="1283"/>
                        </a:lnTo>
                        <a:cubicBezTo>
                          <a:pt x="97532" y="5133"/>
                          <a:pt x="97532" y="8983"/>
                          <a:pt x="96249" y="12833"/>
                        </a:cubicBezTo>
                        <a:close/>
                      </a:path>
                    </a:pathLst>
                  </a:custGeom>
                  <a:solidFill>
                    <a:srgbClr val="7B619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47" name="Freeform: Shape 746">
                    <a:extLst>
                      <a:ext uri="{FF2B5EF4-FFF2-40B4-BE49-F238E27FC236}">
                        <a16:creationId xmlns:a16="http://schemas.microsoft.com/office/drawing/2014/main" id="{E98CFACE-0323-47E3-8DF4-FE5269BA993B}"/>
                      </a:ext>
                    </a:extLst>
                  </p:cNvPr>
                  <p:cNvSpPr/>
                  <p:nvPr/>
                </p:nvSpPr>
                <p:spPr>
                  <a:xfrm>
                    <a:off x="5898369" y="5273123"/>
                    <a:ext cx="544125" cy="238696"/>
                  </a:xfrm>
                  <a:custGeom>
                    <a:avLst/>
                    <a:gdLst>
                      <a:gd name="connsiteX0" fmla="*/ 270779 w 544125"/>
                      <a:gd name="connsiteY0" fmla="*/ 238696 h 238696"/>
                      <a:gd name="connsiteX1" fmla="*/ 261796 w 544125"/>
                      <a:gd name="connsiteY1" fmla="*/ 238696 h 238696"/>
                      <a:gd name="connsiteX2" fmla="*/ 265646 w 544125"/>
                      <a:gd name="connsiteY2" fmla="*/ 142448 h 238696"/>
                      <a:gd name="connsiteX3" fmla="*/ 279762 w 544125"/>
                      <a:gd name="connsiteY3" fmla="*/ 142448 h 238696"/>
                      <a:gd name="connsiteX4" fmla="*/ 284896 w 544125"/>
                      <a:gd name="connsiteY4" fmla="*/ 238696 h 238696"/>
                      <a:gd name="connsiteX5" fmla="*/ 270779 w 544125"/>
                      <a:gd name="connsiteY5" fmla="*/ 238696 h 238696"/>
                      <a:gd name="connsiteX6" fmla="*/ 193781 w 544125"/>
                      <a:gd name="connsiteY6" fmla="*/ 227146 h 238696"/>
                      <a:gd name="connsiteX7" fmla="*/ 171964 w 544125"/>
                      <a:gd name="connsiteY7" fmla="*/ 219446 h 238696"/>
                      <a:gd name="connsiteX8" fmla="*/ 206614 w 544125"/>
                      <a:gd name="connsiteY8" fmla="*/ 129614 h 238696"/>
                      <a:gd name="connsiteX9" fmla="*/ 220730 w 544125"/>
                      <a:gd name="connsiteY9" fmla="*/ 134748 h 238696"/>
                      <a:gd name="connsiteX10" fmla="*/ 193781 w 544125"/>
                      <a:gd name="connsiteY10" fmla="*/ 227146 h 238696"/>
                      <a:gd name="connsiteX11" fmla="*/ 350345 w 544125"/>
                      <a:gd name="connsiteY11" fmla="*/ 227146 h 238696"/>
                      <a:gd name="connsiteX12" fmla="*/ 322112 w 544125"/>
                      <a:gd name="connsiteY12" fmla="*/ 134748 h 238696"/>
                      <a:gd name="connsiteX13" fmla="*/ 336228 w 544125"/>
                      <a:gd name="connsiteY13" fmla="*/ 129614 h 238696"/>
                      <a:gd name="connsiteX14" fmla="*/ 370878 w 544125"/>
                      <a:gd name="connsiteY14" fmla="*/ 219446 h 238696"/>
                      <a:gd name="connsiteX15" fmla="*/ 350345 w 544125"/>
                      <a:gd name="connsiteY15" fmla="*/ 227146 h 238696"/>
                      <a:gd name="connsiteX16" fmla="*/ 112932 w 544125"/>
                      <a:gd name="connsiteY16" fmla="*/ 188647 h 238696"/>
                      <a:gd name="connsiteX17" fmla="*/ 94965 w 544125"/>
                      <a:gd name="connsiteY17" fmla="*/ 174530 h 238696"/>
                      <a:gd name="connsiteX18" fmla="*/ 156564 w 544125"/>
                      <a:gd name="connsiteY18" fmla="*/ 100098 h 238696"/>
                      <a:gd name="connsiteX19" fmla="*/ 168114 w 544125"/>
                      <a:gd name="connsiteY19" fmla="*/ 109082 h 238696"/>
                      <a:gd name="connsiteX20" fmla="*/ 112932 w 544125"/>
                      <a:gd name="connsiteY20" fmla="*/ 188647 h 238696"/>
                      <a:gd name="connsiteX21" fmla="*/ 429910 w 544125"/>
                      <a:gd name="connsiteY21" fmla="*/ 187364 h 238696"/>
                      <a:gd name="connsiteX22" fmla="*/ 374728 w 544125"/>
                      <a:gd name="connsiteY22" fmla="*/ 107798 h 238696"/>
                      <a:gd name="connsiteX23" fmla="*/ 386278 w 544125"/>
                      <a:gd name="connsiteY23" fmla="*/ 98815 h 238696"/>
                      <a:gd name="connsiteX24" fmla="*/ 447877 w 544125"/>
                      <a:gd name="connsiteY24" fmla="*/ 173247 h 238696"/>
                      <a:gd name="connsiteX25" fmla="*/ 429910 w 544125"/>
                      <a:gd name="connsiteY25" fmla="*/ 187364 h 238696"/>
                      <a:gd name="connsiteX26" fmla="*/ 48766 w 544125"/>
                      <a:gd name="connsiteY26" fmla="*/ 127048 h 238696"/>
                      <a:gd name="connsiteX27" fmla="*/ 35933 w 544125"/>
                      <a:gd name="connsiteY27" fmla="*/ 109082 h 238696"/>
                      <a:gd name="connsiteX28" fmla="*/ 118065 w 544125"/>
                      <a:gd name="connsiteY28" fmla="*/ 57749 h 238696"/>
                      <a:gd name="connsiteX29" fmla="*/ 127048 w 544125"/>
                      <a:gd name="connsiteY29" fmla="*/ 70582 h 238696"/>
                      <a:gd name="connsiteX30" fmla="*/ 48766 w 544125"/>
                      <a:gd name="connsiteY30" fmla="*/ 127048 h 238696"/>
                      <a:gd name="connsiteX31" fmla="*/ 494076 w 544125"/>
                      <a:gd name="connsiteY31" fmla="*/ 125765 h 238696"/>
                      <a:gd name="connsiteX32" fmla="*/ 417077 w 544125"/>
                      <a:gd name="connsiteY32" fmla="*/ 66732 h 238696"/>
                      <a:gd name="connsiteX33" fmla="*/ 426060 w 544125"/>
                      <a:gd name="connsiteY33" fmla="*/ 53899 h 238696"/>
                      <a:gd name="connsiteX34" fmla="*/ 506909 w 544125"/>
                      <a:gd name="connsiteY34" fmla="*/ 106515 h 238696"/>
                      <a:gd name="connsiteX35" fmla="*/ 494076 w 544125"/>
                      <a:gd name="connsiteY35" fmla="*/ 125765 h 238696"/>
                      <a:gd name="connsiteX36" fmla="*/ 537709 w 544125"/>
                      <a:gd name="connsiteY36" fmla="*/ 47482 h 238696"/>
                      <a:gd name="connsiteX37" fmla="*/ 446593 w 544125"/>
                      <a:gd name="connsiteY37" fmla="*/ 14116 h 238696"/>
                      <a:gd name="connsiteX38" fmla="*/ 451727 w 544125"/>
                      <a:gd name="connsiteY38" fmla="*/ 0 h 238696"/>
                      <a:gd name="connsiteX39" fmla="*/ 544125 w 544125"/>
                      <a:gd name="connsiteY39" fmla="*/ 25666 h 238696"/>
                      <a:gd name="connsiteX40" fmla="*/ 537709 w 544125"/>
                      <a:gd name="connsiteY40" fmla="*/ 47482 h 238696"/>
                      <a:gd name="connsiteX41" fmla="*/ 6417 w 544125"/>
                      <a:gd name="connsiteY41" fmla="*/ 47482 h 238696"/>
                      <a:gd name="connsiteX42" fmla="*/ 0 w 544125"/>
                      <a:gd name="connsiteY42" fmla="*/ 25666 h 238696"/>
                      <a:gd name="connsiteX43" fmla="*/ 93682 w 544125"/>
                      <a:gd name="connsiteY43" fmla="*/ 1283 h 238696"/>
                      <a:gd name="connsiteX44" fmla="*/ 97532 w 544125"/>
                      <a:gd name="connsiteY44" fmla="*/ 15400 h 238696"/>
                      <a:gd name="connsiteX45" fmla="*/ 6417 w 544125"/>
                      <a:gd name="connsiteY45" fmla="*/ 47482 h 238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44125" h="238696">
                        <a:moveTo>
                          <a:pt x="270779" y="238696"/>
                        </a:moveTo>
                        <a:cubicBezTo>
                          <a:pt x="268213" y="238696"/>
                          <a:pt x="264363" y="238696"/>
                          <a:pt x="261796" y="238696"/>
                        </a:cubicBezTo>
                        <a:lnTo>
                          <a:pt x="265646" y="142448"/>
                        </a:lnTo>
                        <a:cubicBezTo>
                          <a:pt x="270779" y="142448"/>
                          <a:pt x="275913" y="142448"/>
                          <a:pt x="279762" y="142448"/>
                        </a:cubicBezTo>
                        <a:lnTo>
                          <a:pt x="284896" y="238696"/>
                        </a:lnTo>
                        <a:cubicBezTo>
                          <a:pt x="278479" y="238696"/>
                          <a:pt x="274629" y="238696"/>
                          <a:pt x="270779" y="238696"/>
                        </a:cubicBezTo>
                        <a:close/>
                        <a:moveTo>
                          <a:pt x="193781" y="227146"/>
                        </a:moveTo>
                        <a:cubicBezTo>
                          <a:pt x="186081" y="224580"/>
                          <a:pt x="179664" y="222013"/>
                          <a:pt x="171964" y="219446"/>
                        </a:cubicBezTo>
                        <a:lnTo>
                          <a:pt x="206614" y="129614"/>
                        </a:lnTo>
                        <a:cubicBezTo>
                          <a:pt x="211747" y="130898"/>
                          <a:pt x="215597" y="133465"/>
                          <a:pt x="220730" y="134748"/>
                        </a:cubicBezTo>
                        <a:lnTo>
                          <a:pt x="193781" y="227146"/>
                        </a:lnTo>
                        <a:close/>
                        <a:moveTo>
                          <a:pt x="350345" y="227146"/>
                        </a:moveTo>
                        <a:lnTo>
                          <a:pt x="322112" y="134748"/>
                        </a:lnTo>
                        <a:cubicBezTo>
                          <a:pt x="327245" y="133465"/>
                          <a:pt x="331095" y="132181"/>
                          <a:pt x="336228" y="129614"/>
                        </a:cubicBezTo>
                        <a:lnTo>
                          <a:pt x="370878" y="219446"/>
                        </a:lnTo>
                        <a:cubicBezTo>
                          <a:pt x="364461" y="222013"/>
                          <a:pt x="356761" y="224580"/>
                          <a:pt x="350345" y="227146"/>
                        </a:cubicBezTo>
                        <a:close/>
                        <a:moveTo>
                          <a:pt x="112932" y="188647"/>
                        </a:moveTo>
                        <a:cubicBezTo>
                          <a:pt x="106515" y="184797"/>
                          <a:pt x="101382" y="179664"/>
                          <a:pt x="94965" y="174530"/>
                        </a:cubicBezTo>
                        <a:lnTo>
                          <a:pt x="156564" y="100098"/>
                        </a:lnTo>
                        <a:cubicBezTo>
                          <a:pt x="160414" y="102665"/>
                          <a:pt x="164264" y="106515"/>
                          <a:pt x="168114" y="109082"/>
                        </a:cubicBezTo>
                        <a:lnTo>
                          <a:pt x="112932" y="188647"/>
                        </a:lnTo>
                        <a:close/>
                        <a:moveTo>
                          <a:pt x="429910" y="187364"/>
                        </a:moveTo>
                        <a:lnTo>
                          <a:pt x="374728" y="107798"/>
                        </a:lnTo>
                        <a:cubicBezTo>
                          <a:pt x="378578" y="105232"/>
                          <a:pt x="382428" y="101382"/>
                          <a:pt x="386278" y="98815"/>
                        </a:cubicBezTo>
                        <a:lnTo>
                          <a:pt x="447877" y="173247"/>
                        </a:lnTo>
                        <a:cubicBezTo>
                          <a:pt x="442744" y="178381"/>
                          <a:pt x="436327" y="183514"/>
                          <a:pt x="429910" y="187364"/>
                        </a:cubicBezTo>
                        <a:close/>
                        <a:moveTo>
                          <a:pt x="48766" y="127048"/>
                        </a:moveTo>
                        <a:cubicBezTo>
                          <a:pt x="44916" y="120631"/>
                          <a:pt x="39783" y="115498"/>
                          <a:pt x="35933" y="109082"/>
                        </a:cubicBezTo>
                        <a:lnTo>
                          <a:pt x="118065" y="57749"/>
                        </a:lnTo>
                        <a:cubicBezTo>
                          <a:pt x="120631" y="61599"/>
                          <a:pt x="123198" y="65449"/>
                          <a:pt x="127048" y="70582"/>
                        </a:cubicBezTo>
                        <a:lnTo>
                          <a:pt x="48766" y="127048"/>
                        </a:lnTo>
                        <a:close/>
                        <a:moveTo>
                          <a:pt x="494076" y="125765"/>
                        </a:moveTo>
                        <a:lnTo>
                          <a:pt x="417077" y="66732"/>
                        </a:lnTo>
                        <a:cubicBezTo>
                          <a:pt x="419644" y="62882"/>
                          <a:pt x="423494" y="59032"/>
                          <a:pt x="426060" y="53899"/>
                        </a:cubicBezTo>
                        <a:lnTo>
                          <a:pt x="506909" y="106515"/>
                        </a:lnTo>
                        <a:cubicBezTo>
                          <a:pt x="503059" y="114215"/>
                          <a:pt x="499209" y="120631"/>
                          <a:pt x="494076" y="125765"/>
                        </a:cubicBezTo>
                        <a:close/>
                        <a:moveTo>
                          <a:pt x="537709" y="47482"/>
                        </a:moveTo>
                        <a:lnTo>
                          <a:pt x="446593" y="14116"/>
                        </a:lnTo>
                        <a:cubicBezTo>
                          <a:pt x="447877" y="8983"/>
                          <a:pt x="450444" y="5133"/>
                          <a:pt x="451727" y="0"/>
                        </a:cubicBezTo>
                        <a:lnTo>
                          <a:pt x="544125" y="25666"/>
                        </a:lnTo>
                        <a:cubicBezTo>
                          <a:pt x="542842" y="34649"/>
                          <a:pt x="540276" y="41066"/>
                          <a:pt x="537709" y="47482"/>
                        </a:cubicBezTo>
                        <a:close/>
                        <a:moveTo>
                          <a:pt x="6417" y="47482"/>
                        </a:moveTo>
                        <a:cubicBezTo>
                          <a:pt x="3850" y="41066"/>
                          <a:pt x="1283" y="33366"/>
                          <a:pt x="0" y="25666"/>
                        </a:cubicBezTo>
                        <a:lnTo>
                          <a:pt x="93682" y="1283"/>
                        </a:lnTo>
                        <a:cubicBezTo>
                          <a:pt x="94965" y="6417"/>
                          <a:pt x="96249" y="11550"/>
                          <a:pt x="97532" y="15400"/>
                        </a:cubicBezTo>
                        <a:lnTo>
                          <a:pt x="6417" y="47482"/>
                        </a:lnTo>
                        <a:close/>
                      </a:path>
                    </a:pathLst>
                  </a:custGeom>
                  <a:solidFill>
                    <a:srgbClr val="7B619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48" name="Freeform: Shape 747">
                    <a:extLst>
                      <a:ext uri="{FF2B5EF4-FFF2-40B4-BE49-F238E27FC236}">
                        <a16:creationId xmlns:a16="http://schemas.microsoft.com/office/drawing/2014/main" id="{7C743AD4-B0AD-4E14-9F4B-D102E22DABAC}"/>
                      </a:ext>
                    </a:extLst>
                  </p:cNvPr>
                  <p:cNvSpPr/>
                  <p:nvPr/>
                </p:nvSpPr>
                <p:spPr>
                  <a:xfrm>
                    <a:off x="5889386" y="5221790"/>
                    <a:ext cx="96248" cy="11549"/>
                  </a:xfrm>
                  <a:custGeom>
                    <a:avLst/>
                    <a:gdLst>
                      <a:gd name="connsiteX0" fmla="*/ 0 w 96248"/>
                      <a:gd name="connsiteY0" fmla="*/ 11550 h 11549"/>
                      <a:gd name="connsiteX1" fmla="*/ 0 w 96248"/>
                      <a:gd name="connsiteY1" fmla="*/ 0 h 11549"/>
                      <a:gd name="connsiteX2" fmla="*/ 96249 w 96248"/>
                      <a:gd name="connsiteY2" fmla="*/ 1283 h 11549"/>
                      <a:gd name="connsiteX3" fmla="*/ 96249 w 96248"/>
                      <a:gd name="connsiteY3" fmla="*/ 8983 h 11549"/>
                      <a:gd name="connsiteX4" fmla="*/ 0 w 96248"/>
                      <a:gd name="connsiteY4" fmla="*/ 11550 h 1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48" h="11549">
                        <a:moveTo>
                          <a:pt x="0" y="11550"/>
                        </a:moveTo>
                        <a:cubicBezTo>
                          <a:pt x="0" y="7700"/>
                          <a:pt x="0" y="3850"/>
                          <a:pt x="0" y="0"/>
                        </a:cubicBezTo>
                        <a:lnTo>
                          <a:pt x="96249" y="1283"/>
                        </a:lnTo>
                        <a:cubicBezTo>
                          <a:pt x="96249" y="3850"/>
                          <a:pt x="96249" y="6417"/>
                          <a:pt x="96249" y="8983"/>
                        </a:cubicBezTo>
                        <a:lnTo>
                          <a:pt x="0" y="11550"/>
                        </a:lnTo>
                        <a:close/>
                      </a:path>
                    </a:pathLst>
                  </a:custGeom>
                  <a:solidFill>
                    <a:srgbClr val="7B619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49" name="Freeform: Shape 748">
                  <a:extLst>
                    <a:ext uri="{FF2B5EF4-FFF2-40B4-BE49-F238E27FC236}">
                      <a16:creationId xmlns:a16="http://schemas.microsoft.com/office/drawing/2014/main" id="{4E069B91-D4DC-404E-899C-CE8584B4BD6B}"/>
                    </a:ext>
                  </a:extLst>
                </p:cNvPr>
                <p:cNvSpPr/>
                <p:nvPr/>
              </p:nvSpPr>
              <p:spPr>
                <a:xfrm>
                  <a:off x="6355229" y="4985660"/>
                  <a:ext cx="531291" cy="739189"/>
                </a:xfrm>
                <a:custGeom>
                  <a:avLst/>
                  <a:gdLst>
                    <a:gd name="connsiteX0" fmla="*/ 265646 w 531291"/>
                    <a:gd name="connsiteY0" fmla="*/ 0 h 739189"/>
                    <a:gd name="connsiteX1" fmla="*/ 0 w 531291"/>
                    <a:gd name="connsiteY1" fmla="*/ 265646 h 739189"/>
                    <a:gd name="connsiteX2" fmla="*/ 0 w 531291"/>
                    <a:gd name="connsiteY2" fmla="*/ 739189 h 739189"/>
                    <a:gd name="connsiteX3" fmla="*/ 531292 w 531291"/>
                    <a:gd name="connsiteY3" fmla="*/ 739189 h 739189"/>
                    <a:gd name="connsiteX4" fmla="*/ 531292 w 531291"/>
                    <a:gd name="connsiteY4" fmla="*/ 265646 h 739189"/>
                    <a:gd name="connsiteX5" fmla="*/ 265646 w 531291"/>
                    <a:gd name="connsiteY5" fmla="*/ 0 h 73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1291" h="739189">
                      <a:moveTo>
                        <a:pt x="265646" y="0"/>
                      </a:moveTo>
                      <a:cubicBezTo>
                        <a:pt x="119348" y="0"/>
                        <a:pt x="0" y="119348"/>
                        <a:pt x="0" y="265646"/>
                      </a:cubicBezTo>
                      <a:lnTo>
                        <a:pt x="0" y="739189"/>
                      </a:lnTo>
                      <a:lnTo>
                        <a:pt x="531292" y="739189"/>
                      </a:lnTo>
                      <a:lnTo>
                        <a:pt x="531292" y="265646"/>
                      </a:lnTo>
                      <a:cubicBezTo>
                        <a:pt x="531292" y="119348"/>
                        <a:pt x="411944" y="0"/>
                        <a:pt x="265646" y="0"/>
                      </a:cubicBez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0" name="Freeform: Shape 749">
                  <a:extLst>
                    <a:ext uri="{FF2B5EF4-FFF2-40B4-BE49-F238E27FC236}">
                      <a16:creationId xmlns:a16="http://schemas.microsoft.com/office/drawing/2014/main" id="{DB066DDD-28DF-4C50-B3A3-A73D8E87D787}"/>
                    </a:ext>
                  </a:extLst>
                </p:cNvPr>
                <p:cNvSpPr/>
                <p:nvPr/>
              </p:nvSpPr>
              <p:spPr>
                <a:xfrm>
                  <a:off x="6636275" y="6416555"/>
                  <a:ext cx="263079" cy="87265"/>
                </a:xfrm>
                <a:custGeom>
                  <a:avLst/>
                  <a:gdLst>
                    <a:gd name="connsiteX0" fmla="*/ 263080 w 263079"/>
                    <a:gd name="connsiteY0" fmla="*/ 87266 h 87265"/>
                    <a:gd name="connsiteX1" fmla="*/ 175814 w 263079"/>
                    <a:gd name="connsiteY1" fmla="*/ 0 h 87265"/>
                    <a:gd name="connsiteX2" fmla="*/ 87266 w 263079"/>
                    <a:gd name="connsiteY2" fmla="*/ 0 h 87265"/>
                    <a:gd name="connsiteX3" fmla="*/ 0 w 263079"/>
                    <a:gd name="connsiteY3" fmla="*/ 87266 h 87265"/>
                    <a:gd name="connsiteX4" fmla="*/ 263080 w 263079"/>
                    <a:gd name="connsiteY4" fmla="*/ 87266 h 8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079" h="87265">
                      <a:moveTo>
                        <a:pt x="263080" y="87266"/>
                      </a:moveTo>
                      <a:cubicBezTo>
                        <a:pt x="263080" y="38499"/>
                        <a:pt x="223297" y="0"/>
                        <a:pt x="175814" y="0"/>
                      </a:cubicBezTo>
                      <a:lnTo>
                        <a:pt x="87266" y="0"/>
                      </a:lnTo>
                      <a:cubicBezTo>
                        <a:pt x="38499" y="0"/>
                        <a:pt x="0" y="39783"/>
                        <a:pt x="0" y="87266"/>
                      </a:cubicBezTo>
                      <a:lnTo>
                        <a:pt x="263080" y="87266"/>
                      </a:ln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1" name="Freeform: Shape 750">
                  <a:extLst>
                    <a:ext uri="{FF2B5EF4-FFF2-40B4-BE49-F238E27FC236}">
                      <a16:creationId xmlns:a16="http://schemas.microsoft.com/office/drawing/2014/main" id="{DB8F67D5-A286-48F0-A17E-8A1D5D704672}"/>
                    </a:ext>
                  </a:extLst>
                </p:cNvPr>
                <p:cNvSpPr/>
                <p:nvPr/>
              </p:nvSpPr>
              <p:spPr>
                <a:xfrm>
                  <a:off x="6636275" y="6503821"/>
                  <a:ext cx="263079" cy="16683"/>
                </a:xfrm>
                <a:custGeom>
                  <a:avLst/>
                  <a:gdLst>
                    <a:gd name="connsiteX0" fmla="*/ 0 w 263079"/>
                    <a:gd name="connsiteY0" fmla="*/ 0 h 16683"/>
                    <a:gd name="connsiteX1" fmla="*/ 263079 w 263079"/>
                    <a:gd name="connsiteY1" fmla="*/ 0 h 16683"/>
                    <a:gd name="connsiteX2" fmla="*/ 263079 w 263079"/>
                    <a:gd name="connsiteY2" fmla="*/ 16683 h 16683"/>
                    <a:gd name="connsiteX3" fmla="*/ 0 w 263079"/>
                    <a:gd name="connsiteY3" fmla="*/ 16683 h 1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3079" h="16683">
                      <a:moveTo>
                        <a:pt x="0" y="0"/>
                      </a:moveTo>
                      <a:lnTo>
                        <a:pt x="263079" y="0"/>
                      </a:lnTo>
                      <a:lnTo>
                        <a:pt x="263079" y="16683"/>
                      </a:lnTo>
                      <a:lnTo>
                        <a:pt x="0" y="16683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47849809-4E9C-49AF-A7F6-6BC0B69ED547}"/>
                  </a:ext>
                </a:extLst>
              </p:cNvPr>
              <p:cNvSpPr/>
              <p:nvPr/>
            </p:nvSpPr>
            <p:spPr>
              <a:xfrm>
                <a:off x="6729957" y="5357821"/>
                <a:ext cx="284937" cy="283612"/>
              </a:xfrm>
              <a:custGeom>
                <a:avLst/>
                <a:gdLst>
                  <a:gd name="connsiteX0" fmla="*/ 0 w 284937"/>
                  <a:gd name="connsiteY0" fmla="*/ 283613 h 283612"/>
                  <a:gd name="connsiteX1" fmla="*/ 0 w 284937"/>
                  <a:gd name="connsiteY1" fmla="*/ 187364 h 283612"/>
                  <a:gd name="connsiteX2" fmla="*/ 137314 w 284937"/>
                  <a:gd name="connsiteY2" fmla="*/ 129615 h 283612"/>
                  <a:gd name="connsiteX3" fmla="*/ 188647 w 284937"/>
                  <a:gd name="connsiteY3" fmla="*/ 1283 h 283612"/>
                  <a:gd name="connsiteX4" fmla="*/ 284895 w 284937"/>
                  <a:gd name="connsiteY4" fmla="*/ 0 h 283612"/>
                  <a:gd name="connsiteX5" fmla="*/ 205330 w 284937"/>
                  <a:gd name="connsiteY5" fmla="*/ 197631 h 283612"/>
                  <a:gd name="connsiteX6" fmla="*/ 0 w 284937"/>
                  <a:gd name="connsiteY6" fmla="*/ 283613 h 28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4937" h="283612">
                    <a:moveTo>
                      <a:pt x="0" y="283613"/>
                    </a:moveTo>
                    <a:lnTo>
                      <a:pt x="0" y="187364"/>
                    </a:lnTo>
                    <a:cubicBezTo>
                      <a:pt x="52616" y="187364"/>
                      <a:pt x="101381" y="166831"/>
                      <a:pt x="137314" y="129615"/>
                    </a:cubicBezTo>
                    <a:cubicBezTo>
                      <a:pt x="171964" y="94966"/>
                      <a:pt x="189930" y="48766"/>
                      <a:pt x="188647" y="1283"/>
                    </a:cubicBezTo>
                    <a:lnTo>
                      <a:pt x="284895" y="0"/>
                    </a:lnTo>
                    <a:cubicBezTo>
                      <a:pt x="286179" y="74432"/>
                      <a:pt x="257946" y="145015"/>
                      <a:pt x="205330" y="197631"/>
                    </a:cubicBezTo>
                    <a:cubicBezTo>
                      <a:pt x="151431" y="251530"/>
                      <a:pt x="78282" y="282329"/>
                      <a:pt x="0" y="283613"/>
                    </a:cubicBezTo>
                    <a:close/>
                  </a:path>
                </a:pathLst>
              </a:custGeom>
              <a:solidFill>
                <a:srgbClr val="A997BF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1A9A1B49-DA60-459C-91C1-822919C86E62}"/>
                  </a:ext>
                </a:extLst>
              </p:cNvPr>
              <p:cNvSpPr/>
              <p:nvPr/>
            </p:nvSpPr>
            <p:spPr>
              <a:xfrm>
                <a:off x="6754340" y="5369371"/>
                <a:ext cx="260512" cy="269496"/>
              </a:xfrm>
              <a:custGeom>
                <a:avLst/>
                <a:gdLst>
                  <a:gd name="connsiteX0" fmla="*/ 11550 w 260512"/>
                  <a:gd name="connsiteY0" fmla="*/ 269496 h 269496"/>
                  <a:gd name="connsiteX1" fmla="*/ 0 w 260512"/>
                  <a:gd name="connsiteY1" fmla="*/ 173247 h 269496"/>
                  <a:gd name="connsiteX2" fmla="*/ 15400 w 260512"/>
                  <a:gd name="connsiteY2" fmla="*/ 170681 h 269496"/>
                  <a:gd name="connsiteX3" fmla="*/ 34650 w 260512"/>
                  <a:gd name="connsiteY3" fmla="*/ 265646 h 269496"/>
                  <a:gd name="connsiteX4" fmla="*/ 11550 w 260512"/>
                  <a:gd name="connsiteY4" fmla="*/ 269496 h 269496"/>
                  <a:gd name="connsiteX5" fmla="*/ 100098 w 260512"/>
                  <a:gd name="connsiteY5" fmla="*/ 243830 h 269496"/>
                  <a:gd name="connsiteX6" fmla="*/ 59033 w 260512"/>
                  <a:gd name="connsiteY6" fmla="*/ 156564 h 269496"/>
                  <a:gd name="connsiteX7" fmla="*/ 73149 w 260512"/>
                  <a:gd name="connsiteY7" fmla="*/ 148864 h 269496"/>
                  <a:gd name="connsiteX8" fmla="*/ 121915 w 260512"/>
                  <a:gd name="connsiteY8" fmla="*/ 232280 h 269496"/>
                  <a:gd name="connsiteX9" fmla="*/ 100098 w 260512"/>
                  <a:gd name="connsiteY9" fmla="*/ 243830 h 269496"/>
                  <a:gd name="connsiteX10" fmla="*/ 175814 w 260512"/>
                  <a:gd name="connsiteY10" fmla="*/ 191214 h 269496"/>
                  <a:gd name="connsiteX11" fmla="*/ 109082 w 260512"/>
                  <a:gd name="connsiteY11" fmla="*/ 121915 h 269496"/>
                  <a:gd name="connsiteX12" fmla="*/ 119348 w 260512"/>
                  <a:gd name="connsiteY12" fmla="*/ 110365 h 269496"/>
                  <a:gd name="connsiteX13" fmla="*/ 192497 w 260512"/>
                  <a:gd name="connsiteY13" fmla="*/ 174530 h 269496"/>
                  <a:gd name="connsiteX14" fmla="*/ 175814 w 260512"/>
                  <a:gd name="connsiteY14" fmla="*/ 191214 h 269496"/>
                  <a:gd name="connsiteX15" fmla="*/ 230997 w 260512"/>
                  <a:gd name="connsiteY15" fmla="*/ 115498 h 269496"/>
                  <a:gd name="connsiteX16" fmla="*/ 145014 w 260512"/>
                  <a:gd name="connsiteY16" fmla="*/ 71865 h 269496"/>
                  <a:gd name="connsiteX17" fmla="*/ 151431 w 260512"/>
                  <a:gd name="connsiteY17" fmla="*/ 57749 h 269496"/>
                  <a:gd name="connsiteX18" fmla="*/ 241263 w 260512"/>
                  <a:gd name="connsiteY18" fmla="*/ 93682 h 269496"/>
                  <a:gd name="connsiteX19" fmla="*/ 230997 w 260512"/>
                  <a:gd name="connsiteY19" fmla="*/ 115498 h 269496"/>
                  <a:gd name="connsiteX20" fmla="*/ 259230 w 260512"/>
                  <a:gd name="connsiteY20" fmla="*/ 26949 h 269496"/>
                  <a:gd name="connsiteX21" fmla="*/ 162981 w 260512"/>
                  <a:gd name="connsiteY21" fmla="*/ 15400 h 269496"/>
                  <a:gd name="connsiteX22" fmla="*/ 164264 w 260512"/>
                  <a:gd name="connsiteY22" fmla="*/ 0 h 269496"/>
                  <a:gd name="connsiteX23" fmla="*/ 260513 w 260512"/>
                  <a:gd name="connsiteY23" fmla="*/ 3850 h 269496"/>
                  <a:gd name="connsiteX24" fmla="*/ 259230 w 260512"/>
                  <a:gd name="connsiteY24" fmla="*/ 26949 h 269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0512" h="269496">
                    <a:moveTo>
                      <a:pt x="11550" y="269496"/>
                    </a:moveTo>
                    <a:lnTo>
                      <a:pt x="0" y="173247"/>
                    </a:lnTo>
                    <a:cubicBezTo>
                      <a:pt x="5134" y="171964"/>
                      <a:pt x="10266" y="171964"/>
                      <a:pt x="15400" y="170681"/>
                    </a:cubicBezTo>
                    <a:lnTo>
                      <a:pt x="34650" y="265646"/>
                    </a:lnTo>
                    <a:cubicBezTo>
                      <a:pt x="26950" y="266929"/>
                      <a:pt x="19250" y="268213"/>
                      <a:pt x="11550" y="269496"/>
                    </a:cubicBezTo>
                    <a:close/>
                    <a:moveTo>
                      <a:pt x="100098" y="243830"/>
                    </a:moveTo>
                    <a:lnTo>
                      <a:pt x="59033" y="156564"/>
                    </a:lnTo>
                    <a:cubicBezTo>
                      <a:pt x="64166" y="153998"/>
                      <a:pt x="68016" y="151431"/>
                      <a:pt x="73149" y="148864"/>
                    </a:cubicBezTo>
                    <a:lnTo>
                      <a:pt x="121915" y="232280"/>
                    </a:lnTo>
                    <a:cubicBezTo>
                      <a:pt x="114215" y="236130"/>
                      <a:pt x="107799" y="239980"/>
                      <a:pt x="100098" y="243830"/>
                    </a:cubicBezTo>
                    <a:close/>
                    <a:moveTo>
                      <a:pt x="175814" y="191214"/>
                    </a:moveTo>
                    <a:lnTo>
                      <a:pt x="109082" y="121915"/>
                    </a:lnTo>
                    <a:cubicBezTo>
                      <a:pt x="112932" y="118065"/>
                      <a:pt x="116782" y="114215"/>
                      <a:pt x="119348" y="110365"/>
                    </a:cubicBezTo>
                    <a:lnTo>
                      <a:pt x="192497" y="174530"/>
                    </a:lnTo>
                    <a:cubicBezTo>
                      <a:pt x="187364" y="179664"/>
                      <a:pt x="182231" y="184797"/>
                      <a:pt x="175814" y="191214"/>
                    </a:cubicBezTo>
                    <a:close/>
                    <a:moveTo>
                      <a:pt x="230997" y="115498"/>
                    </a:moveTo>
                    <a:lnTo>
                      <a:pt x="145014" y="71865"/>
                    </a:lnTo>
                    <a:cubicBezTo>
                      <a:pt x="147581" y="66732"/>
                      <a:pt x="148865" y="62882"/>
                      <a:pt x="151431" y="57749"/>
                    </a:cubicBezTo>
                    <a:lnTo>
                      <a:pt x="241263" y="93682"/>
                    </a:lnTo>
                    <a:cubicBezTo>
                      <a:pt x="238697" y="101382"/>
                      <a:pt x="234846" y="109082"/>
                      <a:pt x="230997" y="115498"/>
                    </a:cubicBezTo>
                    <a:close/>
                    <a:moveTo>
                      <a:pt x="259230" y="26949"/>
                    </a:moveTo>
                    <a:lnTo>
                      <a:pt x="162981" y="15400"/>
                    </a:lnTo>
                    <a:cubicBezTo>
                      <a:pt x="162981" y="10266"/>
                      <a:pt x="164264" y="5133"/>
                      <a:pt x="164264" y="0"/>
                    </a:cubicBezTo>
                    <a:lnTo>
                      <a:pt x="260513" y="3850"/>
                    </a:lnTo>
                    <a:cubicBezTo>
                      <a:pt x="260513" y="11550"/>
                      <a:pt x="259230" y="19250"/>
                      <a:pt x="259230" y="26949"/>
                    </a:cubicBezTo>
                    <a:close/>
                  </a:path>
                </a:pathLst>
              </a:custGeom>
              <a:solidFill>
                <a:srgbClr val="7B619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95745BC9-F201-4FFB-938B-3E5C9E31758C}"/>
                  </a:ext>
                </a:extLst>
              </p:cNvPr>
              <p:cNvSpPr/>
              <p:nvPr/>
            </p:nvSpPr>
            <p:spPr>
              <a:xfrm>
                <a:off x="5825220" y="5155057"/>
                <a:ext cx="175814" cy="118065"/>
              </a:xfrm>
              <a:custGeom>
                <a:avLst/>
                <a:gdLst>
                  <a:gd name="connsiteX0" fmla="*/ 116782 w 175814"/>
                  <a:gd name="connsiteY0" fmla="*/ 118065 h 118065"/>
                  <a:gd name="connsiteX1" fmla="*/ 59033 w 175814"/>
                  <a:gd name="connsiteY1" fmla="*/ 118065 h 118065"/>
                  <a:gd name="connsiteX2" fmla="*/ 0 w 175814"/>
                  <a:gd name="connsiteY2" fmla="*/ 59033 h 118065"/>
                  <a:gd name="connsiteX3" fmla="*/ 59033 w 175814"/>
                  <a:gd name="connsiteY3" fmla="*/ 0 h 118065"/>
                  <a:gd name="connsiteX4" fmla="*/ 116782 w 175814"/>
                  <a:gd name="connsiteY4" fmla="*/ 0 h 118065"/>
                  <a:gd name="connsiteX5" fmla="*/ 175814 w 175814"/>
                  <a:gd name="connsiteY5" fmla="*/ 59033 h 118065"/>
                  <a:gd name="connsiteX6" fmla="*/ 116782 w 175814"/>
                  <a:gd name="connsiteY6" fmla="*/ 118065 h 11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5814" h="118065">
                    <a:moveTo>
                      <a:pt x="116782" y="118065"/>
                    </a:moveTo>
                    <a:lnTo>
                      <a:pt x="59033" y="118065"/>
                    </a:lnTo>
                    <a:cubicBezTo>
                      <a:pt x="26950" y="118065"/>
                      <a:pt x="0" y="92399"/>
                      <a:pt x="0" y="59033"/>
                    </a:cubicBezTo>
                    <a:cubicBezTo>
                      <a:pt x="0" y="25666"/>
                      <a:pt x="25666" y="0"/>
                      <a:pt x="59033" y="0"/>
                    </a:cubicBezTo>
                    <a:lnTo>
                      <a:pt x="116782" y="0"/>
                    </a:lnTo>
                    <a:cubicBezTo>
                      <a:pt x="148865" y="0"/>
                      <a:pt x="175814" y="25666"/>
                      <a:pt x="175814" y="59033"/>
                    </a:cubicBezTo>
                    <a:cubicBezTo>
                      <a:pt x="175814" y="92399"/>
                      <a:pt x="150148" y="118065"/>
                      <a:pt x="116782" y="118065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B258E5FC-327D-44DE-9551-06CF017FC1EC}"/>
                  </a:ext>
                </a:extLst>
              </p:cNvPr>
              <p:cNvSpPr/>
              <p:nvPr/>
            </p:nvSpPr>
            <p:spPr>
              <a:xfrm>
                <a:off x="5746938" y="5156341"/>
                <a:ext cx="159131" cy="38499"/>
              </a:xfrm>
              <a:custGeom>
                <a:avLst/>
                <a:gdLst>
                  <a:gd name="connsiteX0" fmla="*/ 139882 w 159131"/>
                  <a:gd name="connsiteY0" fmla="*/ 38499 h 38499"/>
                  <a:gd name="connsiteX1" fmla="*/ 19250 w 159131"/>
                  <a:gd name="connsiteY1" fmla="*/ 38499 h 38499"/>
                  <a:gd name="connsiteX2" fmla="*/ 0 w 159131"/>
                  <a:gd name="connsiteY2" fmla="*/ 19250 h 38499"/>
                  <a:gd name="connsiteX3" fmla="*/ 19250 w 159131"/>
                  <a:gd name="connsiteY3" fmla="*/ 0 h 38499"/>
                  <a:gd name="connsiteX4" fmla="*/ 139882 w 159131"/>
                  <a:gd name="connsiteY4" fmla="*/ 0 h 38499"/>
                  <a:gd name="connsiteX5" fmla="*/ 159131 w 159131"/>
                  <a:gd name="connsiteY5" fmla="*/ 19250 h 38499"/>
                  <a:gd name="connsiteX6" fmla="*/ 139882 w 159131"/>
                  <a:gd name="connsiteY6" fmla="*/ 38499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31" h="38499">
                    <a:moveTo>
                      <a:pt x="139882" y="38499"/>
                    </a:moveTo>
                    <a:lnTo>
                      <a:pt x="19250" y="38499"/>
                    </a:lnTo>
                    <a:cubicBezTo>
                      <a:pt x="8983" y="38499"/>
                      <a:pt x="0" y="29516"/>
                      <a:pt x="0" y="19250"/>
                    </a:cubicBezTo>
                    <a:cubicBezTo>
                      <a:pt x="0" y="8983"/>
                      <a:pt x="8983" y="0"/>
                      <a:pt x="19250" y="0"/>
                    </a:cubicBezTo>
                    <a:lnTo>
                      <a:pt x="139882" y="0"/>
                    </a:lnTo>
                    <a:cubicBezTo>
                      <a:pt x="150148" y="0"/>
                      <a:pt x="159131" y="8983"/>
                      <a:pt x="159131" y="19250"/>
                    </a:cubicBezTo>
                    <a:cubicBezTo>
                      <a:pt x="159131" y="30799"/>
                      <a:pt x="150148" y="38499"/>
                      <a:pt x="139882" y="38499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BD1F232F-7E0B-4B98-8B74-26511377AD8B}"/>
                  </a:ext>
                </a:extLst>
              </p:cNvPr>
              <p:cNvSpPr/>
              <p:nvPr/>
            </p:nvSpPr>
            <p:spPr>
              <a:xfrm>
                <a:off x="5863720" y="5093458"/>
                <a:ext cx="124481" cy="124481"/>
              </a:xfrm>
              <a:custGeom>
                <a:avLst/>
                <a:gdLst>
                  <a:gd name="connsiteX0" fmla="*/ 97532 w 124481"/>
                  <a:gd name="connsiteY0" fmla="*/ 124481 h 124481"/>
                  <a:gd name="connsiteX1" fmla="*/ 78282 w 124481"/>
                  <a:gd name="connsiteY1" fmla="*/ 116782 h 124481"/>
                  <a:gd name="connsiteX2" fmla="*/ 7700 w 124481"/>
                  <a:gd name="connsiteY2" fmla="*/ 46199 h 124481"/>
                  <a:gd name="connsiteX3" fmla="*/ 7700 w 124481"/>
                  <a:gd name="connsiteY3" fmla="*/ 7700 h 124481"/>
                  <a:gd name="connsiteX4" fmla="*/ 46199 w 124481"/>
                  <a:gd name="connsiteY4" fmla="*/ 7700 h 124481"/>
                  <a:gd name="connsiteX5" fmla="*/ 116782 w 124481"/>
                  <a:gd name="connsiteY5" fmla="*/ 78282 h 124481"/>
                  <a:gd name="connsiteX6" fmla="*/ 116782 w 124481"/>
                  <a:gd name="connsiteY6" fmla="*/ 116782 h 124481"/>
                  <a:gd name="connsiteX7" fmla="*/ 97532 w 124481"/>
                  <a:gd name="connsiteY7" fmla="*/ 124481 h 12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4481" h="124481">
                    <a:moveTo>
                      <a:pt x="97532" y="124481"/>
                    </a:moveTo>
                    <a:cubicBezTo>
                      <a:pt x="91115" y="124481"/>
                      <a:pt x="83415" y="121915"/>
                      <a:pt x="78282" y="116782"/>
                    </a:cubicBezTo>
                    <a:lnTo>
                      <a:pt x="7700" y="46199"/>
                    </a:lnTo>
                    <a:cubicBezTo>
                      <a:pt x="-2567" y="35933"/>
                      <a:pt x="-2567" y="17967"/>
                      <a:pt x="7700" y="7700"/>
                    </a:cubicBezTo>
                    <a:cubicBezTo>
                      <a:pt x="17966" y="-2567"/>
                      <a:pt x="35933" y="-2567"/>
                      <a:pt x="46199" y="7700"/>
                    </a:cubicBezTo>
                    <a:lnTo>
                      <a:pt x="116782" y="78282"/>
                    </a:lnTo>
                    <a:cubicBezTo>
                      <a:pt x="127048" y="88549"/>
                      <a:pt x="127048" y="106515"/>
                      <a:pt x="116782" y="116782"/>
                    </a:cubicBezTo>
                    <a:cubicBezTo>
                      <a:pt x="111648" y="121915"/>
                      <a:pt x="103948" y="124481"/>
                      <a:pt x="97532" y="124481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00D39B46-50BB-4573-9453-1B5EB5FE45E6}"/>
                  </a:ext>
                </a:extLst>
              </p:cNvPr>
              <p:cNvSpPr/>
              <p:nvPr/>
            </p:nvSpPr>
            <p:spPr>
              <a:xfrm>
                <a:off x="5912486" y="5158907"/>
                <a:ext cx="79565" cy="79565"/>
              </a:xfrm>
              <a:custGeom>
                <a:avLst/>
                <a:gdLst>
                  <a:gd name="connsiteX0" fmla="*/ 79565 w 79565"/>
                  <a:gd name="connsiteY0" fmla="*/ 39783 h 79565"/>
                  <a:gd name="connsiteX1" fmla="*/ 39783 w 79565"/>
                  <a:gd name="connsiteY1" fmla="*/ 79565 h 79565"/>
                  <a:gd name="connsiteX2" fmla="*/ 0 w 79565"/>
                  <a:gd name="connsiteY2" fmla="*/ 39783 h 79565"/>
                  <a:gd name="connsiteX3" fmla="*/ 39783 w 79565"/>
                  <a:gd name="connsiteY3" fmla="*/ 0 h 79565"/>
                  <a:gd name="connsiteX4" fmla="*/ 79565 w 79565"/>
                  <a:gd name="connsiteY4" fmla="*/ 39783 h 79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65" h="79565">
                    <a:moveTo>
                      <a:pt x="79565" y="39783"/>
                    </a:moveTo>
                    <a:cubicBezTo>
                      <a:pt x="79565" y="61754"/>
                      <a:pt x="61754" y="79565"/>
                      <a:pt x="39783" y="79565"/>
                    </a:cubicBezTo>
                    <a:cubicBezTo>
                      <a:pt x="17811" y="79565"/>
                      <a:pt x="0" y="61754"/>
                      <a:pt x="0" y="39783"/>
                    </a:cubicBezTo>
                    <a:cubicBezTo>
                      <a:pt x="0" y="17811"/>
                      <a:pt x="17811" y="0"/>
                      <a:pt x="39783" y="0"/>
                    </a:cubicBezTo>
                    <a:cubicBezTo>
                      <a:pt x="61754" y="0"/>
                      <a:pt x="79565" y="17811"/>
                      <a:pt x="79565" y="39783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6686CDDA-07EE-4431-8D7D-3561EEF79FBC}"/>
                  </a:ext>
                </a:extLst>
              </p:cNvPr>
              <p:cNvSpPr/>
              <p:nvPr/>
            </p:nvSpPr>
            <p:spPr>
              <a:xfrm>
                <a:off x="6601626" y="5540052"/>
                <a:ext cx="175813" cy="118065"/>
              </a:xfrm>
              <a:custGeom>
                <a:avLst/>
                <a:gdLst>
                  <a:gd name="connsiteX0" fmla="*/ 116781 w 175813"/>
                  <a:gd name="connsiteY0" fmla="*/ 118065 h 118065"/>
                  <a:gd name="connsiteX1" fmla="*/ 116781 w 175813"/>
                  <a:gd name="connsiteY1" fmla="*/ 118065 h 118065"/>
                  <a:gd name="connsiteX2" fmla="*/ 59032 w 175813"/>
                  <a:gd name="connsiteY2" fmla="*/ 118065 h 118065"/>
                  <a:gd name="connsiteX3" fmla="*/ 0 w 175813"/>
                  <a:gd name="connsiteY3" fmla="*/ 59033 h 118065"/>
                  <a:gd name="connsiteX4" fmla="*/ 59032 w 175813"/>
                  <a:gd name="connsiteY4" fmla="*/ 0 h 118065"/>
                  <a:gd name="connsiteX5" fmla="*/ 59032 w 175813"/>
                  <a:gd name="connsiteY5" fmla="*/ 0 h 118065"/>
                  <a:gd name="connsiteX6" fmla="*/ 116781 w 175813"/>
                  <a:gd name="connsiteY6" fmla="*/ 0 h 118065"/>
                  <a:gd name="connsiteX7" fmla="*/ 175813 w 175813"/>
                  <a:gd name="connsiteY7" fmla="*/ 59033 h 118065"/>
                  <a:gd name="connsiteX8" fmla="*/ 116781 w 175813"/>
                  <a:gd name="connsiteY8" fmla="*/ 118065 h 11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813" h="118065">
                    <a:moveTo>
                      <a:pt x="116781" y="118065"/>
                    </a:moveTo>
                    <a:cubicBezTo>
                      <a:pt x="116781" y="118065"/>
                      <a:pt x="116781" y="118065"/>
                      <a:pt x="116781" y="118065"/>
                    </a:cubicBezTo>
                    <a:lnTo>
                      <a:pt x="59032" y="118065"/>
                    </a:lnTo>
                    <a:cubicBezTo>
                      <a:pt x="26949" y="118065"/>
                      <a:pt x="0" y="92399"/>
                      <a:pt x="0" y="59033"/>
                    </a:cubicBezTo>
                    <a:cubicBezTo>
                      <a:pt x="0" y="26950"/>
                      <a:pt x="25666" y="0"/>
                      <a:pt x="59032" y="0"/>
                    </a:cubicBezTo>
                    <a:cubicBezTo>
                      <a:pt x="59032" y="0"/>
                      <a:pt x="59032" y="0"/>
                      <a:pt x="59032" y="0"/>
                    </a:cubicBezTo>
                    <a:lnTo>
                      <a:pt x="116781" y="0"/>
                    </a:lnTo>
                    <a:cubicBezTo>
                      <a:pt x="148864" y="0"/>
                      <a:pt x="175813" y="25666"/>
                      <a:pt x="175813" y="59033"/>
                    </a:cubicBezTo>
                    <a:cubicBezTo>
                      <a:pt x="175813" y="91115"/>
                      <a:pt x="148864" y="118065"/>
                      <a:pt x="116781" y="118065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270EB499-AC2C-41E0-A8D1-E732FCCBBF10}"/>
                  </a:ext>
                </a:extLst>
              </p:cNvPr>
              <p:cNvSpPr/>
              <p:nvPr/>
            </p:nvSpPr>
            <p:spPr>
              <a:xfrm>
                <a:off x="6522060" y="5541335"/>
                <a:ext cx="159130" cy="38499"/>
              </a:xfrm>
              <a:custGeom>
                <a:avLst/>
                <a:gdLst>
                  <a:gd name="connsiteX0" fmla="*/ 139881 w 159130"/>
                  <a:gd name="connsiteY0" fmla="*/ 38499 h 38499"/>
                  <a:gd name="connsiteX1" fmla="*/ 19250 w 159130"/>
                  <a:gd name="connsiteY1" fmla="*/ 38499 h 38499"/>
                  <a:gd name="connsiteX2" fmla="*/ 0 w 159130"/>
                  <a:gd name="connsiteY2" fmla="*/ 19250 h 38499"/>
                  <a:gd name="connsiteX3" fmla="*/ 19250 w 159130"/>
                  <a:gd name="connsiteY3" fmla="*/ 0 h 38499"/>
                  <a:gd name="connsiteX4" fmla="*/ 139881 w 159130"/>
                  <a:gd name="connsiteY4" fmla="*/ 0 h 38499"/>
                  <a:gd name="connsiteX5" fmla="*/ 159131 w 159130"/>
                  <a:gd name="connsiteY5" fmla="*/ 19250 h 38499"/>
                  <a:gd name="connsiteX6" fmla="*/ 139881 w 159130"/>
                  <a:gd name="connsiteY6" fmla="*/ 38499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30" h="38499">
                    <a:moveTo>
                      <a:pt x="139881" y="38499"/>
                    </a:moveTo>
                    <a:lnTo>
                      <a:pt x="19250" y="38499"/>
                    </a:lnTo>
                    <a:cubicBezTo>
                      <a:pt x="8983" y="38499"/>
                      <a:pt x="0" y="29516"/>
                      <a:pt x="0" y="19250"/>
                    </a:cubicBezTo>
                    <a:cubicBezTo>
                      <a:pt x="0" y="8983"/>
                      <a:pt x="8983" y="0"/>
                      <a:pt x="19250" y="0"/>
                    </a:cubicBezTo>
                    <a:lnTo>
                      <a:pt x="139881" y="0"/>
                    </a:lnTo>
                    <a:cubicBezTo>
                      <a:pt x="150148" y="0"/>
                      <a:pt x="159131" y="8983"/>
                      <a:pt x="159131" y="19250"/>
                    </a:cubicBezTo>
                    <a:cubicBezTo>
                      <a:pt x="159131" y="29516"/>
                      <a:pt x="151431" y="38499"/>
                      <a:pt x="139881" y="38499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11098811-78B0-49D5-BD0A-F203DBF1A8B7}"/>
                  </a:ext>
                </a:extLst>
              </p:cNvPr>
              <p:cNvSpPr/>
              <p:nvPr/>
            </p:nvSpPr>
            <p:spPr>
              <a:xfrm>
                <a:off x="6638841" y="5477169"/>
                <a:ext cx="124481" cy="124481"/>
              </a:xfrm>
              <a:custGeom>
                <a:avLst/>
                <a:gdLst>
                  <a:gd name="connsiteX0" fmla="*/ 97532 w 124481"/>
                  <a:gd name="connsiteY0" fmla="*/ 124481 h 124481"/>
                  <a:gd name="connsiteX1" fmla="*/ 78283 w 124481"/>
                  <a:gd name="connsiteY1" fmla="*/ 116782 h 124481"/>
                  <a:gd name="connsiteX2" fmla="*/ 7700 w 124481"/>
                  <a:gd name="connsiteY2" fmla="*/ 46199 h 124481"/>
                  <a:gd name="connsiteX3" fmla="*/ 7700 w 124481"/>
                  <a:gd name="connsiteY3" fmla="*/ 7700 h 124481"/>
                  <a:gd name="connsiteX4" fmla="*/ 46200 w 124481"/>
                  <a:gd name="connsiteY4" fmla="*/ 7700 h 124481"/>
                  <a:gd name="connsiteX5" fmla="*/ 116782 w 124481"/>
                  <a:gd name="connsiteY5" fmla="*/ 78282 h 124481"/>
                  <a:gd name="connsiteX6" fmla="*/ 116782 w 124481"/>
                  <a:gd name="connsiteY6" fmla="*/ 116782 h 124481"/>
                  <a:gd name="connsiteX7" fmla="*/ 97532 w 124481"/>
                  <a:gd name="connsiteY7" fmla="*/ 124481 h 12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4481" h="124481">
                    <a:moveTo>
                      <a:pt x="97532" y="124481"/>
                    </a:moveTo>
                    <a:cubicBezTo>
                      <a:pt x="91116" y="124481"/>
                      <a:pt x="83415" y="121915"/>
                      <a:pt x="78283" y="116782"/>
                    </a:cubicBezTo>
                    <a:lnTo>
                      <a:pt x="7700" y="46199"/>
                    </a:lnTo>
                    <a:cubicBezTo>
                      <a:pt x="-2567" y="35933"/>
                      <a:pt x="-2567" y="17966"/>
                      <a:pt x="7700" y="7700"/>
                    </a:cubicBezTo>
                    <a:cubicBezTo>
                      <a:pt x="17967" y="-2567"/>
                      <a:pt x="35933" y="-2567"/>
                      <a:pt x="46200" y="7700"/>
                    </a:cubicBezTo>
                    <a:lnTo>
                      <a:pt x="116782" y="78282"/>
                    </a:lnTo>
                    <a:cubicBezTo>
                      <a:pt x="127048" y="88549"/>
                      <a:pt x="127048" y="106515"/>
                      <a:pt x="116782" y="116782"/>
                    </a:cubicBezTo>
                    <a:cubicBezTo>
                      <a:pt x="111649" y="121915"/>
                      <a:pt x="105232" y="124481"/>
                      <a:pt x="97532" y="124481"/>
                    </a:cubicBez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5311FBE1-CFDA-44D5-A375-7D5D0B81234C}"/>
                </a:ext>
              </a:extLst>
            </p:cNvPr>
            <p:cNvSpPr/>
            <p:nvPr/>
          </p:nvSpPr>
          <p:spPr>
            <a:xfrm>
              <a:off x="6438645" y="4965127"/>
              <a:ext cx="364460" cy="87265"/>
            </a:xfrm>
            <a:custGeom>
              <a:avLst/>
              <a:gdLst>
                <a:gd name="connsiteX0" fmla="*/ 364461 w 364460"/>
                <a:gd name="connsiteY0" fmla="*/ 43633 h 87265"/>
                <a:gd name="connsiteX1" fmla="*/ 320829 w 364460"/>
                <a:gd name="connsiteY1" fmla="*/ 0 h 87265"/>
                <a:gd name="connsiteX2" fmla="*/ 43633 w 364460"/>
                <a:gd name="connsiteY2" fmla="*/ 0 h 87265"/>
                <a:gd name="connsiteX3" fmla="*/ 0 w 364460"/>
                <a:gd name="connsiteY3" fmla="*/ 43633 h 87265"/>
                <a:gd name="connsiteX4" fmla="*/ 43633 w 364460"/>
                <a:gd name="connsiteY4" fmla="*/ 87265 h 87265"/>
                <a:gd name="connsiteX5" fmla="*/ 320829 w 364460"/>
                <a:gd name="connsiteY5" fmla="*/ 87265 h 87265"/>
                <a:gd name="connsiteX6" fmla="*/ 364461 w 364460"/>
                <a:gd name="connsiteY6" fmla="*/ 43633 h 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460" h="87265">
                  <a:moveTo>
                    <a:pt x="364461" y="43633"/>
                  </a:moveTo>
                  <a:cubicBezTo>
                    <a:pt x="364461" y="19250"/>
                    <a:pt x="345211" y="0"/>
                    <a:pt x="320829" y="0"/>
                  </a:cubicBezTo>
                  <a:lnTo>
                    <a:pt x="43633" y="0"/>
                  </a:lnTo>
                  <a:cubicBezTo>
                    <a:pt x="19250" y="0"/>
                    <a:pt x="0" y="19250"/>
                    <a:pt x="0" y="43633"/>
                  </a:cubicBezTo>
                  <a:cubicBezTo>
                    <a:pt x="0" y="68016"/>
                    <a:pt x="19250" y="87265"/>
                    <a:pt x="43633" y="87265"/>
                  </a:cubicBezTo>
                  <a:lnTo>
                    <a:pt x="320829" y="87265"/>
                  </a:lnTo>
                  <a:cubicBezTo>
                    <a:pt x="345211" y="85982"/>
                    <a:pt x="364461" y="66732"/>
                    <a:pt x="364461" y="43633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D4E85037-AADA-4FF7-B8A0-1458BC7606DE}"/>
                </a:ext>
              </a:extLst>
            </p:cNvPr>
            <p:cNvSpPr/>
            <p:nvPr/>
          </p:nvSpPr>
          <p:spPr>
            <a:xfrm>
              <a:off x="6463028" y="5251306"/>
              <a:ext cx="315695" cy="209180"/>
            </a:xfrm>
            <a:custGeom>
              <a:avLst/>
              <a:gdLst>
                <a:gd name="connsiteX0" fmla="*/ 315695 w 315695"/>
                <a:gd name="connsiteY0" fmla="*/ 189930 h 209180"/>
                <a:gd name="connsiteX1" fmla="*/ 296446 w 315695"/>
                <a:gd name="connsiteY1" fmla="*/ 209180 h 209180"/>
                <a:gd name="connsiteX2" fmla="*/ 19250 w 315695"/>
                <a:gd name="connsiteY2" fmla="*/ 209180 h 209180"/>
                <a:gd name="connsiteX3" fmla="*/ 0 w 315695"/>
                <a:gd name="connsiteY3" fmla="*/ 189930 h 209180"/>
                <a:gd name="connsiteX4" fmla="*/ 0 w 315695"/>
                <a:gd name="connsiteY4" fmla="*/ 19250 h 209180"/>
                <a:gd name="connsiteX5" fmla="*/ 19250 w 315695"/>
                <a:gd name="connsiteY5" fmla="*/ 0 h 209180"/>
                <a:gd name="connsiteX6" fmla="*/ 296446 w 315695"/>
                <a:gd name="connsiteY6" fmla="*/ 0 h 209180"/>
                <a:gd name="connsiteX7" fmla="*/ 315695 w 315695"/>
                <a:gd name="connsiteY7" fmla="*/ 19250 h 209180"/>
                <a:gd name="connsiteX8" fmla="*/ 315695 w 315695"/>
                <a:gd name="connsiteY8" fmla="*/ 189930 h 20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95" h="209180">
                  <a:moveTo>
                    <a:pt x="315695" y="189930"/>
                  </a:moveTo>
                  <a:cubicBezTo>
                    <a:pt x="315695" y="200197"/>
                    <a:pt x="306712" y="209180"/>
                    <a:pt x="296446" y="209180"/>
                  </a:cubicBezTo>
                  <a:lnTo>
                    <a:pt x="19250" y="209180"/>
                  </a:lnTo>
                  <a:cubicBezTo>
                    <a:pt x="8983" y="209180"/>
                    <a:pt x="0" y="200197"/>
                    <a:pt x="0" y="189930"/>
                  </a:cubicBezTo>
                  <a:lnTo>
                    <a:pt x="0" y="19250"/>
                  </a:lnTo>
                  <a:cubicBezTo>
                    <a:pt x="0" y="8983"/>
                    <a:pt x="8983" y="0"/>
                    <a:pt x="19250" y="0"/>
                  </a:cubicBezTo>
                  <a:lnTo>
                    <a:pt x="296446" y="0"/>
                  </a:lnTo>
                  <a:cubicBezTo>
                    <a:pt x="306712" y="0"/>
                    <a:pt x="315695" y="8983"/>
                    <a:pt x="315695" y="19250"/>
                  </a:cubicBezTo>
                  <a:lnTo>
                    <a:pt x="315695" y="189930"/>
                  </a:lnTo>
                  <a:close/>
                </a:path>
              </a:pathLst>
            </a:custGeom>
            <a:solidFill>
              <a:srgbClr val="7B619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F83B07B3-616C-4851-8E51-86CBA2E707D7}"/>
                </a:ext>
              </a:extLst>
            </p:cNvPr>
            <p:cNvSpPr/>
            <p:nvPr/>
          </p:nvSpPr>
          <p:spPr>
            <a:xfrm>
              <a:off x="6610608" y="5344988"/>
              <a:ext cx="20533" cy="20533"/>
            </a:xfrm>
            <a:custGeom>
              <a:avLst/>
              <a:gdLst>
                <a:gd name="connsiteX0" fmla="*/ 20534 w 20533"/>
                <a:gd name="connsiteY0" fmla="*/ 10267 h 20533"/>
                <a:gd name="connsiteX1" fmla="*/ 10267 w 20533"/>
                <a:gd name="connsiteY1" fmla="*/ 20533 h 20533"/>
                <a:gd name="connsiteX2" fmla="*/ 0 w 20533"/>
                <a:gd name="connsiteY2" fmla="*/ 10267 h 20533"/>
                <a:gd name="connsiteX3" fmla="*/ 10267 w 20533"/>
                <a:gd name="connsiteY3" fmla="*/ 0 h 20533"/>
                <a:gd name="connsiteX4" fmla="*/ 20534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20534" y="10267"/>
                  </a:moveTo>
                  <a:cubicBezTo>
                    <a:pt x="20534" y="16683"/>
                    <a:pt x="15400" y="20533"/>
                    <a:pt x="10267" y="20533"/>
                  </a:cubicBezTo>
                  <a:cubicBezTo>
                    <a:pt x="5134" y="20533"/>
                    <a:pt x="0" y="15400"/>
                    <a:pt x="0" y="10267"/>
                  </a:cubicBezTo>
                  <a:cubicBezTo>
                    <a:pt x="0" y="5134"/>
                    <a:pt x="5134" y="0"/>
                    <a:pt x="10267" y="0"/>
                  </a:cubicBezTo>
                  <a:cubicBezTo>
                    <a:pt x="15400" y="0"/>
                    <a:pt x="20534" y="5134"/>
                    <a:pt x="20534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E0D188D7-D9B8-44A2-9A92-EFF063F7BF4D}"/>
                </a:ext>
              </a:extLst>
            </p:cNvPr>
            <p:cNvSpPr/>
            <p:nvPr/>
          </p:nvSpPr>
          <p:spPr>
            <a:xfrm>
              <a:off x="6610608" y="5316755"/>
              <a:ext cx="20533" cy="20533"/>
            </a:xfrm>
            <a:custGeom>
              <a:avLst/>
              <a:gdLst>
                <a:gd name="connsiteX0" fmla="*/ 20534 w 20533"/>
                <a:gd name="connsiteY0" fmla="*/ 10266 h 20533"/>
                <a:gd name="connsiteX1" fmla="*/ 10267 w 20533"/>
                <a:gd name="connsiteY1" fmla="*/ 20533 h 20533"/>
                <a:gd name="connsiteX2" fmla="*/ 0 w 20533"/>
                <a:gd name="connsiteY2" fmla="*/ 10266 h 20533"/>
                <a:gd name="connsiteX3" fmla="*/ 10267 w 20533"/>
                <a:gd name="connsiteY3" fmla="*/ 0 h 20533"/>
                <a:gd name="connsiteX4" fmla="*/ 20534 w 20533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20534" y="10266"/>
                  </a:moveTo>
                  <a:cubicBezTo>
                    <a:pt x="20534" y="16683"/>
                    <a:pt x="15400" y="20533"/>
                    <a:pt x="10267" y="20533"/>
                  </a:cubicBezTo>
                  <a:cubicBezTo>
                    <a:pt x="5134" y="20533"/>
                    <a:pt x="0" y="15400"/>
                    <a:pt x="0" y="10266"/>
                  </a:cubicBezTo>
                  <a:cubicBezTo>
                    <a:pt x="0" y="5133"/>
                    <a:pt x="5134" y="0"/>
                    <a:pt x="10267" y="0"/>
                  </a:cubicBezTo>
                  <a:cubicBezTo>
                    <a:pt x="15400" y="0"/>
                    <a:pt x="20534" y="3850"/>
                    <a:pt x="20534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2BC167EA-A4DD-4981-8CE0-EA3EC218E6F6}"/>
                </a:ext>
              </a:extLst>
            </p:cNvPr>
            <p:cNvSpPr/>
            <p:nvPr/>
          </p:nvSpPr>
          <p:spPr>
            <a:xfrm>
              <a:off x="6610608" y="5288522"/>
              <a:ext cx="20533" cy="20533"/>
            </a:xfrm>
            <a:custGeom>
              <a:avLst/>
              <a:gdLst>
                <a:gd name="connsiteX0" fmla="*/ 20534 w 20533"/>
                <a:gd name="connsiteY0" fmla="*/ 10267 h 20533"/>
                <a:gd name="connsiteX1" fmla="*/ 10267 w 20533"/>
                <a:gd name="connsiteY1" fmla="*/ 20533 h 20533"/>
                <a:gd name="connsiteX2" fmla="*/ 0 w 20533"/>
                <a:gd name="connsiteY2" fmla="*/ 10267 h 20533"/>
                <a:gd name="connsiteX3" fmla="*/ 10267 w 20533"/>
                <a:gd name="connsiteY3" fmla="*/ 0 h 20533"/>
                <a:gd name="connsiteX4" fmla="*/ 20534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20534" y="10267"/>
                  </a:moveTo>
                  <a:cubicBezTo>
                    <a:pt x="20534" y="16683"/>
                    <a:pt x="15400" y="20533"/>
                    <a:pt x="10267" y="20533"/>
                  </a:cubicBezTo>
                  <a:cubicBezTo>
                    <a:pt x="5134" y="20533"/>
                    <a:pt x="0" y="15400"/>
                    <a:pt x="0" y="10267"/>
                  </a:cubicBezTo>
                  <a:cubicBezTo>
                    <a:pt x="0" y="5133"/>
                    <a:pt x="5134" y="0"/>
                    <a:pt x="10267" y="0"/>
                  </a:cubicBezTo>
                  <a:cubicBezTo>
                    <a:pt x="15400" y="0"/>
                    <a:pt x="20534" y="3850"/>
                    <a:pt x="20534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F5DEFBA3-8337-48F6-B3C1-0E53B75F1674}"/>
                </a:ext>
              </a:extLst>
            </p:cNvPr>
            <p:cNvSpPr/>
            <p:nvPr/>
          </p:nvSpPr>
          <p:spPr>
            <a:xfrm>
              <a:off x="6610608" y="5374504"/>
              <a:ext cx="20533" cy="20533"/>
            </a:xfrm>
            <a:custGeom>
              <a:avLst/>
              <a:gdLst>
                <a:gd name="connsiteX0" fmla="*/ 20534 w 20533"/>
                <a:gd name="connsiteY0" fmla="*/ 10266 h 20533"/>
                <a:gd name="connsiteX1" fmla="*/ 10267 w 20533"/>
                <a:gd name="connsiteY1" fmla="*/ 0 h 20533"/>
                <a:gd name="connsiteX2" fmla="*/ 0 w 20533"/>
                <a:gd name="connsiteY2" fmla="*/ 10266 h 20533"/>
                <a:gd name="connsiteX3" fmla="*/ 10267 w 20533"/>
                <a:gd name="connsiteY3" fmla="*/ 20533 h 20533"/>
                <a:gd name="connsiteX4" fmla="*/ 20534 w 20533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20534" y="10266"/>
                  </a:moveTo>
                  <a:cubicBezTo>
                    <a:pt x="20534" y="3850"/>
                    <a:pt x="15400" y="0"/>
                    <a:pt x="10267" y="0"/>
                  </a:cubicBezTo>
                  <a:cubicBezTo>
                    <a:pt x="5134" y="0"/>
                    <a:pt x="0" y="5133"/>
                    <a:pt x="0" y="10266"/>
                  </a:cubicBezTo>
                  <a:cubicBezTo>
                    <a:pt x="0" y="15400"/>
                    <a:pt x="5134" y="20533"/>
                    <a:pt x="10267" y="20533"/>
                  </a:cubicBezTo>
                  <a:cubicBezTo>
                    <a:pt x="15400" y="20533"/>
                    <a:pt x="20534" y="15400"/>
                    <a:pt x="20534" y="10266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C31A13C9-4785-4586-96FE-80FDB9D052D0}"/>
                </a:ext>
              </a:extLst>
            </p:cNvPr>
            <p:cNvSpPr/>
            <p:nvPr/>
          </p:nvSpPr>
          <p:spPr>
            <a:xfrm>
              <a:off x="6610608" y="5402737"/>
              <a:ext cx="20533" cy="20533"/>
            </a:xfrm>
            <a:custGeom>
              <a:avLst/>
              <a:gdLst>
                <a:gd name="connsiteX0" fmla="*/ 20534 w 20533"/>
                <a:gd name="connsiteY0" fmla="*/ 10267 h 20533"/>
                <a:gd name="connsiteX1" fmla="*/ 10267 w 20533"/>
                <a:gd name="connsiteY1" fmla="*/ 0 h 20533"/>
                <a:gd name="connsiteX2" fmla="*/ 0 w 20533"/>
                <a:gd name="connsiteY2" fmla="*/ 10267 h 20533"/>
                <a:gd name="connsiteX3" fmla="*/ 10267 w 20533"/>
                <a:gd name="connsiteY3" fmla="*/ 20533 h 20533"/>
                <a:gd name="connsiteX4" fmla="*/ 20534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20534" y="10267"/>
                  </a:moveTo>
                  <a:cubicBezTo>
                    <a:pt x="20534" y="3850"/>
                    <a:pt x="15400" y="0"/>
                    <a:pt x="10267" y="0"/>
                  </a:cubicBezTo>
                  <a:cubicBezTo>
                    <a:pt x="5134" y="0"/>
                    <a:pt x="0" y="5134"/>
                    <a:pt x="0" y="10267"/>
                  </a:cubicBezTo>
                  <a:cubicBezTo>
                    <a:pt x="0" y="15400"/>
                    <a:pt x="5134" y="20533"/>
                    <a:pt x="10267" y="20533"/>
                  </a:cubicBezTo>
                  <a:cubicBezTo>
                    <a:pt x="15400" y="20533"/>
                    <a:pt x="20534" y="16683"/>
                    <a:pt x="20534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0C402477-4915-4393-92E1-16965997E945}"/>
                </a:ext>
              </a:extLst>
            </p:cNvPr>
            <p:cNvSpPr/>
            <p:nvPr/>
          </p:nvSpPr>
          <p:spPr>
            <a:xfrm>
              <a:off x="6582376" y="5344988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4"/>
                    <a:pt x="5133" y="0"/>
                    <a:pt x="10266" y="0"/>
                  </a:cubicBezTo>
                  <a:cubicBezTo>
                    <a:pt x="15399" y="0"/>
                    <a:pt x="20533" y="5134"/>
                    <a:pt x="20533" y="10267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9C0A0C6-5CE9-45C0-BC42-223DCD039DC5}"/>
                </a:ext>
              </a:extLst>
            </p:cNvPr>
            <p:cNvSpPr/>
            <p:nvPr/>
          </p:nvSpPr>
          <p:spPr>
            <a:xfrm>
              <a:off x="6582376" y="5316755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20533 h 20533"/>
                <a:gd name="connsiteX2" fmla="*/ 0 w 20532"/>
                <a:gd name="connsiteY2" fmla="*/ 10266 h 20533"/>
                <a:gd name="connsiteX3" fmla="*/ 10266 w 20532"/>
                <a:gd name="connsiteY3" fmla="*/ 0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6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399" y="0"/>
                    <a:pt x="20533" y="3850"/>
                    <a:pt x="20533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66823B6E-82CA-4646-995F-876616AB5F86}"/>
                </a:ext>
              </a:extLst>
            </p:cNvPr>
            <p:cNvSpPr/>
            <p:nvPr/>
          </p:nvSpPr>
          <p:spPr>
            <a:xfrm>
              <a:off x="6582376" y="5288522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399" y="0"/>
                    <a:pt x="20533" y="3850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A25EED5C-25D9-4793-AF90-0DCCF17EAC47}"/>
                </a:ext>
              </a:extLst>
            </p:cNvPr>
            <p:cNvSpPr/>
            <p:nvPr/>
          </p:nvSpPr>
          <p:spPr>
            <a:xfrm>
              <a:off x="6582376" y="5374504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0 h 20533"/>
                <a:gd name="connsiteX2" fmla="*/ 0 w 20532"/>
                <a:gd name="connsiteY2" fmla="*/ 10266 h 20533"/>
                <a:gd name="connsiteX3" fmla="*/ 10266 w 20532"/>
                <a:gd name="connsiteY3" fmla="*/ 20533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3850"/>
                    <a:pt x="15399" y="0"/>
                    <a:pt x="10266" y="0"/>
                  </a:cubicBezTo>
                  <a:cubicBezTo>
                    <a:pt x="5133" y="0"/>
                    <a:pt x="0" y="5133"/>
                    <a:pt x="0" y="10266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399" y="20533"/>
                    <a:pt x="20533" y="15400"/>
                    <a:pt x="20533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10A4D8C-FE27-405B-991C-852CB4051DE8}"/>
                </a:ext>
              </a:extLst>
            </p:cNvPr>
            <p:cNvSpPr/>
            <p:nvPr/>
          </p:nvSpPr>
          <p:spPr>
            <a:xfrm>
              <a:off x="6582376" y="5402737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0 h 20533"/>
                <a:gd name="connsiteX2" fmla="*/ 0 w 20532"/>
                <a:gd name="connsiteY2" fmla="*/ 10267 h 20533"/>
                <a:gd name="connsiteX3" fmla="*/ 10266 w 20532"/>
                <a:gd name="connsiteY3" fmla="*/ 20533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3850"/>
                    <a:pt x="15399" y="0"/>
                    <a:pt x="10266" y="0"/>
                  </a:cubicBezTo>
                  <a:cubicBezTo>
                    <a:pt x="5133" y="0"/>
                    <a:pt x="0" y="5134"/>
                    <a:pt x="0" y="10267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399" y="20533"/>
                    <a:pt x="20533" y="16683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3406E27B-AF95-48AE-8FB0-FBEF9768A459}"/>
                </a:ext>
              </a:extLst>
            </p:cNvPr>
            <p:cNvSpPr/>
            <p:nvPr/>
          </p:nvSpPr>
          <p:spPr>
            <a:xfrm>
              <a:off x="6554143" y="5344988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400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4"/>
                    <a:pt x="5133" y="0"/>
                    <a:pt x="10266" y="0"/>
                  </a:cubicBezTo>
                  <a:cubicBezTo>
                    <a:pt x="15400" y="0"/>
                    <a:pt x="20533" y="5134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7BFFB787-643A-4657-BF87-6193CECD0A19}"/>
                </a:ext>
              </a:extLst>
            </p:cNvPr>
            <p:cNvSpPr/>
            <p:nvPr/>
          </p:nvSpPr>
          <p:spPr>
            <a:xfrm>
              <a:off x="6554143" y="5316755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20533 h 20533"/>
                <a:gd name="connsiteX2" fmla="*/ 0 w 20532"/>
                <a:gd name="connsiteY2" fmla="*/ 10266 h 20533"/>
                <a:gd name="connsiteX3" fmla="*/ 10266 w 20532"/>
                <a:gd name="connsiteY3" fmla="*/ 0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16683"/>
                    <a:pt x="15400" y="20533"/>
                    <a:pt x="10266" y="20533"/>
                  </a:cubicBezTo>
                  <a:cubicBezTo>
                    <a:pt x="5133" y="20533"/>
                    <a:pt x="0" y="15400"/>
                    <a:pt x="0" y="10266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400" y="0"/>
                    <a:pt x="20533" y="3850"/>
                    <a:pt x="20533" y="10266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1EF51122-3408-4A4B-BC9B-6A3A03D910BA}"/>
                </a:ext>
              </a:extLst>
            </p:cNvPr>
            <p:cNvSpPr/>
            <p:nvPr/>
          </p:nvSpPr>
          <p:spPr>
            <a:xfrm>
              <a:off x="6554143" y="5288522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400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400" y="0"/>
                    <a:pt x="20533" y="3850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AC0FA0E9-3F14-405C-B206-8744EC636549}"/>
                </a:ext>
              </a:extLst>
            </p:cNvPr>
            <p:cNvSpPr/>
            <p:nvPr/>
          </p:nvSpPr>
          <p:spPr>
            <a:xfrm>
              <a:off x="6554143" y="5374504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0 h 20533"/>
                <a:gd name="connsiteX2" fmla="*/ 0 w 20532"/>
                <a:gd name="connsiteY2" fmla="*/ 10266 h 20533"/>
                <a:gd name="connsiteX3" fmla="*/ 10266 w 20532"/>
                <a:gd name="connsiteY3" fmla="*/ 20533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3850"/>
                    <a:pt x="15400" y="0"/>
                    <a:pt x="10266" y="0"/>
                  </a:cubicBezTo>
                  <a:cubicBezTo>
                    <a:pt x="5133" y="0"/>
                    <a:pt x="0" y="5133"/>
                    <a:pt x="0" y="10266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400" y="20533"/>
                    <a:pt x="20533" y="15400"/>
                    <a:pt x="20533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ADCA686B-E395-46CA-8445-4625FB8EC22F}"/>
                </a:ext>
              </a:extLst>
            </p:cNvPr>
            <p:cNvSpPr/>
            <p:nvPr/>
          </p:nvSpPr>
          <p:spPr>
            <a:xfrm>
              <a:off x="6554143" y="5402737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0 h 20533"/>
                <a:gd name="connsiteX2" fmla="*/ 0 w 20532"/>
                <a:gd name="connsiteY2" fmla="*/ 10267 h 20533"/>
                <a:gd name="connsiteX3" fmla="*/ 10266 w 20532"/>
                <a:gd name="connsiteY3" fmla="*/ 20533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3850"/>
                    <a:pt x="15400" y="0"/>
                    <a:pt x="10266" y="0"/>
                  </a:cubicBezTo>
                  <a:cubicBezTo>
                    <a:pt x="5133" y="0"/>
                    <a:pt x="0" y="5134"/>
                    <a:pt x="0" y="10267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400" y="20533"/>
                    <a:pt x="20533" y="16683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525B8DCA-B39D-447D-8791-9CBA57D54566}"/>
                </a:ext>
              </a:extLst>
            </p:cNvPr>
            <p:cNvSpPr/>
            <p:nvPr/>
          </p:nvSpPr>
          <p:spPr>
            <a:xfrm>
              <a:off x="6524627" y="5344988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4"/>
                    <a:pt x="5133" y="0"/>
                    <a:pt x="10266" y="0"/>
                  </a:cubicBezTo>
                  <a:cubicBezTo>
                    <a:pt x="15399" y="0"/>
                    <a:pt x="20533" y="5134"/>
                    <a:pt x="20533" y="10267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2EE44C97-A975-4E51-A159-354EDDD08F6F}"/>
                </a:ext>
              </a:extLst>
            </p:cNvPr>
            <p:cNvSpPr/>
            <p:nvPr/>
          </p:nvSpPr>
          <p:spPr>
            <a:xfrm>
              <a:off x="6524627" y="5316755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20533 h 20533"/>
                <a:gd name="connsiteX2" fmla="*/ 0 w 20532"/>
                <a:gd name="connsiteY2" fmla="*/ 10266 h 20533"/>
                <a:gd name="connsiteX3" fmla="*/ 10266 w 20532"/>
                <a:gd name="connsiteY3" fmla="*/ 0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6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399" y="0"/>
                    <a:pt x="20533" y="3850"/>
                    <a:pt x="20533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A6177C91-6BF2-4B48-BA68-F03EF012F9B8}"/>
                </a:ext>
              </a:extLst>
            </p:cNvPr>
            <p:cNvSpPr/>
            <p:nvPr/>
          </p:nvSpPr>
          <p:spPr>
            <a:xfrm>
              <a:off x="6524627" y="5288522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399" y="20533"/>
                    <a:pt x="10266" y="20533"/>
                  </a:cubicBezTo>
                  <a:cubicBezTo>
                    <a:pt x="5133" y="20533"/>
                    <a:pt x="0" y="15400"/>
                    <a:pt x="0" y="10267"/>
                  </a:cubicBezTo>
                  <a:cubicBezTo>
                    <a:pt x="0" y="5133"/>
                    <a:pt x="5133" y="0"/>
                    <a:pt x="10266" y="0"/>
                  </a:cubicBezTo>
                  <a:cubicBezTo>
                    <a:pt x="15399" y="0"/>
                    <a:pt x="20533" y="3850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B1A62682-F90B-4B5D-9E56-6B877F1340E9}"/>
                </a:ext>
              </a:extLst>
            </p:cNvPr>
            <p:cNvSpPr/>
            <p:nvPr/>
          </p:nvSpPr>
          <p:spPr>
            <a:xfrm>
              <a:off x="6524627" y="5374504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0 h 20533"/>
                <a:gd name="connsiteX2" fmla="*/ 0 w 20532"/>
                <a:gd name="connsiteY2" fmla="*/ 10266 h 20533"/>
                <a:gd name="connsiteX3" fmla="*/ 10266 w 20532"/>
                <a:gd name="connsiteY3" fmla="*/ 20533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3850"/>
                    <a:pt x="15399" y="0"/>
                    <a:pt x="10266" y="0"/>
                  </a:cubicBezTo>
                  <a:cubicBezTo>
                    <a:pt x="5133" y="0"/>
                    <a:pt x="0" y="5133"/>
                    <a:pt x="0" y="10266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399" y="20533"/>
                    <a:pt x="20533" y="15400"/>
                    <a:pt x="20533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5C47FF2D-0906-4DD9-B5C0-1A87D7C922D4}"/>
                </a:ext>
              </a:extLst>
            </p:cNvPr>
            <p:cNvSpPr/>
            <p:nvPr/>
          </p:nvSpPr>
          <p:spPr>
            <a:xfrm>
              <a:off x="6524627" y="5402737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0 h 20533"/>
                <a:gd name="connsiteX2" fmla="*/ 0 w 20532"/>
                <a:gd name="connsiteY2" fmla="*/ 10267 h 20533"/>
                <a:gd name="connsiteX3" fmla="*/ 10266 w 20532"/>
                <a:gd name="connsiteY3" fmla="*/ 20533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3850"/>
                    <a:pt x="15399" y="0"/>
                    <a:pt x="10266" y="0"/>
                  </a:cubicBezTo>
                  <a:cubicBezTo>
                    <a:pt x="5133" y="0"/>
                    <a:pt x="0" y="5134"/>
                    <a:pt x="0" y="10267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399" y="20533"/>
                    <a:pt x="20533" y="16683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C8A48FF6-375A-4CB7-A925-5CE4D8C03C9A}"/>
                </a:ext>
              </a:extLst>
            </p:cNvPr>
            <p:cNvSpPr/>
            <p:nvPr/>
          </p:nvSpPr>
          <p:spPr>
            <a:xfrm>
              <a:off x="6496394" y="5344988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20533 h 20533"/>
                <a:gd name="connsiteX2" fmla="*/ 0 w 20532"/>
                <a:gd name="connsiteY2" fmla="*/ 10267 h 20533"/>
                <a:gd name="connsiteX3" fmla="*/ 10266 w 20532"/>
                <a:gd name="connsiteY3" fmla="*/ 0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16683"/>
                    <a:pt x="15400" y="20533"/>
                    <a:pt x="10266" y="20533"/>
                  </a:cubicBezTo>
                  <a:cubicBezTo>
                    <a:pt x="3850" y="20533"/>
                    <a:pt x="0" y="15400"/>
                    <a:pt x="0" y="10267"/>
                  </a:cubicBezTo>
                  <a:cubicBezTo>
                    <a:pt x="0" y="5134"/>
                    <a:pt x="5133" y="0"/>
                    <a:pt x="10266" y="0"/>
                  </a:cubicBezTo>
                  <a:cubicBezTo>
                    <a:pt x="15400" y="0"/>
                    <a:pt x="20533" y="5134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224F52E6-7624-4C21-B971-2C4CBB1C3478}"/>
                </a:ext>
              </a:extLst>
            </p:cNvPr>
            <p:cNvSpPr/>
            <p:nvPr/>
          </p:nvSpPr>
          <p:spPr>
            <a:xfrm>
              <a:off x="6496394" y="5316557"/>
              <a:ext cx="20532" cy="20731"/>
            </a:xfrm>
            <a:custGeom>
              <a:avLst/>
              <a:gdLst>
                <a:gd name="connsiteX0" fmla="*/ 20533 w 20532"/>
                <a:gd name="connsiteY0" fmla="*/ 10464 h 20731"/>
                <a:gd name="connsiteX1" fmla="*/ 10266 w 20532"/>
                <a:gd name="connsiteY1" fmla="*/ 20731 h 20731"/>
                <a:gd name="connsiteX2" fmla="*/ 0 w 20532"/>
                <a:gd name="connsiteY2" fmla="*/ 10464 h 20731"/>
                <a:gd name="connsiteX3" fmla="*/ 10266 w 20532"/>
                <a:gd name="connsiteY3" fmla="*/ 198 h 20731"/>
                <a:gd name="connsiteX4" fmla="*/ 20533 w 20532"/>
                <a:gd name="connsiteY4" fmla="*/ 10464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20533" y="10464"/>
                  </a:moveTo>
                  <a:cubicBezTo>
                    <a:pt x="20533" y="16881"/>
                    <a:pt x="15400" y="20731"/>
                    <a:pt x="10266" y="20731"/>
                  </a:cubicBezTo>
                  <a:cubicBezTo>
                    <a:pt x="3850" y="20731"/>
                    <a:pt x="0" y="15598"/>
                    <a:pt x="0" y="10464"/>
                  </a:cubicBezTo>
                  <a:cubicBezTo>
                    <a:pt x="0" y="5331"/>
                    <a:pt x="5133" y="198"/>
                    <a:pt x="10266" y="198"/>
                  </a:cubicBezTo>
                  <a:cubicBezTo>
                    <a:pt x="15400" y="-1085"/>
                    <a:pt x="20533" y="4048"/>
                    <a:pt x="20533" y="10464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61521552-685A-45DC-88C8-DFC45E722106}"/>
                </a:ext>
              </a:extLst>
            </p:cNvPr>
            <p:cNvSpPr/>
            <p:nvPr/>
          </p:nvSpPr>
          <p:spPr>
            <a:xfrm>
              <a:off x="6496394" y="5288324"/>
              <a:ext cx="20532" cy="20731"/>
            </a:xfrm>
            <a:custGeom>
              <a:avLst/>
              <a:gdLst>
                <a:gd name="connsiteX0" fmla="*/ 20533 w 20532"/>
                <a:gd name="connsiteY0" fmla="*/ 10465 h 20731"/>
                <a:gd name="connsiteX1" fmla="*/ 10266 w 20532"/>
                <a:gd name="connsiteY1" fmla="*/ 20731 h 20731"/>
                <a:gd name="connsiteX2" fmla="*/ 0 w 20532"/>
                <a:gd name="connsiteY2" fmla="*/ 10465 h 20731"/>
                <a:gd name="connsiteX3" fmla="*/ 10266 w 20532"/>
                <a:gd name="connsiteY3" fmla="*/ 198 h 20731"/>
                <a:gd name="connsiteX4" fmla="*/ 20533 w 20532"/>
                <a:gd name="connsiteY4" fmla="*/ 10465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20533" y="10465"/>
                  </a:moveTo>
                  <a:cubicBezTo>
                    <a:pt x="20533" y="16881"/>
                    <a:pt x="15400" y="20731"/>
                    <a:pt x="10266" y="20731"/>
                  </a:cubicBezTo>
                  <a:cubicBezTo>
                    <a:pt x="3850" y="20731"/>
                    <a:pt x="0" y="15598"/>
                    <a:pt x="0" y="10465"/>
                  </a:cubicBezTo>
                  <a:cubicBezTo>
                    <a:pt x="0" y="5331"/>
                    <a:pt x="5133" y="198"/>
                    <a:pt x="10266" y="198"/>
                  </a:cubicBezTo>
                  <a:cubicBezTo>
                    <a:pt x="15400" y="-1085"/>
                    <a:pt x="20533" y="4048"/>
                    <a:pt x="20533" y="10465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E0544D4A-82D5-45BF-AD9E-500A42C25310}"/>
                </a:ext>
              </a:extLst>
            </p:cNvPr>
            <p:cNvSpPr/>
            <p:nvPr/>
          </p:nvSpPr>
          <p:spPr>
            <a:xfrm>
              <a:off x="6496394" y="5374504"/>
              <a:ext cx="20532" cy="20533"/>
            </a:xfrm>
            <a:custGeom>
              <a:avLst/>
              <a:gdLst>
                <a:gd name="connsiteX0" fmla="*/ 20533 w 20532"/>
                <a:gd name="connsiteY0" fmla="*/ 10266 h 20533"/>
                <a:gd name="connsiteX1" fmla="*/ 10266 w 20532"/>
                <a:gd name="connsiteY1" fmla="*/ 0 h 20533"/>
                <a:gd name="connsiteX2" fmla="*/ 0 w 20532"/>
                <a:gd name="connsiteY2" fmla="*/ 10266 h 20533"/>
                <a:gd name="connsiteX3" fmla="*/ 10266 w 20532"/>
                <a:gd name="connsiteY3" fmla="*/ 20533 h 20533"/>
                <a:gd name="connsiteX4" fmla="*/ 20533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6"/>
                  </a:moveTo>
                  <a:cubicBezTo>
                    <a:pt x="20533" y="3850"/>
                    <a:pt x="15400" y="0"/>
                    <a:pt x="10266" y="0"/>
                  </a:cubicBezTo>
                  <a:cubicBezTo>
                    <a:pt x="3850" y="0"/>
                    <a:pt x="0" y="5133"/>
                    <a:pt x="0" y="10266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400" y="20533"/>
                    <a:pt x="20533" y="15400"/>
                    <a:pt x="20533" y="10266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21209129-2668-4EDE-85E0-A4B6DB568415}"/>
                </a:ext>
              </a:extLst>
            </p:cNvPr>
            <p:cNvSpPr/>
            <p:nvPr/>
          </p:nvSpPr>
          <p:spPr>
            <a:xfrm>
              <a:off x="6496394" y="5402737"/>
              <a:ext cx="20532" cy="20533"/>
            </a:xfrm>
            <a:custGeom>
              <a:avLst/>
              <a:gdLst>
                <a:gd name="connsiteX0" fmla="*/ 20533 w 20532"/>
                <a:gd name="connsiteY0" fmla="*/ 10267 h 20533"/>
                <a:gd name="connsiteX1" fmla="*/ 10266 w 20532"/>
                <a:gd name="connsiteY1" fmla="*/ 0 h 20533"/>
                <a:gd name="connsiteX2" fmla="*/ 0 w 20532"/>
                <a:gd name="connsiteY2" fmla="*/ 10267 h 20533"/>
                <a:gd name="connsiteX3" fmla="*/ 10266 w 20532"/>
                <a:gd name="connsiteY3" fmla="*/ 20533 h 20533"/>
                <a:gd name="connsiteX4" fmla="*/ 20533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20533" y="10267"/>
                  </a:moveTo>
                  <a:cubicBezTo>
                    <a:pt x="20533" y="3850"/>
                    <a:pt x="15400" y="0"/>
                    <a:pt x="10266" y="0"/>
                  </a:cubicBezTo>
                  <a:cubicBezTo>
                    <a:pt x="3850" y="0"/>
                    <a:pt x="0" y="5134"/>
                    <a:pt x="0" y="10267"/>
                  </a:cubicBezTo>
                  <a:cubicBezTo>
                    <a:pt x="0" y="15400"/>
                    <a:pt x="5133" y="20533"/>
                    <a:pt x="10266" y="20533"/>
                  </a:cubicBezTo>
                  <a:cubicBezTo>
                    <a:pt x="15400" y="20533"/>
                    <a:pt x="20533" y="16683"/>
                    <a:pt x="20533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B336D5C-986A-4EAE-94B0-84E938A484DB}"/>
                </a:ext>
              </a:extLst>
            </p:cNvPr>
            <p:cNvSpPr/>
            <p:nvPr/>
          </p:nvSpPr>
          <p:spPr>
            <a:xfrm>
              <a:off x="6638841" y="5344988"/>
              <a:ext cx="20533" cy="20533"/>
            </a:xfrm>
            <a:custGeom>
              <a:avLst/>
              <a:gdLst>
                <a:gd name="connsiteX0" fmla="*/ 0 w 20533"/>
                <a:gd name="connsiteY0" fmla="*/ 10267 h 20533"/>
                <a:gd name="connsiteX1" fmla="*/ 10266 w 20533"/>
                <a:gd name="connsiteY1" fmla="*/ 20533 h 20533"/>
                <a:gd name="connsiteX2" fmla="*/ 20534 w 20533"/>
                <a:gd name="connsiteY2" fmla="*/ 10267 h 20533"/>
                <a:gd name="connsiteX3" fmla="*/ 10266 w 20533"/>
                <a:gd name="connsiteY3" fmla="*/ 0 h 20533"/>
                <a:gd name="connsiteX4" fmla="*/ 0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0" y="10267"/>
                  </a:moveTo>
                  <a:cubicBezTo>
                    <a:pt x="0" y="16683"/>
                    <a:pt x="5134" y="20533"/>
                    <a:pt x="10266" y="20533"/>
                  </a:cubicBezTo>
                  <a:cubicBezTo>
                    <a:pt x="15400" y="20533"/>
                    <a:pt x="20534" y="15400"/>
                    <a:pt x="20534" y="10267"/>
                  </a:cubicBezTo>
                  <a:cubicBezTo>
                    <a:pt x="20534" y="5134"/>
                    <a:pt x="15400" y="0"/>
                    <a:pt x="10266" y="0"/>
                  </a:cubicBezTo>
                  <a:cubicBezTo>
                    <a:pt x="5134" y="0"/>
                    <a:pt x="0" y="5134"/>
                    <a:pt x="0" y="10267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DB6628FE-1EB7-4516-8A7C-8C3BDFFF1530}"/>
                </a:ext>
              </a:extLst>
            </p:cNvPr>
            <p:cNvSpPr/>
            <p:nvPr/>
          </p:nvSpPr>
          <p:spPr>
            <a:xfrm>
              <a:off x="6638841" y="5316755"/>
              <a:ext cx="20533" cy="20533"/>
            </a:xfrm>
            <a:custGeom>
              <a:avLst/>
              <a:gdLst>
                <a:gd name="connsiteX0" fmla="*/ 0 w 20533"/>
                <a:gd name="connsiteY0" fmla="*/ 10266 h 20533"/>
                <a:gd name="connsiteX1" fmla="*/ 10266 w 20533"/>
                <a:gd name="connsiteY1" fmla="*/ 20533 h 20533"/>
                <a:gd name="connsiteX2" fmla="*/ 20534 w 20533"/>
                <a:gd name="connsiteY2" fmla="*/ 10266 h 20533"/>
                <a:gd name="connsiteX3" fmla="*/ 10266 w 20533"/>
                <a:gd name="connsiteY3" fmla="*/ 0 h 20533"/>
                <a:gd name="connsiteX4" fmla="*/ 0 w 20533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0" y="10266"/>
                  </a:moveTo>
                  <a:cubicBezTo>
                    <a:pt x="0" y="16683"/>
                    <a:pt x="5134" y="20533"/>
                    <a:pt x="10266" y="20533"/>
                  </a:cubicBezTo>
                  <a:cubicBezTo>
                    <a:pt x="15400" y="20533"/>
                    <a:pt x="20534" y="15400"/>
                    <a:pt x="20534" y="10266"/>
                  </a:cubicBezTo>
                  <a:cubicBezTo>
                    <a:pt x="20534" y="5133"/>
                    <a:pt x="15400" y="0"/>
                    <a:pt x="10266" y="0"/>
                  </a:cubicBezTo>
                  <a:cubicBezTo>
                    <a:pt x="5134" y="0"/>
                    <a:pt x="0" y="3850"/>
                    <a:pt x="0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C7E57F44-60DD-4DAB-9A01-C5EC467D90F8}"/>
                </a:ext>
              </a:extLst>
            </p:cNvPr>
            <p:cNvSpPr/>
            <p:nvPr/>
          </p:nvSpPr>
          <p:spPr>
            <a:xfrm>
              <a:off x="6638841" y="5288522"/>
              <a:ext cx="20533" cy="20533"/>
            </a:xfrm>
            <a:custGeom>
              <a:avLst/>
              <a:gdLst>
                <a:gd name="connsiteX0" fmla="*/ 0 w 20533"/>
                <a:gd name="connsiteY0" fmla="*/ 10267 h 20533"/>
                <a:gd name="connsiteX1" fmla="*/ 10266 w 20533"/>
                <a:gd name="connsiteY1" fmla="*/ 20533 h 20533"/>
                <a:gd name="connsiteX2" fmla="*/ 20534 w 20533"/>
                <a:gd name="connsiteY2" fmla="*/ 10267 h 20533"/>
                <a:gd name="connsiteX3" fmla="*/ 10266 w 20533"/>
                <a:gd name="connsiteY3" fmla="*/ 0 h 20533"/>
                <a:gd name="connsiteX4" fmla="*/ 0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0" y="10267"/>
                  </a:moveTo>
                  <a:cubicBezTo>
                    <a:pt x="0" y="16683"/>
                    <a:pt x="5134" y="20533"/>
                    <a:pt x="10266" y="20533"/>
                  </a:cubicBezTo>
                  <a:cubicBezTo>
                    <a:pt x="15400" y="20533"/>
                    <a:pt x="20534" y="15400"/>
                    <a:pt x="20534" y="10267"/>
                  </a:cubicBezTo>
                  <a:cubicBezTo>
                    <a:pt x="20534" y="5133"/>
                    <a:pt x="15400" y="0"/>
                    <a:pt x="10266" y="0"/>
                  </a:cubicBezTo>
                  <a:cubicBezTo>
                    <a:pt x="5134" y="0"/>
                    <a:pt x="0" y="3850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0C78A631-BFD6-4534-B28B-2313F39A8175}"/>
                </a:ext>
              </a:extLst>
            </p:cNvPr>
            <p:cNvSpPr/>
            <p:nvPr/>
          </p:nvSpPr>
          <p:spPr>
            <a:xfrm>
              <a:off x="6638841" y="5374504"/>
              <a:ext cx="20533" cy="20533"/>
            </a:xfrm>
            <a:custGeom>
              <a:avLst/>
              <a:gdLst>
                <a:gd name="connsiteX0" fmla="*/ 0 w 20533"/>
                <a:gd name="connsiteY0" fmla="*/ 10266 h 20533"/>
                <a:gd name="connsiteX1" fmla="*/ 10266 w 20533"/>
                <a:gd name="connsiteY1" fmla="*/ 0 h 20533"/>
                <a:gd name="connsiteX2" fmla="*/ 20534 w 20533"/>
                <a:gd name="connsiteY2" fmla="*/ 10266 h 20533"/>
                <a:gd name="connsiteX3" fmla="*/ 10266 w 20533"/>
                <a:gd name="connsiteY3" fmla="*/ 20533 h 20533"/>
                <a:gd name="connsiteX4" fmla="*/ 0 w 20533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0" y="10266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5400" y="0"/>
                    <a:pt x="20534" y="5133"/>
                    <a:pt x="20534" y="10266"/>
                  </a:cubicBezTo>
                  <a:cubicBezTo>
                    <a:pt x="20534" y="15400"/>
                    <a:pt x="15400" y="20533"/>
                    <a:pt x="10266" y="20533"/>
                  </a:cubicBezTo>
                  <a:cubicBezTo>
                    <a:pt x="5134" y="20533"/>
                    <a:pt x="0" y="15400"/>
                    <a:pt x="0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48D1EAF7-6EAF-4080-AB42-B55BB14240AA}"/>
                </a:ext>
              </a:extLst>
            </p:cNvPr>
            <p:cNvSpPr/>
            <p:nvPr/>
          </p:nvSpPr>
          <p:spPr>
            <a:xfrm>
              <a:off x="6638841" y="5402737"/>
              <a:ext cx="20533" cy="20533"/>
            </a:xfrm>
            <a:custGeom>
              <a:avLst/>
              <a:gdLst>
                <a:gd name="connsiteX0" fmla="*/ 0 w 20533"/>
                <a:gd name="connsiteY0" fmla="*/ 10267 h 20533"/>
                <a:gd name="connsiteX1" fmla="*/ 10266 w 20533"/>
                <a:gd name="connsiteY1" fmla="*/ 0 h 20533"/>
                <a:gd name="connsiteX2" fmla="*/ 20534 w 20533"/>
                <a:gd name="connsiteY2" fmla="*/ 10267 h 20533"/>
                <a:gd name="connsiteX3" fmla="*/ 10266 w 20533"/>
                <a:gd name="connsiteY3" fmla="*/ 20533 h 20533"/>
                <a:gd name="connsiteX4" fmla="*/ 0 w 20533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3" h="20533">
                  <a:moveTo>
                    <a:pt x="0" y="10267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5400" y="0"/>
                    <a:pt x="20534" y="5134"/>
                    <a:pt x="20534" y="10267"/>
                  </a:cubicBezTo>
                  <a:cubicBezTo>
                    <a:pt x="20534" y="15400"/>
                    <a:pt x="15400" y="20533"/>
                    <a:pt x="10266" y="20533"/>
                  </a:cubicBezTo>
                  <a:cubicBezTo>
                    <a:pt x="5134" y="20533"/>
                    <a:pt x="0" y="16683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BA9FEF7A-6E86-4450-A6CA-C1AE83132D9B}"/>
                </a:ext>
              </a:extLst>
            </p:cNvPr>
            <p:cNvSpPr/>
            <p:nvPr/>
          </p:nvSpPr>
          <p:spPr>
            <a:xfrm>
              <a:off x="6667074" y="5344988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20533 h 20533"/>
                <a:gd name="connsiteX2" fmla="*/ 20533 w 20532"/>
                <a:gd name="connsiteY2" fmla="*/ 10267 h 20533"/>
                <a:gd name="connsiteX3" fmla="*/ 10266 w 20532"/>
                <a:gd name="connsiteY3" fmla="*/ 0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16683"/>
                    <a:pt x="5134" y="20533"/>
                    <a:pt x="10266" y="20533"/>
                  </a:cubicBezTo>
                  <a:cubicBezTo>
                    <a:pt x="16683" y="20533"/>
                    <a:pt x="20533" y="15400"/>
                    <a:pt x="20533" y="10267"/>
                  </a:cubicBezTo>
                  <a:cubicBezTo>
                    <a:pt x="20533" y="5134"/>
                    <a:pt x="15400" y="0"/>
                    <a:pt x="10266" y="0"/>
                  </a:cubicBezTo>
                  <a:cubicBezTo>
                    <a:pt x="5134" y="0"/>
                    <a:pt x="0" y="5134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D0AAA8DA-8E97-4B74-A42B-9EB976FEBB17}"/>
                </a:ext>
              </a:extLst>
            </p:cNvPr>
            <p:cNvSpPr/>
            <p:nvPr/>
          </p:nvSpPr>
          <p:spPr>
            <a:xfrm>
              <a:off x="6667074" y="5316557"/>
              <a:ext cx="20532" cy="20731"/>
            </a:xfrm>
            <a:custGeom>
              <a:avLst/>
              <a:gdLst>
                <a:gd name="connsiteX0" fmla="*/ 0 w 20532"/>
                <a:gd name="connsiteY0" fmla="*/ 10464 h 20731"/>
                <a:gd name="connsiteX1" fmla="*/ 10266 w 20532"/>
                <a:gd name="connsiteY1" fmla="*/ 20731 h 20731"/>
                <a:gd name="connsiteX2" fmla="*/ 20533 w 20532"/>
                <a:gd name="connsiteY2" fmla="*/ 10464 h 20731"/>
                <a:gd name="connsiteX3" fmla="*/ 10266 w 20532"/>
                <a:gd name="connsiteY3" fmla="*/ 198 h 20731"/>
                <a:gd name="connsiteX4" fmla="*/ 0 w 20532"/>
                <a:gd name="connsiteY4" fmla="*/ 10464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4"/>
                  </a:moveTo>
                  <a:cubicBezTo>
                    <a:pt x="0" y="16881"/>
                    <a:pt x="5134" y="20731"/>
                    <a:pt x="10266" y="20731"/>
                  </a:cubicBezTo>
                  <a:cubicBezTo>
                    <a:pt x="16683" y="20731"/>
                    <a:pt x="20533" y="15598"/>
                    <a:pt x="20533" y="10464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4" y="-1085"/>
                    <a:pt x="0" y="4048"/>
                    <a:pt x="0" y="10464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6AF9D71-B992-4F6E-B7E3-11FC4174C43F}"/>
                </a:ext>
              </a:extLst>
            </p:cNvPr>
            <p:cNvSpPr/>
            <p:nvPr/>
          </p:nvSpPr>
          <p:spPr>
            <a:xfrm>
              <a:off x="6667074" y="5288324"/>
              <a:ext cx="20532" cy="20731"/>
            </a:xfrm>
            <a:custGeom>
              <a:avLst/>
              <a:gdLst>
                <a:gd name="connsiteX0" fmla="*/ 0 w 20532"/>
                <a:gd name="connsiteY0" fmla="*/ 10465 h 20731"/>
                <a:gd name="connsiteX1" fmla="*/ 10266 w 20532"/>
                <a:gd name="connsiteY1" fmla="*/ 20731 h 20731"/>
                <a:gd name="connsiteX2" fmla="*/ 20533 w 20532"/>
                <a:gd name="connsiteY2" fmla="*/ 10465 h 20731"/>
                <a:gd name="connsiteX3" fmla="*/ 10266 w 20532"/>
                <a:gd name="connsiteY3" fmla="*/ 198 h 20731"/>
                <a:gd name="connsiteX4" fmla="*/ 0 w 20532"/>
                <a:gd name="connsiteY4" fmla="*/ 10465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5"/>
                  </a:moveTo>
                  <a:cubicBezTo>
                    <a:pt x="0" y="16881"/>
                    <a:pt x="5134" y="20731"/>
                    <a:pt x="10266" y="20731"/>
                  </a:cubicBezTo>
                  <a:cubicBezTo>
                    <a:pt x="16683" y="20731"/>
                    <a:pt x="20533" y="15598"/>
                    <a:pt x="20533" y="10465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4" y="-1085"/>
                    <a:pt x="0" y="4048"/>
                    <a:pt x="0" y="10465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5D783E9F-1189-488C-9D58-7B4360EBC4B4}"/>
                </a:ext>
              </a:extLst>
            </p:cNvPr>
            <p:cNvSpPr/>
            <p:nvPr/>
          </p:nvSpPr>
          <p:spPr>
            <a:xfrm>
              <a:off x="6667074" y="5374504"/>
              <a:ext cx="20532" cy="20533"/>
            </a:xfrm>
            <a:custGeom>
              <a:avLst/>
              <a:gdLst>
                <a:gd name="connsiteX0" fmla="*/ 0 w 20532"/>
                <a:gd name="connsiteY0" fmla="*/ 10266 h 20533"/>
                <a:gd name="connsiteX1" fmla="*/ 10266 w 20532"/>
                <a:gd name="connsiteY1" fmla="*/ 0 h 20533"/>
                <a:gd name="connsiteX2" fmla="*/ 20533 w 20532"/>
                <a:gd name="connsiteY2" fmla="*/ 10266 h 20533"/>
                <a:gd name="connsiteX3" fmla="*/ 10266 w 20532"/>
                <a:gd name="connsiteY3" fmla="*/ 20533 h 20533"/>
                <a:gd name="connsiteX4" fmla="*/ 0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6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6683" y="0"/>
                    <a:pt x="20533" y="5133"/>
                    <a:pt x="20533" y="10266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4" y="20533"/>
                    <a:pt x="0" y="15400"/>
                    <a:pt x="0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2B81D35F-5373-41EE-BE54-CBE40D4C9AE2}"/>
                </a:ext>
              </a:extLst>
            </p:cNvPr>
            <p:cNvSpPr/>
            <p:nvPr/>
          </p:nvSpPr>
          <p:spPr>
            <a:xfrm>
              <a:off x="6667074" y="5402737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0 h 20533"/>
                <a:gd name="connsiteX2" fmla="*/ 20533 w 20532"/>
                <a:gd name="connsiteY2" fmla="*/ 10267 h 20533"/>
                <a:gd name="connsiteX3" fmla="*/ 10266 w 20532"/>
                <a:gd name="connsiteY3" fmla="*/ 20533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6683" y="0"/>
                    <a:pt x="20533" y="5134"/>
                    <a:pt x="20533" y="10267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4" y="20533"/>
                    <a:pt x="0" y="16683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6BC51689-7C62-4ADC-B9B2-C96F1DD0E3A8}"/>
                </a:ext>
              </a:extLst>
            </p:cNvPr>
            <p:cNvSpPr/>
            <p:nvPr/>
          </p:nvSpPr>
          <p:spPr>
            <a:xfrm>
              <a:off x="6695308" y="5344988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20533 h 20533"/>
                <a:gd name="connsiteX2" fmla="*/ 20533 w 20532"/>
                <a:gd name="connsiteY2" fmla="*/ 10267 h 20533"/>
                <a:gd name="connsiteX3" fmla="*/ 10266 w 20532"/>
                <a:gd name="connsiteY3" fmla="*/ 0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16683"/>
                    <a:pt x="5133" y="20533"/>
                    <a:pt x="10266" y="20533"/>
                  </a:cubicBezTo>
                  <a:cubicBezTo>
                    <a:pt x="16683" y="20533"/>
                    <a:pt x="20533" y="15400"/>
                    <a:pt x="20533" y="10267"/>
                  </a:cubicBezTo>
                  <a:cubicBezTo>
                    <a:pt x="20533" y="5134"/>
                    <a:pt x="15400" y="0"/>
                    <a:pt x="10266" y="0"/>
                  </a:cubicBezTo>
                  <a:cubicBezTo>
                    <a:pt x="5133" y="0"/>
                    <a:pt x="0" y="5134"/>
                    <a:pt x="0" y="10267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C766BD59-2B83-4702-AADB-11A3977A202D}"/>
                </a:ext>
              </a:extLst>
            </p:cNvPr>
            <p:cNvSpPr/>
            <p:nvPr/>
          </p:nvSpPr>
          <p:spPr>
            <a:xfrm>
              <a:off x="6695308" y="5316557"/>
              <a:ext cx="20532" cy="20731"/>
            </a:xfrm>
            <a:custGeom>
              <a:avLst/>
              <a:gdLst>
                <a:gd name="connsiteX0" fmla="*/ 0 w 20532"/>
                <a:gd name="connsiteY0" fmla="*/ 10464 h 20731"/>
                <a:gd name="connsiteX1" fmla="*/ 10266 w 20532"/>
                <a:gd name="connsiteY1" fmla="*/ 20731 h 20731"/>
                <a:gd name="connsiteX2" fmla="*/ 20533 w 20532"/>
                <a:gd name="connsiteY2" fmla="*/ 10464 h 20731"/>
                <a:gd name="connsiteX3" fmla="*/ 10266 w 20532"/>
                <a:gd name="connsiteY3" fmla="*/ 198 h 20731"/>
                <a:gd name="connsiteX4" fmla="*/ 0 w 20532"/>
                <a:gd name="connsiteY4" fmla="*/ 10464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4"/>
                  </a:moveTo>
                  <a:cubicBezTo>
                    <a:pt x="0" y="16881"/>
                    <a:pt x="5133" y="20731"/>
                    <a:pt x="10266" y="20731"/>
                  </a:cubicBezTo>
                  <a:cubicBezTo>
                    <a:pt x="16683" y="20731"/>
                    <a:pt x="20533" y="15598"/>
                    <a:pt x="20533" y="10464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3" y="-1085"/>
                    <a:pt x="0" y="4048"/>
                    <a:pt x="0" y="10464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571BE13B-A09C-4558-B48F-5D528FC1AF39}"/>
                </a:ext>
              </a:extLst>
            </p:cNvPr>
            <p:cNvSpPr/>
            <p:nvPr/>
          </p:nvSpPr>
          <p:spPr>
            <a:xfrm>
              <a:off x="6695308" y="5288324"/>
              <a:ext cx="20532" cy="20731"/>
            </a:xfrm>
            <a:custGeom>
              <a:avLst/>
              <a:gdLst>
                <a:gd name="connsiteX0" fmla="*/ 0 w 20532"/>
                <a:gd name="connsiteY0" fmla="*/ 10465 h 20731"/>
                <a:gd name="connsiteX1" fmla="*/ 10266 w 20532"/>
                <a:gd name="connsiteY1" fmla="*/ 20731 h 20731"/>
                <a:gd name="connsiteX2" fmla="*/ 20533 w 20532"/>
                <a:gd name="connsiteY2" fmla="*/ 10465 h 20731"/>
                <a:gd name="connsiteX3" fmla="*/ 10266 w 20532"/>
                <a:gd name="connsiteY3" fmla="*/ 198 h 20731"/>
                <a:gd name="connsiteX4" fmla="*/ 0 w 20532"/>
                <a:gd name="connsiteY4" fmla="*/ 10465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5"/>
                  </a:moveTo>
                  <a:cubicBezTo>
                    <a:pt x="0" y="16881"/>
                    <a:pt x="5133" y="20731"/>
                    <a:pt x="10266" y="20731"/>
                  </a:cubicBezTo>
                  <a:cubicBezTo>
                    <a:pt x="16683" y="20731"/>
                    <a:pt x="20533" y="15598"/>
                    <a:pt x="20533" y="10465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3" y="-1085"/>
                    <a:pt x="0" y="4048"/>
                    <a:pt x="0" y="10465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78D9DF6B-3CCA-49C6-891F-ADBF5C4C9822}"/>
                </a:ext>
              </a:extLst>
            </p:cNvPr>
            <p:cNvSpPr/>
            <p:nvPr/>
          </p:nvSpPr>
          <p:spPr>
            <a:xfrm>
              <a:off x="6695308" y="5374504"/>
              <a:ext cx="20532" cy="20533"/>
            </a:xfrm>
            <a:custGeom>
              <a:avLst/>
              <a:gdLst>
                <a:gd name="connsiteX0" fmla="*/ 0 w 20532"/>
                <a:gd name="connsiteY0" fmla="*/ 10266 h 20533"/>
                <a:gd name="connsiteX1" fmla="*/ 10266 w 20532"/>
                <a:gd name="connsiteY1" fmla="*/ 0 h 20533"/>
                <a:gd name="connsiteX2" fmla="*/ 20533 w 20532"/>
                <a:gd name="connsiteY2" fmla="*/ 10266 h 20533"/>
                <a:gd name="connsiteX3" fmla="*/ 10266 w 20532"/>
                <a:gd name="connsiteY3" fmla="*/ 20533 h 20533"/>
                <a:gd name="connsiteX4" fmla="*/ 0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6"/>
                  </a:moveTo>
                  <a:cubicBezTo>
                    <a:pt x="0" y="3850"/>
                    <a:pt x="5133" y="0"/>
                    <a:pt x="10266" y="0"/>
                  </a:cubicBezTo>
                  <a:cubicBezTo>
                    <a:pt x="16683" y="0"/>
                    <a:pt x="20533" y="5133"/>
                    <a:pt x="20533" y="10266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3" y="20533"/>
                    <a:pt x="0" y="15400"/>
                    <a:pt x="0" y="10266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71353BB-CF3D-4001-A512-962A84F3821C}"/>
                </a:ext>
              </a:extLst>
            </p:cNvPr>
            <p:cNvSpPr/>
            <p:nvPr/>
          </p:nvSpPr>
          <p:spPr>
            <a:xfrm>
              <a:off x="6695308" y="5402737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0 h 20533"/>
                <a:gd name="connsiteX2" fmla="*/ 20533 w 20532"/>
                <a:gd name="connsiteY2" fmla="*/ 10267 h 20533"/>
                <a:gd name="connsiteX3" fmla="*/ 10266 w 20532"/>
                <a:gd name="connsiteY3" fmla="*/ 20533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3850"/>
                    <a:pt x="5133" y="0"/>
                    <a:pt x="10266" y="0"/>
                  </a:cubicBezTo>
                  <a:cubicBezTo>
                    <a:pt x="16683" y="0"/>
                    <a:pt x="20533" y="5134"/>
                    <a:pt x="20533" y="10267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3" y="20533"/>
                    <a:pt x="0" y="16683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21B9BA65-353A-4964-BEFA-FB0D04E84F99}"/>
                </a:ext>
              </a:extLst>
            </p:cNvPr>
            <p:cNvSpPr/>
            <p:nvPr/>
          </p:nvSpPr>
          <p:spPr>
            <a:xfrm>
              <a:off x="6724824" y="5344988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20533 h 20533"/>
                <a:gd name="connsiteX2" fmla="*/ 20533 w 20532"/>
                <a:gd name="connsiteY2" fmla="*/ 10267 h 20533"/>
                <a:gd name="connsiteX3" fmla="*/ 10266 w 20532"/>
                <a:gd name="connsiteY3" fmla="*/ 0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16683"/>
                    <a:pt x="5134" y="20533"/>
                    <a:pt x="10266" y="20533"/>
                  </a:cubicBezTo>
                  <a:cubicBezTo>
                    <a:pt x="16683" y="20533"/>
                    <a:pt x="20533" y="15400"/>
                    <a:pt x="20533" y="10267"/>
                  </a:cubicBezTo>
                  <a:cubicBezTo>
                    <a:pt x="20533" y="5134"/>
                    <a:pt x="15400" y="0"/>
                    <a:pt x="10266" y="0"/>
                  </a:cubicBezTo>
                  <a:cubicBezTo>
                    <a:pt x="5134" y="0"/>
                    <a:pt x="0" y="5134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02C65E92-3CA5-46CC-9606-FEBA748614AE}"/>
                </a:ext>
              </a:extLst>
            </p:cNvPr>
            <p:cNvSpPr/>
            <p:nvPr/>
          </p:nvSpPr>
          <p:spPr>
            <a:xfrm>
              <a:off x="6724824" y="5316557"/>
              <a:ext cx="20532" cy="20731"/>
            </a:xfrm>
            <a:custGeom>
              <a:avLst/>
              <a:gdLst>
                <a:gd name="connsiteX0" fmla="*/ 0 w 20532"/>
                <a:gd name="connsiteY0" fmla="*/ 10464 h 20731"/>
                <a:gd name="connsiteX1" fmla="*/ 10266 w 20532"/>
                <a:gd name="connsiteY1" fmla="*/ 20731 h 20731"/>
                <a:gd name="connsiteX2" fmla="*/ 20533 w 20532"/>
                <a:gd name="connsiteY2" fmla="*/ 10464 h 20731"/>
                <a:gd name="connsiteX3" fmla="*/ 10266 w 20532"/>
                <a:gd name="connsiteY3" fmla="*/ 198 h 20731"/>
                <a:gd name="connsiteX4" fmla="*/ 0 w 20532"/>
                <a:gd name="connsiteY4" fmla="*/ 10464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4"/>
                  </a:moveTo>
                  <a:cubicBezTo>
                    <a:pt x="0" y="16881"/>
                    <a:pt x="5134" y="20731"/>
                    <a:pt x="10266" y="20731"/>
                  </a:cubicBezTo>
                  <a:cubicBezTo>
                    <a:pt x="16683" y="20731"/>
                    <a:pt x="20533" y="15598"/>
                    <a:pt x="20533" y="10464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4" y="-1085"/>
                    <a:pt x="0" y="4048"/>
                    <a:pt x="0" y="10464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E9404EB0-7026-4F5E-9D97-7DEFCC8A6060}"/>
                </a:ext>
              </a:extLst>
            </p:cNvPr>
            <p:cNvSpPr/>
            <p:nvPr/>
          </p:nvSpPr>
          <p:spPr>
            <a:xfrm>
              <a:off x="6724824" y="5288324"/>
              <a:ext cx="20532" cy="20731"/>
            </a:xfrm>
            <a:custGeom>
              <a:avLst/>
              <a:gdLst>
                <a:gd name="connsiteX0" fmla="*/ 0 w 20532"/>
                <a:gd name="connsiteY0" fmla="*/ 10465 h 20731"/>
                <a:gd name="connsiteX1" fmla="*/ 10266 w 20532"/>
                <a:gd name="connsiteY1" fmla="*/ 20731 h 20731"/>
                <a:gd name="connsiteX2" fmla="*/ 20533 w 20532"/>
                <a:gd name="connsiteY2" fmla="*/ 10465 h 20731"/>
                <a:gd name="connsiteX3" fmla="*/ 10266 w 20532"/>
                <a:gd name="connsiteY3" fmla="*/ 198 h 20731"/>
                <a:gd name="connsiteX4" fmla="*/ 0 w 20532"/>
                <a:gd name="connsiteY4" fmla="*/ 10465 h 2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731">
                  <a:moveTo>
                    <a:pt x="0" y="10465"/>
                  </a:moveTo>
                  <a:cubicBezTo>
                    <a:pt x="0" y="16881"/>
                    <a:pt x="5134" y="20731"/>
                    <a:pt x="10266" y="20731"/>
                  </a:cubicBezTo>
                  <a:cubicBezTo>
                    <a:pt x="16683" y="20731"/>
                    <a:pt x="20533" y="15598"/>
                    <a:pt x="20533" y="10465"/>
                  </a:cubicBezTo>
                  <a:cubicBezTo>
                    <a:pt x="20533" y="5331"/>
                    <a:pt x="15400" y="198"/>
                    <a:pt x="10266" y="198"/>
                  </a:cubicBezTo>
                  <a:cubicBezTo>
                    <a:pt x="5134" y="-1085"/>
                    <a:pt x="0" y="4048"/>
                    <a:pt x="0" y="10465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7BEA4FD8-DC43-4EC4-9FCB-884F1EF4B6FB}"/>
                </a:ext>
              </a:extLst>
            </p:cNvPr>
            <p:cNvSpPr/>
            <p:nvPr/>
          </p:nvSpPr>
          <p:spPr>
            <a:xfrm>
              <a:off x="6724824" y="5374504"/>
              <a:ext cx="20532" cy="20533"/>
            </a:xfrm>
            <a:custGeom>
              <a:avLst/>
              <a:gdLst>
                <a:gd name="connsiteX0" fmla="*/ 0 w 20532"/>
                <a:gd name="connsiteY0" fmla="*/ 10266 h 20533"/>
                <a:gd name="connsiteX1" fmla="*/ 10266 w 20532"/>
                <a:gd name="connsiteY1" fmla="*/ 0 h 20533"/>
                <a:gd name="connsiteX2" fmla="*/ 20533 w 20532"/>
                <a:gd name="connsiteY2" fmla="*/ 10266 h 20533"/>
                <a:gd name="connsiteX3" fmla="*/ 10266 w 20532"/>
                <a:gd name="connsiteY3" fmla="*/ 20533 h 20533"/>
                <a:gd name="connsiteX4" fmla="*/ 0 w 20532"/>
                <a:gd name="connsiteY4" fmla="*/ 10266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6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6683" y="0"/>
                    <a:pt x="20533" y="5133"/>
                    <a:pt x="20533" y="10266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4" y="20533"/>
                    <a:pt x="0" y="15400"/>
                    <a:pt x="0" y="10266"/>
                  </a:cubicBezTo>
                  <a:close/>
                </a:path>
              </a:pathLst>
            </a:custGeom>
            <a:solidFill>
              <a:srgbClr val="E2ECF1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DE37E75A-14E7-4A35-9CBA-389CBC3D8FFB}"/>
                </a:ext>
              </a:extLst>
            </p:cNvPr>
            <p:cNvSpPr/>
            <p:nvPr/>
          </p:nvSpPr>
          <p:spPr>
            <a:xfrm>
              <a:off x="6724824" y="5402737"/>
              <a:ext cx="20532" cy="20533"/>
            </a:xfrm>
            <a:custGeom>
              <a:avLst/>
              <a:gdLst>
                <a:gd name="connsiteX0" fmla="*/ 0 w 20532"/>
                <a:gd name="connsiteY0" fmla="*/ 10267 h 20533"/>
                <a:gd name="connsiteX1" fmla="*/ 10266 w 20532"/>
                <a:gd name="connsiteY1" fmla="*/ 0 h 20533"/>
                <a:gd name="connsiteX2" fmla="*/ 20533 w 20532"/>
                <a:gd name="connsiteY2" fmla="*/ 10267 h 20533"/>
                <a:gd name="connsiteX3" fmla="*/ 10266 w 20532"/>
                <a:gd name="connsiteY3" fmla="*/ 20533 h 20533"/>
                <a:gd name="connsiteX4" fmla="*/ 0 w 20532"/>
                <a:gd name="connsiteY4" fmla="*/ 10267 h 2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32" h="20533">
                  <a:moveTo>
                    <a:pt x="0" y="10267"/>
                  </a:moveTo>
                  <a:cubicBezTo>
                    <a:pt x="0" y="3850"/>
                    <a:pt x="5134" y="0"/>
                    <a:pt x="10266" y="0"/>
                  </a:cubicBezTo>
                  <a:cubicBezTo>
                    <a:pt x="16683" y="0"/>
                    <a:pt x="20533" y="5134"/>
                    <a:pt x="20533" y="10267"/>
                  </a:cubicBezTo>
                  <a:cubicBezTo>
                    <a:pt x="20533" y="15400"/>
                    <a:pt x="15400" y="20533"/>
                    <a:pt x="10266" y="20533"/>
                  </a:cubicBezTo>
                  <a:cubicBezTo>
                    <a:pt x="5134" y="20533"/>
                    <a:pt x="0" y="16683"/>
                    <a:pt x="0" y="10267"/>
                  </a:cubicBezTo>
                  <a:close/>
                </a:path>
              </a:pathLst>
            </a:custGeom>
            <a:solidFill>
              <a:srgbClr val="A997BF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08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6309030" y="4340153"/>
              <a:ext cx="624973" cy="653206"/>
              <a:chOff x="6309030" y="4340153"/>
              <a:chExt cx="624973" cy="653206"/>
            </a:xfrm>
          </p:grpSpPr>
          <p:grpSp>
            <p:nvGrpSpPr>
              <p:cNvPr id="809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6309030" y="4658415"/>
                <a:ext cx="624973" cy="211746"/>
                <a:chOff x="6309030" y="4658415"/>
                <a:chExt cx="624973" cy="211746"/>
              </a:xfrm>
              <a:solidFill>
                <a:srgbClr val="BCBCBC"/>
              </a:solidFill>
            </p:grpSpPr>
            <p:sp>
              <p:nvSpPr>
                <p:cNvPr id="810" name="Freeform: Shape 809">
                  <a:extLst>
                    <a:ext uri="{FF2B5EF4-FFF2-40B4-BE49-F238E27FC236}">
                      <a16:creationId xmlns:a16="http://schemas.microsoft.com/office/drawing/2014/main" id="{089ADE90-9074-4175-AB90-DF6C5ED41E7F}"/>
                    </a:ext>
                  </a:extLst>
                </p:cNvPr>
                <p:cNvSpPr/>
                <p:nvPr/>
              </p:nvSpPr>
              <p:spPr>
                <a:xfrm>
                  <a:off x="6309030" y="4658415"/>
                  <a:ext cx="33366" cy="211746"/>
                </a:xfrm>
                <a:custGeom>
                  <a:avLst/>
                  <a:gdLst>
                    <a:gd name="connsiteX0" fmla="*/ 33366 w 33366"/>
                    <a:gd name="connsiteY0" fmla="*/ 200197 h 211746"/>
                    <a:gd name="connsiteX1" fmla="*/ 19250 w 33366"/>
                    <a:gd name="connsiteY1" fmla="*/ 211747 h 211746"/>
                    <a:gd name="connsiteX2" fmla="*/ 14117 w 33366"/>
                    <a:gd name="connsiteY2" fmla="*/ 211747 h 211746"/>
                    <a:gd name="connsiteX3" fmla="*/ 0 w 33366"/>
                    <a:gd name="connsiteY3" fmla="*/ 200197 h 211746"/>
                    <a:gd name="connsiteX4" fmla="*/ 0 w 33366"/>
                    <a:gd name="connsiteY4" fmla="*/ 11550 h 211746"/>
                    <a:gd name="connsiteX5" fmla="*/ 14117 w 33366"/>
                    <a:gd name="connsiteY5" fmla="*/ 0 h 211746"/>
                    <a:gd name="connsiteX6" fmla="*/ 19250 w 33366"/>
                    <a:gd name="connsiteY6" fmla="*/ 0 h 211746"/>
                    <a:gd name="connsiteX7" fmla="*/ 33366 w 33366"/>
                    <a:gd name="connsiteY7" fmla="*/ 11550 h 211746"/>
                    <a:gd name="connsiteX8" fmla="*/ 33366 w 33366"/>
                    <a:gd name="connsiteY8" fmla="*/ 200197 h 21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366" h="211746">
                      <a:moveTo>
                        <a:pt x="33366" y="200197"/>
                      </a:moveTo>
                      <a:cubicBezTo>
                        <a:pt x="33366" y="206614"/>
                        <a:pt x="26950" y="211747"/>
                        <a:pt x="19250" y="211747"/>
                      </a:cubicBezTo>
                      <a:lnTo>
                        <a:pt x="14117" y="211747"/>
                      </a:lnTo>
                      <a:cubicBezTo>
                        <a:pt x="6417" y="211747"/>
                        <a:pt x="0" y="206614"/>
                        <a:pt x="0" y="200197"/>
                      </a:cubicBezTo>
                      <a:lnTo>
                        <a:pt x="0" y="11550"/>
                      </a:lnTo>
                      <a:cubicBezTo>
                        <a:pt x="0" y="5134"/>
                        <a:pt x="6417" y="0"/>
                        <a:pt x="14117" y="0"/>
                      </a:cubicBezTo>
                      <a:lnTo>
                        <a:pt x="19250" y="0"/>
                      </a:lnTo>
                      <a:cubicBezTo>
                        <a:pt x="26950" y="0"/>
                        <a:pt x="33366" y="5134"/>
                        <a:pt x="33366" y="11550"/>
                      </a:cubicBezTo>
                      <a:lnTo>
                        <a:pt x="33366" y="200197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1" name="Freeform: Shape 810">
                  <a:extLst>
                    <a:ext uri="{FF2B5EF4-FFF2-40B4-BE49-F238E27FC236}">
                      <a16:creationId xmlns:a16="http://schemas.microsoft.com/office/drawing/2014/main" id="{CE29BFFE-45FA-4CCB-A8F1-97B8698EFF0F}"/>
                    </a:ext>
                  </a:extLst>
                </p:cNvPr>
                <p:cNvSpPr/>
                <p:nvPr/>
              </p:nvSpPr>
              <p:spPr>
                <a:xfrm>
                  <a:off x="6900638" y="4658415"/>
                  <a:ext cx="33365" cy="211746"/>
                </a:xfrm>
                <a:custGeom>
                  <a:avLst/>
                  <a:gdLst>
                    <a:gd name="connsiteX0" fmla="*/ 33366 w 33365"/>
                    <a:gd name="connsiteY0" fmla="*/ 200197 h 211746"/>
                    <a:gd name="connsiteX1" fmla="*/ 19250 w 33365"/>
                    <a:gd name="connsiteY1" fmla="*/ 211747 h 211746"/>
                    <a:gd name="connsiteX2" fmla="*/ 14116 w 33365"/>
                    <a:gd name="connsiteY2" fmla="*/ 211747 h 211746"/>
                    <a:gd name="connsiteX3" fmla="*/ 0 w 33365"/>
                    <a:gd name="connsiteY3" fmla="*/ 200197 h 211746"/>
                    <a:gd name="connsiteX4" fmla="*/ 0 w 33365"/>
                    <a:gd name="connsiteY4" fmla="*/ 11550 h 211746"/>
                    <a:gd name="connsiteX5" fmla="*/ 14116 w 33365"/>
                    <a:gd name="connsiteY5" fmla="*/ 0 h 211746"/>
                    <a:gd name="connsiteX6" fmla="*/ 19250 w 33365"/>
                    <a:gd name="connsiteY6" fmla="*/ 0 h 211746"/>
                    <a:gd name="connsiteX7" fmla="*/ 33366 w 33365"/>
                    <a:gd name="connsiteY7" fmla="*/ 11550 h 211746"/>
                    <a:gd name="connsiteX8" fmla="*/ 33366 w 33365"/>
                    <a:gd name="connsiteY8" fmla="*/ 200197 h 21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365" h="211746">
                      <a:moveTo>
                        <a:pt x="33366" y="200197"/>
                      </a:moveTo>
                      <a:cubicBezTo>
                        <a:pt x="33366" y="206614"/>
                        <a:pt x="26949" y="211747"/>
                        <a:pt x="19250" y="211747"/>
                      </a:cubicBezTo>
                      <a:lnTo>
                        <a:pt x="14116" y="211747"/>
                      </a:lnTo>
                      <a:cubicBezTo>
                        <a:pt x="6417" y="211747"/>
                        <a:pt x="0" y="206614"/>
                        <a:pt x="0" y="200197"/>
                      </a:cubicBezTo>
                      <a:lnTo>
                        <a:pt x="0" y="11550"/>
                      </a:lnTo>
                      <a:cubicBezTo>
                        <a:pt x="0" y="5134"/>
                        <a:pt x="6417" y="0"/>
                        <a:pt x="14116" y="0"/>
                      </a:cubicBezTo>
                      <a:lnTo>
                        <a:pt x="19250" y="0"/>
                      </a:lnTo>
                      <a:cubicBezTo>
                        <a:pt x="26949" y="0"/>
                        <a:pt x="33366" y="5134"/>
                        <a:pt x="33366" y="11550"/>
                      </a:cubicBezTo>
                      <a:lnTo>
                        <a:pt x="33366" y="200197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12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6369345" y="4340153"/>
                <a:ext cx="503059" cy="251529"/>
                <a:chOff x="6369345" y="4340153"/>
                <a:chExt cx="503059" cy="251529"/>
              </a:xfrm>
              <a:solidFill>
                <a:srgbClr val="BCBCBC"/>
              </a:solidFill>
            </p:grpSpPr>
            <p:grpSp>
              <p:nvGrpSpPr>
                <p:cNvPr id="813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6369345" y="4340153"/>
                  <a:ext cx="74432" cy="251529"/>
                  <a:chOff x="6369345" y="4340153"/>
                  <a:chExt cx="74432" cy="251529"/>
                </a:xfrm>
                <a:solidFill>
                  <a:srgbClr val="BCBCBC"/>
                </a:solidFill>
              </p:grpSpPr>
              <p:sp>
                <p:nvSpPr>
                  <p:cNvPr id="814" name="Freeform: Shape 813">
                    <a:extLst>
                      <a:ext uri="{FF2B5EF4-FFF2-40B4-BE49-F238E27FC236}">
                        <a16:creationId xmlns:a16="http://schemas.microsoft.com/office/drawing/2014/main" id="{D3C954B8-5EF4-4C6B-BB58-D5F57A0E2304}"/>
                      </a:ext>
                    </a:extLst>
                  </p:cNvPr>
                  <p:cNvSpPr/>
                  <p:nvPr/>
                </p:nvSpPr>
                <p:spPr>
                  <a:xfrm>
                    <a:off x="6388595" y="4340153"/>
                    <a:ext cx="35933" cy="35932"/>
                  </a:xfrm>
                  <a:custGeom>
                    <a:avLst/>
                    <a:gdLst>
                      <a:gd name="connsiteX0" fmla="*/ 35933 w 35933"/>
                      <a:gd name="connsiteY0" fmla="*/ 17966 h 35932"/>
                      <a:gd name="connsiteX1" fmla="*/ 17967 w 35933"/>
                      <a:gd name="connsiteY1" fmla="*/ 35933 h 35932"/>
                      <a:gd name="connsiteX2" fmla="*/ 0 w 35933"/>
                      <a:gd name="connsiteY2" fmla="*/ 17966 h 35932"/>
                      <a:gd name="connsiteX3" fmla="*/ 17967 w 35933"/>
                      <a:gd name="connsiteY3" fmla="*/ 0 h 35932"/>
                      <a:gd name="connsiteX4" fmla="*/ 35933 w 35933"/>
                      <a:gd name="connsiteY4" fmla="*/ 17966 h 3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3" h="35932">
                        <a:moveTo>
                          <a:pt x="35933" y="17966"/>
                        </a:moveTo>
                        <a:cubicBezTo>
                          <a:pt x="35933" y="28233"/>
                          <a:pt x="28233" y="35933"/>
                          <a:pt x="17967" y="35933"/>
                        </a:cubicBezTo>
                        <a:cubicBezTo>
                          <a:pt x="7700" y="35933"/>
                          <a:pt x="0" y="28233"/>
                          <a:pt x="0" y="17966"/>
                        </a:cubicBezTo>
                        <a:cubicBezTo>
                          <a:pt x="0" y="7700"/>
                          <a:pt x="7700" y="0"/>
                          <a:pt x="17967" y="0"/>
                        </a:cubicBezTo>
                        <a:cubicBezTo>
                          <a:pt x="28233" y="0"/>
                          <a:pt x="35933" y="8983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FE45883E-6531-441E-85B2-C9F9389E8320}"/>
                      </a:ext>
                    </a:extLst>
                  </p:cNvPr>
                  <p:cNvSpPr/>
                  <p:nvPr/>
                </p:nvSpPr>
                <p:spPr>
                  <a:xfrm>
                    <a:off x="6396295" y="4358119"/>
                    <a:ext cx="21816" cy="142447"/>
                  </a:xfrm>
                  <a:custGeom>
                    <a:avLst/>
                    <a:gdLst>
                      <a:gd name="connsiteX0" fmla="*/ 21817 w 21816"/>
                      <a:gd name="connsiteY0" fmla="*/ 142448 h 142447"/>
                      <a:gd name="connsiteX1" fmla="*/ 0 w 21816"/>
                      <a:gd name="connsiteY1" fmla="*/ 142448 h 142447"/>
                      <a:gd name="connsiteX2" fmla="*/ 5133 w 21816"/>
                      <a:gd name="connsiteY2" fmla="*/ 0 h 142447"/>
                      <a:gd name="connsiteX3" fmla="*/ 15400 w 21816"/>
                      <a:gd name="connsiteY3" fmla="*/ 0 h 142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816" h="142447">
                        <a:moveTo>
                          <a:pt x="21817" y="142448"/>
                        </a:moveTo>
                        <a:lnTo>
                          <a:pt x="0" y="142448"/>
                        </a:lnTo>
                        <a:lnTo>
                          <a:pt x="5133" y="0"/>
                        </a:lnTo>
                        <a:lnTo>
                          <a:pt x="15400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6" name="Freeform: Shape 815">
                    <a:extLst>
                      <a:ext uri="{FF2B5EF4-FFF2-40B4-BE49-F238E27FC236}">
                        <a16:creationId xmlns:a16="http://schemas.microsoft.com/office/drawing/2014/main" id="{9D5DE192-8057-4B59-B65B-4305D13B3753}"/>
                      </a:ext>
                    </a:extLst>
                  </p:cNvPr>
                  <p:cNvSpPr/>
                  <p:nvPr/>
                </p:nvSpPr>
                <p:spPr>
                  <a:xfrm>
                    <a:off x="6369345" y="4472334"/>
                    <a:ext cx="74432" cy="119348"/>
                  </a:xfrm>
                  <a:custGeom>
                    <a:avLst/>
                    <a:gdLst>
                      <a:gd name="connsiteX0" fmla="*/ 74432 w 74432"/>
                      <a:gd name="connsiteY0" fmla="*/ 107799 h 119348"/>
                      <a:gd name="connsiteX1" fmla="*/ 61599 w 74432"/>
                      <a:gd name="connsiteY1" fmla="*/ 119348 h 119348"/>
                      <a:gd name="connsiteX2" fmla="*/ 12833 w 74432"/>
                      <a:gd name="connsiteY2" fmla="*/ 119348 h 119348"/>
                      <a:gd name="connsiteX3" fmla="*/ 0 w 74432"/>
                      <a:gd name="connsiteY3" fmla="*/ 107799 h 119348"/>
                      <a:gd name="connsiteX4" fmla="*/ 0 w 74432"/>
                      <a:gd name="connsiteY4" fmla="*/ 11550 h 119348"/>
                      <a:gd name="connsiteX5" fmla="*/ 12833 w 74432"/>
                      <a:gd name="connsiteY5" fmla="*/ 0 h 119348"/>
                      <a:gd name="connsiteX6" fmla="*/ 61599 w 74432"/>
                      <a:gd name="connsiteY6" fmla="*/ 0 h 119348"/>
                      <a:gd name="connsiteX7" fmla="*/ 74432 w 74432"/>
                      <a:gd name="connsiteY7" fmla="*/ 11550 h 119348"/>
                      <a:gd name="connsiteX8" fmla="*/ 74432 w 74432"/>
                      <a:gd name="connsiteY8" fmla="*/ 107799 h 11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432" h="119348">
                        <a:moveTo>
                          <a:pt x="74432" y="107799"/>
                        </a:moveTo>
                        <a:cubicBezTo>
                          <a:pt x="74432" y="114215"/>
                          <a:pt x="69299" y="119348"/>
                          <a:pt x="61599" y="119348"/>
                        </a:cubicBezTo>
                        <a:lnTo>
                          <a:pt x="12833" y="119348"/>
                        </a:lnTo>
                        <a:cubicBezTo>
                          <a:pt x="6417" y="119348"/>
                          <a:pt x="0" y="114215"/>
                          <a:pt x="0" y="107799"/>
                        </a:cubicBezTo>
                        <a:lnTo>
                          <a:pt x="0" y="11550"/>
                        </a:lnTo>
                        <a:cubicBezTo>
                          <a:pt x="0" y="5134"/>
                          <a:pt x="5134" y="0"/>
                          <a:pt x="12833" y="0"/>
                        </a:cubicBezTo>
                        <a:lnTo>
                          <a:pt x="61599" y="0"/>
                        </a:lnTo>
                        <a:cubicBezTo>
                          <a:pt x="68016" y="0"/>
                          <a:pt x="74432" y="5134"/>
                          <a:pt x="74432" y="11550"/>
                        </a:cubicBezTo>
                        <a:lnTo>
                          <a:pt x="74432" y="10779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17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6797973" y="4340153"/>
                  <a:ext cx="74432" cy="251529"/>
                  <a:chOff x="6797973" y="4340153"/>
                  <a:chExt cx="74432" cy="251529"/>
                </a:xfrm>
                <a:solidFill>
                  <a:srgbClr val="BCBCBC"/>
                </a:solidFill>
              </p:grpSpPr>
              <p:sp>
                <p:nvSpPr>
                  <p:cNvPr id="818" name="Freeform: Shape 817">
                    <a:extLst>
                      <a:ext uri="{FF2B5EF4-FFF2-40B4-BE49-F238E27FC236}">
                        <a16:creationId xmlns:a16="http://schemas.microsoft.com/office/drawing/2014/main" id="{632F8B4C-0B8B-426E-A19E-A4F441119B2B}"/>
                      </a:ext>
                    </a:extLst>
                  </p:cNvPr>
                  <p:cNvSpPr/>
                  <p:nvPr/>
                </p:nvSpPr>
                <p:spPr>
                  <a:xfrm>
                    <a:off x="6817222" y="4340153"/>
                    <a:ext cx="35932" cy="35932"/>
                  </a:xfrm>
                  <a:custGeom>
                    <a:avLst/>
                    <a:gdLst>
                      <a:gd name="connsiteX0" fmla="*/ 35933 w 35932"/>
                      <a:gd name="connsiteY0" fmla="*/ 17966 h 35932"/>
                      <a:gd name="connsiteX1" fmla="*/ 17966 w 35932"/>
                      <a:gd name="connsiteY1" fmla="*/ 35933 h 35932"/>
                      <a:gd name="connsiteX2" fmla="*/ -1 w 35932"/>
                      <a:gd name="connsiteY2" fmla="*/ 17966 h 35932"/>
                      <a:gd name="connsiteX3" fmla="*/ 17966 w 35932"/>
                      <a:gd name="connsiteY3" fmla="*/ 0 h 35932"/>
                      <a:gd name="connsiteX4" fmla="*/ 35933 w 35932"/>
                      <a:gd name="connsiteY4" fmla="*/ 17966 h 35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2" h="35932">
                        <a:moveTo>
                          <a:pt x="35933" y="17966"/>
                        </a:moveTo>
                        <a:cubicBezTo>
                          <a:pt x="35933" y="27889"/>
                          <a:pt x="27889" y="35933"/>
                          <a:pt x="17966" y="35933"/>
                        </a:cubicBezTo>
                        <a:cubicBezTo>
                          <a:pt x="8044" y="35933"/>
                          <a:pt x="-1" y="27889"/>
                          <a:pt x="-1" y="17966"/>
                        </a:cubicBezTo>
                        <a:cubicBezTo>
                          <a:pt x="-1" y="8044"/>
                          <a:pt x="8044" y="0"/>
                          <a:pt x="17966" y="0"/>
                        </a:cubicBezTo>
                        <a:cubicBezTo>
                          <a:pt x="27889" y="0"/>
                          <a:pt x="35933" y="8044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9" name="Freeform: Shape 818">
                    <a:extLst>
                      <a:ext uri="{FF2B5EF4-FFF2-40B4-BE49-F238E27FC236}">
                        <a16:creationId xmlns:a16="http://schemas.microsoft.com/office/drawing/2014/main" id="{2B84C0FB-CBC8-4D09-BC86-3E9BE5EF694A}"/>
                      </a:ext>
                    </a:extLst>
                  </p:cNvPr>
                  <p:cNvSpPr/>
                  <p:nvPr/>
                </p:nvSpPr>
                <p:spPr>
                  <a:xfrm>
                    <a:off x="6824922" y="4358119"/>
                    <a:ext cx="20533" cy="142447"/>
                  </a:xfrm>
                  <a:custGeom>
                    <a:avLst/>
                    <a:gdLst>
                      <a:gd name="connsiteX0" fmla="*/ 20534 w 20533"/>
                      <a:gd name="connsiteY0" fmla="*/ 142448 h 142447"/>
                      <a:gd name="connsiteX1" fmla="*/ 0 w 20533"/>
                      <a:gd name="connsiteY1" fmla="*/ 142448 h 142447"/>
                      <a:gd name="connsiteX2" fmla="*/ 5134 w 20533"/>
                      <a:gd name="connsiteY2" fmla="*/ 0 h 142447"/>
                      <a:gd name="connsiteX3" fmla="*/ 15400 w 20533"/>
                      <a:gd name="connsiteY3" fmla="*/ 0 h 142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533" h="142447">
                        <a:moveTo>
                          <a:pt x="20534" y="142448"/>
                        </a:moveTo>
                        <a:lnTo>
                          <a:pt x="0" y="142448"/>
                        </a:lnTo>
                        <a:lnTo>
                          <a:pt x="5134" y="0"/>
                        </a:lnTo>
                        <a:lnTo>
                          <a:pt x="15400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0" name="Freeform: Shape 819">
                    <a:extLst>
                      <a:ext uri="{FF2B5EF4-FFF2-40B4-BE49-F238E27FC236}">
                        <a16:creationId xmlns:a16="http://schemas.microsoft.com/office/drawing/2014/main" id="{E45E9438-C0BF-4124-8969-C01822986574}"/>
                      </a:ext>
                    </a:extLst>
                  </p:cNvPr>
                  <p:cNvSpPr/>
                  <p:nvPr/>
                </p:nvSpPr>
                <p:spPr>
                  <a:xfrm>
                    <a:off x="6797973" y="4472334"/>
                    <a:ext cx="74432" cy="119348"/>
                  </a:xfrm>
                  <a:custGeom>
                    <a:avLst/>
                    <a:gdLst>
                      <a:gd name="connsiteX0" fmla="*/ 74432 w 74432"/>
                      <a:gd name="connsiteY0" fmla="*/ 107799 h 119348"/>
                      <a:gd name="connsiteX1" fmla="*/ 61599 w 74432"/>
                      <a:gd name="connsiteY1" fmla="*/ 119348 h 119348"/>
                      <a:gd name="connsiteX2" fmla="*/ 12833 w 74432"/>
                      <a:gd name="connsiteY2" fmla="*/ 119348 h 119348"/>
                      <a:gd name="connsiteX3" fmla="*/ 0 w 74432"/>
                      <a:gd name="connsiteY3" fmla="*/ 107799 h 119348"/>
                      <a:gd name="connsiteX4" fmla="*/ 0 w 74432"/>
                      <a:gd name="connsiteY4" fmla="*/ 11550 h 119348"/>
                      <a:gd name="connsiteX5" fmla="*/ 12833 w 74432"/>
                      <a:gd name="connsiteY5" fmla="*/ 0 h 119348"/>
                      <a:gd name="connsiteX6" fmla="*/ 61599 w 74432"/>
                      <a:gd name="connsiteY6" fmla="*/ 0 h 119348"/>
                      <a:gd name="connsiteX7" fmla="*/ 74432 w 74432"/>
                      <a:gd name="connsiteY7" fmla="*/ 11550 h 119348"/>
                      <a:gd name="connsiteX8" fmla="*/ 74432 w 74432"/>
                      <a:gd name="connsiteY8" fmla="*/ 107799 h 11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432" h="119348">
                        <a:moveTo>
                          <a:pt x="74432" y="107799"/>
                        </a:moveTo>
                        <a:cubicBezTo>
                          <a:pt x="74432" y="114215"/>
                          <a:pt x="69299" y="119348"/>
                          <a:pt x="61599" y="119348"/>
                        </a:cubicBezTo>
                        <a:lnTo>
                          <a:pt x="12833" y="119348"/>
                        </a:lnTo>
                        <a:cubicBezTo>
                          <a:pt x="6417" y="119348"/>
                          <a:pt x="0" y="114215"/>
                          <a:pt x="0" y="107799"/>
                        </a:cubicBezTo>
                        <a:lnTo>
                          <a:pt x="0" y="11550"/>
                        </a:lnTo>
                        <a:cubicBezTo>
                          <a:pt x="0" y="5134"/>
                          <a:pt x="5133" y="0"/>
                          <a:pt x="12833" y="0"/>
                        </a:cubicBezTo>
                        <a:lnTo>
                          <a:pt x="61599" y="0"/>
                        </a:lnTo>
                        <a:cubicBezTo>
                          <a:pt x="68016" y="0"/>
                          <a:pt x="74432" y="5134"/>
                          <a:pt x="74432" y="11550"/>
                        </a:cubicBezTo>
                        <a:lnTo>
                          <a:pt x="74432" y="107799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C42E9414-8987-4CF6-B007-54E631666197}"/>
                  </a:ext>
                </a:extLst>
              </p:cNvPr>
              <p:cNvSpPr/>
              <p:nvPr/>
            </p:nvSpPr>
            <p:spPr>
              <a:xfrm>
                <a:off x="6326996" y="4473617"/>
                <a:ext cx="587757" cy="519742"/>
              </a:xfrm>
              <a:custGeom>
                <a:avLst/>
                <a:gdLst>
                  <a:gd name="connsiteX0" fmla="*/ 587758 w 587757"/>
                  <a:gd name="connsiteY0" fmla="*/ 184797 h 519742"/>
                  <a:gd name="connsiteX1" fmla="*/ 293879 w 587757"/>
                  <a:gd name="connsiteY1" fmla="*/ 0 h 519742"/>
                  <a:gd name="connsiteX2" fmla="*/ 0 w 587757"/>
                  <a:gd name="connsiteY2" fmla="*/ 184797 h 519742"/>
                  <a:gd name="connsiteX3" fmla="*/ 0 w 587757"/>
                  <a:gd name="connsiteY3" fmla="*/ 187364 h 519742"/>
                  <a:gd name="connsiteX4" fmla="*/ 0 w 587757"/>
                  <a:gd name="connsiteY4" fmla="*/ 482526 h 519742"/>
                  <a:gd name="connsiteX5" fmla="*/ 47483 w 587757"/>
                  <a:gd name="connsiteY5" fmla="*/ 519742 h 519742"/>
                  <a:gd name="connsiteX6" fmla="*/ 293879 w 587757"/>
                  <a:gd name="connsiteY6" fmla="*/ 519742 h 519742"/>
                  <a:gd name="connsiteX7" fmla="*/ 540275 w 587757"/>
                  <a:gd name="connsiteY7" fmla="*/ 519742 h 519742"/>
                  <a:gd name="connsiteX8" fmla="*/ 587758 w 587757"/>
                  <a:gd name="connsiteY8" fmla="*/ 482526 h 519742"/>
                  <a:gd name="connsiteX9" fmla="*/ 587758 w 587757"/>
                  <a:gd name="connsiteY9" fmla="*/ 187364 h 519742"/>
                  <a:gd name="connsiteX10" fmla="*/ 587758 w 587757"/>
                  <a:gd name="connsiteY10" fmla="*/ 184797 h 519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7757" h="519742">
                    <a:moveTo>
                      <a:pt x="587758" y="184797"/>
                    </a:moveTo>
                    <a:cubicBezTo>
                      <a:pt x="582625" y="82132"/>
                      <a:pt x="453010" y="0"/>
                      <a:pt x="293879" y="0"/>
                    </a:cubicBezTo>
                    <a:cubicBezTo>
                      <a:pt x="134748" y="0"/>
                      <a:pt x="5133" y="82132"/>
                      <a:pt x="0" y="184797"/>
                    </a:cubicBezTo>
                    <a:cubicBezTo>
                      <a:pt x="0" y="186081"/>
                      <a:pt x="0" y="187364"/>
                      <a:pt x="0" y="187364"/>
                    </a:cubicBezTo>
                    <a:lnTo>
                      <a:pt x="0" y="482526"/>
                    </a:lnTo>
                    <a:cubicBezTo>
                      <a:pt x="0" y="503059"/>
                      <a:pt x="21817" y="519742"/>
                      <a:pt x="47483" y="519742"/>
                    </a:cubicBezTo>
                    <a:lnTo>
                      <a:pt x="293879" y="519742"/>
                    </a:lnTo>
                    <a:lnTo>
                      <a:pt x="540275" y="519742"/>
                    </a:lnTo>
                    <a:cubicBezTo>
                      <a:pt x="567225" y="519742"/>
                      <a:pt x="587758" y="503059"/>
                      <a:pt x="587758" y="482526"/>
                    </a:cubicBezTo>
                    <a:lnTo>
                      <a:pt x="587758" y="187364"/>
                    </a:lnTo>
                    <a:cubicBezTo>
                      <a:pt x="587758" y="186081"/>
                      <a:pt x="587758" y="184797"/>
                      <a:pt x="587758" y="184797"/>
                    </a:cubicBezTo>
                    <a:close/>
                  </a:path>
                </a:pathLst>
              </a:custGeom>
              <a:solidFill>
                <a:srgbClr val="D1D1D1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0D891E0A-3686-44A4-976C-66412F716282}"/>
                  </a:ext>
                </a:extLst>
              </p:cNvPr>
              <p:cNvSpPr/>
              <p:nvPr/>
            </p:nvSpPr>
            <p:spPr>
              <a:xfrm>
                <a:off x="6326996" y="4944594"/>
                <a:ext cx="587757" cy="47482"/>
              </a:xfrm>
              <a:custGeom>
                <a:avLst/>
                <a:gdLst>
                  <a:gd name="connsiteX0" fmla="*/ 540275 w 587757"/>
                  <a:gd name="connsiteY0" fmla="*/ 23100 h 47482"/>
                  <a:gd name="connsiteX1" fmla="*/ 293879 w 587757"/>
                  <a:gd name="connsiteY1" fmla="*/ 23100 h 47482"/>
                  <a:gd name="connsiteX2" fmla="*/ 47483 w 587757"/>
                  <a:gd name="connsiteY2" fmla="*/ 23100 h 47482"/>
                  <a:gd name="connsiteX3" fmla="*/ 0 w 587757"/>
                  <a:gd name="connsiteY3" fmla="*/ 0 h 47482"/>
                  <a:gd name="connsiteX4" fmla="*/ 0 w 587757"/>
                  <a:gd name="connsiteY4" fmla="*/ 24383 h 47482"/>
                  <a:gd name="connsiteX5" fmla="*/ 47483 w 587757"/>
                  <a:gd name="connsiteY5" fmla="*/ 47482 h 47482"/>
                  <a:gd name="connsiteX6" fmla="*/ 293879 w 587757"/>
                  <a:gd name="connsiteY6" fmla="*/ 47482 h 47482"/>
                  <a:gd name="connsiteX7" fmla="*/ 540275 w 587757"/>
                  <a:gd name="connsiteY7" fmla="*/ 47482 h 47482"/>
                  <a:gd name="connsiteX8" fmla="*/ 587758 w 587757"/>
                  <a:gd name="connsiteY8" fmla="*/ 24383 h 47482"/>
                  <a:gd name="connsiteX9" fmla="*/ 587758 w 587757"/>
                  <a:gd name="connsiteY9" fmla="*/ 0 h 47482"/>
                  <a:gd name="connsiteX10" fmla="*/ 540275 w 587757"/>
                  <a:gd name="connsiteY10" fmla="*/ 23100 h 4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7757" h="47482">
                    <a:moveTo>
                      <a:pt x="540275" y="23100"/>
                    </a:moveTo>
                    <a:lnTo>
                      <a:pt x="293879" y="23100"/>
                    </a:lnTo>
                    <a:lnTo>
                      <a:pt x="47483" y="23100"/>
                    </a:lnTo>
                    <a:cubicBezTo>
                      <a:pt x="20533" y="23100"/>
                      <a:pt x="0" y="12833"/>
                      <a:pt x="0" y="0"/>
                    </a:cubicBezTo>
                    <a:lnTo>
                      <a:pt x="0" y="24383"/>
                    </a:lnTo>
                    <a:cubicBezTo>
                      <a:pt x="0" y="37216"/>
                      <a:pt x="21817" y="47482"/>
                      <a:pt x="47483" y="47482"/>
                    </a:cubicBezTo>
                    <a:lnTo>
                      <a:pt x="293879" y="47482"/>
                    </a:lnTo>
                    <a:lnTo>
                      <a:pt x="540275" y="47482"/>
                    </a:lnTo>
                    <a:cubicBezTo>
                      <a:pt x="567225" y="47482"/>
                      <a:pt x="587758" y="37216"/>
                      <a:pt x="587758" y="24383"/>
                    </a:cubicBezTo>
                    <a:lnTo>
                      <a:pt x="587758" y="0"/>
                    </a:lnTo>
                    <a:cubicBezTo>
                      <a:pt x="587758" y="12833"/>
                      <a:pt x="567225" y="23100"/>
                      <a:pt x="540275" y="23100"/>
                    </a:cubicBezTo>
                    <a:close/>
                  </a:path>
                </a:pathLst>
              </a:custGeom>
              <a:solidFill>
                <a:srgbClr val="BCBCB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0A1D4511-78ED-41DC-A5A6-90B3412A3A42}"/>
                  </a:ext>
                </a:extLst>
              </p:cNvPr>
              <p:cNvSpPr/>
              <p:nvPr/>
            </p:nvSpPr>
            <p:spPr>
              <a:xfrm>
                <a:off x="6402712" y="4564733"/>
                <a:ext cx="438893" cy="315695"/>
              </a:xfrm>
              <a:custGeom>
                <a:avLst/>
                <a:gdLst>
                  <a:gd name="connsiteX0" fmla="*/ 438893 w 438893"/>
                  <a:gd name="connsiteY0" fmla="*/ 315695 h 315695"/>
                  <a:gd name="connsiteX1" fmla="*/ 438893 w 438893"/>
                  <a:gd name="connsiteY1" fmla="*/ 156565 h 315695"/>
                  <a:gd name="connsiteX2" fmla="*/ 438893 w 438893"/>
                  <a:gd name="connsiteY2" fmla="*/ 153998 h 315695"/>
                  <a:gd name="connsiteX3" fmla="*/ 219447 w 438893"/>
                  <a:gd name="connsiteY3" fmla="*/ 0 h 315695"/>
                  <a:gd name="connsiteX4" fmla="*/ 0 w 438893"/>
                  <a:gd name="connsiteY4" fmla="*/ 153998 h 315695"/>
                  <a:gd name="connsiteX5" fmla="*/ 0 w 438893"/>
                  <a:gd name="connsiteY5" fmla="*/ 156565 h 315695"/>
                  <a:gd name="connsiteX6" fmla="*/ 0 w 438893"/>
                  <a:gd name="connsiteY6" fmla="*/ 315695 h 315695"/>
                  <a:gd name="connsiteX7" fmla="*/ 438893 w 438893"/>
                  <a:gd name="connsiteY7" fmla="*/ 315695 h 31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893" h="315695">
                    <a:moveTo>
                      <a:pt x="438893" y="315695"/>
                    </a:moveTo>
                    <a:lnTo>
                      <a:pt x="438893" y="156565"/>
                    </a:lnTo>
                    <a:cubicBezTo>
                      <a:pt x="438893" y="155281"/>
                      <a:pt x="438893" y="155281"/>
                      <a:pt x="438893" y="153998"/>
                    </a:cubicBezTo>
                    <a:cubicBezTo>
                      <a:pt x="435044" y="68016"/>
                      <a:pt x="337512" y="0"/>
                      <a:pt x="219447" y="0"/>
                    </a:cubicBezTo>
                    <a:cubicBezTo>
                      <a:pt x="100099" y="0"/>
                      <a:pt x="3850" y="68016"/>
                      <a:pt x="0" y="153998"/>
                    </a:cubicBezTo>
                    <a:cubicBezTo>
                      <a:pt x="0" y="155281"/>
                      <a:pt x="0" y="155281"/>
                      <a:pt x="0" y="156565"/>
                    </a:cubicBezTo>
                    <a:lnTo>
                      <a:pt x="0" y="315695"/>
                    </a:lnTo>
                    <a:lnTo>
                      <a:pt x="438893" y="315695"/>
                    </a:lnTo>
                    <a:close/>
                  </a:path>
                </a:pathLst>
              </a:custGeom>
              <a:solidFill>
                <a:srgbClr val="BCBCB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01EF8D19-79BC-4C75-8899-5B6A3473870B}"/>
                  </a:ext>
                </a:extLst>
              </p:cNvPr>
              <p:cNvSpPr/>
              <p:nvPr/>
            </p:nvSpPr>
            <p:spPr>
              <a:xfrm>
                <a:off x="6402712" y="4583983"/>
                <a:ext cx="438893" cy="296445"/>
              </a:xfrm>
              <a:custGeom>
                <a:avLst/>
                <a:gdLst>
                  <a:gd name="connsiteX0" fmla="*/ 438893 w 438893"/>
                  <a:gd name="connsiteY0" fmla="*/ 296446 h 296445"/>
                  <a:gd name="connsiteX1" fmla="*/ 438893 w 438893"/>
                  <a:gd name="connsiteY1" fmla="*/ 147581 h 296445"/>
                  <a:gd name="connsiteX2" fmla="*/ 438893 w 438893"/>
                  <a:gd name="connsiteY2" fmla="*/ 145014 h 296445"/>
                  <a:gd name="connsiteX3" fmla="*/ 219447 w 438893"/>
                  <a:gd name="connsiteY3" fmla="*/ 0 h 296445"/>
                  <a:gd name="connsiteX4" fmla="*/ 0 w 438893"/>
                  <a:gd name="connsiteY4" fmla="*/ 145014 h 296445"/>
                  <a:gd name="connsiteX5" fmla="*/ 0 w 438893"/>
                  <a:gd name="connsiteY5" fmla="*/ 147581 h 296445"/>
                  <a:gd name="connsiteX6" fmla="*/ 0 w 438893"/>
                  <a:gd name="connsiteY6" fmla="*/ 296446 h 296445"/>
                  <a:gd name="connsiteX7" fmla="*/ 438893 w 438893"/>
                  <a:gd name="connsiteY7" fmla="*/ 296446 h 29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893" h="296445">
                    <a:moveTo>
                      <a:pt x="438893" y="296446"/>
                    </a:moveTo>
                    <a:lnTo>
                      <a:pt x="438893" y="147581"/>
                    </a:lnTo>
                    <a:cubicBezTo>
                      <a:pt x="438893" y="146298"/>
                      <a:pt x="438893" y="146298"/>
                      <a:pt x="438893" y="145014"/>
                    </a:cubicBezTo>
                    <a:cubicBezTo>
                      <a:pt x="435044" y="64166"/>
                      <a:pt x="337512" y="0"/>
                      <a:pt x="219447" y="0"/>
                    </a:cubicBezTo>
                    <a:cubicBezTo>
                      <a:pt x="100099" y="0"/>
                      <a:pt x="3850" y="64166"/>
                      <a:pt x="0" y="145014"/>
                    </a:cubicBezTo>
                    <a:cubicBezTo>
                      <a:pt x="0" y="146298"/>
                      <a:pt x="0" y="146298"/>
                      <a:pt x="0" y="147581"/>
                    </a:cubicBezTo>
                    <a:lnTo>
                      <a:pt x="0" y="296446"/>
                    </a:lnTo>
                    <a:lnTo>
                      <a:pt x="438893" y="296446"/>
                    </a:lnTo>
                    <a:close/>
                  </a:path>
                </a:pathLst>
              </a:custGeom>
              <a:solidFill>
                <a:srgbClr val="3D475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25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6468161" y="4694348"/>
                <a:ext cx="306712" cy="41065"/>
                <a:chOff x="6468161" y="4694348"/>
                <a:chExt cx="306712" cy="41065"/>
              </a:xfrm>
              <a:solidFill>
                <a:srgbClr val="69FF77"/>
              </a:solidFill>
            </p:grpSpPr>
            <p:sp>
              <p:nvSpPr>
                <p:cNvPr id="826" name="Freeform: Shape 825">
                  <a:extLst>
                    <a:ext uri="{FF2B5EF4-FFF2-40B4-BE49-F238E27FC236}">
                      <a16:creationId xmlns:a16="http://schemas.microsoft.com/office/drawing/2014/main" id="{715805F7-2A01-46A6-9433-5A1A7EE6F294}"/>
                    </a:ext>
                  </a:extLst>
                </p:cNvPr>
                <p:cNvSpPr/>
                <p:nvPr/>
              </p:nvSpPr>
              <p:spPr>
                <a:xfrm>
                  <a:off x="6468161" y="4694348"/>
                  <a:ext cx="84698" cy="41065"/>
                </a:xfrm>
                <a:custGeom>
                  <a:avLst/>
                  <a:gdLst>
                    <a:gd name="connsiteX0" fmla="*/ 79566 w 84698"/>
                    <a:gd name="connsiteY0" fmla="*/ 41066 h 41065"/>
                    <a:gd name="connsiteX1" fmla="*/ 74432 w 84698"/>
                    <a:gd name="connsiteY1" fmla="*/ 35933 h 41065"/>
                    <a:gd name="connsiteX2" fmla="*/ 70582 w 84698"/>
                    <a:gd name="connsiteY2" fmla="*/ 23100 h 41065"/>
                    <a:gd name="connsiteX3" fmla="*/ 43633 w 84698"/>
                    <a:gd name="connsiteY3" fmla="*/ 10266 h 41065"/>
                    <a:gd name="connsiteX4" fmla="*/ 43633 w 84698"/>
                    <a:gd name="connsiteY4" fmla="*/ 10266 h 41065"/>
                    <a:gd name="connsiteX5" fmla="*/ 11550 w 84698"/>
                    <a:gd name="connsiteY5" fmla="*/ 34649 h 41065"/>
                    <a:gd name="connsiteX6" fmla="*/ 5133 w 84698"/>
                    <a:gd name="connsiteY6" fmla="*/ 39783 h 41065"/>
                    <a:gd name="connsiteX7" fmla="*/ 0 w 84698"/>
                    <a:gd name="connsiteY7" fmla="*/ 33366 h 41065"/>
                    <a:gd name="connsiteX8" fmla="*/ 42349 w 84698"/>
                    <a:gd name="connsiteY8" fmla="*/ 0 h 41065"/>
                    <a:gd name="connsiteX9" fmla="*/ 42349 w 84698"/>
                    <a:gd name="connsiteY9" fmla="*/ 0 h 41065"/>
                    <a:gd name="connsiteX10" fmla="*/ 84698 w 84698"/>
                    <a:gd name="connsiteY10" fmla="*/ 35933 h 41065"/>
                    <a:gd name="connsiteX11" fmla="*/ 79566 w 84698"/>
                    <a:gd name="connsiteY11" fmla="*/ 41066 h 41065"/>
                    <a:gd name="connsiteX12" fmla="*/ 79566 w 84698"/>
                    <a:gd name="connsiteY12" fmla="*/ 41066 h 4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698" h="41065">
                      <a:moveTo>
                        <a:pt x="79566" y="41066"/>
                      </a:moveTo>
                      <a:cubicBezTo>
                        <a:pt x="76999" y="41066"/>
                        <a:pt x="74432" y="38499"/>
                        <a:pt x="74432" y="35933"/>
                      </a:cubicBezTo>
                      <a:cubicBezTo>
                        <a:pt x="74432" y="35933"/>
                        <a:pt x="74432" y="29516"/>
                        <a:pt x="70582" y="23100"/>
                      </a:cubicBezTo>
                      <a:cubicBezTo>
                        <a:pt x="65449" y="15400"/>
                        <a:pt x="56466" y="10266"/>
                        <a:pt x="43633" y="10266"/>
                      </a:cubicBezTo>
                      <a:cubicBezTo>
                        <a:pt x="43633" y="10266"/>
                        <a:pt x="43633" y="10266"/>
                        <a:pt x="43633" y="10266"/>
                      </a:cubicBezTo>
                      <a:cubicBezTo>
                        <a:pt x="15400" y="10266"/>
                        <a:pt x="11550" y="33366"/>
                        <a:pt x="11550" y="34649"/>
                      </a:cubicBezTo>
                      <a:cubicBezTo>
                        <a:pt x="11550" y="37216"/>
                        <a:pt x="7700" y="39783"/>
                        <a:pt x="5133" y="39783"/>
                      </a:cubicBezTo>
                      <a:cubicBezTo>
                        <a:pt x="2567" y="39783"/>
                        <a:pt x="0" y="35933"/>
                        <a:pt x="0" y="33366"/>
                      </a:cubicBezTo>
                      <a:cubicBezTo>
                        <a:pt x="1283" y="21816"/>
                        <a:pt x="12833" y="0"/>
                        <a:pt x="42349" y="0"/>
                      </a:cubicBezTo>
                      <a:cubicBezTo>
                        <a:pt x="42349" y="0"/>
                        <a:pt x="42349" y="0"/>
                        <a:pt x="42349" y="0"/>
                      </a:cubicBezTo>
                      <a:cubicBezTo>
                        <a:pt x="83415" y="0"/>
                        <a:pt x="84698" y="35933"/>
                        <a:pt x="84698" y="35933"/>
                      </a:cubicBezTo>
                      <a:cubicBezTo>
                        <a:pt x="84698" y="38499"/>
                        <a:pt x="82132" y="41066"/>
                        <a:pt x="79566" y="41066"/>
                      </a:cubicBezTo>
                      <a:cubicBezTo>
                        <a:pt x="79566" y="41066"/>
                        <a:pt x="79566" y="41066"/>
                        <a:pt x="79566" y="41066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7" name="Freeform: Shape 826">
                  <a:extLst>
                    <a:ext uri="{FF2B5EF4-FFF2-40B4-BE49-F238E27FC236}">
                      <a16:creationId xmlns:a16="http://schemas.microsoft.com/office/drawing/2014/main" id="{0CA78DAA-229A-49DC-A140-2334A343BE64}"/>
                    </a:ext>
                  </a:extLst>
                </p:cNvPr>
                <p:cNvSpPr/>
                <p:nvPr/>
              </p:nvSpPr>
              <p:spPr>
                <a:xfrm>
                  <a:off x="6690174" y="4694348"/>
                  <a:ext cx="84699" cy="41065"/>
                </a:xfrm>
                <a:custGeom>
                  <a:avLst/>
                  <a:gdLst>
                    <a:gd name="connsiteX0" fmla="*/ 79566 w 84699"/>
                    <a:gd name="connsiteY0" fmla="*/ 41066 h 41065"/>
                    <a:gd name="connsiteX1" fmla="*/ 74432 w 84699"/>
                    <a:gd name="connsiteY1" fmla="*/ 35933 h 41065"/>
                    <a:gd name="connsiteX2" fmla="*/ 70582 w 84699"/>
                    <a:gd name="connsiteY2" fmla="*/ 23100 h 41065"/>
                    <a:gd name="connsiteX3" fmla="*/ 43633 w 84699"/>
                    <a:gd name="connsiteY3" fmla="*/ 10266 h 41065"/>
                    <a:gd name="connsiteX4" fmla="*/ 43633 w 84699"/>
                    <a:gd name="connsiteY4" fmla="*/ 10266 h 41065"/>
                    <a:gd name="connsiteX5" fmla="*/ 11550 w 84699"/>
                    <a:gd name="connsiteY5" fmla="*/ 34649 h 41065"/>
                    <a:gd name="connsiteX6" fmla="*/ 5134 w 84699"/>
                    <a:gd name="connsiteY6" fmla="*/ 39783 h 41065"/>
                    <a:gd name="connsiteX7" fmla="*/ 0 w 84699"/>
                    <a:gd name="connsiteY7" fmla="*/ 33366 h 41065"/>
                    <a:gd name="connsiteX8" fmla="*/ 42349 w 84699"/>
                    <a:gd name="connsiteY8" fmla="*/ 0 h 41065"/>
                    <a:gd name="connsiteX9" fmla="*/ 42349 w 84699"/>
                    <a:gd name="connsiteY9" fmla="*/ 0 h 41065"/>
                    <a:gd name="connsiteX10" fmla="*/ 84699 w 84699"/>
                    <a:gd name="connsiteY10" fmla="*/ 35933 h 41065"/>
                    <a:gd name="connsiteX11" fmla="*/ 79566 w 84699"/>
                    <a:gd name="connsiteY11" fmla="*/ 41066 h 41065"/>
                    <a:gd name="connsiteX12" fmla="*/ 79566 w 84699"/>
                    <a:gd name="connsiteY12" fmla="*/ 41066 h 41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4699" h="41065">
                      <a:moveTo>
                        <a:pt x="79566" y="41066"/>
                      </a:moveTo>
                      <a:cubicBezTo>
                        <a:pt x="76999" y="41066"/>
                        <a:pt x="74432" y="38499"/>
                        <a:pt x="74432" y="35933"/>
                      </a:cubicBezTo>
                      <a:cubicBezTo>
                        <a:pt x="74432" y="35933"/>
                        <a:pt x="74432" y="29516"/>
                        <a:pt x="70582" y="23100"/>
                      </a:cubicBezTo>
                      <a:cubicBezTo>
                        <a:pt x="65450" y="15400"/>
                        <a:pt x="56466" y="10266"/>
                        <a:pt x="43633" y="10266"/>
                      </a:cubicBezTo>
                      <a:cubicBezTo>
                        <a:pt x="43633" y="10266"/>
                        <a:pt x="43633" y="10266"/>
                        <a:pt x="43633" y="10266"/>
                      </a:cubicBezTo>
                      <a:cubicBezTo>
                        <a:pt x="15400" y="10266"/>
                        <a:pt x="11550" y="33366"/>
                        <a:pt x="11550" y="34649"/>
                      </a:cubicBezTo>
                      <a:cubicBezTo>
                        <a:pt x="11550" y="37216"/>
                        <a:pt x="7700" y="39783"/>
                        <a:pt x="5134" y="39783"/>
                      </a:cubicBezTo>
                      <a:cubicBezTo>
                        <a:pt x="2567" y="39783"/>
                        <a:pt x="0" y="35933"/>
                        <a:pt x="0" y="33366"/>
                      </a:cubicBezTo>
                      <a:cubicBezTo>
                        <a:pt x="1284" y="21816"/>
                        <a:pt x="12833" y="0"/>
                        <a:pt x="42349" y="0"/>
                      </a:cubicBezTo>
                      <a:cubicBezTo>
                        <a:pt x="42349" y="0"/>
                        <a:pt x="42349" y="0"/>
                        <a:pt x="42349" y="0"/>
                      </a:cubicBezTo>
                      <a:cubicBezTo>
                        <a:pt x="83415" y="0"/>
                        <a:pt x="84699" y="35933"/>
                        <a:pt x="84699" y="35933"/>
                      </a:cubicBezTo>
                      <a:cubicBezTo>
                        <a:pt x="84699" y="38499"/>
                        <a:pt x="83415" y="41066"/>
                        <a:pt x="79566" y="41066"/>
                      </a:cubicBezTo>
                      <a:cubicBezTo>
                        <a:pt x="79566" y="41066"/>
                        <a:pt x="79566" y="41066"/>
                        <a:pt x="79566" y="41066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90B07C34-174D-40AD-ACAE-9336DA1E29B6}"/>
                  </a:ext>
                </a:extLst>
              </p:cNvPr>
              <p:cNvSpPr/>
              <p:nvPr/>
            </p:nvSpPr>
            <p:spPr>
              <a:xfrm>
                <a:off x="6537460" y="4785463"/>
                <a:ext cx="168113" cy="62882"/>
              </a:xfrm>
              <a:custGeom>
                <a:avLst/>
                <a:gdLst>
                  <a:gd name="connsiteX0" fmla="*/ 83415 w 168113"/>
                  <a:gd name="connsiteY0" fmla="*/ 62882 h 62882"/>
                  <a:gd name="connsiteX1" fmla="*/ 168114 w 168113"/>
                  <a:gd name="connsiteY1" fmla="*/ 0 h 62882"/>
                  <a:gd name="connsiteX2" fmla="*/ 0 w 168113"/>
                  <a:gd name="connsiteY2" fmla="*/ 0 h 62882"/>
                  <a:gd name="connsiteX3" fmla="*/ 83415 w 168113"/>
                  <a:gd name="connsiteY3" fmla="*/ 62882 h 62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113" h="62882">
                    <a:moveTo>
                      <a:pt x="83415" y="62882"/>
                    </a:moveTo>
                    <a:cubicBezTo>
                      <a:pt x="129614" y="62882"/>
                      <a:pt x="168114" y="34649"/>
                      <a:pt x="168114" y="0"/>
                    </a:cubicBezTo>
                    <a:lnTo>
                      <a:pt x="0" y="0"/>
                    </a:lnTo>
                    <a:cubicBezTo>
                      <a:pt x="0" y="34649"/>
                      <a:pt x="37216" y="62882"/>
                      <a:pt x="83415" y="62882"/>
                    </a:cubicBezTo>
                    <a:close/>
                  </a:path>
                </a:pathLst>
              </a:custGeom>
              <a:solidFill>
                <a:srgbClr val="69FF7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29" name="Graphic 2">
            <a:extLst>
              <a:ext uri="{FF2B5EF4-FFF2-40B4-BE49-F238E27FC236}">
                <a16:creationId xmlns:a16="http://schemas.microsoft.com/office/drawing/2014/main" id="{4F733ED1-36DC-4EF1-8A09-057EE8EDD5B4}"/>
              </a:ext>
            </a:extLst>
          </p:cNvPr>
          <p:cNvGrpSpPr/>
          <p:nvPr/>
        </p:nvGrpSpPr>
        <p:grpSpPr>
          <a:xfrm>
            <a:off x="4534267" y="5070359"/>
            <a:ext cx="1397427" cy="1447578"/>
            <a:chOff x="4534267" y="5070359"/>
            <a:chExt cx="1397427" cy="1447578"/>
          </a:xfrm>
        </p:grpSpPr>
        <p:grpSp>
          <p:nvGrpSpPr>
            <p:cNvPr id="830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534267" y="5208736"/>
              <a:ext cx="1397427" cy="1309201"/>
              <a:chOff x="4534267" y="5208736"/>
              <a:chExt cx="1397427" cy="1309201"/>
            </a:xfrm>
          </p:grpSpPr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474093B-B4CB-4440-8AED-64FD404D5B06}"/>
                  </a:ext>
                </a:extLst>
              </p:cNvPr>
              <p:cNvSpPr/>
              <p:nvPr/>
            </p:nvSpPr>
            <p:spPr>
              <a:xfrm>
                <a:off x="5324727" y="5648205"/>
                <a:ext cx="606966" cy="557886"/>
              </a:xfrm>
              <a:custGeom>
                <a:avLst/>
                <a:gdLst>
                  <a:gd name="connsiteX0" fmla="*/ 524876 w 606966"/>
                  <a:gd name="connsiteY0" fmla="*/ 557886 h 557886"/>
                  <a:gd name="connsiteX1" fmla="*/ 436327 w 606966"/>
                  <a:gd name="connsiteY1" fmla="*/ 483454 h 557886"/>
                  <a:gd name="connsiteX2" fmla="*/ 490226 w 606966"/>
                  <a:gd name="connsiteY2" fmla="*/ 312773 h 557886"/>
                  <a:gd name="connsiteX3" fmla="*/ 411944 w 606966"/>
                  <a:gd name="connsiteY3" fmla="*/ 165192 h 557886"/>
                  <a:gd name="connsiteX4" fmla="*/ 88549 w 606966"/>
                  <a:gd name="connsiteY4" fmla="*/ 202409 h 557886"/>
                  <a:gd name="connsiteX5" fmla="*/ 0 w 606966"/>
                  <a:gd name="connsiteY5" fmla="*/ 127976 h 557886"/>
                  <a:gd name="connsiteX6" fmla="*/ 233563 w 606966"/>
                  <a:gd name="connsiteY6" fmla="*/ 2211 h 557886"/>
                  <a:gd name="connsiteX7" fmla="*/ 485093 w 606966"/>
                  <a:gd name="connsiteY7" fmla="*/ 75360 h 557886"/>
                  <a:gd name="connsiteX8" fmla="*/ 605725 w 606966"/>
                  <a:gd name="connsiteY8" fmla="*/ 301224 h 557886"/>
                  <a:gd name="connsiteX9" fmla="*/ 524876 w 606966"/>
                  <a:gd name="connsiteY9" fmla="*/ 557886 h 55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6966" h="557886">
                    <a:moveTo>
                      <a:pt x="524876" y="557886"/>
                    </a:moveTo>
                    <a:lnTo>
                      <a:pt x="436327" y="483454"/>
                    </a:lnTo>
                    <a:cubicBezTo>
                      <a:pt x="477393" y="434688"/>
                      <a:pt x="496643" y="374373"/>
                      <a:pt x="490226" y="312773"/>
                    </a:cubicBezTo>
                    <a:cubicBezTo>
                      <a:pt x="485093" y="255024"/>
                      <a:pt x="456860" y="202409"/>
                      <a:pt x="411944" y="165192"/>
                    </a:cubicBezTo>
                    <a:cubicBezTo>
                      <a:pt x="315695" y="86910"/>
                      <a:pt x="170681" y="103593"/>
                      <a:pt x="88549" y="202409"/>
                    </a:cubicBezTo>
                    <a:lnTo>
                      <a:pt x="0" y="127976"/>
                    </a:lnTo>
                    <a:cubicBezTo>
                      <a:pt x="59033" y="57394"/>
                      <a:pt x="142448" y="12478"/>
                      <a:pt x="233563" y="2211"/>
                    </a:cubicBezTo>
                    <a:cubicBezTo>
                      <a:pt x="325962" y="-8055"/>
                      <a:pt x="414511" y="17611"/>
                      <a:pt x="485093" y="75360"/>
                    </a:cubicBezTo>
                    <a:cubicBezTo>
                      <a:pt x="554392" y="131826"/>
                      <a:pt x="596741" y="211392"/>
                      <a:pt x="605725" y="301224"/>
                    </a:cubicBezTo>
                    <a:cubicBezTo>
                      <a:pt x="613425" y="393622"/>
                      <a:pt x="585192" y="484738"/>
                      <a:pt x="524876" y="557886"/>
                    </a:cubicBezTo>
                    <a:close/>
                  </a:path>
                </a:pathLst>
              </a:custGeom>
              <a:solidFill>
                <a:srgbClr val="3D475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32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5546537" y="6108356"/>
                <a:ext cx="337920" cy="332582"/>
                <a:chOff x="5546537" y="6108356"/>
                <a:chExt cx="337920" cy="332582"/>
              </a:xfrm>
            </p:grpSpPr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4B63B8E7-1289-4644-A61F-327241B15385}"/>
                    </a:ext>
                  </a:extLst>
                </p:cNvPr>
                <p:cNvSpPr/>
                <p:nvPr/>
              </p:nvSpPr>
              <p:spPr>
                <a:xfrm>
                  <a:off x="5659673" y="6166309"/>
                  <a:ext cx="224784" cy="274629"/>
                </a:xfrm>
                <a:custGeom>
                  <a:avLst/>
                  <a:gdLst>
                    <a:gd name="connsiteX0" fmla="*/ 76999 w 224784"/>
                    <a:gd name="connsiteY0" fmla="*/ 274630 h 274629"/>
                    <a:gd name="connsiteX1" fmla="*/ 0 w 224784"/>
                    <a:gd name="connsiteY1" fmla="*/ 246397 h 274629"/>
                    <a:gd name="connsiteX2" fmla="*/ 55182 w 224784"/>
                    <a:gd name="connsiteY2" fmla="*/ 179664 h 274629"/>
                    <a:gd name="connsiteX3" fmla="*/ 102665 w 224784"/>
                    <a:gd name="connsiteY3" fmla="*/ 175814 h 274629"/>
                    <a:gd name="connsiteX4" fmla="*/ 129615 w 224784"/>
                    <a:gd name="connsiteY4" fmla="*/ 142448 h 274629"/>
                    <a:gd name="connsiteX5" fmla="*/ 125765 w 224784"/>
                    <a:gd name="connsiteY5" fmla="*/ 94966 h 274629"/>
                    <a:gd name="connsiteX6" fmla="*/ 91115 w 224784"/>
                    <a:gd name="connsiteY6" fmla="*/ 66733 h 274629"/>
                    <a:gd name="connsiteX7" fmla="*/ 146298 w 224784"/>
                    <a:gd name="connsiteY7" fmla="*/ 0 h 274629"/>
                    <a:gd name="connsiteX8" fmla="*/ 180947 w 224784"/>
                    <a:gd name="connsiteY8" fmla="*/ 28233 h 274629"/>
                    <a:gd name="connsiteX9" fmla="*/ 196347 w 224784"/>
                    <a:gd name="connsiteY9" fmla="*/ 198914 h 274629"/>
                    <a:gd name="connsiteX10" fmla="*/ 169398 w 224784"/>
                    <a:gd name="connsiteY10" fmla="*/ 232280 h 274629"/>
                    <a:gd name="connsiteX11" fmla="*/ 76999 w 224784"/>
                    <a:gd name="connsiteY11" fmla="*/ 274630 h 274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24784" h="274629">
                      <a:moveTo>
                        <a:pt x="76999" y="274630"/>
                      </a:moveTo>
                      <a:cubicBezTo>
                        <a:pt x="50049" y="274630"/>
                        <a:pt x="21817" y="265646"/>
                        <a:pt x="0" y="246397"/>
                      </a:cubicBezTo>
                      <a:lnTo>
                        <a:pt x="55182" y="179664"/>
                      </a:lnTo>
                      <a:cubicBezTo>
                        <a:pt x="69299" y="191214"/>
                        <a:pt x="91115" y="189931"/>
                        <a:pt x="102665" y="175814"/>
                      </a:cubicBezTo>
                      <a:lnTo>
                        <a:pt x="129615" y="142448"/>
                      </a:lnTo>
                      <a:cubicBezTo>
                        <a:pt x="141165" y="128331"/>
                        <a:pt x="139881" y="106515"/>
                        <a:pt x="125765" y="94966"/>
                      </a:cubicBezTo>
                      <a:lnTo>
                        <a:pt x="91115" y="66733"/>
                      </a:lnTo>
                      <a:lnTo>
                        <a:pt x="146298" y="0"/>
                      </a:lnTo>
                      <a:lnTo>
                        <a:pt x="180947" y="28233"/>
                      </a:lnTo>
                      <a:cubicBezTo>
                        <a:pt x="232280" y="70582"/>
                        <a:pt x="239980" y="147581"/>
                        <a:pt x="196347" y="198914"/>
                      </a:cubicBezTo>
                      <a:lnTo>
                        <a:pt x="169398" y="232280"/>
                      </a:lnTo>
                      <a:cubicBezTo>
                        <a:pt x="146298" y="260513"/>
                        <a:pt x="111649" y="274630"/>
                        <a:pt x="76999" y="274630"/>
                      </a:cubicBez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A99BC980-DF11-4E2A-91F4-E14440443868}"/>
                    </a:ext>
                  </a:extLst>
                </p:cNvPr>
                <p:cNvSpPr/>
                <p:nvPr/>
              </p:nvSpPr>
              <p:spPr>
                <a:xfrm>
                  <a:off x="5546537" y="6108356"/>
                  <a:ext cx="260717" cy="247883"/>
                </a:xfrm>
                <a:custGeom>
                  <a:avLst/>
                  <a:gdLst>
                    <a:gd name="connsiteX0" fmla="*/ 43837 w 260717"/>
                    <a:gd name="connsiteY0" fmla="*/ 247884 h 247883"/>
                    <a:gd name="connsiteX1" fmla="*/ 28437 w 260717"/>
                    <a:gd name="connsiteY1" fmla="*/ 77203 h 247883"/>
                    <a:gd name="connsiteX2" fmla="*/ 55387 w 260717"/>
                    <a:gd name="connsiteY2" fmla="*/ 43837 h 247883"/>
                    <a:gd name="connsiteX3" fmla="*/ 226067 w 260717"/>
                    <a:gd name="connsiteY3" fmla="*/ 28437 h 247883"/>
                    <a:gd name="connsiteX4" fmla="*/ 260717 w 260717"/>
                    <a:gd name="connsiteY4" fmla="*/ 56670 h 247883"/>
                    <a:gd name="connsiteX5" fmla="*/ 205535 w 260717"/>
                    <a:gd name="connsiteY5" fmla="*/ 123402 h 247883"/>
                    <a:gd name="connsiteX6" fmla="*/ 170885 w 260717"/>
                    <a:gd name="connsiteY6" fmla="*/ 95170 h 247883"/>
                    <a:gd name="connsiteX7" fmla="*/ 123402 w 260717"/>
                    <a:gd name="connsiteY7" fmla="*/ 99019 h 247883"/>
                    <a:gd name="connsiteX8" fmla="*/ 96453 w 260717"/>
                    <a:gd name="connsiteY8" fmla="*/ 132386 h 247883"/>
                    <a:gd name="connsiteX9" fmla="*/ 100303 w 260717"/>
                    <a:gd name="connsiteY9" fmla="*/ 179868 h 247883"/>
                    <a:gd name="connsiteX10" fmla="*/ 43837 w 260717"/>
                    <a:gd name="connsiteY10" fmla="*/ 247884 h 24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0717" h="247883">
                      <a:moveTo>
                        <a:pt x="43837" y="247884"/>
                      </a:moveTo>
                      <a:cubicBezTo>
                        <a:pt x="-7496" y="205534"/>
                        <a:pt x="-15196" y="128535"/>
                        <a:pt x="28437" y="77203"/>
                      </a:cubicBezTo>
                      <a:lnTo>
                        <a:pt x="55387" y="43837"/>
                      </a:lnTo>
                      <a:cubicBezTo>
                        <a:pt x="97736" y="-7496"/>
                        <a:pt x="174735" y="-15196"/>
                        <a:pt x="226067" y="28437"/>
                      </a:cubicBezTo>
                      <a:lnTo>
                        <a:pt x="260717" y="56670"/>
                      </a:lnTo>
                      <a:lnTo>
                        <a:pt x="205535" y="123402"/>
                      </a:lnTo>
                      <a:lnTo>
                        <a:pt x="170885" y="95170"/>
                      </a:lnTo>
                      <a:cubicBezTo>
                        <a:pt x="156769" y="83619"/>
                        <a:pt x="134952" y="84903"/>
                        <a:pt x="123402" y="99019"/>
                      </a:cubicBezTo>
                      <a:lnTo>
                        <a:pt x="96453" y="132386"/>
                      </a:lnTo>
                      <a:cubicBezTo>
                        <a:pt x="84903" y="146502"/>
                        <a:pt x="86186" y="168318"/>
                        <a:pt x="100303" y="179868"/>
                      </a:cubicBezTo>
                      <a:lnTo>
                        <a:pt x="43837" y="247884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83F3A7B4-EFB1-4198-974F-013554901474}"/>
                    </a:ext>
                  </a:extLst>
                </p:cNvPr>
                <p:cNvSpPr/>
                <p:nvPr/>
              </p:nvSpPr>
              <p:spPr>
                <a:xfrm>
                  <a:off x="5735543" y="6156197"/>
                  <a:ext cx="86955" cy="86956"/>
                </a:xfrm>
                <a:custGeom>
                  <a:avLst/>
                  <a:gdLst>
                    <a:gd name="connsiteX0" fmla="*/ 10112 w 86955"/>
                    <a:gd name="connsiteY0" fmla="*/ 15245 h 86956"/>
                    <a:gd name="connsiteX1" fmla="*/ 71711 w 86955"/>
                    <a:gd name="connsiteY1" fmla="*/ 10112 h 86956"/>
                    <a:gd name="connsiteX2" fmla="*/ 76844 w 86955"/>
                    <a:gd name="connsiteY2" fmla="*/ 71711 h 86956"/>
                    <a:gd name="connsiteX3" fmla="*/ 15245 w 86955"/>
                    <a:gd name="connsiteY3" fmla="*/ 76844 h 86956"/>
                    <a:gd name="connsiteX4" fmla="*/ 10112 w 86955"/>
                    <a:gd name="connsiteY4" fmla="*/ 15245 h 8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955" h="86956">
                      <a:moveTo>
                        <a:pt x="10112" y="15245"/>
                      </a:moveTo>
                      <a:cubicBezTo>
                        <a:pt x="25511" y="-2721"/>
                        <a:pt x="52461" y="-5288"/>
                        <a:pt x="71711" y="10112"/>
                      </a:cubicBezTo>
                      <a:cubicBezTo>
                        <a:pt x="89677" y="25512"/>
                        <a:pt x="92244" y="52461"/>
                        <a:pt x="76844" y="71711"/>
                      </a:cubicBezTo>
                      <a:cubicBezTo>
                        <a:pt x="61444" y="89677"/>
                        <a:pt x="34495" y="92244"/>
                        <a:pt x="15245" y="76844"/>
                      </a:cubicBezTo>
                      <a:cubicBezTo>
                        <a:pt x="-2721" y="61444"/>
                        <a:pt x="-5288" y="34495"/>
                        <a:pt x="10112" y="15245"/>
                      </a:cubicBez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479A8C03-0219-4E6A-A27E-A99D796A984E}"/>
                    </a:ext>
                  </a:extLst>
                </p:cNvPr>
                <p:cNvSpPr/>
                <p:nvPr/>
              </p:nvSpPr>
              <p:spPr>
                <a:xfrm>
                  <a:off x="5762079" y="6181450"/>
                  <a:ext cx="35166" cy="35166"/>
                </a:xfrm>
                <a:custGeom>
                  <a:avLst/>
                  <a:gdLst>
                    <a:gd name="connsiteX0" fmla="*/ 4108 w 35166"/>
                    <a:gd name="connsiteY0" fmla="*/ 6675 h 35166"/>
                    <a:gd name="connsiteX1" fmla="*/ 28492 w 35166"/>
                    <a:gd name="connsiteY1" fmla="*/ 4108 h 35166"/>
                    <a:gd name="connsiteX2" fmla="*/ 31058 w 35166"/>
                    <a:gd name="connsiteY2" fmla="*/ 28492 h 35166"/>
                    <a:gd name="connsiteX3" fmla="*/ 6675 w 35166"/>
                    <a:gd name="connsiteY3" fmla="*/ 31058 h 35166"/>
                    <a:gd name="connsiteX4" fmla="*/ 4108 w 35166"/>
                    <a:gd name="connsiteY4" fmla="*/ 6675 h 35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66" h="35166">
                      <a:moveTo>
                        <a:pt x="4108" y="6675"/>
                      </a:moveTo>
                      <a:cubicBezTo>
                        <a:pt x="10525" y="-1025"/>
                        <a:pt x="20792" y="-2308"/>
                        <a:pt x="28492" y="4108"/>
                      </a:cubicBezTo>
                      <a:cubicBezTo>
                        <a:pt x="36191" y="10525"/>
                        <a:pt x="37475" y="20792"/>
                        <a:pt x="31058" y="28492"/>
                      </a:cubicBezTo>
                      <a:cubicBezTo>
                        <a:pt x="24641" y="36191"/>
                        <a:pt x="14375" y="37475"/>
                        <a:pt x="6675" y="31058"/>
                      </a:cubicBezTo>
                      <a:cubicBezTo>
                        <a:pt x="-1025" y="24641"/>
                        <a:pt x="-2308" y="14375"/>
                        <a:pt x="4108" y="6675"/>
                      </a:cubicBez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7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534267" y="5454070"/>
                <a:ext cx="880292" cy="966336"/>
                <a:chOff x="4534267" y="5454070"/>
                <a:chExt cx="880292" cy="966336"/>
              </a:xfrm>
            </p:grpSpPr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E44868D8-4C69-4281-A863-5EB60E44357E}"/>
                    </a:ext>
                  </a:extLst>
                </p:cNvPr>
                <p:cNvSpPr/>
                <p:nvPr/>
              </p:nvSpPr>
              <p:spPr>
                <a:xfrm>
                  <a:off x="4534267" y="5454070"/>
                  <a:ext cx="627479" cy="533858"/>
                </a:xfrm>
                <a:custGeom>
                  <a:avLst/>
                  <a:gdLst>
                    <a:gd name="connsiteX0" fmla="*/ 334884 w 627479"/>
                    <a:gd name="connsiteY0" fmla="*/ 533859 h 533858"/>
                    <a:gd name="connsiteX1" fmla="*/ 147520 w 627479"/>
                    <a:gd name="connsiteY1" fmla="*/ 477393 h 533858"/>
                    <a:gd name="connsiteX2" fmla="*/ 6355 w 627479"/>
                    <a:gd name="connsiteY2" fmla="*/ 263079 h 533858"/>
                    <a:gd name="connsiteX3" fmla="*/ 62821 w 627479"/>
                    <a:gd name="connsiteY3" fmla="*/ 0 h 533858"/>
                    <a:gd name="connsiteX4" fmla="*/ 159070 w 627479"/>
                    <a:gd name="connsiteY4" fmla="*/ 65449 h 533858"/>
                    <a:gd name="connsiteX5" fmla="*/ 121853 w 627479"/>
                    <a:gd name="connsiteY5" fmla="*/ 241263 h 533858"/>
                    <a:gd name="connsiteX6" fmla="*/ 212969 w 627479"/>
                    <a:gd name="connsiteY6" fmla="*/ 381145 h 533858"/>
                    <a:gd name="connsiteX7" fmla="*/ 531231 w 627479"/>
                    <a:gd name="connsiteY7" fmla="*/ 314412 h 533858"/>
                    <a:gd name="connsiteX8" fmla="*/ 627480 w 627479"/>
                    <a:gd name="connsiteY8" fmla="*/ 379861 h 533858"/>
                    <a:gd name="connsiteX9" fmla="*/ 406749 w 627479"/>
                    <a:gd name="connsiteY9" fmla="*/ 527442 h 533858"/>
                    <a:gd name="connsiteX10" fmla="*/ 334884 w 627479"/>
                    <a:gd name="connsiteY10" fmla="*/ 533859 h 533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27479" h="533858">
                      <a:moveTo>
                        <a:pt x="334884" y="533859"/>
                      </a:moveTo>
                      <a:cubicBezTo>
                        <a:pt x="268151" y="533859"/>
                        <a:pt x="203986" y="514609"/>
                        <a:pt x="147520" y="477393"/>
                      </a:cubicBezTo>
                      <a:cubicBezTo>
                        <a:pt x="73087" y="427344"/>
                        <a:pt x="23038" y="351628"/>
                        <a:pt x="6355" y="263079"/>
                      </a:cubicBezTo>
                      <a:cubicBezTo>
                        <a:pt x="-11611" y="171964"/>
                        <a:pt x="8922" y="78282"/>
                        <a:pt x="62821" y="0"/>
                      </a:cubicBezTo>
                      <a:lnTo>
                        <a:pt x="159070" y="65449"/>
                      </a:lnTo>
                      <a:cubicBezTo>
                        <a:pt x="123137" y="118065"/>
                        <a:pt x="109020" y="179664"/>
                        <a:pt x="121853" y="241263"/>
                      </a:cubicBezTo>
                      <a:cubicBezTo>
                        <a:pt x="133403" y="299013"/>
                        <a:pt x="165486" y="347778"/>
                        <a:pt x="212969" y="381145"/>
                      </a:cubicBezTo>
                      <a:cubicBezTo>
                        <a:pt x="315634" y="450443"/>
                        <a:pt x="458082" y="419644"/>
                        <a:pt x="531231" y="314412"/>
                      </a:cubicBezTo>
                      <a:lnTo>
                        <a:pt x="627480" y="379861"/>
                      </a:lnTo>
                      <a:cubicBezTo>
                        <a:pt x="574864" y="455577"/>
                        <a:pt x="496581" y="508193"/>
                        <a:pt x="406749" y="527442"/>
                      </a:cubicBezTo>
                      <a:cubicBezTo>
                        <a:pt x="381083" y="531293"/>
                        <a:pt x="357983" y="533859"/>
                        <a:pt x="334884" y="533859"/>
                      </a:cubicBezTo>
                      <a:close/>
                    </a:path>
                  </a:pathLst>
                </a:custGeom>
                <a:solidFill>
                  <a:srgbClr val="3D4756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DE7A31F9-2C16-4615-8855-C08499BE6472}"/>
                    </a:ext>
                  </a:extLst>
                </p:cNvPr>
                <p:cNvSpPr/>
                <p:nvPr/>
              </p:nvSpPr>
              <p:spPr>
                <a:xfrm>
                  <a:off x="5322161" y="6059794"/>
                  <a:ext cx="47482" cy="360611"/>
                </a:xfrm>
                <a:custGeom>
                  <a:avLst/>
                  <a:gdLst>
                    <a:gd name="connsiteX0" fmla="*/ 0 w 47482"/>
                    <a:gd name="connsiteY0" fmla="*/ 0 h 360611"/>
                    <a:gd name="connsiteX1" fmla="*/ 47482 w 47482"/>
                    <a:gd name="connsiteY1" fmla="*/ 47483 h 360611"/>
                    <a:gd name="connsiteX2" fmla="*/ 47482 w 47482"/>
                    <a:gd name="connsiteY2" fmla="*/ 313129 h 360611"/>
                    <a:gd name="connsiteX3" fmla="*/ 0 w 47482"/>
                    <a:gd name="connsiteY3" fmla="*/ 360611 h 360611"/>
                    <a:gd name="connsiteX4" fmla="*/ 0 w 47482"/>
                    <a:gd name="connsiteY4" fmla="*/ 0 h 36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482" h="360611">
                      <a:moveTo>
                        <a:pt x="0" y="0"/>
                      </a:moveTo>
                      <a:cubicBezTo>
                        <a:pt x="26949" y="0"/>
                        <a:pt x="47482" y="21817"/>
                        <a:pt x="47482" y="47483"/>
                      </a:cubicBezTo>
                      <a:lnTo>
                        <a:pt x="47482" y="313129"/>
                      </a:lnTo>
                      <a:cubicBezTo>
                        <a:pt x="47482" y="340078"/>
                        <a:pt x="25666" y="360611"/>
                        <a:pt x="0" y="36061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99E7BB6C-DC84-46D8-A176-5879EDF3C2C5}"/>
                    </a:ext>
                  </a:extLst>
                </p:cNvPr>
                <p:cNvSpPr/>
                <p:nvPr/>
              </p:nvSpPr>
              <p:spPr>
                <a:xfrm>
                  <a:off x="5083464" y="6059794"/>
                  <a:ext cx="47482" cy="360611"/>
                </a:xfrm>
                <a:custGeom>
                  <a:avLst/>
                  <a:gdLst>
                    <a:gd name="connsiteX0" fmla="*/ 47482 w 47482"/>
                    <a:gd name="connsiteY0" fmla="*/ 0 h 360611"/>
                    <a:gd name="connsiteX1" fmla="*/ 0 w 47482"/>
                    <a:gd name="connsiteY1" fmla="*/ 47483 h 360611"/>
                    <a:gd name="connsiteX2" fmla="*/ 0 w 47482"/>
                    <a:gd name="connsiteY2" fmla="*/ 313129 h 360611"/>
                    <a:gd name="connsiteX3" fmla="*/ 47482 w 47482"/>
                    <a:gd name="connsiteY3" fmla="*/ 360611 h 360611"/>
                    <a:gd name="connsiteX4" fmla="*/ 47482 w 47482"/>
                    <a:gd name="connsiteY4" fmla="*/ 0 h 36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482" h="360611">
                      <a:moveTo>
                        <a:pt x="47482" y="0"/>
                      </a:moveTo>
                      <a:cubicBezTo>
                        <a:pt x="20533" y="0"/>
                        <a:pt x="0" y="21817"/>
                        <a:pt x="0" y="47483"/>
                      </a:cubicBezTo>
                      <a:lnTo>
                        <a:pt x="0" y="313129"/>
                      </a:lnTo>
                      <a:cubicBezTo>
                        <a:pt x="0" y="340078"/>
                        <a:pt x="21816" y="360611"/>
                        <a:pt x="47482" y="360611"/>
                      </a:cubicBezTo>
                      <a:lnTo>
                        <a:pt x="47482" y="0"/>
                      </a:ln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B0B78D0F-774C-4537-881A-F4428C7E14FA}"/>
                    </a:ext>
                  </a:extLst>
                </p:cNvPr>
                <p:cNvSpPr/>
                <p:nvPr/>
              </p:nvSpPr>
              <p:spPr>
                <a:xfrm>
                  <a:off x="5062931" y="5982795"/>
                  <a:ext cx="328528" cy="139881"/>
                </a:xfrm>
                <a:custGeom>
                  <a:avLst/>
                  <a:gdLst>
                    <a:gd name="connsiteX0" fmla="*/ 328529 w 328528"/>
                    <a:gd name="connsiteY0" fmla="*/ 115498 h 139881"/>
                    <a:gd name="connsiteX1" fmla="*/ 304146 w 328528"/>
                    <a:gd name="connsiteY1" fmla="*/ 139881 h 139881"/>
                    <a:gd name="connsiteX2" fmla="*/ 24383 w 328528"/>
                    <a:gd name="connsiteY2" fmla="*/ 139881 h 139881"/>
                    <a:gd name="connsiteX3" fmla="*/ 0 w 328528"/>
                    <a:gd name="connsiteY3" fmla="*/ 115498 h 139881"/>
                    <a:gd name="connsiteX4" fmla="*/ 0 w 328528"/>
                    <a:gd name="connsiteY4" fmla="*/ 24383 h 139881"/>
                    <a:gd name="connsiteX5" fmla="*/ 24383 w 328528"/>
                    <a:gd name="connsiteY5" fmla="*/ 0 h 139881"/>
                    <a:gd name="connsiteX6" fmla="*/ 304146 w 328528"/>
                    <a:gd name="connsiteY6" fmla="*/ 0 h 139881"/>
                    <a:gd name="connsiteX7" fmla="*/ 328529 w 328528"/>
                    <a:gd name="connsiteY7" fmla="*/ 24383 h 139881"/>
                    <a:gd name="connsiteX8" fmla="*/ 328529 w 328528"/>
                    <a:gd name="connsiteY8" fmla="*/ 115498 h 139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8528" h="139881">
                      <a:moveTo>
                        <a:pt x="328529" y="115498"/>
                      </a:moveTo>
                      <a:cubicBezTo>
                        <a:pt x="328529" y="129615"/>
                        <a:pt x="316979" y="139881"/>
                        <a:pt x="304146" y="139881"/>
                      </a:cubicBezTo>
                      <a:lnTo>
                        <a:pt x="24383" y="139881"/>
                      </a:lnTo>
                      <a:cubicBezTo>
                        <a:pt x="10266" y="139881"/>
                        <a:pt x="0" y="128331"/>
                        <a:pt x="0" y="115498"/>
                      </a:cubicBezTo>
                      <a:lnTo>
                        <a:pt x="0" y="24383"/>
                      </a:lnTo>
                      <a:cubicBezTo>
                        <a:pt x="0" y="10266"/>
                        <a:pt x="11550" y="0"/>
                        <a:pt x="24383" y="0"/>
                      </a:cubicBezTo>
                      <a:lnTo>
                        <a:pt x="304146" y="0"/>
                      </a:lnTo>
                      <a:cubicBezTo>
                        <a:pt x="318262" y="0"/>
                        <a:pt x="328529" y="11550"/>
                        <a:pt x="328529" y="24383"/>
                      </a:cubicBezTo>
                      <a:lnTo>
                        <a:pt x="328529" y="115498"/>
                      </a:lnTo>
                      <a:close/>
                    </a:path>
                  </a:pathLst>
                </a:custGeom>
                <a:solidFill>
                  <a:srgbClr val="435280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31C4C08A-ECE9-4F66-BE7F-30659C668E61}"/>
                    </a:ext>
                  </a:extLst>
                </p:cNvPr>
                <p:cNvSpPr/>
                <p:nvPr/>
              </p:nvSpPr>
              <p:spPr>
                <a:xfrm>
                  <a:off x="5037265" y="5729982"/>
                  <a:ext cx="377294" cy="351628"/>
                </a:xfrm>
                <a:custGeom>
                  <a:avLst/>
                  <a:gdLst>
                    <a:gd name="connsiteX0" fmla="*/ 0 w 377294"/>
                    <a:gd name="connsiteY0" fmla="*/ 0 h 351628"/>
                    <a:gd name="connsiteX1" fmla="*/ 377294 w 377294"/>
                    <a:gd name="connsiteY1" fmla="*/ 0 h 351628"/>
                    <a:gd name="connsiteX2" fmla="*/ 377294 w 377294"/>
                    <a:gd name="connsiteY2" fmla="*/ 351628 h 351628"/>
                    <a:gd name="connsiteX3" fmla="*/ 0 w 377294"/>
                    <a:gd name="connsiteY3" fmla="*/ 351628 h 35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7294" h="351628">
                      <a:moveTo>
                        <a:pt x="0" y="0"/>
                      </a:moveTo>
                      <a:lnTo>
                        <a:pt x="377294" y="0"/>
                      </a:lnTo>
                      <a:lnTo>
                        <a:pt x="377294" y="351628"/>
                      </a:lnTo>
                      <a:lnTo>
                        <a:pt x="0" y="351628"/>
                      </a:ln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3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553234" y="5208736"/>
                <a:ext cx="338684" cy="327466"/>
                <a:chOff x="4553234" y="5208736"/>
                <a:chExt cx="338684" cy="327466"/>
              </a:xfrm>
            </p:grpSpPr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3F65E2BE-29DA-44D5-BB3D-D76E7A6CF8BC}"/>
                    </a:ext>
                  </a:extLst>
                </p:cNvPr>
                <p:cNvSpPr/>
                <p:nvPr/>
              </p:nvSpPr>
              <p:spPr>
                <a:xfrm>
                  <a:off x="4553234" y="5208736"/>
                  <a:ext cx="213251" cy="281266"/>
                </a:xfrm>
                <a:custGeom>
                  <a:avLst/>
                  <a:gdLst>
                    <a:gd name="connsiteX0" fmla="*/ 90053 w 213251"/>
                    <a:gd name="connsiteY0" fmla="*/ 281267 h 281266"/>
                    <a:gd name="connsiteX1" fmla="*/ 52837 w 213251"/>
                    <a:gd name="connsiteY1" fmla="*/ 255601 h 281266"/>
                    <a:gd name="connsiteX2" fmla="*/ 20754 w 213251"/>
                    <a:gd name="connsiteY2" fmla="*/ 87486 h 281266"/>
                    <a:gd name="connsiteX3" fmla="*/ 45137 w 213251"/>
                    <a:gd name="connsiteY3" fmla="*/ 52837 h 281266"/>
                    <a:gd name="connsiteX4" fmla="*/ 213251 w 213251"/>
                    <a:gd name="connsiteY4" fmla="*/ 20754 h 281266"/>
                    <a:gd name="connsiteX5" fmla="*/ 164485 w 213251"/>
                    <a:gd name="connsiteY5" fmla="*/ 92620 h 281266"/>
                    <a:gd name="connsiteX6" fmla="*/ 117003 w 213251"/>
                    <a:gd name="connsiteY6" fmla="*/ 101603 h 281266"/>
                    <a:gd name="connsiteX7" fmla="*/ 92620 w 213251"/>
                    <a:gd name="connsiteY7" fmla="*/ 136252 h 281266"/>
                    <a:gd name="connsiteX8" fmla="*/ 101603 w 213251"/>
                    <a:gd name="connsiteY8" fmla="*/ 183735 h 281266"/>
                    <a:gd name="connsiteX9" fmla="*/ 138819 w 213251"/>
                    <a:gd name="connsiteY9" fmla="*/ 209401 h 281266"/>
                    <a:gd name="connsiteX10" fmla="*/ 90053 w 213251"/>
                    <a:gd name="connsiteY10" fmla="*/ 281267 h 281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3251" h="281266">
                      <a:moveTo>
                        <a:pt x="90053" y="281267"/>
                      </a:moveTo>
                      <a:lnTo>
                        <a:pt x="52837" y="255601"/>
                      </a:lnTo>
                      <a:cubicBezTo>
                        <a:pt x="-2346" y="218385"/>
                        <a:pt x="-16462" y="142669"/>
                        <a:pt x="20754" y="87486"/>
                      </a:cubicBezTo>
                      <a:lnTo>
                        <a:pt x="45137" y="52837"/>
                      </a:lnTo>
                      <a:cubicBezTo>
                        <a:pt x="82353" y="-2346"/>
                        <a:pt x="158069" y="-16462"/>
                        <a:pt x="213251" y="20754"/>
                      </a:cubicBezTo>
                      <a:lnTo>
                        <a:pt x="164485" y="92620"/>
                      </a:lnTo>
                      <a:cubicBezTo>
                        <a:pt x="149085" y="82353"/>
                        <a:pt x="127269" y="86203"/>
                        <a:pt x="117003" y="101603"/>
                      </a:cubicBezTo>
                      <a:lnTo>
                        <a:pt x="92620" y="136252"/>
                      </a:lnTo>
                      <a:cubicBezTo>
                        <a:pt x="82353" y="151652"/>
                        <a:pt x="86203" y="173469"/>
                        <a:pt x="101603" y="183735"/>
                      </a:cubicBezTo>
                      <a:lnTo>
                        <a:pt x="138819" y="209401"/>
                      </a:lnTo>
                      <a:lnTo>
                        <a:pt x="90053" y="281267"/>
                      </a:ln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ACEE529E-BCEC-41AB-B3C1-F30912388E0B}"/>
                    </a:ext>
                  </a:extLst>
                </p:cNvPr>
                <p:cNvSpPr/>
                <p:nvPr/>
              </p:nvSpPr>
              <p:spPr>
                <a:xfrm>
                  <a:off x="4642004" y="5280822"/>
                  <a:ext cx="249914" cy="255379"/>
                </a:xfrm>
                <a:custGeom>
                  <a:avLst/>
                  <a:gdLst>
                    <a:gd name="connsiteX0" fmla="*/ 105232 w 249914"/>
                    <a:gd name="connsiteY0" fmla="*/ 255380 h 255379"/>
                    <a:gd name="connsiteX1" fmla="*/ 37216 w 249914"/>
                    <a:gd name="connsiteY1" fmla="*/ 234847 h 255379"/>
                    <a:gd name="connsiteX2" fmla="*/ 0 w 249914"/>
                    <a:gd name="connsiteY2" fmla="*/ 209180 h 255379"/>
                    <a:gd name="connsiteX3" fmla="*/ 48766 w 249914"/>
                    <a:gd name="connsiteY3" fmla="*/ 137315 h 255379"/>
                    <a:gd name="connsiteX4" fmla="*/ 85982 w 249914"/>
                    <a:gd name="connsiteY4" fmla="*/ 162981 h 255379"/>
                    <a:gd name="connsiteX5" fmla="*/ 133465 w 249914"/>
                    <a:gd name="connsiteY5" fmla="*/ 153998 h 255379"/>
                    <a:gd name="connsiteX6" fmla="*/ 157848 w 249914"/>
                    <a:gd name="connsiteY6" fmla="*/ 119348 h 255379"/>
                    <a:gd name="connsiteX7" fmla="*/ 162981 w 249914"/>
                    <a:gd name="connsiteY7" fmla="*/ 93682 h 255379"/>
                    <a:gd name="connsiteX8" fmla="*/ 148864 w 249914"/>
                    <a:gd name="connsiteY8" fmla="*/ 71866 h 255379"/>
                    <a:gd name="connsiteX9" fmla="*/ 197630 w 249914"/>
                    <a:gd name="connsiteY9" fmla="*/ 0 h 255379"/>
                    <a:gd name="connsiteX10" fmla="*/ 247680 w 249914"/>
                    <a:gd name="connsiteY10" fmla="*/ 76999 h 255379"/>
                    <a:gd name="connsiteX11" fmla="*/ 228430 w 249914"/>
                    <a:gd name="connsiteY11" fmla="*/ 168114 h 255379"/>
                    <a:gd name="connsiteX12" fmla="*/ 204047 w 249914"/>
                    <a:gd name="connsiteY12" fmla="*/ 202764 h 255379"/>
                    <a:gd name="connsiteX13" fmla="*/ 105232 w 249914"/>
                    <a:gd name="connsiteY13" fmla="*/ 255380 h 255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9914" h="255379">
                      <a:moveTo>
                        <a:pt x="105232" y="255380"/>
                      </a:moveTo>
                      <a:cubicBezTo>
                        <a:pt x="82132" y="255380"/>
                        <a:pt x="57749" y="248963"/>
                        <a:pt x="37216" y="234847"/>
                      </a:cubicBezTo>
                      <a:lnTo>
                        <a:pt x="0" y="209180"/>
                      </a:lnTo>
                      <a:lnTo>
                        <a:pt x="48766" y="137315"/>
                      </a:lnTo>
                      <a:lnTo>
                        <a:pt x="85982" y="162981"/>
                      </a:lnTo>
                      <a:cubicBezTo>
                        <a:pt x="101382" y="173247"/>
                        <a:pt x="123198" y="169398"/>
                        <a:pt x="133465" y="153998"/>
                      </a:cubicBezTo>
                      <a:lnTo>
                        <a:pt x="157848" y="119348"/>
                      </a:lnTo>
                      <a:cubicBezTo>
                        <a:pt x="162981" y="111649"/>
                        <a:pt x="164264" y="102665"/>
                        <a:pt x="162981" y="93682"/>
                      </a:cubicBezTo>
                      <a:cubicBezTo>
                        <a:pt x="161697" y="84699"/>
                        <a:pt x="156564" y="76999"/>
                        <a:pt x="148864" y="71866"/>
                      </a:cubicBezTo>
                      <a:lnTo>
                        <a:pt x="197630" y="0"/>
                      </a:lnTo>
                      <a:cubicBezTo>
                        <a:pt x="224580" y="17967"/>
                        <a:pt x="242546" y="46199"/>
                        <a:pt x="247680" y="76999"/>
                      </a:cubicBezTo>
                      <a:cubicBezTo>
                        <a:pt x="254096" y="109082"/>
                        <a:pt x="246396" y="141165"/>
                        <a:pt x="228430" y="168114"/>
                      </a:cubicBezTo>
                      <a:lnTo>
                        <a:pt x="204047" y="202764"/>
                      </a:lnTo>
                      <a:cubicBezTo>
                        <a:pt x="182230" y="236130"/>
                        <a:pt x="143731" y="255380"/>
                        <a:pt x="105232" y="255380"/>
                      </a:cubicBez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F04DFD47-6A4C-4C85-850E-5EB00ACF0594}"/>
                    </a:ext>
                  </a:extLst>
                </p:cNvPr>
                <p:cNvSpPr/>
                <p:nvPr/>
              </p:nvSpPr>
              <p:spPr>
                <a:xfrm>
                  <a:off x="4624676" y="5411076"/>
                  <a:ext cx="85988" cy="85988"/>
                </a:xfrm>
                <a:custGeom>
                  <a:avLst/>
                  <a:gdLst>
                    <a:gd name="connsiteX0" fmla="*/ 78927 w 85988"/>
                    <a:gd name="connsiteY0" fmla="*/ 67377 h 85988"/>
                    <a:gd name="connsiteX1" fmla="*/ 18611 w 85988"/>
                    <a:gd name="connsiteY1" fmla="*/ 78927 h 85988"/>
                    <a:gd name="connsiteX2" fmla="*/ 7061 w 85988"/>
                    <a:gd name="connsiteY2" fmla="*/ 18611 h 85988"/>
                    <a:gd name="connsiteX3" fmla="*/ 67377 w 85988"/>
                    <a:gd name="connsiteY3" fmla="*/ 7061 h 85988"/>
                    <a:gd name="connsiteX4" fmla="*/ 78927 w 85988"/>
                    <a:gd name="connsiteY4" fmla="*/ 67377 h 8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988" h="85988">
                      <a:moveTo>
                        <a:pt x="78927" y="67377"/>
                      </a:moveTo>
                      <a:cubicBezTo>
                        <a:pt x="64810" y="86627"/>
                        <a:pt x="37861" y="91760"/>
                        <a:pt x="18611" y="78927"/>
                      </a:cubicBezTo>
                      <a:cubicBezTo>
                        <a:pt x="-639" y="64810"/>
                        <a:pt x="-5772" y="37861"/>
                        <a:pt x="7061" y="18611"/>
                      </a:cubicBezTo>
                      <a:cubicBezTo>
                        <a:pt x="21178" y="-639"/>
                        <a:pt x="48127" y="-5772"/>
                        <a:pt x="67377" y="7061"/>
                      </a:cubicBezTo>
                      <a:cubicBezTo>
                        <a:pt x="86627" y="19894"/>
                        <a:pt x="91760" y="46844"/>
                        <a:pt x="78927" y="67377"/>
                      </a:cubicBezTo>
                      <a:close/>
                    </a:path>
                  </a:pathLst>
                </a:custGeom>
                <a:solidFill>
                  <a:srgbClr val="F0668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7" name="Freeform: Shape 846">
                  <a:extLst>
                    <a:ext uri="{FF2B5EF4-FFF2-40B4-BE49-F238E27FC236}">
                      <a16:creationId xmlns:a16="http://schemas.microsoft.com/office/drawing/2014/main" id="{A2E44B76-7ACF-4DA5-884C-694220283EAA}"/>
                    </a:ext>
                  </a:extLst>
                </p:cNvPr>
                <p:cNvSpPr/>
                <p:nvPr/>
              </p:nvSpPr>
              <p:spPr>
                <a:xfrm>
                  <a:off x="4649600" y="5435999"/>
                  <a:ext cx="34857" cy="34857"/>
                </a:xfrm>
                <a:custGeom>
                  <a:avLst/>
                  <a:gdLst>
                    <a:gd name="connsiteX0" fmla="*/ 32187 w 34857"/>
                    <a:gd name="connsiteY0" fmla="*/ 27054 h 34857"/>
                    <a:gd name="connsiteX1" fmla="*/ 7804 w 34857"/>
                    <a:gd name="connsiteY1" fmla="*/ 32187 h 34857"/>
                    <a:gd name="connsiteX2" fmla="*/ 2671 w 34857"/>
                    <a:gd name="connsiteY2" fmla="*/ 7804 h 34857"/>
                    <a:gd name="connsiteX3" fmla="*/ 27054 w 34857"/>
                    <a:gd name="connsiteY3" fmla="*/ 2671 h 34857"/>
                    <a:gd name="connsiteX4" fmla="*/ 32187 w 34857"/>
                    <a:gd name="connsiteY4" fmla="*/ 27054 h 34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857" h="34857">
                      <a:moveTo>
                        <a:pt x="32187" y="27054"/>
                      </a:moveTo>
                      <a:cubicBezTo>
                        <a:pt x="27054" y="34753"/>
                        <a:pt x="15504" y="37320"/>
                        <a:pt x="7804" y="32187"/>
                      </a:cubicBezTo>
                      <a:cubicBezTo>
                        <a:pt x="104" y="27054"/>
                        <a:pt x="-2463" y="15504"/>
                        <a:pt x="2671" y="7804"/>
                      </a:cubicBezTo>
                      <a:cubicBezTo>
                        <a:pt x="7804" y="104"/>
                        <a:pt x="19354" y="-2463"/>
                        <a:pt x="27054" y="2671"/>
                      </a:cubicBezTo>
                      <a:cubicBezTo>
                        <a:pt x="34753" y="9087"/>
                        <a:pt x="37320" y="19354"/>
                        <a:pt x="32187" y="27054"/>
                      </a:cubicBezTo>
                      <a:close/>
                    </a:path>
                  </a:pathLst>
                </a:custGeom>
                <a:solidFill>
                  <a:srgbClr val="7B619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8C2FB6E3-AB82-4DCF-9129-43010A951903}"/>
                  </a:ext>
                </a:extLst>
              </p:cNvPr>
              <p:cNvSpPr/>
              <p:nvPr/>
            </p:nvSpPr>
            <p:spPr>
              <a:xfrm>
                <a:off x="5129664" y="6132943"/>
                <a:ext cx="192497" cy="384994"/>
              </a:xfrm>
              <a:custGeom>
                <a:avLst/>
                <a:gdLst>
                  <a:gd name="connsiteX0" fmla="*/ 192497 w 192497"/>
                  <a:gd name="connsiteY0" fmla="*/ 288746 h 384994"/>
                  <a:gd name="connsiteX1" fmla="*/ 96249 w 192497"/>
                  <a:gd name="connsiteY1" fmla="*/ 384994 h 384994"/>
                  <a:gd name="connsiteX2" fmla="*/ 96249 w 192497"/>
                  <a:gd name="connsiteY2" fmla="*/ 384994 h 384994"/>
                  <a:gd name="connsiteX3" fmla="*/ 0 w 192497"/>
                  <a:gd name="connsiteY3" fmla="*/ 288746 h 384994"/>
                  <a:gd name="connsiteX4" fmla="*/ 0 w 192497"/>
                  <a:gd name="connsiteY4" fmla="*/ 96249 h 384994"/>
                  <a:gd name="connsiteX5" fmla="*/ 96249 w 192497"/>
                  <a:gd name="connsiteY5" fmla="*/ 0 h 384994"/>
                  <a:gd name="connsiteX6" fmla="*/ 96249 w 192497"/>
                  <a:gd name="connsiteY6" fmla="*/ 0 h 384994"/>
                  <a:gd name="connsiteX7" fmla="*/ 192497 w 192497"/>
                  <a:gd name="connsiteY7" fmla="*/ 96249 h 384994"/>
                  <a:gd name="connsiteX8" fmla="*/ 192497 w 192497"/>
                  <a:gd name="connsiteY8" fmla="*/ 288746 h 38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2497" h="384994">
                    <a:moveTo>
                      <a:pt x="192497" y="288746"/>
                    </a:moveTo>
                    <a:cubicBezTo>
                      <a:pt x="192497" y="341361"/>
                      <a:pt x="148864" y="384994"/>
                      <a:pt x="96249" y="384994"/>
                    </a:cubicBezTo>
                    <a:lnTo>
                      <a:pt x="96249" y="384994"/>
                    </a:lnTo>
                    <a:cubicBezTo>
                      <a:pt x="43633" y="384994"/>
                      <a:pt x="0" y="341361"/>
                      <a:pt x="0" y="288746"/>
                    </a:cubicBezTo>
                    <a:lnTo>
                      <a:pt x="0" y="96249"/>
                    </a:lnTo>
                    <a:cubicBezTo>
                      <a:pt x="0" y="43633"/>
                      <a:pt x="43633" y="0"/>
                      <a:pt x="96249" y="0"/>
                    </a:cubicBezTo>
                    <a:lnTo>
                      <a:pt x="96249" y="0"/>
                    </a:lnTo>
                    <a:cubicBezTo>
                      <a:pt x="148864" y="0"/>
                      <a:pt x="192497" y="43633"/>
                      <a:pt x="192497" y="96249"/>
                    </a:cubicBezTo>
                    <a:lnTo>
                      <a:pt x="192497" y="288746"/>
                    </a:lnTo>
                    <a:close/>
                  </a:path>
                </a:pathLst>
              </a:custGeom>
              <a:solidFill>
                <a:srgbClr val="435280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5849F97F-6058-4D27-83AB-775ECCDD4167}"/>
                </a:ext>
              </a:extLst>
            </p:cNvPr>
            <p:cNvSpPr/>
            <p:nvPr/>
          </p:nvSpPr>
          <p:spPr>
            <a:xfrm>
              <a:off x="5168163" y="5849331"/>
              <a:ext cx="115498" cy="115498"/>
            </a:xfrm>
            <a:custGeom>
              <a:avLst/>
              <a:gdLst>
                <a:gd name="connsiteX0" fmla="*/ 115498 w 115498"/>
                <a:gd name="connsiteY0" fmla="*/ 57749 h 115498"/>
                <a:gd name="connsiteX1" fmla="*/ 57749 w 115498"/>
                <a:gd name="connsiteY1" fmla="*/ 115498 h 115498"/>
                <a:gd name="connsiteX2" fmla="*/ 0 w 115498"/>
                <a:gd name="connsiteY2" fmla="*/ 57749 h 115498"/>
                <a:gd name="connsiteX3" fmla="*/ 57749 w 115498"/>
                <a:gd name="connsiteY3" fmla="*/ 0 h 115498"/>
                <a:gd name="connsiteX4" fmla="*/ 115498 w 115498"/>
                <a:gd name="connsiteY4" fmla="*/ 57749 h 1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8" h="115498">
                  <a:moveTo>
                    <a:pt x="115498" y="57749"/>
                  </a:moveTo>
                  <a:cubicBezTo>
                    <a:pt x="115498" y="89832"/>
                    <a:pt x="89832" y="115498"/>
                    <a:pt x="57749" y="115498"/>
                  </a:cubicBezTo>
                  <a:cubicBezTo>
                    <a:pt x="25666" y="115498"/>
                    <a:pt x="0" y="89832"/>
                    <a:pt x="0" y="57749"/>
                  </a:cubicBezTo>
                  <a:cubicBezTo>
                    <a:pt x="0" y="25666"/>
                    <a:pt x="25666" y="0"/>
                    <a:pt x="57749" y="0"/>
                  </a:cubicBezTo>
                  <a:cubicBezTo>
                    <a:pt x="89832" y="0"/>
                    <a:pt x="115498" y="25666"/>
                    <a:pt x="115498" y="57749"/>
                  </a:cubicBezTo>
                  <a:close/>
                </a:path>
              </a:pathLst>
            </a:custGeom>
            <a:solidFill>
              <a:srgbClr val="F0668C"/>
            </a:solidFill>
            <a:ln w="128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50" name="Graphic 2">
              <a:extLst>
                <a:ext uri="{FF2B5EF4-FFF2-40B4-BE49-F238E27FC236}">
                  <a16:creationId xmlns:a16="http://schemas.microsoft.com/office/drawing/2014/main" id="{4F733ED1-36DC-4EF1-8A09-057EE8EDD5B4}"/>
                </a:ext>
              </a:extLst>
            </p:cNvPr>
            <p:cNvGrpSpPr/>
            <p:nvPr/>
          </p:nvGrpSpPr>
          <p:grpSpPr>
            <a:xfrm>
              <a:off x="4919200" y="5070359"/>
              <a:ext cx="624974" cy="651923"/>
              <a:chOff x="4919200" y="5070359"/>
              <a:chExt cx="624974" cy="651923"/>
            </a:xfrm>
          </p:grpSpPr>
          <p:grpSp>
            <p:nvGrpSpPr>
              <p:cNvPr id="851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919200" y="5388621"/>
                <a:ext cx="624974" cy="211746"/>
                <a:chOff x="4919200" y="5388621"/>
                <a:chExt cx="624974" cy="211746"/>
              </a:xfrm>
              <a:solidFill>
                <a:srgbClr val="BCBCBC"/>
              </a:solidFill>
            </p:grpSpPr>
            <p:sp>
              <p:nvSpPr>
                <p:cNvPr id="852" name="Freeform: Shape 851">
                  <a:extLst>
                    <a:ext uri="{FF2B5EF4-FFF2-40B4-BE49-F238E27FC236}">
                      <a16:creationId xmlns:a16="http://schemas.microsoft.com/office/drawing/2014/main" id="{AF1AB36C-17C8-4D9F-88C0-59D61513172E}"/>
                    </a:ext>
                  </a:extLst>
                </p:cNvPr>
                <p:cNvSpPr/>
                <p:nvPr/>
              </p:nvSpPr>
              <p:spPr>
                <a:xfrm>
                  <a:off x="4919200" y="5388621"/>
                  <a:ext cx="33366" cy="211746"/>
                </a:xfrm>
                <a:custGeom>
                  <a:avLst/>
                  <a:gdLst>
                    <a:gd name="connsiteX0" fmla="*/ 33366 w 33366"/>
                    <a:gd name="connsiteY0" fmla="*/ 200197 h 211746"/>
                    <a:gd name="connsiteX1" fmla="*/ 19250 w 33366"/>
                    <a:gd name="connsiteY1" fmla="*/ 211747 h 211746"/>
                    <a:gd name="connsiteX2" fmla="*/ 14117 w 33366"/>
                    <a:gd name="connsiteY2" fmla="*/ 211747 h 211746"/>
                    <a:gd name="connsiteX3" fmla="*/ 0 w 33366"/>
                    <a:gd name="connsiteY3" fmla="*/ 200197 h 211746"/>
                    <a:gd name="connsiteX4" fmla="*/ 0 w 33366"/>
                    <a:gd name="connsiteY4" fmla="*/ 11550 h 211746"/>
                    <a:gd name="connsiteX5" fmla="*/ 14117 w 33366"/>
                    <a:gd name="connsiteY5" fmla="*/ 0 h 211746"/>
                    <a:gd name="connsiteX6" fmla="*/ 19250 w 33366"/>
                    <a:gd name="connsiteY6" fmla="*/ 0 h 211746"/>
                    <a:gd name="connsiteX7" fmla="*/ 33366 w 33366"/>
                    <a:gd name="connsiteY7" fmla="*/ 11550 h 211746"/>
                    <a:gd name="connsiteX8" fmla="*/ 33366 w 33366"/>
                    <a:gd name="connsiteY8" fmla="*/ 200197 h 21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366" h="211746">
                      <a:moveTo>
                        <a:pt x="33366" y="200197"/>
                      </a:moveTo>
                      <a:cubicBezTo>
                        <a:pt x="33366" y="206613"/>
                        <a:pt x="26950" y="211747"/>
                        <a:pt x="19250" y="211747"/>
                      </a:cubicBezTo>
                      <a:lnTo>
                        <a:pt x="14117" y="211747"/>
                      </a:lnTo>
                      <a:cubicBezTo>
                        <a:pt x="6417" y="211747"/>
                        <a:pt x="0" y="206613"/>
                        <a:pt x="0" y="200197"/>
                      </a:cubicBezTo>
                      <a:lnTo>
                        <a:pt x="0" y="11550"/>
                      </a:lnTo>
                      <a:cubicBezTo>
                        <a:pt x="0" y="5133"/>
                        <a:pt x="6417" y="0"/>
                        <a:pt x="14117" y="0"/>
                      </a:cubicBezTo>
                      <a:lnTo>
                        <a:pt x="19250" y="0"/>
                      </a:lnTo>
                      <a:cubicBezTo>
                        <a:pt x="26950" y="0"/>
                        <a:pt x="33366" y="5133"/>
                        <a:pt x="33366" y="11550"/>
                      </a:cubicBezTo>
                      <a:lnTo>
                        <a:pt x="33366" y="200197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3" name="Freeform: Shape 852">
                  <a:extLst>
                    <a:ext uri="{FF2B5EF4-FFF2-40B4-BE49-F238E27FC236}">
                      <a16:creationId xmlns:a16="http://schemas.microsoft.com/office/drawing/2014/main" id="{00EEC9FA-8D1C-422A-9238-1376AA084642}"/>
                    </a:ext>
                  </a:extLst>
                </p:cNvPr>
                <p:cNvSpPr/>
                <p:nvPr/>
              </p:nvSpPr>
              <p:spPr>
                <a:xfrm>
                  <a:off x="5510808" y="5388621"/>
                  <a:ext cx="33366" cy="211746"/>
                </a:xfrm>
                <a:custGeom>
                  <a:avLst/>
                  <a:gdLst>
                    <a:gd name="connsiteX0" fmla="*/ 33366 w 33366"/>
                    <a:gd name="connsiteY0" fmla="*/ 200197 h 211746"/>
                    <a:gd name="connsiteX1" fmla="*/ 19250 w 33366"/>
                    <a:gd name="connsiteY1" fmla="*/ 211747 h 211746"/>
                    <a:gd name="connsiteX2" fmla="*/ 14117 w 33366"/>
                    <a:gd name="connsiteY2" fmla="*/ 211747 h 211746"/>
                    <a:gd name="connsiteX3" fmla="*/ 0 w 33366"/>
                    <a:gd name="connsiteY3" fmla="*/ 200197 h 211746"/>
                    <a:gd name="connsiteX4" fmla="*/ 0 w 33366"/>
                    <a:gd name="connsiteY4" fmla="*/ 11550 h 211746"/>
                    <a:gd name="connsiteX5" fmla="*/ 14117 w 33366"/>
                    <a:gd name="connsiteY5" fmla="*/ 0 h 211746"/>
                    <a:gd name="connsiteX6" fmla="*/ 19250 w 33366"/>
                    <a:gd name="connsiteY6" fmla="*/ 0 h 211746"/>
                    <a:gd name="connsiteX7" fmla="*/ 33366 w 33366"/>
                    <a:gd name="connsiteY7" fmla="*/ 11550 h 211746"/>
                    <a:gd name="connsiteX8" fmla="*/ 33366 w 33366"/>
                    <a:gd name="connsiteY8" fmla="*/ 200197 h 211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366" h="211746">
                      <a:moveTo>
                        <a:pt x="33366" y="200197"/>
                      </a:moveTo>
                      <a:cubicBezTo>
                        <a:pt x="33366" y="206613"/>
                        <a:pt x="26950" y="211747"/>
                        <a:pt x="19250" y="211747"/>
                      </a:cubicBezTo>
                      <a:lnTo>
                        <a:pt x="14117" y="211747"/>
                      </a:lnTo>
                      <a:cubicBezTo>
                        <a:pt x="6417" y="211747"/>
                        <a:pt x="0" y="206613"/>
                        <a:pt x="0" y="200197"/>
                      </a:cubicBezTo>
                      <a:lnTo>
                        <a:pt x="0" y="11550"/>
                      </a:lnTo>
                      <a:cubicBezTo>
                        <a:pt x="0" y="5133"/>
                        <a:pt x="6417" y="0"/>
                        <a:pt x="14117" y="0"/>
                      </a:cubicBezTo>
                      <a:lnTo>
                        <a:pt x="19250" y="0"/>
                      </a:lnTo>
                      <a:cubicBezTo>
                        <a:pt x="26950" y="0"/>
                        <a:pt x="33366" y="5133"/>
                        <a:pt x="33366" y="11550"/>
                      </a:cubicBezTo>
                      <a:lnTo>
                        <a:pt x="33366" y="200197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82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4" name="Graphic 2">
                <a:extLst>
                  <a:ext uri="{FF2B5EF4-FFF2-40B4-BE49-F238E27FC236}">
                    <a16:creationId xmlns:a16="http://schemas.microsoft.com/office/drawing/2014/main" id="{4F733ED1-36DC-4EF1-8A09-057EE8EDD5B4}"/>
                  </a:ext>
                </a:extLst>
              </p:cNvPr>
              <p:cNvGrpSpPr/>
              <p:nvPr/>
            </p:nvGrpSpPr>
            <p:grpSpPr>
              <a:xfrm>
                <a:off x="4979516" y="5070359"/>
                <a:ext cx="503059" cy="250246"/>
                <a:chOff x="4979516" y="5070359"/>
                <a:chExt cx="503059" cy="250246"/>
              </a:xfrm>
              <a:solidFill>
                <a:srgbClr val="BCBCBC"/>
              </a:solidFill>
            </p:grpSpPr>
            <p:grpSp>
              <p:nvGrpSpPr>
                <p:cNvPr id="855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4979516" y="5070359"/>
                  <a:ext cx="74432" cy="250246"/>
                  <a:chOff x="4979516" y="5070359"/>
                  <a:chExt cx="74432" cy="250246"/>
                </a:xfrm>
                <a:solidFill>
                  <a:srgbClr val="BCBCBC"/>
                </a:solidFill>
              </p:grpSpPr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D574D285-580B-4B9A-8CE5-92DCA7BA78BB}"/>
                      </a:ext>
                    </a:extLst>
                  </p:cNvPr>
                  <p:cNvSpPr/>
                  <p:nvPr/>
                </p:nvSpPr>
                <p:spPr>
                  <a:xfrm>
                    <a:off x="4998766" y="5070359"/>
                    <a:ext cx="35932" cy="35933"/>
                  </a:xfrm>
                  <a:custGeom>
                    <a:avLst/>
                    <a:gdLst>
                      <a:gd name="connsiteX0" fmla="*/ 35933 w 35932"/>
                      <a:gd name="connsiteY0" fmla="*/ 17966 h 35933"/>
                      <a:gd name="connsiteX1" fmla="*/ 17966 w 35932"/>
                      <a:gd name="connsiteY1" fmla="*/ 35933 h 35933"/>
                      <a:gd name="connsiteX2" fmla="*/ 0 w 35932"/>
                      <a:gd name="connsiteY2" fmla="*/ 17966 h 35933"/>
                      <a:gd name="connsiteX3" fmla="*/ 17966 w 35932"/>
                      <a:gd name="connsiteY3" fmla="*/ 0 h 35933"/>
                      <a:gd name="connsiteX4" fmla="*/ 35933 w 35932"/>
                      <a:gd name="connsiteY4" fmla="*/ 17966 h 3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2" h="35933">
                        <a:moveTo>
                          <a:pt x="35933" y="17966"/>
                        </a:moveTo>
                        <a:cubicBezTo>
                          <a:pt x="35933" y="28233"/>
                          <a:pt x="28233" y="35933"/>
                          <a:pt x="17966" y="35933"/>
                        </a:cubicBezTo>
                        <a:cubicBezTo>
                          <a:pt x="7700" y="35933"/>
                          <a:pt x="0" y="28233"/>
                          <a:pt x="0" y="17966"/>
                        </a:cubicBezTo>
                        <a:cubicBezTo>
                          <a:pt x="0" y="7700"/>
                          <a:pt x="7700" y="0"/>
                          <a:pt x="17966" y="0"/>
                        </a:cubicBezTo>
                        <a:cubicBezTo>
                          <a:pt x="28233" y="0"/>
                          <a:pt x="35933" y="7700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14CF2C52-2389-4293-9031-75C336A0F64F}"/>
                      </a:ext>
                    </a:extLst>
                  </p:cNvPr>
                  <p:cNvSpPr/>
                  <p:nvPr/>
                </p:nvSpPr>
                <p:spPr>
                  <a:xfrm>
                    <a:off x="5006465" y="5088325"/>
                    <a:ext cx="20533" cy="142447"/>
                  </a:xfrm>
                  <a:custGeom>
                    <a:avLst/>
                    <a:gdLst>
                      <a:gd name="connsiteX0" fmla="*/ 20533 w 20533"/>
                      <a:gd name="connsiteY0" fmla="*/ 142448 h 142447"/>
                      <a:gd name="connsiteX1" fmla="*/ 0 w 20533"/>
                      <a:gd name="connsiteY1" fmla="*/ 142448 h 142447"/>
                      <a:gd name="connsiteX2" fmla="*/ 5133 w 20533"/>
                      <a:gd name="connsiteY2" fmla="*/ 0 h 142447"/>
                      <a:gd name="connsiteX3" fmla="*/ 15400 w 20533"/>
                      <a:gd name="connsiteY3" fmla="*/ 0 h 142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533" h="142447">
                        <a:moveTo>
                          <a:pt x="20533" y="142448"/>
                        </a:moveTo>
                        <a:lnTo>
                          <a:pt x="0" y="142448"/>
                        </a:lnTo>
                        <a:lnTo>
                          <a:pt x="5133" y="0"/>
                        </a:lnTo>
                        <a:lnTo>
                          <a:pt x="15400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6F97B6E9-D6AC-4B57-9887-2703BEB69555}"/>
                      </a:ext>
                    </a:extLst>
                  </p:cNvPr>
                  <p:cNvSpPr/>
                  <p:nvPr/>
                </p:nvSpPr>
                <p:spPr>
                  <a:xfrm>
                    <a:off x="4979516" y="5201257"/>
                    <a:ext cx="74432" cy="119348"/>
                  </a:xfrm>
                  <a:custGeom>
                    <a:avLst/>
                    <a:gdLst>
                      <a:gd name="connsiteX0" fmla="*/ 74432 w 74432"/>
                      <a:gd name="connsiteY0" fmla="*/ 107798 h 119348"/>
                      <a:gd name="connsiteX1" fmla="*/ 61599 w 74432"/>
                      <a:gd name="connsiteY1" fmla="*/ 119348 h 119348"/>
                      <a:gd name="connsiteX2" fmla="*/ 12833 w 74432"/>
                      <a:gd name="connsiteY2" fmla="*/ 119348 h 119348"/>
                      <a:gd name="connsiteX3" fmla="*/ 0 w 74432"/>
                      <a:gd name="connsiteY3" fmla="*/ 107798 h 119348"/>
                      <a:gd name="connsiteX4" fmla="*/ 0 w 74432"/>
                      <a:gd name="connsiteY4" fmla="*/ 11550 h 119348"/>
                      <a:gd name="connsiteX5" fmla="*/ 12833 w 74432"/>
                      <a:gd name="connsiteY5" fmla="*/ 0 h 119348"/>
                      <a:gd name="connsiteX6" fmla="*/ 61599 w 74432"/>
                      <a:gd name="connsiteY6" fmla="*/ 0 h 119348"/>
                      <a:gd name="connsiteX7" fmla="*/ 74432 w 74432"/>
                      <a:gd name="connsiteY7" fmla="*/ 11550 h 119348"/>
                      <a:gd name="connsiteX8" fmla="*/ 74432 w 74432"/>
                      <a:gd name="connsiteY8" fmla="*/ 107798 h 11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432" h="119348">
                        <a:moveTo>
                          <a:pt x="74432" y="107798"/>
                        </a:moveTo>
                        <a:cubicBezTo>
                          <a:pt x="74432" y="114215"/>
                          <a:pt x="69299" y="119348"/>
                          <a:pt x="61599" y="119348"/>
                        </a:cubicBezTo>
                        <a:lnTo>
                          <a:pt x="12833" y="119348"/>
                        </a:lnTo>
                        <a:cubicBezTo>
                          <a:pt x="6417" y="119348"/>
                          <a:pt x="0" y="114215"/>
                          <a:pt x="0" y="107798"/>
                        </a:cubicBezTo>
                        <a:lnTo>
                          <a:pt x="0" y="11550"/>
                        </a:lnTo>
                        <a:cubicBezTo>
                          <a:pt x="0" y="5133"/>
                          <a:pt x="5133" y="0"/>
                          <a:pt x="12833" y="0"/>
                        </a:cubicBezTo>
                        <a:lnTo>
                          <a:pt x="61599" y="0"/>
                        </a:lnTo>
                        <a:cubicBezTo>
                          <a:pt x="68016" y="0"/>
                          <a:pt x="74432" y="5133"/>
                          <a:pt x="74432" y="11550"/>
                        </a:cubicBezTo>
                        <a:lnTo>
                          <a:pt x="74432" y="107798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59" name="Graphic 2">
                  <a:extLst>
                    <a:ext uri="{FF2B5EF4-FFF2-40B4-BE49-F238E27FC236}">
                      <a16:creationId xmlns:a16="http://schemas.microsoft.com/office/drawing/2014/main" id="{4F733ED1-36DC-4EF1-8A09-057EE8EDD5B4}"/>
                    </a:ext>
                  </a:extLst>
                </p:cNvPr>
                <p:cNvGrpSpPr/>
                <p:nvPr/>
              </p:nvGrpSpPr>
              <p:grpSpPr>
                <a:xfrm>
                  <a:off x="5408143" y="5070359"/>
                  <a:ext cx="74432" cy="250246"/>
                  <a:chOff x="5408143" y="5070359"/>
                  <a:chExt cx="74432" cy="250246"/>
                </a:xfrm>
                <a:solidFill>
                  <a:srgbClr val="BCBCBC"/>
                </a:solidFill>
              </p:grpSpPr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098B430A-49C3-4959-8265-2E85EB486B18}"/>
                      </a:ext>
                    </a:extLst>
                  </p:cNvPr>
                  <p:cNvSpPr/>
                  <p:nvPr/>
                </p:nvSpPr>
                <p:spPr>
                  <a:xfrm>
                    <a:off x="5427393" y="5070359"/>
                    <a:ext cx="35933" cy="35933"/>
                  </a:xfrm>
                  <a:custGeom>
                    <a:avLst/>
                    <a:gdLst>
                      <a:gd name="connsiteX0" fmla="*/ 35933 w 35933"/>
                      <a:gd name="connsiteY0" fmla="*/ 17966 h 35933"/>
                      <a:gd name="connsiteX1" fmla="*/ 17966 w 35933"/>
                      <a:gd name="connsiteY1" fmla="*/ 35933 h 35933"/>
                      <a:gd name="connsiteX2" fmla="*/ 0 w 35933"/>
                      <a:gd name="connsiteY2" fmla="*/ 17966 h 35933"/>
                      <a:gd name="connsiteX3" fmla="*/ 17966 w 35933"/>
                      <a:gd name="connsiteY3" fmla="*/ 0 h 35933"/>
                      <a:gd name="connsiteX4" fmla="*/ 35933 w 35933"/>
                      <a:gd name="connsiteY4" fmla="*/ 17966 h 35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33" h="35933">
                        <a:moveTo>
                          <a:pt x="35933" y="17966"/>
                        </a:moveTo>
                        <a:cubicBezTo>
                          <a:pt x="35933" y="28233"/>
                          <a:pt x="28233" y="35933"/>
                          <a:pt x="17966" y="35933"/>
                        </a:cubicBezTo>
                        <a:cubicBezTo>
                          <a:pt x="7700" y="35933"/>
                          <a:pt x="0" y="28233"/>
                          <a:pt x="0" y="17966"/>
                        </a:cubicBezTo>
                        <a:cubicBezTo>
                          <a:pt x="0" y="7700"/>
                          <a:pt x="7700" y="0"/>
                          <a:pt x="17966" y="0"/>
                        </a:cubicBezTo>
                        <a:cubicBezTo>
                          <a:pt x="28233" y="0"/>
                          <a:pt x="35933" y="7700"/>
                          <a:pt x="35933" y="17966"/>
                        </a:cubicBez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1" name="Freeform: Shape 860">
                    <a:extLst>
                      <a:ext uri="{FF2B5EF4-FFF2-40B4-BE49-F238E27FC236}">
                        <a16:creationId xmlns:a16="http://schemas.microsoft.com/office/drawing/2014/main" id="{DBFF5BDD-E2BC-448B-BA0A-0380E184AD8B}"/>
                      </a:ext>
                    </a:extLst>
                  </p:cNvPr>
                  <p:cNvSpPr/>
                  <p:nvPr/>
                </p:nvSpPr>
                <p:spPr>
                  <a:xfrm>
                    <a:off x="5435092" y="5088325"/>
                    <a:ext cx="20533" cy="142447"/>
                  </a:xfrm>
                  <a:custGeom>
                    <a:avLst/>
                    <a:gdLst>
                      <a:gd name="connsiteX0" fmla="*/ 20533 w 20533"/>
                      <a:gd name="connsiteY0" fmla="*/ 142448 h 142447"/>
                      <a:gd name="connsiteX1" fmla="*/ 0 w 20533"/>
                      <a:gd name="connsiteY1" fmla="*/ 142448 h 142447"/>
                      <a:gd name="connsiteX2" fmla="*/ 5133 w 20533"/>
                      <a:gd name="connsiteY2" fmla="*/ 0 h 142447"/>
                      <a:gd name="connsiteX3" fmla="*/ 14117 w 20533"/>
                      <a:gd name="connsiteY3" fmla="*/ 0 h 142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533" h="142447">
                        <a:moveTo>
                          <a:pt x="20533" y="142448"/>
                        </a:moveTo>
                        <a:lnTo>
                          <a:pt x="0" y="142448"/>
                        </a:lnTo>
                        <a:lnTo>
                          <a:pt x="5133" y="0"/>
                        </a:lnTo>
                        <a:lnTo>
                          <a:pt x="14117" y="0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1C2878A1-F53C-4012-992A-FBD9D2A18231}"/>
                      </a:ext>
                    </a:extLst>
                  </p:cNvPr>
                  <p:cNvSpPr/>
                  <p:nvPr/>
                </p:nvSpPr>
                <p:spPr>
                  <a:xfrm>
                    <a:off x="5408143" y="5201257"/>
                    <a:ext cx="74432" cy="119348"/>
                  </a:xfrm>
                  <a:custGeom>
                    <a:avLst/>
                    <a:gdLst>
                      <a:gd name="connsiteX0" fmla="*/ 74432 w 74432"/>
                      <a:gd name="connsiteY0" fmla="*/ 107798 h 119348"/>
                      <a:gd name="connsiteX1" fmla="*/ 61599 w 74432"/>
                      <a:gd name="connsiteY1" fmla="*/ 119348 h 119348"/>
                      <a:gd name="connsiteX2" fmla="*/ 12833 w 74432"/>
                      <a:gd name="connsiteY2" fmla="*/ 119348 h 119348"/>
                      <a:gd name="connsiteX3" fmla="*/ 0 w 74432"/>
                      <a:gd name="connsiteY3" fmla="*/ 107798 h 119348"/>
                      <a:gd name="connsiteX4" fmla="*/ 0 w 74432"/>
                      <a:gd name="connsiteY4" fmla="*/ 11550 h 119348"/>
                      <a:gd name="connsiteX5" fmla="*/ 12833 w 74432"/>
                      <a:gd name="connsiteY5" fmla="*/ 0 h 119348"/>
                      <a:gd name="connsiteX6" fmla="*/ 61599 w 74432"/>
                      <a:gd name="connsiteY6" fmla="*/ 0 h 119348"/>
                      <a:gd name="connsiteX7" fmla="*/ 74432 w 74432"/>
                      <a:gd name="connsiteY7" fmla="*/ 11550 h 119348"/>
                      <a:gd name="connsiteX8" fmla="*/ 74432 w 74432"/>
                      <a:gd name="connsiteY8" fmla="*/ 107798 h 11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432" h="119348">
                        <a:moveTo>
                          <a:pt x="74432" y="107798"/>
                        </a:moveTo>
                        <a:cubicBezTo>
                          <a:pt x="74432" y="114215"/>
                          <a:pt x="69299" y="119348"/>
                          <a:pt x="61599" y="119348"/>
                        </a:cubicBezTo>
                        <a:lnTo>
                          <a:pt x="12833" y="119348"/>
                        </a:lnTo>
                        <a:cubicBezTo>
                          <a:pt x="6417" y="119348"/>
                          <a:pt x="0" y="114215"/>
                          <a:pt x="0" y="107798"/>
                        </a:cubicBezTo>
                        <a:lnTo>
                          <a:pt x="0" y="11550"/>
                        </a:lnTo>
                        <a:cubicBezTo>
                          <a:pt x="0" y="5133"/>
                          <a:pt x="5133" y="0"/>
                          <a:pt x="12833" y="0"/>
                        </a:cubicBezTo>
                        <a:lnTo>
                          <a:pt x="61599" y="0"/>
                        </a:lnTo>
                        <a:cubicBezTo>
                          <a:pt x="68016" y="0"/>
                          <a:pt x="74432" y="5133"/>
                          <a:pt x="74432" y="11550"/>
                        </a:cubicBezTo>
                        <a:lnTo>
                          <a:pt x="74432" y="107798"/>
                        </a:lnTo>
                        <a:close/>
                      </a:path>
                    </a:pathLst>
                  </a:custGeom>
                  <a:solidFill>
                    <a:srgbClr val="BCBCBC"/>
                  </a:solidFill>
                  <a:ln w="1282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CF5F0DE9-8526-4F6F-B350-210B85CE1FC4}"/>
                  </a:ext>
                </a:extLst>
              </p:cNvPr>
              <p:cNvSpPr/>
              <p:nvPr/>
            </p:nvSpPr>
            <p:spPr>
              <a:xfrm>
                <a:off x="4937167" y="5202540"/>
                <a:ext cx="587757" cy="519742"/>
              </a:xfrm>
              <a:custGeom>
                <a:avLst/>
                <a:gdLst>
                  <a:gd name="connsiteX0" fmla="*/ 587758 w 587757"/>
                  <a:gd name="connsiteY0" fmla="*/ 184797 h 519742"/>
                  <a:gd name="connsiteX1" fmla="*/ 293879 w 587757"/>
                  <a:gd name="connsiteY1" fmla="*/ 0 h 519742"/>
                  <a:gd name="connsiteX2" fmla="*/ 0 w 587757"/>
                  <a:gd name="connsiteY2" fmla="*/ 184797 h 519742"/>
                  <a:gd name="connsiteX3" fmla="*/ 0 w 587757"/>
                  <a:gd name="connsiteY3" fmla="*/ 187364 h 519742"/>
                  <a:gd name="connsiteX4" fmla="*/ 0 w 587757"/>
                  <a:gd name="connsiteY4" fmla="*/ 482526 h 519742"/>
                  <a:gd name="connsiteX5" fmla="*/ 47482 w 587757"/>
                  <a:gd name="connsiteY5" fmla="*/ 519742 h 519742"/>
                  <a:gd name="connsiteX6" fmla="*/ 293879 w 587757"/>
                  <a:gd name="connsiteY6" fmla="*/ 519742 h 519742"/>
                  <a:gd name="connsiteX7" fmla="*/ 540275 w 587757"/>
                  <a:gd name="connsiteY7" fmla="*/ 519742 h 519742"/>
                  <a:gd name="connsiteX8" fmla="*/ 587758 w 587757"/>
                  <a:gd name="connsiteY8" fmla="*/ 482526 h 519742"/>
                  <a:gd name="connsiteX9" fmla="*/ 587758 w 587757"/>
                  <a:gd name="connsiteY9" fmla="*/ 187364 h 519742"/>
                  <a:gd name="connsiteX10" fmla="*/ 587758 w 587757"/>
                  <a:gd name="connsiteY10" fmla="*/ 184797 h 519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7757" h="519742">
                    <a:moveTo>
                      <a:pt x="587758" y="184797"/>
                    </a:moveTo>
                    <a:cubicBezTo>
                      <a:pt x="582625" y="82132"/>
                      <a:pt x="453010" y="0"/>
                      <a:pt x="293879" y="0"/>
                    </a:cubicBezTo>
                    <a:cubicBezTo>
                      <a:pt x="134748" y="0"/>
                      <a:pt x="5133" y="82132"/>
                      <a:pt x="0" y="184797"/>
                    </a:cubicBezTo>
                    <a:cubicBezTo>
                      <a:pt x="0" y="186081"/>
                      <a:pt x="0" y="187364"/>
                      <a:pt x="0" y="187364"/>
                    </a:cubicBezTo>
                    <a:lnTo>
                      <a:pt x="0" y="482526"/>
                    </a:lnTo>
                    <a:cubicBezTo>
                      <a:pt x="0" y="503059"/>
                      <a:pt x="21816" y="519742"/>
                      <a:pt x="47482" y="519742"/>
                    </a:cubicBezTo>
                    <a:lnTo>
                      <a:pt x="293879" y="519742"/>
                    </a:lnTo>
                    <a:lnTo>
                      <a:pt x="540275" y="519742"/>
                    </a:lnTo>
                    <a:cubicBezTo>
                      <a:pt x="567225" y="519742"/>
                      <a:pt x="587758" y="503059"/>
                      <a:pt x="587758" y="482526"/>
                    </a:cubicBezTo>
                    <a:lnTo>
                      <a:pt x="587758" y="187364"/>
                    </a:lnTo>
                    <a:cubicBezTo>
                      <a:pt x="587758" y="187364"/>
                      <a:pt x="587758" y="186081"/>
                      <a:pt x="587758" y="184797"/>
                    </a:cubicBezTo>
                    <a:close/>
                  </a:path>
                </a:pathLst>
              </a:custGeom>
              <a:solidFill>
                <a:srgbClr val="D1D1D1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D5EC1977-BBBE-4D18-80C0-D88845D0749E}"/>
                  </a:ext>
                </a:extLst>
              </p:cNvPr>
              <p:cNvSpPr/>
              <p:nvPr/>
            </p:nvSpPr>
            <p:spPr>
              <a:xfrm>
                <a:off x="4937167" y="5674800"/>
                <a:ext cx="587757" cy="47482"/>
              </a:xfrm>
              <a:custGeom>
                <a:avLst/>
                <a:gdLst>
                  <a:gd name="connsiteX0" fmla="*/ 540275 w 587757"/>
                  <a:gd name="connsiteY0" fmla="*/ 23100 h 47482"/>
                  <a:gd name="connsiteX1" fmla="*/ 293879 w 587757"/>
                  <a:gd name="connsiteY1" fmla="*/ 23100 h 47482"/>
                  <a:gd name="connsiteX2" fmla="*/ 47482 w 587757"/>
                  <a:gd name="connsiteY2" fmla="*/ 23100 h 47482"/>
                  <a:gd name="connsiteX3" fmla="*/ 0 w 587757"/>
                  <a:gd name="connsiteY3" fmla="*/ 0 h 47482"/>
                  <a:gd name="connsiteX4" fmla="*/ 0 w 587757"/>
                  <a:gd name="connsiteY4" fmla="*/ 24383 h 47482"/>
                  <a:gd name="connsiteX5" fmla="*/ 47482 w 587757"/>
                  <a:gd name="connsiteY5" fmla="*/ 47483 h 47482"/>
                  <a:gd name="connsiteX6" fmla="*/ 293879 w 587757"/>
                  <a:gd name="connsiteY6" fmla="*/ 47483 h 47482"/>
                  <a:gd name="connsiteX7" fmla="*/ 540275 w 587757"/>
                  <a:gd name="connsiteY7" fmla="*/ 47483 h 47482"/>
                  <a:gd name="connsiteX8" fmla="*/ 587758 w 587757"/>
                  <a:gd name="connsiteY8" fmla="*/ 24383 h 47482"/>
                  <a:gd name="connsiteX9" fmla="*/ 587758 w 587757"/>
                  <a:gd name="connsiteY9" fmla="*/ 0 h 47482"/>
                  <a:gd name="connsiteX10" fmla="*/ 540275 w 587757"/>
                  <a:gd name="connsiteY10" fmla="*/ 23100 h 4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7757" h="47482">
                    <a:moveTo>
                      <a:pt x="540275" y="23100"/>
                    </a:moveTo>
                    <a:lnTo>
                      <a:pt x="293879" y="23100"/>
                    </a:lnTo>
                    <a:lnTo>
                      <a:pt x="47482" y="23100"/>
                    </a:lnTo>
                    <a:cubicBezTo>
                      <a:pt x="20533" y="23100"/>
                      <a:pt x="0" y="12833"/>
                      <a:pt x="0" y="0"/>
                    </a:cubicBezTo>
                    <a:lnTo>
                      <a:pt x="0" y="24383"/>
                    </a:lnTo>
                    <a:cubicBezTo>
                      <a:pt x="0" y="37216"/>
                      <a:pt x="21816" y="47483"/>
                      <a:pt x="47482" y="47483"/>
                    </a:cubicBezTo>
                    <a:lnTo>
                      <a:pt x="293879" y="47483"/>
                    </a:lnTo>
                    <a:lnTo>
                      <a:pt x="540275" y="47483"/>
                    </a:lnTo>
                    <a:cubicBezTo>
                      <a:pt x="567225" y="47483"/>
                      <a:pt x="587758" y="37216"/>
                      <a:pt x="587758" y="24383"/>
                    </a:cubicBezTo>
                    <a:lnTo>
                      <a:pt x="587758" y="0"/>
                    </a:lnTo>
                    <a:cubicBezTo>
                      <a:pt x="587758" y="11550"/>
                      <a:pt x="565941" y="23100"/>
                      <a:pt x="540275" y="23100"/>
                    </a:cubicBezTo>
                    <a:close/>
                  </a:path>
                </a:pathLst>
              </a:custGeom>
              <a:solidFill>
                <a:srgbClr val="BCBCB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640BD783-F37E-4412-80AB-34A629A4CC8D}"/>
                  </a:ext>
                </a:extLst>
              </p:cNvPr>
              <p:cNvSpPr/>
              <p:nvPr/>
            </p:nvSpPr>
            <p:spPr>
              <a:xfrm>
                <a:off x="5011599" y="5293655"/>
                <a:ext cx="438893" cy="315695"/>
              </a:xfrm>
              <a:custGeom>
                <a:avLst/>
                <a:gdLst>
                  <a:gd name="connsiteX0" fmla="*/ 438894 w 438893"/>
                  <a:gd name="connsiteY0" fmla="*/ 315695 h 315695"/>
                  <a:gd name="connsiteX1" fmla="*/ 438894 w 438893"/>
                  <a:gd name="connsiteY1" fmla="*/ 156565 h 315695"/>
                  <a:gd name="connsiteX2" fmla="*/ 438894 w 438893"/>
                  <a:gd name="connsiteY2" fmla="*/ 153998 h 315695"/>
                  <a:gd name="connsiteX3" fmla="*/ 219447 w 438893"/>
                  <a:gd name="connsiteY3" fmla="*/ 0 h 315695"/>
                  <a:gd name="connsiteX4" fmla="*/ 0 w 438893"/>
                  <a:gd name="connsiteY4" fmla="*/ 153998 h 315695"/>
                  <a:gd name="connsiteX5" fmla="*/ 0 w 438893"/>
                  <a:gd name="connsiteY5" fmla="*/ 156565 h 315695"/>
                  <a:gd name="connsiteX6" fmla="*/ 0 w 438893"/>
                  <a:gd name="connsiteY6" fmla="*/ 315695 h 315695"/>
                  <a:gd name="connsiteX7" fmla="*/ 438894 w 438893"/>
                  <a:gd name="connsiteY7" fmla="*/ 315695 h 31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893" h="315695">
                    <a:moveTo>
                      <a:pt x="438894" y="315695"/>
                    </a:moveTo>
                    <a:lnTo>
                      <a:pt x="438894" y="156565"/>
                    </a:lnTo>
                    <a:cubicBezTo>
                      <a:pt x="438894" y="155281"/>
                      <a:pt x="438894" y="155281"/>
                      <a:pt x="438894" y="153998"/>
                    </a:cubicBezTo>
                    <a:cubicBezTo>
                      <a:pt x="435044" y="68016"/>
                      <a:pt x="337512" y="0"/>
                      <a:pt x="219447" y="0"/>
                    </a:cubicBezTo>
                    <a:cubicBezTo>
                      <a:pt x="101382" y="0"/>
                      <a:pt x="3850" y="68016"/>
                      <a:pt x="0" y="153998"/>
                    </a:cubicBezTo>
                    <a:cubicBezTo>
                      <a:pt x="0" y="155281"/>
                      <a:pt x="0" y="155281"/>
                      <a:pt x="0" y="156565"/>
                    </a:cubicBezTo>
                    <a:lnTo>
                      <a:pt x="0" y="315695"/>
                    </a:lnTo>
                    <a:lnTo>
                      <a:pt x="438894" y="315695"/>
                    </a:lnTo>
                    <a:close/>
                  </a:path>
                </a:pathLst>
              </a:custGeom>
              <a:solidFill>
                <a:srgbClr val="BCBCBC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C64EE7E8-8ED6-407A-88F5-50A1EADF4630}"/>
                  </a:ext>
                </a:extLst>
              </p:cNvPr>
              <p:cNvSpPr/>
              <p:nvPr/>
            </p:nvSpPr>
            <p:spPr>
              <a:xfrm>
                <a:off x="5011599" y="5312905"/>
                <a:ext cx="438893" cy="296445"/>
              </a:xfrm>
              <a:custGeom>
                <a:avLst/>
                <a:gdLst>
                  <a:gd name="connsiteX0" fmla="*/ 438894 w 438893"/>
                  <a:gd name="connsiteY0" fmla="*/ 296446 h 296445"/>
                  <a:gd name="connsiteX1" fmla="*/ 438894 w 438893"/>
                  <a:gd name="connsiteY1" fmla="*/ 147581 h 296445"/>
                  <a:gd name="connsiteX2" fmla="*/ 438894 w 438893"/>
                  <a:gd name="connsiteY2" fmla="*/ 145015 h 296445"/>
                  <a:gd name="connsiteX3" fmla="*/ 219447 w 438893"/>
                  <a:gd name="connsiteY3" fmla="*/ 0 h 296445"/>
                  <a:gd name="connsiteX4" fmla="*/ 0 w 438893"/>
                  <a:gd name="connsiteY4" fmla="*/ 145015 h 296445"/>
                  <a:gd name="connsiteX5" fmla="*/ 0 w 438893"/>
                  <a:gd name="connsiteY5" fmla="*/ 147581 h 296445"/>
                  <a:gd name="connsiteX6" fmla="*/ 0 w 438893"/>
                  <a:gd name="connsiteY6" fmla="*/ 296446 h 296445"/>
                  <a:gd name="connsiteX7" fmla="*/ 438894 w 438893"/>
                  <a:gd name="connsiteY7" fmla="*/ 296446 h 29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893" h="296445">
                    <a:moveTo>
                      <a:pt x="438894" y="296446"/>
                    </a:moveTo>
                    <a:lnTo>
                      <a:pt x="438894" y="147581"/>
                    </a:lnTo>
                    <a:cubicBezTo>
                      <a:pt x="438894" y="146298"/>
                      <a:pt x="438894" y="146298"/>
                      <a:pt x="438894" y="145015"/>
                    </a:cubicBezTo>
                    <a:cubicBezTo>
                      <a:pt x="435044" y="64166"/>
                      <a:pt x="337512" y="0"/>
                      <a:pt x="219447" y="0"/>
                    </a:cubicBezTo>
                    <a:cubicBezTo>
                      <a:pt x="101382" y="0"/>
                      <a:pt x="3850" y="64166"/>
                      <a:pt x="0" y="145015"/>
                    </a:cubicBezTo>
                    <a:cubicBezTo>
                      <a:pt x="0" y="146298"/>
                      <a:pt x="0" y="146298"/>
                      <a:pt x="0" y="147581"/>
                    </a:cubicBezTo>
                    <a:lnTo>
                      <a:pt x="0" y="296446"/>
                    </a:lnTo>
                    <a:lnTo>
                      <a:pt x="438894" y="296446"/>
                    </a:lnTo>
                    <a:close/>
                  </a:path>
                </a:pathLst>
              </a:custGeom>
              <a:solidFill>
                <a:srgbClr val="3D4756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6BC41697-5A0B-4697-84DD-00F30952F4A2}"/>
                  </a:ext>
                </a:extLst>
              </p:cNvPr>
              <p:cNvSpPr/>
              <p:nvPr/>
            </p:nvSpPr>
            <p:spPr>
              <a:xfrm>
                <a:off x="5134771" y="5416655"/>
                <a:ext cx="192548" cy="141362"/>
              </a:xfrm>
              <a:custGeom>
                <a:avLst/>
                <a:gdLst>
                  <a:gd name="connsiteX0" fmla="*/ 180973 w 192548"/>
                  <a:gd name="connsiteY0" fmla="*/ 15598 h 141362"/>
                  <a:gd name="connsiteX1" fmla="*/ 96274 w 192548"/>
                  <a:gd name="connsiteY1" fmla="*/ 19448 h 141362"/>
                  <a:gd name="connsiteX2" fmla="*/ 11575 w 192548"/>
                  <a:gd name="connsiteY2" fmla="*/ 15598 h 141362"/>
                  <a:gd name="connsiteX3" fmla="*/ 96274 w 192548"/>
                  <a:gd name="connsiteY3" fmla="*/ 141363 h 141362"/>
                  <a:gd name="connsiteX4" fmla="*/ 180973 w 192548"/>
                  <a:gd name="connsiteY4" fmla="*/ 15598 h 1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48" h="141362">
                    <a:moveTo>
                      <a:pt x="180973" y="15598"/>
                    </a:moveTo>
                    <a:cubicBezTo>
                      <a:pt x="154023" y="-21618"/>
                      <a:pt x="96274" y="19448"/>
                      <a:pt x="96274" y="19448"/>
                    </a:cubicBezTo>
                    <a:cubicBezTo>
                      <a:pt x="96274" y="19448"/>
                      <a:pt x="38525" y="-21618"/>
                      <a:pt x="11575" y="15598"/>
                    </a:cubicBezTo>
                    <a:cubicBezTo>
                      <a:pt x="-39757" y="84897"/>
                      <a:pt x="96274" y="141363"/>
                      <a:pt x="96274" y="141363"/>
                    </a:cubicBezTo>
                    <a:cubicBezTo>
                      <a:pt x="96274" y="141363"/>
                      <a:pt x="232306" y="84897"/>
                      <a:pt x="180973" y="15598"/>
                    </a:cubicBezTo>
                    <a:close/>
                  </a:path>
                </a:pathLst>
              </a:custGeom>
              <a:solidFill>
                <a:srgbClr val="69FF77"/>
              </a:solidFill>
              <a:ln w="128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4E8F881E-BD2B-401E-905E-D021C1A5F2F8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869" name="Graphic 3">
              <a:extLst>
                <a:ext uri="{FF2B5EF4-FFF2-40B4-BE49-F238E27FC236}">
                  <a16:creationId xmlns:a16="http://schemas.microsoft.com/office/drawing/2014/main" id="{69600798-1E0D-4620-9143-EC0E08D4288A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F1F478B4-7435-4A79-A091-F646A58E1D5F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106FF980-CDC3-4C11-A4EB-E696E90E1228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E6AF2AB8-F9C8-4038-9B3C-F3D459CA4E82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E5A8521D-CA3D-4E18-ABE5-F0186130B450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307B91DC-4035-42AC-A969-41FC7B63FF11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56D64BD5-73D6-49BF-A2AC-E3AEBA8A4297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51821F54-567F-48DB-8FA7-B9111F70680E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25B90692-5F25-45A2-9C02-F8A34055F35C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4174AFFB-3694-41BA-BD63-BEA3027972CD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C2385407-8963-4969-BE91-8577523BA542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9497503D-4704-4EAB-BD0A-CE7BD058468A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E191471C-54FA-4D0B-A20C-8C71CC89F502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F1418E62-8FBA-4FAF-BEF8-F4BD3A84A215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AB26A87C-6F67-428A-B0AA-747BAA4578F4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7DDEB19B-813E-49EF-949A-2D804C934E88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07379117-ED90-4974-8140-742282636702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7D243960-8E8D-405F-8219-737CD28D77CF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AFC19BFD-C122-4E92-B801-346CCB07FE9D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2ED03485-8B34-4187-B3E9-8ACCC7070F16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11BD5B2C-F0EB-4218-8D30-0BB677EDD328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EF8A8059-324B-4276-924B-30458F9DA685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D0F526F0-1D27-4A01-B12A-CC1C75A34A14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E4ED328C-47D2-4671-8FF3-4CFA9F8E47F2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2ED6800C-0269-4F77-ADC4-08711BCFDD91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C972064B-0331-4F13-AC93-DE5359452ECB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7D147F83-B1E0-40B5-895C-C3D10AAC1722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CA77903E-A5BD-4E9B-A350-7E9655E79497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AA90C099-5A6E-4BFD-AEA9-40131C5991AA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3FA61ADC-1850-4015-8CE7-363AE81A9D92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B7821F0C-FF92-483D-BF50-50D3B05F1697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245480F3-36D0-4CB2-A3D1-14B7C3D6D032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DE69C468-9DBD-4507-B938-BFFD227ECF9E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477149E6-3F1D-4A02-89FF-EC39B488CC76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8F6C2580-9B69-419F-955D-FAA6BD8D9253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CC5A41B-D938-4B10-826B-0403BE5FA0B0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D3543948-1C31-43A9-AEBA-4C452621155B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F9786772-FEE0-4F6C-87D4-AAA7C9185023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371CC691-9128-44E6-9EF5-B03C86CAA816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4885EBF9-C6F5-4246-B551-4148FC1A2CEC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3AB5FCD0-6DD6-4100-8F60-6F8ED65B9C24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E476ED38-9ECC-4C7A-8BFD-5B10E50E8813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C84B058C-2D84-47AF-987D-550CAB6FDBFF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C200D57-CBF9-4422-B6DC-F9096C970C44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94836C90-04C8-4564-BF14-F85D9C6996D7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A1277696-9C28-41FF-A360-69AFDCFE8918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58D7A5EE-24BC-476A-A772-511B39DE260D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508728E-664D-4D31-B24F-DC6E78206BC1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1E16013C-C1D7-4BDA-BBC4-7B529A447DBE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2A85EA71-ED04-4040-A9EE-A682926C0E91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C4A9BA58-AB7A-40F9-955C-E20016754C69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E60085D1-4903-4F32-A956-81EE74BA416C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F288B7A2-8F23-4D4E-A60A-68085784AB4E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B14450A7-EB98-4FFE-8610-EC49064F4837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2E604138-2E13-47A7-B98A-98F545A6CB31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4E40D446-66EB-484F-9DE6-BA94FFBDEBDA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A58351B7-433B-41D2-982E-A0A77C785CCD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D9F4C1FB-7911-4D7E-BE0A-2F15C01E3EC8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88523FDD-4F4C-4E4B-B1FF-61878DCD0E13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EB033BC3-5608-40A7-9FC2-FE4D7257D78F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A5C620BB-2265-4233-A9D3-ABE32A68C192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7D89254B-EB55-48BE-B816-5BE700199000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2E23B6BB-8A62-4FB3-A151-8DE5AF8838D2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D63E93E3-F0B0-4228-826C-AC868A57ACBA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DAB5D1B4-890F-4EFF-A07B-B90B952B9B70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6B534E3C-5188-4265-827B-077BC9825FF7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3C95D0F7-CE72-460A-8452-CEF0036EA242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5F3D9F2B-B076-4D48-B024-FF0236947026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06DF6679-8950-4B7D-8163-3D1AC43841B5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C3329BE8-BF90-44DB-B9E6-D02F93F3DF14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AF01CF8D-4CCF-4BF5-B39A-85FF63CF03AF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1CC83C00-5F6D-4068-AC55-8924682B227B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B7D384F8-4DB9-4801-9C81-1DB4D279C325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9B1134CB-9419-4541-9B2D-AB64B4DD66B8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F27BE6DA-CC82-4554-B22F-9CC3C6E93278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38FEDD39-6E4F-4591-88BB-3B13B58A71EB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12948345-0549-48E0-8D82-349356D5239F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238381A2-1007-4C54-A96E-3C9FE9DB3B5E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57DB3D3B-B249-4DED-9700-D57CFF1B28E2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71394AA6-CCDD-42B5-AE23-1589D33D4CDD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84273657-FD28-4644-8B56-63BF940CC481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FB5D3A8A-1E45-4D66-9947-BEFE783F21EA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3F7C95EC-0452-41AD-94AD-9981265E4EEA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5CDDC9B2-8554-4800-A91A-C10E761D033D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650CC43E-AFF8-492C-80BA-F2B44E245481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8823D241-2ACA-4F84-88C4-1D517E7534DF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5A6ADEAD-8714-49F2-B730-370A6D7EB5EC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D77A2913-0D45-4DFF-819F-CE34AEF99325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F0A93208-9714-4A28-849C-8D3532C03FBA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153EBAD4-F9A1-4C3E-8A0C-682FE5F67857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641B35F8-B794-4873-8602-E9685FB3B95B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5E9D0417-217A-4B2F-B1E6-112B590199F6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C617DD3C-B544-4810-A304-1A2BBCCB651A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1E3F2D2-14FE-4FC1-9FAB-846B7D6B5F3D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E86E5FC0-EEDD-44BC-8193-C936FF7CD065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D1A68DB3-5136-4F51-851A-387BEB6A800F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19F966B1-7B15-4BD0-B88A-5098A16D3A5E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765C539D-330B-4C4D-BEE8-EDC6B6970CE8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BB5FDEA0-2C2D-402C-89EE-F865144A013C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159E2607-9DD7-4735-AF35-50D5B3DC79F8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70" name="Graphic 3">
              <a:extLst>
                <a:ext uri="{FF2B5EF4-FFF2-40B4-BE49-F238E27FC236}">
                  <a16:creationId xmlns:a16="http://schemas.microsoft.com/office/drawing/2014/main" id="{C41992FA-D29F-4842-BC9B-5FF83E9A671F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0E41C0B5-6963-43E7-8DD6-5DE74CAEE8F4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30D49DD0-D4EC-4909-AC14-7A6F786659E5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138E59F9-65D6-4C4C-830B-39A3B7BCA454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E04D04FF-89A0-478E-9BAB-7D75915B04AC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5DADEBCD-44C2-4A6C-9FF2-134176B137B6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26479694-8D19-4807-9362-FCB8621ACDF4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B90CE677-5C15-4EB9-9AF4-9C8F326A4373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706D4440-FA05-4C6A-96B6-905D43F5BFE8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C2C6B0C4-D388-4A37-9C6D-A3EFF9FD2A96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ABAE2078-98D7-4F71-AEFB-84A988B9F771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B40D46A8-F376-4564-A628-34AC04B1E1BF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2DE2C235-E34B-49EA-A24C-62FEA34E494F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7ED9AFB0-B3BA-42CF-925D-75A2D015FFFF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51A702A3-FE20-42C3-B544-9CC466326E07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9FDEED50-6BD8-42C0-9329-101992F5F70D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90CB5573-B867-4F1E-841D-782A7B04F648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E902CD15-81C5-4EEC-B56B-9FC43C36BF5A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5E497DCC-7278-4320-87C8-C7300E19F565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D87B28F8-53CD-4C81-B0B9-40B5A1EE696E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4B8F3236-B908-4E31-B863-7D0E0B719C4A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A0C13425-D0E8-4C14-949C-A0642438872F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707D002B-0102-4E3A-B3CA-B393C21FC181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631CFE8A-7CBE-4819-A2E2-CB0CE7BB4644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9FFDC9BD-9547-4691-A55B-1A340C84D731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2293FF50-3DFA-4A13-BB29-AAB5A081ABD5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00C40D4E-0B48-413E-9AF3-11E3BEEB1CD3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75534392-F1D5-4BFB-898B-5CABBD6C8F1C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5C97807D-FC9D-42BC-A100-732426E606CC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47C1CDE9-0379-4041-A23E-11D3D1B0F421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DCD22C55-D6F0-4D56-BACB-0E3D21BA14C3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DEE78CAF-8BD6-4725-BF8E-4CB73420E3B2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B0E8B3F9-571D-492E-B203-4D49487970D1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6173EB6C-580F-4C7B-8731-C62AC9F668A5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20AC41B0-F8AE-49C7-8C9B-DED5C43DC5F6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0004CD13-34E6-4D92-A38D-3F11986E719D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5906219D-F540-4B6E-8CFE-DD0AE226F7C2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F8D0FA41-19B7-4861-9D71-559C9B2E39AA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A46C6036-A667-42A6-AD6B-F08CD87E5F0C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1EAE4A73-5FF9-4AD1-A8DD-71F4E73E192C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396D071-ADDE-4F2B-99E0-6A6F433B940D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57017DB1-4183-4EA9-B8A0-A14E6E60D3EB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81050F03-F968-4477-A0F0-196ECE5522BF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D2A2760-F92C-443B-BDB8-3F2DE9A43B1E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9B03B656-2A78-40DB-A806-C87FA9AA155C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88A13F11-F1CC-4991-A88F-8E027936B2AA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96B735DD-494F-40C1-BCDC-EE7E284DBA0D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365122C9-450C-4D72-B783-EF67B22B372C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97F985C9-DEE7-4022-8CF1-6F5563BE88DA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F3C3EDA5-B51F-4580-B423-6B55FBED7769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AC55920F-A7D5-47B0-BEE3-9C6EC5589394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DB72CB33-BF5F-44C2-B49C-156605EE4F7D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1E972644-4F4A-4E65-814B-47E713AD8C73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B583F2BE-5712-4A47-B325-A4C0F826C484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3F5B8833-2444-483F-9787-B427824772E4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5169BE38-43DA-48DB-A246-EBE31746D782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A4FE77D0-8BC6-4C68-A645-C9BC1D112BD0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12C7E9AA-2659-4CED-8B25-F5C3010AEA5E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A4860FF3-DDB7-459B-8911-01FDC7C7B721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BF37C58-5E31-4B80-8E16-DE4C95034077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8E06AE25-B95C-437F-B0F6-D17431385877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AE1FC39D-E73F-47E8-BC56-3ABE69BD89D5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06E6C85F-AE5A-488B-AAD7-4AFFA6EFF6A8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F09B0100-CDB4-4B0B-B6E3-840737243FC3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8942716C-461D-4A2F-9426-6011B277A744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A35E35E-83FF-4BCF-ADC2-505289A78300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BBE4D72-51A9-4FF9-B09C-BF7A172369CF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200DE902-1684-408F-8F32-D23AC53404E6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6DC96F0A-2704-43D1-B959-F7AC5A6E5EAE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B002B3BA-A11E-4896-9BDE-EA2652B208ED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7C6597E7-7106-4EBC-AFF1-DAD7884CD781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F8AABB4C-7A8F-40BF-87C2-F0C199296440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5015DC30-2C60-4431-BC1C-F1DA75F1EF6D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4D26C709-90BA-4729-A084-374696277251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D3CA4AD1-F9CC-4EB6-8C68-94414672F5E6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E210EB3A-8F15-4D6E-BBCD-3E248BA2A562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EBC1B3B0-8F48-4F4D-9B8A-B0429924DAF3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6CF026E-151A-470A-A960-0D72CCE573F4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5A61C5E6-7FE2-41D8-8673-3B53F6D2E7F7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D39DD79C-C696-41DD-AA2B-DFEEE4BFD07C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29A6A46F-BDB0-4725-B3F3-DD63A3505228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5CA6FB43-6E9E-4722-9EB6-8DC36D8E096C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7B9E9385-FE64-4006-A039-DD3F49D53733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78197350-61AD-4BA5-AF6A-EA13D4C9653F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CEC8B3B3-A2BC-432B-9E73-9AAA7FF93E6D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9700C85D-7D7D-4CE4-B028-09A10A4F26CB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68FFF2EA-CDBE-43C8-A70A-7E5259736161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FA27E9B1-90F4-499D-B770-C585657741FD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4C6EC7B6-6D68-4F5B-90A5-A6AAC5262D39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592DEBC6-96A5-488E-AB00-D8B8D65B093A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B23146B0-2EA7-40D0-846E-17F2FD3679B6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D5F2E9D5-BE65-4352-8136-DD426B9ACE40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FEEFABD9-920F-48AE-A624-3966FB33E464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DBFE3888-5D53-4502-BD4B-C38679A9CCAF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8B63A0A-C001-42F8-B22F-FEFC4AB19D5F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1C644FEF-8F73-4381-8FD5-79567CCDBD83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E1DBCD40-B0B3-4926-A122-63BB8BA5960E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3FB0DB7B-091D-41BF-8EB3-0F9E575C714F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0B318BC-C643-48DE-87F1-A6A8C0C9CEAD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59A63B5A-ACDA-4D59-97F8-00F3E90F4D42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39751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6" dur="1880" fill="hold"/>
                                        <p:tgtEl>
                                          <p:spTgt spid="8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1.48148E-6 L -3.54167E-6 0.04352 " pathEditMode="relative" rAng="0" ptsTypes="AA">
                                      <p:cBhvr>
                                        <p:cTn id="8" dur="1880" fill="hold"/>
                                        <p:tgtEl>
                                          <p:spTgt spid="6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76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59259E-6 L 3.33333E-6 0.04653 " pathEditMode="relative" rAng="0" ptsTypes="AA">
                                      <p:cBhvr>
                                        <p:cTn id="10" dur="1880" fill="hold"/>
                                        <p:tgtEl>
                                          <p:spTgt spid="8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1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3.33333E-6 L 2.5E-6 -0.04653 " pathEditMode="relative" rAng="0" ptsTypes="AA">
                                      <p:cBhvr>
                                        <p:cTn id="12" dur="1880" fill="hold"/>
                                        <p:tgtEl>
                                          <p:spTgt spid="7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3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path" presetSubtype="0" accel="9000" decel="86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6.25E-7 7.40741E-7 L -0.00013 0.01227 " pathEditMode="relative" rAng="0" ptsTypes="AA">
                                      <p:cBhvr>
                                        <p:cTn id="3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625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4" presetClass="path" presetSubtype="0" accel="9000" decel="86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1.875E-6 4.81481E-6 L -1.875E-6 -0.00672 " pathEditMode="relative" rAng="0" ptsTypes="AA">
                                      <p:cBhvr>
                                        <p:cTn id="32" dur="125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9000" decel="86000" autoRev="1" fill="remove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2.29167E-6 -3.7037E-7 L -0.00039 0.00903 " pathEditMode="relative" rAng="0" ptsTypes="AA">
                                      <p:cBhvr>
                                        <p:cTn id="34" dur="125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46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4" presetClass="path" presetSubtype="0" accel="9000" decel="86000" autoRev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2.08333E-7 4.81481E-6 L -2.08333E-7 -0.00926 " pathEditMode="relative" rAng="0" ptsTypes="AA">
                                      <p:cBhvr>
                                        <p:cTn id="36" dur="125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306362C6-9495-4B46-A50F-40184F843BED}"/>
              </a:ext>
            </a:extLst>
          </p:cNvPr>
          <p:cNvGrpSpPr/>
          <p:nvPr/>
        </p:nvGrpSpPr>
        <p:grpSpPr>
          <a:xfrm>
            <a:off x="-54228" y="-23311"/>
            <a:ext cx="12276161" cy="6900786"/>
            <a:chOff x="-54228" y="-23311"/>
            <a:chExt cx="12276161" cy="6900786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86B1E711-660D-4F0B-9824-82616A6D237C}"/>
                </a:ext>
              </a:extLst>
            </p:cNvPr>
            <p:cNvSpPr/>
            <p:nvPr/>
          </p:nvSpPr>
          <p:spPr>
            <a:xfrm>
              <a:off x="-54228" y="-23311"/>
              <a:ext cx="12276161" cy="6900786"/>
            </a:xfrm>
            <a:custGeom>
              <a:avLst/>
              <a:gdLst>
                <a:gd name="connsiteX0" fmla="*/ 0 w 12276161"/>
                <a:gd name="connsiteY0" fmla="*/ 0 h 6900786"/>
                <a:gd name="connsiteX1" fmla="*/ 12276162 w 12276161"/>
                <a:gd name="connsiteY1" fmla="*/ 0 h 6900786"/>
                <a:gd name="connsiteX2" fmla="*/ 12276162 w 12276161"/>
                <a:gd name="connsiteY2" fmla="*/ 6900787 h 6900786"/>
                <a:gd name="connsiteX3" fmla="*/ 0 w 12276161"/>
                <a:gd name="connsiteY3" fmla="*/ 6900787 h 690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76161" h="6900786">
                  <a:moveTo>
                    <a:pt x="0" y="0"/>
                  </a:moveTo>
                  <a:lnTo>
                    <a:pt x="12276162" y="0"/>
                  </a:lnTo>
                  <a:lnTo>
                    <a:pt x="12276162" y="6900787"/>
                  </a:lnTo>
                  <a:lnTo>
                    <a:pt x="0" y="6900787"/>
                  </a:lnTo>
                  <a:close/>
                </a:path>
              </a:pathLst>
            </a:custGeom>
            <a:solidFill>
              <a:srgbClr val="B19EE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AB5DE2A-C1CC-4449-98D3-7ED50F4225D9}"/>
                </a:ext>
              </a:extLst>
            </p:cNvPr>
            <p:cNvSpPr/>
            <p:nvPr/>
          </p:nvSpPr>
          <p:spPr>
            <a:xfrm>
              <a:off x="-54228" y="204893"/>
              <a:ext cx="4085260" cy="888137"/>
            </a:xfrm>
            <a:custGeom>
              <a:avLst/>
              <a:gdLst>
                <a:gd name="connsiteX0" fmla="*/ 0 w 4085260"/>
                <a:gd name="connsiteY0" fmla="*/ 23686 h 888137"/>
                <a:gd name="connsiteX1" fmla="*/ 1120083 w 4085260"/>
                <a:gd name="connsiteY1" fmla="*/ 106797 h 888137"/>
                <a:gd name="connsiteX2" fmla="*/ 1911557 w 4085260"/>
                <a:gd name="connsiteY2" fmla="*/ 363803 h 888137"/>
                <a:gd name="connsiteX3" fmla="*/ 3234943 w 4085260"/>
                <a:gd name="connsiteY3" fmla="*/ 549204 h 888137"/>
                <a:gd name="connsiteX4" fmla="*/ 4064777 w 4085260"/>
                <a:gd name="connsiteY4" fmla="*/ 608022 h 888137"/>
                <a:gd name="connsiteX5" fmla="*/ 3205535 w 4085260"/>
                <a:gd name="connsiteY5" fmla="*/ 687297 h 888137"/>
                <a:gd name="connsiteX6" fmla="*/ 2177513 w 4085260"/>
                <a:gd name="connsiteY6" fmla="*/ 792145 h 888137"/>
                <a:gd name="connsiteX7" fmla="*/ 1363024 w 4085260"/>
                <a:gd name="connsiteY7" fmla="*/ 684740 h 888137"/>
                <a:gd name="connsiteX8" fmla="*/ 0 w 4085260"/>
                <a:gd name="connsiteY8" fmla="*/ 881649 h 888137"/>
                <a:gd name="connsiteX9" fmla="*/ 0 w 4085260"/>
                <a:gd name="connsiteY9" fmla="*/ 23686 h 88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5260" h="888137">
                  <a:moveTo>
                    <a:pt x="0" y="23686"/>
                  </a:moveTo>
                  <a:cubicBezTo>
                    <a:pt x="0" y="23686"/>
                    <a:pt x="599679" y="-67097"/>
                    <a:pt x="1120083" y="106797"/>
                  </a:cubicBezTo>
                  <a:cubicBezTo>
                    <a:pt x="1640487" y="281970"/>
                    <a:pt x="1462757" y="399604"/>
                    <a:pt x="1911557" y="363803"/>
                  </a:cubicBezTo>
                  <a:cubicBezTo>
                    <a:pt x="2360358" y="328001"/>
                    <a:pt x="2880762" y="549204"/>
                    <a:pt x="3234943" y="549204"/>
                  </a:cubicBezTo>
                  <a:cubicBezTo>
                    <a:pt x="3589125" y="549204"/>
                    <a:pt x="3931799" y="555598"/>
                    <a:pt x="4064777" y="608022"/>
                  </a:cubicBezTo>
                  <a:cubicBezTo>
                    <a:pt x="4197754" y="660446"/>
                    <a:pt x="3656892" y="678346"/>
                    <a:pt x="3205535" y="687297"/>
                  </a:cubicBezTo>
                  <a:cubicBezTo>
                    <a:pt x="2754177" y="696247"/>
                    <a:pt x="2691524" y="774244"/>
                    <a:pt x="2177513" y="792145"/>
                  </a:cubicBezTo>
                  <a:cubicBezTo>
                    <a:pt x="1663503" y="810046"/>
                    <a:pt x="1717205" y="666839"/>
                    <a:pt x="1363024" y="684740"/>
                  </a:cubicBezTo>
                  <a:cubicBezTo>
                    <a:pt x="1007563" y="702641"/>
                    <a:pt x="507618" y="928959"/>
                    <a:pt x="0" y="881649"/>
                  </a:cubicBezTo>
                  <a:lnTo>
                    <a:pt x="0" y="23686"/>
                  </a:lnTo>
                  <a:close/>
                </a:path>
              </a:pathLst>
            </a:custGeom>
            <a:solidFill>
              <a:srgbClr val="BAD0D9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5E2C070-4662-425F-8976-A6C55D8083EE}"/>
                </a:ext>
              </a:extLst>
            </p:cNvPr>
            <p:cNvSpPr/>
            <p:nvPr/>
          </p:nvSpPr>
          <p:spPr>
            <a:xfrm>
              <a:off x="10145433" y="3935339"/>
              <a:ext cx="2076500" cy="2942136"/>
            </a:xfrm>
            <a:custGeom>
              <a:avLst/>
              <a:gdLst>
                <a:gd name="connsiteX0" fmla="*/ 2076501 w 2076500"/>
                <a:gd name="connsiteY0" fmla="*/ 0 h 2942136"/>
                <a:gd name="connsiteX1" fmla="*/ 2076501 w 2076500"/>
                <a:gd name="connsiteY1" fmla="*/ 2942136 h 2942136"/>
                <a:gd name="connsiteX2" fmla="*/ 0 w 2076500"/>
                <a:gd name="connsiteY2" fmla="*/ 2942136 h 2942136"/>
                <a:gd name="connsiteX3" fmla="*/ 2076501 w 2076500"/>
                <a:gd name="connsiteY3" fmla="*/ 0 h 294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6500" h="2942136">
                  <a:moveTo>
                    <a:pt x="2076501" y="0"/>
                  </a:moveTo>
                  <a:lnTo>
                    <a:pt x="2076501" y="2942136"/>
                  </a:lnTo>
                  <a:lnTo>
                    <a:pt x="0" y="2942136"/>
                  </a:lnTo>
                  <a:cubicBezTo>
                    <a:pt x="460308" y="1806709"/>
                    <a:pt x="1176343" y="801703"/>
                    <a:pt x="2076501" y="0"/>
                  </a:cubicBezTo>
                  <a:close/>
                </a:path>
              </a:pathLst>
            </a:custGeom>
            <a:solidFill>
              <a:srgbClr val="FF93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6" name="Graphic 3">
            <a:extLst>
              <a:ext uri="{FF2B5EF4-FFF2-40B4-BE49-F238E27FC236}">
                <a16:creationId xmlns:a16="http://schemas.microsoft.com/office/drawing/2014/main" id="{90409CAC-E18A-403B-B12A-22D54954A7B6}"/>
              </a:ext>
            </a:extLst>
          </p:cNvPr>
          <p:cNvGrpSpPr/>
          <p:nvPr/>
        </p:nvGrpSpPr>
        <p:grpSpPr>
          <a:xfrm>
            <a:off x="6877944" y="2023360"/>
            <a:ext cx="944701" cy="1470918"/>
            <a:chOff x="6877944" y="2023360"/>
            <a:chExt cx="944701" cy="1470918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AC0367D-2C9A-4F93-A0AD-2FBADBD3B9F5}"/>
                </a:ext>
              </a:extLst>
            </p:cNvPr>
            <p:cNvSpPr/>
            <p:nvPr/>
          </p:nvSpPr>
          <p:spPr>
            <a:xfrm>
              <a:off x="7196903" y="2282065"/>
              <a:ext cx="625742" cy="1212213"/>
            </a:xfrm>
            <a:custGeom>
              <a:avLst/>
              <a:gdLst>
                <a:gd name="connsiteX0" fmla="*/ 253170 w 625742"/>
                <a:gd name="connsiteY0" fmla="*/ 1162278 h 1212213"/>
                <a:gd name="connsiteX1" fmla="*/ 434735 w 625742"/>
                <a:gd name="connsiteY1" fmla="*/ 1044644 h 1212213"/>
                <a:gd name="connsiteX2" fmla="*/ 625252 w 625742"/>
                <a:gd name="connsiteY2" fmla="*/ 626531 h 1212213"/>
                <a:gd name="connsiteX3" fmla="*/ 465423 w 625742"/>
                <a:gd name="connsiteY3" fmla="*/ 196910 h 1212213"/>
                <a:gd name="connsiteX4" fmla="*/ 43474 w 625742"/>
                <a:gd name="connsiteY4" fmla="*/ 0 h 1212213"/>
                <a:gd name="connsiteX5" fmla="*/ 33245 w 625742"/>
                <a:gd name="connsiteY5" fmla="*/ 168780 h 1212213"/>
                <a:gd name="connsiteX6" fmla="*/ 456472 w 625742"/>
                <a:gd name="connsiteY6" fmla="*/ 621416 h 1212213"/>
                <a:gd name="connsiteX7" fmla="*/ 456472 w 625742"/>
                <a:gd name="connsiteY7" fmla="*/ 622695 h 1212213"/>
                <a:gd name="connsiteX8" fmla="*/ 2557 w 625742"/>
                <a:gd name="connsiteY8" fmla="*/ 1043365 h 1212213"/>
                <a:gd name="connsiteX9" fmla="*/ 0 w 625742"/>
                <a:gd name="connsiteY9" fmla="*/ 1212145 h 1212213"/>
                <a:gd name="connsiteX10" fmla="*/ 253170 w 625742"/>
                <a:gd name="connsiteY10" fmla="*/ 1162278 h 121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742" h="1212213">
                  <a:moveTo>
                    <a:pt x="253170" y="1162278"/>
                  </a:moveTo>
                  <a:cubicBezTo>
                    <a:pt x="319658" y="1134148"/>
                    <a:pt x="381033" y="1094510"/>
                    <a:pt x="434735" y="1044644"/>
                  </a:cubicBezTo>
                  <a:cubicBezTo>
                    <a:pt x="553649" y="934681"/>
                    <a:pt x="621416" y="786360"/>
                    <a:pt x="625252" y="626531"/>
                  </a:cubicBezTo>
                  <a:cubicBezTo>
                    <a:pt x="631645" y="467980"/>
                    <a:pt x="575385" y="314544"/>
                    <a:pt x="465423" y="196910"/>
                  </a:cubicBezTo>
                  <a:cubicBezTo>
                    <a:pt x="355461" y="79275"/>
                    <a:pt x="205860" y="8950"/>
                    <a:pt x="43474" y="0"/>
                  </a:cubicBezTo>
                  <a:lnTo>
                    <a:pt x="33245" y="168780"/>
                  </a:lnTo>
                  <a:cubicBezTo>
                    <a:pt x="277464" y="182845"/>
                    <a:pt x="466701" y="384869"/>
                    <a:pt x="456472" y="621416"/>
                  </a:cubicBezTo>
                  <a:lnTo>
                    <a:pt x="456472" y="622695"/>
                  </a:lnTo>
                  <a:cubicBezTo>
                    <a:pt x="450079" y="857963"/>
                    <a:pt x="246777" y="1047201"/>
                    <a:pt x="2557" y="1043365"/>
                  </a:cubicBezTo>
                  <a:lnTo>
                    <a:pt x="0" y="1212145"/>
                  </a:lnTo>
                  <a:cubicBezTo>
                    <a:pt x="88226" y="1213424"/>
                    <a:pt x="173895" y="1196801"/>
                    <a:pt x="253170" y="1162278"/>
                  </a:cubicBezTo>
                  <a:close/>
                </a:path>
              </a:pathLst>
            </a:custGeom>
            <a:solidFill>
              <a:srgbClr val="3D475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8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6877944" y="2023360"/>
              <a:ext cx="490875" cy="497887"/>
              <a:chOff x="6877944" y="2023360"/>
              <a:chExt cx="490875" cy="497887"/>
            </a:xfrm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6BBE6F59-1C88-417E-A3D0-818708611EA5}"/>
                  </a:ext>
                </a:extLst>
              </p:cNvPr>
              <p:cNvSpPr/>
              <p:nvPr/>
            </p:nvSpPr>
            <p:spPr>
              <a:xfrm>
                <a:off x="7006387" y="2023360"/>
                <a:ext cx="362432" cy="385289"/>
              </a:xfrm>
              <a:custGeom>
                <a:avLst/>
                <a:gdLst>
                  <a:gd name="connsiteX0" fmla="*/ 277464 w 362432"/>
                  <a:gd name="connsiteY0" fmla="*/ 385290 h 385289"/>
                  <a:gd name="connsiteX1" fmla="*/ 319658 w 362432"/>
                  <a:gd name="connsiteY1" fmla="*/ 335423 h 385289"/>
                  <a:gd name="connsiteX2" fmla="*/ 361853 w 362432"/>
                  <a:gd name="connsiteY2" fmla="*/ 205002 h 385289"/>
                  <a:gd name="connsiteX3" fmla="*/ 299200 w 362432"/>
                  <a:gd name="connsiteY3" fmla="*/ 83532 h 385289"/>
                  <a:gd name="connsiteX4" fmla="*/ 251891 w 362432"/>
                  <a:gd name="connsiteY4" fmla="*/ 42616 h 385289"/>
                  <a:gd name="connsiteX5" fmla="*/ 0 w 362432"/>
                  <a:gd name="connsiteY5" fmla="*/ 63074 h 385289"/>
                  <a:gd name="connsiteX6" fmla="*/ 98455 w 362432"/>
                  <a:gd name="connsiteY6" fmla="*/ 146185 h 385289"/>
                  <a:gd name="connsiteX7" fmla="*/ 168780 w 362432"/>
                  <a:gd name="connsiteY7" fmla="*/ 139792 h 385289"/>
                  <a:gd name="connsiteX8" fmla="*/ 216089 w 362432"/>
                  <a:gd name="connsiteY8" fmla="*/ 180708 h 385289"/>
                  <a:gd name="connsiteX9" fmla="*/ 233990 w 362432"/>
                  <a:gd name="connsiteY9" fmla="*/ 215231 h 385289"/>
                  <a:gd name="connsiteX10" fmla="*/ 222482 w 362432"/>
                  <a:gd name="connsiteY10" fmla="*/ 252312 h 385289"/>
                  <a:gd name="connsiteX11" fmla="*/ 180287 w 362432"/>
                  <a:gd name="connsiteY11" fmla="*/ 302179 h 385289"/>
                  <a:gd name="connsiteX12" fmla="*/ 277464 w 362432"/>
                  <a:gd name="connsiteY12" fmla="*/ 385290 h 385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432" h="385289">
                    <a:moveTo>
                      <a:pt x="277464" y="385290"/>
                    </a:moveTo>
                    <a:lnTo>
                      <a:pt x="319658" y="335423"/>
                    </a:lnTo>
                    <a:cubicBezTo>
                      <a:pt x="350345" y="299621"/>
                      <a:pt x="365689" y="252312"/>
                      <a:pt x="361853" y="205002"/>
                    </a:cubicBezTo>
                    <a:cubicBezTo>
                      <a:pt x="358017" y="157693"/>
                      <a:pt x="336281" y="114219"/>
                      <a:pt x="299200" y="83532"/>
                    </a:cubicBezTo>
                    <a:lnTo>
                      <a:pt x="251891" y="42616"/>
                    </a:lnTo>
                    <a:cubicBezTo>
                      <a:pt x="176451" y="-21316"/>
                      <a:pt x="63932" y="-12365"/>
                      <a:pt x="0" y="63074"/>
                    </a:cubicBezTo>
                    <a:lnTo>
                      <a:pt x="98455" y="146185"/>
                    </a:lnTo>
                    <a:cubicBezTo>
                      <a:pt x="116355" y="125727"/>
                      <a:pt x="148321" y="121891"/>
                      <a:pt x="168780" y="139792"/>
                    </a:cubicBezTo>
                    <a:lnTo>
                      <a:pt x="216089" y="180708"/>
                    </a:lnTo>
                    <a:cubicBezTo>
                      <a:pt x="226318" y="189659"/>
                      <a:pt x="232711" y="201167"/>
                      <a:pt x="233990" y="215231"/>
                    </a:cubicBezTo>
                    <a:cubicBezTo>
                      <a:pt x="235268" y="228018"/>
                      <a:pt x="231432" y="242083"/>
                      <a:pt x="222482" y="252312"/>
                    </a:cubicBezTo>
                    <a:lnTo>
                      <a:pt x="180287" y="302179"/>
                    </a:lnTo>
                    <a:lnTo>
                      <a:pt x="277464" y="385290"/>
                    </a:ln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A4DA2822-64F4-4BB5-A701-7846AB986879}"/>
                  </a:ext>
                </a:extLst>
              </p:cNvPr>
              <p:cNvSpPr/>
              <p:nvPr/>
            </p:nvSpPr>
            <p:spPr>
              <a:xfrm>
                <a:off x="6877944" y="2186168"/>
                <a:ext cx="405906" cy="335079"/>
              </a:xfrm>
              <a:custGeom>
                <a:avLst/>
                <a:gdLst>
                  <a:gd name="connsiteX0" fmla="*/ 297222 w 405906"/>
                  <a:gd name="connsiteY0" fmla="*/ 320937 h 335079"/>
                  <a:gd name="connsiteX1" fmla="*/ 363711 w 405906"/>
                  <a:gd name="connsiteY1" fmla="*/ 272349 h 335079"/>
                  <a:gd name="connsiteX2" fmla="*/ 405906 w 405906"/>
                  <a:gd name="connsiteY2" fmla="*/ 222482 h 335079"/>
                  <a:gd name="connsiteX3" fmla="*/ 307451 w 405906"/>
                  <a:gd name="connsiteY3" fmla="*/ 139371 h 335079"/>
                  <a:gd name="connsiteX4" fmla="*/ 265257 w 405906"/>
                  <a:gd name="connsiteY4" fmla="*/ 189238 h 335079"/>
                  <a:gd name="connsiteX5" fmla="*/ 194932 w 405906"/>
                  <a:gd name="connsiteY5" fmla="*/ 195631 h 335079"/>
                  <a:gd name="connsiteX6" fmla="*/ 147622 w 405906"/>
                  <a:gd name="connsiteY6" fmla="*/ 154715 h 335079"/>
                  <a:gd name="connsiteX7" fmla="*/ 129721 w 405906"/>
                  <a:gd name="connsiteY7" fmla="*/ 120191 h 335079"/>
                  <a:gd name="connsiteX8" fmla="*/ 141229 w 405906"/>
                  <a:gd name="connsiteY8" fmla="*/ 83111 h 335079"/>
                  <a:gd name="connsiteX9" fmla="*/ 42774 w 405906"/>
                  <a:gd name="connsiteY9" fmla="*/ 0 h 335079"/>
                  <a:gd name="connsiteX10" fmla="*/ 579 w 405906"/>
                  <a:gd name="connsiteY10" fmla="*/ 130421 h 335079"/>
                  <a:gd name="connsiteX11" fmla="*/ 63232 w 405906"/>
                  <a:gd name="connsiteY11" fmla="*/ 251891 h 335079"/>
                  <a:gd name="connsiteX12" fmla="*/ 110541 w 405906"/>
                  <a:gd name="connsiteY12" fmla="*/ 292807 h 335079"/>
                  <a:gd name="connsiteX13" fmla="*/ 297222 w 405906"/>
                  <a:gd name="connsiteY13" fmla="*/ 320937 h 335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5906" h="335079">
                    <a:moveTo>
                      <a:pt x="297222" y="320937"/>
                    </a:moveTo>
                    <a:cubicBezTo>
                      <a:pt x="321516" y="310708"/>
                      <a:pt x="344531" y="294086"/>
                      <a:pt x="363711" y="272349"/>
                    </a:cubicBezTo>
                    <a:lnTo>
                      <a:pt x="405906" y="222482"/>
                    </a:lnTo>
                    <a:lnTo>
                      <a:pt x="307451" y="139371"/>
                    </a:lnTo>
                    <a:lnTo>
                      <a:pt x="265257" y="189238"/>
                    </a:lnTo>
                    <a:cubicBezTo>
                      <a:pt x="247355" y="209696"/>
                      <a:pt x="215390" y="213532"/>
                      <a:pt x="194932" y="195631"/>
                    </a:cubicBezTo>
                    <a:lnTo>
                      <a:pt x="147622" y="154715"/>
                    </a:lnTo>
                    <a:cubicBezTo>
                      <a:pt x="137393" y="145764"/>
                      <a:pt x="131000" y="134257"/>
                      <a:pt x="129721" y="120191"/>
                    </a:cubicBezTo>
                    <a:cubicBezTo>
                      <a:pt x="128443" y="107405"/>
                      <a:pt x="132278" y="93340"/>
                      <a:pt x="141229" y="83111"/>
                    </a:cubicBezTo>
                    <a:lnTo>
                      <a:pt x="42774" y="0"/>
                    </a:lnTo>
                    <a:cubicBezTo>
                      <a:pt x="12086" y="35802"/>
                      <a:pt x="-3256" y="83111"/>
                      <a:pt x="579" y="130421"/>
                    </a:cubicBezTo>
                    <a:cubicBezTo>
                      <a:pt x="4415" y="177730"/>
                      <a:pt x="26152" y="221204"/>
                      <a:pt x="63232" y="251891"/>
                    </a:cubicBezTo>
                    <a:lnTo>
                      <a:pt x="110541" y="292807"/>
                    </a:lnTo>
                    <a:cubicBezTo>
                      <a:pt x="164244" y="337559"/>
                      <a:pt x="237126" y="346510"/>
                      <a:pt x="297222" y="320937"/>
                    </a:cubicBezTo>
                    <a:close/>
                  </a:path>
                </a:pathLst>
              </a:custGeom>
              <a:solidFill>
                <a:srgbClr val="D1D1D1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87D9F63A-94F7-4A2F-A2BC-598F98CE1C8D}"/>
                  </a:ext>
                </a:extLst>
              </p:cNvPr>
              <p:cNvSpPr/>
              <p:nvPr/>
            </p:nvSpPr>
            <p:spPr>
              <a:xfrm>
                <a:off x="7170283" y="2301476"/>
                <a:ext cx="128679" cy="128679"/>
              </a:xfrm>
              <a:custGeom>
                <a:avLst/>
                <a:gdLst>
                  <a:gd name="connsiteX0" fmla="*/ 22784 w 128679"/>
                  <a:gd name="connsiteY0" fmla="*/ 113567 h 128679"/>
                  <a:gd name="connsiteX1" fmla="*/ 113567 w 128679"/>
                  <a:gd name="connsiteY1" fmla="*/ 105895 h 128679"/>
                  <a:gd name="connsiteX2" fmla="*/ 105895 w 128679"/>
                  <a:gd name="connsiteY2" fmla="*/ 15112 h 128679"/>
                  <a:gd name="connsiteX3" fmla="*/ 15112 w 128679"/>
                  <a:gd name="connsiteY3" fmla="*/ 22784 h 128679"/>
                  <a:gd name="connsiteX4" fmla="*/ 22784 w 128679"/>
                  <a:gd name="connsiteY4" fmla="*/ 113567 h 128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679" h="128679">
                    <a:moveTo>
                      <a:pt x="22784" y="113567"/>
                    </a:moveTo>
                    <a:cubicBezTo>
                      <a:pt x="49636" y="136583"/>
                      <a:pt x="90551" y="132747"/>
                      <a:pt x="113567" y="105895"/>
                    </a:cubicBezTo>
                    <a:cubicBezTo>
                      <a:pt x="136583" y="79044"/>
                      <a:pt x="132747" y="38128"/>
                      <a:pt x="105895" y="15112"/>
                    </a:cubicBezTo>
                    <a:cubicBezTo>
                      <a:pt x="79044" y="-7903"/>
                      <a:pt x="38128" y="-4067"/>
                      <a:pt x="15112" y="22784"/>
                    </a:cubicBezTo>
                    <a:cubicBezTo>
                      <a:pt x="-7903" y="50914"/>
                      <a:pt x="-4067" y="90552"/>
                      <a:pt x="22784" y="113567"/>
                    </a:cubicBez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F78797A9-1BB6-48EA-9164-8457D7BE8901}"/>
                  </a:ext>
                </a:extLst>
              </p:cNvPr>
              <p:cNvSpPr/>
              <p:nvPr/>
            </p:nvSpPr>
            <p:spPr>
              <a:xfrm>
                <a:off x="7209147" y="2341290"/>
                <a:ext cx="51280" cy="50329"/>
              </a:xfrm>
              <a:custGeom>
                <a:avLst/>
                <a:gdLst>
                  <a:gd name="connsiteX0" fmla="*/ 9493 w 51280"/>
                  <a:gd name="connsiteY0" fmla="*/ 44344 h 50329"/>
                  <a:gd name="connsiteX1" fmla="*/ 45295 w 51280"/>
                  <a:gd name="connsiteY1" fmla="*/ 41787 h 50329"/>
                  <a:gd name="connsiteX2" fmla="*/ 42738 w 51280"/>
                  <a:gd name="connsiteY2" fmla="*/ 5985 h 50329"/>
                  <a:gd name="connsiteX3" fmla="*/ 6936 w 51280"/>
                  <a:gd name="connsiteY3" fmla="*/ 8543 h 50329"/>
                  <a:gd name="connsiteX4" fmla="*/ 9493 w 51280"/>
                  <a:gd name="connsiteY4" fmla="*/ 44344 h 50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80" h="50329">
                    <a:moveTo>
                      <a:pt x="9493" y="44344"/>
                    </a:moveTo>
                    <a:cubicBezTo>
                      <a:pt x="19722" y="53295"/>
                      <a:pt x="36345" y="52016"/>
                      <a:pt x="45295" y="41787"/>
                    </a:cubicBezTo>
                    <a:cubicBezTo>
                      <a:pt x="54245" y="31558"/>
                      <a:pt x="52967" y="14936"/>
                      <a:pt x="42738" y="5985"/>
                    </a:cubicBezTo>
                    <a:cubicBezTo>
                      <a:pt x="32508" y="-2965"/>
                      <a:pt x="15886" y="-1686"/>
                      <a:pt x="6936" y="8543"/>
                    </a:cubicBezTo>
                    <a:cubicBezTo>
                      <a:pt x="-3293" y="20050"/>
                      <a:pt x="-2014" y="35394"/>
                      <a:pt x="9493" y="44344"/>
                    </a:cubicBezTo>
                    <a:close/>
                  </a:path>
                </a:pathLst>
              </a:custGeom>
              <a:solidFill>
                <a:srgbClr val="3D475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73" name="Graphic 3">
            <a:extLst>
              <a:ext uri="{FF2B5EF4-FFF2-40B4-BE49-F238E27FC236}">
                <a16:creationId xmlns:a16="http://schemas.microsoft.com/office/drawing/2014/main" id="{90409CAC-E18A-403B-B12A-22D54954A7B6}"/>
              </a:ext>
            </a:extLst>
          </p:cNvPr>
          <p:cNvGrpSpPr/>
          <p:nvPr/>
        </p:nvGrpSpPr>
        <p:grpSpPr>
          <a:xfrm>
            <a:off x="4428171" y="2023360"/>
            <a:ext cx="944701" cy="1470918"/>
            <a:chOff x="4428171" y="2023360"/>
            <a:chExt cx="944701" cy="1470918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6A2D6FE-1C68-492D-9FC8-EE35EA9375E9}"/>
                </a:ext>
              </a:extLst>
            </p:cNvPr>
            <p:cNvSpPr/>
            <p:nvPr/>
          </p:nvSpPr>
          <p:spPr>
            <a:xfrm>
              <a:off x="4428171" y="2282065"/>
              <a:ext cx="625742" cy="1212213"/>
            </a:xfrm>
            <a:custGeom>
              <a:avLst/>
              <a:gdLst>
                <a:gd name="connsiteX0" fmla="*/ 372573 w 625742"/>
                <a:gd name="connsiteY0" fmla="*/ 1162278 h 1212213"/>
                <a:gd name="connsiteX1" fmla="*/ 191007 w 625742"/>
                <a:gd name="connsiteY1" fmla="*/ 1044644 h 1212213"/>
                <a:gd name="connsiteX2" fmla="*/ 490 w 625742"/>
                <a:gd name="connsiteY2" fmla="*/ 626531 h 1212213"/>
                <a:gd name="connsiteX3" fmla="*/ 160320 w 625742"/>
                <a:gd name="connsiteY3" fmla="*/ 196910 h 1212213"/>
                <a:gd name="connsiteX4" fmla="*/ 582269 w 625742"/>
                <a:gd name="connsiteY4" fmla="*/ 0 h 1212213"/>
                <a:gd name="connsiteX5" fmla="*/ 592498 w 625742"/>
                <a:gd name="connsiteY5" fmla="*/ 168780 h 1212213"/>
                <a:gd name="connsiteX6" fmla="*/ 169270 w 625742"/>
                <a:gd name="connsiteY6" fmla="*/ 621416 h 1212213"/>
                <a:gd name="connsiteX7" fmla="*/ 169270 w 625742"/>
                <a:gd name="connsiteY7" fmla="*/ 622695 h 1212213"/>
                <a:gd name="connsiteX8" fmla="*/ 623185 w 625742"/>
                <a:gd name="connsiteY8" fmla="*/ 1043365 h 1212213"/>
                <a:gd name="connsiteX9" fmla="*/ 625742 w 625742"/>
                <a:gd name="connsiteY9" fmla="*/ 1212145 h 1212213"/>
                <a:gd name="connsiteX10" fmla="*/ 372573 w 625742"/>
                <a:gd name="connsiteY10" fmla="*/ 1162278 h 121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742" h="1212213">
                  <a:moveTo>
                    <a:pt x="372573" y="1162278"/>
                  </a:moveTo>
                  <a:cubicBezTo>
                    <a:pt x="306084" y="1134148"/>
                    <a:pt x="244710" y="1094510"/>
                    <a:pt x="191007" y="1044644"/>
                  </a:cubicBezTo>
                  <a:cubicBezTo>
                    <a:pt x="72094" y="934681"/>
                    <a:pt x="4326" y="786360"/>
                    <a:pt x="490" y="626531"/>
                  </a:cubicBezTo>
                  <a:cubicBezTo>
                    <a:pt x="-5903" y="467980"/>
                    <a:pt x="50357" y="314544"/>
                    <a:pt x="160320" y="196910"/>
                  </a:cubicBezTo>
                  <a:cubicBezTo>
                    <a:pt x="270282" y="79275"/>
                    <a:pt x="419882" y="8950"/>
                    <a:pt x="582269" y="0"/>
                  </a:cubicBezTo>
                  <a:lnTo>
                    <a:pt x="592498" y="168780"/>
                  </a:lnTo>
                  <a:cubicBezTo>
                    <a:pt x="348279" y="182845"/>
                    <a:pt x="159041" y="384869"/>
                    <a:pt x="169270" y="621416"/>
                  </a:cubicBezTo>
                  <a:lnTo>
                    <a:pt x="169270" y="622695"/>
                  </a:lnTo>
                  <a:cubicBezTo>
                    <a:pt x="175663" y="857963"/>
                    <a:pt x="378966" y="1047201"/>
                    <a:pt x="623185" y="1043365"/>
                  </a:cubicBezTo>
                  <a:lnTo>
                    <a:pt x="625742" y="1212145"/>
                  </a:lnTo>
                  <a:cubicBezTo>
                    <a:pt x="537517" y="1213424"/>
                    <a:pt x="451848" y="1196801"/>
                    <a:pt x="372573" y="1162278"/>
                  </a:cubicBezTo>
                  <a:close/>
                </a:path>
              </a:pathLst>
            </a:custGeom>
            <a:solidFill>
              <a:srgbClr val="3D475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5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4881997" y="2023360"/>
              <a:ext cx="490875" cy="497887"/>
              <a:chOff x="4881997" y="2023360"/>
              <a:chExt cx="490875" cy="497887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780EE342-C312-4001-A92D-65978F26F4DF}"/>
                  </a:ext>
                </a:extLst>
              </p:cNvPr>
              <p:cNvSpPr/>
              <p:nvPr/>
            </p:nvSpPr>
            <p:spPr>
              <a:xfrm>
                <a:off x="4881997" y="2023360"/>
                <a:ext cx="362432" cy="385289"/>
              </a:xfrm>
              <a:custGeom>
                <a:avLst/>
                <a:gdLst>
                  <a:gd name="connsiteX0" fmla="*/ 84969 w 362432"/>
                  <a:gd name="connsiteY0" fmla="*/ 385290 h 385289"/>
                  <a:gd name="connsiteX1" fmla="*/ 42774 w 362432"/>
                  <a:gd name="connsiteY1" fmla="*/ 335423 h 385289"/>
                  <a:gd name="connsiteX2" fmla="*/ 579 w 362432"/>
                  <a:gd name="connsiteY2" fmla="*/ 205002 h 385289"/>
                  <a:gd name="connsiteX3" fmla="*/ 63232 w 362432"/>
                  <a:gd name="connsiteY3" fmla="*/ 83532 h 385289"/>
                  <a:gd name="connsiteX4" fmla="*/ 110542 w 362432"/>
                  <a:gd name="connsiteY4" fmla="*/ 42616 h 385289"/>
                  <a:gd name="connsiteX5" fmla="*/ 362433 w 362432"/>
                  <a:gd name="connsiteY5" fmla="*/ 63074 h 385289"/>
                  <a:gd name="connsiteX6" fmla="*/ 263978 w 362432"/>
                  <a:gd name="connsiteY6" fmla="*/ 146185 h 385289"/>
                  <a:gd name="connsiteX7" fmla="*/ 193653 w 362432"/>
                  <a:gd name="connsiteY7" fmla="*/ 139792 h 385289"/>
                  <a:gd name="connsiteX8" fmla="*/ 146344 w 362432"/>
                  <a:gd name="connsiteY8" fmla="*/ 180708 h 385289"/>
                  <a:gd name="connsiteX9" fmla="*/ 128443 w 362432"/>
                  <a:gd name="connsiteY9" fmla="*/ 215231 h 385289"/>
                  <a:gd name="connsiteX10" fmla="*/ 139950 w 362432"/>
                  <a:gd name="connsiteY10" fmla="*/ 252312 h 385289"/>
                  <a:gd name="connsiteX11" fmla="*/ 182145 w 362432"/>
                  <a:gd name="connsiteY11" fmla="*/ 302179 h 385289"/>
                  <a:gd name="connsiteX12" fmla="*/ 84969 w 362432"/>
                  <a:gd name="connsiteY12" fmla="*/ 385290 h 385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432" h="385289">
                    <a:moveTo>
                      <a:pt x="84969" y="385290"/>
                    </a:moveTo>
                    <a:lnTo>
                      <a:pt x="42774" y="335423"/>
                    </a:lnTo>
                    <a:cubicBezTo>
                      <a:pt x="12087" y="299621"/>
                      <a:pt x="-3257" y="252312"/>
                      <a:pt x="579" y="205002"/>
                    </a:cubicBezTo>
                    <a:cubicBezTo>
                      <a:pt x="4415" y="157693"/>
                      <a:pt x="26152" y="114219"/>
                      <a:pt x="63232" y="83532"/>
                    </a:cubicBezTo>
                    <a:lnTo>
                      <a:pt x="110542" y="42616"/>
                    </a:lnTo>
                    <a:cubicBezTo>
                      <a:pt x="185981" y="-21316"/>
                      <a:pt x="298501" y="-12365"/>
                      <a:pt x="362433" y="63074"/>
                    </a:cubicBezTo>
                    <a:lnTo>
                      <a:pt x="263978" y="146185"/>
                    </a:lnTo>
                    <a:cubicBezTo>
                      <a:pt x="246077" y="125727"/>
                      <a:pt x="214111" y="121891"/>
                      <a:pt x="193653" y="139792"/>
                    </a:cubicBezTo>
                    <a:lnTo>
                      <a:pt x="146344" y="180708"/>
                    </a:lnTo>
                    <a:cubicBezTo>
                      <a:pt x="136115" y="189659"/>
                      <a:pt x="129721" y="201167"/>
                      <a:pt x="128443" y="215231"/>
                    </a:cubicBezTo>
                    <a:cubicBezTo>
                      <a:pt x="127164" y="228018"/>
                      <a:pt x="131000" y="242083"/>
                      <a:pt x="139950" y="252312"/>
                    </a:cubicBezTo>
                    <a:lnTo>
                      <a:pt x="182145" y="302179"/>
                    </a:lnTo>
                    <a:lnTo>
                      <a:pt x="84969" y="385290"/>
                    </a:ln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7D0E0A8-D9C3-4EAB-B51F-9ED1518786E6}"/>
                  </a:ext>
                </a:extLst>
              </p:cNvPr>
              <p:cNvSpPr/>
              <p:nvPr/>
            </p:nvSpPr>
            <p:spPr>
              <a:xfrm>
                <a:off x="4966966" y="2186168"/>
                <a:ext cx="405905" cy="335079"/>
              </a:xfrm>
              <a:custGeom>
                <a:avLst/>
                <a:gdLst>
                  <a:gd name="connsiteX0" fmla="*/ 108684 w 405905"/>
                  <a:gd name="connsiteY0" fmla="*/ 320937 h 335079"/>
                  <a:gd name="connsiteX1" fmla="*/ 42195 w 405905"/>
                  <a:gd name="connsiteY1" fmla="*/ 272349 h 335079"/>
                  <a:gd name="connsiteX2" fmla="*/ 0 w 405905"/>
                  <a:gd name="connsiteY2" fmla="*/ 222482 h 335079"/>
                  <a:gd name="connsiteX3" fmla="*/ 98455 w 405905"/>
                  <a:gd name="connsiteY3" fmla="*/ 139371 h 335079"/>
                  <a:gd name="connsiteX4" fmla="*/ 140650 w 405905"/>
                  <a:gd name="connsiteY4" fmla="*/ 189238 h 335079"/>
                  <a:gd name="connsiteX5" fmla="*/ 210975 w 405905"/>
                  <a:gd name="connsiteY5" fmla="*/ 195631 h 335079"/>
                  <a:gd name="connsiteX6" fmla="*/ 258284 w 405905"/>
                  <a:gd name="connsiteY6" fmla="*/ 154715 h 335079"/>
                  <a:gd name="connsiteX7" fmla="*/ 276185 w 405905"/>
                  <a:gd name="connsiteY7" fmla="*/ 120191 h 335079"/>
                  <a:gd name="connsiteX8" fmla="*/ 264677 w 405905"/>
                  <a:gd name="connsiteY8" fmla="*/ 83111 h 335079"/>
                  <a:gd name="connsiteX9" fmla="*/ 363132 w 405905"/>
                  <a:gd name="connsiteY9" fmla="*/ 0 h 335079"/>
                  <a:gd name="connsiteX10" fmla="*/ 405327 w 405905"/>
                  <a:gd name="connsiteY10" fmla="*/ 130421 h 335079"/>
                  <a:gd name="connsiteX11" fmla="*/ 342674 w 405905"/>
                  <a:gd name="connsiteY11" fmla="*/ 251891 h 335079"/>
                  <a:gd name="connsiteX12" fmla="*/ 295364 w 405905"/>
                  <a:gd name="connsiteY12" fmla="*/ 292807 h 335079"/>
                  <a:gd name="connsiteX13" fmla="*/ 108684 w 405905"/>
                  <a:gd name="connsiteY13" fmla="*/ 320937 h 335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5905" h="335079">
                    <a:moveTo>
                      <a:pt x="108684" y="320937"/>
                    </a:moveTo>
                    <a:cubicBezTo>
                      <a:pt x="84390" y="310708"/>
                      <a:pt x="61374" y="294086"/>
                      <a:pt x="42195" y="272349"/>
                    </a:cubicBezTo>
                    <a:lnTo>
                      <a:pt x="0" y="222482"/>
                    </a:lnTo>
                    <a:lnTo>
                      <a:pt x="98455" y="139371"/>
                    </a:lnTo>
                    <a:lnTo>
                      <a:pt x="140650" y="189238"/>
                    </a:lnTo>
                    <a:cubicBezTo>
                      <a:pt x="158551" y="209696"/>
                      <a:pt x="190516" y="213532"/>
                      <a:pt x="210975" y="195631"/>
                    </a:cubicBezTo>
                    <a:lnTo>
                      <a:pt x="258284" y="154715"/>
                    </a:lnTo>
                    <a:cubicBezTo>
                      <a:pt x="268513" y="145764"/>
                      <a:pt x="274906" y="134257"/>
                      <a:pt x="276185" y="120191"/>
                    </a:cubicBezTo>
                    <a:cubicBezTo>
                      <a:pt x="277463" y="107405"/>
                      <a:pt x="273628" y="93340"/>
                      <a:pt x="264677" y="83111"/>
                    </a:cubicBezTo>
                    <a:lnTo>
                      <a:pt x="363132" y="0"/>
                    </a:lnTo>
                    <a:cubicBezTo>
                      <a:pt x="393819" y="35802"/>
                      <a:pt x="409163" y="83111"/>
                      <a:pt x="405327" y="130421"/>
                    </a:cubicBezTo>
                    <a:cubicBezTo>
                      <a:pt x="401491" y="177730"/>
                      <a:pt x="379754" y="221204"/>
                      <a:pt x="342674" y="251891"/>
                    </a:cubicBezTo>
                    <a:lnTo>
                      <a:pt x="295364" y="292807"/>
                    </a:lnTo>
                    <a:cubicBezTo>
                      <a:pt x="240383" y="337559"/>
                      <a:pt x="168779" y="346510"/>
                      <a:pt x="108684" y="320937"/>
                    </a:cubicBezTo>
                    <a:close/>
                  </a:path>
                </a:pathLst>
              </a:custGeom>
              <a:solidFill>
                <a:srgbClr val="D1D1D1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6963B698-D8CD-4A1F-B203-2FDC37D4ABC5}"/>
                  </a:ext>
                </a:extLst>
              </p:cNvPr>
              <p:cNvSpPr/>
              <p:nvPr/>
            </p:nvSpPr>
            <p:spPr>
              <a:xfrm>
                <a:off x="4951854" y="2301476"/>
                <a:ext cx="128679" cy="128679"/>
              </a:xfrm>
              <a:custGeom>
                <a:avLst/>
                <a:gdLst>
                  <a:gd name="connsiteX0" fmla="*/ 105895 w 128679"/>
                  <a:gd name="connsiteY0" fmla="*/ 113567 h 128679"/>
                  <a:gd name="connsiteX1" fmla="*/ 15112 w 128679"/>
                  <a:gd name="connsiteY1" fmla="*/ 105895 h 128679"/>
                  <a:gd name="connsiteX2" fmla="*/ 22784 w 128679"/>
                  <a:gd name="connsiteY2" fmla="*/ 15112 h 128679"/>
                  <a:gd name="connsiteX3" fmla="*/ 113567 w 128679"/>
                  <a:gd name="connsiteY3" fmla="*/ 22784 h 128679"/>
                  <a:gd name="connsiteX4" fmla="*/ 105895 w 128679"/>
                  <a:gd name="connsiteY4" fmla="*/ 113567 h 128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679" h="128679">
                    <a:moveTo>
                      <a:pt x="105895" y="113567"/>
                    </a:moveTo>
                    <a:cubicBezTo>
                      <a:pt x="79044" y="136583"/>
                      <a:pt x="38128" y="132747"/>
                      <a:pt x="15112" y="105895"/>
                    </a:cubicBezTo>
                    <a:cubicBezTo>
                      <a:pt x="-7903" y="79044"/>
                      <a:pt x="-4067" y="38128"/>
                      <a:pt x="22784" y="15112"/>
                    </a:cubicBezTo>
                    <a:cubicBezTo>
                      <a:pt x="49635" y="-7903"/>
                      <a:pt x="90552" y="-4067"/>
                      <a:pt x="113567" y="22784"/>
                    </a:cubicBezTo>
                    <a:cubicBezTo>
                      <a:pt x="136583" y="50914"/>
                      <a:pt x="132747" y="90552"/>
                      <a:pt x="105895" y="113567"/>
                    </a:cubicBez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94379B55-F42C-4040-B9DB-22D3A5279895}"/>
                  </a:ext>
                </a:extLst>
              </p:cNvPr>
              <p:cNvSpPr/>
              <p:nvPr/>
            </p:nvSpPr>
            <p:spPr>
              <a:xfrm>
                <a:off x="4990389" y="2341290"/>
                <a:ext cx="51280" cy="50329"/>
              </a:xfrm>
              <a:custGeom>
                <a:avLst/>
                <a:gdLst>
                  <a:gd name="connsiteX0" fmla="*/ 41787 w 51280"/>
                  <a:gd name="connsiteY0" fmla="*/ 44344 h 50329"/>
                  <a:gd name="connsiteX1" fmla="*/ 5986 w 51280"/>
                  <a:gd name="connsiteY1" fmla="*/ 41787 h 50329"/>
                  <a:gd name="connsiteX2" fmla="*/ 8543 w 51280"/>
                  <a:gd name="connsiteY2" fmla="*/ 5985 h 50329"/>
                  <a:gd name="connsiteX3" fmla="*/ 44345 w 51280"/>
                  <a:gd name="connsiteY3" fmla="*/ 8543 h 50329"/>
                  <a:gd name="connsiteX4" fmla="*/ 41787 w 51280"/>
                  <a:gd name="connsiteY4" fmla="*/ 44344 h 50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80" h="50329">
                    <a:moveTo>
                      <a:pt x="41787" y="44344"/>
                    </a:moveTo>
                    <a:cubicBezTo>
                      <a:pt x="31558" y="53295"/>
                      <a:pt x="14936" y="52016"/>
                      <a:pt x="5986" y="41787"/>
                    </a:cubicBezTo>
                    <a:cubicBezTo>
                      <a:pt x="-2965" y="31558"/>
                      <a:pt x="-1686" y="14936"/>
                      <a:pt x="8543" y="5985"/>
                    </a:cubicBezTo>
                    <a:cubicBezTo>
                      <a:pt x="18772" y="-2965"/>
                      <a:pt x="35394" y="-1686"/>
                      <a:pt x="44345" y="8543"/>
                    </a:cubicBezTo>
                    <a:cubicBezTo>
                      <a:pt x="54573" y="20050"/>
                      <a:pt x="53295" y="35394"/>
                      <a:pt x="41787" y="44344"/>
                    </a:cubicBezTo>
                    <a:close/>
                  </a:path>
                </a:pathLst>
              </a:custGeom>
              <a:solidFill>
                <a:srgbClr val="3D4756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0" name="Graphic 3">
            <a:extLst>
              <a:ext uri="{FF2B5EF4-FFF2-40B4-BE49-F238E27FC236}">
                <a16:creationId xmlns:a16="http://schemas.microsoft.com/office/drawing/2014/main" id="{90409CAC-E18A-403B-B12A-22D54954A7B6}"/>
              </a:ext>
            </a:extLst>
          </p:cNvPr>
          <p:cNvGrpSpPr/>
          <p:nvPr/>
        </p:nvGrpSpPr>
        <p:grpSpPr>
          <a:xfrm>
            <a:off x="5051356" y="715397"/>
            <a:ext cx="2148104" cy="4060003"/>
            <a:chOff x="5051356" y="715397"/>
            <a:chExt cx="2148104" cy="4060003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D58341C-C4CF-42D6-816B-893B5EADA93A}"/>
                </a:ext>
              </a:extLst>
            </p:cNvPr>
            <p:cNvSpPr/>
            <p:nvPr/>
          </p:nvSpPr>
          <p:spPr>
            <a:xfrm>
              <a:off x="6011610" y="2340882"/>
              <a:ext cx="218646" cy="427063"/>
            </a:xfrm>
            <a:custGeom>
              <a:avLst/>
              <a:gdLst>
                <a:gd name="connsiteX0" fmla="*/ 0 w 218646"/>
                <a:gd name="connsiteY0" fmla="*/ 0 h 427063"/>
                <a:gd name="connsiteX1" fmla="*/ 218646 w 218646"/>
                <a:gd name="connsiteY1" fmla="*/ 0 h 427063"/>
                <a:gd name="connsiteX2" fmla="*/ 218646 w 218646"/>
                <a:gd name="connsiteY2" fmla="*/ 427064 h 427063"/>
                <a:gd name="connsiteX3" fmla="*/ 0 w 218646"/>
                <a:gd name="connsiteY3" fmla="*/ 427064 h 42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646" h="427063">
                  <a:moveTo>
                    <a:pt x="0" y="0"/>
                  </a:moveTo>
                  <a:lnTo>
                    <a:pt x="218646" y="0"/>
                  </a:lnTo>
                  <a:lnTo>
                    <a:pt x="218646" y="427064"/>
                  </a:lnTo>
                  <a:lnTo>
                    <a:pt x="0" y="427064"/>
                  </a:lnTo>
                  <a:close/>
                </a:path>
              </a:pathLst>
            </a:custGeom>
            <a:solidFill>
              <a:srgbClr val="D1D1D1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2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5690672" y="1054796"/>
              <a:ext cx="888650" cy="465203"/>
              <a:chOff x="5690672" y="1054796"/>
              <a:chExt cx="888650" cy="465203"/>
            </a:xfrm>
            <a:solidFill>
              <a:srgbClr val="BCBCBC"/>
            </a:solidFill>
          </p:grpSpPr>
          <p:grpSp>
            <p:nvGrpSpPr>
              <p:cNvPr id="83" name="Graphic 3">
                <a:extLst>
                  <a:ext uri="{FF2B5EF4-FFF2-40B4-BE49-F238E27FC236}">
                    <a16:creationId xmlns:a16="http://schemas.microsoft.com/office/drawing/2014/main" id="{90409CAC-E18A-403B-B12A-22D54954A7B6}"/>
                  </a:ext>
                </a:extLst>
              </p:cNvPr>
              <p:cNvGrpSpPr/>
              <p:nvPr/>
            </p:nvGrpSpPr>
            <p:grpSpPr>
              <a:xfrm>
                <a:off x="5690672" y="1056605"/>
                <a:ext cx="135535" cy="463394"/>
                <a:chOff x="5690672" y="1056605"/>
                <a:chExt cx="135535" cy="463394"/>
              </a:xfrm>
              <a:solidFill>
                <a:srgbClr val="BCBCBC"/>
              </a:solidFill>
            </p:grpSpPr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17E5F7D1-3727-4A40-8032-4E5D22E96355}"/>
                    </a:ext>
                  </a:extLst>
                </p:cNvPr>
                <p:cNvSpPr/>
                <p:nvPr/>
              </p:nvSpPr>
              <p:spPr>
                <a:xfrm rot="-4843734">
                  <a:off x="5725326" y="1061526"/>
                  <a:ext cx="66486" cy="66486"/>
                </a:xfrm>
                <a:custGeom>
                  <a:avLst/>
                  <a:gdLst>
                    <a:gd name="connsiteX0" fmla="*/ 66487 w 66486"/>
                    <a:gd name="connsiteY0" fmla="*/ 33243 h 66486"/>
                    <a:gd name="connsiteX1" fmla="*/ 33243 w 66486"/>
                    <a:gd name="connsiteY1" fmla="*/ 66487 h 66486"/>
                    <a:gd name="connsiteX2" fmla="*/ 0 w 66486"/>
                    <a:gd name="connsiteY2" fmla="*/ 33243 h 66486"/>
                    <a:gd name="connsiteX3" fmla="*/ 33243 w 66486"/>
                    <a:gd name="connsiteY3" fmla="*/ 0 h 66486"/>
                    <a:gd name="connsiteX4" fmla="*/ 66487 w 66486"/>
                    <a:gd name="connsiteY4" fmla="*/ 33243 h 66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86" h="66486">
                      <a:moveTo>
                        <a:pt x="66487" y="33243"/>
                      </a:moveTo>
                      <a:cubicBezTo>
                        <a:pt x="66487" y="51603"/>
                        <a:pt x="51603" y="66487"/>
                        <a:pt x="33243" y="66487"/>
                      </a:cubicBezTo>
                      <a:cubicBezTo>
                        <a:pt x="14884" y="66487"/>
                        <a:pt x="0" y="51603"/>
                        <a:pt x="0" y="33243"/>
                      </a:cubicBezTo>
                      <a:cubicBezTo>
                        <a:pt x="0" y="14884"/>
                        <a:pt x="14884" y="0"/>
                        <a:pt x="33243" y="0"/>
                      </a:cubicBezTo>
                      <a:cubicBezTo>
                        <a:pt x="51603" y="0"/>
                        <a:pt x="66487" y="14884"/>
                        <a:pt x="66487" y="33243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E0ECDFA4-996F-401C-8D64-382110BC3C7E}"/>
                    </a:ext>
                  </a:extLst>
                </p:cNvPr>
                <p:cNvSpPr/>
                <p:nvPr/>
              </p:nvSpPr>
              <p:spPr>
                <a:xfrm>
                  <a:off x="5739261" y="1094214"/>
                  <a:ext cx="38359" cy="259562"/>
                </a:xfrm>
                <a:custGeom>
                  <a:avLst/>
                  <a:gdLst>
                    <a:gd name="connsiteX0" fmla="*/ 38359 w 38359"/>
                    <a:gd name="connsiteY0" fmla="*/ 259563 h 259562"/>
                    <a:gd name="connsiteX1" fmla="*/ 0 w 38359"/>
                    <a:gd name="connsiteY1" fmla="*/ 259563 h 259562"/>
                    <a:gd name="connsiteX2" fmla="*/ 10229 w 38359"/>
                    <a:gd name="connsiteY2" fmla="*/ 0 h 259562"/>
                    <a:gd name="connsiteX3" fmla="*/ 26851 w 38359"/>
                    <a:gd name="connsiteY3" fmla="*/ 0 h 259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359" h="259562">
                      <a:moveTo>
                        <a:pt x="38359" y="259563"/>
                      </a:moveTo>
                      <a:lnTo>
                        <a:pt x="0" y="259563"/>
                      </a:lnTo>
                      <a:lnTo>
                        <a:pt x="10229" y="0"/>
                      </a:lnTo>
                      <a:lnTo>
                        <a:pt x="26851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D9342DB-716C-4005-A6CA-DEA351596E70}"/>
                    </a:ext>
                  </a:extLst>
                </p:cNvPr>
                <p:cNvSpPr/>
                <p:nvPr/>
              </p:nvSpPr>
              <p:spPr>
                <a:xfrm>
                  <a:off x="5690672" y="1302632"/>
                  <a:ext cx="135535" cy="217367"/>
                </a:xfrm>
                <a:custGeom>
                  <a:avLst/>
                  <a:gdLst>
                    <a:gd name="connsiteX0" fmla="*/ 135535 w 135535"/>
                    <a:gd name="connsiteY0" fmla="*/ 196910 h 217367"/>
                    <a:gd name="connsiteX1" fmla="*/ 112520 w 135535"/>
                    <a:gd name="connsiteY1" fmla="*/ 217368 h 217367"/>
                    <a:gd name="connsiteX2" fmla="*/ 23016 w 135535"/>
                    <a:gd name="connsiteY2" fmla="*/ 217368 h 217367"/>
                    <a:gd name="connsiteX3" fmla="*/ 0 w 135535"/>
                    <a:gd name="connsiteY3" fmla="*/ 196910 h 217367"/>
                    <a:gd name="connsiteX4" fmla="*/ 0 w 135535"/>
                    <a:gd name="connsiteY4" fmla="*/ 20458 h 217367"/>
                    <a:gd name="connsiteX5" fmla="*/ 23016 w 135535"/>
                    <a:gd name="connsiteY5" fmla="*/ 0 h 217367"/>
                    <a:gd name="connsiteX6" fmla="*/ 112520 w 135535"/>
                    <a:gd name="connsiteY6" fmla="*/ 0 h 217367"/>
                    <a:gd name="connsiteX7" fmla="*/ 135535 w 135535"/>
                    <a:gd name="connsiteY7" fmla="*/ 20458 h 217367"/>
                    <a:gd name="connsiteX8" fmla="*/ 135535 w 135535"/>
                    <a:gd name="connsiteY8" fmla="*/ 196910 h 217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535" h="217367">
                      <a:moveTo>
                        <a:pt x="135535" y="196910"/>
                      </a:moveTo>
                      <a:cubicBezTo>
                        <a:pt x="135535" y="208417"/>
                        <a:pt x="125306" y="217368"/>
                        <a:pt x="112520" y="217368"/>
                      </a:cubicBezTo>
                      <a:lnTo>
                        <a:pt x="23016" y="217368"/>
                      </a:lnTo>
                      <a:cubicBezTo>
                        <a:pt x="10229" y="217368"/>
                        <a:pt x="0" y="208417"/>
                        <a:pt x="0" y="196910"/>
                      </a:cubicBezTo>
                      <a:lnTo>
                        <a:pt x="0" y="20458"/>
                      </a:lnTo>
                      <a:cubicBezTo>
                        <a:pt x="0" y="8950"/>
                        <a:pt x="10229" y="0"/>
                        <a:pt x="23016" y="0"/>
                      </a:cubicBezTo>
                      <a:lnTo>
                        <a:pt x="112520" y="0"/>
                      </a:lnTo>
                      <a:cubicBezTo>
                        <a:pt x="125306" y="0"/>
                        <a:pt x="135535" y="8950"/>
                        <a:pt x="135535" y="20458"/>
                      </a:cubicBezTo>
                      <a:lnTo>
                        <a:pt x="135535" y="19691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" name="Graphic 3">
                <a:extLst>
                  <a:ext uri="{FF2B5EF4-FFF2-40B4-BE49-F238E27FC236}">
                    <a16:creationId xmlns:a16="http://schemas.microsoft.com/office/drawing/2014/main" id="{90409CAC-E18A-403B-B12A-22D54954A7B6}"/>
                  </a:ext>
                </a:extLst>
              </p:cNvPr>
              <p:cNvGrpSpPr/>
              <p:nvPr/>
            </p:nvGrpSpPr>
            <p:grpSpPr>
              <a:xfrm>
                <a:off x="6443788" y="1054796"/>
                <a:ext cx="135534" cy="465203"/>
                <a:chOff x="6443788" y="1054796"/>
                <a:chExt cx="135534" cy="465203"/>
              </a:xfrm>
              <a:solidFill>
                <a:srgbClr val="BCBCBC"/>
              </a:solidFill>
            </p:grpSpPr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297C4EFD-CC95-441E-BFC4-D7F0EAD1B27D}"/>
                    </a:ext>
                  </a:extLst>
                </p:cNvPr>
                <p:cNvSpPr/>
                <p:nvPr/>
              </p:nvSpPr>
              <p:spPr>
                <a:xfrm rot="-4596848">
                  <a:off x="6478273" y="1061589"/>
                  <a:ext cx="66486" cy="66486"/>
                </a:xfrm>
                <a:custGeom>
                  <a:avLst/>
                  <a:gdLst>
                    <a:gd name="connsiteX0" fmla="*/ 66486 w 66486"/>
                    <a:gd name="connsiteY0" fmla="*/ 33243 h 66486"/>
                    <a:gd name="connsiteX1" fmla="*/ 33243 w 66486"/>
                    <a:gd name="connsiteY1" fmla="*/ 66487 h 66486"/>
                    <a:gd name="connsiteX2" fmla="*/ 0 w 66486"/>
                    <a:gd name="connsiteY2" fmla="*/ 33243 h 66486"/>
                    <a:gd name="connsiteX3" fmla="*/ 33243 w 66486"/>
                    <a:gd name="connsiteY3" fmla="*/ 0 h 66486"/>
                    <a:gd name="connsiteX4" fmla="*/ 66486 w 66486"/>
                    <a:gd name="connsiteY4" fmla="*/ 33243 h 66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86" h="66486">
                      <a:moveTo>
                        <a:pt x="66486" y="33243"/>
                      </a:moveTo>
                      <a:cubicBezTo>
                        <a:pt x="66486" y="51603"/>
                        <a:pt x="51603" y="66487"/>
                        <a:pt x="33243" y="66487"/>
                      </a:cubicBezTo>
                      <a:cubicBezTo>
                        <a:pt x="14884" y="66487"/>
                        <a:pt x="0" y="51603"/>
                        <a:pt x="0" y="33243"/>
                      </a:cubicBezTo>
                      <a:cubicBezTo>
                        <a:pt x="0" y="14884"/>
                        <a:pt x="14883" y="0"/>
                        <a:pt x="33243" y="0"/>
                      </a:cubicBezTo>
                      <a:cubicBezTo>
                        <a:pt x="51603" y="0"/>
                        <a:pt x="66486" y="14884"/>
                        <a:pt x="66486" y="33243"/>
                      </a:cubicBez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44972C50-8E5C-4750-8BF7-04A0D5E9ED58}"/>
                    </a:ext>
                  </a:extLst>
                </p:cNvPr>
                <p:cNvSpPr/>
                <p:nvPr/>
              </p:nvSpPr>
              <p:spPr>
                <a:xfrm>
                  <a:off x="6493654" y="1094214"/>
                  <a:ext cx="37080" cy="259562"/>
                </a:xfrm>
                <a:custGeom>
                  <a:avLst/>
                  <a:gdLst>
                    <a:gd name="connsiteX0" fmla="*/ 37081 w 37080"/>
                    <a:gd name="connsiteY0" fmla="*/ 259563 h 259562"/>
                    <a:gd name="connsiteX1" fmla="*/ 0 w 37080"/>
                    <a:gd name="connsiteY1" fmla="*/ 259563 h 259562"/>
                    <a:gd name="connsiteX2" fmla="*/ 8951 w 37080"/>
                    <a:gd name="connsiteY2" fmla="*/ 0 h 259562"/>
                    <a:gd name="connsiteX3" fmla="*/ 26852 w 37080"/>
                    <a:gd name="connsiteY3" fmla="*/ 0 h 259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80" h="259562">
                      <a:moveTo>
                        <a:pt x="37081" y="259563"/>
                      </a:moveTo>
                      <a:lnTo>
                        <a:pt x="0" y="259563"/>
                      </a:lnTo>
                      <a:lnTo>
                        <a:pt x="8951" y="0"/>
                      </a:lnTo>
                      <a:lnTo>
                        <a:pt x="26852" y="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463FBC4-A8A0-4A8E-AB59-EA18CD2636C7}"/>
                    </a:ext>
                  </a:extLst>
                </p:cNvPr>
                <p:cNvSpPr/>
                <p:nvPr/>
              </p:nvSpPr>
              <p:spPr>
                <a:xfrm>
                  <a:off x="6443788" y="1302632"/>
                  <a:ext cx="135534" cy="217367"/>
                </a:xfrm>
                <a:custGeom>
                  <a:avLst/>
                  <a:gdLst>
                    <a:gd name="connsiteX0" fmla="*/ 135535 w 135534"/>
                    <a:gd name="connsiteY0" fmla="*/ 196910 h 217367"/>
                    <a:gd name="connsiteX1" fmla="*/ 112520 w 135534"/>
                    <a:gd name="connsiteY1" fmla="*/ 217368 h 217367"/>
                    <a:gd name="connsiteX2" fmla="*/ 23015 w 135534"/>
                    <a:gd name="connsiteY2" fmla="*/ 217368 h 217367"/>
                    <a:gd name="connsiteX3" fmla="*/ 0 w 135534"/>
                    <a:gd name="connsiteY3" fmla="*/ 196910 h 217367"/>
                    <a:gd name="connsiteX4" fmla="*/ 0 w 135534"/>
                    <a:gd name="connsiteY4" fmla="*/ 20458 h 217367"/>
                    <a:gd name="connsiteX5" fmla="*/ 23015 w 135534"/>
                    <a:gd name="connsiteY5" fmla="*/ 0 h 217367"/>
                    <a:gd name="connsiteX6" fmla="*/ 112520 w 135534"/>
                    <a:gd name="connsiteY6" fmla="*/ 0 h 217367"/>
                    <a:gd name="connsiteX7" fmla="*/ 135535 w 135534"/>
                    <a:gd name="connsiteY7" fmla="*/ 20458 h 217367"/>
                    <a:gd name="connsiteX8" fmla="*/ 135535 w 135534"/>
                    <a:gd name="connsiteY8" fmla="*/ 196910 h 217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534" h="217367">
                      <a:moveTo>
                        <a:pt x="135535" y="196910"/>
                      </a:moveTo>
                      <a:cubicBezTo>
                        <a:pt x="135535" y="208417"/>
                        <a:pt x="125306" y="217368"/>
                        <a:pt x="112520" y="217368"/>
                      </a:cubicBezTo>
                      <a:lnTo>
                        <a:pt x="23015" y="217368"/>
                      </a:lnTo>
                      <a:cubicBezTo>
                        <a:pt x="10229" y="217368"/>
                        <a:pt x="0" y="208417"/>
                        <a:pt x="0" y="196910"/>
                      </a:cubicBezTo>
                      <a:lnTo>
                        <a:pt x="0" y="20458"/>
                      </a:lnTo>
                      <a:cubicBezTo>
                        <a:pt x="0" y="8950"/>
                        <a:pt x="10229" y="0"/>
                        <a:pt x="23015" y="0"/>
                      </a:cubicBezTo>
                      <a:lnTo>
                        <a:pt x="112520" y="0"/>
                      </a:lnTo>
                      <a:cubicBezTo>
                        <a:pt x="125306" y="0"/>
                        <a:pt x="135535" y="8950"/>
                        <a:pt x="135535" y="20458"/>
                      </a:cubicBezTo>
                      <a:lnTo>
                        <a:pt x="135535" y="196910"/>
                      </a:lnTo>
                      <a:close/>
                    </a:path>
                  </a:pathLst>
                </a:custGeom>
                <a:solidFill>
                  <a:srgbClr val="BCBCBC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1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5550023" y="1843494"/>
              <a:ext cx="1141819" cy="384868"/>
              <a:chOff x="5550023" y="1843494"/>
              <a:chExt cx="1141819" cy="384868"/>
            </a:xfrm>
            <a:solidFill>
              <a:srgbClr val="BCBCBC"/>
            </a:solidFill>
          </p:grpSpPr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EE30FF1-8C2A-42C9-82B4-B8D926C517B9}"/>
                  </a:ext>
                </a:extLst>
              </p:cNvPr>
              <p:cNvSpPr/>
              <p:nvPr/>
            </p:nvSpPr>
            <p:spPr>
              <a:xfrm>
                <a:off x="5550023" y="1843494"/>
                <a:ext cx="61374" cy="384868"/>
              </a:xfrm>
              <a:custGeom>
                <a:avLst/>
                <a:gdLst>
                  <a:gd name="connsiteX0" fmla="*/ 61375 w 61374"/>
                  <a:gd name="connsiteY0" fmla="*/ 364411 h 384868"/>
                  <a:gd name="connsiteX1" fmla="*/ 35802 w 61374"/>
                  <a:gd name="connsiteY1" fmla="*/ 384869 h 384868"/>
                  <a:gd name="connsiteX2" fmla="*/ 25573 w 61374"/>
                  <a:gd name="connsiteY2" fmla="*/ 384869 h 384868"/>
                  <a:gd name="connsiteX3" fmla="*/ 0 w 61374"/>
                  <a:gd name="connsiteY3" fmla="*/ 364411 h 384868"/>
                  <a:gd name="connsiteX4" fmla="*/ 0 w 61374"/>
                  <a:gd name="connsiteY4" fmla="*/ 20458 h 384868"/>
                  <a:gd name="connsiteX5" fmla="*/ 25573 w 61374"/>
                  <a:gd name="connsiteY5" fmla="*/ 0 h 384868"/>
                  <a:gd name="connsiteX6" fmla="*/ 35802 w 61374"/>
                  <a:gd name="connsiteY6" fmla="*/ 0 h 384868"/>
                  <a:gd name="connsiteX7" fmla="*/ 61375 w 61374"/>
                  <a:gd name="connsiteY7" fmla="*/ 20458 h 384868"/>
                  <a:gd name="connsiteX8" fmla="*/ 61375 w 61374"/>
                  <a:gd name="connsiteY8" fmla="*/ 364411 h 38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374" h="384868">
                    <a:moveTo>
                      <a:pt x="61375" y="364411"/>
                    </a:moveTo>
                    <a:cubicBezTo>
                      <a:pt x="61375" y="375918"/>
                      <a:pt x="49867" y="384869"/>
                      <a:pt x="35802" y="384869"/>
                    </a:cubicBezTo>
                    <a:lnTo>
                      <a:pt x="25573" y="384869"/>
                    </a:lnTo>
                    <a:cubicBezTo>
                      <a:pt x="11508" y="384869"/>
                      <a:pt x="0" y="375918"/>
                      <a:pt x="0" y="364411"/>
                    </a:cubicBezTo>
                    <a:lnTo>
                      <a:pt x="0" y="20458"/>
                    </a:lnTo>
                    <a:cubicBezTo>
                      <a:pt x="0" y="8950"/>
                      <a:pt x="11508" y="0"/>
                      <a:pt x="25573" y="0"/>
                    </a:cubicBezTo>
                    <a:lnTo>
                      <a:pt x="35802" y="0"/>
                    </a:lnTo>
                    <a:cubicBezTo>
                      <a:pt x="49867" y="0"/>
                      <a:pt x="61375" y="8950"/>
                      <a:pt x="61375" y="20458"/>
                    </a:cubicBezTo>
                    <a:lnTo>
                      <a:pt x="61375" y="364411"/>
                    </a:ln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00C31C6-3699-4087-B7CA-3EC05CDC31B3}"/>
                  </a:ext>
                </a:extLst>
              </p:cNvPr>
              <p:cNvSpPr/>
              <p:nvPr/>
            </p:nvSpPr>
            <p:spPr>
              <a:xfrm>
                <a:off x="6630468" y="1843494"/>
                <a:ext cx="61374" cy="384868"/>
              </a:xfrm>
              <a:custGeom>
                <a:avLst/>
                <a:gdLst>
                  <a:gd name="connsiteX0" fmla="*/ 61374 w 61374"/>
                  <a:gd name="connsiteY0" fmla="*/ 364411 h 384868"/>
                  <a:gd name="connsiteX1" fmla="*/ 35802 w 61374"/>
                  <a:gd name="connsiteY1" fmla="*/ 384869 h 384868"/>
                  <a:gd name="connsiteX2" fmla="*/ 25573 w 61374"/>
                  <a:gd name="connsiteY2" fmla="*/ 384869 h 384868"/>
                  <a:gd name="connsiteX3" fmla="*/ 0 w 61374"/>
                  <a:gd name="connsiteY3" fmla="*/ 364411 h 384868"/>
                  <a:gd name="connsiteX4" fmla="*/ 0 w 61374"/>
                  <a:gd name="connsiteY4" fmla="*/ 20458 h 384868"/>
                  <a:gd name="connsiteX5" fmla="*/ 25573 w 61374"/>
                  <a:gd name="connsiteY5" fmla="*/ 0 h 384868"/>
                  <a:gd name="connsiteX6" fmla="*/ 35802 w 61374"/>
                  <a:gd name="connsiteY6" fmla="*/ 0 h 384868"/>
                  <a:gd name="connsiteX7" fmla="*/ 61374 w 61374"/>
                  <a:gd name="connsiteY7" fmla="*/ 20458 h 384868"/>
                  <a:gd name="connsiteX8" fmla="*/ 61374 w 61374"/>
                  <a:gd name="connsiteY8" fmla="*/ 364411 h 38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374" h="384868">
                    <a:moveTo>
                      <a:pt x="61374" y="364411"/>
                    </a:moveTo>
                    <a:cubicBezTo>
                      <a:pt x="61374" y="375918"/>
                      <a:pt x="49867" y="384869"/>
                      <a:pt x="35802" y="384869"/>
                    </a:cubicBezTo>
                    <a:lnTo>
                      <a:pt x="25573" y="384869"/>
                    </a:lnTo>
                    <a:cubicBezTo>
                      <a:pt x="11508" y="384869"/>
                      <a:pt x="0" y="375918"/>
                      <a:pt x="0" y="364411"/>
                    </a:cubicBezTo>
                    <a:lnTo>
                      <a:pt x="0" y="20458"/>
                    </a:lnTo>
                    <a:cubicBezTo>
                      <a:pt x="0" y="8950"/>
                      <a:pt x="11508" y="0"/>
                      <a:pt x="25573" y="0"/>
                    </a:cubicBezTo>
                    <a:lnTo>
                      <a:pt x="35802" y="0"/>
                    </a:lnTo>
                    <a:cubicBezTo>
                      <a:pt x="49867" y="0"/>
                      <a:pt x="61374" y="8950"/>
                      <a:pt x="61374" y="20458"/>
                    </a:cubicBezTo>
                    <a:lnTo>
                      <a:pt x="61374" y="364411"/>
                    </a:lnTo>
                    <a:close/>
                  </a:path>
                </a:pathLst>
              </a:custGeom>
              <a:solidFill>
                <a:srgbClr val="BCBCBC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320C8A4-5F40-4557-BB2C-5C2712205D85}"/>
                </a:ext>
              </a:extLst>
            </p:cNvPr>
            <p:cNvSpPr/>
            <p:nvPr/>
          </p:nvSpPr>
          <p:spPr>
            <a:xfrm>
              <a:off x="5583267" y="1502099"/>
              <a:ext cx="1074052" cy="950024"/>
            </a:xfrm>
            <a:custGeom>
              <a:avLst/>
              <a:gdLst>
                <a:gd name="connsiteX0" fmla="*/ 1074053 w 1074052"/>
                <a:gd name="connsiteY0" fmla="*/ 338838 h 950024"/>
                <a:gd name="connsiteX1" fmla="*/ 537026 w 1074052"/>
                <a:gd name="connsiteY1" fmla="*/ 0 h 950024"/>
                <a:gd name="connsiteX2" fmla="*/ 0 w 1074052"/>
                <a:gd name="connsiteY2" fmla="*/ 338838 h 950024"/>
                <a:gd name="connsiteX3" fmla="*/ 0 w 1074052"/>
                <a:gd name="connsiteY3" fmla="*/ 343952 h 950024"/>
                <a:gd name="connsiteX4" fmla="*/ 0 w 1074052"/>
                <a:gd name="connsiteY4" fmla="*/ 882257 h 950024"/>
                <a:gd name="connsiteX5" fmla="*/ 86947 w 1074052"/>
                <a:gd name="connsiteY5" fmla="*/ 950025 h 950024"/>
                <a:gd name="connsiteX6" fmla="*/ 537026 w 1074052"/>
                <a:gd name="connsiteY6" fmla="*/ 950025 h 950024"/>
                <a:gd name="connsiteX7" fmla="*/ 987105 w 1074052"/>
                <a:gd name="connsiteY7" fmla="*/ 950025 h 950024"/>
                <a:gd name="connsiteX8" fmla="*/ 1074053 w 1074052"/>
                <a:gd name="connsiteY8" fmla="*/ 882257 h 950024"/>
                <a:gd name="connsiteX9" fmla="*/ 1074053 w 1074052"/>
                <a:gd name="connsiteY9" fmla="*/ 343952 h 950024"/>
                <a:gd name="connsiteX10" fmla="*/ 1074053 w 1074052"/>
                <a:gd name="connsiteY10" fmla="*/ 338838 h 950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4052" h="950024">
                  <a:moveTo>
                    <a:pt x="1074053" y="338838"/>
                  </a:moveTo>
                  <a:cubicBezTo>
                    <a:pt x="1065102" y="150879"/>
                    <a:pt x="828555" y="0"/>
                    <a:pt x="537026" y="0"/>
                  </a:cubicBezTo>
                  <a:cubicBezTo>
                    <a:pt x="246777" y="0"/>
                    <a:pt x="10229" y="150879"/>
                    <a:pt x="0" y="338838"/>
                  </a:cubicBezTo>
                  <a:cubicBezTo>
                    <a:pt x="0" y="340116"/>
                    <a:pt x="0" y="342674"/>
                    <a:pt x="0" y="343952"/>
                  </a:cubicBezTo>
                  <a:lnTo>
                    <a:pt x="0" y="882257"/>
                  </a:lnTo>
                  <a:cubicBezTo>
                    <a:pt x="0" y="919338"/>
                    <a:pt x="38359" y="950025"/>
                    <a:pt x="86947" y="950025"/>
                  </a:cubicBezTo>
                  <a:lnTo>
                    <a:pt x="537026" y="950025"/>
                  </a:lnTo>
                  <a:lnTo>
                    <a:pt x="987105" y="950025"/>
                  </a:lnTo>
                  <a:cubicBezTo>
                    <a:pt x="1035694" y="950025"/>
                    <a:pt x="1074053" y="919338"/>
                    <a:pt x="1074053" y="882257"/>
                  </a:cubicBezTo>
                  <a:lnTo>
                    <a:pt x="1074053" y="343952"/>
                  </a:lnTo>
                  <a:cubicBezTo>
                    <a:pt x="1074053" y="342674"/>
                    <a:pt x="1074053" y="340116"/>
                    <a:pt x="1074053" y="338838"/>
                  </a:cubicBezTo>
                  <a:close/>
                </a:path>
              </a:pathLst>
            </a:custGeom>
            <a:solidFill>
              <a:srgbClr val="D1D1D1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E9A15FE-F46C-49DE-BB4C-FB9D2E65A695}"/>
                </a:ext>
              </a:extLst>
            </p:cNvPr>
            <p:cNvSpPr/>
            <p:nvPr/>
          </p:nvSpPr>
          <p:spPr>
            <a:xfrm>
              <a:off x="5583267" y="2363898"/>
              <a:ext cx="1074052" cy="88225"/>
            </a:xfrm>
            <a:custGeom>
              <a:avLst/>
              <a:gdLst>
                <a:gd name="connsiteX0" fmla="*/ 987105 w 1074052"/>
                <a:gd name="connsiteY0" fmla="*/ 43474 h 88225"/>
                <a:gd name="connsiteX1" fmla="*/ 537026 w 1074052"/>
                <a:gd name="connsiteY1" fmla="*/ 43474 h 88225"/>
                <a:gd name="connsiteX2" fmla="*/ 86947 w 1074052"/>
                <a:gd name="connsiteY2" fmla="*/ 43474 h 88225"/>
                <a:gd name="connsiteX3" fmla="*/ 0 w 1074052"/>
                <a:gd name="connsiteY3" fmla="*/ 0 h 88225"/>
                <a:gd name="connsiteX4" fmla="*/ 0 w 1074052"/>
                <a:gd name="connsiteY4" fmla="*/ 44752 h 88225"/>
                <a:gd name="connsiteX5" fmla="*/ 86947 w 1074052"/>
                <a:gd name="connsiteY5" fmla="*/ 88226 h 88225"/>
                <a:gd name="connsiteX6" fmla="*/ 537026 w 1074052"/>
                <a:gd name="connsiteY6" fmla="*/ 88226 h 88225"/>
                <a:gd name="connsiteX7" fmla="*/ 987105 w 1074052"/>
                <a:gd name="connsiteY7" fmla="*/ 88226 h 88225"/>
                <a:gd name="connsiteX8" fmla="*/ 1074053 w 1074052"/>
                <a:gd name="connsiteY8" fmla="*/ 44752 h 88225"/>
                <a:gd name="connsiteX9" fmla="*/ 1074053 w 1074052"/>
                <a:gd name="connsiteY9" fmla="*/ 0 h 88225"/>
                <a:gd name="connsiteX10" fmla="*/ 987105 w 1074052"/>
                <a:gd name="connsiteY10" fmla="*/ 43474 h 8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4052" h="88225">
                  <a:moveTo>
                    <a:pt x="987105" y="43474"/>
                  </a:moveTo>
                  <a:lnTo>
                    <a:pt x="537026" y="43474"/>
                  </a:lnTo>
                  <a:lnTo>
                    <a:pt x="86947" y="43474"/>
                  </a:lnTo>
                  <a:cubicBezTo>
                    <a:pt x="38359" y="43474"/>
                    <a:pt x="0" y="24294"/>
                    <a:pt x="0" y="0"/>
                  </a:cubicBezTo>
                  <a:lnTo>
                    <a:pt x="0" y="44752"/>
                  </a:lnTo>
                  <a:cubicBezTo>
                    <a:pt x="0" y="69046"/>
                    <a:pt x="38359" y="88226"/>
                    <a:pt x="86947" y="88226"/>
                  </a:cubicBezTo>
                  <a:lnTo>
                    <a:pt x="537026" y="88226"/>
                  </a:lnTo>
                  <a:lnTo>
                    <a:pt x="987105" y="88226"/>
                  </a:lnTo>
                  <a:cubicBezTo>
                    <a:pt x="1035694" y="88226"/>
                    <a:pt x="1074053" y="69046"/>
                    <a:pt x="1074053" y="44752"/>
                  </a:cubicBezTo>
                  <a:lnTo>
                    <a:pt x="1074053" y="0"/>
                  </a:lnTo>
                  <a:cubicBezTo>
                    <a:pt x="1074053" y="24294"/>
                    <a:pt x="1034415" y="43474"/>
                    <a:pt x="987105" y="43474"/>
                  </a:cubicBezTo>
                  <a:close/>
                </a:path>
              </a:pathLst>
            </a:custGeom>
            <a:solidFill>
              <a:srgbClr val="BCBCBC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7B1A1D5-13B5-4288-92E3-DB87DDFA7D9A}"/>
                </a:ext>
              </a:extLst>
            </p:cNvPr>
            <p:cNvSpPr/>
            <p:nvPr/>
          </p:nvSpPr>
          <p:spPr>
            <a:xfrm>
              <a:off x="5718803" y="1669599"/>
              <a:ext cx="802981" cy="577942"/>
            </a:xfrm>
            <a:custGeom>
              <a:avLst/>
              <a:gdLst>
                <a:gd name="connsiteX0" fmla="*/ 802982 w 802981"/>
                <a:gd name="connsiteY0" fmla="*/ 577943 h 577942"/>
                <a:gd name="connsiteX1" fmla="*/ 802982 w 802981"/>
                <a:gd name="connsiteY1" fmla="*/ 287693 h 577942"/>
                <a:gd name="connsiteX2" fmla="*/ 802982 w 802981"/>
                <a:gd name="connsiteY2" fmla="*/ 282578 h 577942"/>
                <a:gd name="connsiteX3" fmla="*/ 401491 w 802981"/>
                <a:gd name="connsiteY3" fmla="*/ 0 h 577942"/>
                <a:gd name="connsiteX4" fmla="*/ 0 w 802981"/>
                <a:gd name="connsiteY4" fmla="*/ 282578 h 577942"/>
                <a:gd name="connsiteX5" fmla="*/ 0 w 802981"/>
                <a:gd name="connsiteY5" fmla="*/ 287693 h 577942"/>
                <a:gd name="connsiteX6" fmla="*/ 0 w 802981"/>
                <a:gd name="connsiteY6" fmla="*/ 577943 h 577942"/>
                <a:gd name="connsiteX7" fmla="*/ 802982 w 802981"/>
                <a:gd name="connsiteY7" fmla="*/ 577943 h 577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981" h="577942">
                  <a:moveTo>
                    <a:pt x="802982" y="577943"/>
                  </a:moveTo>
                  <a:lnTo>
                    <a:pt x="802982" y="287693"/>
                  </a:lnTo>
                  <a:cubicBezTo>
                    <a:pt x="802982" y="286414"/>
                    <a:pt x="802982" y="285135"/>
                    <a:pt x="802982" y="282578"/>
                  </a:cubicBezTo>
                  <a:cubicBezTo>
                    <a:pt x="795310" y="125306"/>
                    <a:pt x="618859" y="0"/>
                    <a:pt x="401491" y="0"/>
                  </a:cubicBezTo>
                  <a:cubicBezTo>
                    <a:pt x="184123" y="0"/>
                    <a:pt x="6393" y="125306"/>
                    <a:pt x="0" y="282578"/>
                  </a:cubicBezTo>
                  <a:cubicBezTo>
                    <a:pt x="0" y="283857"/>
                    <a:pt x="0" y="285135"/>
                    <a:pt x="0" y="287693"/>
                  </a:cubicBezTo>
                  <a:lnTo>
                    <a:pt x="0" y="577943"/>
                  </a:lnTo>
                  <a:lnTo>
                    <a:pt x="802982" y="577943"/>
                  </a:lnTo>
                  <a:close/>
                </a:path>
              </a:pathLst>
            </a:custGeom>
            <a:solidFill>
              <a:srgbClr val="BCBCBC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EFDE19C-3400-4012-AFD3-17C66049DDD7}"/>
                </a:ext>
              </a:extLst>
            </p:cNvPr>
            <p:cNvSpPr/>
            <p:nvPr/>
          </p:nvSpPr>
          <p:spPr>
            <a:xfrm>
              <a:off x="5718803" y="1706680"/>
              <a:ext cx="802981" cy="540862"/>
            </a:xfrm>
            <a:custGeom>
              <a:avLst/>
              <a:gdLst>
                <a:gd name="connsiteX0" fmla="*/ 802982 w 802981"/>
                <a:gd name="connsiteY0" fmla="*/ 540862 h 540862"/>
                <a:gd name="connsiteX1" fmla="*/ 802982 w 802981"/>
                <a:gd name="connsiteY1" fmla="*/ 268513 h 540862"/>
                <a:gd name="connsiteX2" fmla="*/ 802982 w 802981"/>
                <a:gd name="connsiteY2" fmla="*/ 264677 h 540862"/>
                <a:gd name="connsiteX3" fmla="*/ 401491 w 802981"/>
                <a:gd name="connsiteY3" fmla="*/ 0 h 540862"/>
                <a:gd name="connsiteX4" fmla="*/ 0 w 802981"/>
                <a:gd name="connsiteY4" fmla="*/ 264677 h 540862"/>
                <a:gd name="connsiteX5" fmla="*/ 0 w 802981"/>
                <a:gd name="connsiteY5" fmla="*/ 268513 h 540862"/>
                <a:gd name="connsiteX6" fmla="*/ 0 w 802981"/>
                <a:gd name="connsiteY6" fmla="*/ 540862 h 540862"/>
                <a:gd name="connsiteX7" fmla="*/ 802982 w 802981"/>
                <a:gd name="connsiteY7" fmla="*/ 540862 h 54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2981" h="540862">
                  <a:moveTo>
                    <a:pt x="802982" y="540862"/>
                  </a:moveTo>
                  <a:lnTo>
                    <a:pt x="802982" y="268513"/>
                  </a:lnTo>
                  <a:cubicBezTo>
                    <a:pt x="802982" y="267234"/>
                    <a:pt x="802982" y="265956"/>
                    <a:pt x="802982" y="264677"/>
                  </a:cubicBezTo>
                  <a:cubicBezTo>
                    <a:pt x="795310" y="117634"/>
                    <a:pt x="618859" y="0"/>
                    <a:pt x="401491" y="0"/>
                  </a:cubicBezTo>
                  <a:cubicBezTo>
                    <a:pt x="184123" y="0"/>
                    <a:pt x="6393" y="117634"/>
                    <a:pt x="0" y="264677"/>
                  </a:cubicBezTo>
                  <a:cubicBezTo>
                    <a:pt x="0" y="265956"/>
                    <a:pt x="0" y="267234"/>
                    <a:pt x="0" y="268513"/>
                  </a:cubicBezTo>
                  <a:lnTo>
                    <a:pt x="0" y="540862"/>
                  </a:lnTo>
                  <a:lnTo>
                    <a:pt x="802982" y="540862"/>
                  </a:lnTo>
                  <a:close/>
                </a:path>
              </a:pathLst>
            </a:custGeom>
            <a:solidFill>
              <a:srgbClr val="3D475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8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5465474" y="715397"/>
              <a:ext cx="1307081" cy="1131098"/>
              <a:chOff x="5465474" y="715397"/>
              <a:chExt cx="1307081" cy="1131098"/>
            </a:xfrm>
          </p:grpSpPr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59F30E16-6531-4A64-A8DB-37D3C4FFB77E}"/>
                  </a:ext>
                </a:extLst>
              </p:cNvPr>
              <p:cNvSpPr/>
              <p:nvPr/>
            </p:nvSpPr>
            <p:spPr>
              <a:xfrm>
                <a:off x="5750768" y="1684943"/>
                <a:ext cx="15343" cy="17900"/>
              </a:xfrm>
              <a:custGeom>
                <a:avLst/>
                <a:gdLst>
                  <a:gd name="connsiteX0" fmla="*/ 15344 w 15343"/>
                  <a:gd name="connsiteY0" fmla="*/ 0 h 17900"/>
                  <a:gd name="connsiteX1" fmla="*/ 0 w 15343"/>
                  <a:gd name="connsiteY1" fmla="*/ 17901 h 17900"/>
                  <a:gd name="connsiteX2" fmla="*/ 2557 w 15343"/>
                  <a:gd name="connsiteY2" fmla="*/ 17901 h 17900"/>
                  <a:gd name="connsiteX3" fmla="*/ 15344 w 15343"/>
                  <a:gd name="connsiteY3" fmla="*/ 0 h 17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3" h="17900">
                    <a:moveTo>
                      <a:pt x="15344" y="0"/>
                    </a:moveTo>
                    <a:cubicBezTo>
                      <a:pt x="7672" y="1279"/>
                      <a:pt x="3836" y="10229"/>
                      <a:pt x="0" y="17901"/>
                    </a:cubicBezTo>
                    <a:lnTo>
                      <a:pt x="2557" y="17901"/>
                    </a:lnTo>
                    <a:lnTo>
                      <a:pt x="15344" y="0"/>
                    </a:lnTo>
                    <a:close/>
                  </a:path>
                </a:pathLst>
              </a:custGeom>
              <a:solidFill>
                <a:srgbClr val="F4F4F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02690C7E-9AAF-4FFE-8ADF-7355DA4C7307}"/>
                  </a:ext>
                </a:extLst>
              </p:cNvPr>
              <p:cNvSpPr/>
              <p:nvPr/>
            </p:nvSpPr>
            <p:spPr>
              <a:xfrm>
                <a:off x="5627163" y="1057454"/>
                <a:ext cx="1022062" cy="607031"/>
              </a:xfrm>
              <a:custGeom>
                <a:avLst/>
                <a:gdLst>
                  <a:gd name="connsiteX0" fmla="*/ 153014 w 1022062"/>
                  <a:gd name="connsiteY0" fmla="*/ 607031 h 607031"/>
                  <a:gd name="connsiteX1" fmla="*/ 28986 w 1022062"/>
                  <a:gd name="connsiteY1" fmla="*/ 466382 h 607031"/>
                  <a:gd name="connsiteX2" fmla="*/ 387004 w 1022062"/>
                  <a:gd name="connsiteY2" fmla="*/ 58497 h 607031"/>
                  <a:gd name="connsiteX3" fmla="*/ 635059 w 1022062"/>
                  <a:gd name="connsiteY3" fmla="*/ 58497 h 607031"/>
                  <a:gd name="connsiteX4" fmla="*/ 993076 w 1022062"/>
                  <a:gd name="connsiteY4" fmla="*/ 466382 h 607031"/>
                  <a:gd name="connsiteX5" fmla="*/ 869048 w 1022062"/>
                  <a:gd name="connsiteY5" fmla="*/ 607031 h 607031"/>
                  <a:gd name="connsiteX6" fmla="*/ 153014 w 1022062"/>
                  <a:gd name="connsiteY6" fmla="*/ 607031 h 60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2062" h="607031">
                    <a:moveTo>
                      <a:pt x="153014" y="607031"/>
                    </a:moveTo>
                    <a:cubicBezTo>
                      <a:pt x="16200" y="607031"/>
                      <a:pt x="-38782" y="543100"/>
                      <a:pt x="28986" y="466382"/>
                    </a:cubicBezTo>
                    <a:lnTo>
                      <a:pt x="387004" y="58497"/>
                    </a:lnTo>
                    <a:cubicBezTo>
                      <a:pt x="454771" y="-19499"/>
                      <a:pt x="567291" y="-19499"/>
                      <a:pt x="635059" y="58497"/>
                    </a:cubicBezTo>
                    <a:lnTo>
                      <a:pt x="993076" y="466382"/>
                    </a:lnTo>
                    <a:cubicBezTo>
                      <a:pt x="1060843" y="544378"/>
                      <a:pt x="1005862" y="607031"/>
                      <a:pt x="869048" y="607031"/>
                    </a:cubicBezTo>
                    <a:lnTo>
                      <a:pt x="153014" y="607031"/>
                    </a:lnTo>
                    <a:close/>
                  </a:path>
                </a:pathLst>
              </a:custGeom>
              <a:solidFill>
                <a:srgbClr val="D11515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7F05B69-E5DD-473B-B63B-C054635471A6}"/>
                  </a:ext>
                </a:extLst>
              </p:cNvPr>
              <p:cNvSpPr/>
              <p:nvPr/>
            </p:nvSpPr>
            <p:spPr>
              <a:xfrm>
                <a:off x="5465474" y="1483558"/>
                <a:ext cx="1307081" cy="362937"/>
              </a:xfrm>
              <a:custGeom>
                <a:avLst/>
                <a:gdLst>
                  <a:gd name="connsiteX0" fmla="*/ 1158601 w 1307081"/>
                  <a:gd name="connsiteY0" fmla="*/ 358657 h 362937"/>
                  <a:gd name="connsiteX1" fmla="*/ 151038 w 1307081"/>
                  <a:gd name="connsiteY1" fmla="*/ 358657 h 362937"/>
                  <a:gd name="connsiteX2" fmla="*/ 57698 w 1307081"/>
                  <a:gd name="connsiteY2" fmla="*/ 319019 h 362937"/>
                  <a:gd name="connsiteX3" fmla="*/ 3995 w 1307081"/>
                  <a:gd name="connsiteY3" fmla="*/ 183484 h 362937"/>
                  <a:gd name="connsiteX4" fmla="*/ 57698 w 1307081"/>
                  <a:gd name="connsiteY4" fmla="*/ 90144 h 362937"/>
                  <a:gd name="connsiteX5" fmla="*/ 1249385 w 1307081"/>
                  <a:gd name="connsiteY5" fmla="*/ 90144 h 362937"/>
                  <a:gd name="connsiteX6" fmla="*/ 1303087 w 1307081"/>
                  <a:gd name="connsiteY6" fmla="*/ 183484 h 362937"/>
                  <a:gd name="connsiteX7" fmla="*/ 1249385 w 1307081"/>
                  <a:gd name="connsiteY7" fmla="*/ 319019 h 362937"/>
                  <a:gd name="connsiteX8" fmla="*/ 1158601 w 1307081"/>
                  <a:gd name="connsiteY8" fmla="*/ 358657 h 36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7081" h="362937">
                    <a:moveTo>
                      <a:pt x="1158601" y="358657"/>
                    </a:moveTo>
                    <a:cubicBezTo>
                      <a:pt x="812092" y="257645"/>
                      <a:pt x="498826" y="257645"/>
                      <a:pt x="151038" y="358657"/>
                    </a:cubicBezTo>
                    <a:cubicBezTo>
                      <a:pt x="113958" y="371443"/>
                      <a:pt x="71762" y="354821"/>
                      <a:pt x="57698" y="319019"/>
                    </a:cubicBezTo>
                    <a:cubicBezTo>
                      <a:pt x="35961" y="265317"/>
                      <a:pt x="25732" y="238465"/>
                      <a:pt x="3995" y="183484"/>
                    </a:cubicBezTo>
                    <a:cubicBezTo>
                      <a:pt x="-10070" y="147682"/>
                      <a:pt x="14224" y="105487"/>
                      <a:pt x="57698" y="90144"/>
                    </a:cubicBezTo>
                    <a:cubicBezTo>
                      <a:pt x="464303" y="-30048"/>
                      <a:pt x="844058" y="-30048"/>
                      <a:pt x="1249385" y="90144"/>
                    </a:cubicBezTo>
                    <a:cubicBezTo>
                      <a:pt x="1292858" y="105487"/>
                      <a:pt x="1317152" y="148961"/>
                      <a:pt x="1303087" y="183484"/>
                    </a:cubicBezTo>
                    <a:cubicBezTo>
                      <a:pt x="1281350" y="237186"/>
                      <a:pt x="1271121" y="264038"/>
                      <a:pt x="1249385" y="319019"/>
                    </a:cubicBezTo>
                    <a:cubicBezTo>
                      <a:pt x="1236598" y="353542"/>
                      <a:pt x="1195682" y="371443"/>
                      <a:pt x="1158601" y="358657"/>
                    </a:cubicBezTo>
                    <a:close/>
                  </a:path>
                </a:pathLst>
              </a:custGeom>
              <a:solidFill>
                <a:srgbClr val="F4F4F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C149668-DCBB-4321-9D7F-0E0289E9C2FA}"/>
                  </a:ext>
                </a:extLst>
              </p:cNvPr>
              <p:cNvSpPr/>
              <p:nvPr/>
            </p:nvSpPr>
            <p:spPr>
              <a:xfrm rot="-2132980">
                <a:off x="5969445" y="782068"/>
                <a:ext cx="337554" cy="337554"/>
              </a:xfrm>
              <a:custGeom>
                <a:avLst/>
                <a:gdLst>
                  <a:gd name="connsiteX0" fmla="*/ 337554 w 337554"/>
                  <a:gd name="connsiteY0" fmla="*/ 168777 h 337554"/>
                  <a:gd name="connsiteX1" fmla="*/ 168777 w 337554"/>
                  <a:gd name="connsiteY1" fmla="*/ 337554 h 337554"/>
                  <a:gd name="connsiteX2" fmla="*/ 0 w 337554"/>
                  <a:gd name="connsiteY2" fmla="*/ 168777 h 337554"/>
                  <a:gd name="connsiteX3" fmla="*/ 168777 w 337554"/>
                  <a:gd name="connsiteY3" fmla="*/ 0 h 337554"/>
                  <a:gd name="connsiteX4" fmla="*/ 337554 w 337554"/>
                  <a:gd name="connsiteY4" fmla="*/ 168777 h 33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554" h="337554">
                    <a:moveTo>
                      <a:pt x="337554" y="168777"/>
                    </a:moveTo>
                    <a:cubicBezTo>
                      <a:pt x="337554" y="261990"/>
                      <a:pt x="261990" y="337554"/>
                      <a:pt x="168777" y="337554"/>
                    </a:cubicBezTo>
                    <a:cubicBezTo>
                      <a:pt x="75564" y="337554"/>
                      <a:pt x="0" y="261990"/>
                      <a:pt x="0" y="168777"/>
                    </a:cubicBezTo>
                    <a:cubicBezTo>
                      <a:pt x="0" y="75564"/>
                      <a:pt x="75564" y="0"/>
                      <a:pt x="168777" y="0"/>
                    </a:cubicBezTo>
                    <a:cubicBezTo>
                      <a:pt x="261990" y="0"/>
                      <a:pt x="337554" y="75564"/>
                      <a:pt x="337554" y="168777"/>
                    </a:cubicBezTo>
                    <a:close/>
                  </a:path>
                </a:pathLst>
              </a:custGeom>
              <a:solidFill>
                <a:srgbClr val="F4F4F4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72616B2-FF27-42A6-8AB3-DF93DE9E5B77}"/>
                </a:ext>
              </a:extLst>
            </p:cNvPr>
            <p:cNvSpPr/>
            <p:nvPr/>
          </p:nvSpPr>
          <p:spPr>
            <a:xfrm>
              <a:off x="5051356" y="2627296"/>
              <a:ext cx="2148104" cy="2148104"/>
            </a:xfrm>
            <a:custGeom>
              <a:avLst/>
              <a:gdLst>
                <a:gd name="connsiteX0" fmla="*/ 2041978 w 2148104"/>
                <a:gd name="connsiteY0" fmla="*/ 2148105 h 2148104"/>
                <a:gd name="connsiteX1" fmla="*/ 106127 w 2148104"/>
                <a:gd name="connsiteY1" fmla="*/ 2148105 h 2148104"/>
                <a:gd name="connsiteX2" fmla="*/ 0 w 2148104"/>
                <a:gd name="connsiteY2" fmla="*/ 2041978 h 2148104"/>
                <a:gd name="connsiteX3" fmla="*/ 0 w 2148104"/>
                <a:gd name="connsiteY3" fmla="*/ 106127 h 2148104"/>
                <a:gd name="connsiteX4" fmla="*/ 106127 w 2148104"/>
                <a:gd name="connsiteY4" fmla="*/ 0 h 2148104"/>
                <a:gd name="connsiteX5" fmla="*/ 2041978 w 2148104"/>
                <a:gd name="connsiteY5" fmla="*/ 0 h 2148104"/>
                <a:gd name="connsiteX6" fmla="*/ 2148105 w 2148104"/>
                <a:gd name="connsiteY6" fmla="*/ 106127 h 2148104"/>
                <a:gd name="connsiteX7" fmla="*/ 2148105 w 2148104"/>
                <a:gd name="connsiteY7" fmla="*/ 2041978 h 2148104"/>
                <a:gd name="connsiteX8" fmla="*/ 2041978 w 2148104"/>
                <a:gd name="connsiteY8" fmla="*/ 2148105 h 214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8104" h="2148104">
                  <a:moveTo>
                    <a:pt x="2041978" y="2148105"/>
                  </a:moveTo>
                  <a:lnTo>
                    <a:pt x="106127" y="2148105"/>
                  </a:lnTo>
                  <a:cubicBezTo>
                    <a:pt x="47310" y="2148105"/>
                    <a:pt x="0" y="2100795"/>
                    <a:pt x="0" y="2041978"/>
                  </a:cubicBezTo>
                  <a:lnTo>
                    <a:pt x="0" y="106127"/>
                  </a:lnTo>
                  <a:cubicBezTo>
                    <a:pt x="0" y="47309"/>
                    <a:pt x="47310" y="0"/>
                    <a:pt x="106127" y="0"/>
                  </a:cubicBezTo>
                  <a:lnTo>
                    <a:pt x="2041978" y="0"/>
                  </a:lnTo>
                  <a:cubicBezTo>
                    <a:pt x="2100795" y="0"/>
                    <a:pt x="2148105" y="47309"/>
                    <a:pt x="2148105" y="106127"/>
                  </a:cubicBezTo>
                  <a:lnTo>
                    <a:pt x="2148105" y="2041978"/>
                  </a:lnTo>
                  <a:cubicBezTo>
                    <a:pt x="2146826" y="2100795"/>
                    <a:pt x="2099517" y="2148105"/>
                    <a:pt x="2041978" y="2148105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5FA0C56-21C1-4520-A51A-C87AC68D726E}"/>
                </a:ext>
              </a:extLst>
            </p:cNvPr>
            <p:cNvSpPr/>
            <p:nvPr/>
          </p:nvSpPr>
          <p:spPr>
            <a:xfrm>
              <a:off x="6115179" y="2628575"/>
              <a:ext cx="10229" cy="2146825"/>
            </a:xfrm>
            <a:custGeom>
              <a:avLst/>
              <a:gdLst>
                <a:gd name="connsiteX0" fmla="*/ 0 w 10229"/>
                <a:gd name="connsiteY0" fmla="*/ 0 h 2146825"/>
                <a:gd name="connsiteX1" fmla="*/ 10229 w 10229"/>
                <a:gd name="connsiteY1" fmla="*/ 2146826 h 214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29" h="2146825">
                  <a:moveTo>
                    <a:pt x="0" y="0"/>
                  </a:moveTo>
                  <a:lnTo>
                    <a:pt x="10229" y="2146826"/>
                  </a:lnTo>
                </a:path>
              </a:pathLst>
            </a:custGeom>
            <a:ln w="29804" cap="flat">
              <a:solidFill>
                <a:srgbClr val="3D4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7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6640697" y="2852336"/>
              <a:ext cx="350345" cy="300478"/>
              <a:chOff x="6640697" y="2852336"/>
              <a:chExt cx="350345" cy="300478"/>
            </a:xfrm>
            <a:solidFill>
              <a:srgbClr val="999999"/>
            </a:solidFill>
          </p:grpSpPr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0EF0EBED-B0C1-497F-846D-928663F2B8DE}"/>
                  </a:ext>
                </a:extLst>
              </p:cNvPr>
              <p:cNvSpPr/>
              <p:nvPr/>
            </p:nvSpPr>
            <p:spPr>
              <a:xfrm>
                <a:off x="6829936" y="3018558"/>
                <a:ext cx="46030" cy="46030"/>
              </a:xfrm>
              <a:custGeom>
                <a:avLst/>
                <a:gdLst>
                  <a:gd name="connsiteX0" fmla="*/ 23015 w 46030"/>
                  <a:gd name="connsiteY0" fmla="*/ 0 h 46030"/>
                  <a:gd name="connsiteX1" fmla="*/ 0 w 46030"/>
                  <a:gd name="connsiteY1" fmla="*/ 23015 h 46030"/>
                  <a:gd name="connsiteX2" fmla="*/ 23015 w 46030"/>
                  <a:gd name="connsiteY2" fmla="*/ 46031 h 46030"/>
                  <a:gd name="connsiteX3" fmla="*/ 46031 w 46030"/>
                  <a:gd name="connsiteY3" fmla="*/ 23015 h 46030"/>
                  <a:gd name="connsiteX4" fmla="*/ 23015 w 46030"/>
                  <a:gd name="connsiteY4" fmla="*/ 0 h 46030"/>
                  <a:gd name="connsiteX5" fmla="*/ 38359 w 46030"/>
                  <a:gd name="connsiteY5" fmla="*/ 17901 h 46030"/>
                  <a:gd name="connsiteX6" fmla="*/ 29408 w 46030"/>
                  <a:gd name="connsiteY6" fmla="*/ 20458 h 46030"/>
                  <a:gd name="connsiteX7" fmla="*/ 24294 w 46030"/>
                  <a:gd name="connsiteY7" fmla="*/ 16622 h 46030"/>
                  <a:gd name="connsiteX8" fmla="*/ 24294 w 46030"/>
                  <a:gd name="connsiteY8" fmla="*/ 6393 h 46030"/>
                  <a:gd name="connsiteX9" fmla="*/ 38359 w 46030"/>
                  <a:gd name="connsiteY9" fmla="*/ 17901 h 46030"/>
                  <a:gd name="connsiteX10" fmla="*/ 19180 w 46030"/>
                  <a:gd name="connsiteY10" fmla="*/ 23015 h 46030"/>
                  <a:gd name="connsiteX11" fmla="*/ 23015 w 46030"/>
                  <a:gd name="connsiteY11" fmla="*/ 19180 h 46030"/>
                  <a:gd name="connsiteX12" fmla="*/ 26851 w 46030"/>
                  <a:gd name="connsiteY12" fmla="*/ 23015 h 46030"/>
                  <a:gd name="connsiteX13" fmla="*/ 23015 w 46030"/>
                  <a:gd name="connsiteY13" fmla="*/ 26851 h 46030"/>
                  <a:gd name="connsiteX14" fmla="*/ 19180 w 46030"/>
                  <a:gd name="connsiteY14" fmla="*/ 23015 h 46030"/>
                  <a:gd name="connsiteX15" fmla="*/ 21736 w 46030"/>
                  <a:gd name="connsiteY15" fmla="*/ 6393 h 46030"/>
                  <a:gd name="connsiteX16" fmla="*/ 21736 w 46030"/>
                  <a:gd name="connsiteY16" fmla="*/ 16622 h 46030"/>
                  <a:gd name="connsiteX17" fmla="*/ 16622 w 46030"/>
                  <a:gd name="connsiteY17" fmla="*/ 20458 h 46030"/>
                  <a:gd name="connsiteX18" fmla="*/ 7671 w 46030"/>
                  <a:gd name="connsiteY18" fmla="*/ 17901 h 46030"/>
                  <a:gd name="connsiteX19" fmla="*/ 21736 w 46030"/>
                  <a:gd name="connsiteY19" fmla="*/ 6393 h 46030"/>
                  <a:gd name="connsiteX20" fmla="*/ 6393 w 46030"/>
                  <a:gd name="connsiteY20" fmla="*/ 23015 h 46030"/>
                  <a:gd name="connsiteX21" fmla="*/ 6393 w 46030"/>
                  <a:gd name="connsiteY21" fmla="*/ 19180 h 46030"/>
                  <a:gd name="connsiteX22" fmla="*/ 15343 w 46030"/>
                  <a:gd name="connsiteY22" fmla="*/ 21737 h 46030"/>
                  <a:gd name="connsiteX23" fmla="*/ 15343 w 46030"/>
                  <a:gd name="connsiteY23" fmla="*/ 23015 h 46030"/>
                  <a:gd name="connsiteX24" fmla="*/ 17900 w 46030"/>
                  <a:gd name="connsiteY24" fmla="*/ 28130 h 46030"/>
                  <a:gd name="connsiteX25" fmla="*/ 11507 w 46030"/>
                  <a:gd name="connsiteY25" fmla="*/ 35802 h 46030"/>
                  <a:gd name="connsiteX26" fmla="*/ 6393 w 46030"/>
                  <a:gd name="connsiteY26" fmla="*/ 23015 h 46030"/>
                  <a:gd name="connsiteX27" fmla="*/ 12786 w 46030"/>
                  <a:gd name="connsiteY27" fmla="*/ 37080 h 46030"/>
                  <a:gd name="connsiteX28" fmla="*/ 17900 w 46030"/>
                  <a:gd name="connsiteY28" fmla="*/ 29409 h 46030"/>
                  <a:gd name="connsiteX29" fmla="*/ 21736 w 46030"/>
                  <a:gd name="connsiteY29" fmla="*/ 30687 h 46030"/>
                  <a:gd name="connsiteX30" fmla="*/ 24294 w 46030"/>
                  <a:gd name="connsiteY30" fmla="*/ 30687 h 46030"/>
                  <a:gd name="connsiteX31" fmla="*/ 30687 w 46030"/>
                  <a:gd name="connsiteY31" fmla="*/ 38359 h 46030"/>
                  <a:gd name="connsiteX32" fmla="*/ 21736 w 46030"/>
                  <a:gd name="connsiteY32" fmla="*/ 40916 h 46030"/>
                  <a:gd name="connsiteX33" fmla="*/ 12786 w 46030"/>
                  <a:gd name="connsiteY33" fmla="*/ 37080 h 46030"/>
                  <a:gd name="connsiteX34" fmla="*/ 33244 w 46030"/>
                  <a:gd name="connsiteY34" fmla="*/ 35802 h 46030"/>
                  <a:gd name="connsiteX35" fmla="*/ 28129 w 46030"/>
                  <a:gd name="connsiteY35" fmla="*/ 28130 h 46030"/>
                  <a:gd name="connsiteX36" fmla="*/ 30687 w 46030"/>
                  <a:gd name="connsiteY36" fmla="*/ 23015 h 46030"/>
                  <a:gd name="connsiteX37" fmla="*/ 30687 w 46030"/>
                  <a:gd name="connsiteY37" fmla="*/ 21737 h 46030"/>
                  <a:gd name="connsiteX38" fmla="*/ 39637 w 46030"/>
                  <a:gd name="connsiteY38" fmla="*/ 19180 h 46030"/>
                  <a:gd name="connsiteX39" fmla="*/ 39637 w 46030"/>
                  <a:gd name="connsiteY39" fmla="*/ 23015 h 46030"/>
                  <a:gd name="connsiteX40" fmla="*/ 33244 w 46030"/>
                  <a:gd name="connsiteY40" fmla="*/ 35802 h 46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6030" h="46030">
                    <a:moveTo>
                      <a:pt x="23015" y="0"/>
                    </a:moveTo>
                    <a:cubicBezTo>
                      <a:pt x="10229" y="0"/>
                      <a:pt x="0" y="10229"/>
                      <a:pt x="0" y="23015"/>
                    </a:cubicBezTo>
                    <a:cubicBezTo>
                      <a:pt x="0" y="35802"/>
                      <a:pt x="10229" y="46031"/>
                      <a:pt x="23015" y="46031"/>
                    </a:cubicBezTo>
                    <a:cubicBezTo>
                      <a:pt x="35802" y="46031"/>
                      <a:pt x="46031" y="35802"/>
                      <a:pt x="46031" y="23015"/>
                    </a:cubicBezTo>
                    <a:cubicBezTo>
                      <a:pt x="44752" y="10229"/>
                      <a:pt x="35802" y="0"/>
                      <a:pt x="23015" y="0"/>
                    </a:cubicBezTo>
                    <a:close/>
                    <a:moveTo>
                      <a:pt x="38359" y="17901"/>
                    </a:moveTo>
                    <a:lnTo>
                      <a:pt x="29408" y="20458"/>
                    </a:lnTo>
                    <a:cubicBezTo>
                      <a:pt x="28129" y="17901"/>
                      <a:pt x="26851" y="16622"/>
                      <a:pt x="24294" y="16622"/>
                    </a:cubicBezTo>
                    <a:lnTo>
                      <a:pt x="24294" y="6393"/>
                    </a:lnTo>
                    <a:cubicBezTo>
                      <a:pt x="30687" y="6393"/>
                      <a:pt x="35802" y="11508"/>
                      <a:pt x="38359" y="17901"/>
                    </a:cubicBezTo>
                    <a:close/>
                    <a:moveTo>
                      <a:pt x="19180" y="23015"/>
                    </a:moveTo>
                    <a:cubicBezTo>
                      <a:pt x="19180" y="21737"/>
                      <a:pt x="20458" y="19180"/>
                      <a:pt x="23015" y="19180"/>
                    </a:cubicBezTo>
                    <a:cubicBezTo>
                      <a:pt x="24294" y="19180"/>
                      <a:pt x="26851" y="20458"/>
                      <a:pt x="26851" y="23015"/>
                    </a:cubicBezTo>
                    <a:cubicBezTo>
                      <a:pt x="26851" y="25573"/>
                      <a:pt x="25573" y="26851"/>
                      <a:pt x="23015" y="26851"/>
                    </a:cubicBezTo>
                    <a:cubicBezTo>
                      <a:pt x="20458" y="26851"/>
                      <a:pt x="19180" y="25573"/>
                      <a:pt x="19180" y="23015"/>
                    </a:cubicBezTo>
                    <a:close/>
                    <a:moveTo>
                      <a:pt x="21736" y="6393"/>
                    </a:moveTo>
                    <a:lnTo>
                      <a:pt x="21736" y="16622"/>
                    </a:lnTo>
                    <a:cubicBezTo>
                      <a:pt x="19180" y="16622"/>
                      <a:pt x="17900" y="17901"/>
                      <a:pt x="16622" y="20458"/>
                    </a:cubicBezTo>
                    <a:lnTo>
                      <a:pt x="7671" y="17901"/>
                    </a:lnTo>
                    <a:cubicBezTo>
                      <a:pt x="8950" y="11508"/>
                      <a:pt x="15343" y="6393"/>
                      <a:pt x="21736" y="6393"/>
                    </a:cubicBezTo>
                    <a:close/>
                    <a:moveTo>
                      <a:pt x="6393" y="23015"/>
                    </a:moveTo>
                    <a:cubicBezTo>
                      <a:pt x="6393" y="21737"/>
                      <a:pt x="6393" y="20458"/>
                      <a:pt x="6393" y="19180"/>
                    </a:cubicBezTo>
                    <a:lnTo>
                      <a:pt x="15343" y="21737"/>
                    </a:lnTo>
                    <a:cubicBezTo>
                      <a:pt x="15343" y="21737"/>
                      <a:pt x="15343" y="23015"/>
                      <a:pt x="15343" y="23015"/>
                    </a:cubicBezTo>
                    <a:cubicBezTo>
                      <a:pt x="15343" y="24294"/>
                      <a:pt x="16622" y="26851"/>
                      <a:pt x="17900" y="28130"/>
                    </a:cubicBezTo>
                    <a:lnTo>
                      <a:pt x="11507" y="35802"/>
                    </a:lnTo>
                    <a:cubicBezTo>
                      <a:pt x="7671" y="33245"/>
                      <a:pt x="6393" y="28130"/>
                      <a:pt x="6393" y="23015"/>
                    </a:cubicBezTo>
                    <a:close/>
                    <a:moveTo>
                      <a:pt x="12786" y="37080"/>
                    </a:moveTo>
                    <a:lnTo>
                      <a:pt x="17900" y="29409"/>
                    </a:lnTo>
                    <a:cubicBezTo>
                      <a:pt x="19180" y="29409"/>
                      <a:pt x="20458" y="30687"/>
                      <a:pt x="21736" y="30687"/>
                    </a:cubicBezTo>
                    <a:cubicBezTo>
                      <a:pt x="23015" y="30687"/>
                      <a:pt x="24294" y="30687"/>
                      <a:pt x="24294" y="30687"/>
                    </a:cubicBezTo>
                    <a:lnTo>
                      <a:pt x="30687" y="38359"/>
                    </a:lnTo>
                    <a:cubicBezTo>
                      <a:pt x="28129" y="39638"/>
                      <a:pt x="25573" y="40916"/>
                      <a:pt x="21736" y="40916"/>
                    </a:cubicBezTo>
                    <a:cubicBezTo>
                      <a:pt x="19180" y="39638"/>
                      <a:pt x="16622" y="38359"/>
                      <a:pt x="12786" y="37080"/>
                    </a:cubicBezTo>
                    <a:close/>
                    <a:moveTo>
                      <a:pt x="33244" y="35802"/>
                    </a:moveTo>
                    <a:lnTo>
                      <a:pt x="28129" y="28130"/>
                    </a:lnTo>
                    <a:cubicBezTo>
                      <a:pt x="29408" y="26851"/>
                      <a:pt x="30687" y="24294"/>
                      <a:pt x="30687" y="23015"/>
                    </a:cubicBezTo>
                    <a:cubicBezTo>
                      <a:pt x="30687" y="23015"/>
                      <a:pt x="30687" y="23015"/>
                      <a:pt x="30687" y="21737"/>
                    </a:cubicBezTo>
                    <a:lnTo>
                      <a:pt x="39637" y="19180"/>
                    </a:lnTo>
                    <a:cubicBezTo>
                      <a:pt x="39637" y="20458"/>
                      <a:pt x="39637" y="21737"/>
                      <a:pt x="39637" y="23015"/>
                    </a:cubicBezTo>
                    <a:cubicBezTo>
                      <a:pt x="39637" y="28130"/>
                      <a:pt x="37080" y="33245"/>
                      <a:pt x="33244" y="35802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A39FE63D-72DD-4422-BB9A-B67C2A11D336}"/>
                  </a:ext>
                </a:extLst>
              </p:cNvPr>
              <p:cNvSpPr/>
              <p:nvPr/>
            </p:nvSpPr>
            <p:spPr>
              <a:xfrm>
                <a:off x="6815341" y="3088353"/>
                <a:ext cx="50396" cy="48798"/>
              </a:xfrm>
              <a:custGeom>
                <a:avLst/>
                <a:gdLst>
                  <a:gd name="connsiteX0" fmla="*/ 47839 w 50396"/>
                  <a:gd name="connsiteY0" fmla="*/ 22267 h 48798"/>
                  <a:gd name="connsiteX1" fmla="*/ 46561 w 50396"/>
                  <a:gd name="connsiteY1" fmla="*/ 22267 h 48798"/>
                  <a:gd name="connsiteX2" fmla="*/ 46561 w 50396"/>
                  <a:gd name="connsiteY2" fmla="*/ 18431 h 48798"/>
                  <a:gd name="connsiteX3" fmla="*/ 49117 w 50396"/>
                  <a:gd name="connsiteY3" fmla="*/ 18431 h 48798"/>
                  <a:gd name="connsiteX4" fmla="*/ 49117 w 50396"/>
                  <a:gd name="connsiteY4" fmla="*/ 18431 h 48798"/>
                  <a:gd name="connsiteX5" fmla="*/ 47839 w 50396"/>
                  <a:gd name="connsiteY5" fmla="*/ 17152 h 48798"/>
                  <a:gd name="connsiteX6" fmla="*/ 46561 w 50396"/>
                  <a:gd name="connsiteY6" fmla="*/ 17152 h 48798"/>
                  <a:gd name="connsiteX7" fmla="*/ 45282 w 50396"/>
                  <a:gd name="connsiteY7" fmla="*/ 13316 h 48798"/>
                  <a:gd name="connsiteX8" fmla="*/ 46561 w 50396"/>
                  <a:gd name="connsiteY8" fmla="*/ 12037 h 48798"/>
                  <a:gd name="connsiteX9" fmla="*/ 46561 w 50396"/>
                  <a:gd name="connsiteY9" fmla="*/ 12037 h 48798"/>
                  <a:gd name="connsiteX10" fmla="*/ 45282 w 50396"/>
                  <a:gd name="connsiteY10" fmla="*/ 10759 h 48798"/>
                  <a:gd name="connsiteX11" fmla="*/ 44003 w 50396"/>
                  <a:gd name="connsiteY11" fmla="*/ 12037 h 48798"/>
                  <a:gd name="connsiteX12" fmla="*/ 41446 w 50396"/>
                  <a:gd name="connsiteY12" fmla="*/ 9480 h 48798"/>
                  <a:gd name="connsiteX13" fmla="*/ 42724 w 50396"/>
                  <a:gd name="connsiteY13" fmla="*/ 8201 h 48798"/>
                  <a:gd name="connsiteX14" fmla="*/ 42724 w 50396"/>
                  <a:gd name="connsiteY14" fmla="*/ 8201 h 48798"/>
                  <a:gd name="connsiteX15" fmla="*/ 40168 w 50396"/>
                  <a:gd name="connsiteY15" fmla="*/ 6923 h 48798"/>
                  <a:gd name="connsiteX16" fmla="*/ 38888 w 50396"/>
                  <a:gd name="connsiteY16" fmla="*/ 8201 h 48798"/>
                  <a:gd name="connsiteX17" fmla="*/ 36331 w 50396"/>
                  <a:gd name="connsiteY17" fmla="*/ 5644 h 48798"/>
                  <a:gd name="connsiteX18" fmla="*/ 37610 w 50396"/>
                  <a:gd name="connsiteY18" fmla="*/ 4366 h 48798"/>
                  <a:gd name="connsiteX19" fmla="*/ 37610 w 50396"/>
                  <a:gd name="connsiteY19" fmla="*/ 4366 h 48798"/>
                  <a:gd name="connsiteX20" fmla="*/ 35053 w 50396"/>
                  <a:gd name="connsiteY20" fmla="*/ 4366 h 48798"/>
                  <a:gd name="connsiteX21" fmla="*/ 33774 w 50396"/>
                  <a:gd name="connsiteY21" fmla="*/ 5644 h 48798"/>
                  <a:gd name="connsiteX22" fmla="*/ 29938 w 50396"/>
                  <a:gd name="connsiteY22" fmla="*/ 4366 h 48798"/>
                  <a:gd name="connsiteX23" fmla="*/ 29938 w 50396"/>
                  <a:gd name="connsiteY23" fmla="*/ 1808 h 48798"/>
                  <a:gd name="connsiteX24" fmla="*/ 29938 w 50396"/>
                  <a:gd name="connsiteY24" fmla="*/ 1808 h 48798"/>
                  <a:gd name="connsiteX25" fmla="*/ 27381 w 50396"/>
                  <a:gd name="connsiteY25" fmla="*/ 1808 h 48798"/>
                  <a:gd name="connsiteX26" fmla="*/ 27381 w 50396"/>
                  <a:gd name="connsiteY26" fmla="*/ 3087 h 48798"/>
                  <a:gd name="connsiteX27" fmla="*/ 23545 w 50396"/>
                  <a:gd name="connsiteY27" fmla="*/ 3087 h 48798"/>
                  <a:gd name="connsiteX28" fmla="*/ 23545 w 50396"/>
                  <a:gd name="connsiteY28" fmla="*/ 530 h 48798"/>
                  <a:gd name="connsiteX29" fmla="*/ 23545 w 50396"/>
                  <a:gd name="connsiteY29" fmla="*/ 530 h 48798"/>
                  <a:gd name="connsiteX30" fmla="*/ 20988 w 50396"/>
                  <a:gd name="connsiteY30" fmla="*/ 1808 h 48798"/>
                  <a:gd name="connsiteX31" fmla="*/ 20988 w 50396"/>
                  <a:gd name="connsiteY31" fmla="*/ 3087 h 48798"/>
                  <a:gd name="connsiteX32" fmla="*/ 17152 w 50396"/>
                  <a:gd name="connsiteY32" fmla="*/ 3087 h 48798"/>
                  <a:gd name="connsiteX33" fmla="*/ 17152 w 50396"/>
                  <a:gd name="connsiteY33" fmla="*/ 530 h 48798"/>
                  <a:gd name="connsiteX34" fmla="*/ 17152 w 50396"/>
                  <a:gd name="connsiteY34" fmla="*/ 530 h 48798"/>
                  <a:gd name="connsiteX35" fmla="*/ 15873 w 50396"/>
                  <a:gd name="connsiteY35" fmla="*/ 1808 h 48798"/>
                  <a:gd name="connsiteX36" fmla="*/ 15873 w 50396"/>
                  <a:gd name="connsiteY36" fmla="*/ 3087 h 48798"/>
                  <a:gd name="connsiteX37" fmla="*/ 12037 w 50396"/>
                  <a:gd name="connsiteY37" fmla="*/ 4366 h 48798"/>
                  <a:gd name="connsiteX38" fmla="*/ 10758 w 50396"/>
                  <a:gd name="connsiteY38" fmla="*/ 3087 h 48798"/>
                  <a:gd name="connsiteX39" fmla="*/ 10758 w 50396"/>
                  <a:gd name="connsiteY39" fmla="*/ 3087 h 48798"/>
                  <a:gd name="connsiteX40" fmla="*/ 9480 w 50396"/>
                  <a:gd name="connsiteY40" fmla="*/ 4366 h 48798"/>
                  <a:gd name="connsiteX41" fmla="*/ 10758 w 50396"/>
                  <a:gd name="connsiteY41" fmla="*/ 5644 h 48798"/>
                  <a:gd name="connsiteX42" fmla="*/ 8202 w 50396"/>
                  <a:gd name="connsiteY42" fmla="*/ 8201 h 48798"/>
                  <a:gd name="connsiteX43" fmla="*/ 6923 w 50396"/>
                  <a:gd name="connsiteY43" fmla="*/ 6923 h 48798"/>
                  <a:gd name="connsiteX44" fmla="*/ 6923 w 50396"/>
                  <a:gd name="connsiteY44" fmla="*/ 6923 h 48798"/>
                  <a:gd name="connsiteX45" fmla="*/ 5644 w 50396"/>
                  <a:gd name="connsiteY45" fmla="*/ 9480 h 48798"/>
                  <a:gd name="connsiteX46" fmla="*/ 6923 w 50396"/>
                  <a:gd name="connsiteY46" fmla="*/ 10759 h 48798"/>
                  <a:gd name="connsiteX47" fmla="*/ 4365 w 50396"/>
                  <a:gd name="connsiteY47" fmla="*/ 13316 h 48798"/>
                  <a:gd name="connsiteX48" fmla="*/ 3087 w 50396"/>
                  <a:gd name="connsiteY48" fmla="*/ 12037 h 48798"/>
                  <a:gd name="connsiteX49" fmla="*/ 3087 w 50396"/>
                  <a:gd name="connsiteY49" fmla="*/ 12037 h 48798"/>
                  <a:gd name="connsiteX50" fmla="*/ 3087 w 50396"/>
                  <a:gd name="connsiteY50" fmla="*/ 14595 h 48798"/>
                  <a:gd name="connsiteX51" fmla="*/ 4365 w 50396"/>
                  <a:gd name="connsiteY51" fmla="*/ 15873 h 48798"/>
                  <a:gd name="connsiteX52" fmla="*/ 3087 w 50396"/>
                  <a:gd name="connsiteY52" fmla="*/ 19709 h 48798"/>
                  <a:gd name="connsiteX53" fmla="*/ 1809 w 50396"/>
                  <a:gd name="connsiteY53" fmla="*/ 19709 h 48798"/>
                  <a:gd name="connsiteX54" fmla="*/ 1809 w 50396"/>
                  <a:gd name="connsiteY54" fmla="*/ 19709 h 48798"/>
                  <a:gd name="connsiteX55" fmla="*/ 1809 w 50396"/>
                  <a:gd name="connsiteY55" fmla="*/ 22267 h 48798"/>
                  <a:gd name="connsiteX56" fmla="*/ 3087 w 50396"/>
                  <a:gd name="connsiteY56" fmla="*/ 22267 h 48798"/>
                  <a:gd name="connsiteX57" fmla="*/ 3087 w 50396"/>
                  <a:gd name="connsiteY57" fmla="*/ 26102 h 48798"/>
                  <a:gd name="connsiteX58" fmla="*/ 529 w 50396"/>
                  <a:gd name="connsiteY58" fmla="*/ 26102 h 48798"/>
                  <a:gd name="connsiteX59" fmla="*/ 529 w 50396"/>
                  <a:gd name="connsiteY59" fmla="*/ 26102 h 48798"/>
                  <a:gd name="connsiteX60" fmla="*/ 1809 w 50396"/>
                  <a:gd name="connsiteY60" fmla="*/ 28660 h 48798"/>
                  <a:gd name="connsiteX61" fmla="*/ 3087 w 50396"/>
                  <a:gd name="connsiteY61" fmla="*/ 28660 h 48798"/>
                  <a:gd name="connsiteX62" fmla="*/ 3087 w 50396"/>
                  <a:gd name="connsiteY62" fmla="*/ 32495 h 48798"/>
                  <a:gd name="connsiteX63" fmla="*/ 1809 w 50396"/>
                  <a:gd name="connsiteY63" fmla="*/ 32495 h 48798"/>
                  <a:gd name="connsiteX64" fmla="*/ 1809 w 50396"/>
                  <a:gd name="connsiteY64" fmla="*/ 32495 h 48798"/>
                  <a:gd name="connsiteX65" fmla="*/ 3087 w 50396"/>
                  <a:gd name="connsiteY65" fmla="*/ 33774 h 48798"/>
                  <a:gd name="connsiteX66" fmla="*/ 4365 w 50396"/>
                  <a:gd name="connsiteY66" fmla="*/ 33774 h 48798"/>
                  <a:gd name="connsiteX67" fmla="*/ 5644 w 50396"/>
                  <a:gd name="connsiteY67" fmla="*/ 37610 h 48798"/>
                  <a:gd name="connsiteX68" fmla="*/ 4365 w 50396"/>
                  <a:gd name="connsiteY68" fmla="*/ 38889 h 48798"/>
                  <a:gd name="connsiteX69" fmla="*/ 4365 w 50396"/>
                  <a:gd name="connsiteY69" fmla="*/ 38889 h 48798"/>
                  <a:gd name="connsiteX70" fmla="*/ 5644 w 50396"/>
                  <a:gd name="connsiteY70" fmla="*/ 40167 h 48798"/>
                  <a:gd name="connsiteX71" fmla="*/ 6923 w 50396"/>
                  <a:gd name="connsiteY71" fmla="*/ 38889 h 48798"/>
                  <a:gd name="connsiteX72" fmla="*/ 9480 w 50396"/>
                  <a:gd name="connsiteY72" fmla="*/ 41446 h 48798"/>
                  <a:gd name="connsiteX73" fmla="*/ 8202 w 50396"/>
                  <a:gd name="connsiteY73" fmla="*/ 42725 h 48798"/>
                  <a:gd name="connsiteX74" fmla="*/ 8202 w 50396"/>
                  <a:gd name="connsiteY74" fmla="*/ 42725 h 48798"/>
                  <a:gd name="connsiteX75" fmla="*/ 10758 w 50396"/>
                  <a:gd name="connsiteY75" fmla="*/ 44003 h 48798"/>
                  <a:gd name="connsiteX76" fmla="*/ 12037 w 50396"/>
                  <a:gd name="connsiteY76" fmla="*/ 42725 h 48798"/>
                  <a:gd name="connsiteX77" fmla="*/ 14595 w 50396"/>
                  <a:gd name="connsiteY77" fmla="*/ 45282 h 48798"/>
                  <a:gd name="connsiteX78" fmla="*/ 13316 w 50396"/>
                  <a:gd name="connsiteY78" fmla="*/ 46560 h 48798"/>
                  <a:gd name="connsiteX79" fmla="*/ 13316 w 50396"/>
                  <a:gd name="connsiteY79" fmla="*/ 46560 h 48798"/>
                  <a:gd name="connsiteX80" fmla="*/ 15873 w 50396"/>
                  <a:gd name="connsiteY80" fmla="*/ 46560 h 48798"/>
                  <a:gd name="connsiteX81" fmla="*/ 17152 w 50396"/>
                  <a:gd name="connsiteY81" fmla="*/ 45282 h 48798"/>
                  <a:gd name="connsiteX82" fmla="*/ 20988 w 50396"/>
                  <a:gd name="connsiteY82" fmla="*/ 46560 h 48798"/>
                  <a:gd name="connsiteX83" fmla="*/ 20988 w 50396"/>
                  <a:gd name="connsiteY83" fmla="*/ 47839 h 48798"/>
                  <a:gd name="connsiteX84" fmla="*/ 20988 w 50396"/>
                  <a:gd name="connsiteY84" fmla="*/ 47839 h 48798"/>
                  <a:gd name="connsiteX85" fmla="*/ 23545 w 50396"/>
                  <a:gd name="connsiteY85" fmla="*/ 47839 h 48798"/>
                  <a:gd name="connsiteX86" fmla="*/ 23545 w 50396"/>
                  <a:gd name="connsiteY86" fmla="*/ 46560 h 48798"/>
                  <a:gd name="connsiteX87" fmla="*/ 27381 w 50396"/>
                  <a:gd name="connsiteY87" fmla="*/ 46560 h 48798"/>
                  <a:gd name="connsiteX88" fmla="*/ 27381 w 50396"/>
                  <a:gd name="connsiteY88" fmla="*/ 47839 h 48798"/>
                  <a:gd name="connsiteX89" fmla="*/ 27381 w 50396"/>
                  <a:gd name="connsiteY89" fmla="*/ 47839 h 48798"/>
                  <a:gd name="connsiteX90" fmla="*/ 29938 w 50396"/>
                  <a:gd name="connsiteY90" fmla="*/ 46560 h 48798"/>
                  <a:gd name="connsiteX91" fmla="*/ 29938 w 50396"/>
                  <a:gd name="connsiteY91" fmla="*/ 45282 h 48798"/>
                  <a:gd name="connsiteX92" fmla="*/ 33774 w 50396"/>
                  <a:gd name="connsiteY92" fmla="*/ 45282 h 48798"/>
                  <a:gd name="connsiteX93" fmla="*/ 33774 w 50396"/>
                  <a:gd name="connsiteY93" fmla="*/ 46560 h 48798"/>
                  <a:gd name="connsiteX94" fmla="*/ 33774 w 50396"/>
                  <a:gd name="connsiteY94" fmla="*/ 46560 h 48798"/>
                  <a:gd name="connsiteX95" fmla="*/ 35053 w 50396"/>
                  <a:gd name="connsiteY95" fmla="*/ 45282 h 48798"/>
                  <a:gd name="connsiteX96" fmla="*/ 35053 w 50396"/>
                  <a:gd name="connsiteY96" fmla="*/ 44003 h 48798"/>
                  <a:gd name="connsiteX97" fmla="*/ 38888 w 50396"/>
                  <a:gd name="connsiteY97" fmla="*/ 42725 h 48798"/>
                  <a:gd name="connsiteX98" fmla="*/ 40168 w 50396"/>
                  <a:gd name="connsiteY98" fmla="*/ 44003 h 48798"/>
                  <a:gd name="connsiteX99" fmla="*/ 40168 w 50396"/>
                  <a:gd name="connsiteY99" fmla="*/ 44003 h 48798"/>
                  <a:gd name="connsiteX100" fmla="*/ 41446 w 50396"/>
                  <a:gd name="connsiteY100" fmla="*/ 42725 h 48798"/>
                  <a:gd name="connsiteX101" fmla="*/ 40168 w 50396"/>
                  <a:gd name="connsiteY101" fmla="*/ 41446 h 48798"/>
                  <a:gd name="connsiteX102" fmla="*/ 42724 w 50396"/>
                  <a:gd name="connsiteY102" fmla="*/ 38889 h 48798"/>
                  <a:gd name="connsiteX103" fmla="*/ 44003 w 50396"/>
                  <a:gd name="connsiteY103" fmla="*/ 40167 h 48798"/>
                  <a:gd name="connsiteX104" fmla="*/ 44003 w 50396"/>
                  <a:gd name="connsiteY104" fmla="*/ 40167 h 48798"/>
                  <a:gd name="connsiteX105" fmla="*/ 45282 w 50396"/>
                  <a:gd name="connsiteY105" fmla="*/ 37610 h 48798"/>
                  <a:gd name="connsiteX106" fmla="*/ 44003 w 50396"/>
                  <a:gd name="connsiteY106" fmla="*/ 36331 h 48798"/>
                  <a:gd name="connsiteX107" fmla="*/ 46561 w 50396"/>
                  <a:gd name="connsiteY107" fmla="*/ 33774 h 48798"/>
                  <a:gd name="connsiteX108" fmla="*/ 47839 w 50396"/>
                  <a:gd name="connsiteY108" fmla="*/ 35053 h 48798"/>
                  <a:gd name="connsiteX109" fmla="*/ 47839 w 50396"/>
                  <a:gd name="connsiteY109" fmla="*/ 35053 h 48798"/>
                  <a:gd name="connsiteX110" fmla="*/ 47839 w 50396"/>
                  <a:gd name="connsiteY110" fmla="*/ 32495 h 48798"/>
                  <a:gd name="connsiteX111" fmla="*/ 46561 w 50396"/>
                  <a:gd name="connsiteY111" fmla="*/ 31217 h 48798"/>
                  <a:gd name="connsiteX112" fmla="*/ 47839 w 50396"/>
                  <a:gd name="connsiteY112" fmla="*/ 27381 h 48798"/>
                  <a:gd name="connsiteX113" fmla="*/ 49117 w 50396"/>
                  <a:gd name="connsiteY113" fmla="*/ 27381 h 48798"/>
                  <a:gd name="connsiteX114" fmla="*/ 49117 w 50396"/>
                  <a:gd name="connsiteY114" fmla="*/ 27381 h 48798"/>
                  <a:gd name="connsiteX115" fmla="*/ 49117 w 50396"/>
                  <a:gd name="connsiteY115" fmla="*/ 24824 h 48798"/>
                  <a:gd name="connsiteX116" fmla="*/ 47839 w 50396"/>
                  <a:gd name="connsiteY116" fmla="*/ 24824 h 48798"/>
                  <a:gd name="connsiteX117" fmla="*/ 47839 w 50396"/>
                  <a:gd name="connsiteY117" fmla="*/ 20988 h 48798"/>
                  <a:gd name="connsiteX118" fmla="*/ 50397 w 50396"/>
                  <a:gd name="connsiteY118" fmla="*/ 20988 h 48798"/>
                  <a:gd name="connsiteX119" fmla="*/ 50397 w 50396"/>
                  <a:gd name="connsiteY119" fmla="*/ 20988 h 48798"/>
                  <a:gd name="connsiteX120" fmla="*/ 47839 w 50396"/>
                  <a:gd name="connsiteY120" fmla="*/ 22267 h 48798"/>
                  <a:gd name="connsiteX121" fmla="*/ 26102 w 50396"/>
                  <a:gd name="connsiteY121" fmla="*/ 4366 h 48798"/>
                  <a:gd name="connsiteX122" fmla="*/ 41446 w 50396"/>
                  <a:gd name="connsiteY122" fmla="*/ 15873 h 48798"/>
                  <a:gd name="connsiteX123" fmla="*/ 41446 w 50396"/>
                  <a:gd name="connsiteY123" fmla="*/ 17152 h 48798"/>
                  <a:gd name="connsiteX124" fmla="*/ 32495 w 50396"/>
                  <a:gd name="connsiteY124" fmla="*/ 19709 h 48798"/>
                  <a:gd name="connsiteX125" fmla="*/ 32495 w 50396"/>
                  <a:gd name="connsiteY125" fmla="*/ 19709 h 48798"/>
                  <a:gd name="connsiteX126" fmla="*/ 27381 w 50396"/>
                  <a:gd name="connsiteY126" fmla="*/ 15873 h 48798"/>
                  <a:gd name="connsiteX127" fmla="*/ 27381 w 50396"/>
                  <a:gd name="connsiteY127" fmla="*/ 15873 h 48798"/>
                  <a:gd name="connsiteX128" fmla="*/ 26102 w 50396"/>
                  <a:gd name="connsiteY128" fmla="*/ 4366 h 48798"/>
                  <a:gd name="connsiteX129" fmla="*/ 26102 w 50396"/>
                  <a:gd name="connsiteY129" fmla="*/ 4366 h 48798"/>
                  <a:gd name="connsiteX130" fmla="*/ 28660 w 50396"/>
                  <a:gd name="connsiteY130" fmla="*/ 23545 h 48798"/>
                  <a:gd name="connsiteX131" fmla="*/ 24824 w 50396"/>
                  <a:gd name="connsiteY131" fmla="*/ 27381 h 48798"/>
                  <a:gd name="connsiteX132" fmla="*/ 20988 w 50396"/>
                  <a:gd name="connsiteY132" fmla="*/ 23545 h 48798"/>
                  <a:gd name="connsiteX133" fmla="*/ 24824 w 50396"/>
                  <a:gd name="connsiteY133" fmla="*/ 19709 h 48798"/>
                  <a:gd name="connsiteX134" fmla="*/ 28660 w 50396"/>
                  <a:gd name="connsiteY134" fmla="*/ 23545 h 48798"/>
                  <a:gd name="connsiteX135" fmla="*/ 6923 w 50396"/>
                  <a:gd name="connsiteY135" fmla="*/ 15873 h 48798"/>
                  <a:gd name="connsiteX136" fmla="*/ 22266 w 50396"/>
                  <a:gd name="connsiteY136" fmla="*/ 4366 h 48798"/>
                  <a:gd name="connsiteX137" fmla="*/ 22266 w 50396"/>
                  <a:gd name="connsiteY137" fmla="*/ 4366 h 48798"/>
                  <a:gd name="connsiteX138" fmla="*/ 22266 w 50396"/>
                  <a:gd name="connsiteY138" fmla="*/ 14595 h 48798"/>
                  <a:gd name="connsiteX139" fmla="*/ 22266 w 50396"/>
                  <a:gd name="connsiteY139" fmla="*/ 14595 h 48798"/>
                  <a:gd name="connsiteX140" fmla="*/ 17152 w 50396"/>
                  <a:gd name="connsiteY140" fmla="*/ 18431 h 48798"/>
                  <a:gd name="connsiteX141" fmla="*/ 17152 w 50396"/>
                  <a:gd name="connsiteY141" fmla="*/ 18431 h 48798"/>
                  <a:gd name="connsiteX142" fmla="*/ 6923 w 50396"/>
                  <a:gd name="connsiteY142" fmla="*/ 15873 h 48798"/>
                  <a:gd name="connsiteX143" fmla="*/ 6923 w 50396"/>
                  <a:gd name="connsiteY143" fmla="*/ 15873 h 48798"/>
                  <a:gd name="connsiteX144" fmla="*/ 12037 w 50396"/>
                  <a:gd name="connsiteY144" fmla="*/ 37610 h 48798"/>
                  <a:gd name="connsiteX145" fmla="*/ 5644 w 50396"/>
                  <a:gd name="connsiteY145" fmla="*/ 23545 h 48798"/>
                  <a:gd name="connsiteX146" fmla="*/ 5644 w 50396"/>
                  <a:gd name="connsiteY146" fmla="*/ 19709 h 48798"/>
                  <a:gd name="connsiteX147" fmla="*/ 6923 w 50396"/>
                  <a:gd name="connsiteY147" fmla="*/ 19709 h 48798"/>
                  <a:gd name="connsiteX148" fmla="*/ 15873 w 50396"/>
                  <a:gd name="connsiteY148" fmla="*/ 22267 h 48798"/>
                  <a:gd name="connsiteX149" fmla="*/ 15873 w 50396"/>
                  <a:gd name="connsiteY149" fmla="*/ 22267 h 48798"/>
                  <a:gd name="connsiteX150" fmla="*/ 15873 w 50396"/>
                  <a:gd name="connsiteY150" fmla="*/ 23545 h 48798"/>
                  <a:gd name="connsiteX151" fmla="*/ 17152 w 50396"/>
                  <a:gd name="connsiteY151" fmla="*/ 28660 h 48798"/>
                  <a:gd name="connsiteX152" fmla="*/ 17152 w 50396"/>
                  <a:gd name="connsiteY152" fmla="*/ 28660 h 48798"/>
                  <a:gd name="connsiteX153" fmla="*/ 12037 w 50396"/>
                  <a:gd name="connsiteY153" fmla="*/ 37610 h 48798"/>
                  <a:gd name="connsiteX154" fmla="*/ 12037 w 50396"/>
                  <a:gd name="connsiteY154" fmla="*/ 37610 h 48798"/>
                  <a:gd name="connsiteX155" fmla="*/ 33774 w 50396"/>
                  <a:gd name="connsiteY155" fmla="*/ 40167 h 48798"/>
                  <a:gd name="connsiteX156" fmla="*/ 24824 w 50396"/>
                  <a:gd name="connsiteY156" fmla="*/ 42725 h 48798"/>
                  <a:gd name="connsiteX157" fmla="*/ 14595 w 50396"/>
                  <a:gd name="connsiteY157" fmla="*/ 40167 h 48798"/>
                  <a:gd name="connsiteX158" fmla="*/ 14595 w 50396"/>
                  <a:gd name="connsiteY158" fmla="*/ 38889 h 48798"/>
                  <a:gd name="connsiteX159" fmla="*/ 20988 w 50396"/>
                  <a:gd name="connsiteY159" fmla="*/ 31217 h 48798"/>
                  <a:gd name="connsiteX160" fmla="*/ 20988 w 50396"/>
                  <a:gd name="connsiteY160" fmla="*/ 31217 h 48798"/>
                  <a:gd name="connsiteX161" fmla="*/ 24824 w 50396"/>
                  <a:gd name="connsiteY161" fmla="*/ 32495 h 48798"/>
                  <a:gd name="connsiteX162" fmla="*/ 27381 w 50396"/>
                  <a:gd name="connsiteY162" fmla="*/ 32495 h 48798"/>
                  <a:gd name="connsiteX163" fmla="*/ 27381 w 50396"/>
                  <a:gd name="connsiteY163" fmla="*/ 32495 h 48798"/>
                  <a:gd name="connsiteX164" fmla="*/ 33774 w 50396"/>
                  <a:gd name="connsiteY164" fmla="*/ 40167 h 48798"/>
                  <a:gd name="connsiteX165" fmla="*/ 33774 w 50396"/>
                  <a:gd name="connsiteY165" fmla="*/ 40167 h 48798"/>
                  <a:gd name="connsiteX166" fmla="*/ 36331 w 50396"/>
                  <a:gd name="connsiteY166" fmla="*/ 37610 h 48798"/>
                  <a:gd name="connsiteX167" fmla="*/ 36331 w 50396"/>
                  <a:gd name="connsiteY167" fmla="*/ 37610 h 48798"/>
                  <a:gd name="connsiteX168" fmla="*/ 29938 w 50396"/>
                  <a:gd name="connsiteY168" fmla="*/ 29938 h 48798"/>
                  <a:gd name="connsiteX169" fmla="*/ 29938 w 50396"/>
                  <a:gd name="connsiteY169" fmla="*/ 28660 h 48798"/>
                  <a:gd name="connsiteX170" fmla="*/ 32495 w 50396"/>
                  <a:gd name="connsiteY170" fmla="*/ 22267 h 48798"/>
                  <a:gd name="connsiteX171" fmla="*/ 32495 w 50396"/>
                  <a:gd name="connsiteY171" fmla="*/ 22267 h 48798"/>
                  <a:gd name="connsiteX172" fmla="*/ 32495 w 50396"/>
                  <a:gd name="connsiteY172" fmla="*/ 22267 h 48798"/>
                  <a:gd name="connsiteX173" fmla="*/ 41446 w 50396"/>
                  <a:gd name="connsiteY173" fmla="*/ 19709 h 48798"/>
                  <a:gd name="connsiteX174" fmla="*/ 42724 w 50396"/>
                  <a:gd name="connsiteY174" fmla="*/ 19709 h 48798"/>
                  <a:gd name="connsiteX175" fmla="*/ 42724 w 50396"/>
                  <a:gd name="connsiteY175" fmla="*/ 23545 h 48798"/>
                  <a:gd name="connsiteX176" fmla="*/ 36331 w 50396"/>
                  <a:gd name="connsiteY176" fmla="*/ 37610 h 48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50396" h="48798">
                    <a:moveTo>
                      <a:pt x="47839" y="22267"/>
                    </a:moveTo>
                    <a:lnTo>
                      <a:pt x="46561" y="22267"/>
                    </a:lnTo>
                    <a:cubicBezTo>
                      <a:pt x="46561" y="20988"/>
                      <a:pt x="46561" y="19709"/>
                      <a:pt x="46561" y="18431"/>
                    </a:cubicBezTo>
                    <a:lnTo>
                      <a:pt x="49117" y="18431"/>
                    </a:lnTo>
                    <a:cubicBezTo>
                      <a:pt x="49117" y="18431"/>
                      <a:pt x="49117" y="18431"/>
                      <a:pt x="49117" y="18431"/>
                    </a:cubicBezTo>
                    <a:cubicBezTo>
                      <a:pt x="49117" y="17152"/>
                      <a:pt x="49117" y="15873"/>
                      <a:pt x="47839" y="17152"/>
                    </a:cubicBezTo>
                    <a:lnTo>
                      <a:pt x="46561" y="17152"/>
                    </a:lnTo>
                    <a:cubicBezTo>
                      <a:pt x="46561" y="15873"/>
                      <a:pt x="45282" y="14595"/>
                      <a:pt x="45282" y="13316"/>
                    </a:cubicBezTo>
                    <a:lnTo>
                      <a:pt x="46561" y="12037"/>
                    </a:lnTo>
                    <a:cubicBezTo>
                      <a:pt x="46561" y="12037"/>
                      <a:pt x="46561" y="12037"/>
                      <a:pt x="46561" y="12037"/>
                    </a:cubicBezTo>
                    <a:cubicBezTo>
                      <a:pt x="46561" y="10759"/>
                      <a:pt x="45282" y="10759"/>
                      <a:pt x="45282" y="10759"/>
                    </a:cubicBezTo>
                    <a:lnTo>
                      <a:pt x="44003" y="12037"/>
                    </a:lnTo>
                    <a:cubicBezTo>
                      <a:pt x="42724" y="10759"/>
                      <a:pt x="42724" y="10759"/>
                      <a:pt x="41446" y="9480"/>
                    </a:cubicBezTo>
                    <a:lnTo>
                      <a:pt x="42724" y="8201"/>
                    </a:lnTo>
                    <a:cubicBezTo>
                      <a:pt x="42724" y="8201"/>
                      <a:pt x="42724" y="8201"/>
                      <a:pt x="42724" y="8201"/>
                    </a:cubicBezTo>
                    <a:cubicBezTo>
                      <a:pt x="42724" y="6923"/>
                      <a:pt x="41446" y="6923"/>
                      <a:pt x="40168" y="6923"/>
                    </a:cubicBezTo>
                    <a:lnTo>
                      <a:pt x="38888" y="8201"/>
                    </a:lnTo>
                    <a:cubicBezTo>
                      <a:pt x="37610" y="6923"/>
                      <a:pt x="37610" y="6923"/>
                      <a:pt x="36331" y="5644"/>
                    </a:cubicBezTo>
                    <a:lnTo>
                      <a:pt x="37610" y="4366"/>
                    </a:lnTo>
                    <a:cubicBezTo>
                      <a:pt x="37610" y="4366"/>
                      <a:pt x="37610" y="4366"/>
                      <a:pt x="37610" y="4366"/>
                    </a:cubicBezTo>
                    <a:cubicBezTo>
                      <a:pt x="37610" y="3087"/>
                      <a:pt x="36331" y="3087"/>
                      <a:pt x="35053" y="4366"/>
                    </a:cubicBezTo>
                    <a:lnTo>
                      <a:pt x="33774" y="5644"/>
                    </a:lnTo>
                    <a:cubicBezTo>
                      <a:pt x="32495" y="5644"/>
                      <a:pt x="31217" y="4366"/>
                      <a:pt x="29938" y="4366"/>
                    </a:cubicBezTo>
                    <a:lnTo>
                      <a:pt x="29938" y="1808"/>
                    </a:lnTo>
                    <a:cubicBezTo>
                      <a:pt x="29938" y="1808"/>
                      <a:pt x="29938" y="1808"/>
                      <a:pt x="29938" y="1808"/>
                    </a:cubicBezTo>
                    <a:cubicBezTo>
                      <a:pt x="28660" y="530"/>
                      <a:pt x="27381" y="530"/>
                      <a:pt x="27381" y="1808"/>
                    </a:cubicBezTo>
                    <a:lnTo>
                      <a:pt x="27381" y="3087"/>
                    </a:lnTo>
                    <a:cubicBezTo>
                      <a:pt x="26102" y="3087"/>
                      <a:pt x="24824" y="3087"/>
                      <a:pt x="23545" y="3087"/>
                    </a:cubicBezTo>
                    <a:lnTo>
                      <a:pt x="23545" y="530"/>
                    </a:lnTo>
                    <a:cubicBezTo>
                      <a:pt x="23545" y="530"/>
                      <a:pt x="23545" y="530"/>
                      <a:pt x="23545" y="530"/>
                    </a:cubicBezTo>
                    <a:cubicBezTo>
                      <a:pt x="22266" y="-749"/>
                      <a:pt x="20988" y="530"/>
                      <a:pt x="20988" y="1808"/>
                    </a:cubicBezTo>
                    <a:lnTo>
                      <a:pt x="20988" y="3087"/>
                    </a:lnTo>
                    <a:cubicBezTo>
                      <a:pt x="19709" y="3087"/>
                      <a:pt x="18431" y="3087"/>
                      <a:pt x="17152" y="3087"/>
                    </a:cubicBezTo>
                    <a:lnTo>
                      <a:pt x="17152" y="530"/>
                    </a:lnTo>
                    <a:cubicBezTo>
                      <a:pt x="17152" y="530"/>
                      <a:pt x="17152" y="530"/>
                      <a:pt x="17152" y="530"/>
                    </a:cubicBezTo>
                    <a:cubicBezTo>
                      <a:pt x="15873" y="530"/>
                      <a:pt x="14595" y="530"/>
                      <a:pt x="15873" y="1808"/>
                    </a:cubicBezTo>
                    <a:lnTo>
                      <a:pt x="15873" y="3087"/>
                    </a:lnTo>
                    <a:cubicBezTo>
                      <a:pt x="14595" y="3087"/>
                      <a:pt x="13316" y="4366"/>
                      <a:pt x="12037" y="4366"/>
                    </a:cubicBezTo>
                    <a:lnTo>
                      <a:pt x="10758" y="3087"/>
                    </a:lnTo>
                    <a:cubicBezTo>
                      <a:pt x="10758" y="3087"/>
                      <a:pt x="10758" y="3087"/>
                      <a:pt x="10758" y="3087"/>
                    </a:cubicBezTo>
                    <a:cubicBezTo>
                      <a:pt x="9480" y="3087"/>
                      <a:pt x="9480" y="4366"/>
                      <a:pt x="9480" y="4366"/>
                    </a:cubicBezTo>
                    <a:lnTo>
                      <a:pt x="10758" y="5644"/>
                    </a:lnTo>
                    <a:cubicBezTo>
                      <a:pt x="9480" y="6923"/>
                      <a:pt x="8202" y="6923"/>
                      <a:pt x="8202" y="8201"/>
                    </a:cubicBezTo>
                    <a:lnTo>
                      <a:pt x="6923" y="6923"/>
                    </a:lnTo>
                    <a:cubicBezTo>
                      <a:pt x="6923" y="6923"/>
                      <a:pt x="6923" y="6923"/>
                      <a:pt x="6923" y="6923"/>
                    </a:cubicBezTo>
                    <a:cubicBezTo>
                      <a:pt x="5644" y="6923"/>
                      <a:pt x="5644" y="8201"/>
                      <a:pt x="5644" y="9480"/>
                    </a:cubicBezTo>
                    <a:lnTo>
                      <a:pt x="6923" y="10759"/>
                    </a:lnTo>
                    <a:cubicBezTo>
                      <a:pt x="5644" y="12037"/>
                      <a:pt x="5644" y="12037"/>
                      <a:pt x="4365" y="13316"/>
                    </a:cubicBezTo>
                    <a:lnTo>
                      <a:pt x="3087" y="12037"/>
                    </a:lnTo>
                    <a:cubicBezTo>
                      <a:pt x="3087" y="12037"/>
                      <a:pt x="3087" y="12037"/>
                      <a:pt x="3087" y="12037"/>
                    </a:cubicBezTo>
                    <a:cubicBezTo>
                      <a:pt x="1809" y="12037"/>
                      <a:pt x="1809" y="13316"/>
                      <a:pt x="3087" y="14595"/>
                    </a:cubicBezTo>
                    <a:lnTo>
                      <a:pt x="4365" y="15873"/>
                    </a:lnTo>
                    <a:cubicBezTo>
                      <a:pt x="4365" y="17152"/>
                      <a:pt x="3087" y="18431"/>
                      <a:pt x="3087" y="19709"/>
                    </a:cubicBezTo>
                    <a:lnTo>
                      <a:pt x="1809" y="19709"/>
                    </a:lnTo>
                    <a:cubicBezTo>
                      <a:pt x="1809" y="19709"/>
                      <a:pt x="1809" y="19709"/>
                      <a:pt x="1809" y="19709"/>
                    </a:cubicBezTo>
                    <a:cubicBezTo>
                      <a:pt x="529" y="20988"/>
                      <a:pt x="529" y="22267"/>
                      <a:pt x="1809" y="22267"/>
                    </a:cubicBezTo>
                    <a:lnTo>
                      <a:pt x="3087" y="22267"/>
                    </a:lnTo>
                    <a:cubicBezTo>
                      <a:pt x="3087" y="23545"/>
                      <a:pt x="3087" y="24824"/>
                      <a:pt x="3087" y="26102"/>
                    </a:cubicBezTo>
                    <a:lnTo>
                      <a:pt x="529" y="26102"/>
                    </a:lnTo>
                    <a:cubicBezTo>
                      <a:pt x="529" y="26102"/>
                      <a:pt x="529" y="26102"/>
                      <a:pt x="529" y="26102"/>
                    </a:cubicBezTo>
                    <a:cubicBezTo>
                      <a:pt x="-749" y="27381"/>
                      <a:pt x="529" y="28660"/>
                      <a:pt x="1809" y="28660"/>
                    </a:cubicBezTo>
                    <a:lnTo>
                      <a:pt x="3087" y="28660"/>
                    </a:lnTo>
                    <a:cubicBezTo>
                      <a:pt x="3087" y="29938"/>
                      <a:pt x="3087" y="31217"/>
                      <a:pt x="3087" y="32495"/>
                    </a:cubicBezTo>
                    <a:lnTo>
                      <a:pt x="1809" y="32495"/>
                    </a:lnTo>
                    <a:cubicBezTo>
                      <a:pt x="1809" y="32495"/>
                      <a:pt x="1809" y="32495"/>
                      <a:pt x="1809" y="32495"/>
                    </a:cubicBezTo>
                    <a:cubicBezTo>
                      <a:pt x="1809" y="33774"/>
                      <a:pt x="1809" y="35053"/>
                      <a:pt x="3087" y="33774"/>
                    </a:cubicBezTo>
                    <a:lnTo>
                      <a:pt x="4365" y="33774"/>
                    </a:lnTo>
                    <a:cubicBezTo>
                      <a:pt x="4365" y="35053"/>
                      <a:pt x="5644" y="36331"/>
                      <a:pt x="5644" y="37610"/>
                    </a:cubicBezTo>
                    <a:lnTo>
                      <a:pt x="4365" y="38889"/>
                    </a:lnTo>
                    <a:cubicBezTo>
                      <a:pt x="4365" y="38889"/>
                      <a:pt x="4365" y="38889"/>
                      <a:pt x="4365" y="38889"/>
                    </a:cubicBezTo>
                    <a:cubicBezTo>
                      <a:pt x="4365" y="40167"/>
                      <a:pt x="5644" y="40167"/>
                      <a:pt x="5644" y="40167"/>
                    </a:cubicBezTo>
                    <a:lnTo>
                      <a:pt x="6923" y="38889"/>
                    </a:lnTo>
                    <a:cubicBezTo>
                      <a:pt x="8202" y="40167"/>
                      <a:pt x="8202" y="41446"/>
                      <a:pt x="9480" y="41446"/>
                    </a:cubicBezTo>
                    <a:lnTo>
                      <a:pt x="8202" y="42725"/>
                    </a:lnTo>
                    <a:cubicBezTo>
                      <a:pt x="8202" y="42725"/>
                      <a:pt x="8202" y="42725"/>
                      <a:pt x="8202" y="42725"/>
                    </a:cubicBezTo>
                    <a:cubicBezTo>
                      <a:pt x="8202" y="44003"/>
                      <a:pt x="9480" y="44003"/>
                      <a:pt x="10758" y="44003"/>
                    </a:cubicBezTo>
                    <a:lnTo>
                      <a:pt x="12037" y="42725"/>
                    </a:lnTo>
                    <a:cubicBezTo>
                      <a:pt x="13316" y="44003"/>
                      <a:pt x="13316" y="44003"/>
                      <a:pt x="14595" y="45282"/>
                    </a:cubicBezTo>
                    <a:lnTo>
                      <a:pt x="13316" y="46560"/>
                    </a:lnTo>
                    <a:cubicBezTo>
                      <a:pt x="13316" y="46560"/>
                      <a:pt x="13316" y="46560"/>
                      <a:pt x="13316" y="46560"/>
                    </a:cubicBezTo>
                    <a:cubicBezTo>
                      <a:pt x="13316" y="47839"/>
                      <a:pt x="14595" y="47839"/>
                      <a:pt x="15873" y="46560"/>
                    </a:cubicBezTo>
                    <a:lnTo>
                      <a:pt x="17152" y="45282"/>
                    </a:lnTo>
                    <a:cubicBezTo>
                      <a:pt x="18431" y="45282"/>
                      <a:pt x="19709" y="46560"/>
                      <a:pt x="20988" y="46560"/>
                    </a:cubicBezTo>
                    <a:lnTo>
                      <a:pt x="20988" y="47839"/>
                    </a:lnTo>
                    <a:cubicBezTo>
                      <a:pt x="20988" y="47839"/>
                      <a:pt x="20988" y="47839"/>
                      <a:pt x="20988" y="47839"/>
                    </a:cubicBezTo>
                    <a:cubicBezTo>
                      <a:pt x="22266" y="49118"/>
                      <a:pt x="23545" y="49118"/>
                      <a:pt x="23545" y="47839"/>
                    </a:cubicBezTo>
                    <a:lnTo>
                      <a:pt x="23545" y="46560"/>
                    </a:lnTo>
                    <a:cubicBezTo>
                      <a:pt x="24824" y="46560"/>
                      <a:pt x="26102" y="46560"/>
                      <a:pt x="27381" y="46560"/>
                    </a:cubicBezTo>
                    <a:lnTo>
                      <a:pt x="27381" y="47839"/>
                    </a:lnTo>
                    <a:cubicBezTo>
                      <a:pt x="27381" y="47839"/>
                      <a:pt x="27381" y="47839"/>
                      <a:pt x="27381" y="47839"/>
                    </a:cubicBezTo>
                    <a:cubicBezTo>
                      <a:pt x="28660" y="49118"/>
                      <a:pt x="29938" y="47839"/>
                      <a:pt x="29938" y="46560"/>
                    </a:cubicBezTo>
                    <a:lnTo>
                      <a:pt x="29938" y="45282"/>
                    </a:lnTo>
                    <a:cubicBezTo>
                      <a:pt x="31217" y="45282"/>
                      <a:pt x="32495" y="45282"/>
                      <a:pt x="33774" y="45282"/>
                    </a:cubicBezTo>
                    <a:lnTo>
                      <a:pt x="33774" y="46560"/>
                    </a:lnTo>
                    <a:cubicBezTo>
                      <a:pt x="33774" y="46560"/>
                      <a:pt x="33774" y="46560"/>
                      <a:pt x="33774" y="46560"/>
                    </a:cubicBezTo>
                    <a:cubicBezTo>
                      <a:pt x="35053" y="46560"/>
                      <a:pt x="36331" y="46560"/>
                      <a:pt x="35053" y="45282"/>
                    </a:cubicBezTo>
                    <a:lnTo>
                      <a:pt x="35053" y="44003"/>
                    </a:lnTo>
                    <a:cubicBezTo>
                      <a:pt x="36331" y="44003"/>
                      <a:pt x="37610" y="42725"/>
                      <a:pt x="38888" y="42725"/>
                    </a:cubicBezTo>
                    <a:lnTo>
                      <a:pt x="40168" y="44003"/>
                    </a:lnTo>
                    <a:cubicBezTo>
                      <a:pt x="40168" y="44003"/>
                      <a:pt x="40168" y="44003"/>
                      <a:pt x="40168" y="44003"/>
                    </a:cubicBezTo>
                    <a:cubicBezTo>
                      <a:pt x="41446" y="44003"/>
                      <a:pt x="41446" y="42725"/>
                      <a:pt x="41446" y="42725"/>
                    </a:cubicBezTo>
                    <a:lnTo>
                      <a:pt x="40168" y="41446"/>
                    </a:lnTo>
                    <a:cubicBezTo>
                      <a:pt x="41446" y="40167"/>
                      <a:pt x="42724" y="40167"/>
                      <a:pt x="42724" y="38889"/>
                    </a:cubicBezTo>
                    <a:lnTo>
                      <a:pt x="44003" y="40167"/>
                    </a:lnTo>
                    <a:cubicBezTo>
                      <a:pt x="44003" y="40167"/>
                      <a:pt x="44003" y="40167"/>
                      <a:pt x="44003" y="40167"/>
                    </a:cubicBezTo>
                    <a:cubicBezTo>
                      <a:pt x="45282" y="40167"/>
                      <a:pt x="45282" y="38889"/>
                      <a:pt x="45282" y="37610"/>
                    </a:cubicBezTo>
                    <a:lnTo>
                      <a:pt x="44003" y="36331"/>
                    </a:lnTo>
                    <a:cubicBezTo>
                      <a:pt x="45282" y="35053"/>
                      <a:pt x="45282" y="35053"/>
                      <a:pt x="46561" y="33774"/>
                    </a:cubicBezTo>
                    <a:lnTo>
                      <a:pt x="47839" y="35053"/>
                    </a:lnTo>
                    <a:cubicBezTo>
                      <a:pt x="47839" y="35053"/>
                      <a:pt x="47839" y="35053"/>
                      <a:pt x="47839" y="35053"/>
                    </a:cubicBezTo>
                    <a:cubicBezTo>
                      <a:pt x="49117" y="35053"/>
                      <a:pt x="49117" y="33774"/>
                      <a:pt x="47839" y="32495"/>
                    </a:cubicBezTo>
                    <a:lnTo>
                      <a:pt x="46561" y="31217"/>
                    </a:lnTo>
                    <a:cubicBezTo>
                      <a:pt x="46561" y="29938"/>
                      <a:pt x="47839" y="28660"/>
                      <a:pt x="47839" y="27381"/>
                    </a:cubicBezTo>
                    <a:lnTo>
                      <a:pt x="49117" y="27381"/>
                    </a:lnTo>
                    <a:cubicBezTo>
                      <a:pt x="49117" y="27381"/>
                      <a:pt x="49117" y="27381"/>
                      <a:pt x="49117" y="27381"/>
                    </a:cubicBezTo>
                    <a:cubicBezTo>
                      <a:pt x="50397" y="26102"/>
                      <a:pt x="50397" y="24824"/>
                      <a:pt x="49117" y="24824"/>
                    </a:cubicBezTo>
                    <a:lnTo>
                      <a:pt x="47839" y="24824"/>
                    </a:lnTo>
                    <a:cubicBezTo>
                      <a:pt x="47839" y="23545"/>
                      <a:pt x="47839" y="22267"/>
                      <a:pt x="47839" y="20988"/>
                    </a:cubicBezTo>
                    <a:lnTo>
                      <a:pt x="50397" y="20988"/>
                    </a:lnTo>
                    <a:cubicBezTo>
                      <a:pt x="50397" y="20988"/>
                      <a:pt x="50397" y="20988"/>
                      <a:pt x="50397" y="20988"/>
                    </a:cubicBezTo>
                    <a:cubicBezTo>
                      <a:pt x="49117" y="23545"/>
                      <a:pt x="49117" y="22267"/>
                      <a:pt x="47839" y="22267"/>
                    </a:cubicBezTo>
                    <a:close/>
                    <a:moveTo>
                      <a:pt x="26102" y="4366"/>
                    </a:moveTo>
                    <a:cubicBezTo>
                      <a:pt x="33774" y="4366"/>
                      <a:pt x="38888" y="9480"/>
                      <a:pt x="41446" y="15873"/>
                    </a:cubicBezTo>
                    <a:cubicBezTo>
                      <a:pt x="41446" y="15873"/>
                      <a:pt x="41446" y="15873"/>
                      <a:pt x="41446" y="17152"/>
                    </a:cubicBezTo>
                    <a:lnTo>
                      <a:pt x="32495" y="19709"/>
                    </a:lnTo>
                    <a:cubicBezTo>
                      <a:pt x="32495" y="19709"/>
                      <a:pt x="32495" y="19709"/>
                      <a:pt x="32495" y="19709"/>
                    </a:cubicBezTo>
                    <a:cubicBezTo>
                      <a:pt x="31217" y="17152"/>
                      <a:pt x="29938" y="15873"/>
                      <a:pt x="27381" y="15873"/>
                    </a:cubicBezTo>
                    <a:cubicBezTo>
                      <a:pt x="27381" y="15873"/>
                      <a:pt x="27381" y="15873"/>
                      <a:pt x="27381" y="15873"/>
                    </a:cubicBezTo>
                    <a:lnTo>
                      <a:pt x="26102" y="4366"/>
                    </a:lnTo>
                    <a:cubicBezTo>
                      <a:pt x="24824" y="4366"/>
                      <a:pt x="26102" y="4366"/>
                      <a:pt x="26102" y="4366"/>
                    </a:cubicBezTo>
                    <a:close/>
                    <a:moveTo>
                      <a:pt x="28660" y="23545"/>
                    </a:moveTo>
                    <a:cubicBezTo>
                      <a:pt x="28660" y="26102"/>
                      <a:pt x="27381" y="27381"/>
                      <a:pt x="24824" y="27381"/>
                    </a:cubicBezTo>
                    <a:cubicBezTo>
                      <a:pt x="22266" y="27381"/>
                      <a:pt x="20988" y="26102"/>
                      <a:pt x="20988" y="23545"/>
                    </a:cubicBezTo>
                    <a:cubicBezTo>
                      <a:pt x="20988" y="20988"/>
                      <a:pt x="22266" y="19709"/>
                      <a:pt x="24824" y="19709"/>
                    </a:cubicBezTo>
                    <a:cubicBezTo>
                      <a:pt x="27381" y="19709"/>
                      <a:pt x="28660" y="20988"/>
                      <a:pt x="28660" y="23545"/>
                    </a:cubicBezTo>
                    <a:close/>
                    <a:moveTo>
                      <a:pt x="6923" y="15873"/>
                    </a:moveTo>
                    <a:cubicBezTo>
                      <a:pt x="9480" y="9480"/>
                      <a:pt x="15873" y="5644"/>
                      <a:pt x="22266" y="4366"/>
                    </a:cubicBezTo>
                    <a:cubicBezTo>
                      <a:pt x="22266" y="4366"/>
                      <a:pt x="22266" y="4366"/>
                      <a:pt x="22266" y="4366"/>
                    </a:cubicBezTo>
                    <a:lnTo>
                      <a:pt x="22266" y="14595"/>
                    </a:lnTo>
                    <a:cubicBezTo>
                      <a:pt x="22266" y="14595"/>
                      <a:pt x="22266" y="14595"/>
                      <a:pt x="22266" y="14595"/>
                    </a:cubicBezTo>
                    <a:cubicBezTo>
                      <a:pt x="19709" y="14595"/>
                      <a:pt x="18431" y="17152"/>
                      <a:pt x="17152" y="18431"/>
                    </a:cubicBezTo>
                    <a:cubicBezTo>
                      <a:pt x="17152" y="18431"/>
                      <a:pt x="17152" y="18431"/>
                      <a:pt x="17152" y="18431"/>
                    </a:cubicBezTo>
                    <a:lnTo>
                      <a:pt x="6923" y="15873"/>
                    </a:lnTo>
                    <a:cubicBezTo>
                      <a:pt x="6923" y="15873"/>
                      <a:pt x="6923" y="15873"/>
                      <a:pt x="6923" y="15873"/>
                    </a:cubicBezTo>
                    <a:close/>
                    <a:moveTo>
                      <a:pt x="12037" y="37610"/>
                    </a:moveTo>
                    <a:cubicBezTo>
                      <a:pt x="8202" y="33774"/>
                      <a:pt x="5644" y="28660"/>
                      <a:pt x="5644" y="23545"/>
                    </a:cubicBezTo>
                    <a:cubicBezTo>
                      <a:pt x="5644" y="22267"/>
                      <a:pt x="5644" y="20988"/>
                      <a:pt x="5644" y="19709"/>
                    </a:cubicBezTo>
                    <a:cubicBezTo>
                      <a:pt x="5644" y="19709"/>
                      <a:pt x="5644" y="19709"/>
                      <a:pt x="6923" y="19709"/>
                    </a:cubicBezTo>
                    <a:lnTo>
                      <a:pt x="15873" y="22267"/>
                    </a:lnTo>
                    <a:cubicBezTo>
                      <a:pt x="15873" y="22267"/>
                      <a:pt x="15873" y="22267"/>
                      <a:pt x="15873" y="22267"/>
                    </a:cubicBezTo>
                    <a:cubicBezTo>
                      <a:pt x="15873" y="22267"/>
                      <a:pt x="15873" y="22267"/>
                      <a:pt x="15873" y="23545"/>
                    </a:cubicBezTo>
                    <a:cubicBezTo>
                      <a:pt x="15873" y="26102"/>
                      <a:pt x="17152" y="27381"/>
                      <a:pt x="17152" y="28660"/>
                    </a:cubicBezTo>
                    <a:cubicBezTo>
                      <a:pt x="17152" y="28660"/>
                      <a:pt x="17152" y="28660"/>
                      <a:pt x="17152" y="28660"/>
                    </a:cubicBezTo>
                    <a:lnTo>
                      <a:pt x="12037" y="37610"/>
                    </a:lnTo>
                    <a:cubicBezTo>
                      <a:pt x="12037" y="37610"/>
                      <a:pt x="12037" y="37610"/>
                      <a:pt x="12037" y="37610"/>
                    </a:cubicBezTo>
                    <a:close/>
                    <a:moveTo>
                      <a:pt x="33774" y="40167"/>
                    </a:moveTo>
                    <a:cubicBezTo>
                      <a:pt x="31217" y="41446"/>
                      <a:pt x="27381" y="42725"/>
                      <a:pt x="24824" y="42725"/>
                    </a:cubicBezTo>
                    <a:cubicBezTo>
                      <a:pt x="20988" y="42725"/>
                      <a:pt x="17152" y="41446"/>
                      <a:pt x="14595" y="40167"/>
                    </a:cubicBezTo>
                    <a:cubicBezTo>
                      <a:pt x="14595" y="40167"/>
                      <a:pt x="14595" y="40167"/>
                      <a:pt x="14595" y="38889"/>
                    </a:cubicBezTo>
                    <a:lnTo>
                      <a:pt x="20988" y="31217"/>
                    </a:lnTo>
                    <a:cubicBezTo>
                      <a:pt x="20988" y="31217"/>
                      <a:pt x="20988" y="31217"/>
                      <a:pt x="20988" y="31217"/>
                    </a:cubicBezTo>
                    <a:cubicBezTo>
                      <a:pt x="22266" y="31217"/>
                      <a:pt x="23545" y="32495"/>
                      <a:pt x="24824" y="32495"/>
                    </a:cubicBezTo>
                    <a:cubicBezTo>
                      <a:pt x="26102" y="32495"/>
                      <a:pt x="26102" y="32495"/>
                      <a:pt x="27381" y="32495"/>
                    </a:cubicBezTo>
                    <a:cubicBezTo>
                      <a:pt x="27381" y="32495"/>
                      <a:pt x="27381" y="32495"/>
                      <a:pt x="27381" y="32495"/>
                    </a:cubicBezTo>
                    <a:lnTo>
                      <a:pt x="33774" y="40167"/>
                    </a:lnTo>
                    <a:cubicBezTo>
                      <a:pt x="33774" y="38889"/>
                      <a:pt x="33774" y="38889"/>
                      <a:pt x="33774" y="40167"/>
                    </a:cubicBezTo>
                    <a:close/>
                    <a:moveTo>
                      <a:pt x="36331" y="37610"/>
                    </a:moveTo>
                    <a:cubicBezTo>
                      <a:pt x="36331" y="37610"/>
                      <a:pt x="35053" y="37610"/>
                      <a:pt x="36331" y="37610"/>
                    </a:cubicBezTo>
                    <a:lnTo>
                      <a:pt x="29938" y="29938"/>
                    </a:lnTo>
                    <a:cubicBezTo>
                      <a:pt x="29938" y="29938"/>
                      <a:pt x="29938" y="29938"/>
                      <a:pt x="29938" y="28660"/>
                    </a:cubicBezTo>
                    <a:cubicBezTo>
                      <a:pt x="31217" y="27381"/>
                      <a:pt x="32495" y="24824"/>
                      <a:pt x="32495" y="22267"/>
                    </a:cubicBezTo>
                    <a:cubicBezTo>
                      <a:pt x="32495" y="22267"/>
                      <a:pt x="32495" y="22267"/>
                      <a:pt x="32495" y="22267"/>
                    </a:cubicBezTo>
                    <a:cubicBezTo>
                      <a:pt x="32495" y="22267"/>
                      <a:pt x="32495" y="22267"/>
                      <a:pt x="32495" y="22267"/>
                    </a:cubicBezTo>
                    <a:lnTo>
                      <a:pt x="41446" y="19709"/>
                    </a:lnTo>
                    <a:cubicBezTo>
                      <a:pt x="41446" y="19709"/>
                      <a:pt x="41446" y="19709"/>
                      <a:pt x="42724" y="19709"/>
                    </a:cubicBezTo>
                    <a:cubicBezTo>
                      <a:pt x="42724" y="20988"/>
                      <a:pt x="42724" y="22267"/>
                      <a:pt x="42724" y="23545"/>
                    </a:cubicBezTo>
                    <a:cubicBezTo>
                      <a:pt x="42724" y="28660"/>
                      <a:pt x="40168" y="33774"/>
                      <a:pt x="36331" y="37610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C2477AF6-BC24-4DD0-93D4-03640E19E119}"/>
                  </a:ext>
                </a:extLst>
              </p:cNvPr>
              <p:cNvSpPr/>
              <p:nvPr/>
            </p:nvSpPr>
            <p:spPr>
              <a:xfrm>
                <a:off x="6778790" y="3041573"/>
                <a:ext cx="53701" cy="56260"/>
              </a:xfrm>
              <a:custGeom>
                <a:avLst/>
                <a:gdLst>
                  <a:gd name="connsiteX0" fmla="*/ 52424 w 53701"/>
                  <a:gd name="connsiteY0" fmla="*/ 23015 h 56260"/>
                  <a:gd name="connsiteX1" fmla="*/ 53702 w 53701"/>
                  <a:gd name="connsiteY1" fmla="*/ 21737 h 56260"/>
                  <a:gd name="connsiteX2" fmla="*/ 52424 w 53701"/>
                  <a:gd name="connsiteY2" fmla="*/ 20458 h 56260"/>
                  <a:gd name="connsiteX3" fmla="*/ 51145 w 53701"/>
                  <a:gd name="connsiteY3" fmla="*/ 20458 h 56260"/>
                  <a:gd name="connsiteX4" fmla="*/ 49866 w 53701"/>
                  <a:gd name="connsiteY4" fmla="*/ 17901 h 56260"/>
                  <a:gd name="connsiteX5" fmla="*/ 51145 w 53701"/>
                  <a:gd name="connsiteY5" fmla="*/ 16622 h 56260"/>
                  <a:gd name="connsiteX6" fmla="*/ 51145 w 53701"/>
                  <a:gd name="connsiteY6" fmla="*/ 14065 h 56260"/>
                  <a:gd name="connsiteX7" fmla="*/ 48588 w 53701"/>
                  <a:gd name="connsiteY7" fmla="*/ 14065 h 56260"/>
                  <a:gd name="connsiteX8" fmla="*/ 47309 w 53701"/>
                  <a:gd name="connsiteY8" fmla="*/ 15344 h 56260"/>
                  <a:gd name="connsiteX9" fmla="*/ 44752 w 53701"/>
                  <a:gd name="connsiteY9" fmla="*/ 12786 h 56260"/>
                  <a:gd name="connsiteX10" fmla="*/ 46031 w 53701"/>
                  <a:gd name="connsiteY10" fmla="*/ 11508 h 56260"/>
                  <a:gd name="connsiteX11" fmla="*/ 46031 w 53701"/>
                  <a:gd name="connsiteY11" fmla="*/ 8950 h 56260"/>
                  <a:gd name="connsiteX12" fmla="*/ 43473 w 53701"/>
                  <a:gd name="connsiteY12" fmla="*/ 8950 h 56260"/>
                  <a:gd name="connsiteX13" fmla="*/ 42195 w 53701"/>
                  <a:gd name="connsiteY13" fmla="*/ 10229 h 56260"/>
                  <a:gd name="connsiteX14" fmla="*/ 39637 w 53701"/>
                  <a:gd name="connsiteY14" fmla="*/ 7672 h 56260"/>
                  <a:gd name="connsiteX15" fmla="*/ 40916 w 53701"/>
                  <a:gd name="connsiteY15" fmla="*/ 6393 h 56260"/>
                  <a:gd name="connsiteX16" fmla="*/ 40916 w 53701"/>
                  <a:gd name="connsiteY16" fmla="*/ 3836 h 56260"/>
                  <a:gd name="connsiteX17" fmla="*/ 38359 w 53701"/>
                  <a:gd name="connsiteY17" fmla="*/ 3836 h 56260"/>
                  <a:gd name="connsiteX18" fmla="*/ 37080 w 53701"/>
                  <a:gd name="connsiteY18" fmla="*/ 5115 h 56260"/>
                  <a:gd name="connsiteX19" fmla="*/ 34522 w 53701"/>
                  <a:gd name="connsiteY19" fmla="*/ 3836 h 56260"/>
                  <a:gd name="connsiteX20" fmla="*/ 34522 w 53701"/>
                  <a:gd name="connsiteY20" fmla="*/ 1279 h 56260"/>
                  <a:gd name="connsiteX21" fmla="*/ 33244 w 53701"/>
                  <a:gd name="connsiteY21" fmla="*/ 0 h 56260"/>
                  <a:gd name="connsiteX22" fmla="*/ 31966 w 53701"/>
                  <a:gd name="connsiteY22" fmla="*/ 1279 h 56260"/>
                  <a:gd name="connsiteX23" fmla="*/ 31966 w 53701"/>
                  <a:gd name="connsiteY23" fmla="*/ 3836 h 56260"/>
                  <a:gd name="connsiteX24" fmla="*/ 28129 w 53701"/>
                  <a:gd name="connsiteY24" fmla="*/ 3836 h 56260"/>
                  <a:gd name="connsiteX25" fmla="*/ 28129 w 53701"/>
                  <a:gd name="connsiteY25" fmla="*/ 1279 h 56260"/>
                  <a:gd name="connsiteX26" fmla="*/ 26851 w 53701"/>
                  <a:gd name="connsiteY26" fmla="*/ 0 h 56260"/>
                  <a:gd name="connsiteX27" fmla="*/ 26851 w 53701"/>
                  <a:gd name="connsiteY27" fmla="*/ 0 h 56260"/>
                  <a:gd name="connsiteX28" fmla="*/ 25573 w 53701"/>
                  <a:gd name="connsiteY28" fmla="*/ 1279 h 56260"/>
                  <a:gd name="connsiteX29" fmla="*/ 25573 w 53701"/>
                  <a:gd name="connsiteY29" fmla="*/ 3836 h 56260"/>
                  <a:gd name="connsiteX30" fmla="*/ 21736 w 53701"/>
                  <a:gd name="connsiteY30" fmla="*/ 3836 h 56260"/>
                  <a:gd name="connsiteX31" fmla="*/ 21736 w 53701"/>
                  <a:gd name="connsiteY31" fmla="*/ 1279 h 56260"/>
                  <a:gd name="connsiteX32" fmla="*/ 20458 w 53701"/>
                  <a:gd name="connsiteY32" fmla="*/ 0 h 56260"/>
                  <a:gd name="connsiteX33" fmla="*/ 19180 w 53701"/>
                  <a:gd name="connsiteY33" fmla="*/ 1279 h 56260"/>
                  <a:gd name="connsiteX34" fmla="*/ 19180 w 53701"/>
                  <a:gd name="connsiteY34" fmla="*/ 3836 h 56260"/>
                  <a:gd name="connsiteX35" fmla="*/ 16622 w 53701"/>
                  <a:gd name="connsiteY35" fmla="*/ 5115 h 56260"/>
                  <a:gd name="connsiteX36" fmla="*/ 15343 w 53701"/>
                  <a:gd name="connsiteY36" fmla="*/ 3836 h 56260"/>
                  <a:gd name="connsiteX37" fmla="*/ 12786 w 53701"/>
                  <a:gd name="connsiteY37" fmla="*/ 3836 h 56260"/>
                  <a:gd name="connsiteX38" fmla="*/ 12786 w 53701"/>
                  <a:gd name="connsiteY38" fmla="*/ 3836 h 56260"/>
                  <a:gd name="connsiteX39" fmla="*/ 12786 w 53701"/>
                  <a:gd name="connsiteY39" fmla="*/ 6393 h 56260"/>
                  <a:gd name="connsiteX40" fmla="*/ 14065 w 53701"/>
                  <a:gd name="connsiteY40" fmla="*/ 7672 h 56260"/>
                  <a:gd name="connsiteX41" fmla="*/ 11507 w 53701"/>
                  <a:gd name="connsiteY41" fmla="*/ 10229 h 56260"/>
                  <a:gd name="connsiteX42" fmla="*/ 10229 w 53701"/>
                  <a:gd name="connsiteY42" fmla="*/ 8950 h 56260"/>
                  <a:gd name="connsiteX43" fmla="*/ 7671 w 53701"/>
                  <a:gd name="connsiteY43" fmla="*/ 8950 h 56260"/>
                  <a:gd name="connsiteX44" fmla="*/ 7671 w 53701"/>
                  <a:gd name="connsiteY44" fmla="*/ 11508 h 56260"/>
                  <a:gd name="connsiteX45" fmla="*/ 8950 w 53701"/>
                  <a:gd name="connsiteY45" fmla="*/ 12786 h 56260"/>
                  <a:gd name="connsiteX46" fmla="*/ 6393 w 53701"/>
                  <a:gd name="connsiteY46" fmla="*/ 15344 h 56260"/>
                  <a:gd name="connsiteX47" fmla="*/ 5114 w 53701"/>
                  <a:gd name="connsiteY47" fmla="*/ 14065 h 56260"/>
                  <a:gd name="connsiteX48" fmla="*/ 2557 w 53701"/>
                  <a:gd name="connsiteY48" fmla="*/ 14065 h 56260"/>
                  <a:gd name="connsiteX49" fmla="*/ 2557 w 53701"/>
                  <a:gd name="connsiteY49" fmla="*/ 16622 h 56260"/>
                  <a:gd name="connsiteX50" fmla="*/ 3836 w 53701"/>
                  <a:gd name="connsiteY50" fmla="*/ 17901 h 56260"/>
                  <a:gd name="connsiteX51" fmla="*/ 2557 w 53701"/>
                  <a:gd name="connsiteY51" fmla="*/ 20458 h 56260"/>
                  <a:gd name="connsiteX52" fmla="*/ 1278 w 53701"/>
                  <a:gd name="connsiteY52" fmla="*/ 20458 h 56260"/>
                  <a:gd name="connsiteX53" fmla="*/ 0 w 53701"/>
                  <a:gd name="connsiteY53" fmla="*/ 21737 h 56260"/>
                  <a:gd name="connsiteX54" fmla="*/ 1278 w 53701"/>
                  <a:gd name="connsiteY54" fmla="*/ 23015 h 56260"/>
                  <a:gd name="connsiteX55" fmla="*/ 2557 w 53701"/>
                  <a:gd name="connsiteY55" fmla="*/ 23015 h 56260"/>
                  <a:gd name="connsiteX56" fmla="*/ 2557 w 53701"/>
                  <a:gd name="connsiteY56" fmla="*/ 26851 h 56260"/>
                  <a:gd name="connsiteX57" fmla="*/ 1278 w 53701"/>
                  <a:gd name="connsiteY57" fmla="*/ 26851 h 56260"/>
                  <a:gd name="connsiteX58" fmla="*/ 0 w 53701"/>
                  <a:gd name="connsiteY58" fmla="*/ 28130 h 56260"/>
                  <a:gd name="connsiteX59" fmla="*/ 1278 w 53701"/>
                  <a:gd name="connsiteY59" fmla="*/ 29409 h 56260"/>
                  <a:gd name="connsiteX60" fmla="*/ 2557 w 53701"/>
                  <a:gd name="connsiteY60" fmla="*/ 29409 h 56260"/>
                  <a:gd name="connsiteX61" fmla="*/ 2557 w 53701"/>
                  <a:gd name="connsiteY61" fmla="*/ 33245 h 56260"/>
                  <a:gd name="connsiteX62" fmla="*/ 1278 w 53701"/>
                  <a:gd name="connsiteY62" fmla="*/ 33245 h 56260"/>
                  <a:gd name="connsiteX63" fmla="*/ 0 w 53701"/>
                  <a:gd name="connsiteY63" fmla="*/ 34523 h 56260"/>
                  <a:gd name="connsiteX64" fmla="*/ 1278 w 53701"/>
                  <a:gd name="connsiteY64" fmla="*/ 35802 h 56260"/>
                  <a:gd name="connsiteX65" fmla="*/ 2557 w 53701"/>
                  <a:gd name="connsiteY65" fmla="*/ 35802 h 56260"/>
                  <a:gd name="connsiteX66" fmla="*/ 3836 w 53701"/>
                  <a:gd name="connsiteY66" fmla="*/ 39638 h 56260"/>
                  <a:gd name="connsiteX67" fmla="*/ 2557 w 53701"/>
                  <a:gd name="connsiteY67" fmla="*/ 40916 h 56260"/>
                  <a:gd name="connsiteX68" fmla="*/ 2557 w 53701"/>
                  <a:gd name="connsiteY68" fmla="*/ 43474 h 56260"/>
                  <a:gd name="connsiteX69" fmla="*/ 5114 w 53701"/>
                  <a:gd name="connsiteY69" fmla="*/ 43474 h 56260"/>
                  <a:gd name="connsiteX70" fmla="*/ 6393 w 53701"/>
                  <a:gd name="connsiteY70" fmla="*/ 42195 h 56260"/>
                  <a:gd name="connsiteX71" fmla="*/ 8950 w 53701"/>
                  <a:gd name="connsiteY71" fmla="*/ 44752 h 56260"/>
                  <a:gd name="connsiteX72" fmla="*/ 7671 w 53701"/>
                  <a:gd name="connsiteY72" fmla="*/ 46031 h 56260"/>
                  <a:gd name="connsiteX73" fmla="*/ 7671 w 53701"/>
                  <a:gd name="connsiteY73" fmla="*/ 48588 h 56260"/>
                  <a:gd name="connsiteX74" fmla="*/ 10229 w 53701"/>
                  <a:gd name="connsiteY74" fmla="*/ 48588 h 56260"/>
                  <a:gd name="connsiteX75" fmla="*/ 11507 w 53701"/>
                  <a:gd name="connsiteY75" fmla="*/ 47309 h 56260"/>
                  <a:gd name="connsiteX76" fmla="*/ 14065 w 53701"/>
                  <a:gd name="connsiteY76" fmla="*/ 49867 h 56260"/>
                  <a:gd name="connsiteX77" fmla="*/ 12786 w 53701"/>
                  <a:gd name="connsiteY77" fmla="*/ 51145 h 56260"/>
                  <a:gd name="connsiteX78" fmla="*/ 12786 w 53701"/>
                  <a:gd name="connsiteY78" fmla="*/ 53703 h 56260"/>
                  <a:gd name="connsiteX79" fmla="*/ 15343 w 53701"/>
                  <a:gd name="connsiteY79" fmla="*/ 53703 h 56260"/>
                  <a:gd name="connsiteX80" fmla="*/ 16622 w 53701"/>
                  <a:gd name="connsiteY80" fmla="*/ 52424 h 56260"/>
                  <a:gd name="connsiteX81" fmla="*/ 19180 w 53701"/>
                  <a:gd name="connsiteY81" fmla="*/ 53703 h 56260"/>
                  <a:gd name="connsiteX82" fmla="*/ 19180 w 53701"/>
                  <a:gd name="connsiteY82" fmla="*/ 54981 h 56260"/>
                  <a:gd name="connsiteX83" fmla="*/ 20458 w 53701"/>
                  <a:gd name="connsiteY83" fmla="*/ 56260 h 56260"/>
                  <a:gd name="connsiteX84" fmla="*/ 21736 w 53701"/>
                  <a:gd name="connsiteY84" fmla="*/ 54981 h 56260"/>
                  <a:gd name="connsiteX85" fmla="*/ 21736 w 53701"/>
                  <a:gd name="connsiteY85" fmla="*/ 53703 h 56260"/>
                  <a:gd name="connsiteX86" fmla="*/ 25573 w 53701"/>
                  <a:gd name="connsiteY86" fmla="*/ 53703 h 56260"/>
                  <a:gd name="connsiteX87" fmla="*/ 25573 w 53701"/>
                  <a:gd name="connsiteY87" fmla="*/ 54981 h 56260"/>
                  <a:gd name="connsiteX88" fmla="*/ 26851 w 53701"/>
                  <a:gd name="connsiteY88" fmla="*/ 56260 h 56260"/>
                  <a:gd name="connsiteX89" fmla="*/ 26851 w 53701"/>
                  <a:gd name="connsiteY89" fmla="*/ 56260 h 56260"/>
                  <a:gd name="connsiteX90" fmla="*/ 28129 w 53701"/>
                  <a:gd name="connsiteY90" fmla="*/ 54981 h 56260"/>
                  <a:gd name="connsiteX91" fmla="*/ 28129 w 53701"/>
                  <a:gd name="connsiteY91" fmla="*/ 53703 h 56260"/>
                  <a:gd name="connsiteX92" fmla="*/ 31966 w 53701"/>
                  <a:gd name="connsiteY92" fmla="*/ 53703 h 56260"/>
                  <a:gd name="connsiteX93" fmla="*/ 31966 w 53701"/>
                  <a:gd name="connsiteY93" fmla="*/ 54981 h 56260"/>
                  <a:gd name="connsiteX94" fmla="*/ 33244 w 53701"/>
                  <a:gd name="connsiteY94" fmla="*/ 56260 h 56260"/>
                  <a:gd name="connsiteX95" fmla="*/ 34522 w 53701"/>
                  <a:gd name="connsiteY95" fmla="*/ 54981 h 56260"/>
                  <a:gd name="connsiteX96" fmla="*/ 34522 w 53701"/>
                  <a:gd name="connsiteY96" fmla="*/ 53703 h 56260"/>
                  <a:gd name="connsiteX97" fmla="*/ 37080 w 53701"/>
                  <a:gd name="connsiteY97" fmla="*/ 52424 h 56260"/>
                  <a:gd name="connsiteX98" fmla="*/ 38359 w 53701"/>
                  <a:gd name="connsiteY98" fmla="*/ 53703 h 56260"/>
                  <a:gd name="connsiteX99" fmla="*/ 40916 w 53701"/>
                  <a:gd name="connsiteY99" fmla="*/ 53703 h 56260"/>
                  <a:gd name="connsiteX100" fmla="*/ 40916 w 53701"/>
                  <a:gd name="connsiteY100" fmla="*/ 53703 h 56260"/>
                  <a:gd name="connsiteX101" fmla="*/ 40916 w 53701"/>
                  <a:gd name="connsiteY101" fmla="*/ 51145 h 56260"/>
                  <a:gd name="connsiteX102" fmla="*/ 39637 w 53701"/>
                  <a:gd name="connsiteY102" fmla="*/ 49867 h 56260"/>
                  <a:gd name="connsiteX103" fmla="*/ 42195 w 53701"/>
                  <a:gd name="connsiteY103" fmla="*/ 47309 h 56260"/>
                  <a:gd name="connsiteX104" fmla="*/ 43473 w 53701"/>
                  <a:gd name="connsiteY104" fmla="*/ 48588 h 56260"/>
                  <a:gd name="connsiteX105" fmla="*/ 46031 w 53701"/>
                  <a:gd name="connsiteY105" fmla="*/ 48588 h 56260"/>
                  <a:gd name="connsiteX106" fmla="*/ 46031 w 53701"/>
                  <a:gd name="connsiteY106" fmla="*/ 46031 h 56260"/>
                  <a:gd name="connsiteX107" fmla="*/ 44752 w 53701"/>
                  <a:gd name="connsiteY107" fmla="*/ 44752 h 56260"/>
                  <a:gd name="connsiteX108" fmla="*/ 47309 w 53701"/>
                  <a:gd name="connsiteY108" fmla="*/ 42195 h 56260"/>
                  <a:gd name="connsiteX109" fmla="*/ 48588 w 53701"/>
                  <a:gd name="connsiteY109" fmla="*/ 43474 h 56260"/>
                  <a:gd name="connsiteX110" fmla="*/ 51145 w 53701"/>
                  <a:gd name="connsiteY110" fmla="*/ 43474 h 56260"/>
                  <a:gd name="connsiteX111" fmla="*/ 51145 w 53701"/>
                  <a:gd name="connsiteY111" fmla="*/ 40916 h 56260"/>
                  <a:gd name="connsiteX112" fmla="*/ 49866 w 53701"/>
                  <a:gd name="connsiteY112" fmla="*/ 39638 h 56260"/>
                  <a:gd name="connsiteX113" fmla="*/ 51145 w 53701"/>
                  <a:gd name="connsiteY113" fmla="*/ 37080 h 56260"/>
                  <a:gd name="connsiteX114" fmla="*/ 52424 w 53701"/>
                  <a:gd name="connsiteY114" fmla="*/ 37080 h 56260"/>
                  <a:gd name="connsiteX115" fmla="*/ 53702 w 53701"/>
                  <a:gd name="connsiteY115" fmla="*/ 35802 h 56260"/>
                  <a:gd name="connsiteX116" fmla="*/ 52424 w 53701"/>
                  <a:gd name="connsiteY116" fmla="*/ 34523 h 56260"/>
                  <a:gd name="connsiteX117" fmla="*/ 51145 w 53701"/>
                  <a:gd name="connsiteY117" fmla="*/ 34523 h 56260"/>
                  <a:gd name="connsiteX118" fmla="*/ 51145 w 53701"/>
                  <a:gd name="connsiteY118" fmla="*/ 30687 h 56260"/>
                  <a:gd name="connsiteX119" fmla="*/ 52424 w 53701"/>
                  <a:gd name="connsiteY119" fmla="*/ 30687 h 56260"/>
                  <a:gd name="connsiteX120" fmla="*/ 53702 w 53701"/>
                  <a:gd name="connsiteY120" fmla="*/ 29409 h 56260"/>
                  <a:gd name="connsiteX121" fmla="*/ 52424 w 53701"/>
                  <a:gd name="connsiteY121" fmla="*/ 28130 h 56260"/>
                  <a:gd name="connsiteX122" fmla="*/ 51145 w 53701"/>
                  <a:gd name="connsiteY122" fmla="*/ 28130 h 56260"/>
                  <a:gd name="connsiteX123" fmla="*/ 51145 w 53701"/>
                  <a:gd name="connsiteY123" fmla="*/ 24294 h 56260"/>
                  <a:gd name="connsiteX124" fmla="*/ 52424 w 53701"/>
                  <a:gd name="connsiteY124" fmla="*/ 23015 h 56260"/>
                  <a:gd name="connsiteX125" fmla="*/ 44752 w 53701"/>
                  <a:gd name="connsiteY125" fmla="*/ 17901 h 56260"/>
                  <a:gd name="connsiteX126" fmla="*/ 43473 w 53701"/>
                  <a:gd name="connsiteY126" fmla="*/ 21737 h 56260"/>
                  <a:gd name="connsiteX127" fmla="*/ 40916 w 53701"/>
                  <a:gd name="connsiteY127" fmla="*/ 20458 h 56260"/>
                  <a:gd name="connsiteX128" fmla="*/ 42195 w 53701"/>
                  <a:gd name="connsiteY128" fmla="*/ 16622 h 56260"/>
                  <a:gd name="connsiteX129" fmla="*/ 44752 w 53701"/>
                  <a:gd name="connsiteY129" fmla="*/ 17901 h 56260"/>
                  <a:gd name="connsiteX130" fmla="*/ 25573 w 53701"/>
                  <a:gd name="connsiteY130" fmla="*/ 8950 h 56260"/>
                  <a:gd name="connsiteX131" fmla="*/ 26851 w 53701"/>
                  <a:gd name="connsiteY131" fmla="*/ 7672 h 56260"/>
                  <a:gd name="connsiteX132" fmla="*/ 42195 w 53701"/>
                  <a:gd name="connsiteY132" fmla="*/ 14065 h 56260"/>
                  <a:gd name="connsiteX133" fmla="*/ 42195 w 53701"/>
                  <a:gd name="connsiteY133" fmla="*/ 16622 h 56260"/>
                  <a:gd name="connsiteX134" fmla="*/ 34522 w 53701"/>
                  <a:gd name="connsiteY134" fmla="*/ 21737 h 56260"/>
                  <a:gd name="connsiteX135" fmla="*/ 33244 w 53701"/>
                  <a:gd name="connsiteY135" fmla="*/ 21737 h 56260"/>
                  <a:gd name="connsiteX136" fmla="*/ 29408 w 53701"/>
                  <a:gd name="connsiteY136" fmla="*/ 20458 h 56260"/>
                  <a:gd name="connsiteX137" fmla="*/ 28129 w 53701"/>
                  <a:gd name="connsiteY137" fmla="*/ 19180 h 56260"/>
                  <a:gd name="connsiteX138" fmla="*/ 25573 w 53701"/>
                  <a:gd name="connsiteY138" fmla="*/ 8950 h 56260"/>
                  <a:gd name="connsiteX139" fmla="*/ 21736 w 53701"/>
                  <a:gd name="connsiteY139" fmla="*/ 8950 h 56260"/>
                  <a:gd name="connsiteX140" fmla="*/ 24294 w 53701"/>
                  <a:gd name="connsiteY140" fmla="*/ 10229 h 56260"/>
                  <a:gd name="connsiteX141" fmla="*/ 23015 w 53701"/>
                  <a:gd name="connsiteY141" fmla="*/ 12786 h 56260"/>
                  <a:gd name="connsiteX142" fmla="*/ 20458 w 53701"/>
                  <a:gd name="connsiteY142" fmla="*/ 11508 h 56260"/>
                  <a:gd name="connsiteX143" fmla="*/ 21736 w 53701"/>
                  <a:gd name="connsiteY143" fmla="*/ 8950 h 56260"/>
                  <a:gd name="connsiteX144" fmla="*/ 25573 w 53701"/>
                  <a:gd name="connsiteY144" fmla="*/ 24294 h 56260"/>
                  <a:gd name="connsiteX145" fmla="*/ 30687 w 53701"/>
                  <a:gd name="connsiteY145" fmla="*/ 26851 h 56260"/>
                  <a:gd name="connsiteX146" fmla="*/ 28129 w 53701"/>
                  <a:gd name="connsiteY146" fmla="*/ 31966 h 56260"/>
                  <a:gd name="connsiteX147" fmla="*/ 23015 w 53701"/>
                  <a:gd name="connsiteY147" fmla="*/ 29409 h 56260"/>
                  <a:gd name="connsiteX148" fmla="*/ 25573 w 53701"/>
                  <a:gd name="connsiteY148" fmla="*/ 24294 h 56260"/>
                  <a:gd name="connsiteX149" fmla="*/ 6393 w 53701"/>
                  <a:gd name="connsiteY149" fmla="*/ 21737 h 56260"/>
                  <a:gd name="connsiteX150" fmla="*/ 16622 w 53701"/>
                  <a:gd name="connsiteY150" fmla="*/ 8950 h 56260"/>
                  <a:gd name="connsiteX151" fmla="*/ 19180 w 53701"/>
                  <a:gd name="connsiteY151" fmla="*/ 10229 h 56260"/>
                  <a:gd name="connsiteX152" fmla="*/ 21736 w 53701"/>
                  <a:gd name="connsiteY152" fmla="*/ 19180 h 56260"/>
                  <a:gd name="connsiteX153" fmla="*/ 21736 w 53701"/>
                  <a:gd name="connsiteY153" fmla="*/ 20458 h 56260"/>
                  <a:gd name="connsiteX154" fmla="*/ 19180 w 53701"/>
                  <a:gd name="connsiteY154" fmla="*/ 23015 h 56260"/>
                  <a:gd name="connsiteX155" fmla="*/ 17900 w 53701"/>
                  <a:gd name="connsiteY155" fmla="*/ 24294 h 56260"/>
                  <a:gd name="connsiteX156" fmla="*/ 8950 w 53701"/>
                  <a:gd name="connsiteY156" fmla="*/ 23015 h 56260"/>
                  <a:gd name="connsiteX157" fmla="*/ 6393 w 53701"/>
                  <a:gd name="connsiteY157" fmla="*/ 21737 h 56260"/>
                  <a:gd name="connsiteX158" fmla="*/ 19180 w 53701"/>
                  <a:gd name="connsiteY158" fmla="*/ 47309 h 56260"/>
                  <a:gd name="connsiteX159" fmla="*/ 17900 w 53701"/>
                  <a:gd name="connsiteY159" fmla="*/ 44752 h 56260"/>
                  <a:gd name="connsiteX160" fmla="*/ 20458 w 53701"/>
                  <a:gd name="connsiteY160" fmla="*/ 43474 h 56260"/>
                  <a:gd name="connsiteX161" fmla="*/ 21736 w 53701"/>
                  <a:gd name="connsiteY161" fmla="*/ 46031 h 56260"/>
                  <a:gd name="connsiteX162" fmla="*/ 19180 w 53701"/>
                  <a:gd name="connsiteY162" fmla="*/ 47309 h 56260"/>
                  <a:gd name="connsiteX163" fmla="*/ 8950 w 53701"/>
                  <a:gd name="connsiteY163" fmla="*/ 24294 h 56260"/>
                  <a:gd name="connsiteX164" fmla="*/ 11507 w 53701"/>
                  <a:gd name="connsiteY164" fmla="*/ 26851 h 56260"/>
                  <a:gd name="connsiteX165" fmla="*/ 8950 w 53701"/>
                  <a:gd name="connsiteY165" fmla="*/ 29409 h 56260"/>
                  <a:gd name="connsiteX166" fmla="*/ 6393 w 53701"/>
                  <a:gd name="connsiteY166" fmla="*/ 26851 h 56260"/>
                  <a:gd name="connsiteX167" fmla="*/ 8950 w 53701"/>
                  <a:gd name="connsiteY167" fmla="*/ 24294 h 56260"/>
                  <a:gd name="connsiteX168" fmla="*/ 14065 w 53701"/>
                  <a:gd name="connsiteY168" fmla="*/ 46031 h 56260"/>
                  <a:gd name="connsiteX169" fmla="*/ 6393 w 53701"/>
                  <a:gd name="connsiteY169" fmla="*/ 33245 h 56260"/>
                  <a:gd name="connsiteX170" fmla="*/ 6393 w 53701"/>
                  <a:gd name="connsiteY170" fmla="*/ 31966 h 56260"/>
                  <a:gd name="connsiteX171" fmla="*/ 7671 w 53701"/>
                  <a:gd name="connsiteY171" fmla="*/ 30687 h 56260"/>
                  <a:gd name="connsiteX172" fmla="*/ 16622 w 53701"/>
                  <a:gd name="connsiteY172" fmla="*/ 31966 h 56260"/>
                  <a:gd name="connsiteX173" fmla="*/ 17900 w 53701"/>
                  <a:gd name="connsiteY173" fmla="*/ 33245 h 56260"/>
                  <a:gd name="connsiteX174" fmla="*/ 19180 w 53701"/>
                  <a:gd name="connsiteY174" fmla="*/ 35802 h 56260"/>
                  <a:gd name="connsiteX175" fmla="*/ 19180 w 53701"/>
                  <a:gd name="connsiteY175" fmla="*/ 37080 h 56260"/>
                  <a:gd name="connsiteX176" fmla="*/ 15343 w 53701"/>
                  <a:gd name="connsiteY176" fmla="*/ 46031 h 56260"/>
                  <a:gd name="connsiteX177" fmla="*/ 14065 w 53701"/>
                  <a:gd name="connsiteY177" fmla="*/ 46031 h 56260"/>
                  <a:gd name="connsiteX178" fmla="*/ 39637 w 53701"/>
                  <a:gd name="connsiteY178" fmla="*/ 46031 h 56260"/>
                  <a:gd name="connsiteX179" fmla="*/ 31966 w 53701"/>
                  <a:gd name="connsiteY179" fmla="*/ 49867 h 56260"/>
                  <a:gd name="connsiteX180" fmla="*/ 23015 w 53701"/>
                  <a:gd name="connsiteY180" fmla="*/ 49867 h 56260"/>
                  <a:gd name="connsiteX181" fmla="*/ 21736 w 53701"/>
                  <a:gd name="connsiteY181" fmla="*/ 48588 h 56260"/>
                  <a:gd name="connsiteX182" fmla="*/ 25573 w 53701"/>
                  <a:gd name="connsiteY182" fmla="*/ 39638 h 56260"/>
                  <a:gd name="connsiteX183" fmla="*/ 26851 w 53701"/>
                  <a:gd name="connsiteY183" fmla="*/ 38359 h 56260"/>
                  <a:gd name="connsiteX184" fmla="*/ 29408 w 53701"/>
                  <a:gd name="connsiteY184" fmla="*/ 38359 h 56260"/>
                  <a:gd name="connsiteX185" fmla="*/ 30687 w 53701"/>
                  <a:gd name="connsiteY185" fmla="*/ 38359 h 56260"/>
                  <a:gd name="connsiteX186" fmla="*/ 31966 w 53701"/>
                  <a:gd name="connsiteY186" fmla="*/ 38359 h 56260"/>
                  <a:gd name="connsiteX187" fmla="*/ 39637 w 53701"/>
                  <a:gd name="connsiteY187" fmla="*/ 44752 h 56260"/>
                  <a:gd name="connsiteX188" fmla="*/ 39637 w 53701"/>
                  <a:gd name="connsiteY188" fmla="*/ 46031 h 56260"/>
                  <a:gd name="connsiteX189" fmla="*/ 39637 w 53701"/>
                  <a:gd name="connsiteY189" fmla="*/ 42195 h 56260"/>
                  <a:gd name="connsiteX190" fmla="*/ 39637 w 53701"/>
                  <a:gd name="connsiteY190" fmla="*/ 38359 h 56260"/>
                  <a:gd name="connsiteX191" fmla="*/ 43473 w 53701"/>
                  <a:gd name="connsiteY191" fmla="*/ 38359 h 56260"/>
                  <a:gd name="connsiteX192" fmla="*/ 43473 w 53701"/>
                  <a:gd name="connsiteY192" fmla="*/ 42195 h 56260"/>
                  <a:gd name="connsiteX193" fmla="*/ 39637 w 53701"/>
                  <a:gd name="connsiteY193" fmla="*/ 42195 h 56260"/>
                  <a:gd name="connsiteX194" fmla="*/ 43473 w 53701"/>
                  <a:gd name="connsiteY194" fmla="*/ 38359 h 56260"/>
                  <a:gd name="connsiteX195" fmla="*/ 37080 w 53701"/>
                  <a:gd name="connsiteY195" fmla="*/ 31966 h 56260"/>
                  <a:gd name="connsiteX196" fmla="*/ 37080 w 53701"/>
                  <a:gd name="connsiteY196" fmla="*/ 30687 h 56260"/>
                  <a:gd name="connsiteX197" fmla="*/ 37080 w 53701"/>
                  <a:gd name="connsiteY197" fmla="*/ 26851 h 56260"/>
                  <a:gd name="connsiteX198" fmla="*/ 37080 w 53701"/>
                  <a:gd name="connsiteY198" fmla="*/ 25573 h 56260"/>
                  <a:gd name="connsiteX199" fmla="*/ 44752 w 53701"/>
                  <a:gd name="connsiteY199" fmla="*/ 20458 h 56260"/>
                  <a:gd name="connsiteX200" fmla="*/ 47309 w 53701"/>
                  <a:gd name="connsiteY200" fmla="*/ 21737 h 56260"/>
                  <a:gd name="connsiteX201" fmla="*/ 47309 w 53701"/>
                  <a:gd name="connsiteY201" fmla="*/ 23015 h 56260"/>
                  <a:gd name="connsiteX202" fmla="*/ 46031 w 53701"/>
                  <a:gd name="connsiteY202" fmla="*/ 38359 h 56260"/>
                  <a:gd name="connsiteX203" fmla="*/ 43473 w 53701"/>
                  <a:gd name="connsiteY203" fmla="*/ 38359 h 56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53701" h="56260">
                    <a:moveTo>
                      <a:pt x="52424" y="23015"/>
                    </a:moveTo>
                    <a:cubicBezTo>
                      <a:pt x="53702" y="23015"/>
                      <a:pt x="53702" y="21737"/>
                      <a:pt x="53702" y="21737"/>
                    </a:cubicBezTo>
                    <a:cubicBezTo>
                      <a:pt x="53702" y="20458"/>
                      <a:pt x="52424" y="20458"/>
                      <a:pt x="52424" y="20458"/>
                    </a:cubicBezTo>
                    <a:lnTo>
                      <a:pt x="51145" y="20458"/>
                    </a:lnTo>
                    <a:cubicBezTo>
                      <a:pt x="51145" y="19180"/>
                      <a:pt x="49866" y="17901"/>
                      <a:pt x="49866" y="17901"/>
                    </a:cubicBezTo>
                    <a:lnTo>
                      <a:pt x="51145" y="16622"/>
                    </a:lnTo>
                    <a:cubicBezTo>
                      <a:pt x="52424" y="16622"/>
                      <a:pt x="52424" y="15344"/>
                      <a:pt x="51145" y="14065"/>
                    </a:cubicBezTo>
                    <a:cubicBezTo>
                      <a:pt x="51145" y="12786"/>
                      <a:pt x="49866" y="12786"/>
                      <a:pt x="48588" y="14065"/>
                    </a:cubicBezTo>
                    <a:lnTo>
                      <a:pt x="47309" y="15344"/>
                    </a:lnTo>
                    <a:cubicBezTo>
                      <a:pt x="47309" y="14065"/>
                      <a:pt x="46031" y="14065"/>
                      <a:pt x="44752" y="12786"/>
                    </a:cubicBezTo>
                    <a:lnTo>
                      <a:pt x="46031" y="11508"/>
                    </a:lnTo>
                    <a:cubicBezTo>
                      <a:pt x="46031" y="11508"/>
                      <a:pt x="46031" y="10229"/>
                      <a:pt x="46031" y="8950"/>
                    </a:cubicBezTo>
                    <a:cubicBezTo>
                      <a:pt x="46031" y="8950"/>
                      <a:pt x="44752" y="8950"/>
                      <a:pt x="43473" y="8950"/>
                    </a:cubicBezTo>
                    <a:lnTo>
                      <a:pt x="42195" y="10229"/>
                    </a:lnTo>
                    <a:cubicBezTo>
                      <a:pt x="40916" y="8950"/>
                      <a:pt x="40916" y="8950"/>
                      <a:pt x="39637" y="7672"/>
                    </a:cubicBezTo>
                    <a:lnTo>
                      <a:pt x="40916" y="6393"/>
                    </a:lnTo>
                    <a:cubicBezTo>
                      <a:pt x="40916" y="5115"/>
                      <a:pt x="40916" y="5115"/>
                      <a:pt x="40916" y="3836"/>
                    </a:cubicBezTo>
                    <a:cubicBezTo>
                      <a:pt x="39637" y="3836"/>
                      <a:pt x="39637" y="3836"/>
                      <a:pt x="38359" y="3836"/>
                    </a:cubicBezTo>
                    <a:lnTo>
                      <a:pt x="37080" y="5115"/>
                    </a:lnTo>
                    <a:cubicBezTo>
                      <a:pt x="35802" y="5115"/>
                      <a:pt x="34522" y="3836"/>
                      <a:pt x="34522" y="3836"/>
                    </a:cubicBezTo>
                    <a:lnTo>
                      <a:pt x="34522" y="1279"/>
                    </a:lnTo>
                    <a:cubicBezTo>
                      <a:pt x="34522" y="0"/>
                      <a:pt x="34522" y="0"/>
                      <a:pt x="33244" y="0"/>
                    </a:cubicBezTo>
                    <a:cubicBezTo>
                      <a:pt x="31966" y="0"/>
                      <a:pt x="31966" y="0"/>
                      <a:pt x="31966" y="1279"/>
                    </a:cubicBezTo>
                    <a:lnTo>
                      <a:pt x="31966" y="3836"/>
                    </a:lnTo>
                    <a:cubicBezTo>
                      <a:pt x="30687" y="3836"/>
                      <a:pt x="29408" y="3836"/>
                      <a:pt x="28129" y="3836"/>
                    </a:cubicBezTo>
                    <a:lnTo>
                      <a:pt x="28129" y="1279"/>
                    </a:lnTo>
                    <a:cubicBezTo>
                      <a:pt x="28129" y="0"/>
                      <a:pt x="28129" y="0"/>
                      <a:pt x="26851" y="0"/>
                    </a:cubicBezTo>
                    <a:lnTo>
                      <a:pt x="26851" y="0"/>
                    </a:lnTo>
                    <a:cubicBezTo>
                      <a:pt x="25573" y="0"/>
                      <a:pt x="25573" y="0"/>
                      <a:pt x="25573" y="1279"/>
                    </a:cubicBezTo>
                    <a:lnTo>
                      <a:pt x="25573" y="3836"/>
                    </a:lnTo>
                    <a:cubicBezTo>
                      <a:pt x="24294" y="3836"/>
                      <a:pt x="23015" y="3836"/>
                      <a:pt x="21736" y="3836"/>
                    </a:cubicBezTo>
                    <a:lnTo>
                      <a:pt x="21736" y="1279"/>
                    </a:lnTo>
                    <a:cubicBezTo>
                      <a:pt x="21736" y="0"/>
                      <a:pt x="20458" y="0"/>
                      <a:pt x="20458" y="0"/>
                    </a:cubicBezTo>
                    <a:cubicBezTo>
                      <a:pt x="19180" y="0"/>
                      <a:pt x="19180" y="1279"/>
                      <a:pt x="19180" y="1279"/>
                    </a:cubicBezTo>
                    <a:lnTo>
                      <a:pt x="19180" y="3836"/>
                    </a:lnTo>
                    <a:cubicBezTo>
                      <a:pt x="17900" y="3836"/>
                      <a:pt x="16622" y="5115"/>
                      <a:pt x="16622" y="5115"/>
                    </a:cubicBezTo>
                    <a:lnTo>
                      <a:pt x="15343" y="3836"/>
                    </a:lnTo>
                    <a:cubicBezTo>
                      <a:pt x="15343" y="2557"/>
                      <a:pt x="14065" y="2557"/>
                      <a:pt x="12786" y="3836"/>
                    </a:cubicBezTo>
                    <a:lnTo>
                      <a:pt x="12786" y="3836"/>
                    </a:lnTo>
                    <a:cubicBezTo>
                      <a:pt x="11507" y="3836"/>
                      <a:pt x="11507" y="5115"/>
                      <a:pt x="12786" y="6393"/>
                    </a:cubicBezTo>
                    <a:lnTo>
                      <a:pt x="14065" y="7672"/>
                    </a:lnTo>
                    <a:cubicBezTo>
                      <a:pt x="12786" y="7672"/>
                      <a:pt x="12786" y="8950"/>
                      <a:pt x="11507" y="10229"/>
                    </a:cubicBezTo>
                    <a:lnTo>
                      <a:pt x="10229" y="8950"/>
                    </a:lnTo>
                    <a:cubicBezTo>
                      <a:pt x="10229" y="8950"/>
                      <a:pt x="8950" y="8950"/>
                      <a:pt x="7671" y="8950"/>
                    </a:cubicBezTo>
                    <a:cubicBezTo>
                      <a:pt x="7671" y="8950"/>
                      <a:pt x="7671" y="10229"/>
                      <a:pt x="7671" y="11508"/>
                    </a:cubicBezTo>
                    <a:lnTo>
                      <a:pt x="8950" y="12786"/>
                    </a:lnTo>
                    <a:cubicBezTo>
                      <a:pt x="7671" y="14065"/>
                      <a:pt x="7671" y="14065"/>
                      <a:pt x="6393" y="15344"/>
                    </a:cubicBezTo>
                    <a:lnTo>
                      <a:pt x="5114" y="14065"/>
                    </a:lnTo>
                    <a:cubicBezTo>
                      <a:pt x="3836" y="14065"/>
                      <a:pt x="3836" y="14065"/>
                      <a:pt x="2557" y="14065"/>
                    </a:cubicBezTo>
                    <a:cubicBezTo>
                      <a:pt x="2557" y="15344"/>
                      <a:pt x="2557" y="15344"/>
                      <a:pt x="2557" y="16622"/>
                    </a:cubicBezTo>
                    <a:lnTo>
                      <a:pt x="3836" y="17901"/>
                    </a:lnTo>
                    <a:cubicBezTo>
                      <a:pt x="3836" y="19180"/>
                      <a:pt x="2557" y="20458"/>
                      <a:pt x="2557" y="20458"/>
                    </a:cubicBezTo>
                    <a:lnTo>
                      <a:pt x="1278" y="20458"/>
                    </a:lnTo>
                    <a:cubicBezTo>
                      <a:pt x="0" y="20458"/>
                      <a:pt x="0" y="20458"/>
                      <a:pt x="0" y="21737"/>
                    </a:cubicBezTo>
                    <a:cubicBezTo>
                      <a:pt x="0" y="23015"/>
                      <a:pt x="0" y="23015"/>
                      <a:pt x="1278" y="23015"/>
                    </a:cubicBezTo>
                    <a:lnTo>
                      <a:pt x="2557" y="23015"/>
                    </a:lnTo>
                    <a:cubicBezTo>
                      <a:pt x="2557" y="24294"/>
                      <a:pt x="2557" y="25573"/>
                      <a:pt x="2557" y="26851"/>
                    </a:cubicBezTo>
                    <a:lnTo>
                      <a:pt x="1278" y="26851"/>
                    </a:lnTo>
                    <a:cubicBezTo>
                      <a:pt x="0" y="26851"/>
                      <a:pt x="0" y="26851"/>
                      <a:pt x="0" y="28130"/>
                    </a:cubicBezTo>
                    <a:cubicBezTo>
                      <a:pt x="0" y="29409"/>
                      <a:pt x="0" y="29409"/>
                      <a:pt x="1278" y="29409"/>
                    </a:cubicBezTo>
                    <a:lnTo>
                      <a:pt x="2557" y="29409"/>
                    </a:lnTo>
                    <a:cubicBezTo>
                      <a:pt x="2557" y="30687"/>
                      <a:pt x="2557" y="31966"/>
                      <a:pt x="2557" y="33245"/>
                    </a:cubicBezTo>
                    <a:lnTo>
                      <a:pt x="1278" y="33245"/>
                    </a:lnTo>
                    <a:cubicBezTo>
                      <a:pt x="0" y="33245"/>
                      <a:pt x="0" y="34523"/>
                      <a:pt x="0" y="34523"/>
                    </a:cubicBezTo>
                    <a:cubicBezTo>
                      <a:pt x="0" y="35802"/>
                      <a:pt x="1278" y="35802"/>
                      <a:pt x="1278" y="35802"/>
                    </a:cubicBezTo>
                    <a:lnTo>
                      <a:pt x="2557" y="35802"/>
                    </a:lnTo>
                    <a:cubicBezTo>
                      <a:pt x="2557" y="37080"/>
                      <a:pt x="3836" y="38359"/>
                      <a:pt x="3836" y="39638"/>
                    </a:cubicBezTo>
                    <a:lnTo>
                      <a:pt x="2557" y="40916"/>
                    </a:lnTo>
                    <a:cubicBezTo>
                      <a:pt x="1278" y="40916"/>
                      <a:pt x="1278" y="42195"/>
                      <a:pt x="2557" y="43474"/>
                    </a:cubicBezTo>
                    <a:cubicBezTo>
                      <a:pt x="2557" y="44752"/>
                      <a:pt x="3836" y="44752"/>
                      <a:pt x="5114" y="43474"/>
                    </a:cubicBezTo>
                    <a:lnTo>
                      <a:pt x="6393" y="42195"/>
                    </a:lnTo>
                    <a:cubicBezTo>
                      <a:pt x="6393" y="43474"/>
                      <a:pt x="7671" y="43474"/>
                      <a:pt x="8950" y="44752"/>
                    </a:cubicBezTo>
                    <a:lnTo>
                      <a:pt x="7671" y="46031"/>
                    </a:lnTo>
                    <a:cubicBezTo>
                      <a:pt x="7671" y="46031"/>
                      <a:pt x="7671" y="47309"/>
                      <a:pt x="7671" y="48588"/>
                    </a:cubicBezTo>
                    <a:cubicBezTo>
                      <a:pt x="7671" y="48588"/>
                      <a:pt x="8950" y="48588"/>
                      <a:pt x="10229" y="48588"/>
                    </a:cubicBezTo>
                    <a:lnTo>
                      <a:pt x="11507" y="47309"/>
                    </a:lnTo>
                    <a:cubicBezTo>
                      <a:pt x="12786" y="48588"/>
                      <a:pt x="12786" y="48588"/>
                      <a:pt x="14065" y="49867"/>
                    </a:cubicBezTo>
                    <a:lnTo>
                      <a:pt x="12786" y="51145"/>
                    </a:lnTo>
                    <a:cubicBezTo>
                      <a:pt x="12786" y="52424"/>
                      <a:pt x="12786" y="52424"/>
                      <a:pt x="12786" y="53703"/>
                    </a:cubicBezTo>
                    <a:cubicBezTo>
                      <a:pt x="14065" y="53703"/>
                      <a:pt x="14065" y="53703"/>
                      <a:pt x="15343" y="53703"/>
                    </a:cubicBezTo>
                    <a:lnTo>
                      <a:pt x="16622" y="52424"/>
                    </a:lnTo>
                    <a:cubicBezTo>
                      <a:pt x="17900" y="52424"/>
                      <a:pt x="19180" y="53703"/>
                      <a:pt x="19180" y="53703"/>
                    </a:cubicBezTo>
                    <a:lnTo>
                      <a:pt x="19180" y="54981"/>
                    </a:lnTo>
                    <a:cubicBezTo>
                      <a:pt x="19180" y="56260"/>
                      <a:pt x="19180" y="56260"/>
                      <a:pt x="20458" y="56260"/>
                    </a:cubicBezTo>
                    <a:cubicBezTo>
                      <a:pt x="21736" y="56260"/>
                      <a:pt x="21736" y="56260"/>
                      <a:pt x="21736" y="54981"/>
                    </a:cubicBezTo>
                    <a:lnTo>
                      <a:pt x="21736" y="53703"/>
                    </a:lnTo>
                    <a:cubicBezTo>
                      <a:pt x="23015" y="53703"/>
                      <a:pt x="24294" y="53703"/>
                      <a:pt x="25573" y="53703"/>
                    </a:cubicBezTo>
                    <a:lnTo>
                      <a:pt x="25573" y="54981"/>
                    </a:lnTo>
                    <a:cubicBezTo>
                      <a:pt x="25573" y="56260"/>
                      <a:pt x="25573" y="56260"/>
                      <a:pt x="26851" y="56260"/>
                    </a:cubicBezTo>
                    <a:lnTo>
                      <a:pt x="26851" y="56260"/>
                    </a:lnTo>
                    <a:cubicBezTo>
                      <a:pt x="28129" y="56260"/>
                      <a:pt x="28129" y="56260"/>
                      <a:pt x="28129" y="54981"/>
                    </a:cubicBezTo>
                    <a:lnTo>
                      <a:pt x="28129" y="53703"/>
                    </a:lnTo>
                    <a:cubicBezTo>
                      <a:pt x="29408" y="53703"/>
                      <a:pt x="30687" y="53703"/>
                      <a:pt x="31966" y="53703"/>
                    </a:cubicBezTo>
                    <a:lnTo>
                      <a:pt x="31966" y="54981"/>
                    </a:lnTo>
                    <a:cubicBezTo>
                      <a:pt x="31966" y="56260"/>
                      <a:pt x="33244" y="56260"/>
                      <a:pt x="33244" y="56260"/>
                    </a:cubicBezTo>
                    <a:cubicBezTo>
                      <a:pt x="34522" y="56260"/>
                      <a:pt x="34522" y="54981"/>
                      <a:pt x="34522" y="54981"/>
                    </a:cubicBezTo>
                    <a:lnTo>
                      <a:pt x="34522" y="53703"/>
                    </a:lnTo>
                    <a:cubicBezTo>
                      <a:pt x="35802" y="53703"/>
                      <a:pt x="37080" y="52424"/>
                      <a:pt x="37080" y="52424"/>
                    </a:cubicBezTo>
                    <a:lnTo>
                      <a:pt x="38359" y="53703"/>
                    </a:lnTo>
                    <a:cubicBezTo>
                      <a:pt x="38359" y="54981"/>
                      <a:pt x="39637" y="54981"/>
                      <a:pt x="40916" y="53703"/>
                    </a:cubicBezTo>
                    <a:lnTo>
                      <a:pt x="40916" y="53703"/>
                    </a:lnTo>
                    <a:cubicBezTo>
                      <a:pt x="42195" y="53703"/>
                      <a:pt x="42195" y="52424"/>
                      <a:pt x="40916" y="51145"/>
                    </a:cubicBezTo>
                    <a:lnTo>
                      <a:pt x="39637" y="49867"/>
                    </a:lnTo>
                    <a:cubicBezTo>
                      <a:pt x="40916" y="49867"/>
                      <a:pt x="40916" y="48588"/>
                      <a:pt x="42195" y="47309"/>
                    </a:cubicBezTo>
                    <a:lnTo>
                      <a:pt x="43473" y="48588"/>
                    </a:lnTo>
                    <a:cubicBezTo>
                      <a:pt x="43473" y="48588"/>
                      <a:pt x="44752" y="48588"/>
                      <a:pt x="46031" y="48588"/>
                    </a:cubicBezTo>
                    <a:cubicBezTo>
                      <a:pt x="46031" y="48588"/>
                      <a:pt x="46031" y="47309"/>
                      <a:pt x="46031" y="46031"/>
                    </a:cubicBezTo>
                    <a:lnTo>
                      <a:pt x="44752" y="44752"/>
                    </a:lnTo>
                    <a:cubicBezTo>
                      <a:pt x="46031" y="43474"/>
                      <a:pt x="46031" y="43474"/>
                      <a:pt x="47309" y="42195"/>
                    </a:cubicBezTo>
                    <a:lnTo>
                      <a:pt x="48588" y="43474"/>
                    </a:lnTo>
                    <a:cubicBezTo>
                      <a:pt x="49866" y="43474"/>
                      <a:pt x="49866" y="43474"/>
                      <a:pt x="51145" y="43474"/>
                    </a:cubicBezTo>
                    <a:cubicBezTo>
                      <a:pt x="51145" y="42195"/>
                      <a:pt x="51145" y="42195"/>
                      <a:pt x="51145" y="40916"/>
                    </a:cubicBezTo>
                    <a:lnTo>
                      <a:pt x="49866" y="39638"/>
                    </a:lnTo>
                    <a:cubicBezTo>
                      <a:pt x="49866" y="38359"/>
                      <a:pt x="51145" y="37080"/>
                      <a:pt x="51145" y="37080"/>
                    </a:cubicBezTo>
                    <a:lnTo>
                      <a:pt x="52424" y="37080"/>
                    </a:lnTo>
                    <a:cubicBezTo>
                      <a:pt x="53702" y="37080"/>
                      <a:pt x="53702" y="37080"/>
                      <a:pt x="53702" y="35802"/>
                    </a:cubicBezTo>
                    <a:cubicBezTo>
                      <a:pt x="53702" y="34523"/>
                      <a:pt x="53702" y="34523"/>
                      <a:pt x="52424" y="34523"/>
                    </a:cubicBezTo>
                    <a:lnTo>
                      <a:pt x="51145" y="34523"/>
                    </a:lnTo>
                    <a:cubicBezTo>
                      <a:pt x="51145" y="33245"/>
                      <a:pt x="51145" y="31966"/>
                      <a:pt x="51145" y="30687"/>
                    </a:cubicBezTo>
                    <a:lnTo>
                      <a:pt x="52424" y="30687"/>
                    </a:lnTo>
                    <a:cubicBezTo>
                      <a:pt x="53702" y="30687"/>
                      <a:pt x="53702" y="30687"/>
                      <a:pt x="53702" y="29409"/>
                    </a:cubicBezTo>
                    <a:cubicBezTo>
                      <a:pt x="53702" y="28130"/>
                      <a:pt x="53702" y="28130"/>
                      <a:pt x="52424" y="28130"/>
                    </a:cubicBezTo>
                    <a:lnTo>
                      <a:pt x="51145" y="28130"/>
                    </a:lnTo>
                    <a:cubicBezTo>
                      <a:pt x="51145" y="26851"/>
                      <a:pt x="51145" y="25573"/>
                      <a:pt x="51145" y="24294"/>
                    </a:cubicBezTo>
                    <a:lnTo>
                      <a:pt x="52424" y="23015"/>
                    </a:lnTo>
                    <a:close/>
                    <a:moveTo>
                      <a:pt x="44752" y="17901"/>
                    </a:moveTo>
                    <a:cubicBezTo>
                      <a:pt x="46031" y="19180"/>
                      <a:pt x="44752" y="20458"/>
                      <a:pt x="43473" y="21737"/>
                    </a:cubicBezTo>
                    <a:cubicBezTo>
                      <a:pt x="42195" y="23015"/>
                      <a:pt x="40916" y="21737"/>
                      <a:pt x="40916" y="20458"/>
                    </a:cubicBezTo>
                    <a:cubicBezTo>
                      <a:pt x="39637" y="19180"/>
                      <a:pt x="40916" y="17901"/>
                      <a:pt x="42195" y="16622"/>
                    </a:cubicBezTo>
                    <a:cubicBezTo>
                      <a:pt x="43473" y="15344"/>
                      <a:pt x="43473" y="16622"/>
                      <a:pt x="44752" y="17901"/>
                    </a:cubicBezTo>
                    <a:close/>
                    <a:moveTo>
                      <a:pt x="25573" y="8950"/>
                    </a:moveTo>
                    <a:cubicBezTo>
                      <a:pt x="25573" y="7672"/>
                      <a:pt x="25573" y="7672"/>
                      <a:pt x="26851" y="7672"/>
                    </a:cubicBezTo>
                    <a:cubicBezTo>
                      <a:pt x="31966" y="7672"/>
                      <a:pt x="38359" y="10229"/>
                      <a:pt x="42195" y="14065"/>
                    </a:cubicBezTo>
                    <a:cubicBezTo>
                      <a:pt x="42195" y="14065"/>
                      <a:pt x="42195" y="15344"/>
                      <a:pt x="42195" y="16622"/>
                    </a:cubicBezTo>
                    <a:lnTo>
                      <a:pt x="34522" y="21737"/>
                    </a:lnTo>
                    <a:cubicBezTo>
                      <a:pt x="34522" y="21737"/>
                      <a:pt x="33244" y="21737"/>
                      <a:pt x="33244" y="21737"/>
                    </a:cubicBezTo>
                    <a:cubicBezTo>
                      <a:pt x="31966" y="20458"/>
                      <a:pt x="30687" y="20458"/>
                      <a:pt x="29408" y="20458"/>
                    </a:cubicBezTo>
                    <a:cubicBezTo>
                      <a:pt x="29408" y="20458"/>
                      <a:pt x="28129" y="20458"/>
                      <a:pt x="28129" y="19180"/>
                    </a:cubicBezTo>
                    <a:lnTo>
                      <a:pt x="25573" y="8950"/>
                    </a:lnTo>
                    <a:close/>
                    <a:moveTo>
                      <a:pt x="21736" y="8950"/>
                    </a:moveTo>
                    <a:cubicBezTo>
                      <a:pt x="23015" y="8950"/>
                      <a:pt x="24294" y="8950"/>
                      <a:pt x="24294" y="10229"/>
                    </a:cubicBezTo>
                    <a:cubicBezTo>
                      <a:pt x="24294" y="11508"/>
                      <a:pt x="24294" y="12786"/>
                      <a:pt x="23015" y="12786"/>
                    </a:cubicBezTo>
                    <a:cubicBezTo>
                      <a:pt x="21736" y="12786"/>
                      <a:pt x="20458" y="12786"/>
                      <a:pt x="20458" y="11508"/>
                    </a:cubicBezTo>
                    <a:cubicBezTo>
                      <a:pt x="20458" y="10229"/>
                      <a:pt x="20458" y="8950"/>
                      <a:pt x="21736" y="8950"/>
                    </a:cubicBezTo>
                    <a:close/>
                    <a:moveTo>
                      <a:pt x="25573" y="24294"/>
                    </a:moveTo>
                    <a:cubicBezTo>
                      <a:pt x="28129" y="24294"/>
                      <a:pt x="29408" y="25573"/>
                      <a:pt x="30687" y="26851"/>
                    </a:cubicBezTo>
                    <a:cubicBezTo>
                      <a:pt x="31966" y="28130"/>
                      <a:pt x="29408" y="30687"/>
                      <a:pt x="28129" y="31966"/>
                    </a:cubicBezTo>
                    <a:cubicBezTo>
                      <a:pt x="25573" y="31966"/>
                      <a:pt x="24294" y="30687"/>
                      <a:pt x="23015" y="29409"/>
                    </a:cubicBezTo>
                    <a:cubicBezTo>
                      <a:pt x="21736" y="28130"/>
                      <a:pt x="24294" y="25573"/>
                      <a:pt x="25573" y="24294"/>
                    </a:cubicBezTo>
                    <a:close/>
                    <a:moveTo>
                      <a:pt x="6393" y="21737"/>
                    </a:moveTo>
                    <a:cubicBezTo>
                      <a:pt x="7671" y="16622"/>
                      <a:pt x="11507" y="11508"/>
                      <a:pt x="16622" y="8950"/>
                    </a:cubicBezTo>
                    <a:cubicBezTo>
                      <a:pt x="17900" y="8950"/>
                      <a:pt x="17900" y="8950"/>
                      <a:pt x="19180" y="10229"/>
                    </a:cubicBezTo>
                    <a:lnTo>
                      <a:pt x="21736" y="19180"/>
                    </a:lnTo>
                    <a:cubicBezTo>
                      <a:pt x="21736" y="19180"/>
                      <a:pt x="21736" y="20458"/>
                      <a:pt x="21736" y="20458"/>
                    </a:cubicBezTo>
                    <a:cubicBezTo>
                      <a:pt x="20458" y="21737"/>
                      <a:pt x="20458" y="21737"/>
                      <a:pt x="19180" y="23015"/>
                    </a:cubicBezTo>
                    <a:cubicBezTo>
                      <a:pt x="19180" y="23015"/>
                      <a:pt x="17900" y="24294"/>
                      <a:pt x="17900" y="24294"/>
                    </a:cubicBezTo>
                    <a:lnTo>
                      <a:pt x="8950" y="23015"/>
                    </a:lnTo>
                    <a:cubicBezTo>
                      <a:pt x="7671" y="23015"/>
                      <a:pt x="6393" y="21737"/>
                      <a:pt x="6393" y="21737"/>
                    </a:cubicBezTo>
                    <a:close/>
                    <a:moveTo>
                      <a:pt x="19180" y="47309"/>
                    </a:moveTo>
                    <a:cubicBezTo>
                      <a:pt x="17900" y="47309"/>
                      <a:pt x="17900" y="46031"/>
                      <a:pt x="17900" y="44752"/>
                    </a:cubicBezTo>
                    <a:cubicBezTo>
                      <a:pt x="17900" y="43474"/>
                      <a:pt x="19180" y="43474"/>
                      <a:pt x="20458" y="43474"/>
                    </a:cubicBezTo>
                    <a:cubicBezTo>
                      <a:pt x="21736" y="43474"/>
                      <a:pt x="21736" y="44752"/>
                      <a:pt x="21736" y="46031"/>
                    </a:cubicBezTo>
                    <a:cubicBezTo>
                      <a:pt x="21736" y="47309"/>
                      <a:pt x="20458" y="47309"/>
                      <a:pt x="19180" y="47309"/>
                    </a:cubicBezTo>
                    <a:close/>
                    <a:moveTo>
                      <a:pt x="8950" y="24294"/>
                    </a:moveTo>
                    <a:cubicBezTo>
                      <a:pt x="10229" y="24294"/>
                      <a:pt x="11507" y="25573"/>
                      <a:pt x="11507" y="26851"/>
                    </a:cubicBezTo>
                    <a:cubicBezTo>
                      <a:pt x="11507" y="28130"/>
                      <a:pt x="10229" y="29409"/>
                      <a:pt x="8950" y="29409"/>
                    </a:cubicBezTo>
                    <a:cubicBezTo>
                      <a:pt x="7671" y="29409"/>
                      <a:pt x="6393" y="28130"/>
                      <a:pt x="6393" y="26851"/>
                    </a:cubicBezTo>
                    <a:cubicBezTo>
                      <a:pt x="7671" y="25573"/>
                      <a:pt x="7671" y="24294"/>
                      <a:pt x="8950" y="24294"/>
                    </a:cubicBezTo>
                    <a:close/>
                    <a:moveTo>
                      <a:pt x="14065" y="46031"/>
                    </a:moveTo>
                    <a:cubicBezTo>
                      <a:pt x="10229" y="43474"/>
                      <a:pt x="7671" y="38359"/>
                      <a:pt x="6393" y="33245"/>
                    </a:cubicBezTo>
                    <a:cubicBezTo>
                      <a:pt x="6393" y="33245"/>
                      <a:pt x="6393" y="31966"/>
                      <a:pt x="6393" y="31966"/>
                    </a:cubicBezTo>
                    <a:cubicBezTo>
                      <a:pt x="6393" y="30687"/>
                      <a:pt x="6393" y="30687"/>
                      <a:pt x="7671" y="30687"/>
                    </a:cubicBezTo>
                    <a:lnTo>
                      <a:pt x="16622" y="31966"/>
                    </a:lnTo>
                    <a:cubicBezTo>
                      <a:pt x="16622" y="31966"/>
                      <a:pt x="17900" y="31966"/>
                      <a:pt x="17900" y="33245"/>
                    </a:cubicBezTo>
                    <a:cubicBezTo>
                      <a:pt x="17900" y="34523"/>
                      <a:pt x="19180" y="35802"/>
                      <a:pt x="19180" y="35802"/>
                    </a:cubicBezTo>
                    <a:cubicBezTo>
                      <a:pt x="19180" y="35802"/>
                      <a:pt x="19180" y="37080"/>
                      <a:pt x="19180" y="37080"/>
                    </a:cubicBezTo>
                    <a:lnTo>
                      <a:pt x="15343" y="46031"/>
                    </a:lnTo>
                    <a:cubicBezTo>
                      <a:pt x="15343" y="46031"/>
                      <a:pt x="15343" y="46031"/>
                      <a:pt x="14065" y="46031"/>
                    </a:cubicBezTo>
                    <a:close/>
                    <a:moveTo>
                      <a:pt x="39637" y="46031"/>
                    </a:moveTo>
                    <a:cubicBezTo>
                      <a:pt x="37080" y="47309"/>
                      <a:pt x="34522" y="48588"/>
                      <a:pt x="31966" y="49867"/>
                    </a:cubicBezTo>
                    <a:cubicBezTo>
                      <a:pt x="29408" y="51145"/>
                      <a:pt x="25573" y="51145"/>
                      <a:pt x="23015" y="49867"/>
                    </a:cubicBezTo>
                    <a:cubicBezTo>
                      <a:pt x="21736" y="49867"/>
                      <a:pt x="21736" y="48588"/>
                      <a:pt x="21736" y="48588"/>
                    </a:cubicBezTo>
                    <a:lnTo>
                      <a:pt x="25573" y="39638"/>
                    </a:lnTo>
                    <a:cubicBezTo>
                      <a:pt x="25573" y="39638"/>
                      <a:pt x="26851" y="38359"/>
                      <a:pt x="26851" y="38359"/>
                    </a:cubicBezTo>
                    <a:cubicBezTo>
                      <a:pt x="28129" y="38359"/>
                      <a:pt x="28129" y="38359"/>
                      <a:pt x="29408" y="38359"/>
                    </a:cubicBezTo>
                    <a:cubicBezTo>
                      <a:pt x="29408" y="38359"/>
                      <a:pt x="30687" y="38359"/>
                      <a:pt x="30687" y="38359"/>
                    </a:cubicBezTo>
                    <a:cubicBezTo>
                      <a:pt x="30687" y="38359"/>
                      <a:pt x="31966" y="38359"/>
                      <a:pt x="31966" y="38359"/>
                    </a:cubicBezTo>
                    <a:lnTo>
                      <a:pt x="39637" y="44752"/>
                    </a:lnTo>
                    <a:cubicBezTo>
                      <a:pt x="39637" y="44752"/>
                      <a:pt x="39637" y="46031"/>
                      <a:pt x="39637" y="46031"/>
                    </a:cubicBezTo>
                    <a:close/>
                    <a:moveTo>
                      <a:pt x="39637" y="42195"/>
                    </a:moveTo>
                    <a:cubicBezTo>
                      <a:pt x="38359" y="40916"/>
                      <a:pt x="38359" y="39638"/>
                      <a:pt x="39637" y="38359"/>
                    </a:cubicBezTo>
                    <a:cubicBezTo>
                      <a:pt x="40916" y="37080"/>
                      <a:pt x="42195" y="37080"/>
                      <a:pt x="43473" y="38359"/>
                    </a:cubicBezTo>
                    <a:cubicBezTo>
                      <a:pt x="44752" y="39638"/>
                      <a:pt x="44752" y="40916"/>
                      <a:pt x="43473" y="42195"/>
                    </a:cubicBezTo>
                    <a:cubicBezTo>
                      <a:pt x="42195" y="43474"/>
                      <a:pt x="39637" y="42195"/>
                      <a:pt x="39637" y="42195"/>
                    </a:cubicBezTo>
                    <a:close/>
                    <a:moveTo>
                      <a:pt x="43473" y="38359"/>
                    </a:moveTo>
                    <a:lnTo>
                      <a:pt x="37080" y="31966"/>
                    </a:lnTo>
                    <a:cubicBezTo>
                      <a:pt x="37080" y="31966"/>
                      <a:pt x="37080" y="30687"/>
                      <a:pt x="37080" y="30687"/>
                    </a:cubicBezTo>
                    <a:cubicBezTo>
                      <a:pt x="37080" y="29409"/>
                      <a:pt x="37080" y="28130"/>
                      <a:pt x="37080" y="26851"/>
                    </a:cubicBezTo>
                    <a:cubicBezTo>
                      <a:pt x="37080" y="26851"/>
                      <a:pt x="37080" y="25573"/>
                      <a:pt x="37080" y="25573"/>
                    </a:cubicBezTo>
                    <a:lnTo>
                      <a:pt x="44752" y="20458"/>
                    </a:lnTo>
                    <a:cubicBezTo>
                      <a:pt x="46031" y="20458"/>
                      <a:pt x="46031" y="20458"/>
                      <a:pt x="47309" y="21737"/>
                    </a:cubicBezTo>
                    <a:cubicBezTo>
                      <a:pt x="47309" y="21737"/>
                      <a:pt x="47309" y="23015"/>
                      <a:pt x="47309" y="23015"/>
                    </a:cubicBezTo>
                    <a:cubicBezTo>
                      <a:pt x="48588" y="28130"/>
                      <a:pt x="47309" y="33245"/>
                      <a:pt x="46031" y="38359"/>
                    </a:cubicBezTo>
                    <a:cubicBezTo>
                      <a:pt x="46031" y="39638"/>
                      <a:pt x="44752" y="39638"/>
                      <a:pt x="43473" y="38359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42E5227-1402-4B86-A2B1-7C3AFC0C8B05}"/>
                  </a:ext>
                </a:extLst>
              </p:cNvPr>
              <p:cNvSpPr/>
              <p:nvPr/>
            </p:nvSpPr>
            <p:spPr>
              <a:xfrm>
                <a:off x="6640697" y="2852336"/>
                <a:ext cx="175172" cy="175172"/>
              </a:xfrm>
              <a:custGeom>
                <a:avLst/>
                <a:gdLst>
                  <a:gd name="connsiteX0" fmla="*/ 153436 w 175172"/>
                  <a:gd name="connsiteY0" fmla="*/ 143207 h 175172"/>
                  <a:gd name="connsiteX1" fmla="*/ 145765 w 175172"/>
                  <a:gd name="connsiteY1" fmla="*/ 135535 h 175172"/>
                  <a:gd name="connsiteX2" fmla="*/ 149600 w 175172"/>
                  <a:gd name="connsiteY2" fmla="*/ 130421 h 175172"/>
                  <a:gd name="connsiteX3" fmla="*/ 158551 w 175172"/>
                  <a:gd name="connsiteY3" fmla="*/ 136814 h 175172"/>
                  <a:gd name="connsiteX4" fmla="*/ 161108 w 175172"/>
                  <a:gd name="connsiteY4" fmla="*/ 135535 h 175172"/>
                  <a:gd name="connsiteX5" fmla="*/ 161108 w 175172"/>
                  <a:gd name="connsiteY5" fmla="*/ 134257 h 175172"/>
                  <a:gd name="connsiteX6" fmla="*/ 159829 w 175172"/>
                  <a:gd name="connsiteY6" fmla="*/ 131699 h 175172"/>
                  <a:gd name="connsiteX7" fmla="*/ 150879 w 175172"/>
                  <a:gd name="connsiteY7" fmla="*/ 125306 h 175172"/>
                  <a:gd name="connsiteX8" fmla="*/ 154715 w 175172"/>
                  <a:gd name="connsiteY8" fmla="*/ 118913 h 175172"/>
                  <a:gd name="connsiteX9" fmla="*/ 164944 w 175172"/>
                  <a:gd name="connsiteY9" fmla="*/ 122749 h 175172"/>
                  <a:gd name="connsiteX10" fmla="*/ 167501 w 175172"/>
                  <a:gd name="connsiteY10" fmla="*/ 121470 h 175172"/>
                  <a:gd name="connsiteX11" fmla="*/ 167501 w 175172"/>
                  <a:gd name="connsiteY11" fmla="*/ 120192 h 175172"/>
                  <a:gd name="connsiteX12" fmla="*/ 166222 w 175172"/>
                  <a:gd name="connsiteY12" fmla="*/ 117634 h 175172"/>
                  <a:gd name="connsiteX13" fmla="*/ 155993 w 175172"/>
                  <a:gd name="connsiteY13" fmla="*/ 113799 h 175172"/>
                  <a:gd name="connsiteX14" fmla="*/ 158551 w 175172"/>
                  <a:gd name="connsiteY14" fmla="*/ 107405 h 175172"/>
                  <a:gd name="connsiteX15" fmla="*/ 168780 w 175172"/>
                  <a:gd name="connsiteY15" fmla="*/ 109963 h 175172"/>
                  <a:gd name="connsiteX16" fmla="*/ 171337 w 175172"/>
                  <a:gd name="connsiteY16" fmla="*/ 108684 h 175172"/>
                  <a:gd name="connsiteX17" fmla="*/ 171337 w 175172"/>
                  <a:gd name="connsiteY17" fmla="*/ 107405 h 175172"/>
                  <a:gd name="connsiteX18" fmla="*/ 170059 w 175172"/>
                  <a:gd name="connsiteY18" fmla="*/ 104848 h 175172"/>
                  <a:gd name="connsiteX19" fmla="*/ 159829 w 175172"/>
                  <a:gd name="connsiteY19" fmla="*/ 102291 h 175172"/>
                  <a:gd name="connsiteX20" fmla="*/ 161108 w 175172"/>
                  <a:gd name="connsiteY20" fmla="*/ 94619 h 175172"/>
                  <a:gd name="connsiteX21" fmla="*/ 172616 w 175172"/>
                  <a:gd name="connsiteY21" fmla="*/ 94619 h 175172"/>
                  <a:gd name="connsiteX22" fmla="*/ 175173 w 175172"/>
                  <a:gd name="connsiteY22" fmla="*/ 92062 h 175172"/>
                  <a:gd name="connsiteX23" fmla="*/ 175173 w 175172"/>
                  <a:gd name="connsiteY23" fmla="*/ 90783 h 175172"/>
                  <a:gd name="connsiteX24" fmla="*/ 172616 w 175172"/>
                  <a:gd name="connsiteY24" fmla="*/ 88226 h 175172"/>
                  <a:gd name="connsiteX25" fmla="*/ 161108 w 175172"/>
                  <a:gd name="connsiteY25" fmla="*/ 88226 h 175172"/>
                  <a:gd name="connsiteX26" fmla="*/ 161108 w 175172"/>
                  <a:gd name="connsiteY26" fmla="*/ 80554 h 175172"/>
                  <a:gd name="connsiteX27" fmla="*/ 172616 w 175172"/>
                  <a:gd name="connsiteY27" fmla="*/ 79275 h 175172"/>
                  <a:gd name="connsiteX28" fmla="*/ 175173 w 175172"/>
                  <a:gd name="connsiteY28" fmla="*/ 76718 h 175172"/>
                  <a:gd name="connsiteX29" fmla="*/ 175173 w 175172"/>
                  <a:gd name="connsiteY29" fmla="*/ 75440 h 175172"/>
                  <a:gd name="connsiteX30" fmla="*/ 172616 w 175172"/>
                  <a:gd name="connsiteY30" fmla="*/ 72882 h 175172"/>
                  <a:gd name="connsiteX31" fmla="*/ 161108 w 175172"/>
                  <a:gd name="connsiteY31" fmla="*/ 74161 h 175172"/>
                  <a:gd name="connsiteX32" fmla="*/ 159829 w 175172"/>
                  <a:gd name="connsiteY32" fmla="*/ 67768 h 175172"/>
                  <a:gd name="connsiteX33" fmla="*/ 170059 w 175172"/>
                  <a:gd name="connsiteY33" fmla="*/ 63932 h 175172"/>
                  <a:gd name="connsiteX34" fmla="*/ 171337 w 175172"/>
                  <a:gd name="connsiteY34" fmla="*/ 61374 h 175172"/>
                  <a:gd name="connsiteX35" fmla="*/ 171337 w 175172"/>
                  <a:gd name="connsiteY35" fmla="*/ 60096 h 175172"/>
                  <a:gd name="connsiteX36" fmla="*/ 168780 w 175172"/>
                  <a:gd name="connsiteY36" fmla="*/ 58817 h 175172"/>
                  <a:gd name="connsiteX37" fmla="*/ 158551 w 175172"/>
                  <a:gd name="connsiteY37" fmla="*/ 62653 h 175172"/>
                  <a:gd name="connsiteX38" fmla="*/ 155993 w 175172"/>
                  <a:gd name="connsiteY38" fmla="*/ 56260 h 175172"/>
                  <a:gd name="connsiteX39" fmla="*/ 166222 w 175172"/>
                  <a:gd name="connsiteY39" fmla="*/ 51145 h 175172"/>
                  <a:gd name="connsiteX40" fmla="*/ 167501 w 175172"/>
                  <a:gd name="connsiteY40" fmla="*/ 48588 h 175172"/>
                  <a:gd name="connsiteX41" fmla="*/ 167501 w 175172"/>
                  <a:gd name="connsiteY41" fmla="*/ 47310 h 175172"/>
                  <a:gd name="connsiteX42" fmla="*/ 164944 w 175172"/>
                  <a:gd name="connsiteY42" fmla="*/ 46031 h 175172"/>
                  <a:gd name="connsiteX43" fmla="*/ 154715 w 175172"/>
                  <a:gd name="connsiteY43" fmla="*/ 51145 h 175172"/>
                  <a:gd name="connsiteX44" fmla="*/ 150879 w 175172"/>
                  <a:gd name="connsiteY44" fmla="*/ 44752 h 175172"/>
                  <a:gd name="connsiteX45" fmla="*/ 159829 w 175172"/>
                  <a:gd name="connsiteY45" fmla="*/ 38359 h 175172"/>
                  <a:gd name="connsiteX46" fmla="*/ 159829 w 175172"/>
                  <a:gd name="connsiteY46" fmla="*/ 34523 h 175172"/>
                  <a:gd name="connsiteX47" fmla="*/ 158551 w 175172"/>
                  <a:gd name="connsiteY47" fmla="*/ 33245 h 175172"/>
                  <a:gd name="connsiteX48" fmla="*/ 154715 w 175172"/>
                  <a:gd name="connsiteY48" fmla="*/ 33245 h 175172"/>
                  <a:gd name="connsiteX49" fmla="*/ 145765 w 175172"/>
                  <a:gd name="connsiteY49" fmla="*/ 39638 h 175172"/>
                  <a:gd name="connsiteX50" fmla="*/ 140650 w 175172"/>
                  <a:gd name="connsiteY50" fmla="*/ 34523 h 175172"/>
                  <a:gd name="connsiteX51" fmla="*/ 148322 w 175172"/>
                  <a:gd name="connsiteY51" fmla="*/ 26851 h 175172"/>
                  <a:gd name="connsiteX52" fmla="*/ 148322 w 175172"/>
                  <a:gd name="connsiteY52" fmla="*/ 23015 h 175172"/>
                  <a:gd name="connsiteX53" fmla="*/ 147043 w 175172"/>
                  <a:gd name="connsiteY53" fmla="*/ 21737 h 175172"/>
                  <a:gd name="connsiteX54" fmla="*/ 143207 w 175172"/>
                  <a:gd name="connsiteY54" fmla="*/ 21737 h 175172"/>
                  <a:gd name="connsiteX55" fmla="*/ 135536 w 175172"/>
                  <a:gd name="connsiteY55" fmla="*/ 29409 h 175172"/>
                  <a:gd name="connsiteX56" fmla="*/ 130421 w 175172"/>
                  <a:gd name="connsiteY56" fmla="*/ 25573 h 175172"/>
                  <a:gd name="connsiteX57" fmla="*/ 136814 w 175172"/>
                  <a:gd name="connsiteY57" fmla="*/ 16622 h 175172"/>
                  <a:gd name="connsiteX58" fmla="*/ 135536 w 175172"/>
                  <a:gd name="connsiteY58" fmla="*/ 14065 h 175172"/>
                  <a:gd name="connsiteX59" fmla="*/ 134257 w 175172"/>
                  <a:gd name="connsiteY59" fmla="*/ 14065 h 175172"/>
                  <a:gd name="connsiteX60" fmla="*/ 131700 w 175172"/>
                  <a:gd name="connsiteY60" fmla="*/ 15344 h 175172"/>
                  <a:gd name="connsiteX61" fmla="*/ 125307 w 175172"/>
                  <a:gd name="connsiteY61" fmla="*/ 24294 h 175172"/>
                  <a:gd name="connsiteX62" fmla="*/ 118914 w 175172"/>
                  <a:gd name="connsiteY62" fmla="*/ 20458 h 175172"/>
                  <a:gd name="connsiteX63" fmla="*/ 122749 w 175172"/>
                  <a:gd name="connsiteY63" fmla="*/ 10229 h 175172"/>
                  <a:gd name="connsiteX64" fmla="*/ 121470 w 175172"/>
                  <a:gd name="connsiteY64" fmla="*/ 7672 h 175172"/>
                  <a:gd name="connsiteX65" fmla="*/ 120192 w 175172"/>
                  <a:gd name="connsiteY65" fmla="*/ 7672 h 175172"/>
                  <a:gd name="connsiteX66" fmla="*/ 117634 w 175172"/>
                  <a:gd name="connsiteY66" fmla="*/ 8951 h 175172"/>
                  <a:gd name="connsiteX67" fmla="*/ 113799 w 175172"/>
                  <a:gd name="connsiteY67" fmla="*/ 19180 h 175172"/>
                  <a:gd name="connsiteX68" fmla="*/ 107406 w 175172"/>
                  <a:gd name="connsiteY68" fmla="*/ 16622 h 175172"/>
                  <a:gd name="connsiteX69" fmla="*/ 109963 w 175172"/>
                  <a:gd name="connsiteY69" fmla="*/ 6393 h 175172"/>
                  <a:gd name="connsiteX70" fmla="*/ 108684 w 175172"/>
                  <a:gd name="connsiteY70" fmla="*/ 3836 h 175172"/>
                  <a:gd name="connsiteX71" fmla="*/ 107406 w 175172"/>
                  <a:gd name="connsiteY71" fmla="*/ 3836 h 175172"/>
                  <a:gd name="connsiteX72" fmla="*/ 104848 w 175172"/>
                  <a:gd name="connsiteY72" fmla="*/ 5115 h 175172"/>
                  <a:gd name="connsiteX73" fmla="*/ 102291 w 175172"/>
                  <a:gd name="connsiteY73" fmla="*/ 15344 h 175172"/>
                  <a:gd name="connsiteX74" fmla="*/ 94619 w 175172"/>
                  <a:gd name="connsiteY74" fmla="*/ 14065 h 175172"/>
                  <a:gd name="connsiteX75" fmla="*/ 94619 w 175172"/>
                  <a:gd name="connsiteY75" fmla="*/ 2557 h 175172"/>
                  <a:gd name="connsiteX76" fmla="*/ 92062 w 175172"/>
                  <a:gd name="connsiteY76" fmla="*/ 0 h 175172"/>
                  <a:gd name="connsiteX77" fmla="*/ 90783 w 175172"/>
                  <a:gd name="connsiteY77" fmla="*/ 0 h 175172"/>
                  <a:gd name="connsiteX78" fmla="*/ 88226 w 175172"/>
                  <a:gd name="connsiteY78" fmla="*/ 2557 h 175172"/>
                  <a:gd name="connsiteX79" fmla="*/ 88226 w 175172"/>
                  <a:gd name="connsiteY79" fmla="*/ 14065 h 175172"/>
                  <a:gd name="connsiteX80" fmla="*/ 80555 w 175172"/>
                  <a:gd name="connsiteY80" fmla="*/ 14065 h 175172"/>
                  <a:gd name="connsiteX81" fmla="*/ 79275 w 175172"/>
                  <a:gd name="connsiteY81" fmla="*/ 2557 h 175172"/>
                  <a:gd name="connsiteX82" fmla="*/ 76718 w 175172"/>
                  <a:gd name="connsiteY82" fmla="*/ 0 h 175172"/>
                  <a:gd name="connsiteX83" fmla="*/ 75440 w 175172"/>
                  <a:gd name="connsiteY83" fmla="*/ 0 h 175172"/>
                  <a:gd name="connsiteX84" fmla="*/ 72882 w 175172"/>
                  <a:gd name="connsiteY84" fmla="*/ 2557 h 175172"/>
                  <a:gd name="connsiteX85" fmla="*/ 74161 w 175172"/>
                  <a:gd name="connsiteY85" fmla="*/ 14065 h 175172"/>
                  <a:gd name="connsiteX86" fmla="*/ 67768 w 175172"/>
                  <a:gd name="connsiteY86" fmla="*/ 15344 h 175172"/>
                  <a:gd name="connsiteX87" fmla="*/ 63932 w 175172"/>
                  <a:gd name="connsiteY87" fmla="*/ 5115 h 175172"/>
                  <a:gd name="connsiteX88" fmla="*/ 61375 w 175172"/>
                  <a:gd name="connsiteY88" fmla="*/ 3836 h 175172"/>
                  <a:gd name="connsiteX89" fmla="*/ 60096 w 175172"/>
                  <a:gd name="connsiteY89" fmla="*/ 3836 h 175172"/>
                  <a:gd name="connsiteX90" fmla="*/ 58818 w 175172"/>
                  <a:gd name="connsiteY90" fmla="*/ 6393 h 175172"/>
                  <a:gd name="connsiteX91" fmla="*/ 62653 w 175172"/>
                  <a:gd name="connsiteY91" fmla="*/ 16622 h 175172"/>
                  <a:gd name="connsiteX92" fmla="*/ 56260 w 175172"/>
                  <a:gd name="connsiteY92" fmla="*/ 19180 h 175172"/>
                  <a:gd name="connsiteX93" fmla="*/ 51145 w 175172"/>
                  <a:gd name="connsiteY93" fmla="*/ 8951 h 175172"/>
                  <a:gd name="connsiteX94" fmla="*/ 48589 w 175172"/>
                  <a:gd name="connsiteY94" fmla="*/ 7672 h 175172"/>
                  <a:gd name="connsiteX95" fmla="*/ 47310 w 175172"/>
                  <a:gd name="connsiteY95" fmla="*/ 7672 h 175172"/>
                  <a:gd name="connsiteX96" fmla="*/ 46031 w 175172"/>
                  <a:gd name="connsiteY96" fmla="*/ 10229 h 175172"/>
                  <a:gd name="connsiteX97" fmla="*/ 51145 w 175172"/>
                  <a:gd name="connsiteY97" fmla="*/ 20458 h 175172"/>
                  <a:gd name="connsiteX98" fmla="*/ 44752 w 175172"/>
                  <a:gd name="connsiteY98" fmla="*/ 24294 h 175172"/>
                  <a:gd name="connsiteX99" fmla="*/ 38359 w 175172"/>
                  <a:gd name="connsiteY99" fmla="*/ 15344 h 175172"/>
                  <a:gd name="connsiteX100" fmla="*/ 34523 w 175172"/>
                  <a:gd name="connsiteY100" fmla="*/ 15344 h 175172"/>
                  <a:gd name="connsiteX101" fmla="*/ 33245 w 175172"/>
                  <a:gd name="connsiteY101" fmla="*/ 16622 h 175172"/>
                  <a:gd name="connsiteX102" fmla="*/ 33245 w 175172"/>
                  <a:gd name="connsiteY102" fmla="*/ 20458 h 175172"/>
                  <a:gd name="connsiteX103" fmla="*/ 39638 w 175172"/>
                  <a:gd name="connsiteY103" fmla="*/ 29409 h 175172"/>
                  <a:gd name="connsiteX104" fmla="*/ 34523 w 175172"/>
                  <a:gd name="connsiteY104" fmla="*/ 34523 h 175172"/>
                  <a:gd name="connsiteX105" fmla="*/ 26852 w 175172"/>
                  <a:gd name="connsiteY105" fmla="*/ 26851 h 175172"/>
                  <a:gd name="connsiteX106" fmla="*/ 23016 w 175172"/>
                  <a:gd name="connsiteY106" fmla="*/ 26851 h 175172"/>
                  <a:gd name="connsiteX107" fmla="*/ 21737 w 175172"/>
                  <a:gd name="connsiteY107" fmla="*/ 28130 h 175172"/>
                  <a:gd name="connsiteX108" fmla="*/ 21737 w 175172"/>
                  <a:gd name="connsiteY108" fmla="*/ 31966 h 175172"/>
                  <a:gd name="connsiteX109" fmla="*/ 29409 w 175172"/>
                  <a:gd name="connsiteY109" fmla="*/ 39638 h 175172"/>
                  <a:gd name="connsiteX110" fmla="*/ 25573 w 175172"/>
                  <a:gd name="connsiteY110" fmla="*/ 44752 h 175172"/>
                  <a:gd name="connsiteX111" fmla="*/ 16623 w 175172"/>
                  <a:gd name="connsiteY111" fmla="*/ 38359 h 175172"/>
                  <a:gd name="connsiteX112" fmla="*/ 14065 w 175172"/>
                  <a:gd name="connsiteY112" fmla="*/ 39638 h 175172"/>
                  <a:gd name="connsiteX113" fmla="*/ 14065 w 175172"/>
                  <a:gd name="connsiteY113" fmla="*/ 40916 h 175172"/>
                  <a:gd name="connsiteX114" fmla="*/ 15344 w 175172"/>
                  <a:gd name="connsiteY114" fmla="*/ 43474 h 175172"/>
                  <a:gd name="connsiteX115" fmla="*/ 24294 w 175172"/>
                  <a:gd name="connsiteY115" fmla="*/ 49867 h 175172"/>
                  <a:gd name="connsiteX116" fmla="*/ 20459 w 175172"/>
                  <a:gd name="connsiteY116" fmla="*/ 56260 h 175172"/>
                  <a:gd name="connsiteX117" fmla="*/ 10230 w 175172"/>
                  <a:gd name="connsiteY117" fmla="*/ 52424 h 175172"/>
                  <a:gd name="connsiteX118" fmla="*/ 7672 w 175172"/>
                  <a:gd name="connsiteY118" fmla="*/ 53703 h 175172"/>
                  <a:gd name="connsiteX119" fmla="*/ 7672 w 175172"/>
                  <a:gd name="connsiteY119" fmla="*/ 54981 h 175172"/>
                  <a:gd name="connsiteX120" fmla="*/ 8951 w 175172"/>
                  <a:gd name="connsiteY120" fmla="*/ 57539 h 175172"/>
                  <a:gd name="connsiteX121" fmla="*/ 19180 w 175172"/>
                  <a:gd name="connsiteY121" fmla="*/ 61374 h 175172"/>
                  <a:gd name="connsiteX122" fmla="*/ 16623 w 175172"/>
                  <a:gd name="connsiteY122" fmla="*/ 67768 h 175172"/>
                  <a:gd name="connsiteX123" fmla="*/ 6393 w 175172"/>
                  <a:gd name="connsiteY123" fmla="*/ 65210 h 175172"/>
                  <a:gd name="connsiteX124" fmla="*/ 3837 w 175172"/>
                  <a:gd name="connsiteY124" fmla="*/ 66489 h 175172"/>
                  <a:gd name="connsiteX125" fmla="*/ 3837 w 175172"/>
                  <a:gd name="connsiteY125" fmla="*/ 67768 h 175172"/>
                  <a:gd name="connsiteX126" fmla="*/ 5115 w 175172"/>
                  <a:gd name="connsiteY126" fmla="*/ 70325 h 175172"/>
                  <a:gd name="connsiteX127" fmla="*/ 15344 w 175172"/>
                  <a:gd name="connsiteY127" fmla="*/ 72882 h 175172"/>
                  <a:gd name="connsiteX128" fmla="*/ 14065 w 175172"/>
                  <a:gd name="connsiteY128" fmla="*/ 80554 h 175172"/>
                  <a:gd name="connsiteX129" fmla="*/ 2557 w 175172"/>
                  <a:gd name="connsiteY129" fmla="*/ 80554 h 175172"/>
                  <a:gd name="connsiteX130" fmla="*/ 0 w 175172"/>
                  <a:gd name="connsiteY130" fmla="*/ 83111 h 175172"/>
                  <a:gd name="connsiteX131" fmla="*/ 0 w 175172"/>
                  <a:gd name="connsiteY131" fmla="*/ 84390 h 175172"/>
                  <a:gd name="connsiteX132" fmla="*/ 2557 w 175172"/>
                  <a:gd name="connsiteY132" fmla="*/ 86947 h 175172"/>
                  <a:gd name="connsiteX133" fmla="*/ 14065 w 175172"/>
                  <a:gd name="connsiteY133" fmla="*/ 86947 h 175172"/>
                  <a:gd name="connsiteX134" fmla="*/ 14065 w 175172"/>
                  <a:gd name="connsiteY134" fmla="*/ 94619 h 175172"/>
                  <a:gd name="connsiteX135" fmla="*/ 2557 w 175172"/>
                  <a:gd name="connsiteY135" fmla="*/ 95898 h 175172"/>
                  <a:gd name="connsiteX136" fmla="*/ 0 w 175172"/>
                  <a:gd name="connsiteY136" fmla="*/ 98455 h 175172"/>
                  <a:gd name="connsiteX137" fmla="*/ 0 w 175172"/>
                  <a:gd name="connsiteY137" fmla="*/ 99733 h 175172"/>
                  <a:gd name="connsiteX138" fmla="*/ 2557 w 175172"/>
                  <a:gd name="connsiteY138" fmla="*/ 102291 h 175172"/>
                  <a:gd name="connsiteX139" fmla="*/ 14065 w 175172"/>
                  <a:gd name="connsiteY139" fmla="*/ 101012 h 175172"/>
                  <a:gd name="connsiteX140" fmla="*/ 15344 w 175172"/>
                  <a:gd name="connsiteY140" fmla="*/ 107405 h 175172"/>
                  <a:gd name="connsiteX141" fmla="*/ 5115 w 175172"/>
                  <a:gd name="connsiteY141" fmla="*/ 111241 h 175172"/>
                  <a:gd name="connsiteX142" fmla="*/ 3837 w 175172"/>
                  <a:gd name="connsiteY142" fmla="*/ 113799 h 175172"/>
                  <a:gd name="connsiteX143" fmla="*/ 3837 w 175172"/>
                  <a:gd name="connsiteY143" fmla="*/ 115077 h 175172"/>
                  <a:gd name="connsiteX144" fmla="*/ 6393 w 175172"/>
                  <a:gd name="connsiteY144" fmla="*/ 116356 h 175172"/>
                  <a:gd name="connsiteX145" fmla="*/ 16623 w 175172"/>
                  <a:gd name="connsiteY145" fmla="*/ 112520 h 175172"/>
                  <a:gd name="connsiteX146" fmla="*/ 19180 w 175172"/>
                  <a:gd name="connsiteY146" fmla="*/ 118913 h 175172"/>
                  <a:gd name="connsiteX147" fmla="*/ 8951 w 175172"/>
                  <a:gd name="connsiteY147" fmla="*/ 124028 h 175172"/>
                  <a:gd name="connsiteX148" fmla="*/ 7672 w 175172"/>
                  <a:gd name="connsiteY148" fmla="*/ 126585 h 175172"/>
                  <a:gd name="connsiteX149" fmla="*/ 7672 w 175172"/>
                  <a:gd name="connsiteY149" fmla="*/ 127863 h 175172"/>
                  <a:gd name="connsiteX150" fmla="*/ 10230 w 175172"/>
                  <a:gd name="connsiteY150" fmla="*/ 129142 h 175172"/>
                  <a:gd name="connsiteX151" fmla="*/ 20459 w 175172"/>
                  <a:gd name="connsiteY151" fmla="*/ 124028 h 175172"/>
                  <a:gd name="connsiteX152" fmla="*/ 24294 w 175172"/>
                  <a:gd name="connsiteY152" fmla="*/ 130421 h 175172"/>
                  <a:gd name="connsiteX153" fmla="*/ 15344 w 175172"/>
                  <a:gd name="connsiteY153" fmla="*/ 136814 h 175172"/>
                  <a:gd name="connsiteX154" fmla="*/ 15344 w 175172"/>
                  <a:gd name="connsiteY154" fmla="*/ 140650 h 175172"/>
                  <a:gd name="connsiteX155" fmla="*/ 16623 w 175172"/>
                  <a:gd name="connsiteY155" fmla="*/ 141928 h 175172"/>
                  <a:gd name="connsiteX156" fmla="*/ 20459 w 175172"/>
                  <a:gd name="connsiteY156" fmla="*/ 141928 h 175172"/>
                  <a:gd name="connsiteX157" fmla="*/ 29409 w 175172"/>
                  <a:gd name="connsiteY157" fmla="*/ 135535 h 175172"/>
                  <a:gd name="connsiteX158" fmla="*/ 34523 w 175172"/>
                  <a:gd name="connsiteY158" fmla="*/ 140650 h 175172"/>
                  <a:gd name="connsiteX159" fmla="*/ 26852 w 175172"/>
                  <a:gd name="connsiteY159" fmla="*/ 148322 h 175172"/>
                  <a:gd name="connsiteX160" fmla="*/ 26852 w 175172"/>
                  <a:gd name="connsiteY160" fmla="*/ 152158 h 175172"/>
                  <a:gd name="connsiteX161" fmla="*/ 28130 w 175172"/>
                  <a:gd name="connsiteY161" fmla="*/ 153436 h 175172"/>
                  <a:gd name="connsiteX162" fmla="*/ 31966 w 175172"/>
                  <a:gd name="connsiteY162" fmla="*/ 153436 h 175172"/>
                  <a:gd name="connsiteX163" fmla="*/ 39638 w 175172"/>
                  <a:gd name="connsiteY163" fmla="*/ 145764 h 175172"/>
                  <a:gd name="connsiteX164" fmla="*/ 44752 w 175172"/>
                  <a:gd name="connsiteY164" fmla="*/ 149600 h 175172"/>
                  <a:gd name="connsiteX165" fmla="*/ 38359 w 175172"/>
                  <a:gd name="connsiteY165" fmla="*/ 158551 h 175172"/>
                  <a:gd name="connsiteX166" fmla="*/ 39638 w 175172"/>
                  <a:gd name="connsiteY166" fmla="*/ 161108 h 175172"/>
                  <a:gd name="connsiteX167" fmla="*/ 40916 w 175172"/>
                  <a:gd name="connsiteY167" fmla="*/ 161108 h 175172"/>
                  <a:gd name="connsiteX168" fmla="*/ 43474 w 175172"/>
                  <a:gd name="connsiteY168" fmla="*/ 159829 h 175172"/>
                  <a:gd name="connsiteX169" fmla="*/ 49867 w 175172"/>
                  <a:gd name="connsiteY169" fmla="*/ 150879 h 175172"/>
                  <a:gd name="connsiteX170" fmla="*/ 56260 w 175172"/>
                  <a:gd name="connsiteY170" fmla="*/ 154715 h 175172"/>
                  <a:gd name="connsiteX171" fmla="*/ 52424 w 175172"/>
                  <a:gd name="connsiteY171" fmla="*/ 164944 h 175172"/>
                  <a:gd name="connsiteX172" fmla="*/ 53703 w 175172"/>
                  <a:gd name="connsiteY172" fmla="*/ 167501 h 175172"/>
                  <a:gd name="connsiteX173" fmla="*/ 54982 w 175172"/>
                  <a:gd name="connsiteY173" fmla="*/ 167501 h 175172"/>
                  <a:gd name="connsiteX174" fmla="*/ 57539 w 175172"/>
                  <a:gd name="connsiteY174" fmla="*/ 166222 h 175172"/>
                  <a:gd name="connsiteX175" fmla="*/ 61375 w 175172"/>
                  <a:gd name="connsiteY175" fmla="*/ 155993 h 175172"/>
                  <a:gd name="connsiteX176" fmla="*/ 67768 w 175172"/>
                  <a:gd name="connsiteY176" fmla="*/ 158551 h 175172"/>
                  <a:gd name="connsiteX177" fmla="*/ 65211 w 175172"/>
                  <a:gd name="connsiteY177" fmla="*/ 168780 h 175172"/>
                  <a:gd name="connsiteX178" fmla="*/ 66489 w 175172"/>
                  <a:gd name="connsiteY178" fmla="*/ 171337 h 175172"/>
                  <a:gd name="connsiteX179" fmla="*/ 67768 w 175172"/>
                  <a:gd name="connsiteY179" fmla="*/ 171337 h 175172"/>
                  <a:gd name="connsiteX180" fmla="*/ 70325 w 175172"/>
                  <a:gd name="connsiteY180" fmla="*/ 170058 h 175172"/>
                  <a:gd name="connsiteX181" fmla="*/ 72882 w 175172"/>
                  <a:gd name="connsiteY181" fmla="*/ 159829 h 175172"/>
                  <a:gd name="connsiteX182" fmla="*/ 80555 w 175172"/>
                  <a:gd name="connsiteY182" fmla="*/ 161108 h 175172"/>
                  <a:gd name="connsiteX183" fmla="*/ 80555 w 175172"/>
                  <a:gd name="connsiteY183" fmla="*/ 172616 h 175172"/>
                  <a:gd name="connsiteX184" fmla="*/ 83111 w 175172"/>
                  <a:gd name="connsiteY184" fmla="*/ 175173 h 175172"/>
                  <a:gd name="connsiteX185" fmla="*/ 84390 w 175172"/>
                  <a:gd name="connsiteY185" fmla="*/ 175173 h 175172"/>
                  <a:gd name="connsiteX186" fmla="*/ 86948 w 175172"/>
                  <a:gd name="connsiteY186" fmla="*/ 172616 h 175172"/>
                  <a:gd name="connsiteX187" fmla="*/ 86948 w 175172"/>
                  <a:gd name="connsiteY187" fmla="*/ 161108 h 175172"/>
                  <a:gd name="connsiteX188" fmla="*/ 94619 w 175172"/>
                  <a:gd name="connsiteY188" fmla="*/ 161108 h 175172"/>
                  <a:gd name="connsiteX189" fmla="*/ 95898 w 175172"/>
                  <a:gd name="connsiteY189" fmla="*/ 172616 h 175172"/>
                  <a:gd name="connsiteX190" fmla="*/ 98455 w 175172"/>
                  <a:gd name="connsiteY190" fmla="*/ 175173 h 175172"/>
                  <a:gd name="connsiteX191" fmla="*/ 99734 w 175172"/>
                  <a:gd name="connsiteY191" fmla="*/ 175173 h 175172"/>
                  <a:gd name="connsiteX192" fmla="*/ 102291 w 175172"/>
                  <a:gd name="connsiteY192" fmla="*/ 172616 h 175172"/>
                  <a:gd name="connsiteX193" fmla="*/ 101012 w 175172"/>
                  <a:gd name="connsiteY193" fmla="*/ 161108 h 175172"/>
                  <a:gd name="connsiteX194" fmla="*/ 107406 w 175172"/>
                  <a:gd name="connsiteY194" fmla="*/ 159829 h 175172"/>
                  <a:gd name="connsiteX195" fmla="*/ 111241 w 175172"/>
                  <a:gd name="connsiteY195" fmla="*/ 170058 h 175172"/>
                  <a:gd name="connsiteX196" fmla="*/ 113799 w 175172"/>
                  <a:gd name="connsiteY196" fmla="*/ 171337 h 175172"/>
                  <a:gd name="connsiteX197" fmla="*/ 115077 w 175172"/>
                  <a:gd name="connsiteY197" fmla="*/ 171337 h 175172"/>
                  <a:gd name="connsiteX198" fmla="*/ 116356 w 175172"/>
                  <a:gd name="connsiteY198" fmla="*/ 168780 h 175172"/>
                  <a:gd name="connsiteX199" fmla="*/ 112520 w 175172"/>
                  <a:gd name="connsiteY199" fmla="*/ 158551 h 175172"/>
                  <a:gd name="connsiteX200" fmla="*/ 118914 w 175172"/>
                  <a:gd name="connsiteY200" fmla="*/ 155993 h 175172"/>
                  <a:gd name="connsiteX201" fmla="*/ 124028 w 175172"/>
                  <a:gd name="connsiteY201" fmla="*/ 166222 h 175172"/>
                  <a:gd name="connsiteX202" fmla="*/ 126585 w 175172"/>
                  <a:gd name="connsiteY202" fmla="*/ 167501 h 175172"/>
                  <a:gd name="connsiteX203" fmla="*/ 127863 w 175172"/>
                  <a:gd name="connsiteY203" fmla="*/ 167501 h 175172"/>
                  <a:gd name="connsiteX204" fmla="*/ 129142 w 175172"/>
                  <a:gd name="connsiteY204" fmla="*/ 164944 h 175172"/>
                  <a:gd name="connsiteX205" fmla="*/ 124028 w 175172"/>
                  <a:gd name="connsiteY205" fmla="*/ 154715 h 175172"/>
                  <a:gd name="connsiteX206" fmla="*/ 130421 w 175172"/>
                  <a:gd name="connsiteY206" fmla="*/ 150879 h 175172"/>
                  <a:gd name="connsiteX207" fmla="*/ 136814 w 175172"/>
                  <a:gd name="connsiteY207" fmla="*/ 159829 h 175172"/>
                  <a:gd name="connsiteX208" fmla="*/ 140650 w 175172"/>
                  <a:gd name="connsiteY208" fmla="*/ 159829 h 175172"/>
                  <a:gd name="connsiteX209" fmla="*/ 141929 w 175172"/>
                  <a:gd name="connsiteY209" fmla="*/ 158551 h 175172"/>
                  <a:gd name="connsiteX210" fmla="*/ 141929 w 175172"/>
                  <a:gd name="connsiteY210" fmla="*/ 154715 h 175172"/>
                  <a:gd name="connsiteX211" fmla="*/ 135536 w 175172"/>
                  <a:gd name="connsiteY211" fmla="*/ 145764 h 175172"/>
                  <a:gd name="connsiteX212" fmla="*/ 140650 w 175172"/>
                  <a:gd name="connsiteY212" fmla="*/ 140650 h 175172"/>
                  <a:gd name="connsiteX213" fmla="*/ 148322 w 175172"/>
                  <a:gd name="connsiteY213" fmla="*/ 148322 h 175172"/>
                  <a:gd name="connsiteX214" fmla="*/ 152158 w 175172"/>
                  <a:gd name="connsiteY214" fmla="*/ 148322 h 175172"/>
                  <a:gd name="connsiteX215" fmla="*/ 153436 w 175172"/>
                  <a:gd name="connsiteY215" fmla="*/ 147043 h 175172"/>
                  <a:gd name="connsiteX216" fmla="*/ 153436 w 175172"/>
                  <a:gd name="connsiteY216" fmla="*/ 143207 h 175172"/>
                  <a:gd name="connsiteX217" fmla="*/ 139371 w 175172"/>
                  <a:gd name="connsiteY217" fmla="*/ 56260 h 175172"/>
                  <a:gd name="connsiteX218" fmla="*/ 143207 w 175172"/>
                  <a:gd name="connsiteY218" fmla="*/ 115077 h 175172"/>
                  <a:gd name="connsiteX219" fmla="*/ 135536 w 175172"/>
                  <a:gd name="connsiteY219" fmla="*/ 116356 h 175172"/>
                  <a:gd name="connsiteX220" fmla="*/ 112520 w 175172"/>
                  <a:gd name="connsiteY220" fmla="*/ 95898 h 175172"/>
                  <a:gd name="connsiteX221" fmla="*/ 111241 w 175172"/>
                  <a:gd name="connsiteY221" fmla="*/ 77997 h 175172"/>
                  <a:gd name="connsiteX222" fmla="*/ 131700 w 175172"/>
                  <a:gd name="connsiteY222" fmla="*/ 54981 h 175172"/>
                  <a:gd name="connsiteX223" fmla="*/ 139371 w 175172"/>
                  <a:gd name="connsiteY223" fmla="*/ 56260 h 175172"/>
                  <a:gd name="connsiteX224" fmla="*/ 116356 w 175172"/>
                  <a:gd name="connsiteY224" fmla="*/ 42195 h 175172"/>
                  <a:gd name="connsiteX225" fmla="*/ 95898 w 175172"/>
                  <a:gd name="connsiteY225" fmla="*/ 65210 h 175172"/>
                  <a:gd name="connsiteX226" fmla="*/ 77997 w 175172"/>
                  <a:gd name="connsiteY226" fmla="*/ 66489 h 175172"/>
                  <a:gd name="connsiteX227" fmla="*/ 54982 w 175172"/>
                  <a:gd name="connsiteY227" fmla="*/ 46031 h 175172"/>
                  <a:gd name="connsiteX228" fmla="*/ 56260 w 175172"/>
                  <a:gd name="connsiteY228" fmla="*/ 38359 h 175172"/>
                  <a:gd name="connsiteX229" fmla="*/ 115077 w 175172"/>
                  <a:gd name="connsiteY229" fmla="*/ 35802 h 175172"/>
                  <a:gd name="connsiteX230" fmla="*/ 116356 w 175172"/>
                  <a:gd name="connsiteY230" fmla="*/ 42195 h 175172"/>
                  <a:gd name="connsiteX231" fmla="*/ 37081 w 175172"/>
                  <a:gd name="connsiteY231" fmla="*/ 120192 h 175172"/>
                  <a:gd name="connsiteX232" fmla="*/ 34523 w 175172"/>
                  <a:gd name="connsiteY232" fmla="*/ 61374 h 175172"/>
                  <a:gd name="connsiteX233" fmla="*/ 42196 w 175172"/>
                  <a:gd name="connsiteY233" fmla="*/ 60096 h 175172"/>
                  <a:gd name="connsiteX234" fmla="*/ 65211 w 175172"/>
                  <a:gd name="connsiteY234" fmla="*/ 80554 h 175172"/>
                  <a:gd name="connsiteX235" fmla="*/ 66489 w 175172"/>
                  <a:gd name="connsiteY235" fmla="*/ 99733 h 175172"/>
                  <a:gd name="connsiteX236" fmla="*/ 46031 w 175172"/>
                  <a:gd name="connsiteY236" fmla="*/ 122749 h 175172"/>
                  <a:gd name="connsiteX237" fmla="*/ 37081 w 175172"/>
                  <a:gd name="connsiteY237" fmla="*/ 120192 h 175172"/>
                  <a:gd name="connsiteX238" fmla="*/ 81833 w 175172"/>
                  <a:gd name="connsiteY238" fmla="*/ 95898 h 175172"/>
                  <a:gd name="connsiteX239" fmla="*/ 80555 w 175172"/>
                  <a:gd name="connsiteY239" fmla="*/ 80554 h 175172"/>
                  <a:gd name="connsiteX240" fmla="*/ 95898 w 175172"/>
                  <a:gd name="connsiteY240" fmla="*/ 79275 h 175172"/>
                  <a:gd name="connsiteX241" fmla="*/ 97177 w 175172"/>
                  <a:gd name="connsiteY241" fmla="*/ 94619 h 175172"/>
                  <a:gd name="connsiteX242" fmla="*/ 81833 w 175172"/>
                  <a:gd name="connsiteY242" fmla="*/ 95898 h 175172"/>
                  <a:gd name="connsiteX243" fmla="*/ 60096 w 175172"/>
                  <a:gd name="connsiteY243" fmla="*/ 134257 h 175172"/>
                  <a:gd name="connsiteX244" fmla="*/ 80555 w 175172"/>
                  <a:gd name="connsiteY244" fmla="*/ 111241 h 175172"/>
                  <a:gd name="connsiteX245" fmla="*/ 99734 w 175172"/>
                  <a:gd name="connsiteY245" fmla="*/ 109963 h 175172"/>
                  <a:gd name="connsiteX246" fmla="*/ 122749 w 175172"/>
                  <a:gd name="connsiteY246" fmla="*/ 130421 h 175172"/>
                  <a:gd name="connsiteX247" fmla="*/ 121470 w 175172"/>
                  <a:gd name="connsiteY247" fmla="*/ 138092 h 175172"/>
                  <a:gd name="connsiteX248" fmla="*/ 62653 w 175172"/>
                  <a:gd name="connsiteY248" fmla="*/ 141928 h 175172"/>
                  <a:gd name="connsiteX249" fmla="*/ 60096 w 175172"/>
                  <a:gd name="connsiteY249" fmla="*/ 134257 h 175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</a:cxnLst>
                <a:rect l="l" t="t" r="r" b="b"/>
                <a:pathLst>
                  <a:path w="175172" h="175172">
                    <a:moveTo>
                      <a:pt x="153436" y="143207"/>
                    </a:moveTo>
                    <a:lnTo>
                      <a:pt x="145765" y="135535"/>
                    </a:lnTo>
                    <a:cubicBezTo>
                      <a:pt x="147043" y="134257"/>
                      <a:pt x="148322" y="131699"/>
                      <a:pt x="149600" y="130421"/>
                    </a:cubicBezTo>
                    <a:lnTo>
                      <a:pt x="158551" y="136814"/>
                    </a:lnTo>
                    <a:cubicBezTo>
                      <a:pt x="159829" y="138092"/>
                      <a:pt x="161108" y="136814"/>
                      <a:pt x="161108" y="135535"/>
                    </a:cubicBezTo>
                    <a:lnTo>
                      <a:pt x="161108" y="134257"/>
                    </a:lnTo>
                    <a:cubicBezTo>
                      <a:pt x="162387" y="132978"/>
                      <a:pt x="161108" y="131699"/>
                      <a:pt x="159829" y="131699"/>
                    </a:cubicBezTo>
                    <a:lnTo>
                      <a:pt x="150879" y="125306"/>
                    </a:lnTo>
                    <a:cubicBezTo>
                      <a:pt x="152158" y="122749"/>
                      <a:pt x="153436" y="121470"/>
                      <a:pt x="154715" y="118913"/>
                    </a:cubicBezTo>
                    <a:lnTo>
                      <a:pt x="164944" y="122749"/>
                    </a:lnTo>
                    <a:cubicBezTo>
                      <a:pt x="166222" y="122749"/>
                      <a:pt x="167501" y="122749"/>
                      <a:pt x="167501" y="121470"/>
                    </a:cubicBezTo>
                    <a:lnTo>
                      <a:pt x="167501" y="120192"/>
                    </a:lnTo>
                    <a:cubicBezTo>
                      <a:pt x="167501" y="118913"/>
                      <a:pt x="167501" y="117634"/>
                      <a:pt x="166222" y="117634"/>
                    </a:cubicBezTo>
                    <a:lnTo>
                      <a:pt x="155993" y="113799"/>
                    </a:lnTo>
                    <a:cubicBezTo>
                      <a:pt x="157273" y="111241"/>
                      <a:pt x="157273" y="108684"/>
                      <a:pt x="158551" y="107405"/>
                    </a:cubicBezTo>
                    <a:lnTo>
                      <a:pt x="168780" y="109963"/>
                    </a:lnTo>
                    <a:cubicBezTo>
                      <a:pt x="170059" y="109963"/>
                      <a:pt x="171337" y="109963"/>
                      <a:pt x="171337" y="108684"/>
                    </a:cubicBezTo>
                    <a:lnTo>
                      <a:pt x="171337" y="107405"/>
                    </a:lnTo>
                    <a:cubicBezTo>
                      <a:pt x="171337" y="106127"/>
                      <a:pt x="171337" y="104848"/>
                      <a:pt x="170059" y="104848"/>
                    </a:cubicBezTo>
                    <a:lnTo>
                      <a:pt x="159829" y="102291"/>
                    </a:lnTo>
                    <a:cubicBezTo>
                      <a:pt x="159829" y="99733"/>
                      <a:pt x="161108" y="97176"/>
                      <a:pt x="161108" y="94619"/>
                    </a:cubicBezTo>
                    <a:lnTo>
                      <a:pt x="172616" y="94619"/>
                    </a:lnTo>
                    <a:cubicBezTo>
                      <a:pt x="173895" y="94619"/>
                      <a:pt x="175173" y="93340"/>
                      <a:pt x="175173" y="92062"/>
                    </a:cubicBezTo>
                    <a:lnTo>
                      <a:pt x="175173" y="90783"/>
                    </a:lnTo>
                    <a:cubicBezTo>
                      <a:pt x="175173" y="89504"/>
                      <a:pt x="173895" y="88226"/>
                      <a:pt x="172616" y="88226"/>
                    </a:cubicBezTo>
                    <a:lnTo>
                      <a:pt x="161108" y="88226"/>
                    </a:lnTo>
                    <a:cubicBezTo>
                      <a:pt x="161108" y="85669"/>
                      <a:pt x="161108" y="83111"/>
                      <a:pt x="161108" y="80554"/>
                    </a:cubicBezTo>
                    <a:lnTo>
                      <a:pt x="172616" y="79275"/>
                    </a:lnTo>
                    <a:cubicBezTo>
                      <a:pt x="173895" y="79275"/>
                      <a:pt x="175173" y="77997"/>
                      <a:pt x="175173" y="76718"/>
                    </a:cubicBezTo>
                    <a:lnTo>
                      <a:pt x="175173" y="75440"/>
                    </a:lnTo>
                    <a:cubicBezTo>
                      <a:pt x="175173" y="74161"/>
                      <a:pt x="173895" y="72882"/>
                      <a:pt x="172616" y="72882"/>
                    </a:cubicBezTo>
                    <a:lnTo>
                      <a:pt x="161108" y="74161"/>
                    </a:lnTo>
                    <a:cubicBezTo>
                      <a:pt x="161108" y="71604"/>
                      <a:pt x="159829" y="69046"/>
                      <a:pt x="159829" y="67768"/>
                    </a:cubicBezTo>
                    <a:lnTo>
                      <a:pt x="170059" y="63932"/>
                    </a:lnTo>
                    <a:cubicBezTo>
                      <a:pt x="171337" y="63932"/>
                      <a:pt x="171337" y="62653"/>
                      <a:pt x="171337" y="61374"/>
                    </a:cubicBezTo>
                    <a:lnTo>
                      <a:pt x="171337" y="60096"/>
                    </a:lnTo>
                    <a:cubicBezTo>
                      <a:pt x="171337" y="58817"/>
                      <a:pt x="170059" y="58817"/>
                      <a:pt x="168780" y="58817"/>
                    </a:cubicBezTo>
                    <a:lnTo>
                      <a:pt x="158551" y="62653"/>
                    </a:lnTo>
                    <a:cubicBezTo>
                      <a:pt x="157273" y="60096"/>
                      <a:pt x="157273" y="58817"/>
                      <a:pt x="155993" y="56260"/>
                    </a:cubicBezTo>
                    <a:lnTo>
                      <a:pt x="166222" y="51145"/>
                    </a:lnTo>
                    <a:cubicBezTo>
                      <a:pt x="167501" y="51145"/>
                      <a:pt x="167501" y="48588"/>
                      <a:pt x="167501" y="48588"/>
                    </a:cubicBezTo>
                    <a:lnTo>
                      <a:pt x="167501" y="47310"/>
                    </a:lnTo>
                    <a:cubicBezTo>
                      <a:pt x="167501" y="46031"/>
                      <a:pt x="164944" y="46031"/>
                      <a:pt x="164944" y="46031"/>
                    </a:cubicBezTo>
                    <a:lnTo>
                      <a:pt x="154715" y="51145"/>
                    </a:lnTo>
                    <a:cubicBezTo>
                      <a:pt x="153436" y="48588"/>
                      <a:pt x="152158" y="47310"/>
                      <a:pt x="150879" y="44752"/>
                    </a:cubicBezTo>
                    <a:lnTo>
                      <a:pt x="159829" y="38359"/>
                    </a:lnTo>
                    <a:cubicBezTo>
                      <a:pt x="161108" y="37080"/>
                      <a:pt x="161108" y="35802"/>
                      <a:pt x="159829" y="34523"/>
                    </a:cubicBezTo>
                    <a:lnTo>
                      <a:pt x="158551" y="33245"/>
                    </a:lnTo>
                    <a:cubicBezTo>
                      <a:pt x="157273" y="31966"/>
                      <a:pt x="155993" y="31966"/>
                      <a:pt x="154715" y="33245"/>
                    </a:cubicBezTo>
                    <a:lnTo>
                      <a:pt x="145765" y="39638"/>
                    </a:lnTo>
                    <a:cubicBezTo>
                      <a:pt x="144486" y="38359"/>
                      <a:pt x="143207" y="35802"/>
                      <a:pt x="140650" y="34523"/>
                    </a:cubicBezTo>
                    <a:lnTo>
                      <a:pt x="148322" y="26851"/>
                    </a:lnTo>
                    <a:cubicBezTo>
                      <a:pt x="149600" y="25573"/>
                      <a:pt x="149600" y="24294"/>
                      <a:pt x="148322" y="23015"/>
                    </a:cubicBezTo>
                    <a:lnTo>
                      <a:pt x="147043" y="21737"/>
                    </a:lnTo>
                    <a:cubicBezTo>
                      <a:pt x="145765" y="20458"/>
                      <a:pt x="144486" y="20458"/>
                      <a:pt x="143207" y="21737"/>
                    </a:cubicBezTo>
                    <a:lnTo>
                      <a:pt x="135536" y="29409"/>
                    </a:lnTo>
                    <a:cubicBezTo>
                      <a:pt x="134257" y="28130"/>
                      <a:pt x="131700" y="26851"/>
                      <a:pt x="130421" y="25573"/>
                    </a:cubicBezTo>
                    <a:lnTo>
                      <a:pt x="136814" y="16622"/>
                    </a:lnTo>
                    <a:cubicBezTo>
                      <a:pt x="138093" y="15344"/>
                      <a:pt x="136814" y="14065"/>
                      <a:pt x="135536" y="14065"/>
                    </a:cubicBezTo>
                    <a:lnTo>
                      <a:pt x="134257" y="14065"/>
                    </a:lnTo>
                    <a:cubicBezTo>
                      <a:pt x="132978" y="12786"/>
                      <a:pt x="131700" y="14065"/>
                      <a:pt x="131700" y="15344"/>
                    </a:cubicBezTo>
                    <a:lnTo>
                      <a:pt x="125307" y="24294"/>
                    </a:lnTo>
                    <a:cubicBezTo>
                      <a:pt x="122749" y="23015"/>
                      <a:pt x="121470" y="21737"/>
                      <a:pt x="118914" y="20458"/>
                    </a:cubicBezTo>
                    <a:lnTo>
                      <a:pt x="122749" y="10229"/>
                    </a:lnTo>
                    <a:cubicBezTo>
                      <a:pt x="122749" y="8951"/>
                      <a:pt x="122749" y="7672"/>
                      <a:pt x="121470" y="7672"/>
                    </a:cubicBezTo>
                    <a:lnTo>
                      <a:pt x="120192" y="7672"/>
                    </a:lnTo>
                    <a:cubicBezTo>
                      <a:pt x="118914" y="7672"/>
                      <a:pt x="117634" y="7672"/>
                      <a:pt x="117634" y="8951"/>
                    </a:cubicBezTo>
                    <a:lnTo>
                      <a:pt x="113799" y="19180"/>
                    </a:lnTo>
                    <a:cubicBezTo>
                      <a:pt x="111241" y="17901"/>
                      <a:pt x="108684" y="17901"/>
                      <a:pt x="107406" y="16622"/>
                    </a:cubicBezTo>
                    <a:lnTo>
                      <a:pt x="109963" y="6393"/>
                    </a:lnTo>
                    <a:cubicBezTo>
                      <a:pt x="109963" y="5115"/>
                      <a:pt x="109963" y="3836"/>
                      <a:pt x="108684" y="3836"/>
                    </a:cubicBezTo>
                    <a:lnTo>
                      <a:pt x="107406" y="3836"/>
                    </a:lnTo>
                    <a:cubicBezTo>
                      <a:pt x="106127" y="3836"/>
                      <a:pt x="104848" y="3836"/>
                      <a:pt x="104848" y="5115"/>
                    </a:cubicBezTo>
                    <a:lnTo>
                      <a:pt x="102291" y="15344"/>
                    </a:lnTo>
                    <a:cubicBezTo>
                      <a:pt x="99734" y="15344"/>
                      <a:pt x="97177" y="14065"/>
                      <a:pt x="94619" y="14065"/>
                    </a:cubicBezTo>
                    <a:lnTo>
                      <a:pt x="94619" y="2557"/>
                    </a:lnTo>
                    <a:cubicBezTo>
                      <a:pt x="94619" y="1279"/>
                      <a:pt x="93341" y="0"/>
                      <a:pt x="92062" y="0"/>
                    </a:cubicBezTo>
                    <a:lnTo>
                      <a:pt x="90783" y="0"/>
                    </a:lnTo>
                    <a:cubicBezTo>
                      <a:pt x="89504" y="0"/>
                      <a:pt x="88226" y="1279"/>
                      <a:pt x="88226" y="2557"/>
                    </a:cubicBezTo>
                    <a:lnTo>
                      <a:pt x="88226" y="14065"/>
                    </a:lnTo>
                    <a:cubicBezTo>
                      <a:pt x="85669" y="14065"/>
                      <a:pt x="83111" y="14065"/>
                      <a:pt x="80555" y="14065"/>
                    </a:cubicBezTo>
                    <a:lnTo>
                      <a:pt x="79275" y="2557"/>
                    </a:lnTo>
                    <a:cubicBezTo>
                      <a:pt x="79275" y="1279"/>
                      <a:pt x="77997" y="0"/>
                      <a:pt x="76718" y="0"/>
                    </a:cubicBezTo>
                    <a:lnTo>
                      <a:pt x="75440" y="0"/>
                    </a:lnTo>
                    <a:cubicBezTo>
                      <a:pt x="74161" y="0"/>
                      <a:pt x="72882" y="1279"/>
                      <a:pt x="72882" y="2557"/>
                    </a:cubicBezTo>
                    <a:lnTo>
                      <a:pt x="74161" y="14065"/>
                    </a:lnTo>
                    <a:cubicBezTo>
                      <a:pt x="71604" y="14065"/>
                      <a:pt x="69047" y="15344"/>
                      <a:pt x="67768" y="15344"/>
                    </a:cubicBezTo>
                    <a:lnTo>
                      <a:pt x="63932" y="5115"/>
                    </a:lnTo>
                    <a:cubicBezTo>
                      <a:pt x="63932" y="3836"/>
                      <a:pt x="62653" y="3836"/>
                      <a:pt x="61375" y="3836"/>
                    </a:cubicBezTo>
                    <a:lnTo>
                      <a:pt x="60096" y="3836"/>
                    </a:lnTo>
                    <a:cubicBezTo>
                      <a:pt x="58818" y="3836"/>
                      <a:pt x="58818" y="5115"/>
                      <a:pt x="58818" y="6393"/>
                    </a:cubicBezTo>
                    <a:lnTo>
                      <a:pt x="62653" y="16622"/>
                    </a:lnTo>
                    <a:cubicBezTo>
                      <a:pt x="60096" y="17901"/>
                      <a:pt x="58818" y="17901"/>
                      <a:pt x="56260" y="19180"/>
                    </a:cubicBezTo>
                    <a:lnTo>
                      <a:pt x="51145" y="8951"/>
                    </a:lnTo>
                    <a:cubicBezTo>
                      <a:pt x="51145" y="7672"/>
                      <a:pt x="48589" y="7672"/>
                      <a:pt x="48589" y="7672"/>
                    </a:cubicBezTo>
                    <a:lnTo>
                      <a:pt x="47310" y="7672"/>
                    </a:lnTo>
                    <a:cubicBezTo>
                      <a:pt x="46031" y="7672"/>
                      <a:pt x="46031" y="10229"/>
                      <a:pt x="46031" y="10229"/>
                    </a:cubicBezTo>
                    <a:lnTo>
                      <a:pt x="51145" y="20458"/>
                    </a:lnTo>
                    <a:cubicBezTo>
                      <a:pt x="48589" y="21737"/>
                      <a:pt x="47310" y="23015"/>
                      <a:pt x="44752" y="24294"/>
                    </a:cubicBezTo>
                    <a:lnTo>
                      <a:pt x="38359" y="15344"/>
                    </a:lnTo>
                    <a:cubicBezTo>
                      <a:pt x="37081" y="14065"/>
                      <a:pt x="35802" y="14065"/>
                      <a:pt x="34523" y="15344"/>
                    </a:cubicBezTo>
                    <a:lnTo>
                      <a:pt x="33245" y="16622"/>
                    </a:lnTo>
                    <a:cubicBezTo>
                      <a:pt x="31966" y="17901"/>
                      <a:pt x="31966" y="19180"/>
                      <a:pt x="33245" y="20458"/>
                    </a:cubicBezTo>
                    <a:lnTo>
                      <a:pt x="39638" y="29409"/>
                    </a:lnTo>
                    <a:cubicBezTo>
                      <a:pt x="38359" y="30687"/>
                      <a:pt x="35802" y="31966"/>
                      <a:pt x="34523" y="34523"/>
                    </a:cubicBezTo>
                    <a:lnTo>
                      <a:pt x="26852" y="26851"/>
                    </a:lnTo>
                    <a:cubicBezTo>
                      <a:pt x="25573" y="25573"/>
                      <a:pt x="24294" y="25573"/>
                      <a:pt x="23016" y="26851"/>
                    </a:cubicBezTo>
                    <a:lnTo>
                      <a:pt x="21737" y="28130"/>
                    </a:lnTo>
                    <a:cubicBezTo>
                      <a:pt x="20459" y="29409"/>
                      <a:pt x="20459" y="30687"/>
                      <a:pt x="21737" y="31966"/>
                    </a:cubicBezTo>
                    <a:lnTo>
                      <a:pt x="29409" y="39638"/>
                    </a:lnTo>
                    <a:cubicBezTo>
                      <a:pt x="28130" y="40916"/>
                      <a:pt x="26852" y="43474"/>
                      <a:pt x="25573" y="44752"/>
                    </a:cubicBezTo>
                    <a:lnTo>
                      <a:pt x="16623" y="38359"/>
                    </a:lnTo>
                    <a:cubicBezTo>
                      <a:pt x="15344" y="37080"/>
                      <a:pt x="14065" y="38359"/>
                      <a:pt x="14065" y="39638"/>
                    </a:cubicBezTo>
                    <a:lnTo>
                      <a:pt x="14065" y="40916"/>
                    </a:lnTo>
                    <a:cubicBezTo>
                      <a:pt x="12786" y="42195"/>
                      <a:pt x="14065" y="43474"/>
                      <a:pt x="15344" y="43474"/>
                    </a:cubicBezTo>
                    <a:lnTo>
                      <a:pt x="24294" y="49867"/>
                    </a:lnTo>
                    <a:cubicBezTo>
                      <a:pt x="23016" y="52424"/>
                      <a:pt x="21737" y="53703"/>
                      <a:pt x="20459" y="56260"/>
                    </a:cubicBezTo>
                    <a:lnTo>
                      <a:pt x="10230" y="52424"/>
                    </a:lnTo>
                    <a:cubicBezTo>
                      <a:pt x="8951" y="52424"/>
                      <a:pt x="7672" y="52424"/>
                      <a:pt x="7672" y="53703"/>
                    </a:cubicBezTo>
                    <a:lnTo>
                      <a:pt x="7672" y="54981"/>
                    </a:lnTo>
                    <a:cubicBezTo>
                      <a:pt x="7672" y="56260"/>
                      <a:pt x="7672" y="57539"/>
                      <a:pt x="8951" y="57539"/>
                    </a:cubicBezTo>
                    <a:lnTo>
                      <a:pt x="19180" y="61374"/>
                    </a:lnTo>
                    <a:cubicBezTo>
                      <a:pt x="17901" y="63932"/>
                      <a:pt x="17901" y="66489"/>
                      <a:pt x="16623" y="67768"/>
                    </a:cubicBezTo>
                    <a:lnTo>
                      <a:pt x="6393" y="65210"/>
                    </a:lnTo>
                    <a:cubicBezTo>
                      <a:pt x="5115" y="65210"/>
                      <a:pt x="3837" y="65210"/>
                      <a:pt x="3837" y="66489"/>
                    </a:cubicBezTo>
                    <a:lnTo>
                      <a:pt x="3837" y="67768"/>
                    </a:lnTo>
                    <a:cubicBezTo>
                      <a:pt x="3837" y="69046"/>
                      <a:pt x="3837" y="70325"/>
                      <a:pt x="5115" y="70325"/>
                    </a:cubicBezTo>
                    <a:lnTo>
                      <a:pt x="15344" y="72882"/>
                    </a:lnTo>
                    <a:cubicBezTo>
                      <a:pt x="15344" y="75440"/>
                      <a:pt x="14065" y="77997"/>
                      <a:pt x="14065" y="80554"/>
                    </a:cubicBezTo>
                    <a:lnTo>
                      <a:pt x="2557" y="80554"/>
                    </a:lnTo>
                    <a:cubicBezTo>
                      <a:pt x="1279" y="80554"/>
                      <a:pt x="0" y="81833"/>
                      <a:pt x="0" y="83111"/>
                    </a:cubicBezTo>
                    <a:lnTo>
                      <a:pt x="0" y="84390"/>
                    </a:lnTo>
                    <a:cubicBezTo>
                      <a:pt x="0" y="85669"/>
                      <a:pt x="1279" y="86947"/>
                      <a:pt x="2557" y="86947"/>
                    </a:cubicBezTo>
                    <a:lnTo>
                      <a:pt x="14065" y="86947"/>
                    </a:lnTo>
                    <a:cubicBezTo>
                      <a:pt x="14065" y="89504"/>
                      <a:pt x="14065" y="92062"/>
                      <a:pt x="14065" y="94619"/>
                    </a:cubicBezTo>
                    <a:lnTo>
                      <a:pt x="2557" y="95898"/>
                    </a:lnTo>
                    <a:cubicBezTo>
                      <a:pt x="1279" y="95898"/>
                      <a:pt x="0" y="97176"/>
                      <a:pt x="0" y="98455"/>
                    </a:cubicBezTo>
                    <a:lnTo>
                      <a:pt x="0" y="99733"/>
                    </a:lnTo>
                    <a:cubicBezTo>
                      <a:pt x="0" y="101012"/>
                      <a:pt x="1279" y="102291"/>
                      <a:pt x="2557" y="102291"/>
                    </a:cubicBezTo>
                    <a:lnTo>
                      <a:pt x="14065" y="101012"/>
                    </a:lnTo>
                    <a:cubicBezTo>
                      <a:pt x="14065" y="103569"/>
                      <a:pt x="15344" y="106127"/>
                      <a:pt x="15344" y="107405"/>
                    </a:cubicBezTo>
                    <a:lnTo>
                      <a:pt x="5115" y="111241"/>
                    </a:lnTo>
                    <a:cubicBezTo>
                      <a:pt x="3837" y="111241"/>
                      <a:pt x="3837" y="112520"/>
                      <a:pt x="3837" y="113799"/>
                    </a:cubicBezTo>
                    <a:lnTo>
                      <a:pt x="3837" y="115077"/>
                    </a:lnTo>
                    <a:cubicBezTo>
                      <a:pt x="3837" y="116356"/>
                      <a:pt x="5115" y="116356"/>
                      <a:pt x="6393" y="116356"/>
                    </a:cubicBezTo>
                    <a:lnTo>
                      <a:pt x="16623" y="112520"/>
                    </a:lnTo>
                    <a:cubicBezTo>
                      <a:pt x="17901" y="115077"/>
                      <a:pt x="17901" y="116356"/>
                      <a:pt x="19180" y="118913"/>
                    </a:cubicBezTo>
                    <a:lnTo>
                      <a:pt x="8951" y="124028"/>
                    </a:lnTo>
                    <a:cubicBezTo>
                      <a:pt x="7672" y="124028"/>
                      <a:pt x="7672" y="126585"/>
                      <a:pt x="7672" y="126585"/>
                    </a:cubicBezTo>
                    <a:lnTo>
                      <a:pt x="7672" y="127863"/>
                    </a:lnTo>
                    <a:cubicBezTo>
                      <a:pt x="7672" y="129142"/>
                      <a:pt x="10230" y="129142"/>
                      <a:pt x="10230" y="129142"/>
                    </a:cubicBezTo>
                    <a:lnTo>
                      <a:pt x="20459" y="124028"/>
                    </a:lnTo>
                    <a:cubicBezTo>
                      <a:pt x="21737" y="126585"/>
                      <a:pt x="23016" y="127863"/>
                      <a:pt x="24294" y="130421"/>
                    </a:cubicBezTo>
                    <a:lnTo>
                      <a:pt x="15344" y="136814"/>
                    </a:lnTo>
                    <a:cubicBezTo>
                      <a:pt x="14065" y="138092"/>
                      <a:pt x="14065" y="139371"/>
                      <a:pt x="15344" y="140650"/>
                    </a:cubicBezTo>
                    <a:lnTo>
                      <a:pt x="16623" y="141928"/>
                    </a:lnTo>
                    <a:cubicBezTo>
                      <a:pt x="17901" y="143207"/>
                      <a:pt x="19180" y="143207"/>
                      <a:pt x="20459" y="141928"/>
                    </a:cubicBezTo>
                    <a:lnTo>
                      <a:pt x="29409" y="135535"/>
                    </a:lnTo>
                    <a:cubicBezTo>
                      <a:pt x="30688" y="136814"/>
                      <a:pt x="31966" y="139371"/>
                      <a:pt x="34523" y="140650"/>
                    </a:cubicBezTo>
                    <a:lnTo>
                      <a:pt x="26852" y="148322"/>
                    </a:lnTo>
                    <a:cubicBezTo>
                      <a:pt x="25573" y="149600"/>
                      <a:pt x="25573" y="150879"/>
                      <a:pt x="26852" y="152158"/>
                    </a:cubicBezTo>
                    <a:lnTo>
                      <a:pt x="28130" y="153436"/>
                    </a:lnTo>
                    <a:cubicBezTo>
                      <a:pt x="29409" y="154715"/>
                      <a:pt x="30688" y="154715"/>
                      <a:pt x="31966" y="153436"/>
                    </a:cubicBezTo>
                    <a:lnTo>
                      <a:pt x="39638" y="145764"/>
                    </a:lnTo>
                    <a:cubicBezTo>
                      <a:pt x="40916" y="147043"/>
                      <a:pt x="43474" y="148322"/>
                      <a:pt x="44752" y="149600"/>
                    </a:cubicBezTo>
                    <a:lnTo>
                      <a:pt x="38359" y="158551"/>
                    </a:lnTo>
                    <a:cubicBezTo>
                      <a:pt x="37081" y="159829"/>
                      <a:pt x="38359" y="161108"/>
                      <a:pt x="39638" y="161108"/>
                    </a:cubicBezTo>
                    <a:lnTo>
                      <a:pt x="40916" y="161108"/>
                    </a:lnTo>
                    <a:cubicBezTo>
                      <a:pt x="42196" y="162387"/>
                      <a:pt x="43474" y="161108"/>
                      <a:pt x="43474" y="159829"/>
                    </a:cubicBezTo>
                    <a:lnTo>
                      <a:pt x="49867" y="150879"/>
                    </a:lnTo>
                    <a:cubicBezTo>
                      <a:pt x="52424" y="152158"/>
                      <a:pt x="53703" y="153436"/>
                      <a:pt x="56260" y="154715"/>
                    </a:cubicBezTo>
                    <a:lnTo>
                      <a:pt x="52424" y="164944"/>
                    </a:lnTo>
                    <a:cubicBezTo>
                      <a:pt x="52424" y="166222"/>
                      <a:pt x="52424" y="167501"/>
                      <a:pt x="53703" y="167501"/>
                    </a:cubicBezTo>
                    <a:lnTo>
                      <a:pt x="54982" y="167501"/>
                    </a:lnTo>
                    <a:cubicBezTo>
                      <a:pt x="56260" y="167501"/>
                      <a:pt x="57539" y="167501"/>
                      <a:pt x="57539" y="166222"/>
                    </a:cubicBezTo>
                    <a:lnTo>
                      <a:pt x="61375" y="155993"/>
                    </a:lnTo>
                    <a:cubicBezTo>
                      <a:pt x="63932" y="157272"/>
                      <a:pt x="66489" y="157272"/>
                      <a:pt x="67768" y="158551"/>
                    </a:cubicBezTo>
                    <a:lnTo>
                      <a:pt x="65211" y="168780"/>
                    </a:lnTo>
                    <a:cubicBezTo>
                      <a:pt x="65211" y="170058"/>
                      <a:pt x="65211" y="171337"/>
                      <a:pt x="66489" y="171337"/>
                    </a:cubicBezTo>
                    <a:lnTo>
                      <a:pt x="67768" y="171337"/>
                    </a:lnTo>
                    <a:cubicBezTo>
                      <a:pt x="69047" y="171337"/>
                      <a:pt x="70325" y="171337"/>
                      <a:pt x="70325" y="170058"/>
                    </a:cubicBezTo>
                    <a:lnTo>
                      <a:pt x="72882" y="159829"/>
                    </a:lnTo>
                    <a:cubicBezTo>
                      <a:pt x="75440" y="159829"/>
                      <a:pt x="77997" y="161108"/>
                      <a:pt x="80555" y="161108"/>
                    </a:cubicBezTo>
                    <a:lnTo>
                      <a:pt x="80555" y="172616"/>
                    </a:lnTo>
                    <a:cubicBezTo>
                      <a:pt x="80555" y="173894"/>
                      <a:pt x="81833" y="175173"/>
                      <a:pt x="83111" y="175173"/>
                    </a:cubicBezTo>
                    <a:lnTo>
                      <a:pt x="84390" y="175173"/>
                    </a:lnTo>
                    <a:cubicBezTo>
                      <a:pt x="85669" y="175173"/>
                      <a:pt x="86948" y="173894"/>
                      <a:pt x="86948" y="172616"/>
                    </a:cubicBezTo>
                    <a:lnTo>
                      <a:pt x="86948" y="161108"/>
                    </a:lnTo>
                    <a:cubicBezTo>
                      <a:pt x="89504" y="161108"/>
                      <a:pt x="92062" y="161108"/>
                      <a:pt x="94619" y="161108"/>
                    </a:cubicBezTo>
                    <a:lnTo>
                      <a:pt x="95898" y="172616"/>
                    </a:lnTo>
                    <a:cubicBezTo>
                      <a:pt x="95898" y="173894"/>
                      <a:pt x="97177" y="175173"/>
                      <a:pt x="98455" y="175173"/>
                    </a:cubicBezTo>
                    <a:lnTo>
                      <a:pt x="99734" y="175173"/>
                    </a:lnTo>
                    <a:cubicBezTo>
                      <a:pt x="101012" y="175173"/>
                      <a:pt x="102291" y="173894"/>
                      <a:pt x="102291" y="172616"/>
                    </a:cubicBezTo>
                    <a:lnTo>
                      <a:pt x="101012" y="161108"/>
                    </a:lnTo>
                    <a:cubicBezTo>
                      <a:pt x="103570" y="161108"/>
                      <a:pt x="106127" y="159829"/>
                      <a:pt x="107406" y="159829"/>
                    </a:cubicBezTo>
                    <a:lnTo>
                      <a:pt x="111241" y="170058"/>
                    </a:lnTo>
                    <a:cubicBezTo>
                      <a:pt x="111241" y="171337"/>
                      <a:pt x="112520" y="171337"/>
                      <a:pt x="113799" y="171337"/>
                    </a:cubicBezTo>
                    <a:lnTo>
                      <a:pt x="115077" y="171337"/>
                    </a:lnTo>
                    <a:cubicBezTo>
                      <a:pt x="116356" y="171337"/>
                      <a:pt x="116356" y="170058"/>
                      <a:pt x="116356" y="168780"/>
                    </a:cubicBezTo>
                    <a:lnTo>
                      <a:pt x="112520" y="158551"/>
                    </a:lnTo>
                    <a:cubicBezTo>
                      <a:pt x="115077" y="157272"/>
                      <a:pt x="116356" y="157272"/>
                      <a:pt x="118914" y="155993"/>
                    </a:cubicBezTo>
                    <a:lnTo>
                      <a:pt x="124028" y="166222"/>
                    </a:lnTo>
                    <a:cubicBezTo>
                      <a:pt x="124028" y="167501"/>
                      <a:pt x="126585" y="167501"/>
                      <a:pt x="126585" y="167501"/>
                    </a:cubicBezTo>
                    <a:lnTo>
                      <a:pt x="127863" y="167501"/>
                    </a:lnTo>
                    <a:cubicBezTo>
                      <a:pt x="129142" y="167501"/>
                      <a:pt x="129142" y="164944"/>
                      <a:pt x="129142" y="164944"/>
                    </a:cubicBezTo>
                    <a:lnTo>
                      <a:pt x="124028" y="154715"/>
                    </a:lnTo>
                    <a:cubicBezTo>
                      <a:pt x="126585" y="153436"/>
                      <a:pt x="127863" y="152158"/>
                      <a:pt x="130421" y="150879"/>
                    </a:cubicBezTo>
                    <a:lnTo>
                      <a:pt x="136814" y="159829"/>
                    </a:lnTo>
                    <a:cubicBezTo>
                      <a:pt x="138093" y="161108"/>
                      <a:pt x="139371" y="161108"/>
                      <a:pt x="140650" y="159829"/>
                    </a:cubicBezTo>
                    <a:lnTo>
                      <a:pt x="141929" y="158551"/>
                    </a:lnTo>
                    <a:cubicBezTo>
                      <a:pt x="143207" y="157272"/>
                      <a:pt x="143207" y="155993"/>
                      <a:pt x="141929" y="154715"/>
                    </a:cubicBezTo>
                    <a:lnTo>
                      <a:pt x="135536" y="145764"/>
                    </a:lnTo>
                    <a:cubicBezTo>
                      <a:pt x="136814" y="144486"/>
                      <a:pt x="139371" y="143207"/>
                      <a:pt x="140650" y="140650"/>
                    </a:cubicBezTo>
                    <a:lnTo>
                      <a:pt x="148322" y="148322"/>
                    </a:lnTo>
                    <a:cubicBezTo>
                      <a:pt x="149600" y="149600"/>
                      <a:pt x="150879" y="149600"/>
                      <a:pt x="152158" y="148322"/>
                    </a:cubicBezTo>
                    <a:lnTo>
                      <a:pt x="153436" y="147043"/>
                    </a:lnTo>
                    <a:cubicBezTo>
                      <a:pt x="154715" y="145764"/>
                      <a:pt x="154715" y="143207"/>
                      <a:pt x="153436" y="143207"/>
                    </a:cubicBezTo>
                    <a:close/>
                    <a:moveTo>
                      <a:pt x="139371" y="56260"/>
                    </a:moveTo>
                    <a:cubicBezTo>
                      <a:pt x="150879" y="74161"/>
                      <a:pt x="152158" y="95898"/>
                      <a:pt x="143207" y="115077"/>
                    </a:cubicBezTo>
                    <a:cubicBezTo>
                      <a:pt x="141929" y="117634"/>
                      <a:pt x="138093" y="118913"/>
                      <a:pt x="135536" y="116356"/>
                    </a:cubicBezTo>
                    <a:lnTo>
                      <a:pt x="112520" y="95898"/>
                    </a:lnTo>
                    <a:cubicBezTo>
                      <a:pt x="113799" y="89504"/>
                      <a:pt x="113799" y="83111"/>
                      <a:pt x="111241" y="77997"/>
                    </a:cubicBezTo>
                    <a:lnTo>
                      <a:pt x="131700" y="54981"/>
                    </a:lnTo>
                    <a:cubicBezTo>
                      <a:pt x="134257" y="52424"/>
                      <a:pt x="138093" y="52424"/>
                      <a:pt x="139371" y="56260"/>
                    </a:cubicBezTo>
                    <a:close/>
                    <a:moveTo>
                      <a:pt x="116356" y="42195"/>
                    </a:moveTo>
                    <a:lnTo>
                      <a:pt x="95898" y="65210"/>
                    </a:lnTo>
                    <a:cubicBezTo>
                      <a:pt x="89504" y="62653"/>
                      <a:pt x="83111" y="63932"/>
                      <a:pt x="77997" y="66489"/>
                    </a:cubicBezTo>
                    <a:lnTo>
                      <a:pt x="54982" y="46031"/>
                    </a:lnTo>
                    <a:cubicBezTo>
                      <a:pt x="52424" y="43474"/>
                      <a:pt x="52424" y="39638"/>
                      <a:pt x="56260" y="38359"/>
                    </a:cubicBezTo>
                    <a:cubicBezTo>
                      <a:pt x="74161" y="26851"/>
                      <a:pt x="95898" y="26851"/>
                      <a:pt x="115077" y="35802"/>
                    </a:cubicBezTo>
                    <a:cubicBezTo>
                      <a:pt x="118914" y="35802"/>
                      <a:pt x="118914" y="39638"/>
                      <a:pt x="116356" y="42195"/>
                    </a:cubicBezTo>
                    <a:close/>
                    <a:moveTo>
                      <a:pt x="37081" y="120192"/>
                    </a:moveTo>
                    <a:cubicBezTo>
                      <a:pt x="25573" y="102291"/>
                      <a:pt x="24294" y="79275"/>
                      <a:pt x="34523" y="61374"/>
                    </a:cubicBezTo>
                    <a:cubicBezTo>
                      <a:pt x="35802" y="58817"/>
                      <a:pt x="39638" y="57539"/>
                      <a:pt x="42196" y="60096"/>
                    </a:cubicBezTo>
                    <a:lnTo>
                      <a:pt x="65211" y="80554"/>
                    </a:lnTo>
                    <a:cubicBezTo>
                      <a:pt x="62653" y="86947"/>
                      <a:pt x="63932" y="93340"/>
                      <a:pt x="66489" y="99733"/>
                    </a:cubicBezTo>
                    <a:lnTo>
                      <a:pt x="46031" y="122749"/>
                    </a:lnTo>
                    <a:cubicBezTo>
                      <a:pt x="43474" y="124028"/>
                      <a:pt x="39638" y="122749"/>
                      <a:pt x="37081" y="120192"/>
                    </a:cubicBezTo>
                    <a:close/>
                    <a:moveTo>
                      <a:pt x="81833" y="95898"/>
                    </a:moveTo>
                    <a:cubicBezTo>
                      <a:pt x="77997" y="92062"/>
                      <a:pt x="76718" y="85669"/>
                      <a:pt x="80555" y="80554"/>
                    </a:cubicBezTo>
                    <a:cubicBezTo>
                      <a:pt x="84390" y="75440"/>
                      <a:pt x="90783" y="75440"/>
                      <a:pt x="95898" y="79275"/>
                    </a:cubicBezTo>
                    <a:cubicBezTo>
                      <a:pt x="99734" y="83111"/>
                      <a:pt x="101012" y="89504"/>
                      <a:pt x="97177" y="94619"/>
                    </a:cubicBezTo>
                    <a:cubicBezTo>
                      <a:pt x="93341" y="99733"/>
                      <a:pt x="85669" y="99733"/>
                      <a:pt x="81833" y="95898"/>
                    </a:cubicBezTo>
                    <a:close/>
                    <a:moveTo>
                      <a:pt x="60096" y="134257"/>
                    </a:moveTo>
                    <a:lnTo>
                      <a:pt x="80555" y="111241"/>
                    </a:lnTo>
                    <a:cubicBezTo>
                      <a:pt x="86948" y="113799"/>
                      <a:pt x="93341" y="112520"/>
                      <a:pt x="99734" y="109963"/>
                    </a:cubicBezTo>
                    <a:lnTo>
                      <a:pt x="122749" y="130421"/>
                    </a:lnTo>
                    <a:cubicBezTo>
                      <a:pt x="125307" y="132978"/>
                      <a:pt x="125307" y="136814"/>
                      <a:pt x="121470" y="138092"/>
                    </a:cubicBezTo>
                    <a:cubicBezTo>
                      <a:pt x="103570" y="149600"/>
                      <a:pt x="80555" y="150879"/>
                      <a:pt x="62653" y="141928"/>
                    </a:cubicBezTo>
                    <a:cubicBezTo>
                      <a:pt x="58818" y="140650"/>
                      <a:pt x="57539" y="136814"/>
                      <a:pt x="60096" y="134257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88B0273A-FD61-43F2-978C-63DA1F919CA9}"/>
                  </a:ext>
                </a:extLst>
              </p:cNvPr>
              <p:cNvSpPr/>
              <p:nvPr/>
            </p:nvSpPr>
            <p:spPr>
              <a:xfrm>
                <a:off x="6819706" y="2852336"/>
                <a:ext cx="171337" cy="173894"/>
              </a:xfrm>
              <a:custGeom>
                <a:avLst/>
                <a:gdLst>
                  <a:gd name="connsiteX0" fmla="*/ 164944 w 171337"/>
                  <a:gd name="connsiteY0" fmla="*/ 72882 h 173894"/>
                  <a:gd name="connsiteX1" fmla="*/ 168780 w 171337"/>
                  <a:gd name="connsiteY1" fmla="*/ 67768 h 173894"/>
                  <a:gd name="connsiteX2" fmla="*/ 163666 w 171337"/>
                  <a:gd name="connsiteY2" fmla="*/ 63932 h 173894"/>
                  <a:gd name="connsiteX3" fmla="*/ 158551 w 171337"/>
                  <a:gd name="connsiteY3" fmla="*/ 65210 h 173894"/>
                  <a:gd name="connsiteX4" fmla="*/ 154715 w 171337"/>
                  <a:gd name="connsiteY4" fmla="*/ 54981 h 173894"/>
                  <a:gd name="connsiteX5" fmla="*/ 159829 w 171337"/>
                  <a:gd name="connsiteY5" fmla="*/ 52424 h 173894"/>
                  <a:gd name="connsiteX6" fmla="*/ 161108 w 171337"/>
                  <a:gd name="connsiteY6" fmla="*/ 46031 h 173894"/>
                  <a:gd name="connsiteX7" fmla="*/ 154715 w 171337"/>
                  <a:gd name="connsiteY7" fmla="*/ 44752 h 173894"/>
                  <a:gd name="connsiteX8" fmla="*/ 149600 w 171337"/>
                  <a:gd name="connsiteY8" fmla="*/ 47310 h 173894"/>
                  <a:gd name="connsiteX9" fmla="*/ 143207 w 171337"/>
                  <a:gd name="connsiteY9" fmla="*/ 38359 h 173894"/>
                  <a:gd name="connsiteX10" fmla="*/ 147043 w 171337"/>
                  <a:gd name="connsiteY10" fmla="*/ 34523 h 173894"/>
                  <a:gd name="connsiteX11" fmla="*/ 147043 w 171337"/>
                  <a:gd name="connsiteY11" fmla="*/ 28130 h 173894"/>
                  <a:gd name="connsiteX12" fmla="*/ 140650 w 171337"/>
                  <a:gd name="connsiteY12" fmla="*/ 28130 h 173894"/>
                  <a:gd name="connsiteX13" fmla="*/ 136814 w 171337"/>
                  <a:gd name="connsiteY13" fmla="*/ 31966 h 173894"/>
                  <a:gd name="connsiteX14" fmla="*/ 129142 w 171337"/>
                  <a:gd name="connsiteY14" fmla="*/ 25573 h 173894"/>
                  <a:gd name="connsiteX15" fmla="*/ 131700 w 171337"/>
                  <a:gd name="connsiteY15" fmla="*/ 20458 h 173894"/>
                  <a:gd name="connsiteX16" fmla="*/ 130421 w 171337"/>
                  <a:gd name="connsiteY16" fmla="*/ 14065 h 173894"/>
                  <a:gd name="connsiteX17" fmla="*/ 124028 w 171337"/>
                  <a:gd name="connsiteY17" fmla="*/ 15344 h 173894"/>
                  <a:gd name="connsiteX18" fmla="*/ 120192 w 171337"/>
                  <a:gd name="connsiteY18" fmla="*/ 20458 h 173894"/>
                  <a:gd name="connsiteX19" fmla="*/ 111241 w 171337"/>
                  <a:gd name="connsiteY19" fmla="*/ 16622 h 173894"/>
                  <a:gd name="connsiteX20" fmla="*/ 112520 w 171337"/>
                  <a:gd name="connsiteY20" fmla="*/ 10229 h 173894"/>
                  <a:gd name="connsiteX21" fmla="*/ 109963 w 171337"/>
                  <a:gd name="connsiteY21" fmla="*/ 3836 h 173894"/>
                  <a:gd name="connsiteX22" fmla="*/ 104848 w 171337"/>
                  <a:gd name="connsiteY22" fmla="*/ 6393 h 173894"/>
                  <a:gd name="connsiteX23" fmla="*/ 103570 w 171337"/>
                  <a:gd name="connsiteY23" fmla="*/ 12786 h 173894"/>
                  <a:gd name="connsiteX24" fmla="*/ 93341 w 171337"/>
                  <a:gd name="connsiteY24" fmla="*/ 11508 h 173894"/>
                  <a:gd name="connsiteX25" fmla="*/ 93341 w 171337"/>
                  <a:gd name="connsiteY25" fmla="*/ 5115 h 173894"/>
                  <a:gd name="connsiteX26" fmla="*/ 88226 w 171337"/>
                  <a:gd name="connsiteY26" fmla="*/ 0 h 173894"/>
                  <a:gd name="connsiteX27" fmla="*/ 88226 w 171337"/>
                  <a:gd name="connsiteY27" fmla="*/ 0 h 173894"/>
                  <a:gd name="connsiteX28" fmla="*/ 83111 w 171337"/>
                  <a:gd name="connsiteY28" fmla="*/ 5115 h 173894"/>
                  <a:gd name="connsiteX29" fmla="*/ 83111 w 171337"/>
                  <a:gd name="connsiteY29" fmla="*/ 11508 h 173894"/>
                  <a:gd name="connsiteX30" fmla="*/ 72882 w 171337"/>
                  <a:gd name="connsiteY30" fmla="*/ 12786 h 173894"/>
                  <a:gd name="connsiteX31" fmla="*/ 71604 w 171337"/>
                  <a:gd name="connsiteY31" fmla="*/ 6393 h 173894"/>
                  <a:gd name="connsiteX32" fmla="*/ 66489 w 171337"/>
                  <a:gd name="connsiteY32" fmla="*/ 2557 h 173894"/>
                  <a:gd name="connsiteX33" fmla="*/ 62653 w 171337"/>
                  <a:gd name="connsiteY33" fmla="*/ 7672 h 173894"/>
                  <a:gd name="connsiteX34" fmla="*/ 63932 w 171337"/>
                  <a:gd name="connsiteY34" fmla="*/ 14065 h 173894"/>
                  <a:gd name="connsiteX35" fmla="*/ 53703 w 171337"/>
                  <a:gd name="connsiteY35" fmla="*/ 17901 h 173894"/>
                  <a:gd name="connsiteX36" fmla="*/ 51145 w 171337"/>
                  <a:gd name="connsiteY36" fmla="*/ 12786 h 173894"/>
                  <a:gd name="connsiteX37" fmla="*/ 44752 w 171337"/>
                  <a:gd name="connsiteY37" fmla="*/ 11508 h 173894"/>
                  <a:gd name="connsiteX38" fmla="*/ 44752 w 171337"/>
                  <a:gd name="connsiteY38" fmla="*/ 11508 h 173894"/>
                  <a:gd name="connsiteX39" fmla="*/ 43474 w 171337"/>
                  <a:gd name="connsiteY39" fmla="*/ 17901 h 173894"/>
                  <a:gd name="connsiteX40" fmla="*/ 46031 w 171337"/>
                  <a:gd name="connsiteY40" fmla="*/ 23015 h 173894"/>
                  <a:gd name="connsiteX41" fmla="*/ 37081 w 171337"/>
                  <a:gd name="connsiteY41" fmla="*/ 29409 h 173894"/>
                  <a:gd name="connsiteX42" fmla="*/ 33245 w 171337"/>
                  <a:gd name="connsiteY42" fmla="*/ 24294 h 173894"/>
                  <a:gd name="connsiteX43" fmla="*/ 26852 w 171337"/>
                  <a:gd name="connsiteY43" fmla="*/ 24294 h 173894"/>
                  <a:gd name="connsiteX44" fmla="*/ 26852 w 171337"/>
                  <a:gd name="connsiteY44" fmla="*/ 30687 h 173894"/>
                  <a:gd name="connsiteX45" fmla="*/ 30688 w 171337"/>
                  <a:gd name="connsiteY45" fmla="*/ 35802 h 173894"/>
                  <a:gd name="connsiteX46" fmla="*/ 24294 w 171337"/>
                  <a:gd name="connsiteY46" fmla="*/ 43474 h 173894"/>
                  <a:gd name="connsiteX47" fmla="*/ 19180 w 171337"/>
                  <a:gd name="connsiteY47" fmla="*/ 39638 h 173894"/>
                  <a:gd name="connsiteX48" fmla="*/ 12786 w 171337"/>
                  <a:gd name="connsiteY48" fmla="*/ 40916 h 173894"/>
                  <a:gd name="connsiteX49" fmla="*/ 14065 w 171337"/>
                  <a:gd name="connsiteY49" fmla="*/ 47310 h 173894"/>
                  <a:gd name="connsiteX50" fmla="*/ 19180 w 171337"/>
                  <a:gd name="connsiteY50" fmla="*/ 51145 h 173894"/>
                  <a:gd name="connsiteX51" fmla="*/ 15344 w 171337"/>
                  <a:gd name="connsiteY51" fmla="*/ 61374 h 173894"/>
                  <a:gd name="connsiteX52" fmla="*/ 8951 w 171337"/>
                  <a:gd name="connsiteY52" fmla="*/ 60096 h 173894"/>
                  <a:gd name="connsiteX53" fmla="*/ 3837 w 171337"/>
                  <a:gd name="connsiteY53" fmla="*/ 62653 h 173894"/>
                  <a:gd name="connsiteX54" fmla="*/ 6393 w 171337"/>
                  <a:gd name="connsiteY54" fmla="*/ 69046 h 173894"/>
                  <a:gd name="connsiteX55" fmla="*/ 12786 w 171337"/>
                  <a:gd name="connsiteY55" fmla="*/ 70325 h 173894"/>
                  <a:gd name="connsiteX56" fmla="*/ 11508 w 171337"/>
                  <a:gd name="connsiteY56" fmla="*/ 80554 h 173894"/>
                  <a:gd name="connsiteX57" fmla="*/ 5115 w 171337"/>
                  <a:gd name="connsiteY57" fmla="*/ 80554 h 173894"/>
                  <a:gd name="connsiteX58" fmla="*/ 0 w 171337"/>
                  <a:gd name="connsiteY58" fmla="*/ 85669 h 173894"/>
                  <a:gd name="connsiteX59" fmla="*/ 5115 w 171337"/>
                  <a:gd name="connsiteY59" fmla="*/ 90783 h 173894"/>
                  <a:gd name="connsiteX60" fmla="*/ 11508 w 171337"/>
                  <a:gd name="connsiteY60" fmla="*/ 90783 h 173894"/>
                  <a:gd name="connsiteX61" fmla="*/ 12786 w 171337"/>
                  <a:gd name="connsiteY61" fmla="*/ 101012 h 173894"/>
                  <a:gd name="connsiteX62" fmla="*/ 7672 w 171337"/>
                  <a:gd name="connsiteY62" fmla="*/ 102291 h 173894"/>
                  <a:gd name="connsiteX63" fmla="*/ 3837 w 171337"/>
                  <a:gd name="connsiteY63" fmla="*/ 107405 h 173894"/>
                  <a:gd name="connsiteX64" fmla="*/ 8951 w 171337"/>
                  <a:gd name="connsiteY64" fmla="*/ 111241 h 173894"/>
                  <a:gd name="connsiteX65" fmla="*/ 14065 w 171337"/>
                  <a:gd name="connsiteY65" fmla="*/ 109963 h 173894"/>
                  <a:gd name="connsiteX66" fmla="*/ 17901 w 171337"/>
                  <a:gd name="connsiteY66" fmla="*/ 120192 h 173894"/>
                  <a:gd name="connsiteX67" fmla="*/ 12786 w 171337"/>
                  <a:gd name="connsiteY67" fmla="*/ 122749 h 173894"/>
                  <a:gd name="connsiteX68" fmla="*/ 11508 w 171337"/>
                  <a:gd name="connsiteY68" fmla="*/ 129142 h 173894"/>
                  <a:gd name="connsiteX69" fmla="*/ 17901 w 171337"/>
                  <a:gd name="connsiteY69" fmla="*/ 130421 h 173894"/>
                  <a:gd name="connsiteX70" fmla="*/ 23016 w 171337"/>
                  <a:gd name="connsiteY70" fmla="*/ 127863 h 173894"/>
                  <a:gd name="connsiteX71" fmla="*/ 29409 w 171337"/>
                  <a:gd name="connsiteY71" fmla="*/ 136814 h 173894"/>
                  <a:gd name="connsiteX72" fmla="*/ 25573 w 171337"/>
                  <a:gd name="connsiteY72" fmla="*/ 140650 h 173894"/>
                  <a:gd name="connsiteX73" fmla="*/ 25573 w 171337"/>
                  <a:gd name="connsiteY73" fmla="*/ 147043 h 173894"/>
                  <a:gd name="connsiteX74" fmla="*/ 31966 w 171337"/>
                  <a:gd name="connsiteY74" fmla="*/ 147043 h 173894"/>
                  <a:gd name="connsiteX75" fmla="*/ 35802 w 171337"/>
                  <a:gd name="connsiteY75" fmla="*/ 143207 h 173894"/>
                  <a:gd name="connsiteX76" fmla="*/ 43474 w 171337"/>
                  <a:gd name="connsiteY76" fmla="*/ 149600 h 173894"/>
                  <a:gd name="connsiteX77" fmla="*/ 40916 w 171337"/>
                  <a:gd name="connsiteY77" fmla="*/ 154715 h 173894"/>
                  <a:gd name="connsiteX78" fmla="*/ 42196 w 171337"/>
                  <a:gd name="connsiteY78" fmla="*/ 161108 h 173894"/>
                  <a:gd name="connsiteX79" fmla="*/ 48589 w 171337"/>
                  <a:gd name="connsiteY79" fmla="*/ 159829 h 173894"/>
                  <a:gd name="connsiteX80" fmla="*/ 51145 w 171337"/>
                  <a:gd name="connsiteY80" fmla="*/ 154715 h 173894"/>
                  <a:gd name="connsiteX81" fmla="*/ 61375 w 171337"/>
                  <a:gd name="connsiteY81" fmla="*/ 158551 h 173894"/>
                  <a:gd name="connsiteX82" fmla="*/ 60096 w 171337"/>
                  <a:gd name="connsiteY82" fmla="*/ 163665 h 173894"/>
                  <a:gd name="connsiteX83" fmla="*/ 62653 w 171337"/>
                  <a:gd name="connsiteY83" fmla="*/ 170058 h 173894"/>
                  <a:gd name="connsiteX84" fmla="*/ 67768 w 171337"/>
                  <a:gd name="connsiteY84" fmla="*/ 167501 h 173894"/>
                  <a:gd name="connsiteX85" fmla="*/ 69047 w 171337"/>
                  <a:gd name="connsiteY85" fmla="*/ 162387 h 173894"/>
                  <a:gd name="connsiteX86" fmla="*/ 79275 w 171337"/>
                  <a:gd name="connsiteY86" fmla="*/ 163665 h 173894"/>
                  <a:gd name="connsiteX87" fmla="*/ 79275 w 171337"/>
                  <a:gd name="connsiteY87" fmla="*/ 168780 h 173894"/>
                  <a:gd name="connsiteX88" fmla="*/ 84390 w 171337"/>
                  <a:gd name="connsiteY88" fmla="*/ 173894 h 173894"/>
                  <a:gd name="connsiteX89" fmla="*/ 84390 w 171337"/>
                  <a:gd name="connsiteY89" fmla="*/ 173894 h 173894"/>
                  <a:gd name="connsiteX90" fmla="*/ 89504 w 171337"/>
                  <a:gd name="connsiteY90" fmla="*/ 168780 h 173894"/>
                  <a:gd name="connsiteX91" fmla="*/ 89504 w 171337"/>
                  <a:gd name="connsiteY91" fmla="*/ 163665 h 173894"/>
                  <a:gd name="connsiteX92" fmla="*/ 99734 w 171337"/>
                  <a:gd name="connsiteY92" fmla="*/ 162387 h 173894"/>
                  <a:gd name="connsiteX93" fmla="*/ 101012 w 171337"/>
                  <a:gd name="connsiteY93" fmla="*/ 167501 h 173894"/>
                  <a:gd name="connsiteX94" fmla="*/ 106127 w 171337"/>
                  <a:gd name="connsiteY94" fmla="*/ 171337 h 173894"/>
                  <a:gd name="connsiteX95" fmla="*/ 109963 w 171337"/>
                  <a:gd name="connsiteY95" fmla="*/ 166222 h 173894"/>
                  <a:gd name="connsiteX96" fmla="*/ 108684 w 171337"/>
                  <a:gd name="connsiteY96" fmla="*/ 161108 h 173894"/>
                  <a:gd name="connsiteX97" fmla="*/ 118914 w 171337"/>
                  <a:gd name="connsiteY97" fmla="*/ 157272 h 173894"/>
                  <a:gd name="connsiteX98" fmla="*/ 121470 w 171337"/>
                  <a:gd name="connsiteY98" fmla="*/ 162387 h 173894"/>
                  <a:gd name="connsiteX99" fmla="*/ 127863 w 171337"/>
                  <a:gd name="connsiteY99" fmla="*/ 163665 h 173894"/>
                  <a:gd name="connsiteX100" fmla="*/ 127863 w 171337"/>
                  <a:gd name="connsiteY100" fmla="*/ 163665 h 173894"/>
                  <a:gd name="connsiteX101" fmla="*/ 129142 w 171337"/>
                  <a:gd name="connsiteY101" fmla="*/ 157272 h 173894"/>
                  <a:gd name="connsiteX102" fmla="*/ 126585 w 171337"/>
                  <a:gd name="connsiteY102" fmla="*/ 152158 h 173894"/>
                  <a:gd name="connsiteX103" fmla="*/ 135536 w 171337"/>
                  <a:gd name="connsiteY103" fmla="*/ 145764 h 173894"/>
                  <a:gd name="connsiteX104" fmla="*/ 139371 w 171337"/>
                  <a:gd name="connsiteY104" fmla="*/ 149600 h 173894"/>
                  <a:gd name="connsiteX105" fmla="*/ 145765 w 171337"/>
                  <a:gd name="connsiteY105" fmla="*/ 149600 h 173894"/>
                  <a:gd name="connsiteX106" fmla="*/ 145765 w 171337"/>
                  <a:gd name="connsiteY106" fmla="*/ 143207 h 173894"/>
                  <a:gd name="connsiteX107" fmla="*/ 141929 w 171337"/>
                  <a:gd name="connsiteY107" fmla="*/ 139371 h 173894"/>
                  <a:gd name="connsiteX108" fmla="*/ 148322 w 171337"/>
                  <a:gd name="connsiteY108" fmla="*/ 130421 h 173894"/>
                  <a:gd name="connsiteX109" fmla="*/ 153436 w 171337"/>
                  <a:gd name="connsiteY109" fmla="*/ 132978 h 173894"/>
                  <a:gd name="connsiteX110" fmla="*/ 159829 w 171337"/>
                  <a:gd name="connsiteY110" fmla="*/ 131699 h 173894"/>
                  <a:gd name="connsiteX111" fmla="*/ 158551 w 171337"/>
                  <a:gd name="connsiteY111" fmla="*/ 125306 h 173894"/>
                  <a:gd name="connsiteX112" fmla="*/ 153436 w 171337"/>
                  <a:gd name="connsiteY112" fmla="*/ 122749 h 173894"/>
                  <a:gd name="connsiteX113" fmla="*/ 157273 w 171337"/>
                  <a:gd name="connsiteY113" fmla="*/ 112520 h 173894"/>
                  <a:gd name="connsiteX114" fmla="*/ 162387 w 171337"/>
                  <a:gd name="connsiteY114" fmla="*/ 113799 h 173894"/>
                  <a:gd name="connsiteX115" fmla="*/ 167501 w 171337"/>
                  <a:gd name="connsiteY115" fmla="*/ 111241 h 173894"/>
                  <a:gd name="connsiteX116" fmla="*/ 164944 w 171337"/>
                  <a:gd name="connsiteY116" fmla="*/ 104848 h 173894"/>
                  <a:gd name="connsiteX117" fmla="*/ 159829 w 171337"/>
                  <a:gd name="connsiteY117" fmla="*/ 103569 h 173894"/>
                  <a:gd name="connsiteX118" fmla="*/ 161108 w 171337"/>
                  <a:gd name="connsiteY118" fmla="*/ 93340 h 173894"/>
                  <a:gd name="connsiteX119" fmla="*/ 166222 w 171337"/>
                  <a:gd name="connsiteY119" fmla="*/ 93340 h 173894"/>
                  <a:gd name="connsiteX120" fmla="*/ 171337 w 171337"/>
                  <a:gd name="connsiteY120" fmla="*/ 88226 h 173894"/>
                  <a:gd name="connsiteX121" fmla="*/ 166222 w 171337"/>
                  <a:gd name="connsiteY121" fmla="*/ 83111 h 173894"/>
                  <a:gd name="connsiteX122" fmla="*/ 161108 w 171337"/>
                  <a:gd name="connsiteY122" fmla="*/ 83111 h 173894"/>
                  <a:gd name="connsiteX123" fmla="*/ 159829 w 171337"/>
                  <a:gd name="connsiteY123" fmla="*/ 72882 h 173894"/>
                  <a:gd name="connsiteX124" fmla="*/ 164944 w 171337"/>
                  <a:gd name="connsiteY124" fmla="*/ 72882 h 173894"/>
                  <a:gd name="connsiteX125" fmla="*/ 138093 w 171337"/>
                  <a:gd name="connsiteY125" fmla="*/ 54981 h 173894"/>
                  <a:gd name="connsiteX126" fmla="*/ 135536 w 171337"/>
                  <a:gd name="connsiteY126" fmla="*/ 65210 h 173894"/>
                  <a:gd name="connsiteX127" fmla="*/ 125307 w 171337"/>
                  <a:gd name="connsiteY127" fmla="*/ 62653 h 173894"/>
                  <a:gd name="connsiteX128" fmla="*/ 127863 w 171337"/>
                  <a:gd name="connsiteY128" fmla="*/ 52424 h 173894"/>
                  <a:gd name="connsiteX129" fmla="*/ 138093 w 171337"/>
                  <a:gd name="connsiteY129" fmla="*/ 54981 h 173894"/>
                  <a:gd name="connsiteX130" fmla="*/ 80555 w 171337"/>
                  <a:gd name="connsiteY130" fmla="*/ 25573 h 173894"/>
                  <a:gd name="connsiteX131" fmla="*/ 84390 w 171337"/>
                  <a:gd name="connsiteY131" fmla="*/ 20458 h 173894"/>
                  <a:gd name="connsiteX132" fmla="*/ 131700 w 171337"/>
                  <a:gd name="connsiteY132" fmla="*/ 40916 h 173894"/>
                  <a:gd name="connsiteX133" fmla="*/ 130421 w 171337"/>
                  <a:gd name="connsiteY133" fmla="*/ 47310 h 173894"/>
                  <a:gd name="connsiteX134" fmla="*/ 106127 w 171337"/>
                  <a:gd name="connsiteY134" fmla="*/ 62653 h 173894"/>
                  <a:gd name="connsiteX135" fmla="*/ 101012 w 171337"/>
                  <a:gd name="connsiteY135" fmla="*/ 62653 h 173894"/>
                  <a:gd name="connsiteX136" fmla="*/ 89504 w 171337"/>
                  <a:gd name="connsiteY136" fmla="*/ 57539 h 173894"/>
                  <a:gd name="connsiteX137" fmla="*/ 85669 w 171337"/>
                  <a:gd name="connsiteY137" fmla="*/ 54981 h 173894"/>
                  <a:gd name="connsiteX138" fmla="*/ 80555 w 171337"/>
                  <a:gd name="connsiteY138" fmla="*/ 25573 h 173894"/>
                  <a:gd name="connsiteX139" fmla="*/ 69047 w 171337"/>
                  <a:gd name="connsiteY139" fmla="*/ 25573 h 173894"/>
                  <a:gd name="connsiteX140" fmla="*/ 77997 w 171337"/>
                  <a:gd name="connsiteY140" fmla="*/ 30687 h 173894"/>
                  <a:gd name="connsiteX141" fmla="*/ 72882 w 171337"/>
                  <a:gd name="connsiteY141" fmla="*/ 39638 h 173894"/>
                  <a:gd name="connsiteX142" fmla="*/ 63932 w 171337"/>
                  <a:gd name="connsiteY142" fmla="*/ 34523 h 173894"/>
                  <a:gd name="connsiteX143" fmla="*/ 69047 w 171337"/>
                  <a:gd name="connsiteY143" fmla="*/ 25573 h 173894"/>
                  <a:gd name="connsiteX144" fmla="*/ 81833 w 171337"/>
                  <a:gd name="connsiteY144" fmla="*/ 76718 h 173894"/>
                  <a:gd name="connsiteX145" fmla="*/ 95898 w 171337"/>
                  <a:gd name="connsiteY145" fmla="*/ 85669 h 173894"/>
                  <a:gd name="connsiteX146" fmla="*/ 86948 w 171337"/>
                  <a:gd name="connsiteY146" fmla="*/ 99733 h 173894"/>
                  <a:gd name="connsiteX147" fmla="*/ 72882 w 171337"/>
                  <a:gd name="connsiteY147" fmla="*/ 90783 h 173894"/>
                  <a:gd name="connsiteX148" fmla="*/ 81833 w 171337"/>
                  <a:gd name="connsiteY148" fmla="*/ 76718 h 173894"/>
                  <a:gd name="connsiteX149" fmla="*/ 20459 w 171337"/>
                  <a:gd name="connsiteY149" fmla="*/ 66489 h 173894"/>
                  <a:gd name="connsiteX150" fmla="*/ 52424 w 171337"/>
                  <a:gd name="connsiteY150" fmla="*/ 28130 h 173894"/>
                  <a:gd name="connsiteX151" fmla="*/ 58818 w 171337"/>
                  <a:gd name="connsiteY151" fmla="*/ 30687 h 173894"/>
                  <a:gd name="connsiteX152" fmla="*/ 65211 w 171337"/>
                  <a:gd name="connsiteY152" fmla="*/ 58817 h 173894"/>
                  <a:gd name="connsiteX153" fmla="*/ 63932 w 171337"/>
                  <a:gd name="connsiteY153" fmla="*/ 62653 h 173894"/>
                  <a:gd name="connsiteX154" fmla="*/ 56260 w 171337"/>
                  <a:gd name="connsiteY154" fmla="*/ 71604 h 173894"/>
                  <a:gd name="connsiteX155" fmla="*/ 52424 w 171337"/>
                  <a:gd name="connsiteY155" fmla="*/ 74161 h 173894"/>
                  <a:gd name="connsiteX156" fmla="*/ 23016 w 171337"/>
                  <a:gd name="connsiteY156" fmla="*/ 71604 h 173894"/>
                  <a:gd name="connsiteX157" fmla="*/ 20459 w 171337"/>
                  <a:gd name="connsiteY157" fmla="*/ 66489 h 173894"/>
                  <a:gd name="connsiteX158" fmla="*/ 61375 w 171337"/>
                  <a:gd name="connsiteY158" fmla="*/ 147043 h 173894"/>
                  <a:gd name="connsiteX159" fmla="*/ 57539 w 171337"/>
                  <a:gd name="connsiteY159" fmla="*/ 138092 h 173894"/>
                  <a:gd name="connsiteX160" fmla="*/ 66489 w 171337"/>
                  <a:gd name="connsiteY160" fmla="*/ 134257 h 173894"/>
                  <a:gd name="connsiteX161" fmla="*/ 70325 w 171337"/>
                  <a:gd name="connsiteY161" fmla="*/ 143207 h 173894"/>
                  <a:gd name="connsiteX162" fmla="*/ 61375 w 171337"/>
                  <a:gd name="connsiteY162" fmla="*/ 147043 h 173894"/>
                  <a:gd name="connsiteX163" fmla="*/ 29409 w 171337"/>
                  <a:gd name="connsiteY163" fmla="*/ 76718 h 173894"/>
                  <a:gd name="connsiteX164" fmla="*/ 35802 w 171337"/>
                  <a:gd name="connsiteY164" fmla="*/ 84390 h 173894"/>
                  <a:gd name="connsiteX165" fmla="*/ 28130 w 171337"/>
                  <a:gd name="connsiteY165" fmla="*/ 90783 h 173894"/>
                  <a:gd name="connsiteX166" fmla="*/ 21737 w 171337"/>
                  <a:gd name="connsiteY166" fmla="*/ 83111 h 173894"/>
                  <a:gd name="connsiteX167" fmla="*/ 29409 w 171337"/>
                  <a:gd name="connsiteY167" fmla="*/ 76718 h 173894"/>
                  <a:gd name="connsiteX168" fmla="*/ 44752 w 171337"/>
                  <a:gd name="connsiteY168" fmla="*/ 141928 h 173894"/>
                  <a:gd name="connsiteX169" fmla="*/ 20459 w 171337"/>
                  <a:gd name="connsiteY169" fmla="*/ 103569 h 173894"/>
                  <a:gd name="connsiteX170" fmla="*/ 19180 w 171337"/>
                  <a:gd name="connsiteY170" fmla="*/ 98455 h 173894"/>
                  <a:gd name="connsiteX171" fmla="*/ 23016 w 171337"/>
                  <a:gd name="connsiteY171" fmla="*/ 93340 h 173894"/>
                  <a:gd name="connsiteX172" fmla="*/ 52424 w 171337"/>
                  <a:gd name="connsiteY172" fmla="*/ 95898 h 173894"/>
                  <a:gd name="connsiteX173" fmla="*/ 56260 w 171337"/>
                  <a:gd name="connsiteY173" fmla="*/ 98455 h 173894"/>
                  <a:gd name="connsiteX174" fmla="*/ 61375 w 171337"/>
                  <a:gd name="connsiteY174" fmla="*/ 108684 h 173894"/>
                  <a:gd name="connsiteX175" fmla="*/ 62653 w 171337"/>
                  <a:gd name="connsiteY175" fmla="*/ 112520 h 173894"/>
                  <a:gd name="connsiteX176" fmla="*/ 51145 w 171337"/>
                  <a:gd name="connsiteY176" fmla="*/ 139371 h 173894"/>
                  <a:gd name="connsiteX177" fmla="*/ 44752 w 171337"/>
                  <a:gd name="connsiteY177" fmla="*/ 141928 h 173894"/>
                  <a:gd name="connsiteX178" fmla="*/ 122749 w 171337"/>
                  <a:gd name="connsiteY178" fmla="*/ 144486 h 173894"/>
                  <a:gd name="connsiteX179" fmla="*/ 99734 w 171337"/>
                  <a:gd name="connsiteY179" fmla="*/ 154715 h 173894"/>
                  <a:gd name="connsiteX180" fmla="*/ 72882 w 171337"/>
                  <a:gd name="connsiteY180" fmla="*/ 155993 h 173894"/>
                  <a:gd name="connsiteX181" fmla="*/ 69047 w 171337"/>
                  <a:gd name="connsiteY181" fmla="*/ 149600 h 173894"/>
                  <a:gd name="connsiteX182" fmla="*/ 79275 w 171337"/>
                  <a:gd name="connsiteY182" fmla="*/ 122749 h 173894"/>
                  <a:gd name="connsiteX183" fmla="*/ 83111 w 171337"/>
                  <a:gd name="connsiteY183" fmla="*/ 120192 h 173894"/>
                  <a:gd name="connsiteX184" fmla="*/ 89504 w 171337"/>
                  <a:gd name="connsiteY184" fmla="*/ 118913 h 173894"/>
                  <a:gd name="connsiteX185" fmla="*/ 94619 w 171337"/>
                  <a:gd name="connsiteY185" fmla="*/ 117634 h 173894"/>
                  <a:gd name="connsiteX186" fmla="*/ 98455 w 171337"/>
                  <a:gd name="connsiteY186" fmla="*/ 118913 h 173894"/>
                  <a:gd name="connsiteX187" fmla="*/ 121470 w 171337"/>
                  <a:gd name="connsiteY187" fmla="*/ 138092 h 173894"/>
                  <a:gd name="connsiteX188" fmla="*/ 122749 w 171337"/>
                  <a:gd name="connsiteY188" fmla="*/ 144486 h 173894"/>
                  <a:gd name="connsiteX189" fmla="*/ 122749 w 171337"/>
                  <a:gd name="connsiteY189" fmla="*/ 130421 h 173894"/>
                  <a:gd name="connsiteX190" fmla="*/ 121470 w 171337"/>
                  <a:gd name="connsiteY190" fmla="*/ 120192 h 173894"/>
                  <a:gd name="connsiteX191" fmla="*/ 131700 w 171337"/>
                  <a:gd name="connsiteY191" fmla="*/ 118913 h 173894"/>
                  <a:gd name="connsiteX192" fmla="*/ 132978 w 171337"/>
                  <a:gd name="connsiteY192" fmla="*/ 129142 h 173894"/>
                  <a:gd name="connsiteX193" fmla="*/ 122749 w 171337"/>
                  <a:gd name="connsiteY193" fmla="*/ 130421 h 173894"/>
                  <a:gd name="connsiteX194" fmla="*/ 138093 w 171337"/>
                  <a:gd name="connsiteY194" fmla="*/ 120192 h 173894"/>
                  <a:gd name="connsiteX195" fmla="*/ 116356 w 171337"/>
                  <a:gd name="connsiteY195" fmla="*/ 101012 h 173894"/>
                  <a:gd name="connsiteX196" fmla="*/ 115077 w 171337"/>
                  <a:gd name="connsiteY196" fmla="*/ 95898 h 173894"/>
                  <a:gd name="connsiteX197" fmla="*/ 116356 w 171337"/>
                  <a:gd name="connsiteY197" fmla="*/ 83111 h 173894"/>
                  <a:gd name="connsiteX198" fmla="*/ 118914 w 171337"/>
                  <a:gd name="connsiteY198" fmla="*/ 79275 h 173894"/>
                  <a:gd name="connsiteX199" fmla="*/ 143207 w 171337"/>
                  <a:gd name="connsiteY199" fmla="*/ 63932 h 173894"/>
                  <a:gd name="connsiteX200" fmla="*/ 149600 w 171337"/>
                  <a:gd name="connsiteY200" fmla="*/ 66489 h 173894"/>
                  <a:gd name="connsiteX201" fmla="*/ 150879 w 171337"/>
                  <a:gd name="connsiteY201" fmla="*/ 70325 h 173894"/>
                  <a:gd name="connsiteX202" fmla="*/ 145765 w 171337"/>
                  <a:gd name="connsiteY202" fmla="*/ 117634 h 173894"/>
                  <a:gd name="connsiteX203" fmla="*/ 138093 w 171337"/>
                  <a:gd name="connsiteY203" fmla="*/ 120192 h 17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71337" h="173894">
                    <a:moveTo>
                      <a:pt x="164944" y="72882"/>
                    </a:moveTo>
                    <a:cubicBezTo>
                      <a:pt x="167501" y="72882"/>
                      <a:pt x="168780" y="70325"/>
                      <a:pt x="168780" y="67768"/>
                    </a:cubicBezTo>
                    <a:cubicBezTo>
                      <a:pt x="168780" y="65210"/>
                      <a:pt x="166222" y="63932"/>
                      <a:pt x="163666" y="63932"/>
                    </a:cubicBezTo>
                    <a:lnTo>
                      <a:pt x="158551" y="65210"/>
                    </a:lnTo>
                    <a:cubicBezTo>
                      <a:pt x="157273" y="61374"/>
                      <a:pt x="155993" y="58817"/>
                      <a:pt x="154715" y="54981"/>
                    </a:cubicBezTo>
                    <a:lnTo>
                      <a:pt x="159829" y="52424"/>
                    </a:lnTo>
                    <a:cubicBezTo>
                      <a:pt x="162387" y="51145"/>
                      <a:pt x="162387" y="48588"/>
                      <a:pt x="161108" y="46031"/>
                    </a:cubicBezTo>
                    <a:cubicBezTo>
                      <a:pt x="159829" y="43474"/>
                      <a:pt x="157273" y="43474"/>
                      <a:pt x="154715" y="44752"/>
                    </a:cubicBezTo>
                    <a:lnTo>
                      <a:pt x="149600" y="47310"/>
                    </a:lnTo>
                    <a:cubicBezTo>
                      <a:pt x="148322" y="44752"/>
                      <a:pt x="145765" y="40916"/>
                      <a:pt x="143207" y="38359"/>
                    </a:cubicBezTo>
                    <a:lnTo>
                      <a:pt x="147043" y="34523"/>
                    </a:lnTo>
                    <a:cubicBezTo>
                      <a:pt x="148322" y="33245"/>
                      <a:pt x="148322" y="29409"/>
                      <a:pt x="147043" y="28130"/>
                    </a:cubicBezTo>
                    <a:cubicBezTo>
                      <a:pt x="145765" y="26851"/>
                      <a:pt x="141929" y="25573"/>
                      <a:pt x="140650" y="28130"/>
                    </a:cubicBezTo>
                    <a:lnTo>
                      <a:pt x="136814" y="31966"/>
                    </a:lnTo>
                    <a:cubicBezTo>
                      <a:pt x="134257" y="29409"/>
                      <a:pt x="131700" y="26851"/>
                      <a:pt x="129142" y="25573"/>
                    </a:cubicBezTo>
                    <a:lnTo>
                      <a:pt x="131700" y="20458"/>
                    </a:lnTo>
                    <a:cubicBezTo>
                      <a:pt x="132978" y="17901"/>
                      <a:pt x="131700" y="15344"/>
                      <a:pt x="130421" y="14065"/>
                    </a:cubicBezTo>
                    <a:cubicBezTo>
                      <a:pt x="129142" y="12786"/>
                      <a:pt x="125307" y="12786"/>
                      <a:pt x="124028" y="15344"/>
                    </a:cubicBezTo>
                    <a:lnTo>
                      <a:pt x="120192" y="20458"/>
                    </a:lnTo>
                    <a:cubicBezTo>
                      <a:pt x="117634" y="19180"/>
                      <a:pt x="113799" y="17901"/>
                      <a:pt x="111241" y="16622"/>
                    </a:cubicBezTo>
                    <a:lnTo>
                      <a:pt x="112520" y="10229"/>
                    </a:lnTo>
                    <a:cubicBezTo>
                      <a:pt x="113799" y="7672"/>
                      <a:pt x="111241" y="5115"/>
                      <a:pt x="109963" y="3836"/>
                    </a:cubicBezTo>
                    <a:cubicBezTo>
                      <a:pt x="107406" y="2557"/>
                      <a:pt x="104848" y="5115"/>
                      <a:pt x="104848" y="6393"/>
                    </a:cubicBezTo>
                    <a:lnTo>
                      <a:pt x="103570" y="12786"/>
                    </a:lnTo>
                    <a:cubicBezTo>
                      <a:pt x="99734" y="11508"/>
                      <a:pt x="97177" y="11508"/>
                      <a:pt x="93341" y="11508"/>
                    </a:cubicBezTo>
                    <a:lnTo>
                      <a:pt x="93341" y="5115"/>
                    </a:lnTo>
                    <a:cubicBezTo>
                      <a:pt x="93341" y="2557"/>
                      <a:pt x="90783" y="0"/>
                      <a:pt x="88226" y="0"/>
                    </a:cubicBezTo>
                    <a:lnTo>
                      <a:pt x="88226" y="0"/>
                    </a:lnTo>
                    <a:cubicBezTo>
                      <a:pt x="85669" y="0"/>
                      <a:pt x="83111" y="2557"/>
                      <a:pt x="83111" y="5115"/>
                    </a:cubicBezTo>
                    <a:lnTo>
                      <a:pt x="83111" y="11508"/>
                    </a:lnTo>
                    <a:cubicBezTo>
                      <a:pt x="79275" y="11508"/>
                      <a:pt x="76718" y="11508"/>
                      <a:pt x="72882" y="12786"/>
                    </a:cubicBezTo>
                    <a:lnTo>
                      <a:pt x="71604" y="6393"/>
                    </a:lnTo>
                    <a:cubicBezTo>
                      <a:pt x="71604" y="3836"/>
                      <a:pt x="69047" y="2557"/>
                      <a:pt x="66489" y="2557"/>
                    </a:cubicBezTo>
                    <a:cubicBezTo>
                      <a:pt x="63932" y="2557"/>
                      <a:pt x="62653" y="5115"/>
                      <a:pt x="62653" y="7672"/>
                    </a:cubicBezTo>
                    <a:lnTo>
                      <a:pt x="63932" y="14065"/>
                    </a:lnTo>
                    <a:cubicBezTo>
                      <a:pt x="60096" y="15344"/>
                      <a:pt x="57539" y="16622"/>
                      <a:pt x="53703" y="17901"/>
                    </a:cubicBezTo>
                    <a:lnTo>
                      <a:pt x="51145" y="12786"/>
                    </a:lnTo>
                    <a:cubicBezTo>
                      <a:pt x="49867" y="10229"/>
                      <a:pt x="47310" y="10229"/>
                      <a:pt x="44752" y="11508"/>
                    </a:cubicBezTo>
                    <a:lnTo>
                      <a:pt x="44752" y="11508"/>
                    </a:lnTo>
                    <a:cubicBezTo>
                      <a:pt x="42196" y="12786"/>
                      <a:pt x="42196" y="15344"/>
                      <a:pt x="43474" y="17901"/>
                    </a:cubicBezTo>
                    <a:lnTo>
                      <a:pt x="46031" y="23015"/>
                    </a:lnTo>
                    <a:cubicBezTo>
                      <a:pt x="43474" y="24294"/>
                      <a:pt x="39638" y="26851"/>
                      <a:pt x="37081" y="29409"/>
                    </a:cubicBezTo>
                    <a:lnTo>
                      <a:pt x="33245" y="24294"/>
                    </a:lnTo>
                    <a:cubicBezTo>
                      <a:pt x="31966" y="23015"/>
                      <a:pt x="28130" y="21737"/>
                      <a:pt x="26852" y="24294"/>
                    </a:cubicBezTo>
                    <a:cubicBezTo>
                      <a:pt x="25573" y="25573"/>
                      <a:pt x="25573" y="29409"/>
                      <a:pt x="26852" y="30687"/>
                    </a:cubicBezTo>
                    <a:lnTo>
                      <a:pt x="30688" y="35802"/>
                    </a:lnTo>
                    <a:cubicBezTo>
                      <a:pt x="28130" y="38359"/>
                      <a:pt x="25573" y="40916"/>
                      <a:pt x="24294" y="43474"/>
                    </a:cubicBezTo>
                    <a:lnTo>
                      <a:pt x="19180" y="39638"/>
                    </a:lnTo>
                    <a:cubicBezTo>
                      <a:pt x="16623" y="38359"/>
                      <a:pt x="14065" y="38359"/>
                      <a:pt x="12786" y="40916"/>
                    </a:cubicBezTo>
                    <a:cubicBezTo>
                      <a:pt x="11508" y="43474"/>
                      <a:pt x="12786" y="46031"/>
                      <a:pt x="14065" y="47310"/>
                    </a:cubicBezTo>
                    <a:lnTo>
                      <a:pt x="19180" y="51145"/>
                    </a:lnTo>
                    <a:cubicBezTo>
                      <a:pt x="17901" y="53703"/>
                      <a:pt x="16623" y="57539"/>
                      <a:pt x="15344" y="61374"/>
                    </a:cubicBezTo>
                    <a:lnTo>
                      <a:pt x="8951" y="60096"/>
                    </a:lnTo>
                    <a:cubicBezTo>
                      <a:pt x="6393" y="58817"/>
                      <a:pt x="3837" y="61374"/>
                      <a:pt x="3837" y="62653"/>
                    </a:cubicBezTo>
                    <a:cubicBezTo>
                      <a:pt x="2557" y="65210"/>
                      <a:pt x="5115" y="67768"/>
                      <a:pt x="6393" y="69046"/>
                    </a:cubicBezTo>
                    <a:lnTo>
                      <a:pt x="12786" y="70325"/>
                    </a:lnTo>
                    <a:cubicBezTo>
                      <a:pt x="11508" y="74161"/>
                      <a:pt x="11508" y="76718"/>
                      <a:pt x="11508" y="80554"/>
                    </a:cubicBezTo>
                    <a:lnTo>
                      <a:pt x="5115" y="80554"/>
                    </a:lnTo>
                    <a:cubicBezTo>
                      <a:pt x="2557" y="80554"/>
                      <a:pt x="0" y="83111"/>
                      <a:pt x="0" y="85669"/>
                    </a:cubicBezTo>
                    <a:cubicBezTo>
                      <a:pt x="0" y="88226"/>
                      <a:pt x="2557" y="90783"/>
                      <a:pt x="5115" y="90783"/>
                    </a:cubicBezTo>
                    <a:lnTo>
                      <a:pt x="11508" y="90783"/>
                    </a:lnTo>
                    <a:cubicBezTo>
                      <a:pt x="11508" y="94619"/>
                      <a:pt x="11508" y="98455"/>
                      <a:pt x="12786" y="101012"/>
                    </a:cubicBezTo>
                    <a:lnTo>
                      <a:pt x="7672" y="102291"/>
                    </a:lnTo>
                    <a:cubicBezTo>
                      <a:pt x="5115" y="102291"/>
                      <a:pt x="3837" y="104848"/>
                      <a:pt x="3837" y="107405"/>
                    </a:cubicBezTo>
                    <a:cubicBezTo>
                      <a:pt x="3837" y="109963"/>
                      <a:pt x="6393" y="111241"/>
                      <a:pt x="8951" y="111241"/>
                    </a:cubicBezTo>
                    <a:lnTo>
                      <a:pt x="14065" y="109963"/>
                    </a:lnTo>
                    <a:cubicBezTo>
                      <a:pt x="15344" y="113799"/>
                      <a:pt x="16623" y="116356"/>
                      <a:pt x="17901" y="120192"/>
                    </a:cubicBezTo>
                    <a:lnTo>
                      <a:pt x="12786" y="122749"/>
                    </a:lnTo>
                    <a:cubicBezTo>
                      <a:pt x="10230" y="124028"/>
                      <a:pt x="10230" y="126585"/>
                      <a:pt x="11508" y="129142"/>
                    </a:cubicBezTo>
                    <a:cubicBezTo>
                      <a:pt x="12786" y="131699"/>
                      <a:pt x="15344" y="131699"/>
                      <a:pt x="17901" y="130421"/>
                    </a:cubicBezTo>
                    <a:lnTo>
                      <a:pt x="23016" y="127863"/>
                    </a:lnTo>
                    <a:cubicBezTo>
                      <a:pt x="24294" y="130421"/>
                      <a:pt x="26852" y="134257"/>
                      <a:pt x="29409" y="136814"/>
                    </a:cubicBezTo>
                    <a:lnTo>
                      <a:pt x="25573" y="140650"/>
                    </a:lnTo>
                    <a:cubicBezTo>
                      <a:pt x="24294" y="141928"/>
                      <a:pt x="24294" y="145764"/>
                      <a:pt x="25573" y="147043"/>
                    </a:cubicBezTo>
                    <a:cubicBezTo>
                      <a:pt x="26852" y="148322"/>
                      <a:pt x="30688" y="149600"/>
                      <a:pt x="31966" y="147043"/>
                    </a:cubicBezTo>
                    <a:lnTo>
                      <a:pt x="35802" y="143207"/>
                    </a:lnTo>
                    <a:cubicBezTo>
                      <a:pt x="38359" y="145764"/>
                      <a:pt x="40916" y="148322"/>
                      <a:pt x="43474" y="149600"/>
                    </a:cubicBezTo>
                    <a:lnTo>
                      <a:pt x="40916" y="154715"/>
                    </a:lnTo>
                    <a:cubicBezTo>
                      <a:pt x="39638" y="157272"/>
                      <a:pt x="40916" y="159829"/>
                      <a:pt x="42196" y="161108"/>
                    </a:cubicBezTo>
                    <a:cubicBezTo>
                      <a:pt x="44752" y="162387"/>
                      <a:pt x="47310" y="162387"/>
                      <a:pt x="48589" y="159829"/>
                    </a:cubicBezTo>
                    <a:lnTo>
                      <a:pt x="51145" y="154715"/>
                    </a:lnTo>
                    <a:cubicBezTo>
                      <a:pt x="53703" y="155993"/>
                      <a:pt x="57539" y="158551"/>
                      <a:pt x="61375" y="158551"/>
                    </a:cubicBezTo>
                    <a:lnTo>
                      <a:pt x="60096" y="163665"/>
                    </a:lnTo>
                    <a:cubicBezTo>
                      <a:pt x="58818" y="166222"/>
                      <a:pt x="61375" y="168780"/>
                      <a:pt x="62653" y="170058"/>
                    </a:cubicBezTo>
                    <a:cubicBezTo>
                      <a:pt x="65211" y="171337"/>
                      <a:pt x="67768" y="168780"/>
                      <a:pt x="67768" y="167501"/>
                    </a:cubicBezTo>
                    <a:lnTo>
                      <a:pt x="69047" y="162387"/>
                    </a:lnTo>
                    <a:cubicBezTo>
                      <a:pt x="72882" y="163665"/>
                      <a:pt x="75440" y="163665"/>
                      <a:pt x="79275" y="163665"/>
                    </a:cubicBezTo>
                    <a:lnTo>
                      <a:pt x="79275" y="168780"/>
                    </a:lnTo>
                    <a:cubicBezTo>
                      <a:pt x="79275" y="171337"/>
                      <a:pt x="81833" y="173894"/>
                      <a:pt x="84390" y="173894"/>
                    </a:cubicBezTo>
                    <a:lnTo>
                      <a:pt x="84390" y="173894"/>
                    </a:lnTo>
                    <a:cubicBezTo>
                      <a:pt x="86948" y="173894"/>
                      <a:pt x="89504" y="171337"/>
                      <a:pt x="89504" y="168780"/>
                    </a:cubicBezTo>
                    <a:lnTo>
                      <a:pt x="89504" y="163665"/>
                    </a:lnTo>
                    <a:cubicBezTo>
                      <a:pt x="93341" y="163665"/>
                      <a:pt x="97177" y="163665"/>
                      <a:pt x="99734" y="162387"/>
                    </a:cubicBezTo>
                    <a:lnTo>
                      <a:pt x="101012" y="167501"/>
                    </a:lnTo>
                    <a:cubicBezTo>
                      <a:pt x="101012" y="170058"/>
                      <a:pt x="103570" y="171337"/>
                      <a:pt x="106127" y="171337"/>
                    </a:cubicBezTo>
                    <a:cubicBezTo>
                      <a:pt x="108684" y="171337"/>
                      <a:pt x="109963" y="168780"/>
                      <a:pt x="109963" y="166222"/>
                    </a:cubicBezTo>
                    <a:lnTo>
                      <a:pt x="108684" y="161108"/>
                    </a:lnTo>
                    <a:cubicBezTo>
                      <a:pt x="112520" y="159829"/>
                      <a:pt x="115077" y="158551"/>
                      <a:pt x="118914" y="157272"/>
                    </a:cubicBezTo>
                    <a:lnTo>
                      <a:pt x="121470" y="162387"/>
                    </a:lnTo>
                    <a:cubicBezTo>
                      <a:pt x="122749" y="164944"/>
                      <a:pt x="125307" y="164944"/>
                      <a:pt x="127863" y="163665"/>
                    </a:cubicBezTo>
                    <a:lnTo>
                      <a:pt x="127863" y="163665"/>
                    </a:lnTo>
                    <a:cubicBezTo>
                      <a:pt x="130421" y="162387"/>
                      <a:pt x="130421" y="159829"/>
                      <a:pt x="129142" y="157272"/>
                    </a:cubicBezTo>
                    <a:lnTo>
                      <a:pt x="126585" y="152158"/>
                    </a:lnTo>
                    <a:cubicBezTo>
                      <a:pt x="129142" y="149600"/>
                      <a:pt x="132978" y="148322"/>
                      <a:pt x="135536" y="145764"/>
                    </a:cubicBezTo>
                    <a:lnTo>
                      <a:pt x="139371" y="149600"/>
                    </a:lnTo>
                    <a:cubicBezTo>
                      <a:pt x="140650" y="150879"/>
                      <a:pt x="144486" y="152158"/>
                      <a:pt x="145765" y="149600"/>
                    </a:cubicBezTo>
                    <a:cubicBezTo>
                      <a:pt x="147043" y="147043"/>
                      <a:pt x="147043" y="144486"/>
                      <a:pt x="145765" y="143207"/>
                    </a:cubicBezTo>
                    <a:lnTo>
                      <a:pt x="141929" y="139371"/>
                    </a:lnTo>
                    <a:cubicBezTo>
                      <a:pt x="144486" y="136814"/>
                      <a:pt x="147043" y="134257"/>
                      <a:pt x="148322" y="130421"/>
                    </a:cubicBezTo>
                    <a:lnTo>
                      <a:pt x="153436" y="132978"/>
                    </a:lnTo>
                    <a:cubicBezTo>
                      <a:pt x="155993" y="134257"/>
                      <a:pt x="158551" y="134257"/>
                      <a:pt x="159829" y="131699"/>
                    </a:cubicBezTo>
                    <a:cubicBezTo>
                      <a:pt x="161108" y="129142"/>
                      <a:pt x="159829" y="126585"/>
                      <a:pt x="158551" y="125306"/>
                    </a:cubicBezTo>
                    <a:lnTo>
                      <a:pt x="153436" y="122749"/>
                    </a:lnTo>
                    <a:cubicBezTo>
                      <a:pt x="154715" y="120192"/>
                      <a:pt x="155993" y="116356"/>
                      <a:pt x="157273" y="112520"/>
                    </a:cubicBezTo>
                    <a:lnTo>
                      <a:pt x="162387" y="113799"/>
                    </a:lnTo>
                    <a:cubicBezTo>
                      <a:pt x="164944" y="115077"/>
                      <a:pt x="167501" y="112520"/>
                      <a:pt x="167501" y="111241"/>
                    </a:cubicBezTo>
                    <a:cubicBezTo>
                      <a:pt x="168780" y="108684"/>
                      <a:pt x="166222" y="106127"/>
                      <a:pt x="164944" y="104848"/>
                    </a:cubicBezTo>
                    <a:lnTo>
                      <a:pt x="159829" y="103569"/>
                    </a:lnTo>
                    <a:cubicBezTo>
                      <a:pt x="161108" y="99733"/>
                      <a:pt x="161108" y="95898"/>
                      <a:pt x="161108" y="93340"/>
                    </a:cubicBezTo>
                    <a:lnTo>
                      <a:pt x="166222" y="93340"/>
                    </a:lnTo>
                    <a:cubicBezTo>
                      <a:pt x="168780" y="93340"/>
                      <a:pt x="171337" y="90783"/>
                      <a:pt x="171337" y="88226"/>
                    </a:cubicBezTo>
                    <a:cubicBezTo>
                      <a:pt x="171337" y="85669"/>
                      <a:pt x="168780" y="83111"/>
                      <a:pt x="166222" y="83111"/>
                    </a:cubicBezTo>
                    <a:lnTo>
                      <a:pt x="161108" y="83111"/>
                    </a:lnTo>
                    <a:cubicBezTo>
                      <a:pt x="161108" y="79275"/>
                      <a:pt x="161108" y="75440"/>
                      <a:pt x="159829" y="72882"/>
                    </a:cubicBezTo>
                    <a:lnTo>
                      <a:pt x="164944" y="72882"/>
                    </a:lnTo>
                    <a:close/>
                    <a:moveTo>
                      <a:pt x="138093" y="54981"/>
                    </a:moveTo>
                    <a:cubicBezTo>
                      <a:pt x="140650" y="58817"/>
                      <a:pt x="139371" y="62653"/>
                      <a:pt x="135536" y="65210"/>
                    </a:cubicBezTo>
                    <a:cubicBezTo>
                      <a:pt x="131700" y="67768"/>
                      <a:pt x="127863" y="66489"/>
                      <a:pt x="125307" y="62653"/>
                    </a:cubicBezTo>
                    <a:cubicBezTo>
                      <a:pt x="122749" y="58817"/>
                      <a:pt x="124028" y="54981"/>
                      <a:pt x="127863" y="52424"/>
                    </a:cubicBezTo>
                    <a:cubicBezTo>
                      <a:pt x="131700" y="49867"/>
                      <a:pt x="136814" y="51145"/>
                      <a:pt x="138093" y="54981"/>
                    </a:cubicBezTo>
                    <a:close/>
                    <a:moveTo>
                      <a:pt x="80555" y="25573"/>
                    </a:moveTo>
                    <a:cubicBezTo>
                      <a:pt x="79275" y="23015"/>
                      <a:pt x="81833" y="20458"/>
                      <a:pt x="84390" y="20458"/>
                    </a:cubicBezTo>
                    <a:cubicBezTo>
                      <a:pt x="102291" y="20458"/>
                      <a:pt x="118914" y="28130"/>
                      <a:pt x="131700" y="40916"/>
                    </a:cubicBezTo>
                    <a:cubicBezTo>
                      <a:pt x="134257" y="43474"/>
                      <a:pt x="132978" y="46031"/>
                      <a:pt x="130421" y="47310"/>
                    </a:cubicBezTo>
                    <a:lnTo>
                      <a:pt x="106127" y="62653"/>
                    </a:lnTo>
                    <a:cubicBezTo>
                      <a:pt x="104848" y="63932"/>
                      <a:pt x="103570" y="63932"/>
                      <a:pt x="101012" y="62653"/>
                    </a:cubicBezTo>
                    <a:cubicBezTo>
                      <a:pt x="97177" y="60096"/>
                      <a:pt x="93341" y="58817"/>
                      <a:pt x="89504" y="57539"/>
                    </a:cubicBezTo>
                    <a:cubicBezTo>
                      <a:pt x="88226" y="57539"/>
                      <a:pt x="86948" y="56260"/>
                      <a:pt x="85669" y="54981"/>
                    </a:cubicBezTo>
                    <a:lnTo>
                      <a:pt x="80555" y="25573"/>
                    </a:lnTo>
                    <a:close/>
                    <a:moveTo>
                      <a:pt x="69047" y="25573"/>
                    </a:moveTo>
                    <a:cubicBezTo>
                      <a:pt x="72882" y="24294"/>
                      <a:pt x="76718" y="26851"/>
                      <a:pt x="77997" y="30687"/>
                    </a:cubicBezTo>
                    <a:cubicBezTo>
                      <a:pt x="79275" y="34523"/>
                      <a:pt x="76718" y="38359"/>
                      <a:pt x="72882" y="39638"/>
                    </a:cubicBezTo>
                    <a:cubicBezTo>
                      <a:pt x="69047" y="40916"/>
                      <a:pt x="65211" y="38359"/>
                      <a:pt x="63932" y="34523"/>
                    </a:cubicBezTo>
                    <a:cubicBezTo>
                      <a:pt x="63932" y="30687"/>
                      <a:pt x="65211" y="26851"/>
                      <a:pt x="69047" y="25573"/>
                    </a:cubicBezTo>
                    <a:close/>
                    <a:moveTo>
                      <a:pt x="81833" y="76718"/>
                    </a:moveTo>
                    <a:cubicBezTo>
                      <a:pt x="88226" y="75440"/>
                      <a:pt x="94619" y="79275"/>
                      <a:pt x="95898" y="85669"/>
                    </a:cubicBezTo>
                    <a:cubicBezTo>
                      <a:pt x="97177" y="92062"/>
                      <a:pt x="93341" y="98455"/>
                      <a:pt x="86948" y="99733"/>
                    </a:cubicBezTo>
                    <a:cubicBezTo>
                      <a:pt x="80555" y="101012"/>
                      <a:pt x="74161" y="97176"/>
                      <a:pt x="72882" y="90783"/>
                    </a:cubicBezTo>
                    <a:cubicBezTo>
                      <a:pt x="71604" y="84390"/>
                      <a:pt x="75440" y="77997"/>
                      <a:pt x="81833" y="76718"/>
                    </a:cubicBezTo>
                    <a:close/>
                    <a:moveTo>
                      <a:pt x="20459" y="66489"/>
                    </a:moveTo>
                    <a:cubicBezTo>
                      <a:pt x="25573" y="49867"/>
                      <a:pt x="37081" y="35802"/>
                      <a:pt x="52424" y="28130"/>
                    </a:cubicBezTo>
                    <a:cubicBezTo>
                      <a:pt x="54982" y="26851"/>
                      <a:pt x="57539" y="28130"/>
                      <a:pt x="58818" y="30687"/>
                    </a:cubicBezTo>
                    <a:lnTo>
                      <a:pt x="65211" y="58817"/>
                    </a:lnTo>
                    <a:cubicBezTo>
                      <a:pt x="65211" y="60096"/>
                      <a:pt x="65211" y="62653"/>
                      <a:pt x="63932" y="62653"/>
                    </a:cubicBezTo>
                    <a:cubicBezTo>
                      <a:pt x="61375" y="65210"/>
                      <a:pt x="58818" y="67768"/>
                      <a:pt x="56260" y="71604"/>
                    </a:cubicBezTo>
                    <a:cubicBezTo>
                      <a:pt x="54982" y="72882"/>
                      <a:pt x="53703" y="74161"/>
                      <a:pt x="52424" y="74161"/>
                    </a:cubicBezTo>
                    <a:lnTo>
                      <a:pt x="23016" y="71604"/>
                    </a:lnTo>
                    <a:cubicBezTo>
                      <a:pt x="21737" y="71604"/>
                      <a:pt x="20459" y="69046"/>
                      <a:pt x="20459" y="66489"/>
                    </a:cubicBezTo>
                    <a:close/>
                    <a:moveTo>
                      <a:pt x="61375" y="147043"/>
                    </a:moveTo>
                    <a:cubicBezTo>
                      <a:pt x="57539" y="145764"/>
                      <a:pt x="56260" y="140650"/>
                      <a:pt x="57539" y="138092"/>
                    </a:cubicBezTo>
                    <a:cubicBezTo>
                      <a:pt x="58818" y="135535"/>
                      <a:pt x="62653" y="132978"/>
                      <a:pt x="66489" y="134257"/>
                    </a:cubicBezTo>
                    <a:cubicBezTo>
                      <a:pt x="70325" y="135535"/>
                      <a:pt x="71604" y="140650"/>
                      <a:pt x="70325" y="143207"/>
                    </a:cubicBezTo>
                    <a:cubicBezTo>
                      <a:pt x="69047" y="147043"/>
                      <a:pt x="65211" y="148322"/>
                      <a:pt x="61375" y="147043"/>
                    </a:cubicBezTo>
                    <a:close/>
                    <a:moveTo>
                      <a:pt x="29409" y="76718"/>
                    </a:moveTo>
                    <a:cubicBezTo>
                      <a:pt x="33245" y="76718"/>
                      <a:pt x="35802" y="80554"/>
                      <a:pt x="35802" y="84390"/>
                    </a:cubicBezTo>
                    <a:cubicBezTo>
                      <a:pt x="35802" y="88226"/>
                      <a:pt x="31966" y="92062"/>
                      <a:pt x="28130" y="90783"/>
                    </a:cubicBezTo>
                    <a:cubicBezTo>
                      <a:pt x="24294" y="90783"/>
                      <a:pt x="21737" y="86947"/>
                      <a:pt x="21737" y="83111"/>
                    </a:cubicBezTo>
                    <a:cubicBezTo>
                      <a:pt x="21737" y="79275"/>
                      <a:pt x="25573" y="75440"/>
                      <a:pt x="29409" y="76718"/>
                    </a:cubicBezTo>
                    <a:close/>
                    <a:moveTo>
                      <a:pt x="44752" y="141928"/>
                    </a:moveTo>
                    <a:cubicBezTo>
                      <a:pt x="33245" y="132978"/>
                      <a:pt x="24294" y="120192"/>
                      <a:pt x="20459" y="103569"/>
                    </a:cubicBezTo>
                    <a:cubicBezTo>
                      <a:pt x="20459" y="102291"/>
                      <a:pt x="19180" y="99733"/>
                      <a:pt x="19180" y="98455"/>
                    </a:cubicBezTo>
                    <a:cubicBezTo>
                      <a:pt x="19180" y="95898"/>
                      <a:pt x="20459" y="93340"/>
                      <a:pt x="23016" y="93340"/>
                    </a:cubicBezTo>
                    <a:lnTo>
                      <a:pt x="52424" y="95898"/>
                    </a:lnTo>
                    <a:cubicBezTo>
                      <a:pt x="53703" y="95898"/>
                      <a:pt x="54982" y="97176"/>
                      <a:pt x="56260" y="98455"/>
                    </a:cubicBezTo>
                    <a:cubicBezTo>
                      <a:pt x="57539" y="102291"/>
                      <a:pt x="60096" y="104848"/>
                      <a:pt x="61375" y="108684"/>
                    </a:cubicBezTo>
                    <a:cubicBezTo>
                      <a:pt x="62653" y="109963"/>
                      <a:pt x="62653" y="111241"/>
                      <a:pt x="62653" y="112520"/>
                    </a:cubicBezTo>
                    <a:lnTo>
                      <a:pt x="51145" y="139371"/>
                    </a:lnTo>
                    <a:cubicBezTo>
                      <a:pt x="49867" y="143207"/>
                      <a:pt x="46031" y="143207"/>
                      <a:pt x="44752" y="141928"/>
                    </a:cubicBezTo>
                    <a:close/>
                    <a:moveTo>
                      <a:pt x="122749" y="144486"/>
                    </a:moveTo>
                    <a:cubicBezTo>
                      <a:pt x="116356" y="149600"/>
                      <a:pt x="108684" y="152158"/>
                      <a:pt x="99734" y="154715"/>
                    </a:cubicBezTo>
                    <a:cubicBezTo>
                      <a:pt x="90783" y="157272"/>
                      <a:pt x="81833" y="157272"/>
                      <a:pt x="72882" y="155993"/>
                    </a:cubicBezTo>
                    <a:cubicBezTo>
                      <a:pt x="70325" y="155993"/>
                      <a:pt x="69047" y="152158"/>
                      <a:pt x="69047" y="149600"/>
                    </a:cubicBezTo>
                    <a:lnTo>
                      <a:pt x="79275" y="122749"/>
                    </a:lnTo>
                    <a:cubicBezTo>
                      <a:pt x="79275" y="121470"/>
                      <a:pt x="81833" y="120192"/>
                      <a:pt x="83111" y="120192"/>
                    </a:cubicBezTo>
                    <a:cubicBezTo>
                      <a:pt x="85669" y="120192"/>
                      <a:pt x="88226" y="120192"/>
                      <a:pt x="89504" y="118913"/>
                    </a:cubicBezTo>
                    <a:cubicBezTo>
                      <a:pt x="90783" y="118913"/>
                      <a:pt x="92062" y="117634"/>
                      <a:pt x="94619" y="117634"/>
                    </a:cubicBezTo>
                    <a:cubicBezTo>
                      <a:pt x="95898" y="117634"/>
                      <a:pt x="97177" y="117634"/>
                      <a:pt x="98455" y="118913"/>
                    </a:cubicBezTo>
                    <a:lnTo>
                      <a:pt x="121470" y="138092"/>
                    </a:lnTo>
                    <a:cubicBezTo>
                      <a:pt x="125307" y="139371"/>
                      <a:pt x="125307" y="141928"/>
                      <a:pt x="122749" y="144486"/>
                    </a:cubicBezTo>
                    <a:close/>
                    <a:moveTo>
                      <a:pt x="122749" y="130421"/>
                    </a:moveTo>
                    <a:cubicBezTo>
                      <a:pt x="120192" y="127863"/>
                      <a:pt x="118914" y="122749"/>
                      <a:pt x="121470" y="120192"/>
                    </a:cubicBezTo>
                    <a:cubicBezTo>
                      <a:pt x="124028" y="117634"/>
                      <a:pt x="129142" y="116356"/>
                      <a:pt x="131700" y="118913"/>
                    </a:cubicBezTo>
                    <a:cubicBezTo>
                      <a:pt x="134257" y="121470"/>
                      <a:pt x="135536" y="126585"/>
                      <a:pt x="132978" y="129142"/>
                    </a:cubicBezTo>
                    <a:cubicBezTo>
                      <a:pt x="130421" y="132978"/>
                      <a:pt x="125307" y="132978"/>
                      <a:pt x="122749" y="130421"/>
                    </a:cubicBezTo>
                    <a:close/>
                    <a:moveTo>
                      <a:pt x="138093" y="120192"/>
                    </a:moveTo>
                    <a:lnTo>
                      <a:pt x="116356" y="101012"/>
                    </a:lnTo>
                    <a:cubicBezTo>
                      <a:pt x="115077" y="99733"/>
                      <a:pt x="115077" y="98455"/>
                      <a:pt x="115077" y="95898"/>
                    </a:cubicBezTo>
                    <a:cubicBezTo>
                      <a:pt x="116356" y="92062"/>
                      <a:pt x="116356" y="88226"/>
                      <a:pt x="116356" y="83111"/>
                    </a:cubicBezTo>
                    <a:cubicBezTo>
                      <a:pt x="116356" y="81833"/>
                      <a:pt x="116356" y="80554"/>
                      <a:pt x="118914" y="79275"/>
                    </a:cubicBezTo>
                    <a:lnTo>
                      <a:pt x="143207" y="63932"/>
                    </a:lnTo>
                    <a:cubicBezTo>
                      <a:pt x="145765" y="62653"/>
                      <a:pt x="148322" y="63932"/>
                      <a:pt x="149600" y="66489"/>
                    </a:cubicBezTo>
                    <a:cubicBezTo>
                      <a:pt x="149600" y="67768"/>
                      <a:pt x="150879" y="69046"/>
                      <a:pt x="150879" y="70325"/>
                    </a:cubicBezTo>
                    <a:cubicBezTo>
                      <a:pt x="154715" y="86947"/>
                      <a:pt x="152158" y="103569"/>
                      <a:pt x="145765" y="117634"/>
                    </a:cubicBezTo>
                    <a:cubicBezTo>
                      <a:pt x="143207" y="121470"/>
                      <a:pt x="140650" y="122749"/>
                      <a:pt x="138093" y="120192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6152569-987B-4D8F-8C94-AB08DE8F3128}"/>
                  </a:ext>
                </a:extLst>
              </p:cNvPr>
              <p:cNvSpPr/>
              <p:nvPr/>
            </p:nvSpPr>
            <p:spPr>
              <a:xfrm>
                <a:off x="6700793" y="3028787"/>
                <a:ext cx="53702" cy="53702"/>
              </a:xfrm>
              <a:custGeom>
                <a:avLst/>
                <a:gdLst>
                  <a:gd name="connsiteX0" fmla="*/ 49867 w 53702"/>
                  <a:gd name="connsiteY0" fmla="*/ 20458 h 53702"/>
                  <a:gd name="connsiteX1" fmla="*/ 52424 w 53702"/>
                  <a:gd name="connsiteY1" fmla="*/ 19180 h 53702"/>
                  <a:gd name="connsiteX2" fmla="*/ 53703 w 53702"/>
                  <a:gd name="connsiteY2" fmla="*/ 16622 h 53702"/>
                  <a:gd name="connsiteX3" fmla="*/ 51145 w 53702"/>
                  <a:gd name="connsiteY3" fmla="*/ 15344 h 53702"/>
                  <a:gd name="connsiteX4" fmla="*/ 48588 w 53702"/>
                  <a:gd name="connsiteY4" fmla="*/ 16622 h 53702"/>
                  <a:gd name="connsiteX5" fmla="*/ 48588 w 53702"/>
                  <a:gd name="connsiteY5" fmla="*/ 16622 h 53702"/>
                  <a:gd name="connsiteX6" fmla="*/ 47310 w 53702"/>
                  <a:gd name="connsiteY6" fmla="*/ 15344 h 53702"/>
                  <a:gd name="connsiteX7" fmla="*/ 47310 w 53702"/>
                  <a:gd name="connsiteY7" fmla="*/ 15344 h 53702"/>
                  <a:gd name="connsiteX8" fmla="*/ 49867 w 53702"/>
                  <a:gd name="connsiteY8" fmla="*/ 14065 h 53702"/>
                  <a:gd name="connsiteX9" fmla="*/ 49867 w 53702"/>
                  <a:gd name="connsiteY9" fmla="*/ 11508 h 53702"/>
                  <a:gd name="connsiteX10" fmla="*/ 47310 w 53702"/>
                  <a:gd name="connsiteY10" fmla="*/ 11508 h 53702"/>
                  <a:gd name="connsiteX11" fmla="*/ 44752 w 53702"/>
                  <a:gd name="connsiteY11" fmla="*/ 12786 h 53702"/>
                  <a:gd name="connsiteX12" fmla="*/ 44752 w 53702"/>
                  <a:gd name="connsiteY12" fmla="*/ 12786 h 53702"/>
                  <a:gd name="connsiteX13" fmla="*/ 43474 w 53702"/>
                  <a:gd name="connsiteY13" fmla="*/ 11508 h 53702"/>
                  <a:gd name="connsiteX14" fmla="*/ 43474 w 53702"/>
                  <a:gd name="connsiteY14" fmla="*/ 11508 h 53702"/>
                  <a:gd name="connsiteX15" fmla="*/ 44752 w 53702"/>
                  <a:gd name="connsiteY15" fmla="*/ 10229 h 53702"/>
                  <a:gd name="connsiteX16" fmla="*/ 44752 w 53702"/>
                  <a:gd name="connsiteY16" fmla="*/ 7672 h 53702"/>
                  <a:gd name="connsiteX17" fmla="*/ 42195 w 53702"/>
                  <a:gd name="connsiteY17" fmla="*/ 7672 h 53702"/>
                  <a:gd name="connsiteX18" fmla="*/ 40916 w 53702"/>
                  <a:gd name="connsiteY18" fmla="*/ 8950 h 53702"/>
                  <a:gd name="connsiteX19" fmla="*/ 40916 w 53702"/>
                  <a:gd name="connsiteY19" fmla="*/ 8950 h 53702"/>
                  <a:gd name="connsiteX20" fmla="*/ 39638 w 53702"/>
                  <a:gd name="connsiteY20" fmla="*/ 7672 h 53702"/>
                  <a:gd name="connsiteX21" fmla="*/ 39638 w 53702"/>
                  <a:gd name="connsiteY21" fmla="*/ 7672 h 53702"/>
                  <a:gd name="connsiteX22" fmla="*/ 40916 w 53702"/>
                  <a:gd name="connsiteY22" fmla="*/ 5115 h 53702"/>
                  <a:gd name="connsiteX23" fmla="*/ 39638 w 53702"/>
                  <a:gd name="connsiteY23" fmla="*/ 2557 h 53702"/>
                  <a:gd name="connsiteX24" fmla="*/ 37081 w 53702"/>
                  <a:gd name="connsiteY24" fmla="*/ 3836 h 53702"/>
                  <a:gd name="connsiteX25" fmla="*/ 35802 w 53702"/>
                  <a:gd name="connsiteY25" fmla="*/ 6393 h 53702"/>
                  <a:gd name="connsiteX26" fmla="*/ 35802 w 53702"/>
                  <a:gd name="connsiteY26" fmla="*/ 6393 h 53702"/>
                  <a:gd name="connsiteX27" fmla="*/ 33245 w 53702"/>
                  <a:gd name="connsiteY27" fmla="*/ 5115 h 53702"/>
                  <a:gd name="connsiteX28" fmla="*/ 33245 w 53702"/>
                  <a:gd name="connsiteY28" fmla="*/ 5115 h 53702"/>
                  <a:gd name="connsiteX29" fmla="*/ 33245 w 53702"/>
                  <a:gd name="connsiteY29" fmla="*/ 2557 h 53702"/>
                  <a:gd name="connsiteX30" fmla="*/ 31966 w 53702"/>
                  <a:gd name="connsiteY30" fmla="*/ 0 h 53702"/>
                  <a:gd name="connsiteX31" fmla="*/ 31966 w 53702"/>
                  <a:gd name="connsiteY31" fmla="*/ 0 h 53702"/>
                  <a:gd name="connsiteX32" fmla="*/ 29408 w 53702"/>
                  <a:gd name="connsiteY32" fmla="*/ 1279 h 53702"/>
                  <a:gd name="connsiteX33" fmla="*/ 29408 w 53702"/>
                  <a:gd name="connsiteY33" fmla="*/ 3836 h 53702"/>
                  <a:gd name="connsiteX34" fmla="*/ 29408 w 53702"/>
                  <a:gd name="connsiteY34" fmla="*/ 3836 h 53702"/>
                  <a:gd name="connsiteX35" fmla="*/ 26852 w 53702"/>
                  <a:gd name="connsiteY35" fmla="*/ 3836 h 53702"/>
                  <a:gd name="connsiteX36" fmla="*/ 26852 w 53702"/>
                  <a:gd name="connsiteY36" fmla="*/ 3836 h 53702"/>
                  <a:gd name="connsiteX37" fmla="*/ 26852 w 53702"/>
                  <a:gd name="connsiteY37" fmla="*/ 1279 h 53702"/>
                  <a:gd name="connsiteX38" fmla="*/ 25573 w 53702"/>
                  <a:gd name="connsiteY38" fmla="*/ 0 h 53702"/>
                  <a:gd name="connsiteX39" fmla="*/ 24294 w 53702"/>
                  <a:gd name="connsiteY39" fmla="*/ 1279 h 53702"/>
                  <a:gd name="connsiteX40" fmla="*/ 24294 w 53702"/>
                  <a:gd name="connsiteY40" fmla="*/ 3836 h 53702"/>
                  <a:gd name="connsiteX41" fmla="*/ 24294 w 53702"/>
                  <a:gd name="connsiteY41" fmla="*/ 3836 h 53702"/>
                  <a:gd name="connsiteX42" fmla="*/ 21737 w 53702"/>
                  <a:gd name="connsiteY42" fmla="*/ 3836 h 53702"/>
                  <a:gd name="connsiteX43" fmla="*/ 21737 w 53702"/>
                  <a:gd name="connsiteY43" fmla="*/ 3836 h 53702"/>
                  <a:gd name="connsiteX44" fmla="*/ 20459 w 53702"/>
                  <a:gd name="connsiteY44" fmla="*/ 1279 h 53702"/>
                  <a:gd name="connsiteX45" fmla="*/ 17901 w 53702"/>
                  <a:gd name="connsiteY45" fmla="*/ 0 h 53702"/>
                  <a:gd name="connsiteX46" fmla="*/ 16622 w 53702"/>
                  <a:gd name="connsiteY46" fmla="*/ 2557 h 53702"/>
                  <a:gd name="connsiteX47" fmla="*/ 17901 w 53702"/>
                  <a:gd name="connsiteY47" fmla="*/ 5115 h 53702"/>
                  <a:gd name="connsiteX48" fmla="*/ 17901 w 53702"/>
                  <a:gd name="connsiteY48" fmla="*/ 5115 h 53702"/>
                  <a:gd name="connsiteX49" fmla="*/ 15344 w 53702"/>
                  <a:gd name="connsiteY49" fmla="*/ 6393 h 53702"/>
                  <a:gd name="connsiteX50" fmla="*/ 15344 w 53702"/>
                  <a:gd name="connsiteY50" fmla="*/ 6393 h 53702"/>
                  <a:gd name="connsiteX51" fmla="*/ 14065 w 53702"/>
                  <a:gd name="connsiteY51" fmla="*/ 3836 h 53702"/>
                  <a:gd name="connsiteX52" fmla="*/ 11508 w 53702"/>
                  <a:gd name="connsiteY52" fmla="*/ 3836 h 53702"/>
                  <a:gd name="connsiteX53" fmla="*/ 11508 w 53702"/>
                  <a:gd name="connsiteY53" fmla="*/ 6393 h 53702"/>
                  <a:gd name="connsiteX54" fmla="*/ 12786 w 53702"/>
                  <a:gd name="connsiteY54" fmla="*/ 8950 h 53702"/>
                  <a:gd name="connsiteX55" fmla="*/ 12786 w 53702"/>
                  <a:gd name="connsiteY55" fmla="*/ 8950 h 53702"/>
                  <a:gd name="connsiteX56" fmla="*/ 11508 w 53702"/>
                  <a:gd name="connsiteY56" fmla="*/ 10229 h 53702"/>
                  <a:gd name="connsiteX57" fmla="*/ 11508 w 53702"/>
                  <a:gd name="connsiteY57" fmla="*/ 10229 h 53702"/>
                  <a:gd name="connsiteX58" fmla="*/ 10229 w 53702"/>
                  <a:gd name="connsiteY58" fmla="*/ 8950 h 53702"/>
                  <a:gd name="connsiteX59" fmla="*/ 7672 w 53702"/>
                  <a:gd name="connsiteY59" fmla="*/ 8950 h 53702"/>
                  <a:gd name="connsiteX60" fmla="*/ 7672 w 53702"/>
                  <a:gd name="connsiteY60" fmla="*/ 8950 h 53702"/>
                  <a:gd name="connsiteX61" fmla="*/ 7672 w 53702"/>
                  <a:gd name="connsiteY61" fmla="*/ 11508 h 53702"/>
                  <a:gd name="connsiteX62" fmla="*/ 8951 w 53702"/>
                  <a:gd name="connsiteY62" fmla="*/ 12786 h 53702"/>
                  <a:gd name="connsiteX63" fmla="*/ 8951 w 53702"/>
                  <a:gd name="connsiteY63" fmla="*/ 12786 h 53702"/>
                  <a:gd name="connsiteX64" fmla="*/ 7672 w 53702"/>
                  <a:gd name="connsiteY64" fmla="*/ 14065 h 53702"/>
                  <a:gd name="connsiteX65" fmla="*/ 7672 w 53702"/>
                  <a:gd name="connsiteY65" fmla="*/ 14065 h 53702"/>
                  <a:gd name="connsiteX66" fmla="*/ 5115 w 53702"/>
                  <a:gd name="connsiteY66" fmla="*/ 12786 h 53702"/>
                  <a:gd name="connsiteX67" fmla="*/ 2557 w 53702"/>
                  <a:gd name="connsiteY67" fmla="*/ 14065 h 53702"/>
                  <a:gd name="connsiteX68" fmla="*/ 3836 w 53702"/>
                  <a:gd name="connsiteY68" fmla="*/ 16622 h 53702"/>
                  <a:gd name="connsiteX69" fmla="*/ 6393 w 53702"/>
                  <a:gd name="connsiteY69" fmla="*/ 17901 h 53702"/>
                  <a:gd name="connsiteX70" fmla="*/ 6393 w 53702"/>
                  <a:gd name="connsiteY70" fmla="*/ 17901 h 53702"/>
                  <a:gd name="connsiteX71" fmla="*/ 5115 w 53702"/>
                  <a:gd name="connsiteY71" fmla="*/ 20458 h 53702"/>
                  <a:gd name="connsiteX72" fmla="*/ 5115 w 53702"/>
                  <a:gd name="connsiteY72" fmla="*/ 20458 h 53702"/>
                  <a:gd name="connsiteX73" fmla="*/ 2557 w 53702"/>
                  <a:gd name="connsiteY73" fmla="*/ 20458 h 53702"/>
                  <a:gd name="connsiteX74" fmla="*/ 0 w 53702"/>
                  <a:gd name="connsiteY74" fmla="*/ 21737 h 53702"/>
                  <a:gd name="connsiteX75" fmla="*/ 1279 w 53702"/>
                  <a:gd name="connsiteY75" fmla="*/ 24294 h 53702"/>
                  <a:gd name="connsiteX76" fmla="*/ 3836 w 53702"/>
                  <a:gd name="connsiteY76" fmla="*/ 24294 h 53702"/>
                  <a:gd name="connsiteX77" fmla="*/ 3836 w 53702"/>
                  <a:gd name="connsiteY77" fmla="*/ 24294 h 53702"/>
                  <a:gd name="connsiteX78" fmla="*/ 3836 w 53702"/>
                  <a:gd name="connsiteY78" fmla="*/ 26851 h 53702"/>
                  <a:gd name="connsiteX79" fmla="*/ 3836 w 53702"/>
                  <a:gd name="connsiteY79" fmla="*/ 26851 h 53702"/>
                  <a:gd name="connsiteX80" fmla="*/ 1279 w 53702"/>
                  <a:gd name="connsiteY80" fmla="*/ 26851 h 53702"/>
                  <a:gd name="connsiteX81" fmla="*/ 0 w 53702"/>
                  <a:gd name="connsiteY81" fmla="*/ 28130 h 53702"/>
                  <a:gd name="connsiteX82" fmla="*/ 1279 w 53702"/>
                  <a:gd name="connsiteY82" fmla="*/ 29409 h 53702"/>
                  <a:gd name="connsiteX83" fmla="*/ 3836 w 53702"/>
                  <a:gd name="connsiteY83" fmla="*/ 29409 h 53702"/>
                  <a:gd name="connsiteX84" fmla="*/ 3836 w 53702"/>
                  <a:gd name="connsiteY84" fmla="*/ 29409 h 53702"/>
                  <a:gd name="connsiteX85" fmla="*/ 3836 w 53702"/>
                  <a:gd name="connsiteY85" fmla="*/ 31966 h 53702"/>
                  <a:gd name="connsiteX86" fmla="*/ 3836 w 53702"/>
                  <a:gd name="connsiteY86" fmla="*/ 31966 h 53702"/>
                  <a:gd name="connsiteX87" fmla="*/ 1279 w 53702"/>
                  <a:gd name="connsiteY87" fmla="*/ 33245 h 53702"/>
                  <a:gd name="connsiteX88" fmla="*/ 0 w 53702"/>
                  <a:gd name="connsiteY88" fmla="*/ 35802 h 53702"/>
                  <a:gd name="connsiteX89" fmla="*/ 2557 w 53702"/>
                  <a:gd name="connsiteY89" fmla="*/ 37080 h 53702"/>
                  <a:gd name="connsiteX90" fmla="*/ 5115 w 53702"/>
                  <a:gd name="connsiteY90" fmla="*/ 35802 h 53702"/>
                  <a:gd name="connsiteX91" fmla="*/ 5115 w 53702"/>
                  <a:gd name="connsiteY91" fmla="*/ 35802 h 53702"/>
                  <a:gd name="connsiteX92" fmla="*/ 6393 w 53702"/>
                  <a:gd name="connsiteY92" fmla="*/ 38359 h 53702"/>
                  <a:gd name="connsiteX93" fmla="*/ 6393 w 53702"/>
                  <a:gd name="connsiteY93" fmla="*/ 38359 h 53702"/>
                  <a:gd name="connsiteX94" fmla="*/ 3836 w 53702"/>
                  <a:gd name="connsiteY94" fmla="*/ 39638 h 53702"/>
                  <a:gd name="connsiteX95" fmla="*/ 3836 w 53702"/>
                  <a:gd name="connsiteY95" fmla="*/ 42195 h 53702"/>
                  <a:gd name="connsiteX96" fmla="*/ 6393 w 53702"/>
                  <a:gd name="connsiteY96" fmla="*/ 42195 h 53702"/>
                  <a:gd name="connsiteX97" fmla="*/ 8951 w 53702"/>
                  <a:gd name="connsiteY97" fmla="*/ 40916 h 53702"/>
                  <a:gd name="connsiteX98" fmla="*/ 8951 w 53702"/>
                  <a:gd name="connsiteY98" fmla="*/ 40916 h 53702"/>
                  <a:gd name="connsiteX99" fmla="*/ 10229 w 53702"/>
                  <a:gd name="connsiteY99" fmla="*/ 42195 h 53702"/>
                  <a:gd name="connsiteX100" fmla="*/ 10229 w 53702"/>
                  <a:gd name="connsiteY100" fmla="*/ 42195 h 53702"/>
                  <a:gd name="connsiteX101" fmla="*/ 8951 w 53702"/>
                  <a:gd name="connsiteY101" fmla="*/ 43474 h 53702"/>
                  <a:gd name="connsiteX102" fmla="*/ 8951 w 53702"/>
                  <a:gd name="connsiteY102" fmla="*/ 46031 h 53702"/>
                  <a:gd name="connsiteX103" fmla="*/ 8951 w 53702"/>
                  <a:gd name="connsiteY103" fmla="*/ 46031 h 53702"/>
                  <a:gd name="connsiteX104" fmla="*/ 11508 w 53702"/>
                  <a:gd name="connsiteY104" fmla="*/ 46031 h 53702"/>
                  <a:gd name="connsiteX105" fmla="*/ 12786 w 53702"/>
                  <a:gd name="connsiteY105" fmla="*/ 44752 h 53702"/>
                  <a:gd name="connsiteX106" fmla="*/ 12786 w 53702"/>
                  <a:gd name="connsiteY106" fmla="*/ 44752 h 53702"/>
                  <a:gd name="connsiteX107" fmla="*/ 14065 w 53702"/>
                  <a:gd name="connsiteY107" fmla="*/ 46031 h 53702"/>
                  <a:gd name="connsiteX108" fmla="*/ 14065 w 53702"/>
                  <a:gd name="connsiteY108" fmla="*/ 46031 h 53702"/>
                  <a:gd name="connsiteX109" fmla="*/ 12786 w 53702"/>
                  <a:gd name="connsiteY109" fmla="*/ 48588 h 53702"/>
                  <a:gd name="connsiteX110" fmla="*/ 14065 w 53702"/>
                  <a:gd name="connsiteY110" fmla="*/ 51145 h 53702"/>
                  <a:gd name="connsiteX111" fmla="*/ 16622 w 53702"/>
                  <a:gd name="connsiteY111" fmla="*/ 49867 h 53702"/>
                  <a:gd name="connsiteX112" fmla="*/ 17901 w 53702"/>
                  <a:gd name="connsiteY112" fmla="*/ 47309 h 53702"/>
                  <a:gd name="connsiteX113" fmla="*/ 17901 w 53702"/>
                  <a:gd name="connsiteY113" fmla="*/ 47309 h 53702"/>
                  <a:gd name="connsiteX114" fmla="*/ 20459 w 53702"/>
                  <a:gd name="connsiteY114" fmla="*/ 48588 h 53702"/>
                  <a:gd name="connsiteX115" fmla="*/ 20459 w 53702"/>
                  <a:gd name="connsiteY115" fmla="*/ 48588 h 53702"/>
                  <a:gd name="connsiteX116" fmla="*/ 20459 w 53702"/>
                  <a:gd name="connsiteY116" fmla="*/ 51145 h 53702"/>
                  <a:gd name="connsiteX117" fmla="*/ 21737 w 53702"/>
                  <a:gd name="connsiteY117" fmla="*/ 53703 h 53702"/>
                  <a:gd name="connsiteX118" fmla="*/ 24294 w 53702"/>
                  <a:gd name="connsiteY118" fmla="*/ 52424 h 53702"/>
                  <a:gd name="connsiteX119" fmla="*/ 24294 w 53702"/>
                  <a:gd name="connsiteY119" fmla="*/ 49867 h 53702"/>
                  <a:gd name="connsiteX120" fmla="*/ 24294 w 53702"/>
                  <a:gd name="connsiteY120" fmla="*/ 49867 h 53702"/>
                  <a:gd name="connsiteX121" fmla="*/ 26852 w 53702"/>
                  <a:gd name="connsiteY121" fmla="*/ 49867 h 53702"/>
                  <a:gd name="connsiteX122" fmla="*/ 26852 w 53702"/>
                  <a:gd name="connsiteY122" fmla="*/ 49867 h 53702"/>
                  <a:gd name="connsiteX123" fmla="*/ 26852 w 53702"/>
                  <a:gd name="connsiteY123" fmla="*/ 52424 h 53702"/>
                  <a:gd name="connsiteX124" fmla="*/ 28130 w 53702"/>
                  <a:gd name="connsiteY124" fmla="*/ 53703 h 53702"/>
                  <a:gd name="connsiteX125" fmla="*/ 29408 w 53702"/>
                  <a:gd name="connsiteY125" fmla="*/ 52424 h 53702"/>
                  <a:gd name="connsiteX126" fmla="*/ 29408 w 53702"/>
                  <a:gd name="connsiteY126" fmla="*/ 49867 h 53702"/>
                  <a:gd name="connsiteX127" fmla="*/ 29408 w 53702"/>
                  <a:gd name="connsiteY127" fmla="*/ 49867 h 53702"/>
                  <a:gd name="connsiteX128" fmla="*/ 31966 w 53702"/>
                  <a:gd name="connsiteY128" fmla="*/ 49867 h 53702"/>
                  <a:gd name="connsiteX129" fmla="*/ 31966 w 53702"/>
                  <a:gd name="connsiteY129" fmla="*/ 49867 h 53702"/>
                  <a:gd name="connsiteX130" fmla="*/ 33245 w 53702"/>
                  <a:gd name="connsiteY130" fmla="*/ 52424 h 53702"/>
                  <a:gd name="connsiteX131" fmla="*/ 35802 w 53702"/>
                  <a:gd name="connsiteY131" fmla="*/ 53703 h 53702"/>
                  <a:gd name="connsiteX132" fmla="*/ 37081 w 53702"/>
                  <a:gd name="connsiteY132" fmla="*/ 51145 h 53702"/>
                  <a:gd name="connsiteX133" fmla="*/ 35802 w 53702"/>
                  <a:gd name="connsiteY133" fmla="*/ 48588 h 53702"/>
                  <a:gd name="connsiteX134" fmla="*/ 35802 w 53702"/>
                  <a:gd name="connsiteY134" fmla="*/ 48588 h 53702"/>
                  <a:gd name="connsiteX135" fmla="*/ 38359 w 53702"/>
                  <a:gd name="connsiteY135" fmla="*/ 47309 h 53702"/>
                  <a:gd name="connsiteX136" fmla="*/ 38359 w 53702"/>
                  <a:gd name="connsiteY136" fmla="*/ 47309 h 53702"/>
                  <a:gd name="connsiteX137" fmla="*/ 39638 w 53702"/>
                  <a:gd name="connsiteY137" fmla="*/ 49867 h 53702"/>
                  <a:gd name="connsiteX138" fmla="*/ 42195 w 53702"/>
                  <a:gd name="connsiteY138" fmla="*/ 49867 h 53702"/>
                  <a:gd name="connsiteX139" fmla="*/ 42195 w 53702"/>
                  <a:gd name="connsiteY139" fmla="*/ 47309 h 53702"/>
                  <a:gd name="connsiteX140" fmla="*/ 40916 w 53702"/>
                  <a:gd name="connsiteY140" fmla="*/ 44752 h 53702"/>
                  <a:gd name="connsiteX141" fmla="*/ 40916 w 53702"/>
                  <a:gd name="connsiteY141" fmla="*/ 44752 h 53702"/>
                  <a:gd name="connsiteX142" fmla="*/ 42195 w 53702"/>
                  <a:gd name="connsiteY142" fmla="*/ 43474 h 53702"/>
                  <a:gd name="connsiteX143" fmla="*/ 42195 w 53702"/>
                  <a:gd name="connsiteY143" fmla="*/ 43474 h 53702"/>
                  <a:gd name="connsiteX144" fmla="*/ 43474 w 53702"/>
                  <a:gd name="connsiteY144" fmla="*/ 44752 h 53702"/>
                  <a:gd name="connsiteX145" fmla="*/ 46031 w 53702"/>
                  <a:gd name="connsiteY145" fmla="*/ 44752 h 53702"/>
                  <a:gd name="connsiteX146" fmla="*/ 46031 w 53702"/>
                  <a:gd name="connsiteY146" fmla="*/ 42195 h 53702"/>
                  <a:gd name="connsiteX147" fmla="*/ 44752 w 53702"/>
                  <a:gd name="connsiteY147" fmla="*/ 40916 h 53702"/>
                  <a:gd name="connsiteX148" fmla="*/ 44752 w 53702"/>
                  <a:gd name="connsiteY148" fmla="*/ 40916 h 53702"/>
                  <a:gd name="connsiteX149" fmla="*/ 46031 w 53702"/>
                  <a:gd name="connsiteY149" fmla="*/ 39638 h 53702"/>
                  <a:gd name="connsiteX150" fmla="*/ 46031 w 53702"/>
                  <a:gd name="connsiteY150" fmla="*/ 39638 h 53702"/>
                  <a:gd name="connsiteX151" fmla="*/ 48588 w 53702"/>
                  <a:gd name="connsiteY151" fmla="*/ 40916 h 53702"/>
                  <a:gd name="connsiteX152" fmla="*/ 51145 w 53702"/>
                  <a:gd name="connsiteY152" fmla="*/ 39638 h 53702"/>
                  <a:gd name="connsiteX153" fmla="*/ 49867 w 53702"/>
                  <a:gd name="connsiteY153" fmla="*/ 37080 h 53702"/>
                  <a:gd name="connsiteX154" fmla="*/ 47310 w 53702"/>
                  <a:gd name="connsiteY154" fmla="*/ 35802 h 53702"/>
                  <a:gd name="connsiteX155" fmla="*/ 47310 w 53702"/>
                  <a:gd name="connsiteY155" fmla="*/ 35802 h 53702"/>
                  <a:gd name="connsiteX156" fmla="*/ 48588 w 53702"/>
                  <a:gd name="connsiteY156" fmla="*/ 33245 h 53702"/>
                  <a:gd name="connsiteX157" fmla="*/ 48588 w 53702"/>
                  <a:gd name="connsiteY157" fmla="*/ 33245 h 53702"/>
                  <a:gd name="connsiteX158" fmla="*/ 51145 w 53702"/>
                  <a:gd name="connsiteY158" fmla="*/ 33245 h 53702"/>
                  <a:gd name="connsiteX159" fmla="*/ 53703 w 53702"/>
                  <a:gd name="connsiteY159" fmla="*/ 31966 h 53702"/>
                  <a:gd name="connsiteX160" fmla="*/ 53703 w 53702"/>
                  <a:gd name="connsiteY160" fmla="*/ 31966 h 53702"/>
                  <a:gd name="connsiteX161" fmla="*/ 52424 w 53702"/>
                  <a:gd name="connsiteY161" fmla="*/ 29409 h 53702"/>
                  <a:gd name="connsiteX162" fmla="*/ 49867 w 53702"/>
                  <a:gd name="connsiteY162" fmla="*/ 29409 h 53702"/>
                  <a:gd name="connsiteX163" fmla="*/ 49867 w 53702"/>
                  <a:gd name="connsiteY163" fmla="*/ 29409 h 53702"/>
                  <a:gd name="connsiteX164" fmla="*/ 49867 w 53702"/>
                  <a:gd name="connsiteY164" fmla="*/ 26851 h 53702"/>
                  <a:gd name="connsiteX165" fmla="*/ 49867 w 53702"/>
                  <a:gd name="connsiteY165" fmla="*/ 26851 h 53702"/>
                  <a:gd name="connsiteX166" fmla="*/ 52424 w 53702"/>
                  <a:gd name="connsiteY166" fmla="*/ 26851 h 53702"/>
                  <a:gd name="connsiteX167" fmla="*/ 53703 w 53702"/>
                  <a:gd name="connsiteY167" fmla="*/ 25573 h 53702"/>
                  <a:gd name="connsiteX168" fmla="*/ 52424 w 53702"/>
                  <a:gd name="connsiteY168" fmla="*/ 24294 h 53702"/>
                  <a:gd name="connsiteX169" fmla="*/ 49867 w 53702"/>
                  <a:gd name="connsiteY169" fmla="*/ 24294 h 53702"/>
                  <a:gd name="connsiteX170" fmla="*/ 49867 w 53702"/>
                  <a:gd name="connsiteY170" fmla="*/ 24294 h 53702"/>
                  <a:gd name="connsiteX171" fmla="*/ 49867 w 53702"/>
                  <a:gd name="connsiteY171" fmla="*/ 20458 h 53702"/>
                  <a:gd name="connsiteX172" fmla="*/ 49867 w 53702"/>
                  <a:gd name="connsiteY172" fmla="*/ 20458 h 53702"/>
                  <a:gd name="connsiteX173" fmla="*/ 28130 w 53702"/>
                  <a:gd name="connsiteY173" fmla="*/ 7672 h 53702"/>
                  <a:gd name="connsiteX174" fmla="*/ 29408 w 53702"/>
                  <a:gd name="connsiteY174" fmla="*/ 6393 h 53702"/>
                  <a:gd name="connsiteX175" fmla="*/ 42195 w 53702"/>
                  <a:gd name="connsiteY175" fmla="*/ 11508 h 53702"/>
                  <a:gd name="connsiteX176" fmla="*/ 42195 w 53702"/>
                  <a:gd name="connsiteY176" fmla="*/ 12786 h 53702"/>
                  <a:gd name="connsiteX177" fmla="*/ 35802 w 53702"/>
                  <a:gd name="connsiteY177" fmla="*/ 16622 h 53702"/>
                  <a:gd name="connsiteX178" fmla="*/ 34523 w 53702"/>
                  <a:gd name="connsiteY178" fmla="*/ 16622 h 53702"/>
                  <a:gd name="connsiteX179" fmla="*/ 31966 w 53702"/>
                  <a:gd name="connsiteY179" fmla="*/ 15344 h 53702"/>
                  <a:gd name="connsiteX180" fmla="*/ 30688 w 53702"/>
                  <a:gd name="connsiteY180" fmla="*/ 14065 h 53702"/>
                  <a:gd name="connsiteX181" fmla="*/ 28130 w 53702"/>
                  <a:gd name="connsiteY181" fmla="*/ 7672 h 53702"/>
                  <a:gd name="connsiteX182" fmla="*/ 29408 w 53702"/>
                  <a:gd name="connsiteY182" fmla="*/ 21737 h 53702"/>
                  <a:gd name="connsiteX183" fmla="*/ 33245 w 53702"/>
                  <a:gd name="connsiteY183" fmla="*/ 24294 h 53702"/>
                  <a:gd name="connsiteX184" fmla="*/ 30688 w 53702"/>
                  <a:gd name="connsiteY184" fmla="*/ 28130 h 53702"/>
                  <a:gd name="connsiteX185" fmla="*/ 26852 w 53702"/>
                  <a:gd name="connsiteY185" fmla="*/ 25573 h 53702"/>
                  <a:gd name="connsiteX186" fmla="*/ 29408 w 53702"/>
                  <a:gd name="connsiteY186" fmla="*/ 21737 h 53702"/>
                  <a:gd name="connsiteX187" fmla="*/ 12786 w 53702"/>
                  <a:gd name="connsiteY187" fmla="*/ 19180 h 53702"/>
                  <a:gd name="connsiteX188" fmla="*/ 21737 w 53702"/>
                  <a:gd name="connsiteY188" fmla="*/ 8950 h 53702"/>
                  <a:gd name="connsiteX189" fmla="*/ 23015 w 53702"/>
                  <a:gd name="connsiteY189" fmla="*/ 10229 h 53702"/>
                  <a:gd name="connsiteX190" fmla="*/ 25573 w 53702"/>
                  <a:gd name="connsiteY190" fmla="*/ 17901 h 53702"/>
                  <a:gd name="connsiteX191" fmla="*/ 25573 w 53702"/>
                  <a:gd name="connsiteY191" fmla="*/ 19180 h 53702"/>
                  <a:gd name="connsiteX192" fmla="*/ 24294 w 53702"/>
                  <a:gd name="connsiteY192" fmla="*/ 21737 h 53702"/>
                  <a:gd name="connsiteX193" fmla="*/ 23015 w 53702"/>
                  <a:gd name="connsiteY193" fmla="*/ 21737 h 53702"/>
                  <a:gd name="connsiteX194" fmla="*/ 15344 w 53702"/>
                  <a:gd name="connsiteY194" fmla="*/ 21737 h 53702"/>
                  <a:gd name="connsiteX195" fmla="*/ 12786 w 53702"/>
                  <a:gd name="connsiteY195" fmla="*/ 19180 h 53702"/>
                  <a:gd name="connsiteX196" fmla="*/ 20459 w 53702"/>
                  <a:gd name="connsiteY196" fmla="*/ 39638 h 53702"/>
                  <a:gd name="connsiteX197" fmla="*/ 12786 w 53702"/>
                  <a:gd name="connsiteY197" fmla="*/ 29409 h 53702"/>
                  <a:gd name="connsiteX198" fmla="*/ 12786 w 53702"/>
                  <a:gd name="connsiteY198" fmla="*/ 28130 h 53702"/>
                  <a:gd name="connsiteX199" fmla="*/ 14065 w 53702"/>
                  <a:gd name="connsiteY199" fmla="*/ 26851 h 53702"/>
                  <a:gd name="connsiteX200" fmla="*/ 21737 w 53702"/>
                  <a:gd name="connsiteY200" fmla="*/ 26851 h 53702"/>
                  <a:gd name="connsiteX201" fmla="*/ 23015 w 53702"/>
                  <a:gd name="connsiteY201" fmla="*/ 28130 h 53702"/>
                  <a:gd name="connsiteX202" fmla="*/ 24294 w 53702"/>
                  <a:gd name="connsiteY202" fmla="*/ 30687 h 53702"/>
                  <a:gd name="connsiteX203" fmla="*/ 24294 w 53702"/>
                  <a:gd name="connsiteY203" fmla="*/ 31966 h 53702"/>
                  <a:gd name="connsiteX204" fmla="*/ 21737 w 53702"/>
                  <a:gd name="connsiteY204" fmla="*/ 39638 h 53702"/>
                  <a:gd name="connsiteX205" fmla="*/ 20459 w 53702"/>
                  <a:gd name="connsiteY205" fmla="*/ 39638 h 53702"/>
                  <a:gd name="connsiteX206" fmla="*/ 40916 w 53702"/>
                  <a:gd name="connsiteY206" fmla="*/ 38359 h 53702"/>
                  <a:gd name="connsiteX207" fmla="*/ 34523 w 53702"/>
                  <a:gd name="connsiteY207" fmla="*/ 40916 h 53702"/>
                  <a:gd name="connsiteX208" fmla="*/ 26852 w 53702"/>
                  <a:gd name="connsiteY208" fmla="*/ 40916 h 53702"/>
                  <a:gd name="connsiteX209" fmla="*/ 25573 w 53702"/>
                  <a:gd name="connsiteY209" fmla="*/ 39638 h 53702"/>
                  <a:gd name="connsiteX210" fmla="*/ 28130 w 53702"/>
                  <a:gd name="connsiteY210" fmla="*/ 31966 h 53702"/>
                  <a:gd name="connsiteX211" fmla="*/ 29408 w 53702"/>
                  <a:gd name="connsiteY211" fmla="*/ 30687 h 53702"/>
                  <a:gd name="connsiteX212" fmla="*/ 30688 w 53702"/>
                  <a:gd name="connsiteY212" fmla="*/ 30687 h 53702"/>
                  <a:gd name="connsiteX213" fmla="*/ 31966 w 53702"/>
                  <a:gd name="connsiteY213" fmla="*/ 30687 h 53702"/>
                  <a:gd name="connsiteX214" fmla="*/ 33245 w 53702"/>
                  <a:gd name="connsiteY214" fmla="*/ 30687 h 53702"/>
                  <a:gd name="connsiteX215" fmla="*/ 39638 w 53702"/>
                  <a:gd name="connsiteY215" fmla="*/ 35802 h 53702"/>
                  <a:gd name="connsiteX216" fmla="*/ 40916 w 53702"/>
                  <a:gd name="connsiteY216" fmla="*/ 38359 h 53702"/>
                  <a:gd name="connsiteX217" fmla="*/ 44752 w 53702"/>
                  <a:gd name="connsiteY217" fmla="*/ 31966 h 53702"/>
                  <a:gd name="connsiteX218" fmla="*/ 38359 w 53702"/>
                  <a:gd name="connsiteY218" fmla="*/ 26851 h 53702"/>
                  <a:gd name="connsiteX219" fmla="*/ 38359 w 53702"/>
                  <a:gd name="connsiteY219" fmla="*/ 25573 h 53702"/>
                  <a:gd name="connsiteX220" fmla="*/ 38359 w 53702"/>
                  <a:gd name="connsiteY220" fmla="*/ 21737 h 53702"/>
                  <a:gd name="connsiteX221" fmla="*/ 38359 w 53702"/>
                  <a:gd name="connsiteY221" fmla="*/ 20458 h 53702"/>
                  <a:gd name="connsiteX222" fmla="*/ 44752 w 53702"/>
                  <a:gd name="connsiteY222" fmla="*/ 16622 h 53702"/>
                  <a:gd name="connsiteX223" fmla="*/ 46031 w 53702"/>
                  <a:gd name="connsiteY223" fmla="*/ 16622 h 53702"/>
                  <a:gd name="connsiteX224" fmla="*/ 46031 w 53702"/>
                  <a:gd name="connsiteY224" fmla="*/ 17901 h 53702"/>
                  <a:gd name="connsiteX225" fmla="*/ 44752 w 53702"/>
                  <a:gd name="connsiteY225" fmla="*/ 30687 h 53702"/>
                  <a:gd name="connsiteX226" fmla="*/ 44752 w 53702"/>
                  <a:gd name="connsiteY226" fmla="*/ 31966 h 53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</a:cxnLst>
                <a:rect l="l" t="t" r="r" b="b"/>
                <a:pathLst>
                  <a:path w="53702" h="53702">
                    <a:moveTo>
                      <a:pt x="49867" y="20458"/>
                    </a:moveTo>
                    <a:lnTo>
                      <a:pt x="52424" y="19180"/>
                    </a:lnTo>
                    <a:cubicBezTo>
                      <a:pt x="53703" y="19180"/>
                      <a:pt x="53703" y="17901"/>
                      <a:pt x="53703" y="16622"/>
                    </a:cubicBezTo>
                    <a:cubicBezTo>
                      <a:pt x="53703" y="15344"/>
                      <a:pt x="52424" y="15344"/>
                      <a:pt x="51145" y="15344"/>
                    </a:cubicBezTo>
                    <a:lnTo>
                      <a:pt x="48588" y="16622"/>
                    </a:lnTo>
                    <a:cubicBezTo>
                      <a:pt x="48588" y="16622"/>
                      <a:pt x="48588" y="16622"/>
                      <a:pt x="48588" y="16622"/>
                    </a:cubicBezTo>
                    <a:cubicBezTo>
                      <a:pt x="48588" y="15344"/>
                      <a:pt x="48588" y="15344"/>
                      <a:pt x="47310" y="15344"/>
                    </a:cubicBezTo>
                    <a:cubicBezTo>
                      <a:pt x="47310" y="15344"/>
                      <a:pt x="47310" y="15344"/>
                      <a:pt x="47310" y="15344"/>
                    </a:cubicBezTo>
                    <a:lnTo>
                      <a:pt x="49867" y="14065"/>
                    </a:lnTo>
                    <a:cubicBezTo>
                      <a:pt x="51145" y="14065"/>
                      <a:pt x="51145" y="12786"/>
                      <a:pt x="49867" y="11508"/>
                    </a:cubicBezTo>
                    <a:cubicBezTo>
                      <a:pt x="49867" y="10229"/>
                      <a:pt x="48588" y="10229"/>
                      <a:pt x="47310" y="11508"/>
                    </a:cubicBezTo>
                    <a:lnTo>
                      <a:pt x="44752" y="12786"/>
                    </a:lnTo>
                    <a:cubicBezTo>
                      <a:pt x="44752" y="12786"/>
                      <a:pt x="44752" y="12786"/>
                      <a:pt x="44752" y="12786"/>
                    </a:cubicBezTo>
                    <a:cubicBezTo>
                      <a:pt x="44752" y="12786"/>
                      <a:pt x="43474" y="11508"/>
                      <a:pt x="43474" y="11508"/>
                    </a:cubicBezTo>
                    <a:cubicBezTo>
                      <a:pt x="43474" y="11508"/>
                      <a:pt x="43474" y="11508"/>
                      <a:pt x="43474" y="11508"/>
                    </a:cubicBezTo>
                    <a:lnTo>
                      <a:pt x="44752" y="10229"/>
                    </a:lnTo>
                    <a:cubicBezTo>
                      <a:pt x="44752" y="8950"/>
                      <a:pt x="44752" y="8950"/>
                      <a:pt x="44752" y="7672"/>
                    </a:cubicBezTo>
                    <a:cubicBezTo>
                      <a:pt x="43474" y="7672"/>
                      <a:pt x="43474" y="7672"/>
                      <a:pt x="42195" y="7672"/>
                    </a:cubicBezTo>
                    <a:lnTo>
                      <a:pt x="40916" y="8950"/>
                    </a:lnTo>
                    <a:cubicBezTo>
                      <a:pt x="40916" y="8950"/>
                      <a:pt x="40916" y="8950"/>
                      <a:pt x="40916" y="8950"/>
                    </a:cubicBezTo>
                    <a:cubicBezTo>
                      <a:pt x="40916" y="8950"/>
                      <a:pt x="39638" y="7672"/>
                      <a:pt x="39638" y="7672"/>
                    </a:cubicBezTo>
                    <a:cubicBezTo>
                      <a:pt x="39638" y="7672"/>
                      <a:pt x="39638" y="7672"/>
                      <a:pt x="39638" y="7672"/>
                    </a:cubicBezTo>
                    <a:lnTo>
                      <a:pt x="40916" y="5115"/>
                    </a:lnTo>
                    <a:cubicBezTo>
                      <a:pt x="40916" y="3836"/>
                      <a:pt x="40916" y="3836"/>
                      <a:pt x="39638" y="2557"/>
                    </a:cubicBezTo>
                    <a:cubicBezTo>
                      <a:pt x="38359" y="1279"/>
                      <a:pt x="38359" y="2557"/>
                      <a:pt x="37081" y="3836"/>
                    </a:cubicBezTo>
                    <a:lnTo>
                      <a:pt x="35802" y="6393"/>
                    </a:lnTo>
                    <a:cubicBezTo>
                      <a:pt x="35802" y="6393"/>
                      <a:pt x="35802" y="6393"/>
                      <a:pt x="35802" y="6393"/>
                    </a:cubicBezTo>
                    <a:cubicBezTo>
                      <a:pt x="35802" y="6393"/>
                      <a:pt x="34523" y="6393"/>
                      <a:pt x="33245" y="5115"/>
                    </a:cubicBezTo>
                    <a:cubicBezTo>
                      <a:pt x="33245" y="5115"/>
                      <a:pt x="33245" y="5115"/>
                      <a:pt x="33245" y="5115"/>
                    </a:cubicBezTo>
                    <a:lnTo>
                      <a:pt x="33245" y="2557"/>
                    </a:lnTo>
                    <a:cubicBezTo>
                      <a:pt x="33245" y="1279"/>
                      <a:pt x="33245" y="1279"/>
                      <a:pt x="31966" y="0"/>
                    </a:cubicBezTo>
                    <a:lnTo>
                      <a:pt x="31966" y="0"/>
                    </a:lnTo>
                    <a:cubicBezTo>
                      <a:pt x="30688" y="0"/>
                      <a:pt x="30688" y="0"/>
                      <a:pt x="29408" y="1279"/>
                    </a:cubicBezTo>
                    <a:lnTo>
                      <a:pt x="29408" y="3836"/>
                    </a:lnTo>
                    <a:cubicBezTo>
                      <a:pt x="29408" y="3836"/>
                      <a:pt x="29408" y="3836"/>
                      <a:pt x="29408" y="3836"/>
                    </a:cubicBezTo>
                    <a:cubicBezTo>
                      <a:pt x="28130" y="3836"/>
                      <a:pt x="28130" y="3836"/>
                      <a:pt x="26852" y="3836"/>
                    </a:cubicBezTo>
                    <a:cubicBezTo>
                      <a:pt x="26852" y="3836"/>
                      <a:pt x="26852" y="3836"/>
                      <a:pt x="26852" y="3836"/>
                    </a:cubicBezTo>
                    <a:lnTo>
                      <a:pt x="26852" y="1279"/>
                    </a:lnTo>
                    <a:cubicBezTo>
                      <a:pt x="26852" y="0"/>
                      <a:pt x="25573" y="0"/>
                      <a:pt x="25573" y="0"/>
                    </a:cubicBezTo>
                    <a:cubicBezTo>
                      <a:pt x="24294" y="0"/>
                      <a:pt x="24294" y="1279"/>
                      <a:pt x="24294" y="1279"/>
                    </a:cubicBezTo>
                    <a:lnTo>
                      <a:pt x="24294" y="3836"/>
                    </a:lnTo>
                    <a:cubicBezTo>
                      <a:pt x="24294" y="3836"/>
                      <a:pt x="24294" y="3836"/>
                      <a:pt x="24294" y="3836"/>
                    </a:cubicBezTo>
                    <a:cubicBezTo>
                      <a:pt x="23015" y="3836"/>
                      <a:pt x="23015" y="3836"/>
                      <a:pt x="21737" y="3836"/>
                    </a:cubicBezTo>
                    <a:cubicBezTo>
                      <a:pt x="21737" y="3836"/>
                      <a:pt x="21737" y="3836"/>
                      <a:pt x="21737" y="3836"/>
                    </a:cubicBezTo>
                    <a:lnTo>
                      <a:pt x="20459" y="1279"/>
                    </a:lnTo>
                    <a:cubicBezTo>
                      <a:pt x="20459" y="0"/>
                      <a:pt x="19180" y="0"/>
                      <a:pt x="17901" y="0"/>
                    </a:cubicBezTo>
                    <a:cubicBezTo>
                      <a:pt x="16622" y="0"/>
                      <a:pt x="16622" y="1279"/>
                      <a:pt x="16622" y="2557"/>
                    </a:cubicBezTo>
                    <a:lnTo>
                      <a:pt x="17901" y="5115"/>
                    </a:lnTo>
                    <a:cubicBezTo>
                      <a:pt x="17901" y="5115"/>
                      <a:pt x="17901" y="5115"/>
                      <a:pt x="17901" y="5115"/>
                    </a:cubicBezTo>
                    <a:cubicBezTo>
                      <a:pt x="16622" y="5115"/>
                      <a:pt x="16622" y="5115"/>
                      <a:pt x="15344" y="6393"/>
                    </a:cubicBezTo>
                    <a:cubicBezTo>
                      <a:pt x="15344" y="6393"/>
                      <a:pt x="15344" y="6393"/>
                      <a:pt x="15344" y="6393"/>
                    </a:cubicBezTo>
                    <a:lnTo>
                      <a:pt x="14065" y="3836"/>
                    </a:lnTo>
                    <a:cubicBezTo>
                      <a:pt x="14065" y="2557"/>
                      <a:pt x="12786" y="2557"/>
                      <a:pt x="11508" y="3836"/>
                    </a:cubicBezTo>
                    <a:cubicBezTo>
                      <a:pt x="10229" y="5115"/>
                      <a:pt x="10229" y="5115"/>
                      <a:pt x="11508" y="6393"/>
                    </a:cubicBezTo>
                    <a:lnTo>
                      <a:pt x="12786" y="8950"/>
                    </a:lnTo>
                    <a:cubicBezTo>
                      <a:pt x="12786" y="8950"/>
                      <a:pt x="12786" y="8950"/>
                      <a:pt x="12786" y="8950"/>
                    </a:cubicBezTo>
                    <a:cubicBezTo>
                      <a:pt x="12786" y="8950"/>
                      <a:pt x="11508" y="10229"/>
                      <a:pt x="11508" y="10229"/>
                    </a:cubicBezTo>
                    <a:cubicBezTo>
                      <a:pt x="11508" y="10229"/>
                      <a:pt x="11508" y="10229"/>
                      <a:pt x="11508" y="10229"/>
                    </a:cubicBezTo>
                    <a:lnTo>
                      <a:pt x="10229" y="8950"/>
                    </a:lnTo>
                    <a:cubicBezTo>
                      <a:pt x="8951" y="8950"/>
                      <a:pt x="8951" y="8950"/>
                      <a:pt x="7672" y="8950"/>
                    </a:cubicBezTo>
                    <a:lnTo>
                      <a:pt x="7672" y="8950"/>
                    </a:lnTo>
                    <a:cubicBezTo>
                      <a:pt x="7672" y="10229"/>
                      <a:pt x="7672" y="10229"/>
                      <a:pt x="7672" y="11508"/>
                    </a:cubicBezTo>
                    <a:lnTo>
                      <a:pt x="8951" y="12786"/>
                    </a:lnTo>
                    <a:cubicBezTo>
                      <a:pt x="8951" y="12786"/>
                      <a:pt x="8951" y="12786"/>
                      <a:pt x="8951" y="12786"/>
                    </a:cubicBezTo>
                    <a:cubicBezTo>
                      <a:pt x="8951" y="12786"/>
                      <a:pt x="7672" y="14065"/>
                      <a:pt x="7672" y="14065"/>
                    </a:cubicBezTo>
                    <a:cubicBezTo>
                      <a:pt x="7672" y="14065"/>
                      <a:pt x="7672" y="14065"/>
                      <a:pt x="7672" y="14065"/>
                    </a:cubicBezTo>
                    <a:lnTo>
                      <a:pt x="5115" y="12786"/>
                    </a:lnTo>
                    <a:cubicBezTo>
                      <a:pt x="3836" y="12786"/>
                      <a:pt x="3836" y="12786"/>
                      <a:pt x="2557" y="14065"/>
                    </a:cubicBezTo>
                    <a:cubicBezTo>
                      <a:pt x="1279" y="15344"/>
                      <a:pt x="2557" y="15344"/>
                      <a:pt x="3836" y="16622"/>
                    </a:cubicBezTo>
                    <a:lnTo>
                      <a:pt x="6393" y="17901"/>
                    </a:lnTo>
                    <a:cubicBezTo>
                      <a:pt x="6393" y="17901"/>
                      <a:pt x="6393" y="17901"/>
                      <a:pt x="6393" y="17901"/>
                    </a:cubicBezTo>
                    <a:cubicBezTo>
                      <a:pt x="6393" y="17901"/>
                      <a:pt x="6393" y="19180"/>
                      <a:pt x="5115" y="20458"/>
                    </a:cubicBezTo>
                    <a:cubicBezTo>
                      <a:pt x="5115" y="20458"/>
                      <a:pt x="5115" y="20458"/>
                      <a:pt x="5115" y="20458"/>
                    </a:cubicBezTo>
                    <a:lnTo>
                      <a:pt x="2557" y="20458"/>
                    </a:lnTo>
                    <a:cubicBezTo>
                      <a:pt x="1279" y="20458"/>
                      <a:pt x="1279" y="20458"/>
                      <a:pt x="0" y="21737"/>
                    </a:cubicBezTo>
                    <a:cubicBezTo>
                      <a:pt x="0" y="23015"/>
                      <a:pt x="0" y="23015"/>
                      <a:pt x="1279" y="24294"/>
                    </a:cubicBezTo>
                    <a:lnTo>
                      <a:pt x="3836" y="24294"/>
                    </a:lnTo>
                    <a:cubicBezTo>
                      <a:pt x="3836" y="24294"/>
                      <a:pt x="3836" y="24294"/>
                      <a:pt x="3836" y="24294"/>
                    </a:cubicBezTo>
                    <a:cubicBezTo>
                      <a:pt x="3836" y="25573"/>
                      <a:pt x="3836" y="25573"/>
                      <a:pt x="3836" y="26851"/>
                    </a:cubicBezTo>
                    <a:cubicBezTo>
                      <a:pt x="3836" y="26851"/>
                      <a:pt x="3836" y="26851"/>
                      <a:pt x="3836" y="26851"/>
                    </a:cubicBezTo>
                    <a:lnTo>
                      <a:pt x="1279" y="26851"/>
                    </a:lnTo>
                    <a:cubicBezTo>
                      <a:pt x="0" y="26851"/>
                      <a:pt x="0" y="28130"/>
                      <a:pt x="0" y="28130"/>
                    </a:cubicBezTo>
                    <a:cubicBezTo>
                      <a:pt x="0" y="29409"/>
                      <a:pt x="1279" y="29409"/>
                      <a:pt x="1279" y="29409"/>
                    </a:cubicBezTo>
                    <a:lnTo>
                      <a:pt x="3836" y="29409"/>
                    </a:lnTo>
                    <a:cubicBezTo>
                      <a:pt x="3836" y="29409"/>
                      <a:pt x="3836" y="29409"/>
                      <a:pt x="3836" y="29409"/>
                    </a:cubicBezTo>
                    <a:cubicBezTo>
                      <a:pt x="3836" y="30687"/>
                      <a:pt x="3836" y="30687"/>
                      <a:pt x="3836" y="31966"/>
                    </a:cubicBezTo>
                    <a:cubicBezTo>
                      <a:pt x="3836" y="31966"/>
                      <a:pt x="3836" y="31966"/>
                      <a:pt x="3836" y="31966"/>
                    </a:cubicBezTo>
                    <a:lnTo>
                      <a:pt x="1279" y="33245"/>
                    </a:lnTo>
                    <a:cubicBezTo>
                      <a:pt x="0" y="33245"/>
                      <a:pt x="0" y="34523"/>
                      <a:pt x="0" y="35802"/>
                    </a:cubicBezTo>
                    <a:cubicBezTo>
                      <a:pt x="0" y="37080"/>
                      <a:pt x="1279" y="37080"/>
                      <a:pt x="2557" y="37080"/>
                    </a:cubicBezTo>
                    <a:lnTo>
                      <a:pt x="5115" y="35802"/>
                    </a:lnTo>
                    <a:cubicBezTo>
                      <a:pt x="5115" y="35802"/>
                      <a:pt x="5115" y="35802"/>
                      <a:pt x="5115" y="35802"/>
                    </a:cubicBezTo>
                    <a:cubicBezTo>
                      <a:pt x="5115" y="37080"/>
                      <a:pt x="5115" y="37080"/>
                      <a:pt x="6393" y="38359"/>
                    </a:cubicBezTo>
                    <a:cubicBezTo>
                      <a:pt x="6393" y="38359"/>
                      <a:pt x="6393" y="38359"/>
                      <a:pt x="6393" y="38359"/>
                    </a:cubicBezTo>
                    <a:lnTo>
                      <a:pt x="3836" y="39638"/>
                    </a:lnTo>
                    <a:cubicBezTo>
                      <a:pt x="2557" y="39638"/>
                      <a:pt x="2557" y="40916"/>
                      <a:pt x="3836" y="42195"/>
                    </a:cubicBezTo>
                    <a:cubicBezTo>
                      <a:pt x="3836" y="43474"/>
                      <a:pt x="5115" y="43474"/>
                      <a:pt x="6393" y="42195"/>
                    </a:cubicBezTo>
                    <a:lnTo>
                      <a:pt x="8951" y="40916"/>
                    </a:lnTo>
                    <a:cubicBezTo>
                      <a:pt x="8951" y="40916"/>
                      <a:pt x="8951" y="40916"/>
                      <a:pt x="8951" y="40916"/>
                    </a:cubicBezTo>
                    <a:cubicBezTo>
                      <a:pt x="8951" y="40916"/>
                      <a:pt x="10229" y="42195"/>
                      <a:pt x="10229" y="42195"/>
                    </a:cubicBezTo>
                    <a:cubicBezTo>
                      <a:pt x="10229" y="42195"/>
                      <a:pt x="10229" y="42195"/>
                      <a:pt x="10229" y="42195"/>
                    </a:cubicBezTo>
                    <a:lnTo>
                      <a:pt x="8951" y="43474"/>
                    </a:lnTo>
                    <a:cubicBezTo>
                      <a:pt x="8951" y="44752"/>
                      <a:pt x="8951" y="44752"/>
                      <a:pt x="8951" y="46031"/>
                    </a:cubicBezTo>
                    <a:lnTo>
                      <a:pt x="8951" y="46031"/>
                    </a:lnTo>
                    <a:cubicBezTo>
                      <a:pt x="10229" y="46031"/>
                      <a:pt x="10229" y="46031"/>
                      <a:pt x="11508" y="46031"/>
                    </a:cubicBezTo>
                    <a:lnTo>
                      <a:pt x="12786" y="44752"/>
                    </a:lnTo>
                    <a:cubicBezTo>
                      <a:pt x="12786" y="44752"/>
                      <a:pt x="12786" y="44752"/>
                      <a:pt x="12786" y="44752"/>
                    </a:cubicBezTo>
                    <a:cubicBezTo>
                      <a:pt x="12786" y="44752"/>
                      <a:pt x="14065" y="46031"/>
                      <a:pt x="14065" y="46031"/>
                    </a:cubicBezTo>
                    <a:cubicBezTo>
                      <a:pt x="14065" y="46031"/>
                      <a:pt x="14065" y="46031"/>
                      <a:pt x="14065" y="46031"/>
                    </a:cubicBezTo>
                    <a:lnTo>
                      <a:pt x="12786" y="48588"/>
                    </a:lnTo>
                    <a:cubicBezTo>
                      <a:pt x="12786" y="49867"/>
                      <a:pt x="12786" y="49867"/>
                      <a:pt x="14065" y="51145"/>
                    </a:cubicBezTo>
                    <a:cubicBezTo>
                      <a:pt x="15344" y="52424"/>
                      <a:pt x="15344" y="51145"/>
                      <a:pt x="16622" y="49867"/>
                    </a:cubicBezTo>
                    <a:lnTo>
                      <a:pt x="17901" y="47309"/>
                    </a:lnTo>
                    <a:cubicBezTo>
                      <a:pt x="17901" y="47309"/>
                      <a:pt x="17901" y="47309"/>
                      <a:pt x="17901" y="47309"/>
                    </a:cubicBezTo>
                    <a:cubicBezTo>
                      <a:pt x="17901" y="47309"/>
                      <a:pt x="19180" y="47309"/>
                      <a:pt x="20459" y="48588"/>
                    </a:cubicBezTo>
                    <a:cubicBezTo>
                      <a:pt x="20459" y="48588"/>
                      <a:pt x="20459" y="48588"/>
                      <a:pt x="20459" y="48588"/>
                    </a:cubicBezTo>
                    <a:lnTo>
                      <a:pt x="20459" y="51145"/>
                    </a:lnTo>
                    <a:cubicBezTo>
                      <a:pt x="20459" y="52424"/>
                      <a:pt x="20459" y="52424"/>
                      <a:pt x="21737" y="53703"/>
                    </a:cubicBezTo>
                    <a:cubicBezTo>
                      <a:pt x="23015" y="53703"/>
                      <a:pt x="23015" y="53703"/>
                      <a:pt x="24294" y="52424"/>
                    </a:cubicBezTo>
                    <a:lnTo>
                      <a:pt x="24294" y="49867"/>
                    </a:lnTo>
                    <a:cubicBezTo>
                      <a:pt x="24294" y="49867"/>
                      <a:pt x="24294" y="49867"/>
                      <a:pt x="24294" y="49867"/>
                    </a:cubicBezTo>
                    <a:cubicBezTo>
                      <a:pt x="25573" y="49867"/>
                      <a:pt x="25573" y="49867"/>
                      <a:pt x="26852" y="49867"/>
                    </a:cubicBezTo>
                    <a:cubicBezTo>
                      <a:pt x="26852" y="49867"/>
                      <a:pt x="26852" y="49867"/>
                      <a:pt x="26852" y="49867"/>
                    </a:cubicBezTo>
                    <a:lnTo>
                      <a:pt x="26852" y="52424"/>
                    </a:lnTo>
                    <a:cubicBezTo>
                      <a:pt x="26852" y="53703"/>
                      <a:pt x="28130" y="53703"/>
                      <a:pt x="28130" y="53703"/>
                    </a:cubicBezTo>
                    <a:cubicBezTo>
                      <a:pt x="29408" y="53703"/>
                      <a:pt x="29408" y="52424"/>
                      <a:pt x="29408" y="52424"/>
                    </a:cubicBezTo>
                    <a:lnTo>
                      <a:pt x="29408" y="49867"/>
                    </a:lnTo>
                    <a:cubicBezTo>
                      <a:pt x="29408" y="49867"/>
                      <a:pt x="29408" y="49867"/>
                      <a:pt x="29408" y="49867"/>
                    </a:cubicBezTo>
                    <a:cubicBezTo>
                      <a:pt x="30688" y="49867"/>
                      <a:pt x="30688" y="49867"/>
                      <a:pt x="31966" y="49867"/>
                    </a:cubicBezTo>
                    <a:cubicBezTo>
                      <a:pt x="31966" y="49867"/>
                      <a:pt x="31966" y="49867"/>
                      <a:pt x="31966" y="49867"/>
                    </a:cubicBezTo>
                    <a:lnTo>
                      <a:pt x="33245" y="52424"/>
                    </a:lnTo>
                    <a:cubicBezTo>
                      <a:pt x="33245" y="53703"/>
                      <a:pt x="34523" y="53703"/>
                      <a:pt x="35802" y="53703"/>
                    </a:cubicBezTo>
                    <a:cubicBezTo>
                      <a:pt x="37081" y="53703"/>
                      <a:pt x="37081" y="52424"/>
                      <a:pt x="37081" y="51145"/>
                    </a:cubicBezTo>
                    <a:lnTo>
                      <a:pt x="35802" y="48588"/>
                    </a:lnTo>
                    <a:cubicBezTo>
                      <a:pt x="35802" y="48588"/>
                      <a:pt x="35802" y="48588"/>
                      <a:pt x="35802" y="48588"/>
                    </a:cubicBezTo>
                    <a:cubicBezTo>
                      <a:pt x="37081" y="48588"/>
                      <a:pt x="37081" y="48588"/>
                      <a:pt x="38359" y="47309"/>
                    </a:cubicBezTo>
                    <a:cubicBezTo>
                      <a:pt x="38359" y="47309"/>
                      <a:pt x="38359" y="47309"/>
                      <a:pt x="38359" y="47309"/>
                    </a:cubicBezTo>
                    <a:lnTo>
                      <a:pt x="39638" y="49867"/>
                    </a:lnTo>
                    <a:cubicBezTo>
                      <a:pt x="39638" y="51145"/>
                      <a:pt x="40916" y="51145"/>
                      <a:pt x="42195" y="49867"/>
                    </a:cubicBezTo>
                    <a:cubicBezTo>
                      <a:pt x="43474" y="49867"/>
                      <a:pt x="43474" y="48588"/>
                      <a:pt x="42195" y="47309"/>
                    </a:cubicBezTo>
                    <a:lnTo>
                      <a:pt x="40916" y="44752"/>
                    </a:lnTo>
                    <a:cubicBezTo>
                      <a:pt x="40916" y="44752"/>
                      <a:pt x="40916" y="44752"/>
                      <a:pt x="40916" y="44752"/>
                    </a:cubicBezTo>
                    <a:cubicBezTo>
                      <a:pt x="40916" y="44752"/>
                      <a:pt x="42195" y="43474"/>
                      <a:pt x="42195" y="43474"/>
                    </a:cubicBezTo>
                    <a:cubicBezTo>
                      <a:pt x="42195" y="43474"/>
                      <a:pt x="42195" y="43474"/>
                      <a:pt x="42195" y="43474"/>
                    </a:cubicBezTo>
                    <a:lnTo>
                      <a:pt x="43474" y="44752"/>
                    </a:lnTo>
                    <a:cubicBezTo>
                      <a:pt x="44752" y="44752"/>
                      <a:pt x="44752" y="44752"/>
                      <a:pt x="46031" y="44752"/>
                    </a:cubicBezTo>
                    <a:cubicBezTo>
                      <a:pt x="46031" y="43474"/>
                      <a:pt x="46031" y="43474"/>
                      <a:pt x="46031" y="42195"/>
                    </a:cubicBezTo>
                    <a:lnTo>
                      <a:pt x="44752" y="40916"/>
                    </a:lnTo>
                    <a:cubicBezTo>
                      <a:pt x="44752" y="40916"/>
                      <a:pt x="44752" y="40916"/>
                      <a:pt x="44752" y="40916"/>
                    </a:cubicBezTo>
                    <a:cubicBezTo>
                      <a:pt x="44752" y="40916"/>
                      <a:pt x="46031" y="39638"/>
                      <a:pt x="46031" y="39638"/>
                    </a:cubicBezTo>
                    <a:cubicBezTo>
                      <a:pt x="46031" y="39638"/>
                      <a:pt x="46031" y="39638"/>
                      <a:pt x="46031" y="39638"/>
                    </a:cubicBezTo>
                    <a:lnTo>
                      <a:pt x="48588" y="40916"/>
                    </a:lnTo>
                    <a:cubicBezTo>
                      <a:pt x="49867" y="40916"/>
                      <a:pt x="49867" y="40916"/>
                      <a:pt x="51145" y="39638"/>
                    </a:cubicBezTo>
                    <a:cubicBezTo>
                      <a:pt x="52424" y="38359"/>
                      <a:pt x="51145" y="38359"/>
                      <a:pt x="49867" y="37080"/>
                    </a:cubicBezTo>
                    <a:lnTo>
                      <a:pt x="47310" y="35802"/>
                    </a:lnTo>
                    <a:cubicBezTo>
                      <a:pt x="47310" y="35802"/>
                      <a:pt x="47310" y="35802"/>
                      <a:pt x="47310" y="35802"/>
                    </a:cubicBezTo>
                    <a:cubicBezTo>
                      <a:pt x="47310" y="34523"/>
                      <a:pt x="47310" y="34523"/>
                      <a:pt x="48588" y="33245"/>
                    </a:cubicBezTo>
                    <a:cubicBezTo>
                      <a:pt x="48588" y="33245"/>
                      <a:pt x="48588" y="33245"/>
                      <a:pt x="48588" y="33245"/>
                    </a:cubicBezTo>
                    <a:lnTo>
                      <a:pt x="51145" y="33245"/>
                    </a:lnTo>
                    <a:cubicBezTo>
                      <a:pt x="52424" y="33245"/>
                      <a:pt x="52424" y="33245"/>
                      <a:pt x="53703" y="31966"/>
                    </a:cubicBezTo>
                    <a:lnTo>
                      <a:pt x="53703" y="31966"/>
                    </a:lnTo>
                    <a:cubicBezTo>
                      <a:pt x="53703" y="30687"/>
                      <a:pt x="53703" y="30687"/>
                      <a:pt x="52424" y="29409"/>
                    </a:cubicBezTo>
                    <a:lnTo>
                      <a:pt x="49867" y="29409"/>
                    </a:lnTo>
                    <a:cubicBezTo>
                      <a:pt x="49867" y="29409"/>
                      <a:pt x="49867" y="29409"/>
                      <a:pt x="49867" y="29409"/>
                    </a:cubicBezTo>
                    <a:cubicBezTo>
                      <a:pt x="49867" y="28130"/>
                      <a:pt x="49867" y="28130"/>
                      <a:pt x="49867" y="26851"/>
                    </a:cubicBezTo>
                    <a:cubicBezTo>
                      <a:pt x="49867" y="26851"/>
                      <a:pt x="49867" y="26851"/>
                      <a:pt x="49867" y="26851"/>
                    </a:cubicBezTo>
                    <a:lnTo>
                      <a:pt x="52424" y="26851"/>
                    </a:lnTo>
                    <a:cubicBezTo>
                      <a:pt x="53703" y="26851"/>
                      <a:pt x="53703" y="25573"/>
                      <a:pt x="53703" y="25573"/>
                    </a:cubicBezTo>
                    <a:cubicBezTo>
                      <a:pt x="53703" y="24294"/>
                      <a:pt x="52424" y="24294"/>
                      <a:pt x="52424" y="24294"/>
                    </a:cubicBezTo>
                    <a:lnTo>
                      <a:pt x="49867" y="24294"/>
                    </a:lnTo>
                    <a:cubicBezTo>
                      <a:pt x="49867" y="24294"/>
                      <a:pt x="49867" y="24294"/>
                      <a:pt x="49867" y="24294"/>
                    </a:cubicBezTo>
                    <a:cubicBezTo>
                      <a:pt x="51145" y="21737"/>
                      <a:pt x="49867" y="20458"/>
                      <a:pt x="49867" y="20458"/>
                    </a:cubicBezTo>
                    <a:cubicBezTo>
                      <a:pt x="49867" y="20458"/>
                      <a:pt x="49867" y="20458"/>
                      <a:pt x="49867" y="20458"/>
                    </a:cubicBezTo>
                    <a:close/>
                    <a:moveTo>
                      <a:pt x="28130" y="7672"/>
                    </a:moveTo>
                    <a:cubicBezTo>
                      <a:pt x="28130" y="6393"/>
                      <a:pt x="28130" y="6393"/>
                      <a:pt x="29408" y="6393"/>
                    </a:cubicBezTo>
                    <a:cubicBezTo>
                      <a:pt x="34523" y="6393"/>
                      <a:pt x="38359" y="7672"/>
                      <a:pt x="42195" y="11508"/>
                    </a:cubicBezTo>
                    <a:cubicBezTo>
                      <a:pt x="42195" y="11508"/>
                      <a:pt x="42195" y="12786"/>
                      <a:pt x="42195" y="12786"/>
                    </a:cubicBezTo>
                    <a:lnTo>
                      <a:pt x="35802" y="16622"/>
                    </a:lnTo>
                    <a:cubicBezTo>
                      <a:pt x="35802" y="16622"/>
                      <a:pt x="34523" y="16622"/>
                      <a:pt x="34523" y="16622"/>
                    </a:cubicBezTo>
                    <a:cubicBezTo>
                      <a:pt x="33245" y="16622"/>
                      <a:pt x="31966" y="15344"/>
                      <a:pt x="31966" y="15344"/>
                    </a:cubicBezTo>
                    <a:cubicBezTo>
                      <a:pt x="31966" y="15344"/>
                      <a:pt x="30688" y="15344"/>
                      <a:pt x="30688" y="14065"/>
                    </a:cubicBezTo>
                    <a:lnTo>
                      <a:pt x="28130" y="7672"/>
                    </a:lnTo>
                    <a:close/>
                    <a:moveTo>
                      <a:pt x="29408" y="21737"/>
                    </a:moveTo>
                    <a:cubicBezTo>
                      <a:pt x="30688" y="21737"/>
                      <a:pt x="33245" y="21737"/>
                      <a:pt x="33245" y="24294"/>
                    </a:cubicBezTo>
                    <a:cubicBezTo>
                      <a:pt x="33245" y="25573"/>
                      <a:pt x="33245" y="28130"/>
                      <a:pt x="30688" y="28130"/>
                    </a:cubicBezTo>
                    <a:cubicBezTo>
                      <a:pt x="29408" y="28130"/>
                      <a:pt x="26852" y="28130"/>
                      <a:pt x="26852" y="25573"/>
                    </a:cubicBezTo>
                    <a:cubicBezTo>
                      <a:pt x="26852" y="23015"/>
                      <a:pt x="28130" y="21737"/>
                      <a:pt x="29408" y="21737"/>
                    </a:cubicBezTo>
                    <a:close/>
                    <a:moveTo>
                      <a:pt x="12786" y="19180"/>
                    </a:moveTo>
                    <a:cubicBezTo>
                      <a:pt x="14065" y="15344"/>
                      <a:pt x="16622" y="11508"/>
                      <a:pt x="21737" y="8950"/>
                    </a:cubicBezTo>
                    <a:cubicBezTo>
                      <a:pt x="23015" y="8950"/>
                      <a:pt x="23015" y="8950"/>
                      <a:pt x="23015" y="10229"/>
                    </a:cubicBezTo>
                    <a:lnTo>
                      <a:pt x="25573" y="17901"/>
                    </a:lnTo>
                    <a:cubicBezTo>
                      <a:pt x="25573" y="17901"/>
                      <a:pt x="25573" y="19180"/>
                      <a:pt x="25573" y="19180"/>
                    </a:cubicBezTo>
                    <a:cubicBezTo>
                      <a:pt x="24294" y="20458"/>
                      <a:pt x="24294" y="20458"/>
                      <a:pt x="24294" y="21737"/>
                    </a:cubicBezTo>
                    <a:cubicBezTo>
                      <a:pt x="24294" y="21737"/>
                      <a:pt x="24294" y="21737"/>
                      <a:pt x="23015" y="21737"/>
                    </a:cubicBezTo>
                    <a:lnTo>
                      <a:pt x="15344" y="21737"/>
                    </a:lnTo>
                    <a:cubicBezTo>
                      <a:pt x="12786" y="20458"/>
                      <a:pt x="12786" y="20458"/>
                      <a:pt x="12786" y="19180"/>
                    </a:cubicBezTo>
                    <a:close/>
                    <a:moveTo>
                      <a:pt x="20459" y="39638"/>
                    </a:moveTo>
                    <a:cubicBezTo>
                      <a:pt x="16622" y="37080"/>
                      <a:pt x="14065" y="34523"/>
                      <a:pt x="12786" y="29409"/>
                    </a:cubicBezTo>
                    <a:cubicBezTo>
                      <a:pt x="12786" y="29409"/>
                      <a:pt x="12786" y="28130"/>
                      <a:pt x="12786" y="28130"/>
                    </a:cubicBezTo>
                    <a:cubicBezTo>
                      <a:pt x="12786" y="26851"/>
                      <a:pt x="12786" y="26851"/>
                      <a:pt x="14065" y="26851"/>
                    </a:cubicBezTo>
                    <a:lnTo>
                      <a:pt x="21737" y="26851"/>
                    </a:lnTo>
                    <a:cubicBezTo>
                      <a:pt x="21737" y="26851"/>
                      <a:pt x="23015" y="26851"/>
                      <a:pt x="23015" y="28130"/>
                    </a:cubicBezTo>
                    <a:cubicBezTo>
                      <a:pt x="23015" y="29409"/>
                      <a:pt x="24294" y="29409"/>
                      <a:pt x="24294" y="30687"/>
                    </a:cubicBezTo>
                    <a:cubicBezTo>
                      <a:pt x="24294" y="30687"/>
                      <a:pt x="24294" y="31966"/>
                      <a:pt x="24294" y="31966"/>
                    </a:cubicBezTo>
                    <a:lnTo>
                      <a:pt x="21737" y="39638"/>
                    </a:lnTo>
                    <a:cubicBezTo>
                      <a:pt x="21737" y="39638"/>
                      <a:pt x="20459" y="39638"/>
                      <a:pt x="20459" y="39638"/>
                    </a:cubicBezTo>
                    <a:close/>
                    <a:moveTo>
                      <a:pt x="40916" y="38359"/>
                    </a:moveTo>
                    <a:cubicBezTo>
                      <a:pt x="39638" y="39638"/>
                      <a:pt x="37081" y="40916"/>
                      <a:pt x="34523" y="40916"/>
                    </a:cubicBezTo>
                    <a:cubicBezTo>
                      <a:pt x="31966" y="42195"/>
                      <a:pt x="29408" y="42195"/>
                      <a:pt x="26852" y="40916"/>
                    </a:cubicBezTo>
                    <a:cubicBezTo>
                      <a:pt x="25573" y="40916"/>
                      <a:pt x="25573" y="39638"/>
                      <a:pt x="25573" y="39638"/>
                    </a:cubicBezTo>
                    <a:lnTo>
                      <a:pt x="28130" y="31966"/>
                    </a:lnTo>
                    <a:cubicBezTo>
                      <a:pt x="28130" y="31966"/>
                      <a:pt x="28130" y="30687"/>
                      <a:pt x="29408" y="30687"/>
                    </a:cubicBezTo>
                    <a:cubicBezTo>
                      <a:pt x="29408" y="30687"/>
                      <a:pt x="30688" y="30687"/>
                      <a:pt x="30688" y="30687"/>
                    </a:cubicBezTo>
                    <a:cubicBezTo>
                      <a:pt x="30688" y="30687"/>
                      <a:pt x="31966" y="30687"/>
                      <a:pt x="31966" y="30687"/>
                    </a:cubicBezTo>
                    <a:cubicBezTo>
                      <a:pt x="31966" y="30687"/>
                      <a:pt x="33245" y="30687"/>
                      <a:pt x="33245" y="30687"/>
                    </a:cubicBezTo>
                    <a:lnTo>
                      <a:pt x="39638" y="35802"/>
                    </a:lnTo>
                    <a:cubicBezTo>
                      <a:pt x="42195" y="37080"/>
                      <a:pt x="42195" y="38359"/>
                      <a:pt x="40916" y="38359"/>
                    </a:cubicBezTo>
                    <a:close/>
                    <a:moveTo>
                      <a:pt x="44752" y="31966"/>
                    </a:moveTo>
                    <a:lnTo>
                      <a:pt x="38359" y="26851"/>
                    </a:lnTo>
                    <a:cubicBezTo>
                      <a:pt x="38359" y="26851"/>
                      <a:pt x="38359" y="25573"/>
                      <a:pt x="38359" y="25573"/>
                    </a:cubicBezTo>
                    <a:cubicBezTo>
                      <a:pt x="38359" y="24294"/>
                      <a:pt x="38359" y="23015"/>
                      <a:pt x="38359" y="21737"/>
                    </a:cubicBezTo>
                    <a:cubicBezTo>
                      <a:pt x="38359" y="21737"/>
                      <a:pt x="38359" y="20458"/>
                      <a:pt x="38359" y="20458"/>
                    </a:cubicBezTo>
                    <a:lnTo>
                      <a:pt x="44752" y="16622"/>
                    </a:lnTo>
                    <a:cubicBezTo>
                      <a:pt x="44752" y="16622"/>
                      <a:pt x="46031" y="16622"/>
                      <a:pt x="46031" y="16622"/>
                    </a:cubicBezTo>
                    <a:cubicBezTo>
                      <a:pt x="46031" y="16622"/>
                      <a:pt x="46031" y="17901"/>
                      <a:pt x="46031" y="17901"/>
                    </a:cubicBezTo>
                    <a:cubicBezTo>
                      <a:pt x="47310" y="21737"/>
                      <a:pt x="47310" y="26851"/>
                      <a:pt x="44752" y="30687"/>
                    </a:cubicBezTo>
                    <a:cubicBezTo>
                      <a:pt x="46031" y="33245"/>
                      <a:pt x="46031" y="33245"/>
                      <a:pt x="44752" y="31966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20F3A31E-CC0F-4EC3-A8BC-F225B507314A}"/>
                  </a:ext>
                </a:extLst>
              </p:cNvPr>
              <p:cNvSpPr/>
              <p:nvPr/>
            </p:nvSpPr>
            <p:spPr>
              <a:xfrm>
                <a:off x="6776233" y="3100391"/>
                <a:ext cx="35801" cy="35801"/>
              </a:xfrm>
              <a:custGeom>
                <a:avLst/>
                <a:gdLst>
                  <a:gd name="connsiteX0" fmla="*/ 34523 w 35801"/>
                  <a:gd name="connsiteY0" fmla="*/ 26851 h 35801"/>
                  <a:gd name="connsiteX1" fmla="*/ 35802 w 35801"/>
                  <a:gd name="connsiteY1" fmla="*/ 25573 h 35801"/>
                  <a:gd name="connsiteX2" fmla="*/ 34523 w 35801"/>
                  <a:gd name="connsiteY2" fmla="*/ 24294 h 35801"/>
                  <a:gd name="connsiteX3" fmla="*/ 33244 w 35801"/>
                  <a:gd name="connsiteY3" fmla="*/ 24294 h 35801"/>
                  <a:gd name="connsiteX4" fmla="*/ 33244 w 35801"/>
                  <a:gd name="connsiteY4" fmla="*/ 21737 h 35801"/>
                  <a:gd name="connsiteX5" fmla="*/ 34523 w 35801"/>
                  <a:gd name="connsiteY5" fmla="*/ 21737 h 35801"/>
                  <a:gd name="connsiteX6" fmla="*/ 35802 w 35801"/>
                  <a:gd name="connsiteY6" fmla="*/ 20458 h 35801"/>
                  <a:gd name="connsiteX7" fmla="*/ 34523 w 35801"/>
                  <a:gd name="connsiteY7" fmla="*/ 19180 h 35801"/>
                  <a:gd name="connsiteX8" fmla="*/ 33244 w 35801"/>
                  <a:gd name="connsiteY8" fmla="*/ 19180 h 35801"/>
                  <a:gd name="connsiteX9" fmla="*/ 33244 w 35801"/>
                  <a:gd name="connsiteY9" fmla="*/ 16622 h 35801"/>
                  <a:gd name="connsiteX10" fmla="*/ 34523 w 35801"/>
                  <a:gd name="connsiteY10" fmla="*/ 16622 h 35801"/>
                  <a:gd name="connsiteX11" fmla="*/ 35802 w 35801"/>
                  <a:gd name="connsiteY11" fmla="*/ 15344 h 35801"/>
                  <a:gd name="connsiteX12" fmla="*/ 34523 w 35801"/>
                  <a:gd name="connsiteY12" fmla="*/ 14065 h 35801"/>
                  <a:gd name="connsiteX13" fmla="*/ 33244 w 35801"/>
                  <a:gd name="connsiteY13" fmla="*/ 14065 h 35801"/>
                  <a:gd name="connsiteX14" fmla="*/ 33244 w 35801"/>
                  <a:gd name="connsiteY14" fmla="*/ 11508 h 35801"/>
                  <a:gd name="connsiteX15" fmla="*/ 34523 w 35801"/>
                  <a:gd name="connsiteY15" fmla="*/ 10229 h 35801"/>
                  <a:gd name="connsiteX16" fmla="*/ 35802 w 35801"/>
                  <a:gd name="connsiteY16" fmla="*/ 8950 h 35801"/>
                  <a:gd name="connsiteX17" fmla="*/ 34523 w 35801"/>
                  <a:gd name="connsiteY17" fmla="*/ 7672 h 35801"/>
                  <a:gd name="connsiteX18" fmla="*/ 33244 w 35801"/>
                  <a:gd name="connsiteY18" fmla="*/ 8950 h 35801"/>
                  <a:gd name="connsiteX19" fmla="*/ 31966 w 35801"/>
                  <a:gd name="connsiteY19" fmla="*/ 7672 h 35801"/>
                  <a:gd name="connsiteX20" fmla="*/ 33244 w 35801"/>
                  <a:gd name="connsiteY20" fmla="*/ 6393 h 35801"/>
                  <a:gd name="connsiteX21" fmla="*/ 33244 w 35801"/>
                  <a:gd name="connsiteY21" fmla="*/ 5114 h 35801"/>
                  <a:gd name="connsiteX22" fmla="*/ 31966 w 35801"/>
                  <a:gd name="connsiteY22" fmla="*/ 5114 h 35801"/>
                  <a:gd name="connsiteX23" fmla="*/ 30687 w 35801"/>
                  <a:gd name="connsiteY23" fmla="*/ 6393 h 35801"/>
                  <a:gd name="connsiteX24" fmla="*/ 29408 w 35801"/>
                  <a:gd name="connsiteY24" fmla="*/ 5114 h 35801"/>
                  <a:gd name="connsiteX25" fmla="*/ 30687 w 35801"/>
                  <a:gd name="connsiteY25" fmla="*/ 3836 h 35801"/>
                  <a:gd name="connsiteX26" fmla="*/ 30687 w 35801"/>
                  <a:gd name="connsiteY26" fmla="*/ 2557 h 35801"/>
                  <a:gd name="connsiteX27" fmla="*/ 29408 w 35801"/>
                  <a:gd name="connsiteY27" fmla="*/ 2557 h 35801"/>
                  <a:gd name="connsiteX28" fmla="*/ 28130 w 35801"/>
                  <a:gd name="connsiteY28" fmla="*/ 3836 h 35801"/>
                  <a:gd name="connsiteX29" fmla="*/ 26851 w 35801"/>
                  <a:gd name="connsiteY29" fmla="*/ 2557 h 35801"/>
                  <a:gd name="connsiteX30" fmla="*/ 28130 w 35801"/>
                  <a:gd name="connsiteY30" fmla="*/ 1279 h 35801"/>
                  <a:gd name="connsiteX31" fmla="*/ 26851 w 35801"/>
                  <a:gd name="connsiteY31" fmla="*/ 0 h 35801"/>
                  <a:gd name="connsiteX32" fmla="*/ 25573 w 35801"/>
                  <a:gd name="connsiteY32" fmla="*/ 1279 h 35801"/>
                  <a:gd name="connsiteX33" fmla="*/ 24294 w 35801"/>
                  <a:gd name="connsiteY33" fmla="*/ 2557 h 35801"/>
                  <a:gd name="connsiteX34" fmla="*/ 21737 w 35801"/>
                  <a:gd name="connsiteY34" fmla="*/ 2557 h 35801"/>
                  <a:gd name="connsiteX35" fmla="*/ 21737 w 35801"/>
                  <a:gd name="connsiteY35" fmla="*/ 1279 h 35801"/>
                  <a:gd name="connsiteX36" fmla="*/ 20458 w 35801"/>
                  <a:gd name="connsiteY36" fmla="*/ 0 h 35801"/>
                  <a:gd name="connsiteX37" fmla="*/ 19180 w 35801"/>
                  <a:gd name="connsiteY37" fmla="*/ 1279 h 35801"/>
                  <a:gd name="connsiteX38" fmla="*/ 19180 w 35801"/>
                  <a:gd name="connsiteY38" fmla="*/ 2557 h 35801"/>
                  <a:gd name="connsiteX39" fmla="*/ 16622 w 35801"/>
                  <a:gd name="connsiteY39" fmla="*/ 2557 h 35801"/>
                  <a:gd name="connsiteX40" fmla="*/ 16622 w 35801"/>
                  <a:gd name="connsiteY40" fmla="*/ 1279 h 35801"/>
                  <a:gd name="connsiteX41" fmla="*/ 15344 w 35801"/>
                  <a:gd name="connsiteY41" fmla="*/ 0 h 35801"/>
                  <a:gd name="connsiteX42" fmla="*/ 14065 w 35801"/>
                  <a:gd name="connsiteY42" fmla="*/ 1279 h 35801"/>
                  <a:gd name="connsiteX43" fmla="*/ 14065 w 35801"/>
                  <a:gd name="connsiteY43" fmla="*/ 2557 h 35801"/>
                  <a:gd name="connsiteX44" fmla="*/ 11507 w 35801"/>
                  <a:gd name="connsiteY44" fmla="*/ 2557 h 35801"/>
                  <a:gd name="connsiteX45" fmla="*/ 10229 w 35801"/>
                  <a:gd name="connsiteY45" fmla="*/ 1279 h 35801"/>
                  <a:gd name="connsiteX46" fmla="*/ 8951 w 35801"/>
                  <a:gd name="connsiteY46" fmla="*/ 0 h 35801"/>
                  <a:gd name="connsiteX47" fmla="*/ 7671 w 35801"/>
                  <a:gd name="connsiteY47" fmla="*/ 1279 h 35801"/>
                  <a:gd name="connsiteX48" fmla="*/ 8951 w 35801"/>
                  <a:gd name="connsiteY48" fmla="*/ 2557 h 35801"/>
                  <a:gd name="connsiteX49" fmla="*/ 7671 w 35801"/>
                  <a:gd name="connsiteY49" fmla="*/ 3836 h 35801"/>
                  <a:gd name="connsiteX50" fmla="*/ 6393 w 35801"/>
                  <a:gd name="connsiteY50" fmla="*/ 2557 h 35801"/>
                  <a:gd name="connsiteX51" fmla="*/ 5114 w 35801"/>
                  <a:gd name="connsiteY51" fmla="*/ 2557 h 35801"/>
                  <a:gd name="connsiteX52" fmla="*/ 5114 w 35801"/>
                  <a:gd name="connsiteY52" fmla="*/ 3836 h 35801"/>
                  <a:gd name="connsiteX53" fmla="*/ 6393 w 35801"/>
                  <a:gd name="connsiteY53" fmla="*/ 5114 h 35801"/>
                  <a:gd name="connsiteX54" fmla="*/ 5114 w 35801"/>
                  <a:gd name="connsiteY54" fmla="*/ 6393 h 35801"/>
                  <a:gd name="connsiteX55" fmla="*/ 3836 w 35801"/>
                  <a:gd name="connsiteY55" fmla="*/ 5114 h 35801"/>
                  <a:gd name="connsiteX56" fmla="*/ 2557 w 35801"/>
                  <a:gd name="connsiteY56" fmla="*/ 5114 h 35801"/>
                  <a:gd name="connsiteX57" fmla="*/ 2557 w 35801"/>
                  <a:gd name="connsiteY57" fmla="*/ 6393 h 35801"/>
                  <a:gd name="connsiteX58" fmla="*/ 3836 w 35801"/>
                  <a:gd name="connsiteY58" fmla="*/ 7672 h 35801"/>
                  <a:gd name="connsiteX59" fmla="*/ 2557 w 35801"/>
                  <a:gd name="connsiteY59" fmla="*/ 8950 h 35801"/>
                  <a:gd name="connsiteX60" fmla="*/ 1278 w 35801"/>
                  <a:gd name="connsiteY60" fmla="*/ 8950 h 35801"/>
                  <a:gd name="connsiteX61" fmla="*/ 0 w 35801"/>
                  <a:gd name="connsiteY61" fmla="*/ 10229 h 35801"/>
                  <a:gd name="connsiteX62" fmla="*/ 1278 w 35801"/>
                  <a:gd name="connsiteY62" fmla="*/ 11508 h 35801"/>
                  <a:gd name="connsiteX63" fmla="*/ 2557 w 35801"/>
                  <a:gd name="connsiteY63" fmla="*/ 11508 h 35801"/>
                  <a:gd name="connsiteX64" fmla="*/ 2557 w 35801"/>
                  <a:gd name="connsiteY64" fmla="*/ 14065 h 35801"/>
                  <a:gd name="connsiteX65" fmla="*/ 1278 w 35801"/>
                  <a:gd name="connsiteY65" fmla="*/ 14065 h 35801"/>
                  <a:gd name="connsiteX66" fmla="*/ 0 w 35801"/>
                  <a:gd name="connsiteY66" fmla="*/ 15344 h 35801"/>
                  <a:gd name="connsiteX67" fmla="*/ 1278 w 35801"/>
                  <a:gd name="connsiteY67" fmla="*/ 16622 h 35801"/>
                  <a:gd name="connsiteX68" fmla="*/ 2557 w 35801"/>
                  <a:gd name="connsiteY68" fmla="*/ 16622 h 35801"/>
                  <a:gd name="connsiteX69" fmla="*/ 2557 w 35801"/>
                  <a:gd name="connsiteY69" fmla="*/ 19180 h 35801"/>
                  <a:gd name="connsiteX70" fmla="*/ 1278 w 35801"/>
                  <a:gd name="connsiteY70" fmla="*/ 19180 h 35801"/>
                  <a:gd name="connsiteX71" fmla="*/ 0 w 35801"/>
                  <a:gd name="connsiteY71" fmla="*/ 20458 h 35801"/>
                  <a:gd name="connsiteX72" fmla="*/ 1278 w 35801"/>
                  <a:gd name="connsiteY72" fmla="*/ 21737 h 35801"/>
                  <a:gd name="connsiteX73" fmla="*/ 2557 w 35801"/>
                  <a:gd name="connsiteY73" fmla="*/ 21737 h 35801"/>
                  <a:gd name="connsiteX74" fmla="*/ 2557 w 35801"/>
                  <a:gd name="connsiteY74" fmla="*/ 24294 h 35801"/>
                  <a:gd name="connsiteX75" fmla="*/ 1278 w 35801"/>
                  <a:gd name="connsiteY75" fmla="*/ 24294 h 35801"/>
                  <a:gd name="connsiteX76" fmla="*/ 0 w 35801"/>
                  <a:gd name="connsiteY76" fmla="*/ 25573 h 35801"/>
                  <a:gd name="connsiteX77" fmla="*/ 0 w 35801"/>
                  <a:gd name="connsiteY77" fmla="*/ 25573 h 35801"/>
                  <a:gd name="connsiteX78" fmla="*/ 1278 w 35801"/>
                  <a:gd name="connsiteY78" fmla="*/ 26851 h 35801"/>
                  <a:gd name="connsiteX79" fmla="*/ 2557 w 35801"/>
                  <a:gd name="connsiteY79" fmla="*/ 26851 h 35801"/>
                  <a:gd name="connsiteX80" fmla="*/ 3836 w 35801"/>
                  <a:gd name="connsiteY80" fmla="*/ 28130 h 35801"/>
                  <a:gd name="connsiteX81" fmla="*/ 2557 w 35801"/>
                  <a:gd name="connsiteY81" fmla="*/ 29409 h 35801"/>
                  <a:gd name="connsiteX82" fmla="*/ 2557 w 35801"/>
                  <a:gd name="connsiteY82" fmla="*/ 30687 h 35801"/>
                  <a:gd name="connsiteX83" fmla="*/ 3836 w 35801"/>
                  <a:gd name="connsiteY83" fmla="*/ 30687 h 35801"/>
                  <a:gd name="connsiteX84" fmla="*/ 5114 w 35801"/>
                  <a:gd name="connsiteY84" fmla="*/ 29409 h 35801"/>
                  <a:gd name="connsiteX85" fmla="*/ 6393 w 35801"/>
                  <a:gd name="connsiteY85" fmla="*/ 30687 h 35801"/>
                  <a:gd name="connsiteX86" fmla="*/ 5114 w 35801"/>
                  <a:gd name="connsiteY86" fmla="*/ 31966 h 35801"/>
                  <a:gd name="connsiteX87" fmla="*/ 5114 w 35801"/>
                  <a:gd name="connsiteY87" fmla="*/ 33244 h 35801"/>
                  <a:gd name="connsiteX88" fmla="*/ 6393 w 35801"/>
                  <a:gd name="connsiteY88" fmla="*/ 33244 h 35801"/>
                  <a:gd name="connsiteX89" fmla="*/ 7671 w 35801"/>
                  <a:gd name="connsiteY89" fmla="*/ 31966 h 35801"/>
                  <a:gd name="connsiteX90" fmla="*/ 8951 w 35801"/>
                  <a:gd name="connsiteY90" fmla="*/ 33244 h 35801"/>
                  <a:gd name="connsiteX91" fmla="*/ 8951 w 35801"/>
                  <a:gd name="connsiteY91" fmla="*/ 34523 h 35801"/>
                  <a:gd name="connsiteX92" fmla="*/ 10229 w 35801"/>
                  <a:gd name="connsiteY92" fmla="*/ 35802 h 35801"/>
                  <a:gd name="connsiteX93" fmla="*/ 11507 w 35801"/>
                  <a:gd name="connsiteY93" fmla="*/ 34523 h 35801"/>
                  <a:gd name="connsiteX94" fmla="*/ 11507 w 35801"/>
                  <a:gd name="connsiteY94" fmla="*/ 33244 h 35801"/>
                  <a:gd name="connsiteX95" fmla="*/ 14065 w 35801"/>
                  <a:gd name="connsiteY95" fmla="*/ 33244 h 35801"/>
                  <a:gd name="connsiteX96" fmla="*/ 14065 w 35801"/>
                  <a:gd name="connsiteY96" fmla="*/ 34523 h 35801"/>
                  <a:gd name="connsiteX97" fmla="*/ 15344 w 35801"/>
                  <a:gd name="connsiteY97" fmla="*/ 35802 h 35801"/>
                  <a:gd name="connsiteX98" fmla="*/ 16622 w 35801"/>
                  <a:gd name="connsiteY98" fmla="*/ 34523 h 35801"/>
                  <a:gd name="connsiteX99" fmla="*/ 16622 w 35801"/>
                  <a:gd name="connsiteY99" fmla="*/ 33244 h 35801"/>
                  <a:gd name="connsiteX100" fmla="*/ 19180 w 35801"/>
                  <a:gd name="connsiteY100" fmla="*/ 33244 h 35801"/>
                  <a:gd name="connsiteX101" fmla="*/ 19180 w 35801"/>
                  <a:gd name="connsiteY101" fmla="*/ 34523 h 35801"/>
                  <a:gd name="connsiteX102" fmla="*/ 20458 w 35801"/>
                  <a:gd name="connsiteY102" fmla="*/ 35802 h 35801"/>
                  <a:gd name="connsiteX103" fmla="*/ 21737 w 35801"/>
                  <a:gd name="connsiteY103" fmla="*/ 34523 h 35801"/>
                  <a:gd name="connsiteX104" fmla="*/ 21737 w 35801"/>
                  <a:gd name="connsiteY104" fmla="*/ 33244 h 35801"/>
                  <a:gd name="connsiteX105" fmla="*/ 24294 w 35801"/>
                  <a:gd name="connsiteY105" fmla="*/ 33244 h 35801"/>
                  <a:gd name="connsiteX106" fmla="*/ 24294 w 35801"/>
                  <a:gd name="connsiteY106" fmla="*/ 34523 h 35801"/>
                  <a:gd name="connsiteX107" fmla="*/ 25573 w 35801"/>
                  <a:gd name="connsiteY107" fmla="*/ 35802 h 35801"/>
                  <a:gd name="connsiteX108" fmla="*/ 25573 w 35801"/>
                  <a:gd name="connsiteY108" fmla="*/ 35802 h 35801"/>
                  <a:gd name="connsiteX109" fmla="*/ 26851 w 35801"/>
                  <a:gd name="connsiteY109" fmla="*/ 34523 h 35801"/>
                  <a:gd name="connsiteX110" fmla="*/ 26851 w 35801"/>
                  <a:gd name="connsiteY110" fmla="*/ 33244 h 35801"/>
                  <a:gd name="connsiteX111" fmla="*/ 28130 w 35801"/>
                  <a:gd name="connsiteY111" fmla="*/ 31966 h 35801"/>
                  <a:gd name="connsiteX112" fmla="*/ 29408 w 35801"/>
                  <a:gd name="connsiteY112" fmla="*/ 33244 h 35801"/>
                  <a:gd name="connsiteX113" fmla="*/ 30687 w 35801"/>
                  <a:gd name="connsiteY113" fmla="*/ 33244 h 35801"/>
                  <a:gd name="connsiteX114" fmla="*/ 30687 w 35801"/>
                  <a:gd name="connsiteY114" fmla="*/ 31966 h 35801"/>
                  <a:gd name="connsiteX115" fmla="*/ 29408 w 35801"/>
                  <a:gd name="connsiteY115" fmla="*/ 30687 h 35801"/>
                  <a:gd name="connsiteX116" fmla="*/ 30687 w 35801"/>
                  <a:gd name="connsiteY116" fmla="*/ 29409 h 35801"/>
                  <a:gd name="connsiteX117" fmla="*/ 31966 w 35801"/>
                  <a:gd name="connsiteY117" fmla="*/ 30687 h 35801"/>
                  <a:gd name="connsiteX118" fmla="*/ 33244 w 35801"/>
                  <a:gd name="connsiteY118" fmla="*/ 30687 h 35801"/>
                  <a:gd name="connsiteX119" fmla="*/ 33244 w 35801"/>
                  <a:gd name="connsiteY119" fmla="*/ 29409 h 35801"/>
                  <a:gd name="connsiteX120" fmla="*/ 31966 w 35801"/>
                  <a:gd name="connsiteY120" fmla="*/ 28130 h 35801"/>
                  <a:gd name="connsiteX121" fmla="*/ 33244 w 35801"/>
                  <a:gd name="connsiteY121" fmla="*/ 26851 h 35801"/>
                  <a:gd name="connsiteX122" fmla="*/ 34523 w 35801"/>
                  <a:gd name="connsiteY122" fmla="*/ 26851 h 35801"/>
                  <a:gd name="connsiteX123" fmla="*/ 28130 w 35801"/>
                  <a:gd name="connsiteY123" fmla="*/ 15344 h 35801"/>
                  <a:gd name="connsiteX124" fmla="*/ 31966 w 35801"/>
                  <a:gd name="connsiteY124" fmla="*/ 19180 h 35801"/>
                  <a:gd name="connsiteX125" fmla="*/ 28130 w 35801"/>
                  <a:gd name="connsiteY125" fmla="*/ 23015 h 35801"/>
                  <a:gd name="connsiteX126" fmla="*/ 24294 w 35801"/>
                  <a:gd name="connsiteY126" fmla="*/ 19180 h 35801"/>
                  <a:gd name="connsiteX127" fmla="*/ 28130 w 35801"/>
                  <a:gd name="connsiteY127" fmla="*/ 15344 h 35801"/>
                  <a:gd name="connsiteX128" fmla="*/ 23015 w 35801"/>
                  <a:gd name="connsiteY128" fmla="*/ 3836 h 35801"/>
                  <a:gd name="connsiteX129" fmla="*/ 25573 w 35801"/>
                  <a:gd name="connsiteY129" fmla="*/ 8950 h 35801"/>
                  <a:gd name="connsiteX130" fmla="*/ 20458 w 35801"/>
                  <a:gd name="connsiteY130" fmla="*/ 11508 h 35801"/>
                  <a:gd name="connsiteX131" fmla="*/ 17900 w 35801"/>
                  <a:gd name="connsiteY131" fmla="*/ 6393 h 35801"/>
                  <a:gd name="connsiteX132" fmla="*/ 23015 w 35801"/>
                  <a:gd name="connsiteY132" fmla="*/ 3836 h 35801"/>
                  <a:gd name="connsiteX133" fmla="*/ 6393 w 35801"/>
                  <a:gd name="connsiteY133" fmla="*/ 14065 h 35801"/>
                  <a:gd name="connsiteX134" fmla="*/ 6393 w 35801"/>
                  <a:gd name="connsiteY134" fmla="*/ 8950 h 35801"/>
                  <a:gd name="connsiteX135" fmla="*/ 11507 w 35801"/>
                  <a:gd name="connsiteY135" fmla="*/ 8950 h 35801"/>
                  <a:gd name="connsiteX136" fmla="*/ 11507 w 35801"/>
                  <a:gd name="connsiteY136" fmla="*/ 14065 h 35801"/>
                  <a:gd name="connsiteX137" fmla="*/ 6393 w 35801"/>
                  <a:gd name="connsiteY137" fmla="*/ 14065 h 35801"/>
                  <a:gd name="connsiteX138" fmla="*/ 8951 w 35801"/>
                  <a:gd name="connsiteY138" fmla="*/ 26851 h 35801"/>
                  <a:gd name="connsiteX139" fmla="*/ 3836 w 35801"/>
                  <a:gd name="connsiteY139" fmla="*/ 25573 h 35801"/>
                  <a:gd name="connsiteX140" fmla="*/ 5114 w 35801"/>
                  <a:gd name="connsiteY140" fmla="*/ 20458 h 35801"/>
                  <a:gd name="connsiteX141" fmla="*/ 10229 w 35801"/>
                  <a:gd name="connsiteY141" fmla="*/ 21737 h 35801"/>
                  <a:gd name="connsiteX142" fmla="*/ 8951 w 35801"/>
                  <a:gd name="connsiteY142" fmla="*/ 26851 h 35801"/>
                  <a:gd name="connsiteX143" fmla="*/ 15344 w 35801"/>
                  <a:gd name="connsiteY143" fmla="*/ 21737 h 35801"/>
                  <a:gd name="connsiteX144" fmla="*/ 14065 w 35801"/>
                  <a:gd name="connsiteY144" fmla="*/ 17901 h 35801"/>
                  <a:gd name="connsiteX145" fmla="*/ 17900 w 35801"/>
                  <a:gd name="connsiteY145" fmla="*/ 16622 h 35801"/>
                  <a:gd name="connsiteX146" fmla="*/ 19180 w 35801"/>
                  <a:gd name="connsiteY146" fmla="*/ 20458 h 35801"/>
                  <a:gd name="connsiteX147" fmla="*/ 15344 w 35801"/>
                  <a:gd name="connsiteY147" fmla="*/ 21737 h 35801"/>
                  <a:gd name="connsiteX148" fmla="*/ 20458 w 35801"/>
                  <a:gd name="connsiteY148" fmla="*/ 33244 h 35801"/>
                  <a:gd name="connsiteX149" fmla="*/ 15344 w 35801"/>
                  <a:gd name="connsiteY149" fmla="*/ 30687 h 35801"/>
                  <a:gd name="connsiteX150" fmla="*/ 17900 w 35801"/>
                  <a:gd name="connsiteY150" fmla="*/ 25573 h 35801"/>
                  <a:gd name="connsiteX151" fmla="*/ 23015 w 35801"/>
                  <a:gd name="connsiteY151" fmla="*/ 28130 h 35801"/>
                  <a:gd name="connsiteX152" fmla="*/ 20458 w 35801"/>
                  <a:gd name="connsiteY152" fmla="*/ 33244 h 35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35801" h="35801">
                    <a:moveTo>
                      <a:pt x="34523" y="26851"/>
                    </a:moveTo>
                    <a:cubicBezTo>
                      <a:pt x="34523" y="26851"/>
                      <a:pt x="35802" y="26851"/>
                      <a:pt x="35802" y="25573"/>
                    </a:cubicBezTo>
                    <a:cubicBezTo>
                      <a:pt x="35802" y="24294"/>
                      <a:pt x="35802" y="24294"/>
                      <a:pt x="34523" y="24294"/>
                    </a:cubicBezTo>
                    <a:lnTo>
                      <a:pt x="33244" y="24294"/>
                    </a:lnTo>
                    <a:cubicBezTo>
                      <a:pt x="33244" y="23015"/>
                      <a:pt x="33244" y="23015"/>
                      <a:pt x="33244" y="21737"/>
                    </a:cubicBezTo>
                    <a:lnTo>
                      <a:pt x="34523" y="21737"/>
                    </a:lnTo>
                    <a:cubicBezTo>
                      <a:pt x="35802" y="21737"/>
                      <a:pt x="35802" y="21737"/>
                      <a:pt x="35802" y="20458"/>
                    </a:cubicBezTo>
                    <a:cubicBezTo>
                      <a:pt x="35802" y="19180"/>
                      <a:pt x="35802" y="19180"/>
                      <a:pt x="34523" y="19180"/>
                    </a:cubicBezTo>
                    <a:lnTo>
                      <a:pt x="33244" y="19180"/>
                    </a:lnTo>
                    <a:cubicBezTo>
                      <a:pt x="33244" y="17901"/>
                      <a:pt x="33244" y="17901"/>
                      <a:pt x="33244" y="16622"/>
                    </a:cubicBezTo>
                    <a:lnTo>
                      <a:pt x="34523" y="16622"/>
                    </a:lnTo>
                    <a:cubicBezTo>
                      <a:pt x="35802" y="16622"/>
                      <a:pt x="35802" y="15344"/>
                      <a:pt x="35802" y="15344"/>
                    </a:cubicBezTo>
                    <a:cubicBezTo>
                      <a:pt x="35802" y="14065"/>
                      <a:pt x="34523" y="14065"/>
                      <a:pt x="34523" y="14065"/>
                    </a:cubicBezTo>
                    <a:lnTo>
                      <a:pt x="33244" y="14065"/>
                    </a:lnTo>
                    <a:cubicBezTo>
                      <a:pt x="33244" y="12786"/>
                      <a:pt x="33244" y="12786"/>
                      <a:pt x="33244" y="11508"/>
                    </a:cubicBezTo>
                    <a:lnTo>
                      <a:pt x="34523" y="10229"/>
                    </a:lnTo>
                    <a:cubicBezTo>
                      <a:pt x="34523" y="10229"/>
                      <a:pt x="35802" y="8950"/>
                      <a:pt x="35802" y="8950"/>
                    </a:cubicBezTo>
                    <a:cubicBezTo>
                      <a:pt x="35802" y="8950"/>
                      <a:pt x="34523" y="7672"/>
                      <a:pt x="34523" y="7672"/>
                    </a:cubicBezTo>
                    <a:lnTo>
                      <a:pt x="33244" y="8950"/>
                    </a:lnTo>
                    <a:cubicBezTo>
                      <a:pt x="33244" y="8950"/>
                      <a:pt x="31966" y="7672"/>
                      <a:pt x="31966" y="7672"/>
                    </a:cubicBezTo>
                    <a:lnTo>
                      <a:pt x="33244" y="6393"/>
                    </a:lnTo>
                    <a:cubicBezTo>
                      <a:pt x="33244" y="6393"/>
                      <a:pt x="34523" y="5114"/>
                      <a:pt x="33244" y="5114"/>
                    </a:cubicBezTo>
                    <a:cubicBezTo>
                      <a:pt x="33244" y="5114"/>
                      <a:pt x="31966" y="3836"/>
                      <a:pt x="31966" y="5114"/>
                    </a:cubicBezTo>
                    <a:lnTo>
                      <a:pt x="30687" y="6393"/>
                    </a:lnTo>
                    <a:cubicBezTo>
                      <a:pt x="30687" y="6393"/>
                      <a:pt x="29408" y="5114"/>
                      <a:pt x="29408" y="5114"/>
                    </a:cubicBezTo>
                    <a:lnTo>
                      <a:pt x="30687" y="3836"/>
                    </a:lnTo>
                    <a:cubicBezTo>
                      <a:pt x="30687" y="3836"/>
                      <a:pt x="30687" y="2557"/>
                      <a:pt x="30687" y="2557"/>
                    </a:cubicBezTo>
                    <a:cubicBezTo>
                      <a:pt x="30687" y="2557"/>
                      <a:pt x="29408" y="2557"/>
                      <a:pt x="29408" y="2557"/>
                    </a:cubicBezTo>
                    <a:lnTo>
                      <a:pt x="28130" y="3836"/>
                    </a:lnTo>
                    <a:cubicBezTo>
                      <a:pt x="28130" y="3836"/>
                      <a:pt x="26851" y="2557"/>
                      <a:pt x="26851" y="2557"/>
                    </a:cubicBezTo>
                    <a:lnTo>
                      <a:pt x="28130" y="1279"/>
                    </a:lnTo>
                    <a:cubicBezTo>
                      <a:pt x="28130" y="1279"/>
                      <a:pt x="28130" y="0"/>
                      <a:pt x="26851" y="0"/>
                    </a:cubicBezTo>
                    <a:cubicBezTo>
                      <a:pt x="26851" y="0"/>
                      <a:pt x="25573" y="0"/>
                      <a:pt x="25573" y="1279"/>
                    </a:cubicBezTo>
                    <a:lnTo>
                      <a:pt x="24294" y="2557"/>
                    </a:lnTo>
                    <a:cubicBezTo>
                      <a:pt x="23015" y="2557"/>
                      <a:pt x="23015" y="2557"/>
                      <a:pt x="21737" y="2557"/>
                    </a:cubicBezTo>
                    <a:lnTo>
                      <a:pt x="21737" y="1279"/>
                    </a:lnTo>
                    <a:cubicBezTo>
                      <a:pt x="21737" y="0"/>
                      <a:pt x="21737" y="0"/>
                      <a:pt x="20458" y="0"/>
                    </a:cubicBezTo>
                    <a:cubicBezTo>
                      <a:pt x="19180" y="0"/>
                      <a:pt x="19180" y="0"/>
                      <a:pt x="19180" y="1279"/>
                    </a:cubicBezTo>
                    <a:lnTo>
                      <a:pt x="19180" y="2557"/>
                    </a:lnTo>
                    <a:cubicBezTo>
                      <a:pt x="17900" y="2557"/>
                      <a:pt x="17900" y="2557"/>
                      <a:pt x="16622" y="2557"/>
                    </a:cubicBezTo>
                    <a:lnTo>
                      <a:pt x="16622" y="1279"/>
                    </a:lnTo>
                    <a:cubicBezTo>
                      <a:pt x="16622" y="0"/>
                      <a:pt x="15344" y="0"/>
                      <a:pt x="15344" y="0"/>
                    </a:cubicBezTo>
                    <a:cubicBezTo>
                      <a:pt x="14065" y="0"/>
                      <a:pt x="14065" y="1279"/>
                      <a:pt x="14065" y="1279"/>
                    </a:cubicBezTo>
                    <a:lnTo>
                      <a:pt x="14065" y="2557"/>
                    </a:lnTo>
                    <a:cubicBezTo>
                      <a:pt x="12786" y="2557"/>
                      <a:pt x="12786" y="2557"/>
                      <a:pt x="11507" y="2557"/>
                    </a:cubicBezTo>
                    <a:lnTo>
                      <a:pt x="10229" y="1279"/>
                    </a:lnTo>
                    <a:cubicBezTo>
                      <a:pt x="10229" y="1279"/>
                      <a:pt x="8951" y="0"/>
                      <a:pt x="8951" y="0"/>
                    </a:cubicBezTo>
                    <a:cubicBezTo>
                      <a:pt x="8951" y="0"/>
                      <a:pt x="7671" y="1279"/>
                      <a:pt x="7671" y="1279"/>
                    </a:cubicBezTo>
                    <a:lnTo>
                      <a:pt x="8951" y="2557"/>
                    </a:lnTo>
                    <a:cubicBezTo>
                      <a:pt x="8951" y="2557"/>
                      <a:pt x="7671" y="2557"/>
                      <a:pt x="7671" y="3836"/>
                    </a:cubicBezTo>
                    <a:lnTo>
                      <a:pt x="6393" y="2557"/>
                    </a:lnTo>
                    <a:cubicBezTo>
                      <a:pt x="6393" y="2557"/>
                      <a:pt x="5114" y="1279"/>
                      <a:pt x="5114" y="2557"/>
                    </a:cubicBezTo>
                    <a:cubicBezTo>
                      <a:pt x="5114" y="2557"/>
                      <a:pt x="3836" y="3836"/>
                      <a:pt x="5114" y="3836"/>
                    </a:cubicBezTo>
                    <a:lnTo>
                      <a:pt x="6393" y="5114"/>
                    </a:lnTo>
                    <a:cubicBezTo>
                      <a:pt x="6393" y="5114"/>
                      <a:pt x="5114" y="6393"/>
                      <a:pt x="5114" y="6393"/>
                    </a:cubicBezTo>
                    <a:lnTo>
                      <a:pt x="3836" y="5114"/>
                    </a:lnTo>
                    <a:cubicBezTo>
                      <a:pt x="3836" y="5114"/>
                      <a:pt x="2557" y="5114"/>
                      <a:pt x="2557" y="5114"/>
                    </a:cubicBezTo>
                    <a:cubicBezTo>
                      <a:pt x="2557" y="5114"/>
                      <a:pt x="2557" y="6393"/>
                      <a:pt x="2557" y="6393"/>
                    </a:cubicBezTo>
                    <a:lnTo>
                      <a:pt x="3836" y="7672"/>
                    </a:lnTo>
                    <a:cubicBezTo>
                      <a:pt x="3836" y="7672"/>
                      <a:pt x="2557" y="8950"/>
                      <a:pt x="2557" y="8950"/>
                    </a:cubicBezTo>
                    <a:lnTo>
                      <a:pt x="1278" y="8950"/>
                    </a:lnTo>
                    <a:cubicBezTo>
                      <a:pt x="1278" y="8950"/>
                      <a:pt x="0" y="8950"/>
                      <a:pt x="0" y="10229"/>
                    </a:cubicBezTo>
                    <a:cubicBezTo>
                      <a:pt x="0" y="11508"/>
                      <a:pt x="0" y="11508"/>
                      <a:pt x="1278" y="11508"/>
                    </a:cubicBezTo>
                    <a:lnTo>
                      <a:pt x="2557" y="11508"/>
                    </a:lnTo>
                    <a:cubicBezTo>
                      <a:pt x="2557" y="12786"/>
                      <a:pt x="2557" y="12786"/>
                      <a:pt x="2557" y="14065"/>
                    </a:cubicBezTo>
                    <a:lnTo>
                      <a:pt x="1278" y="14065"/>
                    </a:lnTo>
                    <a:cubicBezTo>
                      <a:pt x="0" y="14065"/>
                      <a:pt x="0" y="14065"/>
                      <a:pt x="0" y="15344"/>
                    </a:cubicBezTo>
                    <a:cubicBezTo>
                      <a:pt x="0" y="16622"/>
                      <a:pt x="0" y="16622"/>
                      <a:pt x="1278" y="16622"/>
                    </a:cubicBezTo>
                    <a:lnTo>
                      <a:pt x="2557" y="16622"/>
                    </a:lnTo>
                    <a:cubicBezTo>
                      <a:pt x="2557" y="17901"/>
                      <a:pt x="2557" y="17901"/>
                      <a:pt x="2557" y="19180"/>
                    </a:cubicBezTo>
                    <a:lnTo>
                      <a:pt x="1278" y="19180"/>
                    </a:lnTo>
                    <a:cubicBezTo>
                      <a:pt x="0" y="19180"/>
                      <a:pt x="0" y="20458"/>
                      <a:pt x="0" y="20458"/>
                    </a:cubicBezTo>
                    <a:cubicBezTo>
                      <a:pt x="0" y="21737"/>
                      <a:pt x="1278" y="21737"/>
                      <a:pt x="1278" y="21737"/>
                    </a:cubicBezTo>
                    <a:lnTo>
                      <a:pt x="2557" y="21737"/>
                    </a:lnTo>
                    <a:cubicBezTo>
                      <a:pt x="2557" y="23015"/>
                      <a:pt x="2557" y="23015"/>
                      <a:pt x="2557" y="24294"/>
                    </a:cubicBezTo>
                    <a:lnTo>
                      <a:pt x="1278" y="24294"/>
                    </a:lnTo>
                    <a:cubicBezTo>
                      <a:pt x="1278" y="24294"/>
                      <a:pt x="0" y="25573"/>
                      <a:pt x="0" y="25573"/>
                    </a:cubicBezTo>
                    <a:lnTo>
                      <a:pt x="0" y="25573"/>
                    </a:lnTo>
                    <a:cubicBezTo>
                      <a:pt x="0" y="25573"/>
                      <a:pt x="1278" y="26851"/>
                      <a:pt x="1278" y="26851"/>
                    </a:cubicBezTo>
                    <a:lnTo>
                      <a:pt x="2557" y="26851"/>
                    </a:lnTo>
                    <a:cubicBezTo>
                      <a:pt x="2557" y="28130"/>
                      <a:pt x="3836" y="28130"/>
                      <a:pt x="3836" y="28130"/>
                    </a:cubicBezTo>
                    <a:lnTo>
                      <a:pt x="2557" y="29409"/>
                    </a:lnTo>
                    <a:cubicBezTo>
                      <a:pt x="2557" y="29409"/>
                      <a:pt x="1278" y="30687"/>
                      <a:pt x="2557" y="30687"/>
                    </a:cubicBezTo>
                    <a:cubicBezTo>
                      <a:pt x="2557" y="30687"/>
                      <a:pt x="3836" y="31966"/>
                      <a:pt x="3836" y="30687"/>
                    </a:cubicBezTo>
                    <a:lnTo>
                      <a:pt x="5114" y="29409"/>
                    </a:lnTo>
                    <a:cubicBezTo>
                      <a:pt x="5114" y="29409"/>
                      <a:pt x="6393" y="30687"/>
                      <a:pt x="6393" y="30687"/>
                    </a:cubicBezTo>
                    <a:lnTo>
                      <a:pt x="5114" y="31966"/>
                    </a:lnTo>
                    <a:cubicBezTo>
                      <a:pt x="5114" y="31966"/>
                      <a:pt x="5114" y="33244"/>
                      <a:pt x="5114" y="33244"/>
                    </a:cubicBezTo>
                    <a:cubicBezTo>
                      <a:pt x="5114" y="33244"/>
                      <a:pt x="6393" y="33244"/>
                      <a:pt x="6393" y="33244"/>
                    </a:cubicBezTo>
                    <a:lnTo>
                      <a:pt x="7671" y="31966"/>
                    </a:lnTo>
                    <a:cubicBezTo>
                      <a:pt x="7671" y="31966"/>
                      <a:pt x="8951" y="33244"/>
                      <a:pt x="8951" y="33244"/>
                    </a:cubicBezTo>
                    <a:lnTo>
                      <a:pt x="8951" y="34523"/>
                    </a:lnTo>
                    <a:cubicBezTo>
                      <a:pt x="8951" y="34523"/>
                      <a:pt x="8951" y="35802"/>
                      <a:pt x="10229" y="35802"/>
                    </a:cubicBezTo>
                    <a:cubicBezTo>
                      <a:pt x="10229" y="35802"/>
                      <a:pt x="11507" y="35802"/>
                      <a:pt x="11507" y="34523"/>
                    </a:cubicBezTo>
                    <a:lnTo>
                      <a:pt x="11507" y="33244"/>
                    </a:lnTo>
                    <a:cubicBezTo>
                      <a:pt x="12786" y="33244"/>
                      <a:pt x="12786" y="33244"/>
                      <a:pt x="14065" y="33244"/>
                    </a:cubicBezTo>
                    <a:lnTo>
                      <a:pt x="14065" y="34523"/>
                    </a:lnTo>
                    <a:cubicBezTo>
                      <a:pt x="14065" y="35802"/>
                      <a:pt x="14065" y="35802"/>
                      <a:pt x="15344" y="35802"/>
                    </a:cubicBezTo>
                    <a:cubicBezTo>
                      <a:pt x="16622" y="35802"/>
                      <a:pt x="16622" y="35802"/>
                      <a:pt x="16622" y="34523"/>
                    </a:cubicBezTo>
                    <a:lnTo>
                      <a:pt x="16622" y="33244"/>
                    </a:lnTo>
                    <a:cubicBezTo>
                      <a:pt x="17900" y="33244"/>
                      <a:pt x="17900" y="33244"/>
                      <a:pt x="19180" y="33244"/>
                    </a:cubicBezTo>
                    <a:lnTo>
                      <a:pt x="19180" y="34523"/>
                    </a:lnTo>
                    <a:cubicBezTo>
                      <a:pt x="19180" y="35802"/>
                      <a:pt x="20458" y="35802"/>
                      <a:pt x="20458" y="35802"/>
                    </a:cubicBezTo>
                    <a:cubicBezTo>
                      <a:pt x="20458" y="35802"/>
                      <a:pt x="21737" y="34523"/>
                      <a:pt x="21737" y="34523"/>
                    </a:cubicBezTo>
                    <a:lnTo>
                      <a:pt x="21737" y="33244"/>
                    </a:lnTo>
                    <a:cubicBezTo>
                      <a:pt x="23015" y="33244"/>
                      <a:pt x="23015" y="33244"/>
                      <a:pt x="24294" y="33244"/>
                    </a:cubicBezTo>
                    <a:lnTo>
                      <a:pt x="24294" y="34523"/>
                    </a:lnTo>
                    <a:cubicBezTo>
                      <a:pt x="24294" y="34523"/>
                      <a:pt x="25573" y="35802"/>
                      <a:pt x="25573" y="35802"/>
                    </a:cubicBezTo>
                    <a:lnTo>
                      <a:pt x="25573" y="35802"/>
                    </a:lnTo>
                    <a:cubicBezTo>
                      <a:pt x="25573" y="35802"/>
                      <a:pt x="26851" y="34523"/>
                      <a:pt x="26851" y="34523"/>
                    </a:cubicBezTo>
                    <a:lnTo>
                      <a:pt x="26851" y="33244"/>
                    </a:lnTo>
                    <a:cubicBezTo>
                      <a:pt x="26851" y="33244"/>
                      <a:pt x="28130" y="31966"/>
                      <a:pt x="28130" y="31966"/>
                    </a:cubicBezTo>
                    <a:lnTo>
                      <a:pt x="29408" y="33244"/>
                    </a:lnTo>
                    <a:cubicBezTo>
                      <a:pt x="29408" y="33244"/>
                      <a:pt x="30687" y="34523"/>
                      <a:pt x="30687" y="33244"/>
                    </a:cubicBezTo>
                    <a:cubicBezTo>
                      <a:pt x="30687" y="33244"/>
                      <a:pt x="31966" y="31966"/>
                      <a:pt x="30687" y="31966"/>
                    </a:cubicBezTo>
                    <a:lnTo>
                      <a:pt x="29408" y="30687"/>
                    </a:lnTo>
                    <a:cubicBezTo>
                      <a:pt x="29408" y="30687"/>
                      <a:pt x="30687" y="29409"/>
                      <a:pt x="30687" y="29409"/>
                    </a:cubicBezTo>
                    <a:lnTo>
                      <a:pt x="31966" y="30687"/>
                    </a:lnTo>
                    <a:cubicBezTo>
                      <a:pt x="31966" y="30687"/>
                      <a:pt x="33244" y="30687"/>
                      <a:pt x="33244" y="30687"/>
                    </a:cubicBezTo>
                    <a:cubicBezTo>
                      <a:pt x="33244" y="30687"/>
                      <a:pt x="33244" y="29409"/>
                      <a:pt x="33244" y="29409"/>
                    </a:cubicBezTo>
                    <a:lnTo>
                      <a:pt x="31966" y="28130"/>
                    </a:lnTo>
                    <a:cubicBezTo>
                      <a:pt x="31966" y="28130"/>
                      <a:pt x="33244" y="26851"/>
                      <a:pt x="33244" y="26851"/>
                    </a:cubicBezTo>
                    <a:lnTo>
                      <a:pt x="34523" y="26851"/>
                    </a:lnTo>
                    <a:close/>
                    <a:moveTo>
                      <a:pt x="28130" y="15344"/>
                    </a:moveTo>
                    <a:cubicBezTo>
                      <a:pt x="30687" y="15344"/>
                      <a:pt x="31966" y="17901"/>
                      <a:pt x="31966" y="19180"/>
                    </a:cubicBezTo>
                    <a:cubicBezTo>
                      <a:pt x="31966" y="20458"/>
                      <a:pt x="29408" y="23015"/>
                      <a:pt x="28130" y="23015"/>
                    </a:cubicBezTo>
                    <a:cubicBezTo>
                      <a:pt x="25573" y="23015"/>
                      <a:pt x="24294" y="20458"/>
                      <a:pt x="24294" y="19180"/>
                    </a:cubicBezTo>
                    <a:cubicBezTo>
                      <a:pt x="24294" y="16622"/>
                      <a:pt x="26851" y="15344"/>
                      <a:pt x="28130" y="15344"/>
                    </a:cubicBezTo>
                    <a:close/>
                    <a:moveTo>
                      <a:pt x="23015" y="3836"/>
                    </a:moveTo>
                    <a:cubicBezTo>
                      <a:pt x="25573" y="5114"/>
                      <a:pt x="25573" y="6393"/>
                      <a:pt x="25573" y="8950"/>
                    </a:cubicBezTo>
                    <a:cubicBezTo>
                      <a:pt x="24294" y="11508"/>
                      <a:pt x="23015" y="11508"/>
                      <a:pt x="20458" y="11508"/>
                    </a:cubicBezTo>
                    <a:cubicBezTo>
                      <a:pt x="17900" y="10229"/>
                      <a:pt x="17900" y="8950"/>
                      <a:pt x="17900" y="6393"/>
                    </a:cubicBezTo>
                    <a:cubicBezTo>
                      <a:pt x="19180" y="3836"/>
                      <a:pt x="20458" y="2557"/>
                      <a:pt x="23015" y="3836"/>
                    </a:cubicBezTo>
                    <a:close/>
                    <a:moveTo>
                      <a:pt x="6393" y="14065"/>
                    </a:moveTo>
                    <a:cubicBezTo>
                      <a:pt x="5114" y="12786"/>
                      <a:pt x="5114" y="10229"/>
                      <a:pt x="6393" y="8950"/>
                    </a:cubicBezTo>
                    <a:cubicBezTo>
                      <a:pt x="7671" y="7672"/>
                      <a:pt x="10229" y="7672"/>
                      <a:pt x="11507" y="8950"/>
                    </a:cubicBezTo>
                    <a:cubicBezTo>
                      <a:pt x="12786" y="10229"/>
                      <a:pt x="12786" y="12786"/>
                      <a:pt x="11507" y="14065"/>
                    </a:cubicBezTo>
                    <a:cubicBezTo>
                      <a:pt x="10229" y="15344"/>
                      <a:pt x="7671" y="15344"/>
                      <a:pt x="6393" y="14065"/>
                    </a:cubicBezTo>
                    <a:close/>
                    <a:moveTo>
                      <a:pt x="8951" y="26851"/>
                    </a:moveTo>
                    <a:cubicBezTo>
                      <a:pt x="7671" y="28130"/>
                      <a:pt x="5114" y="26851"/>
                      <a:pt x="3836" y="25573"/>
                    </a:cubicBezTo>
                    <a:cubicBezTo>
                      <a:pt x="2557" y="24294"/>
                      <a:pt x="3836" y="21737"/>
                      <a:pt x="5114" y="20458"/>
                    </a:cubicBezTo>
                    <a:cubicBezTo>
                      <a:pt x="6393" y="19180"/>
                      <a:pt x="8951" y="20458"/>
                      <a:pt x="10229" y="21737"/>
                    </a:cubicBezTo>
                    <a:cubicBezTo>
                      <a:pt x="11507" y="23015"/>
                      <a:pt x="11507" y="25573"/>
                      <a:pt x="8951" y="26851"/>
                    </a:cubicBezTo>
                    <a:close/>
                    <a:moveTo>
                      <a:pt x="15344" y="21737"/>
                    </a:moveTo>
                    <a:cubicBezTo>
                      <a:pt x="14065" y="20458"/>
                      <a:pt x="12786" y="19180"/>
                      <a:pt x="14065" y="17901"/>
                    </a:cubicBezTo>
                    <a:cubicBezTo>
                      <a:pt x="15344" y="16622"/>
                      <a:pt x="16622" y="15344"/>
                      <a:pt x="17900" y="16622"/>
                    </a:cubicBezTo>
                    <a:cubicBezTo>
                      <a:pt x="19180" y="17901"/>
                      <a:pt x="20458" y="19180"/>
                      <a:pt x="19180" y="20458"/>
                    </a:cubicBezTo>
                    <a:cubicBezTo>
                      <a:pt x="19180" y="20458"/>
                      <a:pt x="17900" y="21737"/>
                      <a:pt x="15344" y="21737"/>
                    </a:cubicBezTo>
                    <a:close/>
                    <a:moveTo>
                      <a:pt x="20458" y="33244"/>
                    </a:moveTo>
                    <a:cubicBezTo>
                      <a:pt x="17900" y="33244"/>
                      <a:pt x="16622" y="31966"/>
                      <a:pt x="15344" y="30687"/>
                    </a:cubicBezTo>
                    <a:cubicBezTo>
                      <a:pt x="15344" y="28130"/>
                      <a:pt x="16622" y="26851"/>
                      <a:pt x="17900" y="25573"/>
                    </a:cubicBezTo>
                    <a:cubicBezTo>
                      <a:pt x="20458" y="25573"/>
                      <a:pt x="21737" y="26851"/>
                      <a:pt x="23015" y="28130"/>
                    </a:cubicBezTo>
                    <a:cubicBezTo>
                      <a:pt x="24294" y="30687"/>
                      <a:pt x="23015" y="31966"/>
                      <a:pt x="20458" y="3324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91B2645D-A329-41EE-861A-D62A9A20C7C1}"/>
                  </a:ext>
                </a:extLst>
              </p:cNvPr>
              <p:cNvSpPr/>
              <p:nvPr/>
            </p:nvSpPr>
            <p:spPr>
              <a:xfrm>
                <a:off x="6786462" y="2992985"/>
                <a:ext cx="44752" cy="46030"/>
              </a:xfrm>
              <a:custGeom>
                <a:avLst/>
                <a:gdLst>
                  <a:gd name="connsiteX0" fmla="*/ 43474 w 44752"/>
                  <a:gd name="connsiteY0" fmla="*/ 33245 h 46030"/>
                  <a:gd name="connsiteX1" fmla="*/ 44752 w 44752"/>
                  <a:gd name="connsiteY1" fmla="*/ 31966 h 46030"/>
                  <a:gd name="connsiteX2" fmla="*/ 43474 w 44752"/>
                  <a:gd name="connsiteY2" fmla="*/ 30687 h 46030"/>
                  <a:gd name="connsiteX3" fmla="*/ 42195 w 44752"/>
                  <a:gd name="connsiteY3" fmla="*/ 29409 h 46030"/>
                  <a:gd name="connsiteX4" fmla="*/ 42195 w 44752"/>
                  <a:gd name="connsiteY4" fmla="*/ 26851 h 46030"/>
                  <a:gd name="connsiteX5" fmla="*/ 43474 w 44752"/>
                  <a:gd name="connsiteY5" fmla="*/ 26851 h 46030"/>
                  <a:gd name="connsiteX6" fmla="*/ 44752 w 44752"/>
                  <a:gd name="connsiteY6" fmla="*/ 25573 h 46030"/>
                  <a:gd name="connsiteX7" fmla="*/ 43474 w 44752"/>
                  <a:gd name="connsiteY7" fmla="*/ 24294 h 46030"/>
                  <a:gd name="connsiteX8" fmla="*/ 42195 w 44752"/>
                  <a:gd name="connsiteY8" fmla="*/ 24294 h 46030"/>
                  <a:gd name="connsiteX9" fmla="*/ 42195 w 44752"/>
                  <a:gd name="connsiteY9" fmla="*/ 21737 h 46030"/>
                  <a:gd name="connsiteX10" fmla="*/ 43474 w 44752"/>
                  <a:gd name="connsiteY10" fmla="*/ 21737 h 46030"/>
                  <a:gd name="connsiteX11" fmla="*/ 44752 w 44752"/>
                  <a:gd name="connsiteY11" fmla="*/ 20458 h 46030"/>
                  <a:gd name="connsiteX12" fmla="*/ 43474 w 44752"/>
                  <a:gd name="connsiteY12" fmla="*/ 19180 h 46030"/>
                  <a:gd name="connsiteX13" fmla="*/ 42195 w 44752"/>
                  <a:gd name="connsiteY13" fmla="*/ 19180 h 46030"/>
                  <a:gd name="connsiteX14" fmla="*/ 42195 w 44752"/>
                  <a:gd name="connsiteY14" fmla="*/ 16622 h 46030"/>
                  <a:gd name="connsiteX15" fmla="*/ 43474 w 44752"/>
                  <a:gd name="connsiteY15" fmla="*/ 15344 h 46030"/>
                  <a:gd name="connsiteX16" fmla="*/ 44752 w 44752"/>
                  <a:gd name="connsiteY16" fmla="*/ 14065 h 46030"/>
                  <a:gd name="connsiteX17" fmla="*/ 43474 w 44752"/>
                  <a:gd name="connsiteY17" fmla="*/ 12786 h 46030"/>
                  <a:gd name="connsiteX18" fmla="*/ 42195 w 44752"/>
                  <a:gd name="connsiteY18" fmla="*/ 14065 h 46030"/>
                  <a:gd name="connsiteX19" fmla="*/ 40916 w 44752"/>
                  <a:gd name="connsiteY19" fmla="*/ 11508 h 46030"/>
                  <a:gd name="connsiteX20" fmla="*/ 42195 w 44752"/>
                  <a:gd name="connsiteY20" fmla="*/ 10229 h 46030"/>
                  <a:gd name="connsiteX21" fmla="*/ 42195 w 44752"/>
                  <a:gd name="connsiteY21" fmla="*/ 7672 h 46030"/>
                  <a:gd name="connsiteX22" fmla="*/ 39637 w 44752"/>
                  <a:gd name="connsiteY22" fmla="*/ 7672 h 46030"/>
                  <a:gd name="connsiteX23" fmla="*/ 38359 w 44752"/>
                  <a:gd name="connsiteY23" fmla="*/ 8951 h 46030"/>
                  <a:gd name="connsiteX24" fmla="*/ 37081 w 44752"/>
                  <a:gd name="connsiteY24" fmla="*/ 7672 h 46030"/>
                  <a:gd name="connsiteX25" fmla="*/ 38359 w 44752"/>
                  <a:gd name="connsiteY25" fmla="*/ 6393 h 46030"/>
                  <a:gd name="connsiteX26" fmla="*/ 38359 w 44752"/>
                  <a:gd name="connsiteY26" fmla="*/ 3836 h 46030"/>
                  <a:gd name="connsiteX27" fmla="*/ 35802 w 44752"/>
                  <a:gd name="connsiteY27" fmla="*/ 3836 h 46030"/>
                  <a:gd name="connsiteX28" fmla="*/ 34523 w 44752"/>
                  <a:gd name="connsiteY28" fmla="*/ 5115 h 46030"/>
                  <a:gd name="connsiteX29" fmla="*/ 31966 w 44752"/>
                  <a:gd name="connsiteY29" fmla="*/ 3836 h 46030"/>
                  <a:gd name="connsiteX30" fmla="*/ 33244 w 44752"/>
                  <a:gd name="connsiteY30" fmla="*/ 2557 h 46030"/>
                  <a:gd name="connsiteX31" fmla="*/ 31966 w 44752"/>
                  <a:gd name="connsiteY31" fmla="*/ 1279 h 46030"/>
                  <a:gd name="connsiteX32" fmla="*/ 30688 w 44752"/>
                  <a:gd name="connsiteY32" fmla="*/ 2557 h 46030"/>
                  <a:gd name="connsiteX33" fmla="*/ 29408 w 44752"/>
                  <a:gd name="connsiteY33" fmla="*/ 3836 h 46030"/>
                  <a:gd name="connsiteX34" fmla="*/ 26851 w 44752"/>
                  <a:gd name="connsiteY34" fmla="*/ 3836 h 46030"/>
                  <a:gd name="connsiteX35" fmla="*/ 26851 w 44752"/>
                  <a:gd name="connsiteY35" fmla="*/ 1279 h 46030"/>
                  <a:gd name="connsiteX36" fmla="*/ 25573 w 44752"/>
                  <a:gd name="connsiteY36" fmla="*/ 0 h 46030"/>
                  <a:gd name="connsiteX37" fmla="*/ 24294 w 44752"/>
                  <a:gd name="connsiteY37" fmla="*/ 1279 h 46030"/>
                  <a:gd name="connsiteX38" fmla="*/ 24294 w 44752"/>
                  <a:gd name="connsiteY38" fmla="*/ 3836 h 46030"/>
                  <a:gd name="connsiteX39" fmla="*/ 21737 w 44752"/>
                  <a:gd name="connsiteY39" fmla="*/ 3836 h 46030"/>
                  <a:gd name="connsiteX40" fmla="*/ 21737 w 44752"/>
                  <a:gd name="connsiteY40" fmla="*/ 1279 h 46030"/>
                  <a:gd name="connsiteX41" fmla="*/ 20458 w 44752"/>
                  <a:gd name="connsiteY41" fmla="*/ 0 h 46030"/>
                  <a:gd name="connsiteX42" fmla="*/ 19180 w 44752"/>
                  <a:gd name="connsiteY42" fmla="*/ 1279 h 46030"/>
                  <a:gd name="connsiteX43" fmla="*/ 19180 w 44752"/>
                  <a:gd name="connsiteY43" fmla="*/ 3836 h 46030"/>
                  <a:gd name="connsiteX44" fmla="*/ 16622 w 44752"/>
                  <a:gd name="connsiteY44" fmla="*/ 3836 h 46030"/>
                  <a:gd name="connsiteX45" fmla="*/ 15344 w 44752"/>
                  <a:gd name="connsiteY45" fmla="*/ 2557 h 46030"/>
                  <a:gd name="connsiteX46" fmla="*/ 14065 w 44752"/>
                  <a:gd name="connsiteY46" fmla="*/ 1279 h 46030"/>
                  <a:gd name="connsiteX47" fmla="*/ 12786 w 44752"/>
                  <a:gd name="connsiteY47" fmla="*/ 2557 h 46030"/>
                  <a:gd name="connsiteX48" fmla="*/ 14065 w 44752"/>
                  <a:gd name="connsiteY48" fmla="*/ 3836 h 46030"/>
                  <a:gd name="connsiteX49" fmla="*/ 11508 w 44752"/>
                  <a:gd name="connsiteY49" fmla="*/ 5115 h 46030"/>
                  <a:gd name="connsiteX50" fmla="*/ 10229 w 44752"/>
                  <a:gd name="connsiteY50" fmla="*/ 3836 h 46030"/>
                  <a:gd name="connsiteX51" fmla="*/ 7671 w 44752"/>
                  <a:gd name="connsiteY51" fmla="*/ 3836 h 46030"/>
                  <a:gd name="connsiteX52" fmla="*/ 7671 w 44752"/>
                  <a:gd name="connsiteY52" fmla="*/ 6393 h 46030"/>
                  <a:gd name="connsiteX53" fmla="*/ 8951 w 44752"/>
                  <a:gd name="connsiteY53" fmla="*/ 7672 h 46030"/>
                  <a:gd name="connsiteX54" fmla="*/ 7671 w 44752"/>
                  <a:gd name="connsiteY54" fmla="*/ 8951 h 46030"/>
                  <a:gd name="connsiteX55" fmla="*/ 6393 w 44752"/>
                  <a:gd name="connsiteY55" fmla="*/ 7672 h 46030"/>
                  <a:gd name="connsiteX56" fmla="*/ 3836 w 44752"/>
                  <a:gd name="connsiteY56" fmla="*/ 7672 h 46030"/>
                  <a:gd name="connsiteX57" fmla="*/ 3836 w 44752"/>
                  <a:gd name="connsiteY57" fmla="*/ 10229 h 46030"/>
                  <a:gd name="connsiteX58" fmla="*/ 5115 w 44752"/>
                  <a:gd name="connsiteY58" fmla="*/ 11508 h 46030"/>
                  <a:gd name="connsiteX59" fmla="*/ 3836 w 44752"/>
                  <a:gd name="connsiteY59" fmla="*/ 14065 h 46030"/>
                  <a:gd name="connsiteX60" fmla="*/ 2557 w 44752"/>
                  <a:gd name="connsiteY60" fmla="*/ 12786 h 46030"/>
                  <a:gd name="connsiteX61" fmla="*/ 1278 w 44752"/>
                  <a:gd name="connsiteY61" fmla="*/ 14065 h 46030"/>
                  <a:gd name="connsiteX62" fmla="*/ 2557 w 44752"/>
                  <a:gd name="connsiteY62" fmla="*/ 15344 h 46030"/>
                  <a:gd name="connsiteX63" fmla="*/ 3836 w 44752"/>
                  <a:gd name="connsiteY63" fmla="*/ 16622 h 46030"/>
                  <a:gd name="connsiteX64" fmla="*/ 2557 w 44752"/>
                  <a:gd name="connsiteY64" fmla="*/ 19180 h 46030"/>
                  <a:gd name="connsiteX65" fmla="*/ 1278 w 44752"/>
                  <a:gd name="connsiteY65" fmla="*/ 19180 h 46030"/>
                  <a:gd name="connsiteX66" fmla="*/ 0 w 44752"/>
                  <a:gd name="connsiteY66" fmla="*/ 20458 h 46030"/>
                  <a:gd name="connsiteX67" fmla="*/ 1278 w 44752"/>
                  <a:gd name="connsiteY67" fmla="*/ 21737 h 46030"/>
                  <a:gd name="connsiteX68" fmla="*/ 2557 w 44752"/>
                  <a:gd name="connsiteY68" fmla="*/ 21737 h 46030"/>
                  <a:gd name="connsiteX69" fmla="*/ 2557 w 44752"/>
                  <a:gd name="connsiteY69" fmla="*/ 24294 h 46030"/>
                  <a:gd name="connsiteX70" fmla="*/ 1278 w 44752"/>
                  <a:gd name="connsiteY70" fmla="*/ 24294 h 46030"/>
                  <a:gd name="connsiteX71" fmla="*/ 0 w 44752"/>
                  <a:gd name="connsiteY71" fmla="*/ 25573 h 46030"/>
                  <a:gd name="connsiteX72" fmla="*/ 1278 w 44752"/>
                  <a:gd name="connsiteY72" fmla="*/ 26851 h 46030"/>
                  <a:gd name="connsiteX73" fmla="*/ 2557 w 44752"/>
                  <a:gd name="connsiteY73" fmla="*/ 26851 h 46030"/>
                  <a:gd name="connsiteX74" fmla="*/ 2557 w 44752"/>
                  <a:gd name="connsiteY74" fmla="*/ 29409 h 46030"/>
                  <a:gd name="connsiteX75" fmla="*/ 1278 w 44752"/>
                  <a:gd name="connsiteY75" fmla="*/ 30687 h 46030"/>
                  <a:gd name="connsiteX76" fmla="*/ 0 w 44752"/>
                  <a:gd name="connsiteY76" fmla="*/ 31966 h 46030"/>
                  <a:gd name="connsiteX77" fmla="*/ 0 w 44752"/>
                  <a:gd name="connsiteY77" fmla="*/ 31966 h 46030"/>
                  <a:gd name="connsiteX78" fmla="*/ 1278 w 44752"/>
                  <a:gd name="connsiteY78" fmla="*/ 33245 h 46030"/>
                  <a:gd name="connsiteX79" fmla="*/ 2557 w 44752"/>
                  <a:gd name="connsiteY79" fmla="*/ 31966 h 46030"/>
                  <a:gd name="connsiteX80" fmla="*/ 3836 w 44752"/>
                  <a:gd name="connsiteY80" fmla="*/ 34523 h 46030"/>
                  <a:gd name="connsiteX81" fmla="*/ 2557 w 44752"/>
                  <a:gd name="connsiteY81" fmla="*/ 35802 h 46030"/>
                  <a:gd name="connsiteX82" fmla="*/ 2557 w 44752"/>
                  <a:gd name="connsiteY82" fmla="*/ 38359 h 46030"/>
                  <a:gd name="connsiteX83" fmla="*/ 5115 w 44752"/>
                  <a:gd name="connsiteY83" fmla="*/ 38359 h 46030"/>
                  <a:gd name="connsiteX84" fmla="*/ 6393 w 44752"/>
                  <a:gd name="connsiteY84" fmla="*/ 37080 h 46030"/>
                  <a:gd name="connsiteX85" fmla="*/ 7671 w 44752"/>
                  <a:gd name="connsiteY85" fmla="*/ 38359 h 46030"/>
                  <a:gd name="connsiteX86" fmla="*/ 6393 w 44752"/>
                  <a:gd name="connsiteY86" fmla="*/ 39638 h 46030"/>
                  <a:gd name="connsiteX87" fmla="*/ 6393 w 44752"/>
                  <a:gd name="connsiteY87" fmla="*/ 42195 h 46030"/>
                  <a:gd name="connsiteX88" fmla="*/ 8951 w 44752"/>
                  <a:gd name="connsiteY88" fmla="*/ 42195 h 46030"/>
                  <a:gd name="connsiteX89" fmla="*/ 10229 w 44752"/>
                  <a:gd name="connsiteY89" fmla="*/ 40916 h 46030"/>
                  <a:gd name="connsiteX90" fmla="*/ 12786 w 44752"/>
                  <a:gd name="connsiteY90" fmla="*/ 42195 h 46030"/>
                  <a:gd name="connsiteX91" fmla="*/ 11508 w 44752"/>
                  <a:gd name="connsiteY91" fmla="*/ 43474 h 46030"/>
                  <a:gd name="connsiteX92" fmla="*/ 12786 w 44752"/>
                  <a:gd name="connsiteY92" fmla="*/ 44752 h 46030"/>
                  <a:gd name="connsiteX93" fmla="*/ 14065 w 44752"/>
                  <a:gd name="connsiteY93" fmla="*/ 43474 h 46030"/>
                  <a:gd name="connsiteX94" fmla="*/ 15344 w 44752"/>
                  <a:gd name="connsiteY94" fmla="*/ 42195 h 46030"/>
                  <a:gd name="connsiteX95" fmla="*/ 17901 w 44752"/>
                  <a:gd name="connsiteY95" fmla="*/ 43474 h 46030"/>
                  <a:gd name="connsiteX96" fmla="*/ 17901 w 44752"/>
                  <a:gd name="connsiteY96" fmla="*/ 44752 h 46030"/>
                  <a:gd name="connsiteX97" fmla="*/ 19180 w 44752"/>
                  <a:gd name="connsiteY97" fmla="*/ 46031 h 46030"/>
                  <a:gd name="connsiteX98" fmla="*/ 20458 w 44752"/>
                  <a:gd name="connsiteY98" fmla="*/ 44752 h 46030"/>
                  <a:gd name="connsiteX99" fmla="*/ 20458 w 44752"/>
                  <a:gd name="connsiteY99" fmla="*/ 43474 h 46030"/>
                  <a:gd name="connsiteX100" fmla="*/ 23015 w 44752"/>
                  <a:gd name="connsiteY100" fmla="*/ 43474 h 46030"/>
                  <a:gd name="connsiteX101" fmla="*/ 23015 w 44752"/>
                  <a:gd name="connsiteY101" fmla="*/ 44752 h 46030"/>
                  <a:gd name="connsiteX102" fmla="*/ 24294 w 44752"/>
                  <a:gd name="connsiteY102" fmla="*/ 46031 h 46030"/>
                  <a:gd name="connsiteX103" fmla="*/ 25573 w 44752"/>
                  <a:gd name="connsiteY103" fmla="*/ 44752 h 46030"/>
                  <a:gd name="connsiteX104" fmla="*/ 25573 w 44752"/>
                  <a:gd name="connsiteY104" fmla="*/ 43474 h 46030"/>
                  <a:gd name="connsiteX105" fmla="*/ 28130 w 44752"/>
                  <a:gd name="connsiteY105" fmla="*/ 43474 h 46030"/>
                  <a:gd name="connsiteX106" fmla="*/ 29408 w 44752"/>
                  <a:gd name="connsiteY106" fmla="*/ 44752 h 46030"/>
                  <a:gd name="connsiteX107" fmla="*/ 30688 w 44752"/>
                  <a:gd name="connsiteY107" fmla="*/ 46031 h 46030"/>
                  <a:gd name="connsiteX108" fmla="*/ 30688 w 44752"/>
                  <a:gd name="connsiteY108" fmla="*/ 46031 h 46030"/>
                  <a:gd name="connsiteX109" fmla="*/ 31966 w 44752"/>
                  <a:gd name="connsiteY109" fmla="*/ 44752 h 46030"/>
                  <a:gd name="connsiteX110" fmla="*/ 30688 w 44752"/>
                  <a:gd name="connsiteY110" fmla="*/ 43474 h 46030"/>
                  <a:gd name="connsiteX111" fmla="*/ 33244 w 44752"/>
                  <a:gd name="connsiteY111" fmla="*/ 42195 h 46030"/>
                  <a:gd name="connsiteX112" fmla="*/ 34523 w 44752"/>
                  <a:gd name="connsiteY112" fmla="*/ 43474 h 46030"/>
                  <a:gd name="connsiteX113" fmla="*/ 37081 w 44752"/>
                  <a:gd name="connsiteY113" fmla="*/ 43474 h 46030"/>
                  <a:gd name="connsiteX114" fmla="*/ 37081 w 44752"/>
                  <a:gd name="connsiteY114" fmla="*/ 40916 h 46030"/>
                  <a:gd name="connsiteX115" fmla="*/ 35802 w 44752"/>
                  <a:gd name="connsiteY115" fmla="*/ 39638 h 46030"/>
                  <a:gd name="connsiteX116" fmla="*/ 37081 w 44752"/>
                  <a:gd name="connsiteY116" fmla="*/ 38359 h 46030"/>
                  <a:gd name="connsiteX117" fmla="*/ 38359 w 44752"/>
                  <a:gd name="connsiteY117" fmla="*/ 39638 h 46030"/>
                  <a:gd name="connsiteX118" fmla="*/ 40916 w 44752"/>
                  <a:gd name="connsiteY118" fmla="*/ 39638 h 46030"/>
                  <a:gd name="connsiteX119" fmla="*/ 40916 w 44752"/>
                  <a:gd name="connsiteY119" fmla="*/ 37080 h 46030"/>
                  <a:gd name="connsiteX120" fmla="*/ 39637 w 44752"/>
                  <a:gd name="connsiteY120" fmla="*/ 35802 h 46030"/>
                  <a:gd name="connsiteX121" fmla="*/ 40916 w 44752"/>
                  <a:gd name="connsiteY121" fmla="*/ 33245 h 46030"/>
                  <a:gd name="connsiteX122" fmla="*/ 43474 w 44752"/>
                  <a:gd name="connsiteY122" fmla="*/ 33245 h 46030"/>
                  <a:gd name="connsiteX123" fmla="*/ 37081 w 44752"/>
                  <a:gd name="connsiteY123" fmla="*/ 20458 h 46030"/>
                  <a:gd name="connsiteX124" fmla="*/ 40916 w 44752"/>
                  <a:gd name="connsiteY124" fmla="*/ 25573 h 46030"/>
                  <a:gd name="connsiteX125" fmla="*/ 35802 w 44752"/>
                  <a:gd name="connsiteY125" fmla="*/ 29409 h 46030"/>
                  <a:gd name="connsiteX126" fmla="*/ 31966 w 44752"/>
                  <a:gd name="connsiteY126" fmla="*/ 24294 h 46030"/>
                  <a:gd name="connsiteX127" fmla="*/ 37081 w 44752"/>
                  <a:gd name="connsiteY127" fmla="*/ 20458 h 46030"/>
                  <a:gd name="connsiteX128" fmla="*/ 30688 w 44752"/>
                  <a:gd name="connsiteY128" fmla="*/ 7672 h 46030"/>
                  <a:gd name="connsiteX129" fmla="*/ 33244 w 44752"/>
                  <a:gd name="connsiteY129" fmla="*/ 14065 h 46030"/>
                  <a:gd name="connsiteX130" fmla="*/ 26851 w 44752"/>
                  <a:gd name="connsiteY130" fmla="*/ 16622 h 46030"/>
                  <a:gd name="connsiteX131" fmla="*/ 24294 w 44752"/>
                  <a:gd name="connsiteY131" fmla="*/ 10229 h 46030"/>
                  <a:gd name="connsiteX132" fmla="*/ 30688 w 44752"/>
                  <a:gd name="connsiteY132" fmla="*/ 7672 h 46030"/>
                  <a:gd name="connsiteX133" fmla="*/ 11508 w 44752"/>
                  <a:gd name="connsiteY133" fmla="*/ 19180 h 46030"/>
                  <a:gd name="connsiteX134" fmla="*/ 11508 w 44752"/>
                  <a:gd name="connsiteY134" fmla="*/ 12786 h 46030"/>
                  <a:gd name="connsiteX135" fmla="*/ 17901 w 44752"/>
                  <a:gd name="connsiteY135" fmla="*/ 12786 h 46030"/>
                  <a:gd name="connsiteX136" fmla="*/ 17901 w 44752"/>
                  <a:gd name="connsiteY136" fmla="*/ 19180 h 46030"/>
                  <a:gd name="connsiteX137" fmla="*/ 11508 w 44752"/>
                  <a:gd name="connsiteY137" fmla="*/ 19180 h 46030"/>
                  <a:gd name="connsiteX138" fmla="*/ 15344 w 44752"/>
                  <a:gd name="connsiteY138" fmla="*/ 34523 h 46030"/>
                  <a:gd name="connsiteX139" fmla="*/ 8951 w 44752"/>
                  <a:gd name="connsiteY139" fmla="*/ 33245 h 46030"/>
                  <a:gd name="connsiteX140" fmla="*/ 10229 w 44752"/>
                  <a:gd name="connsiteY140" fmla="*/ 26851 h 46030"/>
                  <a:gd name="connsiteX141" fmla="*/ 16622 w 44752"/>
                  <a:gd name="connsiteY141" fmla="*/ 28130 h 46030"/>
                  <a:gd name="connsiteX142" fmla="*/ 15344 w 44752"/>
                  <a:gd name="connsiteY142" fmla="*/ 34523 h 46030"/>
                  <a:gd name="connsiteX143" fmla="*/ 23015 w 44752"/>
                  <a:gd name="connsiteY143" fmla="*/ 26851 h 46030"/>
                  <a:gd name="connsiteX144" fmla="*/ 20458 w 44752"/>
                  <a:gd name="connsiteY144" fmla="*/ 21737 h 46030"/>
                  <a:gd name="connsiteX145" fmla="*/ 25573 w 44752"/>
                  <a:gd name="connsiteY145" fmla="*/ 19180 h 46030"/>
                  <a:gd name="connsiteX146" fmla="*/ 28130 w 44752"/>
                  <a:gd name="connsiteY146" fmla="*/ 24294 h 46030"/>
                  <a:gd name="connsiteX147" fmla="*/ 23015 w 44752"/>
                  <a:gd name="connsiteY147" fmla="*/ 26851 h 46030"/>
                  <a:gd name="connsiteX148" fmla="*/ 28130 w 44752"/>
                  <a:gd name="connsiteY148" fmla="*/ 40916 h 46030"/>
                  <a:gd name="connsiteX149" fmla="*/ 23015 w 44752"/>
                  <a:gd name="connsiteY149" fmla="*/ 37080 h 46030"/>
                  <a:gd name="connsiteX150" fmla="*/ 26851 w 44752"/>
                  <a:gd name="connsiteY150" fmla="*/ 31966 h 46030"/>
                  <a:gd name="connsiteX151" fmla="*/ 31966 w 44752"/>
                  <a:gd name="connsiteY151" fmla="*/ 35802 h 46030"/>
                  <a:gd name="connsiteX152" fmla="*/ 28130 w 44752"/>
                  <a:gd name="connsiteY152" fmla="*/ 40916 h 46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44752" h="46030">
                    <a:moveTo>
                      <a:pt x="43474" y="33245"/>
                    </a:moveTo>
                    <a:cubicBezTo>
                      <a:pt x="44752" y="33245"/>
                      <a:pt x="44752" y="33245"/>
                      <a:pt x="44752" y="31966"/>
                    </a:cubicBezTo>
                    <a:cubicBezTo>
                      <a:pt x="44752" y="30687"/>
                      <a:pt x="44752" y="30687"/>
                      <a:pt x="43474" y="30687"/>
                    </a:cubicBezTo>
                    <a:lnTo>
                      <a:pt x="42195" y="29409"/>
                    </a:lnTo>
                    <a:cubicBezTo>
                      <a:pt x="42195" y="28130"/>
                      <a:pt x="42195" y="28130"/>
                      <a:pt x="42195" y="26851"/>
                    </a:cubicBezTo>
                    <a:lnTo>
                      <a:pt x="43474" y="26851"/>
                    </a:lnTo>
                    <a:cubicBezTo>
                      <a:pt x="44752" y="26851"/>
                      <a:pt x="44752" y="26851"/>
                      <a:pt x="44752" y="25573"/>
                    </a:cubicBezTo>
                    <a:cubicBezTo>
                      <a:pt x="44752" y="24294"/>
                      <a:pt x="44752" y="24294"/>
                      <a:pt x="43474" y="24294"/>
                    </a:cubicBezTo>
                    <a:lnTo>
                      <a:pt x="42195" y="24294"/>
                    </a:lnTo>
                    <a:cubicBezTo>
                      <a:pt x="42195" y="23015"/>
                      <a:pt x="42195" y="23015"/>
                      <a:pt x="42195" y="21737"/>
                    </a:cubicBezTo>
                    <a:lnTo>
                      <a:pt x="43474" y="21737"/>
                    </a:lnTo>
                    <a:cubicBezTo>
                      <a:pt x="44752" y="21737"/>
                      <a:pt x="44752" y="20458"/>
                      <a:pt x="44752" y="20458"/>
                    </a:cubicBezTo>
                    <a:cubicBezTo>
                      <a:pt x="44752" y="20458"/>
                      <a:pt x="43474" y="19180"/>
                      <a:pt x="43474" y="19180"/>
                    </a:cubicBezTo>
                    <a:lnTo>
                      <a:pt x="42195" y="19180"/>
                    </a:lnTo>
                    <a:cubicBezTo>
                      <a:pt x="42195" y="17901"/>
                      <a:pt x="42195" y="17901"/>
                      <a:pt x="42195" y="16622"/>
                    </a:cubicBezTo>
                    <a:lnTo>
                      <a:pt x="43474" y="15344"/>
                    </a:lnTo>
                    <a:cubicBezTo>
                      <a:pt x="44752" y="15344"/>
                      <a:pt x="44752" y="14065"/>
                      <a:pt x="44752" y="14065"/>
                    </a:cubicBezTo>
                    <a:cubicBezTo>
                      <a:pt x="44752" y="14065"/>
                      <a:pt x="43474" y="12786"/>
                      <a:pt x="43474" y="12786"/>
                    </a:cubicBezTo>
                    <a:lnTo>
                      <a:pt x="42195" y="14065"/>
                    </a:lnTo>
                    <a:cubicBezTo>
                      <a:pt x="42195" y="12786"/>
                      <a:pt x="40916" y="12786"/>
                      <a:pt x="40916" y="11508"/>
                    </a:cubicBezTo>
                    <a:lnTo>
                      <a:pt x="42195" y="10229"/>
                    </a:lnTo>
                    <a:cubicBezTo>
                      <a:pt x="42195" y="10229"/>
                      <a:pt x="43474" y="8951"/>
                      <a:pt x="42195" y="7672"/>
                    </a:cubicBezTo>
                    <a:cubicBezTo>
                      <a:pt x="40916" y="6393"/>
                      <a:pt x="40916" y="6393"/>
                      <a:pt x="39637" y="7672"/>
                    </a:cubicBezTo>
                    <a:lnTo>
                      <a:pt x="38359" y="8951"/>
                    </a:lnTo>
                    <a:cubicBezTo>
                      <a:pt x="38359" y="8951"/>
                      <a:pt x="37081" y="7672"/>
                      <a:pt x="37081" y="7672"/>
                    </a:cubicBezTo>
                    <a:lnTo>
                      <a:pt x="38359" y="6393"/>
                    </a:lnTo>
                    <a:cubicBezTo>
                      <a:pt x="38359" y="6393"/>
                      <a:pt x="38359" y="5115"/>
                      <a:pt x="38359" y="3836"/>
                    </a:cubicBezTo>
                    <a:cubicBezTo>
                      <a:pt x="38359" y="3836"/>
                      <a:pt x="37081" y="3836"/>
                      <a:pt x="35802" y="3836"/>
                    </a:cubicBezTo>
                    <a:lnTo>
                      <a:pt x="34523" y="5115"/>
                    </a:lnTo>
                    <a:cubicBezTo>
                      <a:pt x="34523" y="5115"/>
                      <a:pt x="33244" y="3836"/>
                      <a:pt x="31966" y="3836"/>
                    </a:cubicBezTo>
                    <a:lnTo>
                      <a:pt x="33244" y="2557"/>
                    </a:lnTo>
                    <a:cubicBezTo>
                      <a:pt x="33244" y="1279"/>
                      <a:pt x="33244" y="1279"/>
                      <a:pt x="31966" y="1279"/>
                    </a:cubicBezTo>
                    <a:cubicBezTo>
                      <a:pt x="30688" y="1279"/>
                      <a:pt x="30688" y="1279"/>
                      <a:pt x="30688" y="2557"/>
                    </a:cubicBezTo>
                    <a:lnTo>
                      <a:pt x="29408" y="3836"/>
                    </a:lnTo>
                    <a:cubicBezTo>
                      <a:pt x="28130" y="3836"/>
                      <a:pt x="28130" y="3836"/>
                      <a:pt x="26851" y="3836"/>
                    </a:cubicBezTo>
                    <a:lnTo>
                      <a:pt x="26851" y="1279"/>
                    </a:lnTo>
                    <a:cubicBezTo>
                      <a:pt x="26851" y="0"/>
                      <a:pt x="26851" y="0"/>
                      <a:pt x="25573" y="0"/>
                    </a:cubicBezTo>
                    <a:cubicBezTo>
                      <a:pt x="24294" y="0"/>
                      <a:pt x="24294" y="0"/>
                      <a:pt x="24294" y="1279"/>
                    </a:cubicBezTo>
                    <a:lnTo>
                      <a:pt x="24294" y="3836"/>
                    </a:lnTo>
                    <a:cubicBezTo>
                      <a:pt x="23015" y="3836"/>
                      <a:pt x="23015" y="3836"/>
                      <a:pt x="21737" y="3836"/>
                    </a:cubicBezTo>
                    <a:lnTo>
                      <a:pt x="21737" y="1279"/>
                    </a:lnTo>
                    <a:cubicBezTo>
                      <a:pt x="21737" y="0"/>
                      <a:pt x="20458" y="0"/>
                      <a:pt x="20458" y="0"/>
                    </a:cubicBezTo>
                    <a:cubicBezTo>
                      <a:pt x="19180" y="0"/>
                      <a:pt x="19180" y="1279"/>
                      <a:pt x="19180" y="1279"/>
                    </a:cubicBezTo>
                    <a:lnTo>
                      <a:pt x="19180" y="3836"/>
                    </a:lnTo>
                    <a:cubicBezTo>
                      <a:pt x="17901" y="3836"/>
                      <a:pt x="17901" y="3836"/>
                      <a:pt x="16622" y="3836"/>
                    </a:cubicBezTo>
                    <a:lnTo>
                      <a:pt x="15344" y="2557"/>
                    </a:lnTo>
                    <a:cubicBezTo>
                      <a:pt x="15344" y="1279"/>
                      <a:pt x="14065" y="1279"/>
                      <a:pt x="14065" y="1279"/>
                    </a:cubicBezTo>
                    <a:cubicBezTo>
                      <a:pt x="12786" y="1279"/>
                      <a:pt x="12786" y="2557"/>
                      <a:pt x="12786" y="2557"/>
                    </a:cubicBezTo>
                    <a:lnTo>
                      <a:pt x="14065" y="3836"/>
                    </a:lnTo>
                    <a:cubicBezTo>
                      <a:pt x="12786" y="3836"/>
                      <a:pt x="12786" y="5115"/>
                      <a:pt x="11508" y="5115"/>
                    </a:cubicBezTo>
                    <a:lnTo>
                      <a:pt x="10229" y="3836"/>
                    </a:lnTo>
                    <a:cubicBezTo>
                      <a:pt x="10229" y="3836"/>
                      <a:pt x="8951" y="2557"/>
                      <a:pt x="7671" y="3836"/>
                    </a:cubicBezTo>
                    <a:cubicBezTo>
                      <a:pt x="7671" y="3836"/>
                      <a:pt x="6393" y="5115"/>
                      <a:pt x="7671" y="6393"/>
                    </a:cubicBezTo>
                    <a:lnTo>
                      <a:pt x="8951" y="7672"/>
                    </a:lnTo>
                    <a:cubicBezTo>
                      <a:pt x="8951" y="7672"/>
                      <a:pt x="7671" y="8951"/>
                      <a:pt x="7671" y="8951"/>
                    </a:cubicBezTo>
                    <a:lnTo>
                      <a:pt x="6393" y="7672"/>
                    </a:lnTo>
                    <a:cubicBezTo>
                      <a:pt x="6393" y="7672"/>
                      <a:pt x="5115" y="7672"/>
                      <a:pt x="3836" y="7672"/>
                    </a:cubicBezTo>
                    <a:cubicBezTo>
                      <a:pt x="2557" y="7672"/>
                      <a:pt x="3836" y="8951"/>
                      <a:pt x="3836" y="10229"/>
                    </a:cubicBezTo>
                    <a:lnTo>
                      <a:pt x="5115" y="11508"/>
                    </a:lnTo>
                    <a:cubicBezTo>
                      <a:pt x="5115" y="12786"/>
                      <a:pt x="3836" y="12786"/>
                      <a:pt x="3836" y="14065"/>
                    </a:cubicBezTo>
                    <a:lnTo>
                      <a:pt x="2557" y="12786"/>
                    </a:lnTo>
                    <a:cubicBezTo>
                      <a:pt x="1278" y="12786"/>
                      <a:pt x="1278" y="12786"/>
                      <a:pt x="1278" y="14065"/>
                    </a:cubicBezTo>
                    <a:cubicBezTo>
                      <a:pt x="1278" y="15344"/>
                      <a:pt x="1278" y="15344"/>
                      <a:pt x="2557" y="15344"/>
                    </a:cubicBezTo>
                    <a:lnTo>
                      <a:pt x="3836" y="16622"/>
                    </a:lnTo>
                    <a:cubicBezTo>
                      <a:pt x="3836" y="17901"/>
                      <a:pt x="3836" y="17901"/>
                      <a:pt x="2557" y="19180"/>
                    </a:cubicBezTo>
                    <a:lnTo>
                      <a:pt x="1278" y="19180"/>
                    </a:lnTo>
                    <a:cubicBezTo>
                      <a:pt x="0" y="19180"/>
                      <a:pt x="0" y="19180"/>
                      <a:pt x="0" y="20458"/>
                    </a:cubicBezTo>
                    <a:cubicBezTo>
                      <a:pt x="0" y="21737"/>
                      <a:pt x="0" y="21737"/>
                      <a:pt x="1278" y="21737"/>
                    </a:cubicBezTo>
                    <a:lnTo>
                      <a:pt x="2557" y="21737"/>
                    </a:lnTo>
                    <a:cubicBezTo>
                      <a:pt x="2557" y="23015"/>
                      <a:pt x="2557" y="23015"/>
                      <a:pt x="2557" y="24294"/>
                    </a:cubicBezTo>
                    <a:lnTo>
                      <a:pt x="1278" y="24294"/>
                    </a:lnTo>
                    <a:cubicBezTo>
                      <a:pt x="0" y="24294"/>
                      <a:pt x="0" y="25573"/>
                      <a:pt x="0" y="25573"/>
                    </a:cubicBezTo>
                    <a:cubicBezTo>
                      <a:pt x="0" y="26851"/>
                      <a:pt x="1278" y="26851"/>
                      <a:pt x="1278" y="26851"/>
                    </a:cubicBezTo>
                    <a:lnTo>
                      <a:pt x="2557" y="26851"/>
                    </a:lnTo>
                    <a:cubicBezTo>
                      <a:pt x="2557" y="28130"/>
                      <a:pt x="2557" y="28130"/>
                      <a:pt x="2557" y="29409"/>
                    </a:cubicBezTo>
                    <a:lnTo>
                      <a:pt x="1278" y="30687"/>
                    </a:lnTo>
                    <a:cubicBezTo>
                      <a:pt x="0" y="30687"/>
                      <a:pt x="0" y="31966"/>
                      <a:pt x="0" y="31966"/>
                    </a:cubicBezTo>
                    <a:lnTo>
                      <a:pt x="0" y="31966"/>
                    </a:lnTo>
                    <a:cubicBezTo>
                      <a:pt x="0" y="33245"/>
                      <a:pt x="1278" y="33245"/>
                      <a:pt x="1278" y="33245"/>
                    </a:cubicBezTo>
                    <a:lnTo>
                      <a:pt x="2557" y="31966"/>
                    </a:lnTo>
                    <a:cubicBezTo>
                      <a:pt x="2557" y="33245"/>
                      <a:pt x="3836" y="33245"/>
                      <a:pt x="3836" y="34523"/>
                    </a:cubicBezTo>
                    <a:lnTo>
                      <a:pt x="2557" y="35802"/>
                    </a:lnTo>
                    <a:cubicBezTo>
                      <a:pt x="2557" y="35802"/>
                      <a:pt x="1278" y="37080"/>
                      <a:pt x="2557" y="38359"/>
                    </a:cubicBezTo>
                    <a:cubicBezTo>
                      <a:pt x="2557" y="38359"/>
                      <a:pt x="3836" y="39638"/>
                      <a:pt x="5115" y="38359"/>
                    </a:cubicBezTo>
                    <a:lnTo>
                      <a:pt x="6393" y="37080"/>
                    </a:lnTo>
                    <a:cubicBezTo>
                      <a:pt x="6393" y="37080"/>
                      <a:pt x="7671" y="38359"/>
                      <a:pt x="7671" y="38359"/>
                    </a:cubicBezTo>
                    <a:lnTo>
                      <a:pt x="6393" y="39638"/>
                    </a:lnTo>
                    <a:cubicBezTo>
                      <a:pt x="6393" y="39638"/>
                      <a:pt x="6393" y="40916"/>
                      <a:pt x="6393" y="42195"/>
                    </a:cubicBezTo>
                    <a:cubicBezTo>
                      <a:pt x="6393" y="42195"/>
                      <a:pt x="7671" y="42195"/>
                      <a:pt x="8951" y="42195"/>
                    </a:cubicBezTo>
                    <a:lnTo>
                      <a:pt x="10229" y="40916"/>
                    </a:lnTo>
                    <a:cubicBezTo>
                      <a:pt x="11508" y="40916"/>
                      <a:pt x="11508" y="42195"/>
                      <a:pt x="12786" y="42195"/>
                    </a:cubicBezTo>
                    <a:lnTo>
                      <a:pt x="11508" y="43474"/>
                    </a:lnTo>
                    <a:cubicBezTo>
                      <a:pt x="11508" y="44752"/>
                      <a:pt x="11508" y="44752"/>
                      <a:pt x="12786" y="44752"/>
                    </a:cubicBezTo>
                    <a:cubicBezTo>
                      <a:pt x="14065" y="44752"/>
                      <a:pt x="14065" y="44752"/>
                      <a:pt x="14065" y="43474"/>
                    </a:cubicBezTo>
                    <a:lnTo>
                      <a:pt x="15344" y="42195"/>
                    </a:lnTo>
                    <a:cubicBezTo>
                      <a:pt x="16622" y="42195"/>
                      <a:pt x="16622" y="42195"/>
                      <a:pt x="17901" y="43474"/>
                    </a:cubicBezTo>
                    <a:lnTo>
                      <a:pt x="17901" y="44752"/>
                    </a:lnTo>
                    <a:cubicBezTo>
                      <a:pt x="17901" y="46031"/>
                      <a:pt x="17901" y="46031"/>
                      <a:pt x="19180" y="46031"/>
                    </a:cubicBezTo>
                    <a:cubicBezTo>
                      <a:pt x="20458" y="46031"/>
                      <a:pt x="20458" y="46031"/>
                      <a:pt x="20458" y="44752"/>
                    </a:cubicBezTo>
                    <a:lnTo>
                      <a:pt x="20458" y="43474"/>
                    </a:lnTo>
                    <a:cubicBezTo>
                      <a:pt x="21737" y="43474"/>
                      <a:pt x="21737" y="43474"/>
                      <a:pt x="23015" y="43474"/>
                    </a:cubicBezTo>
                    <a:lnTo>
                      <a:pt x="23015" y="44752"/>
                    </a:lnTo>
                    <a:cubicBezTo>
                      <a:pt x="23015" y="46031"/>
                      <a:pt x="24294" y="46031"/>
                      <a:pt x="24294" y="46031"/>
                    </a:cubicBezTo>
                    <a:cubicBezTo>
                      <a:pt x="24294" y="46031"/>
                      <a:pt x="25573" y="44752"/>
                      <a:pt x="25573" y="44752"/>
                    </a:cubicBezTo>
                    <a:lnTo>
                      <a:pt x="25573" y="43474"/>
                    </a:lnTo>
                    <a:cubicBezTo>
                      <a:pt x="26851" y="43474"/>
                      <a:pt x="26851" y="43474"/>
                      <a:pt x="28130" y="43474"/>
                    </a:cubicBezTo>
                    <a:lnTo>
                      <a:pt x="29408" y="44752"/>
                    </a:lnTo>
                    <a:cubicBezTo>
                      <a:pt x="29408" y="46031"/>
                      <a:pt x="30688" y="46031"/>
                      <a:pt x="30688" y="46031"/>
                    </a:cubicBezTo>
                    <a:lnTo>
                      <a:pt x="30688" y="46031"/>
                    </a:lnTo>
                    <a:cubicBezTo>
                      <a:pt x="31966" y="46031"/>
                      <a:pt x="31966" y="44752"/>
                      <a:pt x="31966" y="44752"/>
                    </a:cubicBezTo>
                    <a:lnTo>
                      <a:pt x="30688" y="43474"/>
                    </a:lnTo>
                    <a:cubicBezTo>
                      <a:pt x="31966" y="43474"/>
                      <a:pt x="31966" y="42195"/>
                      <a:pt x="33244" y="42195"/>
                    </a:cubicBezTo>
                    <a:lnTo>
                      <a:pt x="34523" y="43474"/>
                    </a:lnTo>
                    <a:cubicBezTo>
                      <a:pt x="34523" y="43474"/>
                      <a:pt x="35802" y="44752"/>
                      <a:pt x="37081" y="43474"/>
                    </a:cubicBezTo>
                    <a:cubicBezTo>
                      <a:pt x="37081" y="43474"/>
                      <a:pt x="38359" y="42195"/>
                      <a:pt x="37081" y="40916"/>
                    </a:cubicBezTo>
                    <a:lnTo>
                      <a:pt x="35802" y="39638"/>
                    </a:lnTo>
                    <a:cubicBezTo>
                      <a:pt x="35802" y="39638"/>
                      <a:pt x="37081" y="38359"/>
                      <a:pt x="37081" y="38359"/>
                    </a:cubicBezTo>
                    <a:lnTo>
                      <a:pt x="38359" y="39638"/>
                    </a:lnTo>
                    <a:cubicBezTo>
                      <a:pt x="38359" y="39638"/>
                      <a:pt x="39637" y="39638"/>
                      <a:pt x="40916" y="39638"/>
                    </a:cubicBezTo>
                    <a:cubicBezTo>
                      <a:pt x="42195" y="39638"/>
                      <a:pt x="40916" y="38359"/>
                      <a:pt x="40916" y="37080"/>
                    </a:cubicBezTo>
                    <a:lnTo>
                      <a:pt x="39637" y="35802"/>
                    </a:lnTo>
                    <a:cubicBezTo>
                      <a:pt x="39637" y="34523"/>
                      <a:pt x="40916" y="34523"/>
                      <a:pt x="40916" y="33245"/>
                    </a:cubicBezTo>
                    <a:lnTo>
                      <a:pt x="43474" y="33245"/>
                    </a:lnTo>
                    <a:close/>
                    <a:moveTo>
                      <a:pt x="37081" y="20458"/>
                    </a:moveTo>
                    <a:cubicBezTo>
                      <a:pt x="39637" y="20458"/>
                      <a:pt x="40916" y="23015"/>
                      <a:pt x="40916" y="25573"/>
                    </a:cubicBezTo>
                    <a:cubicBezTo>
                      <a:pt x="40916" y="28130"/>
                      <a:pt x="38359" y="29409"/>
                      <a:pt x="35802" y="29409"/>
                    </a:cubicBezTo>
                    <a:cubicBezTo>
                      <a:pt x="33244" y="29409"/>
                      <a:pt x="31966" y="26851"/>
                      <a:pt x="31966" y="24294"/>
                    </a:cubicBezTo>
                    <a:cubicBezTo>
                      <a:pt x="31966" y="21737"/>
                      <a:pt x="34523" y="20458"/>
                      <a:pt x="37081" y="20458"/>
                    </a:cubicBezTo>
                    <a:close/>
                    <a:moveTo>
                      <a:pt x="30688" y="7672"/>
                    </a:moveTo>
                    <a:cubicBezTo>
                      <a:pt x="33244" y="8951"/>
                      <a:pt x="34523" y="11508"/>
                      <a:pt x="33244" y="14065"/>
                    </a:cubicBezTo>
                    <a:cubicBezTo>
                      <a:pt x="31966" y="16622"/>
                      <a:pt x="29408" y="17901"/>
                      <a:pt x="26851" y="16622"/>
                    </a:cubicBezTo>
                    <a:cubicBezTo>
                      <a:pt x="24294" y="15344"/>
                      <a:pt x="23015" y="12786"/>
                      <a:pt x="24294" y="10229"/>
                    </a:cubicBezTo>
                    <a:cubicBezTo>
                      <a:pt x="25573" y="7672"/>
                      <a:pt x="29408" y="7672"/>
                      <a:pt x="30688" y="7672"/>
                    </a:cubicBezTo>
                    <a:close/>
                    <a:moveTo>
                      <a:pt x="11508" y="19180"/>
                    </a:moveTo>
                    <a:cubicBezTo>
                      <a:pt x="10229" y="17901"/>
                      <a:pt x="8951" y="15344"/>
                      <a:pt x="11508" y="12786"/>
                    </a:cubicBezTo>
                    <a:cubicBezTo>
                      <a:pt x="12786" y="11508"/>
                      <a:pt x="15344" y="10229"/>
                      <a:pt x="17901" y="12786"/>
                    </a:cubicBezTo>
                    <a:cubicBezTo>
                      <a:pt x="19180" y="14065"/>
                      <a:pt x="20458" y="16622"/>
                      <a:pt x="17901" y="19180"/>
                    </a:cubicBezTo>
                    <a:cubicBezTo>
                      <a:pt x="16622" y="20458"/>
                      <a:pt x="14065" y="20458"/>
                      <a:pt x="11508" y="19180"/>
                    </a:cubicBezTo>
                    <a:close/>
                    <a:moveTo>
                      <a:pt x="15344" y="34523"/>
                    </a:moveTo>
                    <a:cubicBezTo>
                      <a:pt x="12786" y="35802"/>
                      <a:pt x="10229" y="34523"/>
                      <a:pt x="8951" y="33245"/>
                    </a:cubicBezTo>
                    <a:cubicBezTo>
                      <a:pt x="7671" y="30687"/>
                      <a:pt x="8951" y="28130"/>
                      <a:pt x="10229" y="26851"/>
                    </a:cubicBezTo>
                    <a:cubicBezTo>
                      <a:pt x="12786" y="25573"/>
                      <a:pt x="15344" y="26851"/>
                      <a:pt x="16622" y="28130"/>
                    </a:cubicBezTo>
                    <a:cubicBezTo>
                      <a:pt x="19180" y="30687"/>
                      <a:pt x="17901" y="33245"/>
                      <a:pt x="15344" y="34523"/>
                    </a:cubicBezTo>
                    <a:close/>
                    <a:moveTo>
                      <a:pt x="23015" y="26851"/>
                    </a:moveTo>
                    <a:cubicBezTo>
                      <a:pt x="20458" y="25573"/>
                      <a:pt x="20458" y="24294"/>
                      <a:pt x="20458" y="21737"/>
                    </a:cubicBezTo>
                    <a:cubicBezTo>
                      <a:pt x="20458" y="19180"/>
                      <a:pt x="23015" y="19180"/>
                      <a:pt x="25573" y="19180"/>
                    </a:cubicBezTo>
                    <a:cubicBezTo>
                      <a:pt x="28130" y="20458"/>
                      <a:pt x="28130" y="21737"/>
                      <a:pt x="28130" y="24294"/>
                    </a:cubicBezTo>
                    <a:cubicBezTo>
                      <a:pt x="26851" y="26851"/>
                      <a:pt x="25573" y="28130"/>
                      <a:pt x="23015" y="26851"/>
                    </a:cubicBezTo>
                    <a:close/>
                    <a:moveTo>
                      <a:pt x="28130" y="40916"/>
                    </a:moveTo>
                    <a:cubicBezTo>
                      <a:pt x="25573" y="40916"/>
                      <a:pt x="23015" y="39638"/>
                      <a:pt x="23015" y="37080"/>
                    </a:cubicBezTo>
                    <a:cubicBezTo>
                      <a:pt x="23015" y="34523"/>
                      <a:pt x="24294" y="31966"/>
                      <a:pt x="26851" y="31966"/>
                    </a:cubicBezTo>
                    <a:cubicBezTo>
                      <a:pt x="29408" y="31966"/>
                      <a:pt x="31966" y="33245"/>
                      <a:pt x="31966" y="35802"/>
                    </a:cubicBezTo>
                    <a:cubicBezTo>
                      <a:pt x="31966" y="38359"/>
                      <a:pt x="30688" y="39638"/>
                      <a:pt x="28130" y="40916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C871BE9F-B234-438B-BDCC-460325799EAC}"/>
                  </a:ext>
                </a:extLst>
              </p:cNvPr>
              <p:cNvSpPr/>
              <p:nvPr/>
            </p:nvSpPr>
            <p:spPr>
              <a:xfrm>
                <a:off x="6854229" y="3064589"/>
                <a:ext cx="42194" cy="42194"/>
              </a:xfrm>
              <a:custGeom>
                <a:avLst/>
                <a:gdLst>
                  <a:gd name="connsiteX0" fmla="*/ 40916 w 42194"/>
                  <a:gd name="connsiteY0" fmla="*/ 24294 h 42194"/>
                  <a:gd name="connsiteX1" fmla="*/ 40916 w 42194"/>
                  <a:gd name="connsiteY1" fmla="*/ 24294 h 42194"/>
                  <a:gd name="connsiteX2" fmla="*/ 40916 w 42194"/>
                  <a:gd name="connsiteY2" fmla="*/ 23015 h 42194"/>
                  <a:gd name="connsiteX3" fmla="*/ 39638 w 42194"/>
                  <a:gd name="connsiteY3" fmla="*/ 23015 h 42194"/>
                  <a:gd name="connsiteX4" fmla="*/ 39638 w 42194"/>
                  <a:gd name="connsiteY4" fmla="*/ 20458 h 42194"/>
                  <a:gd name="connsiteX5" fmla="*/ 40916 w 42194"/>
                  <a:gd name="connsiteY5" fmla="*/ 20458 h 42194"/>
                  <a:gd name="connsiteX6" fmla="*/ 42195 w 42194"/>
                  <a:gd name="connsiteY6" fmla="*/ 19180 h 42194"/>
                  <a:gd name="connsiteX7" fmla="*/ 40916 w 42194"/>
                  <a:gd name="connsiteY7" fmla="*/ 17901 h 42194"/>
                  <a:gd name="connsiteX8" fmla="*/ 39638 w 42194"/>
                  <a:gd name="connsiteY8" fmla="*/ 17901 h 42194"/>
                  <a:gd name="connsiteX9" fmla="*/ 38359 w 42194"/>
                  <a:gd name="connsiteY9" fmla="*/ 15344 h 42194"/>
                  <a:gd name="connsiteX10" fmla="*/ 39638 w 42194"/>
                  <a:gd name="connsiteY10" fmla="*/ 15344 h 42194"/>
                  <a:gd name="connsiteX11" fmla="*/ 39638 w 42194"/>
                  <a:gd name="connsiteY11" fmla="*/ 14065 h 42194"/>
                  <a:gd name="connsiteX12" fmla="*/ 38359 w 42194"/>
                  <a:gd name="connsiteY12" fmla="*/ 14065 h 42194"/>
                  <a:gd name="connsiteX13" fmla="*/ 37081 w 42194"/>
                  <a:gd name="connsiteY13" fmla="*/ 14065 h 42194"/>
                  <a:gd name="connsiteX14" fmla="*/ 35802 w 42194"/>
                  <a:gd name="connsiteY14" fmla="*/ 11508 h 42194"/>
                  <a:gd name="connsiteX15" fmla="*/ 37081 w 42194"/>
                  <a:gd name="connsiteY15" fmla="*/ 10229 h 42194"/>
                  <a:gd name="connsiteX16" fmla="*/ 37081 w 42194"/>
                  <a:gd name="connsiteY16" fmla="*/ 8950 h 42194"/>
                  <a:gd name="connsiteX17" fmla="*/ 35802 w 42194"/>
                  <a:gd name="connsiteY17" fmla="*/ 8950 h 42194"/>
                  <a:gd name="connsiteX18" fmla="*/ 34523 w 42194"/>
                  <a:gd name="connsiteY18" fmla="*/ 10229 h 42194"/>
                  <a:gd name="connsiteX19" fmla="*/ 33245 w 42194"/>
                  <a:gd name="connsiteY19" fmla="*/ 7672 h 42194"/>
                  <a:gd name="connsiteX20" fmla="*/ 34523 w 42194"/>
                  <a:gd name="connsiteY20" fmla="*/ 6393 h 42194"/>
                  <a:gd name="connsiteX21" fmla="*/ 34523 w 42194"/>
                  <a:gd name="connsiteY21" fmla="*/ 5114 h 42194"/>
                  <a:gd name="connsiteX22" fmla="*/ 33245 w 42194"/>
                  <a:gd name="connsiteY22" fmla="*/ 5114 h 42194"/>
                  <a:gd name="connsiteX23" fmla="*/ 31966 w 42194"/>
                  <a:gd name="connsiteY23" fmla="*/ 6393 h 42194"/>
                  <a:gd name="connsiteX24" fmla="*/ 29408 w 42194"/>
                  <a:gd name="connsiteY24" fmla="*/ 5114 h 42194"/>
                  <a:gd name="connsiteX25" fmla="*/ 29408 w 42194"/>
                  <a:gd name="connsiteY25" fmla="*/ 3836 h 42194"/>
                  <a:gd name="connsiteX26" fmla="*/ 29408 w 42194"/>
                  <a:gd name="connsiteY26" fmla="*/ 2557 h 42194"/>
                  <a:gd name="connsiteX27" fmla="*/ 28130 w 42194"/>
                  <a:gd name="connsiteY27" fmla="*/ 2557 h 42194"/>
                  <a:gd name="connsiteX28" fmla="*/ 28130 w 42194"/>
                  <a:gd name="connsiteY28" fmla="*/ 3836 h 42194"/>
                  <a:gd name="connsiteX29" fmla="*/ 25573 w 42194"/>
                  <a:gd name="connsiteY29" fmla="*/ 2557 h 42194"/>
                  <a:gd name="connsiteX30" fmla="*/ 25573 w 42194"/>
                  <a:gd name="connsiteY30" fmla="*/ 1279 h 42194"/>
                  <a:gd name="connsiteX31" fmla="*/ 24294 w 42194"/>
                  <a:gd name="connsiteY31" fmla="*/ 0 h 42194"/>
                  <a:gd name="connsiteX32" fmla="*/ 23015 w 42194"/>
                  <a:gd name="connsiteY32" fmla="*/ 1279 h 42194"/>
                  <a:gd name="connsiteX33" fmla="*/ 23015 w 42194"/>
                  <a:gd name="connsiteY33" fmla="*/ 2557 h 42194"/>
                  <a:gd name="connsiteX34" fmla="*/ 20459 w 42194"/>
                  <a:gd name="connsiteY34" fmla="*/ 2557 h 42194"/>
                  <a:gd name="connsiteX35" fmla="*/ 20459 w 42194"/>
                  <a:gd name="connsiteY35" fmla="*/ 1279 h 42194"/>
                  <a:gd name="connsiteX36" fmla="*/ 19180 w 42194"/>
                  <a:gd name="connsiteY36" fmla="*/ 0 h 42194"/>
                  <a:gd name="connsiteX37" fmla="*/ 17901 w 42194"/>
                  <a:gd name="connsiteY37" fmla="*/ 1279 h 42194"/>
                  <a:gd name="connsiteX38" fmla="*/ 17901 w 42194"/>
                  <a:gd name="connsiteY38" fmla="*/ 2557 h 42194"/>
                  <a:gd name="connsiteX39" fmla="*/ 15344 w 42194"/>
                  <a:gd name="connsiteY39" fmla="*/ 3836 h 42194"/>
                  <a:gd name="connsiteX40" fmla="*/ 15344 w 42194"/>
                  <a:gd name="connsiteY40" fmla="*/ 2557 h 42194"/>
                  <a:gd name="connsiteX41" fmla="*/ 14065 w 42194"/>
                  <a:gd name="connsiteY41" fmla="*/ 2557 h 42194"/>
                  <a:gd name="connsiteX42" fmla="*/ 14065 w 42194"/>
                  <a:gd name="connsiteY42" fmla="*/ 3836 h 42194"/>
                  <a:gd name="connsiteX43" fmla="*/ 14065 w 42194"/>
                  <a:gd name="connsiteY43" fmla="*/ 5114 h 42194"/>
                  <a:gd name="connsiteX44" fmla="*/ 11508 w 42194"/>
                  <a:gd name="connsiteY44" fmla="*/ 6393 h 42194"/>
                  <a:gd name="connsiteX45" fmla="*/ 10229 w 42194"/>
                  <a:gd name="connsiteY45" fmla="*/ 5114 h 42194"/>
                  <a:gd name="connsiteX46" fmla="*/ 8951 w 42194"/>
                  <a:gd name="connsiteY46" fmla="*/ 5114 h 42194"/>
                  <a:gd name="connsiteX47" fmla="*/ 8951 w 42194"/>
                  <a:gd name="connsiteY47" fmla="*/ 6393 h 42194"/>
                  <a:gd name="connsiteX48" fmla="*/ 10229 w 42194"/>
                  <a:gd name="connsiteY48" fmla="*/ 7672 h 42194"/>
                  <a:gd name="connsiteX49" fmla="*/ 7672 w 42194"/>
                  <a:gd name="connsiteY49" fmla="*/ 8950 h 42194"/>
                  <a:gd name="connsiteX50" fmla="*/ 6393 w 42194"/>
                  <a:gd name="connsiteY50" fmla="*/ 7672 h 42194"/>
                  <a:gd name="connsiteX51" fmla="*/ 5115 w 42194"/>
                  <a:gd name="connsiteY51" fmla="*/ 7672 h 42194"/>
                  <a:gd name="connsiteX52" fmla="*/ 5115 w 42194"/>
                  <a:gd name="connsiteY52" fmla="*/ 8950 h 42194"/>
                  <a:gd name="connsiteX53" fmla="*/ 6393 w 42194"/>
                  <a:gd name="connsiteY53" fmla="*/ 10229 h 42194"/>
                  <a:gd name="connsiteX54" fmla="*/ 5115 w 42194"/>
                  <a:gd name="connsiteY54" fmla="*/ 12786 h 42194"/>
                  <a:gd name="connsiteX55" fmla="*/ 3836 w 42194"/>
                  <a:gd name="connsiteY55" fmla="*/ 12786 h 42194"/>
                  <a:gd name="connsiteX56" fmla="*/ 2557 w 42194"/>
                  <a:gd name="connsiteY56" fmla="*/ 12786 h 42194"/>
                  <a:gd name="connsiteX57" fmla="*/ 2557 w 42194"/>
                  <a:gd name="connsiteY57" fmla="*/ 14065 h 42194"/>
                  <a:gd name="connsiteX58" fmla="*/ 3836 w 42194"/>
                  <a:gd name="connsiteY58" fmla="*/ 14065 h 42194"/>
                  <a:gd name="connsiteX59" fmla="*/ 2557 w 42194"/>
                  <a:gd name="connsiteY59" fmla="*/ 16622 h 42194"/>
                  <a:gd name="connsiteX60" fmla="*/ 1279 w 42194"/>
                  <a:gd name="connsiteY60" fmla="*/ 16622 h 42194"/>
                  <a:gd name="connsiteX61" fmla="*/ 0 w 42194"/>
                  <a:gd name="connsiteY61" fmla="*/ 17901 h 42194"/>
                  <a:gd name="connsiteX62" fmla="*/ 1279 w 42194"/>
                  <a:gd name="connsiteY62" fmla="*/ 19180 h 42194"/>
                  <a:gd name="connsiteX63" fmla="*/ 2557 w 42194"/>
                  <a:gd name="connsiteY63" fmla="*/ 19180 h 42194"/>
                  <a:gd name="connsiteX64" fmla="*/ 2557 w 42194"/>
                  <a:gd name="connsiteY64" fmla="*/ 21737 h 42194"/>
                  <a:gd name="connsiteX65" fmla="*/ 1279 w 42194"/>
                  <a:gd name="connsiteY65" fmla="*/ 21737 h 42194"/>
                  <a:gd name="connsiteX66" fmla="*/ 0 w 42194"/>
                  <a:gd name="connsiteY66" fmla="*/ 23015 h 42194"/>
                  <a:gd name="connsiteX67" fmla="*/ 1279 w 42194"/>
                  <a:gd name="connsiteY67" fmla="*/ 24294 h 42194"/>
                  <a:gd name="connsiteX68" fmla="*/ 2557 w 42194"/>
                  <a:gd name="connsiteY68" fmla="*/ 24294 h 42194"/>
                  <a:gd name="connsiteX69" fmla="*/ 2557 w 42194"/>
                  <a:gd name="connsiteY69" fmla="*/ 26851 h 42194"/>
                  <a:gd name="connsiteX70" fmla="*/ 1279 w 42194"/>
                  <a:gd name="connsiteY70" fmla="*/ 26851 h 42194"/>
                  <a:gd name="connsiteX71" fmla="*/ 1279 w 42194"/>
                  <a:gd name="connsiteY71" fmla="*/ 28130 h 42194"/>
                  <a:gd name="connsiteX72" fmla="*/ 2557 w 42194"/>
                  <a:gd name="connsiteY72" fmla="*/ 28130 h 42194"/>
                  <a:gd name="connsiteX73" fmla="*/ 3836 w 42194"/>
                  <a:gd name="connsiteY73" fmla="*/ 28130 h 42194"/>
                  <a:gd name="connsiteX74" fmla="*/ 5115 w 42194"/>
                  <a:gd name="connsiteY74" fmla="*/ 30687 h 42194"/>
                  <a:gd name="connsiteX75" fmla="*/ 3836 w 42194"/>
                  <a:gd name="connsiteY75" fmla="*/ 31966 h 42194"/>
                  <a:gd name="connsiteX76" fmla="*/ 3836 w 42194"/>
                  <a:gd name="connsiteY76" fmla="*/ 33245 h 42194"/>
                  <a:gd name="connsiteX77" fmla="*/ 5115 w 42194"/>
                  <a:gd name="connsiteY77" fmla="*/ 33245 h 42194"/>
                  <a:gd name="connsiteX78" fmla="*/ 6393 w 42194"/>
                  <a:gd name="connsiteY78" fmla="*/ 31966 h 42194"/>
                  <a:gd name="connsiteX79" fmla="*/ 7672 w 42194"/>
                  <a:gd name="connsiteY79" fmla="*/ 34523 h 42194"/>
                  <a:gd name="connsiteX80" fmla="*/ 6393 w 42194"/>
                  <a:gd name="connsiteY80" fmla="*/ 35802 h 42194"/>
                  <a:gd name="connsiteX81" fmla="*/ 6393 w 42194"/>
                  <a:gd name="connsiteY81" fmla="*/ 37080 h 42194"/>
                  <a:gd name="connsiteX82" fmla="*/ 7672 w 42194"/>
                  <a:gd name="connsiteY82" fmla="*/ 37080 h 42194"/>
                  <a:gd name="connsiteX83" fmla="*/ 8951 w 42194"/>
                  <a:gd name="connsiteY83" fmla="*/ 35802 h 42194"/>
                  <a:gd name="connsiteX84" fmla="*/ 11508 w 42194"/>
                  <a:gd name="connsiteY84" fmla="*/ 37080 h 42194"/>
                  <a:gd name="connsiteX85" fmla="*/ 11508 w 42194"/>
                  <a:gd name="connsiteY85" fmla="*/ 38359 h 42194"/>
                  <a:gd name="connsiteX86" fmla="*/ 11508 w 42194"/>
                  <a:gd name="connsiteY86" fmla="*/ 39638 h 42194"/>
                  <a:gd name="connsiteX87" fmla="*/ 12786 w 42194"/>
                  <a:gd name="connsiteY87" fmla="*/ 39638 h 42194"/>
                  <a:gd name="connsiteX88" fmla="*/ 12786 w 42194"/>
                  <a:gd name="connsiteY88" fmla="*/ 38359 h 42194"/>
                  <a:gd name="connsiteX89" fmla="*/ 15344 w 42194"/>
                  <a:gd name="connsiteY89" fmla="*/ 39638 h 42194"/>
                  <a:gd name="connsiteX90" fmla="*/ 15344 w 42194"/>
                  <a:gd name="connsiteY90" fmla="*/ 40916 h 42194"/>
                  <a:gd name="connsiteX91" fmla="*/ 16622 w 42194"/>
                  <a:gd name="connsiteY91" fmla="*/ 42195 h 42194"/>
                  <a:gd name="connsiteX92" fmla="*/ 17901 w 42194"/>
                  <a:gd name="connsiteY92" fmla="*/ 40916 h 42194"/>
                  <a:gd name="connsiteX93" fmla="*/ 17901 w 42194"/>
                  <a:gd name="connsiteY93" fmla="*/ 39638 h 42194"/>
                  <a:gd name="connsiteX94" fmla="*/ 20459 w 42194"/>
                  <a:gd name="connsiteY94" fmla="*/ 39638 h 42194"/>
                  <a:gd name="connsiteX95" fmla="*/ 20459 w 42194"/>
                  <a:gd name="connsiteY95" fmla="*/ 40916 h 42194"/>
                  <a:gd name="connsiteX96" fmla="*/ 21737 w 42194"/>
                  <a:gd name="connsiteY96" fmla="*/ 42195 h 42194"/>
                  <a:gd name="connsiteX97" fmla="*/ 23015 w 42194"/>
                  <a:gd name="connsiteY97" fmla="*/ 40916 h 42194"/>
                  <a:gd name="connsiteX98" fmla="*/ 23015 w 42194"/>
                  <a:gd name="connsiteY98" fmla="*/ 39638 h 42194"/>
                  <a:gd name="connsiteX99" fmla="*/ 25573 w 42194"/>
                  <a:gd name="connsiteY99" fmla="*/ 38359 h 42194"/>
                  <a:gd name="connsiteX100" fmla="*/ 25573 w 42194"/>
                  <a:gd name="connsiteY100" fmla="*/ 39638 h 42194"/>
                  <a:gd name="connsiteX101" fmla="*/ 26852 w 42194"/>
                  <a:gd name="connsiteY101" fmla="*/ 39638 h 42194"/>
                  <a:gd name="connsiteX102" fmla="*/ 26852 w 42194"/>
                  <a:gd name="connsiteY102" fmla="*/ 38359 h 42194"/>
                  <a:gd name="connsiteX103" fmla="*/ 26852 w 42194"/>
                  <a:gd name="connsiteY103" fmla="*/ 37080 h 42194"/>
                  <a:gd name="connsiteX104" fmla="*/ 29408 w 42194"/>
                  <a:gd name="connsiteY104" fmla="*/ 35802 h 42194"/>
                  <a:gd name="connsiteX105" fmla="*/ 30688 w 42194"/>
                  <a:gd name="connsiteY105" fmla="*/ 37080 h 42194"/>
                  <a:gd name="connsiteX106" fmla="*/ 31966 w 42194"/>
                  <a:gd name="connsiteY106" fmla="*/ 37080 h 42194"/>
                  <a:gd name="connsiteX107" fmla="*/ 31966 w 42194"/>
                  <a:gd name="connsiteY107" fmla="*/ 35802 h 42194"/>
                  <a:gd name="connsiteX108" fmla="*/ 30688 w 42194"/>
                  <a:gd name="connsiteY108" fmla="*/ 34523 h 42194"/>
                  <a:gd name="connsiteX109" fmla="*/ 33245 w 42194"/>
                  <a:gd name="connsiteY109" fmla="*/ 31966 h 42194"/>
                  <a:gd name="connsiteX110" fmla="*/ 34523 w 42194"/>
                  <a:gd name="connsiteY110" fmla="*/ 33245 h 42194"/>
                  <a:gd name="connsiteX111" fmla="*/ 35802 w 42194"/>
                  <a:gd name="connsiteY111" fmla="*/ 33245 h 42194"/>
                  <a:gd name="connsiteX112" fmla="*/ 35802 w 42194"/>
                  <a:gd name="connsiteY112" fmla="*/ 31966 h 42194"/>
                  <a:gd name="connsiteX113" fmla="*/ 34523 w 42194"/>
                  <a:gd name="connsiteY113" fmla="*/ 30687 h 42194"/>
                  <a:gd name="connsiteX114" fmla="*/ 35802 w 42194"/>
                  <a:gd name="connsiteY114" fmla="*/ 28130 h 42194"/>
                  <a:gd name="connsiteX115" fmla="*/ 37081 w 42194"/>
                  <a:gd name="connsiteY115" fmla="*/ 28130 h 42194"/>
                  <a:gd name="connsiteX116" fmla="*/ 38359 w 42194"/>
                  <a:gd name="connsiteY116" fmla="*/ 28130 h 42194"/>
                  <a:gd name="connsiteX117" fmla="*/ 38359 w 42194"/>
                  <a:gd name="connsiteY117" fmla="*/ 26851 h 42194"/>
                  <a:gd name="connsiteX118" fmla="*/ 37081 w 42194"/>
                  <a:gd name="connsiteY118" fmla="*/ 26851 h 42194"/>
                  <a:gd name="connsiteX119" fmla="*/ 40916 w 42194"/>
                  <a:gd name="connsiteY119" fmla="*/ 24294 h 42194"/>
                  <a:gd name="connsiteX120" fmla="*/ 40916 w 42194"/>
                  <a:gd name="connsiteY120" fmla="*/ 24294 h 42194"/>
                  <a:gd name="connsiteX121" fmla="*/ 30688 w 42194"/>
                  <a:gd name="connsiteY121" fmla="*/ 11508 h 42194"/>
                  <a:gd name="connsiteX122" fmla="*/ 34523 w 42194"/>
                  <a:gd name="connsiteY122" fmla="*/ 11508 h 42194"/>
                  <a:gd name="connsiteX123" fmla="*/ 34523 w 42194"/>
                  <a:gd name="connsiteY123" fmla="*/ 15344 h 42194"/>
                  <a:gd name="connsiteX124" fmla="*/ 30688 w 42194"/>
                  <a:gd name="connsiteY124" fmla="*/ 15344 h 42194"/>
                  <a:gd name="connsiteX125" fmla="*/ 30688 w 42194"/>
                  <a:gd name="connsiteY125" fmla="*/ 11508 h 42194"/>
                  <a:gd name="connsiteX126" fmla="*/ 25573 w 42194"/>
                  <a:gd name="connsiteY126" fmla="*/ 6393 h 42194"/>
                  <a:gd name="connsiteX127" fmla="*/ 28130 w 42194"/>
                  <a:gd name="connsiteY127" fmla="*/ 8950 h 42194"/>
                  <a:gd name="connsiteX128" fmla="*/ 25573 w 42194"/>
                  <a:gd name="connsiteY128" fmla="*/ 11508 h 42194"/>
                  <a:gd name="connsiteX129" fmla="*/ 23015 w 42194"/>
                  <a:gd name="connsiteY129" fmla="*/ 8950 h 42194"/>
                  <a:gd name="connsiteX130" fmla="*/ 25573 w 42194"/>
                  <a:gd name="connsiteY130" fmla="*/ 6393 h 42194"/>
                  <a:gd name="connsiteX131" fmla="*/ 12786 w 42194"/>
                  <a:gd name="connsiteY131" fmla="*/ 15344 h 42194"/>
                  <a:gd name="connsiteX132" fmla="*/ 15344 w 42194"/>
                  <a:gd name="connsiteY132" fmla="*/ 17901 h 42194"/>
                  <a:gd name="connsiteX133" fmla="*/ 12786 w 42194"/>
                  <a:gd name="connsiteY133" fmla="*/ 20458 h 42194"/>
                  <a:gd name="connsiteX134" fmla="*/ 10229 w 42194"/>
                  <a:gd name="connsiteY134" fmla="*/ 17901 h 42194"/>
                  <a:gd name="connsiteX135" fmla="*/ 12786 w 42194"/>
                  <a:gd name="connsiteY135" fmla="*/ 15344 h 42194"/>
                  <a:gd name="connsiteX136" fmla="*/ 15344 w 42194"/>
                  <a:gd name="connsiteY136" fmla="*/ 28130 h 42194"/>
                  <a:gd name="connsiteX137" fmla="*/ 11508 w 42194"/>
                  <a:gd name="connsiteY137" fmla="*/ 28130 h 42194"/>
                  <a:gd name="connsiteX138" fmla="*/ 11508 w 42194"/>
                  <a:gd name="connsiteY138" fmla="*/ 24294 h 42194"/>
                  <a:gd name="connsiteX139" fmla="*/ 15344 w 42194"/>
                  <a:gd name="connsiteY139" fmla="*/ 24294 h 42194"/>
                  <a:gd name="connsiteX140" fmla="*/ 15344 w 42194"/>
                  <a:gd name="connsiteY140" fmla="*/ 28130 h 42194"/>
                  <a:gd name="connsiteX141" fmla="*/ 17901 w 42194"/>
                  <a:gd name="connsiteY141" fmla="*/ 12786 h 42194"/>
                  <a:gd name="connsiteX142" fmla="*/ 14065 w 42194"/>
                  <a:gd name="connsiteY142" fmla="*/ 12786 h 42194"/>
                  <a:gd name="connsiteX143" fmla="*/ 14065 w 42194"/>
                  <a:gd name="connsiteY143" fmla="*/ 8950 h 42194"/>
                  <a:gd name="connsiteX144" fmla="*/ 17901 w 42194"/>
                  <a:gd name="connsiteY144" fmla="*/ 8950 h 42194"/>
                  <a:gd name="connsiteX145" fmla="*/ 17901 w 42194"/>
                  <a:gd name="connsiteY145" fmla="*/ 12786 h 42194"/>
                  <a:gd name="connsiteX146" fmla="*/ 20459 w 42194"/>
                  <a:gd name="connsiteY146" fmla="*/ 33245 h 42194"/>
                  <a:gd name="connsiteX147" fmla="*/ 17901 w 42194"/>
                  <a:gd name="connsiteY147" fmla="*/ 30687 h 42194"/>
                  <a:gd name="connsiteX148" fmla="*/ 20459 w 42194"/>
                  <a:gd name="connsiteY148" fmla="*/ 28130 h 42194"/>
                  <a:gd name="connsiteX149" fmla="*/ 23015 w 42194"/>
                  <a:gd name="connsiteY149" fmla="*/ 30687 h 42194"/>
                  <a:gd name="connsiteX150" fmla="*/ 20459 w 42194"/>
                  <a:gd name="connsiteY150" fmla="*/ 33245 h 42194"/>
                  <a:gd name="connsiteX151" fmla="*/ 23015 w 42194"/>
                  <a:gd name="connsiteY151" fmla="*/ 23015 h 42194"/>
                  <a:gd name="connsiteX152" fmla="*/ 20459 w 42194"/>
                  <a:gd name="connsiteY152" fmla="*/ 19180 h 42194"/>
                  <a:gd name="connsiteX153" fmla="*/ 24294 w 42194"/>
                  <a:gd name="connsiteY153" fmla="*/ 16622 h 42194"/>
                  <a:gd name="connsiteX154" fmla="*/ 26852 w 42194"/>
                  <a:gd name="connsiteY154" fmla="*/ 20458 h 42194"/>
                  <a:gd name="connsiteX155" fmla="*/ 23015 w 42194"/>
                  <a:gd name="connsiteY155" fmla="*/ 23015 h 42194"/>
                  <a:gd name="connsiteX156" fmla="*/ 30688 w 42194"/>
                  <a:gd name="connsiteY156" fmla="*/ 30687 h 42194"/>
                  <a:gd name="connsiteX157" fmla="*/ 26852 w 42194"/>
                  <a:gd name="connsiteY157" fmla="*/ 30687 h 42194"/>
                  <a:gd name="connsiteX158" fmla="*/ 26852 w 42194"/>
                  <a:gd name="connsiteY158" fmla="*/ 26851 h 42194"/>
                  <a:gd name="connsiteX159" fmla="*/ 30688 w 42194"/>
                  <a:gd name="connsiteY159" fmla="*/ 26851 h 42194"/>
                  <a:gd name="connsiteX160" fmla="*/ 30688 w 42194"/>
                  <a:gd name="connsiteY160" fmla="*/ 30687 h 42194"/>
                  <a:gd name="connsiteX161" fmla="*/ 34523 w 42194"/>
                  <a:gd name="connsiteY161" fmla="*/ 24294 h 42194"/>
                  <a:gd name="connsiteX162" fmla="*/ 31966 w 42194"/>
                  <a:gd name="connsiteY162" fmla="*/ 21737 h 42194"/>
                  <a:gd name="connsiteX163" fmla="*/ 34523 w 42194"/>
                  <a:gd name="connsiteY163" fmla="*/ 19180 h 42194"/>
                  <a:gd name="connsiteX164" fmla="*/ 37081 w 42194"/>
                  <a:gd name="connsiteY164" fmla="*/ 21737 h 42194"/>
                  <a:gd name="connsiteX165" fmla="*/ 34523 w 42194"/>
                  <a:gd name="connsiteY165" fmla="*/ 24294 h 42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</a:cxnLst>
                <a:rect l="l" t="t" r="r" b="b"/>
                <a:pathLst>
                  <a:path w="42194" h="42194">
                    <a:moveTo>
                      <a:pt x="40916" y="24294"/>
                    </a:moveTo>
                    <a:cubicBezTo>
                      <a:pt x="42195" y="24294"/>
                      <a:pt x="42195" y="23015"/>
                      <a:pt x="40916" y="24294"/>
                    </a:cubicBezTo>
                    <a:cubicBezTo>
                      <a:pt x="42195" y="23015"/>
                      <a:pt x="42195" y="23015"/>
                      <a:pt x="40916" y="23015"/>
                    </a:cubicBezTo>
                    <a:lnTo>
                      <a:pt x="39638" y="23015"/>
                    </a:lnTo>
                    <a:cubicBezTo>
                      <a:pt x="39638" y="21737"/>
                      <a:pt x="39638" y="21737"/>
                      <a:pt x="39638" y="20458"/>
                    </a:cubicBezTo>
                    <a:lnTo>
                      <a:pt x="40916" y="20458"/>
                    </a:lnTo>
                    <a:cubicBezTo>
                      <a:pt x="40916" y="20458"/>
                      <a:pt x="42195" y="20458"/>
                      <a:pt x="42195" y="19180"/>
                    </a:cubicBezTo>
                    <a:cubicBezTo>
                      <a:pt x="42195" y="19180"/>
                      <a:pt x="42195" y="17901"/>
                      <a:pt x="40916" y="17901"/>
                    </a:cubicBezTo>
                    <a:lnTo>
                      <a:pt x="39638" y="17901"/>
                    </a:lnTo>
                    <a:cubicBezTo>
                      <a:pt x="39638" y="16622"/>
                      <a:pt x="39638" y="16622"/>
                      <a:pt x="38359" y="15344"/>
                    </a:cubicBezTo>
                    <a:lnTo>
                      <a:pt x="39638" y="15344"/>
                    </a:lnTo>
                    <a:cubicBezTo>
                      <a:pt x="39638" y="15344"/>
                      <a:pt x="40916" y="14065"/>
                      <a:pt x="39638" y="14065"/>
                    </a:cubicBezTo>
                    <a:cubicBezTo>
                      <a:pt x="39638" y="14065"/>
                      <a:pt x="38359" y="12786"/>
                      <a:pt x="38359" y="14065"/>
                    </a:cubicBezTo>
                    <a:lnTo>
                      <a:pt x="37081" y="14065"/>
                    </a:lnTo>
                    <a:cubicBezTo>
                      <a:pt x="37081" y="12786"/>
                      <a:pt x="35802" y="12786"/>
                      <a:pt x="35802" y="11508"/>
                    </a:cubicBezTo>
                    <a:lnTo>
                      <a:pt x="37081" y="10229"/>
                    </a:lnTo>
                    <a:cubicBezTo>
                      <a:pt x="37081" y="10229"/>
                      <a:pt x="37081" y="8950"/>
                      <a:pt x="37081" y="8950"/>
                    </a:cubicBezTo>
                    <a:cubicBezTo>
                      <a:pt x="37081" y="8950"/>
                      <a:pt x="35802" y="8950"/>
                      <a:pt x="35802" y="8950"/>
                    </a:cubicBezTo>
                    <a:lnTo>
                      <a:pt x="34523" y="10229"/>
                    </a:lnTo>
                    <a:cubicBezTo>
                      <a:pt x="34523" y="8950"/>
                      <a:pt x="33245" y="8950"/>
                      <a:pt x="33245" y="7672"/>
                    </a:cubicBezTo>
                    <a:lnTo>
                      <a:pt x="34523" y="6393"/>
                    </a:lnTo>
                    <a:cubicBezTo>
                      <a:pt x="34523" y="6393"/>
                      <a:pt x="34523" y="5114"/>
                      <a:pt x="34523" y="5114"/>
                    </a:cubicBezTo>
                    <a:cubicBezTo>
                      <a:pt x="34523" y="5114"/>
                      <a:pt x="33245" y="5114"/>
                      <a:pt x="33245" y="5114"/>
                    </a:cubicBezTo>
                    <a:lnTo>
                      <a:pt x="31966" y="6393"/>
                    </a:lnTo>
                    <a:cubicBezTo>
                      <a:pt x="30688" y="6393"/>
                      <a:pt x="30688" y="5114"/>
                      <a:pt x="29408" y="5114"/>
                    </a:cubicBezTo>
                    <a:lnTo>
                      <a:pt x="29408" y="3836"/>
                    </a:lnTo>
                    <a:cubicBezTo>
                      <a:pt x="29408" y="3836"/>
                      <a:pt x="29408" y="2557"/>
                      <a:pt x="29408" y="2557"/>
                    </a:cubicBezTo>
                    <a:cubicBezTo>
                      <a:pt x="29408" y="2557"/>
                      <a:pt x="28130" y="2557"/>
                      <a:pt x="28130" y="2557"/>
                    </a:cubicBezTo>
                    <a:lnTo>
                      <a:pt x="28130" y="3836"/>
                    </a:lnTo>
                    <a:cubicBezTo>
                      <a:pt x="26852" y="3836"/>
                      <a:pt x="26852" y="3836"/>
                      <a:pt x="25573" y="2557"/>
                    </a:cubicBezTo>
                    <a:lnTo>
                      <a:pt x="25573" y="1279"/>
                    </a:lnTo>
                    <a:cubicBezTo>
                      <a:pt x="25573" y="1279"/>
                      <a:pt x="25573" y="0"/>
                      <a:pt x="24294" y="0"/>
                    </a:cubicBezTo>
                    <a:cubicBezTo>
                      <a:pt x="23015" y="0"/>
                      <a:pt x="23015" y="0"/>
                      <a:pt x="23015" y="1279"/>
                    </a:cubicBezTo>
                    <a:lnTo>
                      <a:pt x="23015" y="2557"/>
                    </a:lnTo>
                    <a:cubicBezTo>
                      <a:pt x="21737" y="2557"/>
                      <a:pt x="21737" y="2557"/>
                      <a:pt x="20459" y="2557"/>
                    </a:cubicBezTo>
                    <a:lnTo>
                      <a:pt x="20459" y="1279"/>
                    </a:lnTo>
                    <a:cubicBezTo>
                      <a:pt x="20459" y="1279"/>
                      <a:pt x="20459" y="0"/>
                      <a:pt x="19180" y="0"/>
                    </a:cubicBezTo>
                    <a:cubicBezTo>
                      <a:pt x="19180" y="0"/>
                      <a:pt x="17901" y="0"/>
                      <a:pt x="17901" y="1279"/>
                    </a:cubicBezTo>
                    <a:lnTo>
                      <a:pt x="17901" y="2557"/>
                    </a:lnTo>
                    <a:cubicBezTo>
                      <a:pt x="16622" y="2557"/>
                      <a:pt x="16622" y="2557"/>
                      <a:pt x="15344" y="3836"/>
                    </a:cubicBezTo>
                    <a:lnTo>
                      <a:pt x="15344" y="2557"/>
                    </a:lnTo>
                    <a:cubicBezTo>
                      <a:pt x="15344" y="2557"/>
                      <a:pt x="14065" y="1279"/>
                      <a:pt x="14065" y="2557"/>
                    </a:cubicBezTo>
                    <a:cubicBezTo>
                      <a:pt x="14065" y="2557"/>
                      <a:pt x="12786" y="3836"/>
                      <a:pt x="14065" y="3836"/>
                    </a:cubicBezTo>
                    <a:lnTo>
                      <a:pt x="14065" y="5114"/>
                    </a:lnTo>
                    <a:cubicBezTo>
                      <a:pt x="12786" y="5114"/>
                      <a:pt x="12786" y="6393"/>
                      <a:pt x="11508" y="6393"/>
                    </a:cubicBezTo>
                    <a:lnTo>
                      <a:pt x="10229" y="5114"/>
                    </a:lnTo>
                    <a:cubicBezTo>
                      <a:pt x="10229" y="5114"/>
                      <a:pt x="8951" y="5114"/>
                      <a:pt x="8951" y="5114"/>
                    </a:cubicBezTo>
                    <a:cubicBezTo>
                      <a:pt x="8951" y="5114"/>
                      <a:pt x="8951" y="6393"/>
                      <a:pt x="8951" y="6393"/>
                    </a:cubicBezTo>
                    <a:lnTo>
                      <a:pt x="10229" y="7672"/>
                    </a:lnTo>
                    <a:cubicBezTo>
                      <a:pt x="8951" y="7672"/>
                      <a:pt x="8951" y="8950"/>
                      <a:pt x="7672" y="8950"/>
                    </a:cubicBezTo>
                    <a:lnTo>
                      <a:pt x="6393" y="7672"/>
                    </a:lnTo>
                    <a:cubicBezTo>
                      <a:pt x="6393" y="7672"/>
                      <a:pt x="5115" y="7672"/>
                      <a:pt x="5115" y="7672"/>
                    </a:cubicBezTo>
                    <a:cubicBezTo>
                      <a:pt x="5115" y="7672"/>
                      <a:pt x="5115" y="8950"/>
                      <a:pt x="5115" y="8950"/>
                    </a:cubicBezTo>
                    <a:lnTo>
                      <a:pt x="6393" y="10229"/>
                    </a:lnTo>
                    <a:cubicBezTo>
                      <a:pt x="6393" y="11508"/>
                      <a:pt x="5115" y="11508"/>
                      <a:pt x="5115" y="12786"/>
                    </a:cubicBezTo>
                    <a:lnTo>
                      <a:pt x="3836" y="12786"/>
                    </a:lnTo>
                    <a:cubicBezTo>
                      <a:pt x="3836" y="12786"/>
                      <a:pt x="2557" y="12786"/>
                      <a:pt x="2557" y="12786"/>
                    </a:cubicBezTo>
                    <a:cubicBezTo>
                      <a:pt x="2557" y="12786"/>
                      <a:pt x="2557" y="14065"/>
                      <a:pt x="2557" y="14065"/>
                    </a:cubicBezTo>
                    <a:lnTo>
                      <a:pt x="3836" y="14065"/>
                    </a:lnTo>
                    <a:cubicBezTo>
                      <a:pt x="3836" y="15344"/>
                      <a:pt x="3836" y="15344"/>
                      <a:pt x="2557" y="16622"/>
                    </a:cubicBezTo>
                    <a:lnTo>
                      <a:pt x="1279" y="16622"/>
                    </a:lnTo>
                    <a:cubicBezTo>
                      <a:pt x="1279" y="16622"/>
                      <a:pt x="0" y="16622"/>
                      <a:pt x="0" y="17901"/>
                    </a:cubicBezTo>
                    <a:cubicBezTo>
                      <a:pt x="0" y="17901"/>
                      <a:pt x="0" y="19180"/>
                      <a:pt x="1279" y="19180"/>
                    </a:cubicBezTo>
                    <a:lnTo>
                      <a:pt x="2557" y="19180"/>
                    </a:lnTo>
                    <a:cubicBezTo>
                      <a:pt x="2557" y="20458"/>
                      <a:pt x="2557" y="20458"/>
                      <a:pt x="2557" y="21737"/>
                    </a:cubicBezTo>
                    <a:lnTo>
                      <a:pt x="1279" y="21737"/>
                    </a:lnTo>
                    <a:cubicBezTo>
                      <a:pt x="1279" y="21737"/>
                      <a:pt x="0" y="21737"/>
                      <a:pt x="0" y="23015"/>
                    </a:cubicBezTo>
                    <a:cubicBezTo>
                      <a:pt x="0" y="24294"/>
                      <a:pt x="0" y="24294"/>
                      <a:pt x="1279" y="24294"/>
                    </a:cubicBezTo>
                    <a:lnTo>
                      <a:pt x="2557" y="24294"/>
                    </a:lnTo>
                    <a:cubicBezTo>
                      <a:pt x="2557" y="25573"/>
                      <a:pt x="2557" y="25573"/>
                      <a:pt x="2557" y="26851"/>
                    </a:cubicBezTo>
                    <a:lnTo>
                      <a:pt x="1279" y="26851"/>
                    </a:lnTo>
                    <a:cubicBezTo>
                      <a:pt x="1279" y="26851"/>
                      <a:pt x="0" y="28130"/>
                      <a:pt x="1279" y="28130"/>
                    </a:cubicBezTo>
                    <a:cubicBezTo>
                      <a:pt x="1279" y="28130"/>
                      <a:pt x="2557" y="29409"/>
                      <a:pt x="2557" y="28130"/>
                    </a:cubicBezTo>
                    <a:lnTo>
                      <a:pt x="3836" y="28130"/>
                    </a:lnTo>
                    <a:cubicBezTo>
                      <a:pt x="3836" y="29409"/>
                      <a:pt x="5115" y="29409"/>
                      <a:pt x="5115" y="30687"/>
                    </a:cubicBezTo>
                    <a:lnTo>
                      <a:pt x="3836" y="31966"/>
                    </a:lnTo>
                    <a:cubicBezTo>
                      <a:pt x="3836" y="31966"/>
                      <a:pt x="3836" y="33245"/>
                      <a:pt x="3836" y="33245"/>
                    </a:cubicBezTo>
                    <a:cubicBezTo>
                      <a:pt x="3836" y="33245"/>
                      <a:pt x="5115" y="33245"/>
                      <a:pt x="5115" y="33245"/>
                    </a:cubicBezTo>
                    <a:lnTo>
                      <a:pt x="6393" y="31966"/>
                    </a:lnTo>
                    <a:cubicBezTo>
                      <a:pt x="6393" y="33245"/>
                      <a:pt x="7672" y="33245"/>
                      <a:pt x="7672" y="34523"/>
                    </a:cubicBezTo>
                    <a:lnTo>
                      <a:pt x="6393" y="35802"/>
                    </a:lnTo>
                    <a:cubicBezTo>
                      <a:pt x="6393" y="35802"/>
                      <a:pt x="6393" y="37080"/>
                      <a:pt x="6393" y="37080"/>
                    </a:cubicBezTo>
                    <a:cubicBezTo>
                      <a:pt x="6393" y="37080"/>
                      <a:pt x="7672" y="37080"/>
                      <a:pt x="7672" y="37080"/>
                    </a:cubicBezTo>
                    <a:lnTo>
                      <a:pt x="8951" y="35802"/>
                    </a:lnTo>
                    <a:cubicBezTo>
                      <a:pt x="10229" y="35802"/>
                      <a:pt x="10229" y="37080"/>
                      <a:pt x="11508" y="37080"/>
                    </a:cubicBezTo>
                    <a:lnTo>
                      <a:pt x="11508" y="38359"/>
                    </a:lnTo>
                    <a:cubicBezTo>
                      <a:pt x="11508" y="38359"/>
                      <a:pt x="11508" y="39638"/>
                      <a:pt x="11508" y="39638"/>
                    </a:cubicBezTo>
                    <a:cubicBezTo>
                      <a:pt x="11508" y="39638"/>
                      <a:pt x="12786" y="39638"/>
                      <a:pt x="12786" y="39638"/>
                    </a:cubicBezTo>
                    <a:lnTo>
                      <a:pt x="12786" y="38359"/>
                    </a:lnTo>
                    <a:cubicBezTo>
                      <a:pt x="14065" y="38359"/>
                      <a:pt x="14065" y="38359"/>
                      <a:pt x="15344" y="39638"/>
                    </a:cubicBezTo>
                    <a:lnTo>
                      <a:pt x="15344" y="40916"/>
                    </a:lnTo>
                    <a:cubicBezTo>
                      <a:pt x="15344" y="40916"/>
                      <a:pt x="15344" y="42195"/>
                      <a:pt x="16622" y="42195"/>
                    </a:cubicBezTo>
                    <a:cubicBezTo>
                      <a:pt x="17901" y="42195"/>
                      <a:pt x="17901" y="42195"/>
                      <a:pt x="17901" y="40916"/>
                    </a:cubicBezTo>
                    <a:lnTo>
                      <a:pt x="17901" y="39638"/>
                    </a:lnTo>
                    <a:cubicBezTo>
                      <a:pt x="19180" y="39638"/>
                      <a:pt x="19180" y="39638"/>
                      <a:pt x="20459" y="39638"/>
                    </a:cubicBezTo>
                    <a:lnTo>
                      <a:pt x="20459" y="40916"/>
                    </a:lnTo>
                    <a:cubicBezTo>
                      <a:pt x="20459" y="40916"/>
                      <a:pt x="20459" y="42195"/>
                      <a:pt x="21737" y="42195"/>
                    </a:cubicBezTo>
                    <a:cubicBezTo>
                      <a:pt x="21737" y="42195"/>
                      <a:pt x="23015" y="42195"/>
                      <a:pt x="23015" y="40916"/>
                    </a:cubicBezTo>
                    <a:lnTo>
                      <a:pt x="23015" y="39638"/>
                    </a:lnTo>
                    <a:cubicBezTo>
                      <a:pt x="24294" y="39638"/>
                      <a:pt x="24294" y="39638"/>
                      <a:pt x="25573" y="38359"/>
                    </a:cubicBezTo>
                    <a:lnTo>
                      <a:pt x="25573" y="39638"/>
                    </a:lnTo>
                    <a:cubicBezTo>
                      <a:pt x="25573" y="39638"/>
                      <a:pt x="26852" y="40916"/>
                      <a:pt x="26852" y="39638"/>
                    </a:cubicBezTo>
                    <a:cubicBezTo>
                      <a:pt x="26852" y="39638"/>
                      <a:pt x="28130" y="38359"/>
                      <a:pt x="26852" y="38359"/>
                    </a:cubicBezTo>
                    <a:lnTo>
                      <a:pt x="26852" y="37080"/>
                    </a:lnTo>
                    <a:cubicBezTo>
                      <a:pt x="28130" y="37080"/>
                      <a:pt x="28130" y="35802"/>
                      <a:pt x="29408" y="35802"/>
                    </a:cubicBezTo>
                    <a:lnTo>
                      <a:pt x="30688" y="37080"/>
                    </a:lnTo>
                    <a:cubicBezTo>
                      <a:pt x="30688" y="37080"/>
                      <a:pt x="31966" y="37080"/>
                      <a:pt x="31966" y="37080"/>
                    </a:cubicBezTo>
                    <a:cubicBezTo>
                      <a:pt x="31966" y="37080"/>
                      <a:pt x="31966" y="35802"/>
                      <a:pt x="31966" y="35802"/>
                    </a:cubicBezTo>
                    <a:lnTo>
                      <a:pt x="30688" y="34523"/>
                    </a:lnTo>
                    <a:cubicBezTo>
                      <a:pt x="31966" y="34523"/>
                      <a:pt x="31966" y="33245"/>
                      <a:pt x="33245" y="31966"/>
                    </a:cubicBezTo>
                    <a:lnTo>
                      <a:pt x="34523" y="33245"/>
                    </a:lnTo>
                    <a:cubicBezTo>
                      <a:pt x="34523" y="33245"/>
                      <a:pt x="35802" y="33245"/>
                      <a:pt x="35802" y="33245"/>
                    </a:cubicBezTo>
                    <a:cubicBezTo>
                      <a:pt x="35802" y="33245"/>
                      <a:pt x="35802" y="31966"/>
                      <a:pt x="35802" y="31966"/>
                    </a:cubicBezTo>
                    <a:lnTo>
                      <a:pt x="34523" y="30687"/>
                    </a:lnTo>
                    <a:cubicBezTo>
                      <a:pt x="34523" y="29409"/>
                      <a:pt x="35802" y="29409"/>
                      <a:pt x="35802" y="28130"/>
                    </a:cubicBezTo>
                    <a:lnTo>
                      <a:pt x="37081" y="28130"/>
                    </a:lnTo>
                    <a:cubicBezTo>
                      <a:pt x="37081" y="28130"/>
                      <a:pt x="38359" y="28130"/>
                      <a:pt x="38359" y="28130"/>
                    </a:cubicBezTo>
                    <a:cubicBezTo>
                      <a:pt x="38359" y="28130"/>
                      <a:pt x="38359" y="26851"/>
                      <a:pt x="38359" y="26851"/>
                    </a:cubicBezTo>
                    <a:lnTo>
                      <a:pt x="37081" y="26851"/>
                    </a:lnTo>
                    <a:cubicBezTo>
                      <a:pt x="39638" y="25573"/>
                      <a:pt x="39638" y="24294"/>
                      <a:pt x="40916" y="24294"/>
                    </a:cubicBezTo>
                    <a:lnTo>
                      <a:pt x="40916" y="24294"/>
                    </a:lnTo>
                    <a:close/>
                    <a:moveTo>
                      <a:pt x="30688" y="11508"/>
                    </a:moveTo>
                    <a:cubicBezTo>
                      <a:pt x="31966" y="10229"/>
                      <a:pt x="33245" y="11508"/>
                      <a:pt x="34523" y="11508"/>
                    </a:cubicBezTo>
                    <a:cubicBezTo>
                      <a:pt x="35802" y="12786"/>
                      <a:pt x="34523" y="14065"/>
                      <a:pt x="34523" y="15344"/>
                    </a:cubicBezTo>
                    <a:cubicBezTo>
                      <a:pt x="33245" y="16622"/>
                      <a:pt x="31966" y="15344"/>
                      <a:pt x="30688" y="15344"/>
                    </a:cubicBezTo>
                    <a:cubicBezTo>
                      <a:pt x="29408" y="14065"/>
                      <a:pt x="29408" y="11508"/>
                      <a:pt x="30688" y="11508"/>
                    </a:cubicBezTo>
                    <a:close/>
                    <a:moveTo>
                      <a:pt x="25573" y="6393"/>
                    </a:moveTo>
                    <a:cubicBezTo>
                      <a:pt x="26852" y="6393"/>
                      <a:pt x="28130" y="7672"/>
                      <a:pt x="28130" y="8950"/>
                    </a:cubicBezTo>
                    <a:cubicBezTo>
                      <a:pt x="28130" y="10229"/>
                      <a:pt x="26852" y="11508"/>
                      <a:pt x="25573" y="11508"/>
                    </a:cubicBezTo>
                    <a:cubicBezTo>
                      <a:pt x="24294" y="11508"/>
                      <a:pt x="23015" y="10229"/>
                      <a:pt x="23015" y="8950"/>
                    </a:cubicBezTo>
                    <a:cubicBezTo>
                      <a:pt x="23015" y="6393"/>
                      <a:pt x="24294" y="6393"/>
                      <a:pt x="25573" y="6393"/>
                    </a:cubicBezTo>
                    <a:close/>
                    <a:moveTo>
                      <a:pt x="12786" y="15344"/>
                    </a:moveTo>
                    <a:cubicBezTo>
                      <a:pt x="14065" y="15344"/>
                      <a:pt x="15344" y="16622"/>
                      <a:pt x="15344" y="17901"/>
                    </a:cubicBezTo>
                    <a:cubicBezTo>
                      <a:pt x="15344" y="19180"/>
                      <a:pt x="14065" y="20458"/>
                      <a:pt x="12786" y="20458"/>
                    </a:cubicBezTo>
                    <a:cubicBezTo>
                      <a:pt x="11508" y="20458"/>
                      <a:pt x="10229" y="19180"/>
                      <a:pt x="10229" y="17901"/>
                    </a:cubicBezTo>
                    <a:cubicBezTo>
                      <a:pt x="10229" y="16622"/>
                      <a:pt x="11508" y="15344"/>
                      <a:pt x="12786" y="15344"/>
                    </a:cubicBezTo>
                    <a:close/>
                    <a:moveTo>
                      <a:pt x="15344" y="28130"/>
                    </a:moveTo>
                    <a:cubicBezTo>
                      <a:pt x="14065" y="29409"/>
                      <a:pt x="12786" y="28130"/>
                      <a:pt x="11508" y="28130"/>
                    </a:cubicBezTo>
                    <a:cubicBezTo>
                      <a:pt x="10229" y="26851"/>
                      <a:pt x="11508" y="25573"/>
                      <a:pt x="11508" y="24294"/>
                    </a:cubicBezTo>
                    <a:cubicBezTo>
                      <a:pt x="12786" y="23015"/>
                      <a:pt x="14065" y="24294"/>
                      <a:pt x="15344" y="24294"/>
                    </a:cubicBezTo>
                    <a:cubicBezTo>
                      <a:pt x="16622" y="25573"/>
                      <a:pt x="16622" y="28130"/>
                      <a:pt x="15344" y="28130"/>
                    </a:cubicBezTo>
                    <a:close/>
                    <a:moveTo>
                      <a:pt x="17901" y="12786"/>
                    </a:moveTo>
                    <a:cubicBezTo>
                      <a:pt x="16622" y="14065"/>
                      <a:pt x="15344" y="12786"/>
                      <a:pt x="14065" y="12786"/>
                    </a:cubicBezTo>
                    <a:cubicBezTo>
                      <a:pt x="12786" y="11508"/>
                      <a:pt x="14065" y="10229"/>
                      <a:pt x="14065" y="8950"/>
                    </a:cubicBezTo>
                    <a:cubicBezTo>
                      <a:pt x="15344" y="7672"/>
                      <a:pt x="16622" y="8950"/>
                      <a:pt x="17901" y="8950"/>
                    </a:cubicBezTo>
                    <a:cubicBezTo>
                      <a:pt x="19180" y="10229"/>
                      <a:pt x="19180" y="11508"/>
                      <a:pt x="17901" y="12786"/>
                    </a:cubicBezTo>
                    <a:close/>
                    <a:moveTo>
                      <a:pt x="20459" y="33245"/>
                    </a:moveTo>
                    <a:cubicBezTo>
                      <a:pt x="19180" y="33245"/>
                      <a:pt x="17901" y="31966"/>
                      <a:pt x="17901" y="30687"/>
                    </a:cubicBezTo>
                    <a:cubicBezTo>
                      <a:pt x="17901" y="29409"/>
                      <a:pt x="19180" y="28130"/>
                      <a:pt x="20459" y="28130"/>
                    </a:cubicBezTo>
                    <a:cubicBezTo>
                      <a:pt x="21737" y="28130"/>
                      <a:pt x="23015" y="29409"/>
                      <a:pt x="23015" y="30687"/>
                    </a:cubicBezTo>
                    <a:cubicBezTo>
                      <a:pt x="23015" y="33245"/>
                      <a:pt x="21737" y="33245"/>
                      <a:pt x="20459" y="33245"/>
                    </a:cubicBezTo>
                    <a:close/>
                    <a:moveTo>
                      <a:pt x="23015" y="23015"/>
                    </a:moveTo>
                    <a:cubicBezTo>
                      <a:pt x="21737" y="23015"/>
                      <a:pt x="20459" y="20458"/>
                      <a:pt x="20459" y="19180"/>
                    </a:cubicBezTo>
                    <a:cubicBezTo>
                      <a:pt x="20459" y="17901"/>
                      <a:pt x="23015" y="16622"/>
                      <a:pt x="24294" y="16622"/>
                    </a:cubicBezTo>
                    <a:cubicBezTo>
                      <a:pt x="25573" y="16622"/>
                      <a:pt x="26852" y="19180"/>
                      <a:pt x="26852" y="20458"/>
                    </a:cubicBezTo>
                    <a:cubicBezTo>
                      <a:pt x="26852" y="21737"/>
                      <a:pt x="24294" y="23015"/>
                      <a:pt x="23015" y="23015"/>
                    </a:cubicBezTo>
                    <a:close/>
                    <a:moveTo>
                      <a:pt x="30688" y="30687"/>
                    </a:moveTo>
                    <a:cubicBezTo>
                      <a:pt x="29408" y="31966"/>
                      <a:pt x="28130" y="30687"/>
                      <a:pt x="26852" y="30687"/>
                    </a:cubicBezTo>
                    <a:cubicBezTo>
                      <a:pt x="25573" y="29409"/>
                      <a:pt x="26852" y="28130"/>
                      <a:pt x="26852" y="26851"/>
                    </a:cubicBezTo>
                    <a:cubicBezTo>
                      <a:pt x="26852" y="25573"/>
                      <a:pt x="29408" y="26851"/>
                      <a:pt x="30688" y="26851"/>
                    </a:cubicBezTo>
                    <a:cubicBezTo>
                      <a:pt x="31966" y="28130"/>
                      <a:pt x="31966" y="30687"/>
                      <a:pt x="30688" y="30687"/>
                    </a:cubicBezTo>
                    <a:close/>
                    <a:moveTo>
                      <a:pt x="34523" y="24294"/>
                    </a:moveTo>
                    <a:cubicBezTo>
                      <a:pt x="33245" y="24294"/>
                      <a:pt x="31966" y="23015"/>
                      <a:pt x="31966" y="21737"/>
                    </a:cubicBezTo>
                    <a:cubicBezTo>
                      <a:pt x="31966" y="20458"/>
                      <a:pt x="33245" y="19180"/>
                      <a:pt x="34523" y="19180"/>
                    </a:cubicBezTo>
                    <a:cubicBezTo>
                      <a:pt x="35802" y="19180"/>
                      <a:pt x="37081" y="20458"/>
                      <a:pt x="37081" y="21737"/>
                    </a:cubicBezTo>
                    <a:cubicBezTo>
                      <a:pt x="37081" y="23015"/>
                      <a:pt x="35802" y="24294"/>
                      <a:pt x="34523" y="2429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6076FEB9-FEA8-4131-83EB-2941F86E5B51}"/>
                  </a:ext>
                </a:extLst>
              </p:cNvPr>
              <p:cNvSpPr/>
              <p:nvPr/>
            </p:nvSpPr>
            <p:spPr>
              <a:xfrm>
                <a:off x="6812034" y="3134914"/>
                <a:ext cx="17901" cy="17900"/>
              </a:xfrm>
              <a:custGeom>
                <a:avLst/>
                <a:gdLst>
                  <a:gd name="connsiteX0" fmla="*/ 17901 w 17901"/>
                  <a:gd name="connsiteY0" fmla="*/ 8950 h 17900"/>
                  <a:gd name="connsiteX1" fmla="*/ 16622 w 17901"/>
                  <a:gd name="connsiteY1" fmla="*/ 8950 h 17900"/>
                  <a:gd name="connsiteX2" fmla="*/ 16622 w 17901"/>
                  <a:gd name="connsiteY2" fmla="*/ 7672 h 17900"/>
                  <a:gd name="connsiteX3" fmla="*/ 17901 w 17901"/>
                  <a:gd name="connsiteY3" fmla="*/ 7672 h 17900"/>
                  <a:gd name="connsiteX4" fmla="*/ 17901 w 17901"/>
                  <a:gd name="connsiteY4" fmla="*/ 7672 h 17900"/>
                  <a:gd name="connsiteX5" fmla="*/ 17901 w 17901"/>
                  <a:gd name="connsiteY5" fmla="*/ 7672 h 17900"/>
                  <a:gd name="connsiteX6" fmla="*/ 17901 w 17901"/>
                  <a:gd name="connsiteY6" fmla="*/ 7672 h 17900"/>
                  <a:gd name="connsiteX7" fmla="*/ 16622 w 17901"/>
                  <a:gd name="connsiteY7" fmla="*/ 7672 h 17900"/>
                  <a:gd name="connsiteX8" fmla="*/ 16622 w 17901"/>
                  <a:gd name="connsiteY8" fmla="*/ 6393 h 17900"/>
                  <a:gd name="connsiteX9" fmla="*/ 17901 w 17901"/>
                  <a:gd name="connsiteY9" fmla="*/ 6393 h 17900"/>
                  <a:gd name="connsiteX10" fmla="*/ 17901 w 17901"/>
                  <a:gd name="connsiteY10" fmla="*/ 6393 h 17900"/>
                  <a:gd name="connsiteX11" fmla="*/ 17901 w 17901"/>
                  <a:gd name="connsiteY11" fmla="*/ 6393 h 17900"/>
                  <a:gd name="connsiteX12" fmla="*/ 17901 w 17901"/>
                  <a:gd name="connsiteY12" fmla="*/ 6393 h 17900"/>
                  <a:gd name="connsiteX13" fmla="*/ 16622 w 17901"/>
                  <a:gd name="connsiteY13" fmla="*/ 6393 h 17900"/>
                  <a:gd name="connsiteX14" fmla="*/ 16622 w 17901"/>
                  <a:gd name="connsiteY14" fmla="*/ 5114 h 17900"/>
                  <a:gd name="connsiteX15" fmla="*/ 17901 w 17901"/>
                  <a:gd name="connsiteY15" fmla="*/ 3836 h 17900"/>
                  <a:gd name="connsiteX16" fmla="*/ 17901 w 17901"/>
                  <a:gd name="connsiteY16" fmla="*/ 3836 h 17900"/>
                  <a:gd name="connsiteX17" fmla="*/ 17901 w 17901"/>
                  <a:gd name="connsiteY17" fmla="*/ 3836 h 17900"/>
                  <a:gd name="connsiteX18" fmla="*/ 17901 w 17901"/>
                  <a:gd name="connsiteY18" fmla="*/ 3836 h 17900"/>
                  <a:gd name="connsiteX19" fmla="*/ 16622 w 17901"/>
                  <a:gd name="connsiteY19" fmla="*/ 5114 h 17900"/>
                  <a:gd name="connsiteX20" fmla="*/ 15344 w 17901"/>
                  <a:gd name="connsiteY20" fmla="*/ 3836 h 17900"/>
                  <a:gd name="connsiteX21" fmla="*/ 16622 w 17901"/>
                  <a:gd name="connsiteY21" fmla="*/ 2557 h 17900"/>
                  <a:gd name="connsiteX22" fmla="*/ 16622 w 17901"/>
                  <a:gd name="connsiteY22" fmla="*/ 2557 h 17900"/>
                  <a:gd name="connsiteX23" fmla="*/ 16622 w 17901"/>
                  <a:gd name="connsiteY23" fmla="*/ 2557 h 17900"/>
                  <a:gd name="connsiteX24" fmla="*/ 16622 w 17901"/>
                  <a:gd name="connsiteY24" fmla="*/ 2557 h 17900"/>
                  <a:gd name="connsiteX25" fmla="*/ 15344 w 17901"/>
                  <a:gd name="connsiteY25" fmla="*/ 3836 h 17900"/>
                  <a:gd name="connsiteX26" fmla="*/ 14065 w 17901"/>
                  <a:gd name="connsiteY26" fmla="*/ 2557 h 17900"/>
                  <a:gd name="connsiteX27" fmla="*/ 15344 w 17901"/>
                  <a:gd name="connsiteY27" fmla="*/ 1279 h 17900"/>
                  <a:gd name="connsiteX28" fmla="*/ 15344 w 17901"/>
                  <a:gd name="connsiteY28" fmla="*/ 1279 h 17900"/>
                  <a:gd name="connsiteX29" fmla="*/ 15344 w 17901"/>
                  <a:gd name="connsiteY29" fmla="*/ 1279 h 17900"/>
                  <a:gd name="connsiteX30" fmla="*/ 15344 w 17901"/>
                  <a:gd name="connsiteY30" fmla="*/ 1279 h 17900"/>
                  <a:gd name="connsiteX31" fmla="*/ 14065 w 17901"/>
                  <a:gd name="connsiteY31" fmla="*/ 2557 h 17900"/>
                  <a:gd name="connsiteX32" fmla="*/ 12786 w 17901"/>
                  <a:gd name="connsiteY32" fmla="*/ 1279 h 17900"/>
                  <a:gd name="connsiteX33" fmla="*/ 14065 w 17901"/>
                  <a:gd name="connsiteY33" fmla="*/ 0 h 17900"/>
                  <a:gd name="connsiteX34" fmla="*/ 14065 w 17901"/>
                  <a:gd name="connsiteY34" fmla="*/ 0 h 17900"/>
                  <a:gd name="connsiteX35" fmla="*/ 14065 w 17901"/>
                  <a:gd name="connsiteY35" fmla="*/ 0 h 17900"/>
                  <a:gd name="connsiteX36" fmla="*/ 14065 w 17901"/>
                  <a:gd name="connsiteY36" fmla="*/ 0 h 17900"/>
                  <a:gd name="connsiteX37" fmla="*/ 12786 w 17901"/>
                  <a:gd name="connsiteY37" fmla="*/ 1279 h 17900"/>
                  <a:gd name="connsiteX38" fmla="*/ 11508 w 17901"/>
                  <a:gd name="connsiteY38" fmla="*/ 1279 h 17900"/>
                  <a:gd name="connsiteX39" fmla="*/ 11508 w 17901"/>
                  <a:gd name="connsiteY39" fmla="*/ 0 h 17900"/>
                  <a:gd name="connsiteX40" fmla="*/ 11508 w 17901"/>
                  <a:gd name="connsiteY40" fmla="*/ 0 h 17900"/>
                  <a:gd name="connsiteX41" fmla="*/ 11508 w 17901"/>
                  <a:gd name="connsiteY41" fmla="*/ 0 h 17900"/>
                  <a:gd name="connsiteX42" fmla="*/ 11508 w 17901"/>
                  <a:gd name="connsiteY42" fmla="*/ 0 h 17900"/>
                  <a:gd name="connsiteX43" fmla="*/ 11508 w 17901"/>
                  <a:gd name="connsiteY43" fmla="*/ 1279 h 17900"/>
                  <a:gd name="connsiteX44" fmla="*/ 10229 w 17901"/>
                  <a:gd name="connsiteY44" fmla="*/ 1279 h 17900"/>
                  <a:gd name="connsiteX45" fmla="*/ 10229 w 17901"/>
                  <a:gd name="connsiteY45" fmla="*/ 0 h 17900"/>
                  <a:gd name="connsiteX46" fmla="*/ 10229 w 17901"/>
                  <a:gd name="connsiteY46" fmla="*/ 0 h 17900"/>
                  <a:gd name="connsiteX47" fmla="*/ 10229 w 17901"/>
                  <a:gd name="connsiteY47" fmla="*/ 0 h 17900"/>
                  <a:gd name="connsiteX48" fmla="*/ 10229 w 17901"/>
                  <a:gd name="connsiteY48" fmla="*/ 0 h 17900"/>
                  <a:gd name="connsiteX49" fmla="*/ 10229 w 17901"/>
                  <a:gd name="connsiteY49" fmla="*/ 1279 h 17900"/>
                  <a:gd name="connsiteX50" fmla="*/ 8951 w 17901"/>
                  <a:gd name="connsiteY50" fmla="*/ 1279 h 17900"/>
                  <a:gd name="connsiteX51" fmla="*/ 8951 w 17901"/>
                  <a:gd name="connsiteY51" fmla="*/ 0 h 17900"/>
                  <a:gd name="connsiteX52" fmla="*/ 8951 w 17901"/>
                  <a:gd name="connsiteY52" fmla="*/ 0 h 17900"/>
                  <a:gd name="connsiteX53" fmla="*/ 8951 w 17901"/>
                  <a:gd name="connsiteY53" fmla="*/ 0 h 17900"/>
                  <a:gd name="connsiteX54" fmla="*/ 8951 w 17901"/>
                  <a:gd name="connsiteY54" fmla="*/ 0 h 17900"/>
                  <a:gd name="connsiteX55" fmla="*/ 8951 w 17901"/>
                  <a:gd name="connsiteY55" fmla="*/ 1279 h 17900"/>
                  <a:gd name="connsiteX56" fmla="*/ 7671 w 17901"/>
                  <a:gd name="connsiteY56" fmla="*/ 1279 h 17900"/>
                  <a:gd name="connsiteX57" fmla="*/ 7671 w 17901"/>
                  <a:gd name="connsiteY57" fmla="*/ 0 h 17900"/>
                  <a:gd name="connsiteX58" fmla="*/ 7671 w 17901"/>
                  <a:gd name="connsiteY58" fmla="*/ 0 h 17900"/>
                  <a:gd name="connsiteX59" fmla="*/ 7671 w 17901"/>
                  <a:gd name="connsiteY59" fmla="*/ 0 h 17900"/>
                  <a:gd name="connsiteX60" fmla="*/ 7671 w 17901"/>
                  <a:gd name="connsiteY60" fmla="*/ 0 h 17900"/>
                  <a:gd name="connsiteX61" fmla="*/ 7671 w 17901"/>
                  <a:gd name="connsiteY61" fmla="*/ 1279 h 17900"/>
                  <a:gd name="connsiteX62" fmla="*/ 6393 w 17901"/>
                  <a:gd name="connsiteY62" fmla="*/ 1279 h 17900"/>
                  <a:gd name="connsiteX63" fmla="*/ 6393 w 17901"/>
                  <a:gd name="connsiteY63" fmla="*/ 0 h 17900"/>
                  <a:gd name="connsiteX64" fmla="*/ 6393 w 17901"/>
                  <a:gd name="connsiteY64" fmla="*/ 0 h 17900"/>
                  <a:gd name="connsiteX65" fmla="*/ 6393 w 17901"/>
                  <a:gd name="connsiteY65" fmla="*/ 0 h 17900"/>
                  <a:gd name="connsiteX66" fmla="*/ 6393 w 17901"/>
                  <a:gd name="connsiteY66" fmla="*/ 0 h 17900"/>
                  <a:gd name="connsiteX67" fmla="*/ 6393 w 17901"/>
                  <a:gd name="connsiteY67" fmla="*/ 1279 h 17900"/>
                  <a:gd name="connsiteX68" fmla="*/ 5115 w 17901"/>
                  <a:gd name="connsiteY68" fmla="*/ 1279 h 17900"/>
                  <a:gd name="connsiteX69" fmla="*/ 3836 w 17901"/>
                  <a:gd name="connsiteY69" fmla="*/ 0 h 17900"/>
                  <a:gd name="connsiteX70" fmla="*/ 3836 w 17901"/>
                  <a:gd name="connsiteY70" fmla="*/ 0 h 17900"/>
                  <a:gd name="connsiteX71" fmla="*/ 3836 w 17901"/>
                  <a:gd name="connsiteY71" fmla="*/ 0 h 17900"/>
                  <a:gd name="connsiteX72" fmla="*/ 3836 w 17901"/>
                  <a:gd name="connsiteY72" fmla="*/ 0 h 17900"/>
                  <a:gd name="connsiteX73" fmla="*/ 5115 w 17901"/>
                  <a:gd name="connsiteY73" fmla="*/ 1279 h 17900"/>
                  <a:gd name="connsiteX74" fmla="*/ 3836 w 17901"/>
                  <a:gd name="connsiteY74" fmla="*/ 2557 h 17900"/>
                  <a:gd name="connsiteX75" fmla="*/ 2557 w 17901"/>
                  <a:gd name="connsiteY75" fmla="*/ 1279 h 17900"/>
                  <a:gd name="connsiteX76" fmla="*/ 2557 w 17901"/>
                  <a:gd name="connsiteY76" fmla="*/ 1279 h 17900"/>
                  <a:gd name="connsiteX77" fmla="*/ 2557 w 17901"/>
                  <a:gd name="connsiteY77" fmla="*/ 1279 h 17900"/>
                  <a:gd name="connsiteX78" fmla="*/ 2557 w 17901"/>
                  <a:gd name="connsiteY78" fmla="*/ 1279 h 17900"/>
                  <a:gd name="connsiteX79" fmla="*/ 3836 w 17901"/>
                  <a:gd name="connsiteY79" fmla="*/ 2557 h 17900"/>
                  <a:gd name="connsiteX80" fmla="*/ 2557 w 17901"/>
                  <a:gd name="connsiteY80" fmla="*/ 3836 h 17900"/>
                  <a:gd name="connsiteX81" fmla="*/ 1278 w 17901"/>
                  <a:gd name="connsiteY81" fmla="*/ 2557 h 17900"/>
                  <a:gd name="connsiteX82" fmla="*/ 1278 w 17901"/>
                  <a:gd name="connsiteY82" fmla="*/ 2557 h 17900"/>
                  <a:gd name="connsiteX83" fmla="*/ 1278 w 17901"/>
                  <a:gd name="connsiteY83" fmla="*/ 2557 h 17900"/>
                  <a:gd name="connsiteX84" fmla="*/ 1278 w 17901"/>
                  <a:gd name="connsiteY84" fmla="*/ 2557 h 17900"/>
                  <a:gd name="connsiteX85" fmla="*/ 2557 w 17901"/>
                  <a:gd name="connsiteY85" fmla="*/ 3836 h 17900"/>
                  <a:gd name="connsiteX86" fmla="*/ 1278 w 17901"/>
                  <a:gd name="connsiteY86" fmla="*/ 5114 h 17900"/>
                  <a:gd name="connsiteX87" fmla="*/ 0 w 17901"/>
                  <a:gd name="connsiteY87" fmla="*/ 3836 h 17900"/>
                  <a:gd name="connsiteX88" fmla="*/ 0 w 17901"/>
                  <a:gd name="connsiteY88" fmla="*/ 3836 h 17900"/>
                  <a:gd name="connsiteX89" fmla="*/ 0 w 17901"/>
                  <a:gd name="connsiteY89" fmla="*/ 3836 h 17900"/>
                  <a:gd name="connsiteX90" fmla="*/ 0 w 17901"/>
                  <a:gd name="connsiteY90" fmla="*/ 3836 h 17900"/>
                  <a:gd name="connsiteX91" fmla="*/ 1278 w 17901"/>
                  <a:gd name="connsiteY91" fmla="*/ 5114 h 17900"/>
                  <a:gd name="connsiteX92" fmla="*/ 1278 w 17901"/>
                  <a:gd name="connsiteY92" fmla="*/ 6393 h 17900"/>
                  <a:gd name="connsiteX93" fmla="*/ 0 w 17901"/>
                  <a:gd name="connsiteY93" fmla="*/ 6393 h 17900"/>
                  <a:gd name="connsiteX94" fmla="*/ 0 w 17901"/>
                  <a:gd name="connsiteY94" fmla="*/ 6393 h 17900"/>
                  <a:gd name="connsiteX95" fmla="*/ 0 w 17901"/>
                  <a:gd name="connsiteY95" fmla="*/ 6393 h 17900"/>
                  <a:gd name="connsiteX96" fmla="*/ 0 w 17901"/>
                  <a:gd name="connsiteY96" fmla="*/ 6393 h 17900"/>
                  <a:gd name="connsiteX97" fmla="*/ 1278 w 17901"/>
                  <a:gd name="connsiteY97" fmla="*/ 6393 h 17900"/>
                  <a:gd name="connsiteX98" fmla="*/ 1278 w 17901"/>
                  <a:gd name="connsiteY98" fmla="*/ 7672 h 17900"/>
                  <a:gd name="connsiteX99" fmla="*/ 0 w 17901"/>
                  <a:gd name="connsiteY99" fmla="*/ 7672 h 17900"/>
                  <a:gd name="connsiteX100" fmla="*/ 0 w 17901"/>
                  <a:gd name="connsiteY100" fmla="*/ 7672 h 17900"/>
                  <a:gd name="connsiteX101" fmla="*/ 0 w 17901"/>
                  <a:gd name="connsiteY101" fmla="*/ 7672 h 17900"/>
                  <a:gd name="connsiteX102" fmla="*/ 0 w 17901"/>
                  <a:gd name="connsiteY102" fmla="*/ 7672 h 17900"/>
                  <a:gd name="connsiteX103" fmla="*/ 1278 w 17901"/>
                  <a:gd name="connsiteY103" fmla="*/ 7672 h 17900"/>
                  <a:gd name="connsiteX104" fmla="*/ 1278 w 17901"/>
                  <a:gd name="connsiteY104" fmla="*/ 8950 h 17900"/>
                  <a:gd name="connsiteX105" fmla="*/ 0 w 17901"/>
                  <a:gd name="connsiteY105" fmla="*/ 8950 h 17900"/>
                  <a:gd name="connsiteX106" fmla="*/ 0 w 17901"/>
                  <a:gd name="connsiteY106" fmla="*/ 8950 h 17900"/>
                  <a:gd name="connsiteX107" fmla="*/ 0 w 17901"/>
                  <a:gd name="connsiteY107" fmla="*/ 8950 h 17900"/>
                  <a:gd name="connsiteX108" fmla="*/ 0 w 17901"/>
                  <a:gd name="connsiteY108" fmla="*/ 8950 h 17900"/>
                  <a:gd name="connsiteX109" fmla="*/ 1278 w 17901"/>
                  <a:gd name="connsiteY109" fmla="*/ 8950 h 17900"/>
                  <a:gd name="connsiteX110" fmla="*/ 1278 w 17901"/>
                  <a:gd name="connsiteY110" fmla="*/ 10229 h 17900"/>
                  <a:gd name="connsiteX111" fmla="*/ 0 w 17901"/>
                  <a:gd name="connsiteY111" fmla="*/ 10229 h 17900"/>
                  <a:gd name="connsiteX112" fmla="*/ 0 w 17901"/>
                  <a:gd name="connsiteY112" fmla="*/ 10229 h 17900"/>
                  <a:gd name="connsiteX113" fmla="*/ 0 w 17901"/>
                  <a:gd name="connsiteY113" fmla="*/ 10229 h 17900"/>
                  <a:gd name="connsiteX114" fmla="*/ 0 w 17901"/>
                  <a:gd name="connsiteY114" fmla="*/ 10229 h 17900"/>
                  <a:gd name="connsiteX115" fmla="*/ 1278 w 17901"/>
                  <a:gd name="connsiteY115" fmla="*/ 10229 h 17900"/>
                  <a:gd name="connsiteX116" fmla="*/ 1278 w 17901"/>
                  <a:gd name="connsiteY116" fmla="*/ 11508 h 17900"/>
                  <a:gd name="connsiteX117" fmla="*/ 0 w 17901"/>
                  <a:gd name="connsiteY117" fmla="*/ 11508 h 17900"/>
                  <a:gd name="connsiteX118" fmla="*/ 0 w 17901"/>
                  <a:gd name="connsiteY118" fmla="*/ 11508 h 17900"/>
                  <a:gd name="connsiteX119" fmla="*/ 0 w 17901"/>
                  <a:gd name="connsiteY119" fmla="*/ 11508 h 17900"/>
                  <a:gd name="connsiteX120" fmla="*/ 0 w 17901"/>
                  <a:gd name="connsiteY120" fmla="*/ 11508 h 17900"/>
                  <a:gd name="connsiteX121" fmla="*/ 1278 w 17901"/>
                  <a:gd name="connsiteY121" fmla="*/ 11508 h 17900"/>
                  <a:gd name="connsiteX122" fmla="*/ 1278 w 17901"/>
                  <a:gd name="connsiteY122" fmla="*/ 12786 h 17900"/>
                  <a:gd name="connsiteX123" fmla="*/ 0 w 17901"/>
                  <a:gd name="connsiteY123" fmla="*/ 14065 h 17900"/>
                  <a:gd name="connsiteX124" fmla="*/ 0 w 17901"/>
                  <a:gd name="connsiteY124" fmla="*/ 14065 h 17900"/>
                  <a:gd name="connsiteX125" fmla="*/ 0 w 17901"/>
                  <a:gd name="connsiteY125" fmla="*/ 14065 h 17900"/>
                  <a:gd name="connsiteX126" fmla="*/ 0 w 17901"/>
                  <a:gd name="connsiteY126" fmla="*/ 14065 h 17900"/>
                  <a:gd name="connsiteX127" fmla="*/ 1278 w 17901"/>
                  <a:gd name="connsiteY127" fmla="*/ 12786 h 17900"/>
                  <a:gd name="connsiteX128" fmla="*/ 2557 w 17901"/>
                  <a:gd name="connsiteY128" fmla="*/ 14065 h 17900"/>
                  <a:gd name="connsiteX129" fmla="*/ 1278 w 17901"/>
                  <a:gd name="connsiteY129" fmla="*/ 15344 h 17900"/>
                  <a:gd name="connsiteX130" fmla="*/ 1278 w 17901"/>
                  <a:gd name="connsiteY130" fmla="*/ 15344 h 17900"/>
                  <a:gd name="connsiteX131" fmla="*/ 1278 w 17901"/>
                  <a:gd name="connsiteY131" fmla="*/ 15344 h 17900"/>
                  <a:gd name="connsiteX132" fmla="*/ 1278 w 17901"/>
                  <a:gd name="connsiteY132" fmla="*/ 15344 h 17900"/>
                  <a:gd name="connsiteX133" fmla="*/ 2557 w 17901"/>
                  <a:gd name="connsiteY133" fmla="*/ 14065 h 17900"/>
                  <a:gd name="connsiteX134" fmla="*/ 3836 w 17901"/>
                  <a:gd name="connsiteY134" fmla="*/ 15344 h 17900"/>
                  <a:gd name="connsiteX135" fmla="*/ 2557 w 17901"/>
                  <a:gd name="connsiteY135" fmla="*/ 16622 h 17900"/>
                  <a:gd name="connsiteX136" fmla="*/ 2557 w 17901"/>
                  <a:gd name="connsiteY136" fmla="*/ 16622 h 17900"/>
                  <a:gd name="connsiteX137" fmla="*/ 2557 w 17901"/>
                  <a:gd name="connsiteY137" fmla="*/ 16622 h 17900"/>
                  <a:gd name="connsiteX138" fmla="*/ 2557 w 17901"/>
                  <a:gd name="connsiteY138" fmla="*/ 16622 h 17900"/>
                  <a:gd name="connsiteX139" fmla="*/ 3836 w 17901"/>
                  <a:gd name="connsiteY139" fmla="*/ 15344 h 17900"/>
                  <a:gd name="connsiteX140" fmla="*/ 5115 w 17901"/>
                  <a:gd name="connsiteY140" fmla="*/ 16622 h 17900"/>
                  <a:gd name="connsiteX141" fmla="*/ 3836 w 17901"/>
                  <a:gd name="connsiteY141" fmla="*/ 17901 h 17900"/>
                  <a:gd name="connsiteX142" fmla="*/ 3836 w 17901"/>
                  <a:gd name="connsiteY142" fmla="*/ 17901 h 17900"/>
                  <a:gd name="connsiteX143" fmla="*/ 3836 w 17901"/>
                  <a:gd name="connsiteY143" fmla="*/ 17901 h 17900"/>
                  <a:gd name="connsiteX144" fmla="*/ 3836 w 17901"/>
                  <a:gd name="connsiteY144" fmla="*/ 17901 h 17900"/>
                  <a:gd name="connsiteX145" fmla="*/ 5115 w 17901"/>
                  <a:gd name="connsiteY145" fmla="*/ 16622 h 17900"/>
                  <a:gd name="connsiteX146" fmla="*/ 6393 w 17901"/>
                  <a:gd name="connsiteY146" fmla="*/ 16622 h 17900"/>
                  <a:gd name="connsiteX147" fmla="*/ 6393 w 17901"/>
                  <a:gd name="connsiteY147" fmla="*/ 17901 h 17900"/>
                  <a:gd name="connsiteX148" fmla="*/ 6393 w 17901"/>
                  <a:gd name="connsiteY148" fmla="*/ 17901 h 17900"/>
                  <a:gd name="connsiteX149" fmla="*/ 6393 w 17901"/>
                  <a:gd name="connsiteY149" fmla="*/ 17901 h 17900"/>
                  <a:gd name="connsiteX150" fmla="*/ 6393 w 17901"/>
                  <a:gd name="connsiteY150" fmla="*/ 17901 h 17900"/>
                  <a:gd name="connsiteX151" fmla="*/ 6393 w 17901"/>
                  <a:gd name="connsiteY151" fmla="*/ 16622 h 17900"/>
                  <a:gd name="connsiteX152" fmla="*/ 7671 w 17901"/>
                  <a:gd name="connsiteY152" fmla="*/ 16622 h 17900"/>
                  <a:gd name="connsiteX153" fmla="*/ 7671 w 17901"/>
                  <a:gd name="connsiteY153" fmla="*/ 17901 h 17900"/>
                  <a:gd name="connsiteX154" fmla="*/ 7671 w 17901"/>
                  <a:gd name="connsiteY154" fmla="*/ 17901 h 17900"/>
                  <a:gd name="connsiteX155" fmla="*/ 7671 w 17901"/>
                  <a:gd name="connsiteY155" fmla="*/ 17901 h 17900"/>
                  <a:gd name="connsiteX156" fmla="*/ 7671 w 17901"/>
                  <a:gd name="connsiteY156" fmla="*/ 17901 h 17900"/>
                  <a:gd name="connsiteX157" fmla="*/ 7671 w 17901"/>
                  <a:gd name="connsiteY157" fmla="*/ 16622 h 17900"/>
                  <a:gd name="connsiteX158" fmla="*/ 8951 w 17901"/>
                  <a:gd name="connsiteY158" fmla="*/ 16622 h 17900"/>
                  <a:gd name="connsiteX159" fmla="*/ 8951 w 17901"/>
                  <a:gd name="connsiteY159" fmla="*/ 17901 h 17900"/>
                  <a:gd name="connsiteX160" fmla="*/ 8951 w 17901"/>
                  <a:gd name="connsiteY160" fmla="*/ 17901 h 17900"/>
                  <a:gd name="connsiteX161" fmla="*/ 8951 w 17901"/>
                  <a:gd name="connsiteY161" fmla="*/ 17901 h 17900"/>
                  <a:gd name="connsiteX162" fmla="*/ 8951 w 17901"/>
                  <a:gd name="connsiteY162" fmla="*/ 17901 h 17900"/>
                  <a:gd name="connsiteX163" fmla="*/ 8951 w 17901"/>
                  <a:gd name="connsiteY163" fmla="*/ 16622 h 17900"/>
                  <a:gd name="connsiteX164" fmla="*/ 10229 w 17901"/>
                  <a:gd name="connsiteY164" fmla="*/ 16622 h 17900"/>
                  <a:gd name="connsiteX165" fmla="*/ 10229 w 17901"/>
                  <a:gd name="connsiteY165" fmla="*/ 17901 h 17900"/>
                  <a:gd name="connsiteX166" fmla="*/ 10229 w 17901"/>
                  <a:gd name="connsiteY166" fmla="*/ 17901 h 17900"/>
                  <a:gd name="connsiteX167" fmla="*/ 10229 w 17901"/>
                  <a:gd name="connsiteY167" fmla="*/ 17901 h 17900"/>
                  <a:gd name="connsiteX168" fmla="*/ 10229 w 17901"/>
                  <a:gd name="connsiteY168" fmla="*/ 17901 h 17900"/>
                  <a:gd name="connsiteX169" fmla="*/ 10229 w 17901"/>
                  <a:gd name="connsiteY169" fmla="*/ 16622 h 17900"/>
                  <a:gd name="connsiteX170" fmla="*/ 11508 w 17901"/>
                  <a:gd name="connsiteY170" fmla="*/ 16622 h 17900"/>
                  <a:gd name="connsiteX171" fmla="*/ 11508 w 17901"/>
                  <a:gd name="connsiteY171" fmla="*/ 17901 h 17900"/>
                  <a:gd name="connsiteX172" fmla="*/ 11508 w 17901"/>
                  <a:gd name="connsiteY172" fmla="*/ 17901 h 17900"/>
                  <a:gd name="connsiteX173" fmla="*/ 11508 w 17901"/>
                  <a:gd name="connsiteY173" fmla="*/ 17901 h 17900"/>
                  <a:gd name="connsiteX174" fmla="*/ 11508 w 17901"/>
                  <a:gd name="connsiteY174" fmla="*/ 17901 h 17900"/>
                  <a:gd name="connsiteX175" fmla="*/ 11508 w 17901"/>
                  <a:gd name="connsiteY175" fmla="*/ 16622 h 17900"/>
                  <a:gd name="connsiteX176" fmla="*/ 12786 w 17901"/>
                  <a:gd name="connsiteY176" fmla="*/ 16622 h 17900"/>
                  <a:gd name="connsiteX177" fmla="*/ 14065 w 17901"/>
                  <a:gd name="connsiteY177" fmla="*/ 17901 h 17900"/>
                  <a:gd name="connsiteX178" fmla="*/ 14065 w 17901"/>
                  <a:gd name="connsiteY178" fmla="*/ 17901 h 17900"/>
                  <a:gd name="connsiteX179" fmla="*/ 14065 w 17901"/>
                  <a:gd name="connsiteY179" fmla="*/ 17901 h 17900"/>
                  <a:gd name="connsiteX180" fmla="*/ 14065 w 17901"/>
                  <a:gd name="connsiteY180" fmla="*/ 17901 h 17900"/>
                  <a:gd name="connsiteX181" fmla="*/ 12786 w 17901"/>
                  <a:gd name="connsiteY181" fmla="*/ 16622 h 17900"/>
                  <a:gd name="connsiteX182" fmla="*/ 14065 w 17901"/>
                  <a:gd name="connsiteY182" fmla="*/ 15344 h 17900"/>
                  <a:gd name="connsiteX183" fmla="*/ 15344 w 17901"/>
                  <a:gd name="connsiteY183" fmla="*/ 16622 h 17900"/>
                  <a:gd name="connsiteX184" fmla="*/ 15344 w 17901"/>
                  <a:gd name="connsiteY184" fmla="*/ 16622 h 17900"/>
                  <a:gd name="connsiteX185" fmla="*/ 15344 w 17901"/>
                  <a:gd name="connsiteY185" fmla="*/ 16622 h 17900"/>
                  <a:gd name="connsiteX186" fmla="*/ 15344 w 17901"/>
                  <a:gd name="connsiteY186" fmla="*/ 16622 h 17900"/>
                  <a:gd name="connsiteX187" fmla="*/ 14065 w 17901"/>
                  <a:gd name="connsiteY187" fmla="*/ 15344 h 17900"/>
                  <a:gd name="connsiteX188" fmla="*/ 15344 w 17901"/>
                  <a:gd name="connsiteY188" fmla="*/ 14065 h 17900"/>
                  <a:gd name="connsiteX189" fmla="*/ 16622 w 17901"/>
                  <a:gd name="connsiteY189" fmla="*/ 15344 h 17900"/>
                  <a:gd name="connsiteX190" fmla="*/ 16622 w 17901"/>
                  <a:gd name="connsiteY190" fmla="*/ 15344 h 17900"/>
                  <a:gd name="connsiteX191" fmla="*/ 16622 w 17901"/>
                  <a:gd name="connsiteY191" fmla="*/ 15344 h 17900"/>
                  <a:gd name="connsiteX192" fmla="*/ 16622 w 17901"/>
                  <a:gd name="connsiteY192" fmla="*/ 15344 h 17900"/>
                  <a:gd name="connsiteX193" fmla="*/ 15344 w 17901"/>
                  <a:gd name="connsiteY193" fmla="*/ 14065 h 17900"/>
                  <a:gd name="connsiteX194" fmla="*/ 16622 w 17901"/>
                  <a:gd name="connsiteY194" fmla="*/ 12786 h 17900"/>
                  <a:gd name="connsiteX195" fmla="*/ 17901 w 17901"/>
                  <a:gd name="connsiteY195" fmla="*/ 14065 h 17900"/>
                  <a:gd name="connsiteX196" fmla="*/ 17901 w 17901"/>
                  <a:gd name="connsiteY196" fmla="*/ 14065 h 17900"/>
                  <a:gd name="connsiteX197" fmla="*/ 17901 w 17901"/>
                  <a:gd name="connsiteY197" fmla="*/ 14065 h 17900"/>
                  <a:gd name="connsiteX198" fmla="*/ 17901 w 17901"/>
                  <a:gd name="connsiteY198" fmla="*/ 14065 h 17900"/>
                  <a:gd name="connsiteX199" fmla="*/ 16622 w 17901"/>
                  <a:gd name="connsiteY199" fmla="*/ 12786 h 17900"/>
                  <a:gd name="connsiteX200" fmla="*/ 16622 w 17901"/>
                  <a:gd name="connsiteY200" fmla="*/ 11508 h 17900"/>
                  <a:gd name="connsiteX201" fmla="*/ 17901 w 17901"/>
                  <a:gd name="connsiteY201" fmla="*/ 11508 h 17900"/>
                  <a:gd name="connsiteX202" fmla="*/ 17901 w 17901"/>
                  <a:gd name="connsiteY202" fmla="*/ 11508 h 17900"/>
                  <a:gd name="connsiteX203" fmla="*/ 17901 w 17901"/>
                  <a:gd name="connsiteY203" fmla="*/ 11508 h 17900"/>
                  <a:gd name="connsiteX204" fmla="*/ 17901 w 17901"/>
                  <a:gd name="connsiteY204" fmla="*/ 11508 h 17900"/>
                  <a:gd name="connsiteX205" fmla="*/ 16622 w 17901"/>
                  <a:gd name="connsiteY205" fmla="*/ 11508 h 17900"/>
                  <a:gd name="connsiteX206" fmla="*/ 16622 w 17901"/>
                  <a:gd name="connsiteY206" fmla="*/ 10229 h 17900"/>
                  <a:gd name="connsiteX207" fmla="*/ 17901 w 17901"/>
                  <a:gd name="connsiteY207" fmla="*/ 10229 h 17900"/>
                  <a:gd name="connsiteX208" fmla="*/ 17901 w 17901"/>
                  <a:gd name="connsiteY208" fmla="*/ 10229 h 17900"/>
                  <a:gd name="connsiteX209" fmla="*/ 17901 w 17901"/>
                  <a:gd name="connsiteY209" fmla="*/ 10229 h 17900"/>
                  <a:gd name="connsiteX210" fmla="*/ 17901 w 17901"/>
                  <a:gd name="connsiteY210" fmla="*/ 10229 h 17900"/>
                  <a:gd name="connsiteX211" fmla="*/ 16622 w 17901"/>
                  <a:gd name="connsiteY211" fmla="*/ 10229 h 17900"/>
                  <a:gd name="connsiteX212" fmla="*/ 16622 w 17901"/>
                  <a:gd name="connsiteY212" fmla="*/ 8950 h 17900"/>
                  <a:gd name="connsiteX213" fmla="*/ 17901 w 17901"/>
                  <a:gd name="connsiteY213" fmla="*/ 8950 h 17900"/>
                  <a:gd name="connsiteX214" fmla="*/ 17901 w 17901"/>
                  <a:gd name="connsiteY214" fmla="*/ 8950 h 17900"/>
                  <a:gd name="connsiteX215" fmla="*/ 17901 w 17901"/>
                  <a:gd name="connsiteY215" fmla="*/ 8950 h 17900"/>
                  <a:gd name="connsiteX216" fmla="*/ 17901 w 17901"/>
                  <a:gd name="connsiteY216" fmla="*/ 8950 h 17900"/>
                  <a:gd name="connsiteX217" fmla="*/ 3836 w 17901"/>
                  <a:gd name="connsiteY217" fmla="*/ 11508 h 17900"/>
                  <a:gd name="connsiteX218" fmla="*/ 1278 w 17901"/>
                  <a:gd name="connsiteY218" fmla="*/ 8950 h 17900"/>
                  <a:gd name="connsiteX219" fmla="*/ 3836 w 17901"/>
                  <a:gd name="connsiteY219" fmla="*/ 6393 h 17900"/>
                  <a:gd name="connsiteX220" fmla="*/ 6393 w 17901"/>
                  <a:gd name="connsiteY220" fmla="*/ 8950 h 17900"/>
                  <a:gd name="connsiteX221" fmla="*/ 3836 w 17901"/>
                  <a:gd name="connsiteY221" fmla="*/ 11508 h 17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</a:cxnLst>
                <a:rect l="l" t="t" r="r" b="b"/>
                <a:pathLst>
                  <a:path w="17901" h="17900">
                    <a:moveTo>
                      <a:pt x="17901" y="8950"/>
                    </a:moveTo>
                    <a:lnTo>
                      <a:pt x="16622" y="8950"/>
                    </a:lnTo>
                    <a:cubicBezTo>
                      <a:pt x="16622" y="8950"/>
                      <a:pt x="16622" y="7672"/>
                      <a:pt x="16622" y="7672"/>
                    </a:cubicBezTo>
                    <a:lnTo>
                      <a:pt x="17901" y="7672"/>
                    </a:lnTo>
                    <a:cubicBezTo>
                      <a:pt x="17901" y="7672"/>
                      <a:pt x="17901" y="7672"/>
                      <a:pt x="17901" y="7672"/>
                    </a:cubicBezTo>
                    <a:lnTo>
                      <a:pt x="17901" y="7672"/>
                    </a:lnTo>
                    <a:cubicBezTo>
                      <a:pt x="17901" y="7672"/>
                      <a:pt x="17901" y="7672"/>
                      <a:pt x="17901" y="7672"/>
                    </a:cubicBezTo>
                    <a:lnTo>
                      <a:pt x="16622" y="7672"/>
                    </a:lnTo>
                    <a:cubicBezTo>
                      <a:pt x="16622" y="7672"/>
                      <a:pt x="16622" y="6393"/>
                      <a:pt x="16622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7901" y="6393"/>
                    </a:cubicBezTo>
                    <a:lnTo>
                      <a:pt x="16622" y="6393"/>
                    </a:lnTo>
                    <a:cubicBezTo>
                      <a:pt x="16622" y="6393"/>
                      <a:pt x="16622" y="5114"/>
                      <a:pt x="16622" y="5114"/>
                    </a:cubicBezTo>
                    <a:lnTo>
                      <a:pt x="17901" y="3836"/>
                    </a:lnTo>
                    <a:cubicBezTo>
                      <a:pt x="17901" y="3836"/>
                      <a:pt x="17901" y="3836"/>
                      <a:pt x="17901" y="3836"/>
                    </a:cubicBezTo>
                    <a:lnTo>
                      <a:pt x="17901" y="3836"/>
                    </a:lnTo>
                    <a:cubicBezTo>
                      <a:pt x="17901" y="3836"/>
                      <a:pt x="17901" y="3836"/>
                      <a:pt x="17901" y="3836"/>
                    </a:cubicBezTo>
                    <a:lnTo>
                      <a:pt x="16622" y="5114"/>
                    </a:lnTo>
                    <a:cubicBezTo>
                      <a:pt x="16622" y="5114"/>
                      <a:pt x="16622" y="5114"/>
                      <a:pt x="15344" y="3836"/>
                    </a:cubicBezTo>
                    <a:lnTo>
                      <a:pt x="16622" y="2557"/>
                    </a:lnTo>
                    <a:cubicBezTo>
                      <a:pt x="16622" y="2557"/>
                      <a:pt x="16622" y="2557"/>
                      <a:pt x="16622" y="2557"/>
                    </a:cubicBezTo>
                    <a:lnTo>
                      <a:pt x="16622" y="2557"/>
                    </a:lnTo>
                    <a:cubicBezTo>
                      <a:pt x="16622" y="2557"/>
                      <a:pt x="16622" y="2557"/>
                      <a:pt x="16622" y="2557"/>
                    </a:cubicBezTo>
                    <a:lnTo>
                      <a:pt x="15344" y="3836"/>
                    </a:lnTo>
                    <a:cubicBezTo>
                      <a:pt x="15344" y="3836"/>
                      <a:pt x="15344" y="3836"/>
                      <a:pt x="14065" y="2557"/>
                    </a:cubicBezTo>
                    <a:lnTo>
                      <a:pt x="15344" y="1279"/>
                    </a:lnTo>
                    <a:cubicBezTo>
                      <a:pt x="15344" y="1279"/>
                      <a:pt x="15344" y="1279"/>
                      <a:pt x="15344" y="1279"/>
                    </a:cubicBezTo>
                    <a:lnTo>
                      <a:pt x="15344" y="1279"/>
                    </a:lnTo>
                    <a:cubicBezTo>
                      <a:pt x="15344" y="1279"/>
                      <a:pt x="15344" y="1279"/>
                      <a:pt x="15344" y="1279"/>
                    </a:cubicBezTo>
                    <a:lnTo>
                      <a:pt x="14065" y="2557"/>
                    </a:lnTo>
                    <a:cubicBezTo>
                      <a:pt x="14065" y="2557"/>
                      <a:pt x="14065" y="2557"/>
                      <a:pt x="12786" y="1279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2786" y="1279"/>
                    </a:lnTo>
                    <a:cubicBezTo>
                      <a:pt x="12786" y="1279"/>
                      <a:pt x="11508" y="1279"/>
                      <a:pt x="11508" y="1279"/>
                    </a:cubicBezTo>
                    <a:lnTo>
                      <a:pt x="11508" y="0"/>
                    </a:lnTo>
                    <a:cubicBezTo>
                      <a:pt x="11508" y="0"/>
                      <a:pt x="11508" y="0"/>
                      <a:pt x="11508" y="0"/>
                    </a:cubicBezTo>
                    <a:lnTo>
                      <a:pt x="11508" y="0"/>
                    </a:lnTo>
                    <a:cubicBezTo>
                      <a:pt x="11508" y="0"/>
                      <a:pt x="11508" y="0"/>
                      <a:pt x="11508" y="0"/>
                    </a:cubicBezTo>
                    <a:lnTo>
                      <a:pt x="11508" y="1279"/>
                    </a:lnTo>
                    <a:cubicBezTo>
                      <a:pt x="11508" y="1279"/>
                      <a:pt x="10229" y="1279"/>
                      <a:pt x="10229" y="1279"/>
                    </a:cubicBezTo>
                    <a:lnTo>
                      <a:pt x="10229" y="0"/>
                    </a:lnTo>
                    <a:cubicBezTo>
                      <a:pt x="10229" y="0"/>
                      <a:pt x="10229" y="0"/>
                      <a:pt x="10229" y="0"/>
                    </a:cubicBezTo>
                    <a:lnTo>
                      <a:pt x="10229" y="0"/>
                    </a:lnTo>
                    <a:cubicBezTo>
                      <a:pt x="10229" y="0"/>
                      <a:pt x="10229" y="0"/>
                      <a:pt x="10229" y="0"/>
                    </a:cubicBezTo>
                    <a:lnTo>
                      <a:pt x="10229" y="1279"/>
                    </a:lnTo>
                    <a:cubicBezTo>
                      <a:pt x="10229" y="1279"/>
                      <a:pt x="8951" y="1279"/>
                      <a:pt x="8951" y="1279"/>
                    </a:cubicBezTo>
                    <a:lnTo>
                      <a:pt x="8951" y="0"/>
                    </a:lnTo>
                    <a:cubicBezTo>
                      <a:pt x="8951" y="0"/>
                      <a:pt x="8951" y="0"/>
                      <a:pt x="8951" y="0"/>
                    </a:cubicBezTo>
                    <a:lnTo>
                      <a:pt x="8951" y="0"/>
                    </a:lnTo>
                    <a:cubicBezTo>
                      <a:pt x="8951" y="0"/>
                      <a:pt x="8951" y="0"/>
                      <a:pt x="8951" y="0"/>
                    </a:cubicBezTo>
                    <a:lnTo>
                      <a:pt x="8951" y="1279"/>
                    </a:lnTo>
                    <a:cubicBezTo>
                      <a:pt x="8951" y="1279"/>
                      <a:pt x="7671" y="1279"/>
                      <a:pt x="7671" y="1279"/>
                    </a:cubicBezTo>
                    <a:lnTo>
                      <a:pt x="7671" y="0"/>
                    </a:lnTo>
                    <a:cubicBezTo>
                      <a:pt x="7671" y="0"/>
                      <a:pt x="7671" y="0"/>
                      <a:pt x="7671" y="0"/>
                    </a:cubicBezTo>
                    <a:lnTo>
                      <a:pt x="7671" y="0"/>
                    </a:lnTo>
                    <a:cubicBezTo>
                      <a:pt x="7671" y="0"/>
                      <a:pt x="7671" y="0"/>
                      <a:pt x="7671" y="0"/>
                    </a:cubicBezTo>
                    <a:lnTo>
                      <a:pt x="7671" y="1279"/>
                    </a:lnTo>
                    <a:cubicBezTo>
                      <a:pt x="7671" y="1279"/>
                      <a:pt x="6393" y="1279"/>
                      <a:pt x="6393" y="1279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6393" y="1279"/>
                    </a:lnTo>
                    <a:cubicBezTo>
                      <a:pt x="6393" y="1279"/>
                      <a:pt x="5115" y="1279"/>
                      <a:pt x="5115" y="1279"/>
                    </a:cubicBezTo>
                    <a:lnTo>
                      <a:pt x="3836" y="0"/>
                    </a:lnTo>
                    <a:cubicBezTo>
                      <a:pt x="3836" y="0"/>
                      <a:pt x="3836" y="0"/>
                      <a:pt x="3836" y="0"/>
                    </a:cubicBezTo>
                    <a:lnTo>
                      <a:pt x="3836" y="0"/>
                    </a:lnTo>
                    <a:cubicBezTo>
                      <a:pt x="3836" y="0"/>
                      <a:pt x="3836" y="0"/>
                      <a:pt x="3836" y="0"/>
                    </a:cubicBezTo>
                    <a:lnTo>
                      <a:pt x="5115" y="1279"/>
                    </a:lnTo>
                    <a:cubicBezTo>
                      <a:pt x="5115" y="1279"/>
                      <a:pt x="5115" y="1279"/>
                      <a:pt x="3836" y="2557"/>
                    </a:cubicBezTo>
                    <a:lnTo>
                      <a:pt x="2557" y="1279"/>
                    </a:lnTo>
                    <a:cubicBezTo>
                      <a:pt x="2557" y="1279"/>
                      <a:pt x="2557" y="1279"/>
                      <a:pt x="2557" y="1279"/>
                    </a:cubicBezTo>
                    <a:lnTo>
                      <a:pt x="2557" y="1279"/>
                    </a:lnTo>
                    <a:cubicBezTo>
                      <a:pt x="2557" y="1279"/>
                      <a:pt x="2557" y="1279"/>
                      <a:pt x="2557" y="1279"/>
                    </a:cubicBezTo>
                    <a:lnTo>
                      <a:pt x="3836" y="2557"/>
                    </a:lnTo>
                    <a:cubicBezTo>
                      <a:pt x="3836" y="2557"/>
                      <a:pt x="3836" y="2557"/>
                      <a:pt x="2557" y="3836"/>
                    </a:cubicBezTo>
                    <a:lnTo>
                      <a:pt x="1278" y="2557"/>
                    </a:lnTo>
                    <a:cubicBezTo>
                      <a:pt x="1278" y="2557"/>
                      <a:pt x="1278" y="2557"/>
                      <a:pt x="1278" y="2557"/>
                    </a:cubicBezTo>
                    <a:lnTo>
                      <a:pt x="1278" y="2557"/>
                    </a:lnTo>
                    <a:cubicBezTo>
                      <a:pt x="1278" y="2557"/>
                      <a:pt x="1278" y="2557"/>
                      <a:pt x="1278" y="2557"/>
                    </a:cubicBezTo>
                    <a:lnTo>
                      <a:pt x="2557" y="3836"/>
                    </a:lnTo>
                    <a:cubicBezTo>
                      <a:pt x="2557" y="3836"/>
                      <a:pt x="2557" y="3836"/>
                      <a:pt x="1278" y="5114"/>
                    </a:cubicBezTo>
                    <a:lnTo>
                      <a:pt x="0" y="3836"/>
                    </a:lnTo>
                    <a:cubicBezTo>
                      <a:pt x="0" y="3836"/>
                      <a:pt x="0" y="3836"/>
                      <a:pt x="0" y="3836"/>
                    </a:cubicBezTo>
                    <a:lnTo>
                      <a:pt x="0" y="3836"/>
                    </a:lnTo>
                    <a:cubicBezTo>
                      <a:pt x="0" y="3836"/>
                      <a:pt x="0" y="3836"/>
                      <a:pt x="0" y="3836"/>
                    </a:cubicBezTo>
                    <a:lnTo>
                      <a:pt x="1278" y="5114"/>
                    </a:lnTo>
                    <a:cubicBezTo>
                      <a:pt x="1278" y="5114"/>
                      <a:pt x="1278" y="6393"/>
                      <a:pt x="1278" y="6393"/>
                    </a:cubicBezTo>
                    <a:lnTo>
                      <a:pt x="0" y="6393"/>
                    </a:lnTo>
                    <a:cubicBezTo>
                      <a:pt x="0" y="6393"/>
                      <a:pt x="0" y="6393"/>
                      <a:pt x="0" y="6393"/>
                    </a:cubicBezTo>
                    <a:lnTo>
                      <a:pt x="0" y="6393"/>
                    </a:lnTo>
                    <a:cubicBezTo>
                      <a:pt x="0" y="6393"/>
                      <a:pt x="0" y="6393"/>
                      <a:pt x="0" y="6393"/>
                    </a:cubicBezTo>
                    <a:lnTo>
                      <a:pt x="1278" y="6393"/>
                    </a:lnTo>
                    <a:cubicBezTo>
                      <a:pt x="1278" y="6393"/>
                      <a:pt x="1278" y="7672"/>
                      <a:pt x="1278" y="7672"/>
                    </a:cubicBezTo>
                    <a:lnTo>
                      <a:pt x="0" y="7672"/>
                    </a:lnTo>
                    <a:cubicBezTo>
                      <a:pt x="0" y="7672"/>
                      <a:pt x="0" y="7672"/>
                      <a:pt x="0" y="7672"/>
                    </a:cubicBezTo>
                    <a:lnTo>
                      <a:pt x="0" y="7672"/>
                    </a:lnTo>
                    <a:cubicBezTo>
                      <a:pt x="0" y="7672"/>
                      <a:pt x="0" y="7672"/>
                      <a:pt x="0" y="7672"/>
                    </a:cubicBezTo>
                    <a:lnTo>
                      <a:pt x="1278" y="7672"/>
                    </a:lnTo>
                    <a:cubicBezTo>
                      <a:pt x="1278" y="7672"/>
                      <a:pt x="1278" y="8950"/>
                      <a:pt x="1278" y="8950"/>
                    </a:cubicBezTo>
                    <a:lnTo>
                      <a:pt x="0" y="8950"/>
                    </a:lnTo>
                    <a:cubicBezTo>
                      <a:pt x="0" y="8950"/>
                      <a:pt x="0" y="8950"/>
                      <a:pt x="0" y="8950"/>
                    </a:cubicBezTo>
                    <a:lnTo>
                      <a:pt x="0" y="8950"/>
                    </a:lnTo>
                    <a:cubicBezTo>
                      <a:pt x="0" y="8950"/>
                      <a:pt x="0" y="8950"/>
                      <a:pt x="0" y="8950"/>
                    </a:cubicBezTo>
                    <a:lnTo>
                      <a:pt x="1278" y="8950"/>
                    </a:lnTo>
                    <a:cubicBezTo>
                      <a:pt x="1278" y="8950"/>
                      <a:pt x="1278" y="10229"/>
                      <a:pt x="1278" y="10229"/>
                    </a:cubicBezTo>
                    <a:lnTo>
                      <a:pt x="0" y="10229"/>
                    </a:lnTo>
                    <a:cubicBezTo>
                      <a:pt x="0" y="10229"/>
                      <a:pt x="0" y="10229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0229"/>
                      <a:pt x="0" y="10229"/>
                    </a:cubicBezTo>
                    <a:lnTo>
                      <a:pt x="1278" y="10229"/>
                    </a:lnTo>
                    <a:cubicBezTo>
                      <a:pt x="1278" y="10229"/>
                      <a:pt x="1278" y="11508"/>
                      <a:pt x="1278" y="11508"/>
                    </a:cubicBezTo>
                    <a:lnTo>
                      <a:pt x="0" y="11508"/>
                    </a:lnTo>
                    <a:cubicBezTo>
                      <a:pt x="0" y="11508"/>
                      <a:pt x="0" y="11508"/>
                      <a:pt x="0" y="11508"/>
                    </a:cubicBezTo>
                    <a:lnTo>
                      <a:pt x="0" y="11508"/>
                    </a:lnTo>
                    <a:cubicBezTo>
                      <a:pt x="0" y="11508"/>
                      <a:pt x="0" y="11508"/>
                      <a:pt x="0" y="11508"/>
                    </a:cubicBezTo>
                    <a:lnTo>
                      <a:pt x="1278" y="11508"/>
                    </a:lnTo>
                    <a:cubicBezTo>
                      <a:pt x="1278" y="11508"/>
                      <a:pt x="1278" y="12786"/>
                      <a:pt x="1278" y="12786"/>
                    </a:cubicBezTo>
                    <a:lnTo>
                      <a:pt x="0" y="14065"/>
                    </a:lnTo>
                    <a:cubicBezTo>
                      <a:pt x="0" y="14065"/>
                      <a:pt x="0" y="14065"/>
                      <a:pt x="0" y="14065"/>
                    </a:cubicBezTo>
                    <a:lnTo>
                      <a:pt x="0" y="14065"/>
                    </a:lnTo>
                    <a:cubicBezTo>
                      <a:pt x="0" y="14065"/>
                      <a:pt x="0" y="14065"/>
                      <a:pt x="0" y="14065"/>
                    </a:cubicBezTo>
                    <a:lnTo>
                      <a:pt x="1278" y="12786"/>
                    </a:lnTo>
                    <a:cubicBezTo>
                      <a:pt x="1278" y="12786"/>
                      <a:pt x="1278" y="12786"/>
                      <a:pt x="2557" y="14065"/>
                    </a:cubicBezTo>
                    <a:lnTo>
                      <a:pt x="1278" y="15344"/>
                    </a:lnTo>
                    <a:cubicBezTo>
                      <a:pt x="1278" y="15344"/>
                      <a:pt x="1278" y="15344"/>
                      <a:pt x="1278" y="15344"/>
                    </a:cubicBezTo>
                    <a:lnTo>
                      <a:pt x="1278" y="15344"/>
                    </a:lnTo>
                    <a:cubicBezTo>
                      <a:pt x="1278" y="15344"/>
                      <a:pt x="1278" y="15344"/>
                      <a:pt x="1278" y="15344"/>
                    </a:cubicBezTo>
                    <a:lnTo>
                      <a:pt x="2557" y="14065"/>
                    </a:lnTo>
                    <a:cubicBezTo>
                      <a:pt x="2557" y="14065"/>
                      <a:pt x="2557" y="14065"/>
                      <a:pt x="3836" y="15344"/>
                    </a:cubicBezTo>
                    <a:lnTo>
                      <a:pt x="2557" y="16622"/>
                    </a:lnTo>
                    <a:cubicBezTo>
                      <a:pt x="2557" y="16622"/>
                      <a:pt x="2557" y="16622"/>
                      <a:pt x="2557" y="16622"/>
                    </a:cubicBezTo>
                    <a:lnTo>
                      <a:pt x="2557" y="16622"/>
                    </a:lnTo>
                    <a:cubicBezTo>
                      <a:pt x="2557" y="16622"/>
                      <a:pt x="2557" y="16622"/>
                      <a:pt x="2557" y="16622"/>
                    </a:cubicBezTo>
                    <a:lnTo>
                      <a:pt x="3836" y="15344"/>
                    </a:lnTo>
                    <a:cubicBezTo>
                      <a:pt x="3836" y="15344"/>
                      <a:pt x="3836" y="15344"/>
                      <a:pt x="5115" y="16622"/>
                    </a:cubicBezTo>
                    <a:lnTo>
                      <a:pt x="3836" y="17901"/>
                    </a:lnTo>
                    <a:cubicBezTo>
                      <a:pt x="3836" y="17901"/>
                      <a:pt x="3836" y="17901"/>
                      <a:pt x="3836" y="17901"/>
                    </a:cubicBezTo>
                    <a:lnTo>
                      <a:pt x="3836" y="17901"/>
                    </a:lnTo>
                    <a:cubicBezTo>
                      <a:pt x="3836" y="17901"/>
                      <a:pt x="3836" y="17901"/>
                      <a:pt x="3836" y="17901"/>
                    </a:cubicBezTo>
                    <a:lnTo>
                      <a:pt x="5115" y="16622"/>
                    </a:lnTo>
                    <a:cubicBezTo>
                      <a:pt x="5115" y="16622"/>
                      <a:pt x="6393" y="16622"/>
                      <a:pt x="6393" y="16622"/>
                    </a:cubicBezTo>
                    <a:lnTo>
                      <a:pt x="6393" y="17901"/>
                    </a:lnTo>
                    <a:cubicBezTo>
                      <a:pt x="6393" y="17901"/>
                      <a:pt x="6393" y="17901"/>
                      <a:pt x="6393" y="17901"/>
                    </a:cubicBezTo>
                    <a:lnTo>
                      <a:pt x="6393" y="17901"/>
                    </a:lnTo>
                    <a:cubicBezTo>
                      <a:pt x="6393" y="17901"/>
                      <a:pt x="6393" y="17901"/>
                      <a:pt x="6393" y="17901"/>
                    </a:cubicBezTo>
                    <a:lnTo>
                      <a:pt x="6393" y="16622"/>
                    </a:lnTo>
                    <a:cubicBezTo>
                      <a:pt x="6393" y="16622"/>
                      <a:pt x="7671" y="16622"/>
                      <a:pt x="7671" y="16622"/>
                    </a:cubicBezTo>
                    <a:lnTo>
                      <a:pt x="7671" y="17901"/>
                    </a:lnTo>
                    <a:cubicBezTo>
                      <a:pt x="7671" y="17901"/>
                      <a:pt x="7671" y="17901"/>
                      <a:pt x="7671" y="17901"/>
                    </a:cubicBezTo>
                    <a:lnTo>
                      <a:pt x="7671" y="17901"/>
                    </a:lnTo>
                    <a:cubicBezTo>
                      <a:pt x="7671" y="17901"/>
                      <a:pt x="7671" y="17901"/>
                      <a:pt x="7671" y="17901"/>
                    </a:cubicBezTo>
                    <a:lnTo>
                      <a:pt x="7671" y="16622"/>
                    </a:lnTo>
                    <a:cubicBezTo>
                      <a:pt x="7671" y="16622"/>
                      <a:pt x="8951" y="16622"/>
                      <a:pt x="8951" y="16622"/>
                    </a:cubicBezTo>
                    <a:lnTo>
                      <a:pt x="8951" y="17901"/>
                    </a:lnTo>
                    <a:cubicBezTo>
                      <a:pt x="8951" y="17901"/>
                      <a:pt x="8951" y="17901"/>
                      <a:pt x="8951" y="17901"/>
                    </a:cubicBezTo>
                    <a:lnTo>
                      <a:pt x="8951" y="17901"/>
                    </a:lnTo>
                    <a:cubicBezTo>
                      <a:pt x="8951" y="17901"/>
                      <a:pt x="8951" y="17901"/>
                      <a:pt x="8951" y="17901"/>
                    </a:cubicBezTo>
                    <a:lnTo>
                      <a:pt x="8951" y="16622"/>
                    </a:lnTo>
                    <a:cubicBezTo>
                      <a:pt x="8951" y="16622"/>
                      <a:pt x="10229" y="16622"/>
                      <a:pt x="10229" y="16622"/>
                    </a:cubicBezTo>
                    <a:lnTo>
                      <a:pt x="10229" y="17901"/>
                    </a:lnTo>
                    <a:cubicBezTo>
                      <a:pt x="10229" y="17901"/>
                      <a:pt x="10229" y="17901"/>
                      <a:pt x="10229" y="17901"/>
                    </a:cubicBezTo>
                    <a:lnTo>
                      <a:pt x="10229" y="17901"/>
                    </a:lnTo>
                    <a:cubicBezTo>
                      <a:pt x="10229" y="17901"/>
                      <a:pt x="10229" y="17901"/>
                      <a:pt x="10229" y="17901"/>
                    </a:cubicBezTo>
                    <a:lnTo>
                      <a:pt x="10229" y="16622"/>
                    </a:lnTo>
                    <a:cubicBezTo>
                      <a:pt x="10229" y="16622"/>
                      <a:pt x="11508" y="16622"/>
                      <a:pt x="11508" y="16622"/>
                    </a:cubicBezTo>
                    <a:lnTo>
                      <a:pt x="11508" y="17901"/>
                    </a:lnTo>
                    <a:cubicBezTo>
                      <a:pt x="11508" y="17901"/>
                      <a:pt x="11508" y="17901"/>
                      <a:pt x="11508" y="17901"/>
                    </a:cubicBezTo>
                    <a:lnTo>
                      <a:pt x="11508" y="17901"/>
                    </a:lnTo>
                    <a:cubicBezTo>
                      <a:pt x="11508" y="17901"/>
                      <a:pt x="11508" y="17901"/>
                      <a:pt x="11508" y="17901"/>
                    </a:cubicBezTo>
                    <a:lnTo>
                      <a:pt x="11508" y="16622"/>
                    </a:lnTo>
                    <a:cubicBezTo>
                      <a:pt x="11508" y="16622"/>
                      <a:pt x="12786" y="16622"/>
                      <a:pt x="12786" y="16622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7901"/>
                    </a:cubicBezTo>
                    <a:lnTo>
                      <a:pt x="12786" y="16622"/>
                    </a:lnTo>
                    <a:cubicBezTo>
                      <a:pt x="12786" y="16622"/>
                      <a:pt x="12786" y="16622"/>
                      <a:pt x="14065" y="15344"/>
                    </a:cubicBezTo>
                    <a:lnTo>
                      <a:pt x="15344" y="16622"/>
                    </a:lnTo>
                    <a:cubicBezTo>
                      <a:pt x="15344" y="16622"/>
                      <a:pt x="15344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5344" y="16622"/>
                      <a:pt x="15344" y="16622"/>
                    </a:cubicBezTo>
                    <a:lnTo>
                      <a:pt x="14065" y="15344"/>
                    </a:lnTo>
                    <a:cubicBezTo>
                      <a:pt x="14065" y="15344"/>
                      <a:pt x="14065" y="15344"/>
                      <a:pt x="15344" y="14065"/>
                    </a:cubicBezTo>
                    <a:lnTo>
                      <a:pt x="16622" y="15344"/>
                    </a:lnTo>
                    <a:cubicBezTo>
                      <a:pt x="16622" y="15344"/>
                      <a:pt x="16622" y="15344"/>
                      <a:pt x="16622" y="15344"/>
                    </a:cubicBezTo>
                    <a:lnTo>
                      <a:pt x="16622" y="15344"/>
                    </a:lnTo>
                    <a:cubicBezTo>
                      <a:pt x="16622" y="15344"/>
                      <a:pt x="16622" y="15344"/>
                      <a:pt x="16622" y="15344"/>
                    </a:cubicBezTo>
                    <a:lnTo>
                      <a:pt x="15344" y="14065"/>
                    </a:lnTo>
                    <a:cubicBezTo>
                      <a:pt x="15344" y="14065"/>
                      <a:pt x="15344" y="14065"/>
                      <a:pt x="16622" y="12786"/>
                    </a:cubicBezTo>
                    <a:lnTo>
                      <a:pt x="17901" y="14065"/>
                    </a:lnTo>
                    <a:cubicBezTo>
                      <a:pt x="17901" y="14065"/>
                      <a:pt x="17901" y="14065"/>
                      <a:pt x="17901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4065"/>
                      <a:pt x="17901" y="14065"/>
                    </a:cubicBezTo>
                    <a:lnTo>
                      <a:pt x="16622" y="12786"/>
                    </a:lnTo>
                    <a:cubicBezTo>
                      <a:pt x="16622" y="12786"/>
                      <a:pt x="16622" y="11508"/>
                      <a:pt x="16622" y="11508"/>
                    </a:cubicBezTo>
                    <a:lnTo>
                      <a:pt x="17901" y="11508"/>
                    </a:lnTo>
                    <a:cubicBezTo>
                      <a:pt x="17901" y="11508"/>
                      <a:pt x="17901" y="11508"/>
                      <a:pt x="17901" y="11508"/>
                    </a:cubicBezTo>
                    <a:lnTo>
                      <a:pt x="17901" y="11508"/>
                    </a:lnTo>
                    <a:cubicBezTo>
                      <a:pt x="17901" y="11508"/>
                      <a:pt x="17901" y="11508"/>
                      <a:pt x="17901" y="11508"/>
                    </a:cubicBezTo>
                    <a:lnTo>
                      <a:pt x="16622" y="11508"/>
                    </a:lnTo>
                    <a:cubicBezTo>
                      <a:pt x="16622" y="11508"/>
                      <a:pt x="16622" y="10229"/>
                      <a:pt x="16622" y="10229"/>
                    </a:cubicBezTo>
                    <a:lnTo>
                      <a:pt x="17901" y="10229"/>
                    </a:lnTo>
                    <a:cubicBezTo>
                      <a:pt x="17901" y="10229"/>
                      <a:pt x="17901" y="10229"/>
                      <a:pt x="17901" y="10229"/>
                    </a:cubicBezTo>
                    <a:lnTo>
                      <a:pt x="17901" y="10229"/>
                    </a:lnTo>
                    <a:cubicBezTo>
                      <a:pt x="17901" y="10229"/>
                      <a:pt x="17901" y="10229"/>
                      <a:pt x="17901" y="10229"/>
                    </a:cubicBezTo>
                    <a:lnTo>
                      <a:pt x="16622" y="10229"/>
                    </a:lnTo>
                    <a:cubicBezTo>
                      <a:pt x="16622" y="10229"/>
                      <a:pt x="16622" y="8950"/>
                      <a:pt x="16622" y="8950"/>
                    </a:cubicBezTo>
                    <a:lnTo>
                      <a:pt x="17901" y="8950"/>
                    </a:lnTo>
                    <a:cubicBezTo>
                      <a:pt x="17901" y="8950"/>
                      <a:pt x="17901" y="8950"/>
                      <a:pt x="17901" y="8950"/>
                    </a:cubicBezTo>
                    <a:lnTo>
                      <a:pt x="17901" y="8950"/>
                    </a:lnTo>
                    <a:cubicBezTo>
                      <a:pt x="17901" y="8950"/>
                      <a:pt x="17901" y="8950"/>
                      <a:pt x="17901" y="8950"/>
                    </a:cubicBezTo>
                    <a:close/>
                    <a:moveTo>
                      <a:pt x="3836" y="11508"/>
                    </a:moveTo>
                    <a:cubicBezTo>
                      <a:pt x="2557" y="11508"/>
                      <a:pt x="1278" y="10229"/>
                      <a:pt x="1278" y="8950"/>
                    </a:cubicBezTo>
                    <a:cubicBezTo>
                      <a:pt x="1278" y="7672"/>
                      <a:pt x="2557" y="6393"/>
                      <a:pt x="3836" y="6393"/>
                    </a:cubicBezTo>
                    <a:cubicBezTo>
                      <a:pt x="5115" y="6393"/>
                      <a:pt x="6393" y="7672"/>
                      <a:pt x="6393" y="8950"/>
                    </a:cubicBezTo>
                    <a:cubicBezTo>
                      <a:pt x="6393" y="10229"/>
                      <a:pt x="5115" y="11508"/>
                      <a:pt x="3836" y="1150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CD9BF8C-CB09-48C2-B6CD-F324F0B6BDF4}"/>
                  </a:ext>
                </a:extLst>
              </p:cNvPr>
              <p:cNvSpPr/>
              <p:nvPr/>
            </p:nvSpPr>
            <p:spPr>
              <a:xfrm>
                <a:off x="6760889" y="3023673"/>
                <a:ext cx="22305" cy="23015"/>
              </a:xfrm>
              <a:custGeom>
                <a:avLst/>
                <a:gdLst>
                  <a:gd name="connsiteX0" fmla="*/ 21737 w 22305"/>
                  <a:gd name="connsiteY0" fmla="*/ 10229 h 23015"/>
                  <a:gd name="connsiteX1" fmla="*/ 21737 w 22305"/>
                  <a:gd name="connsiteY1" fmla="*/ 10229 h 23015"/>
                  <a:gd name="connsiteX2" fmla="*/ 21737 w 22305"/>
                  <a:gd name="connsiteY2" fmla="*/ 10229 h 23015"/>
                  <a:gd name="connsiteX3" fmla="*/ 21737 w 22305"/>
                  <a:gd name="connsiteY3" fmla="*/ 8950 h 23015"/>
                  <a:gd name="connsiteX4" fmla="*/ 21737 w 22305"/>
                  <a:gd name="connsiteY4" fmla="*/ 7672 h 23015"/>
                  <a:gd name="connsiteX5" fmla="*/ 21737 w 22305"/>
                  <a:gd name="connsiteY5" fmla="*/ 7672 h 23015"/>
                  <a:gd name="connsiteX6" fmla="*/ 20458 w 22305"/>
                  <a:gd name="connsiteY6" fmla="*/ 7672 h 23015"/>
                  <a:gd name="connsiteX7" fmla="*/ 19180 w 22305"/>
                  <a:gd name="connsiteY7" fmla="*/ 7672 h 23015"/>
                  <a:gd name="connsiteX8" fmla="*/ 17901 w 22305"/>
                  <a:gd name="connsiteY8" fmla="*/ 6393 h 23015"/>
                  <a:gd name="connsiteX9" fmla="*/ 17901 w 22305"/>
                  <a:gd name="connsiteY9" fmla="*/ 6393 h 23015"/>
                  <a:gd name="connsiteX10" fmla="*/ 17901 w 22305"/>
                  <a:gd name="connsiteY10" fmla="*/ 5114 h 23015"/>
                  <a:gd name="connsiteX11" fmla="*/ 17901 w 22305"/>
                  <a:gd name="connsiteY11" fmla="*/ 5114 h 23015"/>
                  <a:gd name="connsiteX12" fmla="*/ 16622 w 22305"/>
                  <a:gd name="connsiteY12" fmla="*/ 5114 h 23015"/>
                  <a:gd name="connsiteX13" fmla="*/ 16622 w 22305"/>
                  <a:gd name="connsiteY13" fmla="*/ 5114 h 23015"/>
                  <a:gd name="connsiteX14" fmla="*/ 15344 w 22305"/>
                  <a:gd name="connsiteY14" fmla="*/ 3836 h 23015"/>
                  <a:gd name="connsiteX15" fmla="*/ 15344 w 22305"/>
                  <a:gd name="connsiteY15" fmla="*/ 2557 h 23015"/>
                  <a:gd name="connsiteX16" fmla="*/ 15344 w 22305"/>
                  <a:gd name="connsiteY16" fmla="*/ 1279 h 23015"/>
                  <a:gd name="connsiteX17" fmla="*/ 15344 w 22305"/>
                  <a:gd name="connsiteY17" fmla="*/ 1279 h 23015"/>
                  <a:gd name="connsiteX18" fmla="*/ 14065 w 22305"/>
                  <a:gd name="connsiteY18" fmla="*/ 1279 h 23015"/>
                  <a:gd name="connsiteX19" fmla="*/ 14065 w 22305"/>
                  <a:gd name="connsiteY19" fmla="*/ 2557 h 23015"/>
                  <a:gd name="connsiteX20" fmla="*/ 12786 w 22305"/>
                  <a:gd name="connsiteY20" fmla="*/ 2557 h 23015"/>
                  <a:gd name="connsiteX21" fmla="*/ 12786 w 22305"/>
                  <a:gd name="connsiteY21" fmla="*/ 1279 h 23015"/>
                  <a:gd name="connsiteX22" fmla="*/ 11508 w 22305"/>
                  <a:gd name="connsiteY22" fmla="*/ 0 h 23015"/>
                  <a:gd name="connsiteX23" fmla="*/ 11508 w 22305"/>
                  <a:gd name="connsiteY23" fmla="*/ 0 h 23015"/>
                  <a:gd name="connsiteX24" fmla="*/ 10229 w 22305"/>
                  <a:gd name="connsiteY24" fmla="*/ 1279 h 23015"/>
                  <a:gd name="connsiteX25" fmla="*/ 10229 w 22305"/>
                  <a:gd name="connsiteY25" fmla="*/ 2557 h 23015"/>
                  <a:gd name="connsiteX26" fmla="*/ 8951 w 22305"/>
                  <a:gd name="connsiteY26" fmla="*/ 2557 h 23015"/>
                  <a:gd name="connsiteX27" fmla="*/ 8951 w 22305"/>
                  <a:gd name="connsiteY27" fmla="*/ 1279 h 23015"/>
                  <a:gd name="connsiteX28" fmla="*/ 7671 w 22305"/>
                  <a:gd name="connsiteY28" fmla="*/ 1279 h 23015"/>
                  <a:gd name="connsiteX29" fmla="*/ 7671 w 22305"/>
                  <a:gd name="connsiteY29" fmla="*/ 1279 h 23015"/>
                  <a:gd name="connsiteX30" fmla="*/ 7671 w 22305"/>
                  <a:gd name="connsiteY30" fmla="*/ 2557 h 23015"/>
                  <a:gd name="connsiteX31" fmla="*/ 7671 w 22305"/>
                  <a:gd name="connsiteY31" fmla="*/ 3836 h 23015"/>
                  <a:gd name="connsiteX32" fmla="*/ 6393 w 22305"/>
                  <a:gd name="connsiteY32" fmla="*/ 3836 h 23015"/>
                  <a:gd name="connsiteX33" fmla="*/ 5115 w 22305"/>
                  <a:gd name="connsiteY33" fmla="*/ 2557 h 23015"/>
                  <a:gd name="connsiteX34" fmla="*/ 3836 w 22305"/>
                  <a:gd name="connsiteY34" fmla="*/ 2557 h 23015"/>
                  <a:gd name="connsiteX35" fmla="*/ 3836 w 22305"/>
                  <a:gd name="connsiteY35" fmla="*/ 2557 h 23015"/>
                  <a:gd name="connsiteX36" fmla="*/ 3836 w 22305"/>
                  <a:gd name="connsiteY36" fmla="*/ 3836 h 23015"/>
                  <a:gd name="connsiteX37" fmla="*/ 5115 w 22305"/>
                  <a:gd name="connsiteY37" fmla="*/ 5114 h 23015"/>
                  <a:gd name="connsiteX38" fmla="*/ 3836 w 22305"/>
                  <a:gd name="connsiteY38" fmla="*/ 6393 h 23015"/>
                  <a:gd name="connsiteX39" fmla="*/ 2557 w 22305"/>
                  <a:gd name="connsiteY39" fmla="*/ 6393 h 23015"/>
                  <a:gd name="connsiteX40" fmla="*/ 1278 w 22305"/>
                  <a:gd name="connsiteY40" fmla="*/ 6393 h 23015"/>
                  <a:gd name="connsiteX41" fmla="*/ 1278 w 22305"/>
                  <a:gd name="connsiteY41" fmla="*/ 6393 h 23015"/>
                  <a:gd name="connsiteX42" fmla="*/ 1278 w 22305"/>
                  <a:gd name="connsiteY42" fmla="*/ 7672 h 23015"/>
                  <a:gd name="connsiteX43" fmla="*/ 2557 w 22305"/>
                  <a:gd name="connsiteY43" fmla="*/ 7672 h 23015"/>
                  <a:gd name="connsiteX44" fmla="*/ 2557 w 22305"/>
                  <a:gd name="connsiteY44" fmla="*/ 8950 h 23015"/>
                  <a:gd name="connsiteX45" fmla="*/ 1278 w 22305"/>
                  <a:gd name="connsiteY45" fmla="*/ 8950 h 23015"/>
                  <a:gd name="connsiteX46" fmla="*/ 0 w 22305"/>
                  <a:gd name="connsiteY46" fmla="*/ 10229 h 23015"/>
                  <a:gd name="connsiteX47" fmla="*/ 0 w 22305"/>
                  <a:gd name="connsiteY47" fmla="*/ 10229 h 23015"/>
                  <a:gd name="connsiteX48" fmla="*/ 1278 w 22305"/>
                  <a:gd name="connsiteY48" fmla="*/ 11508 h 23015"/>
                  <a:gd name="connsiteX49" fmla="*/ 2557 w 22305"/>
                  <a:gd name="connsiteY49" fmla="*/ 11508 h 23015"/>
                  <a:gd name="connsiteX50" fmla="*/ 2557 w 22305"/>
                  <a:gd name="connsiteY50" fmla="*/ 12786 h 23015"/>
                  <a:gd name="connsiteX51" fmla="*/ 1278 w 22305"/>
                  <a:gd name="connsiteY51" fmla="*/ 12786 h 23015"/>
                  <a:gd name="connsiteX52" fmla="*/ 1278 w 22305"/>
                  <a:gd name="connsiteY52" fmla="*/ 14065 h 23015"/>
                  <a:gd name="connsiteX53" fmla="*/ 1278 w 22305"/>
                  <a:gd name="connsiteY53" fmla="*/ 14065 h 23015"/>
                  <a:gd name="connsiteX54" fmla="*/ 2557 w 22305"/>
                  <a:gd name="connsiteY54" fmla="*/ 14065 h 23015"/>
                  <a:gd name="connsiteX55" fmla="*/ 3836 w 22305"/>
                  <a:gd name="connsiteY55" fmla="*/ 14065 h 23015"/>
                  <a:gd name="connsiteX56" fmla="*/ 3836 w 22305"/>
                  <a:gd name="connsiteY56" fmla="*/ 15344 h 23015"/>
                  <a:gd name="connsiteX57" fmla="*/ 2557 w 22305"/>
                  <a:gd name="connsiteY57" fmla="*/ 16622 h 23015"/>
                  <a:gd name="connsiteX58" fmla="*/ 2557 w 22305"/>
                  <a:gd name="connsiteY58" fmla="*/ 17901 h 23015"/>
                  <a:gd name="connsiteX59" fmla="*/ 2557 w 22305"/>
                  <a:gd name="connsiteY59" fmla="*/ 17901 h 23015"/>
                  <a:gd name="connsiteX60" fmla="*/ 3836 w 22305"/>
                  <a:gd name="connsiteY60" fmla="*/ 17901 h 23015"/>
                  <a:gd name="connsiteX61" fmla="*/ 3836 w 22305"/>
                  <a:gd name="connsiteY61" fmla="*/ 17901 h 23015"/>
                  <a:gd name="connsiteX62" fmla="*/ 5115 w 22305"/>
                  <a:gd name="connsiteY62" fmla="*/ 19180 h 23015"/>
                  <a:gd name="connsiteX63" fmla="*/ 5115 w 22305"/>
                  <a:gd name="connsiteY63" fmla="*/ 20458 h 23015"/>
                  <a:gd name="connsiteX64" fmla="*/ 5115 w 22305"/>
                  <a:gd name="connsiteY64" fmla="*/ 21737 h 23015"/>
                  <a:gd name="connsiteX65" fmla="*/ 5115 w 22305"/>
                  <a:gd name="connsiteY65" fmla="*/ 21737 h 23015"/>
                  <a:gd name="connsiteX66" fmla="*/ 6393 w 22305"/>
                  <a:gd name="connsiteY66" fmla="*/ 21737 h 23015"/>
                  <a:gd name="connsiteX67" fmla="*/ 6393 w 22305"/>
                  <a:gd name="connsiteY67" fmla="*/ 20458 h 23015"/>
                  <a:gd name="connsiteX68" fmla="*/ 7671 w 22305"/>
                  <a:gd name="connsiteY68" fmla="*/ 20458 h 23015"/>
                  <a:gd name="connsiteX69" fmla="*/ 7671 w 22305"/>
                  <a:gd name="connsiteY69" fmla="*/ 21737 h 23015"/>
                  <a:gd name="connsiteX70" fmla="*/ 8951 w 22305"/>
                  <a:gd name="connsiteY70" fmla="*/ 23015 h 23015"/>
                  <a:gd name="connsiteX71" fmla="*/ 8951 w 22305"/>
                  <a:gd name="connsiteY71" fmla="*/ 23015 h 23015"/>
                  <a:gd name="connsiteX72" fmla="*/ 10229 w 22305"/>
                  <a:gd name="connsiteY72" fmla="*/ 21737 h 23015"/>
                  <a:gd name="connsiteX73" fmla="*/ 10229 w 22305"/>
                  <a:gd name="connsiteY73" fmla="*/ 20458 h 23015"/>
                  <a:gd name="connsiteX74" fmla="*/ 11508 w 22305"/>
                  <a:gd name="connsiteY74" fmla="*/ 20458 h 23015"/>
                  <a:gd name="connsiteX75" fmla="*/ 11508 w 22305"/>
                  <a:gd name="connsiteY75" fmla="*/ 21737 h 23015"/>
                  <a:gd name="connsiteX76" fmla="*/ 12786 w 22305"/>
                  <a:gd name="connsiteY76" fmla="*/ 21737 h 23015"/>
                  <a:gd name="connsiteX77" fmla="*/ 12786 w 22305"/>
                  <a:gd name="connsiteY77" fmla="*/ 21737 h 23015"/>
                  <a:gd name="connsiteX78" fmla="*/ 12786 w 22305"/>
                  <a:gd name="connsiteY78" fmla="*/ 20458 h 23015"/>
                  <a:gd name="connsiteX79" fmla="*/ 12786 w 22305"/>
                  <a:gd name="connsiteY79" fmla="*/ 19180 h 23015"/>
                  <a:gd name="connsiteX80" fmla="*/ 14065 w 22305"/>
                  <a:gd name="connsiteY80" fmla="*/ 17901 h 23015"/>
                  <a:gd name="connsiteX81" fmla="*/ 14065 w 22305"/>
                  <a:gd name="connsiteY81" fmla="*/ 17901 h 23015"/>
                  <a:gd name="connsiteX82" fmla="*/ 15344 w 22305"/>
                  <a:gd name="connsiteY82" fmla="*/ 17901 h 23015"/>
                  <a:gd name="connsiteX83" fmla="*/ 15344 w 22305"/>
                  <a:gd name="connsiteY83" fmla="*/ 17901 h 23015"/>
                  <a:gd name="connsiteX84" fmla="*/ 15344 w 22305"/>
                  <a:gd name="connsiteY84" fmla="*/ 16622 h 23015"/>
                  <a:gd name="connsiteX85" fmla="*/ 15344 w 22305"/>
                  <a:gd name="connsiteY85" fmla="*/ 16622 h 23015"/>
                  <a:gd name="connsiteX86" fmla="*/ 16622 w 22305"/>
                  <a:gd name="connsiteY86" fmla="*/ 15344 h 23015"/>
                  <a:gd name="connsiteX87" fmla="*/ 17901 w 22305"/>
                  <a:gd name="connsiteY87" fmla="*/ 15344 h 23015"/>
                  <a:gd name="connsiteX88" fmla="*/ 19180 w 22305"/>
                  <a:gd name="connsiteY88" fmla="*/ 15344 h 23015"/>
                  <a:gd name="connsiteX89" fmla="*/ 19180 w 22305"/>
                  <a:gd name="connsiteY89" fmla="*/ 15344 h 23015"/>
                  <a:gd name="connsiteX90" fmla="*/ 19180 w 22305"/>
                  <a:gd name="connsiteY90" fmla="*/ 14065 h 23015"/>
                  <a:gd name="connsiteX91" fmla="*/ 17901 w 22305"/>
                  <a:gd name="connsiteY91" fmla="*/ 14065 h 23015"/>
                  <a:gd name="connsiteX92" fmla="*/ 17901 w 22305"/>
                  <a:gd name="connsiteY92" fmla="*/ 12786 h 23015"/>
                  <a:gd name="connsiteX93" fmla="*/ 19180 w 22305"/>
                  <a:gd name="connsiteY93" fmla="*/ 12786 h 23015"/>
                  <a:gd name="connsiteX94" fmla="*/ 20458 w 22305"/>
                  <a:gd name="connsiteY94" fmla="*/ 11508 h 23015"/>
                  <a:gd name="connsiteX95" fmla="*/ 21737 w 22305"/>
                  <a:gd name="connsiteY95" fmla="*/ 10229 h 23015"/>
                  <a:gd name="connsiteX96" fmla="*/ 21737 w 22305"/>
                  <a:gd name="connsiteY96" fmla="*/ 10229 h 23015"/>
                  <a:gd name="connsiteX97" fmla="*/ 12786 w 22305"/>
                  <a:gd name="connsiteY97" fmla="*/ 11508 h 23015"/>
                  <a:gd name="connsiteX98" fmla="*/ 12786 w 22305"/>
                  <a:gd name="connsiteY98" fmla="*/ 11508 h 23015"/>
                  <a:gd name="connsiteX99" fmla="*/ 11508 w 22305"/>
                  <a:gd name="connsiteY99" fmla="*/ 11508 h 23015"/>
                  <a:gd name="connsiteX100" fmla="*/ 12786 w 22305"/>
                  <a:gd name="connsiteY100" fmla="*/ 11508 h 23015"/>
                  <a:gd name="connsiteX101" fmla="*/ 12786 w 22305"/>
                  <a:gd name="connsiteY101" fmla="*/ 11508 h 23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22305" h="23015">
                    <a:moveTo>
                      <a:pt x="21737" y="10229"/>
                    </a:moveTo>
                    <a:lnTo>
                      <a:pt x="21737" y="10229"/>
                    </a:lnTo>
                    <a:cubicBezTo>
                      <a:pt x="20458" y="10229"/>
                      <a:pt x="20458" y="8950"/>
                      <a:pt x="21737" y="10229"/>
                    </a:cubicBezTo>
                    <a:lnTo>
                      <a:pt x="21737" y="8950"/>
                    </a:lnTo>
                    <a:cubicBezTo>
                      <a:pt x="21737" y="8950"/>
                      <a:pt x="23015" y="7672"/>
                      <a:pt x="21737" y="7672"/>
                    </a:cubicBezTo>
                    <a:lnTo>
                      <a:pt x="21737" y="7672"/>
                    </a:lnTo>
                    <a:cubicBezTo>
                      <a:pt x="21737" y="7672"/>
                      <a:pt x="20458" y="6393"/>
                      <a:pt x="20458" y="7672"/>
                    </a:cubicBezTo>
                    <a:lnTo>
                      <a:pt x="19180" y="7672"/>
                    </a:lnTo>
                    <a:cubicBezTo>
                      <a:pt x="19180" y="7672"/>
                      <a:pt x="19180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5114"/>
                      <a:pt x="17901" y="5114"/>
                    </a:cubicBezTo>
                    <a:lnTo>
                      <a:pt x="17901" y="5114"/>
                    </a:lnTo>
                    <a:cubicBezTo>
                      <a:pt x="17901" y="5114"/>
                      <a:pt x="16622" y="5114"/>
                      <a:pt x="16622" y="5114"/>
                    </a:cubicBezTo>
                    <a:lnTo>
                      <a:pt x="16622" y="5114"/>
                    </a:lnTo>
                    <a:cubicBezTo>
                      <a:pt x="16622" y="5114"/>
                      <a:pt x="16622" y="5114"/>
                      <a:pt x="15344" y="3836"/>
                    </a:cubicBezTo>
                    <a:lnTo>
                      <a:pt x="15344" y="2557"/>
                    </a:lnTo>
                    <a:cubicBezTo>
                      <a:pt x="15344" y="2557"/>
                      <a:pt x="15344" y="1279"/>
                      <a:pt x="15344" y="1279"/>
                    </a:cubicBezTo>
                    <a:lnTo>
                      <a:pt x="15344" y="1279"/>
                    </a:lnTo>
                    <a:cubicBezTo>
                      <a:pt x="15344" y="1279"/>
                      <a:pt x="14065" y="1279"/>
                      <a:pt x="14065" y="1279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1279"/>
                    </a:lnTo>
                    <a:cubicBezTo>
                      <a:pt x="12786" y="1279"/>
                      <a:pt x="12786" y="0"/>
                      <a:pt x="11508" y="0"/>
                    </a:cubicBezTo>
                    <a:lnTo>
                      <a:pt x="11508" y="0"/>
                    </a:lnTo>
                    <a:cubicBezTo>
                      <a:pt x="11508" y="0"/>
                      <a:pt x="10229" y="0"/>
                      <a:pt x="10229" y="1279"/>
                    </a:cubicBezTo>
                    <a:lnTo>
                      <a:pt x="10229" y="2557"/>
                    </a:lnTo>
                    <a:cubicBezTo>
                      <a:pt x="10229" y="2557"/>
                      <a:pt x="8951" y="2557"/>
                      <a:pt x="8951" y="2557"/>
                    </a:cubicBezTo>
                    <a:lnTo>
                      <a:pt x="8951" y="1279"/>
                    </a:lnTo>
                    <a:cubicBezTo>
                      <a:pt x="8951" y="1279"/>
                      <a:pt x="7671" y="0"/>
                      <a:pt x="7671" y="1279"/>
                    </a:cubicBezTo>
                    <a:lnTo>
                      <a:pt x="7671" y="1279"/>
                    </a:lnTo>
                    <a:cubicBezTo>
                      <a:pt x="7671" y="1279"/>
                      <a:pt x="6393" y="2557"/>
                      <a:pt x="7671" y="2557"/>
                    </a:cubicBezTo>
                    <a:lnTo>
                      <a:pt x="7671" y="3836"/>
                    </a:lnTo>
                    <a:cubicBezTo>
                      <a:pt x="7671" y="3836"/>
                      <a:pt x="6393" y="3836"/>
                      <a:pt x="6393" y="3836"/>
                    </a:cubicBezTo>
                    <a:lnTo>
                      <a:pt x="5115" y="2557"/>
                    </a:lnTo>
                    <a:cubicBezTo>
                      <a:pt x="5115" y="2557"/>
                      <a:pt x="3836" y="2557"/>
                      <a:pt x="3836" y="2557"/>
                    </a:cubicBezTo>
                    <a:lnTo>
                      <a:pt x="3836" y="2557"/>
                    </a:lnTo>
                    <a:cubicBezTo>
                      <a:pt x="3836" y="2557"/>
                      <a:pt x="3836" y="3836"/>
                      <a:pt x="3836" y="3836"/>
                    </a:cubicBezTo>
                    <a:lnTo>
                      <a:pt x="5115" y="5114"/>
                    </a:lnTo>
                    <a:cubicBezTo>
                      <a:pt x="5115" y="5114"/>
                      <a:pt x="5115" y="5114"/>
                      <a:pt x="3836" y="6393"/>
                    </a:cubicBezTo>
                    <a:lnTo>
                      <a:pt x="2557" y="6393"/>
                    </a:lnTo>
                    <a:cubicBezTo>
                      <a:pt x="2557" y="6393"/>
                      <a:pt x="1278" y="6393"/>
                      <a:pt x="1278" y="6393"/>
                    </a:cubicBezTo>
                    <a:lnTo>
                      <a:pt x="1278" y="6393"/>
                    </a:lnTo>
                    <a:cubicBezTo>
                      <a:pt x="1278" y="6393"/>
                      <a:pt x="1278" y="7672"/>
                      <a:pt x="1278" y="7672"/>
                    </a:cubicBezTo>
                    <a:lnTo>
                      <a:pt x="2557" y="7672"/>
                    </a:lnTo>
                    <a:cubicBezTo>
                      <a:pt x="2557" y="7672"/>
                      <a:pt x="2557" y="8950"/>
                      <a:pt x="2557" y="8950"/>
                    </a:cubicBezTo>
                    <a:lnTo>
                      <a:pt x="1278" y="8950"/>
                    </a:lnTo>
                    <a:cubicBezTo>
                      <a:pt x="1278" y="8950"/>
                      <a:pt x="0" y="8950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8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2786"/>
                      <a:pt x="2557" y="12786"/>
                    </a:cubicBezTo>
                    <a:lnTo>
                      <a:pt x="1278" y="12786"/>
                    </a:lnTo>
                    <a:cubicBezTo>
                      <a:pt x="1278" y="12786"/>
                      <a:pt x="0" y="14065"/>
                      <a:pt x="1278" y="14065"/>
                    </a:cubicBezTo>
                    <a:lnTo>
                      <a:pt x="1278" y="14065"/>
                    </a:lnTo>
                    <a:cubicBezTo>
                      <a:pt x="1278" y="14065"/>
                      <a:pt x="2557" y="15344"/>
                      <a:pt x="2557" y="14065"/>
                    </a:cubicBezTo>
                    <a:lnTo>
                      <a:pt x="3836" y="14065"/>
                    </a:lnTo>
                    <a:cubicBezTo>
                      <a:pt x="3836" y="14065"/>
                      <a:pt x="3836" y="15344"/>
                      <a:pt x="3836" y="15344"/>
                    </a:cubicBezTo>
                    <a:lnTo>
                      <a:pt x="2557" y="16622"/>
                    </a:lnTo>
                    <a:cubicBezTo>
                      <a:pt x="2557" y="16622"/>
                      <a:pt x="2557" y="17901"/>
                      <a:pt x="2557" y="17901"/>
                    </a:cubicBezTo>
                    <a:lnTo>
                      <a:pt x="2557" y="17901"/>
                    </a:lnTo>
                    <a:cubicBezTo>
                      <a:pt x="2557" y="17901"/>
                      <a:pt x="3836" y="17901"/>
                      <a:pt x="3836" y="17901"/>
                    </a:cubicBezTo>
                    <a:lnTo>
                      <a:pt x="3836" y="17901"/>
                    </a:lnTo>
                    <a:cubicBezTo>
                      <a:pt x="3836" y="17901"/>
                      <a:pt x="3836" y="17901"/>
                      <a:pt x="5115" y="19180"/>
                    </a:cubicBezTo>
                    <a:lnTo>
                      <a:pt x="5115" y="20458"/>
                    </a:lnTo>
                    <a:cubicBezTo>
                      <a:pt x="5115" y="20458"/>
                      <a:pt x="5115" y="21737"/>
                      <a:pt x="5115" y="21737"/>
                    </a:cubicBezTo>
                    <a:lnTo>
                      <a:pt x="5115" y="21737"/>
                    </a:lnTo>
                    <a:cubicBezTo>
                      <a:pt x="5115" y="21737"/>
                      <a:pt x="6393" y="21737"/>
                      <a:pt x="6393" y="21737"/>
                    </a:cubicBezTo>
                    <a:lnTo>
                      <a:pt x="6393" y="20458"/>
                    </a:lnTo>
                    <a:cubicBezTo>
                      <a:pt x="6393" y="20458"/>
                      <a:pt x="7671" y="20458"/>
                      <a:pt x="7671" y="20458"/>
                    </a:cubicBezTo>
                    <a:lnTo>
                      <a:pt x="7671" y="21737"/>
                    </a:lnTo>
                    <a:cubicBezTo>
                      <a:pt x="7671" y="21737"/>
                      <a:pt x="7671" y="23015"/>
                      <a:pt x="8951" y="23015"/>
                    </a:cubicBezTo>
                    <a:lnTo>
                      <a:pt x="8951" y="23015"/>
                    </a:lnTo>
                    <a:cubicBezTo>
                      <a:pt x="8951" y="23015"/>
                      <a:pt x="10229" y="23015"/>
                      <a:pt x="10229" y="21737"/>
                    </a:cubicBezTo>
                    <a:lnTo>
                      <a:pt x="10229" y="20458"/>
                    </a:lnTo>
                    <a:cubicBezTo>
                      <a:pt x="10229" y="20458"/>
                      <a:pt x="11508" y="20458"/>
                      <a:pt x="11508" y="20458"/>
                    </a:cubicBezTo>
                    <a:lnTo>
                      <a:pt x="11508" y="21737"/>
                    </a:lnTo>
                    <a:cubicBezTo>
                      <a:pt x="11508" y="21737"/>
                      <a:pt x="12786" y="23015"/>
                      <a:pt x="12786" y="21737"/>
                    </a:cubicBezTo>
                    <a:lnTo>
                      <a:pt x="12786" y="21737"/>
                    </a:lnTo>
                    <a:cubicBezTo>
                      <a:pt x="12786" y="21737"/>
                      <a:pt x="14065" y="20458"/>
                      <a:pt x="12786" y="20458"/>
                    </a:cubicBezTo>
                    <a:lnTo>
                      <a:pt x="12786" y="19180"/>
                    </a:lnTo>
                    <a:cubicBezTo>
                      <a:pt x="12786" y="19180"/>
                      <a:pt x="14065" y="19180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5344" y="17901"/>
                      <a:pt x="15344" y="17901"/>
                    </a:cubicBezTo>
                    <a:lnTo>
                      <a:pt x="15344" y="17901"/>
                    </a:lnTo>
                    <a:cubicBezTo>
                      <a:pt x="15344" y="17901"/>
                      <a:pt x="15344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5344" y="15344"/>
                      <a:pt x="16622" y="15344"/>
                    </a:cubicBezTo>
                    <a:lnTo>
                      <a:pt x="17901" y="15344"/>
                    </a:lnTo>
                    <a:cubicBezTo>
                      <a:pt x="17901" y="15344"/>
                      <a:pt x="19180" y="15344"/>
                      <a:pt x="19180" y="15344"/>
                    </a:cubicBezTo>
                    <a:lnTo>
                      <a:pt x="19180" y="15344"/>
                    </a:lnTo>
                    <a:cubicBezTo>
                      <a:pt x="19180" y="15344"/>
                      <a:pt x="19180" y="14065"/>
                      <a:pt x="19180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2786"/>
                      <a:pt x="17901" y="12786"/>
                    </a:cubicBezTo>
                    <a:lnTo>
                      <a:pt x="19180" y="12786"/>
                    </a:lnTo>
                    <a:cubicBezTo>
                      <a:pt x="19180" y="12786"/>
                      <a:pt x="20458" y="12786"/>
                      <a:pt x="20458" y="11508"/>
                    </a:cubicBezTo>
                    <a:lnTo>
                      <a:pt x="21737" y="10229"/>
                    </a:lnTo>
                    <a:cubicBezTo>
                      <a:pt x="21737" y="10229"/>
                      <a:pt x="21737" y="10229"/>
                      <a:pt x="21737" y="10229"/>
                    </a:cubicBezTo>
                    <a:close/>
                    <a:moveTo>
                      <a:pt x="12786" y="11508"/>
                    </a:moveTo>
                    <a:cubicBezTo>
                      <a:pt x="12786" y="11508"/>
                      <a:pt x="11508" y="11508"/>
                      <a:pt x="12786" y="11508"/>
                    </a:cubicBezTo>
                    <a:cubicBezTo>
                      <a:pt x="11508" y="12786"/>
                      <a:pt x="11508" y="11508"/>
                      <a:pt x="11508" y="11508"/>
                    </a:cubicBezTo>
                    <a:cubicBezTo>
                      <a:pt x="10229" y="11508"/>
                      <a:pt x="11508" y="10229"/>
                      <a:pt x="12786" y="11508"/>
                    </a:cubicBezTo>
                    <a:cubicBezTo>
                      <a:pt x="11508" y="10229"/>
                      <a:pt x="12786" y="11508"/>
                      <a:pt x="12786" y="1150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EA8EC3F-E4A0-4285-A6DF-29E18FBCC6C6}"/>
                  </a:ext>
                </a:extLst>
              </p:cNvPr>
              <p:cNvSpPr/>
              <p:nvPr/>
            </p:nvSpPr>
            <p:spPr>
              <a:xfrm>
                <a:off x="6728923" y="3077375"/>
                <a:ext cx="18469" cy="19179"/>
              </a:xfrm>
              <a:custGeom>
                <a:avLst/>
                <a:gdLst>
                  <a:gd name="connsiteX0" fmla="*/ 17901 w 18469"/>
                  <a:gd name="connsiteY0" fmla="*/ 7672 h 19179"/>
                  <a:gd name="connsiteX1" fmla="*/ 17901 w 18469"/>
                  <a:gd name="connsiteY1" fmla="*/ 7672 h 19179"/>
                  <a:gd name="connsiteX2" fmla="*/ 17901 w 18469"/>
                  <a:gd name="connsiteY2" fmla="*/ 7672 h 19179"/>
                  <a:gd name="connsiteX3" fmla="*/ 17901 w 18469"/>
                  <a:gd name="connsiteY3" fmla="*/ 7672 h 19179"/>
                  <a:gd name="connsiteX4" fmla="*/ 17901 w 18469"/>
                  <a:gd name="connsiteY4" fmla="*/ 6393 h 19179"/>
                  <a:gd name="connsiteX5" fmla="*/ 17901 w 18469"/>
                  <a:gd name="connsiteY5" fmla="*/ 6393 h 19179"/>
                  <a:gd name="connsiteX6" fmla="*/ 16622 w 18469"/>
                  <a:gd name="connsiteY6" fmla="*/ 6393 h 19179"/>
                  <a:gd name="connsiteX7" fmla="*/ 16622 w 18469"/>
                  <a:gd name="connsiteY7" fmla="*/ 6393 h 19179"/>
                  <a:gd name="connsiteX8" fmla="*/ 16622 w 18469"/>
                  <a:gd name="connsiteY8" fmla="*/ 5114 h 19179"/>
                  <a:gd name="connsiteX9" fmla="*/ 16622 w 18469"/>
                  <a:gd name="connsiteY9" fmla="*/ 5114 h 19179"/>
                  <a:gd name="connsiteX10" fmla="*/ 16622 w 18469"/>
                  <a:gd name="connsiteY10" fmla="*/ 3836 h 19179"/>
                  <a:gd name="connsiteX11" fmla="*/ 16622 w 18469"/>
                  <a:gd name="connsiteY11" fmla="*/ 3836 h 19179"/>
                  <a:gd name="connsiteX12" fmla="*/ 15344 w 18469"/>
                  <a:gd name="connsiteY12" fmla="*/ 3836 h 19179"/>
                  <a:gd name="connsiteX13" fmla="*/ 15344 w 18469"/>
                  <a:gd name="connsiteY13" fmla="*/ 3836 h 19179"/>
                  <a:gd name="connsiteX14" fmla="*/ 14065 w 18469"/>
                  <a:gd name="connsiteY14" fmla="*/ 3836 h 19179"/>
                  <a:gd name="connsiteX15" fmla="*/ 14065 w 18469"/>
                  <a:gd name="connsiteY15" fmla="*/ 3836 h 19179"/>
                  <a:gd name="connsiteX16" fmla="*/ 14065 w 18469"/>
                  <a:gd name="connsiteY16" fmla="*/ 2557 h 19179"/>
                  <a:gd name="connsiteX17" fmla="*/ 14065 w 18469"/>
                  <a:gd name="connsiteY17" fmla="*/ 2557 h 19179"/>
                  <a:gd name="connsiteX18" fmla="*/ 12786 w 18469"/>
                  <a:gd name="connsiteY18" fmla="*/ 2557 h 19179"/>
                  <a:gd name="connsiteX19" fmla="*/ 12786 w 18469"/>
                  <a:gd name="connsiteY19" fmla="*/ 2557 h 19179"/>
                  <a:gd name="connsiteX20" fmla="*/ 11508 w 18469"/>
                  <a:gd name="connsiteY20" fmla="*/ 2557 h 19179"/>
                  <a:gd name="connsiteX21" fmla="*/ 11508 w 18469"/>
                  <a:gd name="connsiteY21" fmla="*/ 1279 h 19179"/>
                  <a:gd name="connsiteX22" fmla="*/ 10229 w 18469"/>
                  <a:gd name="connsiteY22" fmla="*/ 0 h 19179"/>
                  <a:gd name="connsiteX23" fmla="*/ 10229 w 18469"/>
                  <a:gd name="connsiteY23" fmla="*/ 0 h 19179"/>
                  <a:gd name="connsiteX24" fmla="*/ 8951 w 18469"/>
                  <a:gd name="connsiteY24" fmla="*/ 1279 h 19179"/>
                  <a:gd name="connsiteX25" fmla="*/ 8951 w 18469"/>
                  <a:gd name="connsiteY25" fmla="*/ 2557 h 19179"/>
                  <a:gd name="connsiteX26" fmla="*/ 7671 w 18469"/>
                  <a:gd name="connsiteY26" fmla="*/ 2557 h 19179"/>
                  <a:gd name="connsiteX27" fmla="*/ 7671 w 18469"/>
                  <a:gd name="connsiteY27" fmla="*/ 2557 h 19179"/>
                  <a:gd name="connsiteX28" fmla="*/ 6393 w 18469"/>
                  <a:gd name="connsiteY28" fmla="*/ 2557 h 19179"/>
                  <a:gd name="connsiteX29" fmla="*/ 6393 w 18469"/>
                  <a:gd name="connsiteY29" fmla="*/ 2557 h 19179"/>
                  <a:gd name="connsiteX30" fmla="*/ 6393 w 18469"/>
                  <a:gd name="connsiteY30" fmla="*/ 3836 h 19179"/>
                  <a:gd name="connsiteX31" fmla="*/ 6393 w 18469"/>
                  <a:gd name="connsiteY31" fmla="*/ 3836 h 19179"/>
                  <a:gd name="connsiteX32" fmla="*/ 5115 w 18469"/>
                  <a:gd name="connsiteY32" fmla="*/ 3836 h 19179"/>
                  <a:gd name="connsiteX33" fmla="*/ 5115 w 18469"/>
                  <a:gd name="connsiteY33" fmla="*/ 3836 h 19179"/>
                  <a:gd name="connsiteX34" fmla="*/ 3836 w 18469"/>
                  <a:gd name="connsiteY34" fmla="*/ 3836 h 19179"/>
                  <a:gd name="connsiteX35" fmla="*/ 3836 w 18469"/>
                  <a:gd name="connsiteY35" fmla="*/ 3836 h 19179"/>
                  <a:gd name="connsiteX36" fmla="*/ 3836 w 18469"/>
                  <a:gd name="connsiteY36" fmla="*/ 5114 h 19179"/>
                  <a:gd name="connsiteX37" fmla="*/ 3836 w 18469"/>
                  <a:gd name="connsiteY37" fmla="*/ 5114 h 19179"/>
                  <a:gd name="connsiteX38" fmla="*/ 3836 w 18469"/>
                  <a:gd name="connsiteY38" fmla="*/ 6393 h 19179"/>
                  <a:gd name="connsiteX39" fmla="*/ 3836 w 18469"/>
                  <a:gd name="connsiteY39" fmla="*/ 6393 h 19179"/>
                  <a:gd name="connsiteX40" fmla="*/ 2557 w 18469"/>
                  <a:gd name="connsiteY40" fmla="*/ 6393 h 19179"/>
                  <a:gd name="connsiteX41" fmla="*/ 2557 w 18469"/>
                  <a:gd name="connsiteY41" fmla="*/ 6393 h 19179"/>
                  <a:gd name="connsiteX42" fmla="*/ 2557 w 18469"/>
                  <a:gd name="connsiteY42" fmla="*/ 7672 h 19179"/>
                  <a:gd name="connsiteX43" fmla="*/ 2557 w 18469"/>
                  <a:gd name="connsiteY43" fmla="*/ 7672 h 19179"/>
                  <a:gd name="connsiteX44" fmla="*/ 2557 w 18469"/>
                  <a:gd name="connsiteY44" fmla="*/ 8950 h 19179"/>
                  <a:gd name="connsiteX45" fmla="*/ 1278 w 18469"/>
                  <a:gd name="connsiteY45" fmla="*/ 8950 h 19179"/>
                  <a:gd name="connsiteX46" fmla="*/ 0 w 18469"/>
                  <a:gd name="connsiteY46" fmla="*/ 10229 h 19179"/>
                  <a:gd name="connsiteX47" fmla="*/ 0 w 18469"/>
                  <a:gd name="connsiteY47" fmla="*/ 10229 h 19179"/>
                  <a:gd name="connsiteX48" fmla="*/ 1278 w 18469"/>
                  <a:gd name="connsiteY48" fmla="*/ 11508 h 19179"/>
                  <a:gd name="connsiteX49" fmla="*/ 2557 w 18469"/>
                  <a:gd name="connsiteY49" fmla="*/ 11508 h 19179"/>
                  <a:gd name="connsiteX50" fmla="*/ 2557 w 18469"/>
                  <a:gd name="connsiteY50" fmla="*/ 12786 h 19179"/>
                  <a:gd name="connsiteX51" fmla="*/ 2557 w 18469"/>
                  <a:gd name="connsiteY51" fmla="*/ 12786 h 19179"/>
                  <a:gd name="connsiteX52" fmla="*/ 2557 w 18469"/>
                  <a:gd name="connsiteY52" fmla="*/ 14065 h 19179"/>
                  <a:gd name="connsiteX53" fmla="*/ 2557 w 18469"/>
                  <a:gd name="connsiteY53" fmla="*/ 14065 h 19179"/>
                  <a:gd name="connsiteX54" fmla="*/ 3836 w 18469"/>
                  <a:gd name="connsiteY54" fmla="*/ 14065 h 19179"/>
                  <a:gd name="connsiteX55" fmla="*/ 3836 w 18469"/>
                  <a:gd name="connsiteY55" fmla="*/ 14065 h 19179"/>
                  <a:gd name="connsiteX56" fmla="*/ 3836 w 18469"/>
                  <a:gd name="connsiteY56" fmla="*/ 15344 h 19179"/>
                  <a:gd name="connsiteX57" fmla="*/ 3836 w 18469"/>
                  <a:gd name="connsiteY57" fmla="*/ 15344 h 19179"/>
                  <a:gd name="connsiteX58" fmla="*/ 3836 w 18469"/>
                  <a:gd name="connsiteY58" fmla="*/ 16622 h 19179"/>
                  <a:gd name="connsiteX59" fmla="*/ 3836 w 18469"/>
                  <a:gd name="connsiteY59" fmla="*/ 16622 h 19179"/>
                  <a:gd name="connsiteX60" fmla="*/ 5115 w 18469"/>
                  <a:gd name="connsiteY60" fmla="*/ 16622 h 19179"/>
                  <a:gd name="connsiteX61" fmla="*/ 5115 w 18469"/>
                  <a:gd name="connsiteY61" fmla="*/ 16622 h 19179"/>
                  <a:gd name="connsiteX62" fmla="*/ 6393 w 18469"/>
                  <a:gd name="connsiteY62" fmla="*/ 16622 h 19179"/>
                  <a:gd name="connsiteX63" fmla="*/ 6393 w 18469"/>
                  <a:gd name="connsiteY63" fmla="*/ 16622 h 19179"/>
                  <a:gd name="connsiteX64" fmla="*/ 6393 w 18469"/>
                  <a:gd name="connsiteY64" fmla="*/ 17901 h 19179"/>
                  <a:gd name="connsiteX65" fmla="*/ 6393 w 18469"/>
                  <a:gd name="connsiteY65" fmla="*/ 17901 h 19179"/>
                  <a:gd name="connsiteX66" fmla="*/ 7671 w 18469"/>
                  <a:gd name="connsiteY66" fmla="*/ 17901 h 19179"/>
                  <a:gd name="connsiteX67" fmla="*/ 7671 w 18469"/>
                  <a:gd name="connsiteY67" fmla="*/ 17901 h 19179"/>
                  <a:gd name="connsiteX68" fmla="*/ 8951 w 18469"/>
                  <a:gd name="connsiteY68" fmla="*/ 17901 h 19179"/>
                  <a:gd name="connsiteX69" fmla="*/ 8951 w 18469"/>
                  <a:gd name="connsiteY69" fmla="*/ 17901 h 19179"/>
                  <a:gd name="connsiteX70" fmla="*/ 10229 w 18469"/>
                  <a:gd name="connsiteY70" fmla="*/ 19180 h 19179"/>
                  <a:gd name="connsiteX71" fmla="*/ 10229 w 18469"/>
                  <a:gd name="connsiteY71" fmla="*/ 19180 h 19179"/>
                  <a:gd name="connsiteX72" fmla="*/ 11508 w 18469"/>
                  <a:gd name="connsiteY72" fmla="*/ 17901 h 19179"/>
                  <a:gd name="connsiteX73" fmla="*/ 11508 w 18469"/>
                  <a:gd name="connsiteY73" fmla="*/ 17901 h 19179"/>
                  <a:gd name="connsiteX74" fmla="*/ 12786 w 18469"/>
                  <a:gd name="connsiteY74" fmla="*/ 17901 h 19179"/>
                  <a:gd name="connsiteX75" fmla="*/ 12786 w 18469"/>
                  <a:gd name="connsiteY75" fmla="*/ 17901 h 19179"/>
                  <a:gd name="connsiteX76" fmla="*/ 14065 w 18469"/>
                  <a:gd name="connsiteY76" fmla="*/ 17901 h 19179"/>
                  <a:gd name="connsiteX77" fmla="*/ 14065 w 18469"/>
                  <a:gd name="connsiteY77" fmla="*/ 17901 h 19179"/>
                  <a:gd name="connsiteX78" fmla="*/ 14065 w 18469"/>
                  <a:gd name="connsiteY78" fmla="*/ 16622 h 19179"/>
                  <a:gd name="connsiteX79" fmla="*/ 14065 w 18469"/>
                  <a:gd name="connsiteY79" fmla="*/ 16622 h 19179"/>
                  <a:gd name="connsiteX80" fmla="*/ 15344 w 18469"/>
                  <a:gd name="connsiteY80" fmla="*/ 16622 h 19179"/>
                  <a:gd name="connsiteX81" fmla="*/ 15344 w 18469"/>
                  <a:gd name="connsiteY81" fmla="*/ 16622 h 19179"/>
                  <a:gd name="connsiteX82" fmla="*/ 16622 w 18469"/>
                  <a:gd name="connsiteY82" fmla="*/ 16622 h 19179"/>
                  <a:gd name="connsiteX83" fmla="*/ 16622 w 18469"/>
                  <a:gd name="connsiteY83" fmla="*/ 16622 h 19179"/>
                  <a:gd name="connsiteX84" fmla="*/ 16622 w 18469"/>
                  <a:gd name="connsiteY84" fmla="*/ 15344 h 19179"/>
                  <a:gd name="connsiteX85" fmla="*/ 16622 w 18469"/>
                  <a:gd name="connsiteY85" fmla="*/ 15344 h 19179"/>
                  <a:gd name="connsiteX86" fmla="*/ 16622 w 18469"/>
                  <a:gd name="connsiteY86" fmla="*/ 14065 h 19179"/>
                  <a:gd name="connsiteX87" fmla="*/ 16622 w 18469"/>
                  <a:gd name="connsiteY87" fmla="*/ 14065 h 19179"/>
                  <a:gd name="connsiteX88" fmla="*/ 17901 w 18469"/>
                  <a:gd name="connsiteY88" fmla="*/ 14065 h 19179"/>
                  <a:gd name="connsiteX89" fmla="*/ 17901 w 18469"/>
                  <a:gd name="connsiteY89" fmla="*/ 14065 h 19179"/>
                  <a:gd name="connsiteX90" fmla="*/ 17901 w 18469"/>
                  <a:gd name="connsiteY90" fmla="*/ 12786 h 19179"/>
                  <a:gd name="connsiteX91" fmla="*/ 17901 w 18469"/>
                  <a:gd name="connsiteY91" fmla="*/ 12786 h 19179"/>
                  <a:gd name="connsiteX92" fmla="*/ 17901 w 18469"/>
                  <a:gd name="connsiteY92" fmla="*/ 11508 h 19179"/>
                  <a:gd name="connsiteX93" fmla="*/ 17901 w 18469"/>
                  <a:gd name="connsiteY93" fmla="*/ 11508 h 19179"/>
                  <a:gd name="connsiteX94" fmla="*/ 17901 w 18469"/>
                  <a:gd name="connsiteY94" fmla="*/ 7672 h 19179"/>
                  <a:gd name="connsiteX95" fmla="*/ 17901 w 18469"/>
                  <a:gd name="connsiteY95" fmla="*/ 7672 h 19179"/>
                  <a:gd name="connsiteX96" fmla="*/ 17901 w 18469"/>
                  <a:gd name="connsiteY96" fmla="*/ 7672 h 19179"/>
                  <a:gd name="connsiteX97" fmla="*/ 11508 w 18469"/>
                  <a:gd name="connsiteY97" fmla="*/ 8950 h 19179"/>
                  <a:gd name="connsiteX98" fmla="*/ 11508 w 18469"/>
                  <a:gd name="connsiteY98" fmla="*/ 8950 h 19179"/>
                  <a:gd name="connsiteX99" fmla="*/ 11508 w 18469"/>
                  <a:gd name="connsiteY99" fmla="*/ 8950 h 19179"/>
                  <a:gd name="connsiteX100" fmla="*/ 11508 w 18469"/>
                  <a:gd name="connsiteY100" fmla="*/ 8950 h 19179"/>
                  <a:gd name="connsiteX101" fmla="*/ 11508 w 18469"/>
                  <a:gd name="connsiteY101" fmla="*/ 8950 h 19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18469" h="19179">
                    <a:moveTo>
                      <a:pt x="17901" y="7672"/>
                    </a:moveTo>
                    <a:lnTo>
                      <a:pt x="17901" y="7672"/>
                    </a:lnTo>
                    <a:cubicBezTo>
                      <a:pt x="17901" y="7672"/>
                      <a:pt x="16622" y="7672"/>
                      <a:pt x="17901" y="7672"/>
                    </a:cubicBezTo>
                    <a:lnTo>
                      <a:pt x="17901" y="7672"/>
                    </a:lnTo>
                    <a:cubicBezTo>
                      <a:pt x="17901" y="6393"/>
                      <a:pt x="17901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6622" y="6393"/>
                    </a:cubicBezTo>
                    <a:lnTo>
                      <a:pt x="16622" y="6393"/>
                    </a:lnTo>
                    <a:cubicBezTo>
                      <a:pt x="16622" y="6393"/>
                      <a:pt x="16622" y="6393"/>
                      <a:pt x="16622" y="5114"/>
                    </a:cubicBezTo>
                    <a:lnTo>
                      <a:pt x="16622" y="5114"/>
                    </a:lnTo>
                    <a:cubicBezTo>
                      <a:pt x="16622" y="5114"/>
                      <a:pt x="16622" y="3836"/>
                      <a:pt x="16622" y="3836"/>
                    </a:cubicBezTo>
                    <a:lnTo>
                      <a:pt x="16622" y="3836"/>
                    </a:lnTo>
                    <a:cubicBezTo>
                      <a:pt x="16622" y="3836"/>
                      <a:pt x="15344" y="3836"/>
                      <a:pt x="15344" y="3836"/>
                    </a:cubicBezTo>
                    <a:lnTo>
                      <a:pt x="15344" y="3836"/>
                    </a:lnTo>
                    <a:cubicBezTo>
                      <a:pt x="15344" y="3836"/>
                      <a:pt x="15344" y="3836"/>
                      <a:pt x="14065" y="3836"/>
                    </a:cubicBezTo>
                    <a:lnTo>
                      <a:pt x="14065" y="3836"/>
                    </a:lnTo>
                    <a:cubicBezTo>
                      <a:pt x="14065" y="3836"/>
                      <a:pt x="14065" y="2557"/>
                      <a:pt x="14065" y="2557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2557"/>
                    </a:lnTo>
                    <a:cubicBezTo>
                      <a:pt x="12786" y="2557"/>
                      <a:pt x="12786" y="2557"/>
                      <a:pt x="11508" y="2557"/>
                    </a:cubicBezTo>
                    <a:lnTo>
                      <a:pt x="11508" y="1279"/>
                    </a:lnTo>
                    <a:cubicBezTo>
                      <a:pt x="11508" y="1279"/>
                      <a:pt x="11508" y="0"/>
                      <a:pt x="10229" y="0"/>
                    </a:cubicBezTo>
                    <a:lnTo>
                      <a:pt x="10229" y="0"/>
                    </a:lnTo>
                    <a:cubicBezTo>
                      <a:pt x="10229" y="0"/>
                      <a:pt x="8951" y="0"/>
                      <a:pt x="8951" y="1279"/>
                    </a:cubicBezTo>
                    <a:lnTo>
                      <a:pt x="8951" y="2557"/>
                    </a:lnTo>
                    <a:cubicBezTo>
                      <a:pt x="8951" y="2557"/>
                      <a:pt x="8951" y="2557"/>
                      <a:pt x="7671" y="2557"/>
                    </a:cubicBezTo>
                    <a:lnTo>
                      <a:pt x="7671" y="2557"/>
                    </a:lnTo>
                    <a:cubicBezTo>
                      <a:pt x="7671" y="2557"/>
                      <a:pt x="7671" y="2557"/>
                      <a:pt x="6393" y="2557"/>
                    </a:cubicBezTo>
                    <a:lnTo>
                      <a:pt x="6393" y="2557"/>
                    </a:lnTo>
                    <a:cubicBezTo>
                      <a:pt x="6393" y="2557"/>
                      <a:pt x="6393" y="2557"/>
                      <a:pt x="6393" y="3836"/>
                    </a:cubicBezTo>
                    <a:lnTo>
                      <a:pt x="6393" y="3836"/>
                    </a:lnTo>
                    <a:cubicBezTo>
                      <a:pt x="6393" y="3836"/>
                      <a:pt x="6393" y="3836"/>
                      <a:pt x="5115" y="3836"/>
                    </a:cubicBezTo>
                    <a:lnTo>
                      <a:pt x="5115" y="3836"/>
                    </a:lnTo>
                    <a:cubicBezTo>
                      <a:pt x="5115" y="3836"/>
                      <a:pt x="3836" y="3836"/>
                      <a:pt x="3836" y="3836"/>
                    </a:cubicBezTo>
                    <a:lnTo>
                      <a:pt x="3836" y="3836"/>
                    </a:lnTo>
                    <a:cubicBezTo>
                      <a:pt x="3836" y="3836"/>
                      <a:pt x="3836" y="5114"/>
                      <a:pt x="3836" y="5114"/>
                    </a:cubicBezTo>
                    <a:lnTo>
                      <a:pt x="3836" y="5114"/>
                    </a:lnTo>
                    <a:cubicBezTo>
                      <a:pt x="3836" y="5114"/>
                      <a:pt x="3836" y="5114"/>
                      <a:pt x="3836" y="6393"/>
                    </a:cubicBezTo>
                    <a:lnTo>
                      <a:pt x="3836" y="6393"/>
                    </a:lnTo>
                    <a:cubicBezTo>
                      <a:pt x="3836" y="6393"/>
                      <a:pt x="2557" y="6393"/>
                      <a:pt x="2557" y="6393"/>
                    </a:cubicBezTo>
                    <a:lnTo>
                      <a:pt x="2557" y="6393"/>
                    </a:lnTo>
                    <a:cubicBezTo>
                      <a:pt x="2557" y="6393"/>
                      <a:pt x="2557" y="7672"/>
                      <a:pt x="2557" y="7672"/>
                    </a:cubicBezTo>
                    <a:lnTo>
                      <a:pt x="2557" y="7672"/>
                    </a:lnTo>
                    <a:cubicBezTo>
                      <a:pt x="2557" y="7672"/>
                      <a:pt x="2557" y="7672"/>
                      <a:pt x="2557" y="8950"/>
                    </a:cubicBezTo>
                    <a:lnTo>
                      <a:pt x="1278" y="8950"/>
                    </a:lnTo>
                    <a:cubicBezTo>
                      <a:pt x="1278" y="8950"/>
                      <a:pt x="0" y="8950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8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1508"/>
                      <a:pt x="2557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2786"/>
                      <a:pt x="2557" y="14065"/>
                    </a:cubicBezTo>
                    <a:lnTo>
                      <a:pt x="2557" y="14065"/>
                    </a:lnTo>
                    <a:cubicBezTo>
                      <a:pt x="2557" y="14065"/>
                      <a:pt x="2557" y="14065"/>
                      <a:pt x="3836" y="14065"/>
                    </a:cubicBezTo>
                    <a:lnTo>
                      <a:pt x="3836" y="14065"/>
                    </a:lnTo>
                    <a:cubicBezTo>
                      <a:pt x="3836" y="14065"/>
                      <a:pt x="3836" y="14065"/>
                      <a:pt x="3836" y="15344"/>
                    </a:cubicBezTo>
                    <a:lnTo>
                      <a:pt x="3836" y="15344"/>
                    </a:lnTo>
                    <a:cubicBezTo>
                      <a:pt x="3836" y="15344"/>
                      <a:pt x="3836" y="16622"/>
                      <a:pt x="3836" y="16622"/>
                    </a:cubicBezTo>
                    <a:lnTo>
                      <a:pt x="3836" y="16622"/>
                    </a:lnTo>
                    <a:cubicBezTo>
                      <a:pt x="3836" y="16622"/>
                      <a:pt x="5115" y="16622"/>
                      <a:pt x="5115" y="16622"/>
                    </a:cubicBezTo>
                    <a:lnTo>
                      <a:pt x="5115" y="16622"/>
                    </a:lnTo>
                    <a:cubicBezTo>
                      <a:pt x="5115" y="16622"/>
                      <a:pt x="5115" y="16622"/>
                      <a:pt x="6393" y="16622"/>
                    </a:cubicBezTo>
                    <a:lnTo>
                      <a:pt x="6393" y="16622"/>
                    </a:lnTo>
                    <a:cubicBezTo>
                      <a:pt x="6393" y="16622"/>
                      <a:pt x="6393" y="17901"/>
                      <a:pt x="6393" y="17901"/>
                    </a:cubicBezTo>
                    <a:lnTo>
                      <a:pt x="6393" y="17901"/>
                    </a:lnTo>
                    <a:cubicBezTo>
                      <a:pt x="6393" y="17901"/>
                      <a:pt x="7671" y="17901"/>
                      <a:pt x="7671" y="17901"/>
                    </a:cubicBezTo>
                    <a:lnTo>
                      <a:pt x="7671" y="17901"/>
                    </a:lnTo>
                    <a:cubicBezTo>
                      <a:pt x="7671" y="17901"/>
                      <a:pt x="7671" y="17901"/>
                      <a:pt x="8951" y="17901"/>
                    </a:cubicBezTo>
                    <a:lnTo>
                      <a:pt x="8951" y="17901"/>
                    </a:lnTo>
                    <a:cubicBezTo>
                      <a:pt x="8951" y="17901"/>
                      <a:pt x="8951" y="19180"/>
                      <a:pt x="10229" y="19180"/>
                    </a:cubicBezTo>
                    <a:lnTo>
                      <a:pt x="10229" y="19180"/>
                    </a:lnTo>
                    <a:cubicBezTo>
                      <a:pt x="10229" y="19180"/>
                      <a:pt x="11508" y="19180"/>
                      <a:pt x="11508" y="17901"/>
                    </a:cubicBezTo>
                    <a:lnTo>
                      <a:pt x="11508" y="17901"/>
                    </a:lnTo>
                    <a:cubicBezTo>
                      <a:pt x="11508" y="17901"/>
                      <a:pt x="11508" y="17901"/>
                      <a:pt x="12786" y="17901"/>
                    </a:cubicBezTo>
                    <a:lnTo>
                      <a:pt x="12786" y="17901"/>
                    </a:lnTo>
                    <a:cubicBezTo>
                      <a:pt x="12786" y="17901"/>
                      <a:pt x="12786" y="17901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6622"/>
                    </a:cubicBezTo>
                    <a:lnTo>
                      <a:pt x="14065" y="16622"/>
                    </a:lnTo>
                    <a:cubicBezTo>
                      <a:pt x="14065" y="16622"/>
                      <a:pt x="14065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6622" y="16622"/>
                      <a:pt x="16622" y="16622"/>
                    </a:cubicBezTo>
                    <a:lnTo>
                      <a:pt x="16622" y="16622"/>
                    </a:lnTo>
                    <a:cubicBezTo>
                      <a:pt x="16622" y="16622"/>
                      <a:pt x="16622" y="15344"/>
                      <a:pt x="16622" y="15344"/>
                    </a:cubicBezTo>
                    <a:lnTo>
                      <a:pt x="16622" y="15344"/>
                    </a:lnTo>
                    <a:cubicBezTo>
                      <a:pt x="16622" y="15344"/>
                      <a:pt x="16622" y="15344"/>
                      <a:pt x="16622" y="14065"/>
                    </a:cubicBezTo>
                    <a:lnTo>
                      <a:pt x="16622" y="14065"/>
                    </a:lnTo>
                    <a:cubicBezTo>
                      <a:pt x="16622" y="14065"/>
                      <a:pt x="17901" y="14065"/>
                      <a:pt x="17901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2786"/>
                      <a:pt x="17901" y="12786"/>
                    </a:cubicBezTo>
                    <a:lnTo>
                      <a:pt x="17901" y="12786"/>
                    </a:lnTo>
                    <a:cubicBezTo>
                      <a:pt x="17901" y="12786"/>
                      <a:pt x="17901" y="12786"/>
                      <a:pt x="17901" y="11508"/>
                    </a:cubicBezTo>
                    <a:lnTo>
                      <a:pt x="17901" y="11508"/>
                    </a:lnTo>
                    <a:cubicBezTo>
                      <a:pt x="17901" y="10229"/>
                      <a:pt x="19180" y="8950"/>
                      <a:pt x="17901" y="7672"/>
                    </a:cubicBezTo>
                    <a:lnTo>
                      <a:pt x="17901" y="7672"/>
                    </a:lnTo>
                    <a:cubicBezTo>
                      <a:pt x="19180" y="8950"/>
                      <a:pt x="17901" y="7672"/>
                      <a:pt x="17901" y="7672"/>
                    </a:cubicBezTo>
                    <a:close/>
                    <a:moveTo>
                      <a:pt x="11508" y="8950"/>
                    </a:moveTo>
                    <a:cubicBezTo>
                      <a:pt x="11508" y="8950"/>
                      <a:pt x="11508" y="8950"/>
                      <a:pt x="11508" y="8950"/>
                    </a:cubicBezTo>
                    <a:cubicBezTo>
                      <a:pt x="11508" y="8950"/>
                      <a:pt x="10229" y="8950"/>
                      <a:pt x="11508" y="8950"/>
                    </a:cubicBezTo>
                    <a:cubicBezTo>
                      <a:pt x="10229" y="8950"/>
                      <a:pt x="11508" y="8950"/>
                      <a:pt x="11508" y="8950"/>
                    </a:cubicBezTo>
                    <a:cubicBezTo>
                      <a:pt x="11508" y="8950"/>
                      <a:pt x="11508" y="8950"/>
                      <a:pt x="11508" y="8950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72CAD19D-225D-4409-89FE-E50EF482978D}"/>
                  </a:ext>
                </a:extLst>
              </p:cNvPr>
              <p:cNvSpPr/>
              <p:nvPr/>
            </p:nvSpPr>
            <p:spPr>
              <a:xfrm>
                <a:off x="6688007" y="3024951"/>
                <a:ext cx="17901" cy="19179"/>
              </a:xfrm>
              <a:custGeom>
                <a:avLst/>
                <a:gdLst>
                  <a:gd name="connsiteX0" fmla="*/ 17901 w 17901"/>
                  <a:gd name="connsiteY0" fmla="*/ 7672 h 19179"/>
                  <a:gd name="connsiteX1" fmla="*/ 17901 w 17901"/>
                  <a:gd name="connsiteY1" fmla="*/ 7672 h 19179"/>
                  <a:gd name="connsiteX2" fmla="*/ 17901 w 17901"/>
                  <a:gd name="connsiteY2" fmla="*/ 7672 h 19179"/>
                  <a:gd name="connsiteX3" fmla="*/ 17901 w 17901"/>
                  <a:gd name="connsiteY3" fmla="*/ 7672 h 19179"/>
                  <a:gd name="connsiteX4" fmla="*/ 17901 w 17901"/>
                  <a:gd name="connsiteY4" fmla="*/ 6393 h 19179"/>
                  <a:gd name="connsiteX5" fmla="*/ 17901 w 17901"/>
                  <a:gd name="connsiteY5" fmla="*/ 6393 h 19179"/>
                  <a:gd name="connsiteX6" fmla="*/ 16622 w 17901"/>
                  <a:gd name="connsiteY6" fmla="*/ 6393 h 19179"/>
                  <a:gd name="connsiteX7" fmla="*/ 16622 w 17901"/>
                  <a:gd name="connsiteY7" fmla="*/ 6393 h 19179"/>
                  <a:gd name="connsiteX8" fmla="*/ 16622 w 17901"/>
                  <a:gd name="connsiteY8" fmla="*/ 5115 h 19179"/>
                  <a:gd name="connsiteX9" fmla="*/ 16622 w 17901"/>
                  <a:gd name="connsiteY9" fmla="*/ 5115 h 19179"/>
                  <a:gd name="connsiteX10" fmla="*/ 16622 w 17901"/>
                  <a:gd name="connsiteY10" fmla="*/ 3836 h 19179"/>
                  <a:gd name="connsiteX11" fmla="*/ 16622 w 17901"/>
                  <a:gd name="connsiteY11" fmla="*/ 3836 h 19179"/>
                  <a:gd name="connsiteX12" fmla="*/ 15344 w 17901"/>
                  <a:gd name="connsiteY12" fmla="*/ 3836 h 19179"/>
                  <a:gd name="connsiteX13" fmla="*/ 15344 w 17901"/>
                  <a:gd name="connsiteY13" fmla="*/ 3836 h 19179"/>
                  <a:gd name="connsiteX14" fmla="*/ 14065 w 17901"/>
                  <a:gd name="connsiteY14" fmla="*/ 3836 h 19179"/>
                  <a:gd name="connsiteX15" fmla="*/ 14065 w 17901"/>
                  <a:gd name="connsiteY15" fmla="*/ 3836 h 19179"/>
                  <a:gd name="connsiteX16" fmla="*/ 14065 w 17901"/>
                  <a:gd name="connsiteY16" fmla="*/ 2557 h 19179"/>
                  <a:gd name="connsiteX17" fmla="*/ 14065 w 17901"/>
                  <a:gd name="connsiteY17" fmla="*/ 2557 h 19179"/>
                  <a:gd name="connsiteX18" fmla="*/ 12786 w 17901"/>
                  <a:gd name="connsiteY18" fmla="*/ 2557 h 19179"/>
                  <a:gd name="connsiteX19" fmla="*/ 12786 w 17901"/>
                  <a:gd name="connsiteY19" fmla="*/ 2557 h 19179"/>
                  <a:gd name="connsiteX20" fmla="*/ 11508 w 17901"/>
                  <a:gd name="connsiteY20" fmla="*/ 2557 h 19179"/>
                  <a:gd name="connsiteX21" fmla="*/ 11508 w 17901"/>
                  <a:gd name="connsiteY21" fmla="*/ 1279 h 19179"/>
                  <a:gd name="connsiteX22" fmla="*/ 10229 w 17901"/>
                  <a:gd name="connsiteY22" fmla="*/ 0 h 19179"/>
                  <a:gd name="connsiteX23" fmla="*/ 10229 w 17901"/>
                  <a:gd name="connsiteY23" fmla="*/ 0 h 19179"/>
                  <a:gd name="connsiteX24" fmla="*/ 8951 w 17901"/>
                  <a:gd name="connsiteY24" fmla="*/ 1279 h 19179"/>
                  <a:gd name="connsiteX25" fmla="*/ 8951 w 17901"/>
                  <a:gd name="connsiteY25" fmla="*/ 2557 h 19179"/>
                  <a:gd name="connsiteX26" fmla="*/ 7672 w 17901"/>
                  <a:gd name="connsiteY26" fmla="*/ 2557 h 19179"/>
                  <a:gd name="connsiteX27" fmla="*/ 7672 w 17901"/>
                  <a:gd name="connsiteY27" fmla="*/ 2557 h 19179"/>
                  <a:gd name="connsiteX28" fmla="*/ 6393 w 17901"/>
                  <a:gd name="connsiteY28" fmla="*/ 2557 h 19179"/>
                  <a:gd name="connsiteX29" fmla="*/ 6393 w 17901"/>
                  <a:gd name="connsiteY29" fmla="*/ 2557 h 19179"/>
                  <a:gd name="connsiteX30" fmla="*/ 6393 w 17901"/>
                  <a:gd name="connsiteY30" fmla="*/ 3836 h 19179"/>
                  <a:gd name="connsiteX31" fmla="*/ 6393 w 17901"/>
                  <a:gd name="connsiteY31" fmla="*/ 3836 h 19179"/>
                  <a:gd name="connsiteX32" fmla="*/ 5115 w 17901"/>
                  <a:gd name="connsiteY32" fmla="*/ 3836 h 19179"/>
                  <a:gd name="connsiteX33" fmla="*/ 5115 w 17901"/>
                  <a:gd name="connsiteY33" fmla="*/ 3836 h 19179"/>
                  <a:gd name="connsiteX34" fmla="*/ 3836 w 17901"/>
                  <a:gd name="connsiteY34" fmla="*/ 3836 h 19179"/>
                  <a:gd name="connsiteX35" fmla="*/ 3836 w 17901"/>
                  <a:gd name="connsiteY35" fmla="*/ 3836 h 19179"/>
                  <a:gd name="connsiteX36" fmla="*/ 3836 w 17901"/>
                  <a:gd name="connsiteY36" fmla="*/ 5115 h 19179"/>
                  <a:gd name="connsiteX37" fmla="*/ 3836 w 17901"/>
                  <a:gd name="connsiteY37" fmla="*/ 5115 h 19179"/>
                  <a:gd name="connsiteX38" fmla="*/ 3836 w 17901"/>
                  <a:gd name="connsiteY38" fmla="*/ 6393 h 19179"/>
                  <a:gd name="connsiteX39" fmla="*/ 3836 w 17901"/>
                  <a:gd name="connsiteY39" fmla="*/ 6393 h 19179"/>
                  <a:gd name="connsiteX40" fmla="*/ 2557 w 17901"/>
                  <a:gd name="connsiteY40" fmla="*/ 6393 h 19179"/>
                  <a:gd name="connsiteX41" fmla="*/ 2557 w 17901"/>
                  <a:gd name="connsiteY41" fmla="*/ 6393 h 19179"/>
                  <a:gd name="connsiteX42" fmla="*/ 2557 w 17901"/>
                  <a:gd name="connsiteY42" fmla="*/ 7672 h 19179"/>
                  <a:gd name="connsiteX43" fmla="*/ 2557 w 17901"/>
                  <a:gd name="connsiteY43" fmla="*/ 7672 h 19179"/>
                  <a:gd name="connsiteX44" fmla="*/ 2557 w 17901"/>
                  <a:gd name="connsiteY44" fmla="*/ 8951 h 19179"/>
                  <a:gd name="connsiteX45" fmla="*/ 1279 w 17901"/>
                  <a:gd name="connsiteY45" fmla="*/ 8951 h 19179"/>
                  <a:gd name="connsiteX46" fmla="*/ 0 w 17901"/>
                  <a:gd name="connsiteY46" fmla="*/ 10229 h 19179"/>
                  <a:gd name="connsiteX47" fmla="*/ 0 w 17901"/>
                  <a:gd name="connsiteY47" fmla="*/ 10229 h 19179"/>
                  <a:gd name="connsiteX48" fmla="*/ 1279 w 17901"/>
                  <a:gd name="connsiteY48" fmla="*/ 11508 h 19179"/>
                  <a:gd name="connsiteX49" fmla="*/ 2557 w 17901"/>
                  <a:gd name="connsiteY49" fmla="*/ 11508 h 19179"/>
                  <a:gd name="connsiteX50" fmla="*/ 2557 w 17901"/>
                  <a:gd name="connsiteY50" fmla="*/ 12786 h 19179"/>
                  <a:gd name="connsiteX51" fmla="*/ 2557 w 17901"/>
                  <a:gd name="connsiteY51" fmla="*/ 12786 h 19179"/>
                  <a:gd name="connsiteX52" fmla="*/ 2557 w 17901"/>
                  <a:gd name="connsiteY52" fmla="*/ 14065 h 19179"/>
                  <a:gd name="connsiteX53" fmla="*/ 2557 w 17901"/>
                  <a:gd name="connsiteY53" fmla="*/ 14065 h 19179"/>
                  <a:gd name="connsiteX54" fmla="*/ 3836 w 17901"/>
                  <a:gd name="connsiteY54" fmla="*/ 14065 h 19179"/>
                  <a:gd name="connsiteX55" fmla="*/ 3836 w 17901"/>
                  <a:gd name="connsiteY55" fmla="*/ 14065 h 19179"/>
                  <a:gd name="connsiteX56" fmla="*/ 3836 w 17901"/>
                  <a:gd name="connsiteY56" fmla="*/ 15344 h 19179"/>
                  <a:gd name="connsiteX57" fmla="*/ 3836 w 17901"/>
                  <a:gd name="connsiteY57" fmla="*/ 15344 h 19179"/>
                  <a:gd name="connsiteX58" fmla="*/ 3836 w 17901"/>
                  <a:gd name="connsiteY58" fmla="*/ 16622 h 19179"/>
                  <a:gd name="connsiteX59" fmla="*/ 3836 w 17901"/>
                  <a:gd name="connsiteY59" fmla="*/ 16622 h 19179"/>
                  <a:gd name="connsiteX60" fmla="*/ 5115 w 17901"/>
                  <a:gd name="connsiteY60" fmla="*/ 16622 h 19179"/>
                  <a:gd name="connsiteX61" fmla="*/ 5115 w 17901"/>
                  <a:gd name="connsiteY61" fmla="*/ 16622 h 19179"/>
                  <a:gd name="connsiteX62" fmla="*/ 6393 w 17901"/>
                  <a:gd name="connsiteY62" fmla="*/ 16622 h 19179"/>
                  <a:gd name="connsiteX63" fmla="*/ 6393 w 17901"/>
                  <a:gd name="connsiteY63" fmla="*/ 16622 h 19179"/>
                  <a:gd name="connsiteX64" fmla="*/ 6393 w 17901"/>
                  <a:gd name="connsiteY64" fmla="*/ 17901 h 19179"/>
                  <a:gd name="connsiteX65" fmla="*/ 6393 w 17901"/>
                  <a:gd name="connsiteY65" fmla="*/ 17901 h 19179"/>
                  <a:gd name="connsiteX66" fmla="*/ 7672 w 17901"/>
                  <a:gd name="connsiteY66" fmla="*/ 17901 h 19179"/>
                  <a:gd name="connsiteX67" fmla="*/ 7672 w 17901"/>
                  <a:gd name="connsiteY67" fmla="*/ 17901 h 19179"/>
                  <a:gd name="connsiteX68" fmla="*/ 8951 w 17901"/>
                  <a:gd name="connsiteY68" fmla="*/ 17901 h 19179"/>
                  <a:gd name="connsiteX69" fmla="*/ 8951 w 17901"/>
                  <a:gd name="connsiteY69" fmla="*/ 17901 h 19179"/>
                  <a:gd name="connsiteX70" fmla="*/ 10229 w 17901"/>
                  <a:gd name="connsiteY70" fmla="*/ 19180 h 19179"/>
                  <a:gd name="connsiteX71" fmla="*/ 10229 w 17901"/>
                  <a:gd name="connsiteY71" fmla="*/ 19180 h 19179"/>
                  <a:gd name="connsiteX72" fmla="*/ 11508 w 17901"/>
                  <a:gd name="connsiteY72" fmla="*/ 17901 h 19179"/>
                  <a:gd name="connsiteX73" fmla="*/ 11508 w 17901"/>
                  <a:gd name="connsiteY73" fmla="*/ 17901 h 19179"/>
                  <a:gd name="connsiteX74" fmla="*/ 12786 w 17901"/>
                  <a:gd name="connsiteY74" fmla="*/ 17901 h 19179"/>
                  <a:gd name="connsiteX75" fmla="*/ 12786 w 17901"/>
                  <a:gd name="connsiteY75" fmla="*/ 17901 h 19179"/>
                  <a:gd name="connsiteX76" fmla="*/ 14065 w 17901"/>
                  <a:gd name="connsiteY76" fmla="*/ 17901 h 19179"/>
                  <a:gd name="connsiteX77" fmla="*/ 14065 w 17901"/>
                  <a:gd name="connsiteY77" fmla="*/ 17901 h 19179"/>
                  <a:gd name="connsiteX78" fmla="*/ 14065 w 17901"/>
                  <a:gd name="connsiteY78" fmla="*/ 16622 h 19179"/>
                  <a:gd name="connsiteX79" fmla="*/ 14065 w 17901"/>
                  <a:gd name="connsiteY79" fmla="*/ 16622 h 19179"/>
                  <a:gd name="connsiteX80" fmla="*/ 15344 w 17901"/>
                  <a:gd name="connsiteY80" fmla="*/ 16622 h 19179"/>
                  <a:gd name="connsiteX81" fmla="*/ 15344 w 17901"/>
                  <a:gd name="connsiteY81" fmla="*/ 16622 h 19179"/>
                  <a:gd name="connsiteX82" fmla="*/ 16622 w 17901"/>
                  <a:gd name="connsiteY82" fmla="*/ 16622 h 19179"/>
                  <a:gd name="connsiteX83" fmla="*/ 16622 w 17901"/>
                  <a:gd name="connsiteY83" fmla="*/ 16622 h 19179"/>
                  <a:gd name="connsiteX84" fmla="*/ 16622 w 17901"/>
                  <a:gd name="connsiteY84" fmla="*/ 15344 h 19179"/>
                  <a:gd name="connsiteX85" fmla="*/ 16622 w 17901"/>
                  <a:gd name="connsiteY85" fmla="*/ 15344 h 19179"/>
                  <a:gd name="connsiteX86" fmla="*/ 16622 w 17901"/>
                  <a:gd name="connsiteY86" fmla="*/ 14065 h 19179"/>
                  <a:gd name="connsiteX87" fmla="*/ 16622 w 17901"/>
                  <a:gd name="connsiteY87" fmla="*/ 14065 h 19179"/>
                  <a:gd name="connsiteX88" fmla="*/ 17901 w 17901"/>
                  <a:gd name="connsiteY88" fmla="*/ 14065 h 19179"/>
                  <a:gd name="connsiteX89" fmla="*/ 17901 w 17901"/>
                  <a:gd name="connsiteY89" fmla="*/ 14065 h 19179"/>
                  <a:gd name="connsiteX90" fmla="*/ 17901 w 17901"/>
                  <a:gd name="connsiteY90" fmla="*/ 12786 h 19179"/>
                  <a:gd name="connsiteX91" fmla="*/ 17901 w 17901"/>
                  <a:gd name="connsiteY91" fmla="*/ 12786 h 19179"/>
                  <a:gd name="connsiteX92" fmla="*/ 17901 w 17901"/>
                  <a:gd name="connsiteY92" fmla="*/ 11508 h 19179"/>
                  <a:gd name="connsiteX93" fmla="*/ 17901 w 17901"/>
                  <a:gd name="connsiteY93" fmla="*/ 11508 h 19179"/>
                  <a:gd name="connsiteX94" fmla="*/ 17901 w 17901"/>
                  <a:gd name="connsiteY94" fmla="*/ 7672 h 19179"/>
                  <a:gd name="connsiteX95" fmla="*/ 17901 w 17901"/>
                  <a:gd name="connsiteY95" fmla="*/ 7672 h 19179"/>
                  <a:gd name="connsiteX96" fmla="*/ 17901 w 17901"/>
                  <a:gd name="connsiteY96" fmla="*/ 7672 h 19179"/>
                  <a:gd name="connsiteX97" fmla="*/ 11508 w 17901"/>
                  <a:gd name="connsiteY97" fmla="*/ 8951 h 19179"/>
                  <a:gd name="connsiteX98" fmla="*/ 11508 w 17901"/>
                  <a:gd name="connsiteY98" fmla="*/ 8951 h 19179"/>
                  <a:gd name="connsiteX99" fmla="*/ 11508 w 17901"/>
                  <a:gd name="connsiteY99" fmla="*/ 8951 h 19179"/>
                  <a:gd name="connsiteX100" fmla="*/ 11508 w 17901"/>
                  <a:gd name="connsiteY100" fmla="*/ 8951 h 19179"/>
                  <a:gd name="connsiteX101" fmla="*/ 11508 w 17901"/>
                  <a:gd name="connsiteY101" fmla="*/ 8951 h 19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17901" h="19179">
                    <a:moveTo>
                      <a:pt x="17901" y="7672"/>
                    </a:moveTo>
                    <a:lnTo>
                      <a:pt x="17901" y="7672"/>
                    </a:lnTo>
                    <a:cubicBezTo>
                      <a:pt x="16622" y="7672"/>
                      <a:pt x="16622" y="7672"/>
                      <a:pt x="17901" y="7672"/>
                    </a:cubicBezTo>
                    <a:lnTo>
                      <a:pt x="17901" y="7672"/>
                    </a:lnTo>
                    <a:cubicBezTo>
                      <a:pt x="17901" y="6393"/>
                      <a:pt x="17901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6622" y="6393"/>
                    </a:cubicBezTo>
                    <a:lnTo>
                      <a:pt x="16622" y="6393"/>
                    </a:lnTo>
                    <a:cubicBezTo>
                      <a:pt x="16622" y="6393"/>
                      <a:pt x="16622" y="6393"/>
                      <a:pt x="16622" y="5115"/>
                    </a:cubicBezTo>
                    <a:lnTo>
                      <a:pt x="16622" y="5115"/>
                    </a:lnTo>
                    <a:cubicBezTo>
                      <a:pt x="16622" y="5115"/>
                      <a:pt x="16622" y="3836"/>
                      <a:pt x="16622" y="3836"/>
                    </a:cubicBezTo>
                    <a:lnTo>
                      <a:pt x="16622" y="3836"/>
                    </a:lnTo>
                    <a:cubicBezTo>
                      <a:pt x="16622" y="3836"/>
                      <a:pt x="15344" y="3836"/>
                      <a:pt x="15344" y="3836"/>
                    </a:cubicBezTo>
                    <a:lnTo>
                      <a:pt x="15344" y="3836"/>
                    </a:lnTo>
                    <a:cubicBezTo>
                      <a:pt x="15344" y="3836"/>
                      <a:pt x="15344" y="3836"/>
                      <a:pt x="14065" y="3836"/>
                    </a:cubicBezTo>
                    <a:lnTo>
                      <a:pt x="14065" y="3836"/>
                    </a:lnTo>
                    <a:cubicBezTo>
                      <a:pt x="14065" y="3836"/>
                      <a:pt x="14065" y="2557"/>
                      <a:pt x="14065" y="2557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2557"/>
                    </a:lnTo>
                    <a:cubicBezTo>
                      <a:pt x="12786" y="2557"/>
                      <a:pt x="12786" y="2557"/>
                      <a:pt x="11508" y="2557"/>
                    </a:cubicBezTo>
                    <a:lnTo>
                      <a:pt x="11508" y="1279"/>
                    </a:lnTo>
                    <a:cubicBezTo>
                      <a:pt x="11508" y="1279"/>
                      <a:pt x="11508" y="0"/>
                      <a:pt x="10229" y="0"/>
                    </a:cubicBezTo>
                    <a:lnTo>
                      <a:pt x="10229" y="0"/>
                    </a:lnTo>
                    <a:cubicBezTo>
                      <a:pt x="10229" y="0"/>
                      <a:pt x="8951" y="0"/>
                      <a:pt x="8951" y="1279"/>
                    </a:cubicBezTo>
                    <a:lnTo>
                      <a:pt x="8951" y="2557"/>
                    </a:lnTo>
                    <a:cubicBezTo>
                      <a:pt x="8951" y="2557"/>
                      <a:pt x="8951" y="2557"/>
                      <a:pt x="7672" y="2557"/>
                    </a:cubicBezTo>
                    <a:lnTo>
                      <a:pt x="7672" y="2557"/>
                    </a:lnTo>
                    <a:cubicBezTo>
                      <a:pt x="7672" y="2557"/>
                      <a:pt x="7672" y="2557"/>
                      <a:pt x="6393" y="2557"/>
                    </a:cubicBezTo>
                    <a:lnTo>
                      <a:pt x="6393" y="2557"/>
                    </a:lnTo>
                    <a:cubicBezTo>
                      <a:pt x="6393" y="2557"/>
                      <a:pt x="6393" y="2557"/>
                      <a:pt x="6393" y="3836"/>
                    </a:cubicBezTo>
                    <a:lnTo>
                      <a:pt x="6393" y="3836"/>
                    </a:lnTo>
                    <a:cubicBezTo>
                      <a:pt x="6393" y="3836"/>
                      <a:pt x="6393" y="3836"/>
                      <a:pt x="5115" y="3836"/>
                    </a:cubicBezTo>
                    <a:lnTo>
                      <a:pt x="5115" y="3836"/>
                    </a:lnTo>
                    <a:cubicBezTo>
                      <a:pt x="5115" y="3836"/>
                      <a:pt x="3836" y="3836"/>
                      <a:pt x="3836" y="3836"/>
                    </a:cubicBezTo>
                    <a:lnTo>
                      <a:pt x="3836" y="3836"/>
                    </a:lnTo>
                    <a:cubicBezTo>
                      <a:pt x="3836" y="3836"/>
                      <a:pt x="3836" y="5115"/>
                      <a:pt x="3836" y="5115"/>
                    </a:cubicBezTo>
                    <a:lnTo>
                      <a:pt x="3836" y="5115"/>
                    </a:lnTo>
                    <a:cubicBezTo>
                      <a:pt x="3836" y="5115"/>
                      <a:pt x="3836" y="5115"/>
                      <a:pt x="3836" y="6393"/>
                    </a:cubicBezTo>
                    <a:lnTo>
                      <a:pt x="3836" y="6393"/>
                    </a:lnTo>
                    <a:cubicBezTo>
                      <a:pt x="3836" y="6393"/>
                      <a:pt x="2557" y="6393"/>
                      <a:pt x="2557" y="6393"/>
                    </a:cubicBezTo>
                    <a:lnTo>
                      <a:pt x="2557" y="6393"/>
                    </a:lnTo>
                    <a:cubicBezTo>
                      <a:pt x="2557" y="6393"/>
                      <a:pt x="2557" y="7672"/>
                      <a:pt x="2557" y="7672"/>
                    </a:cubicBezTo>
                    <a:lnTo>
                      <a:pt x="2557" y="7672"/>
                    </a:lnTo>
                    <a:cubicBezTo>
                      <a:pt x="2557" y="7672"/>
                      <a:pt x="2557" y="7672"/>
                      <a:pt x="2557" y="8951"/>
                    </a:cubicBezTo>
                    <a:lnTo>
                      <a:pt x="1279" y="8951"/>
                    </a:lnTo>
                    <a:cubicBezTo>
                      <a:pt x="1279" y="8951"/>
                      <a:pt x="0" y="8951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9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1508"/>
                      <a:pt x="2557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2786"/>
                      <a:pt x="2557" y="14065"/>
                    </a:cubicBezTo>
                    <a:lnTo>
                      <a:pt x="2557" y="14065"/>
                    </a:lnTo>
                    <a:cubicBezTo>
                      <a:pt x="2557" y="14065"/>
                      <a:pt x="2557" y="14065"/>
                      <a:pt x="3836" y="14065"/>
                    </a:cubicBezTo>
                    <a:lnTo>
                      <a:pt x="3836" y="14065"/>
                    </a:lnTo>
                    <a:cubicBezTo>
                      <a:pt x="3836" y="14065"/>
                      <a:pt x="3836" y="14065"/>
                      <a:pt x="3836" y="15344"/>
                    </a:cubicBezTo>
                    <a:lnTo>
                      <a:pt x="3836" y="15344"/>
                    </a:lnTo>
                    <a:cubicBezTo>
                      <a:pt x="3836" y="15344"/>
                      <a:pt x="3836" y="16622"/>
                      <a:pt x="3836" y="16622"/>
                    </a:cubicBezTo>
                    <a:lnTo>
                      <a:pt x="3836" y="16622"/>
                    </a:lnTo>
                    <a:cubicBezTo>
                      <a:pt x="3836" y="16622"/>
                      <a:pt x="5115" y="16622"/>
                      <a:pt x="5115" y="16622"/>
                    </a:cubicBezTo>
                    <a:lnTo>
                      <a:pt x="5115" y="16622"/>
                    </a:lnTo>
                    <a:cubicBezTo>
                      <a:pt x="5115" y="16622"/>
                      <a:pt x="5115" y="16622"/>
                      <a:pt x="6393" y="16622"/>
                    </a:cubicBezTo>
                    <a:lnTo>
                      <a:pt x="6393" y="16622"/>
                    </a:lnTo>
                    <a:cubicBezTo>
                      <a:pt x="6393" y="16622"/>
                      <a:pt x="6393" y="17901"/>
                      <a:pt x="6393" y="17901"/>
                    </a:cubicBezTo>
                    <a:lnTo>
                      <a:pt x="6393" y="17901"/>
                    </a:lnTo>
                    <a:cubicBezTo>
                      <a:pt x="6393" y="17901"/>
                      <a:pt x="7672" y="17901"/>
                      <a:pt x="7672" y="17901"/>
                    </a:cubicBezTo>
                    <a:lnTo>
                      <a:pt x="7672" y="17901"/>
                    </a:lnTo>
                    <a:cubicBezTo>
                      <a:pt x="7672" y="17901"/>
                      <a:pt x="7672" y="17901"/>
                      <a:pt x="8951" y="17901"/>
                    </a:cubicBezTo>
                    <a:lnTo>
                      <a:pt x="8951" y="17901"/>
                    </a:lnTo>
                    <a:cubicBezTo>
                      <a:pt x="8951" y="17901"/>
                      <a:pt x="8951" y="19180"/>
                      <a:pt x="10229" y="19180"/>
                    </a:cubicBezTo>
                    <a:lnTo>
                      <a:pt x="10229" y="19180"/>
                    </a:lnTo>
                    <a:cubicBezTo>
                      <a:pt x="10229" y="19180"/>
                      <a:pt x="11508" y="19180"/>
                      <a:pt x="11508" y="17901"/>
                    </a:cubicBezTo>
                    <a:lnTo>
                      <a:pt x="11508" y="17901"/>
                    </a:lnTo>
                    <a:cubicBezTo>
                      <a:pt x="11508" y="17901"/>
                      <a:pt x="11508" y="17901"/>
                      <a:pt x="12786" y="17901"/>
                    </a:cubicBezTo>
                    <a:lnTo>
                      <a:pt x="12786" y="17901"/>
                    </a:lnTo>
                    <a:cubicBezTo>
                      <a:pt x="12786" y="17901"/>
                      <a:pt x="12786" y="17901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6622"/>
                    </a:cubicBezTo>
                    <a:lnTo>
                      <a:pt x="14065" y="16622"/>
                    </a:lnTo>
                    <a:cubicBezTo>
                      <a:pt x="14065" y="16622"/>
                      <a:pt x="14065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6622" y="16622"/>
                      <a:pt x="16622" y="16622"/>
                    </a:cubicBezTo>
                    <a:lnTo>
                      <a:pt x="16622" y="16622"/>
                    </a:lnTo>
                    <a:cubicBezTo>
                      <a:pt x="16622" y="16622"/>
                      <a:pt x="16622" y="15344"/>
                      <a:pt x="16622" y="15344"/>
                    </a:cubicBezTo>
                    <a:lnTo>
                      <a:pt x="16622" y="15344"/>
                    </a:lnTo>
                    <a:cubicBezTo>
                      <a:pt x="16622" y="15344"/>
                      <a:pt x="16622" y="15344"/>
                      <a:pt x="16622" y="14065"/>
                    </a:cubicBezTo>
                    <a:lnTo>
                      <a:pt x="16622" y="14065"/>
                    </a:lnTo>
                    <a:cubicBezTo>
                      <a:pt x="16622" y="14065"/>
                      <a:pt x="17901" y="14065"/>
                      <a:pt x="17901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2786"/>
                      <a:pt x="17901" y="12786"/>
                    </a:cubicBezTo>
                    <a:lnTo>
                      <a:pt x="17901" y="12786"/>
                    </a:lnTo>
                    <a:cubicBezTo>
                      <a:pt x="17901" y="12786"/>
                      <a:pt x="17901" y="12786"/>
                      <a:pt x="17901" y="11508"/>
                    </a:cubicBezTo>
                    <a:lnTo>
                      <a:pt x="17901" y="11508"/>
                    </a:lnTo>
                    <a:cubicBezTo>
                      <a:pt x="17901" y="10229"/>
                      <a:pt x="17901" y="8951"/>
                      <a:pt x="17901" y="7672"/>
                    </a:cubicBezTo>
                    <a:lnTo>
                      <a:pt x="17901" y="7672"/>
                    </a:lnTo>
                    <a:cubicBezTo>
                      <a:pt x="17901" y="8951"/>
                      <a:pt x="17901" y="7672"/>
                      <a:pt x="17901" y="7672"/>
                    </a:cubicBezTo>
                    <a:close/>
                    <a:moveTo>
                      <a:pt x="11508" y="8951"/>
                    </a:moveTo>
                    <a:cubicBezTo>
                      <a:pt x="11508" y="8951"/>
                      <a:pt x="11508" y="8951"/>
                      <a:pt x="11508" y="8951"/>
                    </a:cubicBezTo>
                    <a:cubicBezTo>
                      <a:pt x="10229" y="8951"/>
                      <a:pt x="10229" y="8951"/>
                      <a:pt x="11508" y="8951"/>
                    </a:cubicBezTo>
                    <a:cubicBezTo>
                      <a:pt x="10229" y="8951"/>
                      <a:pt x="10229" y="8951"/>
                      <a:pt x="11508" y="8951"/>
                    </a:cubicBezTo>
                    <a:cubicBezTo>
                      <a:pt x="11508" y="8951"/>
                      <a:pt x="11508" y="8951"/>
                      <a:pt x="11508" y="8951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2DB6800-3D1A-4B44-ADF2-00E601C8227A}"/>
                  </a:ext>
                </a:extLst>
              </p:cNvPr>
              <p:cNvSpPr/>
              <p:nvPr/>
            </p:nvSpPr>
            <p:spPr>
              <a:xfrm>
                <a:off x="6833771" y="3068425"/>
                <a:ext cx="18859" cy="19179"/>
              </a:xfrm>
              <a:custGeom>
                <a:avLst/>
                <a:gdLst>
                  <a:gd name="connsiteX0" fmla="*/ 17900 w 18859"/>
                  <a:gd name="connsiteY0" fmla="*/ 7672 h 19179"/>
                  <a:gd name="connsiteX1" fmla="*/ 17900 w 18859"/>
                  <a:gd name="connsiteY1" fmla="*/ 7672 h 19179"/>
                  <a:gd name="connsiteX2" fmla="*/ 17900 w 18859"/>
                  <a:gd name="connsiteY2" fmla="*/ 7672 h 19179"/>
                  <a:gd name="connsiteX3" fmla="*/ 17900 w 18859"/>
                  <a:gd name="connsiteY3" fmla="*/ 7672 h 19179"/>
                  <a:gd name="connsiteX4" fmla="*/ 17900 w 18859"/>
                  <a:gd name="connsiteY4" fmla="*/ 6393 h 19179"/>
                  <a:gd name="connsiteX5" fmla="*/ 17900 w 18859"/>
                  <a:gd name="connsiteY5" fmla="*/ 6393 h 19179"/>
                  <a:gd name="connsiteX6" fmla="*/ 16622 w 18859"/>
                  <a:gd name="connsiteY6" fmla="*/ 6393 h 19179"/>
                  <a:gd name="connsiteX7" fmla="*/ 16622 w 18859"/>
                  <a:gd name="connsiteY7" fmla="*/ 6393 h 19179"/>
                  <a:gd name="connsiteX8" fmla="*/ 16622 w 18859"/>
                  <a:gd name="connsiteY8" fmla="*/ 5114 h 19179"/>
                  <a:gd name="connsiteX9" fmla="*/ 16622 w 18859"/>
                  <a:gd name="connsiteY9" fmla="*/ 5114 h 19179"/>
                  <a:gd name="connsiteX10" fmla="*/ 16622 w 18859"/>
                  <a:gd name="connsiteY10" fmla="*/ 3836 h 19179"/>
                  <a:gd name="connsiteX11" fmla="*/ 16622 w 18859"/>
                  <a:gd name="connsiteY11" fmla="*/ 3836 h 19179"/>
                  <a:gd name="connsiteX12" fmla="*/ 15344 w 18859"/>
                  <a:gd name="connsiteY12" fmla="*/ 3836 h 19179"/>
                  <a:gd name="connsiteX13" fmla="*/ 15344 w 18859"/>
                  <a:gd name="connsiteY13" fmla="*/ 3836 h 19179"/>
                  <a:gd name="connsiteX14" fmla="*/ 14065 w 18859"/>
                  <a:gd name="connsiteY14" fmla="*/ 3836 h 19179"/>
                  <a:gd name="connsiteX15" fmla="*/ 14065 w 18859"/>
                  <a:gd name="connsiteY15" fmla="*/ 3836 h 19179"/>
                  <a:gd name="connsiteX16" fmla="*/ 14065 w 18859"/>
                  <a:gd name="connsiteY16" fmla="*/ 2557 h 19179"/>
                  <a:gd name="connsiteX17" fmla="*/ 14065 w 18859"/>
                  <a:gd name="connsiteY17" fmla="*/ 2557 h 19179"/>
                  <a:gd name="connsiteX18" fmla="*/ 12786 w 18859"/>
                  <a:gd name="connsiteY18" fmla="*/ 2557 h 19179"/>
                  <a:gd name="connsiteX19" fmla="*/ 12786 w 18859"/>
                  <a:gd name="connsiteY19" fmla="*/ 2557 h 19179"/>
                  <a:gd name="connsiteX20" fmla="*/ 11507 w 18859"/>
                  <a:gd name="connsiteY20" fmla="*/ 2557 h 19179"/>
                  <a:gd name="connsiteX21" fmla="*/ 11507 w 18859"/>
                  <a:gd name="connsiteY21" fmla="*/ 1279 h 19179"/>
                  <a:gd name="connsiteX22" fmla="*/ 10229 w 18859"/>
                  <a:gd name="connsiteY22" fmla="*/ 0 h 19179"/>
                  <a:gd name="connsiteX23" fmla="*/ 10229 w 18859"/>
                  <a:gd name="connsiteY23" fmla="*/ 0 h 19179"/>
                  <a:gd name="connsiteX24" fmla="*/ 8951 w 18859"/>
                  <a:gd name="connsiteY24" fmla="*/ 1279 h 19179"/>
                  <a:gd name="connsiteX25" fmla="*/ 8951 w 18859"/>
                  <a:gd name="connsiteY25" fmla="*/ 2557 h 19179"/>
                  <a:gd name="connsiteX26" fmla="*/ 7671 w 18859"/>
                  <a:gd name="connsiteY26" fmla="*/ 2557 h 19179"/>
                  <a:gd name="connsiteX27" fmla="*/ 7671 w 18859"/>
                  <a:gd name="connsiteY27" fmla="*/ 2557 h 19179"/>
                  <a:gd name="connsiteX28" fmla="*/ 6393 w 18859"/>
                  <a:gd name="connsiteY28" fmla="*/ 2557 h 19179"/>
                  <a:gd name="connsiteX29" fmla="*/ 6393 w 18859"/>
                  <a:gd name="connsiteY29" fmla="*/ 2557 h 19179"/>
                  <a:gd name="connsiteX30" fmla="*/ 6393 w 18859"/>
                  <a:gd name="connsiteY30" fmla="*/ 3836 h 19179"/>
                  <a:gd name="connsiteX31" fmla="*/ 6393 w 18859"/>
                  <a:gd name="connsiteY31" fmla="*/ 3836 h 19179"/>
                  <a:gd name="connsiteX32" fmla="*/ 5114 w 18859"/>
                  <a:gd name="connsiteY32" fmla="*/ 3836 h 19179"/>
                  <a:gd name="connsiteX33" fmla="*/ 5114 w 18859"/>
                  <a:gd name="connsiteY33" fmla="*/ 3836 h 19179"/>
                  <a:gd name="connsiteX34" fmla="*/ 3836 w 18859"/>
                  <a:gd name="connsiteY34" fmla="*/ 3836 h 19179"/>
                  <a:gd name="connsiteX35" fmla="*/ 3836 w 18859"/>
                  <a:gd name="connsiteY35" fmla="*/ 3836 h 19179"/>
                  <a:gd name="connsiteX36" fmla="*/ 3836 w 18859"/>
                  <a:gd name="connsiteY36" fmla="*/ 5114 h 19179"/>
                  <a:gd name="connsiteX37" fmla="*/ 3836 w 18859"/>
                  <a:gd name="connsiteY37" fmla="*/ 5114 h 19179"/>
                  <a:gd name="connsiteX38" fmla="*/ 3836 w 18859"/>
                  <a:gd name="connsiteY38" fmla="*/ 6393 h 19179"/>
                  <a:gd name="connsiteX39" fmla="*/ 3836 w 18859"/>
                  <a:gd name="connsiteY39" fmla="*/ 6393 h 19179"/>
                  <a:gd name="connsiteX40" fmla="*/ 2557 w 18859"/>
                  <a:gd name="connsiteY40" fmla="*/ 6393 h 19179"/>
                  <a:gd name="connsiteX41" fmla="*/ 2557 w 18859"/>
                  <a:gd name="connsiteY41" fmla="*/ 6393 h 19179"/>
                  <a:gd name="connsiteX42" fmla="*/ 2557 w 18859"/>
                  <a:gd name="connsiteY42" fmla="*/ 7672 h 19179"/>
                  <a:gd name="connsiteX43" fmla="*/ 2557 w 18859"/>
                  <a:gd name="connsiteY43" fmla="*/ 7672 h 19179"/>
                  <a:gd name="connsiteX44" fmla="*/ 2557 w 18859"/>
                  <a:gd name="connsiteY44" fmla="*/ 8950 h 19179"/>
                  <a:gd name="connsiteX45" fmla="*/ 1278 w 18859"/>
                  <a:gd name="connsiteY45" fmla="*/ 8950 h 19179"/>
                  <a:gd name="connsiteX46" fmla="*/ 0 w 18859"/>
                  <a:gd name="connsiteY46" fmla="*/ 10229 h 19179"/>
                  <a:gd name="connsiteX47" fmla="*/ 0 w 18859"/>
                  <a:gd name="connsiteY47" fmla="*/ 10229 h 19179"/>
                  <a:gd name="connsiteX48" fmla="*/ 1278 w 18859"/>
                  <a:gd name="connsiteY48" fmla="*/ 11508 h 19179"/>
                  <a:gd name="connsiteX49" fmla="*/ 2557 w 18859"/>
                  <a:gd name="connsiteY49" fmla="*/ 11508 h 19179"/>
                  <a:gd name="connsiteX50" fmla="*/ 2557 w 18859"/>
                  <a:gd name="connsiteY50" fmla="*/ 12786 h 19179"/>
                  <a:gd name="connsiteX51" fmla="*/ 2557 w 18859"/>
                  <a:gd name="connsiteY51" fmla="*/ 12786 h 19179"/>
                  <a:gd name="connsiteX52" fmla="*/ 2557 w 18859"/>
                  <a:gd name="connsiteY52" fmla="*/ 14065 h 19179"/>
                  <a:gd name="connsiteX53" fmla="*/ 2557 w 18859"/>
                  <a:gd name="connsiteY53" fmla="*/ 14065 h 19179"/>
                  <a:gd name="connsiteX54" fmla="*/ 3836 w 18859"/>
                  <a:gd name="connsiteY54" fmla="*/ 14065 h 19179"/>
                  <a:gd name="connsiteX55" fmla="*/ 3836 w 18859"/>
                  <a:gd name="connsiteY55" fmla="*/ 14065 h 19179"/>
                  <a:gd name="connsiteX56" fmla="*/ 3836 w 18859"/>
                  <a:gd name="connsiteY56" fmla="*/ 15344 h 19179"/>
                  <a:gd name="connsiteX57" fmla="*/ 3836 w 18859"/>
                  <a:gd name="connsiteY57" fmla="*/ 15344 h 19179"/>
                  <a:gd name="connsiteX58" fmla="*/ 3836 w 18859"/>
                  <a:gd name="connsiteY58" fmla="*/ 16622 h 19179"/>
                  <a:gd name="connsiteX59" fmla="*/ 3836 w 18859"/>
                  <a:gd name="connsiteY59" fmla="*/ 16622 h 19179"/>
                  <a:gd name="connsiteX60" fmla="*/ 5114 w 18859"/>
                  <a:gd name="connsiteY60" fmla="*/ 16622 h 19179"/>
                  <a:gd name="connsiteX61" fmla="*/ 5114 w 18859"/>
                  <a:gd name="connsiteY61" fmla="*/ 16622 h 19179"/>
                  <a:gd name="connsiteX62" fmla="*/ 6393 w 18859"/>
                  <a:gd name="connsiteY62" fmla="*/ 16622 h 19179"/>
                  <a:gd name="connsiteX63" fmla="*/ 6393 w 18859"/>
                  <a:gd name="connsiteY63" fmla="*/ 16622 h 19179"/>
                  <a:gd name="connsiteX64" fmla="*/ 6393 w 18859"/>
                  <a:gd name="connsiteY64" fmla="*/ 17901 h 19179"/>
                  <a:gd name="connsiteX65" fmla="*/ 6393 w 18859"/>
                  <a:gd name="connsiteY65" fmla="*/ 17901 h 19179"/>
                  <a:gd name="connsiteX66" fmla="*/ 7671 w 18859"/>
                  <a:gd name="connsiteY66" fmla="*/ 17901 h 19179"/>
                  <a:gd name="connsiteX67" fmla="*/ 7671 w 18859"/>
                  <a:gd name="connsiteY67" fmla="*/ 17901 h 19179"/>
                  <a:gd name="connsiteX68" fmla="*/ 8951 w 18859"/>
                  <a:gd name="connsiteY68" fmla="*/ 17901 h 19179"/>
                  <a:gd name="connsiteX69" fmla="*/ 8951 w 18859"/>
                  <a:gd name="connsiteY69" fmla="*/ 17901 h 19179"/>
                  <a:gd name="connsiteX70" fmla="*/ 10229 w 18859"/>
                  <a:gd name="connsiteY70" fmla="*/ 19180 h 19179"/>
                  <a:gd name="connsiteX71" fmla="*/ 10229 w 18859"/>
                  <a:gd name="connsiteY71" fmla="*/ 19180 h 19179"/>
                  <a:gd name="connsiteX72" fmla="*/ 11507 w 18859"/>
                  <a:gd name="connsiteY72" fmla="*/ 17901 h 19179"/>
                  <a:gd name="connsiteX73" fmla="*/ 11507 w 18859"/>
                  <a:gd name="connsiteY73" fmla="*/ 17901 h 19179"/>
                  <a:gd name="connsiteX74" fmla="*/ 12786 w 18859"/>
                  <a:gd name="connsiteY74" fmla="*/ 17901 h 19179"/>
                  <a:gd name="connsiteX75" fmla="*/ 12786 w 18859"/>
                  <a:gd name="connsiteY75" fmla="*/ 17901 h 19179"/>
                  <a:gd name="connsiteX76" fmla="*/ 14065 w 18859"/>
                  <a:gd name="connsiteY76" fmla="*/ 17901 h 19179"/>
                  <a:gd name="connsiteX77" fmla="*/ 14065 w 18859"/>
                  <a:gd name="connsiteY77" fmla="*/ 17901 h 19179"/>
                  <a:gd name="connsiteX78" fmla="*/ 14065 w 18859"/>
                  <a:gd name="connsiteY78" fmla="*/ 16622 h 19179"/>
                  <a:gd name="connsiteX79" fmla="*/ 14065 w 18859"/>
                  <a:gd name="connsiteY79" fmla="*/ 16622 h 19179"/>
                  <a:gd name="connsiteX80" fmla="*/ 15344 w 18859"/>
                  <a:gd name="connsiteY80" fmla="*/ 16622 h 19179"/>
                  <a:gd name="connsiteX81" fmla="*/ 15344 w 18859"/>
                  <a:gd name="connsiteY81" fmla="*/ 16622 h 19179"/>
                  <a:gd name="connsiteX82" fmla="*/ 16622 w 18859"/>
                  <a:gd name="connsiteY82" fmla="*/ 16622 h 19179"/>
                  <a:gd name="connsiteX83" fmla="*/ 16622 w 18859"/>
                  <a:gd name="connsiteY83" fmla="*/ 16622 h 19179"/>
                  <a:gd name="connsiteX84" fmla="*/ 16622 w 18859"/>
                  <a:gd name="connsiteY84" fmla="*/ 15344 h 19179"/>
                  <a:gd name="connsiteX85" fmla="*/ 16622 w 18859"/>
                  <a:gd name="connsiteY85" fmla="*/ 15344 h 19179"/>
                  <a:gd name="connsiteX86" fmla="*/ 16622 w 18859"/>
                  <a:gd name="connsiteY86" fmla="*/ 14065 h 19179"/>
                  <a:gd name="connsiteX87" fmla="*/ 16622 w 18859"/>
                  <a:gd name="connsiteY87" fmla="*/ 14065 h 19179"/>
                  <a:gd name="connsiteX88" fmla="*/ 17900 w 18859"/>
                  <a:gd name="connsiteY88" fmla="*/ 14065 h 19179"/>
                  <a:gd name="connsiteX89" fmla="*/ 17900 w 18859"/>
                  <a:gd name="connsiteY89" fmla="*/ 14065 h 19179"/>
                  <a:gd name="connsiteX90" fmla="*/ 17900 w 18859"/>
                  <a:gd name="connsiteY90" fmla="*/ 12786 h 19179"/>
                  <a:gd name="connsiteX91" fmla="*/ 17900 w 18859"/>
                  <a:gd name="connsiteY91" fmla="*/ 12786 h 19179"/>
                  <a:gd name="connsiteX92" fmla="*/ 17900 w 18859"/>
                  <a:gd name="connsiteY92" fmla="*/ 11508 h 19179"/>
                  <a:gd name="connsiteX93" fmla="*/ 17900 w 18859"/>
                  <a:gd name="connsiteY93" fmla="*/ 11508 h 19179"/>
                  <a:gd name="connsiteX94" fmla="*/ 17900 w 18859"/>
                  <a:gd name="connsiteY94" fmla="*/ 7672 h 19179"/>
                  <a:gd name="connsiteX95" fmla="*/ 17900 w 18859"/>
                  <a:gd name="connsiteY95" fmla="*/ 7672 h 19179"/>
                  <a:gd name="connsiteX96" fmla="*/ 17900 w 18859"/>
                  <a:gd name="connsiteY96" fmla="*/ 7672 h 19179"/>
                  <a:gd name="connsiteX97" fmla="*/ 12786 w 18859"/>
                  <a:gd name="connsiteY97" fmla="*/ 8950 h 19179"/>
                  <a:gd name="connsiteX98" fmla="*/ 12786 w 18859"/>
                  <a:gd name="connsiteY98" fmla="*/ 8950 h 19179"/>
                  <a:gd name="connsiteX99" fmla="*/ 12786 w 18859"/>
                  <a:gd name="connsiteY99" fmla="*/ 8950 h 19179"/>
                  <a:gd name="connsiteX100" fmla="*/ 12786 w 18859"/>
                  <a:gd name="connsiteY100" fmla="*/ 8950 h 19179"/>
                  <a:gd name="connsiteX101" fmla="*/ 12786 w 18859"/>
                  <a:gd name="connsiteY101" fmla="*/ 8950 h 19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18859" h="19179">
                    <a:moveTo>
                      <a:pt x="17900" y="7672"/>
                    </a:moveTo>
                    <a:lnTo>
                      <a:pt x="17900" y="7672"/>
                    </a:lnTo>
                    <a:cubicBezTo>
                      <a:pt x="17900" y="7672"/>
                      <a:pt x="17900" y="6393"/>
                      <a:pt x="17900" y="7672"/>
                    </a:cubicBezTo>
                    <a:lnTo>
                      <a:pt x="17900" y="7672"/>
                    </a:lnTo>
                    <a:cubicBezTo>
                      <a:pt x="17900" y="6393"/>
                      <a:pt x="17900" y="6393"/>
                      <a:pt x="17900" y="6393"/>
                    </a:cubicBezTo>
                    <a:lnTo>
                      <a:pt x="17900" y="6393"/>
                    </a:lnTo>
                    <a:cubicBezTo>
                      <a:pt x="17900" y="6393"/>
                      <a:pt x="17900" y="6393"/>
                      <a:pt x="16622" y="6393"/>
                    </a:cubicBezTo>
                    <a:lnTo>
                      <a:pt x="16622" y="6393"/>
                    </a:lnTo>
                    <a:cubicBezTo>
                      <a:pt x="16622" y="6393"/>
                      <a:pt x="16622" y="6393"/>
                      <a:pt x="16622" y="5114"/>
                    </a:cubicBezTo>
                    <a:lnTo>
                      <a:pt x="16622" y="5114"/>
                    </a:lnTo>
                    <a:cubicBezTo>
                      <a:pt x="16622" y="5114"/>
                      <a:pt x="16622" y="3836"/>
                      <a:pt x="16622" y="3836"/>
                    </a:cubicBezTo>
                    <a:lnTo>
                      <a:pt x="16622" y="3836"/>
                    </a:lnTo>
                    <a:cubicBezTo>
                      <a:pt x="16622" y="3836"/>
                      <a:pt x="15344" y="3836"/>
                      <a:pt x="15344" y="3836"/>
                    </a:cubicBezTo>
                    <a:lnTo>
                      <a:pt x="15344" y="3836"/>
                    </a:lnTo>
                    <a:cubicBezTo>
                      <a:pt x="15344" y="3836"/>
                      <a:pt x="15344" y="3836"/>
                      <a:pt x="14065" y="3836"/>
                    </a:cubicBezTo>
                    <a:lnTo>
                      <a:pt x="14065" y="3836"/>
                    </a:lnTo>
                    <a:cubicBezTo>
                      <a:pt x="14065" y="3836"/>
                      <a:pt x="14065" y="2557"/>
                      <a:pt x="14065" y="2557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2557"/>
                    </a:lnTo>
                    <a:cubicBezTo>
                      <a:pt x="12786" y="2557"/>
                      <a:pt x="12786" y="2557"/>
                      <a:pt x="11507" y="2557"/>
                    </a:cubicBezTo>
                    <a:lnTo>
                      <a:pt x="11507" y="1279"/>
                    </a:lnTo>
                    <a:cubicBezTo>
                      <a:pt x="11507" y="1279"/>
                      <a:pt x="11507" y="0"/>
                      <a:pt x="10229" y="0"/>
                    </a:cubicBezTo>
                    <a:lnTo>
                      <a:pt x="10229" y="0"/>
                    </a:lnTo>
                    <a:cubicBezTo>
                      <a:pt x="10229" y="0"/>
                      <a:pt x="8951" y="0"/>
                      <a:pt x="8951" y="1279"/>
                    </a:cubicBezTo>
                    <a:lnTo>
                      <a:pt x="8951" y="2557"/>
                    </a:lnTo>
                    <a:cubicBezTo>
                      <a:pt x="8951" y="2557"/>
                      <a:pt x="8951" y="2557"/>
                      <a:pt x="7671" y="2557"/>
                    </a:cubicBezTo>
                    <a:lnTo>
                      <a:pt x="7671" y="2557"/>
                    </a:lnTo>
                    <a:cubicBezTo>
                      <a:pt x="7671" y="2557"/>
                      <a:pt x="7671" y="2557"/>
                      <a:pt x="6393" y="2557"/>
                    </a:cubicBezTo>
                    <a:lnTo>
                      <a:pt x="6393" y="2557"/>
                    </a:lnTo>
                    <a:cubicBezTo>
                      <a:pt x="6393" y="2557"/>
                      <a:pt x="6393" y="2557"/>
                      <a:pt x="6393" y="3836"/>
                    </a:cubicBezTo>
                    <a:lnTo>
                      <a:pt x="6393" y="3836"/>
                    </a:lnTo>
                    <a:cubicBezTo>
                      <a:pt x="6393" y="3836"/>
                      <a:pt x="6393" y="3836"/>
                      <a:pt x="5114" y="3836"/>
                    </a:cubicBezTo>
                    <a:lnTo>
                      <a:pt x="5114" y="3836"/>
                    </a:lnTo>
                    <a:cubicBezTo>
                      <a:pt x="5114" y="3836"/>
                      <a:pt x="3836" y="3836"/>
                      <a:pt x="3836" y="3836"/>
                    </a:cubicBezTo>
                    <a:lnTo>
                      <a:pt x="3836" y="3836"/>
                    </a:lnTo>
                    <a:cubicBezTo>
                      <a:pt x="3836" y="3836"/>
                      <a:pt x="3836" y="5114"/>
                      <a:pt x="3836" y="5114"/>
                    </a:cubicBezTo>
                    <a:lnTo>
                      <a:pt x="3836" y="5114"/>
                    </a:lnTo>
                    <a:cubicBezTo>
                      <a:pt x="3836" y="5114"/>
                      <a:pt x="3836" y="5114"/>
                      <a:pt x="3836" y="6393"/>
                    </a:cubicBezTo>
                    <a:lnTo>
                      <a:pt x="3836" y="6393"/>
                    </a:lnTo>
                    <a:cubicBezTo>
                      <a:pt x="3836" y="6393"/>
                      <a:pt x="2557" y="6393"/>
                      <a:pt x="2557" y="6393"/>
                    </a:cubicBezTo>
                    <a:lnTo>
                      <a:pt x="2557" y="6393"/>
                    </a:lnTo>
                    <a:cubicBezTo>
                      <a:pt x="2557" y="6393"/>
                      <a:pt x="2557" y="7672"/>
                      <a:pt x="2557" y="7672"/>
                    </a:cubicBezTo>
                    <a:lnTo>
                      <a:pt x="2557" y="7672"/>
                    </a:lnTo>
                    <a:cubicBezTo>
                      <a:pt x="2557" y="7672"/>
                      <a:pt x="2557" y="7672"/>
                      <a:pt x="2557" y="8950"/>
                    </a:cubicBezTo>
                    <a:lnTo>
                      <a:pt x="1278" y="8950"/>
                    </a:lnTo>
                    <a:cubicBezTo>
                      <a:pt x="1278" y="8950"/>
                      <a:pt x="0" y="8950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8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1508"/>
                      <a:pt x="2557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2786"/>
                      <a:pt x="2557" y="14065"/>
                    </a:cubicBezTo>
                    <a:lnTo>
                      <a:pt x="2557" y="14065"/>
                    </a:lnTo>
                    <a:cubicBezTo>
                      <a:pt x="2557" y="14065"/>
                      <a:pt x="2557" y="14065"/>
                      <a:pt x="3836" y="14065"/>
                    </a:cubicBezTo>
                    <a:lnTo>
                      <a:pt x="3836" y="14065"/>
                    </a:lnTo>
                    <a:cubicBezTo>
                      <a:pt x="3836" y="14065"/>
                      <a:pt x="3836" y="14065"/>
                      <a:pt x="3836" y="15344"/>
                    </a:cubicBezTo>
                    <a:lnTo>
                      <a:pt x="3836" y="15344"/>
                    </a:lnTo>
                    <a:cubicBezTo>
                      <a:pt x="3836" y="15344"/>
                      <a:pt x="3836" y="16622"/>
                      <a:pt x="3836" y="16622"/>
                    </a:cubicBezTo>
                    <a:lnTo>
                      <a:pt x="3836" y="16622"/>
                    </a:lnTo>
                    <a:cubicBezTo>
                      <a:pt x="3836" y="16622"/>
                      <a:pt x="5114" y="16622"/>
                      <a:pt x="5114" y="16622"/>
                    </a:cubicBezTo>
                    <a:lnTo>
                      <a:pt x="5114" y="16622"/>
                    </a:lnTo>
                    <a:cubicBezTo>
                      <a:pt x="5114" y="16622"/>
                      <a:pt x="5114" y="16622"/>
                      <a:pt x="6393" y="16622"/>
                    </a:cubicBezTo>
                    <a:lnTo>
                      <a:pt x="6393" y="16622"/>
                    </a:lnTo>
                    <a:cubicBezTo>
                      <a:pt x="6393" y="16622"/>
                      <a:pt x="6393" y="17901"/>
                      <a:pt x="6393" y="17901"/>
                    </a:cubicBezTo>
                    <a:lnTo>
                      <a:pt x="6393" y="17901"/>
                    </a:lnTo>
                    <a:cubicBezTo>
                      <a:pt x="6393" y="17901"/>
                      <a:pt x="7671" y="17901"/>
                      <a:pt x="7671" y="17901"/>
                    </a:cubicBezTo>
                    <a:lnTo>
                      <a:pt x="7671" y="17901"/>
                    </a:lnTo>
                    <a:cubicBezTo>
                      <a:pt x="7671" y="17901"/>
                      <a:pt x="7671" y="17901"/>
                      <a:pt x="8951" y="17901"/>
                    </a:cubicBezTo>
                    <a:lnTo>
                      <a:pt x="8951" y="17901"/>
                    </a:lnTo>
                    <a:cubicBezTo>
                      <a:pt x="8951" y="17901"/>
                      <a:pt x="8951" y="19180"/>
                      <a:pt x="10229" y="19180"/>
                    </a:cubicBezTo>
                    <a:lnTo>
                      <a:pt x="10229" y="19180"/>
                    </a:lnTo>
                    <a:cubicBezTo>
                      <a:pt x="10229" y="19180"/>
                      <a:pt x="11507" y="19180"/>
                      <a:pt x="11507" y="17901"/>
                    </a:cubicBezTo>
                    <a:lnTo>
                      <a:pt x="11507" y="17901"/>
                    </a:lnTo>
                    <a:cubicBezTo>
                      <a:pt x="11507" y="17901"/>
                      <a:pt x="11507" y="17901"/>
                      <a:pt x="12786" y="17901"/>
                    </a:cubicBezTo>
                    <a:lnTo>
                      <a:pt x="12786" y="17901"/>
                    </a:lnTo>
                    <a:cubicBezTo>
                      <a:pt x="12786" y="17901"/>
                      <a:pt x="12786" y="17901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6622"/>
                    </a:cubicBezTo>
                    <a:lnTo>
                      <a:pt x="14065" y="16622"/>
                    </a:lnTo>
                    <a:cubicBezTo>
                      <a:pt x="14065" y="16622"/>
                      <a:pt x="14065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6622" y="16622"/>
                      <a:pt x="16622" y="16622"/>
                    </a:cubicBezTo>
                    <a:lnTo>
                      <a:pt x="16622" y="16622"/>
                    </a:lnTo>
                    <a:cubicBezTo>
                      <a:pt x="16622" y="16622"/>
                      <a:pt x="16622" y="15344"/>
                      <a:pt x="16622" y="15344"/>
                    </a:cubicBezTo>
                    <a:lnTo>
                      <a:pt x="16622" y="15344"/>
                    </a:lnTo>
                    <a:cubicBezTo>
                      <a:pt x="16622" y="15344"/>
                      <a:pt x="16622" y="15344"/>
                      <a:pt x="16622" y="14065"/>
                    </a:cubicBezTo>
                    <a:lnTo>
                      <a:pt x="16622" y="14065"/>
                    </a:lnTo>
                    <a:cubicBezTo>
                      <a:pt x="16622" y="14065"/>
                      <a:pt x="17900" y="14065"/>
                      <a:pt x="17900" y="14065"/>
                    </a:cubicBezTo>
                    <a:lnTo>
                      <a:pt x="17900" y="14065"/>
                    </a:lnTo>
                    <a:cubicBezTo>
                      <a:pt x="17900" y="14065"/>
                      <a:pt x="17900" y="12786"/>
                      <a:pt x="17900" y="12786"/>
                    </a:cubicBezTo>
                    <a:lnTo>
                      <a:pt x="17900" y="12786"/>
                    </a:lnTo>
                    <a:cubicBezTo>
                      <a:pt x="17900" y="12786"/>
                      <a:pt x="17900" y="12786"/>
                      <a:pt x="17900" y="11508"/>
                    </a:cubicBezTo>
                    <a:lnTo>
                      <a:pt x="17900" y="11508"/>
                    </a:lnTo>
                    <a:cubicBezTo>
                      <a:pt x="19180" y="8950"/>
                      <a:pt x="19180" y="8950"/>
                      <a:pt x="17900" y="7672"/>
                    </a:cubicBezTo>
                    <a:lnTo>
                      <a:pt x="17900" y="7672"/>
                    </a:lnTo>
                    <a:cubicBezTo>
                      <a:pt x="19180" y="7672"/>
                      <a:pt x="19180" y="7672"/>
                      <a:pt x="17900" y="7672"/>
                    </a:cubicBezTo>
                    <a:close/>
                    <a:moveTo>
                      <a:pt x="12786" y="8950"/>
                    </a:moveTo>
                    <a:cubicBezTo>
                      <a:pt x="12786" y="8950"/>
                      <a:pt x="11507" y="8950"/>
                      <a:pt x="12786" y="8950"/>
                    </a:cubicBezTo>
                    <a:cubicBezTo>
                      <a:pt x="11507" y="8950"/>
                      <a:pt x="11507" y="8950"/>
                      <a:pt x="12786" y="8950"/>
                    </a:cubicBezTo>
                    <a:cubicBezTo>
                      <a:pt x="11507" y="7672"/>
                      <a:pt x="11507" y="7672"/>
                      <a:pt x="12786" y="8950"/>
                    </a:cubicBezTo>
                    <a:cubicBezTo>
                      <a:pt x="11507" y="7672"/>
                      <a:pt x="12786" y="7672"/>
                      <a:pt x="12786" y="8950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387738C7-7CD7-4E4B-816F-4C9FEE8769AD}"/>
                  </a:ext>
                </a:extLst>
              </p:cNvPr>
              <p:cNvSpPr/>
              <p:nvPr/>
            </p:nvSpPr>
            <p:spPr>
              <a:xfrm>
                <a:off x="6806920" y="2973806"/>
                <a:ext cx="18469" cy="19179"/>
              </a:xfrm>
              <a:custGeom>
                <a:avLst/>
                <a:gdLst>
                  <a:gd name="connsiteX0" fmla="*/ 17901 w 18469"/>
                  <a:gd name="connsiteY0" fmla="*/ 7672 h 19179"/>
                  <a:gd name="connsiteX1" fmla="*/ 17901 w 18469"/>
                  <a:gd name="connsiteY1" fmla="*/ 7672 h 19179"/>
                  <a:gd name="connsiteX2" fmla="*/ 17901 w 18469"/>
                  <a:gd name="connsiteY2" fmla="*/ 7672 h 19179"/>
                  <a:gd name="connsiteX3" fmla="*/ 17901 w 18469"/>
                  <a:gd name="connsiteY3" fmla="*/ 7672 h 19179"/>
                  <a:gd name="connsiteX4" fmla="*/ 17901 w 18469"/>
                  <a:gd name="connsiteY4" fmla="*/ 6393 h 19179"/>
                  <a:gd name="connsiteX5" fmla="*/ 17901 w 18469"/>
                  <a:gd name="connsiteY5" fmla="*/ 6393 h 19179"/>
                  <a:gd name="connsiteX6" fmla="*/ 16623 w 18469"/>
                  <a:gd name="connsiteY6" fmla="*/ 6393 h 19179"/>
                  <a:gd name="connsiteX7" fmla="*/ 16623 w 18469"/>
                  <a:gd name="connsiteY7" fmla="*/ 6393 h 19179"/>
                  <a:gd name="connsiteX8" fmla="*/ 16623 w 18469"/>
                  <a:gd name="connsiteY8" fmla="*/ 5115 h 19179"/>
                  <a:gd name="connsiteX9" fmla="*/ 16623 w 18469"/>
                  <a:gd name="connsiteY9" fmla="*/ 5115 h 19179"/>
                  <a:gd name="connsiteX10" fmla="*/ 16623 w 18469"/>
                  <a:gd name="connsiteY10" fmla="*/ 3836 h 19179"/>
                  <a:gd name="connsiteX11" fmla="*/ 16623 w 18469"/>
                  <a:gd name="connsiteY11" fmla="*/ 3836 h 19179"/>
                  <a:gd name="connsiteX12" fmla="*/ 15344 w 18469"/>
                  <a:gd name="connsiteY12" fmla="*/ 3836 h 19179"/>
                  <a:gd name="connsiteX13" fmla="*/ 15344 w 18469"/>
                  <a:gd name="connsiteY13" fmla="*/ 3836 h 19179"/>
                  <a:gd name="connsiteX14" fmla="*/ 14065 w 18469"/>
                  <a:gd name="connsiteY14" fmla="*/ 3836 h 19179"/>
                  <a:gd name="connsiteX15" fmla="*/ 14065 w 18469"/>
                  <a:gd name="connsiteY15" fmla="*/ 3836 h 19179"/>
                  <a:gd name="connsiteX16" fmla="*/ 14065 w 18469"/>
                  <a:gd name="connsiteY16" fmla="*/ 2557 h 19179"/>
                  <a:gd name="connsiteX17" fmla="*/ 14065 w 18469"/>
                  <a:gd name="connsiteY17" fmla="*/ 2557 h 19179"/>
                  <a:gd name="connsiteX18" fmla="*/ 12786 w 18469"/>
                  <a:gd name="connsiteY18" fmla="*/ 2557 h 19179"/>
                  <a:gd name="connsiteX19" fmla="*/ 12786 w 18469"/>
                  <a:gd name="connsiteY19" fmla="*/ 2557 h 19179"/>
                  <a:gd name="connsiteX20" fmla="*/ 11508 w 18469"/>
                  <a:gd name="connsiteY20" fmla="*/ 2557 h 19179"/>
                  <a:gd name="connsiteX21" fmla="*/ 11508 w 18469"/>
                  <a:gd name="connsiteY21" fmla="*/ 1279 h 19179"/>
                  <a:gd name="connsiteX22" fmla="*/ 10230 w 18469"/>
                  <a:gd name="connsiteY22" fmla="*/ 0 h 19179"/>
                  <a:gd name="connsiteX23" fmla="*/ 10230 w 18469"/>
                  <a:gd name="connsiteY23" fmla="*/ 0 h 19179"/>
                  <a:gd name="connsiteX24" fmla="*/ 8951 w 18469"/>
                  <a:gd name="connsiteY24" fmla="*/ 1279 h 19179"/>
                  <a:gd name="connsiteX25" fmla="*/ 8951 w 18469"/>
                  <a:gd name="connsiteY25" fmla="*/ 2557 h 19179"/>
                  <a:gd name="connsiteX26" fmla="*/ 7672 w 18469"/>
                  <a:gd name="connsiteY26" fmla="*/ 2557 h 19179"/>
                  <a:gd name="connsiteX27" fmla="*/ 7672 w 18469"/>
                  <a:gd name="connsiteY27" fmla="*/ 2557 h 19179"/>
                  <a:gd name="connsiteX28" fmla="*/ 6393 w 18469"/>
                  <a:gd name="connsiteY28" fmla="*/ 2557 h 19179"/>
                  <a:gd name="connsiteX29" fmla="*/ 6393 w 18469"/>
                  <a:gd name="connsiteY29" fmla="*/ 2557 h 19179"/>
                  <a:gd name="connsiteX30" fmla="*/ 6393 w 18469"/>
                  <a:gd name="connsiteY30" fmla="*/ 3836 h 19179"/>
                  <a:gd name="connsiteX31" fmla="*/ 6393 w 18469"/>
                  <a:gd name="connsiteY31" fmla="*/ 3836 h 19179"/>
                  <a:gd name="connsiteX32" fmla="*/ 5115 w 18469"/>
                  <a:gd name="connsiteY32" fmla="*/ 3836 h 19179"/>
                  <a:gd name="connsiteX33" fmla="*/ 5115 w 18469"/>
                  <a:gd name="connsiteY33" fmla="*/ 3836 h 19179"/>
                  <a:gd name="connsiteX34" fmla="*/ 3837 w 18469"/>
                  <a:gd name="connsiteY34" fmla="*/ 3836 h 19179"/>
                  <a:gd name="connsiteX35" fmla="*/ 3837 w 18469"/>
                  <a:gd name="connsiteY35" fmla="*/ 3836 h 19179"/>
                  <a:gd name="connsiteX36" fmla="*/ 3837 w 18469"/>
                  <a:gd name="connsiteY36" fmla="*/ 5115 h 19179"/>
                  <a:gd name="connsiteX37" fmla="*/ 3837 w 18469"/>
                  <a:gd name="connsiteY37" fmla="*/ 5115 h 19179"/>
                  <a:gd name="connsiteX38" fmla="*/ 3837 w 18469"/>
                  <a:gd name="connsiteY38" fmla="*/ 6393 h 19179"/>
                  <a:gd name="connsiteX39" fmla="*/ 3837 w 18469"/>
                  <a:gd name="connsiteY39" fmla="*/ 6393 h 19179"/>
                  <a:gd name="connsiteX40" fmla="*/ 2557 w 18469"/>
                  <a:gd name="connsiteY40" fmla="*/ 6393 h 19179"/>
                  <a:gd name="connsiteX41" fmla="*/ 2557 w 18469"/>
                  <a:gd name="connsiteY41" fmla="*/ 6393 h 19179"/>
                  <a:gd name="connsiteX42" fmla="*/ 2557 w 18469"/>
                  <a:gd name="connsiteY42" fmla="*/ 7672 h 19179"/>
                  <a:gd name="connsiteX43" fmla="*/ 2557 w 18469"/>
                  <a:gd name="connsiteY43" fmla="*/ 7672 h 19179"/>
                  <a:gd name="connsiteX44" fmla="*/ 2557 w 18469"/>
                  <a:gd name="connsiteY44" fmla="*/ 8951 h 19179"/>
                  <a:gd name="connsiteX45" fmla="*/ 1279 w 18469"/>
                  <a:gd name="connsiteY45" fmla="*/ 8951 h 19179"/>
                  <a:gd name="connsiteX46" fmla="*/ 0 w 18469"/>
                  <a:gd name="connsiteY46" fmla="*/ 10229 h 19179"/>
                  <a:gd name="connsiteX47" fmla="*/ 0 w 18469"/>
                  <a:gd name="connsiteY47" fmla="*/ 10229 h 19179"/>
                  <a:gd name="connsiteX48" fmla="*/ 1279 w 18469"/>
                  <a:gd name="connsiteY48" fmla="*/ 11508 h 19179"/>
                  <a:gd name="connsiteX49" fmla="*/ 2557 w 18469"/>
                  <a:gd name="connsiteY49" fmla="*/ 11508 h 19179"/>
                  <a:gd name="connsiteX50" fmla="*/ 2557 w 18469"/>
                  <a:gd name="connsiteY50" fmla="*/ 12786 h 19179"/>
                  <a:gd name="connsiteX51" fmla="*/ 2557 w 18469"/>
                  <a:gd name="connsiteY51" fmla="*/ 12786 h 19179"/>
                  <a:gd name="connsiteX52" fmla="*/ 2557 w 18469"/>
                  <a:gd name="connsiteY52" fmla="*/ 14065 h 19179"/>
                  <a:gd name="connsiteX53" fmla="*/ 2557 w 18469"/>
                  <a:gd name="connsiteY53" fmla="*/ 14065 h 19179"/>
                  <a:gd name="connsiteX54" fmla="*/ 3837 w 18469"/>
                  <a:gd name="connsiteY54" fmla="*/ 14065 h 19179"/>
                  <a:gd name="connsiteX55" fmla="*/ 3837 w 18469"/>
                  <a:gd name="connsiteY55" fmla="*/ 14065 h 19179"/>
                  <a:gd name="connsiteX56" fmla="*/ 3837 w 18469"/>
                  <a:gd name="connsiteY56" fmla="*/ 15344 h 19179"/>
                  <a:gd name="connsiteX57" fmla="*/ 3837 w 18469"/>
                  <a:gd name="connsiteY57" fmla="*/ 15344 h 19179"/>
                  <a:gd name="connsiteX58" fmla="*/ 3837 w 18469"/>
                  <a:gd name="connsiteY58" fmla="*/ 16622 h 19179"/>
                  <a:gd name="connsiteX59" fmla="*/ 3837 w 18469"/>
                  <a:gd name="connsiteY59" fmla="*/ 16622 h 19179"/>
                  <a:gd name="connsiteX60" fmla="*/ 5115 w 18469"/>
                  <a:gd name="connsiteY60" fmla="*/ 16622 h 19179"/>
                  <a:gd name="connsiteX61" fmla="*/ 5115 w 18469"/>
                  <a:gd name="connsiteY61" fmla="*/ 16622 h 19179"/>
                  <a:gd name="connsiteX62" fmla="*/ 6393 w 18469"/>
                  <a:gd name="connsiteY62" fmla="*/ 16622 h 19179"/>
                  <a:gd name="connsiteX63" fmla="*/ 6393 w 18469"/>
                  <a:gd name="connsiteY63" fmla="*/ 16622 h 19179"/>
                  <a:gd name="connsiteX64" fmla="*/ 6393 w 18469"/>
                  <a:gd name="connsiteY64" fmla="*/ 17901 h 19179"/>
                  <a:gd name="connsiteX65" fmla="*/ 6393 w 18469"/>
                  <a:gd name="connsiteY65" fmla="*/ 17901 h 19179"/>
                  <a:gd name="connsiteX66" fmla="*/ 7672 w 18469"/>
                  <a:gd name="connsiteY66" fmla="*/ 17901 h 19179"/>
                  <a:gd name="connsiteX67" fmla="*/ 7672 w 18469"/>
                  <a:gd name="connsiteY67" fmla="*/ 17901 h 19179"/>
                  <a:gd name="connsiteX68" fmla="*/ 8951 w 18469"/>
                  <a:gd name="connsiteY68" fmla="*/ 17901 h 19179"/>
                  <a:gd name="connsiteX69" fmla="*/ 8951 w 18469"/>
                  <a:gd name="connsiteY69" fmla="*/ 17901 h 19179"/>
                  <a:gd name="connsiteX70" fmla="*/ 10230 w 18469"/>
                  <a:gd name="connsiteY70" fmla="*/ 19180 h 19179"/>
                  <a:gd name="connsiteX71" fmla="*/ 10230 w 18469"/>
                  <a:gd name="connsiteY71" fmla="*/ 19180 h 19179"/>
                  <a:gd name="connsiteX72" fmla="*/ 11508 w 18469"/>
                  <a:gd name="connsiteY72" fmla="*/ 17901 h 19179"/>
                  <a:gd name="connsiteX73" fmla="*/ 11508 w 18469"/>
                  <a:gd name="connsiteY73" fmla="*/ 17901 h 19179"/>
                  <a:gd name="connsiteX74" fmla="*/ 12786 w 18469"/>
                  <a:gd name="connsiteY74" fmla="*/ 17901 h 19179"/>
                  <a:gd name="connsiteX75" fmla="*/ 12786 w 18469"/>
                  <a:gd name="connsiteY75" fmla="*/ 17901 h 19179"/>
                  <a:gd name="connsiteX76" fmla="*/ 14065 w 18469"/>
                  <a:gd name="connsiteY76" fmla="*/ 17901 h 19179"/>
                  <a:gd name="connsiteX77" fmla="*/ 14065 w 18469"/>
                  <a:gd name="connsiteY77" fmla="*/ 17901 h 19179"/>
                  <a:gd name="connsiteX78" fmla="*/ 14065 w 18469"/>
                  <a:gd name="connsiteY78" fmla="*/ 16622 h 19179"/>
                  <a:gd name="connsiteX79" fmla="*/ 14065 w 18469"/>
                  <a:gd name="connsiteY79" fmla="*/ 16622 h 19179"/>
                  <a:gd name="connsiteX80" fmla="*/ 15344 w 18469"/>
                  <a:gd name="connsiteY80" fmla="*/ 16622 h 19179"/>
                  <a:gd name="connsiteX81" fmla="*/ 15344 w 18469"/>
                  <a:gd name="connsiteY81" fmla="*/ 16622 h 19179"/>
                  <a:gd name="connsiteX82" fmla="*/ 16623 w 18469"/>
                  <a:gd name="connsiteY82" fmla="*/ 16622 h 19179"/>
                  <a:gd name="connsiteX83" fmla="*/ 16623 w 18469"/>
                  <a:gd name="connsiteY83" fmla="*/ 16622 h 19179"/>
                  <a:gd name="connsiteX84" fmla="*/ 16623 w 18469"/>
                  <a:gd name="connsiteY84" fmla="*/ 15344 h 19179"/>
                  <a:gd name="connsiteX85" fmla="*/ 16623 w 18469"/>
                  <a:gd name="connsiteY85" fmla="*/ 15344 h 19179"/>
                  <a:gd name="connsiteX86" fmla="*/ 16623 w 18469"/>
                  <a:gd name="connsiteY86" fmla="*/ 14065 h 19179"/>
                  <a:gd name="connsiteX87" fmla="*/ 16623 w 18469"/>
                  <a:gd name="connsiteY87" fmla="*/ 14065 h 19179"/>
                  <a:gd name="connsiteX88" fmla="*/ 17901 w 18469"/>
                  <a:gd name="connsiteY88" fmla="*/ 14065 h 19179"/>
                  <a:gd name="connsiteX89" fmla="*/ 17901 w 18469"/>
                  <a:gd name="connsiteY89" fmla="*/ 14065 h 19179"/>
                  <a:gd name="connsiteX90" fmla="*/ 17901 w 18469"/>
                  <a:gd name="connsiteY90" fmla="*/ 12786 h 19179"/>
                  <a:gd name="connsiteX91" fmla="*/ 17901 w 18469"/>
                  <a:gd name="connsiteY91" fmla="*/ 12786 h 19179"/>
                  <a:gd name="connsiteX92" fmla="*/ 17901 w 18469"/>
                  <a:gd name="connsiteY92" fmla="*/ 11508 h 19179"/>
                  <a:gd name="connsiteX93" fmla="*/ 17901 w 18469"/>
                  <a:gd name="connsiteY93" fmla="*/ 11508 h 19179"/>
                  <a:gd name="connsiteX94" fmla="*/ 17901 w 18469"/>
                  <a:gd name="connsiteY94" fmla="*/ 7672 h 19179"/>
                  <a:gd name="connsiteX95" fmla="*/ 17901 w 18469"/>
                  <a:gd name="connsiteY95" fmla="*/ 7672 h 19179"/>
                  <a:gd name="connsiteX96" fmla="*/ 17901 w 18469"/>
                  <a:gd name="connsiteY96" fmla="*/ 7672 h 19179"/>
                  <a:gd name="connsiteX97" fmla="*/ 11508 w 18469"/>
                  <a:gd name="connsiteY97" fmla="*/ 7672 h 19179"/>
                  <a:gd name="connsiteX98" fmla="*/ 11508 w 18469"/>
                  <a:gd name="connsiteY98" fmla="*/ 7672 h 19179"/>
                  <a:gd name="connsiteX99" fmla="*/ 11508 w 18469"/>
                  <a:gd name="connsiteY99" fmla="*/ 7672 h 19179"/>
                  <a:gd name="connsiteX100" fmla="*/ 11508 w 18469"/>
                  <a:gd name="connsiteY100" fmla="*/ 7672 h 19179"/>
                  <a:gd name="connsiteX101" fmla="*/ 11508 w 18469"/>
                  <a:gd name="connsiteY101" fmla="*/ 7672 h 19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18469" h="19179">
                    <a:moveTo>
                      <a:pt x="17901" y="7672"/>
                    </a:moveTo>
                    <a:lnTo>
                      <a:pt x="17901" y="7672"/>
                    </a:lnTo>
                    <a:cubicBezTo>
                      <a:pt x="17901" y="7672"/>
                      <a:pt x="17901" y="6393"/>
                      <a:pt x="17901" y="7672"/>
                    </a:cubicBezTo>
                    <a:lnTo>
                      <a:pt x="17901" y="7672"/>
                    </a:lnTo>
                    <a:cubicBezTo>
                      <a:pt x="17901" y="6393"/>
                      <a:pt x="17901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6623" y="6393"/>
                    </a:cubicBezTo>
                    <a:lnTo>
                      <a:pt x="16623" y="6393"/>
                    </a:lnTo>
                    <a:cubicBezTo>
                      <a:pt x="16623" y="6393"/>
                      <a:pt x="16623" y="6393"/>
                      <a:pt x="16623" y="5115"/>
                    </a:cubicBezTo>
                    <a:lnTo>
                      <a:pt x="16623" y="5115"/>
                    </a:lnTo>
                    <a:cubicBezTo>
                      <a:pt x="16623" y="5115"/>
                      <a:pt x="16623" y="3836"/>
                      <a:pt x="16623" y="3836"/>
                    </a:cubicBezTo>
                    <a:lnTo>
                      <a:pt x="16623" y="3836"/>
                    </a:lnTo>
                    <a:cubicBezTo>
                      <a:pt x="16623" y="3836"/>
                      <a:pt x="15344" y="3836"/>
                      <a:pt x="15344" y="3836"/>
                    </a:cubicBezTo>
                    <a:lnTo>
                      <a:pt x="15344" y="3836"/>
                    </a:lnTo>
                    <a:cubicBezTo>
                      <a:pt x="15344" y="3836"/>
                      <a:pt x="15344" y="3836"/>
                      <a:pt x="14065" y="3836"/>
                    </a:cubicBezTo>
                    <a:lnTo>
                      <a:pt x="14065" y="3836"/>
                    </a:lnTo>
                    <a:cubicBezTo>
                      <a:pt x="14065" y="3836"/>
                      <a:pt x="14065" y="2557"/>
                      <a:pt x="14065" y="2557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2557"/>
                    </a:lnTo>
                    <a:cubicBezTo>
                      <a:pt x="12786" y="2557"/>
                      <a:pt x="12786" y="2557"/>
                      <a:pt x="11508" y="2557"/>
                    </a:cubicBezTo>
                    <a:lnTo>
                      <a:pt x="11508" y="1279"/>
                    </a:lnTo>
                    <a:cubicBezTo>
                      <a:pt x="11508" y="1279"/>
                      <a:pt x="11508" y="0"/>
                      <a:pt x="10230" y="0"/>
                    </a:cubicBezTo>
                    <a:lnTo>
                      <a:pt x="10230" y="0"/>
                    </a:lnTo>
                    <a:cubicBezTo>
                      <a:pt x="10230" y="0"/>
                      <a:pt x="8951" y="0"/>
                      <a:pt x="8951" y="1279"/>
                    </a:cubicBezTo>
                    <a:lnTo>
                      <a:pt x="8951" y="2557"/>
                    </a:lnTo>
                    <a:cubicBezTo>
                      <a:pt x="8951" y="2557"/>
                      <a:pt x="8951" y="2557"/>
                      <a:pt x="7672" y="2557"/>
                    </a:cubicBezTo>
                    <a:lnTo>
                      <a:pt x="7672" y="2557"/>
                    </a:lnTo>
                    <a:cubicBezTo>
                      <a:pt x="7672" y="2557"/>
                      <a:pt x="7672" y="2557"/>
                      <a:pt x="6393" y="2557"/>
                    </a:cubicBezTo>
                    <a:lnTo>
                      <a:pt x="6393" y="2557"/>
                    </a:lnTo>
                    <a:cubicBezTo>
                      <a:pt x="6393" y="2557"/>
                      <a:pt x="6393" y="2557"/>
                      <a:pt x="6393" y="3836"/>
                    </a:cubicBezTo>
                    <a:lnTo>
                      <a:pt x="6393" y="3836"/>
                    </a:lnTo>
                    <a:cubicBezTo>
                      <a:pt x="6393" y="3836"/>
                      <a:pt x="6393" y="3836"/>
                      <a:pt x="5115" y="3836"/>
                    </a:cubicBezTo>
                    <a:lnTo>
                      <a:pt x="5115" y="3836"/>
                    </a:lnTo>
                    <a:cubicBezTo>
                      <a:pt x="5115" y="3836"/>
                      <a:pt x="3837" y="3836"/>
                      <a:pt x="3837" y="3836"/>
                    </a:cubicBezTo>
                    <a:lnTo>
                      <a:pt x="3837" y="3836"/>
                    </a:lnTo>
                    <a:cubicBezTo>
                      <a:pt x="3837" y="3836"/>
                      <a:pt x="3837" y="5115"/>
                      <a:pt x="3837" y="5115"/>
                    </a:cubicBezTo>
                    <a:lnTo>
                      <a:pt x="3837" y="5115"/>
                    </a:lnTo>
                    <a:cubicBezTo>
                      <a:pt x="3837" y="5115"/>
                      <a:pt x="3837" y="5115"/>
                      <a:pt x="3837" y="6393"/>
                    </a:cubicBezTo>
                    <a:lnTo>
                      <a:pt x="3837" y="6393"/>
                    </a:lnTo>
                    <a:cubicBezTo>
                      <a:pt x="3837" y="6393"/>
                      <a:pt x="2557" y="6393"/>
                      <a:pt x="2557" y="6393"/>
                    </a:cubicBezTo>
                    <a:lnTo>
                      <a:pt x="2557" y="6393"/>
                    </a:lnTo>
                    <a:cubicBezTo>
                      <a:pt x="2557" y="6393"/>
                      <a:pt x="2557" y="7672"/>
                      <a:pt x="2557" y="7672"/>
                    </a:cubicBezTo>
                    <a:lnTo>
                      <a:pt x="2557" y="7672"/>
                    </a:lnTo>
                    <a:cubicBezTo>
                      <a:pt x="2557" y="7672"/>
                      <a:pt x="2557" y="7672"/>
                      <a:pt x="2557" y="8951"/>
                    </a:cubicBezTo>
                    <a:lnTo>
                      <a:pt x="1279" y="8951"/>
                    </a:lnTo>
                    <a:cubicBezTo>
                      <a:pt x="1279" y="8951"/>
                      <a:pt x="0" y="8951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9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1508"/>
                      <a:pt x="2557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2786"/>
                      <a:pt x="2557" y="14065"/>
                    </a:cubicBezTo>
                    <a:lnTo>
                      <a:pt x="2557" y="14065"/>
                    </a:lnTo>
                    <a:cubicBezTo>
                      <a:pt x="2557" y="14065"/>
                      <a:pt x="2557" y="14065"/>
                      <a:pt x="3837" y="14065"/>
                    </a:cubicBezTo>
                    <a:lnTo>
                      <a:pt x="3837" y="14065"/>
                    </a:lnTo>
                    <a:cubicBezTo>
                      <a:pt x="3837" y="14065"/>
                      <a:pt x="3837" y="14065"/>
                      <a:pt x="3837" y="15344"/>
                    </a:cubicBezTo>
                    <a:lnTo>
                      <a:pt x="3837" y="15344"/>
                    </a:lnTo>
                    <a:cubicBezTo>
                      <a:pt x="3837" y="15344"/>
                      <a:pt x="3837" y="16622"/>
                      <a:pt x="3837" y="16622"/>
                    </a:cubicBezTo>
                    <a:lnTo>
                      <a:pt x="3837" y="16622"/>
                    </a:lnTo>
                    <a:cubicBezTo>
                      <a:pt x="3837" y="16622"/>
                      <a:pt x="5115" y="16622"/>
                      <a:pt x="5115" y="16622"/>
                    </a:cubicBezTo>
                    <a:lnTo>
                      <a:pt x="5115" y="16622"/>
                    </a:lnTo>
                    <a:cubicBezTo>
                      <a:pt x="5115" y="16622"/>
                      <a:pt x="5115" y="16622"/>
                      <a:pt x="6393" y="16622"/>
                    </a:cubicBezTo>
                    <a:lnTo>
                      <a:pt x="6393" y="16622"/>
                    </a:lnTo>
                    <a:cubicBezTo>
                      <a:pt x="6393" y="16622"/>
                      <a:pt x="6393" y="17901"/>
                      <a:pt x="6393" y="17901"/>
                    </a:cubicBezTo>
                    <a:lnTo>
                      <a:pt x="6393" y="17901"/>
                    </a:lnTo>
                    <a:cubicBezTo>
                      <a:pt x="6393" y="17901"/>
                      <a:pt x="7672" y="17901"/>
                      <a:pt x="7672" y="17901"/>
                    </a:cubicBezTo>
                    <a:lnTo>
                      <a:pt x="7672" y="17901"/>
                    </a:lnTo>
                    <a:cubicBezTo>
                      <a:pt x="7672" y="17901"/>
                      <a:pt x="7672" y="17901"/>
                      <a:pt x="8951" y="17901"/>
                    </a:cubicBezTo>
                    <a:lnTo>
                      <a:pt x="8951" y="17901"/>
                    </a:lnTo>
                    <a:cubicBezTo>
                      <a:pt x="8951" y="17901"/>
                      <a:pt x="8951" y="19180"/>
                      <a:pt x="10230" y="19180"/>
                    </a:cubicBezTo>
                    <a:lnTo>
                      <a:pt x="10230" y="19180"/>
                    </a:lnTo>
                    <a:cubicBezTo>
                      <a:pt x="10230" y="19180"/>
                      <a:pt x="11508" y="19180"/>
                      <a:pt x="11508" y="17901"/>
                    </a:cubicBezTo>
                    <a:lnTo>
                      <a:pt x="11508" y="17901"/>
                    </a:lnTo>
                    <a:cubicBezTo>
                      <a:pt x="11508" y="17901"/>
                      <a:pt x="11508" y="17901"/>
                      <a:pt x="12786" y="17901"/>
                    </a:cubicBezTo>
                    <a:lnTo>
                      <a:pt x="12786" y="17901"/>
                    </a:lnTo>
                    <a:cubicBezTo>
                      <a:pt x="12786" y="17901"/>
                      <a:pt x="12786" y="17901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4065" y="17901"/>
                      <a:pt x="14065" y="16622"/>
                    </a:cubicBezTo>
                    <a:lnTo>
                      <a:pt x="14065" y="16622"/>
                    </a:lnTo>
                    <a:cubicBezTo>
                      <a:pt x="14065" y="16622"/>
                      <a:pt x="14065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6623" y="16622"/>
                      <a:pt x="16623" y="16622"/>
                    </a:cubicBezTo>
                    <a:lnTo>
                      <a:pt x="16623" y="16622"/>
                    </a:lnTo>
                    <a:cubicBezTo>
                      <a:pt x="16623" y="16622"/>
                      <a:pt x="16623" y="15344"/>
                      <a:pt x="16623" y="15344"/>
                    </a:cubicBezTo>
                    <a:lnTo>
                      <a:pt x="16623" y="15344"/>
                    </a:lnTo>
                    <a:cubicBezTo>
                      <a:pt x="16623" y="15344"/>
                      <a:pt x="16623" y="15344"/>
                      <a:pt x="16623" y="14065"/>
                    </a:cubicBezTo>
                    <a:lnTo>
                      <a:pt x="16623" y="14065"/>
                    </a:lnTo>
                    <a:cubicBezTo>
                      <a:pt x="16623" y="14065"/>
                      <a:pt x="17901" y="14065"/>
                      <a:pt x="17901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2786"/>
                      <a:pt x="17901" y="12786"/>
                    </a:cubicBezTo>
                    <a:lnTo>
                      <a:pt x="17901" y="12786"/>
                    </a:lnTo>
                    <a:cubicBezTo>
                      <a:pt x="17901" y="12786"/>
                      <a:pt x="17901" y="12786"/>
                      <a:pt x="17901" y="11508"/>
                    </a:cubicBezTo>
                    <a:lnTo>
                      <a:pt x="17901" y="11508"/>
                    </a:lnTo>
                    <a:cubicBezTo>
                      <a:pt x="17901" y="8951"/>
                      <a:pt x="19180" y="8951"/>
                      <a:pt x="17901" y="7672"/>
                    </a:cubicBezTo>
                    <a:lnTo>
                      <a:pt x="17901" y="7672"/>
                    </a:lnTo>
                    <a:cubicBezTo>
                      <a:pt x="19180" y="7672"/>
                      <a:pt x="17901" y="7672"/>
                      <a:pt x="17901" y="7672"/>
                    </a:cubicBezTo>
                    <a:close/>
                    <a:moveTo>
                      <a:pt x="11508" y="7672"/>
                    </a:moveTo>
                    <a:cubicBezTo>
                      <a:pt x="11508" y="8951"/>
                      <a:pt x="11508" y="8951"/>
                      <a:pt x="11508" y="7672"/>
                    </a:cubicBezTo>
                    <a:cubicBezTo>
                      <a:pt x="11508" y="8951"/>
                      <a:pt x="10230" y="8951"/>
                      <a:pt x="11508" y="7672"/>
                    </a:cubicBezTo>
                    <a:cubicBezTo>
                      <a:pt x="10230" y="7672"/>
                      <a:pt x="11508" y="7672"/>
                      <a:pt x="11508" y="7672"/>
                    </a:cubicBezTo>
                    <a:cubicBezTo>
                      <a:pt x="11508" y="7672"/>
                      <a:pt x="11508" y="7672"/>
                      <a:pt x="11508" y="7672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DDC290C-12C6-4FE8-A91F-66B764EAD1A8}"/>
                  </a:ext>
                </a:extLst>
              </p:cNvPr>
              <p:cNvSpPr/>
              <p:nvPr/>
            </p:nvSpPr>
            <p:spPr>
              <a:xfrm>
                <a:off x="6877244" y="3033902"/>
                <a:ext cx="22305" cy="23015"/>
              </a:xfrm>
              <a:custGeom>
                <a:avLst/>
                <a:gdLst>
                  <a:gd name="connsiteX0" fmla="*/ 21737 w 22305"/>
                  <a:gd name="connsiteY0" fmla="*/ 10229 h 23015"/>
                  <a:gd name="connsiteX1" fmla="*/ 21737 w 22305"/>
                  <a:gd name="connsiteY1" fmla="*/ 10229 h 23015"/>
                  <a:gd name="connsiteX2" fmla="*/ 21737 w 22305"/>
                  <a:gd name="connsiteY2" fmla="*/ 10229 h 23015"/>
                  <a:gd name="connsiteX3" fmla="*/ 21737 w 22305"/>
                  <a:gd name="connsiteY3" fmla="*/ 8950 h 23015"/>
                  <a:gd name="connsiteX4" fmla="*/ 21737 w 22305"/>
                  <a:gd name="connsiteY4" fmla="*/ 7672 h 23015"/>
                  <a:gd name="connsiteX5" fmla="*/ 21737 w 22305"/>
                  <a:gd name="connsiteY5" fmla="*/ 7672 h 23015"/>
                  <a:gd name="connsiteX6" fmla="*/ 20459 w 22305"/>
                  <a:gd name="connsiteY6" fmla="*/ 7672 h 23015"/>
                  <a:gd name="connsiteX7" fmla="*/ 19180 w 22305"/>
                  <a:gd name="connsiteY7" fmla="*/ 7672 h 23015"/>
                  <a:gd name="connsiteX8" fmla="*/ 17901 w 22305"/>
                  <a:gd name="connsiteY8" fmla="*/ 6393 h 23015"/>
                  <a:gd name="connsiteX9" fmla="*/ 17901 w 22305"/>
                  <a:gd name="connsiteY9" fmla="*/ 6393 h 23015"/>
                  <a:gd name="connsiteX10" fmla="*/ 17901 w 22305"/>
                  <a:gd name="connsiteY10" fmla="*/ 5114 h 23015"/>
                  <a:gd name="connsiteX11" fmla="*/ 17901 w 22305"/>
                  <a:gd name="connsiteY11" fmla="*/ 5114 h 23015"/>
                  <a:gd name="connsiteX12" fmla="*/ 16623 w 22305"/>
                  <a:gd name="connsiteY12" fmla="*/ 5114 h 23015"/>
                  <a:gd name="connsiteX13" fmla="*/ 16623 w 22305"/>
                  <a:gd name="connsiteY13" fmla="*/ 5114 h 23015"/>
                  <a:gd name="connsiteX14" fmla="*/ 15344 w 22305"/>
                  <a:gd name="connsiteY14" fmla="*/ 3836 h 23015"/>
                  <a:gd name="connsiteX15" fmla="*/ 15344 w 22305"/>
                  <a:gd name="connsiteY15" fmla="*/ 2557 h 23015"/>
                  <a:gd name="connsiteX16" fmla="*/ 15344 w 22305"/>
                  <a:gd name="connsiteY16" fmla="*/ 1279 h 23015"/>
                  <a:gd name="connsiteX17" fmla="*/ 15344 w 22305"/>
                  <a:gd name="connsiteY17" fmla="*/ 1279 h 23015"/>
                  <a:gd name="connsiteX18" fmla="*/ 14065 w 22305"/>
                  <a:gd name="connsiteY18" fmla="*/ 1279 h 23015"/>
                  <a:gd name="connsiteX19" fmla="*/ 14065 w 22305"/>
                  <a:gd name="connsiteY19" fmla="*/ 2557 h 23015"/>
                  <a:gd name="connsiteX20" fmla="*/ 12786 w 22305"/>
                  <a:gd name="connsiteY20" fmla="*/ 2557 h 23015"/>
                  <a:gd name="connsiteX21" fmla="*/ 12786 w 22305"/>
                  <a:gd name="connsiteY21" fmla="*/ 1279 h 23015"/>
                  <a:gd name="connsiteX22" fmla="*/ 11508 w 22305"/>
                  <a:gd name="connsiteY22" fmla="*/ 0 h 23015"/>
                  <a:gd name="connsiteX23" fmla="*/ 11508 w 22305"/>
                  <a:gd name="connsiteY23" fmla="*/ 0 h 23015"/>
                  <a:gd name="connsiteX24" fmla="*/ 10230 w 22305"/>
                  <a:gd name="connsiteY24" fmla="*/ 1279 h 23015"/>
                  <a:gd name="connsiteX25" fmla="*/ 10230 w 22305"/>
                  <a:gd name="connsiteY25" fmla="*/ 2557 h 23015"/>
                  <a:gd name="connsiteX26" fmla="*/ 8951 w 22305"/>
                  <a:gd name="connsiteY26" fmla="*/ 2557 h 23015"/>
                  <a:gd name="connsiteX27" fmla="*/ 8951 w 22305"/>
                  <a:gd name="connsiteY27" fmla="*/ 1279 h 23015"/>
                  <a:gd name="connsiteX28" fmla="*/ 7672 w 22305"/>
                  <a:gd name="connsiteY28" fmla="*/ 1279 h 23015"/>
                  <a:gd name="connsiteX29" fmla="*/ 7672 w 22305"/>
                  <a:gd name="connsiteY29" fmla="*/ 1279 h 23015"/>
                  <a:gd name="connsiteX30" fmla="*/ 7672 w 22305"/>
                  <a:gd name="connsiteY30" fmla="*/ 2557 h 23015"/>
                  <a:gd name="connsiteX31" fmla="*/ 7672 w 22305"/>
                  <a:gd name="connsiteY31" fmla="*/ 3836 h 23015"/>
                  <a:gd name="connsiteX32" fmla="*/ 6393 w 22305"/>
                  <a:gd name="connsiteY32" fmla="*/ 3836 h 23015"/>
                  <a:gd name="connsiteX33" fmla="*/ 5115 w 22305"/>
                  <a:gd name="connsiteY33" fmla="*/ 2557 h 23015"/>
                  <a:gd name="connsiteX34" fmla="*/ 3837 w 22305"/>
                  <a:gd name="connsiteY34" fmla="*/ 2557 h 23015"/>
                  <a:gd name="connsiteX35" fmla="*/ 3837 w 22305"/>
                  <a:gd name="connsiteY35" fmla="*/ 2557 h 23015"/>
                  <a:gd name="connsiteX36" fmla="*/ 3837 w 22305"/>
                  <a:gd name="connsiteY36" fmla="*/ 3836 h 23015"/>
                  <a:gd name="connsiteX37" fmla="*/ 5115 w 22305"/>
                  <a:gd name="connsiteY37" fmla="*/ 5114 h 23015"/>
                  <a:gd name="connsiteX38" fmla="*/ 3837 w 22305"/>
                  <a:gd name="connsiteY38" fmla="*/ 6393 h 23015"/>
                  <a:gd name="connsiteX39" fmla="*/ 2557 w 22305"/>
                  <a:gd name="connsiteY39" fmla="*/ 6393 h 23015"/>
                  <a:gd name="connsiteX40" fmla="*/ 1279 w 22305"/>
                  <a:gd name="connsiteY40" fmla="*/ 6393 h 23015"/>
                  <a:gd name="connsiteX41" fmla="*/ 1279 w 22305"/>
                  <a:gd name="connsiteY41" fmla="*/ 6393 h 23015"/>
                  <a:gd name="connsiteX42" fmla="*/ 1279 w 22305"/>
                  <a:gd name="connsiteY42" fmla="*/ 7672 h 23015"/>
                  <a:gd name="connsiteX43" fmla="*/ 2557 w 22305"/>
                  <a:gd name="connsiteY43" fmla="*/ 7672 h 23015"/>
                  <a:gd name="connsiteX44" fmla="*/ 2557 w 22305"/>
                  <a:gd name="connsiteY44" fmla="*/ 8950 h 23015"/>
                  <a:gd name="connsiteX45" fmla="*/ 1279 w 22305"/>
                  <a:gd name="connsiteY45" fmla="*/ 8950 h 23015"/>
                  <a:gd name="connsiteX46" fmla="*/ 0 w 22305"/>
                  <a:gd name="connsiteY46" fmla="*/ 10229 h 23015"/>
                  <a:gd name="connsiteX47" fmla="*/ 0 w 22305"/>
                  <a:gd name="connsiteY47" fmla="*/ 10229 h 23015"/>
                  <a:gd name="connsiteX48" fmla="*/ 1279 w 22305"/>
                  <a:gd name="connsiteY48" fmla="*/ 11508 h 23015"/>
                  <a:gd name="connsiteX49" fmla="*/ 2557 w 22305"/>
                  <a:gd name="connsiteY49" fmla="*/ 11508 h 23015"/>
                  <a:gd name="connsiteX50" fmla="*/ 2557 w 22305"/>
                  <a:gd name="connsiteY50" fmla="*/ 12786 h 23015"/>
                  <a:gd name="connsiteX51" fmla="*/ 1279 w 22305"/>
                  <a:gd name="connsiteY51" fmla="*/ 12786 h 23015"/>
                  <a:gd name="connsiteX52" fmla="*/ 1279 w 22305"/>
                  <a:gd name="connsiteY52" fmla="*/ 14065 h 23015"/>
                  <a:gd name="connsiteX53" fmla="*/ 1279 w 22305"/>
                  <a:gd name="connsiteY53" fmla="*/ 14065 h 23015"/>
                  <a:gd name="connsiteX54" fmla="*/ 2557 w 22305"/>
                  <a:gd name="connsiteY54" fmla="*/ 14065 h 23015"/>
                  <a:gd name="connsiteX55" fmla="*/ 3837 w 22305"/>
                  <a:gd name="connsiteY55" fmla="*/ 14065 h 23015"/>
                  <a:gd name="connsiteX56" fmla="*/ 3837 w 22305"/>
                  <a:gd name="connsiteY56" fmla="*/ 15344 h 23015"/>
                  <a:gd name="connsiteX57" fmla="*/ 2557 w 22305"/>
                  <a:gd name="connsiteY57" fmla="*/ 16622 h 23015"/>
                  <a:gd name="connsiteX58" fmla="*/ 2557 w 22305"/>
                  <a:gd name="connsiteY58" fmla="*/ 17901 h 23015"/>
                  <a:gd name="connsiteX59" fmla="*/ 2557 w 22305"/>
                  <a:gd name="connsiteY59" fmla="*/ 17901 h 23015"/>
                  <a:gd name="connsiteX60" fmla="*/ 3837 w 22305"/>
                  <a:gd name="connsiteY60" fmla="*/ 17901 h 23015"/>
                  <a:gd name="connsiteX61" fmla="*/ 3837 w 22305"/>
                  <a:gd name="connsiteY61" fmla="*/ 17901 h 23015"/>
                  <a:gd name="connsiteX62" fmla="*/ 5115 w 22305"/>
                  <a:gd name="connsiteY62" fmla="*/ 19180 h 23015"/>
                  <a:gd name="connsiteX63" fmla="*/ 5115 w 22305"/>
                  <a:gd name="connsiteY63" fmla="*/ 20458 h 23015"/>
                  <a:gd name="connsiteX64" fmla="*/ 5115 w 22305"/>
                  <a:gd name="connsiteY64" fmla="*/ 21737 h 23015"/>
                  <a:gd name="connsiteX65" fmla="*/ 5115 w 22305"/>
                  <a:gd name="connsiteY65" fmla="*/ 21737 h 23015"/>
                  <a:gd name="connsiteX66" fmla="*/ 6393 w 22305"/>
                  <a:gd name="connsiteY66" fmla="*/ 21737 h 23015"/>
                  <a:gd name="connsiteX67" fmla="*/ 6393 w 22305"/>
                  <a:gd name="connsiteY67" fmla="*/ 20458 h 23015"/>
                  <a:gd name="connsiteX68" fmla="*/ 7672 w 22305"/>
                  <a:gd name="connsiteY68" fmla="*/ 20458 h 23015"/>
                  <a:gd name="connsiteX69" fmla="*/ 7672 w 22305"/>
                  <a:gd name="connsiteY69" fmla="*/ 21737 h 23015"/>
                  <a:gd name="connsiteX70" fmla="*/ 8951 w 22305"/>
                  <a:gd name="connsiteY70" fmla="*/ 23015 h 23015"/>
                  <a:gd name="connsiteX71" fmla="*/ 8951 w 22305"/>
                  <a:gd name="connsiteY71" fmla="*/ 23015 h 23015"/>
                  <a:gd name="connsiteX72" fmla="*/ 10230 w 22305"/>
                  <a:gd name="connsiteY72" fmla="*/ 21737 h 23015"/>
                  <a:gd name="connsiteX73" fmla="*/ 10230 w 22305"/>
                  <a:gd name="connsiteY73" fmla="*/ 20458 h 23015"/>
                  <a:gd name="connsiteX74" fmla="*/ 11508 w 22305"/>
                  <a:gd name="connsiteY74" fmla="*/ 20458 h 23015"/>
                  <a:gd name="connsiteX75" fmla="*/ 11508 w 22305"/>
                  <a:gd name="connsiteY75" fmla="*/ 21737 h 23015"/>
                  <a:gd name="connsiteX76" fmla="*/ 12786 w 22305"/>
                  <a:gd name="connsiteY76" fmla="*/ 21737 h 23015"/>
                  <a:gd name="connsiteX77" fmla="*/ 12786 w 22305"/>
                  <a:gd name="connsiteY77" fmla="*/ 21737 h 23015"/>
                  <a:gd name="connsiteX78" fmla="*/ 12786 w 22305"/>
                  <a:gd name="connsiteY78" fmla="*/ 20458 h 23015"/>
                  <a:gd name="connsiteX79" fmla="*/ 12786 w 22305"/>
                  <a:gd name="connsiteY79" fmla="*/ 19180 h 23015"/>
                  <a:gd name="connsiteX80" fmla="*/ 14065 w 22305"/>
                  <a:gd name="connsiteY80" fmla="*/ 17901 h 23015"/>
                  <a:gd name="connsiteX81" fmla="*/ 14065 w 22305"/>
                  <a:gd name="connsiteY81" fmla="*/ 17901 h 23015"/>
                  <a:gd name="connsiteX82" fmla="*/ 15344 w 22305"/>
                  <a:gd name="connsiteY82" fmla="*/ 17901 h 23015"/>
                  <a:gd name="connsiteX83" fmla="*/ 15344 w 22305"/>
                  <a:gd name="connsiteY83" fmla="*/ 17901 h 23015"/>
                  <a:gd name="connsiteX84" fmla="*/ 15344 w 22305"/>
                  <a:gd name="connsiteY84" fmla="*/ 16622 h 23015"/>
                  <a:gd name="connsiteX85" fmla="*/ 15344 w 22305"/>
                  <a:gd name="connsiteY85" fmla="*/ 16622 h 23015"/>
                  <a:gd name="connsiteX86" fmla="*/ 16623 w 22305"/>
                  <a:gd name="connsiteY86" fmla="*/ 15344 h 23015"/>
                  <a:gd name="connsiteX87" fmla="*/ 17901 w 22305"/>
                  <a:gd name="connsiteY87" fmla="*/ 15344 h 23015"/>
                  <a:gd name="connsiteX88" fmla="*/ 19180 w 22305"/>
                  <a:gd name="connsiteY88" fmla="*/ 15344 h 23015"/>
                  <a:gd name="connsiteX89" fmla="*/ 19180 w 22305"/>
                  <a:gd name="connsiteY89" fmla="*/ 15344 h 23015"/>
                  <a:gd name="connsiteX90" fmla="*/ 19180 w 22305"/>
                  <a:gd name="connsiteY90" fmla="*/ 14065 h 23015"/>
                  <a:gd name="connsiteX91" fmla="*/ 17901 w 22305"/>
                  <a:gd name="connsiteY91" fmla="*/ 14065 h 23015"/>
                  <a:gd name="connsiteX92" fmla="*/ 17901 w 22305"/>
                  <a:gd name="connsiteY92" fmla="*/ 12786 h 23015"/>
                  <a:gd name="connsiteX93" fmla="*/ 19180 w 22305"/>
                  <a:gd name="connsiteY93" fmla="*/ 12786 h 23015"/>
                  <a:gd name="connsiteX94" fmla="*/ 20459 w 22305"/>
                  <a:gd name="connsiteY94" fmla="*/ 11508 h 23015"/>
                  <a:gd name="connsiteX95" fmla="*/ 21737 w 22305"/>
                  <a:gd name="connsiteY95" fmla="*/ 10229 h 23015"/>
                  <a:gd name="connsiteX96" fmla="*/ 21737 w 22305"/>
                  <a:gd name="connsiteY96" fmla="*/ 10229 h 23015"/>
                  <a:gd name="connsiteX97" fmla="*/ 12786 w 22305"/>
                  <a:gd name="connsiteY97" fmla="*/ 11508 h 23015"/>
                  <a:gd name="connsiteX98" fmla="*/ 12786 w 22305"/>
                  <a:gd name="connsiteY98" fmla="*/ 11508 h 23015"/>
                  <a:gd name="connsiteX99" fmla="*/ 11508 w 22305"/>
                  <a:gd name="connsiteY99" fmla="*/ 11508 h 23015"/>
                  <a:gd name="connsiteX100" fmla="*/ 12786 w 22305"/>
                  <a:gd name="connsiteY100" fmla="*/ 11508 h 23015"/>
                  <a:gd name="connsiteX101" fmla="*/ 12786 w 22305"/>
                  <a:gd name="connsiteY101" fmla="*/ 11508 h 23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22305" h="23015">
                    <a:moveTo>
                      <a:pt x="21737" y="10229"/>
                    </a:moveTo>
                    <a:lnTo>
                      <a:pt x="21737" y="10229"/>
                    </a:lnTo>
                    <a:cubicBezTo>
                      <a:pt x="20459" y="10229"/>
                      <a:pt x="20459" y="10229"/>
                      <a:pt x="21737" y="10229"/>
                    </a:cubicBezTo>
                    <a:lnTo>
                      <a:pt x="21737" y="8950"/>
                    </a:lnTo>
                    <a:cubicBezTo>
                      <a:pt x="21737" y="8950"/>
                      <a:pt x="23016" y="7672"/>
                      <a:pt x="21737" y="7672"/>
                    </a:cubicBezTo>
                    <a:lnTo>
                      <a:pt x="21737" y="7672"/>
                    </a:lnTo>
                    <a:cubicBezTo>
                      <a:pt x="21737" y="7672"/>
                      <a:pt x="20459" y="6393"/>
                      <a:pt x="20459" y="7672"/>
                    </a:cubicBezTo>
                    <a:lnTo>
                      <a:pt x="19180" y="7672"/>
                    </a:lnTo>
                    <a:cubicBezTo>
                      <a:pt x="19180" y="7672"/>
                      <a:pt x="19180" y="6393"/>
                      <a:pt x="17901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5114"/>
                      <a:pt x="17901" y="5114"/>
                    </a:cubicBezTo>
                    <a:lnTo>
                      <a:pt x="17901" y="5114"/>
                    </a:lnTo>
                    <a:cubicBezTo>
                      <a:pt x="17901" y="5114"/>
                      <a:pt x="16623" y="5114"/>
                      <a:pt x="16623" y="5114"/>
                    </a:cubicBezTo>
                    <a:lnTo>
                      <a:pt x="16623" y="5114"/>
                    </a:lnTo>
                    <a:cubicBezTo>
                      <a:pt x="16623" y="5114"/>
                      <a:pt x="16623" y="5114"/>
                      <a:pt x="15344" y="3836"/>
                    </a:cubicBezTo>
                    <a:lnTo>
                      <a:pt x="15344" y="2557"/>
                    </a:lnTo>
                    <a:cubicBezTo>
                      <a:pt x="15344" y="2557"/>
                      <a:pt x="15344" y="1279"/>
                      <a:pt x="15344" y="1279"/>
                    </a:cubicBezTo>
                    <a:lnTo>
                      <a:pt x="15344" y="1279"/>
                    </a:lnTo>
                    <a:cubicBezTo>
                      <a:pt x="15344" y="1279"/>
                      <a:pt x="14065" y="1279"/>
                      <a:pt x="14065" y="1279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1279"/>
                    </a:lnTo>
                    <a:cubicBezTo>
                      <a:pt x="12786" y="1279"/>
                      <a:pt x="12786" y="0"/>
                      <a:pt x="11508" y="0"/>
                    </a:cubicBezTo>
                    <a:lnTo>
                      <a:pt x="11508" y="0"/>
                    </a:lnTo>
                    <a:cubicBezTo>
                      <a:pt x="11508" y="0"/>
                      <a:pt x="10230" y="0"/>
                      <a:pt x="10230" y="1279"/>
                    </a:cubicBezTo>
                    <a:lnTo>
                      <a:pt x="10230" y="2557"/>
                    </a:lnTo>
                    <a:cubicBezTo>
                      <a:pt x="10230" y="2557"/>
                      <a:pt x="8951" y="2557"/>
                      <a:pt x="8951" y="2557"/>
                    </a:cubicBezTo>
                    <a:lnTo>
                      <a:pt x="8951" y="1279"/>
                    </a:lnTo>
                    <a:cubicBezTo>
                      <a:pt x="8951" y="1279"/>
                      <a:pt x="7672" y="0"/>
                      <a:pt x="7672" y="1279"/>
                    </a:cubicBezTo>
                    <a:lnTo>
                      <a:pt x="7672" y="1279"/>
                    </a:lnTo>
                    <a:cubicBezTo>
                      <a:pt x="7672" y="1279"/>
                      <a:pt x="6393" y="2557"/>
                      <a:pt x="7672" y="2557"/>
                    </a:cubicBezTo>
                    <a:lnTo>
                      <a:pt x="7672" y="3836"/>
                    </a:lnTo>
                    <a:cubicBezTo>
                      <a:pt x="7672" y="3836"/>
                      <a:pt x="6393" y="3836"/>
                      <a:pt x="6393" y="3836"/>
                    </a:cubicBezTo>
                    <a:lnTo>
                      <a:pt x="5115" y="2557"/>
                    </a:lnTo>
                    <a:cubicBezTo>
                      <a:pt x="5115" y="2557"/>
                      <a:pt x="3837" y="2557"/>
                      <a:pt x="3837" y="2557"/>
                    </a:cubicBezTo>
                    <a:lnTo>
                      <a:pt x="3837" y="2557"/>
                    </a:lnTo>
                    <a:cubicBezTo>
                      <a:pt x="3837" y="2557"/>
                      <a:pt x="3837" y="3836"/>
                      <a:pt x="3837" y="3836"/>
                    </a:cubicBezTo>
                    <a:lnTo>
                      <a:pt x="5115" y="5114"/>
                    </a:lnTo>
                    <a:cubicBezTo>
                      <a:pt x="5115" y="5114"/>
                      <a:pt x="5115" y="5114"/>
                      <a:pt x="3837" y="6393"/>
                    </a:cubicBezTo>
                    <a:lnTo>
                      <a:pt x="2557" y="6393"/>
                    </a:lnTo>
                    <a:cubicBezTo>
                      <a:pt x="2557" y="6393"/>
                      <a:pt x="1279" y="6393"/>
                      <a:pt x="1279" y="6393"/>
                    </a:cubicBezTo>
                    <a:lnTo>
                      <a:pt x="1279" y="6393"/>
                    </a:lnTo>
                    <a:cubicBezTo>
                      <a:pt x="1279" y="6393"/>
                      <a:pt x="1279" y="7672"/>
                      <a:pt x="1279" y="7672"/>
                    </a:cubicBezTo>
                    <a:lnTo>
                      <a:pt x="2557" y="7672"/>
                    </a:lnTo>
                    <a:cubicBezTo>
                      <a:pt x="2557" y="7672"/>
                      <a:pt x="2557" y="8950"/>
                      <a:pt x="2557" y="8950"/>
                    </a:cubicBezTo>
                    <a:lnTo>
                      <a:pt x="1279" y="8950"/>
                    </a:lnTo>
                    <a:cubicBezTo>
                      <a:pt x="1279" y="8950"/>
                      <a:pt x="0" y="8950"/>
                      <a:pt x="0" y="10229"/>
                    </a:cubicBezTo>
                    <a:lnTo>
                      <a:pt x="0" y="10229"/>
                    </a:lnTo>
                    <a:cubicBezTo>
                      <a:pt x="0" y="10229"/>
                      <a:pt x="0" y="11508"/>
                      <a:pt x="1279" y="11508"/>
                    </a:cubicBezTo>
                    <a:lnTo>
                      <a:pt x="2557" y="11508"/>
                    </a:lnTo>
                    <a:cubicBezTo>
                      <a:pt x="2557" y="11508"/>
                      <a:pt x="2557" y="12786"/>
                      <a:pt x="2557" y="12786"/>
                    </a:cubicBezTo>
                    <a:lnTo>
                      <a:pt x="1279" y="12786"/>
                    </a:lnTo>
                    <a:cubicBezTo>
                      <a:pt x="1279" y="12786"/>
                      <a:pt x="0" y="14065"/>
                      <a:pt x="1279" y="14065"/>
                    </a:cubicBezTo>
                    <a:lnTo>
                      <a:pt x="1279" y="14065"/>
                    </a:lnTo>
                    <a:cubicBezTo>
                      <a:pt x="1279" y="14065"/>
                      <a:pt x="2557" y="15344"/>
                      <a:pt x="2557" y="14065"/>
                    </a:cubicBezTo>
                    <a:lnTo>
                      <a:pt x="3837" y="14065"/>
                    </a:lnTo>
                    <a:cubicBezTo>
                      <a:pt x="3837" y="14065"/>
                      <a:pt x="3837" y="15344"/>
                      <a:pt x="3837" y="15344"/>
                    </a:cubicBezTo>
                    <a:lnTo>
                      <a:pt x="2557" y="16622"/>
                    </a:lnTo>
                    <a:cubicBezTo>
                      <a:pt x="2557" y="16622"/>
                      <a:pt x="2557" y="17901"/>
                      <a:pt x="2557" y="17901"/>
                    </a:cubicBezTo>
                    <a:lnTo>
                      <a:pt x="2557" y="17901"/>
                    </a:lnTo>
                    <a:cubicBezTo>
                      <a:pt x="2557" y="17901"/>
                      <a:pt x="3837" y="17901"/>
                      <a:pt x="3837" y="17901"/>
                    </a:cubicBezTo>
                    <a:lnTo>
                      <a:pt x="3837" y="17901"/>
                    </a:lnTo>
                    <a:cubicBezTo>
                      <a:pt x="3837" y="17901"/>
                      <a:pt x="3837" y="17901"/>
                      <a:pt x="5115" y="19180"/>
                    </a:cubicBezTo>
                    <a:lnTo>
                      <a:pt x="5115" y="20458"/>
                    </a:lnTo>
                    <a:cubicBezTo>
                      <a:pt x="5115" y="20458"/>
                      <a:pt x="5115" y="21737"/>
                      <a:pt x="5115" y="21737"/>
                    </a:cubicBezTo>
                    <a:lnTo>
                      <a:pt x="5115" y="21737"/>
                    </a:lnTo>
                    <a:cubicBezTo>
                      <a:pt x="5115" y="21737"/>
                      <a:pt x="6393" y="21737"/>
                      <a:pt x="6393" y="21737"/>
                    </a:cubicBezTo>
                    <a:lnTo>
                      <a:pt x="6393" y="20458"/>
                    </a:lnTo>
                    <a:cubicBezTo>
                      <a:pt x="6393" y="20458"/>
                      <a:pt x="7672" y="20458"/>
                      <a:pt x="7672" y="20458"/>
                    </a:cubicBezTo>
                    <a:lnTo>
                      <a:pt x="7672" y="21737"/>
                    </a:lnTo>
                    <a:cubicBezTo>
                      <a:pt x="7672" y="21737"/>
                      <a:pt x="7672" y="23015"/>
                      <a:pt x="8951" y="23015"/>
                    </a:cubicBezTo>
                    <a:lnTo>
                      <a:pt x="8951" y="23015"/>
                    </a:lnTo>
                    <a:cubicBezTo>
                      <a:pt x="8951" y="23015"/>
                      <a:pt x="10230" y="23015"/>
                      <a:pt x="10230" y="21737"/>
                    </a:cubicBezTo>
                    <a:lnTo>
                      <a:pt x="10230" y="20458"/>
                    </a:lnTo>
                    <a:cubicBezTo>
                      <a:pt x="10230" y="20458"/>
                      <a:pt x="11508" y="20458"/>
                      <a:pt x="11508" y="20458"/>
                    </a:cubicBezTo>
                    <a:lnTo>
                      <a:pt x="11508" y="21737"/>
                    </a:lnTo>
                    <a:cubicBezTo>
                      <a:pt x="11508" y="21737"/>
                      <a:pt x="12786" y="23015"/>
                      <a:pt x="12786" y="21737"/>
                    </a:cubicBezTo>
                    <a:lnTo>
                      <a:pt x="12786" y="21737"/>
                    </a:lnTo>
                    <a:cubicBezTo>
                      <a:pt x="12786" y="21737"/>
                      <a:pt x="14065" y="20458"/>
                      <a:pt x="12786" y="20458"/>
                    </a:cubicBezTo>
                    <a:lnTo>
                      <a:pt x="12786" y="19180"/>
                    </a:lnTo>
                    <a:cubicBezTo>
                      <a:pt x="12786" y="19180"/>
                      <a:pt x="14065" y="19180"/>
                      <a:pt x="14065" y="17901"/>
                    </a:cubicBezTo>
                    <a:lnTo>
                      <a:pt x="14065" y="17901"/>
                    </a:lnTo>
                    <a:cubicBezTo>
                      <a:pt x="14065" y="17901"/>
                      <a:pt x="15344" y="17901"/>
                      <a:pt x="15344" y="17901"/>
                    </a:cubicBezTo>
                    <a:lnTo>
                      <a:pt x="15344" y="17901"/>
                    </a:lnTo>
                    <a:cubicBezTo>
                      <a:pt x="15344" y="17901"/>
                      <a:pt x="15344" y="16622"/>
                      <a:pt x="15344" y="16622"/>
                    </a:cubicBezTo>
                    <a:lnTo>
                      <a:pt x="15344" y="16622"/>
                    </a:lnTo>
                    <a:cubicBezTo>
                      <a:pt x="15344" y="16622"/>
                      <a:pt x="15344" y="15344"/>
                      <a:pt x="16623" y="15344"/>
                    </a:cubicBezTo>
                    <a:lnTo>
                      <a:pt x="17901" y="15344"/>
                    </a:lnTo>
                    <a:cubicBezTo>
                      <a:pt x="17901" y="15344"/>
                      <a:pt x="19180" y="15344"/>
                      <a:pt x="19180" y="15344"/>
                    </a:cubicBezTo>
                    <a:lnTo>
                      <a:pt x="19180" y="15344"/>
                    </a:lnTo>
                    <a:cubicBezTo>
                      <a:pt x="19180" y="15344"/>
                      <a:pt x="19180" y="14065"/>
                      <a:pt x="19180" y="14065"/>
                    </a:cubicBezTo>
                    <a:lnTo>
                      <a:pt x="17901" y="14065"/>
                    </a:lnTo>
                    <a:cubicBezTo>
                      <a:pt x="17901" y="14065"/>
                      <a:pt x="17901" y="12786"/>
                      <a:pt x="17901" y="12786"/>
                    </a:cubicBezTo>
                    <a:lnTo>
                      <a:pt x="19180" y="12786"/>
                    </a:lnTo>
                    <a:cubicBezTo>
                      <a:pt x="19180" y="12786"/>
                      <a:pt x="20459" y="12786"/>
                      <a:pt x="20459" y="11508"/>
                    </a:cubicBezTo>
                    <a:lnTo>
                      <a:pt x="21737" y="10229"/>
                    </a:lnTo>
                    <a:cubicBezTo>
                      <a:pt x="23016" y="11508"/>
                      <a:pt x="21737" y="10229"/>
                      <a:pt x="21737" y="10229"/>
                    </a:cubicBezTo>
                    <a:close/>
                    <a:moveTo>
                      <a:pt x="12786" y="11508"/>
                    </a:moveTo>
                    <a:cubicBezTo>
                      <a:pt x="12786" y="11508"/>
                      <a:pt x="12786" y="12786"/>
                      <a:pt x="12786" y="11508"/>
                    </a:cubicBezTo>
                    <a:cubicBezTo>
                      <a:pt x="11508" y="12786"/>
                      <a:pt x="11508" y="11508"/>
                      <a:pt x="11508" y="11508"/>
                    </a:cubicBezTo>
                    <a:cubicBezTo>
                      <a:pt x="11508" y="11508"/>
                      <a:pt x="11508" y="11508"/>
                      <a:pt x="12786" y="11508"/>
                    </a:cubicBezTo>
                    <a:cubicBezTo>
                      <a:pt x="12786" y="11508"/>
                      <a:pt x="12786" y="11508"/>
                      <a:pt x="12786" y="1150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3BA0A6FB-F617-4367-BC27-570A54B014E5}"/>
                  </a:ext>
                </a:extLst>
              </p:cNvPr>
              <p:cNvSpPr/>
              <p:nvPr/>
            </p:nvSpPr>
            <p:spPr>
              <a:xfrm>
                <a:off x="6755774" y="3063310"/>
                <a:ext cx="19179" cy="16622"/>
              </a:xfrm>
              <a:custGeom>
                <a:avLst/>
                <a:gdLst>
                  <a:gd name="connsiteX0" fmla="*/ 19180 w 19179"/>
                  <a:gd name="connsiteY0" fmla="*/ 7672 h 16622"/>
                  <a:gd name="connsiteX1" fmla="*/ 17901 w 19179"/>
                  <a:gd name="connsiteY1" fmla="*/ 7672 h 16622"/>
                  <a:gd name="connsiteX2" fmla="*/ 17901 w 19179"/>
                  <a:gd name="connsiteY2" fmla="*/ 6393 h 16622"/>
                  <a:gd name="connsiteX3" fmla="*/ 19180 w 19179"/>
                  <a:gd name="connsiteY3" fmla="*/ 7672 h 16622"/>
                  <a:gd name="connsiteX4" fmla="*/ 19180 w 19179"/>
                  <a:gd name="connsiteY4" fmla="*/ 6393 h 16622"/>
                  <a:gd name="connsiteX5" fmla="*/ 19180 w 19179"/>
                  <a:gd name="connsiteY5" fmla="*/ 6393 h 16622"/>
                  <a:gd name="connsiteX6" fmla="*/ 19180 w 19179"/>
                  <a:gd name="connsiteY6" fmla="*/ 6393 h 16622"/>
                  <a:gd name="connsiteX7" fmla="*/ 17901 w 19179"/>
                  <a:gd name="connsiteY7" fmla="*/ 6393 h 16622"/>
                  <a:gd name="connsiteX8" fmla="*/ 17901 w 19179"/>
                  <a:gd name="connsiteY8" fmla="*/ 5115 h 16622"/>
                  <a:gd name="connsiteX9" fmla="*/ 19180 w 19179"/>
                  <a:gd name="connsiteY9" fmla="*/ 5115 h 16622"/>
                  <a:gd name="connsiteX10" fmla="*/ 19180 w 19179"/>
                  <a:gd name="connsiteY10" fmla="*/ 5115 h 16622"/>
                  <a:gd name="connsiteX11" fmla="*/ 19180 w 19179"/>
                  <a:gd name="connsiteY11" fmla="*/ 5115 h 16622"/>
                  <a:gd name="connsiteX12" fmla="*/ 19180 w 19179"/>
                  <a:gd name="connsiteY12" fmla="*/ 5115 h 16622"/>
                  <a:gd name="connsiteX13" fmla="*/ 17901 w 19179"/>
                  <a:gd name="connsiteY13" fmla="*/ 5115 h 16622"/>
                  <a:gd name="connsiteX14" fmla="*/ 17901 w 19179"/>
                  <a:gd name="connsiteY14" fmla="*/ 3836 h 16622"/>
                  <a:gd name="connsiteX15" fmla="*/ 19180 w 19179"/>
                  <a:gd name="connsiteY15" fmla="*/ 2557 h 16622"/>
                  <a:gd name="connsiteX16" fmla="*/ 19180 w 19179"/>
                  <a:gd name="connsiteY16" fmla="*/ 2557 h 16622"/>
                  <a:gd name="connsiteX17" fmla="*/ 19180 w 19179"/>
                  <a:gd name="connsiteY17" fmla="*/ 2557 h 16622"/>
                  <a:gd name="connsiteX18" fmla="*/ 19180 w 19179"/>
                  <a:gd name="connsiteY18" fmla="*/ 2557 h 16622"/>
                  <a:gd name="connsiteX19" fmla="*/ 17901 w 19179"/>
                  <a:gd name="connsiteY19" fmla="*/ 3836 h 16622"/>
                  <a:gd name="connsiteX20" fmla="*/ 17901 w 19179"/>
                  <a:gd name="connsiteY20" fmla="*/ 2557 h 16622"/>
                  <a:gd name="connsiteX21" fmla="*/ 19180 w 19179"/>
                  <a:gd name="connsiteY21" fmla="*/ 1279 h 16622"/>
                  <a:gd name="connsiteX22" fmla="*/ 19180 w 19179"/>
                  <a:gd name="connsiteY22" fmla="*/ 1279 h 16622"/>
                  <a:gd name="connsiteX23" fmla="*/ 19180 w 19179"/>
                  <a:gd name="connsiteY23" fmla="*/ 1279 h 16622"/>
                  <a:gd name="connsiteX24" fmla="*/ 19180 w 19179"/>
                  <a:gd name="connsiteY24" fmla="*/ 1279 h 16622"/>
                  <a:gd name="connsiteX25" fmla="*/ 17901 w 19179"/>
                  <a:gd name="connsiteY25" fmla="*/ 2557 h 16622"/>
                  <a:gd name="connsiteX26" fmla="*/ 16623 w 19179"/>
                  <a:gd name="connsiteY26" fmla="*/ 1279 h 16622"/>
                  <a:gd name="connsiteX27" fmla="*/ 17901 w 19179"/>
                  <a:gd name="connsiteY27" fmla="*/ 0 h 16622"/>
                  <a:gd name="connsiteX28" fmla="*/ 17901 w 19179"/>
                  <a:gd name="connsiteY28" fmla="*/ 0 h 16622"/>
                  <a:gd name="connsiteX29" fmla="*/ 17901 w 19179"/>
                  <a:gd name="connsiteY29" fmla="*/ 0 h 16622"/>
                  <a:gd name="connsiteX30" fmla="*/ 17901 w 19179"/>
                  <a:gd name="connsiteY30" fmla="*/ 0 h 16622"/>
                  <a:gd name="connsiteX31" fmla="*/ 16623 w 19179"/>
                  <a:gd name="connsiteY31" fmla="*/ 1279 h 16622"/>
                  <a:gd name="connsiteX32" fmla="*/ 15344 w 19179"/>
                  <a:gd name="connsiteY32" fmla="*/ 1279 h 16622"/>
                  <a:gd name="connsiteX33" fmla="*/ 16623 w 19179"/>
                  <a:gd name="connsiteY33" fmla="*/ 0 h 16622"/>
                  <a:gd name="connsiteX34" fmla="*/ 16623 w 19179"/>
                  <a:gd name="connsiteY34" fmla="*/ 0 h 16622"/>
                  <a:gd name="connsiteX35" fmla="*/ 16623 w 19179"/>
                  <a:gd name="connsiteY35" fmla="*/ 0 h 16622"/>
                  <a:gd name="connsiteX36" fmla="*/ 16623 w 19179"/>
                  <a:gd name="connsiteY36" fmla="*/ 0 h 16622"/>
                  <a:gd name="connsiteX37" fmla="*/ 15344 w 19179"/>
                  <a:gd name="connsiteY37" fmla="*/ 1279 h 16622"/>
                  <a:gd name="connsiteX38" fmla="*/ 14065 w 19179"/>
                  <a:gd name="connsiteY38" fmla="*/ 1279 h 16622"/>
                  <a:gd name="connsiteX39" fmla="*/ 14065 w 19179"/>
                  <a:gd name="connsiteY39" fmla="*/ 0 h 16622"/>
                  <a:gd name="connsiteX40" fmla="*/ 14065 w 19179"/>
                  <a:gd name="connsiteY40" fmla="*/ 0 h 16622"/>
                  <a:gd name="connsiteX41" fmla="*/ 14065 w 19179"/>
                  <a:gd name="connsiteY41" fmla="*/ 0 h 16622"/>
                  <a:gd name="connsiteX42" fmla="*/ 14065 w 19179"/>
                  <a:gd name="connsiteY42" fmla="*/ 0 h 16622"/>
                  <a:gd name="connsiteX43" fmla="*/ 14065 w 19179"/>
                  <a:gd name="connsiteY43" fmla="*/ 1279 h 16622"/>
                  <a:gd name="connsiteX44" fmla="*/ 12786 w 19179"/>
                  <a:gd name="connsiteY44" fmla="*/ 1279 h 16622"/>
                  <a:gd name="connsiteX45" fmla="*/ 12786 w 19179"/>
                  <a:gd name="connsiteY45" fmla="*/ 0 h 16622"/>
                  <a:gd name="connsiteX46" fmla="*/ 12786 w 19179"/>
                  <a:gd name="connsiteY46" fmla="*/ 0 h 16622"/>
                  <a:gd name="connsiteX47" fmla="*/ 12786 w 19179"/>
                  <a:gd name="connsiteY47" fmla="*/ 0 h 16622"/>
                  <a:gd name="connsiteX48" fmla="*/ 12786 w 19179"/>
                  <a:gd name="connsiteY48" fmla="*/ 0 h 16622"/>
                  <a:gd name="connsiteX49" fmla="*/ 12786 w 19179"/>
                  <a:gd name="connsiteY49" fmla="*/ 1279 h 16622"/>
                  <a:gd name="connsiteX50" fmla="*/ 11508 w 19179"/>
                  <a:gd name="connsiteY50" fmla="*/ 1279 h 16622"/>
                  <a:gd name="connsiteX51" fmla="*/ 11508 w 19179"/>
                  <a:gd name="connsiteY51" fmla="*/ 0 h 16622"/>
                  <a:gd name="connsiteX52" fmla="*/ 11508 w 19179"/>
                  <a:gd name="connsiteY52" fmla="*/ 0 h 16622"/>
                  <a:gd name="connsiteX53" fmla="*/ 11508 w 19179"/>
                  <a:gd name="connsiteY53" fmla="*/ 0 h 16622"/>
                  <a:gd name="connsiteX54" fmla="*/ 11508 w 19179"/>
                  <a:gd name="connsiteY54" fmla="*/ 0 h 16622"/>
                  <a:gd name="connsiteX55" fmla="*/ 11508 w 19179"/>
                  <a:gd name="connsiteY55" fmla="*/ 1279 h 16622"/>
                  <a:gd name="connsiteX56" fmla="*/ 10230 w 19179"/>
                  <a:gd name="connsiteY56" fmla="*/ 1279 h 16622"/>
                  <a:gd name="connsiteX57" fmla="*/ 10230 w 19179"/>
                  <a:gd name="connsiteY57" fmla="*/ 0 h 16622"/>
                  <a:gd name="connsiteX58" fmla="*/ 10230 w 19179"/>
                  <a:gd name="connsiteY58" fmla="*/ 0 h 16622"/>
                  <a:gd name="connsiteX59" fmla="*/ 10230 w 19179"/>
                  <a:gd name="connsiteY59" fmla="*/ 0 h 16622"/>
                  <a:gd name="connsiteX60" fmla="*/ 10230 w 19179"/>
                  <a:gd name="connsiteY60" fmla="*/ 0 h 16622"/>
                  <a:gd name="connsiteX61" fmla="*/ 10230 w 19179"/>
                  <a:gd name="connsiteY61" fmla="*/ 1279 h 16622"/>
                  <a:gd name="connsiteX62" fmla="*/ 8951 w 19179"/>
                  <a:gd name="connsiteY62" fmla="*/ 1279 h 16622"/>
                  <a:gd name="connsiteX63" fmla="*/ 8951 w 19179"/>
                  <a:gd name="connsiteY63" fmla="*/ 0 h 16622"/>
                  <a:gd name="connsiteX64" fmla="*/ 8951 w 19179"/>
                  <a:gd name="connsiteY64" fmla="*/ 0 h 16622"/>
                  <a:gd name="connsiteX65" fmla="*/ 8951 w 19179"/>
                  <a:gd name="connsiteY65" fmla="*/ 0 h 16622"/>
                  <a:gd name="connsiteX66" fmla="*/ 8951 w 19179"/>
                  <a:gd name="connsiteY66" fmla="*/ 0 h 16622"/>
                  <a:gd name="connsiteX67" fmla="*/ 8951 w 19179"/>
                  <a:gd name="connsiteY67" fmla="*/ 1279 h 16622"/>
                  <a:gd name="connsiteX68" fmla="*/ 7672 w 19179"/>
                  <a:gd name="connsiteY68" fmla="*/ 1279 h 16622"/>
                  <a:gd name="connsiteX69" fmla="*/ 6393 w 19179"/>
                  <a:gd name="connsiteY69" fmla="*/ 0 h 16622"/>
                  <a:gd name="connsiteX70" fmla="*/ 6393 w 19179"/>
                  <a:gd name="connsiteY70" fmla="*/ 0 h 16622"/>
                  <a:gd name="connsiteX71" fmla="*/ 6393 w 19179"/>
                  <a:gd name="connsiteY71" fmla="*/ 0 h 16622"/>
                  <a:gd name="connsiteX72" fmla="*/ 6393 w 19179"/>
                  <a:gd name="connsiteY72" fmla="*/ 0 h 16622"/>
                  <a:gd name="connsiteX73" fmla="*/ 7672 w 19179"/>
                  <a:gd name="connsiteY73" fmla="*/ 1279 h 16622"/>
                  <a:gd name="connsiteX74" fmla="*/ 6393 w 19179"/>
                  <a:gd name="connsiteY74" fmla="*/ 1279 h 16622"/>
                  <a:gd name="connsiteX75" fmla="*/ 5115 w 19179"/>
                  <a:gd name="connsiteY75" fmla="*/ 0 h 16622"/>
                  <a:gd name="connsiteX76" fmla="*/ 5115 w 19179"/>
                  <a:gd name="connsiteY76" fmla="*/ 0 h 16622"/>
                  <a:gd name="connsiteX77" fmla="*/ 5115 w 19179"/>
                  <a:gd name="connsiteY77" fmla="*/ 0 h 16622"/>
                  <a:gd name="connsiteX78" fmla="*/ 5115 w 19179"/>
                  <a:gd name="connsiteY78" fmla="*/ 0 h 16622"/>
                  <a:gd name="connsiteX79" fmla="*/ 6393 w 19179"/>
                  <a:gd name="connsiteY79" fmla="*/ 1279 h 16622"/>
                  <a:gd name="connsiteX80" fmla="*/ 5115 w 19179"/>
                  <a:gd name="connsiteY80" fmla="*/ 2557 h 16622"/>
                  <a:gd name="connsiteX81" fmla="*/ 3837 w 19179"/>
                  <a:gd name="connsiteY81" fmla="*/ 1279 h 16622"/>
                  <a:gd name="connsiteX82" fmla="*/ 3837 w 19179"/>
                  <a:gd name="connsiteY82" fmla="*/ 1279 h 16622"/>
                  <a:gd name="connsiteX83" fmla="*/ 3837 w 19179"/>
                  <a:gd name="connsiteY83" fmla="*/ 1279 h 16622"/>
                  <a:gd name="connsiteX84" fmla="*/ 3837 w 19179"/>
                  <a:gd name="connsiteY84" fmla="*/ 1279 h 16622"/>
                  <a:gd name="connsiteX85" fmla="*/ 5115 w 19179"/>
                  <a:gd name="connsiteY85" fmla="*/ 2557 h 16622"/>
                  <a:gd name="connsiteX86" fmla="*/ 5115 w 19179"/>
                  <a:gd name="connsiteY86" fmla="*/ 3836 h 16622"/>
                  <a:gd name="connsiteX87" fmla="*/ 3837 w 19179"/>
                  <a:gd name="connsiteY87" fmla="*/ 2557 h 16622"/>
                  <a:gd name="connsiteX88" fmla="*/ 3837 w 19179"/>
                  <a:gd name="connsiteY88" fmla="*/ 2557 h 16622"/>
                  <a:gd name="connsiteX89" fmla="*/ 3837 w 19179"/>
                  <a:gd name="connsiteY89" fmla="*/ 2557 h 16622"/>
                  <a:gd name="connsiteX90" fmla="*/ 3837 w 19179"/>
                  <a:gd name="connsiteY90" fmla="*/ 2557 h 16622"/>
                  <a:gd name="connsiteX91" fmla="*/ 5115 w 19179"/>
                  <a:gd name="connsiteY91" fmla="*/ 3836 h 16622"/>
                  <a:gd name="connsiteX92" fmla="*/ 5115 w 19179"/>
                  <a:gd name="connsiteY92" fmla="*/ 5115 h 16622"/>
                  <a:gd name="connsiteX93" fmla="*/ 3837 w 19179"/>
                  <a:gd name="connsiteY93" fmla="*/ 5115 h 16622"/>
                  <a:gd name="connsiteX94" fmla="*/ 3837 w 19179"/>
                  <a:gd name="connsiteY94" fmla="*/ 5115 h 16622"/>
                  <a:gd name="connsiteX95" fmla="*/ 3837 w 19179"/>
                  <a:gd name="connsiteY95" fmla="*/ 5115 h 16622"/>
                  <a:gd name="connsiteX96" fmla="*/ 3837 w 19179"/>
                  <a:gd name="connsiteY96" fmla="*/ 5115 h 16622"/>
                  <a:gd name="connsiteX97" fmla="*/ 5115 w 19179"/>
                  <a:gd name="connsiteY97" fmla="*/ 5115 h 16622"/>
                  <a:gd name="connsiteX98" fmla="*/ 5115 w 19179"/>
                  <a:gd name="connsiteY98" fmla="*/ 6393 h 16622"/>
                  <a:gd name="connsiteX99" fmla="*/ 3837 w 19179"/>
                  <a:gd name="connsiteY99" fmla="*/ 6393 h 16622"/>
                  <a:gd name="connsiteX100" fmla="*/ 3837 w 19179"/>
                  <a:gd name="connsiteY100" fmla="*/ 6393 h 16622"/>
                  <a:gd name="connsiteX101" fmla="*/ 3837 w 19179"/>
                  <a:gd name="connsiteY101" fmla="*/ 6393 h 16622"/>
                  <a:gd name="connsiteX102" fmla="*/ 3837 w 19179"/>
                  <a:gd name="connsiteY102" fmla="*/ 6393 h 16622"/>
                  <a:gd name="connsiteX103" fmla="*/ 5115 w 19179"/>
                  <a:gd name="connsiteY103" fmla="*/ 6393 h 16622"/>
                  <a:gd name="connsiteX104" fmla="*/ 5115 w 19179"/>
                  <a:gd name="connsiteY104" fmla="*/ 7672 h 16622"/>
                  <a:gd name="connsiteX105" fmla="*/ 3837 w 19179"/>
                  <a:gd name="connsiteY105" fmla="*/ 7672 h 16622"/>
                  <a:gd name="connsiteX106" fmla="*/ 3837 w 19179"/>
                  <a:gd name="connsiteY106" fmla="*/ 7672 h 16622"/>
                  <a:gd name="connsiteX107" fmla="*/ 3837 w 19179"/>
                  <a:gd name="connsiteY107" fmla="*/ 7672 h 16622"/>
                  <a:gd name="connsiteX108" fmla="*/ 3837 w 19179"/>
                  <a:gd name="connsiteY108" fmla="*/ 7672 h 16622"/>
                  <a:gd name="connsiteX109" fmla="*/ 5115 w 19179"/>
                  <a:gd name="connsiteY109" fmla="*/ 7672 h 16622"/>
                  <a:gd name="connsiteX110" fmla="*/ 5115 w 19179"/>
                  <a:gd name="connsiteY110" fmla="*/ 8951 h 16622"/>
                  <a:gd name="connsiteX111" fmla="*/ 3837 w 19179"/>
                  <a:gd name="connsiteY111" fmla="*/ 8951 h 16622"/>
                  <a:gd name="connsiteX112" fmla="*/ 3837 w 19179"/>
                  <a:gd name="connsiteY112" fmla="*/ 8951 h 16622"/>
                  <a:gd name="connsiteX113" fmla="*/ 3837 w 19179"/>
                  <a:gd name="connsiteY113" fmla="*/ 8951 h 16622"/>
                  <a:gd name="connsiteX114" fmla="*/ 3837 w 19179"/>
                  <a:gd name="connsiteY114" fmla="*/ 8951 h 16622"/>
                  <a:gd name="connsiteX115" fmla="*/ 5115 w 19179"/>
                  <a:gd name="connsiteY115" fmla="*/ 8951 h 16622"/>
                  <a:gd name="connsiteX116" fmla="*/ 5115 w 19179"/>
                  <a:gd name="connsiteY116" fmla="*/ 10229 h 16622"/>
                  <a:gd name="connsiteX117" fmla="*/ 3837 w 19179"/>
                  <a:gd name="connsiteY117" fmla="*/ 10229 h 16622"/>
                  <a:gd name="connsiteX118" fmla="*/ 3837 w 19179"/>
                  <a:gd name="connsiteY118" fmla="*/ 10229 h 16622"/>
                  <a:gd name="connsiteX119" fmla="*/ 3837 w 19179"/>
                  <a:gd name="connsiteY119" fmla="*/ 10229 h 16622"/>
                  <a:gd name="connsiteX120" fmla="*/ 3837 w 19179"/>
                  <a:gd name="connsiteY120" fmla="*/ 10229 h 16622"/>
                  <a:gd name="connsiteX121" fmla="*/ 5115 w 19179"/>
                  <a:gd name="connsiteY121" fmla="*/ 10229 h 16622"/>
                  <a:gd name="connsiteX122" fmla="*/ 5115 w 19179"/>
                  <a:gd name="connsiteY122" fmla="*/ 11508 h 16622"/>
                  <a:gd name="connsiteX123" fmla="*/ 3837 w 19179"/>
                  <a:gd name="connsiteY123" fmla="*/ 12786 h 16622"/>
                  <a:gd name="connsiteX124" fmla="*/ 3837 w 19179"/>
                  <a:gd name="connsiteY124" fmla="*/ 12786 h 16622"/>
                  <a:gd name="connsiteX125" fmla="*/ 3837 w 19179"/>
                  <a:gd name="connsiteY125" fmla="*/ 12786 h 16622"/>
                  <a:gd name="connsiteX126" fmla="*/ 3837 w 19179"/>
                  <a:gd name="connsiteY126" fmla="*/ 12786 h 16622"/>
                  <a:gd name="connsiteX127" fmla="*/ 5115 w 19179"/>
                  <a:gd name="connsiteY127" fmla="*/ 11508 h 16622"/>
                  <a:gd name="connsiteX128" fmla="*/ 5115 w 19179"/>
                  <a:gd name="connsiteY128" fmla="*/ 12786 h 16622"/>
                  <a:gd name="connsiteX129" fmla="*/ 3837 w 19179"/>
                  <a:gd name="connsiteY129" fmla="*/ 14065 h 16622"/>
                  <a:gd name="connsiteX130" fmla="*/ 3837 w 19179"/>
                  <a:gd name="connsiteY130" fmla="*/ 14065 h 16622"/>
                  <a:gd name="connsiteX131" fmla="*/ 3837 w 19179"/>
                  <a:gd name="connsiteY131" fmla="*/ 14065 h 16622"/>
                  <a:gd name="connsiteX132" fmla="*/ 3837 w 19179"/>
                  <a:gd name="connsiteY132" fmla="*/ 14065 h 16622"/>
                  <a:gd name="connsiteX133" fmla="*/ 5115 w 19179"/>
                  <a:gd name="connsiteY133" fmla="*/ 12786 h 16622"/>
                  <a:gd name="connsiteX134" fmla="*/ 6393 w 19179"/>
                  <a:gd name="connsiteY134" fmla="*/ 14065 h 16622"/>
                  <a:gd name="connsiteX135" fmla="*/ 5115 w 19179"/>
                  <a:gd name="connsiteY135" fmla="*/ 15344 h 16622"/>
                  <a:gd name="connsiteX136" fmla="*/ 5115 w 19179"/>
                  <a:gd name="connsiteY136" fmla="*/ 15344 h 16622"/>
                  <a:gd name="connsiteX137" fmla="*/ 5115 w 19179"/>
                  <a:gd name="connsiteY137" fmla="*/ 15344 h 16622"/>
                  <a:gd name="connsiteX138" fmla="*/ 5115 w 19179"/>
                  <a:gd name="connsiteY138" fmla="*/ 15344 h 16622"/>
                  <a:gd name="connsiteX139" fmla="*/ 6393 w 19179"/>
                  <a:gd name="connsiteY139" fmla="*/ 14065 h 16622"/>
                  <a:gd name="connsiteX140" fmla="*/ 7672 w 19179"/>
                  <a:gd name="connsiteY140" fmla="*/ 14065 h 16622"/>
                  <a:gd name="connsiteX141" fmla="*/ 6393 w 19179"/>
                  <a:gd name="connsiteY141" fmla="*/ 15344 h 16622"/>
                  <a:gd name="connsiteX142" fmla="*/ 6393 w 19179"/>
                  <a:gd name="connsiteY142" fmla="*/ 15344 h 16622"/>
                  <a:gd name="connsiteX143" fmla="*/ 6393 w 19179"/>
                  <a:gd name="connsiteY143" fmla="*/ 15344 h 16622"/>
                  <a:gd name="connsiteX144" fmla="*/ 6393 w 19179"/>
                  <a:gd name="connsiteY144" fmla="*/ 15344 h 16622"/>
                  <a:gd name="connsiteX145" fmla="*/ 7672 w 19179"/>
                  <a:gd name="connsiteY145" fmla="*/ 14065 h 16622"/>
                  <a:gd name="connsiteX146" fmla="*/ 8951 w 19179"/>
                  <a:gd name="connsiteY146" fmla="*/ 14065 h 16622"/>
                  <a:gd name="connsiteX147" fmla="*/ 8951 w 19179"/>
                  <a:gd name="connsiteY147" fmla="*/ 15344 h 16622"/>
                  <a:gd name="connsiteX148" fmla="*/ 8951 w 19179"/>
                  <a:gd name="connsiteY148" fmla="*/ 15344 h 16622"/>
                  <a:gd name="connsiteX149" fmla="*/ 8951 w 19179"/>
                  <a:gd name="connsiteY149" fmla="*/ 15344 h 16622"/>
                  <a:gd name="connsiteX150" fmla="*/ 8951 w 19179"/>
                  <a:gd name="connsiteY150" fmla="*/ 15344 h 16622"/>
                  <a:gd name="connsiteX151" fmla="*/ 8951 w 19179"/>
                  <a:gd name="connsiteY151" fmla="*/ 14065 h 16622"/>
                  <a:gd name="connsiteX152" fmla="*/ 10230 w 19179"/>
                  <a:gd name="connsiteY152" fmla="*/ 14065 h 16622"/>
                  <a:gd name="connsiteX153" fmla="*/ 10230 w 19179"/>
                  <a:gd name="connsiteY153" fmla="*/ 15344 h 16622"/>
                  <a:gd name="connsiteX154" fmla="*/ 10230 w 19179"/>
                  <a:gd name="connsiteY154" fmla="*/ 15344 h 16622"/>
                  <a:gd name="connsiteX155" fmla="*/ 10230 w 19179"/>
                  <a:gd name="connsiteY155" fmla="*/ 15344 h 16622"/>
                  <a:gd name="connsiteX156" fmla="*/ 10230 w 19179"/>
                  <a:gd name="connsiteY156" fmla="*/ 15344 h 16622"/>
                  <a:gd name="connsiteX157" fmla="*/ 10230 w 19179"/>
                  <a:gd name="connsiteY157" fmla="*/ 14065 h 16622"/>
                  <a:gd name="connsiteX158" fmla="*/ 11508 w 19179"/>
                  <a:gd name="connsiteY158" fmla="*/ 14065 h 16622"/>
                  <a:gd name="connsiteX159" fmla="*/ 11508 w 19179"/>
                  <a:gd name="connsiteY159" fmla="*/ 15344 h 16622"/>
                  <a:gd name="connsiteX160" fmla="*/ 11508 w 19179"/>
                  <a:gd name="connsiteY160" fmla="*/ 15344 h 16622"/>
                  <a:gd name="connsiteX161" fmla="*/ 11508 w 19179"/>
                  <a:gd name="connsiteY161" fmla="*/ 15344 h 16622"/>
                  <a:gd name="connsiteX162" fmla="*/ 11508 w 19179"/>
                  <a:gd name="connsiteY162" fmla="*/ 15344 h 16622"/>
                  <a:gd name="connsiteX163" fmla="*/ 11508 w 19179"/>
                  <a:gd name="connsiteY163" fmla="*/ 14065 h 16622"/>
                  <a:gd name="connsiteX164" fmla="*/ 12786 w 19179"/>
                  <a:gd name="connsiteY164" fmla="*/ 14065 h 16622"/>
                  <a:gd name="connsiteX165" fmla="*/ 12786 w 19179"/>
                  <a:gd name="connsiteY165" fmla="*/ 15344 h 16622"/>
                  <a:gd name="connsiteX166" fmla="*/ 12786 w 19179"/>
                  <a:gd name="connsiteY166" fmla="*/ 15344 h 16622"/>
                  <a:gd name="connsiteX167" fmla="*/ 12786 w 19179"/>
                  <a:gd name="connsiteY167" fmla="*/ 15344 h 16622"/>
                  <a:gd name="connsiteX168" fmla="*/ 12786 w 19179"/>
                  <a:gd name="connsiteY168" fmla="*/ 15344 h 16622"/>
                  <a:gd name="connsiteX169" fmla="*/ 12786 w 19179"/>
                  <a:gd name="connsiteY169" fmla="*/ 14065 h 16622"/>
                  <a:gd name="connsiteX170" fmla="*/ 14065 w 19179"/>
                  <a:gd name="connsiteY170" fmla="*/ 14065 h 16622"/>
                  <a:gd name="connsiteX171" fmla="*/ 14065 w 19179"/>
                  <a:gd name="connsiteY171" fmla="*/ 15344 h 16622"/>
                  <a:gd name="connsiteX172" fmla="*/ 14065 w 19179"/>
                  <a:gd name="connsiteY172" fmla="*/ 15344 h 16622"/>
                  <a:gd name="connsiteX173" fmla="*/ 14065 w 19179"/>
                  <a:gd name="connsiteY173" fmla="*/ 15344 h 16622"/>
                  <a:gd name="connsiteX174" fmla="*/ 14065 w 19179"/>
                  <a:gd name="connsiteY174" fmla="*/ 15344 h 16622"/>
                  <a:gd name="connsiteX175" fmla="*/ 14065 w 19179"/>
                  <a:gd name="connsiteY175" fmla="*/ 14065 h 16622"/>
                  <a:gd name="connsiteX176" fmla="*/ 15344 w 19179"/>
                  <a:gd name="connsiteY176" fmla="*/ 14065 h 16622"/>
                  <a:gd name="connsiteX177" fmla="*/ 16623 w 19179"/>
                  <a:gd name="connsiteY177" fmla="*/ 15344 h 16622"/>
                  <a:gd name="connsiteX178" fmla="*/ 16623 w 19179"/>
                  <a:gd name="connsiteY178" fmla="*/ 15344 h 16622"/>
                  <a:gd name="connsiteX179" fmla="*/ 16623 w 19179"/>
                  <a:gd name="connsiteY179" fmla="*/ 15344 h 16622"/>
                  <a:gd name="connsiteX180" fmla="*/ 16623 w 19179"/>
                  <a:gd name="connsiteY180" fmla="*/ 15344 h 16622"/>
                  <a:gd name="connsiteX181" fmla="*/ 15344 w 19179"/>
                  <a:gd name="connsiteY181" fmla="*/ 14065 h 16622"/>
                  <a:gd name="connsiteX182" fmla="*/ 16623 w 19179"/>
                  <a:gd name="connsiteY182" fmla="*/ 14065 h 16622"/>
                  <a:gd name="connsiteX183" fmla="*/ 17901 w 19179"/>
                  <a:gd name="connsiteY183" fmla="*/ 15344 h 16622"/>
                  <a:gd name="connsiteX184" fmla="*/ 17901 w 19179"/>
                  <a:gd name="connsiteY184" fmla="*/ 15344 h 16622"/>
                  <a:gd name="connsiteX185" fmla="*/ 17901 w 19179"/>
                  <a:gd name="connsiteY185" fmla="*/ 15344 h 16622"/>
                  <a:gd name="connsiteX186" fmla="*/ 17901 w 19179"/>
                  <a:gd name="connsiteY186" fmla="*/ 15344 h 16622"/>
                  <a:gd name="connsiteX187" fmla="*/ 16623 w 19179"/>
                  <a:gd name="connsiteY187" fmla="*/ 14065 h 16622"/>
                  <a:gd name="connsiteX188" fmla="*/ 17901 w 19179"/>
                  <a:gd name="connsiteY188" fmla="*/ 12786 h 16622"/>
                  <a:gd name="connsiteX189" fmla="*/ 19180 w 19179"/>
                  <a:gd name="connsiteY189" fmla="*/ 14065 h 16622"/>
                  <a:gd name="connsiteX190" fmla="*/ 19180 w 19179"/>
                  <a:gd name="connsiteY190" fmla="*/ 14065 h 16622"/>
                  <a:gd name="connsiteX191" fmla="*/ 19180 w 19179"/>
                  <a:gd name="connsiteY191" fmla="*/ 14065 h 16622"/>
                  <a:gd name="connsiteX192" fmla="*/ 19180 w 19179"/>
                  <a:gd name="connsiteY192" fmla="*/ 14065 h 16622"/>
                  <a:gd name="connsiteX193" fmla="*/ 17901 w 19179"/>
                  <a:gd name="connsiteY193" fmla="*/ 12786 h 16622"/>
                  <a:gd name="connsiteX194" fmla="*/ 17901 w 19179"/>
                  <a:gd name="connsiteY194" fmla="*/ 11508 h 16622"/>
                  <a:gd name="connsiteX195" fmla="*/ 19180 w 19179"/>
                  <a:gd name="connsiteY195" fmla="*/ 12786 h 16622"/>
                  <a:gd name="connsiteX196" fmla="*/ 19180 w 19179"/>
                  <a:gd name="connsiteY196" fmla="*/ 12786 h 16622"/>
                  <a:gd name="connsiteX197" fmla="*/ 19180 w 19179"/>
                  <a:gd name="connsiteY197" fmla="*/ 12786 h 16622"/>
                  <a:gd name="connsiteX198" fmla="*/ 19180 w 19179"/>
                  <a:gd name="connsiteY198" fmla="*/ 12786 h 16622"/>
                  <a:gd name="connsiteX199" fmla="*/ 17901 w 19179"/>
                  <a:gd name="connsiteY199" fmla="*/ 11508 h 16622"/>
                  <a:gd name="connsiteX200" fmla="*/ 17901 w 19179"/>
                  <a:gd name="connsiteY200" fmla="*/ 10229 h 16622"/>
                  <a:gd name="connsiteX201" fmla="*/ 19180 w 19179"/>
                  <a:gd name="connsiteY201" fmla="*/ 10229 h 16622"/>
                  <a:gd name="connsiteX202" fmla="*/ 19180 w 19179"/>
                  <a:gd name="connsiteY202" fmla="*/ 10229 h 16622"/>
                  <a:gd name="connsiteX203" fmla="*/ 19180 w 19179"/>
                  <a:gd name="connsiteY203" fmla="*/ 10229 h 16622"/>
                  <a:gd name="connsiteX204" fmla="*/ 19180 w 19179"/>
                  <a:gd name="connsiteY204" fmla="*/ 10229 h 16622"/>
                  <a:gd name="connsiteX205" fmla="*/ 17901 w 19179"/>
                  <a:gd name="connsiteY205" fmla="*/ 10229 h 16622"/>
                  <a:gd name="connsiteX206" fmla="*/ 17901 w 19179"/>
                  <a:gd name="connsiteY206" fmla="*/ 8951 h 16622"/>
                  <a:gd name="connsiteX207" fmla="*/ 19180 w 19179"/>
                  <a:gd name="connsiteY207" fmla="*/ 8951 h 16622"/>
                  <a:gd name="connsiteX208" fmla="*/ 19180 w 19179"/>
                  <a:gd name="connsiteY208" fmla="*/ 8951 h 16622"/>
                  <a:gd name="connsiteX209" fmla="*/ 19180 w 19179"/>
                  <a:gd name="connsiteY209" fmla="*/ 8951 h 16622"/>
                  <a:gd name="connsiteX210" fmla="*/ 19180 w 19179"/>
                  <a:gd name="connsiteY210" fmla="*/ 8951 h 16622"/>
                  <a:gd name="connsiteX211" fmla="*/ 17901 w 19179"/>
                  <a:gd name="connsiteY211" fmla="*/ 8951 h 16622"/>
                  <a:gd name="connsiteX212" fmla="*/ 17901 w 19179"/>
                  <a:gd name="connsiteY212" fmla="*/ 7672 h 16622"/>
                  <a:gd name="connsiteX213" fmla="*/ 19180 w 19179"/>
                  <a:gd name="connsiteY213" fmla="*/ 7672 h 16622"/>
                  <a:gd name="connsiteX214" fmla="*/ 19180 w 19179"/>
                  <a:gd name="connsiteY214" fmla="*/ 7672 h 16622"/>
                  <a:gd name="connsiteX215" fmla="*/ 19180 w 19179"/>
                  <a:gd name="connsiteY215" fmla="*/ 7672 h 16622"/>
                  <a:gd name="connsiteX216" fmla="*/ 19180 w 19179"/>
                  <a:gd name="connsiteY216" fmla="*/ 7672 h 16622"/>
                  <a:gd name="connsiteX217" fmla="*/ 10230 w 19179"/>
                  <a:gd name="connsiteY217" fmla="*/ 0 h 16622"/>
                  <a:gd name="connsiteX218" fmla="*/ 15344 w 19179"/>
                  <a:gd name="connsiteY218" fmla="*/ 5115 h 16622"/>
                  <a:gd name="connsiteX219" fmla="*/ 14065 w 19179"/>
                  <a:gd name="connsiteY219" fmla="*/ 6393 h 16622"/>
                  <a:gd name="connsiteX220" fmla="*/ 10230 w 19179"/>
                  <a:gd name="connsiteY220" fmla="*/ 6393 h 16622"/>
                  <a:gd name="connsiteX221" fmla="*/ 8951 w 19179"/>
                  <a:gd name="connsiteY221" fmla="*/ 5115 h 16622"/>
                  <a:gd name="connsiteX222" fmla="*/ 10230 w 19179"/>
                  <a:gd name="connsiteY222" fmla="*/ 0 h 16622"/>
                  <a:gd name="connsiteX223" fmla="*/ 10230 w 19179"/>
                  <a:gd name="connsiteY223" fmla="*/ 0 h 16622"/>
                  <a:gd name="connsiteX224" fmla="*/ 6393 w 19179"/>
                  <a:gd name="connsiteY224" fmla="*/ 1279 h 16622"/>
                  <a:gd name="connsiteX225" fmla="*/ 6393 w 19179"/>
                  <a:gd name="connsiteY225" fmla="*/ 5115 h 16622"/>
                  <a:gd name="connsiteX226" fmla="*/ 5115 w 19179"/>
                  <a:gd name="connsiteY226" fmla="*/ 6393 h 16622"/>
                  <a:gd name="connsiteX227" fmla="*/ 1279 w 19179"/>
                  <a:gd name="connsiteY227" fmla="*/ 6393 h 16622"/>
                  <a:gd name="connsiteX228" fmla="*/ 0 w 19179"/>
                  <a:gd name="connsiteY228" fmla="*/ 5115 h 16622"/>
                  <a:gd name="connsiteX229" fmla="*/ 6393 w 19179"/>
                  <a:gd name="connsiteY229" fmla="*/ 1279 h 16622"/>
                  <a:gd name="connsiteX230" fmla="*/ 6393 w 19179"/>
                  <a:gd name="connsiteY230" fmla="*/ 1279 h 16622"/>
                  <a:gd name="connsiteX231" fmla="*/ 5115 w 19179"/>
                  <a:gd name="connsiteY231" fmla="*/ 16622 h 16622"/>
                  <a:gd name="connsiteX232" fmla="*/ 0 w 19179"/>
                  <a:gd name="connsiteY232" fmla="*/ 10229 h 16622"/>
                  <a:gd name="connsiteX233" fmla="*/ 1279 w 19179"/>
                  <a:gd name="connsiteY233" fmla="*/ 8951 h 16622"/>
                  <a:gd name="connsiteX234" fmla="*/ 5115 w 19179"/>
                  <a:gd name="connsiteY234" fmla="*/ 8951 h 16622"/>
                  <a:gd name="connsiteX235" fmla="*/ 6393 w 19179"/>
                  <a:gd name="connsiteY235" fmla="*/ 10229 h 16622"/>
                  <a:gd name="connsiteX236" fmla="*/ 5115 w 19179"/>
                  <a:gd name="connsiteY236" fmla="*/ 16622 h 16622"/>
                  <a:gd name="connsiteX237" fmla="*/ 5115 w 19179"/>
                  <a:gd name="connsiteY237" fmla="*/ 16622 h 16622"/>
                  <a:gd name="connsiteX238" fmla="*/ 7672 w 19179"/>
                  <a:gd name="connsiteY238" fmla="*/ 10229 h 16622"/>
                  <a:gd name="connsiteX239" fmla="*/ 6393 w 19179"/>
                  <a:gd name="connsiteY239" fmla="*/ 8951 h 16622"/>
                  <a:gd name="connsiteX240" fmla="*/ 7672 w 19179"/>
                  <a:gd name="connsiteY240" fmla="*/ 7672 h 16622"/>
                  <a:gd name="connsiteX241" fmla="*/ 8951 w 19179"/>
                  <a:gd name="connsiteY241" fmla="*/ 8951 h 16622"/>
                  <a:gd name="connsiteX242" fmla="*/ 7672 w 19179"/>
                  <a:gd name="connsiteY242" fmla="*/ 10229 h 16622"/>
                  <a:gd name="connsiteX243" fmla="*/ 8951 w 19179"/>
                  <a:gd name="connsiteY243" fmla="*/ 15344 h 16622"/>
                  <a:gd name="connsiteX244" fmla="*/ 8951 w 19179"/>
                  <a:gd name="connsiteY244" fmla="*/ 11508 h 16622"/>
                  <a:gd name="connsiteX245" fmla="*/ 10230 w 19179"/>
                  <a:gd name="connsiteY245" fmla="*/ 10229 h 16622"/>
                  <a:gd name="connsiteX246" fmla="*/ 14065 w 19179"/>
                  <a:gd name="connsiteY246" fmla="*/ 10229 h 16622"/>
                  <a:gd name="connsiteX247" fmla="*/ 15344 w 19179"/>
                  <a:gd name="connsiteY247" fmla="*/ 11508 h 16622"/>
                  <a:gd name="connsiteX248" fmla="*/ 8951 w 19179"/>
                  <a:gd name="connsiteY248" fmla="*/ 15344 h 16622"/>
                  <a:gd name="connsiteX249" fmla="*/ 8951 w 19179"/>
                  <a:gd name="connsiteY249" fmla="*/ 15344 h 1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</a:cxnLst>
                <a:rect l="l" t="t" r="r" b="b"/>
                <a:pathLst>
                  <a:path w="19179" h="16622">
                    <a:moveTo>
                      <a:pt x="19180" y="7672"/>
                    </a:moveTo>
                    <a:lnTo>
                      <a:pt x="17901" y="7672"/>
                    </a:lnTo>
                    <a:cubicBezTo>
                      <a:pt x="17901" y="7672"/>
                      <a:pt x="17901" y="6393"/>
                      <a:pt x="17901" y="6393"/>
                    </a:cubicBezTo>
                    <a:lnTo>
                      <a:pt x="19180" y="7672"/>
                    </a:lnTo>
                    <a:cubicBezTo>
                      <a:pt x="19180" y="6393"/>
                      <a:pt x="19180" y="6393"/>
                      <a:pt x="19180" y="6393"/>
                    </a:cubicBezTo>
                    <a:lnTo>
                      <a:pt x="19180" y="6393"/>
                    </a:lnTo>
                    <a:cubicBezTo>
                      <a:pt x="19180" y="6393"/>
                      <a:pt x="19180" y="6393"/>
                      <a:pt x="19180" y="6393"/>
                    </a:cubicBezTo>
                    <a:lnTo>
                      <a:pt x="17901" y="6393"/>
                    </a:lnTo>
                    <a:cubicBezTo>
                      <a:pt x="17901" y="6393"/>
                      <a:pt x="17901" y="6393"/>
                      <a:pt x="17901" y="5115"/>
                    </a:cubicBezTo>
                    <a:lnTo>
                      <a:pt x="19180" y="5115"/>
                    </a:lnTo>
                    <a:cubicBezTo>
                      <a:pt x="19180" y="5115"/>
                      <a:pt x="19180" y="5115"/>
                      <a:pt x="19180" y="5115"/>
                    </a:cubicBezTo>
                    <a:lnTo>
                      <a:pt x="19180" y="5115"/>
                    </a:lnTo>
                    <a:cubicBezTo>
                      <a:pt x="19180" y="5115"/>
                      <a:pt x="19180" y="5115"/>
                      <a:pt x="19180" y="5115"/>
                    </a:cubicBezTo>
                    <a:lnTo>
                      <a:pt x="17901" y="5115"/>
                    </a:lnTo>
                    <a:cubicBezTo>
                      <a:pt x="17901" y="5115"/>
                      <a:pt x="17901" y="5115"/>
                      <a:pt x="17901" y="3836"/>
                    </a:cubicBezTo>
                    <a:lnTo>
                      <a:pt x="19180" y="2557"/>
                    </a:lnTo>
                    <a:cubicBezTo>
                      <a:pt x="19180" y="2557"/>
                      <a:pt x="19180" y="2557"/>
                      <a:pt x="19180" y="2557"/>
                    </a:cubicBezTo>
                    <a:lnTo>
                      <a:pt x="19180" y="2557"/>
                    </a:lnTo>
                    <a:cubicBezTo>
                      <a:pt x="19180" y="2557"/>
                      <a:pt x="19180" y="2557"/>
                      <a:pt x="19180" y="2557"/>
                    </a:cubicBezTo>
                    <a:lnTo>
                      <a:pt x="17901" y="3836"/>
                    </a:lnTo>
                    <a:cubicBezTo>
                      <a:pt x="17901" y="3836"/>
                      <a:pt x="17901" y="3836"/>
                      <a:pt x="17901" y="2557"/>
                    </a:cubicBezTo>
                    <a:lnTo>
                      <a:pt x="19180" y="1279"/>
                    </a:lnTo>
                    <a:cubicBezTo>
                      <a:pt x="19180" y="1279"/>
                      <a:pt x="19180" y="1279"/>
                      <a:pt x="19180" y="1279"/>
                    </a:cubicBezTo>
                    <a:lnTo>
                      <a:pt x="19180" y="1279"/>
                    </a:lnTo>
                    <a:cubicBezTo>
                      <a:pt x="19180" y="1279"/>
                      <a:pt x="19180" y="1279"/>
                      <a:pt x="19180" y="1279"/>
                    </a:cubicBezTo>
                    <a:lnTo>
                      <a:pt x="17901" y="2557"/>
                    </a:lnTo>
                    <a:cubicBezTo>
                      <a:pt x="17901" y="2557"/>
                      <a:pt x="17901" y="2557"/>
                      <a:pt x="16623" y="1279"/>
                    </a:cubicBezTo>
                    <a:lnTo>
                      <a:pt x="17901" y="0"/>
                    </a:lnTo>
                    <a:cubicBezTo>
                      <a:pt x="17901" y="0"/>
                      <a:pt x="17901" y="0"/>
                      <a:pt x="17901" y="0"/>
                    </a:cubicBezTo>
                    <a:lnTo>
                      <a:pt x="17901" y="0"/>
                    </a:lnTo>
                    <a:cubicBezTo>
                      <a:pt x="17901" y="0"/>
                      <a:pt x="17901" y="0"/>
                      <a:pt x="17901" y="0"/>
                    </a:cubicBezTo>
                    <a:lnTo>
                      <a:pt x="16623" y="1279"/>
                    </a:lnTo>
                    <a:cubicBezTo>
                      <a:pt x="16623" y="1279"/>
                      <a:pt x="16623" y="1279"/>
                      <a:pt x="15344" y="1279"/>
                    </a:cubicBezTo>
                    <a:lnTo>
                      <a:pt x="16623" y="0"/>
                    </a:lnTo>
                    <a:cubicBezTo>
                      <a:pt x="16623" y="0"/>
                      <a:pt x="16623" y="0"/>
                      <a:pt x="16623" y="0"/>
                    </a:cubicBezTo>
                    <a:lnTo>
                      <a:pt x="16623" y="0"/>
                    </a:lnTo>
                    <a:cubicBezTo>
                      <a:pt x="16623" y="0"/>
                      <a:pt x="16623" y="0"/>
                      <a:pt x="16623" y="0"/>
                    </a:cubicBezTo>
                    <a:lnTo>
                      <a:pt x="15344" y="1279"/>
                    </a:lnTo>
                    <a:cubicBezTo>
                      <a:pt x="15344" y="1279"/>
                      <a:pt x="15344" y="1279"/>
                      <a:pt x="14065" y="1279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4065" y="1279"/>
                    </a:lnTo>
                    <a:cubicBezTo>
                      <a:pt x="14065" y="1279"/>
                      <a:pt x="14065" y="1279"/>
                      <a:pt x="12786" y="1279"/>
                    </a:cubicBezTo>
                    <a:lnTo>
                      <a:pt x="12786" y="0"/>
                    </a:lnTo>
                    <a:cubicBezTo>
                      <a:pt x="12786" y="0"/>
                      <a:pt x="12786" y="0"/>
                      <a:pt x="12786" y="0"/>
                    </a:cubicBezTo>
                    <a:lnTo>
                      <a:pt x="12786" y="0"/>
                    </a:lnTo>
                    <a:cubicBezTo>
                      <a:pt x="12786" y="0"/>
                      <a:pt x="12786" y="0"/>
                      <a:pt x="12786" y="0"/>
                    </a:cubicBezTo>
                    <a:lnTo>
                      <a:pt x="12786" y="1279"/>
                    </a:lnTo>
                    <a:cubicBezTo>
                      <a:pt x="12786" y="1279"/>
                      <a:pt x="11508" y="1279"/>
                      <a:pt x="11508" y="1279"/>
                    </a:cubicBezTo>
                    <a:lnTo>
                      <a:pt x="11508" y="0"/>
                    </a:lnTo>
                    <a:cubicBezTo>
                      <a:pt x="11508" y="0"/>
                      <a:pt x="11508" y="0"/>
                      <a:pt x="11508" y="0"/>
                    </a:cubicBezTo>
                    <a:lnTo>
                      <a:pt x="11508" y="0"/>
                    </a:lnTo>
                    <a:cubicBezTo>
                      <a:pt x="11508" y="0"/>
                      <a:pt x="11508" y="0"/>
                      <a:pt x="11508" y="0"/>
                    </a:cubicBezTo>
                    <a:lnTo>
                      <a:pt x="11508" y="1279"/>
                    </a:lnTo>
                    <a:cubicBezTo>
                      <a:pt x="11508" y="1279"/>
                      <a:pt x="10230" y="1279"/>
                      <a:pt x="10230" y="1279"/>
                    </a:cubicBezTo>
                    <a:lnTo>
                      <a:pt x="10230" y="0"/>
                    </a:lnTo>
                    <a:cubicBezTo>
                      <a:pt x="10230" y="0"/>
                      <a:pt x="10230" y="0"/>
                      <a:pt x="10230" y="0"/>
                    </a:cubicBezTo>
                    <a:lnTo>
                      <a:pt x="10230" y="0"/>
                    </a:lnTo>
                    <a:cubicBezTo>
                      <a:pt x="10230" y="0"/>
                      <a:pt x="10230" y="0"/>
                      <a:pt x="10230" y="0"/>
                    </a:cubicBezTo>
                    <a:lnTo>
                      <a:pt x="10230" y="1279"/>
                    </a:lnTo>
                    <a:cubicBezTo>
                      <a:pt x="10230" y="1279"/>
                      <a:pt x="10230" y="1279"/>
                      <a:pt x="8951" y="1279"/>
                    </a:cubicBezTo>
                    <a:lnTo>
                      <a:pt x="8951" y="0"/>
                    </a:lnTo>
                    <a:cubicBezTo>
                      <a:pt x="8951" y="0"/>
                      <a:pt x="8951" y="0"/>
                      <a:pt x="8951" y="0"/>
                    </a:cubicBezTo>
                    <a:lnTo>
                      <a:pt x="8951" y="0"/>
                    </a:lnTo>
                    <a:cubicBezTo>
                      <a:pt x="8951" y="0"/>
                      <a:pt x="8951" y="0"/>
                      <a:pt x="8951" y="0"/>
                    </a:cubicBezTo>
                    <a:lnTo>
                      <a:pt x="8951" y="1279"/>
                    </a:lnTo>
                    <a:cubicBezTo>
                      <a:pt x="8951" y="1279"/>
                      <a:pt x="8951" y="1279"/>
                      <a:pt x="7672" y="1279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7672" y="1279"/>
                    </a:lnTo>
                    <a:cubicBezTo>
                      <a:pt x="7672" y="1279"/>
                      <a:pt x="7672" y="1279"/>
                      <a:pt x="6393" y="1279"/>
                    </a:cubicBezTo>
                    <a:lnTo>
                      <a:pt x="5115" y="0"/>
                    </a:lnTo>
                    <a:cubicBezTo>
                      <a:pt x="5115" y="0"/>
                      <a:pt x="5115" y="0"/>
                      <a:pt x="5115" y="0"/>
                    </a:cubicBezTo>
                    <a:lnTo>
                      <a:pt x="5115" y="0"/>
                    </a:lnTo>
                    <a:cubicBezTo>
                      <a:pt x="5115" y="0"/>
                      <a:pt x="5115" y="0"/>
                      <a:pt x="5115" y="0"/>
                    </a:cubicBezTo>
                    <a:lnTo>
                      <a:pt x="6393" y="1279"/>
                    </a:lnTo>
                    <a:cubicBezTo>
                      <a:pt x="6393" y="1279"/>
                      <a:pt x="6393" y="1279"/>
                      <a:pt x="5115" y="2557"/>
                    </a:cubicBezTo>
                    <a:lnTo>
                      <a:pt x="3837" y="1279"/>
                    </a:lnTo>
                    <a:cubicBezTo>
                      <a:pt x="3837" y="1279"/>
                      <a:pt x="3837" y="1279"/>
                      <a:pt x="3837" y="1279"/>
                    </a:cubicBezTo>
                    <a:lnTo>
                      <a:pt x="3837" y="1279"/>
                    </a:lnTo>
                    <a:cubicBezTo>
                      <a:pt x="3837" y="1279"/>
                      <a:pt x="3837" y="1279"/>
                      <a:pt x="3837" y="1279"/>
                    </a:cubicBezTo>
                    <a:lnTo>
                      <a:pt x="5115" y="2557"/>
                    </a:lnTo>
                    <a:cubicBezTo>
                      <a:pt x="5115" y="2557"/>
                      <a:pt x="5115" y="2557"/>
                      <a:pt x="5115" y="3836"/>
                    </a:cubicBezTo>
                    <a:lnTo>
                      <a:pt x="3837" y="2557"/>
                    </a:lnTo>
                    <a:cubicBezTo>
                      <a:pt x="3837" y="2557"/>
                      <a:pt x="3837" y="2557"/>
                      <a:pt x="3837" y="2557"/>
                    </a:cubicBezTo>
                    <a:lnTo>
                      <a:pt x="3837" y="2557"/>
                    </a:lnTo>
                    <a:cubicBezTo>
                      <a:pt x="3837" y="2557"/>
                      <a:pt x="3837" y="2557"/>
                      <a:pt x="3837" y="2557"/>
                    </a:cubicBezTo>
                    <a:lnTo>
                      <a:pt x="5115" y="3836"/>
                    </a:lnTo>
                    <a:cubicBezTo>
                      <a:pt x="5115" y="3836"/>
                      <a:pt x="5115" y="3836"/>
                      <a:pt x="5115" y="5115"/>
                    </a:cubicBezTo>
                    <a:lnTo>
                      <a:pt x="3837" y="5115"/>
                    </a:lnTo>
                    <a:cubicBezTo>
                      <a:pt x="3837" y="5115"/>
                      <a:pt x="3837" y="5115"/>
                      <a:pt x="3837" y="5115"/>
                    </a:cubicBezTo>
                    <a:lnTo>
                      <a:pt x="3837" y="5115"/>
                    </a:lnTo>
                    <a:cubicBezTo>
                      <a:pt x="3837" y="5115"/>
                      <a:pt x="3837" y="5115"/>
                      <a:pt x="3837" y="5115"/>
                    </a:cubicBezTo>
                    <a:lnTo>
                      <a:pt x="5115" y="5115"/>
                    </a:lnTo>
                    <a:cubicBezTo>
                      <a:pt x="5115" y="5115"/>
                      <a:pt x="5115" y="5115"/>
                      <a:pt x="5115" y="6393"/>
                    </a:cubicBezTo>
                    <a:lnTo>
                      <a:pt x="3837" y="6393"/>
                    </a:lnTo>
                    <a:cubicBezTo>
                      <a:pt x="3837" y="6393"/>
                      <a:pt x="3837" y="6393"/>
                      <a:pt x="3837" y="6393"/>
                    </a:cubicBezTo>
                    <a:lnTo>
                      <a:pt x="3837" y="6393"/>
                    </a:lnTo>
                    <a:cubicBezTo>
                      <a:pt x="3837" y="6393"/>
                      <a:pt x="3837" y="6393"/>
                      <a:pt x="3837" y="6393"/>
                    </a:cubicBezTo>
                    <a:lnTo>
                      <a:pt x="5115" y="6393"/>
                    </a:lnTo>
                    <a:cubicBezTo>
                      <a:pt x="5115" y="6393"/>
                      <a:pt x="5115" y="7672"/>
                      <a:pt x="5115" y="7672"/>
                    </a:cubicBezTo>
                    <a:lnTo>
                      <a:pt x="3837" y="7672"/>
                    </a:lnTo>
                    <a:cubicBezTo>
                      <a:pt x="3837" y="7672"/>
                      <a:pt x="3837" y="7672"/>
                      <a:pt x="3837" y="7672"/>
                    </a:cubicBezTo>
                    <a:lnTo>
                      <a:pt x="3837" y="7672"/>
                    </a:lnTo>
                    <a:cubicBezTo>
                      <a:pt x="3837" y="7672"/>
                      <a:pt x="3837" y="7672"/>
                      <a:pt x="3837" y="7672"/>
                    </a:cubicBezTo>
                    <a:lnTo>
                      <a:pt x="5115" y="7672"/>
                    </a:lnTo>
                    <a:cubicBezTo>
                      <a:pt x="5115" y="7672"/>
                      <a:pt x="5115" y="8951"/>
                      <a:pt x="5115" y="8951"/>
                    </a:cubicBezTo>
                    <a:lnTo>
                      <a:pt x="3837" y="8951"/>
                    </a:lnTo>
                    <a:cubicBezTo>
                      <a:pt x="3837" y="8951"/>
                      <a:pt x="3837" y="8951"/>
                      <a:pt x="3837" y="8951"/>
                    </a:cubicBezTo>
                    <a:lnTo>
                      <a:pt x="3837" y="8951"/>
                    </a:lnTo>
                    <a:cubicBezTo>
                      <a:pt x="3837" y="8951"/>
                      <a:pt x="3837" y="8951"/>
                      <a:pt x="3837" y="8951"/>
                    </a:cubicBezTo>
                    <a:lnTo>
                      <a:pt x="5115" y="8951"/>
                    </a:lnTo>
                    <a:cubicBezTo>
                      <a:pt x="5115" y="8951"/>
                      <a:pt x="5115" y="8951"/>
                      <a:pt x="5115" y="10229"/>
                    </a:cubicBezTo>
                    <a:lnTo>
                      <a:pt x="3837" y="10229"/>
                    </a:lnTo>
                    <a:cubicBezTo>
                      <a:pt x="3837" y="10229"/>
                      <a:pt x="3837" y="10229"/>
                      <a:pt x="3837" y="10229"/>
                    </a:cubicBezTo>
                    <a:lnTo>
                      <a:pt x="3837" y="10229"/>
                    </a:lnTo>
                    <a:cubicBezTo>
                      <a:pt x="3837" y="10229"/>
                      <a:pt x="3837" y="10229"/>
                      <a:pt x="3837" y="10229"/>
                    </a:cubicBezTo>
                    <a:lnTo>
                      <a:pt x="5115" y="10229"/>
                    </a:lnTo>
                    <a:cubicBezTo>
                      <a:pt x="5115" y="10229"/>
                      <a:pt x="5115" y="10229"/>
                      <a:pt x="5115" y="11508"/>
                    </a:cubicBezTo>
                    <a:lnTo>
                      <a:pt x="3837" y="12786"/>
                    </a:lnTo>
                    <a:cubicBezTo>
                      <a:pt x="3837" y="12786"/>
                      <a:pt x="3837" y="12786"/>
                      <a:pt x="3837" y="12786"/>
                    </a:cubicBezTo>
                    <a:lnTo>
                      <a:pt x="3837" y="12786"/>
                    </a:lnTo>
                    <a:cubicBezTo>
                      <a:pt x="3837" y="12786"/>
                      <a:pt x="3837" y="12786"/>
                      <a:pt x="3837" y="12786"/>
                    </a:cubicBezTo>
                    <a:lnTo>
                      <a:pt x="5115" y="11508"/>
                    </a:lnTo>
                    <a:cubicBezTo>
                      <a:pt x="5115" y="11508"/>
                      <a:pt x="5115" y="11508"/>
                      <a:pt x="5115" y="12786"/>
                    </a:cubicBezTo>
                    <a:lnTo>
                      <a:pt x="3837" y="14065"/>
                    </a:lnTo>
                    <a:cubicBezTo>
                      <a:pt x="3837" y="14065"/>
                      <a:pt x="3837" y="14065"/>
                      <a:pt x="3837" y="14065"/>
                    </a:cubicBezTo>
                    <a:lnTo>
                      <a:pt x="3837" y="14065"/>
                    </a:lnTo>
                    <a:cubicBezTo>
                      <a:pt x="3837" y="14065"/>
                      <a:pt x="3837" y="14065"/>
                      <a:pt x="3837" y="14065"/>
                    </a:cubicBezTo>
                    <a:lnTo>
                      <a:pt x="5115" y="12786"/>
                    </a:lnTo>
                    <a:cubicBezTo>
                      <a:pt x="5115" y="12786"/>
                      <a:pt x="5115" y="12786"/>
                      <a:pt x="6393" y="14065"/>
                    </a:cubicBezTo>
                    <a:lnTo>
                      <a:pt x="5115" y="15344"/>
                    </a:lnTo>
                    <a:cubicBezTo>
                      <a:pt x="5115" y="15344"/>
                      <a:pt x="5115" y="15344"/>
                      <a:pt x="5115" y="15344"/>
                    </a:cubicBezTo>
                    <a:lnTo>
                      <a:pt x="5115" y="15344"/>
                    </a:lnTo>
                    <a:cubicBezTo>
                      <a:pt x="5115" y="15344"/>
                      <a:pt x="5115" y="15344"/>
                      <a:pt x="5115" y="15344"/>
                    </a:cubicBezTo>
                    <a:lnTo>
                      <a:pt x="6393" y="14065"/>
                    </a:lnTo>
                    <a:cubicBezTo>
                      <a:pt x="6393" y="14065"/>
                      <a:pt x="6393" y="14065"/>
                      <a:pt x="7672" y="14065"/>
                    </a:cubicBezTo>
                    <a:lnTo>
                      <a:pt x="6393" y="15344"/>
                    </a:lnTo>
                    <a:cubicBezTo>
                      <a:pt x="6393" y="15344"/>
                      <a:pt x="6393" y="15344"/>
                      <a:pt x="6393" y="15344"/>
                    </a:cubicBezTo>
                    <a:lnTo>
                      <a:pt x="6393" y="15344"/>
                    </a:lnTo>
                    <a:cubicBezTo>
                      <a:pt x="6393" y="15344"/>
                      <a:pt x="6393" y="15344"/>
                      <a:pt x="6393" y="15344"/>
                    </a:cubicBezTo>
                    <a:lnTo>
                      <a:pt x="7672" y="14065"/>
                    </a:lnTo>
                    <a:cubicBezTo>
                      <a:pt x="7672" y="14065"/>
                      <a:pt x="7672" y="14065"/>
                      <a:pt x="8951" y="14065"/>
                    </a:cubicBezTo>
                    <a:lnTo>
                      <a:pt x="8951" y="15344"/>
                    </a:lnTo>
                    <a:cubicBezTo>
                      <a:pt x="8951" y="15344"/>
                      <a:pt x="8951" y="15344"/>
                      <a:pt x="8951" y="15344"/>
                    </a:cubicBezTo>
                    <a:lnTo>
                      <a:pt x="8951" y="15344"/>
                    </a:lnTo>
                    <a:cubicBezTo>
                      <a:pt x="8951" y="15344"/>
                      <a:pt x="8951" y="15344"/>
                      <a:pt x="8951" y="15344"/>
                    </a:cubicBezTo>
                    <a:lnTo>
                      <a:pt x="8951" y="14065"/>
                    </a:lnTo>
                    <a:cubicBezTo>
                      <a:pt x="8951" y="14065"/>
                      <a:pt x="8951" y="14065"/>
                      <a:pt x="10230" y="14065"/>
                    </a:cubicBezTo>
                    <a:lnTo>
                      <a:pt x="10230" y="15344"/>
                    </a:lnTo>
                    <a:cubicBezTo>
                      <a:pt x="10230" y="15344"/>
                      <a:pt x="10230" y="15344"/>
                      <a:pt x="10230" y="15344"/>
                    </a:cubicBezTo>
                    <a:lnTo>
                      <a:pt x="10230" y="15344"/>
                    </a:lnTo>
                    <a:cubicBezTo>
                      <a:pt x="10230" y="15344"/>
                      <a:pt x="10230" y="15344"/>
                      <a:pt x="10230" y="15344"/>
                    </a:cubicBezTo>
                    <a:lnTo>
                      <a:pt x="10230" y="14065"/>
                    </a:lnTo>
                    <a:cubicBezTo>
                      <a:pt x="10230" y="14065"/>
                      <a:pt x="11508" y="14065"/>
                      <a:pt x="11508" y="14065"/>
                    </a:cubicBezTo>
                    <a:lnTo>
                      <a:pt x="11508" y="15344"/>
                    </a:lnTo>
                    <a:cubicBezTo>
                      <a:pt x="11508" y="15344"/>
                      <a:pt x="11508" y="15344"/>
                      <a:pt x="11508" y="15344"/>
                    </a:cubicBezTo>
                    <a:lnTo>
                      <a:pt x="11508" y="15344"/>
                    </a:lnTo>
                    <a:cubicBezTo>
                      <a:pt x="11508" y="15344"/>
                      <a:pt x="11508" y="15344"/>
                      <a:pt x="11508" y="15344"/>
                    </a:cubicBezTo>
                    <a:lnTo>
                      <a:pt x="11508" y="14065"/>
                    </a:lnTo>
                    <a:cubicBezTo>
                      <a:pt x="11508" y="14065"/>
                      <a:pt x="12786" y="14065"/>
                      <a:pt x="12786" y="14065"/>
                    </a:cubicBezTo>
                    <a:lnTo>
                      <a:pt x="12786" y="15344"/>
                    </a:lnTo>
                    <a:cubicBezTo>
                      <a:pt x="12786" y="15344"/>
                      <a:pt x="12786" y="15344"/>
                      <a:pt x="12786" y="15344"/>
                    </a:cubicBezTo>
                    <a:lnTo>
                      <a:pt x="12786" y="15344"/>
                    </a:lnTo>
                    <a:cubicBezTo>
                      <a:pt x="12786" y="15344"/>
                      <a:pt x="12786" y="15344"/>
                      <a:pt x="12786" y="15344"/>
                    </a:cubicBezTo>
                    <a:lnTo>
                      <a:pt x="12786" y="14065"/>
                    </a:lnTo>
                    <a:cubicBezTo>
                      <a:pt x="12786" y="14065"/>
                      <a:pt x="12786" y="14065"/>
                      <a:pt x="14065" y="14065"/>
                    </a:cubicBezTo>
                    <a:lnTo>
                      <a:pt x="14065" y="15344"/>
                    </a:lnTo>
                    <a:cubicBezTo>
                      <a:pt x="14065" y="15344"/>
                      <a:pt x="14065" y="15344"/>
                      <a:pt x="14065" y="15344"/>
                    </a:cubicBezTo>
                    <a:lnTo>
                      <a:pt x="14065" y="15344"/>
                    </a:lnTo>
                    <a:cubicBezTo>
                      <a:pt x="14065" y="15344"/>
                      <a:pt x="14065" y="15344"/>
                      <a:pt x="14065" y="15344"/>
                    </a:cubicBezTo>
                    <a:lnTo>
                      <a:pt x="14065" y="14065"/>
                    </a:lnTo>
                    <a:cubicBezTo>
                      <a:pt x="14065" y="14065"/>
                      <a:pt x="14065" y="14065"/>
                      <a:pt x="15344" y="14065"/>
                    </a:cubicBezTo>
                    <a:lnTo>
                      <a:pt x="16623" y="15344"/>
                    </a:lnTo>
                    <a:cubicBezTo>
                      <a:pt x="16623" y="15344"/>
                      <a:pt x="16623" y="15344"/>
                      <a:pt x="16623" y="15344"/>
                    </a:cubicBezTo>
                    <a:lnTo>
                      <a:pt x="16623" y="15344"/>
                    </a:lnTo>
                    <a:cubicBezTo>
                      <a:pt x="16623" y="15344"/>
                      <a:pt x="16623" y="15344"/>
                      <a:pt x="16623" y="15344"/>
                    </a:cubicBezTo>
                    <a:lnTo>
                      <a:pt x="15344" y="14065"/>
                    </a:lnTo>
                    <a:cubicBezTo>
                      <a:pt x="15344" y="14065"/>
                      <a:pt x="15344" y="14065"/>
                      <a:pt x="16623" y="14065"/>
                    </a:cubicBezTo>
                    <a:lnTo>
                      <a:pt x="17901" y="15344"/>
                    </a:lnTo>
                    <a:cubicBezTo>
                      <a:pt x="17901" y="15344"/>
                      <a:pt x="17901" y="15344"/>
                      <a:pt x="17901" y="15344"/>
                    </a:cubicBezTo>
                    <a:lnTo>
                      <a:pt x="17901" y="15344"/>
                    </a:lnTo>
                    <a:cubicBezTo>
                      <a:pt x="17901" y="15344"/>
                      <a:pt x="17901" y="15344"/>
                      <a:pt x="17901" y="15344"/>
                    </a:cubicBezTo>
                    <a:lnTo>
                      <a:pt x="16623" y="14065"/>
                    </a:lnTo>
                    <a:cubicBezTo>
                      <a:pt x="16623" y="14065"/>
                      <a:pt x="16623" y="14065"/>
                      <a:pt x="17901" y="12786"/>
                    </a:cubicBezTo>
                    <a:lnTo>
                      <a:pt x="19180" y="14065"/>
                    </a:lnTo>
                    <a:cubicBezTo>
                      <a:pt x="19180" y="14065"/>
                      <a:pt x="19180" y="14065"/>
                      <a:pt x="19180" y="14065"/>
                    </a:cubicBezTo>
                    <a:lnTo>
                      <a:pt x="19180" y="14065"/>
                    </a:lnTo>
                    <a:cubicBezTo>
                      <a:pt x="19180" y="14065"/>
                      <a:pt x="19180" y="14065"/>
                      <a:pt x="19180" y="14065"/>
                    </a:cubicBezTo>
                    <a:lnTo>
                      <a:pt x="17901" y="12786"/>
                    </a:lnTo>
                    <a:cubicBezTo>
                      <a:pt x="17901" y="12786"/>
                      <a:pt x="17901" y="12786"/>
                      <a:pt x="17901" y="11508"/>
                    </a:cubicBezTo>
                    <a:lnTo>
                      <a:pt x="19180" y="12786"/>
                    </a:lnTo>
                    <a:cubicBezTo>
                      <a:pt x="19180" y="12786"/>
                      <a:pt x="19180" y="12786"/>
                      <a:pt x="19180" y="12786"/>
                    </a:cubicBezTo>
                    <a:lnTo>
                      <a:pt x="19180" y="12786"/>
                    </a:lnTo>
                    <a:cubicBezTo>
                      <a:pt x="19180" y="12786"/>
                      <a:pt x="19180" y="12786"/>
                      <a:pt x="19180" y="12786"/>
                    </a:cubicBezTo>
                    <a:lnTo>
                      <a:pt x="17901" y="11508"/>
                    </a:lnTo>
                    <a:cubicBezTo>
                      <a:pt x="17901" y="11508"/>
                      <a:pt x="17901" y="11508"/>
                      <a:pt x="17901" y="10229"/>
                    </a:cubicBezTo>
                    <a:lnTo>
                      <a:pt x="19180" y="10229"/>
                    </a:lnTo>
                    <a:cubicBezTo>
                      <a:pt x="19180" y="10229"/>
                      <a:pt x="19180" y="10229"/>
                      <a:pt x="19180" y="10229"/>
                    </a:cubicBezTo>
                    <a:lnTo>
                      <a:pt x="19180" y="10229"/>
                    </a:lnTo>
                    <a:cubicBezTo>
                      <a:pt x="19180" y="10229"/>
                      <a:pt x="19180" y="10229"/>
                      <a:pt x="19180" y="10229"/>
                    </a:cubicBezTo>
                    <a:lnTo>
                      <a:pt x="17901" y="10229"/>
                    </a:lnTo>
                    <a:cubicBezTo>
                      <a:pt x="17901" y="10229"/>
                      <a:pt x="17901" y="10229"/>
                      <a:pt x="17901" y="8951"/>
                    </a:cubicBezTo>
                    <a:lnTo>
                      <a:pt x="19180" y="8951"/>
                    </a:lnTo>
                    <a:cubicBezTo>
                      <a:pt x="19180" y="8951"/>
                      <a:pt x="19180" y="8951"/>
                      <a:pt x="19180" y="8951"/>
                    </a:cubicBezTo>
                    <a:lnTo>
                      <a:pt x="19180" y="8951"/>
                    </a:lnTo>
                    <a:cubicBezTo>
                      <a:pt x="19180" y="8951"/>
                      <a:pt x="19180" y="8951"/>
                      <a:pt x="19180" y="8951"/>
                    </a:cubicBezTo>
                    <a:lnTo>
                      <a:pt x="17901" y="8951"/>
                    </a:lnTo>
                    <a:cubicBezTo>
                      <a:pt x="17901" y="8951"/>
                      <a:pt x="17901" y="7672"/>
                      <a:pt x="17901" y="7672"/>
                    </a:cubicBezTo>
                    <a:lnTo>
                      <a:pt x="19180" y="7672"/>
                    </a:lnTo>
                    <a:cubicBezTo>
                      <a:pt x="19180" y="8951"/>
                      <a:pt x="19180" y="8951"/>
                      <a:pt x="19180" y="7672"/>
                    </a:cubicBezTo>
                    <a:lnTo>
                      <a:pt x="19180" y="7672"/>
                    </a:lnTo>
                    <a:cubicBezTo>
                      <a:pt x="19180" y="7672"/>
                      <a:pt x="19180" y="7672"/>
                      <a:pt x="19180" y="7672"/>
                    </a:cubicBezTo>
                    <a:close/>
                    <a:moveTo>
                      <a:pt x="10230" y="0"/>
                    </a:moveTo>
                    <a:cubicBezTo>
                      <a:pt x="12786" y="1279"/>
                      <a:pt x="15344" y="2557"/>
                      <a:pt x="15344" y="5115"/>
                    </a:cubicBezTo>
                    <a:cubicBezTo>
                      <a:pt x="15344" y="5115"/>
                      <a:pt x="15344" y="6393"/>
                      <a:pt x="14065" y="6393"/>
                    </a:cubicBezTo>
                    <a:lnTo>
                      <a:pt x="10230" y="6393"/>
                    </a:lnTo>
                    <a:cubicBezTo>
                      <a:pt x="10230" y="5115"/>
                      <a:pt x="8951" y="5115"/>
                      <a:pt x="8951" y="5115"/>
                    </a:cubicBezTo>
                    <a:lnTo>
                      <a:pt x="10230" y="0"/>
                    </a:lnTo>
                    <a:cubicBezTo>
                      <a:pt x="8951" y="1279"/>
                      <a:pt x="8951" y="0"/>
                      <a:pt x="10230" y="0"/>
                    </a:cubicBezTo>
                    <a:close/>
                    <a:moveTo>
                      <a:pt x="6393" y="1279"/>
                    </a:moveTo>
                    <a:lnTo>
                      <a:pt x="6393" y="5115"/>
                    </a:lnTo>
                    <a:cubicBezTo>
                      <a:pt x="5115" y="5115"/>
                      <a:pt x="5115" y="6393"/>
                      <a:pt x="5115" y="6393"/>
                    </a:cubicBezTo>
                    <a:lnTo>
                      <a:pt x="1279" y="6393"/>
                    </a:lnTo>
                    <a:cubicBezTo>
                      <a:pt x="1279" y="6393"/>
                      <a:pt x="0" y="6393"/>
                      <a:pt x="0" y="5115"/>
                    </a:cubicBezTo>
                    <a:cubicBezTo>
                      <a:pt x="0" y="3836"/>
                      <a:pt x="2557" y="1279"/>
                      <a:pt x="6393" y="1279"/>
                    </a:cubicBezTo>
                    <a:cubicBezTo>
                      <a:pt x="5115" y="0"/>
                      <a:pt x="6393" y="1279"/>
                      <a:pt x="6393" y="1279"/>
                    </a:cubicBezTo>
                    <a:close/>
                    <a:moveTo>
                      <a:pt x="5115" y="16622"/>
                    </a:moveTo>
                    <a:cubicBezTo>
                      <a:pt x="2557" y="15344"/>
                      <a:pt x="0" y="14065"/>
                      <a:pt x="0" y="10229"/>
                    </a:cubicBezTo>
                    <a:cubicBezTo>
                      <a:pt x="0" y="10229"/>
                      <a:pt x="0" y="8951"/>
                      <a:pt x="1279" y="8951"/>
                    </a:cubicBezTo>
                    <a:lnTo>
                      <a:pt x="5115" y="8951"/>
                    </a:lnTo>
                    <a:cubicBezTo>
                      <a:pt x="5115" y="10229"/>
                      <a:pt x="6393" y="10229"/>
                      <a:pt x="6393" y="10229"/>
                    </a:cubicBezTo>
                    <a:lnTo>
                      <a:pt x="5115" y="16622"/>
                    </a:lnTo>
                    <a:cubicBezTo>
                      <a:pt x="6393" y="16622"/>
                      <a:pt x="5115" y="16622"/>
                      <a:pt x="5115" y="16622"/>
                    </a:cubicBezTo>
                    <a:close/>
                    <a:moveTo>
                      <a:pt x="7672" y="10229"/>
                    </a:moveTo>
                    <a:cubicBezTo>
                      <a:pt x="6393" y="10229"/>
                      <a:pt x="6393" y="10229"/>
                      <a:pt x="6393" y="8951"/>
                    </a:cubicBezTo>
                    <a:cubicBezTo>
                      <a:pt x="6393" y="7672"/>
                      <a:pt x="6393" y="7672"/>
                      <a:pt x="7672" y="7672"/>
                    </a:cubicBezTo>
                    <a:cubicBezTo>
                      <a:pt x="8951" y="7672"/>
                      <a:pt x="8951" y="7672"/>
                      <a:pt x="8951" y="8951"/>
                    </a:cubicBezTo>
                    <a:cubicBezTo>
                      <a:pt x="8951" y="8951"/>
                      <a:pt x="8951" y="10229"/>
                      <a:pt x="7672" y="10229"/>
                    </a:cubicBezTo>
                    <a:close/>
                    <a:moveTo>
                      <a:pt x="8951" y="15344"/>
                    </a:moveTo>
                    <a:lnTo>
                      <a:pt x="8951" y="11508"/>
                    </a:lnTo>
                    <a:cubicBezTo>
                      <a:pt x="10230" y="11508"/>
                      <a:pt x="10230" y="10229"/>
                      <a:pt x="10230" y="10229"/>
                    </a:cubicBezTo>
                    <a:lnTo>
                      <a:pt x="14065" y="10229"/>
                    </a:lnTo>
                    <a:cubicBezTo>
                      <a:pt x="14065" y="10229"/>
                      <a:pt x="15344" y="10229"/>
                      <a:pt x="15344" y="11508"/>
                    </a:cubicBezTo>
                    <a:cubicBezTo>
                      <a:pt x="15344" y="12786"/>
                      <a:pt x="12786" y="15344"/>
                      <a:pt x="8951" y="15344"/>
                    </a:cubicBezTo>
                    <a:cubicBezTo>
                      <a:pt x="8951" y="16622"/>
                      <a:pt x="8951" y="16622"/>
                      <a:pt x="8951" y="1534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E913813D-95C5-4FC4-8C37-B1435D66D0AE}"/>
                  </a:ext>
                </a:extLst>
              </p:cNvPr>
              <p:cNvSpPr/>
              <p:nvPr/>
            </p:nvSpPr>
            <p:spPr>
              <a:xfrm>
                <a:off x="6900260" y="3056917"/>
                <a:ext cx="20457" cy="15911"/>
              </a:xfrm>
              <a:custGeom>
                <a:avLst/>
                <a:gdLst>
                  <a:gd name="connsiteX0" fmla="*/ 20458 w 20457"/>
                  <a:gd name="connsiteY0" fmla="*/ 7672 h 15911"/>
                  <a:gd name="connsiteX1" fmla="*/ 19180 w 20457"/>
                  <a:gd name="connsiteY1" fmla="*/ 7672 h 15911"/>
                  <a:gd name="connsiteX2" fmla="*/ 19180 w 20457"/>
                  <a:gd name="connsiteY2" fmla="*/ 6393 h 15911"/>
                  <a:gd name="connsiteX3" fmla="*/ 20458 w 20457"/>
                  <a:gd name="connsiteY3" fmla="*/ 7672 h 15911"/>
                  <a:gd name="connsiteX4" fmla="*/ 20458 w 20457"/>
                  <a:gd name="connsiteY4" fmla="*/ 6393 h 15911"/>
                  <a:gd name="connsiteX5" fmla="*/ 20458 w 20457"/>
                  <a:gd name="connsiteY5" fmla="*/ 6393 h 15911"/>
                  <a:gd name="connsiteX6" fmla="*/ 20458 w 20457"/>
                  <a:gd name="connsiteY6" fmla="*/ 6393 h 15911"/>
                  <a:gd name="connsiteX7" fmla="*/ 19180 w 20457"/>
                  <a:gd name="connsiteY7" fmla="*/ 6393 h 15911"/>
                  <a:gd name="connsiteX8" fmla="*/ 19180 w 20457"/>
                  <a:gd name="connsiteY8" fmla="*/ 5115 h 15911"/>
                  <a:gd name="connsiteX9" fmla="*/ 20458 w 20457"/>
                  <a:gd name="connsiteY9" fmla="*/ 5115 h 15911"/>
                  <a:gd name="connsiteX10" fmla="*/ 20458 w 20457"/>
                  <a:gd name="connsiteY10" fmla="*/ 5115 h 15911"/>
                  <a:gd name="connsiteX11" fmla="*/ 20458 w 20457"/>
                  <a:gd name="connsiteY11" fmla="*/ 5115 h 15911"/>
                  <a:gd name="connsiteX12" fmla="*/ 20458 w 20457"/>
                  <a:gd name="connsiteY12" fmla="*/ 5115 h 15911"/>
                  <a:gd name="connsiteX13" fmla="*/ 19180 w 20457"/>
                  <a:gd name="connsiteY13" fmla="*/ 5115 h 15911"/>
                  <a:gd name="connsiteX14" fmla="*/ 19180 w 20457"/>
                  <a:gd name="connsiteY14" fmla="*/ 3836 h 15911"/>
                  <a:gd name="connsiteX15" fmla="*/ 20458 w 20457"/>
                  <a:gd name="connsiteY15" fmla="*/ 2557 h 15911"/>
                  <a:gd name="connsiteX16" fmla="*/ 20458 w 20457"/>
                  <a:gd name="connsiteY16" fmla="*/ 2557 h 15911"/>
                  <a:gd name="connsiteX17" fmla="*/ 20458 w 20457"/>
                  <a:gd name="connsiteY17" fmla="*/ 2557 h 15911"/>
                  <a:gd name="connsiteX18" fmla="*/ 20458 w 20457"/>
                  <a:gd name="connsiteY18" fmla="*/ 2557 h 15911"/>
                  <a:gd name="connsiteX19" fmla="*/ 19180 w 20457"/>
                  <a:gd name="connsiteY19" fmla="*/ 3836 h 15911"/>
                  <a:gd name="connsiteX20" fmla="*/ 19180 w 20457"/>
                  <a:gd name="connsiteY20" fmla="*/ 2557 h 15911"/>
                  <a:gd name="connsiteX21" fmla="*/ 20458 w 20457"/>
                  <a:gd name="connsiteY21" fmla="*/ 1279 h 15911"/>
                  <a:gd name="connsiteX22" fmla="*/ 20458 w 20457"/>
                  <a:gd name="connsiteY22" fmla="*/ 1279 h 15911"/>
                  <a:gd name="connsiteX23" fmla="*/ 20458 w 20457"/>
                  <a:gd name="connsiteY23" fmla="*/ 1279 h 15911"/>
                  <a:gd name="connsiteX24" fmla="*/ 20458 w 20457"/>
                  <a:gd name="connsiteY24" fmla="*/ 1279 h 15911"/>
                  <a:gd name="connsiteX25" fmla="*/ 19180 w 20457"/>
                  <a:gd name="connsiteY25" fmla="*/ 2557 h 15911"/>
                  <a:gd name="connsiteX26" fmla="*/ 17900 w 20457"/>
                  <a:gd name="connsiteY26" fmla="*/ 1279 h 15911"/>
                  <a:gd name="connsiteX27" fmla="*/ 19180 w 20457"/>
                  <a:gd name="connsiteY27" fmla="*/ 0 h 15911"/>
                  <a:gd name="connsiteX28" fmla="*/ 19180 w 20457"/>
                  <a:gd name="connsiteY28" fmla="*/ 0 h 15911"/>
                  <a:gd name="connsiteX29" fmla="*/ 19180 w 20457"/>
                  <a:gd name="connsiteY29" fmla="*/ 0 h 15911"/>
                  <a:gd name="connsiteX30" fmla="*/ 19180 w 20457"/>
                  <a:gd name="connsiteY30" fmla="*/ 0 h 15911"/>
                  <a:gd name="connsiteX31" fmla="*/ 17900 w 20457"/>
                  <a:gd name="connsiteY31" fmla="*/ 1279 h 15911"/>
                  <a:gd name="connsiteX32" fmla="*/ 16622 w 20457"/>
                  <a:gd name="connsiteY32" fmla="*/ 1279 h 15911"/>
                  <a:gd name="connsiteX33" fmla="*/ 17900 w 20457"/>
                  <a:gd name="connsiteY33" fmla="*/ 0 h 15911"/>
                  <a:gd name="connsiteX34" fmla="*/ 17900 w 20457"/>
                  <a:gd name="connsiteY34" fmla="*/ 0 h 15911"/>
                  <a:gd name="connsiteX35" fmla="*/ 17900 w 20457"/>
                  <a:gd name="connsiteY35" fmla="*/ 0 h 15911"/>
                  <a:gd name="connsiteX36" fmla="*/ 17900 w 20457"/>
                  <a:gd name="connsiteY36" fmla="*/ 0 h 15911"/>
                  <a:gd name="connsiteX37" fmla="*/ 16622 w 20457"/>
                  <a:gd name="connsiteY37" fmla="*/ 1279 h 15911"/>
                  <a:gd name="connsiteX38" fmla="*/ 15343 w 20457"/>
                  <a:gd name="connsiteY38" fmla="*/ 1279 h 15911"/>
                  <a:gd name="connsiteX39" fmla="*/ 15343 w 20457"/>
                  <a:gd name="connsiteY39" fmla="*/ 0 h 15911"/>
                  <a:gd name="connsiteX40" fmla="*/ 15343 w 20457"/>
                  <a:gd name="connsiteY40" fmla="*/ 0 h 15911"/>
                  <a:gd name="connsiteX41" fmla="*/ 15343 w 20457"/>
                  <a:gd name="connsiteY41" fmla="*/ 0 h 15911"/>
                  <a:gd name="connsiteX42" fmla="*/ 15343 w 20457"/>
                  <a:gd name="connsiteY42" fmla="*/ 0 h 15911"/>
                  <a:gd name="connsiteX43" fmla="*/ 15343 w 20457"/>
                  <a:gd name="connsiteY43" fmla="*/ 1279 h 15911"/>
                  <a:gd name="connsiteX44" fmla="*/ 14065 w 20457"/>
                  <a:gd name="connsiteY44" fmla="*/ 1279 h 15911"/>
                  <a:gd name="connsiteX45" fmla="*/ 14065 w 20457"/>
                  <a:gd name="connsiteY45" fmla="*/ 0 h 15911"/>
                  <a:gd name="connsiteX46" fmla="*/ 14065 w 20457"/>
                  <a:gd name="connsiteY46" fmla="*/ 0 h 15911"/>
                  <a:gd name="connsiteX47" fmla="*/ 14065 w 20457"/>
                  <a:gd name="connsiteY47" fmla="*/ 0 h 15911"/>
                  <a:gd name="connsiteX48" fmla="*/ 14065 w 20457"/>
                  <a:gd name="connsiteY48" fmla="*/ 0 h 15911"/>
                  <a:gd name="connsiteX49" fmla="*/ 14065 w 20457"/>
                  <a:gd name="connsiteY49" fmla="*/ 1279 h 15911"/>
                  <a:gd name="connsiteX50" fmla="*/ 12786 w 20457"/>
                  <a:gd name="connsiteY50" fmla="*/ 1279 h 15911"/>
                  <a:gd name="connsiteX51" fmla="*/ 12786 w 20457"/>
                  <a:gd name="connsiteY51" fmla="*/ 0 h 15911"/>
                  <a:gd name="connsiteX52" fmla="*/ 12786 w 20457"/>
                  <a:gd name="connsiteY52" fmla="*/ 0 h 15911"/>
                  <a:gd name="connsiteX53" fmla="*/ 12786 w 20457"/>
                  <a:gd name="connsiteY53" fmla="*/ 0 h 15911"/>
                  <a:gd name="connsiteX54" fmla="*/ 12786 w 20457"/>
                  <a:gd name="connsiteY54" fmla="*/ 0 h 15911"/>
                  <a:gd name="connsiteX55" fmla="*/ 12786 w 20457"/>
                  <a:gd name="connsiteY55" fmla="*/ 1279 h 15911"/>
                  <a:gd name="connsiteX56" fmla="*/ 11507 w 20457"/>
                  <a:gd name="connsiteY56" fmla="*/ 1279 h 15911"/>
                  <a:gd name="connsiteX57" fmla="*/ 11507 w 20457"/>
                  <a:gd name="connsiteY57" fmla="*/ 0 h 15911"/>
                  <a:gd name="connsiteX58" fmla="*/ 11507 w 20457"/>
                  <a:gd name="connsiteY58" fmla="*/ 0 h 15911"/>
                  <a:gd name="connsiteX59" fmla="*/ 11507 w 20457"/>
                  <a:gd name="connsiteY59" fmla="*/ 0 h 15911"/>
                  <a:gd name="connsiteX60" fmla="*/ 11507 w 20457"/>
                  <a:gd name="connsiteY60" fmla="*/ 0 h 15911"/>
                  <a:gd name="connsiteX61" fmla="*/ 11507 w 20457"/>
                  <a:gd name="connsiteY61" fmla="*/ 1279 h 15911"/>
                  <a:gd name="connsiteX62" fmla="*/ 10229 w 20457"/>
                  <a:gd name="connsiteY62" fmla="*/ 1279 h 15911"/>
                  <a:gd name="connsiteX63" fmla="*/ 10229 w 20457"/>
                  <a:gd name="connsiteY63" fmla="*/ 0 h 15911"/>
                  <a:gd name="connsiteX64" fmla="*/ 10229 w 20457"/>
                  <a:gd name="connsiteY64" fmla="*/ 0 h 15911"/>
                  <a:gd name="connsiteX65" fmla="*/ 10229 w 20457"/>
                  <a:gd name="connsiteY65" fmla="*/ 0 h 15911"/>
                  <a:gd name="connsiteX66" fmla="*/ 10229 w 20457"/>
                  <a:gd name="connsiteY66" fmla="*/ 0 h 15911"/>
                  <a:gd name="connsiteX67" fmla="*/ 10229 w 20457"/>
                  <a:gd name="connsiteY67" fmla="*/ 1279 h 15911"/>
                  <a:gd name="connsiteX68" fmla="*/ 8950 w 20457"/>
                  <a:gd name="connsiteY68" fmla="*/ 1279 h 15911"/>
                  <a:gd name="connsiteX69" fmla="*/ 7671 w 20457"/>
                  <a:gd name="connsiteY69" fmla="*/ 0 h 15911"/>
                  <a:gd name="connsiteX70" fmla="*/ 7671 w 20457"/>
                  <a:gd name="connsiteY70" fmla="*/ 0 h 15911"/>
                  <a:gd name="connsiteX71" fmla="*/ 7671 w 20457"/>
                  <a:gd name="connsiteY71" fmla="*/ 0 h 15911"/>
                  <a:gd name="connsiteX72" fmla="*/ 7671 w 20457"/>
                  <a:gd name="connsiteY72" fmla="*/ 0 h 15911"/>
                  <a:gd name="connsiteX73" fmla="*/ 8950 w 20457"/>
                  <a:gd name="connsiteY73" fmla="*/ 1279 h 15911"/>
                  <a:gd name="connsiteX74" fmla="*/ 7671 w 20457"/>
                  <a:gd name="connsiteY74" fmla="*/ 1279 h 15911"/>
                  <a:gd name="connsiteX75" fmla="*/ 6393 w 20457"/>
                  <a:gd name="connsiteY75" fmla="*/ 0 h 15911"/>
                  <a:gd name="connsiteX76" fmla="*/ 6393 w 20457"/>
                  <a:gd name="connsiteY76" fmla="*/ 0 h 15911"/>
                  <a:gd name="connsiteX77" fmla="*/ 6393 w 20457"/>
                  <a:gd name="connsiteY77" fmla="*/ 0 h 15911"/>
                  <a:gd name="connsiteX78" fmla="*/ 6393 w 20457"/>
                  <a:gd name="connsiteY78" fmla="*/ 0 h 15911"/>
                  <a:gd name="connsiteX79" fmla="*/ 7671 w 20457"/>
                  <a:gd name="connsiteY79" fmla="*/ 1279 h 15911"/>
                  <a:gd name="connsiteX80" fmla="*/ 6393 w 20457"/>
                  <a:gd name="connsiteY80" fmla="*/ 2557 h 15911"/>
                  <a:gd name="connsiteX81" fmla="*/ 5114 w 20457"/>
                  <a:gd name="connsiteY81" fmla="*/ 1279 h 15911"/>
                  <a:gd name="connsiteX82" fmla="*/ 5114 w 20457"/>
                  <a:gd name="connsiteY82" fmla="*/ 1279 h 15911"/>
                  <a:gd name="connsiteX83" fmla="*/ 5114 w 20457"/>
                  <a:gd name="connsiteY83" fmla="*/ 1279 h 15911"/>
                  <a:gd name="connsiteX84" fmla="*/ 5114 w 20457"/>
                  <a:gd name="connsiteY84" fmla="*/ 1279 h 15911"/>
                  <a:gd name="connsiteX85" fmla="*/ 6393 w 20457"/>
                  <a:gd name="connsiteY85" fmla="*/ 2557 h 15911"/>
                  <a:gd name="connsiteX86" fmla="*/ 6393 w 20457"/>
                  <a:gd name="connsiteY86" fmla="*/ 3836 h 15911"/>
                  <a:gd name="connsiteX87" fmla="*/ 5114 w 20457"/>
                  <a:gd name="connsiteY87" fmla="*/ 2557 h 15911"/>
                  <a:gd name="connsiteX88" fmla="*/ 5114 w 20457"/>
                  <a:gd name="connsiteY88" fmla="*/ 2557 h 15911"/>
                  <a:gd name="connsiteX89" fmla="*/ 5114 w 20457"/>
                  <a:gd name="connsiteY89" fmla="*/ 2557 h 15911"/>
                  <a:gd name="connsiteX90" fmla="*/ 5114 w 20457"/>
                  <a:gd name="connsiteY90" fmla="*/ 2557 h 15911"/>
                  <a:gd name="connsiteX91" fmla="*/ 6393 w 20457"/>
                  <a:gd name="connsiteY91" fmla="*/ 3836 h 15911"/>
                  <a:gd name="connsiteX92" fmla="*/ 6393 w 20457"/>
                  <a:gd name="connsiteY92" fmla="*/ 5115 h 15911"/>
                  <a:gd name="connsiteX93" fmla="*/ 5114 w 20457"/>
                  <a:gd name="connsiteY93" fmla="*/ 5115 h 15911"/>
                  <a:gd name="connsiteX94" fmla="*/ 5114 w 20457"/>
                  <a:gd name="connsiteY94" fmla="*/ 5115 h 15911"/>
                  <a:gd name="connsiteX95" fmla="*/ 5114 w 20457"/>
                  <a:gd name="connsiteY95" fmla="*/ 5115 h 15911"/>
                  <a:gd name="connsiteX96" fmla="*/ 5114 w 20457"/>
                  <a:gd name="connsiteY96" fmla="*/ 5115 h 15911"/>
                  <a:gd name="connsiteX97" fmla="*/ 6393 w 20457"/>
                  <a:gd name="connsiteY97" fmla="*/ 5115 h 15911"/>
                  <a:gd name="connsiteX98" fmla="*/ 6393 w 20457"/>
                  <a:gd name="connsiteY98" fmla="*/ 6393 h 15911"/>
                  <a:gd name="connsiteX99" fmla="*/ 5114 w 20457"/>
                  <a:gd name="connsiteY99" fmla="*/ 6393 h 15911"/>
                  <a:gd name="connsiteX100" fmla="*/ 5114 w 20457"/>
                  <a:gd name="connsiteY100" fmla="*/ 6393 h 15911"/>
                  <a:gd name="connsiteX101" fmla="*/ 5114 w 20457"/>
                  <a:gd name="connsiteY101" fmla="*/ 6393 h 15911"/>
                  <a:gd name="connsiteX102" fmla="*/ 5114 w 20457"/>
                  <a:gd name="connsiteY102" fmla="*/ 6393 h 15911"/>
                  <a:gd name="connsiteX103" fmla="*/ 6393 w 20457"/>
                  <a:gd name="connsiteY103" fmla="*/ 6393 h 15911"/>
                  <a:gd name="connsiteX104" fmla="*/ 6393 w 20457"/>
                  <a:gd name="connsiteY104" fmla="*/ 7672 h 15911"/>
                  <a:gd name="connsiteX105" fmla="*/ 5114 w 20457"/>
                  <a:gd name="connsiteY105" fmla="*/ 7672 h 15911"/>
                  <a:gd name="connsiteX106" fmla="*/ 5114 w 20457"/>
                  <a:gd name="connsiteY106" fmla="*/ 7672 h 15911"/>
                  <a:gd name="connsiteX107" fmla="*/ 5114 w 20457"/>
                  <a:gd name="connsiteY107" fmla="*/ 7672 h 15911"/>
                  <a:gd name="connsiteX108" fmla="*/ 5114 w 20457"/>
                  <a:gd name="connsiteY108" fmla="*/ 7672 h 15911"/>
                  <a:gd name="connsiteX109" fmla="*/ 6393 w 20457"/>
                  <a:gd name="connsiteY109" fmla="*/ 7672 h 15911"/>
                  <a:gd name="connsiteX110" fmla="*/ 6393 w 20457"/>
                  <a:gd name="connsiteY110" fmla="*/ 8951 h 15911"/>
                  <a:gd name="connsiteX111" fmla="*/ 5114 w 20457"/>
                  <a:gd name="connsiteY111" fmla="*/ 8951 h 15911"/>
                  <a:gd name="connsiteX112" fmla="*/ 5114 w 20457"/>
                  <a:gd name="connsiteY112" fmla="*/ 8951 h 15911"/>
                  <a:gd name="connsiteX113" fmla="*/ 5114 w 20457"/>
                  <a:gd name="connsiteY113" fmla="*/ 8951 h 15911"/>
                  <a:gd name="connsiteX114" fmla="*/ 5114 w 20457"/>
                  <a:gd name="connsiteY114" fmla="*/ 8951 h 15911"/>
                  <a:gd name="connsiteX115" fmla="*/ 6393 w 20457"/>
                  <a:gd name="connsiteY115" fmla="*/ 8951 h 15911"/>
                  <a:gd name="connsiteX116" fmla="*/ 6393 w 20457"/>
                  <a:gd name="connsiteY116" fmla="*/ 10229 h 15911"/>
                  <a:gd name="connsiteX117" fmla="*/ 5114 w 20457"/>
                  <a:gd name="connsiteY117" fmla="*/ 10229 h 15911"/>
                  <a:gd name="connsiteX118" fmla="*/ 5114 w 20457"/>
                  <a:gd name="connsiteY118" fmla="*/ 10229 h 15911"/>
                  <a:gd name="connsiteX119" fmla="*/ 5114 w 20457"/>
                  <a:gd name="connsiteY119" fmla="*/ 10229 h 15911"/>
                  <a:gd name="connsiteX120" fmla="*/ 5114 w 20457"/>
                  <a:gd name="connsiteY120" fmla="*/ 10229 h 15911"/>
                  <a:gd name="connsiteX121" fmla="*/ 6393 w 20457"/>
                  <a:gd name="connsiteY121" fmla="*/ 10229 h 15911"/>
                  <a:gd name="connsiteX122" fmla="*/ 6393 w 20457"/>
                  <a:gd name="connsiteY122" fmla="*/ 11508 h 15911"/>
                  <a:gd name="connsiteX123" fmla="*/ 5114 w 20457"/>
                  <a:gd name="connsiteY123" fmla="*/ 12786 h 15911"/>
                  <a:gd name="connsiteX124" fmla="*/ 5114 w 20457"/>
                  <a:gd name="connsiteY124" fmla="*/ 12786 h 15911"/>
                  <a:gd name="connsiteX125" fmla="*/ 5114 w 20457"/>
                  <a:gd name="connsiteY125" fmla="*/ 12786 h 15911"/>
                  <a:gd name="connsiteX126" fmla="*/ 5114 w 20457"/>
                  <a:gd name="connsiteY126" fmla="*/ 12786 h 15911"/>
                  <a:gd name="connsiteX127" fmla="*/ 6393 w 20457"/>
                  <a:gd name="connsiteY127" fmla="*/ 11508 h 15911"/>
                  <a:gd name="connsiteX128" fmla="*/ 6393 w 20457"/>
                  <a:gd name="connsiteY128" fmla="*/ 12786 h 15911"/>
                  <a:gd name="connsiteX129" fmla="*/ 5114 w 20457"/>
                  <a:gd name="connsiteY129" fmla="*/ 14065 h 15911"/>
                  <a:gd name="connsiteX130" fmla="*/ 5114 w 20457"/>
                  <a:gd name="connsiteY130" fmla="*/ 14065 h 15911"/>
                  <a:gd name="connsiteX131" fmla="*/ 5114 w 20457"/>
                  <a:gd name="connsiteY131" fmla="*/ 14065 h 15911"/>
                  <a:gd name="connsiteX132" fmla="*/ 5114 w 20457"/>
                  <a:gd name="connsiteY132" fmla="*/ 14065 h 15911"/>
                  <a:gd name="connsiteX133" fmla="*/ 6393 w 20457"/>
                  <a:gd name="connsiteY133" fmla="*/ 12786 h 15911"/>
                  <a:gd name="connsiteX134" fmla="*/ 7671 w 20457"/>
                  <a:gd name="connsiteY134" fmla="*/ 14065 h 15911"/>
                  <a:gd name="connsiteX135" fmla="*/ 6393 w 20457"/>
                  <a:gd name="connsiteY135" fmla="*/ 15344 h 15911"/>
                  <a:gd name="connsiteX136" fmla="*/ 6393 w 20457"/>
                  <a:gd name="connsiteY136" fmla="*/ 15344 h 15911"/>
                  <a:gd name="connsiteX137" fmla="*/ 6393 w 20457"/>
                  <a:gd name="connsiteY137" fmla="*/ 15344 h 15911"/>
                  <a:gd name="connsiteX138" fmla="*/ 6393 w 20457"/>
                  <a:gd name="connsiteY138" fmla="*/ 15344 h 15911"/>
                  <a:gd name="connsiteX139" fmla="*/ 7671 w 20457"/>
                  <a:gd name="connsiteY139" fmla="*/ 14065 h 15911"/>
                  <a:gd name="connsiteX140" fmla="*/ 8950 w 20457"/>
                  <a:gd name="connsiteY140" fmla="*/ 14065 h 15911"/>
                  <a:gd name="connsiteX141" fmla="*/ 7671 w 20457"/>
                  <a:gd name="connsiteY141" fmla="*/ 15344 h 15911"/>
                  <a:gd name="connsiteX142" fmla="*/ 7671 w 20457"/>
                  <a:gd name="connsiteY142" fmla="*/ 15344 h 15911"/>
                  <a:gd name="connsiteX143" fmla="*/ 7671 w 20457"/>
                  <a:gd name="connsiteY143" fmla="*/ 15344 h 15911"/>
                  <a:gd name="connsiteX144" fmla="*/ 7671 w 20457"/>
                  <a:gd name="connsiteY144" fmla="*/ 15344 h 15911"/>
                  <a:gd name="connsiteX145" fmla="*/ 8950 w 20457"/>
                  <a:gd name="connsiteY145" fmla="*/ 14065 h 15911"/>
                  <a:gd name="connsiteX146" fmla="*/ 10229 w 20457"/>
                  <a:gd name="connsiteY146" fmla="*/ 14065 h 15911"/>
                  <a:gd name="connsiteX147" fmla="*/ 10229 w 20457"/>
                  <a:gd name="connsiteY147" fmla="*/ 15344 h 15911"/>
                  <a:gd name="connsiteX148" fmla="*/ 10229 w 20457"/>
                  <a:gd name="connsiteY148" fmla="*/ 15344 h 15911"/>
                  <a:gd name="connsiteX149" fmla="*/ 10229 w 20457"/>
                  <a:gd name="connsiteY149" fmla="*/ 15344 h 15911"/>
                  <a:gd name="connsiteX150" fmla="*/ 10229 w 20457"/>
                  <a:gd name="connsiteY150" fmla="*/ 15344 h 15911"/>
                  <a:gd name="connsiteX151" fmla="*/ 10229 w 20457"/>
                  <a:gd name="connsiteY151" fmla="*/ 14065 h 15911"/>
                  <a:gd name="connsiteX152" fmla="*/ 11507 w 20457"/>
                  <a:gd name="connsiteY152" fmla="*/ 14065 h 15911"/>
                  <a:gd name="connsiteX153" fmla="*/ 11507 w 20457"/>
                  <a:gd name="connsiteY153" fmla="*/ 15344 h 15911"/>
                  <a:gd name="connsiteX154" fmla="*/ 11507 w 20457"/>
                  <a:gd name="connsiteY154" fmla="*/ 15344 h 15911"/>
                  <a:gd name="connsiteX155" fmla="*/ 11507 w 20457"/>
                  <a:gd name="connsiteY155" fmla="*/ 15344 h 15911"/>
                  <a:gd name="connsiteX156" fmla="*/ 11507 w 20457"/>
                  <a:gd name="connsiteY156" fmla="*/ 15344 h 15911"/>
                  <a:gd name="connsiteX157" fmla="*/ 11507 w 20457"/>
                  <a:gd name="connsiteY157" fmla="*/ 14065 h 15911"/>
                  <a:gd name="connsiteX158" fmla="*/ 12786 w 20457"/>
                  <a:gd name="connsiteY158" fmla="*/ 14065 h 15911"/>
                  <a:gd name="connsiteX159" fmla="*/ 12786 w 20457"/>
                  <a:gd name="connsiteY159" fmla="*/ 15344 h 15911"/>
                  <a:gd name="connsiteX160" fmla="*/ 12786 w 20457"/>
                  <a:gd name="connsiteY160" fmla="*/ 15344 h 15911"/>
                  <a:gd name="connsiteX161" fmla="*/ 12786 w 20457"/>
                  <a:gd name="connsiteY161" fmla="*/ 15344 h 15911"/>
                  <a:gd name="connsiteX162" fmla="*/ 12786 w 20457"/>
                  <a:gd name="connsiteY162" fmla="*/ 15344 h 15911"/>
                  <a:gd name="connsiteX163" fmla="*/ 12786 w 20457"/>
                  <a:gd name="connsiteY163" fmla="*/ 14065 h 15911"/>
                  <a:gd name="connsiteX164" fmla="*/ 14065 w 20457"/>
                  <a:gd name="connsiteY164" fmla="*/ 14065 h 15911"/>
                  <a:gd name="connsiteX165" fmla="*/ 14065 w 20457"/>
                  <a:gd name="connsiteY165" fmla="*/ 15344 h 15911"/>
                  <a:gd name="connsiteX166" fmla="*/ 14065 w 20457"/>
                  <a:gd name="connsiteY166" fmla="*/ 15344 h 15911"/>
                  <a:gd name="connsiteX167" fmla="*/ 14065 w 20457"/>
                  <a:gd name="connsiteY167" fmla="*/ 15344 h 15911"/>
                  <a:gd name="connsiteX168" fmla="*/ 14065 w 20457"/>
                  <a:gd name="connsiteY168" fmla="*/ 15344 h 15911"/>
                  <a:gd name="connsiteX169" fmla="*/ 14065 w 20457"/>
                  <a:gd name="connsiteY169" fmla="*/ 14065 h 15911"/>
                  <a:gd name="connsiteX170" fmla="*/ 15343 w 20457"/>
                  <a:gd name="connsiteY170" fmla="*/ 14065 h 15911"/>
                  <a:gd name="connsiteX171" fmla="*/ 15343 w 20457"/>
                  <a:gd name="connsiteY171" fmla="*/ 15344 h 15911"/>
                  <a:gd name="connsiteX172" fmla="*/ 15343 w 20457"/>
                  <a:gd name="connsiteY172" fmla="*/ 15344 h 15911"/>
                  <a:gd name="connsiteX173" fmla="*/ 15343 w 20457"/>
                  <a:gd name="connsiteY173" fmla="*/ 15344 h 15911"/>
                  <a:gd name="connsiteX174" fmla="*/ 15343 w 20457"/>
                  <a:gd name="connsiteY174" fmla="*/ 15344 h 15911"/>
                  <a:gd name="connsiteX175" fmla="*/ 15343 w 20457"/>
                  <a:gd name="connsiteY175" fmla="*/ 14065 h 15911"/>
                  <a:gd name="connsiteX176" fmla="*/ 16622 w 20457"/>
                  <a:gd name="connsiteY176" fmla="*/ 14065 h 15911"/>
                  <a:gd name="connsiteX177" fmla="*/ 17900 w 20457"/>
                  <a:gd name="connsiteY177" fmla="*/ 15344 h 15911"/>
                  <a:gd name="connsiteX178" fmla="*/ 17900 w 20457"/>
                  <a:gd name="connsiteY178" fmla="*/ 15344 h 15911"/>
                  <a:gd name="connsiteX179" fmla="*/ 17900 w 20457"/>
                  <a:gd name="connsiteY179" fmla="*/ 15344 h 15911"/>
                  <a:gd name="connsiteX180" fmla="*/ 17900 w 20457"/>
                  <a:gd name="connsiteY180" fmla="*/ 15344 h 15911"/>
                  <a:gd name="connsiteX181" fmla="*/ 16622 w 20457"/>
                  <a:gd name="connsiteY181" fmla="*/ 14065 h 15911"/>
                  <a:gd name="connsiteX182" fmla="*/ 17900 w 20457"/>
                  <a:gd name="connsiteY182" fmla="*/ 14065 h 15911"/>
                  <a:gd name="connsiteX183" fmla="*/ 19180 w 20457"/>
                  <a:gd name="connsiteY183" fmla="*/ 15344 h 15911"/>
                  <a:gd name="connsiteX184" fmla="*/ 19180 w 20457"/>
                  <a:gd name="connsiteY184" fmla="*/ 15344 h 15911"/>
                  <a:gd name="connsiteX185" fmla="*/ 19180 w 20457"/>
                  <a:gd name="connsiteY185" fmla="*/ 15344 h 15911"/>
                  <a:gd name="connsiteX186" fmla="*/ 19180 w 20457"/>
                  <a:gd name="connsiteY186" fmla="*/ 15344 h 15911"/>
                  <a:gd name="connsiteX187" fmla="*/ 17900 w 20457"/>
                  <a:gd name="connsiteY187" fmla="*/ 14065 h 15911"/>
                  <a:gd name="connsiteX188" fmla="*/ 19180 w 20457"/>
                  <a:gd name="connsiteY188" fmla="*/ 12786 h 15911"/>
                  <a:gd name="connsiteX189" fmla="*/ 20458 w 20457"/>
                  <a:gd name="connsiteY189" fmla="*/ 14065 h 15911"/>
                  <a:gd name="connsiteX190" fmla="*/ 20458 w 20457"/>
                  <a:gd name="connsiteY190" fmla="*/ 14065 h 15911"/>
                  <a:gd name="connsiteX191" fmla="*/ 20458 w 20457"/>
                  <a:gd name="connsiteY191" fmla="*/ 14065 h 15911"/>
                  <a:gd name="connsiteX192" fmla="*/ 20458 w 20457"/>
                  <a:gd name="connsiteY192" fmla="*/ 14065 h 15911"/>
                  <a:gd name="connsiteX193" fmla="*/ 19180 w 20457"/>
                  <a:gd name="connsiteY193" fmla="*/ 12786 h 15911"/>
                  <a:gd name="connsiteX194" fmla="*/ 19180 w 20457"/>
                  <a:gd name="connsiteY194" fmla="*/ 11508 h 15911"/>
                  <a:gd name="connsiteX195" fmla="*/ 20458 w 20457"/>
                  <a:gd name="connsiteY195" fmla="*/ 12786 h 15911"/>
                  <a:gd name="connsiteX196" fmla="*/ 20458 w 20457"/>
                  <a:gd name="connsiteY196" fmla="*/ 12786 h 15911"/>
                  <a:gd name="connsiteX197" fmla="*/ 20458 w 20457"/>
                  <a:gd name="connsiteY197" fmla="*/ 12786 h 15911"/>
                  <a:gd name="connsiteX198" fmla="*/ 20458 w 20457"/>
                  <a:gd name="connsiteY198" fmla="*/ 12786 h 15911"/>
                  <a:gd name="connsiteX199" fmla="*/ 19180 w 20457"/>
                  <a:gd name="connsiteY199" fmla="*/ 11508 h 15911"/>
                  <a:gd name="connsiteX200" fmla="*/ 19180 w 20457"/>
                  <a:gd name="connsiteY200" fmla="*/ 10229 h 15911"/>
                  <a:gd name="connsiteX201" fmla="*/ 20458 w 20457"/>
                  <a:gd name="connsiteY201" fmla="*/ 10229 h 15911"/>
                  <a:gd name="connsiteX202" fmla="*/ 20458 w 20457"/>
                  <a:gd name="connsiteY202" fmla="*/ 10229 h 15911"/>
                  <a:gd name="connsiteX203" fmla="*/ 20458 w 20457"/>
                  <a:gd name="connsiteY203" fmla="*/ 10229 h 15911"/>
                  <a:gd name="connsiteX204" fmla="*/ 20458 w 20457"/>
                  <a:gd name="connsiteY204" fmla="*/ 10229 h 15911"/>
                  <a:gd name="connsiteX205" fmla="*/ 19180 w 20457"/>
                  <a:gd name="connsiteY205" fmla="*/ 10229 h 15911"/>
                  <a:gd name="connsiteX206" fmla="*/ 19180 w 20457"/>
                  <a:gd name="connsiteY206" fmla="*/ 8951 h 15911"/>
                  <a:gd name="connsiteX207" fmla="*/ 20458 w 20457"/>
                  <a:gd name="connsiteY207" fmla="*/ 8951 h 15911"/>
                  <a:gd name="connsiteX208" fmla="*/ 20458 w 20457"/>
                  <a:gd name="connsiteY208" fmla="*/ 8951 h 15911"/>
                  <a:gd name="connsiteX209" fmla="*/ 20458 w 20457"/>
                  <a:gd name="connsiteY209" fmla="*/ 8951 h 15911"/>
                  <a:gd name="connsiteX210" fmla="*/ 20458 w 20457"/>
                  <a:gd name="connsiteY210" fmla="*/ 8951 h 15911"/>
                  <a:gd name="connsiteX211" fmla="*/ 19180 w 20457"/>
                  <a:gd name="connsiteY211" fmla="*/ 8951 h 15911"/>
                  <a:gd name="connsiteX212" fmla="*/ 19180 w 20457"/>
                  <a:gd name="connsiteY212" fmla="*/ 7672 h 15911"/>
                  <a:gd name="connsiteX213" fmla="*/ 20458 w 20457"/>
                  <a:gd name="connsiteY213" fmla="*/ 7672 h 15911"/>
                  <a:gd name="connsiteX214" fmla="*/ 20458 w 20457"/>
                  <a:gd name="connsiteY214" fmla="*/ 7672 h 15911"/>
                  <a:gd name="connsiteX215" fmla="*/ 20458 w 20457"/>
                  <a:gd name="connsiteY215" fmla="*/ 7672 h 15911"/>
                  <a:gd name="connsiteX216" fmla="*/ 20458 w 20457"/>
                  <a:gd name="connsiteY216" fmla="*/ 7672 h 15911"/>
                  <a:gd name="connsiteX217" fmla="*/ 10229 w 20457"/>
                  <a:gd name="connsiteY217" fmla="*/ 0 h 15911"/>
                  <a:gd name="connsiteX218" fmla="*/ 15343 w 20457"/>
                  <a:gd name="connsiteY218" fmla="*/ 5115 h 15911"/>
                  <a:gd name="connsiteX219" fmla="*/ 14065 w 20457"/>
                  <a:gd name="connsiteY219" fmla="*/ 6393 h 15911"/>
                  <a:gd name="connsiteX220" fmla="*/ 10229 w 20457"/>
                  <a:gd name="connsiteY220" fmla="*/ 6393 h 15911"/>
                  <a:gd name="connsiteX221" fmla="*/ 8950 w 20457"/>
                  <a:gd name="connsiteY221" fmla="*/ 5115 h 15911"/>
                  <a:gd name="connsiteX222" fmla="*/ 10229 w 20457"/>
                  <a:gd name="connsiteY222" fmla="*/ 0 h 15911"/>
                  <a:gd name="connsiteX223" fmla="*/ 10229 w 20457"/>
                  <a:gd name="connsiteY223" fmla="*/ 0 h 15911"/>
                  <a:gd name="connsiteX224" fmla="*/ 6393 w 20457"/>
                  <a:gd name="connsiteY224" fmla="*/ 1279 h 15911"/>
                  <a:gd name="connsiteX225" fmla="*/ 6393 w 20457"/>
                  <a:gd name="connsiteY225" fmla="*/ 5115 h 15911"/>
                  <a:gd name="connsiteX226" fmla="*/ 5114 w 20457"/>
                  <a:gd name="connsiteY226" fmla="*/ 6393 h 15911"/>
                  <a:gd name="connsiteX227" fmla="*/ 1278 w 20457"/>
                  <a:gd name="connsiteY227" fmla="*/ 6393 h 15911"/>
                  <a:gd name="connsiteX228" fmla="*/ 0 w 20457"/>
                  <a:gd name="connsiteY228" fmla="*/ 5115 h 15911"/>
                  <a:gd name="connsiteX229" fmla="*/ 6393 w 20457"/>
                  <a:gd name="connsiteY229" fmla="*/ 1279 h 15911"/>
                  <a:gd name="connsiteX230" fmla="*/ 6393 w 20457"/>
                  <a:gd name="connsiteY230" fmla="*/ 1279 h 15911"/>
                  <a:gd name="connsiteX231" fmla="*/ 6393 w 20457"/>
                  <a:gd name="connsiteY231" fmla="*/ 15344 h 15911"/>
                  <a:gd name="connsiteX232" fmla="*/ 1278 w 20457"/>
                  <a:gd name="connsiteY232" fmla="*/ 8951 h 15911"/>
                  <a:gd name="connsiteX233" fmla="*/ 2557 w 20457"/>
                  <a:gd name="connsiteY233" fmla="*/ 7672 h 15911"/>
                  <a:gd name="connsiteX234" fmla="*/ 6393 w 20457"/>
                  <a:gd name="connsiteY234" fmla="*/ 7672 h 15911"/>
                  <a:gd name="connsiteX235" fmla="*/ 7671 w 20457"/>
                  <a:gd name="connsiteY235" fmla="*/ 8951 h 15911"/>
                  <a:gd name="connsiteX236" fmla="*/ 6393 w 20457"/>
                  <a:gd name="connsiteY236" fmla="*/ 15344 h 15911"/>
                  <a:gd name="connsiteX237" fmla="*/ 6393 w 20457"/>
                  <a:gd name="connsiteY237" fmla="*/ 15344 h 15911"/>
                  <a:gd name="connsiteX238" fmla="*/ 7671 w 20457"/>
                  <a:gd name="connsiteY238" fmla="*/ 8951 h 15911"/>
                  <a:gd name="connsiteX239" fmla="*/ 6393 w 20457"/>
                  <a:gd name="connsiteY239" fmla="*/ 7672 h 15911"/>
                  <a:gd name="connsiteX240" fmla="*/ 7671 w 20457"/>
                  <a:gd name="connsiteY240" fmla="*/ 6393 h 15911"/>
                  <a:gd name="connsiteX241" fmla="*/ 8950 w 20457"/>
                  <a:gd name="connsiteY241" fmla="*/ 7672 h 15911"/>
                  <a:gd name="connsiteX242" fmla="*/ 7671 w 20457"/>
                  <a:gd name="connsiteY242" fmla="*/ 8951 h 15911"/>
                  <a:gd name="connsiteX243" fmla="*/ 10229 w 20457"/>
                  <a:gd name="connsiteY243" fmla="*/ 15344 h 15911"/>
                  <a:gd name="connsiteX244" fmla="*/ 10229 w 20457"/>
                  <a:gd name="connsiteY244" fmla="*/ 11508 h 15911"/>
                  <a:gd name="connsiteX245" fmla="*/ 11507 w 20457"/>
                  <a:gd name="connsiteY245" fmla="*/ 10229 h 15911"/>
                  <a:gd name="connsiteX246" fmla="*/ 15343 w 20457"/>
                  <a:gd name="connsiteY246" fmla="*/ 10229 h 15911"/>
                  <a:gd name="connsiteX247" fmla="*/ 16622 w 20457"/>
                  <a:gd name="connsiteY247" fmla="*/ 11508 h 15911"/>
                  <a:gd name="connsiteX248" fmla="*/ 10229 w 20457"/>
                  <a:gd name="connsiteY248" fmla="*/ 15344 h 15911"/>
                  <a:gd name="connsiteX249" fmla="*/ 10229 w 20457"/>
                  <a:gd name="connsiteY249" fmla="*/ 15344 h 15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</a:cxnLst>
                <a:rect l="l" t="t" r="r" b="b"/>
                <a:pathLst>
                  <a:path w="20457" h="15911">
                    <a:moveTo>
                      <a:pt x="20458" y="7672"/>
                    </a:moveTo>
                    <a:lnTo>
                      <a:pt x="19180" y="7672"/>
                    </a:lnTo>
                    <a:cubicBezTo>
                      <a:pt x="19180" y="7672"/>
                      <a:pt x="19180" y="6393"/>
                      <a:pt x="19180" y="6393"/>
                    </a:cubicBezTo>
                    <a:lnTo>
                      <a:pt x="20458" y="7672"/>
                    </a:lnTo>
                    <a:cubicBezTo>
                      <a:pt x="20458" y="6393"/>
                      <a:pt x="20458" y="6393"/>
                      <a:pt x="20458" y="6393"/>
                    </a:cubicBezTo>
                    <a:lnTo>
                      <a:pt x="20458" y="6393"/>
                    </a:lnTo>
                    <a:cubicBezTo>
                      <a:pt x="20458" y="6393"/>
                      <a:pt x="20458" y="6393"/>
                      <a:pt x="20458" y="6393"/>
                    </a:cubicBezTo>
                    <a:lnTo>
                      <a:pt x="19180" y="6393"/>
                    </a:lnTo>
                    <a:cubicBezTo>
                      <a:pt x="19180" y="6393"/>
                      <a:pt x="19180" y="6393"/>
                      <a:pt x="19180" y="5115"/>
                    </a:cubicBezTo>
                    <a:lnTo>
                      <a:pt x="20458" y="5115"/>
                    </a:lnTo>
                    <a:cubicBezTo>
                      <a:pt x="20458" y="5115"/>
                      <a:pt x="20458" y="5115"/>
                      <a:pt x="20458" y="5115"/>
                    </a:cubicBezTo>
                    <a:lnTo>
                      <a:pt x="20458" y="5115"/>
                    </a:lnTo>
                    <a:cubicBezTo>
                      <a:pt x="20458" y="5115"/>
                      <a:pt x="20458" y="5115"/>
                      <a:pt x="20458" y="5115"/>
                    </a:cubicBezTo>
                    <a:lnTo>
                      <a:pt x="19180" y="5115"/>
                    </a:lnTo>
                    <a:cubicBezTo>
                      <a:pt x="19180" y="5115"/>
                      <a:pt x="19180" y="5115"/>
                      <a:pt x="19180" y="3836"/>
                    </a:cubicBezTo>
                    <a:lnTo>
                      <a:pt x="20458" y="2557"/>
                    </a:lnTo>
                    <a:cubicBezTo>
                      <a:pt x="20458" y="2557"/>
                      <a:pt x="20458" y="2557"/>
                      <a:pt x="20458" y="2557"/>
                    </a:cubicBezTo>
                    <a:lnTo>
                      <a:pt x="20458" y="2557"/>
                    </a:lnTo>
                    <a:cubicBezTo>
                      <a:pt x="20458" y="2557"/>
                      <a:pt x="20458" y="2557"/>
                      <a:pt x="20458" y="2557"/>
                    </a:cubicBezTo>
                    <a:lnTo>
                      <a:pt x="19180" y="3836"/>
                    </a:lnTo>
                    <a:cubicBezTo>
                      <a:pt x="19180" y="3836"/>
                      <a:pt x="19180" y="3836"/>
                      <a:pt x="19180" y="2557"/>
                    </a:cubicBezTo>
                    <a:lnTo>
                      <a:pt x="20458" y="1279"/>
                    </a:lnTo>
                    <a:cubicBezTo>
                      <a:pt x="20458" y="1279"/>
                      <a:pt x="20458" y="1279"/>
                      <a:pt x="20458" y="1279"/>
                    </a:cubicBezTo>
                    <a:lnTo>
                      <a:pt x="20458" y="1279"/>
                    </a:lnTo>
                    <a:cubicBezTo>
                      <a:pt x="20458" y="1279"/>
                      <a:pt x="20458" y="1279"/>
                      <a:pt x="20458" y="1279"/>
                    </a:cubicBezTo>
                    <a:lnTo>
                      <a:pt x="19180" y="2557"/>
                    </a:lnTo>
                    <a:cubicBezTo>
                      <a:pt x="19180" y="2557"/>
                      <a:pt x="19180" y="2557"/>
                      <a:pt x="17900" y="1279"/>
                    </a:cubicBezTo>
                    <a:lnTo>
                      <a:pt x="19180" y="0"/>
                    </a:lnTo>
                    <a:cubicBezTo>
                      <a:pt x="19180" y="0"/>
                      <a:pt x="19180" y="0"/>
                      <a:pt x="19180" y="0"/>
                    </a:cubicBezTo>
                    <a:lnTo>
                      <a:pt x="19180" y="0"/>
                    </a:lnTo>
                    <a:cubicBezTo>
                      <a:pt x="19180" y="0"/>
                      <a:pt x="19180" y="0"/>
                      <a:pt x="19180" y="0"/>
                    </a:cubicBezTo>
                    <a:lnTo>
                      <a:pt x="17900" y="1279"/>
                    </a:lnTo>
                    <a:cubicBezTo>
                      <a:pt x="17900" y="1279"/>
                      <a:pt x="17900" y="1279"/>
                      <a:pt x="16622" y="1279"/>
                    </a:cubicBezTo>
                    <a:lnTo>
                      <a:pt x="17900" y="0"/>
                    </a:lnTo>
                    <a:cubicBezTo>
                      <a:pt x="17900" y="0"/>
                      <a:pt x="17900" y="0"/>
                      <a:pt x="17900" y="0"/>
                    </a:cubicBezTo>
                    <a:lnTo>
                      <a:pt x="17900" y="0"/>
                    </a:lnTo>
                    <a:cubicBezTo>
                      <a:pt x="17900" y="0"/>
                      <a:pt x="17900" y="0"/>
                      <a:pt x="17900" y="0"/>
                    </a:cubicBezTo>
                    <a:lnTo>
                      <a:pt x="16622" y="1279"/>
                    </a:lnTo>
                    <a:cubicBezTo>
                      <a:pt x="16622" y="1279"/>
                      <a:pt x="16622" y="1279"/>
                      <a:pt x="15343" y="1279"/>
                    </a:cubicBezTo>
                    <a:lnTo>
                      <a:pt x="15343" y="0"/>
                    </a:lnTo>
                    <a:cubicBezTo>
                      <a:pt x="15343" y="0"/>
                      <a:pt x="15343" y="0"/>
                      <a:pt x="15343" y="0"/>
                    </a:cubicBezTo>
                    <a:lnTo>
                      <a:pt x="15343" y="0"/>
                    </a:lnTo>
                    <a:cubicBezTo>
                      <a:pt x="15343" y="0"/>
                      <a:pt x="15343" y="0"/>
                      <a:pt x="15343" y="0"/>
                    </a:cubicBezTo>
                    <a:lnTo>
                      <a:pt x="15343" y="1279"/>
                    </a:lnTo>
                    <a:cubicBezTo>
                      <a:pt x="15343" y="1279"/>
                      <a:pt x="15343" y="1279"/>
                      <a:pt x="14065" y="1279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4065" y="0"/>
                    </a:lnTo>
                    <a:cubicBezTo>
                      <a:pt x="14065" y="0"/>
                      <a:pt x="14065" y="0"/>
                      <a:pt x="14065" y="0"/>
                    </a:cubicBezTo>
                    <a:lnTo>
                      <a:pt x="14065" y="1279"/>
                    </a:lnTo>
                    <a:cubicBezTo>
                      <a:pt x="14065" y="1279"/>
                      <a:pt x="12786" y="1279"/>
                      <a:pt x="12786" y="1279"/>
                    </a:cubicBezTo>
                    <a:lnTo>
                      <a:pt x="12786" y="0"/>
                    </a:lnTo>
                    <a:cubicBezTo>
                      <a:pt x="12786" y="0"/>
                      <a:pt x="12786" y="0"/>
                      <a:pt x="12786" y="0"/>
                    </a:cubicBezTo>
                    <a:lnTo>
                      <a:pt x="12786" y="0"/>
                    </a:lnTo>
                    <a:cubicBezTo>
                      <a:pt x="12786" y="0"/>
                      <a:pt x="12786" y="0"/>
                      <a:pt x="12786" y="0"/>
                    </a:cubicBezTo>
                    <a:lnTo>
                      <a:pt x="12786" y="1279"/>
                    </a:lnTo>
                    <a:cubicBezTo>
                      <a:pt x="12786" y="1279"/>
                      <a:pt x="11507" y="1279"/>
                      <a:pt x="11507" y="1279"/>
                    </a:cubicBezTo>
                    <a:lnTo>
                      <a:pt x="11507" y="0"/>
                    </a:lnTo>
                    <a:cubicBezTo>
                      <a:pt x="11507" y="0"/>
                      <a:pt x="11507" y="0"/>
                      <a:pt x="11507" y="0"/>
                    </a:cubicBezTo>
                    <a:lnTo>
                      <a:pt x="11507" y="0"/>
                    </a:lnTo>
                    <a:cubicBezTo>
                      <a:pt x="11507" y="0"/>
                      <a:pt x="11507" y="0"/>
                      <a:pt x="11507" y="0"/>
                    </a:cubicBezTo>
                    <a:lnTo>
                      <a:pt x="11507" y="1279"/>
                    </a:lnTo>
                    <a:cubicBezTo>
                      <a:pt x="11507" y="1279"/>
                      <a:pt x="11507" y="1279"/>
                      <a:pt x="10229" y="1279"/>
                    </a:cubicBezTo>
                    <a:lnTo>
                      <a:pt x="10229" y="0"/>
                    </a:lnTo>
                    <a:cubicBezTo>
                      <a:pt x="10229" y="0"/>
                      <a:pt x="10229" y="0"/>
                      <a:pt x="10229" y="0"/>
                    </a:cubicBezTo>
                    <a:lnTo>
                      <a:pt x="10229" y="0"/>
                    </a:lnTo>
                    <a:cubicBezTo>
                      <a:pt x="10229" y="0"/>
                      <a:pt x="10229" y="0"/>
                      <a:pt x="10229" y="0"/>
                    </a:cubicBezTo>
                    <a:lnTo>
                      <a:pt x="10229" y="1279"/>
                    </a:lnTo>
                    <a:cubicBezTo>
                      <a:pt x="10229" y="1279"/>
                      <a:pt x="10229" y="1279"/>
                      <a:pt x="8950" y="1279"/>
                    </a:cubicBezTo>
                    <a:lnTo>
                      <a:pt x="7671" y="0"/>
                    </a:lnTo>
                    <a:cubicBezTo>
                      <a:pt x="7671" y="0"/>
                      <a:pt x="7671" y="0"/>
                      <a:pt x="7671" y="0"/>
                    </a:cubicBezTo>
                    <a:lnTo>
                      <a:pt x="7671" y="0"/>
                    </a:lnTo>
                    <a:cubicBezTo>
                      <a:pt x="7671" y="0"/>
                      <a:pt x="7671" y="0"/>
                      <a:pt x="7671" y="0"/>
                    </a:cubicBezTo>
                    <a:lnTo>
                      <a:pt x="8950" y="1279"/>
                    </a:lnTo>
                    <a:cubicBezTo>
                      <a:pt x="8950" y="1279"/>
                      <a:pt x="8950" y="1279"/>
                      <a:pt x="7671" y="1279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6393" y="0"/>
                    </a:lnTo>
                    <a:cubicBezTo>
                      <a:pt x="6393" y="0"/>
                      <a:pt x="6393" y="0"/>
                      <a:pt x="6393" y="0"/>
                    </a:cubicBezTo>
                    <a:lnTo>
                      <a:pt x="7671" y="1279"/>
                    </a:lnTo>
                    <a:cubicBezTo>
                      <a:pt x="7671" y="1279"/>
                      <a:pt x="7671" y="1279"/>
                      <a:pt x="6393" y="2557"/>
                    </a:cubicBezTo>
                    <a:lnTo>
                      <a:pt x="5114" y="1279"/>
                    </a:lnTo>
                    <a:cubicBezTo>
                      <a:pt x="5114" y="1279"/>
                      <a:pt x="5114" y="1279"/>
                      <a:pt x="5114" y="1279"/>
                    </a:cubicBezTo>
                    <a:lnTo>
                      <a:pt x="5114" y="1279"/>
                    </a:lnTo>
                    <a:cubicBezTo>
                      <a:pt x="5114" y="1279"/>
                      <a:pt x="5114" y="1279"/>
                      <a:pt x="5114" y="1279"/>
                    </a:cubicBezTo>
                    <a:lnTo>
                      <a:pt x="6393" y="2557"/>
                    </a:lnTo>
                    <a:cubicBezTo>
                      <a:pt x="6393" y="2557"/>
                      <a:pt x="6393" y="2557"/>
                      <a:pt x="6393" y="3836"/>
                    </a:cubicBezTo>
                    <a:lnTo>
                      <a:pt x="5114" y="2557"/>
                    </a:lnTo>
                    <a:cubicBezTo>
                      <a:pt x="5114" y="2557"/>
                      <a:pt x="5114" y="2557"/>
                      <a:pt x="5114" y="2557"/>
                    </a:cubicBezTo>
                    <a:lnTo>
                      <a:pt x="5114" y="2557"/>
                    </a:lnTo>
                    <a:cubicBezTo>
                      <a:pt x="5114" y="2557"/>
                      <a:pt x="5114" y="2557"/>
                      <a:pt x="5114" y="2557"/>
                    </a:cubicBezTo>
                    <a:lnTo>
                      <a:pt x="6393" y="3836"/>
                    </a:lnTo>
                    <a:cubicBezTo>
                      <a:pt x="6393" y="3836"/>
                      <a:pt x="6393" y="3836"/>
                      <a:pt x="6393" y="5115"/>
                    </a:cubicBezTo>
                    <a:lnTo>
                      <a:pt x="5114" y="5115"/>
                    </a:lnTo>
                    <a:cubicBezTo>
                      <a:pt x="5114" y="5115"/>
                      <a:pt x="5114" y="5115"/>
                      <a:pt x="5114" y="5115"/>
                    </a:cubicBezTo>
                    <a:lnTo>
                      <a:pt x="5114" y="5115"/>
                    </a:lnTo>
                    <a:cubicBezTo>
                      <a:pt x="5114" y="5115"/>
                      <a:pt x="5114" y="5115"/>
                      <a:pt x="5114" y="5115"/>
                    </a:cubicBezTo>
                    <a:lnTo>
                      <a:pt x="6393" y="5115"/>
                    </a:lnTo>
                    <a:cubicBezTo>
                      <a:pt x="6393" y="5115"/>
                      <a:pt x="6393" y="5115"/>
                      <a:pt x="6393" y="6393"/>
                    </a:cubicBezTo>
                    <a:lnTo>
                      <a:pt x="5114" y="6393"/>
                    </a:lnTo>
                    <a:cubicBezTo>
                      <a:pt x="5114" y="6393"/>
                      <a:pt x="5114" y="6393"/>
                      <a:pt x="5114" y="6393"/>
                    </a:cubicBezTo>
                    <a:lnTo>
                      <a:pt x="5114" y="6393"/>
                    </a:lnTo>
                    <a:cubicBezTo>
                      <a:pt x="5114" y="6393"/>
                      <a:pt x="5114" y="6393"/>
                      <a:pt x="5114" y="6393"/>
                    </a:cubicBezTo>
                    <a:lnTo>
                      <a:pt x="6393" y="6393"/>
                    </a:lnTo>
                    <a:cubicBezTo>
                      <a:pt x="6393" y="6393"/>
                      <a:pt x="6393" y="7672"/>
                      <a:pt x="6393" y="7672"/>
                    </a:cubicBezTo>
                    <a:lnTo>
                      <a:pt x="5114" y="7672"/>
                    </a:lnTo>
                    <a:cubicBezTo>
                      <a:pt x="5114" y="7672"/>
                      <a:pt x="5114" y="7672"/>
                      <a:pt x="5114" y="7672"/>
                    </a:cubicBezTo>
                    <a:lnTo>
                      <a:pt x="5114" y="7672"/>
                    </a:lnTo>
                    <a:cubicBezTo>
                      <a:pt x="5114" y="7672"/>
                      <a:pt x="5114" y="7672"/>
                      <a:pt x="5114" y="7672"/>
                    </a:cubicBezTo>
                    <a:lnTo>
                      <a:pt x="6393" y="7672"/>
                    </a:lnTo>
                    <a:cubicBezTo>
                      <a:pt x="6393" y="7672"/>
                      <a:pt x="6393" y="8951"/>
                      <a:pt x="6393" y="8951"/>
                    </a:cubicBezTo>
                    <a:lnTo>
                      <a:pt x="5114" y="8951"/>
                    </a:lnTo>
                    <a:cubicBezTo>
                      <a:pt x="5114" y="8951"/>
                      <a:pt x="5114" y="8951"/>
                      <a:pt x="5114" y="8951"/>
                    </a:cubicBezTo>
                    <a:lnTo>
                      <a:pt x="5114" y="8951"/>
                    </a:lnTo>
                    <a:cubicBezTo>
                      <a:pt x="5114" y="8951"/>
                      <a:pt x="5114" y="8951"/>
                      <a:pt x="5114" y="8951"/>
                    </a:cubicBezTo>
                    <a:lnTo>
                      <a:pt x="6393" y="8951"/>
                    </a:lnTo>
                    <a:cubicBezTo>
                      <a:pt x="6393" y="8951"/>
                      <a:pt x="6393" y="8951"/>
                      <a:pt x="6393" y="10229"/>
                    </a:cubicBezTo>
                    <a:lnTo>
                      <a:pt x="5114" y="10229"/>
                    </a:lnTo>
                    <a:cubicBezTo>
                      <a:pt x="5114" y="10229"/>
                      <a:pt x="5114" y="10229"/>
                      <a:pt x="5114" y="10229"/>
                    </a:cubicBezTo>
                    <a:lnTo>
                      <a:pt x="5114" y="10229"/>
                    </a:lnTo>
                    <a:cubicBezTo>
                      <a:pt x="5114" y="10229"/>
                      <a:pt x="5114" y="10229"/>
                      <a:pt x="5114" y="10229"/>
                    </a:cubicBezTo>
                    <a:lnTo>
                      <a:pt x="6393" y="10229"/>
                    </a:lnTo>
                    <a:cubicBezTo>
                      <a:pt x="6393" y="10229"/>
                      <a:pt x="6393" y="10229"/>
                      <a:pt x="6393" y="11508"/>
                    </a:cubicBezTo>
                    <a:lnTo>
                      <a:pt x="5114" y="12786"/>
                    </a:lnTo>
                    <a:cubicBezTo>
                      <a:pt x="5114" y="12786"/>
                      <a:pt x="5114" y="12786"/>
                      <a:pt x="5114" y="12786"/>
                    </a:cubicBezTo>
                    <a:lnTo>
                      <a:pt x="5114" y="12786"/>
                    </a:lnTo>
                    <a:cubicBezTo>
                      <a:pt x="5114" y="12786"/>
                      <a:pt x="5114" y="12786"/>
                      <a:pt x="5114" y="12786"/>
                    </a:cubicBezTo>
                    <a:lnTo>
                      <a:pt x="6393" y="11508"/>
                    </a:lnTo>
                    <a:cubicBezTo>
                      <a:pt x="6393" y="11508"/>
                      <a:pt x="6393" y="11508"/>
                      <a:pt x="6393" y="12786"/>
                    </a:cubicBezTo>
                    <a:lnTo>
                      <a:pt x="5114" y="14065"/>
                    </a:lnTo>
                    <a:cubicBezTo>
                      <a:pt x="5114" y="14065"/>
                      <a:pt x="5114" y="14065"/>
                      <a:pt x="5114" y="14065"/>
                    </a:cubicBezTo>
                    <a:lnTo>
                      <a:pt x="5114" y="14065"/>
                    </a:lnTo>
                    <a:cubicBezTo>
                      <a:pt x="5114" y="14065"/>
                      <a:pt x="5114" y="14065"/>
                      <a:pt x="5114" y="14065"/>
                    </a:cubicBezTo>
                    <a:lnTo>
                      <a:pt x="6393" y="12786"/>
                    </a:lnTo>
                    <a:cubicBezTo>
                      <a:pt x="6393" y="12786"/>
                      <a:pt x="6393" y="12786"/>
                      <a:pt x="7671" y="14065"/>
                    </a:cubicBezTo>
                    <a:lnTo>
                      <a:pt x="6393" y="15344"/>
                    </a:lnTo>
                    <a:cubicBezTo>
                      <a:pt x="6393" y="15344"/>
                      <a:pt x="6393" y="15344"/>
                      <a:pt x="6393" y="15344"/>
                    </a:cubicBezTo>
                    <a:lnTo>
                      <a:pt x="6393" y="15344"/>
                    </a:lnTo>
                    <a:cubicBezTo>
                      <a:pt x="6393" y="15344"/>
                      <a:pt x="6393" y="15344"/>
                      <a:pt x="6393" y="15344"/>
                    </a:cubicBezTo>
                    <a:lnTo>
                      <a:pt x="7671" y="14065"/>
                    </a:lnTo>
                    <a:cubicBezTo>
                      <a:pt x="7671" y="14065"/>
                      <a:pt x="7671" y="14065"/>
                      <a:pt x="8950" y="14065"/>
                    </a:cubicBezTo>
                    <a:lnTo>
                      <a:pt x="7671" y="15344"/>
                    </a:lnTo>
                    <a:cubicBezTo>
                      <a:pt x="7671" y="15344"/>
                      <a:pt x="7671" y="15344"/>
                      <a:pt x="7671" y="15344"/>
                    </a:cubicBezTo>
                    <a:lnTo>
                      <a:pt x="7671" y="15344"/>
                    </a:lnTo>
                    <a:cubicBezTo>
                      <a:pt x="7671" y="15344"/>
                      <a:pt x="7671" y="15344"/>
                      <a:pt x="7671" y="15344"/>
                    </a:cubicBezTo>
                    <a:lnTo>
                      <a:pt x="8950" y="14065"/>
                    </a:lnTo>
                    <a:cubicBezTo>
                      <a:pt x="8950" y="14065"/>
                      <a:pt x="8950" y="14065"/>
                      <a:pt x="10229" y="14065"/>
                    </a:cubicBezTo>
                    <a:lnTo>
                      <a:pt x="10229" y="15344"/>
                    </a:lnTo>
                    <a:cubicBezTo>
                      <a:pt x="10229" y="15344"/>
                      <a:pt x="10229" y="15344"/>
                      <a:pt x="10229" y="15344"/>
                    </a:cubicBezTo>
                    <a:lnTo>
                      <a:pt x="10229" y="15344"/>
                    </a:lnTo>
                    <a:cubicBezTo>
                      <a:pt x="10229" y="15344"/>
                      <a:pt x="10229" y="15344"/>
                      <a:pt x="10229" y="15344"/>
                    </a:cubicBezTo>
                    <a:lnTo>
                      <a:pt x="10229" y="14065"/>
                    </a:lnTo>
                    <a:cubicBezTo>
                      <a:pt x="10229" y="14065"/>
                      <a:pt x="10229" y="14065"/>
                      <a:pt x="11507" y="14065"/>
                    </a:cubicBezTo>
                    <a:lnTo>
                      <a:pt x="11507" y="15344"/>
                    </a:lnTo>
                    <a:cubicBezTo>
                      <a:pt x="11507" y="15344"/>
                      <a:pt x="11507" y="15344"/>
                      <a:pt x="11507" y="15344"/>
                    </a:cubicBezTo>
                    <a:lnTo>
                      <a:pt x="11507" y="15344"/>
                    </a:lnTo>
                    <a:cubicBezTo>
                      <a:pt x="11507" y="15344"/>
                      <a:pt x="11507" y="15344"/>
                      <a:pt x="11507" y="15344"/>
                    </a:cubicBezTo>
                    <a:lnTo>
                      <a:pt x="11507" y="14065"/>
                    </a:lnTo>
                    <a:cubicBezTo>
                      <a:pt x="11507" y="14065"/>
                      <a:pt x="12786" y="14065"/>
                      <a:pt x="12786" y="14065"/>
                    </a:cubicBezTo>
                    <a:lnTo>
                      <a:pt x="12786" y="15344"/>
                    </a:lnTo>
                    <a:cubicBezTo>
                      <a:pt x="12786" y="15344"/>
                      <a:pt x="12786" y="15344"/>
                      <a:pt x="12786" y="15344"/>
                    </a:cubicBezTo>
                    <a:lnTo>
                      <a:pt x="12786" y="15344"/>
                    </a:lnTo>
                    <a:cubicBezTo>
                      <a:pt x="12786" y="15344"/>
                      <a:pt x="12786" y="15344"/>
                      <a:pt x="12786" y="15344"/>
                    </a:cubicBezTo>
                    <a:lnTo>
                      <a:pt x="12786" y="14065"/>
                    </a:lnTo>
                    <a:cubicBezTo>
                      <a:pt x="12786" y="14065"/>
                      <a:pt x="14065" y="14065"/>
                      <a:pt x="14065" y="14065"/>
                    </a:cubicBezTo>
                    <a:lnTo>
                      <a:pt x="14065" y="15344"/>
                    </a:lnTo>
                    <a:cubicBezTo>
                      <a:pt x="14065" y="15344"/>
                      <a:pt x="14065" y="15344"/>
                      <a:pt x="14065" y="15344"/>
                    </a:cubicBezTo>
                    <a:lnTo>
                      <a:pt x="14065" y="15344"/>
                    </a:lnTo>
                    <a:cubicBezTo>
                      <a:pt x="14065" y="15344"/>
                      <a:pt x="14065" y="15344"/>
                      <a:pt x="14065" y="15344"/>
                    </a:cubicBezTo>
                    <a:lnTo>
                      <a:pt x="14065" y="14065"/>
                    </a:lnTo>
                    <a:cubicBezTo>
                      <a:pt x="14065" y="14065"/>
                      <a:pt x="14065" y="14065"/>
                      <a:pt x="15343" y="14065"/>
                    </a:cubicBezTo>
                    <a:lnTo>
                      <a:pt x="15343" y="15344"/>
                    </a:lnTo>
                    <a:cubicBezTo>
                      <a:pt x="15343" y="15344"/>
                      <a:pt x="15343" y="15344"/>
                      <a:pt x="15343" y="15344"/>
                    </a:cubicBezTo>
                    <a:lnTo>
                      <a:pt x="15343" y="15344"/>
                    </a:lnTo>
                    <a:cubicBezTo>
                      <a:pt x="15343" y="15344"/>
                      <a:pt x="15343" y="15344"/>
                      <a:pt x="15343" y="15344"/>
                    </a:cubicBezTo>
                    <a:lnTo>
                      <a:pt x="15343" y="14065"/>
                    </a:lnTo>
                    <a:cubicBezTo>
                      <a:pt x="15343" y="14065"/>
                      <a:pt x="15343" y="14065"/>
                      <a:pt x="16622" y="14065"/>
                    </a:cubicBezTo>
                    <a:lnTo>
                      <a:pt x="17900" y="15344"/>
                    </a:lnTo>
                    <a:cubicBezTo>
                      <a:pt x="17900" y="15344"/>
                      <a:pt x="17900" y="15344"/>
                      <a:pt x="17900" y="15344"/>
                    </a:cubicBezTo>
                    <a:lnTo>
                      <a:pt x="17900" y="15344"/>
                    </a:lnTo>
                    <a:cubicBezTo>
                      <a:pt x="17900" y="15344"/>
                      <a:pt x="17900" y="15344"/>
                      <a:pt x="17900" y="15344"/>
                    </a:cubicBezTo>
                    <a:lnTo>
                      <a:pt x="16622" y="14065"/>
                    </a:lnTo>
                    <a:cubicBezTo>
                      <a:pt x="16622" y="14065"/>
                      <a:pt x="16622" y="14065"/>
                      <a:pt x="17900" y="14065"/>
                    </a:cubicBezTo>
                    <a:lnTo>
                      <a:pt x="19180" y="15344"/>
                    </a:lnTo>
                    <a:cubicBezTo>
                      <a:pt x="19180" y="15344"/>
                      <a:pt x="19180" y="15344"/>
                      <a:pt x="19180" y="15344"/>
                    </a:cubicBezTo>
                    <a:lnTo>
                      <a:pt x="19180" y="15344"/>
                    </a:lnTo>
                    <a:cubicBezTo>
                      <a:pt x="19180" y="15344"/>
                      <a:pt x="19180" y="15344"/>
                      <a:pt x="19180" y="15344"/>
                    </a:cubicBezTo>
                    <a:lnTo>
                      <a:pt x="17900" y="14065"/>
                    </a:lnTo>
                    <a:cubicBezTo>
                      <a:pt x="17900" y="14065"/>
                      <a:pt x="17900" y="14065"/>
                      <a:pt x="19180" y="12786"/>
                    </a:cubicBezTo>
                    <a:lnTo>
                      <a:pt x="20458" y="14065"/>
                    </a:lnTo>
                    <a:cubicBezTo>
                      <a:pt x="20458" y="14065"/>
                      <a:pt x="20458" y="14065"/>
                      <a:pt x="20458" y="14065"/>
                    </a:cubicBezTo>
                    <a:lnTo>
                      <a:pt x="20458" y="14065"/>
                    </a:lnTo>
                    <a:cubicBezTo>
                      <a:pt x="20458" y="14065"/>
                      <a:pt x="20458" y="14065"/>
                      <a:pt x="20458" y="14065"/>
                    </a:cubicBezTo>
                    <a:lnTo>
                      <a:pt x="19180" y="12786"/>
                    </a:lnTo>
                    <a:cubicBezTo>
                      <a:pt x="19180" y="12786"/>
                      <a:pt x="19180" y="12786"/>
                      <a:pt x="19180" y="11508"/>
                    </a:cubicBezTo>
                    <a:lnTo>
                      <a:pt x="20458" y="12786"/>
                    </a:lnTo>
                    <a:cubicBezTo>
                      <a:pt x="20458" y="12786"/>
                      <a:pt x="20458" y="12786"/>
                      <a:pt x="20458" y="12786"/>
                    </a:cubicBezTo>
                    <a:lnTo>
                      <a:pt x="20458" y="12786"/>
                    </a:lnTo>
                    <a:cubicBezTo>
                      <a:pt x="20458" y="12786"/>
                      <a:pt x="20458" y="12786"/>
                      <a:pt x="20458" y="12786"/>
                    </a:cubicBezTo>
                    <a:lnTo>
                      <a:pt x="19180" y="11508"/>
                    </a:lnTo>
                    <a:cubicBezTo>
                      <a:pt x="19180" y="11508"/>
                      <a:pt x="19180" y="11508"/>
                      <a:pt x="19180" y="10229"/>
                    </a:cubicBezTo>
                    <a:lnTo>
                      <a:pt x="20458" y="10229"/>
                    </a:lnTo>
                    <a:cubicBezTo>
                      <a:pt x="20458" y="10229"/>
                      <a:pt x="20458" y="10229"/>
                      <a:pt x="20458" y="10229"/>
                    </a:cubicBezTo>
                    <a:lnTo>
                      <a:pt x="20458" y="10229"/>
                    </a:lnTo>
                    <a:cubicBezTo>
                      <a:pt x="20458" y="10229"/>
                      <a:pt x="20458" y="10229"/>
                      <a:pt x="20458" y="10229"/>
                    </a:cubicBezTo>
                    <a:lnTo>
                      <a:pt x="19180" y="10229"/>
                    </a:lnTo>
                    <a:cubicBezTo>
                      <a:pt x="19180" y="10229"/>
                      <a:pt x="19180" y="10229"/>
                      <a:pt x="19180" y="8951"/>
                    </a:cubicBezTo>
                    <a:lnTo>
                      <a:pt x="20458" y="8951"/>
                    </a:lnTo>
                    <a:cubicBezTo>
                      <a:pt x="20458" y="8951"/>
                      <a:pt x="20458" y="8951"/>
                      <a:pt x="20458" y="8951"/>
                    </a:cubicBezTo>
                    <a:lnTo>
                      <a:pt x="20458" y="8951"/>
                    </a:lnTo>
                    <a:cubicBezTo>
                      <a:pt x="20458" y="8951"/>
                      <a:pt x="20458" y="8951"/>
                      <a:pt x="20458" y="8951"/>
                    </a:cubicBezTo>
                    <a:lnTo>
                      <a:pt x="19180" y="8951"/>
                    </a:lnTo>
                    <a:cubicBezTo>
                      <a:pt x="19180" y="8951"/>
                      <a:pt x="19180" y="7672"/>
                      <a:pt x="19180" y="7672"/>
                    </a:cubicBezTo>
                    <a:lnTo>
                      <a:pt x="20458" y="7672"/>
                    </a:lnTo>
                    <a:cubicBezTo>
                      <a:pt x="20458" y="8951"/>
                      <a:pt x="20458" y="7672"/>
                      <a:pt x="20458" y="7672"/>
                    </a:cubicBezTo>
                    <a:lnTo>
                      <a:pt x="20458" y="7672"/>
                    </a:lnTo>
                    <a:cubicBezTo>
                      <a:pt x="20458" y="7672"/>
                      <a:pt x="20458" y="7672"/>
                      <a:pt x="20458" y="7672"/>
                    </a:cubicBezTo>
                    <a:close/>
                    <a:moveTo>
                      <a:pt x="10229" y="0"/>
                    </a:moveTo>
                    <a:cubicBezTo>
                      <a:pt x="12786" y="1279"/>
                      <a:pt x="15343" y="2557"/>
                      <a:pt x="15343" y="5115"/>
                    </a:cubicBezTo>
                    <a:cubicBezTo>
                      <a:pt x="15343" y="5115"/>
                      <a:pt x="15343" y="6393"/>
                      <a:pt x="14065" y="6393"/>
                    </a:cubicBezTo>
                    <a:lnTo>
                      <a:pt x="10229" y="6393"/>
                    </a:lnTo>
                    <a:cubicBezTo>
                      <a:pt x="10229" y="5115"/>
                      <a:pt x="8950" y="5115"/>
                      <a:pt x="8950" y="5115"/>
                    </a:cubicBezTo>
                    <a:lnTo>
                      <a:pt x="10229" y="0"/>
                    </a:lnTo>
                    <a:cubicBezTo>
                      <a:pt x="10229" y="0"/>
                      <a:pt x="10229" y="0"/>
                      <a:pt x="10229" y="0"/>
                    </a:cubicBezTo>
                    <a:close/>
                    <a:moveTo>
                      <a:pt x="6393" y="1279"/>
                    </a:moveTo>
                    <a:lnTo>
                      <a:pt x="6393" y="5115"/>
                    </a:lnTo>
                    <a:cubicBezTo>
                      <a:pt x="5114" y="5115"/>
                      <a:pt x="5114" y="6393"/>
                      <a:pt x="5114" y="6393"/>
                    </a:cubicBezTo>
                    <a:lnTo>
                      <a:pt x="1278" y="6393"/>
                    </a:lnTo>
                    <a:cubicBezTo>
                      <a:pt x="1278" y="6393"/>
                      <a:pt x="0" y="6393"/>
                      <a:pt x="0" y="5115"/>
                    </a:cubicBezTo>
                    <a:cubicBezTo>
                      <a:pt x="1278" y="2557"/>
                      <a:pt x="3836" y="1279"/>
                      <a:pt x="6393" y="1279"/>
                    </a:cubicBezTo>
                    <a:cubicBezTo>
                      <a:pt x="6393" y="0"/>
                      <a:pt x="6393" y="0"/>
                      <a:pt x="6393" y="1279"/>
                    </a:cubicBezTo>
                    <a:close/>
                    <a:moveTo>
                      <a:pt x="6393" y="15344"/>
                    </a:moveTo>
                    <a:cubicBezTo>
                      <a:pt x="3836" y="14065"/>
                      <a:pt x="1278" y="12786"/>
                      <a:pt x="1278" y="8951"/>
                    </a:cubicBezTo>
                    <a:cubicBezTo>
                      <a:pt x="1278" y="8951"/>
                      <a:pt x="1278" y="7672"/>
                      <a:pt x="2557" y="7672"/>
                    </a:cubicBezTo>
                    <a:lnTo>
                      <a:pt x="6393" y="7672"/>
                    </a:lnTo>
                    <a:cubicBezTo>
                      <a:pt x="6393" y="8951"/>
                      <a:pt x="7671" y="8951"/>
                      <a:pt x="7671" y="8951"/>
                    </a:cubicBezTo>
                    <a:lnTo>
                      <a:pt x="6393" y="15344"/>
                    </a:lnTo>
                    <a:cubicBezTo>
                      <a:pt x="6393" y="15344"/>
                      <a:pt x="6393" y="16622"/>
                      <a:pt x="6393" y="15344"/>
                    </a:cubicBezTo>
                    <a:close/>
                    <a:moveTo>
                      <a:pt x="7671" y="8951"/>
                    </a:moveTo>
                    <a:cubicBezTo>
                      <a:pt x="6393" y="8951"/>
                      <a:pt x="6393" y="8951"/>
                      <a:pt x="6393" y="7672"/>
                    </a:cubicBezTo>
                    <a:cubicBezTo>
                      <a:pt x="6393" y="6393"/>
                      <a:pt x="6393" y="6393"/>
                      <a:pt x="7671" y="6393"/>
                    </a:cubicBezTo>
                    <a:cubicBezTo>
                      <a:pt x="8950" y="6393"/>
                      <a:pt x="8950" y="6393"/>
                      <a:pt x="8950" y="7672"/>
                    </a:cubicBezTo>
                    <a:cubicBezTo>
                      <a:pt x="10229" y="8951"/>
                      <a:pt x="8950" y="8951"/>
                      <a:pt x="7671" y="8951"/>
                    </a:cubicBezTo>
                    <a:close/>
                    <a:moveTo>
                      <a:pt x="10229" y="15344"/>
                    </a:moveTo>
                    <a:lnTo>
                      <a:pt x="10229" y="11508"/>
                    </a:lnTo>
                    <a:cubicBezTo>
                      <a:pt x="11507" y="11508"/>
                      <a:pt x="11507" y="10229"/>
                      <a:pt x="11507" y="10229"/>
                    </a:cubicBezTo>
                    <a:lnTo>
                      <a:pt x="15343" y="10229"/>
                    </a:lnTo>
                    <a:cubicBezTo>
                      <a:pt x="15343" y="10229"/>
                      <a:pt x="16622" y="10229"/>
                      <a:pt x="16622" y="11508"/>
                    </a:cubicBezTo>
                    <a:cubicBezTo>
                      <a:pt x="15343" y="12786"/>
                      <a:pt x="12786" y="15344"/>
                      <a:pt x="10229" y="15344"/>
                    </a:cubicBezTo>
                    <a:cubicBezTo>
                      <a:pt x="10229" y="16622"/>
                      <a:pt x="10229" y="15344"/>
                      <a:pt x="10229" y="1534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1EA1B89-D3C5-4A61-B73A-E6CD6ECCF6C0}"/>
                  </a:ext>
                </a:extLst>
              </p:cNvPr>
              <p:cNvSpPr/>
              <p:nvPr/>
            </p:nvSpPr>
            <p:spPr>
              <a:xfrm>
                <a:off x="6742988" y="3085047"/>
                <a:ext cx="30687" cy="30687"/>
              </a:xfrm>
              <a:custGeom>
                <a:avLst/>
                <a:gdLst>
                  <a:gd name="connsiteX0" fmla="*/ 29409 w 30687"/>
                  <a:gd name="connsiteY0" fmla="*/ 19180 h 30687"/>
                  <a:gd name="connsiteX1" fmla="*/ 29409 w 30687"/>
                  <a:gd name="connsiteY1" fmla="*/ 19180 h 30687"/>
                  <a:gd name="connsiteX2" fmla="*/ 29409 w 30687"/>
                  <a:gd name="connsiteY2" fmla="*/ 17901 h 30687"/>
                  <a:gd name="connsiteX3" fmla="*/ 28130 w 30687"/>
                  <a:gd name="connsiteY3" fmla="*/ 17901 h 30687"/>
                  <a:gd name="connsiteX4" fmla="*/ 28130 w 30687"/>
                  <a:gd name="connsiteY4" fmla="*/ 16622 h 30687"/>
                  <a:gd name="connsiteX5" fmla="*/ 29409 w 30687"/>
                  <a:gd name="connsiteY5" fmla="*/ 16622 h 30687"/>
                  <a:gd name="connsiteX6" fmla="*/ 30688 w 30687"/>
                  <a:gd name="connsiteY6" fmla="*/ 15344 h 30687"/>
                  <a:gd name="connsiteX7" fmla="*/ 29409 w 30687"/>
                  <a:gd name="connsiteY7" fmla="*/ 14065 h 30687"/>
                  <a:gd name="connsiteX8" fmla="*/ 28130 w 30687"/>
                  <a:gd name="connsiteY8" fmla="*/ 14065 h 30687"/>
                  <a:gd name="connsiteX9" fmla="*/ 28130 w 30687"/>
                  <a:gd name="connsiteY9" fmla="*/ 12786 h 30687"/>
                  <a:gd name="connsiteX10" fmla="*/ 29409 w 30687"/>
                  <a:gd name="connsiteY10" fmla="*/ 12786 h 30687"/>
                  <a:gd name="connsiteX11" fmla="*/ 29409 w 30687"/>
                  <a:gd name="connsiteY11" fmla="*/ 11508 h 30687"/>
                  <a:gd name="connsiteX12" fmla="*/ 28130 w 30687"/>
                  <a:gd name="connsiteY12" fmla="*/ 11508 h 30687"/>
                  <a:gd name="connsiteX13" fmla="*/ 26852 w 30687"/>
                  <a:gd name="connsiteY13" fmla="*/ 11508 h 30687"/>
                  <a:gd name="connsiteX14" fmla="*/ 26852 w 30687"/>
                  <a:gd name="connsiteY14" fmla="*/ 10229 h 30687"/>
                  <a:gd name="connsiteX15" fmla="*/ 28130 w 30687"/>
                  <a:gd name="connsiteY15" fmla="*/ 10229 h 30687"/>
                  <a:gd name="connsiteX16" fmla="*/ 28130 w 30687"/>
                  <a:gd name="connsiteY16" fmla="*/ 8950 h 30687"/>
                  <a:gd name="connsiteX17" fmla="*/ 26852 w 30687"/>
                  <a:gd name="connsiteY17" fmla="*/ 8950 h 30687"/>
                  <a:gd name="connsiteX18" fmla="*/ 25573 w 30687"/>
                  <a:gd name="connsiteY18" fmla="*/ 8950 h 30687"/>
                  <a:gd name="connsiteX19" fmla="*/ 24294 w 30687"/>
                  <a:gd name="connsiteY19" fmla="*/ 7672 h 30687"/>
                  <a:gd name="connsiteX20" fmla="*/ 25573 w 30687"/>
                  <a:gd name="connsiteY20" fmla="*/ 6393 h 30687"/>
                  <a:gd name="connsiteX21" fmla="*/ 25573 w 30687"/>
                  <a:gd name="connsiteY21" fmla="*/ 5114 h 30687"/>
                  <a:gd name="connsiteX22" fmla="*/ 24294 w 30687"/>
                  <a:gd name="connsiteY22" fmla="*/ 5114 h 30687"/>
                  <a:gd name="connsiteX23" fmla="*/ 23016 w 30687"/>
                  <a:gd name="connsiteY23" fmla="*/ 6393 h 30687"/>
                  <a:gd name="connsiteX24" fmla="*/ 21737 w 30687"/>
                  <a:gd name="connsiteY24" fmla="*/ 5114 h 30687"/>
                  <a:gd name="connsiteX25" fmla="*/ 21737 w 30687"/>
                  <a:gd name="connsiteY25" fmla="*/ 3836 h 30687"/>
                  <a:gd name="connsiteX26" fmla="*/ 21737 w 30687"/>
                  <a:gd name="connsiteY26" fmla="*/ 2557 h 30687"/>
                  <a:gd name="connsiteX27" fmla="*/ 20459 w 30687"/>
                  <a:gd name="connsiteY27" fmla="*/ 2557 h 30687"/>
                  <a:gd name="connsiteX28" fmla="*/ 20459 w 30687"/>
                  <a:gd name="connsiteY28" fmla="*/ 3836 h 30687"/>
                  <a:gd name="connsiteX29" fmla="*/ 19180 w 30687"/>
                  <a:gd name="connsiteY29" fmla="*/ 3836 h 30687"/>
                  <a:gd name="connsiteX30" fmla="*/ 19180 w 30687"/>
                  <a:gd name="connsiteY30" fmla="*/ 2557 h 30687"/>
                  <a:gd name="connsiteX31" fmla="*/ 19180 w 30687"/>
                  <a:gd name="connsiteY31" fmla="*/ 1279 h 30687"/>
                  <a:gd name="connsiteX32" fmla="*/ 17901 w 30687"/>
                  <a:gd name="connsiteY32" fmla="*/ 1279 h 30687"/>
                  <a:gd name="connsiteX33" fmla="*/ 17901 w 30687"/>
                  <a:gd name="connsiteY33" fmla="*/ 2557 h 30687"/>
                  <a:gd name="connsiteX34" fmla="*/ 16623 w 30687"/>
                  <a:gd name="connsiteY34" fmla="*/ 2557 h 30687"/>
                  <a:gd name="connsiteX35" fmla="*/ 16623 w 30687"/>
                  <a:gd name="connsiteY35" fmla="*/ 1279 h 30687"/>
                  <a:gd name="connsiteX36" fmla="*/ 15344 w 30687"/>
                  <a:gd name="connsiteY36" fmla="*/ 0 h 30687"/>
                  <a:gd name="connsiteX37" fmla="*/ 14065 w 30687"/>
                  <a:gd name="connsiteY37" fmla="*/ 1279 h 30687"/>
                  <a:gd name="connsiteX38" fmla="*/ 14065 w 30687"/>
                  <a:gd name="connsiteY38" fmla="*/ 2557 h 30687"/>
                  <a:gd name="connsiteX39" fmla="*/ 12786 w 30687"/>
                  <a:gd name="connsiteY39" fmla="*/ 2557 h 30687"/>
                  <a:gd name="connsiteX40" fmla="*/ 12786 w 30687"/>
                  <a:gd name="connsiteY40" fmla="*/ 1279 h 30687"/>
                  <a:gd name="connsiteX41" fmla="*/ 11508 w 30687"/>
                  <a:gd name="connsiteY41" fmla="*/ 1279 h 30687"/>
                  <a:gd name="connsiteX42" fmla="*/ 11508 w 30687"/>
                  <a:gd name="connsiteY42" fmla="*/ 2557 h 30687"/>
                  <a:gd name="connsiteX43" fmla="*/ 11508 w 30687"/>
                  <a:gd name="connsiteY43" fmla="*/ 3836 h 30687"/>
                  <a:gd name="connsiteX44" fmla="*/ 10230 w 30687"/>
                  <a:gd name="connsiteY44" fmla="*/ 3836 h 30687"/>
                  <a:gd name="connsiteX45" fmla="*/ 10230 w 30687"/>
                  <a:gd name="connsiteY45" fmla="*/ 2557 h 30687"/>
                  <a:gd name="connsiteX46" fmla="*/ 8951 w 30687"/>
                  <a:gd name="connsiteY46" fmla="*/ 2557 h 30687"/>
                  <a:gd name="connsiteX47" fmla="*/ 8951 w 30687"/>
                  <a:gd name="connsiteY47" fmla="*/ 3836 h 30687"/>
                  <a:gd name="connsiteX48" fmla="*/ 8951 w 30687"/>
                  <a:gd name="connsiteY48" fmla="*/ 5114 h 30687"/>
                  <a:gd name="connsiteX49" fmla="*/ 7672 w 30687"/>
                  <a:gd name="connsiteY49" fmla="*/ 6393 h 30687"/>
                  <a:gd name="connsiteX50" fmla="*/ 6393 w 30687"/>
                  <a:gd name="connsiteY50" fmla="*/ 5114 h 30687"/>
                  <a:gd name="connsiteX51" fmla="*/ 5115 w 30687"/>
                  <a:gd name="connsiteY51" fmla="*/ 5114 h 30687"/>
                  <a:gd name="connsiteX52" fmla="*/ 5115 w 30687"/>
                  <a:gd name="connsiteY52" fmla="*/ 6393 h 30687"/>
                  <a:gd name="connsiteX53" fmla="*/ 6393 w 30687"/>
                  <a:gd name="connsiteY53" fmla="*/ 7672 h 30687"/>
                  <a:gd name="connsiteX54" fmla="*/ 5115 w 30687"/>
                  <a:gd name="connsiteY54" fmla="*/ 8950 h 30687"/>
                  <a:gd name="connsiteX55" fmla="*/ 3837 w 30687"/>
                  <a:gd name="connsiteY55" fmla="*/ 8950 h 30687"/>
                  <a:gd name="connsiteX56" fmla="*/ 2557 w 30687"/>
                  <a:gd name="connsiteY56" fmla="*/ 8950 h 30687"/>
                  <a:gd name="connsiteX57" fmla="*/ 2557 w 30687"/>
                  <a:gd name="connsiteY57" fmla="*/ 10229 h 30687"/>
                  <a:gd name="connsiteX58" fmla="*/ 3837 w 30687"/>
                  <a:gd name="connsiteY58" fmla="*/ 10229 h 30687"/>
                  <a:gd name="connsiteX59" fmla="*/ 3837 w 30687"/>
                  <a:gd name="connsiteY59" fmla="*/ 11508 h 30687"/>
                  <a:gd name="connsiteX60" fmla="*/ 2557 w 30687"/>
                  <a:gd name="connsiteY60" fmla="*/ 11508 h 30687"/>
                  <a:gd name="connsiteX61" fmla="*/ 1279 w 30687"/>
                  <a:gd name="connsiteY61" fmla="*/ 11508 h 30687"/>
                  <a:gd name="connsiteX62" fmla="*/ 1279 w 30687"/>
                  <a:gd name="connsiteY62" fmla="*/ 12786 h 30687"/>
                  <a:gd name="connsiteX63" fmla="*/ 2557 w 30687"/>
                  <a:gd name="connsiteY63" fmla="*/ 12786 h 30687"/>
                  <a:gd name="connsiteX64" fmla="*/ 2557 w 30687"/>
                  <a:gd name="connsiteY64" fmla="*/ 14065 h 30687"/>
                  <a:gd name="connsiteX65" fmla="*/ 1279 w 30687"/>
                  <a:gd name="connsiteY65" fmla="*/ 14065 h 30687"/>
                  <a:gd name="connsiteX66" fmla="*/ 0 w 30687"/>
                  <a:gd name="connsiteY66" fmla="*/ 15344 h 30687"/>
                  <a:gd name="connsiteX67" fmla="*/ 1279 w 30687"/>
                  <a:gd name="connsiteY67" fmla="*/ 16622 h 30687"/>
                  <a:gd name="connsiteX68" fmla="*/ 2557 w 30687"/>
                  <a:gd name="connsiteY68" fmla="*/ 16622 h 30687"/>
                  <a:gd name="connsiteX69" fmla="*/ 2557 w 30687"/>
                  <a:gd name="connsiteY69" fmla="*/ 17901 h 30687"/>
                  <a:gd name="connsiteX70" fmla="*/ 1279 w 30687"/>
                  <a:gd name="connsiteY70" fmla="*/ 17901 h 30687"/>
                  <a:gd name="connsiteX71" fmla="*/ 1279 w 30687"/>
                  <a:gd name="connsiteY71" fmla="*/ 19180 h 30687"/>
                  <a:gd name="connsiteX72" fmla="*/ 2557 w 30687"/>
                  <a:gd name="connsiteY72" fmla="*/ 19180 h 30687"/>
                  <a:gd name="connsiteX73" fmla="*/ 3837 w 30687"/>
                  <a:gd name="connsiteY73" fmla="*/ 19180 h 30687"/>
                  <a:gd name="connsiteX74" fmla="*/ 3837 w 30687"/>
                  <a:gd name="connsiteY74" fmla="*/ 20458 h 30687"/>
                  <a:gd name="connsiteX75" fmla="*/ 2557 w 30687"/>
                  <a:gd name="connsiteY75" fmla="*/ 20458 h 30687"/>
                  <a:gd name="connsiteX76" fmla="*/ 2557 w 30687"/>
                  <a:gd name="connsiteY76" fmla="*/ 21737 h 30687"/>
                  <a:gd name="connsiteX77" fmla="*/ 2557 w 30687"/>
                  <a:gd name="connsiteY77" fmla="*/ 21737 h 30687"/>
                  <a:gd name="connsiteX78" fmla="*/ 3837 w 30687"/>
                  <a:gd name="connsiteY78" fmla="*/ 21737 h 30687"/>
                  <a:gd name="connsiteX79" fmla="*/ 5115 w 30687"/>
                  <a:gd name="connsiteY79" fmla="*/ 21737 h 30687"/>
                  <a:gd name="connsiteX80" fmla="*/ 6393 w 30687"/>
                  <a:gd name="connsiteY80" fmla="*/ 23015 h 30687"/>
                  <a:gd name="connsiteX81" fmla="*/ 5115 w 30687"/>
                  <a:gd name="connsiteY81" fmla="*/ 24294 h 30687"/>
                  <a:gd name="connsiteX82" fmla="*/ 5115 w 30687"/>
                  <a:gd name="connsiteY82" fmla="*/ 25573 h 30687"/>
                  <a:gd name="connsiteX83" fmla="*/ 6393 w 30687"/>
                  <a:gd name="connsiteY83" fmla="*/ 25573 h 30687"/>
                  <a:gd name="connsiteX84" fmla="*/ 7672 w 30687"/>
                  <a:gd name="connsiteY84" fmla="*/ 24294 h 30687"/>
                  <a:gd name="connsiteX85" fmla="*/ 8951 w 30687"/>
                  <a:gd name="connsiteY85" fmla="*/ 25573 h 30687"/>
                  <a:gd name="connsiteX86" fmla="*/ 8951 w 30687"/>
                  <a:gd name="connsiteY86" fmla="*/ 26851 h 30687"/>
                  <a:gd name="connsiteX87" fmla="*/ 8951 w 30687"/>
                  <a:gd name="connsiteY87" fmla="*/ 28130 h 30687"/>
                  <a:gd name="connsiteX88" fmla="*/ 10230 w 30687"/>
                  <a:gd name="connsiteY88" fmla="*/ 28130 h 30687"/>
                  <a:gd name="connsiteX89" fmla="*/ 10230 w 30687"/>
                  <a:gd name="connsiteY89" fmla="*/ 26851 h 30687"/>
                  <a:gd name="connsiteX90" fmla="*/ 11508 w 30687"/>
                  <a:gd name="connsiteY90" fmla="*/ 26851 h 30687"/>
                  <a:gd name="connsiteX91" fmla="*/ 11508 w 30687"/>
                  <a:gd name="connsiteY91" fmla="*/ 28130 h 30687"/>
                  <a:gd name="connsiteX92" fmla="*/ 11508 w 30687"/>
                  <a:gd name="connsiteY92" fmla="*/ 29408 h 30687"/>
                  <a:gd name="connsiteX93" fmla="*/ 12786 w 30687"/>
                  <a:gd name="connsiteY93" fmla="*/ 29408 h 30687"/>
                  <a:gd name="connsiteX94" fmla="*/ 12786 w 30687"/>
                  <a:gd name="connsiteY94" fmla="*/ 28130 h 30687"/>
                  <a:gd name="connsiteX95" fmla="*/ 14065 w 30687"/>
                  <a:gd name="connsiteY95" fmla="*/ 28130 h 30687"/>
                  <a:gd name="connsiteX96" fmla="*/ 14065 w 30687"/>
                  <a:gd name="connsiteY96" fmla="*/ 29408 h 30687"/>
                  <a:gd name="connsiteX97" fmla="*/ 15344 w 30687"/>
                  <a:gd name="connsiteY97" fmla="*/ 30687 h 30687"/>
                  <a:gd name="connsiteX98" fmla="*/ 16623 w 30687"/>
                  <a:gd name="connsiteY98" fmla="*/ 29408 h 30687"/>
                  <a:gd name="connsiteX99" fmla="*/ 16623 w 30687"/>
                  <a:gd name="connsiteY99" fmla="*/ 28130 h 30687"/>
                  <a:gd name="connsiteX100" fmla="*/ 17901 w 30687"/>
                  <a:gd name="connsiteY100" fmla="*/ 28130 h 30687"/>
                  <a:gd name="connsiteX101" fmla="*/ 17901 w 30687"/>
                  <a:gd name="connsiteY101" fmla="*/ 29408 h 30687"/>
                  <a:gd name="connsiteX102" fmla="*/ 19180 w 30687"/>
                  <a:gd name="connsiteY102" fmla="*/ 29408 h 30687"/>
                  <a:gd name="connsiteX103" fmla="*/ 19180 w 30687"/>
                  <a:gd name="connsiteY103" fmla="*/ 28130 h 30687"/>
                  <a:gd name="connsiteX104" fmla="*/ 19180 w 30687"/>
                  <a:gd name="connsiteY104" fmla="*/ 26851 h 30687"/>
                  <a:gd name="connsiteX105" fmla="*/ 20459 w 30687"/>
                  <a:gd name="connsiteY105" fmla="*/ 26851 h 30687"/>
                  <a:gd name="connsiteX106" fmla="*/ 20459 w 30687"/>
                  <a:gd name="connsiteY106" fmla="*/ 28130 h 30687"/>
                  <a:gd name="connsiteX107" fmla="*/ 21737 w 30687"/>
                  <a:gd name="connsiteY107" fmla="*/ 28130 h 30687"/>
                  <a:gd name="connsiteX108" fmla="*/ 21737 w 30687"/>
                  <a:gd name="connsiteY108" fmla="*/ 28130 h 30687"/>
                  <a:gd name="connsiteX109" fmla="*/ 21737 w 30687"/>
                  <a:gd name="connsiteY109" fmla="*/ 26851 h 30687"/>
                  <a:gd name="connsiteX110" fmla="*/ 21737 w 30687"/>
                  <a:gd name="connsiteY110" fmla="*/ 25573 h 30687"/>
                  <a:gd name="connsiteX111" fmla="*/ 23016 w 30687"/>
                  <a:gd name="connsiteY111" fmla="*/ 24294 h 30687"/>
                  <a:gd name="connsiteX112" fmla="*/ 24294 w 30687"/>
                  <a:gd name="connsiteY112" fmla="*/ 25573 h 30687"/>
                  <a:gd name="connsiteX113" fmla="*/ 25573 w 30687"/>
                  <a:gd name="connsiteY113" fmla="*/ 25573 h 30687"/>
                  <a:gd name="connsiteX114" fmla="*/ 25573 w 30687"/>
                  <a:gd name="connsiteY114" fmla="*/ 24294 h 30687"/>
                  <a:gd name="connsiteX115" fmla="*/ 24294 w 30687"/>
                  <a:gd name="connsiteY115" fmla="*/ 23015 h 30687"/>
                  <a:gd name="connsiteX116" fmla="*/ 25573 w 30687"/>
                  <a:gd name="connsiteY116" fmla="*/ 21737 h 30687"/>
                  <a:gd name="connsiteX117" fmla="*/ 26852 w 30687"/>
                  <a:gd name="connsiteY117" fmla="*/ 21737 h 30687"/>
                  <a:gd name="connsiteX118" fmla="*/ 28130 w 30687"/>
                  <a:gd name="connsiteY118" fmla="*/ 21737 h 30687"/>
                  <a:gd name="connsiteX119" fmla="*/ 28130 w 30687"/>
                  <a:gd name="connsiteY119" fmla="*/ 20458 h 30687"/>
                  <a:gd name="connsiteX120" fmla="*/ 26852 w 30687"/>
                  <a:gd name="connsiteY120" fmla="*/ 20458 h 30687"/>
                  <a:gd name="connsiteX121" fmla="*/ 29409 w 30687"/>
                  <a:gd name="connsiteY121" fmla="*/ 19180 h 30687"/>
                  <a:gd name="connsiteX122" fmla="*/ 29409 w 30687"/>
                  <a:gd name="connsiteY122" fmla="*/ 19180 h 30687"/>
                  <a:gd name="connsiteX123" fmla="*/ 25573 w 30687"/>
                  <a:gd name="connsiteY123" fmla="*/ 11508 h 30687"/>
                  <a:gd name="connsiteX124" fmla="*/ 28130 w 30687"/>
                  <a:gd name="connsiteY124" fmla="*/ 14065 h 30687"/>
                  <a:gd name="connsiteX125" fmla="*/ 25573 w 30687"/>
                  <a:gd name="connsiteY125" fmla="*/ 16622 h 30687"/>
                  <a:gd name="connsiteX126" fmla="*/ 23016 w 30687"/>
                  <a:gd name="connsiteY126" fmla="*/ 14065 h 30687"/>
                  <a:gd name="connsiteX127" fmla="*/ 25573 w 30687"/>
                  <a:gd name="connsiteY127" fmla="*/ 11508 h 30687"/>
                  <a:gd name="connsiteX128" fmla="*/ 20459 w 30687"/>
                  <a:gd name="connsiteY128" fmla="*/ 6393 h 30687"/>
                  <a:gd name="connsiteX129" fmla="*/ 21737 w 30687"/>
                  <a:gd name="connsiteY129" fmla="*/ 8950 h 30687"/>
                  <a:gd name="connsiteX130" fmla="*/ 19180 w 30687"/>
                  <a:gd name="connsiteY130" fmla="*/ 10229 h 30687"/>
                  <a:gd name="connsiteX131" fmla="*/ 17901 w 30687"/>
                  <a:gd name="connsiteY131" fmla="*/ 7672 h 30687"/>
                  <a:gd name="connsiteX132" fmla="*/ 20459 w 30687"/>
                  <a:gd name="connsiteY132" fmla="*/ 6393 h 30687"/>
                  <a:gd name="connsiteX133" fmla="*/ 11508 w 30687"/>
                  <a:gd name="connsiteY133" fmla="*/ 12786 h 30687"/>
                  <a:gd name="connsiteX134" fmla="*/ 10230 w 30687"/>
                  <a:gd name="connsiteY134" fmla="*/ 8950 h 30687"/>
                  <a:gd name="connsiteX135" fmla="*/ 14065 w 30687"/>
                  <a:gd name="connsiteY135" fmla="*/ 7672 h 30687"/>
                  <a:gd name="connsiteX136" fmla="*/ 15344 w 30687"/>
                  <a:gd name="connsiteY136" fmla="*/ 11508 h 30687"/>
                  <a:gd name="connsiteX137" fmla="*/ 11508 w 30687"/>
                  <a:gd name="connsiteY137" fmla="*/ 12786 h 30687"/>
                  <a:gd name="connsiteX138" fmla="*/ 14065 w 30687"/>
                  <a:gd name="connsiteY138" fmla="*/ 21737 h 30687"/>
                  <a:gd name="connsiteX139" fmla="*/ 10230 w 30687"/>
                  <a:gd name="connsiteY139" fmla="*/ 21737 h 30687"/>
                  <a:gd name="connsiteX140" fmla="*/ 10230 w 30687"/>
                  <a:gd name="connsiteY140" fmla="*/ 17901 h 30687"/>
                  <a:gd name="connsiteX141" fmla="*/ 14065 w 30687"/>
                  <a:gd name="connsiteY141" fmla="*/ 17901 h 30687"/>
                  <a:gd name="connsiteX142" fmla="*/ 14065 w 30687"/>
                  <a:gd name="connsiteY142" fmla="*/ 21737 h 30687"/>
                  <a:gd name="connsiteX143" fmla="*/ 17901 w 30687"/>
                  <a:gd name="connsiteY143" fmla="*/ 16622 h 30687"/>
                  <a:gd name="connsiteX144" fmla="*/ 16623 w 30687"/>
                  <a:gd name="connsiteY144" fmla="*/ 14065 h 30687"/>
                  <a:gd name="connsiteX145" fmla="*/ 19180 w 30687"/>
                  <a:gd name="connsiteY145" fmla="*/ 12786 h 30687"/>
                  <a:gd name="connsiteX146" fmla="*/ 20459 w 30687"/>
                  <a:gd name="connsiteY146" fmla="*/ 15344 h 30687"/>
                  <a:gd name="connsiteX147" fmla="*/ 17901 w 30687"/>
                  <a:gd name="connsiteY147" fmla="*/ 16622 h 30687"/>
                  <a:gd name="connsiteX148" fmla="*/ 21737 w 30687"/>
                  <a:gd name="connsiteY148" fmla="*/ 24294 h 30687"/>
                  <a:gd name="connsiteX149" fmla="*/ 19180 w 30687"/>
                  <a:gd name="connsiteY149" fmla="*/ 23015 h 30687"/>
                  <a:gd name="connsiteX150" fmla="*/ 20459 w 30687"/>
                  <a:gd name="connsiteY150" fmla="*/ 20458 h 30687"/>
                  <a:gd name="connsiteX151" fmla="*/ 23016 w 30687"/>
                  <a:gd name="connsiteY151" fmla="*/ 21737 h 30687"/>
                  <a:gd name="connsiteX152" fmla="*/ 21737 w 30687"/>
                  <a:gd name="connsiteY152" fmla="*/ 24294 h 3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30687" h="30687">
                    <a:moveTo>
                      <a:pt x="29409" y="19180"/>
                    </a:moveTo>
                    <a:cubicBezTo>
                      <a:pt x="29409" y="19180"/>
                      <a:pt x="30688" y="17901"/>
                      <a:pt x="29409" y="19180"/>
                    </a:cubicBezTo>
                    <a:cubicBezTo>
                      <a:pt x="30688" y="17901"/>
                      <a:pt x="30688" y="17901"/>
                      <a:pt x="29409" y="17901"/>
                    </a:cubicBezTo>
                    <a:lnTo>
                      <a:pt x="28130" y="17901"/>
                    </a:lnTo>
                    <a:cubicBezTo>
                      <a:pt x="28130" y="17901"/>
                      <a:pt x="28130" y="16622"/>
                      <a:pt x="28130" y="16622"/>
                    </a:cubicBezTo>
                    <a:lnTo>
                      <a:pt x="29409" y="16622"/>
                    </a:lnTo>
                    <a:cubicBezTo>
                      <a:pt x="29409" y="16622"/>
                      <a:pt x="30688" y="16622"/>
                      <a:pt x="30688" y="15344"/>
                    </a:cubicBezTo>
                    <a:cubicBezTo>
                      <a:pt x="30688" y="15344"/>
                      <a:pt x="30688" y="14065"/>
                      <a:pt x="29409" y="14065"/>
                    </a:cubicBezTo>
                    <a:lnTo>
                      <a:pt x="28130" y="14065"/>
                    </a:lnTo>
                    <a:cubicBezTo>
                      <a:pt x="28130" y="14065"/>
                      <a:pt x="28130" y="12786"/>
                      <a:pt x="28130" y="12786"/>
                    </a:cubicBezTo>
                    <a:lnTo>
                      <a:pt x="29409" y="12786"/>
                    </a:lnTo>
                    <a:cubicBezTo>
                      <a:pt x="29409" y="12786"/>
                      <a:pt x="30688" y="12786"/>
                      <a:pt x="29409" y="11508"/>
                    </a:cubicBezTo>
                    <a:cubicBezTo>
                      <a:pt x="29409" y="11508"/>
                      <a:pt x="29409" y="10229"/>
                      <a:pt x="28130" y="11508"/>
                    </a:cubicBezTo>
                    <a:lnTo>
                      <a:pt x="26852" y="11508"/>
                    </a:lnTo>
                    <a:cubicBezTo>
                      <a:pt x="26852" y="11508"/>
                      <a:pt x="26852" y="10229"/>
                      <a:pt x="26852" y="10229"/>
                    </a:cubicBezTo>
                    <a:lnTo>
                      <a:pt x="28130" y="10229"/>
                    </a:lnTo>
                    <a:cubicBezTo>
                      <a:pt x="28130" y="10229"/>
                      <a:pt x="28130" y="8950"/>
                      <a:pt x="28130" y="8950"/>
                    </a:cubicBezTo>
                    <a:cubicBezTo>
                      <a:pt x="28130" y="8950"/>
                      <a:pt x="26852" y="8950"/>
                      <a:pt x="26852" y="8950"/>
                    </a:cubicBezTo>
                    <a:lnTo>
                      <a:pt x="25573" y="8950"/>
                    </a:lnTo>
                    <a:cubicBezTo>
                      <a:pt x="25573" y="8950"/>
                      <a:pt x="25573" y="7672"/>
                      <a:pt x="24294" y="7672"/>
                    </a:cubicBezTo>
                    <a:lnTo>
                      <a:pt x="25573" y="6393"/>
                    </a:lnTo>
                    <a:cubicBezTo>
                      <a:pt x="25573" y="6393"/>
                      <a:pt x="25573" y="5114"/>
                      <a:pt x="25573" y="5114"/>
                    </a:cubicBezTo>
                    <a:cubicBezTo>
                      <a:pt x="25573" y="5114"/>
                      <a:pt x="24294" y="5114"/>
                      <a:pt x="24294" y="5114"/>
                    </a:cubicBezTo>
                    <a:lnTo>
                      <a:pt x="23016" y="6393"/>
                    </a:lnTo>
                    <a:cubicBezTo>
                      <a:pt x="23016" y="6393"/>
                      <a:pt x="21737" y="6393"/>
                      <a:pt x="21737" y="5114"/>
                    </a:cubicBezTo>
                    <a:lnTo>
                      <a:pt x="21737" y="3836"/>
                    </a:lnTo>
                    <a:cubicBezTo>
                      <a:pt x="21737" y="3836"/>
                      <a:pt x="21737" y="2557"/>
                      <a:pt x="21737" y="2557"/>
                    </a:cubicBezTo>
                    <a:cubicBezTo>
                      <a:pt x="21737" y="2557"/>
                      <a:pt x="20459" y="2557"/>
                      <a:pt x="20459" y="2557"/>
                    </a:cubicBezTo>
                    <a:lnTo>
                      <a:pt x="20459" y="3836"/>
                    </a:lnTo>
                    <a:cubicBezTo>
                      <a:pt x="20459" y="3836"/>
                      <a:pt x="19180" y="3836"/>
                      <a:pt x="19180" y="3836"/>
                    </a:cubicBezTo>
                    <a:lnTo>
                      <a:pt x="19180" y="2557"/>
                    </a:lnTo>
                    <a:cubicBezTo>
                      <a:pt x="19180" y="2557"/>
                      <a:pt x="19180" y="1279"/>
                      <a:pt x="19180" y="1279"/>
                    </a:cubicBezTo>
                    <a:cubicBezTo>
                      <a:pt x="19180" y="1279"/>
                      <a:pt x="17901" y="1279"/>
                      <a:pt x="17901" y="1279"/>
                    </a:cubicBezTo>
                    <a:lnTo>
                      <a:pt x="17901" y="2557"/>
                    </a:lnTo>
                    <a:cubicBezTo>
                      <a:pt x="17901" y="2557"/>
                      <a:pt x="16623" y="2557"/>
                      <a:pt x="16623" y="2557"/>
                    </a:cubicBezTo>
                    <a:lnTo>
                      <a:pt x="16623" y="1279"/>
                    </a:lnTo>
                    <a:cubicBezTo>
                      <a:pt x="16623" y="1279"/>
                      <a:pt x="16623" y="0"/>
                      <a:pt x="15344" y="0"/>
                    </a:cubicBezTo>
                    <a:cubicBezTo>
                      <a:pt x="15344" y="0"/>
                      <a:pt x="14065" y="0"/>
                      <a:pt x="14065" y="1279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1279"/>
                    </a:lnTo>
                    <a:cubicBezTo>
                      <a:pt x="12786" y="1279"/>
                      <a:pt x="12786" y="0"/>
                      <a:pt x="11508" y="1279"/>
                    </a:cubicBezTo>
                    <a:cubicBezTo>
                      <a:pt x="11508" y="1279"/>
                      <a:pt x="10230" y="1279"/>
                      <a:pt x="11508" y="2557"/>
                    </a:cubicBezTo>
                    <a:lnTo>
                      <a:pt x="11508" y="3836"/>
                    </a:lnTo>
                    <a:cubicBezTo>
                      <a:pt x="11508" y="3836"/>
                      <a:pt x="10230" y="3836"/>
                      <a:pt x="10230" y="3836"/>
                    </a:cubicBezTo>
                    <a:lnTo>
                      <a:pt x="10230" y="2557"/>
                    </a:lnTo>
                    <a:cubicBezTo>
                      <a:pt x="10230" y="2557"/>
                      <a:pt x="8951" y="2557"/>
                      <a:pt x="8951" y="2557"/>
                    </a:cubicBezTo>
                    <a:cubicBezTo>
                      <a:pt x="8951" y="2557"/>
                      <a:pt x="8951" y="3836"/>
                      <a:pt x="8951" y="3836"/>
                    </a:cubicBezTo>
                    <a:lnTo>
                      <a:pt x="8951" y="5114"/>
                    </a:lnTo>
                    <a:cubicBezTo>
                      <a:pt x="8951" y="5114"/>
                      <a:pt x="7672" y="5114"/>
                      <a:pt x="7672" y="6393"/>
                    </a:cubicBezTo>
                    <a:lnTo>
                      <a:pt x="6393" y="5114"/>
                    </a:lnTo>
                    <a:cubicBezTo>
                      <a:pt x="6393" y="5114"/>
                      <a:pt x="5115" y="5114"/>
                      <a:pt x="5115" y="5114"/>
                    </a:cubicBezTo>
                    <a:cubicBezTo>
                      <a:pt x="5115" y="5114"/>
                      <a:pt x="5115" y="6393"/>
                      <a:pt x="5115" y="6393"/>
                    </a:cubicBezTo>
                    <a:lnTo>
                      <a:pt x="6393" y="7672"/>
                    </a:lnTo>
                    <a:cubicBezTo>
                      <a:pt x="6393" y="7672"/>
                      <a:pt x="6393" y="8950"/>
                      <a:pt x="5115" y="8950"/>
                    </a:cubicBezTo>
                    <a:lnTo>
                      <a:pt x="3837" y="8950"/>
                    </a:lnTo>
                    <a:cubicBezTo>
                      <a:pt x="3837" y="8950"/>
                      <a:pt x="2557" y="8950"/>
                      <a:pt x="2557" y="8950"/>
                    </a:cubicBezTo>
                    <a:cubicBezTo>
                      <a:pt x="2557" y="8950"/>
                      <a:pt x="2557" y="10229"/>
                      <a:pt x="2557" y="10229"/>
                    </a:cubicBezTo>
                    <a:lnTo>
                      <a:pt x="3837" y="10229"/>
                    </a:lnTo>
                    <a:cubicBezTo>
                      <a:pt x="3837" y="10229"/>
                      <a:pt x="3837" y="11508"/>
                      <a:pt x="3837" y="11508"/>
                    </a:cubicBezTo>
                    <a:lnTo>
                      <a:pt x="2557" y="11508"/>
                    </a:lnTo>
                    <a:cubicBezTo>
                      <a:pt x="2557" y="11508"/>
                      <a:pt x="1279" y="11508"/>
                      <a:pt x="1279" y="11508"/>
                    </a:cubicBezTo>
                    <a:cubicBezTo>
                      <a:pt x="1279" y="11508"/>
                      <a:pt x="1279" y="12786"/>
                      <a:pt x="1279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4065"/>
                      <a:pt x="2557" y="14065"/>
                    </a:cubicBezTo>
                    <a:lnTo>
                      <a:pt x="1279" y="14065"/>
                    </a:lnTo>
                    <a:cubicBezTo>
                      <a:pt x="1279" y="14065"/>
                      <a:pt x="0" y="14065"/>
                      <a:pt x="0" y="15344"/>
                    </a:cubicBezTo>
                    <a:cubicBezTo>
                      <a:pt x="0" y="16622"/>
                      <a:pt x="0" y="16622"/>
                      <a:pt x="1279" y="16622"/>
                    </a:cubicBezTo>
                    <a:lnTo>
                      <a:pt x="2557" y="16622"/>
                    </a:lnTo>
                    <a:cubicBezTo>
                      <a:pt x="2557" y="16622"/>
                      <a:pt x="2557" y="17901"/>
                      <a:pt x="2557" y="17901"/>
                    </a:cubicBezTo>
                    <a:lnTo>
                      <a:pt x="1279" y="17901"/>
                    </a:lnTo>
                    <a:cubicBezTo>
                      <a:pt x="1279" y="17901"/>
                      <a:pt x="0" y="17901"/>
                      <a:pt x="1279" y="19180"/>
                    </a:cubicBezTo>
                    <a:cubicBezTo>
                      <a:pt x="2557" y="20458"/>
                      <a:pt x="1279" y="20458"/>
                      <a:pt x="2557" y="19180"/>
                    </a:cubicBezTo>
                    <a:lnTo>
                      <a:pt x="3837" y="19180"/>
                    </a:lnTo>
                    <a:cubicBezTo>
                      <a:pt x="3837" y="19180"/>
                      <a:pt x="3837" y="20458"/>
                      <a:pt x="3837" y="20458"/>
                    </a:cubicBezTo>
                    <a:lnTo>
                      <a:pt x="2557" y="20458"/>
                    </a:lnTo>
                    <a:cubicBezTo>
                      <a:pt x="2557" y="20458"/>
                      <a:pt x="2557" y="21737"/>
                      <a:pt x="2557" y="21737"/>
                    </a:cubicBezTo>
                    <a:lnTo>
                      <a:pt x="2557" y="21737"/>
                    </a:lnTo>
                    <a:cubicBezTo>
                      <a:pt x="2557" y="21737"/>
                      <a:pt x="3837" y="21737"/>
                      <a:pt x="3837" y="21737"/>
                    </a:cubicBezTo>
                    <a:lnTo>
                      <a:pt x="5115" y="21737"/>
                    </a:lnTo>
                    <a:cubicBezTo>
                      <a:pt x="5115" y="21737"/>
                      <a:pt x="5115" y="23015"/>
                      <a:pt x="6393" y="23015"/>
                    </a:cubicBezTo>
                    <a:lnTo>
                      <a:pt x="5115" y="24294"/>
                    </a:lnTo>
                    <a:cubicBezTo>
                      <a:pt x="5115" y="24294"/>
                      <a:pt x="5115" y="25573"/>
                      <a:pt x="5115" y="25573"/>
                    </a:cubicBezTo>
                    <a:cubicBezTo>
                      <a:pt x="5115" y="25573"/>
                      <a:pt x="6393" y="25573"/>
                      <a:pt x="6393" y="25573"/>
                    </a:cubicBezTo>
                    <a:lnTo>
                      <a:pt x="7672" y="24294"/>
                    </a:lnTo>
                    <a:cubicBezTo>
                      <a:pt x="7672" y="24294"/>
                      <a:pt x="8951" y="24294"/>
                      <a:pt x="8951" y="25573"/>
                    </a:cubicBezTo>
                    <a:lnTo>
                      <a:pt x="8951" y="26851"/>
                    </a:lnTo>
                    <a:cubicBezTo>
                      <a:pt x="8951" y="26851"/>
                      <a:pt x="8951" y="28130"/>
                      <a:pt x="8951" y="28130"/>
                    </a:cubicBezTo>
                    <a:cubicBezTo>
                      <a:pt x="8951" y="28130"/>
                      <a:pt x="10230" y="28130"/>
                      <a:pt x="10230" y="28130"/>
                    </a:cubicBezTo>
                    <a:lnTo>
                      <a:pt x="10230" y="26851"/>
                    </a:lnTo>
                    <a:cubicBezTo>
                      <a:pt x="10230" y="26851"/>
                      <a:pt x="11508" y="26851"/>
                      <a:pt x="11508" y="26851"/>
                    </a:cubicBezTo>
                    <a:lnTo>
                      <a:pt x="11508" y="28130"/>
                    </a:lnTo>
                    <a:cubicBezTo>
                      <a:pt x="11508" y="28130"/>
                      <a:pt x="11508" y="29408"/>
                      <a:pt x="11508" y="29408"/>
                    </a:cubicBezTo>
                    <a:cubicBezTo>
                      <a:pt x="11508" y="29408"/>
                      <a:pt x="12786" y="29408"/>
                      <a:pt x="12786" y="29408"/>
                    </a:cubicBezTo>
                    <a:lnTo>
                      <a:pt x="12786" y="28130"/>
                    </a:lnTo>
                    <a:cubicBezTo>
                      <a:pt x="12786" y="28130"/>
                      <a:pt x="14065" y="28130"/>
                      <a:pt x="14065" y="28130"/>
                    </a:cubicBezTo>
                    <a:lnTo>
                      <a:pt x="14065" y="29408"/>
                    </a:lnTo>
                    <a:cubicBezTo>
                      <a:pt x="14065" y="29408"/>
                      <a:pt x="14065" y="30687"/>
                      <a:pt x="15344" y="30687"/>
                    </a:cubicBezTo>
                    <a:cubicBezTo>
                      <a:pt x="15344" y="30687"/>
                      <a:pt x="16623" y="30687"/>
                      <a:pt x="16623" y="29408"/>
                    </a:cubicBezTo>
                    <a:lnTo>
                      <a:pt x="16623" y="28130"/>
                    </a:lnTo>
                    <a:cubicBezTo>
                      <a:pt x="16623" y="28130"/>
                      <a:pt x="17901" y="28130"/>
                      <a:pt x="17901" y="28130"/>
                    </a:cubicBezTo>
                    <a:lnTo>
                      <a:pt x="17901" y="29408"/>
                    </a:lnTo>
                    <a:cubicBezTo>
                      <a:pt x="17901" y="29408"/>
                      <a:pt x="17901" y="30687"/>
                      <a:pt x="19180" y="29408"/>
                    </a:cubicBezTo>
                    <a:cubicBezTo>
                      <a:pt x="20459" y="28130"/>
                      <a:pt x="20459" y="29408"/>
                      <a:pt x="19180" y="28130"/>
                    </a:cubicBezTo>
                    <a:lnTo>
                      <a:pt x="19180" y="26851"/>
                    </a:lnTo>
                    <a:cubicBezTo>
                      <a:pt x="19180" y="26851"/>
                      <a:pt x="20459" y="26851"/>
                      <a:pt x="20459" y="26851"/>
                    </a:cubicBezTo>
                    <a:lnTo>
                      <a:pt x="20459" y="28130"/>
                    </a:lnTo>
                    <a:cubicBezTo>
                      <a:pt x="20459" y="28130"/>
                      <a:pt x="21737" y="28130"/>
                      <a:pt x="21737" y="28130"/>
                    </a:cubicBezTo>
                    <a:lnTo>
                      <a:pt x="21737" y="28130"/>
                    </a:lnTo>
                    <a:cubicBezTo>
                      <a:pt x="21737" y="28130"/>
                      <a:pt x="21737" y="26851"/>
                      <a:pt x="21737" y="26851"/>
                    </a:cubicBezTo>
                    <a:lnTo>
                      <a:pt x="21737" y="25573"/>
                    </a:lnTo>
                    <a:cubicBezTo>
                      <a:pt x="21737" y="25573"/>
                      <a:pt x="23016" y="25573"/>
                      <a:pt x="23016" y="24294"/>
                    </a:cubicBezTo>
                    <a:lnTo>
                      <a:pt x="24294" y="25573"/>
                    </a:lnTo>
                    <a:cubicBezTo>
                      <a:pt x="24294" y="25573"/>
                      <a:pt x="25573" y="25573"/>
                      <a:pt x="25573" y="25573"/>
                    </a:cubicBezTo>
                    <a:cubicBezTo>
                      <a:pt x="25573" y="25573"/>
                      <a:pt x="25573" y="24294"/>
                      <a:pt x="25573" y="24294"/>
                    </a:cubicBezTo>
                    <a:lnTo>
                      <a:pt x="24294" y="23015"/>
                    </a:lnTo>
                    <a:cubicBezTo>
                      <a:pt x="24294" y="23015"/>
                      <a:pt x="24294" y="21737"/>
                      <a:pt x="25573" y="21737"/>
                    </a:cubicBezTo>
                    <a:lnTo>
                      <a:pt x="26852" y="21737"/>
                    </a:lnTo>
                    <a:cubicBezTo>
                      <a:pt x="26852" y="21737"/>
                      <a:pt x="28130" y="21737"/>
                      <a:pt x="28130" y="21737"/>
                    </a:cubicBezTo>
                    <a:cubicBezTo>
                      <a:pt x="28130" y="21737"/>
                      <a:pt x="28130" y="20458"/>
                      <a:pt x="28130" y="20458"/>
                    </a:cubicBezTo>
                    <a:lnTo>
                      <a:pt x="26852" y="20458"/>
                    </a:lnTo>
                    <a:cubicBezTo>
                      <a:pt x="28130" y="19180"/>
                      <a:pt x="28130" y="19180"/>
                      <a:pt x="29409" y="19180"/>
                    </a:cubicBezTo>
                    <a:lnTo>
                      <a:pt x="29409" y="19180"/>
                    </a:lnTo>
                    <a:close/>
                    <a:moveTo>
                      <a:pt x="25573" y="11508"/>
                    </a:moveTo>
                    <a:cubicBezTo>
                      <a:pt x="26852" y="11508"/>
                      <a:pt x="28130" y="12786"/>
                      <a:pt x="28130" y="14065"/>
                    </a:cubicBezTo>
                    <a:cubicBezTo>
                      <a:pt x="28130" y="15344"/>
                      <a:pt x="26852" y="16622"/>
                      <a:pt x="25573" y="16622"/>
                    </a:cubicBezTo>
                    <a:cubicBezTo>
                      <a:pt x="24294" y="16622"/>
                      <a:pt x="23016" y="15344"/>
                      <a:pt x="23016" y="14065"/>
                    </a:cubicBezTo>
                    <a:cubicBezTo>
                      <a:pt x="23016" y="12786"/>
                      <a:pt x="23016" y="12786"/>
                      <a:pt x="25573" y="11508"/>
                    </a:cubicBezTo>
                    <a:close/>
                    <a:moveTo>
                      <a:pt x="20459" y="6393"/>
                    </a:moveTo>
                    <a:cubicBezTo>
                      <a:pt x="21737" y="6393"/>
                      <a:pt x="23016" y="7672"/>
                      <a:pt x="21737" y="8950"/>
                    </a:cubicBezTo>
                    <a:cubicBezTo>
                      <a:pt x="21737" y="10229"/>
                      <a:pt x="20459" y="11508"/>
                      <a:pt x="19180" y="10229"/>
                    </a:cubicBezTo>
                    <a:cubicBezTo>
                      <a:pt x="17901" y="10229"/>
                      <a:pt x="16623" y="8950"/>
                      <a:pt x="17901" y="7672"/>
                    </a:cubicBezTo>
                    <a:cubicBezTo>
                      <a:pt x="17901" y="6393"/>
                      <a:pt x="19180" y="5114"/>
                      <a:pt x="20459" y="6393"/>
                    </a:cubicBezTo>
                    <a:close/>
                    <a:moveTo>
                      <a:pt x="11508" y="12786"/>
                    </a:moveTo>
                    <a:cubicBezTo>
                      <a:pt x="10230" y="11508"/>
                      <a:pt x="10230" y="10229"/>
                      <a:pt x="10230" y="8950"/>
                    </a:cubicBezTo>
                    <a:cubicBezTo>
                      <a:pt x="10230" y="7672"/>
                      <a:pt x="12786" y="7672"/>
                      <a:pt x="14065" y="7672"/>
                    </a:cubicBezTo>
                    <a:cubicBezTo>
                      <a:pt x="15344" y="8950"/>
                      <a:pt x="15344" y="10229"/>
                      <a:pt x="15344" y="11508"/>
                    </a:cubicBezTo>
                    <a:cubicBezTo>
                      <a:pt x="14065" y="14065"/>
                      <a:pt x="11508" y="14065"/>
                      <a:pt x="11508" y="12786"/>
                    </a:cubicBezTo>
                    <a:close/>
                    <a:moveTo>
                      <a:pt x="14065" y="21737"/>
                    </a:moveTo>
                    <a:cubicBezTo>
                      <a:pt x="12786" y="23015"/>
                      <a:pt x="11508" y="23015"/>
                      <a:pt x="10230" y="21737"/>
                    </a:cubicBezTo>
                    <a:cubicBezTo>
                      <a:pt x="8951" y="20458"/>
                      <a:pt x="8951" y="19180"/>
                      <a:pt x="10230" y="17901"/>
                    </a:cubicBezTo>
                    <a:cubicBezTo>
                      <a:pt x="11508" y="16622"/>
                      <a:pt x="12786" y="16622"/>
                      <a:pt x="14065" y="17901"/>
                    </a:cubicBezTo>
                    <a:cubicBezTo>
                      <a:pt x="15344" y="19180"/>
                      <a:pt x="15344" y="20458"/>
                      <a:pt x="14065" y="21737"/>
                    </a:cubicBezTo>
                    <a:close/>
                    <a:moveTo>
                      <a:pt x="17901" y="16622"/>
                    </a:moveTo>
                    <a:cubicBezTo>
                      <a:pt x="16623" y="16622"/>
                      <a:pt x="16623" y="15344"/>
                      <a:pt x="16623" y="14065"/>
                    </a:cubicBezTo>
                    <a:cubicBezTo>
                      <a:pt x="16623" y="12786"/>
                      <a:pt x="17901" y="12786"/>
                      <a:pt x="19180" y="12786"/>
                    </a:cubicBezTo>
                    <a:cubicBezTo>
                      <a:pt x="20459" y="12786"/>
                      <a:pt x="20459" y="14065"/>
                      <a:pt x="20459" y="15344"/>
                    </a:cubicBezTo>
                    <a:cubicBezTo>
                      <a:pt x="20459" y="16622"/>
                      <a:pt x="19180" y="17901"/>
                      <a:pt x="17901" y="16622"/>
                    </a:cubicBezTo>
                    <a:close/>
                    <a:moveTo>
                      <a:pt x="21737" y="24294"/>
                    </a:moveTo>
                    <a:cubicBezTo>
                      <a:pt x="20459" y="24294"/>
                      <a:pt x="19180" y="24294"/>
                      <a:pt x="19180" y="23015"/>
                    </a:cubicBezTo>
                    <a:cubicBezTo>
                      <a:pt x="19180" y="21737"/>
                      <a:pt x="19180" y="20458"/>
                      <a:pt x="20459" y="20458"/>
                    </a:cubicBezTo>
                    <a:cubicBezTo>
                      <a:pt x="21737" y="20458"/>
                      <a:pt x="23016" y="20458"/>
                      <a:pt x="23016" y="21737"/>
                    </a:cubicBezTo>
                    <a:cubicBezTo>
                      <a:pt x="23016" y="21737"/>
                      <a:pt x="23016" y="23015"/>
                      <a:pt x="21737" y="2429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F881223-3A34-484D-A3C6-1A234B384727}"/>
                  </a:ext>
                </a:extLst>
              </p:cNvPr>
              <p:cNvSpPr/>
              <p:nvPr/>
            </p:nvSpPr>
            <p:spPr>
              <a:xfrm>
                <a:off x="6901539" y="3024951"/>
                <a:ext cx="30687" cy="30687"/>
              </a:xfrm>
              <a:custGeom>
                <a:avLst/>
                <a:gdLst>
                  <a:gd name="connsiteX0" fmla="*/ 29408 w 30687"/>
                  <a:gd name="connsiteY0" fmla="*/ 19180 h 30687"/>
                  <a:gd name="connsiteX1" fmla="*/ 29408 w 30687"/>
                  <a:gd name="connsiteY1" fmla="*/ 19180 h 30687"/>
                  <a:gd name="connsiteX2" fmla="*/ 29408 w 30687"/>
                  <a:gd name="connsiteY2" fmla="*/ 17901 h 30687"/>
                  <a:gd name="connsiteX3" fmla="*/ 28130 w 30687"/>
                  <a:gd name="connsiteY3" fmla="*/ 17901 h 30687"/>
                  <a:gd name="connsiteX4" fmla="*/ 28130 w 30687"/>
                  <a:gd name="connsiteY4" fmla="*/ 16622 h 30687"/>
                  <a:gd name="connsiteX5" fmla="*/ 29408 w 30687"/>
                  <a:gd name="connsiteY5" fmla="*/ 16622 h 30687"/>
                  <a:gd name="connsiteX6" fmla="*/ 30688 w 30687"/>
                  <a:gd name="connsiteY6" fmla="*/ 15344 h 30687"/>
                  <a:gd name="connsiteX7" fmla="*/ 29408 w 30687"/>
                  <a:gd name="connsiteY7" fmla="*/ 14065 h 30687"/>
                  <a:gd name="connsiteX8" fmla="*/ 28130 w 30687"/>
                  <a:gd name="connsiteY8" fmla="*/ 14065 h 30687"/>
                  <a:gd name="connsiteX9" fmla="*/ 28130 w 30687"/>
                  <a:gd name="connsiteY9" fmla="*/ 12786 h 30687"/>
                  <a:gd name="connsiteX10" fmla="*/ 29408 w 30687"/>
                  <a:gd name="connsiteY10" fmla="*/ 12786 h 30687"/>
                  <a:gd name="connsiteX11" fmla="*/ 29408 w 30687"/>
                  <a:gd name="connsiteY11" fmla="*/ 11508 h 30687"/>
                  <a:gd name="connsiteX12" fmla="*/ 28130 w 30687"/>
                  <a:gd name="connsiteY12" fmla="*/ 11508 h 30687"/>
                  <a:gd name="connsiteX13" fmla="*/ 26851 w 30687"/>
                  <a:gd name="connsiteY13" fmla="*/ 11508 h 30687"/>
                  <a:gd name="connsiteX14" fmla="*/ 26851 w 30687"/>
                  <a:gd name="connsiteY14" fmla="*/ 10229 h 30687"/>
                  <a:gd name="connsiteX15" fmla="*/ 28130 w 30687"/>
                  <a:gd name="connsiteY15" fmla="*/ 10229 h 30687"/>
                  <a:gd name="connsiteX16" fmla="*/ 28130 w 30687"/>
                  <a:gd name="connsiteY16" fmla="*/ 8951 h 30687"/>
                  <a:gd name="connsiteX17" fmla="*/ 26851 w 30687"/>
                  <a:gd name="connsiteY17" fmla="*/ 8951 h 30687"/>
                  <a:gd name="connsiteX18" fmla="*/ 25573 w 30687"/>
                  <a:gd name="connsiteY18" fmla="*/ 8951 h 30687"/>
                  <a:gd name="connsiteX19" fmla="*/ 24294 w 30687"/>
                  <a:gd name="connsiteY19" fmla="*/ 7672 h 30687"/>
                  <a:gd name="connsiteX20" fmla="*/ 25573 w 30687"/>
                  <a:gd name="connsiteY20" fmla="*/ 6393 h 30687"/>
                  <a:gd name="connsiteX21" fmla="*/ 25573 w 30687"/>
                  <a:gd name="connsiteY21" fmla="*/ 5115 h 30687"/>
                  <a:gd name="connsiteX22" fmla="*/ 24294 w 30687"/>
                  <a:gd name="connsiteY22" fmla="*/ 5115 h 30687"/>
                  <a:gd name="connsiteX23" fmla="*/ 23015 w 30687"/>
                  <a:gd name="connsiteY23" fmla="*/ 6393 h 30687"/>
                  <a:gd name="connsiteX24" fmla="*/ 21737 w 30687"/>
                  <a:gd name="connsiteY24" fmla="*/ 5115 h 30687"/>
                  <a:gd name="connsiteX25" fmla="*/ 21737 w 30687"/>
                  <a:gd name="connsiteY25" fmla="*/ 3836 h 30687"/>
                  <a:gd name="connsiteX26" fmla="*/ 21737 w 30687"/>
                  <a:gd name="connsiteY26" fmla="*/ 2557 h 30687"/>
                  <a:gd name="connsiteX27" fmla="*/ 20458 w 30687"/>
                  <a:gd name="connsiteY27" fmla="*/ 2557 h 30687"/>
                  <a:gd name="connsiteX28" fmla="*/ 20458 w 30687"/>
                  <a:gd name="connsiteY28" fmla="*/ 3836 h 30687"/>
                  <a:gd name="connsiteX29" fmla="*/ 19180 w 30687"/>
                  <a:gd name="connsiteY29" fmla="*/ 3836 h 30687"/>
                  <a:gd name="connsiteX30" fmla="*/ 19180 w 30687"/>
                  <a:gd name="connsiteY30" fmla="*/ 2557 h 30687"/>
                  <a:gd name="connsiteX31" fmla="*/ 19180 w 30687"/>
                  <a:gd name="connsiteY31" fmla="*/ 1279 h 30687"/>
                  <a:gd name="connsiteX32" fmla="*/ 17901 w 30687"/>
                  <a:gd name="connsiteY32" fmla="*/ 1279 h 30687"/>
                  <a:gd name="connsiteX33" fmla="*/ 17901 w 30687"/>
                  <a:gd name="connsiteY33" fmla="*/ 2557 h 30687"/>
                  <a:gd name="connsiteX34" fmla="*/ 16622 w 30687"/>
                  <a:gd name="connsiteY34" fmla="*/ 2557 h 30687"/>
                  <a:gd name="connsiteX35" fmla="*/ 16622 w 30687"/>
                  <a:gd name="connsiteY35" fmla="*/ 1279 h 30687"/>
                  <a:gd name="connsiteX36" fmla="*/ 15344 w 30687"/>
                  <a:gd name="connsiteY36" fmla="*/ 0 h 30687"/>
                  <a:gd name="connsiteX37" fmla="*/ 14065 w 30687"/>
                  <a:gd name="connsiteY37" fmla="*/ 1279 h 30687"/>
                  <a:gd name="connsiteX38" fmla="*/ 14065 w 30687"/>
                  <a:gd name="connsiteY38" fmla="*/ 2557 h 30687"/>
                  <a:gd name="connsiteX39" fmla="*/ 12786 w 30687"/>
                  <a:gd name="connsiteY39" fmla="*/ 2557 h 30687"/>
                  <a:gd name="connsiteX40" fmla="*/ 12786 w 30687"/>
                  <a:gd name="connsiteY40" fmla="*/ 1279 h 30687"/>
                  <a:gd name="connsiteX41" fmla="*/ 11508 w 30687"/>
                  <a:gd name="connsiteY41" fmla="*/ 1279 h 30687"/>
                  <a:gd name="connsiteX42" fmla="*/ 11508 w 30687"/>
                  <a:gd name="connsiteY42" fmla="*/ 2557 h 30687"/>
                  <a:gd name="connsiteX43" fmla="*/ 11508 w 30687"/>
                  <a:gd name="connsiteY43" fmla="*/ 3836 h 30687"/>
                  <a:gd name="connsiteX44" fmla="*/ 10229 w 30687"/>
                  <a:gd name="connsiteY44" fmla="*/ 3836 h 30687"/>
                  <a:gd name="connsiteX45" fmla="*/ 10229 w 30687"/>
                  <a:gd name="connsiteY45" fmla="*/ 2557 h 30687"/>
                  <a:gd name="connsiteX46" fmla="*/ 8951 w 30687"/>
                  <a:gd name="connsiteY46" fmla="*/ 2557 h 30687"/>
                  <a:gd name="connsiteX47" fmla="*/ 8951 w 30687"/>
                  <a:gd name="connsiteY47" fmla="*/ 3836 h 30687"/>
                  <a:gd name="connsiteX48" fmla="*/ 8951 w 30687"/>
                  <a:gd name="connsiteY48" fmla="*/ 5115 h 30687"/>
                  <a:gd name="connsiteX49" fmla="*/ 7671 w 30687"/>
                  <a:gd name="connsiteY49" fmla="*/ 6393 h 30687"/>
                  <a:gd name="connsiteX50" fmla="*/ 6393 w 30687"/>
                  <a:gd name="connsiteY50" fmla="*/ 5115 h 30687"/>
                  <a:gd name="connsiteX51" fmla="*/ 5115 w 30687"/>
                  <a:gd name="connsiteY51" fmla="*/ 5115 h 30687"/>
                  <a:gd name="connsiteX52" fmla="*/ 5115 w 30687"/>
                  <a:gd name="connsiteY52" fmla="*/ 6393 h 30687"/>
                  <a:gd name="connsiteX53" fmla="*/ 6393 w 30687"/>
                  <a:gd name="connsiteY53" fmla="*/ 7672 h 30687"/>
                  <a:gd name="connsiteX54" fmla="*/ 5115 w 30687"/>
                  <a:gd name="connsiteY54" fmla="*/ 8951 h 30687"/>
                  <a:gd name="connsiteX55" fmla="*/ 3836 w 30687"/>
                  <a:gd name="connsiteY55" fmla="*/ 8951 h 30687"/>
                  <a:gd name="connsiteX56" fmla="*/ 2557 w 30687"/>
                  <a:gd name="connsiteY56" fmla="*/ 8951 h 30687"/>
                  <a:gd name="connsiteX57" fmla="*/ 2557 w 30687"/>
                  <a:gd name="connsiteY57" fmla="*/ 10229 h 30687"/>
                  <a:gd name="connsiteX58" fmla="*/ 3836 w 30687"/>
                  <a:gd name="connsiteY58" fmla="*/ 10229 h 30687"/>
                  <a:gd name="connsiteX59" fmla="*/ 3836 w 30687"/>
                  <a:gd name="connsiteY59" fmla="*/ 11508 h 30687"/>
                  <a:gd name="connsiteX60" fmla="*/ 2557 w 30687"/>
                  <a:gd name="connsiteY60" fmla="*/ 11508 h 30687"/>
                  <a:gd name="connsiteX61" fmla="*/ 1278 w 30687"/>
                  <a:gd name="connsiteY61" fmla="*/ 11508 h 30687"/>
                  <a:gd name="connsiteX62" fmla="*/ 1278 w 30687"/>
                  <a:gd name="connsiteY62" fmla="*/ 12786 h 30687"/>
                  <a:gd name="connsiteX63" fmla="*/ 2557 w 30687"/>
                  <a:gd name="connsiteY63" fmla="*/ 12786 h 30687"/>
                  <a:gd name="connsiteX64" fmla="*/ 2557 w 30687"/>
                  <a:gd name="connsiteY64" fmla="*/ 14065 h 30687"/>
                  <a:gd name="connsiteX65" fmla="*/ 1278 w 30687"/>
                  <a:gd name="connsiteY65" fmla="*/ 14065 h 30687"/>
                  <a:gd name="connsiteX66" fmla="*/ 0 w 30687"/>
                  <a:gd name="connsiteY66" fmla="*/ 15344 h 30687"/>
                  <a:gd name="connsiteX67" fmla="*/ 1278 w 30687"/>
                  <a:gd name="connsiteY67" fmla="*/ 16622 h 30687"/>
                  <a:gd name="connsiteX68" fmla="*/ 2557 w 30687"/>
                  <a:gd name="connsiteY68" fmla="*/ 16622 h 30687"/>
                  <a:gd name="connsiteX69" fmla="*/ 2557 w 30687"/>
                  <a:gd name="connsiteY69" fmla="*/ 17901 h 30687"/>
                  <a:gd name="connsiteX70" fmla="*/ 1278 w 30687"/>
                  <a:gd name="connsiteY70" fmla="*/ 17901 h 30687"/>
                  <a:gd name="connsiteX71" fmla="*/ 1278 w 30687"/>
                  <a:gd name="connsiteY71" fmla="*/ 19180 h 30687"/>
                  <a:gd name="connsiteX72" fmla="*/ 2557 w 30687"/>
                  <a:gd name="connsiteY72" fmla="*/ 19180 h 30687"/>
                  <a:gd name="connsiteX73" fmla="*/ 3836 w 30687"/>
                  <a:gd name="connsiteY73" fmla="*/ 19180 h 30687"/>
                  <a:gd name="connsiteX74" fmla="*/ 3836 w 30687"/>
                  <a:gd name="connsiteY74" fmla="*/ 20458 h 30687"/>
                  <a:gd name="connsiteX75" fmla="*/ 2557 w 30687"/>
                  <a:gd name="connsiteY75" fmla="*/ 20458 h 30687"/>
                  <a:gd name="connsiteX76" fmla="*/ 2557 w 30687"/>
                  <a:gd name="connsiteY76" fmla="*/ 21737 h 30687"/>
                  <a:gd name="connsiteX77" fmla="*/ 2557 w 30687"/>
                  <a:gd name="connsiteY77" fmla="*/ 21737 h 30687"/>
                  <a:gd name="connsiteX78" fmla="*/ 3836 w 30687"/>
                  <a:gd name="connsiteY78" fmla="*/ 21737 h 30687"/>
                  <a:gd name="connsiteX79" fmla="*/ 5115 w 30687"/>
                  <a:gd name="connsiteY79" fmla="*/ 21737 h 30687"/>
                  <a:gd name="connsiteX80" fmla="*/ 6393 w 30687"/>
                  <a:gd name="connsiteY80" fmla="*/ 23015 h 30687"/>
                  <a:gd name="connsiteX81" fmla="*/ 5115 w 30687"/>
                  <a:gd name="connsiteY81" fmla="*/ 24294 h 30687"/>
                  <a:gd name="connsiteX82" fmla="*/ 5115 w 30687"/>
                  <a:gd name="connsiteY82" fmla="*/ 25573 h 30687"/>
                  <a:gd name="connsiteX83" fmla="*/ 6393 w 30687"/>
                  <a:gd name="connsiteY83" fmla="*/ 25573 h 30687"/>
                  <a:gd name="connsiteX84" fmla="*/ 7671 w 30687"/>
                  <a:gd name="connsiteY84" fmla="*/ 24294 h 30687"/>
                  <a:gd name="connsiteX85" fmla="*/ 8951 w 30687"/>
                  <a:gd name="connsiteY85" fmla="*/ 25573 h 30687"/>
                  <a:gd name="connsiteX86" fmla="*/ 8951 w 30687"/>
                  <a:gd name="connsiteY86" fmla="*/ 26851 h 30687"/>
                  <a:gd name="connsiteX87" fmla="*/ 8951 w 30687"/>
                  <a:gd name="connsiteY87" fmla="*/ 28130 h 30687"/>
                  <a:gd name="connsiteX88" fmla="*/ 10229 w 30687"/>
                  <a:gd name="connsiteY88" fmla="*/ 28130 h 30687"/>
                  <a:gd name="connsiteX89" fmla="*/ 10229 w 30687"/>
                  <a:gd name="connsiteY89" fmla="*/ 26851 h 30687"/>
                  <a:gd name="connsiteX90" fmla="*/ 11508 w 30687"/>
                  <a:gd name="connsiteY90" fmla="*/ 26851 h 30687"/>
                  <a:gd name="connsiteX91" fmla="*/ 11508 w 30687"/>
                  <a:gd name="connsiteY91" fmla="*/ 28130 h 30687"/>
                  <a:gd name="connsiteX92" fmla="*/ 11508 w 30687"/>
                  <a:gd name="connsiteY92" fmla="*/ 29409 h 30687"/>
                  <a:gd name="connsiteX93" fmla="*/ 12786 w 30687"/>
                  <a:gd name="connsiteY93" fmla="*/ 29409 h 30687"/>
                  <a:gd name="connsiteX94" fmla="*/ 12786 w 30687"/>
                  <a:gd name="connsiteY94" fmla="*/ 28130 h 30687"/>
                  <a:gd name="connsiteX95" fmla="*/ 14065 w 30687"/>
                  <a:gd name="connsiteY95" fmla="*/ 28130 h 30687"/>
                  <a:gd name="connsiteX96" fmla="*/ 14065 w 30687"/>
                  <a:gd name="connsiteY96" fmla="*/ 29409 h 30687"/>
                  <a:gd name="connsiteX97" fmla="*/ 15344 w 30687"/>
                  <a:gd name="connsiteY97" fmla="*/ 30687 h 30687"/>
                  <a:gd name="connsiteX98" fmla="*/ 16622 w 30687"/>
                  <a:gd name="connsiteY98" fmla="*/ 29409 h 30687"/>
                  <a:gd name="connsiteX99" fmla="*/ 16622 w 30687"/>
                  <a:gd name="connsiteY99" fmla="*/ 28130 h 30687"/>
                  <a:gd name="connsiteX100" fmla="*/ 17901 w 30687"/>
                  <a:gd name="connsiteY100" fmla="*/ 28130 h 30687"/>
                  <a:gd name="connsiteX101" fmla="*/ 17901 w 30687"/>
                  <a:gd name="connsiteY101" fmla="*/ 29409 h 30687"/>
                  <a:gd name="connsiteX102" fmla="*/ 19180 w 30687"/>
                  <a:gd name="connsiteY102" fmla="*/ 29409 h 30687"/>
                  <a:gd name="connsiteX103" fmla="*/ 19180 w 30687"/>
                  <a:gd name="connsiteY103" fmla="*/ 28130 h 30687"/>
                  <a:gd name="connsiteX104" fmla="*/ 19180 w 30687"/>
                  <a:gd name="connsiteY104" fmla="*/ 26851 h 30687"/>
                  <a:gd name="connsiteX105" fmla="*/ 20458 w 30687"/>
                  <a:gd name="connsiteY105" fmla="*/ 26851 h 30687"/>
                  <a:gd name="connsiteX106" fmla="*/ 20458 w 30687"/>
                  <a:gd name="connsiteY106" fmla="*/ 28130 h 30687"/>
                  <a:gd name="connsiteX107" fmla="*/ 21737 w 30687"/>
                  <a:gd name="connsiteY107" fmla="*/ 28130 h 30687"/>
                  <a:gd name="connsiteX108" fmla="*/ 21737 w 30687"/>
                  <a:gd name="connsiteY108" fmla="*/ 28130 h 30687"/>
                  <a:gd name="connsiteX109" fmla="*/ 21737 w 30687"/>
                  <a:gd name="connsiteY109" fmla="*/ 26851 h 30687"/>
                  <a:gd name="connsiteX110" fmla="*/ 21737 w 30687"/>
                  <a:gd name="connsiteY110" fmla="*/ 25573 h 30687"/>
                  <a:gd name="connsiteX111" fmla="*/ 23015 w 30687"/>
                  <a:gd name="connsiteY111" fmla="*/ 24294 h 30687"/>
                  <a:gd name="connsiteX112" fmla="*/ 24294 w 30687"/>
                  <a:gd name="connsiteY112" fmla="*/ 25573 h 30687"/>
                  <a:gd name="connsiteX113" fmla="*/ 25573 w 30687"/>
                  <a:gd name="connsiteY113" fmla="*/ 25573 h 30687"/>
                  <a:gd name="connsiteX114" fmla="*/ 25573 w 30687"/>
                  <a:gd name="connsiteY114" fmla="*/ 24294 h 30687"/>
                  <a:gd name="connsiteX115" fmla="*/ 24294 w 30687"/>
                  <a:gd name="connsiteY115" fmla="*/ 23015 h 30687"/>
                  <a:gd name="connsiteX116" fmla="*/ 25573 w 30687"/>
                  <a:gd name="connsiteY116" fmla="*/ 21737 h 30687"/>
                  <a:gd name="connsiteX117" fmla="*/ 26851 w 30687"/>
                  <a:gd name="connsiteY117" fmla="*/ 21737 h 30687"/>
                  <a:gd name="connsiteX118" fmla="*/ 28130 w 30687"/>
                  <a:gd name="connsiteY118" fmla="*/ 21737 h 30687"/>
                  <a:gd name="connsiteX119" fmla="*/ 28130 w 30687"/>
                  <a:gd name="connsiteY119" fmla="*/ 20458 h 30687"/>
                  <a:gd name="connsiteX120" fmla="*/ 26851 w 30687"/>
                  <a:gd name="connsiteY120" fmla="*/ 20458 h 30687"/>
                  <a:gd name="connsiteX121" fmla="*/ 29408 w 30687"/>
                  <a:gd name="connsiteY121" fmla="*/ 19180 h 30687"/>
                  <a:gd name="connsiteX122" fmla="*/ 29408 w 30687"/>
                  <a:gd name="connsiteY122" fmla="*/ 19180 h 30687"/>
                  <a:gd name="connsiteX123" fmla="*/ 24294 w 30687"/>
                  <a:gd name="connsiteY123" fmla="*/ 12786 h 30687"/>
                  <a:gd name="connsiteX124" fmla="*/ 26851 w 30687"/>
                  <a:gd name="connsiteY124" fmla="*/ 15344 h 30687"/>
                  <a:gd name="connsiteX125" fmla="*/ 24294 w 30687"/>
                  <a:gd name="connsiteY125" fmla="*/ 17901 h 30687"/>
                  <a:gd name="connsiteX126" fmla="*/ 21737 w 30687"/>
                  <a:gd name="connsiteY126" fmla="*/ 15344 h 30687"/>
                  <a:gd name="connsiteX127" fmla="*/ 24294 w 30687"/>
                  <a:gd name="connsiteY127" fmla="*/ 12786 h 30687"/>
                  <a:gd name="connsiteX128" fmla="*/ 20458 w 30687"/>
                  <a:gd name="connsiteY128" fmla="*/ 6393 h 30687"/>
                  <a:gd name="connsiteX129" fmla="*/ 21737 w 30687"/>
                  <a:gd name="connsiteY129" fmla="*/ 8951 h 30687"/>
                  <a:gd name="connsiteX130" fmla="*/ 19180 w 30687"/>
                  <a:gd name="connsiteY130" fmla="*/ 10229 h 30687"/>
                  <a:gd name="connsiteX131" fmla="*/ 17901 w 30687"/>
                  <a:gd name="connsiteY131" fmla="*/ 7672 h 30687"/>
                  <a:gd name="connsiteX132" fmla="*/ 20458 w 30687"/>
                  <a:gd name="connsiteY132" fmla="*/ 6393 h 30687"/>
                  <a:gd name="connsiteX133" fmla="*/ 10229 w 30687"/>
                  <a:gd name="connsiteY133" fmla="*/ 12786 h 30687"/>
                  <a:gd name="connsiteX134" fmla="*/ 8951 w 30687"/>
                  <a:gd name="connsiteY134" fmla="*/ 8951 h 30687"/>
                  <a:gd name="connsiteX135" fmla="*/ 12786 w 30687"/>
                  <a:gd name="connsiteY135" fmla="*/ 7672 h 30687"/>
                  <a:gd name="connsiteX136" fmla="*/ 14065 w 30687"/>
                  <a:gd name="connsiteY136" fmla="*/ 11508 h 30687"/>
                  <a:gd name="connsiteX137" fmla="*/ 10229 w 30687"/>
                  <a:gd name="connsiteY137" fmla="*/ 12786 h 30687"/>
                  <a:gd name="connsiteX138" fmla="*/ 14065 w 30687"/>
                  <a:gd name="connsiteY138" fmla="*/ 21737 h 30687"/>
                  <a:gd name="connsiteX139" fmla="*/ 10229 w 30687"/>
                  <a:gd name="connsiteY139" fmla="*/ 21737 h 30687"/>
                  <a:gd name="connsiteX140" fmla="*/ 10229 w 30687"/>
                  <a:gd name="connsiteY140" fmla="*/ 17901 h 30687"/>
                  <a:gd name="connsiteX141" fmla="*/ 14065 w 30687"/>
                  <a:gd name="connsiteY141" fmla="*/ 17901 h 30687"/>
                  <a:gd name="connsiteX142" fmla="*/ 14065 w 30687"/>
                  <a:gd name="connsiteY142" fmla="*/ 21737 h 30687"/>
                  <a:gd name="connsiteX143" fmla="*/ 16622 w 30687"/>
                  <a:gd name="connsiteY143" fmla="*/ 16622 h 30687"/>
                  <a:gd name="connsiteX144" fmla="*/ 15344 w 30687"/>
                  <a:gd name="connsiteY144" fmla="*/ 14065 h 30687"/>
                  <a:gd name="connsiteX145" fmla="*/ 17901 w 30687"/>
                  <a:gd name="connsiteY145" fmla="*/ 12786 h 30687"/>
                  <a:gd name="connsiteX146" fmla="*/ 19180 w 30687"/>
                  <a:gd name="connsiteY146" fmla="*/ 15344 h 30687"/>
                  <a:gd name="connsiteX147" fmla="*/ 16622 w 30687"/>
                  <a:gd name="connsiteY147" fmla="*/ 16622 h 30687"/>
                  <a:gd name="connsiteX148" fmla="*/ 20458 w 30687"/>
                  <a:gd name="connsiteY148" fmla="*/ 24294 h 30687"/>
                  <a:gd name="connsiteX149" fmla="*/ 17901 w 30687"/>
                  <a:gd name="connsiteY149" fmla="*/ 23015 h 30687"/>
                  <a:gd name="connsiteX150" fmla="*/ 19180 w 30687"/>
                  <a:gd name="connsiteY150" fmla="*/ 20458 h 30687"/>
                  <a:gd name="connsiteX151" fmla="*/ 21737 w 30687"/>
                  <a:gd name="connsiteY151" fmla="*/ 21737 h 30687"/>
                  <a:gd name="connsiteX152" fmla="*/ 20458 w 30687"/>
                  <a:gd name="connsiteY152" fmla="*/ 24294 h 3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30687" h="30687">
                    <a:moveTo>
                      <a:pt x="29408" y="19180"/>
                    </a:moveTo>
                    <a:cubicBezTo>
                      <a:pt x="29408" y="19180"/>
                      <a:pt x="29408" y="19180"/>
                      <a:pt x="29408" y="19180"/>
                    </a:cubicBezTo>
                    <a:cubicBezTo>
                      <a:pt x="30688" y="17901"/>
                      <a:pt x="30688" y="17901"/>
                      <a:pt x="29408" y="17901"/>
                    </a:cubicBezTo>
                    <a:lnTo>
                      <a:pt x="28130" y="17901"/>
                    </a:lnTo>
                    <a:cubicBezTo>
                      <a:pt x="28130" y="17901"/>
                      <a:pt x="28130" y="16622"/>
                      <a:pt x="28130" y="16622"/>
                    </a:cubicBezTo>
                    <a:lnTo>
                      <a:pt x="29408" y="16622"/>
                    </a:lnTo>
                    <a:cubicBezTo>
                      <a:pt x="29408" y="16622"/>
                      <a:pt x="30688" y="16622"/>
                      <a:pt x="30688" y="15344"/>
                    </a:cubicBezTo>
                    <a:cubicBezTo>
                      <a:pt x="30688" y="15344"/>
                      <a:pt x="30688" y="14065"/>
                      <a:pt x="29408" y="14065"/>
                    </a:cubicBezTo>
                    <a:lnTo>
                      <a:pt x="28130" y="14065"/>
                    </a:lnTo>
                    <a:cubicBezTo>
                      <a:pt x="28130" y="14065"/>
                      <a:pt x="28130" y="12786"/>
                      <a:pt x="28130" y="12786"/>
                    </a:cubicBezTo>
                    <a:lnTo>
                      <a:pt x="29408" y="12786"/>
                    </a:lnTo>
                    <a:cubicBezTo>
                      <a:pt x="29408" y="12786"/>
                      <a:pt x="30688" y="12786"/>
                      <a:pt x="29408" y="11508"/>
                    </a:cubicBezTo>
                    <a:cubicBezTo>
                      <a:pt x="29408" y="11508"/>
                      <a:pt x="29408" y="10229"/>
                      <a:pt x="28130" y="11508"/>
                    </a:cubicBezTo>
                    <a:lnTo>
                      <a:pt x="26851" y="11508"/>
                    </a:lnTo>
                    <a:cubicBezTo>
                      <a:pt x="26851" y="11508"/>
                      <a:pt x="26851" y="10229"/>
                      <a:pt x="26851" y="10229"/>
                    </a:cubicBezTo>
                    <a:lnTo>
                      <a:pt x="28130" y="10229"/>
                    </a:lnTo>
                    <a:cubicBezTo>
                      <a:pt x="28130" y="10229"/>
                      <a:pt x="28130" y="8951"/>
                      <a:pt x="28130" y="8951"/>
                    </a:cubicBezTo>
                    <a:cubicBezTo>
                      <a:pt x="28130" y="8951"/>
                      <a:pt x="26851" y="8951"/>
                      <a:pt x="26851" y="8951"/>
                    </a:cubicBezTo>
                    <a:lnTo>
                      <a:pt x="25573" y="8951"/>
                    </a:lnTo>
                    <a:cubicBezTo>
                      <a:pt x="25573" y="8951"/>
                      <a:pt x="25573" y="7672"/>
                      <a:pt x="24294" y="7672"/>
                    </a:cubicBezTo>
                    <a:lnTo>
                      <a:pt x="25573" y="6393"/>
                    </a:lnTo>
                    <a:cubicBezTo>
                      <a:pt x="25573" y="6393"/>
                      <a:pt x="25573" y="5115"/>
                      <a:pt x="25573" y="5115"/>
                    </a:cubicBezTo>
                    <a:cubicBezTo>
                      <a:pt x="25573" y="5115"/>
                      <a:pt x="24294" y="5115"/>
                      <a:pt x="24294" y="5115"/>
                    </a:cubicBezTo>
                    <a:lnTo>
                      <a:pt x="23015" y="6393"/>
                    </a:lnTo>
                    <a:cubicBezTo>
                      <a:pt x="23015" y="6393"/>
                      <a:pt x="21737" y="6393"/>
                      <a:pt x="21737" y="5115"/>
                    </a:cubicBezTo>
                    <a:lnTo>
                      <a:pt x="21737" y="3836"/>
                    </a:lnTo>
                    <a:cubicBezTo>
                      <a:pt x="21737" y="3836"/>
                      <a:pt x="21737" y="2557"/>
                      <a:pt x="21737" y="2557"/>
                    </a:cubicBezTo>
                    <a:cubicBezTo>
                      <a:pt x="21737" y="2557"/>
                      <a:pt x="20458" y="2557"/>
                      <a:pt x="20458" y="2557"/>
                    </a:cubicBezTo>
                    <a:lnTo>
                      <a:pt x="20458" y="3836"/>
                    </a:lnTo>
                    <a:cubicBezTo>
                      <a:pt x="20458" y="3836"/>
                      <a:pt x="19180" y="3836"/>
                      <a:pt x="19180" y="3836"/>
                    </a:cubicBezTo>
                    <a:lnTo>
                      <a:pt x="19180" y="2557"/>
                    </a:lnTo>
                    <a:cubicBezTo>
                      <a:pt x="19180" y="2557"/>
                      <a:pt x="19180" y="1279"/>
                      <a:pt x="19180" y="1279"/>
                    </a:cubicBezTo>
                    <a:cubicBezTo>
                      <a:pt x="19180" y="1279"/>
                      <a:pt x="17901" y="1279"/>
                      <a:pt x="17901" y="1279"/>
                    </a:cubicBezTo>
                    <a:lnTo>
                      <a:pt x="17901" y="2557"/>
                    </a:lnTo>
                    <a:cubicBezTo>
                      <a:pt x="17901" y="2557"/>
                      <a:pt x="16622" y="2557"/>
                      <a:pt x="16622" y="2557"/>
                    </a:cubicBezTo>
                    <a:lnTo>
                      <a:pt x="16622" y="1279"/>
                    </a:lnTo>
                    <a:cubicBezTo>
                      <a:pt x="16622" y="1279"/>
                      <a:pt x="16622" y="0"/>
                      <a:pt x="15344" y="0"/>
                    </a:cubicBezTo>
                    <a:cubicBezTo>
                      <a:pt x="15344" y="0"/>
                      <a:pt x="14065" y="0"/>
                      <a:pt x="14065" y="1279"/>
                    </a:cubicBezTo>
                    <a:lnTo>
                      <a:pt x="14065" y="2557"/>
                    </a:lnTo>
                    <a:cubicBezTo>
                      <a:pt x="14065" y="2557"/>
                      <a:pt x="12786" y="2557"/>
                      <a:pt x="12786" y="2557"/>
                    </a:cubicBezTo>
                    <a:lnTo>
                      <a:pt x="12786" y="1279"/>
                    </a:lnTo>
                    <a:cubicBezTo>
                      <a:pt x="12786" y="1279"/>
                      <a:pt x="12786" y="0"/>
                      <a:pt x="11508" y="1279"/>
                    </a:cubicBezTo>
                    <a:cubicBezTo>
                      <a:pt x="11508" y="1279"/>
                      <a:pt x="10229" y="1279"/>
                      <a:pt x="11508" y="2557"/>
                    </a:cubicBezTo>
                    <a:lnTo>
                      <a:pt x="11508" y="3836"/>
                    </a:lnTo>
                    <a:cubicBezTo>
                      <a:pt x="11508" y="3836"/>
                      <a:pt x="10229" y="3836"/>
                      <a:pt x="10229" y="3836"/>
                    </a:cubicBezTo>
                    <a:lnTo>
                      <a:pt x="10229" y="2557"/>
                    </a:lnTo>
                    <a:cubicBezTo>
                      <a:pt x="10229" y="2557"/>
                      <a:pt x="8951" y="2557"/>
                      <a:pt x="8951" y="2557"/>
                    </a:cubicBezTo>
                    <a:cubicBezTo>
                      <a:pt x="8951" y="2557"/>
                      <a:pt x="8951" y="3836"/>
                      <a:pt x="8951" y="3836"/>
                    </a:cubicBezTo>
                    <a:lnTo>
                      <a:pt x="8951" y="5115"/>
                    </a:lnTo>
                    <a:cubicBezTo>
                      <a:pt x="8951" y="5115"/>
                      <a:pt x="7671" y="5115"/>
                      <a:pt x="7671" y="6393"/>
                    </a:cubicBezTo>
                    <a:lnTo>
                      <a:pt x="6393" y="5115"/>
                    </a:lnTo>
                    <a:cubicBezTo>
                      <a:pt x="6393" y="5115"/>
                      <a:pt x="5115" y="5115"/>
                      <a:pt x="5115" y="5115"/>
                    </a:cubicBezTo>
                    <a:cubicBezTo>
                      <a:pt x="5115" y="5115"/>
                      <a:pt x="5115" y="6393"/>
                      <a:pt x="5115" y="6393"/>
                    </a:cubicBezTo>
                    <a:lnTo>
                      <a:pt x="6393" y="7672"/>
                    </a:lnTo>
                    <a:cubicBezTo>
                      <a:pt x="6393" y="7672"/>
                      <a:pt x="6393" y="8951"/>
                      <a:pt x="5115" y="8951"/>
                    </a:cubicBezTo>
                    <a:lnTo>
                      <a:pt x="3836" y="8951"/>
                    </a:lnTo>
                    <a:cubicBezTo>
                      <a:pt x="3836" y="8951"/>
                      <a:pt x="2557" y="8951"/>
                      <a:pt x="2557" y="8951"/>
                    </a:cubicBezTo>
                    <a:cubicBezTo>
                      <a:pt x="2557" y="8951"/>
                      <a:pt x="2557" y="10229"/>
                      <a:pt x="2557" y="10229"/>
                    </a:cubicBezTo>
                    <a:lnTo>
                      <a:pt x="3836" y="10229"/>
                    </a:lnTo>
                    <a:cubicBezTo>
                      <a:pt x="3836" y="10229"/>
                      <a:pt x="3836" y="11508"/>
                      <a:pt x="3836" y="11508"/>
                    </a:cubicBezTo>
                    <a:lnTo>
                      <a:pt x="2557" y="11508"/>
                    </a:lnTo>
                    <a:cubicBezTo>
                      <a:pt x="2557" y="11508"/>
                      <a:pt x="1278" y="11508"/>
                      <a:pt x="1278" y="11508"/>
                    </a:cubicBezTo>
                    <a:cubicBezTo>
                      <a:pt x="1278" y="11508"/>
                      <a:pt x="1278" y="12786"/>
                      <a:pt x="1278" y="12786"/>
                    </a:cubicBezTo>
                    <a:lnTo>
                      <a:pt x="2557" y="12786"/>
                    </a:lnTo>
                    <a:cubicBezTo>
                      <a:pt x="2557" y="12786"/>
                      <a:pt x="2557" y="14065"/>
                      <a:pt x="2557" y="14065"/>
                    </a:cubicBezTo>
                    <a:lnTo>
                      <a:pt x="1278" y="14065"/>
                    </a:lnTo>
                    <a:cubicBezTo>
                      <a:pt x="1278" y="14065"/>
                      <a:pt x="0" y="14065"/>
                      <a:pt x="0" y="15344"/>
                    </a:cubicBezTo>
                    <a:cubicBezTo>
                      <a:pt x="0" y="16622"/>
                      <a:pt x="0" y="16622"/>
                      <a:pt x="1278" y="16622"/>
                    </a:cubicBezTo>
                    <a:lnTo>
                      <a:pt x="2557" y="16622"/>
                    </a:lnTo>
                    <a:cubicBezTo>
                      <a:pt x="2557" y="16622"/>
                      <a:pt x="2557" y="17901"/>
                      <a:pt x="2557" y="17901"/>
                    </a:cubicBezTo>
                    <a:lnTo>
                      <a:pt x="1278" y="17901"/>
                    </a:lnTo>
                    <a:cubicBezTo>
                      <a:pt x="1278" y="17901"/>
                      <a:pt x="0" y="17901"/>
                      <a:pt x="1278" y="19180"/>
                    </a:cubicBezTo>
                    <a:cubicBezTo>
                      <a:pt x="1278" y="19180"/>
                      <a:pt x="1278" y="20458"/>
                      <a:pt x="2557" y="19180"/>
                    </a:cubicBezTo>
                    <a:lnTo>
                      <a:pt x="3836" y="19180"/>
                    </a:lnTo>
                    <a:cubicBezTo>
                      <a:pt x="3836" y="19180"/>
                      <a:pt x="3836" y="20458"/>
                      <a:pt x="3836" y="20458"/>
                    </a:cubicBezTo>
                    <a:lnTo>
                      <a:pt x="2557" y="20458"/>
                    </a:lnTo>
                    <a:cubicBezTo>
                      <a:pt x="2557" y="20458"/>
                      <a:pt x="2557" y="21737"/>
                      <a:pt x="2557" y="21737"/>
                    </a:cubicBezTo>
                    <a:lnTo>
                      <a:pt x="2557" y="21737"/>
                    </a:lnTo>
                    <a:cubicBezTo>
                      <a:pt x="2557" y="21737"/>
                      <a:pt x="3836" y="21737"/>
                      <a:pt x="3836" y="21737"/>
                    </a:cubicBezTo>
                    <a:lnTo>
                      <a:pt x="5115" y="21737"/>
                    </a:lnTo>
                    <a:cubicBezTo>
                      <a:pt x="5115" y="21737"/>
                      <a:pt x="5115" y="23015"/>
                      <a:pt x="6393" y="23015"/>
                    </a:cubicBezTo>
                    <a:lnTo>
                      <a:pt x="5115" y="24294"/>
                    </a:lnTo>
                    <a:cubicBezTo>
                      <a:pt x="5115" y="24294"/>
                      <a:pt x="5115" y="25573"/>
                      <a:pt x="5115" y="25573"/>
                    </a:cubicBezTo>
                    <a:cubicBezTo>
                      <a:pt x="5115" y="25573"/>
                      <a:pt x="6393" y="25573"/>
                      <a:pt x="6393" y="25573"/>
                    </a:cubicBezTo>
                    <a:lnTo>
                      <a:pt x="7671" y="24294"/>
                    </a:lnTo>
                    <a:cubicBezTo>
                      <a:pt x="7671" y="24294"/>
                      <a:pt x="8951" y="24294"/>
                      <a:pt x="8951" y="25573"/>
                    </a:cubicBezTo>
                    <a:lnTo>
                      <a:pt x="8951" y="26851"/>
                    </a:lnTo>
                    <a:cubicBezTo>
                      <a:pt x="8951" y="26851"/>
                      <a:pt x="8951" y="28130"/>
                      <a:pt x="8951" y="28130"/>
                    </a:cubicBezTo>
                    <a:cubicBezTo>
                      <a:pt x="8951" y="28130"/>
                      <a:pt x="10229" y="28130"/>
                      <a:pt x="10229" y="28130"/>
                    </a:cubicBezTo>
                    <a:lnTo>
                      <a:pt x="10229" y="26851"/>
                    </a:lnTo>
                    <a:cubicBezTo>
                      <a:pt x="10229" y="26851"/>
                      <a:pt x="11508" y="26851"/>
                      <a:pt x="11508" y="26851"/>
                    </a:cubicBezTo>
                    <a:lnTo>
                      <a:pt x="11508" y="28130"/>
                    </a:lnTo>
                    <a:cubicBezTo>
                      <a:pt x="11508" y="28130"/>
                      <a:pt x="11508" y="29409"/>
                      <a:pt x="11508" y="29409"/>
                    </a:cubicBezTo>
                    <a:cubicBezTo>
                      <a:pt x="11508" y="29409"/>
                      <a:pt x="12786" y="29409"/>
                      <a:pt x="12786" y="29409"/>
                    </a:cubicBezTo>
                    <a:lnTo>
                      <a:pt x="12786" y="28130"/>
                    </a:lnTo>
                    <a:cubicBezTo>
                      <a:pt x="12786" y="28130"/>
                      <a:pt x="14065" y="28130"/>
                      <a:pt x="14065" y="28130"/>
                    </a:cubicBezTo>
                    <a:lnTo>
                      <a:pt x="14065" y="29409"/>
                    </a:lnTo>
                    <a:cubicBezTo>
                      <a:pt x="14065" y="29409"/>
                      <a:pt x="14065" y="30687"/>
                      <a:pt x="15344" y="30687"/>
                    </a:cubicBezTo>
                    <a:cubicBezTo>
                      <a:pt x="16622" y="30687"/>
                      <a:pt x="16622" y="30687"/>
                      <a:pt x="16622" y="29409"/>
                    </a:cubicBezTo>
                    <a:lnTo>
                      <a:pt x="16622" y="28130"/>
                    </a:lnTo>
                    <a:cubicBezTo>
                      <a:pt x="16622" y="28130"/>
                      <a:pt x="17901" y="28130"/>
                      <a:pt x="17901" y="28130"/>
                    </a:cubicBezTo>
                    <a:lnTo>
                      <a:pt x="17901" y="29409"/>
                    </a:lnTo>
                    <a:cubicBezTo>
                      <a:pt x="17901" y="29409"/>
                      <a:pt x="17901" y="30687"/>
                      <a:pt x="19180" y="29409"/>
                    </a:cubicBezTo>
                    <a:cubicBezTo>
                      <a:pt x="20458" y="28130"/>
                      <a:pt x="20458" y="29409"/>
                      <a:pt x="19180" y="28130"/>
                    </a:cubicBezTo>
                    <a:lnTo>
                      <a:pt x="19180" y="26851"/>
                    </a:lnTo>
                    <a:cubicBezTo>
                      <a:pt x="19180" y="26851"/>
                      <a:pt x="20458" y="26851"/>
                      <a:pt x="20458" y="26851"/>
                    </a:cubicBezTo>
                    <a:lnTo>
                      <a:pt x="20458" y="28130"/>
                    </a:lnTo>
                    <a:cubicBezTo>
                      <a:pt x="20458" y="28130"/>
                      <a:pt x="21737" y="28130"/>
                      <a:pt x="21737" y="28130"/>
                    </a:cubicBezTo>
                    <a:lnTo>
                      <a:pt x="21737" y="28130"/>
                    </a:lnTo>
                    <a:cubicBezTo>
                      <a:pt x="21737" y="28130"/>
                      <a:pt x="21737" y="26851"/>
                      <a:pt x="21737" y="26851"/>
                    </a:cubicBezTo>
                    <a:lnTo>
                      <a:pt x="21737" y="25573"/>
                    </a:lnTo>
                    <a:cubicBezTo>
                      <a:pt x="21737" y="25573"/>
                      <a:pt x="23015" y="25573"/>
                      <a:pt x="23015" y="24294"/>
                    </a:cubicBezTo>
                    <a:lnTo>
                      <a:pt x="24294" y="25573"/>
                    </a:lnTo>
                    <a:cubicBezTo>
                      <a:pt x="24294" y="25573"/>
                      <a:pt x="25573" y="25573"/>
                      <a:pt x="25573" y="25573"/>
                    </a:cubicBezTo>
                    <a:cubicBezTo>
                      <a:pt x="25573" y="25573"/>
                      <a:pt x="25573" y="24294"/>
                      <a:pt x="25573" y="24294"/>
                    </a:cubicBezTo>
                    <a:lnTo>
                      <a:pt x="24294" y="23015"/>
                    </a:lnTo>
                    <a:cubicBezTo>
                      <a:pt x="24294" y="23015"/>
                      <a:pt x="24294" y="21737"/>
                      <a:pt x="25573" y="21737"/>
                    </a:cubicBezTo>
                    <a:lnTo>
                      <a:pt x="26851" y="21737"/>
                    </a:lnTo>
                    <a:cubicBezTo>
                      <a:pt x="26851" y="21737"/>
                      <a:pt x="28130" y="21737"/>
                      <a:pt x="28130" y="21737"/>
                    </a:cubicBezTo>
                    <a:cubicBezTo>
                      <a:pt x="28130" y="21737"/>
                      <a:pt x="28130" y="20458"/>
                      <a:pt x="28130" y="20458"/>
                    </a:cubicBezTo>
                    <a:lnTo>
                      <a:pt x="26851" y="20458"/>
                    </a:lnTo>
                    <a:cubicBezTo>
                      <a:pt x="28130" y="19180"/>
                      <a:pt x="28130" y="19180"/>
                      <a:pt x="29408" y="19180"/>
                    </a:cubicBezTo>
                    <a:lnTo>
                      <a:pt x="29408" y="19180"/>
                    </a:lnTo>
                    <a:close/>
                    <a:moveTo>
                      <a:pt x="24294" y="12786"/>
                    </a:moveTo>
                    <a:cubicBezTo>
                      <a:pt x="25573" y="12786"/>
                      <a:pt x="26851" y="14065"/>
                      <a:pt x="26851" y="15344"/>
                    </a:cubicBezTo>
                    <a:cubicBezTo>
                      <a:pt x="26851" y="16622"/>
                      <a:pt x="25573" y="17901"/>
                      <a:pt x="24294" y="17901"/>
                    </a:cubicBezTo>
                    <a:cubicBezTo>
                      <a:pt x="23015" y="17901"/>
                      <a:pt x="21737" y="16622"/>
                      <a:pt x="21737" y="15344"/>
                    </a:cubicBezTo>
                    <a:cubicBezTo>
                      <a:pt x="21737" y="14065"/>
                      <a:pt x="23015" y="12786"/>
                      <a:pt x="24294" y="12786"/>
                    </a:cubicBezTo>
                    <a:close/>
                    <a:moveTo>
                      <a:pt x="20458" y="6393"/>
                    </a:moveTo>
                    <a:cubicBezTo>
                      <a:pt x="21737" y="6393"/>
                      <a:pt x="23015" y="7672"/>
                      <a:pt x="21737" y="8951"/>
                    </a:cubicBezTo>
                    <a:cubicBezTo>
                      <a:pt x="20458" y="10229"/>
                      <a:pt x="20458" y="11508"/>
                      <a:pt x="19180" y="10229"/>
                    </a:cubicBezTo>
                    <a:cubicBezTo>
                      <a:pt x="17901" y="10229"/>
                      <a:pt x="16622" y="8951"/>
                      <a:pt x="17901" y="7672"/>
                    </a:cubicBezTo>
                    <a:cubicBezTo>
                      <a:pt x="19180" y="6393"/>
                      <a:pt x="19180" y="5115"/>
                      <a:pt x="20458" y="6393"/>
                    </a:cubicBezTo>
                    <a:close/>
                    <a:moveTo>
                      <a:pt x="10229" y="12786"/>
                    </a:moveTo>
                    <a:cubicBezTo>
                      <a:pt x="8951" y="11508"/>
                      <a:pt x="8951" y="10229"/>
                      <a:pt x="8951" y="8951"/>
                    </a:cubicBezTo>
                    <a:cubicBezTo>
                      <a:pt x="8951" y="7672"/>
                      <a:pt x="11508" y="7672"/>
                      <a:pt x="12786" y="7672"/>
                    </a:cubicBezTo>
                    <a:cubicBezTo>
                      <a:pt x="14065" y="8951"/>
                      <a:pt x="14065" y="10229"/>
                      <a:pt x="14065" y="11508"/>
                    </a:cubicBezTo>
                    <a:cubicBezTo>
                      <a:pt x="12786" y="14065"/>
                      <a:pt x="11508" y="14065"/>
                      <a:pt x="10229" y="12786"/>
                    </a:cubicBezTo>
                    <a:close/>
                    <a:moveTo>
                      <a:pt x="14065" y="21737"/>
                    </a:moveTo>
                    <a:cubicBezTo>
                      <a:pt x="12786" y="23015"/>
                      <a:pt x="11508" y="23015"/>
                      <a:pt x="10229" y="21737"/>
                    </a:cubicBezTo>
                    <a:cubicBezTo>
                      <a:pt x="8951" y="20458"/>
                      <a:pt x="8951" y="19180"/>
                      <a:pt x="10229" y="17901"/>
                    </a:cubicBezTo>
                    <a:cubicBezTo>
                      <a:pt x="11508" y="16622"/>
                      <a:pt x="12786" y="16622"/>
                      <a:pt x="14065" y="17901"/>
                    </a:cubicBezTo>
                    <a:cubicBezTo>
                      <a:pt x="15344" y="19180"/>
                      <a:pt x="15344" y="20458"/>
                      <a:pt x="14065" y="21737"/>
                    </a:cubicBezTo>
                    <a:close/>
                    <a:moveTo>
                      <a:pt x="16622" y="16622"/>
                    </a:moveTo>
                    <a:cubicBezTo>
                      <a:pt x="15344" y="16622"/>
                      <a:pt x="15344" y="15344"/>
                      <a:pt x="15344" y="14065"/>
                    </a:cubicBezTo>
                    <a:cubicBezTo>
                      <a:pt x="15344" y="12786"/>
                      <a:pt x="16622" y="12786"/>
                      <a:pt x="17901" y="12786"/>
                    </a:cubicBezTo>
                    <a:cubicBezTo>
                      <a:pt x="19180" y="12786"/>
                      <a:pt x="19180" y="14065"/>
                      <a:pt x="19180" y="15344"/>
                    </a:cubicBezTo>
                    <a:cubicBezTo>
                      <a:pt x="19180" y="16622"/>
                      <a:pt x="17901" y="17901"/>
                      <a:pt x="16622" y="16622"/>
                    </a:cubicBezTo>
                    <a:close/>
                    <a:moveTo>
                      <a:pt x="20458" y="24294"/>
                    </a:moveTo>
                    <a:cubicBezTo>
                      <a:pt x="19180" y="24294"/>
                      <a:pt x="17901" y="24294"/>
                      <a:pt x="17901" y="23015"/>
                    </a:cubicBezTo>
                    <a:cubicBezTo>
                      <a:pt x="17901" y="21737"/>
                      <a:pt x="17901" y="20458"/>
                      <a:pt x="19180" y="20458"/>
                    </a:cubicBezTo>
                    <a:cubicBezTo>
                      <a:pt x="20458" y="20458"/>
                      <a:pt x="21737" y="20458"/>
                      <a:pt x="21737" y="21737"/>
                    </a:cubicBezTo>
                    <a:cubicBezTo>
                      <a:pt x="23015" y="21737"/>
                      <a:pt x="21737" y="23015"/>
                      <a:pt x="20458" y="24294"/>
                    </a:cubicBezTo>
                    <a:close/>
                  </a:path>
                </a:pathLst>
              </a:custGeom>
              <a:solidFill>
                <a:srgbClr val="999999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28" name="Graphic 3">
              <a:extLst>
                <a:ext uri="{FF2B5EF4-FFF2-40B4-BE49-F238E27FC236}">
                  <a16:creationId xmlns:a16="http://schemas.microsoft.com/office/drawing/2014/main" id="{90409CAC-E18A-403B-B12A-22D54954A7B6}"/>
                </a:ext>
              </a:extLst>
            </p:cNvPr>
            <p:cNvGrpSpPr/>
            <p:nvPr/>
          </p:nvGrpSpPr>
          <p:grpSpPr>
            <a:xfrm>
              <a:off x="5866876" y="1878017"/>
              <a:ext cx="507865" cy="253169"/>
              <a:chOff x="5866876" y="1878017"/>
              <a:chExt cx="507865" cy="253169"/>
            </a:xfrm>
            <a:solidFill>
              <a:srgbClr val="69FF77"/>
            </a:solidFill>
          </p:grpSpPr>
          <p:grpSp>
            <p:nvGrpSpPr>
              <p:cNvPr id="129" name="Graphic 3">
                <a:extLst>
                  <a:ext uri="{FF2B5EF4-FFF2-40B4-BE49-F238E27FC236}">
                    <a16:creationId xmlns:a16="http://schemas.microsoft.com/office/drawing/2014/main" id="{90409CAC-E18A-403B-B12A-22D54954A7B6}"/>
                  </a:ext>
                </a:extLst>
              </p:cNvPr>
              <p:cNvGrpSpPr/>
              <p:nvPr/>
            </p:nvGrpSpPr>
            <p:grpSpPr>
              <a:xfrm>
                <a:off x="5866876" y="1878017"/>
                <a:ext cx="507865" cy="69046"/>
                <a:chOff x="5866876" y="1878017"/>
                <a:chExt cx="507865" cy="69046"/>
              </a:xfrm>
              <a:solidFill>
                <a:srgbClr val="69FF77"/>
              </a:solidFill>
            </p:grpSpPr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72F8EDC1-AA00-40C0-845F-DBACCAE974BB}"/>
                    </a:ext>
                  </a:extLst>
                </p:cNvPr>
                <p:cNvSpPr/>
                <p:nvPr/>
              </p:nvSpPr>
              <p:spPr>
                <a:xfrm>
                  <a:off x="5866876" y="1878017"/>
                  <a:ext cx="140897" cy="69046"/>
                </a:xfrm>
                <a:custGeom>
                  <a:avLst/>
                  <a:gdLst>
                    <a:gd name="connsiteX0" fmla="*/ 130668 w 140897"/>
                    <a:gd name="connsiteY0" fmla="*/ 69046 h 69046"/>
                    <a:gd name="connsiteX1" fmla="*/ 121718 w 140897"/>
                    <a:gd name="connsiteY1" fmla="*/ 60096 h 69046"/>
                    <a:gd name="connsiteX2" fmla="*/ 115325 w 140897"/>
                    <a:gd name="connsiteY2" fmla="*/ 38359 h 69046"/>
                    <a:gd name="connsiteX3" fmla="*/ 70573 w 140897"/>
                    <a:gd name="connsiteY3" fmla="*/ 17901 h 69046"/>
                    <a:gd name="connsiteX4" fmla="*/ 70573 w 140897"/>
                    <a:gd name="connsiteY4" fmla="*/ 17901 h 69046"/>
                    <a:gd name="connsiteX5" fmla="*/ 18149 w 140897"/>
                    <a:gd name="connsiteY5" fmla="*/ 58817 h 69046"/>
                    <a:gd name="connsiteX6" fmla="*/ 7920 w 140897"/>
                    <a:gd name="connsiteY6" fmla="*/ 66489 h 69046"/>
                    <a:gd name="connsiteX7" fmla="*/ 248 w 140897"/>
                    <a:gd name="connsiteY7" fmla="*/ 56260 h 69046"/>
                    <a:gd name="connsiteX8" fmla="*/ 70573 w 140897"/>
                    <a:gd name="connsiteY8" fmla="*/ 0 h 69046"/>
                    <a:gd name="connsiteX9" fmla="*/ 70573 w 140897"/>
                    <a:gd name="connsiteY9" fmla="*/ 0 h 69046"/>
                    <a:gd name="connsiteX10" fmla="*/ 140898 w 140897"/>
                    <a:gd name="connsiteY10" fmla="*/ 60096 h 69046"/>
                    <a:gd name="connsiteX11" fmla="*/ 130668 w 140897"/>
                    <a:gd name="connsiteY11" fmla="*/ 69046 h 69046"/>
                    <a:gd name="connsiteX12" fmla="*/ 130668 w 140897"/>
                    <a:gd name="connsiteY12" fmla="*/ 69046 h 69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0897" h="69046">
                      <a:moveTo>
                        <a:pt x="130668" y="69046"/>
                      </a:moveTo>
                      <a:cubicBezTo>
                        <a:pt x="125554" y="69046"/>
                        <a:pt x="121718" y="65210"/>
                        <a:pt x="121718" y="60096"/>
                      </a:cubicBezTo>
                      <a:cubicBezTo>
                        <a:pt x="121718" y="60096"/>
                        <a:pt x="121718" y="48588"/>
                        <a:pt x="115325" y="38359"/>
                      </a:cubicBezTo>
                      <a:cubicBezTo>
                        <a:pt x="106374" y="24294"/>
                        <a:pt x="91031" y="17901"/>
                        <a:pt x="70573" y="17901"/>
                      </a:cubicBezTo>
                      <a:cubicBezTo>
                        <a:pt x="70573" y="17901"/>
                        <a:pt x="70573" y="17901"/>
                        <a:pt x="70573" y="17901"/>
                      </a:cubicBezTo>
                      <a:cubicBezTo>
                        <a:pt x="24542" y="17901"/>
                        <a:pt x="18149" y="56260"/>
                        <a:pt x="18149" y="58817"/>
                      </a:cubicBezTo>
                      <a:cubicBezTo>
                        <a:pt x="16870" y="63932"/>
                        <a:pt x="13034" y="67768"/>
                        <a:pt x="7920" y="66489"/>
                      </a:cubicBezTo>
                      <a:cubicBezTo>
                        <a:pt x="2805" y="65210"/>
                        <a:pt x="-1031" y="61374"/>
                        <a:pt x="248" y="56260"/>
                      </a:cubicBezTo>
                      <a:cubicBezTo>
                        <a:pt x="2805" y="37080"/>
                        <a:pt x="21984" y="1279"/>
                        <a:pt x="70573" y="0"/>
                      </a:cubicBezTo>
                      <a:cubicBezTo>
                        <a:pt x="70573" y="0"/>
                        <a:pt x="70573" y="0"/>
                        <a:pt x="70573" y="0"/>
                      </a:cubicBezTo>
                      <a:cubicBezTo>
                        <a:pt x="139619" y="0"/>
                        <a:pt x="140898" y="58817"/>
                        <a:pt x="140898" y="60096"/>
                      </a:cubicBezTo>
                      <a:cubicBezTo>
                        <a:pt x="139619" y="65210"/>
                        <a:pt x="135783" y="69046"/>
                        <a:pt x="130668" y="69046"/>
                      </a:cubicBezTo>
                      <a:cubicBezTo>
                        <a:pt x="130668" y="69046"/>
                        <a:pt x="130668" y="69046"/>
                        <a:pt x="130668" y="69046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050FB9F5-7BC1-45FD-8DEE-70F14E3D9B19}"/>
                    </a:ext>
                  </a:extLst>
                </p:cNvPr>
                <p:cNvSpPr/>
                <p:nvPr/>
              </p:nvSpPr>
              <p:spPr>
                <a:xfrm>
                  <a:off x="6233844" y="1878017"/>
                  <a:ext cx="140897" cy="69046"/>
                </a:xfrm>
                <a:custGeom>
                  <a:avLst/>
                  <a:gdLst>
                    <a:gd name="connsiteX0" fmla="*/ 130669 w 140897"/>
                    <a:gd name="connsiteY0" fmla="*/ 69046 h 69046"/>
                    <a:gd name="connsiteX1" fmla="*/ 121718 w 140897"/>
                    <a:gd name="connsiteY1" fmla="*/ 60096 h 69046"/>
                    <a:gd name="connsiteX2" fmla="*/ 115325 w 140897"/>
                    <a:gd name="connsiteY2" fmla="*/ 38359 h 69046"/>
                    <a:gd name="connsiteX3" fmla="*/ 70573 w 140897"/>
                    <a:gd name="connsiteY3" fmla="*/ 17901 h 69046"/>
                    <a:gd name="connsiteX4" fmla="*/ 70573 w 140897"/>
                    <a:gd name="connsiteY4" fmla="*/ 17901 h 69046"/>
                    <a:gd name="connsiteX5" fmla="*/ 18149 w 140897"/>
                    <a:gd name="connsiteY5" fmla="*/ 58817 h 69046"/>
                    <a:gd name="connsiteX6" fmla="*/ 7920 w 140897"/>
                    <a:gd name="connsiteY6" fmla="*/ 66489 h 69046"/>
                    <a:gd name="connsiteX7" fmla="*/ 248 w 140897"/>
                    <a:gd name="connsiteY7" fmla="*/ 56260 h 69046"/>
                    <a:gd name="connsiteX8" fmla="*/ 70573 w 140897"/>
                    <a:gd name="connsiteY8" fmla="*/ 0 h 69046"/>
                    <a:gd name="connsiteX9" fmla="*/ 70573 w 140897"/>
                    <a:gd name="connsiteY9" fmla="*/ 0 h 69046"/>
                    <a:gd name="connsiteX10" fmla="*/ 140897 w 140897"/>
                    <a:gd name="connsiteY10" fmla="*/ 60096 h 69046"/>
                    <a:gd name="connsiteX11" fmla="*/ 130669 w 140897"/>
                    <a:gd name="connsiteY11" fmla="*/ 69046 h 69046"/>
                    <a:gd name="connsiteX12" fmla="*/ 130669 w 140897"/>
                    <a:gd name="connsiteY12" fmla="*/ 69046 h 69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0897" h="69046">
                      <a:moveTo>
                        <a:pt x="130669" y="69046"/>
                      </a:moveTo>
                      <a:cubicBezTo>
                        <a:pt x="125554" y="69046"/>
                        <a:pt x="121718" y="65210"/>
                        <a:pt x="121718" y="60096"/>
                      </a:cubicBezTo>
                      <a:cubicBezTo>
                        <a:pt x="121718" y="60096"/>
                        <a:pt x="121718" y="48588"/>
                        <a:pt x="115325" y="38359"/>
                      </a:cubicBezTo>
                      <a:cubicBezTo>
                        <a:pt x="106375" y="24294"/>
                        <a:pt x="91031" y="17901"/>
                        <a:pt x="70573" y="17901"/>
                      </a:cubicBezTo>
                      <a:cubicBezTo>
                        <a:pt x="70573" y="17901"/>
                        <a:pt x="70573" y="17901"/>
                        <a:pt x="70573" y="17901"/>
                      </a:cubicBezTo>
                      <a:cubicBezTo>
                        <a:pt x="24542" y="17901"/>
                        <a:pt x="18149" y="56260"/>
                        <a:pt x="18149" y="58817"/>
                      </a:cubicBezTo>
                      <a:cubicBezTo>
                        <a:pt x="16870" y="63932"/>
                        <a:pt x="13034" y="67768"/>
                        <a:pt x="7920" y="66489"/>
                      </a:cubicBezTo>
                      <a:cubicBezTo>
                        <a:pt x="2805" y="65210"/>
                        <a:pt x="-1031" y="61374"/>
                        <a:pt x="248" y="56260"/>
                      </a:cubicBezTo>
                      <a:cubicBezTo>
                        <a:pt x="2805" y="37080"/>
                        <a:pt x="21985" y="1279"/>
                        <a:pt x="70573" y="0"/>
                      </a:cubicBezTo>
                      <a:cubicBezTo>
                        <a:pt x="70573" y="0"/>
                        <a:pt x="70573" y="0"/>
                        <a:pt x="70573" y="0"/>
                      </a:cubicBezTo>
                      <a:cubicBezTo>
                        <a:pt x="139619" y="0"/>
                        <a:pt x="140897" y="58817"/>
                        <a:pt x="140897" y="60096"/>
                      </a:cubicBezTo>
                      <a:cubicBezTo>
                        <a:pt x="139619" y="65210"/>
                        <a:pt x="135783" y="69046"/>
                        <a:pt x="130669" y="69046"/>
                      </a:cubicBezTo>
                      <a:cubicBezTo>
                        <a:pt x="130669" y="69046"/>
                        <a:pt x="130669" y="69046"/>
                        <a:pt x="130669" y="69046"/>
                      </a:cubicBezTo>
                      <a:close/>
                    </a:path>
                  </a:pathLst>
                </a:custGeom>
                <a:solidFill>
                  <a:srgbClr val="69FF77"/>
                </a:solidFill>
                <a:ln w="1278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25396831-6259-42A3-BA72-3832D28A5C22}"/>
                  </a:ext>
                </a:extLst>
              </p:cNvPr>
              <p:cNvSpPr/>
              <p:nvPr/>
            </p:nvSpPr>
            <p:spPr>
              <a:xfrm>
                <a:off x="5980922" y="2026338"/>
                <a:ext cx="277463" cy="104847"/>
              </a:xfrm>
              <a:custGeom>
                <a:avLst/>
                <a:gdLst>
                  <a:gd name="connsiteX0" fmla="*/ 138092 w 277463"/>
                  <a:gd name="connsiteY0" fmla="*/ 104848 h 104847"/>
                  <a:gd name="connsiteX1" fmla="*/ 277464 w 277463"/>
                  <a:gd name="connsiteY1" fmla="*/ 0 h 104847"/>
                  <a:gd name="connsiteX2" fmla="*/ 0 w 277463"/>
                  <a:gd name="connsiteY2" fmla="*/ 0 h 104847"/>
                  <a:gd name="connsiteX3" fmla="*/ 138092 w 277463"/>
                  <a:gd name="connsiteY3" fmla="*/ 104848 h 104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463" h="104847">
                    <a:moveTo>
                      <a:pt x="138092" y="104848"/>
                    </a:moveTo>
                    <a:cubicBezTo>
                      <a:pt x="214810" y="104848"/>
                      <a:pt x="277464" y="57539"/>
                      <a:pt x="277464" y="0"/>
                    </a:cubicBezTo>
                    <a:lnTo>
                      <a:pt x="0" y="0"/>
                    </a:lnTo>
                    <a:cubicBezTo>
                      <a:pt x="0" y="58817"/>
                      <a:pt x="61374" y="104848"/>
                      <a:pt x="138092" y="104848"/>
                    </a:cubicBezTo>
                    <a:close/>
                  </a:path>
                </a:pathLst>
              </a:custGeom>
              <a:solidFill>
                <a:srgbClr val="69FF77"/>
              </a:solidFill>
              <a:ln w="1278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C72FF96-4BC0-45EF-8FD6-31BE2E5257DC}"/>
                </a:ext>
              </a:extLst>
            </p:cNvPr>
            <p:cNvSpPr/>
            <p:nvPr/>
          </p:nvSpPr>
          <p:spPr>
            <a:xfrm>
              <a:off x="6572930" y="2776896"/>
              <a:ext cx="487159" cy="397655"/>
            </a:xfrm>
            <a:custGeom>
              <a:avLst/>
              <a:gdLst>
                <a:gd name="connsiteX0" fmla="*/ 447522 w 487159"/>
                <a:gd name="connsiteY0" fmla="*/ 397655 h 397655"/>
                <a:gd name="connsiteX1" fmla="*/ 39638 w 487159"/>
                <a:gd name="connsiteY1" fmla="*/ 397655 h 397655"/>
                <a:gd name="connsiteX2" fmla="*/ 0 w 487159"/>
                <a:gd name="connsiteY2" fmla="*/ 358017 h 397655"/>
                <a:gd name="connsiteX3" fmla="*/ 0 w 487159"/>
                <a:gd name="connsiteY3" fmla="*/ 39638 h 397655"/>
                <a:gd name="connsiteX4" fmla="*/ 39638 w 487159"/>
                <a:gd name="connsiteY4" fmla="*/ 0 h 397655"/>
                <a:gd name="connsiteX5" fmla="*/ 447522 w 487159"/>
                <a:gd name="connsiteY5" fmla="*/ 0 h 397655"/>
                <a:gd name="connsiteX6" fmla="*/ 487160 w 487159"/>
                <a:gd name="connsiteY6" fmla="*/ 39638 h 397655"/>
                <a:gd name="connsiteX7" fmla="*/ 487160 w 487159"/>
                <a:gd name="connsiteY7" fmla="*/ 358017 h 397655"/>
                <a:gd name="connsiteX8" fmla="*/ 447522 w 487159"/>
                <a:gd name="connsiteY8" fmla="*/ 397655 h 39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159" h="397655">
                  <a:moveTo>
                    <a:pt x="447522" y="397655"/>
                  </a:moveTo>
                  <a:lnTo>
                    <a:pt x="39638" y="397655"/>
                  </a:lnTo>
                  <a:cubicBezTo>
                    <a:pt x="17901" y="397655"/>
                    <a:pt x="0" y="379754"/>
                    <a:pt x="0" y="358017"/>
                  </a:cubicBezTo>
                  <a:lnTo>
                    <a:pt x="0" y="39638"/>
                  </a:lnTo>
                  <a:cubicBezTo>
                    <a:pt x="0" y="17901"/>
                    <a:pt x="17901" y="0"/>
                    <a:pt x="39638" y="0"/>
                  </a:cubicBezTo>
                  <a:lnTo>
                    <a:pt x="447522" y="0"/>
                  </a:lnTo>
                  <a:cubicBezTo>
                    <a:pt x="469259" y="0"/>
                    <a:pt x="487160" y="17901"/>
                    <a:pt x="487160" y="39638"/>
                  </a:cubicBezTo>
                  <a:lnTo>
                    <a:pt x="487160" y="358017"/>
                  </a:lnTo>
                  <a:cubicBezTo>
                    <a:pt x="487160" y="381033"/>
                    <a:pt x="469259" y="397655"/>
                    <a:pt x="447522" y="397655"/>
                  </a:cubicBezTo>
                  <a:close/>
                </a:path>
              </a:pathLst>
            </a:custGeom>
            <a:solidFill>
              <a:srgbClr val="3D475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B37D922-9DB8-40A6-B52D-093E297EA3D9}"/>
                </a:ext>
              </a:extLst>
            </p:cNvPr>
            <p:cNvSpPr/>
            <p:nvPr/>
          </p:nvSpPr>
          <p:spPr>
            <a:xfrm>
              <a:off x="6552472" y="2728308"/>
              <a:ext cx="526797" cy="108683"/>
            </a:xfrm>
            <a:custGeom>
              <a:avLst/>
              <a:gdLst>
                <a:gd name="connsiteX0" fmla="*/ 526797 w 526797"/>
                <a:gd name="connsiteY0" fmla="*/ 108684 h 108683"/>
                <a:gd name="connsiteX1" fmla="*/ 0 w 526797"/>
                <a:gd name="connsiteY1" fmla="*/ 108684 h 108683"/>
                <a:gd name="connsiteX2" fmla="*/ 21737 w 526797"/>
                <a:gd name="connsiteY2" fmla="*/ 31966 h 108683"/>
                <a:gd name="connsiteX3" fmla="*/ 75439 w 526797"/>
                <a:gd name="connsiteY3" fmla="*/ 0 h 108683"/>
                <a:gd name="connsiteX4" fmla="*/ 451358 w 526797"/>
                <a:gd name="connsiteY4" fmla="*/ 0 h 108683"/>
                <a:gd name="connsiteX5" fmla="*/ 526797 w 526797"/>
                <a:gd name="connsiteY5" fmla="*/ 108684 h 10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797" h="108683">
                  <a:moveTo>
                    <a:pt x="526797" y="108684"/>
                  </a:moveTo>
                  <a:lnTo>
                    <a:pt x="0" y="108684"/>
                  </a:lnTo>
                  <a:cubicBezTo>
                    <a:pt x="0" y="79275"/>
                    <a:pt x="8951" y="51145"/>
                    <a:pt x="21737" y="31966"/>
                  </a:cubicBezTo>
                  <a:cubicBezTo>
                    <a:pt x="35802" y="11508"/>
                    <a:pt x="53703" y="0"/>
                    <a:pt x="75439" y="0"/>
                  </a:cubicBezTo>
                  <a:lnTo>
                    <a:pt x="451358" y="0"/>
                  </a:lnTo>
                  <a:cubicBezTo>
                    <a:pt x="493552" y="0"/>
                    <a:pt x="526797" y="48588"/>
                    <a:pt x="526797" y="108684"/>
                  </a:cubicBezTo>
                  <a:close/>
                </a:path>
              </a:pathLst>
            </a:custGeom>
            <a:solidFill>
              <a:srgbClr val="9D1010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33" name="Graphic 3">
            <a:extLst>
              <a:ext uri="{FF2B5EF4-FFF2-40B4-BE49-F238E27FC236}">
                <a16:creationId xmlns:a16="http://schemas.microsoft.com/office/drawing/2014/main" id="{90409CAC-E18A-403B-B12A-22D54954A7B6}"/>
              </a:ext>
            </a:extLst>
          </p:cNvPr>
          <p:cNvGrpSpPr/>
          <p:nvPr/>
        </p:nvGrpSpPr>
        <p:grpSpPr>
          <a:xfrm>
            <a:off x="2063189" y="2403013"/>
            <a:ext cx="7373880" cy="4473182"/>
            <a:chOff x="2063189" y="2403013"/>
            <a:chExt cx="7373880" cy="4473182"/>
          </a:xfrm>
        </p:grpSpPr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DE179EA-9BCD-403B-BFFD-431BDA77248F}"/>
                </a:ext>
              </a:extLst>
            </p:cNvPr>
            <p:cNvSpPr/>
            <p:nvPr/>
          </p:nvSpPr>
          <p:spPr>
            <a:xfrm>
              <a:off x="4066808" y="5684509"/>
              <a:ext cx="86947" cy="102290"/>
            </a:xfrm>
            <a:custGeom>
              <a:avLst/>
              <a:gdLst>
                <a:gd name="connsiteX0" fmla="*/ 0 w 86947"/>
                <a:gd name="connsiteY0" fmla="*/ 0 h 102290"/>
                <a:gd name="connsiteX1" fmla="*/ 86947 w 86947"/>
                <a:gd name="connsiteY1" fmla="*/ 0 h 102290"/>
                <a:gd name="connsiteX2" fmla="*/ 86947 w 86947"/>
                <a:gd name="connsiteY2" fmla="*/ 102291 h 102290"/>
                <a:gd name="connsiteX3" fmla="*/ 0 w 86947"/>
                <a:gd name="connsiteY3" fmla="*/ 102291 h 10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47" h="102290">
                  <a:moveTo>
                    <a:pt x="0" y="0"/>
                  </a:moveTo>
                  <a:lnTo>
                    <a:pt x="86947" y="0"/>
                  </a:lnTo>
                  <a:lnTo>
                    <a:pt x="86947" y="102291"/>
                  </a:lnTo>
                  <a:lnTo>
                    <a:pt x="0" y="102291"/>
                  </a:lnTo>
                  <a:close/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A0A852E-1D43-4D5A-A38D-A99CB6ED0A91}"/>
                </a:ext>
              </a:extLst>
            </p:cNvPr>
            <p:cNvSpPr/>
            <p:nvPr/>
          </p:nvSpPr>
          <p:spPr>
            <a:xfrm>
              <a:off x="4235587" y="5684509"/>
              <a:ext cx="86947" cy="102290"/>
            </a:xfrm>
            <a:custGeom>
              <a:avLst/>
              <a:gdLst>
                <a:gd name="connsiteX0" fmla="*/ 0 w 86947"/>
                <a:gd name="connsiteY0" fmla="*/ 0 h 102290"/>
                <a:gd name="connsiteX1" fmla="*/ 86947 w 86947"/>
                <a:gd name="connsiteY1" fmla="*/ 0 h 102290"/>
                <a:gd name="connsiteX2" fmla="*/ 86947 w 86947"/>
                <a:gd name="connsiteY2" fmla="*/ 102291 h 102290"/>
                <a:gd name="connsiteX3" fmla="*/ 0 w 86947"/>
                <a:gd name="connsiteY3" fmla="*/ 102291 h 10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47" h="102290">
                  <a:moveTo>
                    <a:pt x="0" y="0"/>
                  </a:moveTo>
                  <a:lnTo>
                    <a:pt x="86947" y="0"/>
                  </a:lnTo>
                  <a:lnTo>
                    <a:pt x="86947" y="102291"/>
                  </a:lnTo>
                  <a:lnTo>
                    <a:pt x="0" y="102291"/>
                  </a:lnTo>
                  <a:close/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BAEC6AD-EBBE-479F-94C2-9FD01E7556FE}"/>
                </a:ext>
              </a:extLst>
            </p:cNvPr>
            <p:cNvSpPr/>
            <p:nvPr/>
          </p:nvSpPr>
          <p:spPr>
            <a:xfrm>
              <a:off x="7825991" y="5684509"/>
              <a:ext cx="86947" cy="102290"/>
            </a:xfrm>
            <a:custGeom>
              <a:avLst/>
              <a:gdLst>
                <a:gd name="connsiteX0" fmla="*/ 0 w 86947"/>
                <a:gd name="connsiteY0" fmla="*/ 0 h 102290"/>
                <a:gd name="connsiteX1" fmla="*/ 86947 w 86947"/>
                <a:gd name="connsiteY1" fmla="*/ 0 h 102290"/>
                <a:gd name="connsiteX2" fmla="*/ 86947 w 86947"/>
                <a:gd name="connsiteY2" fmla="*/ 102291 h 102290"/>
                <a:gd name="connsiteX3" fmla="*/ 0 w 86947"/>
                <a:gd name="connsiteY3" fmla="*/ 102291 h 10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47" h="102290">
                  <a:moveTo>
                    <a:pt x="0" y="0"/>
                  </a:moveTo>
                  <a:lnTo>
                    <a:pt x="86947" y="0"/>
                  </a:lnTo>
                  <a:lnTo>
                    <a:pt x="86947" y="102291"/>
                  </a:lnTo>
                  <a:lnTo>
                    <a:pt x="0" y="102291"/>
                  </a:lnTo>
                  <a:close/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998F848-AD24-4126-8376-F05CF3F83411}"/>
                </a:ext>
              </a:extLst>
            </p:cNvPr>
            <p:cNvSpPr/>
            <p:nvPr/>
          </p:nvSpPr>
          <p:spPr>
            <a:xfrm>
              <a:off x="7994771" y="5684509"/>
              <a:ext cx="86947" cy="102290"/>
            </a:xfrm>
            <a:custGeom>
              <a:avLst/>
              <a:gdLst>
                <a:gd name="connsiteX0" fmla="*/ 0 w 86947"/>
                <a:gd name="connsiteY0" fmla="*/ 0 h 102290"/>
                <a:gd name="connsiteX1" fmla="*/ 86947 w 86947"/>
                <a:gd name="connsiteY1" fmla="*/ 0 h 102290"/>
                <a:gd name="connsiteX2" fmla="*/ 86947 w 86947"/>
                <a:gd name="connsiteY2" fmla="*/ 102291 h 102290"/>
                <a:gd name="connsiteX3" fmla="*/ 0 w 86947"/>
                <a:gd name="connsiteY3" fmla="*/ 102291 h 10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47" h="102290">
                  <a:moveTo>
                    <a:pt x="0" y="0"/>
                  </a:moveTo>
                  <a:lnTo>
                    <a:pt x="86947" y="0"/>
                  </a:lnTo>
                  <a:lnTo>
                    <a:pt x="86947" y="102291"/>
                  </a:lnTo>
                  <a:lnTo>
                    <a:pt x="0" y="102291"/>
                  </a:lnTo>
                  <a:close/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10C81376-03A2-4EFF-84ED-195D8FA75A92}"/>
                </a:ext>
              </a:extLst>
            </p:cNvPr>
            <p:cNvSpPr/>
            <p:nvPr/>
          </p:nvSpPr>
          <p:spPr>
            <a:xfrm>
              <a:off x="2680769" y="5788079"/>
              <a:ext cx="3076392" cy="517846"/>
            </a:xfrm>
            <a:custGeom>
              <a:avLst/>
              <a:gdLst>
                <a:gd name="connsiteX0" fmla="*/ 3076393 w 3076392"/>
                <a:gd name="connsiteY0" fmla="*/ 181566 h 517846"/>
                <a:gd name="connsiteX1" fmla="*/ 3076393 w 3076392"/>
                <a:gd name="connsiteY1" fmla="*/ 517847 h 517846"/>
                <a:gd name="connsiteX2" fmla="*/ 0 w 3076392"/>
                <a:gd name="connsiteY2" fmla="*/ 517847 h 517846"/>
                <a:gd name="connsiteX3" fmla="*/ 0 w 3076392"/>
                <a:gd name="connsiteY3" fmla="*/ 181566 h 517846"/>
                <a:gd name="connsiteX4" fmla="*/ 181566 w 3076392"/>
                <a:gd name="connsiteY4" fmla="*/ 0 h 517846"/>
                <a:gd name="connsiteX5" fmla="*/ 2894827 w 3076392"/>
                <a:gd name="connsiteY5" fmla="*/ 0 h 517846"/>
                <a:gd name="connsiteX6" fmla="*/ 3076393 w 3076392"/>
                <a:gd name="connsiteY6" fmla="*/ 181566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6392" h="517846">
                  <a:moveTo>
                    <a:pt x="3076393" y="181566"/>
                  </a:moveTo>
                  <a:lnTo>
                    <a:pt x="3076393" y="517847"/>
                  </a:lnTo>
                  <a:lnTo>
                    <a:pt x="0" y="517847"/>
                  </a:lnTo>
                  <a:lnTo>
                    <a:pt x="0" y="181566"/>
                  </a:lnTo>
                  <a:cubicBezTo>
                    <a:pt x="0" y="81832"/>
                    <a:pt x="81833" y="0"/>
                    <a:pt x="181566" y="0"/>
                  </a:cubicBezTo>
                  <a:lnTo>
                    <a:pt x="2894827" y="0"/>
                  </a:lnTo>
                  <a:cubicBezTo>
                    <a:pt x="2994560" y="0"/>
                    <a:pt x="3076393" y="80554"/>
                    <a:pt x="3076393" y="181566"/>
                  </a:cubicBez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FD4CF3B4-0A4D-45E8-8291-8B4E32E4A7F8}"/>
                </a:ext>
              </a:extLst>
            </p:cNvPr>
            <p:cNvSpPr/>
            <p:nvPr/>
          </p:nvSpPr>
          <p:spPr>
            <a:xfrm>
              <a:off x="6282680" y="5788079"/>
              <a:ext cx="3076392" cy="517846"/>
            </a:xfrm>
            <a:custGeom>
              <a:avLst/>
              <a:gdLst>
                <a:gd name="connsiteX0" fmla="*/ 3076393 w 3076392"/>
                <a:gd name="connsiteY0" fmla="*/ 181566 h 517846"/>
                <a:gd name="connsiteX1" fmla="*/ 3076393 w 3076392"/>
                <a:gd name="connsiteY1" fmla="*/ 517847 h 517846"/>
                <a:gd name="connsiteX2" fmla="*/ 0 w 3076392"/>
                <a:gd name="connsiteY2" fmla="*/ 517847 h 517846"/>
                <a:gd name="connsiteX3" fmla="*/ 0 w 3076392"/>
                <a:gd name="connsiteY3" fmla="*/ 181566 h 517846"/>
                <a:gd name="connsiteX4" fmla="*/ 181566 w 3076392"/>
                <a:gd name="connsiteY4" fmla="*/ 0 h 517846"/>
                <a:gd name="connsiteX5" fmla="*/ 2894827 w 3076392"/>
                <a:gd name="connsiteY5" fmla="*/ 0 h 517846"/>
                <a:gd name="connsiteX6" fmla="*/ 3076393 w 3076392"/>
                <a:gd name="connsiteY6" fmla="*/ 181566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6392" h="517846">
                  <a:moveTo>
                    <a:pt x="3076393" y="181566"/>
                  </a:moveTo>
                  <a:lnTo>
                    <a:pt x="3076393" y="517847"/>
                  </a:lnTo>
                  <a:lnTo>
                    <a:pt x="0" y="517847"/>
                  </a:lnTo>
                  <a:lnTo>
                    <a:pt x="0" y="181566"/>
                  </a:lnTo>
                  <a:cubicBezTo>
                    <a:pt x="0" y="81832"/>
                    <a:pt x="81832" y="0"/>
                    <a:pt x="181566" y="0"/>
                  </a:cubicBezTo>
                  <a:lnTo>
                    <a:pt x="2894827" y="0"/>
                  </a:lnTo>
                  <a:cubicBezTo>
                    <a:pt x="2995839" y="0"/>
                    <a:pt x="3076393" y="80554"/>
                    <a:pt x="3076393" y="181566"/>
                  </a:cubicBez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9BE1399-30CA-448E-BB26-E39EAE760BDE}"/>
                </a:ext>
              </a:extLst>
            </p:cNvPr>
            <p:cNvSpPr/>
            <p:nvPr/>
          </p:nvSpPr>
          <p:spPr>
            <a:xfrm>
              <a:off x="2875690" y="2680139"/>
              <a:ext cx="344243" cy="621968"/>
            </a:xfrm>
            <a:custGeom>
              <a:avLst/>
              <a:gdLst>
                <a:gd name="connsiteX0" fmla="*/ 17332 w 344243"/>
                <a:gd name="connsiteY0" fmla="*/ 615883 h 621968"/>
                <a:gd name="connsiteX1" fmla="*/ 7103 w 344243"/>
                <a:gd name="connsiteY1" fmla="*/ 562180 h 621968"/>
                <a:gd name="connsiteX2" fmla="*/ 255158 w 344243"/>
                <a:gd name="connsiteY2" fmla="*/ 188819 h 621968"/>
                <a:gd name="connsiteX3" fmla="*/ 235978 w 344243"/>
                <a:gd name="connsiteY3" fmla="*/ 90365 h 621968"/>
                <a:gd name="connsiteX4" fmla="*/ 137523 w 344243"/>
                <a:gd name="connsiteY4" fmla="*/ 109544 h 621968"/>
                <a:gd name="connsiteX5" fmla="*/ 83821 w 344243"/>
                <a:gd name="connsiteY5" fmla="*/ 119773 h 621968"/>
                <a:gd name="connsiteX6" fmla="*/ 73592 w 344243"/>
                <a:gd name="connsiteY6" fmla="*/ 66071 h 621968"/>
                <a:gd name="connsiteX7" fmla="*/ 278173 w 344243"/>
                <a:gd name="connsiteY7" fmla="*/ 25154 h 621968"/>
                <a:gd name="connsiteX8" fmla="*/ 319089 w 344243"/>
                <a:gd name="connsiteY8" fmla="*/ 229736 h 621968"/>
                <a:gd name="connsiteX9" fmla="*/ 71034 w 344243"/>
                <a:gd name="connsiteY9" fmla="*/ 603097 h 621968"/>
                <a:gd name="connsiteX10" fmla="*/ 17332 w 344243"/>
                <a:gd name="connsiteY10" fmla="*/ 615883 h 62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4243" h="621968">
                  <a:moveTo>
                    <a:pt x="17332" y="615883"/>
                  </a:moveTo>
                  <a:cubicBezTo>
                    <a:pt x="-569" y="604376"/>
                    <a:pt x="-5684" y="580081"/>
                    <a:pt x="7103" y="562180"/>
                  </a:cubicBezTo>
                  <a:lnTo>
                    <a:pt x="255158" y="188819"/>
                  </a:lnTo>
                  <a:cubicBezTo>
                    <a:pt x="276894" y="156854"/>
                    <a:pt x="267944" y="112101"/>
                    <a:pt x="235978" y="90365"/>
                  </a:cubicBezTo>
                  <a:cubicBezTo>
                    <a:pt x="204012" y="68628"/>
                    <a:pt x="159260" y="77578"/>
                    <a:pt x="137523" y="109544"/>
                  </a:cubicBezTo>
                  <a:cubicBezTo>
                    <a:pt x="126016" y="127445"/>
                    <a:pt x="101722" y="132560"/>
                    <a:pt x="83821" y="119773"/>
                  </a:cubicBezTo>
                  <a:cubicBezTo>
                    <a:pt x="65920" y="108265"/>
                    <a:pt x="60805" y="83971"/>
                    <a:pt x="73592" y="66071"/>
                  </a:cubicBezTo>
                  <a:cubicBezTo>
                    <a:pt x="118344" y="-1697"/>
                    <a:pt x="210406" y="-20876"/>
                    <a:pt x="278173" y="25154"/>
                  </a:cubicBezTo>
                  <a:cubicBezTo>
                    <a:pt x="345941" y="69906"/>
                    <a:pt x="365120" y="161968"/>
                    <a:pt x="319089" y="229736"/>
                  </a:cubicBezTo>
                  <a:lnTo>
                    <a:pt x="71034" y="603097"/>
                  </a:lnTo>
                  <a:cubicBezTo>
                    <a:pt x="59527" y="622276"/>
                    <a:pt x="35233" y="627391"/>
                    <a:pt x="17332" y="615883"/>
                  </a:cubicBezTo>
                  <a:close/>
                </a:path>
              </a:pathLst>
            </a:custGeom>
            <a:solidFill>
              <a:srgbClr val="FFF6E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92CF199-8372-4EC0-A2AC-880FF33B6DC8}"/>
                </a:ext>
              </a:extLst>
            </p:cNvPr>
            <p:cNvSpPr/>
            <p:nvPr/>
          </p:nvSpPr>
          <p:spPr>
            <a:xfrm>
              <a:off x="2881515" y="3133635"/>
              <a:ext cx="166222" cy="109962"/>
            </a:xfrm>
            <a:custGeom>
              <a:avLst/>
              <a:gdLst>
                <a:gd name="connsiteX0" fmla="*/ 140650 w 166222"/>
                <a:gd name="connsiteY0" fmla="*/ 38359 h 109962"/>
                <a:gd name="connsiteX1" fmla="*/ 166222 w 166222"/>
                <a:gd name="connsiteY1" fmla="*/ 0 h 109962"/>
                <a:gd name="connsiteX2" fmla="*/ 71603 w 166222"/>
                <a:gd name="connsiteY2" fmla="*/ 1279 h 109962"/>
                <a:gd name="connsiteX3" fmla="*/ 1279 w 166222"/>
                <a:gd name="connsiteY3" fmla="*/ 108684 h 109962"/>
                <a:gd name="connsiteX4" fmla="*/ 0 w 166222"/>
                <a:gd name="connsiteY4" fmla="*/ 109963 h 109962"/>
                <a:gd name="connsiteX5" fmla="*/ 94619 w 166222"/>
                <a:gd name="connsiteY5" fmla="*/ 107405 h 109962"/>
                <a:gd name="connsiteX6" fmla="*/ 120191 w 166222"/>
                <a:gd name="connsiteY6" fmla="*/ 69046 h 109962"/>
                <a:gd name="connsiteX7" fmla="*/ 26851 w 166222"/>
                <a:gd name="connsiteY7" fmla="*/ 70325 h 109962"/>
                <a:gd name="connsiteX8" fmla="*/ 46031 w 166222"/>
                <a:gd name="connsiteY8" fmla="*/ 40916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222" h="109962">
                  <a:moveTo>
                    <a:pt x="140650" y="38359"/>
                  </a:moveTo>
                  <a:lnTo>
                    <a:pt x="166222" y="0"/>
                  </a:lnTo>
                  <a:lnTo>
                    <a:pt x="71603" y="1279"/>
                  </a:lnTo>
                  <a:lnTo>
                    <a:pt x="1279" y="108684"/>
                  </a:lnTo>
                  <a:lnTo>
                    <a:pt x="0" y="109963"/>
                  </a:lnTo>
                  <a:lnTo>
                    <a:pt x="94619" y="107405"/>
                  </a:lnTo>
                  <a:lnTo>
                    <a:pt x="120191" y="69046"/>
                  </a:lnTo>
                  <a:lnTo>
                    <a:pt x="26851" y="70325"/>
                  </a:lnTo>
                  <a:lnTo>
                    <a:pt x="46031" y="40916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D8E9C98-3C02-4D0E-AA64-1EA85696A012}"/>
                </a:ext>
              </a:extLst>
            </p:cNvPr>
            <p:cNvSpPr/>
            <p:nvPr/>
          </p:nvSpPr>
          <p:spPr>
            <a:xfrm>
              <a:off x="2960790" y="2705293"/>
              <a:ext cx="60095" cy="101012"/>
            </a:xfrm>
            <a:custGeom>
              <a:avLst/>
              <a:gdLst>
                <a:gd name="connsiteX0" fmla="*/ 29409 w 60095"/>
                <a:gd name="connsiteY0" fmla="*/ 101012 h 101012"/>
                <a:gd name="connsiteX1" fmla="*/ 52424 w 60095"/>
                <a:gd name="connsiteY1" fmla="*/ 84390 h 101012"/>
                <a:gd name="connsiteX2" fmla="*/ 60096 w 60095"/>
                <a:gd name="connsiteY2" fmla="*/ 75440 h 101012"/>
                <a:gd name="connsiteX3" fmla="*/ 30687 w 60095"/>
                <a:gd name="connsiteY3" fmla="*/ 0 h 101012"/>
                <a:gd name="connsiteX4" fmla="*/ 0 w 60095"/>
                <a:gd name="connsiteY4" fmla="*/ 26851 h 101012"/>
                <a:gd name="connsiteX5" fmla="*/ 29409 w 60095"/>
                <a:gd name="connsiteY5" fmla="*/ 101012 h 10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95" h="101012">
                  <a:moveTo>
                    <a:pt x="29409" y="101012"/>
                  </a:moveTo>
                  <a:cubicBezTo>
                    <a:pt x="38359" y="98455"/>
                    <a:pt x="47309" y="93340"/>
                    <a:pt x="52424" y="84390"/>
                  </a:cubicBezTo>
                  <a:cubicBezTo>
                    <a:pt x="54981" y="80554"/>
                    <a:pt x="57539" y="77997"/>
                    <a:pt x="60096" y="75440"/>
                  </a:cubicBezTo>
                  <a:lnTo>
                    <a:pt x="30687" y="0"/>
                  </a:lnTo>
                  <a:cubicBezTo>
                    <a:pt x="19180" y="7672"/>
                    <a:pt x="8950" y="16622"/>
                    <a:pt x="0" y="26851"/>
                  </a:cubicBezTo>
                  <a:lnTo>
                    <a:pt x="29409" y="101012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FB755A6-017F-4CEC-A756-8906A1C1EBA4}"/>
                </a:ext>
              </a:extLst>
            </p:cNvPr>
            <p:cNvSpPr/>
            <p:nvPr/>
          </p:nvSpPr>
          <p:spPr>
            <a:xfrm>
              <a:off x="2973576" y="2994264"/>
              <a:ext cx="166222" cy="109962"/>
            </a:xfrm>
            <a:custGeom>
              <a:avLst/>
              <a:gdLst>
                <a:gd name="connsiteX0" fmla="*/ 140650 w 166222"/>
                <a:gd name="connsiteY0" fmla="*/ 38359 h 109962"/>
                <a:gd name="connsiteX1" fmla="*/ 166222 w 166222"/>
                <a:gd name="connsiteY1" fmla="*/ 0 h 109962"/>
                <a:gd name="connsiteX2" fmla="*/ 72882 w 166222"/>
                <a:gd name="connsiteY2" fmla="*/ 2557 h 109962"/>
                <a:gd name="connsiteX3" fmla="*/ 0 w 166222"/>
                <a:gd name="connsiteY3" fmla="*/ 109963 h 109962"/>
                <a:gd name="connsiteX4" fmla="*/ 94619 w 166222"/>
                <a:gd name="connsiteY4" fmla="*/ 108684 h 109962"/>
                <a:gd name="connsiteX5" fmla="*/ 120191 w 166222"/>
                <a:gd name="connsiteY5" fmla="*/ 69046 h 109962"/>
                <a:gd name="connsiteX6" fmla="*/ 26851 w 166222"/>
                <a:gd name="connsiteY6" fmla="*/ 71604 h 109962"/>
                <a:gd name="connsiteX7" fmla="*/ 46031 w 166222"/>
                <a:gd name="connsiteY7" fmla="*/ 40916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222" h="109962">
                  <a:moveTo>
                    <a:pt x="140650" y="38359"/>
                  </a:moveTo>
                  <a:lnTo>
                    <a:pt x="166222" y="0"/>
                  </a:lnTo>
                  <a:lnTo>
                    <a:pt x="72882" y="2557"/>
                  </a:lnTo>
                  <a:lnTo>
                    <a:pt x="0" y="109963"/>
                  </a:lnTo>
                  <a:lnTo>
                    <a:pt x="94619" y="108684"/>
                  </a:lnTo>
                  <a:lnTo>
                    <a:pt x="120191" y="69046"/>
                  </a:lnTo>
                  <a:lnTo>
                    <a:pt x="26851" y="71604"/>
                  </a:lnTo>
                  <a:lnTo>
                    <a:pt x="46031" y="40916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2F6BD446-4930-4DCE-BAB2-296BD86CA5E5}"/>
                </a:ext>
              </a:extLst>
            </p:cNvPr>
            <p:cNvSpPr/>
            <p:nvPr/>
          </p:nvSpPr>
          <p:spPr>
            <a:xfrm>
              <a:off x="3134684" y="2758996"/>
              <a:ext cx="80553" cy="81832"/>
            </a:xfrm>
            <a:custGeom>
              <a:avLst/>
              <a:gdLst>
                <a:gd name="connsiteX0" fmla="*/ 6393 w 80553"/>
                <a:gd name="connsiteY0" fmla="*/ 81832 h 81832"/>
                <a:gd name="connsiteX1" fmla="*/ 80554 w 80553"/>
                <a:gd name="connsiteY1" fmla="*/ 37080 h 81832"/>
                <a:gd name="connsiteX2" fmla="*/ 66489 w 80553"/>
                <a:gd name="connsiteY2" fmla="*/ 0 h 81832"/>
                <a:gd name="connsiteX3" fmla="*/ 0 w 80553"/>
                <a:gd name="connsiteY3" fmla="*/ 39638 h 81832"/>
                <a:gd name="connsiteX4" fmla="*/ 6393 w 80553"/>
                <a:gd name="connsiteY4" fmla="*/ 81832 h 8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53" h="81832">
                  <a:moveTo>
                    <a:pt x="6393" y="81832"/>
                  </a:moveTo>
                  <a:lnTo>
                    <a:pt x="80554" y="37080"/>
                  </a:lnTo>
                  <a:cubicBezTo>
                    <a:pt x="77997" y="24294"/>
                    <a:pt x="72882" y="11508"/>
                    <a:pt x="66489" y="0"/>
                  </a:cubicBezTo>
                  <a:lnTo>
                    <a:pt x="0" y="39638"/>
                  </a:lnTo>
                  <a:cubicBezTo>
                    <a:pt x="7672" y="53703"/>
                    <a:pt x="8951" y="67767"/>
                    <a:pt x="6393" y="81832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4125791-9F0F-43D7-B968-45E307987C52}"/>
                </a:ext>
              </a:extLst>
            </p:cNvPr>
            <p:cNvSpPr/>
            <p:nvPr/>
          </p:nvSpPr>
          <p:spPr>
            <a:xfrm>
              <a:off x="3033672" y="2681748"/>
              <a:ext cx="52424" cy="87476"/>
            </a:xfrm>
            <a:custGeom>
              <a:avLst/>
              <a:gdLst>
                <a:gd name="connsiteX0" fmla="*/ 52424 w 52424"/>
                <a:gd name="connsiteY0" fmla="*/ 530 h 87476"/>
                <a:gd name="connsiteX1" fmla="*/ 12786 w 52424"/>
                <a:gd name="connsiteY1" fmla="*/ 1808 h 87476"/>
                <a:gd name="connsiteX2" fmla="*/ 0 w 52424"/>
                <a:gd name="connsiteY2" fmla="*/ 87477 h 87476"/>
                <a:gd name="connsiteX3" fmla="*/ 40916 w 52424"/>
                <a:gd name="connsiteY3" fmla="*/ 75969 h 87476"/>
                <a:gd name="connsiteX4" fmla="*/ 52424 w 52424"/>
                <a:gd name="connsiteY4" fmla="*/ 530 h 8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24" h="87476">
                  <a:moveTo>
                    <a:pt x="52424" y="530"/>
                  </a:moveTo>
                  <a:cubicBezTo>
                    <a:pt x="39638" y="-749"/>
                    <a:pt x="25573" y="530"/>
                    <a:pt x="12786" y="1808"/>
                  </a:cubicBezTo>
                  <a:lnTo>
                    <a:pt x="0" y="87477"/>
                  </a:lnTo>
                  <a:cubicBezTo>
                    <a:pt x="11508" y="79805"/>
                    <a:pt x="26851" y="75969"/>
                    <a:pt x="40916" y="75969"/>
                  </a:cubicBezTo>
                  <a:lnTo>
                    <a:pt x="52424" y="53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8FE6501-F388-45C8-BD77-9204ECACEF76}"/>
                </a:ext>
              </a:extLst>
            </p:cNvPr>
            <p:cNvSpPr/>
            <p:nvPr/>
          </p:nvSpPr>
          <p:spPr>
            <a:xfrm>
              <a:off x="3065638" y="2856172"/>
              <a:ext cx="152157" cy="108683"/>
            </a:xfrm>
            <a:custGeom>
              <a:avLst/>
              <a:gdLst>
                <a:gd name="connsiteX0" fmla="*/ 139371 w 152157"/>
                <a:gd name="connsiteY0" fmla="*/ 38359 h 108683"/>
                <a:gd name="connsiteX1" fmla="*/ 152157 w 152157"/>
                <a:gd name="connsiteY1" fmla="*/ 0 h 108683"/>
                <a:gd name="connsiteX2" fmla="*/ 71604 w 152157"/>
                <a:gd name="connsiteY2" fmla="*/ 1279 h 108683"/>
                <a:gd name="connsiteX3" fmla="*/ 65210 w 152157"/>
                <a:gd name="connsiteY3" fmla="*/ 11508 h 108683"/>
                <a:gd name="connsiteX4" fmla="*/ 0 w 152157"/>
                <a:gd name="connsiteY4" fmla="*/ 108684 h 108683"/>
                <a:gd name="connsiteX5" fmla="*/ 93340 w 152157"/>
                <a:gd name="connsiteY5" fmla="*/ 106127 h 108683"/>
                <a:gd name="connsiteX6" fmla="*/ 118913 w 152157"/>
                <a:gd name="connsiteY6" fmla="*/ 66489 h 108683"/>
                <a:gd name="connsiteX7" fmla="*/ 25573 w 152157"/>
                <a:gd name="connsiteY7" fmla="*/ 69046 h 108683"/>
                <a:gd name="connsiteX8" fmla="*/ 46031 w 152157"/>
                <a:gd name="connsiteY8" fmla="*/ 38359 h 108683"/>
                <a:gd name="connsiteX9" fmla="*/ 139371 w 152157"/>
                <a:gd name="connsiteY9" fmla="*/ 38359 h 10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157" h="108683">
                  <a:moveTo>
                    <a:pt x="139371" y="38359"/>
                  </a:moveTo>
                  <a:cubicBezTo>
                    <a:pt x="145764" y="25573"/>
                    <a:pt x="149600" y="12786"/>
                    <a:pt x="152157" y="0"/>
                  </a:cubicBezTo>
                  <a:lnTo>
                    <a:pt x="71604" y="1279"/>
                  </a:lnTo>
                  <a:cubicBezTo>
                    <a:pt x="70325" y="5115"/>
                    <a:pt x="67768" y="8950"/>
                    <a:pt x="65210" y="11508"/>
                  </a:cubicBezTo>
                  <a:lnTo>
                    <a:pt x="0" y="108684"/>
                  </a:lnTo>
                  <a:lnTo>
                    <a:pt x="93340" y="106127"/>
                  </a:lnTo>
                  <a:lnTo>
                    <a:pt x="118913" y="66489"/>
                  </a:lnTo>
                  <a:lnTo>
                    <a:pt x="25573" y="69046"/>
                  </a:lnTo>
                  <a:lnTo>
                    <a:pt x="46031" y="38359"/>
                  </a:lnTo>
                  <a:lnTo>
                    <a:pt x="139371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A15CFACB-0F7E-475A-BED1-1452784A5BD7}"/>
                </a:ext>
              </a:extLst>
            </p:cNvPr>
            <p:cNvSpPr/>
            <p:nvPr/>
          </p:nvSpPr>
          <p:spPr>
            <a:xfrm>
              <a:off x="3093768" y="2697621"/>
              <a:ext cx="75439" cy="85668"/>
            </a:xfrm>
            <a:custGeom>
              <a:avLst/>
              <a:gdLst>
                <a:gd name="connsiteX0" fmla="*/ 31966 w 75439"/>
                <a:gd name="connsiteY0" fmla="*/ 85668 h 85668"/>
                <a:gd name="connsiteX1" fmla="*/ 75440 w 75439"/>
                <a:gd name="connsiteY1" fmla="*/ 20458 h 85668"/>
                <a:gd name="connsiteX2" fmla="*/ 60096 w 75439"/>
                <a:gd name="connsiteY2" fmla="*/ 8950 h 85668"/>
                <a:gd name="connsiteX3" fmla="*/ 43474 w 75439"/>
                <a:gd name="connsiteY3" fmla="*/ 0 h 85668"/>
                <a:gd name="connsiteX4" fmla="*/ 0 w 75439"/>
                <a:gd name="connsiteY4" fmla="*/ 65210 h 85668"/>
                <a:gd name="connsiteX5" fmla="*/ 17901 w 75439"/>
                <a:gd name="connsiteY5" fmla="*/ 74161 h 85668"/>
                <a:gd name="connsiteX6" fmla="*/ 31966 w 75439"/>
                <a:gd name="connsiteY6" fmla="*/ 85668 h 8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439" h="85668">
                  <a:moveTo>
                    <a:pt x="31966" y="85668"/>
                  </a:moveTo>
                  <a:lnTo>
                    <a:pt x="75440" y="20458"/>
                  </a:lnTo>
                  <a:cubicBezTo>
                    <a:pt x="70325" y="16622"/>
                    <a:pt x="65210" y="12786"/>
                    <a:pt x="60096" y="8950"/>
                  </a:cubicBezTo>
                  <a:cubicBezTo>
                    <a:pt x="54981" y="5114"/>
                    <a:pt x="48588" y="2557"/>
                    <a:pt x="43474" y="0"/>
                  </a:cubicBezTo>
                  <a:lnTo>
                    <a:pt x="0" y="65210"/>
                  </a:lnTo>
                  <a:cubicBezTo>
                    <a:pt x="6393" y="66489"/>
                    <a:pt x="11508" y="70325"/>
                    <a:pt x="17901" y="74161"/>
                  </a:cubicBezTo>
                  <a:cubicBezTo>
                    <a:pt x="23015" y="76718"/>
                    <a:pt x="28130" y="80554"/>
                    <a:pt x="31966" y="85668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1E37BE5-67AA-42D5-8564-4011797BA84E}"/>
                </a:ext>
              </a:extLst>
            </p:cNvPr>
            <p:cNvSpPr/>
            <p:nvPr/>
          </p:nvSpPr>
          <p:spPr>
            <a:xfrm>
              <a:off x="2748015" y="2403013"/>
              <a:ext cx="292681" cy="648186"/>
            </a:xfrm>
            <a:custGeom>
              <a:avLst/>
              <a:gdLst>
                <a:gd name="connsiteX0" fmla="*/ 134778 w 292681"/>
                <a:gd name="connsiteY0" fmla="*/ 647511 h 648186"/>
                <a:gd name="connsiteX1" fmla="*/ 165466 w 292681"/>
                <a:gd name="connsiteY1" fmla="*/ 601480 h 648186"/>
                <a:gd name="connsiteX2" fmla="*/ 77240 w 292681"/>
                <a:gd name="connsiteY2" fmla="*/ 161630 h 648186"/>
                <a:gd name="connsiteX3" fmla="*/ 132221 w 292681"/>
                <a:gd name="connsiteY3" fmla="*/ 78519 h 648186"/>
                <a:gd name="connsiteX4" fmla="*/ 215332 w 292681"/>
                <a:gd name="connsiteY4" fmla="*/ 133500 h 648186"/>
                <a:gd name="connsiteX5" fmla="*/ 261363 w 292681"/>
                <a:gd name="connsiteY5" fmla="*/ 164187 h 648186"/>
                <a:gd name="connsiteX6" fmla="*/ 292050 w 292681"/>
                <a:gd name="connsiteY6" fmla="*/ 118156 h 648186"/>
                <a:gd name="connsiteX7" fmla="*/ 118156 w 292681"/>
                <a:gd name="connsiteY7" fmla="*/ 3079 h 648186"/>
                <a:gd name="connsiteX8" fmla="*/ 3079 w 292681"/>
                <a:gd name="connsiteY8" fmla="*/ 176973 h 648186"/>
                <a:gd name="connsiteX9" fmla="*/ 91305 w 292681"/>
                <a:gd name="connsiteY9" fmla="*/ 616823 h 648186"/>
                <a:gd name="connsiteX10" fmla="*/ 134778 w 292681"/>
                <a:gd name="connsiteY10" fmla="*/ 647511 h 64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681" h="648186">
                  <a:moveTo>
                    <a:pt x="134778" y="647511"/>
                  </a:moveTo>
                  <a:cubicBezTo>
                    <a:pt x="155237" y="643675"/>
                    <a:pt x="169302" y="623217"/>
                    <a:pt x="165466" y="601480"/>
                  </a:cubicBezTo>
                  <a:lnTo>
                    <a:pt x="77240" y="161630"/>
                  </a:lnTo>
                  <a:cubicBezTo>
                    <a:pt x="69568" y="123271"/>
                    <a:pt x="93862" y="86190"/>
                    <a:pt x="132221" y="78519"/>
                  </a:cubicBezTo>
                  <a:cubicBezTo>
                    <a:pt x="170580" y="70847"/>
                    <a:pt x="207661" y="95141"/>
                    <a:pt x="215332" y="133500"/>
                  </a:cubicBezTo>
                  <a:cubicBezTo>
                    <a:pt x="219168" y="153958"/>
                    <a:pt x="239626" y="168023"/>
                    <a:pt x="261363" y="164187"/>
                  </a:cubicBezTo>
                  <a:cubicBezTo>
                    <a:pt x="281821" y="160351"/>
                    <a:pt x="295886" y="139893"/>
                    <a:pt x="292050" y="118156"/>
                  </a:cubicBezTo>
                  <a:cubicBezTo>
                    <a:pt x="275428" y="38881"/>
                    <a:pt x="197432" y="-13543"/>
                    <a:pt x="118156" y="3079"/>
                  </a:cubicBezTo>
                  <a:cubicBezTo>
                    <a:pt x="38881" y="19702"/>
                    <a:pt x="-13543" y="97698"/>
                    <a:pt x="3079" y="176973"/>
                  </a:cubicBezTo>
                  <a:lnTo>
                    <a:pt x="91305" y="616823"/>
                  </a:lnTo>
                  <a:cubicBezTo>
                    <a:pt x="93862" y="638560"/>
                    <a:pt x="114320" y="651347"/>
                    <a:pt x="134778" y="647511"/>
                  </a:cubicBezTo>
                  <a:close/>
                </a:path>
              </a:pathLst>
            </a:custGeom>
            <a:solidFill>
              <a:srgbClr val="FFF6E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FEE2CF05-56A7-465E-AF15-5E6364851AA9}"/>
                </a:ext>
              </a:extLst>
            </p:cNvPr>
            <p:cNvSpPr/>
            <p:nvPr/>
          </p:nvSpPr>
          <p:spPr>
            <a:xfrm>
              <a:off x="2800961" y="2842107"/>
              <a:ext cx="112519" cy="164943"/>
            </a:xfrm>
            <a:custGeom>
              <a:avLst/>
              <a:gdLst>
                <a:gd name="connsiteX0" fmla="*/ 10229 w 112519"/>
                <a:gd name="connsiteY0" fmla="*/ 46031 h 164943"/>
                <a:gd name="connsiteX1" fmla="*/ 0 w 112519"/>
                <a:gd name="connsiteY1" fmla="*/ 0 h 164943"/>
                <a:gd name="connsiteX2" fmla="*/ 86947 w 112519"/>
                <a:gd name="connsiteY2" fmla="*/ 37080 h 164943"/>
                <a:gd name="connsiteX3" fmla="*/ 112520 w 112519"/>
                <a:gd name="connsiteY3" fmla="*/ 163665 h 164943"/>
                <a:gd name="connsiteX4" fmla="*/ 112520 w 112519"/>
                <a:gd name="connsiteY4" fmla="*/ 164944 h 164943"/>
                <a:gd name="connsiteX5" fmla="*/ 26851 w 112519"/>
                <a:gd name="connsiteY5" fmla="*/ 127863 h 164943"/>
                <a:gd name="connsiteX6" fmla="*/ 16622 w 112519"/>
                <a:gd name="connsiteY6" fmla="*/ 81832 h 164943"/>
                <a:gd name="connsiteX7" fmla="*/ 102291 w 112519"/>
                <a:gd name="connsiteY7" fmla="*/ 118913 h 164943"/>
                <a:gd name="connsiteX8" fmla="*/ 95898 w 112519"/>
                <a:gd name="connsiteY8" fmla="*/ 83111 h 1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19" h="164943">
                  <a:moveTo>
                    <a:pt x="10229" y="46031"/>
                  </a:moveTo>
                  <a:lnTo>
                    <a:pt x="0" y="0"/>
                  </a:lnTo>
                  <a:lnTo>
                    <a:pt x="86947" y="37080"/>
                  </a:lnTo>
                  <a:lnTo>
                    <a:pt x="112520" y="163665"/>
                  </a:lnTo>
                  <a:lnTo>
                    <a:pt x="112520" y="164944"/>
                  </a:lnTo>
                  <a:lnTo>
                    <a:pt x="26851" y="127863"/>
                  </a:lnTo>
                  <a:lnTo>
                    <a:pt x="16622" y="81832"/>
                  </a:lnTo>
                  <a:lnTo>
                    <a:pt x="102291" y="118913"/>
                  </a:lnTo>
                  <a:lnTo>
                    <a:pt x="95898" y="83111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F10CA13-7658-40A1-AF2A-856B8D8F8212}"/>
                </a:ext>
              </a:extLst>
            </p:cNvPr>
            <p:cNvSpPr/>
            <p:nvPr/>
          </p:nvSpPr>
          <p:spPr>
            <a:xfrm>
              <a:off x="2959511" y="2466188"/>
              <a:ext cx="74160" cy="94619"/>
            </a:xfrm>
            <a:custGeom>
              <a:avLst/>
              <a:gdLst>
                <a:gd name="connsiteX0" fmla="*/ 19180 w 74160"/>
                <a:gd name="connsiteY0" fmla="*/ 94619 h 94619"/>
                <a:gd name="connsiteX1" fmla="*/ 3836 w 74160"/>
                <a:gd name="connsiteY1" fmla="*/ 70325 h 94619"/>
                <a:gd name="connsiteX2" fmla="*/ 0 w 74160"/>
                <a:gd name="connsiteY2" fmla="*/ 58817 h 94619"/>
                <a:gd name="connsiteX3" fmla="*/ 56260 w 74160"/>
                <a:gd name="connsiteY3" fmla="*/ 0 h 94619"/>
                <a:gd name="connsiteX4" fmla="*/ 74161 w 74160"/>
                <a:gd name="connsiteY4" fmla="*/ 37080 h 94619"/>
                <a:gd name="connsiteX5" fmla="*/ 19180 w 74160"/>
                <a:gd name="connsiteY5" fmla="*/ 94619 h 9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160" h="94619">
                  <a:moveTo>
                    <a:pt x="19180" y="94619"/>
                  </a:moveTo>
                  <a:cubicBezTo>
                    <a:pt x="11508" y="89504"/>
                    <a:pt x="5115" y="80554"/>
                    <a:pt x="3836" y="70325"/>
                  </a:cubicBezTo>
                  <a:cubicBezTo>
                    <a:pt x="2557" y="66489"/>
                    <a:pt x="1279" y="62653"/>
                    <a:pt x="0" y="58817"/>
                  </a:cubicBezTo>
                  <a:lnTo>
                    <a:pt x="56260" y="0"/>
                  </a:lnTo>
                  <a:cubicBezTo>
                    <a:pt x="63932" y="11508"/>
                    <a:pt x="70325" y="23015"/>
                    <a:pt x="74161" y="37080"/>
                  </a:cubicBezTo>
                  <a:lnTo>
                    <a:pt x="19180" y="9461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B56A8D2C-3F8A-4425-AABD-763BD4EFE43B}"/>
                </a:ext>
              </a:extLst>
            </p:cNvPr>
            <p:cNvSpPr/>
            <p:nvPr/>
          </p:nvSpPr>
          <p:spPr>
            <a:xfrm>
              <a:off x="2768995" y="2678442"/>
              <a:ext cx="111241" cy="164943"/>
            </a:xfrm>
            <a:custGeom>
              <a:avLst/>
              <a:gdLst>
                <a:gd name="connsiteX0" fmla="*/ 8950 w 111241"/>
                <a:gd name="connsiteY0" fmla="*/ 46031 h 164943"/>
                <a:gd name="connsiteX1" fmla="*/ 0 w 111241"/>
                <a:gd name="connsiteY1" fmla="*/ 0 h 164943"/>
                <a:gd name="connsiteX2" fmla="*/ 85668 w 111241"/>
                <a:gd name="connsiteY2" fmla="*/ 37080 h 164943"/>
                <a:gd name="connsiteX3" fmla="*/ 111241 w 111241"/>
                <a:gd name="connsiteY3" fmla="*/ 164944 h 164943"/>
                <a:gd name="connsiteX4" fmla="*/ 25573 w 111241"/>
                <a:gd name="connsiteY4" fmla="*/ 127863 h 164943"/>
                <a:gd name="connsiteX5" fmla="*/ 15344 w 111241"/>
                <a:gd name="connsiteY5" fmla="*/ 81832 h 164943"/>
                <a:gd name="connsiteX6" fmla="*/ 102291 w 111241"/>
                <a:gd name="connsiteY6" fmla="*/ 118913 h 164943"/>
                <a:gd name="connsiteX7" fmla="*/ 94619 w 111241"/>
                <a:gd name="connsiteY7" fmla="*/ 83111 h 1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241" h="164943">
                  <a:moveTo>
                    <a:pt x="8950" y="46031"/>
                  </a:moveTo>
                  <a:lnTo>
                    <a:pt x="0" y="0"/>
                  </a:lnTo>
                  <a:lnTo>
                    <a:pt x="85668" y="37080"/>
                  </a:lnTo>
                  <a:lnTo>
                    <a:pt x="111241" y="164944"/>
                  </a:lnTo>
                  <a:lnTo>
                    <a:pt x="25573" y="127863"/>
                  </a:lnTo>
                  <a:lnTo>
                    <a:pt x="15344" y="81832"/>
                  </a:lnTo>
                  <a:lnTo>
                    <a:pt x="102291" y="118913"/>
                  </a:lnTo>
                  <a:lnTo>
                    <a:pt x="94619" y="83111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FC82BD3-7A3E-4B42-BDE0-0AD312AD8CDA}"/>
                </a:ext>
              </a:extLst>
            </p:cNvPr>
            <p:cNvSpPr/>
            <p:nvPr/>
          </p:nvSpPr>
          <p:spPr>
            <a:xfrm>
              <a:off x="2772831" y="2436780"/>
              <a:ext cx="72882" cy="99733"/>
            </a:xfrm>
            <a:custGeom>
              <a:avLst/>
              <a:gdLst>
                <a:gd name="connsiteX0" fmla="*/ 51145 w 72882"/>
                <a:gd name="connsiteY0" fmla="*/ 99733 h 99733"/>
                <a:gd name="connsiteX1" fmla="*/ 0 w 72882"/>
                <a:gd name="connsiteY1" fmla="*/ 29409 h 99733"/>
                <a:gd name="connsiteX2" fmla="*/ 26851 w 72882"/>
                <a:gd name="connsiteY2" fmla="*/ 0 h 99733"/>
                <a:gd name="connsiteX3" fmla="*/ 72882 w 72882"/>
                <a:gd name="connsiteY3" fmla="*/ 62653 h 99733"/>
                <a:gd name="connsiteX4" fmla="*/ 51145 w 72882"/>
                <a:gd name="connsiteY4" fmla="*/ 99733 h 9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2" h="99733">
                  <a:moveTo>
                    <a:pt x="51145" y="99733"/>
                  </a:moveTo>
                  <a:lnTo>
                    <a:pt x="0" y="29409"/>
                  </a:lnTo>
                  <a:cubicBezTo>
                    <a:pt x="7672" y="19180"/>
                    <a:pt x="16622" y="8951"/>
                    <a:pt x="26851" y="0"/>
                  </a:cubicBezTo>
                  <a:lnTo>
                    <a:pt x="72882" y="62653"/>
                  </a:lnTo>
                  <a:cubicBezTo>
                    <a:pt x="62653" y="72882"/>
                    <a:pt x="54981" y="85669"/>
                    <a:pt x="51145" y="99733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BEDC4278-EC25-4FDF-9B54-5769AF7C1C07}"/>
                </a:ext>
              </a:extLst>
            </p:cNvPr>
            <p:cNvSpPr/>
            <p:nvPr/>
          </p:nvSpPr>
          <p:spPr>
            <a:xfrm>
              <a:off x="2918595" y="2409928"/>
              <a:ext cx="53702" cy="101011"/>
            </a:xfrm>
            <a:custGeom>
              <a:avLst/>
              <a:gdLst>
                <a:gd name="connsiteX0" fmla="*/ 17901 w 53702"/>
                <a:gd name="connsiteY0" fmla="*/ 0 h 101011"/>
                <a:gd name="connsiteX1" fmla="*/ 53703 w 53702"/>
                <a:gd name="connsiteY1" fmla="*/ 16622 h 101011"/>
                <a:gd name="connsiteX2" fmla="*/ 33245 w 53702"/>
                <a:gd name="connsiteY2" fmla="*/ 101012 h 101011"/>
                <a:gd name="connsiteX3" fmla="*/ 0 w 53702"/>
                <a:gd name="connsiteY3" fmla="*/ 75439 h 101011"/>
                <a:gd name="connsiteX4" fmla="*/ 17901 w 53702"/>
                <a:gd name="connsiteY4" fmla="*/ 0 h 101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02" h="101011">
                  <a:moveTo>
                    <a:pt x="17901" y="0"/>
                  </a:moveTo>
                  <a:cubicBezTo>
                    <a:pt x="30687" y="3836"/>
                    <a:pt x="42195" y="8950"/>
                    <a:pt x="53703" y="16622"/>
                  </a:cubicBezTo>
                  <a:lnTo>
                    <a:pt x="33245" y="101012"/>
                  </a:lnTo>
                  <a:cubicBezTo>
                    <a:pt x="25573" y="89504"/>
                    <a:pt x="12786" y="80554"/>
                    <a:pt x="0" y="75439"/>
                  </a:cubicBezTo>
                  <a:lnTo>
                    <a:pt x="17901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794771B-4073-4FF8-8D64-2ACCF4841006}"/>
                </a:ext>
              </a:extLst>
            </p:cNvPr>
            <p:cNvSpPr/>
            <p:nvPr/>
          </p:nvSpPr>
          <p:spPr>
            <a:xfrm>
              <a:off x="2745478" y="2521170"/>
              <a:ext cx="101513" cy="159829"/>
            </a:xfrm>
            <a:custGeom>
              <a:avLst/>
              <a:gdLst>
                <a:gd name="connsiteX0" fmla="*/ 502 w 101513"/>
                <a:gd name="connsiteY0" fmla="*/ 40916 h 159829"/>
                <a:gd name="connsiteX1" fmla="*/ 3059 w 101513"/>
                <a:gd name="connsiteY1" fmla="*/ 0 h 159829"/>
                <a:gd name="connsiteX2" fmla="*/ 77220 w 101513"/>
                <a:gd name="connsiteY2" fmla="*/ 31966 h 159829"/>
                <a:gd name="connsiteX3" fmla="*/ 78498 w 101513"/>
                <a:gd name="connsiteY3" fmla="*/ 44752 h 159829"/>
                <a:gd name="connsiteX4" fmla="*/ 101514 w 101513"/>
                <a:gd name="connsiteY4" fmla="*/ 159829 h 159829"/>
                <a:gd name="connsiteX5" fmla="*/ 15845 w 101513"/>
                <a:gd name="connsiteY5" fmla="*/ 122749 h 159829"/>
                <a:gd name="connsiteX6" fmla="*/ 6895 w 101513"/>
                <a:gd name="connsiteY6" fmla="*/ 76718 h 159829"/>
                <a:gd name="connsiteX7" fmla="*/ 92563 w 101513"/>
                <a:gd name="connsiteY7" fmla="*/ 113798 h 159829"/>
                <a:gd name="connsiteX8" fmla="*/ 84892 w 101513"/>
                <a:gd name="connsiteY8" fmla="*/ 77997 h 159829"/>
                <a:gd name="connsiteX9" fmla="*/ 502 w 101513"/>
                <a:gd name="connsiteY9" fmla="*/ 40916 h 159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13" h="159829">
                  <a:moveTo>
                    <a:pt x="502" y="40916"/>
                  </a:moveTo>
                  <a:cubicBezTo>
                    <a:pt x="-777" y="26851"/>
                    <a:pt x="502" y="12786"/>
                    <a:pt x="3059" y="0"/>
                  </a:cubicBezTo>
                  <a:lnTo>
                    <a:pt x="77220" y="31966"/>
                  </a:lnTo>
                  <a:cubicBezTo>
                    <a:pt x="77220" y="35802"/>
                    <a:pt x="77220" y="39638"/>
                    <a:pt x="78498" y="44752"/>
                  </a:cubicBezTo>
                  <a:lnTo>
                    <a:pt x="101514" y="159829"/>
                  </a:lnTo>
                  <a:lnTo>
                    <a:pt x="15845" y="122749"/>
                  </a:lnTo>
                  <a:lnTo>
                    <a:pt x="6895" y="76718"/>
                  </a:lnTo>
                  <a:lnTo>
                    <a:pt x="92563" y="113798"/>
                  </a:lnTo>
                  <a:lnTo>
                    <a:pt x="84892" y="77997"/>
                  </a:lnTo>
                  <a:lnTo>
                    <a:pt x="502" y="40916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89C09DF-8F30-4460-9C82-00987F4EF1A4}"/>
                </a:ext>
              </a:extLst>
            </p:cNvPr>
            <p:cNvSpPr/>
            <p:nvPr/>
          </p:nvSpPr>
          <p:spPr>
            <a:xfrm>
              <a:off x="2845713" y="2403535"/>
              <a:ext cx="53702" cy="84389"/>
            </a:xfrm>
            <a:custGeom>
              <a:avLst/>
              <a:gdLst>
                <a:gd name="connsiteX0" fmla="*/ 15344 w 53702"/>
                <a:gd name="connsiteY0" fmla="*/ 84390 h 84389"/>
                <a:gd name="connsiteX1" fmla="*/ 0 w 53702"/>
                <a:gd name="connsiteY1" fmla="*/ 7672 h 84389"/>
                <a:gd name="connsiteX2" fmla="*/ 19180 w 53702"/>
                <a:gd name="connsiteY2" fmla="*/ 2557 h 84389"/>
                <a:gd name="connsiteX3" fmla="*/ 38359 w 53702"/>
                <a:gd name="connsiteY3" fmla="*/ 0 h 84389"/>
                <a:gd name="connsiteX4" fmla="*/ 53703 w 53702"/>
                <a:gd name="connsiteY4" fmla="*/ 76718 h 84389"/>
                <a:gd name="connsiteX5" fmla="*/ 34523 w 53702"/>
                <a:gd name="connsiteY5" fmla="*/ 77997 h 84389"/>
                <a:gd name="connsiteX6" fmla="*/ 15344 w 53702"/>
                <a:gd name="connsiteY6" fmla="*/ 84390 h 8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702" h="84389">
                  <a:moveTo>
                    <a:pt x="15344" y="84390"/>
                  </a:moveTo>
                  <a:lnTo>
                    <a:pt x="0" y="7672"/>
                  </a:lnTo>
                  <a:cubicBezTo>
                    <a:pt x="6393" y="5114"/>
                    <a:pt x="12786" y="3836"/>
                    <a:pt x="19180" y="2557"/>
                  </a:cubicBezTo>
                  <a:cubicBezTo>
                    <a:pt x="25573" y="1279"/>
                    <a:pt x="31966" y="0"/>
                    <a:pt x="38359" y="0"/>
                  </a:cubicBezTo>
                  <a:lnTo>
                    <a:pt x="53703" y="76718"/>
                  </a:lnTo>
                  <a:cubicBezTo>
                    <a:pt x="47309" y="76718"/>
                    <a:pt x="40916" y="76718"/>
                    <a:pt x="34523" y="77997"/>
                  </a:cubicBezTo>
                  <a:cubicBezTo>
                    <a:pt x="26851" y="79275"/>
                    <a:pt x="20458" y="81832"/>
                    <a:pt x="15344" y="84390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C2EA5656-53C8-40A7-B331-47A2CC7F2D1A}"/>
                </a:ext>
              </a:extLst>
            </p:cNvPr>
            <p:cNvSpPr/>
            <p:nvPr/>
          </p:nvSpPr>
          <p:spPr>
            <a:xfrm>
              <a:off x="2569832" y="2860835"/>
              <a:ext cx="1482736" cy="1489554"/>
            </a:xfrm>
            <a:custGeom>
              <a:avLst/>
              <a:gdLst>
                <a:gd name="connsiteX0" fmla="*/ 1440716 w 1482736"/>
                <a:gd name="connsiteY0" fmla="*/ 1052767 h 1489554"/>
                <a:gd name="connsiteX1" fmla="*/ 508592 w 1482736"/>
                <a:gd name="connsiteY1" fmla="*/ 1441471 h 1489554"/>
                <a:gd name="connsiteX2" fmla="*/ 365385 w 1482736"/>
                <a:gd name="connsiteY2" fmla="*/ 1373704 h 1489554"/>
                <a:gd name="connsiteX3" fmla="*/ 36777 w 1482736"/>
                <a:gd name="connsiteY3" fmla="*/ 548985 h 1489554"/>
                <a:gd name="connsiteX4" fmla="*/ 833365 w 1482736"/>
                <a:gd name="connsiteY4" fmla="*/ 451 h 1489554"/>
                <a:gd name="connsiteX5" fmla="*/ 853823 w 1482736"/>
                <a:gd name="connsiteY5" fmla="*/ 13237 h 1489554"/>
                <a:gd name="connsiteX6" fmla="*/ 1057126 w 1482736"/>
                <a:gd name="connsiteY6" fmla="*/ 86120 h 1489554"/>
                <a:gd name="connsiteX7" fmla="*/ 1057126 w 1482736"/>
                <a:gd name="connsiteY7" fmla="*/ 86120 h 1489554"/>
                <a:gd name="connsiteX8" fmla="*/ 1159417 w 1482736"/>
                <a:gd name="connsiteY8" fmla="*/ 123200 h 1489554"/>
                <a:gd name="connsiteX9" fmla="*/ 1177318 w 1482736"/>
                <a:gd name="connsiteY9" fmla="*/ 125757 h 1489554"/>
                <a:gd name="connsiteX10" fmla="*/ 1177318 w 1482736"/>
                <a:gd name="connsiteY10" fmla="*/ 125757 h 1489554"/>
                <a:gd name="connsiteX11" fmla="*/ 1440716 w 1482736"/>
                <a:gd name="connsiteY11" fmla="*/ 1052767 h 148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2736" h="1489554">
                  <a:moveTo>
                    <a:pt x="1440716" y="1052767"/>
                  </a:moveTo>
                  <a:cubicBezTo>
                    <a:pt x="1314132" y="1406948"/>
                    <a:pt x="896018" y="1580843"/>
                    <a:pt x="508592" y="1441471"/>
                  </a:cubicBezTo>
                  <a:cubicBezTo>
                    <a:pt x="457447" y="1423570"/>
                    <a:pt x="410138" y="1400555"/>
                    <a:pt x="365385" y="1373704"/>
                  </a:cubicBezTo>
                  <a:cubicBezTo>
                    <a:pt x="71300" y="1198531"/>
                    <a:pt x="-73186" y="857136"/>
                    <a:pt x="36777" y="548985"/>
                  </a:cubicBezTo>
                  <a:cubicBezTo>
                    <a:pt x="144182" y="248506"/>
                    <a:pt x="493249" y="-12335"/>
                    <a:pt x="833365" y="451"/>
                  </a:cubicBezTo>
                  <a:cubicBezTo>
                    <a:pt x="838480" y="5566"/>
                    <a:pt x="846152" y="10680"/>
                    <a:pt x="853823" y="13237"/>
                  </a:cubicBezTo>
                  <a:lnTo>
                    <a:pt x="1057126" y="86120"/>
                  </a:lnTo>
                  <a:lnTo>
                    <a:pt x="1057126" y="86120"/>
                  </a:lnTo>
                  <a:lnTo>
                    <a:pt x="1159417" y="123200"/>
                  </a:lnTo>
                  <a:cubicBezTo>
                    <a:pt x="1165810" y="125757"/>
                    <a:pt x="1170925" y="125757"/>
                    <a:pt x="1177318" y="125757"/>
                  </a:cubicBezTo>
                  <a:lnTo>
                    <a:pt x="1177318" y="125757"/>
                  </a:lnTo>
                  <a:cubicBezTo>
                    <a:pt x="1445831" y="332896"/>
                    <a:pt x="1548121" y="753566"/>
                    <a:pt x="1440716" y="1052767"/>
                  </a:cubicBezTo>
                  <a:close/>
                </a:path>
              </a:pathLst>
            </a:custGeom>
            <a:solidFill>
              <a:srgbClr val="B0152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FB1BD31-FC92-4F56-83A2-676ECD667B76}"/>
                </a:ext>
              </a:extLst>
            </p:cNvPr>
            <p:cNvSpPr/>
            <p:nvPr/>
          </p:nvSpPr>
          <p:spPr>
            <a:xfrm>
              <a:off x="3404476" y="2861286"/>
              <a:ext cx="343952" cy="125305"/>
            </a:xfrm>
            <a:custGeom>
              <a:avLst/>
              <a:gdLst>
                <a:gd name="connsiteX0" fmla="*/ 343952 w 343952"/>
                <a:gd name="connsiteY0" fmla="*/ 125306 h 125305"/>
                <a:gd name="connsiteX1" fmla="*/ 343952 w 343952"/>
                <a:gd name="connsiteY1" fmla="*/ 125306 h 125305"/>
                <a:gd name="connsiteX2" fmla="*/ 326052 w 343952"/>
                <a:gd name="connsiteY2" fmla="*/ 122749 h 125305"/>
                <a:gd name="connsiteX3" fmla="*/ 223761 w 343952"/>
                <a:gd name="connsiteY3" fmla="*/ 85668 h 125305"/>
                <a:gd name="connsiteX4" fmla="*/ 223761 w 343952"/>
                <a:gd name="connsiteY4" fmla="*/ 85668 h 125305"/>
                <a:gd name="connsiteX5" fmla="*/ 20458 w 343952"/>
                <a:gd name="connsiteY5" fmla="*/ 12786 h 125305"/>
                <a:gd name="connsiteX6" fmla="*/ 0 w 343952"/>
                <a:gd name="connsiteY6" fmla="*/ 0 h 125305"/>
                <a:gd name="connsiteX7" fmla="*/ 140650 w 343952"/>
                <a:gd name="connsiteY7" fmla="*/ 21737 h 125305"/>
                <a:gd name="connsiteX8" fmla="*/ 179009 w 343952"/>
                <a:gd name="connsiteY8" fmla="*/ 34523 h 125305"/>
                <a:gd name="connsiteX9" fmla="*/ 343952 w 343952"/>
                <a:gd name="connsiteY9" fmla="*/ 125306 h 12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3952" h="125305">
                  <a:moveTo>
                    <a:pt x="343952" y="125306"/>
                  </a:moveTo>
                  <a:lnTo>
                    <a:pt x="343952" y="125306"/>
                  </a:lnTo>
                  <a:cubicBezTo>
                    <a:pt x="337559" y="125306"/>
                    <a:pt x="331166" y="124027"/>
                    <a:pt x="326052" y="122749"/>
                  </a:cubicBezTo>
                  <a:lnTo>
                    <a:pt x="223761" y="85668"/>
                  </a:lnTo>
                  <a:lnTo>
                    <a:pt x="223761" y="85668"/>
                  </a:lnTo>
                  <a:lnTo>
                    <a:pt x="20458" y="12786"/>
                  </a:lnTo>
                  <a:cubicBezTo>
                    <a:pt x="12786" y="10229"/>
                    <a:pt x="6393" y="5114"/>
                    <a:pt x="0" y="0"/>
                  </a:cubicBezTo>
                  <a:cubicBezTo>
                    <a:pt x="47310" y="1279"/>
                    <a:pt x="94619" y="8950"/>
                    <a:pt x="140650" y="21737"/>
                  </a:cubicBezTo>
                  <a:cubicBezTo>
                    <a:pt x="153436" y="25573"/>
                    <a:pt x="166222" y="29408"/>
                    <a:pt x="179009" y="34523"/>
                  </a:cubicBezTo>
                  <a:cubicBezTo>
                    <a:pt x="240383" y="54981"/>
                    <a:pt x="295364" y="86947"/>
                    <a:pt x="343952" y="125306"/>
                  </a:cubicBezTo>
                  <a:close/>
                </a:path>
              </a:pathLst>
            </a:custGeom>
            <a:solidFill>
              <a:srgbClr val="B0152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E46AB16-791A-465E-A581-5E2D9EE4DBA5}"/>
                </a:ext>
              </a:extLst>
            </p:cNvPr>
            <p:cNvSpPr/>
            <p:nvPr/>
          </p:nvSpPr>
          <p:spPr>
            <a:xfrm>
              <a:off x="3472243" y="2775618"/>
              <a:ext cx="292807" cy="138092"/>
            </a:xfrm>
            <a:custGeom>
              <a:avLst/>
              <a:gdLst>
                <a:gd name="connsiteX0" fmla="*/ 292807 w 292807"/>
                <a:gd name="connsiteY0" fmla="*/ 106127 h 138092"/>
                <a:gd name="connsiteX1" fmla="*/ 262120 w 292807"/>
                <a:gd name="connsiteY1" fmla="*/ 138092 h 138092"/>
                <a:gd name="connsiteX2" fmla="*/ 3836 w 292807"/>
                <a:gd name="connsiteY2" fmla="*/ 46031 h 138092"/>
                <a:gd name="connsiteX3" fmla="*/ 2557 w 292807"/>
                <a:gd name="connsiteY3" fmla="*/ 29409 h 138092"/>
                <a:gd name="connsiteX4" fmla="*/ 0 w 292807"/>
                <a:gd name="connsiteY4" fmla="*/ 0 h 138092"/>
                <a:gd name="connsiteX5" fmla="*/ 118913 w 292807"/>
                <a:gd name="connsiteY5" fmla="*/ 43474 h 13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2807" h="138092">
                  <a:moveTo>
                    <a:pt x="292807" y="106127"/>
                  </a:moveTo>
                  <a:lnTo>
                    <a:pt x="262120" y="138092"/>
                  </a:lnTo>
                  <a:lnTo>
                    <a:pt x="3836" y="46031"/>
                  </a:lnTo>
                  <a:lnTo>
                    <a:pt x="2557" y="29409"/>
                  </a:lnTo>
                  <a:lnTo>
                    <a:pt x="0" y="0"/>
                  </a:lnTo>
                  <a:lnTo>
                    <a:pt x="118913" y="43474"/>
                  </a:lnTo>
                  <a:close/>
                </a:path>
              </a:pathLst>
            </a:custGeom>
            <a:solidFill>
              <a:srgbClr val="B0152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FA70329-885D-4143-B9F6-B0672CFBE56C}"/>
                </a:ext>
              </a:extLst>
            </p:cNvPr>
            <p:cNvSpPr/>
            <p:nvPr/>
          </p:nvSpPr>
          <p:spPr>
            <a:xfrm>
              <a:off x="3403197" y="2861286"/>
              <a:ext cx="223760" cy="85668"/>
            </a:xfrm>
            <a:custGeom>
              <a:avLst/>
              <a:gdLst>
                <a:gd name="connsiteX0" fmla="*/ 223761 w 223760"/>
                <a:gd name="connsiteY0" fmla="*/ 85668 h 85668"/>
                <a:gd name="connsiteX1" fmla="*/ 20458 w 223760"/>
                <a:gd name="connsiteY1" fmla="*/ 12786 h 85668"/>
                <a:gd name="connsiteX2" fmla="*/ 0 w 223760"/>
                <a:gd name="connsiteY2" fmla="*/ 0 h 85668"/>
                <a:gd name="connsiteX3" fmla="*/ 140650 w 223760"/>
                <a:gd name="connsiteY3" fmla="*/ 21737 h 85668"/>
                <a:gd name="connsiteX4" fmla="*/ 223761 w 223760"/>
                <a:gd name="connsiteY4" fmla="*/ 85668 h 8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760" h="85668">
                  <a:moveTo>
                    <a:pt x="223761" y="85668"/>
                  </a:moveTo>
                  <a:lnTo>
                    <a:pt x="20458" y="12786"/>
                  </a:lnTo>
                  <a:cubicBezTo>
                    <a:pt x="12786" y="10229"/>
                    <a:pt x="6393" y="5114"/>
                    <a:pt x="0" y="0"/>
                  </a:cubicBezTo>
                  <a:cubicBezTo>
                    <a:pt x="47310" y="1279"/>
                    <a:pt x="94619" y="8950"/>
                    <a:pt x="140650" y="21737"/>
                  </a:cubicBezTo>
                  <a:cubicBezTo>
                    <a:pt x="171337" y="39638"/>
                    <a:pt x="198188" y="61374"/>
                    <a:pt x="223761" y="85668"/>
                  </a:cubicBezTo>
                  <a:close/>
                </a:path>
              </a:pathLst>
            </a:custGeom>
            <a:solidFill>
              <a:srgbClr val="C7263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9C000FDB-C730-4AF1-8FEC-1DAC945C1486}"/>
                </a:ext>
              </a:extLst>
            </p:cNvPr>
            <p:cNvSpPr/>
            <p:nvPr/>
          </p:nvSpPr>
          <p:spPr>
            <a:xfrm>
              <a:off x="3460230" y="2442390"/>
              <a:ext cx="482550" cy="438075"/>
            </a:xfrm>
            <a:custGeom>
              <a:avLst/>
              <a:gdLst>
                <a:gd name="connsiteX0" fmla="*/ 433962 w 482550"/>
                <a:gd name="connsiteY0" fmla="*/ 303819 h 438075"/>
                <a:gd name="connsiteX1" fmla="*/ 306098 w 482550"/>
                <a:gd name="connsiteY1" fmla="*/ 438076 h 438075"/>
                <a:gd name="connsiteX2" fmla="*/ 132205 w 482550"/>
                <a:gd name="connsiteY2" fmla="*/ 375422 h 438075"/>
                <a:gd name="connsiteX3" fmla="*/ 13291 w 482550"/>
                <a:gd name="connsiteY3" fmla="*/ 331949 h 438075"/>
                <a:gd name="connsiteX4" fmla="*/ 505 w 482550"/>
                <a:gd name="connsiteY4" fmla="*/ 146547 h 438075"/>
                <a:gd name="connsiteX5" fmla="*/ 127090 w 482550"/>
                <a:gd name="connsiteY5" fmla="*/ 5897 h 438075"/>
                <a:gd name="connsiteX6" fmla="*/ 307377 w 482550"/>
                <a:gd name="connsiteY6" fmla="*/ 71108 h 438075"/>
                <a:gd name="connsiteX7" fmla="*/ 427569 w 482550"/>
                <a:gd name="connsiteY7" fmla="*/ 114581 h 438075"/>
                <a:gd name="connsiteX8" fmla="*/ 433962 w 482550"/>
                <a:gd name="connsiteY8" fmla="*/ 303819 h 43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550" h="438075">
                  <a:moveTo>
                    <a:pt x="433962" y="303819"/>
                  </a:moveTo>
                  <a:lnTo>
                    <a:pt x="306098" y="438076"/>
                  </a:lnTo>
                  <a:lnTo>
                    <a:pt x="132205" y="375422"/>
                  </a:lnTo>
                  <a:lnTo>
                    <a:pt x="13291" y="331949"/>
                  </a:lnTo>
                  <a:lnTo>
                    <a:pt x="505" y="146547"/>
                  </a:lnTo>
                  <a:cubicBezTo>
                    <a:pt x="-5888" y="54485"/>
                    <a:pt x="49093" y="-22233"/>
                    <a:pt x="127090" y="5897"/>
                  </a:cubicBezTo>
                  <a:lnTo>
                    <a:pt x="307377" y="71108"/>
                  </a:lnTo>
                  <a:lnTo>
                    <a:pt x="427569" y="114581"/>
                  </a:lnTo>
                  <a:cubicBezTo>
                    <a:pt x="503008" y="142711"/>
                    <a:pt x="496615" y="237330"/>
                    <a:pt x="433962" y="303819"/>
                  </a:cubicBezTo>
                  <a:close/>
                </a:path>
              </a:pathLst>
            </a:custGeom>
            <a:solidFill>
              <a:srgbClr val="B0152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98993CB3-CB78-4B00-80E4-EFD6E354373B}"/>
                </a:ext>
              </a:extLst>
            </p:cNvPr>
            <p:cNvSpPr/>
            <p:nvPr/>
          </p:nvSpPr>
          <p:spPr>
            <a:xfrm>
              <a:off x="3472243" y="2775618"/>
              <a:ext cx="118913" cy="63931"/>
            </a:xfrm>
            <a:custGeom>
              <a:avLst/>
              <a:gdLst>
                <a:gd name="connsiteX0" fmla="*/ 118913 w 118913"/>
                <a:gd name="connsiteY0" fmla="*/ 43474 h 63931"/>
                <a:gd name="connsiteX1" fmla="*/ 99734 w 118913"/>
                <a:gd name="connsiteY1" fmla="*/ 63932 h 63931"/>
                <a:gd name="connsiteX2" fmla="*/ 2557 w 118913"/>
                <a:gd name="connsiteY2" fmla="*/ 29409 h 63931"/>
                <a:gd name="connsiteX3" fmla="*/ 0 w 118913"/>
                <a:gd name="connsiteY3" fmla="*/ 0 h 6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13" h="63931">
                  <a:moveTo>
                    <a:pt x="118913" y="43474"/>
                  </a:moveTo>
                  <a:lnTo>
                    <a:pt x="99734" y="63932"/>
                  </a:lnTo>
                  <a:lnTo>
                    <a:pt x="2557" y="294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263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A2169772-CE78-43E1-B14F-D60FA7CBAB7C}"/>
                </a:ext>
              </a:extLst>
            </p:cNvPr>
            <p:cNvSpPr/>
            <p:nvPr/>
          </p:nvSpPr>
          <p:spPr>
            <a:xfrm>
              <a:off x="3390247" y="2769224"/>
              <a:ext cx="412518" cy="217367"/>
            </a:xfrm>
            <a:custGeom>
              <a:avLst/>
              <a:gdLst>
                <a:gd name="connsiteX0" fmla="*/ 409327 w 412518"/>
                <a:gd name="connsiteY0" fmla="*/ 181566 h 217367"/>
                <a:gd name="connsiteX1" fmla="*/ 359460 w 412518"/>
                <a:gd name="connsiteY1" fmla="*/ 217368 h 217367"/>
                <a:gd name="connsiteX2" fmla="*/ 359460 w 412518"/>
                <a:gd name="connsiteY2" fmla="*/ 217368 h 217367"/>
                <a:gd name="connsiteX3" fmla="*/ 341559 w 412518"/>
                <a:gd name="connsiteY3" fmla="*/ 214811 h 217367"/>
                <a:gd name="connsiteX4" fmla="*/ 239269 w 412518"/>
                <a:gd name="connsiteY4" fmla="*/ 177730 h 217367"/>
                <a:gd name="connsiteX5" fmla="*/ 239269 w 412518"/>
                <a:gd name="connsiteY5" fmla="*/ 177730 h 217367"/>
                <a:gd name="connsiteX6" fmla="*/ 35966 w 412518"/>
                <a:gd name="connsiteY6" fmla="*/ 104848 h 217367"/>
                <a:gd name="connsiteX7" fmla="*/ 15508 w 412518"/>
                <a:gd name="connsiteY7" fmla="*/ 92062 h 217367"/>
                <a:gd name="connsiteX8" fmla="*/ 2721 w 412518"/>
                <a:gd name="connsiteY8" fmla="*/ 35802 h 217367"/>
                <a:gd name="connsiteX9" fmla="*/ 53867 w 412518"/>
                <a:gd name="connsiteY9" fmla="*/ 0 h 217367"/>
                <a:gd name="connsiteX10" fmla="*/ 71767 w 412518"/>
                <a:gd name="connsiteY10" fmla="*/ 2557 h 217367"/>
                <a:gd name="connsiteX11" fmla="*/ 83275 w 412518"/>
                <a:gd name="connsiteY11" fmla="*/ 6393 h 217367"/>
                <a:gd name="connsiteX12" fmla="*/ 202188 w 412518"/>
                <a:gd name="connsiteY12" fmla="*/ 49867 h 217367"/>
                <a:gd name="connsiteX13" fmla="*/ 376082 w 412518"/>
                <a:gd name="connsiteY13" fmla="*/ 112520 h 217367"/>
                <a:gd name="connsiteX14" fmla="*/ 377361 w 412518"/>
                <a:gd name="connsiteY14" fmla="*/ 112520 h 217367"/>
                <a:gd name="connsiteX15" fmla="*/ 409327 w 412518"/>
                <a:gd name="connsiteY15" fmla="*/ 181566 h 21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2518" h="217367">
                  <a:moveTo>
                    <a:pt x="409327" y="181566"/>
                  </a:moveTo>
                  <a:cubicBezTo>
                    <a:pt x="401655" y="203303"/>
                    <a:pt x="381197" y="217368"/>
                    <a:pt x="359460" y="217368"/>
                  </a:cubicBezTo>
                  <a:lnTo>
                    <a:pt x="359460" y="217368"/>
                  </a:lnTo>
                  <a:cubicBezTo>
                    <a:pt x="353067" y="217368"/>
                    <a:pt x="347952" y="216089"/>
                    <a:pt x="341559" y="214811"/>
                  </a:cubicBezTo>
                  <a:lnTo>
                    <a:pt x="239269" y="177730"/>
                  </a:lnTo>
                  <a:lnTo>
                    <a:pt x="239269" y="177730"/>
                  </a:lnTo>
                  <a:lnTo>
                    <a:pt x="35966" y="104848"/>
                  </a:lnTo>
                  <a:cubicBezTo>
                    <a:pt x="28294" y="102291"/>
                    <a:pt x="21901" y="97176"/>
                    <a:pt x="15508" y="92062"/>
                  </a:cubicBezTo>
                  <a:cubicBezTo>
                    <a:pt x="1443" y="77997"/>
                    <a:pt x="-3672" y="56260"/>
                    <a:pt x="2721" y="35802"/>
                  </a:cubicBezTo>
                  <a:cubicBezTo>
                    <a:pt x="10393" y="14065"/>
                    <a:pt x="30851" y="0"/>
                    <a:pt x="53867" y="0"/>
                  </a:cubicBezTo>
                  <a:cubicBezTo>
                    <a:pt x="60260" y="0"/>
                    <a:pt x="66653" y="1279"/>
                    <a:pt x="71767" y="2557"/>
                  </a:cubicBezTo>
                  <a:lnTo>
                    <a:pt x="83275" y="6393"/>
                  </a:lnTo>
                  <a:lnTo>
                    <a:pt x="202188" y="49867"/>
                  </a:lnTo>
                  <a:lnTo>
                    <a:pt x="376082" y="112520"/>
                  </a:lnTo>
                  <a:lnTo>
                    <a:pt x="377361" y="112520"/>
                  </a:lnTo>
                  <a:cubicBezTo>
                    <a:pt x="404212" y="122749"/>
                    <a:pt x="419556" y="153436"/>
                    <a:pt x="409327" y="181566"/>
                  </a:cubicBezTo>
                  <a:close/>
                </a:path>
              </a:pathLst>
            </a:custGeom>
            <a:solidFill>
              <a:srgbClr val="5E1E2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8A67A255-24C1-4758-9DF4-F3DE4B574EE4}"/>
                </a:ext>
              </a:extLst>
            </p:cNvPr>
            <p:cNvSpPr/>
            <p:nvPr/>
          </p:nvSpPr>
          <p:spPr>
            <a:xfrm>
              <a:off x="3214273" y="3055389"/>
              <a:ext cx="167187" cy="122789"/>
            </a:xfrm>
            <a:custGeom>
              <a:avLst/>
              <a:gdLst>
                <a:gd name="connsiteX0" fmla="*/ 167188 w 167187"/>
                <a:gd name="connsiteY0" fmla="*/ 80803 h 122789"/>
                <a:gd name="connsiteX1" fmla="*/ 46996 w 167187"/>
                <a:gd name="connsiteY1" fmla="*/ 120441 h 122789"/>
                <a:gd name="connsiteX2" fmla="*/ 18866 w 167187"/>
                <a:gd name="connsiteY2" fmla="*/ 55231 h 122789"/>
                <a:gd name="connsiteX3" fmla="*/ 67454 w 167187"/>
                <a:gd name="connsiteY3" fmla="*/ 2806 h 122789"/>
                <a:gd name="connsiteX4" fmla="*/ 167188 w 167187"/>
                <a:gd name="connsiteY4" fmla="*/ 80803 h 12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187" h="122789">
                  <a:moveTo>
                    <a:pt x="167188" y="80803"/>
                  </a:moveTo>
                  <a:cubicBezTo>
                    <a:pt x="167188" y="80803"/>
                    <a:pt x="127550" y="134506"/>
                    <a:pt x="46996" y="120441"/>
                  </a:cubicBezTo>
                  <a:cubicBezTo>
                    <a:pt x="-33558" y="106376"/>
                    <a:pt x="12473" y="88475"/>
                    <a:pt x="18866" y="55231"/>
                  </a:cubicBezTo>
                  <a:cubicBezTo>
                    <a:pt x="23980" y="23265"/>
                    <a:pt x="-14379" y="-9980"/>
                    <a:pt x="67454" y="2806"/>
                  </a:cubicBezTo>
                  <a:cubicBezTo>
                    <a:pt x="148008" y="16872"/>
                    <a:pt x="167188" y="80803"/>
                    <a:pt x="167188" y="80803"/>
                  </a:cubicBezTo>
                  <a:close/>
                </a:path>
              </a:pathLst>
            </a:custGeom>
            <a:solidFill>
              <a:srgbClr val="FFFFFF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A983646-BBA8-443F-95DE-B7A9659760CA}"/>
                </a:ext>
              </a:extLst>
            </p:cNvPr>
            <p:cNvSpPr/>
            <p:nvPr/>
          </p:nvSpPr>
          <p:spPr>
            <a:xfrm>
              <a:off x="3435163" y="3014559"/>
              <a:ext cx="166276" cy="135040"/>
            </a:xfrm>
            <a:custGeom>
              <a:avLst/>
              <a:gdLst>
                <a:gd name="connsiteX0" fmla="*/ 0 w 166276"/>
                <a:gd name="connsiteY0" fmla="*/ 115240 h 135040"/>
                <a:gd name="connsiteX1" fmla="*/ 126585 w 166276"/>
                <a:gd name="connsiteY1" fmla="*/ 120354 h 135040"/>
                <a:gd name="connsiteX2" fmla="*/ 136814 w 166276"/>
                <a:gd name="connsiteY2" fmla="*/ 50030 h 135040"/>
                <a:gd name="connsiteX3" fmla="*/ 75439 w 166276"/>
                <a:gd name="connsiteY3" fmla="*/ 12949 h 135040"/>
                <a:gd name="connsiteX4" fmla="*/ 0 w 166276"/>
                <a:gd name="connsiteY4" fmla="*/ 115240 h 13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276" h="135040">
                  <a:moveTo>
                    <a:pt x="0" y="115240"/>
                  </a:moveTo>
                  <a:cubicBezTo>
                    <a:pt x="0" y="115240"/>
                    <a:pt x="52424" y="156156"/>
                    <a:pt x="126585" y="120354"/>
                  </a:cubicBezTo>
                  <a:cubicBezTo>
                    <a:pt x="200746" y="84553"/>
                    <a:pt x="150879" y="79438"/>
                    <a:pt x="136814" y="50030"/>
                  </a:cubicBezTo>
                  <a:cubicBezTo>
                    <a:pt x="122749" y="20621"/>
                    <a:pt x="149600" y="-21574"/>
                    <a:pt x="75439" y="12949"/>
                  </a:cubicBezTo>
                  <a:cubicBezTo>
                    <a:pt x="1279" y="48751"/>
                    <a:pt x="0" y="115240"/>
                    <a:pt x="0" y="115240"/>
                  </a:cubicBezTo>
                  <a:close/>
                </a:path>
              </a:pathLst>
            </a:custGeom>
            <a:solidFill>
              <a:srgbClr val="FFFFFF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E5A8B647-09E7-408B-90FD-7F5C82218F38}"/>
                </a:ext>
              </a:extLst>
            </p:cNvPr>
            <p:cNvSpPr/>
            <p:nvPr/>
          </p:nvSpPr>
          <p:spPr>
            <a:xfrm>
              <a:off x="3341367" y="3108911"/>
              <a:ext cx="40224" cy="48214"/>
            </a:xfrm>
            <a:custGeom>
              <a:avLst/>
              <a:gdLst>
                <a:gd name="connsiteX0" fmla="*/ 456 w 40224"/>
                <a:gd name="connsiteY0" fmla="*/ 2988 h 48214"/>
                <a:gd name="connsiteX1" fmla="*/ 32422 w 40224"/>
                <a:gd name="connsiteY1" fmla="*/ 28560 h 48214"/>
                <a:gd name="connsiteX2" fmla="*/ 6849 w 40224"/>
                <a:gd name="connsiteY2" fmla="*/ 42625 h 48214"/>
                <a:gd name="connsiteX3" fmla="*/ 40094 w 40224"/>
                <a:gd name="connsiteY3" fmla="*/ 32396 h 48214"/>
                <a:gd name="connsiteX4" fmla="*/ 456 w 40224"/>
                <a:gd name="connsiteY4" fmla="*/ 2988 h 4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24" h="48214">
                  <a:moveTo>
                    <a:pt x="456" y="2988"/>
                  </a:moveTo>
                  <a:cubicBezTo>
                    <a:pt x="-4658" y="14496"/>
                    <a:pt x="34979" y="17053"/>
                    <a:pt x="32422" y="28560"/>
                  </a:cubicBezTo>
                  <a:cubicBezTo>
                    <a:pt x="28586" y="40068"/>
                    <a:pt x="4292" y="29839"/>
                    <a:pt x="6849" y="42625"/>
                  </a:cubicBezTo>
                  <a:cubicBezTo>
                    <a:pt x="8128" y="54133"/>
                    <a:pt x="37536" y="46461"/>
                    <a:pt x="40094" y="32396"/>
                  </a:cubicBezTo>
                  <a:cubicBezTo>
                    <a:pt x="42651" y="15774"/>
                    <a:pt x="6849" y="-8520"/>
                    <a:pt x="456" y="2988"/>
                  </a:cubicBezTo>
                  <a:close/>
                </a:path>
              </a:pathLst>
            </a:custGeom>
            <a:solidFill>
              <a:srgbClr val="DBDDE4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DDB29694-52A0-4AEA-8AAD-BBDCC8FB3298}"/>
                </a:ext>
              </a:extLst>
            </p:cNvPr>
            <p:cNvSpPr/>
            <p:nvPr/>
          </p:nvSpPr>
          <p:spPr>
            <a:xfrm>
              <a:off x="3436747" y="3092441"/>
              <a:ext cx="35647" cy="49528"/>
            </a:xfrm>
            <a:custGeom>
              <a:avLst/>
              <a:gdLst>
                <a:gd name="connsiteX0" fmla="*/ 7367 w 35647"/>
                <a:gd name="connsiteY0" fmla="*/ 33522 h 49528"/>
                <a:gd name="connsiteX1" fmla="*/ 30382 w 35647"/>
                <a:gd name="connsiteY1" fmla="*/ 1556 h 49528"/>
                <a:gd name="connsiteX2" fmla="*/ 974 w 35647"/>
                <a:gd name="connsiteY2" fmla="*/ 38637 h 49528"/>
                <a:gd name="connsiteX3" fmla="*/ 35496 w 35647"/>
                <a:gd name="connsiteY3" fmla="*/ 41194 h 49528"/>
                <a:gd name="connsiteX4" fmla="*/ 7367 w 35647"/>
                <a:gd name="connsiteY4" fmla="*/ 33522 h 4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47" h="49528">
                  <a:moveTo>
                    <a:pt x="7367" y="33522"/>
                  </a:moveTo>
                  <a:cubicBezTo>
                    <a:pt x="974" y="23293"/>
                    <a:pt x="39333" y="10507"/>
                    <a:pt x="30382" y="1556"/>
                  </a:cubicBezTo>
                  <a:cubicBezTo>
                    <a:pt x="21432" y="-7394"/>
                    <a:pt x="-5420" y="24572"/>
                    <a:pt x="974" y="38637"/>
                  </a:cubicBezTo>
                  <a:cubicBezTo>
                    <a:pt x="7367" y="52702"/>
                    <a:pt x="38054" y="52702"/>
                    <a:pt x="35496" y="41194"/>
                  </a:cubicBezTo>
                  <a:cubicBezTo>
                    <a:pt x="32939" y="28407"/>
                    <a:pt x="13760" y="43751"/>
                    <a:pt x="7367" y="33522"/>
                  </a:cubicBezTo>
                  <a:close/>
                </a:path>
              </a:pathLst>
            </a:custGeom>
            <a:solidFill>
              <a:srgbClr val="DBDDE4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783A444-0B2C-4F9C-9ACF-2E4DC096A63D}"/>
                </a:ext>
              </a:extLst>
            </p:cNvPr>
            <p:cNvSpPr/>
            <p:nvPr/>
          </p:nvSpPr>
          <p:spPr>
            <a:xfrm rot="-443320">
              <a:off x="3207588" y="3220509"/>
              <a:ext cx="483325" cy="378476"/>
            </a:xfrm>
            <a:custGeom>
              <a:avLst/>
              <a:gdLst>
                <a:gd name="connsiteX0" fmla="*/ 0 w 483325"/>
                <a:gd name="connsiteY0" fmla="*/ 0 h 378476"/>
                <a:gd name="connsiteX1" fmla="*/ 483325 w 483325"/>
                <a:gd name="connsiteY1" fmla="*/ 0 h 378476"/>
                <a:gd name="connsiteX2" fmla="*/ 483325 w 483325"/>
                <a:gd name="connsiteY2" fmla="*/ 378477 h 378476"/>
                <a:gd name="connsiteX3" fmla="*/ 0 w 483325"/>
                <a:gd name="connsiteY3" fmla="*/ 378477 h 37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325" h="378476">
                  <a:moveTo>
                    <a:pt x="0" y="0"/>
                  </a:moveTo>
                  <a:lnTo>
                    <a:pt x="483325" y="0"/>
                  </a:lnTo>
                  <a:lnTo>
                    <a:pt x="483325" y="378477"/>
                  </a:lnTo>
                  <a:lnTo>
                    <a:pt x="0" y="378477"/>
                  </a:lnTo>
                  <a:close/>
                </a:path>
              </a:pathLst>
            </a:custGeom>
            <a:solidFill>
              <a:srgbClr val="DCA52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2D13052-A6E1-49FE-B84A-81B09CDB07E5}"/>
                </a:ext>
              </a:extLst>
            </p:cNvPr>
            <p:cNvSpPr/>
            <p:nvPr/>
          </p:nvSpPr>
          <p:spPr>
            <a:xfrm>
              <a:off x="3377145" y="3111395"/>
              <a:ext cx="61716" cy="33870"/>
            </a:xfrm>
            <a:custGeom>
              <a:avLst/>
              <a:gdLst>
                <a:gd name="connsiteX0" fmla="*/ 59297 w 61716"/>
                <a:gd name="connsiteY0" fmla="*/ 14569 h 33870"/>
                <a:gd name="connsiteX1" fmla="*/ 23495 w 61716"/>
                <a:gd name="connsiteY1" fmla="*/ 1783 h 33870"/>
                <a:gd name="connsiteX2" fmla="*/ 479 w 61716"/>
                <a:gd name="connsiteY2" fmla="*/ 18405 h 33870"/>
                <a:gd name="connsiteX3" fmla="*/ 29888 w 61716"/>
                <a:gd name="connsiteY3" fmla="*/ 32470 h 33870"/>
                <a:gd name="connsiteX4" fmla="*/ 59297 w 61716"/>
                <a:gd name="connsiteY4" fmla="*/ 14569 h 33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16" h="33870">
                  <a:moveTo>
                    <a:pt x="59297" y="14569"/>
                  </a:moveTo>
                  <a:cubicBezTo>
                    <a:pt x="54182" y="3061"/>
                    <a:pt x="51625" y="-3332"/>
                    <a:pt x="23495" y="1783"/>
                  </a:cubicBezTo>
                  <a:cubicBezTo>
                    <a:pt x="5594" y="4340"/>
                    <a:pt x="-2078" y="5618"/>
                    <a:pt x="479" y="18405"/>
                  </a:cubicBezTo>
                  <a:cubicBezTo>
                    <a:pt x="3037" y="32470"/>
                    <a:pt x="-799" y="36306"/>
                    <a:pt x="29888" y="32470"/>
                  </a:cubicBezTo>
                  <a:cubicBezTo>
                    <a:pt x="60575" y="31191"/>
                    <a:pt x="65690" y="26076"/>
                    <a:pt x="59297" y="14569"/>
                  </a:cubicBezTo>
                  <a:close/>
                </a:path>
              </a:pathLst>
            </a:custGeom>
            <a:solidFill>
              <a:srgbClr val="FAFA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8C33BE5-C909-42DE-B479-1867A200FF56}"/>
                </a:ext>
              </a:extLst>
            </p:cNvPr>
            <p:cNvSpPr/>
            <p:nvPr/>
          </p:nvSpPr>
          <p:spPr>
            <a:xfrm rot="-443320">
              <a:off x="3164289" y="3133430"/>
              <a:ext cx="510176" cy="97176"/>
            </a:xfrm>
            <a:custGeom>
              <a:avLst/>
              <a:gdLst>
                <a:gd name="connsiteX0" fmla="*/ 0 w 510176"/>
                <a:gd name="connsiteY0" fmla="*/ 0 h 97176"/>
                <a:gd name="connsiteX1" fmla="*/ 510177 w 510176"/>
                <a:gd name="connsiteY1" fmla="*/ 0 h 97176"/>
                <a:gd name="connsiteX2" fmla="*/ 510177 w 510176"/>
                <a:gd name="connsiteY2" fmla="*/ 97176 h 97176"/>
                <a:gd name="connsiteX3" fmla="*/ 0 w 510176"/>
                <a:gd name="connsiteY3" fmla="*/ 97176 h 9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0176" h="97176">
                  <a:moveTo>
                    <a:pt x="0" y="0"/>
                  </a:moveTo>
                  <a:lnTo>
                    <a:pt x="510177" y="0"/>
                  </a:lnTo>
                  <a:lnTo>
                    <a:pt x="510177" y="97176"/>
                  </a:lnTo>
                  <a:lnTo>
                    <a:pt x="0" y="97176"/>
                  </a:lnTo>
                  <a:close/>
                </a:path>
              </a:pathLst>
            </a:custGeom>
            <a:solidFill>
              <a:srgbClr val="F6C53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87D35D10-3CD2-45EF-A1E0-76B5678147E2}"/>
                </a:ext>
              </a:extLst>
            </p:cNvPr>
            <p:cNvSpPr/>
            <p:nvPr/>
          </p:nvSpPr>
          <p:spPr>
            <a:xfrm rot="-445410">
              <a:off x="3409410" y="3131172"/>
              <a:ext cx="56258" cy="473085"/>
            </a:xfrm>
            <a:custGeom>
              <a:avLst/>
              <a:gdLst>
                <a:gd name="connsiteX0" fmla="*/ 0 w 56258"/>
                <a:gd name="connsiteY0" fmla="*/ 0 h 473085"/>
                <a:gd name="connsiteX1" fmla="*/ 56259 w 56258"/>
                <a:gd name="connsiteY1" fmla="*/ 0 h 473085"/>
                <a:gd name="connsiteX2" fmla="*/ 56259 w 56258"/>
                <a:gd name="connsiteY2" fmla="*/ 473086 h 473085"/>
                <a:gd name="connsiteX3" fmla="*/ 0 w 56258"/>
                <a:gd name="connsiteY3" fmla="*/ 473086 h 473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58" h="473085">
                  <a:moveTo>
                    <a:pt x="0" y="0"/>
                  </a:moveTo>
                  <a:lnTo>
                    <a:pt x="56259" y="0"/>
                  </a:lnTo>
                  <a:lnTo>
                    <a:pt x="56259" y="473086"/>
                  </a:lnTo>
                  <a:lnTo>
                    <a:pt x="0" y="473086"/>
                  </a:lnTo>
                  <a:close/>
                </a:path>
              </a:pathLst>
            </a:custGeom>
            <a:solidFill>
              <a:srgbClr val="FFFFFF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E6AC51E-8313-4BCD-892C-1DCB896D5C09}"/>
                </a:ext>
              </a:extLst>
            </p:cNvPr>
            <p:cNvSpPr/>
            <p:nvPr/>
          </p:nvSpPr>
          <p:spPr>
            <a:xfrm>
              <a:off x="2641935" y="2865812"/>
              <a:ext cx="158529" cy="144736"/>
            </a:xfrm>
            <a:custGeom>
              <a:avLst/>
              <a:gdLst>
                <a:gd name="connsiteX0" fmla="*/ 157746 w 158529"/>
                <a:gd name="connsiteY0" fmla="*/ 136124 h 144736"/>
                <a:gd name="connsiteX1" fmla="*/ 32440 w 158529"/>
                <a:gd name="connsiteY1" fmla="*/ 115665 h 144736"/>
                <a:gd name="connsiteX2" fmla="*/ 37555 w 158529"/>
                <a:gd name="connsiteY2" fmla="*/ 45341 h 144736"/>
                <a:gd name="connsiteX3" fmla="*/ 104044 w 158529"/>
                <a:gd name="connsiteY3" fmla="*/ 21047 h 144736"/>
                <a:gd name="connsiteX4" fmla="*/ 157746 w 158529"/>
                <a:gd name="connsiteY4" fmla="*/ 136124 h 14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29" h="144736">
                  <a:moveTo>
                    <a:pt x="157746" y="136124"/>
                  </a:moveTo>
                  <a:cubicBezTo>
                    <a:pt x="157746" y="136124"/>
                    <a:pt x="97651" y="165532"/>
                    <a:pt x="32440" y="115665"/>
                  </a:cubicBezTo>
                  <a:cubicBezTo>
                    <a:pt x="-32770" y="65799"/>
                    <a:pt x="17097" y="70913"/>
                    <a:pt x="37555" y="45341"/>
                  </a:cubicBezTo>
                  <a:cubicBezTo>
                    <a:pt x="56734" y="19768"/>
                    <a:pt x="38833" y="-27542"/>
                    <a:pt x="104044" y="21047"/>
                  </a:cubicBezTo>
                  <a:cubicBezTo>
                    <a:pt x="169254" y="70913"/>
                    <a:pt x="157746" y="136124"/>
                    <a:pt x="157746" y="136124"/>
                  </a:cubicBezTo>
                  <a:close/>
                </a:path>
              </a:pathLst>
            </a:custGeom>
            <a:solidFill>
              <a:srgbClr val="EF413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B167ED9-B9A7-4AD1-97A7-33EDAF1AD5C9}"/>
                </a:ext>
              </a:extLst>
            </p:cNvPr>
            <p:cNvSpPr/>
            <p:nvPr/>
          </p:nvSpPr>
          <p:spPr>
            <a:xfrm>
              <a:off x="2849549" y="2967233"/>
              <a:ext cx="163550" cy="119254"/>
            </a:xfrm>
            <a:custGeom>
              <a:avLst/>
              <a:gdLst>
                <a:gd name="connsiteX0" fmla="*/ 0 w 163550"/>
                <a:gd name="connsiteY0" fmla="*/ 55161 h 119254"/>
                <a:gd name="connsiteX1" fmla="*/ 109962 w 163550"/>
                <a:gd name="connsiteY1" fmla="*/ 119093 h 119254"/>
                <a:gd name="connsiteX2" fmla="*/ 150879 w 163550"/>
                <a:gd name="connsiteY2" fmla="*/ 61554 h 119254"/>
                <a:gd name="connsiteX3" fmla="*/ 113798 w 163550"/>
                <a:gd name="connsiteY3" fmla="*/ 180 h 119254"/>
                <a:gd name="connsiteX4" fmla="*/ 0 w 163550"/>
                <a:gd name="connsiteY4" fmla="*/ 55161 h 119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550" h="119254">
                  <a:moveTo>
                    <a:pt x="0" y="55161"/>
                  </a:moveTo>
                  <a:cubicBezTo>
                    <a:pt x="0" y="55161"/>
                    <a:pt x="28130" y="115257"/>
                    <a:pt x="109962" y="119093"/>
                  </a:cubicBezTo>
                  <a:cubicBezTo>
                    <a:pt x="191795" y="121650"/>
                    <a:pt x="149600" y="93520"/>
                    <a:pt x="150879" y="61554"/>
                  </a:cubicBezTo>
                  <a:cubicBezTo>
                    <a:pt x="152157" y="28310"/>
                    <a:pt x="195631" y="4016"/>
                    <a:pt x="113798" y="180"/>
                  </a:cubicBezTo>
                  <a:cubicBezTo>
                    <a:pt x="31966" y="-3656"/>
                    <a:pt x="0" y="55161"/>
                    <a:pt x="0" y="55161"/>
                  </a:cubicBezTo>
                  <a:close/>
                </a:path>
              </a:pathLst>
            </a:custGeom>
            <a:solidFill>
              <a:srgbClr val="EF4136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8A9B811-597D-4BEC-9023-3BF9C76E8917}"/>
                </a:ext>
              </a:extLst>
            </p:cNvPr>
            <p:cNvSpPr/>
            <p:nvPr/>
          </p:nvSpPr>
          <p:spPr>
            <a:xfrm>
              <a:off x="2762258" y="2961293"/>
              <a:ext cx="37076" cy="50547"/>
            </a:xfrm>
            <a:custGeom>
              <a:avLst/>
              <a:gdLst>
                <a:gd name="connsiteX0" fmla="*/ 13129 w 37076"/>
                <a:gd name="connsiteY0" fmla="*/ 1005 h 50547"/>
                <a:gd name="connsiteX1" fmla="*/ 29752 w 37076"/>
                <a:gd name="connsiteY1" fmla="*/ 38085 h 50547"/>
                <a:gd name="connsiteX2" fmla="*/ 343 w 37076"/>
                <a:gd name="connsiteY2" fmla="*/ 38085 h 50547"/>
                <a:gd name="connsiteX3" fmla="*/ 34866 w 37076"/>
                <a:gd name="connsiteY3" fmla="*/ 44479 h 50547"/>
                <a:gd name="connsiteX4" fmla="*/ 13129 w 37076"/>
                <a:gd name="connsiteY4" fmla="*/ 1005 h 50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76" h="50547">
                  <a:moveTo>
                    <a:pt x="13129" y="1005"/>
                  </a:moveTo>
                  <a:cubicBezTo>
                    <a:pt x="2900" y="8677"/>
                    <a:pt x="37423" y="30414"/>
                    <a:pt x="29752" y="38085"/>
                  </a:cubicBezTo>
                  <a:cubicBezTo>
                    <a:pt x="22080" y="47036"/>
                    <a:pt x="5458" y="26578"/>
                    <a:pt x="343" y="38085"/>
                  </a:cubicBezTo>
                  <a:cubicBezTo>
                    <a:pt x="-3493" y="49593"/>
                    <a:pt x="25916" y="55986"/>
                    <a:pt x="34866" y="44479"/>
                  </a:cubicBezTo>
                  <a:cubicBezTo>
                    <a:pt x="43817" y="31692"/>
                    <a:pt x="23359" y="-6667"/>
                    <a:pt x="13129" y="1005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E66FBA4-62FD-4BB7-A527-A1EB8EC54F80}"/>
                </a:ext>
              </a:extLst>
            </p:cNvPr>
            <p:cNvSpPr/>
            <p:nvPr/>
          </p:nvSpPr>
          <p:spPr>
            <a:xfrm>
              <a:off x="2850827" y="2999938"/>
              <a:ext cx="43592" cy="45853"/>
            </a:xfrm>
            <a:custGeom>
              <a:avLst/>
              <a:gdLst>
                <a:gd name="connsiteX0" fmla="*/ 7672 w 43592"/>
                <a:gd name="connsiteY0" fmla="*/ 22456 h 45853"/>
                <a:gd name="connsiteX1" fmla="*/ 43474 w 43592"/>
                <a:gd name="connsiteY1" fmla="*/ 4555 h 45853"/>
                <a:gd name="connsiteX2" fmla="*/ 0 w 43592"/>
                <a:gd name="connsiteY2" fmla="*/ 23735 h 45853"/>
                <a:gd name="connsiteX3" fmla="*/ 29409 w 43592"/>
                <a:gd name="connsiteY3" fmla="*/ 41635 h 45853"/>
                <a:gd name="connsiteX4" fmla="*/ 7672 w 43592"/>
                <a:gd name="connsiteY4" fmla="*/ 22456 h 4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2" h="45853">
                  <a:moveTo>
                    <a:pt x="7672" y="22456"/>
                  </a:moveTo>
                  <a:cubicBezTo>
                    <a:pt x="6393" y="10948"/>
                    <a:pt x="46031" y="17341"/>
                    <a:pt x="43474" y="4555"/>
                  </a:cubicBezTo>
                  <a:cubicBezTo>
                    <a:pt x="40916" y="-8231"/>
                    <a:pt x="1279" y="8391"/>
                    <a:pt x="0" y="23735"/>
                  </a:cubicBezTo>
                  <a:cubicBezTo>
                    <a:pt x="0" y="39078"/>
                    <a:pt x="25573" y="53143"/>
                    <a:pt x="29409" y="41635"/>
                  </a:cubicBezTo>
                  <a:cubicBezTo>
                    <a:pt x="34523" y="30128"/>
                    <a:pt x="8950" y="33964"/>
                    <a:pt x="7672" y="22456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AA9A768-16B4-4E12-AA7B-A20EA4E1602F}"/>
                </a:ext>
              </a:extLst>
            </p:cNvPr>
            <p:cNvSpPr/>
            <p:nvPr/>
          </p:nvSpPr>
          <p:spPr>
            <a:xfrm>
              <a:off x="2440386" y="3014722"/>
              <a:ext cx="583056" cy="521682"/>
            </a:xfrm>
            <a:custGeom>
              <a:avLst/>
              <a:gdLst>
                <a:gd name="connsiteX0" fmla="*/ 452636 w 583056"/>
                <a:gd name="connsiteY0" fmla="*/ 521682 h 521682"/>
                <a:gd name="connsiteX1" fmla="*/ 0 w 583056"/>
                <a:gd name="connsiteY1" fmla="*/ 355460 h 521682"/>
                <a:gd name="connsiteX2" fmla="*/ 130421 w 583056"/>
                <a:gd name="connsiteY2" fmla="*/ 0 h 521682"/>
                <a:gd name="connsiteX3" fmla="*/ 583057 w 583056"/>
                <a:gd name="connsiteY3" fmla="*/ 166222 h 52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3056" h="521682">
                  <a:moveTo>
                    <a:pt x="452636" y="521682"/>
                  </a:moveTo>
                  <a:lnTo>
                    <a:pt x="0" y="355460"/>
                  </a:lnTo>
                  <a:lnTo>
                    <a:pt x="130421" y="0"/>
                  </a:lnTo>
                  <a:lnTo>
                    <a:pt x="583057" y="166222"/>
                  </a:lnTo>
                  <a:close/>
                </a:path>
              </a:pathLst>
            </a:custGeom>
            <a:solidFill>
              <a:srgbClr val="003A69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AE632B0F-B5E3-4C58-A248-7C9CE9E0FC9D}"/>
                </a:ext>
              </a:extLst>
            </p:cNvPr>
            <p:cNvSpPr/>
            <p:nvPr/>
          </p:nvSpPr>
          <p:spPr>
            <a:xfrm>
              <a:off x="2796647" y="2985785"/>
              <a:ext cx="57154" cy="44376"/>
            </a:xfrm>
            <a:custGeom>
              <a:avLst/>
              <a:gdLst>
                <a:gd name="connsiteX0" fmla="*/ 56737 w 57154"/>
                <a:gd name="connsiteY0" fmla="*/ 32773 h 44376"/>
                <a:gd name="connsiteX1" fmla="*/ 31164 w 57154"/>
                <a:gd name="connsiteY1" fmla="*/ 4643 h 44376"/>
                <a:gd name="connsiteX2" fmla="*/ 3034 w 57154"/>
                <a:gd name="connsiteY2" fmla="*/ 9758 h 44376"/>
                <a:gd name="connsiteX3" fmla="*/ 22214 w 57154"/>
                <a:gd name="connsiteY3" fmla="*/ 36609 h 44376"/>
                <a:gd name="connsiteX4" fmla="*/ 56737 w 57154"/>
                <a:gd name="connsiteY4" fmla="*/ 32773 h 44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4" h="44376">
                  <a:moveTo>
                    <a:pt x="56737" y="32773"/>
                  </a:moveTo>
                  <a:cubicBezTo>
                    <a:pt x="58016" y="19987"/>
                    <a:pt x="58016" y="13593"/>
                    <a:pt x="31164" y="4643"/>
                  </a:cubicBezTo>
                  <a:cubicBezTo>
                    <a:pt x="14542" y="-471"/>
                    <a:pt x="6870" y="-4307"/>
                    <a:pt x="3034" y="9758"/>
                  </a:cubicBezTo>
                  <a:cubicBezTo>
                    <a:pt x="-801" y="22544"/>
                    <a:pt x="-5916" y="25101"/>
                    <a:pt x="22214" y="36609"/>
                  </a:cubicBezTo>
                  <a:cubicBezTo>
                    <a:pt x="50344" y="48117"/>
                    <a:pt x="55459" y="46838"/>
                    <a:pt x="56737" y="32773"/>
                  </a:cubicBez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790751B-607A-4CBD-BB37-AC61FC2E308F}"/>
                </a:ext>
              </a:extLst>
            </p:cNvPr>
            <p:cNvSpPr/>
            <p:nvPr/>
          </p:nvSpPr>
          <p:spPr>
            <a:xfrm rot="-4185388">
              <a:off x="2762620" y="2805460"/>
              <a:ext cx="97173" cy="510158"/>
            </a:xfrm>
            <a:custGeom>
              <a:avLst/>
              <a:gdLst>
                <a:gd name="connsiteX0" fmla="*/ 0 w 97173"/>
                <a:gd name="connsiteY0" fmla="*/ 0 h 510158"/>
                <a:gd name="connsiteX1" fmla="*/ 97173 w 97173"/>
                <a:gd name="connsiteY1" fmla="*/ 0 h 510158"/>
                <a:gd name="connsiteX2" fmla="*/ 97173 w 97173"/>
                <a:gd name="connsiteY2" fmla="*/ 510158 h 510158"/>
                <a:gd name="connsiteX3" fmla="*/ 0 w 97173"/>
                <a:gd name="connsiteY3" fmla="*/ 510158 h 51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173" h="510158">
                  <a:moveTo>
                    <a:pt x="0" y="0"/>
                  </a:moveTo>
                  <a:lnTo>
                    <a:pt x="97173" y="0"/>
                  </a:lnTo>
                  <a:lnTo>
                    <a:pt x="97173" y="510158"/>
                  </a:lnTo>
                  <a:lnTo>
                    <a:pt x="0" y="510158"/>
                  </a:lnTo>
                  <a:close/>
                </a:path>
              </a:pathLst>
            </a:custGeom>
            <a:solidFill>
              <a:srgbClr val="04518C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5E1C679-CEAD-46BA-9551-C2559AA0CA20}"/>
                </a:ext>
              </a:extLst>
            </p:cNvPr>
            <p:cNvSpPr/>
            <p:nvPr/>
          </p:nvSpPr>
          <p:spPr>
            <a:xfrm rot="-4184743">
              <a:off x="2506021" y="3206138"/>
              <a:ext cx="473111" cy="56261"/>
            </a:xfrm>
            <a:custGeom>
              <a:avLst/>
              <a:gdLst>
                <a:gd name="connsiteX0" fmla="*/ 0 w 473111"/>
                <a:gd name="connsiteY0" fmla="*/ 0 h 56261"/>
                <a:gd name="connsiteX1" fmla="*/ 473112 w 473111"/>
                <a:gd name="connsiteY1" fmla="*/ 0 h 56261"/>
                <a:gd name="connsiteX2" fmla="*/ 473112 w 473111"/>
                <a:gd name="connsiteY2" fmla="*/ 56262 h 56261"/>
                <a:gd name="connsiteX3" fmla="*/ 0 w 473111"/>
                <a:gd name="connsiteY3" fmla="*/ 56262 h 5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111" h="56261">
                  <a:moveTo>
                    <a:pt x="0" y="0"/>
                  </a:moveTo>
                  <a:lnTo>
                    <a:pt x="473112" y="0"/>
                  </a:lnTo>
                  <a:lnTo>
                    <a:pt x="473112" y="56262"/>
                  </a:lnTo>
                  <a:lnTo>
                    <a:pt x="0" y="56262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0507CC15-A106-4A81-BEA5-B6F2B37498F8}"/>
                </a:ext>
              </a:extLst>
            </p:cNvPr>
            <p:cNvSpPr/>
            <p:nvPr/>
          </p:nvSpPr>
          <p:spPr>
            <a:xfrm>
              <a:off x="2064681" y="3138771"/>
              <a:ext cx="167287" cy="134374"/>
            </a:xfrm>
            <a:custGeom>
              <a:avLst/>
              <a:gdLst>
                <a:gd name="connsiteX0" fmla="*/ 167288 w 167287"/>
                <a:gd name="connsiteY0" fmla="*/ 21716 h 134374"/>
                <a:gd name="connsiteX1" fmla="*/ 89291 w 167287"/>
                <a:gd name="connsiteY1" fmla="*/ 121449 h 134374"/>
                <a:gd name="connsiteX2" fmla="*/ 29195 w 167287"/>
                <a:gd name="connsiteY2" fmla="*/ 83090 h 134374"/>
                <a:gd name="connsiteX3" fmla="*/ 40703 w 167287"/>
                <a:gd name="connsiteY3" fmla="*/ 12765 h 134374"/>
                <a:gd name="connsiteX4" fmla="*/ 167288 w 167287"/>
                <a:gd name="connsiteY4" fmla="*/ 21716 h 134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87" h="134374">
                  <a:moveTo>
                    <a:pt x="167288" y="21716"/>
                  </a:moveTo>
                  <a:cubicBezTo>
                    <a:pt x="167288" y="21716"/>
                    <a:pt x="164731" y="88205"/>
                    <a:pt x="89291" y="121449"/>
                  </a:cubicBezTo>
                  <a:cubicBezTo>
                    <a:pt x="13852" y="155972"/>
                    <a:pt x="43260" y="113777"/>
                    <a:pt x="29195" y="83090"/>
                  </a:cubicBezTo>
                  <a:cubicBezTo>
                    <a:pt x="15130" y="53681"/>
                    <a:pt x="-34736" y="47288"/>
                    <a:pt x="40703" y="12765"/>
                  </a:cubicBezTo>
                  <a:cubicBezTo>
                    <a:pt x="114864" y="-20479"/>
                    <a:pt x="167288" y="21716"/>
                    <a:pt x="167288" y="21716"/>
                  </a:cubicBezTo>
                  <a:close/>
                </a:path>
              </a:pathLst>
            </a:custGeom>
            <a:solidFill>
              <a:srgbClr val="378020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5D81BA9-E742-4DAC-9121-1D9822E27A02}"/>
                </a:ext>
              </a:extLst>
            </p:cNvPr>
            <p:cNvSpPr/>
            <p:nvPr/>
          </p:nvSpPr>
          <p:spPr>
            <a:xfrm>
              <a:off x="2258711" y="2962283"/>
              <a:ext cx="140159" cy="163717"/>
            </a:xfrm>
            <a:custGeom>
              <a:avLst/>
              <a:gdLst>
                <a:gd name="connsiteX0" fmla="*/ 14174 w 140159"/>
                <a:gd name="connsiteY0" fmla="*/ 163680 h 163717"/>
                <a:gd name="connsiteX1" fmla="*/ 122858 w 140159"/>
                <a:gd name="connsiteY1" fmla="*/ 97191 h 163717"/>
                <a:gd name="connsiteX2" fmla="*/ 92171 w 140159"/>
                <a:gd name="connsiteY2" fmla="*/ 33260 h 163717"/>
                <a:gd name="connsiteX3" fmla="*/ 20567 w 140159"/>
                <a:gd name="connsiteY3" fmla="*/ 37095 h 163717"/>
                <a:gd name="connsiteX4" fmla="*/ 14174 w 140159"/>
                <a:gd name="connsiteY4" fmla="*/ 163680 h 16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9" h="163717">
                  <a:moveTo>
                    <a:pt x="14174" y="163680"/>
                  </a:moveTo>
                  <a:cubicBezTo>
                    <a:pt x="14174" y="163680"/>
                    <a:pt x="80663" y="167516"/>
                    <a:pt x="122858" y="97191"/>
                  </a:cubicBezTo>
                  <a:cubicBezTo>
                    <a:pt x="165053" y="26867"/>
                    <a:pt x="120301" y="49882"/>
                    <a:pt x="92171" y="33260"/>
                  </a:cubicBezTo>
                  <a:cubicBezTo>
                    <a:pt x="64041" y="16637"/>
                    <a:pt x="62762" y="-34508"/>
                    <a:pt x="20567" y="37095"/>
                  </a:cubicBezTo>
                  <a:cubicBezTo>
                    <a:pt x="-21628" y="107420"/>
                    <a:pt x="14174" y="163680"/>
                    <a:pt x="14174" y="163680"/>
                  </a:cubicBezTo>
                  <a:close/>
                </a:path>
              </a:pathLst>
            </a:custGeom>
            <a:solidFill>
              <a:srgbClr val="378020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4CFA78E9-D7B4-477A-9DDF-C908F2CFEDF8}"/>
                </a:ext>
              </a:extLst>
            </p:cNvPr>
            <p:cNvSpPr/>
            <p:nvPr/>
          </p:nvSpPr>
          <p:spPr>
            <a:xfrm>
              <a:off x="2184632" y="3153430"/>
              <a:ext cx="49834" cy="39758"/>
            </a:xfrm>
            <a:custGeom>
              <a:avLst/>
              <a:gdLst>
                <a:gd name="connsiteX0" fmla="*/ 28 w 49834"/>
                <a:gd name="connsiteY0" fmla="*/ 8335 h 39758"/>
                <a:gd name="connsiteX1" fmla="*/ 40944 w 49834"/>
                <a:gd name="connsiteY1" fmla="*/ 12171 h 39758"/>
                <a:gd name="connsiteX2" fmla="*/ 26879 w 49834"/>
                <a:gd name="connsiteY2" fmla="*/ 37744 h 39758"/>
                <a:gd name="connsiteX3" fmla="*/ 48616 w 49834"/>
                <a:gd name="connsiteY3" fmla="*/ 10892 h 39758"/>
                <a:gd name="connsiteX4" fmla="*/ 28 w 49834"/>
                <a:gd name="connsiteY4" fmla="*/ 8335 h 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34" h="39758">
                  <a:moveTo>
                    <a:pt x="28" y="8335"/>
                  </a:moveTo>
                  <a:cubicBezTo>
                    <a:pt x="1306" y="21122"/>
                    <a:pt x="37108" y="663"/>
                    <a:pt x="40944" y="12171"/>
                  </a:cubicBezTo>
                  <a:cubicBezTo>
                    <a:pt x="44780" y="23679"/>
                    <a:pt x="19207" y="27515"/>
                    <a:pt x="26879" y="37744"/>
                  </a:cubicBezTo>
                  <a:cubicBezTo>
                    <a:pt x="34551" y="46694"/>
                    <a:pt x="55009" y="23679"/>
                    <a:pt x="48616" y="10892"/>
                  </a:cubicBezTo>
                  <a:cubicBezTo>
                    <a:pt x="42222" y="-3173"/>
                    <a:pt x="-1251" y="-3173"/>
                    <a:pt x="28" y="8335"/>
                  </a:cubicBezTo>
                  <a:close/>
                </a:path>
              </a:pathLst>
            </a:custGeom>
            <a:solidFill>
              <a:srgbClr val="2E6B1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2A5A058-7A75-4CAA-A2CC-AE050FD46796}"/>
                </a:ext>
              </a:extLst>
            </p:cNvPr>
            <p:cNvSpPr/>
            <p:nvPr/>
          </p:nvSpPr>
          <p:spPr>
            <a:xfrm>
              <a:off x="2266279" y="3078542"/>
              <a:ext cx="39980" cy="49388"/>
            </a:xfrm>
            <a:custGeom>
              <a:avLst/>
              <a:gdLst>
                <a:gd name="connsiteX0" fmla="*/ 10442 w 39980"/>
                <a:gd name="connsiteY0" fmla="*/ 39749 h 49388"/>
                <a:gd name="connsiteX1" fmla="*/ 11720 w 39980"/>
                <a:gd name="connsiteY1" fmla="*/ 112 h 49388"/>
                <a:gd name="connsiteX2" fmla="*/ 7885 w 39980"/>
                <a:gd name="connsiteY2" fmla="*/ 47421 h 49388"/>
                <a:gd name="connsiteX3" fmla="*/ 38572 w 39980"/>
                <a:gd name="connsiteY3" fmla="*/ 29520 h 49388"/>
                <a:gd name="connsiteX4" fmla="*/ 10442 w 39980"/>
                <a:gd name="connsiteY4" fmla="*/ 39749 h 4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0" h="49388">
                  <a:moveTo>
                    <a:pt x="10442" y="39749"/>
                  </a:moveTo>
                  <a:cubicBezTo>
                    <a:pt x="-1066" y="34635"/>
                    <a:pt x="24507" y="2669"/>
                    <a:pt x="11720" y="112"/>
                  </a:cubicBezTo>
                  <a:cubicBezTo>
                    <a:pt x="-1066" y="-2446"/>
                    <a:pt x="-4902" y="39749"/>
                    <a:pt x="7885" y="47421"/>
                  </a:cubicBezTo>
                  <a:cubicBezTo>
                    <a:pt x="20671" y="55093"/>
                    <a:pt x="46244" y="38471"/>
                    <a:pt x="38572" y="29520"/>
                  </a:cubicBezTo>
                  <a:cubicBezTo>
                    <a:pt x="29621" y="19291"/>
                    <a:pt x="21949" y="44864"/>
                    <a:pt x="10442" y="39749"/>
                  </a:cubicBezTo>
                  <a:close/>
                </a:path>
              </a:pathLst>
            </a:custGeom>
            <a:solidFill>
              <a:srgbClr val="2E6B1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B7DFCB1-A44A-4A55-AC80-A7D006257ABE}"/>
                </a:ext>
              </a:extLst>
            </p:cNvPr>
            <p:cNvSpPr/>
            <p:nvPr/>
          </p:nvSpPr>
          <p:spPr>
            <a:xfrm rot="-2475715">
              <a:off x="2197735" y="3161946"/>
              <a:ext cx="483321" cy="378474"/>
            </a:xfrm>
            <a:custGeom>
              <a:avLst/>
              <a:gdLst>
                <a:gd name="connsiteX0" fmla="*/ 0 w 483321"/>
                <a:gd name="connsiteY0" fmla="*/ 0 h 378474"/>
                <a:gd name="connsiteX1" fmla="*/ 483322 w 483321"/>
                <a:gd name="connsiteY1" fmla="*/ 0 h 378474"/>
                <a:gd name="connsiteX2" fmla="*/ 483322 w 483321"/>
                <a:gd name="connsiteY2" fmla="*/ 378474 h 378474"/>
                <a:gd name="connsiteX3" fmla="*/ 0 w 483321"/>
                <a:gd name="connsiteY3" fmla="*/ 378474 h 37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321" h="378474">
                  <a:moveTo>
                    <a:pt x="0" y="0"/>
                  </a:moveTo>
                  <a:lnTo>
                    <a:pt x="483322" y="0"/>
                  </a:lnTo>
                  <a:lnTo>
                    <a:pt x="483322" y="378474"/>
                  </a:lnTo>
                  <a:lnTo>
                    <a:pt x="0" y="378474"/>
                  </a:lnTo>
                  <a:close/>
                </a:path>
              </a:pathLst>
            </a:custGeom>
            <a:solidFill>
              <a:srgbClr val="FFFDFF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41FCDCB1-1314-4358-8BDA-2E56DE87657C}"/>
                </a:ext>
              </a:extLst>
            </p:cNvPr>
            <p:cNvSpPr/>
            <p:nvPr/>
          </p:nvSpPr>
          <p:spPr>
            <a:xfrm>
              <a:off x="2244755" y="3228254"/>
              <a:ext cx="46030" cy="297921"/>
            </a:xfrm>
            <a:custGeom>
              <a:avLst/>
              <a:gdLst>
                <a:gd name="connsiteX0" fmla="*/ 15344 w 46030"/>
                <a:gd name="connsiteY0" fmla="*/ 28130 h 297921"/>
                <a:gd name="connsiteX1" fmla="*/ 0 w 46030"/>
                <a:gd name="connsiteY1" fmla="*/ 265956 h 297921"/>
                <a:gd name="connsiteX2" fmla="*/ 26851 w 46030"/>
                <a:gd name="connsiteY2" fmla="*/ 297922 h 297921"/>
                <a:gd name="connsiteX3" fmla="*/ 46031 w 46030"/>
                <a:gd name="connsiteY3" fmla="*/ 0 h 29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30" h="297921">
                  <a:moveTo>
                    <a:pt x="15344" y="28130"/>
                  </a:moveTo>
                  <a:lnTo>
                    <a:pt x="0" y="265956"/>
                  </a:lnTo>
                  <a:lnTo>
                    <a:pt x="26851" y="297922"/>
                  </a:lnTo>
                  <a:lnTo>
                    <a:pt x="46031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040F718A-016D-459B-92CD-D9987FD5FCA0}"/>
                </a:ext>
              </a:extLst>
            </p:cNvPr>
            <p:cNvSpPr/>
            <p:nvPr/>
          </p:nvSpPr>
          <p:spPr>
            <a:xfrm>
              <a:off x="2285671" y="3186059"/>
              <a:ext cx="53702" cy="387425"/>
            </a:xfrm>
            <a:custGeom>
              <a:avLst/>
              <a:gdLst>
                <a:gd name="connsiteX0" fmla="*/ 21737 w 53702"/>
                <a:gd name="connsiteY0" fmla="*/ 28130 h 387425"/>
                <a:gd name="connsiteX1" fmla="*/ 0 w 53702"/>
                <a:gd name="connsiteY1" fmla="*/ 355460 h 387425"/>
                <a:gd name="connsiteX2" fmla="*/ 28130 w 53702"/>
                <a:gd name="connsiteY2" fmla="*/ 387426 h 387425"/>
                <a:gd name="connsiteX3" fmla="*/ 53703 w 53702"/>
                <a:gd name="connsiteY3" fmla="*/ 0 h 38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02" h="387425">
                  <a:moveTo>
                    <a:pt x="21737" y="28130"/>
                  </a:moveTo>
                  <a:lnTo>
                    <a:pt x="0" y="355460"/>
                  </a:lnTo>
                  <a:lnTo>
                    <a:pt x="28130" y="387426"/>
                  </a:lnTo>
                  <a:lnTo>
                    <a:pt x="53703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11AB905-0B69-4EAF-9C14-83F2AF3A31D7}"/>
                </a:ext>
              </a:extLst>
            </p:cNvPr>
            <p:cNvSpPr/>
            <p:nvPr/>
          </p:nvSpPr>
          <p:spPr>
            <a:xfrm>
              <a:off x="2370061" y="3102948"/>
              <a:ext cx="65210" cy="548533"/>
            </a:xfrm>
            <a:custGeom>
              <a:avLst/>
              <a:gdLst>
                <a:gd name="connsiteX0" fmla="*/ 33244 w 65210"/>
                <a:gd name="connsiteY0" fmla="*/ 26851 h 548533"/>
                <a:gd name="connsiteX1" fmla="*/ 0 w 65210"/>
                <a:gd name="connsiteY1" fmla="*/ 534469 h 548533"/>
                <a:gd name="connsiteX2" fmla="*/ 12786 w 65210"/>
                <a:gd name="connsiteY2" fmla="*/ 548534 h 548533"/>
                <a:gd name="connsiteX3" fmla="*/ 29408 w 65210"/>
                <a:gd name="connsiteY3" fmla="*/ 534469 h 548533"/>
                <a:gd name="connsiteX4" fmla="*/ 65210 w 65210"/>
                <a:gd name="connsiteY4" fmla="*/ 0 h 54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210" h="548533">
                  <a:moveTo>
                    <a:pt x="33244" y="26851"/>
                  </a:moveTo>
                  <a:lnTo>
                    <a:pt x="0" y="534469"/>
                  </a:lnTo>
                  <a:lnTo>
                    <a:pt x="12786" y="548534"/>
                  </a:lnTo>
                  <a:lnTo>
                    <a:pt x="29408" y="534469"/>
                  </a:lnTo>
                  <a:lnTo>
                    <a:pt x="65210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B4BAF33-7AB6-46D1-BDC6-8B80CA0FAD12}"/>
                </a:ext>
              </a:extLst>
            </p:cNvPr>
            <p:cNvSpPr/>
            <p:nvPr/>
          </p:nvSpPr>
          <p:spPr>
            <a:xfrm>
              <a:off x="2416092" y="3060753"/>
              <a:ext cx="66488" cy="561320"/>
            </a:xfrm>
            <a:custGeom>
              <a:avLst/>
              <a:gdLst>
                <a:gd name="connsiteX0" fmla="*/ 34523 w 66488"/>
                <a:gd name="connsiteY0" fmla="*/ 26851 h 561320"/>
                <a:gd name="connsiteX1" fmla="*/ 0 w 66488"/>
                <a:gd name="connsiteY1" fmla="*/ 561320 h 561320"/>
                <a:gd name="connsiteX2" fmla="*/ 31966 w 66488"/>
                <a:gd name="connsiteY2" fmla="*/ 534469 h 561320"/>
                <a:gd name="connsiteX3" fmla="*/ 66489 w 66488"/>
                <a:gd name="connsiteY3" fmla="*/ 0 h 56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88" h="561320">
                  <a:moveTo>
                    <a:pt x="34523" y="26851"/>
                  </a:moveTo>
                  <a:lnTo>
                    <a:pt x="0" y="561320"/>
                  </a:lnTo>
                  <a:lnTo>
                    <a:pt x="31966" y="534469"/>
                  </a:lnTo>
                  <a:lnTo>
                    <a:pt x="66489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4514F34-9A73-47BC-B2CB-16363B2935EA}"/>
                </a:ext>
              </a:extLst>
            </p:cNvPr>
            <p:cNvSpPr/>
            <p:nvPr/>
          </p:nvSpPr>
          <p:spPr>
            <a:xfrm>
              <a:off x="2160365" y="3312644"/>
              <a:ext cx="35801" cy="117634"/>
            </a:xfrm>
            <a:custGeom>
              <a:avLst/>
              <a:gdLst>
                <a:gd name="connsiteX0" fmla="*/ 3836 w 35801"/>
                <a:gd name="connsiteY0" fmla="*/ 28130 h 117634"/>
                <a:gd name="connsiteX1" fmla="*/ 0 w 35801"/>
                <a:gd name="connsiteY1" fmla="*/ 85669 h 117634"/>
                <a:gd name="connsiteX2" fmla="*/ 28130 w 35801"/>
                <a:gd name="connsiteY2" fmla="*/ 117634 h 117634"/>
                <a:gd name="connsiteX3" fmla="*/ 35802 w 35801"/>
                <a:gd name="connsiteY3" fmla="*/ 0 h 11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01" h="117634">
                  <a:moveTo>
                    <a:pt x="3836" y="28130"/>
                  </a:moveTo>
                  <a:lnTo>
                    <a:pt x="0" y="85669"/>
                  </a:lnTo>
                  <a:lnTo>
                    <a:pt x="28130" y="117634"/>
                  </a:lnTo>
                  <a:lnTo>
                    <a:pt x="35802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2AE287B-7300-49BC-B1C0-54697FC5A5A9}"/>
                </a:ext>
              </a:extLst>
            </p:cNvPr>
            <p:cNvSpPr/>
            <p:nvPr/>
          </p:nvSpPr>
          <p:spPr>
            <a:xfrm>
              <a:off x="2202560" y="3270449"/>
              <a:ext cx="40916" cy="207138"/>
            </a:xfrm>
            <a:custGeom>
              <a:avLst/>
              <a:gdLst>
                <a:gd name="connsiteX0" fmla="*/ 8950 w 40916"/>
                <a:gd name="connsiteY0" fmla="*/ 28130 h 207138"/>
                <a:gd name="connsiteX1" fmla="*/ 0 w 40916"/>
                <a:gd name="connsiteY1" fmla="*/ 176451 h 207138"/>
                <a:gd name="connsiteX2" fmla="*/ 26851 w 40916"/>
                <a:gd name="connsiteY2" fmla="*/ 207138 h 207138"/>
                <a:gd name="connsiteX3" fmla="*/ 40916 w 40916"/>
                <a:gd name="connsiteY3" fmla="*/ 0 h 20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916" h="207138">
                  <a:moveTo>
                    <a:pt x="8950" y="28130"/>
                  </a:moveTo>
                  <a:lnTo>
                    <a:pt x="0" y="176451"/>
                  </a:lnTo>
                  <a:lnTo>
                    <a:pt x="26851" y="207138"/>
                  </a:lnTo>
                  <a:lnTo>
                    <a:pt x="40916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515B446C-3AE8-40E3-A854-B9B443C0FD94}"/>
                </a:ext>
              </a:extLst>
            </p:cNvPr>
            <p:cNvSpPr/>
            <p:nvPr/>
          </p:nvSpPr>
          <p:spPr>
            <a:xfrm>
              <a:off x="2327866" y="3145143"/>
              <a:ext cx="58817" cy="476930"/>
            </a:xfrm>
            <a:custGeom>
              <a:avLst/>
              <a:gdLst>
                <a:gd name="connsiteX0" fmla="*/ 28130 w 58817"/>
                <a:gd name="connsiteY0" fmla="*/ 26851 h 476930"/>
                <a:gd name="connsiteX1" fmla="*/ 0 w 58817"/>
                <a:gd name="connsiteY1" fmla="*/ 444965 h 476930"/>
                <a:gd name="connsiteX2" fmla="*/ 28130 w 58817"/>
                <a:gd name="connsiteY2" fmla="*/ 476930 h 476930"/>
                <a:gd name="connsiteX3" fmla="*/ 58817 w 58817"/>
                <a:gd name="connsiteY3" fmla="*/ 0 h 47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17" h="476930">
                  <a:moveTo>
                    <a:pt x="28130" y="26851"/>
                  </a:moveTo>
                  <a:lnTo>
                    <a:pt x="0" y="444965"/>
                  </a:lnTo>
                  <a:lnTo>
                    <a:pt x="28130" y="476930"/>
                  </a:lnTo>
                  <a:lnTo>
                    <a:pt x="58817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0A8852B-FEE8-4B64-ABA4-C75BB1AE2926}"/>
                </a:ext>
              </a:extLst>
            </p:cNvPr>
            <p:cNvSpPr/>
            <p:nvPr/>
          </p:nvSpPr>
          <p:spPr>
            <a:xfrm>
              <a:off x="2133514" y="3354839"/>
              <a:ext cx="14064" cy="26850"/>
            </a:xfrm>
            <a:custGeom>
              <a:avLst/>
              <a:gdLst>
                <a:gd name="connsiteX0" fmla="*/ 0 w 14064"/>
                <a:gd name="connsiteY0" fmla="*/ 12786 h 26850"/>
                <a:gd name="connsiteX1" fmla="*/ 12786 w 14064"/>
                <a:gd name="connsiteY1" fmla="*/ 26851 h 26850"/>
                <a:gd name="connsiteX2" fmla="*/ 14065 w 14064"/>
                <a:gd name="connsiteY2" fmla="*/ 0 h 2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64" h="26850">
                  <a:moveTo>
                    <a:pt x="0" y="12786"/>
                  </a:moveTo>
                  <a:lnTo>
                    <a:pt x="12786" y="26851"/>
                  </a:lnTo>
                  <a:lnTo>
                    <a:pt x="14065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B4BFC822-0F91-4D13-B3FC-E8640F3FF49D}"/>
                </a:ext>
              </a:extLst>
            </p:cNvPr>
            <p:cNvSpPr/>
            <p:nvPr/>
          </p:nvSpPr>
          <p:spPr>
            <a:xfrm>
              <a:off x="2655196" y="3243598"/>
              <a:ext cx="39637" cy="168779"/>
            </a:xfrm>
            <a:custGeom>
              <a:avLst/>
              <a:gdLst>
                <a:gd name="connsiteX0" fmla="*/ 31966 w 39637"/>
                <a:gd name="connsiteY0" fmla="*/ 141928 h 168779"/>
                <a:gd name="connsiteX1" fmla="*/ 39638 w 39637"/>
                <a:gd name="connsiteY1" fmla="*/ 31966 h 168779"/>
                <a:gd name="connsiteX2" fmla="*/ 11508 w 39637"/>
                <a:gd name="connsiteY2" fmla="*/ 0 h 168779"/>
                <a:gd name="connsiteX3" fmla="*/ 0 w 39637"/>
                <a:gd name="connsiteY3" fmla="*/ 168780 h 16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37" h="168779">
                  <a:moveTo>
                    <a:pt x="31966" y="141928"/>
                  </a:moveTo>
                  <a:lnTo>
                    <a:pt x="39638" y="31966"/>
                  </a:lnTo>
                  <a:lnTo>
                    <a:pt x="11508" y="0"/>
                  </a:lnTo>
                  <a:lnTo>
                    <a:pt x="0" y="16878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4C6256C-D94D-441E-B1C5-DCFAD9F418F3}"/>
                </a:ext>
              </a:extLst>
            </p:cNvPr>
            <p:cNvSpPr/>
            <p:nvPr/>
          </p:nvSpPr>
          <p:spPr>
            <a:xfrm>
              <a:off x="2703784" y="3290907"/>
              <a:ext cx="42194" cy="79275"/>
            </a:xfrm>
            <a:custGeom>
              <a:avLst/>
              <a:gdLst>
                <a:gd name="connsiteX0" fmla="*/ 42195 w 42194"/>
                <a:gd name="connsiteY0" fmla="*/ 42195 h 79275"/>
                <a:gd name="connsiteX1" fmla="*/ 5115 w 42194"/>
                <a:gd name="connsiteY1" fmla="*/ 0 h 79275"/>
                <a:gd name="connsiteX2" fmla="*/ 0 w 42194"/>
                <a:gd name="connsiteY2" fmla="*/ 79275 h 7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94" h="79275">
                  <a:moveTo>
                    <a:pt x="42195" y="42195"/>
                  </a:moveTo>
                  <a:lnTo>
                    <a:pt x="5115" y="0"/>
                  </a:lnTo>
                  <a:lnTo>
                    <a:pt x="0" y="79275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4E5175FB-9CAF-4BD7-BF8E-4FEA7BC6B8E8}"/>
                </a:ext>
              </a:extLst>
            </p:cNvPr>
            <p:cNvSpPr/>
            <p:nvPr/>
          </p:nvSpPr>
          <p:spPr>
            <a:xfrm>
              <a:off x="2559299" y="3147700"/>
              <a:ext cx="51145" cy="349066"/>
            </a:xfrm>
            <a:custGeom>
              <a:avLst/>
              <a:gdLst>
                <a:gd name="connsiteX0" fmla="*/ 31966 w 51145"/>
                <a:gd name="connsiteY0" fmla="*/ 320937 h 349066"/>
                <a:gd name="connsiteX1" fmla="*/ 51145 w 51145"/>
                <a:gd name="connsiteY1" fmla="*/ 31966 h 349066"/>
                <a:gd name="connsiteX2" fmla="*/ 23015 w 51145"/>
                <a:gd name="connsiteY2" fmla="*/ 0 h 349066"/>
                <a:gd name="connsiteX3" fmla="*/ 0 w 51145"/>
                <a:gd name="connsiteY3" fmla="*/ 349067 h 3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45" h="349066">
                  <a:moveTo>
                    <a:pt x="31966" y="320937"/>
                  </a:moveTo>
                  <a:lnTo>
                    <a:pt x="51145" y="31966"/>
                  </a:lnTo>
                  <a:lnTo>
                    <a:pt x="23015" y="0"/>
                  </a:lnTo>
                  <a:lnTo>
                    <a:pt x="0" y="349067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A07A588-8441-45C3-BA63-F7F1AFA7D903}"/>
                </a:ext>
              </a:extLst>
            </p:cNvPr>
            <p:cNvSpPr/>
            <p:nvPr/>
          </p:nvSpPr>
          <p:spPr>
            <a:xfrm>
              <a:off x="2511989" y="3100391"/>
              <a:ext cx="56259" cy="438571"/>
            </a:xfrm>
            <a:custGeom>
              <a:avLst/>
              <a:gdLst>
                <a:gd name="connsiteX0" fmla="*/ 31966 w 56259"/>
                <a:gd name="connsiteY0" fmla="*/ 410441 h 438571"/>
                <a:gd name="connsiteX1" fmla="*/ 56260 w 56259"/>
                <a:gd name="connsiteY1" fmla="*/ 30687 h 438571"/>
                <a:gd name="connsiteX2" fmla="*/ 28130 w 56259"/>
                <a:gd name="connsiteY2" fmla="*/ 0 h 438571"/>
                <a:gd name="connsiteX3" fmla="*/ 0 w 56259"/>
                <a:gd name="connsiteY3" fmla="*/ 438571 h 43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59" h="438571">
                  <a:moveTo>
                    <a:pt x="31966" y="410441"/>
                  </a:moveTo>
                  <a:lnTo>
                    <a:pt x="56260" y="30687"/>
                  </a:lnTo>
                  <a:lnTo>
                    <a:pt x="28130" y="0"/>
                  </a:lnTo>
                  <a:lnTo>
                    <a:pt x="0" y="438571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36F6657-8CA6-4E5D-9E1D-262B650612D1}"/>
                </a:ext>
              </a:extLst>
            </p:cNvPr>
            <p:cNvSpPr/>
            <p:nvPr/>
          </p:nvSpPr>
          <p:spPr>
            <a:xfrm>
              <a:off x="2607887" y="3196288"/>
              <a:ext cx="44752" cy="258283"/>
            </a:xfrm>
            <a:custGeom>
              <a:avLst/>
              <a:gdLst>
                <a:gd name="connsiteX0" fmla="*/ 31966 w 44752"/>
                <a:gd name="connsiteY0" fmla="*/ 230154 h 258283"/>
                <a:gd name="connsiteX1" fmla="*/ 44752 w 44752"/>
                <a:gd name="connsiteY1" fmla="*/ 30687 h 258283"/>
                <a:gd name="connsiteX2" fmla="*/ 16622 w 44752"/>
                <a:gd name="connsiteY2" fmla="*/ 0 h 258283"/>
                <a:gd name="connsiteX3" fmla="*/ 0 w 44752"/>
                <a:gd name="connsiteY3" fmla="*/ 258284 h 25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52" h="258283">
                  <a:moveTo>
                    <a:pt x="31966" y="230154"/>
                  </a:moveTo>
                  <a:lnTo>
                    <a:pt x="44752" y="30687"/>
                  </a:lnTo>
                  <a:lnTo>
                    <a:pt x="16622" y="0"/>
                  </a:lnTo>
                  <a:lnTo>
                    <a:pt x="0" y="258284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3E5A550-369D-4C23-B175-9A8D6BFDC649}"/>
                </a:ext>
              </a:extLst>
            </p:cNvPr>
            <p:cNvSpPr/>
            <p:nvPr/>
          </p:nvSpPr>
          <p:spPr>
            <a:xfrm>
              <a:off x="2464680" y="3051803"/>
              <a:ext cx="61374" cy="529354"/>
            </a:xfrm>
            <a:custGeom>
              <a:avLst/>
              <a:gdLst>
                <a:gd name="connsiteX0" fmla="*/ 0 w 61374"/>
                <a:gd name="connsiteY0" fmla="*/ 529354 h 529354"/>
                <a:gd name="connsiteX1" fmla="*/ 30687 w 61374"/>
                <a:gd name="connsiteY1" fmla="*/ 501225 h 529354"/>
                <a:gd name="connsiteX2" fmla="*/ 61374 w 61374"/>
                <a:gd name="connsiteY2" fmla="*/ 31966 h 529354"/>
                <a:gd name="connsiteX3" fmla="*/ 34523 w 61374"/>
                <a:gd name="connsiteY3" fmla="*/ 0 h 52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74" h="529354">
                  <a:moveTo>
                    <a:pt x="0" y="529354"/>
                  </a:moveTo>
                  <a:lnTo>
                    <a:pt x="30687" y="501225"/>
                  </a:lnTo>
                  <a:lnTo>
                    <a:pt x="61374" y="31966"/>
                  </a:lnTo>
                  <a:lnTo>
                    <a:pt x="34523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09CFCC35-9A27-420C-B87C-A5259F1F3402}"/>
                </a:ext>
              </a:extLst>
            </p:cNvPr>
            <p:cNvSpPr/>
            <p:nvPr/>
          </p:nvSpPr>
          <p:spPr>
            <a:xfrm>
              <a:off x="2220124" y="3116914"/>
              <a:ext cx="58430" cy="50130"/>
            </a:xfrm>
            <a:custGeom>
              <a:avLst/>
              <a:gdLst>
                <a:gd name="connsiteX0" fmla="*/ 51482 w 58430"/>
                <a:gd name="connsiteY0" fmla="*/ 5213 h 50130"/>
                <a:gd name="connsiteX1" fmla="*/ 14401 w 58430"/>
                <a:gd name="connsiteY1" fmla="*/ 14164 h 50130"/>
                <a:gd name="connsiteX2" fmla="*/ 4172 w 58430"/>
                <a:gd name="connsiteY2" fmla="*/ 41015 h 50130"/>
                <a:gd name="connsiteX3" fmla="*/ 36138 w 58430"/>
                <a:gd name="connsiteY3" fmla="*/ 37179 h 50130"/>
                <a:gd name="connsiteX4" fmla="*/ 51482 w 58430"/>
                <a:gd name="connsiteY4" fmla="*/ 5213 h 50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30" h="50130">
                  <a:moveTo>
                    <a:pt x="51482" y="5213"/>
                  </a:moveTo>
                  <a:cubicBezTo>
                    <a:pt x="39974" y="-1180"/>
                    <a:pt x="34860" y="-5016"/>
                    <a:pt x="14401" y="14164"/>
                  </a:cubicBezTo>
                  <a:cubicBezTo>
                    <a:pt x="1615" y="26950"/>
                    <a:pt x="-4778" y="30786"/>
                    <a:pt x="4172" y="41015"/>
                  </a:cubicBezTo>
                  <a:cubicBezTo>
                    <a:pt x="14401" y="51244"/>
                    <a:pt x="13123" y="56359"/>
                    <a:pt x="36138" y="37179"/>
                  </a:cubicBezTo>
                  <a:cubicBezTo>
                    <a:pt x="61711" y="18000"/>
                    <a:pt x="62989" y="11606"/>
                    <a:pt x="51482" y="5213"/>
                  </a:cubicBezTo>
                  <a:close/>
                </a:path>
              </a:pathLst>
            </a:custGeom>
            <a:solidFill>
              <a:srgbClr val="2E6B1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5EE7B4E7-7E5F-487C-9A49-737E6C702084}"/>
                </a:ext>
              </a:extLst>
            </p:cNvPr>
            <p:cNvSpPr/>
            <p:nvPr/>
          </p:nvSpPr>
          <p:spPr>
            <a:xfrm rot="-2476200">
              <a:off x="2032063" y="3128620"/>
              <a:ext cx="510168" cy="97174"/>
            </a:xfrm>
            <a:custGeom>
              <a:avLst/>
              <a:gdLst>
                <a:gd name="connsiteX0" fmla="*/ 0 w 510168"/>
                <a:gd name="connsiteY0" fmla="*/ 0 h 97174"/>
                <a:gd name="connsiteX1" fmla="*/ 510168 w 510168"/>
                <a:gd name="connsiteY1" fmla="*/ 0 h 97174"/>
                <a:gd name="connsiteX2" fmla="*/ 510168 w 510168"/>
                <a:gd name="connsiteY2" fmla="*/ 97175 h 97174"/>
                <a:gd name="connsiteX3" fmla="*/ 0 w 510168"/>
                <a:gd name="connsiteY3" fmla="*/ 97175 h 9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0168" h="97174">
                  <a:moveTo>
                    <a:pt x="0" y="0"/>
                  </a:moveTo>
                  <a:lnTo>
                    <a:pt x="510168" y="0"/>
                  </a:lnTo>
                  <a:lnTo>
                    <a:pt x="510168" y="97175"/>
                  </a:lnTo>
                  <a:lnTo>
                    <a:pt x="0" y="97175"/>
                  </a:lnTo>
                  <a:close/>
                </a:path>
              </a:pathLst>
            </a:custGeom>
            <a:solidFill>
              <a:srgbClr val="EEEEE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09F3C6F-E9A4-4A76-A235-38EC2069E4C9}"/>
                </a:ext>
              </a:extLst>
            </p:cNvPr>
            <p:cNvSpPr/>
            <p:nvPr/>
          </p:nvSpPr>
          <p:spPr>
            <a:xfrm>
              <a:off x="2338095" y="3040295"/>
              <a:ext cx="170058" cy="38359"/>
            </a:xfrm>
            <a:custGeom>
              <a:avLst/>
              <a:gdLst>
                <a:gd name="connsiteX0" fmla="*/ 170058 w 170058"/>
                <a:gd name="connsiteY0" fmla="*/ 8950 h 38359"/>
                <a:gd name="connsiteX1" fmla="*/ 33244 w 170058"/>
                <a:gd name="connsiteY1" fmla="*/ 0 h 38359"/>
                <a:gd name="connsiteX2" fmla="*/ 0 w 170058"/>
                <a:gd name="connsiteY2" fmla="*/ 29408 h 38359"/>
                <a:gd name="connsiteX3" fmla="*/ 136814 w 170058"/>
                <a:gd name="connsiteY3" fmla="*/ 38359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58" h="38359">
                  <a:moveTo>
                    <a:pt x="170058" y="8950"/>
                  </a:moveTo>
                  <a:lnTo>
                    <a:pt x="33244" y="0"/>
                  </a:lnTo>
                  <a:lnTo>
                    <a:pt x="0" y="29408"/>
                  </a:lnTo>
                  <a:lnTo>
                    <a:pt x="136814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8008D63-28F1-46F1-A5EB-174A40E36F8C}"/>
                </a:ext>
              </a:extLst>
            </p:cNvPr>
            <p:cNvSpPr/>
            <p:nvPr/>
          </p:nvSpPr>
          <p:spPr>
            <a:xfrm>
              <a:off x="2286950" y="3083768"/>
              <a:ext cx="170058" cy="39637"/>
            </a:xfrm>
            <a:custGeom>
              <a:avLst/>
              <a:gdLst>
                <a:gd name="connsiteX0" fmla="*/ 170058 w 170058"/>
                <a:gd name="connsiteY0" fmla="*/ 10229 h 39637"/>
                <a:gd name="connsiteX1" fmla="*/ 33244 w 170058"/>
                <a:gd name="connsiteY1" fmla="*/ 0 h 39637"/>
                <a:gd name="connsiteX2" fmla="*/ 0 w 170058"/>
                <a:gd name="connsiteY2" fmla="*/ 29409 h 39637"/>
                <a:gd name="connsiteX3" fmla="*/ 136814 w 170058"/>
                <a:gd name="connsiteY3" fmla="*/ 39638 h 39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58" h="39637">
                  <a:moveTo>
                    <a:pt x="170058" y="10229"/>
                  </a:moveTo>
                  <a:lnTo>
                    <a:pt x="33244" y="0"/>
                  </a:lnTo>
                  <a:lnTo>
                    <a:pt x="0" y="29409"/>
                  </a:lnTo>
                  <a:lnTo>
                    <a:pt x="136814" y="39638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1878D7F-CF5E-4F13-A539-B99976157999}"/>
                </a:ext>
              </a:extLst>
            </p:cNvPr>
            <p:cNvSpPr/>
            <p:nvPr/>
          </p:nvSpPr>
          <p:spPr>
            <a:xfrm>
              <a:off x="2185938" y="3173273"/>
              <a:ext cx="170058" cy="38359"/>
            </a:xfrm>
            <a:custGeom>
              <a:avLst/>
              <a:gdLst>
                <a:gd name="connsiteX0" fmla="*/ 170058 w 170058"/>
                <a:gd name="connsiteY0" fmla="*/ 8950 h 38359"/>
                <a:gd name="connsiteX1" fmla="*/ 33245 w 170058"/>
                <a:gd name="connsiteY1" fmla="*/ 0 h 38359"/>
                <a:gd name="connsiteX2" fmla="*/ 0 w 170058"/>
                <a:gd name="connsiteY2" fmla="*/ 29409 h 38359"/>
                <a:gd name="connsiteX3" fmla="*/ 136814 w 170058"/>
                <a:gd name="connsiteY3" fmla="*/ 38359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58" h="38359">
                  <a:moveTo>
                    <a:pt x="170058" y="8950"/>
                  </a:moveTo>
                  <a:lnTo>
                    <a:pt x="33245" y="0"/>
                  </a:lnTo>
                  <a:lnTo>
                    <a:pt x="0" y="29409"/>
                  </a:lnTo>
                  <a:lnTo>
                    <a:pt x="136814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9C0410B-68EC-450B-B6C4-B596E9651994}"/>
                </a:ext>
              </a:extLst>
            </p:cNvPr>
            <p:cNvSpPr/>
            <p:nvPr/>
          </p:nvSpPr>
          <p:spPr>
            <a:xfrm>
              <a:off x="2134792" y="3218025"/>
              <a:ext cx="171337" cy="38359"/>
            </a:xfrm>
            <a:custGeom>
              <a:avLst/>
              <a:gdLst>
                <a:gd name="connsiteX0" fmla="*/ 171337 w 171337"/>
                <a:gd name="connsiteY0" fmla="*/ 8950 h 38359"/>
                <a:gd name="connsiteX1" fmla="*/ 33245 w 171337"/>
                <a:gd name="connsiteY1" fmla="*/ 0 h 38359"/>
                <a:gd name="connsiteX2" fmla="*/ 0 w 171337"/>
                <a:gd name="connsiteY2" fmla="*/ 28130 h 38359"/>
                <a:gd name="connsiteX3" fmla="*/ 136814 w 171337"/>
                <a:gd name="connsiteY3" fmla="*/ 38359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337" h="38359">
                  <a:moveTo>
                    <a:pt x="171337" y="8950"/>
                  </a:moveTo>
                  <a:lnTo>
                    <a:pt x="33245" y="0"/>
                  </a:lnTo>
                  <a:lnTo>
                    <a:pt x="0" y="28130"/>
                  </a:lnTo>
                  <a:lnTo>
                    <a:pt x="136814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31BE12C-FC70-4D03-8AD0-15AB8A8147E6}"/>
                </a:ext>
              </a:extLst>
            </p:cNvPr>
            <p:cNvSpPr/>
            <p:nvPr/>
          </p:nvSpPr>
          <p:spPr>
            <a:xfrm>
              <a:off x="2387962" y="2995543"/>
              <a:ext cx="111241" cy="37080"/>
            </a:xfrm>
            <a:custGeom>
              <a:avLst/>
              <a:gdLst>
                <a:gd name="connsiteX0" fmla="*/ 0 w 111241"/>
                <a:gd name="connsiteY0" fmla="*/ 29408 h 37080"/>
                <a:gd name="connsiteX1" fmla="*/ 111241 w 111241"/>
                <a:gd name="connsiteY1" fmla="*/ 37080 h 37080"/>
                <a:gd name="connsiteX2" fmla="*/ 81832 w 111241"/>
                <a:gd name="connsiteY2" fmla="*/ 3836 h 37080"/>
                <a:gd name="connsiteX3" fmla="*/ 33245 w 111241"/>
                <a:gd name="connsiteY3" fmla="*/ 0 h 37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241" h="37080">
                  <a:moveTo>
                    <a:pt x="0" y="29408"/>
                  </a:moveTo>
                  <a:lnTo>
                    <a:pt x="111241" y="37080"/>
                  </a:lnTo>
                  <a:lnTo>
                    <a:pt x="81832" y="3836"/>
                  </a:lnTo>
                  <a:lnTo>
                    <a:pt x="33245" y="0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17D8417-A733-4A92-8010-70E7AC85749A}"/>
                </a:ext>
              </a:extLst>
            </p:cNvPr>
            <p:cNvSpPr/>
            <p:nvPr/>
          </p:nvSpPr>
          <p:spPr>
            <a:xfrm>
              <a:off x="2237083" y="3128521"/>
              <a:ext cx="170058" cy="38359"/>
            </a:xfrm>
            <a:custGeom>
              <a:avLst/>
              <a:gdLst>
                <a:gd name="connsiteX0" fmla="*/ 170058 w 170058"/>
                <a:gd name="connsiteY0" fmla="*/ 10229 h 38359"/>
                <a:gd name="connsiteX1" fmla="*/ 33245 w 170058"/>
                <a:gd name="connsiteY1" fmla="*/ 0 h 38359"/>
                <a:gd name="connsiteX2" fmla="*/ 0 w 170058"/>
                <a:gd name="connsiteY2" fmla="*/ 29409 h 38359"/>
                <a:gd name="connsiteX3" fmla="*/ 136814 w 170058"/>
                <a:gd name="connsiteY3" fmla="*/ 38359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58" h="38359">
                  <a:moveTo>
                    <a:pt x="170058" y="10229"/>
                  </a:moveTo>
                  <a:lnTo>
                    <a:pt x="33245" y="0"/>
                  </a:lnTo>
                  <a:lnTo>
                    <a:pt x="0" y="29409"/>
                  </a:lnTo>
                  <a:lnTo>
                    <a:pt x="136814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7268F42-29E3-4410-9F31-5E6B959FAE93}"/>
                </a:ext>
              </a:extLst>
            </p:cNvPr>
            <p:cNvSpPr/>
            <p:nvPr/>
          </p:nvSpPr>
          <p:spPr>
            <a:xfrm>
              <a:off x="2105384" y="3356117"/>
              <a:ext cx="48588" cy="26851"/>
            </a:xfrm>
            <a:custGeom>
              <a:avLst/>
              <a:gdLst>
                <a:gd name="connsiteX0" fmla="*/ 48588 w 48588"/>
                <a:gd name="connsiteY0" fmla="*/ 3836 h 26851"/>
                <a:gd name="connsiteX1" fmla="*/ 0 w 48588"/>
                <a:gd name="connsiteY1" fmla="*/ 0 h 26851"/>
                <a:gd name="connsiteX2" fmla="*/ 23015 w 48588"/>
                <a:gd name="connsiteY2" fmla="*/ 26851 h 26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588" h="26851">
                  <a:moveTo>
                    <a:pt x="48588" y="3836"/>
                  </a:moveTo>
                  <a:lnTo>
                    <a:pt x="0" y="0"/>
                  </a:lnTo>
                  <a:lnTo>
                    <a:pt x="23015" y="26851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0CB3971-4680-478C-B229-4E5E396E6129}"/>
                </a:ext>
              </a:extLst>
            </p:cNvPr>
            <p:cNvSpPr/>
            <p:nvPr/>
          </p:nvSpPr>
          <p:spPr>
            <a:xfrm>
              <a:off x="2063189" y="3306251"/>
              <a:ext cx="140649" cy="38359"/>
            </a:xfrm>
            <a:custGeom>
              <a:avLst/>
              <a:gdLst>
                <a:gd name="connsiteX0" fmla="*/ 140650 w 140649"/>
                <a:gd name="connsiteY0" fmla="*/ 8951 h 38359"/>
                <a:gd name="connsiteX1" fmla="*/ 3836 w 140649"/>
                <a:gd name="connsiteY1" fmla="*/ 0 h 38359"/>
                <a:gd name="connsiteX2" fmla="*/ 0 w 140649"/>
                <a:gd name="connsiteY2" fmla="*/ 2557 h 38359"/>
                <a:gd name="connsiteX3" fmla="*/ 26851 w 140649"/>
                <a:gd name="connsiteY3" fmla="*/ 33245 h 38359"/>
                <a:gd name="connsiteX4" fmla="*/ 107405 w 140649"/>
                <a:gd name="connsiteY4" fmla="*/ 38359 h 3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49" h="38359">
                  <a:moveTo>
                    <a:pt x="140650" y="8951"/>
                  </a:moveTo>
                  <a:lnTo>
                    <a:pt x="3836" y="0"/>
                  </a:lnTo>
                  <a:lnTo>
                    <a:pt x="0" y="2557"/>
                  </a:lnTo>
                  <a:lnTo>
                    <a:pt x="26851" y="33245"/>
                  </a:lnTo>
                  <a:lnTo>
                    <a:pt x="107405" y="38359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E1DA7631-47B2-45DC-9129-C2C73957CC19}"/>
                </a:ext>
              </a:extLst>
            </p:cNvPr>
            <p:cNvSpPr/>
            <p:nvPr/>
          </p:nvSpPr>
          <p:spPr>
            <a:xfrm>
              <a:off x="2084926" y="3261498"/>
              <a:ext cx="170058" cy="39637"/>
            </a:xfrm>
            <a:custGeom>
              <a:avLst/>
              <a:gdLst>
                <a:gd name="connsiteX0" fmla="*/ 170058 w 170058"/>
                <a:gd name="connsiteY0" fmla="*/ 10229 h 39637"/>
                <a:gd name="connsiteX1" fmla="*/ 33244 w 170058"/>
                <a:gd name="connsiteY1" fmla="*/ 0 h 39637"/>
                <a:gd name="connsiteX2" fmla="*/ 0 w 170058"/>
                <a:gd name="connsiteY2" fmla="*/ 29409 h 39637"/>
                <a:gd name="connsiteX3" fmla="*/ 136814 w 170058"/>
                <a:gd name="connsiteY3" fmla="*/ 39638 h 39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58" h="39637">
                  <a:moveTo>
                    <a:pt x="170058" y="10229"/>
                  </a:moveTo>
                  <a:lnTo>
                    <a:pt x="33244" y="0"/>
                  </a:lnTo>
                  <a:lnTo>
                    <a:pt x="0" y="29409"/>
                  </a:lnTo>
                  <a:lnTo>
                    <a:pt x="136814" y="39638"/>
                  </a:lnTo>
                  <a:close/>
                </a:path>
              </a:pathLst>
            </a:custGeom>
            <a:solidFill>
              <a:srgbClr val="D11515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7CB99A8-0529-43F3-B28B-CA9D15998879}"/>
                </a:ext>
              </a:extLst>
            </p:cNvPr>
            <p:cNvSpPr/>
            <p:nvPr/>
          </p:nvSpPr>
          <p:spPr>
            <a:xfrm rot="-2475230">
              <a:off x="2379005" y="3085575"/>
              <a:ext cx="56260" cy="473097"/>
            </a:xfrm>
            <a:custGeom>
              <a:avLst/>
              <a:gdLst>
                <a:gd name="connsiteX0" fmla="*/ 0 w 56260"/>
                <a:gd name="connsiteY0" fmla="*/ 0 h 473097"/>
                <a:gd name="connsiteX1" fmla="*/ 56260 w 56260"/>
                <a:gd name="connsiteY1" fmla="*/ 0 h 473097"/>
                <a:gd name="connsiteX2" fmla="*/ 56260 w 56260"/>
                <a:gd name="connsiteY2" fmla="*/ 473097 h 473097"/>
                <a:gd name="connsiteX3" fmla="*/ 0 w 56260"/>
                <a:gd name="connsiteY3" fmla="*/ 473097 h 4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60" h="473097">
                  <a:moveTo>
                    <a:pt x="0" y="0"/>
                  </a:moveTo>
                  <a:lnTo>
                    <a:pt x="56260" y="0"/>
                  </a:lnTo>
                  <a:lnTo>
                    <a:pt x="56260" y="473097"/>
                  </a:lnTo>
                  <a:lnTo>
                    <a:pt x="0" y="473097"/>
                  </a:lnTo>
                  <a:close/>
                </a:path>
              </a:pathLst>
            </a:custGeom>
            <a:solidFill>
              <a:srgbClr val="2E6B1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E0AD4A8-2C86-47D2-BA59-5CD990EE531D}"/>
                </a:ext>
              </a:extLst>
            </p:cNvPr>
            <p:cNvSpPr/>
            <p:nvPr/>
          </p:nvSpPr>
          <p:spPr>
            <a:xfrm>
              <a:off x="2078532" y="3962190"/>
              <a:ext cx="988383" cy="1093231"/>
            </a:xfrm>
            <a:custGeom>
              <a:avLst/>
              <a:gdLst>
                <a:gd name="connsiteX0" fmla="*/ 0 w 988383"/>
                <a:gd name="connsiteY0" fmla="*/ 0 h 1093231"/>
                <a:gd name="connsiteX1" fmla="*/ 988384 w 988383"/>
                <a:gd name="connsiteY1" fmla="*/ 0 h 1093231"/>
                <a:gd name="connsiteX2" fmla="*/ 988384 w 988383"/>
                <a:gd name="connsiteY2" fmla="*/ 1093232 h 1093231"/>
                <a:gd name="connsiteX3" fmla="*/ 0 w 988383"/>
                <a:gd name="connsiteY3" fmla="*/ 1093232 h 10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8383" h="1093231">
                  <a:moveTo>
                    <a:pt x="0" y="0"/>
                  </a:moveTo>
                  <a:lnTo>
                    <a:pt x="988384" y="0"/>
                  </a:lnTo>
                  <a:lnTo>
                    <a:pt x="988384" y="1093232"/>
                  </a:lnTo>
                  <a:lnTo>
                    <a:pt x="0" y="1093232"/>
                  </a:lnTo>
                  <a:close/>
                </a:path>
              </a:pathLst>
            </a:custGeom>
            <a:solidFill>
              <a:srgbClr val="41404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4528119-A587-426A-A406-2572F7106306}"/>
                </a:ext>
              </a:extLst>
            </p:cNvPr>
            <p:cNvSpPr/>
            <p:nvPr/>
          </p:nvSpPr>
          <p:spPr>
            <a:xfrm>
              <a:off x="2349603" y="3962190"/>
              <a:ext cx="112519" cy="1093231"/>
            </a:xfrm>
            <a:custGeom>
              <a:avLst/>
              <a:gdLst>
                <a:gd name="connsiteX0" fmla="*/ 0 w 112519"/>
                <a:gd name="connsiteY0" fmla="*/ 0 h 1093231"/>
                <a:gd name="connsiteX1" fmla="*/ 112520 w 112519"/>
                <a:gd name="connsiteY1" fmla="*/ 0 h 1093231"/>
                <a:gd name="connsiteX2" fmla="*/ 112520 w 112519"/>
                <a:gd name="connsiteY2" fmla="*/ 1093232 h 1093231"/>
                <a:gd name="connsiteX3" fmla="*/ 0 w 112519"/>
                <a:gd name="connsiteY3" fmla="*/ 1093232 h 10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519" h="1093231">
                  <a:moveTo>
                    <a:pt x="0" y="0"/>
                  </a:moveTo>
                  <a:lnTo>
                    <a:pt x="112520" y="0"/>
                  </a:lnTo>
                  <a:lnTo>
                    <a:pt x="112520" y="1093232"/>
                  </a:lnTo>
                  <a:lnTo>
                    <a:pt x="0" y="1093232"/>
                  </a:lnTo>
                  <a:close/>
                </a:path>
              </a:pathLst>
            </a:custGeom>
            <a:solidFill>
              <a:srgbClr val="44B8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FA337CBE-0260-4526-A718-4956EEEB93DE}"/>
                </a:ext>
              </a:extLst>
            </p:cNvPr>
            <p:cNvSpPr/>
            <p:nvPr/>
          </p:nvSpPr>
          <p:spPr>
            <a:xfrm>
              <a:off x="2565692" y="3962190"/>
              <a:ext cx="112519" cy="1093231"/>
            </a:xfrm>
            <a:custGeom>
              <a:avLst/>
              <a:gdLst>
                <a:gd name="connsiteX0" fmla="*/ 0 w 112519"/>
                <a:gd name="connsiteY0" fmla="*/ 0 h 1093231"/>
                <a:gd name="connsiteX1" fmla="*/ 112520 w 112519"/>
                <a:gd name="connsiteY1" fmla="*/ 0 h 1093231"/>
                <a:gd name="connsiteX2" fmla="*/ 112520 w 112519"/>
                <a:gd name="connsiteY2" fmla="*/ 1093232 h 1093231"/>
                <a:gd name="connsiteX3" fmla="*/ 0 w 112519"/>
                <a:gd name="connsiteY3" fmla="*/ 1093232 h 10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519" h="1093231">
                  <a:moveTo>
                    <a:pt x="0" y="0"/>
                  </a:moveTo>
                  <a:lnTo>
                    <a:pt x="112520" y="0"/>
                  </a:lnTo>
                  <a:lnTo>
                    <a:pt x="112520" y="1093232"/>
                  </a:lnTo>
                  <a:lnTo>
                    <a:pt x="0" y="1093232"/>
                  </a:lnTo>
                  <a:close/>
                </a:path>
              </a:pathLst>
            </a:custGeom>
            <a:solidFill>
              <a:srgbClr val="44B8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88F1D3D4-43AC-4049-86B3-A84F0C88FD53}"/>
                </a:ext>
              </a:extLst>
            </p:cNvPr>
            <p:cNvSpPr/>
            <p:nvPr/>
          </p:nvSpPr>
          <p:spPr>
            <a:xfrm>
              <a:off x="2281835" y="3560699"/>
              <a:ext cx="2010012" cy="1678846"/>
            </a:xfrm>
            <a:custGeom>
              <a:avLst/>
              <a:gdLst>
                <a:gd name="connsiteX0" fmla="*/ 2010012 w 2010012"/>
                <a:gd name="connsiteY0" fmla="*/ 1678846 h 1678846"/>
                <a:gd name="connsiteX1" fmla="*/ 1140541 w 2010012"/>
                <a:gd name="connsiteY1" fmla="*/ 1678846 h 1678846"/>
                <a:gd name="connsiteX2" fmla="*/ 0 w 2010012"/>
                <a:gd name="connsiteY2" fmla="*/ 538305 h 1678846"/>
                <a:gd name="connsiteX3" fmla="*/ 0 w 2010012"/>
                <a:gd name="connsiteY3" fmla="*/ 0 h 1678846"/>
                <a:gd name="connsiteX4" fmla="*/ 1824610 w 2010012"/>
                <a:gd name="connsiteY4" fmla="*/ 0 h 1678846"/>
                <a:gd name="connsiteX5" fmla="*/ 1579113 w 2010012"/>
                <a:gd name="connsiteY5" fmla="*/ 632924 h 1678846"/>
                <a:gd name="connsiteX6" fmla="*/ 1602128 w 2010012"/>
                <a:gd name="connsiteY6" fmla="*/ 951304 h 1678846"/>
                <a:gd name="connsiteX7" fmla="*/ 2010012 w 2010012"/>
                <a:gd name="connsiteY7" fmla="*/ 1678846 h 167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0012" h="1678846">
                  <a:moveTo>
                    <a:pt x="2010012" y="1678846"/>
                  </a:moveTo>
                  <a:lnTo>
                    <a:pt x="1140541" y="1678846"/>
                  </a:lnTo>
                  <a:cubicBezTo>
                    <a:pt x="510175" y="1678846"/>
                    <a:pt x="0" y="1168672"/>
                    <a:pt x="0" y="538305"/>
                  </a:cubicBezTo>
                  <a:lnTo>
                    <a:pt x="0" y="0"/>
                  </a:lnTo>
                  <a:lnTo>
                    <a:pt x="1824610" y="0"/>
                  </a:lnTo>
                  <a:lnTo>
                    <a:pt x="1579113" y="632924"/>
                  </a:lnTo>
                  <a:cubicBezTo>
                    <a:pt x="1538196" y="736493"/>
                    <a:pt x="1547147" y="854128"/>
                    <a:pt x="1602128" y="951304"/>
                  </a:cubicBezTo>
                  <a:lnTo>
                    <a:pt x="2010012" y="1678846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FD8FEA1-CD1C-4FD8-810C-AA67586128C1}"/>
                </a:ext>
              </a:extLst>
            </p:cNvPr>
            <p:cNvSpPr/>
            <p:nvPr/>
          </p:nvSpPr>
          <p:spPr>
            <a:xfrm>
              <a:off x="2685884" y="3560699"/>
              <a:ext cx="1658387" cy="1268404"/>
            </a:xfrm>
            <a:custGeom>
              <a:avLst/>
              <a:gdLst>
                <a:gd name="connsiteX0" fmla="*/ 1658388 w 1658387"/>
                <a:gd name="connsiteY0" fmla="*/ 0 h 1268404"/>
                <a:gd name="connsiteX1" fmla="*/ 1658388 w 1658387"/>
                <a:gd name="connsiteY1" fmla="*/ 1268405 h 1268404"/>
                <a:gd name="connsiteX2" fmla="*/ 875864 w 1658387"/>
                <a:gd name="connsiteY2" fmla="*/ 1268405 h 1268404"/>
                <a:gd name="connsiteX3" fmla="*/ 0 w 1658387"/>
                <a:gd name="connsiteY3" fmla="*/ 392541 h 1268404"/>
                <a:gd name="connsiteX4" fmla="*/ 0 w 1658387"/>
                <a:gd name="connsiteY4" fmla="*/ 0 h 1268404"/>
                <a:gd name="connsiteX5" fmla="*/ 1658388 w 1658387"/>
                <a:gd name="connsiteY5" fmla="*/ 0 h 1268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8387" h="1268404">
                  <a:moveTo>
                    <a:pt x="1658388" y="0"/>
                  </a:moveTo>
                  <a:lnTo>
                    <a:pt x="1658388" y="1268405"/>
                  </a:lnTo>
                  <a:lnTo>
                    <a:pt x="875864" y="1268405"/>
                  </a:lnTo>
                  <a:cubicBezTo>
                    <a:pt x="392541" y="1268405"/>
                    <a:pt x="0" y="875864"/>
                    <a:pt x="0" y="392541"/>
                  </a:cubicBezTo>
                  <a:lnTo>
                    <a:pt x="0" y="0"/>
                  </a:lnTo>
                  <a:lnTo>
                    <a:pt x="1658388" y="0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136AE314-1ED8-4362-91E2-5FB9A9183189}"/>
                </a:ext>
              </a:extLst>
            </p:cNvPr>
            <p:cNvSpPr/>
            <p:nvPr/>
          </p:nvSpPr>
          <p:spPr>
            <a:xfrm>
              <a:off x="2168037" y="3413656"/>
              <a:ext cx="1777300" cy="470537"/>
            </a:xfrm>
            <a:custGeom>
              <a:avLst/>
              <a:gdLst>
                <a:gd name="connsiteX0" fmla="*/ 1777301 w 1777300"/>
                <a:gd name="connsiteY0" fmla="*/ 470537 h 470537"/>
                <a:gd name="connsiteX1" fmla="*/ 235269 w 1777300"/>
                <a:gd name="connsiteY1" fmla="*/ 470537 h 470537"/>
                <a:gd name="connsiteX2" fmla="*/ 0 w 1777300"/>
                <a:gd name="connsiteY2" fmla="*/ 235269 h 470537"/>
                <a:gd name="connsiteX3" fmla="*/ 235269 w 1777300"/>
                <a:gd name="connsiteY3" fmla="*/ 0 h 470537"/>
                <a:gd name="connsiteX4" fmla="*/ 1777301 w 1777300"/>
                <a:gd name="connsiteY4" fmla="*/ 0 h 470537"/>
                <a:gd name="connsiteX5" fmla="*/ 1777301 w 1777300"/>
                <a:gd name="connsiteY5" fmla="*/ 470537 h 47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7300" h="470537">
                  <a:moveTo>
                    <a:pt x="1777301" y="470537"/>
                  </a:moveTo>
                  <a:lnTo>
                    <a:pt x="235269" y="470537"/>
                  </a:lnTo>
                  <a:cubicBezTo>
                    <a:pt x="104848" y="470537"/>
                    <a:pt x="0" y="365689"/>
                    <a:pt x="0" y="235269"/>
                  </a:cubicBezTo>
                  <a:cubicBezTo>
                    <a:pt x="0" y="104848"/>
                    <a:pt x="104848" y="0"/>
                    <a:pt x="235269" y="0"/>
                  </a:cubicBezTo>
                  <a:lnTo>
                    <a:pt x="1777301" y="0"/>
                  </a:lnTo>
                  <a:lnTo>
                    <a:pt x="1777301" y="470537"/>
                  </a:lnTo>
                  <a:close/>
                </a:path>
              </a:pathLst>
            </a:custGeom>
            <a:solidFill>
              <a:srgbClr val="41404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724BE73-2FF5-4A30-8CCC-CF1C1C7052EE}"/>
                </a:ext>
              </a:extLst>
            </p:cNvPr>
            <p:cNvSpPr/>
            <p:nvPr/>
          </p:nvSpPr>
          <p:spPr>
            <a:xfrm>
              <a:off x="4403089" y="5601398"/>
              <a:ext cx="3341069" cy="620137"/>
            </a:xfrm>
            <a:custGeom>
              <a:avLst/>
              <a:gdLst>
                <a:gd name="connsiteX0" fmla="*/ 0 w 3341069"/>
                <a:gd name="connsiteY0" fmla="*/ 0 h 620137"/>
                <a:gd name="connsiteX1" fmla="*/ 3341070 w 3341069"/>
                <a:gd name="connsiteY1" fmla="*/ 0 h 620137"/>
                <a:gd name="connsiteX2" fmla="*/ 3341070 w 3341069"/>
                <a:gd name="connsiteY2" fmla="*/ 620137 h 620137"/>
                <a:gd name="connsiteX3" fmla="*/ 0 w 3341069"/>
                <a:gd name="connsiteY3" fmla="*/ 620137 h 62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1069" h="620137">
                  <a:moveTo>
                    <a:pt x="0" y="0"/>
                  </a:moveTo>
                  <a:lnTo>
                    <a:pt x="3341070" y="0"/>
                  </a:lnTo>
                  <a:lnTo>
                    <a:pt x="3341070" y="620137"/>
                  </a:lnTo>
                  <a:lnTo>
                    <a:pt x="0" y="620137"/>
                  </a:lnTo>
                  <a:close/>
                </a:path>
              </a:pathLst>
            </a:custGeom>
            <a:solidFill>
              <a:srgbClr val="41404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4BB314E8-51FE-4B59-A497-4E8E35AE2E45}"/>
                </a:ext>
              </a:extLst>
            </p:cNvPr>
            <p:cNvSpPr/>
            <p:nvPr/>
          </p:nvSpPr>
          <p:spPr>
            <a:xfrm>
              <a:off x="3314228" y="3079932"/>
              <a:ext cx="719336" cy="1131591"/>
            </a:xfrm>
            <a:custGeom>
              <a:avLst/>
              <a:gdLst>
                <a:gd name="connsiteX0" fmla="*/ 280764 w 719336"/>
                <a:gd name="connsiteY0" fmla="*/ 1131591 h 1131591"/>
                <a:gd name="connsiteX1" fmla="*/ 719336 w 719336"/>
                <a:gd name="connsiteY1" fmla="*/ 0 h 1131591"/>
                <a:gd name="connsiteX2" fmla="*/ 452101 w 719336"/>
                <a:gd name="connsiteY2" fmla="*/ 0 h 1131591"/>
                <a:gd name="connsiteX3" fmla="*/ 393284 w 719336"/>
                <a:gd name="connsiteY3" fmla="*/ 40916 h 1131591"/>
                <a:gd name="connsiteX4" fmla="*/ 4579 w 719336"/>
                <a:gd name="connsiteY4" fmla="*/ 1045922 h 1131591"/>
                <a:gd name="connsiteX5" fmla="*/ 63397 w 719336"/>
                <a:gd name="connsiteY5" fmla="*/ 1131591 h 1131591"/>
                <a:gd name="connsiteX6" fmla="*/ 280764 w 719336"/>
                <a:gd name="connsiteY6" fmla="*/ 1131591 h 113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9336" h="1131591">
                  <a:moveTo>
                    <a:pt x="280764" y="1131591"/>
                  </a:moveTo>
                  <a:lnTo>
                    <a:pt x="719336" y="0"/>
                  </a:lnTo>
                  <a:lnTo>
                    <a:pt x="452101" y="0"/>
                  </a:lnTo>
                  <a:cubicBezTo>
                    <a:pt x="426529" y="0"/>
                    <a:pt x="402235" y="16622"/>
                    <a:pt x="393284" y="40916"/>
                  </a:cubicBezTo>
                  <a:lnTo>
                    <a:pt x="4579" y="1045922"/>
                  </a:lnTo>
                  <a:cubicBezTo>
                    <a:pt x="-12043" y="1086839"/>
                    <a:pt x="18645" y="1131591"/>
                    <a:pt x="63397" y="1131591"/>
                  </a:cubicBezTo>
                  <a:lnTo>
                    <a:pt x="280764" y="1131591"/>
                  </a:lnTo>
                  <a:close/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602BBAE-DBE9-47D2-95DA-A6E5505E1426}"/>
                </a:ext>
              </a:extLst>
            </p:cNvPr>
            <p:cNvSpPr/>
            <p:nvPr/>
          </p:nvSpPr>
          <p:spPr>
            <a:xfrm>
              <a:off x="3375067" y="3081211"/>
              <a:ext cx="749279" cy="1130312"/>
            </a:xfrm>
            <a:custGeom>
              <a:avLst/>
              <a:gdLst>
                <a:gd name="connsiteX0" fmla="*/ 310708 w 749279"/>
                <a:gd name="connsiteY0" fmla="*/ 1130312 h 1130312"/>
                <a:gd name="connsiteX1" fmla="*/ 749279 w 749279"/>
                <a:gd name="connsiteY1" fmla="*/ 0 h 1130312"/>
                <a:gd name="connsiteX2" fmla="*/ 438571 w 749279"/>
                <a:gd name="connsiteY2" fmla="*/ 0 h 1130312"/>
                <a:gd name="connsiteX3" fmla="*/ 0 w 749279"/>
                <a:gd name="connsiteY3" fmla="*/ 1130312 h 1130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279" h="1130312">
                  <a:moveTo>
                    <a:pt x="310708" y="1130312"/>
                  </a:moveTo>
                  <a:lnTo>
                    <a:pt x="749279" y="0"/>
                  </a:lnTo>
                  <a:lnTo>
                    <a:pt x="438571" y="0"/>
                  </a:lnTo>
                  <a:lnTo>
                    <a:pt x="0" y="1130312"/>
                  </a:lnTo>
                  <a:close/>
                </a:path>
              </a:pathLst>
            </a:custGeom>
            <a:solidFill>
              <a:srgbClr val="44B8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B3F2C65-5762-41CD-AD3D-CC2E1A883592}"/>
                </a:ext>
              </a:extLst>
            </p:cNvPr>
            <p:cNvSpPr/>
            <p:nvPr/>
          </p:nvSpPr>
          <p:spPr>
            <a:xfrm>
              <a:off x="4075758" y="3344610"/>
              <a:ext cx="3871702" cy="2085451"/>
            </a:xfrm>
            <a:custGeom>
              <a:avLst/>
              <a:gdLst>
                <a:gd name="connsiteX0" fmla="*/ 3123702 w 3871702"/>
                <a:gd name="connsiteY0" fmla="*/ 1019071 h 2085451"/>
                <a:gd name="connsiteX1" fmla="*/ 2997118 w 3871702"/>
                <a:gd name="connsiteY1" fmla="*/ 1244111 h 2085451"/>
                <a:gd name="connsiteX2" fmla="*/ 2732440 w 3871702"/>
                <a:gd name="connsiteY2" fmla="*/ 1398825 h 2085451"/>
                <a:gd name="connsiteX3" fmla="*/ 1253061 w 3871702"/>
                <a:gd name="connsiteY3" fmla="*/ 1398825 h 2085451"/>
                <a:gd name="connsiteX4" fmla="*/ 988384 w 3871702"/>
                <a:gd name="connsiteY4" fmla="*/ 1244111 h 2085451"/>
                <a:gd name="connsiteX5" fmla="*/ 290250 w 3871702"/>
                <a:gd name="connsiteY5" fmla="*/ 0 h 2085451"/>
                <a:gd name="connsiteX6" fmla="*/ 0 w 3871702"/>
                <a:gd name="connsiteY6" fmla="*/ 817047 h 2085451"/>
                <a:gd name="connsiteX7" fmla="*/ 391262 w 3871702"/>
                <a:gd name="connsiteY7" fmla="*/ 1513902 h 2085451"/>
                <a:gd name="connsiteX8" fmla="*/ 107405 w 3871702"/>
                <a:gd name="connsiteY8" fmla="*/ 1513902 h 2085451"/>
                <a:gd name="connsiteX9" fmla="*/ 107405 w 3871702"/>
                <a:gd name="connsiteY9" fmla="*/ 2085452 h 2085451"/>
                <a:gd name="connsiteX10" fmla="*/ 3687580 w 3871702"/>
                <a:gd name="connsiteY10" fmla="*/ 2085452 h 2085451"/>
                <a:gd name="connsiteX11" fmla="*/ 3687580 w 3871702"/>
                <a:gd name="connsiteY11" fmla="*/ 1513902 h 2085451"/>
                <a:gd name="connsiteX12" fmla="*/ 3594239 w 3871702"/>
                <a:gd name="connsiteY12" fmla="*/ 1513902 h 2085451"/>
                <a:gd name="connsiteX13" fmla="*/ 3871703 w 3871702"/>
                <a:gd name="connsiteY13" fmla="*/ 1019071 h 2085451"/>
                <a:gd name="connsiteX14" fmla="*/ 3123702 w 3871702"/>
                <a:gd name="connsiteY14" fmla="*/ 1019071 h 208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71702" h="2085451">
                  <a:moveTo>
                    <a:pt x="3123702" y="1019071"/>
                  </a:moveTo>
                  <a:lnTo>
                    <a:pt x="2997118" y="1244111"/>
                  </a:lnTo>
                  <a:cubicBezTo>
                    <a:pt x="2943415" y="1340008"/>
                    <a:pt x="2842403" y="1398825"/>
                    <a:pt x="2732440" y="1398825"/>
                  </a:cubicBezTo>
                  <a:lnTo>
                    <a:pt x="1253061" y="1398825"/>
                  </a:lnTo>
                  <a:cubicBezTo>
                    <a:pt x="1143098" y="1398825"/>
                    <a:pt x="1042086" y="1340008"/>
                    <a:pt x="988384" y="1244111"/>
                  </a:cubicBezTo>
                  <a:lnTo>
                    <a:pt x="290250" y="0"/>
                  </a:lnTo>
                  <a:lnTo>
                    <a:pt x="0" y="817047"/>
                  </a:lnTo>
                  <a:lnTo>
                    <a:pt x="391262" y="1513902"/>
                  </a:lnTo>
                  <a:lnTo>
                    <a:pt x="107405" y="1513902"/>
                  </a:lnTo>
                  <a:lnTo>
                    <a:pt x="107405" y="2085452"/>
                  </a:lnTo>
                  <a:lnTo>
                    <a:pt x="3687580" y="2085452"/>
                  </a:lnTo>
                  <a:lnTo>
                    <a:pt x="3687580" y="1513902"/>
                  </a:lnTo>
                  <a:lnTo>
                    <a:pt x="3594239" y="1513902"/>
                  </a:lnTo>
                  <a:lnTo>
                    <a:pt x="3871703" y="1019071"/>
                  </a:lnTo>
                  <a:lnTo>
                    <a:pt x="3123702" y="1019071"/>
                  </a:lnTo>
                </a:path>
              </a:pathLst>
            </a:custGeom>
            <a:solidFill>
              <a:srgbClr val="41404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B6CE59E2-9340-43F4-A54E-B75BC6DB71F0}"/>
                </a:ext>
              </a:extLst>
            </p:cNvPr>
            <p:cNvSpPr/>
            <p:nvPr/>
          </p:nvSpPr>
          <p:spPr>
            <a:xfrm>
              <a:off x="3426878" y="2788404"/>
              <a:ext cx="1367472" cy="2644214"/>
            </a:xfrm>
            <a:custGeom>
              <a:avLst/>
              <a:gdLst>
                <a:gd name="connsiteX0" fmla="*/ 563212 w 1367472"/>
                <a:gd name="connsiteY0" fmla="*/ 2644215 h 2644214"/>
                <a:gd name="connsiteX1" fmla="*/ 47923 w 1367472"/>
                <a:gd name="connsiteY1" fmla="*/ 1723599 h 2644214"/>
                <a:gd name="connsiteX2" fmla="*/ 24907 w 1367472"/>
                <a:gd name="connsiteY2" fmla="*/ 1405218 h 2644214"/>
                <a:gd name="connsiteX3" fmla="*/ 535082 w 1367472"/>
                <a:gd name="connsiteY3" fmla="*/ 86947 h 2644214"/>
                <a:gd name="connsiteX4" fmla="*/ 661667 w 1367472"/>
                <a:gd name="connsiteY4" fmla="*/ 0 h 2644214"/>
                <a:gd name="connsiteX5" fmla="*/ 1367473 w 1367472"/>
                <a:gd name="connsiteY5" fmla="*/ 0 h 2644214"/>
                <a:gd name="connsiteX6" fmla="*/ 822775 w 1367472"/>
                <a:gd name="connsiteY6" fmla="*/ 1405218 h 2644214"/>
                <a:gd name="connsiteX7" fmla="*/ 845790 w 1367472"/>
                <a:gd name="connsiteY7" fmla="*/ 1723599 h 2644214"/>
                <a:gd name="connsiteX8" fmla="*/ 1361080 w 1367472"/>
                <a:gd name="connsiteY8" fmla="*/ 2644215 h 2644214"/>
                <a:gd name="connsiteX9" fmla="*/ 563212 w 1367472"/>
                <a:gd name="connsiteY9" fmla="*/ 2644215 h 264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7472" h="2644214">
                  <a:moveTo>
                    <a:pt x="563212" y="2644215"/>
                  </a:moveTo>
                  <a:lnTo>
                    <a:pt x="47923" y="1723599"/>
                  </a:lnTo>
                  <a:cubicBezTo>
                    <a:pt x="-7058" y="1626422"/>
                    <a:pt x="-14730" y="1510067"/>
                    <a:pt x="24907" y="1405218"/>
                  </a:cubicBezTo>
                  <a:lnTo>
                    <a:pt x="535082" y="86947"/>
                  </a:lnTo>
                  <a:cubicBezTo>
                    <a:pt x="555540" y="34523"/>
                    <a:pt x="605407" y="0"/>
                    <a:pt x="661667" y="0"/>
                  </a:cubicBezTo>
                  <a:lnTo>
                    <a:pt x="1367473" y="0"/>
                  </a:lnTo>
                  <a:lnTo>
                    <a:pt x="822775" y="1405218"/>
                  </a:lnTo>
                  <a:cubicBezTo>
                    <a:pt x="781858" y="1508788"/>
                    <a:pt x="790809" y="1626422"/>
                    <a:pt x="845790" y="1723599"/>
                  </a:cubicBezTo>
                  <a:lnTo>
                    <a:pt x="1361080" y="2644215"/>
                  </a:lnTo>
                  <a:lnTo>
                    <a:pt x="563212" y="2644215"/>
                  </a:ln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9183C38-2BD7-4CE5-A31E-EE83F898F841}"/>
                </a:ext>
              </a:extLst>
            </p:cNvPr>
            <p:cNvSpPr/>
            <p:nvPr/>
          </p:nvSpPr>
          <p:spPr>
            <a:xfrm>
              <a:off x="3427491" y="4362402"/>
              <a:ext cx="973040" cy="1070216"/>
            </a:xfrm>
            <a:custGeom>
              <a:avLst/>
              <a:gdLst>
                <a:gd name="connsiteX0" fmla="*/ 0 w 973040"/>
                <a:gd name="connsiteY0" fmla="*/ 0 h 1070216"/>
                <a:gd name="connsiteX1" fmla="*/ 46031 w 973040"/>
                <a:gd name="connsiteY1" fmla="*/ 149600 h 1070216"/>
                <a:gd name="connsiteX2" fmla="*/ 469259 w 973040"/>
                <a:gd name="connsiteY2" fmla="*/ 903994 h 1070216"/>
                <a:gd name="connsiteX3" fmla="*/ 562599 w 973040"/>
                <a:gd name="connsiteY3" fmla="*/ 1070217 h 1070216"/>
                <a:gd name="connsiteX4" fmla="*/ 973040 w 973040"/>
                <a:gd name="connsiteY4" fmla="*/ 1070217 h 1070216"/>
                <a:gd name="connsiteX5" fmla="*/ 879700 w 973040"/>
                <a:gd name="connsiteY5" fmla="*/ 903994 h 1070216"/>
                <a:gd name="connsiteX6" fmla="*/ 456472 w 973040"/>
                <a:gd name="connsiteY6" fmla="*/ 149600 h 1070216"/>
                <a:gd name="connsiteX7" fmla="*/ 410442 w 973040"/>
                <a:gd name="connsiteY7" fmla="*/ 0 h 1070216"/>
                <a:gd name="connsiteX8" fmla="*/ 0 w 973040"/>
                <a:gd name="connsiteY8" fmla="*/ 0 h 1070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3040" h="1070216">
                  <a:moveTo>
                    <a:pt x="0" y="0"/>
                  </a:moveTo>
                  <a:cubicBezTo>
                    <a:pt x="5115" y="52424"/>
                    <a:pt x="20458" y="102291"/>
                    <a:pt x="46031" y="149600"/>
                  </a:cubicBezTo>
                  <a:lnTo>
                    <a:pt x="469259" y="903994"/>
                  </a:lnTo>
                  <a:lnTo>
                    <a:pt x="562599" y="1070217"/>
                  </a:lnTo>
                  <a:lnTo>
                    <a:pt x="973040" y="1070217"/>
                  </a:lnTo>
                  <a:lnTo>
                    <a:pt x="879700" y="903994"/>
                  </a:lnTo>
                  <a:lnTo>
                    <a:pt x="456472" y="149600"/>
                  </a:lnTo>
                  <a:cubicBezTo>
                    <a:pt x="430900" y="103569"/>
                    <a:pt x="414278" y="52424"/>
                    <a:pt x="4104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14042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E31E914B-7C5B-49D5-A9D0-AB712C618E46}"/>
                </a:ext>
              </a:extLst>
            </p:cNvPr>
            <p:cNvSpPr/>
            <p:nvPr/>
          </p:nvSpPr>
          <p:spPr>
            <a:xfrm>
              <a:off x="7346503" y="4363681"/>
              <a:ext cx="1359187" cy="1068937"/>
            </a:xfrm>
            <a:custGeom>
              <a:avLst/>
              <a:gdLst>
                <a:gd name="connsiteX0" fmla="*/ 515289 w 1359187"/>
                <a:gd name="connsiteY0" fmla="*/ 148322 h 1068937"/>
                <a:gd name="connsiteX1" fmla="*/ 0 w 1359187"/>
                <a:gd name="connsiteY1" fmla="*/ 1068938 h 1068937"/>
                <a:gd name="connsiteX2" fmla="*/ 797868 w 1359187"/>
                <a:gd name="connsiteY2" fmla="*/ 1068938 h 1068937"/>
                <a:gd name="connsiteX3" fmla="*/ 1313157 w 1359187"/>
                <a:gd name="connsiteY3" fmla="*/ 148322 h 1068937"/>
                <a:gd name="connsiteX4" fmla="*/ 1359188 w 1359187"/>
                <a:gd name="connsiteY4" fmla="*/ 0 h 1068937"/>
                <a:gd name="connsiteX5" fmla="*/ 561321 w 1359187"/>
                <a:gd name="connsiteY5" fmla="*/ 0 h 1068937"/>
                <a:gd name="connsiteX6" fmla="*/ 515289 w 1359187"/>
                <a:gd name="connsiteY6" fmla="*/ 148322 h 106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187" h="1068937">
                  <a:moveTo>
                    <a:pt x="515289" y="148322"/>
                  </a:moveTo>
                  <a:lnTo>
                    <a:pt x="0" y="1068938"/>
                  </a:lnTo>
                  <a:lnTo>
                    <a:pt x="797868" y="1068938"/>
                  </a:lnTo>
                  <a:lnTo>
                    <a:pt x="1313157" y="148322"/>
                  </a:lnTo>
                  <a:cubicBezTo>
                    <a:pt x="1338730" y="102291"/>
                    <a:pt x="1354073" y="52424"/>
                    <a:pt x="1359188" y="0"/>
                  </a:cubicBezTo>
                  <a:lnTo>
                    <a:pt x="561321" y="0"/>
                  </a:lnTo>
                  <a:cubicBezTo>
                    <a:pt x="556206" y="52424"/>
                    <a:pt x="540862" y="102291"/>
                    <a:pt x="515289" y="148322"/>
                  </a:cubicBez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90E8535F-4678-4341-B343-89B3FDFA469C}"/>
                </a:ext>
              </a:extLst>
            </p:cNvPr>
            <p:cNvSpPr/>
            <p:nvPr/>
          </p:nvSpPr>
          <p:spPr>
            <a:xfrm>
              <a:off x="7347782" y="4363681"/>
              <a:ext cx="973039" cy="1066380"/>
            </a:xfrm>
            <a:custGeom>
              <a:avLst/>
              <a:gdLst>
                <a:gd name="connsiteX0" fmla="*/ 516568 w 973039"/>
                <a:gd name="connsiteY0" fmla="*/ 143207 h 1066380"/>
                <a:gd name="connsiteX1" fmla="*/ 93340 w 973039"/>
                <a:gd name="connsiteY1" fmla="*/ 900158 h 1066380"/>
                <a:gd name="connsiteX2" fmla="*/ 0 w 973039"/>
                <a:gd name="connsiteY2" fmla="*/ 1066380 h 1066380"/>
                <a:gd name="connsiteX3" fmla="*/ 410441 w 973039"/>
                <a:gd name="connsiteY3" fmla="*/ 1066380 h 1066380"/>
                <a:gd name="connsiteX4" fmla="*/ 503781 w 973039"/>
                <a:gd name="connsiteY4" fmla="*/ 900158 h 1066380"/>
                <a:gd name="connsiteX5" fmla="*/ 927009 w 973039"/>
                <a:gd name="connsiteY5" fmla="*/ 145764 h 1066380"/>
                <a:gd name="connsiteX6" fmla="*/ 973040 w 973039"/>
                <a:gd name="connsiteY6" fmla="*/ 0 h 1066380"/>
                <a:gd name="connsiteX7" fmla="*/ 561320 w 973039"/>
                <a:gd name="connsiteY7" fmla="*/ 0 h 1066380"/>
                <a:gd name="connsiteX8" fmla="*/ 516568 w 973039"/>
                <a:gd name="connsiteY8" fmla="*/ 143207 h 106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3039" h="1066380">
                  <a:moveTo>
                    <a:pt x="516568" y="143207"/>
                  </a:moveTo>
                  <a:lnTo>
                    <a:pt x="93340" y="900158"/>
                  </a:lnTo>
                  <a:lnTo>
                    <a:pt x="0" y="1066380"/>
                  </a:lnTo>
                  <a:lnTo>
                    <a:pt x="410441" y="1066380"/>
                  </a:lnTo>
                  <a:lnTo>
                    <a:pt x="503781" y="900158"/>
                  </a:lnTo>
                  <a:lnTo>
                    <a:pt x="927009" y="145764"/>
                  </a:lnTo>
                  <a:cubicBezTo>
                    <a:pt x="952582" y="101012"/>
                    <a:pt x="967925" y="51145"/>
                    <a:pt x="973040" y="0"/>
                  </a:cubicBezTo>
                  <a:lnTo>
                    <a:pt x="561320" y="0"/>
                  </a:lnTo>
                  <a:cubicBezTo>
                    <a:pt x="554927" y="51145"/>
                    <a:pt x="538304" y="104848"/>
                    <a:pt x="516568" y="143207"/>
                  </a:cubicBez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37B3E11-4CBE-46D3-9BD1-4D87265D3CB0}"/>
                </a:ext>
              </a:extLst>
            </p:cNvPr>
            <p:cNvSpPr/>
            <p:nvPr/>
          </p:nvSpPr>
          <p:spPr>
            <a:xfrm>
              <a:off x="3736920" y="5430061"/>
              <a:ext cx="4647833" cy="171336"/>
            </a:xfrm>
            <a:custGeom>
              <a:avLst/>
              <a:gdLst>
                <a:gd name="connsiteX0" fmla="*/ 4562165 w 4647833"/>
                <a:gd name="connsiteY0" fmla="*/ 171337 h 171336"/>
                <a:gd name="connsiteX1" fmla="*/ 85669 w 4647833"/>
                <a:gd name="connsiteY1" fmla="*/ 171337 h 171336"/>
                <a:gd name="connsiteX2" fmla="*/ 0 w 4647833"/>
                <a:gd name="connsiteY2" fmla="*/ 85669 h 171336"/>
                <a:gd name="connsiteX3" fmla="*/ 85669 w 4647833"/>
                <a:gd name="connsiteY3" fmla="*/ 0 h 171336"/>
                <a:gd name="connsiteX4" fmla="*/ 4562165 w 4647833"/>
                <a:gd name="connsiteY4" fmla="*/ 0 h 171336"/>
                <a:gd name="connsiteX5" fmla="*/ 4647834 w 4647833"/>
                <a:gd name="connsiteY5" fmla="*/ 85669 h 171336"/>
                <a:gd name="connsiteX6" fmla="*/ 4562165 w 4647833"/>
                <a:gd name="connsiteY6" fmla="*/ 171337 h 171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7833" h="171336">
                  <a:moveTo>
                    <a:pt x="4562165" y="171337"/>
                  </a:moveTo>
                  <a:lnTo>
                    <a:pt x="85669" y="171337"/>
                  </a:lnTo>
                  <a:cubicBezTo>
                    <a:pt x="38359" y="171337"/>
                    <a:pt x="0" y="132978"/>
                    <a:pt x="0" y="85669"/>
                  </a:cubicBezTo>
                  <a:cubicBezTo>
                    <a:pt x="0" y="38359"/>
                    <a:pt x="38359" y="0"/>
                    <a:pt x="85669" y="0"/>
                  </a:cubicBezTo>
                  <a:lnTo>
                    <a:pt x="4562165" y="0"/>
                  </a:lnTo>
                  <a:cubicBezTo>
                    <a:pt x="4609475" y="0"/>
                    <a:pt x="4647834" y="38359"/>
                    <a:pt x="4647834" y="85669"/>
                  </a:cubicBezTo>
                  <a:cubicBezTo>
                    <a:pt x="4647834" y="132978"/>
                    <a:pt x="4609475" y="171337"/>
                    <a:pt x="4562165" y="171337"/>
                  </a:cubicBezTo>
                </a:path>
              </a:pathLst>
            </a:custGeom>
            <a:solidFill>
              <a:srgbClr val="332C2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6A8A402-FB13-4D34-AC53-98AFD200D799}"/>
                </a:ext>
              </a:extLst>
            </p:cNvPr>
            <p:cNvSpPr/>
            <p:nvPr/>
          </p:nvSpPr>
          <p:spPr>
            <a:xfrm>
              <a:off x="2682048" y="5788079"/>
              <a:ext cx="695576" cy="517846"/>
            </a:xfrm>
            <a:custGeom>
              <a:avLst/>
              <a:gdLst>
                <a:gd name="connsiteX0" fmla="*/ 695577 w 695576"/>
                <a:gd name="connsiteY0" fmla="*/ 0 h 517846"/>
                <a:gd name="connsiteX1" fmla="*/ 514011 w 695576"/>
                <a:gd name="connsiteY1" fmla="*/ 181566 h 517846"/>
                <a:gd name="connsiteX2" fmla="*/ 514011 w 695576"/>
                <a:gd name="connsiteY2" fmla="*/ 517847 h 517846"/>
                <a:gd name="connsiteX3" fmla="*/ 0 w 695576"/>
                <a:gd name="connsiteY3" fmla="*/ 517847 h 517846"/>
                <a:gd name="connsiteX4" fmla="*/ 0 w 695576"/>
                <a:gd name="connsiteY4" fmla="*/ 181566 h 517846"/>
                <a:gd name="connsiteX5" fmla="*/ 181566 w 695576"/>
                <a:gd name="connsiteY5" fmla="*/ 0 h 517846"/>
                <a:gd name="connsiteX6" fmla="*/ 695577 w 695576"/>
                <a:gd name="connsiteY6" fmla="*/ 0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5576" h="517846">
                  <a:moveTo>
                    <a:pt x="695577" y="0"/>
                  </a:moveTo>
                  <a:cubicBezTo>
                    <a:pt x="595843" y="0"/>
                    <a:pt x="514011" y="81832"/>
                    <a:pt x="514011" y="181566"/>
                  </a:cubicBezTo>
                  <a:lnTo>
                    <a:pt x="514011" y="517847"/>
                  </a:lnTo>
                  <a:lnTo>
                    <a:pt x="0" y="517847"/>
                  </a:lnTo>
                  <a:lnTo>
                    <a:pt x="0" y="181566"/>
                  </a:lnTo>
                  <a:cubicBezTo>
                    <a:pt x="0" y="81832"/>
                    <a:pt x="81832" y="0"/>
                    <a:pt x="181566" y="0"/>
                  </a:cubicBezTo>
                  <a:lnTo>
                    <a:pt x="695577" y="0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00FF43FB-47BB-4F4A-A7D0-1A7AD1AC2116}"/>
                </a:ext>
              </a:extLst>
            </p:cNvPr>
            <p:cNvSpPr/>
            <p:nvPr/>
          </p:nvSpPr>
          <p:spPr>
            <a:xfrm>
              <a:off x="5322426" y="5788079"/>
              <a:ext cx="433456" cy="517846"/>
            </a:xfrm>
            <a:custGeom>
              <a:avLst/>
              <a:gdLst>
                <a:gd name="connsiteX0" fmla="*/ 0 w 433456"/>
                <a:gd name="connsiteY0" fmla="*/ 0 h 517846"/>
                <a:gd name="connsiteX1" fmla="*/ 181566 w 433456"/>
                <a:gd name="connsiteY1" fmla="*/ 181566 h 517846"/>
                <a:gd name="connsiteX2" fmla="*/ 181566 w 433456"/>
                <a:gd name="connsiteY2" fmla="*/ 517847 h 517846"/>
                <a:gd name="connsiteX3" fmla="*/ 433457 w 433456"/>
                <a:gd name="connsiteY3" fmla="*/ 517847 h 517846"/>
                <a:gd name="connsiteX4" fmla="*/ 433457 w 433456"/>
                <a:gd name="connsiteY4" fmla="*/ 181566 h 517846"/>
                <a:gd name="connsiteX5" fmla="*/ 251891 w 433456"/>
                <a:gd name="connsiteY5" fmla="*/ 0 h 517846"/>
                <a:gd name="connsiteX6" fmla="*/ 0 w 433456"/>
                <a:gd name="connsiteY6" fmla="*/ 0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456" h="517846">
                  <a:moveTo>
                    <a:pt x="0" y="0"/>
                  </a:moveTo>
                  <a:cubicBezTo>
                    <a:pt x="99733" y="0"/>
                    <a:pt x="181566" y="81832"/>
                    <a:pt x="181566" y="181566"/>
                  </a:cubicBezTo>
                  <a:lnTo>
                    <a:pt x="181566" y="517847"/>
                  </a:lnTo>
                  <a:lnTo>
                    <a:pt x="433457" y="517847"/>
                  </a:lnTo>
                  <a:lnTo>
                    <a:pt x="433457" y="181566"/>
                  </a:lnTo>
                  <a:cubicBezTo>
                    <a:pt x="433457" y="81832"/>
                    <a:pt x="351624" y="0"/>
                    <a:pt x="25189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441B13E-B24D-4B65-B388-495E5B86D0D7}"/>
                </a:ext>
              </a:extLst>
            </p:cNvPr>
            <p:cNvSpPr/>
            <p:nvPr/>
          </p:nvSpPr>
          <p:spPr>
            <a:xfrm>
              <a:off x="3775279" y="5601398"/>
              <a:ext cx="1230045" cy="83111"/>
            </a:xfrm>
            <a:custGeom>
              <a:avLst/>
              <a:gdLst>
                <a:gd name="connsiteX0" fmla="*/ 0 w 1230045"/>
                <a:gd name="connsiteY0" fmla="*/ 0 h 83111"/>
                <a:gd name="connsiteX1" fmla="*/ 1230046 w 1230045"/>
                <a:gd name="connsiteY1" fmla="*/ 0 h 83111"/>
                <a:gd name="connsiteX2" fmla="*/ 1230046 w 1230045"/>
                <a:gd name="connsiteY2" fmla="*/ 83111 h 83111"/>
                <a:gd name="connsiteX3" fmla="*/ 0 w 1230045"/>
                <a:gd name="connsiteY3" fmla="*/ 83111 h 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0045" h="83111">
                  <a:moveTo>
                    <a:pt x="0" y="0"/>
                  </a:moveTo>
                  <a:lnTo>
                    <a:pt x="1230046" y="0"/>
                  </a:lnTo>
                  <a:lnTo>
                    <a:pt x="1230046" y="83111"/>
                  </a:lnTo>
                  <a:lnTo>
                    <a:pt x="0" y="83111"/>
                  </a:lnTo>
                  <a:close/>
                </a:path>
              </a:pathLst>
            </a:custGeom>
            <a:solidFill>
              <a:srgbClr val="44B8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355D42D6-E162-4471-AF12-626AB79F7927}"/>
                </a:ext>
              </a:extLst>
            </p:cNvPr>
            <p:cNvSpPr/>
            <p:nvPr/>
          </p:nvSpPr>
          <p:spPr>
            <a:xfrm>
              <a:off x="3775279" y="5601398"/>
              <a:ext cx="304314" cy="83111"/>
            </a:xfrm>
            <a:custGeom>
              <a:avLst/>
              <a:gdLst>
                <a:gd name="connsiteX0" fmla="*/ 0 w 304314"/>
                <a:gd name="connsiteY0" fmla="*/ 0 h 83111"/>
                <a:gd name="connsiteX1" fmla="*/ 304315 w 304314"/>
                <a:gd name="connsiteY1" fmla="*/ 0 h 83111"/>
                <a:gd name="connsiteX2" fmla="*/ 304315 w 304314"/>
                <a:gd name="connsiteY2" fmla="*/ 83111 h 83111"/>
                <a:gd name="connsiteX3" fmla="*/ 0 w 304314"/>
                <a:gd name="connsiteY3" fmla="*/ 83111 h 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4" h="83111">
                  <a:moveTo>
                    <a:pt x="0" y="0"/>
                  </a:moveTo>
                  <a:lnTo>
                    <a:pt x="304315" y="0"/>
                  </a:lnTo>
                  <a:lnTo>
                    <a:pt x="304315" y="83111"/>
                  </a:lnTo>
                  <a:lnTo>
                    <a:pt x="0" y="83111"/>
                  </a:lnTo>
                  <a:close/>
                </a:path>
              </a:pathLst>
            </a:custGeom>
            <a:solidFill>
              <a:srgbClr val="3792C9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ABFEC14-A45E-4EE0-A84B-FDA6C6D83AEC}"/>
                </a:ext>
              </a:extLst>
            </p:cNvPr>
            <p:cNvSpPr/>
            <p:nvPr/>
          </p:nvSpPr>
          <p:spPr>
            <a:xfrm>
              <a:off x="2602772" y="6305925"/>
              <a:ext cx="3232385" cy="179008"/>
            </a:xfrm>
            <a:custGeom>
              <a:avLst/>
              <a:gdLst>
                <a:gd name="connsiteX0" fmla="*/ 3135210 w 3232385"/>
                <a:gd name="connsiteY0" fmla="*/ 0 h 179008"/>
                <a:gd name="connsiteX1" fmla="*/ 97176 w 3232385"/>
                <a:gd name="connsiteY1" fmla="*/ 0 h 179008"/>
                <a:gd name="connsiteX2" fmla="*/ 0 w 3232385"/>
                <a:gd name="connsiteY2" fmla="*/ 97176 h 179008"/>
                <a:gd name="connsiteX3" fmla="*/ 0 w 3232385"/>
                <a:gd name="connsiteY3" fmla="*/ 179009 h 179008"/>
                <a:gd name="connsiteX4" fmla="*/ 3232386 w 3232385"/>
                <a:gd name="connsiteY4" fmla="*/ 179009 h 179008"/>
                <a:gd name="connsiteX5" fmla="*/ 3232386 w 3232385"/>
                <a:gd name="connsiteY5" fmla="*/ 97176 h 179008"/>
                <a:gd name="connsiteX6" fmla="*/ 3135210 w 3232385"/>
                <a:gd name="connsiteY6" fmla="*/ 0 h 17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2385" h="179008">
                  <a:moveTo>
                    <a:pt x="3135210" y="0"/>
                  </a:moveTo>
                  <a:lnTo>
                    <a:pt x="97176" y="0"/>
                  </a:lnTo>
                  <a:cubicBezTo>
                    <a:pt x="43473" y="0"/>
                    <a:pt x="0" y="43473"/>
                    <a:pt x="0" y="97176"/>
                  </a:cubicBezTo>
                  <a:lnTo>
                    <a:pt x="0" y="179009"/>
                  </a:lnTo>
                  <a:lnTo>
                    <a:pt x="3232386" y="179009"/>
                  </a:lnTo>
                  <a:lnTo>
                    <a:pt x="3232386" y="97176"/>
                  </a:lnTo>
                  <a:cubicBezTo>
                    <a:pt x="3232386" y="43473"/>
                    <a:pt x="3188913" y="0"/>
                    <a:pt x="3135210" y="0"/>
                  </a:cubicBezTo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C1437F7-FB05-4697-AB61-D98DF7ED6DFD}"/>
                </a:ext>
              </a:extLst>
            </p:cNvPr>
            <p:cNvSpPr/>
            <p:nvPr/>
          </p:nvSpPr>
          <p:spPr>
            <a:xfrm>
              <a:off x="6282680" y="5788079"/>
              <a:ext cx="696854" cy="517846"/>
            </a:xfrm>
            <a:custGeom>
              <a:avLst/>
              <a:gdLst>
                <a:gd name="connsiteX0" fmla="*/ 696855 w 696854"/>
                <a:gd name="connsiteY0" fmla="*/ 0 h 517846"/>
                <a:gd name="connsiteX1" fmla="*/ 515290 w 696854"/>
                <a:gd name="connsiteY1" fmla="*/ 181566 h 517846"/>
                <a:gd name="connsiteX2" fmla="*/ 515290 w 696854"/>
                <a:gd name="connsiteY2" fmla="*/ 517847 h 517846"/>
                <a:gd name="connsiteX3" fmla="*/ 0 w 696854"/>
                <a:gd name="connsiteY3" fmla="*/ 517847 h 517846"/>
                <a:gd name="connsiteX4" fmla="*/ 0 w 696854"/>
                <a:gd name="connsiteY4" fmla="*/ 181566 h 517846"/>
                <a:gd name="connsiteX5" fmla="*/ 181566 w 696854"/>
                <a:gd name="connsiteY5" fmla="*/ 0 h 517846"/>
                <a:gd name="connsiteX6" fmla="*/ 696855 w 696854"/>
                <a:gd name="connsiteY6" fmla="*/ 0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854" h="517846">
                  <a:moveTo>
                    <a:pt x="696855" y="0"/>
                  </a:moveTo>
                  <a:cubicBezTo>
                    <a:pt x="595843" y="0"/>
                    <a:pt x="515290" y="81832"/>
                    <a:pt x="515290" y="181566"/>
                  </a:cubicBezTo>
                  <a:lnTo>
                    <a:pt x="515290" y="517847"/>
                  </a:lnTo>
                  <a:lnTo>
                    <a:pt x="0" y="517847"/>
                  </a:lnTo>
                  <a:lnTo>
                    <a:pt x="0" y="181566"/>
                  </a:lnTo>
                  <a:cubicBezTo>
                    <a:pt x="0" y="81832"/>
                    <a:pt x="81832" y="0"/>
                    <a:pt x="181566" y="0"/>
                  </a:cubicBezTo>
                  <a:lnTo>
                    <a:pt x="696855" y="0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12A3BE20-050F-40F3-8E81-2D779F0C3F7F}"/>
                </a:ext>
              </a:extLst>
            </p:cNvPr>
            <p:cNvSpPr/>
            <p:nvPr/>
          </p:nvSpPr>
          <p:spPr>
            <a:xfrm>
              <a:off x="8925616" y="5788079"/>
              <a:ext cx="433457" cy="517846"/>
            </a:xfrm>
            <a:custGeom>
              <a:avLst/>
              <a:gdLst>
                <a:gd name="connsiteX0" fmla="*/ 0 w 433457"/>
                <a:gd name="connsiteY0" fmla="*/ 0 h 517846"/>
                <a:gd name="connsiteX1" fmla="*/ 181566 w 433457"/>
                <a:gd name="connsiteY1" fmla="*/ 181566 h 517846"/>
                <a:gd name="connsiteX2" fmla="*/ 181566 w 433457"/>
                <a:gd name="connsiteY2" fmla="*/ 517847 h 517846"/>
                <a:gd name="connsiteX3" fmla="*/ 433457 w 433457"/>
                <a:gd name="connsiteY3" fmla="*/ 517847 h 517846"/>
                <a:gd name="connsiteX4" fmla="*/ 433457 w 433457"/>
                <a:gd name="connsiteY4" fmla="*/ 181566 h 517846"/>
                <a:gd name="connsiteX5" fmla="*/ 251891 w 433457"/>
                <a:gd name="connsiteY5" fmla="*/ 0 h 517846"/>
                <a:gd name="connsiteX6" fmla="*/ 0 w 433457"/>
                <a:gd name="connsiteY6" fmla="*/ 0 h 5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3457" h="517846">
                  <a:moveTo>
                    <a:pt x="0" y="0"/>
                  </a:moveTo>
                  <a:cubicBezTo>
                    <a:pt x="101012" y="0"/>
                    <a:pt x="181566" y="81832"/>
                    <a:pt x="181566" y="181566"/>
                  </a:cubicBezTo>
                  <a:lnTo>
                    <a:pt x="181566" y="517847"/>
                  </a:lnTo>
                  <a:lnTo>
                    <a:pt x="433457" y="517847"/>
                  </a:lnTo>
                  <a:lnTo>
                    <a:pt x="433457" y="181566"/>
                  </a:lnTo>
                  <a:cubicBezTo>
                    <a:pt x="433457" y="80554"/>
                    <a:pt x="351624" y="0"/>
                    <a:pt x="25189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439D9AA2-DCE6-4808-8B96-8DF23A832137}"/>
                </a:ext>
              </a:extLst>
            </p:cNvPr>
            <p:cNvSpPr/>
            <p:nvPr/>
          </p:nvSpPr>
          <p:spPr>
            <a:xfrm>
              <a:off x="7034517" y="5601398"/>
              <a:ext cx="1230045" cy="83111"/>
            </a:xfrm>
            <a:custGeom>
              <a:avLst/>
              <a:gdLst>
                <a:gd name="connsiteX0" fmla="*/ 0 w 1230045"/>
                <a:gd name="connsiteY0" fmla="*/ 0 h 83111"/>
                <a:gd name="connsiteX1" fmla="*/ 1230046 w 1230045"/>
                <a:gd name="connsiteY1" fmla="*/ 0 h 83111"/>
                <a:gd name="connsiteX2" fmla="*/ 1230046 w 1230045"/>
                <a:gd name="connsiteY2" fmla="*/ 83111 h 83111"/>
                <a:gd name="connsiteX3" fmla="*/ 0 w 1230045"/>
                <a:gd name="connsiteY3" fmla="*/ 83111 h 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0045" h="83111">
                  <a:moveTo>
                    <a:pt x="0" y="0"/>
                  </a:moveTo>
                  <a:lnTo>
                    <a:pt x="1230046" y="0"/>
                  </a:lnTo>
                  <a:lnTo>
                    <a:pt x="1230046" y="83111"/>
                  </a:lnTo>
                  <a:lnTo>
                    <a:pt x="0" y="83111"/>
                  </a:lnTo>
                  <a:close/>
                </a:path>
              </a:pathLst>
            </a:custGeom>
            <a:solidFill>
              <a:srgbClr val="44B8F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9A23BD2-6A73-4966-8F3D-9C5EA8FFD318}"/>
                </a:ext>
              </a:extLst>
            </p:cNvPr>
            <p:cNvSpPr/>
            <p:nvPr/>
          </p:nvSpPr>
          <p:spPr>
            <a:xfrm>
              <a:off x="7034517" y="5601398"/>
              <a:ext cx="304314" cy="83111"/>
            </a:xfrm>
            <a:custGeom>
              <a:avLst/>
              <a:gdLst>
                <a:gd name="connsiteX0" fmla="*/ 0 w 304314"/>
                <a:gd name="connsiteY0" fmla="*/ 0 h 83111"/>
                <a:gd name="connsiteX1" fmla="*/ 304315 w 304314"/>
                <a:gd name="connsiteY1" fmla="*/ 0 h 83111"/>
                <a:gd name="connsiteX2" fmla="*/ 304315 w 304314"/>
                <a:gd name="connsiteY2" fmla="*/ 83111 h 83111"/>
                <a:gd name="connsiteX3" fmla="*/ 0 w 304314"/>
                <a:gd name="connsiteY3" fmla="*/ 83111 h 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4" h="83111">
                  <a:moveTo>
                    <a:pt x="0" y="0"/>
                  </a:moveTo>
                  <a:lnTo>
                    <a:pt x="304315" y="0"/>
                  </a:lnTo>
                  <a:lnTo>
                    <a:pt x="304315" y="83111"/>
                  </a:lnTo>
                  <a:lnTo>
                    <a:pt x="0" y="83111"/>
                  </a:lnTo>
                  <a:close/>
                </a:path>
              </a:pathLst>
            </a:custGeom>
            <a:solidFill>
              <a:srgbClr val="3792C9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354E456-93AA-4379-A297-095E0A0C6B57}"/>
                </a:ext>
              </a:extLst>
            </p:cNvPr>
            <p:cNvSpPr/>
            <p:nvPr/>
          </p:nvSpPr>
          <p:spPr>
            <a:xfrm>
              <a:off x="6204683" y="6305925"/>
              <a:ext cx="3232385" cy="179008"/>
            </a:xfrm>
            <a:custGeom>
              <a:avLst/>
              <a:gdLst>
                <a:gd name="connsiteX0" fmla="*/ 3135210 w 3232385"/>
                <a:gd name="connsiteY0" fmla="*/ 0 h 179008"/>
                <a:gd name="connsiteX1" fmla="*/ 97176 w 3232385"/>
                <a:gd name="connsiteY1" fmla="*/ 0 h 179008"/>
                <a:gd name="connsiteX2" fmla="*/ 0 w 3232385"/>
                <a:gd name="connsiteY2" fmla="*/ 97176 h 179008"/>
                <a:gd name="connsiteX3" fmla="*/ 0 w 3232385"/>
                <a:gd name="connsiteY3" fmla="*/ 179009 h 179008"/>
                <a:gd name="connsiteX4" fmla="*/ 3232386 w 3232385"/>
                <a:gd name="connsiteY4" fmla="*/ 179009 h 179008"/>
                <a:gd name="connsiteX5" fmla="*/ 3232386 w 3232385"/>
                <a:gd name="connsiteY5" fmla="*/ 97176 h 179008"/>
                <a:gd name="connsiteX6" fmla="*/ 3135210 w 3232385"/>
                <a:gd name="connsiteY6" fmla="*/ 0 h 17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2385" h="179008">
                  <a:moveTo>
                    <a:pt x="3135210" y="0"/>
                  </a:moveTo>
                  <a:lnTo>
                    <a:pt x="97176" y="0"/>
                  </a:lnTo>
                  <a:cubicBezTo>
                    <a:pt x="43473" y="0"/>
                    <a:pt x="0" y="43473"/>
                    <a:pt x="0" y="97176"/>
                  </a:cubicBezTo>
                  <a:lnTo>
                    <a:pt x="0" y="179009"/>
                  </a:lnTo>
                  <a:lnTo>
                    <a:pt x="3232386" y="179009"/>
                  </a:lnTo>
                  <a:lnTo>
                    <a:pt x="3232386" y="97176"/>
                  </a:lnTo>
                  <a:cubicBezTo>
                    <a:pt x="3232386" y="43473"/>
                    <a:pt x="3188913" y="0"/>
                    <a:pt x="3135210" y="0"/>
                  </a:cubicBezTo>
                </a:path>
              </a:pathLst>
            </a:custGeom>
            <a:solidFill>
              <a:srgbClr val="211D1E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0299C519-1F70-48B0-95F4-4208ACDBA4C5}"/>
                </a:ext>
              </a:extLst>
            </p:cNvPr>
            <p:cNvSpPr/>
            <p:nvPr/>
          </p:nvSpPr>
          <p:spPr>
            <a:xfrm>
              <a:off x="3020886" y="5320099"/>
              <a:ext cx="621416" cy="467980"/>
            </a:xfrm>
            <a:custGeom>
              <a:avLst/>
              <a:gdLst>
                <a:gd name="connsiteX0" fmla="*/ 107405 w 621416"/>
                <a:gd name="connsiteY0" fmla="*/ 242940 h 467980"/>
                <a:gd name="connsiteX1" fmla="*/ 359296 w 621416"/>
                <a:gd name="connsiteY1" fmla="*/ 0 h 467980"/>
                <a:gd name="connsiteX2" fmla="*/ 621416 w 621416"/>
                <a:gd name="connsiteY2" fmla="*/ 467980 h 467980"/>
                <a:gd name="connsiteX3" fmla="*/ 0 w 621416"/>
                <a:gd name="connsiteY3" fmla="*/ 467980 h 467980"/>
                <a:gd name="connsiteX4" fmla="*/ 107405 w 621416"/>
                <a:gd name="connsiteY4" fmla="*/ 242940 h 46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1416" h="467980">
                  <a:moveTo>
                    <a:pt x="107405" y="242940"/>
                  </a:moveTo>
                  <a:cubicBezTo>
                    <a:pt x="216089" y="77997"/>
                    <a:pt x="359296" y="0"/>
                    <a:pt x="359296" y="0"/>
                  </a:cubicBezTo>
                  <a:lnTo>
                    <a:pt x="621416" y="467980"/>
                  </a:lnTo>
                  <a:lnTo>
                    <a:pt x="0" y="467980"/>
                  </a:lnTo>
                  <a:cubicBezTo>
                    <a:pt x="5114" y="437293"/>
                    <a:pt x="28130" y="363132"/>
                    <a:pt x="107405" y="242940"/>
                  </a:cubicBez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ED00E9F-25D0-4DCB-902B-34F6654430E2}"/>
                </a:ext>
              </a:extLst>
            </p:cNvPr>
            <p:cNvSpPr/>
            <p:nvPr/>
          </p:nvSpPr>
          <p:spPr>
            <a:xfrm>
              <a:off x="3156421" y="5421111"/>
              <a:ext cx="485880" cy="365689"/>
            </a:xfrm>
            <a:custGeom>
              <a:avLst/>
              <a:gdLst>
                <a:gd name="connsiteX0" fmla="*/ 84390 w 485880"/>
                <a:gd name="connsiteY0" fmla="*/ 190517 h 365689"/>
                <a:gd name="connsiteX1" fmla="*/ 281299 w 485880"/>
                <a:gd name="connsiteY1" fmla="*/ 0 h 365689"/>
                <a:gd name="connsiteX2" fmla="*/ 485881 w 485880"/>
                <a:gd name="connsiteY2" fmla="*/ 365689 h 365689"/>
                <a:gd name="connsiteX3" fmla="*/ 0 w 485880"/>
                <a:gd name="connsiteY3" fmla="*/ 365689 h 365689"/>
                <a:gd name="connsiteX4" fmla="*/ 84390 w 485880"/>
                <a:gd name="connsiteY4" fmla="*/ 190517 h 3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880" h="365689">
                  <a:moveTo>
                    <a:pt x="84390" y="190517"/>
                  </a:moveTo>
                  <a:cubicBezTo>
                    <a:pt x="168779" y="61375"/>
                    <a:pt x="281299" y="0"/>
                    <a:pt x="281299" y="0"/>
                  </a:cubicBezTo>
                  <a:lnTo>
                    <a:pt x="485881" y="365689"/>
                  </a:lnTo>
                  <a:lnTo>
                    <a:pt x="0" y="365689"/>
                  </a:lnTo>
                  <a:cubicBezTo>
                    <a:pt x="5114" y="342674"/>
                    <a:pt x="21737" y="285136"/>
                    <a:pt x="84390" y="190517"/>
                  </a:cubicBez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2A6F0B7-B73C-4F71-B0BB-EAA4A2AE9B4F}"/>
                </a:ext>
              </a:extLst>
            </p:cNvPr>
            <p:cNvSpPr/>
            <p:nvPr/>
          </p:nvSpPr>
          <p:spPr>
            <a:xfrm>
              <a:off x="8526682" y="5320099"/>
              <a:ext cx="621416" cy="467980"/>
            </a:xfrm>
            <a:custGeom>
              <a:avLst/>
              <a:gdLst>
                <a:gd name="connsiteX0" fmla="*/ 514011 w 621416"/>
                <a:gd name="connsiteY0" fmla="*/ 242940 h 467980"/>
                <a:gd name="connsiteX1" fmla="*/ 262120 w 621416"/>
                <a:gd name="connsiteY1" fmla="*/ 0 h 467980"/>
                <a:gd name="connsiteX2" fmla="*/ 0 w 621416"/>
                <a:gd name="connsiteY2" fmla="*/ 467980 h 467980"/>
                <a:gd name="connsiteX3" fmla="*/ 621416 w 621416"/>
                <a:gd name="connsiteY3" fmla="*/ 467980 h 467980"/>
                <a:gd name="connsiteX4" fmla="*/ 514011 w 621416"/>
                <a:gd name="connsiteY4" fmla="*/ 242940 h 46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1416" h="467980">
                  <a:moveTo>
                    <a:pt x="514011" y="242940"/>
                  </a:moveTo>
                  <a:cubicBezTo>
                    <a:pt x="405327" y="77997"/>
                    <a:pt x="262120" y="0"/>
                    <a:pt x="262120" y="0"/>
                  </a:cubicBezTo>
                  <a:lnTo>
                    <a:pt x="0" y="467980"/>
                  </a:lnTo>
                  <a:lnTo>
                    <a:pt x="621416" y="467980"/>
                  </a:lnTo>
                  <a:cubicBezTo>
                    <a:pt x="615023" y="437293"/>
                    <a:pt x="593286" y="363132"/>
                    <a:pt x="514011" y="242940"/>
                  </a:cubicBezTo>
                  <a:close/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DB82289C-BD39-46D3-B6B6-2535B22329C0}"/>
                </a:ext>
              </a:extLst>
            </p:cNvPr>
            <p:cNvSpPr/>
            <p:nvPr/>
          </p:nvSpPr>
          <p:spPr>
            <a:xfrm>
              <a:off x="8526682" y="5421111"/>
              <a:ext cx="485880" cy="365689"/>
            </a:xfrm>
            <a:custGeom>
              <a:avLst/>
              <a:gdLst>
                <a:gd name="connsiteX0" fmla="*/ 401491 w 485880"/>
                <a:gd name="connsiteY0" fmla="*/ 190517 h 365689"/>
                <a:gd name="connsiteX1" fmla="*/ 204581 w 485880"/>
                <a:gd name="connsiteY1" fmla="*/ 0 h 365689"/>
                <a:gd name="connsiteX2" fmla="*/ 0 w 485880"/>
                <a:gd name="connsiteY2" fmla="*/ 365689 h 365689"/>
                <a:gd name="connsiteX3" fmla="*/ 485881 w 485880"/>
                <a:gd name="connsiteY3" fmla="*/ 365689 h 365689"/>
                <a:gd name="connsiteX4" fmla="*/ 401491 w 485880"/>
                <a:gd name="connsiteY4" fmla="*/ 190517 h 3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880" h="365689">
                  <a:moveTo>
                    <a:pt x="401491" y="190517"/>
                  </a:moveTo>
                  <a:cubicBezTo>
                    <a:pt x="317102" y="61375"/>
                    <a:pt x="204581" y="0"/>
                    <a:pt x="204581" y="0"/>
                  </a:cubicBezTo>
                  <a:lnTo>
                    <a:pt x="0" y="365689"/>
                  </a:lnTo>
                  <a:lnTo>
                    <a:pt x="485881" y="365689"/>
                  </a:lnTo>
                  <a:cubicBezTo>
                    <a:pt x="480767" y="342674"/>
                    <a:pt x="462866" y="285136"/>
                    <a:pt x="401491" y="190517"/>
                  </a:cubicBezTo>
                  <a:close/>
                </a:path>
              </a:pathLst>
            </a:custGeom>
            <a:solidFill>
              <a:srgbClr val="CEE2FD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DCC6819-5F25-478D-A9C0-F06497BA4815}"/>
                </a:ext>
              </a:extLst>
            </p:cNvPr>
            <p:cNvSpPr/>
            <p:nvPr/>
          </p:nvSpPr>
          <p:spPr>
            <a:xfrm>
              <a:off x="5328819" y="4744714"/>
              <a:ext cx="240382" cy="685347"/>
            </a:xfrm>
            <a:custGeom>
              <a:avLst/>
              <a:gdLst>
                <a:gd name="connsiteX0" fmla="*/ 240383 w 240382"/>
                <a:gd name="connsiteY0" fmla="*/ 0 h 685347"/>
                <a:gd name="connsiteX1" fmla="*/ 0 w 240382"/>
                <a:gd name="connsiteY1" fmla="*/ 0 h 685347"/>
                <a:gd name="connsiteX2" fmla="*/ 0 w 240382"/>
                <a:gd name="connsiteY2" fmla="*/ 685348 h 685347"/>
                <a:gd name="connsiteX3" fmla="*/ 240383 w 240382"/>
                <a:gd name="connsiteY3" fmla="*/ 685348 h 685347"/>
                <a:gd name="connsiteX4" fmla="*/ 240383 w 240382"/>
                <a:gd name="connsiteY4" fmla="*/ 0 h 68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382" h="685347">
                  <a:moveTo>
                    <a:pt x="240383" y="0"/>
                  </a:moveTo>
                  <a:lnTo>
                    <a:pt x="0" y="0"/>
                  </a:lnTo>
                  <a:lnTo>
                    <a:pt x="0" y="685348"/>
                  </a:lnTo>
                  <a:lnTo>
                    <a:pt x="240383" y="685348"/>
                  </a:lnTo>
                  <a:lnTo>
                    <a:pt x="240383" y="0"/>
                  </a:lnTo>
                </a:path>
              </a:pathLst>
            </a:custGeom>
            <a:solidFill>
              <a:srgbClr val="5A595C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9776D794-9764-4B7F-AA86-683A050EE07D}"/>
                </a:ext>
              </a:extLst>
            </p:cNvPr>
            <p:cNvSpPr/>
            <p:nvPr/>
          </p:nvSpPr>
          <p:spPr>
            <a:xfrm>
              <a:off x="5328819" y="5430061"/>
              <a:ext cx="240382" cy="12786"/>
            </a:xfrm>
            <a:custGeom>
              <a:avLst/>
              <a:gdLst>
                <a:gd name="connsiteX0" fmla="*/ 240383 w 240382"/>
                <a:gd name="connsiteY0" fmla="*/ 0 h 12786"/>
                <a:gd name="connsiteX1" fmla="*/ 0 w 240382"/>
                <a:gd name="connsiteY1" fmla="*/ 0 h 12786"/>
                <a:gd name="connsiteX2" fmla="*/ 0 w 240382"/>
                <a:gd name="connsiteY2" fmla="*/ 0 h 12786"/>
                <a:gd name="connsiteX3" fmla="*/ 240383 w 240382"/>
                <a:gd name="connsiteY3" fmla="*/ 0 h 12786"/>
                <a:gd name="connsiteX4" fmla="*/ 240383 w 240382"/>
                <a:gd name="connsiteY4" fmla="*/ 0 h 1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382" h="12786">
                  <a:moveTo>
                    <a:pt x="24038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0383" y="0"/>
                  </a:lnTo>
                  <a:lnTo>
                    <a:pt x="240383" y="0"/>
                  </a:lnTo>
                </a:path>
              </a:pathLst>
            </a:custGeom>
            <a:solidFill>
              <a:srgbClr val="4E484A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5633E53-E801-407A-91B7-A08435D89803}"/>
                </a:ext>
              </a:extLst>
            </p:cNvPr>
            <p:cNvSpPr/>
            <p:nvPr/>
          </p:nvSpPr>
          <p:spPr>
            <a:xfrm>
              <a:off x="5653592" y="4744714"/>
              <a:ext cx="72882" cy="685347"/>
            </a:xfrm>
            <a:custGeom>
              <a:avLst/>
              <a:gdLst>
                <a:gd name="connsiteX0" fmla="*/ 72882 w 72882"/>
                <a:gd name="connsiteY0" fmla="*/ 0 h 685347"/>
                <a:gd name="connsiteX1" fmla="*/ 0 w 72882"/>
                <a:gd name="connsiteY1" fmla="*/ 0 h 685347"/>
                <a:gd name="connsiteX2" fmla="*/ 0 w 72882"/>
                <a:gd name="connsiteY2" fmla="*/ 685348 h 685347"/>
                <a:gd name="connsiteX3" fmla="*/ 72882 w 72882"/>
                <a:gd name="connsiteY3" fmla="*/ 685348 h 685347"/>
                <a:gd name="connsiteX4" fmla="*/ 72882 w 72882"/>
                <a:gd name="connsiteY4" fmla="*/ 0 h 68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2" h="685347">
                  <a:moveTo>
                    <a:pt x="72882" y="0"/>
                  </a:moveTo>
                  <a:lnTo>
                    <a:pt x="0" y="0"/>
                  </a:lnTo>
                  <a:lnTo>
                    <a:pt x="0" y="685348"/>
                  </a:lnTo>
                  <a:lnTo>
                    <a:pt x="72882" y="685348"/>
                  </a:lnTo>
                  <a:lnTo>
                    <a:pt x="72882" y="0"/>
                  </a:lnTo>
                </a:path>
              </a:pathLst>
            </a:custGeom>
            <a:solidFill>
              <a:srgbClr val="535254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F18D96A4-739D-4B62-BF93-A325DF9B57A2}"/>
                </a:ext>
              </a:extLst>
            </p:cNvPr>
            <p:cNvSpPr/>
            <p:nvPr/>
          </p:nvSpPr>
          <p:spPr>
            <a:xfrm>
              <a:off x="5653592" y="5430061"/>
              <a:ext cx="72882" cy="12786"/>
            </a:xfrm>
            <a:custGeom>
              <a:avLst/>
              <a:gdLst>
                <a:gd name="connsiteX0" fmla="*/ 72882 w 72882"/>
                <a:gd name="connsiteY0" fmla="*/ 0 h 12786"/>
                <a:gd name="connsiteX1" fmla="*/ 0 w 72882"/>
                <a:gd name="connsiteY1" fmla="*/ 0 h 12786"/>
                <a:gd name="connsiteX2" fmla="*/ 0 w 72882"/>
                <a:gd name="connsiteY2" fmla="*/ 0 h 12786"/>
                <a:gd name="connsiteX3" fmla="*/ 72882 w 72882"/>
                <a:gd name="connsiteY3" fmla="*/ 0 h 12786"/>
                <a:gd name="connsiteX4" fmla="*/ 72882 w 72882"/>
                <a:gd name="connsiteY4" fmla="*/ 0 h 1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2" h="12786">
                  <a:moveTo>
                    <a:pt x="7288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2882" y="0"/>
                  </a:lnTo>
                  <a:lnTo>
                    <a:pt x="72882" y="0"/>
                  </a:lnTo>
                </a:path>
              </a:pathLst>
            </a:custGeom>
            <a:solidFill>
              <a:srgbClr val="464041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3481921-E07C-4E07-86A6-F20B8B6E700F}"/>
                </a:ext>
              </a:extLst>
            </p:cNvPr>
            <p:cNvSpPr/>
            <p:nvPr/>
          </p:nvSpPr>
          <p:spPr>
            <a:xfrm>
              <a:off x="6211077" y="6483655"/>
              <a:ext cx="3220878" cy="392540"/>
            </a:xfrm>
            <a:custGeom>
              <a:avLst/>
              <a:gdLst>
                <a:gd name="connsiteX0" fmla="*/ 3220879 w 3220878"/>
                <a:gd name="connsiteY0" fmla="*/ 0 h 392540"/>
                <a:gd name="connsiteX1" fmla="*/ 0 w 3220878"/>
                <a:gd name="connsiteY1" fmla="*/ 0 h 392540"/>
                <a:gd name="connsiteX2" fmla="*/ 0 w 3220878"/>
                <a:gd name="connsiteY2" fmla="*/ 392540 h 392540"/>
                <a:gd name="connsiteX3" fmla="*/ 3220879 w 3220878"/>
                <a:gd name="connsiteY3" fmla="*/ 392540 h 392540"/>
                <a:gd name="connsiteX4" fmla="*/ 3220879 w 3220878"/>
                <a:gd name="connsiteY4" fmla="*/ 0 h 39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0878" h="392540">
                  <a:moveTo>
                    <a:pt x="3220879" y="0"/>
                  </a:moveTo>
                  <a:lnTo>
                    <a:pt x="0" y="0"/>
                  </a:lnTo>
                  <a:lnTo>
                    <a:pt x="0" y="392540"/>
                  </a:lnTo>
                  <a:lnTo>
                    <a:pt x="3220879" y="392540"/>
                  </a:lnTo>
                  <a:lnTo>
                    <a:pt x="3220879" y="0"/>
                  </a:lnTo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890DFDB-17B5-4130-B402-B8AE1072C274}"/>
                </a:ext>
              </a:extLst>
            </p:cNvPr>
            <p:cNvSpPr/>
            <p:nvPr/>
          </p:nvSpPr>
          <p:spPr>
            <a:xfrm>
              <a:off x="2607887" y="6483655"/>
              <a:ext cx="3222157" cy="392540"/>
            </a:xfrm>
            <a:custGeom>
              <a:avLst/>
              <a:gdLst>
                <a:gd name="connsiteX0" fmla="*/ 3222157 w 3222157"/>
                <a:gd name="connsiteY0" fmla="*/ 0 h 392540"/>
                <a:gd name="connsiteX1" fmla="*/ 0 w 3222157"/>
                <a:gd name="connsiteY1" fmla="*/ 0 h 392540"/>
                <a:gd name="connsiteX2" fmla="*/ 0 w 3222157"/>
                <a:gd name="connsiteY2" fmla="*/ 392540 h 392540"/>
                <a:gd name="connsiteX3" fmla="*/ 3222157 w 3222157"/>
                <a:gd name="connsiteY3" fmla="*/ 392540 h 392540"/>
                <a:gd name="connsiteX4" fmla="*/ 3222157 w 3222157"/>
                <a:gd name="connsiteY4" fmla="*/ 0 h 39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2157" h="392540">
                  <a:moveTo>
                    <a:pt x="3222157" y="0"/>
                  </a:moveTo>
                  <a:lnTo>
                    <a:pt x="0" y="0"/>
                  </a:lnTo>
                  <a:lnTo>
                    <a:pt x="0" y="392540"/>
                  </a:lnTo>
                  <a:lnTo>
                    <a:pt x="3222157" y="392540"/>
                  </a:lnTo>
                  <a:lnTo>
                    <a:pt x="3222157" y="0"/>
                  </a:lnTo>
                </a:path>
              </a:pathLst>
            </a:custGeom>
            <a:solidFill>
              <a:srgbClr val="FBFBFB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99" name="Graphic 3">
            <a:extLst>
              <a:ext uri="{FF2B5EF4-FFF2-40B4-BE49-F238E27FC236}">
                <a16:creationId xmlns:a16="http://schemas.microsoft.com/office/drawing/2014/main" id="{90409CAC-E18A-403B-B12A-22D54954A7B6}"/>
              </a:ext>
            </a:extLst>
          </p:cNvPr>
          <p:cNvGrpSpPr/>
          <p:nvPr/>
        </p:nvGrpSpPr>
        <p:grpSpPr>
          <a:xfrm>
            <a:off x="6650768" y="2848299"/>
            <a:ext cx="350345" cy="300478"/>
            <a:chOff x="6636861" y="2858729"/>
            <a:chExt cx="350345" cy="300478"/>
          </a:xfrm>
          <a:solidFill>
            <a:srgbClr val="69FF77"/>
          </a:solidFill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6F64F381-D046-4877-AB01-A7E50A36E34D}"/>
                </a:ext>
              </a:extLst>
            </p:cNvPr>
            <p:cNvSpPr/>
            <p:nvPr/>
          </p:nvSpPr>
          <p:spPr>
            <a:xfrm>
              <a:off x="6826099" y="3024951"/>
              <a:ext cx="46031" cy="46030"/>
            </a:xfrm>
            <a:custGeom>
              <a:avLst/>
              <a:gdLst>
                <a:gd name="connsiteX0" fmla="*/ 23016 w 46031"/>
                <a:gd name="connsiteY0" fmla="*/ 0 h 46030"/>
                <a:gd name="connsiteX1" fmla="*/ 0 w 46031"/>
                <a:gd name="connsiteY1" fmla="*/ 23015 h 46030"/>
                <a:gd name="connsiteX2" fmla="*/ 23016 w 46031"/>
                <a:gd name="connsiteY2" fmla="*/ 46031 h 46030"/>
                <a:gd name="connsiteX3" fmla="*/ 46031 w 46031"/>
                <a:gd name="connsiteY3" fmla="*/ 23015 h 46030"/>
                <a:gd name="connsiteX4" fmla="*/ 23016 w 46031"/>
                <a:gd name="connsiteY4" fmla="*/ 0 h 46030"/>
                <a:gd name="connsiteX5" fmla="*/ 38359 w 46031"/>
                <a:gd name="connsiteY5" fmla="*/ 16622 h 46030"/>
                <a:gd name="connsiteX6" fmla="*/ 29409 w 46031"/>
                <a:gd name="connsiteY6" fmla="*/ 19180 h 46030"/>
                <a:gd name="connsiteX7" fmla="*/ 24294 w 46031"/>
                <a:gd name="connsiteY7" fmla="*/ 15344 h 46030"/>
                <a:gd name="connsiteX8" fmla="*/ 24294 w 46031"/>
                <a:gd name="connsiteY8" fmla="*/ 5115 h 46030"/>
                <a:gd name="connsiteX9" fmla="*/ 38359 w 46031"/>
                <a:gd name="connsiteY9" fmla="*/ 16622 h 46030"/>
                <a:gd name="connsiteX10" fmla="*/ 19180 w 46031"/>
                <a:gd name="connsiteY10" fmla="*/ 23015 h 46030"/>
                <a:gd name="connsiteX11" fmla="*/ 23016 w 46031"/>
                <a:gd name="connsiteY11" fmla="*/ 19180 h 46030"/>
                <a:gd name="connsiteX12" fmla="*/ 26852 w 46031"/>
                <a:gd name="connsiteY12" fmla="*/ 23015 h 46030"/>
                <a:gd name="connsiteX13" fmla="*/ 23016 w 46031"/>
                <a:gd name="connsiteY13" fmla="*/ 26851 h 46030"/>
                <a:gd name="connsiteX14" fmla="*/ 19180 w 46031"/>
                <a:gd name="connsiteY14" fmla="*/ 23015 h 46030"/>
                <a:gd name="connsiteX15" fmla="*/ 21737 w 46031"/>
                <a:gd name="connsiteY15" fmla="*/ 6393 h 46030"/>
                <a:gd name="connsiteX16" fmla="*/ 21737 w 46031"/>
                <a:gd name="connsiteY16" fmla="*/ 16622 h 46030"/>
                <a:gd name="connsiteX17" fmla="*/ 16623 w 46031"/>
                <a:gd name="connsiteY17" fmla="*/ 20458 h 46030"/>
                <a:gd name="connsiteX18" fmla="*/ 7672 w 46031"/>
                <a:gd name="connsiteY18" fmla="*/ 17901 h 46030"/>
                <a:gd name="connsiteX19" fmla="*/ 21737 w 46031"/>
                <a:gd name="connsiteY19" fmla="*/ 6393 h 46030"/>
                <a:gd name="connsiteX20" fmla="*/ 6393 w 46031"/>
                <a:gd name="connsiteY20" fmla="*/ 23015 h 46030"/>
                <a:gd name="connsiteX21" fmla="*/ 6393 w 46031"/>
                <a:gd name="connsiteY21" fmla="*/ 19180 h 46030"/>
                <a:gd name="connsiteX22" fmla="*/ 15344 w 46031"/>
                <a:gd name="connsiteY22" fmla="*/ 21737 h 46030"/>
                <a:gd name="connsiteX23" fmla="*/ 15344 w 46031"/>
                <a:gd name="connsiteY23" fmla="*/ 23015 h 46030"/>
                <a:gd name="connsiteX24" fmla="*/ 17901 w 46031"/>
                <a:gd name="connsiteY24" fmla="*/ 28130 h 46030"/>
                <a:gd name="connsiteX25" fmla="*/ 11508 w 46031"/>
                <a:gd name="connsiteY25" fmla="*/ 35802 h 46030"/>
                <a:gd name="connsiteX26" fmla="*/ 6393 w 46031"/>
                <a:gd name="connsiteY26" fmla="*/ 23015 h 46030"/>
                <a:gd name="connsiteX27" fmla="*/ 14065 w 46031"/>
                <a:gd name="connsiteY27" fmla="*/ 37080 h 46030"/>
                <a:gd name="connsiteX28" fmla="*/ 19180 w 46031"/>
                <a:gd name="connsiteY28" fmla="*/ 29409 h 46030"/>
                <a:gd name="connsiteX29" fmla="*/ 23016 w 46031"/>
                <a:gd name="connsiteY29" fmla="*/ 30687 h 46030"/>
                <a:gd name="connsiteX30" fmla="*/ 25573 w 46031"/>
                <a:gd name="connsiteY30" fmla="*/ 30687 h 46030"/>
                <a:gd name="connsiteX31" fmla="*/ 31966 w 46031"/>
                <a:gd name="connsiteY31" fmla="*/ 38359 h 46030"/>
                <a:gd name="connsiteX32" fmla="*/ 23016 w 46031"/>
                <a:gd name="connsiteY32" fmla="*/ 40916 h 46030"/>
                <a:gd name="connsiteX33" fmla="*/ 14065 w 46031"/>
                <a:gd name="connsiteY33" fmla="*/ 37080 h 46030"/>
                <a:gd name="connsiteX34" fmla="*/ 33245 w 46031"/>
                <a:gd name="connsiteY34" fmla="*/ 35802 h 46030"/>
                <a:gd name="connsiteX35" fmla="*/ 28130 w 46031"/>
                <a:gd name="connsiteY35" fmla="*/ 28130 h 46030"/>
                <a:gd name="connsiteX36" fmla="*/ 30688 w 46031"/>
                <a:gd name="connsiteY36" fmla="*/ 23015 h 46030"/>
                <a:gd name="connsiteX37" fmla="*/ 30688 w 46031"/>
                <a:gd name="connsiteY37" fmla="*/ 21737 h 46030"/>
                <a:gd name="connsiteX38" fmla="*/ 39638 w 46031"/>
                <a:gd name="connsiteY38" fmla="*/ 19180 h 46030"/>
                <a:gd name="connsiteX39" fmla="*/ 39638 w 46031"/>
                <a:gd name="connsiteY39" fmla="*/ 23015 h 46030"/>
                <a:gd name="connsiteX40" fmla="*/ 33245 w 46031"/>
                <a:gd name="connsiteY40" fmla="*/ 35802 h 46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031" h="46030">
                  <a:moveTo>
                    <a:pt x="23016" y="0"/>
                  </a:moveTo>
                  <a:cubicBezTo>
                    <a:pt x="10230" y="0"/>
                    <a:pt x="0" y="10229"/>
                    <a:pt x="0" y="23015"/>
                  </a:cubicBezTo>
                  <a:cubicBezTo>
                    <a:pt x="0" y="35802"/>
                    <a:pt x="10230" y="46031"/>
                    <a:pt x="23016" y="46031"/>
                  </a:cubicBezTo>
                  <a:cubicBezTo>
                    <a:pt x="35802" y="46031"/>
                    <a:pt x="46031" y="35802"/>
                    <a:pt x="46031" y="23015"/>
                  </a:cubicBezTo>
                  <a:cubicBezTo>
                    <a:pt x="46031" y="10229"/>
                    <a:pt x="35802" y="0"/>
                    <a:pt x="23016" y="0"/>
                  </a:cubicBezTo>
                  <a:close/>
                  <a:moveTo>
                    <a:pt x="38359" y="16622"/>
                  </a:moveTo>
                  <a:lnTo>
                    <a:pt x="29409" y="19180"/>
                  </a:lnTo>
                  <a:cubicBezTo>
                    <a:pt x="28130" y="16622"/>
                    <a:pt x="26852" y="15344"/>
                    <a:pt x="24294" y="15344"/>
                  </a:cubicBezTo>
                  <a:lnTo>
                    <a:pt x="24294" y="5115"/>
                  </a:lnTo>
                  <a:cubicBezTo>
                    <a:pt x="30688" y="6393"/>
                    <a:pt x="37081" y="11508"/>
                    <a:pt x="38359" y="16622"/>
                  </a:cubicBezTo>
                  <a:close/>
                  <a:moveTo>
                    <a:pt x="19180" y="23015"/>
                  </a:moveTo>
                  <a:cubicBezTo>
                    <a:pt x="19180" y="21737"/>
                    <a:pt x="20459" y="19180"/>
                    <a:pt x="23016" y="19180"/>
                  </a:cubicBezTo>
                  <a:cubicBezTo>
                    <a:pt x="24294" y="19180"/>
                    <a:pt x="26852" y="20458"/>
                    <a:pt x="26852" y="23015"/>
                  </a:cubicBezTo>
                  <a:cubicBezTo>
                    <a:pt x="26852" y="24294"/>
                    <a:pt x="25573" y="26851"/>
                    <a:pt x="23016" y="26851"/>
                  </a:cubicBezTo>
                  <a:cubicBezTo>
                    <a:pt x="21737" y="26851"/>
                    <a:pt x="19180" y="24294"/>
                    <a:pt x="19180" y="23015"/>
                  </a:cubicBezTo>
                  <a:close/>
                  <a:moveTo>
                    <a:pt x="21737" y="6393"/>
                  </a:moveTo>
                  <a:lnTo>
                    <a:pt x="21737" y="16622"/>
                  </a:lnTo>
                  <a:cubicBezTo>
                    <a:pt x="19180" y="16622"/>
                    <a:pt x="17901" y="17901"/>
                    <a:pt x="16623" y="20458"/>
                  </a:cubicBezTo>
                  <a:lnTo>
                    <a:pt x="7672" y="17901"/>
                  </a:lnTo>
                  <a:cubicBezTo>
                    <a:pt x="10230" y="10229"/>
                    <a:pt x="15344" y="6393"/>
                    <a:pt x="21737" y="6393"/>
                  </a:cubicBezTo>
                  <a:close/>
                  <a:moveTo>
                    <a:pt x="6393" y="23015"/>
                  </a:moveTo>
                  <a:cubicBezTo>
                    <a:pt x="6393" y="21737"/>
                    <a:pt x="6393" y="20458"/>
                    <a:pt x="6393" y="19180"/>
                  </a:cubicBezTo>
                  <a:lnTo>
                    <a:pt x="15344" y="21737"/>
                  </a:lnTo>
                  <a:cubicBezTo>
                    <a:pt x="15344" y="21737"/>
                    <a:pt x="15344" y="23015"/>
                    <a:pt x="15344" y="23015"/>
                  </a:cubicBezTo>
                  <a:cubicBezTo>
                    <a:pt x="15344" y="24294"/>
                    <a:pt x="16623" y="26851"/>
                    <a:pt x="17901" y="28130"/>
                  </a:cubicBezTo>
                  <a:lnTo>
                    <a:pt x="11508" y="35802"/>
                  </a:lnTo>
                  <a:cubicBezTo>
                    <a:pt x="8951" y="31966"/>
                    <a:pt x="6393" y="28130"/>
                    <a:pt x="6393" y="23015"/>
                  </a:cubicBezTo>
                  <a:close/>
                  <a:moveTo>
                    <a:pt x="14065" y="37080"/>
                  </a:moveTo>
                  <a:lnTo>
                    <a:pt x="19180" y="29409"/>
                  </a:lnTo>
                  <a:cubicBezTo>
                    <a:pt x="20459" y="29409"/>
                    <a:pt x="21737" y="30687"/>
                    <a:pt x="23016" y="30687"/>
                  </a:cubicBezTo>
                  <a:cubicBezTo>
                    <a:pt x="24294" y="30687"/>
                    <a:pt x="25573" y="30687"/>
                    <a:pt x="25573" y="30687"/>
                  </a:cubicBezTo>
                  <a:lnTo>
                    <a:pt x="31966" y="38359"/>
                  </a:lnTo>
                  <a:cubicBezTo>
                    <a:pt x="29409" y="39638"/>
                    <a:pt x="26852" y="40916"/>
                    <a:pt x="23016" y="40916"/>
                  </a:cubicBezTo>
                  <a:cubicBezTo>
                    <a:pt x="19180" y="39638"/>
                    <a:pt x="16623" y="38359"/>
                    <a:pt x="14065" y="37080"/>
                  </a:cubicBezTo>
                  <a:close/>
                  <a:moveTo>
                    <a:pt x="33245" y="35802"/>
                  </a:moveTo>
                  <a:lnTo>
                    <a:pt x="28130" y="28130"/>
                  </a:lnTo>
                  <a:cubicBezTo>
                    <a:pt x="29409" y="26851"/>
                    <a:pt x="30688" y="24294"/>
                    <a:pt x="30688" y="23015"/>
                  </a:cubicBezTo>
                  <a:cubicBezTo>
                    <a:pt x="30688" y="23015"/>
                    <a:pt x="30688" y="23015"/>
                    <a:pt x="30688" y="21737"/>
                  </a:cubicBezTo>
                  <a:lnTo>
                    <a:pt x="39638" y="19180"/>
                  </a:lnTo>
                  <a:cubicBezTo>
                    <a:pt x="39638" y="20458"/>
                    <a:pt x="39638" y="21737"/>
                    <a:pt x="39638" y="23015"/>
                  </a:cubicBezTo>
                  <a:cubicBezTo>
                    <a:pt x="39638" y="28130"/>
                    <a:pt x="37081" y="33245"/>
                    <a:pt x="33245" y="35802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E912B333-903F-43DB-AFB5-E06AE039D02C}"/>
                </a:ext>
              </a:extLst>
            </p:cNvPr>
            <p:cNvSpPr/>
            <p:nvPr/>
          </p:nvSpPr>
          <p:spPr>
            <a:xfrm>
              <a:off x="6811505" y="3093468"/>
              <a:ext cx="50396" cy="48798"/>
            </a:xfrm>
            <a:custGeom>
              <a:avLst/>
              <a:gdLst>
                <a:gd name="connsiteX0" fmla="*/ 47839 w 50396"/>
                <a:gd name="connsiteY0" fmla="*/ 22266 h 48798"/>
                <a:gd name="connsiteX1" fmla="*/ 46560 w 50396"/>
                <a:gd name="connsiteY1" fmla="*/ 22266 h 48798"/>
                <a:gd name="connsiteX2" fmla="*/ 46560 w 50396"/>
                <a:gd name="connsiteY2" fmla="*/ 18430 h 48798"/>
                <a:gd name="connsiteX3" fmla="*/ 49117 w 50396"/>
                <a:gd name="connsiteY3" fmla="*/ 18430 h 48798"/>
                <a:gd name="connsiteX4" fmla="*/ 49117 w 50396"/>
                <a:gd name="connsiteY4" fmla="*/ 18430 h 48798"/>
                <a:gd name="connsiteX5" fmla="*/ 47839 w 50396"/>
                <a:gd name="connsiteY5" fmla="*/ 17152 h 48798"/>
                <a:gd name="connsiteX6" fmla="*/ 46560 w 50396"/>
                <a:gd name="connsiteY6" fmla="*/ 17152 h 48798"/>
                <a:gd name="connsiteX7" fmla="*/ 45282 w 50396"/>
                <a:gd name="connsiteY7" fmla="*/ 13316 h 48798"/>
                <a:gd name="connsiteX8" fmla="*/ 46560 w 50396"/>
                <a:gd name="connsiteY8" fmla="*/ 12037 h 48798"/>
                <a:gd name="connsiteX9" fmla="*/ 46560 w 50396"/>
                <a:gd name="connsiteY9" fmla="*/ 12037 h 48798"/>
                <a:gd name="connsiteX10" fmla="*/ 45282 w 50396"/>
                <a:gd name="connsiteY10" fmla="*/ 10759 h 48798"/>
                <a:gd name="connsiteX11" fmla="*/ 44003 w 50396"/>
                <a:gd name="connsiteY11" fmla="*/ 12037 h 48798"/>
                <a:gd name="connsiteX12" fmla="*/ 41446 w 50396"/>
                <a:gd name="connsiteY12" fmla="*/ 9480 h 48798"/>
                <a:gd name="connsiteX13" fmla="*/ 42724 w 50396"/>
                <a:gd name="connsiteY13" fmla="*/ 8201 h 48798"/>
                <a:gd name="connsiteX14" fmla="*/ 42724 w 50396"/>
                <a:gd name="connsiteY14" fmla="*/ 8201 h 48798"/>
                <a:gd name="connsiteX15" fmla="*/ 40167 w 50396"/>
                <a:gd name="connsiteY15" fmla="*/ 6923 h 48798"/>
                <a:gd name="connsiteX16" fmla="*/ 38889 w 50396"/>
                <a:gd name="connsiteY16" fmla="*/ 8201 h 48798"/>
                <a:gd name="connsiteX17" fmla="*/ 36331 w 50396"/>
                <a:gd name="connsiteY17" fmla="*/ 5644 h 48798"/>
                <a:gd name="connsiteX18" fmla="*/ 37610 w 50396"/>
                <a:gd name="connsiteY18" fmla="*/ 4366 h 48798"/>
                <a:gd name="connsiteX19" fmla="*/ 37610 w 50396"/>
                <a:gd name="connsiteY19" fmla="*/ 4366 h 48798"/>
                <a:gd name="connsiteX20" fmla="*/ 35053 w 50396"/>
                <a:gd name="connsiteY20" fmla="*/ 4366 h 48798"/>
                <a:gd name="connsiteX21" fmla="*/ 33774 w 50396"/>
                <a:gd name="connsiteY21" fmla="*/ 5644 h 48798"/>
                <a:gd name="connsiteX22" fmla="*/ 29938 w 50396"/>
                <a:gd name="connsiteY22" fmla="*/ 4366 h 48798"/>
                <a:gd name="connsiteX23" fmla="*/ 29938 w 50396"/>
                <a:gd name="connsiteY23" fmla="*/ 1808 h 48798"/>
                <a:gd name="connsiteX24" fmla="*/ 29938 w 50396"/>
                <a:gd name="connsiteY24" fmla="*/ 1808 h 48798"/>
                <a:gd name="connsiteX25" fmla="*/ 27380 w 50396"/>
                <a:gd name="connsiteY25" fmla="*/ 1808 h 48798"/>
                <a:gd name="connsiteX26" fmla="*/ 27380 w 50396"/>
                <a:gd name="connsiteY26" fmla="*/ 3087 h 48798"/>
                <a:gd name="connsiteX27" fmla="*/ 23545 w 50396"/>
                <a:gd name="connsiteY27" fmla="*/ 3087 h 48798"/>
                <a:gd name="connsiteX28" fmla="*/ 23545 w 50396"/>
                <a:gd name="connsiteY28" fmla="*/ 530 h 48798"/>
                <a:gd name="connsiteX29" fmla="*/ 23545 w 50396"/>
                <a:gd name="connsiteY29" fmla="*/ 530 h 48798"/>
                <a:gd name="connsiteX30" fmla="*/ 20987 w 50396"/>
                <a:gd name="connsiteY30" fmla="*/ 1808 h 48798"/>
                <a:gd name="connsiteX31" fmla="*/ 20987 w 50396"/>
                <a:gd name="connsiteY31" fmla="*/ 3087 h 48798"/>
                <a:gd name="connsiteX32" fmla="*/ 17152 w 50396"/>
                <a:gd name="connsiteY32" fmla="*/ 3087 h 48798"/>
                <a:gd name="connsiteX33" fmla="*/ 17152 w 50396"/>
                <a:gd name="connsiteY33" fmla="*/ 530 h 48798"/>
                <a:gd name="connsiteX34" fmla="*/ 17152 w 50396"/>
                <a:gd name="connsiteY34" fmla="*/ 530 h 48798"/>
                <a:gd name="connsiteX35" fmla="*/ 15873 w 50396"/>
                <a:gd name="connsiteY35" fmla="*/ 1808 h 48798"/>
                <a:gd name="connsiteX36" fmla="*/ 15873 w 50396"/>
                <a:gd name="connsiteY36" fmla="*/ 3087 h 48798"/>
                <a:gd name="connsiteX37" fmla="*/ 12038 w 50396"/>
                <a:gd name="connsiteY37" fmla="*/ 4366 h 48798"/>
                <a:gd name="connsiteX38" fmla="*/ 13316 w 50396"/>
                <a:gd name="connsiteY38" fmla="*/ 3087 h 48798"/>
                <a:gd name="connsiteX39" fmla="*/ 13316 w 50396"/>
                <a:gd name="connsiteY39" fmla="*/ 3087 h 48798"/>
                <a:gd name="connsiteX40" fmla="*/ 12038 w 50396"/>
                <a:gd name="connsiteY40" fmla="*/ 4366 h 48798"/>
                <a:gd name="connsiteX41" fmla="*/ 13316 w 50396"/>
                <a:gd name="connsiteY41" fmla="*/ 5644 h 48798"/>
                <a:gd name="connsiteX42" fmla="*/ 10758 w 50396"/>
                <a:gd name="connsiteY42" fmla="*/ 8201 h 48798"/>
                <a:gd name="connsiteX43" fmla="*/ 9480 w 50396"/>
                <a:gd name="connsiteY43" fmla="*/ 6923 h 48798"/>
                <a:gd name="connsiteX44" fmla="*/ 9480 w 50396"/>
                <a:gd name="connsiteY44" fmla="*/ 6923 h 48798"/>
                <a:gd name="connsiteX45" fmla="*/ 8201 w 50396"/>
                <a:gd name="connsiteY45" fmla="*/ 9480 h 48798"/>
                <a:gd name="connsiteX46" fmla="*/ 9480 w 50396"/>
                <a:gd name="connsiteY46" fmla="*/ 10759 h 48798"/>
                <a:gd name="connsiteX47" fmla="*/ 6923 w 50396"/>
                <a:gd name="connsiteY47" fmla="*/ 13316 h 48798"/>
                <a:gd name="connsiteX48" fmla="*/ 5644 w 50396"/>
                <a:gd name="connsiteY48" fmla="*/ 12037 h 48798"/>
                <a:gd name="connsiteX49" fmla="*/ 5644 w 50396"/>
                <a:gd name="connsiteY49" fmla="*/ 12037 h 48798"/>
                <a:gd name="connsiteX50" fmla="*/ 5644 w 50396"/>
                <a:gd name="connsiteY50" fmla="*/ 14595 h 48798"/>
                <a:gd name="connsiteX51" fmla="*/ 6923 w 50396"/>
                <a:gd name="connsiteY51" fmla="*/ 15873 h 48798"/>
                <a:gd name="connsiteX52" fmla="*/ 5644 w 50396"/>
                <a:gd name="connsiteY52" fmla="*/ 19709 h 48798"/>
                <a:gd name="connsiteX53" fmla="*/ 4365 w 50396"/>
                <a:gd name="connsiteY53" fmla="*/ 19709 h 48798"/>
                <a:gd name="connsiteX54" fmla="*/ 4365 w 50396"/>
                <a:gd name="connsiteY54" fmla="*/ 19709 h 48798"/>
                <a:gd name="connsiteX55" fmla="*/ 4365 w 50396"/>
                <a:gd name="connsiteY55" fmla="*/ 22266 h 48798"/>
                <a:gd name="connsiteX56" fmla="*/ 5644 w 50396"/>
                <a:gd name="connsiteY56" fmla="*/ 22266 h 48798"/>
                <a:gd name="connsiteX57" fmla="*/ 5644 w 50396"/>
                <a:gd name="connsiteY57" fmla="*/ 26102 h 48798"/>
                <a:gd name="connsiteX58" fmla="*/ 529 w 50396"/>
                <a:gd name="connsiteY58" fmla="*/ 26102 h 48798"/>
                <a:gd name="connsiteX59" fmla="*/ 529 w 50396"/>
                <a:gd name="connsiteY59" fmla="*/ 26102 h 48798"/>
                <a:gd name="connsiteX60" fmla="*/ 1808 w 50396"/>
                <a:gd name="connsiteY60" fmla="*/ 28660 h 48798"/>
                <a:gd name="connsiteX61" fmla="*/ 3087 w 50396"/>
                <a:gd name="connsiteY61" fmla="*/ 28660 h 48798"/>
                <a:gd name="connsiteX62" fmla="*/ 3087 w 50396"/>
                <a:gd name="connsiteY62" fmla="*/ 32496 h 48798"/>
                <a:gd name="connsiteX63" fmla="*/ 1808 w 50396"/>
                <a:gd name="connsiteY63" fmla="*/ 32496 h 48798"/>
                <a:gd name="connsiteX64" fmla="*/ 1808 w 50396"/>
                <a:gd name="connsiteY64" fmla="*/ 32496 h 48798"/>
                <a:gd name="connsiteX65" fmla="*/ 3087 w 50396"/>
                <a:gd name="connsiteY65" fmla="*/ 33774 h 48798"/>
                <a:gd name="connsiteX66" fmla="*/ 4365 w 50396"/>
                <a:gd name="connsiteY66" fmla="*/ 33774 h 48798"/>
                <a:gd name="connsiteX67" fmla="*/ 5644 w 50396"/>
                <a:gd name="connsiteY67" fmla="*/ 37610 h 48798"/>
                <a:gd name="connsiteX68" fmla="*/ 4365 w 50396"/>
                <a:gd name="connsiteY68" fmla="*/ 38889 h 48798"/>
                <a:gd name="connsiteX69" fmla="*/ 4365 w 50396"/>
                <a:gd name="connsiteY69" fmla="*/ 38889 h 48798"/>
                <a:gd name="connsiteX70" fmla="*/ 5644 w 50396"/>
                <a:gd name="connsiteY70" fmla="*/ 40167 h 48798"/>
                <a:gd name="connsiteX71" fmla="*/ 6923 w 50396"/>
                <a:gd name="connsiteY71" fmla="*/ 38889 h 48798"/>
                <a:gd name="connsiteX72" fmla="*/ 9480 w 50396"/>
                <a:gd name="connsiteY72" fmla="*/ 41446 h 48798"/>
                <a:gd name="connsiteX73" fmla="*/ 8201 w 50396"/>
                <a:gd name="connsiteY73" fmla="*/ 42725 h 48798"/>
                <a:gd name="connsiteX74" fmla="*/ 8201 w 50396"/>
                <a:gd name="connsiteY74" fmla="*/ 42725 h 48798"/>
                <a:gd name="connsiteX75" fmla="*/ 10758 w 50396"/>
                <a:gd name="connsiteY75" fmla="*/ 44003 h 48798"/>
                <a:gd name="connsiteX76" fmla="*/ 12038 w 50396"/>
                <a:gd name="connsiteY76" fmla="*/ 42725 h 48798"/>
                <a:gd name="connsiteX77" fmla="*/ 14594 w 50396"/>
                <a:gd name="connsiteY77" fmla="*/ 45282 h 48798"/>
                <a:gd name="connsiteX78" fmla="*/ 13316 w 50396"/>
                <a:gd name="connsiteY78" fmla="*/ 46560 h 48798"/>
                <a:gd name="connsiteX79" fmla="*/ 13316 w 50396"/>
                <a:gd name="connsiteY79" fmla="*/ 46560 h 48798"/>
                <a:gd name="connsiteX80" fmla="*/ 15873 w 50396"/>
                <a:gd name="connsiteY80" fmla="*/ 46560 h 48798"/>
                <a:gd name="connsiteX81" fmla="*/ 17152 w 50396"/>
                <a:gd name="connsiteY81" fmla="*/ 45282 h 48798"/>
                <a:gd name="connsiteX82" fmla="*/ 20987 w 50396"/>
                <a:gd name="connsiteY82" fmla="*/ 46560 h 48798"/>
                <a:gd name="connsiteX83" fmla="*/ 20987 w 50396"/>
                <a:gd name="connsiteY83" fmla="*/ 47839 h 48798"/>
                <a:gd name="connsiteX84" fmla="*/ 20987 w 50396"/>
                <a:gd name="connsiteY84" fmla="*/ 47839 h 48798"/>
                <a:gd name="connsiteX85" fmla="*/ 23545 w 50396"/>
                <a:gd name="connsiteY85" fmla="*/ 47839 h 48798"/>
                <a:gd name="connsiteX86" fmla="*/ 23545 w 50396"/>
                <a:gd name="connsiteY86" fmla="*/ 46560 h 48798"/>
                <a:gd name="connsiteX87" fmla="*/ 27380 w 50396"/>
                <a:gd name="connsiteY87" fmla="*/ 46560 h 48798"/>
                <a:gd name="connsiteX88" fmla="*/ 27380 w 50396"/>
                <a:gd name="connsiteY88" fmla="*/ 47839 h 48798"/>
                <a:gd name="connsiteX89" fmla="*/ 27380 w 50396"/>
                <a:gd name="connsiteY89" fmla="*/ 47839 h 48798"/>
                <a:gd name="connsiteX90" fmla="*/ 29938 w 50396"/>
                <a:gd name="connsiteY90" fmla="*/ 46560 h 48798"/>
                <a:gd name="connsiteX91" fmla="*/ 29938 w 50396"/>
                <a:gd name="connsiteY91" fmla="*/ 45282 h 48798"/>
                <a:gd name="connsiteX92" fmla="*/ 33774 w 50396"/>
                <a:gd name="connsiteY92" fmla="*/ 45282 h 48798"/>
                <a:gd name="connsiteX93" fmla="*/ 33774 w 50396"/>
                <a:gd name="connsiteY93" fmla="*/ 46560 h 48798"/>
                <a:gd name="connsiteX94" fmla="*/ 33774 w 50396"/>
                <a:gd name="connsiteY94" fmla="*/ 46560 h 48798"/>
                <a:gd name="connsiteX95" fmla="*/ 35053 w 50396"/>
                <a:gd name="connsiteY95" fmla="*/ 45282 h 48798"/>
                <a:gd name="connsiteX96" fmla="*/ 35053 w 50396"/>
                <a:gd name="connsiteY96" fmla="*/ 44003 h 48798"/>
                <a:gd name="connsiteX97" fmla="*/ 38889 w 50396"/>
                <a:gd name="connsiteY97" fmla="*/ 42725 h 48798"/>
                <a:gd name="connsiteX98" fmla="*/ 40167 w 50396"/>
                <a:gd name="connsiteY98" fmla="*/ 44003 h 48798"/>
                <a:gd name="connsiteX99" fmla="*/ 40167 w 50396"/>
                <a:gd name="connsiteY99" fmla="*/ 44003 h 48798"/>
                <a:gd name="connsiteX100" fmla="*/ 41446 w 50396"/>
                <a:gd name="connsiteY100" fmla="*/ 42725 h 48798"/>
                <a:gd name="connsiteX101" fmla="*/ 40167 w 50396"/>
                <a:gd name="connsiteY101" fmla="*/ 41446 h 48798"/>
                <a:gd name="connsiteX102" fmla="*/ 42724 w 50396"/>
                <a:gd name="connsiteY102" fmla="*/ 38889 h 48798"/>
                <a:gd name="connsiteX103" fmla="*/ 44003 w 50396"/>
                <a:gd name="connsiteY103" fmla="*/ 40167 h 48798"/>
                <a:gd name="connsiteX104" fmla="*/ 44003 w 50396"/>
                <a:gd name="connsiteY104" fmla="*/ 40167 h 48798"/>
                <a:gd name="connsiteX105" fmla="*/ 45282 w 50396"/>
                <a:gd name="connsiteY105" fmla="*/ 37610 h 48798"/>
                <a:gd name="connsiteX106" fmla="*/ 44003 w 50396"/>
                <a:gd name="connsiteY106" fmla="*/ 36331 h 48798"/>
                <a:gd name="connsiteX107" fmla="*/ 46560 w 50396"/>
                <a:gd name="connsiteY107" fmla="*/ 33774 h 48798"/>
                <a:gd name="connsiteX108" fmla="*/ 47839 w 50396"/>
                <a:gd name="connsiteY108" fmla="*/ 35053 h 48798"/>
                <a:gd name="connsiteX109" fmla="*/ 47839 w 50396"/>
                <a:gd name="connsiteY109" fmla="*/ 35053 h 48798"/>
                <a:gd name="connsiteX110" fmla="*/ 47839 w 50396"/>
                <a:gd name="connsiteY110" fmla="*/ 32496 h 48798"/>
                <a:gd name="connsiteX111" fmla="*/ 46560 w 50396"/>
                <a:gd name="connsiteY111" fmla="*/ 31217 h 48798"/>
                <a:gd name="connsiteX112" fmla="*/ 47839 w 50396"/>
                <a:gd name="connsiteY112" fmla="*/ 27381 h 48798"/>
                <a:gd name="connsiteX113" fmla="*/ 49117 w 50396"/>
                <a:gd name="connsiteY113" fmla="*/ 27381 h 48798"/>
                <a:gd name="connsiteX114" fmla="*/ 49117 w 50396"/>
                <a:gd name="connsiteY114" fmla="*/ 27381 h 48798"/>
                <a:gd name="connsiteX115" fmla="*/ 49117 w 50396"/>
                <a:gd name="connsiteY115" fmla="*/ 24824 h 48798"/>
                <a:gd name="connsiteX116" fmla="*/ 47839 w 50396"/>
                <a:gd name="connsiteY116" fmla="*/ 24824 h 48798"/>
                <a:gd name="connsiteX117" fmla="*/ 47839 w 50396"/>
                <a:gd name="connsiteY117" fmla="*/ 20988 h 48798"/>
                <a:gd name="connsiteX118" fmla="*/ 50397 w 50396"/>
                <a:gd name="connsiteY118" fmla="*/ 20988 h 48798"/>
                <a:gd name="connsiteX119" fmla="*/ 50397 w 50396"/>
                <a:gd name="connsiteY119" fmla="*/ 20988 h 48798"/>
                <a:gd name="connsiteX120" fmla="*/ 47839 w 50396"/>
                <a:gd name="connsiteY120" fmla="*/ 22266 h 48798"/>
                <a:gd name="connsiteX121" fmla="*/ 26102 w 50396"/>
                <a:gd name="connsiteY121" fmla="*/ 5644 h 48798"/>
                <a:gd name="connsiteX122" fmla="*/ 41446 w 50396"/>
                <a:gd name="connsiteY122" fmla="*/ 17152 h 48798"/>
                <a:gd name="connsiteX123" fmla="*/ 41446 w 50396"/>
                <a:gd name="connsiteY123" fmla="*/ 18430 h 48798"/>
                <a:gd name="connsiteX124" fmla="*/ 32495 w 50396"/>
                <a:gd name="connsiteY124" fmla="*/ 20988 h 48798"/>
                <a:gd name="connsiteX125" fmla="*/ 32495 w 50396"/>
                <a:gd name="connsiteY125" fmla="*/ 20988 h 48798"/>
                <a:gd name="connsiteX126" fmla="*/ 27380 w 50396"/>
                <a:gd name="connsiteY126" fmla="*/ 17152 h 48798"/>
                <a:gd name="connsiteX127" fmla="*/ 27380 w 50396"/>
                <a:gd name="connsiteY127" fmla="*/ 17152 h 48798"/>
                <a:gd name="connsiteX128" fmla="*/ 26102 w 50396"/>
                <a:gd name="connsiteY128" fmla="*/ 5644 h 48798"/>
                <a:gd name="connsiteX129" fmla="*/ 26102 w 50396"/>
                <a:gd name="connsiteY129" fmla="*/ 5644 h 48798"/>
                <a:gd name="connsiteX130" fmla="*/ 28660 w 50396"/>
                <a:gd name="connsiteY130" fmla="*/ 24824 h 48798"/>
                <a:gd name="connsiteX131" fmla="*/ 24824 w 50396"/>
                <a:gd name="connsiteY131" fmla="*/ 28660 h 48798"/>
                <a:gd name="connsiteX132" fmla="*/ 20987 w 50396"/>
                <a:gd name="connsiteY132" fmla="*/ 24824 h 48798"/>
                <a:gd name="connsiteX133" fmla="*/ 24824 w 50396"/>
                <a:gd name="connsiteY133" fmla="*/ 20988 h 48798"/>
                <a:gd name="connsiteX134" fmla="*/ 28660 w 50396"/>
                <a:gd name="connsiteY134" fmla="*/ 24824 h 48798"/>
                <a:gd name="connsiteX135" fmla="*/ 6923 w 50396"/>
                <a:gd name="connsiteY135" fmla="*/ 17152 h 48798"/>
                <a:gd name="connsiteX136" fmla="*/ 22266 w 50396"/>
                <a:gd name="connsiteY136" fmla="*/ 5644 h 48798"/>
                <a:gd name="connsiteX137" fmla="*/ 22266 w 50396"/>
                <a:gd name="connsiteY137" fmla="*/ 5644 h 48798"/>
                <a:gd name="connsiteX138" fmla="*/ 22266 w 50396"/>
                <a:gd name="connsiteY138" fmla="*/ 15873 h 48798"/>
                <a:gd name="connsiteX139" fmla="*/ 22266 w 50396"/>
                <a:gd name="connsiteY139" fmla="*/ 15873 h 48798"/>
                <a:gd name="connsiteX140" fmla="*/ 17152 w 50396"/>
                <a:gd name="connsiteY140" fmla="*/ 19709 h 48798"/>
                <a:gd name="connsiteX141" fmla="*/ 17152 w 50396"/>
                <a:gd name="connsiteY141" fmla="*/ 19709 h 48798"/>
                <a:gd name="connsiteX142" fmla="*/ 6923 w 50396"/>
                <a:gd name="connsiteY142" fmla="*/ 17152 h 48798"/>
                <a:gd name="connsiteX143" fmla="*/ 6923 w 50396"/>
                <a:gd name="connsiteY143" fmla="*/ 17152 h 48798"/>
                <a:gd name="connsiteX144" fmla="*/ 12038 w 50396"/>
                <a:gd name="connsiteY144" fmla="*/ 37610 h 48798"/>
                <a:gd name="connsiteX145" fmla="*/ 5644 w 50396"/>
                <a:gd name="connsiteY145" fmla="*/ 23545 h 48798"/>
                <a:gd name="connsiteX146" fmla="*/ 5644 w 50396"/>
                <a:gd name="connsiteY146" fmla="*/ 19709 h 48798"/>
                <a:gd name="connsiteX147" fmla="*/ 6923 w 50396"/>
                <a:gd name="connsiteY147" fmla="*/ 19709 h 48798"/>
                <a:gd name="connsiteX148" fmla="*/ 15873 w 50396"/>
                <a:gd name="connsiteY148" fmla="*/ 22266 h 48798"/>
                <a:gd name="connsiteX149" fmla="*/ 15873 w 50396"/>
                <a:gd name="connsiteY149" fmla="*/ 22266 h 48798"/>
                <a:gd name="connsiteX150" fmla="*/ 15873 w 50396"/>
                <a:gd name="connsiteY150" fmla="*/ 23545 h 48798"/>
                <a:gd name="connsiteX151" fmla="*/ 17152 w 50396"/>
                <a:gd name="connsiteY151" fmla="*/ 28660 h 48798"/>
                <a:gd name="connsiteX152" fmla="*/ 17152 w 50396"/>
                <a:gd name="connsiteY152" fmla="*/ 28660 h 48798"/>
                <a:gd name="connsiteX153" fmla="*/ 12038 w 50396"/>
                <a:gd name="connsiteY153" fmla="*/ 37610 h 48798"/>
                <a:gd name="connsiteX154" fmla="*/ 12038 w 50396"/>
                <a:gd name="connsiteY154" fmla="*/ 37610 h 48798"/>
                <a:gd name="connsiteX155" fmla="*/ 33774 w 50396"/>
                <a:gd name="connsiteY155" fmla="*/ 40167 h 48798"/>
                <a:gd name="connsiteX156" fmla="*/ 24824 w 50396"/>
                <a:gd name="connsiteY156" fmla="*/ 42725 h 48798"/>
                <a:gd name="connsiteX157" fmla="*/ 14594 w 50396"/>
                <a:gd name="connsiteY157" fmla="*/ 40167 h 48798"/>
                <a:gd name="connsiteX158" fmla="*/ 14594 w 50396"/>
                <a:gd name="connsiteY158" fmla="*/ 38889 h 48798"/>
                <a:gd name="connsiteX159" fmla="*/ 20987 w 50396"/>
                <a:gd name="connsiteY159" fmla="*/ 31217 h 48798"/>
                <a:gd name="connsiteX160" fmla="*/ 20987 w 50396"/>
                <a:gd name="connsiteY160" fmla="*/ 31217 h 48798"/>
                <a:gd name="connsiteX161" fmla="*/ 24824 w 50396"/>
                <a:gd name="connsiteY161" fmla="*/ 32496 h 48798"/>
                <a:gd name="connsiteX162" fmla="*/ 27380 w 50396"/>
                <a:gd name="connsiteY162" fmla="*/ 32496 h 48798"/>
                <a:gd name="connsiteX163" fmla="*/ 27380 w 50396"/>
                <a:gd name="connsiteY163" fmla="*/ 32496 h 48798"/>
                <a:gd name="connsiteX164" fmla="*/ 33774 w 50396"/>
                <a:gd name="connsiteY164" fmla="*/ 40167 h 48798"/>
                <a:gd name="connsiteX165" fmla="*/ 33774 w 50396"/>
                <a:gd name="connsiteY165" fmla="*/ 40167 h 48798"/>
                <a:gd name="connsiteX166" fmla="*/ 36331 w 50396"/>
                <a:gd name="connsiteY166" fmla="*/ 38889 h 48798"/>
                <a:gd name="connsiteX167" fmla="*/ 36331 w 50396"/>
                <a:gd name="connsiteY167" fmla="*/ 38889 h 48798"/>
                <a:gd name="connsiteX168" fmla="*/ 29938 w 50396"/>
                <a:gd name="connsiteY168" fmla="*/ 31217 h 48798"/>
                <a:gd name="connsiteX169" fmla="*/ 29938 w 50396"/>
                <a:gd name="connsiteY169" fmla="*/ 29938 h 48798"/>
                <a:gd name="connsiteX170" fmla="*/ 32495 w 50396"/>
                <a:gd name="connsiteY170" fmla="*/ 23545 h 48798"/>
                <a:gd name="connsiteX171" fmla="*/ 32495 w 50396"/>
                <a:gd name="connsiteY171" fmla="*/ 23545 h 48798"/>
                <a:gd name="connsiteX172" fmla="*/ 32495 w 50396"/>
                <a:gd name="connsiteY172" fmla="*/ 23545 h 48798"/>
                <a:gd name="connsiteX173" fmla="*/ 41446 w 50396"/>
                <a:gd name="connsiteY173" fmla="*/ 20988 h 48798"/>
                <a:gd name="connsiteX174" fmla="*/ 42724 w 50396"/>
                <a:gd name="connsiteY174" fmla="*/ 20988 h 48798"/>
                <a:gd name="connsiteX175" fmla="*/ 42724 w 50396"/>
                <a:gd name="connsiteY175" fmla="*/ 24824 h 48798"/>
                <a:gd name="connsiteX176" fmla="*/ 36331 w 50396"/>
                <a:gd name="connsiteY176" fmla="*/ 38889 h 4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50396" h="48798">
                  <a:moveTo>
                    <a:pt x="47839" y="22266"/>
                  </a:moveTo>
                  <a:lnTo>
                    <a:pt x="46560" y="22266"/>
                  </a:lnTo>
                  <a:cubicBezTo>
                    <a:pt x="46560" y="20988"/>
                    <a:pt x="46560" y="19709"/>
                    <a:pt x="46560" y="18430"/>
                  </a:cubicBezTo>
                  <a:lnTo>
                    <a:pt x="49117" y="18430"/>
                  </a:lnTo>
                  <a:cubicBezTo>
                    <a:pt x="49117" y="18430"/>
                    <a:pt x="49117" y="18430"/>
                    <a:pt x="49117" y="18430"/>
                  </a:cubicBezTo>
                  <a:cubicBezTo>
                    <a:pt x="49117" y="17152"/>
                    <a:pt x="49117" y="15873"/>
                    <a:pt x="47839" y="17152"/>
                  </a:cubicBezTo>
                  <a:lnTo>
                    <a:pt x="46560" y="17152"/>
                  </a:lnTo>
                  <a:cubicBezTo>
                    <a:pt x="46560" y="15873"/>
                    <a:pt x="45282" y="14595"/>
                    <a:pt x="45282" y="13316"/>
                  </a:cubicBezTo>
                  <a:lnTo>
                    <a:pt x="46560" y="12037"/>
                  </a:lnTo>
                  <a:cubicBezTo>
                    <a:pt x="46560" y="12037"/>
                    <a:pt x="46560" y="12037"/>
                    <a:pt x="46560" y="12037"/>
                  </a:cubicBezTo>
                  <a:cubicBezTo>
                    <a:pt x="46560" y="10759"/>
                    <a:pt x="45282" y="10759"/>
                    <a:pt x="45282" y="10759"/>
                  </a:cubicBezTo>
                  <a:lnTo>
                    <a:pt x="44003" y="12037"/>
                  </a:lnTo>
                  <a:cubicBezTo>
                    <a:pt x="42724" y="10759"/>
                    <a:pt x="42724" y="10759"/>
                    <a:pt x="41446" y="9480"/>
                  </a:cubicBezTo>
                  <a:lnTo>
                    <a:pt x="42724" y="8201"/>
                  </a:lnTo>
                  <a:cubicBezTo>
                    <a:pt x="42724" y="8201"/>
                    <a:pt x="42724" y="8201"/>
                    <a:pt x="42724" y="8201"/>
                  </a:cubicBezTo>
                  <a:cubicBezTo>
                    <a:pt x="42724" y="6923"/>
                    <a:pt x="41446" y="6923"/>
                    <a:pt x="40167" y="6923"/>
                  </a:cubicBezTo>
                  <a:lnTo>
                    <a:pt x="38889" y="8201"/>
                  </a:lnTo>
                  <a:cubicBezTo>
                    <a:pt x="37610" y="6923"/>
                    <a:pt x="37610" y="6923"/>
                    <a:pt x="36331" y="5644"/>
                  </a:cubicBezTo>
                  <a:lnTo>
                    <a:pt x="37610" y="4366"/>
                  </a:lnTo>
                  <a:cubicBezTo>
                    <a:pt x="37610" y="4366"/>
                    <a:pt x="37610" y="4366"/>
                    <a:pt x="37610" y="4366"/>
                  </a:cubicBezTo>
                  <a:cubicBezTo>
                    <a:pt x="37610" y="3087"/>
                    <a:pt x="36331" y="3087"/>
                    <a:pt x="35053" y="4366"/>
                  </a:cubicBezTo>
                  <a:lnTo>
                    <a:pt x="33774" y="5644"/>
                  </a:lnTo>
                  <a:cubicBezTo>
                    <a:pt x="32495" y="5644"/>
                    <a:pt x="31217" y="4366"/>
                    <a:pt x="29938" y="4366"/>
                  </a:cubicBezTo>
                  <a:lnTo>
                    <a:pt x="29938" y="1808"/>
                  </a:lnTo>
                  <a:cubicBezTo>
                    <a:pt x="29938" y="1808"/>
                    <a:pt x="29938" y="1808"/>
                    <a:pt x="29938" y="1808"/>
                  </a:cubicBezTo>
                  <a:cubicBezTo>
                    <a:pt x="28660" y="530"/>
                    <a:pt x="27380" y="530"/>
                    <a:pt x="27380" y="1808"/>
                  </a:cubicBezTo>
                  <a:lnTo>
                    <a:pt x="27380" y="3087"/>
                  </a:lnTo>
                  <a:cubicBezTo>
                    <a:pt x="26102" y="3087"/>
                    <a:pt x="24824" y="3087"/>
                    <a:pt x="23545" y="3087"/>
                  </a:cubicBezTo>
                  <a:lnTo>
                    <a:pt x="23545" y="530"/>
                  </a:lnTo>
                  <a:cubicBezTo>
                    <a:pt x="23545" y="530"/>
                    <a:pt x="23545" y="530"/>
                    <a:pt x="23545" y="530"/>
                  </a:cubicBezTo>
                  <a:cubicBezTo>
                    <a:pt x="22266" y="-749"/>
                    <a:pt x="20987" y="530"/>
                    <a:pt x="20987" y="1808"/>
                  </a:cubicBezTo>
                  <a:lnTo>
                    <a:pt x="20987" y="3087"/>
                  </a:lnTo>
                  <a:cubicBezTo>
                    <a:pt x="19709" y="3087"/>
                    <a:pt x="18431" y="3087"/>
                    <a:pt x="17152" y="3087"/>
                  </a:cubicBezTo>
                  <a:lnTo>
                    <a:pt x="17152" y="530"/>
                  </a:lnTo>
                  <a:cubicBezTo>
                    <a:pt x="17152" y="530"/>
                    <a:pt x="17152" y="530"/>
                    <a:pt x="17152" y="530"/>
                  </a:cubicBezTo>
                  <a:cubicBezTo>
                    <a:pt x="15873" y="530"/>
                    <a:pt x="14594" y="530"/>
                    <a:pt x="15873" y="1808"/>
                  </a:cubicBezTo>
                  <a:lnTo>
                    <a:pt x="15873" y="3087"/>
                  </a:lnTo>
                  <a:cubicBezTo>
                    <a:pt x="14594" y="3087"/>
                    <a:pt x="13316" y="4366"/>
                    <a:pt x="12038" y="4366"/>
                  </a:cubicBezTo>
                  <a:lnTo>
                    <a:pt x="13316" y="3087"/>
                  </a:lnTo>
                  <a:cubicBezTo>
                    <a:pt x="13316" y="3087"/>
                    <a:pt x="13316" y="3087"/>
                    <a:pt x="13316" y="3087"/>
                  </a:cubicBezTo>
                  <a:cubicBezTo>
                    <a:pt x="12038" y="3087"/>
                    <a:pt x="12038" y="4366"/>
                    <a:pt x="12038" y="4366"/>
                  </a:cubicBezTo>
                  <a:lnTo>
                    <a:pt x="13316" y="5644"/>
                  </a:lnTo>
                  <a:cubicBezTo>
                    <a:pt x="12038" y="6923"/>
                    <a:pt x="10758" y="6923"/>
                    <a:pt x="10758" y="8201"/>
                  </a:cubicBezTo>
                  <a:lnTo>
                    <a:pt x="9480" y="6923"/>
                  </a:lnTo>
                  <a:cubicBezTo>
                    <a:pt x="9480" y="6923"/>
                    <a:pt x="9480" y="6923"/>
                    <a:pt x="9480" y="6923"/>
                  </a:cubicBezTo>
                  <a:cubicBezTo>
                    <a:pt x="8201" y="6923"/>
                    <a:pt x="8201" y="8201"/>
                    <a:pt x="8201" y="9480"/>
                  </a:cubicBezTo>
                  <a:lnTo>
                    <a:pt x="9480" y="10759"/>
                  </a:lnTo>
                  <a:cubicBezTo>
                    <a:pt x="8201" y="12037"/>
                    <a:pt x="8201" y="12037"/>
                    <a:pt x="6923" y="13316"/>
                  </a:cubicBezTo>
                  <a:lnTo>
                    <a:pt x="5644" y="12037"/>
                  </a:lnTo>
                  <a:cubicBezTo>
                    <a:pt x="5644" y="12037"/>
                    <a:pt x="5644" y="12037"/>
                    <a:pt x="5644" y="12037"/>
                  </a:cubicBezTo>
                  <a:cubicBezTo>
                    <a:pt x="4365" y="12037"/>
                    <a:pt x="4365" y="13316"/>
                    <a:pt x="5644" y="14595"/>
                  </a:cubicBezTo>
                  <a:lnTo>
                    <a:pt x="6923" y="15873"/>
                  </a:lnTo>
                  <a:cubicBezTo>
                    <a:pt x="6923" y="17152"/>
                    <a:pt x="5644" y="18430"/>
                    <a:pt x="5644" y="19709"/>
                  </a:cubicBezTo>
                  <a:lnTo>
                    <a:pt x="4365" y="19709"/>
                  </a:lnTo>
                  <a:cubicBezTo>
                    <a:pt x="4365" y="19709"/>
                    <a:pt x="4365" y="19709"/>
                    <a:pt x="4365" y="19709"/>
                  </a:cubicBezTo>
                  <a:cubicBezTo>
                    <a:pt x="3087" y="20988"/>
                    <a:pt x="3087" y="22266"/>
                    <a:pt x="4365" y="22266"/>
                  </a:cubicBezTo>
                  <a:lnTo>
                    <a:pt x="5644" y="22266"/>
                  </a:lnTo>
                  <a:cubicBezTo>
                    <a:pt x="5644" y="23545"/>
                    <a:pt x="5644" y="24824"/>
                    <a:pt x="5644" y="26102"/>
                  </a:cubicBezTo>
                  <a:lnTo>
                    <a:pt x="529" y="26102"/>
                  </a:lnTo>
                  <a:cubicBezTo>
                    <a:pt x="529" y="26102"/>
                    <a:pt x="529" y="26102"/>
                    <a:pt x="529" y="26102"/>
                  </a:cubicBezTo>
                  <a:cubicBezTo>
                    <a:pt x="-749" y="27381"/>
                    <a:pt x="529" y="28660"/>
                    <a:pt x="1808" y="28660"/>
                  </a:cubicBezTo>
                  <a:lnTo>
                    <a:pt x="3087" y="28660"/>
                  </a:lnTo>
                  <a:cubicBezTo>
                    <a:pt x="3087" y="29938"/>
                    <a:pt x="3087" y="31217"/>
                    <a:pt x="3087" y="32496"/>
                  </a:cubicBezTo>
                  <a:lnTo>
                    <a:pt x="1808" y="32496"/>
                  </a:lnTo>
                  <a:cubicBezTo>
                    <a:pt x="1808" y="32496"/>
                    <a:pt x="1808" y="32496"/>
                    <a:pt x="1808" y="32496"/>
                  </a:cubicBezTo>
                  <a:cubicBezTo>
                    <a:pt x="1808" y="33774"/>
                    <a:pt x="1808" y="35053"/>
                    <a:pt x="3087" y="33774"/>
                  </a:cubicBezTo>
                  <a:lnTo>
                    <a:pt x="4365" y="33774"/>
                  </a:lnTo>
                  <a:cubicBezTo>
                    <a:pt x="4365" y="35053"/>
                    <a:pt x="5644" y="36331"/>
                    <a:pt x="5644" y="37610"/>
                  </a:cubicBezTo>
                  <a:lnTo>
                    <a:pt x="4365" y="38889"/>
                  </a:lnTo>
                  <a:cubicBezTo>
                    <a:pt x="4365" y="38889"/>
                    <a:pt x="4365" y="38889"/>
                    <a:pt x="4365" y="38889"/>
                  </a:cubicBezTo>
                  <a:cubicBezTo>
                    <a:pt x="4365" y="40167"/>
                    <a:pt x="5644" y="40167"/>
                    <a:pt x="5644" y="40167"/>
                  </a:cubicBezTo>
                  <a:lnTo>
                    <a:pt x="6923" y="38889"/>
                  </a:lnTo>
                  <a:cubicBezTo>
                    <a:pt x="8201" y="40167"/>
                    <a:pt x="8201" y="41446"/>
                    <a:pt x="9480" y="41446"/>
                  </a:cubicBezTo>
                  <a:lnTo>
                    <a:pt x="8201" y="42725"/>
                  </a:lnTo>
                  <a:cubicBezTo>
                    <a:pt x="8201" y="42725"/>
                    <a:pt x="8201" y="42725"/>
                    <a:pt x="8201" y="42725"/>
                  </a:cubicBezTo>
                  <a:cubicBezTo>
                    <a:pt x="8201" y="44003"/>
                    <a:pt x="9480" y="44003"/>
                    <a:pt x="10758" y="44003"/>
                  </a:cubicBezTo>
                  <a:lnTo>
                    <a:pt x="12038" y="42725"/>
                  </a:lnTo>
                  <a:cubicBezTo>
                    <a:pt x="13316" y="44003"/>
                    <a:pt x="13316" y="44003"/>
                    <a:pt x="14594" y="45282"/>
                  </a:cubicBezTo>
                  <a:lnTo>
                    <a:pt x="13316" y="46560"/>
                  </a:lnTo>
                  <a:cubicBezTo>
                    <a:pt x="13316" y="46560"/>
                    <a:pt x="13316" y="46560"/>
                    <a:pt x="13316" y="46560"/>
                  </a:cubicBezTo>
                  <a:cubicBezTo>
                    <a:pt x="13316" y="47839"/>
                    <a:pt x="14594" y="47839"/>
                    <a:pt x="15873" y="46560"/>
                  </a:cubicBezTo>
                  <a:lnTo>
                    <a:pt x="17152" y="45282"/>
                  </a:lnTo>
                  <a:cubicBezTo>
                    <a:pt x="18431" y="45282"/>
                    <a:pt x="19709" y="46560"/>
                    <a:pt x="20987" y="46560"/>
                  </a:cubicBezTo>
                  <a:lnTo>
                    <a:pt x="20987" y="47839"/>
                  </a:lnTo>
                  <a:cubicBezTo>
                    <a:pt x="20987" y="47839"/>
                    <a:pt x="20987" y="47839"/>
                    <a:pt x="20987" y="47839"/>
                  </a:cubicBezTo>
                  <a:cubicBezTo>
                    <a:pt x="22266" y="49118"/>
                    <a:pt x="23545" y="49118"/>
                    <a:pt x="23545" y="47839"/>
                  </a:cubicBezTo>
                  <a:lnTo>
                    <a:pt x="23545" y="46560"/>
                  </a:lnTo>
                  <a:cubicBezTo>
                    <a:pt x="24824" y="46560"/>
                    <a:pt x="26102" y="46560"/>
                    <a:pt x="27380" y="46560"/>
                  </a:cubicBezTo>
                  <a:lnTo>
                    <a:pt x="27380" y="47839"/>
                  </a:lnTo>
                  <a:cubicBezTo>
                    <a:pt x="27380" y="47839"/>
                    <a:pt x="27380" y="47839"/>
                    <a:pt x="27380" y="47839"/>
                  </a:cubicBezTo>
                  <a:cubicBezTo>
                    <a:pt x="28660" y="49118"/>
                    <a:pt x="29938" y="47839"/>
                    <a:pt x="29938" y="46560"/>
                  </a:cubicBezTo>
                  <a:lnTo>
                    <a:pt x="29938" y="45282"/>
                  </a:lnTo>
                  <a:cubicBezTo>
                    <a:pt x="31217" y="45282"/>
                    <a:pt x="32495" y="45282"/>
                    <a:pt x="33774" y="45282"/>
                  </a:cubicBezTo>
                  <a:lnTo>
                    <a:pt x="33774" y="46560"/>
                  </a:lnTo>
                  <a:cubicBezTo>
                    <a:pt x="33774" y="46560"/>
                    <a:pt x="33774" y="46560"/>
                    <a:pt x="33774" y="46560"/>
                  </a:cubicBezTo>
                  <a:cubicBezTo>
                    <a:pt x="35053" y="46560"/>
                    <a:pt x="36331" y="46560"/>
                    <a:pt x="35053" y="45282"/>
                  </a:cubicBezTo>
                  <a:lnTo>
                    <a:pt x="35053" y="44003"/>
                  </a:lnTo>
                  <a:cubicBezTo>
                    <a:pt x="36331" y="44003"/>
                    <a:pt x="37610" y="42725"/>
                    <a:pt x="38889" y="42725"/>
                  </a:cubicBezTo>
                  <a:lnTo>
                    <a:pt x="40167" y="44003"/>
                  </a:lnTo>
                  <a:cubicBezTo>
                    <a:pt x="40167" y="44003"/>
                    <a:pt x="40167" y="44003"/>
                    <a:pt x="40167" y="44003"/>
                  </a:cubicBezTo>
                  <a:cubicBezTo>
                    <a:pt x="41446" y="44003"/>
                    <a:pt x="41446" y="42725"/>
                    <a:pt x="41446" y="42725"/>
                  </a:cubicBezTo>
                  <a:lnTo>
                    <a:pt x="40167" y="41446"/>
                  </a:lnTo>
                  <a:cubicBezTo>
                    <a:pt x="41446" y="40167"/>
                    <a:pt x="42724" y="40167"/>
                    <a:pt x="42724" y="38889"/>
                  </a:cubicBezTo>
                  <a:lnTo>
                    <a:pt x="44003" y="40167"/>
                  </a:lnTo>
                  <a:cubicBezTo>
                    <a:pt x="44003" y="40167"/>
                    <a:pt x="44003" y="40167"/>
                    <a:pt x="44003" y="40167"/>
                  </a:cubicBezTo>
                  <a:cubicBezTo>
                    <a:pt x="45282" y="40167"/>
                    <a:pt x="45282" y="38889"/>
                    <a:pt x="45282" y="37610"/>
                  </a:cubicBezTo>
                  <a:lnTo>
                    <a:pt x="44003" y="36331"/>
                  </a:lnTo>
                  <a:cubicBezTo>
                    <a:pt x="45282" y="35053"/>
                    <a:pt x="45282" y="35053"/>
                    <a:pt x="46560" y="33774"/>
                  </a:cubicBezTo>
                  <a:lnTo>
                    <a:pt x="47839" y="35053"/>
                  </a:lnTo>
                  <a:cubicBezTo>
                    <a:pt x="47839" y="35053"/>
                    <a:pt x="47839" y="35053"/>
                    <a:pt x="47839" y="35053"/>
                  </a:cubicBezTo>
                  <a:cubicBezTo>
                    <a:pt x="49117" y="35053"/>
                    <a:pt x="49117" y="33774"/>
                    <a:pt x="47839" y="32496"/>
                  </a:cubicBezTo>
                  <a:lnTo>
                    <a:pt x="46560" y="31217"/>
                  </a:lnTo>
                  <a:cubicBezTo>
                    <a:pt x="46560" y="29938"/>
                    <a:pt x="47839" y="28660"/>
                    <a:pt x="47839" y="27381"/>
                  </a:cubicBezTo>
                  <a:lnTo>
                    <a:pt x="49117" y="27381"/>
                  </a:lnTo>
                  <a:cubicBezTo>
                    <a:pt x="49117" y="27381"/>
                    <a:pt x="49117" y="27381"/>
                    <a:pt x="49117" y="27381"/>
                  </a:cubicBezTo>
                  <a:cubicBezTo>
                    <a:pt x="50397" y="26102"/>
                    <a:pt x="50397" y="24824"/>
                    <a:pt x="49117" y="24824"/>
                  </a:cubicBezTo>
                  <a:lnTo>
                    <a:pt x="47839" y="24824"/>
                  </a:lnTo>
                  <a:cubicBezTo>
                    <a:pt x="47839" y="23545"/>
                    <a:pt x="47839" y="22266"/>
                    <a:pt x="47839" y="20988"/>
                  </a:cubicBezTo>
                  <a:lnTo>
                    <a:pt x="50397" y="20988"/>
                  </a:lnTo>
                  <a:cubicBezTo>
                    <a:pt x="50397" y="20988"/>
                    <a:pt x="50397" y="20988"/>
                    <a:pt x="50397" y="20988"/>
                  </a:cubicBezTo>
                  <a:cubicBezTo>
                    <a:pt x="50397" y="23545"/>
                    <a:pt x="49117" y="22266"/>
                    <a:pt x="47839" y="22266"/>
                  </a:cubicBezTo>
                  <a:close/>
                  <a:moveTo>
                    <a:pt x="26102" y="5644"/>
                  </a:moveTo>
                  <a:cubicBezTo>
                    <a:pt x="33774" y="5644"/>
                    <a:pt x="38889" y="10759"/>
                    <a:pt x="41446" y="17152"/>
                  </a:cubicBezTo>
                  <a:cubicBezTo>
                    <a:pt x="41446" y="17152"/>
                    <a:pt x="41446" y="17152"/>
                    <a:pt x="41446" y="18430"/>
                  </a:cubicBezTo>
                  <a:lnTo>
                    <a:pt x="32495" y="20988"/>
                  </a:lnTo>
                  <a:cubicBezTo>
                    <a:pt x="32495" y="20988"/>
                    <a:pt x="32495" y="20988"/>
                    <a:pt x="32495" y="20988"/>
                  </a:cubicBezTo>
                  <a:cubicBezTo>
                    <a:pt x="31217" y="18430"/>
                    <a:pt x="29938" y="17152"/>
                    <a:pt x="27380" y="17152"/>
                  </a:cubicBezTo>
                  <a:cubicBezTo>
                    <a:pt x="27380" y="17152"/>
                    <a:pt x="27380" y="17152"/>
                    <a:pt x="27380" y="17152"/>
                  </a:cubicBezTo>
                  <a:lnTo>
                    <a:pt x="26102" y="5644"/>
                  </a:lnTo>
                  <a:cubicBezTo>
                    <a:pt x="26102" y="5644"/>
                    <a:pt x="26102" y="5644"/>
                    <a:pt x="26102" y="5644"/>
                  </a:cubicBezTo>
                  <a:close/>
                  <a:moveTo>
                    <a:pt x="28660" y="24824"/>
                  </a:moveTo>
                  <a:cubicBezTo>
                    <a:pt x="28660" y="27381"/>
                    <a:pt x="27380" y="28660"/>
                    <a:pt x="24824" y="28660"/>
                  </a:cubicBezTo>
                  <a:cubicBezTo>
                    <a:pt x="22266" y="28660"/>
                    <a:pt x="20987" y="27381"/>
                    <a:pt x="20987" y="24824"/>
                  </a:cubicBezTo>
                  <a:cubicBezTo>
                    <a:pt x="20987" y="22266"/>
                    <a:pt x="22266" y="20988"/>
                    <a:pt x="24824" y="20988"/>
                  </a:cubicBezTo>
                  <a:cubicBezTo>
                    <a:pt x="27380" y="20988"/>
                    <a:pt x="28660" y="22266"/>
                    <a:pt x="28660" y="24824"/>
                  </a:cubicBezTo>
                  <a:close/>
                  <a:moveTo>
                    <a:pt x="6923" y="17152"/>
                  </a:moveTo>
                  <a:cubicBezTo>
                    <a:pt x="9480" y="10759"/>
                    <a:pt x="15873" y="6923"/>
                    <a:pt x="22266" y="5644"/>
                  </a:cubicBezTo>
                  <a:cubicBezTo>
                    <a:pt x="22266" y="5644"/>
                    <a:pt x="22266" y="5644"/>
                    <a:pt x="22266" y="5644"/>
                  </a:cubicBezTo>
                  <a:lnTo>
                    <a:pt x="22266" y="15873"/>
                  </a:lnTo>
                  <a:cubicBezTo>
                    <a:pt x="22266" y="15873"/>
                    <a:pt x="22266" y="15873"/>
                    <a:pt x="22266" y="15873"/>
                  </a:cubicBezTo>
                  <a:cubicBezTo>
                    <a:pt x="19709" y="15873"/>
                    <a:pt x="18431" y="18430"/>
                    <a:pt x="17152" y="19709"/>
                  </a:cubicBezTo>
                  <a:cubicBezTo>
                    <a:pt x="17152" y="19709"/>
                    <a:pt x="17152" y="19709"/>
                    <a:pt x="17152" y="19709"/>
                  </a:cubicBezTo>
                  <a:lnTo>
                    <a:pt x="6923" y="17152"/>
                  </a:lnTo>
                  <a:cubicBezTo>
                    <a:pt x="6923" y="17152"/>
                    <a:pt x="6923" y="17152"/>
                    <a:pt x="6923" y="17152"/>
                  </a:cubicBezTo>
                  <a:close/>
                  <a:moveTo>
                    <a:pt x="12038" y="37610"/>
                  </a:moveTo>
                  <a:cubicBezTo>
                    <a:pt x="8201" y="33774"/>
                    <a:pt x="5644" y="28660"/>
                    <a:pt x="5644" y="23545"/>
                  </a:cubicBezTo>
                  <a:cubicBezTo>
                    <a:pt x="5644" y="22266"/>
                    <a:pt x="5644" y="20988"/>
                    <a:pt x="5644" y="19709"/>
                  </a:cubicBezTo>
                  <a:cubicBezTo>
                    <a:pt x="5644" y="19709"/>
                    <a:pt x="5644" y="19709"/>
                    <a:pt x="6923" y="19709"/>
                  </a:cubicBezTo>
                  <a:lnTo>
                    <a:pt x="15873" y="22266"/>
                  </a:lnTo>
                  <a:cubicBezTo>
                    <a:pt x="15873" y="22266"/>
                    <a:pt x="15873" y="22266"/>
                    <a:pt x="15873" y="22266"/>
                  </a:cubicBezTo>
                  <a:cubicBezTo>
                    <a:pt x="15873" y="22266"/>
                    <a:pt x="15873" y="22266"/>
                    <a:pt x="15873" y="23545"/>
                  </a:cubicBezTo>
                  <a:cubicBezTo>
                    <a:pt x="15873" y="26102"/>
                    <a:pt x="17152" y="27381"/>
                    <a:pt x="17152" y="28660"/>
                  </a:cubicBezTo>
                  <a:cubicBezTo>
                    <a:pt x="17152" y="28660"/>
                    <a:pt x="17152" y="28660"/>
                    <a:pt x="17152" y="28660"/>
                  </a:cubicBezTo>
                  <a:lnTo>
                    <a:pt x="12038" y="37610"/>
                  </a:lnTo>
                  <a:cubicBezTo>
                    <a:pt x="12038" y="38889"/>
                    <a:pt x="12038" y="38889"/>
                    <a:pt x="12038" y="37610"/>
                  </a:cubicBezTo>
                  <a:close/>
                  <a:moveTo>
                    <a:pt x="33774" y="40167"/>
                  </a:moveTo>
                  <a:cubicBezTo>
                    <a:pt x="31217" y="41446"/>
                    <a:pt x="27380" y="42725"/>
                    <a:pt x="24824" y="42725"/>
                  </a:cubicBezTo>
                  <a:cubicBezTo>
                    <a:pt x="20987" y="42725"/>
                    <a:pt x="17152" y="41446"/>
                    <a:pt x="14594" y="40167"/>
                  </a:cubicBezTo>
                  <a:cubicBezTo>
                    <a:pt x="14594" y="40167"/>
                    <a:pt x="14594" y="40167"/>
                    <a:pt x="14594" y="38889"/>
                  </a:cubicBezTo>
                  <a:lnTo>
                    <a:pt x="20987" y="31217"/>
                  </a:lnTo>
                  <a:cubicBezTo>
                    <a:pt x="20987" y="31217"/>
                    <a:pt x="20987" y="31217"/>
                    <a:pt x="20987" y="31217"/>
                  </a:cubicBezTo>
                  <a:cubicBezTo>
                    <a:pt x="22266" y="31217"/>
                    <a:pt x="23545" y="32496"/>
                    <a:pt x="24824" y="32496"/>
                  </a:cubicBezTo>
                  <a:cubicBezTo>
                    <a:pt x="26102" y="32496"/>
                    <a:pt x="26102" y="32496"/>
                    <a:pt x="27380" y="32496"/>
                  </a:cubicBezTo>
                  <a:cubicBezTo>
                    <a:pt x="27380" y="32496"/>
                    <a:pt x="27380" y="32496"/>
                    <a:pt x="27380" y="32496"/>
                  </a:cubicBezTo>
                  <a:lnTo>
                    <a:pt x="33774" y="40167"/>
                  </a:lnTo>
                  <a:cubicBezTo>
                    <a:pt x="33774" y="40167"/>
                    <a:pt x="33774" y="40167"/>
                    <a:pt x="33774" y="40167"/>
                  </a:cubicBezTo>
                  <a:close/>
                  <a:moveTo>
                    <a:pt x="36331" y="38889"/>
                  </a:moveTo>
                  <a:cubicBezTo>
                    <a:pt x="36331" y="38889"/>
                    <a:pt x="36331" y="38889"/>
                    <a:pt x="36331" y="38889"/>
                  </a:cubicBezTo>
                  <a:lnTo>
                    <a:pt x="29938" y="31217"/>
                  </a:lnTo>
                  <a:cubicBezTo>
                    <a:pt x="29938" y="31217"/>
                    <a:pt x="29938" y="31217"/>
                    <a:pt x="29938" y="29938"/>
                  </a:cubicBezTo>
                  <a:cubicBezTo>
                    <a:pt x="31217" y="28660"/>
                    <a:pt x="32495" y="26102"/>
                    <a:pt x="32495" y="23545"/>
                  </a:cubicBezTo>
                  <a:cubicBezTo>
                    <a:pt x="32495" y="23545"/>
                    <a:pt x="32495" y="23545"/>
                    <a:pt x="32495" y="23545"/>
                  </a:cubicBezTo>
                  <a:cubicBezTo>
                    <a:pt x="32495" y="23545"/>
                    <a:pt x="32495" y="23545"/>
                    <a:pt x="32495" y="23545"/>
                  </a:cubicBezTo>
                  <a:lnTo>
                    <a:pt x="41446" y="20988"/>
                  </a:lnTo>
                  <a:cubicBezTo>
                    <a:pt x="41446" y="20988"/>
                    <a:pt x="41446" y="20988"/>
                    <a:pt x="42724" y="20988"/>
                  </a:cubicBezTo>
                  <a:cubicBezTo>
                    <a:pt x="42724" y="22266"/>
                    <a:pt x="42724" y="23545"/>
                    <a:pt x="42724" y="24824"/>
                  </a:cubicBezTo>
                  <a:cubicBezTo>
                    <a:pt x="44003" y="29938"/>
                    <a:pt x="40167" y="35053"/>
                    <a:pt x="36331" y="38889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6838DEC4-F44E-4FF6-8657-DC04D23445E4}"/>
                </a:ext>
              </a:extLst>
            </p:cNvPr>
            <p:cNvSpPr/>
            <p:nvPr/>
          </p:nvSpPr>
          <p:spPr>
            <a:xfrm>
              <a:off x="6774954" y="3047967"/>
              <a:ext cx="53702" cy="56260"/>
            </a:xfrm>
            <a:custGeom>
              <a:avLst/>
              <a:gdLst>
                <a:gd name="connsiteX0" fmla="*/ 52424 w 53702"/>
                <a:gd name="connsiteY0" fmla="*/ 23015 h 56260"/>
                <a:gd name="connsiteX1" fmla="*/ 53703 w 53702"/>
                <a:gd name="connsiteY1" fmla="*/ 21737 h 56260"/>
                <a:gd name="connsiteX2" fmla="*/ 52424 w 53702"/>
                <a:gd name="connsiteY2" fmla="*/ 20458 h 56260"/>
                <a:gd name="connsiteX3" fmla="*/ 51145 w 53702"/>
                <a:gd name="connsiteY3" fmla="*/ 20458 h 56260"/>
                <a:gd name="connsiteX4" fmla="*/ 49867 w 53702"/>
                <a:gd name="connsiteY4" fmla="*/ 17901 h 56260"/>
                <a:gd name="connsiteX5" fmla="*/ 51145 w 53702"/>
                <a:gd name="connsiteY5" fmla="*/ 16622 h 56260"/>
                <a:gd name="connsiteX6" fmla="*/ 51145 w 53702"/>
                <a:gd name="connsiteY6" fmla="*/ 14065 h 56260"/>
                <a:gd name="connsiteX7" fmla="*/ 48589 w 53702"/>
                <a:gd name="connsiteY7" fmla="*/ 14065 h 56260"/>
                <a:gd name="connsiteX8" fmla="*/ 47310 w 53702"/>
                <a:gd name="connsiteY8" fmla="*/ 15344 h 56260"/>
                <a:gd name="connsiteX9" fmla="*/ 44752 w 53702"/>
                <a:gd name="connsiteY9" fmla="*/ 12786 h 56260"/>
                <a:gd name="connsiteX10" fmla="*/ 46031 w 53702"/>
                <a:gd name="connsiteY10" fmla="*/ 11508 h 56260"/>
                <a:gd name="connsiteX11" fmla="*/ 46031 w 53702"/>
                <a:gd name="connsiteY11" fmla="*/ 8950 h 56260"/>
                <a:gd name="connsiteX12" fmla="*/ 43474 w 53702"/>
                <a:gd name="connsiteY12" fmla="*/ 8950 h 56260"/>
                <a:gd name="connsiteX13" fmla="*/ 42196 w 53702"/>
                <a:gd name="connsiteY13" fmla="*/ 10229 h 56260"/>
                <a:gd name="connsiteX14" fmla="*/ 39638 w 53702"/>
                <a:gd name="connsiteY14" fmla="*/ 7672 h 56260"/>
                <a:gd name="connsiteX15" fmla="*/ 40916 w 53702"/>
                <a:gd name="connsiteY15" fmla="*/ 6393 h 56260"/>
                <a:gd name="connsiteX16" fmla="*/ 40916 w 53702"/>
                <a:gd name="connsiteY16" fmla="*/ 3836 h 56260"/>
                <a:gd name="connsiteX17" fmla="*/ 38359 w 53702"/>
                <a:gd name="connsiteY17" fmla="*/ 3836 h 56260"/>
                <a:gd name="connsiteX18" fmla="*/ 37081 w 53702"/>
                <a:gd name="connsiteY18" fmla="*/ 5115 h 56260"/>
                <a:gd name="connsiteX19" fmla="*/ 34523 w 53702"/>
                <a:gd name="connsiteY19" fmla="*/ 3836 h 56260"/>
                <a:gd name="connsiteX20" fmla="*/ 34523 w 53702"/>
                <a:gd name="connsiteY20" fmla="*/ 1279 h 56260"/>
                <a:gd name="connsiteX21" fmla="*/ 33245 w 53702"/>
                <a:gd name="connsiteY21" fmla="*/ 0 h 56260"/>
                <a:gd name="connsiteX22" fmla="*/ 31966 w 53702"/>
                <a:gd name="connsiteY22" fmla="*/ 1279 h 56260"/>
                <a:gd name="connsiteX23" fmla="*/ 31966 w 53702"/>
                <a:gd name="connsiteY23" fmla="*/ 3836 h 56260"/>
                <a:gd name="connsiteX24" fmla="*/ 28130 w 53702"/>
                <a:gd name="connsiteY24" fmla="*/ 3836 h 56260"/>
                <a:gd name="connsiteX25" fmla="*/ 28130 w 53702"/>
                <a:gd name="connsiteY25" fmla="*/ 1279 h 56260"/>
                <a:gd name="connsiteX26" fmla="*/ 26852 w 53702"/>
                <a:gd name="connsiteY26" fmla="*/ 0 h 56260"/>
                <a:gd name="connsiteX27" fmla="*/ 26852 w 53702"/>
                <a:gd name="connsiteY27" fmla="*/ 0 h 56260"/>
                <a:gd name="connsiteX28" fmla="*/ 25573 w 53702"/>
                <a:gd name="connsiteY28" fmla="*/ 1279 h 56260"/>
                <a:gd name="connsiteX29" fmla="*/ 25573 w 53702"/>
                <a:gd name="connsiteY29" fmla="*/ 3836 h 56260"/>
                <a:gd name="connsiteX30" fmla="*/ 21737 w 53702"/>
                <a:gd name="connsiteY30" fmla="*/ 3836 h 56260"/>
                <a:gd name="connsiteX31" fmla="*/ 21737 w 53702"/>
                <a:gd name="connsiteY31" fmla="*/ 1279 h 56260"/>
                <a:gd name="connsiteX32" fmla="*/ 20459 w 53702"/>
                <a:gd name="connsiteY32" fmla="*/ 0 h 56260"/>
                <a:gd name="connsiteX33" fmla="*/ 19180 w 53702"/>
                <a:gd name="connsiteY33" fmla="*/ 1279 h 56260"/>
                <a:gd name="connsiteX34" fmla="*/ 19180 w 53702"/>
                <a:gd name="connsiteY34" fmla="*/ 3836 h 56260"/>
                <a:gd name="connsiteX35" fmla="*/ 16623 w 53702"/>
                <a:gd name="connsiteY35" fmla="*/ 5115 h 56260"/>
                <a:gd name="connsiteX36" fmla="*/ 15344 w 53702"/>
                <a:gd name="connsiteY36" fmla="*/ 3836 h 56260"/>
                <a:gd name="connsiteX37" fmla="*/ 12786 w 53702"/>
                <a:gd name="connsiteY37" fmla="*/ 3836 h 56260"/>
                <a:gd name="connsiteX38" fmla="*/ 12786 w 53702"/>
                <a:gd name="connsiteY38" fmla="*/ 3836 h 56260"/>
                <a:gd name="connsiteX39" fmla="*/ 12786 w 53702"/>
                <a:gd name="connsiteY39" fmla="*/ 6393 h 56260"/>
                <a:gd name="connsiteX40" fmla="*/ 14065 w 53702"/>
                <a:gd name="connsiteY40" fmla="*/ 7672 h 56260"/>
                <a:gd name="connsiteX41" fmla="*/ 11508 w 53702"/>
                <a:gd name="connsiteY41" fmla="*/ 10229 h 56260"/>
                <a:gd name="connsiteX42" fmla="*/ 10230 w 53702"/>
                <a:gd name="connsiteY42" fmla="*/ 8950 h 56260"/>
                <a:gd name="connsiteX43" fmla="*/ 7672 w 53702"/>
                <a:gd name="connsiteY43" fmla="*/ 8950 h 56260"/>
                <a:gd name="connsiteX44" fmla="*/ 7672 w 53702"/>
                <a:gd name="connsiteY44" fmla="*/ 11508 h 56260"/>
                <a:gd name="connsiteX45" fmla="*/ 8951 w 53702"/>
                <a:gd name="connsiteY45" fmla="*/ 12786 h 56260"/>
                <a:gd name="connsiteX46" fmla="*/ 6393 w 53702"/>
                <a:gd name="connsiteY46" fmla="*/ 15344 h 56260"/>
                <a:gd name="connsiteX47" fmla="*/ 5115 w 53702"/>
                <a:gd name="connsiteY47" fmla="*/ 14065 h 56260"/>
                <a:gd name="connsiteX48" fmla="*/ 2557 w 53702"/>
                <a:gd name="connsiteY48" fmla="*/ 14065 h 56260"/>
                <a:gd name="connsiteX49" fmla="*/ 2557 w 53702"/>
                <a:gd name="connsiteY49" fmla="*/ 16622 h 56260"/>
                <a:gd name="connsiteX50" fmla="*/ 3837 w 53702"/>
                <a:gd name="connsiteY50" fmla="*/ 17901 h 56260"/>
                <a:gd name="connsiteX51" fmla="*/ 2557 w 53702"/>
                <a:gd name="connsiteY51" fmla="*/ 20458 h 56260"/>
                <a:gd name="connsiteX52" fmla="*/ 1279 w 53702"/>
                <a:gd name="connsiteY52" fmla="*/ 20458 h 56260"/>
                <a:gd name="connsiteX53" fmla="*/ 0 w 53702"/>
                <a:gd name="connsiteY53" fmla="*/ 21737 h 56260"/>
                <a:gd name="connsiteX54" fmla="*/ 1279 w 53702"/>
                <a:gd name="connsiteY54" fmla="*/ 23015 h 56260"/>
                <a:gd name="connsiteX55" fmla="*/ 2557 w 53702"/>
                <a:gd name="connsiteY55" fmla="*/ 23015 h 56260"/>
                <a:gd name="connsiteX56" fmla="*/ 2557 w 53702"/>
                <a:gd name="connsiteY56" fmla="*/ 26851 h 56260"/>
                <a:gd name="connsiteX57" fmla="*/ 1279 w 53702"/>
                <a:gd name="connsiteY57" fmla="*/ 26851 h 56260"/>
                <a:gd name="connsiteX58" fmla="*/ 0 w 53702"/>
                <a:gd name="connsiteY58" fmla="*/ 28130 h 56260"/>
                <a:gd name="connsiteX59" fmla="*/ 1279 w 53702"/>
                <a:gd name="connsiteY59" fmla="*/ 29409 h 56260"/>
                <a:gd name="connsiteX60" fmla="*/ 2557 w 53702"/>
                <a:gd name="connsiteY60" fmla="*/ 29409 h 56260"/>
                <a:gd name="connsiteX61" fmla="*/ 2557 w 53702"/>
                <a:gd name="connsiteY61" fmla="*/ 33245 h 56260"/>
                <a:gd name="connsiteX62" fmla="*/ 1279 w 53702"/>
                <a:gd name="connsiteY62" fmla="*/ 33245 h 56260"/>
                <a:gd name="connsiteX63" fmla="*/ 0 w 53702"/>
                <a:gd name="connsiteY63" fmla="*/ 34523 h 56260"/>
                <a:gd name="connsiteX64" fmla="*/ 1279 w 53702"/>
                <a:gd name="connsiteY64" fmla="*/ 35802 h 56260"/>
                <a:gd name="connsiteX65" fmla="*/ 2557 w 53702"/>
                <a:gd name="connsiteY65" fmla="*/ 35802 h 56260"/>
                <a:gd name="connsiteX66" fmla="*/ 3837 w 53702"/>
                <a:gd name="connsiteY66" fmla="*/ 39638 h 56260"/>
                <a:gd name="connsiteX67" fmla="*/ 2557 w 53702"/>
                <a:gd name="connsiteY67" fmla="*/ 40916 h 56260"/>
                <a:gd name="connsiteX68" fmla="*/ 2557 w 53702"/>
                <a:gd name="connsiteY68" fmla="*/ 43474 h 56260"/>
                <a:gd name="connsiteX69" fmla="*/ 5115 w 53702"/>
                <a:gd name="connsiteY69" fmla="*/ 43474 h 56260"/>
                <a:gd name="connsiteX70" fmla="*/ 6393 w 53702"/>
                <a:gd name="connsiteY70" fmla="*/ 42195 h 56260"/>
                <a:gd name="connsiteX71" fmla="*/ 8951 w 53702"/>
                <a:gd name="connsiteY71" fmla="*/ 44752 h 56260"/>
                <a:gd name="connsiteX72" fmla="*/ 7672 w 53702"/>
                <a:gd name="connsiteY72" fmla="*/ 46031 h 56260"/>
                <a:gd name="connsiteX73" fmla="*/ 7672 w 53702"/>
                <a:gd name="connsiteY73" fmla="*/ 48588 h 56260"/>
                <a:gd name="connsiteX74" fmla="*/ 10230 w 53702"/>
                <a:gd name="connsiteY74" fmla="*/ 48588 h 56260"/>
                <a:gd name="connsiteX75" fmla="*/ 11508 w 53702"/>
                <a:gd name="connsiteY75" fmla="*/ 47309 h 56260"/>
                <a:gd name="connsiteX76" fmla="*/ 14065 w 53702"/>
                <a:gd name="connsiteY76" fmla="*/ 49867 h 56260"/>
                <a:gd name="connsiteX77" fmla="*/ 12786 w 53702"/>
                <a:gd name="connsiteY77" fmla="*/ 51145 h 56260"/>
                <a:gd name="connsiteX78" fmla="*/ 12786 w 53702"/>
                <a:gd name="connsiteY78" fmla="*/ 53703 h 56260"/>
                <a:gd name="connsiteX79" fmla="*/ 15344 w 53702"/>
                <a:gd name="connsiteY79" fmla="*/ 53703 h 56260"/>
                <a:gd name="connsiteX80" fmla="*/ 16623 w 53702"/>
                <a:gd name="connsiteY80" fmla="*/ 52424 h 56260"/>
                <a:gd name="connsiteX81" fmla="*/ 19180 w 53702"/>
                <a:gd name="connsiteY81" fmla="*/ 53703 h 56260"/>
                <a:gd name="connsiteX82" fmla="*/ 19180 w 53702"/>
                <a:gd name="connsiteY82" fmla="*/ 54981 h 56260"/>
                <a:gd name="connsiteX83" fmla="*/ 20459 w 53702"/>
                <a:gd name="connsiteY83" fmla="*/ 56260 h 56260"/>
                <a:gd name="connsiteX84" fmla="*/ 21737 w 53702"/>
                <a:gd name="connsiteY84" fmla="*/ 54981 h 56260"/>
                <a:gd name="connsiteX85" fmla="*/ 21737 w 53702"/>
                <a:gd name="connsiteY85" fmla="*/ 53703 h 56260"/>
                <a:gd name="connsiteX86" fmla="*/ 25573 w 53702"/>
                <a:gd name="connsiteY86" fmla="*/ 53703 h 56260"/>
                <a:gd name="connsiteX87" fmla="*/ 25573 w 53702"/>
                <a:gd name="connsiteY87" fmla="*/ 54981 h 56260"/>
                <a:gd name="connsiteX88" fmla="*/ 26852 w 53702"/>
                <a:gd name="connsiteY88" fmla="*/ 56260 h 56260"/>
                <a:gd name="connsiteX89" fmla="*/ 26852 w 53702"/>
                <a:gd name="connsiteY89" fmla="*/ 56260 h 56260"/>
                <a:gd name="connsiteX90" fmla="*/ 28130 w 53702"/>
                <a:gd name="connsiteY90" fmla="*/ 54981 h 56260"/>
                <a:gd name="connsiteX91" fmla="*/ 28130 w 53702"/>
                <a:gd name="connsiteY91" fmla="*/ 53703 h 56260"/>
                <a:gd name="connsiteX92" fmla="*/ 31966 w 53702"/>
                <a:gd name="connsiteY92" fmla="*/ 53703 h 56260"/>
                <a:gd name="connsiteX93" fmla="*/ 31966 w 53702"/>
                <a:gd name="connsiteY93" fmla="*/ 54981 h 56260"/>
                <a:gd name="connsiteX94" fmla="*/ 33245 w 53702"/>
                <a:gd name="connsiteY94" fmla="*/ 56260 h 56260"/>
                <a:gd name="connsiteX95" fmla="*/ 34523 w 53702"/>
                <a:gd name="connsiteY95" fmla="*/ 54981 h 56260"/>
                <a:gd name="connsiteX96" fmla="*/ 34523 w 53702"/>
                <a:gd name="connsiteY96" fmla="*/ 53703 h 56260"/>
                <a:gd name="connsiteX97" fmla="*/ 37081 w 53702"/>
                <a:gd name="connsiteY97" fmla="*/ 52424 h 56260"/>
                <a:gd name="connsiteX98" fmla="*/ 38359 w 53702"/>
                <a:gd name="connsiteY98" fmla="*/ 53703 h 56260"/>
                <a:gd name="connsiteX99" fmla="*/ 40916 w 53702"/>
                <a:gd name="connsiteY99" fmla="*/ 53703 h 56260"/>
                <a:gd name="connsiteX100" fmla="*/ 40916 w 53702"/>
                <a:gd name="connsiteY100" fmla="*/ 53703 h 56260"/>
                <a:gd name="connsiteX101" fmla="*/ 40916 w 53702"/>
                <a:gd name="connsiteY101" fmla="*/ 51145 h 56260"/>
                <a:gd name="connsiteX102" fmla="*/ 39638 w 53702"/>
                <a:gd name="connsiteY102" fmla="*/ 49867 h 56260"/>
                <a:gd name="connsiteX103" fmla="*/ 42196 w 53702"/>
                <a:gd name="connsiteY103" fmla="*/ 47309 h 56260"/>
                <a:gd name="connsiteX104" fmla="*/ 43474 w 53702"/>
                <a:gd name="connsiteY104" fmla="*/ 48588 h 56260"/>
                <a:gd name="connsiteX105" fmla="*/ 46031 w 53702"/>
                <a:gd name="connsiteY105" fmla="*/ 48588 h 56260"/>
                <a:gd name="connsiteX106" fmla="*/ 46031 w 53702"/>
                <a:gd name="connsiteY106" fmla="*/ 46031 h 56260"/>
                <a:gd name="connsiteX107" fmla="*/ 44752 w 53702"/>
                <a:gd name="connsiteY107" fmla="*/ 44752 h 56260"/>
                <a:gd name="connsiteX108" fmla="*/ 47310 w 53702"/>
                <a:gd name="connsiteY108" fmla="*/ 42195 h 56260"/>
                <a:gd name="connsiteX109" fmla="*/ 48589 w 53702"/>
                <a:gd name="connsiteY109" fmla="*/ 43474 h 56260"/>
                <a:gd name="connsiteX110" fmla="*/ 51145 w 53702"/>
                <a:gd name="connsiteY110" fmla="*/ 43474 h 56260"/>
                <a:gd name="connsiteX111" fmla="*/ 51145 w 53702"/>
                <a:gd name="connsiteY111" fmla="*/ 40916 h 56260"/>
                <a:gd name="connsiteX112" fmla="*/ 49867 w 53702"/>
                <a:gd name="connsiteY112" fmla="*/ 39638 h 56260"/>
                <a:gd name="connsiteX113" fmla="*/ 51145 w 53702"/>
                <a:gd name="connsiteY113" fmla="*/ 37080 h 56260"/>
                <a:gd name="connsiteX114" fmla="*/ 52424 w 53702"/>
                <a:gd name="connsiteY114" fmla="*/ 37080 h 56260"/>
                <a:gd name="connsiteX115" fmla="*/ 53703 w 53702"/>
                <a:gd name="connsiteY115" fmla="*/ 35802 h 56260"/>
                <a:gd name="connsiteX116" fmla="*/ 52424 w 53702"/>
                <a:gd name="connsiteY116" fmla="*/ 34523 h 56260"/>
                <a:gd name="connsiteX117" fmla="*/ 51145 w 53702"/>
                <a:gd name="connsiteY117" fmla="*/ 34523 h 56260"/>
                <a:gd name="connsiteX118" fmla="*/ 51145 w 53702"/>
                <a:gd name="connsiteY118" fmla="*/ 30687 h 56260"/>
                <a:gd name="connsiteX119" fmla="*/ 52424 w 53702"/>
                <a:gd name="connsiteY119" fmla="*/ 30687 h 56260"/>
                <a:gd name="connsiteX120" fmla="*/ 53703 w 53702"/>
                <a:gd name="connsiteY120" fmla="*/ 29409 h 56260"/>
                <a:gd name="connsiteX121" fmla="*/ 52424 w 53702"/>
                <a:gd name="connsiteY121" fmla="*/ 28130 h 56260"/>
                <a:gd name="connsiteX122" fmla="*/ 51145 w 53702"/>
                <a:gd name="connsiteY122" fmla="*/ 28130 h 56260"/>
                <a:gd name="connsiteX123" fmla="*/ 51145 w 53702"/>
                <a:gd name="connsiteY123" fmla="*/ 24294 h 56260"/>
                <a:gd name="connsiteX124" fmla="*/ 52424 w 53702"/>
                <a:gd name="connsiteY124" fmla="*/ 23015 h 56260"/>
                <a:gd name="connsiteX125" fmla="*/ 44752 w 53702"/>
                <a:gd name="connsiteY125" fmla="*/ 17901 h 56260"/>
                <a:gd name="connsiteX126" fmla="*/ 43474 w 53702"/>
                <a:gd name="connsiteY126" fmla="*/ 21737 h 56260"/>
                <a:gd name="connsiteX127" fmla="*/ 40916 w 53702"/>
                <a:gd name="connsiteY127" fmla="*/ 20458 h 56260"/>
                <a:gd name="connsiteX128" fmla="*/ 42196 w 53702"/>
                <a:gd name="connsiteY128" fmla="*/ 16622 h 56260"/>
                <a:gd name="connsiteX129" fmla="*/ 44752 w 53702"/>
                <a:gd name="connsiteY129" fmla="*/ 17901 h 56260"/>
                <a:gd name="connsiteX130" fmla="*/ 25573 w 53702"/>
                <a:gd name="connsiteY130" fmla="*/ 7672 h 56260"/>
                <a:gd name="connsiteX131" fmla="*/ 26852 w 53702"/>
                <a:gd name="connsiteY131" fmla="*/ 6393 h 56260"/>
                <a:gd name="connsiteX132" fmla="*/ 42196 w 53702"/>
                <a:gd name="connsiteY132" fmla="*/ 12786 h 56260"/>
                <a:gd name="connsiteX133" fmla="*/ 42196 w 53702"/>
                <a:gd name="connsiteY133" fmla="*/ 15344 h 56260"/>
                <a:gd name="connsiteX134" fmla="*/ 34523 w 53702"/>
                <a:gd name="connsiteY134" fmla="*/ 20458 h 56260"/>
                <a:gd name="connsiteX135" fmla="*/ 33245 w 53702"/>
                <a:gd name="connsiteY135" fmla="*/ 20458 h 56260"/>
                <a:gd name="connsiteX136" fmla="*/ 29409 w 53702"/>
                <a:gd name="connsiteY136" fmla="*/ 19180 h 56260"/>
                <a:gd name="connsiteX137" fmla="*/ 28130 w 53702"/>
                <a:gd name="connsiteY137" fmla="*/ 17901 h 56260"/>
                <a:gd name="connsiteX138" fmla="*/ 25573 w 53702"/>
                <a:gd name="connsiteY138" fmla="*/ 7672 h 56260"/>
                <a:gd name="connsiteX139" fmla="*/ 23016 w 53702"/>
                <a:gd name="connsiteY139" fmla="*/ 8950 h 56260"/>
                <a:gd name="connsiteX140" fmla="*/ 25573 w 53702"/>
                <a:gd name="connsiteY140" fmla="*/ 10229 h 56260"/>
                <a:gd name="connsiteX141" fmla="*/ 24294 w 53702"/>
                <a:gd name="connsiteY141" fmla="*/ 12786 h 56260"/>
                <a:gd name="connsiteX142" fmla="*/ 21737 w 53702"/>
                <a:gd name="connsiteY142" fmla="*/ 11508 h 56260"/>
                <a:gd name="connsiteX143" fmla="*/ 23016 w 53702"/>
                <a:gd name="connsiteY143" fmla="*/ 8950 h 56260"/>
                <a:gd name="connsiteX144" fmla="*/ 26852 w 53702"/>
                <a:gd name="connsiteY144" fmla="*/ 24294 h 56260"/>
                <a:gd name="connsiteX145" fmla="*/ 31966 w 53702"/>
                <a:gd name="connsiteY145" fmla="*/ 26851 h 56260"/>
                <a:gd name="connsiteX146" fmla="*/ 29409 w 53702"/>
                <a:gd name="connsiteY146" fmla="*/ 31966 h 56260"/>
                <a:gd name="connsiteX147" fmla="*/ 24294 w 53702"/>
                <a:gd name="connsiteY147" fmla="*/ 29409 h 56260"/>
                <a:gd name="connsiteX148" fmla="*/ 26852 w 53702"/>
                <a:gd name="connsiteY148" fmla="*/ 24294 h 56260"/>
                <a:gd name="connsiteX149" fmla="*/ 7672 w 53702"/>
                <a:gd name="connsiteY149" fmla="*/ 21737 h 56260"/>
                <a:gd name="connsiteX150" fmla="*/ 17901 w 53702"/>
                <a:gd name="connsiteY150" fmla="*/ 8950 h 56260"/>
                <a:gd name="connsiteX151" fmla="*/ 20459 w 53702"/>
                <a:gd name="connsiteY151" fmla="*/ 10229 h 56260"/>
                <a:gd name="connsiteX152" fmla="*/ 23016 w 53702"/>
                <a:gd name="connsiteY152" fmla="*/ 19180 h 56260"/>
                <a:gd name="connsiteX153" fmla="*/ 23016 w 53702"/>
                <a:gd name="connsiteY153" fmla="*/ 20458 h 56260"/>
                <a:gd name="connsiteX154" fmla="*/ 20459 w 53702"/>
                <a:gd name="connsiteY154" fmla="*/ 23015 h 56260"/>
                <a:gd name="connsiteX155" fmla="*/ 19180 w 53702"/>
                <a:gd name="connsiteY155" fmla="*/ 24294 h 56260"/>
                <a:gd name="connsiteX156" fmla="*/ 10230 w 53702"/>
                <a:gd name="connsiteY156" fmla="*/ 23015 h 56260"/>
                <a:gd name="connsiteX157" fmla="*/ 7672 w 53702"/>
                <a:gd name="connsiteY157" fmla="*/ 21737 h 56260"/>
                <a:gd name="connsiteX158" fmla="*/ 20459 w 53702"/>
                <a:gd name="connsiteY158" fmla="*/ 47309 h 56260"/>
                <a:gd name="connsiteX159" fmla="*/ 19180 w 53702"/>
                <a:gd name="connsiteY159" fmla="*/ 44752 h 56260"/>
                <a:gd name="connsiteX160" fmla="*/ 21737 w 53702"/>
                <a:gd name="connsiteY160" fmla="*/ 43474 h 56260"/>
                <a:gd name="connsiteX161" fmla="*/ 23016 w 53702"/>
                <a:gd name="connsiteY161" fmla="*/ 46031 h 56260"/>
                <a:gd name="connsiteX162" fmla="*/ 20459 w 53702"/>
                <a:gd name="connsiteY162" fmla="*/ 47309 h 56260"/>
                <a:gd name="connsiteX163" fmla="*/ 10230 w 53702"/>
                <a:gd name="connsiteY163" fmla="*/ 24294 h 56260"/>
                <a:gd name="connsiteX164" fmla="*/ 12786 w 53702"/>
                <a:gd name="connsiteY164" fmla="*/ 26851 h 56260"/>
                <a:gd name="connsiteX165" fmla="*/ 10230 w 53702"/>
                <a:gd name="connsiteY165" fmla="*/ 29409 h 56260"/>
                <a:gd name="connsiteX166" fmla="*/ 7672 w 53702"/>
                <a:gd name="connsiteY166" fmla="*/ 26851 h 56260"/>
                <a:gd name="connsiteX167" fmla="*/ 10230 w 53702"/>
                <a:gd name="connsiteY167" fmla="*/ 24294 h 56260"/>
                <a:gd name="connsiteX168" fmla="*/ 14065 w 53702"/>
                <a:gd name="connsiteY168" fmla="*/ 46031 h 56260"/>
                <a:gd name="connsiteX169" fmla="*/ 6393 w 53702"/>
                <a:gd name="connsiteY169" fmla="*/ 33245 h 56260"/>
                <a:gd name="connsiteX170" fmla="*/ 6393 w 53702"/>
                <a:gd name="connsiteY170" fmla="*/ 31966 h 56260"/>
                <a:gd name="connsiteX171" fmla="*/ 7672 w 53702"/>
                <a:gd name="connsiteY171" fmla="*/ 30687 h 56260"/>
                <a:gd name="connsiteX172" fmla="*/ 16623 w 53702"/>
                <a:gd name="connsiteY172" fmla="*/ 31966 h 56260"/>
                <a:gd name="connsiteX173" fmla="*/ 17901 w 53702"/>
                <a:gd name="connsiteY173" fmla="*/ 33245 h 56260"/>
                <a:gd name="connsiteX174" fmla="*/ 19180 w 53702"/>
                <a:gd name="connsiteY174" fmla="*/ 35802 h 56260"/>
                <a:gd name="connsiteX175" fmla="*/ 19180 w 53702"/>
                <a:gd name="connsiteY175" fmla="*/ 37080 h 56260"/>
                <a:gd name="connsiteX176" fmla="*/ 15344 w 53702"/>
                <a:gd name="connsiteY176" fmla="*/ 46031 h 56260"/>
                <a:gd name="connsiteX177" fmla="*/ 14065 w 53702"/>
                <a:gd name="connsiteY177" fmla="*/ 46031 h 56260"/>
                <a:gd name="connsiteX178" fmla="*/ 39638 w 53702"/>
                <a:gd name="connsiteY178" fmla="*/ 46031 h 56260"/>
                <a:gd name="connsiteX179" fmla="*/ 31966 w 53702"/>
                <a:gd name="connsiteY179" fmla="*/ 49867 h 56260"/>
                <a:gd name="connsiteX180" fmla="*/ 23016 w 53702"/>
                <a:gd name="connsiteY180" fmla="*/ 49867 h 56260"/>
                <a:gd name="connsiteX181" fmla="*/ 21737 w 53702"/>
                <a:gd name="connsiteY181" fmla="*/ 48588 h 56260"/>
                <a:gd name="connsiteX182" fmla="*/ 25573 w 53702"/>
                <a:gd name="connsiteY182" fmla="*/ 39638 h 56260"/>
                <a:gd name="connsiteX183" fmla="*/ 26852 w 53702"/>
                <a:gd name="connsiteY183" fmla="*/ 38359 h 56260"/>
                <a:gd name="connsiteX184" fmla="*/ 29409 w 53702"/>
                <a:gd name="connsiteY184" fmla="*/ 38359 h 56260"/>
                <a:gd name="connsiteX185" fmla="*/ 30688 w 53702"/>
                <a:gd name="connsiteY185" fmla="*/ 38359 h 56260"/>
                <a:gd name="connsiteX186" fmla="*/ 31966 w 53702"/>
                <a:gd name="connsiteY186" fmla="*/ 38359 h 56260"/>
                <a:gd name="connsiteX187" fmla="*/ 39638 w 53702"/>
                <a:gd name="connsiteY187" fmla="*/ 44752 h 56260"/>
                <a:gd name="connsiteX188" fmla="*/ 39638 w 53702"/>
                <a:gd name="connsiteY188" fmla="*/ 46031 h 56260"/>
                <a:gd name="connsiteX189" fmla="*/ 39638 w 53702"/>
                <a:gd name="connsiteY189" fmla="*/ 42195 h 56260"/>
                <a:gd name="connsiteX190" fmla="*/ 39638 w 53702"/>
                <a:gd name="connsiteY190" fmla="*/ 38359 h 56260"/>
                <a:gd name="connsiteX191" fmla="*/ 43474 w 53702"/>
                <a:gd name="connsiteY191" fmla="*/ 38359 h 56260"/>
                <a:gd name="connsiteX192" fmla="*/ 43474 w 53702"/>
                <a:gd name="connsiteY192" fmla="*/ 42195 h 56260"/>
                <a:gd name="connsiteX193" fmla="*/ 39638 w 53702"/>
                <a:gd name="connsiteY193" fmla="*/ 42195 h 56260"/>
                <a:gd name="connsiteX194" fmla="*/ 44752 w 53702"/>
                <a:gd name="connsiteY194" fmla="*/ 38359 h 56260"/>
                <a:gd name="connsiteX195" fmla="*/ 38359 w 53702"/>
                <a:gd name="connsiteY195" fmla="*/ 31966 h 56260"/>
                <a:gd name="connsiteX196" fmla="*/ 38359 w 53702"/>
                <a:gd name="connsiteY196" fmla="*/ 30687 h 56260"/>
                <a:gd name="connsiteX197" fmla="*/ 38359 w 53702"/>
                <a:gd name="connsiteY197" fmla="*/ 26851 h 56260"/>
                <a:gd name="connsiteX198" fmla="*/ 38359 w 53702"/>
                <a:gd name="connsiteY198" fmla="*/ 25573 h 56260"/>
                <a:gd name="connsiteX199" fmla="*/ 46031 w 53702"/>
                <a:gd name="connsiteY199" fmla="*/ 20458 h 56260"/>
                <a:gd name="connsiteX200" fmla="*/ 48589 w 53702"/>
                <a:gd name="connsiteY200" fmla="*/ 21737 h 56260"/>
                <a:gd name="connsiteX201" fmla="*/ 48589 w 53702"/>
                <a:gd name="connsiteY201" fmla="*/ 23015 h 56260"/>
                <a:gd name="connsiteX202" fmla="*/ 47310 w 53702"/>
                <a:gd name="connsiteY202" fmla="*/ 38359 h 56260"/>
                <a:gd name="connsiteX203" fmla="*/ 44752 w 53702"/>
                <a:gd name="connsiteY203" fmla="*/ 38359 h 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53702" h="56260">
                  <a:moveTo>
                    <a:pt x="52424" y="23015"/>
                  </a:moveTo>
                  <a:cubicBezTo>
                    <a:pt x="53703" y="23015"/>
                    <a:pt x="53703" y="21737"/>
                    <a:pt x="53703" y="21737"/>
                  </a:cubicBezTo>
                  <a:cubicBezTo>
                    <a:pt x="53703" y="20458"/>
                    <a:pt x="52424" y="20458"/>
                    <a:pt x="52424" y="20458"/>
                  </a:cubicBezTo>
                  <a:lnTo>
                    <a:pt x="51145" y="20458"/>
                  </a:lnTo>
                  <a:cubicBezTo>
                    <a:pt x="51145" y="19180"/>
                    <a:pt x="49867" y="17901"/>
                    <a:pt x="49867" y="17901"/>
                  </a:cubicBezTo>
                  <a:lnTo>
                    <a:pt x="51145" y="16622"/>
                  </a:lnTo>
                  <a:cubicBezTo>
                    <a:pt x="52424" y="16622"/>
                    <a:pt x="52424" y="15344"/>
                    <a:pt x="51145" y="14065"/>
                  </a:cubicBezTo>
                  <a:cubicBezTo>
                    <a:pt x="49867" y="12786"/>
                    <a:pt x="49867" y="12786"/>
                    <a:pt x="48589" y="14065"/>
                  </a:cubicBezTo>
                  <a:lnTo>
                    <a:pt x="47310" y="15344"/>
                  </a:lnTo>
                  <a:cubicBezTo>
                    <a:pt x="47310" y="14065"/>
                    <a:pt x="46031" y="14065"/>
                    <a:pt x="44752" y="12786"/>
                  </a:cubicBezTo>
                  <a:lnTo>
                    <a:pt x="46031" y="11508"/>
                  </a:lnTo>
                  <a:cubicBezTo>
                    <a:pt x="46031" y="11508"/>
                    <a:pt x="46031" y="10229"/>
                    <a:pt x="46031" y="8950"/>
                  </a:cubicBezTo>
                  <a:cubicBezTo>
                    <a:pt x="46031" y="8950"/>
                    <a:pt x="44752" y="8950"/>
                    <a:pt x="43474" y="8950"/>
                  </a:cubicBezTo>
                  <a:lnTo>
                    <a:pt x="42196" y="10229"/>
                  </a:lnTo>
                  <a:cubicBezTo>
                    <a:pt x="40916" y="8950"/>
                    <a:pt x="40916" y="8950"/>
                    <a:pt x="39638" y="7672"/>
                  </a:cubicBezTo>
                  <a:lnTo>
                    <a:pt x="40916" y="6393"/>
                  </a:lnTo>
                  <a:cubicBezTo>
                    <a:pt x="40916" y="5115"/>
                    <a:pt x="40916" y="5115"/>
                    <a:pt x="40916" y="3836"/>
                  </a:cubicBezTo>
                  <a:cubicBezTo>
                    <a:pt x="39638" y="3836"/>
                    <a:pt x="39638" y="3836"/>
                    <a:pt x="38359" y="3836"/>
                  </a:cubicBezTo>
                  <a:lnTo>
                    <a:pt x="37081" y="5115"/>
                  </a:lnTo>
                  <a:cubicBezTo>
                    <a:pt x="35802" y="5115"/>
                    <a:pt x="34523" y="3836"/>
                    <a:pt x="34523" y="3836"/>
                  </a:cubicBezTo>
                  <a:lnTo>
                    <a:pt x="34523" y="1279"/>
                  </a:lnTo>
                  <a:cubicBezTo>
                    <a:pt x="34523" y="0"/>
                    <a:pt x="34523" y="0"/>
                    <a:pt x="33245" y="0"/>
                  </a:cubicBezTo>
                  <a:cubicBezTo>
                    <a:pt x="31966" y="0"/>
                    <a:pt x="31966" y="0"/>
                    <a:pt x="31966" y="1279"/>
                  </a:cubicBezTo>
                  <a:lnTo>
                    <a:pt x="31966" y="3836"/>
                  </a:lnTo>
                  <a:cubicBezTo>
                    <a:pt x="30688" y="3836"/>
                    <a:pt x="29409" y="3836"/>
                    <a:pt x="28130" y="3836"/>
                  </a:cubicBezTo>
                  <a:lnTo>
                    <a:pt x="28130" y="1279"/>
                  </a:lnTo>
                  <a:cubicBezTo>
                    <a:pt x="28130" y="0"/>
                    <a:pt x="28130" y="0"/>
                    <a:pt x="26852" y="0"/>
                  </a:cubicBezTo>
                  <a:lnTo>
                    <a:pt x="26852" y="0"/>
                  </a:lnTo>
                  <a:cubicBezTo>
                    <a:pt x="25573" y="0"/>
                    <a:pt x="25573" y="0"/>
                    <a:pt x="25573" y="1279"/>
                  </a:cubicBezTo>
                  <a:lnTo>
                    <a:pt x="25573" y="3836"/>
                  </a:lnTo>
                  <a:cubicBezTo>
                    <a:pt x="24294" y="3836"/>
                    <a:pt x="23016" y="3836"/>
                    <a:pt x="21737" y="3836"/>
                  </a:cubicBezTo>
                  <a:lnTo>
                    <a:pt x="21737" y="1279"/>
                  </a:lnTo>
                  <a:cubicBezTo>
                    <a:pt x="21737" y="0"/>
                    <a:pt x="20459" y="0"/>
                    <a:pt x="20459" y="0"/>
                  </a:cubicBezTo>
                  <a:cubicBezTo>
                    <a:pt x="19180" y="0"/>
                    <a:pt x="19180" y="1279"/>
                    <a:pt x="19180" y="1279"/>
                  </a:cubicBezTo>
                  <a:lnTo>
                    <a:pt x="19180" y="3836"/>
                  </a:lnTo>
                  <a:cubicBezTo>
                    <a:pt x="17901" y="3836"/>
                    <a:pt x="16623" y="5115"/>
                    <a:pt x="16623" y="5115"/>
                  </a:cubicBezTo>
                  <a:lnTo>
                    <a:pt x="15344" y="3836"/>
                  </a:lnTo>
                  <a:cubicBezTo>
                    <a:pt x="15344" y="2557"/>
                    <a:pt x="14065" y="2557"/>
                    <a:pt x="12786" y="3836"/>
                  </a:cubicBezTo>
                  <a:lnTo>
                    <a:pt x="12786" y="3836"/>
                  </a:lnTo>
                  <a:cubicBezTo>
                    <a:pt x="11508" y="3836"/>
                    <a:pt x="11508" y="5115"/>
                    <a:pt x="12786" y="6393"/>
                  </a:cubicBezTo>
                  <a:lnTo>
                    <a:pt x="14065" y="7672"/>
                  </a:lnTo>
                  <a:cubicBezTo>
                    <a:pt x="12786" y="7672"/>
                    <a:pt x="12786" y="8950"/>
                    <a:pt x="11508" y="10229"/>
                  </a:cubicBezTo>
                  <a:lnTo>
                    <a:pt x="10230" y="8950"/>
                  </a:lnTo>
                  <a:cubicBezTo>
                    <a:pt x="10230" y="8950"/>
                    <a:pt x="8951" y="8950"/>
                    <a:pt x="7672" y="8950"/>
                  </a:cubicBezTo>
                  <a:cubicBezTo>
                    <a:pt x="7672" y="8950"/>
                    <a:pt x="7672" y="10229"/>
                    <a:pt x="7672" y="11508"/>
                  </a:cubicBezTo>
                  <a:lnTo>
                    <a:pt x="8951" y="12786"/>
                  </a:lnTo>
                  <a:cubicBezTo>
                    <a:pt x="7672" y="14065"/>
                    <a:pt x="7672" y="14065"/>
                    <a:pt x="6393" y="15344"/>
                  </a:cubicBezTo>
                  <a:lnTo>
                    <a:pt x="5115" y="14065"/>
                  </a:lnTo>
                  <a:cubicBezTo>
                    <a:pt x="3837" y="14065"/>
                    <a:pt x="3837" y="14065"/>
                    <a:pt x="2557" y="14065"/>
                  </a:cubicBezTo>
                  <a:cubicBezTo>
                    <a:pt x="2557" y="15344"/>
                    <a:pt x="2557" y="15344"/>
                    <a:pt x="2557" y="16622"/>
                  </a:cubicBezTo>
                  <a:lnTo>
                    <a:pt x="3837" y="17901"/>
                  </a:lnTo>
                  <a:cubicBezTo>
                    <a:pt x="3837" y="19180"/>
                    <a:pt x="2557" y="20458"/>
                    <a:pt x="2557" y="20458"/>
                  </a:cubicBezTo>
                  <a:lnTo>
                    <a:pt x="1279" y="20458"/>
                  </a:lnTo>
                  <a:cubicBezTo>
                    <a:pt x="0" y="20458"/>
                    <a:pt x="0" y="20458"/>
                    <a:pt x="0" y="21737"/>
                  </a:cubicBezTo>
                  <a:cubicBezTo>
                    <a:pt x="0" y="23015"/>
                    <a:pt x="0" y="23015"/>
                    <a:pt x="1279" y="23015"/>
                  </a:cubicBezTo>
                  <a:lnTo>
                    <a:pt x="2557" y="23015"/>
                  </a:lnTo>
                  <a:cubicBezTo>
                    <a:pt x="2557" y="24294"/>
                    <a:pt x="2557" y="25573"/>
                    <a:pt x="2557" y="26851"/>
                  </a:cubicBezTo>
                  <a:lnTo>
                    <a:pt x="1279" y="26851"/>
                  </a:lnTo>
                  <a:cubicBezTo>
                    <a:pt x="0" y="26851"/>
                    <a:pt x="0" y="26851"/>
                    <a:pt x="0" y="28130"/>
                  </a:cubicBezTo>
                  <a:cubicBezTo>
                    <a:pt x="0" y="29409"/>
                    <a:pt x="0" y="29409"/>
                    <a:pt x="1279" y="29409"/>
                  </a:cubicBezTo>
                  <a:lnTo>
                    <a:pt x="2557" y="29409"/>
                  </a:lnTo>
                  <a:cubicBezTo>
                    <a:pt x="2557" y="30687"/>
                    <a:pt x="2557" y="31966"/>
                    <a:pt x="2557" y="33245"/>
                  </a:cubicBezTo>
                  <a:lnTo>
                    <a:pt x="1279" y="33245"/>
                  </a:lnTo>
                  <a:cubicBezTo>
                    <a:pt x="0" y="33245"/>
                    <a:pt x="0" y="34523"/>
                    <a:pt x="0" y="34523"/>
                  </a:cubicBezTo>
                  <a:cubicBezTo>
                    <a:pt x="0" y="35802"/>
                    <a:pt x="1279" y="35802"/>
                    <a:pt x="1279" y="35802"/>
                  </a:cubicBezTo>
                  <a:lnTo>
                    <a:pt x="2557" y="35802"/>
                  </a:lnTo>
                  <a:cubicBezTo>
                    <a:pt x="2557" y="37080"/>
                    <a:pt x="3837" y="38359"/>
                    <a:pt x="3837" y="39638"/>
                  </a:cubicBezTo>
                  <a:lnTo>
                    <a:pt x="2557" y="40916"/>
                  </a:lnTo>
                  <a:cubicBezTo>
                    <a:pt x="1279" y="40916"/>
                    <a:pt x="1279" y="42195"/>
                    <a:pt x="2557" y="43474"/>
                  </a:cubicBezTo>
                  <a:cubicBezTo>
                    <a:pt x="2557" y="44752"/>
                    <a:pt x="3837" y="44752"/>
                    <a:pt x="5115" y="43474"/>
                  </a:cubicBezTo>
                  <a:lnTo>
                    <a:pt x="6393" y="42195"/>
                  </a:lnTo>
                  <a:cubicBezTo>
                    <a:pt x="6393" y="43474"/>
                    <a:pt x="7672" y="43474"/>
                    <a:pt x="8951" y="44752"/>
                  </a:cubicBezTo>
                  <a:lnTo>
                    <a:pt x="7672" y="46031"/>
                  </a:lnTo>
                  <a:cubicBezTo>
                    <a:pt x="7672" y="46031"/>
                    <a:pt x="7672" y="47309"/>
                    <a:pt x="7672" y="48588"/>
                  </a:cubicBezTo>
                  <a:cubicBezTo>
                    <a:pt x="7672" y="49867"/>
                    <a:pt x="8951" y="48588"/>
                    <a:pt x="10230" y="48588"/>
                  </a:cubicBezTo>
                  <a:lnTo>
                    <a:pt x="11508" y="47309"/>
                  </a:lnTo>
                  <a:cubicBezTo>
                    <a:pt x="12786" y="48588"/>
                    <a:pt x="12786" y="48588"/>
                    <a:pt x="14065" y="49867"/>
                  </a:cubicBezTo>
                  <a:lnTo>
                    <a:pt x="12786" y="51145"/>
                  </a:lnTo>
                  <a:cubicBezTo>
                    <a:pt x="12786" y="52424"/>
                    <a:pt x="12786" y="52424"/>
                    <a:pt x="12786" y="53703"/>
                  </a:cubicBezTo>
                  <a:cubicBezTo>
                    <a:pt x="14065" y="53703"/>
                    <a:pt x="14065" y="53703"/>
                    <a:pt x="15344" y="53703"/>
                  </a:cubicBezTo>
                  <a:lnTo>
                    <a:pt x="16623" y="52424"/>
                  </a:lnTo>
                  <a:cubicBezTo>
                    <a:pt x="17901" y="52424"/>
                    <a:pt x="19180" y="53703"/>
                    <a:pt x="19180" y="53703"/>
                  </a:cubicBezTo>
                  <a:lnTo>
                    <a:pt x="19180" y="54981"/>
                  </a:lnTo>
                  <a:cubicBezTo>
                    <a:pt x="19180" y="56260"/>
                    <a:pt x="19180" y="56260"/>
                    <a:pt x="20459" y="56260"/>
                  </a:cubicBezTo>
                  <a:cubicBezTo>
                    <a:pt x="21737" y="56260"/>
                    <a:pt x="21737" y="56260"/>
                    <a:pt x="21737" y="54981"/>
                  </a:cubicBezTo>
                  <a:lnTo>
                    <a:pt x="21737" y="53703"/>
                  </a:lnTo>
                  <a:cubicBezTo>
                    <a:pt x="23016" y="53703"/>
                    <a:pt x="24294" y="53703"/>
                    <a:pt x="25573" y="53703"/>
                  </a:cubicBezTo>
                  <a:lnTo>
                    <a:pt x="25573" y="54981"/>
                  </a:lnTo>
                  <a:cubicBezTo>
                    <a:pt x="25573" y="56260"/>
                    <a:pt x="25573" y="56260"/>
                    <a:pt x="26852" y="56260"/>
                  </a:cubicBezTo>
                  <a:lnTo>
                    <a:pt x="26852" y="56260"/>
                  </a:lnTo>
                  <a:cubicBezTo>
                    <a:pt x="28130" y="56260"/>
                    <a:pt x="28130" y="56260"/>
                    <a:pt x="28130" y="54981"/>
                  </a:cubicBezTo>
                  <a:lnTo>
                    <a:pt x="28130" y="53703"/>
                  </a:lnTo>
                  <a:cubicBezTo>
                    <a:pt x="29409" y="53703"/>
                    <a:pt x="30688" y="53703"/>
                    <a:pt x="31966" y="53703"/>
                  </a:cubicBezTo>
                  <a:lnTo>
                    <a:pt x="31966" y="54981"/>
                  </a:lnTo>
                  <a:cubicBezTo>
                    <a:pt x="31966" y="56260"/>
                    <a:pt x="33245" y="56260"/>
                    <a:pt x="33245" y="56260"/>
                  </a:cubicBezTo>
                  <a:cubicBezTo>
                    <a:pt x="34523" y="56260"/>
                    <a:pt x="34523" y="54981"/>
                    <a:pt x="34523" y="54981"/>
                  </a:cubicBezTo>
                  <a:lnTo>
                    <a:pt x="34523" y="53703"/>
                  </a:lnTo>
                  <a:cubicBezTo>
                    <a:pt x="35802" y="53703"/>
                    <a:pt x="37081" y="52424"/>
                    <a:pt x="37081" y="52424"/>
                  </a:cubicBezTo>
                  <a:lnTo>
                    <a:pt x="38359" y="53703"/>
                  </a:lnTo>
                  <a:cubicBezTo>
                    <a:pt x="38359" y="54981"/>
                    <a:pt x="39638" y="54981"/>
                    <a:pt x="40916" y="53703"/>
                  </a:cubicBezTo>
                  <a:lnTo>
                    <a:pt x="40916" y="53703"/>
                  </a:lnTo>
                  <a:cubicBezTo>
                    <a:pt x="42196" y="53703"/>
                    <a:pt x="42196" y="52424"/>
                    <a:pt x="40916" y="51145"/>
                  </a:cubicBezTo>
                  <a:lnTo>
                    <a:pt x="39638" y="49867"/>
                  </a:lnTo>
                  <a:cubicBezTo>
                    <a:pt x="40916" y="49867"/>
                    <a:pt x="40916" y="48588"/>
                    <a:pt x="42196" y="47309"/>
                  </a:cubicBezTo>
                  <a:lnTo>
                    <a:pt x="43474" y="48588"/>
                  </a:lnTo>
                  <a:cubicBezTo>
                    <a:pt x="43474" y="48588"/>
                    <a:pt x="44752" y="48588"/>
                    <a:pt x="46031" y="48588"/>
                  </a:cubicBezTo>
                  <a:cubicBezTo>
                    <a:pt x="46031" y="48588"/>
                    <a:pt x="46031" y="47309"/>
                    <a:pt x="46031" y="46031"/>
                  </a:cubicBezTo>
                  <a:lnTo>
                    <a:pt x="44752" y="44752"/>
                  </a:lnTo>
                  <a:cubicBezTo>
                    <a:pt x="46031" y="43474"/>
                    <a:pt x="46031" y="43474"/>
                    <a:pt x="47310" y="42195"/>
                  </a:cubicBezTo>
                  <a:lnTo>
                    <a:pt x="48589" y="43474"/>
                  </a:lnTo>
                  <a:cubicBezTo>
                    <a:pt x="49867" y="43474"/>
                    <a:pt x="49867" y="43474"/>
                    <a:pt x="51145" y="43474"/>
                  </a:cubicBezTo>
                  <a:cubicBezTo>
                    <a:pt x="51145" y="42195"/>
                    <a:pt x="51145" y="42195"/>
                    <a:pt x="51145" y="40916"/>
                  </a:cubicBezTo>
                  <a:lnTo>
                    <a:pt x="49867" y="39638"/>
                  </a:lnTo>
                  <a:cubicBezTo>
                    <a:pt x="49867" y="38359"/>
                    <a:pt x="51145" y="37080"/>
                    <a:pt x="51145" y="37080"/>
                  </a:cubicBezTo>
                  <a:lnTo>
                    <a:pt x="52424" y="37080"/>
                  </a:lnTo>
                  <a:cubicBezTo>
                    <a:pt x="53703" y="37080"/>
                    <a:pt x="53703" y="37080"/>
                    <a:pt x="53703" y="35802"/>
                  </a:cubicBezTo>
                  <a:cubicBezTo>
                    <a:pt x="53703" y="34523"/>
                    <a:pt x="53703" y="34523"/>
                    <a:pt x="52424" y="34523"/>
                  </a:cubicBezTo>
                  <a:lnTo>
                    <a:pt x="51145" y="34523"/>
                  </a:lnTo>
                  <a:cubicBezTo>
                    <a:pt x="51145" y="33245"/>
                    <a:pt x="51145" y="31966"/>
                    <a:pt x="51145" y="30687"/>
                  </a:cubicBezTo>
                  <a:lnTo>
                    <a:pt x="52424" y="30687"/>
                  </a:lnTo>
                  <a:cubicBezTo>
                    <a:pt x="53703" y="30687"/>
                    <a:pt x="53703" y="30687"/>
                    <a:pt x="53703" y="29409"/>
                  </a:cubicBezTo>
                  <a:cubicBezTo>
                    <a:pt x="53703" y="28130"/>
                    <a:pt x="53703" y="28130"/>
                    <a:pt x="52424" y="28130"/>
                  </a:cubicBezTo>
                  <a:lnTo>
                    <a:pt x="51145" y="28130"/>
                  </a:lnTo>
                  <a:cubicBezTo>
                    <a:pt x="51145" y="26851"/>
                    <a:pt x="51145" y="25573"/>
                    <a:pt x="51145" y="24294"/>
                  </a:cubicBezTo>
                  <a:lnTo>
                    <a:pt x="52424" y="23015"/>
                  </a:lnTo>
                  <a:close/>
                  <a:moveTo>
                    <a:pt x="44752" y="17901"/>
                  </a:moveTo>
                  <a:cubicBezTo>
                    <a:pt x="46031" y="19180"/>
                    <a:pt x="44752" y="20458"/>
                    <a:pt x="43474" y="21737"/>
                  </a:cubicBezTo>
                  <a:cubicBezTo>
                    <a:pt x="42196" y="23015"/>
                    <a:pt x="40916" y="21737"/>
                    <a:pt x="40916" y="20458"/>
                  </a:cubicBezTo>
                  <a:cubicBezTo>
                    <a:pt x="39638" y="19180"/>
                    <a:pt x="40916" y="17901"/>
                    <a:pt x="42196" y="16622"/>
                  </a:cubicBezTo>
                  <a:cubicBezTo>
                    <a:pt x="42196" y="16622"/>
                    <a:pt x="43474" y="16622"/>
                    <a:pt x="44752" y="17901"/>
                  </a:cubicBezTo>
                  <a:close/>
                  <a:moveTo>
                    <a:pt x="25573" y="7672"/>
                  </a:moveTo>
                  <a:cubicBezTo>
                    <a:pt x="25573" y="6393"/>
                    <a:pt x="25573" y="6393"/>
                    <a:pt x="26852" y="6393"/>
                  </a:cubicBezTo>
                  <a:cubicBezTo>
                    <a:pt x="31966" y="6393"/>
                    <a:pt x="38359" y="8950"/>
                    <a:pt x="42196" y="12786"/>
                  </a:cubicBezTo>
                  <a:cubicBezTo>
                    <a:pt x="42196" y="12786"/>
                    <a:pt x="42196" y="14065"/>
                    <a:pt x="42196" y="15344"/>
                  </a:cubicBezTo>
                  <a:lnTo>
                    <a:pt x="34523" y="20458"/>
                  </a:lnTo>
                  <a:cubicBezTo>
                    <a:pt x="34523" y="20458"/>
                    <a:pt x="33245" y="20458"/>
                    <a:pt x="33245" y="20458"/>
                  </a:cubicBezTo>
                  <a:cubicBezTo>
                    <a:pt x="31966" y="19180"/>
                    <a:pt x="30688" y="19180"/>
                    <a:pt x="29409" y="19180"/>
                  </a:cubicBezTo>
                  <a:cubicBezTo>
                    <a:pt x="29409" y="19180"/>
                    <a:pt x="28130" y="19180"/>
                    <a:pt x="28130" y="17901"/>
                  </a:cubicBezTo>
                  <a:lnTo>
                    <a:pt x="25573" y="7672"/>
                  </a:lnTo>
                  <a:close/>
                  <a:moveTo>
                    <a:pt x="23016" y="8950"/>
                  </a:moveTo>
                  <a:cubicBezTo>
                    <a:pt x="24294" y="8950"/>
                    <a:pt x="25573" y="8950"/>
                    <a:pt x="25573" y="10229"/>
                  </a:cubicBezTo>
                  <a:cubicBezTo>
                    <a:pt x="25573" y="11508"/>
                    <a:pt x="25573" y="12786"/>
                    <a:pt x="24294" y="12786"/>
                  </a:cubicBezTo>
                  <a:cubicBezTo>
                    <a:pt x="23016" y="12786"/>
                    <a:pt x="21737" y="12786"/>
                    <a:pt x="21737" y="11508"/>
                  </a:cubicBezTo>
                  <a:cubicBezTo>
                    <a:pt x="20459" y="10229"/>
                    <a:pt x="21737" y="8950"/>
                    <a:pt x="23016" y="8950"/>
                  </a:cubicBezTo>
                  <a:close/>
                  <a:moveTo>
                    <a:pt x="26852" y="24294"/>
                  </a:moveTo>
                  <a:cubicBezTo>
                    <a:pt x="29409" y="24294"/>
                    <a:pt x="30688" y="25573"/>
                    <a:pt x="31966" y="26851"/>
                  </a:cubicBezTo>
                  <a:cubicBezTo>
                    <a:pt x="33245" y="28130"/>
                    <a:pt x="30688" y="30687"/>
                    <a:pt x="29409" y="31966"/>
                  </a:cubicBezTo>
                  <a:cubicBezTo>
                    <a:pt x="26852" y="31966"/>
                    <a:pt x="25573" y="30687"/>
                    <a:pt x="24294" y="29409"/>
                  </a:cubicBezTo>
                  <a:cubicBezTo>
                    <a:pt x="23016" y="26851"/>
                    <a:pt x="24294" y="25573"/>
                    <a:pt x="26852" y="24294"/>
                  </a:cubicBezTo>
                  <a:close/>
                  <a:moveTo>
                    <a:pt x="7672" y="21737"/>
                  </a:moveTo>
                  <a:cubicBezTo>
                    <a:pt x="8951" y="16622"/>
                    <a:pt x="12786" y="11508"/>
                    <a:pt x="17901" y="8950"/>
                  </a:cubicBezTo>
                  <a:cubicBezTo>
                    <a:pt x="19180" y="8950"/>
                    <a:pt x="19180" y="8950"/>
                    <a:pt x="20459" y="10229"/>
                  </a:cubicBezTo>
                  <a:lnTo>
                    <a:pt x="23016" y="19180"/>
                  </a:lnTo>
                  <a:cubicBezTo>
                    <a:pt x="23016" y="19180"/>
                    <a:pt x="23016" y="20458"/>
                    <a:pt x="23016" y="20458"/>
                  </a:cubicBezTo>
                  <a:cubicBezTo>
                    <a:pt x="21737" y="21737"/>
                    <a:pt x="21737" y="21737"/>
                    <a:pt x="20459" y="23015"/>
                  </a:cubicBezTo>
                  <a:cubicBezTo>
                    <a:pt x="20459" y="23015"/>
                    <a:pt x="19180" y="24294"/>
                    <a:pt x="19180" y="24294"/>
                  </a:cubicBezTo>
                  <a:lnTo>
                    <a:pt x="10230" y="23015"/>
                  </a:lnTo>
                  <a:cubicBezTo>
                    <a:pt x="7672" y="23015"/>
                    <a:pt x="6393" y="21737"/>
                    <a:pt x="7672" y="21737"/>
                  </a:cubicBezTo>
                  <a:close/>
                  <a:moveTo>
                    <a:pt x="20459" y="47309"/>
                  </a:moveTo>
                  <a:cubicBezTo>
                    <a:pt x="19180" y="47309"/>
                    <a:pt x="19180" y="46031"/>
                    <a:pt x="19180" y="44752"/>
                  </a:cubicBezTo>
                  <a:cubicBezTo>
                    <a:pt x="19180" y="43474"/>
                    <a:pt x="20459" y="43474"/>
                    <a:pt x="21737" y="43474"/>
                  </a:cubicBezTo>
                  <a:cubicBezTo>
                    <a:pt x="23016" y="43474"/>
                    <a:pt x="23016" y="44752"/>
                    <a:pt x="23016" y="46031"/>
                  </a:cubicBezTo>
                  <a:cubicBezTo>
                    <a:pt x="23016" y="47309"/>
                    <a:pt x="21737" y="47309"/>
                    <a:pt x="20459" y="47309"/>
                  </a:cubicBezTo>
                  <a:close/>
                  <a:moveTo>
                    <a:pt x="10230" y="24294"/>
                  </a:moveTo>
                  <a:cubicBezTo>
                    <a:pt x="11508" y="24294"/>
                    <a:pt x="12786" y="25573"/>
                    <a:pt x="12786" y="26851"/>
                  </a:cubicBezTo>
                  <a:cubicBezTo>
                    <a:pt x="12786" y="28130"/>
                    <a:pt x="11508" y="29409"/>
                    <a:pt x="10230" y="29409"/>
                  </a:cubicBezTo>
                  <a:cubicBezTo>
                    <a:pt x="8951" y="29409"/>
                    <a:pt x="7672" y="28130"/>
                    <a:pt x="7672" y="26851"/>
                  </a:cubicBezTo>
                  <a:cubicBezTo>
                    <a:pt x="7672" y="25573"/>
                    <a:pt x="8951" y="24294"/>
                    <a:pt x="10230" y="24294"/>
                  </a:cubicBezTo>
                  <a:close/>
                  <a:moveTo>
                    <a:pt x="14065" y="46031"/>
                  </a:moveTo>
                  <a:cubicBezTo>
                    <a:pt x="10230" y="43474"/>
                    <a:pt x="7672" y="38359"/>
                    <a:pt x="6393" y="33245"/>
                  </a:cubicBezTo>
                  <a:cubicBezTo>
                    <a:pt x="6393" y="33245"/>
                    <a:pt x="6393" y="31966"/>
                    <a:pt x="6393" y="31966"/>
                  </a:cubicBezTo>
                  <a:cubicBezTo>
                    <a:pt x="6393" y="30687"/>
                    <a:pt x="6393" y="30687"/>
                    <a:pt x="7672" y="30687"/>
                  </a:cubicBezTo>
                  <a:lnTo>
                    <a:pt x="16623" y="31966"/>
                  </a:lnTo>
                  <a:cubicBezTo>
                    <a:pt x="16623" y="31966"/>
                    <a:pt x="17901" y="31966"/>
                    <a:pt x="17901" y="33245"/>
                  </a:cubicBezTo>
                  <a:cubicBezTo>
                    <a:pt x="17901" y="34523"/>
                    <a:pt x="19180" y="35802"/>
                    <a:pt x="19180" y="35802"/>
                  </a:cubicBezTo>
                  <a:cubicBezTo>
                    <a:pt x="19180" y="35802"/>
                    <a:pt x="19180" y="37080"/>
                    <a:pt x="19180" y="37080"/>
                  </a:cubicBezTo>
                  <a:lnTo>
                    <a:pt x="15344" y="46031"/>
                  </a:lnTo>
                  <a:cubicBezTo>
                    <a:pt x="16623" y="46031"/>
                    <a:pt x="15344" y="46031"/>
                    <a:pt x="14065" y="46031"/>
                  </a:cubicBezTo>
                  <a:close/>
                  <a:moveTo>
                    <a:pt x="39638" y="46031"/>
                  </a:moveTo>
                  <a:cubicBezTo>
                    <a:pt x="37081" y="47309"/>
                    <a:pt x="34523" y="48588"/>
                    <a:pt x="31966" y="49867"/>
                  </a:cubicBezTo>
                  <a:cubicBezTo>
                    <a:pt x="29409" y="51145"/>
                    <a:pt x="25573" y="51145"/>
                    <a:pt x="23016" y="49867"/>
                  </a:cubicBezTo>
                  <a:cubicBezTo>
                    <a:pt x="21737" y="49867"/>
                    <a:pt x="21737" y="48588"/>
                    <a:pt x="21737" y="48588"/>
                  </a:cubicBezTo>
                  <a:lnTo>
                    <a:pt x="25573" y="39638"/>
                  </a:lnTo>
                  <a:cubicBezTo>
                    <a:pt x="25573" y="39638"/>
                    <a:pt x="26852" y="38359"/>
                    <a:pt x="26852" y="38359"/>
                  </a:cubicBezTo>
                  <a:cubicBezTo>
                    <a:pt x="28130" y="38359"/>
                    <a:pt x="28130" y="38359"/>
                    <a:pt x="29409" y="38359"/>
                  </a:cubicBezTo>
                  <a:cubicBezTo>
                    <a:pt x="29409" y="38359"/>
                    <a:pt x="30688" y="38359"/>
                    <a:pt x="30688" y="38359"/>
                  </a:cubicBezTo>
                  <a:cubicBezTo>
                    <a:pt x="30688" y="38359"/>
                    <a:pt x="31966" y="38359"/>
                    <a:pt x="31966" y="38359"/>
                  </a:cubicBezTo>
                  <a:lnTo>
                    <a:pt x="39638" y="44752"/>
                  </a:lnTo>
                  <a:cubicBezTo>
                    <a:pt x="40916" y="44752"/>
                    <a:pt x="40916" y="46031"/>
                    <a:pt x="39638" y="46031"/>
                  </a:cubicBezTo>
                  <a:close/>
                  <a:moveTo>
                    <a:pt x="39638" y="42195"/>
                  </a:moveTo>
                  <a:cubicBezTo>
                    <a:pt x="38359" y="40916"/>
                    <a:pt x="38359" y="39638"/>
                    <a:pt x="39638" y="38359"/>
                  </a:cubicBezTo>
                  <a:cubicBezTo>
                    <a:pt x="40916" y="37080"/>
                    <a:pt x="42196" y="37080"/>
                    <a:pt x="43474" y="38359"/>
                  </a:cubicBezTo>
                  <a:cubicBezTo>
                    <a:pt x="44752" y="39638"/>
                    <a:pt x="44752" y="40916"/>
                    <a:pt x="43474" y="42195"/>
                  </a:cubicBezTo>
                  <a:cubicBezTo>
                    <a:pt x="42196" y="42195"/>
                    <a:pt x="40916" y="42195"/>
                    <a:pt x="39638" y="42195"/>
                  </a:cubicBezTo>
                  <a:close/>
                  <a:moveTo>
                    <a:pt x="44752" y="38359"/>
                  </a:moveTo>
                  <a:lnTo>
                    <a:pt x="38359" y="31966"/>
                  </a:lnTo>
                  <a:cubicBezTo>
                    <a:pt x="38359" y="31966"/>
                    <a:pt x="38359" y="30687"/>
                    <a:pt x="38359" y="30687"/>
                  </a:cubicBezTo>
                  <a:cubicBezTo>
                    <a:pt x="38359" y="29409"/>
                    <a:pt x="38359" y="28130"/>
                    <a:pt x="38359" y="26851"/>
                  </a:cubicBezTo>
                  <a:cubicBezTo>
                    <a:pt x="38359" y="26851"/>
                    <a:pt x="38359" y="25573"/>
                    <a:pt x="38359" y="25573"/>
                  </a:cubicBezTo>
                  <a:lnTo>
                    <a:pt x="46031" y="20458"/>
                  </a:lnTo>
                  <a:cubicBezTo>
                    <a:pt x="47310" y="20458"/>
                    <a:pt x="47310" y="20458"/>
                    <a:pt x="48589" y="21737"/>
                  </a:cubicBezTo>
                  <a:cubicBezTo>
                    <a:pt x="48589" y="21737"/>
                    <a:pt x="48589" y="23015"/>
                    <a:pt x="48589" y="23015"/>
                  </a:cubicBezTo>
                  <a:cubicBezTo>
                    <a:pt x="49867" y="28130"/>
                    <a:pt x="48589" y="33245"/>
                    <a:pt x="47310" y="38359"/>
                  </a:cubicBezTo>
                  <a:cubicBezTo>
                    <a:pt x="46031" y="39638"/>
                    <a:pt x="44752" y="39638"/>
                    <a:pt x="44752" y="38359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487DB99-4A82-4C1F-A050-798F2289DE90}"/>
                </a:ext>
              </a:extLst>
            </p:cNvPr>
            <p:cNvSpPr/>
            <p:nvPr/>
          </p:nvSpPr>
          <p:spPr>
            <a:xfrm>
              <a:off x="6636861" y="2858729"/>
              <a:ext cx="175172" cy="175172"/>
            </a:xfrm>
            <a:custGeom>
              <a:avLst/>
              <a:gdLst>
                <a:gd name="connsiteX0" fmla="*/ 153436 w 175172"/>
                <a:gd name="connsiteY0" fmla="*/ 143207 h 175172"/>
                <a:gd name="connsiteX1" fmla="*/ 145765 w 175172"/>
                <a:gd name="connsiteY1" fmla="*/ 135535 h 175172"/>
                <a:gd name="connsiteX2" fmla="*/ 149600 w 175172"/>
                <a:gd name="connsiteY2" fmla="*/ 130421 h 175172"/>
                <a:gd name="connsiteX3" fmla="*/ 158551 w 175172"/>
                <a:gd name="connsiteY3" fmla="*/ 136814 h 175172"/>
                <a:gd name="connsiteX4" fmla="*/ 161108 w 175172"/>
                <a:gd name="connsiteY4" fmla="*/ 135535 h 175172"/>
                <a:gd name="connsiteX5" fmla="*/ 161108 w 175172"/>
                <a:gd name="connsiteY5" fmla="*/ 134257 h 175172"/>
                <a:gd name="connsiteX6" fmla="*/ 159829 w 175172"/>
                <a:gd name="connsiteY6" fmla="*/ 131699 h 175172"/>
                <a:gd name="connsiteX7" fmla="*/ 150879 w 175172"/>
                <a:gd name="connsiteY7" fmla="*/ 125306 h 175172"/>
                <a:gd name="connsiteX8" fmla="*/ 154715 w 175172"/>
                <a:gd name="connsiteY8" fmla="*/ 118913 h 175172"/>
                <a:gd name="connsiteX9" fmla="*/ 164944 w 175172"/>
                <a:gd name="connsiteY9" fmla="*/ 122749 h 175172"/>
                <a:gd name="connsiteX10" fmla="*/ 167501 w 175172"/>
                <a:gd name="connsiteY10" fmla="*/ 121470 h 175172"/>
                <a:gd name="connsiteX11" fmla="*/ 167501 w 175172"/>
                <a:gd name="connsiteY11" fmla="*/ 120192 h 175172"/>
                <a:gd name="connsiteX12" fmla="*/ 166222 w 175172"/>
                <a:gd name="connsiteY12" fmla="*/ 117634 h 175172"/>
                <a:gd name="connsiteX13" fmla="*/ 155993 w 175172"/>
                <a:gd name="connsiteY13" fmla="*/ 113799 h 175172"/>
                <a:gd name="connsiteX14" fmla="*/ 158551 w 175172"/>
                <a:gd name="connsiteY14" fmla="*/ 107405 h 175172"/>
                <a:gd name="connsiteX15" fmla="*/ 168780 w 175172"/>
                <a:gd name="connsiteY15" fmla="*/ 109963 h 175172"/>
                <a:gd name="connsiteX16" fmla="*/ 171337 w 175172"/>
                <a:gd name="connsiteY16" fmla="*/ 108684 h 175172"/>
                <a:gd name="connsiteX17" fmla="*/ 171337 w 175172"/>
                <a:gd name="connsiteY17" fmla="*/ 107405 h 175172"/>
                <a:gd name="connsiteX18" fmla="*/ 170058 w 175172"/>
                <a:gd name="connsiteY18" fmla="*/ 104848 h 175172"/>
                <a:gd name="connsiteX19" fmla="*/ 159829 w 175172"/>
                <a:gd name="connsiteY19" fmla="*/ 102291 h 175172"/>
                <a:gd name="connsiteX20" fmla="*/ 161108 w 175172"/>
                <a:gd name="connsiteY20" fmla="*/ 94619 h 175172"/>
                <a:gd name="connsiteX21" fmla="*/ 172616 w 175172"/>
                <a:gd name="connsiteY21" fmla="*/ 94619 h 175172"/>
                <a:gd name="connsiteX22" fmla="*/ 175173 w 175172"/>
                <a:gd name="connsiteY22" fmla="*/ 92062 h 175172"/>
                <a:gd name="connsiteX23" fmla="*/ 175173 w 175172"/>
                <a:gd name="connsiteY23" fmla="*/ 90783 h 175172"/>
                <a:gd name="connsiteX24" fmla="*/ 172616 w 175172"/>
                <a:gd name="connsiteY24" fmla="*/ 88226 h 175172"/>
                <a:gd name="connsiteX25" fmla="*/ 161108 w 175172"/>
                <a:gd name="connsiteY25" fmla="*/ 88226 h 175172"/>
                <a:gd name="connsiteX26" fmla="*/ 161108 w 175172"/>
                <a:gd name="connsiteY26" fmla="*/ 80554 h 175172"/>
                <a:gd name="connsiteX27" fmla="*/ 172616 w 175172"/>
                <a:gd name="connsiteY27" fmla="*/ 79275 h 175172"/>
                <a:gd name="connsiteX28" fmla="*/ 175173 w 175172"/>
                <a:gd name="connsiteY28" fmla="*/ 76718 h 175172"/>
                <a:gd name="connsiteX29" fmla="*/ 175173 w 175172"/>
                <a:gd name="connsiteY29" fmla="*/ 75440 h 175172"/>
                <a:gd name="connsiteX30" fmla="*/ 172616 w 175172"/>
                <a:gd name="connsiteY30" fmla="*/ 72882 h 175172"/>
                <a:gd name="connsiteX31" fmla="*/ 161108 w 175172"/>
                <a:gd name="connsiteY31" fmla="*/ 74161 h 175172"/>
                <a:gd name="connsiteX32" fmla="*/ 159829 w 175172"/>
                <a:gd name="connsiteY32" fmla="*/ 67768 h 175172"/>
                <a:gd name="connsiteX33" fmla="*/ 170058 w 175172"/>
                <a:gd name="connsiteY33" fmla="*/ 63932 h 175172"/>
                <a:gd name="connsiteX34" fmla="*/ 171337 w 175172"/>
                <a:gd name="connsiteY34" fmla="*/ 61374 h 175172"/>
                <a:gd name="connsiteX35" fmla="*/ 171337 w 175172"/>
                <a:gd name="connsiteY35" fmla="*/ 60096 h 175172"/>
                <a:gd name="connsiteX36" fmla="*/ 168780 w 175172"/>
                <a:gd name="connsiteY36" fmla="*/ 58817 h 175172"/>
                <a:gd name="connsiteX37" fmla="*/ 158551 w 175172"/>
                <a:gd name="connsiteY37" fmla="*/ 62653 h 175172"/>
                <a:gd name="connsiteX38" fmla="*/ 155993 w 175172"/>
                <a:gd name="connsiteY38" fmla="*/ 56260 h 175172"/>
                <a:gd name="connsiteX39" fmla="*/ 166222 w 175172"/>
                <a:gd name="connsiteY39" fmla="*/ 51145 h 175172"/>
                <a:gd name="connsiteX40" fmla="*/ 167501 w 175172"/>
                <a:gd name="connsiteY40" fmla="*/ 48588 h 175172"/>
                <a:gd name="connsiteX41" fmla="*/ 167501 w 175172"/>
                <a:gd name="connsiteY41" fmla="*/ 47310 h 175172"/>
                <a:gd name="connsiteX42" fmla="*/ 164944 w 175172"/>
                <a:gd name="connsiteY42" fmla="*/ 46031 h 175172"/>
                <a:gd name="connsiteX43" fmla="*/ 154715 w 175172"/>
                <a:gd name="connsiteY43" fmla="*/ 51145 h 175172"/>
                <a:gd name="connsiteX44" fmla="*/ 150879 w 175172"/>
                <a:gd name="connsiteY44" fmla="*/ 44752 h 175172"/>
                <a:gd name="connsiteX45" fmla="*/ 159829 w 175172"/>
                <a:gd name="connsiteY45" fmla="*/ 38359 h 175172"/>
                <a:gd name="connsiteX46" fmla="*/ 159829 w 175172"/>
                <a:gd name="connsiteY46" fmla="*/ 34523 h 175172"/>
                <a:gd name="connsiteX47" fmla="*/ 158551 w 175172"/>
                <a:gd name="connsiteY47" fmla="*/ 33245 h 175172"/>
                <a:gd name="connsiteX48" fmla="*/ 154715 w 175172"/>
                <a:gd name="connsiteY48" fmla="*/ 33245 h 175172"/>
                <a:gd name="connsiteX49" fmla="*/ 145765 w 175172"/>
                <a:gd name="connsiteY49" fmla="*/ 39638 h 175172"/>
                <a:gd name="connsiteX50" fmla="*/ 140650 w 175172"/>
                <a:gd name="connsiteY50" fmla="*/ 34523 h 175172"/>
                <a:gd name="connsiteX51" fmla="*/ 148322 w 175172"/>
                <a:gd name="connsiteY51" fmla="*/ 26851 h 175172"/>
                <a:gd name="connsiteX52" fmla="*/ 148322 w 175172"/>
                <a:gd name="connsiteY52" fmla="*/ 23015 h 175172"/>
                <a:gd name="connsiteX53" fmla="*/ 147043 w 175172"/>
                <a:gd name="connsiteY53" fmla="*/ 21737 h 175172"/>
                <a:gd name="connsiteX54" fmla="*/ 143207 w 175172"/>
                <a:gd name="connsiteY54" fmla="*/ 21737 h 175172"/>
                <a:gd name="connsiteX55" fmla="*/ 135536 w 175172"/>
                <a:gd name="connsiteY55" fmla="*/ 29409 h 175172"/>
                <a:gd name="connsiteX56" fmla="*/ 130421 w 175172"/>
                <a:gd name="connsiteY56" fmla="*/ 25573 h 175172"/>
                <a:gd name="connsiteX57" fmla="*/ 136814 w 175172"/>
                <a:gd name="connsiteY57" fmla="*/ 16622 h 175172"/>
                <a:gd name="connsiteX58" fmla="*/ 135536 w 175172"/>
                <a:gd name="connsiteY58" fmla="*/ 14065 h 175172"/>
                <a:gd name="connsiteX59" fmla="*/ 134257 w 175172"/>
                <a:gd name="connsiteY59" fmla="*/ 14065 h 175172"/>
                <a:gd name="connsiteX60" fmla="*/ 131699 w 175172"/>
                <a:gd name="connsiteY60" fmla="*/ 15344 h 175172"/>
                <a:gd name="connsiteX61" fmla="*/ 125306 w 175172"/>
                <a:gd name="connsiteY61" fmla="*/ 24294 h 175172"/>
                <a:gd name="connsiteX62" fmla="*/ 118913 w 175172"/>
                <a:gd name="connsiteY62" fmla="*/ 20458 h 175172"/>
                <a:gd name="connsiteX63" fmla="*/ 122749 w 175172"/>
                <a:gd name="connsiteY63" fmla="*/ 10229 h 175172"/>
                <a:gd name="connsiteX64" fmla="*/ 121470 w 175172"/>
                <a:gd name="connsiteY64" fmla="*/ 7672 h 175172"/>
                <a:gd name="connsiteX65" fmla="*/ 120192 w 175172"/>
                <a:gd name="connsiteY65" fmla="*/ 7672 h 175172"/>
                <a:gd name="connsiteX66" fmla="*/ 117634 w 175172"/>
                <a:gd name="connsiteY66" fmla="*/ 8951 h 175172"/>
                <a:gd name="connsiteX67" fmla="*/ 113799 w 175172"/>
                <a:gd name="connsiteY67" fmla="*/ 19180 h 175172"/>
                <a:gd name="connsiteX68" fmla="*/ 107406 w 175172"/>
                <a:gd name="connsiteY68" fmla="*/ 16622 h 175172"/>
                <a:gd name="connsiteX69" fmla="*/ 109963 w 175172"/>
                <a:gd name="connsiteY69" fmla="*/ 6393 h 175172"/>
                <a:gd name="connsiteX70" fmla="*/ 108684 w 175172"/>
                <a:gd name="connsiteY70" fmla="*/ 3836 h 175172"/>
                <a:gd name="connsiteX71" fmla="*/ 107406 w 175172"/>
                <a:gd name="connsiteY71" fmla="*/ 3836 h 175172"/>
                <a:gd name="connsiteX72" fmla="*/ 104848 w 175172"/>
                <a:gd name="connsiteY72" fmla="*/ 5115 h 175172"/>
                <a:gd name="connsiteX73" fmla="*/ 102291 w 175172"/>
                <a:gd name="connsiteY73" fmla="*/ 15344 h 175172"/>
                <a:gd name="connsiteX74" fmla="*/ 94619 w 175172"/>
                <a:gd name="connsiteY74" fmla="*/ 14065 h 175172"/>
                <a:gd name="connsiteX75" fmla="*/ 94619 w 175172"/>
                <a:gd name="connsiteY75" fmla="*/ 2557 h 175172"/>
                <a:gd name="connsiteX76" fmla="*/ 92062 w 175172"/>
                <a:gd name="connsiteY76" fmla="*/ 0 h 175172"/>
                <a:gd name="connsiteX77" fmla="*/ 90783 w 175172"/>
                <a:gd name="connsiteY77" fmla="*/ 0 h 175172"/>
                <a:gd name="connsiteX78" fmla="*/ 88226 w 175172"/>
                <a:gd name="connsiteY78" fmla="*/ 2557 h 175172"/>
                <a:gd name="connsiteX79" fmla="*/ 88226 w 175172"/>
                <a:gd name="connsiteY79" fmla="*/ 14065 h 175172"/>
                <a:gd name="connsiteX80" fmla="*/ 80554 w 175172"/>
                <a:gd name="connsiteY80" fmla="*/ 14065 h 175172"/>
                <a:gd name="connsiteX81" fmla="*/ 79275 w 175172"/>
                <a:gd name="connsiteY81" fmla="*/ 2557 h 175172"/>
                <a:gd name="connsiteX82" fmla="*/ 76718 w 175172"/>
                <a:gd name="connsiteY82" fmla="*/ 0 h 175172"/>
                <a:gd name="connsiteX83" fmla="*/ 75440 w 175172"/>
                <a:gd name="connsiteY83" fmla="*/ 0 h 175172"/>
                <a:gd name="connsiteX84" fmla="*/ 72882 w 175172"/>
                <a:gd name="connsiteY84" fmla="*/ 2557 h 175172"/>
                <a:gd name="connsiteX85" fmla="*/ 74161 w 175172"/>
                <a:gd name="connsiteY85" fmla="*/ 14065 h 175172"/>
                <a:gd name="connsiteX86" fmla="*/ 67767 w 175172"/>
                <a:gd name="connsiteY86" fmla="*/ 15344 h 175172"/>
                <a:gd name="connsiteX87" fmla="*/ 63932 w 175172"/>
                <a:gd name="connsiteY87" fmla="*/ 5115 h 175172"/>
                <a:gd name="connsiteX88" fmla="*/ 61374 w 175172"/>
                <a:gd name="connsiteY88" fmla="*/ 3836 h 175172"/>
                <a:gd name="connsiteX89" fmla="*/ 60096 w 175172"/>
                <a:gd name="connsiteY89" fmla="*/ 3836 h 175172"/>
                <a:gd name="connsiteX90" fmla="*/ 58818 w 175172"/>
                <a:gd name="connsiteY90" fmla="*/ 6393 h 175172"/>
                <a:gd name="connsiteX91" fmla="*/ 62653 w 175172"/>
                <a:gd name="connsiteY91" fmla="*/ 16622 h 175172"/>
                <a:gd name="connsiteX92" fmla="*/ 56260 w 175172"/>
                <a:gd name="connsiteY92" fmla="*/ 19180 h 175172"/>
                <a:gd name="connsiteX93" fmla="*/ 51145 w 175172"/>
                <a:gd name="connsiteY93" fmla="*/ 8951 h 175172"/>
                <a:gd name="connsiteX94" fmla="*/ 48588 w 175172"/>
                <a:gd name="connsiteY94" fmla="*/ 7672 h 175172"/>
                <a:gd name="connsiteX95" fmla="*/ 47310 w 175172"/>
                <a:gd name="connsiteY95" fmla="*/ 7672 h 175172"/>
                <a:gd name="connsiteX96" fmla="*/ 46031 w 175172"/>
                <a:gd name="connsiteY96" fmla="*/ 10229 h 175172"/>
                <a:gd name="connsiteX97" fmla="*/ 51145 w 175172"/>
                <a:gd name="connsiteY97" fmla="*/ 20458 h 175172"/>
                <a:gd name="connsiteX98" fmla="*/ 44752 w 175172"/>
                <a:gd name="connsiteY98" fmla="*/ 24294 h 175172"/>
                <a:gd name="connsiteX99" fmla="*/ 38359 w 175172"/>
                <a:gd name="connsiteY99" fmla="*/ 15344 h 175172"/>
                <a:gd name="connsiteX100" fmla="*/ 34523 w 175172"/>
                <a:gd name="connsiteY100" fmla="*/ 15344 h 175172"/>
                <a:gd name="connsiteX101" fmla="*/ 33245 w 175172"/>
                <a:gd name="connsiteY101" fmla="*/ 16622 h 175172"/>
                <a:gd name="connsiteX102" fmla="*/ 33245 w 175172"/>
                <a:gd name="connsiteY102" fmla="*/ 20458 h 175172"/>
                <a:gd name="connsiteX103" fmla="*/ 39638 w 175172"/>
                <a:gd name="connsiteY103" fmla="*/ 29409 h 175172"/>
                <a:gd name="connsiteX104" fmla="*/ 34523 w 175172"/>
                <a:gd name="connsiteY104" fmla="*/ 34523 h 175172"/>
                <a:gd name="connsiteX105" fmla="*/ 26852 w 175172"/>
                <a:gd name="connsiteY105" fmla="*/ 26851 h 175172"/>
                <a:gd name="connsiteX106" fmla="*/ 23015 w 175172"/>
                <a:gd name="connsiteY106" fmla="*/ 26851 h 175172"/>
                <a:gd name="connsiteX107" fmla="*/ 21737 w 175172"/>
                <a:gd name="connsiteY107" fmla="*/ 28130 h 175172"/>
                <a:gd name="connsiteX108" fmla="*/ 21737 w 175172"/>
                <a:gd name="connsiteY108" fmla="*/ 31966 h 175172"/>
                <a:gd name="connsiteX109" fmla="*/ 29408 w 175172"/>
                <a:gd name="connsiteY109" fmla="*/ 39638 h 175172"/>
                <a:gd name="connsiteX110" fmla="*/ 25573 w 175172"/>
                <a:gd name="connsiteY110" fmla="*/ 44752 h 175172"/>
                <a:gd name="connsiteX111" fmla="*/ 16622 w 175172"/>
                <a:gd name="connsiteY111" fmla="*/ 38359 h 175172"/>
                <a:gd name="connsiteX112" fmla="*/ 14065 w 175172"/>
                <a:gd name="connsiteY112" fmla="*/ 39638 h 175172"/>
                <a:gd name="connsiteX113" fmla="*/ 14065 w 175172"/>
                <a:gd name="connsiteY113" fmla="*/ 40916 h 175172"/>
                <a:gd name="connsiteX114" fmla="*/ 15344 w 175172"/>
                <a:gd name="connsiteY114" fmla="*/ 43474 h 175172"/>
                <a:gd name="connsiteX115" fmla="*/ 24294 w 175172"/>
                <a:gd name="connsiteY115" fmla="*/ 49867 h 175172"/>
                <a:gd name="connsiteX116" fmla="*/ 20459 w 175172"/>
                <a:gd name="connsiteY116" fmla="*/ 56260 h 175172"/>
                <a:gd name="connsiteX117" fmla="*/ 10229 w 175172"/>
                <a:gd name="connsiteY117" fmla="*/ 52424 h 175172"/>
                <a:gd name="connsiteX118" fmla="*/ 7672 w 175172"/>
                <a:gd name="connsiteY118" fmla="*/ 53703 h 175172"/>
                <a:gd name="connsiteX119" fmla="*/ 7672 w 175172"/>
                <a:gd name="connsiteY119" fmla="*/ 54981 h 175172"/>
                <a:gd name="connsiteX120" fmla="*/ 8951 w 175172"/>
                <a:gd name="connsiteY120" fmla="*/ 57539 h 175172"/>
                <a:gd name="connsiteX121" fmla="*/ 19180 w 175172"/>
                <a:gd name="connsiteY121" fmla="*/ 61374 h 175172"/>
                <a:gd name="connsiteX122" fmla="*/ 16622 w 175172"/>
                <a:gd name="connsiteY122" fmla="*/ 67768 h 175172"/>
                <a:gd name="connsiteX123" fmla="*/ 6393 w 175172"/>
                <a:gd name="connsiteY123" fmla="*/ 65210 h 175172"/>
                <a:gd name="connsiteX124" fmla="*/ 3836 w 175172"/>
                <a:gd name="connsiteY124" fmla="*/ 66489 h 175172"/>
                <a:gd name="connsiteX125" fmla="*/ 3836 w 175172"/>
                <a:gd name="connsiteY125" fmla="*/ 67768 h 175172"/>
                <a:gd name="connsiteX126" fmla="*/ 5115 w 175172"/>
                <a:gd name="connsiteY126" fmla="*/ 70325 h 175172"/>
                <a:gd name="connsiteX127" fmla="*/ 15344 w 175172"/>
                <a:gd name="connsiteY127" fmla="*/ 72882 h 175172"/>
                <a:gd name="connsiteX128" fmla="*/ 14065 w 175172"/>
                <a:gd name="connsiteY128" fmla="*/ 80554 h 175172"/>
                <a:gd name="connsiteX129" fmla="*/ 2557 w 175172"/>
                <a:gd name="connsiteY129" fmla="*/ 80554 h 175172"/>
                <a:gd name="connsiteX130" fmla="*/ 0 w 175172"/>
                <a:gd name="connsiteY130" fmla="*/ 83111 h 175172"/>
                <a:gd name="connsiteX131" fmla="*/ 0 w 175172"/>
                <a:gd name="connsiteY131" fmla="*/ 84390 h 175172"/>
                <a:gd name="connsiteX132" fmla="*/ 2557 w 175172"/>
                <a:gd name="connsiteY132" fmla="*/ 86947 h 175172"/>
                <a:gd name="connsiteX133" fmla="*/ 14065 w 175172"/>
                <a:gd name="connsiteY133" fmla="*/ 86947 h 175172"/>
                <a:gd name="connsiteX134" fmla="*/ 14065 w 175172"/>
                <a:gd name="connsiteY134" fmla="*/ 94619 h 175172"/>
                <a:gd name="connsiteX135" fmla="*/ 2557 w 175172"/>
                <a:gd name="connsiteY135" fmla="*/ 95898 h 175172"/>
                <a:gd name="connsiteX136" fmla="*/ 0 w 175172"/>
                <a:gd name="connsiteY136" fmla="*/ 98455 h 175172"/>
                <a:gd name="connsiteX137" fmla="*/ 0 w 175172"/>
                <a:gd name="connsiteY137" fmla="*/ 99733 h 175172"/>
                <a:gd name="connsiteX138" fmla="*/ 2557 w 175172"/>
                <a:gd name="connsiteY138" fmla="*/ 102291 h 175172"/>
                <a:gd name="connsiteX139" fmla="*/ 14065 w 175172"/>
                <a:gd name="connsiteY139" fmla="*/ 101012 h 175172"/>
                <a:gd name="connsiteX140" fmla="*/ 15344 w 175172"/>
                <a:gd name="connsiteY140" fmla="*/ 107405 h 175172"/>
                <a:gd name="connsiteX141" fmla="*/ 5115 w 175172"/>
                <a:gd name="connsiteY141" fmla="*/ 111241 h 175172"/>
                <a:gd name="connsiteX142" fmla="*/ 3836 w 175172"/>
                <a:gd name="connsiteY142" fmla="*/ 113799 h 175172"/>
                <a:gd name="connsiteX143" fmla="*/ 3836 w 175172"/>
                <a:gd name="connsiteY143" fmla="*/ 115077 h 175172"/>
                <a:gd name="connsiteX144" fmla="*/ 6393 w 175172"/>
                <a:gd name="connsiteY144" fmla="*/ 116356 h 175172"/>
                <a:gd name="connsiteX145" fmla="*/ 16622 w 175172"/>
                <a:gd name="connsiteY145" fmla="*/ 112520 h 175172"/>
                <a:gd name="connsiteX146" fmla="*/ 19180 w 175172"/>
                <a:gd name="connsiteY146" fmla="*/ 118913 h 175172"/>
                <a:gd name="connsiteX147" fmla="*/ 8951 w 175172"/>
                <a:gd name="connsiteY147" fmla="*/ 124028 h 175172"/>
                <a:gd name="connsiteX148" fmla="*/ 7672 w 175172"/>
                <a:gd name="connsiteY148" fmla="*/ 126585 h 175172"/>
                <a:gd name="connsiteX149" fmla="*/ 7672 w 175172"/>
                <a:gd name="connsiteY149" fmla="*/ 127863 h 175172"/>
                <a:gd name="connsiteX150" fmla="*/ 10229 w 175172"/>
                <a:gd name="connsiteY150" fmla="*/ 129142 h 175172"/>
                <a:gd name="connsiteX151" fmla="*/ 20459 w 175172"/>
                <a:gd name="connsiteY151" fmla="*/ 124028 h 175172"/>
                <a:gd name="connsiteX152" fmla="*/ 24294 w 175172"/>
                <a:gd name="connsiteY152" fmla="*/ 130421 h 175172"/>
                <a:gd name="connsiteX153" fmla="*/ 15344 w 175172"/>
                <a:gd name="connsiteY153" fmla="*/ 136814 h 175172"/>
                <a:gd name="connsiteX154" fmla="*/ 15344 w 175172"/>
                <a:gd name="connsiteY154" fmla="*/ 140650 h 175172"/>
                <a:gd name="connsiteX155" fmla="*/ 16622 w 175172"/>
                <a:gd name="connsiteY155" fmla="*/ 141928 h 175172"/>
                <a:gd name="connsiteX156" fmla="*/ 20459 w 175172"/>
                <a:gd name="connsiteY156" fmla="*/ 141928 h 175172"/>
                <a:gd name="connsiteX157" fmla="*/ 29408 w 175172"/>
                <a:gd name="connsiteY157" fmla="*/ 135535 h 175172"/>
                <a:gd name="connsiteX158" fmla="*/ 34523 w 175172"/>
                <a:gd name="connsiteY158" fmla="*/ 140650 h 175172"/>
                <a:gd name="connsiteX159" fmla="*/ 26852 w 175172"/>
                <a:gd name="connsiteY159" fmla="*/ 148322 h 175172"/>
                <a:gd name="connsiteX160" fmla="*/ 26852 w 175172"/>
                <a:gd name="connsiteY160" fmla="*/ 152158 h 175172"/>
                <a:gd name="connsiteX161" fmla="*/ 28130 w 175172"/>
                <a:gd name="connsiteY161" fmla="*/ 153436 h 175172"/>
                <a:gd name="connsiteX162" fmla="*/ 31966 w 175172"/>
                <a:gd name="connsiteY162" fmla="*/ 153436 h 175172"/>
                <a:gd name="connsiteX163" fmla="*/ 39638 w 175172"/>
                <a:gd name="connsiteY163" fmla="*/ 145764 h 175172"/>
                <a:gd name="connsiteX164" fmla="*/ 44752 w 175172"/>
                <a:gd name="connsiteY164" fmla="*/ 149600 h 175172"/>
                <a:gd name="connsiteX165" fmla="*/ 38359 w 175172"/>
                <a:gd name="connsiteY165" fmla="*/ 158551 h 175172"/>
                <a:gd name="connsiteX166" fmla="*/ 39638 w 175172"/>
                <a:gd name="connsiteY166" fmla="*/ 161108 h 175172"/>
                <a:gd name="connsiteX167" fmla="*/ 40916 w 175172"/>
                <a:gd name="connsiteY167" fmla="*/ 161108 h 175172"/>
                <a:gd name="connsiteX168" fmla="*/ 43474 w 175172"/>
                <a:gd name="connsiteY168" fmla="*/ 159829 h 175172"/>
                <a:gd name="connsiteX169" fmla="*/ 49867 w 175172"/>
                <a:gd name="connsiteY169" fmla="*/ 150879 h 175172"/>
                <a:gd name="connsiteX170" fmla="*/ 56260 w 175172"/>
                <a:gd name="connsiteY170" fmla="*/ 154715 h 175172"/>
                <a:gd name="connsiteX171" fmla="*/ 52424 w 175172"/>
                <a:gd name="connsiteY171" fmla="*/ 164944 h 175172"/>
                <a:gd name="connsiteX172" fmla="*/ 53703 w 175172"/>
                <a:gd name="connsiteY172" fmla="*/ 167501 h 175172"/>
                <a:gd name="connsiteX173" fmla="*/ 54981 w 175172"/>
                <a:gd name="connsiteY173" fmla="*/ 167501 h 175172"/>
                <a:gd name="connsiteX174" fmla="*/ 57539 w 175172"/>
                <a:gd name="connsiteY174" fmla="*/ 166222 h 175172"/>
                <a:gd name="connsiteX175" fmla="*/ 61374 w 175172"/>
                <a:gd name="connsiteY175" fmla="*/ 155993 h 175172"/>
                <a:gd name="connsiteX176" fmla="*/ 67767 w 175172"/>
                <a:gd name="connsiteY176" fmla="*/ 158551 h 175172"/>
                <a:gd name="connsiteX177" fmla="*/ 65211 w 175172"/>
                <a:gd name="connsiteY177" fmla="*/ 168780 h 175172"/>
                <a:gd name="connsiteX178" fmla="*/ 66489 w 175172"/>
                <a:gd name="connsiteY178" fmla="*/ 171337 h 175172"/>
                <a:gd name="connsiteX179" fmla="*/ 67767 w 175172"/>
                <a:gd name="connsiteY179" fmla="*/ 171337 h 175172"/>
                <a:gd name="connsiteX180" fmla="*/ 70325 w 175172"/>
                <a:gd name="connsiteY180" fmla="*/ 170058 h 175172"/>
                <a:gd name="connsiteX181" fmla="*/ 72882 w 175172"/>
                <a:gd name="connsiteY181" fmla="*/ 159829 h 175172"/>
                <a:gd name="connsiteX182" fmla="*/ 80554 w 175172"/>
                <a:gd name="connsiteY182" fmla="*/ 161108 h 175172"/>
                <a:gd name="connsiteX183" fmla="*/ 80554 w 175172"/>
                <a:gd name="connsiteY183" fmla="*/ 172616 h 175172"/>
                <a:gd name="connsiteX184" fmla="*/ 83111 w 175172"/>
                <a:gd name="connsiteY184" fmla="*/ 175173 h 175172"/>
                <a:gd name="connsiteX185" fmla="*/ 84390 w 175172"/>
                <a:gd name="connsiteY185" fmla="*/ 175173 h 175172"/>
                <a:gd name="connsiteX186" fmla="*/ 86947 w 175172"/>
                <a:gd name="connsiteY186" fmla="*/ 172616 h 175172"/>
                <a:gd name="connsiteX187" fmla="*/ 86947 w 175172"/>
                <a:gd name="connsiteY187" fmla="*/ 161108 h 175172"/>
                <a:gd name="connsiteX188" fmla="*/ 94619 w 175172"/>
                <a:gd name="connsiteY188" fmla="*/ 161108 h 175172"/>
                <a:gd name="connsiteX189" fmla="*/ 95898 w 175172"/>
                <a:gd name="connsiteY189" fmla="*/ 172616 h 175172"/>
                <a:gd name="connsiteX190" fmla="*/ 98455 w 175172"/>
                <a:gd name="connsiteY190" fmla="*/ 175173 h 175172"/>
                <a:gd name="connsiteX191" fmla="*/ 99733 w 175172"/>
                <a:gd name="connsiteY191" fmla="*/ 175173 h 175172"/>
                <a:gd name="connsiteX192" fmla="*/ 102291 w 175172"/>
                <a:gd name="connsiteY192" fmla="*/ 172616 h 175172"/>
                <a:gd name="connsiteX193" fmla="*/ 101012 w 175172"/>
                <a:gd name="connsiteY193" fmla="*/ 161108 h 175172"/>
                <a:gd name="connsiteX194" fmla="*/ 107406 w 175172"/>
                <a:gd name="connsiteY194" fmla="*/ 159829 h 175172"/>
                <a:gd name="connsiteX195" fmla="*/ 111241 w 175172"/>
                <a:gd name="connsiteY195" fmla="*/ 170058 h 175172"/>
                <a:gd name="connsiteX196" fmla="*/ 113799 w 175172"/>
                <a:gd name="connsiteY196" fmla="*/ 171337 h 175172"/>
                <a:gd name="connsiteX197" fmla="*/ 115077 w 175172"/>
                <a:gd name="connsiteY197" fmla="*/ 171337 h 175172"/>
                <a:gd name="connsiteX198" fmla="*/ 116356 w 175172"/>
                <a:gd name="connsiteY198" fmla="*/ 168780 h 175172"/>
                <a:gd name="connsiteX199" fmla="*/ 112520 w 175172"/>
                <a:gd name="connsiteY199" fmla="*/ 158551 h 175172"/>
                <a:gd name="connsiteX200" fmla="*/ 118913 w 175172"/>
                <a:gd name="connsiteY200" fmla="*/ 155993 h 175172"/>
                <a:gd name="connsiteX201" fmla="*/ 124028 w 175172"/>
                <a:gd name="connsiteY201" fmla="*/ 166222 h 175172"/>
                <a:gd name="connsiteX202" fmla="*/ 126585 w 175172"/>
                <a:gd name="connsiteY202" fmla="*/ 167501 h 175172"/>
                <a:gd name="connsiteX203" fmla="*/ 127863 w 175172"/>
                <a:gd name="connsiteY203" fmla="*/ 167501 h 175172"/>
                <a:gd name="connsiteX204" fmla="*/ 129142 w 175172"/>
                <a:gd name="connsiteY204" fmla="*/ 164944 h 175172"/>
                <a:gd name="connsiteX205" fmla="*/ 124028 w 175172"/>
                <a:gd name="connsiteY205" fmla="*/ 154715 h 175172"/>
                <a:gd name="connsiteX206" fmla="*/ 130421 w 175172"/>
                <a:gd name="connsiteY206" fmla="*/ 150879 h 175172"/>
                <a:gd name="connsiteX207" fmla="*/ 136814 w 175172"/>
                <a:gd name="connsiteY207" fmla="*/ 159829 h 175172"/>
                <a:gd name="connsiteX208" fmla="*/ 140650 w 175172"/>
                <a:gd name="connsiteY208" fmla="*/ 159829 h 175172"/>
                <a:gd name="connsiteX209" fmla="*/ 141929 w 175172"/>
                <a:gd name="connsiteY209" fmla="*/ 158551 h 175172"/>
                <a:gd name="connsiteX210" fmla="*/ 141929 w 175172"/>
                <a:gd name="connsiteY210" fmla="*/ 154715 h 175172"/>
                <a:gd name="connsiteX211" fmla="*/ 135536 w 175172"/>
                <a:gd name="connsiteY211" fmla="*/ 145764 h 175172"/>
                <a:gd name="connsiteX212" fmla="*/ 140650 w 175172"/>
                <a:gd name="connsiteY212" fmla="*/ 140650 h 175172"/>
                <a:gd name="connsiteX213" fmla="*/ 148322 w 175172"/>
                <a:gd name="connsiteY213" fmla="*/ 148322 h 175172"/>
                <a:gd name="connsiteX214" fmla="*/ 152158 w 175172"/>
                <a:gd name="connsiteY214" fmla="*/ 148322 h 175172"/>
                <a:gd name="connsiteX215" fmla="*/ 153436 w 175172"/>
                <a:gd name="connsiteY215" fmla="*/ 147043 h 175172"/>
                <a:gd name="connsiteX216" fmla="*/ 153436 w 175172"/>
                <a:gd name="connsiteY216" fmla="*/ 143207 h 175172"/>
                <a:gd name="connsiteX217" fmla="*/ 140650 w 175172"/>
                <a:gd name="connsiteY217" fmla="*/ 56260 h 175172"/>
                <a:gd name="connsiteX218" fmla="*/ 144485 w 175172"/>
                <a:gd name="connsiteY218" fmla="*/ 115077 h 175172"/>
                <a:gd name="connsiteX219" fmla="*/ 136814 w 175172"/>
                <a:gd name="connsiteY219" fmla="*/ 116356 h 175172"/>
                <a:gd name="connsiteX220" fmla="*/ 113799 w 175172"/>
                <a:gd name="connsiteY220" fmla="*/ 95898 h 175172"/>
                <a:gd name="connsiteX221" fmla="*/ 112520 w 175172"/>
                <a:gd name="connsiteY221" fmla="*/ 77997 h 175172"/>
                <a:gd name="connsiteX222" fmla="*/ 132978 w 175172"/>
                <a:gd name="connsiteY222" fmla="*/ 54981 h 175172"/>
                <a:gd name="connsiteX223" fmla="*/ 140650 w 175172"/>
                <a:gd name="connsiteY223" fmla="*/ 56260 h 175172"/>
                <a:gd name="connsiteX224" fmla="*/ 117634 w 175172"/>
                <a:gd name="connsiteY224" fmla="*/ 42195 h 175172"/>
                <a:gd name="connsiteX225" fmla="*/ 97177 w 175172"/>
                <a:gd name="connsiteY225" fmla="*/ 65210 h 175172"/>
                <a:gd name="connsiteX226" fmla="*/ 79275 w 175172"/>
                <a:gd name="connsiteY226" fmla="*/ 66489 h 175172"/>
                <a:gd name="connsiteX227" fmla="*/ 56260 w 175172"/>
                <a:gd name="connsiteY227" fmla="*/ 46031 h 175172"/>
                <a:gd name="connsiteX228" fmla="*/ 57539 w 175172"/>
                <a:gd name="connsiteY228" fmla="*/ 38359 h 175172"/>
                <a:gd name="connsiteX229" fmla="*/ 116356 w 175172"/>
                <a:gd name="connsiteY229" fmla="*/ 35802 h 175172"/>
                <a:gd name="connsiteX230" fmla="*/ 117634 w 175172"/>
                <a:gd name="connsiteY230" fmla="*/ 42195 h 175172"/>
                <a:gd name="connsiteX231" fmla="*/ 37081 w 175172"/>
                <a:gd name="connsiteY231" fmla="*/ 120192 h 175172"/>
                <a:gd name="connsiteX232" fmla="*/ 34523 w 175172"/>
                <a:gd name="connsiteY232" fmla="*/ 61374 h 175172"/>
                <a:gd name="connsiteX233" fmla="*/ 42195 w 175172"/>
                <a:gd name="connsiteY233" fmla="*/ 60096 h 175172"/>
                <a:gd name="connsiteX234" fmla="*/ 65211 w 175172"/>
                <a:gd name="connsiteY234" fmla="*/ 80554 h 175172"/>
                <a:gd name="connsiteX235" fmla="*/ 66489 w 175172"/>
                <a:gd name="connsiteY235" fmla="*/ 99733 h 175172"/>
                <a:gd name="connsiteX236" fmla="*/ 46031 w 175172"/>
                <a:gd name="connsiteY236" fmla="*/ 122749 h 175172"/>
                <a:gd name="connsiteX237" fmla="*/ 37081 w 175172"/>
                <a:gd name="connsiteY237" fmla="*/ 120192 h 175172"/>
                <a:gd name="connsiteX238" fmla="*/ 81833 w 175172"/>
                <a:gd name="connsiteY238" fmla="*/ 95898 h 175172"/>
                <a:gd name="connsiteX239" fmla="*/ 80554 w 175172"/>
                <a:gd name="connsiteY239" fmla="*/ 80554 h 175172"/>
                <a:gd name="connsiteX240" fmla="*/ 95898 w 175172"/>
                <a:gd name="connsiteY240" fmla="*/ 79275 h 175172"/>
                <a:gd name="connsiteX241" fmla="*/ 97177 w 175172"/>
                <a:gd name="connsiteY241" fmla="*/ 94619 h 175172"/>
                <a:gd name="connsiteX242" fmla="*/ 81833 w 175172"/>
                <a:gd name="connsiteY242" fmla="*/ 95898 h 175172"/>
                <a:gd name="connsiteX243" fmla="*/ 60096 w 175172"/>
                <a:gd name="connsiteY243" fmla="*/ 134257 h 175172"/>
                <a:gd name="connsiteX244" fmla="*/ 80554 w 175172"/>
                <a:gd name="connsiteY244" fmla="*/ 111241 h 175172"/>
                <a:gd name="connsiteX245" fmla="*/ 99733 w 175172"/>
                <a:gd name="connsiteY245" fmla="*/ 109963 h 175172"/>
                <a:gd name="connsiteX246" fmla="*/ 122749 w 175172"/>
                <a:gd name="connsiteY246" fmla="*/ 130421 h 175172"/>
                <a:gd name="connsiteX247" fmla="*/ 121470 w 175172"/>
                <a:gd name="connsiteY247" fmla="*/ 138092 h 175172"/>
                <a:gd name="connsiteX248" fmla="*/ 62653 w 175172"/>
                <a:gd name="connsiteY248" fmla="*/ 141928 h 175172"/>
                <a:gd name="connsiteX249" fmla="*/ 60096 w 175172"/>
                <a:gd name="connsiteY249" fmla="*/ 134257 h 17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175172" h="175172">
                  <a:moveTo>
                    <a:pt x="153436" y="143207"/>
                  </a:moveTo>
                  <a:lnTo>
                    <a:pt x="145765" y="135535"/>
                  </a:lnTo>
                  <a:cubicBezTo>
                    <a:pt x="147043" y="134257"/>
                    <a:pt x="148322" y="131699"/>
                    <a:pt x="149600" y="130421"/>
                  </a:cubicBezTo>
                  <a:lnTo>
                    <a:pt x="158551" y="136814"/>
                  </a:lnTo>
                  <a:cubicBezTo>
                    <a:pt x="159829" y="138092"/>
                    <a:pt x="161108" y="136814"/>
                    <a:pt x="161108" y="135535"/>
                  </a:cubicBezTo>
                  <a:lnTo>
                    <a:pt x="161108" y="134257"/>
                  </a:lnTo>
                  <a:cubicBezTo>
                    <a:pt x="162387" y="132978"/>
                    <a:pt x="161108" y="131699"/>
                    <a:pt x="159829" y="131699"/>
                  </a:cubicBezTo>
                  <a:lnTo>
                    <a:pt x="150879" y="125306"/>
                  </a:lnTo>
                  <a:cubicBezTo>
                    <a:pt x="152158" y="122749"/>
                    <a:pt x="153436" y="121470"/>
                    <a:pt x="154715" y="118913"/>
                  </a:cubicBezTo>
                  <a:lnTo>
                    <a:pt x="164944" y="122749"/>
                  </a:lnTo>
                  <a:cubicBezTo>
                    <a:pt x="166222" y="122749"/>
                    <a:pt x="167501" y="122749"/>
                    <a:pt x="167501" y="121470"/>
                  </a:cubicBezTo>
                  <a:lnTo>
                    <a:pt x="167501" y="120192"/>
                  </a:lnTo>
                  <a:cubicBezTo>
                    <a:pt x="167501" y="118913"/>
                    <a:pt x="167501" y="117634"/>
                    <a:pt x="166222" y="117634"/>
                  </a:cubicBezTo>
                  <a:lnTo>
                    <a:pt x="155993" y="113799"/>
                  </a:lnTo>
                  <a:cubicBezTo>
                    <a:pt x="157272" y="111241"/>
                    <a:pt x="157272" y="108684"/>
                    <a:pt x="158551" y="107405"/>
                  </a:cubicBezTo>
                  <a:lnTo>
                    <a:pt x="168780" y="109963"/>
                  </a:lnTo>
                  <a:cubicBezTo>
                    <a:pt x="170058" y="109963"/>
                    <a:pt x="171337" y="109963"/>
                    <a:pt x="171337" y="108684"/>
                  </a:cubicBezTo>
                  <a:lnTo>
                    <a:pt x="171337" y="107405"/>
                  </a:lnTo>
                  <a:cubicBezTo>
                    <a:pt x="171337" y="106127"/>
                    <a:pt x="171337" y="104848"/>
                    <a:pt x="170058" y="104848"/>
                  </a:cubicBezTo>
                  <a:lnTo>
                    <a:pt x="159829" y="102291"/>
                  </a:lnTo>
                  <a:cubicBezTo>
                    <a:pt x="159829" y="99733"/>
                    <a:pt x="161108" y="97176"/>
                    <a:pt x="161108" y="94619"/>
                  </a:cubicBezTo>
                  <a:lnTo>
                    <a:pt x="172616" y="94619"/>
                  </a:lnTo>
                  <a:cubicBezTo>
                    <a:pt x="173895" y="94619"/>
                    <a:pt x="175173" y="93340"/>
                    <a:pt x="175173" y="92062"/>
                  </a:cubicBezTo>
                  <a:lnTo>
                    <a:pt x="175173" y="90783"/>
                  </a:lnTo>
                  <a:cubicBezTo>
                    <a:pt x="175173" y="89504"/>
                    <a:pt x="173895" y="88226"/>
                    <a:pt x="172616" y="88226"/>
                  </a:cubicBezTo>
                  <a:lnTo>
                    <a:pt x="161108" y="88226"/>
                  </a:lnTo>
                  <a:cubicBezTo>
                    <a:pt x="161108" y="85669"/>
                    <a:pt x="161108" y="83111"/>
                    <a:pt x="161108" y="80554"/>
                  </a:cubicBezTo>
                  <a:lnTo>
                    <a:pt x="172616" y="79275"/>
                  </a:lnTo>
                  <a:cubicBezTo>
                    <a:pt x="173895" y="79275"/>
                    <a:pt x="175173" y="77997"/>
                    <a:pt x="175173" y="76718"/>
                  </a:cubicBezTo>
                  <a:lnTo>
                    <a:pt x="175173" y="75440"/>
                  </a:lnTo>
                  <a:cubicBezTo>
                    <a:pt x="175173" y="74161"/>
                    <a:pt x="173895" y="72882"/>
                    <a:pt x="172616" y="72882"/>
                  </a:cubicBezTo>
                  <a:lnTo>
                    <a:pt x="161108" y="74161"/>
                  </a:lnTo>
                  <a:cubicBezTo>
                    <a:pt x="161108" y="71604"/>
                    <a:pt x="159829" y="69046"/>
                    <a:pt x="159829" y="67768"/>
                  </a:cubicBezTo>
                  <a:lnTo>
                    <a:pt x="170058" y="63932"/>
                  </a:lnTo>
                  <a:cubicBezTo>
                    <a:pt x="171337" y="63932"/>
                    <a:pt x="171337" y="62653"/>
                    <a:pt x="171337" y="61374"/>
                  </a:cubicBezTo>
                  <a:lnTo>
                    <a:pt x="171337" y="60096"/>
                  </a:lnTo>
                  <a:cubicBezTo>
                    <a:pt x="171337" y="58817"/>
                    <a:pt x="170058" y="58817"/>
                    <a:pt x="168780" y="58817"/>
                  </a:cubicBezTo>
                  <a:lnTo>
                    <a:pt x="158551" y="62653"/>
                  </a:lnTo>
                  <a:cubicBezTo>
                    <a:pt x="157272" y="60096"/>
                    <a:pt x="157272" y="58817"/>
                    <a:pt x="155993" y="56260"/>
                  </a:cubicBezTo>
                  <a:lnTo>
                    <a:pt x="166222" y="51145"/>
                  </a:lnTo>
                  <a:cubicBezTo>
                    <a:pt x="167501" y="51145"/>
                    <a:pt x="167501" y="48588"/>
                    <a:pt x="167501" y="48588"/>
                  </a:cubicBezTo>
                  <a:lnTo>
                    <a:pt x="167501" y="47310"/>
                  </a:lnTo>
                  <a:cubicBezTo>
                    <a:pt x="167501" y="46031"/>
                    <a:pt x="164944" y="46031"/>
                    <a:pt x="164944" y="46031"/>
                  </a:cubicBezTo>
                  <a:lnTo>
                    <a:pt x="154715" y="51145"/>
                  </a:lnTo>
                  <a:cubicBezTo>
                    <a:pt x="153436" y="48588"/>
                    <a:pt x="152158" y="47310"/>
                    <a:pt x="150879" y="44752"/>
                  </a:cubicBezTo>
                  <a:lnTo>
                    <a:pt x="159829" y="38359"/>
                  </a:lnTo>
                  <a:cubicBezTo>
                    <a:pt x="161108" y="37080"/>
                    <a:pt x="161108" y="35802"/>
                    <a:pt x="159829" y="34523"/>
                  </a:cubicBezTo>
                  <a:lnTo>
                    <a:pt x="158551" y="33245"/>
                  </a:lnTo>
                  <a:cubicBezTo>
                    <a:pt x="157272" y="31966"/>
                    <a:pt x="155993" y="31966"/>
                    <a:pt x="154715" y="33245"/>
                  </a:cubicBezTo>
                  <a:lnTo>
                    <a:pt x="145765" y="39638"/>
                  </a:lnTo>
                  <a:cubicBezTo>
                    <a:pt x="144485" y="38359"/>
                    <a:pt x="143207" y="35802"/>
                    <a:pt x="140650" y="34523"/>
                  </a:cubicBezTo>
                  <a:lnTo>
                    <a:pt x="148322" y="26851"/>
                  </a:lnTo>
                  <a:cubicBezTo>
                    <a:pt x="149600" y="25573"/>
                    <a:pt x="149600" y="24294"/>
                    <a:pt x="148322" y="23015"/>
                  </a:cubicBezTo>
                  <a:lnTo>
                    <a:pt x="147043" y="21737"/>
                  </a:lnTo>
                  <a:cubicBezTo>
                    <a:pt x="145765" y="20458"/>
                    <a:pt x="144485" y="20458"/>
                    <a:pt x="143207" y="21737"/>
                  </a:cubicBezTo>
                  <a:lnTo>
                    <a:pt x="135536" y="29409"/>
                  </a:lnTo>
                  <a:cubicBezTo>
                    <a:pt x="134257" y="28130"/>
                    <a:pt x="131699" y="26851"/>
                    <a:pt x="130421" y="25573"/>
                  </a:cubicBezTo>
                  <a:lnTo>
                    <a:pt x="136814" y="16622"/>
                  </a:lnTo>
                  <a:cubicBezTo>
                    <a:pt x="138092" y="15344"/>
                    <a:pt x="136814" y="14065"/>
                    <a:pt x="135536" y="14065"/>
                  </a:cubicBezTo>
                  <a:lnTo>
                    <a:pt x="134257" y="14065"/>
                  </a:lnTo>
                  <a:cubicBezTo>
                    <a:pt x="132978" y="12786"/>
                    <a:pt x="131699" y="14065"/>
                    <a:pt x="131699" y="15344"/>
                  </a:cubicBezTo>
                  <a:lnTo>
                    <a:pt x="125306" y="24294"/>
                  </a:lnTo>
                  <a:cubicBezTo>
                    <a:pt x="122749" y="23015"/>
                    <a:pt x="121470" y="21737"/>
                    <a:pt x="118913" y="20458"/>
                  </a:cubicBezTo>
                  <a:lnTo>
                    <a:pt x="122749" y="10229"/>
                  </a:lnTo>
                  <a:cubicBezTo>
                    <a:pt x="122749" y="8951"/>
                    <a:pt x="122749" y="7672"/>
                    <a:pt x="121470" y="7672"/>
                  </a:cubicBezTo>
                  <a:lnTo>
                    <a:pt x="120192" y="7672"/>
                  </a:lnTo>
                  <a:cubicBezTo>
                    <a:pt x="118913" y="7672"/>
                    <a:pt x="117634" y="7672"/>
                    <a:pt x="117634" y="8951"/>
                  </a:cubicBezTo>
                  <a:lnTo>
                    <a:pt x="113799" y="19180"/>
                  </a:lnTo>
                  <a:cubicBezTo>
                    <a:pt x="111241" y="17901"/>
                    <a:pt x="108684" y="17901"/>
                    <a:pt x="107406" y="16622"/>
                  </a:cubicBezTo>
                  <a:lnTo>
                    <a:pt x="109963" y="6393"/>
                  </a:lnTo>
                  <a:cubicBezTo>
                    <a:pt x="109963" y="5115"/>
                    <a:pt x="109963" y="3836"/>
                    <a:pt x="108684" y="3836"/>
                  </a:cubicBezTo>
                  <a:lnTo>
                    <a:pt x="107406" y="3836"/>
                  </a:lnTo>
                  <a:cubicBezTo>
                    <a:pt x="106126" y="3836"/>
                    <a:pt x="104848" y="3836"/>
                    <a:pt x="104848" y="5115"/>
                  </a:cubicBezTo>
                  <a:lnTo>
                    <a:pt x="102291" y="15344"/>
                  </a:lnTo>
                  <a:cubicBezTo>
                    <a:pt x="99733" y="15344"/>
                    <a:pt x="97177" y="14065"/>
                    <a:pt x="94619" y="14065"/>
                  </a:cubicBezTo>
                  <a:lnTo>
                    <a:pt x="94619" y="2557"/>
                  </a:lnTo>
                  <a:cubicBezTo>
                    <a:pt x="94619" y="1279"/>
                    <a:pt x="93340" y="0"/>
                    <a:pt x="92062" y="0"/>
                  </a:cubicBezTo>
                  <a:lnTo>
                    <a:pt x="90783" y="0"/>
                  </a:lnTo>
                  <a:cubicBezTo>
                    <a:pt x="89504" y="0"/>
                    <a:pt x="88226" y="1279"/>
                    <a:pt x="88226" y="2557"/>
                  </a:cubicBezTo>
                  <a:lnTo>
                    <a:pt x="88226" y="14065"/>
                  </a:lnTo>
                  <a:cubicBezTo>
                    <a:pt x="85669" y="14065"/>
                    <a:pt x="83111" y="14065"/>
                    <a:pt x="80554" y="14065"/>
                  </a:cubicBezTo>
                  <a:lnTo>
                    <a:pt x="79275" y="2557"/>
                  </a:lnTo>
                  <a:cubicBezTo>
                    <a:pt x="79275" y="1279"/>
                    <a:pt x="77997" y="0"/>
                    <a:pt x="76718" y="0"/>
                  </a:cubicBezTo>
                  <a:lnTo>
                    <a:pt x="75440" y="0"/>
                  </a:lnTo>
                  <a:cubicBezTo>
                    <a:pt x="74161" y="0"/>
                    <a:pt x="72882" y="1279"/>
                    <a:pt x="72882" y="2557"/>
                  </a:cubicBezTo>
                  <a:lnTo>
                    <a:pt x="74161" y="14065"/>
                  </a:lnTo>
                  <a:cubicBezTo>
                    <a:pt x="71604" y="14065"/>
                    <a:pt x="69047" y="15344"/>
                    <a:pt x="67767" y="15344"/>
                  </a:cubicBezTo>
                  <a:lnTo>
                    <a:pt x="63932" y="5115"/>
                  </a:lnTo>
                  <a:cubicBezTo>
                    <a:pt x="63932" y="3836"/>
                    <a:pt x="62653" y="3836"/>
                    <a:pt x="61374" y="3836"/>
                  </a:cubicBezTo>
                  <a:lnTo>
                    <a:pt x="60096" y="3836"/>
                  </a:lnTo>
                  <a:cubicBezTo>
                    <a:pt x="58818" y="3836"/>
                    <a:pt x="58818" y="5115"/>
                    <a:pt x="58818" y="6393"/>
                  </a:cubicBezTo>
                  <a:lnTo>
                    <a:pt x="62653" y="16622"/>
                  </a:lnTo>
                  <a:cubicBezTo>
                    <a:pt x="60096" y="17901"/>
                    <a:pt x="58818" y="17901"/>
                    <a:pt x="56260" y="19180"/>
                  </a:cubicBezTo>
                  <a:lnTo>
                    <a:pt x="51145" y="8951"/>
                  </a:lnTo>
                  <a:cubicBezTo>
                    <a:pt x="51145" y="7672"/>
                    <a:pt x="48588" y="7672"/>
                    <a:pt x="48588" y="7672"/>
                  </a:cubicBezTo>
                  <a:lnTo>
                    <a:pt x="47310" y="7672"/>
                  </a:lnTo>
                  <a:cubicBezTo>
                    <a:pt x="46031" y="7672"/>
                    <a:pt x="46031" y="10229"/>
                    <a:pt x="46031" y="10229"/>
                  </a:cubicBezTo>
                  <a:lnTo>
                    <a:pt x="51145" y="20458"/>
                  </a:lnTo>
                  <a:cubicBezTo>
                    <a:pt x="48588" y="21737"/>
                    <a:pt x="47310" y="23015"/>
                    <a:pt x="44752" y="24294"/>
                  </a:cubicBezTo>
                  <a:lnTo>
                    <a:pt x="38359" y="15344"/>
                  </a:lnTo>
                  <a:cubicBezTo>
                    <a:pt x="37081" y="14065"/>
                    <a:pt x="35802" y="14065"/>
                    <a:pt x="34523" y="15344"/>
                  </a:cubicBezTo>
                  <a:lnTo>
                    <a:pt x="33245" y="16622"/>
                  </a:lnTo>
                  <a:cubicBezTo>
                    <a:pt x="31966" y="17901"/>
                    <a:pt x="31966" y="19180"/>
                    <a:pt x="33245" y="20458"/>
                  </a:cubicBezTo>
                  <a:lnTo>
                    <a:pt x="39638" y="29409"/>
                  </a:lnTo>
                  <a:cubicBezTo>
                    <a:pt x="38359" y="30687"/>
                    <a:pt x="35802" y="31966"/>
                    <a:pt x="34523" y="34523"/>
                  </a:cubicBezTo>
                  <a:lnTo>
                    <a:pt x="26852" y="26851"/>
                  </a:lnTo>
                  <a:cubicBezTo>
                    <a:pt x="25573" y="25573"/>
                    <a:pt x="24294" y="25573"/>
                    <a:pt x="23015" y="26851"/>
                  </a:cubicBezTo>
                  <a:lnTo>
                    <a:pt x="21737" y="28130"/>
                  </a:lnTo>
                  <a:cubicBezTo>
                    <a:pt x="20459" y="29409"/>
                    <a:pt x="20459" y="30687"/>
                    <a:pt x="21737" y="31966"/>
                  </a:cubicBezTo>
                  <a:lnTo>
                    <a:pt x="29408" y="39638"/>
                  </a:lnTo>
                  <a:cubicBezTo>
                    <a:pt x="28130" y="40916"/>
                    <a:pt x="26852" y="43474"/>
                    <a:pt x="25573" y="44752"/>
                  </a:cubicBezTo>
                  <a:lnTo>
                    <a:pt x="16622" y="38359"/>
                  </a:lnTo>
                  <a:cubicBezTo>
                    <a:pt x="15344" y="37080"/>
                    <a:pt x="14065" y="38359"/>
                    <a:pt x="14065" y="39638"/>
                  </a:cubicBezTo>
                  <a:lnTo>
                    <a:pt x="14065" y="40916"/>
                  </a:lnTo>
                  <a:cubicBezTo>
                    <a:pt x="12786" y="42195"/>
                    <a:pt x="14065" y="43474"/>
                    <a:pt x="15344" y="43474"/>
                  </a:cubicBezTo>
                  <a:lnTo>
                    <a:pt x="24294" y="49867"/>
                  </a:lnTo>
                  <a:cubicBezTo>
                    <a:pt x="23015" y="52424"/>
                    <a:pt x="21737" y="53703"/>
                    <a:pt x="20459" y="56260"/>
                  </a:cubicBezTo>
                  <a:lnTo>
                    <a:pt x="10229" y="52424"/>
                  </a:lnTo>
                  <a:cubicBezTo>
                    <a:pt x="8951" y="52424"/>
                    <a:pt x="7672" y="52424"/>
                    <a:pt x="7672" y="53703"/>
                  </a:cubicBezTo>
                  <a:lnTo>
                    <a:pt x="7672" y="54981"/>
                  </a:lnTo>
                  <a:cubicBezTo>
                    <a:pt x="7672" y="56260"/>
                    <a:pt x="7672" y="57539"/>
                    <a:pt x="8951" y="57539"/>
                  </a:cubicBezTo>
                  <a:lnTo>
                    <a:pt x="19180" y="61374"/>
                  </a:lnTo>
                  <a:cubicBezTo>
                    <a:pt x="17901" y="63932"/>
                    <a:pt x="17901" y="66489"/>
                    <a:pt x="16622" y="67768"/>
                  </a:cubicBezTo>
                  <a:lnTo>
                    <a:pt x="6393" y="65210"/>
                  </a:lnTo>
                  <a:cubicBezTo>
                    <a:pt x="5115" y="65210"/>
                    <a:pt x="3836" y="65210"/>
                    <a:pt x="3836" y="66489"/>
                  </a:cubicBezTo>
                  <a:lnTo>
                    <a:pt x="3836" y="67768"/>
                  </a:lnTo>
                  <a:cubicBezTo>
                    <a:pt x="3836" y="69046"/>
                    <a:pt x="3836" y="70325"/>
                    <a:pt x="5115" y="70325"/>
                  </a:cubicBezTo>
                  <a:lnTo>
                    <a:pt x="15344" y="72882"/>
                  </a:lnTo>
                  <a:cubicBezTo>
                    <a:pt x="15344" y="75440"/>
                    <a:pt x="14065" y="77997"/>
                    <a:pt x="14065" y="80554"/>
                  </a:cubicBezTo>
                  <a:lnTo>
                    <a:pt x="2557" y="80554"/>
                  </a:lnTo>
                  <a:cubicBezTo>
                    <a:pt x="1279" y="80554"/>
                    <a:pt x="0" y="81833"/>
                    <a:pt x="0" y="83111"/>
                  </a:cubicBezTo>
                  <a:lnTo>
                    <a:pt x="0" y="84390"/>
                  </a:lnTo>
                  <a:cubicBezTo>
                    <a:pt x="0" y="85669"/>
                    <a:pt x="1279" y="86947"/>
                    <a:pt x="2557" y="86947"/>
                  </a:cubicBezTo>
                  <a:lnTo>
                    <a:pt x="14065" y="86947"/>
                  </a:lnTo>
                  <a:cubicBezTo>
                    <a:pt x="14065" y="89504"/>
                    <a:pt x="14065" y="92062"/>
                    <a:pt x="14065" y="94619"/>
                  </a:cubicBezTo>
                  <a:lnTo>
                    <a:pt x="2557" y="95898"/>
                  </a:lnTo>
                  <a:cubicBezTo>
                    <a:pt x="1279" y="95898"/>
                    <a:pt x="0" y="97176"/>
                    <a:pt x="0" y="98455"/>
                  </a:cubicBezTo>
                  <a:lnTo>
                    <a:pt x="0" y="99733"/>
                  </a:lnTo>
                  <a:cubicBezTo>
                    <a:pt x="0" y="101012"/>
                    <a:pt x="1279" y="102291"/>
                    <a:pt x="2557" y="102291"/>
                  </a:cubicBezTo>
                  <a:lnTo>
                    <a:pt x="14065" y="101012"/>
                  </a:lnTo>
                  <a:cubicBezTo>
                    <a:pt x="14065" y="103569"/>
                    <a:pt x="15344" y="106127"/>
                    <a:pt x="15344" y="107405"/>
                  </a:cubicBezTo>
                  <a:lnTo>
                    <a:pt x="5115" y="111241"/>
                  </a:lnTo>
                  <a:cubicBezTo>
                    <a:pt x="3836" y="111241"/>
                    <a:pt x="3836" y="112520"/>
                    <a:pt x="3836" y="113799"/>
                  </a:cubicBezTo>
                  <a:lnTo>
                    <a:pt x="3836" y="115077"/>
                  </a:lnTo>
                  <a:cubicBezTo>
                    <a:pt x="3836" y="116356"/>
                    <a:pt x="5115" y="116356"/>
                    <a:pt x="6393" y="116356"/>
                  </a:cubicBezTo>
                  <a:lnTo>
                    <a:pt x="16622" y="112520"/>
                  </a:lnTo>
                  <a:cubicBezTo>
                    <a:pt x="17901" y="115077"/>
                    <a:pt x="17901" y="116356"/>
                    <a:pt x="19180" y="118913"/>
                  </a:cubicBezTo>
                  <a:lnTo>
                    <a:pt x="8951" y="124028"/>
                  </a:lnTo>
                  <a:cubicBezTo>
                    <a:pt x="7672" y="124028"/>
                    <a:pt x="7672" y="126585"/>
                    <a:pt x="7672" y="126585"/>
                  </a:cubicBezTo>
                  <a:lnTo>
                    <a:pt x="7672" y="127863"/>
                  </a:lnTo>
                  <a:cubicBezTo>
                    <a:pt x="7672" y="129142"/>
                    <a:pt x="10229" y="129142"/>
                    <a:pt x="10229" y="129142"/>
                  </a:cubicBezTo>
                  <a:lnTo>
                    <a:pt x="20459" y="124028"/>
                  </a:lnTo>
                  <a:cubicBezTo>
                    <a:pt x="21737" y="126585"/>
                    <a:pt x="23015" y="127863"/>
                    <a:pt x="24294" y="130421"/>
                  </a:cubicBezTo>
                  <a:lnTo>
                    <a:pt x="15344" y="136814"/>
                  </a:lnTo>
                  <a:cubicBezTo>
                    <a:pt x="14065" y="138092"/>
                    <a:pt x="14065" y="139371"/>
                    <a:pt x="15344" y="140650"/>
                  </a:cubicBezTo>
                  <a:lnTo>
                    <a:pt x="16622" y="141928"/>
                  </a:lnTo>
                  <a:cubicBezTo>
                    <a:pt x="17901" y="143207"/>
                    <a:pt x="19180" y="143207"/>
                    <a:pt x="20459" y="141928"/>
                  </a:cubicBezTo>
                  <a:lnTo>
                    <a:pt x="29408" y="135535"/>
                  </a:lnTo>
                  <a:cubicBezTo>
                    <a:pt x="30688" y="136814"/>
                    <a:pt x="31966" y="139371"/>
                    <a:pt x="34523" y="140650"/>
                  </a:cubicBezTo>
                  <a:lnTo>
                    <a:pt x="26852" y="148322"/>
                  </a:lnTo>
                  <a:cubicBezTo>
                    <a:pt x="25573" y="149600"/>
                    <a:pt x="25573" y="150879"/>
                    <a:pt x="26852" y="152158"/>
                  </a:cubicBezTo>
                  <a:lnTo>
                    <a:pt x="28130" y="153436"/>
                  </a:lnTo>
                  <a:cubicBezTo>
                    <a:pt x="29408" y="154715"/>
                    <a:pt x="30688" y="154715"/>
                    <a:pt x="31966" y="153436"/>
                  </a:cubicBezTo>
                  <a:lnTo>
                    <a:pt x="39638" y="145764"/>
                  </a:lnTo>
                  <a:cubicBezTo>
                    <a:pt x="40916" y="147043"/>
                    <a:pt x="43474" y="148322"/>
                    <a:pt x="44752" y="149600"/>
                  </a:cubicBezTo>
                  <a:lnTo>
                    <a:pt x="38359" y="158551"/>
                  </a:lnTo>
                  <a:cubicBezTo>
                    <a:pt x="37081" y="159829"/>
                    <a:pt x="38359" y="161108"/>
                    <a:pt x="39638" y="161108"/>
                  </a:cubicBezTo>
                  <a:lnTo>
                    <a:pt x="40916" y="161108"/>
                  </a:lnTo>
                  <a:cubicBezTo>
                    <a:pt x="42195" y="162387"/>
                    <a:pt x="43474" y="161108"/>
                    <a:pt x="43474" y="159829"/>
                  </a:cubicBezTo>
                  <a:lnTo>
                    <a:pt x="49867" y="150879"/>
                  </a:lnTo>
                  <a:cubicBezTo>
                    <a:pt x="52424" y="152158"/>
                    <a:pt x="53703" y="153436"/>
                    <a:pt x="56260" y="154715"/>
                  </a:cubicBezTo>
                  <a:lnTo>
                    <a:pt x="52424" y="164944"/>
                  </a:lnTo>
                  <a:cubicBezTo>
                    <a:pt x="52424" y="166222"/>
                    <a:pt x="52424" y="167501"/>
                    <a:pt x="53703" y="167501"/>
                  </a:cubicBezTo>
                  <a:lnTo>
                    <a:pt x="54981" y="167501"/>
                  </a:lnTo>
                  <a:cubicBezTo>
                    <a:pt x="56260" y="167501"/>
                    <a:pt x="57539" y="167501"/>
                    <a:pt x="57539" y="166222"/>
                  </a:cubicBezTo>
                  <a:lnTo>
                    <a:pt x="61374" y="155993"/>
                  </a:lnTo>
                  <a:cubicBezTo>
                    <a:pt x="63932" y="157272"/>
                    <a:pt x="66489" y="157272"/>
                    <a:pt x="67767" y="158551"/>
                  </a:cubicBezTo>
                  <a:lnTo>
                    <a:pt x="65211" y="168780"/>
                  </a:lnTo>
                  <a:cubicBezTo>
                    <a:pt x="65211" y="170058"/>
                    <a:pt x="65211" y="171337"/>
                    <a:pt x="66489" y="171337"/>
                  </a:cubicBezTo>
                  <a:lnTo>
                    <a:pt x="67767" y="171337"/>
                  </a:lnTo>
                  <a:cubicBezTo>
                    <a:pt x="69047" y="171337"/>
                    <a:pt x="70325" y="171337"/>
                    <a:pt x="70325" y="170058"/>
                  </a:cubicBezTo>
                  <a:lnTo>
                    <a:pt x="72882" y="159829"/>
                  </a:lnTo>
                  <a:cubicBezTo>
                    <a:pt x="75440" y="159829"/>
                    <a:pt x="77997" y="161108"/>
                    <a:pt x="80554" y="161108"/>
                  </a:cubicBezTo>
                  <a:lnTo>
                    <a:pt x="80554" y="172616"/>
                  </a:lnTo>
                  <a:cubicBezTo>
                    <a:pt x="80554" y="173894"/>
                    <a:pt x="81833" y="175173"/>
                    <a:pt x="83111" y="175173"/>
                  </a:cubicBezTo>
                  <a:lnTo>
                    <a:pt x="84390" y="175173"/>
                  </a:lnTo>
                  <a:cubicBezTo>
                    <a:pt x="85669" y="175173"/>
                    <a:pt x="86947" y="173894"/>
                    <a:pt x="86947" y="172616"/>
                  </a:cubicBezTo>
                  <a:lnTo>
                    <a:pt x="86947" y="161108"/>
                  </a:lnTo>
                  <a:cubicBezTo>
                    <a:pt x="89504" y="161108"/>
                    <a:pt x="92062" y="161108"/>
                    <a:pt x="94619" y="161108"/>
                  </a:cubicBezTo>
                  <a:lnTo>
                    <a:pt x="95898" y="172616"/>
                  </a:lnTo>
                  <a:cubicBezTo>
                    <a:pt x="95898" y="173894"/>
                    <a:pt x="97177" y="175173"/>
                    <a:pt x="98455" y="175173"/>
                  </a:cubicBezTo>
                  <a:lnTo>
                    <a:pt x="99733" y="175173"/>
                  </a:lnTo>
                  <a:cubicBezTo>
                    <a:pt x="101012" y="175173"/>
                    <a:pt x="102291" y="173894"/>
                    <a:pt x="102291" y="172616"/>
                  </a:cubicBezTo>
                  <a:lnTo>
                    <a:pt x="101012" y="161108"/>
                  </a:lnTo>
                  <a:cubicBezTo>
                    <a:pt x="103570" y="161108"/>
                    <a:pt x="106126" y="159829"/>
                    <a:pt x="107406" y="159829"/>
                  </a:cubicBezTo>
                  <a:lnTo>
                    <a:pt x="111241" y="170058"/>
                  </a:lnTo>
                  <a:cubicBezTo>
                    <a:pt x="111241" y="171337"/>
                    <a:pt x="112520" y="171337"/>
                    <a:pt x="113799" y="171337"/>
                  </a:cubicBezTo>
                  <a:lnTo>
                    <a:pt x="115077" y="171337"/>
                  </a:lnTo>
                  <a:cubicBezTo>
                    <a:pt x="116356" y="171337"/>
                    <a:pt x="116356" y="170058"/>
                    <a:pt x="116356" y="168780"/>
                  </a:cubicBezTo>
                  <a:lnTo>
                    <a:pt x="112520" y="158551"/>
                  </a:lnTo>
                  <a:cubicBezTo>
                    <a:pt x="115077" y="157272"/>
                    <a:pt x="116356" y="157272"/>
                    <a:pt x="118913" y="155993"/>
                  </a:cubicBezTo>
                  <a:lnTo>
                    <a:pt x="124028" y="166222"/>
                  </a:lnTo>
                  <a:cubicBezTo>
                    <a:pt x="124028" y="167501"/>
                    <a:pt x="126585" y="167501"/>
                    <a:pt x="126585" y="167501"/>
                  </a:cubicBezTo>
                  <a:lnTo>
                    <a:pt x="127863" y="167501"/>
                  </a:lnTo>
                  <a:cubicBezTo>
                    <a:pt x="129142" y="167501"/>
                    <a:pt x="129142" y="164944"/>
                    <a:pt x="129142" y="164944"/>
                  </a:cubicBezTo>
                  <a:lnTo>
                    <a:pt x="124028" y="154715"/>
                  </a:lnTo>
                  <a:cubicBezTo>
                    <a:pt x="126585" y="153436"/>
                    <a:pt x="127863" y="152158"/>
                    <a:pt x="130421" y="150879"/>
                  </a:cubicBezTo>
                  <a:lnTo>
                    <a:pt x="136814" y="159829"/>
                  </a:lnTo>
                  <a:cubicBezTo>
                    <a:pt x="138092" y="161108"/>
                    <a:pt x="139371" y="161108"/>
                    <a:pt x="140650" y="159829"/>
                  </a:cubicBezTo>
                  <a:lnTo>
                    <a:pt x="141929" y="158551"/>
                  </a:lnTo>
                  <a:cubicBezTo>
                    <a:pt x="143207" y="157272"/>
                    <a:pt x="143207" y="155993"/>
                    <a:pt x="141929" y="154715"/>
                  </a:cubicBezTo>
                  <a:lnTo>
                    <a:pt x="135536" y="145764"/>
                  </a:lnTo>
                  <a:cubicBezTo>
                    <a:pt x="136814" y="144486"/>
                    <a:pt x="139371" y="143207"/>
                    <a:pt x="140650" y="140650"/>
                  </a:cubicBezTo>
                  <a:lnTo>
                    <a:pt x="148322" y="148322"/>
                  </a:lnTo>
                  <a:cubicBezTo>
                    <a:pt x="149600" y="149600"/>
                    <a:pt x="150879" y="149600"/>
                    <a:pt x="152158" y="148322"/>
                  </a:cubicBezTo>
                  <a:lnTo>
                    <a:pt x="153436" y="147043"/>
                  </a:lnTo>
                  <a:cubicBezTo>
                    <a:pt x="154715" y="144486"/>
                    <a:pt x="154715" y="143207"/>
                    <a:pt x="153436" y="143207"/>
                  </a:cubicBezTo>
                  <a:close/>
                  <a:moveTo>
                    <a:pt x="140650" y="56260"/>
                  </a:moveTo>
                  <a:cubicBezTo>
                    <a:pt x="152158" y="74161"/>
                    <a:pt x="153436" y="95898"/>
                    <a:pt x="144485" y="115077"/>
                  </a:cubicBezTo>
                  <a:cubicBezTo>
                    <a:pt x="143207" y="117634"/>
                    <a:pt x="139371" y="118913"/>
                    <a:pt x="136814" y="116356"/>
                  </a:cubicBezTo>
                  <a:lnTo>
                    <a:pt x="113799" y="95898"/>
                  </a:lnTo>
                  <a:cubicBezTo>
                    <a:pt x="115077" y="89504"/>
                    <a:pt x="115077" y="83111"/>
                    <a:pt x="112520" y="77997"/>
                  </a:cubicBezTo>
                  <a:lnTo>
                    <a:pt x="132978" y="54981"/>
                  </a:lnTo>
                  <a:cubicBezTo>
                    <a:pt x="134257" y="52424"/>
                    <a:pt x="138092" y="52424"/>
                    <a:pt x="140650" y="56260"/>
                  </a:cubicBezTo>
                  <a:close/>
                  <a:moveTo>
                    <a:pt x="117634" y="42195"/>
                  </a:moveTo>
                  <a:lnTo>
                    <a:pt x="97177" y="65210"/>
                  </a:lnTo>
                  <a:cubicBezTo>
                    <a:pt x="90783" y="62653"/>
                    <a:pt x="84390" y="63932"/>
                    <a:pt x="79275" y="66489"/>
                  </a:cubicBezTo>
                  <a:lnTo>
                    <a:pt x="56260" y="46031"/>
                  </a:lnTo>
                  <a:cubicBezTo>
                    <a:pt x="53703" y="43474"/>
                    <a:pt x="53703" y="39638"/>
                    <a:pt x="57539" y="38359"/>
                  </a:cubicBezTo>
                  <a:cubicBezTo>
                    <a:pt x="75440" y="26851"/>
                    <a:pt x="97177" y="26851"/>
                    <a:pt x="116356" y="35802"/>
                  </a:cubicBezTo>
                  <a:cubicBezTo>
                    <a:pt x="118913" y="34523"/>
                    <a:pt x="120192" y="39638"/>
                    <a:pt x="117634" y="42195"/>
                  </a:cubicBezTo>
                  <a:close/>
                  <a:moveTo>
                    <a:pt x="37081" y="120192"/>
                  </a:moveTo>
                  <a:cubicBezTo>
                    <a:pt x="25573" y="102291"/>
                    <a:pt x="24294" y="79275"/>
                    <a:pt x="34523" y="61374"/>
                  </a:cubicBezTo>
                  <a:cubicBezTo>
                    <a:pt x="35802" y="58817"/>
                    <a:pt x="39638" y="57539"/>
                    <a:pt x="42195" y="60096"/>
                  </a:cubicBezTo>
                  <a:lnTo>
                    <a:pt x="65211" y="80554"/>
                  </a:lnTo>
                  <a:cubicBezTo>
                    <a:pt x="62653" y="86947"/>
                    <a:pt x="63932" y="93340"/>
                    <a:pt x="66489" y="99733"/>
                  </a:cubicBezTo>
                  <a:lnTo>
                    <a:pt x="46031" y="122749"/>
                  </a:lnTo>
                  <a:cubicBezTo>
                    <a:pt x="43474" y="124028"/>
                    <a:pt x="39638" y="122749"/>
                    <a:pt x="37081" y="120192"/>
                  </a:cubicBezTo>
                  <a:close/>
                  <a:moveTo>
                    <a:pt x="81833" y="95898"/>
                  </a:moveTo>
                  <a:cubicBezTo>
                    <a:pt x="77997" y="92062"/>
                    <a:pt x="76718" y="85669"/>
                    <a:pt x="80554" y="80554"/>
                  </a:cubicBezTo>
                  <a:cubicBezTo>
                    <a:pt x="84390" y="76718"/>
                    <a:pt x="90783" y="75440"/>
                    <a:pt x="95898" y="79275"/>
                  </a:cubicBezTo>
                  <a:cubicBezTo>
                    <a:pt x="99733" y="83111"/>
                    <a:pt x="101012" y="89504"/>
                    <a:pt x="97177" y="94619"/>
                  </a:cubicBezTo>
                  <a:cubicBezTo>
                    <a:pt x="93340" y="99733"/>
                    <a:pt x="85669" y="99733"/>
                    <a:pt x="81833" y="95898"/>
                  </a:cubicBezTo>
                  <a:close/>
                  <a:moveTo>
                    <a:pt x="60096" y="134257"/>
                  </a:moveTo>
                  <a:lnTo>
                    <a:pt x="80554" y="111241"/>
                  </a:lnTo>
                  <a:cubicBezTo>
                    <a:pt x="86947" y="113799"/>
                    <a:pt x="93340" y="112520"/>
                    <a:pt x="99733" y="109963"/>
                  </a:cubicBezTo>
                  <a:lnTo>
                    <a:pt x="122749" y="130421"/>
                  </a:lnTo>
                  <a:cubicBezTo>
                    <a:pt x="125306" y="132978"/>
                    <a:pt x="125306" y="136814"/>
                    <a:pt x="121470" y="138092"/>
                  </a:cubicBezTo>
                  <a:cubicBezTo>
                    <a:pt x="103570" y="149600"/>
                    <a:pt x="80554" y="150879"/>
                    <a:pt x="62653" y="141928"/>
                  </a:cubicBezTo>
                  <a:cubicBezTo>
                    <a:pt x="58818" y="140650"/>
                    <a:pt x="58818" y="136814"/>
                    <a:pt x="60096" y="134257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E049453-9654-4789-BBE8-617D603F3EEF}"/>
                </a:ext>
              </a:extLst>
            </p:cNvPr>
            <p:cNvSpPr/>
            <p:nvPr/>
          </p:nvSpPr>
          <p:spPr>
            <a:xfrm>
              <a:off x="6815870" y="2858729"/>
              <a:ext cx="171337" cy="172615"/>
            </a:xfrm>
            <a:custGeom>
              <a:avLst/>
              <a:gdLst>
                <a:gd name="connsiteX0" fmla="*/ 164944 w 171337"/>
                <a:gd name="connsiteY0" fmla="*/ 72882 h 172615"/>
                <a:gd name="connsiteX1" fmla="*/ 168780 w 171337"/>
                <a:gd name="connsiteY1" fmla="*/ 67768 h 172615"/>
                <a:gd name="connsiteX2" fmla="*/ 163665 w 171337"/>
                <a:gd name="connsiteY2" fmla="*/ 63932 h 172615"/>
                <a:gd name="connsiteX3" fmla="*/ 158551 w 171337"/>
                <a:gd name="connsiteY3" fmla="*/ 65210 h 172615"/>
                <a:gd name="connsiteX4" fmla="*/ 154715 w 171337"/>
                <a:gd name="connsiteY4" fmla="*/ 54981 h 172615"/>
                <a:gd name="connsiteX5" fmla="*/ 159829 w 171337"/>
                <a:gd name="connsiteY5" fmla="*/ 52424 h 172615"/>
                <a:gd name="connsiteX6" fmla="*/ 161108 w 171337"/>
                <a:gd name="connsiteY6" fmla="*/ 46031 h 172615"/>
                <a:gd name="connsiteX7" fmla="*/ 154715 w 171337"/>
                <a:gd name="connsiteY7" fmla="*/ 44752 h 172615"/>
                <a:gd name="connsiteX8" fmla="*/ 149600 w 171337"/>
                <a:gd name="connsiteY8" fmla="*/ 47310 h 172615"/>
                <a:gd name="connsiteX9" fmla="*/ 143207 w 171337"/>
                <a:gd name="connsiteY9" fmla="*/ 38359 h 172615"/>
                <a:gd name="connsiteX10" fmla="*/ 147043 w 171337"/>
                <a:gd name="connsiteY10" fmla="*/ 34523 h 172615"/>
                <a:gd name="connsiteX11" fmla="*/ 147043 w 171337"/>
                <a:gd name="connsiteY11" fmla="*/ 28130 h 172615"/>
                <a:gd name="connsiteX12" fmla="*/ 140650 w 171337"/>
                <a:gd name="connsiteY12" fmla="*/ 28130 h 172615"/>
                <a:gd name="connsiteX13" fmla="*/ 136814 w 171337"/>
                <a:gd name="connsiteY13" fmla="*/ 31966 h 172615"/>
                <a:gd name="connsiteX14" fmla="*/ 129142 w 171337"/>
                <a:gd name="connsiteY14" fmla="*/ 25573 h 172615"/>
                <a:gd name="connsiteX15" fmla="*/ 131699 w 171337"/>
                <a:gd name="connsiteY15" fmla="*/ 20458 h 172615"/>
                <a:gd name="connsiteX16" fmla="*/ 130421 w 171337"/>
                <a:gd name="connsiteY16" fmla="*/ 14065 h 172615"/>
                <a:gd name="connsiteX17" fmla="*/ 124028 w 171337"/>
                <a:gd name="connsiteY17" fmla="*/ 15344 h 172615"/>
                <a:gd name="connsiteX18" fmla="*/ 120192 w 171337"/>
                <a:gd name="connsiteY18" fmla="*/ 20458 h 172615"/>
                <a:gd name="connsiteX19" fmla="*/ 111241 w 171337"/>
                <a:gd name="connsiteY19" fmla="*/ 16622 h 172615"/>
                <a:gd name="connsiteX20" fmla="*/ 112520 w 171337"/>
                <a:gd name="connsiteY20" fmla="*/ 10229 h 172615"/>
                <a:gd name="connsiteX21" fmla="*/ 109963 w 171337"/>
                <a:gd name="connsiteY21" fmla="*/ 3836 h 172615"/>
                <a:gd name="connsiteX22" fmla="*/ 104848 w 171337"/>
                <a:gd name="connsiteY22" fmla="*/ 6393 h 172615"/>
                <a:gd name="connsiteX23" fmla="*/ 103570 w 171337"/>
                <a:gd name="connsiteY23" fmla="*/ 12786 h 172615"/>
                <a:gd name="connsiteX24" fmla="*/ 93340 w 171337"/>
                <a:gd name="connsiteY24" fmla="*/ 11508 h 172615"/>
                <a:gd name="connsiteX25" fmla="*/ 93340 w 171337"/>
                <a:gd name="connsiteY25" fmla="*/ 5115 h 172615"/>
                <a:gd name="connsiteX26" fmla="*/ 88226 w 171337"/>
                <a:gd name="connsiteY26" fmla="*/ 0 h 172615"/>
                <a:gd name="connsiteX27" fmla="*/ 88226 w 171337"/>
                <a:gd name="connsiteY27" fmla="*/ 0 h 172615"/>
                <a:gd name="connsiteX28" fmla="*/ 83111 w 171337"/>
                <a:gd name="connsiteY28" fmla="*/ 5115 h 172615"/>
                <a:gd name="connsiteX29" fmla="*/ 83111 w 171337"/>
                <a:gd name="connsiteY29" fmla="*/ 11508 h 172615"/>
                <a:gd name="connsiteX30" fmla="*/ 72882 w 171337"/>
                <a:gd name="connsiteY30" fmla="*/ 12786 h 172615"/>
                <a:gd name="connsiteX31" fmla="*/ 71604 w 171337"/>
                <a:gd name="connsiteY31" fmla="*/ 6393 h 172615"/>
                <a:gd name="connsiteX32" fmla="*/ 66489 w 171337"/>
                <a:gd name="connsiteY32" fmla="*/ 2557 h 172615"/>
                <a:gd name="connsiteX33" fmla="*/ 62653 w 171337"/>
                <a:gd name="connsiteY33" fmla="*/ 7672 h 172615"/>
                <a:gd name="connsiteX34" fmla="*/ 63932 w 171337"/>
                <a:gd name="connsiteY34" fmla="*/ 14065 h 172615"/>
                <a:gd name="connsiteX35" fmla="*/ 53703 w 171337"/>
                <a:gd name="connsiteY35" fmla="*/ 17901 h 172615"/>
                <a:gd name="connsiteX36" fmla="*/ 51145 w 171337"/>
                <a:gd name="connsiteY36" fmla="*/ 12786 h 172615"/>
                <a:gd name="connsiteX37" fmla="*/ 44752 w 171337"/>
                <a:gd name="connsiteY37" fmla="*/ 11508 h 172615"/>
                <a:gd name="connsiteX38" fmla="*/ 44752 w 171337"/>
                <a:gd name="connsiteY38" fmla="*/ 11508 h 172615"/>
                <a:gd name="connsiteX39" fmla="*/ 43474 w 171337"/>
                <a:gd name="connsiteY39" fmla="*/ 17901 h 172615"/>
                <a:gd name="connsiteX40" fmla="*/ 46031 w 171337"/>
                <a:gd name="connsiteY40" fmla="*/ 23015 h 172615"/>
                <a:gd name="connsiteX41" fmla="*/ 37081 w 171337"/>
                <a:gd name="connsiteY41" fmla="*/ 29409 h 172615"/>
                <a:gd name="connsiteX42" fmla="*/ 33245 w 171337"/>
                <a:gd name="connsiteY42" fmla="*/ 24294 h 172615"/>
                <a:gd name="connsiteX43" fmla="*/ 26852 w 171337"/>
                <a:gd name="connsiteY43" fmla="*/ 24294 h 172615"/>
                <a:gd name="connsiteX44" fmla="*/ 26852 w 171337"/>
                <a:gd name="connsiteY44" fmla="*/ 30687 h 172615"/>
                <a:gd name="connsiteX45" fmla="*/ 30688 w 171337"/>
                <a:gd name="connsiteY45" fmla="*/ 35802 h 172615"/>
                <a:gd name="connsiteX46" fmla="*/ 24294 w 171337"/>
                <a:gd name="connsiteY46" fmla="*/ 43474 h 172615"/>
                <a:gd name="connsiteX47" fmla="*/ 19180 w 171337"/>
                <a:gd name="connsiteY47" fmla="*/ 39638 h 172615"/>
                <a:gd name="connsiteX48" fmla="*/ 12786 w 171337"/>
                <a:gd name="connsiteY48" fmla="*/ 40916 h 172615"/>
                <a:gd name="connsiteX49" fmla="*/ 14065 w 171337"/>
                <a:gd name="connsiteY49" fmla="*/ 47310 h 172615"/>
                <a:gd name="connsiteX50" fmla="*/ 19180 w 171337"/>
                <a:gd name="connsiteY50" fmla="*/ 51145 h 172615"/>
                <a:gd name="connsiteX51" fmla="*/ 15344 w 171337"/>
                <a:gd name="connsiteY51" fmla="*/ 61374 h 172615"/>
                <a:gd name="connsiteX52" fmla="*/ 8951 w 171337"/>
                <a:gd name="connsiteY52" fmla="*/ 58817 h 172615"/>
                <a:gd name="connsiteX53" fmla="*/ 3836 w 171337"/>
                <a:gd name="connsiteY53" fmla="*/ 61374 h 172615"/>
                <a:gd name="connsiteX54" fmla="*/ 6393 w 171337"/>
                <a:gd name="connsiteY54" fmla="*/ 67768 h 172615"/>
                <a:gd name="connsiteX55" fmla="*/ 12786 w 171337"/>
                <a:gd name="connsiteY55" fmla="*/ 69046 h 172615"/>
                <a:gd name="connsiteX56" fmla="*/ 11508 w 171337"/>
                <a:gd name="connsiteY56" fmla="*/ 79275 h 172615"/>
                <a:gd name="connsiteX57" fmla="*/ 5115 w 171337"/>
                <a:gd name="connsiteY57" fmla="*/ 79275 h 172615"/>
                <a:gd name="connsiteX58" fmla="*/ 0 w 171337"/>
                <a:gd name="connsiteY58" fmla="*/ 84390 h 172615"/>
                <a:gd name="connsiteX59" fmla="*/ 5115 w 171337"/>
                <a:gd name="connsiteY59" fmla="*/ 89504 h 172615"/>
                <a:gd name="connsiteX60" fmla="*/ 11508 w 171337"/>
                <a:gd name="connsiteY60" fmla="*/ 89504 h 172615"/>
                <a:gd name="connsiteX61" fmla="*/ 12786 w 171337"/>
                <a:gd name="connsiteY61" fmla="*/ 99733 h 172615"/>
                <a:gd name="connsiteX62" fmla="*/ 7672 w 171337"/>
                <a:gd name="connsiteY62" fmla="*/ 101012 h 172615"/>
                <a:gd name="connsiteX63" fmla="*/ 3836 w 171337"/>
                <a:gd name="connsiteY63" fmla="*/ 106127 h 172615"/>
                <a:gd name="connsiteX64" fmla="*/ 8951 w 171337"/>
                <a:gd name="connsiteY64" fmla="*/ 109963 h 172615"/>
                <a:gd name="connsiteX65" fmla="*/ 14065 w 171337"/>
                <a:gd name="connsiteY65" fmla="*/ 108684 h 172615"/>
                <a:gd name="connsiteX66" fmla="*/ 17901 w 171337"/>
                <a:gd name="connsiteY66" fmla="*/ 118913 h 172615"/>
                <a:gd name="connsiteX67" fmla="*/ 12786 w 171337"/>
                <a:gd name="connsiteY67" fmla="*/ 121470 h 172615"/>
                <a:gd name="connsiteX68" fmla="*/ 11508 w 171337"/>
                <a:gd name="connsiteY68" fmla="*/ 127863 h 172615"/>
                <a:gd name="connsiteX69" fmla="*/ 17901 w 171337"/>
                <a:gd name="connsiteY69" fmla="*/ 129142 h 172615"/>
                <a:gd name="connsiteX70" fmla="*/ 23015 w 171337"/>
                <a:gd name="connsiteY70" fmla="*/ 126585 h 172615"/>
                <a:gd name="connsiteX71" fmla="*/ 29408 w 171337"/>
                <a:gd name="connsiteY71" fmla="*/ 135535 h 172615"/>
                <a:gd name="connsiteX72" fmla="*/ 25573 w 171337"/>
                <a:gd name="connsiteY72" fmla="*/ 139371 h 172615"/>
                <a:gd name="connsiteX73" fmla="*/ 25573 w 171337"/>
                <a:gd name="connsiteY73" fmla="*/ 145764 h 172615"/>
                <a:gd name="connsiteX74" fmla="*/ 31966 w 171337"/>
                <a:gd name="connsiteY74" fmla="*/ 145764 h 172615"/>
                <a:gd name="connsiteX75" fmla="*/ 35802 w 171337"/>
                <a:gd name="connsiteY75" fmla="*/ 141928 h 172615"/>
                <a:gd name="connsiteX76" fmla="*/ 43474 w 171337"/>
                <a:gd name="connsiteY76" fmla="*/ 148322 h 172615"/>
                <a:gd name="connsiteX77" fmla="*/ 40916 w 171337"/>
                <a:gd name="connsiteY77" fmla="*/ 153436 h 172615"/>
                <a:gd name="connsiteX78" fmla="*/ 42195 w 171337"/>
                <a:gd name="connsiteY78" fmla="*/ 159829 h 172615"/>
                <a:gd name="connsiteX79" fmla="*/ 48588 w 171337"/>
                <a:gd name="connsiteY79" fmla="*/ 158551 h 172615"/>
                <a:gd name="connsiteX80" fmla="*/ 51145 w 171337"/>
                <a:gd name="connsiteY80" fmla="*/ 153436 h 172615"/>
                <a:gd name="connsiteX81" fmla="*/ 61374 w 171337"/>
                <a:gd name="connsiteY81" fmla="*/ 157272 h 172615"/>
                <a:gd name="connsiteX82" fmla="*/ 60096 w 171337"/>
                <a:gd name="connsiteY82" fmla="*/ 162387 h 172615"/>
                <a:gd name="connsiteX83" fmla="*/ 62653 w 171337"/>
                <a:gd name="connsiteY83" fmla="*/ 168780 h 172615"/>
                <a:gd name="connsiteX84" fmla="*/ 67767 w 171337"/>
                <a:gd name="connsiteY84" fmla="*/ 166222 h 172615"/>
                <a:gd name="connsiteX85" fmla="*/ 69047 w 171337"/>
                <a:gd name="connsiteY85" fmla="*/ 161108 h 172615"/>
                <a:gd name="connsiteX86" fmla="*/ 79275 w 171337"/>
                <a:gd name="connsiteY86" fmla="*/ 162387 h 172615"/>
                <a:gd name="connsiteX87" fmla="*/ 79275 w 171337"/>
                <a:gd name="connsiteY87" fmla="*/ 167501 h 172615"/>
                <a:gd name="connsiteX88" fmla="*/ 84390 w 171337"/>
                <a:gd name="connsiteY88" fmla="*/ 172616 h 172615"/>
                <a:gd name="connsiteX89" fmla="*/ 84390 w 171337"/>
                <a:gd name="connsiteY89" fmla="*/ 172616 h 172615"/>
                <a:gd name="connsiteX90" fmla="*/ 89504 w 171337"/>
                <a:gd name="connsiteY90" fmla="*/ 167501 h 172615"/>
                <a:gd name="connsiteX91" fmla="*/ 89504 w 171337"/>
                <a:gd name="connsiteY91" fmla="*/ 162387 h 172615"/>
                <a:gd name="connsiteX92" fmla="*/ 99733 w 171337"/>
                <a:gd name="connsiteY92" fmla="*/ 161108 h 172615"/>
                <a:gd name="connsiteX93" fmla="*/ 101012 w 171337"/>
                <a:gd name="connsiteY93" fmla="*/ 166222 h 172615"/>
                <a:gd name="connsiteX94" fmla="*/ 106126 w 171337"/>
                <a:gd name="connsiteY94" fmla="*/ 170058 h 172615"/>
                <a:gd name="connsiteX95" fmla="*/ 109963 w 171337"/>
                <a:gd name="connsiteY95" fmla="*/ 164944 h 172615"/>
                <a:gd name="connsiteX96" fmla="*/ 108684 w 171337"/>
                <a:gd name="connsiteY96" fmla="*/ 159829 h 172615"/>
                <a:gd name="connsiteX97" fmla="*/ 118913 w 171337"/>
                <a:gd name="connsiteY97" fmla="*/ 155993 h 172615"/>
                <a:gd name="connsiteX98" fmla="*/ 121470 w 171337"/>
                <a:gd name="connsiteY98" fmla="*/ 161108 h 172615"/>
                <a:gd name="connsiteX99" fmla="*/ 127863 w 171337"/>
                <a:gd name="connsiteY99" fmla="*/ 162387 h 172615"/>
                <a:gd name="connsiteX100" fmla="*/ 127863 w 171337"/>
                <a:gd name="connsiteY100" fmla="*/ 162387 h 172615"/>
                <a:gd name="connsiteX101" fmla="*/ 129142 w 171337"/>
                <a:gd name="connsiteY101" fmla="*/ 155993 h 172615"/>
                <a:gd name="connsiteX102" fmla="*/ 126585 w 171337"/>
                <a:gd name="connsiteY102" fmla="*/ 150879 h 172615"/>
                <a:gd name="connsiteX103" fmla="*/ 135536 w 171337"/>
                <a:gd name="connsiteY103" fmla="*/ 144486 h 172615"/>
                <a:gd name="connsiteX104" fmla="*/ 139371 w 171337"/>
                <a:gd name="connsiteY104" fmla="*/ 148322 h 172615"/>
                <a:gd name="connsiteX105" fmla="*/ 145765 w 171337"/>
                <a:gd name="connsiteY105" fmla="*/ 148322 h 172615"/>
                <a:gd name="connsiteX106" fmla="*/ 145765 w 171337"/>
                <a:gd name="connsiteY106" fmla="*/ 141928 h 172615"/>
                <a:gd name="connsiteX107" fmla="*/ 141929 w 171337"/>
                <a:gd name="connsiteY107" fmla="*/ 138092 h 172615"/>
                <a:gd name="connsiteX108" fmla="*/ 148322 w 171337"/>
                <a:gd name="connsiteY108" fmla="*/ 129142 h 172615"/>
                <a:gd name="connsiteX109" fmla="*/ 153436 w 171337"/>
                <a:gd name="connsiteY109" fmla="*/ 131699 h 172615"/>
                <a:gd name="connsiteX110" fmla="*/ 159829 w 171337"/>
                <a:gd name="connsiteY110" fmla="*/ 130421 h 172615"/>
                <a:gd name="connsiteX111" fmla="*/ 158551 w 171337"/>
                <a:gd name="connsiteY111" fmla="*/ 124028 h 172615"/>
                <a:gd name="connsiteX112" fmla="*/ 153436 w 171337"/>
                <a:gd name="connsiteY112" fmla="*/ 121470 h 172615"/>
                <a:gd name="connsiteX113" fmla="*/ 157272 w 171337"/>
                <a:gd name="connsiteY113" fmla="*/ 111241 h 172615"/>
                <a:gd name="connsiteX114" fmla="*/ 162387 w 171337"/>
                <a:gd name="connsiteY114" fmla="*/ 112520 h 172615"/>
                <a:gd name="connsiteX115" fmla="*/ 167501 w 171337"/>
                <a:gd name="connsiteY115" fmla="*/ 109963 h 172615"/>
                <a:gd name="connsiteX116" fmla="*/ 164944 w 171337"/>
                <a:gd name="connsiteY116" fmla="*/ 103569 h 172615"/>
                <a:gd name="connsiteX117" fmla="*/ 159829 w 171337"/>
                <a:gd name="connsiteY117" fmla="*/ 102291 h 172615"/>
                <a:gd name="connsiteX118" fmla="*/ 161108 w 171337"/>
                <a:gd name="connsiteY118" fmla="*/ 92062 h 172615"/>
                <a:gd name="connsiteX119" fmla="*/ 166222 w 171337"/>
                <a:gd name="connsiteY119" fmla="*/ 92062 h 172615"/>
                <a:gd name="connsiteX120" fmla="*/ 171337 w 171337"/>
                <a:gd name="connsiteY120" fmla="*/ 86947 h 172615"/>
                <a:gd name="connsiteX121" fmla="*/ 166222 w 171337"/>
                <a:gd name="connsiteY121" fmla="*/ 81833 h 172615"/>
                <a:gd name="connsiteX122" fmla="*/ 161108 w 171337"/>
                <a:gd name="connsiteY122" fmla="*/ 81833 h 172615"/>
                <a:gd name="connsiteX123" fmla="*/ 159829 w 171337"/>
                <a:gd name="connsiteY123" fmla="*/ 71604 h 172615"/>
                <a:gd name="connsiteX124" fmla="*/ 164944 w 171337"/>
                <a:gd name="connsiteY124" fmla="*/ 72882 h 172615"/>
                <a:gd name="connsiteX125" fmla="*/ 138092 w 171337"/>
                <a:gd name="connsiteY125" fmla="*/ 53703 h 172615"/>
                <a:gd name="connsiteX126" fmla="*/ 135536 w 171337"/>
                <a:gd name="connsiteY126" fmla="*/ 63932 h 172615"/>
                <a:gd name="connsiteX127" fmla="*/ 125306 w 171337"/>
                <a:gd name="connsiteY127" fmla="*/ 61374 h 172615"/>
                <a:gd name="connsiteX128" fmla="*/ 127863 w 171337"/>
                <a:gd name="connsiteY128" fmla="*/ 51145 h 172615"/>
                <a:gd name="connsiteX129" fmla="*/ 138092 w 171337"/>
                <a:gd name="connsiteY129" fmla="*/ 53703 h 172615"/>
                <a:gd name="connsiteX130" fmla="*/ 80554 w 171337"/>
                <a:gd name="connsiteY130" fmla="*/ 24294 h 172615"/>
                <a:gd name="connsiteX131" fmla="*/ 84390 w 171337"/>
                <a:gd name="connsiteY131" fmla="*/ 19180 h 172615"/>
                <a:gd name="connsiteX132" fmla="*/ 131699 w 171337"/>
                <a:gd name="connsiteY132" fmla="*/ 39638 h 172615"/>
                <a:gd name="connsiteX133" fmla="*/ 130421 w 171337"/>
                <a:gd name="connsiteY133" fmla="*/ 46031 h 172615"/>
                <a:gd name="connsiteX134" fmla="*/ 106126 w 171337"/>
                <a:gd name="connsiteY134" fmla="*/ 61374 h 172615"/>
                <a:gd name="connsiteX135" fmla="*/ 101012 w 171337"/>
                <a:gd name="connsiteY135" fmla="*/ 61374 h 172615"/>
                <a:gd name="connsiteX136" fmla="*/ 89504 w 171337"/>
                <a:gd name="connsiteY136" fmla="*/ 56260 h 172615"/>
                <a:gd name="connsiteX137" fmla="*/ 85669 w 171337"/>
                <a:gd name="connsiteY137" fmla="*/ 53703 h 172615"/>
                <a:gd name="connsiteX138" fmla="*/ 80554 w 171337"/>
                <a:gd name="connsiteY138" fmla="*/ 24294 h 172615"/>
                <a:gd name="connsiteX139" fmla="*/ 70325 w 171337"/>
                <a:gd name="connsiteY139" fmla="*/ 25573 h 172615"/>
                <a:gd name="connsiteX140" fmla="*/ 79275 w 171337"/>
                <a:gd name="connsiteY140" fmla="*/ 30687 h 172615"/>
                <a:gd name="connsiteX141" fmla="*/ 74161 w 171337"/>
                <a:gd name="connsiteY141" fmla="*/ 39638 h 172615"/>
                <a:gd name="connsiteX142" fmla="*/ 65211 w 171337"/>
                <a:gd name="connsiteY142" fmla="*/ 34523 h 172615"/>
                <a:gd name="connsiteX143" fmla="*/ 70325 w 171337"/>
                <a:gd name="connsiteY143" fmla="*/ 25573 h 172615"/>
                <a:gd name="connsiteX144" fmla="*/ 81833 w 171337"/>
                <a:gd name="connsiteY144" fmla="*/ 75440 h 172615"/>
                <a:gd name="connsiteX145" fmla="*/ 95898 w 171337"/>
                <a:gd name="connsiteY145" fmla="*/ 84390 h 172615"/>
                <a:gd name="connsiteX146" fmla="*/ 86947 w 171337"/>
                <a:gd name="connsiteY146" fmla="*/ 98455 h 172615"/>
                <a:gd name="connsiteX147" fmla="*/ 72882 w 171337"/>
                <a:gd name="connsiteY147" fmla="*/ 89504 h 172615"/>
                <a:gd name="connsiteX148" fmla="*/ 81833 w 171337"/>
                <a:gd name="connsiteY148" fmla="*/ 75440 h 172615"/>
                <a:gd name="connsiteX149" fmla="*/ 21737 w 171337"/>
                <a:gd name="connsiteY149" fmla="*/ 65210 h 172615"/>
                <a:gd name="connsiteX150" fmla="*/ 53703 w 171337"/>
                <a:gd name="connsiteY150" fmla="*/ 26851 h 172615"/>
                <a:gd name="connsiteX151" fmla="*/ 60096 w 171337"/>
                <a:gd name="connsiteY151" fmla="*/ 29409 h 172615"/>
                <a:gd name="connsiteX152" fmla="*/ 66489 w 171337"/>
                <a:gd name="connsiteY152" fmla="*/ 57539 h 172615"/>
                <a:gd name="connsiteX153" fmla="*/ 65211 w 171337"/>
                <a:gd name="connsiteY153" fmla="*/ 61374 h 172615"/>
                <a:gd name="connsiteX154" fmla="*/ 57539 w 171337"/>
                <a:gd name="connsiteY154" fmla="*/ 70325 h 172615"/>
                <a:gd name="connsiteX155" fmla="*/ 53703 w 171337"/>
                <a:gd name="connsiteY155" fmla="*/ 72882 h 172615"/>
                <a:gd name="connsiteX156" fmla="*/ 24294 w 171337"/>
                <a:gd name="connsiteY156" fmla="*/ 70325 h 172615"/>
                <a:gd name="connsiteX157" fmla="*/ 21737 w 171337"/>
                <a:gd name="connsiteY157" fmla="*/ 65210 h 172615"/>
                <a:gd name="connsiteX158" fmla="*/ 61374 w 171337"/>
                <a:gd name="connsiteY158" fmla="*/ 147043 h 172615"/>
                <a:gd name="connsiteX159" fmla="*/ 57539 w 171337"/>
                <a:gd name="connsiteY159" fmla="*/ 138092 h 172615"/>
                <a:gd name="connsiteX160" fmla="*/ 66489 w 171337"/>
                <a:gd name="connsiteY160" fmla="*/ 134257 h 172615"/>
                <a:gd name="connsiteX161" fmla="*/ 70325 w 171337"/>
                <a:gd name="connsiteY161" fmla="*/ 143207 h 172615"/>
                <a:gd name="connsiteX162" fmla="*/ 61374 w 171337"/>
                <a:gd name="connsiteY162" fmla="*/ 147043 h 172615"/>
                <a:gd name="connsiteX163" fmla="*/ 29408 w 171337"/>
                <a:gd name="connsiteY163" fmla="*/ 75440 h 172615"/>
                <a:gd name="connsiteX164" fmla="*/ 35802 w 171337"/>
                <a:gd name="connsiteY164" fmla="*/ 83111 h 172615"/>
                <a:gd name="connsiteX165" fmla="*/ 28130 w 171337"/>
                <a:gd name="connsiteY165" fmla="*/ 89504 h 172615"/>
                <a:gd name="connsiteX166" fmla="*/ 21737 w 171337"/>
                <a:gd name="connsiteY166" fmla="*/ 81833 h 172615"/>
                <a:gd name="connsiteX167" fmla="*/ 29408 w 171337"/>
                <a:gd name="connsiteY167" fmla="*/ 75440 h 172615"/>
                <a:gd name="connsiteX168" fmla="*/ 44752 w 171337"/>
                <a:gd name="connsiteY168" fmla="*/ 141928 h 172615"/>
                <a:gd name="connsiteX169" fmla="*/ 20459 w 171337"/>
                <a:gd name="connsiteY169" fmla="*/ 103569 h 172615"/>
                <a:gd name="connsiteX170" fmla="*/ 19180 w 171337"/>
                <a:gd name="connsiteY170" fmla="*/ 98455 h 172615"/>
                <a:gd name="connsiteX171" fmla="*/ 23015 w 171337"/>
                <a:gd name="connsiteY171" fmla="*/ 93340 h 172615"/>
                <a:gd name="connsiteX172" fmla="*/ 52424 w 171337"/>
                <a:gd name="connsiteY172" fmla="*/ 95898 h 172615"/>
                <a:gd name="connsiteX173" fmla="*/ 56260 w 171337"/>
                <a:gd name="connsiteY173" fmla="*/ 98455 h 172615"/>
                <a:gd name="connsiteX174" fmla="*/ 61374 w 171337"/>
                <a:gd name="connsiteY174" fmla="*/ 108684 h 172615"/>
                <a:gd name="connsiteX175" fmla="*/ 62653 w 171337"/>
                <a:gd name="connsiteY175" fmla="*/ 112520 h 172615"/>
                <a:gd name="connsiteX176" fmla="*/ 51145 w 171337"/>
                <a:gd name="connsiteY176" fmla="*/ 139371 h 172615"/>
                <a:gd name="connsiteX177" fmla="*/ 44752 w 171337"/>
                <a:gd name="connsiteY177" fmla="*/ 141928 h 172615"/>
                <a:gd name="connsiteX178" fmla="*/ 124028 w 171337"/>
                <a:gd name="connsiteY178" fmla="*/ 143207 h 172615"/>
                <a:gd name="connsiteX179" fmla="*/ 101012 w 171337"/>
                <a:gd name="connsiteY179" fmla="*/ 153436 h 172615"/>
                <a:gd name="connsiteX180" fmla="*/ 74161 w 171337"/>
                <a:gd name="connsiteY180" fmla="*/ 154715 h 172615"/>
                <a:gd name="connsiteX181" fmla="*/ 70325 w 171337"/>
                <a:gd name="connsiteY181" fmla="*/ 148322 h 172615"/>
                <a:gd name="connsiteX182" fmla="*/ 80554 w 171337"/>
                <a:gd name="connsiteY182" fmla="*/ 121470 h 172615"/>
                <a:gd name="connsiteX183" fmla="*/ 84390 w 171337"/>
                <a:gd name="connsiteY183" fmla="*/ 118913 h 172615"/>
                <a:gd name="connsiteX184" fmla="*/ 90783 w 171337"/>
                <a:gd name="connsiteY184" fmla="*/ 117634 h 172615"/>
                <a:gd name="connsiteX185" fmla="*/ 95898 w 171337"/>
                <a:gd name="connsiteY185" fmla="*/ 116356 h 172615"/>
                <a:gd name="connsiteX186" fmla="*/ 99733 w 171337"/>
                <a:gd name="connsiteY186" fmla="*/ 117634 h 172615"/>
                <a:gd name="connsiteX187" fmla="*/ 122749 w 171337"/>
                <a:gd name="connsiteY187" fmla="*/ 136814 h 172615"/>
                <a:gd name="connsiteX188" fmla="*/ 124028 w 171337"/>
                <a:gd name="connsiteY188" fmla="*/ 143207 h 172615"/>
                <a:gd name="connsiteX189" fmla="*/ 122749 w 171337"/>
                <a:gd name="connsiteY189" fmla="*/ 130421 h 172615"/>
                <a:gd name="connsiteX190" fmla="*/ 121470 w 171337"/>
                <a:gd name="connsiteY190" fmla="*/ 120192 h 172615"/>
                <a:gd name="connsiteX191" fmla="*/ 131699 w 171337"/>
                <a:gd name="connsiteY191" fmla="*/ 118913 h 172615"/>
                <a:gd name="connsiteX192" fmla="*/ 132978 w 171337"/>
                <a:gd name="connsiteY192" fmla="*/ 129142 h 172615"/>
                <a:gd name="connsiteX193" fmla="*/ 122749 w 171337"/>
                <a:gd name="connsiteY193" fmla="*/ 130421 h 172615"/>
                <a:gd name="connsiteX194" fmla="*/ 138092 w 171337"/>
                <a:gd name="connsiteY194" fmla="*/ 120192 h 172615"/>
                <a:gd name="connsiteX195" fmla="*/ 116356 w 171337"/>
                <a:gd name="connsiteY195" fmla="*/ 101012 h 172615"/>
                <a:gd name="connsiteX196" fmla="*/ 115077 w 171337"/>
                <a:gd name="connsiteY196" fmla="*/ 95898 h 172615"/>
                <a:gd name="connsiteX197" fmla="*/ 116356 w 171337"/>
                <a:gd name="connsiteY197" fmla="*/ 83111 h 172615"/>
                <a:gd name="connsiteX198" fmla="*/ 118913 w 171337"/>
                <a:gd name="connsiteY198" fmla="*/ 79275 h 172615"/>
                <a:gd name="connsiteX199" fmla="*/ 143207 w 171337"/>
                <a:gd name="connsiteY199" fmla="*/ 63932 h 172615"/>
                <a:gd name="connsiteX200" fmla="*/ 149600 w 171337"/>
                <a:gd name="connsiteY200" fmla="*/ 66489 h 172615"/>
                <a:gd name="connsiteX201" fmla="*/ 150879 w 171337"/>
                <a:gd name="connsiteY201" fmla="*/ 70325 h 172615"/>
                <a:gd name="connsiteX202" fmla="*/ 145765 w 171337"/>
                <a:gd name="connsiteY202" fmla="*/ 117634 h 172615"/>
                <a:gd name="connsiteX203" fmla="*/ 138092 w 171337"/>
                <a:gd name="connsiteY203" fmla="*/ 120192 h 17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171337" h="172615">
                  <a:moveTo>
                    <a:pt x="164944" y="72882"/>
                  </a:moveTo>
                  <a:cubicBezTo>
                    <a:pt x="167501" y="72882"/>
                    <a:pt x="168780" y="70325"/>
                    <a:pt x="168780" y="67768"/>
                  </a:cubicBezTo>
                  <a:cubicBezTo>
                    <a:pt x="168780" y="65210"/>
                    <a:pt x="166222" y="63932"/>
                    <a:pt x="163665" y="63932"/>
                  </a:cubicBezTo>
                  <a:lnTo>
                    <a:pt x="158551" y="65210"/>
                  </a:lnTo>
                  <a:cubicBezTo>
                    <a:pt x="157272" y="61374"/>
                    <a:pt x="155993" y="58817"/>
                    <a:pt x="154715" y="54981"/>
                  </a:cubicBezTo>
                  <a:lnTo>
                    <a:pt x="159829" y="52424"/>
                  </a:lnTo>
                  <a:cubicBezTo>
                    <a:pt x="162387" y="51145"/>
                    <a:pt x="162387" y="48588"/>
                    <a:pt x="161108" y="46031"/>
                  </a:cubicBezTo>
                  <a:cubicBezTo>
                    <a:pt x="159829" y="43474"/>
                    <a:pt x="157272" y="43474"/>
                    <a:pt x="154715" y="44752"/>
                  </a:cubicBezTo>
                  <a:lnTo>
                    <a:pt x="149600" y="47310"/>
                  </a:lnTo>
                  <a:cubicBezTo>
                    <a:pt x="148322" y="44752"/>
                    <a:pt x="145765" y="40916"/>
                    <a:pt x="143207" y="38359"/>
                  </a:cubicBezTo>
                  <a:lnTo>
                    <a:pt x="147043" y="34523"/>
                  </a:lnTo>
                  <a:cubicBezTo>
                    <a:pt x="148322" y="33245"/>
                    <a:pt x="148322" y="29409"/>
                    <a:pt x="147043" y="28130"/>
                  </a:cubicBezTo>
                  <a:cubicBezTo>
                    <a:pt x="145765" y="26851"/>
                    <a:pt x="141929" y="25573"/>
                    <a:pt x="140650" y="28130"/>
                  </a:cubicBezTo>
                  <a:lnTo>
                    <a:pt x="136814" y="31966"/>
                  </a:lnTo>
                  <a:cubicBezTo>
                    <a:pt x="134257" y="29409"/>
                    <a:pt x="131699" y="26851"/>
                    <a:pt x="129142" y="25573"/>
                  </a:cubicBezTo>
                  <a:lnTo>
                    <a:pt x="131699" y="20458"/>
                  </a:lnTo>
                  <a:cubicBezTo>
                    <a:pt x="132978" y="17901"/>
                    <a:pt x="131699" y="15344"/>
                    <a:pt x="130421" y="14065"/>
                  </a:cubicBezTo>
                  <a:cubicBezTo>
                    <a:pt x="127863" y="12786"/>
                    <a:pt x="125306" y="12786"/>
                    <a:pt x="124028" y="15344"/>
                  </a:cubicBezTo>
                  <a:lnTo>
                    <a:pt x="120192" y="20458"/>
                  </a:lnTo>
                  <a:cubicBezTo>
                    <a:pt x="117634" y="19180"/>
                    <a:pt x="113799" y="17901"/>
                    <a:pt x="111241" y="16622"/>
                  </a:cubicBezTo>
                  <a:lnTo>
                    <a:pt x="112520" y="10229"/>
                  </a:lnTo>
                  <a:cubicBezTo>
                    <a:pt x="113799" y="7672"/>
                    <a:pt x="111241" y="5115"/>
                    <a:pt x="109963" y="3836"/>
                  </a:cubicBezTo>
                  <a:cubicBezTo>
                    <a:pt x="107406" y="2557"/>
                    <a:pt x="104848" y="5115"/>
                    <a:pt x="104848" y="6393"/>
                  </a:cubicBezTo>
                  <a:lnTo>
                    <a:pt x="103570" y="12786"/>
                  </a:lnTo>
                  <a:cubicBezTo>
                    <a:pt x="99733" y="11508"/>
                    <a:pt x="97177" y="11508"/>
                    <a:pt x="93340" y="11508"/>
                  </a:cubicBezTo>
                  <a:lnTo>
                    <a:pt x="93340" y="5115"/>
                  </a:lnTo>
                  <a:cubicBezTo>
                    <a:pt x="93340" y="2557"/>
                    <a:pt x="90783" y="0"/>
                    <a:pt x="88226" y="0"/>
                  </a:cubicBezTo>
                  <a:lnTo>
                    <a:pt x="88226" y="0"/>
                  </a:lnTo>
                  <a:cubicBezTo>
                    <a:pt x="85669" y="0"/>
                    <a:pt x="83111" y="2557"/>
                    <a:pt x="83111" y="5115"/>
                  </a:cubicBezTo>
                  <a:lnTo>
                    <a:pt x="83111" y="11508"/>
                  </a:lnTo>
                  <a:cubicBezTo>
                    <a:pt x="79275" y="11508"/>
                    <a:pt x="76718" y="11508"/>
                    <a:pt x="72882" y="12786"/>
                  </a:cubicBezTo>
                  <a:lnTo>
                    <a:pt x="71604" y="6393"/>
                  </a:lnTo>
                  <a:cubicBezTo>
                    <a:pt x="71604" y="3836"/>
                    <a:pt x="69047" y="2557"/>
                    <a:pt x="66489" y="2557"/>
                  </a:cubicBezTo>
                  <a:cubicBezTo>
                    <a:pt x="63932" y="2557"/>
                    <a:pt x="62653" y="5115"/>
                    <a:pt x="62653" y="7672"/>
                  </a:cubicBezTo>
                  <a:lnTo>
                    <a:pt x="63932" y="14065"/>
                  </a:lnTo>
                  <a:cubicBezTo>
                    <a:pt x="60096" y="15344"/>
                    <a:pt x="57539" y="16622"/>
                    <a:pt x="53703" y="17901"/>
                  </a:cubicBezTo>
                  <a:lnTo>
                    <a:pt x="51145" y="12786"/>
                  </a:lnTo>
                  <a:cubicBezTo>
                    <a:pt x="49867" y="10229"/>
                    <a:pt x="47310" y="10229"/>
                    <a:pt x="44752" y="11508"/>
                  </a:cubicBezTo>
                  <a:lnTo>
                    <a:pt x="44752" y="11508"/>
                  </a:lnTo>
                  <a:cubicBezTo>
                    <a:pt x="42195" y="12786"/>
                    <a:pt x="42195" y="15344"/>
                    <a:pt x="43474" y="17901"/>
                  </a:cubicBezTo>
                  <a:lnTo>
                    <a:pt x="46031" y="23015"/>
                  </a:lnTo>
                  <a:cubicBezTo>
                    <a:pt x="43474" y="24294"/>
                    <a:pt x="39638" y="26851"/>
                    <a:pt x="37081" y="29409"/>
                  </a:cubicBezTo>
                  <a:lnTo>
                    <a:pt x="33245" y="24294"/>
                  </a:lnTo>
                  <a:cubicBezTo>
                    <a:pt x="31966" y="23015"/>
                    <a:pt x="28130" y="21737"/>
                    <a:pt x="26852" y="24294"/>
                  </a:cubicBezTo>
                  <a:cubicBezTo>
                    <a:pt x="25573" y="25573"/>
                    <a:pt x="25573" y="29409"/>
                    <a:pt x="26852" y="30687"/>
                  </a:cubicBezTo>
                  <a:lnTo>
                    <a:pt x="30688" y="35802"/>
                  </a:lnTo>
                  <a:cubicBezTo>
                    <a:pt x="28130" y="38359"/>
                    <a:pt x="25573" y="40916"/>
                    <a:pt x="24294" y="43474"/>
                  </a:cubicBezTo>
                  <a:lnTo>
                    <a:pt x="19180" y="39638"/>
                  </a:lnTo>
                  <a:cubicBezTo>
                    <a:pt x="16622" y="38359"/>
                    <a:pt x="14065" y="38359"/>
                    <a:pt x="12786" y="40916"/>
                  </a:cubicBezTo>
                  <a:cubicBezTo>
                    <a:pt x="11508" y="43474"/>
                    <a:pt x="12786" y="46031"/>
                    <a:pt x="14065" y="47310"/>
                  </a:cubicBezTo>
                  <a:lnTo>
                    <a:pt x="19180" y="51145"/>
                  </a:lnTo>
                  <a:cubicBezTo>
                    <a:pt x="17901" y="53703"/>
                    <a:pt x="16622" y="57539"/>
                    <a:pt x="15344" y="61374"/>
                  </a:cubicBezTo>
                  <a:lnTo>
                    <a:pt x="8951" y="58817"/>
                  </a:lnTo>
                  <a:cubicBezTo>
                    <a:pt x="6393" y="57539"/>
                    <a:pt x="3836" y="60096"/>
                    <a:pt x="3836" y="61374"/>
                  </a:cubicBezTo>
                  <a:cubicBezTo>
                    <a:pt x="2557" y="63932"/>
                    <a:pt x="5115" y="66489"/>
                    <a:pt x="6393" y="67768"/>
                  </a:cubicBezTo>
                  <a:lnTo>
                    <a:pt x="12786" y="69046"/>
                  </a:lnTo>
                  <a:cubicBezTo>
                    <a:pt x="11508" y="72882"/>
                    <a:pt x="11508" y="75440"/>
                    <a:pt x="11508" y="79275"/>
                  </a:cubicBezTo>
                  <a:lnTo>
                    <a:pt x="5115" y="79275"/>
                  </a:lnTo>
                  <a:cubicBezTo>
                    <a:pt x="2557" y="79275"/>
                    <a:pt x="0" y="81833"/>
                    <a:pt x="0" y="84390"/>
                  </a:cubicBezTo>
                  <a:cubicBezTo>
                    <a:pt x="0" y="86947"/>
                    <a:pt x="2557" y="89504"/>
                    <a:pt x="5115" y="89504"/>
                  </a:cubicBezTo>
                  <a:lnTo>
                    <a:pt x="11508" y="89504"/>
                  </a:lnTo>
                  <a:cubicBezTo>
                    <a:pt x="11508" y="93340"/>
                    <a:pt x="11508" y="97176"/>
                    <a:pt x="12786" y="99733"/>
                  </a:cubicBezTo>
                  <a:lnTo>
                    <a:pt x="7672" y="101012"/>
                  </a:lnTo>
                  <a:cubicBezTo>
                    <a:pt x="5115" y="101012"/>
                    <a:pt x="3836" y="103569"/>
                    <a:pt x="3836" y="106127"/>
                  </a:cubicBezTo>
                  <a:cubicBezTo>
                    <a:pt x="3836" y="108684"/>
                    <a:pt x="6393" y="109963"/>
                    <a:pt x="8951" y="109963"/>
                  </a:cubicBezTo>
                  <a:lnTo>
                    <a:pt x="14065" y="108684"/>
                  </a:lnTo>
                  <a:cubicBezTo>
                    <a:pt x="15344" y="112520"/>
                    <a:pt x="16622" y="115077"/>
                    <a:pt x="17901" y="118913"/>
                  </a:cubicBezTo>
                  <a:lnTo>
                    <a:pt x="12786" y="121470"/>
                  </a:lnTo>
                  <a:cubicBezTo>
                    <a:pt x="10229" y="122749"/>
                    <a:pt x="10229" y="125306"/>
                    <a:pt x="11508" y="127863"/>
                  </a:cubicBezTo>
                  <a:cubicBezTo>
                    <a:pt x="12786" y="130421"/>
                    <a:pt x="15344" y="130421"/>
                    <a:pt x="17901" y="129142"/>
                  </a:cubicBezTo>
                  <a:lnTo>
                    <a:pt x="23015" y="126585"/>
                  </a:lnTo>
                  <a:cubicBezTo>
                    <a:pt x="24294" y="129142"/>
                    <a:pt x="26852" y="132978"/>
                    <a:pt x="29408" y="135535"/>
                  </a:cubicBezTo>
                  <a:lnTo>
                    <a:pt x="25573" y="139371"/>
                  </a:lnTo>
                  <a:cubicBezTo>
                    <a:pt x="24294" y="140650"/>
                    <a:pt x="24294" y="144486"/>
                    <a:pt x="25573" y="145764"/>
                  </a:cubicBezTo>
                  <a:cubicBezTo>
                    <a:pt x="26852" y="147043"/>
                    <a:pt x="30688" y="148322"/>
                    <a:pt x="31966" y="145764"/>
                  </a:cubicBezTo>
                  <a:lnTo>
                    <a:pt x="35802" y="141928"/>
                  </a:lnTo>
                  <a:cubicBezTo>
                    <a:pt x="38359" y="144486"/>
                    <a:pt x="40916" y="147043"/>
                    <a:pt x="43474" y="148322"/>
                  </a:cubicBezTo>
                  <a:lnTo>
                    <a:pt x="40916" y="153436"/>
                  </a:lnTo>
                  <a:cubicBezTo>
                    <a:pt x="39638" y="155993"/>
                    <a:pt x="40916" y="158551"/>
                    <a:pt x="42195" y="159829"/>
                  </a:cubicBezTo>
                  <a:cubicBezTo>
                    <a:pt x="44752" y="161108"/>
                    <a:pt x="47310" y="161108"/>
                    <a:pt x="48588" y="158551"/>
                  </a:cubicBezTo>
                  <a:lnTo>
                    <a:pt x="51145" y="153436"/>
                  </a:lnTo>
                  <a:cubicBezTo>
                    <a:pt x="53703" y="154715"/>
                    <a:pt x="57539" y="157272"/>
                    <a:pt x="61374" y="157272"/>
                  </a:cubicBezTo>
                  <a:lnTo>
                    <a:pt x="60096" y="162387"/>
                  </a:lnTo>
                  <a:cubicBezTo>
                    <a:pt x="58818" y="164944"/>
                    <a:pt x="61374" y="167501"/>
                    <a:pt x="62653" y="168780"/>
                  </a:cubicBezTo>
                  <a:cubicBezTo>
                    <a:pt x="65211" y="170058"/>
                    <a:pt x="67767" y="167501"/>
                    <a:pt x="67767" y="166222"/>
                  </a:cubicBezTo>
                  <a:lnTo>
                    <a:pt x="69047" y="161108"/>
                  </a:lnTo>
                  <a:cubicBezTo>
                    <a:pt x="72882" y="162387"/>
                    <a:pt x="75440" y="162387"/>
                    <a:pt x="79275" y="162387"/>
                  </a:cubicBezTo>
                  <a:lnTo>
                    <a:pt x="79275" y="167501"/>
                  </a:lnTo>
                  <a:cubicBezTo>
                    <a:pt x="79275" y="170058"/>
                    <a:pt x="81833" y="172616"/>
                    <a:pt x="84390" y="172616"/>
                  </a:cubicBezTo>
                  <a:lnTo>
                    <a:pt x="84390" y="172616"/>
                  </a:lnTo>
                  <a:cubicBezTo>
                    <a:pt x="86947" y="172616"/>
                    <a:pt x="89504" y="170058"/>
                    <a:pt x="89504" y="167501"/>
                  </a:cubicBezTo>
                  <a:lnTo>
                    <a:pt x="89504" y="162387"/>
                  </a:lnTo>
                  <a:cubicBezTo>
                    <a:pt x="93340" y="162387"/>
                    <a:pt x="97177" y="162387"/>
                    <a:pt x="99733" y="161108"/>
                  </a:cubicBezTo>
                  <a:lnTo>
                    <a:pt x="101012" y="166222"/>
                  </a:lnTo>
                  <a:cubicBezTo>
                    <a:pt x="101012" y="168780"/>
                    <a:pt x="103570" y="170058"/>
                    <a:pt x="106126" y="170058"/>
                  </a:cubicBezTo>
                  <a:cubicBezTo>
                    <a:pt x="108684" y="170058"/>
                    <a:pt x="109963" y="167501"/>
                    <a:pt x="109963" y="164944"/>
                  </a:cubicBezTo>
                  <a:lnTo>
                    <a:pt x="108684" y="159829"/>
                  </a:lnTo>
                  <a:cubicBezTo>
                    <a:pt x="112520" y="158551"/>
                    <a:pt x="115077" y="157272"/>
                    <a:pt x="118913" y="155993"/>
                  </a:cubicBezTo>
                  <a:lnTo>
                    <a:pt x="121470" y="161108"/>
                  </a:lnTo>
                  <a:cubicBezTo>
                    <a:pt x="122749" y="163665"/>
                    <a:pt x="125306" y="163665"/>
                    <a:pt x="127863" y="162387"/>
                  </a:cubicBezTo>
                  <a:lnTo>
                    <a:pt x="127863" y="162387"/>
                  </a:lnTo>
                  <a:cubicBezTo>
                    <a:pt x="130421" y="161108"/>
                    <a:pt x="130421" y="158551"/>
                    <a:pt x="129142" y="155993"/>
                  </a:cubicBezTo>
                  <a:lnTo>
                    <a:pt x="126585" y="150879"/>
                  </a:lnTo>
                  <a:cubicBezTo>
                    <a:pt x="129142" y="148322"/>
                    <a:pt x="132978" y="147043"/>
                    <a:pt x="135536" y="144486"/>
                  </a:cubicBezTo>
                  <a:lnTo>
                    <a:pt x="139371" y="148322"/>
                  </a:lnTo>
                  <a:cubicBezTo>
                    <a:pt x="140650" y="149600"/>
                    <a:pt x="144485" y="150879"/>
                    <a:pt x="145765" y="148322"/>
                  </a:cubicBezTo>
                  <a:cubicBezTo>
                    <a:pt x="147043" y="147043"/>
                    <a:pt x="147043" y="143207"/>
                    <a:pt x="145765" y="141928"/>
                  </a:cubicBezTo>
                  <a:lnTo>
                    <a:pt x="141929" y="138092"/>
                  </a:lnTo>
                  <a:cubicBezTo>
                    <a:pt x="144485" y="135535"/>
                    <a:pt x="147043" y="132978"/>
                    <a:pt x="148322" y="129142"/>
                  </a:cubicBezTo>
                  <a:lnTo>
                    <a:pt x="153436" y="131699"/>
                  </a:lnTo>
                  <a:cubicBezTo>
                    <a:pt x="155993" y="132978"/>
                    <a:pt x="158551" y="132978"/>
                    <a:pt x="159829" y="130421"/>
                  </a:cubicBezTo>
                  <a:cubicBezTo>
                    <a:pt x="161108" y="127863"/>
                    <a:pt x="159829" y="125306"/>
                    <a:pt x="158551" y="124028"/>
                  </a:cubicBezTo>
                  <a:lnTo>
                    <a:pt x="153436" y="121470"/>
                  </a:lnTo>
                  <a:cubicBezTo>
                    <a:pt x="154715" y="118913"/>
                    <a:pt x="155993" y="115077"/>
                    <a:pt x="157272" y="111241"/>
                  </a:cubicBezTo>
                  <a:lnTo>
                    <a:pt x="162387" y="112520"/>
                  </a:lnTo>
                  <a:cubicBezTo>
                    <a:pt x="164944" y="113799"/>
                    <a:pt x="167501" y="111241"/>
                    <a:pt x="167501" y="109963"/>
                  </a:cubicBezTo>
                  <a:cubicBezTo>
                    <a:pt x="168780" y="107405"/>
                    <a:pt x="166222" y="104848"/>
                    <a:pt x="164944" y="103569"/>
                  </a:cubicBezTo>
                  <a:lnTo>
                    <a:pt x="159829" y="102291"/>
                  </a:lnTo>
                  <a:cubicBezTo>
                    <a:pt x="161108" y="98455"/>
                    <a:pt x="161108" y="94619"/>
                    <a:pt x="161108" y="92062"/>
                  </a:cubicBezTo>
                  <a:lnTo>
                    <a:pt x="166222" y="92062"/>
                  </a:lnTo>
                  <a:cubicBezTo>
                    <a:pt x="168780" y="92062"/>
                    <a:pt x="171337" y="89504"/>
                    <a:pt x="171337" y="86947"/>
                  </a:cubicBezTo>
                  <a:cubicBezTo>
                    <a:pt x="171337" y="84390"/>
                    <a:pt x="168780" y="81833"/>
                    <a:pt x="166222" y="81833"/>
                  </a:cubicBezTo>
                  <a:lnTo>
                    <a:pt x="161108" y="81833"/>
                  </a:lnTo>
                  <a:cubicBezTo>
                    <a:pt x="161108" y="77997"/>
                    <a:pt x="161108" y="74161"/>
                    <a:pt x="159829" y="71604"/>
                  </a:cubicBezTo>
                  <a:lnTo>
                    <a:pt x="164944" y="72882"/>
                  </a:lnTo>
                  <a:close/>
                  <a:moveTo>
                    <a:pt x="138092" y="53703"/>
                  </a:moveTo>
                  <a:cubicBezTo>
                    <a:pt x="140650" y="57539"/>
                    <a:pt x="139371" y="61374"/>
                    <a:pt x="135536" y="63932"/>
                  </a:cubicBezTo>
                  <a:cubicBezTo>
                    <a:pt x="131699" y="66489"/>
                    <a:pt x="127863" y="65210"/>
                    <a:pt x="125306" y="61374"/>
                  </a:cubicBezTo>
                  <a:cubicBezTo>
                    <a:pt x="122749" y="57539"/>
                    <a:pt x="124028" y="53703"/>
                    <a:pt x="127863" y="51145"/>
                  </a:cubicBezTo>
                  <a:cubicBezTo>
                    <a:pt x="131699" y="49867"/>
                    <a:pt x="136814" y="51145"/>
                    <a:pt x="138092" y="53703"/>
                  </a:cubicBezTo>
                  <a:close/>
                  <a:moveTo>
                    <a:pt x="80554" y="24294"/>
                  </a:moveTo>
                  <a:cubicBezTo>
                    <a:pt x="79275" y="21737"/>
                    <a:pt x="81833" y="19180"/>
                    <a:pt x="84390" y="19180"/>
                  </a:cubicBezTo>
                  <a:cubicBezTo>
                    <a:pt x="102291" y="19180"/>
                    <a:pt x="118913" y="26851"/>
                    <a:pt x="131699" y="39638"/>
                  </a:cubicBezTo>
                  <a:cubicBezTo>
                    <a:pt x="134257" y="42195"/>
                    <a:pt x="132978" y="44752"/>
                    <a:pt x="130421" y="46031"/>
                  </a:cubicBezTo>
                  <a:lnTo>
                    <a:pt x="106126" y="61374"/>
                  </a:lnTo>
                  <a:cubicBezTo>
                    <a:pt x="104848" y="62653"/>
                    <a:pt x="103570" y="62653"/>
                    <a:pt x="101012" y="61374"/>
                  </a:cubicBezTo>
                  <a:cubicBezTo>
                    <a:pt x="97177" y="58817"/>
                    <a:pt x="93340" y="57539"/>
                    <a:pt x="89504" y="56260"/>
                  </a:cubicBezTo>
                  <a:cubicBezTo>
                    <a:pt x="88226" y="56260"/>
                    <a:pt x="86947" y="54981"/>
                    <a:pt x="85669" y="53703"/>
                  </a:cubicBezTo>
                  <a:lnTo>
                    <a:pt x="80554" y="24294"/>
                  </a:lnTo>
                  <a:close/>
                  <a:moveTo>
                    <a:pt x="70325" y="25573"/>
                  </a:moveTo>
                  <a:cubicBezTo>
                    <a:pt x="74161" y="24294"/>
                    <a:pt x="77997" y="26851"/>
                    <a:pt x="79275" y="30687"/>
                  </a:cubicBezTo>
                  <a:cubicBezTo>
                    <a:pt x="80554" y="34523"/>
                    <a:pt x="77997" y="38359"/>
                    <a:pt x="74161" y="39638"/>
                  </a:cubicBezTo>
                  <a:cubicBezTo>
                    <a:pt x="70325" y="40916"/>
                    <a:pt x="66489" y="38359"/>
                    <a:pt x="65211" y="34523"/>
                  </a:cubicBezTo>
                  <a:cubicBezTo>
                    <a:pt x="63932" y="30687"/>
                    <a:pt x="66489" y="26851"/>
                    <a:pt x="70325" y="25573"/>
                  </a:cubicBezTo>
                  <a:close/>
                  <a:moveTo>
                    <a:pt x="81833" y="75440"/>
                  </a:moveTo>
                  <a:cubicBezTo>
                    <a:pt x="88226" y="74161"/>
                    <a:pt x="94619" y="77997"/>
                    <a:pt x="95898" y="84390"/>
                  </a:cubicBezTo>
                  <a:cubicBezTo>
                    <a:pt x="97177" y="90783"/>
                    <a:pt x="93340" y="97176"/>
                    <a:pt x="86947" y="98455"/>
                  </a:cubicBezTo>
                  <a:cubicBezTo>
                    <a:pt x="80554" y="99733"/>
                    <a:pt x="74161" y="95898"/>
                    <a:pt x="72882" y="89504"/>
                  </a:cubicBezTo>
                  <a:cubicBezTo>
                    <a:pt x="71604" y="83111"/>
                    <a:pt x="75440" y="77997"/>
                    <a:pt x="81833" y="75440"/>
                  </a:cubicBezTo>
                  <a:close/>
                  <a:moveTo>
                    <a:pt x="21737" y="65210"/>
                  </a:moveTo>
                  <a:cubicBezTo>
                    <a:pt x="26852" y="48588"/>
                    <a:pt x="38359" y="34523"/>
                    <a:pt x="53703" y="26851"/>
                  </a:cubicBezTo>
                  <a:cubicBezTo>
                    <a:pt x="56260" y="25573"/>
                    <a:pt x="58818" y="26851"/>
                    <a:pt x="60096" y="29409"/>
                  </a:cubicBezTo>
                  <a:lnTo>
                    <a:pt x="66489" y="57539"/>
                  </a:lnTo>
                  <a:cubicBezTo>
                    <a:pt x="66489" y="58817"/>
                    <a:pt x="66489" y="61374"/>
                    <a:pt x="65211" y="61374"/>
                  </a:cubicBezTo>
                  <a:cubicBezTo>
                    <a:pt x="62653" y="63932"/>
                    <a:pt x="60096" y="66489"/>
                    <a:pt x="57539" y="70325"/>
                  </a:cubicBezTo>
                  <a:cubicBezTo>
                    <a:pt x="56260" y="71604"/>
                    <a:pt x="54981" y="72882"/>
                    <a:pt x="53703" y="72882"/>
                  </a:cubicBezTo>
                  <a:lnTo>
                    <a:pt x="24294" y="70325"/>
                  </a:lnTo>
                  <a:cubicBezTo>
                    <a:pt x="23015" y="71604"/>
                    <a:pt x="20459" y="67768"/>
                    <a:pt x="21737" y="65210"/>
                  </a:cubicBezTo>
                  <a:close/>
                  <a:moveTo>
                    <a:pt x="61374" y="147043"/>
                  </a:moveTo>
                  <a:cubicBezTo>
                    <a:pt x="57539" y="145764"/>
                    <a:pt x="56260" y="140650"/>
                    <a:pt x="57539" y="138092"/>
                  </a:cubicBezTo>
                  <a:cubicBezTo>
                    <a:pt x="58818" y="134257"/>
                    <a:pt x="62653" y="132978"/>
                    <a:pt x="66489" y="134257"/>
                  </a:cubicBezTo>
                  <a:cubicBezTo>
                    <a:pt x="70325" y="135535"/>
                    <a:pt x="71604" y="140650"/>
                    <a:pt x="70325" y="143207"/>
                  </a:cubicBezTo>
                  <a:cubicBezTo>
                    <a:pt x="69047" y="147043"/>
                    <a:pt x="65211" y="148322"/>
                    <a:pt x="61374" y="147043"/>
                  </a:cubicBezTo>
                  <a:close/>
                  <a:moveTo>
                    <a:pt x="29408" y="75440"/>
                  </a:moveTo>
                  <a:cubicBezTo>
                    <a:pt x="33245" y="75440"/>
                    <a:pt x="35802" y="79275"/>
                    <a:pt x="35802" y="83111"/>
                  </a:cubicBezTo>
                  <a:cubicBezTo>
                    <a:pt x="35802" y="86947"/>
                    <a:pt x="31966" y="90783"/>
                    <a:pt x="28130" y="89504"/>
                  </a:cubicBezTo>
                  <a:cubicBezTo>
                    <a:pt x="24294" y="89504"/>
                    <a:pt x="21737" y="85669"/>
                    <a:pt x="21737" y="81833"/>
                  </a:cubicBezTo>
                  <a:cubicBezTo>
                    <a:pt x="23015" y="77997"/>
                    <a:pt x="25573" y="75440"/>
                    <a:pt x="29408" y="75440"/>
                  </a:cubicBezTo>
                  <a:close/>
                  <a:moveTo>
                    <a:pt x="44752" y="141928"/>
                  </a:moveTo>
                  <a:cubicBezTo>
                    <a:pt x="33245" y="132978"/>
                    <a:pt x="24294" y="120192"/>
                    <a:pt x="20459" y="103569"/>
                  </a:cubicBezTo>
                  <a:cubicBezTo>
                    <a:pt x="20459" y="102291"/>
                    <a:pt x="19180" y="99733"/>
                    <a:pt x="19180" y="98455"/>
                  </a:cubicBezTo>
                  <a:cubicBezTo>
                    <a:pt x="19180" y="95898"/>
                    <a:pt x="20459" y="93340"/>
                    <a:pt x="23015" y="93340"/>
                  </a:cubicBezTo>
                  <a:lnTo>
                    <a:pt x="52424" y="95898"/>
                  </a:lnTo>
                  <a:cubicBezTo>
                    <a:pt x="53703" y="95898"/>
                    <a:pt x="54981" y="97176"/>
                    <a:pt x="56260" y="98455"/>
                  </a:cubicBezTo>
                  <a:cubicBezTo>
                    <a:pt x="57539" y="102291"/>
                    <a:pt x="60096" y="104848"/>
                    <a:pt x="61374" y="108684"/>
                  </a:cubicBezTo>
                  <a:cubicBezTo>
                    <a:pt x="62653" y="109963"/>
                    <a:pt x="62653" y="111241"/>
                    <a:pt x="62653" y="112520"/>
                  </a:cubicBezTo>
                  <a:lnTo>
                    <a:pt x="51145" y="139371"/>
                  </a:lnTo>
                  <a:cubicBezTo>
                    <a:pt x="49867" y="143207"/>
                    <a:pt x="47310" y="143207"/>
                    <a:pt x="44752" y="141928"/>
                  </a:cubicBezTo>
                  <a:close/>
                  <a:moveTo>
                    <a:pt x="124028" y="143207"/>
                  </a:moveTo>
                  <a:cubicBezTo>
                    <a:pt x="117634" y="148322"/>
                    <a:pt x="109963" y="150879"/>
                    <a:pt x="101012" y="153436"/>
                  </a:cubicBezTo>
                  <a:cubicBezTo>
                    <a:pt x="92062" y="155993"/>
                    <a:pt x="83111" y="155993"/>
                    <a:pt x="74161" y="154715"/>
                  </a:cubicBezTo>
                  <a:cubicBezTo>
                    <a:pt x="71604" y="154715"/>
                    <a:pt x="70325" y="150879"/>
                    <a:pt x="70325" y="148322"/>
                  </a:cubicBezTo>
                  <a:lnTo>
                    <a:pt x="80554" y="121470"/>
                  </a:lnTo>
                  <a:cubicBezTo>
                    <a:pt x="80554" y="120192"/>
                    <a:pt x="83111" y="118913"/>
                    <a:pt x="84390" y="118913"/>
                  </a:cubicBezTo>
                  <a:cubicBezTo>
                    <a:pt x="86947" y="118913"/>
                    <a:pt x="89504" y="118913"/>
                    <a:pt x="90783" y="117634"/>
                  </a:cubicBezTo>
                  <a:cubicBezTo>
                    <a:pt x="92062" y="117634"/>
                    <a:pt x="93340" y="116356"/>
                    <a:pt x="95898" y="116356"/>
                  </a:cubicBezTo>
                  <a:cubicBezTo>
                    <a:pt x="97177" y="116356"/>
                    <a:pt x="98455" y="116356"/>
                    <a:pt x="99733" y="117634"/>
                  </a:cubicBezTo>
                  <a:lnTo>
                    <a:pt x="122749" y="136814"/>
                  </a:lnTo>
                  <a:cubicBezTo>
                    <a:pt x="126585" y="139371"/>
                    <a:pt x="126585" y="141928"/>
                    <a:pt x="124028" y="143207"/>
                  </a:cubicBezTo>
                  <a:close/>
                  <a:moveTo>
                    <a:pt x="122749" y="130421"/>
                  </a:moveTo>
                  <a:cubicBezTo>
                    <a:pt x="120192" y="127863"/>
                    <a:pt x="118913" y="122749"/>
                    <a:pt x="121470" y="120192"/>
                  </a:cubicBezTo>
                  <a:cubicBezTo>
                    <a:pt x="124028" y="117634"/>
                    <a:pt x="129142" y="116356"/>
                    <a:pt x="131699" y="118913"/>
                  </a:cubicBezTo>
                  <a:cubicBezTo>
                    <a:pt x="134257" y="121470"/>
                    <a:pt x="135536" y="126585"/>
                    <a:pt x="132978" y="129142"/>
                  </a:cubicBezTo>
                  <a:cubicBezTo>
                    <a:pt x="130421" y="131699"/>
                    <a:pt x="126585" y="132978"/>
                    <a:pt x="122749" y="130421"/>
                  </a:cubicBezTo>
                  <a:close/>
                  <a:moveTo>
                    <a:pt x="138092" y="120192"/>
                  </a:moveTo>
                  <a:lnTo>
                    <a:pt x="116356" y="101012"/>
                  </a:lnTo>
                  <a:cubicBezTo>
                    <a:pt x="115077" y="99733"/>
                    <a:pt x="115077" y="98455"/>
                    <a:pt x="115077" y="95898"/>
                  </a:cubicBezTo>
                  <a:cubicBezTo>
                    <a:pt x="116356" y="92062"/>
                    <a:pt x="116356" y="88226"/>
                    <a:pt x="116356" y="83111"/>
                  </a:cubicBezTo>
                  <a:cubicBezTo>
                    <a:pt x="116356" y="81833"/>
                    <a:pt x="116356" y="80554"/>
                    <a:pt x="118913" y="79275"/>
                  </a:cubicBezTo>
                  <a:lnTo>
                    <a:pt x="143207" y="63932"/>
                  </a:lnTo>
                  <a:cubicBezTo>
                    <a:pt x="145765" y="62653"/>
                    <a:pt x="148322" y="63932"/>
                    <a:pt x="149600" y="66489"/>
                  </a:cubicBezTo>
                  <a:cubicBezTo>
                    <a:pt x="149600" y="67768"/>
                    <a:pt x="150879" y="69046"/>
                    <a:pt x="150879" y="70325"/>
                  </a:cubicBezTo>
                  <a:cubicBezTo>
                    <a:pt x="154715" y="86947"/>
                    <a:pt x="152158" y="103569"/>
                    <a:pt x="145765" y="117634"/>
                  </a:cubicBezTo>
                  <a:cubicBezTo>
                    <a:pt x="143207" y="121470"/>
                    <a:pt x="140650" y="122749"/>
                    <a:pt x="138092" y="120192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A693BAFD-52C6-4E57-B674-B5BFE4829837}"/>
                </a:ext>
              </a:extLst>
            </p:cNvPr>
            <p:cNvSpPr/>
            <p:nvPr/>
          </p:nvSpPr>
          <p:spPr>
            <a:xfrm>
              <a:off x="6698236" y="3035180"/>
              <a:ext cx="53702" cy="53702"/>
            </a:xfrm>
            <a:custGeom>
              <a:avLst/>
              <a:gdLst>
                <a:gd name="connsiteX0" fmla="*/ 49867 w 53702"/>
                <a:gd name="connsiteY0" fmla="*/ 20458 h 53702"/>
                <a:gd name="connsiteX1" fmla="*/ 52424 w 53702"/>
                <a:gd name="connsiteY1" fmla="*/ 19180 h 53702"/>
                <a:gd name="connsiteX2" fmla="*/ 53703 w 53702"/>
                <a:gd name="connsiteY2" fmla="*/ 16622 h 53702"/>
                <a:gd name="connsiteX3" fmla="*/ 51145 w 53702"/>
                <a:gd name="connsiteY3" fmla="*/ 15344 h 53702"/>
                <a:gd name="connsiteX4" fmla="*/ 48589 w 53702"/>
                <a:gd name="connsiteY4" fmla="*/ 16622 h 53702"/>
                <a:gd name="connsiteX5" fmla="*/ 48589 w 53702"/>
                <a:gd name="connsiteY5" fmla="*/ 16622 h 53702"/>
                <a:gd name="connsiteX6" fmla="*/ 47310 w 53702"/>
                <a:gd name="connsiteY6" fmla="*/ 15344 h 53702"/>
                <a:gd name="connsiteX7" fmla="*/ 47310 w 53702"/>
                <a:gd name="connsiteY7" fmla="*/ 15344 h 53702"/>
                <a:gd name="connsiteX8" fmla="*/ 49867 w 53702"/>
                <a:gd name="connsiteY8" fmla="*/ 14065 h 53702"/>
                <a:gd name="connsiteX9" fmla="*/ 49867 w 53702"/>
                <a:gd name="connsiteY9" fmla="*/ 11508 h 53702"/>
                <a:gd name="connsiteX10" fmla="*/ 47310 w 53702"/>
                <a:gd name="connsiteY10" fmla="*/ 11508 h 53702"/>
                <a:gd name="connsiteX11" fmla="*/ 44752 w 53702"/>
                <a:gd name="connsiteY11" fmla="*/ 12786 h 53702"/>
                <a:gd name="connsiteX12" fmla="*/ 44752 w 53702"/>
                <a:gd name="connsiteY12" fmla="*/ 12786 h 53702"/>
                <a:gd name="connsiteX13" fmla="*/ 43474 w 53702"/>
                <a:gd name="connsiteY13" fmla="*/ 11508 h 53702"/>
                <a:gd name="connsiteX14" fmla="*/ 43474 w 53702"/>
                <a:gd name="connsiteY14" fmla="*/ 11508 h 53702"/>
                <a:gd name="connsiteX15" fmla="*/ 44752 w 53702"/>
                <a:gd name="connsiteY15" fmla="*/ 10229 h 53702"/>
                <a:gd name="connsiteX16" fmla="*/ 44752 w 53702"/>
                <a:gd name="connsiteY16" fmla="*/ 7672 h 53702"/>
                <a:gd name="connsiteX17" fmla="*/ 42196 w 53702"/>
                <a:gd name="connsiteY17" fmla="*/ 7672 h 53702"/>
                <a:gd name="connsiteX18" fmla="*/ 40916 w 53702"/>
                <a:gd name="connsiteY18" fmla="*/ 8950 h 53702"/>
                <a:gd name="connsiteX19" fmla="*/ 40916 w 53702"/>
                <a:gd name="connsiteY19" fmla="*/ 8950 h 53702"/>
                <a:gd name="connsiteX20" fmla="*/ 39638 w 53702"/>
                <a:gd name="connsiteY20" fmla="*/ 7672 h 53702"/>
                <a:gd name="connsiteX21" fmla="*/ 39638 w 53702"/>
                <a:gd name="connsiteY21" fmla="*/ 7672 h 53702"/>
                <a:gd name="connsiteX22" fmla="*/ 40916 w 53702"/>
                <a:gd name="connsiteY22" fmla="*/ 5115 h 53702"/>
                <a:gd name="connsiteX23" fmla="*/ 39638 w 53702"/>
                <a:gd name="connsiteY23" fmla="*/ 2557 h 53702"/>
                <a:gd name="connsiteX24" fmla="*/ 37081 w 53702"/>
                <a:gd name="connsiteY24" fmla="*/ 3836 h 53702"/>
                <a:gd name="connsiteX25" fmla="*/ 35802 w 53702"/>
                <a:gd name="connsiteY25" fmla="*/ 6393 h 53702"/>
                <a:gd name="connsiteX26" fmla="*/ 35802 w 53702"/>
                <a:gd name="connsiteY26" fmla="*/ 6393 h 53702"/>
                <a:gd name="connsiteX27" fmla="*/ 33245 w 53702"/>
                <a:gd name="connsiteY27" fmla="*/ 5115 h 53702"/>
                <a:gd name="connsiteX28" fmla="*/ 33245 w 53702"/>
                <a:gd name="connsiteY28" fmla="*/ 5115 h 53702"/>
                <a:gd name="connsiteX29" fmla="*/ 33245 w 53702"/>
                <a:gd name="connsiteY29" fmla="*/ 2557 h 53702"/>
                <a:gd name="connsiteX30" fmla="*/ 31966 w 53702"/>
                <a:gd name="connsiteY30" fmla="*/ 0 h 53702"/>
                <a:gd name="connsiteX31" fmla="*/ 31966 w 53702"/>
                <a:gd name="connsiteY31" fmla="*/ 0 h 53702"/>
                <a:gd name="connsiteX32" fmla="*/ 29409 w 53702"/>
                <a:gd name="connsiteY32" fmla="*/ 1279 h 53702"/>
                <a:gd name="connsiteX33" fmla="*/ 29409 w 53702"/>
                <a:gd name="connsiteY33" fmla="*/ 3836 h 53702"/>
                <a:gd name="connsiteX34" fmla="*/ 29409 w 53702"/>
                <a:gd name="connsiteY34" fmla="*/ 3836 h 53702"/>
                <a:gd name="connsiteX35" fmla="*/ 26852 w 53702"/>
                <a:gd name="connsiteY35" fmla="*/ 3836 h 53702"/>
                <a:gd name="connsiteX36" fmla="*/ 26852 w 53702"/>
                <a:gd name="connsiteY36" fmla="*/ 3836 h 53702"/>
                <a:gd name="connsiteX37" fmla="*/ 26852 w 53702"/>
                <a:gd name="connsiteY37" fmla="*/ 1279 h 53702"/>
                <a:gd name="connsiteX38" fmla="*/ 25573 w 53702"/>
                <a:gd name="connsiteY38" fmla="*/ 0 h 53702"/>
                <a:gd name="connsiteX39" fmla="*/ 24294 w 53702"/>
                <a:gd name="connsiteY39" fmla="*/ 1279 h 53702"/>
                <a:gd name="connsiteX40" fmla="*/ 24294 w 53702"/>
                <a:gd name="connsiteY40" fmla="*/ 3836 h 53702"/>
                <a:gd name="connsiteX41" fmla="*/ 24294 w 53702"/>
                <a:gd name="connsiteY41" fmla="*/ 3836 h 53702"/>
                <a:gd name="connsiteX42" fmla="*/ 21737 w 53702"/>
                <a:gd name="connsiteY42" fmla="*/ 3836 h 53702"/>
                <a:gd name="connsiteX43" fmla="*/ 21737 w 53702"/>
                <a:gd name="connsiteY43" fmla="*/ 3836 h 53702"/>
                <a:gd name="connsiteX44" fmla="*/ 20459 w 53702"/>
                <a:gd name="connsiteY44" fmla="*/ 1279 h 53702"/>
                <a:gd name="connsiteX45" fmla="*/ 17901 w 53702"/>
                <a:gd name="connsiteY45" fmla="*/ 0 h 53702"/>
                <a:gd name="connsiteX46" fmla="*/ 16623 w 53702"/>
                <a:gd name="connsiteY46" fmla="*/ 2557 h 53702"/>
                <a:gd name="connsiteX47" fmla="*/ 17901 w 53702"/>
                <a:gd name="connsiteY47" fmla="*/ 5115 h 53702"/>
                <a:gd name="connsiteX48" fmla="*/ 17901 w 53702"/>
                <a:gd name="connsiteY48" fmla="*/ 5115 h 53702"/>
                <a:gd name="connsiteX49" fmla="*/ 15344 w 53702"/>
                <a:gd name="connsiteY49" fmla="*/ 6393 h 53702"/>
                <a:gd name="connsiteX50" fmla="*/ 15344 w 53702"/>
                <a:gd name="connsiteY50" fmla="*/ 6393 h 53702"/>
                <a:gd name="connsiteX51" fmla="*/ 14065 w 53702"/>
                <a:gd name="connsiteY51" fmla="*/ 3836 h 53702"/>
                <a:gd name="connsiteX52" fmla="*/ 11508 w 53702"/>
                <a:gd name="connsiteY52" fmla="*/ 3836 h 53702"/>
                <a:gd name="connsiteX53" fmla="*/ 11508 w 53702"/>
                <a:gd name="connsiteY53" fmla="*/ 6393 h 53702"/>
                <a:gd name="connsiteX54" fmla="*/ 12786 w 53702"/>
                <a:gd name="connsiteY54" fmla="*/ 8950 h 53702"/>
                <a:gd name="connsiteX55" fmla="*/ 12786 w 53702"/>
                <a:gd name="connsiteY55" fmla="*/ 8950 h 53702"/>
                <a:gd name="connsiteX56" fmla="*/ 11508 w 53702"/>
                <a:gd name="connsiteY56" fmla="*/ 10229 h 53702"/>
                <a:gd name="connsiteX57" fmla="*/ 11508 w 53702"/>
                <a:gd name="connsiteY57" fmla="*/ 10229 h 53702"/>
                <a:gd name="connsiteX58" fmla="*/ 10230 w 53702"/>
                <a:gd name="connsiteY58" fmla="*/ 8950 h 53702"/>
                <a:gd name="connsiteX59" fmla="*/ 7672 w 53702"/>
                <a:gd name="connsiteY59" fmla="*/ 8950 h 53702"/>
                <a:gd name="connsiteX60" fmla="*/ 7672 w 53702"/>
                <a:gd name="connsiteY60" fmla="*/ 8950 h 53702"/>
                <a:gd name="connsiteX61" fmla="*/ 7672 w 53702"/>
                <a:gd name="connsiteY61" fmla="*/ 11508 h 53702"/>
                <a:gd name="connsiteX62" fmla="*/ 8951 w 53702"/>
                <a:gd name="connsiteY62" fmla="*/ 12786 h 53702"/>
                <a:gd name="connsiteX63" fmla="*/ 8951 w 53702"/>
                <a:gd name="connsiteY63" fmla="*/ 12786 h 53702"/>
                <a:gd name="connsiteX64" fmla="*/ 7672 w 53702"/>
                <a:gd name="connsiteY64" fmla="*/ 14065 h 53702"/>
                <a:gd name="connsiteX65" fmla="*/ 7672 w 53702"/>
                <a:gd name="connsiteY65" fmla="*/ 14065 h 53702"/>
                <a:gd name="connsiteX66" fmla="*/ 5115 w 53702"/>
                <a:gd name="connsiteY66" fmla="*/ 12786 h 53702"/>
                <a:gd name="connsiteX67" fmla="*/ 2557 w 53702"/>
                <a:gd name="connsiteY67" fmla="*/ 14065 h 53702"/>
                <a:gd name="connsiteX68" fmla="*/ 3837 w 53702"/>
                <a:gd name="connsiteY68" fmla="*/ 16622 h 53702"/>
                <a:gd name="connsiteX69" fmla="*/ 6393 w 53702"/>
                <a:gd name="connsiteY69" fmla="*/ 17901 h 53702"/>
                <a:gd name="connsiteX70" fmla="*/ 6393 w 53702"/>
                <a:gd name="connsiteY70" fmla="*/ 17901 h 53702"/>
                <a:gd name="connsiteX71" fmla="*/ 5115 w 53702"/>
                <a:gd name="connsiteY71" fmla="*/ 20458 h 53702"/>
                <a:gd name="connsiteX72" fmla="*/ 5115 w 53702"/>
                <a:gd name="connsiteY72" fmla="*/ 20458 h 53702"/>
                <a:gd name="connsiteX73" fmla="*/ 2557 w 53702"/>
                <a:gd name="connsiteY73" fmla="*/ 20458 h 53702"/>
                <a:gd name="connsiteX74" fmla="*/ 0 w 53702"/>
                <a:gd name="connsiteY74" fmla="*/ 21737 h 53702"/>
                <a:gd name="connsiteX75" fmla="*/ 1279 w 53702"/>
                <a:gd name="connsiteY75" fmla="*/ 24294 h 53702"/>
                <a:gd name="connsiteX76" fmla="*/ 3837 w 53702"/>
                <a:gd name="connsiteY76" fmla="*/ 24294 h 53702"/>
                <a:gd name="connsiteX77" fmla="*/ 3837 w 53702"/>
                <a:gd name="connsiteY77" fmla="*/ 24294 h 53702"/>
                <a:gd name="connsiteX78" fmla="*/ 3837 w 53702"/>
                <a:gd name="connsiteY78" fmla="*/ 26851 h 53702"/>
                <a:gd name="connsiteX79" fmla="*/ 3837 w 53702"/>
                <a:gd name="connsiteY79" fmla="*/ 26851 h 53702"/>
                <a:gd name="connsiteX80" fmla="*/ 1279 w 53702"/>
                <a:gd name="connsiteY80" fmla="*/ 26851 h 53702"/>
                <a:gd name="connsiteX81" fmla="*/ 0 w 53702"/>
                <a:gd name="connsiteY81" fmla="*/ 28130 h 53702"/>
                <a:gd name="connsiteX82" fmla="*/ 1279 w 53702"/>
                <a:gd name="connsiteY82" fmla="*/ 29409 h 53702"/>
                <a:gd name="connsiteX83" fmla="*/ 3837 w 53702"/>
                <a:gd name="connsiteY83" fmla="*/ 29409 h 53702"/>
                <a:gd name="connsiteX84" fmla="*/ 3837 w 53702"/>
                <a:gd name="connsiteY84" fmla="*/ 29409 h 53702"/>
                <a:gd name="connsiteX85" fmla="*/ 3837 w 53702"/>
                <a:gd name="connsiteY85" fmla="*/ 31966 h 53702"/>
                <a:gd name="connsiteX86" fmla="*/ 3837 w 53702"/>
                <a:gd name="connsiteY86" fmla="*/ 31966 h 53702"/>
                <a:gd name="connsiteX87" fmla="*/ 1279 w 53702"/>
                <a:gd name="connsiteY87" fmla="*/ 33245 h 53702"/>
                <a:gd name="connsiteX88" fmla="*/ 0 w 53702"/>
                <a:gd name="connsiteY88" fmla="*/ 35802 h 53702"/>
                <a:gd name="connsiteX89" fmla="*/ 2557 w 53702"/>
                <a:gd name="connsiteY89" fmla="*/ 37080 h 53702"/>
                <a:gd name="connsiteX90" fmla="*/ 5115 w 53702"/>
                <a:gd name="connsiteY90" fmla="*/ 35802 h 53702"/>
                <a:gd name="connsiteX91" fmla="*/ 5115 w 53702"/>
                <a:gd name="connsiteY91" fmla="*/ 35802 h 53702"/>
                <a:gd name="connsiteX92" fmla="*/ 6393 w 53702"/>
                <a:gd name="connsiteY92" fmla="*/ 38359 h 53702"/>
                <a:gd name="connsiteX93" fmla="*/ 6393 w 53702"/>
                <a:gd name="connsiteY93" fmla="*/ 38359 h 53702"/>
                <a:gd name="connsiteX94" fmla="*/ 3837 w 53702"/>
                <a:gd name="connsiteY94" fmla="*/ 39638 h 53702"/>
                <a:gd name="connsiteX95" fmla="*/ 3837 w 53702"/>
                <a:gd name="connsiteY95" fmla="*/ 42195 h 53702"/>
                <a:gd name="connsiteX96" fmla="*/ 6393 w 53702"/>
                <a:gd name="connsiteY96" fmla="*/ 42195 h 53702"/>
                <a:gd name="connsiteX97" fmla="*/ 8951 w 53702"/>
                <a:gd name="connsiteY97" fmla="*/ 40916 h 53702"/>
                <a:gd name="connsiteX98" fmla="*/ 8951 w 53702"/>
                <a:gd name="connsiteY98" fmla="*/ 40916 h 53702"/>
                <a:gd name="connsiteX99" fmla="*/ 10230 w 53702"/>
                <a:gd name="connsiteY99" fmla="*/ 42195 h 53702"/>
                <a:gd name="connsiteX100" fmla="*/ 10230 w 53702"/>
                <a:gd name="connsiteY100" fmla="*/ 42195 h 53702"/>
                <a:gd name="connsiteX101" fmla="*/ 8951 w 53702"/>
                <a:gd name="connsiteY101" fmla="*/ 43474 h 53702"/>
                <a:gd name="connsiteX102" fmla="*/ 8951 w 53702"/>
                <a:gd name="connsiteY102" fmla="*/ 46031 h 53702"/>
                <a:gd name="connsiteX103" fmla="*/ 8951 w 53702"/>
                <a:gd name="connsiteY103" fmla="*/ 46031 h 53702"/>
                <a:gd name="connsiteX104" fmla="*/ 11508 w 53702"/>
                <a:gd name="connsiteY104" fmla="*/ 46031 h 53702"/>
                <a:gd name="connsiteX105" fmla="*/ 12786 w 53702"/>
                <a:gd name="connsiteY105" fmla="*/ 44752 h 53702"/>
                <a:gd name="connsiteX106" fmla="*/ 12786 w 53702"/>
                <a:gd name="connsiteY106" fmla="*/ 44752 h 53702"/>
                <a:gd name="connsiteX107" fmla="*/ 14065 w 53702"/>
                <a:gd name="connsiteY107" fmla="*/ 46031 h 53702"/>
                <a:gd name="connsiteX108" fmla="*/ 14065 w 53702"/>
                <a:gd name="connsiteY108" fmla="*/ 46031 h 53702"/>
                <a:gd name="connsiteX109" fmla="*/ 12786 w 53702"/>
                <a:gd name="connsiteY109" fmla="*/ 48588 h 53702"/>
                <a:gd name="connsiteX110" fmla="*/ 14065 w 53702"/>
                <a:gd name="connsiteY110" fmla="*/ 51145 h 53702"/>
                <a:gd name="connsiteX111" fmla="*/ 16623 w 53702"/>
                <a:gd name="connsiteY111" fmla="*/ 49867 h 53702"/>
                <a:gd name="connsiteX112" fmla="*/ 17901 w 53702"/>
                <a:gd name="connsiteY112" fmla="*/ 47309 h 53702"/>
                <a:gd name="connsiteX113" fmla="*/ 17901 w 53702"/>
                <a:gd name="connsiteY113" fmla="*/ 47309 h 53702"/>
                <a:gd name="connsiteX114" fmla="*/ 20459 w 53702"/>
                <a:gd name="connsiteY114" fmla="*/ 48588 h 53702"/>
                <a:gd name="connsiteX115" fmla="*/ 20459 w 53702"/>
                <a:gd name="connsiteY115" fmla="*/ 48588 h 53702"/>
                <a:gd name="connsiteX116" fmla="*/ 20459 w 53702"/>
                <a:gd name="connsiteY116" fmla="*/ 51145 h 53702"/>
                <a:gd name="connsiteX117" fmla="*/ 21737 w 53702"/>
                <a:gd name="connsiteY117" fmla="*/ 53703 h 53702"/>
                <a:gd name="connsiteX118" fmla="*/ 24294 w 53702"/>
                <a:gd name="connsiteY118" fmla="*/ 52424 h 53702"/>
                <a:gd name="connsiteX119" fmla="*/ 24294 w 53702"/>
                <a:gd name="connsiteY119" fmla="*/ 49867 h 53702"/>
                <a:gd name="connsiteX120" fmla="*/ 24294 w 53702"/>
                <a:gd name="connsiteY120" fmla="*/ 49867 h 53702"/>
                <a:gd name="connsiteX121" fmla="*/ 26852 w 53702"/>
                <a:gd name="connsiteY121" fmla="*/ 49867 h 53702"/>
                <a:gd name="connsiteX122" fmla="*/ 26852 w 53702"/>
                <a:gd name="connsiteY122" fmla="*/ 49867 h 53702"/>
                <a:gd name="connsiteX123" fmla="*/ 26852 w 53702"/>
                <a:gd name="connsiteY123" fmla="*/ 52424 h 53702"/>
                <a:gd name="connsiteX124" fmla="*/ 28130 w 53702"/>
                <a:gd name="connsiteY124" fmla="*/ 53703 h 53702"/>
                <a:gd name="connsiteX125" fmla="*/ 29409 w 53702"/>
                <a:gd name="connsiteY125" fmla="*/ 52424 h 53702"/>
                <a:gd name="connsiteX126" fmla="*/ 29409 w 53702"/>
                <a:gd name="connsiteY126" fmla="*/ 49867 h 53702"/>
                <a:gd name="connsiteX127" fmla="*/ 29409 w 53702"/>
                <a:gd name="connsiteY127" fmla="*/ 49867 h 53702"/>
                <a:gd name="connsiteX128" fmla="*/ 31966 w 53702"/>
                <a:gd name="connsiteY128" fmla="*/ 49867 h 53702"/>
                <a:gd name="connsiteX129" fmla="*/ 31966 w 53702"/>
                <a:gd name="connsiteY129" fmla="*/ 49867 h 53702"/>
                <a:gd name="connsiteX130" fmla="*/ 33245 w 53702"/>
                <a:gd name="connsiteY130" fmla="*/ 52424 h 53702"/>
                <a:gd name="connsiteX131" fmla="*/ 35802 w 53702"/>
                <a:gd name="connsiteY131" fmla="*/ 53703 h 53702"/>
                <a:gd name="connsiteX132" fmla="*/ 37081 w 53702"/>
                <a:gd name="connsiteY132" fmla="*/ 51145 h 53702"/>
                <a:gd name="connsiteX133" fmla="*/ 35802 w 53702"/>
                <a:gd name="connsiteY133" fmla="*/ 48588 h 53702"/>
                <a:gd name="connsiteX134" fmla="*/ 35802 w 53702"/>
                <a:gd name="connsiteY134" fmla="*/ 48588 h 53702"/>
                <a:gd name="connsiteX135" fmla="*/ 38359 w 53702"/>
                <a:gd name="connsiteY135" fmla="*/ 47309 h 53702"/>
                <a:gd name="connsiteX136" fmla="*/ 38359 w 53702"/>
                <a:gd name="connsiteY136" fmla="*/ 47309 h 53702"/>
                <a:gd name="connsiteX137" fmla="*/ 39638 w 53702"/>
                <a:gd name="connsiteY137" fmla="*/ 49867 h 53702"/>
                <a:gd name="connsiteX138" fmla="*/ 42196 w 53702"/>
                <a:gd name="connsiteY138" fmla="*/ 49867 h 53702"/>
                <a:gd name="connsiteX139" fmla="*/ 42196 w 53702"/>
                <a:gd name="connsiteY139" fmla="*/ 47309 h 53702"/>
                <a:gd name="connsiteX140" fmla="*/ 40916 w 53702"/>
                <a:gd name="connsiteY140" fmla="*/ 44752 h 53702"/>
                <a:gd name="connsiteX141" fmla="*/ 40916 w 53702"/>
                <a:gd name="connsiteY141" fmla="*/ 44752 h 53702"/>
                <a:gd name="connsiteX142" fmla="*/ 42196 w 53702"/>
                <a:gd name="connsiteY142" fmla="*/ 43474 h 53702"/>
                <a:gd name="connsiteX143" fmla="*/ 42196 w 53702"/>
                <a:gd name="connsiteY143" fmla="*/ 43474 h 53702"/>
                <a:gd name="connsiteX144" fmla="*/ 43474 w 53702"/>
                <a:gd name="connsiteY144" fmla="*/ 44752 h 53702"/>
                <a:gd name="connsiteX145" fmla="*/ 46031 w 53702"/>
                <a:gd name="connsiteY145" fmla="*/ 44752 h 53702"/>
                <a:gd name="connsiteX146" fmla="*/ 46031 w 53702"/>
                <a:gd name="connsiteY146" fmla="*/ 42195 h 53702"/>
                <a:gd name="connsiteX147" fmla="*/ 44752 w 53702"/>
                <a:gd name="connsiteY147" fmla="*/ 40916 h 53702"/>
                <a:gd name="connsiteX148" fmla="*/ 44752 w 53702"/>
                <a:gd name="connsiteY148" fmla="*/ 40916 h 53702"/>
                <a:gd name="connsiteX149" fmla="*/ 46031 w 53702"/>
                <a:gd name="connsiteY149" fmla="*/ 39638 h 53702"/>
                <a:gd name="connsiteX150" fmla="*/ 46031 w 53702"/>
                <a:gd name="connsiteY150" fmla="*/ 39638 h 53702"/>
                <a:gd name="connsiteX151" fmla="*/ 48589 w 53702"/>
                <a:gd name="connsiteY151" fmla="*/ 40916 h 53702"/>
                <a:gd name="connsiteX152" fmla="*/ 51145 w 53702"/>
                <a:gd name="connsiteY152" fmla="*/ 39638 h 53702"/>
                <a:gd name="connsiteX153" fmla="*/ 49867 w 53702"/>
                <a:gd name="connsiteY153" fmla="*/ 37080 h 53702"/>
                <a:gd name="connsiteX154" fmla="*/ 47310 w 53702"/>
                <a:gd name="connsiteY154" fmla="*/ 35802 h 53702"/>
                <a:gd name="connsiteX155" fmla="*/ 47310 w 53702"/>
                <a:gd name="connsiteY155" fmla="*/ 35802 h 53702"/>
                <a:gd name="connsiteX156" fmla="*/ 48589 w 53702"/>
                <a:gd name="connsiteY156" fmla="*/ 33245 h 53702"/>
                <a:gd name="connsiteX157" fmla="*/ 48589 w 53702"/>
                <a:gd name="connsiteY157" fmla="*/ 33245 h 53702"/>
                <a:gd name="connsiteX158" fmla="*/ 51145 w 53702"/>
                <a:gd name="connsiteY158" fmla="*/ 33245 h 53702"/>
                <a:gd name="connsiteX159" fmla="*/ 53703 w 53702"/>
                <a:gd name="connsiteY159" fmla="*/ 31966 h 53702"/>
                <a:gd name="connsiteX160" fmla="*/ 53703 w 53702"/>
                <a:gd name="connsiteY160" fmla="*/ 31966 h 53702"/>
                <a:gd name="connsiteX161" fmla="*/ 52424 w 53702"/>
                <a:gd name="connsiteY161" fmla="*/ 29409 h 53702"/>
                <a:gd name="connsiteX162" fmla="*/ 49867 w 53702"/>
                <a:gd name="connsiteY162" fmla="*/ 29409 h 53702"/>
                <a:gd name="connsiteX163" fmla="*/ 49867 w 53702"/>
                <a:gd name="connsiteY163" fmla="*/ 29409 h 53702"/>
                <a:gd name="connsiteX164" fmla="*/ 49867 w 53702"/>
                <a:gd name="connsiteY164" fmla="*/ 26851 h 53702"/>
                <a:gd name="connsiteX165" fmla="*/ 49867 w 53702"/>
                <a:gd name="connsiteY165" fmla="*/ 26851 h 53702"/>
                <a:gd name="connsiteX166" fmla="*/ 52424 w 53702"/>
                <a:gd name="connsiteY166" fmla="*/ 26851 h 53702"/>
                <a:gd name="connsiteX167" fmla="*/ 53703 w 53702"/>
                <a:gd name="connsiteY167" fmla="*/ 25573 h 53702"/>
                <a:gd name="connsiteX168" fmla="*/ 52424 w 53702"/>
                <a:gd name="connsiteY168" fmla="*/ 24294 h 53702"/>
                <a:gd name="connsiteX169" fmla="*/ 49867 w 53702"/>
                <a:gd name="connsiteY169" fmla="*/ 24294 h 53702"/>
                <a:gd name="connsiteX170" fmla="*/ 49867 w 53702"/>
                <a:gd name="connsiteY170" fmla="*/ 24294 h 53702"/>
                <a:gd name="connsiteX171" fmla="*/ 49867 w 53702"/>
                <a:gd name="connsiteY171" fmla="*/ 20458 h 53702"/>
                <a:gd name="connsiteX172" fmla="*/ 49867 w 53702"/>
                <a:gd name="connsiteY172" fmla="*/ 20458 h 53702"/>
                <a:gd name="connsiteX173" fmla="*/ 28130 w 53702"/>
                <a:gd name="connsiteY173" fmla="*/ 7672 h 53702"/>
                <a:gd name="connsiteX174" fmla="*/ 29409 w 53702"/>
                <a:gd name="connsiteY174" fmla="*/ 6393 h 53702"/>
                <a:gd name="connsiteX175" fmla="*/ 42196 w 53702"/>
                <a:gd name="connsiteY175" fmla="*/ 11508 h 53702"/>
                <a:gd name="connsiteX176" fmla="*/ 42196 w 53702"/>
                <a:gd name="connsiteY176" fmla="*/ 12786 h 53702"/>
                <a:gd name="connsiteX177" fmla="*/ 35802 w 53702"/>
                <a:gd name="connsiteY177" fmla="*/ 16622 h 53702"/>
                <a:gd name="connsiteX178" fmla="*/ 34523 w 53702"/>
                <a:gd name="connsiteY178" fmla="*/ 16622 h 53702"/>
                <a:gd name="connsiteX179" fmla="*/ 31966 w 53702"/>
                <a:gd name="connsiteY179" fmla="*/ 15344 h 53702"/>
                <a:gd name="connsiteX180" fmla="*/ 30688 w 53702"/>
                <a:gd name="connsiteY180" fmla="*/ 14065 h 53702"/>
                <a:gd name="connsiteX181" fmla="*/ 28130 w 53702"/>
                <a:gd name="connsiteY181" fmla="*/ 7672 h 53702"/>
                <a:gd name="connsiteX182" fmla="*/ 28130 w 53702"/>
                <a:gd name="connsiteY182" fmla="*/ 21737 h 53702"/>
                <a:gd name="connsiteX183" fmla="*/ 31966 w 53702"/>
                <a:gd name="connsiteY183" fmla="*/ 24294 h 53702"/>
                <a:gd name="connsiteX184" fmla="*/ 29409 w 53702"/>
                <a:gd name="connsiteY184" fmla="*/ 28130 h 53702"/>
                <a:gd name="connsiteX185" fmla="*/ 25573 w 53702"/>
                <a:gd name="connsiteY185" fmla="*/ 25573 h 53702"/>
                <a:gd name="connsiteX186" fmla="*/ 28130 w 53702"/>
                <a:gd name="connsiteY186" fmla="*/ 21737 h 53702"/>
                <a:gd name="connsiteX187" fmla="*/ 11508 w 53702"/>
                <a:gd name="connsiteY187" fmla="*/ 19180 h 53702"/>
                <a:gd name="connsiteX188" fmla="*/ 20459 w 53702"/>
                <a:gd name="connsiteY188" fmla="*/ 8950 h 53702"/>
                <a:gd name="connsiteX189" fmla="*/ 21737 w 53702"/>
                <a:gd name="connsiteY189" fmla="*/ 10229 h 53702"/>
                <a:gd name="connsiteX190" fmla="*/ 24294 w 53702"/>
                <a:gd name="connsiteY190" fmla="*/ 17901 h 53702"/>
                <a:gd name="connsiteX191" fmla="*/ 24294 w 53702"/>
                <a:gd name="connsiteY191" fmla="*/ 19180 h 53702"/>
                <a:gd name="connsiteX192" fmla="*/ 23016 w 53702"/>
                <a:gd name="connsiteY192" fmla="*/ 21737 h 53702"/>
                <a:gd name="connsiteX193" fmla="*/ 21737 w 53702"/>
                <a:gd name="connsiteY193" fmla="*/ 21737 h 53702"/>
                <a:gd name="connsiteX194" fmla="*/ 14065 w 53702"/>
                <a:gd name="connsiteY194" fmla="*/ 21737 h 53702"/>
                <a:gd name="connsiteX195" fmla="*/ 11508 w 53702"/>
                <a:gd name="connsiteY195" fmla="*/ 19180 h 53702"/>
                <a:gd name="connsiteX196" fmla="*/ 19180 w 53702"/>
                <a:gd name="connsiteY196" fmla="*/ 39638 h 53702"/>
                <a:gd name="connsiteX197" fmla="*/ 11508 w 53702"/>
                <a:gd name="connsiteY197" fmla="*/ 29409 h 53702"/>
                <a:gd name="connsiteX198" fmla="*/ 11508 w 53702"/>
                <a:gd name="connsiteY198" fmla="*/ 28130 h 53702"/>
                <a:gd name="connsiteX199" fmla="*/ 12786 w 53702"/>
                <a:gd name="connsiteY199" fmla="*/ 26851 h 53702"/>
                <a:gd name="connsiteX200" fmla="*/ 20459 w 53702"/>
                <a:gd name="connsiteY200" fmla="*/ 26851 h 53702"/>
                <a:gd name="connsiteX201" fmla="*/ 21737 w 53702"/>
                <a:gd name="connsiteY201" fmla="*/ 28130 h 53702"/>
                <a:gd name="connsiteX202" fmla="*/ 23016 w 53702"/>
                <a:gd name="connsiteY202" fmla="*/ 30687 h 53702"/>
                <a:gd name="connsiteX203" fmla="*/ 23016 w 53702"/>
                <a:gd name="connsiteY203" fmla="*/ 31966 h 53702"/>
                <a:gd name="connsiteX204" fmla="*/ 20459 w 53702"/>
                <a:gd name="connsiteY204" fmla="*/ 39638 h 53702"/>
                <a:gd name="connsiteX205" fmla="*/ 19180 w 53702"/>
                <a:gd name="connsiteY205" fmla="*/ 39638 h 53702"/>
                <a:gd name="connsiteX206" fmla="*/ 40916 w 53702"/>
                <a:gd name="connsiteY206" fmla="*/ 38359 h 53702"/>
                <a:gd name="connsiteX207" fmla="*/ 34523 w 53702"/>
                <a:gd name="connsiteY207" fmla="*/ 40916 h 53702"/>
                <a:gd name="connsiteX208" fmla="*/ 26852 w 53702"/>
                <a:gd name="connsiteY208" fmla="*/ 40916 h 53702"/>
                <a:gd name="connsiteX209" fmla="*/ 25573 w 53702"/>
                <a:gd name="connsiteY209" fmla="*/ 39638 h 53702"/>
                <a:gd name="connsiteX210" fmla="*/ 28130 w 53702"/>
                <a:gd name="connsiteY210" fmla="*/ 31966 h 53702"/>
                <a:gd name="connsiteX211" fmla="*/ 29409 w 53702"/>
                <a:gd name="connsiteY211" fmla="*/ 30687 h 53702"/>
                <a:gd name="connsiteX212" fmla="*/ 30688 w 53702"/>
                <a:gd name="connsiteY212" fmla="*/ 30687 h 53702"/>
                <a:gd name="connsiteX213" fmla="*/ 31966 w 53702"/>
                <a:gd name="connsiteY213" fmla="*/ 30687 h 53702"/>
                <a:gd name="connsiteX214" fmla="*/ 33245 w 53702"/>
                <a:gd name="connsiteY214" fmla="*/ 30687 h 53702"/>
                <a:gd name="connsiteX215" fmla="*/ 39638 w 53702"/>
                <a:gd name="connsiteY215" fmla="*/ 35802 h 53702"/>
                <a:gd name="connsiteX216" fmla="*/ 40916 w 53702"/>
                <a:gd name="connsiteY216" fmla="*/ 38359 h 53702"/>
                <a:gd name="connsiteX217" fmla="*/ 43474 w 53702"/>
                <a:gd name="connsiteY217" fmla="*/ 31966 h 53702"/>
                <a:gd name="connsiteX218" fmla="*/ 37081 w 53702"/>
                <a:gd name="connsiteY218" fmla="*/ 26851 h 53702"/>
                <a:gd name="connsiteX219" fmla="*/ 37081 w 53702"/>
                <a:gd name="connsiteY219" fmla="*/ 25573 h 53702"/>
                <a:gd name="connsiteX220" fmla="*/ 37081 w 53702"/>
                <a:gd name="connsiteY220" fmla="*/ 21737 h 53702"/>
                <a:gd name="connsiteX221" fmla="*/ 37081 w 53702"/>
                <a:gd name="connsiteY221" fmla="*/ 20458 h 53702"/>
                <a:gd name="connsiteX222" fmla="*/ 43474 w 53702"/>
                <a:gd name="connsiteY222" fmla="*/ 16622 h 53702"/>
                <a:gd name="connsiteX223" fmla="*/ 44752 w 53702"/>
                <a:gd name="connsiteY223" fmla="*/ 16622 h 53702"/>
                <a:gd name="connsiteX224" fmla="*/ 44752 w 53702"/>
                <a:gd name="connsiteY224" fmla="*/ 17901 h 53702"/>
                <a:gd name="connsiteX225" fmla="*/ 43474 w 53702"/>
                <a:gd name="connsiteY225" fmla="*/ 30687 h 53702"/>
                <a:gd name="connsiteX226" fmla="*/ 43474 w 53702"/>
                <a:gd name="connsiteY226" fmla="*/ 31966 h 5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</a:cxnLst>
              <a:rect l="l" t="t" r="r" b="b"/>
              <a:pathLst>
                <a:path w="53702" h="53702">
                  <a:moveTo>
                    <a:pt x="49867" y="20458"/>
                  </a:moveTo>
                  <a:lnTo>
                    <a:pt x="52424" y="19180"/>
                  </a:lnTo>
                  <a:cubicBezTo>
                    <a:pt x="53703" y="19180"/>
                    <a:pt x="53703" y="17901"/>
                    <a:pt x="53703" y="16622"/>
                  </a:cubicBezTo>
                  <a:cubicBezTo>
                    <a:pt x="53703" y="15344"/>
                    <a:pt x="52424" y="15344"/>
                    <a:pt x="51145" y="15344"/>
                  </a:cubicBezTo>
                  <a:lnTo>
                    <a:pt x="48589" y="16622"/>
                  </a:lnTo>
                  <a:cubicBezTo>
                    <a:pt x="48589" y="16622"/>
                    <a:pt x="48589" y="16622"/>
                    <a:pt x="48589" y="16622"/>
                  </a:cubicBezTo>
                  <a:cubicBezTo>
                    <a:pt x="48589" y="15344"/>
                    <a:pt x="48589" y="15344"/>
                    <a:pt x="47310" y="15344"/>
                  </a:cubicBezTo>
                  <a:cubicBezTo>
                    <a:pt x="47310" y="15344"/>
                    <a:pt x="47310" y="15344"/>
                    <a:pt x="47310" y="15344"/>
                  </a:cubicBezTo>
                  <a:lnTo>
                    <a:pt x="49867" y="14065"/>
                  </a:lnTo>
                  <a:cubicBezTo>
                    <a:pt x="51145" y="14065"/>
                    <a:pt x="51145" y="12786"/>
                    <a:pt x="49867" y="11508"/>
                  </a:cubicBezTo>
                  <a:cubicBezTo>
                    <a:pt x="49867" y="10229"/>
                    <a:pt x="48589" y="10229"/>
                    <a:pt x="47310" y="11508"/>
                  </a:cubicBezTo>
                  <a:lnTo>
                    <a:pt x="44752" y="12786"/>
                  </a:lnTo>
                  <a:cubicBezTo>
                    <a:pt x="44752" y="12786"/>
                    <a:pt x="44752" y="12786"/>
                    <a:pt x="44752" y="12786"/>
                  </a:cubicBezTo>
                  <a:cubicBezTo>
                    <a:pt x="44752" y="12786"/>
                    <a:pt x="43474" y="11508"/>
                    <a:pt x="43474" y="11508"/>
                  </a:cubicBezTo>
                  <a:cubicBezTo>
                    <a:pt x="43474" y="11508"/>
                    <a:pt x="43474" y="11508"/>
                    <a:pt x="43474" y="11508"/>
                  </a:cubicBezTo>
                  <a:lnTo>
                    <a:pt x="44752" y="10229"/>
                  </a:lnTo>
                  <a:cubicBezTo>
                    <a:pt x="44752" y="8950"/>
                    <a:pt x="44752" y="8950"/>
                    <a:pt x="44752" y="7672"/>
                  </a:cubicBezTo>
                  <a:cubicBezTo>
                    <a:pt x="43474" y="7672"/>
                    <a:pt x="43474" y="7672"/>
                    <a:pt x="42196" y="7672"/>
                  </a:cubicBezTo>
                  <a:lnTo>
                    <a:pt x="40916" y="8950"/>
                  </a:lnTo>
                  <a:cubicBezTo>
                    <a:pt x="40916" y="8950"/>
                    <a:pt x="40916" y="8950"/>
                    <a:pt x="40916" y="8950"/>
                  </a:cubicBezTo>
                  <a:cubicBezTo>
                    <a:pt x="40916" y="8950"/>
                    <a:pt x="39638" y="7672"/>
                    <a:pt x="39638" y="7672"/>
                  </a:cubicBezTo>
                  <a:cubicBezTo>
                    <a:pt x="39638" y="7672"/>
                    <a:pt x="39638" y="7672"/>
                    <a:pt x="39638" y="7672"/>
                  </a:cubicBezTo>
                  <a:lnTo>
                    <a:pt x="40916" y="5115"/>
                  </a:lnTo>
                  <a:cubicBezTo>
                    <a:pt x="40916" y="3836"/>
                    <a:pt x="40916" y="3836"/>
                    <a:pt x="39638" y="2557"/>
                  </a:cubicBezTo>
                  <a:cubicBezTo>
                    <a:pt x="38359" y="2557"/>
                    <a:pt x="38359" y="2557"/>
                    <a:pt x="37081" y="3836"/>
                  </a:cubicBezTo>
                  <a:lnTo>
                    <a:pt x="35802" y="6393"/>
                  </a:lnTo>
                  <a:cubicBezTo>
                    <a:pt x="35802" y="6393"/>
                    <a:pt x="35802" y="6393"/>
                    <a:pt x="35802" y="6393"/>
                  </a:cubicBezTo>
                  <a:cubicBezTo>
                    <a:pt x="35802" y="6393"/>
                    <a:pt x="34523" y="6393"/>
                    <a:pt x="33245" y="5115"/>
                  </a:cubicBezTo>
                  <a:cubicBezTo>
                    <a:pt x="33245" y="5115"/>
                    <a:pt x="33245" y="5115"/>
                    <a:pt x="33245" y="5115"/>
                  </a:cubicBezTo>
                  <a:lnTo>
                    <a:pt x="33245" y="2557"/>
                  </a:lnTo>
                  <a:cubicBezTo>
                    <a:pt x="33245" y="1279"/>
                    <a:pt x="33245" y="1279"/>
                    <a:pt x="31966" y="0"/>
                  </a:cubicBezTo>
                  <a:lnTo>
                    <a:pt x="31966" y="0"/>
                  </a:lnTo>
                  <a:cubicBezTo>
                    <a:pt x="30688" y="0"/>
                    <a:pt x="30688" y="0"/>
                    <a:pt x="29409" y="1279"/>
                  </a:cubicBezTo>
                  <a:lnTo>
                    <a:pt x="29409" y="3836"/>
                  </a:lnTo>
                  <a:cubicBezTo>
                    <a:pt x="29409" y="3836"/>
                    <a:pt x="29409" y="3836"/>
                    <a:pt x="29409" y="3836"/>
                  </a:cubicBezTo>
                  <a:cubicBezTo>
                    <a:pt x="28130" y="3836"/>
                    <a:pt x="28130" y="3836"/>
                    <a:pt x="26852" y="3836"/>
                  </a:cubicBezTo>
                  <a:cubicBezTo>
                    <a:pt x="26852" y="3836"/>
                    <a:pt x="26852" y="3836"/>
                    <a:pt x="26852" y="3836"/>
                  </a:cubicBezTo>
                  <a:lnTo>
                    <a:pt x="26852" y="1279"/>
                  </a:lnTo>
                  <a:cubicBezTo>
                    <a:pt x="26852" y="0"/>
                    <a:pt x="25573" y="0"/>
                    <a:pt x="25573" y="0"/>
                  </a:cubicBezTo>
                  <a:cubicBezTo>
                    <a:pt x="24294" y="0"/>
                    <a:pt x="24294" y="1279"/>
                    <a:pt x="24294" y="1279"/>
                  </a:cubicBezTo>
                  <a:lnTo>
                    <a:pt x="24294" y="3836"/>
                  </a:lnTo>
                  <a:cubicBezTo>
                    <a:pt x="24294" y="3836"/>
                    <a:pt x="24294" y="3836"/>
                    <a:pt x="24294" y="3836"/>
                  </a:cubicBezTo>
                  <a:cubicBezTo>
                    <a:pt x="23016" y="3836"/>
                    <a:pt x="23016" y="3836"/>
                    <a:pt x="21737" y="3836"/>
                  </a:cubicBezTo>
                  <a:cubicBezTo>
                    <a:pt x="21737" y="3836"/>
                    <a:pt x="21737" y="3836"/>
                    <a:pt x="21737" y="3836"/>
                  </a:cubicBezTo>
                  <a:lnTo>
                    <a:pt x="20459" y="1279"/>
                  </a:lnTo>
                  <a:cubicBezTo>
                    <a:pt x="20459" y="0"/>
                    <a:pt x="19180" y="0"/>
                    <a:pt x="17901" y="0"/>
                  </a:cubicBezTo>
                  <a:cubicBezTo>
                    <a:pt x="16623" y="0"/>
                    <a:pt x="16623" y="1279"/>
                    <a:pt x="16623" y="2557"/>
                  </a:cubicBezTo>
                  <a:lnTo>
                    <a:pt x="17901" y="5115"/>
                  </a:lnTo>
                  <a:cubicBezTo>
                    <a:pt x="17901" y="5115"/>
                    <a:pt x="17901" y="5115"/>
                    <a:pt x="17901" y="5115"/>
                  </a:cubicBezTo>
                  <a:cubicBezTo>
                    <a:pt x="16623" y="5115"/>
                    <a:pt x="16623" y="5115"/>
                    <a:pt x="15344" y="6393"/>
                  </a:cubicBezTo>
                  <a:cubicBezTo>
                    <a:pt x="15344" y="6393"/>
                    <a:pt x="15344" y="6393"/>
                    <a:pt x="15344" y="6393"/>
                  </a:cubicBezTo>
                  <a:lnTo>
                    <a:pt x="14065" y="3836"/>
                  </a:lnTo>
                  <a:cubicBezTo>
                    <a:pt x="14065" y="2557"/>
                    <a:pt x="12786" y="2557"/>
                    <a:pt x="11508" y="3836"/>
                  </a:cubicBezTo>
                  <a:cubicBezTo>
                    <a:pt x="10230" y="5115"/>
                    <a:pt x="10230" y="5115"/>
                    <a:pt x="11508" y="6393"/>
                  </a:cubicBezTo>
                  <a:lnTo>
                    <a:pt x="12786" y="8950"/>
                  </a:lnTo>
                  <a:cubicBezTo>
                    <a:pt x="12786" y="8950"/>
                    <a:pt x="12786" y="8950"/>
                    <a:pt x="12786" y="8950"/>
                  </a:cubicBezTo>
                  <a:cubicBezTo>
                    <a:pt x="12786" y="8950"/>
                    <a:pt x="11508" y="10229"/>
                    <a:pt x="11508" y="10229"/>
                  </a:cubicBezTo>
                  <a:cubicBezTo>
                    <a:pt x="11508" y="10229"/>
                    <a:pt x="11508" y="10229"/>
                    <a:pt x="11508" y="10229"/>
                  </a:cubicBezTo>
                  <a:lnTo>
                    <a:pt x="10230" y="8950"/>
                  </a:lnTo>
                  <a:cubicBezTo>
                    <a:pt x="8951" y="8950"/>
                    <a:pt x="8951" y="8950"/>
                    <a:pt x="7672" y="8950"/>
                  </a:cubicBezTo>
                  <a:lnTo>
                    <a:pt x="7672" y="8950"/>
                  </a:lnTo>
                  <a:cubicBezTo>
                    <a:pt x="7672" y="10229"/>
                    <a:pt x="7672" y="10229"/>
                    <a:pt x="7672" y="11508"/>
                  </a:cubicBezTo>
                  <a:lnTo>
                    <a:pt x="8951" y="12786"/>
                  </a:lnTo>
                  <a:cubicBezTo>
                    <a:pt x="8951" y="12786"/>
                    <a:pt x="8951" y="12786"/>
                    <a:pt x="8951" y="12786"/>
                  </a:cubicBezTo>
                  <a:cubicBezTo>
                    <a:pt x="8951" y="12786"/>
                    <a:pt x="7672" y="14065"/>
                    <a:pt x="7672" y="14065"/>
                  </a:cubicBezTo>
                  <a:cubicBezTo>
                    <a:pt x="7672" y="14065"/>
                    <a:pt x="7672" y="14065"/>
                    <a:pt x="7672" y="14065"/>
                  </a:cubicBezTo>
                  <a:lnTo>
                    <a:pt x="5115" y="12786"/>
                  </a:lnTo>
                  <a:cubicBezTo>
                    <a:pt x="3837" y="12786"/>
                    <a:pt x="3837" y="12786"/>
                    <a:pt x="2557" y="14065"/>
                  </a:cubicBezTo>
                  <a:cubicBezTo>
                    <a:pt x="2557" y="15344"/>
                    <a:pt x="2557" y="15344"/>
                    <a:pt x="3837" y="16622"/>
                  </a:cubicBezTo>
                  <a:lnTo>
                    <a:pt x="6393" y="17901"/>
                  </a:lnTo>
                  <a:cubicBezTo>
                    <a:pt x="6393" y="17901"/>
                    <a:pt x="6393" y="17901"/>
                    <a:pt x="6393" y="17901"/>
                  </a:cubicBezTo>
                  <a:cubicBezTo>
                    <a:pt x="6393" y="17901"/>
                    <a:pt x="6393" y="19180"/>
                    <a:pt x="5115" y="20458"/>
                  </a:cubicBezTo>
                  <a:cubicBezTo>
                    <a:pt x="5115" y="20458"/>
                    <a:pt x="5115" y="20458"/>
                    <a:pt x="5115" y="20458"/>
                  </a:cubicBezTo>
                  <a:lnTo>
                    <a:pt x="2557" y="20458"/>
                  </a:lnTo>
                  <a:cubicBezTo>
                    <a:pt x="1279" y="20458"/>
                    <a:pt x="1279" y="20458"/>
                    <a:pt x="0" y="21737"/>
                  </a:cubicBezTo>
                  <a:cubicBezTo>
                    <a:pt x="0" y="23015"/>
                    <a:pt x="0" y="23015"/>
                    <a:pt x="1279" y="24294"/>
                  </a:cubicBezTo>
                  <a:lnTo>
                    <a:pt x="3837" y="24294"/>
                  </a:lnTo>
                  <a:cubicBezTo>
                    <a:pt x="3837" y="24294"/>
                    <a:pt x="3837" y="24294"/>
                    <a:pt x="3837" y="24294"/>
                  </a:cubicBezTo>
                  <a:cubicBezTo>
                    <a:pt x="3837" y="25573"/>
                    <a:pt x="3837" y="25573"/>
                    <a:pt x="3837" y="26851"/>
                  </a:cubicBezTo>
                  <a:cubicBezTo>
                    <a:pt x="3837" y="26851"/>
                    <a:pt x="3837" y="26851"/>
                    <a:pt x="3837" y="26851"/>
                  </a:cubicBezTo>
                  <a:lnTo>
                    <a:pt x="1279" y="26851"/>
                  </a:lnTo>
                  <a:cubicBezTo>
                    <a:pt x="0" y="26851"/>
                    <a:pt x="0" y="28130"/>
                    <a:pt x="0" y="28130"/>
                  </a:cubicBezTo>
                  <a:cubicBezTo>
                    <a:pt x="0" y="28130"/>
                    <a:pt x="1279" y="29409"/>
                    <a:pt x="1279" y="29409"/>
                  </a:cubicBezTo>
                  <a:lnTo>
                    <a:pt x="3837" y="29409"/>
                  </a:lnTo>
                  <a:cubicBezTo>
                    <a:pt x="3837" y="29409"/>
                    <a:pt x="3837" y="29409"/>
                    <a:pt x="3837" y="29409"/>
                  </a:cubicBezTo>
                  <a:cubicBezTo>
                    <a:pt x="3837" y="30687"/>
                    <a:pt x="3837" y="30687"/>
                    <a:pt x="3837" y="31966"/>
                  </a:cubicBezTo>
                  <a:cubicBezTo>
                    <a:pt x="3837" y="31966"/>
                    <a:pt x="3837" y="31966"/>
                    <a:pt x="3837" y="31966"/>
                  </a:cubicBezTo>
                  <a:lnTo>
                    <a:pt x="1279" y="33245"/>
                  </a:lnTo>
                  <a:cubicBezTo>
                    <a:pt x="0" y="33245"/>
                    <a:pt x="0" y="34523"/>
                    <a:pt x="0" y="35802"/>
                  </a:cubicBezTo>
                  <a:cubicBezTo>
                    <a:pt x="0" y="37080"/>
                    <a:pt x="1279" y="37080"/>
                    <a:pt x="2557" y="37080"/>
                  </a:cubicBezTo>
                  <a:lnTo>
                    <a:pt x="5115" y="35802"/>
                  </a:lnTo>
                  <a:cubicBezTo>
                    <a:pt x="5115" y="35802"/>
                    <a:pt x="5115" y="35802"/>
                    <a:pt x="5115" y="35802"/>
                  </a:cubicBezTo>
                  <a:cubicBezTo>
                    <a:pt x="5115" y="37080"/>
                    <a:pt x="5115" y="37080"/>
                    <a:pt x="6393" y="38359"/>
                  </a:cubicBezTo>
                  <a:cubicBezTo>
                    <a:pt x="6393" y="38359"/>
                    <a:pt x="6393" y="38359"/>
                    <a:pt x="6393" y="38359"/>
                  </a:cubicBezTo>
                  <a:lnTo>
                    <a:pt x="3837" y="39638"/>
                  </a:lnTo>
                  <a:cubicBezTo>
                    <a:pt x="2557" y="39638"/>
                    <a:pt x="2557" y="40916"/>
                    <a:pt x="3837" y="42195"/>
                  </a:cubicBezTo>
                  <a:cubicBezTo>
                    <a:pt x="3837" y="43474"/>
                    <a:pt x="5115" y="43474"/>
                    <a:pt x="6393" y="42195"/>
                  </a:cubicBezTo>
                  <a:lnTo>
                    <a:pt x="8951" y="40916"/>
                  </a:lnTo>
                  <a:cubicBezTo>
                    <a:pt x="8951" y="40916"/>
                    <a:pt x="8951" y="40916"/>
                    <a:pt x="8951" y="40916"/>
                  </a:cubicBezTo>
                  <a:cubicBezTo>
                    <a:pt x="8951" y="40916"/>
                    <a:pt x="10230" y="42195"/>
                    <a:pt x="10230" y="42195"/>
                  </a:cubicBezTo>
                  <a:cubicBezTo>
                    <a:pt x="10230" y="42195"/>
                    <a:pt x="10230" y="42195"/>
                    <a:pt x="10230" y="42195"/>
                  </a:cubicBezTo>
                  <a:lnTo>
                    <a:pt x="8951" y="43474"/>
                  </a:lnTo>
                  <a:cubicBezTo>
                    <a:pt x="8951" y="44752"/>
                    <a:pt x="8951" y="44752"/>
                    <a:pt x="8951" y="46031"/>
                  </a:cubicBezTo>
                  <a:lnTo>
                    <a:pt x="8951" y="46031"/>
                  </a:lnTo>
                  <a:cubicBezTo>
                    <a:pt x="10230" y="46031"/>
                    <a:pt x="10230" y="46031"/>
                    <a:pt x="11508" y="46031"/>
                  </a:cubicBezTo>
                  <a:lnTo>
                    <a:pt x="12786" y="44752"/>
                  </a:lnTo>
                  <a:cubicBezTo>
                    <a:pt x="12786" y="44752"/>
                    <a:pt x="12786" y="44752"/>
                    <a:pt x="12786" y="44752"/>
                  </a:cubicBezTo>
                  <a:cubicBezTo>
                    <a:pt x="12786" y="44752"/>
                    <a:pt x="14065" y="46031"/>
                    <a:pt x="14065" y="46031"/>
                  </a:cubicBezTo>
                  <a:cubicBezTo>
                    <a:pt x="14065" y="46031"/>
                    <a:pt x="14065" y="46031"/>
                    <a:pt x="14065" y="46031"/>
                  </a:cubicBezTo>
                  <a:lnTo>
                    <a:pt x="12786" y="48588"/>
                  </a:lnTo>
                  <a:cubicBezTo>
                    <a:pt x="12786" y="49867"/>
                    <a:pt x="12786" y="49867"/>
                    <a:pt x="14065" y="51145"/>
                  </a:cubicBezTo>
                  <a:cubicBezTo>
                    <a:pt x="15344" y="51145"/>
                    <a:pt x="15344" y="51145"/>
                    <a:pt x="16623" y="49867"/>
                  </a:cubicBezTo>
                  <a:lnTo>
                    <a:pt x="17901" y="47309"/>
                  </a:lnTo>
                  <a:cubicBezTo>
                    <a:pt x="17901" y="47309"/>
                    <a:pt x="17901" y="47309"/>
                    <a:pt x="17901" y="47309"/>
                  </a:cubicBezTo>
                  <a:cubicBezTo>
                    <a:pt x="17901" y="47309"/>
                    <a:pt x="19180" y="47309"/>
                    <a:pt x="20459" y="48588"/>
                  </a:cubicBezTo>
                  <a:cubicBezTo>
                    <a:pt x="20459" y="48588"/>
                    <a:pt x="20459" y="48588"/>
                    <a:pt x="20459" y="48588"/>
                  </a:cubicBezTo>
                  <a:lnTo>
                    <a:pt x="20459" y="51145"/>
                  </a:lnTo>
                  <a:cubicBezTo>
                    <a:pt x="20459" y="52424"/>
                    <a:pt x="20459" y="52424"/>
                    <a:pt x="21737" y="53703"/>
                  </a:cubicBezTo>
                  <a:cubicBezTo>
                    <a:pt x="23016" y="53703"/>
                    <a:pt x="23016" y="53703"/>
                    <a:pt x="24294" y="52424"/>
                  </a:cubicBezTo>
                  <a:lnTo>
                    <a:pt x="24294" y="49867"/>
                  </a:lnTo>
                  <a:cubicBezTo>
                    <a:pt x="24294" y="49867"/>
                    <a:pt x="24294" y="49867"/>
                    <a:pt x="24294" y="49867"/>
                  </a:cubicBezTo>
                  <a:cubicBezTo>
                    <a:pt x="25573" y="49867"/>
                    <a:pt x="25573" y="49867"/>
                    <a:pt x="26852" y="49867"/>
                  </a:cubicBezTo>
                  <a:cubicBezTo>
                    <a:pt x="26852" y="49867"/>
                    <a:pt x="26852" y="49867"/>
                    <a:pt x="26852" y="49867"/>
                  </a:cubicBezTo>
                  <a:lnTo>
                    <a:pt x="26852" y="52424"/>
                  </a:lnTo>
                  <a:cubicBezTo>
                    <a:pt x="26852" y="53703"/>
                    <a:pt x="28130" y="53703"/>
                    <a:pt x="28130" y="53703"/>
                  </a:cubicBezTo>
                  <a:cubicBezTo>
                    <a:pt x="29409" y="53703"/>
                    <a:pt x="29409" y="52424"/>
                    <a:pt x="29409" y="52424"/>
                  </a:cubicBezTo>
                  <a:lnTo>
                    <a:pt x="29409" y="49867"/>
                  </a:lnTo>
                  <a:cubicBezTo>
                    <a:pt x="29409" y="49867"/>
                    <a:pt x="29409" y="49867"/>
                    <a:pt x="29409" y="49867"/>
                  </a:cubicBezTo>
                  <a:cubicBezTo>
                    <a:pt x="30688" y="49867"/>
                    <a:pt x="30688" y="49867"/>
                    <a:pt x="31966" y="49867"/>
                  </a:cubicBezTo>
                  <a:cubicBezTo>
                    <a:pt x="31966" y="49867"/>
                    <a:pt x="31966" y="49867"/>
                    <a:pt x="31966" y="49867"/>
                  </a:cubicBezTo>
                  <a:lnTo>
                    <a:pt x="33245" y="52424"/>
                  </a:lnTo>
                  <a:cubicBezTo>
                    <a:pt x="33245" y="53703"/>
                    <a:pt x="34523" y="53703"/>
                    <a:pt x="35802" y="53703"/>
                  </a:cubicBezTo>
                  <a:cubicBezTo>
                    <a:pt x="37081" y="53703"/>
                    <a:pt x="37081" y="52424"/>
                    <a:pt x="37081" y="51145"/>
                  </a:cubicBezTo>
                  <a:lnTo>
                    <a:pt x="35802" y="48588"/>
                  </a:lnTo>
                  <a:cubicBezTo>
                    <a:pt x="35802" y="48588"/>
                    <a:pt x="35802" y="48588"/>
                    <a:pt x="35802" y="48588"/>
                  </a:cubicBezTo>
                  <a:cubicBezTo>
                    <a:pt x="37081" y="48588"/>
                    <a:pt x="37081" y="48588"/>
                    <a:pt x="38359" y="47309"/>
                  </a:cubicBezTo>
                  <a:cubicBezTo>
                    <a:pt x="38359" y="47309"/>
                    <a:pt x="38359" y="47309"/>
                    <a:pt x="38359" y="47309"/>
                  </a:cubicBezTo>
                  <a:lnTo>
                    <a:pt x="39638" y="49867"/>
                  </a:lnTo>
                  <a:cubicBezTo>
                    <a:pt x="39638" y="51145"/>
                    <a:pt x="40916" y="51145"/>
                    <a:pt x="42196" y="49867"/>
                  </a:cubicBezTo>
                  <a:cubicBezTo>
                    <a:pt x="43474" y="49867"/>
                    <a:pt x="43474" y="48588"/>
                    <a:pt x="42196" y="47309"/>
                  </a:cubicBezTo>
                  <a:lnTo>
                    <a:pt x="40916" y="44752"/>
                  </a:lnTo>
                  <a:cubicBezTo>
                    <a:pt x="40916" y="44752"/>
                    <a:pt x="40916" y="44752"/>
                    <a:pt x="40916" y="44752"/>
                  </a:cubicBezTo>
                  <a:cubicBezTo>
                    <a:pt x="40916" y="44752"/>
                    <a:pt x="42196" y="43474"/>
                    <a:pt x="42196" y="43474"/>
                  </a:cubicBezTo>
                  <a:cubicBezTo>
                    <a:pt x="42196" y="43474"/>
                    <a:pt x="42196" y="43474"/>
                    <a:pt x="42196" y="43474"/>
                  </a:cubicBezTo>
                  <a:lnTo>
                    <a:pt x="43474" y="44752"/>
                  </a:lnTo>
                  <a:cubicBezTo>
                    <a:pt x="44752" y="44752"/>
                    <a:pt x="44752" y="44752"/>
                    <a:pt x="46031" y="44752"/>
                  </a:cubicBezTo>
                  <a:cubicBezTo>
                    <a:pt x="46031" y="43474"/>
                    <a:pt x="46031" y="43474"/>
                    <a:pt x="46031" y="42195"/>
                  </a:cubicBezTo>
                  <a:lnTo>
                    <a:pt x="44752" y="40916"/>
                  </a:lnTo>
                  <a:cubicBezTo>
                    <a:pt x="44752" y="40916"/>
                    <a:pt x="44752" y="40916"/>
                    <a:pt x="44752" y="40916"/>
                  </a:cubicBezTo>
                  <a:cubicBezTo>
                    <a:pt x="44752" y="40916"/>
                    <a:pt x="46031" y="39638"/>
                    <a:pt x="46031" y="39638"/>
                  </a:cubicBezTo>
                  <a:cubicBezTo>
                    <a:pt x="46031" y="39638"/>
                    <a:pt x="46031" y="39638"/>
                    <a:pt x="46031" y="39638"/>
                  </a:cubicBezTo>
                  <a:lnTo>
                    <a:pt x="48589" y="40916"/>
                  </a:lnTo>
                  <a:cubicBezTo>
                    <a:pt x="49867" y="40916"/>
                    <a:pt x="49867" y="40916"/>
                    <a:pt x="51145" y="39638"/>
                  </a:cubicBezTo>
                  <a:cubicBezTo>
                    <a:pt x="52424" y="38359"/>
                    <a:pt x="51145" y="38359"/>
                    <a:pt x="49867" y="37080"/>
                  </a:cubicBezTo>
                  <a:lnTo>
                    <a:pt x="47310" y="35802"/>
                  </a:lnTo>
                  <a:cubicBezTo>
                    <a:pt x="47310" y="35802"/>
                    <a:pt x="47310" y="35802"/>
                    <a:pt x="47310" y="35802"/>
                  </a:cubicBezTo>
                  <a:cubicBezTo>
                    <a:pt x="47310" y="34523"/>
                    <a:pt x="47310" y="34523"/>
                    <a:pt x="48589" y="33245"/>
                  </a:cubicBezTo>
                  <a:cubicBezTo>
                    <a:pt x="48589" y="33245"/>
                    <a:pt x="48589" y="33245"/>
                    <a:pt x="48589" y="33245"/>
                  </a:cubicBezTo>
                  <a:lnTo>
                    <a:pt x="51145" y="33245"/>
                  </a:lnTo>
                  <a:cubicBezTo>
                    <a:pt x="52424" y="33245"/>
                    <a:pt x="52424" y="33245"/>
                    <a:pt x="53703" y="31966"/>
                  </a:cubicBezTo>
                  <a:lnTo>
                    <a:pt x="53703" y="31966"/>
                  </a:lnTo>
                  <a:cubicBezTo>
                    <a:pt x="53703" y="30687"/>
                    <a:pt x="53703" y="30687"/>
                    <a:pt x="52424" y="29409"/>
                  </a:cubicBezTo>
                  <a:lnTo>
                    <a:pt x="49867" y="29409"/>
                  </a:lnTo>
                  <a:cubicBezTo>
                    <a:pt x="49867" y="29409"/>
                    <a:pt x="49867" y="29409"/>
                    <a:pt x="49867" y="29409"/>
                  </a:cubicBezTo>
                  <a:cubicBezTo>
                    <a:pt x="49867" y="28130"/>
                    <a:pt x="49867" y="28130"/>
                    <a:pt x="49867" y="26851"/>
                  </a:cubicBezTo>
                  <a:cubicBezTo>
                    <a:pt x="49867" y="26851"/>
                    <a:pt x="49867" y="26851"/>
                    <a:pt x="49867" y="26851"/>
                  </a:cubicBezTo>
                  <a:lnTo>
                    <a:pt x="52424" y="26851"/>
                  </a:lnTo>
                  <a:cubicBezTo>
                    <a:pt x="53703" y="26851"/>
                    <a:pt x="53703" y="25573"/>
                    <a:pt x="53703" y="25573"/>
                  </a:cubicBezTo>
                  <a:cubicBezTo>
                    <a:pt x="53703" y="24294"/>
                    <a:pt x="52424" y="24294"/>
                    <a:pt x="52424" y="24294"/>
                  </a:cubicBezTo>
                  <a:lnTo>
                    <a:pt x="49867" y="24294"/>
                  </a:lnTo>
                  <a:cubicBezTo>
                    <a:pt x="49867" y="24294"/>
                    <a:pt x="49867" y="24294"/>
                    <a:pt x="49867" y="24294"/>
                  </a:cubicBezTo>
                  <a:cubicBezTo>
                    <a:pt x="49867" y="21737"/>
                    <a:pt x="49867" y="20458"/>
                    <a:pt x="49867" y="20458"/>
                  </a:cubicBezTo>
                  <a:cubicBezTo>
                    <a:pt x="49867" y="20458"/>
                    <a:pt x="49867" y="20458"/>
                    <a:pt x="49867" y="20458"/>
                  </a:cubicBezTo>
                  <a:close/>
                  <a:moveTo>
                    <a:pt x="28130" y="7672"/>
                  </a:moveTo>
                  <a:cubicBezTo>
                    <a:pt x="28130" y="6393"/>
                    <a:pt x="28130" y="6393"/>
                    <a:pt x="29409" y="6393"/>
                  </a:cubicBezTo>
                  <a:cubicBezTo>
                    <a:pt x="34523" y="6393"/>
                    <a:pt x="38359" y="7672"/>
                    <a:pt x="42196" y="11508"/>
                  </a:cubicBezTo>
                  <a:cubicBezTo>
                    <a:pt x="42196" y="11508"/>
                    <a:pt x="42196" y="12786"/>
                    <a:pt x="42196" y="12786"/>
                  </a:cubicBezTo>
                  <a:lnTo>
                    <a:pt x="35802" y="16622"/>
                  </a:lnTo>
                  <a:cubicBezTo>
                    <a:pt x="35802" y="16622"/>
                    <a:pt x="34523" y="16622"/>
                    <a:pt x="34523" y="16622"/>
                  </a:cubicBezTo>
                  <a:cubicBezTo>
                    <a:pt x="33245" y="16622"/>
                    <a:pt x="31966" y="15344"/>
                    <a:pt x="31966" y="15344"/>
                  </a:cubicBezTo>
                  <a:cubicBezTo>
                    <a:pt x="31966" y="15344"/>
                    <a:pt x="30688" y="15344"/>
                    <a:pt x="30688" y="14065"/>
                  </a:cubicBezTo>
                  <a:lnTo>
                    <a:pt x="28130" y="7672"/>
                  </a:lnTo>
                  <a:close/>
                  <a:moveTo>
                    <a:pt x="28130" y="21737"/>
                  </a:moveTo>
                  <a:cubicBezTo>
                    <a:pt x="29409" y="21737"/>
                    <a:pt x="31966" y="21737"/>
                    <a:pt x="31966" y="24294"/>
                  </a:cubicBezTo>
                  <a:cubicBezTo>
                    <a:pt x="31966" y="25573"/>
                    <a:pt x="31966" y="28130"/>
                    <a:pt x="29409" y="28130"/>
                  </a:cubicBezTo>
                  <a:cubicBezTo>
                    <a:pt x="28130" y="28130"/>
                    <a:pt x="25573" y="28130"/>
                    <a:pt x="25573" y="25573"/>
                  </a:cubicBezTo>
                  <a:cubicBezTo>
                    <a:pt x="25573" y="23015"/>
                    <a:pt x="26852" y="21737"/>
                    <a:pt x="28130" y="21737"/>
                  </a:cubicBezTo>
                  <a:close/>
                  <a:moveTo>
                    <a:pt x="11508" y="19180"/>
                  </a:moveTo>
                  <a:cubicBezTo>
                    <a:pt x="12786" y="15344"/>
                    <a:pt x="15344" y="11508"/>
                    <a:pt x="20459" y="8950"/>
                  </a:cubicBezTo>
                  <a:cubicBezTo>
                    <a:pt x="21737" y="8950"/>
                    <a:pt x="21737" y="8950"/>
                    <a:pt x="21737" y="10229"/>
                  </a:cubicBezTo>
                  <a:lnTo>
                    <a:pt x="24294" y="17901"/>
                  </a:lnTo>
                  <a:cubicBezTo>
                    <a:pt x="24294" y="17901"/>
                    <a:pt x="24294" y="19180"/>
                    <a:pt x="24294" y="19180"/>
                  </a:cubicBezTo>
                  <a:cubicBezTo>
                    <a:pt x="23016" y="20458"/>
                    <a:pt x="23016" y="20458"/>
                    <a:pt x="23016" y="21737"/>
                  </a:cubicBezTo>
                  <a:cubicBezTo>
                    <a:pt x="23016" y="21737"/>
                    <a:pt x="23016" y="21737"/>
                    <a:pt x="21737" y="21737"/>
                  </a:cubicBezTo>
                  <a:lnTo>
                    <a:pt x="14065" y="21737"/>
                  </a:lnTo>
                  <a:cubicBezTo>
                    <a:pt x="12786" y="20458"/>
                    <a:pt x="11508" y="20458"/>
                    <a:pt x="11508" y="19180"/>
                  </a:cubicBezTo>
                  <a:close/>
                  <a:moveTo>
                    <a:pt x="19180" y="39638"/>
                  </a:moveTo>
                  <a:cubicBezTo>
                    <a:pt x="15344" y="37080"/>
                    <a:pt x="12786" y="34523"/>
                    <a:pt x="11508" y="29409"/>
                  </a:cubicBezTo>
                  <a:cubicBezTo>
                    <a:pt x="11508" y="29409"/>
                    <a:pt x="11508" y="28130"/>
                    <a:pt x="11508" y="28130"/>
                  </a:cubicBezTo>
                  <a:cubicBezTo>
                    <a:pt x="11508" y="26851"/>
                    <a:pt x="11508" y="26851"/>
                    <a:pt x="12786" y="26851"/>
                  </a:cubicBezTo>
                  <a:lnTo>
                    <a:pt x="20459" y="26851"/>
                  </a:lnTo>
                  <a:cubicBezTo>
                    <a:pt x="20459" y="26851"/>
                    <a:pt x="21737" y="26851"/>
                    <a:pt x="21737" y="28130"/>
                  </a:cubicBezTo>
                  <a:cubicBezTo>
                    <a:pt x="21737" y="29409"/>
                    <a:pt x="23016" y="29409"/>
                    <a:pt x="23016" y="30687"/>
                  </a:cubicBezTo>
                  <a:cubicBezTo>
                    <a:pt x="23016" y="30687"/>
                    <a:pt x="23016" y="31966"/>
                    <a:pt x="23016" y="31966"/>
                  </a:cubicBezTo>
                  <a:lnTo>
                    <a:pt x="20459" y="39638"/>
                  </a:lnTo>
                  <a:cubicBezTo>
                    <a:pt x="20459" y="39638"/>
                    <a:pt x="19180" y="39638"/>
                    <a:pt x="19180" y="39638"/>
                  </a:cubicBezTo>
                  <a:close/>
                  <a:moveTo>
                    <a:pt x="40916" y="38359"/>
                  </a:moveTo>
                  <a:cubicBezTo>
                    <a:pt x="39638" y="39638"/>
                    <a:pt x="37081" y="40916"/>
                    <a:pt x="34523" y="40916"/>
                  </a:cubicBezTo>
                  <a:cubicBezTo>
                    <a:pt x="31966" y="42195"/>
                    <a:pt x="29409" y="42195"/>
                    <a:pt x="26852" y="40916"/>
                  </a:cubicBezTo>
                  <a:cubicBezTo>
                    <a:pt x="25573" y="40916"/>
                    <a:pt x="25573" y="39638"/>
                    <a:pt x="25573" y="39638"/>
                  </a:cubicBezTo>
                  <a:lnTo>
                    <a:pt x="28130" y="31966"/>
                  </a:lnTo>
                  <a:cubicBezTo>
                    <a:pt x="28130" y="31966"/>
                    <a:pt x="28130" y="30687"/>
                    <a:pt x="29409" y="30687"/>
                  </a:cubicBezTo>
                  <a:cubicBezTo>
                    <a:pt x="29409" y="30687"/>
                    <a:pt x="30688" y="30687"/>
                    <a:pt x="30688" y="30687"/>
                  </a:cubicBezTo>
                  <a:cubicBezTo>
                    <a:pt x="30688" y="30687"/>
                    <a:pt x="31966" y="30687"/>
                    <a:pt x="31966" y="30687"/>
                  </a:cubicBezTo>
                  <a:cubicBezTo>
                    <a:pt x="31966" y="30687"/>
                    <a:pt x="33245" y="30687"/>
                    <a:pt x="33245" y="30687"/>
                  </a:cubicBezTo>
                  <a:lnTo>
                    <a:pt x="39638" y="35802"/>
                  </a:lnTo>
                  <a:cubicBezTo>
                    <a:pt x="40916" y="37080"/>
                    <a:pt x="40916" y="38359"/>
                    <a:pt x="40916" y="38359"/>
                  </a:cubicBezTo>
                  <a:close/>
                  <a:moveTo>
                    <a:pt x="43474" y="31966"/>
                  </a:moveTo>
                  <a:lnTo>
                    <a:pt x="37081" y="26851"/>
                  </a:lnTo>
                  <a:cubicBezTo>
                    <a:pt x="37081" y="26851"/>
                    <a:pt x="37081" y="25573"/>
                    <a:pt x="37081" y="25573"/>
                  </a:cubicBezTo>
                  <a:cubicBezTo>
                    <a:pt x="37081" y="24294"/>
                    <a:pt x="37081" y="23015"/>
                    <a:pt x="37081" y="21737"/>
                  </a:cubicBezTo>
                  <a:cubicBezTo>
                    <a:pt x="37081" y="21737"/>
                    <a:pt x="37081" y="20458"/>
                    <a:pt x="37081" y="20458"/>
                  </a:cubicBezTo>
                  <a:lnTo>
                    <a:pt x="43474" y="16622"/>
                  </a:lnTo>
                  <a:cubicBezTo>
                    <a:pt x="43474" y="16622"/>
                    <a:pt x="44752" y="16622"/>
                    <a:pt x="44752" y="16622"/>
                  </a:cubicBezTo>
                  <a:cubicBezTo>
                    <a:pt x="44752" y="16622"/>
                    <a:pt x="44752" y="17901"/>
                    <a:pt x="44752" y="17901"/>
                  </a:cubicBezTo>
                  <a:cubicBezTo>
                    <a:pt x="46031" y="21737"/>
                    <a:pt x="46031" y="26851"/>
                    <a:pt x="43474" y="30687"/>
                  </a:cubicBezTo>
                  <a:cubicBezTo>
                    <a:pt x="46031" y="31966"/>
                    <a:pt x="44752" y="33245"/>
                    <a:pt x="43474" y="31966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8F61C91B-BDC6-4987-B0D3-DD7BF5177C87}"/>
                </a:ext>
              </a:extLst>
            </p:cNvPr>
            <p:cNvSpPr/>
            <p:nvPr/>
          </p:nvSpPr>
          <p:spPr>
            <a:xfrm>
              <a:off x="6771118" y="3105505"/>
              <a:ext cx="37080" cy="35801"/>
            </a:xfrm>
            <a:custGeom>
              <a:avLst/>
              <a:gdLst>
                <a:gd name="connsiteX0" fmla="*/ 35802 w 37080"/>
                <a:gd name="connsiteY0" fmla="*/ 28130 h 35801"/>
                <a:gd name="connsiteX1" fmla="*/ 37081 w 37080"/>
                <a:gd name="connsiteY1" fmla="*/ 26851 h 35801"/>
                <a:gd name="connsiteX2" fmla="*/ 35802 w 37080"/>
                <a:gd name="connsiteY2" fmla="*/ 25573 h 35801"/>
                <a:gd name="connsiteX3" fmla="*/ 34523 w 37080"/>
                <a:gd name="connsiteY3" fmla="*/ 25573 h 35801"/>
                <a:gd name="connsiteX4" fmla="*/ 34523 w 37080"/>
                <a:gd name="connsiteY4" fmla="*/ 23015 h 35801"/>
                <a:gd name="connsiteX5" fmla="*/ 35802 w 37080"/>
                <a:gd name="connsiteY5" fmla="*/ 23015 h 35801"/>
                <a:gd name="connsiteX6" fmla="*/ 37081 w 37080"/>
                <a:gd name="connsiteY6" fmla="*/ 21737 h 35801"/>
                <a:gd name="connsiteX7" fmla="*/ 35802 w 37080"/>
                <a:gd name="connsiteY7" fmla="*/ 20458 h 35801"/>
                <a:gd name="connsiteX8" fmla="*/ 34523 w 37080"/>
                <a:gd name="connsiteY8" fmla="*/ 20458 h 35801"/>
                <a:gd name="connsiteX9" fmla="*/ 34523 w 37080"/>
                <a:gd name="connsiteY9" fmla="*/ 17901 h 35801"/>
                <a:gd name="connsiteX10" fmla="*/ 35802 w 37080"/>
                <a:gd name="connsiteY10" fmla="*/ 17901 h 35801"/>
                <a:gd name="connsiteX11" fmla="*/ 37081 w 37080"/>
                <a:gd name="connsiteY11" fmla="*/ 16622 h 35801"/>
                <a:gd name="connsiteX12" fmla="*/ 35802 w 37080"/>
                <a:gd name="connsiteY12" fmla="*/ 15344 h 35801"/>
                <a:gd name="connsiteX13" fmla="*/ 34523 w 37080"/>
                <a:gd name="connsiteY13" fmla="*/ 15344 h 35801"/>
                <a:gd name="connsiteX14" fmla="*/ 34523 w 37080"/>
                <a:gd name="connsiteY14" fmla="*/ 12786 h 35801"/>
                <a:gd name="connsiteX15" fmla="*/ 35802 w 37080"/>
                <a:gd name="connsiteY15" fmla="*/ 11508 h 35801"/>
                <a:gd name="connsiteX16" fmla="*/ 37081 w 37080"/>
                <a:gd name="connsiteY16" fmla="*/ 10229 h 35801"/>
                <a:gd name="connsiteX17" fmla="*/ 35802 w 37080"/>
                <a:gd name="connsiteY17" fmla="*/ 8950 h 35801"/>
                <a:gd name="connsiteX18" fmla="*/ 34523 w 37080"/>
                <a:gd name="connsiteY18" fmla="*/ 10229 h 35801"/>
                <a:gd name="connsiteX19" fmla="*/ 33245 w 37080"/>
                <a:gd name="connsiteY19" fmla="*/ 8950 h 35801"/>
                <a:gd name="connsiteX20" fmla="*/ 34523 w 37080"/>
                <a:gd name="connsiteY20" fmla="*/ 7672 h 35801"/>
                <a:gd name="connsiteX21" fmla="*/ 34523 w 37080"/>
                <a:gd name="connsiteY21" fmla="*/ 6393 h 35801"/>
                <a:gd name="connsiteX22" fmla="*/ 33245 w 37080"/>
                <a:gd name="connsiteY22" fmla="*/ 6393 h 35801"/>
                <a:gd name="connsiteX23" fmla="*/ 31966 w 37080"/>
                <a:gd name="connsiteY23" fmla="*/ 7672 h 35801"/>
                <a:gd name="connsiteX24" fmla="*/ 30688 w 37080"/>
                <a:gd name="connsiteY24" fmla="*/ 6393 h 35801"/>
                <a:gd name="connsiteX25" fmla="*/ 31966 w 37080"/>
                <a:gd name="connsiteY25" fmla="*/ 5115 h 35801"/>
                <a:gd name="connsiteX26" fmla="*/ 31966 w 37080"/>
                <a:gd name="connsiteY26" fmla="*/ 3836 h 35801"/>
                <a:gd name="connsiteX27" fmla="*/ 30688 w 37080"/>
                <a:gd name="connsiteY27" fmla="*/ 3836 h 35801"/>
                <a:gd name="connsiteX28" fmla="*/ 28130 w 37080"/>
                <a:gd name="connsiteY28" fmla="*/ 3836 h 35801"/>
                <a:gd name="connsiteX29" fmla="*/ 26852 w 37080"/>
                <a:gd name="connsiteY29" fmla="*/ 2557 h 35801"/>
                <a:gd name="connsiteX30" fmla="*/ 28130 w 37080"/>
                <a:gd name="connsiteY30" fmla="*/ 1279 h 35801"/>
                <a:gd name="connsiteX31" fmla="*/ 26852 w 37080"/>
                <a:gd name="connsiteY31" fmla="*/ 0 h 35801"/>
                <a:gd name="connsiteX32" fmla="*/ 25573 w 37080"/>
                <a:gd name="connsiteY32" fmla="*/ 1279 h 35801"/>
                <a:gd name="connsiteX33" fmla="*/ 24294 w 37080"/>
                <a:gd name="connsiteY33" fmla="*/ 2557 h 35801"/>
                <a:gd name="connsiteX34" fmla="*/ 21737 w 37080"/>
                <a:gd name="connsiteY34" fmla="*/ 2557 h 35801"/>
                <a:gd name="connsiteX35" fmla="*/ 21737 w 37080"/>
                <a:gd name="connsiteY35" fmla="*/ 1279 h 35801"/>
                <a:gd name="connsiteX36" fmla="*/ 20459 w 37080"/>
                <a:gd name="connsiteY36" fmla="*/ 0 h 35801"/>
                <a:gd name="connsiteX37" fmla="*/ 19180 w 37080"/>
                <a:gd name="connsiteY37" fmla="*/ 1279 h 35801"/>
                <a:gd name="connsiteX38" fmla="*/ 19180 w 37080"/>
                <a:gd name="connsiteY38" fmla="*/ 2557 h 35801"/>
                <a:gd name="connsiteX39" fmla="*/ 16622 w 37080"/>
                <a:gd name="connsiteY39" fmla="*/ 2557 h 35801"/>
                <a:gd name="connsiteX40" fmla="*/ 16622 w 37080"/>
                <a:gd name="connsiteY40" fmla="*/ 1279 h 35801"/>
                <a:gd name="connsiteX41" fmla="*/ 15344 w 37080"/>
                <a:gd name="connsiteY41" fmla="*/ 0 h 35801"/>
                <a:gd name="connsiteX42" fmla="*/ 14065 w 37080"/>
                <a:gd name="connsiteY42" fmla="*/ 1279 h 35801"/>
                <a:gd name="connsiteX43" fmla="*/ 14065 w 37080"/>
                <a:gd name="connsiteY43" fmla="*/ 2557 h 35801"/>
                <a:gd name="connsiteX44" fmla="*/ 11508 w 37080"/>
                <a:gd name="connsiteY44" fmla="*/ 2557 h 35801"/>
                <a:gd name="connsiteX45" fmla="*/ 10229 w 37080"/>
                <a:gd name="connsiteY45" fmla="*/ 1279 h 35801"/>
                <a:gd name="connsiteX46" fmla="*/ 8951 w 37080"/>
                <a:gd name="connsiteY46" fmla="*/ 0 h 35801"/>
                <a:gd name="connsiteX47" fmla="*/ 7672 w 37080"/>
                <a:gd name="connsiteY47" fmla="*/ 1279 h 35801"/>
                <a:gd name="connsiteX48" fmla="*/ 8951 w 37080"/>
                <a:gd name="connsiteY48" fmla="*/ 2557 h 35801"/>
                <a:gd name="connsiteX49" fmla="*/ 7672 w 37080"/>
                <a:gd name="connsiteY49" fmla="*/ 3836 h 35801"/>
                <a:gd name="connsiteX50" fmla="*/ 6393 w 37080"/>
                <a:gd name="connsiteY50" fmla="*/ 2557 h 35801"/>
                <a:gd name="connsiteX51" fmla="*/ 5115 w 37080"/>
                <a:gd name="connsiteY51" fmla="*/ 2557 h 35801"/>
                <a:gd name="connsiteX52" fmla="*/ 5115 w 37080"/>
                <a:gd name="connsiteY52" fmla="*/ 3836 h 35801"/>
                <a:gd name="connsiteX53" fmla="*/ 6393 w 37080"/>
                <a:gd name="connsiteY53" fmla="*/ 5115 h 35801"/>
                <a:gd name="connsiteX54" fmla="*/ 5115 w 37080"/>
                <a:gd name="connsiteY54" fmla="*/ 6393 h 35801"/>
                <a:gd name="connsiteX55" fmla="*/ 3836 w 37080"/>
                <a:gd name="connsiteY55" fmla="*/ 5115 h 35801"/>
                <a:gd name="connsiteX56" fmla="*/ 2557 w 37080"/>
                <a:gd name="connsiteY56" fmla="*/ 5115 h 35801"/>
                <a:gd name="connsiteX57" fmla="*/ 2557 w 37080"/>
                <a:gd name="connsiteY57" fmla="*/ 6393 h 35801"/>
                <a:gd name="connsiteX58" fmla="*/ 3836 w 37080"/>
                <a:gd name="connsiteY58" fmla="*/ 7672 h 35801"/>
                <a:gd name="connsiteX59" fmla="*/ 2557 w 37080"/>
                <a:gd name="connsiteY59" fmla="*/ 8950 h 35801"/>
                <a:gd name="connsiteX60" fmla="*/ 1279 w 37080"/>
                <a:gd name="connsiteY60" fmla="*/ 8950 h 35801"/>
                <a:gd name="connsiteX61" fmla="*/ 0 w 37080"/>
                <a:gd name="connsiteY61" fmla="*/ 10229 h 35801"/>
                <a:gd name="connsiteX62" fmla="*/ 1279 w 37080"/>
                <a:gd name="connsiteY62" fmla="*/ 11508 h 35801"/>
                <a:gd name="connsiteX63" fmla="*/ 2557 w 37080"/>
                <a:gd name="connsiteY63" fmla="*/ 11508 h 35801"/>
                <a:gd name="connsiteX64" fmla="*/ 2557 w 37080"/>
                <a:gd name="connsiteY64" fmla="*/ 14065 h 35801"/>
                <a:gd name="connsiteX65" fmla="*/ 1279 w 37080"/>
                <a:gd name="connsiteY65" fmla="*/ 14065 h 35801"/>
                <a:gd name="connsiteX66" fmla="*/ 0 w 37080"/>
                <a:gd name="connsiteY66" fmla="*/ 15344 h 35801"/>
                <a:gd name="connsiteX67" fmla="*/ 1279 w 37080"/>
                <a:gd name="connsiteY67" fmla="*/ 16622 h 35801"/>
                <a:gd name="connsiteX68" fmla="*/ 2557 w 37080"/>
                <a:gd name="connsiteY68" fmla="*/ 16622 h 35801"/>
                <a:gd name="connsiteX69" fmla="*/ 2557 w 37080"/>
                <a:gd name="connsiteY69" fmla="*/ 19180 h 35801"/>
                <a:gd name="connsiteX70" fmla="*/ 1279 w 37080"/>
                <a:gd name="connsiteY70" fmla="*/ 19180 h 35801"/>
                <a:gd name="connsiteX71" fmla="*/ 0 w 37080"/>
                <a:gd name="connsiteY71" fmla="*/ 20458 h 35801"/>
                <a:gd name="connsiteX72" fmla="*/ 1279 w 37080"/>
                <a:gd name="connsiteY72" fmla="*/ 21737 h 35801"/>
                <a:gd name="connsiteX73" fmla="*/ 2557 w 37080"/>
                <a:gd name="connsiteY73" fmla="*/ 21737 h 35801"/>
                <a:gd name="connsiteX74" fmla="*/ 2557 w 37080"/>
                <a:gd name="connsiteY74" fmla="*/ 24294 h 35801"/>
                <a:gd name="connsiteX75" fmla="*/ 1279 w 37080"/>
                <a:gd name="connsiteY75" fmla="*/ 24294 h 35801"/>
                <a:gd name="connsiteX76" fmla="*/ 0 w 37080"/>
                <a:gd name="connsiteY76" fmla="*/ 25573 h 35801"/>
                <a:gd name="connsiteX77" fmla="*/ 0 w 37080"/>
                <a:gd name="connsiteY77" fmla="*/ 25573 h 35801"/>
                <a:gd name="connsiteX78" fmla="*/ 1279 w 37080"/>
                <a:gd name="connsiteY78" fmla="*/ 26851 h 35801"/>
                <a:gd name="connsiteX79" fmla="*/ 2557 w 37080"/>
                <a:gd name="connsiteY79" fmla="*/ 26851 h 35801"/>
                <a:gd name="connsiteX80" fmla="*/ 3836 w 37080"/>
                <a:gd name="connsiteY80" fmla="*/ 28130 h 35801"/>
                <a:gd name="connsiteX81" fmla="*/ 2557 w 37080"/>
                <a:gd name="connsiteY81" fmla="*/ 29409 h 35801"/>
                <a:gd name="connsiteX82" fmla="*/ 2557 w 37080"/>
                <a:gd name="connsiteY82" fmla="*/ 30687 h 35801"/>
                <a:gd name="connsiteX83" fmla="*/ 3836 w 37080"/>
                <a:gd name="connsiteY83" fmla="*/ 30687 h 35801"/>
                <a:gd name="connsiteX84" fmla="*/ 5115 w 37080"/>
                <a:gd name="connsiteY84" fmla="*/ 29409 h 35801"/>
                <a:gd name="connsiteX85" fmla="*/ 6393 w 37080"/>
                <a:gd name="connsiteY85" fmla="*/ 30687 h 35801"/>
                <a:gd name="connsiteX86" fmla="*/ 5115 w 37080"/>
                <a:gd name="connsiteY86" fmla="*/ 31966 h 35801"/>
                <a:gd name="connsiteX87" fmla="*/ 5115 w 37080"/>
                <a:gd name="connsiteY87" fmla="*/ 33245 h 35801"/>
                <a:gd name="connsiteX88" fmla="*/ 6393 w 37080"/>
                <a:gd name="connsiteY88" fmla="*/ 33245 h 35801"/>
                <a:gd name="connsiteX89" fmla="*/ 7672 w 37080"/>
                <a:gd name="connsiteY89" fmla="*/ 31966 h 35801"/>
                <a:gd name="connsiteX90" fmla="*/ 8951 w 37080"/>
                <a:gd name="connsiteY90" fmla="*/ 33245 h 35801"/>
                <a:gd name="connsiteX91" fmla="*/ 8951 w 37080"/>
                <a:gd name="connsiteY91" fmla="*/ 34523 h 35801"/>
                <a:gd name="connsiteX92" fmla="*/ 10229 w 37080"/>
                <a:gd name="connsiteY92" fmla="*/ 35802 h 35801"/>
                <a:gd name="connsiteX93" fmla="*/ 11508 w 37080"/>
                <a:gd name="connsiteY93" fmla="*/ 34523 h 35801"/>
                <a:gd name="connsiteX94" fmla="*/ 11508 w 37080"/>
                <a:gd name="connsiteY94" fmla="*/ 33245 h 35801"/>
                <a:gd name="connsiteX95" fmla="*/ 14065 w 37080"/>
                <a:gd name="connsiteY95" fmla="*/ 33245 h 35801"/>
                <a:gd name="connsiteX96" fmla="*/ 14065 w 37080"/>
                <a:gd name="connsiteY96" fmla="*/ 34523 h 35801"/>
                <a:gd name="connsiteX97" fmla="*/ 15344 w 37080"/>
                <a:gd name="connsiteY97" fmla="*/ 35802 h 35801"/>
                <a:gd name="connsiteX98" fmla="*/ 16622 w 37080"/>
                <a:gd name="connsiteY98" fmla="*/ 34523 h 35801"/>
                <a:gd name="connsiteX99" fmla="*/ 16622 w 37080"/>
                <a:gd name="connsiteY99" fmla="*/ 33245 h 35801"/>
                <a:gd name="connsiteX100" fmla="*/ 19180 w 37080"/>
                <a:gd name="connsiteY100" fmla="*/ 33245 h 35801"/>
                <a:gd name="connsiteX101" fmla="*/ 19180 w 37080"/>
                <a:gd name="connsiteY101" fmla="*/ 34523 h 35801"/>
                <a:gd name="connsiteX102" fmla="*/ 20459 w 37080"/>
                <a:gd name="connsiteY102" fmla="*/ 35802 h 35801"/>
                <a:gd name="connsiteX103" fmla="*/ 21737 w 37080"/>
                <a:gd name="connsiteY103" fmla="*/ 34523 h 35801"/>
                <a:gd name="connsiteX104" fmla="*/ 21737 w 37080"/>
                <a:gd name="connsiteY104" fmla="*/ 33245 h 35801"/>
                <a:gd name="connsiteX105" fmla="*/ 24294 w 37080"/>
                <a:gd name="connsiteY105" fmla="*/ 33245 h 35801"/>
                <a:gd name="connsiteX106" fmla="*/ 24294 w 37080"/>
                <a:gd name="connsiteY106" fmla="*/ 34523 h 35801"/>
                <a:gd name="connsiteX107" fmla="*/ 25573 w 37080"/>
                <a:gd name="connsiteY107" fmla="*/ 35802 h 35801"/>
                <a:gd name="connsiteX108" fmla="*/ 25573 w 37080"/>
                <a:gd name="connsiteY108" fmla="*/ 35802 h 35801"/>
                <a:gd name="connsiteX109" fmla="*/ 26852 w 37080"/>
                <a:gd name="connsiteY109" fmla="*/ 34523 h 35801"/>
                <a:gd name="connsiteX110" fmla="*/ 26852 w 37080"/>
                <a:gd name="connsiteY110" fmla="*/ 33245 h 35801"/>
                <a:gd name="connsiteX111" fmla="*/ 28130 w 37080"/>
                <a:gd name="connsiteY111" fmla="*/ 31966 h 35801"/>
                <a:gd name="connsiteX112" fmla="*/ 29408 w 37080"/>
                <a:gd name="connsiteY112" fmla="*/ 33245 h 35801"/>
                <a:gd name="connsiteX113" fmla="*/ 30688 w 37080"/>
                <a:gd name="connsiteY113" fmla="*/ 33245 h 35801"/>
                <a:gd name="connsiteX114" fmla="*/ 30688 w 37080"/>
                <a:gd name="connsiteY114" fmla="*/ 31966 h 35801"/>
                <a:gd name="connsiteX115" fmla="*/ 29408 w 37080"/>
                <a:gd name="connsiteY115" fmla="*/ 30687 h 35801"/>
                <a:gd name="connsiteX116" fmla="*/ 30688 w 37080"/>
                <a:gd name="connsiteY116" fmla="*/ 29409 h 35801"/>
                <a:gd name="connsiteX117" fmla="*/ 31966 w 37080"/>
                <a:gd name="connsiteY117" fmla="*/ 30687 h 35801"/>
                <a:gd name="connsiteX118" fmla="*/ 33245 w 37080"/>
                <a:gd name="connsiteY118" fmla="*/ 30687 h 35801"/>
                <a:gd name="connsiteX119" fmla="*/ 33245 w 37080"/>
                <a:gd name="connsiteY119" fmla="*/ 29409 h 35801"/>
                <a:gd name="connsiteX120" fmla="*/ 31966 w 37080"/>
                <a:gd name="connsiteY120" fmla="*/ 28130 h 35801"/>
                <a:gd name="connsiteX121" fmla="*/ 33245 w 37080"/>
                <a:gd name="connsiteY121" fmla="*/ 26851 h 35801"/>
                <a:gd name="connsiteX122" fmla="*/ 35802 w 37080"/>
                <a:gd name="connsiteY122" fmla="*/ 28130 h 35801"/>
                <a:gd name="connsiteX123" fmla="*/ 30688 w 37080"/>
                <a:gd name="connsiteY123" fmla="*/ 16622 h 35801"/>
                <a:gd name="connsiteX124" fmla="*/ 34523 w 37080"/>
                <a:gd name="connsiteY124" fmla="*/ 20458 h 35801"/>
                <a:gd name="connsiteX125" fmla="*/ 30688 w 37080"/>
                <a:gd name="connsiteY125" fmla="*/ 24294 h 35801"/>
                <a:gd name="connsiteX126" fmla="*/ 26852 w 37080"/>
                <a:gd name="connsiteY126" fmla="*/ 20458 h 35801"/>
                <a:gd name="connsiteX127" fmla="*/ 30688 w 37080"/>
                <a:gd name="connsiteY127" fmla="*/ 16622 h 35801"/>
                <a:gd name="connsiteX128" fmla="*/ 24294 w 37080"/>
                <a:gd name="connsiteY128" fmla="*/ 5115 h 35801"/>
                <a:gd name="connsiteX129" fmla="*/ 26852 w 37080"/>
                <a:gd name="connsiteY129" fmla="*/ 10229 h 35801"/>
                <a:gd name="connsiteX130" fmla="*/ 21737 w 37080"/>
                <a:gd name="connsiteY130" fmla="*/ 12786 h 35801"/>
                <a:gd name="connsiteX131" fmla="*/ 19180 w 37080"/>
                <a:gd name="connsiteY131" fmla="*/ 7672 h 35801"/>
                <a:gd name="connsiteX132" fmla="*/ 24294 w 37080"/>
                <a:gd name="connsiteY132" fmla="*/ 5115 h 35801"/>
                <a:gd name="connsiteX133" fmla="*/ 7672 w 37080"/>
                <a:gd name="connsiteY133" fmla="*/ 15344 h 35801"/>
                <a:gd name="connsiteX134" fmla="*/ 7672 w 37080"/>
                <a:gd name="connsiteY134" fmla="*/ 10229 h 35801"/>
                <a:gd name="connsiteX135" fmla="*/ 12786 w 37080"/>
                <a:gd name="connsiteY135" fmla="*/ 10229 h 35801"/>
                <a:gd name="connsiteX136" fmla="*/ 12786 w 37080"/>
                <a:gd name="connsiteY136" fmla="*/ 15344 h 35801"/>
                <a:gd name="connsiteX137" fmla="*/ 7672 w 37080"/>
                <a:gd name="connsiteY137" fmla="*/ 15344 h 35801"/>
                <a:gd name="connsiteX138" fmla="*/ 11508 w 37080"/>
                <a:gd name="connsiteY138" fmla="*/ 28130 h 35801"/>
                <a:gd name="connsiteX139" fmla="*/ 6393 w 37080"/>
                <a:gd name="connsiteY139" fmla="*/ 26851 h 35801"/>
                <a:gd name="connsiteX140" fmla="*/ 7672 w 37080"/>
                <a:gd name="connsiteY140" fmla="*/ 21737 h 35801"/>
                <a:gd name="connsiteX141" fmla="*/ 12786 w 37080"/>
                <a:gd name="connsiteY141" fmla="*/ 23015 h 35801"/>
                <a:gd name="connsiteX142" fmla="*/ 11508 w 37080"/>
                <a:gd name="connsiteY142" fmla="*/ 28130 h 35801"/>
                <a:gd name="connsiteX143" fmla="*/ 17901 w 37080"/>
                <a:gd name="connsiteY143" fmla="*/ 21737 h 35801"/>
                <a:gd name="connsiteX144" fmla="*/ 16622 w 37080"/>
                <a:gd name="connsiteY144" fmla="*/ 17901 h 35801"/>
                <a:gd name="connsiteX145" fmla="*/ 20459 w 37080"/>
                <a:gd name="connsiteY145" fmla="*/ 16622 h 35801"/>
                <a:gd name="connsiteX146" fmla="*/ 21737 w 37080"/>
                <a:gd name="connsiteY146" fmla="*/ 20458 h 35801"/>
                <a:gd name="connsiteX147" fmla="*/ 17901 w 37080"/>
                <a:gd name="connsiteY147" fmla="*/ 21737 h 35801"/>
                <a:gd name="connsiteX148" fmla="*/ 21737 w 37080"/>
                <a:gd name="connsiteY148" fmla="*/ 34523 h 35801"/>
                <a:gd name="connsiteX149" fmla="*/ 16622 w 37080"/>
                <a:gd name="connsiteY149" fmla="*/ 31966 h 35801"/>
                <a:gd name="connsiteX150" fmla="*/ 19180 w 37080"/>
                <a:gd name="connsiteY150" fmla="*/ 26851 h 35801"/>
                <a:gd name="connsiteX151" fmla="*/ 24294 w 37080"/>
                <a:gd name="connsiteY151" fmla="*/ 29409 h 35801"/>
                <a:gd name="connsiteX152" fmla="*/ 21737 w 37080"/>
                <a:gd name="connsiteY152" fmla="*/ 34523 h 3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7080" h="35801">
                  <a:moveTo>
                    <a:pt x="35802" y="28130"/>
                  </a:moveTo>
                  <a:cubicBezTo>
                    <a:pt x="35802" y="28130"/>
                    <a:pt x="37081" y="28130"/>
                    <a:pt x="37081" y="26851"/>
                  </a:cubicBezTo>
                  <a:cubicBezTo>
                    <a:pt x="37081" y="25573"/>
                    <a:pt x="37081" y="25573"/>
                    <a:pt x="35802" y="25573"/>
                  </a:cubicBezTo>
                  <a:lnTo>
                    <a:pt x="34523" y="25573"/>
                  </a:lnTo>
                  <a:cubicBezTo>
                    <a:pt x="34523" y="24294"/>
                    <a:pt x="34523" y="24294"/>
                    <a:pt x="34523" y="23015"/>
                  </a:cubicBezTo>
                  <a:lnTo>
                    <a:pt x="35802" y="23015"/>
                  </a:lnTo>
                  <a:cubicBezTo>
                    <a:pt x="37081" y="23015"/>
                    <a:pt x="37081" y="23015"/>
                    <a:pt x="37081" y="21737"/>
                  </a:cubicBezTo>
                  <a:cubicBezTo>
                    <a:pt x="37081" y="20458"/>
                    <a:pt x="37081" y="20458"/>
                    <a:pt x="35802" y="20458"/>
                  </a:cubicBezTo>
                  <a:lnTo>
                    <a:pt x="34523" y="20458"/>
                  </a:lnTo>
                  <a:cubicBezTo>
                    <a:pt x="34523" y="19180"/>
                    <a:pt x="34523" y="19180"/>
                    <a:pt x="34523" y="17901"/>
                  </a:cubicBezTo>
                  <a:lnTo>
                    <a:pt x="35802" y="17901"/>
                  </a:lnTo>
                  <a:cubicBezTo>
                    <a:pt x="37081" y="17901"/>
                    <a:pt x="37081" y="16622"/>
                    <a:pt x="37081" y="16622"/>
                  </a:cubicBezTo>
                  <a:cubicBezTo>
                    <a:pt x="37081" y="15344"/>
                    <a:pt x="35802" y="15344"/>
                    <a:pt x="35802" y="15344"/>
                  </a:cubicBezTo>
                  <a:lnTo>
                    <a:pt x="34523" y="15344"/>
                  </a:lnTo>
                  <a:cubicBezTo>
                    <a:pt x="34523" y="14065"/>
                    <a:pt x="34523" y="14065"/>
                    <a:pt x="34523" y="12786"/>
                  </a:cubicBezTo>
                  <a:lnTo>
                    <a:pt x="35802" y="11508"/>
                  </a:lnTo>
                  <a:cubicBezTo>
                    <a:pt x="35802" y="11508"/>
                    <a:pt x="37081" y="10229"/>
                    <a:pt x="37081" y="10229"/>
                  </a:cubicBezTo>
                  <a:cubicBezTo>
                    <a:pt x="37081" y="10229"/>
                    <a:pt x="35802" y="8950"/>
                    <a:pt x="35802" y="8950"/>
                  </a:cubicBezTo>
                  <a:lnTo>
                    <a:pt x="34523" y="10229"/>
                  </a:lnTo>
                  <a:cubicBezTo>
                    <a:pt x="34523" y="10229"/>
                    <a:pt x="33245" y="8950"/>
                    <a:pt x="33245" y="8950"/>
                  </a:cubicBezTo>
                  <a:lnTo>
                    <a:pt x="34523" y="7672"/>
                  </a:lnTo>
                  <a:cubicBezTo>
                    <a:pt x="34523" y="7672"/>
                    <a:pt x="35802" y="6393"/>
                    <a:pt x="34523" y="6393"/>
                  </a:cubicBezTo>
                  <a:cubicBezTo>
                    <a:pt x="33245" y="6393"/>
                    <a:pt x="33245" y="5115"/>
                    <a:pt x="33245" y="6393"/>
                  </a:cubicBezTo>
                  <a:lnTo>
                    <a:pt x="31966" y="7672"/>
                  </a:lnTo>
                  <a:cubicBezTo>
                    <a:pt x="31966" y="7672"/>
                    <a:pt x="30688" y="6393"/>
                    <a:pt x="30688" y="6393"/>
                  </a:cubicBezTo>
                  <a:lnTo>
                    <a:pt x="31966" y="5115"/>
                  </a:lnTo>
                  <a:cubicBezTo>
                    <a:pt x="31966" y="5115"/>
                    <a:pt x="31966" y="3836"/>
                    <a:pt x="31966" y="3836"/>
                  </a:cubicBezTo>
                  <a:cubicBezTo>
                    <a:pt x="31966" y="3836"/>
                    <a:pt x="30688" y="3836"/>
                    <a:pt x="30688" y="3836"/>
                  </a:cubicBezTo>
                  <a:lnTo>
                    <a:pt x="28130" y="3836"/>
                  </a:lnTo>
                  <a:cubicBezTo>
                    <a:pt x="28130" y="3836"/>
                    <a:pt x="26852" y="2557"/>
                    <a:pt x="26852" y="2557"/>
                  </a:cubicBezTo>
                  <a:lnTo>
                    <a:pt x="28130" y="1279"/>
                  </a:lnTo>
                  <a:cubicBezTo>
                    <a:pt x="28130" y="1279"/>
                    <a:pt x="28130" y="0"/>
                    <a:pt x="26852" y="0"/>
                  </a:cubicBezTo>
                  <a:cubicBezTo>
                    <a:pt x="26852" y="0"/>
                    <a:pt x="25573" y="0"/>
                    <a:pt x="25573" y="1279"/>
                  </a:cubicBezTo>
                  <a:lnTo>
                    <a:pt x="24294" y="2557"/>
                  </a:lnTo>
                  <a:cubicBezTo>
                    <a:pt x="23015" y="2557"/>
                    <a:pt x="23015" y="2557"/>
                    <a:pt x="21737" y="2557"/>
                  </a:cubicBezTo>
                  <a:lnTo>
                    <a:pt x="21737" y="1279"/>
                  </a:lnTo>
                  <a:cubicBezTo>
                    <a:pt x="21737" y="0"/>
                    <a:pt x="21737" y="0"/>
                    <a:pt x="20459" y="0"/>
                  </a:cubicBezTo>
                  <a:cubicBezTo>
                    <a:pt x="19180" y="0"/>
                    <a:pt x="19180" y="0"/>
                    <a:pt x="19180" y="1279"/>
                  </a:cubicBezTo>
                  <a:lnTo>
                    <a:pt x="19180" y="2557"/>
                  </a:lnTo>
                  <a:cubicBezTo>
                    <a:pt x="17901" y="2557"/>
                    <a:pt x="17901" y="2557"/>
                    <a:pt x="16622" y="2557"/>
                  </a:cubicBezTo>
                  <a:lnTo>
                    <a:pt x="16622" y="1279"/>
                  </a:lnTo>
                  <a:cubicBezTo>
                    <a:pt x="16622" y="0"/>
                    <a:pt x="15344" y="0"/>
                    <a:pt x="15344" y="0"/>
                  </a:cubicBezTo>
                  <a:cubicBezTo>
                    <a:pt x="14065" y="0"/>
                    <a:pt x="14065" y="1279"/>
                    <a:pt x="14065" y="1279"/>
                  </a:cubicBezTo>
                  <a:lnTo>
                    <a:pt x="14065" y="2557"/>
                  </a:lnTo>
                  <a:cubicBezTo>
                    <a:pt x="12786" y="2557"/>
                    <a:pt x="12786" y="2557"/>
                    <a:pt x="11508" y="2557"/>
                  </a:cubicBezTo>
                  <a:lnTo>
                    <a:pt x="10229" y="1279"/>
                  </a:lnTo>
                  <a:cubicBezTo>
                    <a:pt x="10229" y="1279"/>
                    <a:pt x="8951" y="0"/>
                    <a:pt x="8951" y="0"/>
                  </a:cubicBezTo>
                  <a:cubicBezTo>
                    <a:pt x="8951" y="0"/>
                    <a:pt x="7672" y="1279"/>
                    <a:pt x="7672" y="1279"/>
                  </a:cubicBezTo>
                  <a:lnTo>
                    <a:pt x="8951" y="2557"/>
                  </a:lnTo>
                  <a:cubicBezTo>
                    <a:pt x="8951" y="2557"/>
                    <a:pt x="7672" y="2557"/>
                    <a:pt x="7672" y="3836"/>
                  </a:cubicBezTo>
                  <a:lnTo>
                    <a:pt x="6393" y="2557"/>
                  </a:lnTo>
                  <a:cubicBezTo>
                    <a:pt x="6393" y="2557"/>
                    <a:pt x="5115" y="1279"/>
                    <a:pt x="5115" y="2557"/>
                  </a:cubicBezTo>
                  <a:cubicBezTo>
                    <a:pt x="5115" y="2557"/>
                    <a:pt x="3836" y="3836"/>
                    <a:pt x="5115" y="3836"/>
                  </a:cubicBezTo>
                  <a:lnTo>
                    <a:pt x="6393" y="5115"/>
                  </a:lnTo>
                  <a:cubicBezTo>
                    <a:pt x="6393" y="5115"/>
                    <a:pt x="5115" y="6393"/>
                    <a:pt x="5115" y="6393"/>
                  </a:cubicBezTo>
                  <a:lnTo>
                    <a:pt x="3836" y="5115"/>
                  </a:lnTo>
                  <a:cubicBezTo>
                    <a:pt x="3836" y="5115"/>
                    <a:pt x="2557" y="5115"/>
                    <a:pt x="2557" y="5115"/>
                  </a:cubicBezTo>
                  <a:cubicBezTo>
                    <a:pt x="2557" y="5115"/>
                    <a:pt x="2557" y="6393"/>
                    <a:pt x="2557" y="6393"/>
                  </a:cubicBezTo>
                  <a:lnTo>
                    <a:pt x="3836" y="7672"/>
                  </a:lnTo>
                  <a:cubicBezTo>
                    <a:pt x="3836" y="7672"/>
                    <a:pt x="2557" y="8950"/>
                    <a:pt x="2557" y="8950"/>
                  </a:cubicBezTo>
                  <a:lnTo>
                    <a:pt x="1279" y="8950"/>
                  </a:lnTo>
                  <a:cubicBezTo>
                    <a:pt x="1279" y="8950"/>
                    <a:pt x="0" y="8950"/>
                    <a:pt x="0" y="10229"/>
                  </a:cubicBezTo>
                  <a:cubicBezTo>
                    <a:pt x="0" y="10229"/>
                    <a:pt x="0" y="11508"/>
                    <a:pt x="1279" y="11508"/>
                  </a:cubicBezTo>
                  <a:lnTo>
                    <a:pt x="2557" y="11508"/>
                  </a:lnTo>
                  <a:cubicBezTo>
                    <a:pt x="2557" y="12786"/>
                    <a:pt x="2557" y="12786"/>
                    <a:pt x="2557" y="14065"/>
                  </a:cubicBezTo>
                  <a:lnTo>
                    <a:pt x="1279" y="14065"/>
                  </a:lnTo>
                  <a:cubicBezTo>
                    <a:pt x="0" y="14065"/>
                    <a:pt x="0" y="14065"/>
                    <a:pt x="0" y="15344"/>
                  </a:cubicBezTo>
                  <a:cubicBezTo>
                    <a:pt x="0" y="16622"/>
                    <a:pt x="0" y="16622"/>
                    <a:pt x="1279" y="16622"/>
                  </a:cubicBezTo>
                  <a:lnTo>
                    <a:pt x="2557" y="16622"/>
                  </a:lnTo>
                  <a:cubicBezTo>
                    <a:pt x="2557" y="17901"/>
                    <a:pt x="2557" y="17901"/>
                    <a:pt x="2557" y="19180"/>
                  </a:cubicBezTo>
                  <a:lnTo>
                    <a:pt x="1279" y="19180"/>
                  </a:lnTo>
                  <a:cubicBezTo>
                    <a:pt x="0" y="19180"/>
                    <a:pt x="0" y="20458"/>
                    <a:pt x="0" y="20458"/>
                  </a:cubicBezTo>
                  <a:cubicBezTo>
                    <a:pt x="0" y="21737"/>
                    <a:pt x="1279" y="21737"/>
                    <a:pt x="1279" y="21737"/>
                  </a:cubicBezTo>
                  <a:lnTo>
                    <a:pt x="2557" y="21737"/>
                  </a:lnTo>
                  <a:cubicBezTo>
                    <a:pt x="2557" y="23015"/>
                    <a:pt x="2557" y="23015"/>
                    <a:pt x="2557" y="24294"/>
                  </a:cubicBezTo>
                  <a:lnTo>
                    <a:pt x="1279" y="24294"/>
                  </a:lnTo>
                  <a:cubicBezTo>
                    <a:pt x="1279" y="24294"/>
                    <a:pt x="0" y="25573"/>
                    <a:pt x="0" y="25573"/>
                  </a:cubicBezTo>
                  <a:lnTo>
                    <a:pt x="0" y="25573"/>
                  </a:lnTo>
                  <a:cubicBezTo>
                    <a:pt x="0" y="25573"/>
                    <a:pt x="1279" y="26851"/>
                    <a:pt x="1279" y="26851"/>
                  </a:cubicBezTo>
                  <a:lnTo>
                    <a:pt x="2557" y="26851"/>
                  </a:lnTo>
                  <a:cubicBezTo>
                    <a:pt x="2557" y="28130"/>
                    <a:pt x="3836" y="28130"/>
                    <a:pt x="3836" y="28130"/>
                  </a:cubicBezTo>
                  <a:lnTo>
                    <a:pt x="2557" y="29409"/>
                  </a:lnTo>
                  <a:cubicBezTo>
                    <a:pt x="2557" y="29409"/>
                    <a:pt x="1279" y="30687"/>
                    <a:pt x="2557" y="30687"/>
                  </a:cubicBezTo>
                  <a:cubicBezTo>
                    <a:pt x="3836" y="30687"/>
                    <a:pt x="3836" y="31966"/>
                    <a:pt x="3836" y="30687"/>
                  </a:cubicBezTo>
                  <a:lnTo>
                    <a:pt x="5115" y="29409"/>
                  </a:lnTo>
                  <a:cubicBezTo>
                    <a:pt x="5115" y="29409"/>
                    <a:pt x="6393" y="30687"/>
                    <a:pt x="6393" y="30687"/>
                  </a:cubicBezTo>
                  <a:lnTo>
                    <a:pt x="5115" y="31966"/>
                  </a:lnTo>
                  <a:cubicBezTo>
                    <a:pt x="5115" y="31966"/>
                    <a:pt x="5115" y="33245"/>
                    <a:pt x="5115" y="33245"/>
                  </a:cubicBezTo>
                  <a:cubicBezTo>
                    <a:pt x="5115" y="33245"/>
                    <a:pt x="6393" y="33245"/>
                    <a:pt x="6393" y="33245"/>
                  </a:cubicBezTo>
                  <a:lnTo>
                    <a:pt x="7672" y="31966"/>
                  </a:lnTo>
                  <a:cubicBezTo>
                    <a:pt x="7672" y="31966"/>
                    <a:pt x="8951" y="33245"/>
                    <a:pt x="8951" y="33245"/>
                  </a:cubicBezTo>
                  <a:lnTo>
                    <a:pt x="8951" y="34523"/>
                  </a:lnTo>
                  <a:cubicBezTo>
                    <a:pt x="8951" y="34523"/>
                    <a:pt x="8951" y="35802"/>
                    <a:pt x="10229" y="35802"/>
                  </a:cubicBezTo>
                  <a:cubicBezTo>
                    <a:pt x="10229" y="35802"/>
                    <a:pt x="11508" y="35802"/>
                    <a:pt x="11508" y="34523"/>
                  </a:cubicBezTo>
                  <a:lnTo>
                    <a:pt x="11508" y="33245"/>
                  </a:lnTo>
                  <a:cubicBezTo>
                    <a:pt x="12786" y="33245"/>
                    <a:pt x="12786" y="33245"/>
                    <a:pt x="14065" y="33245"/>
                  </a:cubicBezTo>
                  <a:lnTo>
                    <a:pt x="14065" y="34523"/>
                  </a:lnTo>
                  <a:cubicBezTo>
                    <a:pt x="14065" y="35802"/>
                    <a:pt x="14065" y="35802"/>
                    <a:pt x="15344" y="35802"/>
                  </a:cubicBezTo>
                  <a:cubicBezTo>
                    <a:pt x="16622" y="35802"/>
                    <a:pt x="16622" y="35802"/>
                    <a:pt x="16622" y="34523"/>
                  </a:cubicBezTo>
                  <a:lnTo>
                    <a:pt x="16622" y="33245"/>
                  </a:lnTo>
                  <a:cubicBezTo>
                    <a:pt x="17901" y="33245"/>
                    <a:pt x="17901" y="33245"/>
                    <a:pt x="19180" y="33245"/>
                  </a:cubicBezTo>
                  <a:lnTo>
                    <a:pt x="19180" y="34523"/>
                  </a:lnTo>
                  <a:cubicBezTo>
                    <a:pt x="19180" y="35802"/>
                    <a:pt x="20459" y="35802"/>
                    <a:pt x="20459" y="35802"/>
                  </a:cubicBezTo>
                  <a:cubicBezTo>
                    <a:pt x="21737" y="35802"/>
                    <a:pt x="21737" y="34523"/>
                    <a:pt x="21737" y="34523"/>
                  </a:cubicBezTo>
                  <a:lnTo>
                    <a:pt x="21737" y="33245"/>
                  </a:lnTo>
                  <a:cubicBezTo>
                    <a:pt x="23015" y="33245"/>
                    <a:pt x="23015" y="33245"/>
                    <a:pt x="24294" y="33245"/>
                  </a:cubicBezTo>
                  <a:lnTo>
                    <a:pt x="24294" y="34523"/>
                  </a:lnTo>
                  <a:cubicBezTo>
                    <a:pt x="24294" y="34523"/>
                    <a:pt x="25573" y="35802"/>
                    <a:pt x="25573" y="35802"/>
                  </a:cubicBezTo>
                  <a:lnTo>
                    <a:pt x="25573" y="35802"/>
                  </a:lnTo>
                  <a:cubicBezTo>
                    <a:pt x="25573" y="35802"/>
                    <a:pt x="26852" y="34523"/>
                    <a:pt x="26852" y="34523"/>
                  </a:cubicBezTo>
                  <a:lnTo>
                    <a:pt x="26852" y="33245"/>
                  </a:lnTo>
                  <a:cubicBezTo>
                    <a:pt x="26852" y="33245"/>
                    <a:pt x="28130" y="31966"/>
                    <a:pt x="28130" y="31966"/>
                  </a:cubicBezTo>
                  <a:lnTo>
                    <a:pt x="29408" y="33245"/>
                  </a:lnTo>
                  <a:cubicBezTo>
                    <a:pt x="29408" y="33245"/>
                    <a:pt x="30688" y="34523"/>
                    <a:pt x="30688" y="33245"/>
                  </a:cubicBezTo>
                  <a:cubicBezTo>
                    <a:pt x="30688" y="33245"/>
                    <a:pt x="31966" y="31966"/>
                    <a:pt x="30688" y="31966"/>
                  </a:cubicBezTo>
                  <a:lnTo>
                    <a:pt x="29408" y="30687"/>
                  </a:lnTo>
                  <a:cubicBezTo>
                    <a:pt x="29408" y="30687"/>
                    <a:pt x="30688" y="29409"/>
                    <a:pt x="30688" y="29409"/>
                  </a:cubicBezTo>
                  <a:lnTo>
                    <a:pt x="31966" y="30687"/>
                  </a:lnTo>
                  <a:cubicBezTo>
                    <a:pt x="31966" y="30687"/>
                    <a:pt x="33245" y="30687"/>
                    <a:pt x="33245" y="30687"/>
                  </a:cubicBezTo>
                  <a:cubicBezTo>
                    <a:pt x="33245" y="30687"/>
                    <a:pt x="33245" y="29409"/>
                    <a:pt x="33245" y="29409"/>
                  </a:cubicBezTo>
                  <a:lnTo>
                    <a:pt x="31966" y="28130"/>
                  </a:lnTo>
                  <a:cubicBezTo>
                    <a:pt x="31966" y="28130"/>
                    <a:pt x="33245" y="26851"/>
                    <a:pt x="33245" y="26851"/>
                  </a:cubicBezTo>
                  <a:lnTo>
                    <a:pt x="35802" y="28130"/>
                  </a:lnTo>
                  <a:close/>
                  <a:moveTo>
                    <a:pt x="30688" y="16622"/>
                  </a:moveTo>
                  <a:cubicBezTo>
                    <a:pt x="33245" y="16622"/>
                    <a:pt x="34523" y="19180"/>
                    <a:pt x="34523" y="20458"/>
                  </a:cubicBezTo>
                  <a:cubicBezTo>
                    <a:pt x="34523" y="23015"/>
                    <a:pt x="31966" y="24294"/>
                    <a:pt x="30688" y="24294"/>
                  </a:cubicBezTo>
                  <a:cubicBezTo>
                    <a:pt x="28130" y="24294"/>
                    <a:pt x="26852" y="21737"/>
                    <a:pt x="26852" y="20458"/>
                  </a:cubicBezTo>
                  <a:cubicBezTo>
                    <a:pt x="25573" y="17901"/>
                    <a:pt x="28130" y="15344"/>
                    <a:pt x="30688" y="16622"/>
                  </a:cubicBezTo>
                  <a:close/>
                  <a:moveTo>
                    <a:pt x="24294" y="5115"/>
                  </a:moveTo>
                  <a:cubicBezTo>
                    <a:pt x="26852" y="6393"/>
                    <a:pt x="26852" y="7672"/>
                    <a:pt x="26852" y="10229"/>
                  </a:cubicBezTo>
                  <a:cubicBezTo>
                    <a:pt x="26852" y="12786"/>
                    <a:pt x="24294" y="12786"/>
                    <a:pt x="21737" y="12786"/>
                  </a:cubicBezTo>
                  <a:cubicBezTo>
                    <a:pt x="19180" y="11508"/>
                    <a:pt x="19180" y="10229"/>
                    <a:pt x="19180" y="7672"/>
                  </a:cubicBezTo>
                  <a:cubicBezTo>
                    <a:pt x="20459" y="5115"/>
                    <a:pt x="23015" y="3836"/>
                    <a:pt x="24294" y="5115"/>
                  </a:cubicBezTo>
                  <a:close/>
                  <a:moveTo>
                    <a:pt x="7672" y="15344"/>
                  </a:moveTo>
                  <a:cubicBezTo>
                    <a:pt x="6393" y="14065"/>
                    <a:pt x="6393" y="11508"/>
                    <a:pt x="7672" y="10229"/>
                  </a:cubicBezTo>
                  <a:cubicBezTo>
                    <a:pt x="8951" y="8950"/>
                    <a:pt x="11508" y="8950"/>
                    <a:pt x="12786" y="10229"/>
                  </a:cubicBezTo>
                  <a:cubicBezTo>
                    <a:pt x="14065" y="11508"/>
                    <a:pt x="14065" y="14065"/>
                    <a:pt x="12786" y="15344"/>
                  </a:cubicBezTo>
                  <a:cubicBezTo>
                    <a:pt x="11508" y="15344"/>
                    <a:pt x="8951" y="16622"/>
                    <a:pt x="7672" y="15344"/>
                  </a:cubicBezTo>
                  <a:close/>
                  <a:moveTo>
                    <a:pt x="11508" y="28130"/>
                  </a:moveTo>
                  <a:cubicBezTo>
                    <a:pt x="10229" y="29409"/>
                    <a:pt x="7672" y="28130"/>
                    <a:pt x="6393" y="26851"/>
                  </a:cubicBezTo>
                  <a:cubicBezTo>
                    <a:pt x="5115" y="25573"/>
                    <a:pt x="6393" y="23015"/>
                    <a:pt x="7672" y="21737"/>
                  </a:cubicBezTo>
                  <a:cubicBezTo>
                    <a:pt x="8951" y="20458"/>
                    <a:pt x="11508" y="21737"/>
                    <a:pt x="12786" y="23015"/>
                  </a:cubicBezTo>
                  <a:cubicBezTo>
                    <a:pt x="14065" y="24294"/>
                    <a:pt x="12786" y="26851"/>
                    <a:pt x="11508" y="28130"/>
                  </a:cubicBezTo>
                  <a:close/>
                  <a:moveTo>
                    <a:pt x="17901" y="21737"/>
                  </a:moveTo>
                  <a:cubicBezTo>
                    <a:pt x="16622" y="20458"/>
                    <a:pt x="15344" y="19180"/>
                    <a:pt x="16622" y="17901"/>
                  </a:cubicBezTo>
                  <a:cubicBezTo>
                    <a:pt x="17901" y="16622"/>
                    <a:pt x="19180" y="15344"/>
                    <a:pt x="20459" y="16622"/>
                  </a:cubicBezTo>
                  <a:cubicBezTo>
                    <a:pt x="21737" y="17901"/>
                    <a:pt x="23015" y="19180"/>
                    <a:pt x="21737" y="20458"/>
                  </a:cubicBezTo>
                  <a:cubicBezTo>
                    <a:pt x="21737" y="21737"/>
                    <a:pt x="19180" y="23015"/>
                    <a:pt x="17901" y="21737"/>
                  </a:cubicBezTo>
                  <a:close/>
                  <a:moveTo>
                    <a:pt x="21737" y="34523"/>
                  </a:moveTo>
                  <a:cubicBezTo>
                    <a:pt x="19180" y="34523"/>
                    <a:pt x="17901" y="33245"/>
                    <a:pt x="16622" y="31966"/>
                  </a:cubicBezTo>
                  <a:cubicBezTo>
                    <a:pt x="16622" y="29409"/>
                    <a:pt x="17901" y="28130"/>
                    <a:pt x="19180" y="26851"/>
                  </a:cubicBezTo>
                  <a:cubicBezTo>
                    <a:pt x="20459" y="25573"/>
                    <a:pt x="23015" y="28130"/>
                    <a:pt x="24294" y="29409"/>
                  </a:cubicBezTo>
                  <a:cubicBezTo>
                    <a:pt x="25573" y="30687"/>
                    <a:pt x="24294" y="33245"/>
                    <a:pt x="21737" y="34523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D2C20AE0-ED7F-4096-9168-08DEA3935AC9}"/>
                </a:ext>
              </a:extLst>
            </p:cNvPr>
            <p:cNvSpPr/>
            <p:nvPr/>
          </p:nvSpPr>
          <p:spPr>
            <a:xfrm>
              <a:off x="6783904" y="2999378"/>
              <a:ext cx="44752" cy="46030"/>
            </a:xfrm>
            <a:custGeom>
              <a:avLst/>
              <a:gdLst>
                <a:gd name="connsiteX0" fmla="*/ 43474 w 44752"/>
                <a:gd name="connsiteY0" fmla="*/ 33245 h 46030"/>
                <a:gd name="connsiteX1" fmla="*/ 44752 w 44752"/>
                <a:gd name="connsiteY1" fmla="*/ 31966 h 46030"/>
                <a:gd name="connsiteX2" fmla="*/ 43474 w 44752"/>
                <a:gd name="connsiteY2" fmla="*/ 30687 h 46030"/>
                <a:gd name="connsiteX3" fmla="*/ 42195 w 44752"/>
                <a:gd name="connsiteY3" fmla="*/ 29409 h 46030"/>
                <a:gd name="connsiteX4" fmla="*/ 42195 w 44752"/>
                <a:gd name="connsiteY4" fmla="*/ 26851 h 46030"/>
                <a:gd name="connsiteX5" fmla="*/ 43474 w 44752"/>
                <a:gd name="connsiteY5" fmla="*/ 26851 h 46030"/>
                <a:gd name="connsiteX6" fmla="*/ 44752 w 44752"/>
                <a:gd name="connsiteY6" fmla="*/ 25573 h 46030"/>
                <a:gd name="connsiteX7" fmla="*/ 43474 w 44752"/>
                <a:gd name="connsiteY7" fmla="*/ 24294 h 46030"/>
                <a:gd name="connsiteX8" fmla="*/ 42195 w 44752"/>
                <a:gd name="connsiteY8" fmla="*/ 24294 h 46030"/>
                <a:gd name="connsiteX9" fmla="*/ 42195 w 44752"/>
                <a:gd name="connsiteY9" fmla="*/ 21737 h 46030"/>
                <a:gd name="connsiteX10" fmla="*/ 43474 w 44752"/>
                <a:gd name="connsiteY10" fmla="*/ 21737 h 46030"/>
                <a:gd name="connsiteX11" fmla="*/ 44752 w 44752"/>
                <a:gd name="connsiteY11" fmla="*/ 20458 h 46030"/>
                <a:gd name="connsiteX12" fmla="*/ 43474 w 44752"/>
                <a:gd name="connsiteY12" fmla="*/ 19180 h 46030"/>
                <a:gd name="connsiteX13" fmla="*/ 42195 w 44752"/>
                <a:gd name="connsiteY13" fmla="*/ 19180 h 46030"/>
                <a:gd name="connsiteX14" fmla="*/ 42195 w 44752"/>
                <a:gd name="connsiteY14" fmla="*/ 16622 h 46030"/>
                <a:gd name="connsiteX15" fmla="*/ 43474 w 44752"/>
                <a:gd name="connsiteY15" fmla="*/ 15344 h 46030"/>
                <a:gd name="connsiteX16" fmla="*/ 44752 w 44752"/>
                <a:gd name="connsiteY16" fmla="*/ 14065 h 46030"/>
                <a:gd name="connsiteX17" fmla="*/ 43474 w 44752"/>
                <a:gd name="connsiteY17" fmla="*/ 12786 h 46030"/>
                <a:gd name="connsiteX18" fmla="*/ 42195 w 44752"/>
                <a:gd name="connsiteY18" fmla="*/ 14065 h 46030"/>
                <a:gd name="connsiteX19" fmla="*/ 40916 w 44752"/>
                <a:gd name="connsiteY19" fmla="*/ 11508 h 46030"/>
                <a:gd name="connsiteX20" fmla="*/ 42195 w 44752"/>
                <a:gd name="connsiteY20" fmla="*/ 10229 h 46030"/>
                <a:gd name="connsiteX21" fmla="*/ 42195 w 44752"/>
                <a:gd name="connsiteY21" fmla="*/ 7672 h 46030"/>
                <a:gd name="connsiteX22" fmla="*/ 39638 w 44752"/>
                <a:gd name="connsiteY22" fmla="*/ 7672 h 46030"/>
                <a:gd name="connsiteX23" fmla="*/ 38359 w 44752"/>
                <a:gd name="connsiteY23" fmla="*/ 8951 h 46030"/>
                <a:gd name="connsiteX24" fmla="*/ 37081 w 44752"/>
                <a:gd name="connsiteY24" fmla="*/ 7672 h 46030"/>
                <a:gd name="connsiteX25" fmla="*/ 38359 w 44752"/>
                <a:gd name="connsiteY25" fmla="*/ 6393 h 46030"/>
                <a:gd name="connsiteX26" fmla="*/ 38359 w 44752"/>
                <a:gd name="connsiteY26" fmla="*/ 3836 h 46030"/>
                <a:gd name="connsiteX27" fmla="*/ 35802 w 44752"/>
                <a:gd name="connsiteY27" fmla="*/ 3836 h 46030"/>
                <a:gd name="connsiteX28" fmla="*/ 34523 w 44752"/>
                <a:gd name="connsiteY28" fmla="*/ 5115 h 46030"/>
                <a:gd name="connsiteX29" fmla="*/ 31966 w 44752"/>
                <a:gd name="connsiteY29" fmla="*/ 3836 h 46030"/>
                <a:gd name="connsiteX30" fmla="*/ 33245 w 44752"/>
                <a:gd name="connsiteY30" fmla="*/ 2557 h 46030"/>
                <a:gd name="connsiteX31" fmla="*/ 31966 w 44752"/>
                <a:gd name="connsiteY31" fmla="*/ 1279 h 46030"/>
                <a:gd name="connsiteX32" fmla="*/ 30688 w 44752"/>
                <a:gd name="connsiteY32" fmla="*/ 2557 h 46030"/>
                <a:gd name="connsiteX33" fmla="*/ 29408 w 44752"/>
                <a:gd name="connsiteY33" fmla="*/ 3836 h 46030"/>
                <a:gd name="connsiteX34" fmla="*/ 26852 w 44752"/>
                <a:gd name="connsiteY34" fmla="*/ 3836 h 46030"/>
                <a:gd name="connsiteX35" fmla="*/ 26852 w 44752"/>
                <a:gd name="connsiteY35" fmla="*/ 1279 h 46030"/>
                <a:gd name="connsiteX36" fmla="*/ 25573 w 44752"/>
                <a:gd name="connsiteY36" fmla="*/ 0 h 46030"/>
                <a:gd name="connsiteX37" fmla="*/ 24294 w 44752"/>
                <a:gd name="connsiteY37" fmla="*/ 1279 h 46030"/>
                <a:gd name="connsiteX38" fmla="*/ 24294 w 44752"/>
                <a:gd name="connsiteY38" fmla="*/ 3836 h 46030"/>
                <a:gd name="connsiteX39" fmla="*/ 21737 w 44752"/>
                <a:gd name="connsiteY39" fmla="*/ 3836 h 46030"/>
                <a:gd name="connsiteX40" fmla="*/ 21737 w 44752"/>
                <a:gd name="connsiteY40" fmla="*/ 1279 h 46030"/>
                <a:gd name="connsiteX41" fmla="*/ 20459 w 44752"/>
                <a:gd name="connsiteY41" fmla="*/ 0 h 46030"/>
                <a:gd name="connsiteX42" fmla="*/ 19180 w 44752"/>
                <a:gd name="connsiteY42" fmla="*/ 1279 h 46030"/>
                <a:gd name="connsiteX43" fmla="*/ 19180 w 44752"/>
                <a:gd name="connsiteY43" fmla="*/ 3836 h 46030"/>
                <a:gd name="connsiteX44" fmla="*/ 16622 w 44752"/>
                <a:gd name="connsiteY44" fmla="*/ 3836 h 46030"/>
                <a:gd name="connsiteX45" fmla="*/ 15344 w 44752"/>
                <a:gd name="connsiteY45" fmla="*/ 2557 h 46030"/>
                <a:gd name="connsiteX46" fmla="*/ 14065 w 44752"/>
                <a:gd name="connsiteY46" fmla="*/ 1279 h 46030"/>
                <a:gd name="connsiteX47" fmla="*/ 12786 w 44752"/>
                <a:gd name="connsiteY47" fmla="*/ 2557 h 46030"/>
                <a:gd name="connsiteX48" fmla="*/ 14065 w 44752"/>
                <a:gd name="connsiteY48" fmla="*/ 3836 h 46030"/>
                <a:gd name="connsiteX49" fmla="*/ 11508 w 44752"/>
                <a:gd name="connsiteY49" fmla="*/ 5115 h 46030"/>
                <a:gd name="connsiteX50" fmla="*/ 10229 w 44752"/>
                <a:gd name="connsiteY50" fmla="*/ 3836 h 46030"/>
                <a:gd name="connsiteX51" fmla="*/ 7672 w 44752"/>
                <a:gd name="connsiteY51" fmla="*/ 3836 h 46030"/>
                <a:gd name="connsiteX52" fmla="*/ 7672 w 44752"/>
                <a:gd name="connsiteY52" fmla="*/ 6393 h 46030"/>
                <a:gd name="connsiteX53" fmla="*/ 8951 w 44752"/>
                <a:gd name="connsiteY53" fmla="*/ 7672 h 46030"/>
                <a:gd name="connsiteX54" fmla="*/ 7672 w 44752"/>
                <a:gd name="connsiteY54" fmla="*/ 8951 h 46030"/>
                <a:gd name="connsiteX55" fmla="*/ 6393 w 44752"/>
                <a:gd name="connsiteY55" fmla="*/ 7672 h 46030"/>
                <a:gd name="connsiteX56" fmla="*/ 3836 w 44752"/>
                <a:gd name="connsiteY56" fmla="*/ 7672 h 46030"/>
                <a:gd name="connsiteX57" fmla="*/ 3836 w 44752"/>
                <a:gd name="connsiteY57" fmla="*/ 10229 h 46030"/>
                <a:gd name="connsiteX58" fmla="*/ 5115 w 44752"/>
                <a:gd name="connsiteY58" fmla="*/ 11508 h 46030"/>
                <a:gd name="connsiteX59" fmla="*/ 3836 w 44752"/>
                <a:gd name="connsiteY59" fmla="*/ 14065 h 46030"/>
                <a:gd name="connsiteX60" fmla="*/ 2557 w 44752"/>
                <a:gd name="connsiteY60" fmla="*/ 12786 h 46030"/>
                <a:gd name="connsiteX61" fmla="*/ 1279 w 44752"/>
                <a:gd name="connsiteY61" fmla="*/ 14065 h 46030"/>
                <a:gd name="connsiteX62" fmla="*/ 2557 w 44752"/>
                <a:gd name="connsiteY62" fmla="*/ 15344 h 46030"/>
                <a:gd name="connsiteX63" fmla="*/ 3836 w 44752"/>
                <a:gd name="connsiteY63" fmla="*/ 16622 h 46030"/>
                <a:gd name="connsiteX64" fmla="*/ 2557 w 44752"/>
                <a:gd name="connsiteY64" fmla="*/ 19180 h 46030"/>
                <a:gd name="connsiteX65" fmla="*/ 1279 w 44752"/>
                <a:gd name="connsiteY65" fmla="*/ 19180 h 46030"/>
                <a:gd name="connsiteX66" fmla="*/ 0 w 44752"/>
                <a:gd name="connsiteY66" fmla="*/ 20458 h 46030"/>
                <a:gd name="connsiteX67" fmla="*/ 1279 w 44752"/>
                <a:gd name="connsiteY67" fmla="*/ 21737 h 46030"/>
                <a:gd name="connsiteX68" fmla="*/ 2557 w 44752"/>
                <a:gd name="connsiteY68" fmla="*/ 21737 h 46030"/>
                <a:gd name="connsiteX69" fmla="*/ 2557 w 44752"/>
                <a:gd name="connsiteY69" fmla="*/ 24294 h 46030"/>
                <a:gd name="connsiteX70" fmla="*/ 1279 w 44752"/>
                <a:gd name="connsiteY70" fmla="*/ 24294 h 46030"/>
                <a:gd name="connsiteX71" fmla="*/ 0 w 44752"/>
                <a:gd name="connsiteY71" fmla="*/ 25573 h 46030"/>
                <a:gd name="connsiteX72" fmla="*/ 1279 w 44752"/>
                <a:gd name="connsiteY72" fmla="*/ 26851 h 46030"/>
                <a:gd name="connsiteX73" fmla="*/ 2557 w 44752"/>
                <a:gd name="connsiteY73" fmla="*/ 26851 h 46030"/>
                <a:gd name="connsiteX74" fmla="*/ 2557 w 44752"/>
                <a:gd name="connsiteY74" fmla="*/ 29409 h 46030"/>
                <a:gd name="connsiteX75" fmla="*/ 1279 w 44752"/>
                <a:gd name="connsiteY75" fmla="*/ 30687 h 46030"/>
                <a:gd name="connsiteX76" fmla="*/ 0 w 44752"/>
                <a:gd name="connsiteY76" fmla="*/ 31966 h 46030"/>
                <a:gd name="connsiteX77" fmla="*/ 0 w 44752"/>
                <a:gd name="connsiteY77" fmla="*/ 31966 h 46030"/>
                <a:gd name="connsiteX78" fmla="*/ 1279 w 44752"/>
                <a:gd name="connsiteY78" fmla="*/ 33245 h 46030"/>
                <a:gd name="connsiteX79" fmla="*/ 2557 w 44752"/>
                <a:gd name="connsiteY79" fmla="*/ 31966 h 46030"/>
                <a:gd name="connsiteX80" fmla="*/ 3836 w 44752"/>
                <a:gd name="connsiteY80" fmla="*/ 34523 h 46030"/>
                <a:gd name="connsiteX81" fmla="*/ 2557 w 44752"/>
                <a:gd name="connsiteY81" fmla="*/ 35802 h 46030"/>
                <a:gd name="connsiteX82" fmla="*/ 2557 w 44752"/>
                <a:gd name="connsiteY82" fmla="*/ 38359 h 46030"/>
                <a:gd name="connsiteX83" fmla="*/ 5115 w 44752"/>
                <a:gd name="connsiteY83" fmla="*/ 38359 h 46030"/>
                <a:gd name="connsiteX84" fmla="*/ 6393 w 44752"/>
                <a:gd name="connsiteY84" fmla="*/ 37080 h 46030"/>
                <a:gd name="connsiteX85" fmla="*/ 7672 w 44752"/>
                <a:gd name="connsiteY85" fmla="*/ 38359 h 46030"/>
                <a:gd name="connsiteX86" fmla="*/ 6393 w 44752"/>
                <a:gd name="connsiteY86" fmla="*/ 39638 h 46030"/>
                <a:gd name="connsiteX87" fmla="*/ 6393 w 44752"/>
                <a:gd name="connsiteY87" fmla="*/ 42195 h 46030"/>
                <a:gd name="connsiteX88" fmla="*/ 8951 w 44752"/>
                <a:gd name="connsiteY88" fmla="*/ 42195 h 46030"/>
                <a:gd name="connsiteX89" fmla="*/ 10229 w 44752"/>
                <a:gd name="connsiteY89" fmla="*/ 40916 h 46030"/>
                <a:gd name="connsiteX90" fmla="*/ 12786 w 44752"/>
                <a:gd name="connsiteY90" fmla="*/ 42195 h 46030"/>
                <a:gd name="connsiteX91" fmla="*/ 11508 w 44752"/>
                <a:gd name="connsiteY91" fmla="*/ 43474 h 46030"/>
                <a:gd name="connsiteX92" fmla="*/ 12786 w 44752"/>
                <a:gd name="connsiteY92" fmla="*/ 44752 h 46030"/>
                <a:gd name="connsiteX93" fmla="*/ 14065 w 44752"/>
                <a:gd name="connsiteY93" fmla="*/ 43474 h 46030"/>
                <a:gd name="connsiteX94" fmla="*/ 15344 w 44752"/>
                <a:gd name="connsiteY94" fmla="*/ 42195 h 46030"/>
                <a:gd name="connsiteX95" fmla="*/ 17901 w 44752"/>
                <a:gd name="connsiteY95" fmla="*/ 43474 h 46030"/>
                <a:gd name="connsiteX96" fmla="*/ 17901 w 44752"/>
                <a:gd name="connsiteY96" fmla="*/ 44752 h 46030"/>
                <a:gd name="connsiteX97" fmla="*/ 19180 w 44752"/>
                <a:gd name="connsiteY97" fmla="*/ 46031 h 46030"/>
                <a:gd name="connsiteX98" fmla="*/ 20459 w 44752"/>
                <a:gd name="connsiteY98" fmla="*/ 44752 h 46030"/>
                <a:gd name="connsiteX99" fmla="*/ 20459 w 44752"/>
                <a:gd name="connsiteY99" fmla="*/ 43474 h 46030"/>
                <a:gd name="connsiteX100" fmla="*/ 23015 w 44752"/>
                <a:gd name="connsiteY100" fmla="*/ 43474 h 46030"/>
                <a:gd name="connsiteX101" fmla="*/ 23015 w 44752"/>
                <a:gd name="connsiteY101" fmla="*/ 44752 h 46030"/>
                <a:gd name="connsiteX102" fmla="*/ 24294 w 44752"/>
                <a:gd name="connsiteY102" fmla="*/ 46031 h 46030"/>
                <a:gd name="connsiteX103" fmla="*/ 25573 w 44752"/>
                <a:gd name="connsiteY103" fmla="*/ 44752 h 46030"/>
                <a:gd name="connsiteX104" fmla="*/ 25573 w 44752"/>
                <a:gd name="connsiteY104" fmla="*/ 43474 h 46030"/>
                <a:gd name="connsiteX105" fmla="*/ 28130 w 44752"/>
                <a:gd name="connsiteY105" fmla="*/ 43474 h 46030"/>
                <a:gd name="connsiteX106" fmla="*/ 29408 w 44752"/>
                <a:gd name="connsiteY106" fmla="*/ 44752 h 46030"/>
                <a:gd name="connsiteX107" fmla="*/ 30688 w 44752"/>
                <a:gd name="connsiteY107" fmla="*/ 46031 h 46030"/>
                <a:gd name="connsiteX108" fmla="*/ 30688 w 44752"/>
                <a:gd name="connsiteY108" fmla="*/ 46031 h 46030"/>
                <a:gd name="connsiteX109" fmla="*/ 31966 w 44752"/>
                <a:gd name="connsiteY109" fmla="*/ 44752 h 46030"/>
                <a:gd name="connsiteX110" fmla="*/ 30688 w 44752"/>
                <a:gd name="connsiteY110" fmla="*/ 43474 h 46030"/>
                <a:gd name="connsiteX111" fmla="*/ 33245 w 44752"/>
                <a:gd name="connsiteY111" fmla="*/ 42195 h 46030"/>
                <a:gd name="connsiteX112" fmla="*/ 34523 w 44752"/>
                <a:gd name="connsiteY112" fmla="*/ 43474 h 46030"/>
                <a:gd name="connsiteX113" fmla="*/ 37081 w 44752"/>
                <a:gd name="connsiteY113" fmla="*/ 43474 h 46030"/>
                <a:gd name="connsiteX114" fmla="*/ 37081 w 44752"/>
                <a:gd name="connsiteY114" fmla="*/ 40916 h 46030"/>
                <a:gd name="connsiteX115" fmla="*/ 35802 w 44752"/>
                <a:gd name="connsiteY115" fmla="*/ 39638 h 46030"/>
                <a:gd name="connsiteX116" fmla="*/ 37081 w 44752"/>
                <a:gd name="connsiteY116" fmla="*/ 38359 h 46030"/>
                <a:gd name="connsiteX117" fmla="*/ 38359 w 44752"/>
                <a:gd name="connsiteY117" fmla="*/ 39638 h 46030"/>
                <a:gd name="connsiteX118" fmla="*/ 40916 w 44752"/>
                <a:gd name="connsiteY118" fmla="*/ 39638 h 46030"/>
                <a:gd name="connsiteX119" fmla="*/ 40916 w 44752"/>
                <a:gd name="connsiteY119" fmla="*/ 37080 h 46030"/>
                <a:gd name="connsiteX120" fmla="*/ 39638 w 44752"/>
                <a:gd name="connsiteY120" fmla="*/ 35802 h 46030"/>
                <a:gd name="connsiteX121" fmla="*/ 40916 w 44752"/>
                <a:gd name="connsiteY121" fmla="*/ 33245 h 46030"/>
                <a:gd name="connsiteX122" fmla="*/ 43474 w 44752"/>
                <a:gd name="connsiteY122" fmla="*/ 33245 h 46030"/>
                <a:gd name="connsiteX123" fmla="*/ 37081 w 44752"/>
                <a:gd name="connsiteY123" fmla="*/ 20458 h 46030"/>
                <a:gd name="connsiteX124" fmla="*/ 40916 w 44752"/>
                <a:gd name="connsiteY124" fmla="*/ 25573 h 46030"/>
                <a:gd name="connsiteX125" fmla="*/ 35802 w 44752"/>
                <a:gd name="connsiteY125" fmla="*/ 29409 h 46030"/>
                <a:gd name="connsiteX126" fmla="*/ 31966 w 44752"/>
                <a:gd name="connsiteY126" fmla="*/ 24294 h 46030"/>
                <a:gd name="connsiteX127" fmla="*/ 37081 w 44752"/>
                <a:gd name="connsiteY127" fmla="*/ 20458 h 46030"/>
                <a:gd name="connsiteX128" fmla="*/ 30688 w 44752"/>
                <a:gd name="connsiteY128" fmla="*/ 7672 h 46030"/>
                <a:gd name="connsiteX129" fmla="*/ 33245 w 44752"/>
                <a:gd name="connsiteY129" fmla="*/ 14065 h 46030"/>
                <a:gd name="connsiteX130" fmla="*/ 26852 w 44752"/>
                <a:gd name="connsiteY130" fmla="*/ 16622 h 46030"/>
                <a:gd name="connsiteX131" fmla="*/ 24294 w 44752"/>
                <a:gd name="connsiteY131" fmla="*/ 10229 h 46030"/>
                <a:gd name="connsiteX132" fmla="*/ 30688 w 44752"/>
                <a:gd name="connsiteY132" fmla="*/ 7672 h 46030"/>
                <a:gd name="connsiteX133" fmla="*/ 11508 w 44752"/>
                <a:gd name="connsiteY133" fmla="*/ 19180 h 46030"/>
                <a:gd name="connsiteX134" fmla="*/ 11508 w 44752"/>
                <a:gd name="connsiteY134" fmla="*/ 12786 h 46030"/>
                <a:gd name="connsiteX135" fmla="*/ 17901 w 44752"/>
                <a:gd name="connsiteY135" fmla="*/ 12786 h 46030"/>
                <a:gd name="connsiteX136" fmla="*/ 17901 w 44752"/>
                <a:gd name="connsiteY136" fmla="*/ 19180 h 46030"/>
                <a:gd name="connsiteX137" fmla="*/ 11508 w 44752"/>
                <a:gd name="connsiteY137" fmla="*/ 19180 h 46030"/>
                <a:gd name="connsiteX138" fmla="*/ 15344 w 44752"/>
                <a:gd name="connsiteY138" fmla="*/ 34523 h 46030"/>
                <a:gd name="connsiteX139" fmla="*/ 8951 w 44752"/>
                <a:gd name="connsiteY139" fmla="*/ 33245 h 46030"/>
                <a:gd name="connsiteX140" fmla="*/ 10229 w 44752"/>
                <a:gd name="connsiteY140" fmla="*/ 26851 h 46030"/>
                <a:gd name="connsiteX141" fmla="*/ 16622 w 44752"/>
                <a:gd name="connsiteY141" fmla="*/ 28130 h 46030"/>
                <a:gd name="connsiteX142" fmla="*/ 15344 w 44752"/>
                <a:gd name="connsiteY142" fmla="*/ 34523 h 46030"/>
                <a:gd name="connsiteX143" fmla="*/ 21737 w 44752"/>
                <a:gd name="connsiteY143" fmla="*/ 26851 h 46030"/>
                <a:gd name="connsiteX144" fmla="*/ 19180 w 44752"/>
                <a:gd name="connsiteY144" fmla="*/ 21737 h 46030"/>
                <a:gd name="connsiteX145" fmla="*/ 24294 w 44752"/>
                <a:gd name="connsiteY145" fmla="*/ 19180 h 46030"/>
                <a:gd name="connsiteX146" fmla="*/ 26852 w 44752"/>
                <a:gd name="connsiteY146" fmla="*/ 24294 h 46030"/>
                <a:gd name="connsiteX147" fmla="*/ 21737 w 44752"/>
                <a:gd name="connsiteY147" fmla="*/ 26851 h 46030"/>
                <a:gd name="connsiteX148" fmla="*/ 28130 w 44752"/>
                <a:gd name="connsiteY148" fmla="*/ 40916 h 46030"/>
                <a:gd name="connsiteX149" fmla="*/ 23015 w 44752"/>
                <a:gd name="connsiteY149" fmla="*/ 37080 h 46030"/>
                <a:gd name="connsiteX150" fmla="*/ 26852 w 44752"/>
                <a:gd name="connsiteY150" fmla="*/ 31966 h 46030"/>
                <a:gd name="connsiteX151" fmla="*/ 31966 w 44752"/>
                <a:gd name="connsiteY151" fmla="*/ 35802 h 46030"/>
                <a:gd name="connsiteX152" fmla="*/ 28130 w 44752"/>
                <a:gd name="connsiteY152" fmla="*/ 40916 h 46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44752" h="46030">
                  <a:moveTo>
                    <a:pt x="43474" y="33245"/>
                  </a:moveTo>
                  <a:cubicBezTo>
                    <a:pt x="44752" y="33245"/>
                    <a:pt x="44752" y="33245"/>
                    <a:pt x="44752" y="31966"/>
                  </a:cubicBezTo>
                  <a:cubicBezTo>
                    <a:pt x="44752" y="30687"/>
                    <a:pt x="44752" y="30687"/>
                    <a:pt x="43474" y="30687"/>
                  </a:cubicBezTo>
                  <a:lnTo>
                    <a:pt x="42195" y="29409"/>
                  </a:lnTo>
                  <a:cubicBezTo>
                    <a:pt x="42195" y="28130"/>
                    <a:pt x="42195" y="28130"/>
                    <a:pt x="42195" y="26851"/>
                  </a:cubicBezTo>
                  <a:lnTo>
                    <a:pt x="43474" y="26851"/>
                  </a:lnTo>
                  <a:cubicBezTo>
                    <a:pt x="44752" y="26851"/>
                    <a:pt x="44752" y="26851"/>
                    <a:pt x="44752" y="25573"/>
                  </a:cubicBezTo>
                  <a:cubicBezTo>
                    <a:pt x="44752" y="24294"/>
                    <a:pt x="44752" y="24294"/>
                    <a:pt x="43474" y="24294"/>
                  </a:cubicBezTo>
                  <a:lnTo>
                    <a:pt x="42195" y="24294"/>
                  </a:lnTo>
                  <a:cubicBezTo>
                    <a:pt x="42195" y="23015"/>
                    <a:pt x="42195" y="23015"/>
                    <a:pt x="42195" y="21737"/>
                  </a:cubicBezTo>
                  <a:lnTo>
                    <a:pt x="43474" y="21737"/>
                  </a:lnTo>
                  <a:cubicBezTo>
                    <a:pt x="44752" y="21737"/>
                    <a:pt x="44752" y="20458"/>
                    <a:pt x="44752" y="20458"/>
                  </a:cubicBezTo>
                  <a:cubicBezTo>
                    <a:pt x="44752" y="19180"/>
                    <a:pt x="43474" y="19180"/>
                    <a:pt x="43474" y="19180"/>
                  </a:cubicBezTo>
                  <a:lnTo>
                    <a:pt x="42195" y="19180"/>
                  </a:lnTo>
                  <a:cubicBezTo>
                    <a:pt x="42195" y="17901"/>
                    <a:pt x="42195" y="17901"/>
                    <a:pt x="42195" y="16622"/>
                  </a:cubicBezTo>
                  <a:lnTo>
                    <a:pt x="43474" y="15344"/>
                  </a:lnTo>
                  <a:cubicBezTo>
                    <a:pt x="44752" y="15344"/>
                    <a:pt x="44752" y="14065"/>
                    <a:pt x="44752" y="14065"/>
                  </a:cubicBezTo>
                  <a:cubicBezTo>
                    <a:pt x="44752" y="12786"/>
                    <a:pt x="43474" y="12786"/>
                    <a:pt x="43474" y="12786"/>
                  </a:cubicBezTo>
                  <a:lnTo>
                    <a:pt x="42195" y="14065"/>
                  </a:lnTo>
                  <a:cubicBezTo>
                    <a:pt x="42195" y="12786"/>
                    <a:pt x="40916" y="12786"/>
                    <a:pt x="40916" y="11508"/>
                  </a:cubicBezTo>
                  <a:lnTo>
                    <a:pt x="42195" y="10229"/>
                  </a:lnTo>
                  <a:cubicBezTo>
                    <a:pt x="42195" y="10229"/>
                    <a:pt x="43474" y="8951"/>
                    <a:pt x="42195" y="7672"/>
                  </a:cubicBezTo>
                  <a:cubicBezTo>
                    <a:pt x="42195" y="7672"/>
                    <a:pt x="40916" y="6393"/>
                    <a:pt x="39638" y="7672"/>
                  </a:cubicBezTo>
                  <a:lnTo>
                    <a:pt x="38359" y="8951"/>
                  </a:lnTo>
                  <a:cubicBezTo>
                    <a:pt x="38359" y="8951"/>
                    <a:pt x="37081" y="7672"/>
                    <a:pt x="37081" y="7672"/>
                  </a:cubicBezTo>
                  <a:lnTo>
                    <a:pt x="38359" y="6393"/>
                  </a:lnTo>
                  <a:cubicBezTo>
                    <a:pt x="38359" y="6393"/>
                    <a:pt x="38359" y="5115"/>
                    <a:pt x="38359" y="3836"/>
                  </a:cubicBezTo>
                  <a:cubicBezTo>
                    <a:pt x="38359" y="3836"/>
                    <a:pt x="37081" y="3836"/>
                    <a:pt x="35802" y="3836"/>
                  </a:cubicBezTo>
                  <a:lnTo>
                    <a:pt x="34523" y="5115"/>
                  </a:lnTo>
                  <a:cubicBezTo>
                    <a:pt x="34523" y="5115"/>
                    <a:pt x="33245" y="3836"/>
                    <a:pt x="31966" y="3836"/>
                  </a:cubicBezTo>
                  <a:lnTo>
                    <a:pt x="33245" y="2557"/>
                  </a:lnTo>
                  <a:cubicBezTo>
                    <a:pt x="33245" y="1279"/>
                    <a:pt x="33245" y="1279"/>
                    <a:pt x="31966" y="1279"/>
                  </a:cubicBezTo>
                  <a:cubicBezTo>
                    <a:pt x="30688" y="1279"/>
                    <a:pt x="30688" y="1279"/>
                    <a:pt x="30688" y="2557"/>
                  </a:cubicBezTo>
                  <a:lnTo>
                    <a:pt x="29408" y="3836"/>
                  </a:lnTo>
                  <a:cubicBezTo>
                    <a:pt x="28130" y="3836"/>
                    <a:pt x="28130" y="3836"/>
                    <a:pt x="26852" y="3836"/>
                  </a:cubicBezTo>
                  <a:lnTo>
                    <a:pt x="26852" y="1279"/>
                  </a:lnTo>
                  <a:cubicBezTo>
                    <a:pt x="26852" y="0"/>
                    <a:pt x="26852" y="0"/>
                    <a:pt x="25573" y="0"/>
                  </a:cubicBezTo>
                  <a:cubicBezTo>
                    <a:pt x="24294" y="0"/>
                    <a:pt x="24294" y="0"/>
                    <a:pt x="24294" y="1279"/>
                  </a:cubicBezTo>
                  <a:lnTo>
                    <a:pt x="24294" y="3836"/>
                  </a:lnTo>
                  <a:cubicBezTo>
                    <a:pt x="23015" y="3836"/>
                    <a:pt x="23015" y="3836"/>
                    <a:pt x="21737" y="3836"/>
                  </a:cubicBezTo>
                  <a:lnTo>
                    <a:pt x="21737" y="1279"/>
                  </a:lnTo>
                  <a:cubicBezTo>
                    <a:pt x="21737" y="0"/>
                    <a:pt x="20459" y="0"/>
                    <a:pt x="20459" y="0"/>
                  </a:cubicBezTo>
                  <a:cubicBezTo>
                    <a:pt x="20459" y="0"/>
                    <a:pt x="19180" y="1279"/>
                    <a:pt x="19180" y="1279"/>
                  </a:cubicBezTo>
                  <a:lnTo>
                    <a:pt x="19180" y="3836"/>
                  </a:lnTo>
                  <a:cubicBezTo>
                    <a:pt x="17901" y="3836"/>
                    <a:pt x="17901" y="3836"/>
                    <a:pt x="16622" y="3836"/>
                  </a:cubicBezTo>
                  <a:lnTo>
                    <a:pt x="15344" y="2557"/>
                  </a:lnTo>
                  <a:cubicBezTo>
                    <a:pt x="15344" y="1279"/>
                    <a:pt x="14065" y="1279"/>
                    <a:pt x="14065" y="1279"/>
                  </a:cubicBezTo>
                  <a:cubicBezTo>
                    <a:pt x="12786" y="1279"/>
                    <a:pt x="12786" y="2557"/>
                    <a:pt x="12786" y="2557"/>
                  </a:cubicBezTo>
                  <a:lnTo>
                    <a:pt x="14065" y="3836"/>
                  </a:lnTo>
                  <a:cubicBezTo>
                    <a:pt x="12786" y="3836"/>
                    <a:pt x="12786" y="5115"/>
                    <a:pt x="11508" y="5115"/>
                  </a:cubicBezTo>
                  <a:lnTo>
                    <a:pt x="10229" y="3836"/>
                  </a:lnTo>
                  <a:cubicBezTo>
                    <a:pt x="10229" y="3836"/>
                    <a:pt x="8951" y="2557"/>
                    <a:pt x="7672" y="3836"/>
                  </a:cubicBezTo>
                  <a:cubicBezTo>
                    <a:pt x="7672" y="3836"/>
                    <a:pt x="6393" y="5115"/>
                    <a:pt x="7672" y="6393"/>
                  </a:cubicBezTo>
                  <a:lnTo>
                    <a:pt x="8951" y="7672"/>
                  </a:lnTo>
                  <a:cubicBezTo>
                    <a:pt x="8951" y="7672"/>
                    <a:pt x="7672" y="8951"/>
                    <a:pt x="7672" y="8951"/>
                  </a:cubicBezTo>
                  <a:lnTo>
                    <a:pt x="6393" y="7672"/>
                  </a:lnTo>
                  <a:cubicBezTo>
                    <a:pt x="6393" y="7672"/>
                    <a:pt x="5115" y="7672"/>
                    <a:pt x="3836" y="7672"/>
                  </a:cubicBezTo>
                  <a:cubicBezTo>
                    <a:pt x="3836" y="7672"/>
                    <a:pt x="3836" y="8951"/>
                    <a:pt x="3836" y="10229"/>
                  </a:cubicBezTo>
                  <a:lnTo>
                    <a:pt x="5115" y="11508"/>
                  </a:lnTo>
                  <a:cubicBezTo>
                    <a:pt x="5115" y="12786"/>
                    <a:pt x="3836" y="12786"/>
                    <a:pt x="3836" y="14065"/>
                  </a:cubicBezTo>
                  <a:lnTo>
                    <a:pt x="2557" y="12786"/>
                  </a:lnTo>
                  <a:cubicBezTo>
                    <a:pt x="1279" y="12786"/>
                    <a:pt x="1279" y="12786"/>
                    <a:pt x="1279" y="14065"/>
                  </a:cubicBezTo>
                  <a:cubicBezTo>
                    <a:pt x="1279" y="15344"/>
                    <a:pt x="1279" y="15344"/>
                    <a:pt x="2557" y="15344"/>
                  </a:cubicBezTo>
                  <a:lnTo>
                    <a:pt x="3836" y="16622"/>
                  </a:lnTo>
                  <a:cubicBezTo>
                    <a:pt x="3836" y="17901"/>
                    <a:pt x="3836" y="17901"/>
                    <a:pt x="2557" y="19180"/>
                  </a:cubicBezTo>
                  <a:lnTo>
                    <a:pt x="1279" y="19180"/>
                  </a:lnTo>
                  <a:cubicBezTo>
                    <a:pt x="0" y="19180"/>
                    <a:pt x="0" y="19180"/>
                    <a:pt x="0" y="20458"/>
                  </a:cubicBezTo>
                  <a:cubicBezTo>
                    <a:pt x="0" y="21737"/>
                    <a:pt x="0" y="21737"/>
                    <a:pt x="1279" y="21737"/>
                  </a:cubicBezTo>
                  <a:lnTo>
                    <a:pt x="2557" y="21737"/>
                  </a:lnTo>
                  <a:cubicBezTo>
                    <a:pt x="2557" y="23015"/>
                    <a:pt x="2557" y="23015"/>
                    <a:pt x="2557" y="24294"/>
                  </a:cubicBezTo>
                  <a:lnTo>
                    <a:pt x="1279" y="24294"/>
                  </a:lnTo>
                  <a:cubicBezTo>
                    <a:pt x="0" y="24294"/>
                    <a:pt x="0" y="25573"/>
                    <a:pt x="0" y="25573"/>
                  </a:cubicBezTo>
                  <a:cubicBezTo>
                    <a:pt x="0" y="26851"/>
                    <a:pt x="1279" y="26851"/>
                    <a:pt x="1279" y="26851"/>
                  </a:cubicBezTo>
                  <a:lnTo>
                    <a:pt x="2557" y="26851"/>
                  </a:lnTo>
                  <a:cubicBezTo>
                    <a:pt x="2557" y="28130"/>
                    <a:pt x="2557" y="28130"/>
                    <a:pt x="2557" y="29409"/>
                  </a:cubicBezTo>
                  <a:lnTo>
                    <a:pt x="1279" y="30687"/>
                  </a:lnTo>
                  <a:cubicBezTo>
                    <a:pt x="0" y="30687"/>
                    <a:pt x="0" y="31966"/>
                    <a:pt x="0" y="31966"/>
                  </a:cubicBezTo>
                  <a:lnTo>
                    <a:pt x="0" y="31966"/>
                  </a:lnTo>
                  <a:cubicBezTo>
                    <a:pt x="0" y="33245"/>
                    <a:pt x="1279" y="33245"/>
                    <a:pt x="1279" y="33245"/>
                  </a:cubicBezTo>
                  <a:lnTo>
                    <a:pt x="2557" y="31966"/>
                  </a:lnTo>
                  <a:cubicBezTo>
                    <a:pt x="2557" y="33245"/>
                    <a:pt x="3836" y="33245"/>
                    <a:pt x="3836" y="34523"/>
                  </a:cubicBezTo>
                  <a:lnTo>
                    <a:pt x="2557" y="35802"/>
                  </a:lnTo>
                  <a:cubicBezTo>
                    <a:pt x="2557" y="35802"/>
                    <a:pt x="1279" y="37080"/>
                    <a:pt x="2557" y="38359"/>
                  </a:cubicBezTo>
                  <a:cubicBezTo>
                    <a:pt x="2557" y="38359"/>
                    <a:pt x="3836" y="39638"/>
                    <a:pt x="5115" y="38359"/>
                  </a:cubicBezTo>
                  <a:lnTo>
                    <a:pt x="6393" y="37080"/>
                  </a:lnTo>
                  <a:cubicBezTo>
                    <a:pt x="6393" y="37080"/>
                    <a:pt x="7672" y="38359"/>
                    <a:pt x="7672" y="38359"/>
                  </a:cubicBezTo>
                  <a:lnTo>
                    <a:pt x="6393" y="39638"/>
                  </a:lnTo>
                  <a:cubicBezTo>
                    <a:pt x="6393" y="39638"/>
                    <a:pt x="6393" y="40916"/>
                    <a:pt x="6393" y="42195"/>
                  </a:cubicBezTo>
                  <a:cubicBezTo>
                    <a:pt x="6393" y="42195"/>
                    <a:pt x="7672" y="42195"/>
                    <a:pt x="8951" y="42195"/>
                  </a:cubicBezTo>
                  <a:lnTo>
                    <a:pt x="10229" y="40916"/>
                  </a:lnTo>
                  <a:cubicBezTo>
                    <a:pt x="11508" y="40916"/>
                    <a:pt x="11508" y="42195"/>
                    <a:pt x="12786" y="42195"/>
                  </a:cubicBezTo>
                  <a:lnTo>
                    <a:pt x="11508" y="43474"/>
                  </a:lnTo>
                  <a:cubicBezTo>
                    <a:pt x="11508" y="44752"/>
                    <a:pt x="11508" y="44752"/>
                    <a:pt x="12786" y="44752"/>
                  </a:cubicBezTo>
                  <a:cubicBezTo>
                    <a:pt x="14065" y="44752"/>
                    <a:pt x="14065" y="44752"/>
                    <a:pt x="14065" y="43474"/>
                  </a:cubicBezTo>
                  <a:lnTo>
                    <a:pt x="15344" y="42195"/>
                  </a:lnTo>
                  <a:cubicBezTo>
                    <a:pt x="16622" y="42195"/>
                    <a:pt x="16622" y="42195"/>
                    <a:pt x="17901" y="43474"/>
                  </a:cubicBezTo>
                  <a:lnTo>
                    <a:pt x="17901" y="44752"/>
                  </a:lnTo>
                  <a:cubicBezTo>
                    <a:pt x="17901" y="46031"/>
                    <a:pt x="17901" y="46031"/>
                    <a:pt x="19180" y="46031"/>
                  </a:cubicBezTo>
                  <a:cubicBezTo>
                    <a:pt x="20459" y="46031"/>
                    <a:pt x="20459" y="46031"/>
                    <a:pt x="20459" y="44752"/>
                  </a:cubicBezTo>
                  <a:lnTo>
                    <a:pt x="20459" y="43474"/>
                  </a:lnTo>
                  <a:cubicBezTo>
                    <a:pt x="21737" y="43474"/>
                    <a:pt x="21737" y="43474"/>
                    <a:pt x="23015" y="43474"/>
                  </a:cubicBezTo>
                  <a:lnTo>
                    <a:pt x="23015" y="44752"/>
                  </a:lnTo>
                  <a:cubicBezTo>
                    <a:pt x="23015" y="46031"/>
                    <a:pt x="24294" y="46031"/>
                    <a:pt x="24294" y="46031"/>
                  </a:cubicBezTo>
                  <a:cubicBezTo>
                    <a:pt x="24294" y="46031"/>
                    <a:pt x="25573" y="44752"/>
                    <a:pt x="25573" y="44752"/>
                  </a:cubicBezTo>
                  <a:lnTo>
                    <a:pt x="25573" y="43474"/>
                  </a:lnTo>
                  <a:cubicBezTo>
                    <a:pt x="26852" y="43474"/>
                    <a:pt x="26852" y="43474"/>
                    <a:pt x="28130" y="43474"/>
                  </a:cubicBezTo>
                  <a:lnTo>
                    <a:pt x="29408" y="44752"/>
                  </a:lnTo>
                  <a:cubicBezTo>
                    <a:pt x="29408" y="46031"/>
                    <a:pt x="30688" y="46031"/>
                    <a:pt x="30688" y="46031"/>
                  </a:cubicBezTo>
                  <a:lnTo>
                    <a:pt x="30688" y="46031"/>
                  </a:lnTo>
                  <a:cubicBezTo>
                    <a:pt x="31966" y="46031"/>
                    <a:pt x="31966" y="44752"/>
                    <a:pt x="31966" y="44752"/>
                  </a:cubicBezTo>
                  <a:lnTo>
                    <a:pt x="30688" y="43474"/>
                  </a:lnTo>
                  <a:cubicBezTo>
                    <a:pt x="31966" y="43474"/>
                    <a:pt x="31966" y="42195"/>
                    <a:pt x="33245" y="42195"/>
                  </a:cubicBezTo>
                  <a:lnTo>
                    <a:pt x="34523" y="43474"/>
                  </a:lnTo>
                  <a:cubicBezTo>
                    <a:pt x="34523" y="43474"/>
                    <a:pt x="35802" y="44752"/>
                    <a:pt x="37081" y="43474"/>
                  </a:cubicBezTo>
                  <a:cubicBezTo>
                    <a:pt x="37081" y="43474"/>
                    <a:pt x="38359" y="42195"/>
                    <a:pt x="37081" y="40916"/>
                  </a:cubicBezTo>
                  <a:lnTo>
                    <a:pt x="35802" y="39638"/>
                  </a:lnTo>
                  <a:cubicBezTo>
                    <a:pt x="35802" y="39638"/>
                    <a:pt x="37081" y="38359"/>
                    <a:pt x="37081" y="38359"/>
                  </a:cubicBezTo>
                  <a:lnTo>
                    <a:pt x="38359" y="39638"/>
                  </a:lnTo>
                  <a:cubicBezTo>
                    <a:pt x="38359" y="39638"/>
                    <a:pt x="39638" y="39638"/>
                    <a:pt x="40916" y="39638"/>
                  </a:cubicBezTo>
                  <a:cubicBezTo>
                    <a:pt x="42195" y="39638"/>
                    <a:pt x="40916" y="38359"/>
                    <a:pt x="40916" y="37080"/>
                  </a:cubicBezTo>
                  <a:lnTo>
                    <a:pt x="39638" y="35802"/>
                  </a:lnTo>
                  <a:cubicBezTo>
                    <a:pt x="39638" y="34523"/>
                    <a:pt x="40916" y="34523"/>
                    <a:pt x="40916" y="33245"/>
                  </a:cubicBezTo>
                  <a:lnTo>
                    <a:pt x="43474" y="33245"/>
                  </a:lnTo>
                  <a:close/>
                  <a:moveTo>
                    <a:pt x="37081" y="20458"/>
                  </a:moveTo>
                  <a:cubicBezTo>
                    <a:pt x="39638" y="20458"/>
                    <a:pt x="40916" y="23015"/>
                    <a:pt x="40916" y="25573"/>
                  </a:cubicBezTo>
                  <a:cubicBezTo>
                    <a:pt x="40916" y="28130"/>
                    <a:pt x="38359" y="29409"/>
                    <a:pt x="35802" y="29409"/>
                  </a:cubicBezTo>
                  <a:cubicBezTo>
                    <a:pt x="33245" y="29409"/>
                    <a:pt x="31966" y="26851"/>
                    <a:pt x="31966" y="24294"/>
                  </a:cubicBezTo>
                  <a:cubicBezTo>
                    <a:pt x="31966" y="21737"/>
                    <a:pt x="34523" y="20458"/>
                    <a:pt x="37081" y="20458"/>
                  </a:cubicBezTo>
                  <a:close/>
                  <a:moveTo>
                    <a:pt x="30688" y="7672"/>
                  </a:moveTo>
                  <a:cubicBezTo>
                    <a:pt x="33245" y="8951"/>
                    <a:pt x="34523" y="11508"/>
                    <a:pt x="33245" y="14065"/>
                  </a:cubicBezTo>
                  <a:cubicBezTo>
                    <a:pt x="31966" y="16622"/>
                    <a:pt x="29408" y="17901"/>
                    <a:pt x="26852" y="16622"/>
                  </a:cubicBezTo>
                  <a:cubicBezTo>
                    <a:pt x="24294" y="15344"/>
                    <a:pt x="23015" y="12786"/>
                    <a:pt x="24294" y="10229"/>
                  </a:cubicBezTo>
                  <a:cubicBezTo>
                    <a:pt x="25573" y="7672"/>
                    <a:pt x="28130" y="6393"/>
                    <a:pt x="30688" y="7672"/>
                  </a:cubicBezTo>
                  <a:close/>
                  <a:moveTo>
                    <a:pt x="11508" y="19180"/>
                  </a:moveTo>
                  <a:cubicBezTo>
                    <a:pt x="10229" y="17901"/>
                    <a:pt x="8951" y="15344"/>
                    <a:pt x="11508" y="12786"/>
                  </a:cubicBezTo>
                  <a:cubicBezTo>
                    <a:pt x="12786" y="11508"/>
                    <a:pt x="15344" y="10229"/>
                    <a:pt x="17901" y="12786"/>
                  </a:cubicBezTo>
                  <a:cubicBezTo>
                    <a:pt x="19180" y="14065"/>
                    <a:pt x="20459" y="16622"/>
                    <a:pt x="17901" y="19180"/>
                  </a:cubicBezTo>
                  <a:cubicBezTo>
                    <a:pt x="15344" y="20458"/>
                    <a:pt x="12786" y="20458"/>
                    <a:pt x="11508" y="19180"/>
                  </a:cubicBezTo>
                  <a:close/>
                  <a:moveTo>
                    <a:pt x="15344" y="34523"/>
                  </a:moveTo>
                  <a:cubicBezTo>
                    <a:pt x="12786" y="35802"/>
                    <a:pt x="10229" y="34523"/>
                    <a:pt x="8951" y="33245"/>
                  </a:cubicBezTo>
                  <a:cubicBezTo>
                    <a:pt x="7672" y="30687"/>
                    <a:pt x="8951" y="28130"/>
                    <a:pt x="10229" y="26851"/>
                  </a:cubicBezTo>
                  <a:cubicBezTo>
                    <a:pt x="12786" y="25573"/>
                    <a:pt x="15344" y="26851"/>
                    <a:pt x="16622" y="28130"/>
                  </a:cubicBezTo>
                  <a:cubicBezTo>
                    <a:pt x="17901" y="30687"/>
                    <a:pt x="16622" y="33245"/>
                    <a:pt x="15344" y="34523"/>
                  </a:cubicBezTo>
                  <a:close/>
                  <a:moveTo>
                    <a:pt x="21737" y="26851"/>
                  </a:moveTo>
                  <a:cubicBezTo>
                    <a:pt x="19180" y="25573"/>
                    <a:pt x="19180" y="24294"/>
                    <a:pt x="19180" y="21737"/>
                  </a:cubicBezTo>
                  <a:cubicBezTo>
                    <a:pt x="19180" y="19180"/>
                    <a:pt x="21737" y="19180"/>
                    <a:pt x="24294" y="19180"/>
                  </a:cubicBezTo>
                  <a:cubicBezTo>
                    <a:pt x="26852" y="19180"/>
                    <a:pt x="26852" y="21737"/>
                    <a:pt x="26852" y="24294"/>
                  </a:cubicBezTo>
                  <a:cubicBezTo>
                    <a:pt x="26852" y="26851"/>
                    <a:pt x="24294" y="28130"/>
                    <a:pt x="21737" y="26851"/>
                  </a:cubicBezTo>
                  <a:close/>
                  <a:moveTo>
                    <a:pt x="28130" y="40916"/>
                  </a:moveTo>
                  <a:cubicBezTo>
                    <a:pt x="25573" y="40916"/>
                    <a:pt x="23015" y="39638"/>
                    <a:pt x="23015" y="37080"/>
                  </a:cubicBezTo>
                  <a:cubicBezTo>
                    <a:pt x="23015" y="34523"/>
                    <a:pt x="24294" y="31966"/>
                    <a:pt x="26852" y="31966"/>
                  </a:cubicBezTo>
                  <a:cubicBezTo>
                    <a:pt x="29408" y="31966"/>
                    <a:pt x="31966" y="33245"/>
                    <a:pt x="31966" y="35802"/>
                  </a:cubicBezTo>
                  <a:cubicBezTo>
                    <a:pt x="31966" y="38359"/>
                    <a:pt x="29408" y="39638"/>
                    <a:pt x="28130" y="40916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141F51AF-F1E2-48BD-AE99-0479C8CDFE42}"/>
                </a:ext>
              </a:extLst>
            </p:cNvPr>
            <p:cNvSpPr/>
            <p:nvPr/>
          </p:nvSpPr>
          <p:spPr>
            <a:xfrm>
              <a:off x="6851672" y="3069703"/>
              <a:ext cx="42195" cy="42194"/>
            </a:xfrm>
            <a:custGeom>
              <a:avLst/>
              <a:gdLst>
                <a:gd name="connsiteX0" fmla="*/ 40916 w 42195"/>
                <a:gd name="connsiteY0" fmla="*/ 24294 h 42194"/>
                <a:gd name="connsiteX1" fmla="*/ 40916 w 42195"/>
                <a:gd name="connsiteY1" fmla="*/ 24294 h 42194"/>
                <a:gd name="connsiteX2" fmla="*/ 40916 w 42195"/>
                <a:gd name="connsiteY2" fmla="*/ 23015 h 42194"/>
                <a:gd name="connsiteX3" fmla="*/ 39638 w 42195"/>
                <a:gd name="connsiteY3" fmla="*/ 23015 h 42194"/>
                <a:gd name="connsiteX4" fmla="*/ 39638 w 42195"/>
                <a:gd name="connsiteY4" fmla="*/ 20458 h 42194"/>
                <a:gd name="connsiteX5" fmla="*/ 40916 w 42195"/>
                <a:gd name="connsiteY5" fmla="*/ 20458 h 42194"/>
                <a:gd name="connsiteX6" fmla="*/ 42196 w 42195"/>
                <a:gd name="connsiteY6" fmla="*/ 19180 h 42194"/>
                <a:gd name="connsiteX7" fmla="*/ 40916 w 42195"/>
                <a:gd name="connsiteY7" fmla="*/ 17901 h 42194"/>
                <a:gd name="connsiteX8" fmla="*/ 39638 w 42195"/>
                <a:gd name="connsiteY8" fmla="*/ 17901 h 42194"/>
                <a:gd name="connsiteX9" fmla="*/ 38359 w 42195"/>
                <a:gd name="connsiteY9" fmla="*/ 15344 h 42194"/>
                <a:gd name="connsiteX10" fmla="*/ 39638 w 42195"/>
                <a:gd name="connsiteY10" fmla="*/ 15344 h 42194"/>
                <a:gd name="connsiteX11" fmla="*/ 39638 w 42195"/>
                <a:gd name="connsiteY11" fmla="*/ 14065 h 42194"/>
                <a:gd name="connsiteX12" fmla="*/ 38359 w 42195"/>
                <a:gd name="connsiteY12" fmla="*/ 14065 h 42194"/>
                <a:gd name="connsiteX13" fmla="*/ 37081 w 42195"/>
                <a:gd name="connsiteY13" fmla="*/ 14065 h 42194"/>
                <a:gd name="connsiteX14" fmla="*/ 35802 w 42195"/>
                <a:gd name="connsiteY14" fmla="*/ 11508 h 42194"/>
                <a:gd name="connsiteX15" fmla="*/ 37081 w 42195"/>
                <a:gd name="connsiteY15" fmla="*/ 10229 h 42194"/>
                <a:gd name="connsiteX16" fmla="*/ 37081 w 42195"/>
                <a:gd name="connsiteY16" fmla="*/ 8951 h 42194"/>
                <a:gd name="connsiteX17" fmla="*/ 35802 w 42195"/>
                <a:gd name="connsiteY17" fmla="*/ 8951 h 42194"/>
                <a:gd name="connsiteX18" fmla="*/ 34523 w 42195"/>
                <a:gd name="connsiteY18" fmla="*/ 10229 h 42194"/>
                <a:gd name="connsiteX19" fmla="*/ 33245 w 42195"/>
                <a:gd name="connsiteY19" fmla="*/ 7672 h 42194"/>
                <a:gd name="connsiteX20" fmla="*/ 34523 w 42195"/>
                <a:gd name="connsiteY20" fmla="*/ 6393 h 42194"/>
                <a:gd name="connsiteX21" fmla="*/ 34523 w 42195"/>
                <a:gd name="connsiteY21" fmla="*/ 5115 h 42194"/>
                <a:gd name="connsiteX22" fmla="*/ 33245 w 42195"/>
                <a:gd name="connsiteY22" fmla="*/ 5115 h 42194"/>
                <a:gd name="connsiteX23" fmla="*/ 31966 w 42195"/>
                <a:gd name="connsiteY23" fmla="*/ 6393 h 42194"/>
                <a:gd name="connsiteX24" fmla="*/ 29409 w 42195"/>
                <a:gd name="connsiteY24" fmla="*/ 5115 h 42194"/>
                <a:gd name="connsiteX25" fmla="*/ 29409 w 42195"/>
                <a:gd name="connsiteY25" fmla="*/ 3836 h 42194"/>
                <a:gd name="connsiteX26" fmla="*/ 29409 w 42195"/>
                <a:gd name="connsiteY26" fmla="*/ 2557 h 42194"/>
                <a:gd name="connsiteX27" fmla="*/ 28130 w 42195"/>
                <a:gd name="connsiteY27" fmla="*/ 2557 h 42194"/>
                <a:gd name="connsiteX28" fmla="*/ 28130 w 42195"/>
                <a:gd name="connsiteY28" fmla="*/ 3836 h 42194"/>
                <a:gd name="connsiteX29" fmla="*/ 25573 w 42195"/>
                <a:gd name="connsiteY29" fmla="*/ 2557 h 42194"/>
                <a:gd name="connsiteX30" fmla="*/ 25573 w 42195"/>
                <a:gd name="connsiteY30" fmla="*/ 1279 h 42194"/>
                <a:gd name="connsiteX31" fmla="*/ 24294 w 42195"/>
                <a:gd name="connsiteY31" fmla="*/ 0 h 42194"/>
                <a:gd name="connsiteX32" fmla="*/ 23016 w 42195"/>
                <a:gd name="connsiteY32" fmla="*/ 1279 h 42194"/>
                <a:gd name="connsiteX33" fmla="*/ 23016 w 42195"/>
                <a:gd name="connsiteY33" fmla="*/ 2557 h 42194"/>
                <a:gd name="connsiteX34" fmla="*/ 20459 w 42195"/>
                <a:gd name="connsiteY34" fmla="*/ 2557 h 42194"/>
                <a:gd name="connsiteX35" fmla="*/ 20459 w 42195"/>
                <a:gd name="connsiteY35" fmla="*/ 1279 h 42194"/>
                <a:gd name="connsiteX36" fmla="*/ 19180 w 42195"/>
                <a:gd name="connsiteY36" fmla="*/ 0 h 42194"/>
                <a:gd name="connsiteX37" fmla="*/ 17901 w 42195"/>
                <a:gd name="connsiteY37" fmla="*/ 1279 h 42194"/>
                <a:gd name="connsiteX38" fmla="*/ 17901 w 42195"/>
                <a:gd name="connsiteY38" fmla="*/ 2557 h 42194"/>
                <a:gd name="connsiteX39" fmla="*/ 15344 w 42195"/>
                <a:gd name="connsiteY39" fmla="*/ 3836 h 42194"/>
                <a:gd name="connsiteX40" fmla="*/ 15344 w 42195"/>
                <a:gd name="connsiteY40" fmla="*/ 2557 h 42194"/>
                <a:gd name="connsiteX41" fmla="*/ 14065 w 42195"/>
                <a:gd name="connsiteY41" fmla="*/ 2557 h 42194"/>
                <a:gd name="connsiteX42" fmla="*/ 14065 w 42195"/>
                <a:gd name="connsiteY42" fmla="*/ 3836 h 42194"/>
                <a:gd name="connsiteX43" fmla="*/ 14065 w 42195"/>
                <a:gd name="connsiteY43" fmla="*/ 5115 h 42194"/>
                <a:gd name="connsiteX44" fmla="*/ 11508 w 42195"/>
                <a:gd name="connsiteY44" fmla="*/ 6393 h 42194"/>
                <a:gd name="connsiteX45" fmla="*/ 10230 w 42195"/>
                <a:gd name="connsiteY45" fmla="*/ 5115 h 42194"/>
                <a:gd name="connsiteX46" fmla="*/ 8951 w 42195"/>
                <a:gd name="connsiteY46" fmla="*/ 5115 h 42194"/>
                <a:gd name="connsiteX47" fmla="*/ 8951 w 42195"/>
                <a:gd name="connsiteY47" fmla="*/ 6393 h 42194"/>
                <a:gd name="connsiteX48" fmla="*/ 10230 w 42195"/>
                <a:gd name="connsiteY48" fmla="*/ 7672 h 42194"/>
                <a:gd name="connsiteX49" fmla="*/ 7672 w 42195"/>
                <a:gd name="connsiteY49" fmla="*/ 8951 h 42194"/>
                <a:gd name="connsiteX50" fmla="*/ 6393 w 42195"/>
                <a:gd name="connsiteY50" fmla="*/ 7672 h 42194"/>
                <a:gd name="connsiteX51" fmla="*/ 5115 w 42195"/>
                <a:gd name="connsiteY51" fmla="*/ 7672 h 42194"/>
                <a:gd name="connsiteX52" fmla="*/ 5115 w 42195"/>
                <a:gd name="connsiteY52" fmla="*/ 8951 h 42194"/>
                <a:gd name="connsiteX53" fmla="*/ 6393 w 42195"/>
                <a:gd name="connsiteY53" fmla="*/ 10229 h 42194"/>
                <a:gd name="connsiteX54" fmla="*/ 5115 w 42195"/>
                <a:gd name="connsiteY54" fmla="*/ 12786 h 42194"/>
                <a:gd name="connsiteX55" fmla="*/ 3837 w 42195"/>
                <a:gd name="connsiteY55" fmla="*/ 12786 h 42194"/>
                <a:gd name="connsiteX56" fmla="*/ 2557 w 42195"/>
                <a:gd name="connsiteY56" fmla="*/ 12786 h 42194"/>
                <a:gd name="connsiteX57" fmla="*/ 2557 w 42195"/>
                <a:gd name="connsiteY57" fmla="*/ 14065 h 42194"/>
                <a:gd name="connsiteX58" fmla="*/ 3837 w 42195"/>
                <a:gd name="connsiteY58" fmla="*/ 14065 h 42194"/>
                <a:gd name="connsiteX59" fmla="*/ 2557 w 42195"/>
                <a:gd name="connsiteY59" fmla="*/ 16622 h 42194"/>
                <a:gd name="connsiteX60" fmla="*/ 1279 w 42195"/>
                <a:gd name="connsiteY60" fmla="*/ 16622 h 42194"/>
                <a:gd name="connsiteX61" fmla="*/ 0 w 42195"/>
                <a:gd name="connsiteY61" fmla="*/ 17901 h 42194"/>
                <a:gd name="connsiteX62" fmla="*/ 1279 w 42195"/>
                <a:gd name="connsiteY62" fmla="*/ 19180 h 42194"/>
                <a:gd name="connsiteX63" fmla="*/ 2557 w 42195"/>
                <a:gd name="connsiteY63" fmla="*/ 19180 h 42194"/>
                <a:gd name="connsiteX64" fmla="*/ 2557 w 42195"/>
                <a:gd name="connsiteY64" fmla="*/ 21737 h 42194"/>
                <a:gd name="connsiteX65" fmla="*/ 1279 w 42195"/>
                <a:gd name="connsiteY65" fmla="*/ 21737 h 42194"/>
                <a:gd name="connsiteX66" fmla="*/ 0 w 42195"/>
                <a:gd name="connsiteY66" fmla="*/ 23015 h 42194"/>
                <a:gd name="connsiteX67" fmla="*/ 1279 w 42195"/>
                <a:gd name="connsiteY67" fmla="*/ 24294 h 42194"/>
                <a:gd name="connsiteX68" fmla="*/ 2557 w 42195"/>
                <a:gd name="connsiteY68" fmla="*/ 24294 h 42194"/>
                <a:gd name="connsiteX69" fmla="*/ 2557 w 42195"/>
                <a:gd name="connsiteY69" fmla="*/ 26851 h 42194"/>
                <a:gd name="connsiteX70" fmla="*/ 1279 w 42195"/>
                <a:gd name="connsiteY70" fmla="*/ 26851 h 42194"/>
                <a:gd name="connsiteX71" fmla="*/ 1279 w 42195"/>
                <a:gd name="connsiteY71" fmla="*/ 28130 h 42194"/>
                <a:gd name="connsiteX72" fmla="*/ 2557 w 42195"/>
                <a:gd name="connsiteY72" fmla="*/ 28130 h 42194"/>
                <a:gd name="connsiteX73" fmla="*/ 3837 w 42195"/>
                <a:gd name="connsiteY73" fmla="*/ 28130 h 42194"/>
                <a:gd name="connsiteX74" fmla="*/ 5115 w 42195"/>
                <a:gd name="connsiteY74" fmla="*/ 30687 h 42194"/>
                <a:gd name="connsiteX75" fmla="*/ 3837 w 42195"/>
                <a:gd name="connsiteY75" fmla="*/ 31966 h 42194"/>
                <a:gd name="connsiteX76" fmla="*/ 3837 w 42195"/>
                <a:gd name="connsiteY76" fmla="*/ 33245 h 42194"/>
                <a:gd name="connsiteX77" fmla="*/ 5115 w 42195"/>
                <a:gd name="connsiteY77" fmla="*/ 33245 h 42194"/>
                <a:gd name="connsiteX78" fmla="*/ 6393 w 42195"/>
                <a:gd name="connsiteY78" fmla="*/ 31966 h 42194"/>
                <a:gd name="connsiteX79" fmla="*/ 7672 w 42195"/>
                <a:gd name="connsiteY79" fmla="*/ 34523 h 42194"/>
                <a:gd name="connsiteX80" fmla="*/ 6393 w 42195"/>
                <a:gd name="connsiteY80" fmla="*/ 35802 h 42194"/>
                <a:gd name="connsiteX81" fmla="*/ 6393 w 42195"/>
                <a:gd name="connsiteY81" fmla="*/ 37080 h 42194"/>
                <a:gd name="connsiteX82" fmla="*/ 7672 w 42195"/>
                <a:gd name="connsiteY82" fmla="*/ 37080 h 42194"/>
                <a:gd name="connsiteX83" fmla="*/ 8951 w 42195"/>
                <a:gd name="connsiteY83" fmla="*/ 35802 h 42194"/>
                <a:gd name="connsiteX84" fmla="*/ 11508 w 42195"/>
                <a:gd name="connsiteY84" fmla="*/ 37080 h 42194"/>
                <a:gd name="connsiteX85" fmla="*/ 11508 w 42195"/>
                <a:gd name="connsiteY85" fmla="*/ 38359 h 42194"/>
                <a:gd name="connsiteX86" fmla="*/ 11508 w 42195"/>
                <a:gd name="connsiteY86" fmla="*/ 39638 h 42194"/>
                <a:gd name="connsiteX87" fmla="*/ 12786 w 42195"/>
                <a:gd name="connsiteY87" fmla="*/ 39638 h 42194"/>
                <a:gd name="connsiteX88" fmla="*/ 12786 w 42195"/>
                <a:gd name="connsiteY88" fmla="*/ 38359 h 42194"/>
                <a:gd name="connsiteX89" fmla="*/ 15344 w 42195"/>
                <a:gd name="connsiteY89" fmla="*/ 39638 h 42194"/>
                <a:gd name="connsiteX90" fmla="*/ 15344 w 42195"/>
                <a:gd name="connsiteY90" fmla="*/ 40916 h 42194"/>
                <a:gd name="connsiteX91" fmla="*/ 16623 w 42195"/>
                <a:gd name="connsiteY91" fmla="*/ 42195 h 42194"/>
                <a:gd name="connsiteX92" fmla="*/ 17901 w 42195"/>
                <a:gd name="connsiteY92" fmla="*/ 40916 h 42194"/>
                <a:gd name="connsiteX93" fmla="*/ 17901 w 42195"/>
                <a:gd name="connsiteY93" fmla="*/ 39638 h 42194"/>
                <a:gd name="connsiteX94" fmla="*/ 20459 w 42195"/>
                <a:gd name="connsiteY94" fmla="*/ 39638 h 42194"/>
                <a:gd name="connsiteX95" fmla="*/ 20459 w 42195"/>
                <a:gd name="connsiteY95" fmla="*/ 40916 h 42194"/>
                <a:gd name="connsiteX96" fmla="*/ 21737 w 42195"/>
                <a:gd name="connsiteY96" fmla="*/ 42195 h 42194"/>
                <a:gd name="connsiteX97" fmla="*/ 23016 w 42195"/>
                <a:gd name="connsiteY97" fmla="*/ 40916 h 42194"/>
                <a:gd name="connsiteX98" fmla="*/ 23016 w 42195"/>
                <a:gd name="connsiteY98" fmla="*/ 39638 h 42194"/>
                <a:gd name="connsiteX99" fmla="*/ 25573 w 42195"/>
                <a:gd name="connsiteY99" fmla="*/ 38359 h 42194"/>
                <a:gd name="connsiteX100" fmla="*/ 25573 w 42195"/>
                <a:gd name="connsiteY100" fmla="*/ 39638 h 42194"/>
                <a:gd name="connsiteX101" fmla="*/ 26852 w 42195"/>
                <a:gd name="connsiteY101" fmla="*/ 39638 h 42194"/>
                <a:gd name="connsiteX102" fmla="*/ 26852 w 42195"/>
                <a:gd name="connsiteY102" fmla="*/ 38359 h 42194"/>
                <a:gd name="connsiteX103" fmla="*/ 26852 w 42195"/>
                <a:gd name="connsiteY103" fmla="*/ 37080 h 42194"/>
                <a:gd name="connsiteX104" fmla="*/ 29409 w 42195"/>
                <a:gd name="connsiteY104" fmla="*/ 35802 h 42194"/>
                <a:gd name="connsiteX105" fmla="*/ 30688 w 42195"/>
                <a:gd name="connsiteY105" fmla="*/ 37080 h 42194"/>
                <a:gd name="connsiteX106" fmla="*/ 31966 w 42195"/>
                <a:gd name="connsiteY106" fmla="*/ 37080 h 42194"/>
                <a:gd name="connsiteX107" fmla="*/ 31966 w 42195"/>
                <a:gd name="connsiteY107" fmla="*/ 35802 h 42194"/>
                <a:gd name="connsiteX108" fmla="*/ 30688 w 42195"/>
                <a:gd name="connsiteY108" fmla="*/ 34523 h 42194"/>
                <a:gd name="connsiteX109" fmla="*/ 33245 w 42195"/>
                <a:gd name="connsiteY109" fmla="*/ 31966 h 42194"/>
                <a:gd name="connsiteX110" fmla="*/ 34523 w 42195"/>
                <a:gd name="connsiteY110" fmla="*/ 33245 h 42194"/>
                <a:gd name="connsiteX111" fmla="*/ 35802 w 42195"/>
                <a:gd name="connsiteY111" fmla="*/ 33245 h 42194"/>
                <a:gd name="connsiteX112" fmla="*/ 35802 w 42195"/>
                <a:gd name="connsiteY112" fmla="*/ 31966 h 42194"/>
                <a:gd name="connsiteX113" fmla="*/ 34523 w 42195"/>
                <a:gd name="connsiteY113" fmla="*/ 30687 h 42194"/>
                <a:gd name="connsiteX114" fmla="*/ 35802 w 42195"/>
                <a:gd name="connsiteY114" fmla="*/ 28130 h 42194"/>
                <a:gd name="connsiteX115" fmla="*/ 37081 w 42195"/>
                <a:gd name="connsiteY115" fmla="*/ 28130 h 42194"/>
                <a:gd name="connsiteX116" fmla="*/ 38359 w 42195"/>
                <a:gd name="connsiteY116" fmla="*/ 28130 h 42194"/>
                <a:gd name="connsiteX117" fmla="*/ 38359 w 42195"/>
                <a:gd name="connsiteY117" fmla="*/ 26851 h 42194"/>
                <a:gd name="connsiteX118" fmla="*/ 37081 w 42195"/>
                <a:gd name="connsiteY118" fmla="*/ 26851 h 42194"/>
                <a:gd name="connsiteX119" fmla="*/ 40916 w 42195"/>
                <a:gd name="connsiteY119" fmla="*/ 24294 h 42194"/>
                <a:gd name="connsiteX120" fmla="*/ 40916 w 42195"/>
                <a:gd name="connsiteY120" fmla="*/ 24294 h 42194"/>
                <a:gd name="connsiteX121" fmla="*/ 30688 w 42195"/>
                <a:gd name="connsiteY121" fmla="*/ 12786 h 42194"/>
                <a:gd name="connsiteX122" fmla="*/ 34523 w 42195"/>
                <a:gd name="connsiteY122" fmla="*/ 12786 h 42194"/>
                <a:gd name="connsiteX123" fmla="*/ 34523 w 42195"/>
                <a:gd name="connsiteY123" fmla="*/ 16622 h 42194"/>
                <a:gd name="connsiteX124" fmla="*/ 30688 w 42195"/>
                <a:gd name="connsiteY124" fmla="*/ 16622 h 42194"/>
                <a:gd name="connsiteX125" fmla="*/ 30688 w 42195"/>
                <a:gd name="connsiteY125" fmla="*/ 12786 h 42194"/>
                <a:gd name="connsiteX126" fmla="*/ 24294 w 42195"/>
                <a:gd name="connsiteY126" fmla="*/ 7672 h 42194"/>
                <a:gd name="connsiteX127" fmla="*/ 26852 w 42195"/>
                <a:gd name="connsiteY127" fmla="*/ 10229 h 42194"/>
                <a:gd name="connsiteX128" fmla="*/ 24294 w 42195"/>
                <a:gd name="connsiteY128" fmla="*/ 12786 h 42194"/>
                <a:gd name="connsiteX129" fmla="*/ 21737 w 42195"/>
                <a:gd name="connsiteY129" fmla="*/ 10229 h 42194"/>
                <a:gd name="connsiteX130" fmla="*/ 24294 w 42195"/>
                <a:gd name="connsiteY130" fmla="*/ 7672 h 42194"/>
                <a:gd name="connsiteX131" fmla="*/ 11508 w 42195"/>
                <a:gd name="connsiteY131" fmla="*/ 16622 h 42194"/>
                <a:gd name="connsiteX132" fmla="*/ 14065 w 42195"/>
                <a:gd name="connsiteY132" fmla="*/ 19180 h 42194"/>
                <a:gd name="connsiteX133" fmla="*/ 11508 w 42195"/>
                <a:gd name="connsiteY133" fmla="*/ 21737 h 42194"/>
                <a:gd name="connsiteX134" fmla="*/ 8951 w 42195"/>
                <a:gd name="connsiteY134" fmla="*/ 19180 h 42194"/>
                <a:gd name="connsiteX135" fmla="*/ 11508 w 42195"/>
                <a:gd name="connsiteY135" fmla="*/ 16622 h 42194"/>
                <a:gd name="connsiteX136" fmla="*/ 14065 w 42195"/>
                <a:gd name="connsiteY136" fmla="*/ 29409 h 42194"/>
                <a:gd name="connsiteX137" fmla="*/ 10230 w 42195"/>
                <a:gd name="connsiteY137" fmla="*/ 29409 h 42194"/>
                <a:gd name="connsiteX138" fmla="*/ 10230 w 42195"/>
                <a:gd name="connsiteY138" fmla="*/ 25573 h 42194"/>
                <a:gd name="connsiteX139" fmla="*/ 14065 w 42195"/>
                <a:gd name="connsiteY139" fmla="*/ 25573 h 42194"/>
                <a:gd name="connsiteX140" fmla="*/ 14065 w 42195"/>
                <a:gd name="connsiteY140" fmla="*/ 29409 h 42194"/>
                <a:gd name="connsiteX141" fmla="*/ 16623 w 42195"/>
                <a:gd name="connsiteY141" fmla="*/ 14065 h 42194"/>
                <a:gd name="connsiteX142" fmla="*/ 12786 w 42195"/>
                <a:gd name="connsiteY142" fmla="*/ 14065 h 42194"/>
                <a:gd name="connsiteX143" fmla="*/ 12786 w 42195"/>
                <a:gd name="connsiteY143" fmla="*/ 10229 h 42194"/>
                <a:gd name="connsiteX144" fmla="*/ 16623 w 42195"/>
                <a:gd name="connsiteY144" fmla="*/ 10229 h 42194"/>
                <a:gd name="connsiteX145" fmla="*/ 16623 w 42195"/>
                <a:gd name="connsiteY145" fmla="*/ 14065 h 42194"/>
                <a:gd name="connsiteX146" fmla="*/ 20459 w 42195"/>
                <a:gd name="connsiteY146" fmla="*/ 34523 h 42194"/>
                <a:gd name="connsiteX147" fmla="*/ 17901 w 42195"/>
                <a:gd name="connsiteY147" fmla="*/ 31966 h 42194"/>
                <a:gd name="connsiteX148" fmla="*/ 20459 w 42195"/>
                <a:gd name="connsiteY148" fmla="*/ 29409 h 42194"/>
                <a:gd name="connsiteX149" fmla="*/ 23016 w 42195"/>
                <a:gd name="connsiteY149" fmla="*/ 31966 h 42194"/>
                <a:gd name="connsiteX150" fmla="*/ 20459 w 42195"/>
                <a:gd name="connsiteY150" fmla="*/ 34523 h 42194"/>
                <a:gd name="connsiteX151" fmla="*/ 21737 w 42195"/>
                <a:gd name="connsiteY151" fmla="*/ 24294 h 42194"/>
                <a:gd name="connsiteX152" fmla="*/ 19180 w 42195"/>
                <a:gd name="connsiteY152" fmla="*/ 20458 h 42194"/>
                <a:gd name="connsiteX153" fmla="*/ 23016 w 42195"/>
                <a:gd name="connsiteY153" fmla="*/ 17901 h 42194"/>
                <a:gd name="connsiteX154" fmla="*/ 25573 w 42195"/>
                <a:gd name="connsiteY154" fmla="*/ 21737 h 42194"/>
                <a:gd name="connsiteX155" fmla="*/ 21737 w 42195"/>
                <a:gd name="connsiteY155" fmla="*/ 24294 h 42194"/>
                <a:gd name="connsiteX156" fmla="*/ 30688 w 42195"/>
                <a:gd name="connsiteY156" fmla="*/ 31966 h 42194"/>
                <a:gd name="connsiteX157" fmla="*/ 26852 w 42195"/>
                <a:gd name="connsiteY157" fmla="*/ 31966 h 42194"/>
                <a:gd name="connsiteX158" fmla="*/ 26852 w 42195"/>
                <a:gd name="connsiteY158" fmla="*/ 28130 h 42194"/>
                <a:gd name="connsiteX159" fmla="*/ 30688 w 42195"/>
                <a:gd name="connsiteY159" fmla="*/ 28130 h 42194"/>
                <a:gd name="connsiteX160" fmla="*/ 30688 w 42195"/>
                <a:gd name="connsiteY160" fmla="*/ 31966 h 42194"/>
                <a:gd name="connsiteX161" fmla="*/ 33245 w 42195"/>
                <a:gd name="connsiteY161" fmla="*/ 25573 h 42194"/>
                <a:gd name="connsiteX162" fmla="*/ 30688 w 42195"/>
                <a:gd name="connsiteY162" fmla="*/ 23015 h 42194"/>
                <a:gd name="connsiteX163" fmla="*/ 33245 w 42195"/>
                <a:gd name="connsiteY163" fmla="*/ 20458 h 42194"/>
                <a:gd name="connsiteX164" fmla="*/ 35802 w 42195"/>
                <a:gd name="connsiteY164" fmla="*/ 23015 h 42194"/>
                <a:gd name="connsiteX165" fmla="*/ 33245 w 42195"/>
                <a:gd name="connsiteY165" fmla="*/ 25573 h 4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42195" h="42194">
                  <a:moveTo>
                    <a:pt x="40916" y="24294"/>
                  </a:moveTo>
                  <a:cubicBezTo>
                    <a:pt x="40916" y="25573"/>
                    <a:pt x="42196" y="24294"/>
                    <a:pt x="40916" y="24294"/>
                  </a:cubicBezTo>
                  <a:cubicBezTo>
                    <a:pt x="42196" y="23015"/>
                    <a:pt x="42196" y="23015"/>
                    <a:pt x="40916" y="23015"/>
                  </a:cubicBezTo>
                  <a:lnTo>
                    <a:pt x="39638" y="23015"/>
                  </a:lnTo>
                  <a:cubicBezTo>
                    <a:pt x="39638" y="21737"/>
                    <a:pt x="39638" y="21737"/>
                    <a:pt x="39638" y="20458"/>
                  </a:cubicBezTo>
                  <a:lnTo>
                    <a:pt x="40916" y="20458"/>
                  </a:lnTo>
                  <a:cubicBezTo>
                    <a:pt x="40916" y="20458"/>
                    <a:pt x="42196" y="20458"/>
                    <a:pt x="42196" y="19180"/>
                  </a:cubicBezTo>
                  <a:cubicBezTo>
                    <a:pt x="42196" y="19180"/>
                    <a:pt x="42196" y="17901"/>
                    <a:pt x="40916" y="17901"/>
                  </a:cubicBezTo>
                  <a:lnTo>
                    <a:pt x="39638" y="17901"/>
                  </a:lnTo>
                  <a:cubicBezTo>
                    <a:pt x="39638" y="16622"/>
                    <a:pt x="39638" y="16622"/>
                    <a:pt x="38359" y="15344"/>
                  </a:cubicBezTo>
                  <a:lnTo>
                    <a:pt x="39638" y="15344"/>
                  </a:lnTo>
                  <a:cubicBezTo>
                    <a:pt x="39638" y="15344"/>
                    <a:pt x="40916" y="14065"/>
                    <a:pt x="39638" y="14065"/>
                  </a:cubicBezTo>
                  <a:cubicBezTo>
                    <a:pt x="39638" y="14065"/>
                    <a:pt x="38359" y="12786"/>
                    <a:pt x="38359" y="14065"/>
                  </a:cubicBezTo>
                  <a:lnTo>
                    <a:pt x="37081" y="14065"/>
                  </a:lnTo>
                  <a:cubicBezTo>
                    <a:pt x="37081" y="12786"/>
                    <a:pt x="35802" y="12786"/>
                    <a:pt x="35802" y="11508"/>
                  </a:cubicBezTo>
                  <a:lnTo>
                    <a:pt x="37081" y="10229"/>
                  </a:lnTo>
                  <a:cubicBezTo>
                    <a:pt x="37081" y="10229"/>
                    <a:pt x="37081" y="8951"/>
                    <a:pt x="37081" y="8951"/>
                  </a:cubicBezTo>
                  <a:cubicBezTo>
                    <a:pt x="37081" y="8951"/>
                    <a:pt x="35802" y="8951"/>
                    <a:pt x="35802" y="8951"/>
                  </a:cubicBezTo>
                  <a:lnTo>
                    <a:pt x="34523" y="10229"/>
                  </a:lnTo>
                  <a:cubicBezTo>
                    <a:pt x="34523" y="8951"/>
                    <a:pt x="33245" y="8951"/>
                    <a:pt x="33245" y="7672"/>
                  </a:cubicBezTo>
                  <a:lnTo>
                    <a:pt x="34523" y="6393"/>
                  </a:lnTo>
                  <a:cubicBezTo>
                    <a:pt x="34523" y="6393"/>
                    <a:pt x="34523" y="5115"/>
                    <a:pt x="34523" y="5115"/>
                  </a:cubicBezTo>
                  <a:cubicBezTo>
                    <a:pt x="34523" y="5115"/>
                    <a:pt x="33245" y="5115"/>
                    <a:pt x="33245" y="5115"/>
                  </a:cubicBezTo>
                  <a:lnTo>
                    <a:pt x="31966" y="6393"/>
                  </a:lnTo>
                  <a:cubicBezTo>
                    <a:pt x="30688" y="6393"/>
                    <a:pt x="30688" y="5115"/>
                    <a:pt x="29409" y="5115"/>
                  </a:cubicBezTo>
                  <a:lnTo>
                    <a:pt x="29409" y="3836"/>
                  </a:lnTo>
                  <a:cubicBezTo>
                    <a:pt x="29409" y="3836"/>
                    <a:pt x="29409" y="2557"/>
                    <a:pt x="29409" y="2557"/>
                  </a:cubicBezTo>
                  <a:cubicBezTo>
                    <a:pt x="29409" y="2557"/>
                    <a:pt x="28130" y="2557"/>
                    <a:pt x="28130" y="2557"/>
                  </a:cubicBezTo>
                  <a:lnTo>
                    <a:pt x="28130" y="3836"/>
                  </a:lnTo>
                  <a:cubicBezTo>
                    <a:pt x="26852" y="3836"/>
                    <a:pt x="26852" y="3836"/>
                    <a:pt x="25573" y="2557"/>
                  </a:cubicBezTo>
                  <a:lnTo>
                    <a:pt x="25573" y="1279"/>
                  </a:lnTo>
                  <a:cubicBezTo>
                    <a:pt x="25573" y="1279"/>
                    <a:pt x="25573" y="0"/>
                    <a:pt x="24294" y="0"/>
                  </a:cubicBezTo>
                  <a:cubicBezTo>
                    <a:pt x="23016" y="0"/>
                    <a:pt x="23016" y="0"/>
                    <a:pt x="23016" y="1279"/>
                  </a:cubicBezTo>
                  <a:lnTo>
                    <a:pt x="23016" y="2557"/>
                  </a:lnTo>
                  <a:cubicBezTo>
                    <a:pt x="21737" y="2557"/>
                    <a:pt x="21737" y="2557"/>
                    <a:pt x="20459" y="2557"/>
                  </a:cubicBezTo>
                  <a:lnTo>
                    <a:pt x="20459" y="1279"/>
                  </a:lnTo>
                  <a:cubicBezTo>
                    <a:pt x="20459" y="1279"/>
                    <a:pt x="20459" y="0"/>
                    <a:pt x="19180" y="0"/>
                  </a:cubicBezTo>
                  <a:cubicBezTo>
                    <a:pt x="19180" y="0"/>
                    <a:pt x="17901" y="0"/>
                    <a:pt x="17901" y="1279"/>
                  </a:cubicBezTo>
                  <a:lnTo>
                    <a:pt x="17901" y="2557"/>
                  </a:lnTo>
                  <a:cubicBezTo>
                    <a:pt x="16623" y="2557"/>
                    <a:pt x="16623" y="2557"/>
                    <a:pt x="15344" y="3836"/>
                  </a:cubicBezTo>
                  <a:lnTo>
                    <a:pt x="15344" y="2557"/>
                  </a:lnTo>
                  <a:cubicBezTo>
                    <a:pt x="15344" y="2557"/>
                    <a:pt x="14065" y="1279"/>
                    <a:pt x="14065" y="2557"/>
                  </a:cubicBezTo>
                  <a:cubicBezTo>
                    <a:pt x="14065" y="3836"/>
                    <a:pt x="12786" y="3836"/>
                    <a:pt x="14065" y="3836"/>
                  </a:cubicBezTo>
                  <a:lnTo>
                    <a:pt x="14065" y="5115"/>
                  </a:lnTo>
                  <a:cubicBezTo>
                    <a:pt x="12786" y="5115"/>
                    <a:pt x="12786" y="6393"/>
                    <a:pt x="11508" y="6393"/>
                  </a:cubicBezTo>
                  <a:lnTo>
                    <a:pt x="10230" y="5115"/>
                  </a:lnTo>
                  <a:cubicBezTo>
                    <a:pt x="10230" y="5115"/>
                    <a:pt x="8951" y="5115"/>
                    <a:pt x="8951" y="5115"/>
                  </a:cubicBezTo>
                  <a:cubicBezTo>
                    <a:pt x="8951" y="5115"/>
                    <a:pt x="8951" y="6393"/>
                    <a:pt x="8951" y="6393"/>
                  </a:cubicBezTo>
                  <a:lnTo>
                    <a:pt x="10230" y="7672"/>
                  </a:lnTo>
                  <a:cubicBezTo>
                    <a:pt x="8951" y="7672"/>
                    <a:pt x="8951" y="8951"/>
                    <a:pt x="7672" y="8951"/>
                  </a:cubicBezTo>
                  <a:lnTo>
                    <a:pt x="6393" y="7672"/>
                  </a:lnTo>
                  <a:cubicBezTo>
                    <a:pt x="6393" y="7672"/>
                    <a:pt x="5115" y="7672"/>
                    <a:pt x="5115" y="7672"/>
                  </a:cubicBezTo>
                  <a:cubicBezTo>
                    <a:pt x="5115" y="7672"/>
                    <a:pt x="5115" y="8951"/>
                    <a:pt x="5115" y="8951"/>
                  </a:cubicBezTo>
                  <a:lnTo>
                    <a:pt x="6393" y="10229"/>
                  </a:lnTo>
                  <a:cubicBezTo>
                    <a:pt x="6393" y="11508"/>
                    <a:pt x="5115" y="11508"/>
                    <a:pt x="5115" y="12786"/>
                  </a:cubicBezTo>
                  <a:lnTo>
                    <a:pt x="3837" y="12786"/>
                  </a:lnTo>
                  <a:cubicBezTo>
                    <a:pt x="3837" y="12786"/>
                    <a:pt x="2557" y="12786"/>
                    <a:pt x="2557" y="12786"/>
                  </a:cubicBezTo>
                  <a:cubicBezTo>
                    <a:pt x="2557" y="12786"/>
                    <a:pt x="2557" y="14065"/>
                    <a:pt x="2557" y="14065"/>
                  </a:cubicBezTo>
                  <a:lnTo>
                    <a:pt x="3837" y="14065"/>
                  </a:lnTo>
                  <a:cubicBezTo>
                    <a:pt x="3837" y="15344"/>
                    <a:pt x="3837" y="15344"/>
                    <a:pt x="2557" y="16622"/>
                  </a:cubicBezTo>
                  <a:lnTo>
                    <a:pt x="1279" y="16622"/>
                  </a:lnTo>
                  <a:cubicBezTo>
                    <a:pt x="1279" y="16622"/>
                    <a:pt x="0" y="16622"/>
                    <a:pt x="0" y="17901"/>
                  </a:cubicBezTo>
                  <a:cubicBezTo>
                    <a:pt x="0" y="17901"/>
                    <a:pt x="0" y="19180"/>
                    <a:pt x="1279" y="19180"/>
                  </a:cubicBezTo>
                  <a:lnTo>
                    <a:pt x="2557" y="19180"/>
                  </a:lnTo>
                  <a:cubicBezTo>
                    <a:pt x="2557" y="20458"/>
                    <a:pt x="2557" y="20458"/>
                    <a:pt x="2557" y="21737"/>
                  </a:cubicBezTo>
                  <a:lnTo>
                    <a:pt x="1279" y="21737"/>
                  </a:lnTo>
                  <a:cubicBezTo>
                    <a:pt x="1279" y="21737"/>
                    <a:pt x="0" y="21737"/>
                    <a:pt x="0" y="23015"/>
                  </a:cubicBezTo>
                  <a:cubicBezTo>
                    <a:pt x="0" y="23015"/>
                    <a:pt x="0" y="24294"/>
                    <a:pt x="1279" y="24294"/>
                  </a:cubicBezTo>
                  <a:lnTo>
                    <a:pt x="2557" y="24294"/>
                  </a:lnTo>
                  <a:cubicBezTo>
                    <a:pt x="2557" y="25573"/>
                    <a:pt x="2557" y="25573"/>
                    <a:pt x="2557" y="26851"/>
                  </a:cubicBezTo>
                  <a:lnTo>
                    <a:pt x="1279" y="26851"/>
                  </a:lnTo>
                  <a:cubicBezTo>
                    <a:pt x="1279" y="26851"/>
                    <a:pt x="0" y="28130"/>
                    <a:pt x="1279" y="28130"/>
                  </a:cubicBezTo>
                  <a:cubicBezTo>
                    <a:pt x="1279" y="28130"/>
                    <a:pt x="2557" y="29409"/>
                    <a:pt x="2557" y="28130"/>
                  </a:cubicBezTo>
                  <a:lnTo>
                    <a:pt x="3837" y="28130"/>
                  </a:lnTo>
                  <a:cubicBezTo>
                    <a:pt x="3837" y="29409"/>
                    <a:pt x="5115" y="29409"/>
                    <a:pt x="5115" y="30687"/>
                  </a:cubicBezTo>
                  <a:lnTo>
                    <a:pt x="3837" y="31966"/>
                  </a:lnTo>
                  <a:cubicBezTo>
                    <a:pt x="3837" y="31966"/>
                    <a:pt x="3837" y="33245"/>
                    <a:pt x="3837" y="33245"/>
                  </a:cubicBezTo>
                  <a:cubicBezTo>
                    <a:pt x="3837" y="33245"/>
                    <a:pt x="5115" y="33245"/>
                    <a:pt x="5115" y="33245"/>
                  </a:cubicBezTo>
                  <a:lnTo>
                    <a:pt x="6393" y="31966"/>
                  </a:lnTo>
                  <a:cubicBezTo>
                    <a:pt x="6393" y="33245"/>
                    <a:pt x="7672" y="33245"/>
                    <a:pt x="7672" y="34523"/>
                  </a:cubicBezTo>
                  <a:lnTo>
                    <a:pt x="6393" y="35802"/>
                  </a:lnTo>
                  <a:cubicBezTo>
                    <a:pt x="6393" y="35802"/>
                    <a:pt x="6393" y="37080"/>
                    <a:pt x="6393" y="37080"/>
                  </a:cubicBezTo>
                  <a:cubicBezTo>
                    <a:pt x="6393" y="37080"/>
                    <a:pt x="7672" y="37080"/>
                    <a:pt x="7672" y="37080"/>
                  </a:cubicBezTo>
                  <a:lnTo>
                    <a:pt x="8951" y="35802"/>
                  </a:lnTo>
                  <a:cubicBezTo>
                    <a:pt x="10230" y="35802"/>
                    <a:pt x="10230" y="37080"/>
                    <a:pt x="11508" y="37080"/>
                  </a:cubicBezTo>
                  <a:lnTo>
                    <a:pt x="11508" y="38359"/>
                  </a:lnTo>
                  <a:cubicBezTo>
                    <a:pt x="11508" y="38359"/>
                    <a:pt x="11508" y="39638"/>
                    <a:pt x="11508" y="39638"/>
                  </a:cubicBezTo>
                  <a:cubicBezTo>
                    <a:pt x="11508" y="39638"/>
                    <a:pt x="12786" y="39638"/>
                    <a:pt x="12786" y="39638"/>
                  </a:cubicBezTo>
                  <a:lnTo>
                    <a:pt x="12786" y="38359"/>
                  </a:lnTo>
                  <a:cubicBezTo>
                    <a:pt x="14065" y="38359"/>
                    <a:pt x="14065" y="38359"/>
                    <a:pt x="15344" y="39638"/>
                  </a:cubicBezTo>
                  <a:lnTo>
                    <a:pt x="15344" y="40916"/>
                  </a:lnTo>
                  <a:cubicBezTo>
                    <a:pt x="15344" y="40916"/>
                    <a:pt x="15344" y="42195"/>
                    <a:pt x="16623" y="42195"/>
                  </a:cubicBezTo>
                  <a:cubicBezTo>
                    <a:pt x="17901" y="42195"/>
                    <a:pt x="17901" y="42195"/>
                    <a:pt x="17901" y="40916"/>
                  </a:cubicBezTo>
                  <a:lnTo>
                    <a:pt x="17901" y="39638"/>
                  </a:lnTo>
                  <a:cubicBezTo>
                    <a:pt x="19180" y="39638"/>
                    <a:pt x="19180" y="39638"/>
                    <a:pt x="20459" y="39638"/>
                  </a:cubicBezTo>
                  <a:lnTo>
                    <a:pt x="20459" y="40916"/>
                  </a:lnTo>
                  <a:cubicBezTo>
                    <a:pt x="20459" y="40916"/>
                    <a:pt x="20459" y="42195"/>
                    <a:pt x="21737" y="42195"/>
                  </a:cubicBezTo>
                  <a:cubicBezTo>
                    <a:pt x="21737" y="42195"/>
                    <a:pt x="23016" y="42195"/>
                    <a:pt x="23016" y="40916"/>
                  </a:cubicBezTo>
                  <a:lnTo>
                    <a:pt x="23016" y="39638"/>
                  </a:lnTo>
                  <a:cubicBezTo>
                    <a:pt x="24294" y="39638"/>
                    <a:pt x="24294" y="39638"/>
                    <a:pt x="25573" y="38359"/>
                  </a:cubicBezTo>
                  <a:lnTo>
                    <a:pt x="25573" y="39638"/>
                  </a:lnTo>
                  <a:cubicBezTo>
                    <a:pt x="25573" y="39638"/>
                    <a:pt x="26852" y="40916"/>
                    <a:pt x="26852" y="39638"/>
                  </a:cubicBezTo>
                  <a:cubicBezTo>
                    <a:pt x="26852" y="39638"/>
                    <a:pt x="28130" y="38359"/>
                    <a:pt x="26852" y="38359"/>
                  </a:cubicBezTo>
                  <a:lnTo>
                    <a:pt x="26852" y="37080"/>
                  </a:lnTo>
                  <a:cubicBezTo>
                    <a:pt x="28130" y="37080"/>
                    <a:pt x="28130" y="35802"/>
                    <a:pt x="29409" y="35802"/>
                  </a:cubicBezTo>
                  <a:lnTo>
                    <a:pt x="30688" y="37080"/>
                  </a:lnTo>
                  <a:cubicBezTo>
                    <a:pt x="30688" y="37080"/>
                    <a:pt x="31966" y="37080"/>
                    <a:pt x="31966" y="37080"/>
                  </a:cubicBezTo>
                  <a:cubicBezTo>
                    <a:pt x="31966" y="37080"/>
                    <a:pt x="31966" y="35802"/>
                    <a:pt x="31966" y="35802"/>
                  </a:cubicBezTo>
                  <a:lnTo>
                    <a:pt x="30688" y="34523"/>
                  </a:lnTo>
                  <a:cubicBezTo>
                    <a:pt x="31966" y="34523"/>
                    <a:pt x="31966" y="33245"/>
                    <a:pt x="33245" y="31966"/>
                  </a:cubicBezTo>
                  <a:lnTo>
                    <a:pt x="34523" y="33245"/>
                  </a:lnTo>
                  <a:cubicBezTo>
                    <a:pt x="34523" y="33245"/>
                    <a:pt x="35802" y="33245"/>
                    <a:pt x="35802" y="33245"/>
                  </a:cubicBezTo>
                  <a:cubicBezTo>
                    <a:pt x="35802" y="33245"/>
                    <a:pt x="35802" y="31966"/>
                    <a:pt x="35802" y="31966"/>
                  </a:cubicBezTo>
                  <a:lnTo>
                    <a:pt x="34523" y="30687"/>
                  </a:lnTo>
                  <a:cubicBezTo>
                    <a:pt x="34523" y="29409"/>
                    <a:pt x="35802" y="29409"/>
                    <a:pt x="35802" y="28130"/>
                  </a:cubicBezTo>
                  <a:lnTo>
                    <a:pt x="37081" y="28130"/>
                  </a:lnTo>
                  <a:cubicBezTo>
                    <a:pt x="37081" y="28130"/>
                    <a:pt x="38359" y="28130"/>
                    <a:pt x="38359" y="28130"/>
                  </a:cubicBezTo>
                  <a:cubicBezTo>
                    <a:pt x="38359" y="28130"/>
                    <a:pt x="38359" y="26851"/>
                    <a:pt x="38359" y="26851"/>
                  </a:cubicBezTo>
                  <a:lnTo>
                    <a:pt x="37081" y="26851"/>
                  </a:lnTo>
                  <a:cubicBezTo>
                    <a:pt x="39638" y="26851"/>
                    <a:pt x="39638" y="25573"/>
                    <a:pt x="40916" y="24294"/>
                  </a:cubicBezTo>
                  <a:lnTo>
                    <a:pt x="40916" y="24294"/>
                  </a:lnTo>
                  <a:close/>
                  <a:moveTo>
                    <a:pt x="30688" y="12786"/>
                  </a:moveTo>
                  <a:cubicBezTo>
                    <a:pt x="31966" y="11508"/>
                    <a:pt x="33245" y="12786"/>
                    <a:pt x="34523" y="12786"/>
                  </a:cubicBezTo>
                  <a:cubicBezTo>
                    <a:pt x="35802" y="14065"/>
                    <a:pt x="34523" y="15344"/>
                    <a:pt x="34523" y="16622"/>
                  </a:cubicBezTo>
                  <a:cubicBezTo>
                    <a:pt x="33245" y="17901"/>
                    <a:pt x="31966" y="16622"/>
                    <a:pt x="30688" y="16622"/>
                  </a:cubicBezTo>
                  <a:cubicBezTo>
                    <a:pt x="29409" y="14065"/>
                    <a:pt x="29409" y="12786"/>
                    <a:pt x="30688" y="12786"/>
                  </a:cubicBezTo>
                  <a:close/>
                  <a:moveTo>
                    <a:pt x="24294" y="7672"/>
                  </a:moveTo>
                  <a:cubicBezTo>
                    <a:pt x="25573" y="7672"/>
                    <a:pt x="26852" y="8951"/>
                    <a:pt x="26852" y="10229"/>
                  </a:cubicBezTo>
                  <a:cubicBezTo>
                    <a:pt x="26852" y="11508"/>
                    <a:pt x="25573" y="12786"/>
                    <a:pt x="24294" y="12786"/>
                  </a:cubicBezTo>
                  <a:cubicBezTo>
                    <a:pt x="23016" y="12786"/>
                    <a:pt x="21737" y="11508"/>
                    <a:pt x="21737" y="10229"/>
                  </a:cubicBezTo>
                  <a:cubicBezTo>
                    <a:pt x="21737" y="7672"/>
                    <a:pt x="23016" y="7672"/>
                    <a:pt x="24294" y="7672"/>
                  </a:cubicBezTo>
                  <a:close/>
                  <a:moveTo>
                    <a:pt x="11508" y="16622"/>
                  </a:moveTo>
                  <a:cubicBezTo>
                    <a:pt x="12786" y="16622"/>
                    <a:pt x="14065" y="17901"/>
                    <a:pt x="14065" y="19180"/>
                  </a:cubicBezTo>
                  <a:cubicBezTo>
                    <a:pt x="14065" y="20458"/>
                    <a:pt x="12786" y="21737"/>
                    <a:pt x="11508" y="21737"/>
                  </a:cubicBezTo>
                  <a:cubicBezTo>
                    <a:pt x="10230" y="21737"/>
                    <a:pt x="8951" y="20458"/>
                    <a:pt x="8951" y="19180"/>
                  </a:cubicBezTo>
                  <a:cubicBezTo>
                    <a:pt x="8951" y="17901"/>
                    <a:pt x="10230" y="16622"/>
                    <a:pt x="11508" y="16622"/>
                  </a:cubicBezTo>
                  <a:close/>
                  <a:moveTo>
                    <a:pt x="14065" y="29409"/>
                  </a:moveTo>
                  <a:cubicBezTo>
                    <a:pt x="12786" y="30687"/>
                    <a:pt x="11508" y="29409"/>
                    <a:pt x="10230" y="29409"/>
                  </a:cubicBezTo>
                  <a:cubicBezTo>
                    <a:pt x="8951" y="28130"/>
                    <a:pt x="10230" y="26851"/>
                    <a:pt x="10230" y="25573"/>
                  </a:cubicBezTo>
                  <a:cubicBezTo>
                    <a:pt x="11508" y="24294"/>
                    <a:pt x="12786" y="25573"/>
                    <a:pt x="14065" y="25573"/>
                  </a:cubicBezTo>
                  <a:cubicBezTo>
                    <a:pt x="15344" y="26851"/>
                    <a:pt x="15344" y="28130"/>
                    <a:pt x="14065" y="29409"/>
                  </a:cubicBezTo>
                  <a:close/>
                  <a:moveTo>
                    <a:pt x="16623" y="14065"/>
                  </a:moveTo>
                  <a:cubicBezTo>
                    <a:pt x="15344" y="15344"/>
                    <a:pt x="14065" y="14065"/>
                    <a:pt x="12786" y="14065"/>
                  </a:cubicBezTo>
                  <a:cubicBezTo>
                    <a:pt x="11508" y="12786"/>
                    <a:pt x="12786" y="11508"/>
                    <a:pt x="12786" y="10229"/>
                  </a:cubicBezTo>
                  <a:cubicBezTo>
                    <a:pt x="14065" y="8951"/>
                    <a:pt x="15344" y="10229"/>
                    <a:pt x="16623" y="10229"/>
                  </a:cubicBezTo>
                  <a:cubicBezTo>
                    <a:pt x="17901" y="11508"/>
                    <a:pt x="17901" y="12786"/>
                    <a:pt x="16623" y="14065"/>
                  </a:cubicBezTo>
                  <a:close/>
                  <a:moveTo>
                    <a:pt x="20459" y="34523"/>
                  </a:moveTo>
                  <a:cubicBezTo>
                    <a:pt x="19180" y="34523"/>
                    <a:pt x="17901" y="33245"/>
                    <a:pt x="17901" y="31966"/>
                  </a:cubicBezTo>
                  <a:cubicBezTo>
                    <a:pt x="17901" y="30687"/>
                    <a:pt x="19180" y="29409"/>
                    <a:pt x="20459" y="29409"/>
                  </a:cubicBezTo>
                  <a:cubicBezTo>
                    <a:pt x="21737" y="29409"/>
                    <a:pt x="23016" y="30687"/>
                    <a:pt x="23016" y="31966"/>
                  </a:cubicBezTo>
                  <a:cubicBezTo>
                    <a:pt x="23016" y="33245"/>
                    <a:pt x="21737" y="34523"/>
                    <a:pt x="20459" y="34523"/>
                  </a:cubicBezTo>
                  <a:close/>
                  <a:moveTo>
                    <a:pt x="21737" y="24294"/>
                  </a:moveTo>
                  <a:cubicBezTo>
                    <a:pt x="20459" y="24294"/>
                    <a:pt x="19180" y="21737"/>
                    <a:pt x="19180" y="20458"/>
                  </a:cubicBezTo>
                  <a:cubicBezTo>
                    <a:pt x="19180" y="19180"/>
                    <a:pt x="21737" y="17901"/>
                    <a:pt x="23016" y="17901"/>
                  </a:cubicBezTo>
                  <a:cubicBezTo>
                    <a:pt x="24294" y="17901"/>
                    <a:pt x="25573" y="20458"/>
                    <a:pt x="25573" y="21737"/>
                  </a:cubicBezTo>
                  <a:cubicBezTo>
                    <a:pt x="25573" y="23015"/>
                    <a:pt x="23016" y="24294"/>
                    <a:pt x="21737" y="24294"/>
                  </a:cubicBezTo>
                  <a:close/>
                  <a:moveTo>
                    <a:pt x="30688" y="31966"/>
                  </a:moveTo>
                  <a:cubicBezTo>
                    <a:pt x="29409" y="33245"/>
                    <a:pt x="28130" y="31966"/>
                    <a:pt x="26852" y="31966"/>
                  </a:cubicBezTo>
                  <a:cubicBezTo>
                    <a:pt x="25573" y="30687"/>
                    <a:pt x="26852" y="29409"/>
                    <a:pt x="26852" y="28130"/>
                  </a:cubicBezTo>
                  <a:cubicBezTo>
                    <a:pt x="28130" y="26851"/>
                    <a:pt x="29409" y="28130"/>
                    <a:pt x="30688" y="28130"/>
                  </a:cubicBezTo>
                  <a:cubicBezTo>
                    <a:pt x="31966" y="29409"/>
                    <a:pt x="31966" y="30687"/>
                    <a:pt x="30688" y="31966"/>
                  </a:cubicBezTo>
                  <a:close/>
                  <a:moveTo>
                    <a:pt x="33245" y="25573"/>
                  </a:moveTo>
                  <a:cubicBezTo>
                    <a:pt x="31966" y="25573"/>
                    <a:pt x="30688" y="24294"/>
                    <a:pt x="30688" y="23015"/>
                  </a:cubicBezTo>
                  <a:cubicBezTo>
                    <a:pt x="30688" y="21737"/>
                    <a:pt x="31966" y="20458"/>
                    <a:pt x="33245" y="20458"/>
                  </a:cubicBezTo>
                  <a:cubicBezTo>
                    <a:pt x="34523" y="20458"/>
                    <a:pt x="35802" y="21737"/>
                    <a:pt x="35802" y="23015"/>
                  </a:cubicBezTo>
                  <a:cubicBezTo>
                    <a:pt x="35802" y="24294"/>
                    <a:pt x="34523" y="25573"/>
                    <a:pt x="33245" y="25573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1EE4FBCF-F19D-40C1-986C-F8A2982F9649}"/>
                </a:ext>
              </a:extLst>
            </p:cNvPr>
            <p:cNvSpPr/>
            <p:nvPr/>
          </p:nvSpPr>
          <p:spPr>
            <a:xfrm>
              <a:off x="6799248" y="3141307"/>
              <a:ext cx="26850" cy="17900"/>
            </a:xfrm>
            <a:custGeom>
              <a:avLst/>
              <a:gdLst>
                <a:gd name="connsiteX0" fmla="*/ 26851 w 26850"/>
                <a:gd name="connsiteY0" fmla="*/ 8950 h 17900"/>
                <a:gd name="connsiteX1" fmla="*/ 25573 w 26850"/>
                <a:gd name="connsiteY1" fmla="*/ 8950 h 17900"/>
                <a:gd name="connsiteX2" fmla="*/ 25573 w 26850"/>
                <a:gd name="connsiteY2" fmla="*/ 7672 h 17900"/>
                <a:gd name="connsiteX3" fmla="*/ 26851 w 26850"/>
                <a:gd name="connsiteY3" fmla="*/ 7672 h 17900"/>
                <a:gd name="connsiteX4" fmla="*/ 26851 w 26850"/>
                <a:gd name="connsiteY4" fmla="*/ 7672 h 17900"/>
                <a:gd name="connsiteX5" fmla="*/ 26851 w 26850"/>
                <a:gd name="connsiteY5" fmla="*/ 7672 h 17900"/>
                <a:gd name="connsiteX6" fmla="*/ 26851 w 26850"/>
                <a:gd name="connsiteY6" fmla="*/ 7672 h 17900"/>
                <a:gd name="connsiteX7" fmla="*/ 25573 w 26850"/>
                <a:gd name="connsiteY7" fmla="*/ 7672 h 17900"/>
                <a:gd name="connsiteX8" fmla="*/ 25573 w 26850"/>
                <a:gd name="connsiteY8" fmla="*/ 6393 h 17900"/>
                <a:gd name="connsiteX9" fmla="*/ 26851 w 26850"/>
                <a:gd name="connsiteY9" fmla="*/ 6393 h 17900"/>
                <a:gd name="connsiteX10" fmla="*/ 26851 w 26850"/>
                <a:gd name="connsiteY10" fmla="*/ 6393 h 17900"/>
                <a:gd name="connsiteX11" fmla="*/ 26851 w 26850"/>
                <a:gd name="connsiteY11" fmla="*/ 6393 h 17900"/>
                <a:gd name="connsiteX12" fmla="*/ 26851 w 26850"/>
                <a:gd name="connsiteY12" fmla="*/ 6393 h 17900"/>
                <a:gd name="connsiteX13" fmla="*/ 25573 w 26850"/>
                <a:gd name="connsiteY13" fmla="*/ 6393 h 17900"/>
                <a:gd name="connsiteX14" fmla="*/ 25573 w 26850"/>
                <a:gd name="connsiteY14" fmla="*/ 5114 h 17900"/>
                <a:gd name="connsiteX15" fmla="*/ 26851 w 26850"/>
                <a:gd name="connsiteY15" fmla="*/ 3836 h 17900"/>
                <a:gd name="connsiteX16" fmla="*/ 26851 w 26850"/>
                <a:gd name="connsiteY16" fmla="*/ 3836 h 17900"/>
                <a:gd name="connsiteX17" fmla="*/ 26851 w 26850"/>
                <a:gd name="connsiteY17" fmla="*/ 3836 h 17900"/>
                <a:gd name="connsiteX18" fmla="*/ 26851 w 26850"/>
                <a:gd name="connsiteY18" fmla="*/ 3836 h 17900"/>
                <a:gd name="connsiteX19" fmla="*/ 25573 w 26850"/>
                <a:gd name="connsiteY19" fmla="*/ 5114 h 17900"/>
                <a:gd name="connsiteX20" fmla="*/ 24294 w 26850"/>
                <a:gd name="connsiteY20" fmla="*/ 3836 h 17900"/>
                <a:gd name="connsiteX21" fmla="*/ 25573 w 26850"/>
                <a:gd name="connsiteY21" fmla="*/ 2557 h 17900"/>
                <a:gd name="connsiteX22" fmla="*/ 25573 w 26850"/>
                <a:gd name="connsiteY22" fmla="*/ 2557 h 17900"/>
                <a:gd name="connsiteX23" fmla="*/ 25573 w 26850"/>
                <a:gd name="connsiteY23" fmla="*/ 2557 h 17900"/>
                <a:gd name="connsiteX24" fmla="*/ 25573 w 26850"/>
                <a:gd name="connsiteY24" fmla="*/ 2557 h 17900"/>
                <a:gd name="connsiteX25" fmla="*/ 24294 w 26850"/>
                <a:gd name="connsiteY25" fmla="*/ 3836 h 17900"/>
                <a:gd name="connsiteX26" fmla="*/ 23015 w 26850"/>
                <a:gd name="connsiteY26" fmla="*/ 2557 h 17900"/>
                <a:gd name="connsiteX27" fmla="*/ 24294 w 26850"/>
                <a:gd name="connsiteY27" fmla="*/ 1279 h 17900"/>
                <a:gd name="connsiteX28" fmla="*/ 24294 w 26850"/>
                <a:gd name="connsiteY28" fmla="*/ 1279 h 17900"/>
                <a:gd name="connsiteX29" fmla="*/ 24294 w 26850"/>
                <a:gd name="connsiteY29" fmla="*/ 1279 h 17900"/>
                <a:gd name="connsiteX30" fmla="*/ 24294 w 26850"/>
                <a:gd name="connsiteY30" fmla="*/ 1279 h 17900"/>
                <a:gd name="connsiteX31" fmla="*/ 23015 w 26850"/>
                <a:gd name="connsiteY31" fmla="*/ 2557 h 17900"/>
                <a:gd name="connsiteX32" fmla="*/ 21737 w 26850"/>
                <a:gd name="connsiteY32" fmla="*/ 1279 h 17900"/>
                <a:gd name="connsiteX33" fmla="*/ 23015 w 26850"/>
                <a:gd name="connsiteY33" fmla="*/ 0 h 17900"/>
                <a:gd name="connsiteX34" fmla="*/ 23015 w 26850"/>
                <a:gd name="connsiteY34" fmla="*/ 0 h 17900"/>
                <a:gd name="connsiteX35" fmla="*/ 23015 w 26850"/>
                <a:gd name="connsiteY35" fmla="*/ 0 h 17900"/>
                <a:gd name="connsiteX36" fmla="*/ 23015 w 26850"/>
                <a:gd name="connsiteY36" fmla="*/ 0 h 17900"/>
                <a:gd name="connsiteX37" fmla="*/ 21737 w 26850"/>
                <a:gd name="connsiteY37" fmla="*/ 1279 h 17900"/>
                <a:gd name="connsiteX38" fmla="*/ 20458 w 26850"/>
                <a:gd name="connsiteY38" fmla="*/ 1279 h 17900"/>
                <a:gd name="connsiteX39" fmla="*/ 20458 w 26850"/>
                <a:gd name="connsiteY39" fmla="*/ 0 h 17900"/>
                <a:gd name="connsiteX40" fmla="*/ 20458 w 26850"/>
                <a:gd name="connsiteY40" fmla="*/ 0 h 17900"/>
                <a:gd name="connsiteX41" fmla="*/ 20458 w 26850"/>
                <a:gd name="connsiteY41" fmla="*/ 0 h 17900"/>
                <a:gd name="connsiteX42" fmla="*/ 20458 w 26850"/>
                <a:gd name="connsiteY42" fmla="*/ 0 h 17900"/>
                <a:gd name="connsiteX43" fmla="*/ 20458 w 26850"/>
                <a:gd name="connsiteY43" fmla="*/ 1279 h 17900"/>
                <a:gd name="connsiteX44" fmla="*/ 19180 w 26850"/>
                <a:gd name="connsiteY44" fmla="*/ 1279 h 17900"/>
                <a:gd name="connsiteX45" fmla="*/ 19180 w 26850"/>
                <a:gd name="connsiteY45" fmla="*/ 0 h 17900"/>
                <a:gd name="connsiteX46" fmla="*/ 19180 w 26850"/>
                <a:gd name="connsiteY46" fmla="*/ 0 h 17900"/>
                <a:gd name="connsiteX47" fmla="*/ 19180 w 26850"/>
                <a:gd name="connsiteY47" fmla="*/ 0 h 17900"/>
                <a:gd name="connsiteX48" fmla="*/ 19180 w 26850"/>
                <a:gd name="connsiteY48" fmla="*/ 0 h 17900"/>
                <a:gd name="connsiteX49" fmla="*/ 19180 w 26850"/>
                <a:gd name="connsiteY49" fmla="*/ 1279 h 17900"/>
                <a:gd name="connsiteX50" fmla="*/ 17901 w 26850"/>
                <a:gd name="connsiteY50" fmla="*/ 1279 h 17900"/>
                <a:gd name="connsiteX51" fmla="*/ 17901 w 26850"/>
                <a:gd name="connsiteY51" fmla="*/ 0 h 17900"/>
                <a:gd name="connsiteX52" fmla="*/ 17901 w 26850"/>
                <a:gd name="connsiteY52" fmla="*/ 0 h 17900"/>
                <a:gd name="connsiteX53" fmla="*/ 17901 w 26850"/>
                <a:gd name="connsiteY53" fmla="*/ 0 h 17900"/>
                <a:gd name="connsiteX54" fmla="*/ 17901 w 26850"/>
                <a:gd name="connsiteY54" fmla="*/ 0 h 17900"/>
                <a:gd name="connsiteX55" fmla="*/ 17901 w 26850"/>
                <a:gd name="connsiteY55" fmla="*/ 1279 h 17900"/>
                <a:gd name="connsiteX56" fmla="*/ 16622 w 26850"/>
                <a:gd name="connsiteY56" fmla="*/ 1279 h 17900"/>
                <a:gd name="connsiteX57" fmla="*/ 16622 w 26850"/>
                <a:gd name="connsiteY57" fmla="*/ 0 h 17900"/>
                <a:gd name="connsiteX58" fmla="*/ 16622 w 26850"/>
                <a:gd name="connsiteY58" fmla="*/ 0 h 17900"/>
                <a:gd name="connsiteX59" fmla="*/ 16622 w 26850"/>
                <a:gd name="connsiteY59" fmla="*/ 0 h 17900"/>
                <a:gd name="connsiteX60" fmla="*/ 16622 w 26850"/>
                <a:gd name="connsiteY60" fmla="*/ 0 h 17900"/>
                <a:gd name="connsiteX61" fmla="*/ 16622 w 26850"/>
                <a:gd name="connsiteY61" fmla="*/ 1279 h 17900"/>
                <a:gd name="connsiteX62" fmla="*/ 15344 w 26850"/>
                <a:gd name="connsiteY62" fmla="*/ 1279 h 17900"/>
                <a:gd name="connsiteX63" fmla="*/ 15344 w 26850"/>
                <a:gd name="connsiteY63" fmla="*/ 0 h 17900"/>
                <a:gd name="connsiteX64" fmla="*/ 15344 w 26850"/>
                <a:gd name="connsiteY64" fmla="*/ 0 h 17900"/>
                <a:gd name="connsiteX65" fmla="*/ 15344 w 26850"/>
                <a:gd name="connsiteY65" fmla="*/ 0 h 17900"/>
                <a:gd name="connsiteX66" fmla="*/ 15344 w 26850"/>
                <a:gd name="connsiteY66" fmla="*/ 0 h 17900"/>
                <a:gd name="connsiteX67" fmla="*/ 15344 w 26850"/>
                <a:gd name="connsiteY67" fmla="*/ 1279 h 17900"/>
                <a:gd name="connsiteX68" fmla="*/ 14065 w 26850"/>
                <a:gd name="connsiteY68" fmla="*/ 1279 h 17900"/>
                <a:gd name="connsiteX69" fmla="*/ 12786 w 26850"/>
                <a:gd name="connsiteY69" fmla="*/ 0 h 17900"/>
                <a:gd name="connsiteX70" fmla="*/ 12786 w 26850"/>
                <a:gd name="connsiteY70" fmla="*/ 0 h 17900"/>
                <a:gd name="connsiteX71" fmla="*/ 12786 w 26850"/>
                <a:gd name="connsiteY71" fmla="*/ 0 h 17900"/>
                <a:gd name="connsiteX72" fmla="*/ 12786 w 26850"/>
                <a:gd name="connsiteY72" fmla="*/ 0 h 17900"/>
                <a:gd name="connsiteX73" fmla="*/ 14065 w 26850"/>
                <a:gd name="connsiteY73" fmla="*/ 1279 h 17900"/>
                <a:gd name="connsiteX74" fmla="*/ 12786 w 26850"/>
                <a:gd name="connsiteY74" fmla="*/ 2557 h 17900"/>
                <a:gd name="connsiteX75" fmla="*/ 11508 w 26850"/>
                <a:gd name="connsiteY75" fmla="*/ 1279 h 17900"/>
                <a:gd name="connsiteX76" fmla="*/ 11508 w 26850"/>
                <a:gd name="connsiteY76" fmla="*/ 1279 h 17900"/>
                <a:gd name="connsiteX77" fmla="*/ 11508 w 26850"/>
                <a:gd name="connsiteY77" fmla="*/ 1279 h 17900"/>
                <a:gd name="connsiteX78" fmla="*/ 11508 w 26850"/>
                <a:gd name="connsiteY78" fmla="*/ 1279 h 17900"/>
                <a:gd name="connsiteX79" fmla="*/ 12786 w 26850"/>
                <a:gd name="connsiteY79" fmla="*/ 2557 h 17900"/>
                <a:gd name="connsiteX80" fmla="*/ 11508 w 26850"/>
                <a:gd name="connsiteY80" fmla="*/ 3836 h 17900"/>
                <a:gd name="connsiteX81" fmla="*/ 10229 w 26850"/>
                <a:gd name="connsiteY81" fmla="*/ 2557 h 17900"/>
                <a:gd name="connsiteX82" fmla="*/ 10229 w 26850"/>
                <a:gd name="connsiteY82" fmla="*/ 2557 h 17900"/>
                <a:gd name="connsiteX83" fmla="*/ 10229 w 26850"/>
                <a:gd name="connsiteY83" fmla="*/ 2557 h 17900"/>
                <a:gd name="connsiteX84" fmla="*/ 10229 w 26850"/>
                <a:gd name="connsiteY84" fmla="*/ 2557 h 17900"/>
                <a:gd name="connsiteX85" fmla="*/ 11508 w 26850"/>
                <a:gd name="connsiteY85" fmla="*/ 3836 h 17900"/>
                <a:gd name="connsiteX86" fmla="*/ 10229 w 26850"/>
                <a:gd name="connsiteY86" fmla="*/ 5114 h 17900"/>
                <a:gd name="connsiteX87" fmla="*/ 8951 w 26850"/>
                <a:gd name="connsiteY87" fmla="*/ 3836 h 17900"/>
                <a:gd name="connsiteX88" fmla="*/ 8951 w 26850"/>
                <a:gd name="connsiteY88" fmla="*/ 3836 h 17900"/>
                <a:gd name="connsiteX89" fmla="*/ 8951 w 26850"/>
                <a:gd name="connsiteY89" fmla="*/ 3836 h 17900"/>
                <a:gd name="connsiteX90" fmla="*/ 8951 w 26850"/>
                <a:gd name="connsiteY90" fmla="*/ 3836 h 17900"/>
                <a:gd name="connsiteX91" fmla="*/ 10229 w 26850"/>
                <a:gd name="connsiteY91" fmla="*/ 5114 h 17900"/>
                <a:gd name="connsiteX92" fmla="*/ 10229 w 26850"/>
                <a:gd name="connsiteY92" fmla="*/ 6393 h 17900"/>
                <a:gd name="connsiteX93" fmla="*/ 8951 w 26850"/>
                <a:gd name="connsiteY93" fmla="*/ 6393 h 17900"/>
                <a:gd name="connsiteX94" fmla="*/ 8951 w 26850"/>
                <a:gd name="connsiteY94" fmla="*/ 6393 h 17900"/>
                <a:gd name="connsiteX95" fmla="*/ 8951 w 26850"/>
                <a:gd name="connsiteY95" fmla="*/ 6393 h 17900"/>
                <a:gd name="connsiteX96" fmla="*/ 8951 w 26850"/>
                <a:gd name="connsiteY96" fmla="*/ 6393 h 17900"/>
                <a:gd name="connsiteX97" fmla="*/ 10229 w 26850"/>
                <a:gd name="connsiteY97" fmla="*/ 6393 h 17900"/>
                <a:gd name="connsiteX98" fmla="*/ 10229 w 26850"/>
                <a:gd name="connsiteY98" fmla="*/ 7672 h 17900"/>
                <a:gd name="connsiteX99" fmla="*/ 8951 w 26850"/>
                <a:gd name="connsiteY99" fmla="*/ 7672 h 17900"/>
                <a:gd name="connsiteX100" fmla="*/ 8951 w 26850"/>
                <a:gd name="connsiteY100" fmla="*/ 7672 h 17900"/>
                <a:gd name="connsiteX101" fmla="*/ 8951 w 26850"/>
                <a:gd name="connsiteY101" fmla="*/ 7672 h 17900"/>
                <a:gd name="connsiteX102" fmla="*/ 8951 w 26850"/>
                <a:gd name="connsiteY102" fmla="*/ 7672 h 17900"/>
                <a:gd name="connsiteX103" fmla="*/ 10229 w 26850"/>
                <a:gd name="connsiteY103" fmla="*/ 7672 h 17900"/>
                <a:gd name="connsiteX104" fmla="*/ 10229 w 26850"/>
                <a:gd name="connsiteY104" fmla="*/ 8950 h 17900"/>
                <a:gd name="connsiteX105" fmla="*/ 0 w 26850"/>
                <a:gd name="connsiteY105" fmla="*/ 8950 h 17900"/>
                <a:gd name="connsiteX106" fmla="*/ 0 w 26850"/>
                <a:gd name="connsiteY106" fmla="*/ 8950 h 17900"/>
                <a:gd name="connsiteX107" fmla="*/ 0 w 26850"/>
                <a:gd name="connsiteY107" fmla="*/ 8950 h 17900"/>
                <a:gd name="connsiteX108" fmla="*/ 0 w 26850"/>
                <a:gd name="connsiteY108" fmla="*/ 8950 h 17900"/>
                <a:gd name="connsiteX109" fmla="*/ 1278 w 26850"/>
                <a:gd name="connsiteY109" fmla="*/ 8950 h 17900"/>
                <a:gd name="connsiteX110" fmla="*/ 1278 w 26850"/>
                <a:gd name="connsiteY110" fmla="*/ 10229 h 17900"/>
                <a:gd name="connsiteX111" fmla="*/ 0 w 26850"/>
                <a:gd name="connsiteY111" fmla="*/ 10229 h 17900"/>
                <a:gd name="connsiteX112" fmla="*/ 0 w 26850"/>
                <a:gd name="connsiteY112" fmla="*/ 10229 h 17900"/>
                <a:gd name="connsiteX113" fmla="*/ 0 w 26850"/>
                <a:gd name="connsiteY113" fmla="*/ 10229 h 17900"/>
                <a:gd name="connsiteX114" fmla="*/ 0 w 26850"/>
                <a:gd name="connsiteY114" fmla="*/ 10229 h 17900"/>
                <a:gd name="connsiteX115" fmla="*/ 1278 w 26850"/>
                <a:gd name="connsiteY115" fmla="*/ 10229 h 17900"/>
                <a:gd name="connsiteX116" fmla="*/ 1278 w 26850"/>
                <a:gd name="connsiteY116" fmla="*/ 11508 h 17900"/>
                <a:gd name="connsiteX117" fmla="*/ 0 w 26850"/>
                <a:gd name="connsiteY117" fmla="*/ 11508 h 17900"/>
                <a:gd name="connsiteX118" fmla="*/ 0 w 26850"/>
                <a:gd name="connsiteY118" fmla="*/ 11508 h 17900"/>
                <a:gd name="connsiteX119" fmla="*/ 0 w 26850"/>
                <a:gd name="connsiteY119" fmla="*/ 11508 h 17900"/>
                <a:gd name="connsiteX120" fmla="*/ 0 w 26850"/>
                <a:gd name="connsiteY120" fmla="*/ 11508 h 17900"/>
                <a:gd name="connsiteX121" fmla="*/ 1278 w 26850"/>
                <a:gd name="connsiteY121" fmla="*/ 11508 h 17900"/>
                <a:gd name="connsiteX122" fmla="*/ 1278 w 26850"/>
                <a:gd name="connsiteY122" fmla="*/ 12786 h 17900"/>
                <a:gd name="connsiteX123" fmla="*/ 0 w 26850"/>
                <a:gd name="connsiteY123" fmla="*/ 14065 h 17900"/>
                <a:gd name="connsiteX124" fmla="*/ 0 w 26850"/>
                <a:gd name="connsiteY124" fmla="*/ 14065 h 17900"/>
                <a:gd name="connsiteX125" fmla="*/ 0 w 26850"/>
                <a:gd name="connsiteY125" fmla="*/ 14065 h 17900"/>
                <a:gd name="connsiteX126" fmla="*/ 0 w 26850"/>
                <a:gd name="connsiteY126" fmla="*/ 14065 h 17900"/>
                <a:gd name="connsiteX127" fmla="*/ 1278 w 26850"/>
                <a:gd name="connsiteY127" fmla="*/ 12786 h 17900"/>
                <a:gd name="connsiteX128" fmla="*/ 2557 w 26850"/>
                <a:gd name="connsiteY128" fmla="*/ 14065 h 17900"/>
                <a:gd name="connsiteX129" fmla="*/ 1278 w 26850"/>
                <a:gd name="connsiteY129" fmla="*/ 15344 h 17900"/>
                <a:gd name="connsiteX130" fmla="*/ 1278 w 26850"/>
                <a:gd name="connsiteY130" fmla="*/ 15344 h 17900"/>
                <a:gd name="connsiteX131" fmla="*/ 1278 w 26850"/>
                <a:gd name="connsiteY131" fmla="*/ 15344 h 17900"/>
                <a:gd name="connsiteX132" fmla="*/ 1278 w 26850"/>
                <a:gd name="connsiteY132" fmla="*/ 15344 h 17900"/>
                <a:gd name="connsiteX133" fmla="*/ 2557 w 26850"/>
                <a:gd name="connsiteY133" fmla="*/ 14065 h 17900"/>
                <a:gd name="connsiteX134" fmla="*/ 3836 w 26850"/>
                <a:gd name="connsiteY134" fmla="*/ 15344 h 17900"/>
                <a:gd name="connsiteX135" fmla="*/ 2557 w 26850"/>
                <a:gd name="connsiteY135" fmla="*/ 16622 h 17900"/>
                <a:gd name="connsiteX136" fmla="*/ 2557 w 26850"/>
                <a:gd name="connsiteY136" fmla="*/ 16622 h 17900"/>
                <a:gd name="connsiteX137" fmla="*/ 2557 w 26850"/>
                <a:gd name="connsiteY137" fmla="*/ 16622 h 17900"/>
                <a:gd name="connsiteX138" fmla="*/ 2557 w 26850"/>
                <a:gd name="connsiteY138" fmla="*/ 16622 h 17900"/>
                <a:gd name="connsiteX139" fmla="*/ 3836 w 26850"/>
                <a:gd name="connsiteY139" fmla="*/ 15344 h 17900"/>
                <a:gd name="connsiteX140" fmla="*/ 5115 w 26850"/>
                <a:gd name="connsiteY140" fmla="*/ 16622 h 17900"/>
                <a:gd name="connsiteX141" fmla="*/ 3836 w 26850"/>
                <a:gd name="connsiteY141" fmla="*/ 17901 h 17900"/>
                <a:gd name="connsiteX142" fmla="*/ 3836 w 26850"/>
                <a:gd name="connsiteY142" fmla="*/ 17901 h 17900"/>
                <a:gd name="connsiteX143" fmla="*/ 3836 w 26850"/>
                <a:gd name="connsiteY143" fmla="*/ 17901 h 17900"/>
                <a:gd name="connsiteX144" fmla="*/ 3836 w 26850"/>
                <a:gd name="connsiteY144" fmla="*/ 17901 h 17900"/>
                <a:gd name="connsiteX145" fmla="*/ 5115 w 26850"/>
                <a:gd name="connsiteY145" fmla="*/ 16622 h 17900"/>
                <a:gd name="connsiteX146" fmla="*/ 6393 w 26850"/>
                <a:gd name="connsiteY146" fmla="*/ 16622 h 17900"/>
                <a:gd name="connsiteX147" fmla="*/ 6393 w 26850"/>
                <a:gd name="connsiteY147" fmla="*/ 17901 h 17900"/>
                <a:gd name="connsiteX148" fmla="*/ 6393 w 26850"/>
                <a:gd name="connsiteY148" fmla="*/ 17901 h 17900"/>
                <a:gd name="connsiteX149" fmla="*/ 6393 w 26850"/>
                <a:gd name="connsiteY149" fmla="*/ 17901 h 17900"/>
                <a:gd name="connsiteX150" fmla="*/ 6393 w 26850"/>
                <a:gd name="connsiteY150" fmla="*/ 17901 h 17900"/>
                <a:gd name="connsiteX151" fmla="*/ 6393 w 26850"/>
                <a:gd name="connsiteY151" fmla="*/ 16622 h 17900"/>
                <a:gd name="connsiteX152" fmla="*/ 7671 w 26850"/>
                <a:gd name="connsiteY152" fmla="*/ 16622 h 17900"/>
                <a:gd name="connsiteX153" fmla="*/ 7671 w 26850"/>
                <a:gd name="connsiteY153" fmla="*/ 17901 h 17900"/>
                <a:gd name="connsiteX154" fmla="*/ 7671 w 26850"/>
                <a:gd name="connsiteY154" fmla="*/ 17901 h 17900"/>
                <a:gd name="connsiteX155" fmla="*/ 7671 w 26850"/>
                <a:gd name="connsiteY155" fmla="*/ 17901 h 17900"/>
                <a:gd name="connsiteX156" fmla="*/ 7671 w 26850"/>
                <a:gd name="connsiteY156" fmla="*/ 17901 h 17900"/>
                <a:gd name="connsiteX157" fmla="*/ 7671 w 26850"/>
                <a:gd name="connsiteY157" fmla="*/ 16622 h 17900"/>
                <a:gd name="connsiteX158" fmla="*/ 8951 w 26850"/>
                <a:gd name="connsiteY158" fmla="*/ 16622 h 17900"/>
                <a:gd name="connsiteX159" fmla="*/ 8951 w 26850"/>
                <a:gd name="connsiteY159" fmla="*/ 17901 h 17900"/>
                <a:gd name="connsiteX160" fmla="*/ 8951 w 26850"/>
                <a:gd name="connsiteY160" fmla="*/ 17901 h 17900"/>
                <a:gd name="connsiteX161" fmla="*/ 8951 w 26850"/>
                <a:gd name="connsiteY161" fmla="*/ 17901 h 17900"/>
                <a:gd name="connsiteX162" fmla="*/ 8951 w 26850"/>
                <a:gd name="connsiteY162" fmla="*/ 17901 h 17900"/>
                <a:gd name="connsiteX163" fmla="*/ 8951 w 26850"/>
                <a:gd name="connsiteY163" fmla="*/ 16622 h 17900"/>
                <a:gd name="connsiteX164" fmla="*/ 10229 w 26850"/>
                <a:gd name="connsiteY164" fmla="*/ 16622 h 17900"/>
                <a:gd name="connsiteX165" fmla="*/ 10229 w 26850"/>
                <a:gd name="connsiteY165" fmla="*/ 17901 h 17900"/>
                <a:gd name="connsiteX166" fmla="*/ 10229 w 26850"/>
                <a:gd name="connsiteY166" fmla="*/ 17901 h 17900"/>
                <a:gd name="connsiteX167" fmla="*/ 10229 w 26850"/>
                <a:gd name="connsiteY167" fmla="*/ 17901 h 17900"/>
                <a:gd name="connsiteX168" fmla="*/ 10229 w 26850"/>
                <a:gd name="connsiteY168" fmla="*/ 17901 h 17900"/>
                <a:gd name="connsiteX169" fmla="*/ 10229 w 26850"/>
                <a:gd name="connsiteY169" fmla="*/ 16622 h 17900"/>
                <a:gd name="connsiteX170" fmla="*/ 11508 w 26850"/>
                <a:gd name="connsiteY170" fmla="*/ 16622 h 17900"/>
                <a:gd name="connsiteX171" fmla="*/ 11508 w 26850"/>
                <a:gd name="connsiteY171" fmla="*/ 17901 h 17900"/>
                <a:gd name="connsiteX172" fmla="*/ 11508 w 26850"/>
                <a:gd name="connsiteY172" fmla="*/ 17901 h 17900"/>
                <a:gd name="connsiteX173" fmla="*/ 11508 w 26850"/>
                <a:gd name="connsiteY173" fmla="*/ 17901 h 17900"/>
                <a:gd name="connsiteX174" fmla="*/ 11508 w 26850"/>
                <a:gd name="connsiteY174" fmla="*/ 17901 h 17900"/>
                <a:gd name="connsiteX175" fmla="*/ 11508 w 26850"/>
                <a:gd name="connsiteY175" fmla="*/ 16622 h 17900"/>
                <a:gd name="connsiteX176" fmla="*/ 12786 w 26850"/>
                <a:gd name="connsiteY176" fmla="*/ 16622 h 17900"/>
                <a:gd name="connsiteX177" fmla="*/ 14065 w 26850"/>
                <a:gd name="connsiteY177" fmla="*/ 17901 h 17900"/>
                <a:gd name="connsiteX178" fmla="*/ 14065 w 26850"/>
                <a:gd name="connsiteY178" fmla="*/ 17901 h 17900"/>
                <a:gd name="connsiteX179" fmla="*/ 14065 w 26850"/>
                <a:gd name="connsiteY179" fmla="*/ 17901 h 17900"/>
                <a:gd name="connsiteX180" fmla="*/ 14065 w 26850"/>
                <a:gd name="connsiteY180" fmla="*/ 17901 h 17900"/>
                <a:gd name="connsiteX181" fmla="*/ 12786 w 26850"/>
                <a:gd name="connsiteY181" fmla="*/ 16622 h 17900"/>
                <a:gd name="connsiteX182" fmla="*/ 14065 w 26850"/>
                <a:gd name="connsiteY182" fmla="*/ 15344 h 17900"/>
                <a:gd name="connsiteX183" fmla="*/ 15344 w 26850"/>
                <a:gd name="connsiteY183" fmla="*/ 16622 h 17900"/>
                <a:gd name="connsiteX184" fmla="*/ 15344 w 26850"/>
                <a:gd name="connsiteY184" fmla="*/ 16622 h 17900"/>
                <a:gd name="connsiteX185" fmla="*/ 15344 w 26850"/>
                <a:gd name="connsiteY185" fmla="*/ 16622 h 17900"/>
                <a:gd name="connsiteX186" fmla="*/ 15344 w 26850"/>
                <a:gd name="connsiteY186" fmla="*/ 16622 h 17900"/>
                <a:gd name="connsiteX187" fmla="*/ 14065 w 26850"/>
                <a:gd name="connsiteY187" fmla="*/ 15344 h 17900"/>
                <a:gd name="connsiteX188" fmla="*/ 15344 w 26850"/>
                <a:gd name="connsiteY188" fmla="*/ 14065 h 17900"/>
                <a:gd name="connsiteX189" fmla="*/ 16622 w 26850"/>
                <a:gd name="connsiteY189" fmla="*/ 15344 h 17900"/>
                <a:gd name="connsiteX190" fmla="*/ 16622 w 26850"/>
                <a:gd name="connsiteY190" fmla="*/ 15344 h 17900"/>
                <a:gd name="connsiteX191" fmla="*/ 16622 w 26850"/>
                <a:gd name="connsiteY191" fmla="*/ 15344 h 17900"/>
                <a:gd name="connsiteX192" fmla="*/ 16622 w 26850"/>
                <a:gd name="connsiteY192" fmla="*/ 15344 h 17900"/>
                <a:gd name="connsiteX193" fmla="*/ 15344 w 26850"/>
                <a:gd name="connsiteY193" fmla="*/ 14065 h 17900"/>
                <a:gd name="connsiteX194" fmla="*/ 16622 w 26850"/>
                <a:gd name="connsiteY194" fmla="*/ 12786 h 17900"/>
                <a:gd name="connsiteX195" fmla="*/ 17901 w 26850"/>
                <a:gd name="connsiteY195" fmla="*/ 14065 h 17900"/>
                <a:gd name="connsiteX196" fmla="*/ 17901 w 26850"/>
                <a:gd name="connsiteY196" fmla="*/ 14065 h 17900"/>
                <a:gd name="connsiteX197" fmla="*/ 17901 w 26850"/>
                <a:gd name="connsiteY197" fmla="*/ 14065 h 17900"/>
                <a:gd name="connsiteX198" fmla="*/ 17901 w 26850"/>
                <a:gd name="connsiteY198" fmla="*/ 14065 h 17900"/>
                <a:gd name="connsiteX199" fmla="*/ 16622 w 26850"/>
                <a:gd name="connsiteY199" fmla="*/ 12786 h 17900"/>
                <a:gd name="connsiteX200" fmla="*/ 16622 w 26850"/>
                <a:gd name="connsiteY200" fmla="*/ 11508 h 17900"/>
                <a:gd name="connsiteX201" fmla="*/ 17901 w 26850"/>
                <a:gd name="connsiteY201" fmla="*/ 11508 h 17900"/>
                <a:gd name="connsiteX202" fmla="*/ 17901 w 26850"/>
                <a:gd name="connsiteY202" fmla="*/ 11508 h 17900"/>
                <a:gd name="connsiteX203" fmla="*/ 17901 w 26850"/>
                <a:gd name="connsiteY203" fmla="*/ 11508 h 17900"/>
                <a:gd name="connsiteX204" fmla="*/ 17901 w 26850"/>
                <a:gd name="connsiteY204" fmla="*/ 11508 h 17900"/>
                <a:gd name="connsiteX205" fmla="*/ 16622 w 26850"/>
                <a:gd name="connsiteY205" fmla="*/ 11508 h 17900"/>
                <a:gd name="connsiteX206" fmla="*/ 16622 w 26850"/>
                <a:gd name="connsiteY206" fmla="*/ 10229 h 17900"/>
                <a:gd name="connsiteX207" fmla="*/ 17901 w 26850"/>
                <a:gd name="connsiteY207" fmla="*/ 10229 h 17900"/>
                <a:gd name="connsiteX208" fmla="*/ 17901 w 26850"/>
                <a:gd name="connsiteY208" fmla="*/ 10229 h 17900"/>
                <a:gd name="connsiteX209" fmla="*/ 17901 w 26850"/>
                <a:gd name="connsiteY209" fmla="*/ 10229 h 17900"/>
                <a:gd name="connsiteX210" fmla="*/ 17901 w 26850"/>
                <a:gd name="connsiteY210" fmla="*/ 10229 h 17900"/>
                <a:gd name="connsiteX211" fmla="*/ 16622 w 26850"/>
                <a:gd name="connsiteY211" fmla="*/ 10229 h 17900"/>
                <a:gd name="connsiteX212" fmla="*/ 16622 w 26850"/>
                <a:gd name="connsiteY212" fmla="*/ 8950 h 17900"/>
                <a:gd name="connsiteX213" fmla="*/ 26851 w 26850"/>
                <a:gd name="connsiteY213" fmla="*/ 8950 h 17900"/>
                <a:gd name="connsiteX214" fmla="*/ 26851 w 26850"/>
                <a:gd name="connsiteY214" fmla="*/ 8950 h 17900"/>
                <a:gd name="connsiteX215" fmla="*/ 26851 w 26850"/>
                <a:gd name="connsiteY215" fmla="*/ 8950 h 17900"/>
                <a:gd name="connsiteX216" fmla="*/ 26851 w 26850"/>
                <a:gd name="connsiteY216" fmla="*/ 8950 h 17900"/>
                <a:gd name="connsiteX217" fmla="*/ 14065 w 26850"/>
                <a:gd name="connsiteY217" fmla="*/ 11508 h 17900"/>
                <a:gd name="connsiteX218" fmla="*/ 11508 w 26850"/>
                <a:gd name="connsiteY218" fmla="*/ 8950 h 17900"/>
                <a:gd name="connsiteX219" fmla="*/ 14065 w 26850"/>
                <a:gd name="connsiteY219" fmla="*/ 6393 h 17900"/>
                <a:gd name="connsiteX220" fmla="*/ 16622 w 26850"/>
                <a:gd name="connsiteY220" fmla="*/ 8950 h 17900"/>
                <a:gd name="connsiteX221" fmla="*/ 14065 w 26850"/>
                <a:gd name="connsiteY221" fmla="*/ 11508 h 1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</a:cxnLst>
              <a:rect l="l" t="t" r="r" b="b"/>
              <a:pathLst>
                <a:path w="26850" h="17900">
                  <a:moveTo>
                    <a:pt x="26851" y="8950"/>
                  </a:moveTo>
                  <a:lnTo>
                    <a:pt x="25573" y="8950"/>
                  </a:lnTo>
                  <a:cubicBezTo>
                    <a:pt x="25573" y="8950"/>
                    <a:pt x="25573" y="7672"/>
                    <a:pt x="25573" y="7672"/>
                  </a:cubicBezTo>
                  <a:lnTo>
                    <a:pt x="26851" y="7672"/>
                  </a:lnTo>
                  <a:cubicBezTo>
                    <a:pt x="26851" y="7672"/>
                    <a:pt x="26851" y="7672"/>
                    <a:pt x="26851" y="7672"/>
                  </a:cubicBezTo>
                  <a:lnTo>
                    <a:pt x="26851" y="7672"/>
                  </a:lnTo>
                  <a:cubicBezTo>
                    <a:pt x="26851" y="7672"/>
                    <a:pt x="26851" y="7672"/>
                    <a:pt x="26851" y="7672"/>
                  </a:cubicBezTo>
                  <a:lnTo>
                    <a:pt x="25573" y="7672"/>
                  </a:lnTo>
                  <a:cubicBezTo>
                    <a:pt x="25573" y="7672"/>
                    <a:pt x="25573" y="6393"/>
                    <a:pt x="25573" y="6393"/>
                  </a:cubicBezTo>
                  <a:lnTo>
                    <a:pt x="26851" y="6393"/>
                  </a:lnTo>
                  <a:cubicBezTo>
                    <a:pt x="26851" y="6393"/>
                    <a:pt x="26851" y="6393"/>
                    <a:pt x="26851" y="6393"/>
                  </a:cubicBezTo>
                  <a:lnTo>
                    <a:pt x="26851" y="6393"/>
                  </a:lnTo>
                  <a:cubicBezTo>
                    <a:pt x="26851" y="6393"/>
                    <a:pt x="26851" y="6393"/>
                    <a:pt x="26851" y="6393"/>
                  </a:cubicBezTo>
                  <a:lnTo>
                    <a:pt x="25573" y="6393"/>
                  </a:lnTo>
                  <a:cubicBezTo>
                    <a:pt x="25573" y="6393"/>
                    <a:pt x="25573" y="5114"/>
                    <a:pt x="25573" y="5114"/>
                  </a:cubicBezTo>
                  <a:lnTo>
                    <a:pt x="26851" y="3836"/>
                  </a:lnTo>
                  <a:cubicBezTo>
                    <a:pt x="26851" y="3836"/>
                    <a:pt x="26851" y="3836"/>
                    <a:pt x="26851" y="3836"/>
                  </a:cubicBezTo>
                  <a:lnTo>
                    <a:pt x="26851" y="3836"/>
                  </a:lnTo>
                  <a:cubicBezTo>
                    <a:pt x="26851" y="3836"/>
                    <a:pt x="26851" y="3836"/>
                    <a:pt x="26851" y="3836"/>
                  </a:cubicBezTo>
                  <a:lnTo>
                    <a:pt x="25573" y="5114"/>
                  </a:lnTo>
                  <a:cubicBezTo>
                    <a:pt x="25573" y="5114"/>
                    <a:pt x="25573" y="5114"/>
                    <a:pt x="24294" y="3836"/>
                  </a:cubicBezTo>
                  <a:lnTo>
                    <a:pt x="25573" y="2557"/>
                  </a:lnTo>
                  <a:cubicBezTo>
                    <a:pt x="25573" y="2557"/>
                    <a:pt x="25573" y="2557"/>
                    <a:pt x="25573" y="2557"/>
                  </a:cubicBezTo>
                  <a:lnTo>
                    <a:pt x="25573" y="2557"/>
                  </a:lnTo>
                  <a:cubicBezTo>
                    <a:pt x="25573" y="2557"/>
                    <a:pt x="25573" y="2557"/>
                    <a:pt x="25573" y="2557"/>
                  </a:cubicBezTo>
                  <a:lnTo>
                    <a:pt x="24294" y="3836"/>
                  </a:lnTo>
                  <a:cubicBezTo>
                    <a:pt x="24294" y="3836"/>
                    <a:pt x="24294" y="3836"/>
                    <a:pt x="23015" y="2557"/>
                  </a:cubicBezTo>
                  <a:lnTo>
                    <a:pt x="24294" y="1279"/>
                  </a:lnTo>
                  <a:cubicBezTo>
                    <a:pt x="24294" y="1279"/>
                    <a:pt x="24294" y="1279"/>
                    <a:pt x="24294" y="1279"/>
                  </a:cubicBezTo>
                  <a:lnTo>
                    <a:pt x="24294" y="1279"/>
                  </a:lnTo>
                  <a:cubicBezTo>
                    <a:pt x="24294" y="1279"/>
                    <a:pt x="24294" y="1279"/>
                    <a:pt x="24294" y="1279"/>
                  </a:cubicBezTo>
                  <a:lnTo>
                    <a:pt x="23015" y="2557"/>
                  </a:lnTo>
                  <a:cubicBezTo>
                    <a:pt x="23015" y="2557"/>
                    <a:pt x="23015" y="2557"/>
                    <a:pt x="21737" y="1279"/>
                  </a:cubicBezTo>
                  <a:lnTo>
                    <a:pt x="23015" y="0"/>
                  </a:lnTo>
                  <a:cubicBezTo>
                    <a:pt x="23015" y="0"/>
                    <a:pt x="23015" y="0"/>
                    <a:pt x="23015" y="0"/>
                  </a:cubicBezTo>
                  <a:lnTo>
                    <a:pt x="23015" y="0"/>
                  </a:lnTo>
                  <a:cubicBezTo>
                    <a:pt x="23015" y="0"/>
                    <a:pt x="23015" y="0"/>
                    <a:pt x="23015" y="0"/>
                  </a:cubicBezTo>
                  <a:lnTo>
                    <a:pt x="21737" y="1279"/>
                  </a:lnTo>
                  <a:cubicBezTo>
                    <a:pt x="21737" y="1279"/>
                    <a:pt x="20458" y="1279"/>
                    <a:pt x="20458" y="1279"/>
                  </a:cubicBezTo>
                  <a:lnTo>
                    <a:pt x="20458" y="0"/>
                  </a:lnTo>
                  <a:cubicBezTo>
                    <a:pt x="20458" y="0"/>
                    <a:pt x="20458" y="0"/>
                    <a:pt x="20458" y="0"/>
                  </a:cubicBezTo>
                  <a:lnTo>
                    <a:pt x="20458" y="0"/>
                  </a:lnTo>
                  <a:cubicBezTo>
                    <a:pt x="20458" y="0"/>
                    <a:pt x="20458" y="0"/>
                    <a:pt x="20458" y="0"/>
                  </a:cubicBezTo>
                  <a:lnTo>
                    <a:pt x="20458" y="1279"/>
                  </a:lnTo>
                  <a:cubicBezTo>
                    <a:pt x="20458" y="1279"/>
                    <a:pt x="19180" y="1279"/>
                    <a:pt x="19180" y="1279"/>
                  </a:cubicBezTo>
                  <a:lnTo>
                    <a:pt x="19180" y="0"/>
                  </a:lnTo>
                  <a:cubicBezTo>
                    <a:pt x="19180" y="0"/>
                    <a:pt x="19180" y="0"/>
                    <a:pt x="19180" y="0"/>
                  </a:cubicBezTo>
                  <a:lnTo>
                    <a:pt x="19180" y="0"/>
                  </a:lnTo>
                  <a:cubicBezTo>
                    <a:pt x="19180" y="0"/>
                    <a:pt x="19180" y="0"/>
                    <a:pt x="19180" y="0"/>
                  </a:cubicBezTo>
                  <a:lnTo>
                    <a:pt x="19180" y="1279"/>
                  </a:lnTo>
                  <a:cubicBezTo>
                    <a:pt x="19180" y="1279"/>
                    <a:pt x="17901" y="1279"/>
                    <a:pt x="17901" y="1279"/>
                  </a:cubicBezTo>
                  <a:lnTo>
                    <a:pt x="17901" y="0"/>
                  </a:lnTo>
                  <a:cubicBezTo>
                    <a:pt x="17901" y="0"/>
                    <a:pt x="17901" y="0"/>
                    <a:pt x="17901" y="0"/>
                  </a:cubicBezTo>
                  <a:lnTo>
                    <a:pt x="17901" y="0"/>
                  </a:lnTo>
                  <a:cubicBezTo>
                    <a:pt x="17901" y="0"/>
                    <a:pt x="17901" y="0"/>
                    <a:pt x="17901" y="0"/>
                  </a:cubicBezTo>
                  <a:lnTo>
                    <a:pt x="17901" y="1279"/>
                  </a:lnTo>
                  <a:cubicBezTo>
                    <a:pt x="17901" y="1279"/>
                    <a:pt x="16622" y="1279"/>
                    <a:pt x="16622" y="1279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6622" y="1279"/>
                  </a:lnTo>
                  <a:cubicBezTo>
                    <a:pt x="16622" y="1279"/>
                    <a:pt x="15344" y="1279"/>
                    <a:pt x="15344" y="1279"/>
                  </a:cubicBezTo>
                  <a:lnTo>
                    <a:pt x="15344" y="0"/>
                  </a:lnTo>
                  <a:cubicBezTo>
                    <a:pt x="15344" y="0"/>
                    <a:pt x="15344" y="0"/>
                    <a:pt x="15344" y="0"/>
                  </a:cubicBezTo>
                  <a:lnTo>
                    <a:pt x="15344" y="0"/>
                  </a:lnTo>
                  <a:cubicBezTo>
                    <a:pt x="15344" y="0"/>
                    <a:pt x="15344" y="0"/>
                    <a:pt x="15344" y="0"/>
                  </a:cubicBezTo>
                  <a:lnTo>
                    <a:pt x="15344" y="1279"/>
                  </a:lnTo>
                  <a:cubicBezTo>
                    <a:pt x="15344" y="1279"/>
                    <a:pt x="14065" y="1279"/>
                    <a:pt x="14065" y="1279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4065" y="1279"/>
                  </a:lnTo>
                  <a:cubicBezTo>
                    <a:pt x="14065" y="1279"/>
                    <a:pt x="14065" y="1279"/>
                    <a:pt x="12786" y="2557"/>
                  </a:cubicBezTo>
                  <a:lnTo>
                    <a:pt x="11508" y="1279"/>
                  </a:lnTo>
                  <a:cubicBezTo>
                    <a:pt x="11508" y="1279"/>
                    <a:pt x="11508" y="1279"/>
                    <a:pt x="11508" y="1279"/>
                  </a:cubicBezTo>
                  <a:lnTo>
                    <a:pt x="11508" y="1279"/>
                  </a:lnTo>
                  <a:cubicBezTo>
                    <a:pt x="11508" y="1279"/>
                    <a:pt x="11508" y="1279"/>
                    <a:pt x="11508" y="1279"/>
                  </a:cubicBezTo>
                  <a:lnTo>
                    <a:pt x="12786" y="2557"/>
                  </a:lnTo>
                  <a:cubicBezTo>
                    <a:pt x="12786" y="2557"/>
                    <a:pt x="12786" y="2557"/>
                    <a:pt x="11508" y="3836"/>
                  </a:cubicBezTo>
                  <a:lnTo>
                    <a:pt x="10229" y="2557"/>
                  </a:lnTo>
                  <a:cubicBezTo>
                    <a:pt x="10229" y="2557"/>
                    <a:pt x="10229" y="2557"/>
                    <a:pt x="10229" y="2557"/>
                  </a:cubicBezTo>
                  <a:lnTo>
                    <a:pt x="10229" y="2557"/>
                  </a:lnTo>
                  <a:cubicBezTo>
                    <a:pt x="10229" y="2557"/>
                    <a:pt x="10229" y="2557"/>
                    <a:pt x="10229" y="2557"/>
                  </a:cubicBezTo>
                  <a:lnTo>
                    <a:pt x="11508" y="3836"/>
                  </a:lnTo>
                  <a:cubicBezTo>
                    <a:pt x="11508" y="3836"/>
                    <a:pt x="11508" y="3836"/>
                    <a:pt x="10229" y="5114"/>
                  </a:cubicBezTo>
                  <a:lnTo>
                    <a:pt x="8951" y="3836"/>
                  </a:lnTo>
                  <a:cubicBezTo>
                    <a:pt x="8951" y="3836"/>
                    <a:pt x="8951" y="3836"/>
                    <a:pt x="8951" y="3836"/>
                  </a:cubicBezTo>
                  <a:lnTo>
                    <a:pt x="8951" y="3836"/>
                  </a:lnTo>
                  <a:cubicBezTo>
                    <a:pt x="8951" y="3836"/>
                    <a:pt x="8951" y="3836"/>
                    <a:pt x="8951" y="3836"/>
                  </a:cubicBezTo>
                  <a:lnTo>
                    <a:pt x="10229" y="5114"/>
                  </a:lnTo>
                  <a:cubicBezTo>
                    <a:pt x="10229" y="5114"/>
                    <a:pt x="10229" y="6393"/>
                    <a:pt x="10229" y="6393"/>
                  </a:cubicBezTo>
                  <a:lnTo>
                    <a:pt x="8951" y="6393"/>
                  </a:lnTo>
                  <a:cubicBezTo>
                    <a:pt x="8951" y="6393"/>
                    <a:pt x="8951" y="6393"/>
                    <a:pt x="8951" y="6393"/>
                  </a:cubicBezTo>
                  <a:lnTo>
                    <a:pt x="8951" y="6393"/>
                  </a:lnTo>
                  <a:cubicBezTo>
                    <a:pt x="8951" y="6393"/>
                    <a:pt x="8951" y="6393"/>
                    <a:pt x="8951" y="6393"/>
                  </a:cubicBezTo>
                  <a:lnTo>
                    <a:pt x="10229" y="6393"/>
                  </a:lnTo>
                  <a:cubicBezTo>
                    <a:pt x="10229" y="6393"/>
                    <a:pt x="10229" y="7672"/>
                    <a:pt x="10229" y="7672"/>
                  </a:cubicBezTo>
                  <a:lnTo>
                    <a:pt x="8951" y="7672"/>
                  </a:lnTo>
                  <a:cubicBezTo>
                    <a:pt x="8951" y="7672"/>
                    <a:pt x="8951" y="7672"/>
                    <a:pt x="8951" y="7672"/>
                  </a:cubicBezTo>
                  <a:lnTo>
                    <a:pt x="8951" y="7672"/>
                  </a:lnTo>
                  <a:cubicBezTo>
                    <a:pt x="8951" y="7672"/>
                    <a:pt x="8951" y="7672"/>
                    <a:pt x="8951" y="7672"/>
                  </a:cubicBezTo>
                  <a:lnTo>
                    <a:pt x="10229" y="7672"/>
                  </a:lnTo>
                  <a:cubicBezTo>
                    <a:pt x="10229" y="7672"/>
                    <a:pt x="10229" y="8950"/>
                    <a:pt x="10229" y="8950"/>
                  </a:cubicBezTo>
                  <a:lnTo>
                    <a:pt x="0" y="8950"/>
                  </a:lnTo>
                  <a:cubicBezTo>
                    <a:pt x="0" y="8950"/>
                    <a:pt x="0" y="8950"/>
                    <a:pt x="0" y="8950"/>
                  </a:cubicBezTo>
                  <a:lnTo>
                    <a:pt x="0" y="8950"/>
                  </a:lnTo>
                  <a:cubicBezTo>
                    <a:pt x="0" y="8950"/>
                    <a:pt x="0" y="8950"/>
                    <a:pt x="0" y="8950"/>
                  </a:cubicBezTo>
                  <a:lnTo>
                    <a:pt x="1278" y="8950"/>
                  </a:lnTo>
                  <a:cubicBezTo>
                    <a:pt x="1278" y="8950"/>
                    <a:pt x="1278" y="10229"/>
                    <a:pt x="1278" y="10229"/>
                  </a:cubicBezTo>
                  <a:lnTo>
                    <a:pt x="0" y="10229"/>
                  </a:lnTo>
                  <a:cubicBezTo>
                    <a:pt x="0" y="10229"/>
                    <a:pt x="0" y="10229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0229"/>
                    <a:pt x="0" y="10229"/>
                  </a:cubicBezTo>
                  <a:lnTo>
                    <a:pt x="1278" y="10229"/>
                  </a:lnTo>
                  <a:cubicBezTo>
                    <a:pt x="1278" y="10229"/>
                    <a:pt x="1278" y="11508"/>
                    <a:pt x="1278" y="11508"/>
                  </a:cubicBezTo>
                  <a:lnTo>
                    <a:pt x="0" y="11508"/>
                  </a:lnTo>
                  <a:cubicBezTo>
                    <a:pt x="0" y="11508"/>
                    <a:pt x="0" y="11508"/>
                    <a:pt x="0" y="11508"/>
                  </a:cubicBezTo>
                  <a:lnTo>
                    <a:pt x="0" y="11508"/>
                  </a:lnTo>
                  <a:cubicBezTo>
                    <a:pt x="0" y="11508"/>
                    <a:pt x="0" y="11508"/>
                    <a:pt x="0" y="11508"/>
                  </a:cubicBezTo>
                  <a:lnTo>
                    <a:pt x="1278" y="11508"/>
                  </a:lnTo>
                  <a:cubicBezTo>
                    <a:pt x="1278" y="11508"/>
                    <a:pt x="1278" y="12786"/>
                    <a:pt x="1278" y="12786"/>
                  </a:cubicBezTo>
                  <a:lnTo>
                    <a:pt x="0" y="14065"/>
                  </a:lnTo>
                  <a:cubicBezTo>
                    <a:pt x="0" y="14065"/>
                    <a:pt x="0" y="14065"/>
                    <a:pt x="0" y="14065"/>
                  </a:cubicBezTo>
                  <a:lnTo>
                    <a:pt x="0" y="14065"/>
                  </a:lnTo>
                  <a:cubicBezTo>
                    <a:pt x="0" y="14065"/>
                    <a:pt x="0" y="14065"/>
                    <a:pt x="0" y="14065"/>
                  </a:cubicBezTo>
                  <a:lnTo>
                    <a:pt x="1278" y="12786"/>
                  </a:lnTo>
                  <a:cubicBezTo>
                    <a:pt x="1278" y="12786"/>
                    <a:pt x="1278" y="12786"/>
                    <a:pt x="2557" y="14065"/>
                  </a:cubicBezTo>
                  <a:lnTo>
                    <a:pt x="1278" y="15344"/>
                  </a:lnTo>
                  <a:cubicBezTo>
                    <a:pt x="1278" y="15344"/>
                    <a:pt x="1278" y="15344"/>
                    <a:pt x="1278" y="15344"/>
                  </a:cubicBezTo>
                  <a:lnTo>
                    <a:pt x="1278" y="15344"/>
                  </a:lnTo>
                  <a:cubicBezTo>
                    <a:pt x="1278" y="15344"/>
                    <a:pt x="1278" y="15344"/>
                    <a:pt x="1278" y="15344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5344"/>
                  </a:cubicBezTo>
                  <a:lnTo>
                    <a:pt x="2557" y="16622"/>
                  </a:lnTo>
                  <a:cubicBezTo>
                    <a:pt x="2557" y="16622"/>
                    <a:pt x="2557" y="16622"/>
                    <a:pt x="2557" y="16622"/>
                  </a:cubicBezTo>
                  <a:lnTo>
                    <a:pt x="2557" y="16622"/>
                  </a:lnTo>
                  <a:cubicBezTo>
                    <a:pt x="2557" y="16622"/>
                    <a:pt x="2557" y="16622"/>
                    <a:pt x="2557" y="16622"/>
                  </a:cubicBezTo>
                  <a:lnTo>
                    <a:pt x="3836" y="15344"/>
                  </a:lnTo>
                  <a:cubicBezTo>
                    <a:pt x="3836" y="15344"/>
                    <a:pt x="3836" y="15344"/>
                    <a:pt x="5115" y="16622"/>
                  </a:cubicBezTo>
                  <a:lnTo>
                    <a:pt x="3836" y="17901"/>
                  </a:lnTo>
                  <a:cubicBezTo>
                    <a:pt x="3836" y="17901"/>
                    <a:pt x="3836" y="17901"/>
                    <a:pt x="3836" y="17901"/>
                  </a:cubicBezTo>
                  <a:lnTo>
                    <a:pt x="3836" y="17901"/>
                  </a:lnTo>
                  <a:cubicBezTo>
                    <a:pt x="3836" y="17901"/>
                    <a:pt x="3836" y="17901"/>
                    <a:pt x="3836" y="17901"/>
                  </a:cubicBezTo>
                  <a:lnTo>
                    <a:pt x="5115" y="16622"/>
                  </a:lnTo>
                  <a:cubicBezTo>
                    <a:pt x="5115" y="16622"/>
                    <a:pt x="6393" y="16622"/>
                    <a:pt x="6393" y="16622"/>
                  </a:cubicBezTo>
                  <a:lnTo>
                    <a:pt x="6393" y="17901"/>
                  </a:lnTo>
                  <a:cubicBezTo>
                    <a:pt x="6393" y="17901"/>
                    <a:pt x="6393" y="17901"/>
                    <a:pt x="6393" y="17901"/>
                  </a:cubicBezTo>
                  <a:lnTo>
                    <a:pt x="6393" y="17901"/>
                  </a:lnTo>
                  <a:cubicBezTo>
                    <a:pt x="6393" y="17901"/>
                    <a:pt x="6393" y="17901"/>
                    <a:pt x="6393" y="17901"/>
                  </a:cubicBezTo>
                  <a:lnTo>
                    <a:pt x="6393" y="16622"/>
                  </a:lnTo>
                  <a:cubicBezTo>
                    <a:pt x="6393" y="16622"/>
                    <a:pt x="7671" y="16622"/>
                    <a:pt x="7671" y="16622"/>
                  </a:cubicBezTo>
                  <a:lnTo>
                    <a:pt x="7671" y="17901"/>
                  </a:lnTo>
                  <a:cubicBezTo>
                    <a:pt x="7671" y="17901"/>
                    <a:pt x="7671" y="17901"/>
                    <a:pt x="7671" y="17901"/>
                  </a:cubicBezTo>
                  <a:lnTo>
                    <a:pt x="7671" y="17901"/>
                  </a:lnTo>
                  <a:cubicBezTo>
                    <a:pt x="7671" y="17901"/>
                    <a:pt x="7671" y="17901"/>
                    <a:pt x="7671" y="17901"/>
                  </a:cubicBezTo>
                  <a:lnTo>
                    <a:pt x="7671" y="16622"/>
                  </a:lnTo>
                  <a:cubicBezTo>
                    <a:pt x="7671" y="16622"/>
                    <a:pt x="8951" y="16622"/>
                    <a:pt x="8951" y="16622"/>
                  </a:cubicBezTo>
                  <a:lnTo>
                    <a:pt x="8951" y="17901"/>
                  </a:lnTo>
                  <a:cubicBezTo>
                    <a:pt x="8951" y="17901"/>
                    <a:pt x="8951" y="17901"/>
                    <a:pt x="8951" y="17901"/>
                  </a:cubicBezTo>
                  <a:lnTo>
                    <a:pt x="8951" y="17901"/>
                  </a:lnTo>
                  <a:cubicBezTo>
                    <a:pt x="8951" y="17901"/>
                    <a:pt x="8951" y="17901"/>
                    <a:pt x="8951" y="17901"/>
                  </a:cubicBezTo>
                  <a:lnTo>
                    <a:pt x="8951" y="16622"/>
                  </a:lnTo>
                  <a:cubicBezTo>
                    <a:pt x="8951" y="16622"/>
                    <a:pt x="10229" y="16622"/>
                    <a:pt x="10229" y="16622"/>
                  </a:cubicBezTo>
                  <a:lnTo>
                    <a:pt x="10229" y="17901"/>
                  </a:lnTo>
                  <a:cubicBezTo>
                    <a:pt x="10229" y="17901"/>
                    <a:pt x="10229" y="17901"/>
                    <a:pt x="10229" y="17901"/>
                  </a:cubicBezTo>
                  <a:lnTo>
                    <a:pt x="10229" y="17901"/>
                  </a:lnTo>
                  <a:cubicBezTo>
                    <a:pt x="10229" y="17901"/>
                    <a:pt x="10229" y="17901"/>
                    <a:pt x="10229" y="17901"/>
                  </a:cubicBezTo>
                  <a:lnTo>
                    <a:pt x="10229" y="16622"/>
                  </a:lnTo>
                  <a:cubicBezTo>
                    <a:pt x="10229" y="16622"/>
                    <a:pt x="11508" y="16622"/>
                    <a:pt x="11508" y="16622"/>
                  </a:cubicBezTo>
                  <a:lnTo>
                    <a:pt x="11508" y="17901"/>
                  </a:lnTo>
                  <a:cubicBezTo>
                    <a:pt x="11508" y="17901"/>
                    <a:pt x="11508" y="17901"/>
                    <a:pt x="11508" y="17901"/>
                  </a:cubicBezTo>
                  <a:lnTo>
                    <a:pt x="11508" y="17901"/>
                  </a:lnTo>
                  <a:cubicBezTo>
                    <a:pt x="11508" y="17901"/>
                    <a:pt x="11508" y="17901"/>
                    <a:pt x="11508" y="17901"/>
                  </a:cubicBezTo>
                  <a:lnTo>
                    <a:pt x="11508" y="16622"/>
                  </a:lnTo>
                  <a:cubicBezTo>
                    <a:pt x="11508" y="16622"/>
                    <a:pt x="12786" y="16622"/>
                    <a:pt x="12786" y="16622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7901"/>
                  </a:cubicBezTo>
                  <a:lnTo>
                    <a:pt x="12786" y="16622"/>
                  </a:lnTo>
                  <a:cubicBezTo>
                    <a:pt x="12786" y="16622"/>
                    <a:pt x="12786" y="16622"/>
                    <a:pt x="14065" y="15344"/>
                  </a:cubicBezTo>
                  <a:lnTo>
                    <a:pt x="15344" y="16622"/>
                  </a:lnTo>
                  <a:cubicBezTo>
                    <a:pt x="15344" y="16622"/>
                    <a:pt x="15344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5344" y="16622"/>
                    <a:pt x="15344" y="16622"/>
                  </a:cubicBezTo>
                  <a:lnTo>
                    <a:pt x="14065" y="15344"/>
                  </a:lnTo>
                  <a:cubicBezTo>
                    <a:pt x="14065" y="15344"/>
                    <a:pt x="14065" y="15344"/>
                    <a:pt x="15344" y="14065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5344"/>
                  </a:cubicBezTo>
                  <a:lnTo>
                    <a:pt x="15344" y="14065"/>
                  </a:lnTo>
                  <a:cubicBezTo>
                    <a:pt x="15344" y="14065"/>
                    <a:pt x="15344" y="14065"/>
                    <a:pt x="16622" y="12786"/>
                  </a:cubicBezTo>
                  <a:lnTo>
                    <a:pt x="17901" y="14065"/>
                  </a:lnTo>
                  <a:cubicBezTo>
                    <a:pt x="17901" y="14065"/>
                    <a:pt x="17901" y="14065"/>
                    <a:pt x="17901" y="14065"/>
                  </a:cubicBezTo>
                  <a:lnTo>
                    <a:pt x="17901" y="14065"/>
                  </a:lnTo>
                  <a:cubicBezTo>
                    <a:pt x="17901" y="14065"/>
                    <a:pt x="17901" y="14065"/>
                    <a:pt x="17901" y="14065"/>
                  </a:cubicBezTo>
                  <a:lnTo>
                    <a:pt x="16622" y="12786"/>
                  </a:lnTo>
                  <a:cubicBezTo>
                    <a:pt x="16622" y="12786"/>
                    <a:pt x="16622" y="11508"/>
                    <a:pt x="16622" y="11508"/>
                  </a:cubicBezTo>
                  <a:lnTo>
                    <a:pt x="17901" y="11508"/>
                  </a:lnTo>
                  <a:cubicBezTo>
                    <a:pt x="17901" y="11508"/>
                    <a:pt x="17901" y="11508"/>
                    <a:pt x="17901" y="11508"/>
                  </a:cubicBezTo>
                  <a:lnTo>
                    <a:pt x="17901" y="11508"/>
                  </a:lnTo>
                  <a:cubicBezTo>
                    <a:pt x="17901" y="11508"/>
                    <a:pt x="17901" y="11508"/>
                    <a:pt x="17901" y="11508"/>
                  </a:cubicBezTo>
                  <a:lnTo>
                    <a:pt x="16622" y="11508"/>
                  </a:lnTo>
                  <a:cubicBezTo>
                    <a:pt x="16622" y="11508"/>
                    <a:pt x="16622" y="10229"/>
                    <a:pt x="16622" y="10229"/>
                  </a:cubicBezTo>
                  <a:lnTo>
                    <a:pt x="17901" y="10229"/>
                  </a:lnTo>
                  <a:cubicBezTo>
                    <a:pt x="17901" y="10229"/>
                    <a:pt x="17901" y="10229"/>
                    <a:pt x="17901" y="10229"/>
                  </a:cubicBezTo>
                  <a:lnTo>
                    <a:pt x="17901" y="10229"/>
                  </a:lnTo>
                  <a:cubicBezTo>
                    <a:pt x="17901" y="10229"/>
                    <a:pt x="17901" y="10229"/>
                    <a:pt x="17901" y="10229"/>
                  </a:cubicBezTo>
                  <a:lnTo>
                    <a:pt x="16622" y="10229"/>
                  </a:lnTo>
                  <a:cubicBezTo>
                    <a:pt x="16622" y="10229"/>
                    <a:pt x="16622" y="8950"/>
                    <a:pt x="16622" y="8950"/>
                  </a:cubicBezTo>
                  <a:lnTo>
                    <a:pt x="26851" y="8950"/>
                  </a:lnTo>
                  <a:cubicBezTo>
                    <a:pt x="26851" y="8950"/>
                    <a:pt x="26851" y="8950"/>
                    <a:pt x="26851" y="8950"/>
                  </a:cubicBezTo>
                  <a:lnTo>
                    <a:pt x="26851" y="8950"/>
                  </a:lnTo>
                  <a:cubicBezTo>
                    <a:pt x="26851" y="8950"/>
                    <a:pt x="26851" y="8950"/>
                    <a:pt x="26851" y="8950"/>
                  </a:cubicBezTo>
                  <a:close/>
                  <a:moveTo>
                    <a:pt x="14065" y="11508"/>
                  </a:moveTo>
                  <a:cubicBezTo>
                    <a:pt x="12786" y="11508"/>
                    <a:pt x="11508" y="10229"/>
                    <a:pt x="11508" y="8950"/>
                  </a:cubicBezTo>
                  <a:cubicBezTo>
                    <a:pt x="11508" y="7672"/>
                    <a:pt x="12786" y="6393"/>
                    <a:pt x="14065" y="6393"/>
                  </a:cubicBezTo>
                  <a:cubicBezTo>
                    <a:pt x="15344" y="6393"/>
                    <a:pt x="16622" y="7672"/>
                    <a:pt x="16622" y="8950"/>
                  </a:cubicBezTo>
                  <a:cubicBezTo>
                    <a:pt x="16622" y="10229"/>
                    <a:pt x="15344" y="11508"/>
                    <a:pt x="14065" y="11508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82C30B-7C6D-4171-9291-2D3CD96B57C1}"/>
                </a:ext>
              </a:extLst>
            </p:cNvPr>
            <p:cNvSpPr/>
            <p:nvPr/>
          </p:nvSpPr>
          <p:spPr>
            <a:xfrm>
              <a:off x="6757053" y="3030066"/>
              <a:ext cx="22305" cy="23015"/>
            </a:xfrm>
            <a:custGeom>
              <a:avLst/>
              <a:gdLst>
                <a:gd name="connsiteX0" fmla="*/ 21737 w 22305"/>
                <a:gd name="connsiteY0" fmla="*/ 10229 h 23015"/>
                <a:gd name="connsiteX1" fmla="*/ 21737 w 22305"/>
                <a:gd name="connsiteY1" fmla="*/ 10229 h 23015"/>
                <a:gd name="connsiteX2" fmla="*/ 21737 w 22305"/>
                <a:gd name="connsiteY2" fmla="*/ 10229 h 23015"/>
                <a:gd name="connsiteX3" fmla="*/ 21737 w 22305"/>
                <a:gd name="connsiteY3" fmla="*/ 8950 h 23015"/>
                <a:gd name="connsiteX4" fmla="*/ 21737 w 22305"/>
                <a:gd name="connsiteY4" fmla="*/ 7672 h 23015"/>
                <a:gd name="connsiteX5" fmla="*/ 21737 w 22305"/>
                <a:gd name="connsiteY5" fmla="*/ 7672 h 23015"/>
                <a:gd name="connsiteX6" fmla="*/ 20458 w 22305"/>
                <a:gd name="connsiteY6" fmla="*/ 7672 h 23015"/>
                <a:gd name="connsiteX7" fmla="*/ 19180 w 22305"/>
                <a:gd name="connsiteY7" fmla="*/ 7672 h 23015"/>
                <a:gd name="connsiteX8" fmla="*/ 17900 w 22305"/>
                <a:gd name="connsiteY8" fmla="*/ 6393 h 23015"/>
                <a:gd name="connsiteX9" fmla="*/ 17900 w 22305"/>
                <a:gd name="connsiteY9" fmla="*/ 6393 h 23015"/>
                <a:gd name="connsiteX10" fmla="*/ 17900 w 22305"/>
                <a:gd name="connsiteY10" fmla="*/ 5114 h 23015"/>
                <a:gd name="connsiteX11" fmla="*/ 17900 w 22305"/>
                <a:gd name="connsiteY11" fmla="*/ 5114 h 23015"/>
                <a:gd name="connsiteX12" fmla="*/ 16622 w 22305"/>
                <a:gd name="connsiteY12" fmla="*/ 5114 h 23015"/>
                <a:gd name="connsiteX13" fmla="*/ 16622 w 22305"/>
                <a:gd name="connsiteY13" fmla="*/ 5114 h 23015"/>
                <a:gd name="connsiteX14" fmla="*/ 15344 w 22305"/>
                <a:gd name="connsiteY14" fmla="*/ 3836 h 23015"/>
                <a:gd name="connsiteX15" fmla="*/ 15344 w 22305"/>
                <a:gd name="connsiteY15" fmla="*/ 2557 h 23015"/>
                <a:gd name="connsiteX16" fmla="*/ 15344 w 22305"/>
                <a:gd name="connsiteY16" fmla="*/ 1279 h 23015"/>
                <a:gd name="connsiteX17" fmla="*/ 15344 w 22305"/>
                <a:gd name="connsiteY17" fmla="*/ 1279 h 23015"/>
                <a:gd name="connsiteX18" fmla="*/ 14065 w 22305"/>
                <a:gd name="connsiteY18" fmla="*/ 1279 h 23015"/>
                <a:gd name="connsiteX19" fmla="*/ 14065 w 22305"/>
                <a:gd name="connsiteY19" fmla="*/ 2557 h 23015"/>
                <a:gd name="connsiteX20" fmla="*/ 12786 w 22305"/>
                <a:gd name="connsiteY20" fmla="*/ 2557 h 23015"/>
                <a:gd name="connsiteX21" fmla="*/ 12786 w 22305"/>
                <a:gd name="connsiteY21" fmla="*/ 1279 h 23015"/>
                <a:gd name="connsiteX22" fmla="*/ 11507 w 22305"/>
                <a:gd name="connsiteY22" fmla="*/ 0 h 23015"/>
                <a:gd name="connsiteX23" fmla="*/ 11507 w 22305"/>
                <a:gd name="connsiteY23" fmla="*/ 0 h 23015"/>
                <a:gd name="connsiteX24" fmla="*/ 10229 w 22305"/>
                <a:gd name="connsiteY24" fmla="*/ 1279 h 23015"/>
                <a:gd name="connsiteX25" fmla="*/ 10229 w 22305"/>
                <a:gd name="connsiteY25" fmla="*/ 2557 h 23015"/>
                <a:gd name="connsiteX26" fmla="*/ 8951 w 22305"/>
                <a:gd name="connsiteY26" fmla="*/ 2557 h 23015"/>
                <a:gd name="connsiteX27" fmla="*/ 8951 w 22305"/>
                <a:gd name="connsiteY27" fmla="*/ 1279 h 23015"/>
                <a:gd name="connsiteX28" fmla="*/ 7671 w 22305"/>
                <a:gd name="connsiteY28" fmla="*/ 1279 h 23015"/>
                <a:gd name="connsiteX29" fmla="*/ 7671 w 22305"/>
                <a:gd name="connsiteY29" fmla="*/ 1279 h 23015"/>
                <a:gd name="connsiteX30" fmla="*/ 7671 w 22305"/>
                <a:gd name="connsiteY30" fmla="*/ 2557 h 23015"/>
                <a:gd name="connsiteX31" fmla="*/ 7671 w 22305"/>
                <a:gd name="connsiteY31" fmla="*/ 3836 h 23015"/>
                <a:gd name="connsiteX32" fmla="*/ 6393 w 22305"/>
                <a:gd name="connsiteY32" fmla="*/ 3836 h 23015"/>
                <a:gd name="connsiteX33" fmla="*/ 5114 w 22305"/>
                <a:gd name="connsiteY33" fmla="*/ 2557 h 23015"/>
                <a:gd name="connsiteX34" fmla="*/ 3836 w 22305"/>
                <a:gd name="connsiteY34" fmla="*/ 2557 h 23015"/>
                <a:gd name="connsiteX35" fmla="*/ 3836 w 22305"/>
                <a:gd name="connsiteY35" fmla="*/ 2557 h 23015"/>
                <a:gd name="connsiteX36" fmla="*/ 3836 w 22305"/>
                <a:gd name="connsiteY36" fmla="*/ 3836 h 23015"/>
                <a:gd name="connsiteX37" fmla="*/ 5114 w 22305"/>
                <a:gd name="connsiteY37" fmla="*/ 5114 h 23015"/>
                <a:gd name="connsiteX38" fmla="*/ 3836 w 22305"/>
                <a:gd name="connsiteY38" fmla="*/ 6393 h 23015"/>
                <a:gd name="connsiteX39" fmla="*/ 2557 w 22305"/>
                <a:gd name="connsiteY39" fmla="*/ 6393 h 23015"/>
                <a:gd name="connsiteX40" fmla="*/ 1278 w 22305"/>
                <a:gd name="connsiteY40" fmla="*/ 6393 h 23015"/>
                <a:gd name="connsiteX41" fmla="*/ 1278 w 22305"/>
                <a:gd name="connsiteY41" fmla="*/ 6393 h 23015"/>
                <a:gd name="connsiteX42" fmla="*/ 1278 w 22305"/>
                <a:gd name="connsiteY42" fmla="*/ 7672 h 23015"/>
                <a:gd name="connsiteX43" fmla="*/ 2557 w 22305"/>
                <a:gd name="connsiteY43" fmla="*/ 7672 h 23015"/>
                <a:gd name="connsiteX44" fmla="*/ 2557 w 22305"/>
                <a:gd name="connsiteY44" fmla="*/ 8950 h 23015"/>
                <a:gd name="connsiteX45" fmla="*/ 1278 w 22305"/>
                <a:gd name="connsiteY45" fmla="*/ 8950 h 23015"/>
                <a:gd name="connsiteX46" fmla="*/ 0 w 22305"/>
                <a:gd name="connsiteY46" fmla="*/ 10229 h 23015"/>
                <a:gd name="connsiteX47" fmla="*/ 0 w 22305"/>
                <a:gd name="connsiteY47" fmla="*/ 10229 h 23015"/>
                <a:gd name="connsiteX48" fmla="*/ 1278 w 22305"/>
                <a:gd name="connsiteY48" fmla="*/ 11508 h 23015"/>
                <a:gd name="connsiteX49" fmla="*/ 2557 w 22305"/>
                <a:gd name="connsiteY49" fmla="*/ 11508 h 23015"/>
                <a:gd name="connsiteX50" fmla="*/ 2557 w 22305"/>
                <a:gd name="connsiteY50" fmla="*/ 12786 h 23015"/>
                <a:gd name="connsiteX51" fmla="*/ 1278 w 22305"/>
                <a:gd name="connsiteY51" fmla="*/ 12786 h 23015"/>
                <a:gd name="connsiteX52" fmla="*/ 1278 w 22305"/>
                <a:gd name="connsiteY52" fmla="*/ 14065 h 23015"/>
                <a:gd name="connsiteX53" fmla="*/ 1278 w 22305"/>
                <a:gd name="connsiteY53" fmla="*/ 14065 h 23015"/>
                <a:gd name="connsiteX54" fmla="*/ 2557 w 22305"/>
                <a:gd name="connsiteY54" fmla="*/ 14065 h 23015"/>
                <a:gd name="connsiteX55" fmla="*/ 3836 w 22305"/>
                <a:gd name="connsiteY55" fmla="*/ 14065 h 23015"/>
                <a:gd name="connsiteX56" fmla="*/ 3836 w 22305"/>
                <a:gd name="connsiteY56" fmla="*/ 15344 h 23015"/>
                <a:gd name="connsiteX57" fmla="*/ 2557 w 22305"/>
                <a:gd name="connsiteY57" fmla="*/ 16622 h 23015"/>
                <a:gd name="connsiteX58" fmla="*/ 2557 w 22305"/>
                <a:gd name="connsiteY58" fmla="*/ 17901 h 23015"/>
                <a:gd name="connsiteX59" fmla="*/ 2557 w 22305"/>
                <a:gd name="connsiteY59" fmla="*/ 17901 h 23015"/>
                <a:gd name="connsiteX60" fmla="*/ 3836 w 22305"/>
                <a:gd name="connsiteY60" fmla="*/ 17901 h 23015"/>
                <a:gd name="connsiteX61" fmla="*/ 3836 w 22305"/>
                <a:gd name="connsiteY61" fmla="*/ 17901 h 23015"/>
                <a:gd name="connsiteX62" fmla="*/ 5114 w 22305"/>
                <a:gd name="connsiteY62" fmla="*/ 19180 h 23015"/>
                <a:gd name="connsiteX63" fmla="*/ 5114 w 22305"/>
                <a:gd name="connsiteY63" fmla="*/ 20458 h 23015"/>
                <a:gd name="connsiteX64" fmla="*/ 5114 w 22305"/>
                <a:gd name="connsiteY64" fmla="*/ 21737 h 23015"/>
                <a:gd name="connsiteX65" fmla="*/ 5114 w 22305"/>
                <a:gd name="connsiteY65" fmla="*/ 21737 h 23015"/>
                <a:gd name="connsiteX66" fmla="*/ 6393 w 22305"/>
                <a:gd name="connsiteY66" fmla="*/ 21737 h 23015"/>
                <a:gd name="connsiteX67" fmla="*/ 6393 w 22305"/>
                <a:gd name="connsiteY67" fmla="*/ 20458 h 23015"/>
                <a:gd name="connsiteX68" fmla="*/ 7671 w 22305"/>
                <a:gd name="connsiteY68" fmla="*/ 20458 h 23015"/>
                <a:gd name="connsiteX69" fmla="*/ 7671 w 22305"/>
                <a:gd name="connsiteY69" fmla="*/ 21737 h 23015"/>
                <a:gd name="connsiteX70" fmla="*/ 8951 w 22305"/>
                <a:gd name="connsiteY70" fmla="*/ 23015 h 23015"/>
                <a:gd name="connsiteX71" fmla="*/ 8951 w 22305"/>
                <a:gd name="connsiteY71" fmla="*/ 23015 h 23015"/>
                <a:gd name="connsiteX72" fmla="*/ 10229 w 22305"/>
                <a:gd name="connsiteY72" fmla="*/ 21737 h 23015"/>
                <a:gd name="connsiteX73" fmla="*/ 10229 w 22305"/>
                <a:gd name="connsiteY73" fmla="*/ 20458 h 23015"/>
                <a:gd name="connsiteX74" fmla="*/ 11507 w 22305"/>
                <a:gd name="connsiteY74" fmla="*/ 20458 h 23015"/>
                <a:gd name="connsiteX75" fmla="*/ 11507 w 22305"/>
                <a:gd name="connsiteY75" fmla="*/ 21737 h 23015"/>
                <a:gd name="connsiteX76" fmla="*/ 12786 w 22305"/>
                <a:gd name="connsiteY76" fmla="*/ 21737 h 23015"/>
                <a:gd name="connsiteX77" fmla="*/ 12786 w 22305"/>
                <a:gd name="connsiteY77" fmla="*/ 21737 h 23015"/>
                <a:gd name="connsiteX78" fmla="*/ 12786 w 22305"/>
                <a:gd name="connsiteY78" fmla="*/ 20458 h 23015"/>
                <a:gd name="connsiteX79" fmla="*/ 12786 w 22305"/>
                <a:gd name="connsiteY79" fmla="*/ 19180 h 23015"/>
                <a:gd name="connsiteX80" fmla="*/ 14065 w 22305"/>
                <a:gd name="connsiteY80" fmla="*/ 17901 h 23015"/>
                <a:gd name="connsiteX81" fmla="*/ 14065 w 22305"/>
                <a:gd name="connsiteY81" fmla="*/ 17901 h 23015"/>
                <a:gd name="connsiteX82" fmla="*/ 15344 w 22305"/>
                <a:gd name="connsiteY82" fmla="*/ 17901 h 23015"/>
                <a:gd name="connsiteX83" fmla="*/ 15344 w 22305"/>
                <a:gd name="connsiteY83" fmla="*/ 17901 h 23015"/>
                <a:gd name="connsiteX84" fmla="*/ 15344 w 22305"/>
                <a:gd name="connsiteY84" fmla="*/ 16622 h 23015"/>
                <a:gd name="connsiteX85" fmla="*/ 15344 w 22305"/>
                <a:gd name="connsiteY85" fmla="*/ 16622 h 23015"/>
                <a:gd name="connsiteX86" fmla="*/ 16622 w 22305"/>
                <a:gd name="connsiteY86" fmla="*/ 15344 h 23015"/>
                <a:gd name="connsiteX87" fmla="*/ 17900 w 22305"/>
                <a:gd name="connsiteY87" fmla="*/ 15344 h 23015"/>
                <a:gd name="connsiteX88" fmla="*/ 19180 w 22305"/>
                <a:gd name="connsiteY88" fmla="*/ 15344 h 23015"/>
                <a:gd name="connsiteX89" fmla="*/ 19180 w 22305"/>
                <a:gd name="connsiteY89" fmla="*/ 15344 h 23015"/>
                <a:gd name="connsiteX90" fmla="*/ 19180 w 22305"/>
                <a:gd name="connsiteY90" fmla="*/ 14065 h 23015"/>
                <a:gd name="connsiteX91" fmla="*/ 17900 w 22305"/>
                <a:gd name="connsiteY91" fmla="*/ 14065 h 23015"/>
                <a:gd name="connsiteX92" fmla="*/ 17900 w 22305"/>
                <a:gd name="connsiteY92" fmla="*/ 12786 h 23015"/>
                <a:gd name="connsiteX93" fmla="*/ 19180 w 22305"/>
                <a:gd name="connsiteY93" fmla="*/ 12786 h 23015"/>
                <a:gd name="connsiteX94" fmla="*/ 20458 w 22305"/>
                <a:gd name="connsiteY94" fmla="*/ 11508 h 23015"/>
                <a:gd name="connsiteX95" fmla="*/ 21737 w 22305"/>
                <a:gd name="connsiteY95" fmla="*/ 10229 h 23015"/>
                <a:gd name="connsiteX96" fmla="*/ 21737 w 22305"/>
                <a:gd name="connsiteY96" fmla="*/ 10229 h 23015"/>
                <a:gd name="connsiteX97" fmla="*/ 12786 w 22305"/>
                <a:gd name="connsiteY97" fmla="*/ 11508 h 23015"/>
                <a:gd name="connsiteX98" fmla="*/ 12786 w 22305"/>
                <a:gd name="connsiteY98" fmla="*/ 11508 h 23015"/>
                <a:gd name="connsiteX99" fmla="*/ 11507 w 22305"/>
                <a:gd name="connsiteY99" fmla="*/ 11508 h 23015"/>
                <a:gd name="connsiteX100" fmla="*/ 12786 w 22305"/>
                <a:gd name="connsiteY100" fmla="*/ 11508 h 23015"/>
                <a:gd name="connsiteX101" fmla="*/ 12786 w 22305"/>
                <a:gd name="connsiteY101" fmla="*/ 11508 h 23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2305" h="23015">
                  <a:moveTo>
                    <a:pt x="21737" y="10229"/>
                  </a:moveTo>
                  <a:lnTo>
                    <a:pt x="21737" y="10229"/>
                  </a:lnTo>
                  <a:cubicBezTo>
                    <a:pt x="20458" y="10229"/>
                    <a:pt x="20458" y="8950"/>
                    <a:pt x="21737" y="10229"/>
                  </a:cubicBezTo>
                  <a:lnTo>
                    <a:pt x="21737" y="8950"/>
                  </a:lnTo>
                  <a:cubicBezTo>
                    <a:pt x="21737" y="8950"/>
                    <a:pt x="23015" y="7672"/>
                    <a:pt x="21737" y="7672"/>
                  </a:cubicBezTo>
                  <a:lnTo>
                    <a:pt x="21737" y="7672"/>
                  </a:lnTo>
                  <a:cubicBezTo>
                    <a:pt x="21737" y="7672"/>
                    <a:pt x="20458" y="6393"/>
                    <a:pt x="20458" y="7672"/>
                  </a:cubicBezTo>
                  <a:lnTo>
                    <a:pt x="19180" y="7672"/>
                  </a:lnTo>
                  <a:cubicBezTo>
                    <a:pt x="19180" y="7672"/>
                    <a:pt x="19180" y="6393"/>
                    <a:pt x="17900" y="6393"/>
                  </a:cubicBezTo>
                  <a:lnTo>
                    <a:pt x="17900" y="6393"/>
                  </a:lnTo>
                  <a:cubicBezTo>
                    <a:pt x="17900" y="6393"/>
                    <a:pt x="17900" y="5114"/>
                    <a:pt x="17900" y="5114"/>
                  </a:cubicBezTo>
                  <a:lnTo>
                    <a:pt x="17900" y="5114"/>
                  </a:lnTo>
                  <a:cubicBezTo>
                    <a:pt x="17900" y="5114"/>
                    <a:pt x="16622" y="5114"/>
                    <a:pt x="16622" y="5114"/>
                  </a:cubicBezTo>
                  <a:lnTo>
                    <a:pt x="16622" y="5114"/>
                  </a:lnTo>
                  <a:cubicBezTo>
                    <a:pt x="16622" y="5114"/>
                    <a:pt x="16622" y="5114"/>
                    <a:pt x="15344" y="3836"/>
                  </a:cubicBezTo>
                  <a:lnTo>
                    <a:pt x="15344" y="2557"/>
                  </a:lnTo>
                  <a:cubicBezTo>
                    <a:pt x="15344" y="2557"/>
                    <a:pt x="15344" y="1279"/>
                    <a:pt x="15344" y="1279"/>
                  </a:cubicBezTo>
                  <a:lnTo>
                    <a:pt x="15344" y="1279"/>
                  </a:lnTo>
                  <a:cubicBezTo>
                    <a:pt x="15344" y="1279"/>
                    <a:pt x="14065" y="1279"/>
                    <a:pt x="14065" y="1279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1279"/>
                  </a:lnTo>
                  <a:cubicBezTo>
                    <a:pt x="12786" y="1279"/>
                    <a:pt x="12786" y="0"/>
                    <a:pt x="11507" y="0"/>
                  </a:cubicBezTo>
                  <a:lnTo>
                    <a:pt x="11507" y="0"/>
                  </a:lnTo>
                  <a:cubicBezTo>
                    <a:pt x="11507" y="0"/>
                    <a:pt x="10229" y="0"/>
                    <a:pt x="10229" y="1279"/>
                  </a:cubicBezTo>
                  <a:lnTo>
                    <a:pt x="10229" y="2557"/>
                  </a:lnTo>
                  <a:cubicBezTo>
                    <a:pt x="10229" y="2557"/>
                    <a:pt x="8951" y="2557"/>
                    <a:pt x="8951" y="2557"/>
                  </a:cubicBezTo>
                  <a:lnTo>
                    <a:pt x="8951" y="1279"/>
                  </a:lnTo>
                  <a:cubicBezTo>
                    <a:pt x="8951" y="1279"/>
                    <a:pt x="7671" y="0"/>
                    <a:pt x="7671" y="1279"/>
                  </a:cubicBezTo>
                  <a:lnTo>
                    <a:pt x="7671" y="1279"/>
                  </a:lnTo>
                  <a:cubicBezTo>
                    <a:pt x="7671" y="1279"/>
                    <a:pt x="6393" y="2557"/>
                    <a:pt x="7671" y="2557"/>
                  </a:cubicBezTo>
                  <a:lnTo>
                    <a:pt x="7671" y="3836"/>
                  </a:lnTo>
                  <a:cubicBezTo>
                    <a:pt x="7671" y="3836"/>
                    <a:pt x="6393" y="3836"/>
                    <a:pt x="6393" y="3836"/>
                  </a:cubicBezTo>
                  <a:lnTo>
                    <a:pt x="5114" y="2557"/>
                  </a:lnTo>
                  <a:cubicBezTo>
                    <a:pt x="5114" y="2557"/>
                    <a:pt x="3836" y="2557"/>
                    <a:pt x="3836" y="2557"/>
                  </a:cubicBezTo>
                  <a:lnTo>
                    <a:pt x="3836" y="2557"/>
                  </a:lnTo>
                  <a:cubicBezTo>
                    <a:pt x="3836" y="2557"/>
                    <a:pt x="3836" y="3836"/>
                    <a:pt x="3836" y="3836"/>
                  </a:cubicBezTo>
                  <a:lnTo>
                    <a:pt x="5114" y="5114"/>
                  </a:lnTo>
                  <a:cubicBezTo>
                    <a:pt x="5114" y="5114"/>
                    <a:pt x="5114" y="5114"/>
                    <a:pt x="3836" y="6393"/>
                  </a:cubicBezTo>
                  <a:lnTo>
                    <a:pt x="2557" y="6393"/>
                  </a:lnTo>
                  <a:cubicBezTo>
                    <a:pt x="2557" y="6393"/>
                    <a:pt x="1278" y="6393"/>
                    <a:pt x="1278" y="6393"/>
                  </a:cubicBezTo>
                  <a:lnTo>
                    <a:pt x="1278" y="6393"/>
                  </a:lnTo>
                  <a:cubicBezTo>
                    <a:pt x="1278" y="6393"/>
                    <a:pt x="1278" y="7672"/>
                    <a:pt x="1278" y="7672"/>
                  </a:cubicBezTo>
                  <a:lnTo>
                    <a:pt x="2557" y="7672"/>
                  </a:lnTo>
                  <a:cubicBezTo>
                    <a:pt x="2557" y="7672"/>
                    <a:pt x="2557" y="8950"/>
                    <a:pt x="2557" y="8950"/>
                  </a:cubicBezTo>
                  <a:lnTo>
                    <a:pt x="1278" y="8950"/>
                  </a:lnTo>
                  <a:cubicBezTo>
                    <a:pt x="1278" y="8950"/>
                    <a:pt x="0" y="8950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8" y="11508"/>
                  </a:cubicBezTo>
                  <a:lnTo>
                    <a:pt x="2557" y="11508"/>
                  </a:lnTo>
                  <a:cubicBezTo>
                    <a:pt x="2557" y="11508"/>
                    <a:pt x="2557" y="12786"/>
                    <a:pt x="2557" y="12786"/>
                  </a:cubicBezTo>
                  <a:lnTo>
                    <a:pt x="1278" y="12786"/>
                  </a:lnTo>
                  <a:cubicBezTo>
                    <a:pt x="1278" y="12786"/>
                    <a:pt x="0" y="14065"/>
                    <a:pt x="1278" y="14065"/>
                  </a:cubicBezTo>
                  <a:lnTo>
                    <a:pt x="1278" y="14065"/>
                  </a:lnTo>
                  <a:cubicBezTo>
                    <a:pt x="1278" y="14065"/>
                    <a:pt x="2557" y="15344"/>
                    <a:pt x="2557" y="14065"/>
                  </a:cubicBezTo>
                  <a:lnTo>
                    <a:pt x="3836" y="14065"/>
                  </a:lnTo>
                  <a:cubicBezTo>
                    <a:pt x="3836" y="14065"/>
                    <a:pt x="3836" y="15344"/>
                    <a:pt x="3836" y="15344"/>
                  </a:cubicBezTo>
                  <a:lnTo>
                    <a:pt x="2557" y="16622"/>
                  </a:lnTo>
                  <a:cubicBezTo>
                    <a:pt x="2557" y="16622"/>
                    <a:pt x="2557" y="17901"/>
                    <a:pt x="2557" y="17901"/>
                  </a:cubicBezTo>
                  <a:lnTo>
                    <a:pt x="2557" y="17901"/>
                  </a:lnTo>
                  <a:cubicBezTo>
                    <a:pt x="2557" y="17901"/>
                    <a:pt x="3836" y="17901"/>
                    <a:pt x="3836" y="17901"/>
                  </a:cubicBezTo>
                  <a:lnTo>
                    <a:pt x="3836" y="17901"/>
                  </a:lnTo>
                  <a:cubicBezTo>
                    <a:pt x="3836" y="17901"/>
                    <a:pt x="3836" y="17901"/>
                    <a:pt x="5114" y="19180"/>
                  </a:cubicBezTo>
                  <a:lnTo>
                    <a:pt x="5114" y="20458"/>
                  </a:lnTo>
                  <a:cubicBezTo>
                    <a:pt x="5114" y="20458"/>
                    <a:pt x="5114" y="21737"/>
                    <a:pt x="5114" y="21737"/>
                  </a:cubicBezTo>
                  <a:lnTo>
                    <a:pt x="5114" y="21737"/>
                  </a:lnTo>
                  <a:cubicBezTo>
                    <a:pt x="5114" y="21737"/>
                    <a:pt x="6393" y="21737"/>
                    <a:pt x="6393" y="21737"/>
                  </a:cubicBezTo>
                  <a:lnTo>
                    <a:pt x="6393" y="20458"/>
                  </a:lnTo>
                  <a:cubicBezTo>
                    <a:pt x="6393" y="20458"/>
                    <a:pt x="7671" y="20458"/>
                    <a:pt x="7671" y="20458"/>
                  </a:cubicBezTo>
                  <a:lnTo>
                    <a:pt x="7671" y="21737"/>
                  </a:lnTo>
                  <a:cubicBezTo>
                    <a:pt x="7671" y="21737"/>
                    <a:pt x="7671" y="23015"/>
                    <a:pt x="8951" y="23015"/>
                  </a:cubicBezTo>
                  <a:lnTo>
                    <a:pt x="8951" y="23015"/>
                  </a:lnTo>
                  <a:cubicBezTo>
                    <a:pt x="8951" y="23015"/>
                    <a:pt x="10229" y="23015"/>
                    <a:pt x="10229" y="21737"/>
                  </a:cubicBezTo>
                  <a:lnTo>
                    <a:pt x="10229" y="20458"/>
                  </a:lnTo>
                  <a:cubicBezTo>
                    <a:pt x="10229" y="20458"/>
                    <a:pt x="11507" y="20458"/>
                    <a:pt x="11507" y="20458"/>
                  </a:cubicBezTo>
                  <a:lnTo>
                    <a:pt x="11507" y="21737"/>
                  </a:lnTo>
                  <a:cubicBezTo>
                    <a:pt x="11507" y="21737"/>
                    <a:pt x="12786" y="23015"/>
                    <a:pt x="12786" y="21737"/>
                  </a:cubicBezTo>
                  <a:lnTo>
                    <a:pt x="12786" y="21737"/>
                  </a:lnTo>
                  <a:cubicBezTo>
                    <a:pt x="12786" y="21737"/>
                    <a:pt x="14065" y="20458"/>
                    <a:pt x="12786" y="20458"/>
                  </a:cubicBezTo>
                  <a:lnTo>
                    <a:pt x="12786" y="19180"/>
                  </a:lnTo>
                  <a:cubicBezTo>
                    <a:pt x="12786" y="19180"/>
                    <a:pt x="14065" y="19180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5344" y="17901"/>
                    <a:pt x="15344" y="17901"/>
                  </a:cubicBezTo>
                  <a:lnTo>
                    <a:pt x="15344" y="17901"/>
                  </a:lnTo>
                  <a:cubicBezTo>
                    <a:pt x="15344" y="17901"/>
                    <a:pt x="15344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5344" y="15344"/>
                    <a:pt x="16622" y="15344"/>
                  </a:cubicBezTo>
                  <a:lnTo>
                    <a:pt x="17900" y="15344"/>
                  </a:lnTo>
                  <a:cubicBezTo>
                    <a:pt x="17900" y="15344"/>
                    <a:pt x="19180" y="15344"/>
                    <a:pt x="19180" y="15344"/>
                  </a:cubicBezTo>
                  <a:lnTo>
                    <a:pt x="19180" y="15344"/>
                  </a:lnTo>
                  <a:cubicBezTo>
                    <a:pt x="19180" y="15344"/>
                    <a:pt x="19180" y="14065"/>
                    <a:pt x="19180" y="14065"/>
                  </a:cubicBezTo>
                  <a:lnTo>
                    <a:pt x="17900" y="14065"/>
                  </a:lnTo>
                  <a:cubicBezTo>
                    <a:pt x="17900" y="14065"/>
                    <a:pt x="17900" y="12786"/>
                    <a:pt x="17900" y="12786"/>
                  </a:cubicBezTo>
                  <a:lnTo>
                    <a:pt x="19180" y="12786"/>
                  </a:lnTo>
                  <a:cubicBezTo>
                    <a:pt x="19180" y="12786"/>
                    <a:pt x="20458" y="12786"/>
                    <a:pt x="20458" y="11508"/>
                  </a:cubicBezTo>
                  <a:lnTo>
                    <a:pt x="21737" y="10229"/>
                  </a:lnTo>
                  <a:cubicBezTo>
                    <a:pt x="23015" y="10229"/>
                    <a:pt x="21737" y="10229"/>
                    <a:pt x="21737" y="10229"/>
                  </a:cubicBezTo>
                  <a:close/>
                  <a:moveTo>
                    <a:pt x="12786" y="11508"/>
                  </a:moveTo>
                  <a:cubicBezTo>
                    <a:pt x="12786" y="11508"/>
                    <a:pt x="12786" y="11508"/>
                    <a:pt x="12786" y="11508"/>
                  </a:cubicBezTo>
                  <a:cubicBezTo>
                    <a:pt x="11507" y="12786"/>
                    <a:pt x="11507" y="11508"/>
                    <a:pt x="11507" y="11508"/>
                  </a:cubicBezTo>
                  <a:cubicBezTo>
                    <a:pt x="11507" y="11508"/>
                    <a:pt x="11507" y="10229"/>
                    <a:pt x="12786" y="11508"/>
                  </a:cubicBezTo>
                  <a:cubicBezTo>
                    <a:pt x="12786" y="10229"/>
                    <a:pt x="12786" y="10229"/>
                    <a:pt x="12786" y="11508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EE187F5E-F68F-466E-B4F9-BC953499DA6B}"/>
                </a:ext>
              </a:extLst>
            </p:cNvPr>
            <p:cNvSpPr/>
            <p:nvPr/>
          </p:nvSpPr>
          <p:spPr>
            <a:xfrm>
              <a:off x="6725087" y="3083768"/>
              <a:ext cx="18859" cy="19179"/>
            </a:xfrm>
            <a:custGeom>
              <a:avLst/>
              <a:gdLst>
                <a:gd name="connsiteX0" fmla="*/ 17900 w 18859"/>
                <a:gd name="connsiteY0" fmla="*/ 7672 h 19179"/>
                <a:gd name="connsiteX1" fmla="*/ 17900 w 18859"/>
                <a:gd name="connsiteY1" fmla="*/ 7672 h 19179"/>
                <a:gd name="connsiteX2" fmla="*/ 17900 w 18859"/>
                <a:gd name="connsiteY2" fmla="*/ 7672 h 19179"/>
                <a:gd name="connsiteX3" fmla="*/ 17900 w 18859"/>
                <a:gd name="connsiteY3" fmla="*/ 7672 h 19179"/>
                <a:gd name="connsiteX4" fmla="*/ 17900 w 18859"/>
                <a:gd name="connsiteY4" fmla="*/ 6393 h 19179"/>
                <a:gd name="connsiteX5" fmla="*/ 17900 w 18859"/>
                <a:gd name="connsiteY5" fmla="*/ 6393 h 19179"/>
                <a:gd name="connsiteX6" fmla="*/ 16622 w 18859"/>
                <a:gd name="connsiteY6" fmla="*/ 6393 h 19179"/>
                <a:gd name="connsiteX7" fmla="*/ 16622 w 18859"/>
                <a:gd name="connsiteY7" fmla="*/ 6393 h 19179"/>
                <a:gd name="connsiteX8" fmla="*/ 16622 w 18859"/>
                <a:gd name="connsiteY8" fmla="*/ 5114 h 19179"/>
                <a:gd name="connsiteX9" fmla="*/ 16622 w 18859"/>
                <a:gd name="connsiteY9" fmla="*/ 5114 h 19179"/>
                <a:gd name="connsiteX10" fmla="*/ 16622 w 18859"/>
                <a:gd name="connsiteY10" fmla="*/ 3836 h 19179"/>
                <a:gd name="connsiteX11" fmla="*/ 16622 w 18859"/>
                <a:gd name="connsiteY11" fmla="*/ 3836 h 19179"/>
                <a:gd name="connsiteX12" fmla="*/ 15344 w 18859"/>
                <a:gd name="connsiteY12" fmla="*/ 3836 h 19179"/>
                <a:gd name="connsiteX13" fmla="*/ 15344 w 18859"/>
                <a:gd name="connsiteY13" fmla="*/ 3836 h 19179"/>
                <a:gd name="connsiteX14" fmla="*/ 14065 w 18859"/>
                <a:gd name="connsiteY14" fmla="*/ 3836 h 19179"/>
                <a:gd name="connsiteX15" fmla="*/ 14065 w 18859"/>
                <a:gd name="connsiteY15" fmla="*/ 3836 h 19179"/>
                <a:gd name="connsiteX16" fmla="*/ 14065 w 18859"/>
                <a:gd name="connsiteY16" fmla="*/ 2557 h 19179"/>
                <a:gd name="connsiteX17" fmla="*/ 14065 w 18859"/>
                <a:gd name="connsiteY17" fmla="*/ 2557 h 19179"/>
                <a:gd name="connsiteX18" fmla="*/ 12786 w 18859"/>
                <a:gd name="connsiteY18" fmla="*/ 2557 h 19179"/>
                <a:gd name="connsiteX19" fmla="*/ 12786 w 18859"/>
                <a:gd name="connsiteY19" fmla="*/ 2557 h 19179"/>
                <a:gd name="connsiteX20" fmla="*/ 11507 w 18859"/>
                <a:gd name="connsiteY20" fmla="*/ 2557 h 19179"/>
                <a:gd name="connsiteX21" fmla="*/ 11507 w 18859"/>
                <a:gd name="connsiteY21" fmla="*/ 1279 h 19179"/>
                <a:gd name="connsiteX22" fmla="*/ 10229 w 18859"/>
                <a:gd name="connsiteY22" fmla="*/ 0 h 19179"/>
                <a:gd name="connsiteX23" fmla="*/ 10229 w 18859"/>
                <a:gd name="connsiteY23" fmla="*/ 0 h 19179"/>
                <a:gd name="connsiteX24" fmla="*/ 8951 w 18859"/>
                <a:gd name="connsiteY24" fmla="*/ 1279 h 19179"/>
                <a:gd name="connsiteX25" fmla="*/ 8951 w 18859"/>
                <a:gd name="connsiteY25" fmla="*/ 2557 h 19179"/>
                <a:gd name="connsiteX26" fmla="*/ 7671 w 18859"/>
                <a:gd name="connsiteY26" fmla="*/ 2557 h 19179"/>
                <a:gd name="connsiteX27" fmla="*/ 7671 w 18859"/>
                <a:gd name="connsiteY27" fmla="*/ 2557 h 19179"/>
                <a:gd name="connsiteX28" fmla="*/ 6393 w 18859"/>
                <a:gd name="connsiteY28" fmla="*/ 2557 h 19179"/>
                <a:gd name="connsiteX29" fmla="*/ 6393 w 18859"/>
                <a:gd name="connsiteY29" fmla="*/ 2557 h 19179"/>
                <a:gd name="connsiteX30" fmla="*/ 6393 w 18859"/>
                <a:gd name="connsiteY30" fmla="*/ 3836 h 19179"/>
                <a:gd name="connsiteX31" fmla="*/ 6393 w 18859"/>
                <a:gd name="connsiteY31" fmla="*/ 3836 h 19179"/>
                <a:gd name="connsiteX32" fmla="*/ 5114 w 18859"/>
                <a:gd name="connsiteY32" fmla="*/ 3836 h 19179"/>
                <a:gd name="connsiteX33" fmla="*/ 5114 w 18859"/>
                <a:gd name="connsiteY33" fmla="*/ 3836 h 19179"/>
                <a:gd name="connsiteX34" fmla="*/ 3836 w 18859"/>
                <a:gd name="connsiteY34" fmla="*/ 3836 h 19179"/>
                <a:gd name="connsiteX35" fmla="*/ 3836 w 18859"/>
                <a:gd name="connsiteY35" fmla="*/ 3836 h 19179"/>
                <a:gd name="connsiteX36" fmla="*/ 3836 w 18859"/>
                <a:gd name="connsiteY36" fmla="*/ 5114 h 19179"/>
                <a:gd name="connsiteX37" fmla="*/ 3836 w 18859"/>
                <a:gd name="connsiteY37" fmla="*/ 5114 h 19179"/>
                <a:gd name="connsiteX38" fmla="*/ 3836 w 18859"/>
                <a:gd name="connsiteY38" fmla="*/ 6393 h 19179"/>
                <a:gd name="connsiteX39" fmla="*/ 3836 w 18859"/>
                <a:gd name="connsiteY39" fmla="*/ 6393 h 19179"/>
                <a:gd name="connsiteX40" fmla="*/ 2557 w 18859"/>
                <a:gd name="connsiteY40" fmla="*/ 6393 h 19179"/>
                <a:gd name="connsiteX41" fmla="*/ 2557 w 18859"/>
                <a:gd name="connsiteY41" fmla="*/ 6393 h 19179"/>
                <a:gd name="connsiteX42" fmla="*/ 2557 w 18859"/>
                <a:gd name="connsiteY42" fmla="*/ 7672 h 19179"/>
                <a:gd name="connsiteX43" fmla="*/ 2557 w 18859"/>
                <a:gd name="connsiteY43" fmla="*/ 7672 h 19179"/>
                <a:gd name="connsiteX44" fmla="*/ 2557 w 18859"/>
                <a:gd name="connsiteY44" fmla="*/ 8950 h 19179"/>
                <a:gd name="connsiteX45" fmla="*/ 1278 w 18859"/>
                <a:gd name="connsiteY45" fmla="*/ 8950 h 19179"/>
                <a:gd name="connsiteX46" fmla="*/ 0 w 18859"/>
                <a:gd name="connsiteY46" fmla="*/ 10229 h 19179"/>
                <a:gd name="connsiteX47" fmla="*/ 0 w 18859"/>
                <a:gd name="connsiteY47" fmla="*/ 10229 h 19179"/>
                <a:gd name="connsiteX48" fmla="*/ 1278 w 18859"/>
                <a:gd name="connsiteY48" fmla="*/ 11508 h 19179"/>
                <a:gd name="connsiteX49" fmla="*/ 2557 w 18859"/>
                <a:gd name="connsiteY49" fmla="*/ 11508 h 19179"/>
                <a:gd name="connsiteX50" fmla="*/ 2557 w 18859"/>
                <a:gd name="connsiteY50" fmla="*/ 12786 h 19179"/>
                <a:gd name="connsiteX51" fmla="*/ 2557 w 18859"/>
                <a:gd name="connsiteY51" fmla="*/ 12786 h 19179"/>
                <a:gd name="connsiteX52" fmla="*/ 2557 w 18859"/>
                <a:gd name="connsiteY52" fmla="*/ 14065 h 19179"/>
                <a:gd name="connsiteX53" fmla="*/ 2557 w 18859"/>
                <a:gd name="connsiteY53" fmla="*/ 14065 h 19179"/>
                <a:gd name="connsiteX54" fmla="*/ 3836 w 18859"/>
                <a:gd name="connsiteY54" fmla="*/ 14065 h 19179"/>
                <a:gd name="connsiteX55" fmla="*/ 3836 w 18859"/>
                <a:gd name="connsiteY55" fmla="*/ 14065 h 19179"/>
                <a:gd name="connsiteX56" fmla="*/ 3836 w 18859"/>
                <a:gd name="connsiteY56" fmla="*/ 15344 h 19179"/>
                <a:gd name="connsiteX57" fmla="*/ 3836 w 18859"/>
                <a:gd name="connsiteY57" fmla="*/ 15344 h 19179"/>
                <a:gd name="connsiteX58" fmla="*/ 3836 w 18859"/>
                <a:gd name="connsiteY58" fmla="*/ 16622 h 19179"/>
                <a:gd name="connsiteX59" fmla="*/ 3836 w 18859"/>
                <a:gd name="connsiteY59" fmla="*/ 16622 h 19179"/>
                <a:gd name="connsiteX60" fmla="*/ 5114 w 18859"/>
                <a:gd name="connsiteY60" fmla="*/ 16622 h 19179"/>
                <a:gd name="connsiteX61" fmla="*/ 5114 w 18859"/>
                <a:gd name="connsiteY61" fmla="*/ 16622 h 19179"/>
                <a:gd name="connsiteX62" fmla="*/ 6393 w 18859"/>
                <a:gd name="connsiteY62" fmla="*/ 16622 h 19179"/>
                <a:gd name="connsiteX63" fmla="*/ 6393 w 18859"/>
                <a:gd name="connsiteY63" fmla="*/ 16622 h 19179"/>
                <a:gd name="connsiteX64" fmla="*/ 6393 w 18859"/>
                <a:gd name="connsiteY64" fmla="*/ 17901 h 19179"/>
                <a:gd name="connsiteX65" fmla="*/ 6393 w 18859"/>
                <a:gd name="connsiteY65" fmla="*/ 17901 h 19179"/>
                <a:gd name="connsiteX66" fmla="*/ 7671 w 18859"/>
                <a:gd name="connsiteY66" fmla="*/ 17901 h 19179"/>
                <a:gd name="connsiteX67" fmla="*/ 7671 w 18859"/>
                <a:gd name="connsiteY67" fmla="*/ 17901 h 19179"/>
                <a:gd name="connsiteX68" fmla="*/ 8951 w 18859"/>
                <a:gd name="connsiteY68" fmla="*/ 17901 h 19179"/>
                <a:gd name="connsiteX69" fmla="*/ 8951 w 18859"/>
                <a:gd name="connsiteY69" fmla="*/ 17901 h 19179"/>
                <a:gd name="connsiteX70" fmla="*/ 10229 w 18859"/>
                <a:gd name="connsiteY70" fmla="*/ 19180 h 19179"/>
                <a:gd name="connsiteX71" fmla="*/ 10229 w 18859"/>
                <a:gd name="connsiteY71" fmla="*/ 19180 h 19179"/>
                <a:gd name="connsiteX72" fmla="*/ 11507 w 18859"/>
                <a:gd name="connsiteY72" fmla="*/ 17901 h 19179"/>
                <a:gd name="connsiteX73" fmla="*/ 11507 w 18859"/>
                <a:gd name="connsiteY73" fmla="*/ 17901 h 19179"/>
                <a:gd name="connsiteX74" fmla="*/ 12786 w 18859"/>
                <a:gd name="connsiteY74" fmla="*/ 17901 h 19179"/>
                <a:gd name="connsiteX75" fmla="*/ 12786 w 18859"/>
                <a:gd name="connsiteY75" fmla="*/ 17901 h 19179"/>
                <a:gd name="connsiteX76" fmla="*/ 14065 w 18859"/>
                <a:gd name="connsiteY76" fmla="*/ 17901 h 19179"/>
                <a:gd name="connsiteX77" fmla="*/ 14065 w 18859"/>
                <a:gd name="connsiteY77" fmla="*/ 17901 h 19179"/>
                <a:gd name="connsiteX78" fmla="*/ 14065 w 18859"/>
                <a:gd name="connsiteY78" fmla="*/ 16622 h 19179"/>
                <a:gd name="connsiteX79" fmla="*/ 14065 w 18859"/>
                <a:gd name="connsiteY79" fmla="*/ 16622 h 19179"/>
                <a:gd name="connsiteX80" fmla="*/ 15344 w 18859"/>
                <a:gd name="connsiteY80" fmla="*/ 16622 h 19179"/>
                <a:gd name="connsiteX81" fmla="*/ 15344 w 18859"/>
                <a:gd name="connsiteY81" fmla="*/ 16622 h 19179"/>
                <a:gd name="connsiteX82" fmla="*/ 16622 w 18859"/>
                <a:gd name="connsiteY82" fmla="*/ 16622 h 19179"/>
                <a:gd name="connsiteX83" fmla="*/ 16622 w 18859"/>
                <a:gd name="connsiteY83" fmla="*/ 16622 h 19179"/>
                <a:gd name="connsiteX84" fmla="*/ 16622 w 18859"/>
                <a:gd name="connsiteY84" fmla="*/ 15344 h 19179"/>
                <a:gd name="connsiteX85" fmla="*/ 16622 w 18859"/>
                <a:gd name="connsiteY85" fmla="*/ 15344 h 19179"/>
                <a:gd name="connsiteX86" fmla="*/ 16622 w 18859"/>
                <a:gd name="connsiteY86" fmla="*/ 14065 h 19179"/>
                <a:gd name="connsiteX87" fmla="*/ 16622 w 18859"/>
                <a:gd name="connsiteY87" fmla="*/ 14065 h 19179"/>
                <a:gd name="connsiteX88" fmla="*/ 17900 w 18859"/>
                <a:gd name="connsiteY88" fmla="*/ 14065 h 19179"/>
                <a:gd name="connsiteX89" fmla="*/ 17900 w 18859"/>
                <a:gd name="connsiteY89" fmla="*/ 14065 h 19179"/>
                <a:gd name="connsiteX90" fmla="*/ 17900 w 18859"/>
                <a:gd name="connsiteY90" fmla="*/ 12786 h 19179"/>
                <a:gd name="connsiteX91" fmla="*/ 17900 w 18859"/>
                <a:gd name="connsiteY91" fmla="*/ 12786 h 19179"/>
                <a:gd name="connsiteX92" fmla="*/ 17900 w 18859"/>
                <a:gd name="connsiteY92" fmla="*/ 11508 h 19179"/>
                <a:gd name="connsiteX93" fmla="*/ 17900 w 18859"/>
                <a:gd name="connsiteY93" fmla="*/ 11508 h 19179"/>
                <a:gd name="connsiteX94" fmla="*/ 17900 w 18859"/>
                <a:gd name="connsiteY94" fmla="*/ 7672 h 19179"/>
                <a:gd name="connsiteX95" fmla="*/ 17900 w 18859"/>
                <a:gd name="connsiteY95" fmla="*/ 7672 h 19179"/>
                <a:gd name="connsiteX96" fmla="*/ 17900 w 18859"/>
                <a:gd name="connsiteY96" fmla="*/ 7672 h 19179"/>
                <a:gd name="connsiteX97" fmla="*/ 11507 w 18859"/>
                <a:gd name="connsiteY97" fmla="*/ 8950 h 19179"/>
                <a:gd name="connsiteX98" fmla="*/ 11507 w 18859"/>
                <a:gd name="connsiteY98" fmla="*/ 8950 h 19179"/>
                <a:gd name="connsiteX99" fmla="*/ 11507 w 18859"/>
                <a:gd name="connsiteY99" fmla="*/ 8950 h 19179"/>
                <a:gd name="connsiteX100" fmla="*/ 11507 w 18859"/>
                <a:gd name="connsiteY100" fmla="*/ 8950 h 19179"/>
                <a:gd name="connsiteX101" fmla="*/ 11507 w 18859"/>
                <a:gd name="connsiteY101" fmla="*/ 8950 h 1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859" h="19179">
                  <a:moveTo>
                    <a:pt x="17900" y="7672"/>
                  </a:moveTo>
                  <a:lnTo>
                    <a:pt x="17900" y="7672"/>
                  </a:lnTo>
                  <a:cubicBezTo>
                    <a:pt x="17900" y="7672"/>
                    <a:pt x="17900" y="7672"/>
                    <a:pt x="17900" y="7672"/>
                  </a:cubicBezTo>
                  <a:lnTo>
                    <a:pt x="17900" y="7672"/>
                  </a:lnTo>
                  <a:cubicBezTo>
                    <a:pt x="17900" y="6393"/>
                    <a:pt x="17900" y="6393"/>
                    <a:pt x="17900" y="6393"/>
                  </a:cubicBezTo>
                  <a:lnTo>
                    <a:pt x="17900" y="6393"/>
                  </a:lnTo>
                  <a:cubicBezTo>
                    <a:pt x="17900" y="6393"/>
                    <a:pt x="17900" y="6393"/>
                    <a:pt x="16622" y="6393"/>
                  </a:cubicBezTo>
                  <a:lnTo>
                    <a:pt x="16622" y="6393"/>
                  </a:lnTo>
                  <a:cubicBezTo>
                    <a:pt x="16622" y="6393"/>
                    <a:pt x="16622" y="6393"/>
                    <a:pt x="16622" y="5114"/>
                  </a:cubicBezTo>
                  <a:lnTo>
                    <a:pt x="16622" y="5114"/>
                  </a:lnTo>
                  <a:cubicBezTo>
                    <a:pt x="16622" y="5114"/>
                    <a:pt x="16622" y="3836"/>
                    <a:pt x="16622" y="3836"/>
                  </a:cubicBezTo>
                  <a:lnTo>
                    <a:pt x="16622" y="3836"/>
                  </a:lnTo>
                  <a:cubicBezTo>
                    <a:pt x="16622" y="3836"/>
                    <a:pt x="15344" y="3836"/>
                    <a:pt x="15344" y="3836"/>
                  </a:cubicBezTo>
                  <a:lnTo>
                    <a:pt x="15344" y="3836"/>
                  </a:lnTo>
                  <a:cubicBezTo>
                    <a:pt x="15344" y="3836"/>
                    <a:pt x="15344" y="3836"/>
                    <a:pt x="14065" y="3836"/>
                  </a:cubicBezTo>
                  <a:lnTo>
                    <a:pt x="14065" y="3836"/>
                  </a:lnTo>
                  <a:cubicBezTo>
                    <a:pt x="14065" y="3836"/>
                    <a:pt x="14065" y="2557"/>
                    <a:pt x="14065" y="2557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2557"/>
                  </a:lnTo>
                  <a:cubicBezTo>
                    <a:pt x="12786" y="2557"/>
                    <a:pt x="12786" y="2557"/>
                    <a:pt x="11507" y="2557"/>
                  </a:cubicBezTo>
                  <a:lnTo>
                    <a:pt x="11507" y="1279"/>
                  </a:lnTo>
                  <a:cubicBezTo>
                    <a:pt x="11507" y="1279"/>
                    <a:pt x="11507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8951" y="0"/>
                    <a:pt x="8951" y="1279"/>
                  </a:cubicBezTo>
                  <a:lnTo>
                    <a:pt x="8951" y="2557"/>
                  </a:lnTo>
                  <a:cubicBezTo>
                    <a:pt x="8951" y="2557"/>
                    <a:pt x="8951" y="2557"/>
                    <a:pt x="7671" y="2557"/>
                  </a:cubicBezTo>
                  <a:lnTo>
                    <a:pt x="7671" y="2557"/>
                  </a:lnTo>
                  <a:cubicBezTo>
                    <a:pt x="7671" y="2557"/>
                    <a:pt x="7671" y="2557"/>
                    <a:pt x="6393" y="2557"/>
                  </a:cubicBezTo>
                  <a:lnTo>
                    <a:pt x="6393" y="2557"/>
                  </a:lnTo>
                  <a:cubicBezTo>
                    <a:pt x="6393" y="2557"/>
                    <a:pt x="6393" y="2557"/>
                    <a:pt x="6393" y="3836"/>
                  </a:cubicBezTo>
                  <a:lnTo>
                    <a:pt x="6393" y="3836"/>
                  </a:lnTo>
                  <a:cubicBezTo>
                    <a:pt x="6393" y="3836"/>
                    <a:pt x="6393" y="3836"/>
                    <a:pt x="5114" y="3836"/>
                  </a:cubicBezTo>
                  <a:lnTo>
                    <a:pt x="5114" y="3836"/>
                  </a:lnTo>
                  <a:cubicBezTo>
                    <a:pt x="5114" y="3836"/>
                    <a:pt x="3836" y="3836"/>
                    <a:pt x="3836" y="3836"/>
                  </a:cubicBezTo>
                  <a:lnTo>
                    <a:pt x="3836" y="3836"/>
                  </a:lnTo>
                  <a:cubicBezTo>
                    <a:pt x="3836" y="3836"/>
                    <a:pt x="3836" y="5114"/>
                    <a:pt x="3836" y="5114"/>
                  </a:cubicBezTo>
                  <a:lnTo>
                    <a:pt x="3836" y="5114"/>
                  </a:lnTo>
                  <a:cubicBezTo>
                    <a:pt x="3836" y="5114"/>
                    <a:pt x="3836" y="5114"/>
                    <a:pt x="3836" y="6393"/>
                  </a:cubicBezTo>
                  <a:lnTo>
                    <a:pt x="3836" y="6393"/>
                  </a:lnTo>
                  <a:cubicBezTo>
                    <a:pt x="3836" y="6393"/>
                    <a:pt x="2557" y="6393"/>
                    <a:pt x="2557" y="6393"/>
                  </a:cubicBezTo>
                  <a:lnTo>
                    <a:pt x="2557" y="6393"/>
                  </a:lnTo>
                  <a:cubicBezTo>
                    <a:pt x="2557" y="6393"/>
                    <a:pt x="2557" y="7672"/>
                    <a:pt x="2557" y="7672"/>
                  </a:cubicBezTo>
                  <a:lnTo>
                    <a:pt x="2557" y="7672"/>
                  </a:lnTo>
                  <a:cubicBezTo>
                    <a:pt x="2557" y="7672"/>
                    <a:pt x="2557" y="7672"/>
                    <a:pt x="2557" y="8950"/>
                  </a:cubicBezTo>
                  <a:lnTo>
                    <a:pt x="1278" y="8950"/>
                  </a:lnTo>
                  <a:cubicBezTo>
                    <a:pt x="1278" y="8950"/>
                    <a:pt x="0" y="8950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8" y="11508"/>
                  </a:cubicBezTo>
                  <a:lnTo>
                    <a:pt x="2557" y="11508"/>
                  </a:lnTo>
                  <a:cubicBezTo>
                    <a:pt x="2557" y="11508"/>
                    <a:pt x="2557" y="11508"/>
                    <a:pt x="2557" y="12786"/>
                  </a:cubicBezTo>
                  <a:lnTo>
                    <a:pt x="2557" y="12786"/>
                  </a:lnTo>
                  <a:cubicBezTo>
                    <a:pt x="2557" y="12786"/>
                    <a:pt x="2557" y="12786"/>
                    <a:pt x="2557" y="14065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4065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5344"/>
                  </a:cubicBezTo>
                  <a:lnTo>
                    <a:pt x="3836" y="15344"/>
                  </a:lnTo>
                  <a:cubicBezTo>
                    <a:pt x="3836" y="15344"/>
                    <a:pt x="3836" y="16622"/>
                    <a:pt x="3836" y="16622"/>
                  </a:cubicBezTo>
                  <a:lnTo>
                    <a:pt x="3836" y="16622"/>
                  </a:lnTo>
                  <a:cubicBezTo>
                    <a:pt x="3836" y="16622"/>
                    <a:pt x="5114" y="16622"/>
                    <a:pt x="5114" y="16622"/>
                  </a:cubicBezTo>
                  <a:lnTo>
                    <a:pt x="5114" y="16622"/>
                  </a:lnTo>
                  <a:cubicBezTo>
                    <a:pt x="5114" y="16622"/>
                    <a:pt x="5114" y="16622"/>
                    <a:pt x="6393" y="16622"/>
                  </a:cubicBezTo>
                  <a:lnTo>
                    <a:pt x="6393" y="16622"/>
                  </a:lnTo>
                  <a:cubicBezTo>
                    <a:pt x="6393" y="16622"/>
                    <a:pt x="6393" y="17901"/>
                    <a:pt x="6393" y="17901"/>
                  </a:cubicBezTo>
                  <a:lnTo>
                    <a:pt x="6393" y="17901"/>
                  </a:lnTo>
                  <a:cubicBezTo>
                    <a:pt x="6393" y="17901"/>
                    <a:pt x="7671" y="17901"/>
                    <a:pt x="7671" y="17901"/>
                  </a:cubicBezTo>
                  <a:lnTo>
                    <a:pt x="7671" y="17901"/>
                  </a:lnTo>
                  <a:cubicBezTo>
                    <a:pt x="7671" y="17901"/>
                    <a:pt x="7671" y="17901"/>
                    <a:pt x="8951" y="17901"/>
                  </a:cubicBezTo>
                  <a:lnTo>
                    <a:pt x="8951" y="17901"/>
                  </a:lnTo>
                  <a:cubicBezTo>
                    <a:pt x="8951" y="17901"/>
                    <a:pt x="8951" y="19180"/>
                    <a:pt x="10229" y="19180"/>
                  </a:cubicBezTo>
                  <a:lnTo>
                    <a:pt x="10229" y="19180"/>
                  </a:lnTo>
                  <a:cubicBezTo>
                    <a:pt x="10229" y="19180"/>
                    <a:pt x="11507" y="19180"/>
                    <a:pt x="11507" y="17901"/>
                  </a:cubicBezTo>
                  <a:lnTo>
                    <a:pt x="11507" y="17901"/>
                  </a:lnTo>
                  <a:cubicBezTo>
                    <a:pt x="11507" y="17901"/>
                    <a:pt x="11507" y="17901"/>
                    <a:pt x="12786" y="17901"/>
                  </a:cubicBezTo>
                  <a:lnTo>
                    <a:pt x="12786" y="17901"/>
                  </a:lnTo>
                  <a:cubicBezTo>
                    <a:pt x="12786" y="17901"/>
                    <a:pt x="12786" y="17901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6622"/>
                  </a:cubicBezTo>
                  <a:lnTo>
                    <a:pt x="14065" y="16622"/>
                  </a:lnTo>
                  <a:cubicBezTo>
                    <a:pt x="14065" y="16622"/>
                    <a:pt x="14065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6622" y="16622"/>
                    <a:pt x="16622" y="16622"/>
                  </a:cubicBezTo>
                  <a:lnTo>
                    <a:pt x="16622" y="16622"/>
                  </a:lnTo>
                  <a:cubicBezTo>
                    <a:pt x="16622" y="16622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4065"/>
                  </a:cubicBezTo>
                  <a:lnTo>
                    <a:pt x="16622" y="14065"/>
                  </a:lnTo>
                  <a:cubicBezTo>
                    <a:pt x="16622" y="14065"/>
                    <a:pt x="17900" y="14065"/>
                    <a:pt x="17900" y="14065"/>
                  </a:cubicBezTo>
                  <a:lnTo>
                    <a:pt x="17900" y="14065"/>
                  </a:lnTo>
                  <a:cubicBezTo>
                    <a:pt x="17900" y="14065"/>
                    <a:pt x="17900" y="12786"/>
                    <a:pt x="17900" y="12786"/>
                  </a:cubicBezTo>
                  <a:lnTo>
                    <a:pt x="17900" y="12786"/>
                  </a:lnTo>
                  <a:cubicBezTo>
                    <a:pt x="17900" y="12786"/>
                    <a:pt x="17900" y="12786"/>
                    <a:pt x="17900" y="11508"/>
                  </a:cubicBezTo>
                  <a:lnTo>
                    <a:pt x="17900" y="11508"/>
                  </a:lnTo>
                  <a:cubicBezTo>
                    <a:pt x="19180" y="10229"/>
                    <a:pt x="19180" y="8950"/>
                    <a:pt x="17900" y="7672"/>
                  </a:cubicBezTo>
                  <a:lnTo>
                    <a:pt x="17900" y="7672"/>
                  </a:lnTo>
                  <a:cubicBezTo>
                    <a:pt x="19180" y="7672"/>
                    <a:pt x="19180" y="7672"/>
                    <a:pt x="17900" y="7672"/>
                  </a:cubicBezTo>
                  <a:close/>
                  <a:moveTo>
                    <a:pt x="11507" y="8950"/>
                  </a:moveTo>
                  <a:cubicBezTo>
                    <a:pt x="11507" y="8950"/>
                    <a:pt x="11507" y="8950"/>
                    <a:pt x="11507" y="8950"/>
                  </a:cubicBezTo>
                  <a:cubicBezTo>
                    <a:pt x="11507" y="8950"/>
                    <a:pt x="11507" y="8950"/>
                    <a:pt x="11507" y="8950"/>
                  </a:cubicBezTo>
                  <a:cubicBezTo>
                    <a:pt x="11507" y="8950"/>
                    <a:pt x="11507" y="8950"/>
                    <a:pt x="11507" y="8950"/>
                  </a:cubicBezTo>
                  <a:cubicBezTo>
                    <a:pt x="11507" y="8950"/>
                    <a:pt x="11507" y="8950"/>
                    <a:pt x="11507" y="8950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6EEF7125-8373-4DB7-9380-3F4E37036FB4}"/>
                </a:ext>
              </a:extLst>
            </p:cNvPr>
            <p:cNvSpPr/>
            <p:nvPr/>
          </p:nvSpPr>
          <p:spPr>
            <a:xfrm>
              <a:off x="6684171" y="3031344"/>
              <a:ext cx="18469" cy="19179"/>
            </a:xfrm>
            <a:custGeom>
              <a:avLst/>
              <a:gdLst>
                <a:gd name="connsiteX0" fmla="*/ 17901 w 18469"/>
                <a:gd name="connsiteY0" fmla="*/ 7672 h 19179"/>
                <a:gd name="connsiteX1" fmla="*/ 17901 w 18469"/>
                <a:gd name="connsiteY1" fmla="*/ 7672 h 19179"/>
                <a:gd name="connsiteX2" fmla="*/ 17901 w 18469"/>
                <a:gd name="connsiteY2" fmla="*/ 7672 h 19179"/>
                <a:gd name="connsiteX3" fmla="*/ 17901 w 18469"/>
                <a:gd name="connsiteY3" fmla="*/ 7672 h 19179"/>
                <a:gd name="connsiteX4" fmla="*/ 17901 w 18469"/>
                <a:gd name="connsiteY4" fmla="*/ 6393 h 19179"/>
                <a:gd name="connsiteX5" fmla="*/ 17901 w 18469"/>
                <a:gd name="connsiteY5" fmla="*/ 6393 h 19179"/>
                <a:gd name="connsiteX6" fmla="*/ 16622 w 18469"/>
                <a:gd name="connsiteY6" fmla="*/ 6393 h 19179"/>
                <a:gd name="connsiteX7" fmla="*/ 16622 w 18469"/>
                <a:gd name="connsiteY7" fmla="*/ 6393 h 19179"/>
                <a:gd name="connsiteX8" fmla="*/ 16622 w 18469"/>
                <a:gd name="connsiteY8" fmla="*/ 5115 h 19179"/>
                <a:gd name="connsiteX9" fmla="*/ 16622 w 18469"/>
                <a:gd name="connsiteY9" fmla="*/ 5115 h 19179"/>
                <a:gd name="connsiteX10" fmla="*/ 16622 w 18469"/>
                <a:gd name="connsiteY10" fmla="*/ 3836 h 19179"/>
                <a:gd name="connsiteX11" fmla="*/ 16622 w 18469"/>
                <a:gd name="connsiteY11" fmla="*/ 3836 h 19179"/>
                <a:gd name="connsiteX12" fmla="*/ 15344 w 18469"/>
                <a:gd name="connsiteY12" fmla="*/ 3836 h 19179"/>
                <a:gd name="connsiteX13" fmla="*/ 15344 w 18469"/>
                <a:gd name="connsiteY13" fmla="*/ 3836 h 19179"/>
                <a:gd name="connsiteX14" fmla="*/ 14065 w 18469"/>
                <a:gd name="connsiteY14" fmla="*/ 3836 h 19179"/>
                <a:gd name="connsiteX15" fmla="*/ 14065 w 18469"/>
                <a:gd name="connsiteY15" fmla="*/ 3836 h 19179"/>
                <a:gd name="connsiteX16" fmla="*/ 14065 w 18469"/>
                <a:gd name="connsiteY16" fmla="*/ 2557 h 19179"/>
                <a:gd name="connsiteX17" fmla="*/ 14065 w 18469"/>
                <a:gd name="connsiteY17" fmla="*/ 2557 h 19179"/>
                <a:gd name="connsiteX18" fmla="*/ 12786 w 18469"/>
                <a:gd name="connsiteY18" fmla="*/ 2557 h 19179"/>
                <a:gd name="connsiteX19" fmla="*/ 12786 w 18469"/>
                <a:gd name="connsiteY19" fmla="*/ 2557 h 19179"/>
                <a:gd name="connsiteX20" fmla="*/ 11508 w 18469"/>
                <a:gd name="connsiteY20" fmla="*/ 2557 h 19179"/>
                <a:gd name="connsiteX21" fmla="*/ 11508 w 18469"/>
                <a:gd name="connsiteY21" fmla="*/ 1279 h 19179"/>
                <a:gd name="connsiteX22" fmla="*/ 10229 w 18469"/>
                <a:gd name="connsiteY22" fmla="*/ 0 h 19179"/>
                <a:gd name="connsiteX23" fmla="*/ 10229 w 18469"/>
                <a:gd name="connsiteY23" fmla="*/ 0 h 19179"/>
                <a:gd name="connsiteX24" fmla="*/ 8951 w 18469"/>
                <a:gd name="connsiteY24" fmla="*/ 1279 h 19179"/>
                <a:gd name="connsiteX25" fmla="*/ 8951 w 18469"/>
                <a:gd name="connsiteY25" fmla="*/ 2557 h 19179"/>
                <a:gd name="connsiteX26" fmla="*/ 7671 w 18469"/>
                <a:gd name="connsiteY26" fmla="*/ 2557 h 19179"/>
                <a:gd name="connsiteX27" fmla="*/ 7671 w 18469"/>
                <a:gd name="connsiteY27" fmla="*/ 2557 h 19179"/>
                <a:gd name="connsiteX28" fmla="*/ 6393 w 18469"/>
                <a:gd name="connsiteY28" fmla="*/ 2557 h 19179"/>
                <a:gd name="connsiteX29" fmla="*/ 6393 w 18469"/>
                <a:gd name="connsiteY29" fmla="*/ 2557 h 19179"/>
                <a:gd name="connsiteX30" fmla="*/ 6393 w 18469"/>
                <a:gd name="connsiteY30" fmla="*/ 3836 h 19179"/>
                <a:gd name="connsiteX31" fmla="*/ 6393 w 18469"/>
                <a:gd name="connsiteY31" fmla="*/ 3836 h 19179"/>
                <a:gd name="connsiteX32" fmla="*/ 5115 w 18469"/>
                <a:gd name="connsiteY32" fmla="*/ 3836 h 19179"/>
                <a:gd name="connsiteX33" fmla="*/ 5115 w 18469"/>
                <a:gd name="connsiteY33" fmla="*/ 3836 h 19179"/>
                <a:gd name="connsiteX34" fmla="*/ 3836 w 18469"/>
                <a:gd name="connsiteY34" fmla="*/ 3836 h 19179"/>
                <a:gd name="connsiteX35" fmla="*/ 3836 w 18469"/>
                <a:gd name="connsiteY35" fmla="*/ 3836 h 19179"/>
                <a:gd name="connsiteX36" fmla="*/ 3836 w 18469"/>
                <a:gd name="connsiteY36" fmla="*/ 5115 h 19179"/>
                <a:gd name="connsiteX37" fmla="*/ 3836 w 18469"/>
                <a:gd name="connsiteY37" fmla="*/ 5115 h 19179"/>
                <a:gd name="connsiteX38" fmla="*/ 3836 w 18469"/>
                <a:gd name="connsiteY38" fmla="*/ 6393 h 19179"/>
                <a:gd name="connsiteX39" fmla="*/ 3836 w 18469"/>
                <a:gd name="connsiteY39" fmla="*/ 6393 h 19179"/>
                <a:gd name="connsiteX40" fmla="*/ 2557 w 18469"/>
                <a:gd name="connsiteY40" fmla="*/ 6393 h 19179"/>
                <a:gd name="connsiteX41" fmla="*/ 2557 w 18469"/>
                <a:gd name="connsiteY41" fmla="*/ 6393 h 19179"/>
                <a:gd name="connsiteX42" fmla="*/ 2557 w 18469"/>
                <a:gd name="connsiteY42" fmla="*/ 7672 h 19179"/>
                <a:gd name="connsiteX43" fmla="*/ 2557 w 18469"/>
                <a:gd name="connsiteY43" fmla="*/ 7672 h 19179"/>
                <a:gd name="connsiteX44" fmla="*/ 2557 w 18469"/>
                <a:gd name="connsiteY44" fmla="*/ 8951 h 19179"/>
                <a:gd name="connsiteX45" fmla="*/ 1278 w 18469"/>
                <a:gd name="connsiteY45" fmla="*/ 8951 h 19179"/>
                <a:gd name="connsiteX46" fmla="*/ 0 w 18469"/>
                <a:gd name="connsiteY46" fmla="*/ 10229 h 19179"/>
                <a:gd name="connsiteX47" fmla="*/ 0 w 18469"/>
                <a:gd name="connsiteY47" fmla="*/ 10229 h 19179"/>
                <a:gd name="connsiteX48" fmla="*/ 1278 w 18469"/>
                <a:gd name="connsiteY48" fmla="*/ 11508 h 19179"/>
                <a:gd name="connsiteX49" fmla="*/ 2557 w 18469"/>
                <a:gd name="connsiteY49" fmla="*/ 11508 h 19179"/>
                <a:gd name="connsiteX50" fmla="*/ 2557 w 18469"/>
                <a:gd name="connsiteY50" fmla="*/ 12786 h 19179"/>
                <a:gd name="connsiteX51" fmla="*/ 2557 w 18469"/>
                <a:gd name="connsiteY51" fmla="*/ 12786 h 19179"/>
                <a:gd name="connsiteX52" fmla="*/ 2557 w 18469"/>
                <a:gd name="connsiteY52" fmla="*/ 14065 h 19179"/>
                <a:gd name="connsiteX53" fmla="*/ 2557 w 18469"/>
                <a:gd name="connsiteY53" fmla="*/ 14065 h 19179"/>
                <a:gd name="connsiteX54" fmla="*/ 3836 w 18469"/>
                <a:gd name="connsiteY54" fmla="*/ 14065 h 19179"/>
                <a:gd name="connsiteX55" fmla="*/ 3836 w 18469"/>
                <a:gd name="connsiteY55" fmla="*/ 14065 h 19179"/>
                <a:gd name="connsiteX56" fmla="*/ 3836 w 18469"/>
                <a:gd name="connsiteY56" fmla="*/ 15344 h 19179"/>
                <a:gd name="connsiteX57" fmla="*/ 3836 w 18469"/>
                <a:gd name="connsiteY57" fmla="*/ 15344 h 19179"/>
                <a:gd name="connsiteX58" fmla="*/ 3836 w 18469"/>
                <a:gd name="connsiteY58" fmla="*/ 16622 h 19179"/>
                <a:gd name="connsiteX59" fmla="*/ 3836 w 18469"/>
                <a:gd name="connsiteY59" fmla="*/ 16622 h 19179"/>
                <a:gd name="connsiteX60" fmla="*/ 5115 w 18469"/>
                <a:gd name="connsiteY60" fmla="*/ 16622 h 19179"/>
                <a:gd name="connsiteX61" fmla="*/ 5115 w 18469"/>
                <a:gd name="connsiteY61" fmla="*/ 16622 h 19179"/>
                <a:gd name="connsiteX62" fmla="*/ 6393 w 18469"/>
                <a:gd name="connsiteY62" fmla="*/ 16622 h 19179"/>
                <a:gd name="connsiteX63" fmla="*/ 6393 w 18469"/>
                <a:gd name="connsiteY63" fmla="*/ 16622 h 19179"/>
                <a:gd name="connsiteX64" fmla="*/ 6393 w 18469"/>
                <a:gd name="connsiteY64" fmla="*/ 17901 h 19179"/>
                <a:gd name="connsiteX65" fmla="*/ 6393 w 18469"/>
                <a:gd name="connsiteY65" fmla="*/ 17901 h 19179"/>
                <a:gd name="connsiteX66" fmla="*/ 7671 w 18469"/>
                <a:gd name="connsiteY66" fmla="*/ 17901 h 19179"/>
                <a:gd name="connsiteX67" fmla="*/ 7671 w 18469"/>
                <a:gd name="connsiteY67" fmla="*/ 17901 h 19179"/>
                <a:gd name="connsiteX68" fmla="*/ 8951 w 18469"/>
                <a:gd name="connsiteY68" fmla="*/ 17901 h 19179"/>
                <a:gd name="connsiteX69" fmla="*/ 8951 w 18469"/>
                <a:gd name="connsiteY69" fmla="*/ 17901 h 19179"/>
                <a:gd name="connsiteX70" fmla="*/ 10229 w 18469"/>
                <a:gd name="connsiteY70" fmla="*/ 19180 h 19179"/>
                <a:gd name="connsiteX71" fmla="*/ 10229 w 18469"/>
                <a:gd name="connsiteY71" fmla="*/ 19180 h 19179"/>
                <a:gd name="connsiteX72" fmla="*/ 11508 w 18469"/>
                <a:gd name="connsiteY72" fmla="*/ 17901 h 19179"/>
                <a:gd name="connsiteX73" fmla="*/ 11508 w 18469"/>
                <a:gd name="connsiteY73" fmla="*/ 17901 h 19179"/>
                <a:gd name="connsiteX74" fmla="*/ 12786 w 18469"/>
                <a:gd name="connsiteY74" fmla="*/ 17901 h 19179"/>
                <a:gd name="connsiteX75" fmla="*/ 12786 w 18469"/>
                <a:gd name="connsiteY75" fmla="*/ 17901 h 19179"/>
                <a:gd name="connsiteX76" fmla="*/ 14065 w 18469"/>
                <a:gd name="connsiteY76" fmla="*/ 17901 h 19179"/>
                <a:gd name="connsiteX77" fmla="*/ 14065 w 18469"/>
                <a:gd name="connsiteY77" fmla="*/ 17901 h 19179"/>
                <a:gd name="connsiteX78" fmla="*/ 14065 w 18469"/>
                <a:gd name="connsiteY78" fmla="*/ 16622 h 19179"/>
                <a:gd name="connsiteX79" fmla="*/ 14065 w 18469"/>
                <a:gd name="connsiteY79" fmla="*/ 16622 h 19179"/>
                <a:gd name="connsiteX80" fmla="*/ 15344 w 18469"/>
                <a:gd name="connsiteY80" fmla="*/ 16622 h 19179"/>
                <a:gd name="connsiteX81" fmla="*/ 15344 w 18469"/>
                <a:gd name="connsiteY81" fmla="*/ 16622 h 19179"/>
                <a:gd name="connsiteX82" fmla="*/ 16622 w 18469"/>
                <a:gd name="connsiteY82" fmla="*/ 16622 h 19179"/>
                <a:gd name="connsiteX83" fmla="*/ 16622 w 18469"/>
                <a:gd name="connsiteY83" fmla="*/ 16622 h 19179"/>
                <a:gd name="connsiteX84" fmla="*/ 16622 w 18469"/>
                <a:gd name="connsiteY84" fmla="*/ 15344 h 19179"/>
                <a:gd name="connsiteX85" fmla="*/ 16622 w 18469"/>
                <a:gd name="connsiteY85" fmla="*/ 15344 h 19179"/>
                <a:gd name="connsiteX86" fmla="*/ 16622 w 18469"/>
                <a:gd name="connsiteY86" fmla="*/ 14065 h 19179"/>
                <a:gd name="connsiteX87" fmla="*/ 16622 w 18469"/>
                <a:gd name="connsiteY87" fmla="*/ 14065 h 19179"/>
                <a:gd name="connsiteX88" fmla="*/ 17901 w 18469"/>
                <a:gd name="connsiteY88" fmla="*/ 14065 h 19179"/>
                <a:gd name="connsiteX89" fmla="*/ 17901 w 18469"/>
                <a:gd name="connsiteY89" fmla="*/ 14065 h 19179"/>
                <a:gd name="connsiteX90" fmla="*/ 17901 w 18469"/>
                <a:gd name="connsiteY90" fmla="*/ 12786 h 19179"/>
                <a:gd name="connsiteX91" fmla="*/ 17901 w 18469"/>
                <a:gd name="connsiteY91" fmla="*/ 12786 h 19179"/>
                <a:gd name="connsiteX92" fmla="*/ 17901 w 18469"/>
                <a:gd name="connsiteY92" fmla="*/ 11508 h 19179"/>
                <a:gd name="connsiteX93" fmla="*/ 17901 w 18469"/>
                <a:gd name="connsiteY93" fmla="*/ 11508 h 19179"/>
                <a:gd name="connsiteX94" fmla="*/ 17901 w 18469"/>
                <a:gd name="connsiteY94" fmla="*/ 7672 h 19179"/>
                <a:gd name="connsiteX95" fmla="*/ 17901 w 18469"/>
                <a:gd name="connsiteY95" fmla="*/ 7672 h 19179"/>
                <a:gd name="connsiteX96" fmla="*/ 17901 w 18469"/>
                <a:gd name="connsiteY96" fmla="*/ 7672 h 19179"/>
                <a:gd name="connsiteX97" fmla="*/ 11508 w 18469"/>
                <a:gd name="connsiteY97" fmla="*/ 8951 h 19179"/>
                <a:gd name="connsiteX98" fmla="*/ 11508 w 18469"/>
                <a:gd name="connsiteY98" fmla="*/ 8951 h 19179"/>
                <a:gd name="connsiteX99" fmla="*/ 11508 w 18469"/>
                <a:gd name="connsiteY99" fmla="*/ 8951 h 19179"/>
                <a:gd name="connsiteX100" fmla="*/ 11508 w 18469"/>
                <a:gd name="connsiteY100" fmla="*/ 8951 h 19179"/>
                <a:gd name="connsiteX101" fmla="*/ 11508 w 18469"/>
                <a:gd name="connsiteY101" fmla="*/ 8951 h 1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469" h="19179">
                  <a:moveTo>
                    <a:pt x="17901" y="7672"/>
                  </a:moveTo>
                  <a:lnTo>
                    <a:pt x="17901" y="7672"/>
                  </a:lnTo>
                  <a:cubicBezTo>
                    <a:pt x="17901" y="7672"/>
                    <a:pt x="17901" y="7672"/>
                    <a:pt x="17901" y="7672"/>
                  </a:cubicBezTo>
                  <a:lnTo>
                    <a:pt x="17901" y="7672"/>
                  </a:lnTo>
                  <a:cubicBezTo>
                    <a:pt x="17901" y="6393"/>
                    <a:pt x="17901" y="6393"/>
                    <a:pt x="17901" y="6393"/>
                  </a:cubicBezTo>
                  <a:lnTo>
                    <a:pt x="17901" y="6393"/>
                  </a:lnTo>
                  <a:cubicBezTo>
                    <a:pt x="17901" y="6393"/>
                    <a:pt x="17901" y="6393"/>
                    <a:pt x="16622" y="6393"/>
                  </a:cubicBezTo>
                  <a:lnTo>
                    <a:pt x="16622" y="6393"/>
                  </a:lnTo>
                  <a:cubicBezTo>
                    <a:pt x="16622" y="6393"/>
                    <a:pt x="16622" y="6393"/>
                    <a:pt x="16622" y="5115"/>
                  </a:cubicBezTo>
                  <a:lnTo>
                    <a:pt x="16622" y="5115"/>
                  </a:lnTo>
                  <a:cubicBezTo>
                    <a:pt x="16622" y="5115"/>
                    <a:pt x="16622" y="3836"/>
                    <a:pt x="16622" y="3836"/>
                  </a:cubicBezTo>
                  <a:lnTo>
                    <a:pt x="16622" y="3836"/>
                  </a:lnTo>
                  <a:cubicBezTo>
                    <a:pt x="16622" y="3836"/>
                    <a:pt x="15344" y="3836"/>
                    <a:pt x="15344" y="3836"/>
                  </a:cubicBezTo>
                  <a:lnTo>
                    <a:pt x="15344" y="3836"/>
                  </a:lnTo>
                  <a:cubicBezTo>
                    <a:pt x="15344" y="3836"/>
                    <a:pt x="15344" y="3836"/>
                    <a:pt x="14065" y="3836"/>
                  </a:cubicBezTo>
                  <a:lnTo>
                    <a:pt x="14065" y="3836"/>
                  </a:lnTo>
                  <a:cubicBezTo>
                    <a:pt x="14065" y="3836"/>
                    <a:pt x="14065" y="2557"/>
                    <a:pt x="14065" y="2557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2557"/>
                  </a:lnTo>
                  <a:cubicBezTo>
                    <a:pt x="12786" y="2557"/>
                    <a:pt x="12786" y="2557"/>
                    <a:pt x="11508" y="2557"/>
                  </a:cubicBezTo>
                  <a:lnTo>
                    <a:pt x="11508" y="1279"/>
                  </a:lnTo>
                  <a:cubicBezTo>
                    <a:pt x="11508" y="1279"/>
                    <a:pt x="11508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8951" y="0"/>
                    <a:pt x="8951" y="1279"/>
                  </a:cubicBezTo>
                  <a:lnTo>
                    <a:pt x="8951" y="2557"/>
                  </a:lnTo>
                  <a:cubicBezTo>
                    <a:pt x="8951" y="2557"/>
                    <a:pt x="8951" y="2557"/>
                    <a:pt x="7671" y="2557"/>
                  </a:cubicBezTo>
                  <a:lnTo>
                    <a:pt x="7671" y="2557"/>
                  </a:lnTo>
                  <a:cubicBezTo>
                    <a:pt x="7671" y="2557"/>
                    <a:pt x="7671" y="2557"/>
                    <a:pt x="6393" y="2557"/>
                  </a:cubicBezTo>
                  <a:lnTo>
                    <a:pt x="6393" y="2557"/>
                  </a:lnTo>
                  <a:cubicBezTo>
                    <a:pt x="6393" y="2557"/>
                    <a:pt x="6393" y="2557"/>
                    <a:pt x="6393" y="3836"/>
                  </a:cubicBezTo>
                  <a:lnTo>
                    <a:pt x="6393" y="3836"/>
                  </a:lnTo>
                  <a:cubicBezTo>
                    <a:pt x="6393" y="3836"/>
                    <a:pt x="6393" y="3836"/>
                    <a:pt x="5115" y="3836"/>
                  </a:cubicBezTo>
                  <a:lnTo>
                    <a:pt x="5115" y="3836"/>
                  </a:lnTo>
                  <a:cubicBezTo>
                    <a:pt x="5115" y="3836"/>
                    <a:pt x="3836" y="3836"/>
                    <a:pt x="3836" y="3836"/>
                  </a:cubicBezTo>
                  <a:lnTo>
                    <a:pt x="3836" y="3836"/>
                  </a:lnTo>
                  <a:cubicBezTo>
                    <a:pt x="3836" y="3836"/>
                    <a:pt x="3836" y="5115"/>
                    <a:pt x="3836" y="5115"/>
                  </a:cubicBezTo>
                  <a:lnTo>
                    <a:pt x="3836" y="5115"/>
                  </a:lnTo>
                  <a:cubicBezTo>
                    <a:pt x="3836" y="5115"/>
                    <a:pt x="3836" y="5115"/>
                    <a:pt x="3836" y="6393"/>
                  </a:cubicBezTo>
                  <a:lnTo>
                    <a:pt x="3836" y="6393"/>
                  </a:lnTo>
                  <a:cubicBezTo>
                    <a:pt x="3836" y="6393"/>
                    <a:pt x="2557" y="6393"/>
                    <a:pt x="2557" y="6393"/>
                  </a:cubicBezTo>
                  <a:lnTo>
                    <a:pt x="2557" y="6393"/>
                  </a:lnTo>
                  <a:cubicBezTo>
                    <a:pt x="2557" y="6393"/>
                    <a:pt x="2557" y="7672"/>
                    <a:pt x="2557" y="7672"/>
                  </a:cubicBezTo>
                  <a:lnTo>
                    <a:pt x="2557" y="7672"/>
                  </a:lnTo>
                  <a:cubicBezTo>
                    <a:pt x="2557" y="7672"/>
                    <a:pt x="2557" y="7672"/>
                    <a:pt x="2557" y="8951"/>
                  </a:cubicBezTo>
                  <a:lnTo>
                    <a:pt x="1278" y="8951"/>
                  </a:lnTo>
                  <a:cubicBezTo>
                    <a:pt x="1278" y="8951"/>
                    <a:pt x="0" y="8951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8" y="11508"/>
                  </a:cubicBezTo>
                  <a:lnTo>
                    <a:pt x="2557" y="11508"/>
                  </a:lnTo>
                  <a:cubicBezTo>
                    <a:pt x="2557" y="11508"/>
                    <a:pt x="2557" y="11508"/>
                    <a:pt x="2557" y="12786"/>
                  </a:cubicBezTo>
                  <a:lnTo>
                    <a:pt x="2557" y="12786"/>
                  </a:lnTo>
                  <a:cubicBezTo>
                    <a:pt x="2557" y="12786"/>
                    <a:pt x="2557" y="12786"/>
                    <a:pt x="2557" y="14065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4065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5344"/>
                  </a:cubicBezTo>
                  <a:lnTo>
                    <a:pt x="3836" y="15344"/>
                  </a:lnTo>
                  <a:cubicBezTo>
                    <a:pt x="3836" y="15344"/>
                    <a:pt x="3836" y="16622"/>
                    <a:pt x="3836" y="16622"/>
                  </a:cubicBezTo>
                  <a:lnTo>
                    <a:pt x="3836" y="16622"/>
                  </a:lnTo>
                  <a:cubicBezTo>
                    <a:pt x="3836" y="16622"/>
                    <a:pt x="5115" y="16622"/>
                    <a:pt x="5115" y="16622"/>
                  </a:cubicBezTo>
                  <a:lnTo>
                    <a:pt x="5115" y="16622"/>
                  </a:lnTo>
                  <a:cubicBezTo>
                    <a:pt x="5115" y="16622"/>
                    <a:pt x="5115" y="16622"/>
                    <a:pt x="6393" y="16622"/>
                  </a:cubicBezTo>
                  <a:lnTo>
                    <a:pt x="6393" y="16622"/>
                  </a:lnTo>
                  <a:cubicBezTo>
                    <a:pt x="6393" y="16622"/>
                    <a:pt x="6393" y="17901"/>
                    <a:pt x="6393" y="17901"/>
                  </a:cubicBezTo>
                  <a:lnTo>
                    <a:pt x="6393" y="17901"/>
                  </a:lnTo>
                  <a:cubicBezTo>
                    <a:pt x="6393" y="17901"/>
                    <a:pt x="7671" y="17901"/>
                    <a:pt x="7671" y="17901"/>
                  </a:cubicBezTo>
                  <a:lnTo>
                    <a:pt x="7671" y="17901"/>
                  </a:lnTo>
                  <a:cubicBezTo>
                    <a:pt x="7671" y="17901"/>
                    <a:pt x="7671" y="17901"/>
                    <a:pt x="8951" y="17901"/>
                  </a:cubicBezTo>
                  <a:lnTo>
                    <a:pt x="8951" y="17901"/>
                  </a:lnTo>
                  <a:cubicBezTo>
                    <a:pt x="8951" y="17901"/>
                    <a:pt x="8951" y="19180"/>
                    <a:pt x="10229" y="19180"/>
                  </a:cubicBezTo>
                  <a:lnTo>
                    <a:pt x="10229" y="19180"/>
                  </a:lnTo>
                  <a:cubicBezTo>
                    <a:pt x="10229" y="19180"/>
                    <a:pt x="11508" y="19180"/>
                    <a:pt x="11508" y="17901"/>
                  </a:cubicBezTo>
                  <a:lnTo>
                    <a:pt x="11508" y="17901"/>
                  </a:lnTo>
                  <a:cubicBezTo>
                    <a:pt x="11508" y="17901"/>
                    <a:pt x="11508" y="17901"/>
                    <a:pt x="12786" y="17901"/>
                  </a:cubicBezTo>
                  <a:lnTo>
                    <a:pt x="12786" y="17901"/>
                  </a:lnTo>
                  <a:cubicBezTo>
                    <a:pt x="12786" y="17901"/>
                    <a:pt x="12786" y="17901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6622"/>
                  </a:cubicBezTo>
                  <a:lnTo>
                    <a:pt x="14065" y="16622"/>
                  </a:lnTo>
                  <a:cubicBezTo>
                    <a:pt x="14065" y="16622"/>
                    <a:pt x="14065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6622" y="16622"/>
                    <a:pt x="16622" y="16622"/>
                  </a:cubicBezTo>
                  <a:lnTo>
                    <a:pt x="16622" y="16622"/>
                  </a:lnTo>
                  <a:cubicBezTo>
                    <a:pt x="16622" y="16622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4065"/>
                  </a:cubicBezTo>
                  <a:lnTo>
                    <a:pt x="16622" y="14065"/>
                  </a:lnTo>
                  <a:cubicBezTo>
                    <a:pt x="16622" y="14065"/>
                    <a:pt x="17901" y="14065"/>
                    <a:pt x="17901" y="14065"/>
                  </a:cubicBezTo>
                  <a:lnTo>
                    <a:pt x="17901" y="14065"/>
                  </a:lnTo>
                  <a:cubicBezTo>
                    <a:pt x="17901" y="14065"/>
                    <a:pt x="17901" y="12786"/>
                    <a:pt x="17901" y="12786"/>
                  </a:cubicBezTo>
                  <a:lnTo>
                    <a:pt x="17901" y="12786"/>
                  </a:lnTo>
                  <a:cubicBezTo>
                    <a:pt x="17901" y="12786"/>
                    <a:pt x="17901" y="12786"/>
                    <a:pt x="17901" y="11508"/>
                  </a:cubicBezTo>
                  <a:lnTo>
                    <a:pt x="17901" y="11508"/>
                  </a:lnTo>
                  <a:cubicBezTo>
                    <a:pt x="17901" y="8951"/>
                    <a:pt x="19180" y="8951"/>
                    <a:pt x="17901" y="7672"/>
                  </a:cubicBezTo>
                  <a:lnTo>
                    <a:pt x="17901" y="7672"/>
                  </a:lnTo>
                  <a:cubicBezTo>
                    <a:pt x="19180" y="7672"/>
                    <a:pt x="17901" y="7672"/>
                    <a:pt x="17901" y="7672"/>
                  </a:cubicBezTo>
                  <a:close/>
                  <a:moveTo>
                    <a:pt x="11508" y="8951"/>
                  </a:moveTo>
                  <a:cubicBezTo>
                    <a:pt x="11508" y="8951"/>
                    <a:pt x="11508" y="8951"/>
                    <a:pt x="11508" y="8951"/>
                  </a:cubicBezTo>
                  <a:cubicBezTo>
                    <a:pt x="11508" y="8951"/>
                    <a:pt x="10229" y="8951"/>
                    <a:pt x="11508" y="8951"/>
                  </a:cubicBezTo>
                  <a:cubicBezTo>
                    <a:pt x="10229" y="8951"/>
                    <a:pt x="11508" y="7672"/>
                    <a:pt x="11508" y="8951"/>
                  </a:cubicBezTo>
                  <a:cubicBezTo>
                    <a:pt x="11508" y="7672"/>
                    <a:pt x="11508" y="8951"/>
                    <a:pt x="11508" y="8951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197CF319-5539-4FFA-9503-EC1D74CE334D}"/>
                </a:ext>
              </a:extLst>
            </p:cNvPr>
            <p:cNvSpPr/>
            <p:nvPr/>
          </p:nvSpPr>
          <p:spPr>
            <a:xfrm>
              <a:off x="6831214" y="3074818"/>
              <a:ext cx="17901" cy="19179"/>
            </a:xfrm>
            <a:custGeom>
              <a:avLst/>
              <a:gdLst>
                <a:gd name="connsiteX0" fmla="*/ 17901 w 17901"/>
                <a:gd name="connsiteY0" fmla="*/ 7672 h 19179"/>
                <a:gd name="connsiteX1" fmla="*/ 17901 w 17901"/>
                <a:gd name="connsiteY1" fmla="*/ 7672 h 19179"/>
                <a:gd name="connsiteX2" fmla="*/ 17901 w 17901"/>
                <a:gd name="connsiteY2" fmla="*/ 7672 h 19179"/>
                <a:gd name="connsiteX3" fmla="*/ 17901 w 17901"/>
                <a:gd name="connsiteY3" fmla="*/ 7672 h 19179"/>
                <a:gd name="connsiteX4" fmla="*/ 17901 w 17901"/>
                <a:gd name="connsiteY4" fmla="*/ 6393 h 19179"/>
                <a:gd name="connsiteX5" fmla="*/ 17901 w 17901"/>
                <a:gd name="connsiteY5" fmla="*/ 6393 h 19179"/>
                <a:gd name="connsiteX6" fmla="*/ 16622 w 17901"/>
                <a:gd name="connsiteY6" fmla="*/ 6393 h 19179"/>
                <a:gd name="connsiteX7" fmla="*/ 16622 w 17901"/>
                <a:gd name="connsiteY7" fmla="*/ 6393 h 19179"/>
                <a:gd name="connsiteX8" fmla="*/ 16622 w 17901"/>
                <a:gd name="connsiteY8" fmla="*/ 5114 h 19179"/>
                <a:gd name="connsiteX9" fmla="*/ 16622 w 17901"/>
                <a:gd name="connsiteY9" fmla="*/ 5114 h 19179"/>
                <a:gd name="connsiteX10" fmla="*/ 16622 w 17901"/>
                <a:gd name="connsiteY10" fmla="*/ 3836 h 19179"/>
                <a:gd name="connsiteX11" fmla="*/ 16622 w 17901"/>
                <a:gd name="connsiteY11" fmla="*/ 3836 h 19179"/>
                <a:gd name="connsiteX12" fmla="*/ 15344 w 17901"/>
                <a:gd name="connsiteY12" fmla="*/ 3836 h 19179"/>
                <a:gd name="connsiteX13" fmla="*/ 15344 w 17901"/>
                <a:gd name="connsiteY13" fmla="*/ 3836 h 19179"/>
                <a:gd name="connsiteX14" fmla="*/ 14065 w 17901"/>
                <a:gd name="connsiteY14" fmla="*/ 3836 h 19179"/>
                <a:gd name="connsiteX15" fmla="*/ 14065 w 17901"/>
                <a:gd name="connsiteY15" fmla="*/ 3836 h 19179"/>
                <a:gd name="connsiteX16" fmla="*/ 14065 w 17901"/>
                <a:gd name="connsiteY16" fmla="*/ 2557 h 19179"/>
                <a:gd name="connsiteX17" fmla="*/ 14065 w 17901"/>
                <a:gd name="connsiteY17" fmla="*/ 2557 h 19179"/>
                <a:gd name="connsiteX18" fmla="*/ 12786 w 17901"/>
                <a:gd name="connsiteY18" fmla="*/ 2557 h 19179"/>
                <a:gd name="connsiteX19" fmla="*/ 12786 w 17901"/>
                <a:gd name="connsiteY19" fmla="*/ 2557 h 19179"/>
                <a:gd name="connsiteX20" fmla="*/ 11508 w 17901"/>
                <a:gd name="connsiteY20" fmla="*/ 2557 h 19179"/>
                <a:gd name="connsiteX21" fmla="*/ 11508 w 17901"/>
                <a:gd name="connsiteY21" fmla="*/ 1279 h 19179"/>
                <a:gd name="connsiteX22" fmla="*/ 10229 w 17901"/>
                <a:gd name="connsiteY22" fmla="*/ 0 h 19179"/>
                <a:gd name="connsiteX23" fmla="*/ 10229 w 17901"/>
                <a:gd name="connsiteY23" fmla="*/ 0 h 19179"/>
                <a:gd name="connsiteX24" fmla="*/ 8951 w 17901"/>
                <a:gd name="connsiteY24" fmla="*/ 1279 h 19179"/>
                <a:gd name="connsiteX25" fmla="*/ 8951 w 17901"/>
                <a:gd name="connsiteY25" fmla="*/ 2557 h 19179"/>
                <a:gd name="connsiteX26" fmla="*/ 7671 w 17901"/>
                <a:gd name="connsiteY26" fmla="*/ 2557 h 19179"/>
                <a:gd name="connsiteX27" fmla="*/ 7671 w 17901"/>
                <a:gd name="connsiteY27" fmla="*/ 2557 h 19179"/>
                <a:gd name="connsiteX28" fmla="*/ 6393 w 17901"/>
                <a:gd name="connsiteY28" fmla="*/ 2557 h 19179"/>
                <a:gd name="connsiteX29" fmla="*/ 6393 w 17901"/>
                <a:gd name="connsiteY29" fmla="*/ 2557 h 19179"/>
                <a:gd name="connsiteX30" fmla="*/ 6393 w 17901"/>
                <a:gd name="connsiteY30" fmla="*/ 3836 h 19179"/>
                <a:gd name="connsiteX31" fmla="*/ 6393 w 17901"/>
                <a:gd name="connsiteY31" fmla="*/ 3836 h 19179"/>
                <a:gd name="connsiteX32" fmla="*/ 5115 w 17901"/>
                <a:gd name="connsiteY32" fmla="*/ 3836 h 19179"/>
                <a:gd name="connsiteX33" fmla="*/ 5115 w 17901"/>
                <a:gd name="connsiteY33" fmla="*/ 3836 h 19179"/>
                <a:gd name="connsiteX34" fmla="*/ 3836 w 17901"/>
                <a:gd name="connsiteY34" fmla="*/ 3836 h 19179"/>
                <a:gd name="connsiteX35" fmla="*/ 3836 w 17901"/>
                <a:gd name="connsiteY35" fmla="*/ 3836 h 19179"/>
                <a:gd name="connsiteX36" fmla="*/ 3836 w 17901"/>
                <a:gd name="connsiteY36" fmla="*/ 5114 h 19179"/>
                <a:gd name="connsiteX37" fmla="*/ 3836 w 17901"/>
                <a:gd name="connsiteY37" fmla="*/ 5114 h 19179"/>
                <a:gd name="connsiteX38" fmla="*/ 3836 w 17901"/>
                <a:gd name="connsiteY38" fmla="*/ 6393 h 19179"/>
                <a:gd name="connsiteX39" fmla="*/ 3836 w 17901"/>
                <a:gd name="connsiteY39" fmla="*/ 6393 h 19179"/>
                <a:gd name="connsiteX40" fmla="*/ 2557 w 17901"/>
                <a:gd name="connsiteY40" fmla="*/ 6393 h 19179"/>
                <a:gd name="connsiteX41" fmla="*/ 2557 w 17901"/>
                <a:gd name="connsiteY41" fmla="*/ 6393 h 19179"/>
                <a:gd name="connsiteX42" fmla="*/ 2557 w 17901"/>
                <a:gd name="connsiteY42" fmla="*/ 7672 h 19179"/>
                <a:gd name="connsiteX43" fmla="*/ 2557 w 17901"/>
                <a:gd name="connsiteY43" fmla="*/ 7672 h 19179"/>
                <a:gd name="connsiteX44" fmla="*/ 2557 w 17901"/>
                <a:gd name="connsiteY44" fmla="*/ 8950 h 19179"/>
                <a:gd name="connsiteX45" fmla="*/ 1278 w 17901"/>
                <a:gd name="connsiteY45" fmla="*/ 8950 h 19179"/>
                <a:gd name="connsiteX46" fmla="*/ 0 w 17901"/>
                <a:gd name="connsiteY46" fmla="*/ 10229 h 19179"/>
                <a:gd name="connsiteX47" fmla="*/ 0 w 17901"/>
                <a:gd name="connsiteY47" fmla="*/ 10229 h 19179"/>
                <a:gd name="connsiteX48" fmla="*/ 1278 w 17901"/>
                <a:gd name="connsiteY48" fmla="*/ 11508 h 19179"/>
                <a:gd name="connsiteX49" fmla="*/ 2557 w 17901"/>
                <a:gd name="connsiteY49" fmla="*/ 11508 h 19179"/>
                <a:gd name="connsiteX50" fmla="*/ 2557 w 17901"/>
                <a:gd name="connsiteY50" fmla="*/ 12786 h 19179"/>
                <a:gd name="connsiteX51" fmla="*/ 2557 w 17901"/>
                <a:gd name="connsiteY51" fmla="*/ 12786 h 19179"/>
                <a:gd name="connsiteX52" fmla="*/ 2557 w 17901"/>
                <a:gd name="connsiteY52" fmla="*/ 14065 h 19179"/>
                <a:gd name="connsiteX53" fmla="*/ 2557 w 17901"/>
                <a:gd name="connsiteY53" fmla="*/ 14065 h 19179"/>
                <a:gd name="connsiteX54" fmla="*/ 3836 w 17901"/>
                <a:gd name="connsiteY54" fmla="*/ 14065 h 19179"/>
                <a:gd name="connsiteX55" fmla="*/ 3836 w 17901"/>
                <a:gd name="connsiteY55" fmla="*/ 14065 h 19179"/>
                <a:gd name="connsiteX56" fmla="*/ 3836 w 17901"/>
                <a:gd name="connsiteY56" fmla="*/ 15344 h 19179"/>
                <a:gd name="connsiteX57" fmla="*/ 3836 w 17901"/>
                <a:gd name="connsiteY57" fmla="*/ 15344 h 19179"/>
                <a:gd name="connsiteX58" fmla="*/ 3836 w 17901"/>
                <a:gd name="connsiteY58" fmla="*/ 16622 h 19179"/>
                <a:gd name="connsiteX59" fmla="*/ 3836 w 17901"/>
                <a:gd name="connsiteY59" fmla="*/ 16622 h 19179"/>
                <a:gd name="connsiteX60" fmla="*/ 5115 w 17901"/>
                <a:gd name="connsiteY60" fmla="*/ 16622 h 19179"/>
                <a:gd name="connsiteX61" fmla="*/ 5115 w 17901"/>
                <a:gd name="connsiteY61" fmla="*/ 16622 h 19179"/>
                <a:gd name="connsiteX62" fmla="*/ 6393 w 17901"/>
                <a:gd name="connsiteY62" fmla="*/ 16622 h 19179"/>
                <a:gd name="connsiteX63" fmla="*/ 6393 w 17901"/>
                <a:gd name="connsiteY63" fmla="*/ 16622 h 19179"/>
                <a:gd name="connsiteX64" fmla="*/ 6393 w 17901"/>
                <a:gd name="connsiteY64" fmla="*/ 17901 h 19179"/>
                <a:gd name="connsiteX65" fmla="*/ 6393 w 17901"/>
                <a:gd name="connsiteY65" fmla="*/ 17901 h 19179"/>
                <a:gd name="connsiteX66" fmla="*/ 7671 w 17901"/>
                <a:gd name="connsiteY66" fmla="*/ 17901 h 19179"/>
                <a:gd name="connsiteX67" fmla="*/ 7671 w 17901"/>
                <a:gd name="connsiteY67" fmla="*/ 17901 h 19179"/>
                <a:gd name="connsiteX68" fmla="*/ 8951 w 17901"/>
                <a:gd name="connsiteY68" fmla="*/ 17901 h 19179"/>
                <a:gd name="connsiteX69" fmla="*/ 8951 w 17901"/>
                <a:gd name="connsiteY69" fmla="*/ 17901 h 19179"/>
                <a:gd name="connsiteX70" fmla="*/ 10229 w 17901"/>
                <a:gd name="connsiteY70" fmla="*/ 19180 h 19179"/>
                <a:gd name="connsiteX71" fmla="*/ 10229 w 17901"/>
                <a:gd name="connsiteY71" fmla="*/ 19180 h 19179"/>
                <a:gd name="connsiteX72" fmla="*/ 11508 w 17901"/>
                <a:gd name="connsiteY72" fmla="*/ 17901 h 19179"/>
                <a:gd name="connsiteX73" fmla="*/ 11508 w 17901"/>
                <a:gd name="connsiteY73" fmla="*/ 17901 h 19179"/>
                <a:gd name="connsiteX74" fmla="*/ 12786 w 17901"/>
                <a:gd name="connsiteY74" fmla="*/ 17901 h 19179"/>
                <a:gd name="connsiteX75" fmla="*/ 12786 w 17901"/>
                <a:gd name="connsiteY75" fmla="*/ 17901 h 19179"/>
                <a:gd name="connsiteX76" fmla="*/ 14065 w 17901"/>
                <a:gd name="connsiteY76" fmla="*/ 17901 h 19179"/>
                <a:gd name="connsiteX77" fmla="*/ 14065 w 17901"/>
                <a:gd name="connsiteY77" fmla="*/ 17901 h 19179"/>
                <a:gd name="connsiteX78" fmla="*/ 14065 w 17901"/>
                <a:gd name="connsiteY78" fmla="*/ 16622 h 19179"/>
                <a:gd name="connsiteX79" fmla="*/ 14065 w 17901"/>
                <a:gd name="connsiteY79" fmla="*/ 16622 h 19179"/>
                <a:gd name="connsiteX80" fmla="*/ 15344 w 17901"/>
                <a:gd name="connsiteY80" fmla="*/ 16622 h 19179"/>
                <a:gd name="connsiteX81" fmla="*/ 15344 w 17901"/>
                <a:gd name="connsiteY81" fmla="*/ 16622 h 19179"/>
                <a:gd name="connsiteX82" fmla="*/ 16622 w 17901"/>
                <a:gd name="connsiteY82" fmla="*/ 16622 h 19179"/>
                <a:gd name="connsiteX83" fmla="*/ 16622 w 17901"/>
                <a:gd name="connsiteY83" fmla="*/ 16622 h 19179"/>
                <a:gd name="connsiteX84" fmla="*/ 16622 w 17901"/>
                <a:gd name="connsiteY84" fmla="*/ 15344 h 19179"/>
                <a:gd name="connsiteX85" fmla="*/ 16622 w 17901"/>
                <a:gd name="connsiteY85" fmla="*/ 15344 h 19179"/>
                <a:gd name="connsiteX86" fmla="*/ 16622 w 17901"/>
                <a:gd name="connsiteY86" fmla="*/ 14065 h 19179"/>
                <a:gd name="connsiteX87" fmla="*/ 16622 w 17901"/>
                <a:gd name="connsiteY87" fmla="*/ 14065 h 19179"/>
                <a:gd name="connsiteX88" fmla="*/ 17901 w 17901"/>
                <a:gd name="connsiteY88" fmla="*/ 14065 h 19179"/>
                <a:gd name="connsiteX89" fmla="*/ 17901 w 17901"/>
                <a:gd name="connsiteY89" fmla="*/ 14065 h 19179"/>
                <a:gd name="connsiteX90" fmla="*/ 17901 w 17901"/>
                <a:gd name="connsiteY90" fmla="*/ 12786 h 19179"/>
                <a:gd name="connsiteX91" fmla="*/ 17901 w 17901"/>
                <a:gd name="connsiteY91" fmla="*/ 12786 h 19179"/>
                <a:gd name="connsiteX92" fmla="*/ 17901 w 17901"/>
                <a:gd name="connsiteY92" fmla="*/ 11508 h 19179"/>
                <a:gd name="connsiteX93" fmla="*/ 17901 w 17901"/>
                <a:gd name="connsiteY93" fmla="*/ 11508 h 19179"/>
                <a:gd name="connsiteX94" fmla="*/ 17901 w 17901"/>
                <a:gd name="connsiteY94" fmla="*/ 7672 h 19179"/>
                <a:gd name="connsiteX95" fmla="*/ 17901 w 17901"/>
                <a:gd name="connsiteY95" fmla="*/ 7672 h 19179"/>
                <a:gd name="connsiteX96" fmla="*/ 17901 w 17901"/>
                <a:gd name="connsiteY96" fmla="*/ 7672 h 19179"/>
                <a:gd name="connsiteX97" fmla="*/ 11508 w 17901"/>
                <a:gd name="connsiteY97" fmla="*/ 7672 h 19179"/>
                <a:gd name="connsiteX98" fmla="*/ 11508 w 17901"/>
                <a:gd name="connsiteY98" fmla="*/ 7672 h 19179"/>
                <a:gd name="connsiteX99" fmla="*/ 11508 w 17901"/>
                <a:gd name="connsiteY99" fmla="*/ 7672 h 19179"/>
                <a:gd name="connsiteX100" fmla="*/ 11508 w 17901"/>
                <a:gd name="connsiteY100" fmla="*/ 7672 h 19179"/>
                <a:gd name="connsiteX101" fmla="*/ 11508 w 17901"/>
                <a:gd name="connsiteY101" fmla="*/ 7672 h 1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7901" h="19179">
                  <a:moveTo>
                    <a:pt x="17901" y="7672"/>
                  </a:moveTo>
                  <a:lnTo>
                    <a:pt x="17901" y="7672"/>
                  </a:lnTo>
                  <a:cubicBezTo>
                    <a:pt x="16622" y="7672"/>
                    <a:pt x="16622" y="6393"/>
                    <a:pt x="17901" y="7672"/>
                  </a:cubicBezTo>
                  <a:lnTo>
                    <a:pt x="17901" y="7672"/>
                  </a:lnTo>
                  <a:cubicBezTo>
                    <a:pt x="17901" y="6393"/>
                    <a:pt x="17901" y="6393"/>
                    <a:pt x="17901" y="6393"/>
                  </a:cubicBezTo>
                  <a:lnTo>
                    <a:pt x="17901" y="6393"/>
                  </a:lnTo>
                  <a:cubicBezTo>
                    <a:pt x="17901" y="6393"/>
                    <a:pt x="17901" y="6393"/>
                    <a:pt x="16622" y="6393"/>
                  </a:cubicBezTo>
                  <a:lnTo>
                    <a:pt x="16622" y="6393"/>
                  </a:lnTo>
                  <a:cubicBezTo>
                    <a:pt x="16622" y="6393"/>
                    <a:pt x="16622" y="6393"/>
                    <a:pt x="16622" y="5114"/>
                  </a:cubicBezTo>
                  <a:lnTo>
                    <a:pt x="16622" y="5114"/>
                  </a:lnTo>
                  <a:cubicBezTo>
                    <a:pt x="16622" y="5114"/>
                    <a:pt x="16622" y="3836"/>
                    <a:pt x="16622" y="3836"/>
                  </a:cubicBezTo>
                  <a:lnTo>
                    <a:pt x="16622" y="3836"/>
                  </a:lnTo>
                  <a:cubicBezTo>
                    <a:pt x="16622" y="3836"/>
                    <a:pt x="15344" y="3836"/>
                    <a:pt x="15344" y="3836"/>
                  </a:cubicBezTo>
                  <a:lnTo>
                    <a:pt x="15344" y="3836"/>
                  </a:lnTo>
                  <a:cubicBezTo>
                    <a:pt x="15344" y="3836"/>
                    <a:pt x="15344" y="3836"/>
                    <a:pt x="14065" y="3836"/>
                  </a:cubicBezTo>
                  <a:lnTo>
                    <a:pt x="14065" y="3836"/>
                  </a:lnTo>
                  <a:cubicBezTo>
                    <a:pt x="14065" y="3836"/>
                    <a:pt x="14065" y="2557"/>
                    <a:pt x="14065" y="2557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2557"/>
                  </a:lnTo>
                  <a:cubicBezTo>
                    <a:pt x="12786" y="2557"/>
                    <a:pt x="12786" y="2557"/>
                    <a:pt x="11508" y="2557"/>
                  </a:cubicBezTo>
                  <a:lnTo>
                    <a:pt x="11508" y="1279"/>
                  </a:lnTo>
                  <a:cubicBezTo>
                    <a:pt x="11508" y="1279"/>
                    <a:pt x="11508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8951" y="0"/>
                    <a:pt x="8951" y="1279"/>
                  </a:cubicBezTo>
                  <a:lnTo>
                    <a:pt x="8951" y="2557"/>
                  </a:lnTo>
                  <a:cubicBezTo>
                    <a:pt x="8951" y="2557"/>
                    <a:pt x="8951" y="2557"/>
                    <a:pt x="7671" y="2557"/>
                  </a:cubicBezTo>
                  <a:lnTo>
                    <a:pt x="7671" y="2557"/>
                  </a:lnTo>
                  <a:cubicBezTo>
                    <a:pt x="7671" y="2557"/>
                    <a:pt x="7671" y="2557"/>
                    <a:pt x="6393" y="2557"/>
                  </a:cubicBezTo>
                  <a:lnTo>
                    <a:pt x="6393" y="2557"/>
                  </a:lnTo>
                  <a:cubicBezTo>
                    <a:pt x="6393" y="2557"/>
                    <a:pt x="6393" y="2557"/>
                    <a:pt x="6393" y="3836"/>
                  </a:cubicBezTo>
                  <a:lnTo>
                    <a:pt x="6393" y="3836"/>
                  </a:lnTo>
                  <a:cubicBezTo>
                    <a:pt x="6393" y="3836"/>
                    <a:pt x="6393" y="3836"/>
                    <a:pt x="5115" y="3836"/>
                  </a:cubicBezTo>
                  <a:lnTo>
                    <a:pt x="5115" y="3836"/>
                  </a:lnTo>
                  <a:cubicBezTo>
                    <a:pt x="5115" y="3836"/>
                    <a:pt x="3836" y="3836"/>
                    <a:pt x="3836" y="3836"/>
                  </a:cubicBezTo>
                  <a:lnTo>
                    <a:pt x="3836" y="3836"/>
                  </a:lnTo>
                  <a:cubicBezTo>
                    <a:pt x="3836" y="3836"/>
                    <a:pt x="3836" y="5114"/>
                    <a:pt x="3836" y="5114"/>
                  </a:cubicBezTo>
                  <a:lnTo>
                    <a:pt x="3836" y="5114"/>
                  </a:lnTo>
                  <a:cubicBezTo>
                    <a:pt x="3836" y="5114"/>
                    <a:pt x="3836" y="5114"/>
                    <a:pt x="3836" y="6393"/>
                  </a:cubicBezTo>
                  <a:lnTo>
                    <a:pt x="3836" y="6393"/>
                  </a:lnTo>
                  <a:cubicBezTo>
                    <a:pt x="3836" y="6393"/>
                    <a:pt x="2557" y="6393"/>
                    <a:pt x="2557" y="6393"/>
                  </a:cubicBezTo>
                  <a:lnTo>
                    <a:pt x="2557" y="6393"/>
                  </a:lnTo>
                  <a:cubicBezTo>
                    <a:pt x="2557" y="6393"/>
                    <a:pt x="2557" y="7672"/>
                    <a:pt x="2557" y="7672"/>
                  </a:cubicBezTo>
                  <a:lnTo>
                    <a:pt x="2557" y="7672"/>
                  </a:lnTo>
                  <a:cubicBezTo>
                    <a:pt x="2557" y="7672"/>
                    <a:pt x="2557" y="7672"/>
                    <a:pt x="2557" y="8950"/>
                  </a:cubicBezTo>
                  <a:lnTo>
                    <a:pt x="1278" y="8950"/>
                  </a:lnTo>
                  <a:cubicBezTo>
                    <a:pt x="1278" y="8950"/>
                    <a:pt x="0" y="8950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8" y="11508"/>
                  </a:cubicBezTo>
                  <a:lnTo>
                    <a:pt x="2557" y="11508"/>
                  </a:lnTo>
                  <a:cubicBezTo>
                    <a:pt x="2557" y="11508"/>
                    <a:pt x="2557" y="11508"/>
                    <a:pt x="2557" y="12786"/>
                  </a:cubicBezTo>
                  <a:lnTo>
                    <a:pt x="2557" y="12786"/>
                  </a:lnTo>
                  <a:cubicBezTo>
                    <a:pt x="2557" y="12786"/>
                    <a:pt x="2557" y="12786"/>
                    <a:pt x="2557" y="14065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4065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5344"/>
                  </a:cubicBezTo>
                  <a:lnTo>
                    <a:pt x="3836" y="15344"/>
                  </a:lnTo>
                  <a:cubicBezTo>
                    <a:pt x="3836" y="15344"/>
                    <a:pt x="3836" y="16622"/>
                    <a:pt x="3836" y="16622"/>
                  </a:cubicBezTo>
                  <a:lnTo>
                    <a:pt x="3836" y="16622"/>
                  </a:lnTo>
                  <a:cubicBezTo>
                    <a:pt x="3836" y="16622"/>
                    <a:pt x="5115" y="16622"/>
                    <a:pt x="5115" y="16622"/>
                  </a:cubicBezTo>
                  <a:lnTo>
                    <a:pt x="5115" y="16622"/>
                  </a:lnTo>
                  <a:cubicBezTo>
                    <a:pt x="5115" y="16622"/>
                    <a:pt x="5115" y="16622"/>
                    <a:pt x="6393" y="16622"/>
                  </a:cubicBezTo>
                  <a:lnTo>
                    <a:pt x="6393" y="16622"/>
                  </a:lnTo>
                  <a:cubicBezTo>
                    <a:pt x="6393" y="16622"/>
                    <a:pt x="6393" y="17901"/>
                    <a:pt x="6393" y="17901"/>
                  </a:cubicBezTo>
                  <a:lnTo>
                    <a:pt x="6393" y="17901"/>
                  </a:lnTo>
                  <a:cubicBezTo>
                    <a:pt x="6393" y="17901"/>
                    <a:pt x="7671" y="17901"/>
                    <a:pt x="7671" y="17901"/>
                  </a:cubicBezTo>
                  <a:lnTo>
                    <a:pt x="7671" y="17901"/>
                  </a:lnTo>
                  <a:cubicBezTo>
                    <a:pt x="7671" y="17901"/>
                    <a:pt x="7671" y="17901"/>
                    <a:pt x="8951" y="17901"/>
                  </a:cubicBezTo>
                  <a:lnTo>
                    <a:pt x="8951" y="17901"/>
                  </a:lnTo>
                  <a:cubicBezTo>
                    <a:pt x="8951" y="17901"/>
                    <a:pt x="8951" y="19180"/>
                    <a:pt x="10229" y="19180"/>
                  </a:cubicBezTo>
                  <a:lnTo>
                    <a:pt x="10229" y="19180"/>
                  </a:lnTo>
                  <a:cubicBezTo>
                    <a:pt x="10229" y="19180"/>
                    <a:pt x="11508" y="19180"/>
                    <a:pt x="11508" y="17901"/>
                  </a:cubicBezTo>
                  <a:lnTo>
                    <a:pt x="11508" y="17901"/>
                  </a:lnTo>
                  <a:cubicBezTo>
                    <a:pt x="11508" y="17901"/>
                    <a:pt x="11508" y="17901"/>
                    <a:pt x="12786" y="17901"/>
                  </a:cubicBezTo>
                  <a:lnTo>
                    <a:pt x="12786" y="17901"/>
                  </a:lnTo>
                  <a:cubicBezTo>
                    <a:pt x="12786" y="17901"/>
                    <a:pt x="12786" y="17901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6622"/>
                  </a:cubicBezTo>
                  <a:lnTo>
                    <a:pt x="14065" y="16622"/>
                  </a:lnTo>
                  <a:cubicBezTo>
                    <a:pt x="14065" y="16622"/>
                    <a:pt x="14065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6622" y="16622"/>
                    <a:pt x="16622" y="16622"/>
                  </a:cubicBezTo>
                  <a:lnTo>
                    <a:pt x="16622" y="16622"/>
                  </a:lnTo>
                  <a:cubicBezTo>
                    <a:pt x="16622" y="16622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4065"/>
                  </a:cubicBezTo>
                  <a:lnTo>
                    <a:pt x="16622" y="14065"/>
                  </a:lnTo>
                  <a:cubicBezTo>
                    <a:pt x="16622" y="14065"/>
                    <a:pt x="17901" y="14065"/>
                    <a:pt x="17901" y="14065"/>
                  </a:cubicBezTo>
                  <a:lnTo>
                    <a:pt x="17901" y="14065"/>
                  </a:lnTo>
                  <a:cubicBezTo>
                    <a:pt x="17901" y="14065"/>
                    <a:pt x="17901" y="12786"/>
                    <a:pt x="17901" y="12786"/>
                  </a:cubicBezTo>
                  <a:lnTo>
                    <a:pt x="17901" y="12786"/>
                  </a:lnTo>
                  <a:cubicBezTo>
                    <a:pt x="17901" y="12786"/>
                    <a:pt x="17901" y="12786"/>
                    <a:pt x="17901" y="11508"/>
                  </a:cubicBezTo>
                  <a:lnTo>
                    <a:pt x="17901" y="11508"/>
                  </a:lnTo>
                  <a:cubicBezTo>
                    <a:pt x="17901" y="8950"/>
                    <a:pt x="17901" y="8950"/>
                    <a:pt x="17901" y="7672"/>
                  </a:cubicBezTo>
                  <a:lnTo>
                    <a:pt x="17901" y="7672"/>
                  </a:lnTo>
                  <a:cubicBezTo>
                    <a:pt x="17901" y="7672"/>
                    <a:pt x="17901" y="7672"/>
                    <a:pt x="17901" y="7672"/>
                  </a:cubicBezTo>
                  <a:close/>
                  <a:moveTo>
                    <a:pt x="11508" y="7672"/>
                  </a:moveTo>
                  <a:cubicBezTo>
                    <a:pt x="11508" y="8950"/>
                    <a:pt x="11508" y="8950"/>
                    <a:pt x="11508" y="7672"/>
                  </a:cubicBezTo>
                  <a:cubicBezTo>
                    <a:pt x="10229" y="8950"/>
                    <a:pt x="10229" y="8950"/>
                    <a:pt x="11508" y="7672"/>
                  </a:cubicBezTo>
                  <a:cubicBezTo>
                    <a:pt x="10229" y="7672"/>
                    <a:pt x="10229" y="7672"/>
                    <a:pt x="11508" y="7672"/>
                  </a:cubicBezTo>
                  <a:cubicBezTo>
                    <a:pt x="11508" y="7672"/>
                    <a:pt x="11508" y="7672"/>
                    <a:pt x="11508" y="7672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DBA502C-AA51-498B-B9C2-2A884991CB1C}"/>
                </a:ext>
              </a:extLst>
            </p:cNvPr>
            <p:cNvSpPr/>
            <p:nvPr/>
          </p:nvSpPr>
          <p:spPr>
            <a:xfrm>
              <a:off x="6803084" y="2980199"/>
              <a:ext cx="18859" cy="19179"/>
            </a:xfrm>
            <a:custGeom>
              <a:avLst/>
              <a:gdLst>
                <a:gd name="connsiteX0" fmla="*/ 17901 w 18859"/>
                <a:gd name="connsiteY0" fmla="*/ 7672 h 19179"/>
                <a:gd name="connsiteX1" fmla="*/ 17901 w 18859"/>
                <a:gd name="connsiteY1" fmla="*/ 7672 h 19179"/>
                <a:gd name="connsiteX2" fmla="*/ 17901 w 18859"/>
                <a:gd name="connsiteY2" fmla="*/ 7672 h 19179"/>
                <a:gd name="connsiteX3" fmla="*/ 17901 w 18859"/>
                <a:gd name="connsiteY3" fmla="*/ 7672 h 19179"/>
                <a:gd name="connsiteX4" fmla="*/ 17901 w 18859"/>
                <a:gd name="connsiteY4" fmla="*/ 6393 h 19179"/>
                <a:gd name="connsiteX5" fmla="*/ 17901 w 18859"/>
                <a:gd name="connsiteY5" fmla="*/ 6393 h 19179"/>
                <a:gd name="connsiteX6" fmla="*/ 16622 w 18859"/>
                <a:gd name="connsiteY6" fmla="*/ 6393 h 19179"/>
                <a:gd name="connsiteX7" fmla="*/ 16622 w 18859"/>
                <a:gd name="connsiteY7" fmla="*/ 6393 h 19179"/>
                <a:gd name="connsiteX8" fmla="*/ 16622 w 18859"/>
                <a:gd name="connsiteY8" fmla="*/ 5115 h 19179"/>
                <a:gd name="connsiteX9" fmla="*/ 16622 w 18859"/>
                <a:gd name="connsiteY9" fmla="*/ 5115 h 19179"/>
                <a:gd name="connsiteX10" fmla="*/ 16622 w 18859"/>
                <a:gd name="connsiteY10" fmla="*/ 3836 h 19179"/>
                <a:gd name="connsiteX11" fmla="*/ 16622 w 18859"/>
                <a:gd name="connsiteY11" fmla="*/ 3836 h 19179"/>
                <a:gd name="connsiteX12" fmla="*/ 15344 w 18859"/>
                <a:gd name="connsiteY12" fmla="*/ 3836 h 19179"/>
                <a:gd name="connsiteX13" fmla="*/ 15344 w 18859"/>
                <a:gd name="connsiteY13" fmla="*/ 3836 h 19179"/>
                <a:gd name="connsiteX14" fmla="*/ 14065 w 18859"/>
                <a:gd name="connsiteY14" fmla="*/ 3836 h 19179"/>
                <a:gd name="connsiteX15" fmla="*/ 14065 w 18859"/>
                <a:gd name="connsiteY15" fmla="*/ 3836 h 19179"/>
                <a:gd name="connsiteX16" fmla="*/ 14065 w 18859"/>
                <a:gd name="connsiteY16" fmla="*/ 2557 h 19179"/>
                <a:gd name="connsiteX17" fmla="*/ 14065 w 18859"/>
                <a:gd name="connsiteY17" fmla="*/ 2557 h 19179"/>
                <a:gd name="connsiteX18" fmla="*/ 12786 w 18859"/>
                <a:gd name="connsiteY18" fmla="*/ 2557 h 19179"/>
                <a:gd name="connsiteX19" fmla="*/ 12786 w 18859"/>
                <a:gd name="connsiteY19" fmla="*/ 2557 h 19179"/>
                <a:gd name="connsiteX20" fmla="*/ 11508 w 18859"/>
                <a:gd name="connsiteY20" fmla="*/ 2557 h 19179"/>
                <a:gd name="connsiteX21" fmla="*/ 11508 w 18859"/>
                <a:gd name="connsiteY21" fmla="*/ 1279 h 19179"/>
                <a:gd name="connsiteX22" fmla="*/ 10229 w 18859"/>
                <a:gd name="connsiteY22" fmla="*/ 0 h 19179"/>
                <a:gd name="connsiteX23" fmla="*/ 10229 w 18859"/>
                <a:gd name="connsiteY23" fmla="*/ 0 h 19179"/>
                <a:gd name="connsiteX24" fmla="*/ 8951 w 18859"/>
                <a:gd name="connsiteY24" fmla="*/ 1279 h 19179"/>
                <a:gd name="connsiteX25" fmla="*/ 8951 w 18859"/>
                <a:gd name="connsiteY25" fmla="*/ 2557 h 19179"/>
                <a:gd name="connsiteX26" fmla="*/ 7672 w 18859"/>
                <a:gd name="connsiteY26" fmla="*/ 2557 h 19179"/>
                <a:gd name="connsiteX27" fmla="*/ 7672 w 18859"/>
                <a:gd name="connsiteY27" fmla="*/ 2557 h 19179"/>
                <a:gd name="connsiteX28" fmla="*/ 6393 w 18859"/>
                <a:gd name="connsiteY28" fmla="*/ 2557 h 19179"/>
                <a:gd name="connsiteX29" fmla="*/ 6393 w 18859"/>
                <a:gd name="connsiteY29" fmla="*/ 2557 h 19179"/>
                <a:gd name="connsiteX30" fmla="*/ 6393 w 18859"/>
                <a:gd name="connsiteY30" fmla="*/ 3836 h 19179"/>
                <a:gd name="connsiteX31" fmla="*/ 6393 w 18859"/>
                <a:gd name="connsiteY31" fmla="*/ 3836 h 19179"/>
                <a:gd name="connsiteX32" fmla="*/ 5115 w 18859"/>
                <a:gd name="connsiteY32" fmla="*/ 3836 h 19179"/>
                <a:gd name="connsiteX33" fmla="*/ 5115 w 18859"/>
                <a:gd name="connsiteY33" fmla="*/ 3836 h 19179"/>
                <a:gd name="connsiteX34" fmla="*/ 3836 w 18859"/>
                <a:gd name="connsiteY34" fmla="*/ 3836 h 19179"/>
                <a:gd name="connsiteX35" fmla="*/ 3836 w 18859"/>
                <a:gd name="connsiteY35" fmla="*/ 3836 h 19179"/>
                <a:gd name="connsiteX36" fmla="*/ 3836 w 18859"/>
                <a:gd name="connsiteY36" fmla="*/ 5115 h 19179"/>
                <a:gd name="connsiteX37" fmla="*/ 3836 w 18859"/>
                <a:gd name="connsiteY37" fmla="*/ 5115 h 19179"/>
                <a:gd name="connsiteX38" fmla="*/ 3836 w 18859"/>
                <a:gd name="connsiteY38" fmla="*/ 6393 h 19179"/>
                <a:gd name="connsiteX39" fmla="*/ 3836 w 18859"/>
                <a:gd name="connsiteY39" fmla="*/ 6393 h 19179"/>
                <a:gd name="connsiteX40" fmla="*/ 2557 w 18859"/>
                <a:gd name="connsiteY40" fmla="*/ 6393 h 19179"/>
                <a:gd name="connsiteX41" fmla="*/ 2557 w 18859"/>
                <a:gd name="connsiteY41" fmla="*/ 6393 h 19179"/>
                <a:gd name="connsiteX42" fmla="*/ 2557 w 18859"/>
                <a:gd name="connsiteY42" fmla="*/ 7672 h 19179"/>
                <a:gd name="connsiteX43" fmla="*/ 2557 w 18859"/>
                <a:gd name="connsiteY43" fmla="*/ 7672 h 19179"/>
                <a:gd name="connsiteX44" fmla="*/ 2557 w 18859"/>
                <a:gd name="connsiteY44" fmla="*/ 8951 h 19179"/>
                <a:gd name="connsiteX45" fmla="*/ 1279 w 18859"/>
                <a:gd name="connsiteY45" fmla="*/ 8951 h 19179"/>
                <a:gd name="connsiteX46" fmla="*/ 0 w 18859"/>
                <a:gd name="connsiteY46" fmla="*/ 10229 h 19179"/>
                <a:gd name="connsiteX47" fmla="*/ 0 w 18859"/>
                <a:gd name="connsiteY47" fmla="*/ 10229 h 19179"/>
                <a:gd name="connsiteX48" fmla="*/ 1279 w 18859"/>
                <a:gd name="connsiteY48" fmla="*/ 11508 h 19179"/>
                <a:gd name="connsiteX49" fmla="*/ 2557 w 18859"/>
                <a:gd name="connsiteY49" fmla="*/ 11508 h 19179"/>
                <a:gd name="connsiteX50" fmla="*/ 2557 w 18859"/>
                <a:gd name="connsiteY50" fmla="*/ 12786 h 19179"/>
                <a:gd name="connsiteX51" fmla="*/ 2557 w 18859"/>
                <a:gd name="connsiteY51" fmla="*/ 12786 h 19179"/>
                <a:gd name="connsiteX52" fmla="*/ 2557 w 18859"/>
                <a:gd name="connsiteY52" fmla="*/ 14065 h 19179"/>
                <a:gd name="connsiteX53" fmla="*/ 2557 w 18859"/>
                <a:gd name="connsiteY53" fmla="*/ 14065 h 19179"/>
                <a:gd name="connsiteX54" fmla="*/ 3836 w 18859"/>
                <a:gd name="connsiteY54" fmla="*/ 14065 h 19179"/>
                <a:gd name="connsiteX55" fmla="*/ 3836 w 18859"/>
                <a:gd name="connsiteY55" fmla="*/ 14065 h 19179"/>
                <a:gd name="connsiteX56" fmla="*/ 3836 w 18859"/>
                <a:gd name="connsiteY56" fmla="*/ 15344 h 19179"/>
                <a:gd name="connsiteX57" fmla="*/ 3836 w 18859"/>
                <a:gd name="connsiteY57" fmla="*/ 15344 h 19179"/>
                <a:gd name="connsiteX58" fmla="*/ 3836 w 18859"/>
                <a:gd name="connsiteY58" fmla="*/ 16622 h 19179"/>
                <a:gd name="connsiteX59" fmla="*/ 3836 w 18859"/>
                <a:gd name="connsiteY59" fmla="*/ 16622 h 19179"/>
                <a:gd name="connsiteX60" fmla="*/ 5115 w 18859"/>
                <a:gd name="connsiteY60" fmla="*/ 16622 h 19179"/>
                <a:gd name="connsiteX61" fmla="*/ 5115 w 18859"/>
                <a:gd name="connsiteY61" fmla="*/ 16622 h 19179"/>
                <a:gd name="connsiteX62" fmla="*/ 6393 w 18859"/>
                <a:gd name="connsiteY62" fmla="*/ 16622 h 19179"/>
                <a:gd name="connsiteX63" fmla="*/ 6393 w 18859"/>
                <a:gd name="connsiteY63" fmla="*/ 16622 h 19179"/>
                <a:gd name="connsiteX64" fmla="*/ 6393 w 18859"/>
                <a:gd name="connsiteY64" fmla="*/ 17901 h 19179"/>
                <a:gd name="connsiteX65" fmla="*/ 6393 w 18859"/>
                <a:gd name="connsiteY65" fmla="*/ 17901 h 19179"/>
                <a:gd name="connsiteX66" fmla="*/ 7672 w 18859"/>
                <a:gd name="connsiteY66" fmla="*/ 17901 h 19179"/>
                <a:gd name="connsiteX67" fmla="*/ 7672 w 18859"/>
                <a:gd name="connsiteY67" fmla="*/ 17901 h 19179"/>
                <a:gd name="connsiteX68" fmla="*/ 8951 w 18859"/>
                <a:gd name="connsiteY68" fmla="*/ 17901 h 19179"/>
                <a:gd name="connsiteX69" fmla="*/ 8951 w 18859"/>
                <a:gd name="connsiteY69" fmla="*/ 17901 h 19179"/>
                <a:gd name="connsiteX70" fmla="*/ 10229 w 18859"/>
                <a:gd name="connsiteY70" fmla="*/ 19180 h 19179"/>
                <a:gd name="connsiteX71" fmla="*/ 10229 w 18859"/>
                <a:gd name="connsiteY71" fmla="*/ 19180 h 19179"/>
                <a:gd name="connsiteX72" fmla="*/ 11508 w 18859"/>
                <a:gd name="connsiteY72" fmla="*/ 17901 h 19179"/>
                <a:gd name="connsiteX73" fmla="*/ 11508 w 18859"/>
                <a:gd name="connsiteY73" fmla="*/ 17901 h 19179"/>
                <a:gd name="connsiteX74" fmla="*/ 12786 w 18859"/>
                <a:gd name="connsiteY74" fmla="*/ 17901 h 19179"/>
                <a:gd name="connsiteX75" fmla="*/ 12786 w 18859"/>
                <a:gd name="connsiteY75" fmla="*/ 17901 h 19179"/>
                <a:gd name="connsiteX76" fmla="*/ 14065 w 18859"/>
                <a:gd name="connsiteY76" fmla="*/ 17901 h 19179"/>
                <a:gd name="connsiteX77" fmla="*/ 14065 w 18859"/>
                <a:gd name="connsiteY77" fmla="*/ 17901 h 19179"/>
                <a:gd name="connsiteX78" fmla="*/ 14065 w 18859"/>
                <a:gd name="connsiteY78" fmla="*/ 16622 h 19179"/>
                <a:gd name="connsiteX79" fmla="*/ 14065 w 18859"/>
                <a:gd name="connsiteY79" fmla="*/ 16622 h 19179"/>
                <a:gd name="connsiteX80" fmla="*/ 15344 w 18859"/>
                <a:gd name="connsiteY80" fmla="*/ 16622 h 19179"/>
                <a:gd name="connsiteX81" fmla="*/ 15344 w 18859"/>
                <a:gd name="connsiteY81" fmla="*/ 16622 h 19179"/>
                <a:gd name="connsiteX82" fmla="*/ 16622 w 18859"/>
                <a:gd name="connsiteY82" fmla="*/ 16622 h 19179"/>
                <a:gd name="connsiteX83" fmla="*/ 16622 w 18859"/>
                <a:gd name="connsiteY83" fmla="*/ 16622 h 19179"/>
                <a:gd name="connsiteX84" fmla="*/ 16622 w 18859"/>
                <a:gd name="connsiteY84" fmla="*/ 15344 h 19179"/>
                <a:gd name="connsiteX85" fmla="*/ 16622 w 18859"/>
                <a:gd name="connsiteY85" fmla="*/ 15344 h 19179"/>
                <a:gd name="connsiteX86" fmla="*/ 16622 w 18859"/>
                <a:gd name="connsiteY86" fmla="*/ 14065 h 19179"/>
                <a:gd name="connsiteX87" fmla="*/ 16622 w 18859"/>
                <a:gd name="connsiteY87" fmla="*/ 14065 h 19179"/>
                <a:gd name="connsiteX88" fmla="*/ 17901 w 18859"/>
                <a:gd name="connsiteY88" fmla="*/ 14065 h 19179"/>
                <a:gd name="connsiteX89" fmla="*/ 17901 w 18859"/>
                <a:gd name="connsiteY89" fmla="*/ 14065 h 19179"/>
                <a:gd name="connsiteX90" fmla="*/ 17901 w 18859"/>
                <a:gd name="connsiteY90" fmla="*/ 12786 h 19179"/>
                <a:gd name="connsiteX91" fmla="*/ 17901 w 18859"/>
                <a:gd name="connsiteY91" fmla="*/ 12786 h 19179"/>
                <a:gd name="connsiteX92" fmla="*/ 17901 w 18859"/>
                <a:gd name="connsiteY92" fmla="*/ 11508 h 19179"/>
                <a:gd name="connsiteX93" fmla="*/ 17901 w 18859"/>
                <a:gd name="connsiteY93" fmla="*/ 11508 h 19179"/>
                <a:gd name="connsiteX94" fmla="*/ 17901 w 18859"/>
                <a:gd name="connsiteY94" fmla="*/ 7672 h 19179"/>
                <a:gd name="connsiteX95" fmla="*/ 17901 w 18859"/>
                <a:gd name="connsiteY95" fmla="*/ 7672 h 19179"/>
                <a:gd name="connsiteX96" fmla="*/ 17901 w 18859"/>
                <a:gd name="connsiteY96" fmla="*/ 7672 h 19179"/>
                <a:gd name="connsiteX97" fmla="*/ 11508 w 18859"/>
                <a:gd name="connsiteY97" fmla="*/ 7672 h 19179"/>
                <a:gd name="connsiteX98" fmla="*/ 11508 w 18859"/>
                <a:gd name="connsiteY98" fmla="*/ 7672 h 19179"/>
                <a:gd name="connsiteX99" fmla="*/ 11508 w 18859"/>
                <a:gd name="connsiteY99" fmla="*/ 7672 h 19179"/>
                <a:gd name="connsiteX100" fmla="*/ 11508 w 18859"/>
                <a:gd name="connsiteY100" fmla="*/ 7672 h 19179"/>
                <a:gd name="connsiteX101" fmla="*/ 11508 w 18859"/>
                <a:gd name="connsiteY101" fmla="*/ 7672 h 1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859" h="19179">
                  <a:moveTo>
                    <a:pt x="17901" y="7672"/>
                  </a:moveTo>
                  <a:lnTo>
                    <a:pt x="17901" y="7672"/>
                  </a:lnTo>
                  <a:cubicBezTo>
                    <a:pt x="17901" y="6393"/>
                    <a:pt x="17901" y="6393"/>
                    <a:pt x="17901" y="7672"/>
                  </a:cubicBezTo>
                  <a:lnTo>
                    <a:pt x="17901" y="7672"/>
                  </a:lnTo>
                  <a:cubicBezTo>
                    <a:pt x="17901" y="6393"/>
                    <a:pt x="17901" y="6393"/>
                    <a:pt x="17901" y="6393"/>
                  </a:cubicBezTo>
                  <a:lnTo>
                    <a:pt x="17901" y="6393"/>
                  </a:lnTo>
                  <a:cubicBezTo>
                    <a:pt x="17901" y="6393"/>
                    <a:pt x="17901" y="6393"/>
                    <a:pt x="16622" y="6393"/>
                  </a:cubicBezTo>
                  <a:lnTo>
                    <a:pt x="16622" y="6393"/>
                  </a:lnTo>
                  <a:cubicBezTo>
                    <a:pt x="16622" y="6393"/>
                    <a:pt x="16622" y="6393"/>
                    <a:pt x="16622" y="5115"/>
                  </a:cubicBezTo>
                  <a:lnTo>
                    <a:pt x="16622" y="5115"/>
                  </a:lnTo>
                  <a:cubicBezTo>
                    <a:pt x="16622" y="5115"/>
                    <a:pt x="16622" y="3836"/>
                    <a:pt x="16622" y="3836"/>
                  </a:cubicBezTo>
                  <a:lnTo>
                    <a:pt x="16622" y="3836"/>
                  </a:lnTo>
                  <a:cubicBezTo>
                    <a:pt x="16622" y="3836"/>
                    <a:pt x="15344" y="3836"/>
                    <a:pt x="15344" y="3836"/>
                  </a:cubicBezTo>
                  <a:lnTo>
                    <a:pt x="15344" y="3836"/>
                  </a:lnTo>
                  <a:cubicBezTo>
                    <a:pt x="15344" y="3836"/>
                    <a:pt x="15344" y="3836"/>
                    <a:pt x="14065" y="3836"/>
                  </a:cubicBezTo>
                  <a:lnTo>
                    <a:pt x="14065" y="3836"/>
                  </a:lnTo>
                  <a:cubicBezTo>
                    <a:pt x="14065" y="3836"/>
                    <a:pt x="14065" y="2557"/>
                    <a:pt x="14065" y="2557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2557"/>
                  </a:lnTo>
                  <a:cubicBezTo>
                    <a:pt x="12786" y="2557"/>
                    <a:pt x="12786" y="2557"/>
                    <a:pt x="11508" y="2557"/>
                  </a:cubicBezTo>
                  <a:lnTo>
                    <a:pt x="11508" y="1279"/>
                  </a:lnTo>
                  <a:cubicBezTo>
                    <a:pt x="11508" y="1279"/>
                    <a:pt x="11508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8951" y="0"/>
                    <a:pt x="8951" y="1279"/>
                  </a:cubicBezTo>
                  <a:lnTo>
                    <a:pt x="8951" y="2557"/>
                  </a:lnTo>
                  <a:cubicBezTo>
                    <a:pt x="8951" y="2557"/>
                    <a:pt x="8951" y="2557"/>
                    <a:pt x="7672" y="2557"/>
                  </a:cubicBezTo>
                  <a:lnTo>
                    <a:pt x="7672" y="2557"/>
                  </a:lnTo>
                  <a:cubicBezTo>
                    <a:pt x="7672" y="2557"/>
                    <a:pt x="7672" y="2557"/>
                    <a:pt x="6393" y="2557"/>
                  </a:cubicBezTo>
                  <a:lnTo>
                    <a:pt x="6393" y="2557"/>
                  </a:lnTo>
                  <a:cubicBezTo>
                    <a:pt x="6393" y="2557"/>
                    <a:pt x="6393" y="2557"/>
                    <a:pt x="6393" y="3836"/>
                  </a:cubicBezTo>
                  <a:lnTo>
                    <a:pt x="6393" y="3836"/>
                  </a:lnTo>
                  <a:cubicBezTo>
                    <a:pt x="6393" y="3836"/>
                    <a:pt x="6393" y="3836"/>
                    <a:pt x="5115" y="3836"/>
                  </a:cubicBezTo>
                  <a:lnTo>
                    <a:pt x="5115" y="3836"/>
                  </a:lnTo>
                  <a:cubicBezTo>
                    <a:pt x="5115" y="3836"/>
                    <a:pt x="3836" y="3836"/>
                    <a:pt x="3836" y="3836"/>
                  </a:cubicBezTo>
                  <a:lnTo>
                    <a:pt x="3836" y="3836"/>
                  </a:lnTo>
                  <a:cubicBezTo>
                    <a:pt x="3836" y="3836"/>
                    <a:pt x="3836" y="5115"/>
                    <a:pt x="3836" y="5115"/>
                  </a:cubicBezTo>
                  <a:lnTo>
                    <a:pt x="3836" y="5115"/>
                  </a:lnTo>
                  <a:cubicBezTo>
                    <a:pt x="3836" y="5115"/>
                    <a:pt x="3836" y="5115"/>
                    <a:pt x="3836" y="6393"/>
                  </a:cubicBezTo>
                  <a:lnTo>
                    <a:pt x="3836" y="6393"/>
                  </a:lnTo>
                  <a:cubicBezTo>
                    <a:pt x="3836" y="6393"/>
                    <a:pt x="2557" y="6393"/>
                    <a:pt x="2557" y="6393"/>
                  </a:cubicBezTo>
                  <a:lnTo>
                    <a:pt x="2557" y="6393"/>
                  </a:lnTo>
                  <a:cubicBezTo>
                    <a:pt x="2557" y="6393"/>
                    <a:pt x="2557" y="7672"/>
                    <a:pt x="2557" y="7672"/>
                  </a:cubicBezTo>
                  <a:lnTo>
                    <a:pt x="2557" y="7672"/>
                  </a:lnTo>
                  <a:cubicBezTo>
                    <a:pt x="2557" y="7672"/>
                    <a:pt x="2557" y="7672"/>
                    <a:pt x="2557" y="8951"/>
                  </a:cubicBezTo>
                  <a:lnTo>
                    <a:pt x="1279" y="8951"/>
                  </a:lnTo>
                  <a:cubicBezTo>
                    <a:pt x="1279" y="8951"/>
                    <a:pt x="0" y="8951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9" y="11508"/>
                  </a:cubicBezTo>
                  <a:lnTo>
                    <a:pt x="2557" y="11508"/>
                  </a:lnTo>
                  <a:cubicBezTo>
                    <a:pt x="2557" y="11508"/>
                    <a:pt x="2557" y="11508"/>
                    <a:pt x="2557" y="12786"/>
                  </a:cubicBezTo>
                  <a:lnTo>
                    <a:pt x="2557" y="12786"/>
                  </a:lnTo>
                  <a:cubicBezTo>
                    <a:pt x="2557" y="12786"/>
                    <a:pt x="2557" y="12786"/>
                    <a:pt x="2557" y="14065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4065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5344"/>
                  </a:cubicBezTo>
                  <a:lnTo>
                    <a:pt x="3836" y="15344"/>
                  </a:lnTo>
                  <a:cubicBezTo>
                    <a:pt x="3836" y="15344"/>
                    <a:pt x="3836" y="16622"/>
                    <a:pt x="3836" y="16622"/>
                  </a:cubicBezTo>
                  <a:lnTo>
                    <a:pt x="3836" y="16622"/>
                  </a:lnTo>
                  <a:cubicBezTo>
                    <a:pt x="3836" y="16622"/>
                    <a:pt x="5115" y="16622"/>
                    <a:pt x="5115" y="16622"/>
                  </a:cubicBezTo>
                  <a:lnTo>
                    <a:pt x="5115" y="16622"/>
                  </a:lnTo>
                  <a:cubicBezTo>
                    <a:pt x="5115" y="16622"/>
                    <a:pt x="5115" y="16622"/>
                    <a:pt x="6393" y="16622"/>
                  </a:cubicBezTo>
                  <a:lnTo>
                    <a:pt x="6393" y="16622"/>
                  </a:lnTo>
                  <a:cubicBezTo>
                    <a:pt x="6393" y="16622"/>
                    <a:pt x="6393" y="17901"/>
                    <a:pt x="6393" y="17901"/>
                  </a:cubicBezTo>
                  <a:lnTo>
                    <a:pt x="6393" y="17901"/>
                  </a:lnTo>
                  <a:cubicBezTo>
                    <a:pt x="6393" y="17901"/>
                    <a:pt x="7672" y="17901"/>
                    <a:pt x="7672" y="17901"/>
                  </a:cubicBezTo>
                  <a:lnTo>
                    <a:pt x="7672" y="17901"/>
                  </a:lnTo>
                  <a:cubicBezTo>
                    <a:pt x="7672" y="17901"/>
                    <a:pt x="7672" y="17901"/>
                    <a:pt x="8951" y="17901"/>
                  </a:cubicBezTo>
                  <a:lnTo>
                    <a:pt x="8951" y="17901"/>
                  </a:lnTo>
                  <a:cubicBezTo>
                    <a:pt x="8951" y="17901"/>
                    <a:pt x="8951" y="19180"/>
                    <a:pt x="10229" y="19180"/>
                  </a:cubicBezTo>
                  <a:lnTo>
                    <a:pt x="10229" y="19180"/>
                  </a:lnTo>
                  <a:cubicBezTo>
                    <a:pt x="10229" y="19180"/>
                    <a:pt x="11508" y="19180"/>
                    <a:pt x="11508" y="17901"/>
                  </a:cubicBezTo>
                  <a:lnTo>
                    <a:pt x="11508" y="17901"/>
                  </a:lnTo>
                  <a:cubicBezTo>
                    <a:pt x="11508" y="17901"/>
                    <a:pt x="11508" y="17901"/>
                    <a:pt x="12786" y="17901"/>
                  </a:cubicBezTo>
                  <a:lnTo>
                    <a:pt x="12786" y="17901"/>
                  </a:lnTo>
                  <a:cubicBezTo>
                    <a:pt x="12786" y="17901"/>
                    <a:pt x="12786" y="17901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4065" y="17901"/>
                    <a:pt x="14065" y="16622"/>
                  </a:cubicBezTo>
                  <a:lnTo>
                    <a:pt x="14065" y="16622"/>
                  </a:lnTo>
                  <a:cubicBezTo>
                    <a:pt x="14065" y="16622"/>
                    <a:pt x="14065" y="16622"/>
                    <a:pt x="15344" y="16622"/>
                  </a:cubicBezTo>
                  <a:lnTo>
                    <a:pt x="15344" y="16622"/>
                  </a:lnTo>
                  <a:cubicBezTo>
                    <a:pt x="15344" y="16622"/>
                    <a:pt x="16622" y="16622"/>
                    <a:pt x="16622" y="16622"/>
                  </a:cubicBezTo>
                  <a:lnTo>
                    <a:pt x="16622" y="16622"/>
                  </a:lnTo>
                  <a:cubicBezTo>
                    <a:pt x="16622" y="16622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4065"/>
                  </a:cubicBezTo>
                  <a:lnTo>
                    <a:pt x="16622" y="14065"/>
                  </a:lnTo>
                  <a:cubicBezTo>
                    <a:pt x="16622" y="14065"/>
                    <a:pt x="17901" y="14065"/>
                    <a:pt x="17901" y="14065"/>
                  </a:cubicBezTo>
                  <a:lnTo>
                    <a:pt x="17901" y="14065"/>
                  </a:lnTo>
                  <a:cubicBezTo>
                    <a:pt x="17901" y="14065"/>
                    <a:pt x="17901" y="12786"/>
                    <a:pt x="17901" y="12786"/>
                  </a:cubicBezTo>
                  <a:lnTo>
                    <a:pt x="17901" y="12786"/>
                  </a:lnTo>
                  <a:cubicBezTo>
                    <a:pt x="17901" y="12786"/>
                    <a:pt x="17901" y="12786"/>
                    <a:pt x="17901" y="11508"/>
                  </a:cubicBezTo>
                  <a:lnTo>
                    <a:pt x="17901" y="11508"/>
                  </a:lnTo>
                  <a:cubicBezTo>
                    <a:pt x="19180" y="8951"/>
                    <a:pt x="19180" y="8951"/>
                    <a:pt x="17901" y="7672"/>
                  </a:cubicBezTo>
                  <a:lnTo>
                    <a:pt x="17901" y="7672"/>
                  </a:lnTo>
                  <a:cubicBezTo>
                    <a:pt x="19180" y="7672"/>
                    <a:pt x="19180" y="7672"/>
                    <a:pt x="17901" y="7672"/>
                  </a:cubicBezTo>
                  <a:close/>
                  <a:moveTo>
                    <a:pt x="11508" y="7672"/>
                  </a:moveTo>
                  <a:cubicBezTo>
                    <a:pt x="11508" y="7672"/>
                    <a:pt x="11508" y="8951"/>
                    <a:pt x="11508" y="7672"/>
                  </a:cubicBezTo>
                  <a:cubicBezTo>
                    <a:pt x="11508" y="8951"/>
                    <a:pt x="11508" y="7672"/>
                    <a:pt x="11508" y="7672"/>
                  </a:cubicBezTo>
                  <a:cubicBezTo>
                    <a:pt x="11508" y="7672"/>
                    <a:pt x="11508" y="7672"/>
                    <a:pt x="11508" y="7672"/>
                  </a:cubicBezTo>
                  <a:cubicBezTo>
                    <a:pt x="11508" y="7672"/>
                    <a:pt x="11508" y="7672"/>
                    <a:pt x="11508" y="7672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EF37D8D-B23B-4F43-81B3-2352539E659D}"/>
                </a:ext>
              </a:extLst>
            </p:cNvPr>
            <p:cNvSpPr/>
            <p:nvPr/>
          </p:nvSpPr>
          <p:spPr>
            <a:xfrm>
              <a:off x="6874688" y="3040295"/>
              <a:ext cx="21416" cy="23015"/>
            </a:xfrm>
            <a:custGeom>
              <a:avLst/>
              <a:gdLst>
                <a:gd name="connsiteX0" fmla="*/ 20458 w 21416"/>
                <a:gd name="connsiteY0" fmla="*/ 10229 h 23015"/>
                <a:gd name="connsiteX1" fmla="*/ 20458 w 21416"/>
                <a:gd name="connsiteY1" fmla="*/ 10229 h 23015"/>
                <a:gd name="connsiteX2" fmla="*/ 20458 w 21416"/>
                <a:gd name="connsiteY2" fmla="*/ 10229 h 23015"/>
                <a:gd name="connsiteX3" fmla="*/ 20458 w 21416"/>
                <a:gd name="connsiteY3" fmla="*/ 8950 h 23015"/>
                <a:gd name="connsiteX4" fmla="*/ 20458 w 21416"/>
                <a:gd name="connsiteY4" fmla="*/ 7672 h 23015"/>
                <a:gd name="connsiteX5" fmla="*/ 20458 w 21416"/>
                <a:gd name="connsiteY5" fmla="*/ 7672 h 23015"/>
                <a:gd name="connsiteX6" fmla="*/ 19180 w 21416"/>
                <a:gd name="connsiteY6" fmla="*/ 7672 h 23015"/>
                <a:gd name="connsiteX7" fmla="*/ 17900 w 21416"/>
                <a:gd name="connsiteY7" fmla="*/ 7672 h 23015"/>
                <a:gd name="connsiteX8" fmla="*/ 16622 w 21416"/>
                <a:gd name="connsiteY8" fmla="*/ 6393 h 23015"/>
                <a:gd name="connsiteX9" fmla="*/ 16622 w 21416"/>
                <a:gd name="connsiteY9" fmla="*/ 6393 h 23015"/>
                <a:gd name="connsiteX10" fmla="*/ 16622 w 21416"/>
                <a:gd name="connsiteY10" fmla="*/ 5114 h 23015"/>
                <a:gd name="connsiteX11" fmla="*/ 16622 w 21416"/>
                <a:gd name="connsiteY11" fmla="*/ 5114 h 23015"/>
                <a:gd name="connsiteX12" fmla="*/ 15343 w 21416"/>
                <a:gd name="connsiteY12" fmla="*/ 5114 h 23015"/>
                <a:gd name="connsiteX13" fmla="*/ 15343 w 21416"/>
                <a:gd name="connsiteY13" fmla="*/ 5114 h 23015"/>
                <a:gd name="connsiteX14" fmla="*/ 14065 w 21416"/>
                <a:gd name="connsiteY14" fmla="*/ 3836 h 23015"/>
                <a:gd name="connsiteX15" fmla="*/ 14065 w 21416"/>
                <a:gd name="connsiteY15" fmla="*/ 2557 h 23015"/>
                <a:gd name="connsiteX16" fmla="*/ 14065 w 21416"/>
                <a:gd name="connsiteY16" fmla="*/ 1279 h 23015"/>
                <a:gd name="connsiteX17" fmla="*/ 14065 w 21416"/>
                <a:gd name="connsiteY17" fmla="*/ 1279 h 23015"/>
                <a:gd name="connsiteX18" fmla="*/ 12786 w 21416"/>
                <a:gd name="connsiteY18" fmla="*/ 1279 h 23015"/>
                <a:gd name="connsiteX19" fmla="*/ 12786 w 21416"/>
                <a:gd name="connsiteY19" fmla="*/ 2557 h 23015"/>
                <a:gd name="connsiteX20" fmla="*/ 11507 w 21416"/>
                <a:gd name="connsiteY20" fmla="*/ 2557 h 23015"/>
                <a:gd name="connsiteX21" fmla="*/ 11507 w 21416"/>
                <a:gd name="connsiteY21" fmla="*/ 1279 h 23015"/>
                <a:gd name="connsiteX22" fmla="*/ 10229 w 21416"/>
                <a:gd name="connsiteY22" fmla="*/ 0 h 23015"/>
                <a:gd name="connsiteX23" fmla="*/ 10229 w 21416"/>
                <a:gd name="connsiteY23" fmla="*/ 0 h 23015"/>
                <a:gd name="connsiteX24" fmla="*/ 8950 w 21416"/>
                <a:gd name="connsiteY24" fmla="*/ 1279 h 23015"/>
                <a:gd name="connsiteX25" fmla="*/ 8950 w 21416"/>
                <a:gd name="connsiteY25" fmla="*/ 2557 h 23015"/>
                <a:gd name="connsiteX26" fmla="*/ 7671 w 21416"/>
                <a:gd name="connsiteY26" fmla="*/ 2557 h 23015"/>
                <a:gd name="connsiteX27" fmla="*/ 7671 w 21416"/>
                <a:gd name="connsiteY27" fmla="*/ 1279 h 23015"/>
                <a:gd name="connsiteX28" fmla="*/ 6393 w 21416"/>
                <a:gd name="connsiteY28" fmla="*/ 1279 h 23015"/>
                <a:gd name="connsiteX29" fmla="*/ 6393 w 21416"/>
                <a:gd name="connsiteY29" fmla="*/ 1279 h 23015"/>
                <a:gd name="connsiteX30" fmla="*/ 6393 w 21416"/>
                <a:gd name="connsiteY30" fmla="*/ 2557 h 23015"/>
                <a:gd name="connsiteX31" fmla="*/ 6393 w 21416"/>
                <a:gd name="connsiteY31" fmla="*/ 3836 h 23015"/>
                <a:gd name="connsiteX32" fmla="*/ 5114 w 21416"/>
                <a:gd name="connsiteY32" fmla="*/ 3836 h 23015"/>
                <a:gd name="connsiteX33" fmla="*/ 3836 w 21416"/>
                <a:gd name="connsiteY33" fmla="*/ 2557 h 23015"/>
                <a:gd name="connsiteX34" fmla="*/ 2557 w 21416"/>
                <a:gd name="connsiteY34" fmla="*/ 2557 h 23015"/>
                <a:gd name="connsiteX35" fmla="*/ 2557 w 21416"/>
                <a:gd name="connsiteY35" fmla="*/ 2557 h 23015"/>
                <a:gd name="connsiteX36" fmla="*/ 2557 w 21416"/>
                <a:gd name="connsiteY36" fmla="*/ 3836 h 23015"/>
                <a:gd name="connsiteX37" fmla="*/ 3836 w 21416"/>
                <a:gd name="connsiteY37" fmla="*/ 5114 h 23015"/>
                <a:gd name="connsiteX38" fmla="*/ 2557 w 21416"/>
                <a:gd name="connsiteY38" fmla="*/ 6393 h 23015"/>
                <a:gd name="connsiteX39" fmla="*/ 1278 w 21416"/>
                <a:gd name="connsiteY39" fmla="*/ 6393 h 23015"/>
                <a:gd name="connsiteX40" fmla="*/ 0 w 21416"/>
                <a:gd name="connsiteY40" fmla="*/ 6393 h 23015"/>
                <a:gd name="connsiteX41" fmla="*/ 0 w 21416"/>
                <a:gd name="connsiteY41" fmla="*/ 6393 h 23015"/>
                <a:gd name="connsiteX42" fmla="*/ 0 w 21416"/>
                <a:gd name="connsiteY42" fmla="*/ 7672 h 23015"/>
                <a:gd name="connsiteX43" fmla="*/ 1278 w 21416"/>
                <a:gd name="connsiteY43" fmla="*/ 7672 h 23015"/>
                <a:gd name="connsiteX44" fmla="*/ 1278 w 21416"/>
                <a:gd name="connsiteY44" fmla="*/ 8950 h 23015"/>
                <a:gd name="connsiteX45" fmla="*/ 1278 w 21416"/>
                <a:gd name="connsiteY45" fmla="*/ 8950 h 23015"/>
                <a:gd name="connsiteX46" fmla="*/ 0 w 21416"/>
                <a:gd name="connsiteY46" fmla="*/ 10229 h 23015"/>
                <a:gd name="connsiteX47" fmla="*/ 0 w 21416"/>
                <a:gd name="connsiteY47" fmla="*/ 10229 h 23015"/>
                <a:gd name="connsiteX48" fmla="*/ 1278 w 21416"/>
                <a:gd name="connsiteY48" fmla="*/ 11508 h 23015"/>
                <a:gd name="connsiteX49" fmla="*/ 2557 w 21416"/>
                <a:gd name="connsiteY49" fmla="*/ 11508 h 23015"/>
                <a:gd name="connsiteX50" fmla="*/ 2557 w 21416"/>
                <a:gd name="connsiteY50" fmla="*/ 12786 h 23015"/>
                <a:gd name="connsiteX51" fmla="*/ 1278 w 21416"/>
                <a:gd name="connsiteY51" fmla="*/ 12786 h 23015"/>
                <a:gd name="connsiteX52" fmla="*/ 1278 w 21416"/>
                <a:gd name="connsiteY52" fmla="*/ 14065 h 23015"/>
                <a:gd name="connsiteX53" fmla="*/ 1278 w 21416"/>
                <a:gd name="connsiteY53" fmla="*/ 14065 h 23015"/>
                <a:gd name="connsiteX54" fmla="*/ 2557 w 21416"/>
                <a:gd name="connsiteY54" fmla="*/ 14065 h 23015"/>
                <a:gd name="connsiteX55" fmla="*/ 3836 w 21416"/>
                <a:gd name="connsiteY55" fmla="*/ 14065 h 23015"/>
                <a:gd name="connsiteX56" fmla="*/ 3836 w 21416"/>
                <a:gd name="connsiteY56" fmla="*/ 15344 h 23015"/>
                <a:gd name="connsiteX57" fmla="*/ 2557 w 21416"/>
                <a:gd name="connsiteY57" fmla="*/ 16622 h 23015"/>
                <a:gd name="connsiteX58" fmla="*/ 2557 w 21416"/>
                <a:gd name="connsiteY58" fmla="*/ 17901 h 23015"/>
                <a:gd name="connsiteX59" fmla="*/ 2557 w 21416"/>
                <a:gd name="connsiteY59" fmla="*/ 17901 h 23015"/>
                <a:gd name="connsiteX60" fmla="*/ 3836 w 21416"/>
                <a:gd name="connsiteY60" fmla="*/ 17901 h 23015"/>
                <a:gd name="connsiteX61" fmla="*/ 3836 w 21416"/>
                <a:gd name="connsiteY61" fmla="*/ 17901 h 23015"/>
                <a:gd name="connsiteX62" fmla="*/ 5114 w 21416"/>
                <a:gd name="connsiteY62" fmla="*/ 19180 h 23015"/>
                <a:gd name="connsiteX63" fmla="*/ 5114 w 21416"/>
                <a:gd name="connsiteY63" fmla="*/ 20458 h 23015"/>
                <a:gd name="connsiteX64" fmla="*/ 5114 w 21416"/>
                <a:gd name="connsiteY64" fmla="*/ 21737 h 23015"/>
                <a:gd name="connsiteX65" fmla="*/ 5114 w 21416"/>
                <a:gd name="connsiteY65" fmla="*/ 21737 h 23015"/>
                <a:gd name="connsiteX66" fmla="*/ 6393 w 21416"/>
                <a:gd name="connsiteY66" fmla="*/ 21737 h 23015"/>
                <a:gd name="connsiteX67" fmla="*/ 6393 w 21416"/>
                <a:gd name="connsiteY67" fmla="*/ 20458 h 23015"/>
                <a:gd name="connsiteX68" fmla="*/ 7671 w 21416"/>
                <a:gd name="connsiteY68" fmla="*/ 20458 h 23015"/>
                <a:gd name="connsiteX69" fmla="*/ 7671 w 21416"/>
                <a:gd name="connsiteY69" fmla="*/ 21737 h 23015"/>
                <a:gd name="connsiteX70" fmla="*/ 8950 w 21416"/>
                <a:gd name="connsiteY70" fmla="*/ 23015 h 23015"/>
                <a:gd name="connsiteX71" fmla="*/ 8950 w 21416"/>
                <a:gd name="connsiteY71" fmla="*/ 23015 h 23015"/>
                <a:gd name="connsiteX72" fmla="*/ 10229 w 21416"/>
                <a:gd name="connsiteY72" fmla="*/ 21737 h 23015"/>
                <a:gd name="connsiteX73" fmla="*/ 10229 w 21416"/>
                <a:gd name="connsiteY73" fmla="*/ 20458 h 23015"/>
                <a:gd name="connsiteX74" fmla="*/ 11507 w 21416"/>
                <a:gd name="connsiteY74" fmla="*/ 20458 h 23015"/>
                <a:gd name="connsiteX75" fmla="*/ 11507 w 21416"/>
                <a:gd name="connsiteY75" fmla="*/ 21737 h 23015"/>
                <a:gd name="connsiteX76" fmla="*/ 12786 w 21416"/>
                <a:gd name="connsiteY76" fmla="*/ 21737 h 23015"/>
                <a:gd name="connsiteX77" fmla="*/ 12786 w 21416"/>
                <a:gd name="connsiteY77" fmla="*/ 21737 h 23015"/>
                <a:gd name="connsiteX78" fmla="*/ 12786 w 21416"/>
                <a:gd name="connsiteY78" fmla="*/ 20458 h 23015"/>
                <a:gd name="connsiteX79" fmla="*/ 12786 w 21416"/>
                <a:gd name="connsiteY79" fmla="*/ 19180 h 23015"/>
                <a:gd name="connsiteX80" fmla="*/ 14065 w 21416"/>
                <a:gd name="connsiteY80" fmla="*/ 17901 h 23015"/>
                <a:gd name="connsiteX81" fmla="*/ 14065 w 21416"/>
                <a:gd name="connsiteY81" fmla="*/ 17901 h 23015"/>
                <a:gd name="connsiteX82" fmla="*/ 15343 w 21416"/>
                <a:gd name="connsiteY82" fmla="*/ 17901 h 23015"/>
                <a:gd name="connsiteX83" fmla="*/ 15343 w 21416"/>
                <a:gd name="connsiteY83" fmla="*/ 17901 h 23015"/>
                <a:gd name="connsiteX84" fmla="*/ 15343 w 21416"/>
                <a:gd name="connsiteY84" fmla="*/ 16622 h 23015"/>
                <a:gd name="connsiteX85" fmla="*/ 15343 w 21416"/>
                <a:gd name="connsiteY85" fmla="*/ 16622 h 23015"/>
                <a:gd name="connsiteX86" fmla="*/ 16622 w 21416"/>
                <a:gd name="connsiteY86" fmla="*/ 15344 h 23015"/>
                <a:gd name="connsiteX87" fmla="*/ 17900 w 21416"/>
                <a:gd name="connsiteY87" fmla="*/ 15344 h 23015"/>
                <a:gd name="connsiteX88" fmla="*/ 19180 w 21416"/>
                <a:gd name="connsiteY88" fmla="*/ 15344 h 23015"/>
                <a:gd name="connsiteX89" fmla="*/ 19180 w 21416"/>
                <a:gd name="connsiteY89" fmla="*/ 15344 h 23015"/>
                <a:gd name="connsiteX90" fmla="*/ 19180 w 21416"/>
                <a:gd name="connsiteY90" fmla="*/ 14065 h 23015"/>
                <a:gd name="connsiteX91" fmla="*/ 17900 w 21416"/>
                <a:gd name="connsiteY91" fmla="*/ 14065 h 23015"/>
                <a:gd name="connsiteX92" fmla="*/ 17900 w 21416"/>
                <a:gd name="connsiteY92" fmla="*/ 12786 h 23015"/>
                <a:gd name="connsiteX93" fmla="*/ 19180 w 21416"/>
                <a:gd name="connsiteY93" fmla="*/ 12786 h 23015"/>
                <a:gd name="connsiteX94" fmla="*/ 20458 w 21416"/>
                <a:gd name="connsiteY94" fmla="*/ 11508 h 23015"/>
                <a:gd name="connsiteX95" fmla="*/ 20458 w 21416"/>
                <a:gd name="connsiteY95" fmla="*/ 10229 h 23015"/>
                <a:gd name="connsiteX96" fmla="*/ 20458 w 21416"/>
                <a:gd name="connsiteY96" fmla="*/ 10229 h 23015"/>
                <a:gd name="connsiteX97" fmla="*/ 11507 w 21416"/>
                <a:gd name="connsiteY97" fmla="*/ 11508 h 23015"/>
                <a:gd name="connsiteX98" fmla="*/ 11507 w 21416"/>
                <a:gd name="connsiteY98" fmla="*/ 11508 h 23015"/>
                <a:gd name="connsiteX99" fmla="*/ 10229 w 21416"/>
                <a:gd name="connsiteY99" fmla="*/ 11508 h 23015"/>
                <a:gd name="connsiteX100" fmla="*/ 11507 w 21416"/>
                <a:gd name="connsiteY100" fmla="*/ 11508 h 23015"/>
                <a:gd name="connsiteX101" fmla="*/ 11507 w 21416"/>
                <a:gd name="connsiteY101" fmla="*/ 11508 h 23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1416" h="23015">
                  <a:moveTo>
                    <a:pt x="20458" y="10229"/>
                  </a:moveTo>
                  <a:lnTo>
                    <a:pt x="20458" y="10229"/>
                  </a:lnTo>
                  <a:cubicBezTo>
                    <a:pt x="20458" y="10229"/>
                    <a:pt x="20458" y="8950"/>
                    <a:pt x="20458" y="10229"/>
                  </a:cubicBezTo>
                  <a:lnTo>
                    <a:pt x="20458" y="8950"/>
                  </a:lnTo>
                  <a:cubicBezTo>
                    <a:pt x="20458" y="8950"/>
                    <a:pt x="21736" y="7672"/>
                    <a:pt x="20458" y="7672"/>
                  </a:cubicBezTo>
                  <a:lnTo>
                    <a:pt x="20458" y="7672"/>
                  </a:lnTo>
                  <a:cubicBezTo>
                    <a:pt x="20458" y="7672"/>
                    <a:pt x="19180" y="6393"/>
                    <a:pt x="19180" y="7672"/>
                  </a:cubicBezTo>
                  <a:lnTo>
                    <a:pt x="17900" y="7672"/>
                  </a:lnTo>
                  <a:cubicBezTo>
                    <a:pt x="17900" y="7672"/>
                    <a:pt x="17900" y="6393"/>
                    <a:pt x="16622" y="6393"/>
                  </a:cubicBezTo>
                  <a:lnTo>
                    <a:pt x="16622" y="6393"/>
                  </a:lnTo>
                  <a:cubicBezTo>
                    <a:pt x="16622" y="6393"/>
                    <a:pt x="16622" y="5114"/>
                    <a:pt x="16622" y="5114"/>
                  </a:cubicBezTo>
                  <a:lnTo>
                    <a:pt x="16622" y="5114"/>
                  </a:lnTo>
                  <a:cubicBezTo>
                    <a:pt x="16622" y="5114"/>
                    <a:pt x="15343" y="5114"/>
                    <a:pt x="15343" y="5114"/>
                  </a:cubicBezTo>
                  <a:lnTo>
                    <a:pt x="15343" y="5114"/>
                  </a:lnTo>
                  <a:cubicBezTo>
                    <a:pt x="15343" y="5114"/>
                    <a:pt x="15343" y="5114"/>
                    <a:pt x="14065" y="3836"/>
                  </a:cubicBezTo>
                  <a:lnTo>
                    <a:pt x="14065" y="2557"/>
                  </a:lnTo>
                  <a:cubicBezTo>
                    <a:pt x="14065" y="2557"/>
                    <a:pt x="14065" y="1279"/>
                    <a:pt x="14065" y="1279"/>
                  </a:cubicBezTo>
                  <a:lnTo>
                    <a:pt x="14065" y="1279"/>
                  </a:lnTo>
                  <a:cubicBezTo>
                    <a:pt x="14065" y="1279"/>
                    <a:pt x="12786" y="1279"/>
                    <a:pt x="12786" y="1279"/>
                  </a:cubicBezTo>
                  <a:lnTo>
                    <a:pt x="12786" y="2557"/>
                  </a:lnTo>
                  <a:cubicBezTo>
                    <a:pt x="12786" y="2557"/>
                    <a:pt x="11507" y="2557"/>
                    <a:pt x="11507" y="2557"/>
                  </a:cubicBezTo>
                  <a:lnTo>
                    <a:pt x="11507" y="1279"/>
                  </a:lnTo>
                  <a:cubicBezTo>
                    <a:pt x="11507" y="1279"/>
                    <a:pt x="11507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8950" y="0"/>
                    <a:pt x="8950" y="1279"/>
                  </a:cubicBezTo>
                  <a:lnTo>
                    <a:pt x="8950" y="2557"/>
                  </a:lnTo>
                  <a:cubicBezTo>
                    <a:pt x="8950" y="2557"/>
                    <a:pt x="7671" y="2557"/>
                    <a:pt x="7671" y="2557"/>
                  </a:cubicBezTo>
                  <a:lnTo>
                    <a:pt x="7671" y="1279"/>
                  </a:lnTo>
                  <a:cubicBezTo>
                    <a:pt x="7671" y="1279"/>
                    <a:pt x="6393" y="0"/>
                    <a:pt x="6393" y="1279"/>
                  </a:cubicBezTo>
                  <a:lnTo>
                    <a:pt x="6393" y="1279"/>
                  </a:lnTo>
                  <a:cubicBezTo>
                    <a:pt x="6393" y="1279"/>
                    <a:pt x="5114" y="2557"/>
                    <a:pt x="6393" y="2557"/>
                  </a:cubicBezTo>
                  <a:lnTo>
                    <a:pt x="6393" y="3836"/>
                  </a:lnTo>
                  <a:cubicBezTo>
                    <a:pt x="6393" y="3836"/>
                    <a:pt x="5114" y="3836"/>
                    <a:pt x="5114" y="3836"/>
                  </a:cubicBezTo>
                  <a:lnTo>
                    <a:pt x="3836" y="2557"/>
                  </a:lnTo>
                  <a:cubicBezTo>
                    <a:pt x="3836" y="2557"/>
                    <a:pt x="2557" y="2557"/>
                    <a:pt x="2557" y="2557"/>
                  </a:cubicBezTo>
                  <a:lnTo>
                    <a:pt x="2557" y="2557"/>
                  </a:lnTo>
                  <a:cubicBezTo>
                    <a:pt x="2557" y="2557"/>
                    <a:pt x="2557" y="3836"/>
                    <a:pt x="2557" y="3836"/>
                  </a:cubicBezTo>
                  <a:lnTo>
                    <a:pt x="3836" y="5114"/>
                  </a:lnTo>
                  <a:cubicBezTo>
                    <a:pt x="3836" y="5114"/>
                    <a:pt x="3836" y="5114"/>
                    <a:pt x="2557" y="6393"/>
                  </a:cubicBezTo>
                  <a:lnTo>
                    <a:pt x="1278" y="6393"/>
                  </a:lnTo>
                  <a:cubicBezTo>
                    <a:pt x="1278" y="6393"/>
                    <a:pt x="0" y="6393"/>
                    <a:pt x="0" y="6393"/>
                  </a:cubicBezTo>
                  <a:lnTo>
                    <a:pt x="0" y="6393"/>
                  </a:lnTo>
                  <a:cubicBezTo>
                    <a:pt x="0" y="6393"/>
                    <a:pt x="0" y="7672"/>
                    <a:pt x="0" y="7672"/>
                  </a:cubicBezTo>
                  <a:lnTo>
                    <a:pt x="1278" y="7672"/>
                  </a:lnTo>
                  <a:cubicBezTo>
                    <a:pt x="1278" y="7672"/>
                    <a:pt x="1278" y="8950"/>
                    <a:pt x="1278" y="8950"/>
                  </a:cubicBezTo>
                  <a:lnTo>
                    <a:pt x="1278" y="8950"/>
                  </a:lnTo>
                  <a:cubicBezTo>
                    <a:pt x="1278" y="8950"/>
                    <a:pt x="0" y="8950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1508"/>
                    <a:pt x="1278" y="11508"/>
                  </a:cubicBezTo>
                  <a:lnTo>
                    <a:pt x="2557" y="11508"/>
                  </a:lnTo>
                  <a:cubicBezTo>
                    <a:pt x="2557" y="11508"/>
                    <a:pt x="2557" y="12786"/>
                    <a:pt x="2557" y="12786"/>
                  </a:cubicBezTo>
                  <a:lnTo>
                    <a:pt x="1278" y="12786"/>
                  </a:lnTo>
                  <a:cubicBezTo>
                    <a:pt x="1278" y="12786"/>
                    <a:pt x="0" y="14065"/>
                    <a:pt x="1278" y="14065"/>
                  </a:cubicBezTo>
                  <a:lnTo>
                    <a:pt x="1278" y="14065"/>
                  </a:lnTo>
                  <a:cubicBezTo>
                    <a:pt x="1278" y="14065"/>
                    <a:pt x="2557" y="15344"/>
                    <a:pt x="2557" y="14065"/>
                  </a:cubicBezTo>
                  <a:lnTo>
                    <a:pt x="3836" y="14065"/>
                  </a:lnTo>
                  <a:cubicBezTo>
                    <a:pt x="3836" y="14065"/>
                    <a:pt x="3836" y="15344"/>
                    <a:pt x="3836" y="15344"/>
                  </a:cubicBezTo>
                  <a:lnTo>
                    <a:pt x="2557" y="16622"/>
                  </a:lnTo>
                  <a:cubicBezTo>
                    <a:pt x="2557" y="16622"/>
                    <a:pt x="2557" y="17901"/>
                    <a:pt x="2557" y="17901"/>
                  </a:cubicBezTo>
                  <a:lnTo>
                    <a:pt x="2557" y="17901"/>
                  </a:lnTo>
                  <a:cubicBezTo>
                    <a:pt x="2557" y="17901"/>
                    <a:pt x="3836" y="17901"/>
                    <a:pt x="3836" y="17901"/>
                  </a:cubicBezTo>
                  <a:lnTo>
                    <a:pt x="3836" y="17901"/>
                  </a:lnTo>
                  <a:cubicBezTo>
                    <a:pt x="3836" y="17901"/>
                    <a:pt x="3836" y="17901"/>
                    <a:pt x="5114" y="19180"/>
                  </a:cubicBezTo>
                  <a:lnTo>
                    <a:pt x="5114" y="20458"/>
                  </a:lnTo>
                  <a:cubicBezTo>
                    <a:pt x="5114" y="20458"/>
                    <a:pt x="5114" y="21737"/>
                    <a:pt x="5114" y="21737"/>
                  </a:cubicBezTo>
                  <a:lnTo>
                    <a:pt x="5114" y="21737"/>
                  </a:lnTo>
                  <a:cubicBezTo>
                    <a:pt x="5114" y="21737"/>
                    <a:pt x="6393" y="21737"/>
                    <a:pt x="6393" y="21737"/>
                  </a:cubicBezTo>
                  <a:lnTo>
                    <a:pt x="6393" y="20458"/>
                  </a:lnTo>
                  <a:cubicBezTo>
                    <a:pt x="6393" y="20458"/>
                    <a:pt x="7671" y="20458"/>
                    <a:pt x="7671" y="20458"/>
                  </a:cubicBezTo>
                  <a:lnTo>
                    <a:pt x="7671" y="21737"/>
                  </a:lnTo>
                  <a:cubicBezTo>
                    <a:pt x="7671" y="21737"/>
                    <a:pt x="7671" y="23015"/>
                    <a:pt x="8950" y="23015"/>
                  </a:cubicBezTo>
                  <a:lnTo>
                    <a:pt x="8950" y="23015"/>
                  </a:lnTo>
                  <a:cubicBezTo>
                    <a:pt x="8950" y="23015"/>
                    <a:pt x="10229" y="23015"/>
                    <a:pt x="10229" y="21737"/>
                  </a:cubicBezTo>
                  <a:lnTo>
                    <a:pt x="10229" y="20458"/>
                  </a:lnTo>
                  <a:cubicBezTo>
                    <a:pt x="10229" y="20458"/>
                    <a:pt x="11507" y="20458"/>
                    <a:pt x="11507" y="20458"/>
                  </a:cubicBezTo>
                  <a:lnTo>
                    <a:pt x="11507" y="21737"/>
                  </a:lnTo>
                  <a:cubicBezTo>
                    <a:pt x="11507" y="21737"/>
                    <a:pt x="12786" y="23015"/>
                    <a:pt x="12786" y="21737"/>
                  </a:cubicBezTo>
                  <a:lnTo>
                    <a:pt x="12786" y="21737"/>
                  </a:lnTo>
                  <a:cubicBezTo>
                    <a:pt x="12786" y="21737"/>
                    <a:pt x="14065" y="20458"/>
                    <a:pt x="12786" y="20458"/>
                  </a:cubicBezTo>
                  <a:lnTo>
                    <a:pt x="12786" y="19180"/>
                  </a:lnTo>
                  <a:cubicBezTo>
                    <a:pt x="12786" y="19180"/>
                    <a:pt x="14065" y="19180"/>
                    <a:pt x="14065" y="17901"/>
                  </a:cubicBezTo>
                  <a:lnTo>
                    <a:pt x="14065" y="17901"/>
                  </a:lnTo>
                  <a:cubicBezTo>
                    <a:pt x="14065" y="17901"/>
                    <a:pt x="15343" y="17901"/>
                    <a:pt x="15343" y="17901"/>
                  </a:cubicBezTo>
                  <a:lnTo>
                    <a:pt x="15343" y="17901"/>
                  </a:lnTo>
                  <a:cubicBezTo>
                    <a:pt x="15343" y="17901"/>
                    <a:pt x="15343" y="16622"/>
                    <a:pt x="15343" y="16622"/>
                  </a:cubicBezTo>
                  <a:lnTo>
                    <a:pt x="15343" y="16622"/>
                  </a:lnTo>
                  <a:cubicBezTo>
                    <a:pt x="15343" y="16622"/>
                    <a:pt x="15343" y="15344"/>
                    <a:pt x="16622" y="15344"/>
                  </a:cubicBezTo>
                  <a:lnTo>
                    <a:pt x="17900" y="15344"/>
                  </a:lnTo>
                  <a:cubicBezTo>
                    <a:pt x="17900" y="15344"/>
                    <a:pt x="19180" y="15344"/>
                    <a:pt x="19180" y="15344"/>
                  </a:cubicBezTo>
                  <a:lnTo>
                    <a:pt x="19180" y="15344"/>
                  </a:lnTo>
                  <a:cubicBezTo>
                    <a:pt x="19180" y="15344"/>
                    <a:pt x="19180" y="14065"/>
                    <a:pt x="19180" y="14065"/>
                  </a:cubicBezTo>
                  <a:lnTo>
                    <a:pt x="17900" y="14065"/>
                  </a:lnTo>
                  <a:cubicBezTo>
                    <a:pt x="17900" y="14065"/>
                    <a:pt x="17900" y="12786"/>
                    <a:pt x="17900" y="12786"/>
                  </a:cubicBezTo>
                  <a:lnTo>
                    <a:pt x="19180" y="12786"/>
                  </a:lnTo>
                  <a:cubicBezTo>
                    <a:pt x="19180" y="12786"/>
                    <a:pt x="20458" y="12786"/>
                    <a:pt x="20458" y="11508"/>
                  </a:cubicBezTo>
                  <a:lnTo>
                    <a:pt x="20458" y="10229"/>
                  </a:lnTo>
                  <a:cubicBezTo>
                    <a:pt x="21736" y="10229"/>
                    <a:pt x="21736" y="10229"/>
                    <a:pt x="20458" y="10229"/>
                  </a:cubicBezTo>
                  <a:close/>
                  <a:moveTo>
                    <a:pt x="11507" y="11508"/>
                  </a:moveTo>
                  <a:cubicBezTo>
                    <a:pt x="11507" y="11508"/>
                    <a:pt x="11507" y="12786"/>
                    <a:pt x="11507" y="11508"/>
                  </a:cubicBezTo>
                  <a:cubicBezTo>
                    <a:pt x="10229" y="12786"/>
                    <a:pt x="10229" y="11508"/>
                    <a:pt x="10229" y="11508"/>
                  </a:cubicBezTo>
                  <a:cubicBezTo>
                    <a:pt x="10229" y="11508"/>
                    <a:pt x="10229" y="10229"/>
                    <a:pt x="11507" y="11508"/>
                  </a:cubicBezTo>
                  <a:cubicBezTo>
                    <a:pt x="11507" y="10229"/>
                    <a:pt x="11507" y="11508"/>
                    <a:pt x="11507" y="11508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8B916281-4D63-4AD4-96DE-D203D23EEE0E}"/>
                </a:ext>
              </a:extLst>
            </p:cNvPr>
            <p:cNvSpPr/>
            <p:nvPr/>
          </p:nvSpPr>
          <p:spPr>
            <a:xfrm>
              <a:off x="6748103" y="3069703"/>
              <a:ext cx="23583" cy="16622"/>
            </a:xfrm>
            <a:custGeom>
              <a:avLst/>
              <a:gdLst>
                <a:gd name="connsiteX0" fmla="*/ 23015 w 23583"/>
                <a:gd name="connsiteY0" fmla="*/ 7672 h 16622"/>
                <a:gd name="connsiteX1" fmla="*/ 21737 w 23583"/>
                <a:gd name="connsiteY1" fmla="*/ 7672 h 16622"/>
                <a:gd name="connsiteX2" fmla="*/ 21737 w 23583"/>
                <a:gd name="connsiteY2" fmla="*/ 6393 h 16622"/>
                <a:gd name="connsiteX3" fmla="*/ 23015 w 23583"/>
                <a:gd name="connsiteY3" fmla="*/ 7672 h 16622"/>
                <a:gd name="connsiteX4" fmla="*/ 23015 w 23583"/>
                <a:gd name="connsiteY4" fmla="*/ 6393 h 16622"/>
                <a:gd name="connsiteX5" fmla="*/ 23015 w 23583"/>
                <a:gd name="connsiteY5" fmla="*/ 6393 h 16622"/>
                <a:gd name="connsiteX6" fmla="*/ 23015 w 23583"/>
                <a:gd name="connsiteY6" fmla="*/ 6393 h 16622"/>
                <a:gd name="connsiteX7" fmla="*/ 21737 w 23583"/>
                <a:gd name="connsiteY7" fmla="*/ 6393 h 16622"/>
                <a:gd name="connsiteX8" fmla="*/ 21737 w 23583"/>
                <a:gd name="connsiteY8" fmla="*/ 5115 h 16622"/>
                <a:gd name="connsiteX9" fmla="*/ 23015 w 23583"/>
                <a:gd name="connsiteY9" fmla="*/ 5115 h 16622"/>
                <a:gd name="connsiteX10" fmla="*/ 23015 w 23583"/>
                <a:gd name="connsiteY10" fmla="*/ 5115 h 16622"/>
                <a:gd name="connsiteX11" fmla="*/ 23015 w 23583"/>
                <a:gd name="connsiteY11" fmla="*/ 5115 h 16622"/>
                <a:gd name="connsiteX12" fmla="*/ 23015 w 23583"/>
                <a:gd name="connsiteY12" fmla="*/ 5115 h 16622"/>
                <a:gd name="connsiteX13" fmla="*/ 21737 w 23583"/>
                <a:gd name="connsiteY13" fmla="*/ 5115 h 16622"/>
                <a:gd name="connsiteX14" fmla="*/ 21737 w 23583"/>
                <a:gd name="connsiteY14" fmla="*/ 3836 h 16622"/>
                <a:gd name="connsiteX15" fmla="*/ 23015 w 23583"/>
                <a:gd name="connsiteY15" fmla="*/ 2557 h 16622"/>
                <a:gd name="connsiteX16" fmla="*/ 23015 w 23583"/>
                <a:gd name="connsiteY16" fmla="*/ 2557 h 16622"/>
                <a:gd name="connsiteX17" fmla="*/ 23015 w 23583"/>
                <a:gd name="connsiteY17" fmla="*/ 2557 h 16622"/>
                <a:gd name="connsiteX18" fmla="*/ 23015 w 23583"/>
                <a:gd name="connsiteY18" fmla="*/ 2557 h 16622"/>
                <a:gd name="connsiteX19" fmla="*/ 21737 w 23583"/>
                <a:gd name="connsiteY19" fmla="*/ 3836 h 16622"/>
                <a:gd name="connsiteX20" fmla="*/ 21737 w 23583"/>
                <a:gd name="connsiteY20" fmla="*/ 2557 h 16622"/>
                <a:gd name="connsiteX21" fmla="*/ 23015 w 23583"/>
                <a:gd name="connsiteY21" fmla="*/ 1279 h 16622"/>
                <a:gd name="connsiteX22" fmla="*/ 23015 w 23583"/>
                <a:gd name="connsiteY22" fmla="*/ 1279 h 16622"/>
                <a:gd name="connsiteX23" fmla="*/ 23015 w 23583"/>
                <a:gd name="connsiteY23" fmla="*/ 1279 h 16622"/>
                <a:gd name="connsiteX24" fmla="*/ 23015 w 23583"/>
                <a:gd name="connsiteY24" fmla="*/ 1279 h 16622"/>
                <a:gd name="connsiteX25" fmla="*/ 21737 w 23583"/>
                <a:gd name="connsiteY25" fmla="*/ 2557 h 16622"/>
                <a:gd name="connsiteX26" fmla="*/ 20458 w 23583"/>
                <a:gd name="connsiteY26" fmla="*/ 1279 h 16622"/>
                <a:gd name="connsiteX27" fmla="*/ 21737 w 23583"/>
                <a:gd name="connsiteY27" fmla="*/ 0 h 16622"/>
                <a:gd name="connsiteX28" fmla="*/ 21737 w 23583"/>
                <a:gd name="connsiteY28" fmla="*/ 0 h 16622"/>
                <a:gd name="connsiteX29" fmla="*/ 21737 w 23583"/>
                <a:gd name="connsiteY29" fmla="*/ 0 h 16622"/>
                <a:gd name="connsiteX30" fmla="*/ 21737 w 23583"/>
                <a:gd name="connsiteY30" fmla="*/ 0 h 16622"/>
                <a:gd name="connsiteX31" fmla="*/ 20458 w 23583"/>
                <a:gd name="connsiteY31" fmla="*/ 1279 h 16622"/>
                <a:gd name="connsiteX32" fmla="*/ 19180 w 23583"/>
                <a:gd name="connsiteY32" fmla="*/ 1279 h 16622"/>
                <a:gd name="connsiteX33" fmla="*/ 20458 w 23583"/>
                <a:gd name="connsiteY33" fmla="*/ 0 h 16622"/>
                <a:gd name="connsiteX34" fmla="*/ 20458 w 23583"/>
                <a:gd name="connsiteY34" fmla="*/ 0 h 16622"/>
                <a:gd name="connsiteX35" fmla="*/ 20458 w 23583"/>
                <a:gd name="connsiteY35" fmla="*/ 0 h 16622"/>
                <a:gd name="connsiteX36" fmla="*/ 20458 w 23583"/>
                <a:gd name="connsiteY36" fmla="*/ 0 h 16622"/>
                <a:gd name="connsiteX37" fmla="*/ 19180 w 23583"/>
                <a:gd name="connsiteY37" fmla="*/ 1279 h 16622"/>
                <a:gd name="connsiteX38" fmla="*/ 17901 w 23583"/>
                <a:gd name="connsiteY38" fmla="*/ 1279 h 16622"/>
                <a:gd name="connsiteX39" fmla="*/ 17901 w 23583"/>
                <a:gd name="connsiteY39" fmla="*/ 0 h 16622"/>
                <a:gd name="connsiteX40" fmla="*/ 17901 w 23583"/>
                <a:gd name="connsiteY40" fmla="*/ 0 h 16622"/>
                <a:gd name="connsiteX41" fmla="*/ 17901 w 23583"/>
                <a:gd name="connsiteY41" fmla="*/ 0 h 16622"/>
                <a:gd name="connsiteX42" fmla="*/ 17901 w 23583"/>
                <a:gd name="connsiteY42" fmla="*/ 0 h 16622"/>
                <a:gd name="connsiteX43" fmla="*/ 17901 w 23583"/>
                <a:gd name="connsiteY43" fmla="*/ 1279 h 16622"/>
                <a:gd name="connsiteX44" fmla="*/ 16622 w 23583"/>
                <a:gd name="connsiteY44" fmla="*/ 1279 h 16622"/>
                <a:gd name="connsiteX45" fmla="*/ 16622 w 23583"/>
                <a:gd name="connsiteY45" fmla="*/ 0 h 16622"/>
                <a:gd name="connsiteX46" fmla="*/ 16622 w 23583"/>
                <a:gd name="connsiteY46" fmla="*/ 0 h 16622"/>
                <a:gd name="connsiteX47" fmla="*/ 16622 w 23583"/>
                <a:gd name="connsiteY47" fmla="*/ 0 h 16622"/>
                <a:gd name="connsiteX48" fmla="*/ 16622 w 23583"/>
                <a:gd name="connsiteY48" fmla="*/ 0 h 16622"/>
                <a:gd name="connsiteX49" fmla="*/ 16622 w 23583"/>
                <a:gd name="connsiteY49" fmla="*/ 1279 h 16622"/>
                <a:gd name="connsiteX50" fmla="*/ 15344 w 23583"/>
                <a:gd name="connsiteY50" fmla="*/ 1279 h 16622"/>
                <a:gd name="connsiteX51" fmla="*/ 15344 w 23583"/>
                <a:gd name="connsiteY51" fmla="*/ 0 h 16622"/>
                <a:gd name="connsiteX52" fmla="*/ 15344 w 23583"/>
                <a:gd name="connsiteY52" fmla="*/ 0 h 16622"/>
                <a:gd name="connsiteX53" fmla="*/ 15344 w 23583"/>
                <a:gd name="connsiteY53" fmla="*/ 0 h 16622"/>
                <a:gd name="connsiteX54" fmla="*/ 15344 w 23583"/>
                <a:gd name="connsiteY54" fmla="*/ 0 h 16622"/>
                <a:gd name="connsiteX55" fmla="*/ 15344 w 23583"/>
                <a:gd name="connsiteY55" fmla="*/ 1279 h 16622"/>
                <a:gd name="connsiteX56" fmla="*/ 14065 w 23583"/>
                <a:gd name="connsiteY56" fmla="*/ 1279 h 16622"/>
                <a:gd name="connsiteX57" fmla="*/ 14065 w 23583"/>
                <a:gd name="connsiteY57" fmla="*/ 0 h 16622"/>
                <a:gd name="connsiteX58" fmla="*/ 14065 w 23583"/>
                <a:gd name="connsiteY58" fmla="*/ 0 h 16622"/>
                <a:gd name="connsiteX59" fmla="*/ 14065 w 23583"/>
                <a:gd name="connsiteY59" fmla="*/ 0 h 16622"/>
                <a:gd name="connsiteX60" fmla="*/ 14065 w 23583"/>
                <a:gd name="connsiteY60" fmla="*/ 0 h 16622"/>
                <a:gd name="connsiteX61" fmla="*/ 14065 w 23583"/>
                <a:gd name="connsiteY61" fmla="*/ 1279 h 16622"/>
                <a:gd name="connsiteX62" fmla="*/ 12786 w 23583"/>
                <a:gd name="connsiteY62" fmla="*/ 1279 h 16622"/>
                <a:gd name="connsiteX63" fmla="*/ 12786 w 23583"/>
                <a:gd name="connsiteY63" fmla="*/ 0 h 16622"/>
                <a:gd name="connsiteX64" fmla="*/ 12786 w 23583"/>
                <a:gd name="connsiteY64" fmla="*/ 0 h 16622"/>
                <a:gd name="connsiteX65" fmla="*/ 12786 w 23583"/>
                <a:gd name="connsiteY65" fmla="*/ 0 h 16622"/>
                <a:gd name="connsiteX66" fmla="*/ 12786 w 23583"/>
                <a:gd name="connsiteY66" fmla="*/ 0 h 16622"/>
                <a:gd name="connsiteX67" fmla="*/ 12786 w 23583"/>
                <a:gd name="connsiteY67" fmla="*/ 1279 h 16622"/>
                <a:gd name="connsiteX68" fmla="*/ 11508 w 23583"/>
                <a:gd name="connsiteY68" fmla="*/ 1279 h 16622"/>
                <a:gd name="connsiteX69" fmla="*/ 10229 w 23583"/>
                <a:gd name="connsiteY69" fmla="*/ 0 h 16622"/>
                <a:gd name="connsiteX70" fmla="*/ 10229 w 23583"/>
                <a:gd name="connsiteY70" fmla="*/ 0 h 16622"/>
                <a:gd name="connsiteX71" fmla="*/ 10229 w 23583"/>
                <a:gd name="connsiteY71" fmla="*/ 0 h 16622"/>
                <a:gd name="connsiteX72" fmla="*/ 10229 w 23583"/>
                <a:gd name="connsiteY72" fmla="*/ 0 h 16622"/>
                <a:gd name="connsiteX73" fmla="*/ 11508 w 23583"/>
                <a:gd name="connsiteY73" fmla="*/ 1279 h 16622"/>
                <a:gd name="connsiteX74" fmla="*/ 10229 w 23583"/>
                <a:gd name="connsiteY74" fmla="*/ 1279 h 16622"/>
                <a:gd name="connsiteX75" fmla="*/ 8951 w 23583"/>
                <a:gd name="connsiteY75" fmla="*/ 0 h 16622"/>
                <a:gd name="connsiteX76" fmla="*/ 8951 w 23583"/>
                <a:gd name="connsiteY76" fmla="*/ 0 h 16622"/>
                <a:gd name="connsiteX77" fmla="*/ 8951 w 23583"/>
                <a:gd name="connsiteY77" fmla="*/ 0 h 16622"/>
                <a:gd name="connsiteX78" fmla="*/ 8951 w 23583"/>
                <a:gd name="connsiteY78" fmla="*/ 0 h 16622"/>
                <a:gd name="connsiteX79" fmla="*/ 10229 w 23583"/>
                <a:gd name="connsiteY79" fmla="*/ 1279 h 16622"/>
                <a:gd name="connsiteX80" fmla="*/ 8951 w 23583"/>
                <a:gd name="connsiteY80" fmla="*/ 2557 h 16622"/>
                <a:gd name="connsiteX81" fmla="*/ 7671 w 23583"/>
                <a:gd name="connsiteY81" fmla="*/ 1279 h 16622"/>
                <a:gd name="connsiteX82" fmla="*/ 7671 w 23583"/>
                <a:gd name="connsiteY82" fmla="*/ 1279 h 16622"/>
                <a:gd name="connsiteX83" fmla="*/ 7671 w 23583"/>
                <a:gd name="connsiteY83" fmla="*/ 1279 h 16622"/>
                <a:gd name="connsiteX84" fmla="*/ 7671 w 23583"/>
                <a:gd name="connsiteY84" fmla="*/ 1279 h 16622"/>
                <a:gd name="connsiteX85" fmla="*/ 8951 w 23583"/>
                <a:gd name="connsiteY85" fmla="*/ 2557 h 16622"/>
                <a:gd name="connsiteX86" fmla="*/ 8951 w 23583"/>
                <a:gd name="connsiteY86" fmla="*/ 3836 h 16622"/>
                <a:gd name="connsiteX87" fmla="*/ 7671 w 23583"/>
                <a:gd name="connsiteY87" fmla="*/ 2557 h 16622"/>
                <a:gd name="connsiteX88" fmla="*/ 7671 w 23583"/>
                <a:gd name="connsiteY88" fmla="*/ 2557 h 16622"/>
                <a:gd name="connsiteX89" fmla="*/ 7671 w 23583"/>
                <a:gd name="connsiteY89" fmla="*/ 2557 h 16622"/>
                <a:gd name="connsiteX90" fmla="*/ 7671 w 23583"/>
                <a:gd name="connsiteY90" fmla="*/ 2557 h 16622"/>
                <a:gd name="connsiteX91" fmla="*/ 8951 w 23583"/>
                <a:gd name="connsiteY91" fmla="*/ 3836 h 16622"/>
                <a:gd name="connsiteX92" fmla="*/ 8951 w 23583"/>
                <a:gd name="connsiteY92" fmla="*/ 5115 h 16622"/>
                <a:gd name="connsiteX93" fmla="*/ 7671 w 23583"/>
                <a:gd name="connsiteY93" fmla="*/ 5115 h 16622"/>
                <a:gd name="connsiteX94" fmla="*/ 7671 w 23583"/>
                <a:gd name="connsiteY94" fmla="*/ 5115 h 16622"/>
                <a:gd name="connsiteX95" fmla="*/ 7671 w 23583"/>
                <a:gd name="connsiteY95" fmla="*/ 5115 h 16622"/>
                <a:gd name="connsiteX96" fmla="*/ 7671 w 23583"/>
                <a:gd name="connsiteY96" fmla="*/ 5115 h 16622"/>
                <a:gd name="connsiteX97" fmla="*/ 8951 w 23583"/>
                <a:gd name="connsiteY97" fmla="*/ 5115 h 16622"/>
                <a:gd name="connsiteX98" fmla="*/ 8951 w 23583"/>
                <a:gd name="connsiteY98" fmla="*/ 6393 h 16622"/>
                <a:gd name="connsiteX99" fmla="*/ 7671 w 23583"/>
                <a:gd name="connsiteY99" fmla="*/ 6393 h 16622"/>
                <a:gd name="connsiteX100" fmla="*/ 7671 w 23583"/>
                <a:gd name="connsiteY100" fmla="*/ 6393 h 16622"/>
                <a:gd name="connsiteX101" fmla="*/ 7671 w 23583"/>
                <a:gd name="connsiteY101" fmla="*/ 6393 h 16622"/>
                <a:gd name="connsiteX102" fmla="*/ 7671 w 23583"/>
                <a:gd name="connsiteY102" fmla="*/ 6393 h 16622"/>
                <a:gd name="connsiteX103" fmla="*/ 8951 w 23583"/>
                <a:gd name="connsiteY103" fmla="*/ 6393 h 16622"/>
                <a:gd name="connsiteX104" fmla="*/ 8951 w 23583"/>
                <a:gd name="connsiteY104" fmla="*/ 7672 h 16622"/>
                <a:gd name="connsiteX105" fmla="*/ 0 w 23583"/>
                <a:gd name="connsiteY105" fmla="*/ 7672 h 16622"/>
                <a:gd name="connsiteX106" fmla="*/ 0 w 23583"/>
                <a:gd name="connsiteY106" fmla="*/ 7672 h 16622"/>
                <a:gd name="connsiteX107" fmla="*/ 0 w 23583"/>
                <a:gd name="connsiteY107" fmla="*/ 7672 h 16622"/>
                <a:gd name="connsiteX108" fmla="*/ 0 w 23583"/>
                <a:gd name="connsiteY108" fmla="*/ 7672 h 16622"/>
                <a:gd name="connsiteX109" fmla="*/ 1278 w 23583"/>
                <a:gd name="connsiteY109" fmla="*/ 7672 h 16622"/>
                <a:gd name="connsiteX110" fmla="*/ 1278 w 23583"/>
                <a:gd name="connsiteY110" fmla="*/ 8951 h 16622"/>
                <a:gd name="connsiteX111" fmla="*/ 0 w 23583"/>
                <a:gd name="connsiteY111" fmla="*/ 8951 h 16622"/>
                <a:gd name="connsiteX112" fmla="*/ 0 w 23583"/>
                <a:gd name="connsiteY112" fmla="*/ 8951 h 16622"/>
                <a:gd name="connsiteX113" fmla="*/ 0 w 23583"/>
                <a:gd name="connsiteY113" fmla="*/ 8951 h 16622"/>
                <a:gd name="connsiteX114" fmla="*/ 0 w 23583"/>
                <a:gd name="connsiteY114" fmla="*/ 8951 h 16622"/>
                <a:gd name="connsiteX115" fmla="*/ 1278 w 23583"/>
                <a:gd name="connsiteY115" fmla="*/ 8951 h 16622"/>
                <a:gd name="connsiteX116" fmla="*/ 1278 w 23583"/>
                <a:gd name="connsiteY116" fmla="*/ 10229 h 16622"/>
                <a:gd name="connsiteX117" fmla="*/ 0 w 23583"/>
                <a:gd name="connsiteY117" fmla="*/ 10229 h 16622"/>
                <a:gd name="connsiteX118" fmla="*/ 0 w 23583"/>
                <a:gd name="connsiteY118" fmla="*/ 10229 h 16622"/>
                <a:gd name="connsiteX119" fmla="*/ 0 w 23583"/>
                <a:gd name="connsiteY119" fmla="*/ 10229 h 16622"/>
                <a:gd name="connsiteX120" fmla="*/ 0 w 23583"/>
                <a:gd name="connsiteY120" fmla="*/ 10229 h 16622"/>
                <a:gd name="connsiteX121" fmla="*/ 1278 w 23583"/>
                <a:gd name="connsiteY121" fmla="*/ 10229 h 16622"/>
                <a:gd name="connsiteX122" fmla="*/ 1278 w 23583"/>
                <a:gd name="connsiteY122" fmla="*/ 11508 h 16622"/>
                <a:gd name="connsiteX123" fmla="*/ 0 w 23583"/>
                <a:gd name="connsiteY123" fmla="*/ 12786 h 16622"/>
                <a:gd name="connsiteX124" fmla="*/ 0 w 23583"/>
                <a:gd name="connsiteY124" fmla="*/ 12786 h 16622"/>
                <a:gd name="connsiteX125" fmla="*/ 0 w 23583"/>
                <a:gd name="connsiteY125" fmla="*/ 12786 h 16622"/>
                <a:gd name="connsiteX126" fmla="*/ 0 w 23583"/>
                <a:gd name="connsiteY126" fmla="*/ 12786 h 16622"/>
                <a:gd name="connsiteX127" fmla="*/ 1278 w 23583"/>
                <a:gd name="connsiteY127" fmla="*/ 11508 h 16622"/>
                <a:gd name="connsiteX128" fmla="*/ 1278 w 23583"/>
                <a:gd name="connsiteY128" fmla="*/ 12786 h 16622"/>
                <a:gd name="connsiteX129" fmla="*/ 0 w 23583"/>
                <a:gd name="connsiteY129" fmla="*/ 14065 h 16622"/>
                <a:gd name="connsiteX130" fmla="*/ 0 w 23583"/>
                <a:gd name="connsiteY130" fmla="*/ 14065 h 16622"/>
                <a:gd name="connsiteX131" fmla="*/ 0 w 23583"/>
                <a:gd name="connsiteY131" fmla="*/ 14065 h 16622"/>
                <a:gd name="connsiteX132" fmla="*/ 0 w 23583"/>
                <a:gd name="connsiteY132" fmla="*/ 14065 h 16622"/>
                <a:gd name="connsiteX133" fmla="*/ 1278 w 23583"/>
                <a:gd name="connsiteY133" fmla="*/ 12786 h 16622"/>
                <a:gd name="connsiteX134" fmla="*/ 2557 w 23583"/>
                <a:gd name="connsiteY134" fmla="*/ 14065 h 16622"/>
                <a:gd name="connsiteX135" fmla="*/ 1278 w 23583"/>
                <a:gd name="connsiteY135" fmla="*/ 15344 h 16622"/>
                <a:gd name="connsiteX136" fmla="*/ 1278 w 23583"/>
                <a:gd name="connsiteY136" fmla="*/ 15344 h 16622"/>
                <a:gd name="connsiteX137" fmla="*/ 1278 w 23583"/>
                <a:gd name="connsiteY137" fmla="*/ 15344 h 16622"/>
                <a:gd name="connsiteX138" fmla="*/ 1278 w 23583"/>
                <a:gd name="connsiteY138" fmla="*/ 15344 h 16622"/>
                <a:gd name="connsiteX139" fmla="*/ 2557 w 23583"/>
                <a:gd name="connsiteY139" fmla="*/ 14065 h 16622"/>
                <a:gd name="connsiteX140" fmla="*/ 3836 w 23583"/>
                <a:gd name="connsiteY140" fmla="*/ 14065 h 16622"/>
                <a:gd name="connsiteX141" fmla="*/ 2557 w 23583"/>
                <a:gd name="connsiteY141" fmla="*/ 15344 h 16622"/>
                <a:gd name="connsiteX142" fmla="*/ 2557 w 23583"/>
                <a:gd name="connsiteY142" fmla="*/ 15344 h 16622"/>
                <a:gd name="connsiteX143" fmla="*/ 2557 w 23583"/>
                <a:gd name="connsiteY143" fmla="*/ 15344 h 16622"/>
                <a:gd name="connsiteX144" fmla="*/ 2557 w 23583"/>
                <a:gd name="connsiteY144" fmla="*/ 15344 h 16622"/>
                <a:gd name="connsiteX145" fmla="*/ 3836 w 23583"/>
                <a:gd name="connsiteY145" fmla="*/ 14065 h 16622"/>
                <a:gd name="connsiteX146" fmla="*/ 5115 w 23583"/>
                <a:gd name="connsiteY146" fmla="*/ 14065 h 16622"/>
                <a:gd name="connsiteX147" fmla="*/ 5115 w 23583"/>
                <a:gd name="connsiteY147" fmla="*/ 15344 h 16622"/>
                <a:gd name="connsiteX148" fmla="*/ 5115 w 23583"/>
                <a:gd name="connsiteY148" fmla="*/ 15344 h 16622"/>
                <a:gd name="connsiteX149" fmla="*/ 5115 w 23583"/>
                <a:gd name="connsiteY149" fmla="*/ 15344 h 16622"/>
                <a:gd name="connsiteX150" fmla="*/ 5115 w 23583"/>
                <a:gd name="connsiteY150" fmla="*/ 15344 h 16622"/>
                <a:gd name="connsiteX151" fmla="*/ 5115 w 23583"/>
                <a:gd name="connsiteY151" fmla="*/ 14065 h 16622"/>
                <a:gd name="connsiteX152" fmla="*/ 6393 w 23583"/>
                <a:gd name="connsiteY152" fmla="*/ 14065 h 16622"/>
                <a:gd name="connsiteX153" fmla="*/ 6393 w 23583"/>
                <a:gd name="connsiteY153" fmla="*/ 15344 h 16622"/>
                <a:gd name="connsiteX154" fmla="*/ 6393 w 23583"/>
                <a:gd name="connsiteY154" fmla="*/ 15344 h 16622"/>
                <a:gd name="connsiteX155" fmla="*/ 6393 w 23583"/>
                <a:gd name="connsiteY155" fmla="*/ 15344 h 16622"/>
                <a:gd name="connsiteX156" fmla="*/ 6393 w 23583"/>
                <a:gd name="connsiteY156" fmla="*/ 15344 h 16622"/>
                <a:gd name="connsiteX157" fmla="*/ 6393 w 23583"/>
                <a:gd name="connsiteY157" fmla="*/ 14065 h 16622"/>
                <a:gd name="connsiteX158" fmla="*/ 7671 w 23583"/>
                <a:gd name="connsiteY158" fmla="*/ 14065 h 16622"/>
                <a:gd name="connsiteX159" fmla="*/ 7671 w 23583"/>
                <a:gd name="connsiteY159" fmla="*/ 15344 h 16622"/>
                <a:gd name="connsiteX160" fmla="*/ 7671 w 23583"/>
                <a:gd name="connsiteY160" fmla="*/ 15344 h 16622"/>
                <a:gd name="connsiteX161" fmla="*/ 7671 w 23583"/>
                <a:gd name="connsiteY161" fmla="*/ 15344 h 16622"/>
                <a:gd name="connsiteX162" fmla="*/ 7671 w 23583"/>
                <a:gd name="connsiteY162" fmla="*/ 15344 h 16622"/>
                <a:gd name="connsiteX163" fmla="*/ 7671 w 23583"/>
                <a:gd name="connsiteY163" fmla="*/ 14065 h 16622"/>
                <a:gd name="connsiteX164" fmla="*/ 8951 w 23583"/>
                <a:gd name="connsiteY164" fmla="*/ 14065 h 16622"/>
                <a:gd name="connsiteX165" fmla="*/ 8951 w 23583"/>
                <a:gd name="connsiteY165" fmla="*/ 15344 h 16622"/>
                <a:gd name="connsiteX166" fmla="*/ 8951 w 23583"/>
                <a:gd name="connsiteY166" fmla="*/ 15344 h 16622"/>
                <a:gd name="connsiteX167" fmla="*/ 8951 w 23583"/>
                <a:gd name="connsiteY167" fmla="*/ 15344 h 16622"/>
                <a:gd name="connsiteX168" fmla="*/ 8951 w 23583"/>
                <a:gd name="connsiteY168" fmla="*/ 15344 h 16622"/>
                <a:gd name="connsiteX169" fmla="*/ 8951 w 23583"/>
                <a:gd name="connsiteY169" fmla="*/ 14065 h 16622"/>
                <a:gd name="connsiteX170" fmla="*/ 10229 w 23583"/>
                <a:gd name="connsiteY170" fmla="*/ 14065 h 16622"/>
                <a:gd name="connsiteX171" fmla="*/ 10229 w 23583"/>
                <a:gd name="connsiteY171" fmla="*/ 15344 h 16622"/>
                <a:gd name="connsiteX172" fmla="*/ 10229 w 23583"/>
                <a:gd name="connsiteY172" fmla="*/ 15344 h 16622"/>
                <a:gd name="connsiteX173" fmla="*/ 10229 w 23583"/>
                <a:gd name="connsiteY173" fmla="*/ 15344 h 16622"/>
                <a:gd name="connsiteX174" fmla="*/ 10229 w 23583"/>
                <a:gd name="connsiteY174" fmla="*/ 15344 h 16622"/>
                <a:gd name="connsiteX175" fmla="*/ 10229 w 23583"/>
                <a:gd name="connsiteY175" fmla="*/ 14065 h 16622"/>
                <a:gd name="connsiteX176" fmla="*/ 11508 w 23583"/>
                <a:gd name="connsiteY176" fmla="*/ 14065 h 16622"/>
                <a:gd name="connsiteX177" fmla="*/ 12786 w 23583"/>
                <a:gd name="connsiteY177" fmla="*/ 15344 h 16622"/>
                <a:gd name="connsiteX178" fmla="*/ 12786 w 23583"/>
                <a:gd name="connsiteY178" fmla="*/ 15344 h 16622"/>
                <a:gd name="connsiteX179" fmla="*/ 12786 w 23583"/>
                <a:gd name="connsiteY179" fmla="*/ 15344 h 16622"/>
                <a:gd name="connsiteX180" fmla="*/ 12786 w 23583"/>
                <a:gd name="connsiteY180" fmla="*/ 15344 h 16622"/>
                <a:gd name="connsiteX181" fmla="*/ 11508 w 23583"/>
                <a:gd name="connsiteY181" fmla="*/ 14065 h 16622"/>
                <a:gd name="connsiteX182" fmla="*/ 12786 w 23583"/>
                <a:gd name="connsiteY182" fmla="*/ 14065 h 16622"/>
                <a:gd name="connsiteX183" fmla="*/ 14065 w 23583"/>
                <a:gd name="connsiteY183" fmla="*/ 15344 h 16622"/>
                <a:gd name="connsiteX184" fmla="*/ 14065 w 23583"/>
                <a:gd name="connsiteY184" fmla="*/ 15344 h 16622"/>
                <a:gd name="connsiteX185" fmla="*/ 14065 w 23583"/>
                <a:gd name="connsiteY185" fmla="*/ 15344 h 16622"/>
                <a:gd name="connsiteX186" fmla="*/ 14065 w 23583"/>
                <a:gd name="connsiteY186" fmla="*/ 15344 h 16622"/>
                <a:gd name="connsiteX187" fmla="*/ 12786 w 23583"/>
                <a:gd name="connsiteY187" fmla="*/ 14065 h 16622"/>
                <a:gd name="connsiteX188" fmla="*/ 14065 w 23583"/>
                <a:gd name="connsiteY188" fmla="*/ 12786 h 16622"/>
                <a:gd name="connsiteX189" fmla="*/ 15344 w 23583"/>
                <a:gd name="connsiteY189" fmla="*/ 14065 h 16622"/>
                <a:gd name="connsiteX190" fmla="*/ 15344 w 23583"/>
                <a:gd name="connsiteY190" fmla="*/ 14065 h 16622"/>
                <a:gd name="connsiteX191" fmla="*/ 15344 w 23583"/>
                <a:gd name="connsiteY191" fmla="*/ 14065 h 16622"/>
                <a:gd name="connsiteX192" fmla="*/ 15344 w 23583"/>
                <a:gd name="connsiteY192" fmla="*/ 14065 h 16622"/>
                <a:gd name="connsiteX193" fmla="*/ 14065 w 23583"/>
                <a:gd name="connsiteY193" fmla="*/ 12786 h 16622"/>
                <a:gd name="connsiteX194" fmla="*/ 14065 w 23583"/>
                <a:gd name="connsiteY194" fmla="*/ 11508 h 16622"/>
                <a:gd name="connsiteX195" fmla="*/ 15344 w 23583"/>
                <a:gd name="connsiteY195" fmla="*/ 12786 h 16622"/>
                <a:gd name="connsiteX196" fmla="*/ 15344 w 23583"/>
                <a:gd name="connsiteY196" fmla="*/ 12786 h 16622"/>
                <a:gd name="connsiteX197" fmla="*/ 15344 w 23583"/>
                <a:gd name="connsiteY197" fmla="*/ 12786 h 16622"/>
                <a:gd name="connsiteX198" fmla="*/ 15344 w 23583"/>
                <a:gd name="connsiteY198" fmla="*/ 12786 h 16622"/>
                <a:gd name="connsiteX199" fmla="*/ 14065 w 23583"/>
                <a:gd name="connsiteY199" fmla="*/ 11508 h 16622"/>
                <a:gd name="connsiteX200" fmla="*/ 14065 w 23583"/>
                <a:gd name="connsiteY200" fmla="*/ 10229 h 16622"/>
                <a:gd name="connsiteX201" fmla="*/ 15344 w 23583"/>
                <a:gd name="connsiteY201" fmla="*/ 10229 h 16622"/>
                <a:gd name="connsiteX202" fmla="*/ 15344 w 23583"/>
                <a:gd name="connsiteY202" fmla="*/ 10229 h 16622"/>
                <a:gd name="connsiteX203" fmla="*/ 15344 w 23583"/>
                <a:gd name="connsiteY203" fmla="*/ 10229 h 16622"/>
                <a:gd name="connsiteX204" fmla="*/ 15344 w 23583"/>
                <a:gd name="connsiteY204" fmla="*/ 10229 h 16622"/>
                <a:gd name="connsiteX205" fmla="*/ 14065 w 23583"/>
                <a:gd name="connsiteY205" fmla="*/ 10229 h 16622"/>
                <a:gd name="connsiteX206" fmla="*/ 14065 w 23583"/>
                <a:gd name="connsiteY206" fmla="*/ 8951 h 16622"/>
                <a:gd name="connsiteX207" fmla="*/ 15344 w 23583"/>
                <a:gd name="connsiteY207" fmla="*/ 8951 h 16622"/>
                <a:gd name="connsiteX208" fmla="*/ 15344 w 23583"/>
                <a:gd name="connsiteY208" fmla="*/ 8951 h 16622"/>
                <a:gd name="connsiteX209" fmla="*/ 15344 w 23583"/>
                <a:gd name="connsiteY209" fmla="*/ 8951 h 16622"/>
                <a:gd name="connsiteX210" fmla="*/ 15344 w 23583"/>
                <a:gd name="connsiteY210" fmla="*/ 8951 h 16622"/>
                <a:gd name="connsiteX211" fmla="*/ 14065 w 23583"/>
                <a:gd name="connsiteY211" fmla="*/ 8951 h 16622"/>
                <a:gd name="connsiteX212" fmla="*/ 14065 w 23583"/>
                <a:gd name="connsiteY212" fmla="*/ 7672 h 16622"/>
                <a:gd name="connsiteX213" fmla="*/ 23015 w 23583"/>
                <a:gd name="connsiteY213" fmla="*/ 7672 h 16622"/>
                <a:gd name="connsiteX214" fmla="*/ 23015 w 23583"/>
                <a:gd name="connsiteY214" fmla="*/ 7672 h 16622"/>
                <a:gd name="connsiteX215" fmla="*/ 23015 w 23583"/>
                <a:gd name="connsiteY215" fmla="*/ 7672 h 16622"/>
                <a:gd name="connsiteX216" fmla="*/ 23015 w 23583"/>
                <a:gd name="connsiteY216" fmla="*/ 7672 h 16622"/>
                <a:gd name="connsiteX217" fmla="*/ 14065 w 23583"/>
                <a:gd name="connsiteY217" fmla="*/ 0 h 16622"/>
                <a:gd name="connsiteX218" fmla="*/ 19180 w 23583"/>
                <a:gd name="connsiteY218" fmla="*/ 5115 h 16622"/>
                <a:gd name="connsiteX219" fmla="*/ 17901 w 23583"/>
                <a:gd name="connsiteY219" fmla="*/ 6393 h 16622"/>
                <a:gd name="connsiteX220" fmla="*/ 14065 w 23583"/>
                <a:gd name="connsiteY220" fmla="*/ 6393 h 16622"/>
                <a:gd name="connsiteX221" fmla="*/ 12786 w 23583"/>
                <a:gd name="connsiteY221" fmla="*/ 5115 h 16622"/>
                <a:gd name="connsiteX222" fmla="*/ 14065 w 23583"/>
                <a:gd name="connsiteY222" fmla="*/ 0 h 16622"/>
                <a:gd name="connsiteX223" fmla="*/ 14065 w 23583"/>
                <a:gd name="connsiteY223" fmla="*/ 0 h 16622"/>
                <a:gd name="connsiteX224" fmla="*/ 10229 w 23583"/>
                <a:gd name="connsiteY224" fmla="*/ 1279 h 16622"/>
                <a:gd name="connsiteX225" fmla="*/ 10229 w 23583"/>
                <a:gd name="connsiteY225" fmla="*/ 5115 h 16622"/>
                <a:gd name="connsiteX226" fmla="*/ 8951 w 23583"/>
                <a:gd name="connsiteY226" fmla="*/ 6393 h 16622"/>
                <a:gd name="connsiteX227" fmla="*/ 5115 w 23583"/>
                <a:gd name="connsiteY227" fmla="*/ 6393 h 16622"/>
                <a:gd name="connsiteX228" fmla="*/ 3836 w 23583"/>
                <a:gd name="connsiteY228" fmla="*/ 5115 h 16622"/>
                <a:gd name="connsiteX229" fmla="*/ 10229 w 23583"/>
                <a:gd name="connsiteY229" fmla="*/ 1279 h 16622"/>
                <a:gd name="connsiteX230" fmla="*/ 10229 w 23583"/>
                <a:gd name="connsiteY230" fmla="*/ 1279 h 16622"/>
                <a:gd name="connsiteX231" fmla="*/ 8951 w 23583"/>
                <a:gd name="connsiteY231" fmla="*/ 16622 h 16622"/>
                <a:gd name="connsiteX232" fmla="*/ 3836 w 23583"/>
                <a:gd name="connsiteY232" fmla="*/ 10229 h 16622"/>
                <a:gd name="connsiteX233" fmla="*/ 5115 w 23583"/>
                <a:gd name="connsiteY233" fmla="*/ 8951 h 16622"/>
                <a:gd name="connsiteX234" fmla="*/ 8951 w 23583"/>
                <a:gd name="connsiteY234" fmla="*/ 8951 h 16622"/>
                <a:gd name="connsiteX235" fmla="*/ 10229 w 23583"/>
                <a:gd name="connsiteY235" fmla="*/ 10229 h 16622"/>
                <a:gd name="connsiteX236" fmla="*/ 8951 w 23583"/>
                <a:gd name="connsiteY236" fmla="*/ 16622 h 16622"/>
                <a:gd name="connsiteX237" fmla="*/ 8951 w 23583"/>
                <a:gd name="connsiteY237" fmla="*/ 16622 h 16622"/>
                <a:gd name="connsiteX238" fmla="*/ 11508 w 23583"/>
                <a:gd name="connsiteY238" fmla="*/ 10229 h 16622"/>
                <a:gd name="connsiteX239" fmla="*/ 10229 w 23583"/>
                <a:gd name="connsiteY239" fmla="*/ 8951 h 16622"/>
                <a:gd name="connsiteX240" fmla="*/ 11508 w 23583"/>
                <a:gd name="connsiteY240" fmla="*/ 7672 h 16622"/>
                <a:gd name="connsiteX241" fmla="*/ 12786 w 23583"/>
                <a:gd name="connsiteY241" fmla="*/ 8951 h 16622"/>
                <a:gd name="connsiteX242" fmla="*/ 11508 w 23583"/>
                <a:gd name="connsiteY242" fmla="*/ 10229 h 16622"/>
                <a:gd name="connsiteX243" fmla="*/ 12786 w 23583"/>
                <a:gd name="connsiteY243" fmla="*/ 15344 h 16622"/>
                <a:gd name="connsiteX244" fmla="*/ 12786 w 23583"/>
                <a:gd name="connsiteY244" fmla="*/ 11508 h 16622"/>
                <a:gd name="connsiteX245" fmla="*/ 14065 w 23583"/>
                <a:gd name="connsiteY245" fmla="*/ 10229 h 16622"/>
                <a:gd name="connsiteX246" fmla="*/ 17901 w 23583"/>
                <a:gd name="connsiteY246" fmla="*/ 10229 h 16622"/>
                <a:gd name="connsiteX247" fmla="*/ 19180 w 23583"/>
                <a:gd name="connsiteY247" fmla="*/ 11508 h 16622"/>
                <a:gd name="connsiteX248" fmla="*/ 12786 w 23583"/>
                <a:gd name="connsiteY248" fmla="*/ 15344 h 16622"/>
                <a:gd name="connsiteX249" fmla="*/ 12786 w 23583"/>
                <a:gd name="connsiteY249" fmla="*/ 15344 h 1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23583" h="16622">
                  <a:moveTo>
                    <a:pt x="23015" y="7672"/>
                  </a:moveTo>
                  <a:lnTo>
                    <a:pt x="21737" y="7672"/>
                  </a:lnTo>
                  <a:cubicBezTo>
                    <a:pt x="21737" y="7672"/>
                    <a:pt x="21737" y="6393"/>
                    <a:pt x="21737" y="6393"/>
                  </a:cubicBezTo>
                  <a:lnTo>
                    <a:pt x="23015" y="7672"/>
                  </a:lnTo>
                  <a:cubicBezTo>
                    <a:pt x="23015" y="6393"/>
                    <a:pt x="23015" y="6393"/>
                    <a:pt x="23015" y="6393"/>
                  </a:cubicBezTo>
                  <a:lnTo>
                    <a:pt x="23015" y="6393"/>
                  </a:lnTo>
                  <a:cubicBezTo>
                    <a:pt x="23015" y="6393"/>
                    <a:pt x="23015" y="6393"/>
                    <a:pt x="23015" y="6393"/>
                  </a:cubicBezTo>
                  <a:lnTo>
                    <a:pt x="21737" y="6393"/>
                  </a:lnTo>
                  <a:cubicBezTo>
                    <a:pt x="21737" y="6393"/>
                    <a:pt x="21737" y="6393"/>
                    <a:pt x="21737" y="5115"/>
                  </a:cubicBezTo>
                  <a:lnTo>
                    <a:pt x="23015" y="5115"/>
                  </a:lnTo>
                  <a:cubicBezTo>
                    <a:pt x="23015" y="5115"/>
                    <a:pt x="23015" y="5115"/>
                    <a:pt x="23015" y="5115"/>
                  </a:cubicBezTo>
                  <a:lnTo>
                    <a:pt x="23015" y="5115"/>
                  </a:lnTo>
                  <a:cubicBezTo>
                    <a:pt x="23015" y="5115"/>
                    <a:pt x="23015" y="5115"/>
                    <a:pt x="23015" y="5115"/>
                  </a:cubicBezTo>
                  <a:lnTo>
                    <a:pt x="21737" y="5115"/>
                  </a:lnTo>
                  <a:cubicBezTo>
                    <a:pt x="21737" y="5115"/>
                    <a:pt x="21737" y="5115"/>
                    <a:pt x="21737" y="3836"/>
                  </a:cubicBezTo>
                  <a:lnTo>
                    <a:pt x="23015" y="2557"/>
                  </a:lnTo>
                  <a:cubicBezTo>
                    <a:pt x="23015" y="2557"/>
                    <a:pt x="23015" y="2557"/>
                    <a:pt x="23015" y="2557"/>
                  </a:cubicBezTo>
                  <a:lnTo>
                    <a:pt x="23015" y="2557"/>
                  </a:lnTo>
                  <a:cubicBezTo>
                    <a:pt x="23015" y="2557"/>
                    <a:pt x="23015" y="2557"/>
                    <a:pt x="23015" y="2557"/>
                  </a:cubicBezTo>
                  <a:lnTo>
                    <a:pt x="21737" y="3836"/>
                  </a:lnTo>
                  <a:cubicBezTo>
                    <a:pt x="21737" y="3836"/>
                    <a:pt x="21737" y="3836"/>
                    <a:pt x="21737" y="2557"/>
                  </a:cubicBezTo>
                  <a:lnTo>
                    <a:pt x="23015" y="1279"/>
                  </a:lnTo>
                  <a:cubicBezTo>
                    <a:pt x="23015" y="1279"/>
                    <a:pt x="23015" y="1279"/>
                    <a:pt x="23015" y="1279"/>
                  </a:cubicBezTo>
                  <a:lnTo>
                    <a:pt x="23015" y="1279"/>
                  </a:lnTo>
                  <a:cubicBezTo>
                    <a:pt x="23015" y="1279"/>
                    <a:pt x="23015" y="1279"/>
                    <a:pt x="23015" y="1279"/>
                  </a:cubicBezTo>
                  <a:lnTo>
                    <a:pt x="21737" y="2557"/>
                  </a:lnTo>
                  <a:cubicBezTo>
                    <a:pt x="21737" y="2557"/>
                    <a:pt x="21737" y="2557"/>
                    <a:pt x="20458" y="1279"/>
                  </a:cubicBezTo>
                  <a:lnTo>
                    <a:pt x="21737" y="0"/>
                  </a:lnTo>
                  <a:cubicBezTo>
                    <a:pt x="21737" y="0"/>
                    <a:pt x="21737" y="0"/>
                    <a:pt x="21737" y="0"/>
                  </a:cubicBezTo>
                  <a:lnTo>
                    <a:pt x="21737" y="0"/>
                  </a:lnTo>
                  <a:cubicBezTo>
                    <a:pt x="21737" y="0"/>
                    <a:pt x="21737" y="0"/>
                    <a:pt x="21737" y="0"/>
                  </a:cubicBezTo>
                  <a:lnTo>
                    <a:pt x="20458" y="1279"/>
                  </a:lnTo>
                  <a:cubicBezTo>
                    <a:pt x="20458" y="1279"/>
                    <a:pt x="20458" y="1279"/>
                    <a:pt x="19180" y="1279"/>
                  </a:cubicBezTo>
                  <a:lnTo>
                    <a:pt x="20458" y="0"/>
                  </a:lnTo>
                  <a:cubicBezTo>
                    <a:pt x="20458" y="0"/>
                    <a:pt x="20458" y="0"/>
                    <a:pt x="20458" y="0"/>
                  </a:cubicBezTo>
                  <a:lnTo>
                    <a:pt x="20458" y="0"/>
                  </a:lnTo>
                  <a:cubicBezTo>
                    <a:pt x="20458" y="0"/>
                    <a:pt x="20458" y="0"/>
                    <a:pt x="20458" y="0"/>
                  </a:cubicBezTo>
                  <a:lnTo>
                    <a:pt x="19180" y="1279"/>
                  </a:lnTo>
                  <a:cubicBezTo>
                    <a:pt x="19180" y="1279"/>
                    <a:pt x="19180" y="1279"/>
                    <a:pt x="17901" y="1279"/>
                  </a:cubicBezTo>
                  <a:lnTo>
                    <a:pt x="17901" y="0"/>
                  </a:lnTo>
                  <a:cubicBezTo>
                    <a:pt x="17901" y="0"/>
                    <a:pt x="17901" y="0"/>
                    <a:pt x="17901" y="0"/>
                  </a:cubicBezTo>
                  <a:lnTo>
                    <a:pt x="17901" y="0"/>
                  </a:lnTo>
                  <a:cubicBezTo>
                    <a:pt x="17901" y="0"/>
                    <a:pt x="17901" y="0"/>
                    <a:pt x="17901" y="0"/>
                  </a:cubicBezTo>
                  <a:lnTo>
                    <a:pt x="17901" y="1279"/>
                  </a:lnTo>
                  <a:cubicBezTo>
                    <a:pt x="17901" y="1279"/>
                    <a:pt x="17901" y="1279"/>
                    <a:pt x="16622" y="1279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6622" y="1279"/>
                  </a:lnTo>
                  <a:cubicBezTo>
                    <a:pt x="16622" y="1279"/>
                    <a:pt x="15344" y="1279"/>
                    <a:pt x="15344" y="1279"/>
                  </a:cubicBezTo>
                  <a:lnTo>
                    <a:pt x="15344" y="0"/>
                  </a:lnTo>
                  <a:cubicBezTo>
                    <a:pt x="15344" y="0"/>
                    <a:pt x="15344" y="0"/>
                    <a:pt x="15344" y="0"/>
                  </a:cubicBezTo>
                  <a:lnTo>
                    <a:pt x="15344" y="0"/>
                  </a:lnTo>
                  <a:cubicBezTo>
                    <a:pt x="15344" y="0"/>
                    <a:pt x="15344" y="0"/>
                    <a:pt x="15344" y="0"/>
                  </a:cubicBezTo>
                  <a:lnTo>
                    <a:pt x="15344" y="1279"/>
                  </a:lnTo>
                  <a:cubicBezTo>
                    <a:pt x="15344" y="1279"/>
                    <a:pt x="14065" y="1279"/>
                    <a:pt x="14065" y="1279"/>
                  </a:cubicBezTo>
                  <a:lnTo>
                    <a:pt x="14065" y="0"/>
                  </a:lnTo>
                  <a:cubicBezTo>
                    <a:pt x="14065" y="0"/>
                    <a:pt x="14065" y="0"/>
                    <a:pt x="14065" y="0"/>
                  </a:cubicBezTo>
                  <a:lnTo>
                    <a:pt x="14065" y="0"/>
                  </a:lnTo>
                  <a:cubicBezTo>
                    <a:pt x="14065" y="0"/>
                    <a:pt x="14065" y="0"/>
                    <a:pt x="14065" y="0"/>
                  </a:cubicBezTo>
                  <a:lnTo>
                    <a:pt x="14065" y="1279"/>
                  </a:lnTo>
                  <a:cubicBezTo>
                    <a:pt x="14065" y="1279"/>
                    <a:pt x="14065" y="1279"/>
                    <a:pt x="12786" y="1279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2786" y="1279"/>
                  </a:lnTo>
                  <a:cubicBezTo>
                    <a:pt x="12786" y="1279"/>
                    <a:pt x="12786" y="1279"/>
                    <a:pt x="11508" y="1279"/>
                  </a:cubicBezTo>
                  <a:lnTo>
                    <a:pt x="10229" y="0"/>
                  </a:lnTo>
                  <a:cubicBezTo>
                    <a:pt x="10229" y="0"/>
                    <a:pt x="10229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10229" y="0"/>
                    <a:pt x="10229" y="0"/>
                  </a:cubicBezTo>
                  <a:lnTo>
                    <a:pt x="11508" y="1279"/>
                  </a:lnTo>
                  <a:cubicBezTo>
                    <a:pt x="11508" y="1279"/>
                    <a:pt x="11508" y="1279"/>
                    <a:pt x="10229" y="1279"/>
                  </a:cubicBezTo>
                  <a:lnTo>
                    <a:pt x="8951" y="0"/>
                  </a:lnTo>
                  <a:cubicBezTo>
                    <a:pt x="8951" y="0"/>
                    <a:pt x="8951" y="0"/>
                    <a:pt x="8951" y="0"/>
                  </a:cubicBezTo>
                  <a:lnTo>
                    <a:pt x="8951" y="0"/>
                  </a:lnTo>
                  <a:cubicBezTo>
                    <a:pt x="8951" y="0"/>
                    <a:pt x="8951" y="0"/>
                    <a:pt x="8951" y="0"/>
                  </a:cubicBezTo>
                  <a:lnTo>
                    <a:pt x="10229" y="1279"/>
                  </a:lnTo>
                  <a:cubicBezTo>
                    <a:pt x="10229" y="1279"/>
                    <a:pt x="10229" y="1279"/>
                    <a:pt x="8951" y="2557"/>
                  </a:cubicBezTo>
                  <a:lnTo>
                    <a:pt x="7671" y="1279"/>
                  </a:lnTo>
                  <a:cubicBezTo>
                    <a:pt x="7671" y="1279"/>
                    <a:pt x="7671" y="1279"/>
                    <a:pt x="7671" y="1279"/>
                  </a:cubicBezTo>
                  <a:lnTo>
                    <a:pt x="7671" y="1279"/>
                  </a:lnTo>
                  <a:cubicBezTo>
                    <a:pt x="7671" y="1279"/>
                    <a:pt x="7671" y="1279"/>
                    <a:pt x="7671" y="1279"/>
                  </a:cubicBezTo>
                  <a:lnTo>
                    <a:pt x="8951" y="2557"/>
                  </a:lnTo>
                  <a:cubicBezTo>
                    <a:pt x="8951" y="2557"/>
                    <a:pt x="8951" y="2557"/>
                    <a:pt x="8951" y="3836"/>
                  </a:cubicBezTo>
                  <a:lnTo>
                    <a:pt x="7671" y="2557"/>
                  </a:lnTo>
                  <a:cubicBezTo>
                    <a:pt x="7671" y="2557"/>
                    <a:pt x="7671" y="2557"/>
                    <a:pt x="7671" y="2557"/>
                  </a:cubicBezTo>
                  <a:lnTo>
                    <a:pt x="7671" y="2557"/>
                  </a:lnTo>
                  <a:cubicBezTo>
                    <a:pt x="7671" y="2557"/>
                    <a:pt x="7671" y="2557"/>
                    <a:pt x="7671" y="2557"/>
                  </a:cubicBezTo>
                  <a:lnTo>
                    <a:pt x="8951" y="3836"/>
                  </a:lnTo>
                  <a:cubicBezTo>
                    <a:pt x="8951" y="3836"/>
                    <a:pt x="8951" y="3836"/>
                    <a:pt x="8951" y="5115"/>
                  </a:cubicBezTo>
                  <a:lnTo>
                    <a:pt x="7671" y="5115"/>
                  </a:lnTo>
                  <a:cubicBezTo>
                    <a:pt x="7671" y="5115"/>
                    <a:pt x="7671" y="5115"/>
                    <a:pt x="7671" y="5115"/>
                  </a:cubicBezTo>
                  <a:lnTo>
                    <a:pt x="7671" y="5115"/>
                  </a:lnTo>
                  <a:cubicBezTo>
                    <a:pt x="7671" y="5115"/>
                    <a:pt x="7671" y="5115"/>
                    <a:pt x="7671" y="5115"/>
                  </a:cubicBezTo>
                  <a:lnTo>
                    <a:pt x="8951" y="5115"/>
                  </a:lnTo>
                  <a:cubicBezTo>
                    <a:pt x="8951" y="5115"/>
                    <a:pt x="8951" y="5115"/>
                    <a:pt x="8951" y="6393"/>
                  </a:cubicBezTo>
                  <a:lnTo>
                    <a:pt x="7671" y="6393"/>
                  </a:lnTo>
                  <a:cubicBezTo>
                    <a:pt x="7671" y="6393"/>
                    <a:pt x="7671" y="6393"/>
                    <a:pt x="7671" y="6393"/>
                  </a:cubicBezTo>
                  <a:lnTo>
                    <a:pt x="7671" y="6393"/>
                  </a:lnTo>
                  <a:cubicBezTo>
                    <a:pt x="7671" y="6393"/>
                    <a:pt x="7671" y="6393"/>
                    <a:pt x="7671" y="6393"/>
                  </a:cubicBezTo>
                  <a:lnTo>
                    <a:pt x="8951" y="6393"/>
                  </a:lnTo>
                  <a:cubicBezTo>
                    <a:pt x="8951" y="6393"/>
                    <a:pt x="8951" y="7672"/>
                    <a:pt x="8951" y="7672"/>
                  </a:cubicBezTo>
                  <a:lnTo>
                    <a:pt x="0" y="7672"/>
                  </a:lnTo>
                  <a:cubicBezTo>
                    <a:pt x="0" y="7672"/>
                    <a:pt x="0" y="7672"/>
                    <a:pt x="0" y="7672"/>
                  </a:cubicBezTo>
                  <a:lnTo>
                    <a:pt x="0" y="7672"/>
                  </a:lnTo>
                  <a:cubicBezTo>
                    <a:pt x="0" y="7672"/>
                    <a:pt x="0" y="7672"/>
                    <a:pt x="0" y="7672"/>
                  </a:cubicBezTo>
                  <a:lnTo>
                    <a:pt x="1278" y="7672"/>
                  </a:lnTo>
                  <a:cubicBezTo>
                    <a:pt x="1278" y="7672"/>
                    <a:pt x="1278" y="8951"/>
                    <a:pt x="1278" y="8951"/>
                  </a:cubicBezTo>
                  <a:lnTo>
                    <a:pt x="0" y="8951"/>
                  </a:lnTo>
                  <a:cubicBezTo>
                    <a:pt x="0" y="8951"/>
                    <a:pt x="0" y="8951"/>
                    <a:pt x="0" y="8951"/>
                  </a:cubicBezTo>
                  <a:lnTo>
                    <a:pt x="0" y="8951"/>
                  </a:lnTo>
                  <a:cubicBezTo>
                    <a:pt x="0" y="8951"/>
                    <a:pt x="0" y="8951"/>
                    <a:pt x="0" y="8951"/>
                  </a:cubicBezTo>
                  <a:lnTo>
                    <a:pt x="1278" y="8951"/>
                  </a:lnTo>
                  <a:cubicBezTo>
                    <a:pt x="1278" y="8951"/>
                    <a:pt x="1278" y="8951"/>
                    <a:pt x="1278" y="10229"/>
                  </a:cubicBezTo>
                  <a:lnTo>
                    <a:pt x="0" y="10229"/>
                  </a:lnTo>
                  <a:cubicBezTo>
                    <a:pt x="0" y="10229"/>
                    <a:pt x="0" y="10229"/>
                    <a:pt x="0" y="10229"/>
                  </a:cubicBezTo>
                  <a:lnTo>
                    <a:pt x="0" y="10229"/>
                  </a:lnTo>
                  <a:cubicBezTo>
                    <a:pt x="0" y="10229"/>
                    <a:pt x="0" y="10229"/>
                    <a:pt x="0" y="10229"/>
                  </a:cubicBezTo>
                  <a:lnTo>
                    <a:pt x="1278" y="10229"/>
                  </a:lnTo>
                  <a:cubicBezTo>
                    <a:pt x="1278" y="10229"/>
                    <a:pt x="1278" y="10229"/>
                    <a:pt x="1278" y="11508"/>
                  </a:cubicBezTo>
                  <a:lnTo>
                    <a:pt x="0" y="12786"/>
                  </a:lnTo>
                  <a:cubicBezTo>
                    <a:pt x="0" y="12786"/>
                    <a:pt x="0" y="12786"/>
                    <a:pt x="0" y="12786"/>
                  </a:cubicBezTo>
                  <a:lnTo>
                    <a:pt x="0" y="12786"/>
                  </a:lnTo>
                  <a:cubicBezTo>
                    <a:pt x="0" y="12786"/>
                    <a:pt x="0" y="12786"/>
                    <a:pt x="0" y="12786"/>
                  </a:cubicBezTo>
                  <a:lnTo>
                    <a:pt x="1278" y="11508"/>
                  </a:lnTo>
                  <a:cubicBezTo>
                    <a:pt x="1278" y="11508"/>
                    <a:pt x="1278" y="11508"/>
                    <a:pt x="1278" y="12786"/>
                  </a:cubicBezTo>
                  <a:lnTo>
                    <a:pt x="0" y="14065"/>
                  </a:lnTo>
                  <a:cubicBezTo>
                    <a:pt x="0" y="14065"/>
                    <a:pt x="0" y="14065"/>
                    <a:pt x="0" y="14065"/>
                  </a:cubicBezTo>
                  <a:lnTo>
                    <a:pt x="0" y="14065"/>
                  </a:lnTo>
                  <a:cubicBezTo>
                    <a:pt x="0" y="14065"/>
                    <a:pt x="0" y="14065"/>
                    <a:pt x="0" y="14065"/>
                  </a:cubicBezTo>
                  <a:lnTo>
                    <a:pt x="1278" y="12786"/>
                  </a:lnTo>
                  <a:cubicBezTo>
                    <a:pt x="1278" y="12786"/>
                    <a:pt x="1278" y="12786"/>
                    <a:pt x="2557" y="14065"/>
                  </a:cubicBezTo>
                  <a:lnTo>
                    <a:pt x="1278" y="15344"/>
                  </a:lnTo>
                  <a:cubicBezTo>
                    <a:pt x="1278" y="15344"/>
                    <a:pt x="1278" y="15344"/>
                    <a:pt x="1278" y="15344"/>
                  </a:cubicBezTo>
                  <a:lnTo>
                    <a:pt x="1278" y="15344"/>
                  </a:lnTo>
                  <a:cubicBezTo>
                    <a:pt x="1278" y="15344"/>
                    <a:pt x="1278" y="15344"/>
                    <a:pt x="1278" y="15344"/>
                  </a:cubicBezTo>
                  <a:lnTo>
                    <a:pt x="2557" y="14065"/>
                  </a:lnTo>
                  <a:cubicBezTo>
                    <a:pt x="2557" y="14065"/>
                    <a:pt x="2557" y="14065"/>
                    <a:pt x="3836" y="14065"/>
                  </a:cubicBezTo>
                  <a:lnTo>
                    <a:pt x="2557" y="15344"/>
                  </a:lnTo>
                  <a:cubicBezTo>
                    <a:pt x="2557" y="15344"/>
                    <a:pt x="2557" y="15344"/>
                    <a:pt x="2557" y="15344"/>
                  </a:cubicBezTo>
                  <a:lnTo>
                    <a:pt x="2557" y="15344"/>
                  </a:lnTo>
                  <a:cubicBezTo>
                    <a:pt x="2557" y="15344"/>
                    <a:pt x="2557" y="15344"/>
                    <a:pt x="2557" y="15344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5115" y="14065"/>
                  </a:cubicBezTo>
                  <a:lnTo>
                    <a:pt x="5115" y="15344"/>
                  </a:lnTo>
                  <a:cubicBezTo>
                    <a:pt x="5115" y="15344"/>
                    <a:pt x="5115" y="15344"/>
                    <a:pt x="5115" y="15344"/>
                  </a:cubicBezTo>
                  <a:lnTo>
                    <a:pt x="5115" y="15344"/>
                  </a:lnTo>
                  <a:cubicBezTo>
                    <a:pt x="5115" y="15344"/>
                    <a:pt x="5115" y="15344"/>
                    <a:pt x="5115" y="15344"/>
                  </a:cubicBezTo>
                  <a:lnTo>
                    <a:pt x="5115" y="14065"/>
                  </a:lnTo>
                  <a:cubicBezTo>
                    <a:pt x="5115" y="14065"/>
                    <a:pt x="5115" y="14065"/>
                    <a:pt x="6393" y="14065"/>
                  </a:cubicBezTo>
                  <a:lnTo>
                    <a:pt x="6393" y="15344"/>
                  </a:lnTo>
                  <a:cubicBezTo>
                    <a:pt x="6393" y="15344"/>
                    <a:pt x="6393" y="15344"/>
                    <a:pt x="6393" y="15344"/>
                  </a:cubicBezTo>
                  <a:lnTo>
                    <a:pt x="6393" y="15344"/>
                  </a:lnTo>
                  <a:cubicBezTo>
                    <a:pt x="6393" y="15344"/>
                    <a:pt x="6393" y="15344"/>
                    <a:pt x="6393" y="15344"/>
                  </a:cubicBezTo>
                  <a:lnTo>
                    <a:pt x="6393" y="14065"/>
                  </a:lnTo>
                  <a:cubicBezTo>
                    <a:pt x="6393" y="14065"/>
                    <a:pt x="7671" y="14065"/>
                    <a:pt x="7671" y="14065"/>
                  </a:cubicBezTo>
                  <a:lnTo>
                    <a:pt x="7671" y="15344"/>
                  </a:lnTo>
                  <a:cubicBezTo>
                    <a:pt x="7671" y="15344"/>
                    <a:pt x="7671" y="15344"/>
                    <a:pt x="7671" y="15344"/>
                  </a:cubicBezTo>
                  <a:lnTo>
                    <a:pt x="7671" y="15344"/>
                  </a:lnTo>
                  <a:cubicBezTo>
                    <a:pt x="7671" y="15344"/>
                    <a:pt x="7671" y="15344"/>
                    <a:pt x="7671" y="15344"/>
                  </a:cubicBezTo>
                  <a:lnTo>
                    <a:pt x="7671" y="14065"/>
                  </a:lnTo>
                  <a:cubicBezTo>
                    <a:pt x="7671" y="14065"/>
                    <a:pt x="8951" y="14065"/>
                    <a:pt x="8951" y="14065"/>
                  </a:cubicBezTo>
                  <a:lnTo>
                    <a:pt x="8951" y="15344"/>
                  </a:lnTo>
                  <a:cubicBezTo>
                    <a:pt x="8951" y="15344"/>
                    <a:pt x="8951" y="15344"/>
                    <a:pt x="8951" y="15344"/>
                  </a:cubicBezTo>
                  <a:lnTo>
                    <a:pt x="8951" y="15344"/>
                  </a:lnTo>
                  <a:cubicBezTo>
                    <a:pt x="8951" y="15344"/>
                    <a:pt x="8951" y="15344"/>
                    <a:pt x="8951" y="15344"/>
                  </a:cubicBezTo>
                  <a:lnTo>
                    <a:pt x="8951" y="14065"/>
                  </a:lnTo>
                  <a:cubicBezTo>
                    <a:pt x="8951" y="14065"/>
                    <a:pt x="8951" y="14065"/>
                    <a:pt x="10229" y="14065"/>
                  </a:cubicBezTo>
                  <a:lnTo>
                    <a:pt x="10229" y="15344"/>
                  </a:lnTo>
                  <a:cubicBezTo>
                    <a:pt x="10229" y="15344"/>
                    <a:pt x="10229" y="15344"/>
                    <a:pt x="10229" y="15344"/>
                  </a:cubicBezTo>
                  <a:lnTo>
                    <a:pt x="10229" y="15344"/>
                  </a:lnTo>
                  <a:cubicBezTo>
                    <a:pt x="10229" y="15344"/>
                    <a:pt x="10229" y="15344"/>
                    <a:pt x="10229" y="15344"/>
                  </a:cubicBezTo>
                  <a:lnTo>
                    <a:pt x="10229" y="14065"/>
                  </a:lnTo>
                  <a:cubicBezTo>
                    <a:pt x="10229" y="14065"/>
                    <a:pt x="10229" y="14065"/>
                    <a:pt x="11508" y="14065"/>
                  </a:cubicBezTo>
                  <a:lnTo>
                    <a:pt x="12786" y="15344"/>
                  </a:lnTo>
                  <a:cubicBezTo>
                    <a:pt x="12786" y="15344"/>
                    <a:pt x="12786" y="15344"/>
                    <a:pt x="12786" y="15344"/>
                  </a:cubicBezTo>
                  <a:lnTo>
                    <a:pt x="12786" y="15344"/>
                  </a:lnTo>
                  <a:cubicBezTo>
                    <a:pt x="12786" y="15344"/>
                    <a:pt x="12786" y="15344"/>
                    <a:pt x="12786" y="15344"/>
                  </a:cubicBezTo>
                  <a:lnTo>
                    <a:pt x="11508" y="14065"/>
                  </a:lnTo>
                  <a:cubicBezTo>
                    <a:pt x="11508" y="14065"/>
                    <a:pt x="11508" y="14065"/>
                    <a:pt x="12786" y="14065"/>
                  </a:cubicBezTo>
                  <a:lnTo>
                    <a:pt x="14065" y="15344"/>
                  </a:lnTo>
                  <a:cubicBezTo>
                    <a:pt x="14065" y="15344"/>
                    <a:pt x="14065" y="15344"/>
                    <a:pt x="14065" y="15344"/>
                  </a:cubicBezTo>
                  <a:lnTo>
                    <a:pt x="14065" y="15344"/>
                  </a:lnTo>
                  <a:cubicBezTo>
                    <a:pt x="14065" y="15344"/>
                    <a:pt x="14065" y="15344"/>
                    <a:pt x="14065" y="15344"/>
                  </a:cubicBezTo>
                  <a:lnTo>
                    <a:pt x="12786" y="14065"/>
                  </a:lnTo>
                  <a:cubicBezTo>
                    <a:pt x="12786" y="14065"/>
                    <a:pt x="12786" y="14065"/>
                    <a:pt x="14065" y="12786"/>
                  </a:cubicBezTo>
                  <a:lnTo>
                    <a:pt x="15344" y="14065"/>
                  </a:lnTo>
                  <a:cubicBezTo>
                    <a:pt x="15344" y="14065"/>
                    <a:pt x="15344" y="14065"/>
                    <a:pt x="15344" y="14065"/>
                  </a:cubicBezTo>
                  <a:lnTo>
                    <a:pt x="15344" y="14065"/>
                  </a:lnTo>
                  <a:cubicBezTo>
                    <a:pt x="15344" y="14065"/>
                    <a:pt x="15344" y="14065"/>
                    <a:pt x="15344" y="14065"/>
                  </a:cubicBezTo>
                  <a:lnTo>
                    <a:pt x="14065" y="12786"/>
                  </a:lnTo>
                  <a:cubicBezTo>
                    <a:pt x="14065" y="12786"/>
                    <a:pt x="14065" y="12786"/>
                    <a:pt x="14065" y="11508"/>
                  </a:cubicBezTo>
                  <a:lnTo>
                    <a:pt x="15344" y="12786"/>
                  </a:lnTo>
                  <a:cubicBezTo>
                    <a:pt x="15344" y="12786"/>
                    <a:pt x="15344" y="12786"/>
                    <a:pt x="15344" y="12786"/>
                  </a:cubicBezTo>
                  <a:lnTo>
                    <a:pt x="15344" y="12786"/>
                  </a:lnTo>
                  <a:cubicBezTo>
                    <a:pt x="15344" y="12786"/>
                    <a:pt x="15344" y="12786"/>
                    <a:pt x="15344" y="12786"/>
                  </a:cubicBezTo>
                  <a:lnTo>
                    <a:pt x="14065" y="11508"/>
                  </a:lnTo>
                  <a:cubicBezTo>
                    <a:pt x="14065" y="11508"/>
                    <a:pt x="14065" y="11508"/>
                    <a:pt x="14065" y="10229"/>
                  </a:cubicBezTo>
                  <a:lnTo>
                    <a:pt x="15344" y="10229"/>
                  </a:lnTo>
                  <a:cubicBezTo>
                    <a:pt x="15344" y="10229"/>
                    <a:pt x="15344" y="10229"/>
                    <a:pt x="15344" y="10229"/>
                  </a:cubicBezTo>
                  <a:lnTo>
                    <a:pt x="15344" y="10229"/>
                  </a:lnTo>
                  <a:cubicBezTo>
                    <a:pt x="15344" y="10229"/>
                    <a:pt x="15344" y="10229"/>
                    <a:pt x="15344" y="10229"/>
                  </a:cubicBezTo>
                  <a:lnTo>
                    <a:pt x="14065" y="10229"/>
                  </a:lnTo>
                  <a:cubicBezTo>
                    <a:pt x="14065" y="10229"/>
                    <a:pt x="14065" y="10229"/>
                    <a:pt x="14065" y="8951"/>
                  </a:cubicBezTo>
                  <a:lnTo>
                    <a:pt x="15344" y="8951"/>
                  </a:lnTo>
                  <a:cubicBezTo>
                    <a:pt x="15344" y="8951"/>
                    <a:pt x="15344" y="8951"/>
                    <a:pt x="15344" y="8951"/>
                  </a:cubicBezTo>
                  <a:lnTo>
                    <a:pt x="15344" y="8951"/>
                  </a:lnTo>
                  <a:cubicBezTo>
                    <a:pt x="15344" y="8951"/>
                    <a:pt x="15344" y="8951"/>
                    <a:pt x="15344" y="8951"/>
                  </a:cubicBezTo>
                  <a:lnTo>
                    <a:pt x="14065" y="8951"/>
                  </a:lnTo>
                  <a:cubicBezTo>
                    <a:pt x="14065" y="8951"/>
                    <a:pt x="14065" y="7672"/>
                    <a:pt x="14065" y="7672"/>
                  </a:cubicBezTo>
                  <a:lnTo>
                    <a:pt x="23015" y="7672"/>
                  </a:lnTo>
                  <a:cubicBezTo>
                    <a:pt x="23015" y="8951"/>
                    <a:pt x="24294" y="8951"/>
                    <a:pt x="23015" y="7672"/>
                  </a:cubicBezTo>
                  <a:lnTo>
                    <a:pt x="23015" y="7672"/>
                  </a:lnTo>
                  <a:cubicBezTo>
                    <a:pt x="24294" y="7672"/>
                    <a:pt x="23015" y="7672"/>
                    <a:pt x="23015" y="7672"/>
                  </a:cubicBezTo>
                  <a:close/>
                  <a:moveTo>
                    <a:pt x="14065" y="0"/>
                  </a:moveTo>
                  <a:cubicBezTo>
                    <a:pt x="16622" y="1279"/>
                    <a:pt x="19180" y="2557"/>
                    <a:pt x="19180" y="5115"/>
                  </a:cubicBezTo>
                  <a:cubicBezTo>
                    <a:pt x="19180" y="5115"/>
                    <a:pt x="19180" y="6393"/>
                    <a:pt x="17901" y="6393"/>
                  </a:cubicBezTo>
                  <a:lnTo>
                    <a:pt x="14065" y="6393"/>
                  </a:lnTo>
                  <a:cubicBezTo>
                    <a:pt x="14065" y="5115"/>
                    <a:pt x="12786" y="5115"/>
                    <a:pt x="12786" y="5115"/>
                  </a:cubicBezTo>
                  <a:lnTo>
                    <a:pt x="14065" y="0"/>
                  </a:lnTo>
                  <a:cubicBezTo>
                    <a:pt x="12786" y="0"/>
                    <a:pt x="14065" y="0"/>
                    <a:pt x="14065" y="0"/>
                  </a:cubicBezTo>
                  <a:close/>
                  <a:moveTo>
                    <a:pt x="10229" y="1279"/>
                  </a:moveTo>
                  <a:lnTo>
                    <a:pt x="10229" y="5115"/>
                  </a:lnTo>
                  <a:cubicBezTo>
                    <a:pt x="8951" y="5115"/>
                    <a:pt x="8951" y="6393"/>
                    <a:pt x="8951" y="6393"/>
                  </a:cubicBezTo>
                  <a:lnTo>
                    <a:pt x="5115" y="6393"/>
                  </a:lnTo>
                  <a:cubicBezTo>
                    <a:pt x="5115" y="6393"/>
                    <a:pt x="3836" y="6393"/>
                    <a:pt x="3836" y="5115"/>
                  </a:cubicBezTo>
                  <a:cubicBezTo>
                    <a:pt x="5115" y="2557"/>
                    <a:pt x="6393" y="1279"/>
                    <a:pt x="10229" y="1279"/>
                  </a:cubicBezTo>
                  <a:cubicBezTo>
                    <a:pt x="10229" y="0"/>
                    <a:pt x="10229" y="0"/>
                    <a:pt x="10229" y="1279"/>
                  </a:cubicBezTo>
                  <a:close/>
                  <a:moveTo>
                    <a:pt x="8951" y="16622"/>
                  </a:moveTo>
                  <a:cubicBezTo>
                    <a:pt x="6393" y="15344"/>
                    <a:pt x="3836" y="14065"/>
                    <a:pt x="3836" y="10229"/>
                  </a:cubicBezTo>
                  <a:cubicBezTo>
                    <a:pt x="3836" y="10229"/>
                    <a:pt x="3836" y="8951"/>
                    <a:pt x="5115" y="8951"/>
                  </a:cubicBezTo>
                  <a:lnTo>
                    <a:pt x="8951" y="8951"/>
                  </a:lnTo>
                  <a:cubicBezTo>
                    <a:pt x="8951" y="10229"/>
                    <a:pt x="10229" y="10229"/>
                    <a:pt x="10229" y="10229"/>
                  </a:cubicBezTo>
                  <a:lnTo>
                    <a:pt x="8951" y="16622"/>
                  </a:lnTo>
                  <a:cubicBezTo>
                    <a:pt x="10229" y="15344"/>
                    <a:pt x="10229" y="16622"/>
                    <a:pt x="8951" y="16622"/>
                  </a:cubicBezTo>
                  <a:close/>
                  <a:moveTo>
                    <a:pt x="11508" y="10229"/>
                  </a:moveTo>
                  <a:cubicBezTo>
                    <a:pt x="10229" y="10229"/>
                    <a:pt x="10229" y="10229"/>
                    <a:pt x="10229" y="8951"/>
                  </a:cubicBezTo>
                  <a:cubicBezTo>
                    <a:pt x="10229" y="7672"/>
                    <a:pt x="10229" y="7672"/>
                    <a:pt x="11508" y="7672"/>
                  </a:cubicBezTo>
                  <a:cubicBezTo>
                    <a:pt x="12786" y="7672"/>
                    <a:pt x="12786" y="7672"/>
                    <a:pt x="12786" y="8951"/>
                  </a:cubicBezTo>
                  <a:cubicBezTo>
                    <a:pt x="12786" y="8951"/>
                    <a:pt x="12786" y="10229"/>
                    <a:pt x="11508" y="10229"/>
                  </a:cubicBezTo>
                  <a:close/>
                  <a:moveTo>
                    <a:pt x="12786" y="15344"/>
                  </a:moveTo>
                  <a:lnTo>
                    <a:pt x="12786" y="11508"/>
                  </a:lnTo>
                  <a:cubicBezTo>
                    <a:pt x="14065" y="11508"/>
                    <a:pt x="14065" y="10229"/>
                    <a:pt x="14065" y="10229"/>
                  </a:cubicBezTo>
                  <a:lnTo>
                    <a:pt x="17901" y="10229"/>
                  </a:lnTo>
                  <a:cubicBezTo>
                    <a:pt x="17901" y="10229"/>
                    <a:pt x="19180" y="10229"/>
                    <a:pt x="19180" y="11508"/>
                  </a:cubicBezTo>
                  <a:cubicBezTo>
                    <a:pt x="19180" y="12786"/>
                    <a:pt x="16622" y="15344"/>
                    <a:pt x="12786" y="15344"/>
                  </a:cubicBezTo>
                  <a:cubicBezTo>
                    <a:pt x="14065" y="16622"/>
                    <a:pt x="12786" y="15344"/>
                    <a:pt x="12786" y="15344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0DA392B-6834-4B2E-8316-5666D0995AD1}"/>
                </a:ext>
              </a:extLst>
            </p:cNvPr>
            <p:cNvSpPr/>
            <p:nvPr/>
          </p:nvSpPr>
          <p:spPr>
            <a:xfrm>
              <a:off x="6897703" y="3063310"/>
              <a:ext cx="19179" cy="15343"/>
            </a:xfrm>
            <a:custGeom>
              <a:avLst/>
              <a:gdLst>
                <a:gd name="connsiteX0" fmla="*/ 19180 w 19179"/>
                <a:gd name="connsiteY0" fmla="*/ 7672 h 15343"/>
                <a:gd name="connsiteX1" fmla="*/ 17900 w 19179"/>
                <a:gd name="connsiteY1" fmla="*/ 7672 h 15343"/>
                <a:gd name="connsiteX2" fmla="*/ 17900 w 19179"/>
                <a:gd name="connsiteY2" fmla="*/ 6393 h 15343"/>
                <a:gd name="connsiteX3" fmla="*/ 19180 w 19179"/>
                <a:gd name="connsiteY3" fmla="*/ 7672 h 15343"/>
                <a:gd name="connsiteX4" fmla="*/ 19180 w 19179"/>
                <a:gd name="connsiteY4" fmla="*/ 6393 h 15343"/>
                <a:gd name="connsiteX5" fmla="*/ 19180 w 19179"/>
                <a:gd name="connsiteY5" fmla="*/ 6393 h 15343"/>
                <a:gd name="connsiteX6" fmla="*/ 19180 w 19179"/>
                <a:gd name="connsiteY6" fmla="*/ 6393 h 15343"/>
                <a:gd name="connsiteX7" fmla="*/ 17900 w 19179"/>
                <a:gd name="connsiteY7" fmla="*/ 6393 h 15343"/>
                <a:gd name="connsiteX8" fmla="*/ 17900 w 19179"/>
                <a:gd name="connsiteY8" fmla="*/ 5115 h 15343"/>
                <a:gd name="connsiteX9" fmla="*/ 19180 w 19179"/>
                <a:gd name="connsiteY9" fmla="*/ 5115 h 15343"/>
                <a:gd name="connsiteX10" fmla="*/ 19180 w 19179"/>
                <a:gd name="connsiteY10" fmla="*/ 5115 h 15343"/>
                <a:gd name="connsiteX11" fmla="*/ 19180 w 19179"/>
                <a:gd name="connsiteY11" fmla="*/ 5115 h 15343"/>
                <a:gd name="connsiteX12" fmla="*/ 19180 w 19179"/>
                <a:gd name="connsiteY12" fmla="*/ 5115 h 15343"/>
                <a:gd name="connsiteX13" fmla="*/ 17900 w 19179"/>
                <a:gd name="connsiteY13" fmla="*/ 5115 h 15343"/>
                <a:gd name="connsiteX14" fmla="*/ 17900 w 19179"/>
                <a:gd name="connsiteY14" fmla="*/ 3836 h 15343"/>
                <a:gd name="connsiteX15" fmla="*/ 19180 w 19179"/>
                <a:gd name="connsiteY15" fmla="*/ 2557 h 15343"/>
                <a:gd name="connsiteX16" fmla="*/ 19180 w 19179"/>
                <a:gd name="connsiteY16" fmla="*/ 2557 h 15343"/>
                <a:gd name="connsiteX17" fmla="*/ 19180 w 19179"/>
                <a:gd name="connsiteY17" fmla="*/ 2557 h 15343"/>
                <a:gd name="connsiteX18" fmla="*/ 19180 w 19179"/>
                <a:gd name="connsiteY18" fmla="*/ 2557 h 15343"/>
                <a:gd name="connsiteX19" fmla="*/ 17900 w 19179"/>
                <a:gd name="connsiteY19" fmla="*/ 3836 h 15343"/>
                <a:gd name="connsiteX20" fmla="*/ 17900 w 19179"/>
                <a:gd name="connsiteY20" fmla="*/ 2557 h 15343"/>
                <a:gd name="connsiteX21" fmla="*/ 19180 w 19179"/>
                <a:gd name="connsiteY21" fmla="*/ 1279 h 15343"/>
                <a:gd name="connsiteX22" fmla="*/ 19180 w 19179"/>
                <a:gd name="connsiteY22" fmla="*/ 1279 h 15343"/>
                <a:gd name="connsiteX23" fmla="*/ 19180 w 19179"/>
                <a:gd name="connsiteY23" fmla="*/ 1279 h 15343"/>
                <a:gd name="connsiteX24" fmla="*/ 19180 w 19179"/>
                <a:gd name="connsiteY24" fmla="*/ 1279 h 15343"/>
                <a:gd name="connsiteX25" fmla="*/ 17900 w 19179"/>
                <a:gd name="connsiteY25" fmla="*/ 2557 h 15343"/>
                <a:gd name="connsiteX26" fmla="*/ 16622 w 19179"/>
                <a:gd name="connsiteY26" fmla="*/ 1279 h 15343"/>
                <a:gd name="connsiteX27" fmla="*/ 17900 w 19179"/>
                <a:gd name="connsiteY27" fmla="*/ 0 h 15343"/>
                <a:gd name="connsiteX28" fmla="*/ 17900 w 19179"/>
                <a:gd name="connsiteY28" fmla="*/ 0 h 15343"/>
                <a:gd name="connsiteX29" fmla="*/ 17900 w 19179"/>
                <a:gd name="connsiteY29" fmla="*/ 0 h 15343"/>
                <a:gd name="connsiteX30" fmla="*/ 17900 w 19179"/>
                <a:gd name="connsiteY30" fmla="*/ 0 h 15343"/>
                <a:gd name="connsiteX31" fmla="*/ 16622 w 19179"/>
                <a:gd name="connsiteY31" fmla="*/ 1279 h 15343"/>
                <a:gd name="connsiteX32" fmla="*/ 15344 w 19179"/>
                <a:gd name="connsiteY32" fmla="*/ 1279 h 15343"/>
                <a:gd name="connsiteX33" fmla="*/ 16622 w 19179"/>
                <a:gd name="connsiteY33" fmla="*/ 0 h 15343"/>
                <a:gd name="connsiteX34" fmla="*/ 16622 w 19179"/>
                <a:gd name="connsiteY34" fmla="*/ 0 h 15343"/>
                <a:gd name="connsiteX35" fmla="*/ 16622 w 19179"/>
                <a:gd name="connsiteY35" fmla="*/ 0 h 15343"/>
                <a:gd name="connsiteX36" fmla="*/ 16622 w 19179"/>
                <a:gd name="connsiteY36" fmla="*/ 0 h 15343"/>
                <a:gd name="connsiteX37" fmla="*/ 15344 w 19179"/>
                <a:gd name="connsiteY37" fmla="*/ 1279 h 15343"/>
                <a:gd name="connsiteX38" fmla="*/ 14065 w 19179"/>
                <a:gd name="connsiteY38" fmla="*/ 1279 h 15343"/>
                <a:gd name="connsiteX39" fmla="*/ 14065 w 19179"/>
                <a:gd name="connsiteY39" fmla="*/ 0 h 15343"/>
                <a:gd name="connsiteX40" fmla="*/ 14065 w 19179"/>
                <a:gd name="connsiteY40" fmla="*/ 0 h 15343"/>
                <a:gd name="connsiteX41" fmla="*/ 14065 w 19179"/>
                <a:gd name="connsiteY41" fmla="*/ 0 h 15343"/>
                <a:gd name="connsiteX42" fmla="*/ 14065 w 19179"/>
                <a:gd name="connsiteY42" fmla="*/ 0 h 15343"/>
                <a:gd name="connsiteX43" fmla="*/ 14065 w 19179"/>
                <a:gd name="connsiteY43" fmla="*/ 1279 h 15343"/>
                <a:gd name="connsiteX44" fmla="*/ 12786 w 19179"/>
                <a:gd name="connsiteY44" fmla="*/ 1279 h 15343"/>
                <a:gd name="connsiteX45" fmla="*/ 12786 w 19179"/>
                <a:gd name="connsiteY45" fmla="*/ 0 h 15343"/>
                <a:gd name="connsiteX46" fmla="*/ 12786 w 19179"/>
                <a:gd name="connsiteY46" fmla="*/ 0 h 15343"/>
                <a:gd name="connsiteX47" fmla="*/ 12786 w 19179"/>
                <a:gd name="connsiteY47" fmla="*/ 0 h 15343"/>
                <a:gd name="connsiteX48" fmla="*/ 12786 w 19179"/>
                <a:gd name="connsiteY48" fmla="*/ 0 h 15343"/>
                <a:gd name="connsiteX49" fmla="*/ 12786 w 19179"/>
                <a:gd name="connsiteY49" fmla="*/ 1279 h 15343"/>
                <a:gd name="connsiteX50" fmla="*/ 11507 w 19179"/>
                <a:gd name="connsiteY50" fmla="*/ 1279 h 15343"/>
                <a:gd name="connsiteX51" fmla="*/ 11507 w 19179"/>
                <a:gd name="connsiteY51" fmla="*/ 0 h 15343"/>
                <a:gd name="connsiteX52" fmla="*/ 11507 w 19179"/>
                <a:gd name="connsiteY52" fmla="*/ 0 h 15343"/>
                <a:gd name="connsiteX53" fmla="*/ 11507 w 19179"/>
                <a:gd name="connsiteY53" fmla="*/ 0 h 15343"/>
                <a:gd name="connsiteX54" fmla="*/ 11507 w 19179"/>
                <a:gd name="connsiteY54" fmla="*/ 0 h 15343"/>
                <a:gd name="connsiteX55" fmla="*/ 11507 w 19179"/>
                <a:gd name="connsiteY55" fmla="*/ 1279 h 15343"/>
                <a:gd name="connsiteX56" fmla="*/ 10229 w 19179"/>
                <a:gd name="connsiteY56" fmla="*/ 1279 h 15343"/>
                <a:gd name="connsiteX57" fmla="*/ 10229 w 19179"/>
                <a:gd name="connsiteY57" fmla="*/ 0 h 15343"/>
                <a:gd name="connsiteX58" fmla="*/ 10229 w 19179"/>
                <a:gd name="connsiteY58" fmla="*/ 0 h 15343"/>
                <a:gd name="connsiteX59" fmla="*/ 10229 w 19179"/>
                <a:gd name="connsiteY59" fmla="*/ 0 h 15343"/>
                <a:gd name="connsiteX60" fmla="*/ 10229 w 19179"/>
                <a:gd name="connsiteY60" fmla="*/ 0 h 15343"/>
                <a:gd name="connsiteX61" fmla="*/ 10229 w 19179"/>
                <a:gd name="connsiteY61" fmla="*/ 1279 h 15343"/>
                <a:gd name="connsiteX62" fmla="*/ 8951 w 19179"/>
                <a:gd name="connsiteY62" fmla="*/ 1279 h 15343"/>
                <a:gd name="connsiteX63" fmla="*/ 8951 w 19179"/>
                <a:gd name="connsiteY63" fmla="*/ 0 h 15343"/>
                <a:gd name="connsiteX64" fmla="*/ 8951 w 19179"/>
                <a:gd name="connsiteY64" fmla="*/ 0 h 15343"/>
                <a:gd name="connsiteX65" fmla="*/ 8951 w 19179"/>
                <a:gd name="connsiteY65" fmla="*/ 0 h 15343"/>
                <a:gd name="connsiteX66" fmla="*/ 8951 w 19179"/>
                <a:gd name="connsiteY66" fmla="*/ 0 h 15343"/>
                <a:gd name="connsiteX67" fmla="*/ 8951 w 19179"/>
                <a:gd name="connsiteY67" fmla="*/ 1279 h 15343"/>
                <a:gd name="connsiteX68" fmla="*/ 7671 w 19179"/>
                <a:gd name="connsiteY68" fmla="*/ 1279 h 15343"/>
                <a:gd name="connsiteX69" fmla="*/ 6393 w 19179"/>
                <a:gd name="connsiteY69" fmla="*/ 0 h 15343"/>
                <a:gd name="connsiteX70" fmla="*/ 6393 w 19179"/>
                <a:gd name="connsiteY70" fmla="*/ 0 h 15343"/>
                <a:gd name="connsiteX71" fmla="*/ 6393 w 19179"/>
                <a:gd name="connsiteY71" fmla="*/ 0 h 15343"/>
                <a:gd name="connsiteX72" fmla="*/ 6393 w 19179"/>
                <a:gd name="connsiteY72" fmla="*/ 0 h 15343"/>
                <a:gd name="connsiteX73" fmla="*/ 7671 w 19179"/>
                <a:gd name="connsiteY73" fmla="*/ 1279 h 15343"/>
                <a:gd name="connsiteX74" fmla="*/ 6393 w 19179"/>
                <a:gd name="connsiteY74" fmla="*/ 1279 h 15343"/>
                <a:gd name="connsiteX75" fmla="*/ 5114 w 19179"/>
                <a:gd name="connsiteY75" fmla="*/ 0 h 15343"/>
                <a:gd name="connsiteX76" fmla="*/ 5114 w 19179"/>
                <a:gd name="connsiteY76" fmla="*/ 0 h 15343"/>
                <a:gd name="connsiteX77" fmla="*/ 5114 w 19179"/>
                <a:gd name="connsiteY77" fmla="*/ 0 h 15343"/>
                <a:gd name="connsiteX78" fmla="*/ 5114 w 19179"/>
                <a:gd name="connsiteY78" fmla="*/ 0 h 15343"/>
                <a:gd name="connsiteX79" fmla="*/ 6393 w 19179"/>
                <a:gd name="connsiteY79" fmla="*/ 1279 h 15343"/>
                <a:gd name="connsiteX80" fmla="*/ 5114 w 19179"/>
                <a:gd name="connsiteY80" fmla="*/ 2557 h 15343"/>
                <a:gd name="connsiteX81" fmla="*/ 3836 w 19179"/>
                <a:gd name="connsiteY81" fmla="*/ 1279 h 15343"/>
                <a:gd name="connsiteX82" fmla="*/ 3836 w 19179"/>
                <a:gd name="connsiteY82" fmla="*/ 1279 h 15343"/>
                <a:gd name="connsiteX83" fmla="*/ 3836 w 19179"/>
                <a:gd name="connsiteY83" fmla="*/ 1279 h 15343"/>
                <a:gd name="connsiteX84" fmla="*/ 3836 w 19179"/>
                <a:gd name="connsiteY84" fmla="*/ 1279 h 15343"/>
                <a:gd name="connsiteX85" fmla="*/ 5114 w 19179"/>
                <a:gd name="connsiteY85" fmla="*/ 2557 h 15343"/>
                <a:gd name="connsiteX86" fmla="*/ 5114 w 19179"/>
                <a:gd name="connsiteY86" fmla="*/ 3836 h 15343"/>
                <a:gd name="connsiteX87" fmla="*/ 3836 w 19179"/>
                <a:gd name="connsiteY87" fmla="*/ 2557 h 15343"/>
                <a:gd name="connsiteX88" fmla="*/ 3836 w 19179"/>
                <a:gd name="connsiteY88" fmla="*/ 2557 h 15343"/>
                <a:gd name="connsiteX89" fmla="*/ 3836 w 19179"/>
                <a:gd name="connsiteY89" fmla="*/ 2557 h 15343"/>
                <a:gd name="connsiteX90" fmla="*/ 3836 w 19179"/>
                <a:gd name="connsiteY90" fmla="*/ 2557 h 15343"/>
                <a:gd name="connsiteX91" fmla="*/ 5114 w 19179"/>
                <a:gd name="connsiteY91" fmla="*/ 3836 h 15343"/>
                <a:gd name="connsiteX92" fmla="*/ 5114 w 19179"/>
                <a:gd name="connsiteY92" fmla="*/ 5115 h 15343"/>
                <a:gd name="connsiteX93" fmla="*/ 3836 w 19179"/>
                <a:gd name="connsiteY93" fmla="*/ 5115 h 15343"/>
                <a:gd name="connsiteX94" fmla="*/ 3836 w 19179"/>
                <a:gd name="connsiteY94" fmla="*/ 5115 h 15343"/>
                <a:gd name="connsiteX95" fmla="*/ 3836 w 19179"/>
                <a:gd name="connsiteY95" fmla="*/ 5115 h 15343"/>
                <a:gd name="connsiteX96" fmla="*/ 3836 w 19179"/>
                <a:gd name="connsiteY96" fmla="*/ 5115 h 15343"/>
                <a:gd name="connsiteX97" fmla="*/ 5114 w 19179"/>
                <a:gd name="connsiteY97" fmla="*/ 5115 h 15343"/>
                <a:gd name="connsiteX98" fmla="*/ 5114 w 19179"/>
                <a:gd name="connsiteY98" fmla="*/ 6393 h 15343"/>
                <a:gd name="connsiteX99" fmla="*/ 3836 w 19179"/>
                <a:gd name="connsiteY99" fmla="*/ 6393 h 15343"/>
                <a:gd name="connsiteX100" fmla="*/ 3836 w 19179"/>
                <a:gd name="connsiteY100" fmla="*/ 6393 h 15343"/>
                <a:gd name="connsiteX101" fmla="*/ 3836 w 19179"/>
                <a:gd name="connsiteY101" fmla="*/ 6393 h 15343"/>
                <a:gd name="connsiteX102" fmla="*/ 3836 w 19179"/>
                <a:gd name="connsiteY102" fmla="*/ 6393 h 15343"/>
                <a:gd name="connsiteX103" fmla="*/ 5114 w 19179"/>
                <a:gd name="connsiteY103" fmla="*/ 6393 h 15343"/>
                <a:gd name="connsiteX104" fmla="*/ 5114 w 19179"/>
                <a:gd name="connsiteY104" fmla="*/ 7672 h 15343"/>
                <a:gd name="connsiteX105" fmla="*/ 3836 w 19179"/>
                <a:gd name="connsiteY105" fmla="*/ 7672 h 15343"/>
                <a:gd name="connsiteX106" fmla="*/ 3836 w 19179"/>
                <a:gd name="connsiteY106" fmla="*/ 7672 h 15343"/>
                <a:gd name="connsiteX107" fmla="*/ 3836 w 19179"/>
                <a:gd name="connsiteY107" fmla="*/ 7672 h 15343"/>
                <a:gd name="connsiteX108" fmla="*/ 3836 w 19179"/>
                <a:gd name="connsiteY108" fmla="*/ 7672 h 15343"/>
                <a:gd name="connsiteX109" fmla="*/ 5114 w 19179"/>
                <a:gd name="connsiteY109" fmla="*/ 7672 h 15343"/>
                <a:gd name="connsiteX110" fmla="*/ 5114 w 19179"/>
                <a:gd name="connsiteY110" fmla="*/ 8951 h 15343"/>
                <a:gd name="connsiteX111" fmla="*/ 3836 w 19179"/>
                <a:gd name="connsiteY111" fmla="*/ 8951 h 15343"/>
                <a:gd name="connsiteX112" fmla="*/ 3836 w 19179"/>
                <a:gd name="connsiteY112" fmla="*/ 8951 h 15343"/>
                <a:gd name="connsiteX113" fmla="*/ 3836 w 19179"/>
                <a:gd name="connsiteY113" fmla="*/ 8951 h 15343"/>
                <a:gd name="connsiteX114" fmla="*/ 3836 w 19179"/>
                <a:gd name="connsiteY114" fmla="*/ 8951 h 15343"/>
                <a:gd name="connsiteX115" fmla="*/ 5114 w 19179"/>
                <a:gd name="connsiteY115" fmla="*/ 8951 h 15343"/>
                <a:gd name="connsiteX116" fmla="*/ 5114 w 19179"/>
                <a:gd name="connsiteY116" fmla="*/ 10229 h 15343"/>
                <a:gd name="connsiteX117" fmla="*/ 3836 w 19179"/>
                <a:gd name="connsiteY117" fmla="*/ 10229 h 15343"/>
                <a:gd name="connsiteX118" fmla="*/ 3836 w 19179"/>
                <a:gd name="connsiteY118" fmla="*/ 10229 h 15343"/>
                <a:gd name="connsiteX119" fmla="*/ 3836 w 19179"/>
                <a:gd name="connsiteY119" fmla="*/ 10229 h 15343"/>
                <a:gd name="connsiteX120" fmla="*/ 3836 w 19179"/>
                <a:gd name="connsiteY120" fmla="*/ 10229 h 15343"/>
                <a:gd name="connsiteX121" fmla="*/ 5114 w 19179"/>
                <a:gd name="connsiteY121" fmla="*/ 10229 h 15343"/>
                <a:gd name="connsiteX122" fmla="*/ 5114 w 19179"/>
                <a:gd name="connsiteY122" fmla="*/ 11508 h 15343"/>
                <a:gd name="connsiteX123" fmla="*/ 3836 w 19179"/>
                <a:gd name="connsiteY123" fmla="*/ 12786 h 15343"/>
                <a:gd name="connsiteX124" fmla="*/ 3836 w 19179"/>
                <a:gd name="connsiteY124" fmla="*/ 12786 h 15343"/>
                <a:gd name="connsiteX125" fmla="*/ 3836 w 19179"/>
                <a:gd name="connsiteY125" fmla="*/ 12786 h 15343"/>
                <a:gd name="connsiteX126" fmla="*/ 3836 w 19179"/>
                <a:gd name="connsiteY126" fmla="*/ 12786 h 15343"/>
                <a:gd name="connsiteX127" fmla="*/ 5114 w 19179"/>
                <a:gd name="connsiteY127" fmla="*/ 11508 h 15343"/>
                <a:gd name="connsiteX128" fmla="*/ 5114 w 19179"/>
                <a:gd name="connsiteY128" fmla="*/ 12786 h 15343"/>
                <a:gd name="connsiteX129" fmla="*/ 3836 w 19179"/>
                <a:gd name="connsiteY129" fmla="*/ 14065 h 15343"/>
                <a:gd name="connsiteX130" fmla="*/ 3836 w 19179"/>
                <a:gd name="connsiteY130" fmla="*/ 14065 h 15343"/>
                <a:gd name="connsiteX131" fmla="*/ 3836 w 19179"/>
                <a:gd name="connsiteY131" fmla="*/ 14065 h 15343"/>
                <a:gd name="connsiteX132" fmla="*/ 3836 w 19179"/>
                <a:gd name="connsiteY132" fmla="*/ 14065 h 15343"/>
                <a:gd name="connsiteX133" fmla="*/ 5114 w 19179"/>
                <a:gd name="connsiteY133" fmla="*/ 12786 h 15343"/>
                <a:gd name="connsiteX134" fmla="*/ 6393 w 19179"/>
                <a:gd name="connsiteY134" fmla="*/ 14065 h 15343"/>
                <a:gd name="connsiteX135" fmla="*/ 5114 w 19179"/>
                <a:gd name="connsiteY135" fmla="*/ 15344 h 15343"/>
                <a:gd name="connsiteX136" fmla="*/ 5114 w 19179"/>
                <a:gd name="connsiteY136" fmla="*/ 15344 h 15343"/>
                <a:gd name="connsiteX137" fmla="*/ 5114 w 19179"/>
                <a:gd name="connsiteY137" fmla="*/ 15344 h 15343"/>
                <a:gd name="connsiteX138" fmla="*/ 5114 w 19179"/>
                <a:gd name="connsiteY138" fmla="*/ 15344 h 15343"/>
                <a:gd name="connsiteX139" fmla="*/ 6393 w 19179"/>
                <a:gd name="connsiteY139" fmla="*/ 14065 h 15343"/>
                <a:gd name="connsiteX140" fmla="*/ 7671 w 19179"/>
                <a:gd name="connsiteY140" fmla="*/ 14065 h 15343"/>
                <a:gd name="connsiteX141" fmla="*/ 6393 w 19179"/>
                <a:gd name="connsiteY141" fmla="*/ 15344 h 15343"/>
                <a:gd name="connsiteX142" fmla="*/ 6393 w 19179"/>
                <a:gd name="connsiteY142" fmla="*/ 15344 h 15343"/>
                <a:gd name="connsiteX143" fmla="*/ 6393 w 19179"/>
                <a:gd name="connsiteY143" fmla="*/ 15344 h 15343"/>
                <a:gd name="connsiteX144" fmla="*/ 6393 w 19179"/>
                <a:gd name="connsiteY144" fmla="*/ 15344 h 15343"/>
                <a:gd name="connsiteX145" fmla="*/ 7671 w 19179"/>
                <a:gd name="connsiteY145" fmla="*/ 14065 h 15343"/>
                <a:gd name="connsiteX146" fmla="*/ 8951 w 19179"/>
                <a:gd name="connsiteY146" fmla="*/ 14065 h 15343"/>
                <a:gd name="connsiteX147" fmla="*/ 8951 w 19179"/>
                <a:gd name="connsiteY147" fmla="*/ 15344 h 15343"/>
                <a:gd name="connsiteX148" fmla="*/ 8951 w 19179"/>
                <a:gd name="connsiteY148" fmla="*/ 15344 h 15343"/>
                <a:gd name="connsiteX149" fmla="*/ 8951 w 19179"/>
                <a:gd name="connsiteY149" fmla="*/ 15344 h 15343"/>
                <a:gd name="connsiteX150" fmla="*/ 8951 w 19179"/>
                <a:gd name="connsiteY150" fmla="*/ 15344 h 15343"/>
                <a:gd name="connsiteX151" fmla="*/ 8951 w 19179"/>
                <a:gd name="connsiteY151" fmla="*/ 14065 h 15343"/>
                <a:gd name="connsiteX152" fmla="*/ 10229 w 19179"/>
                <a:gd name="connsiteY152" fmla="*/ 14065 h 15343"/>
                <a:gd name="connsiteX153" fmla="*/ 10229 w 19179"/>
                <a:gd name="connsiteY153" fmla="*/ 15344 h 15343"/>
                <a:gd name="connsiteX154" fmla="*/ 10229 w 19179"/>
                <a:gd name="connsiteY154" fmla="*/ 15344 h 15343"/>
                <a:gd name="connsiteX155" fmla="*/ 10229 w 19179"/>
                <a:gd name="connsiteY155" fmla="*/ 15344 h 15343"/>
                <a:gd name="connsiteX156" fmla="*/ 10229 w 19179"/>
                <a:gd name="connsiteY156" fmla="*/ 15344 h 15343"/>
                <a:gd name="connsiteX157" fmla="*/ 10229 w 19179"/>
                <a:gd name="connsiteY157" fmla="*/ 14065 h 15343"/>
                <a:gd name="connsiteX158" fmla="*/ 11507 w 19179"/>
                <a:gd name="connsiteY158" fmla="*/ 14065 h 15343"/>
                <a:gd name="connsiteX159" fmla="*/ 11507 w 19179"/>
                <a:gd name="connsiteY159" fmla="*/ 15344 h 15343"/>
                <a:gd name="connsiteX160" fmla="*/ 11507 w 19179"/>
                <a:gd name="connsiteY160" fmla="*/ 15344 h 15343"/>
                <a:gd name="connsiteX161" fmla="*/ 11507 w 19179"/>
                <a:gd name="connsiteY161" fmla="*/ 15344 h 15343"/>
                <a:gd name="connsiteX162" fmla="*/ 11507 w 19179"/>
                <a:gd name="connsiteY162" fmla="*/ 15344 h 15343"/>
                <a:gd name="connsiteX163" fmla="*/ 11507 w 19179"/>
                <a:gd name="connsiteY163" fmla="*/ 14065 h 15343"/>
                <a:gd name="connsiteX164" fmla="*/ 12786 w 19179"/>
                <a:gd name="connsiteY164" fmla="*/ 14065 h 15343"/>
                <a:gd name="connsiteX165" fmla="*/ 12786 w 19179"/>
                <a:gd name="connsiteY165" fmla="*/ 15344 h 15343"/>
                <a:gd name="connsiteX166" fmla="*/ 12786 w 19179"/>
                <a:gd name="connsiteY166" fmla="*/ 15344 h 15343"/>
                <a:gd name="connsiteX167" fmla="*/ 12786 w 19179"/>
                <a:gd name="connsiteY167" fmla="*/ 15344 h 15343"/>
                <a:gd name="connsiteX168" fmla="*/ 12786 w 19179"/>
                <a:gd name="connsiteY168" fmla="*/ 15344 h 15343"/>
                <a:gd name="connsiteX169" fmla="*/ 12786 w 19179"/>
                <a:gd name="connsiteY169" fmla="*/ 14065 h 15343"/>
                <a:gd name="connsiteX170" fmla="*/ 14065 w 19179"/>
                <a:gd name="connsiteY170" fmla="*/ 14065 h 15343"/>
                <a:gd name="connsiteX171" fmla="*/ 14065 w 19179"/>
                <a:gd name="connsiteY171" fmla="*/ 15344 h 15343"/>
                <a:gd name="connsiteX172" fmla="*/ 14065 w 19179"/>
                <a:gd name="connsiteY172" fmla="*/ 15344 h 15343"/>
                <a:gd name="connsiteX173" fmla="*/ 14065 w 19179"/>
                <a:gd name="connsiteY173" fmla="*/ 15344 h 15343"/>
                <a:gd name="connsiteX174" fmla="*/ 14065 w 19179"/>
                <a:gd name="connsiteY174" fmla="*/ 15344 h 15343"/>
                <a:gd name="connsiteX175" fmla="*/ 14065 w 19179"/>
                <a:gd name="connsiteY175" fmla="*/ 14065 h 15343"/>
                <a:gd name="connsiteX176" fmla="*/ 15344 w 19179"/>
                <a:gd name="connsiteY176" fmla="*/ 14065 h 15343"/>
                <a:gd name="connsiteX177" fmla="*/ 16622 w 19179"/>
                <a:gd name="connsiteY177" fmla="*/ 15344 h 15343"/>
                <a:gd name="connsiteX178" fmla="*/ 16622 w 19179"/>
                <a:gd name="connsiteY178" fmla="*/ 15344 h 15343"/>
                <a:gd name="connsiteX179" fmla="*/ 16622 w 19179"/>
                <a:gd name="connsiteY179" fmla="*/ 15344 h 15343"/>
                <a:gd name="connsiteX180" fmla="*/ 16622 w 19179"/>
                <a:gd name="connsiteY180" fmla="*/ 15344 h 15343"/>
                <a:gd name="connsiteX181" fmla="*/ 15344 w 19179"/>
                <a:gd name="connsiteY181" fmla="*/ 14065 h 15343"/>
                <a:gd name="connsiteX182" fmla="*/ 16622 w 19179"/>
                <a:gd name="connsiteY182" fmla="*/ 14065 h 15343"/>
                <a:gd name="connsiteX183" fmla="*/ 17900 w 19179"/>
                <a:gd name="connsiteY183" fmla="*/ 15344 h 15343"/>
                <a:gd name="connsiteX184" fmla="*/ 17900 w 19179"/>
                <a:gd name="connsiteY184" fmla="*/ 15344 h 15343"/>
                <a:gd name="connsiteX185" fmla="*/ 17900 w 19179"/>
                <a:gd name="connsiteY185" fmla="*/ 15344 h 15343"/>
                <a:gd name="connsiteX186" fmla="*/ 17900 w 19179"/>
                <a:gd name="connsiteY186" fmla="*/ 15344 h 15343"/>
                <a:gd name="connsiteX187" fmla="*/ 16622 w 19179"/>
                <a:gd name="connsiteY187" fmla="*/ 14065 h 15343"/>
                <a:gd name="connsiteX188" fmla="*/ 17900 w 19179"/>
                <a:gd name="connsiteY188" fmla="*/ 12786 h 15343"/>
                <a:gd name="connsiteX189" fmla="*/ 19180 w 19179"/>
                <a:gd name="connsiteY189" fmla="*/ 14065 h 15343"/>
                <a:gd name="connsiteX190" fmla="*/ 19180 w 19179"/>
                <a:gd name="connsiteY190" fmla="*/ 14065 h 15343"/>
                <a:gd name="connsiteX191" fmla="*/ 19180 w 19179"/>
                <a:gd name="connsiteY191" fmla="*/ 14065 h 15343"/>
                <a:gd name="connsiteX192" fmla="*/ 19180 w 19179"/>
                <a:gd name="connsiteY192" fmla="*/ 14065 h 15343"/>
                <a:gd name="connsiteX193" fmla="*/ 17900 w 19179"/>
                <a:gd name="connsiteY193" fmla="*/ 12786 h 15343"/>
                <a:gd name="connsiteX194" fmla="*/ 17900 w 19179"/>
                <a:gd name="connsiteY194" fmla="*/ 11508 h 15343"/>
                <a:gd name="connsiteX195" fmla="*/ 19180 w 19179"/>
                <a:gd name="connsiteY195" fmla="*/ 12786 h 15343"/>
                <a:gd name="connsiteX196" fmla="*/ 19180 w 19179"/>
                <a:gd name="connsiteY196" fmla="*/ 12786 h 15343"/>
                <a:gd name="connsiteX197" fmla="*/ 19180 w 19179"/>
                <a:gd name="connsiteY197" fmla="*/ 12786 h 15343"/>
                <a:gd name="connsiteX198" fmla="*/ 19180 w 19179"/>
                <a:gd name="connsiteY198" fmla="*/ 12786 h 15343"/>
                <a:gd name="connsiteX199" fmla="*/ 17900 w 19179"/>
                <a:gd name="connsiteY199" fmla="*/ 11508 h 15343"/>
                <a:gd name="connsiteX200" fmla="*/ 17900 w 19179"/>
                <a:gd name="connsiteY200" fmla="*/ 10229 h 15343"/>
                <a:gd name="connsiteX201" fmla="*/ 19180 w 19179"/>
                <a:gd name="connsiteY201" fmla="*/ 10229 h 15343"/>
                <a:gd name="connsiteX202" fmla="*/ 19180 w 19179"/>
                <a:gd name="connsiteY202" fmla="*/ 10229 h 15343"/>
                <a:gd name="connsiteX203" fmla="*/ 19180 w 19179"/>
                <a:gd name="connsiteY203" fmla="*/ 10229 h 15343"/>
                <a:gd name="connsiteX204" fmla="*/ 19180 w 19179"/>
                <a:gd name="connsiteY204" fmla="*/ 10229 h 15343"/>
                <a:gd name="connsiteX205" fmla="*/ 17900 w 19179"/>
                <a:gd name="connsiteY205" fmla="*/ 10229 h 15343"/>
                <a:gd name="connsiteX206" fmla="*/ 17900 w 19179"/>
                <a:gd name="connsiteY206" fmla="*/ 8951 h 15343"/>
                <a:gd name="connsiteX207" fmla="*/ 19180 w 19179"/>
                <a:gd name="connsiteY207" fmla="*/ 8951 h 15343"/>
                <a:gd name="connsiteX208" fmla="*/ 19180 w 19179"/>
                <a:gd name="connsiteY208" fmla="*/ 8951 h 15343"/>
                <a:gd name="connsiteX209" fmla="*/ 19180 w 19179"/>
                <a:gd name="connsiteY209" fmla="*/ 8951 h 15343"/>
                <a:gd name="connsiteX210" fmla="*/ 19180 w 19179"/>
                <a:gd name="connsiteY210" fmla="*/ 8951 h 15343"/>
                <a:gd name="connsiteX211" fmla="*/ 17900 w 19179"/>
                <a:gd name="connsiteY211" fmla="*/ 8951 h 15343"/>
                <a:gd name="connsiteX212" fmla="*/ 17900 w 19179"/>
                <a:gd name="connsiteY212" fmla="*/ 7672 h 15343"/>
                <a:gd name="connsiteX213" fmla="*/ 19180 w 19179"/>
                <a:gd name="connsiteY213" fmla="*/ 7672 h 15343"/>
                <a:gd name="connsiteX214" fmla="*/ 19180 w 19179"/>
                <a:gd name="connsiteY214" fmla="*/ 7672 h 15343"/>
                <a:gd name="connsiteX215" fmla="*/ 19180 w 19179"/>
                <a:gd name="connsiteY215" fmla="*/ 7672 h 15343"/>
                <a:gd name="connsiteX216" fmla="*/ 19180 w 19179"/>
                <a:gd name="connsiteY216" fmla="*/ 7672 h 15343"/>
                <a:gd name="connsiteX217" fmla="*/ 10229 w 19179"/>
                <a:gd name="connsiteY217" fmla="*/ 0 h 15343"/>
                <a:gd name="connsiteX218" fmla="*/ 15344 w 19179"/>
                <a:gd name="connsiteY218" fmla="*/ 5115 h 15343"/>
                <a:gd name="connsiteX219" fmla="*/ 14065 w 19179"/>
                <a:gd name="connsiteY219" fmla="*/ 6393 h 15343"/>
                <a:gd name="connsiteX220" fmla="*/ 10229 w 19179"/>
                <a:gd name="connsiteY220" fmla="*/ 6393 h 15343"/>
                <a:gd name="connsiteX221" fmla="*/ 8951 w 19179"/>
                <a:gd name="connsiteY221" fmla="*/ 5115 h 15343"/>
                <a:gd name="connsiteX222" fmla="*/ 10229 w 19179"/>
                <a:gd name="connsiteY222" fmla="*/ 0 h 15343"/>
                <a:gd name="connsiteX223" fmla="*/ 10229 w 19179"/>
                <a:gd name="connsiteY223" fmla="*/ 0 h 15343"/>
                <a:gd name="connsiteX224" fmla="*/ 6393 w 19179"/>
                <a:gd name="connsiteY224" fmla="*/ 0 h 15343"/>
                <a:gd name="connsiteX225" fmla="*/ 6393 w 19179"/>
                <a:gd name="connsiteY225" fmla="*/ 3836 h 15343"/>
                <a:gd name="connsiteX226" fmla="*/ 5114 w 19179"/>
                <a:gd name="connsiteY226" fmla="*/ 5115 h 15343"/>
                <a:gd name="connsiteX227" fmla="*/ 1278 w 19179"/>
                <a:gd name="connsiteY227" fmla="*/ 5115 h 15343"/>
                <a:gd name="connsiteX228" fmla="*/ 0 w 19179"/>
                <a:gd name="connsiteY228" fmla="*/ 3836 h 15343"/>
                <a:gd name="connsiteX229" fmla="*/ 6393 w 19179"/>
                <a:gd name="connsiteY229" fmla="*/ 0 h 15343"/>
                <a:gd name="connsiteX230" fmla="*/ 6393 w 19179"/>
                <a:gd name="connsiteY230" fmla="*/ 0 h 15343"/>
                <a:gd name="connsiteX231" fmla="*/ 5114 w 19179"/>
                <a:gd name="connsiteY231" fmla="*/ 15344 h 15343"/>
                <a:gd name="connsiteX232" fmla="*/ 0 w 19179"/>
                <a:gd name="connsiteY232" fmla="*/ 8951 h 15343"/>
                <a:gd name="connsiteX233" fmla="*/ 1278 w 19179"/>
                <a:gd name="connsiteY233" fmla="*/ 7672 h 15343"/>
                <a:gd name="connsiteX234" fmla="*/ 5114 w 19179"/>
                <a:gd name="connsiteY234" fmla="*/ 7672 h 15343"/>
                <a:gd name="connsiteX235" fmla="*/ 6393 w 19179"/>
                <a:gd name="connsiteY235" fmla="*/ 8951 h 15343"/>
                <a:gd name="connsiteX236" fmla="*/ 5114 w 19179"/>
                <a:gd name="connsiteY236" fmla="*/ 15344 h 15343"/>
                <a:gd name="connsiteX237" fmla="*/ 5114 w 19179"/>
                <a:gd name="connsiteY237" fmla="*/ 15344 h 15343"/>
                <a:gd name="connsiteX238" fmla="*/ 7671 w 19179"/>
                <a:gd name="connsiteY238" fmla="*/ 8951 h 15343"/>
                <a:gd name="connsiteX239" fmla="*/ 6393 w 19179"/>
                <a:gd name="connsiteY239" fmla="*/ 7672 h 15343"/>
                <a:gd name="connsiteX240" fmla="*/ 7671 w 19179"/>
                <a:gd name="connsiteY240" fmla="*/ 6393 h 15343"/>
                <a:gd name="connsiteX241" fmla="*/ 8951 w 19179"/>
                <a:gd name="connsiteY241" fmla="*/ 7672 h 15343"/>
                <a:gd name="connsiteX242" fmla="*/ 7671 w 19179"/>
                <a:gd name="connsiteY242" fmla="*/ 8951 h 15343"/>
                <a:gd name="connsiteX243" fmla="*/ 8951 w 19179"/>
                <a:gd name="connsiteY243" fmla="*/ 15344 h 15343"/>
                <a:gd name="connsiteX244" fmla="*/ 8951 w 19179"/>
                <a:gd name="connsiteY244" fmla="*/ 11508 h 15343"/>
                <a:gd name="connsiteX245" fmla="*/ 10229 w 19179"/>
                <a:gd name="connsiteY245" fmla="*/ 10229 h 15343"/>
                <a:gd name="connsiteX246" fmla="*/ 14065 w 19179"/>
                <a:gd name="connsiteY246" fmla="*/ 10229 h 15343"/>
                <a:gd name="connsiteX247" fmla="*/ 15344 w 19179"/>
                <a:gd name="connsiteY247" fmla="*/ 11508 h 15343"/>
                <a:gd name="connsiteX248" fmla="*/ 8951 w 19179"/>
                <a:gd name="connsiteY248" fmla="*/ 15344 h 15343"/>
                <a:gd name="connsiteX249" fmla="*/ 8951 w 19179"/>
                <a:gd name="connsiteY249" fmla="*/ 15344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19179" h="15343">
                  <a:moveTo>
                    <a:pt x="19180" y="7672"/>
                  </a:moveTo>
                  <a:lnTo>
                    <a:pt x="17900" y="7672"/>
                  </a:lnTo>
                  <a:cubicBezTo>
                    <a:pt x="17900" y="7672"/>
                    <a:pt x="17900" y="6393"/>
                    <a:pt x="17900" y="6393"/>
                  </a:cubicBezTo>
                  <a:lnTo>
                    <a:pt x="19180" y="7672"/>
                  </a:lnTo>
                  <a:cubicBezTo>
                    <a:pt x="19180" y="6393"/>
                    <a:pt x="19180" y="6393"/>
                    <a:pt x="19180" y="6393"/>
                  </a:cubicBezTo>
                  <a:lnTo>
                    <a:pt x="19180" y="6393"/>
                  </a:lnTo>
                  <a:cubicBezTo>
                    <a:pt x="19180" y="6393"/>
                    <a:pt x="19180" y="6393"/>
                    <a:pt x="19180" y="6393"/>
                  </a:cubicBezTo>
                  <a:lnTo>
                    <a:pt x="17900" y="6393"/>
                  </a:lnTo>
                  <a:cubicBezTo>
                    <a:pt x="17900" y="6393"/>
                    <a:pt x="17900" y="6393"/>
                    <a:pt x="17900" y="5115"/>
                  </a:cubicBezTo>
                  <a:lnTo>
                    <a:pt x="19180" y="5115"/>
                  </a:lnTo>
                  <a:cubicBezTo>
                    <a:pt x="19180" y="5115"/>
                    <a:pt x="19180" y="5115"/>
                    <a:pt x="19180" y="5115"/>
                  </a:cubicBezTo>
                  <a:lnTo>
                    <a:pt x="19180" y="5115"/>
                  </a:lnTo>
                  <a:cubicBezTo>
                    <a:pt x="19180" y="5115"/>
                    <a:pt x="19180" y="5115"/>
                    <a:pt x="19180" y="5115"/>
                  </a:cubicBezTo>
                  <a:lnTo>
                    <a:pt x="17900" y="5115"/>
                  </a:lnTo>
                  <a:cubicBezTo>
                    <a:pt x="17900" y="5115"/>
                    <a:pt x="17900" y="5115"/>
                    <a:pt x="17900" y="3836"/>
                  </a:cubicBezTo>
                  <a:lnTo>
                    <a:pt x="19180" y="2557"/>
                  </a:lnTo>
                  <a:cubicBezTo>
                    <a:pt x="19180" y="2557"/>
                    <a:pt x="19180" y="2557"/>
                    <a:pt x="19180" y="2557"/>
                  </a:cubicBezTo>
                  <a:lnTo>
                    <a:pt x="19180" y="2557"/>
                  </a:lnTo>
                  <a:cubicBezTo>
                    <a:pt x="19180" y="2557"/>
                    <a:pt x="19180" y="2557"/>
                    <a:pt x="19180" y="2557"/>
                  </a:cubicBezTo>
                  <a:lnTo>
                    <a:pt x="17900" y="3836"/>
                  </a:lnTo>
                  <a:cubicBezTo>
                    <a:pt x="17900" y="3836"/>
                    <a:pt x="17900" y="3836"/>
                    <a:pt x="17900" y="2557"/>
                  </a:cubicBezTo>
                  <a:lnTo>
                    <a:pt x="19180" y="1279"/>
                  </a:lnTo>
                  <a:cubicBezTo>
                    <a:pt x="19180" y="1279"/>
                    <a:pt x="19180" y="1279"/>
                    <a:pt x="19180" y="1279"/>
                  </a:cubicBezTo>
                  <a:lnTo>
                    <a:pt x="19180" y="1279"/>
                  </a:lnTo>
                  <a:cubicBezTo>
                    <a:pt x="19180" y="1279"/>
                    <a:pt x="19180" y="1279"/>
                    <a:pt x="19180" y="1279"/>
                  </a:cubicBezTo>
                  <a:lnTo>
                    <a:pt x="17900" y="2557"/>
                  </a:lnTo>
                  <a:cubicBezTo>
                    <a:pt x="17900" y="2557"/>
                    <a:pt x="17900" y="2557"/>
                    <a:pt x="16622" y="1279"/>
                  </a:cubicBezTo>
                  <a:lnTo>
                    <a:pt x="17900" y="0"/>
                  </a:lnTo>
                  <a:cubicBezTo>
                    <a:pt x="17900" y="0"/>
                    <a:pt x="17900" y="0"/>
                    <a:pt x="17900" y="0"/>
                  </a:cubicBezTo>
                  <a:lnTo>
                    <a:pt x="17900" y="0"/>
                  </a:lnTo>
                  <a:cubicBezTo>
                    <a:pt x="17900" y="0"/>
                    <a:pt x="17900" y="0"/>
                    <a:pt x="17900" y="0"/>
                  </a:cubicBezTo>
                  <a:lnTo>
                    <a:pt x="16622" y="1279"/>
                  </a:lnTo>
                  <a:cubicBezTo>
                    <a:pt x="16622" y="1279"/>
                    <a:pt x="16622" y="1279"/>
                    <a:pt x="15344" y="1279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6622" y="0"/>
                  </a:lnTo>
                  <a:cubicBezTo>
                    <a:pt x="16622" y="0"/>
                    <a:pt x="16622" y="0"/>
                    <a:pt x="16622" y="0"/>
                  </a:cubicBezTo>
                  <a:lnTo>
                    <a:pt x="15344" y="1279"/>
                  </a:lnTo>
                  <a:cubicBezTo>
                    <a:pt x="15344" y="1279"/>
                    <a:pt x="15344" y="1279"/>
                    <a:pt x="14065" y="1279"/>
                  </a:cubicBezTo>
                  <a:lnTo>
                    <a:pt x="14065" y="0"/>
                  </a:lnTo>
                  <a:cubicBezTo>
                    <a:pt x="14065" y="0"/>
                    <a:pt x="14065" y="0"/>
                    <a:pt x="14065" y="0"/>
                  </a:cubicBezTo>
                  <a:lnTo>
                    <a:pt x="14065" y="0"/>
                  </a:lnTo>
                  <a:cubicBezTo>
                    <a:pt x="14065" y="0"/>
                    <a:pt x="14065" y="0"/>
                    <a:pt x="14065" y="0"/>
                  </a:cubicBezTo>
                  <a:lnTo>
                    <a:pt x="14065" y="1279"/>
                  </a:lnTo>
                  <a:cubicBezTo>
                    <a:pt x="14065" y="1279"/>
                    <a:pt x="14065" y="1279"/>
                    <a:pt x="12786" y="1279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2786" y="0"/>
                  </a:lnTo>
                  <a:cubicBezTo>
                    <a:pt x="12786" y="0"/>
                    <a:pt x="12786" y="0"/>
                    <a:pt x="12786" y="0"/>
                  </a:cubicBezTo>
                  <a:lnTo>
                    <a:pt x="12786" y="1279"/>
                  </a:lnTo>
                  <a:cubicBezTo>
                    <a:pt x="12786" y="1279"/>
                    <a:pt x="11507" y="1279"/>
                    <a:pt x="11507" y="1279"/>
                  </a:cubicBezTo>
                  <a:lnTo>
                    <a:pt x="11507" y="0"/>
                  </a:lnTo>
                  <a:cubicBezTo>
                    <a:pt x="11507" y="0"/>
                    <a:pt x="11507" y="0"/>
                    <a:pt x="11507" y="0"/>
                  </a:cubicBezTo>
                  <a:lnTo>
                    <a:pt x="11507" y="0"/>
                  </a:lnTo>
                  <a:cubicBezTo>
                    <a:pt x="11507" y="0"/>
                    <a:pt x="11507" y="0"/>
                    <a:pt x="11507" y="0"/>
                  </a:cubicBezTo>
                  <a:lnTo>
                    <a:pt x="11507" y="1279"/>
                  </a:lnTo>
                  <a:cubicBezTo>
                    <a:pt x="11507" y="1279"/>
                    <a:pt x="10229" y="1279"/>
                    <a:pt x="10229" y="1279"/>
                  </a:cubicBezTo>
                  <a:lnTo>
                    <a:pt x="10229" y="0"/>
                  </a:lnTo>
                  <a:cubicBezTo>
                    <a:pt x="10229" y="0"/>
                    <a:pt x="10229" y="0"/>
                    <a:pt x="10229" y="0"/>
                  </a:cubicBezTo>
                  <a:lnTo>
                    <a:pt x="10229" y="0"/>
                  </a:lnTo>
                  <a:cubicBezTo>
                    <a:pt x="10229" y="0"/>
                    <a:pt x="10229" y="0"/>
                    <a:pt x="10229" y="0"/>
                  </a:cubicBezTo>
                  <a:lnTo>
                    <a:pt x="10229" y="1279"/>
                  </a:lnTo>
                  <a:cubicBezTo>
                    <a:pt x="10229" y="1279"/>
                    <a:pt x="10229" y="1279"/>
                    <a:pt x="8951" y="1279"/>
                  </a:cubicBezTo>
                  <a:lnTo>
                    <a:pt x="8951" y="0"/>
                  </a:lnTo>
                  <a:cubicBezTo>
                    <a:pt x="8951" y="0"/>
                    <a:pt x="8951" y="0"/>
                    <a:pt x="8951" y="0"/>
                  </a:cubicBezTo>
                  <a:lnTo>
                    <a:pt x="8951" y="0"/>
                  </a:lnTo>
                  <a:cubicBezTo>
                    <a:pt x="8951" y="0"/>
                    <a:pt x="8951" y="0"/>
                    <a:pt x="8951" y="0"/>
                  </a:cubicBezTo>
                  <a:lnTo>
                    <a:pt x="8951" y="1279"/>
                  </a:lnTo>
                  <a:cubicBezTo>
                    <a:pt x="8951" y="1279"/>
                    <a:pt x="8951" y="1279"/>
                    <a:pt x="7671" y="1279"/>
                  </a:cubicBezTo>
                  <a:lnTo>
                    <a:pt x="6393" y="0"/>
                  </a:lnTo>
                  <a:cubicBezTo>
                    <a:pt x="6393" y="0"/>
                    <a:pt x="6393" y="0"/>
                    <a:pt x="6393" y="0"/>
                  </a:cubicBezTo>
                  <a:lnTo>
                    <a:pt x="6393" y="0"/>
                  </a:lnTo>
                  <a:cubicBezTo>
                    <a:pt x="6393" y="0"/>
                    <a:pt x="6393" y="0"/>
                    <a:pt x="6393" y="0"/>
                  </a:cubicBezTo>
                  <a:lnTo>
                    <a:pt x="7671" y="1279"/>
                  </a:lnTo>
                  <a:cubicBezTo>
                    <a:pt x="7671" y="1279"/>
                    <a:pt x="7671" y="1279"/>
                    <a:pt x="6393" y="1279"/>
                  </a:cubicBezTo>
                  <a:lnTo>
                    <a:pt x="5114" y="0"/>
                  </a:lnTo>
                  <a:cubicBezTo>
                    <a:pt x="5114" y="0"/>
                    <a:pt x="5114" y="0"/>
                    <a:pt x="5114" y="0"/>
                  </a:cubicBezTo>
                  <a:lnTo>
                    <a:pt x="5114" y="0"/>
                  </a:lnTo>
                  <a:cubicBezTo>
                    <a:pt x="5114" y="0"/>
                    <a:pt x="5114" y="0"/>
                    <a:pt x="5114" y="0"/>
                  </a:cubicBezTo>
                  <a:lnTo>
                    <a:pt x="6393" y="1279"/>
                  </a:lnTo>
                  <a:cubicBezTo>
                    <a:pt x="6393" y="1279"/>
                    <a:pt x="6393" y="1279"/>
                    <a:pt x="5114" y="2557"/>
                  </a:cubicBezTo>
                  <a:lnTo>
                    <a:pt x="3836" y="1279"/>
                  </a:lnTo>
                  <a:cubicBezTo>
                    <a:pt x="3836" y="1279"/>
                    <a:pt x="3836" y="1279"/>
                    <a:pt x="3836" y="1279"/>
                  </a:cubicBezTo>
                  <a:lnTo>
                    <a:pt x="3836" y="1279"/>
                  </a:lnTo>
                  <a:cubicBezTo>
                    <a:pt x="3836" y="1279"/>
                    <a:pt x="3836" y="1279"/>
                    <a:pt x="3836" y="1279"/>
                  </a:cubicBezTo>
                  <a:lnTo>
                    <a:pt x="5114" y="2557"/>
                  </a:lnTo>
                  <a:cubicBezTo>
                    <a:pt x="5114" y="2557"/>
                    <a:pt x="5114" y="2557"/>
                    <a:pt x="5114" y="3836"/>
                  </a:cubicBezTo>
                  <a:lnTo>
                    <a:pt x="3836" y="2557"/>
                  </a:lnTo>
                  <a:cubicBezTo>
                    <a:pt x="3836" y="2557"/>
                    <a:pt x="3836" y="2557"/>
                    <a:pt x="3836" y="2557"/>
                  </a:cubicBezTo>
                  <a:lnTo>
                    <a:pt x="3836" y="2557"/>
                  </a:lnTo>
                  <a:cubicBezTo>
                    <a:pt x="3836" y="2557"/>
                    <a:pt x="3836" y="2557"/>
                    <a:pt x="3836" y="2557"/>
                  </a:cubicBezTo>
                  <a:lnTo>
                    <a:pt x="5114" y="3836"/>
                  </a:lnTo>
                  <a:cubicBezTo>
                    <a:pt x="5114" y="3836"/>
                    <a:pt x="5114" y="3836"/>
                    <a:pt x="5114" y="5115"/>
                  </a:cubicBezTo>
                  <a:lnTo>
                    <a:pt x="3836" y="5115"/>
                  </a:lnTo>
                  <a:cubicBezTo>
                    <a:pt x="3836" y="5115"/>
                    <a:pt x="3836" y="5115"/>
                    <a:pt x="3836" y="5115"/>
                  </a:cubicBezTo>
                  <a:lnTo>
                    <a:pt x="3836" y="5115"/>
                  </a:lnTo>
                  <a:cubicBezTo>
                    <a:pt x="3836" y="5115"/>
                    <a:pt x="3836" y="5115"/>
                    <a:pt x="3836" y="5115"/>
                  </a:cubicBezTo>
                  <a:lnTo>
                    <a:pt x="5114" y="5115"/>
                  </a:lnTo>
                  <a:cubicBezTo>
                    <a:pt x="5114" y="5115"/>
                    <a:pt x="5114" y="5115"/>
                    <a:pt x="5114" y="6393"/>
                  </a:cubicBezTo>
                  <a:lnTo>
                    <a:pt x="3836" y="6393"/>
                  </a:lnTo>
                  <a:cubicBezTo>
                    <a:pt x="3836" y="6393"/>
                    <a:pt x="3836" y="6393"/>
                    <a:pt x="3836" y="6393"/>
                  </a:cubicBezTo>
                  <a:lnTo>
                    <a:pt x="3836" y="6393"/>
                  </a:lnTo>
                  <a:cubicBezTo>
                    <a:pt x="3836" y="6393"/>
                    <a:pt x="3836" y="6393"/>
                    <a:pt x="3836" y="6393"/>
                  </a:cubicBezTo>
                  <a:lnTo>
                    <a:pt x="5114" y="6393"/>
                  </a:lnTo>
                  <a:cubicBezTo>
                    <a:pt x="5114" y="6393"/>
                    <a:pt x="5114" y="7672"/>
                    <a:pt x="5114" y="7672"/>
                  </a:cubicBezTo>
                  <a:lnTo>
                    <a:pt x="3836" y="7672"/>
                  </a:lnTo>
                  <a:cubicBezTo>
                    <a:pt x="3836" y="7672"/>
                    <a:pt x="3836" y="7672"/>
                    <a:pt x="3836" y="7672"/>
                  </a:cubicBezTo>
                  <a:lnTo>
                    <a:pt x="3836" y="7672"/>
                  </a:lnTo>
                  <a:cubicBezTo>
                    <a:pt x="3836" y="7672"/>
                    <a:pt x="3836" y="7672"/>
                    <a:pt x="3836" y="7672"/>
                  </a:cubicBezTo>
                  <a:lnTo>
                    <a:pt x="5114" y="7672"/>
                  </a:lnTo>
                  <a:cubicBezTo>
                    <a:pt x="5114" y="7672"/>
                    <a:pt x="5114" y="8951"/>
                    <a:pt x="5114" y="8951"/>
                  </a:cubicBezTo>
                  <a:lnTo>
                    <a:pt x="3836" y="8951"/>
                  </a:lnTo>
                  <a:cubicBezTo>
                    <a:pt x="3836" y="8951"/>
                    <a:pt x="3836" y="8951"/>
                    <a:pt x="3836" y="8951"/>
                  </a:cubicBezTo>
                  <a:lnTo>
                    <a:pt x="3836" y="8951"/>
                  </a:lnTo>
                  <a:cubicBezTo>
                    <a:pt x="3836" y="8951"/>
                    <a:pt x="3836" y="8951"/>
                    <a:pt x="3836" y="8951"/>
                  </a:cubicBezTo>
                  <a:lnTo>
                    <a:pt x="5114" y="8951"/>
                  </a:lnTo>
                  <a:cubicBezTo>
                    <a:pt x="5114" y="8951"/>
                    <a:pt x="5114" y="8951"/>
                    <a:pt x="5114" y="10229"/>
                  </a:cubicBezTo>
                  <a:lnTo>
                    <a:pt x="3836" y="10229"/>
                  </a:lnTo>
                  <a:cubicBezTo>
                    <a:pt x="3836" y="10229"/>
                    <a:pt x="3836" y="10229"/>
                    <a:pt x="3836" y="10229"/>
                  </a:cubicBezTo>
                  <a:lnTo>
                    <a:pt x="3836" y="10229"/>
                  </a:lnTo>
                  <a:cubicBezTo>
                    <a:pt x="3836" y="10229"/>
                    <a:pt x="3836" y="10229"/>
                    <a:pt x="3836" y="10229"/>
                  </a:cubicBezTo>
                  <a:lnTo>
                    <a:pt x="5114" y="10229"/>
                  </a:lnTo>
                  <a:cubicBezTo>
                    <a:pt x="5114" y="10229"/>
                    <a:pt x="5114" y="10229"/>
                    <a:pt x="5114" y="11508"/>
                  </a:cubicBezTo>
                  <a:lnTo>
                    <a:pt x="3836" y="12786"/>
                  </a:lnTo>
                  <a:cubicBezTo>
                    <a:pt x="3836" y="12786"/>
                    <a:pt x="3836" y="12786"/>
                    <a:pt x="3836" y="12786"/>
                  </a:cubicBezTo>
                  <a:lnTo>
                    <a:pt x="3836" y="12786"/>
                  </a:lnTo>
                  <a:cubicBezTo>
                    <a:pt x="3836" y="12786"/>
                    <a:pt x="3836" y="12786"/>
                    <a:pt x="3836" y="12786"/>
                  </a:cubicBezTo>
                  <a:lnTo>
                    <a:pt x="5114" y="11508"/>
                  </a:lnTo>
                  <a:cubicBezTo>
                    <a:pt x="5114" y="11508"/>
                    <a:pt x="5114" y="11508"/>
                    <a:pt x="5114" y="12786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4065"/>
                  </a:cubicBezTo>
                  <a:lnTo>
                    <a:pt x="3836" y="14065"/>
                  </a:lnTo>
                  <a:cubicBezTo>
                    <a:pt x="3836" y="14065"/>
                    <a:pt x="3836" y="14065"/>
                    <a:pt x="3836" y="14065"/>
                  </a:cubicBezTo>
                  <a:lnTo>
                    <a:pt x="5114" y="12786"/>
                  </a:lnTo>
                  <a:cubicBezTo>
                    <a:pt x="5114" y="12786"/>
                    <a:pt x="5114" y="12786"/>
                    <a:pt x="6393" y="14065"/>
                  </a:cubicBezTo>
                  <a:lnTo>
                    <a:pt x="5114" y="15344"/>
                  </a:lnTo>
                  <a:cubicBezTo>
                    <a:pt x="5114" y="15344"/>
                    <a:pt x="5114" y="15344"/>
                    <a:pt x="5114" y="15344"/>
                  </a:cubicBezTo>
                  <a:lnTo>
                    <a:pt x="5114" y="15344"/>
                  </a:lnTo>
                  <a:cubicBezTo>
                    <a:pt x="5114" y="15344"/>
                    <a:pt x="5114" y="15344"/>
                    <a:pt x="5114" y="15344"/>
                  </a:cubicBezTo>
                  <a:lnTo>
                    <a:pt x="6393" y="14065"/>
                  </a:lnTo>
                  <a:cubicBezTo>
                    <a:pt x="6393" y="14065"/>
                    <a:pt x="6393" y="14065"/>
                    <a:pt x="7671" y="14065"/>
                  </a:cubicBezTo>
                  <a:lnTo>
                    <a:pt x="6393" y="15344"/>
                  </a:lnTo>
                  <a:cubicBezTo>
                    <a:pt x="6393" y="15344"/>
                    <a:pt x="6393" y="15344"/>
                    <a:pt x="6393" y="15344"/>
                  </a:cubicBezTo>
                  <a:lnTo>
                    <a:pt x="6393" y="15344"/>
                  </a:lnTo>
                  <a:cubicBezTo>
                    <a:pt x="6393" y="15344"/>
                    <a:pt x="6393" y="15344"/>
                    <a:pt x="6393" y="15344"/>
                  </a:cubicBezTo>
                  <a:lnTo>
                    <a:pt x="7671" y="14065"/>
                  </a:lnTo>
                  <a:cubicBezTo>
                    <a:pt x="7671" y="14065"/>
                    <a:pt x="7671" y="14065"/>
                    <a:pt x="8951" y="14065"/>
                  </a:cubicBezTo>
                  <a:lnTo>
                    <a:pt x="8951" y="15344"/>
                  </a:lnTo>
                  <a:cubicBezTo>
                    <a:pt x="8951" y="15344"/>
                    <a:pt x="8951" y="15344"/>
                    <a:pt x="8951" y="15344"/>
                  </a:cubicBezTo>
                  <a:lnTo>
                    <a:pt x="8951" y="15344"/>
                  </a:lnTo>
                  <a:cubicBezTo>
                    <a:pt x="8951" y="15344"/>
                    <a:pt x="8951" y="15344"/>
                    <a:pt x="8951" y="15344"/>
                  </a:cubicBezTo>
                  <a:lnTo>
                    <a:pt x="8951" y="14065"/>
                  </a:lnTo>
                  <a:cubicBezTo>
                    <a:pt x="8951" y="14065"/>
                    <a:pt x="8951" y="14065"/>
                    <a:pt x="10229" y="14065"/>
                  </a:cubicBezTo>
                  <a:lnTo>
                    <a:pt x="10229" y="15344"/>
                  </a:lnTo>
                  <a:cubicBezTo>
                    <a:pt x="10229" y="15344"/>
                    <a:pt x="10229" y="15344"/>
                    <a:pt x="10229" y="15344"/>
                  </a:cubicBezTo>
                  <a:lnTo>
                    <a:pt x="10229" y="15344"/>
                  </a:lnTo>
                  <a:cubicBezTo>
                    <a:pt x="10229" y="15344"/>
                    <a:pt x="10229" y="15344"/>
                    <a:pt x="10229" y="15344"/>
                  </a:cubicBezTo>
                  <a:lnTo>
                    <a:pt x="10229" y="14065"/>
                  </a:lnTo>
                  <a:cubicBezTo>
                    <a:pt x="10229" y="14065"/>
                    <a:pt x="11507" y="14065"/>
                    <a:pt x="11507" y="14065"/>
                  </a:cubicBezTo>
                  <a:lnTo>
                    <a:pt x="11507" y="15344"/>
                  </a:lnTo>
                  <a:cubicBezTo>
                    <a:pt x="11507" y="15344"/>
                    <a:pt x="11507" y="15344"/>
                    <a:pt x="11507" y="15344"/>
                  </a:cubicBezTo>
                  <a:lnTo>
                    <a:pt x="11507" y="15344"/>
                  </a:lnTo>
                  <a:cubicBezTo>
                    <a:pt x="11507" y="15344"/>
                    <a:pt x="11507" y="15344"/>
                    <a:pt x="11507" y="15344"/>
                  </a:cubicBezTo>
                  <a:lnTo>
                    <a:pt x="11507" y="14065"/>
                  </a:lnTo>
                  <a:cubicBezTo>
                    <a:pt x="11507" y="14065"/>
                    <a:pt x="12786" y="14065"/>
                    <a:pt x="12786" y="14065"/>
                  </a:cubicBezTo>
                  <a:lnTo>
                    <a:pt x="12786" y="15344"/>
                  </a:lnTo>
                  <a:cubicBezTo>
                    <a:pt x="12786" y="15344"/>
                    <a:pt x="12786" y="15344"/>
                    <a:pt x="12786" y="15344"/>
                  </a:cubicBezTo>
                  <a:lnTo>
                    <a:pt x="12786" y="15344"/>
                  </a:lnTo>
                  <a:cubicBezTo>
                    <a:pt x="12786" y="15344"/>
                    <a:pt x="12786" y="15344"/>
                    <a:pt x="12786" y="15344"/>
                  </a:cubicBezTo>
                  <a:lnTo>
                    <a:pt x="12786" y="14065"/>
                  </a:lnTo>
                  <a:cubicBezTo>
                    <a:pt x="12786" y="14065"/>
                    <a:pt x="12786" y="14065"/>
                    <a:pt x="14065" y="14065"/>
                  </a:cubicBezTo>
                  <a:lnTo>
                    <a:pt x="14065" y="15344"/>
                  </a:lnTo>
                  <a:cubicBezTo>
                    <a:pt x="14065" y="15344"/>
                    <a:pt x="14065" y="15344"/>
                    <a:pt x="14065" y="15344"/>
                  </a:cubicBezTo>
                  <a:lnTo>
                    <a:pt x="14065" y="15344"/>
                  </a:lnTo>
                  <a:cubicBezTo>
                    <a:pt x="14065" y="15344"/>
                    <a:pt x="14065" y="15344"/>
                    <a:pt x="14065" y="15344"/>
                  </a:cubicBezTo>
                  <a:lnTo>
                    <a:pt x="14065" y="14065"/>
                  </a:lnTo>
                  <a:cubicBezTo>
                    <a:pt x="14065" y="14065"/>
                    <a:pt x="14065" y="14065"/>
                    <a:pt x="15344" y="14065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5344"/>
                  </a:cubicBezTo>
                  <a:lnTo>
                    <a:pt x="16622" y="15344"/>
                  </a:lnTo>
                  <a:cubicBezTo>
                    <a:pt x="16622" y="15344"/>
                    <a:pt x="16622" y="15344"/>
                    <a:pt x="16622" y="15344"/>
                  </a:cubicBezTo>
                  <a:lnTo>
                    <a:pt x="15344" y="14065"/>
                  </a:lnTo>
                  <a:cubicBezTo>
                    <a:pt x="15344" y="14065"/>
                    <a:pt x="15344" y="14065"/>
                    <a:pt x="16622" y="14065"/>
                  </a:cubicBezTo>
                  <a:lnTo>
                    <a:pt x="17900" y="15344"/>
                  </a:lnTo>
                  <a:cubicBezTo>
                    <a:pt x="17900" y="15344"/>
                    <a:pt x="17900" y="15344"/>
                    <a:pt x="17900" y="15344"/>
                  </a:cubicBezTo>
                  <a:lnTo>
                    <a:pt x="17900" y="15344"/>
                  </a:lnTo>
                  <a:cubicBezTo>
                    <a:pt x="17900" y="15344"/>
                    <a:pt x="17900" y="15344"/>
                    <a:pt x="17900" y="15344"/>
                  </a:cubicBezTo>
                  <a:lnTo>
                    <a:pt x="16622" y="14065"/>
                  </a:lnTo>
                  <a:cubicBezTo>
                    <a:pt x="16622" y="14065"/>
                    <a:pt x="16622" y="14065"/>
                    <a:pt x="17900" y="12786"/>
                  </a:cubicBezTo>
                  <a:lnTo>
                    <a:pt x="19180" y="14065"/>
                  </a:lnTo>
                  <a:cubicBezTo>
                    <a:pt x="19180" y="14065"/>
                    <a:pt x="19180" y="14065"/>
                    <a:pt x="19180" y="14065"/>
                  </a:cubicBezTo>
                  <a:lnTo>
                    <a:pt x="19180" y="14065"/>
                  </a:lnTo>
                  <a:cubicBezTo>
                    <a:pt x="19180" y="14065"/>
                    <a:pt x="19180" y="14065"/>
                    <a:pt x="19180" y="14065"/>
                  </a:cubicBezTo>
                  <a:lnTo>
                    <a:pt x="17900" y="12786"/>
                  </a:lnTo>
                  <a:cubicBezTo>
                    <a:pt x="17900" y="12786"/>
                    <a:pt x="17900" y="12786"/>
                    <a:pt x="17900" y="11508"/>
                  </a:cubicBezTo>
                  <a:lnTo>
                    <a:pt x="19180" y="12786"/>
                  </a:lnTo>
                  <a:cubicBezTo>
                    <a:pt x="19180" y="12786"/>
                    <a:pt x="19180" y="12786"/>
                    <a:pt x="19180" y="12786"/>
                  </a:cubicBezTo>
                  <a:lnTo>
                    <a:pt x="19180" y="12786"/>
                  </a:lnTo>
                  <a:cubicBezTo>
                    <a:pt x="19180" y="12786"/>
                    <a:pt x="19180" y="12786"/>
                    <a:pt x="19180" y="12786"/>
                  </a:cubicBezTo>
                  <a:lnTo>
                    <a:pt x="17900" y="11508"/>
                  </a:lnTo>
                  <a:cubicBezTo>
                    <a:pt x="17900" y="11508"/>
                    <a:pt x="17900" y="11508"/>
                    <a:pt x="17900" y="10229"/>
                  </a:cubicBezTo>
                  <a:lnTo>
                    <a:pt x="19180" y="10229"/>
                  </a:lnTo>
                  <a:cubicBezTo>
                    <a:pt x="19180" y="10229"/>
                    <a:pt x="19180" y="10229"/>
                    <a:pt x="19180" y="10229"/>
                  </a:cubicBezTo>
                  <a:lnTo>
                    <a:pt x="19180" y="10229"/>
                  </a:lnTo>
                  <a:cubicBezTo>
                    <a:pt x="19180" y="10229"/>
                    <a:pt x="19180" y="10229"/>
                    <a:pt x="19180" y="10229"/>
                  </a:cubicBezTo>
                  <a:lnTo>
                    <a:pt x="17900" y="10229"/>
                  </a:lnTo>
                  <a:cubicBezTo>
                    <a:pt x="17900" y="10229"/>
                    <a:pt x="17900" y="10229"/>
                    <a:pt x="17900" y="8951"/>
                  </a:cubicBezTo>
                  <a:lnTo>
                    <a:pt x="19180" y="8951"/>
                  </a:lnTo>
                  <a:cubicBezTo>
                    <a:pt x="19180" y="8951"/>
                    <a:pt x="19180" y="8951"/>
                    <a:pt x="19180" y="8951"/>
                  </a:cubicBezTo>
                  <a:lnTo>
                    <a:pt x="19180" y="8951"/>
                  </a:lnTo>
                  <a:cubicBezTo>
                    <a:pt x="19180" y="8951"/>
                    <a:pt x="19180" y="8951"/>
                    <a:pt x="19180" y="8951"/>
                  </a:cubicBezTo>
                  <a:lnTo>
                    <a:pt x="17900" y="8951"/>
                  </a:lnTo>
                  <a:cubicBezTo>
                    <a:pt x="17900" y="8951"/>
                    <a:pt x="17900" y="7672"/>
                    <a:pt x="17900" y="7672"/>
                  </a:cubicBezTo>
                  <a:lnTo>
                    <a:pt x="19180" y="7672"/>
                  </a:lnTo>
                  <a:cubicBezTo>
                    <a:pt x="19180" y="7672"/>
                    <a:pt x="19180" y="7672"/>
                    <a:pt x="19180" y="7672"/>
                  </a:cubicBezTo>
                  <a:lnTo>
                    <a:pt x="19180" y="7672"/>
                  </a:lnTo>
                  <a:cubicBezTo>
                    <a:pt x="19180" y="7672"/>
                    <a:pt x="19180" y="7672"/>
                    <a:pt x="19180" y="7672"/>
                  </a:cubicBezTo>
                  <a:close/>
                  <a:moveTo>
                    <a:pt x="10229" y="0"/>
                  </a:moveTo>
                  <a:cubicBezTo>
                    <a:pt x="12786" y="1279"/>
                    <a:pt x="15344" y="2557"/>
                    <a:pt x="15344" y="5115"/>
                  </a:cubicBezTo>
                  <a:cubicBezTo>
                    <a:pt x="15344" y="5115"/>
                    <a:pt x="15344" y="6393"/>
                    <a:pt x="14065" y="6393"/>
                  </a:cubicBezTo>
                  <a:lnTo>
                    <a:pt x="10229" y="6393"/>
                  </a:lnTo>
                  <a:cubicBezTo>
                    <a:pt x="10229" y="5115"/>
                    <a:pt x="8951" y="5115"/>
                    <a:pt x="8951" y="5115"/>
                  </a:cubicBezTo>
                  <a:lnTo>
                    <a:pt x="10229" y="0"/>
                  </a:lnTo>
                  <a:cubicBezTo>
                    <a:pt x="8951" y="0"/>
                    <a:pt x="8951" y="0"/>
                    <a:pt x="10229" y="0"/>
                  </a:cubicBezTo>
                  <a:close/>
                  <a:moveTo>
                    <a:pt x="6393" y="0"/>
                  </a:moveTo>
                  <a:lnTo>
                    <a:pt x="6393" y="3836"/>
                  </a:lnTo>
                  <a:cubicBezTo>
                    <a:pt x="5114" y="3836"/>
                    <a:pt x="5114" y="5115"/>
                    <a:pt x="5114" y="5115"/>
                  </a:cubicBezTo>
                  <a:lnTo>
                    <a:pt x="1278" y="5115"/>
                  </a:lnTo>
                  <a:cubicBezTo>
                    <a:pt x="1278" y="5115"/>
                    <a:pt x="0" y="5115"/>
                    <a:pt x="0" y="3836"/>
                  </a:cubicBezTo>
                  <a:cubicBezTo>
                    <a:pt x="0" y="2557"/>
                    <a:pt x="2557" y="0"/>
                    <a:pt x="6393" y="0"/>
                  </a:cubicBezTo>
                  <a:cubicBezTo>
                    <a:pt x="5114" y="0"/>
                    <a:pt x="6393" y="0"/>
                    <a:pt x="6393" y="0"/>
                  </a:cubicBezTo>
                  <a:close/>
                  <a:moveTo>
                    <a:pt x="5114" y="15344"/>
                  </a:moveTo>
                  <a:cubicBezTo>
                    <a:pt x="2557" y="14065"/>
                    <a:pt x="0" y="12786"/>
                    <a:pt x="0" y="8951"/>
                  </a:cubicBezTo>
                  <a:cubicBezTo>
                    <a:pt x="0" y="8951"/>
                    <a:pt x="0" y="7672"/>
                    <a:pt x="1278" y="7672"/>
                  </a:cubicBezTo>
                  <a:lnTo>
                    <a:pt x="5114" y="7672"/>
                  </a:lnTo>
                  <a:cubicBezTo>
                    <a:pt x="5114" y="8951"/>
                    <a:pt x="6393" y="8951"/>
                    <a:pt x="6393" y="8951"/>
                  </a:cubicBezTo>
                  <a:lnTo>
                    <a:pt x="5114" y="15344"/>
                  </a:lnTo>
                  <a:cubicBezTo>
                    <a:pt x="6393" y="15344"/>
                    <a:pt x="5114" y="15344"/>
                    <a:pt x="5114" y="15344"/>
                  </a:cubicBezTo>
                  <a:close/>
                  <a:moveTo>
                    <a:pt x="7671" y="8951"/>
                  </a:moveTo>
                  <a:cubicBezTo>
                    <a:pt x="6393" y="8951"/>
                    <a:pt x="6393" y="8951"/>
                    <a:pt x="6393" y="7672"/>
                  </a:cubicBezTo>
                  <a:cubicBezTo>
                    <a:pt x="6393" y="6393"/>
                    <a:pt x="6393" y="6393"/>
                    <a:pt x="7671" y="6393"/>
                  </a:cubicBezTo>
                  <a:cubicBezTo>
                    <a:pt x="8951" y="6393"/>
                    <a:pt x="8951" y="6393"/>
                    <a:pt x="8951" y="7672"/>
                  </a:cubicBezTo>
                  <a:cubicBezTo>
                    <a:pt x="8951" y="8951"/>
                    <a:pt x="7671" y="8951"/>
                    <a:pt x="7671" y="8951"/>
                  </a:cubicBezTo>
                  <a:close/>
                  <a:moveTo>
                    <a:pt x="8951" y="15344"/>
                  </a:moveTo>
                  <a:lnTo>
                    <a:pt x="8951" y="11508"/>
                  </a:lnTo>
                  <a:cubicBezTo>
                    <a:pt x="10229" y="11508"/>
                    <a:pt x="10229" y="10229"/>
                    <a:pt x="10229" y="10229"/>
                  </a:cubicBezTo>
                  <a:lnTo>
                    <a:pt x="14065" y="10229"/>
                  </a:lnTo>
                  <a:cubicBezTo>
                    <a:pt x="14065" y="10229"/>
                    <a:pt x="15344" y="10229"/>
                    <a:pt x="15344" y="11508"/>
                  </a:cubicBezTo>
                  <a:cubicBezTo>
                    <a:pt x="14065" y="12786"/>
                    <a:pt x="12786" y="15344"/>
                    <a:pt x="8951" y="15344"/>
                  </a:cubicBezTo>
                  <a:cubicBezTo>
                    <a:pt x="8951" y="15344"/>
                    <a:pt x="8951" y="15344"/>
                    <a:pt x="8951" y="15344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B7E53E2F-CDEF-44C0-96E9-B3D39FC78648}"/>
                </a:ext>
              </a:extLst>
            </p:cNvPr>
            <p:cNvSpPr/>
            <p:nvPr/>
          </p:nvSpPr>
          <p:spPr>
            <a:xfrm>
              <a:off x="6739152" y="3090162"/>
              <a:ext cx="30687" cy="30687"/>
            </a:xfrm>
            <a:custGeom>
              <a:avLst/>
              <a:gdLst>
                <a:gd name="connsiteX0" fmla="*/ 29408 w 30687"/>
                <a:gd name="connsiteY0" fmla="*/ 19180 h 30687"/>
                <a:gd name="connsiteX1" fmla="*/ 29408 w 30687"/>
                <a:gd name="connsiteY1" fmla="*/ 19180 h 30687"/>
                <a:gd name="connsiteX2" fmla="*/ 29408 w 30687"/>
                <a:gd name="connsiteY2" fmla="*/ 17901 h 30687"/>
                <a:gd name="connsiteX3" fmla="*/ 28130 w 30687"/>
                <a:gd name="connsiteY3" fmla="*/ 17901 h 30687"/>
                <a:gd name="connsiteX4" fmla="*/ 28130 w 30687"/>
                <a:gd name="connsiteY4" fmla="*/ 16622 h 30687"/>
                <a:gd name="connsiteX5" fmla="*/ 29408 w 30687"/>
                <a:gd name="connsiteY5" fmla="*/ 16622 h 30687"/>
                <a:gd name="connsiteX6" fmla="*/ 30688 w 30687"/>
                <a:gd name="connsiteY6" fmla="*/ 15344 h 30687"/>
                <a:gd name="connsiteX7" fmla="*/ 29408 w 30687"/>
                <a:gd name="connsiteY7" fmla="*/ 14065 h 30687"/>
                <a:gd name="connsiteX8" fmla="*/ 28130 w 30687"/>
                <a:gd name="connsiteY8" fmla="*/ 14065 h 30687"/>
                <a:gd name="connsiteX9" fmla="*/ 28130 w 30687"/>
                <a:gd name="connsiteY9" fmla="*/ 12786 h 30687"/>
                <a:gd name="connsiteX10" fmla="*/ 29408 w 30687"/>
                <a:gd name="connsiteY10" fmla="*/ 12786 h 30687"/>
                <a:gd name="connsiteX11" fmla="*/ 29408 w 30687"/>
                <a:gd name="connsiteY11" fmla="*/ 11508 h 30687"/>
                <a:gd name="connsiteX12" fmla="*/ 28130 w 30687"/>
                <a:gd name="connsiteY12" fmla="*/ 11508 h 30687"/>
                <a:gd name="connsiteX13" fmla="*/ 26852 w 30687"/>
                <a:gd name="connsiteY13" fmla="*/ 11508 h 30687"/>
                <a:gd name="connsiteX14" fmla="*/ 26852 w 30687"/>
                <a:gd name="connsiteY14" fmla="*/ 10229 h 30687"/>
                <a:gd name="connsiteX15" fmla="*/ 28130 w 30687"/>
                <a:gd name="connsiteY15" fmla="*/ 10229 h 30687"/>
                <a:gd name="connsiteX16" fmla="*/ 28130 w 30687"/>
                <a:gd name="connsiteY16" fmla="*/ 8950 h 30687"/>
                <a:gd name="connsiteX17" fmla="*/ 26852 w 30687"/>
                <a:gd name="connsiteY17" fmla="*/ 8950 h 30687"/>
                <a:gd name="connsiteX18" fmla="*/ 25573 w 30687"/>
                <a:gd name="connsiteY18" fmla="*/ 8950 h 30687"/>
                <a:gd name="connsiteX19" fmla="*/ 24294 w 30687"/>
                <a:gd name="connsiteY19" fmla="*/ 7672 h 30687"/>
                <a:gd name="connsiteX20" fmla="*/ 25573 w 30687"/>
                <a:gd name="connsiteY20" fmla="*/ 6393 h 30687"/>
                <a:gd name="connsiteX21" fmla="*/ 25573 w 30687"/>
                <a:gd name="connsiteY21" fmla="*/ 5114 h 30687"/>
                <a:gd name="connsiteX22" fmla="*/ 24294 w 30687"/>
                <a:gd name="connsiteY22" fmla="*/ 5114 h 30687"/>
                <a:gd name="connsiteX23" fmla="*/ 23015 w 30687"/>
                <a:gd name="connsiteY23" fmla="*/ 6393 h 30687"/>
                <a:gd name="connsiteX24" fmla="*/ 21737 w 30687"/>
                <a:gd name="connsiteY24" fmla="*/ 5114 h 30687"/>
                <a:gd name="connsiteX25" fmla="*/ 21737 w 30687"/>
                <a:gd name="connsiteY25" fmla="*/ 3836 h 30687"/>
                <a:gd name="connsiteX26" fmla="*/ 21737 w 30687"/>
                <a:gd name="connsiteY26" fmla="*/ 2557 h 30687"/>
                <a:gd name="connsiteX27" fmla="*/ 20459 w 30687"/>
                <a:gd name="connsiteY27" fmla="*/ 2557 h 30687"/>
                <a:gd name="connsiteX28" fmla="*/ 20459 w 30687"/>
                <a:gd name="connsiteY28" fmla="*/ 3836 h 30687"/>
                <a:gd name="connsiteX29" fmla="*/ 19180 w 30687"/>
                <a:gd name="connsiteY29" fmla="*/ 3836 h 30687"/>
                <a:gd name="connsiteX30" fmla="*/ 19180 w 30687"/>
                <a:gd name="connsiteY30" fmla="*/ 2557 h 30687"/>
                <a:gd name="connsiteX31" fmla="*/ 19180 w 30687"/>
                <a:gd name="connsiteY31" fmla="*/ 1279 h 30687"/>
                <a:gd name="connsiteX32" fmla="*/ 17901 w 30687"/>
                <a:gd name="connsiteY32" fmla="*/ 1279 h 30687"/>
                <a:gd name="connsiteX33" fmla="*/ 17901 w 30687"/>
                <a:gd name="connsiteY33" fmla="*/ 2557 h 30687"/>
                <a:gd name="connsiteX34" fmla="*/ 16622 w 30687"/>
                <a:gd name="connsiteY34" fmla="*/ 2557 h 30687"/>
                <a:gd name="connsiteX35" fmla="*/ 16622 w 30687"/>
                <a:gd name="connsiteY35" fmla="*/ 1279 h 30687"/>
                <a:gd name="connsiteX36" fmla="*/ 15344 w 30687"/>
                <a:gd name="connsiteY36" fmla="*/ 0 h 30687"/>
                <a:gd name="connsiteX37" fmla="*/ 14065 w 30687"/>
                <a:gd name="connsiteY37" fmla="*/ 1279 h 30687"/>
                <a:gd name="connsiteX38" fmla="*/ 14065 w 30687"/>
                <a:gd name="connsiteY38" fmla="*/ 2557 h 30687"/>
                <a:gd name="connsiteX39" fmla="*/ 12786 w 30687"/>
                <a:gd name="connsiteY39" fmla="*/ 2557 h 30687"/>
                <a:gd name="connsiteX40" fmla="*/ 12786 w 30687"/>
                <a:gd name="connsiteY40" fmla="*/ 1279 h 30687"/>
                <a:gd name="connsiteX41" fmla="*/ 11508 w 30687"/>
                <a:gd name="connsiteY41" fmla="*/ 1279 h 30687"/>
                <a:gd name="connsiteX42" fmla="*/ 11508 w 30687"/>
                <a:gd name="connsiteY42" fmla="*/ 2557 h 30687"/>
                <a:gd name="connsiteX43" fmla="*/ 11508 w 30687"/>
                <a:gd name="connsiteY43" fmla="*/ 3836 h 30687"/>
                <a:gd name="connsiteX44" fmla="*/ 10229 w 30687"/>
                <a:gd name="connsiteY44" fmla="*/ 3836 h 30687"/>
                <a:gd name="connsiteX45" fmla="*/ 10229 w 30687"/>
                <a:gd name="connsiteY45" fmla="*/ 2557 h 30687"/>
                <a:gd name="connsiteX46" fmla="*/ 8951 w 30687"/>
                <a:gd name="connsiteY46" fmla="*/ 2557 h 30687"/>
                <a:gd name="connsiteX47" fmla="*/ 8951 w 30687"/>
                <a:gd name="connsiteY47" fmla="*/ 3836 h 30687"/>
                <a:gd name="connsiteX48" fmla="*/ 8951 w 30687"/>
                <a:gd name="connsiteY48" fmla="*/ 5114 h 30687"/>
                <a:gd name="connsiteX49" fmla="*/ 7672 w 30687"/>
                <a:gd name="connsiteY49" fmla="*/ 6393 h 30687"/>
                <a:gd name="connsiteX50" fmla="*/ 6393 w 30687"/>
                <a:gd name="connsiteY50" fmla="*/ 5114 h 30687"/>
                <a:gd name="connsiteX51" fmla="*/ 5115 w 30687"/>
                <a:gd name="connsiteY51" fmla="*/ 5114 h 30687"/>
                <a:gd name="connsiteX52" fmla="*/ 5115 w 30687"/>
                <a:gd name="connsiteY52" fmla="*/ 6393 h 30687"/>
                <a:gd name="connsiteX53" fmla="*/ 6393 w 30687"/>
                <a:gd name="connsiteY53" fmla="*/ 7672 h 30687"/>
                <a:gd name="connsiteX54" fmla="*/ 5115 w 30687"/>
                <a:gd name="connsiteY54" fmla="*/ 8950 h 30687"/>
                <a:gd name="connsiteX55" fmla="*/ 3836 w 30687"/>
                <a:gd name="connsiteY55" fmla="*/ 8950 h 30687"/>
                <a:gd name="connsiteX56" fmla="*/ 2557 w 30687"/>
                <a:gd name="connsiteY56" fmla="*/ 8950 h 30687"/>
                <a:gd name="connsiteX57" fmla="*/ 2557 w 30687"/>
                <a:gd name="connsiteY57" fmla="*/ 10229 h 30687"/>
                <a:gd name="connsiteX58" fmla="*/ 3836 w 30687"/>
                <a:gd name="connsiteY58" fmla="*/ 10229 h 30687"/>
                <a:gd name="connsiteX59" fmla="*/ 3836 w 30687"/>
                <a:gd name="connsiteY59" fmla="*/ 11508 h 30687"/>
                <a:gd name="connsiteX60" fmla="*/ 2557 w 30687"/>
                <a:gd name="connsiteY60" fmla="*/ 11508 h 30687"/>
                <a:gd name="connsiteX61" fmla="*/ 1279 w 30687"/>
                <a:gd name="connsiteY61" fmla="*/ 11508 h 30687"/>
                <a:gd name="connsiteX62" fmla="*/ 1279 w 30687"/>
                <a:gd name="connsiteY62" fmla="*/ 12786 h 30687"/>
                <a:gd name="connsiteX63" fmla="*/ 2557 w 30687"/>
                <a:gd name="connsiteY63" fmla="*/ 12786 h 30687"/>
                <a:gd name="connsiteX64" fmla="*/ 2557 w 30687"/>
                <a:gd name="connsiteY64" fmla="*/ 14065 h 30687"/>
                <a:gd name="connsiteX65" fmla="*/ 1279 w 30687"/>
                <a:gd name="connsiteY65" fmla="*/ 14065 h 30687"/>
                <a:gd name="connsiteX66" fmla="*/ 0 w 30687"/>
                <a:gd name="connsiteY66" fmla="*/ 15344 h 30687"/>
                <a:gd name="connsiteX67" fmla="*/ 1279 w 30687"/>
                <a:gd name="connsiteY67" fmla="*/ 16622 h 30687"/>
                <a:gd name="connsiteX68" fmla="*/ 2557 w 30687"/>
                <a:gd name="connsiteY68" fmla="*/ 16622 h 30687"/>
                <a:gd name="connsiteX69" fmla="*/ 2557 w 30687"/>
                <a:gd name="connsiteY69" fmla="*/ 17901 h 30687"/>
                <a:gd name="connsiteX70" fmla="*/ 1279 w 30687"/>
                <a:gd name="connsiteY70" fmla="*/ 17901 h 30687"/>
                <a:gd name="connsiteX71" fmla="*/ 1279 w 30687"/>
                <a:gd name="connsiteY71" fmla="*/ 19180 h 30687"/>
                <a:gd name="connsiteX72" fmla="*/ 2557 w 30687"/>
                <a:gd name="connsiteY72" fmla="*/ 19180 h 30687"/>
                <a:gd name="connsiteX73" fmla="*/ 3836 w 30687"/>
                <a:gd name="connsiteY73" fmla="*/ 19180 h 30687"/>
                <a:gd name="connsiteX74" fmla="*/ 3836 w 30687"/>
                <a:gd name="connsiteY74" fmla="*/ 20458 h 30687"/>
                <a:gd name="connsiteX75" fmla="*/ 2557 w 30687"/>
                <a:gd name="connsiteY75" fmla="*/ 20458 h 30687"/>
                <a:gd name="connsiteX76" fmla="*/ 2557 w 30687"/>
                <a:gd name="connsiteY76" fmla="*/ 21737 h 30687"/>
                <a:gd name="connsiteX77" fmla="*/ 2557 w 30687"/>
                <a:gd name="connsiteY77" fmla="*/ 21737 h 30687"/>
                <a:gd name="connsiteX78" fmla="*/ 3836 w 30687"/>
                <a:gd name="connsiteY78" fmla="*/ 21737 h 30687"/>
                <a:gd name="connsiteX79" fmla="*/ 5115 w 30687"/>
                <a:gd name="connsiteY79" fmla="*/ 21737 h 30687"/>
                <a:gd name="connsiteX80" fmla="*/ 6393 w 30687"/>
                <a:gd name="connsiteY80" fmla="*/ 23015 h 30687"/>
                <a:gd name="connsiteX81" fmla="*/ 5115 w 30687"/>
                <a:gd name="connsiteY81" fmla="*/ 24294 h 30687"/>
                <a:gd name="connsiteX82" fmla="*/ 5115 w 30687"/>
                <a:gd name="connsiteY82" fmla="*/ 25573 h 30687"/>
                <a:gd name="connsiteX83" fmla="*/ 6393 w 30687"/>
                <a:gd name="connsiteY83" fmla="*/ 25573 h 30687"/>
                <a:gd name="connsiteX84" fmla="*/ 7672 w 30687"/>
                <a:gd name="connsiteY84" fmla="*/ 24294 h 30687"/>
                <a:gd name="connsiteX85" fmla="*/ 8951 w 30687"/>
                <a:gd name="connsiteY85" fmla="*/ 25573 h 30687"/>
                <a:gd name="connsiteX86" fmla="*/ 8951 w 30687"/>
                <a:gd name="connsiteY86" fmla="*/ 26851 h 30687"/>
                <a:gd name="connsiteX87" fmla="*/ 8951 w 30687"/>
                <a:gd name="connsiteY87" fmla="*/ 28130 h 30687"/>
                <a:gd name="connsiteX88" fmla="*/ 10229 w 30687"/>
                <a:gd name="connsiteY88" fmla="*/ 28130 h 30687"/>
                <a:gd name="connsiteX89" fmla="*/ 10229 w 30687"/>
                <a:gd name="connsiteY89" fmla="*/ 26851 h 30687"/>
                <a:gd name="connsiteX90" fmla="*/ 11508 w 30687"/>
                <a:gd name="connsiteY90" fmla="*/ 26851 h 30687"/>
                <a:gd name="connsiteX91" fmla="*/ 11508 w 30687"/>
                <a:gd name="connsiteY91" fmla="*/ 28130 h 30687"/>
                <a:gd name="connsiteX92" fmla="*/ 11508 w 30687"/>
                <a:gd name="connsiteY92" fmla="*/ 29409 h 30687"/>
                <a:gd name="connsiteX93" fmla="*/ 12786 w 30687"/>
                <a:gd name="connsiteY93" fmla="*/ 29409 h 30687"/>
                <a:gd name="connsiteX94" fmla="*/ 12786 w 30687"/>
                <a:gd name="connsiteY94" fmla="*/ 28130 h 30687"/>
                <a:gd name="connsiteX95" fmla="*/ 14065 w 30687"/>
                <a:gd name="connsiteY95" fmla="*/ 28130 h 30687"/>
                <a:gd name="connsiteX96" fmla="*/ 14065 w 30687"/>
                <a:gd name="connsiteY96" fmla="*/ 29409 h 30687"/>
                <a:gd name="connsiteX97" fmla="*/ 15344 w 30687"/>
                <a:gd name="connsiteY97" fmla="*/ 30687 h 30687"/>
                <a:gd name="connsiteX98" fmla="*/ 16622 w 30687"/>
                <a:gd name="connsiteY98" fmla="*/ 29409 h 30687"/>
                <a:gd name="connsiteX99" fmla="*/ 16622 w 30687"/>
                <a:gd name="connsiteY99" fmla="*/ 28130 h 30687"/>
                <a:gd name="connsiteX100" fmla="*/ 17901 w 30687"/>
                <a:gd name="connsiteY100" fmla="*/ 28130 h 30687"/>
                <a:gd name="connsiteX101" fmla="*/ 17901 w 30687"/>
                <a:gd name="connsiteY101" fmla="*/ 29409 h 30687"/>
                <a:gd name="connsiteX102" fmla="*/ 19180 w 30687"/>
                <a:gd name="connsiteY102" fmla="*/ 29409 h 30687"/>
                <a:gd name="connsiteX103" fmla="*/ 19180 w 30687"/>
                <a:gd name="connsiteY103" fmla="*/ 28130 h 30687"/>
                <a:gd name="connsiteX104" fmla="*/ 19180 w 30687"/>
                <a:gd name="connsiteY104" fmla="*/ 26851 h 30687"/>
                <a:gd name="connsiteX105" fmla="*/ 20459 w 30687"/>
                <a:gd name="connsiteY105" fmla="*/ 26851 h 30687"/>
                <a:gd name="connsiteX106" fmla="*/ 20459 w 30687"/>
                <a:gd name="connsiteY106" fmla="*/ 28130 h 30687"/>
                <a:gd name="connsiteX107" fmla="*/ 21737 w 30687"/>
                <a:gd name="connsiteY107" fmla="*/ 28130 h 30687"/>
                <a:gd name="connsiteX108" fmla="*/ 21737 w 30687"/>
                <a:gd name="connsiteY108" fmla="*/ 28130 h 30687"/>
                <a:gd name="connsiteX109" fmla="*/ 21737 w 30687"/>
                <a:gd name="connsiteY109" fmla="*/ 26851 h 30687"/>
                <a:gd name="connsiteX110" fmla="*/ 21737 w 30687"/>
                <a:gd name="connsiteY110" fmla="*/ 25573 h 30687"/>
                <a:gd name="connsiteX111" fmla="*/ 23015 w 30687"/>
                <a:gd name="connsiteY111" fmla="*/ 24294 h 30687"/>
                <a:gd name="connsiteX112" fmla="*/ 24294 w 30687"/>
                <a:gd name="connsiteY112" fmla="*/ 25573 h 30687"/>
                <a:gd name="connsiteX113" fmla="*/ 25573 w 30687"/>
                <a:gd name="connsiteY113" fmla="*/ 25573 h 30687"/>
                <a:gd name="connsiteX114" fmla="*/ 25573 w 30687"/>
                <a:gd name="connsiteY114" fmla="*/ 24294 h 30687"/>
                <a:gd name="connsiteX115" fmla="*/ 24294 w 30687"/>
                <a:gd name="connsiteY115" fmla="*/ 23015 h 30687"/>
                <a:gd name="connsiteX116" fmla="*/ 25573 w 30687"/>
                <a:gd name="connsiteY116" fmla="*/ 21737 h 30687"/>
                <a:gd name="connsiteX117" fmla="*/ 26852 w 30687"/>
                <a:gd name="connsiteY117" fmla="*/ 21737 h 30687"/>
                <a:gd name="connsiteX118" fmla="*/ 28130 w 30687"/>
                <a:gd name="connsiteY118" fmla="*/ 21737 h 30687"/>
                <a:gd name="connsiteX119" fmla="*/ 28130 w 30687"/>
                <a:gd name="connsiteY119" fmla="*/ 20458 h 30687"/>
                <a:gd name="connsiteX120" fmla="*/ 26852 w 30687"/>
                <a:gd name="connsiteY120" fmla="*/ 20458 h 30687"/>
                <a:gd name="connsiteX121" fmla="*/ 29408 w 30687"/>
                <a:gd name="connsiteY121" fmla="*/ 19180 h 30687"/>
                <a:gd name="connsiteX122" fmla="*/ 29408 w 30687"/>
                <a:gd name="connsiteY122" fmla="*/ 19180 h 30687"/>
                <a:gd name="connsiteX123" fmla="*/ 25573 w 30687"/>
                <a:gd name="connsiteY123" fmla="*/ 12786 h 30687"/>
                <a:gd name="connsiteX124" fmla="*/ 28130 w 30687"/>
                <a:gd name="connsiteY124" fmla="*/ 15344 h 30687"/>
                <a:gd name="connsiteX125" fmla="*/ 25573 w 30687"/>
                <a:gd name="connsiteY125" fmla="*/ 17901 h 30687"/>
                <a:gd name="connsiteX126" fmla="*/ 23015 w 30687"/>
                <a:gd name="connsiteY126" fmla="*/ 15344 h 30687"/>
                <a:gd name="connsiteX127" fmla="*/ 25573 w 30687"/>
                <a:gd name="connsiteY127" fmla="*/ 12786 h 30687"/>
                <a:gd name="connsiteX128" fmla="*/ 20459 w 30687"/>
                <a:gd name="connsiteY128" fmla="*/ 6393 h 30687"/>
                <a:gd name="connsiteX129" fmla="*/ 21737 w 30687"/>
                <a:gd name="connsiteY129" fmla="*/ 8950 h 30687"/>
                <a:gd name="connsiteX130" fmla="*/ 19180 w 30687"/>
                <a:gd name="connsiteY130" fmla="*/ 10229 h 30687"/>
                <a:gd name="connsiteX131" fmla="*/ 17901 w 30687"/>
                <a:gd name="connsiteY131" fmla="*/ 7672 h 30687"/>
                <a:gd name="connsiteX132" fmla="*/ 20459 w 30687"/>
                <a:gd name="connsiteY132" fmla="*/ 6393 h 30687"/>
                <a:gd name="connsiteX133" fmla="*/ 11508 w 30687"/>
                <a:gd name="connsiteY133" fmla="*/ 14065 h 30687"/>
                <a:gd name="connsiteX134" fmla="*/ 10229 w 30687"/>
                <a:gd name="connsiteY134" fmla="*/ 10229 h 30687"/>
                <a:gd name="connsiteX135" fmla="*/ 14065 w 30687"/>
                <a:gd name="connsiteY135" fmla="*/ 8950 h 30687"/>
                <a:gd name="connsiteX136" fmla="*/ 15344 w 30687"/>
                <a:gd name="connsiteY136" fmla="*/ 12786 h 30687"/>
                <a:gd name="connsiteX137" fmla="*/ 11508 w 30687"/>
                <a:gd name="connsiteY137" fmla="*/ 14065 h 30687"/>
                <a:gd name="connsiteX138" fmla="*/ 15344 w 30687"/>
                <a:gd name="connsiteY138" fmla="*/ 21737 h 30687"/>
                <a:gd name="connsiteX139" fmla="*/ 11508 w 30687"/>
                <a:gd name="connsiteY139" fmla="*/ 21737 h 30687"/>
                <a:gd name="connsiteX140" fmla="*/ 11508 w 30687"/>
                <a:gd name="connsiteY140" fmla="*/ 17901 h 30687"/>
                <a:gd name="connsiteX141" fmla="*/ 15344 w 30687"/>
                <a:gd name="connsiteY141" fmla="*/ 17901 h 30687"/>
                <a:gd name="connsiteX142" fmla="*/ 15344 w 30687"/>
                <a:gd name="connsiteY142" fmla="*/ 21737 h 30687"/>
                <a:gd name="connsiteX143" fmla="*/ 17901 w 30687"/>
                <a:gd name="connsiteY143" fmla="*/ 17901 h 30687"/>
                <a:gd name="connsiteX144" fmla="*/ 16622 w 30687"/>
                <a:gd name="connsiteY144" fmla="*/ 15344 h 30687"/>
                <a:gd name="connsiteX145" fmla="*/ 19180 w 30687"/>
                <a:gd name="connsiteY145" fmla="*/ 14065 h 30687"/>
                <a:gd name="connsiteX146" fmla="*/ 20459 w 30687"/>
                <a:gd name="connsiteY146" fmla="*/ 16622 h 30687"/>
                <a:gd name="connsiteX147" fmla="*/ 17901 w 30687"/>
                <a:gd name="connsiteY147" fmla="*/ 17901 h 30687"/>
                <a:gd name="connsiteX148" fmla="*/ 21737 w 30687"/>
                <a:gd name="connsiteY148" fmla="*/ 24294 h 30687"/>
                <a:gd name="connsiteX149" fmla="*/ 19180 w 30687"/>
                <a:gd name="connsiteY149" fmla="*/ 23015 h 30687"/>
                <a:gd name="connsiteX150" fmla="*/ 20459 w 30687"/>
                <a:gd name="connsiteY150" fmla="*/ 20458 h 30687"/>
                <a:gd name="connsiteX151" fmla="*/ 23015 w 30687"/>
                <a:gd name="connsiteY151" fmla="*/ 21737 h 30687"/>
                <a:gd name="connsiteX152" fmla="*/ 21737 w 30687"/>
                <a:gd name="connsiteY152" fmla="*/ 24294 h 3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0687" h="30687">
                  <a:moveTo>
                    <a:pt x="29408" y="19180"/>
                  </a:moveTo>
                  <a:cubicBezTo>
                    <a:pt x="30688" y="19180"/>
                    <a:pt x="30688" y="19180"/>
                    <a:pt x="29408" y="19180"/>
                  </a:cubicBezTo>
                  <a:cubicBezTo>
                    <a:pt x="30688" y="17901"/>
                    <a:pt x="30688" y="17901"/>
                    <a:pt x="29408" y="17901"/>
                  </a:cubicBezTo>
                  <a:lnTo>
                    <a:pt x="28130" y="17901"/>
                  </a:lnTo>
                  <a:cubicBezTo>
                    <a:pt x="28130" y="17901"/>
                    <a:pt x="28130" y="16622"/>
                    <a:pt x="28130" y="16622"/>
                  </a:cubicBezTo>
                  <a:lnTo>
                    <a:pt x="29408" y="16622"/>
                  </a:lnTo>
                  <a:cubicBezTo>
                    <a:pt x="29408" y="16622"/>
                    <a:pt x="30688" y="16622"/>
                    <a:pt x="30688" y="15344"/>
                  </a:cubicBezTo>
                  <a:cubicBezTo>
                    <a:pt x="30688" y="14065"/>
                    <a:pt x="30688" y="14065"/>
                    <a:pt x="29408" y="14065"/>
                  </a:cubicBezTo>
                  <a:lnTo>
                    <a:pt x="28130" y="14065"/>
                  </a:lnTo>
                  <a:cubicBezTo>
                    <a:pt x="28130" y="14065"/>
                    <a:pt x="28130" y="12786"/>
                    <a:pt x="28130" y="12786"/>
                  </a:cubicBezTo>
                  <a:lnTo>
                    <a:pt x="29408" y="12786"/>
                  </a:lnTo>
                  <a:cubicBezTo>
                    <a:pt x="29408" y="12786"/>
                    <a:pt x="30688" y="12786"/>
                    <a:pt x="29408" y="11508"/>
                  </a:cubicBezTo>
                  <a:cubicBezTo>
                    <a:pt x="29408" y="11508"/>
                    <a:pt x="29408" y="10229"/>
                    <a:pt x="28130" y="11508"/>
                  </a:cubicBezTo>
                  <a:lnTo>
                    <a:pt x="26852" y="11508"/>
                  </a:lnTo>
                  <a:cubicBezTo>
                    <a:pt x="26852" y="11508"/>
                    <a:pt x="26852" y="10229"/>
                    <a:pt x="26852" y="10229"/>
                  </a:cubicBezTo>
                  <a:lnTo>
                    <a:pt x="28130" y="10229"/>
                  </a:lnTo>
                  <a:cubicBezTo>
                    <a:pt x="28130" y="10229"/>
                    <a:pt x="28130" y="8950"/>
                    <a:pt x="28130" y="8950"/>
                  </a:cubicBezTo>
                  <a:cubicBezTo>
                    <a:pt x="28130" y="8950"/>
                    <a:pt x="26852" y="8950"/>
                    <a:pt x="26852" y="8950"/>
                  </a:cubicBezTo>
                  <a:lnTo>
                    <a:pt x="25573" y="8950"/>
                  </a:lnTo>
                  <a:cubicBezTo>
                    <a:pt x="25573" y="8950"/>
                    <a:pt x="25573" y="7672"/>
                    <a:pt x="24294" y="7672"/>
                  </a:cubicBezTo>
                  <a:lnTo>
                    <a:pt x="25573" y="6393"/>
                  </a:lnTo>
                  <a:cubicBezTo>
                    <a:pt x="25573" y="6393"/>
                    <a:pt x="25573" y="5114"/>
                    <a:pt x="25573" y="5114"/>
                  </a:cubicBezTo>
                  <a:cubicBezTo>
                    <a:pt x="25573" y="5114"/>
                    <a:pt x="24294" y="5114"/>
                    <a:pt x="24294" y="5114"/>
                  </a:cubicBezTo>
                  <a:lnTo>
                    <a:pt x="23015" y="6393"/>
                  </a:lnTo>
                  <a:cubicBezTo>
                    <a:pt x="23015" y="6393"/>
                    <a:pt x="21737" y="6393"/>
                    <a:pt x="21737" y="5114"/>
                  </a:cubicBezTo>
                  <a:lnTo>
                    <a:pt x="21737" y="3836"/>
                  </a:lnTo>
                  <a:cubicBezTo>
                    <a:pt x="21737" y="3836"/>
                    <a:pt x="21737" y="2557"/>
                    <a:pt x="21737" y="2557"/>
                  </a:cubicBezTo>
                  <a:cubicBezTo>
                    <a:pt x="21737" y="2557"/>
                    <a:pt x="20459" y="2557"/>
                    <a:pt x="20459" y="2557"/>
                  </a:cubicBezTo>
                  <a:lnTo>
                    <a:pt x="20459" y="3836"/>
                  </a:lnTo>
                  <a:cubicBezTo>
                    <a:pt x="20459" y="3836"/>
                    <a:pt x="19180" y="3836"/>
                    <a:pt x="19180" y="3836"/>
                  </a:cubicBezTo>
                  <a:lnTo>
                    <a:pt x="19180" y="2557"/>
                  </a:lnTo>
                  <a:cubicBezTo>
                    <a:pt x="19180" y="2557"/>
                    <a:pt x="19180" y="1279"/>
                    <a:pt x="19180" y="1279"/>
                  </a:cubicBezTo>
                  <a:cubicBezTo>
                    <a:pt x="19180" y="1279"/>
                    <a:pt x="17901" y="1279"/>
                    <a:pt x="17901" y="1279"/>
                  </a:cubicBezTo>
                  <a:lnTo>
                    <a:pt x="17901" y="2557"/>
                  </a:lnTo>
                  <a:cubicBezTo>
                    <a:pt x="17901" y="2557"/>
                    <a:pt x="16622" y="2557"/>
                    <a:pt x="16622" y="2557"/>
                  </a:cubicBezTo>
                  <a:lnTo>
                    <a:pt x="16622" y="1279"/>
                  </a:lnTo>
                  <a:cubicBezTo>
                    <a:pt x="16622" y="1279"/>
                    <a:pt x="16622" y="0"/>
                    <a:pt x="15344" y="0"/>
                  </a:cubicBezTo>
                  <a:cubicBezTo>
                    <a:pt x="15344" y="0"/>
                    <a:pt x="14065" y="0"/>
                    <a:pt x="14065" y="1279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1279"/>
                  </a:lnTo>
                  <a:cubicBezTo>
                    <a:pt x="12786" y="1279"/>
                    <a:pt x="12786" y="0"/>
                    <a:pt x="11508" y="1279"/>
                  </a:cubicBezTo>
                  <a:cubicBezTo>
                    <a:pt x="10229" y="2557"/>
                    <a:pt x="10229" y="1279"/>
                    <a:pt x="11508" y="2557"/>
                  </a:cubicBezTo>
                  <a:lnTo>
                    <a:pt x="11508" y="3836"/>
                  </a:lnTo>
                  <a:cubicBezTo>
                    <a:pt x="11508" y="3836"/>
                    <a:pt x="10229" y="3836"/>
                    <a:pt x="10229" y="3836"/>
                  </a:cubicBezTo>
                  <a:lnTo>
                    <a:pt x="10229" y="2557"/>
                  </a:lnTo>
                  <a:cubicBezTo>
                    <a:pt x="10229" y="2557"/>
                    <a:pt x="8951" y="2557"/>
                    <a:pt x="8951" y="2557"/>
                  </a:cubicBezTo>
                  <a:cubicBezTo>
                    <a:pt x="8951" y="2557"/>
                    <a:pt x="8951" y="3836"/>
                    <a:pt x="8951" y="3836"/>
                  </a:cubicBezTo>
                  <a:lnTo>
                    <a:pt x="8951" y="5114"/>
                  </a:lnTo>
                  <a:cubicBezTo>
                    <a:pt x="8951" y="5114"/>
                    <a:pt x="7672" y="5114"/>
                    <a:pt x="7672" y="6393"/>
                  </a:cubicBezTo>
                  <a:lnTo>
                    <a:pt x="6393" y="5114"/>
                  </a:lnTo>
                  <a:cubicBezTo>
                    <a:pt x="6393" y="5114"/>
                    <a:pt x="5115" y="5114"/>
                    <a:pt x="5115" y="5114"/>
                  </a:cubicBezTo>
                  <a:cubicBezTo>
                    <a:pt x="5115" y="5114"/>
                    <a:pt x="5115" y="6393"/>
                    <a:pt x="5115" y="6393"/>
                  </a:cubicBezTo>
                  <a:lnTo>
                    <a:pt x="6393" y="7672"/>
                  </a:lnTo>
                  <a:cubicBezTo>
                    <a:pt x="6393" y="7672"/>
                    <a:pt x="6393" y="8950"/>
                    <a:pt x="5115" y="8950"/>
                  </a:cubicBezTo>
                  <a:lnTo>
                    <a:pt x="3836" y="8950"/>
                  </a:lnTo>
                  <a:cubicBezTo>
                    <a:pt x="3836" y="8950"/>
                    <a:pt x="2557" y="8950"/>
                    <a:pt x="2557" y="8950"/>
                  </a:cubicBezTo>
                  <a:cubicBezTo>
                    <a:pt x="2557" y="8950"/>
                    <a:pt x="2557" y="10229"/>
                    <a:pt x="2557" y="10229"/>
                  </a:cubicBezTo>
                  <a:lnTo>
                    <a:pt x="3836" y="10229"/>
                  </a:lnTo>
                  <a:cubicBezTo>
                    <a:pt x="3836" y="10229"/>
                    <a:pt x="3836" y="11508"/>
                    <a:pt x="3836" y="11508"/>
                  </a:cubicBezTo>
                  <a:lnTo>
                    <a:pt x="2557" y="11508"/>
                  </a:lnTo>
                  <a:cubicBezTo>
                    <a:pt x="2557" y="11508"/>
                    <a:pt x="1279" y="11508"/>
                    <a:pt x="1279" y="11508"/>
                  </a:cubicBezTo>
                  <a:cubicBezTo>
                    <a:pt x="1279" y="11508"/>
                    <a:pt x="1279" y="12786"/>
                    <a:pt x="1279" y="12786"/>
                  </a:cubicBezTo>
                  <a:lnTo>
                    <a:pt x="2557" y="12786"/>
                  </a:lnTo>
                  <a:cubicBezTo>
                    <a:pt x="2557" y="12786"/>
                    <a:pt x="2557" y="14065"/>
                    <a:pt x="2557" y="14065"/>
                  </a:cubicBezTo>
                  <a:lnTo>
                    <a:pt x="1279" y="14065"/>
                  </a:lnTo>
                  <a:cubicBezTo>
                    <a:pt x="1279" y="14065"/>
                    <a:pt x="0" y="14065"/>
                    <a:pt x="0" y="15344"/>
                  </a:cubicBezTo>
                  <a:cubicBezTo>
                    <a:pt x="0" y="16622"/>
                    <a:pt x="0" y="16622"/>
                    <a:pt x="1279" y="16622"/>
                  </a:cubicBezTo>
                  <a:lnTo>
                    <a:pt x="2557" y="16622"/>
                  </a:lnTo>
                  <a:cubicBezTo>
                    <a:pt x="2557" y="16622"/>
                    <a:pt x="2557" y="17901"/>
                    <a:pt x="2557" y="17901"/>
                  </a:cubicBezTo>
                  <a:lnTo>
                    <a:pt x="1279" y="17901"/>
                  </a:lnTo>
                  <a:cubicBezTo>
                    <a:pt x="1279" y="17901"/>
                    <a:pt x="0" y="17901"/>
                    <a:pt x="1279" y="19180"/>
                  </a:cubicBezTo>
                  <a:cubicBezTo>
                    <a:pt x="1279" y="19180"/>
                    <a:pt x="1279" y="20458"/>
                    <a:pt x="2557" y="19180"/>
                  </a:cubicBezTo>
                  <a:lnTo>
                    <a:pt x="3836" y="19180"/>
                  </a:lnTo>
                  <a:cubicBezTo>
                    <a:pt x="3836" y="19180"/>
                    <a:pt x="3836" y="20458"/>
                    <a:pt x="3836" y="20458"/>
                  </a:cubicBezTo>
                  <a:lnTo>
                    <a:pt x="2557" y="20458"/>
                  </a:lnTo>
                  <a:cubicBezTo>
                    <a:pt x="2557" y="20458"/>
                    <a:pt x="2557" y="21737"/>
                    <a:pt x="2557" y="21737"/>
                  </a:cubicBezTo>
                  <a:lnTo>
                    <a:pt x="2557" y="21737"/>
                  </a:lnTo>
                  <a:cubicBezTo>
                    <a:pt x="2557" y="21737"/>
                    <a:pt x="3836" y="21737"/>
                    <a:pt x="3836" y="21737"/>
                  </a:cubicBezTo>
                  <a:lnTo>
                    <a:pt x="5115" y="21737"/>
                  </a:lnTo>
                  <a:cubicBezTo>
                    <a:pt x="5115" y="21737"/>
                    <a:pt x="5115" y="23015"/>
                    <a:pt x="6393" y="23015"/>
                  </a:cubicBezTo>
                  <a:lnTo>
                    <a:pt x="5115" y="24294"/>
                  </a:lnTo>
                  <a:cubicBezTo>
                    <a:pt x="5115" y="24294"/>
                    <a:pt x="5115" y="25573"/>
                    <a:pt x="5115" y="25573"/>
                  </a:cubicBezTo>
                  <a:cubicBezTo>
                    <a:pt x="5115" y="25573"/>
                    <a:pt x="6393" y="25573"/>
                    <a:pt x="6393" y="25573"/>
                  </a:cubicBezTo>
                  <a:lnTo>
                    <a:pt x="7672" y="24294"/>
                  </a:lnTo>
                  <a:cubicBezTo>
                    <a:pt x="7672" y="24294"/>
                    <a:pt x="8951" y="24294"/>
                    <a:pt x="8951" y="25573"/>
                  </a:cubicBezTo>
                  <a:lnTo>
                    <a:pt x="8951" y="26851"/>
                  </a:lnTo>
                  <a:cubicBezTo>
                    <a:pt x="8951" y="26851"/>
                    <a:pt x="8951" y="28130"/>
                    <a:pt x="8951" y="28130"/>
                  </a:cubicBezTo>
                  <a:cubicBezTo>
                    <a:pt x="8951" y="28130"/>
                    <a:pt x="10229" y="28130"/>
                    <a:pt x="10229" y="28130"/>
                  </a:cubicBezTo>
                  <a:lnTo>
                    <a:pt x="10229" y="26851"/>
                  </a:lnTo>
                  <a:cubicBezTo>
                    <a:pt x="10229" y="26851"/>
                    <a:pt x="11508" y="26851"/>
                    <a:pt x="11508" y="26851"/>
                  </a:cubicBezTo>
                  <a:lnTo>
                    <a:pt x="11508" y="28130"/>
                  </a:lnTo>
                  <a:cubicBezTo>
                    <a:pt x="11508" y="28130"/>
                    <a:pt x="11508" y="29409"/>
                    <a:pt x="11508" y="29409"/>
                  </a:cubicBezTo>
                  <a:cubicBezTo>
                    <a:pt x="11508" y="29409"/>
                    <a:pt x="12786" y="29409"/>
                    <a:pt x="12786" y="29409"/>
                  </a:cubicBezTo>
                  <a:lnTo>
                    <a:pt x="12786" y="28130"/>
                  </a:lnTo>
                  <a:cubicBezTo>
                    <a:pt x="12786" y="28130"/>
                    <a:pt x="14065" y="28130"/>
                    <a:pt x="14065" y="28130"/>
                  </a:cubicBezTo>
                  <a:lnTo>
                    <a:pt x="14065" y="29409"/>
                  </a:lnTo>
                  <a:cubicBezTo>
                    <a:pt x="14065" y="29409"/>
                    <a:pt x="14065" y="30687"/>
                    <a:pt x="15344" y="30687"/>
                  </a:cubicBezTo>
                  <a:cubicBezTo>
                    <a:pt x="15344" y="30687"/>
                    <a:pt x="16622" y="30687"/>
                    <a:pt x="16622" y="29409"/>
                  </a:cubicBezTo>
                  <a:lnTo>
                    <a:pt x="16622" y="28130"/>
                  </a:lnTo>
                  <a:cubicBezTo>
                    <a:pt x="16622" y="28130"/>
                    <a:pt x="17901" y="28130"/>
                    <a:pt x="17901" y="28130"/>
                  </a:cubicBezTo>
                  <a:lnTo>
                    <a:pt x="17901" y="29409"/>
                  </a:lnTo>
                  <a:cubicBezTo>
                    <a:pt x="17901" y="29409"/>
                    <a:pt x="17901" y="30687"/>
                    <a:pt x="19180" y="29409"/>
                  </a:cubicBezTo>
                  <a:cubicBezTo>
                    <a:pt x="19180" y="29409"/>
                    <a:pt x="20459" y="29409"/>
                    <a:pt x="19180" y="28130"/>
                  </a:cubicBezTo>
                  <a:lnTo>
                    <a:pt x="19180" y="26851"/>
                  </a:lnTo>
                  <a:cubicBezTo>
                    <a:pt x="19180" y="26851"/>
                    <a:pt x="20459" y="26851"/>
                    <a:pt x="20459" y="26851"/>
                  </a:cubicBezTo>
                  <a:lnTo>
                    <a:pt x="20459" y="28130"/>
                  </a:lnTo>
                  <a:cubicBezTo>
                    <a:pt x="20459" y="28130"/>
                    <a:pt x="21737" y="28130"/>
                    <a:pt x="21737" y="28130"/>
                  </a:cubicBezTo>
                  <a:lnTo>
                    <a:pt x="21737" y="28130"/>
                  </a:lnTo>
                  <a:cubicBezTo>
                    <a:pt x="21737" y="28130"/>
                    <a:pt x="21737" y="26851"/>
                    <a:pt x="21737" y="26851"/>
                  </a:cubicBezTo>
                  <a:lnTo>
                    <a:pt x="21737" y="25573"/>
                  </a:lnTo>
                  <a:cubicBezTo>
                    <a:pt x="21737" y="25573"/>
                    <a:pt x="23015" y="25573"/>
                    <a:pt x="23015" y="24294"/>
                  </a:cubicBezTo>
                  <a:lnTo>
                    <a:pt x="24294" y="25573"/>
                  </a:lnTo>
                  <a:cubicBezTo>
                    <a:pt x="24294" y="25573"/>
                    <a:pt x="25573" y="25573"/>
                    <a:pt x="25573" y="25573"/>
                  </a:cubicBezTo>
                  <a:cubicBezTo>
                    <a:pt x="25573" y="25573"/>
                    <a:pt x="25573" y="24294"/>
                    <a:pt x="25573" y="24294"/>
                  </a:cubicBezTo>
                  <a:lnTo>
                    <a:pt x="24294" y="23015"/>
                  </a:lnTo>
                  <a:cubicBezTo>
                    <a:pt x="24294" y="23015"/>
                    <a:pt x="24294" y="21737"/>
                    <a:pt x="25573" y="21737"/>
                  </a:cubicBezTo>
                  <a:lnTo>
                    <a:pt x="26852" y="21737"/>
                  </a:lnTo>
                  <a:cubicBezTo>
                    <a:pt x="26852" y="21737"/>
                    <a:pt x="28130" y="21737"/>
                    <a:pt x="28130" y="21737"/>
                  </a:cubicBezTo>
                  <a:cubicBezTo>
                    <a:pt x="28130" y="21737"/>
                    <a:pt x="28130" y="20458"/>
                    <a:pt x="28130" y="20458"/>
                  </a:cubicBezTo>
                  <a:lnTo>
                    <a:pt x="26852" y="20458"/>
                  </a:lnTo>
                  <a:cubicBezTo>
                    <a:pt x="28130" y="20458"/>
                    <a:pt x="28130" y="20458"/>
                    <a:pt x="29408" y="19180"/>
                  </a:cubicBezTo>
                  <a:lnTo>
                    <a:pt x="29408" y="19180"/>
                  </a:lnTo>
                  <a:close/>
                  <a:moveTo>
                    <a:pt x="25573" y="12786"/>
                  </a:moveTo>
                  <a:cubicBezTo>
                    <a:pt x="26852" y="12786"/>
                    <a:pt x="28130" y="14065"/>
                    <a:pt x="28130" y="15344"/>
                  </a:cubicBezTo>
                  <a:cubicBezTo>
                    <a:pt x="28130" y="16622"/>
                    <a:pt x="26852" y="17901"/>
                    <a:pt x="25573" y="17901"/>
                  </a:cubicBezTo>
                  <a:cubicBezTo>
                    <a:pt x="24294" y="17901"/>
                    <a:pt x="23015" y="16622"/>
                    <a:pt x="23015" y="15344"/>
                  </a:cubicBezTo>
                  <a:cubicBezTo>
                    <a:pt x="23015" y="14065"/>
                    <a:pt x="24294" y="12786"/>
                    <a:pt x="25573" y="12786"/>
                  </a:cubicBezTo>
                  <a:close/>
                  <a:moveTo>
                    <a:pt x="20459" y="6393"/>
                  </a:moveTo>
                  <a:cubicBezTo>
                    <a:pt x="21737" y="6393"/>
                    <a:pt x="23015" y="7672"/>
                    <a:pt x="21737" y="8950"/>
                  </a:cubicBezTo>
                  <a:cubicBezTo>
                    <a:pt x="20459" y="10229"/>
                    <a:pt x="20459" y="11508"/>
                    <a:pt x="19180" y="10229"/>
                  </a:cubicBezTo>
                  <a:cubicBezTo>
                    <a:pt x="17901" y="10229"/>
                    <a:pt x="16622" y="8950"/>
                    <a:pt x="17901" y="7672"/>
                  </a:cubicBezTo>
                  <a:cubicBezTo>
                    <a:pt x="19180" y="6393"/>
                    <a:pt x="19180" y="6393"/>
                    <a:pt x="20459" y="6393"/>
                  </a:cubicBezTo>
                  <a:close/>
                  <a:moveTo>
                    <a:pt x="11508" y="14065"/>
                  </a:moveTo>
                  <a:cubicBezTo>
                    <a:pt x="10229" y="12786"/>
                    <a:pt x="10229" y="11508"/>
                    <a:pt x="10229" y="10229"/>
                  </a:cubicBezTo>
                  <a:cubicBezTo>
                    <a:pt x="11508" y="8950"/>
                    <a:pt x="12786" y="8950"/>
                    <a:pt x="14065" y="8950"/>
                  </a:cubicBezTo>
                  <a:cubicBezTo>
                    <a:pt x="15344" y="10229"/>
                    <a:pt x="15344" y="11508"/>
                    <a:pt x="15344" y="12786"/>
                  </a:cubicBezTo>
                  <a:cubicBezTo>
                    <a:pt x="14065" y="15344"/>
                    <a:pt x="12786" y="15344"/>
                    <a:pt x="11508" y="14065"/>
                  </a:cubicBezTo>
                  <a:close/>
                  <a:moveTo>
                    <a:pt x="15344" y="21737"/>
                  </a:moveTo>
                  <a:cubicBezTo>
                    <a:pt x="14065" y="23015"/>
                    <a:pt x="12786" y="23015"/>
                    <a:pt x="11508" y="21737"/>
                  </a:cubicBezTo>
                  <a:cubicBezTo>
                    <a:pt x="10229" y="20458"/>
                    <a:pt x="10229" y="19180"/>
                    <a:pt x="11508" y="17901"/>
                  </a:cubicBezTo>
                  <a:cubicBezTo>
                    <a:pt x="12786" y="16622"/>
                    <a:pt x="14065" y="16622"/>
                    <a:pt x="15344" y="17901"/>
                  </a:cubicBezTo>
                  <a:cubicBezTo>
                    <a:pt x="15344" y="20458"/>
                    <a:pt x="15344" y="21737"/>
                    <a:pt x="15344" y="21737"/>
                  </a:cubicBezTo>
                  <a:close/>
                  <a:moveTo>
                    <a:pt x="17901" y="17901"/>
                  </a:moveTo>
                  <a:cubicBezTo>
                    <a:pt x="16622" y="17901"/>
                    <a:pt x="16622" y="16622"/>
                    <a:pt x="16622" y="15344"/>
                  </a:cubicBezTo>
                  <a:cubicBezTo>
                    <a:pt x="16622" y="14065"/>
                    <a:pt x="17901" y="14065"/>
                    <a:pt x="19180" y="14065"/>
                  </a:cubicBezTo>
                  <a:cubicBezTo>
                    <a:pt x="20459" y="14065"/>
                    <a:pt x="20459" y="15344"/>
                    <a:pt x="20459" y="16622"/>
                  </a:cubicBezTo>
                  <a:cubicBezTo>
                    <a:pt x="20459" y="17901"/>
                    <a:pt x="19180" y="17901"/>
                    <a:pt x="17901" y="17901"/>
                  </a:cubicBezTo>
                  <a:close/>
                  <a:moveTo>
                    <a:pt x="21737" y="24294"/>
                  </a:moveTo>
                  <a:cubicBezTo>
                    <a:pt x="20459" y="24294"/>
                    <a:pt x="19180" y="24294"/>
                    <a:pt x="19180" y="23015"/>
                  </a:cubicBezTo>
                  <a:cubicBezTo>
                    <a:pt x="19180" y="21737"/>
                    <a:pt x="19180" y="20458"/>
                    <a:pt x="20459" y="20458"/>
                  </a:cubicBezTo>
                  <a:cubicBezTo>
                    <a:pt x="21737" y="20458"/>
                    <a:pt x="23015" y="20458"/>
                    <a:pt x="23015" y="21737"/>
                  </a:cubicBezTo>
                  <a:cubicBezTo>
                    <a:pt x="23015" y="23015"/>
                    <a:pt x="23015" y="24294"/>
                    <a:pt x="21737" y="24294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FA0BAE32-7125-4F03-88E2-B36041C8A065}"/>
                </a:ext>
              </a:extLst>
            </p:cNvPr>
            <p:cNvSpPr/>
            <p:nvPr/>
          </p:nvSpPr>
          <p:spPr>
            <a:xfrm>
              <a:off x="6897703" y="3030066"/>
              <a:ext cx="30686" cy="30687"/>
            </a:xfrm>
            <a:custGeom>
              <a:avLst/>
              <a:gdLst>
                <a:gd name="connsiteX0" fmla="*/ 29408 w 30686"/>
                <a:gd name="connsiteY0" fmla="*/ 19180 h 30687"/>
                <a:gd name="connsiteX1" fmla="*/ 29408 w 30686"/>
                <a:gd name="connsiteY1" fmla="*/ 19180 h 30687"/>
                <a:gd name="connsiteX2" fmla="*/ 29408 w 30686"/>
                <a:gd name="connsiteY2" fmla="*/ 17901 h 30687"/>
                <a:gd name="connsiteX3" fmla="*/ 28130 w 30686"/>
                <a:gd name="connsiteY3" fmla="*/ 17901 h 30687"/>
                <a:gd name="connsiteX4" fmla="*/ 28130 w 30686"/>
                <a:gd name="connsiteY4" fmla="*/ 16622 h 30687"/>
                <a:gd name="connsiteX5" fmla="*/ 29408 w 30686"/>
                <a:gd name="connsiteY5" fmla="*/ 16622 h 30687"/>
                <a:gd name="connsiteX6" fmla="*/ 30687 w 30686"/>
                <a:gd name="connsiteY6" fmla="*/ 15344 h 30687"/>
                <a:gd name="connsiteX7" fmla="*/ 29408 w 30686"/>
                <a:gd name="connsiteY7" fmla="*/ 14065 h 30687"/>
                <a:gd name="connsiteX8" fmla="*/ 28130 w 30686"/>
                <a:gd name="connsiteY8" fmla="*/ 14065 h 30687"/>
                <a:gd name="connsiteX9" fmla="*/ 28130 w 30686"/>
                <a:gd name="connsiteY9" fmla="*/ 12786 h 30687"/>
                <a:gd name="connsiteX10" fmla="*/ 29408 w 30686"/>
                <a:gd name="connsiteY10" fmla="*/ 12786 h 30687"/>
                <a:gd name="connsiteX11" fmla="*/ 29408 w 30686"/>
                <a:gd name="connsiteY11" fmla="*/ 11508 h 30687"/>
                <a:gd name="connsiteX12" fmla="*/ 28130 w 30686"/>
                <a:gd name="connsiteY12" fmla="*/ 11508 h 30687"/>
                <a:gd name="connsiteX13" fmla="*/ 26851 w 30686"/>
                <a:gd name="connsiteY13" fmla="*/ 11508 h 30687"/>
                <a:gd name="connsiteX14" fmla="*/ 26851 w 30686"/>
                <a:gd name="connsiteY14" fmla="*/ 10229 h 30687"/>
                <a:gd name="connsiteX15" fmla="*/ 28130 w 30686"/>
                <a:gd name="connsiteY15" fmla="*/ 10229 h 30687"/>
                <a:gd name="connsiteX16" fmla="*/ 28130 w 30686"/>
                <a:gd name="connsiteY16" fmla="*/ 8950 h 30687"/>
                <a:gd name="connsiteX17" fmla="*/ 26851 w 30686"/>
                <a:gd name="connsiteY17" fmla="*/ 8950 h 30687"/>
                <a:gd name="connsiteX18" fmla="*/ 25573 w 30686"/>
                <a:gd name="connsiteY18" fmla="*/ 8950 h 30687"/>
                <a:gd name="connsiteX19" fmla="*/ 24294 w 30686"/>
                <a:gd name="connsiteY19" fmla="*/ 7672 h 30687"/>
                <a:gd name="connsiteX20" fmla="*/ 25573 w 30686"/>
                <a:gd name="connsiteY20" fmla="*/ 6393 h 30687"/>
                <a:gd name="connsiteX21" fmla="*/ 25573 w 30686"/>
                <a:gd name="connsiteY21" fmla="*/ 5114 h 30687"/>
                <a:gd name="connsiteX22" fmla="*/ 24294 w 30686"/>
                <a:gd name="connsiteY22" fmla="*/ 5114 h 30687"/>
                <a:gd name="connsiteX23" fmla="*/ 23015 w 30686"/>
                <a:gd name="connsiteY23" fmla="*/ 6393 h 30687"/>
                <a:gd name="connsiteX24" fmla="*/ 21737 w 30686"/>
                <a:gd name="connsiteY24" fmla="*/ 5114 h 30687"/>
                <a:gd name="connsiteX25" fmla="*/ 21737 w 30686"/>
                <a:gd name="connsiteY25" fmla="*/ 3836 h 30687"/>
                <a:gd name="connsiteX26" fmla="*/ 21737 w 30686"/>
                <a:gd name="connsiteY26" fmla="*/ 2557 h 30687"/>
                <a:gd name="connsiteX27" fmla="*/ 20458 w 30686"/>
                <a:gd name="connsiteY27" fmla="*/ 2557 h 30687"/>
                <a:gd name="connsiteX28" fmla="*/ 20458 w 30686"/>
                <a:gd name="connsiteY28" fmla="*/ 3836 h 30687"/>
                <a:gd name="connsiteX29" fmla="*/ 19180 w 30686"/>
                <a:gd name="connsiteY29" fmla="*/ 3836 h 30687"/>
                <a:gd name="connsiteX30" fmla="*/ 19180 w 30686"/>
                <a:gd name="connsiteY30" fmla="*/ 2557 h 30687"/>
                <a:gd name="connsiteX31" fmla="*/ 19180 w 30686"/>
                <a:gd name="connsiteY31" fmla="*/ 1279 h 30687"/>
                <a:gd name="connsiteX32" fmla="*/ 17900 w 30686"/>
                <a:gd name="connsiteY32" fmla="*/ 1279 h 30687"/>
                <a:gd name="connsiteX33" fmla="*/ 17900 w 30686"/>
                <a:gd name="connsiteY33" fmla="*/ 2557 h 30687"/>
                <a:gd name="connsiteX34" fmla="*/ 16622 w 30686"/>
                <a:gd name="connsiteY34" fmla="*/ 2557 h 30687"/>
                <a:gd name="connsiteX35" fmla="*/ 16622 w 30686"/>
                <a:gd name="connsiteY35" fmla="*/ 1279 h 30687"/>
                <a:gd name="connsiteX36" fmla="*/ 15344 w 30686"/>
                <a:gd name="connsiteY36" fmla="*/ 0 h 30687"/>
                <a:gd name="connsiteX37" fmla="*/ 14065 w 30686"/>
                <a:gd name="connsiteY37" fmla="*/ 1279 h 30687"/>
                <a:gd name="connsiteX38" fmla="*/ 14065 w 30686"/>
                <a:gd name="connsiteY38" fmla="*/ 2557 h 30687"/>
                <a:gd name="connsiteX39" fmla="*/ 12786 w 30686"/>
                <a:gd name="connsiteY39" fmla="*/ 2557 h 30687"/>
                <a:gd name="connsiteX40" fmla="*/ 12786 w 30686"/>
                <a:gd name="connsiteY40" fmla="*/ 1279 h 30687"/>
                <a:gd name="connsiteX41" fmla="*/ 11507 w 30686"/>
                <a:gd name="connsiteY41" fmla="*/ 1279 h 30687"/>
                <a:gd name="connsiteX42" fmla="*/ 11507 w 30686"/>
                <a:gd name="connsiteY42" fmla="*/ 2557 h 30687"/>
                <a:gd name="connsiteX43" fmla="*/ 11507 w 30686"/>
                <a:gd name="connsiteY43" fmla="*/ 3836 h 30687"/>
                <a:gd name="connsiteX44" fmla="*/ 10229 w 30686"/>
                <a:gd name="connsiteY44" fmla="*/ 3836 h 30687"/>
                <a:gd name="connsiteX45" fmla="*/ 10229 w 30686"/>
                <a:gd name="connsiteY45" fmla="*/ 2557 h 30687"/>
                <a:gd name="connsiteX46" fmla="*/ 8951 w 30686"/>
                <a:gd name="connsiteY46" fmla="*/ 2557 h 30687"/>
                <a:gd name="connsiteX47" fmla="*/ 8951 w 30686"/>
                <a:gd name="connsiteY47" fmla="*/ 3836 h 30687"/>
                <a:gd name="connsiteX48" fmla="*/ 8951 w 30686"/>
                <a:gd name="connsiteY48" fmla="*/ 5114 h 30687"/>
                <a:gd name="connsiteX49" fmla="*/ 7671 w 30686"/>
                <a:gd name="connsiteY49" fmla="*/ 6393 h 30687"/>
                <a:gd name="connsiteX50" fmla="*/ 6393 w 30686"/>
                <a:gd name="connsiteY50" fmla="*/ 5114 h 30687"/>
                <a:gd name="connsiteX51" fmla="*/ 5114 w 30686"/>
                <a:gd name="connsiteY51" fmla="*/ 5114 h 30687"/>
                <a:gd name="connsiteX52" fmla="*/ 5114 w 30686"/>
                <a:gd name="connsiteY52" fmla="*/ 6393 h 30687"/>
                <a:gd name="connsiteX53" fmla="*/ 6393 w 30686"/>
                <a:gd name="connsiteY53" fmla="*/ 7672 h 30687"/>
                <a:gd name="connsiteX54" fmla="*/ 5114 w 30686"/>
                <a:gd name="connsiteY54" fmla="*/ 8950 h 30687"/>
                <a:gd name="connsiteX55" fmla="*/ 3836 w 30686"/>
                <a:gd name="connsiteY55" fmla="*/ 8950 h 30687"/>
                <a:gd name="connsiteX56" fmla="*/ 2557 w 30686"/>
                <a:gd name="connsiteY56" fmla="*/ 8950 h 30687"/>
                <a:gd name="connsiteX57" fmla="*/ 2557 w 30686"/>
                <a:gd name="connsiteY57" fmla="*/ 10229 h 30687"/>
                <a:gd name="connsiteX58" fmla="*/ 3836 w 30686"/>
                <a:gd name="connsiteY58" fmla="*/ 10229 h 30687"/>
                <a:gd name="connsiteX59" fmla="*/ 3836 w 30686"/>
                <a:gd name="connsiteY59" fmla="*/ 11508 h 30687"/>
                <a:gd name="connsiteX60" fmla="*/ 2557 w 30686"/>
                <a:gd name="connsiteY60" fmla="*/ 11508 h 30687"/>
                <a:gd name="connsiteX61" fmla="*/ 1278 w 30686"/>
                <a:gd name="connsiteY61" fmla="*/ 11508 h 30687"/>
                <a:gd name="connsiteX62" fmla="*/ 1278 w 30686"/>
                <a:gd name="connsiteY62" fmla="*/ 12786 h 30687"/>
                <a:gd name="connsiteX63" fmla="*/ 2557 w 30686"/>
                <a:gd name="connsiteY63" fmla="*/ 12786 h 30687"/>
                <a:gd name="connsiteX64" fmla="*/ 2557 w 30686"/>
                <a:gd name="connsiteY64" fmla="*/ 14065 h 30687"/>
                <a:gd name="connsiteX65" fmla="*/ 1278 w 30686"/>
                <a:gd name="connsiteY65" fmla="*/ 14065 h 30687"/>
                <a:gd name="connsiteX66" fmla="*/ 0 w 30686"/>
                <a:gd name="connsiteY66" fmla="*/ 15344 h 30687"/>
                <a:gd name="connsiteX67" fmla="*/ 1278 w 30686"/>
                <a:gd name="connsiteY67" fmla="*/ 16622 h 30687"/>
                <a:gd name="connsiteX68" fmla="*/ 2557 w 30686"/>
                <a:gd name="connsiteY68" fmla="*/ 16622 h 30687"/>
                <a:gd name="connsiteX69" fmla="*/ 2557 w 30686"/>
                <a:gd name="connsiteY69" fmla="*/ 17901 h 30687"/>
                <a:gd name="connsiteX70" fmla="*/ 1278 w 30686"/>
                <a:gd name="connsiteY70" fmla="*/ 17901 h 30687"/>
                <a:gd name="connsiteX71" fmla="*/ 1278 w 30686"/>
                <a:gd name="connsiteY71" fmla="*/ 19180 h 30687"/>
                <a:gd name="connsiteX72" fmla="*/ 2557 w 30686"/>
                <a:gd name="connsiteY72" fmla="*/ 19180 h 30687"/>
                <a:gd name="connsiteX73" fmla="*/ 3836 w 30686"/>
                <a:gd name="connsiteY73" fmla="*/ 19180 h 30687"/>
                <a:gd name="connsiteX74" fmla="*/ 3836 w 30686"/>
                <a:gd name="connsiteY74" fmla="*/ 20458 h 30687"/>
                <a:gd name="connsiteX75" fmla="*/ 2557 w 30686"/>
                <a:gd name="connsiteY75" fmla="*/ 20458 h 30687"/>
                <a:gd name="connsiteX76" fmla="*/ 2557 w 30686"/>
                <a:gd name="connsiteY76" fmla="*/ 21737 h 30687"/>
                <a:gd name="connsiteX77" fmla="*/ 2557 w 30686"/>
                <a:gd name="connsiteY77" fmla="*/ 21737 h 30687"/>
                <a:gd name="connsiteX78" fmla="*/ 3836 w 30686"/>
                <a:gd name="connsiteY78" fmla="*/ 21737 h 30687"/>
                <a:gd name="connsiteX79" fmla="*/ 5114 w 30686"/>
                <a:gd name="connsiteY79" fmla="*/ 21737 h 30687"/>
                <a:gd name="connsiteX80" fmla="*/ 6393 w 30686"/>
                <a:gd name="connsiteY80" fmla="*/ 23015 h 30687"/>
                <a:gd name="connsiteX81" fmla="*/ 5114 w 30686"/>
                <a:gd name="connsiteY81" fmla="*/ 24294 h 30687"/>
                <a:gd name="connsiteX82" fmla="*/ 5114 w 30686"/>
                <a:gd name="connsiteY82" fmla="*/ 25573 h 30687"/>
                <a:gd name="connsiteX83" fmla="*/ 6393 w 30686"/>
                <a:gd name="connsiteY83" fmla="*/ 25573 h 30687"/>
                <a:gd name="connsiteX84" fmla="*/ 7671 w 30686"/>
                <a:gd name="connsiteY84" fmla="*/ 24294 h 30687"/>
                <a:gd name="connsiteX85" fmla="*/ 8951 w 30686"/>
                <a:gd name="connsiteY85" fmla="*/ 25573 h 30687"/>
                <a:gd name="connsiteX86" fmla="*/ 8951 w 30686"/>
                <a:gd name="connsiteY86" fmla="*/ 26851 h 30687"/>
                <a:gd name="connsiteX87" fmla="*/ 8951 w 30686"/>
                <a:gd name="connsiteY87" fmla="*/ 28130 h 30687"/>
                <a:gd name="connsiteX88" fmla="*/ 10229 w 30686"/>
                <a:gd name="connsiteY88" fmla="*/ 28130 h 30687"/>
                <a:gd name="connsiteX89" fmla="*/ 10229 w 30686"/>
                <a:gd name="connsiteY89" fmla="*/ 26851 h 30687"/>
                <a:gd name="connsiteX90" fmla="*/ 11507 w 30686"/>
                <a:gd name="connsiteY90" fmla="*/ 26851 h 30687"/>
                <a:gd name="connsiteX91" fmla="*/ 11507 w 30686"/>
                <a:gd name="connsiteY91" fmla="*/ 28130 h 30687"/>
                <a:gd name="connsiteX92" fmla="*/ 11507 w 30686"/>
                <a:gd name="connsiteY92" fmla="*/ 29409 h 30687"/>
                <a:gd name="connsiteX93" fmla="*/ 12786 w 30686"/>
                <a:gd name="connsiteY93" fmla="*/ 29409 h 30687"/>
                <a:gd name="connsiteX94" fmla="*/ 12786 w 30686"/>
                <a:gd name="connsiteY94" fmla="*/ 28130 h 30687"/>
                <a:gd name="connsiteX95" fmla="*/ 14065 w 30686"/>
                <a:gd name="connsiteY95" fmla="*/ 28130 h 30687"/>
                <a:gd name="connsiteX96" fmla="*/ 14065 w 30686"/>
                <a:gd name="connsiteY96" fmla="*/ 29409 h 30687"/>
                <a:gd name="connsiteX97" fmla="*/ 15344 w 30686"/>
                <a:gd name="connsiteY97" fmla="*/ 30687 h 30687"/>
                <a:gd name="connsiteX98" fmla="*/ 16622 w 30686"/>
                <a:gd name="connsiteY98" fmla="*/ 29409 h 30687"/>
                <a:gd name="connsiteX99" fmla="*/ 16622 w 30686"/>
                <a:gd name="connsiteY99" fmla="*/ 28130 h 30687"/>
                <a:gd name="connsiteX100" fmla="*/ 17900 w 30686"/>
                <a:gd name="connsiteY100" fmla="*/ 28130 h 30687"/>
                <a:gd name="connsiteX101" fmla="*/ 17900 w 30686"/>
                <a:gd name="connsiteY101" fmla="*/ 29409 h 30687"/>
                <a:gd name="connsiteX102" fmla="*/ 19180 w 30686"/>
                <a:gd name="connsiteY102" fmla="*/ 29409 h 30687"/>
                <a:gd name="connsiteX103" fmla="*/ 19180 w 30686"/>
                <a:gd name="connsiteY103" fmla="*/ 28130 h 30687"/>
                <a:gd name="connsiteX104" fmla="*/ 19180 w 30686"/>
                <a:gd name="connsiteY104" fmla="*/ 26851 h 30687"/>
                <a:gd name="connsiteX105" fmla="*/ 20458 w 30686"/>
                <a:gd name="connsiteY105" fmla="*/ 26851 h 30687"/>
                <a:gd name="connsiteX106" fmla="*/ 20458 w 30686"/>
                <a:gd name="connsiteY106" fmla="*/ 28130 h 30687"/>
                <a:gd name="connsiteX107" fmla="*/ 21737 w 30686"/>
                <a:gd name="connsiteY107" fmla="*/ 28130 h 30687"/>
                <a:gd name="connsiteX108" fmla="*/ 21737 w 30686"/>
                <a:gd name="connsiteY108" fmla="*/ 28130 h 30687"/>
                <a:gd name="connsiteX109" fmla="*/ 21737 w 30686"/>
                <a:gd name="connsiteY109" fmla="*/ 26851 h 30687"/>
                <a:gd name="connsiteX110" fmla="*/ 21737 w 30686"/>
                <a:gd name="connsiteY110" fmla="*/ 25573 h 30687"/>
                <a:gd name="connsiteX111" fmla="*/ 23015 w 30686"/>
                <a:gd name="connsiteY111" fmla="*/ 24294 h 30687"/>
                <a:gd name="connsiteX112" fmla="*/ 24294 w 30686"/>
                <a:gd name="connsiteY112" fmla="*/ 25573 h 30687"/>
                <a:gd name="connsiteX113" fmla="*/ 25573 w 30686"/>
                <a:gd name="connsiteY113" fmla="*/ 25573 h 30687"/>
                <a:gd name="connsiteX114" fmla="*/ 25573 w 30686"/>
                <a:gd name="connsiteY114" fmla="*/ 24294 h 30687"/>
                <a:gd name="connsiteX115" fmla="*/ 24294 w 30686"/>
                <a:gd name="connsiteY115" fmla="*/ 23015 h 30687"/>
                <a:gd name="connsiteX116" fmla="*/ 25573 w 30686"/>
                <a:gd name="connsiteY116" fmla="*/ 21737 h 30687"/>
                <a:gd name="connsiteX117" fmla="*/ 26851 w 30686"/>
                <a:gd name="connsiteY117" fmla="*/ 21737 h 30687"/>
                <a:gd name="connsiteX118" fmla="*/ 28130 w 30686"/>
                <a:gd name="connsiteY118" fmla="*/ 21737 h 30687"/>
                <a:gd name="connsiteX119" fmla="*/ 28130 w 30686"/>
                <a:gd name="connsiteY119" fmla="*/ 20458 h 30687"/>
                <a:gd name="connsiteX120" fmla="*/ 26851 w 30686"/>
                <a:gd name="connsiteY120" fmla="*/ 20458 h 30687"/>
                <a:gd name="connsiteX121" fmla="*/ 29408 w 30686"/>
                <a:gd name="connsiteY121" fmla="*/ 19180 h 30687"/>
                <a:gd name="connsiteX122" fmla="*/ 29408 w 30686"/>
                <a:gd name="connsiteY122" fmla="*/ 19180 h 30687"/>
                <a:gd name="connsiteX123" fmla="*/ 24294 w 30686"/>
                <a:gd name="connsiteY123" fmla="*/ 12786 h 30687"/>
                <a:gd name="connsiteX124" fmla="*/ 26851 w 30686"/>
                <a:gd name="connsiteY124" fmla="*/ 15344 h 30687"/>
                <a:gd name="connsiteX125" fmla="*/ 24294 w 30686"/>
                <a:gd name="connsiteY125" fmla="*/ 17901 h 30687"/>
                <a:gd name="connsiteX126" fmla="*/ 21737 w 30686"/>
                <a:gd name="connsiteY126" fmla="*/ 15344 h 30687"/>
                <a:gd name="connsiteX127" fmla="*/ 24294 w 30686"/>
                <a:gd name="connsiteY127" fmla="*/ 12786 h 30687"/>
                <a:gd name="connsiteX128" fmla="*/ 20458 w 30686"/>
                <a:gd name="connsiteY128" fmla="*/ 7672 h 30687"/>
                <a:gd name="connsiteX129" fmla="*/ 21737 w 30686"/>
                <a:gd name="connsiteY129" fmla="*/ 10229 h 30687"/>
                <a:gd name="connsiteX130" fmla="*/ 19180 w 30686"/>
                <a:gd name="connsiteY130" fmla="*/ 11508 h 30687"/>
                <a:gd name="connsiteX131" fmla="*/ 17900 w 30686"/>
                <a:gd name="connsiteY131" fmla="*/ 8950 h 30687"/>
                <a:gd name="connsiteX132" fmla="*/ 20458 w 30686"/>
                <a:gd name="connsiteY132" fmla="*/ 7672 h 30687"/>
                <a:gd name="connsiteX133" fmla="*/ 10229 w 30686"/>
                <a:gd name="connsiteY133" fmla="*/ 14065 h 30687"/>
                <a:gd name="connsiteX134" fmla="*/ 8951 w 30686"/>
                <a:gd name="connsiteY134" fmla="*/ 10229 h 30687"/>
                <a:gd name="connsiteX135" fmla="*/ 12786 w 30686"/>
                <a:gd name="connsiteY135" fmla="*/ 8950 h 30687"/>
                <a:gd name="connsiteX136" fmla="*/ 14065 w 30686"/>
                <a:gd name="connsiteY136" fmla="*/ 12786 h 30687"/>
                <a:gd name="connsiteX137" fmla="*/ 10229 w 30686"/>
                <a:gd name="connsiteY137" fmla="*/ 14065 h 30687"/>
                <a:gd name="connsiteX138" fmla="*/ 14065 w 30686"/>
                <a:gd name="connsiteY138" fmla="*/ 23015 h 30687"/>
                <a:gd name="connsiteX139" fmla="*/ 10229 w 30686"/>
                <a:gd name="connsiteY139" fmla="*/ 23015 h 30687"/>
                <a:gd name="connsiteX140" fmla="*/ 10229 w 30686"/>
                <a:gd name="connsiteY140" fmla="*/ 19180 h 30687"/>
                <a:gd name="connsiteX141" fmla="*/ 14065 w 30686"/>
                <a:gd name="connsiteY141" fmla="*/ 19180 h 30687"/>
                <a:gd name="connsiteX142" fmla="*/ 14065 w 30686"/>
                <a:gd name="connsiteY142" fmla="*/ 23015 h 30687"/>
                <a:gd name="connsiteX143" fmla="*/ 17900 w 30686"/>
                <a:gd name="connsiteY143" fmla="*/ 17901 h 30687"/>
                <a:gd name="connsiteX144" fmla="*/ 16622 w 30686"/>
                <a:gd name="connsiteY144" fmla="*/ 15344 h 30687"/>
                <a:gd name="connsiteX145" fmla="*/ 19180 w 30686"/>
                <a:gd name="connsiteY145" fmla="*/ 14065 h 30687"/>
                <a:gd name="connsiteX146" fmla="*/ 20458 w 30686"/>
                <a:gd name="connsiteY146" fmla="*/ 16622 h 30687"/>
                <a:gd name="connsiteX147" fmla="*/ 17900 w 30686"/>
                <a:gd name="connsiteY147" fmla="*/ 17901 h 30687"/>
                <a:gd name="connsiteX148" fmla="*/ 21737 w 30686"/>
                <a:gd name="connsiteY148" fmla="*/ 24294 h 30687"/>
                <a:gd name="connsiteX149" fmla="*/ 19180 w 30686"/>
                <a:gd name="connsiteY149" fmla="*/ 23015 h 30687"/>
                <a:gd name="connsiteX150" fmla="*/ 20458 w 30686"/>
                <a:gd name="connsiteY150" fmla="*/ 20458 h 30687"/>
                <a:gd name="connsiteX151" fmla="*/ 23015 w 30686"/>
                <a:gd name="connsiteY151" fmla="*/ 21737 h 30687"/>
                <a:gd name="connsiteX152" fmla="*/ 21737 w 30686"/>
                <a:gd name="connsiteY152" fmla="*/ 24294 h 3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0686" h="30687">
                  <a:moveTo>
                    <a:pt x="29408" y="19180"/>
                  </a:moveTo>
                  <a:cubicBezTo>
                    <a:pt x="29408" y="20458"/>
                    <a:pt x="30687" y="19180"/>
                    <a:pt x="29408" y="19180"/>
                  </a:cubicBezTo>
                  <a:cubicBezTo>
                    <a:pt x="30687" y="17901"/>
                    <a:pt x="30687" y="17901"/>
                    <a:pt x="29408" y="17901"/>
                  </a:cubicBezTo>
                  <a:lnTo>
                    <a:pt x="28130" y="17901"/>
                  </a:lnTo>
                  <a:cubicBezTo>
                    <a:pt x="28130" y="17901"/>
                    <a:pt x="28130" y="16622"/>
                    <a:pt x="28130" y="16622"/>
                  </a:cubicBezTo>
                  <a:lnTo>
                    <a:pt x="29408" y="16622"/>
                  </a:lnTo>
                  <a:cubicBezTo>
                    <a:pt x="29408" y="16622"/>
                    <a:pt x="30687" y="16622"/>
                    <a:pt x="30687" y="15344"/>
                  </a:cubicBezTo>
                  <a:cubicBezTo>
                    <a:pt x="30687" y="14065"/>
                    <a:pt x="30687" y="14065"/>
                    <a:pt x="29408" y="14065"/>
                  </a:cubicBezTo>
                  <a:lnTo>
                    <a:pt x="28130" y="14065"/>
                  </a:lnTo>
                  <a:cubicBezTo>
                    <a:pt x="28130" y="14065"/>
                    <a:pt x="28130" y="12786"/>
                    <a:pt x="28130" y="12786"/>
                  </a:cubicBezTo>
                  <a:lnTo>
                    <a:pt x="29408" y="12786"/>
                  </a:lnTo>
                  <a:cubicBezTo>
                    <a:pt x="29408" y="12786"/>
                    <a:pt x="30687" y="12786"/>
                    <a:pt x="29408" y="11508"/>
                  </a:cubicBezTo>
                  <a:cubicBezTo>
                    <a:pt x="29408" y="11508"/>
                    <a:pt x="29408" y="10229"/>
                    <a:pt x="28130" y="11508"/>
                  </a:cubicBezTo>
                  <a:lnTo>
                    <a:pt x="26851" y="11508"/>
                  </a:lnTo>
                  <a:cubicBezTo>
                    <a:pt x="26851" y="11508"/>
                    <a:pt x="26851" y="10229"/>
                    <a:pt x="26851" y="10229"/>
                  </a:cubicBezTo>
                  <a:lnTo>
                    <a:pt x="28130" y="10229"/>
                  </a:lnTo>
                  <a:cubicBezTo>
                    <a:pt x="28130" y="10229"/>
                    <a:pt x="28130" y="8950"/>
                    <a:pt x="28130" y="8950"/>
                  </a:cubicBezTo>
                  <a:cubicBezTo>
                    <a:pt x="28130" y="8950"/>
                    <a:pt x="26851" y="8950"/>
                    <a:pt x="26851" y="8950"/>
                  </a:cubicBezTo>
                  <a:lnTo>
                    <a:pt x="25573" y="8950"/>
                  </a:lnTo>
                  <a:cubicBezTo>
                    <a:pt x="25573" y="8950"/>
                    <a:pt x="25573" y="7672"/>
                    <a:pt x="24294" y="7672"/>
                  </a:cubicBezTo>
                  <a:lnTo>
                    <a:pt x="25573" y="6393"/>
                  </a:lnTo>
                  <a:cubicBezTo>
                    <a:pt x="25573" y="6393"/>
                    <a:pt x="25573" y="5114"/>
                    <a:pt x="25573" y="5114"/>
                  </a:cubicBezTo>
                  <a:cubicBezTo>
                    <a:pt x="25573" y="5114"/>
                    <a:pt x="24294" y="5114"/>
                    <a:pt x="24294" y="5114"/>
                  </a:cubicBezTo>
                  <a:lnTo>
                    <a:pt x="23015" y="6393"/>
                  </a:lnTo>
                  <a:cubicBezTo>
                    <a:pt x="23015" y="6393"/>
                    <a:pt x="21737" y="6393"/>
                    <a:pt x="21737" y="5114"/>
                  </a:cubicBezTo>
                  <a:lnTo>
                    <a:pt x="21737" y="3836"/>
                  </a:lnTo>
                  <a:cubicBezTo>
                    <a:pt x="21737" y="3836"/>
                    <a:pt x="21737" y="2557"/>
                    <a:pt x="21737" y="2557"/>
                  </a:cubicBezTo>
                  <a:cubicBezTo>
                    <a:pt x="21737" y="2557"/>
                    <a:pt x="20458" y="2557"/>
                    <a:pt x="20458" y="2557"/>
                  </a:cubicBezTo>
                  <a:lnTo>
                    <a:pt x="20458" y="3836"/>
                  </a:lnTo>
                  <a:cubicBezTo>
                    <a:pt x="20458" y="3836"/>
                    <a:pt x="19180" y="3836"/>
                    <a:pt x="19180" y="3836"/>
                  </a:cubicBezTo>
                  <a:lnTo>
                    <a:pt x="19180" y="2557"/>
                  </a:lnTo>
                  <a:cubicBezTo>
                    <a:pt x="19180" y="2557"/>
                    <a:pt x="19180" y="1279"/>
                    <a:pt x="19180" y="1279"/>
                  </a:cubicBezTo>
                  <a:cubicBezTo>
                    <a:pt x="19180" y="1279"/>
                    <a:pt x="17900" y="1279"/>
                    <a:pt x="17900" y="1279"/>
                  </a:cubicBezTo>
                  <a:lnTo>
                    <a:pt x="17900" y="2557"/>
                  </a:lnTo>
                  <a:cubicBezTo>
                    <a:pt x="17900" y="2557"/>
                    <a:pt x="16622" y="2557"/>
                    <a:pt x="16622" y="2557"/>
                  </a:cubicBezTo>
                  <a:lnTo>
                    <a:pt x="16622" y="1279"/>
                  </a:lnTo>
                  <a:cubicBezTo>
                    <a:pt x="16622" y="1279"/>
                    <a:pt x="16622" y="0"/>
                    <a:pt x="15344" y="0"/>
                  </a:cubicBezTo>
                  <a:cubicBezTo>
                    <a:pt x="15344" y="0"/>
                    <a:pt x="14065" y="0"/>
                    <a:pt x="14065" y="1279"/>
                  </a:cubicBezTo>
                  <a:lnTo>
                    <a:pt x="14065" y="2557"/>
                  </a:lnTo>
                  <a:cubicBezTo>
                    <a:pt x="14065" y="2557"/>
                    <a:pt x="12786" y="2557"/>
                    <a:pt x="12786" y="2557"/>
                  </a:cubicBezTo>
                  <a:lnTo>
                    <a:pt x="12786" y="1279"/>
                  </a:lnTo>
                  <a:cubicBezTo>
                    <a:pt x="12786" y="1279"/>
                    <a:pt x="12786" y="0"/>
                    <a:pt x="11507" y="1279"/>
                  </a:cubicBezTo>
                  <a:cubicBezTo>
                    <a:pt x="11507" y="1279"/>
                    <a:pt x="10229" y="1279"/>
                    <a:pt x="11507" y="2557"/>
                  </a:cubicBezTo>
                  <a:lnTo>
                    <a:pt x="11507" y="3836"/>
                  </a:lnTo>
                  <a:cubicBezTo>
                    <a:pt x="11507" y="3836"/>
                    <a:pt x="10229" y="3836"/>
                    <a:pt x="10229" y="3836"/>
                  </a:cubicBezTo>
                  <a:lnTo>
                    <a:pt x="10229" y="2557"/>
                  </a:lnTo>
                  <a:cubicBezTo>
                    <a:pt x="10229" y="2557"/>
                    <a:pt x="8951" y="2557"/>
                    <a:pt x="8951" y="2557"/>
                  </a:cubicBezTo>
                  <a:cubicBezTo>
                    <a:pt x="8951" y="2557"/>
                    <a:pt x="8951" y="3836"/>
                    <a:pt x="8951" y="3836"/>
                  </a:cubicBezTo>
                  <a:lnTo>
                    <a:pt x="8951" y="5114"/>
                  </a:lnTo>
                  <a:cubicBezTo>
                    <a:pt x="8951" y="5114"/>
                    <a:pt x="7671" y="5114"/>
                    <a:pt x="7671" y="6393"/>
                  </a:cubicBezTo>
                  <a:lnTo>
                    <a:pt x="6393" y="5114"/>
                  </a:lnTo>
                  <a:cubicBezTo>
                    <a:pt x="6393" y="5114"/>
                    <a:pt x="5114" y="5114"/>
                    <a:pt x="5114" y="5114"/>
                  </a:cubicBezTo>
                  <a:cubicBezTo>
                    <a:pt x="5114" y="5114"/>
                    <a:pt x="5114" y="6393"/>
                    <a:pt x="5114" y="6393"/>
                  </a:cubicBezTo>
                  <a:lnTo>
                    <a:pt x="6393" y="7672"/>
                  </a:lnTo>
                  <a:cubicBezTo>
                    <a:pt x="6393" y="7672"/>
                    <a:pt x="6393" y="8950"/>
                    <a:pt x="5114" y="8950"/>
                  </a:cubicBezTo>
                  <a:lnTo>
                    <a:pt x="3836" y="8950"/>
                  </a:lnTo>
                  <a:cubicBezTo>
                    <a:pt x="3836" y="8950"/>
                    <a:pt x="2557" y="8950"/>
                    <a:pt x="2557" y="8950"/>
                  </a:cubicBezTo>
                  <a:cubicBezTo>
                    <a:pt x="2557" y="8950"/>
                    <a:pt x="2557" y="10229"/>
                    <a:pt x="2557" y="10229"/>
                  </a:cubicBezTo>
                  <a:lnTo>
                    <a:pt x="3836" y="10229"/>
                  </a:lnTo>
                  <a:cubicBezTo>
                    <a:pt x="3836" y="10229"/>
                    <a:pt x="3836" y="11508"/>
                    <a:pt x="3836" y="11508"/>
                  </a:cubicBezTo>
                  <a:lnTo>
                    <a:pt x="2557" y="11508"/>
                  </a:lnTo>
                  <a:cubicBezTo>
                    <a:pt x="2557" y="11508"/>
                    <a:pt x="1278" y="11508"/>
                    <a:pt x="1278" y="11508"/>
                  </a:cubicBezTo>
                  <a:cubicBezTo>
                    <a:pt x="1278" y="11508"/>
                    <a:pt x="1278" y="12786"/>
                    <a:pt x="1278" y="12786"/>
                  </a:cubicBezTo>
                  <a:lnTo>
                    <a:pt x="2557" y="12786"/>
                  </a:lnTo>
                  <a:cubicBezTo>
                    <a:pt x="2557" y="12786"/>
                    <a:pt x="2557" y="14065"/>
                    <a:pt x="2557" y="14065"/>
                  </a:cubicBezTo>
                  <a:lnTo>
                    <a:pt x="1278" y="14065"/>
                  </a:lnTo>
                  <a:cubicBezTo>
                    <a:pt x="1278" y="14065"/>
                    <a:pt x="0" y="14065"/>
                    <a:pt x="0" y="15344"/>
                  </a:cubicBezTo>
                  <a:cubicBezTo>
                    <a:pt x="0" y="15344"/>
                    <a:pt x="0" y="16622"/>
                    <a:pt x="1278" y="16622"/>
                  </a:cubicBezTo>
                  <a:lnTo>
                    <a:pt x="2557" y="16622"/>
                  </a:lnTo>
                  <a:cubicBezTo>
                    <a:pt x="2557" y="16622"/>
                    <a:pt x="2557" y="17901"/>
                    <a:pt x="2557" y="17901"/>
                  </a:cubicBezTo>
                  <a:lnTo>
                    <a:pt x="1278" y="17901"/>
                  </a:lnTo>
                  <a:cubicBezTo>
                    <a:pt x="1278" y="17901"/>
                    <a:pt x="0" y="17901"/>
                    <a:pt x="1278" y="19180"/>
                  </a:cubicBezTo>
                  <a:cubicBezTo>
                    <a:pt x="1278" y="19180"/>
                    <a:pt x="1278" y="20458"/>
                    <a:pt x="2557" y="19180"/>
                  </a:cubicBezTo>
                  <a:lnTo>
                    <a:pt x="3836" y="19180"/>
                  </a:lnTo>
                  <a:cubicBezTo>
                    <a:pt x="3836" y="19180"/>
                    <a:pt x="3836" y="20458"/>
                    <a:pt x="3836" y="20458"/>
                  </a:cubicBezTo>
                  <a:lnTo>
                    <a:pt x="2557" y="20458"/>
                  </a:lnTo>
                  <a:cubicBezTo>
                    <a:pt x="2557" y="20458"/>
                    <a:pt x="2557" y="21737"/>
                    <a:pt x="2557" y="21737"/>
                  </a:cubicBezTo>
                  <a:lnTo>
                    <a:pt x="2557" y="21737"/>
                  </a:lnTo>
                  <a:cubicBezTo>
                    <a:pt x="2557" y="21737"/>
                    <a:pt x="3836" y="21737"/>
                    <a:pt x="3836" y="21737"/>
                  </a:cubicBezTo>
                  <a:lnTo>
                    <a:pt x="5114" y="21737"/>
                  </a:lnTo>
                  <a:cubicBezTo>
                    <a:pt x="5114" y="21737"/>
                    <a:pt x="5114" y="23015"/>
                    <a:pt x="6393" y="23015"/>
                  </a:cubicBezTo>
                  <a:lnTo>
                    <a:pt x="5114" y="24294"/>
                  </a:lnTo>
                  <a:cubicBezTo>
                    <a:pt x="5114" y="24294"/>
                    <a:pt x="5114" y="25573"/>
                    <a:pt x="5114" y="25573"/>
                  </a:cubicBezTo>
                  <a:cubicBezTo>
                    <a:pt x="5114" y="25573"/>
                    <a:pt x="6393" y="25573"/>
                    <a:pt x="6393" y="25573"/>
                  </a:cubicBezTo>
                  <a:lnTo>
                    <a:pt x="7671" y="24294"/>
                  </a:lnTo>
                  <a:cubicBezTo>
                    <a:pt x="7671" y="24294"/>
                    <a:pt x="8951" y="24294"/>
                    <a:pt x="8951" y="25573"/>
                  </a:cubicBezTo>
                  <a:lnTo>
                    <a:pt x="8951" y="26851"/>
                  </a:lnTo>
                  <a:cubicBezTo>
                    <a:pt x="8951" y="26851"/>
                    <a:pt x="8951" y="28130"/>
                    <a:pt x="8951" y="28130"/>
                  </a:cubicBezTo>
                  <a:cubicBezTo>
                    <a:pt x="8951" y="28130"/>
                    <a:pt x="10229" y="28130"/>
                    <a:pt x="10229" y="28130"/>
                  </a:cubicBezTo>
                  <a:lnTo>
                    <a:pt x="10229" y="26851"/>
                  </a:lnTo>
                  <a:cubicBezTo>
                    <a:pt x="10229" y="26851"/>
                    <a:pt x="11507" y="26851"/>
                    <a:pt x="11507" y="26851"/>
                  </a:cubicBezTo>
                  <a:lnTo>
                    <a:pt x="11507" y="28130"/>
                  </a:lnTo>
                  <a:cubicBezTo>
                    <a:pt x="11507" y="28130"/>
                    <a:pt x="11507" y="29409"/>
                    <a:pt x="11507" y="29409"/>
                  </a:cubicBezTo>
                  <a:cubicBezTo>
                    <a:pt x="11507" y="29409"/>
                    <a:pt x="12786" y="29409"/>
                    <a:pt x="12786" y="29409"/>
                  </a:cubicBezTo>
                  <a:lnTo>
                    <a:pt x="12786" y="28130"/>
                  </a:lnTo>
                  <a:cubicBezTo>
                    <a:pt x="12786" y="28130"/>
                    <a:pt x="14065" y="28130"/>
                    <a:pt x="14065" y="28130"/>
                  </a:cubicBezTo>
                  <a:lnTo>
                    <a:pt x="14065" y="29409"/>
                  </a:lnTo>
                  <a:cubicBezTo>
                    <a:pt x="14065" y="29409"/>
                    <a:pt x="14065" y="30687"/>
                    <a:pt x="15344" y="30687"/>
                  </a:cubicBezTo>
                  <a:cubicBezTo>
                    <a:pt x="15344" y="30687"/>
                    <a:pt x="16622" y="30687"/>
                    <a:pt x="16622" y="29409"/>
                  </a:cubicBezTo>
                  <a:lnTo>
                    <a:pt x="16622" y="28130"/>
                  </a:lnTo>
                  <a:cubicBezTo>
                    <a:pt x="16622" y="28130"/>
                    <a:pt x="17900" y="28130"/>
                    <a:pt x="17900" y="28130"/>
                  </a:cubicBezTo>
                  <a:lnTo>
                    <a:pt x="17900" y="29409"/>
                  </a:lnTo>
                  <a:cubicBezTo>
                    <a:pt x="17900" y="29409"/>
                    <a:pt x="17900" y="30687"/>
                    <a:pt x="19180" y="29409"/>
                  </a:cubicBezTo>
                  <a:cubicBezTo>
                    <a:pt x="19180" y="29409"/>
                    <a:pt x="20458" y="29409"/>
                    <a:pt x="19180" y="28130"/>
                  </a:cubicBezTo>
                  <a:lnTo>
                    <a:pt x="19180" y="26851"/>
                  </a:lnTo>
                  <a:cubicBezTo>
                    <a:pt x="19180" y="26851"/>
                    <a:pt x="20458" y="26851"/>
                    <a:pt x="20458" y="26851"/>
                  </a:cubicBezTo>
                  <a:lnTo>
                    <a:pt x="20458" y="28130"/>
                  </a:lnTo>
                  <a:cubicBezTo>
                    <a:pt x="20458" y="28130"/>
                    <a:pt x="21737" y="28130"/>
                    <a:pt x="21737" y="28130"/>
                  </a:cubicBezTo>
                  <a:lnTo>
                    <a:pt x="21737" y="28130"/>
                  </a:lnTo>
                  <a:cubicBezTo>
                    <a:pt x="21737" y="28130"/>
                    <a:pt x="21737" y="26851"/>
                    <a:pt x="21737" y="26851"/>
                  </a:cubicBezTo>
                  <a:lnTo>
                    <a:pt x="21737" y="25573"/>
                  </a:lnTo>
                  <a:cubicBezTo>
                    <a:pt x="21737" y="25573"/>
                    <a:pt x="23015" y="25573"/>
                    <a:pt x="23015" y="24294"/>
                  </a:cubicBezTo>
                  <a:lnTo>
                    <a:pt x="24294" y="25573"/>
                  </a:lnTo>
                  <a:cubicBezTo>
                    <a:pt x="24294" y="25573"/>
                    <a:pt x="25573" y="25573"/>
                    <a:pt x="25573" y="25573"/>
                  </a:cubicBezTo>
                  <a:cubicBezTo>
                    <a:pt x="25573" y="25573"/>
                    <a:pt x="25573" y="24294"/>
                    <a:pt x="25573" y="24294"/>
                  </a:cubicBezTo>
                  <a:lnTo>
                    <a:pt x="24294" y="23015"/>
                  </a:lnTo>
                  <a:cubicBezTo>
                    <a:pt x="24294" y="23015"/>
                    <a:pt x="24294" y="21737"/>
                    <a:pt x="25573" y="21737"/>
                  </a:cubicBezTo>
                  <a:lnTo>
                    <a:pt x="26851" y="21737"/>
                  </a:lnTo>
                  <a:cubicBezTo>
                    <a:pt x="26851" y="21737"/>
                    <a:pt x="28130" y="21737"/>
                    <a:pt x="28130" y="21737"/>
                  </a:cubicBezTo>
                  <a:cubicBezTo>
                    <a:pt x="28130" y="21737"/>
                    <a:pt x="28130" y="20458"/>
                    <a:pt x="28130" y="20458"/>
                  </a:cubicBezTo>
                  <a:lnTo>
                    <a:pt x="26851" y="20458"/>
                  </a:lnTo>
                  <a:cubicBezTo>
                    <a:pt x="28130" y="20458"/>
                    <a:pt x="28130" y="20458"/>
                    <a:pt x="29408" y="19180"/>
                  </a:cubicBezTo>
                  <a:lnTo>
                    <a:pt x="29408" y="19180"/>
                  </a:lnTo>
                  <a:close/>
                  <a:moveTo>
                    <a:pt x="24294" y="12786"/>
                  </a:moveTo>
                  <a:cubicBezTo>
                    <a:pt x="25573" y="12786"/>
                    <a:pt x="26851" y="14065"/>
                    <a:pt x="26851" y="15344"/>
                  </a:cubicBezTo>
                  <a:cubicBezTo>
                    <a:pt x="26851" y="16622"/>
                    <a:pt x="25573" y="17901"/>
                    <a:pt x="24294" y="17901"/>
                  </a:cubicBezTo>
                  <a:cubicBezTo>
                    <a:pt x="23015" y="17901"/>
                    <a:pt x="21737" y="16622"/>
                    <a:pt x="21737" y="15344"/>
                  </a:cubicBezTo>
                  <a:cubicBezTo>
                    <a:pt x="23015" y="14065"/>
                    <a:pt x="23015" y="12786"/>
                    <a:pt x="24294" y="12786"/>
                  </a:cubicBezTo>
                  <a:close/>
                  <a:moveTo>
                    <a:pt x="20458" y="7672"/>
                  </a:moveTo>
                  <a:cubicBezTo>
                    <a:pt x="21737" y="7672"/>
                    <a:pt x="23015" y="8950"/>
                    <a:pt x="21737" y="10229"/>
                  </a:cubicBezTo>
                  <a:cubicBezTo>
                    <a:pt x="21737" y="11508"/>
                    <a:pt x="20458" y="12786"/>
                    <a:pt x="19180" y="11508"/>
                  </a:cubicBezTo>
                  <a:cubicBezTo>
                    <a:pt x="17900" y="11508"/>
                    <a:pt x="16622" y="10229"/>
                    <a:pt x="17900" y="8950"/>
                  </a:cubicBezTo>
                  <a:cubicBezTo>
                    <a:pt x="17900" y="7672"/>
                    <a:pt x="19180" y="6393"/>
                    <a:pt x="20458" y="7672"/>
                  </a:cubicBezTo>
                  <a:close/>
                  <a:moveTo>
                    <a:pt x="10229" y="14065"/>
                  </a:moveTo>
                  <a:cubicBezTo>
                    <a:pt x="8951" y="12786"/>
                    <a:pt x="8951" y="11508"/>
                    <a:pt x="8951" y="10229"/>
                  </a:cubicBezTo>
                  <a:cubicBezTo>
                    <a:pt x="10229" y="8950"/>
                    <a:pt x="11507" y="8950"/>
                    <a:pt x="12786" y="8950"/>
                  </a:cubicBezTo>
                  <a:cubicBezTo>
                    <a:pt x="14065" y="10229"/>
                    <a:pt x="14065" y="11508"/>
                    <a:pt x="14065" y="12786"/>
                  </a:cubicBezTo>
                  <a:cubicBezTo>
                    <a:pt x="14065" y="15344"/>
                    <a:pt x="11507" y="15344"/>
                    <a:pt x="10229" y="14065"/>
                  </a:cubicBezTo>
                  <a:close/>
                  <a:moveTo>
                    <a:pt x="14065" y="23015"/>
                  </a:moveTo>
                  <a:cubicBezTo>
                    <a:pt x="12786" y="24294"/>
                    <a:pt x="11507" y="24294"/>
                    <a:pt x="10229" y="23015"/>
                  </a:cubicBezTo>
                  <a:cubicBezTo>
                    <a:pt x="8951" y="21737"/>
                    <a:pt x="8951" y="20458"/>
                    <a:pt x="10229" y="19180"/>
                  </a:cubicBezTo>
                  <a:cubicBezTo>
                    <a:pt x="11507" y="17901"/>
                    <a:pt x="12786" y="17901"/>
                    <a:pt x="14065" y="19180"/>
                  </a:cubicBezTo>
                  <a:cubicBezTo>
                    <a:pt x="15344" y="20458"/>
                    <a:pt x="15344" y="21737"/>
                    <a:pt x="14065" y="23015"/>
                  </a:cubicBezTo>
                  <a:close/>
                  <a:moveTo>
                    <a:pt x="17900" y="17901"/>
                  </a:moveTo>
                  <a:cubicBezTo>
                    <a:pt x="16622" y="17901"/>
                    <a:pt x="16622" y="16622"/>
                    <a:pt x="16622" y="15344"/>
                  </a:cubicBezTo>
                  <a:cubicBezTo>
                    <a:pt x="16622" y="14065"/>
                    <a:pt x="17900" y="14065"/>
                    <a:pt x="19180" y="14065"/>
                  </a:cubicBezTo>
                  <a:cubicBezTo>
                    <a:pt x="20458" y="14065"/>
                    <a:pt x="20458" y="15344"/>
                    <a:pt x="20458" y="16622"/>
                  </a:cubicBezTo>
                  <a:cubicBezTo>
                    <a:pt x="20458" y="17901"/>
                    <a:pt x="19180" y="17901"/>
                    <a:pt x="17900" y="17901"/>
                  </a:cubicBezTo>
                  <a:close/>
                  <a:moveTo>
                    <a:pt x="21737" y="24294"/>
                  </a:moveTo>
                  <a:cubicBezTo>
                    <a:pt x="20458" y="24294"/>
                    <a:pt x="19180" y="24294"/>
                    <a:pt x="19180" y="23015"/>
                  </a:cubicBezTo>
                  <a:cubicBezTo>
                    <a:pt x="19180" y="21737"/>
                    <a:pt x="19180" y="20458"/>
                    <a:pt x="20458" y="20458"/>
                  </a:cubicBezTo>
                  <a:cubicBezTo>
                    <a:pt x="21737" y="20458"/>
                    <a:pt x="23015" y="20458"/>
                    <a:pt x="23015" y="21737"/>
                  </a:cubicBezTo>
                  <a:cubicBezTo>
                    <a:pt x="23015" y="23015"/>
                    <a:pt x="23015" y="24294"/>
                    <a:pt x="21737" y="24294"/>
                  </a:cubicBezTo>
                  <a:close/>
                </a:path>
              </a:pathLst>
            </a:custGeom>
            <a:solidFill>
              <a:srgbClr val="69FF77"/>
            </a:solidFill>
            <a:ln w="127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F4BE599E-EAFC-4E20-9A07-247FEB51AA3D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321" name="Graphic 3">
              <a:extLst>
                <a:ext uri="{FF2B5EF4-FFF2-40B4-BE49-F238E27FC236}">
                  <a16:creationId xmlns:a16="http://schemas.microsoft.com/office/drawing/2014/main" id="{12B5E108-08D7-41A2-8E31-E368ED9B30FA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1F809A23-DB01-4DBA-9F21-E2C92EC020C4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A2A43A90-EB7F-45DD-BCAC-18F63FABFFA4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FB60625-9C6D-470A-985F-F4044486DACA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56B2F0C2-3A38-43C7-98D8-1885774F7D5A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CCD0797-6ADF-4D57-B5BA-FC2056285CA8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EC40E66F-7696-4B94-BA51-61E7C53ACE5C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56513DAD-3BDB-428E-BF51-6D62408207F6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AA5FA626-2859-4E39-9B57-A9187BD33295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F600BF5-4B69-4919-97FD-5ECD7CC8BEED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4196CD70-98A3-4D6C-AB48-2B8ECF7EDAE2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7C368781-C644-495B-B04D-61A32454D8EA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552FDF33-AF36-4CE6-AEEE-BCFE5B0F0C31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906B2C68-6F5C-498F-AA56-D74006334355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CCB461F0-CE96-4D95-B996-33A12599C413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990B0F90-F3D1-4276-B179-7EEBF391CE21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7E050E10-05EC-4963-B7A3-6A6A04868B9F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D9ED1C38-384D-467A-9797-E243F98F644C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65470B12-2976-4AD0-9273-ABF481AC207F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C3FFB114-B205-4306-943E-6FA9FE02DBE2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4632098C-0FD8-4E72-BC6B-A1EDD7E996D6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9D1C95A-8CBE-4341-9638-8273E4D2C8BD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6FF8D351-54A3-47EC-9F49-C7DB1799F4C4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CC5C122-A59F-43A6-BFFB-76491228ABDC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A5E897F-96D4-4F58-9275-C3AF7D33703D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1461E14D-60A8-461C-BE32-F21B16662E76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0D87581-9201-467D-A9B6-702E4FBD0F5F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FB59CEFB-9F0B-42CA-9F03-65455F6C5C48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53947736-4AC9-4FEE-9660-528E0027E886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A8CF68B8-DBC2-4409-BC21-6F79BEF873A4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0AD68348-9D98-47A3-BA48-BDFEAB167CAD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F8FF12D7-7579-45E5-8DF1-ED59F8B05679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61AA7BD-A5A3-408E-8712-5BC428E1238B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C71C3944-56AA-4946-A4DA-18A483727285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ABF39CAF-5BEB-42CF-9196-4754D4F5932C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C378BF21-DCE7-4977-BBC8-D04E009084DE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A5B90A50-4F99-4666-B00C-8FD2C5101C18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F23B0ED6-392F-4FCD-81FB-1512E0505F53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00F3B575-ABF4-457A-9E34-9C37ABCB7628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69A6998-9057-4703-9467-684530CB330D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858E2C05-EBB1-42AD-A476-5826F3FA4039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42B93C9-8929-44FB-84C2-1D64EF16AAA2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A9C6603B-5825-4B74-8904-6D09EFF3E8FE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4A537AE5-87BC-4ECA-A3E9-936CD0A90CA3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43FBF4F7-5572-4ABC-9FDB-88C383B50E97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413E4E3-BBAF-4D0F-B32E-068FE449B835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5BA6DC80-0947-4408-BCDC-3B9B80F17B62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48F4AC0A-6EE8-4617-9B3D-42B265515F46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7A44C672-3024-416C-B680-A2C175555FF9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4A628CB2-84D5-459A-BC70-3B4C2C28652F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C81611D4-7A92-4D75-8BDE-BBD7D6ED3D94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2D1D91AA-B87E-48F7-BF23-BF51FD4B23EE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823A961F-31A0-40F5-ABC3-AF7947A0134F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95CBEBE4-B357-40E3-B3A5-D38660CA47B4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BBDF72F8-4A69-40CF-A46C-8691D8D6B850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A865B6BC-0093-4F6D-8ED1-EF9509A15360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95095B3-9C52-4DFE-A774-173FAC39EEEA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0EC03FCC-4D03-4B2D-947F-02AF24F9E65E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A1BDEDEA-7062-4897-B97A-E48F5CC03831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CF8D0B73-7DD6-4248-A264-5E3961B6ACD3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B80E1F08-1E2A-4C2F-A1BC-58E5B8458B08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E52B9B75-E378-4A4E-B741-5394A80F9A54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DC41E6E5-39A8-45AF-8C8A-5E844928CAAC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24B5F0C9-8344-431E-86EA-6B74D36AB52F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4208427A-0D8E-409C-81E4-003C4C143C77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0CF2FA50-7B7F-4DCB-A9A3-4C3B6CC6A914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BEF32583-C115-4A92-84B5-38CD2A57C561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F933D17F-7F1B-41C4-999B-69386F03B4B0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C0BE155A-9A41-435B-AFD4-403EA4AC06CD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24866E8D-F2A9-4DC0-BA7A-BF472E82ACBD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E2696206-8EBE-4404-89B8-A78D972646AC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4CD0660-54F2-4C3C-9961-B52E9D0A0D8E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17DB1CBF-9293-45EE-B71C-4298E20EC7D0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A23DA98-EB1D-4FBC-B119-C358FC5911C9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BD37687-EDD1-4CAB-AB7F-17DE1D234A16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B54AB077-541A-4158-84F3-1D1DFB61486C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2CB13FB5-0CB4-4C03-8720-A9ACB4AD1626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7D47704B-87FA-4C2A-A259-286F9AB51ACD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96286255-4A75-465B-A411-2D5B8FA0656C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4C49D041-DA34-48F2-8892-52739EEB0D1D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E3FABAEC-9B24-4001-99F9-A1D40EB47CC8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57BE7D49-752E-4FF1-A27E-C68C88E769C0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7C21C064-0BA5-41DC-8A10-FF093E5D3095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DEF45F9D-B724-4466-81A9-60F340ED811E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312D657E-BCB9-4367-A5A5-69200D1CEBFD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02514CC-14EB-42CC-87CF-D7CA997D1D57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4270B528-6E72-482A-BF56-93B7DEB7A5E0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9CCB71F4-A4B2-4276-BE51-05C912C8DF1F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1011DF4A-DB87-4130-AF7B-6F8AD9D4D744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504FF161-7F49-43D5-9D55-AFC649716401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6040CAB4-9B55-4821-AC64-5E25C02219CF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04B0AAF8-565B-4F51-9ACF-8BFF456AEDF4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5007A0F6-B8A5-4754-82BB-074FEBA6CA3F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0087E78-084C-460E-98B5-FDF9664D430C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9EFCED48-3C27-47FC-9318-753918026DD5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C7D70EE6-66E2-443F-9AEB-D1C1C7BA4B1C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F02FB4D0-8F5E-4A49-BDBE-A1D2ECF83FC3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0AC1D397-027A-46D5-BF92-14DDA91E0BEE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33C39D2A-6B65-4BBE-A97F-00D7C58B22DA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BD7496AC-634D-43BA-AB8A-0A453B7DA684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2" name="Graphic 3">
              <a:extLst>
                <a:ext uri="{FF2B5EF4-FFF2-40B4-BE49-F238E27FC236}">
                  <a16:creationId xmlns:a16="http://schemas.microsoft.com/office/drawing/2014/main" id="{ED967C54-73EA-4FA3-BA7C-9B8366764718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075C4AD4-6BF0-4199-B0D9-738D982BBC92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5332D92-6CF5-4D90-9B19-7AD452E8792F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026C670A-CF9C-456B-9E19-A2C9812A412A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BDE28714-8F78-4C43-973E-E41665025F24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4082031-2FB1-4630-BC61-5F7D41DB2AC0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61DFE63-5AEC-450B-BE28-430D74F13ED6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6862A524-4E3F-448E-9F13-E22A6BD0B377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DE9AD8B8-E905-4D9B-A02B-662F93DFCF07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A05B1F0C-4B03-45D1-A49A-3EB57F8326B2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08AE759-8C11-45DB-8C01-53884FD6D083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9DDE8C78-1C61-49EE-98EC-82CBA107BF2D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6C8BC782-F9E5-4F6C-A289-995F2AF799BC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DCE1B49A-6965-4EFE-9800-961A623B4A46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BD445C6F-F731-42D1-A410-9859C03F7FFA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D3D2329-FC87-4961-99BC-E348A14DF14D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A879FF92-7863-4D66-8C7B-A2338EC092D6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9004562-011E-4B03-9330-1C9B459B65EB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AB3D8E50-3C04-4992-8590-CC9257A78050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F7E0EF7B-A1C4-46A9-A212-9414F589D8D3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408F7440-1EB8-48FB-993C-2DC16C754AC9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BFA34C8C-71D4-4634-BF5B-97B42D6228F0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5D0A4A81-ABFA-49A8-AFB1-B436143954BC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2050333F-79A9-4B74-BFB5-A6EC935138A9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68E6F381-DCC3-4B6E-8604-6CBA260FDFA2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7FE34A74-B576-4246-8A22-78841AB60D83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D9EBB5E9-A88A-42E8-A1B4-326ED93BC7FA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5838616A-6DDF-4DCD-B492-346150AFD992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272F76C3-122D-4DFF-A125-90D0A97C27F0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1DB487F1-F496-407D-B471-6D849ADF2EB7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EB36B68D-F8F4-4808-9C8A-466CD45647DC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C78BB8EE-E076-48D7-B79A-AEAAC3020DB1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C398AE8D-B9DF-4C8D-87B4-C78EAEF77407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ABFD3241-48B5-4B01-8135-C2E44EF7B1C2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B88D7DA-DA69-4318-8E5E-9DD1A95C3A80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1CA18EDF-2CC2-4403-8157-3074024B1890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A9A0C06B-1BFC-4CCE-BC92-4E058799DE61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64A8886-C55F-48B8-9814-2BD2AE77E097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04A82148-A9AA-49BC-AA43-F15E407F07B8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F642A9B1-CC00-4DB5-972E-4162645E76C6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84A76995-9788-4DFD-B907-AB39FE8A2AB3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8196F7F1-2C16-490D-9291-5C09B1EF261B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60BCE6D7-13C8-431A-B42F-BDA385CA2D10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6FB85E7-F104-4492-A8B1-5439C236AA63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926DF4EA-39B4-49EB-8649-92DA7C757D46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B436DAB0-84D5-4868-B31A-A384D28D2136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9B65A820-E529-455A-AB92-8896FC2248E4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71FEAA62-93A6-46F7-A8B3-8B63701ED6B4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217AED6B-D2D6-4268-8903-F277D2C67AC7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B60D92F8-1ED5-4414-8AE5-D3DE22C91A4A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97C6A2EF-DBD8-4616-B364-62CA48E23957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D0F765AD-3AAB-4DCB-8063-BD27CEC9E58F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DFF67AA3-2F5A-47FD-B778-0D9E17516E37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1E55EC16-7656-49B1-BC49-ECE910809103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EA15291D-E541-4BFD-8339-AA2A97923880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6D77BA9A-67F1-4109-87D3-BA5FE359D9E6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B1FA1FDE-0595-4F99-8665-0986056C6CF8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49C2BD-841A-4E1A-9201-F2D6AF95BE1C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8CB0EDEA-3B88-4064-904C-3DCBE0C12F27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D68F49F-0C05-487F-8943-FF87BEF3715F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056B8AC8-D9A8-4C5C-83B6-B84A369F6CD3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6B881F6C-60E3-4EA8-8344-273173C76F9C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20C8904D-AF7C-4290-AC4F-81C3CDDB8274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6FE5380-5C80-44D0-A068-00D3E8FE5D17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5F765CB6-D535-4EDB-9517-7DFDBCF1C1C4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9CE0F848-F45A-4C56-AD48-6D814C8CF027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55FBC42B-32CA-4EF6-BE62-7E209A250387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3A39E428-B359-4E4C-B651-3520BB9882FA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66505732-D999-44D6-A36C-887CFDAE1DD0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123F4C13-A107-4A12-A0A3-B788759AE167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29A760E8-4878-4FC0-AA3A-9F95486FCF92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FAB52502-EAA0-45D0-B03B-DFD7B4B1A7C0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C2AB5F17-A130-43C5-9CCC-A2CCCDEC051A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EA2584B2-484D-4076-877D-1D023BE73A9E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C3349030-D3A3-40D5-B7C3-2C387C10667D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8A423CB6-8AB8-4492-B806-DE54A5297B02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F75F35F6-5408-4857-90AA-15052D221CF3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C1C979D7-4820-45FF-9EBD-6B95BD8D5280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8457B17F-63A3-46AD-B19D-2DCBF623645C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EC3E4246-1B7A-4300-B940-182A9E1E1690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68965F4E-9001-4A7F-B821-754DEF4E3A6F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FEF691F5-1695-4FD5-BE74-6A20296DA11A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7811BC98-4E18-466A-92D5-6437A52160DF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CE3ACE4C-9E2E-46D6-AB5B-2FE6B8ADABF4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4C08E187-CF24-46C9-B064-AD6278DC34B1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8EE7761C-98CD-4EC6-91E1-8979F4CEF754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CAC4EF4-9242-4B31-8160-4ECE4FEDF210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9C961198-C74B-4522-A67C-F01141D412B3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9E4BA1C1-F0B2-40C7-848D-4F3B258BC73F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DF1A38AB-7E3C-43F6-9B6B-4E4BC3BF7EE6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0CD5A0D0-6DCA-4757-8637-924BE6822AEC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B3D54585-7A12-4D85-906A-E23CBA0E2387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FA53B4E-416C-498B-8877-B070581BFF66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06C95763-CC5D-4020-AB22-4EC72DC1764A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7235BCA0-AED7-43D6-A878-56E049D39ED4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561512A8-21CE-4E64-9F2B-38CD25739733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A9ADB0E9-DBD4-4176-A307-882F2137EABB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1983982-9851-4881-8978-5154557FA434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45E15158-ED04-4D9E-A3EA-1C9186B9160E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A0AB44D4-90B3-4A4B-97C9-A2EF64C6801B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2162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1000" tmFilter="0, 0; .2, .5; .8, .5; 1, 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500" autoRev="1" fill="hold"/>
                                        <p:tgtEl>
                                          <p:spTgt spid="29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4" presetClass="path" presetSubtype="0" repeatCount="2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81481E-6 L -2.91667E-6 -0.03703 " pathEditMode="relative" rAng="0" ptsTypes="AA">
                                      <p:cBhvr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852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repeatCount="2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4.81481E-6 L -4.58333E-6 -0.04814 " pathEditMode="relative" rAng="0" ptsTypes="AA">
                                      <p:cBhvr>
                                        <p:cTn id="1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407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4500" fill="hold"/>
                                        <p:tgtEl>
                                          <p:spTgt spid="1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7" dur="4500" fill="hold"/>
                                        <p:tgtEl>
                                          <p:spTgt spid="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9" dur="4500" fill="hold"/>
                                        <p:tgtEl>
                                          <p:spTgt spid="7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" dur="4500" fill="hold"/>
                                        <p:tgtEl>
                                          <p:spTgt spid="6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" dur="4500" fill="hold"/>
                                        <p:tgtEl>
                                          <p:spTgt spid="29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5A935CE-F929-4EB8-8BA5-298E4921F35F}"/>
              </a:ext>
            </a:extLst>
          </p:cNvPr>
          <p:cNvSpPr/>
          <p:nvPr/>
        </p:nvSpPr>
        <p:spPr>
          <a:xfrm>
            <a:off x="0" y="-11220"/>
            <a:ext cx="12193270" cy="6869220"/>
          </a:xfrm>
          <a:custGeom>
            <a:avLst/>
            <a:gdLst>
              <a:gd name="connsiteX0" fmla="*/ 0 w 12193270"/>
              <a:gd name="connsiteY0" fmla="*/ 0 h 6854190"/>
              <a:gd name="connsiteX1" fmla="*/ 12193270 w 12193270"/>
              <a:gd name="connsiteY1" fmla="*/ 0 h 6854190"/>
              <a:gd name="connsiteX2" fmla="*/ 12193270 w 12193270"/>
              <a:gd name="connsiteY2" fmla="*/ 6854190 h 6854190"/>
              <a:gd name="connsiteX3" fmla="*/ 0 w 12193270"/>
              <a:gd name="connsiteY3" fmla="*/ 6854190 h 685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3270" h="6854190">
                <a:moveTo>
                  <a:pt x="0" y="0"/>
                </a:moveTo>
                <a:lnTo>
                  <a:pt x="12193270" y="0"/>
                </a:lnTo>
                <a:lnTo>
                  <a:pt x="12193270" y="6854190"/>
                </a:lnTo>
                <a:lnTo>
                  <a:pt x="0" y="6854190"/>
                </a:lnTo>
                <a:close/>
              </a:path>
            </a:pathLst>
          </a:custGeom>
          <a:solidFill>
            <a:srgbClr val="D11515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01B5DC0-8973-4C10-AF0F-22931B14D7B1}"/>
              </a:ext>
            </a:extLst>
          </p:cNvPr>
          <p:cNvSpPr/>
          <p:nvPr/>
        </p:nvSpPr>
        <p:spPr>
          <a:xfrm>
            <a:off x="2609850" y="924769"/>
            <a:ext cx="6972300" cy="5692140"/>
          </a:xfrm>
          <a:custGeom>
            <a:avLst/>
            <a:gdLst>
              <a:gd name="connsiteX0" fmla="*/ 6932931 w 6972300"/>
              <a:gd name="connsiteY0" fmla="*/ 5692141 h 5692140"/>
              <a:gd name="connsiteX1" fmla="*/ 39370 w 6972300"/>
              <a:gd name="connsiteY1" fmla="*/ 5692141 h 5692140"/>
              <a:gd name="connsiteX2" fmla="*/ 0 w 6972300"/>
              <a:gd name="connsiteY2" fmla="*/ 5652770 h 5692140"/>
              <a:gd name="connsiteX3" fmla="*/ 0 w 6972300"/>
              <a:gd name="connsiteY3" fmla="*/ 39370 h 5692140"/>
              <a:gd name="connsiteX4" fmla="*/ 39370 w 6972300"/>
              <a:gd name="connsiteY4" fmla="*/ 0 h 5692140"/>
              <a:gd name="connsiteX5" fmla="*/ 6932931 w 6972300"/>
              <a:gd name="connsiteY5" fmla="*/ 0 h 5692140"/>
              <a:gd name="connsiteX6" fmla="*/ 6972300 w 6972300"/>
              <a:gd name="connsiteY6" fmla="*/ 39370 h 5692140"/>
              <a:gd name="connsiteX7" fmla="*/ 6972300 w 6972300"/>
              <a:gd name="connsiteY7" fmla="*/ 5652770 h 5692140"/>
              <a:gd name="connsiteX8" fmla="*/ 6932931 w 6972300"/>
              <a:gd name="connsiteY8" fmla="*/ 5692141 h 5692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972300" h="5692140">
                <a:moveTo>
                  <a:pt x="6932931" y="5692141"/>
                </a:moveTo>
                <a:lnTo>
                  <a:pt x="39370" y="5692141"/>
                </a:lnTo>
                <a:cubicBezTo>
                  <a:pt x="17780" y="5692141"/>
                  <a:pt x="0" y="5674360"/>
                  <a:pt x="0" y="5652770"/>
                </a:cubicBezTo>
                <a:lnTo>
                  <a:pt x="0" y="39370"/>
                </a:lnTo>
                <a:cubicBezTo>
                  <a:pt x="0" y="17780"/>
                  <a:pt x="17780" y="0"/>
                  <a:pt x="39370" y="0"/>
                </a:cubicBezTo>
                <a:lnTo>
                  <a:pt x="6932931" y="0"/>
                </a:lnTo>
                <a:cubicBezTo>
                  <a:pt x="6954520" y="0"/>
                  <a:pt x="6972300" y="17780"/>
                  <a:pt x="6972300" y="39370"/>
                </a:cubicBezTo>
                <a:lnTo>
                  <a:pt x="6972300" y="5652770"/>
                </a:lnTo>
                <a:cubicBezTo>
                  <a:pt x="6972300" y="5674360"/>
                  <a:pt x="6955790" y="5692141"/>
                  <a:pt x="6932931" y="5692141"/>
                </a:cubicBezTo>
                <a:close/>
              </a:path>
            </a:pathLst>
          </a:custGeom>
          <a:solidFill>
            <a:srgbClr val="3D4756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6CB602C-B195-4ABF-8B4B-11711CA038B8}"/>
              </a:ext>
            </a:extLst>
          </p:cNvPr>
          <p:cNvSpPr/>
          <p:nvPr/>
        </p:nvSpPr>
        <p:spPr>
          <a:xfrm>
            <a:off x="2326639" y="213570"/>
            <a:ext cx="7539990" cy="1565909"/>
          </a:xfrm>
          <a:custGeom>
            <a:avLst/>
            <a:gdLst>
              <a:gd name="connsiteX0" fmla="*/ 7539991 w 7539990"/>
              <a:gd name="connsiteY0" fmla="*/ 1565910 h 1565909"/>
              <a:gd name="connsiteX1" fmla="*/ 0 w 7539990"/>
              <a:gd name="connsiteY1" fmla="*/ 1565910 h 1565909"/>
              <a:gd name="connsiteX2" fmla="*/ 317500 w 7539990"/>
              <a:gd name="connsiteY2" fmla="*/ 461010 h 1565909"/>
              <a:gd name="connsiteX3" fmla="*/ 1078230 w 7539990"/>
              <a:gd name="connsiteY3" fmla="*/ 0 h 1565909"/>
              <a:gd name="connsiteX4" fmla="*/ 6464300 w 7539990"/>
              <a:gd name="connsiteY4" fmla="*/ 0 h 1565909"/>
              <a:gd name="connsiteX5" fmla="*/ 7539991 w 7539990"/>
              <a:gd name="connsiteY5" fmla="*/ 1565910 h 1565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39990" h="1565909">
                <a:moveTo>
                  <a:pt x="7539991" y="1565910"/>
                </a:moveTo>
                <a:lnTo>
                  <a:pt x="0" y="1565910"/>
                </a:lnTo>
                <a:cubicBezTo>
                  <a:pt x="0" y="1136650"/>
                  <a:pt x="121920" y="742950"/>
                  <a:pt x="317500" y="461010"/>
                </a:cubicBezTo>
                <a:cubicBezTo>
                  <a:pt x="511810" y="176530"/>
                  <a:pt x="782320" y="0"/>
                  <a:pt x="1078230" y="0"/>
                </a:cubicBezTo>
                <a:lnTo>
                  <a:pt x="6464300" y="0"/>
                </a:lnTo>
                <a:cubicBezTo>
                  <a:pt x="7056120" y="0"/>
                  <a:pt x="7539991" y="704850"/>
                  <a:pt x="7539991" y="1565910"/>
                </a:cubicBezTo>
                <a:close/>
              </a:path>
            </a:pathLst>
          </a:custGeom>
          <a:solidFill>
            <a:srgbClr val="9D1010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E1CA06EE-44AC-46A8-A546-23CE2D3C61FC}"/>
              </a:ext>
            </a:extLst>
          </p:cNvPr>
          <p:cNvSpPr/>
          <p:nvPr/>
        </p:nvSpPr>
        <p:spPr>
          <a:xfrm>
            <a:off x="6295390" y="4380439"/>
            <a:ext cx="650240" cy="650240"/>
          </a:xfrm>
          <a:custGeom>
            <a:avLst/>
            <a:gdLst>
              <a:gd name="connsiteX0" fmla="*/ 325120 w 650240"/>
              <a:gd name="connsiteY0" fmla="*/ 0 h 650240"/>
              <a:gd name="connsiteX1" fmla="*/ 0 w 650240"/>
              <a:gd name="connsiteY1" fmla="*/ 325120 h 650240"/>
              <a:gd name="connsiteX2" fmla="*/ 325120 w 650240"/>
              <a:gd name="connsiteY2" fmla="*/ 650240 h 650240"/>
              <a:gd name="connsiteX3" fmla="*/ 650240 w 650240"/>
              <a:gd name="connsiteY3" fmla="*/ 325120 h 650240"/>
              <a:gd name="connsiteX4" fmla="*/ 325120 w 650240"/>
              <a:gd name="connsiteY4" fmla="*/ 0 h 650240"/>
              <a:gd name="connsiteX5" fmla="*/ 549910 w 650240"/>
              <a:gd name="connsiteY5" fmla="*/ 243840 h 650240"/>
              <a:gd name="connsiteX6" fmla="*/ 416560 w 650240"/>
              <a:gd name="connsiteY6" fmla="*/ 287020 h 650240"/>
              <a:gd name="connsiteX7" fmla="*/ 337820 w 650240"/>
              <a:gd name="connsiteY7" fmla="*/ 226060 h 650240"/>
              <a:gd name="connsiteX8" fmla="*/ 337820 w 650240"/>
              <a:gd name="connsiteY8" fmla="*/ 86360 h 650240"/>
              <a:gd name="connsiteX9" fmla="*/ 549910 w 650240"/>
              <a:gd name="connsiteY9" fmla="*/ 243840 h 650240"/>
              <a:gd name="connsiteX10" fmla="*/ 275590 w 650240"/>
              <a:gd name="connsiteY10" fmla="*/ 326390 h 650240"/>
              <a:gd name="connsiteX11" fmla="*/ 323850 w 650240"/>
              <a:gd name="connsiteY11" fmla="*/ 278130 h 650240"/>
              <a:gd name="connsiteX12" fmla="*/ 372110 w 650240"/>
              <a:gd name="connsiteY12" fmla="*/ 326390 h 650240"/>
              <a:gd name="connsiteX13" fmla="*/ 323850 w 650240"/>
              <a:gd name="connsiteY13" fmla="*/ 374650 h 650240"/>
              <a:gd name="connsiteX14" fmla="*/ 275590 w 650240"/>
              <a:gd name="connsiteY14" fmla="*/ 326390 h 650240"/>
              <a:gd name="connsiteX15" fmla="*/ 309880 w 650240"/>
              <a:gd name="connsiteY15" fmla="*/ 86360 h 650240"/>
              <a:gd name="connsiteX16" fmla="*/ 309880 w 650240"/>
              <a:gd name="connsiteY16" fmla="*/ 226060 h 650240"/>
              <a:gd name="connsiteX17" fmla="*/ 233680 w 650240"/>
              <a:gd name="connsiteY17" fmla="*/ 281940 h 650240"/>
              <a:gd name="connsiteX18" fmla="*/ 100330 w 650240"/>
              <a:gd name="connsiteY18" fmla="*/ 238760 h 650240"/>
              <a:gd name="connsiteX19" fmla="*/ 309880 w 650240"/>
              <a:gd name="connsiteY19" fmla="*/ 86360 h 650240"/>
              <a:gd name="connsiteX20" fmla="*/ 83820 w 650240"/>
              <a:gd name="connsiteY20" fmla="*/ 326390 h 650240"/>
              <a:gd name="connsiteX21" fmla="*/ 91440 w 650240"/>
              <a:gd name="connsiteY21" fmla="*/ 266700 h 650240"/>
              <a:gd name="connsiteX22" fmla="*/ 224790 w 650240"/>
              <a:gd name="connsiteY22" fmla="*/ 309880 h 650240"/>
              <a:gd name="connsiteX23" fmla="*/ 223520 w 650240"/>
              <a:gd name="connsiteY23" fmla="*/ 326390 h 650240"/>
              <a:gd name="connsiteX24" fmla="*/ 251460 w 650240"/>
              <a:gd name="connsiteY24" fmla="*/ 396240 h 650240"/>
              <a:gd name="connsiteX25" fmla="*/ 168910 w 650240"/>
              <a:gd name="connsiteY25" fmla="*/ 509270 h 650240"/>
              <a:gd name="connsiteX26" fmla="*/ 83820 w 650240"/>
              <a:gd name="connsiteY26" fmla="*/ 326390 h 650240"/>
              <a:gd name="connsiteX27" fmla="*/ 191770 w 650240"/>
              <a:gd name="connsiteY27" fmla="*/ 525780 h 650240"/>
              <a:gd name="connsiteX28" fmla="*/ 274320 w 650240"/>
              <a:gd name="connsiteY28" fmla="*/ 412750 h 650240"/>
              <a:gd name="connsiteX29" fmla="*/ 325120 w 650240"/>
              <a:gd name="connsiteY29" fmla="*/ 426720 h 650240"/>
              <a:gd name="connsiteX30" fmla="*/ 364490 w 650240"/>
              <a:gd name="connsiteY30" fmla="*/ 419100 h 650240"/>
              <a:gd name="connsiteX31" fmla="*/ 447040 w 650240"/>
              <a:gd name="connsiteY31" fmla="*/ 533400 h 650240"/>
              <a:gd name="connsiteX32" fmla="*/ 323850 w 650240"/>
              <a:gd name="connsiteY32" fmla="*/ 566420 h 650240"/>
              <a:gd name="connsiteX33" fmla="*/ 191770 w 650240"/>
              <a:gd name="connsiteY33" fmla="*/ 525780 h 650240"/>
              <a:gd name="connsiteX34" fmla="*/ 471170 w 650240"/>
              <a:gd name="connsiteY34" fmla="*/ 516890 h 650240"/>
              <a:gd name="connsiteX35" fmla="*/ 388620 w 650240"/>
              <a:gd name="connsiteY35" fmla="*/ 403860 h 650240"/>
              <a:gd name="connsiteX36" fmla="*/ 425450 w 650240"/>
              <a:gd name="connsiteY36" fmla="*/ 326390 h 650240"/>
              <a:gd name="connsiteX37" fmla="*/ 424180 w 650240"/>
              <a:gd name="connsiteY37" fmla="*/ 314960 h 650240"/>
              <a:gd name="connsiteX38" fmla="*/ 557530 w 650240"/>
              <a:gd name="connsiteY38" fmla="*/ 271780 h 650240"/>
              <a:gd name="connsiteX39" fmla="*/ 563880 w 650240"/>
              <a:gd name="connsiteY39" fmla="*/ 326390 h 650240"/>
              <a:gd name="connsiteX40" fmla="*/ 471170 w 650240"/>
              <a:gd name="connsiteY40" fmla="*/ 516890 h 650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50240" h="650240">
                <a:moveTo>
                  <a:pt x="325120" y="0"/>
                </a:moveTo>
                <a:cubicBezTo>
                  <a:pt x="144780" y="0"/>
                  <a:pt x="0" y="146050"/>
                  <a:pt x="0" y="325120"/>
                </a:cubicBezTo>
                <a:cubicBezTo>
                  <a:pt x="0" y="505460"/>
                  <a:pt x="146050" y="650240"/>
                  <a:pt x="325120" y="650240"/>
                </a:cubicBezTo>
                <a:cubicBezTo>
                  <a:pt x="505460" y="650240"/>
                  <a:pt x="650240" y="504190"/>
                  <a:pt x="650240" y="325120"/>
                </a:cubicBezTo>
                <a:cubicBezTo>
                  <a:pt x="650240" y="146050"/>
                  <a:pt x="504190" y="0"/>
                  <a:pt x="325120" y="0"/>
                </a:cubicBezTo>
                <a:close/>
                <a:moveTo>
                  <a:pt x="549910" y="243840"/>
                </a:moveTo>
                <a:lnTo>
                  <a:pt x="416560" y="287020"/>
                </a:lnTo>
                <a:cubicBezTo>
                  <a:pt x="402590" y="255270"/>
                  <a:pt x="373380" y="231140"/>
                  <a:pt x="337820" y="226060"/>
                </a:cubicBezTo>
                <a:lnTo>
                  <a:pt x="337820" y="86360"/>
                </a:lnTo>
                <a:cubicBezTo>
                  <a:pt x="435610" y="91440"/>
                  <a:pt x="518160" y="154940"/>
                  <a:pt x="549910" y="243840"/>
                </a:cubicBezTo>
                <a:close/>
                <a:moveTo>
                  <a:pt x="275590" y="326390"/>
                </a:moveTo>
                <a:cubicBezTo>
                  <a:pt x="275590" y="299720"/>
                  <a:pt x="297180" y="278130"/>
                  <a:pt x="323850" y="278130"/>
                </a:cubicBezTo>
                <a:cubicBezTo>
                  <a:pt x="350520" y="278130"/>
                  <a:pt x="372110" y="299720"/>
                  <a:pt x="372110" y="326390"/>
                </a:cubicBezTo>
                <a:cubicBezTo>
                  <a:pt x="372110" y="353060"/>
                  <a:pt x="350520" y="374650"/>
                  <a:pt x="323850" y="374650"/>
                </a:cubicBezTo>
                <a:cubicBezTo>
                  <a:pt x="297180" y="374650"/>
                  <a:pt x="275590" y="353060"/>
                  <a:pt x="275590" y="326390"/>
                </a:cubicBezTo>
                <a:close/>
                <a:moveTo>
                  <a:pt x="309880" y="86360"/>
                </a:moveTo>
                <a:lnTo>
                  <a:pt x="309880" y="226060"/>
                </a:lnTo>
                <a:cubicBezTo>
                  <a:pt x="275590" y="231140"/>
                  <a:pt x="247650" y="252730"/>
                  <a:pt x="233680" y="281940"/>
                </a:cubicBezTo>
                <a:lnTo>
                  <a:pt x="100330" y="238760"/>
                </a:lnTo>
                <a:cubicBezTo>
                  <a:pt x="133350" y="153670"/>
                  <a:pt x="214630" y="91440"/>
                  <a:pt x="309880" y="86360"/>
                </a:cubicBezTo>
                <a:close/>
                <a:moveTo>
                  <a:pt x="83820" y="326390"/>
                </a:moveTo>
                <a:cubicBezTo>
                  <a:pt x="83820" y="306070"/>
                  <a:pt x="86360" y="285750"/>
                  <a:pt x="91440" y="266700"/>
                </a:cubicBezTo>
                <a:lnTo>
                  <a:pt x="224790" y="309880"/>
                </a:lnTo>
                <a:cubicBezTo>
                  <a:pt x="223520" y="314960"/>
                  <a:pt x="223520" y="321310"/>
                  <a:pt x="223520" y="326390"/>
                </a:cubicBezTo>
                <a:cubicBezTo>
                  <a:pt x="223520" y="353060"/>
                  <a:pt x="233680" y="377190"/>
                  <a:pt x="251460" y="396240"/>
                </a:cubicBezTo>
                <a:lnTo>
                  <a:pt x="168910" y="509270"/>
                </a:lnTo>
                <a:cubicBezTo>
                  <a:pt x="116840" y="464820"/>
                  <a:pt x="83820" y="398780"/>
                  <a:pt x="83820" y="326390"/>
                </a:cubicBezTo>
                <a:close/>
                <a:moveTo>
                  <a:pt x="191770" y="525780"/>
                </a:moveTo>
                <a:lnTo>
                  <a:pt x="274320" y="412750"/>
                </a:lnTo>
                <a:cubicBezTo>
                  <a:pt x="289560" y="421640"/>
                  <a:pt x="306070" y="426720"/>
                  <a:pt x="325120" y="426720"/>
                </a:cubicBezTo>
                <a:cubicBezTo>
                  <a:pt x="339090" y="426720"/>
                  <a:pt x="353060" y="424180"/>
                  <a:pt x="364490" y="419100"/>
                </a:cubicBezTo>
                <a:lnTo>
                  <a:pt x="447040" y="533400"/>
                </a:lnTo>
                <a:cubicBezTo>
                  <a:pt x="411480" y="554990"/>
                  <a:pt x="369570" y="566420"/>
                  <a:pt x="323850" y="566420"/>
                </a:cubicBezTo>
                <a:cubicBezTo>
                  <a:pt x="275590" y="566420"/>
                  <a:pt x="229870" y="551180"/>
                  <a:pt x="191770" y="525780"/>
                </a:cubicBezTo>
                <a:close/>
                <a:moveTo>
                  <a:pt x="471170" y="516890"/>
                </a:moveTo>
                <a:lnTo>
                  <a:pt x="388620" y="403860"/>
                </a:lnTo>
                <a:cubicBezTo>
                  <a:pt x="411480" y="384810"/>
                  <a:pt x="425450" y="356870"/>
                  <a:pt x="425450" y="326390"/>
                </a:cubicBezTo>
                <a:cubicBezTo>
                  <a:pt x="425450" y="322580"/>
                  <a:pt x="425450" y="318770"/>
                  <a:pt x="424180" y="314960"/>
                </a:cubicBezTo>
                <a:lnTo>
                  <a:pt x="557530" y="271780"/>
                </a:lnTo>
                <a:cubicBezTo>
                  <a:pt x="561340" y="289560"/>
                  <a:pt x="563880" y="308610"/>
                  <a:pt x="563880" y="326390"/>
                </a:cubicBezTo>
                <a:cubicBezTo>
                  <a:pt x="565150" y="403860"/>
                  <a:pt x="528320" y="472440"/>
                  <a:pt x="471170" y="51689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565CF8BC-CF60-4BF0-BAE2-6B26CA4D09A0}"/>
              </a:ext>
            </a:extLst>
          </p:cNvPr>
          <p:cNvSpPr/>
          <p:nvPr/>
        </p:nvSpPr>
        <p:spPr>
          <a:xfrm>
            <a:off x="6078733" y="5349963"/>
            <a:ext cx="710087" cy="711442"/>
          </a:xfrm>
          <a:custGeom>
            <a:avLst/>
            <a:gdLst>
              <a:gd name="connsiteX0" fmla="*/ 695447 w 710087"/>
              <a:gd name="connsiteY0" fmla="*/ 337306 h 711442"/>
              <a:gd name="connsiteX1" fmla="*/ 671316 w 710087"/>
              <a:gd name="connsiteY1" fmla="*/ 337306 h 711442"/>
              <a:gd name="connsiteX2" fmla="*/ 663697 w 710087"/>
              <a:gd name="connsiteY2" fmla="*/ 286506 h 711442"/>
              <a:gd name="connsiteX3" fmla="*/ 691636 w 710087"/>
              <a:gd name="connsiteY3" fmla="*/ 278886 h 711442"/>
              <a:gd name="connsiteX4" fmla="*/ 696716 w 710087"/>
              <a:gd name="connsiteY4" fmla="*/ 275076 h 711442"/>
              <a:gd name="connsiteX5" fmla="*/ 678936 w 710087"/>
              <a:gd name="connsiteY5" fmla="*/ 249676 h 711442"/>
              <a:gd name="connsiteX6" fmla="*/ 654806 w 710087"/>
              <a:gd name="connsiteY6" fmla="*/ 256026 h 711442"/>
              <a:gd name="connsiteX7" fmla="*/ 634486 w 710087"/>
              <a:gd name="connsiteY7" fmla="*/ 209036 h 711442"/>
              <a:gd name="connsiteX8" fmla="*/ 659886 w 710087"/>
              <a:gd name="connsiteY8" fmla="*/ 193796 h 711442"/>
              <a:gd name="connsiteX9" fmla="*/ 663697 w 710087"/>
              <a:gd name="connsiteY9" fmla="*/ 188716 h 711442"/>
              <a:gd name="connsiteX10" fmla="*/ 640836 w 710087"/>
              <a:gd name="connsiteY10" fmla="*/ 168396 h 711442"/>
              <a:gd name="connsiteX11" fmla="*/ 619247 w 710087"/>
              <a:gd name="connsiteY11" fmla="*/ 181096 h 711442"/>
              <a:gd name="connsiteX12" fmla="*/ 587497 w 710087"/>
              <a:gd name="connsiteY12" fmla="*/ 141726 h 711442"/>
              <a:gd name="connsiteX13" fmla="*/ 607816 w 710087"/>
              <a:gd name="connsiteY13" fmla="*/ 121406 h 711442"/>
              <a:gd name="connsiteX14" fmla="*/ 610356 w 710087"/>
              <a:gd name="connsiteY14" fmla="*/ 116326 h 711442"/>
              <a:gd name="connsiteX15" fmla="*/ 582416 w 710087"/>
              <a:gd name="connsiteY15" fmla="*/ 102356 h 711442"/>
              <a:gd name="connsiteX16" fmla="*/ 564636 w 710087"/>
              <a:gd name="connsiteY16" fmla="*/ 120136 h 711442"/>
              <a:gd name="connsiteX17" fmla="*/ 523997 w 710087"/>
              <a:gd name="connsiteY17" fmla="*/ 89656 h 711442"/>
              <a:gd name="connsiteX18" fmla="*/ 539236 w 710087"/>
              <a:gd name="connsiteY18" fmla="*/ 64256 h 711442"/>
              <a:gd name="connsiteX19" fmla="*/ 539236 w 710087"/>
              <a:gd name="connsiteY19" fmla="*/ 57906 h 711442"/>
              <a:gd name="connsiteX20" fmla="*/ 508756 w 710087"/>
              <a:gd name="connsiteY20" fmla="*/ 51556 h 711442"/>
              <a:gd name="connsiteX21" fmla="*/ 496056 w 710087"/>
              <a:gd name="connsiteY21" fmla="*/ 73146 h 711442"/>
              <a:gd name="connsiteX22" fmla="*/ 449066 w 710087"/>
              <a:gd name="connsiteY22" fmla="*/ 54096 h 711442"/>
              <a:gd name="connsiteX23" fmla="*/ 456686 w 710087"/>
              <a:gd name="connsiteY23" fmla="*/ 24886 h 711442"/>
              <a:gd name="connsiteX24" fmla="*/ 455416 w 710087"/>
              <a:gd name="connsiteY24" fmla="*/ 18536 h 711442"/>
              <a:gd name="connsiteX25" fmla="*/ 424936 w 710087"/>
              <a:gd name="connsiteY25" fmla="*/ 21076 h 711442"/>
              <a:gd name="connsiteX26" fmla="*/ 418586 w 710087"/>
              <a:gd name="connsiteY26" fmla="*/ 45206 h 711442"/>
              <a:gd name="connsiteX27" fmla="*/ 369056 w 710087"/>
              <a:gd name="connsiteY27" fmla="*/ 38856 h 711442"/>
              <a:gd name="connsiteX28" fmla="*/ 369056 w 710087"/>
              <a:gd name="connsiteY28" fmla="*/ 10916 h 711442"/>
              <a:gd name="connsiteX29" fmla="*/ 366516 w 710087"/>
              <a:gd name="connsiteY29" fmla="*/ 5836 h 711442"/>
              <a:gd name="connsiteX30" fmla="*/ 337306 w 710087"/>
              <a:gd name="connsiteY30" fmla="*/ 15996 h 711442"/>
              <a:gd name="connsiteX31" fmla="*/ 337306 w 710087"/>
              <a:gd name="connsiteY31" fmla="*/ 41396 h 711442"/>
              <a:gd name="connsiteX32" fmla="*/ 287776 w 710087"/>
              <a:gd name="connsiteY32" fmla="*/ 47746 h 711442"/>
              <a:gd name="connsiteX33" fmla="*/ 280156 w 710087"/>
              <a:gd name="connsiteY33" fmla="*/ 18536 h 711442"/>
              <a:gd name="connsiteX34" fmla="*/ 276346 w 710087"/>
              <a:gd name="connsiteY34" fmla="*/ 13456 h 711442"/>
              <a:gd name="connsiteX35" fmla="*/ 250946 w 710087"/>
              <a:gd name="connsiteY35" fmla="*/ 31236 h 711442"/>
              <a:gd name="connsiteX36" fmla="*/ 257296 w 710087"/>
              <a:gd name="connsiteY36" fmla="*/ 55366 h 711442"/>
              <a:gd name="connsiteX37" fmla="*/ 210306 w 710087"/>
              <a:gd name="connsiteY37" fmla="*/ 74416 h 711442"/>
              <a:gd name="connsiteX38" fmla="*/ 195066 w 710087"/>
              <a:gd name="connsiteY38" fmla="*/ 49016 h 711442"/>
              <a:gd name="connsiteX39" fmla="*/ 189986 w 710087"/>
              <a:gd name="connsiteY39" fmla="*/ 45206 h 711442"/>
              <a:gd name="connsiteX40" fmla="*/ 169666 w 710087"/>
              <a:gd name="connsiteY40" fmla="*/ 68066 h 711442"/>
              <a:gd name="connsiteX41" fmla="*/ 182366 w 710087"/>
              <a:gd name="connsiteY41" fmla="*/ 89656 h 711442"/>
              <a:gd name="connsiteX42" fmla="*/ 141726 w 710087"/>
              <a:gd name="connsiteY42" fmla="*/ 120136 h 711442"/>
              <a:gd name="connsiteX43" fmla="*/ 121406 w 710087"/>
              <a:gd name="connsiteY43" fmla="*/ 99816 h 711442"/>
              <a:gd name="connsiteX44" fmla="*/ 116326 w 710087"/>
              <a:gd name="connsiteY44" fmla="*/ 97276 h 711442"/>
              <a:gd name="connsiteX45" fmla="*/ 102356 w 710087"/>
              <a:gd name="connsiteY45" fmla="*/ 125216 h 711442"/>
              <a:gd name="connsiteX46" fmla="*/ 120136 w 710087"/>
              <a:gd name="connsiteY46" fmla="*/ 142996 h 711442"/>
              <a:gd name="connsiteX47" fmla="*/ 89656 w 710087"/>
              <a:gd name="connsiteY47" fmla="*/ 183636 h 711442"/>
              <a:gd name="connsiteX48" fmla="*/ 64256 w 710087"/>
              <a:gd name="connsiteY48" fmla="*/ 169666 h 711442"/>
              <a:gd name="connsiteX49" fmla="*/ 57906 w 710087"/>
              <a:gd name="connsiteY49" fmla="*/ 169666 h 711442"/>
              <a:gd name="connsiteX50" fmla="*/ 51556 w 710087"/>
              <a:gd name="connsiteY50" fmla="*/ 200146 h 711442"/>
              <a:gd name="connsiteX51" fmla="*/ 71876 w 710087"/>
              <a:gd name="connsiteY51" fmla="*/ 211576 h 711442"/>
              <a:gd name="connsiteX52" fmla="*/ 52826 w 710087"/>
              <a:gd name="connsiteY52" fmla="*/ 258566 h 711442"/>
              <a:gd name="connsiteX53" fmla="*/ 26156 w 710087"/>
              <a:gd name="connsiteY53" fmla="*/ 250946 h 711442"/>
              <a:gd name="connsiteX54" fmla="*/ 19806 w 710087"/>
              <a:gd name="connsiteY54" fmla="*/ 252216 h 711442"/>
              <a:gd name="connsiteX55" fmla="*/ 22346 w 710087"/>
              <a:gd name="connsiteY55" fmla="*/ 282696 h 711442"/>
              <a:gd name="connsiteX56" fmla="*/ 45206 w 710087"/>
              <a:gd name="connsiteY56" fmla="*/ 289046 h 711442"/>
              <a:gd name="connsiteX57" fmla="*/ 38856 w 710087"/>
              <a:gd name="connsiteY57" fmla="*/ 339846 h 711442"/>
              <a:gd name="connsiteX58" fmla="*/ 10916 w 710087"/>
              <a:gd name="connsiteY58" fmla="*/ 339846 h 711442"/>
              <a:gd name="connsiteX59" fmla="*/ 5836 w 710087"/>
              <a:gd name="connsiteY59" fmla="*/ 342386 h 711442"/>
              <a:gd name="connsiteX60" fmla="*/ 15996 w 710087"/>
              <a:gd name="connsiteY60" fmla="*/ 371596 h 711442"/>
              <a:gd name="connsiteX61" fmla="*/ 38856 w 710087"/>
              <a:gd name="connsiteY61" fmla="*/ 371596 h 711442"/>
              <a:gd name="connsiteX62" fmla="*/ 45206 w 710087"/>
              <a:gd name="connsiteY62" fmla="*/ 422396 h 711442"/>
              <a:gd name="connsiteX63" fmla="*/ 18536 w 710087"/>
              <a:gd name="connsiteY63" fmla="*/ 430016 h 711442"/>
              <a:gd name="connsiteX64" fmla="*/ 13456 w 710087"/>
              <a:gd name="connsiteY64" fmla="*/ 433826 h 711442"/>
              <a:gd name="connsiteX65" fmla="*/ 31236 w 710087"/>
              <a:gd name="connsiteY65" fmla="*/ 459226 h 711442"/>
              <a:gd name="connsiteX66" fmla="*/ 52826 w 710087"/>
              <a:gd name="connsiteY66" fmla="*/ 452876 h 711442"/>
              <a:gd name="connsiteX67" fmla="*/ 71876 w 710087"/>
              <a:gd name="connsiteY67" fmla="*/ 499866 h 711442"/>
              <a:gd name="connsiteX68" fmla="*/ 49016 w 710087"/>
              <a:gd name="connsiteY68" fmla="*/ 513836 h 711442"/>
              <a:gd name="connsiteX69" fmla="*/ 45206 w 710087"/>
              <a:gd name="connsiteY69" fmla="*/ 518916 h 711442"/>
              <a:gd name="connsiteX70" fmla="*/ 68066 w 710087"/>
              <a:gd name="connsiteY70" fmla="*/ 539236 h 711442"/>
              <a:gd name="connsiteX71" fmla="*/ 87116 w 710087"/>
              <a:gd name="connsiteY71" fmla="*/ 527806 h 711442"/>
              <a:gd name="connsiteX72" fmla="*/ 118866 w 710087"/>
              <a:gd name="connsiteY72" fmla="*/ 568446 h 711442"/>
              <a:gd name="connsiteX73" fmla="*/ 99816 w 710087"/>
              <a:gd name="connsiteY73" fmla="*/ 587496 h 711442"/>
              <a:gd name="connsiteX74" fmla="*/ 97276 w 710087"/>
              <a:gd name="connsiteY74" fmla="*/ 592576 h 711442"/>
              <a:gd name="connsiteX75" fmla="*/ 125216 w 710087"/>
              <a:gd name="connsiteY75" fmla="*/ 606546 h 711442"/>
              <a:gd name="connsiteX76" fmla="*/ 140456 w 710087"/>
              <a:gd name="connsiteY76" fmla="*/ 591306 h 711442"/>
              <a:gd name="connsiteX77" fmla="*/ 181096 w 710087"/>
              <a:gd name="connsiteY77" fmla="*/ 623056 h 711442"/>
              <a:gd name="connsiteX78" fmla="*/ 168396 w 710087"/>
              <a:gd name="connsiteY78" fmla="*/ 645916 h 711442"/>
              <a:gd name="connsiteX79" fmla="*/ 168396 w 710087"/>
              <a:gd name="connsiteY79" fmla="*/ 652266 h 711442"/>
              <a:gd name="connsiteX80" fmla="*/ 198876 w 710087"/>
              <a:gd name="connsiteY80" fmla="*/ 658616 h 711442"/>
              <a:gd name="connsiteX81" fmla="*/ 209036 w 710087"/>
              <a:gd name="connsiteY81" fmla="*/ 639566 h 711442"/>
              <a:gd name="connsiteX82" fmla="*/ 257296 w 710087"/>
              <a:gd name="connsiteY82" fmla="*/ 658616 h 711442"/>
              <a:gd name="connsiteX83" fmla="*/ 250946 w 710087"/>
              <a:gd name="connsiteY83" fmla="*/ 684016 h 711442"/>
              <a:gd name="connsiteX84" fmla="*/ 252216 w 710087"/>
              <a:gd name="connsiteY84" fmla="*/ 690366 h 711442"/>
              <a:gd name="connsiteX85" fmla="*/ 282696 w 710087"/>
              <a:gd name="connsiteY85" fmla="*/ 687826 h 711442"/>
              <a:gd name="connsiteX86" fmla="*/ 287776 w 710087"/>
              <a:gd name="connsiteY86" fmla="*/ 667506 h 711442"/>
              <a:gd name="connsiteX87" fmla="*/ 338576 w 710087"/>
              <a:gd name="connsiteY87" fmla="*/ 673856 h 711442"/>
              <a:gd name="connsiteX88" fmla="*/ 338576 w 710087"/>
              <a:gd name="connsiteY88" fmla="*/ 700526 h 711442"/>
              <a:gd name="connsiteX89" fmla="*/ 341116 w 710087"/>
              <a:gd name="connsiteY89" fmla="*/ 705606 h 711442"/>
              <a:gd name="connsiteX90" fmla="*/ 370326 w 710087"/>
              <a:gd name="connsiteY90" fmla="*/ 695446 h 711442"/>
              <a:gd name="connsiteX91" fmla="*/ 370326 w 710087"/>
              <a:gd name="connsiteY91" fmla="*/ 673856 h 711442"/>
              <a:gd name="connsiteX92" fmla="*/ 421126 w 710087"/>
              <a:gd name="connsiteY92" fmla="*/ 666236 h 711442"/>
              <a:gd name="connsiteX93" fmla="*/ 427476 w 710087"/>
              <a:gd name="connsiteY93" fmla="*/ 691636 h 711442"/>
              <a:gd name="connsiteX94" fmla="*/ 431286 w 710087"/>
              <a:gd name="connsiteY94" fmla="*/ 696716 h 711442"/>
              <a:gd name="connsiteX95" fmla="*/ 456686 w 710087"/>
              <a:gd name="connsiteY95" fmla="*/ 678936 h 711442"/>
              <a:gd name="connsiteX96" fmla="*/ 451606 w 710087"/>
              <a:gd name="connsiteY96" fmla="*/ 658616 h 711442"/>
              <a:gd name="connsiteX97" fmla="*/ 498597 w 710087"/>
              <a:gd name="connsiteY97" fmla="*/ 638296 h 711442"/>
              <a:gd name="connsiteX98" fmla="*/ 511297 w 710087"/>
              <a:gd name="connsiteY98" fmla="*/ 661156 h 711442"/>
              <a:gd name="connsiteX99" fmla="*/ 516376 w 710087"/>
              <a:gd name="connsiteY99" fmla="*/ 664966 h 711442"/>
              <a:gd name="connsiteX100" fmla="*/ 536697 w 710087"/>
              <a:gd name="connsiteY100" fmla="*/ 642106 h 711442"/>
              <a:gd name="connsiteX101" fmla="*/ 525266 w 710087"/>
              <a:gd name="connsiteY101" fmla="*/ 623056 h 711442"/>
              <a:gd name="connsiteX102" fmla="*/ 565906 w 710087"/>
              <a:gd name="connsiteY102" fmla="*/ 591306 h 711442"/>
              <a:gd name="connsiteX103" fmla="*/ 584956 w 710087"/>
              <a:gd name="connsiteY103" fmla="*/ 610356 h 711442"/>
              <a:gd name="connsiteX104" fmla="*/ 590036 w 710087"/>
              <a:gd name="connsiteY104" fmla="*/ 612896 h 711442"/>
              <a:gd name="connsiteX105" fmla="*/ 604006 w 710087"/>
              <a:gd name="connsiteY105" fmla="*/ 584956 h 711442"/>
              <a:gd name="connsiteX106" fmla="*/ 587497 w 710087"/>
              <a:gd name="connsiteY106" fmla="*/ 568446 h 711442"/>
              <a:gd name="connsiteX107" fmla="*/ 617976 w 710087"/>
              <a:gd name="connsiteY107" fmla="*/ 527806 h 711442"/>
              <a:gd name="connsiteX108" fmla="*/ 642106 w 710087"/>
              <a:gd name="connsiteY108" fmla="*/ 541776 h 711442"/>
              <a:gd name="connsiteX109" fmla="*/ 648456 w 710087"/>
              <a:gd name="connsiteY109" fmla="*/ 541776 h 711442"/>
              <a:gd name="connsiteX110" fmla="*/ 654806 w 710087"/>
              <a:gd name="connsiteY110" fmla="*/ 511296 h 711442"/>
              <a:gd name="connsiteX111" fmla="*/ 634486 w 710087"/>
              <a:gd name="connsiteY111" fmla="*/ 499866 h 711442"/>
              <a:gd name="connsiteX112" fmla="*/ 653536 w 710087"/>
              <a:gd name="connsiteY112" fmla="*/ 452876 h 711442"/>
              <a:gd name="connsiteX113" fmla="*/ 680206 w 710087"/>
              <a:gd name="connsiteY113" fmla="*/ 460496 h 711442"/>
              <a:gd name="connsiteX114" fmla="*/ 686556 w 710087"/>
              <a:gd name="connsiteY114" fmla="*/ 459226 h 711442"/>
              <a:gd name="connsiteX115" fmla="*/ 684016 w 710087"/>
              <a:gd name="connsiteY115" fmla="*/ 428746 h 711442"/>
              <a:gd name="connsiteX116" fmla="*/ 661156 w 710087"/>
              <a:gd name="connsiteY116" fmla="*/ 422396 h 711442"/>
              <a:gd name="connsiteX117" fmla="*/ 667506 w 710087"/>
              <a:gd name="connsiteY117" fmla="*/ 371596 h 711442"/>
              <a:gd name="connsiteX118" fmla="*/ 695447 w 710087"/>
              <a:gd name="connsiteY118" fmla="*/ 371596 h 711442"/>
              <a:gd name="connsiteX119" fmla="*/ 700526 w 710087"/>
              <a:gd name="connsiteY119" fmla="*/ 369056 h 711442"/>
              <a:gd name="connsiteX120" fmla="*/ 695447 w 710087"/>
              <a:gd name="connsiteY120" fmla="*/ 337306 h 711442"/>
              <a:gd name="connsiteX121" fmla="*/ 379216 w 710087"/>
              <a:gd name="connsiteY121" fmla="*/ 88386 h 711442"/>
              <a:gd name="connsiteX122" fmla="*/ 606547 w 710087"/>
              <a:gd name="connsiteY122" fmla="*/ 257296 h 711442"/>
              <a:gd name="connsiteX123" fmla="*/ 601466 w 710087"/>
              <a:gd name="connsiteY123" fmla="*/ 266186 h 711442"/>
              <a:gd name="connsiteX124" fmla="*/ 465576 w 710087"/>
              <a:gd name="connsiteY124" fmla="*/ 310636 h 711442"/>
              <a:gd name="connsiteX125" fmla="*/ 456686 w 710087"/>
              <a:gd name="connsiteY125" fmla="*/ 306826 h 711442"/>
              <a:gd name="connsiteX126" fmla="*/ 376676 w 710087"/>
              <a:gd name="connsiteY126" fmla="*/ 245866 h 711442"/>
              <a:gd name="connsiteX127" fmla="*/ 370326 w 710087"/>
              <a:gd name="connsiteY127" fmla="*/ 238246 h 711442"/>
              <a:gd name="connsiteX128" fmla="*/ 370326 w 710087"/>
              <a:gd name="connsiteY128" fmla="*/ 94736 h 711442"/>
              <a:gd name="connsiteX129" fmla="*/ 379216 w 710087"/>
              <a:gd name="connsiteY129" fmla="*/ 88386 h 711442"/>
              <a:gd name="connsiteX130" fmla="*/ 409696 w 710087"/>
              <a:gd name="connsiteY130" fmla="*/ 356356 h 711442"/>
              <a:gd name="connsiteX131" fmla="*/ 355086 w 710087"/>
              <a:gd name="connsiteY131" fmla="*/ 410966 h 711442"/>
              <a:gd name="connsiteX132" fmla="*/ 300476 w 710087"/>
              <a:gd name="connsiteY132" fmla="*/ 356356 h 711442"/>
              <a:gd name="connsiteX133" fmla="*/ 355086 w 710087"/>
              <a:gd name="connsiteY133" fmla="*/ 301746 h 711442"/>
              <a:gd name="connsiteX134" fmla="*/ 409696 w 710087"/>
              <a:gd name="connsiteY134" fmla="*/ 356356 h 711442"/>
              <a:gd name="connsiteX135" fmla="*/ 106166 w 710087"/>
              <a:gd name="connsiteY135" fmla="*/ 252216 h 711442"/>
              <a:gd name="connsiteX136" fmla="*/ 330956 w 710087"/>
              <a:gd name="connsiteY136" fmla="*/ 88386 h 711442"/>
              <a:gd name="connsiteX137" fmla="*/ 338576 w 710087"/>
              <a:gd name="connsiteY137" fmla="*/ 96006 h 711442"/>
              <a:gd name="connsiteX138" fmla="*/ 338576 w 710087"/>
              <a:gd name="connsiteY138" fmla="*/ 239516 h 711442"/>
              <a:gd name="connsiteX139" fmla="*/ 332226 w 710087"/>
              <a:gd name="connsiteY139" fmla="*/ 247136 h 711442"/>
              <a:gd name="connsiteX140" fmla="*/ 254756 w 710087"/>
              <a:gd name="connsiteY140" fmla="*/ 304286 h 711442"/>
              <a:gd name="connsiteX141" fmla="*/ 245866 w 710087"/>
              <a:gd name="connsiteY141" fmla="*/ 308096 h 711442"/>
              <a:gd name="connsiteX142" fmla="*/ 109976 w 710087"/>
              <a:gd name="connsiteY142" fmla="*/ 263646 h 711442"/>
              <a:gd name="connsiteX143" fmla="*/ 106166 w 710087"/>
              <a:gd name="connsiteY143" fmla="*/ 252216 h 711442"/>
              <a:gd name="connsiteX144" fmla="*/ 174746 w 710087"/>
              <a:gd name="connsiteY144" fmla="*/ 557016 h 711442"/>
              <a:gd name="connsiteX145" fmla="*/ 85846 w 710087"/>
              <a:gd name="connsiteY145" fmla="*/ 356356 h 711442"/>
              <a:gd name="connsiteX146" fmla="*/ 92196 w 710087"/>
              <a:gd name="connsiteY146" fmla="*/ 296666 h 711442"/>
              <a:gd name="connsiteX147" fmla="*/ 101086 w 710087"/>
              <a:gd name="connsiteY147" fmla="*/ 291586 h 711442"/>
              <a:gd name="connsiteX148" fmla="*/ 236976 w 710087"/>
              <a:gd name="connsiteY148" fmla="*/ 336036 h 711442"/>
              <a:gd name="connsiteX149" fmla="*/ 242056 w 710087"/>
              <a:gd name="connsiteY149" fmla="*/ 343656 h 711442"/>
              <a:gd name="connsiteX150" fmla="*/ 240786 w 710087"/>
              <a:gd name="connsiteY150" fmla="*/ 356356 h 711442"/>
              <a:gd name="connsiteX151" fmla="*/ 268726 w 710087"/>
              <a:gd name="connsiteY151" fmla="*/ 430016 h 711442"/>
              <a:gd name="connsiteX152" fmla="*/ 268726 w 710087"/>
              <a:gd name="connsiteY152" fmla="*/ 438906 h 711442"/>
              <a:gd name="connsiteX153" fmla="*/ 183636 w 710087"/>
              <a:gd name="connsiteY153" fmla="*/ 555746 h 711442"/>
              <a:gd name="connsiteX154" fmla="*/ 174746 w 710087"/>
              <a:gd name="connsiteY154" fmla="*/ 557016 h 711442"/>
              <a:gd name="connsiteX155" fmla="*/ 485897 w 710087"/>
              <a:gd name="connsiteY155" fmla="*/ 592576 h 711442"/>
              <a:gd name="connsiteX156" fmla="*/ 355086 w 710087"/>
              <a:gd name="connsiteY156" fmla="*/ 626866 h 711442"/>
              <a:gd name="connsiteX157" fmla="*/ 212846 w 710087"/>
              <a:gd name="connsiteY157" fmla="*/ 586226 h 711442"/>
              <a:gd name="connsiteX158" fmla="*/ 210306 w 710087"/>
              <a:gd name="connsiteY158" fmla="*/ 576066 h 711442"/>
              <a:gd name="connsiteX159" fmla="*/ 294126 w 710087"/>
              <a:gd name="connsiteY159" fmla="*/ 460496 h 711442"/>
              <a:gd name="connsiteX160" fmla="*/ 303016 w 710087"/>
              <a:gd name="connsiteY160" fmla="*/ 457956 h 711442"/>
              <a:gd name="connsiteX161" fmla="*/ 355086 w 710087"/>
              <a:gd name="connsiteY161" fmla="*/ 470656 h 711442"/>
              <a:gd name="connsiteX162" fmla="*/ 394456 w 710087"/>
              <a:gd name="connsiteY162" fmla="*/ 463036 h 711442"/>
              <a:gd name="connsiteX163" fmla="*/ 402076 w 710087"/>
              <a:gd name="connsiteY163" fmla="*/ 465576 h 711442"/>
              <a:gd name="connsiteX164" fmla="*/ 487166 w 710087"/>
              <a:gd name="connsiteY164" fmla="*/ 582416 h 711442"/>
              <a:gd name="connsiteX165" fmla="*/ 485897 w 710087"/>
              <a:gd name="connsiteY165" fmla="*/ 592576 h 711442"/>
              <a:gd name="connsiteX166" fmla="*/ 525266 w 710087"/>
              <a:gd name="connsiteY166" fmla="*/ 565906 h 711442"/>
              <a:gd name="connsiteX167" fmla="*/ 515106 w 710087"/>
              <a:gd name="connsiteY167" fmla="*/ 564636 h 711442"/>
              <a:gd name="connsiteX168" fmla="*/ 431286 w 710087"/>
              <a:gd name="connsiteY168" fmla="*/ 449066 h 711442"/>
              <a:gd name="connsiteX169" fmla="*/ 432556 w 710087"/>
              <a:gd name="connsiteY169" fmla="*/ 440176 h 711442"/>
              <a:gd name="connsiteX170" fmla="*/ 469386 w 710087"/>
              <a:gd name="connsiteY170" fmla="*/ 357626 h 711442"/>
              <a:gd name="connsiteX171" fmla="*/ 469386 w 710087"/>
              <a:gd name="connsiteY171" fmla="*/ 350006 h 711442"/>
              <a:gd name="connsiteX172" fmla="*/ 474466 w 710087"/>
              <a:gd name="connsiteY172" fmla="*/ 342386 h 711442"/>
              <a:gd name="connsiteX173" fmla="*/ 611626 w 710087"/>
              <a:gd name="connsiteY173" fmla="*/ 297936 h 711442"/>
              <a:gd name="connsiteX174" fmla="*/ 620516 w 710087"/>
              <a:gd name="connsiteY174" fmla="*/ 303016 h 711442"/>
              <a:gd name="connsiteX175" fmla="*/ 625597 w 710087"/>
              <a:gd name="connsiteY175" fmla="*/ 357626 h 711442"/>
              <a:gd name="connsiteX176" fmla="*/ 525266 w 710087"/>
              <a:gd name="connsiteY176" fmla="*/ 565906 h 711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710087" h="711442">
                <a:moveTo>
                  <a:pt x="695447" y="337306"/>
                </a:moveTo>
                <a:lnTo>
                  <a:pt x="671316" y="337306"/>
                </a:lnTo>
                <a:cubicBezTo>
                  <a:pt x="670047" y="319526"/>
                  <a:pt x="667506" y="303016"/>
                  <a:pt x="663697" y="286506"/>
                </a:cubicBezTo>
                <a:lnTo>
                  <a:pt x="691636" y="278886"/>
                </a:lnTo>
                <a:cubicBezTo>
                  <a:pt x="694176" y="278886"/>
                  <a:pt x="695447" y="277616"/>
                  <a:pt x="696716" y="275076"/>
                </a:cubicBezTo>
                <a:cubicBezTo>
                  <a:pt x="705606" y="258566"/>
                  <a:pt x="691636" y="245866"/>
                  <a:pt x="678936" y="249676"/>
                </a:cubicBezTo>
                <a:lnTo>
                  <a:pt x="654806" y="256026"/>
                </a:lnTo>
                <a:cubicBezTo>
                  <a:pt x="649726" y="239516"/>
                  <a:pt x="643376" y="224276"/>
                  <a:pt x="634486" y="209036"/>
                </a:cubicBezTo>
                <a:lnTo>
                  <a:pt x="659886" y="193796"/>
                </a:lnTo>
                <a:cubicBezTo>
                  <a:pt x="661156" y="192526"/>
                  <a:pt x="662426" y="191256"/>
                  <a:pt x="663697" y="188716"/>
                </a:cubicBezTo>
                <a:cubicBezTo>
                  <a:pt x="667506" y="170936"/>
                  <a:pt x="650997" y="162046"/>
                  <a:pt x="640836" y="168396"/>
                </a:cubicBezTo>
                <a:lnTo>
                  <a:pt x="619247" y="181096"/>
                </a:lnTo>
                <a:cubicBezTo>
                  <a:pt x="610356" y="167126"/>
                  <a:pt x="598926" y="153156"/>
                  <a:pt x="587497" y="141726"/>
                </a:cubicBezTo>
                <a:lnTo>
                  <a:pt x="607816" y="121406"/>
                </a:lnTo>
                <a:cubicBezTo>
                  <a:pt x="609086" y="120136"/>
                  <a:pt x="610356" y="117596"/>
                  <a:pt x="610356" y="116326"/>
                </a:cubicBezTo>
                <a:cubicBezTo>
                  <a:pt x="609086" y="98546"/>
                  <a:pt x="591306" y="93466"/>
                  <a:pt x="582416" y="102356"/>
                </a:cubicBezTo>
                <a:lnTo>
                  <a:pt x="564636" y="120136"/>
                </a:lnTo>
                <a:cubicBezTo>
                  <a:pt x="551936" y="108706"/>
                  <a:pt x="537966" y="98546"/>
                  <a:pt x="523997" y="89656"/>
                </a:cubicBezTo>
                <a:lnTo>
                  <a:pt x="539236" y="64256"/>
                </a:lnTo>
                <a:cubicBezTo>
                  <a:pt x="540506" y="62986"/>
                  <a:pt x="540506" y="60446"/>
                  <a:pt x="539236" y="57906"/>
                </a:cubicBezTo>
                <a:cubicBezTo>
                  <a:pt x="534156" y="40126"/>
                  <a:pt x="515106" y="40126"/>
                  <a:pt x="508756" y="51556"/>
                </a:cubicBezTo>
                <a:lnTo>
                  <a:pt x="496056" y="73146"/>
                </a:lnTo>
                <a:cubicBezTo>
                  <a:pt x="480816" y="65526"/>
                  <a:pt x="465576" y="59176"/>
                  <a:pt x="449066" y="54096"/>
                </a:cubicBezTo>
                <a:lnTo>
                  <a:pt x="456686" y="24886"/>
                </a:lnTo>
                <a:cubicBezTo>
                  <a:pt x="456686" y="22346"/>
                  <a:pt x="456686" y="21076"/>
                  <a:pt x="455416" y="18536"/>
                </a:cubicBezTo>
                <a:cubicBezTo>
                  <a:pt x="445256" y="3296"/>
                  <a:pt x="427476" y="8376"/>
                  <a:pt x="424936" y="21076"/>
                </a:cubicBezTo>
                <a:lnTo>
                  <a:pt x="418586" y="45206"/>
                </a:lnTo>
                <a:cubicBezTo>
                  <a:pt x="402076" y="41396"/>
                  <a:pt x="385566" y="40126"/>
                  <a:pt x="369056" y="38856"/>
                </a:cubicBezTo>
                <a:lnTo>
                  <a:pt x="369056" y="10916"/>
                </a:lnTo>
                <a:cubicBezTo>
                  <a:pt x="369056" y="8376"/>
                  <a:pt x="367786" y="7106"/>
                  <a:pt x="366516" y="5836"/>
                </a:cubicBezTo>
                <a:cubicBezTo>
                  <a:pt x="352546" y="-6864"/>
                  <a:pt x="337306" y="3296"/>
                  <a:pt x="337306" y="15996"/>
                </a:cubicBezTo>
                <a:lnTo>
                  <a:pt x="337306" y="41396"/>
                </a:lnTo>
                <a:cubicBezTo>
                  <a:pt x="320796" y="42666"/>
                  <a:pt x="303016" y="45206"/>
                  <a:pt x="287776" y="47746"/>
                </a:cubicBezTo>
                <a:lnTo>
                  <a:pt x="280156" y="18536"/>
                </a:lnTo>
                <a:cubicBezTo>
                  <a:pt x="280156" y="15996"/>
                  <a:pt x="278886" y="14726"/>
                  <a:pt x="276346" y="13456"/>
                </a:cubicBezTo>
                <a:cubicBezTo>
                  <a:pt x="259836" y="4566"/>
                  <a:pt x="247136" y="18536"/>
                  <a:pt x="250946" y="31236"/>
                </a:cubicBezTo>
                <a:lnTo>
                  <a:pt x="257296" y="55366"/>
                </a:lnTo>
                <a:cubicBezTo>
                  <a:pt x="240786" y="60446"/>
                  <a:pt x="225546" y="66796"/>
                  <a:pt x="210306" y="74416"/>
                </a:cubicBezTo>
                <a:lnTo>
                  <a:pt x="195066" y="49016"/>
                </a:lnTo>
                <a:cubicBezTo>
                  <a:pt x="193796" y="47746"/>
                  <a:pt x="192526" y="46476"/>
                  <a:pt x="189986" y="45206"/>
                </a:cubicBezTo>
                <a:cubicBezTo>
                  <a:pt x="172206" y="41396"/>
                  <a:pt x="163316" y="57906"/>
                  <a:pt x="169666" y="68066"/>
                </a:cubicBezTo>
                <a:lnTo>
                  <a:pt x="182366" y="89656"/>
                </a:lnTo>
                <a:cubicBezTo>
                  <a:pt x="168396" y="98546"/>
                  <a:pt x="154426" y="108706"/>
                  <a:pt x="141726" y="120136"/>
                </a:cubicBezTo>
                <a:lnTo>
                  <a:pt x="121406" y="99816"/>
                </a:lnTo>
                <a:cubicBezTo>
                  <a:pt x="120136" y="98546"/>
                  <a:pt x="117596" y="97276"/>
                  <a:pt x="116326" y="97276"/>
                </a:cubicBezTo>
                <a:cubicBezTo>
                  <a:pt x="98546" y="98546"/>
                  <a:pt x="93466" y="116326"/>
                  <a:pt x="102356" y="125216"/>
                </a:cubicBezTo>
                <a:lnTo>
                  <a:pt x="120136" y="142996"/>
                </a:lnTo>
                <a:cubicBezTo>
                  <a:pt x="108706" y="155696"/>
                  <a:pt x="98546" y="169666"/>
                  <a:pt x="89656" y="183636"/>
                </a:cubicBezTo>
                <a:lnTo>
                  <a:pt x="64256" y="169666"/>
                </a:lnTo>
                <a:cubicBezTo>
                  <a:pt x="62986" y="168396"/>
                  <a:pt x="60446" y="168396"/>
                  <a:pt x="57906" y="169666"/>
                </a:cubicBezTo>
                <a:cubicBezTo>
                  <a:pt x="40126" y="174746"/>
                  <a:pt x="40126" y="193796"/>
                  <a:pt x="51556" y="200146"/>
                </a:cubicBezTo>
                <a:lnTo>
                  <a:pt x="71876" y="211576"/>
                </a:lnTo>
                <a:cubicBezTo>
                  <a:pt x="64256" y="226816"/>
                  <a:pt x="57906" y="242056"/>
                  <a:pt x="52826" y="258566"/>
                </a:cubicBezTo>
                <a:lnTo>
                  <a:pt x="26156" y="250946"/>
                </a:lnTo>
                <a:cubicBezTo>
                  <a:pt x="23616" y="250946"/>
                  <a:pt x="22346" y="250946"/>
                  <a:pt x="19806" y="252216"/>
                </a:cubicBezTo>
                <a:cubicBezTo>
                  <a:pt x="4566" y="262376"/>
                  <a:pt x="9646" y="280156"/>
                  <a:pt x="22346" y="282696"/>
                </a:cubicBezTo>
                <a:lnTo>
                  <a:pt x="45206" y="289046"/>
                </a:lnTo>
                <a:cubicBezTo>
                  <a:pt x="41396" y="305556"/>
                  <a:pt x="38856" y="322066"/>
                  <a:pt x="38856" y="339846"/>
                </a:cubicBezTo>
                <a:lnTo>
                  <a:pt x="10916" y="339846"/>
                </a:lnTo>
                <a:cubicBezTo>
                  <a:pt x="8376" y="339846"/>
                  <a:pt x="7106" y="341116"/>
                  <a:pt x="5836" y="342386"/>
                </a:cubicBezTo>
                <a:cubicBezTo>
                  <a:pt x="-6864" y="356356"/>
                  <a:pt x="3296" y="371596"/>
                  <a:pt x="15996" y="371596"/>
                </a:cubicBezTo>
                <a:lnTo>
                  <a:pt x="38856" y="371596"/>
                </a:lnTo>
                <a:cubicBezTo>
                  <a:pt x="40126" y="389376"/>
                  <a:pt x="41396" y="405886"/>
                  <a:pt x="45206" y="422396"/>
                </a:cubicBezTo>
                <a:lnTo>
                  <a:pt x="18536" y="430016"/>
                </a:lnTo>
                <a:cubicBezTo>
                  <a:pt x="15996" y="430016"/>
                  <a:pt x="14726" y="431286"/>
                  <a:pt x="13456" y="433826"/>
                </a:cubicBezTo>
                <a:cubicBezTo>
                  <a:pt x="4566" y="450336"/>
                  <a:pt x="18536" y="463036"/>
                  <a:pt x="31236" y="459226"/>
                </a:cubicBezTo>
                <a:lnTo>
                  <a:pt x="52826" y="452876"/>
                </a:lnTo>
                <a:cubicBezTo>
                  <a:pt x="57906" y="469386"/>
                  <a:pt x="64256" y="484626"/>
                  <a:pt x="71876" y="499866"/>
                </a:cubicBezTo>
                <a:lnTo>
                  <a:pt x="49016" y="513836"/>
                </a:lnTo>
                <a:cubicBezTo>
                  <a:pt x="47746" y="515106"/>
                  <a:pt x="46476" y="516376"/>
                  <a:pt x="45206" y="518916"/>
                </a:cubicBezTo>
                <a:cubicBezTo>
                  <a:pt x="41396" y="536696"/>
                  <a:pt x="57906" y="545586"/>
                  <a:pt x="68066" y="539236"/>
                </a:cubicBezTo>
                <a:lnTo>
                  <a:pt x="87116" y="527806"/>
                </a:lnTo>
                <a:cubicBezTo>
                  <a:pt x="96006" y="541776"/>
                  <a:pt x="107436" y="555746"/>
                  <a:pt x="118866" y="568446"/>
                </a:cubicBezTo>
                <a:lnTo>
                  <a:pt x="99816" y="587496"/>
                </a:lnTo>
                <a:cubicBezTo>
                  <a:pt x="98546" y="588766"/>
                  <a:pt x="97276" y="591306"/>
                  <a:pt x="97276" y="592576"/>
                </a:cubicBezTo>
                <a:cubicBezTo>
                  <a:pt x="98546" y="610356"/>
                  <a:pt x="116326" y="615436"/>
                  <a:pt x="125216" y="606546"/>
                </a:cubicBezTo>
                <a:lnTo>
                  <a:pt x="140456" y="591306"/>
                </a:lnTo>
                <a:cubicBezTo>
                  <a:pt x="153156" y="602736"/>
                  <a:pt x="167126" y="612896"/>
                  <a:pt x="181096" y="623056"/>
                </a:cubicBezTo>
                <a:lnTo>
                  <a:pt x="168396" y="645916"/>
                </a:lnTo>
                <a:cubicBezTo>
                  <a:pt x="167126" y="647186"/>
                  <a:pt x="167126" y="649726"/>
                  <a:pt x="168396" y="652266"/>
                </a:cubicBezTo>
                <a:cubicBezTo>
                  <a:pt x="173476" y="670046"/>
                  <a:pt x="192526" y="670046"/>
                  <a:pt x="198876" y="658616"/>
                </a:cubicBezTo>
                <a:lnTo>
                  <a:pt x="209036" y="639566"/>
                </a:lnTo>
                <a:cubicBezTo>
                  <a:pt x="224276" y="647186"/>
                  <a:pt x="240786" y="653536"/>
                  <a:pt x="257296" y="658616"/>
                </a:cubicBezTo>
                <a:lnTo>
                  <a:pt x="250946" y="684016"/>
                </a:lnTo>
                <a:cubicBezTo>
                  <a:pt x="250946" y="686556"/>
                  <a:pt x="250946" y="687826"/>
                  <a:pt x="252216" y="690366"/>
                </a:cubicBezTo>
                <a:cubicBezTo>
                  <a:pt x="262376" y="705606"/>
                  <a:pt x="280156" y="700526"/>
                  <a:pt x="282696" y="687826"/>
                </a:cubicBezTo>
                <a:lnTo>
                  <a:pt x="287776" y="667506"/>
                </a:lnTo>
                <a:cubicBezTo>
                  <a:pt x="304286" y="671316"/>
                  <a:pt x="322066" y="672586"/>
                  <a:pt x="338576" y="673856"/>
                </a:cubicBezTo>
                <a:lnTo>
                  <a:pt x="338576" y="700526"/>
                </a:lnTo>
                <a:cubicBezTo>
                  <a:pt x="338576" y="703066"/>
                  <a:pt x="339846" y="704336"/>
                  <a:pt x="341116" y="705606"/>
                </a:cubicBezTo>
                <a:cubicBezTo>
                  <a:pt x="355086" y="718306"/>
                  <a:pt x="370326" y="708146"/>
                  <a:pt x="370326" y="695446"/>
                </a:cubicBezTo>
                <a:lnTo>
                  <a:pt x="370326" y="673856"/>
                </a:lnTo>
                <a:cubicBezTo>
                  <a:pt x="388106" y="672586"/>
                  <a:pt x="404616" y="670046"/>
                  <a:pt x="421126" y="666236"/>
                </a:cubicBezTo>
                <a:lnTo>
                  <a:pt x="427476" y="691636"/>
                </a:lnTo>
                <a:cubicBezTo>
                  <a:pt x="427476" y="694176"/>
                  <a:pt x="428747" y="695446"/>
                  <a:pt x="431286" y="696716"/>
                </a:cubicBezTo>
                <a:cubicBezTo>
                  <a:pt x="447797" y="705606"/>
                  <a:pt x="460497" y="691636"/>
                  <a:pt x="456686" y="678936"/>
                </a:cubicBezTo>
                <a:lnTo>
                  <a:pt x="451606" y="658616"/>
                </a:lnTo>
                <a:cubicBezTo>
                  <a:pt x="468116" y="653536"/>
                  <a:pt x="483356" y="645916"/>
                  <a:pt x="498597" y="638296"/>
                </a:cubicBezTo>
                <a:lnTo>
                  <a:pt x="511297" y="661156"/>
                </a:lnTo>
                <a:cubicBezTo>
                  <a:pt x="512566" y="662426"/>
                  <a:pt x="513836" y="663696"/>
                  <a:pt x="516376" y="664966"/>
                </a:cubicBezTo>
                <a:cubicBezTo>
                  <a:pt x="534156" y="668776"/>
                  <a:pt x="543047" y="652266"/>
                  <a:pt x="536697" y="642106"/>
                </a:cubicBezTo>
                <a:lnTo>
                  <a:pt x="525266" y="623056"/>
                </a:lnTo>
                <a:cubicBezTo>
                  <a:pt x="539236" y="614166"/>
                  <a:pt x="553206" y="602736"/>
                  <a:pt x="565906" y="591306"/>
                </a:cubicBezTo>
                <a:lnTo>
                  <a:pt x="584956" y="610356"/>
                </a:lnTo>
                <a:cubicBezTo>
                  <a:pt x="586226" y="611626"/>
                  <a:pt x="588766" y="612896"/>
                  <a:pt x="590036" y="612896"/>
                </a:cubicBezTo>
                <a:cubicBezTo>
                  <a:pt x="607816" y="611626"/>
                  <a:pt x="612897" y="593846"/>
                  <a:pt x="604006" y="584956"/>
                </a:cubicBezTo>
                <a:lnTo>
                  <a:pt x="587497" y="568446"/>
                </a:lnTo>
                <a:cubicBezTo>
                  <a:pt x="598926" y="555746"/>
                  <a:pt x="609086" y="541776"/>
                  <a:pt x="617976" y="527806"/>
                </a:cubicBezTo>
                <a:lnTo>
                  <a:pt x="642106" y="541776"/>
                </a:lnTo>
                <a:cubicBezTo>
                  <a:pt x="643376" y="543046"/>
                  <a:pt x="645916" y="543046"/>
                  <a:pt x="648456" y="541776"/>
                </a:cubicBezTo>
                <a:cubicBezTo>
                  <a:pt x="666236" y="536696"/>
                  <a:pt x="666236" y="517646"/>
                  <a:pt x="654806" y="511296"/>
                </a:cubicBezTo>
                <a:lnTo>
                  <a:pt x="634486" y="499866"/>
                </a:lnTo>
                <a:cubicBezTo>
                  <a:pt x="642106" y="484626"/>
                  <a:pt x="648456" y="469386"/>
                  <a:pt x="653536" y="452876"/>
                </a:cubicBezTo>
                <a:lnTo>
                  <a:pt x="680206" y="460496"/>
                </a:lnTo>
                <a:cubicBezTo>
                  <a:pt x="682747" y="460496"/>
                  <a:pt x="684016" y="460496"/>
                  <a:pt x="686556" y="459226"/>
                </a:cubicBezTo>
                <a:cubicBezTo>
                  <a:pt x="701797" y="449066"/>
                  <a:pt x="696716" y="431286"/>
                  <a:pt x="684016" y="428746"/>
                </a:cubicBezTo>
                <a:lnTo>
                  <a:pt x="661156" y="422396"/>
                </a:lnTo>
                <a:cubicBezTo>
                  <a:pt x="664966" y="405886"/>
                  <a:pt x="666236" y="389376"/>
                  <a:pt x="667506" y="371596"/>
                </a:cubicBezTo>
                <a:lnTo>
                  <a:pt x="695447" y="371596"/>
                </a:lnTo>
                <a:cubicBezTo>
                  <a:pt x="697986" y="371596"/>
                  <a:pt x="699256" y="370326"/>
                  <a:pt x="700526" y="369056"/>
                </a:cubicBezTo>
                <a:cubicBezTo>
                  <a:pt x="718306" y="353816"/>
                  <a:pt x="708147" y="337306"/>
                  <a:pt x="695447" y="337306"/>
                </a:cubicBezTo>
                <a:close/>
                <a:moveTo>
                  <a:pt x="379216" y="88386"/>
                </a:moveTo>
                <a:cubicBezTo>
                  <a:pt x="482086" y="97276"/>
                  <a:pt x="569716" y="164586"/>
                  <a:pt x="606547" y="257296"/>
                </a:cubicBezTo>
                <a:cubicBezTo>
                  <a:pt x="607816" y="261106"/>
                  <a:pt x="606547" y="264916"/>
                  <a:pt x="601466" y="266186"/>
                </a:cubicBezTo>
                <a:lnTo>
                  <a:pt x="465576" y="310636"/>
                </a:lnTo>
                <a:cubicBezTo>
                  <a:pt x="461766" y="311906"/>
                  <a:pt x="457956" y="310636"/>
                  <a:pt x="456686" y="306826"/>
                </a:cubicBezTo>
                <a:cubicBezTo>
                  <a:pt x="441447" y="275076"/>
                  <a:pt x="412236" y="252216"/>
                  <a:pt x="376676" y="245866"/>
                </a:cubicBezTo>
                <a:cubicBezTo>
                  <a:pt x="372866" y="244596"/>
                  <a:pt x="370326" y="242056"/>
                  <a:pt x="370326" y="238246"/>
                </a:cubicBezTo>
                <a:lnTo>
                  <a:pt x="370326" y="94736"/>
                </a:lnTo>
                <a:cubicBezTo>
                  <a:pt x="371596" y="90926"/>
                  <a:pt x="374136" y="88386"/>
                  <a:pt x="379216" y="88386"/>
                </a:cubicBezTo>
                <a:close/>
                <a:moveTo>
                  <a:pt x="409696" y="356356"/>
                </a:moveTo>
                <a:cubicBezTo>
                  <a:pt x="409696" y="386836"/>
                  <a:pt x="385566" y="410966"/>
                  <a:pt x="355086" y="410966"/>
                </a:cubicBezTo>
                <a:cubicBezTo>
                  <a:pt x="324606" y="410966"/>
                  <a:pt x="300476" y="386836"/>
                  <a:pt x="300476" y="356356"/>
                </a:cubicBezTo>
                <a:cubicBezTo>
                  <a:pt x="300476" y="325876"/>
                  <a:pt x="324606" y="301746"/>
                  <a:pt x="355086" y="301746"/>
                </a:cubicBezTo>
                <a:cubicBezTo>
                  <a:pt x="385566" y="303016"/>
                  <a:pt x="409696" y="327146"/>
                  <a:pt x="409696" y="356356"/>
                </a:cubicBezTo>
                <a:close/>
                <a:moveTo>
                  <a:pt x="106166" y="252216"/>
                </a:moveTo>
                <a:cubicBezTo>
                  <a:pt x="144266" y="162046"/>
                  <a:pt x="229356" y="97276"/>
                  <a:pt x="330956" y="88386"/>
                </a:cubicBezTo>
                <a:cubicBezTo>
                  <a:pt x="334766" y="88386"/>
                  <a:pt x="338576" y="90926"/>
                  <a:pt x="338576" y="96006"/>
                </a:cubicBezTo>
                <a:lnTo>
                  <a:pt x="338576" y="239516"/>
                </a:lnTo>
                <a:cubicBezTo>
                  <a:pt x="338576" y="243326"/>
                  <a:pt x="336036" y="245866"/>
                  <a:pt x="332226" y="247136"/>
                </a:cubicBezTo>
                <a:cubicBezTo>
                  <a:pt x="299206" y="253486"/>
                  <a:pt x="269996" y="275076"/>
                  <a:pt x="254756" y="304286"/>
                </a:cubicBezTo>
                <a:cubicBezTo>
                  <a:pt x="253486" y="306826"/>
                  <a:pt x="249676" y="308096"/>
                  <a:pt x="245866" y="308096"/>
                </a:cubicBezTo>
                <a:lnTo>
                  <a:pt x="109976" y="263646"/>
                </a:lnTo>
                <a:cubicBezTo>
                  <a:pt x="107436" y="261106"/>
                  <a:pt x="104896" y="256026"/>
                  <a:pt x="106166" y="252216"/>
                </a:cubicBezTo>
                <a:close/>
                <a:moveTo>
                  <a:pt x="174746" y="557016"/>
                </a:moveTo>
                <a:cubicBezTo>
                  <a:pt x="120136" y="507486"/>
                  <a:pt x="85846" y="436366"/>
                  <a:pt x="85846" y="356356"/>
                </a:cubicBezTo>
                <a:cubicBezTo>
                  <a:pt x="85846" y="336036"/>
                  <a:pt x="88386" y="315716"/>
                  <a:pt x="92196" y="296666"/>
                </a:cubicBezTo>
                <a:cubicBezTo>
                  <a:pt x="93466" y="292856"/>
                  <a:pt x="97276" y="290316"/>
                  <a:pt x="101086" y="291586"/>
                </a:cubicBezTo>
                <a:lnTo>
                  <a:pt x="236976" y="336036"/>
                </a:lnTo>
                <a:cubicBezTo>
                  <a:pt x="240786" y="337306"/>
                  <a:pt x="242056" y="339846"/>
                  <a:pt x="242056" y="343656"/>
                </a:cubicBezTo>
                <a:cubicBezTo>
                  <a:pt x="242056" y="347466"/>
                  <a:pt x="240786" y="352546"/>
                  <a:pt x="240786" y="356356"/>
                </a:cubicBezTo>
                <a:cubicBezTo>
                  <a:pt x="240786" y="384296"/>
                  <a:pt x="250946" y="409696"/>
                  <a:pt x="268726" y="430016"/>
                </a:cubicBezTo>
                <a:cubicBezTo>
                  <a:pt x="271266" y="432556"/>
                  <a:pt x="271266" y="436366"/>
                  <a:pt x="268726" y="438906"/>
                </a:cubicBezTo>
                <a:lnTo>
                  <a:pt x="183636" y="555746"/>
                </a:lnTo>
                <a:cubicBezTo>
                  <a:pt x="182366" y="559556"/>
                  <a:pt x="177286" y="559556"/>
                  <a:pt x="174746" y="557016"/>
                </a:cubicBezTo>
                <a:close/>
                <a:moveTo>
                  <a:pt x="485897" y="592576"/>
                </a:moveTo>
                <a:cubicBezTo>
                  <a:pt x="447797" y="614166"/>
                  <a:pt x="403346" y="626866"/>
                  <a:pt x="355086" y="626866"/>
                </a:cubicBezTo>
                <a:cubicBezTo>
                  <a:pt x="303016" y="626866"/>
                  <a:pt x="253486" y="611626"/>
                  <a:pt x="212846" y="586226"/>
                </a:cubicBezTo>
                <a:cubicBezTo>
                  <a:pt x="209036" y="583686"/>
                  <a:pt x="209036" y="579876"/>
                  <a:pt x="210306" y="576066"/>
                </a:cubicBezTo>
                <a:lnTo>
                  <a:pt x="294126" y="460496"/>
                </a:lnTo>
                <a:cubicBezTo>
                  <a:pt x="296666" y="457956"/>
                  <a:pt x="300476" y="456686"/>
                  <a:pt x="303016" y="457956"/>
                </a:cubicBezTo>
                <a:cubicBezTo>
                  <a:pt x="318256" y="465576"/>
                  <a:pt x="336036" y="470656"/>
                  <a:pt x="355086" y="470656"/>
                </a:cubicBezTo>
                <a:cubicBezTo>
                  <a:pt x="369056" y="470656"/>
                  <a:pt x="383026" y="468116"/>
                  <a:pt x="394456" y="463036"/>
                </a:cubicBezTo>
                <a:cubicBezTo>
                  <a:pt x="396996" y="461766"/>
                  <a:pt x="400806" y="463036"/>
                  <a:pt x="402076" y="465576"/>
                </a:cubicBezTo>
                <a:lnTo>
                  <a:pt x="487166" y="582416"/>
                </a:lnTo>
                <a:cubicBezTo>
                  <a:pt x="490976" y="586226"/>
                  <a:pt x="489706" y="591306"/>
                  <a:pt x="485897" y="592576"/>
                </a:cubicBezTo>
                <a:close/>
                <a:moveTo>
                  <a:pt x="525266" y="565906"/>
                </a:moveTo>
                <a:cubicBezTo>
                  <a:pt x="521456" y="568446"/>
                  <a:pt x="517647" y="567176"/>
                  <a:pt x="515106" y="564636"/>
                </a:cubicBezTo>
                <a:lnTo>
                  <a:pt x="431286" y="449066"/>
                </a:lnTo>
                <a:cubicBezTo>
                  <a:pt x="428747" y="446526"/>
                  <a:pt x="430016" y="441446"/>
                  <a:pt x="432556" y="440176"/>
                </a:cubicBezTo>
                <a:cubicBezTo>
                  <a:pt x="455416" y="419856"/>
                  <a:pt x="469386" y="389376"/>
                  <a:pt x="469386" y="357626"/>
                </a:cubicBezTo>
                <a:cubicBezTo>
                  <a:pt x="469386" y="355086"/>
                  <a:pt x="469386" y="352546"/>
                  <a:pt x="469386" y="350006"/>
                </a:cubicBezTo>
                <a:cubicBezTo>
                  <a:pt x="469386" y="346196"/>
                  <a:pt x="470656" y="343656"/>
                  <a:pt x="474466" y="342386"/>
                </a:cubicBezTo>
                <a:lnTo>
                  <a:pt x="611626" y="297936"/>
                </a:lnTo>
                <a:cubicBezTo>
                  <a:pt x="615436" y="296666"/>
                  <a:pt x="620516" y="299206"/>
                  <a:pt x="620516" y="303016"/>
                </a:cubicBezTo>
                <a:cubicBezTo>
                  <a:pt x="624326" y="320796"/>
                  <a:pt x="625597" y="338576"/>
                  <a:pt x="625597" y="357626"/>
                </a:cubicBezTo>
                <a:cubicBezTo>
                  <a:pt x="624326" y="441446"/>
                  <a:pt x="586226" y="516376"/>
                  <a:pt x="525266" y="565906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3A3DE95-030C-4249-A486-5FDEEAD60181}"/>
              </a:ext>
            </a:extLst>
          </p:cNvPr>
          <p:cNvSpPr/>
          <p:nvPr/>
        </p:nvSpPr>
        <p:spPr>
          <a:xfrm>
            <a:off x="5560059" y="4711909"/>
            <a:ext cx="779780" cy="793750"/>
          </a:xfrm>
          <a:custGeom>
            <a:avLst/>
            <a:gdLst>
              <a:gd name="connsiteX0" fmla="*/ 755650 w 779780"/>
              <a:gd name="connsiteY0" fmla="*/ 331470 h 793750"/>
              <a:gd name="connsiteX1" fmla="*/ 770890 w 779780"/>
              <a:gd name="connsiteY1" fmla="*/ 306070 h 793750"/>
              <a:gd name="connsiteX2" fmla="*/ 745490 w 779780"/>
              <a:gd name="connsiteY2" fmla="*/ 290830 h 793750"/>
              <a:gd name="connsiteX3" fmla="*/ 718820 w 779780"/>
              <a:gd name="connsiteY3" fmla="*/ 297180 h 793750"/>
              <a:gd name="connsiteX4" fmla="*/ 701040 w 779780"/>
              <a:gd name="connsiteY4" fmla="*/ 251460 h 793750"/>
              <a:gd name="connsiteX5" fmla="*/ 725170 w 779780"/>
              <a:gd name="connsiteY5" fmla="*/ 238760 h 793750"/>
              <a:gd name="connsiteX6" fmla="*/ 732790 w 779780"/>
              <a:gd name="connsiteY6" fmla="*/ 209550 h 793750"/>
              <a:gd name="connsiteX7" fmla="*/ 704850 w 779780"/>
              <a:gd name="connsiteY7" fmla="*/ 200660 h 793750"/>
              <a:gd name="connsiteX8" fmla="*/ 680720 w 779780"/>
              <a:gd name="connsiteY8" fmla="*/ 213360 h 793750"/>
              <a:gd name="connsiteX9" fmla="*/ 651510 w 779780"/>
              <a:gd name="connsiteY9" fmla="*/ 173990 h 793750"/>
              <a:gd name="connsiteX10" fmla="*/ 671830 w 779780"/>
              <a:gd name="connsiteY10" fmla="*/ 154940 h 793750"/>
              <a:gd name="connsiteX11" fmla="*/ 671830 w 779780"/>
              <a:gd name="connsiteY11" fmla="*/ 124460 h 793750"/>
              <a:gd name="connsiteX12" fmla="*/ 642620 w 779780"/>
              <a:gd name="connsiteY12" fmla="*/ 123190 h 793750"/>
              <a:gd name="connsiteX13" fmla="*/ 622300 w 779780"/>
              <a:gd name="connsiteY13" fmla="*/ 142240 h 793750"/>
              <a:gd name="connsiteX14" fmla="*/ 584200 w 779780"/>
              <a:gd name="connsiteY14" fmla="*/ 111760 h 793750"/>
              <a:gd name="connsiteX15" fmla="*/ 598170 w 779780"/>
              <a:gd name="connsiteY15" fmla="*/ 87630 h 793750"/>
              <a:gd name="connsiteX16" fmla="*/ 590550 w 779780"/>
              <a:gd name="connsiteY16" fmla="*/ 58420 h 793750"/>
              <a:gd name="connsiteX17" fmla="*/ 561340 w 779780"/>
              <a:gd name="connsiteY17" fmla="*/ 66040 h 793750"/>
              <a:gd name="connsiteX18" fmla="*/ 546100 w 779780"/>
              <a:gd name="connsiteY18" fmla="*/ 90170 h 793750"/>
              <a:gd name="connsiteX19" fmla="*/ 502920 w 779780"/>
              <a:gd name="connsiteY19" fmla="*/ 71120 h 793750"/>
              <a:gd name="connsiteX20" fmla="*/ 510540 w 779780"/>
              <a:gd name="connsiteY20" fmla="*/ 43180 h 793750"/>
              <a:gd name="connsiteX21" fmla="*/ 496570 w 779780"/>
              <a:gd name="connsiteY21" fmla="*/ 16510 h 793750"/>
              <a:gd name="connsiteX22" fmla="*/ 471170 w 779780"/>
              <a:gd name="connsiteY22" fmla="*/ 30480 h 793750"/>
              <a:gd name="connsiteX23" fmla="*/ 463550 w 779780"/>
              <a:gd name="connsiteY23" fmla="*/ 58420 h 793750"/>
              <a:gd name="connsiteX24" fmla="*/ 416560 w 779780"/>
              <a:gd name="connsiteY24" fmla="*/ 50800 h 793750"/>
              <a:gd name="connsiteX25" fmla="*/ 416560 w 779780"/>
              <a:gd name="connsiteY25" fmla="*/ 21590 h 793750"/>
              <a:gd name="connsiteX26" fmla="*/ 396240 w 779780"/>
              <a:gd name="connsiteY26" fmla="*/ 0 h 793750"/>
              <a:gd name="connsiteX27" fmla="*/ 396240 w 779780"/>
              <a:gd name="connsiteY27" fmla="*/ 0 h 793750"/>
              <a:gd name="connsiteX28" fmla="*/ 374650 w 779780"/>
              <a:gd name="connsiteY28" fmla="*/ 20320 h 793750"/>
              <a:gd name="connsiteX29" fmla="*/ 374650 w 779780"/>
              <a:gd name="connsiteY29" fmla="*/ 49530 h 793750"/>
              <a:gd name="connsiteX30" fmla="*/ 327660 w 779780"/>
              <a:gd name="connsiteY30" fmla="*/ 54610 h 793750"/>
              <a:gd name="connsiteX31" fmla="*/ 320040 w 779780"/>
              <a:gd name="connsiteY31" fmla="*/ 25400 h 793750"/>
              <a:gd name="connsiteX32" fmla="*/ 294640 w 779780"/>
              <a:gd name="connsiteY32" fmla="*/ 10160 h 793750"/>
              <a:gd name="connsiteX33" fmla="*/ 279400 w 779780"/>
              <a:gd name="connsiteY33" fmla="*/ 35560 h 793750"/>
              <a:gd name="connsiteX34" fmla="*/ 287020 w 779780"/>
              <a:gd name="connsiteY34" fmla="*/ 64770 h 793750"/>
              <a:gd name="connsiteX35" fmla="*/ 242570 w 779780"/>
              <a:gd name="connsiteY35" fmla="*/ 82550 h 793750"/>
              <a:gd name="connsiteX36" fmla="*/ 228600 w 779780"/>
              <a:gd name="connsiteY36" fmla="*/ 57150 h 793750"/>
              <a:gd name="connsiteX37" fmla="*/ 200660 w 779780"/>
              <a:gd name="connsiteY37" fmla="*/ 48260 h 793750"/>
              <a:gd name="connsiteX38" fmla="*/ 200660 w 779780"/>
              <a:gd name="connsiteY38" fmla="*/ 48260 h 793750"/>
              <a:gd name="connsiteX39" fmla="*/ 193040 w 779780"/>
              <a:gd name="connsiteY39" fmla="*/ 77470 h 793750"/>
              <a:gd name="connsiteX40" fmla="*/ 207010 w 779780"/>
              <a:gd name="connsiteY40" fmla="*/ 102870 h 793750"/>
              <a:gd name="connsiteX41" fmla="*/ 168910 w 779780"/>
              <a:gd name="connsiteY41" fmla="*/ 130810 h 793750"/>
              <a:gd name="connsiteX42" fmla="*/ 148590 w 779780"/>
              <a:gd name="connsiteY42" fmla="*/ 109220 h 793750"/>
              <a:gd name="connsiteX43" fmla="*/ 119380 w 779780"/>
              <a:gd name="connsiteY43" fmla="*/ 107950 h 793750"/>
              <a:gd name="connsiteX44" fmla="*/ 119380 w 779780"/>
              <a:gd name="connsiteY44" fmla="*/ 138430 h 793750"/>
              <a:gd name="connsiteX45" fmla="*/ 139700 w 779780"/>
              <a:gd name="connsiteY45" fmla="*/ 160020 h 793750"/>
              <a:gd name="connsiteX46" fmla="*/ 109220 w 779780"/>
              <a:gd name="connsiteY46" fmla="*/ 198120 h 793750"/>
              <a:gd name="connsiteX47" fmla="*/ 85090 w 779780"/>
              <a:gd name="connsiteY47" fmla="*/ 182880 h 793750"/>
              <a:gd name="connsiteX48" fmla="*/ 55880 w 779780"/>
              <a:gd name="connsiteY48" fmla="*/ 190500 h 793750"/>
              <a:gd name="connsiteX49" fmla="*/ 63500 w 779780"/>
              <a:gd name="connsiteY49" fmla="*/ 219710 h 793750"/>
              <a:gd name="connsiteX50" fmla="*/ 87630 w 779780"/>
              <a:gd name="connsiteY50" fmla="*/ 234950 h 793750"/>
              <a:gd name="connsiteX51" fmla="*/ 68580 w 779780"/>
              <a:gd name="connsiteY51" fmla="*/ 279400 h 793750"/>
              <a:gd name="connsiteX52" fmla="*/ 41910 w 779780"/>
              <a:gd name="connsiteY52" fmla="*/ 271780 h 793750"/>
              <a:gd name="connsiteX53" fmla="*/ 16510 w 779780"/>
              <a:gd name="connsiteY53" fmla="*/ 285750 h 793750"/>
              <a:gd name="connsiteX54" fmla="*/ 30480 w 779780"/>
              <a:gd name="connsiteY54" fmla="*/ 312420 h 793750"/>
              <a:gd name="connsiteX55" fmla="*/ 57150 w 779780"/>
              <a:gd name="connsiteY55" fmla="*/ 320040 h 793750"/>
              <a:gd name="connsiteX56" fmla="*/ 49530 w 779780"/>
              <a:gd name="connsiteY56" fmla="*/ 368300 h 793750"/>
              <a:gd name="connsiteX57" fmla="*/ 21590 w 779780"/>
              <a:gd name="connsiteY57" fmla="*/ 367030 h 793750"/>
              <a:gd name="connsiteX58" fmla="*/ 0 w 779780"/>
              <a:gd name="connsiteY58" fmla="*/ 387350 h 793750"/>
              <a:gd name="connsiteX59" fmla="*/ 20320 w 779780"/>
              <a:gd name="connsiteY59" fmla="*/ 408940 h 793750"/>
              <a:gd name="connsiteX60" fmla="*/ 46990 w 779780"/>
              <a:gd name="connsiteY60" fmla="*/ 410210 h 793750"/>
              <a:gd name="connsiteX61" fmla="*/ 52070 w 779780"/>
              <a:gd name="connsiteY61" fmla="*/ 458470 h 793750"/>
              <a:gd name="connsiteX62" fmla="*/ 25400 w 779780"/>
              <a:gd name="connsiteY62" fmla="*/ 464820 h 793750"/>
              <a:gd name="connsiteX63" fmla="*/ 10160 w 779780"/>
              <a:gd name="connsiteY63" fmla="*/ 490220 h 793750"/>
              <a:gd name="connsiteX64" fmla="*/ 35560 w 779780"/>
              <a:gd name="connsiteY64" fmla="*/ 505460 h 793750"/>
              <a:gd name="connsiteX65" fmla="*/ 60960 w 779780"/>
              <a:gd name="connsiteY65" fmla="*/ 499110 h 793750"/>
              <a:gd name="connsiteX66" fmla="*/ 78740 w 779780"/>
              <a:gd name="connsiteY66" fmla="*/ 544830 h 793750"/>
              <a:gd name="connsiteX67" fmla="*/ 55880 w 779780"/>
              <a:gd name="connsiteY67" fmla="*/ 557530 h 793750"/>
              <a:gd name="connsiteX68" fmla="*/ 48260 w 779780"/>
              <a:gd name="connsiteY68" fmla="*/ 586740 h 793750"/>
              <a:gd name="connsiteX69" fmla="*/ 76200 w 779780"/>
              <a:gd name="connsiteY69" fmla="*/ 595630 h 793750"/>
              <a:gd name="connsiteX70" fmla="*/ 99060 w 779780"/>
              <a:gd name="connsiteY70" fmla="*/ 582930 h 793750"/>
              <a:gd name="connsiteX71" fmla="*/ 127000 w 779780"/>
              <a:gd name="connsiteY71" fmla="*/ 622300 h 793750"/>
              <a:gd name="connsiteX72" fmla="*/ 109220 w 779780"/>
              <a:gd name="connsiteY72" fmla="*/ 640080 h 793750"/>
              <a:gd name="connsiteX73" fmla="*/ 109220 w 779780"/>
              <a:gd name="connsiteY73" fmla="*/ 670560 h 793750"/>
              <a:gd name="connsiteX74" fmla="*/ 138430 w 779780"/>
              <a:gd name="connsiteY74" fmla="*/ 671830 h 793750"/>
              <a:gd name="connsiteX75" fmla="*/ 156210 w 779780"/>
              <a:gd name="connsiteY75" fmla="*/ 654050 h 793750"/>
              <a:gd name="connsiteX76" fmla="*/ 194310 w 779780"/>
              <a:gd name="connsiteY76" fmla="*/ 685800 h 793750"/>
              <a:gd name="connsiteX77" fmla="*/ 181610 w 779780"/>
              <a:gd name="connsiteY77" fmla="*/ 707390 h 793750"/>
              <a:gd name="connsiteX78" fmla="*/ 189230 w 779780"/>
              <a:gd name="connsiteY78" fmla="*/ 736600 h 793750"/>
              <a:gd name="connsiteX79" fmla="*/ 218440 w 779780"/>
              <a:gd name="connsiteY79" fmla="*/ 728980 h 793750"/>
              <a:gd name="connsiteX80" fmla="*/ 231140 w 779780"/>
              <a:gd name="connsiteY80" fmla="*/ 707390 h 793750"/>
              <a:gd name="connsiteX81" fmla="*/ 275590 w 779780"/>
              <a:gd name="connsiteY81" fmla="*/ 727710 h 793750"/>
              <a:gd name="connsiteX82" fmla="*/ 269240 w 779780"/>
              <a:gd name="connsiteY82" fmla="*/ 751840 h 793750"/>
              <a:gd name="connsiteX83" fmla="*/ 283210 w 779780"/>
              <a:gd name="connsiteY83" fmla="*/ 778510 h 793750"/>
              <a:gd name="connsiteX84" fmla="*/ 308610 w 779780"/>
              <a:gd name="connsiteY84" fmla="*/ 764540 h 793750"/>
              <a:gd name="connsiteX85" fmla="*/ 314960 w 779780"/>
              <a:gd name="connsiteY85" fmla="*/ 740410 h 793750"/>
              <a:gd name="connsiteX86" fmla="*/ 363220 w 779780"/>
              <a:gd name="connsiteY86" fmla="*/ 748030 h 793750"/>
              <a:gd name="connsiteX87" fmla="*/ 363220 w 779780"/>
              <a:gd name="connsiteY87" fmla="*/ 772160 h 793750"/>
              <a:gd name="connsiteX88" fmla="*/ 383540 w 779780"/>
              <a:gd name="connsiteY88" fmla="*/ 793750 h 793750"/>
              <a:gd name="connsiteX89" fmla="*/ 383540 w 779780"/>
              <a:gd name="connsiteY89" fmla="*/ 793750 h 793750"/>
              <a:gd name="connsiteX90" fmla="*/ 405130 w 779780"/>
              <a:gd name="connsiteY90" fmla="*/ 773430 h 793750"/>
              <a:gd name="connsiteX91" fmla="*/ 405130 w 779780"/>
              <a:gd name="connsiteY91" fmla="*/ 749300 h 793750"/>
              <a:gd name="connsiteX92" fmla="*/ 453390 w 779780"/>
              <a:gd name="connsiteY92" fmla="*/ 744220 h 793750"/>
              <a:gd name="connsiteX93" fmla="*/ 459740 w 779780"/>
              <a:gd name="connsiteY93" fmla="*/ 768350 h 793750"/>
              <a:gd name="connsiteX94" fmla="*/ 485140 w 779780"/>
              <a:gd name="connsiteY94" fmla="*/ 783590 h 793750"/>
              <a:gd name="connsiteX95" fmla="*/ 500380 w 779780"/>
              <a:gd name="connsiteY95" fmla="*/ 758190 h 793750"/>
              <a:gd name="connsiteX96" fmla="*/ 494030 w 779780"/>
              <a:gd name="connsiteY96" fmla="*/ 734060 h 793750"/>
              <a:gd name="connsiteX97" fmla="*/ 539750 w 779780"/>
              <a:gd name="connsiteY97" fmla="*/ 716280 h 793750"/>
              <a:gd name="connsiteX98" fmla="*/ 551180 w 779780"/>
              <a:gd name="connsiteY98" fmla="*/ 737870 h 793750"/>
              <a:gd name="connsiteX99" fmla="*/ 579120 w 779780"/>
              <a:gd name="connsiteY99" fmla="*/ 746760 h 793750"/>
              <a:gd name="connsiteX100" fmla="*/ 579120 w 779780"/>
              <a:gd name="connsiteY100" fmla="*/ 746760 h 793750"/>
              <a:gd name="connsiteX101" fmla="*/ 586740 w 779780"/>
              <a:gd name="connsiteY101" fmla="*/ 717550 h 793750"/>
              <a:gd name="connsiteX102" fmla="*/ 575310 w 779780"/>
              <a:gd name="connsiteY102" fmla="*/ 695960 h 793750"/>
              <a:gd name="connsiteX103" fmla="*/ 614680 w 779780"/>
              <a:gd name="connsiteY103" fmla="*/ 666750 h 793750"/>
              <a:gd name="connsiteX104" fmla="*/ 631190 w 779780"/>
              <a:gd name="connsiteY104" fmla="*/ 684530 h 793750"/>
              <a:gd name="connsiteX105" fmla="*/ 660400 w 779780"/>
              <a:gd name="connsiteY105" fmla="*/ 685800 h 793750"/>
              <a:gd name="connsiteX106" fmla="*/ 660400 w 779780"/>
              <a:gd name="connsiteY106" fmla="*/ 655320 h 793750"/>
              <a:gd name="connsiteX107" fmla="*/ 643890 w 779780"/>
              <a:gd name="connsiteY107" fmla="*/ 637540 h 793750"/>
              <a:gd name="connsiteX108" fmla="*/ 674370 w 779780"/>
              <a:gd name="connsiteY108" fmla="*/ 599440 h 793750"/>
              <a:gd name="connsiteX109" fmla="*/ 695960 w 779780"/>
              <a:gd name="connsiteY109" fmla="*/ 612140 h 793750"/>
              <a:gd name="connsiteX110" fmla="*/ 725170 w 779780"/>
              <a:gd name="connsiteY110" fmla="*/ 604520 h 793750"/>
              <a:gd name="connsiteX111" fmla="*/ 717550 w 779780"/>
              <a:gd name="connsiteY111" fmla="*/ 575310 h 793750"/>
              <a:gd name="connsiteX112" fmla="*/ 695960 w 779780"/>
              <a:gd name="connsiteY112" fmla="*/ 562610 h 793750"/>
              <a:gd name="connsiteX113" fmla="*/ 715010 w 779780"/>
              <a:gd name="connsiteY113" fmla="*/ 516890 h 793750"/>
              <a:gd name="connsiteX114" fmla="*/ 739140 w 779780"/>
              <a:gd name="connsiteY114" fmla="*/ 524510 h 793750"/>
              <a:gd name="connsiteX115" fmla="*/ 764540 w 779780"/>
              <a:gd name="connsiteY115" fmla="*/ 510540 h 793750"/>
              <a:gd name="connsiteX116" fmla="*/ 750570 w 779780"/>
              <a:gd name="connsiteY116" fmla="*/ 483870 h 793750"/>
              <a:gd name="connsiteX117" fmla="*/ 726440 w 779780"/>
              <a:gd name="connsiteY117" fmla="*/ 476250 h 793750"/>
              <a:gd name="connsiteX118" fmla="*/ 732790 w 779780"/>
              <a:gd name="connsiteY118" fmla="*/ 427990 h 793750"/>
              <a:gd name="connsiteX119" fmla="*/ 758190 w 779780"/>
              <a:gd name="connsiteY119" fmla="*/ 429260 h 793750"/>
              <a:gd name="connsiteX120" fmla="*/ 779780 w 779780"/>
              <a:gd name="connsiteY120" fmla="*/ 408940 h 793750"/>
              <a:gd name="connsiteX121" fmla="*/ 759460 w 779780"/>
              <a:gd name="connsiteY121" fmla="*/ 387350 h 793750"/>
              <a:gd name="connsiteX122" fmla="*/ 732790 w 779780"/>
              <a:gd name="connsiteY122" fmla="*/ 386080 h 793750"/>
              <a:gd name="connsiteX123" fmla="*/ 726440 w 779780"/>
              <a:gd name="connsiteY123" fmla="*/ 337820 h 793750"/>
              <a:gd name="connsiteX124" fmla="*/ 755650 w 779780"/>
              <a:gd name="connsiteY124" fmla="*/ 331470 h 793750"/>
              <a:gd name="connsiteX125" fmla="*/ 636270 w 779780"/>
              <a:gd name="connsiteY125" fmla="*/ 247650 h 793750"/>
              <a:gd name="connsiteX126" fmla="*/ 626110 w 779780"/>
              <a:gd name="connsiteY126" fmla="*/ 293370 h 793750"/>
              <a:gd name="connsiteX127" fmla="*/ 580390 w 779780"/>
              <a:gd name="connsiteY127" fmla="*/ 281940 h 793750"/>
              <a:gd name="connsiteX128" fmla="*/ 590550 w 779780"/>
              <a:gd name="connsiteY128" fmla="*/ 236220 h 793750"/>
              <a:gd name="connsiteX129" fmla="*/ 636270 w 779780"/>
              <a:gd name="connsiteY129" fmla="*/ 247650 h 793750"/>
              <a:gd name="connsiteX130" fmla="*/ 372110 w 779780"/>
              <a:gd name="connsiteY130" fmla="*/ 114300 h 793750"/>
              <a:gd name="connsiteX131" fmla="*/ 391160 w 779780"/>
              <a:gd name="connsiteY131" fmla="*/ 90170 h 793750"/>
              <a:gd name="connsiteX132" fmla="*/ 607060 w 779780"/>
              <a:gd name="connsiteY132" fmla="*/ 181610 h 793750"/>
              <a:gd name="connsiteX133" fmla="*/ 603250 w 779780"/>
              <a:gd name="connsiteY133" fmla="*/ 212090 h 793750"/>
              <a:gd name="connsiteX134" fmla="*/ 491490 w 779780"/>
              <a:gd name="connsiteY134" fmla="*/ 281940 h 793750"/>
              <a:gd name="connsiteX135" fmla="*/ 471170 w 779780"/>
              <a:gd name="connsiteY135" fmla="*/ 281940 h 793750"/>
              <a:gd name="connsiteX136" fmla="*/ 419100 w 779780"/>
              <a:gd name="connsiteY136" fmla="*/ 260350 h 793750"/>
              <a:gd name="connsiteX137" fmla="*/ 403860 w 779780"/>
              <a:gd name="connsiteY137" fmla="*/ 246380 h 793750"/>
              <a:gd name="connsiteX138" fmla="*/ 372110 w 779780"/>
              <a:gd name="connsiteY138" fmla="*/ 114300 h 793750"/>
              <a:gd name="connsiteX139" fmla="*/ 322580 w 779780"/>
              <a:gd name="connsiteY139" fmla="*/ 116840 h 793750"/>
              <a:gd name="connsiteX140" fmla="*/ 361950 w 779780"/>
              <a:gd name="connsiteY140" fmla="*/ 140970 h 793750"/>
              <a:gd name="connsiteX141" fmla="*/ 337820 w 779780"/>
              <a:gd name="connsiteY141" fmla="*/ 181610 h 793750"/>
              <a:gd name="connsiteX142" fmla="*/ 298450 w 779780"/>
              <a:gd name="connsiteY142" fmla="*/ 157480 h 793750"/>
              <a:gd name="connsiteX143" fmla="*/ 322580 w 779780"/>
              <a:gd name="connsiteY143" fmla="*/ 116840 h 793750"/>
              <a:gd name="connsiteX144" fmla="*/ 378460 w 779780"/>
              <a:gd name="connsiteY144" fmla="*/ 347980 h 793750"/>
              <a:gd name="connsiteX145" fmla="*/ 444500 w 779780"/>
              <a:gd name="connsiteY145" fmla="*/ 388620 h 793750"/>
              <a:gd name="connsiteX146" fmla="*/ 405130 w 779780"/>
              <a:gd name="connsiteY146" fmla="*/ 454660 h 793750"/>
              <a:gd name="connsiteX147" fmla="*/ 339090 w 779780"/>
              <a:gd name="connsiteY147" fmla="*/ 414020 h 793750"/>
              <a:gd name="connsiteX148" fmla="*/ 378460 w 779780"/>
              <a:gd name="connsiteY148" fmla="*/ 347980 h 793750"/>
              <a:gd name="connsiteX149" fmla="*/ 100330 w 779780"/>
              <a:gd name="connsiteY149" fmla="*/ 300990 h 793750"/>
              <a:gd name="connsiteX150" fmla="*/ 248920 w 779780"/>
              <a:gd name="connsiteY150" fmla="*/ 124460 h 793750"/>
              <a:gd name="connsiteX151" fmla="*/ 276860 w 779780"/>
              <a:gd name="connsiteY151" fmla="*/ 137160 h 793750"/>
              <a:gd name="connsiteX152" fmla="*/ 308610 w 779780"/>
              <a:gd name="connsiteY152" fmla="*/ 267970 h 793750"/>
              <a:gd name="connsiteX153" fmla="*/ 302260 w 779780"/>
              <a:gd name="connsiteY153" fmla="*/ 288290 h 793750"/>
              <a:gd name="connsiteX154" fmla="*/ 267970 w 779780"/>
              <a:gd name="connsiteY154" fmla="*/ 327660 h 793750"/>
              <a:gd name="connsiteX155" fmla="*/ 250190 w 779780"/>
              <a:gd name="connsiteY155" fmla="*/ 337820 h 793750"/>
              <a:gd name="connsiteX156" fmla="*/ 118110 w 779780"/>
              <a:gd name="connsiteY156" fmla="*/ 327660 h 793750"/>
              <a:gd name="connsiteX157" fmla="*/ 100330 w 779780"/>
              <a:gd name="connsiteY157" fmla="*/ 300990 h 793750"/>
              <a:gd name="connsiteX158" fmla="*/ 283210 w 779780"/>
              <a:gd name="connsiteY158" fmla="*/ 670560 h 793750"/>
              <a:gd name="connsiteX159" fmla="*/ 265430 w 779780"/>
              <a:gd name="connsiteY159" fmla="*/ 627380 h 793750"/>
              <a:gd name="connsiteX160" fmla="*/ 308610 w 779780"/>
              <a:gd name="connsiteY160" fmla="*/ 609600 h 793750"/>
              <a:gd name="connsiteX161" fmla="*/ 326390 w 779780"/>
              <a:gd name="connsiteY161" fmla="*/ 652780 h 793750"/>
              <a:gd name="connsiteX162" fmla="*/ 283210 w 779780"/>
              <a:gd name="connsiteY162" fmla="*/ 670560 h 793750"/>
              <a:gd name="connsiteX163" fmla="*/ 139700 w 779780"/>
              <a:gd name="connsiteY163" fmla="*/ 346710 h 793750"/>
              <a:gd name="connsiteX164" fmla="*/ 170180 w 779780"/>
              <a:gd name="connsiteY164" fmla="*/ 382270 h 793750"/>
              <a:gd name="connsiteX165" fmla="*/ 134620 w 779780"/>
              <a:gd name="connsiteY165" fmla="*/ 412750 h 793750"/>
              <a:gd name="connsiteX166" fmla="*/ 104140 w 779780"/>
              <a:gd name="connsiteY166" fmla="*/ 377190 h 793750"/>
              <a:gd name="connsiteX167" fmla="*/ 139700 w 779780"/>
              <a:gd name="connsiteY167" fmla="*/ 346710 h 793750"/>
              <a:gd name="connsiteX168" fmla="*/ 207010 w 779780"/>
              <a:gd name="connsiteY168" fmla="*/ 647700 h 793750"/>
              <a:gd name="connsiteX169" fmla="*/ 93980 w 779780"/>
              <a:gd name="connsiteY169" fmla="*/ 473710 h 793750"/>
              <a:gd name="connsiteX170" fmla="*/ 88900 w 779780"/>
              <a:gd name="connsiteY170" fmla="*/ 449580 h 793750"/>
              <a:gd name="connsiteX171" fmla="*/ 109220 w 779780"/>
              <a:gd name="connsiteY171" fmla="*/ 426720 h 793750"/>
              <a:gd name="connsiteX172" fmla="*/ 241300 w 779780"/>
              <a:gd name="connsiteY172" fmla="*/ 436880 h 793750"/>
              <a:gd name="connsiteX173" fmla="*/ 257810 w 779780"/>
              <a:gd name="connsiteY173" fmla="*/ 449580 h 793750"/>
              <a:gd name="connsiteX174" fmla="*/ 283210 w 779780"/>
              <a:gd name="connsiteY174" fmla="*/ 494030 h 793750"/>
              <a:gd name="connsiteX175" fmla="*/ 285750 w 779780"/>
              <a:gd name="connsiteY175" fmla="*/ 514350 h 793750"/>
              <a:gd name="connsiteX176" fmla="*/ 236220 w 779780"/>
              <a:gd name="connsiteY176" fmla="*/ 640080 h 793750"/>
              <a:gd name="connsiteX177" fmla="*/ 207010 w 779780"/>
              <a:gd name="connsiteY177" fmla="*/ 647700 h 793750"/>
              <a:gd name="connsiteX178" fmla="*/ 567690 w 779780"/>
              <a:gd name="connsiteY178" fmla="*/ 656590 h 793750"/>
              <a:gd name="connsiteX179" fmla="*/ 464820 w 779780"/>
              <a:gd name="connsiteY179" fmla="*/ 703580 h 793750"/>
              <a:gd name="connsiteX180" fmla="*/ 341630 w 779780"/>
              <a:gd name="connsiteY180" fmla="*/ 707390 h 793750"/>
              <a:gd name="connsiteX181" fmla="*/ 326390 w 779780"/>
              <a:gd name="connsiteY181" fmla="*/ 680720 h 793750"/>
              <a:gd name="connsiteX182" fmla="*/ 375920 w 779780"/>
              <a:gd name="connsiteY182" fmla="*/ 557530 h 793750"/>
              <a:gd name="connsiteX183" fmla="*/ 393700 w 779780"/>
              <a:gd name="connsiteY183" fmla="*/ 546100 h 793750"/>
              <a:gd name="connsiteX184" fmla="*/ 425450 w 779780"/>
              <a:gd name="connsiteY184" fmla="*/ 542290 h 793750"/>
              <a:gd name="connsiteX185" fmla="*/ 447040 w 779780"/>
              <a:gd name="connsiteY185" fmla="*/ 535940 h 793750"/>
              <a:gd name="connsiteX186" fmla="*/ 467360 w 779780"/>
              <a:gd name="connsiteY186" fmla="*/ 539750 h 793750"/>
              <a:gd name="connsiteX187" fmla="*/ 570230 w 779780"/>
              <a:gd name="connsiteY187" fmla="*/ 627380 h 793750"/>
              <a:gd name="connsiteX188" fmla="*/ 567690 w 779780"/>
              <a:gd name="connsiteY188" fmla="*/ 656590 h 793750"/>
              <a:gd name="connsiteX189" fmla="*/ 565150 w 779780"/>
              <a:gd name="connsiteY189" fmla="*/ 594360 h 793750"/>
              <a:gd name="connsiteX190" fmla="*/ 561340 w 779780"/>
              <a:gd name="connsiteY190" fmla="*/ 547370 h 793750"/>
              <a:gd name="connsiteX191" fmla="*/ 608330 w 779780"/>
              <a:gd name="connsiteY191" fmla="*/ 543560 h 793750"/>
              <a:gd name="connsiteX192" fmla="*/ 612140 w 779780"/>
              <a:gd name="connsiteY192" fmla="*/ 590550 h 793750"/>
              <a:gd name="connsiteX193" fmla="*/ 565150 w 779780"/>
              <a:gd name="connsiteY193" fmla="*/ 594360 h 793750"/>
              <a:gd name="connsiteX194" fmla="*/ 635000 w 779780"/>
              <a:gd name="connsiteY194" fmla="*/ 551180 h 793750"/>
              <a:gd name="connsiteX195" fmla="*/ 534670 w 779780"/>
              <a:gd name="connsiteY195" fmla="*/ 464820 h 793750"/>
              <a:gd name="connsiteX196" fmla="*/ 528320 w 779780"/>
              <a:gd name="connsiteY196" fmla="*/ 444500 h 793750"/>
              <a:gd name="connsiteX197" fmla="*/ 533400 w 779780"/>
              <a:gd name="connsiteY197" fmla="*/ 387350 h 793750"/>
              <a:gd name="connsiteX198" fmla="*/ 542290 w 779780"/>
              <a:gd name="connsiteY198" fmla="*/ 369570 h 793750"/>
              <a:gd name="connsiteX199" fmla="*/ 655320 w 779780"/>
              <a:gd name="connsiteY199" fmla="*/ 299720 h 793750"/>
              <a:gd name="connsiteX200" fmla="*/ 683260 w 779780"/>
              <a:gd name="connsiteY200" fmla="*/ 311150 h 793750"/>
              <a:gd name="connsiteX201" fmla="*/ 688340 w 779780"/>
              <a:gd name="connsiteY201" fmla="*/ 330200 h 793750"/>
              <a:gd name="connsiteX202" fmla="*/ 662940 w 779780"/>
              <a:gd name="connsiteY202" fmla="*/ 547370 h 793750"/>
              <a:gd name="connsiteX203" fmla="*/ 635000 w 779780"/>
              <a:gd name="connsiteY203" fmla="*/ 551180 h 793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779780" h="793750">
                <a:moveTo>
                  <a:pt x="755650" y="331470"/>
                </a:moveTo>
                <a:cubicBezTo>
                  <a:pt x="767080" y="328930"/>
                  <a:pt x="773430" y="317500"/>
                  <a:pt x="770890" y="306070"/>
                </a:cubicBezTo>
                <a:cubicBezTo>
                  <a:pt x="768350" y="294640"/>
                  <a:pt x="756920" y="288290"/>
                  <a:pt x="745490" y="290830"/>
                </a:cubicBezTo>
                <a:lnTo>
                  <a:pt x="718820" y="297180"/>
                </a:lnTo>
                <a:cubicBezTo>
                  <a:pt x="713740" y="281940"/>
                  <a:pt x="707390" y="266700"/>
                  <a:pt x="701040" y="251460"/>
                </a:cubicBezTo>
                <a:lnTo>
                  <a:pt x="725170" y="238760"/>
                </a:lnTo>
                <a:cubicBezTo>
                  <a:pt x="735330" y="233680"/>
                  <a:pt x="739140" y="219710"/>
                  <a:pt x="732790" y="209550"/>
                </a:cubicBezTo>
                <a:cubicBezTo>
                  <a:pt x="727710" y="199390"/>
                  <a:pt x="715010" y="195580"/>
                  <a:pt x="704850" y="200660"/>
                </a:cubicBezTo>
                <a:lnTo>
                  <a:pt x="680720" y="213360"/>
                </a:lnTo>
                <a:cubicBezTo>
                  <a:pt x="671830" y="199390"/>
                  <a:pt x="662940" y="186690"/>
                  <a:pt x="651510" y="173990"/>
                </a:cubicBezTo>
                <a:lnTo>
                  <a:pt x="671830" y="154940"/>
                </a:lnTo>
                <a:cubicBezTo>
                  <a:pt x="680720" y="147320"/>
                  <a:pt x="680720" y="133350"/>
                  <a:pt x="671830" y="124460"/>
                </a:cubicBezTo>
                <a:cubicBezTo>
                  <a:pt x="664210" y="115570"/>
                  <a:pt x="650240" y="115570"/>
                  <a:pt x="642620" y="123190"/>
                </a:cubicBezTo>
                <a:lnTo>
                  <a:pt x="622300" y="142240"/>
                </a:lnTo>
                <a:cubicBezTo>
                  <a:pt x="610870" y="130810"/>
                  <a:pt x="598170" y="120650"/>
                  <a:pt x="584200" y="111760"/>
                </a:cubicBezTo>
                <a:lnTo>
                  <a:pt x="598170" y="87630"/>
                </a:lnTo>
                <a:cubicBezTo>
                  <a:pt x="604520" y="77470"/>
                  <a:pt x="600710" y="64770"/>
                  <a:pt x="590550" y="58420"/>
                </a:cubicBezTo>
                <a:cubicBezTo>
                  <a:pt x="580390" y="52070"/>
                  <a:pt x="567690" y="55880"/>
                  <a:pt x="561340" y="66040"/>
                </a:cubicBezTo>
                <a:lnTo>
                  <a:pt x="546100" y="90170"/>
                </a:lnTo>
                <a:cubicBezTo>
                  <a:pt x="532130" y="82550"/>
                  <a:pt x="516890" y="76200"/>
                  <a:pt x="502920" y="71120"/>
                </a:cubicBezTo>
                <a:lnTo>
                  <a:pt x="510540" y="43180"/>
                </a:lnTo>
                <a:cubicBezTo>
                  <a:pt x="514350" y="31750"/>
                  <a:pt x="506730" y="20320"/>
                  <a:pt x="496570" y="16510"/>
                </a:cubicBezTo>
                <a:cubicBezTo>
                  <a:pt x="485140" y="12700"/>
                  <a:pt x="473710" y="19050"/>
                  <a:pt x="471170" y="30480"/>
                </a:cubicBezTo>
                <a:lnTo>
                  <a:pt x="463550" y="58420"/>
                </a:lnTo>
                <a:cubicBezTo>
                  <a:pt x="448310" y="54610"/>
                  <a:pt x="431800" y="52070"/>
                  <a:pt x="416560" y="50800"/>
                </a:cubicBezTo>
                <a:lnTo>
                  <a:pt x="416560" y="21590"/>
                </a:lnTo>
                <a:cubicBezTo>
                  <a:pt x="416560" y="10160"/>
                  <a:pt x="407670" y="0"/>
                  <a:pt x="396240" y="0"/>
                </a:cubicBezTo>
                <a:lnTo>
                  <a:pt x="396240" y="0"/>
                </a:lnTo>
                <a:cubicBezTo>
                  <a:pt x="384810" y="0"/>
                  <a:pt x="374650" y="8890"/>
                  <a:pt x="374650" y="20320"/>
                </a:cubicBezTo>
                <a:lnTo>
                  <a:pt x="374650" y="49530"/>
                </a:lnTo>
                <a:cubicBezTo>
                  <a:pt x="359410" y="49530"/>
                  <a:pt x="342900" y="52070"/>
                  <a:pt x="327660" y="54610"/>
                </a:cubicBezTo>
                <a:lnTo>
                  <a:pt x="320040" y="25400"/>
                </a:lnTo>
                <a:cubicBezTo>
                  <a:pt x="317500" y="13970"/>
                  <a:pt x="306070" y="7620"/>
                  <a:pt x="294640" y="10160"/>
                </a:cubicBezTo>
                <a:cubicBezTo>
                  <a:pt x="283210" y="12700"/>
                  <a:pt x="276860" y="24130"/>
                  <a:pt x="279400" y="35560"/>
                </a:cubicBezTo>
                <a:lnTo>
                  <a:pt x="287020" y="64770"/>
                </a:lnTo>
                <a:cubicBezTo>
                  <a:pt x="271780" y="69850"/>
                  <a:pt x="256540" y="74930"/>
                  <a:pt x="242570" y="82550"/>
                </a:cubicBezTo>
                <a:lnTo>
                  <a:pt x="228600" y="57150"/>
                </a:lnTo>
                <a:cubicBezTo>
                  <a:pt x="223520" y="46990"/>
                  <a:pt x="210820" y="43180"/>
                  <a:pt x="200660" y="48260"/>
                </a:cubicBezTo>
                <a:lnTo>
                  <a:pt x="200660" y="48260"/>
                </a:lnTo>
                <a:cubicBezTo>
                  <a:pt x="190500" y="53340"/>
                  <a:pt x="186690" y="67310"/>
                  <a:pt x="193040" y="77470"/>
                </a:cubicBezTo>
                <a:lnTo>
                  <a:pt x="207010" y="102870"/>
                </a:lnTo>
                <a:cubicBezTo>
                  <a:pt x="193040" y="111760"/>
                  <a:pt x="180340" y="120650"/>
                  <a:pt x="168910" y="130810"/>
                </a:cubicBezTo>
                <a:lnTo>
                  <a:pt x="148590" y="109220"/>
                </a:lnTo>
                <a:cubicBezTo>
                  <a:pt x="140970" y="100330"/>
                  <a:pt x="127000" y="100330"/>
                  <a:pt x="119380" y="107950"/>
                </a:cubicBezTo>
                <a:cubicBezTo>
                  <a:pt x="110490" y="115570"/>
                  <a:pt x="110490" y="129540"/>
                  <a:pt x="119380" y="138430"/>
                </a:cubicBezTo>
                <a:lnTo>
                  <a:pt x="139700" y="160020"/>
                </a:lnTo>
                <a:cubicBezTo>
                  <a:pt x="128270" y="171450"/>
                  <a:pt x="119380" y="184150"/>
                  <a:pt x="109220" y="198120"/>
                </a:cubicBezTo>
                <a:lnTo>
                  <a:pt x="85090" y="182880"/>
                </a:lnTo>
                <a:cubicBezTo>
                  <a:pt x="74930" y="176530"/>
                  <a:pt x="62230" y="180340"/>
                  <a:pt x="55880" y="190500"/>
                </a:cubicBezTo>
                <a:cubicBezTo>
                  <a:pt x="49530" y="200660"/>
                  <a:pt x="53340" y="213360"/>
                  <a:pt x="63500" y="219710"/>
                </a:cubicBezTo>
                <a:lnTo>
                  <a:pt x="87630" y="234950"/>
                </a:lnTo>
                <a:cubicBezTo>
                  <a:pt x="80010" y="248920"/>
                  <a:pt x="73660" y="264160"/>
                  <a:pt x="68580" y="279400"/>
                </a:cubicBezTo>
                <a:lnTo>
                  <a:pt x="41910" y="271780"/>
                </a:lnTo>
                <a:cubicBezTo>
                  <a:pt x="30480" y="267970"/>
                  <a:pt x="19050" y="274320"/>
                  <a:pt x="16510" y="285750"/>
                </a:cubicBezTo>
                <a:cubicBezTo>
                  <a:pt x="12700" y="297180"/>
                  <a:pt x="20320" y="308610"/>
                  <a:pt x="30480" y="312420"/>
                </a:cubicBezTo>
                <a:lnTo>
                  <a:pt x="57150" y="320040"/>
                </a:lnTo>
                <a:cubicBezTo>
                  <a:pt x="53340" y="335280"/>
                  <a:pt x="50800" y="351790"/>
                  <a:pt x="49530" y="368300"/>
                </a:cubicBezTo>
                <a:lnTo>
                  <a:pt x="21590" y="367030"/>
                </a:lnTo>
                <a:cubicBezTo>
                  <a:pt x="10160" y="367030"/>
                  <a:pt x="0" y="375920"/>
                  <a:pt x="0" y="387350"/>
                </a:cubicBezTo>
                <a:cubicBezTo>
                  <a:pt x="0" y="398780"/>
                  <a:pt x="8890" y="408940"/>
                  <a:pt x="20320" y="408940"/>
                </a:cubicBezTo>
                <a:lnTo>
                  <a:pt x="46990" y="410210"/>
                </a:lnTo>
                <a:cubicBezTo>
                  <a:pt x="46990" y="426720"/>
                  <a:pt x="49530" y="441960"/>
                  <a:pt x="52070" y="458470"/>
                </a:cubicBezTo>
                <a:lnTo>
                  <a:pt x="25400" y="464820"/>
                </a:lnTo>
                <a:cubicBezTo>
                  <a:pt x="13970" y="467360"/>
                  <a:pt x="7620" y="478790"/>
                  <a:pt x="10160" y="490220"/>
                </a:cubicBezTo>
                <a:cubicBezTo>
                  <a:pt x="12700" y="501650"/>
                  <a:pt x="24130" y="508000"/>
                  <a:pt x="35560" y="505460"/>
                </a:cubicBezTo>
                <a:lnTo>
                  <a:pt x="60960" y="499110"/>
                </a:lnTo>
                <a:cubicBezTo>
                  <a:pt x="66040" y="515620"/>
                  <a:pt x="71120" y="530860"/>
                  <a:pt x="78740" y="544830"/>
                </a:cubicBezTo>
                <a:lnTo>
                  <a:pt x="55880" y="557530"/>
                </a:lnTo>
                <a:cubicBezTo>
                  <a:pt x="45720" y="562610"/>
                  <a:pt x="41910" y="576580"/>
                  <a:pt x="48260" y="586740"/>
                </a:cubicBezTo>
                <a:cubicBezTo>
                  <a:pt x="53340" y="596900"/>
                  <a:pt x="66040" y="600710"/>
                  <a:pt x="76200" y="595630"/>
                </a:cubicBezTo>
                <a:lnTo>
                  <a:pt x="99060" y="582930"/>
                </a:lnTo>
                <a:cubicBezTo>
                  <a:pt x="107950" y="596900"/>
                  <a:pt x="116840" y="610870"/>
                  <a:pt x="127000" y="622300"/>
                </a:cubicBezTo>
                <a:lnTo>
                  <a:pt x="109220" y="640080"/>
                </a:lnTo>
                <a:cubicBezTo>
                  <a:pt x="100330" y="647700"/>
                  <a:pt x="100330" y="661670"/>
                  <a:pt x="109220" y="670560"/>
                </a:cubicBezTo>
                <a:cubicBezTo>
                  <a:pt x="116840" y="679450"/>
                  <a:pt x="130810" y="679450"/>
                  <a:pt x="138430" y="671830"/>
                </a:cubicBezTo>
                <a:lnTo>
                  <a:pt x="156210" y="654050"/>
                </a:lnTo>
                <a:cubicBezTo>
                  <a:pt x="167640" y="665480"/>
                  <a:pt x="180340" y="675640"/>
                  <a:pt x="194310" y="685800"/>
                </a:cubicBezTo>
                <a:lnTo>
                  <a:pt x="181610" y="707390"/>
                </a:lnTo>
                <a:cubicBezTo>
                  <a:pt x="175260" y="717550"/>
                  <a:pt x="179070" y="730250"/>
                  <a:pt x="189230" y="736600"/>
                </a:cubicBezTo>
                <a:cubicBezTo>
                  <a:pt x="199390" y="742950"/>
                  <a:pt x="212090" y="739140"/>
                  <a:pt x="218440" y="728980"/>
                </a:cubicBezTo>
                <a:lnTo>
                  <a:pt x="231140" y="707390"/>
                </a:lnTo>
                <a:cubicBezTo>
                  <a:pt x="245110" y="715010"/>
                  <a:pt x="260350" y="722630"/>
                  <a:pt x="275590" y="727710"/>
                </a:cubicBezTo>
                <a:lnTo>
                  <a:pt x="269240" y="751840"/>
                </a:lnTo>
                <a:cubicBezTo>
                  <a:pt x="265430" y="763270"/>
                  <a:pt x="273050" y="774700"/>
                  <a:pt x="283210" y="778510"/>
                </a:cubicBezTo>
                <a:cubicBezTo>
                  <a:pt x="294640" y="782320"/>
                  <a:pt x="306070" y="775970"/>
                  <a:pt x="308610" y="764540"/>
                </a:cubicBezTo>
                <a:lnTo>
                  <a:pt x="314960" y="740410"/>
                </a:lnTo>
                <a:cubicBezTo>
                  <a:pt x="330200" y="744220"/>
                  <a:pt x="346710" y="746760"/>
                  <a:pt x="363220" y="748030"/>
                </a:cubicBezTo>
                <a:lnTo>
                  <a:pt x="363220" y="772160"/>
                </a:lnTo>
                <a:cubicBezTo>
                  <a:pt x="363220" y="783590"/>
                  <a:pt x="372110" y="793750"/>
                  <a:pt x="383540" y="793750"/>
                </a:cubicBezTo>
                <a:lnTo>
                  <a:pt x="383540" y="793750"/>
                </a:lnTo>
                <a:cubicBezTo>
                  <a:pt x="394970" y="793750"/>
                  <a:pt x="405130" y="784860"/>
                  <a:pt x="405130" y="773430"/>
                </a:cubicBezTo>
                <a:lnTo>
                  <a:pt x="405130" y="749300"/>
                </a:lnTo>
                <a:cubicBezTo>
                  <a:pt x="421640" y="749300"/>
                  <a:pt x="436880" y="746760"/>
                  <a:pt x="453390" y="744220"/>
                </a:cubicBezTo>
                <a:lnTo>
                  <a:pt x="459740" y="768350"/>
                </a:lnTo>
                <a:cubicBezTo>
                  <a:pt x="462280" y="779780"/>
                  <a:pt x="473710" y="786130"/>
                  <a:pt x="485140" y="783590"/>
                </a:cubicBezTo>
                <a:cubicBezTo>
                  <a:pt x="496570" y="781050"/>
                  <a:pt x="502920" y="769620"/>
                  <a:pt x="500380" y="758190"/>
                </a:cubicBezTo>
                <a:lnTo>
                  <a:pt x="494030" y="734060"/>
                </a:lnTo>
                <a:cubicBezTo>
                  <a:pt x="509270" y="728980"/>
                  <a:pt x="524510" y="723900"/>
                  <a:pt x="539750" y="716280"/>
                </a:cubicBezTo>
                <a:lnTo>
                  <a:pt x="551180" y="737870"/>
                </a:lnTo>
                <a:cubicBezTo>
                  <a:pt x="556260" y="748030"/>
                  <a:pt x="568960" y="751840"/>
                  <a:pt x="579120" y="746760"/>
                </a:cubicBezTo>
                <a:lnTo>
                  <a:pt x="579120" y="746760"/>
                </a:lnTo>
                <a:cubicBezTo>
                  <a:pt x="589280" y="741680"/>
                  <a:pt x="593090" y="727710"/>
                  <a:pt x="586740" y="717550"/>
                </a:cubicBezTo>
                <a:lnTo>
                  <a:pt x="575310" y="695960"/>
                </a:lnTo>
                <a:cubicBezTo>
                  <a:pt x="589280" y="687070"/>
                  <a:pt x="601980" y="676910"/>
                  <a:pt x="614680" y="666750"/>
                </a:cubicBezTo>
                <a:lnTo>
                  <a:pt x="631190" y="684530"/>
                </a:lnTo>
                <a:cubicBezTo>
                  <a:pt x="638810" y="693420"/>
                  <a:pt x="652780" y="693420"/>
                  <a:pt x="660400" y="685800"/>
                </a:cubicBezTo>
                <a:cubicBezTo>
                  <a:pt x="669290" y="678180"/>
                  <a:pt x="669290" y="664210"/>
                  <a:pt x="660400" y="655320"/>
                </a:cubicBezTo>
                <a:lnTo>
                  <a:pt x="643890" y="637540"/>
                </a:lnTo>
                <a:cubicBezTo>
                  <a:pt x="655320" y="624840"/>
                  <a:pt x="665480" y="612140"/>
                  <a:pt x="674370" y="599440"/>
                </a:cubicBezTo>
                <a:lnTo>
                  <a:pt x="695960" y="612140"/>
                </a:lnTo>
                <a:cubicBezTo>
                  <a:pt x="706120" y="618490"/>
                  <a:pt x="718820" y="614680"/>
                  <a:pt x="725170" y="604520"/>
                </a:cubicBezTo>
                <a:cubicBezTo>
                  <a:pt x="731520" y="594360"/>
                  <a:pt x="727710" y="581660"/>
                  <a:pt x="717550" y="575310"/>
                </a:cubicBezTo>
                <a:lnTo>
                  <a:pt x="695960" y="562610"/>
                </a:lnTo>
                <a:cubicBezTo>
                  <a:pt x="703580" y="548640"/>
                  <a:pt x="709930" y="533400"/>
                  <a:pt x="715010" y="516890"/>
                </a:cubicBezTo>
                <a:lnTo>
                  <a:pt x="739140" y="524510"/>
                </a:lnTo>
                <a:cubicBezTo>
                  <a:pt x="750570" y="528320"/>
                  <a:pt x="762000" y="521970"/>
                  <a:pt x="764540" y="510540"/>
                </a:cubicBezTo>
                <a:cubicBezTo>
                  <a:pt x="768350" y="499110"/>
                  <a:pt x="760730" y="487680"/>
                  <a:pt x="750570" y="483870"/>
                </a:cubicBezTo>
                <a:lnTo>
                  <a:pt x="726440" y="476250"/>
                </a:lnTo>
                <a:cubicBezTo>
                  <a:pt x="730250" y="459740"/>
                  <a:pt x="731520" y="444500"/>
                  <a:pt x="732790" y="427990"/>
                </a:cubicBezTo>
                <a:lnTo>
                  <a:pt x="758190" y="429260"/>
                </a:lnTo>
                <a:cubicBezTo>
                  <a:pt x="769620" y="429260"/>
                  <a:pt x="779780" y="420370"/>
                  <a:pt x="779780" y="408940"/>
                </a:cubicBezTo>
                <a:cubicBezTo>
                  <a:pt x="779780" y="397510"/>
                  <a:pt x="770890" y="387350"/>
                  <a:pt x="759460" y="387350"/>
                </a:cubicBezTo>
                <a:lnTo>
                  <a:pt x="732790" y="386080"/>
                </a:lnTo>
                <a:cubicBezTo>
                  <a:pt x="731520" y="369570"/>
                  <a:pt x="730250" y="353060"/>
                  <a:pt x="726440" y="337820"/>
                </a:cubicBezTo>
                <a:lnTo>
                  <a:pt x="755650" y="331470"/>
                </a:lnTo>
                <a:close/>
                <a:moveTo>
                  <a:pt x="636270" y="247650"/>
                </a:moveTo>
                <a:cubicBezTo>
                  <a:pt x="646430" y="262890"/>
                  <a:pt x="641350" y="284480"/>
                  <a:pt x="626110" y="293370"/>
                </a:cubicBezTo>
                <a:cubicBezTo>
                  <a:pt x="610870" y="303530"/>
                  <a:pt x="590550" y="298450"/>
                  <a:pt x="580390" y="281940"/>
                </a:cubicBezTo>
                <a:cubicBezTo>
                  <a:pt x="570230" y="266700"/>
                  <a:pt x="575310" y="245110"/>
                  <a:pt x="590550" y="236220"/>
                </a:cubicBezTo>
                <a:cubicBezTo>
                  <a:pt x="605790" y="227330"/>
                  <a:pt x="626110" y="232410"/>
                  <a:pt x="636270" y="247650"/>
                </a:cubicBezTo>
                <a:close/>
                <a:moveTo>
                  <a:pt x="372110" y="114300"/>
                </a:moveTo>
                <a:cubicBezTo>
                  <a:pt x="369570" y="101600"/>
                  <a:pt x="378460" y="90170"/>
                  <a:pt x="391160" y="90170"/>
                </a:cubicBezTo>
                <a:cubicBezTo>
                  <a:pt x="472440" y="90170"/>
                  <a:pt x="549910" y="124460"/>
                  <a:pt x="607060" y="181610"/>
                </a:cubicBezTo>
                <a:cubicBezTo>
                  <a:pt x="615950" y="190500"/>
                  <a:pt x="614680" y="205740"/>
                  <a:pt x="603250" y="212090"/>
                </a:cubicBezTo>
                <a:lnTo>
                  <a:pt x="491490" y="281940"/>
                </a:lnTo>
                <a:cubicBezTo>
                  <a:pt x="485140" y="285750"/>
                  <a:pt x="477520" y="285750"/>
                  <a:pt x="471170" y="281940"/>
                </a:cubicBezTo>
                <a:cubicBezTo>
                  <a:pt x="455930" y="271780"/>
                  <a:pt x="438150" y="264160"/>
                  <a:pt x="419100" y="260350"/>
                </a:cubicBezTo>
                <a:cubicBezTo>
                  <a:pt x="411480" y="259080"/>
                  <a:pt x="406400" y="252730"/>
                  <a:pt x="403860" y="246380"/>
                </a:cubicBezTo>
                <a:lnTo>
                  <a:pt x="372110" y="114300"/>
                </a:lnTo>
                <a:close/>
                <a:moveTo>
                  <a:pt x="322580" y="116840"/>
                </a:moveTo>
                <a:cubicBezTo>
                  <a:pt x="340360" y="113030"/>
                  <a:pt x="358140" y="123190"/>
                  <a:pt x="361950" y="140970"/>
                </a:cubicBezTo>
                <a:cubicBezTo>
                  <a:pt x="365760" y="158750"/>
                  <a:pt x="355600" y="176530"/>
                  <a:pt x="337820" y="181610"/>
                </a:cubicBezTo>
                <a:cubicBezTo>
                  <a:pt x="320040" y="185420"/>
                  <a:pt x="302260" y="175260"/>
                  <a:pt x="298450" y="157480"/>
                </a:cubicBezTo>
                <a:cubicBezTo>
                  <a:pt x="293370" y="139700"/>
                  <a:pt x="304800" y="120650"/>
                  <a:pt x="322580" y="116840"/>
                </a:cubicBezTo>
                <a:close/>
                <a:moveTo>
                  <a:pt x="378460" y="347980"/>
                </a:moveTo>
                <a:cubicBezTo>
                  <a:pt x="407670" y="340360"/>
                  <a:pt x="436880" y="359410"/>
                  <a:pt x="444500" y="388620"/>
                </a:cubicBezTo>
                <a:cubicBezTo>
                  <a:pt x="452120" y="417830"/>
                  <a:pt x="434340" y="448310"/>
                  <a:pt x="405130" y="454660"/>
                </a:cubicBezTo>
                <a:cubicBezTo>
                  <a:pt x="375920" y="462280"/>
                  <a:pt x="346710" y="443230"/>
                  <a:pt x="339090" y="414020"/>
                </a:cubicBezTo>
                <a:cubicBezTo>
                  <a:pt x="331470" y="384810"/>
                  <a:pt x="349250" y="354330"/>
                  <a:pt x="378460" y="347980"/>
                </a:cubicBezTo>
                <a:close/>
                <a:moveTo>
                  <a:pt x="100330" y="300990"/>
                </a:moveTo>
                <a:cubicBezTo>
                  <a:pt x="124460" y="226060"/>
                  <a:pt x="177800" y="162560"/>
                  <a:pt x="248920" y="124460"/>
                </a:cubicBezTo>
                <a:cubicBezTo>
                  <a:pt x="260350" y="118110"/>
                  <a:pt x="273050" y="124460"/>
                  <a:pt x="276860" y="137160"/>
                </a:cubicBezTo>
                <a:lnTo>
                  <a:pt x="308610" y="267970"/>
                </a:lnTo>
                <a:cubicBezTo>
                  <a:pt x="309880" y="275590"/>
                  <a:pt x="307340" y="283210"/>
                  <a:pt x="302260" y="288290"/>
                </a:cubicBezTo>
                <a:cubicBezTo>
                  <a:pt x="288290" y="299720"/>
                  <a:pt x="276860" y="312420"/>
                  <a:pt x="267970" y="327660"/>
                </a:cubicBezTo>
                <a:cubicBezTo>
                  <a:pt x="264160" y="334010"/>
                  <a:pt x="257810" y="337820"/>
                  <a:pt x="250190" y="337820"/>
                </a:cubicBezTo>
                <a:lnTo>
                  <a:pt x="118110" y="327660"/>
                </a:lnTo>
                <a:cubicBezTo>
                  <a:pt x="105410" y="326390"/>
                  <a:pt x="96520" y="312420"/>
                  <a:pt x="100330" y="300990"/>
                </a:cubicBezTo>
                <a:close/>
                <a:moveTo>
                  <a:pt x="283210" y="670560"/>
                </a:moveTo>
                <a:cubicBezTo>
                  <a:pt x="266700" y="662940"/>
                  <a:pt x="257810" y="643890"/>
                  <a:pt x="265430" y="627380"/>
                </a:cubicBezTo>
                <a:cubicBezTo>
                  <a:pt x="271780" y="610870"/>
                  <a:pt x="292100" y="601980"/>
                  <a:pt x="308610" y="609600"/>
                </a:cubicBezTo>
                <a:cubicBezTo>
                  <a:pt x="325120" y="617220"/>
                  <a:pt x="334010" y="636270"/>
                  <a:pt x="326390" y="652780"/>
                </a:cubicBezTo>
                <a:cubicBezTo>
                  <a:pt x="320040" y="670560"/>
                  <a:pt x="300990" y="678180"/>
                  <a:pt x="283210" y="670560"/>
                </a:cubicBezTo>
                <a:close/>
                <a:moveTo>
                  <a:pt x="139700" y="346710"/>
                </a:moveTo>
                <a:cubicBezTo>
                  <a:pt x="157480" y="347980"/>
                  <a:pt x="171450" y="364490"/>
                  <a:pt x="170180" y="382270"/>
                </a:cubicBezTo>
                <a:cubicBezTo>
                  <a:pt x="168910" y="400050"/>
                  <a:pt x="153670" y="414020"/>
                  <a:pt x="134620" y="412750"/>
                </a:cubicBezTo>
                <a:cubicBezTo>
                  <a:pt x="116840" y="411480"/>
                  <a:pt x="102870" y="394970"/>
                  <a:pt x="104140" y="377190"/>
                </a:cubicBezTo>
                <a:cubicBezTo>
                  <a:pt x="105410" y="359410"/>
                  <a:pt x="121920" y="345440"/>
                  <a:pt x="139700" y="346710"/>
                </a:cubicBezTo>
                <a:close/>
                <a:moveTo>
                  <a:pt x="207010" y="647700"/>
                </a:moveTo>
                <a:cubicBezTo>
                  <a:pt x="152400" y="605790"/>
                  <a:pt x="111760" y="546100"/>
                  <a:pt x="93980" y="473710"/>
                </a:cubicBezTo>
                <a:cubicBezTo>
                  <a:pt x="91440" y="466090"/>
                  <a:pt x="90170" y="457200"/>
                  <a:pt x="88900" y="449580"/>
                </a:cubicBezTo>
                <a:cubicBezTo>
                  <a:pt x="86360" y="436880"/>
                  <a:pt x="96520" y="426720"/>
                  <a:pt x="109220" y="426720"/>
                </a:cubicBezTo>
                <a:lnTo>
                  <a:pt x="241300" y="436880"/>
                </a:lnTo>
                <a:cubicBezTo>
                  <a:pt x="248920" y="436880"/>
                  <a:pt x="255270" y="441960"/>
                  <a:pt x="257810" y="449580"/>
                </a:cubicBezTo>
                <a:cubicBezTo>
                  <a:pt x="264160" y="466090"/>
                  <a:pt x="273050" y="481330"/>
                  <a:pt x="283210" y="494030"/>
                </a:cubicBezTo>
                <a:cubicBezTo>
                  <a:pt x="288290" y="499110"/>
                  <a:pt x="289560" y="506730"/>
                  <a:pt x="285750" y="514350"/>
                </a:cubicBezTo>
                <a:lnTo>
                  <a:pt x="236220" y="640080"/>
                </a:lnTo>
                <a:cubicBezTo>
                  <a:pt x="232410" y="651510"/>
                  <a:pt x="217170" y="655320"/>
                  <a:pt x="207010" y="647700"/>
                </a:cubicBezTo>
                <a:close/>
                <a:moveTo>
                  <a:pt x="567690" y="656590"/>
                </a:moveTo>
                <a:cubicBezTo>
                  <a:pt x="537210" y="678180"/>
                  <a:pt x="502920" y="693420"/>
                  <a:pt x="464820" y="703580"/>
                </a:cubicBezTo>
                <a:cubicBezTo>
                  <a:pt x="422910" y="713740"/>
                  <a:pt x="381000" y="715010"/>
                  <a:pt x="341630" y="707390"/>
                </a:cubicBezTo>
                <a:cubicBezTo>
                  <a:pt x="328930" y="704850"/>
                  <a:pt x="322580" y="692150"/>
                  <a:pt x="326390" y="680720"/>
                </a:cubicBezTo>
                <a:lnTo>
                  <a:pt x="375920" y="557530"/>
                </a:lnTo>
                <a:cubicBezTo>
                  <a:pt x="378460" y="549910"/>
                  <a:pt x="386080" y="546100"/>
                  <a:pt x="393700" y="546100"/>
                </a:cubicBezTo>
                <a:cubicBezTo>
                  <a:pt x="403860" y="546100"/>
                  <a:pt x="415290" y="544830"/>
                  <a:pt x="425450" y="542290"/>
                </a:cubicBezTo>
                <a:cubicBezTo>
                  <a:pt x="433070" y="541020"/>
                  <a:pt x="439420" y="538480"/>
                  <a:pt x="447040" y="535940"/>
                </a:cubicBezTo>
                <a:cubicBezTo>
                  <a:pt x="453390" y="533400"/>
                  <a:pt x="461010" y="534670"/>
                  <a:pt x="467360" y="539750"/>
                </a:cubicBezTo>
                <a:lnTo>
                  <a:pt x="570230" y="627380"/>
                </a:lnTo>
                <a:cubicBezTo>
                  <a:pt x="579120" y="633730"/>
                  <a:pt x="577850" y="650240"/>
                  <a:pt x="567690" y="656590"/>
                </a:cubicBezTo>
                <a:close/>
                <a:moveTo>
                  <a:pt x="565150" y="594360"/>
                </a:moveTo>
                <a:cubicBezTo>
                  <a:pt x="551180" y="582930"/>
                  <a:pt x="549910" y="561340"/>
                  <a:pt x="561340" y="547370"/>
                </a:cubicBezTo>
                <a:cubicBezTo>
                  <a:pt x="572770" y="533400"/>
                  <a:pt x="594360" y="532130"/>
                  <a:pt x="608330" y="543560"/>
                </a:cubicBezTo>
                <a:cubicBezTo>
                  <a:pt x="622300" y="554990"/>
                  <a:pt x="623570" y="576580"/>
                  <a:pt x="612140" y="590550"/>
                </a:cubicBezTo>
                <a:cubicBezTo>
                  <a:pt x="600710" y="604520"/>
                  <a:pt x="579120" y="607060"/>
                  <a:pt x="565150" y="594360"/>
                </a:cubicBezTo>
                <a:close/>
                <a:moveTo>
                  <a:pt x="635000" y="551180"/>
                </a:moveTo>
                <a:lnTo>
                  <a:pt x="534670" y="464820"/>
                </a:lnTo>
                <a:cubicBezTo>
                  <a:pt x="528320" y="459740"/>
                  <a:pt x="527050" y="452120"/>
                  <a:pt x="528320" y="444500"/>
                </a:cubicBezTo>
                <a:cubicBezTo>
                  <a:pt x="533400" y="426720"/>
                  <a:pt x="535940" y="406400"/>
                  <a:pt x="533400" y="387350"/>
                </a:cubicBezTo>
                <a:cubicBezTo>
                  <a:pt x="532130" y="379730"/>
                  <a:pt x="535940" y="373380"/>
                  <a:pt x="542290" y="369570"/>
                </a:cubicBezTo>
                <a:lnTo>
                  <a:pt x="655320" y="299720"/>
                </a:lnTo>
                <a:cubicBezTo>
                  <a:pt x="665480" y="293370"/>
                  <a:pt x="679450" y="298450"/>
                  <a:pt x="683260" y="311150"/>
                </a:cubicBezTo>
                <a:cubicBezTo>
                  <a:pt x="685800" y="317500"/>
                  <a:pt x="687070" y="323850"/>
                  <a:pt x="688340" y="330200"/>
                </a:cubicBezTo>
                <a:cubicBezTo>
                  <a:pt x="707390" y="406400"/>
                  <a:pt x="695960" y="482600"/>
                  <a:pt x="662940" y="547370"/>
                </a:cubicBezTo>
                <a:cubicBezTo>
                  <a:pt x="659130" y="556260"/>
                  <a:pt x="643890" y="558800"/>
                  <a:pt x="635000" y="55118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EB60600-1669-48AC-9A89-271CA9CAAE33}"/>
              </a:ext>
            </a:extLst>
          </p:cNvPr>
          <p:cNvSpPr/>
          <p:nvPr/>
        </p:nvSpPr>
        <p:spPr>
          <a:xfrm>
            <a:off x="3602916" y="2002925"/>
            <a:ext cx="2503317" cy="2508398"/>
          </a:xfrm>
          <a:custGeom>
            <a:avLst/>
            <a:gdLst>
              <a:gd name="connsiteX0" fmla="*/ 2181934 w 2503317"/>
              <a:gd name="connsiteY0" fmla="*/ 2038424 h 2508398"/>
              <a:gd name="connsiteX1" fmla="*/ 2063824 w 2503317"/>
              <a:gd name="connsiteY1" fmla="*/ 1933014 h 2508398"/>
              <a:gd name="connsiteX2" fmla="*/ 2126054 w 2503317"/>
              <a:gd name="connsiteY2" fmla="*/ 1850464 h 2508398"/>
              <a:gd name="connsiteX3" fmla="*/ 2260674 w 2503317"/>
              <a:gd name="connsiteY3" fmla="*/ 1934284 h 2508398"/>
              <a:gd name="connsiteX4" fmla="*/ 2306394 w 2503317"/>
              <a:gd name="connsiteY4" fmla="*/ 1924124 h 2508398"/>
              <a:gd name="connsiteX5" fmla="*/ 2315284 w 2503317"/>
              <a:gd name="connsiteY5" fmla="*/ 1910154 h 2508398"/>
              <a:gd name="connsiteX6" fmla="*/ 2305124 w 2503317"/>
              <a:gd name="connsiteY6" fmla="*/ 1864434 h 2508398"/>
              <a:gd name="connsiteX7" fmla="*/ 2171774 w 2503317"/>
              <a:gd name="connsiteY7" fmla="*/ 1780614 h 2508398"/>
              <a:gd name="connsiteX8" fmla="*/ 2218764 w 2503317"/>
              <a:gd name="connsiteY8" fmla="*/ 1689174 h 2508398"/>
              <a:gd name="connsiteX9" fmla="*/ 2364814 w 2503317"/>
              <a:gd name="connsiteY9" fmla="*/ 1748864 h 2508398"/>
              <a:gd name="connsiteX10" fmla="*/ 2407994 w 2503317"/>
              <a:gd name="connsiteY10" fmla="*/ 1731084 h 2508398"/>
              <a:gd name="connsiteX11" fmla="*/ 2414344 w 2503317"/>
              <a:gd name="connsiteY11" fmla="*/ 1715844 h 2508398"/>
              <a:gd name="connsiteX12" fmla="*/ 2396564 w 2503317"/>
              <a:gd name="connsiteY12" fmla="*/ 1672664 h 2508398"/>
              <a:gd name="connsiteX13" fmla="*/ 2250514 w 2503317"/>
              <a:gd name="connsiteY13" fmla="*/ 1612974 h 2508398"/>
              <a:gd name="connsiteX14" fmla="*/ 2280994 w 2503317"/>
              <a:gd name="connsiteY14" fmla="*/ 1513914 h 2508398"/>
              <a:gd name="connsiteX15" fmla="*/ 2435934 w 2503317"/>
              <a:gd name="connsiteY15" fmla="*/ 1546934 h 2508398"/>
              <a:gd name="connsiteX16" fmla="*/ 2475304 w 2503317"/>
              <a:gd name="connsiteY16" fmla="*/ 1521534 h 2508398"/>
              <a:gd name="connsiteX17" fmla="*/ 2479114 w 2503317"/>
              <a:gd name="connsiteY17" fmla="*/ 1505024 h 2508398"/>
              <a:gd name="connsiteX18" fmla="*/ 2453714 w 2503317"/>
              <a:gd name="connsiteY18" fmla="*/ 1465654 h 2508398"/>
              <a:gd name="connsiteX19" fmla="*/ 2298774 w 2503317"/>
              <a:gd name="connsiteY19" fmla="*/ 1432634 h 2508398"/>
              <a:gd name="connsiteX20" fmla="*/ 2311474 w 2503317"/>
              <a:gd name="connsiteY20" fmla="*/ 1331034 h 2508398"/>
              <a:gd name="connsiteX21" fmla="*/ 2468954 w 2503317"/>
              <a:gd name="connsiteY21" fmla="*/ 1336114 h 2508398"/>
              <a:gd name="connsiteX22" fmla="*/ 2503244 w 2503317"/>
              <a:gd name="connsiteY22" fmla="*/ 1304364 h 2508398"/>
              <a:gd name="connsiteX23" fmla="*/ 2503244 w 2503317"/>
              <a:gd name="connsiteY23" fmla="*/ 1287854 h 2508398"/>
              <a:gd name="connsiteX24" fmla="*/ 2471494 w 2503317"/>
              <a:gd name="connsiteY24" fmla="*/ 1253564 h 2508398"/>
              <a:gd name="connsiteX25" fmla="*/ 2314014 w 2503317"/>
              <a:gd name="connsiteY25" fmla="*/ 1248484 h 2508398"/>
              <a:gd name="connsiteX26" fmla="*/ 2308934 w 2503317"/>
              <a:gd name="connsiteY26" fmla="*/ 1145614 h 2508398"/>
              <a:gd name="connsiteX27" fmla="*/ 2465144 w 2503317"/>
              <a:gd name="connsiteY27" fmla="*/ 1124024 h 2508398"/>
              <a:gd name="connsiteX28" fmla="*/ 2493084 w 2503317"/>
              <a:gd name="connsiteY28" fmla="*/ 1087194 h 2508398"/>
              <a:gd name="connsiteX29" fmla="*/ 2490544 w 2503317"/>
              <a:gd name="connsiteY29" fmla="*/ 1070684 h 2508398"/>
              <a:gd name="connsiteX30" fmla="*/ 2453714 w 2503317"/>
              <a:gd name="connsiteY30" fmla="*/ 1042744 h 2508398"/>
              <a:gd name="connsiteX31" fmla="*/ 2297504 w 2503317"/>
              <a:gd name="connsiteY31" fmla="*/ 1064334 h 2508398"/>
              <a:gd name="connsiteX32" fmla="*/ 2274644 w 2503317"/>
              <a:gd name="connsiteY32" fmla="*/ 964004 h 2508398"/>
              <a:gd name="connsiteX33" fmla="*/ 2424504 w 2503317"/>
              <a:gd name="connsiteY33" fmla="*/ 915744 h 2508398"/>
              <a:gd name="connsiteX34" fmla="*/ 2446094 w 2503317"/>
              <a:gd name="connsiteY34" fmla="*/ 875104 h 2508398"/>
              <a:gd name="connsiteX35" fmla="*/ 2441014 w 2503317"/>
              <a:gd name="connsiteY35" fmla="*/ 859864 h 2508398"/>
              <a:gd name="connsiteX36" fmla="*/ 2400374 w 2503317"/>
              <a:gd name="connsiteY36" fmla="*/ 838274 h 2508398"/>
              <a:gd name="connsiteX37" fmla="*/ 2250514 w 2503317"/>
              <a:gd name="connsiteY37" fmla="*/ 886534 h 2508398"/>
              <a:gd name="connsiteX38" fmla="*/ 2209874 w 2503317"/>
              <a:gd name="connsiteY38" fmla="*/ 791284 h 2508398"/>
              <a:gd name="connsiteX39" fmla="*/ 2349574 w 2503317"/>
              <a:gd name="connsiteY39" fmla="*/ 717624 h 2508398"/>
              <a:gd name="connsiteX40" fmla="*/ 2363544 w 2503317"/>
              <a:gd name="connsiteY40" fmla="*/ 673174 h 2508398"/>
              <a:gd name="connsiteX41" fmla="*/ 2355924 w 2503317"/>
              <a:gd name="connsiteY41" fmla="*/ 659204 h 2508398"/>
              <a:gd name="connsiteX42" fmla="*/ 2311474 w 2503317"/>
              <a:gd name="connsiteY42" fmla="*/ 645234 h 2508398"/>
              <a:gd name="connsiteX43" fmla="*/ 2171774 w 2503317"/>
              <a:gd name="connsiteY43" fmla="*/ 718894 h 2508398"/>
              <a:gd name="connsiteX44" fmla="*/ 2115894 w 2503317"/>
              <a:gd name="connsiteY44" fmla="*/ 632534 h 2508398"/>
              <a:gd name="connsiteX45" fmla="*/ 2240354 w 2503317"/>
              <a:gd name="connsiteY45" fmla="*/ 534744 h 2508398"/>
              <a:gd name="connsiteX46" fmla="*/ 2245434 w 2503317"/>
              <a:gd name="connsiteY46" fmla="*/ 489024 h 2508398"/>
              <a:gd name="connsiteX47" fmla="*/ 2235274 w 2503317"/>
              <a:gd name="connsiteY47" fmla="*/ 476324 h 2508398"/>
              <a:gd name="connsiteX48" fmla="*/ 2189554 w 2503317"/>
              <a:gd name="connsiteY48" fmla="*/ 471244 h 2508398"/>
              <a:gd name="connsiteX49" fmla="*/ 2065094 w 2503317"/>
              <a:gd name="connsiteY49" fmla="*/ 569034 h 2508398"/>
              <a:gd name="connsiteX50" fmla="*/ 1995244 w 2503317"/>
              <a:gd name="connsiteY50" fmla="*/ 494104 h 2508398"/>
              <a:gd name="connsiteX51" fmla="*/ 2100654 w 2503317"/>
              <a:gd name="connsiteY51" fmla="*/ 375994 h 2508398"/>
              <a:gd name="connsiteX52" fmla="*/ 2098114 w 2503317"/>
              <a:gd name="connsiteY52" fmla="*/ 330274 h 2508398"/>
              <a:gd name="connsiteX53" fmla="*/ 2085414 w 2503317"/>
              <a:gd name="connsiteY53" fmla="*/ 318844 h 2508398"/>
              <a:gd name="connsiteX54" fmla="*/ 2039694 w 2503317"/>
              <a:gd name="connsiteY54" fmla="*/ 321384 h 2508398"/>
              <a:gd name="connsiteX55" fmla="*/ 1934284 w 2503317"/>
              <a:gd name="connsiteY55" fmla="*/ 439494 h 2508398"/>
              <a:gd name="connsiteX56" fmla="*/ 1851734 w 2503317"/>
              <a:gd name="connsiteY56" fmla="*/ 377264 h 2508398"/>
              <a:gd name="connsiteX57" fmla="*/ 1935554 w 2503317"/>
              <a:gd name="connsiteY57" fmla="*/ 242644 h 2508398"/>
              <a:gd name="connsiteX58" fmla="*/ 1925394 w 2503317"/>
              <a:gd name="connsiteY58" fmla="*/ 196924 h 2508398"/>
              <a:gd name="connsiteX59" fmla="*/ 1911424 w 2503317"/>
              <a:gd name="connsiteY59" fmla="*/ 188034 h 2508398"/>
              <a:gd name="connsiteX60" fmla="*/ 1865704 w 2503317"/>
              <a:gd name="connsiteY60" fmla="*/ 198194 h 2508398"/>
              <a:gd name="connsiteX61" fmla="*/ 1781884 w 2503317"/>
              <a:gd name="connsiteY61" fmla="*/ 331544 h 2508398"/>
              <a:gd name="connsiteX62" fmla="*/ 1690444 w 2503317"/>
              <a:gd name="connsiteY62" fmla="*/ 284554 h 2508398"/>
              <a:gd name="connsiteX63" fmla="*/ 1750134 w 2503317"/>
              <a:gd name="connsiteY63" fmla="*/ 138504 h 2508398"/>
              <a:gd name="connsiteX64" fmla="*/ 1732354 w 2503317"/>
              <a:gd name="connsiteY64" fmla="*/ 95324 h 2508398"/>
              <a:gd name="connsiteX65" fmla="*/ 1717114 w 2503317"/>
              <a:gd name="connsiteY65" fmla="*/ 88974 h 2508398"/>
              <a:gd name="connsiteX66" fmla="*/ 1673934 w 2503317"/>
              <a:gd name="connsiteY66" fmla="*/ 106754 h 2508398"/>
              <a:gd name="connsiteX67" fmla="*/ 1614244 w 2503317"/>
              <a:gd name="connsiteY67" fmla="*/ 252804 h 2508398"/>
              <a:gd name="connsiteX68" fmla="*/ 1515184 w 2503317"/>
              <a:gd name="connsiteY68" fmla="*/ 222324 h 2508398"/>
              <a:gd name="connsiteX69" fmla="*/ 1548204 w 2503317"/>
              <a:gd name="connsiteY69" fmla="*/ 67384 h 2508398"/>
              <a:gd name="connsiteX70" fmla="*/ 1522804 w 2503317"/>
              <a:gd name="connsiteY70" fmla="*/ 28014 h 2508398"/>
              <a:gd name="connsiteX71" fmla="*/ 1506294 w 2503317"/>
              <a:gd name="connsiteY71" fmla="*/ 24204 h 2508398"/>
              <a:gd name="connsiteX72" fmla="*/ 1466924 w 2503317"/>
              <a:gd name="connsiteY72" fmla="*/ 49604 h 2508398"/>
              <a:gd name="connsiteX73" fmla="*/ 1433904 w 2503317"/>
              <a:gd name="connsiteY73" fmla="*/ 204544 h 2508398"/>
              <a:gd name="connsiteX74" fmla="*/ 1332304 w 2503317"/>
              <a:gd name="connsiteY74" fmla="*/ 191844 h 2508398"/>
              <a:gd name="connsiteX75" fmla="*/ 1337384 w 2503317"/>
              <a:gd name="connsiteY75" fmla="*/ 34364 h 2508398"/>
              <a:gd name="connsiteX76" fmla="*/ 1305634 w 2503317"/>
              <a:gd name="connsiteY76" fmla="*/ 74 h 2508398"/>
              <a:gd name="connsiteX77" fmla="*/ 1289124 w 2503317"/>
              <a:gd name="connsiteY77" fmla="*/ 74 h 2508398"/>
              <a:gd name="connsiteX78" fmla="*/ 1254834 w 2503317"/>
              <a:gd name="connsiteY78" fmla="*/ 31824 h 2508398"/>
              <a:gd name="connsiteX79" fmla="*/ 1248484 w 2503317"/>
              <a:gd name="connsiteY79" fmla="*/ 195654 h 2508398"/>
              <a:gd name="connsiteX80" fmla="*/ 1145614 w 2503317"/>
              <a:gd name="connsiteY80" fmla="*/ 200734 h 2508398"/>
              <a:gd name="connsiteX81" fmla="*/ 1124024 w 2503317"/>
              <a:gd name="connsiteY81" fmla="*/ 44524 h 2508398"/>
              <a:gd name="connsiteX82" fmla="*/ 1087194 w 2503317"/>
              <a:gd name="connsiteY82" fmla="*/ 16584 h 2508398"/>
              <a:gd name="connsiteX83" fmla="*/ 1070684 w 2503317"/>
              <a:gd name="connsiteY83" fmla="*/ 19124 h 2508398"/>
              <a:gd name="connsiteX84" fmla="*/ 1042744 w 2503317"/>
              <a:gd name="connsiteY84" fmla="*/ 55954 h 2508398"/>
              <a:gd name="connsiteX85" fmla="*/ 1064334 w 2503317"/>
              <a:gd name="connsiteY85" fmla="*/ 212164 h 2508398"/>
              <a:gd name="connsiteX86" fmla="*/ 964004 w 2503317"/>
              <a:gd name="connsiteY86" fmla="*/ 235024 h 2508398"/>
              <a:gd name="connsiteX87" fmla="*/ 915744 w 2503317"/>
              <a:gd name="connsiteY87" fmla="*/ 85164 h 2508398"/>
              <a:gd name="connsiteX88" fmla="*/ 875104 w 2503317"/>
              <a:gd name="connsiteY88" fmla="*/ 63574 h 2508398"/>
              <a:gd name="connsiteX89" fmla="*/ 859864 w 2503317"/>
              <a:gd name="connsiteY89" fmla="*/ 68654 h 2508398"/>
              <a:gd name="connsiteX90" fmla="*/ 838274 w 2503317"/>
              <a:gd name="connsiteY90" fmla="*/ 109294 h 2508398"/>
              <a:gd name="connsiteX91" fmla="*/ 886534 w 2503317"/>
              <a:gd name="connsiteY91" fmla="*/ 259154 h 2508398"/>
              <a:gd name="connsiteX92" fmla="*/ 791284 w 2503317"/>
              <a:gd name="connsiteY92" fmla="*/ 299794 h 2508398"/>
              <a:gd name="connsiteX93" fmla="*/ 717624 w 2503317"/>
              <a:gd name="connsiteY93" fmla="*/ 160094 h 2508398"/>
              <a:gd name="connsiteX94" fmla="*/ 673174 w 2503317"/>
              <a:gd name="connsiteY94" fmla="*/ 146124 h 2508398"/>
              <a:gd name="connsiteX95" fmla="*/ 659204 w 2503317"/>
              <a:gd name="connsiteY95" fmla="*/ 153744 h 2508398"/>
              <a:gd name="connsiteX96" fmla="*/ 645234 w 2503317"/>
              <a:gd name="connsiteY96" fmla="*/ 198194 h 2508398"/>
              <a:gd name="connsiteX97" fmla="*/ 718894 w 2503317"/>
              <a:gd name="connsiteY97" fmla="*/ 337894 h 2508398"/>
              <a:gd name="connsiteX98" fmla="*/ 632534 w 2503317"/>
              <a:gd name="connsiteY98" fmla="*/ 393774 h 2508398"/>
              <a:gd name="connsiteX99" fmla="*/ 534744 w 2503317"/>
              <a:gd name="connsiteY99" fmla="*/ 269314 h 2508398"/>
              <a:gd name="connsiteX100" fmla="*/ 489024 w 2503317"/>
              <a:gd name="connsiteY100" fmla="*/ 264234 h 2508398"/>
              <a:gd name="connsiteX101" fmla="*/ 476324 w 2503317"/>
              <a:gd name="connsiteY101" fmla="*/ 274394 h 2508398"/>
              <a:gd name="connsiteX102" fmla="*/ 471244 w 2503317"/>
              <a:gd name="connsiteY102" fmla="*/ 320114 h 2508398"/>
              <a:gd name="connsiteX103" fmla="*/ 569034 w 2503317"/>
              <a:gd name="connsiteY103" fmla="*/ 444574 h 2508398"/>
              <a:gd name="connsiteX104" fmla="*/ 494104 w 2503317"/>
              <a:gd name="connsiteY104" fmla="*/ 514424 h 2508398"/>
              <a:gd name="connsiteX105" fmla="*/ 375994 w 2503317"/>
              <a:gd name="connsiteY105" fmla="*/ 409014 h 2508398"/>
              <a:gd name="connsiteX106" fmla="*/ 330274 w 2503317"/>
              <a:gd name="connsiteY106" fmla="*/ 411554 h 2508398"/>
              <a:gd name="connsiteX107" fmla="*/ 318844 w 2503317"/>
              <a:gd name="connsiteY107" fmla="*/ 424254 h 2508398"/>
              <a:gd name="connsiteX108" fmla="*/ 321384 w 2503317"/>
              <a:gd name="connsiteY108" fmla="*/ 469974 h 2508398"/>
              <a:gd name="connsiteX109" fmla="*/ 439494 w 2503317"/>
              <a:gd name="connsiteY109" fmla="*/ 575384 h 2508398"/>
              <a:gd name="connsiteX110" fmla="*/ 377264 w 2503317"/>
              <a:gd name="connsiteY110" fmla="*/ 657934 h 2508398"/>
              <a:gd name="connsiteX111" fmla="*/ 242644 w 2503317"/>
              <a:gd name="connsiteY111" fmla="*/ 574114 h 2508398"/>
              <a:gd name="connsiteX112" fmla="*/ 196924 w 2503317"/>
              <a:gd name="connsiteY112" fmla="*/ 584274 h 2508398"/>
              <a:gd name="connsiteX113" fmla="*/ 188034 w 2503317"/>
              <a:gd name="connsiteY113" fmla="*/ 598244 h 2508398"/>
              <a:gd name="connsiteX114" fmla="*/ 198194 w 2503317"/>
              <a:gd name="connsiteY114" fmla="*/ 643964 h 2508398"/>
              <a:gd name="connsiteX115" fmla="*/ 331544 w 2503317"/>
              <a:gd name="connsiteY115" fmla="*/ 727784 h 2508398"/>
              <a:gd name="connsiteX116" fmla="*/ 284554 w 2503317"/>
              <a:gd name="connsiteY116" fmla="*/ 819224 h 2508398"/>
              <a:gd name="connsiteX117" fmla="*/ 138504 w 2503317"/>
              <a:gd name="connsiteY117" fmla="*/ 759534 h 2508398"/>
              <a:gd name="connsiteX118" fmla="*/ 95324 w 2503317"/>
              <a:gd name="connsiteY118" fmla="*/ 777314 h 2508398"/>
              <a:gd name="connsiteX119" fmla="*/ 88974 w 2503317"/>
              <a:gd name="connsiteY119" fmla="*/ 792554 h 2508398"/>
              <a:gd name="connsiteX120" fmla="*/ 106754 w 2503317"/>
              <a:gd name="connsiteY120" fmla="*/ 835734 h 2508398"/>
              <a:gd name="connsiteX121" fmla="*/ 252804 w 2503317"/>
              <a:gd name="connsiteY121" fmla="*/ 895424 h 2508398"/>
              <a:gd name="connsiteX122" fmla="*/ 222324 w 2503317"/>
              <a:gd name="connsiteY122" fmla="*/ 994484 h 2508398"/>
              <a:gd name="connsiteX123" fmla="*/ 67384 w 2503317"/>
              <a:gd name="connsiteY123" fmla="*/ 961464 h 2508398"/>
              <a:gd name="connsiteX124" fmla="*/ 28014 w 2503317"/>
              <a:gd name="connsiteY124" fmla="*/ 986864 h 2508398"/>
              <a:gd name="connsiteX125" fmla="*/ 24204 w 2503317"/>
              <a:gd name="connsiteY125" fmla="*/ 1003374 h 2508398"/>
              <a:gd name="connsiteX126" fmla="*/ 49604 w 2503317"/>
              <a:gd name="connsiteY126" fmla="*/ 1042744 h 2508398"/>
              <a:gd name="connsiteX127" fmla="*/ 204544 w 2503317"/>
              <a:gd name="connsiteY127" fmla="*/ 1075764 h 2508398"/>
              <a:gd name="connsiteX128" fmla="*/ 191844 w 2503317"/>
              <a:gd name="connsiteY128" fmla="*/ 1177364 h 2508398"/>
              <a:gd name="connsiteX129" fmla="*/ 34364 w 2503317"/>
              <a:gd name="connsiteY129" fmla="*/ 1172284 h 2508398"/>
              <a:gd name="connsiteX130" fmla="*/ 74 w 2503317"/>
              <a:gd name="connsiteY130" fmla="*/ 1204034 h 2508398"/>
              <a:gd name="connsiteX131" fmla="*/ 74 w 2503317"/>
              <a:gd name="connsiteY131" fmla="*/ 1220544 h 2508398"/>
              <a:gd name="connsiteX132" fmla="*/ 31824 w 2503317"/>
              <a:gd name="connsiteY132" fmla="*/ 1254834 h 2508398"/>
              <a:gd name="connsiteX133" fmla="*/ 189304 w 2503317"/>
              <a:gd name="connsiteY133" fmla="*/ 1259914 h 2508398"/>
              <a:gd name="connsiteX134" fmla="*/ 194384 w 2503317"/>
              <a:gd name="connsiteY134" fmla="*/ 1362784 h 2508398"/>
              <a:gd name="connsiteX135" fmla="*/ 38174 w 2503317"/>
              <a:gd name="connsiteY135" fmla="*/ 1384374 h 2508398"/>
              <a:gd name="connsiteX136" fmla="*/ 10234 w 2503317"/>
              <a:gd name="connsiteY136" fmla="*/ 1421204 h 2508398"/>
              <a:gd name="connsiteX137" fmla="*/ 12774 w 2503317"/>
              <a:gd name="connsiteY137" fmla="*/ 1437714 h 2508398"/>
              <a:gd name="connsiteX138" fmla="*/ 49604 w 2503317"/>
              <a:gd name="connsiteY138" fmla="*/ 1465654 h 2508398"/>
              <a:gd name="connsiteX139" fmla="*/ 205814 w 2503317"/>
              <a:gd name="connsiteY139" fmla="*/ 1444064 h 2508398"/>
              <a:gd name="connsiteX140" fmla="*/ 228674 w 2503317"/>
              <a:gd name="connsiteY140" fmla="*/ 1544394 h 2508398"/>
              <a:gd name="connsiteX141" fmla="*/ 78814 w 2503317"/>
              <a:gd name="connsiteY141" fmla="*/ 1592654 h 2508398"/>
              <a:gd name="connsiteX142" fmla="*/ 57224 w 2503317"/>
              <a:gd name="connsiteY142" fmla="*/ 1633294 h 2508398"/>
              <a:gd name="connsiteX143" fmla="*/ 62304 w 2503317"/>
              <a:gd name="connsiteY143" fmla="*/ 1648534 h 2508398"/>
              <a:gd name="connsiteX144" fmla="*/ 102944 w 2503317"/>
              <a:gd name="connsiteY144" fmla="*/ 1670124 h 2508398"/>
              <a:gd name="connsiteX145" fmla="*/ 252804 w 2503317"/>
              <a:gd name="connsiteY145" fmla="*/ 1621864 h 2508398"/>
              <a:gd name="connsiteX146" fmla="*/ 293444 w 2503317"/>
              <a:gd name="connsiteY146" fmla="*/ 1717114 h 2508398"/>
              <a:gd name="connsiteX147" fmla="*/ 153744 w 2503317"/>
              <a:gd name="connsiteY147" fmla="*/ 1790774 h 2508398"/>
              <a:gd name="connsiteX148" fmla="*/ 139774 w 2503317"/>
              <a:gd name="connsiteY148" fmla="*/ 1835224 h 2508398"/>
              <a:gd name="connsiteX149" fmla="*/ 147394 w 2503317"/>
              <a:gd name="connsiteY149" fmla="*/ 1849194 h 2508398"/>
              <a:gd name="connsiteX150" fmla="*/ 191844 w 2503317"/>
              <a:gd name="connsiteY150" fmla="*/ 1863164 h 2508398"/>
              <a:gd name="connsiteX151" fmla="*/ 331544 w 2503317"/>
              <a:gd name="connsiteY151" fmla="*/ 1789504 h 2508398"/>
              <a:gd name="connsiteX152" fmla="*/ 387424 w 2503317"/>
              <a:gd name="connsiteY152" fmla="*/ 1875864 h 2508398"/>
              <a:gd name="connsiteX153" fmla="*/ 262964 w 2503317"/>
              <a:gd name="connsiteY153" fmla="*/ 1973654 h 2508398"/>
              <a:gd name="connsiteX154" fmla="*/ 257884 w 2503317"/>
              <a:gd name="connsiteY154" fmla="*/ 2019374 h 2508398"/>
              <a:gd name="connsiteX155" fmla="*/ 268044 w 2503317"/>
              <a:gd name="connsiteY155" fmla="*/ 2032074 h 2508398"/>
              <a:gd name="connsiteX156" fmla="*/ 313764 w 2503317"/>
              <a:gd name="connsiteY156" fmla="*/ 2037154 h 2508398"/>
              <a:gd name="connsiteX157" fmla="*/ 438224 w 2503317"/>
              <a:gd name="connsiteY157" fmla="*/ 1939364 h 2508398"/>
              <a:gd name="connsiteX158" fmla="*/ 508074 w 2503317"/>
              <a:gd name="connsiteY158" fmla="*/ 2014294 h 2508398"/>
              <a:gd name="connsiteX159" fmla="*/ 402664 w 2503317"/>
              <a:gd name="connsiteY159" fmla="*/ 2132404 h 2508398"/>
              <a:gd name="connsiteX160" fmla="*/ 405204 w 2503317"/>
              <a:gd name="connsiteY160" fmla="*/ 2178124 h 2508398"/>
              <a:gd name="connsiteX161" fmla="*/ 417904 w 2503317"/>
              <a:gd name="connsiteY161" fmla="*/ 2189554 h 2508398"/>
              <a:gd name="connsiteX162" fmla="*/ 463624 w 2503317"/>
              <a:gd name="connsiteY162" fmla="*/ 2187014 h 2508398"/>
              <a:gd name="connsiteX163" fmla="*/ 569034 w 2503317"/>
              <a:gd name="connsiteY163" fmla="*/ 2068904 h 2508398"/>
              <a:gd name="connsiteX164" fmla="*/ 651584 w 2503317"/>
              <a:gd name="connsiteY164" fmla="*/ 2131134 h 2508398"/>
              <a:gd name="connsiteX165" fmla="*/ 567764 w 2503317"/>
              <a:gd name="connsiteY165" fmla="*/ 2265754 h 2508398"/>
              <a:gd name="connsiteX166" fmla="*/ 577924 w 2503317"/>
              <a:gd name="connsiteY166" fmla="*/ 2311474 h 2508398"/>
              <a:gd name="connsiteX167" fmla="*/ 591894 w 2503317"/>
              <a:gd name="connsiteY167" fmla="*/ 2320364 h 2508398"/>
              <a:gd name="connsiteX168" fmla="*/ 637614 w 2503317"/>
              <a:gd name="connsiteY168" fmla="*/ 2310204 h 2508398"/>
              <a:gd name="connsiteX169" fmla="*/ 721434 w 2503317"/>
              <a:gd name="connsiteY169" fmla="*/ 2176854 h 2508398"/>
              <a:gd name="connsiteX170" fmla="*/ 812874 w 2503317"/>
              <a:gd name="connsiteY170" fmla="*/ 2223844 h 2508398"/>
              <a:gd name="connsiteX171" fmla="*/ 753184 w 2503317"/>
              <a:gd name="connsiteY171" fmla="*/ 2369894 h 2508398"/>
              <a:gd name="connsiteX172" fmla="*/ 770964 w 2503317"/>
              <a:gd name="connsiteY172" fmla="*/ 2413074 h 2508398"/>
              <a:gd name="connsiteX173" fmla="*/ 786204 w 2503317"/>
              <a:gd name="connsiteY173" fmla="*/ 2419424 h 2508398"/>
              <a:gd name="connsiteX174" fmla="*/ 829384 w 2503317"/>
              <a:gd name="connsiteY174" fmla="*/ 2401644 h 2508398"/>
              <a:gd name="connsiteX175" fmla="*/ 889074 w 2503317"/>
              <a:gd name="connsiteY175" fmla="*/ 2255594 h 2508398"/>
              <a:gd name="connsiteX176" fmla="*/ 988134 w 2503317"/>
              <a:gd name="connsiteY176" fmla="*/ 2286074 h 2508398"/>
              <a:gd name="connsiteX177" fmla="*/ 955114 w 2503317"/>
              <a:gd name="connsiteY177" fmla="*/ 2441014 h 2508398"/>
              <a:gd name="connsiteX178" fmla="*/ 980514 w 2503317"/>
              <a:gd name="connsiteY178" fmla="*/ 2480384 h 2508398"/>
              <a:gd name="connsiteX179" fmla="*/ 997024 w 2503317"/>
              <a:gd name="connsiteY179" fmla="*/ 2484194 h 2508398"/>
              <a:gd name="connsiteX180" fmla="*/ 1036394 w 2503317"/>
              <a:gd name="connsiteY180" fmla="*/ 2458794 h 2508398"/>
              <a:gd name="connsiteX181" fmla="*/ 1069414 w 2503317"/>
              <a:gd name="connsiteY181" fmla="*/ 2303854 h 2508398"/>
              <a:gd name="connsiteX182" fmla="*/ 1171014 w 2503317"/>
              <a:gd name="connsiteY182" fmla="*/ 2316554 h 2508398"/>
              <a:gd name="connsiteX183" fmla="*/ 1165934 w 2503317"/>
              <a:gd name="connsiteY183" fmla="*/ 2474034 h 2508398"/>
              <a:gd name="connsiteX184" fmla="*/ 1197684 w 2503317"/>
              <a:gd name="connsiteY184" fmla="*/ 2508324 h 2508398"/>
              <a:gd name="connsiteX185" fmla="*/ 1214194 w 2503317"/>
              <a:gd name="connsiteY185" fmla="*/ 2508324 h 2508398"/>
              <a:gd name="connsiteX186" fmla="*/ 1248484 w 2503317"/>
              <a:gd name="connsiteY186" fmla="*/ 2476574 h 2508398"/>
              <a:gd name="connsiteX187" fmla="*/ 1253564 w 2503317"/>
              <a:gd name="connsiteY187" fmla="*/ 2319094 h 2508398"/>
              <a:gd name="connsiteX188" fmla="*/ 1356434 w 2503317"/>
              <a:gd name="connsiteY188" fmla="*/ 2314014 h 2508398"/>
              <a:gd name="connsiteX189" fmla="*/ 1378024 w 2503317"/>
              <a:gd name="connsiteY189" fmla="*/ 2470224 h 2508398"/>
              <a:gd name="connsiteX190" fmla="*/ 1414854 w 2503317"/>
              <a:gd name="connsiteY190" fmla="*/ 2498164 h 2508398"/>
              <a:gd name="connsiteX191" fmla="*/ 1431364 w 2503317"/>
              <a:gd name="connsiteY191" fmla="*/ 2495624 h 2508398"/>
              <a:gd name="connsiteX192" fmla="*/ 1459304 w 2503317"/>
              <a:gd name="connsiteY192" fmla="*/ 2458794 h 2508398"/>
              <a:gd name="connsiteX193" fmla="*/ 1437714 w 2503317"/>
              <a:gd name="connsiteY193" fmla="*/ 2302584 h 2508398"/>
              <a:gd name="connsiteX194" fmla="*/ 1538044 w 2503317"/>
              <a:gd name="connsiteY194" fmla="*/ 2279724 h 2508398"/>
              <a:gd name="connsiteX195" fmla="*/ 1586304 w 2503317"/>
              <a:gd name="connsiteY195" fmla="*/ 2429584 h 2508398"/>
              <a:gd name="connsiteX196" fmla="*/ 1626944 w 2503317"/>
              <a:gd name="connsiteY196" fmla="*/ 2451174 h 2508398"/>
              <a:gd name="connsiteX197" fmla="*/ 1642184 w 2503317"/>
              <a:gd name="connsiteY197" fmla="*/ 2446094 h 2508398"/>
              <a:gd name="connsiteX198" fmla="*/ 1663774 w 2503317"/>
              <a:gd name="connsiteY198" fmla="*/ 2405454 h 2508398"/>
              <a:gd name="connsiteX199" fmla="*/ 1615514 w 2503317"/>
              <a:gd name="connsiteY199" fmla="*/ 2255594 h 2508398"/>
              <a:gd name="connsiteX200" fmla="*/ 1710764 w 2503317"/>
              <a:gd name="connsiteY200" fmla="*/ 2214954 h 2508398"/>
              <a:gd name="connsiteX201" fmla="*/ 1784424 w 2503317"/>
              <a:gd name="connsiteY201" fmla="*/ 2354654 h 2508398"/>
              <a:gd name="connsiteX202" fmla="*/ 1828874 w 2503317"/>
              <a:gd name="connsiteY202" fmla="*/ 2368624 h 2508398"/>
              <a:gd name="connsiteX203" fmla="*/ 1842844 w 2503317"/>
              <a:gd name="connsiteY203" fmla="*/ 2361004 h 2508398"/>
              <a:gd name="connsiteX204" fmla="*/ 1856814 w 2503317"/>
              <a:gd name="connsiteY204" fmla="*/ 2316554 h 2508398"/>
              <a:gd name="connsiteX205" fmla="*/ 1783154 w 2503317"/>
              <a:gd name="connsiteY205" fmla="*/ 2176854 h 2508398"/>
              <a:gd name="connsiteX206" fmla="*/ 1869514 w 2503317"/>
              <a:gd name="connsiteY206" fmla="*/ 2120974 h 2508398"/>
              <a:gd name="connsiteX207" fmla="*/ 1967304 w 2503317"/>
              <a:gd name="connsiteY207" fmla="*/ 2245434 h 2508398"/>
              <a:gd name="connsiteX208" fmla="*/ 2013024 w 2503317"/>
              <a:gd name="connsiteY208" fmla="*/ 2250514 h 2508398"/>
              <a:gd name="connsiteX209" fmla="*/ 2025724 w 2503317"/>
              <a:gd name="connsiteY209" fmla="*/ 2240354 h 2508398"/>
              <a:gd name="connsiteX210" fmla="*/ 2030804 w 2503317"/>
              <a:gd name="connsiteY210" fmla="*/ 2194634 h 2508398"/>
              <a:gd name="connsiteX211" fmla="*/ 1933014 w 2503317"/>
              <a:gd name="connsiteY211" fmla="*/ 2070174 h 2508398"/>
              <a:gd name="connsiteX212" fmla="*/ 2007944 w 2503317"/>
              <a:gd name="connsiteY212" fmla="*/ 2000324 h 2508398"/>
              <a:gd name="connsiteX213" fmla="*/ 2126054 w 2503317"/>
              <a:gd name="connsiteY213" fmla="*/ 2105734 h 2508398"/>
              <a:gd name="connsiteX214" fmla="*/ 2171774 w 2503317"/>
              <a:gd name="connsiteY214" fmla="*/ 2103194 h 2508398"/>
              <a:gd name="connsiteX215" fmla="*/ 2183204 w 2503317"/>
              <a:gd name="connsiteY215" fmla="*/ 2090494 h 2508398"/>
              <a:gd name="connsiteX216" fmla="*/ 2181934 w 2503317"/>
              <a:gd name="connsiteY216" fmla="*/ 2038424 h 2508398"/>
              <a:gd name="connsiteX217" fmla="*/ 1987624 w 2503317"/>
              <a:gd name="connsiteY217" fmla="*/ 792554 h 2508398"/>
              <a:gd name="connsiteX218" fmla="*/ 2033344 w 2503317"/>
              <a:gd name="connsiteY218" fmla="*/ 1633294 h 2508398"/>
              <a:gd name="connsiteX219" fmla="*/ 1917774 w 2503317"/>
              <a:gd name="connsiteY219" fmla="*/ 1656154 h 2508398"/>
              <a:gd name="connsiteX220" fmla="*/ 1592654 w 2503317"/>
              <a:gd name="connsiteY220" fmla="*/ 1364054 h 2508398"/>
              <a:gd name="connsiteX221" fmla="*/ 1577414 w 2503317"/>
              <a:gd name="connsiteY221" fmla="*/ 1107514 h 2508398"/>
              <a:gd name="connsiteX222" fmla="*/ 1869514 w 2503317"/>
              <a:gd name="connsiteY222" fmla="*/ 783664 h 2508398"/>
              <a:gd name="connsiteX223" fmla="*/ 1987624 w 2503317"/>
              <a:gd name="connsiteY223" fmla="*/ 792554 h 2508398"/>
              <a:gd name="connsiteX224" fmla="*/ 1657424 w 2503317"/>
              <a:gd name="connsiteY224" fmla="*/ 590624 h 2508398"/>
              <a:gd name="connsiteX225" fmla="*/ 1365324 w 2503317"/>
              <a:gd name="connsiteY225" fmla="*/ 914474 h 2508398"/>
              <a:gd name="connsiteX226" fmla="*/ 1108784 w 2503317"/>
              <a:gd name="connsiteY226" fmla="*/ 925904 h 2508398"/>
              <a:gd name="connsiteX227" fmla="*/ 783664 w 2503317"/>
              <a:gd name="connsiteY227" fmla="*/ 633804 h 2508398"/>
              <a:gd name="connsiteX228" fmla="*/ 793824 w 2503317"/>
              <a:gd name="connsiteY228" fmla="*/ 516964 h 2508398"/>
              <a:gd name="connsiteX229" fmla="*/ 1634564 w 2503317"/>
              <a:gd name="connsiteY229" fmla="*/ 476324 h 2508398"/>
              <a:gd name="connsiteX230" fmla="*/ 1657424 w 2503317"/>
              <a:gd name="connsiteY230" fmla="*/ 590624 h 2508398"/>
              <a:gd name="connsiteX231" fmla="*/ 516964 w 2503317"/>
              <a:gd name="connsiteY231" fmla="*/ 1717114 h 2508398"/>
              <a:gd name="connsiteX232" fmla="*/ 475054 w 2503317"/>
              <a:gd name="connsiteY232" fmla="*/ 866214 h 2508398"/>
              <a:gd name="connsiteX233" fmla="*/ 589354 w 2503317"/>
              <a:gd name="connsiteY233" fmla="*/ 844624 h 2508398"/>
              <a:gd name="connsiteX234" fmla="*/ 913204 w 2503317"/>
              <a:gd name="connsiteY234" fmla="*/ 1136724 h 2508398"/>
              <a:gd name="connsiteX235" fmla="*/ 924634 w 2503317"/>
              <a:gd name="connsiteY235" fmla="*/ 1403424 h 2508398"/>
              <a:gd name="connsiteX236" fmla="*/ 632534 w 2503317"/>
              <a:gd name="connsiteY236" fmla="*/ 1727274 h 2508398"/>
              <a:gd name="connsiteX237" fmla="*/ 516964 w 2503317"/>
              <a:gd name="connsiteY237" fmla="*/ 1717114 h 2508398"/>
              <a:gd name="connsiteX238" fmla="*/ 1151964 w 2503317"/>
              <a:gd name="connsiteY238" fmla="*/ 1365324 h 2508398"/>
              <a:gd name="connsiteX239" fmla="*/ 1140534 w 2503317"/>
              <a:gd name="connsiteY239" fmla="*/ 1154504 h 2508398"/>
              <a:gd name="connsiteX240" fmla="*/ 1351354 w 2503317"/>
              <a:gd name="connsiteY240" fmla="*/ 1143074 h 2508398"/>
              <a:gd name="connsiteX241" fmla="*/ 1362784 w 2503317"/>
              <a:gd name="connsiteY241" fmla="*/ 1353894 h 2508398"/>
              <a:gd name="connsiteX242" fmla="*/ 1151964 w 2503317"/>
              <a:gd name="connsiteY242" fmla="*/ 1365324 h 2508398"/>
              <a:gd name="connsiteX243" fmla="*/ 845894 w 2503317"/>
              <a:gd name="connsiteY243" fmla="*/ 1919044 h 2508398"/>
              <a:gd name="connsiteX244" fmla="*/ 1137994 w 2503317"/>
              <a:gd name="connsiteY244" fmla="*/ 1595194 h 2508398"/>
              <a:gd name="connsiteX245" fmla="*/ 1404694 w 2503317"/>
              <a:gd name="connsiteY245" fmla="*/ 1579954 h 2508398"/>
              <a:gd name="connsiteX246" fmla="*/ 1728544 w 2503317"/>
              <a:gd name="connsiteY246" fmla="*/ 1872054 h 2508398"/>
              <a:gd name="connsiteX247" fmla="*/ 1718384 w 2503317"/>
              <a:gd name="connsiteY247" fmla="*/ 1988894 h 2508398"/>
              <a:gd name="connsiteX248" fmla="*/ 867484 w 2503317"/>
              <a:gd name="connsiteY248" fmla="*/ 2035884 h 2508398"/>
              <a:gd name="connsiteX249" fmla="*/ 845894 w 2503317"/>
              <a:gd name="connsiteY249" fmla="*/ 1919044 h 2508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2503317" h="2508398">
                <a:moveTo>
                  <a:pt x="2181934" y="2038424"/>
                </a:moveTo>
                <a:lnTo>
                  <a:pt x="2063824" y="1933014"/>
                </a:lnTo>
                <a:cubicBezTo>
                  <a:pt x="2085414" y="1906344"/>
                  <a:pt x="2107004" y="1878404"/>
                  <a:pt x="2126054" y="1850464"/>
                </a:cubicBezTo>
                <a:lnTo>
                  <a:pt x="2260674" y="1934284"/>
                </a:lnTo>
                <a:cubicBezTo>
                  <a:pt x="2275914" y="1944444"/>
                  <a:pt x="2296234" y="1939364"/>
                  <a:pt x="2306394" y="1924124"/>
                </a:cubicBezTo>
                <a:lnTo>
                  <a:pt x="2315284" y="1910154"/>
                </a:lnTo>
                <a:cubicBezTo>
                  <a:pt x="2325444" y="1894914"/>
                  <a:pt x="2320364" y="1874594"/>
                  <a:pt x="2305124" y="1864434"/>
                </a:cubicBezTo>
                <a:lnTo>
                  <a:pt x="2171774" y="1780614"/>
                </a:lnTo>
                <a:cubicBezTo>
                  <a:pt x="2189554" y="1750134"/>
                  <a:pt x="2204794" y="1719654"/>
                  <a:pt x="2218764" y="1689174"/>
                </a:cubicBezTo>
                <a:lnTo>
                  <a:pt x="2364814" y="1748864"/>
                </a:lnTo>
                <a:cubicBezTo>
                  <a:pt x="2381324" y="1755214"/>
                  <a:pt x="2400374" y="1747594"/>
                  <a:pt x="2407994" y="1731084"/>
                </a:cubicBezTo>
                <a:lnTo>
                  <a:pt x="2414344" y="1715844"/>
                </a:lnTo>
                <a:cubicBezTo>
                  <a:pt x="2420694" y="1699334"/>
                  <a:pt x="2413074" y="1680284"/>
                  <a:pt x="2396564" y="1672664"/>
                </a:cubicBezTo>
                <a:lnTo>
                  <a:pt x="2250514" y="1612974"/>
                </a:lnTo>
                <a:cubicBezTo>
                  <a:pt x="2261944" y="1579954"/>
                  <a:pt x="2272104" y="1548204"/>
                  <a:pt x="2280994" y="1513914"/>
                </a:cubicBezTo>
                <a:lnTo>
                  <a:pt x="2435934" y="1546934"/>
                </a:lnTo>
                <a:cubicBezTo>
                  <a:pt x="2453714" y="1550744"/>
                  <a:pt x="2471494" y="1539314"/>
                  <a:pt x="2475304" y="1521534"/>
                </a:cubicBezTo>
                <a:lnTo>
                  <a:pt x="2479114" y="1505024"/>
                </a:lnTo>
                <a:cubicBezTo>
                  <a:pt x="2482924" y="1487244"/>
                  <a:pt x="2471494" y="1469464"/>
                  <a:pt x="2453714" y="1465654"/>
                </a:cubicBezTo>
                <a:lnTo>
                  <a:pt x="2298774" y="1432634"/>
                </a:lnTo>
                <a:cubicBezTo>
                  <a:pt x="2305124" y="1398344"/>
                  <a:pt x="2308934" y="1364054"/>
                  <a:pt x="2311474" y="1331034"/>
                </a:cubicBezTo>
                <a:lnTo>
                  <a:pt x="2468954" y="1336114"/>
                </a:lnTo>
                <a:cubicBezTo>
                  <a:pt x="2486734" y="1337384"/>
                  <a:pt x="2501974" y="1322144"/>
                  <a:pt x="2503244" y="1304364"/>
                </a:cubicBezTo>
                <a:lnTo>
                  <a:pt x="2503244" y="1287854"/>
                </a:lnTo>
                <a:cubicBezTo>
                  <a:pt x="2504514" y="1270074"/>
                  <a:pt x="2489274" y="1254834"/>
                  <a:pt x="2471494" y="1253564"/>
                </a:cubicBezTo>
                <a:lnTo>
                  <a:pt x="2314014" y="1248484"/>
                </a:lnTo>
                <a:cubicBezTo>
                  <a:pt x="2314014" y="1214194"/>
                  <a:pt x="2312744" y="1179904"/>
                  <a:pt x="2308934" y="1145614"/>
                </a:cubicBezTo>
                <a:lnTo>
                  <a:pt x="2465144" y="1124024"/>
                </a:lnTo>
                <a:cubicBezTo>
                  <a:pt x="2482924" y="1121484"/>
                  <a:pt x="2495624" y="1104974"/>
                  <a:pt x="2493084" y="1087194"/>
                </a:cubicBezTo>
                <a:lnTo>
                  <a:pt x="2490544" y="1070684"/>
                </a:lnTo>
                <a:cubicBezTo>
                  <a:pt x="2488004" y="1052904"/>
                  <a:pt x="2471494" y="1040204"/>
                  <a:pt x="2453714" y="1042744"/>
                </a:cubicBezTo>
                <a:lnTo>
                  <a:pt x="2297504" y="1064334"/>
                </a:lnTo>
                <a:cubicBezTo>
                  <a:pt x="2291154" y="1030044"/>
                  <a:pt x="2283534" y="997024"/>
                  <a:pt x="2274644" y="964004"/>
                </a:cubicBezTo>
                <a:lnTo>
                  <a:pt x="2424504" y="915744"/>
                </a:lnTo>
                <a:cubicBezTo>
                  <a:pt x="2442284" y="910664"/>
                  <a:pt x="2451174" y="891614"/>
                  <a:pt x="2446094" y="875104"/>
                </a:cubicBezTo>
                <a:lnTo>
                  <a:pt x="2441014" y="859864"/>
                </a:lnTo>
                <a:cubicBezTo>
                  <a:pt x="2435934" y="842084"/>
                  <a:pt x="2416884" y="833194"/>
                  <a:pt x="2400374" y="838274"/>
                </a:cubicBezTo>
                <a:lnTo>
                  <a:pt x="2250514" y="886534"/>
                </a:lnTo>
                <a:cubicBezTo>
                  <a:pt x="2239084" y="854784"/>
                  <a:pt x="2225114" y="823034"/>
                  <a:pt x="2209874" y="791284"/>
                </a:cubicBezTo>
                <a:lnTo>
                  <a:pt x="2349574" y="717624"/>
                </a:lnTo>
                <a:cubicBezTo>
                  <a:pt x="2366084" y="708734"/>
                  <a:pt x="2371164" y="689684"/>
                  <a:pt x="2363544" y="673174"/>
                </a:cubicBezTo>
                <a:lnTo>
                  <a:pt x="2355924" y="659204"/>
                </a:lnTo>
                <a:cubicBezTo>
                  <a:pt x="2347034" y="642694"/>
                  <a:pt x="2327984" y="637614"/>
                  <a:pt x="2311474" y="645234"/>
                </a:cubicBezTo>
                <a:lnTo>
                  <a:pt x="2171774" y="718894"/>
                </a:lnTo>
                <a:cubicBezTo>
                  <a:pt x="2153994" y="689684"/>
                  <a:pt x="2136214" y="660474"/>
                  <a:pt x="2115894" y="632534"/>
                </a:cubicBezTo>
                <a:lnTo>
                  <a:pt x="2240354" y="534744"/>
                </a:lnTo>
                <a:cubicBezTo>
                  <a:pt x="2254324" y="523314"/>
                  <a:pt x="2256864" y="502994"/>
                  <a:pt x="2245434" y="489024"/>
                </a:cubicBezTo>
                <a:lnTo>
                  <a:pt x="2235274" y="476324"/>
                </a:lnTo>
                <a:cubicBezTo>
                  <a:pt x="2223844" y="462354"/>
                  <a:pt x="2203524" y="459814"/>
                  <a:pt x="2189554" y="471244"/>
                </a:cubicBezTo>
                <a:lnTo>
                  <a:pt x="2065094" y="569034"/>
                </a:lnTo>
                <a:cubicBezTo>
                  <a:pt x="2043504" y="543634"/>
                  <a:pt x="2019374" y="518234"/>
                  <a:pt x="1995244" y="494104"/>
                </a:cubicBezTo>
                <a:lnTo>
                  <a:pt x="2100654" y="375994"/>
                </a:lnTo>
                <a:cubicBezTo>
                  <a:pt x="2113354" y="362024"/>
                  <a:pt x="2112084" y="341704"/>
                  <a:pt x="2098114" y="330274"/>
                </a:cubicBezTo>
                <a:lnTo>
                  <a:pt x="2085414" y="318844"/>
                </a:lnTo>
                <a:cubicBezTo>
                  <a:pt x="2071444" y="306144"/>
                  <a:pt x="2051124" y="307414"/>
                  <a:pt x="2039694" y="321384"/>
                </a:cubicBezTo>
                <a:lnTo>
                  <a:pt x="1934284" y="439494"/>
                </a:lnTo>
                <a:cubicBezTo>
                  <a:pt x="1907614" y="417904"/>
                  <a:pt x="1879674" y="396314"/>
                  <a:pt x="1851734" y="377264"/>
                </a:cubicBezTo>
                <a:lnTo>
                  <a:pt x="1935554" y="242644"/>
                </a:lnTo>
                <a:cubicBezTo>
                  <a:pt x="1945714" y="227404"/>
                  <a:pt x="1940634" y="207084"/>
                  <a:pt x="1925394" y="196924"/>
                </a:cubicBezTo>
                <a:lnTo>
                  <a:pt x="1911424" y="188034"/>
                </a:lnTo>
                <a:cubicBezTo>
                  <a:pt x="1896184" y="177874"/>
                  <a:pt x="1875864" y="182954"/>
                  <a:pt x="1865704" y="198194"/>
                </a:cubicBezTo>
                <a:lnTo>
                  <a:pt x="1781884" y="331544"/>
                </a:lnTo>
                <a:cubicBezTo>
                  <a:pt x="1751404" y="313764"/>
                  <a:pt x="1720924" y="298524"/>
                  <a:pt x="1690444" y="284554"/>
                </a:cubicBezTo>
                <a:lnTo>
                  <a:pt x="1750134" y="138504"/>
                </a:lnTo>
                <a:cubicBezTo>
                  <a:pt x="1756484" y="121994"/>
                  <a:pt x="1748864" y="102944"/>
                  <a:pt x="1732354" y="95324"/>
                </a:cubicBezTo>
                <a:lnTo>
                  <a:pt x="1717114" y="88974"/>
                </a:lnTo>
                <a:cubicBezTo>
                  <a:pt x="1700604" y="82624"/>
                  <a:pt x="1681554" y="90244"/>
                  <a:pt x="1673934" y="106754"/>
                </a:cubicBezTo>
                <a:lnTo>
                  <a:pt x="1614244" y="252804"/>
                </a:lnTo>
                <a:cubicBezTo>
                  <a:pt x="1581224" y="241374"/>
                  <a:pt x="1549474" y="231214"/>
                  <a:pt x="1515184" y="222324"/>
                </a:cubicBezTo>
                <a:lnTo>
                  <a:pt x="1548204" y="67384"/>
                </a:lnTo>
                <a:cubicBezTo>
                  <a:pt x="1552014" y="49604"/>
                  <a:pt x="1540584" y="31824"/>
                  <a:pt x="1522804" y="28014"/>
                </a:cubicBezTo>
                <a:lnTo>
                  <a:pt x="1506294" y="24204"/>
                </a:lnTo>
                <a:cubicBezTo>
                  <a:pt x="1488514" y="20394"/>
                  <a:pt x="1470734" y="31824"/>
                  <a:pt x="1466924" y="49604"/>
                </a:cubicBezTo>
                <a:lnTo>
                  <a:pt x="1433904" y="204544"/>
                </a:lnTo>
                <a:cubicBezTo>
                  <a:pt x="1399614" y="198194"/>
                  <a:pt x="1365324" y="194384"/>
                  <a:pt x="1332304" y="191844"/>
                </a:cubicBezTo>
                <a:lnTo>
                  <a:pt x="1337384" y="34364"/>
                </a:lnTo>
                <a:cubicBezTo>
                  <a:pt x="1338654" y="16584"/>
                  <a:pt x="1323414" y="1344"/>
                  <a:pt x="1305634" y="74"/>
                </a:cubicBezTo>
                <a:lnTo>
                  <a:pt x="1289124" y="74"/>
                </a:lnTo>
                <a:cubicBezTo>
                  <a:pt x="1271344" y="-1196"/>
                  <a:pt x="1256104" y="14044"/>
                  <a:pt x="1254834" y="31824"/>
                </a:cubicBezTo>
                <a:lnTo>
                  <a:pt x="1248484" y="195654"/>
                </a:lnTo>
                <a:cubicBezTo>
                  <a:pt x="1214194" y="195654"/>
                  <a:pt x="1179904" y="196924"/>
                  <a:pt x="1145614" y="200734"/>
                </a:cubicBezTo>
                <a:lnTo>
                  <a:pt x="1124024" y="44524"/>
                </a:lnTo>
                <a:cubicBezTo>
                  <a:pt x="1121484" y="26744"/>
                  <a:pt x="1104974" y="14044"/>
                  <a:pt x="1087194" y="16584"/>
                </a:cubicBezTo>
                <a:lnTo>
                  <a:pt x="1070684" y="19124"/>
                </a:lnTo>
                <a:cubicBezTo>
                  <a:pt x="1052904" y="21664"/>
                  <a:pt x="1040204" y="38174"/>
                  <a:pt x="1042744" y="55954"/>
                </a:cubicBezTo>
                <a:lnTo>
                  <a:pt x="1064334" y="212164"/>
                </a:lnTo>
                <a:cubicBezTo>
                  <a:pt x="1030044" y="218514"/>
                  <a:pt x="997024" y="226134"/>
                  <a:pt x="964004" y="235024"/>
                </a:cubicBezTo>
                <a:lnTo>
                  <a:pt x="915744" y="85164"/>
                </a:lnTo>
                <a:cubicBezTo>
                  <a:pt x="910664" y="67384"/>
                  <a:pt x="891614" y="58494"/>
                  <a:pt x="875104" y="63574"/>
                </a:cubicBezTo>
                <a:lnTo>
                  <a:pt x="859864" y="68654"/>
                </a:lnTo>
                <a:cubicBezTo>
                  <a:pt x="842084" y="73734"/>
                  <a:pt x="833194" y="92784"/>
                  <a:pt x="838274" y="109294"/>
                </a:cubicBezTo>
                <a:lnTo>
                  <a:pt x="886534" y="259154"/>
                </a:lnTo>
                <a:cubicBezTo>
                  <a:pt x="854784" y="270584"/>
                  <a:pt x="823034" y="284554"/>
                  <a:pt x="791284" y="299794"/>
                </a:cubicBezTo>
                <a:lnTo>
                  <a:pt x="717624" y="160094"/>
                </a:lnTo>
                <a:cubicBezTo>
                  <a:pt x="708734" y="143584"/>
                  <a:pt x="689684" y="138504"/>
                  <a:pt x="673174" y="146124"/>
                </a:cubicBezTo>
                <a:lnTo>
                  <a:pt x="659204" y="153744"/>
                </a:lnTo>
                <a:cubicBezTo>
                  <a:pt x="642694" y="162634"/>
                  <a:pt x="637614" y="181684"/>
                  <a:pt x="645234" y="198194"/>
                </a:cubicBezTo>
                <a:lnTo>
                  <a:pt x="718894" y="337894"/>
                </a:lnTo>
                <a:cubicBezTo>
                  <a:pt x="689684" y="355674"/>
                  <a:pt x="660474" y="373454"/>
                  <a:pt x="632534" y="393774"/>
                </a:cubicBezTo>
                <a:lnTo>
                  <a:pt x="534744" y="269314"/>
                </a:lnTo>
                <a:cubicBezTo>
                  <a:pt x="523314" y="255344"/>
                  <a:pt x="502994" y="252804"/>
                  <a:pt x="489024" y="264234"/>
                </a:cubicBezTo>
                <a:lnTo>
                  <a:pt x="476324" y="274394"/>
                </a:lnTo>
                <a:cubicBezTo>
                  <a:pt x="462354" y="285824"/>
                  <a:pt x="459814" y="306144"/>
                  <a:pt x="471244" y="320114"/>
                </a:cubicBezTo>
                <a:lnTo>
                  <a:pt x="569034" y="444574"/>
                </a:lnTo>
                <a:cubicBezTo>
                  <a:pt x="543634" y="466164"/>
                  <a:pt x="518234" y="490294"/>
                  <a:pt x="494104" y="514424"/>
                </a:cubicBezTo>
                <a:lnTo>
                  <a:pt x="375994" y="409014"/>
                </a:lnTo>
                <a:cubicBezTo>
                  <a:pt x="362024" y="396314"/>
                  <a:pt x="341704" y="397584"/>
                  <a:pt x="330274" y="411554"/>
                </a:cubicBezTo>
                <a:lnTo>
                  <a:pt x="318844" y="424254"/>
                </a:lnTo>
                <a:cubicBezTo>
                  <a:pt x="306144" y="438224"/>
                  <a:pt x="307414" y="458544"/>
                  <a:pt x="321384" y="469974"/>
                </a:cubicBezTo>
                <a:lnTo>
                  <a:pt x="439494" y="575384"/>
                </a:lnTo>
                <a:cubicBezTo>
                  <a:pt x="417904" y="602054"/>
                  <a:pt x="396314" y="629994"/>
                  <a:pt x="377264" y="657934"/>
                </a:cubicBezTo>
                <a:lnTo>
                  <a:pt x="242644" y="574114"/>
                </a:lnTo>
                <a:cubicBezTo>
                  <a:pt x="227404" y="563954"/>
                  <a:pt x="207084" y="569034"/>
                  <a:pt x="196924" y="584274"/>
                </a:cubicBezTo>
                <a:lnTo>
                  <a:pt x="188034" y="598244"/>
                </a:lnTo>
                <a:cubicBezTo>
                  <a:pt x="177874" y="613484"/>
                  <a:pt x="182954" y="633804"/>
                  <a:pt x="198194" y="643964"/>
                </a:cubicBezTo>
                <a:lnTo>
                  <a:pt x="331544" y="727784"/>
                </a:lnTo>
                <a:cubicBezTo>
                  <a:pt x="313764" y="758264"/>
                  <a:pt x="298524" y="788744"/>
                  <a:pt x="284554" y="819224"/>
                </a:cubicBezTo>
                <a:lnTo>
                  <a:pt x="138504" y="759534"/>
                </a:lnTo>
                <a:cubicBezTo>
                  <a:pt x="121994" y="753184"/>
                  <a:pt x="102944" y="760804"/>
                  <a:pt x="95324" y="777314"/>
                </a:cubicBezTo>
                <a:lnTo>
                  <a:pt x="88974" y="792554"/>
                </a:lnTo>
                <a:cubicBezTo>
                  <a:pt x="82624" y="809064"/>
                  <a:pt x="90244" y="828114"/>
                  <a:pt x="106754" y="835734"/>
                </a:cubicBezTo>
                <a:lnTo>
                  <a:pt x="252804" y="895424"/>
                </a:lnTo>
                <a:cubicBezTo>
                  <a:pt x="241374" y="928444"/>
                  <a:pt x="231214" y="960194"/>
                  <a:pt x="222324" y="994484"/>
                </a:cubicBezTo>
                <a:lnTo>
                  <a:pt x="67384" y="961464"/>
                </a:lnTo>
                <a:cubicBezTo>
                  <a:pt x="49604" y="957654"/>
                  <a:pt x="31824" y="969084"/>
                  <a:pt x="28014" y="986864"/>
                </a:cubicBezTo>
                <a:lnTo>
                  <a:pt x="24204" y="1003374"/>
                </a:lnTo>
                <a:cubicBezTo>
                  <a:pt x="20394" y="1021154"/>
                  <a:pt x="31824" y="1038934"/>
                  <a:pt x="49604" y="1042744"/>
                </a:cubicBezTo>
                <a:lnTo>
                  <a:pt x="204544" y="1075764"/>
                </a:lnTo>
                <a:cubicBezTo>
                  <a:pt x="198194" y="1110054"/>
                  <a:pt x="194384" y="1144344"/>
                  <a:pt x="191844" y="1177364"/>
                </a:cubicBezTo>
                <a:lnTo>
                  <a:pt x="34364" y="1172284"/>
                </a:lnTo>
                <a:cubicBezTo>
                  <a:pt x="16584" y="1171014"/>
                  <a:pt x="1344" y="1186254"/>
                  <a:pt x="74" y="1204034"/>
                </a:cubicBezTo>
                <a:lnTo>
                  <a:pt x="74" y="1220544"/>
                </a:lnTo>
                <a:cubicBezTo>
                  <a:pt x="-1196" y="1238324"/>
                  <a:pt x="14044" y="1253564"/>
                  <a:pt x="31824" y="1254834"/>
                </a:cubicBezTo>
                <a:lnTo>
                  <a:pt x="189304" y="1259914"/>
                </a:lnTo>
                <a:cubicBezTo>
                  <a:pt x="189304" y="1294204"/>
                  <a:pt x="190574" y="1328494"/>
                  <a:pt x="194384" y="1362784"/>
                </a:cubicBezTo>
                <a:lnTo>
                  <a:pt x="38174" y="1384374"/>
                </a:lnTo>
                <a:cubicBezTo>
                  <a:pt x="20394" y="1386914"/>
                  <a:pt x="7694" y="1403424"/>
                  <a:pt x="10234" y="1421204"/>
                </a:cubicBezTo>
                <a:lnTo>
                  <a:pt x="12774" y="1437714"/>
                </a:lnTo>
                <a:cubicBezTo>
                  <a:pt x="15314" y="1455494"/>
                  <a:pt x="31824" y="1468194"/>
                  <a:pt x="49604" y="1465654"/>
                </a:cubicBezTo>
                <a:lnTo>
                  <a:pt x="205814" y="1444064"/>
                </a:lnTo>
                <a:cubicBezTo>
                  <a:pt x="212164" y="1478354"/>
                  <a:pt x="219784" y="1511374"/>
                  <a:pt x="228674" y="1544394"/>
                </a:cubicBezTo>
                <a:lnTo>
                  <a:pt x="78814" y="1592654"/>
                </a:lnTo>
                <a:cubicBezTo>
                  <a:pt x="61034" y="1597734"/>
                  <a:pt x="52144" y="1616784"/>
                  <a:pt x="57224" y="1633294"/>
                </a:cubicBezTo>
                <a:lnTo>
                  <a:pt x="62304" y="1648534"/>
                </a:lnTo>
                <a:cubicBezTo>
                  <a:pt x="67384" y="1666314"/>
                  <a:pt x="86434" y="1675204"/>
                  <a:pt x="102944" y="1670124"/>
                </a:cubicBezTo>
                <a:lnTo>
                  <a:pt x="252804" y="1621864"/>
                </a:lnTo>
                <a:cubicBezTo>
                  <a:pt x="264234" y="1653614"/>
                  <a:pt x="278204" y="1685364"/>
                  <a:pt x="293444" y="1717114"/>
                </a:cubicBezTo>
                <a:lnTo>
                  <a:pt x="153744" y="1790774"/>
                </a:lnTo>
                <a:cubicBezTo>
                  <a:pt x="137234" y="1799664"/>
                  <a:pt x="132154" y="1818714"/>
                  <a:pt x="139774" y="1835224"/>
                </a:cubicBezTo>
                <a:lnTo>
                  <a:pt x="147394" y="1849194"/>
                </a:lnTo>
                <a:cubicBezTo>
                  <a:pt x="156284" y="1865704"/>
                  <a:pt x="175334" y="1870784"/>
                  <a:pt x="191844" y="1863164"/>
                </a:cubicBezTo>
                <a:lnTo>
                  <a:pt x="331544" y="1789504"/>
                </a:lnTo>
                <a:cubicBezTo>
                  <a:pt x="349324" y="1818714"/>
                  <a:pt x="367104" y="1847924"/>
                  <a:pt x="387424" y="1875864"/>
                </a:cubicBezTo>
                <a:lnTo>
                  <a:pt x="262964" y="1973654"/>
                </a:lnTo>
                <a:cubicBezTo>
                  <a:pt x="248994" y="1985084"/>
                  <a:pt x="246454" y="2005404"/>
                  <a:pt x="257884" y="2019374"/>
                </a:cubicBezTo>
                <a:lnTo>
                  <a:pt x="268044" y="2032074"/>
                </a:lnTo>
                <a:cubicBezTo>
                  <a:pt x="279474" y="2046044"/>
                  <a:pt x="299794" y="2048584"/>
                  <a:pt x="313764" y="2037154"/>
                </a:cubicBezTo>
                <a:lnTo>
                  <a:pt x="438224" y="1939364"/>
                </a:lnTo>
                <a:cubicBezTo>
                  <a:pt x="459814" y="1964764"/>
                  <a:pt x="483944" y="1990164"/>
                  <a:pt x="508074" y="2014294"/>
                </a:cubicBezTo>
                <a:lnTo>
                  <a:pt x="402664" y="2132404"/>
                </a:lnTo>
                <a:cubicBezTo>
                  <a:pt x="389964" y="2146374"/>
                  <a:pt x="391234" y="2166694"/>
                  <a:pt x="405204" y="2178124"/>
                </a:cubicBezTo>
                <a:lnTo>
                  <a:pt x="417904" y="2189554"/>
                </a:lnTo>
                <a:cubicBezTo>
                  <a:pt x="431874" y="2202254"/>
                  <a:pt x="452194" y="2200984"/>
                  <a:pt x="463624" y="2187014"/>
                </a:cubicBezTo>
                <a:lnTo>
                  <a:pt x="569034" y="2068904"/>
                </a:lnTo>
                <a:cubicBezTo>
                  <a:pt x="595704" y="2090494"/>
                  <a:pt x="623644" y="2112084"/>
                  <a:pt x="651584" y="2131134"/>
                </a:cubicBezTo>
                <a:lnTo>
                  <a:pt x="567764" y="2265754"/>
                </a:lnTo>
                <a:cubicBezTo>
                  <a:pt x="557604" y="2280994"/>
                  <a:pt x="562684" y="2301314"/>
                  <a:pt x="577924" y="2311474"/>
                </a:cubicBezTo>
                <a:lnTo>
                  <a:pt x="591894" y="2320364"/>
                </a:lnTo>
                <a:cubicBezTo>
                  <a:pt x="607134" y="2330524"/>
                  <a:pt x="627454" y="2325444"/>
                  <a:pt x="637614" y="2310204"/>
                </a:cubicBezTo>
                <a:lnTo>
                  <a:pt x="721434" y="2176854"/>
                </a:lnTo>
                <a:cubicBezTo>
                  <a:pt x="751914" y="2194634"/>
                  <a:pt x="782394" y="2209874"/>
                  <a:pt x="812874" y="2223844"/>
                </a:cubicBezTo>
                <a:lnTo>
                  <a:pt x="753184" y="2369894"/>
                </a:lnTo>
                <a:cubicBezTo>
                  <a:pt x="746834" y="2386404"/>
                  <a:pt x="754454" y="2405454"/>
                  <a:pt x="770964" y="2413074"/>
                </a:cubicBezTo>
                <a:lnTo>
                  <a:pt x="786204" y="2419424"/>
                </a:lnTo>
                <a:cubicBezTo>
                  <a:pt x="802714" y="2425774"/>
                  <a:pt x="821764" y="2418154"/>
                  <a:pt x="829384" y="2401644"/>
                </a:cubicBezTo>
                <a:lnTo>
                  <a:pt x="889074" y="2255594"/>
                </a:lnTo>
                <a:cubicBezTo>
                  <a:pt x="922094" y="2267024"/>
                  <a:pt x="953844" y="2277184"/>
                  <a:pt x="988134" y="2286074"/>
                </a:cubicBezTo>
                <a:lnTo>
                  <a:pt x="955114" y="2441014"/>
                </a:lnTo>
                <a:cubicBezTo>
                  <a:pt x="951304" y="2458794"/>
                  <a:pt x="962734" y="2476574"/>
                  <a:pt x="980514" y="2480384"/>
                </a:cubicBezTo>
                <a:lnTo>
                  <a:pt x="997024" y="2484194"/>
                </a:lnTo>
                <a:cubicBezTo>
                  <a:pt x="1014804" y="2488004"/>
                  <a:pt x="1032584" y="2476574"/>
                  <a:pt x="1036394" y="2458794"/>
                </a:cubicBezTo>
                <a:lnTo>
                  <a:pt x="1069414" y="2303854"/>
                </a:lnTo>
                <a:cubicBezTo>
                  <a:pt x="1103704" y="2310204"/>
                  <a:pt x="1137994" y="2314014"/>
                  <a:pt x="1171014" y="2316554"/>
                </a:cubicBezTo>
                <a:lnTo>
                  <a:pt x="1165934" y="2474034"/>
                </a:lnTo>
                <a:cubicBezTo>
                  <a:pt x="1164664" y="2491814"/>
                  <a:pt x="1179904" y="2507054"/>
                  <a:pt x="1197684" y="2508324"/>
                </a:cubicBezTo>
                <a:lnTo>
                  <a:pt x="1214194" y="2508324"/>
                </a:lnTo>
                <a:cubicBezTo>
                  <a:pt x="1231974" y="2509594"/>
                  <a:pt x="1247214" y="2494354"/>
                  <a:pt x="1248484" y="2476574"/>
                </a:cubicBezTo>
                <a:lnTo>
                  <a:pt x="1253564" y="2319094"/>
                </a:lnTo>
                <a:cubicBezTo>
                  <a:pt x="1287854" y="2319094"/>
                  <a:pt x="1322144" y="2317824"/>
                  <a:pt x="1356434" y="2314014"/>
                </a:cubicBezTo>
                <a:lnTo>
                  <a:pt x="1378024" y="2470224"/>
                </a:lnTo>
                <a:cubicBezTo>
                  <a:pt x="1380564" y="2488004"/>
                  <a:pt x="1397074" y="2500704"/>
                  <a:pt x="1414854" y="2498164"/>
                </a:cubicBezTo>
                <a:lnTo>
                  <a:pt x="1431364" y="2495624"/>
                </a:lnTo>
                <a:cubicBezTo>
                  <a:pt x="1449144" y="2493084"/>
                  <a:pt x="1461844" y="2476574"/>
                  <a:pt x="1459304" y="2458794"/>
                </a:cubicBezTo>
                <a:lnTo>
                  <a:pt x="1437714" y="2302584"/>
                </a:lnTo>
                <a:cubicBezTo>
                  <a:pt x="1472004" y="2296234"/>
                  <a:pt x="1505024" y="2288614"/>
                  <a:pt x="1538044" y="2279724"/>
                </a:cubicBezTo>
                <a:lnTo>
                  <a:pt x="1586304" y="2429584"/>
                </a:lnTo>
                <a:cubicBezTo>
                  <a:pt x="1591384" y="2447364"/>
                  <a:pt x="1610434" y="2456254"/>
                  <a:pt x="1626944" y="2451174"/>
                </a:cubicBezTo>
                <a:lnTo>
                  <a:pt x="1642184" y="2446094"/>
                </a:lnTo>
                <a:cubicBezTo>
                  <a:pt x="1659964" y="2441014"/>
                  <a:pt x="1668854" y="2421964"/>
                  <a:pt x="1663774" y="2405454"/>
                </a:cubicBezTo>
                <a:lnTo>
                  <a:pt x="1615514" y="2255594"/>
                </a:lnTo>
                <a:cubicBezTo>
                  <a:pt x="1647264" y="2244164"/>
                  <a:pt x="1679014" y="2230194"/>
                  <a:pt x="1710764" y="2214954"/>
                </a:cubicBezTo>
                <a:lnTo>
                  <a:pt x="1784424" y="2354654"/>
                </a:lnTo>
                <a:cubicBezTo>
                  <a:pt x="1793314" y="2371164"/>
                  <a:pt x="1812364" y="2376244"/>
                  <a:pt x="1828874" y="2368624"/>
                </a:cubicBezTo>
                <a:lnTo>
                  <a:pt x="1842844" y="2361004"/>
                </a:lnTo>
                <a:cubicBezTo>
                  <a:pt x="1859354" y="2352114"/>
                  <a:pt x="1864434" y="2333064"/>
                  <a:pt x="1856814" y="2316554"/>
                </a:cubicBezTo>
                <a:lnTo>
                  <a:pt x="1783154" y="2176854"/>
                </a:lnTo>
                <a:cubicBezTo>
                  <a:pt x="1812364" y="2159074"/>
                  <a:pt x="1841574" y="2141294"/>
                  <a:pt x="1869514" y="2120974"/>
                </a:cubicBezTo>
                <a:lnTo>
                  <a:pt x="1967304" y="2245434"/>
                </a:lnTo>
                <a:cubicBezTo>
                  <a:pt x="1978734" y="2259404"/>
                  <a:pt x="1999054" y="2261944"/>
                  <a:pt x="2013024" y="2250514"/>
                </a:cubicBezTo>
                <a:lnTo>
                  <a:pt x="2025724" y="2240354"/>
                </a:lnTo>
                <a:cubicBezTo>
                  <a:pt x="2039694" y="2228924"/>
                  <a:pt x="2042234" y="2208604"/>
                  <a:pt x="2030804" y="2194634"/>
                </a:cubicBezTo>
                <a:lnTo>
                  <a:pt x="1933014" y="2070174"/>
                </a:lnTo>
                <a:cubicBezTo>
                  <a:pt x="1958414" y="2048584"/>
                  <a:pt x="1983814" y="2024454"/>
                  <a:pt x="2007944" y="2000324"/>
                </a:cubicBezTo>
                <a:lnTo>
                  <a:pt x="2126054" y="2105734"/>
                </a:lnTo>
                <a:cubicBezTo>
                  <a:pt x="2140024" y="2118434"/>
                  <a:pt x="2160344" y="2117164"/>
                  <a:pt x="2171774" y="2103194"/>
                </a:cubicBezTo>
                <a:lnTo>
                  <a:pt x="2183204" y="2090494"/>
                </a:lnTo>
                <a:cubicBezTo>
                  <a:pt x="2197174" y="2071444"/>
                  <a:pt x="2195904" y="2051124"/>
                  <a:pt x="2181934" y="2038424"/>
                </a:cubicBezTo>
                <a:close/>
                <a:moveTo>
                  <a:pt x="1987624" y="792554"/>
                </a:moveTo>
                <a:cubicBezTo>
                  <a:pt x="2146374" y="1045284"/>
                  <a:pt x="2164154" y="1364054"/>
                  <a:pt x="2033344" y="1633294"/>
                </a:cubicBezTo>
                <a:cubicBezTo>
                  <a:pt x="2011754" y="1677744"/>
                  <a:pt x="1954604" y="1687904"/>
                  <a:pt x="1917774" y="1656154"/>
                </a:cubicBezTo>
                <a:lnTo>
                  <a:pt x="1592654" y="1364054"/>
                </a:lnTo>
                <a:cubicBezTo>
                  <a:pt x="1619324" y="1280234"/>
                  <a:pt x="1614244" y="1188794"/>
                  <a:pt x="1577414" y="1107514"/>
                </a:cubicBezTo>
                <a:lnTo>
                  <a:pt x="1869514" y="783664"/>
                </a:lnTo>
                <a:cubicBezTo>
                  <a:pt x="1902534" y="746834"/>
                  <a:pt x="1960954" y="751914"/>
                  <a:pt x="1987624" y="792554"/>
                </a:cubicBezTo>
                <a:close/>
                <a:moveTo>
                  <a:pt x="1657424" y="590624"/>
                </a:moveTo>
                <a:lnTo>
                  <a:pt x="1365324" y="914474"/>
                </a:lnTo>
                <a:cubicBezTo>
                  <a:pt x="1281504" y="886534"/>
                  <a:pt x="1190064" y="890344"/>
                  <a:pt x="1108784" y="925904"/>
                </a:cubicBezTo>
                <a:lnTo>
                  <a:pt x="783664" y="633804"/>
                </a:lnTo>
                <a:cubicBezTo>
                  <a:pt x="746834" y="600784"/>
                  <a:pt x="753184" y="542364"/>
                  <a:pt x="793824" y="516964"/>
                </a:cubicBezTo>
                <a:cubicBezTo>
                  <a:pt x="1047824" y="359484"/>
                  <a:pt x="1366594" y="344244"/>
                  <a:pt x="1634564" y="476324"/>
                </a:cubicBezTo>
                <a:cubicBezTo>
                  <a:pt x="1679014" y="497914"/>
                  <a:pt x="1690444" y="555064"/>
                  <a:pt x="1657424" y="590624"/>
                </a:cubicBezTo>
                <a:close/>
                <a:moveTo>
                  <a:pt x="516964" y="1717114"/>
                </a:moveTo>
                <a:cubicBezTo>
                  <a:pt x="355674" y="1460574"/>
                  <a:pt x="340434" y="1136724"/>
                  <a:pt x="475054" y="866214"/>
                </a:cubicBezTo>
                <a:cubicBezTo>
                  <a:pt x="496644" y="823034"/>
                  <a:pt x="553794" y="811604"/>
                  <a:pt x="589354" y="844624"/>
                </a:cubicBezTo>
                <a:lnTo>
                  <a:pt x="913204" y="1136724"/>
                </a:lnTo>
                <a:cubicBezTo>
                  <a:pt x="882724" y="1223084"/>
                  <a:pt x="886534" y="1319604"/>
                  <a:pt x="924634" y="1403424"/>
                </a:cubicBezTo>
                <a:lnTo>
                  <a:pt x="632534" y="1727274"/>
                </a:lnTo>
                <a:cubicBezTo>
                  <a:pt x="600784" y="1762834"/>
                  <a:pt x="542364" y="1757754"/>
                  <a:pt x="516964" y="1717114"/>
                </a:cubicBezTo>
                <a:close/>
                <a:moveTo>
                  <a:pt x="1151964" y="1365324"/>
                </a:moveTo>
                <a:cubicBezTo>
                  <a:pt x="1091004" y="1310714"/>
                  <a:pt x="1085924" y="1215464"/>
                  <a:pt x="1140534" y="1154504"/>
                </a:cubicBezTo>
                <a:cubicBezTo>
                  <a:pt x="1195144" y="1093544"/>
                  <a:pt x="1290394" y="1088464"/>
                  <a:pt x="1351354" y="1143074"/>
                </a:cubicBezTo>
                <a:cubicBezTo>
                  <a:pt x="1412314" y="1197684"/>
                  <a:pt x="1417394" y="1292934"/>
                  <a:pt x="1362784" y="1353894"/>
                </a:cubicBezTo>
                <a:cubicBezTo>
                  <a:pt x="1306904" y="1416124"/>
                  <a:pt x="1212924" y="1421204"/>
                  <a:pt x="1151964" y="1365324"/>
                </a:cubicBezTo>
                <a:close/>
                <a:moveTo>
                  <a:pt x="845894" y="1919044"/>
                </a:moveTo>
                <a:lnTo>
                  <a:pt x="1137994" y="1595194"/>
                </a:lnTo>
                <a:cubicBezTo>
                  <a:pt x="1225624" y="1624404"/>
                  <a:pt x="1320874" y="1618054"/>
                  <a:pt x="1404694" y="1579954"/>
                </a:cubicBezTo>
                <a:lnTo>
                  <a:pt x="1728544" y="1872054"/>
                </a:lnTo>
                <a:cubicBezTo>
                  <a:pt x="1764104" y="1905074"/>
                  <a:pt x="1760294" y="1962224"/>
                  <a:pt x="1718384" y="1988894"/>
                </a:cubicBezTo>
                <a:cubicBezTo>
                  <a:pt x="1463114" y="2151454"/>
                  <a:pt x="1139264" y="2169234"/>
                  <a:pt x="867484" y="2035884"/>
                </a:cubicBezTo>
                <a:cubicBezTo>
                  <a:pt x="824304" y="2013024"/>
                  <a:pt x="814144" y="1954604"/>
                  <a:pt x="845894" y="1919044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565B440-8885-40BD-90D8-0D0B6376EB1D}"/>
              </a:ext>
            </a:extLst>
          </p:cNvPr>
          <p:cNvSpPr/>
          <p:nvPr/>
        </p:nvSpPr>
        <p:spPr>
          <a:xfrm>
            <a:off x="6132790" y="2002960"/>
            <a:ext cx="2456259" cy="2489279"/>
          </a:xfrm>
          <a:custGeom>
            <a:avLst/>
            <a:gdLst>
              <a:gd name="connsiteX0" fmla="*/ 2369860 w 2456259"/>
              <a:gd name="connsiteY0" fmla="*/ 1032550 h 2489279"/>
              <a:gd name="connsiteX1" fmla="*/ 2418120 w 2456259"/>
              <a:gd name="connsiteY1" fmla="*/ 952540 h 2489279"/>
              <a:gd name="connsiteX2" fmla="*/ 2338110 w 2456259"/>
              <a:gd name="connsiteY2" fmla="*/ 903010 h 2489279"/>
              <a:gd name="connsiteX3" fmla="*/ 2256830 w 2456259"/>
              <a:gd name="connsiteY3" fmla="*/ 923330 h 2489279"/>
              <a:gd name="connsiteX4" fmla="*/ 2200950 w 2456259"/>
              <a:gd name="connsiteY4" fmla="*/ 781090 h 2489279"/>
              <a:gd name="connsiteX5" fmla="*/ 2274610 w 2456259"/>
              <a:gd name="connsiteY5" fmla="*/ 740450 h 2489279"/>
              <a:gd name="connsiteX6" fmla="*/ 2300010 w 2456259"/>
              <a:gd name="connsiteY6" fmla="*/ 650280 h 2489279"/>
              <a:gd name="connsiteX7" fmla="*/ 2211110 w 2456259"/>
              <a:gd name="connsiteY7" fmla="*/ 623610 h 2489279"/>
              <a:gd name="connsiteX8" fmla="*/ 2136180 w 2456259"/>
              <a:gd name="connsiteY8" fmla="*/ 665520 h 2489279"/>
              <a:gd name="connsiteX9" fmla="*/ 2046010 w 2456259"/>
              <a:gd name="connsiteY9" fmla="*/ 542330 h 2489279"/>
              <a:gd name="connsiteX10" fmla="*/ 2108240 w 2456259"/>
              <a:gd name="connsiteY10" fmla="*/ 481370 h 2489279"/>
              <a:gd name="connsiteX11" fmla="*/ 2109510 w 2456259"/>
              <a:gd name="connsiteY11" fmla="*/ 387390 h 2489279"/>
              <a:gd name="connsiteX12" fmla="*/ 2016800 w 2456259"/>
              <a:gd name="connsiteY12" fmla="*/ 384850 h 2489279"/>
              <a:gd name="connsiteX13" fmla="*/ 1953300 w 2456259"/>
              <a:gd name="connsiteY13" fmla="*/ 445810 h 2489279"/>
              <a:gd name="connsiteX14" fmla="*/ 1835190 w 2456259"/>
              <a:gd name="connsiteY14" fmla="*/ 350560 h 2489279"/>
              <a:gd name="connsiteX15" fmla="*/ 1880910 w 2456259"/>
              <a:gd name="connsiteY15" fmla="*/ 274360 h 2489279"/>
              <a:gd name="connsiteX16" fmla="*/ 1858050 w 2456259"/>
              <a:gd name="connsiteY16" fmla="*/ 182920 h 2489279"/>
              <a:gd name="connsiteX17" fmla="*/ 1767880 w 2456259"/>
              <a:gd name="connsiteY17" fmla="*/ 204510 h 2489279"/>
              <a:gd name="connsiteX18" fmla="*/ 1722160 w 2456259"/>
              <a:gd name="connsiteY18" fmla="*/ 281980 h 2489279"/>
              <a:gd name="connsiteX19" fmla="*/ 1585000 w 2456259"/>
              <a:gd name="connsiteY19" fmla="*/ 221020 h 2489279"/>
              <a:gd name="connsiteX20" fmla="*/ 1610400 w 2456259"/>
              <a:gd name="connsiteY20" fmla="*/ 133390 h 2489279"/>
              <a:gd name="connsiteX21" fmla="*/ 1565950 w 2456259"/>
              <a:gd name="connsiteY21" fmla="*/ 50840 h 2489279"/>
              <a:gd name="connsiteX22" fmla="*/ 1484670 w 2456259"/>
              <a:gd name="connsiteY22" fmla="*/ 95290 h 2489279"/>
              <a:gd name="connsiteX23" fmla="*/ 1459270 w 2456259"/>
              <a:gd name="connsiteY23" fmla="*/ 182920 h 2489279"/>
              <a:gd name="connsiteX24" fmla="*/ 1311950 w 2456259"/>
              <a:gd name="connsiteY24" fmla="*/ 160060 h 2489279"/>
              <a:gd name="connsiteX25" fmla="*/ 1313220 w 2456259"/>
              <a:gd name="connsiteY25" fmla="*/ 68620 h 2489279"/>
              <a:gd name="connsiteX26" fmla="*/ 1248450 w 2456259"/>
              <a:gd name="connsiteY26" fmla="*/ 40 h 2489279"/>
              <a:gd name="connsiteX27" fmla="*/ 1248450 w 2456259"/>
              <a:gd name="connsiteY27" fmla="*/ 40 h 2489279"/>
              <a:gd name="connsiteX28" fmla="*/ 1181140 w 2456259"/>
              <a:gd name="connsiteY28" fmla="*/ 64810 h 2489279"/>
              <a:gd name="connsiteX29" fmla="*/ 1179870 w 2456259"/>
              <a:gd name="connsiteY29" fmla="*/ 157520 h 2489279"/>
              <a:gd name="connsiteX30" fmla="*/ 1031280 w 2456259"/>
              <a:gd name="connsiteY30" fmla="*/ 174030 h 2489279"/>
              <a:gd name="connsiteX31" fmla="*/ 1009690 w 2456259"/>
              <a:gd name="connsiteY31" fmla="*/ 83860 h 2489279"/>
              <a:gd name="connsiteX32" fmla="*/ 929680 w 2456259"/>
              <a:gd name="connsiteY32" fmla="*/ 34330 h 2489279"/>
              <a:gd name="connsiteX33" fmla="*/ 881420 w 2456259"/>
              <a:gd name="connsiteY33" fmla="*/ 114340 h 2489279"/>
              <a:gd name="connsiteX34" fmla="*/ 903010 w 2456259"/>
              <a:gd name="connsiteY34" fmla="*/ 204510 h 2489279"/>
              <a:gd name="connsiteX35" fmla="*/ 764580 w 2456259"/>
              <a:gd name="connsiteY35" fmla="*/ 257850 h 2489279"/>
              <a:gd name="connsiteX36" fmla="*/ 720130 w 2456259"/>
              <a:gd name="connsiteY36" fmla="*/ 176570 h 2489279"/>
              <a:gd name="connsiteX37" fmla="*/ 631230 w 2456259"/>
              <a:gd name="connsiteY37" fmla="*/ 149900 h 2489279"/>
              <a:gd name="connsiteX38" fmla="*/ 631230 w 2456259"/>
              <a:gd name="connsiteY38" fmla="*/ 149900 h 2489279"/>
              <a:gd name="connsiteX39" fmla="*/ 605830 w 2456259"/>
              <a:gd name="connsiteY39" fmla="*/ 240070 h 2489279"/>
              <a:gd name="connsiteX40" fmla="*/ 650280 w 2456259"/>
              <a:gd name="connsiteY40" fmla="*/ 321350 h 2489279"/>
              <a:gd name="connsiteX41" fmla="*/ 529630 w 2456259"/>
              <a:gd name="connsiteY41" fmla="*/ 410250 h 2489279"/>
              <a:gd name="connsiteX42" fmla="*/ 467400 w 2456259"/>
              <a:gd name="connsiteY42" fmla="*/ 344210 h 2489279"/>
              <a:gd name="connsiteX43" fmla="*/ 374690 w 2456259"/>
              <a:gd name="connsiteY43" fmla="*/ 341670 h 2489279"/>
              <a:gd name="connsiteX44" fmla="*/ 373420 w 2456259"/>
              <a:gd name="connsiteY44" fmla="*/ 435650 h 2489279"/>
              <a:gd name="connsiteX45" fmla="*/ 435650 w 2456259"/>
              <a:gd name="connsiteY45" fmla="*/ 501690 h 2489279"/>
              <a:gd name="connsiteX46" fmla="*/ 341670 w 2456259"/>
              <a:gd name="connsiteY46" fmla="*/ 619800 h 2489279"/>
              <a:gd name="connsiteX47" fmla="*/ 265470 w 2456259"/>
              <a:gd name="connsiteY47" fmla="*/ 572810 h 2489279"/>
              <a:gd name="connsiteX48" fmla="*/ 175300 w 2456259"/>
              <a:gd name="connsiteY48" fmla="*/ 594400 h 2489279"/>
              <a:gd name="connsiteX49" fmla="*/ 198160 w 2456259"/>
              <a:gd name="connsiteY49" fmla="*/ 685840 h 2489279"/>
              <a:gd name="connsiteX50" fmla="*/ 274360 w 2456259"/>
              <a:gd name="connsiteY50" fmla="*/ 732830 h 2489279"/>
              <a:gd name="connsiteX51" fmla="*/ 213400 w 2456259"/>
              <a:gd name="connsiteY51" fmla="*/ 871260 h 2489279"/>
              <a:gd name="connsiteX52" fmla="*/ 129580 w 2456259"/>
              <a:gd name="connsiteY52" fmla="*/ 845860 h 2489279"/>
              <a:gd name="connsiteX53" fmla="*/ 48300 w 2456259"/>
              <a:gd name="connsiteY53" fmla="*/ 890310 h 2489279"/>
              <a:gd name="connsiteX54" fmla="*/ 92750 w 2456259"/>
              <a:gd name="connsiteY54" fmla="*/ 972860 h 2489279"/>
              <a:gd name="connsiteX55" fmla="*/ 176570 w 2456259"/>
              <a:gd name="connsiteY55" fmla="*/ 998260 h 2489279"/>
              <a:gd name="connsiteX56" fmla="*/ 153710 w 2456259"/>
              <a:gd name="connsiteY56" fmla="*/ 1149390 h 2489279"/>
              <a:gd name="connsiteX57" fmla="*/ 67350 w 2456259"/>
              <a:gd name="connsiteY57" fmla="*/ 1146850 h 2489279"/>
              <a:gd name="connsiteX58" fmla="*/ 40 w 2456259"/>
              <a:gd name="connsiteY58" fmla="*/ 1211620 h 2489279"/>
              <a:gd name="connsiteX59" fmla="*/ 64810 w 2456259"/>
              <a:gd name="connsiteY59" fmla="*/ 1280200 h 2489279"/>
              <a:gd name="connsiteX60" fmla="*/ 149900 w 2456259"/>
              <a:gd name="connsiteY60" fmla="*/ 1282740 h 2489279"/>
              <a:gd name="connsiteX61" fmla="*/ 166410 w 2456259"/>
              <a:gd name="connsiteY61" fmla="*/ 1435140 h 2489279"/>
              <a:gd name="connsiteX62" fmla="*/ 85130 w 2456259"/>
              <a:gd name="connsiteY62" fmla="*/ 1455460 h 2489279"/>
              <a:gd name="connsiteX63" fmla="*/ 36870 w 2456259"/>
              <a:gd name="connsiteY63" fmla="*/ 1535470 h 2489279"/>
              <a:gd name="connsiteX64" fmla="*/ 116880 w 2456259"/>
              <a:gd name="connsiteY64" fmla="*/ 1585000 h 2489279"/>
              <a:gd name="connsiteX65" fmla="*/ 196890 w 2456259"/>
              <a:gd name="connsiteY65" fmla="*/ 1565950 h 2489279"/>
              <a:gd name="connsiteX66" fmla="*/ 251500 w 2456259"/>
              <a:gd name="connsiteY66" fmla="*/ 1709460 h 2489279"/>
              <a:gd name="connsiteX67" fmla="*/ 180380 w 2456259"/>
              <a:gd name="connsiteY67" fmla="*/ 1748830 h 2489279"/>
              <a:gd name="connsiteX68" fmla="*/ 154980 w 2456259"/>
              <a:gd name="connsiteY68" fmla="*/ 1839000 h 2489279"/>
              <a:gd name="connsiteX69" fmla="*/ 243880 w 2456259"/>
              <a:gd name="connsiteY69" fmla="*/ 1865670 h 2489279"/>
              <a:gd name="connsiteX70" fmla="*/ 315000 w 2456259"/>
              <a:gd name="connsiteY70" fmla="*/ 1826300 h 2489279"/>
              <a:gd name="connsiteX71" fmla="*/ 403900 w 2456259"/>
              <a:gd name="connsiteY71" fmla="*/ 1952030 h 2489279"/>
              <a:gd name="connsiteX72" fmla="*/ 346750 w 2456259"/>
              <a:gd name="connsiteY72" fmla="*/ 2007910 h 2489279"/>
              <a:gd name="connsiteX73" fmla="*/ 345480 w 2456259"/>
              <a:gd name="connsiteY73" fmla="*/ 2101890 h 2489279"/>
              <a:gd name="connsiteX74" fmla="*/ 438190 w 2456259"/>
              <a:gd name="connsiteY74" fmla="*/ 2104430 h 2489279"/>
              <a:gd name="connsiteX75" fmla="*/ 495340 w 2456259"/>
              <a:gd name="connsiteY75" fmla="*/ 2048550 h 2489279"/>
              <a:gd name="connsiteX76" fmla="*/ 613450 w 2456259"/>
              <a:gd name="connsiteY76" fmla="*/ 2146340 h 2489279"/>
              <a:gd name="connsiteX77" fmla="*/ 572810 w 2456259"/>
              <a:gd name="connsiteY77" fmla="*/ 2214920 h 2489279"/>
              <a:gd name="connsiteX78" fmla="*/ 595670 w 2456259"/>
              <a:gd name="connsiteY78" fmla="*/ 2306360 h 2489279"/>
              <a:gd name="connsiteX79" fmla="*/ 685840 w 2456259"/>
              <a:gd name="connsiteY79" fmla="*/ 2284770 h 2489279"/>
              <a:gd name="connsiteX80" fmla="*/ 726480 w 2456259"/>
              <a:gd name="connsiteY80" fmla="*/ 2217460 h 2489279"/>
              <a:gd name="connsiteX81" fmla="*/ 866180 w 2456259"/>
              <a:gd name="connsiteY81" fmla="*/ 2280960 h 2489279"/>
              <a:gd name="connsiteX82" fmla="*/ 844590 w 2456259"/>
              <a:gd name="connsiteY82" fmla="*/ 2355890 h 2489279"/>
              <a:gd name="connsiteX83" fmla="*/ 889040 w 2456259"/>
              <a:gd name="connsiteY83" fmla="*/ 2438440 h 2489279"/>
              <a:gd name="connsiteX84" fmla="*/ 970320 w 2456259"/>
              <a:gd name="connsiteY84" fmla="*/ 2393990 h 2489279"/>
              <a:gd name="connsiteX85" fmla="*/ 991910 w 2456259"/>
              <a:gd name="connsiteY85" fmla="*/ 2319060 h 2489279"/>
              <a:gd name="connsiteX86" fmla="*/ 1143040 w 2456259"/>
              <a:gd name="connsiteY86" fmla="*/ 2343190 h 2489279"/>
              <a:gd name="connsiteX87" fmla="*/ 1141770 w 2456259"/>
              <a:gd name="connsiteY87" fmla="*/ 2420660 h 2489279"/>
              <a:gd name="connsiteX88" fmla="*/ 1206540 w 2456259"/>
              <a:gd name="connsiteY88" fmla="*/ 2489240 h 2489279"/>
              <a:gd name="connsiteX89" fmla="*/ 1206540 w 2456259"/>
              <a:gd name="connsiteY89" fmla="*/ 2489240 h 2489279"/>
              <a:gd name="connsiteX90" fmla="*/ 1273850 w 2456259"/>
              <a:gd name="connsiteY90" fmla="*/ 2424470 h 2489279"/>
              <a:gd name="connsiteX91" fmla="*/ 1275120 w 2456259"/>
              <a:gd name="connsiteY91" fmla="*/ 2348270 h 2489279"/>
              <a:gd name="connsiteX92" fmla="*/ 1427520 w 2456259"/>
              <a:gd name="connsiteY92" fmla="*/ 2331760 h 2489279"/>
              <a:gd name="connsiteX93" fmla="*/ 1445300 w 2456259"/>
              <a:gd name="connsiteY93" fmla="*/ 2406690 h 2489279"/>
              <a:gd name="connsiteX94" fmla="*/ 1525310 w 2456259"/>
              <a:gd name="connsiteY94" fmla="*/ 2456220 h 2489279"/>
              <a:gd name="connsiteX95" fmla="*/ 1573570 w 2456259"/>
              <a:gd name="connsiteY95" fmla="*/ 2376210 h 2489279"/>
              <a:gd name="connsiteX96" fmla="*/ 1555790 w 2456259"/>
              <a:gd name="connsiteY96" fmla="*/ 2301280 h 2489279"/>
              <a:gd name="connsiteX97" fmla="*/ 1698030 w 2456259"/>
              <a:gd name="connsiteY97" fmla="*/ 2245400 h 2489279"/>
              <a:gd name="connsiteX98" fmla="*/ 1734860 w 2456259"/>
              <a:gd name="connsiteY98" fmla="*/ 2312710 h 2489279"/>
              <a:gd name="connsiteX99" fmla="*/ 1823760 w 2456259"/>
              <a:gd name="connsiteY99" fmla="*/ 2339380 h 2489279"/>
              <a:gd name="connsiteX100" fmla="*/ 1823760 w 2456259"/>
              <a:gd name="connsiteY100" fmla="*/ 2339380 h 2489279"/>
              <a:gd name="connsiteX101" fmla="*/ 1849160 w 2456259"/>
              <a:gd name="connsiteY101" fmla="*/ 2249210 h 2489279"/>
              <a:gd name="connsiteX102" fmla="*/ 1812330 w 2456259"/>
              <a:gd name="connsiteY102" fmla="*/ 2181900 h 2489279"/>
              <a:gd name="connsiteX103" fmla="*/ 1935520 w 2456259"/>
              <a:gd name="connsiteY103" fmla="*/ 2090460 h 2489279"/>
              <a:gd name="connsiteX104" fmla="*/ 1988860 w 2456259"/>
              <a:gd name="connsiteY104" fmla="*/ 2146340 h 2489279"/>
              <a:gd name="connsiteX105" fmla="*/ 2081570 w 2456259"/>
              <a:gd name="connsiteY105" fmla="*/ 2148880 h 2489279"/>
              <a:gd name="connsiteX106" fmla="*/ 2082840 w 2456259"/>
              <a:gd name="connsiteY106" fmla="*/ 2054900 h 2489279"/>
              <a:gd name="connsiteX107" fmla="*/ 2029500 w 2456259"/>
              <a:gd name="connsiteY107" fmla="*/ 1997750 h 2489279"/>
              <a:gd name="connsiteX108" fmla="*/ 2123480 w 2456259"/>
              <a:gd name="connsiteY108" fmla="*/ 1877100 h 2489279"/>
              <a:gd name="connsiteX109" fmla="*/ 2189520 w 2456259"/>
              <a:gd name="connsiteY109" fmla="*/ 1917740 h 2489279"/>
              <a:gd name="connsiteX110" fmla="*/ 2279690 w 2456259"/>
              <a:gd name="connsiteY110" fmla="*/ 1896150 h 2489279"/>
              <a:gd name="connsiteX111" fmla="*/ 2256830 w 2456259"/>
              <a:gd name="connsiteY111" fmla="*/ 1804710 h 2489279"/>
              <a:gd name="connsiteX112" fmla="*/ 2189520 w 2456259"/>
              <a:gd name="connsiteY112" fmla="*/ 1762800 h 2489279"/>
              <a:gd name="connsiteX113" fmla="*/ 2249210 w 2456259"/>
              <a:gd name="connsiteY113" fmla="*/ 1621830 h 2489279"/>
              <a:gd name="connsiteX114" fmla="*/ 2325410 w 2456259"/>
              <a:gd name="connsiteY114" fmla="*/ 1644690 h 2489279"/>
              <a:gd name="connsiteX115" fmla="*/ 2406690 w 2456259"/>
              <a:gd name="connsiteY115" fmla="*/ 1600240 h 2489279"/>
              <a:gd name="connsiteX116" fmla="*/ 2362240 w 2456259"/>
              <a:gd name="connsiteY116" fmla="*/ 1517690 h 2489279"/>
              <a:gd name="connsiteX117" fmla="*/ 2286040 w 2456259"/>
              <a:gd name="connsiteY117" fmla="*/ 1494830 h 2489279"/>
              <a:gd name="connsiteX118" fmla="*/ 2307630 w 2456259"/>
              <a:gd name="connsiteY118" fmla="*/ 1342430 h 2489279"/>
              <a:gd name="connsiteX119" fmla="*/ 2388910 w 2456259"/>
              <a:gd name="connsiteY119" fmla="*/ 1344970 h 2489279"/>
              <a:gd name="connsiteX120" fmla="*/ 2456220 w 2456259"/>
              <a:gd name="connsiteY120" fmla="*/ 1280200 h 2489279"/>
              <a:gd name="connsiteX121" fmla="*/ 2391450 w 2456259"/>
              <a:gd name="connsiteY121" fmla="*/ 1211620 h 2489279"/>
              <a:gd name="connsiteX122" fmla="*/ 2310170 w 2456259"/>
              <a:gd name="connsiteY122" fmla="*/ 1209080 h 2489279"/>
              <a:gd name="connsiteX123" fmla="*/ 2292390 w 2456259"/>
              <a:gd name="connsiteY123" fmla="*/ 1056680 h 2489279"/>
              <a:gd name="connsiteX124" fmla="*/ 2369860 w 2456259"/>
              <a:gd name="connsiteY124" fmla="*/ 1032550 h 2489279"/>
              <a:gd name="connsiteX125" fmla="*/ 1996480 w 2456259"/>
              <a:gd name="connsiteY125" fmla="*/ 770930 h 2489279"/>
              <a:gd name="connsiteX126" fmla="*/ 1963460 w 2456259"/>
              <a:gd name="connsiteY126" fmla="*/ 915710 h 2489279"/>
              <a:gd name="connsiteX127" fmla="*/ 1821220 w 2456259"/>
              <a:gd name="connsiteY127" fmla="*/ 881420 h 2489279"/>
              <a:gd name="connsiteX128" fmla="*/ 1854240 w 2456259"/>
              <a:gd name="connsiteY128" fmla="*/ 736640 h 2489279"/>
              <a:gd name="connsiteX129" fmla="*/ 1996480 w 2456259"/>
              <a:gd name="connsiteY129" fmla="*/ 770930 h 2489279"/>
              <a:gd name="connsiteX130" fmla="*/ 1169710 w 2456259"/>
              <a:gd name="connsiteY130" fmla="*/ 350560 h 2489279"/>
              <a:gd name="connsiteX131" fmla="*/ 1228130 w 2456259"/>
              <a:gd name="connsiteY131" fmla="*/ 275630 h 2489279"/>
              <a:gd name="connsiteX132" fmla="*/ 1903770 w 2456259"/>
              <a:gd name="connsiteY132" fmla="*/ 561380 h 2489279"/>
              <a:gd name="connsiteX133" fmla="*/ 1893610 w 2456259"/>
              <a:gd name="connsiteY133" fmla="*/ 656630 h 2489279"/>
              <a:gd name="connsiteX134" fmla="*/ 1541820 w 2456259"/>
              <a:gd name="connsiteY134" fmla="*/ 876340 h 2489279"/>
              <a:gd name="connsiteX135" fmla="*/ 1477050 w 2456259"/>
              <a:gd name="connsiteY135" fmla="*/ 875070 h 2489279"/>
              <a:gd name="connsiteX136" fmla="*/ 1315760 w 2456259"/>
              <a:gd name="connsiteY136" fmla="*/ 806490 h 2489279"/>
              <a:gd name="connsiteX137" fmla="*/ 1270040 w 2456259"/>
              <a:gd name="connsiteY137" fmla="*/ 760770 h 2489279"/>
              <a:gd name="connsiteX138" fmla="*/ 1169710 w 2456259"/>
              <a:gd name="connsiteY138" fmla="*/ 350560 h 2489279"/>
              <a:gd name="connsiteX139" fmla="*/ 1012230 w 2456259"/>
              <a:gd name="connsiteY139" fmla="*/ 359450 h 2489279"/>
              <a:gd name="connsiteX140" fmla="*/ 1137960 w 2456259"/>
              <a:gd name="connsiteY140" fmla="*/ 436920 h 2489279"/>
              <a:gd name="connsiteX141" fmla="*/ 1063030 w 2456259"/>
              <a:gd name="connsiteY141" fmla="*/ 563920 h 2489279"/>
              <a:gd name="connsiteX142" fmla="*/ 937300 w 2456259"/>
              <a:gd name="connsiteY142" fmla="*/ 486450 h 2489279"/>
              <a:gd name="connsiteX143" fmla="*/ 1012230 w 2456259"/>
              <a:gd name="connsiteY143" fmla="*/ 359450 h 2489279"/>
              <a:gd name="connsiteX144" fmla="*/ 1188760 w 2456259"/>
              <a:gd name="connsiteY144" fmla="*/ 1083350 h 2489279"/>
              <a:gd name="connsiteX145" fmla="*/ 1394500 w 2456259"/>
              <a:gd name="connsiteY145" fmla="*/ 1210350 h 2489279"/>
              <a:gd name="connsiteX146" fmla="*/ 1271310 w 2456259"/>
              <a:gd name="connsiteY146" fmla="*/ 1417360 h 2489279"/>
              <a:gd name="connsiteX147" fmla="*/ 1065570 w 2456259"/>
              <a:gd name="connsiteY147" fmla="*/ 1290360 h 2489279"/>
              <a:gd name="connsiteX148" fmla="*/ 1188760 w 2456259"/>
              <a:gd name="connsiteY148" fmla="*/ 1083350 h 2489279"/>
              <a:gd name="connsiteX149" fmla="*/ 318810 w 2456259"/>
              <a:gd name="connsiteY149" fmla="*/ 937300 h 2489279"/>
              <a:gd name="connsiteX150" fmla="*/ 782360 w 2456259"/>
              <a:gd name="connsiteY150" fmla="*/ 384850 h 2489279"/>
              <a:gd name="connsiteX151" fmla="*/ 868720 w 2456259"/>
              <a:gd name="connsiteY151" fmla="*/ 424220 h 2489279"/>
              <a:gd name="connsiteX152" fmla="*/ 969050 w 2456259"/>
              <a:gd name="connsiteY152" fmla="*/ 834430 h 2489279"/>
              <a:gd name="connsiteX153" fmla="*/ 948730 w 2456259"/>
              <a:gd name="connsiteY153" fmla="*/ 896660 h 2489279"/>
              <a:gd name="connsiteX154" fmla="*/ 843320 w 2456259"/>
              <a:gd name="connsiteY154" fmla="*/ 1022390 h 2489279"/>
              <a:gd name="connsiteX155" fmla="*/ 787440 w 2456259"/>
              <a:gd name="connsiteY155" fmla="*/ 1052870 h 2489279"/>
              <a:gd name="connsiteX156" fmla="*/ 372150 w 2456259"/>
              <a:gd name="connsiteY156" fmla="*/ 1019850 h 2489279"/>
              <a:gd name="connsiteX157" fmla="*/ 318810 w 2456259"/>
              <a:gd name="connsiteY157" fmla="*/ 937300 h 2489279"/>
              <a:gd name="connsiteX158" fmla="*/ 891580 w 2456259"/>
              <a:gd name="connsiteY158" fmla="*/ 2096810 h 2489279"/>
              <a:gd name="connsiteX159" fmla="*/ 834430 w 2456259"/>
              <a:gd name="connsiteY159" fmla="*/ 1959650 h 2489279"/>
              <a:gd name="connsiteX160" fmla="*/ 969050 w 2456259"/>
              <a:gd name="connsiteY160" fmla="*/ 1902500 h 2489279"/>
              <a:gd name="connsiteX161" fmla="*/ 1026200 w 2456259"/>
              <a:gd name="connsiteY161" fmla="*/ 2039660 h 2489279"/>
              <a:gd name="connsiteX162" fmla="*/ 891580 w 2456259"/>
              <a:gd name="connsiteY162" fmla="*/ 2096810 h 2489279"/>
              <a:gd name="connsiteX163" fmla="*/ 439460 w 2456259"/>
              <a:gd name="connsiteY163" fmla="*/ 1082080 h 2489279"/>
              <a:gd name="connsiteX164" fmla="*/ 534710 w 2456259"/>
              <a:gd name="connsiteY164" fmla="*/ 1195110 h 2489279"/>
              <a:gd name="connsiteX165" fmla="*/ 424220 w 2456259"/>
              <a:gd name="connsiteY165" fmla="*/ 1291630 h 2489279"/>
              <a:gd name="connsiteX166" fmla="*/ 328970 w 2456259"/>
              <a:gd name="connsiteY166" fmla="*/ 1178600 h 2489279"/>
              <a:gd name="connsiteX167" fmla="*/ 439460 w 2456259"/>
              <a:gd name="connsiteY167" fmla="*/ 1082080 h 2489279"/>
              <a:gd name="connsiteX168" fmla="*/ 652820 w 2456259"/>
              <a:gd name="connsiteY168" fmla="*/ 2025690 h 2489279"/>
              <a:gd name="connsiteX169" fmla="*/ 297220 w 2456259"/>
              <a:gd name="connsiteY169" fmla="*/ 1478320 h 2489279"/>
              <a:gd name="connsiteX170" fmla="*/ 281980 w 2456259"/>
              <a:gd name="connsiteY170" fmla="*/ 1402120 h 2489279"/>
              <a:gd name="connsiteX171" fmla="*/ 345480 w 2456259"/>
              <a:gd name="connsiteY171" fmla="*/ 1332270 h 2489279"/>
              <a:gd name="connsiteX172" fmla="*/ 758230 w 2456259"/>
              <a:gd name="connsiteY172" fmla="*/ 1365290 h 2489279"/>
              <a:gd name="connsiteX173" fmla="*/ 810300 w 2456259"/>
              <a:gd name="connsiteY173" fmla="*/ 1405930 h 2489279"/>
              <a:gd name="connsiteX174" fmla="*/ 891580 w 2456259"/>
              <a:gd name="connsiteY174" fmla="*/ 1545630 h 2489279"/>
              <a:gd name="connsiteX175" fmla="*/ 901740 w 2456259"/>
              <a:gd name="connsiteY175" fmla="*/ 1607860 h 2489279"/>
              <a:gd name="connsiteX176" fmla="*/ 744260 w 2456259"/>
              <a:gd name="connsiteY176" fmla="*/ 2000290 h 2489279"/>
              <a:gd name="connsiteX177" fmla="*/ 652820 w 2456259"/>
              <a:gd name="connsiteY177" fmla="*/ 2025690 h 2489279"/>
              <a:gd name="connsiteX178" fmla="*/ 1781850 w 2456259"/>
              <a:gd name="connsiteY178" fmla="*/ 2052360 h 2489279"/>
              <a:gd name="connsiteX179" fmla="*/ 1461810 w 2456259"/>
              <a:gd name="connsiteY179" fmla="*/ 2198410 h 2489279"/>
              <a:gd name="connsiteX180" fmla="*/ 1075730 w 2456259"/>
              <a:gd name="connsiteY180" fmla="*/ 2211110 h 2489279"/>
              <a:gd name="connsiteX181" fmla="*/ 1030010 w 2456259"/>
              <a:gd name="connsiteY181" fmla="*/ 2127290 h 2489279"/>
              <a:gd name="connsiteX182" fmla="*/ 1184950 w 2456259"/>
              <a:gd name="connsiteY182" fmla="*/ 1741210 h 2489279"/>
              <a:gd name="connsiteX183" fmla="*/ 1239560 w 2456259"/>
              <a:gd name="connsiteY183" fmla="*/ 1703110 h 2489279"/>
              <a:gd name="connsiteX184" fmla="*/ 1338620 w 2456259"/>
              <a:gd name="connsiteY184" fmla="*/ 1690410 h 2489279"/>
              <a:gd name="connsiteX185" fmla="*/ 1404660 w 2456259"/>
              <a:gd name="connsiteY185" fmla="*/ 1668820 h 2489279"/>
              <a:gd name="connsiteX186" fmla="*/ 1466890 w 2456259"/>
              <a:gd name="connsiteY186" fmla="*/ 1678980 h 2489279"/>
              <a:gd name="connsiteX187" fmla="*/ 1788200 w 2456259"/>
              <a:gd name="connsiteY187" fmla="*/ 1954570 h 2489279"/>
              <a:gd name="connsiteX188" fmla="*/ 1781850 w 2456259"/>
              <a:gd name="connsiteY188" fmla="*/ 2052360 h 2489279"/>
              <a:gd name="connsiteX189" fmla="*/ 1775500 w 2456259"/>
              <a:gd name="connsiteY189" fmla="*/ 1856780 h 2489279"/>
              <a:gd name="connsiteX190" fmla="*/ 1762800 w 2456259"/>
              <a:gd name="connsiteY190" fmla="*/ 1709460 h 2489279"/>
              <a:gd name="connsiteX191" fmla="*/ 1908850 w 2456259"/>
              <a:gd name="connsiteY191" fmla="*/ 1698030 h 2489279"/>
              <a:gd name="connsiteX192" fmla="*/ 1921550 w 2456259"/>
              <a:gd name="connsiteY192" fmla="*/ 1845350 h 2489279"/>
              <a:gd name="connsiteX193" fmla="*/ 1775500 w 2456259"/>
              <a:gd name="connsiteY193" fmla="*/ 1856780 h 2489279"/>
              <a:gd name="connsiteX194" fmla="*/ 1992670 w 2456259"/>
              <a:gd name="connsiteY194" fmla="*/ 1720890 h 2489279"/>
              <a:gd name="connsiteX195" fmla="*/ 1677710 w 2456259"/>
              <a:gd name="connsiteY195" fmla="*/ 1449110 h 2489279"/>
              <a:gd name="connsiteX196" fmla="*/ 1658660 w 2456259"/>
              <a:gd name="connsiteY196" fmla="*/ 1384340 h 2489279"/>
              <a:gd name="connsiteX197" fmla="*/ 1675170 w 2456259"/>
              <a:gd name="connsiteY197" fmla="*/ 1204000 h 2489279"/>
              <a:gd name="connsiteX198" fmla="*/ 1703110 w 2456259"/>
              <a:gd name="connsiteY198" fmla="*/ 1146850 h 2489279"/>
              <a:gd name="connsiteX199" fmla="*/ 2056170 w 2456259"/>
              <a:gd name="connsiteY199" fmla="*/ 925870 h 2489279"/>
              <a:gd name="connsiteX200" fmla="*/ 2145070 w 2456259"/>
              <a:gd name="connsiteY200" fmla="*/ 960160 h 2489279"/>
              <a:gd name="connsiteX201" fmla="*/ 2162850 w 2456259"/>
              <a:gd name="connsiteY201" fmla="*/ 1021120 h 2489279"/>
              <a:gd name="connsiteX202" fmla="*/ 2084110 w 2456259"/>
              <a:gd name="connsiteY202" fmla="*/ 1701840 h 2489279"/>
              <a:gd name="connsiteX203" fmla="*/ 1992670 w 2456259"/>
              <a:gd name="connsiteY203" fmla="*/ 1720890 h 2489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2456259" h="2489279">
                <a:moveTo>
                  <a:pt x="2369860" y="1032550"/>
                </a:moveTo>
                <a:cubicBezTo>
                  <a:pt x="2405420" y="1023660"/>
                  <a:pt x="2425740" y="988100"/>
                  <a:pt x="2418120" y="952540"/>
                </a:cubicBezTo>
                <a:cubicBezTo>
                  <a:pt x="2409230" y="916980"/>
                  <a:pt x="2373670" y="895390"/>
                  <a:pt x="2338110" y="903010"/>
                </a:cubicBezTo>
                <a:lnTo>
                  <a:pt x="2256830" y="923330"/>
                </a:lnTo>
                <a:cubicBezTo>
                  <a:pt x="2241590" y="873800"/>
                  <a:pt x="2222540" y="826810"/>
                  <a:pt x="2200950" y="781090"/>
                </a:cubicBezTo>
                <a:lnTo>
                  <a:pt x="2274610" y="740450"/>
                </a:lnTo>
                <a:cubicBezTo>
                  <a:pt x="2306360" y="722670"/>
                  <a:pt x="2317790" y="682030"/>
                  <a:pt x="2300010" y="650280"/>
                </a:cubicBezTo>
                <a:cubicBezTo>
                  <a:pt x="2282230" y="618530"/>
                  <a:pt x="2242860" y="605830"/>
                  <a:pt x="2211110" y="623610"/>
                </a:cubicBezTo>
                <a:lnTo>
                  <a:pt x="2136180" y="665520"/>
                </a:lnTo>
                <a:cubicBezTo>
                  <a:pt x="2108240" y="622340"/>
                  <a:pt x="2079030" y="581700"/>
                  <a:pt x="2046010" y="542330"/>
                </a:cubicBezTo>
                <a:lnTo>
                  <a:pt x="2108240" y="481370"/>
                </a:lnTo>
                <a:cubicBezTo>
                  <a:pt x="2133640" y="455970"/>
                  <a:pt x="2134910" y="414060"/>
                  <a:pt x="2109510" y="387390"/>
                </a:cubicBezTo>
                <a:cubicBezTo>
                  <a:pt x="2084110" y="360720"/>
                  <a:pt x="2042200" y="359450"/>
                  <a:pt x="2016800" y="384850"/>
                </a:cubicBezTo>
                <a:lnTo>
                  <a:pt x="1953300" y="445810"/>
                </a:lnTo>
                <a:cubicBezTo>
                  <a:pt x="1916470" y="411520"/>
                  <a:pt x="1877100" y="379770"/>
                  <a:pt x="1835190" y="350560"/>
                </a:cubicBezTo>
                <a:lnTo>
                  <a:pt x="1880910" y="274360"/>
                </a:lnTo>
                <a:cubicBezTo>
                  <a:pt x="1899960" y="242610"/>
                  <a:pt x="1889800" y="201970"/>
                  <a:pt x="1858050" y="182920"/>
                </a:cubicBezTo>
                <a:cubicBezTo>
                  <a:pt x="1827570" y="163870"/>
                  <a:pt x="1786930" y="174030"/>
                  <a:pt x="1767880" y="204510"/>
                </a:cubicBezTo>
                <a:lnTo>
                  <a:pt x="1722160" y="281980"/>
                </a:lnTo>
                <a:cubicBezTo>
                  <a:pt x="1677710" y="257850"/>
                  <a:pt x="1631990" y="237530"/>
                  <a:pt x="1585000" y="221020"/>
                </a:cubicBezTo>
                <a:lnTo>
                  <a:pt x="1610400" y="133390"/>
                </a:lnTo>
                <a:cubicBezTo>
                  <a:pt x="1620560" y="97830"/>
                  <a:pt x="1600240" y="61000"/>
                  <a:pt x="1565950" y="50840"/>
                </a:cubicBezTo>
                <a:cubicBezTo>
                  <a:pt x="1531660" y="40680"/>
                  <a:pt x="1494830" y="61000"/>
                  <a:pt x="1484670" y="95290"/>
                </a:cubicBezTo>
                <a:lnTo>
                  <a:pt x="1459270" y="182920"/>
                </a:lnTo>
                <a:cubicBezTo>
                  <a:pt x="1411010" y="171490"/>
                  <a:pt x="1361480" y="163870"/>
                  <a:pt x="1311950" y="160060"/>
                </a:cubicBezTo>
                <a:lnTo>
                  <a:pt x="1313220" y="68620"/>
                </a:lnTo>
                <a:cubicBezTo>
                  <a:pt x="1314490" y="31790"/>
                  <a:pt x="1285280" y="1310"/>
                  <a:pt x="1248450" y="40"/>
                </a:cubicBezTo>
                <a:lnTo>
                  <a:pt x="1248450" y="40"/>
                </a:lnTo>
                <a:cubicBezTo>
                  <a:pt x="1212890" y="-1230"/>
                  <a:pt x="1182410" y="27980"/>
                  <a:pt x="1181140" y="64810"/>
                </a:cubicBezTo>
                <a:lnTo>
                  <a:pt x="1179870" y="157520"/>
                </a:lnTo>
                <a:cubicBezTo>
                  <a:pt x="1130340" y="158790"/>
                  <a:pt x="1080810" y="165140"/>
                  <a:pt x="1031280" y="174030"/>
                </a:cubicBezTo>
                <a:lnTo>
                  <a:pt x="1009690" y="83860"/>
                </a:lnTo>
                <a:cubicBezTo>
                  <a:pt x="1000800" y="48300"/>
                  <a:pt x="965240" y="26710"/>
                  <a:pt x="929680" y="34330"/>
                </a:cubicBezTo>
                <a:cubicBezTo>
                  <a:pt x="894120" y="43220"/>
                  <a:pt x="873800" y="78780"/>
                  <a:pt x="881420" y="114340"/>
                </a:cubicBezTo>
                <a:lnTo>
                  <a:pt x="903010" y="204510"/>
                </a:lnTo>
                <a:cubicBezTo>
                  <a:pt x="854750" y="219750"/>
                  <a:pt x="809030" y="237530"/>
                  <a:pt x="764580" y="257850"/>
                </a:cubicBezTo>
                <a:lnTo>
                  <a:pt x="720130" y="176570"/>
                </a:lnTo>
                <a:cubicBezTo>
                  <a:pt x="702350" y="144820"/>
                  <a:pt x="662980" y="132120"/>
                  <a:pt x="631230" y="149900"/>
                </a:cubicBezTo>
                <a:lnTo>
                  <a:pt x="631230" y="149900"/>
                </a:lnTo>
                <a:cubicBezTo>
                  <a:pt x="599480" y="167680"/>
                  <a:pt x="588050" y="208320"/>
                  <a:pt x="605830" y="240070"/>
                </a:cubicBezTo>
                <a:lnTo>
                  <a:pt x="650280" y="321350"/>
                </a:lnTo>
                <a:cubicBezTo>
                  <a:pt x="608370" y="348020"/>
                  <a:pt x="567730" y="377230"/>
                  <a:pt x="529630" y="410250"/>
                </a:cubicBezTo>
                <a:lnTo>
                  <a:pt x="467400" y="344210"/>
                </a:lnTo>
                <a:cubicBezTo>
                  <a:pt x="442000" y="317540"/>
                  <a:pt x="400090" y="316270"/>
                  <a:pt x="374690" y="341670"/>
                </a:cubicBezTo>
                <a:cubicBezTo>
                  <a:pt x="349290" y="367070"/>
                  <a:pt x="348020" y="408980"/>
                  <a:pt x="373420" y="435650"/>
                </a:cubicBezTo>
                <a:lnTo>
                  <a:pt x="435650" y="501690"/>
                </a:lnTo>
                <a:cubicBezTo>
                  <a:pt x="401360" y="538520"/>
                  <a:pt x="370880" y="577890"/>
                  <a:pt x="341670" y="619800"/>
                </a:cubicBezTo>
                <a:lnTo>
                  <a:pt x="265470" y="572810"/>
                </a:lnTo>
                <a:cubicBezTo>
                  <a:pt x="234990" y="553760"/>
                  <a:pt x="194350" y="563920"/>
                  <a:pt x="175300" y="594400"/>
                </a:cubicBezTo>
                <a:cubicBezTo>
                  <a:pt x="156250" y="626150"/>
                  <a:pt x="166410" y="666790"/>
                  <a:pt x="198160" y="685840"/>
                </a:cubicBezTo>
                <a:lnTo>
                  <a:pt x="274360" y="732830"/>
                </a:lnTo>
                <a:cubicBezTo>
                  <a:pt x="251500" y="777280"/>
                  <a:pt x="231180" y="824270"/>
                  <a:pt x="213400" y="871260"/>
                </a:cubicBezTo>
                <a:lnTo>
                  <a:pt x="129580" y="845860"/>
                </a:lnTo>
                <a:cubicBezTo>
                  <a:pt x="95290" y="835700"/>
                  <a:pt x="58460" y="856020"/>
                  <a:pt x="48300" y="890310"/>
                </a:cubicBezTo>
                <a:cubicBezTo>
                  <a:pt x="38140" y="925870"/>
                  <a:pt x="58460" y="962700"/>
                  <a:pt x="92750" y="972860"/>
                </a:cubicBezTo>
                <a:lnTo>
                  <a:pt x="176570" y="998260"/>
                </a:lnTo>
                <a:cubicBezTo>
                  <a:pt x="165140" y="1047790"/>
                  <a:pt x="157520" y="1097320"/>
                  <a:pt x="153710" y="1149390"/>
                </a:cubicBezTo>
                <a:lnTo>
                  <a:pt x="67350" y="1146850"/>
                </a:lnTo>
                <a:cubicBezTo>
                  <a:pt x="31790" y="1145580"/>
                  <a:pt x="1310" y="1174790"/>
                  <a:pt x="40" y="1211620"/>
                </a:cubicBezTo>
                <a:cubicBezTo>
                  <a:pt x="-1230" y="1248450"/>
                  <a:pt x="27980" y="1278930"/>
                  <a:pt x="64810" y="1280200"/>
                </a:cubicBezTo>
                <a:lnTo>
                  <a:pt x="149900" y="1282740"/>
                </a:lnTo>
                <a:cubicBezTo>
                  <a:pt x="151170" y="1333540"/>
                  <a:pt x="157520" y="1384340"/>
                  <a:pt x="166410" y="1435140"/>
                </a:cubicBezTo>
                <a:lnTo>
                  <a:pt x="85130" y="1455460"/>
                </a:lnTo>
                <a:cubicBezTo>
                  <a:pt x="49570" y="1464350"/>
                  <a:pt x="29250" y="1499910"/>
                  <a:pt x="36870" y="1535470"/>
                </a:cubicBezTo>
                <a:cubicBezTo>
                  <a:pt x="45760" y="1571030"/>
                  <a:pt x="81320" y="1592620"/>
                  <a:pt x="116880" y="1585000"/>
                </a:cubicBezTo>
                <a:lnTo>
                  <a:pt x="196890" y="1565950"/>
                </a:lnTo>
                <a:cubicBezTo>
                  <a:pt x="212130" y="1615480"/>
                  <a:pt x="229910" y="1663740"/>
                  <a:pt x="251500" y="1709460"/>
                </a:cubicBezTo>
                <a:lnTo>
                  <a:pt x="180380" y="1748830"/>
                </a:lnTo>
                <a:cubicBezTo>
                  <a:pt x="148630" y="1766610"/>
                  <a:pt x="137200" y="1807250"/>
                  <a:pt x="154980" y="1839000"/>
                </a:cubicBezTo>
                <a:cubicBezTo>
                  <a:pt x="172760" y="1870750"/>
                  <a:pt x="212130" y="1883450"/>
                  <a:pt x="243880" y="1865670"/>
                </a:cubicBezTo>
                <a:lnTo>
                  <a:pt x="315000" y="1826300"/>
                </a:lnTo>
                <a:cubicBezTo>
                  <a:pt x="341670" y="1870750"/>
                  <a:pt x="372150" y="1912660"/>
                  <a:pt x="403900" y="1952030"/>
                </a:cubicBezTo>
                <a:lnTo>
                  <a:pt x="346750" y="2007910"/>
                </a:lnTo>
                <a:cubicBezTo>
                  <a:pt x="321350" y="2033310"/>
                  <a:pt x="320080" y="2075220"/>
                  <a:pt x="345480" y="2101890"/>
                </a:cubicBezTo>
                <a:cubicBezTo>
                  <a:pt x="370880" y="2128560"/>
                  <a:pt x="412790" y="2129830"/>
                  <a:pt x="438190" y="2104430"/>
                </a:cubicBezTo>
                <a:lnTo>
                  <a:pt x="495340" y="2048550"/>
                </a:lnTo>
                <a:cubicBezTo>
                  <a:pt x="532170" y="2084110"/>
                  <a:pt x="572810" y="2117130"/>
                  <a:pt x="613450" y="2146340"/>
                </a:cubicBezTo>
                <a:lnTo>
                  <a:pt x="572810" y="2214920"/>
                </a:lnTo>
                <a:cubicBezTo>
                  <a:pt x="553760" y="2246670"/>
                  <a:pt x="563920" y="2287310"/>
                  <a:pt x="595670" y="2306360"/>
                </a:cubicBezTo>
                <a:cubicBezTo>
                  <a:pt x="626150" y="2325410"/>
                  <a:pt x="666790" y="2315250"/>
                  <a:pt x="685840" y="2284770"/>
                </a:cubicBezTo>
                <a:lnTo>
                  <a:pt x="726480" y="2217460"/>
                </a:lnTo>
                <a:cubicBezTo>
                  <a:pt x="770930" y="2241590"/>
                  <a:pt x="817920" y="2263180"/>
                  <a:pt x="866180" y="2280960"/>
                </a:cubicBezTo>
                <a:lnTo>
                  <a:pt x="844590" y="2355890"/>
                </a:lnTo>
                <a:cubicBezTo>
                  <a:pt x="834430" y="2391450"/>
                  <a:pt x="854750" y="2428280"/>
                  <a:pt x="889040" y="2438440"/>
                </a:cubicBezTo>
                <a:cubicBezTo>
                  <a:pt x="923330" y="2448600"/>
                  <a:pt x="960160" y="2428280"/>
                  <a:pt x="970320" y="2393990"/>
                </a:cubicBezTo>
                <a:lnTo>
                  <a:pt x="991910" y="2319060"/>
                </a:lnTo>
                <a:cubicBezTo>
                  <a:pt x="1041440" y="2330490"/>
                  <a:pt x="1092240" y="2339380"/>
                  <a:pt x="1143040" y="2343190"/>
                </a:cubicBezTo>
                <a:lnTo>
                  <a:pt x="1141770" y="2420660"/>
                </a:lnTo>
                <a:cubicBezTo>
                  <a:pt x="1140500" y="2457490"/>
                  <a:pt x="1169710" y="2487970"/>
                  <a:pt x="1206540" y="2489240"/>
                </a:cubicBezTo>
                <a:lnTo>
                  <a:pt x="1206540" y="2489240"/>
                </a:lnTo>
                <a:cubicBezTo>
                  <a:pt x="1242100" y="2490510"/>
                  <a:pt x="1272580" y="2461300"/>
                  <a:pt x="1273850" y="2424470"/>
                </a:cubicBezTo>
                <a:lnTo>
                  <a:pt x="1275120" y="2348270"/>
                </a:lnTo>
                <a:cubicBezTo>
                  <a:pt x="1325920" y="2347000"/>
                  <a:pt x="1376720" y="2340650"/>
                  <a:pt x="1427520" y="2331760"/>
                </a:cubicBezTo>
                <a:lnTo>
                  <a:pt x="1445300" y="2406690"/>
                </a:lnTo>
                <a:cubicBezTo>
                  <a:pt x="1454190" y="2442250"/>
                  <a:pt x="1489750" y="2463840"/>
                  <a:pt x="1525310" y="2456220"/>
                </a:cubicBezTo>
                <a:cubicBezTo>
                  <a:pt x="1560870" y="2447330"/>
                  <a:pt x="1581190" y="2411770"/>
                  <a:pt x="1573570" y="2376210"/>
                </a:cubicBezTo>
                <a:lnTo>
                  <a:pt x="1555790" y="2301280"/>
                </a:lnTo>
                <a:cubicBezTo>
                  <a:pt x="1605320" y="2286040"/>
                  <a:pt x="1652310" y="2266990"/>
                  <a:pt x="1698030" y="2245400"/>
                </a:cubicBezTo>
                <a:lnTo>
                  <a:pt x="1734860" y="2312710"/>
                </a:lnTo>
                <a:cubicBezTo>
                  <a:pt x="1752640" y="2344460"/>
                  <a:pt x="1792010" y="2357160"/>
                  <a:pt x="1823760" y="2339380"/>
                </a:cubicBezTo>
                <a:lnTo>
                  <a:pt x="1823760" y="2339380"/>
                </a:lnTo>
                <a:cubicBezTo>
                  <a:pt x="1855510" y="2321600"/>
                  <a:pt x="1866940" y="2280960"/>
                  <a:pt x="1849160" y="2249210"/>
                </a:cubicBezTo>
                <a:lnTo>
                  <a:pt x="1812330" y="2181900"/>
                </a:lnTo>
                <a:cubicBezTo>
                  <a:pt x="1855510" y="2153960"/>
                  <a:pt x="1896150" y="2123480"/>
                  <a:pt x="1935520" y="2090460"/>
                </a:cubicBezTo>
                <a:lnTo>
                  <a:pt x="1988860" y="2146340"/>
                </a:lnTo>
                <a:cubicBezTo>
                  <a:pt x="2014260" y="2173010"/>
                  <a:pt x="2056170" y="2174280"/>
                  <a:pt x="2081570" y="2148880"/>
                </a:cubicBezTo>
                <a:cubicBezTo>
                  <a:pt x="2106970" y="2123480"/>
                  <a:pt x="2108240" y="2081570"/>
                  <a:pt x="2082840" y="2054900"/>
                </a:cubicBezTo>
                <a:lnTo>
                  <a:pt x="2029500" y="1997750"/>
                </a:lnTo>
                <a:cubicBezTo>
                  <a:pt x="2063790" y="1959650"/>
                  <a:pt x="2095540" y="1919010"/>
                  <a:pt x="2123480" y="1877100"/>
                </a:cubicBezTo>
                <a:lnTo>
                  <a:pt x="2189520" y="1917740"/>
                </a:lnTo>
                <a:cubicBezTo>
                  <a:pt x="2220000" y="1936790"/>
                  <a:pt x="2260640" y="1926630"/>
                  <a:pt x="2279690" y="1896150"/>
                </a:cubicBezTo>
                <a:cubicBezTo>
                  <a:pt x="2298740" y="1864400"/>
                  <a:pt x="2288580" y="1823760"/>
                  <a:pt x="2256830" y="1804710"/>
                </a:cubicBezTo>
                <a:lnTo>
                  <a:pt x="2189520" y="1762800"/>
                </a:lnTo>
                <a:cubicBezTo>
                  <a:pt x="2212380" y="1717080"/>
                  <a:pt x="2232700" y="1670090"/>
                  <a:pt x="2249210" y="1621830"/>
                </a:cubicBezTo>
                <a:lnTo>
                  <a:pt x="2325410" y="1644690"/>
                </a:lnTo>
                <a:cubicBezTo>
                  <a:pt x="2359700" y="1654850"/>
                  <a:pt x="2396530" y="1634530"/>
                  <a:pt x="2406690" y="1600240"/>
                </a:cubicBezTo>
                <a:cubicBezTo>
                  <a:pt x="2416850" y="1564680"/>
                  <a:pt x="2396530" y="1527850"/>
                  <a:pt x="2362240" y="1517690"/>
                </a:cubicBezTo>
                <a:lnTo>
                  <a:pt x="2286040" y="1494830"/>
                </a:lnTo>
                <a:cubicBezTo>
                  <a:pt x="2296200" y="1445300"/>
                  <a:pt x="2303820" y="1394500"/>
                  <a:pt x="2307630" y="1342430"/>
                </a:cubicBezTo>
                <a:lnTo>
                  <a:pt x="2388910" y="1344970"/>
                </a:lnTo>
                <a:cubicBezTo>
                  <a:pt x="2424470" y="1346240"/>
                  <a:pt x="2454950" y="1317030"/>
                  <a:pt x="2456220" y="1280200"/>
                </a:cubicBezTo>
                <a:cubicBezTo>
                  <a:pt x="2457490" y="1243370"/>
                  <a:pt x="2428280" y="1212890"/>
                  <a:pt x="2391450" y="1211620"/>
                </a:cubicBezTo>
                <a:lnTo>
                  <a:pt x="2310170" y="1209080"/>
                </a:lnTo>
                <a:cubicBezTo>
                  <a:pt x="2307630" y="1158280"/>
                  <a:pt x="2301280" y="1107480"/>
                  <a:pt x="2292390" y="1056680"/>
                </a:cubicBezTo>
                <a:lnTo>
                  <a:pt x="2369860" y="1032550"/>
                </a:lnTo>
                <a:close/>
                <a:moveTo>
                  <a:pt x="1996480" y="770930"/>
                </a:moveTo>
                <a:cubicBezTo>
                  <a:pt x="2026960" y="820460"/>
                  <a:pt x="2011720" y="885230"/>
                  <a:pt x="1963460" y="915710"/>
                </a:cubicBezTo>
                <a:cubicBezTo>
                  <a:pt x="1915200" y="946190"/>
                  <a:pt x="1851700" y="930950"/>
                  <a:pt x="1821220" y="881420"/>
                </a:cubicBezTo>
                <a:cubicBezTo>
                  <a:pt x="1790740" y="831890"/>
                  <a:pt x="1805980" y="767120"/>
                  <a:pt x="1854240" y="736640"/>
                </a:cubicBezTo>
                <a:cubicBezTo>
                  <a:pt x="1902500" y="706160"/>
                  <a:pt x="1966000" y="722670"/>
                  <a:pt x="1996480" y="770930"/>
                </a:cubicBezTo>
                <a:close/>
                <a:moveTo>
                  <a:pt x="1169710" y="350560"/>
                </a:moveTo>
                <a:cubicBezTo>
                  <a:pt x="1160820" y="312460"/>
                  <a:pt x="1188760" y="275630"/>
                  <a:pt x="1228130" y="275630"/>
                </a:cubicBezTo>
                <a:cubicBezTo>
                  <a:pt x="1484670" y="276900"/>
                  <a:pt x="1727240" y="382310"/>
                  <a:pt x="1903770" y="561380"/>
                </a:cubicBezTo>
                <a:cubicBezTo>
                  <a:pt x="1931710" y="589320"/>
                  <a:pt x="1926630" y="636310"/>
                  <a:pt x="1893610" y="656630"/>
                </a:cubicBezTo>
                <a:lnTo>
                  <a:pt x="1541820" y="876340"/>
                </a:lnTo>
                <a:cubicBezTo>
                  <a:pt x="1521500" y="889040"/>
                  <a:pt x="1496100" y="887770"/>
                  <a:pt x="1477050" y="875070"/>
                </a:cubicBezTo>
                <a:cubicBezTo>
                  <a:pt x="1428790" y="842050"/>
                  <a:pt x="1372910" y="817920"/>
                  <a:pt x="1315760" y="806490"/>
                </a:cubicBezTo>
                <a:cubicBezTo>
                  <a:pt x="1292900" y="801410"/>
                  <a:pt x="1275120" y="783630"/>
                  <a:pt x="1270040" y="760770"/>
                </a:cubicBezTo>
                <a:lnTo>
                  <a:pt x="1169710" y="350560"/>
                </a:lnTo>
                <a:close/>
                <a:moveTo>
                  <a:pt x="1012230" y="359450"/>
                </a:moveTo>
                <a:cubicBezTo>
                  <a:pt x="1068110" y="345480"/>
                  <a:pt x="1123990" y="381040"/>
                  <a:pt x="1137960" y="436920"/>
                </a:cubicBezTo>
                <a:cubicBezTo>
                  <a:pt x="1151930" y="492800"/>
                  <a:pt x="1117640" y="549950"/>
                  <a:pt x="1063030" y="563920"/>
                </a:cubicBezTo>
                <a:cubicBezTo>
                  <a:pt x="1007150" y="577890"/>
                  <a:pt x="951270" y="542330"/>
                  <a:pt x="937300" y="486450"/>
                </a:cubicBezTo>
                <a:cubicBezTo>
                  <a:pt x="923330" y="429300"/>
                  <a:pt x="957620" y="373420"/>
                  <a:pt x="1012230" y="359450"/>
                </a:cubicBezTo>
                <a:close/>
                <a:moveTo>
                  <a:pt x="1188760" y="1083350"/>
                </a:moveTo>
                <a:cubicBezTo>
                  <a:pt x="1280200" y="1061760"/>
                  <a:pt x="1371640" y="1117640"/>
                  <a:pt x="1394500" y="1210350"/>
                </a:cubicBezTo>
                <a:cubicBezTo>
                  <a:pt x="1417360" y="1303060"/>
                  <a:pt x="1361480" y="1395770"/>
                  <a:pt x="1271310" y="1417360"/>
                </a:cubicBezTo>
                <a:cubicBezTo>
                  <a:pt x="1179870" y="1438950"/>
                  <a:pt x="1088430" y="1383070"/>
                  <a:pt x="1065570" y="1290360"/>
                </a:cubicBezTo>
                <a:cubicBezTo>
                  <a:pt x="1042710" y="1197650"/>
                  <a:pt x="1098590" y="1104940"/>
                  <a:pt x="1188760" y="1083350"/>
                </a:cubicBezTo>
                <a:close/>
                <a:moveTo>
                  <a:pt x="318810" y="937300"/>
                </a:moveTo>
                <a:cubicBezTo>
                  <a:pt x="396280" y="702350"/>
                  <a:pt x="560110" y="501690"/>
                  <a:pt x="782360" y="384850"/>
                </a:cubicBezTo>
                <a:cubicBezTo>
                  <a:pt x="816650" y="367070"/>
                  <a:pt x="859830" y="386120"/>
                  <a:pt x="868720" y="424220"/>
                </a:cubicBezTo>
                <a:lnTo>
                  <a:pt x="969050" y="834430"/>
                </a:lnTo>
                <a:cubicBezTo>
                  <a:pt x="974130" y="857290"/>
                  <a:pt x="966510" y="881420"/>
                  <a:pt x="948730" y="896660"/>
                </a:cubicBezTo>
                <a:cubicBezTo>
                  <a:pt x="905550" y="932220"/>
                  <a:pt x="869990" y="974130"/>
                  <a:pt x="843320" y="1022390"/>
                </a:cubicBezTo>
                <a:cubicBezTo>
                  <a:pt x="831890" y="1042710"/>
                  <a:pt x="810300" y="1054140"/>
                  <a:pt x="787440" y="1052870"/>
                </a:cubicBezTo>
                <a:lnTo>
                  <a:pt x="372150" y="1019850"/>
                </a:lnTo>
                <a:cubicBezTo>
                  <a:pt x="331510" y="1014770"/>
                  <a:pt x="306110" y="975400"/>
                  <a:pt x="318810" y="937300"/>
                </a:cubicBezTo>
                <a:close/>
                <a:moveTo>
                  <a:pt x="891580" y="2096810"/>
                </a:moveTo>
                <a:cubicBezTo>
                  <a:pt x="838240" y="2075220"/>
                  <a:pt x="812840" y="2012990"/>
                  <a:pt x="834430" y="1959650"/>
                </a:cubicBezTo>
                <a:cubicBezTo>
                  <a:pt x="856020" y="1906310"/>
                  <a:pt x="915710" y="1880910"/>
                  <a:pt x="969050" y="1902500"/>
                </a:cubicBezTo>
                <a:cubicBezTo>
                  <a:pt x="1022390" y="1924090"/>
                  <a:pt x="1047790" y="1986320"/>
                  <a:pt x="1026200" y="2039660"/>
                </a:cubicBezTo>
                <a:cubicBezTo>
                  <a:pt x="1004610" y="2094270"/>
                  <a:pt x="943650" y="2119670"/>
                  <a:pt x="891580" y="2096810"/>
                </a:cubicBezTo>
                <a:close/>
                <a:moveTo>
                  <a:pt x="439460" y="1082080"/>
                </a:moveTo>
                <a:cubicBezTo>
                  <a:pt x="496610" y="1087160"/>
                  <a:pt x="539790" y="1136690"/>
                  <a:pt x="534710" y="1195110"/>
                </a:cubicBezTo>
                <a:cubicBezTo>
                  <a:pt x="530900" y="1252260"/>
                  <a:pt x="481370" y="1295440"/>
                  <a:pt x="424220" y="1291630"/>
                </a:cubicBezTo>
                <a:cubicBezTo>
                  <a:pt x="367070" y="1286550"/>
                  <a:pt x="323890" y="1237020"/>
                  <a:pt x="328970" y="1178600"/>
                </a:cubicBezTo>
                <a:cubicBezTo>
                  <a:pt x="332780" y="1121450"/>
                  <a:pt x="382310" y="1078270"/>
                  <a:pt x="439460" y="1082080"/>
                </a:cubicBezTo>
                <a:close/>
                <a:moveTo>
                  <a:pt x="652820" y="2025690"/>
                </a:moveTo>
                <a:cubicBezTo>
                  <a:pt x="482640" y="1894880"/>
                  <a:pt x="353100" y="1705650"/>
                  <a:pt x="297220" y="1478320"/>
                </a:cubicBezTo>
                <a:cubicBezTo>
                  <a:pt x="290870" y="1452920"/>
                  <a:pt x="285790" y="1427520"/>
                  <a:pt x="281980" y="1402120"/>
                </a:cubicBezTo>
                <a:cubicBezTo>
                  <a:pt x="275630" y="1362750"/>
                  <a:pt x="307380" y="1328460"/>
                  <a:pt x="345480" y="1332270"/>
                </a:cubicBezTo>
                <a:lnTo>
                  <a:pt x="758230" y="1365290"/>
                </a:lnTo>
                <a:cubicBezTo>
                  <a:pt x="782360" y="1366560"/>
                  <a:pt x="802680" y="1383070"/>
                  <a:pt x="810300" y="1405930"/>
                </a:cubicBezTo>
                <a:cubicBezTo>
                  <a:pt x="829350" y="1458000"/>
                  <a:pt x="857290" y="1504990"/>
                  <a:pt x="891580" y="1545630"/>
                </a:cubicBezTo>
                <a:cubicBezTo>
                  <a:pt x="906820" y="1563410"/>
                  <a:pt x="909360" y="1587540"/>
                  <a:pt x="901740" y="1607860"/>
                </a:cubicBezTo>
                <a:lnTo>
                  <a:pt x="744260" y="2000290"/>
                </a:lnTo>
                <a:cubicBezTo>
                  <a:pt x="730290" y="2037120"/>
                  <a:pt x="684570" y="2049820"/>
                  <a:pt x="652820" y="2025690"/>
                </a:cubicBezTo>
                <a:close/>
                <a:moveTo>
                  <a:pt x="1781850" y="2052360"/>
                </a:moveTo>
                <a:cubicBezTo>
                  <a:pt x="1687870" y="2118400"/>
                  <a:pt x="1579920" y="2169200"/>
                  <a:pt x="1461810" y="2198410"/>
                </a:cubicBezTo>
                <a:cubicBezTo>
                  <a:pt x="1331000" y="2230160"/>
                  <a:pt x="1200190" y="2232700"/>
                  <a:pt x="1075730" y="2211110"/>
                </a:cubicBezTo>
                <a:cubicBezTo>
                  <a:pt x="1037630" y="2204760"/>
                  <a:pt x="1014770" y="2164120"/>
                  <a:pt x="1030010" y="2127290"/>
                </a:cubicBezTo>
                <a:lnTo>
                  <a:pt x="1184950" y="1741210"/>
                </a:lnTo>
                <a:cubicBezTo>
                  <a:pt x="1193840" y="1718350"/>
                  <a:pt x="1215430" y="1704380"/>
                  <a:pt x="1239560" y="1703110"/>
                </a:cubicBezTo>
                <a:cubicBezTo>
                  <a:pt x="1272580" y="1703110"/>
                  <a:pt x="1305600" y="1698030"/>
                  <a:pt x="1338620" y="1690410"/>
                </a:cubicBezTo>
                <a:cubicBezTo>
                  <a:pt x="1361480" y="1685330"/>
                  <a:pt x="1383070" y="1677710"/>
                  <a:pt x="1404660" y="1668820"/>
                </a:cubicBezTo>
                <a:cubicBezTo>
                  <a:pt x="1424980" y="1659930"/>
                  <a:pt x="1449110" y="1663740"/>
                  <a:pt x="1466890" y="1678980"/>
                </a:cubicBezTo>
                <a:lnTo>
                  <a:pt x="1788200" y="1954570"/>
                </a:lnTo>
                <a:cubicBezTo>
                  <a:pt x="1816140" y="1982510"/>
                  <a:pt x="1814870" y="2029500"/>
                  <a:pt x="1781850" y="2052360"/>
                </a:cubicBezTo>
                <a:close/>
                <a:moveTo>
                  <a:pt x="1775500" y="1856780"/>
                </a:moveTo>
                <a:cubicBezTo>
                  <a:pt x="1732320" y="1818680"/>
                  <a:pt x="1725970" y="1752640"/>
                  <a:pt x="1762800" y="1709460"/>
                </a:cubicBezTo>
                <a:cubicBezTo>
                  <a:pt x="1799630" y="1665010"/>
                  <a:pt x="1864400" y="1659930"/>
                  <a:pt x="1908850" y="1698030"/>
                </a:cubicBezTo>
                <a:cubicBezTo>
                  <a:pt x="1952030" y="1736130"/>
                  <a:pt x="1958380" y="1802170"/>
                  <a:pt x="1921550" y="1845350"/>
                </a:cubicBezTo>
                <a:cubicBezTo>
                  <a:pt x="1884720" y="1889800"/>
                  <a:pt x="1819950" y="1894880"/>
                  <a:pt x="1775500" y="1856780"/>
                </a:cubicBezTo>
                <a:close/>
                <a:moveTo>
                  <a:pt x="1992670" y="1720890"/>
                </a:moveTo>
                <a:lnTo>
                  <a:pt x="1677710" y="1449110"/>
                </a:lnTo>
                <a:cubicBezTo>
                  <a:pt x="1659930" y="1433870"/>
                  <a:pt x="1652310" y="1408470"/>
                  <a:pt x="1658660" y="1384340"/>
                </a:cubicBezTo>
                <a:cubicBezTo>
                  <a:pt x="1676440" y="1327190"/>
                  <a:pt x="1681520" y="1266230"/>
                  <a:pt x="1675170" y="1204000"/>
                </a:cubicBezTo>
                <a:cubicBezTo>
                  <a:pt x="1672630" y="1181140"/>
                  <a:pt x="1684060" y="1158280"/>
                  <a:pt x="1703110" y="1146850"/>
                </a:cubicBezTo>
                <a:lnTo>
                  <a:pt x="2056170" y="925870"/>
                </a:lnTo>
                <a:cubicBezTo>
                  <a:pt x="2089190" y="905550"/>
                  <a:pt x="2133640" y="922060"/>
                  <a:pt x="2145070" y="960160"/>
                </a:cubicBezTo>
                <a:cubicBezTo>
                  <a:pt x="2151420" y="980480"/>
                  <a:pt x="2156500" y="1000800"/>
                  <a:pt x="2162850" y="1021120"/>
                </a:cubicBezTo>
                <a:cubicBezTo>
                  <a:pt x="2221270" y="1259880"/>
                  <a:pt x="2186980" y="1499910"/>
                  <a:pt x="2084110" y="1701840"/>
                </a:cubicBezTo>
                <a:cubicBezTo>
                  <a:pt x="2066330" y="1737400"/>
                  <a:pt x="2021880" y="1746290"/>
                  <a:pt x="1992670" y="172089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4F3A48E6-9DAC-4CB0-968A-42C845BAD728}"/>
              </a:ext>
            </a:extLst>
          </p:cNvPr>
          <p:cNvSpPr/>
          <p:nvPr/>
        </p:nvSpPr>
        <p:spPr>
          <a:xfrm>
            <a:off x="4526279" y="4516330"/>
            <a:ext cx="706120" cy="703579"/>
          </a:xfrm>
          <a:custGeom>
            <a:avLst/>
            <a:gdLst>
              <a:gd name="connsiteX0" fmla="*/ 642620 w 706120"/>
              <a:gd name="connsiteY0" fmla="*/ 294640 h 703579"/>
              <a:gd name="connsiteX1" fmla="*/ 675640 w 706120"/>
              <a:gd name="connsiteY1" fmla="*/ 284480 h 703579"/>
              <a:gd name="connsiteX2" fmla="*/ 692150 w 706120"/>
              <a:gd name="connsiteY2" fmla="*/ 255270 h 703579"/>
              <a:gd name="connsiteX3" fmla="*/ 662940 w 706120"/>
              <a:gd name="connsiteY3" fmla="*/ 238760 h 703579"/>
              <a:gd name="connsiteX4" fmla="*/ 629920 w 706120"/>
              <a:gd name="connsiteY4" fmla="*/ 248920 h 703579"/>
              <a:gd name="connsiteX5" fmla="*/ 627380 w 706120"/>
              <a:gd name="connsiteY5" fmla="*/ 250190 h 703579"/>
              <a:gd name="connsiteX6" fmla="*/ 614680 w 706120"/>
              <a:gd name="connsiteY6" fmla="*/ 222250 h 703579"/>
              <a:gd name="connsiteX7" fmla="*/ 617220 w 706120"/>
              <a:gd name="connsiteY7" fmla="*/ 220980 h 703579"/>
              <a:gd name="connsiteX8" fmla="*/ 647700 w 706120"/>
              <a:gd name="connsiteY8" fmla="*/ 203200 h 703579"/>
              <a:gd name="connsiteX9" fmla="*/ 655320 w 706120"/>
              <a:gd name="connsiteY9" fmla="*/ 171450 h 703579"/>
              <a:gd name="connsiteX10" fmla="*/ 623570 w 706120"/>
              <a:gd name="connsiteY10" fmla="*/ 163830 h 703579"/>
              <a:gd name="connsiteX11" fmla="*/ 593090 w 706120"/>
              <a:gd name="connsiteY11" fmla="*/ 181610 h 703579"/>
              <a:gd name="connsiteX12" fmla="*/ 590550 w 706120"/>
              <a:gd name="connsiteY12" fmla="*/ 184150 h 703579"/>
              <a:gd name="connsiteX13" fmla="*/ 571500 w 706120"/>
              <a:gd name="connsiteY13" fmla="*/ 161290 h 703579"/>
              <a:gd name="connsiteX14" fmla="*/ 574040 w 706120"/>
              <a:gd name="connsiteY14" fmla="*/ 158750 h 703579"/>
              <a:gd name="connsiteX15" fmla="*/ 598170 w 706120"/>
              <a:gd name="connsiteY15" fmla="*/ 133350 h 703579"/>
              <a:gd name="connsiteX16" fmla="*/ 598170 w 706120"/>
              <a:gd name="connsiteY16" fmla="*/ 100330 h 703579"/>
              <a:gd name="connsiteX17" fmla="*/ 565150 w 706120"/>
              <a:gd name="connsiteY17" fmla="*/ 100330 h 703579"/>
              <a:gd name="connsiteX18" fmla="*/ 541020 w 706120"/>
              <a:gd name="connsiteY18" fmla="*/ 125730 h 703579"/>
              <a:gd name="connsiteX19" fmla="*/ 538480 w 706120"/>
              <a:gd name="connsiteY19" fmla="*/ 129540 h 703579"/>
              <a:gd name="connsiteX20" fmla="*/ 514350 w 706120"/>
              <a:gd name="connsiteY20" fmla="*/ 111760 h 703579"/>
              <a:gd name="connsiteX21" fmla="*/ 516890 w 706120"/>
              <a:gd name="connsiteY21" fmla="*/ 107950 h 703579"/>
              <a:gd name="connsiteX22" fmla="*/ 533400 w 706120"/>
              <a:gd name="connsiteY22" fmla="*/ 77470 h 703579"/>
              <a:gd name="connsiteX23" fmla="*/ 524510 w 706120"/>
              <a:gd name="connsiteY23" fmla="*/ 45720 h 703579"/>
              <a:gd name="connsiteX24" fmla="*/ 492760 w 706120"/>
              <a:gd name="connsiteY24" fmla="*/ 54610 h 703579"/>
              <a:gd name="connsiteX25" fmla="*/ 476250 w 706120"/>
              <a:gd name="connsiteY25" fmla="*/ 85090 h 703579"/>
              <a:gd name="connsiteX26" fmla="*/ 474980 w 706120"/>
              <a:gd name="connsiteY26" fmla="*/ 90170 h 703579"/>
              <a:gd name="connsiteX27" fmla="*/ 447040 w 706120"/>
              <a:gd name="connsiteY27" fmla="*/ 78740 h 703579"/>
              <a:gd name="connsiteX28" fmla="*/ 448310 w 706120"/>
              <a:gd name="connsiteY28" fmla="*/ 73660 h 703579"/>
              <a:gd name="connsiteX29" fmla="*/ 457200 w 706120"/>
              <a:gd name="connsiteY29" fmla="*/ 39370 h 703579"/>
              <a:gd name="connsiteX30" fmla="*/ 440690 w 706120"/>
              <a:gd name="connsiteY30" fmla="*/ 11430 h 703579"/>
              <a:gd name="connsiteX31" fmla="*/ 440690 w 706120"/>
              <a:gd name="connsiteY31" fmla="*/ 11430 h 703579"/>
              <a:gd name="connsiteX32" fmla="*/ 412750 w 706120"/>
              <a:gd name="connsiteY32" fmla="*/ 27940 h 703579"/>
              <a:gd name="connsiteX33" fmla="*/ 403860 w 706120"/>
              <a:gd name="connsiteY33" fmla="*/ 62230 h 703579"/>
              <a:gd name="connsiteX34" fmla="*/ 402590 w 706120"/>
              <a:gd name="connsiteY34" fmla="*/ 67310 h 703579"/>
              <a:gd name="connsiteX35" fmla="*/ 372110 w 706120"/>
              <a:gd name="connsiteY35" fmla="*/ 63500 h 703579"/>
              <a:gd name="connsiteX36" fmla="*/ 372110 w 706120"/>
              <a:gd name="connsiteY36" fmla="*/ 58420 h 703579"/>
              <a:gd name="connsiteX37" fmla="*/ 372110 w 706120"/>
              <a:gd name="connsiteY37" fmla="*/ 22860 h 703579"/>
              <a:gd name="connsiteX38" fmla="*/ 347980 w 706120"/>
              <a:gd name="connsiteY38" fmla="*/ 0 h 703579"/>
              <a:gd name="connsiteX39" fmla="*/ 325120 w 706120"/>
              <a:gd name="connsiteY39" fmla="*/ 24130 h 703579"/>
              <a:gd name="connsiteX40" fmla="*/ 325120 w 706120"/>
              <a:gd name="connsiteY40" fmla="*/ 59690 h 703579"/>
              <a:gd name="connsiteX41" fmla="*/ 326390 w 706120"/>
              <a:gd name="connsiteY41" fmla="*/ 64770 h 703579"/>
              <a:gd name="connsiteX42" fmla="*/ 297180 w 706120"/>
              <a:gd name="connsiteY42" fmla="*/ 69850 h 703579"/>
              <a:gd name="connsiteX43" fmla="*/ 295910 w 706120"/>
              <a:gd name="connsiteY43" fmla="*/ 64770 h 703579"/>
              <a:gd name="connsiteX44" fmla="*/ 285750 w 706120"/>
              <a:gd name="connsiteY44" fmla="*/ 31750 h 703579"/>
              <a:gd name="connsiteX45" fmla="*/ 256540 w 706120"/>
              <a:gd name="connsiteY45" fmla="*/ 15240 h 703579"/>
              <a:gd name="connsiteX46" fmla="*/ 240030 w 706120"/>
              <a:gd name="connsiteY46" fmla="*/ 44450 h 703579"/>
              <a:gd name="connsiteX47" fmla="*/ 250190 w 706120"/>
              <a:gd name="connsiteY47" fmla="*/ 77470 h 703579"/>
              <a:gd name="connsiteX48" fmla="*/ 252730 w 706120"/>
              <a:gd name="connsiteY48" fmla="*/ 82550 h 703579"/>
              <a:gd name="connsiteX49" fmla="*/ 224790 w 706120"/>
              <a:gd name="connsiteY49" fmla="*/ 93980 h 703579"/>
              <a:gd name="connsiteX50" fmla="*/ 222250 w 706120"/>
              <a:gd name="connsiteY50" fmla="*/ 88900 h 703579"/>
              <a:gd name="connsiteX51" fmla="*/ 204470 w 706120"/>
              <a:gd name="connsiteY51" fmla="*/ 58420 h 703579"/>
              <a:gd name="connsiteX52" fmla="*/ 172720 w 706120"/>
              <a:gd name="connsiteY52" fmla="*/ 50800 h 703579"/>
              <a:gd name="connsiteX53" fmla="*/ 165100 w 706120"/>
              <a:gd name="connsiteY53" fmla="*/ 82550 h 703579"/>
              <a:gd name="connsiteX54" fmla="*/ 182880 w 706120"/>
              <a:gd name="connsiteY54" fmla="*/ 113030 h 703579"/>
              <a:gd name="connsiteX55" fmla="*/ 186690 w 706120"/>
              <a:gd name="connsiteY55" fmla="*/ 116840 h 703579"/>
              <a:gd name="connsiteX56" fmla="*/ 162560 w 706120"/>
              <a:gd name="connsiteY56" fmla="*/ 135890 h 703579"/>
              <a:gd name="connsiteX57" fmla="*/ 158750 w 706120"/>
              <a:gd name="connsiteY57" fmla="*/ 132080 h 703579"/>
              <a:gd name="connsiteX58" fmla="*/ 133350 w 706120"/>
              <a:gd name="connsiteY58" fmla="*/ 107950 h 703579"/>
              <a:gd name="connsiteX59" fmla="*/ 100330 w 706120"/>
              <a:gd name="connsiteY59" fmla="*/ 107950 h 703579"/>
              <a:gd name="connsiteX60" fmla="*/ 100330 w 706120"/>
              <a:gd name="connsiteY60" fmla="*/ 107950 h 703579"/>
              <a:gd name="connsiteX61" fmla="*/ 100330 w 706120"/>
              <a:gd name="connsiteY61" fmla="*/ 140970 h 703579"/>
              <a:gd name="connsiteX62" fmla="*/ 125730 w 706120"/>
              <a:gd name="connsiteY62" fmla="*/ 165100 h 703579"/>
              <a:gd name="connsiteX63" fmla="*/ 129540 w 706120"/>
              <a:gd name="connsiteY63" fmla="*/ 167640 h 703579"/>
              <a:gd name="connsiteX64" fmla="*/ 111760 w 706120"/>
              <a:gd name="connsiteY64" fmla="*/ 191770 h 703579"/>
              <a:gd name="connsiteX65" fmla="*/ 107950 w 706120"/>
              <a:gd name="connsiteY65" fmla="*/ 189230 h 703579"/>
              <a:gd name="connsiteX66" fmla="*/ 77470 w 706120"/>
              <a:gd name="connsiteY66" fmla="*/ 172720 h 703579"/>
              <a:gd name="connsiteX67" fmla="*/ 45720 w 706120"/>
              <a:gd name="connsiteY67" fmla="*/ 181610 h 703579"/>
              <a:gd name="connsiteX68" fmla="*/ 54610 w 706120"/>
              <a:gd name="connsiteY68" fmla="*/ 213360 h 703579"/>
              <a:gd name="connsiteX69" fmla="*/ 85090 w 706120"/>
              <a:gd name="connsiteY69" fmla="*/ 229870 h 703579"/>
              <a:gd name="connsiteX70" fmla="*/ 88900 w 706120"/>
              <a:gd name="connsiteY70" fmla="*/ 231140 h 703579"/>
              <a:gd name="connsiteX71" fmla="*/ 77470 w 706120"/>
              <a:gd name="connsiteY71" fmla="*/ 259080 h 703579"/>
              <a:gd name="connsiteX72" fmla="*/ 73660 w 706120"/>
              <a:gd name="connsiteY72" fmla="*/ 257810 h 703579"/>
              <a:gd name="connsiteX73" fmla="*/ 39370 w 706120"/>
              <a:gd name="connsiteY73" fmla="*/ 248920 h 703579"/>
              <a:gd name="connsiteX74" fmla="*/ 11430 w 706120"/>
              <a:gd name="connsiteY74" fmla="*/ 265430 h 703579"/>
              <a:gd name="connsiteX75" fmla="*/ 27940 w 706120"/>
              <a:gd name="connsiteY75" fmla="*/ 293370 h 703579"/>
              <a:gd name="connsiteX76" fmla="*/ 62230 w 706120"/>
              <a:gd name="connsiteY76" fmla="*/ 302260 h 703579"/>
              <a:gd name="connsiteX77" fmla="*/ 66040 w 706120"/>
              <a:gd name="connsiteY77" fmla="*/ 302260 h 703579"/>
              <a:gd name="connsiteX78" fmla="*/ 62230 w 706120"/>
              <a:gd name="connsiteY78" fmla="*/ 331470 h 703579"/>
              <a:gd name="connsiteX79" fmla="*/ 58420 w 706120"/>
              <a:gd name="connsiteY79" fmla="*/ 331470 h 703579"/>
              <a:gd name="connsiteX80" fmla="*/ 22860 w 706120"/>
              <a:gd name="connsiteY80" fmla="*/ 331470 h 703579"/>
              <a:gd name="connsiteX81" fmla="*/ 0 w 706120"/>
              <a:gd name="connsiteY81" fmla="*/ 355600 h 703579"/>
              <a:gd name="connsiteX82" fmla="*/ 24130 w 706120"/>
              <a:gd name="connsiteY82" fmla="*/ 378460 h 703579"/>
              <a:gd name="connsiteX83" fmla="*/ 59690 w 706120"/>
              <a:gd name="connsiteY83" fmla="*/ 378460 h 703579"/>
              <a:gd name="connsiteX84" fmla="*/ 63500 w 706120"/>
              <a:gd name="connsiteY84" fmla="*/ 378460 h 703579"/>
              <a:gd name="connsiteX85" fmla="*/ 67310 w 706120"/>
              <a:gd name="connsiteY85" fmla="*/ 407670 h 703579"/>
              <a:gd name="connsiteX86" fmla="*/ 64770 w 706120"/>
              <a:gd name="connsiteY86" fmla="*/ 407670 h 703579"/>
              <a:gd name="connsiteX87" fmla="*/ 31750 w 706120"/>
              <a:gd name="connsiteY87" fmla="*/ 417830 h 703579"/>
              <a:gd name="connsiteX88" fmla="*/ 15240 w 706120"/>
              <a:gd name="connsiteY88" fmla="*/ 447040 h 703579"/>
              <a:gd name="connsiteX89" fmla="*/ 44450 w 706120"/>
              <a:gd name="connsiteY89" fmla="*/ 463550 h 703579"/>
              <a:gd name="connsiteX90" fmla="*/ 77470 w 706120"/>
              <a:gd name="connsiteY90" fmla="*/ 453390 h 703579"/>
              <a:gd name="connsiteX91" fmla="*/ 80010 w 706120"/>
              <a:gd name="connsiteY91" fmla="*/ 452120 h 703579"/>
              <a:gd name="connsiteX92" fmla="*/ 91440 w 706120"/>
              <a:gd name="connsiteY92" fmla="*/ 480060 h 703579"/>
              <a:gd name="connsiteX93" fmla="*/ 88900 w 706120"/>
              <a:gd name="connsiteY93" fmla="*/ 481330 h 703579"/>
              <a:gd name="connsiteX94" fmla="*/ 58420 w 706120"/>
              <a:gd name="connsiteY94" fmla="*/ 499110 h 703579"/>
              <a:gd name="connsiteX95" fmla="*/ 50800 w 706120"/>
              <a:gd name="connsiteY95" fmla="*/ 530860 h 703579"/>
              <a:gd name="connsiteX96" fmla="*/ 82550 w 706120"/>
              <a:gd name="connsiteY96" fmla="*/ 538480 h 703579"/>
              <a:gd name="connsiteX97" fmla="*/ 113030 w 706120"/>
              <a:gd name="connsiteY97" fmla="*/ 520700 h 703579"/>
              <a:gd name="connsiteX98" fmla="*/ 114300 w 706120"/>
              <a:gd name="connsiteY98" fmla="*/ 519430 h 703579"/>
              <a:gd name="connsiteX99" fmla="*/ 133350 w 706120"/>
              <a:gd name="connsiteY99" fmla="*/ 543560 h 703579"/>
              <a:gd name="connsiteX100" fmla="*/ 132080 w 706120"/>
              <a:gd name="connsiteY100" fmla="*/ 544830 h 703579"/>
              <a:gd name="connsiteX101" fmla="*/ 107950 w 706120"/>
              <a:gd name="connsiteY101" fmla="*/ 570230 h 703579"/>
              <a:gd name="connsiteX102" fmla="*/ 107950 w 706120"/>
              <a:gd name="connsiteY102" fmla="*/ 603250 h 703579"/>
              <a:gd name="connsiteX103" fmla="*/ 107950 w 706120"/>
              <a:gd name="connsiteY103" fmla="*/ 603250 h 703579"/>
              <a:gd name="connsiteX104" fmla="*/ 140970 w 706120"/>
              <a:gd name="connsiteY104" fmla="*/ 603250 h 703579"/>
              <a:gd name="connsiteX105" fmla="*/ 165100 w 706120"/>
              <a:gd name="connsiteY105" fmla="*/ 577850 h 703579"/>
              <a:gd name="connsiteX106" fmla="*/ 166370 w 706120"/>
              <a:gd name="connsiteY106" fmla="*/ 576580 h 703579"/>
              <a:gd name="connsiteX107" fmla="*/ 190500 w 706120"/>
              <a:gd name="connsiteY107" fmla="*/ 594360 h 703579"/>
              <a:gd name="connsiteX108" fmla="*/ 189230 w 706120"/>
              <a:gd name="connsiteY108" fmla="*/ 595630 h 703579"/>
              <a:gd name="connsiteX109" fmla="*/ 172720 w 706120"/>
              <a:gd name="connsiteY109" fmla="*/ 626110 h 703579"/>
              <a:gd name="connsiteX110" fmla="*/ 181610 w 706120"/>
              <a:gd name="connsiteY110" fmla="*/ 657860 h 703579"/>
              <a:gd name="connsiteX111" fmla="*/ 213360 w 706120"/>
              <a:gd name="connsiteY111" fmla="*/ 648970 h 703579"/>
              <a:gd name="connsiteX112" fmla="*/ 229870 w 706120"/>
              <a:gd name="connsiteY112" fmla="*/ 618490 h 703579"/>
              <a:gd name="connsiteX113" fmla="*/ 229870 w 706120"/>
              <a:gd name="connsiteY113" fmla="*/ 617220 h 703579"/>
              <a:gd name="connsiteX114" fmla="*/ 257810 w 706120"/>
              <a:gd name="connsiteY114" fmla="*/ 628650 h 703579"/>
              <a:gd name="connsiteX115" fmla="*/ 257810 w 706120"/>
              <a:gd name="connsiteY115" fmla="*/ 629920 h 703579"/>
              <a:gd name="connsiteX116" fmla="*/ 248920 w 706120"/>
              <a:gd name="connsiteY116" fmla="*/ 664210 h 703579"/>
              <a:gd name="connsiteX117" fmla="*/ 265430 w 706120"/>
              <a:gd name="connsiteY117" fmla="*/ 692150 h 703579"/>
              <a:gd name="connsiteX118" fmla="*/ 293370 w 706120"/>
              <a:gd name="connsiteY118" fmla="*/ 675640 h 703579"/>
              <a:gd name="connsiteX119" fmla="*/ 302260 w 706120"/>
              <a:gd name="connsiteY119" fmla="*/ 641350 h 703579"/>
              <a:gd name="connsiteX120" fmla="*/ 302260 w 706120"/>
              <a:gd name="connsiteY120" fmla="*/ 641350 h 703579"/>
              <a:gd name="connsiteX121" fmla="*/ 332740 w 706120"/>
              <a:gd name="connsiteY121" fmla="*/ 645160 h 703579"/>
              <a:gd name="connsiteX122" fmla="*/ 332740 w 706120"/>
              <a:gd name="connsiteY122" fmla="*/ 645160 h 703579"/>
              <a:gd name="connsiteX123" fmla="*/ 332740 w 706120"/>
              <a:gd name="connsiteY123" fmla="*/ 680720 h 703579"/>
              <a:gd name="connsiteX124" fmla="*/ 356870 w 706120"/>
              <a:gd name="connsiteY124" fmla="*/ 703580 h 703579"/>
              <a:gd name="connsiteX125" fmla="*/ 379730 w 706120"/>
              <a:gd name="connsiteY125" fmla="*/ 679450 h 703579"/>
              <a:gd name="connsiteX126" fmla="*/ 379730 w 706120"/>
              <a:gd name="connsiteY126" fmla="*/ 643890 h 703579"/>
              <a:gd name="connsiteX127" fmla="*/ 379730 w 706120"/>
              <a:gd name="connsiteY127" fmla="*/ 643890 h 703579"/>
              <a:gd name="connsiteX128" fmla="*/ 408940 w 706120"/>
              <a:gd name="connsiteY128" fmla="*/ 638810 h 703579"/>
              <a:gd name="connsiteX129" fmla="*/ 408940 w 706120"/>
              <a:gd name="connsiteY129" fmla="*/ 638810 h 703579"/>
              <a:gd name="connsiteX130" fmla="*/ 419100 w 706120"/>
              <a:gd name="connsiteY130" fmla="*/ 671830 h 703579"/>
              <a:gd name="connsiteX131" fmla="*/ 448310 w 706120"/>
              <a:gd name="connsiteY131" fmla="*/ 688340 h 703579"/>
              <a:gd name="connsiteX132" fmla="*/ 464820 w 706120"/>
              <a:gd name="connsiteY132" fmla="*/ 659130 h 703579"/>
              <a:gd name="connsiteX133" fmla="*/ 454660 w 706120"/>
              <a:gd name="connsiteY133" fmla="*/ 626110 h 703579"/>
              <a:gd name="connsiteX134" fmla="*/ 454660 w 706120"/>
              <a:gd name="connsiteY134" fmla="*/ 626110 h 703579"/>
              <a:gd name="connsiteX135" fmla="*/ 482600 w 706120"/>
              <a:gd name="connsiteY135" fmla="*/ 614680 h 703579"/>
              <a:gd name="connsiteX136" fmla="*/ 482600 w 706120"/>
              <a:gd name="connsiteY136" fmla="*/ 614680 h 703579"/>
              <a:gd name="connsiteX137" fmla="*/ 500380 w 706120"/>
              <a:gd name="connsiteY137" fmla="*/ 645160 h 703579"/>
              <a:gd name="connsiteX138" fmla="*/ 532130 w 706120"/>
              <a:gd name="connsiteY138" fmla="*/ 652780 h 703579"/>
              <a:gd name="connsiteX139" fmla="*/ 539750 w 706120"/>
              <a:gd name="connsiteY139" fmla="*/ 621030 h 703579"/>
              <a:gd name="connsiteX140" fmla="*/ 521970 w 706120"/>
              <a:gd name="connsiteY140" fmla="*/ 590550 h 703579"/>
              <a:gd name="connsiteX141" fmla="*/ 521970 w 706120"/>
              <a:gd name="connsiteY141" fmla="*/ 590550 h 703579"/>
              <a:gd name="connsiteX142" fmla="*/ 546100 w 706120"/>
              <a:gd name="connsiteY142" fmla="*/ 571500 h 703579"/>
              <a:gd name="connsiteX143" fmla="*/ 546100 w 706120"/>
              <a:gd name="connsiteY143" fmla="*/ 571500 h 703579"/>
              <a:gd name="connsiteX144" fmla="*/ 571500 w 706120"/>
              <a:gd name="connsiteY144" fmla="*/ 595630 h 703579"/>
              <a:gd name="connsiteX145" fmla="*/ 604520 w 706120"/>
              <a:gd name="connsiteY145" fmla="*/ 595630 h 703579"/>
              <a:gd name="connsiteX146" fmla="*/ 604520 w 706120"/>
              <a:gd name="connsiteY146" fmla="*/ 562610 h 703579"/>
              <a:gd name="connsiteX147" fmla="*/ 579120 w 706120"/>
              <a:gd name="connsiteY147" fmla="*/ 538480 h 703579"/>
              <a:gd name="connsiteX148" fmla="*/ 579120 w 706120"/>
              <a:gd name="connsiteY148" fmla="*/ 538480 h 703579"/>
              <a:gd name="connsiteX149" fmla="*/ 596900 w 706120"/>
              <a:gd name="connsiteY149" fmla="*/ 514350 h 703579"/>
              <a:gd name="connsiteX150" fmla="*/ 598170 w 706120"/>
              <a:gd name="connsiteY150" fmla="*/ 514350 h 703579"/>
              <a:gd name="connsiteX151" fmla="*/ 628650 w 706120"/>
              <a:gd name="connsiteY151" fmla="*/ 530860 h 703579"/>
              <a:gd name="connsiteX152" fmla="*/ 660400 w 706120"/>
              <a:gd name="connsiteY152" fmla="*/ 521970 h 703579"/>
              <a:gd name="connsiteX153" fmla="*/ 651510 w 706120"/>
              <a:gd name="connsiteY153" fmla="*/ 490220 h 703579"/>
              <a:gd name="connsiteX154" fmla="*/ 621030 w 706120"/>
              <a:gd name="connsiteY154" fmla="*/ 473710 h 703579"/>
              <a:gd name="connsiteX155" fmla="*/ 619760 w 706120"/>
              <a:gd name="connsiteY155" fmla="*/ 473710 h 703579"/>
              <a:gd name="connsiteX156" fmla="*/ 631190 w 706120"/>
              <a:gd name="connsiteY156" fmla="*/ 445770 h 703579"/>
              <a:gd name="connsiteX157" fmla="*/ 632460 w 706120"/>
              <a:gd name="connsiteY157" fmla="*/ 445770 h 703579"/>
              <a:gd name="connsiteX158" fmla="*/ 666750 w 706120"/>
              <a:gd name="connsiteY158" fmla="*/ 454660 h 703579"/>
              <a:gd name="connsiteX159" fmla="*/ 694690 w 706120"/>
              <a:gd name="connsiteY159" fmla="*/ 438150 h 703579"/>
              <a:gd name="connsiteX160" fmla="*/ 694690 w 706120"/>
              <a:gd name="connsiteY160" fmla="*/ 438150 h 703579"/>
              <a:gd name="connsiteX161" fmla="*/ 678180 w 706120"/>
              <a:gd name="connsiteY161" fmla="*/ 410210 h 703579"/>
              <a:gd name="connsiteX162" fmla="*/ 643890 w 706120"/>
              <a:gd name="connsiteY162" fmla="*/ 401320 h 703579"/>
              <a:gd name="connsiteX163" fmla="*/ 642620 w 706120"/>
              <a:gd name="connsiteY163" fmla="*/ 401320 h 703579"/>
              <a:gd name="connsiteX164" fmla="*/ 645160 w 706120"/>
              <a:gd name="connsiteY164" fmla="*/ 370840 h 703579"/>
              <a:gd name="connsiteX165" fmla="*/ 647700 w 706120"/>
              <a:gd name="connsiteY165" fmla="*/ 370840 h 703579"/>
              <a:gd name="connsiteX166" fmla="*/ 683260 w 706120"/>
              <a:gd name="connsiteY166" fmla="*/ 370840 h 703579"/>
              <a:gd name="connsiteX167" fmla="*/ 706120 w 706120"/>
              <a:gd name="connsiteY167" fmla="*/ 346710 h 703579"/>
              <a:gd name="connsiteX168" fmla="*/ 681990 w 706120"/>
              <a:gd name="connsiteY168" fmla="*/ 323850 h 703579"/>
              <a:gd name="connsiteX169" fmla="*/ 646430 w 706120"/>
              <a:gd name="connsiteY169" fmla="*/ 323850 h 703579"/>
              <a:gd name="connsiteX170" fmla="*/ 643890 w 706120"/>
              <a:gd name="connsiteY170" fmla="*/ 323850 h 703579"/>
              <a:gd name="connsiteX171" fmla="*/ 638810 w 706120"/>
              <a:gd name="connsiteY171" fmla="*/ 294640 h 703579"/>
              <a:gd name="connsiteX172" fmla="*/ 642620 w 706120"/>
              <a:gd name="connsiteY172" fmla="*/ 294640 h 703579"/>
              <a:gd name="connsiteX173" fmla="*/ 328930 w 706120"/>
              <a:gd name="connsiteY173" fmla="*/ 116840 h 703579"/>
              <a:gd name="connsiteX174" fmla="*/ 344170 w 706120"/>
              <a:gd name="connsiteY174" fmla="*/ 96520 h 703579"/>
              <a:gd name="connsiteX175" fmla="*/ 529590 w 706120"/>
              <a:gd name="connsiteY175" fmla="*/ 165100 h 703579"/>
              <a:gd name="connsiteX176" fmla="*/ 528320 w 706120"/>
              <a:gd name="connsiteY176" fmla="*/ 190500 h 703579"/>
              <a:gd name="connsiteX177" fmla="*/ 435610 w 706120"/>
              <a:gd name="connsiteY177" fmla="*/ 252730 h 703579"/>
              <a:gd name="connsiteX178" fmla="*/ 417830 w 706120"/>
              <a:gd name="connsiteY178" fmla="*/ 252730 h 703579"/>
              <a:gd name="connsiteX179" fmla="*/ 373380 w 706120"/>
              <a:gd name="connsiteY179" fmla="*/ 236220 h 703579"/>
              <a:gd name="connsiteX180" fmla="*/ 360680 w 706120"/>
              <a:gd name="connsiteY180" fmla="*/ 224790 h 703579"/>
              <a:gd name="connsiteX181" fmla="*/ 328930 w 706120"/>
              <a:gd name="connsiteY181" fmla="*/ 116840 h 703579"/>
              <a:gd name="connsiteX182" fmla="*/ 341630 w 706120"/>
              <a:gd name="connsiteY182" fmla="*/ 311150 h 703579"/>
              <a:gd name="connsiteX183" fmla="*/ 398780 w 706120"/>
              <a:gd name="connsiteY183" fmla="*/ 342900 h 703579"/>
              <a:gd name="connsiteX184" fmla="*/ 367030 w 706120"/>
              <a:gd name="connsiteY184" fmla="*/ 400050 h 703579"/>
              <a:gd name="connsiteX185" fmla="*/ 309880 w 706120"/>
              <a:gd name="connsiteY185" fmla="*/ 368300 h 703579"/>
              <a:gd name="connsiteX186" fmla="*/ 341630 w 706120"/>
              <a:gd name="connsiteY186" fmla="*/ 311150 h 703579"/>
              <a:gd name="connsiteX187" fmla="*/ 104140 w 706120"/>
              <a:gd name="connsiteY187" fmla="*/ 283210 h 703579"/>
              <a:gd name="connsiteX188" fmla="*/ 224790 w 706120"/>
              <a:gd name="connsiteY188" fmla="*/ 130810 h 703579"/>
              <a:gd name="connsiteX189" fmla="*/ 248920 w 706120"/>
              <a:gd name="connsiteY189" fmla="*/ 140970 h 703579"/>
              <a:gd name="connsiteX190" fmla="*/ 279400 w 706120"/>
              <a:gd name="connsiteY190" fmla="*/ 248920 h 703579"/>
              <a:gd name="connsiteX191" fmla="*/ 274320 w 706120"/>
              <a:gd name="connsiteY191" fmla="*/ 265430 h 703579"/>
              <a:gd name="connsiteX192" fmla="*/ 246380 w 706120"/>
              <a:gd name="connsiteY192" fmla="*/ 299720 h 703579"/>
              <a:gd name="connsiteX193" fmla="*/ 231140 w 706120"/>
              <a:gd name="connsiteY193" fmla="*/ 308610 h 703579"/>
              <a:gd name="connsiteX194" fmla="*/ 118110 w 706120"/>
              <a:gd name="connsiteY194" fmla="*/ 304800 h 703579"/>
              <a:gd name="connsiteX195" fmla="*/ 104140 w 706120"/>
              <a:gd name="connsiteY195" fmla="*/ 283210 h 703579"/>
              <a:gd name="connsiteX196" fmla="*/ 205740 w 706120"/>
              <a:gd name="connsiteY196" fmla="*/ 568960 h 703579"/>
              <a:gd name="connsiteX197" fmla="*/ 104140 w 706120"/>
              <a:gd name="connsiteY197" fmla="*/ 427990 h 703579"/>
              <a:gd name="connsiteX198" fmla="*/ 99060 w 706120"/>
              <a:gd name="connsiteY198" fmla="*/ 407670 h 703579"/>
              <a:gd name="connsiteX199" fmla="*/ 115570 w 706120"/>
              <a:gd name="connsiteY199" fmla="*/ 388620 h 703579"/>
              <a:gd name="connsiteX200" fmla="*/ 227330 w 706120"/>
              <a:gd name="connsiteY200" fmla="*/ 392430 h 703579"/>
              <a:gd name="connsiteX201" fmla="*/ 241300 w 706120"/>
              <a:gd name="connsiteY201" fmla="*/ 402590 h 703579"/>
              <a:gd name="connsiteX202" fmla="*/ 264160 w 706120"/>
              <a:gd name="connsiteY202" fmla="*/ 439420 h 703579"/>
              <a:gd name="connsiteX203" fmla="*/ 267970 w 706120"/>
              <a:gd name="connsiteY203" fmla="*/ 455930 h 703579"/>
              <a:gd name="connsiteX204" fmla="*/ 229870 w 706120"/>
              <a:gd name="connsiteY204" fmla="*/ 562610 h 703579"/>
              <a:gd name="connsiteX205" fmla="*/ 205740 w 706120"/>
              <a:gd name="connsiteY205" fmla="*/ 568960 h 703579"/>
              <a:gd name="connsiteX206" fmla="*/ 510540 w 706120"/>
              <a:gd name="connsiteY206" fmla="*/ 562610 h 703579"/>
              <a:gd name="connsiteX207" fmla="*/ 425450 w 706120"/>
              <a:gd name="connsiteY207" fmla="*/ 605790 h 703579"/>
              <a:gd name="connsiteX208" fmla="*/ 321310 w 706120"/>
              <a:gd name="connsiteY208" fmla="*/ 613410 h 703579"/>
              <a:gd name="connsiteX209" fmla="*/ 308610 w 706120"/>
              <a:gd name="connsiteY209" fmla="*/ 591820 h 703579"/>
              <a:gd name="connsiteX210" fmla="*/ 346710 w 706120"/>
              <a:gd name="connsiteY210" fmla="*/ 486410 h 703579"/>
              <a:gd name="connsiteX211" fmla="*/ 360680 w 706120"/>
              <a:gd name="connsiteY211" fmla="*/ 476250 h 703579"/>
              <a:gd name="connsiteX212" fmla="*/ 387350 w 706120"/>
              <a:gd name="connsiteY212" fmla="*/ 471170 h 703579"/>
              <a:gd name="connsiteX213" fmla="*/ 405130 w 706120"/>
              <a:gd name="connsiteY213" fmla="*/ 464820 h 703579"/>
              <a:gd name="connsiteX214" fmla="*/ 421640 w 706120"/>
              <a:gd name="connsiteY214" fmla="*/ 467360 h 703579"/>
              <a:gd name="connsiteX215" fmla="*/ 510540 w 706120"/>
              <a:gd name="connsiteY215" fmla="*/ 537210 h 703579"/>
              <a:gd name="connsiteX216" fmla="*/ 510540 w 706120"/>
              <a:gd name="connsiteY216" fmla="*/ 562610 h 703579"/>
              <a:gd name="connsiteX217" fmla="*/ 565150 w 706120"/>
              <a:gd name="connsiteY217" fmla="*/ 471170 h 703579"/>
              <a:gd name="connsiteX218" fmla="*/ 477520 w 706120"/>
              <a:gd name="connsiteY218" fmla="*/ 402590 h 703579"/>
              <a:gd name="connsiteX219" fmla="*/ 472440 w 706120"/>
              <a:gd name="connsiteY219" fmla="*/ 386080 h 703579"/>
              <a:gd name="connsiteX220" fmla="*/ 474980 w 706120"/>
              <a:gd name="connsiteY220" fmla="*/ 337820 h 703579"/>
              <a:gd name="connsiteX221" fmla="*/ 482600 w 706120"/>
              <a:gd name="connsiteY221" fmla="*/ 322580 h 703579"/>
              <a:gd name="connsiteX222" fmla="*/ 576580 w 706120"/>
              <a:gd name="connsiteY222" fmla="*/ 259080 h 703579"/>
              <a:gd name="connsiteX223" fmla="*/ 600710 w 706120"/>
              <a:gd name="connsiteY223" fmla="*/ 266700 h 703579"/>
              <a:gd name="connsiteX224" fmla="*/ 605790 w 706120"/>
              <a:gd name="connsiteY224" fmla="*/ 283210 h 703579"/>
              <a:gd name="connsiteX225" fmla="*/ 591820 w 706120"/>
              <a:gd name="connsiteY225" fmla="*/ 464820 h 703579"/>
              <a:gd name="connsiteX226" fmla="*/ 565150 w 706120"/>
              <a:gd name="connsiteY226" fmla="*/ 471170 h 70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</a:cxnLst>
            <a:rect l="l" t="t" r="r" b="b"/>
            <a:pathLst>
              <a:path w="706120" h="703579">
                <a:moveTo>
                  <a:pt x="642620" y="294640"/>
                </a:moveTo>
                <a:lnTo>
                  <a:pt x="675640" y="284480"/>
                </a:lnTo>
                <a:cubicBezTo>
                  <a:pt x="688340" y="280670"/>
                  <a:pt x="694690" y="267970"/>
                  <a:pt x="692150" y="255270"/>
                </a:cubicBezTo>
                <a:cubicBezTo>
                  <a:pt x="688340" y="242570"/>
                  <a:pt x="675640" y="236220"/>
                  <a:pt x="662940" y="238760"/>
                </a:cubicBezTo>
                <a:lnTo>
                  <a:pt x="629920" y="248920"/>
                </a:lnTo>
                <a:cubicBezTo>
                  <a:pt x="628650" y="248920"/>
                  <a:pt x="627380" y="250190"/>
                  <a:pt x="627380" y="250190"/>
                </a:cubicBezTo>
                <a:cubicBezTo>
                  <a:pt x="623570" y="241300"/>
                  <a:pt x="619760" y="231140"/>
                  <a:pt x="614680" y="222250"/>
                </a:cubicBezTo>
                <a:cubicBezTo>
                  <a:pt x="615950" y="222250"/>
                  <a:pt x="617220" y="220980"/>
                  <a:pt x="617220" y="220980"/>
                </a:cubicBezTo>
                <a:lnTo>
                  <a:pt x="647700" y="203200"/>
                </a:lnTo>
                <a:cubicBezTo>
                  <a:pt x="659130" y="196850"/>
                  <a:pt x="662940" y="181610"/>
                  <a:pt x="655320" y="171450"/>
                </a:cubicBezTo>
                <a:cubicBezTo>
                  <a:pt x="648970" y="160020"/>
                  <a:pt x="633730" y="156210"/>
                  <a:pt x="623570" y="163830"/>
                </a:cubicBezTo>
                <a:lnTo>
                  <a:pt x="593090" y="181610"/>
                </a:lnTo>
                <a:cubicBezTo>
                  <a:pt x="591820" y="182880"/>
                  <a:pt x="590550" y="182880"/>
                  <a:pt x="590550" y="184150"/>
                </a:cubicBezTo>
                <a:cubicBezTo>
                  <a:pt x="584200" y="176530"/>
                  <a:pt x="577850" y="168910"/>
                  <a:pt x="571500" y="161290"/>
                </a:cubicBezTo>
                <a:cubicBezTo>
                  <a:pt x="572770" y="160020"/>
                  <a:pt x="574040" y="160020"/>
                  <a:pt x="574040" y="158750"/>
                </a:cubicBezTo>
                <a:lnTo>
                  <a:pt x="598170" y="133350"/>
                </a:lnTo>
                <a:cubicBezTo>
                  <a:pt x="607060" y="124460"/>
                  <a:pt x="607060" y="109220"/>
                  <a:pt x="598170" y="100330"/>
                </a:cubicBezTo>
                <a:cubicBezTo>
                  <a:pt x="589280" y="91440"/>
                  <a:pt x="574040" y="91440"/>
                  <a:pt x="565150" y="100330"/>
                </a:cubicBezTo>
                <a:lnTo>
                  <a:pt x="541020" y="125730"/>
                </a:lnTo>
                <a:cubicBezTo>
                  <a:pt x="539750" y="127000"/>
                  <a:pt x="539750" y="128270"/>
                  <a:pt x="538480" y="129540"/>
                </a:cubicBezTo>
                <a:cubicBezTo>
                  <a:pt x="530860" y="123190"/>
                  <a:pt x="523240" y="116840"/>
                  <a:pt x="514350" y="111760"/>
                </a:cubicBezTo>
                <a:cubicBezTo>
                  <a:pt x="515620" y="110490"/>
                  <a:pt x="515620" y="109220"/>
                  <a:pt x="516890" y="107950"/>
                </a:cubicBezTo>
                <a:lnTo>
                  <a:pt x="533400" y="77470"/>
                </a:lnTo>
                <a:cubicBezTo>
                  <a:pt x="539750" y="66040"/>
                  <a:pt x="535940" y="52070"/>
                  <a:pt x="524510" y="45720"/>
                </a:cubicBezTo>
                <a:cubicBezTo>
                  <a:pt x="513080" y="39370"/>
                  <a:pt x="499110" y="43180"/>
                  <a:pt x="492760" y="54610"/>
                </a:cubicBezTo>
                <a:lnTo>
                  <a:pt x="476250" y="85090"/>
                </a:lnTo>
                <a:cubicBezTo>
                  <a:pt x="474980" y="86360"/>
                  <a:pt x="474980" y="87630"/>
                  <a:pt x="474980" y="90170"/>
                </a:cubicBezTo>
                <a:cubicBezTo>
                  <a:pt x="466090" y="86360"/>
                  <a:pt x="455930" y="82550"/>
                  <a:pt x="447040" y="78740"/>
                </a:cubicBezTo>
                <a:cubicBezTo>
                  <a:pt x="448310" y="77470"/>
                  <a:pt x="448310" y="76200"/>
                  <a:pt x="448310" y="73660"/>
                </a:cubicBezTo>
                <a:lnTo>
                  <a:pt x="457200" y="39370"/>
                </a:lnTo>
                <a:cubicBezTo>
                  <a:pt x="459740" y="26670"/>
                  <a:pt x="452120" y="13970"/>
                  <a:pt x="440690" y="11430"/>
                </a:cubicBezTo>
                <a:lnTo>
                  <a:pt x="440690" y="11430"/>
                </a:lnTo>
                <a:cubicBezTo>
                  <a:pt x="427990" y="8890"/>
                  <a:pt x="415290" y="16510"/>
                  <a:pt x="412750" y="27940"/>
                </a:cubicBezTo>
                <a:lnTo>
                  <a:pt x="403860" y="62230"/>
                </a:lnTo>
                <a:cubicBezTo>
                  <a:pt x="403860" y="63500"/>
                  <a:pt x="403860" y="66040"/>
                  <a:pt x="402590" y="67310"/>
                </a:cubicBezTo>
                <a:cubicBezTo>
                  <a:pt x="392430" y="66040"/>
                  <a:pt x="382270" y="64770"/>
                  <a:pt x="372110" y="63500"/>
                </a:cubicBezTo>
                <a:cubicBezTo>
                  <a:pt x="372110" y="62230"/>
                  <a:pt x="372110" y="59690"/>
                  <a:pt x="372110" y="58420"/>
                </a:cubicBezTo>
                <a:lnTo>
                  <a:pt x="372110" y="22860"/>
                </a:lnTo>
                <a:cubicBezTo>
                  <a:pt x="372110" y="10160"/>
                  <a:pt x="360680" y="0"/>
                  <a:pt x="347980" y="0"/>
                </a:cubicBezTo>
                <a:cubicBezTo>
                  <a:pt x="335280" y="0"/>
                  <a:pt x="325120" y="11430"/>
                  <a:pt x="325120" y="24130"/>
                </a:cubicBezTo>
                <a:lnTo>
                  <a:pt x="325120" y="59690"/>
                </a:lnTo>
                <a:cubicBezTo>
                  <a:pt x="325120" y="60960"/>
                  <a:pt x="325120" y="63500"/>
                  <a:pt x="326390" y="64770"/>
                </a:cubicBezTo>
                <a:cubicBezTo>
                  <a:pt x="316230" y="66040"/>
                  <a:pt x="306070" y="67310"/>
                  <a:pt x="297180" y="69850"/>
                </a:cubicBezTo>
                <a:cubicBezTo>
                  <a:pt x="297180" y="68580"/>
                  <a:pt x="297180" y="66040"/>
                  <a:pt x="295910" y="64770"/>
                </a:cubicBezTo>
                <a:lnTo>
                  <a:pt x="285750" y="31750"/>
                </a:lnTo>
                <a:cubicBezTo>
                  <a:pt x="281940" y="19050"/>
                  <a:pt x="269240" y="12700"/>
                  <a:pt x="256540" y="15240"/>
                </a:cubicBezTo>
                <a:cubicBezTo>
                  <a:pt x="243840" y="19050"/>
                  <a:pt x="237490" y="31750"/>
                  <a:pt x="240030" y="44450"/>
                </a:cubicBezTo>
                <a:lnTo>
                  <a:pt x="250190" y="77470"/>
                </a:lnTo>
                <a:cubicBezTo>
                  <a:pt x="250190" y="78740"/>
                  <a:pt x="251460" y="81280"/>
                  <a:pt x="252730" y="82550"/>
                </a:cubicBezTo>
                <a:cubicBezTo>
                  <a:pt x="243840" y="86360"/>
                  <a:pt x="233680" y="90170"/>
                  <a:pt x="224790" y="93980"/>
                </a:cubicBezTo>
                <a:cubicBezTo>
                  <a:pt x="224790" y="92710"/>
                  <a:pt x="223520" y="90170"/>
                  <a:pt x="222250" y="88900"/>
                </a:cubicBezTo>
                <a:lnTo>
                  <a:pt x="204470" y="58420"/>
                </a:lnTo>
                <a:cubicBezTo>
                  <a:pt x="198120" y="46990"/>
                  <a:pt x="182880" y="43180"/>
                  <a:pt x="172720" y="50800"/>
                </a:cubicBezTo>
                <a:cubicBezTo>
                  <a:pt x="161290" y="57150"/>
                  <a:pt x="157480" y="72390"/>
                  <a:pt x="165100" y="82550"/>
                </a:cubicBezTo>
                <a:lnTo>
                  <a:pt x="182880" y="113030"/>
                </a:lnTo>
                <a:cubicBezTo>
                  <a:pt x="184150" y="114300"/>
                  <a:pt x="185420" y="115570"/>
                  <a:pt x="186690" y="116840"/>
                </a:cubicBezTo>
                <a:cubicBezTo>
                  <a:pt x="179070" y="123190"/>
                  <a:pt x="170180" y="128270"/>
                  <a:pt x="162560" y="135890"/>
                </a:cubicBezTo>
                <a:cubicBezTo>
                  <a:pt x="161290" y="134620"/>
                  <a:pt x="160020" y="133350"/>
                  <a:pt x="158750" y="132080"/>
                </a:cubicBezTo>
                <a:lnTo>
                  <a:pt x="133350" y="107950"/>
                </a:lnTo>
                <a:cubicBezTo>
                  <a:pt x="124460" y="99060"/>
                  <a:pt x="109220" y="99060"/>
                  <a:pt x="100330" y="107950"/>
                </a:cubicBezTo>
                <a:lnTo>
                  <a:pt x="100330" y="107950"/>
                </a:lnTo>
                <a:cubicBezTo>
                  <a:pt x="91440" y="116840"/>
                  <a:pt x="91440" y="132080"/>
                  <a:pt x="100330" y="140970"/>
                </a:cubicBezTo>
                <a:lnTo>
                  <a:pt x="125730" y="165100"/>
                </a:lnTo>
                <a:cubicBezTo>
                  <a:pt x="127000" y="166370"/>
                  <a:pt x="128270" y="167640"/>
                  <a:pt x="129540" y="167640"/>
                </a:cubicBezTo>
                <a:cubicBezTo>
                  <a:pt x="123190" y="175260"/>
                  <a:pt x="116840" y="182880"/>
                  <a:pt x="111760" y="191770"/>
                </a:cubicBezTo>
                <a:cubicBezTo>
                  <a:pt x="110490" y="190500"/>
                  <a:pt x="109220" y="189230"/>
                  <a:pt x="107950" y="189230"/>
                </a:cubicBezTo>
                <a:lnTo>
                  <a:pt x="77470" y="172720"/>
                </a:lnTo>
                <a:cubicBezTo>
                  <a:pt x="66040" y="166370"/>
                  <a:pt x="52070" y="170180"/>
                  <a:pt x="45720" y="181610"/>
                </a:cubicBezTo>
                <a:cubicBezTo>
                  <a:pt x="39370" y="193040"/>
                  <a:pt x="43180" y="207010"/>
                  <a:pt x="54610" y="213360"/>
                </a:cubicBezTo>
                <a:lnTo>
                  <a:pt x="85090" y="229870"/>
                </a:lnTo>
                <a:cubicBezTo>
                  <a:pt x="86360" y="231140"/>
                  <a:pt x="87630" y="231140"/>
                  <a:pt x="88900" y="231140"/>
                </a:cubicBezTo>
                <a:cubicBezTo>
                  <a:pt x="85090" y="240030"/>
                  <a:pt x="81280" y="248920"/>
                  <a:pt x="77470" y="259080"/>
                </a:cubicBezTo>
                <a:cubicBezTo>
                  <a:pt x="76200" y="259080"/>
                  <a:pt x="74930" y="257810"/>
                  <a:pt x="73660" y="257810"/>
                </a:cubicBezTo>
                <a:lnTo>
                  <a:pt x="39370" y="248920"/>
                </a:lnTo>
                <a:cubicBezTo>
                  <a:pt x="26670" y="246380"/>
                  <a:pt x="13970" y="254000"/>
                  <a:pt x="11430" y="265430"/>
                </a:cubicBezTo>
                <a:cubicBezTo>
                  <a:pt x="8890" y="276860"/>
                  <a:pt x="16510" y="290830"/>
                  <a:pt x="27940" y="293370"/>
                </a:cubicBezTo>
                <a:lnTo>
                  <a:pt x="62230" y="302260"/>
                </a:lnTo>
                <a:cubicBezTo>
                  <a:pt x="63500" y="302260"/>
                  <a:pt x="64770" y="302260"/>
                  <a:pt x="66040" y="302260"/>
                </a:cubicBezTo>
                <a:cubicBezTo>
                  <a:pt x="64770" y="312420"/>
                  <a:pt x="63500" y="322580"/>
                  <a:pt x="62230" y="331470"/>
                </a:cubicBezTo>
                <a:cubicBezTo>
                  <a:pt x="60960" y="331470"/>
                  <a:pt x="59690" y="331470"/>
                  <a:pt x="58420" y="331470"/>
                </a:cubicBezTo>
                <a:lnTo>
                  <a:pt x="22860" y="331470"/>
                </a:lnTo>
                <a:cubicBezTo>
                  <a:pt x="10160" y="331470"/>
                  <a:pt x="0" y="342900"/>
                  <a:pt x="0" y="355600"/>
                </a:cubicBezTo>
                <a:cubicBezTo>
                  <a:pt x="0" y="368300"/>
                  <a:pt x="11430" y="378460"/>
                  <a:pt x="24130" y="378460"/>
                </a:cubicBezTo>
                <a:lnTo>
                  <a:pt x="59690" y="378460"/>
                </a:lnTo>
                <a:cubicBezTo>
                  <a:pt x="60960" y="378460"/>
                  <a:pt x="62230" y="378460"/>
                  <a:pt x="63500" y="378460"/>
                </a:cubicBezTo>
                <a:cubicBezTo>
                  <a:pt x="64770" y="388620"/>
                  <a:pt x="66040" y="398780"/>
                  <a:pt x="67310" y="407670"/>
                </a:cubicBezTo>
                <a:cubicBezTo>
                  <a:pt x="66040" y="407670"/>
                  <a:pt x="64770" y="407670"/>
                  <a:pt x="64770" y="407670"/>
                </a:cubicBezTo>
                <a:lnTo>
                  <a:pt x="31750" y="417830"/>
                </a:lnTo>
                <a:cubicBezTo>
                  <a:pt x="19050" y="421640"/>
                  <a:pt x="12700" y="434340"/>
                  <a:pt x="15240" y="447040"/>
                </a:cubicBezTo>
                <a:cubicBezTo>
                  <a:pt x="19050" y="459740"/>
                  <a:pt x="31750" y="466090"/>
                  <a:pt x="44450" y="463550"/>
                </a:cubicBezTo>
                <a:lnTo>
                  <a:pt x="77470" y="453390"/>
                </a:lnTo>
                <a:cubicBezTo>
                  <a:pt x="78740" y="453390"/>
                  <a:pt x="78740" y="452120"/>
                  <a:pt x="80010" y="452120"/>
                </a:cubicBezTo>
                <a:cubicBezTo>
                  <a:pt x="83820" y="461010"/>
                  <a:pt x="87630" y="471170"/>
                  <a:pt x="91440" y="480060"/>
                </a:cubicBezTo>
                <a:cubicBezTo>
                  <a:pt x="90170" y="480060"/>
                  <a:pt x="90170" y="480060"/>
                  <a:pt x="88900" y="481330"/>
                </a:cubicBezTo>
                <a:lnTo>
                  <a:pt x="58420" y="499110"/>
                </a:lnTo>
                <a:cubicBezTo>
                  <a:pt x="46990" y="505460"/>
                  <a:pt x="43180" y="520700"/>
                  <a:pt x="50800" y="530860"/>
                </a:cubicBezTo>
                <a:cubicBezTo>
                  <a:pt x="57150" y="542290"/>
                  <a:pt x="72390" y="546100"/>
                  <a:pt x="82550" y="538480"/>
                </a:cubicBezTo>
                <a:lnTo>
                  <a:pt x="113030" y="520700"/>
                </a:lnTo>
                <a:cubicBezTo>
                  <a:pt x="113030" y="520700"/>
                  <a:pt x="114300" y="519430"/>
                  <a:pt x="114300" y="519430"/>
                </a:cubicBezTo>
                <a:cubicBezTo>
                  <a:pt x="120650" y="527050"/>
                  <a:pt x="125730" y="535940"/>
                  <a:pt x="133350" y="543560"/>
                </a:cubicBezTo>
                <a:cubicBezTo>
                  <a:pt x="133350" y="543560"/>
                  <a:pt x="132080" y="544830"/>
                  <a:pt x="132080" y="544830"/>
                </a:cubicBezTo>
                <a:lnTo>
                  <a:pt x="107950" y="570230"/>
                </a:lnTo>
                <a:cubicBezTo>
                  <a:pt x="99060" y="579120"/>
                  <a:pt x="99060" y="594360"/>
                  <a:pt x="107950" y="603250"/>
                </a:cubicBezTo>
                <a:lnTo>
                  <a:pt x="107950" y="603250"/>
                </a:lnTo>
                <a:cubicBezTo>
                  <a:pt x="116840" y="612140"/>
                  <a:pt x="132080" y="612140"/>
                  <a:pt x="140970" y="603250"/>
                </a:cubicBezTo>
                <a:lnTo>
                  <a:pt x="165100" y="577850"/>
                </a:lnTo>
                <a:cubicBezTo>
                  <a:pt x="165100" y="577850"/>
                  <a:pt x="165100" y="576580"/>
                  <a:pt x="166370" y="576580"/>
                </a:cubicBezTo>
                <a:cubicBezTo>
                  <a:pt x="173990" y="582930"/>
                  <a:pt x="181610" y="589280"/>
                  <a:pt x="190500" y="594360"/>
                </a:cubicBezTo>
                <a:cubicBezTo>
                  <a:pt x="190500" y="594360"/>
                  <a:pt x="190500" y="594360"/>
                  <a:pt x="189230" y="595630"/>
                </a:cubicBezTo>
                <a:lnTo>
                  <a:pt x="172720" y="626110"/>
                </a:lnTo>
                <a:cubicBezTo>
                  <a:pt x="166370" y="637540"/>
                  <a:pt x="170180" y="651510"/>
                  <a:pt x="181610" y="657860"/>
                </a:cubicBezTo>
                <a:cubicBezTo>
                  <a:pt x="193040" y="664210"/>
                  <a:pt x="207010" y="660400"/>
                  <a:pt x="213360" y="648970"/>
                </a:cubicBezTo>
                <a:lnTo>
                  <a:pt x="229870" y="618490"/>
                </a:lnTo>
                <a:cubicBezTo>
                  <a:pt x="229870" y="618490"/>
                  <a:pt x="229870" y="618490"/>
                  <a:pt x="229870" y="617220"/>
                </a:cubicBezTo>
                <a:cubicBezTo>
                  <a:pt x="238760" y="621030"/>
                  <a:pt x="248920" y="624840"/>
                  <a:pt x="257810" y="628650"/>
                </a:cubicBezTo>
                <a:cubicBezTo>
                  <a:pt x="257810" y="628650"/>
                  <a:pt x="257810" y="628650"/>
                  <a:pt x="257810" y="629920"/>
                </a:cubicBezTo>
                <a:lnTo>
                  <a:pt x="248920" y="664210"/>
                </a:lnTo>
                <a:cubicBezTo>
                  <a:pt x="246380" y="676910"/>
                  <a:pt x="254000" y="689610"/>
                  <a:pt x="265430" y="692150"/>
                </a:cubicBezTo>
                <a:cubicBezTo>
                  <a:pt x="276860" y="694690"/>
                  <a:pt x="290830" y="687070"/>
                  <a:pt x="293370" y="675640"/>
                </a:cubicBezTo>
                <a:lnTo>
                  <a:pt x="302260" y="641350"/>
                </a:lnTo>
                <a:cubicBezTo>
                  <a:pt x="302260" y="641350"/>
                  <a:pt x="302260" y="641350"/>
                  <a:pt x="302260" y="641350"/>
                </a:cubicBezTo>
                <a:cubicBezTo>
                  <a:pt x="312420" y="642620"/>
                  <a:pt x="322580" y="643890"/>
                  <a:pt x="332740" y="645160"/>
                </a:cubicBezTo>
                <a:cubicBezTo>
                  <a:pt x="332740" y="645160"/>
                  <a:pt x="332740" y="645160"/>
                  <a:pt x="332740" y="645160"/>
                </a:cubicBezTo>
                <a:lnTo>
                  <a:pt x="332740" y="680720"/>
                </a:lnTo>
                <a:cubicBezTo>
                  <a:pt x="332740" y="693420"/>
                  <a:pt x="344170" y="703580"/>
                  <a:pt x="356870" y="703580"/>
                </a:cubicBezTo>
                <a:cubicBezTo>
                  <a:pt x="369570" y="703580"/>
                  <a:pt x="379730" y="692150"/>
                  <a:pt x="379730" y="679450"/>
                </a:cubicBezTo>
                <a:lnTo>
                  <a:pt x="379730" y="643890"/>
                </a:lnTo>
                <a:cubicBezTo>
                  <a:pt x="379730" y="643890"/>
                  <a:pt x="379730" y="643890"/>
                  <a:pt x="379730" y="643890"/>
                </a:cubicBezTo>
                <a:cubicBezTo>
                  <a:pt x="389890" y="642620"/>
                  <a:pt x="400050" y="641350"/>
                  <a:pt x="408940" y="638810"/>
                </a:cubicBezTo>
                <a:cubicBezTo>
                  <a:pt x="408940" y="638810"/>
                  <a:pt x="408940" y="638810"/>
                  <a:pt x="408940" y="638810"/>
                </a:cubicBezTo>
                <a:lnTo>
                  <a:pt x="419100" y="671830"/>
                </a:lnTo>
                <a:cubicBezTo>
                  <a:pt x="422910" y="684530"/>
                  <a:pt x="435610" y="692150"/>
                  <a:pt x="448310" y="688340"/>
                </a:cubicBezTo>
                <a:cubicBezTo>
                  <a:pt x="461010" y="684530"/>
                  <a:pt x="467360" y="671830"/>
                  <a:pt x="464820" y="659130"/>
                </a:cubicBezTo>
                <a:lnTo>
                  <a:pt x="454660" y="626110"/>
                </a:lnTo>
                <a:cubicBezTo>
                  <a:pt x="454660" y="626110"/>
                  <a:pt x="454660" y="626110"/>
                  <a:pt x="454660" y="626110"/>
                </a:cubicBezTo>
                <a:cubicBezTo>
                  <a:pt x="463550" y="622300"/>
                  <a:pt x="473710" y="618490"/>
                  <a:pt x="482600" y="614680"/>
                </a:cubicBezTo>
                <a:cubicBezTo>
                  <a:pt x="482600" y="614680"/>
                  <a:pt x="482600" y="614680"/>
                  <a:pt x="482600" y="614680"/>
                </a:cubicBezTo>
                <a:lnTo>
                  <a:pt x="500380" y="645160"/>
                </a:lnTo>
                <a:cubicBezTo>
                  <a:pt x="506730" y="656590"/>
                  <a:pt x="521970" y="660400"/>
                  <a:pt x="532130" y="652780"/>
                </a:cubicBezTo>
                <a:cubicBezTo>
                  <a:pt x="543560" y="646430"/>
                  <a:pt x="547370" y="631190"/>
                  <a:pt x="539750" y="621030"/>
                </a:cubicBezTo>
                <a:lnTo>
                  <a:pt x="521970" y="590550"/>
                </a:lnTo>
                <a:cubicBezTo>
                  <a:pt x="521970" y="590550"/>
                  <a:pt x="521970" y="590550"/>
                  <a:pt x="521970" y="590550"/>
                </a:cubicBezTo>
                <a:cubicBezTo>
                  <a:pt x="529590" y="584200"/>
                  <a:pt x="538480" y="577850"/>
                  <a:pt x="546100" y="571500"/>
                </a:cubicBezTo>
                <a:cubicBezTo>
                  <a:pt x="546100" y="571500"/>
                  <a:pt x="546100" y="571500"/>
                  <a:pt x="546100" y="571500"/>
                </a:cubicBezTo>
                <a:lnTo>
                  <a:pt x="571500" y="595630"/>
                </a:lnTo>
                <a:cubicBezTo>
                  <a:pt x="580390" y="604520"/>
                  <a:pt x="595630" y="604520"/>
                  <a:pt x="604520" y="595630"/>
                </a:cubicBezTo>
                <a:cubicBezTo>
                  <a:pt x="613410" y="586740"/>
                  <a:pt x="613410" y="571500"/>
                  <a:pt x="604520" y="562610"/>
                </a:cubicBezTo>
                <a:lnTo>
                  <a:pt x="579120" y="538480"/>
                </a:lnTo>
                <a:cubicBezTo>
                  <a:pt x="579120" y="538480"/>
                  <a:pt x="579120" y="538480"/>
                  <a:pt x="579120" y="538480"/>
                </a:cubicBezTo>
                <a:cubicBezTo>
                  <a:pt x="585470" y="530860"/>
                  <a:pt x="591820" y="521970"/>
                  <a:pt x="596900" y="514350"/>
                </a:cubicBezTo>
                <a:cubicBezTo>
                  <a:pt x="596900" y="514350"/>
                  <a:pt x="596900" y="514350"/>
                  <a:pt x="598170" y="514350"/>
                </a:cubicBezTo>
                <a:lnTo>
                  <a:pt x="628650" y="530860"/>
                </a:lnTo>
                <a:cubicBezTo>
                  <a:pt x="640080" y="537210"/>
                  <a:pt x="654050" y="533400"/>
                  <a:pt x="660400" y="521970"/>
                </a:cubicBezTo>
                <a:cubicBezTo>
                  <a:pt x="666750" y="510540"/>
                  <a:pt x="662940" y="496570"/>
                  <a:pt x="651510" y="490220"/>
                </a:cubicBezTo>
                <a:lnTo>
                  <a:pt x="621030" y="473710"/>
                </a:lnTo>
                <a:cubicBezTo>
                  <a:pt x="621030" y="473710"/>
                  <a:pt x="619760" y="473710"/>
                  <a:pt x="619760" y="473710"/>
                </a:cubicBezTo>
                <a:cubicBezTo>
                  <a:pt x="623570" y="464820"/>
                  <a:pt x="627380" y="454660"/>
                  <a:pt x="631190" y="445770"/>
                </a:cubicBezTo>
                <a:cubicBezTo>
                  <a:pt x="631190" y="445770"/>
                  <a:pt x="632460" y="445770"/>
                  <a:pt x="632460" y="445770"/>
                </a:cubicBezTo>
                <a:lnTo>
                  <a:pt x="666750" y="454660"/>
                </a:lnTo>
                <a:cubicBezTo>
                  <a:pt x="679450" y="457200"/>
                  <a:pt x="692150" y="449580"/>
                  <a:pt x="694690" y="438150"/>
                </a:cubicBezTo>
                <a:lnTo>
                  <a:pt x="694690" y="438150"/>
                </a:lnTo>
                <a:cubicBezTo>
                  <a:pt x="697230" y="425450"/>
                  <a:pt x="689610" y="412750"/>
                  <a:pt x="678180" y="410210"/>
                </a:cubicBezTo>
                <a:lnTo>
                  <a:pt x="643890" y="401320"/>
                </a:lnTo>
                <a:cubicBezTo>
                  <a:pt x="643890" y="401320"/>
                  <a:pt x="642620" y="401320"/>
                  <a:pt x="642620" y="401320"/>
                </a:cubicBezTo>
                <a:cubicBezTo>
                  <a:pt x="643890" y="391160"/>
                  <a:pt x="645160" y="381000"/>
                  <a:pt x="645160" y="370840"/>
                </a:cubicBezTo>
                <a:cubicBezTo>
                  <a:pt x="646430" y="370840"/>
                  <a:pt x="646430" y="370840"/>
                  <a:pt x="647700" y="370840"/>
                </a:cubicBezTo>
                <a:lnTo>
                  <a:pt x="683260" y="370840"/>
                </a:lnTo>
                <a:cubicBezTo>
                  <a:pt x="695960" y="370840"/>
                  <a:pt x="706120" y="359410"/>
                  <a:pt x="706120" y="346710"/>
                </a:cubicBezTo>
                <a:cubicBezTo>
                  <a:pt x="706120" y="334010"/>
                  <a:pt x="694690" y="323850"/>
                  <a:pt x="681990" y="323850"/>
                </a:cubicBezTo>
                <a:lnTo>
                  <a:pt x="646430" y="323850"/>
                </a:lnTo>
                <a:cubicBezTo>
                  <a:pt x="645160" y="323850"/>
                  <a:pt x="645160" y="323850"/>
                  <a:pt x="643890" y="323850"/>
                </a:cubicBezTo>
                <a:cubicBezTo>
                  <a:pt x="642620" y="313690"/>
                  <a:pt x="641350" y="303530"/>
                  <a:pt x="638810" y="294640"/>
                </a:cubicBezTo>
                <a:cubicBezTo>
                  <a:pt x="641350" y="294640"/>
                  <a:pt x="641350" y="294640"/>
                  <a:pt x="642620" y="294640"/>
                </a:cubicBezTo>
                <a:close/>
                <a:moveTo>
                  <a:pt x="328930" y="116840"/>
                </a:moveTo>
                <a:cubicBezTo>
                  <a:pt x="326390" y="106680"/>
                  <a:pt x="334010" y="96520"/>
                  <a:pt x="344170" y="96520"/>
                </a:cubicBezTo>
                <a:cubicBezTo>
                  <a:pt x="414020" y="93980"/>
                  <a:pt x="480060" y="119380"/>
                  <a:pt x="529590" y="165100"/>
                </a:cubicBezTo>
                <a:cubicBezTo>
                  <a:pt x="537210" y="172720"/>
                  <a:pt x="535940" y="184150"/>
                  <a:pt x="528320" y="190500"/>
                </a:cubicBezTo>
                <a:lnTo>
                  <a:pt x="435610" y="252730"/>
                </a:lnTo>
                <a:cubicBezTo>
                  <a:pt x="430530" y="256540"/>
                  <a:pt x="422910" y="256540"/>
                  <a:pt x="417830" y="252730"/>
                </a:cubicBezTo>
                <a:cubicBezTo>
                  <a:pt x="403860" y="243840"/>
                  <a:pt x="389890" y="238760"/>
                  <a:pt x="373380" y="236220"/>
                </a:cubicBezTo>
                <a:cubicBezTo>
                  <a:pt x="367030" y="234950"/>
                  <a:pt x="361950" y="231140"/>
                  <a:pt x="360680" y="224790"/>
                </a:cubicBezTo>
                <a:lnTo>
                  <a:pt x="328930" y="116840"/>
                </a:lnTo>
                <a:close/>
                <a:moveTo>
                  <a:pt x="341630" y="311150"/>
                </a:moveTo>
                <a:cubicBezTo>
                  <a:pt x="365760" y="303530"/>
                  <a:pt x="391160" y="318770"/>
                  <a:pt x="398780" y="342900"/>
                </a:cubicBezTo>
                <a:cubicBezTo>
                  <a:pt x="406400" y="367030"/>
                  <a:pt x="391160" y="392430"/>
                  <a:pt x="367030" y="400050"/>
                </a:cubicBezTo>
                <a:cubicBezTo>
                  <a:pt x="342900" y="407670"/>
                  <a:pt x="317500" y="392430"/>
                  <a:pt x="309880" y="368300"/>
                </a:cubicBezTo>
                <a:cubicBezTo>
                  <a:pt x="303530" y="344170"/>
                  <a:pt x="317500" y="318770"/>
                  <a:pt x="341630" y="311150"/>
                </a:cubicBezTo>
                <a:close/>
                <a:moveTo>
                  <a:pt x="104140" y="283210"/>
                </a:moveTo>
                <a:cubicBezTo>
                  <a:pt x="123190" y="219710"/>
                  <a:pt x="165100" y="163830"/>
                  <a:pt x="224790" y="130810"/>
                </a:cubicBezTo>
                <a:cubicBezTo>
                  <a:pt x="233680" y="125730"/>
                  <a:pt x="245110" y="130810"/>
                  <a:pt x="248920" y="140970"/>
                </a:cubicBezTo>
                <a:lnTo>
                  <a:pt x="279400" y="248920"/>
                </a:lnTo>
                <a:cubicBezTo>
                  <a:pt x="280670" y="255270"/>
                  <a:pt x="279400" y="261620"/>
                  <a:pt x="274320" y="265430"/>
                </a:cubicBezTo>
                <a:cubicBezTo>
                  <a:pt x="262890" y="275590"/>
                  <a:pt x="254000" y="287020"/>
                  <a:pt x="246380" y="299720"/>
                </a:cubicBezTo>
                <a:cubicBezTo>
                  <a:pt x="243840" y="304800"/>
                  <a:pt x="237490" y="308610"/>
                  <a:pt x="231140" y="308610"/>
                </a:cubicBezTo>
                <a:lnTo>
                  <a:pt x="118110" y="304800"/>
                </a:lnTo>
                <a:cubicBezTo>
                  <a:pt x="109220" y="303530"/>
                  <a:pt x="101600" y="293370"/>
                  <a:pt x="104140" y="283210"/>
                </a:cubicBezTo>
                <a:close/>
                <a:moveTo>
                  <a:pt x="205740" y="568960"/>
                </a:moveTo>
                <a:cubicBezTo>
                  <a:pt x="158750" y="535940"/>
                  <a:pt x="121920" y="487680"/>
                  <a:pt x="104140" y="427990"/>
                </a:cubicBezTo>
                <a:cubicBezTo>
                  <a:pt x="101600" y="421640"/>
                  <a:pt x="100330" y="414020"/>
                  <a:pt x="99060" y="407670"/>
                </a:cubicBezTo>
                <a:cubicBezTo>
                  <a:pt x="96520" y="397510"/>
                  <a:pt x="105410" y="387350"/>
                  <a:pt x="115570" y="388620"/>
                </a:cubicBezTo>
                <a:lnTo>
                  <a:pt x="227330" y="392430"/>
                </a:lnTo>
                <a:cubicBezTo>
                  <a:pt x="233680" y="392430"/>
                  <a:pt x="238760" y="396240"/>
                  <a:pt x="241300" y="402590"/>
                </a:cubicBezTo>
                <a:cubicBezTo>
                  <a:pt x="246380" y="416560"/>
                  <a:pt x="255270" y="427990"/>
                  <a:pt x="264160" y="439420"/>
                </a:cubicBezTo>
                <a:cubicBezTo>
                  <a:pt x="267970" y="443230"/>
                  <a:pt x="269240" y="450850"/>
                  <a:pt x="267970" y="455930"/>
                </a:cubicBezTo>
                <a:lnTo>
                  <a:pt x="229870" y="562610"/>
                </a:lnTo>
                <a:cubicBezTo>
                  <a:pt x="226060" y="571500"/>
                  <a:pt x="214630" y="575310"/>
                  <a:pt x="205740" y="568960"/>
                </a:cubicBezTo>
                <a:close/>
                <a:moveTo>
                  <a:pt x="510540" y="562610"/>
                </a:moveTo>
                <a:cubicBezTo>
                  <a:pt x="485140" y="581660"/>
                  <a:pt x="457200" y="595630"/>
                  <a:pt x="425450" y="605790"/>
                </a:cubicBezTo>
                <a:cubicBezTo>
                  <a:pt x="389890" y="615950"/>
                  <a:pt x="355600" y="618490"/>
                  <a:pt x="321310" y="613410"/>
                </a:cubicBezTo>
                <a:cubicBezTo>
                  <a:pt x="311150" y="612140"/>
                  <a:pt x="304800" y="601980"/>
                  <a:pt x="308610" y="591820"/>
                </a:cubicBezTo>
                <a:lnTo>
                  <a:pt x="346710" y="486410"/>
                </a:lnTo>
                <a:cubicBezTo>
                  <a:pt x="349250" y="480060"/>
                  <a:pt x="354330" y="476250"/>
                  <a:pt x="360680" y="476250"/>
                </a:cubicBezTo>
                <a:cubicBezTo>
                  <a:pt x="369570" y="476250"/>
                  <a:pt x="378460" y="473710"/>
                  <a:pt x="387350" y="471170"/>
                </a:cubicBezTo>
                <a:cubicBezTo>
                  <a:pt x="393700" y="469900"/>
                  <a:pt x="398780" y="467360"/>
                  <a:pt x="405130" y="464820"/>
                </a:cubicBezTo>
                <a:cubicBezTo>
                  <a:pt x="410210" y="462280"/>
                  <a:pt x="416560" y="463550"/>
                  <a:pt x="421640" y="467360"/>
                </a:cubicBezTo>
                <a:lnTo>
                  <a:pt x="510540" y="537210"/>
                </a:lnTo>
                <a:cubicBezTo>
                  <a:pt x="519430" y="543560"/>
                  <a:pt x="519430" y="556260"/>
                  <a:pt x="510540" y="562610"/>
                </a:cubicBezTo>
                <a:close/>
                <a:moveTo>
                  <a:pt x="565150" y="471170"/>
                </a:moveTo>
                <a:lnTo>
                  <a:pt x="477520" y="402590"/>
                </a:lnTo>
                <a:cubicBezTo>
                  <a:pt x="472440" y="398780"/>
                  <a:pt x="469900" y="392430"/>
                  <a:pt x="472440" y="386080"/>
                </a:cubicBezTo>
                <a:cubicBezTo>
                  <a:pt x="476250" y="370840"/>
                  <a:pt x="477520" y="354330"/>
                  <a:pt x="474980" y="337820"/>
                </a:cubicBezTo>
                <a:cubicBezTo>
                  <a:pt x="473710" y="331470"/>
                  <a:pt x="476250" y="325120"/>
                  <a:pt x="482600" y="322580"/>
                </a:cubicBezTo>
                <a:lnTo>
                  <a:pt x="576580" y="259080"/>
                </a:lnTo>
                <a:cubicBezTo>
                  <a:pt x="585470" y="252730"/>
                  <a:pt x="596900" y="256540"/>
                  <a:pt x="600710" y="266700"/>
                </a:cubicBezTo>
                <a:cubicBezTo>
                  <a:pt x="603250" y="271780"/>
                  <a:pt x="604520" y="276860"/>
                  <a:pt x="605790" y="283210"/>
                </a:cubicBezTo>
                <a:cubicBezTo>
                  <a:pt x="623570" y="346710"/>
                  <a:pt x="617220" y="410210"/>
                  <a:pt x="591820" y="464820"/>
                </a:cubicBezTo>
                <a:cubicBezTo>
                  <a:pt x="585470" y="474980"/>
                  <a:pt x="572770" y="478790"/>
                  <a:pt x="565150" y="47117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8BC9AF52-B9FD-426F-9479-CA332D822BA3}"/>
              </a:ext>
            </a:extLst>
          </p:cNvPr>
          <p:cNvSpPr/>
          <p:nvPr/>
        </p:nvSpPr>
        <p:spPr>
          <a:xfrm>
            <a:off x="5481159" y="5509309"/>
            <a:ext cx="580711" cy="578171"/>
          </a:xfrm>
          <a:custGeom>
            <a:avLst/>
            <a:gdLst>
              <a:gd name="connsiteX0" fmla="*/ 537371 w 580711"/>
              <a:gd name="connsiteY0" fmla="*/ 416721 h 578171"/>
              <a:gd name="connsiteX1" fmla="*/ 561501 w 580711"/>
              <a:gd name="connsiteY1" fmla="*/ 406561 h 578171"/>
              <a:gd name="connsiteX2" fmla="*/ 551341 w 580711"/>
              <a:gd name="connsiteY2" fmla="*/ 382431 h 578171"/>
              <a:gd name="connsiteX3" fmla="*/ 529751 w 580711"/>
              <a:gd name="connsiteY3" fmla="*/ 373541 h 578171"/>
              <a:gd name="connsiteX4" fmla="*/ 537371 w 580711"/>
              <a:gd name="connsiteY4" fmla="*/ 344331 h 578171"/>
              <a:gd name="connsiteX5" fmla="*/ 560231 w 580711"/>
              <a:gd name="connsiteY5" fmla="*/ 346871 h 578171"/>
              <a:gd name="connsiteX6" fmla="*/ 580551 w 580711"/>
              <a:gd name="connsiteY6" fmla="*/ 331631 h 578171"/>
              <a:gd name="connsiteX7" fmla="*/ 565311 w 580711"/>
              <a:gd name="connsiteY7" fmla="*/ 311311 h 578171"/>
              <a:gd name="connsiteX8" fmla="*/ 541181 w 580711"/>
              <a:gd name="connsiteY8" fmla="*/ 307501 h 578171"/>
              <a:gd name="connsiteX9" fmla="*/ 541181 w 580711"/>
              <a:gd name="connsiteY9" fmla="*/ 278291 h 578171"/>
              <a:gd name="connsiteX10" fmla="*/ 565311 w 580711"/>
              <a:gd name="connsiteY10" fmla="*/ 275751 h 578171"/>
              <a:gd name="connsiteX11" fmla="*/ 580551 w 580711"/>
              <a:gd name="connsiteY11" fmla="*/ 255431 h 578171"/>
              <a:gd name="connsiteX12" fmla="*/ 560231 w 580711"/>
              <a:gd name="connsiteY12" fmla="*/ 240191 h 578171"/>
              <a:gd name="connsiteX13" fmla="*/ 536101 w 580711"/>
              <a:gd name="connsiteY13" fmla="*/ 242731 h 578171"/>
              <a:gd name="connsiteX14" fmla="*/ 528481 w 580711"/>
              <a:gd name="connsiteY14" fmla="*/ 213521 h 578171"/>
              <a:gd name="connsiteX15" fmla="*/ 551341 w 580711"/>
              <a:gd name="connsiteY15" fmla="*/ 204631 h 578171"/>
              <a:gd name="connsiteX16" fmla="*/ 561501 w 580711"/>
              <a:gd name="connsiteY16" fmla="*/ 181771 h 578171"/>
              <a:gd name="connsiteX17" fmla="*/ 538641 w 580711"/>
              <a:gd name="connsiteY17" fmla="*/ 171611 h 578171"/>
              <a:gd name="connsiteX18" fmla="*/ 515781 w 580711"/>
              <a:gd name="connsiteY18" fmla="*/ 180501 h 578171"/>
              <a:gd name="connsiteX19" fmla="*/ 500541 w 580711"/>
              <a:gd name="connsiteY19" fmla="*/ 155101 h 578171"/>
              <a:gd name="connsiteX20" fmla="*/ 520861 w 580711"/>
              <a:gd name="connsiteY20" fmla="*/ 139861 h 578171"/>
              <a:gd name="connsiteX21" fmla="*/ 524671 w 580711"/>
              <a:gd name="connsiteY21" fmla="*/ 114461 h 578171"/>
              <a:gd name="connsiteX22" fmla="*/ 499271 w 580711"/>
              <a:gd name="connsiteY22" fmla="*/ 110651 h 578171"/>
              <a:gd name="connsiteX23" fmla="*/ 478951 w 580711"/>
              <a:gd name="connsiteY23" fmla="*/ 125891 h 578171"/>
              <a:gd name="connsiteX24" fmla="*/ 458631 w 580711"/>
              <a:gd name="connsiteY24" fmla="*/ 104301 h 578171"/>
              <a:gd name="connsiteX25" fmla="*/ 473871 w 580711"/>
              <a:gd name="connsiteY25" fmla="*/ 83981 h 578171"/>
              <a:gd name="connsiteX26" fmla="*/ 470061 w 580711"/>
              <a:gd name="connsiteY26" fmla="*/ 58581 h 578171"/>
              <a:gd name="connsiteX27" fmla="*/ 444661 w 580711"/>
              <a:gd name="connsiteY27" fmla="*/ 62391 h 578171"/>
              <a:gd name="connsiteX28" fmla="*/ 429421 w 580711"/>
              <a:gd name="connsiteY28" fmla="*/ 82711 h 578171"/>
              <a:gd name="connsiteX29" fmla="*/ 404021 w 580711"/>
              <a:gd name="connsiteY29" fmla="*/ 67471 h 578171"/>
              <a:gd name="connsiteX30" fmla="*/ 414181 w 580711"/>
              <a:gd name="connsiteY30" fmla="*/ 44611 h 578171"/>
              <a:gd name="connsiteX31" fmla="*/ 404021 w 580711"/>
              <a:gd name="connsiteY31" fmla="*/ 20481 h 578171"/>
              <a:gd name="connsiteX32" fmla="*/ 379891 w 580711"/>
              <a:gd name="connsiteY32" fmla="*/ 30641 h 578171"/>
              <a:gd name="connsiteX33" fmla="*/ 369731 w 580711"/>
              <a:gd name="connsiteY33" fmla="*/ 53501 h 578171"/>
              <a:gd name="connsiteX34" fmla="*/ 341791 w 580711"/>
              <a:gd name="connsiteY34" fmla="*/ 45881 h 578171"/>
              <a:gd name="connsiteX35" fmla="*/ 345601 w 580711"/>
              <a:gd name="connsiteY35" fmla="*/ 20481 h 578171"/>
              <a:gd name="connsiteX36" fmla="*/ 330361 w 580711"/>
              <a:gd name="connsiteY36" fmla="*/ 161 h 578171"/>
              <a:gd name="connsiteX37" fmla="*/ 310041 w 580711"/>
              <a:gd name="connsiteY37" fmla="*/ 15401 h 578171"/>
              <a:gd name="connsiteX38" fmla="*/ 306231 w 580711"/>
              <a:gd name="connsiteY38" fmla="*/ 40801 h 578171"/>
              <a:gd name="connsiteX39" fmla="*/ 277021 w 580711"/>
              <a:gd name="connsiteY39" fmla="*/ 40801 h 578171"/>
              <a:gd name="connsiteX40" fmla="*/ 274481 w 580711"/>
              <a:gd name="connsiteY40" fmla="*/ 15401 h 578171"/>
              <a:gd name="connsiteX41" fmla="*/ 254161 w 580711"/>
              <a:gd name="connsiteY41" fmla="*/ 161 h 578171"/>
              <a:gd name="connsiteX42" fmla="*/ 238921 w 580711"/>
              <a:gd name="connsiteY42" fmla="*/ 20481 h 578171"/>
              <a:gd name="connsiteX43" fmla="*/ 241461 w 580711"/>
              <a:gd name="connsiteY43" fmla="*/ 44611 h 578171"/>
              <a:gd name="connsiteX44" fmla="*/ 212251 w 580711"/>
              <a:gd name="connsiteY44" fmla="*/ 52231 h 578171"/>
              <a:gd name="connsiteX45" fmla="*/ 203361 w 580711"/>
              <a:gd name="connsiteY45" fmla="*/ 29371 h 578171"/>
              <a:gd name="connsiteX46" fmla="*/ 180501 w 580711"/>
              <a:gd name="connsiteY46" fmla="*/ 19211 h 578171"/>
              <a:gd name="connsiteX47" fmla="*/ 170341 w 580711"/>
              <a:gd name="connsiteY47" fmla="*/ 42071 h 578171"/>
              <a:gd name="connsiteX48" fmla="*/ 179231 w 580711"/>
              <a:gd name="connsiteY48" fmla="*/ 64931 h 578171"/>
              <a:gd name="connsiteX49" fmla="*/ 153831 w 580711"/>
              <a:gd name="connsiteY49" fmla="*/ 78901 h 578171"/>
              <a:gd name="connsiteX50" fmla="*/ 138591 w 580711"/>
              <a:gd name="connsiteY50" fmla="*/ 59851 h 578171"/>
              <a:gd name="connsiteX51" fmla="*/ 113191 w 580711"/>
              <a:gd name="connsiteY51" fmla="*/ 56041 h 578171"/>
              <a:gd name="connsiteX52" fmla="*/ 109381 w 580711"/>
              <a:gd name="connsiteY52" fmla="*/ 81441 h 578171"/>
              <a:gd name="connsiteX53" fmla="*/ 123351 w 580711"/>
              <a:gd name="connsiteY53" fmla="*/ 100491 h 578171"/>
              <a:gd name="connsiteX54" fmla="*/ 101761 w 580711"/>
              <a:gd name="connsiteY54" fmla="*/ 120811 h 578171"/>
              <a:gd name="connsiteX55" fmla="*/ 82711 w 580711"/>
              <a:gd name="connsiteY55" fmla="*/ 105571 h 578171"/>
              <a:gd name="connsiteX56" fmla="*/ 57311 w 580711"/>
              <a:gd name="connsiteY56" fmla="*/ 109381 h 578171"/>
              <a:gd name="connsiteX57" fmla="*/ 61121 w 580711"/>
              <a:gd name="connsiteY57" fmla="*/ 134781 h 578171"/>
              <a:gd name="connsiteX58" fmla="*/ 80171 w 580711"/>
              <a:gd name="connsiteY58" fmla="*/ 148751 h 578171"/>
              <a:gd name="connsiteX59" fmla="*/ 64931 w 580711"/>
              <a:gd name="connsiteY59" fmla="*/ 174151 h 578171"/>
              <a:gd name="connsiteX60" fmla="*/ 43341 w 580711"/>
              <a:gd name="connsiteY60" fmla="*/ 165261 h 578171"/>
              <a:gd name="connsiteX61" fmla="*/ 20481 w 580711"/>
              <a:gd name="connsiteY61" fmla="*/ 175421 h 578171"/>
              <a:gd name="connsiteX62" fmla="*/ 30641 w 580711"/>
              <a:gd name="connsiteY62" fmla="*/ 198281 h 578171"/>
              <a:gd name="connsiteX63" fmla="*/ 52231 w 580711"/>
              <a:gd name="connsiteY63" fmla="*/ 207171 h 578171"/>
              <a:gd name="connsiteX64" fmla="*/ 43341 w 580711"/>
              <a:gd name="connsiteY64" fmla="*/ 236381 h 578171"/>
              <a:gd name="connsiteX65" fmla="*/ 20481 w 580711"/>
              <a:gd name="connsiteY65" fmla="*/ 233841 h 578171"/>
              <a:gd name="connsiteX66" fmla="*/ 161 w 580711"/>
              <a:gd name="connsiteY66" fmla="*/ 249081 h 578171"/>
              <a:gd name="connsiteX67" fmla="*/ 15401 w 580711"/>
              <a:gd name="connsiteY67" fmla="*/ 269401 h 578171"/>
              <a:gd name="connsiteX68" fmla="*/ 36991 w 580711"/>
              <a:gd name="connsiteY68" fmla="*/ 271941 h 578171"/>
              <a:gd name="connsiteX69" fmla="*/ 36991 w 580711"/>
              <a:gd name="connsiteY69" fmla="*/ 302421 h 578171"/>
              <a:gd name="connsiteX70" fmla="*/ 15401 w 580711"/>
              <a:gd name="connsiteY70" fmla="*/ 304961 h 578171"/>
              <a:gd name="connsiteX71" fmla="*/ 161 w 580711"/>
              <a:gd name="connsiteY71" fmla="*/ 325281 h 578171"/>
              <a:gd name="connsiteX72" fmla="*/ 20481 w 580711"/>
              <a:gd name="connsiteY72" fmla="*/ 340521 h 578171"/>
              <a:gd name="connsiteX73" fmla="*/ 42071 w 580711"/>
              <a:gd name="connsiteY73" fmla="*/ 337981 h 578171"/>
              <a:gd name="connsiteX74" fmla="*/ 49691 w 580711"/>
              <a:gd name="connsiteY74" fmla="*/ 367191 h 578171"/>
              <a:gd name="connsiteX75" fmla="*/ 29371 w 580711"/>
              <a:gd name="connsiteY75" fmla="*/ 374811 h 578171"/>
              <a:gd name="connsiteX76" fmla="*/ 19211 w 580711"/>
              <a:gd name="connsiteY76" fmla="*/ 397671 h 578171"/>
              <a:gd name="connsiteX77" fmla="*/ 19211 w 580711"/>
              <a:gd name="connsiteY77" fmla="*/ 397671 h 578171"/>
              <a:gd name="connsiteX78" fmla="*/ 42071 w 580711"/>
              <a:gd name="connsiteY78" fmla="*/ 407831 h 578171"/>
              <a:gd name="connsiteX79" fmla="*/ 62391 w 580711"/>
              <a:gd name="connsiteY79" fmla="*/ 400211 h 578171"/>
              <a:gd name="connsiteX80" fmla="*/ 77631 w 580711"/>
              <a:gd name="connsiteY80" fmla="*/ 426881 h 578171"/>
              <a:gd name="connsiteX81" fmla="*/ 61121 w 580711"/>
              <a:gd name="connsiteY81" fmla="*/ 439581 h 578171"/>
              <a:gd name="connsiteX82" fmla="*/ 57311 w 580711"/>
              <a:gd name="connsiteY82" fmla="*/ 464981 h 578171"/>
              <a:gd name="connsiteX83" fmla="*/ 82711 w 580711"/>
              <a:gd name="connsiteY83" fmla="*/ 468791 h 578171"/>
              <a:gd name="connsiteX84" fmla="*/ 99221 w 580711"/>
              <a:gd name="connsiteY84" fmla="*/ 456091 h 578171"/>
              <a:gd name="connsiteX85" fmla="*/ 120811 w 580711"/>
              <a:gd name="connsiteY85" fmla="*/ 477681 h 578171"/>
              <a:gd name="connsiteX86" fmla="*/ 108111 w 580711"/>
              <a:gd name="connsiteY86" fmla="*/ 494191 h 578171"/>
              <a:gd name="connsiteX87" fmla="*/ 111921 w 580711"/>
              <a:gd name="connsiteY87" fmla="*/ 519591 h 578171"/>
              <a:gd name="connsiteX88" fmla="*/ 137321 w 580711"/>
              <a:gd name="connsiteY88" fmla="*/ 515781 h 578171"/>
              <a:gd name="connsiteX89" fmla="*/ 150021 w 580711"/>
              <a:gd name="connsiteY89" fmla="*/ 499271 h 578171"/>
              <a:gd name="connsiteX90" fmla="*/ 176691 w 580711"/>
              <a:gd name="connsiteY90" fmla="*/ 514511 h 578171"/>
              <a:gd name="connsiteX91" fmla="*/ 169071 w 580711"/>
              <a:gd name="connsiteY91" fmla="*/ 533561 h 578171"/>
              <a:gd name="connsiteX92" fmla="*/ 179231 w 580711"/>
              <a:gd name="connsiteY92" fmla="*/ 557691 h 578171"/>
              <a:gd name="connsiteX93" fmla="*/ 203361 w 580711"/>
              <a:gd name="connsiteY93" fmla="*/ 547531 h 578171"/>
              <a:gd name="connsiteX94" fmla="*/ 210981 w 580711"/>
              <a:gd name="connsiteY94" fmla="*/ 528481 h 578171"/>
              <a:gd name="connsiteX95" fmla="*/ 240191 w 580711"/>
              <a:gd name="connsiteY95" fmla="*/ 536101 h 578171"/>
              <a:gd name="connsiteX96" fmla="*/ 237651 w 580711"/>
              <a:gd name="connsiteY96" fmla="*/ 556421 h 578171"/>
              <a:gd name="connsiteX97" fmla="*/ 252891 w 580711"/>
              <a:gd name="connsiteY97" fmla="*/ 576741 h 578171"/>
              <a:gd name="connsiteX98" fmla="*/ 273211 w 580711"/>
              <a:gd name="connsiteY98" fmla="*/ 561501 h 578171"/>
              <a:gd name="connsiteX99" fmla="*/ 275751 w 580711"/>
              <a:gd name="connsiteY99" fmla="*/ 541181 h 578171"/>
              <a:gd name="connsiteX100" fmla="*/ 306231 w 580711"/>
              <a:gd name="connsiteY100" fmla="*/ 541181 h 578171"/>
              <a:gd name="connsiteX101" fmla="*/ 308771 w 580711"/>
              <a:gd name="connsiteY101" fmla="*/ 562771 h 578171"/>
              <a:gd name="connsiteX102" fmla="*/ 329091 w 580711"/>
              <a:gd name="connsiteY102" fmla="*/ 578011 h 578171"/>
              <a:gd name="connsiteX103" fmla="*/ 344331 w 580711"/>
              <a:gd name="connsiteY103" fmla="*/ 557691 h 578171"/>
              <a:gd name="connsiteX104" fmla="*/ 341791 w 580711"/>
              <a:gd name="connsiteY104" fmla="*/ 536101 h 578171"/>
              <a:gd name="connsiteX105" fmla="*/ 371001 w 580711"/>
              <a:gd name="connsiteY105" fmla="*/ 528481 h 578171"/>
              <a:gd name="connsiteX106" fmla="*/ 378621 w 580711"/>
              <a:gd name="connsiteY106" fmla="*/ 548801 h 578171"/>
              <a:gd name="connsiteX107" fmla="*/ 401481 w 580711"/>
              <a:gd name="connsiteY107" fmla="*/ 558961 h 578171"/>
              <a:gd name="connsiteX108" fmla="*/ 401481 w 580711"/>
              <a:gd name="connsiteY108" fmla="*/ 558961 h 578171"/>
              <a:gd name="connsiteX109" fmla="*/ 411641 w 580711"/>
              <a:gd name="connsiteY109" fmla="*/ 536101 h 578171"/>
              <a:gd name="connsiteX110" fmla="*/ 404021 w 580711"/>
              <a:gd name="connsiteY110" fmla="*/ 515781 h 578171"/>
              <a:gd name="connsiteX111" fmla="*/ 430691 w 580711"/>
              <a:gd name="connsiteY111" fmla="*/ 500541 h 578171"/>
              <a:gd name="connsiteX112" fmla="*/ 443391 w 580711"/>
              <a:gd name="connsiteY112" fmla="*/ 518321 h 578171"/>
              <a:gd name="connsiteX113" fmla="*/ 468791 w 580711"/>
              <a:gd name="connsiteY113" fmla="*/ 522131 h 578171"/>
              <a:gd name="connsiteX114" fmla="*/ 472601 w 580711"/>
              <a:gd name="connsiteY114" fmla="*/ 496731 h 578171"/>
              <a:gd name="connsiteX115" fmla="*/ 458631 w 580711"/>
              <a:gd name="connsiteY115" fmla="*/ 478951 h 578171"/>
              <a:gd name="connsiteX116" fmla="*/ 480221 w 580711"/>
              <a:gd name="connsiteY116" fmla="*/ 457361 h 578171"/>
              <a:gd name="connsiteX117" fmla="*/ 498001 w 580711"/>
              <a:gd name="connsiteY117" fmla="*/ 471331 h 578171"/>
              <a:gd name="connsiteX118" fmla="*/ 523401 w 580711"/>
              <a:gd name="connsiteY118" fmla="*/ 467521 h 578171"/>
              <a:gd name="connsiteX119" fmla="*/ 519591 w 580711"/>
              <a:gd name="connsiteY119" fmla="*/ 442121 h 578171"/>
              <a:gd name="connsiteX120" fmla="*/ 501811 w 580711"/>
              <a:gd name="connsiteY120" fmla="*/ 428151 h 578171"/>
              <a:gd name="connsiteX121" fmla="*/ 517051 w 580711"/>
              <a:gd name="connsiteY121" fmla="*/ 401481 h 578171"/>
              <a:gd name="connsiteX122" fmla="*/ 537371 w 580711"/>
              <a:gd name="connsiteY122" fmla="*/ 416721 h 578171"/>
              <a:gd name="connsiteX123" fmla="*/ 456091 w 580711"/>
              <a:gd name="connsiteY123" fmla="*/ 252891 h 578171"/>
              <a:gd name="connsiteX124" fmla="*/ 508161 w 580711"/>
              <a:gd name="connsiteY124" fmla="*/ 313851 h 578171"/>
              <a:gd name="connsiteX125" fmla="*/ 447201 w 580711"/>
              <a:gd name="connsiteY125" fmla="*/ 365921 h 578171"/>
              <a:gd name="connsiteX126" fmla="*/ 395131 w 580711"/>
              <a:gd name="connsiteY126" fmla="*/ 304961 h 578171"/>
              <a:gd name="connsiteX127" fmla="*/ 456091 w 580711"/>
              <a:gd name="connsiteY127" fmla="*/ 252891 h 578171"/>
              <a:gd name="connsiteX128" fmla="*/ 374811 w 580711"/>
              <a:gd name="connsiteY128" fmla="*/ 95411 h 578171"/>
              <a:gd name="connsiteX129" fmla="*/ 405291 w 580711"/>
              <a:gd name="connsiteY129" fmla="*/ 169071 h 578171"/>
              <a:gd name="connsiteX130" fmla="*/ 331631 w 580711"/>
              <a:gd name="connsiteY130" fmla="*/ 199551 h 578171"/>
              <a:gd name="connsiteX131" fmla="*/ 301151 w 580711"/>
              <a:gd name="connsiteY131" fmla="*/ 125891 h 578171"/>
              <a:gd name="connsiteX132" fmla="*/ 374811 w 580711"/>
              <a:gd name="connsiteY132" fmla="*/ 95411 h 578171"/>
              <a:gd name="connsiteX133" fmla="*/ 130971 w 580711"/>
              <a:gd name="connsiteY133" fmla="*/ 233841 h 578171"/>
              <a:gd name="connsiteX134" fmla="*/ 124621 w 580711"/>
              <a:gd name="connsiteY134" fmla="*/ 153831 h 578171"/>
              <a:gd name="connsiteX135" fmla="*/ 204631 w 580711"/>
              <a:gd name="connsiteY135" fmla="*/ 147481 h 578171"/>
              <a:gd name="connsiteX136" fmla="*/ 210981 w 580711"/>
              <a:gd name="connsiteY136" fmla="*/ 227491 h 578171"/>
              <a:gd name="connsiteX137" fmla="*/ 130971 w 580711"/>
              <a:gd name="connsiteY137" fmla="*/ 233841 h 578171"/>
              <a:gd name="connsiteX138" fmla="*/ 180501 w 580711"/>
              <a:gd name="connsiteY138" fmla="*/ 428151 h 578171"/>
              <a:gd name="connsiteX139" fmla="*/ 103031 w 580711"/>
              <a:gd name="connsiteY139" fmla="*/ 409101 h 578171"/>
              <a:gd name="connsiteX140" fmla="*/ 122081 w 580711"/>
              <a:gd name="connsiteY140" fmla="*/ 331631 h 578171"/>
              <a:gd name="connsiteX141" fmla="*/ 199551 w 580711"/>
              <a:gd name="connsiteY141" fmla="*/ 350681 h 578171"/>
              <a:gd name="connsiteX142" fmla="*/ 180501 w 580711"/>
              <a:gd name="connsiteY142" fmla="*/ 428151 h 578171"/>
              <a:gd name="connsiteX143" fmla="*/ 270671 w 580711"/>
              <a:gd name="connsiteY143" fmla="*/ 340521 h 578171"/>
              <a:gd name="connsiteX144" fmla="*/ 245271 w 580711"/>
              <a:gd name="connsiteY144" fmla="*/ 277021 h 578171"/>
              <a:gd name="connsiteX145" fmla="*/ 308771 w 580711"/>
              <a:gd name="connsiteY145" fmla="*/ 251621 h 578171"/>
              <a:gd name="connsiteX146" fmla="*/ 334171 w 580711"/>
              <a:gd name="connsiteY146" fmla="*/ 315121 h 578171"/>
              <a:gd name="connsiteX147" fmla="*/ 270671 w 580711"/>
              <a:gd name="connsiteY147" fmla="*/ 340521 h 578171"/>
              <a:gd name="connsiteX148" fmla="*/ 339251 w 580711"/>
              <a:gd name="connsiteY148" fmla="*/ 508161 h 578171"/>
              <a:gd name="connsiteX149" fmla="*/ 270671 w 580711"/>
              <a:gd name="connsiteY149" fmla="*/ 466251 h 578171"/>
              <a:gd name="connsiteX150" fmla="*/ 312581 w 580711"/>
              <a:gd name="connsiteY150" fmla="*/ 397671 h 578171"/>
              <a:gd name="connsiteX151" fmla="*/ 381161 w 580711"/>
              <a:gd name="connsiteY151" fmla="*/ 439581 h 578171"/>
              <a:gd name="connsiteX152" fmla="*/ 339251 w 580711"/>
              <a:gd name="connsiteY152" fmla="*/ 508161 h 578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580711" h="578171">
                <a:moveTo>
                  <a:pt x="537371" y="416721"/>
                </a:moveTo>
                <a:cubicBezTo>
                  <a:pt x="546261" y="420531"/>
                  <a:pt x="556421" y="416721"/>
                  <a:pt x="561501" y="406561"/>
                </a:cubicBezTo>
                <a:cubicBezTo>
                  <a:pt x="565311" y="397671"/>
                  <a:pt x="561501" y="387511"/>
                  <a:pt x="551341" y="382431"/>
                </a:cubicBezTo>
                <a:lnTo>
                  <a:pt x="529751" y="373541"/>
                </a:lnTo>
                <a:cubicBezTo>
                  <a:pt x="532291" y="363381"/>
                  <a:pt x="536101" y="354491"/>
                  <a:pt x="537371" y="344331"/>
                </a:cubicBezTo>
                <a:lnTo>
                  <a:pt x="560231" y="346871"/>
                </a:lnTo>
                <a:cubicBezTo>
                  <a:pt x="570391" y="348141"/>
                  <a:pt x="579281" y="341791"/>
                  <a:pt x="580551" y="331631"/>
                </a:cubicBezTo>
                <a:cubicBezTo>
                  <a:pt x="581821" y="321471"/>
                  <a:pt x="575471" y="312581"/>
                  <a:pt x="565311" y="311311"/>
                </a:cubicBezTo>
                <a:lnTo>
                  <a:pt x="541181" y="307501"/>
                </a:lnTo>
                <a:cubicBezTo>
                  <a:pt x="541181" y="297341"/>
                  <a:pt x="541181" y="287181"/>
                  <a:pt x="541181" y="278291"/>
                </a:cubicBezTo>
                <a:lnTo>
                  <a:pt x="565311" y="275751"/>
                </a:lnTo>
                <a:cubicBezTo>
                  <a:pt x="575471" y="274481"/>
                  <a:pt x="581821" y="265591"/>
                  <a:pt x="580551" y="255431"/>
                </a:cubicBezTo>
                <a:cubicBezTo>
                  <a:pt x="579281" y="245271"/>
                  <a:pt x="570391" y="238921"/>
                  <a:pt x="560231" y="240191"/>
                </a:cubicBezTo>
                <a:lnTo>
                  <a:pt x="536101" y="242731"/>
                </a:lnTo>
                <a:cubicBezTo>
                  <a:pt x="533561" y="232571"/>
                  <a:pt x="531021" y="223681"/>
                  <a:pt x="528481" y="213521"/>
                </a:cubicBezTo>
                <a:lnTo>
                  <a:pt x="551341" y="204631"/>
                </a:lnTo>
                <a:cubicBezTo>
                  <a:pt x="560231" y="200821"/>
                  <a:pt x="565311" y="190661"/>
                  <a:pt x="561501" y="181771"/>
                </a:cubicBezTo>
                <a:cubicBezTo>
                  <a:pt x="557691" y="172881"/>
                  <a:pt x="547531" y="167801"/>
                  <a:pt x="538641" y="171611"/>
                </a:cubicBezTo>
                <a:lnTo>
                  <a:pt x="515781" y="180501"/>
                </a:lnTo>
                <a:cubicBezTo>
                  <a:pt x="511971" y="171611"/>
                  <a:pt x="506891" y="162721"/>
                  <a:pt x="500541" y="155101"/>
                </a:cubicBezTo>
                <a:lnTo>
                  <a:pt x="520861" y="139861"/>
                </a:lnTo>
                <a:cubicBezTo>
                  <a:pt x="528481" y="133511"/>
                  <a:pt x="529751" y="122081"/>
                  <a:pt x="524671" y="114461"/>
                </a:cubicBezTo>
                <a:cubicBezTo>
                  <a:pt x="518321" y="106841"/>
                  <a:pt x="506891" y="105571"/>
                  <a:pt x="499271" y="110651"/>
                </a:cubicBezTo>
                <a:lnTo>
                  <a:pt x="478951" y="125891"/>
                </a:lnTo>
                <a:cubicBezTo>
                  <a:pt x="472601" y="118271"/>
                  <a:pt x="464981" y="111921"/>
                  <a:pt x="458631" y="104301"/>
                </a:cubicBezTo>
                <a:lnTo>
                  <a:pt x="473871" y="83981"/>
                </a:lnTo>
                <a:cubicBezTo>
                  <a:pt x="480221" y="76361"/>
                  <a:pt x="478951" y="64931"/>
                  <a:pt x="470061" y="58581"/>
                </a:cubicBezTo>
                <a:cubicBezTo>
                  <a:pt x="462441" y="52231"/>
                  <a:pt x="451011" y="53501"/>
                  <a:pt x="444661" y="62391"/>
                </a:cubicBezTo>
                <a:lnTo>
                  <a:pt x="429421" y="82711"/>
                </a:lnTo>
                <a:cubicBezTo>
                  <a:pt x="421801" y="77631"/>
                  <a:pt x="412911" y="72551"/>
                  <a:pt x="404021" y="67471"/>
                </a:cubicBezTo>
                <a:lnTo>
                  <a:pt x="414181" y="44611"/>
                </a:lnTo>
                <a:cubicBezTo>
                  <a:pt x="417991" y="35721"/>
                  <a:pt x="414181" y="25561"/>
                  <a:pt x="404021" y="20481"/>
                </a:cubicBezTo>
                <a:cubicBezTo>
                  <a:pt x="395131" y="16671"/>
                  <a:pt x="384971" y="20481"/>
                  <a:pt x="379891" y="30641"/>
                </a:cubicBezTo>
                <a:lnTo>
                  <a:pt x="369731" y="53501"/>
                </a:lnTo>
                <a:cubicBezTo>
                  <a:pt x="360841" y="49691"/>
                  <a:pt x="350681" y="47151"/>
                  <a:pt x="341791" y="45881"/>
                </a:cubicBezTo>
                <a:lnTo>
                  <a:pt x="345601" y="20481"/>
                </a:lnTo>
                <a:cubicBezTo>
                  <a:pt x="346871" y="10321"/>
                  <a:pt x="340521" y="1431"/>
                  <a:pt x="330361" y="161"/>
                </a:cubicBezTo>
                <a:cubicBezTo>
                  <a:pt x="320201" y="-1109"/>
                  <a:pt x="311311" y="5241"/>
                  <a:pt x="310041" y="15401"/>
                </a:cubicBezTo>
                <a:lnTo>
                  <a:pt x="306231" y="40801"/>
                </a:lnTo>
                <a:cubicBezTo>
                  <a:pt x="296071" y="39531"/>
                  <a:pt x="285911" y="39531"/>
                  <a:pt x="277021" y="40801"/>
                </a:cubicBezTo>
                <a:lnTo>
                  <a:pt x="274481" y="15401"/>
                </a:lnTo>
                <a:cubicBezTo>
                  <a:pt x="273211" y="5241"/>
                  <a:pt x="264321" y="-1109"/>
                  <a:pt x="254161" y="161"/>
                </a:cubicBezTo>
                <a:cubicBezTo>
                  <a:pt x="244001" y="1431"/>
                  <a:pt x="237651" y="10321"/>
                  <a:pt x="238921" y="20481"/>
                </a:cubicBezTo>
                <a:lnTo>
                  <a:pt x="241461" y="44611"/>
                </a:lnTo>
                <a:cubicBezTo>
                  <a:pt x="231301" y="47151"/>
                  <a:pt x="222411" y="49691"/>
                  <a:pt x="212251" y="52231"/>
                </a:cubicBezTo>
                <a:lnTo>
                  <a:pt x="203361" y="29371"/>
                </a:lnTo>
                <a:cubicBezTo>
                  <a:pt x="199551" y="20481"/>
                  <a:pt x="189391" y="15401"/>
                  <a:pt x="180501" y="19211"/>
                </a:cubicBezTo>
                <a:cubicBezTo>
                  <a:pt x="171611" y="23021"/>
                  <a:pt x="166531" y="33181"/>
                  <a:pt x="170341" y="42071"/>
                </a:cubicBezTo>
                <a:lnTo>
                  <a:pt x="179231" y="64931"/>
                </a:lnTo>
                <a:cubicBezTo>
                  <a:pt x="170341" y="68741"/>
                  <a:pt x="161451" y="73821"/>
                  <a:pt x="153831" y="78901"/>
                </a:cubicBezTo>
                <a:lnTo>
                  <a:pt x="138591" y="59851"/>
                </a:lnTo>
                <a:cubicBezTo>
                  <a:pt x="132241" y="52231"/>
                  <a:pt x="120811" y="50961"/>
                  <a:pt x="113191" y="56041"/>
                </a:cubicBezTo>
                <a:cubicBezTo>
                  <a:pt x="105571" y="62391"/>
                  <a:pt x="104301" y="73821"/>
                  <a:pt x="109381" y="81441"/>
                </a:cubicBezTo>
                <a:lnTo>
                  <a:pt x="123351" y="100491"/>
                </a:lnTo>
                <a:cubicBezTo>
                  <a:pt x="115731" y="106841"/>
                  <a:pt x="108111" y="114461"/>
                  <a:pt x="101761" y="120811"/>
                </a:cubicBezTo>
                <a:lnTo>
                  <a:pt x="82711" y="105571"/>
                </a:lnTo>
                <a:cubicBezTo>
                  <a:pt x="75091" y="99221"/>
                  <a:pt x="63661" y="100491"/>
                  <a:pt x="57311" y="109381"/>
                </a:cubicBezTo>
                <a:cubicBezTo>
                  <a:pt x="50961" y="117001"/>
                  <a:pt x="52231" y="128431"/>
                  <a:pt x="61121" y="134781"/>
                </a:cubicBezTo>
                <a:lnTo>
                  <a:pt x="80171" y="148751"/>
                </a:lnTo>
                <a:cubicBezTo>
                  <a:pt x="75091" y="156371"/>
                  <a:pt x="70011" y="165261"/>
                  <a:pt x="64931" y="174151"/>
                </a:cubicBezTo>
                <a:lnTo>
                  <a:pt x="43341" y="165261"/>
                </a:lnTo>
                <a:cubicBezTo>
                  <a:pt x="34451" y="161451"/>
                  <a:pt x="24291" y="165261"/>
                  <a:pt x="20481" y="175421"/>
                </a:cubicBezTo>
                <a:cubicBezTo>
                  <a:pt x="16671" y="184311"/>
                  <a:pt x="20481" y="194471"/>
                  <a:pt x="30641" y="198281"/>
                </a:cubicBezTo>
                <a:lnTo>
                  <a:pt x="52231" y="207171"/>
                </a:lnTo>
                <a:cubicBezTo>
                  <a:pt x="48421" y="217331"/>
                  <a:pt x="45881" y="226221"/>
                  <a:pt x="43341" y="236381"/>
                </a:cubicBezTo>
                <a:lnTo>
                  <a:pt x="20481" y="233841"/>
                </a:lnTo>
                <a:cubicBezTo>
                  <a:pt x="10321" y="232571"/>
                  <a:pt x="1431" y="238921"/>
                  <a:pt x="161" y="249081"/>
                </a:cubicBezTo>
                <a:cubicBezTo>
                  <a:pt x="-1109" y="259241"/>
                  <a:pt x="5241" y="268131"/>
                  <a:pt x="15401" y="269401"/>
                </a:cubicBezTo>
                <a:lnTo>
                  <a:pt x="36991" y="271941"/>
                </a:lnTo>
                <a:cubicBezTo>
                  <a:pt x="35721" y="282101"/>
                  <a:pt x="35721" y="292261"/>
                  <a:pt x="36991" y="302421"/>
                </a:cubicBezTo>
                <a:lnTo>
                  <a:pt x="15401" y="304961"/>
                </a:lnTo>
                <a:cubicBezTo>
                  <a:pt x="5241" y="306231"/>
                  <a:pt x="-1109" y="315121"/>
                  <a:pt x="161" y="325281"/>
                </a:cubicBezTo>
                <a:cubicBezTo>
                  <a:pt x="1431" y="335441"/>
                  <a:pt x="10321" y="341791"/>
                  <a:pt x="20481" y="340521"/>
                </a:cubicBezTo>
                <a:lnTo>
                  <a:pt x="42071" y="337981"/>
                </a:lnTo>
                <a:cubicBezTo>
                  <a:pt x="44611" y="348141"/>
                  <a:pt x="47151" y="358301"/>
                  <a:pt x="49691" y="367191"/>
                </a:cubicBezTo>
                <a:lnTo>
                  <a:pt x="29371" y="374811"/>
                </a:lnTo>
                <a:cubicBezTo>
                  <a:pt x="20481" y="378621"/>
                  <a:pt x="15401" y="388781"/>
                  <a:pt x="19211" y="397671"/>
                </a:cubicBezTo>
                <a:lnTo>
                  <a:pt x="19211" y="397671"/>
                </a:lnTo>
                <a:cubicBezTo>
                  <a:pt x="23021" y="406561"/>
                  <a:pt x="33181" y="411641"/>
                  <a:pt x="42071" y="407831"/>
                </a:cubicBezTo>
                <a:lnTo>
                  <a:pt x="62391" y="400211"/>
                </a:lnTo>
                <a:cubicBezTo>
                  <a:pt x="67471" y="409101"/>
                  <a:pt x="71281" y="417991"/>
                  <a:pt x="77631" y="426881"/>
                </a:cubicBezTo>
                <a:lnTo>
                  <a:pt x="61121" y="439581"/>
                </a:lnTo>
                <a:cubicBezTo>
                  <a:pt x="53501" y="445931"/>
                  <a:pt x="52231" y="457361"/>
                  <a:pt x="57311" y="464981"/>
                </a:cubicBezTo>
                <a:cubicBezTo>
                  <a:pt x="63661" y="472601"/>
                  <a:pt x="75091" y="473871"/>
                  <a:pt x="82711" y="468791"/>
                </a:cubicBezTo>
                <a:lnTo>
                  <a:pt x="99221" y="456091"/>
                </a:lnTo>
                <a:cubicBezTo>
                  <a:pt x="105571" y="463711"/>
                  <a:pt x="113191" y="471331"/>
                  <a:pt x="120811" y="477681"/>
                </a:cubicBezTo>
                <a:lnTo>
                  <a:pt x="108111" y="494191"/>
                </a:lnTo>
                <a:cubicBezTo>
                  <a:pt x="101761" y="501811"/>
                  <a:pt x="103031" y="513241"/>
                  <a:pt x="111921" y="519591"/>
                </a:cubicBezTo>
                <a:cubicBezTo>
                  <a:pt x="119541" y="525941"/>
                  <a:pt x="130971" y="524671"/>
                  <a:pt x="137321" y="515781"/>
                </a:cubicBezTo>
                <a:lnTo>
                  <a:pt x="150021" y="499271"/>
                </a:lnTo>
                <a:cubicBezTo>
                  <a:pt x="158911" y="504351"/>
                  <a:pt x="167801" y="509431"/>
                  <a:pt x="176691" y="514511"/>
                </a:cubicBezTo>
                <a:lnTo>
                  <a:pt x="169071" y="533561"/>
                </a:lnTo>
                <a:cubicBezTo>
                  <a:pt x="165261" y="542451"/>
                  <a:pt x="169071" y="552611"/>
                  <a:pt x="179231" y="557691"/>
                </a:cubicBezTo>
                <a:cubicBezTo>
                  <a:pt x="188121" y="561501"/>
                  <a:pt x="198281" y="557691"/>
                  <a:pt x="203361" y="547531"/>
                </a:cubicBezTo>
                <a:lnTo>
                  <a:pt x="210981" y="528481"/>
                </a:lnTo>
                <a:cubicBezTo>
                  <a:pt x="221141" y="532291"/>
                  <a:pt x="230031" y="534831"/>
                  <a:pt x="240191" y="536101"/>
                </a:cubicBezTo>
                <a:lnTo>
                  <a:pt x="237651" y="556421"/>
                </a:lnTo>
                <a:cubicBezTo>
                  <a:pt x="236381" y="566581"/>
                  <a:pt x="242731" y="575471"/>
                  <a:pt x="252891" y="576741"/>
                </a:cubicBezTo>
                <a:cubicBezTo>
                  <a:pt x="263051" y="578011"/>
                  <a:pt x="271941" y="571661"/>
                  <a:pt x="273211" y="561501"/>
                </a:cubicBezTo>
                <a:lnTo>
                  <a:pt x="275751" y="541181"/>
                </a:lnTo>
                <a:cubicBezTo>
                  <a:pt x="285911" y="542451"/>
                  <a:pt x="296071" y="541181"/>
                  <a:pt x="306231" y="541181"/>
                </a:cubicBezTo>
                <a:lnTo>
                  <a:pt x="308771" y="562771"/>
                </a:lnTo>
                <a:cubicBezTo>
                  <a:pt x="310041" y="572931"/>
                  <a:pt x="318931" y="579281"/>
                  <a:pt x="329091" y="578011"/>
                </a:cubicBezTo>
                <a:cubicBezTo>
                  <a:pt x="339251" y="576741"/>
                  <a:pt x="345601" y="567851"/>
                  <a:pt x="344331" y="557691"/>
                </a:cubicBezTo>
                <a:lnTo>
                  <a:pt x="341791" y="536101"/>
                </a:lnTo>
                <a:cubicBezTo>
                  <a:pt x="351951" y="533561"/>
                  <a:pt x="362111" y="531021"/>
                  <a:pt x="371001" y="528481"/>
                </a:cubicBezTo>
                <a:lnTo>
                  <a:pt x="378621" y="548801"/>
                </a:lnTo>
                <a:cubicBezTo>
                  <a:pt x="382431" y="557691"/>
                  <a:pt x="392591" y="562771"/>
                  <a:pt x="401481" y="558961"/>
                </a:cubicBezTo>
                <a:lnTo>
                  <a:pt x="401481" y="558961"/>
                </a:lnTo>
                <a:cubicBezTo>
                  <a:pt x="410371" y="555151"/>
                  <a:pt x="415451" y="544991"/>
                  <a:pt x="411641" y="536101"/>
                </a:cubicBezTo>
                <a:lnTo>
                  <a:pt x="404021" y="515781"/>
                </a:lnTo>
                <a:cubicBezTo>
                  <a:pt x="412911" y="510701"/>
                  <a:pt x="421801" y="505621"/>
                  <a:pt x="430691" y="500541"/>
                </a:cubicBezTo>
                <a:lnTo>
                  <a:pt x="443391" y="518321"/>
                </a:lnTo>
                <a:cubicBezTo>
                  <a:pt x="449741" y="525941"/>
                  <a:pt x="461171" y="527211"/>
                  <a:pt x="468791" y="522131"/>
                </a:cubicBezTo>
                <a:cubicBezTo>
                  <a:pt x="476411" y="515781"/>
                  <a:pt x="477681" y="504351"/>
                  <a:pt x="472601" y="496731"/>
                </a:cubicBezTo>
                <a:lnTo>
                  <a:pt x="458631" y="478951"/>
                </a:lnTo>
                <a:cubicBezTo>
                  <a:pt x="466251" y="472601"/>
                  <a:pt x="473871" y="464981"/>
                  <a:pt x="480221" y="457361"/>
                </a:cubicBezTo>
                <a:lnTo>
                  <a:pt x="498001" y="471331"/>
                </a:lnTo>
                <a:cubicBezTo>
                  <a:pt x="505621" y="477681"/>
                  <a:pt x="517051" y="476411"/>
                  <a:pt x="523401" y="467521"/>
                </a:cubicBezTo>
                <a:cubicBezTo>
                  <a:pt x="529751" y="459901"/>
                  <a:pt x="528481" y="448471"/>
                  <a:pt x="519591" y="442121"/>
                </a:cubicBezTo>
                <a:lnTo>
                  <a:pt x="501811" y="428151"/>
                </a:lnTo>
                <a:cubicBezTo>
                  <a:pt x="506891" y="419261"/>
                  <a:pt x="511971" y="411641"/>
                  <a:pt x="517051" y="401481"/>
                </a:cubicBezTo>
                <a:lnTo>
                  <a:pt x="537371" y="416721"/>
                </a:lnTo>
                <a:close/>
                <a:moveTo>
                  <a:pt x="456091" y="252891"/>
                </a:moveTo>
                <a:cubicBezTo>
                  <a:pt x="487841" y="255431"/>
                  <a:pt x="510701" y="283371"/>
                  <a:pt x="508161" y="313851"/>
                </a:cubicBezTo>
                <a:cubicBezTo>
                  <a:pt x="505621" y="344331"/>
                  <a:pt x="477681" y="368461"/>
                  <a:pt x="447201" y="365921"/>
                </a:cubicBezTo>
                <a:cubicBezTo>
                  <a:pt x="415451" y="363381"/>
                  <a:pt x="392591" y="335441"/>
                  <a:pt x="395131" y="304961"/>
                </a:cubicBezTo>
                <a:cubicBezTo>
                  <a:pt x="397671" y="274481"/>
                  <a:pt x="424341" y="250351"/>
                  <a:pt x="456091" y="252891"/>
                </a:cubicBezTo>
                <a:close/>
                <a:moveTo>
                  <a:pt x="374811" y="95411"/>
                </a:moveTo>
                <a:cubicBezTo>
                  <a:pt x="404021" y="108111"/>
                  <a:pt x="416721" y="141131"/>
                  <a:pt x="405291" y="169071"/>
                </a:cubicBezTo>
                <a:cubicBezTo>
                  <a:pt x="392591" y="198281"/>
                  <a:pt x="359571" y="210981"/>
                  <a:pt x="331631" y="199551"/>
                </a:cubicBezTo>
                <a:cubicBezTo>
                  <a:pt x="302421" y="186851"/>
                  <a:pt x="289721" y="153831"/>
                  <a:pt x="301151" y="125891"/>
                </a:cubicBezTo>
                <a:cubicBezTo>
                  <a:pt x="312581" y="96681"/>
                  <a:pt x="345601" y="82711"/>
                  <a:pt x="374811" y="95411"/>
                </a:cubicBezTo>
                <a:close/>
                <a:moveTo>
                  <a:pt x="130971" y="233841"/>
                </a:moveTo>
                <a:cubicBezTo>
                  <a:pt x="106841" y="213521"/>
                  <a:pt x="104301" y="177961"/>
                  <a:pt x="124621" y="153831"/>
                </a:cubicBezTo>
                <a:cubicBezTo>
                  <a:pt x="144941" y="129701"/>
                  <a:pt x="180501" y="127161"/>
                  <a:pt x="204631" y="147481"/>
                </a:cubicBezTo>
                <a:cubicBezTo>
                  <a:pt x="228761" y="167801"/>
                  <a:pt x="231301" y="203361"/>
                  <a:pt x="210981" y="227491"/>
                </a:cubicBezTo>
                <a:cubicBezTo>
                  <a:pt x="189391" y="251621"/>
                  <a:pt x="153831" y="254161"/>
                  <a:pt x="130971" y="233841"/>
                </a:cubicBezTo>
                <a:close/>
                <a:moveTo>
                  <a:pt x="180501" y="428151"/>
                </a:moveTo>
                <a:cubicBezTo>
                  <a:pt x="153831" y="444661"/>
                  <a:pt x="119541" y="435771"/>
                  <a:pt x="103031" y="409101"/>
                </a:cubicBezTo>
                <a:cubicBezTo>
                  <a:pt x="86521" y="382431"/>
                  <a:pt x="95411" y="348141"/>
                  <a:pt x="122081" y="331631"/>
                </a:cubicBezTo>
                <a:cubicBezTo>
                  <a:pt x="148751" y="315121"/>
                  <a:pt x="183041" y="324011"/>
                  <a:pt x="199551" y="350681"/>
                </a:cubicBezTo>
                <a:cubicBezTo>
                  <a:pt x="216061" y="377351"/>
                  <a:pt x="207171" y="412911"/>
                  <a:pt x="180501" y="428151"/>
                </a:cubicBezTo>
                <a:close/>
                <a:moveTo>
                  <a:pt x="270671" y="340521"/>
                </a:moveTo>
                <a:cubicBezTo>
                  <a:pt x="246541" y="330361"/>
                  <a:pt x="233841" y="301151"/>
                  <a:pt x="245271" y="277021"/>
                </a:cubicBezTo>
                <a:cubicBezTo>
                  <a:pt x="255431" y="252891"/>
                  <a:pt x="284641" y="240191"/>
                  <a:pt x="308771" y="251621"/>
                </a:cubicBezTo>
                <a:cubicBezTo>
                  <a:pt x="332901" y="261781"/>
                  <a:pt x="345601" y="290991"/>
                  <a:pt x="334171" y="315121"/>
                </a:cubicBezTo>
                <a:cubicBezTo>
                  <a:pt x="324011" y="339251"/>
                  <a:pt x="296071" y="351951"/>
                  <a:pt x="270671" y="340521"/>
                </a:cubicBezTo>
                <a:close/>
                <a:moveTo>
                  <a:pt x="339251" y="508161"/>
                </a:moveTo>
                <a:cubicBezTo>
                  <a:pt x="308771" y="515781"/>
                  <a:pt x="278291" y="496731"/>
                  <a:pt x="270671" y="466251"/>
                </a:cubicBezTo>
                <a:cubicBezTo>
                  <a:pt x="263051" y="435771"/>
                  <a:pt x="282101" y="405291"/>
                  <a:pt x="312581" y="397671"/>
                </a:cubicBezTo>
                <a:cubicBezTo>
                  <a:pt x="343061" y="390051"/>
                  <a:pt x="373541" y="409101"/>
                  <a:pt x="381161" y="439581"/>
                </a:cubicBezTo>
                <a:cubicBezTo>
                  <a:pt x="388781" y="471331"/>
                  <a:pt x="369731" y="501811"/>
                  <a:pt x="339251" y="508161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3EFD937-D989-4D65-87B5-40761C70999F}"/>
              </a:ext>
            </a:extLst>
          </p:cNvPr>
          <p:cNvSpPr/>
          <p:nvPr/>
        </p:nvSpPr>
        <p:spPr>
          <a:xfrm>
            <a:off x="5699621" y="4020892"/>
            <a:ext cx="653056" cy="655596"/>
          </a:xfrm>
          <a:custGeom>
            <a:avLst/>
            <a:gdLst>
              <a:gd name="connsiteX0" fmla="*/ 603388 w 653056"/>
              <a:gd name="connsiteY0" fmla="*/ 467498 h 655596"/>
              <a:gd name="connsiteX1" fmla="*/ 630058 w 653056"/>
              <a:gd name="connsiteY1" fmla="*/ 456068 h 655596"/>
              <a:gd name="connsiteX2" fmla="*/ 618628 w 653056"/>
              <a:gd name="connsiteY2" fmla="*/ 429398 h 655596"/>
              <a:gd name="connsiteX3" fmla="*/ 594498 w 653056"/>
              <a:gd name="connsiteY3" fmla="*/ 419238 h 655596"/>
              <a:gd name="connsiteX4" fmla="*/ 603388 w 653056"/>
              <a:gd name="connsiteY4" fmla="*/ 386218 h 655596"/>
              <a:gd name="connsiteX5" fmla="*/ 630058 w 653056"/>
              <a:gd name="connsiteY5" fmla="*/ 390028 h 655596"/>
              <a:gd name="connsiteX6" fmla="*/ 652918 w 653056"/>
              <a:gd name="connsiteY6" fmla="*/ 372248 h 655596"/>
              <a:gd name="connsiteX7" fmla="*/ 635138 w 653056"/>
              <a:gd name="connsiteY7" fmla="*/ 349388 h 655596"/>
              <a:gd name="connsiteX8" fmla="*/ 608468 w 653056"/>
              <a:gd name="connsiteY8" fmla="*/ 345578 h 655596"/>
              <a:gd name="connsiteX9" fmla="*/ 608468 w 653056"/>
              <a:gd name="connsiteY9" fmla="*/ 312558 h 655596"/>
              <a:gd name="connsiteX10" fmla="*/ 635138 w 653056"/>
              <a:gd name="connsiteY10" fmla="*/ 308748 h 655596"/>
              <a:gd name="connsiteX11" fmla="*/ 652918 w 653056"/>
              <a:gd name="connsiteY11" fmla="*/ 285888 h 655596"/>
              <a:gd name="connsiteX12" fmla="*/ 630058 w 653056"/>
              <a:gd name="connsiteY12" fmla="*/ 268108 h 655596"/>
              <a:gd name="connsiteX13" fmla="*/ 603388 w 653056"/>
              <a:gd name="connsiteY13" fmla="*/ 271918 h 655596"/>
              <a:gd name="connsiteX14" fmla="*/ 594498 w 653056"/>
              <a:gd name="connsiteY14" fmla="*/ 240168 h 655596"/>
              <a:gd name="connsiteX15" fmla="*/ 619898 w 653056"/>
              <a:gd name="connsiteY15" fmla="*/ 230008 h 655596"/>
              <a:gd name="connsiteX16" fmla="*/ 631328 w 653056"/>
              <a:gd name="connsiteY16" fmla="*/ 203338 h 655596"/>
              <a:gd name="connsiteX17" fmla="*/ 604658 w 653056"/>
              <a:gd name="connsiteY17" fmla="*/ 191908 h 655596"/>
              <a:gd name="connsiteX18" fmla="*/ 579258 w 653056"/>
              <a:gd name="connsiteY18" fmla="*/ 202068 h 655596"/>
              <a:gd name="connsiteX19" fmla="*/ 562748 w 653056"/>
              <a:gd name="connsiteY19" fmla="*/ 172858 h 655596"/>
              <a:gd name="connsiteX20" fmla="*/ 584338 w 653056"/>
              <a:gd name="connsiteY20" fmla="*/ 156348 h 655596"/>
              <a:gd name="connsiteX21" fmla="*/ 588148 w 653056"/>
              <a:gd name="connsiteY21" fmla="*/ 128408 h 655596"/>
              <a:gd name="connsiteX22" fmla="*/ 560208 w 653056"/>
              <a:gd name="connsiteY22" fmla="*/ 124598 h 655596"/>
              <a:gd name="connsiteX23" fmla="*/ 537348 w 653056"/>
              <a:gd name="connsiteY23" fmla="*/ 141108 h 655596"/>
              <a:gd name="connsiteX24" fmla="*/ 514488 w 653056"/>
              <a:gd name="connsiteY24" fmla="*/ 116978 h 655596"/>
              <a:gd name="connsiteX25" fmla="*/ 532268 w 653056"/>
              <a:gd name="connsiteY25" fmla="*/ 94118 h 655596"/>
              <a:gd name="connsiteX26" fmla="*/ 528458 w 653056"/>
              <a:gd name="connsiteY26" fmla="*/ 66178 h 655596"/>
              <a:gd name="connsiteX27" fmla="*/ 500518 w 653056"/>
              <a:gd name="connsiteY27" fmla="*/ 69988 h 655596"/>
              <a:gd name="connsiteX28" fmla="*/ 482738 w 653056"/>
              <a:gd name="connsiteY28" fmla="*/ 92848 h 655596"/>
              <a:gd name="connsiteX29" fmla="*/ 453528 w 653056"/>
              <a:gd name="connsiteY29" fmla="*/ 76338 h 655596"/>
              <a:gd name="connsiteX30" fmla="*/ 464958 w 653056"/>
              <a:gd name="connsiteY30" fmla="*/ 49668 h 655596"/>
              <a:gd name="connsiteX31" fmla="*/ 453528 w 653056"/>
              <a:gd name="connsiteY31" fmla="*/ 22998 h 655596"/>
              <a:gd name="connsiteX32" fmla="*/ 426858 w 653056"/>
              <a:gd name="connsiteY32" fmla="*/ 33158 h 655596"/>
              <a:gd name="connsiteX33" fmla="*/ 415428 w 653056"/>
              <a:gd name="connsiteY33" fmla="*/ 59828 h 655596"/>
              <a:gd name="connsiteX34" fmla="*/ 383678 w 653056"/>
              <a:gd name="connsiteY34" fmla="*/ 50938 h 655596"/>
              <a:gd name="connsiteX35" fmla="*/ 387488 w 653056"/>
              <a:gd name="connsiteY35" fmla="*/ 22998 h 655596"/>
              <a:gd name="connsiteX36" fmla="*/ 369708 w 653056"/>
              <a:gd name="connsiteY36" fmla="*/ 138 h 655596"/>
              <a:gd name="connsiteX37" fmla="*/ 346848 w 653056"/>
              <a:gd name="connsiteY37" fmla="*/ 17918 h 655596"/>
              <a:gd name="connsiteX38" fmla="*/ 343038 w 653056"/>
              <a:gd name="connsiteY38" fmla="*/ 45858 h 655596"/>
              <a:gd name="connsiteX39" fmla="*/ 310018 w 653056"/>
              <a:gd name="connsiteY39" fmla="*/ 45858 h 655596"/>
              <a:gd name="connsiteX40" fmla="*/ 306208 w 653056"/>
              <a:gd name="connsiteY40" fmla="*/ 17918 h 655596"/>
              <a:gd name="connsiteX41" fmla="*/ 283348 w 653056"/>
              <a:gd name="connsiteY41" fmla="*/ 138 h 655596"/>
              <a:gd name="connsiteX42" fmla="*/ 265568 w 653056"/>
              <a:gd name="connsiteY42" fmla="*/ 22998 h 655596"/>
              <a:gd name="connsiteX43" fmla="*/ 269378 w 653056"/>
              <a:gd name="connsiteY43" fmla="*/ 50938 h 655596"/>
              <a:gd name="connsiteX44" fmla="*/ 237628 w 653056"/>
              <a:gd name="connsiteY44" fmla="*/ 59828 h 655596"/>
              <a:gd name="connsiteX45" fmla="*/ 227468 w 653056"/>
              <a:gd name="connsiteY45" fmla="*/ 34428 h 655596"/>
              <a:gd name="connsiteX46" fmla="*/ 200798 w 653056"/>
              <a:gd name="connsiteY46" fmla="*/ 22998 h 655596"/>
              <a:gd name="connsiteX47" fmla="*/ 189368 w 653056"/>
              <a:gd name="connsiteY47" fmla="*/ 49668 h 655596"/>
              <a:gd name="connsiteX48" fmla="*/ 199528 w 653056"/>
              <a:gd name="connsiteY48" fmla="*/ 75068 h 655596"/>
              <a:gd name="connsiteX49" fmla="*/ 170318 w 653056"/>
              <a:gd name="connsiteY49" fmla="*/ 91578 h 655596"/>
              <a:gd name="connsiteX50" fmla="*/ 153808 w 653056"/>
              <a:gd name="connsiteY50" fmla="*/ 69988 h 655596"/>
              <a:gd name="connsiteX51" fmla="*/ 125868 w 653056"/>
              <a:gd name="connsiteY51" fmla="*/ 66178 h 655596"/>
              <a:gd name="connsiteX52" fmla="*/ 122058 w 653056"/>
              <a:gd name="connsiteY52" fmla="*/ 94118 h 655596"/>
              <a:gd name="connsiteX53" fmla="*/ 138568 w 653056"/>
              <a:gd name="connsiteY53" fmla="*/ 115708 h 655596"/>
              <a:gd name="connsiteX54" fmla="*/ 114438 w 653056"/>
              <a:gd name="connsiteY54" fmla="*/ 138568 h 655596"/>
              <a:gd name="connsiteX55" fmla="*/ 92848 w 653056"/>
              <a:gd name="connsiteY55" fmla="*/ 122058 h 655596"/>
              <a:gd name="connsiteX56" fmla="*/ 64908 w 653056"/>
              <a:gd name="connsiteY56" fmla="*/ 125868 h 655596"/>
              <a:gd name="connsiteX57" fmla="*/ 68718 w 653056"/>
              <a:gd name="connsiteY57" fmla="*/ 153808 h 655596"/>
              <a:gd name="connsiteX58" fmla="*/ 89038 w 653056"/>
              <a:gd name="connsiteY58" fmla="*/ 170318 h 655596"/>
              <a:gd name="connsiteX59" fmla="*/ 72528 w 653056"/>
              <a:gd name="connsiteY59" fmla="*/ 199528 h 655596"/>
              <a:gd name="connsiteX60" fmla="*/ 48398 w 653056"/>
              <a:gd name="connsiteY60" fmla="*/ 189368 h 655596"/>
              <a:gd name="connsiteX61" fmla="*/ 21728 w 653056"/>
              <a:gd name="connsiteY61" fmla="*/ 200798 h 655596"/>
              <a:gd name="connsiteX62" fmla="*/ 33158 w 653056"/>
              <a:gd name="connsiteY62" fmla="*/ 227468 h 655596"/>
              <a:gd name="connsiteX63" fmla="*/ 57288 w 653056"/>
              <a:gd name="connsiteY63" fmla="*/ 237628 h 655596"/>
              <a:gd name="connsiteX64" fmla="*/ 48398 w 653056"/>
              <a:gd name="connsiteY64" fmla="*/ 270648 h 655596"/>
              <a:gd name="connsiteX65" fmla="*/ 22998 w 653056"/>
              <a:gd name="connsiteY65" fmla="*/ 266838 h 655596"/>
              <a:gd name="connsiteX66" fmla="*/ 138 w 653056"/>
              <a:gd name="connsiteY66" fmla="*/ 284618 h 655596"/>
              <a:gd name="connsiteX67" fmla="*/ 17918 w 653056"/>
              <a:gd name="connsiteY67" fmla="*/ 307478 h 655596"/>
              <a:gd name="connsiteX68" fmla="*/ 43318 w 653056"/>
              <a:gd name="connsiteY68" fmla="*/ 311288 h 655596"/>
              <a:gd name="connsiteX69" fmla="*/ 43318 w 653056"/>
              <a:gd name="connsiteY69" fmla="*/ 345578 h 655596"/>
              <a:gd name="connsiteX70" fmla="*/ 17918 w 653056"/>
              <a:gd name="connsiteY70" fmla="*/ 348118 h 655596"/>
              <a:gd name="connsiteX71" fmla="*/ 138 w 653056"/>
              <a:gd name="connsiteY71" fmla="*/ 370978 h 655596"/>
              <a:gd name="connsiteX72" fmla="*/ 22998 w 653056"/>
              <a:gd name="connsiteY72" fmla="*/ 388758 h 655596"/>
              <a:gd name="connsiteX73" fmla="*/ 47128 w 653056"/>
              <a:gd name="connsiteY73" fmla="*/ 386218 h 655596"/>
              <a:gd name="connsiteX74" fmla="*/ 56018 w 653056"/>
              <a:gd name="connsiteY74" fmla="*/ 419238 h 655596"/>
              <a:gd name="connsiteX75" fmla="*/ 33158 w 653056"/>
              <a:gd name="connsiteY75" fmla="*/ 428128 h 655596"/>
              <a:gd name="connsiteX76" fmla="*/ 21728 w 653056"/>
              <a:gd name="connsiteY76" fmla="*/ 454798 h 655596"/>
              <a:gd name="connsiteX77" fmla="*/ 21728 w 653056"/>
              <a:gd name="connsiteY77" fmla="*/ 454798 h 655596"/>
              <a:gd name="connsiteX78" fmla="*/ 48398 w 653056"/>
              <a:gd name="connsiteY78" fmla="*/ 466228 h 655596"/>
              <a:gd name="connsiteX79" fmla="*/ 71258 w 653056"/>
              <a:gd name="connsiteY79" fmla="*/ 457338 h 655596"/>
              <a:gd name="connsiteX80" fmla="*/ 87768 w 653056"/>
              <a:gd name="connsiteY80" fmla="*/ 487818 h 655596"/>
              <a:gd name="connsiteX81" fmla="*/ 68718 w 653056"/>
              <a:gd name="connsiteY81" fmla="*/ 501788 h 655596"/>
              <a:gd name="connsiteX82" fmla="*/ 64908 w 653056"/>
              <a:gd name="connsiteY82" fmla="*/ 529728 h 655596"/>
              <a:gd name="connsiteX83" fmla="*/ 92848 w 653056"/>
              <a:gd name="connsiteY83" fmla="*/ 533538 h 655596"/>
              <a:gd name="connsiteX84" fmla="*/ 111898 w 653056"/>
              <a:gd name="connsiteY84" fmla="*/ 519568 h 655596"/>
              <a:gd name="connsiteX85" fmla="*/ 136028 w 653056"/>
              <a:gd name="connsiteY85" fmla="*/ 543698 h 655596"/>
              <a:gd name="connsiteX86" fmla="*/ 122058 w 653056"/>
              <a:gd name="connsiteY86" fmla="*/ 562748 h 655596"/>
              <a:gd name="connsiteX87" fmla="*/ 125868 w 653056"/>
              <a:gd name="connsiteY87" fmla="*/ 590688 h 655596"/>
              <a:gd name="connsiteX88" fmla="*/ 153808 w 653056"/>
              <a:gd name="connsiteY88" fmla="*/ 586878 h 655596"/>
              <a:gd name="connsiteX89" fmla="*/ 167778 w 653056"/>
              <a:gd name="connsiteY89" fmla="*/ 567828 h 655596"/>
              <a:gd name="connsiteX90" fmla="*/ 198258 w 653056"/>
              <a:gd name="connsiteY90" fmla="*/ 585608 h 655596"/>
              <a:gd name="connsiteX91" fmla="*/ 189368 w 653056"/>
              <a:gd name="connsiteY91" fmla="*/ 607198 h 655596"/>
              <a:gd name="connsiteX92" fmla="*/ 200798 w 653056"/>
              <a:gd name="connsiteY92" fmla="*/ 633868 h 655596"/>
              <a:gd name="connsiteX93" fmla="*/ 227468 w 653056"/>
              <a:gd name="connsiteY93" fmla="*/ 622438 h 655596"/>
              <a:gd name="connsiteX94" fmla="*/ 236358 w 653056"/>
              <a:gd name="connsiteY94" fmla="*/ 600848 h 655596"/>
              <a:gd name="connsiteX95" fmla="*/ 269378 w 653056"/>
              <a:gd name="connsiteY95" fmla="*/ 609738 h 655596"/>
              <a:gd name="connsiteX96" fmla="*/ 265568 w 653056"/>
              <a:gd name="connsiteY96" fmla="*/ 632598 h 655596"/>
              <a:gd name="connsiteX97" fmla="*/ 283348 w 653056"/>
              <a:gd name="connsiteY97" fmla="*/ 655458 h 655596"/>
              <a:gd name="connsiteX98" fmla="*/ 306208 w 653056"/>
              <a:gd name="connsiteY98" fmla="*/ 637678 h 655596"/>
              <a:gd name="connsiteX99" fmla="*/ 310018 w 653056"/>
              <a:gd name="connsiteY99" fmla="*/ 613548 h 655596"/>
              <a:gd name="connsiteX100" fmla="*/ 344308 w 653056"/>
              <a:gd name="connsiteY100" fmla="*/ 613548 h 655596"/>
              <a:gd name="connsiteX101" fmla="*/ 346848 w 653056"/>
              <a:gd name="connsiteY101" fmla="*/ 637678 h 655596"/>
              <a:gd name="connsiteX102" fmla="*/ 369708 w 653056"/>
              <a:gd name="connsiteY102" fmla="*/ 655458 h 655596"/>
              <a:gd name="connsiteX103" fmla="*/ 387488 w 653056"/>
              <a:gd name="connsiteY103" fmla="*/ 632598 h 655596"/>
              <a:gd name="connsiteX104" fmla="*/ 384948 w 653056"/>
              <a:gd name="connsiteY104" fmla="*/ 608468 h 655596"/>
              <a:gd name="connsiteX105" fmla="*/ 417968 w 653056"/>
              <a:gd name="connsiteY105" fmla="*/ 599578 h 655596"/>
              <a:gd name="connsiteX106" fmla="*/ 426858 w 653056"/>
              <a:gd name="connsiteY106" fmla="*/ 622438 h 655596"/>
              <a:gd name="connsiteX107" fmla="*/ 453528 w 653056"/>
              <a:gd name="connsiteY107" fmla="*/ 633868 h 655596"/>
              <a:gd name="connsiteX108" fmla="*/ 453528 w 653056"/>
              <a:gd name="connsiteY108" fmla="*/ 633868 h 655596"/>
              <a:gd name="connsiteX109" fmla="*/ 464958 w 653056"/>
              <a:gd name="connsiteY109" fmla="*/ 607198 h 655596"/>
              <a:gd name="connsiteX110" fmla="*/ 456068 w 653056"/>
              <a:gd name="connsiteY110" fmla="*/ 584338 h 655596"/>
              <a:gd name="connsiteX111" fmla="*/ 485278 w 653056"/>
              <a:gd name="connsiteY111" fmla="*/ 567828 h 655596"/>
              <a:gd name="connsiteX112" fmla="*/ 500518 w 653056"/>
              <a:gd name="connsiteY112" fmla="*/ 586878 h 655596"/>
              <a:gd name="connsiteX113" fmla="*/ 528458 w 653056"/>
              <a:gd name="connsiteY113" fmla="*/ 590688 h 655596"/>
              <a:gd name="connsiteX114" fmla="*/ 532268 w 653056"/>
              <a:gd name="connsiteY114" fmla="*/ 562748 h 655596"/>
              <a:gd name="connsiteX115" fmla="*/ 517028 w 653056"/>
              <a:gd name="connsiteY115" fmla="*/ 542428 h 655596"/>
              <a:gd name="connsiteX116" fmla="*/ 541158 w 653056"/>
              <a:gd name="connsiteY116" fmla="*/ 518298 h 655596"/>
              <a:gd name="connsiteX117" fmla="*/ 561478 w 653056"/>
              <a:gd name="connsiteY117" fmla="*/ 533538 h 655596"/>
              <a:gd name="connsiteX118" fmla="*/ 589418 w 653056"/>
              <a:gd name="connsiteY118" fmla="*/ 529728 h 655596"/>
              <a:gd name="connsiteX119" fmla="*/ 585608 w 653056"/>
              <a:gd name="connsiteY119" fmla="*/ 501788 h 655596"/>
              <a:gd name="connsiteX120" fmla="*/ 565288 w 653056"/>
              <a:gd name="connsiteY120" fmla="*/ 486548 h 655596"/>
              <a:gd name="connsiteX121" fmla="*/ 581798 w 653056"/>
              <a:gd name="connsiteY121" fmla="*/ 457338 h 655596"/>
              <a:gd name="connsiteX122" fmla="*/ 603388 w 653056"/>
              <a:gd name="connsiteY122" fmla="*/ 467498 h 655596"/>
              <a:gd name="connsiteX123" fmla="*/ 511948 w 653056"/>
              <a:gd name="connsiteY123" fmla="*/ 283348 h 655596"/>
              <a:gd name="connsiteX124" fmla="*/ 570368 w 653056"/>
              <a:gd name="connsiteY124" fmla="*/ 351928 h 655596"/>
              <a:gd name="connsiteX125" fmla="*/ 501788 w 653056"/>
              <a:gd name="connsiteY125" fmla="*/ 410348 h 655596"/>
              <a:gd name="connsiteX126" fmla="*/ 443368 w 653056"/>
              <a:gd name="connsiteY126" fmla="*/ 341768 h 655596"/>
              <a:gd name="connsiteX127" fmla="*/ 511948 w 653056"/>
              <a:gd name="connsiteY127" fmla="*/ 283348 h 655596"/>
              <a:gd name="connsiteX128" fmla="*/ 420508 w 653056"/>
              <a:gd name="connsiteY128" fmla="*/ 105548 h 655596"/>
              <a:gd name="connsiteX129" fmla="*/ 454798 w 653056"/>
              <a:gd name="connsiteY129" fmla="*/ 189368 h 655596"/>
              <a:gd name="connsiteX130" fmla="*/ 370978 w 653056"/>
              <a:gd name="connsiteY130" fmla="*/ 223658 h 655596"/>
              <a:gd name="connsiteX131" fmla="*/ 336688 w 653056"/>
              <a:gd name="connsiteY131" fmla="*/ 139838 h 655596"/>
              <a:gd name="connsiteX132" fmla="*/ 420508 w 653056"/>
              <a:gd name="connsiteY132" fmla="*/ 105548 h 655596"/>
              <a:gd name="connsiteX133" fmla="*/ 144918 w 653056"/>
              <a:gd name="connsiteY133" fmla="*/ 260488 h 655596"/>
              <a:gd name="connsiteX134" fmla="*/ 138568 w 653056"/>
              <a:gd name="connsiteY134" fmla="*/ 170318 h 655596"/>
              <a:gd name="connsiteX135" fmla="*/ 228738 w 653056"/>
              <a:gd name="connsiteY135" fmla="*/ 163968 h 655596"/>
              <a:gd name="connsiteX136" fmla="*/ 235088 w 653056"/>
              <a:gd name="connsiteY136" fmla="*/ 254138 h 655596"/>
              <a:gd name="connsiteX137" fmla="*/ 144918 w 653056"/>
              <a:gd name="connsiteY137" fmla="*/ 260488 h 655596"/>
              <a:gd name="connsiteX138" fmla="*/ 202068 w 653056"/>
              <a:gd name="connsiteY138" fmla="*/ 480198 h 655596"/>
              <a:gd name="connsiteX139" fmla="*/ 114438 w 653056"/>
              <a:gd name="connsiteY139" fmla="*/ 458608 h 655596"/>
              <a:gd name="connsiteX140" fmla="*/ 136028 w 653056"/>
              <a:gd name="connsiteY140" fmla="*/ 370978 h 655596"/>
              <a:gd name="connsiteX141" fmla="*/ 223658 w 653056"/>
              <a:gd name="connsiteY141" fmla="*/ 392568 h 655596"/>
              <a:gd name="connsiteX142" fmla="*/ 202068 w 653056"/>
              <a:gd name="connsiteY142" fmla="*/ 480198 h 655596"/>
              <a:gd name="connsiteX143" fmla="*/ 303668 w 653056"/>
              <a:gd name="connsiteY143" fmla="*/ 381138 h 655596"/>
              <a:gd name="connsiteX144" fmla="*/ 274458 w 653056"/>
              <a:gd name="connsiteY144" fmla="*/ 310018 h 655596"/>
              <a:gd name="connsiteX145" fmla="*/ 345578 w 653056"/>
              <a:gd name="connsiteY145" fmla="*/ 280808 h 655596"/>
              <a:gd name="connsiteX146" fmla="*/ 374788 w 653056"/>
              <a:gd name="connsiteY146" fmla="*/ 351928 h 655596"/>
              <a:gd name="connsiteX147" fmla="*/ 303668 w 653056"/>
              <a:gd name="connsiteY147" fmla="*/ 381138 h 655596"/>
              <a:gd name="connsiteX148" fmla="*/ 381138 w 653056"/>
              <a:gd name="connsiteY148" fmla="*/ 570368 h 655596"/>
              <a:gd name="connsiteX149" fmla="*/ 304938 w 653056"/>
              <a:gd name="connsiteY149" fmla="*/ 523378 h 655596"/>
              <a:gd name="connsiteX150" fmla="*/ 351928 w 653056"/>
              <a:gd name="connsiteY150" fmla="*/ 447178 h 655596"/>
              <a:gd name="connsiteX151" fmla="*/ 428128 w 653056"/>
              <a:gd name="connsiteY151" fmla="*/ 494168 h 655596"/>
              <a:gd name="connsiteX152" fmla="*/ 381138 w 653056"/>
              <a:gd name="connsiteY152" fmla="*/ 570368 h 655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653056" h="655596">
                <a:moveTo>
                  <a:pt x="603388" y="467498"/>
                </a:moveTo>
                <a:cubicBezTo>
                  <a:pt x="613548" y="471308"/>
                  <a:pt x="624978" y="467498"/>
                  <a:pt x="630058" y="456068"/>
                </a:cubicBezTo>
                <a:cubicBezTo>
                  <a:pt x="633868" y="445908"/>
                  <a:pt x="630058" y="434478"/>
                  <a:pt x="618628" y="429398"/>
                </a:cubicBezTo>
                <a:lnTo>
                  <a:pt x="594498" y="419238"/>
                </a:lnTo>
                <a:cubicBezTo>
                  <a:pt x="598308" y="407808"/>
                  <a:pt x="600848" y="397648"/>
                  <a:pt x="603388" y="386218"/>
                </a:cubicBezTo>
                <a:lnTo>
                  <a:pt x="630058" y="390028"/>
                </a:lnTo>
                <a:cubicBezTo>
                  <a:pt x="641488" y="391298"/>
                  <a:pt x="651648" y="383678"/>
                  <a:pt x="652918" y="372248"/>
                </a:cubicBezTo>
                <a:cubicBezTo>
                  <a:pt x="654188" y="360818"/>
                  <a:pt x="646568" y="350658"/>
                  <a:pt x="635138" y="349388"/>
                </a:cubicBezTo>
                <a:lnTo>
                  <a:pt x="608468" y="345578"/>
                </a:lnTo>
                <a:cubicBezTo>
                  <a:pt x="608468" y="334148"/>
                  <a:pt x="608468" y="322718"/>
                  <a:pt x="608468" y="312558"/>
                </a:cubicBezTo>
                <a:lnTo>
                  <a:pt x="635138" y="308748"/>
                </a:lnTo>
                <a:cubicBezTo>
                  <a:pt x="646568" y="307478"/>
                  <a:pt x="654188" y="297318"/>
                  <a:pt x="652918" y="285888"/>
                </a:cubicBezTo>
                <a:cubicBezTo>
                  <a:pt x="651648" y="274458"/>
                  <a:pt x="641488" y="266838"/>
                  <a:pt x="630058" y="268108"/>
                </a:cubicBezTo>
                <a:lnTo>
                  <a:pt x="603388" y="271918"/>
                </a:lnTo>
                <a:cubicBezTo>
                  <a:pt x="600848" y="260488"/>
                  <a:pt x="598308" y="250328"/>
                  <a:pt x="594498" y="240168"/>
                </a:cubicBezTo>
                <a:lnTo>
                  <a:pt x="619898" y="230008"/>
                </a:lnTo>
                <a:cubicBezTo>
                  <a:pt x="630058" y="226198"/>
                  <a:pt x="635138" y="213498"/>
                  <a:pt x="631328" y="203338"/>
                </a:cubicBezTo>
                <a:cubicBezTo>
                  <a:pt x="627518" y="193178"/>
                  <a:pt x="614818" y="188098"/>
                  <a:pt x="604658" y="191908"/>
                </a:cubicBezTo>
                <a:lnTo>
                  <a:pt x="579258" y="202068"/>
                </a:lnTo>
                <a:cubicBezTo>
                  <a:pt x="574178" y="191908"/>
                  <a:pt x="569098" y="183018"/>
                  <a:pt x="562748" y="172858"/>
                </a:cubicBezTo>
                <a:lnTo>
                  <a:pt x="584338" y="156348"/>
                </a:lnTo>
                <a:cubicBezTo>
                  <a:pt x="593228" y="149998"/>
                  <a:pt x="594498" y="137298"/>
                  <a:pt x="588148" y="128408"/>
                </a:cubicBezTo>
                <a:cubicBezTo>
                  <a:pt x="581798" y="119518"/>
                  <a:pt x="569098" y="118248"/>
                  <a:pt x="560208" y="124598"/>
                </a:cubicBezTo>
                <a:lnTo>
                  <a:pt x="537348" y="141108"/>
                </a:lnTo>
                <a:cubicBezTo>
                  <a:pt x="529728" y="132218"/>
                  <a:pt x="522108" y="124598"/>
                  <a:pt x="514488" y="116978"/>
                </a:cubicBezTo>
                <a:lnTo>
                  <a:pt x="532268" y="94118"/>
                </a:lnTo>
                <a:cubicBezTo>
                  <a:pt x="538618" y="85228"/>
                  <a:pt x="537348" y="72528"/>
                  <a:pt x="528458" y="66178"/>
                </a:cubicBezTo>
                <a:cubicBezTo>
                  <a:pt x="519568" y="59828"/>
                  <a:pt x="506868" y="61098"/>
                  <a:pt x="500518" y="69988"/>
                </a:cubicBezTo>
                <a:lnTo>
                  <a:pt x="482738" y="92848"/>
                </a:lnTo>
                <a:cubicBezTo>
                  <a:pt x="473848" y="86498"/>
                  <a:pt x="463688" y="81418"/>
                  <a:pt x="453528" y="76338"/>
                </a:cubicBezTo>
                <a:lnTo>
                  <a:pt x="464958" y="49668"/>
                </a:lnTo>
                <a:cubicBezTo>
                  <a:pt x="468768" y="39508"/>
                  <a:pt x="464958" y="28078"/>
                  <a:pt x="453528" y="22998"/>
                </a:cubicBezTo>
                <a:cubicBezTo>
                  <a:pt x="443368" y="19188"/>
                  <a:pt x="431938" y="22998"/>
                  <a:pt x="426858" y="33158"/>
                </a:cubicBezTo>
                <a:lnTo>
                  <a:pt x="415428" y="59828"/>
                </a:lnTo>
                <a:cubicBezTo>
                  <a:pt x="405268" y="56018"/>
                  <a:pt x="393838" y="53478"/>
                  <a:pt x="383678" y="50938"/>
                </a:cubicBezTo>
                <a:lnTo>
                  <a:pt x="387488" y="22998"/>
                </a:lnTo>
                <a:cubicBezTo>
                  <a:pt x="388758" y="11568"/>
                  <a:pt x="381138" y="1408"/>
                  <a:pt x="369708" y="138"/>
                </a:cubicBezTo>
                <a:cubicBezTo>
                  <a:pt x="358278" y="-1132"/>
                  <a:pt x="348118" y="6488"/>
                  <a:pt x="346848" y="17918"/>
                </a:cubicBezTo>
                <a:lnTo>
                  <a:pt x="343038" y="45858"/>
                </a:lnTo>
                <a:cubicBezTo>
                  <a:pt x="331608" y="44588"/>
                  <a:pt x="321448" y="44588"/>
                  <a:pt x="310018" y="45858"/>
                </a:cubicBezTo>
                <a:lnTo>
                  <a:pt x="306208" y="17918"/>
                </a:lnTo>
                <a:cubicBezTo>
                  <a:pt x="304938" y="6488"/>
                  <a:pt x="294778" y="-1132"/>
                  <a:pt x="283348" y="138"/>
                </a:cubicBezTo>
                <a:cubicBezTo>
                  <a:pt x="271918" y="1408"/>
                  <a:pt x="264298" y="11568"/>
                  <a:pt x="265568" y="22998"/>
                </a:cubicBezTo>
                <a:lnTo>
                  <a:pt x="269378" y="50938"/>
                </a:lnTo>
                <a:cubicBezTo>
                  <a:pt x="257948" y="53478"/>
                  <a:pt x="247788" y="56018"/>
                  <a:pt x="237628" y="59828"/>
                </a:cubicBezTo>
                <a:lnTo>
                  <a:pt x="227468" y="34428"/>
                </a:lnTo>
                <a:cubicBezTo>
                  <a:pt x="223658" y="24268"/>
                  <a:pt x="210958" y="19188"/>
                  <a:pt x="200798" y="22998"/>
                </a:cubicBezTo>
                <a:cubicBezTo>
                  <a:pt x="190638" y="26808"/>
                  <a:pt x="185558" y="39508"/>
                  <a:pt x="189368" y="49668"/>
                </a:cubicBezTo>
                <a:lnTo>
                  <a:pt x="199528" y="75068"/>
                </a:lnTo>
                <a:cubicBezTo>
                  <a:pt x="189368" y="80148"/>
                  <a:pt x="179208" y="85228"/>
                  <a:pt x="170318" y="91578"/>
                </a:cubicBezTo>
                <a:lnTo>
                  <a:pt x="153808" y="69988"/>
                </a:lnTo>
                <a:cubicBezTo>
                  <a:pt x="147458" y="61098"/>
                  <a:pt x="134758" y="59828"/>
                  <a:pt x="125868" y="66178"/>
                </a:cubicBezTo>
                <a:cubicBezTo>
                  <a:pt x="116978" y="72528"/>
                  <a:pt x="115708" y="85228"/>
                  <a:pt x="122058" y="94118"/>
                </a:cubicBezTo>
                <a:lnTo>
                  <a:pt x="138568" y="115708"/>
                </a:lnTo>
                <a:cubicBezTo>
                  <a:pt x="129678" y="123328"/>
                  <a:pt x="122058" y="130948"/>
                  <a:pt x="114438" y="138568"/>
                </a:cubicBezTo>
                <a:lnTo>
                  <a:pt x="92848" y="122058"/>
                </a:lnTo>
                <a:cubicBezTo>
                  <a:pt x="83958" y="115708"/>
                  <a:pt x="71258" y="116978"/>
                  <a:pt x="64908" y="125868"/>
                </a:cubicBezTo>
                <a:cubicBezTo>
                  <a:pt x="58558" y="134758"/>
                  <a:pt x="59828" y="147458"/>
                  <a:pt x="68718" y="153808"/>
                </a:cubicBezTo>
                <a:lnTo>
                  <a:pt x="89038" y="170318"/>
                </a:lnTo>
                <a:cubicBezTo>
                  <a:pt x="82688" y="179208"/>
                  <a:pt x="77608" y="189368"/>
                  <a:pt x="72528" y="199528"/>
                </a:cubicBezTo>
                <a:lnTo>
                  <a:pt x="48398" y="189368"/>
                </a:lnTo>
                <a:cubicBezTo>
                  <a:pt x="38238" y="185558"/>
                  <a:pt x="26808" y="189368"/>
                  <a:pt x="21728" y="200798"/>
                </a:cubicBezTo>
                <a:cubicBezTo>
                  <a:pt x="17918" y="210958"/>
                  <a:pt x="21728" y="222388"/>
                  <a:pt x="33158" y="227468"/>
                </a:cubicBezTo>
                <a:lnTo>
                  <a:pt x="57288" y="237628"/>
                </a:lnTo>
                <a:cubicBezTo>
                  <a:pt x="53478" y="249058"/>
                  <a:pt x="50938" y="259218"/>
                  <a:pt x="48398" y="270648"/>
                </a:cubicBezTo>
                <a:lnTo>
                  <a:pt x="22998" y="266838"/>
                </a:lnTo>
                <a:cubicBezTo>
                  <a:pt x="11568" y="265568"/>
                  <a:pt x="1408" y="273188"/>
                  <a:pt x="138" y="284618"/>
                </a:cubicBezTo>
                <a:cubicBezTo>
                  <a:pt x="-1132" y="296048"/>
                  <a:pt x="6488" y="306208"/>
                  <a:pt x="17918" y="307478"/>
                </a:cubicBezTo>
                <a:lnTo>
                  <a:pt x="43318" y="311288"/>
                </a:lnTo>
                <a:cubicBezTo>
                  <a:pt x="42048" y="322718"/>
                  <a:pt x="42048" y="334148"/>
                  <a:pt x="43318" y="345578"/>
                </a:cubicBezTo>
                <a:lnTo>
                  <a:pt x="17918" y="348118"/>
                </a:lnTo>
                <a:cubicBezTo>
                  <a:pt x="6488" y="349388"/>
                  <a:pt x="-1132" y="359548"/>
                  <a:pt x="138" y="370978"/>
                </a:cubicBezTo>
                <a:cubicBezTo>
                  <a:pt x="1408" y="382408"/>
                  <a:pt x="11568" y="390028"/>
                  <a:pt x="22998" y="388758"/>
                </a:cubicBezTo>
                <a:lnTo>
                  <a:pt x="47128" y="386218"/>
                </a:lnTo>
                <a:cubicBezTo>
                  <a:pt x="49668" y="397648"/>
                  <a:pt x="52208" y="409078"/>
                  <a:pt x="56018" y="419238"/>
                </a:cubicBezTo>
                <a:lnTo>
                  <a:pt x="33158" y="428128"/>
                </a:lnTo>
                <a:cubicBezTo>
                  <a:pt x="22998" y="431938"/>
                  <a:pt x="17918" y="444638"/>
                  <a:pt x="21728" y="454798"/>
                </a:cubicBezTo>
                <a:lnTo>
                  <a:pt x="21728" y="454798"/>
                </a:lnTo>
                <a:cubicBezTo>
                  <a:pt x="25538" y="464958"/>
                  <a:pt x="38238" y="470038"/>
                  <a:pt x="48398" y="466228"/>
                </a:cubicBezTo>
                <a:lnTo>
                  <a:pt x="71258" y="457338"/>
                </a:lnTo>
                <a:cubicBezTo>
                  <a:pt x="76338" y="467498"/>
                  <a:pt x="81418" y="477658"/>
                  <a:pt x="87768" y="487818"/>
                </a:cubicBezTo>
                <a:lnTo>
                  <a:pt x="68718" y="501788"/>
                </a:lnTo>
                <a:cubicBezTo>
                  <a:pt x="59828" y="508138"/>
                  <a:pt x="58558" y="520838"/>
                  <a:pt x="64908" y="529728"/>
                </a:cubicBezTo>
                <a:cubicBezTo>
                  <a:pt x="71258" y="538618"/>
                  <a:pt x="83958" y="539888"/>
                  <a:pt x="92848" y="533538"/>
                </a:cubicBezTo>
                <a:lnTo>
                  <a:pt x="111898" y="519568"/>
                </a:lnTo>
                <a:cubicBezTo>
                  <a:pt x="119518" y="528458"/>
                  <a:pt x="127138" y="536078"/>
                  <a:pt x="136028" y="543698"/>
                </a:cubicBezTo>
                <a:lnTo>
                  <a:pt x="122058" y="562748"/>
                </a:lnTo>
                <a:cubicBezTo>
                  <a:pt x="115708" y="571638"/>
                  <a:pt x="116978" y="584338"/>
                  <a:pt x="125868" y="590688"/>
                </a:cubicBezTo>
                <a:cubicBezTo>
                  <a:pt x="134758" y="597038"/>
                  <a:pt x="147458" y="595768"/>
                  <a:pt x="153808" y="586878"/>
                </a:cubicBezTo>
                <a:lnTo>
                  <a:pt x="167778" y="567828"/>
                </a:lnTo>
                <a:cubicBezTo>
                  <a:pt x="176668" y="574178"/>
                  <a:pt x="186828" y="579258"/>
                  <a:pt x="198258" y="585608"/>
                </a:cubicBezTo>
                <a:lnTo>
                  <a:pt x="189368" y="607198"/>
                </a:lnTo>
                <a:cubicBezTo>
                  <a:pt x="185558" y="617358"/>
                  <a:pt x="189368" y="628788"/>
                  <a:pt x="200798" y="633868"/>
                </a:cubicBezTo>
                <a:cubicBezTo>
                  <a:pt x="210958" y="637678"/>
                  <a:pt x="222388" y="633868"/>
                  <a:pt x="227468" y="622438"/>
                </a:cubicBezTo>
                <a:lnTo>
                  <a:pt x="236358" y="600848"/>
                </a:lnTo>
                <a:cubicBezTo>
                  <a:pt x="247788" y="604658"/>
                  <a:pt x="257948" y="607198"/>
                  <a:pt x="269378" y="609738"/>
                </a:cubicBezTo>
                <a:lnTo>
                  <a:pt x="265568" y="632598"/>
                </a:lnTo>
                <a:cubicBezTo>
                  <a:pt x="264298" y="644028"/>
                  <a:pt x="271918" y="654188"/>
                  <a:pt x="283348" y="655458"/>
                </a:cubicBezTo>
                <a:cubicBezTo>
                  <a:pt x="294778" y="656728"/>
                  <a:pt x="304938" y="649108"/>
                  <a:pt x="306208" y="637678"/>
                </a:cubicBezTo>
                <a:lnTo>
                  <a:pt x="310018" y="613548"/>
                </a:lnTo>
                <a:cubicBezTo>
                  <a:pt x="321448" y="614818"/>
                  <a:pt x="332878" y="614818"/>
                  <a:pt x="344308" y="613548"/>
                </a:cubicBezTo>
                <a:lnTo>
                  <a:pt x="346848" y="637678"/>
                </a:lnTo>
                <a:cubicBezTo>
                  <a:pt x="348118" y="649108"/>
                  <a:pt x="358278" y="656728"/>
                  <a:pt x="369708" y="655458"/>
                </a:cubicBezTo>
                <a:cubicBezTo>
                  <a:pt x="381138" y="654188"/>
                  <a:pt x="388758" y="644028"/>
                  <a:pt x="387488" y="632598"/>
                </a:cubicBezTo>
                <a:lnTo>
                  <a:pt x="384948" y="608468"/>
                </a:lnTo>
                <a:cubicBezTo>
                  <a:pt x="396378" y="605928"/>
                  <a:pt x="407808" y="603388"/>
                  <a:pt x="417968" y="599578"/>
                </a:cubicBezTo>
                <a:lnTo>
                  <a:pt x="426858" y="622438"/>
                </a:lnTo>
                <a:cubicBezTo>
                  <a:pt x="430668" y="632598"/>
                  <a:pt x="443368" y="637678"/>
                  <a:pt x="453528" y="633868"/>
                </a:cubicBezTo>
                <a:lnTo>
                  <a:pt x="453528" y="633868"/>
                </a:lnTo>
                <a:cubicBezTo>
                  <a:pt x="463688" y="630058"/>
                  <a:pt x="468768" y="617358"/>
                  <a:pt x="464958" y="607198"/>
                </a:cubicBezTo>
                <a:lnTo>
                  <a:pt x="456068" y="584338"/>
                </a:lnTo>
                <a:cubicBezTo>
                  <a:pt x="466228" y="579258"/>
                  <a:pt x="476388" y="574178"/>
                  <a:pt x="485278" y="567828"/>
                </a:cubicBezTo>
                <a:lnTo>
                  <a:pt x="500518" y="586878"/>
                </a:lnTo>
                <a:cubicBezTo>
                  <a:pt x="506868" y="595768"/>
                  <a:pt x="519568" y="597038"/>
                  <a:pt x="528458" y="590688"/>
                </a:cubicBezTo>
                <a:cubicBezTo>
                  <a:pt x="537348" y="584338"/>
                  <a:pt x="538618" y="571638"/>
                  <a:pt x="532268" y="562748"/>
                </a:cubicBezTo>
                <a:lnTo>
                  <a:pt x="517028" y="542428"/>
                </a:lnTo>
                <a:cubicBezTo>
                  <a:pt x="525918" y="534808"/>
                  <a:pt x="533538" y="527188"/>
                  <a:pt x="541158" y="518298"/>
                </a:cubicBezTo>
                <a:lnTo>
                  <a:pt x="561478" y="533538"/>
                </a:lnTo>
                <a:cubicBezTo>
                  <a:pt x="570368" y="539888"/>
                  <a:pt x="583068" y="538618"/>
                  <a:pt x="589418" y="529728"/>
                </a:cubicBezTo>
                <a:cubicBezTo>
                  <a:pt x="595768" y="520838"/>
                  <a:pt x="594498" y="508138"/>
                  <a:pt x="585608" y="501788"/>
                </a:cubicBezTo>
                <a:lnTo>
                  <a:pt x="565288" y="486548"/>
                </a:lnTo>
                <a:cubicBezTo>
                  <a:pt x="571638" y="477658"/>
                  <a:pt x="576718" y="467498"/>
                  <a:pt x="581798" y="457338"/>
                </a:cubicBezTo>
                <a:lnTo>
                  <a:pt x="603388" y="467498"/>
                </a:lnTo>
                <a:close/>
                <a:moveTo>
                  <a:pt x="511948" y="283348"/>
                </a:moveTo>
                <a:cubicBezTo>
                  <a:pt x="547508" y="285888"/>
                  <a:pt x="572908" y="317638"/>
                  <a:pt x="570368" y="351928"/>
                </a:cubicBezTo>
                <a:cubicBezTo>
                  <a:pt x="567828" y="387488"/>
                  <a:pt x="536078" y="412888"/>
                  <a:pt x="501788" y="410348"/>
                </a:cubicBezTo>
                <a:cubicBezTo>
                  <a:pt x="466228" y="407808"/>
                  <a:pt x="440828" y="376058"/>
                  <a:pt x="443368" y="341768"/>
                </a:cubicBezTo>
                <a:cubicBezTo>
                  <a:pt x="445908" y="306208"/>
                  <a:pt x="476388" y="280808"/>
                  <a:pt x="511948" y="283348"/>
                </a:cubicBezTo>
                <a:close/>
                <a:moveTo>
                  <a:pt x="420508" y="105548"/>
                </a:moveTo>
                <a:cubicBezTo>
                  <a:pt x="453528" y="119518"/>
                  <a:pt x="468768" y="156348"/>
                  <a:pt x="454798" y="189368"/>
                </a:cubicBezTo>
                <a:cubicBezTo>
                  <a:pt x="440828" y="222388"/>
                  <a:pt x="403998" y="237628"/>
                  <a:pt x="370978" y="223658"/>
                </a:cubicBezTo>
                <a:cubicBezTo>
                  <a:pt x="337958" y="209688"/>
                  <a:pt x="322718" y="172858"/>
                  <a:pt x="336688" y="139838"/>
                </a:cubicBezTo>
                <a:cubicBezTo>
                  <a:pt x="350658" y="106818"/>
                  <a:pt x="387488" y="91578"/>
                  <a:pt x="420508" y="105548"/>
                </a:cubicBezTo>
                <a:close/>
                <a:moveTo>
                  <a:pt x="144918" y="260488"/>
                </a:moveTo>
                <a:cubicBezTo>
                  <a:pt x="118248" y="237628"/>
                  <a:pt x="115708" y="196988"/>
                  <a:pt x="138568" y="170318"/>
                </a:cubicBezTo>
                <a:cubicBezTo>
                  <a:pt x="161428" y="143648"/>
                  <a:pt x="202068" y="141108"/>
                  <a:pt x="228738" y="163968"/>
                </a:cubicBezTo>
                <a:cubicBezTo>
                  <a:pt x="255408" y="186828"/>
                  <a:pt x="257948" y="227468"/>
                  <a:pt x="235088" y="254138"/>
                </a:cubicBezTo>
                <a:cubicBezTo>
                  <a:pt x="212228" y="280808"/>
                  <a:pt x="171588" y="283348"/>
                  <a:pt x="144918" y="260488"/>
                </a:cubicBezTo>
                <a:close/>
                <a:moveTo>
                  <a:pt x="202068" y="480198"/>
                </a:moveTo>
                <a:cubicBezTo>
                  <a:pt x="171588" y="497978"/>
                  <a:pt x="132218" y="489088"/>
                  <a:pt x="114438" y="458608"/>
                </a:cubicBezTo>
                <a:cubicBezTo>
                  <a:pt x="96658" y="428128"/>
                  <a:pt x="105548" y="388758"/>
                  <a:pt x="136028" y="370978"/>
                </a:cubicBezTo>
                <a:cubicBezTo>
                  <a:pt x="166508" y="353198"/>
                  <a:pt x="205878" y="362088"/>
                  <a:pt x="223658" y="392568"/>
                </a:cubicBezTo>
                <a:cubicBezTo>
                  <a:pt x="241438" y="423048"/>
                  <a:pt x="232548" y="462418"/>
                  <a:pt x="202068" y="480198"/>
                </a:cubicBezTo>
                <a:close/>
                <a:moveTo>
                  <a:pt x="303668" y="381138"/>
                </a:moveTo>
                <a:cubicBezTo>
                  <a:pt x="275728" y="369708"/>
                  <a:pt x="263028" y="337958"/>
                  <a:pt x="274458" y="310018"/>
                </a:cubicBezTo>
                <a:cubicBezTo>
                  <a:pt x="285888" y="282078"/>
                  <a:pt x="317638" y="269378"/>
                  <a:pt x="345578" y="280808"/>
                </a:cubicBezTo>
                <a:cubicBezTo>
                  <a:pt x="373518" y="292238"/>
                  <a:pt x="386218" y="323988"/>
                  <a:pt x="374788" y="351928"/>
                </a:cubicBezTo>
                <a:cubicBezTo>
                  <a:pt x="363358" y="379868"/>
                  <a:pt x="331608" y="393838"/>
                  <a:pt x="303668" y="381138"/>
                </a:cubicBezTo>
                <a:close/>
                <a:moveTo>
                  <a:pt x="381138" y="570368"/>
                </a:moveTo>
                <a:cubicBezTo>
                  <a:pt x="346848" y="577988"/>
                  <a:pt x="312558" y="557668"/>
                  <a:pt x="304938" y="523378"/>
                </a:cubicBezTo>
                <a:cubicBezTo>
                  <a:pt x="297318" y="489088"/>
                  <a:pt x="317638" y="454798"/>
                  <a:pt x="351928" y="447178"/>
                </a:cubicBezTo>
                <a:cubicBezTo>
                  <a:pt x="386218" y="439558"/>
                  <a:pt x="420508" y="459878"/>
                  <a:pt x="428128" y="494168"/>
                </a:cubicBezTo>
                <a:cubicBezTo>
                  <a:pt x="437018" y="528458"/>
                  <a:pt x="415428" y="562748"/>
                  <a:pt x="381138" y="570368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FD36B7D-5870-4924-B977-C86277986559}"/>
              </a:ext>
            </a:extLst>
          </p:cNvPr>
          <p:cNvSpPr/>
          <p:nvPr/>
        </p:nvSpPr>
        <p:spPr>
          <a:xfrm>
            <a:off x="6699055" y="5036835"/>
            <a:ext cx="556648" cy="557918"/>
          </a:xfrm>
          <a:custGeom>
            <a:avLst/>
            <a:gdLst>
              <a:gd name="connsiteX0" fmla="*/ 538675 w 556648"/>
              <a:gd name="connsiteY0" fmla="*/ 339285 h 557918"/>
              <a:gd name="connsiteX1" fmla="*/ 553914 w 556648"/>
              <a:gd name="connsiteY1" fmla="*/ 329124 h 557918"/>
              <a:gd name="connsiteX2" fmla="*/ 543754 w 556648"/>
              <a:gd name="connsiteY2" fmla="*/ 313885 h 557918"/>
              <a:gd name="connsiteX3" fmla="*/ 527244 w 556648"/>
              <a:gd name="connsiteY3" fmla="*/ 311345 h 557918"/>
              <a:gd name="connsiteX4" fmla="*/ 528514 w 556648"/>
              <a:gd name="connsiteY4" fmla="*/ 270704 h 557918"/>
              <a:gd name="connsiteX5" fmla="*/ 545025 w 556648"/>
              <a:gd name="connsiteY5" fmla="*/ 269435 h 557918"/>
              <a:gd name="connsiteX6" fmla="*/ 556454 w 556648"/>
              <a:gd name="connsiteY6" fmla="*/ 255465 h 557918"/>
              <a:gd name="connsiteX7" fmla="*/ 542485 w 556648"/>
              <a:gd name="connsiteY7" fmla="*/ 244035 h 557918"/>
              <a:gd name="connsiteX8" fmla="*/ 525975 w 556648"/>
              <a:gd name="connsiteY8" fmla="*/ 245304 h 557918"/>
              <a:gd name="connsiteX9" fmla="*/ 517085 w 556648"/>
              <a:gd name="connsiteY9" fmla="*/ 205935 h 557918"/>
              <a:gd name="connsiteX10" fmla="*/ 533594 w 556648"/>
              <a:gd name="connsiteY10" fmla="*/ 199585 h 557918"/>
              <a:gd name="connsiteX11" fmla="*/ 541214 w 556648"/>
              <a:gd name="connsiteY11" fmla="*/ 183074 h 557918"/>
              <a:gd name="connsiteX12" fmla="*/ 524704 w 556648"/>
              <a:gd name="connsiteY12" fmla="*/ 175454 h 557918"/>
              <a:gd name="connsiteX13" fmla="*/ 508194 w 556648"/>
              <a:gd name="connsiteY13" fmla="*/ 181804 h 557918"/>
              <a:gd name="connsiteX14" fmla="*/ 489144 w 556648"/>
              <a:gd name="connsiteY14" fmla="*/ 146245 h 557918"/>
              <a:gd name="connsiteX15" fmla="*/ 503114 w 556648"/>
              <a:gd name="connsiteY15" fmla="*/ 136085 h 557918"/>
              <a:gd name="connsiteX16" fmla="*/ 505654 w 556648"/>
              <a:gd name="connsiteY16" fmla="*/ 118304 h 557918"/>
              <a:gd name="connsiteX17" fmla="*/ 487875 w 556648"/>
              <a:gd name="connsiteY17" fmla="*/ 115765 h 557918"/>
              <a:gd name="connsiteX18" fmla="*/ 473904 w 556648"/>
              <a:gd name="connsiteY18" fmla="*/ 125924 h 557918"/>
              <a:gd name="connsiteX19" fmla="*/ 445964 w 556648"/>
              <a:gd name="connsiteY19" fmla="*/ 96715 h 557918"/>
              <a:gd name="connsiteX20" fmla="*/ 457394 w 556648"/>
              <a:gd name="connsiteY20" fmla="*/ 82745 h 557918"/>
              <a:gd name="connsiteX21" fmla="*/ 456125 w 556648"/>
              <a:gd name="connsiteY21" fmla="*/ 64965 h 557918"/>
              <a:gd name="connsiteX22" fmla="*/ 438344 w 556648"/>
              <a:gd name="connsiteY22" fmla="*/ 66235 h 557918"/>
              <a:gd name="connsiteX23" fmla="*/ 426914 w 556648"/>
              <a:gd name="connsiteY23" fmla="*/ 80204 h 557918"/>
              <a:gd name="connsiteX24" fmla="*/ 392625 w 556648"/>
              <a:gd name="connsiteY24" fmla="*/ 58615 h 557918"/>
              <a:gd name="connsiteX25" fmla="*/ 400244 w 556648"/>
              <a:gd name="connsiteY25" fmla="*/ 42104 h 557918"/>
              <a:gd name="connsiteX26" fmla="*/ 393894 w 556648"/>
              <a:gd name="connsiteY26" fmla="*/ 25595 h 557918"/>
              <a:gd name="connsiteX27" fmla="*/ 377385 w 556648"/>
              <a:gd name="connsiteY27" fmla="*/ 31945 h 557918"/>
              <a:gd name="connsiteX28" fmla="*/ 369764 w 556648"/>
              <a:gd name="connsiteY28" fmla="*/ 48454 h 557918"/>
              <a:gd name="connsiteX29" fmla="*/ 331664 w 556648"/>
              <a:gd name="connsiteY29" fmla="*/ 37024 h 557918"/>
              <a:gd name="connsiteX30" fmla="*/ 334204 w 556648"/>
              <a:gd name="connsiteY30" fmla="*/ 17974 h 557918"/>
              <a:gd name="connsiteX31" fmla="*/ 324044 w 556648"/>
              <a:gd name="connsiteY31" fmla="*/ 2735 h 557918"/>
              <a:gd name="connsiteX32" fmla="*/ 308804 w 556648"/>
              <a:gd name="connsiteY32" fmla="*/ 12895 h 557918"/>
              <a:gd name="connsiteX33" fmla="*/ 306264 w 556648"/>
              <a:gd name="connsiteY33" fmla="*/ 31945 h 557918"/>
              <a:gd name="connsiteX34" fmla="*/ 266894 w 556648"/>
              <a:gd name="connsiteY34" fmla="*/ 30674 h 557918"/>
              <a:gd name="connsiteX35" fmla="*/ 264354 w 556648"/>
              <a:gd name="connsiteY35" fmla="*/ 11624 h 557918"/>
              <a:gd name="connsiteX36" fmla="*/ 250385 w 556648"/>
              <a:gd name="connsiteY36" fmla="*/ 195 h 557918"/>
              <a:gd name="connsiteX37" fmla="*/ 238954 w 556648"/>
              <a:gd name="connsiteY37" fmla="*/ 14165 h 557918"/>
              <a:gd name="connsiteX38" fmla="*/ 241494 w 556648"/>
              <a:gd name="connsiteY38" fmla="*/ 33215 h 557918"/>
              <a:gd name="connsiteX39" fmla="*/ 203394 w 556648"/>
              <a:gd name="connsiteY39" fmla="*/ 42104 h 557918"/>
              <a:gd name="connsiteX40" fmla="*/ 197044 w 556648"/>
              <a:gd name="connsiteY40" fmla="*/ 24324 h 557918"/>
              <a:gd name="connsiteX41" fmla="*/ 180535 w 556648"/>
              <a:gd name="connsiteY41" fmla="*/ 16704 h 557918"/>
              <a:gd name="connsiteX42" fmla="*/ 172914 w 556648"/>
              <a:gd name="connsiteY42" fmla="*/ 33215 h 557918"/>
              <a:gd name="connsiteX43" fmla="*/ 179264 w 556648"/>
              <a:gd name="connsiteY43" fmla="*/ 50995 h 557918"/>
              <a:gd name="connsiteX44" fmla="*/ 144975 w 556648"/>
              <a:gd name="connsiteY44" fmla="*/ 70045 h 557918"/>
              <a:gd name="connsiteX45" fmla="*/ 133544 w 556648"/>
              <a:gd name="connsiteY45" fmla="*/ 54804 h 557918"/>
              <a:gd name="connsiteX46" fmla="*/ 115764 w 556648"/>
              <a:gd name="connsiteY46" fmla="*/ 52265 h 557918"/>
              <a:gd name="connsiteX47" fmla="*/ 113225 w 556648"/>
              <a:gd name="connsiteY47" fmla="*/ 70045 h 557918"/>
              <a:gd name="connsiteX48" fmla="*/ 124654 w 556648"/>
              <a:gd name="connsiteY48" fmla="*/ 85285 h 557918"/>
              <a:gd name="connsiteX49" fmla="*/ 95444 w 556648"/>
              <a:gd name="connsiteY49" fmla="*/ 111954 h 557918"/>
              <a:gd name="connsiteX50" fmla="*/ 80204 w 556648"/>
              <a:gd name="connsiteY50" fmla="*/ 99254 h 557918"/>
              <a:gd name="connsiteX51" fmla="*/ 62425 w 556648"/>
              <a:gd name="connsiteY51" fmla="*/ 100524 h 557918"/>
              <a:gd name="connsiteX52" fmla="*/ 63694 w 556648"/>
              <a:gd name="connsiteY52" fmla="*/ 118304 h 557918"/>
              <a:gd name="connsiteX53" fmla="*/ 78935 w 556648"/>
              <a:gd name="connsiteY53" fmla="*/ 129735 h 557918"/>
              <a:gd name="connsiteX54" fmla="*/ 57344 w 556648"/>
              <a:gd name="connsiteY54" fmla="*/ 162754 h 557918"/>
              <a:gd name="connsiteX55" fmla="*/ 39564 w 556648"/>
              <a:gd name="connsiteY55" fmla="*/ 155135 h 557918"/>
              <a:gd name="connsiteX56" fmla="*/ 23054 w 556648"/>
              <a:gd name="connsiteY56" fmla="*/ 161485 h 557918"/>
              <a:gd name="connsiteX57" fmla="*/ 29404 w 556648"/>
              <a:gd name="connsiteY57" fmla="*/ 177995 h 557918"/>
              <a:gd name="connsiteX58" fmla="*/ 47185 w 556648"/>
              <a:gd name="connsiteY58" fmla="*/ 185615 h 557918"/>
              <a:gd name="connsiteX59" fmla="*/ 35754 w 556648"/>
              <a:gd name="connsiteY59" fmla="*/ 223715 h 557918"/>
              <a:gd name="connsiteX60" fmla="*/ 16704 w 556648"/>
              <a:gd name="connsiteY60" fmla="*/ 221174 h 557918"/>
              <a:gd name="connsiteX61" fmla="*/ 1464 w 556648"/>
              <a:gd name="connsiteY61" fmla="*/ 231335 h 557918"/>
              <a:gd name="connsiteX62" fmla="*/ 11625 w 556648"/>
              <a:gd name="connsiteY62" fmla="*/ 246574 h 557918"/>
              <a:gd name="connsiteX63" fmla="*/ 30675 w 556648"/>
              <a:gd name="connsiteY63" fmla="*/ 249115 h 557918"/>
              <a:gd name="connsiteX64" fmla="*/ 29404 w 556648"/>
              <a:gd name="connsiteY64" fmla="*/ 288485 h 557918"/>
              <a:gd name="connsiteX65" fmla="*/ 11625 w 556648"/>
              <a:gd name="connsiteY65" fmla="*/ 289754 h 557918"/>
              <a:gd name="connsiteX66" fmla="*/ 194 w 556648"/>
              <a:gd name="connsiteY66" fmla="*/ 303724 h 557918"/>
              <a:gd name="connsiteX67" fmla="*/ 14164 w 556648"/>
              <a:gd name="connsiteY67" fmla="*/ 315154 h 557918"/>
              <a:gd name="connsiteX68" fmla="*/ 31944 w 556648"/>
              <a:gd name="connsiteY68" fmla="*/ 313885 h 557918"/>
              <a:gd name="connsiteX69" fmla="*/ 40835 w 556648"/>
              <a:gd name="connsiteY69" fmla="*/ 353254 h 557918"/>
              <a:gd name="connsiteX70" fmla="*/ 24325 w 556648"/>
              <a:gd name="connsiteY70" fmla="*/ 359604 h 557918"/>
              <a:gd name="connsiteX71" fmla="*/ 16704 w 556648"/>
              <a:gd name="connsiteY71" fmla="*/ 376115 h 557918"/>
              <a:gd name="connsiteX72" fmla="*/ 33214 w 556648"/>
              <a:gd name="connsiteY72" fmla="*/ 383735 h 557918"/>
              <a:gd name="connsiteX73" fmla="*/ 49725 w 556648"/>
              <a:gd name="connsiteY73" fmla="*/ 377385 h 557918"/>
              <a:gd name="connsiteX74" fmla="*/ 68775 w 556648"/>
              <a:gd name="connsiteY74" fmla="*/ 412945 h 557918"/>
              <a:gd name="connsiteX75" fmla="*/ 54804 w 556648"/>
              <a:gd name="connsiteY75" fmla="*/ 423104 h 557918"/>
              <a:gd name="connsiteX76" fmla="*/ 52264 w 556648"/>
              <a:gd name="connsiteY76" fmla="*/ 440885 h 557918"/>
              <a:gd name="connsiteX77" fmla="*/ 70044 w 556648"/>
              <a:gd name="connsiteY77" fmla="*/ 443424 h 557918"/>
              <a:gd name="connsiteX78" fmla="*/ 84014 w 556648"/>
              <a:gd name="connsiteY78" fmla="*/ 433265 h 557918"/>
              <a:gd name="connsiteX79" fmla="*/ 110685 w 556648"/>
              <a:gd name="connsiteY79" fmla="*/ 462474 h 557918"/>
              <a:gd name="connsiteX80" fmla="*/ 99254 w 556648"/>
              <a:gd name="connsiteY80" fmla="*/ 476445 h 557918"/>
              <a:gd name="connsiteX81" fmla="*/ 100525 w 556648"/>
              <a:gd name="connsiteY81" fmla="*/ 494224 h 557918"/>
              <a:gd name="connsiteX82" fmla="*/ 118304 w 556648"/>
              <a:gd name="connsiteY82" fmla="*/ 492954 h 557918"/>
              <a:gd name="connsiteX83" fmla="*/ 129735 w 556648"/>
              <a:gd name="connsiteY83" fmla="*/ 480254 h 557918"/>
              <a:gd name="connsiteX84" fmla="*/ 164025 w 556648"/>
              <a:gd name="connsiteY84" fmla="*/ 501845 h 557918"/>
              <a:gd name="connsiteX85" fmla="*/ 157675 w 556648"/>
              <a:gd name="connsiteY85" fmla="*/ 517085 h 557918"/>
              <a:gd name="connsiteX86" fmla="*/ 164025 w 556648"/>
              <a:gd name="connsiteY86" fmla="*/ 533595 h 557918"/>
              <a:gd name="connsiteX87" fmla="*/ 180535 w 556648"/>
              <a:gd name="connsiteY87" fmla="*/ 527245 h 557918"/>
              <a:gd name="connsiteX88" fmla="*/ 186885 w 556648"/>
              <a:gd name="connsiteY88" fmla="*/ 512004 h 557918"/>
              <a:gd name="connsiteX89" fmla="*/ 224985 w 556648"/>
              <a:gd name="connsiteY89" fmla="*/ 523435 h 557918"/>
              <a:gd name="connsiteX90" fmla="*/ 222444 w 556648"/>
              <a:gd name="connsiteY90" fmla="*/ 539945 h 557918"/>
              <a:gd name="connsiteX91" fmla="*/ 232604 w 556648"/>
              <a:gd name="connsiteY91" fmla="*/ 555185 h 557918"/>
              <a:gd name="connsiteX92" fmla="*/ 247844 w 556648"/>
              <a:gd name="connsiteY92" fmla="*/ 545024 h 557918"/>
              <a:gd name="connsiteX93" fmla="*/ 250385 w 556648"/>
              <a:gd name="connsiteY93" fmla="*/ 528515 h 557918"/>
              <a:gd name="connsiteX94" fmla="*/ 291025 w 556648"/>
              <a:gd name="connsiteY94" fmla="*/ 529785 h 557918"/>
              <a:gd name="connsiteX95" fmla="*/ 292294 w 556648"/>
              <a:gd name="connsiteY95" fmla="*/ 546295 h 557918"/>
              <a:gd name="connsiteX96" fmla="*/ 306264 w 556648"/>
              <a:gd name="connsiteY96" fmla="*/ 557724 h 557918"/>
              <a:gd name="connsiteX97" fmla="*/ 317694 w 556648"/>
              <a:gd name="connsiteY97" fmla="*/ 543754 h 557918"/>
              <a:gd name="connsiteX98" fmla="*/ 316425 w 556648"/>
              <a:gd name="connsiteY98" fmla="*/ 527245 h 557918"/>
              <a:gd name="connsiteX99" fmla="*/ 355794 w 556648"/>
              <a:gd name="connsiteY99" fmla="*/ 518354 h 557918"/>
              <a:gd name="connsiteX100" fmla="*/ 362144 w 556648"/>
              <a:gd name="connsiteY100" fmla="*/ 533595 h 557918"/>
              <a:gd name="connsiteX101" fmla="*/ 378654 w 556648"/>
              <a:gd name="connsiteY101" fmla="*/ 541215 h 557918"/>
              <a:gd name="connsiteX102" fmla="*/ 386275 w 556648"/>
              <a:gd name="connsiteY102" fmla="*/ 524704 h 557918"/>
              <a:gd name="connsiteX103" fmla="*/ 379925 w 556648"/>
              <a:gd name="connsiteY103" fmla="*/ 509465 h 557918"/>
              <a:gd name="connsiteX104" fmla="*/ 415485 w 556648"/>
              <a:gd name="connsiteY104" fmla="*/ 490415 h 557918"/>
              <a:gd name="connsiteX105" fmla="*/ 425644 w 556648"/>
              <a:gd name="connsiteY105" fmla="*/ 503115 h 557918"/>
              <a:gd name="connsiteX106" fmla="*/ 443425 w 556648"/>
              <a:gd name="connsiteY106" fmla="*/ 505654 h 557918"/>
              <a:gd name="connsiteX107" fmla="*/ 445964 w 556648"/>
              <a:gd name="connsiteY107" fmla="*/ 487874 h 557918"/>
              <a:gd name="connsiteX108" fmla="*/ 435804 w 556648"/>
              <a:gd name="connsiteY108" fmla="*/ 475174 h 557918"/>
              <a:gd name="connsiteX109" fmla="*/ 465014 w 556648"/>
              <a:gd name="connsiteY109" fmla="*/ 447235 h 557918"/>
              <a:gd name="connsiteX110" fmla="*/ 477714 w 556648"/>
              <a:gd name="connsiteY110" fmla="*/ 457395 h 557918"/>
              <a:gd name="connsiteX111" fmla="*/ 495494 w 556648"/>
              <a:gd name="connsiteY111" fmla="*/ 456124 h 557918"/>
              <a:gd name="connsiteX112" fmla="*/ 494225 w 556648"/>
              <a:gd name="connsiteY112" fmla="*/ 438345 h 557918"/>
              <a:gd name="connsiteX113" fmla="*/ 481525 w 556648"/>
              <a:gd name="connsiteY113" fmla="*/ 428185 h 557918"/>
              <a:gd name="connsiteX114" fmla="*/ 503114 w 556648"/>
              <a:gd name="connsiteY114" fmla="*/ 393895 h 557918"/>
              <a:gd name="connsiteX115" fmla="*/ 518354 w 556648"/>
              <a:gd name="connsiteY115" fmla="*/ 400245 h 557918"/>
              <a:gd name="connsiteX116" fmla="*/ 534864 w 556648"/>
              <a:gd name="connsiteY116" fmla="*/ 393895 h 557918"/>
              <a:gd name="connsiteX117" fmla="*/ 528514 w 556648"/>
              <a:gd name="connsiteY117" fmla="*/ 377385 h 557918"/>
              <a:gd name="connsiteX118" fmla="*/ 513275 w 556648"/>
              <a:gd name="connsiteY118" fmla="*/ 371035 h 557918"/>
              <a:gd name="connsiteX119" fmla="*/ 524704 w 556648"/>
              <a:gd name="connsiteY119" fmla="*/ 332935 h 557918"/>
              <a:gd name="connsiteX120" fmla="*/ 538675 w 556648"/>
              <a:gd name="connsiteY120" fmla="*/ 339285 h 557918"/>
              <a:gd name="connsiteX121" fmla="*/ 388814 w 556648"/>
              <a:gd name="connsiteY121" fmla="*/ 158945 h 557918"/>
              <a:gd name="connsiteX122" fmla="*/ 435804 w 556648"/>
              <a:gd name="connsiteY122" fmla="*/ 166565 h 557918"/>
              <a:gd name="connsiteX123" fmla="*/ 428185 w 556648"/>
              <a:gd name="connsiteY123" fmla="*/ 213554 h 557918"/>
              <a:gd name="connsiteX124" fmla="*/ 381194 w 556648"/>
              <a:gd name="connsiteY124" fmla="*/ 205935 h 557918"/>
              <a:gd name="connsiteX125" fmla="*/ 388814 w 556648"/>
              <a:gd name="connsiteY125" fmla="*/ 158945 h 557918"/>
              <a:gd name="connsiteX126" fmla="*/ 307535 w 556648"/>
              <a:gd name="connsiteY126" fmla="*/ 87824 h 557918"/>
              <a:gd name="connsiteX127" fmla="*/ 335475 w 556648"/>
              <a:gd name="connsiteY127" fmla="*/ 125924 h 557918"/>
              <a:gd name="connsiteX128" fmla="*/ 297375 w 556648"/>
              <a:gd name="connsiteY128" fmla="*/ 153865 h 557918"/>
              <a:gd name="connsiteX129" fmla="*/ 269435 w 556648"/>
              <a:gd name="connsiteY129" fmla="*/ 115765 h 557918"/>
              <a:gd name="connsiteX130" fmla="*/ 307535 w 556648"/>
              <a:gd name="connsiteY130" fmla="*/ 87824 h 557918"/>
              <a:gd name="connsiteX131" fmla="*/ 120844 w 556648"/>
              <a:gd name="connsiteY131" fmla="*/ 222445 h 557918"/>
              <a:gd name="connsiteX132" fmla="*/ 148785 w 556648"/>
              <a:gd name="connsiteY132" fmla="*/ 260545 h 557918"/>
              <a:gd name="connsiteX133" fmla="*/ 110685 w 556648"/>
              <a:gd name="connsiteY133" fmla="*/ 288485 h 557918"/>
              <a:gd name="connsiteX134" fmla="*/ 82744 w 556648"/>
              <a:gd name="connsiteY134" fmla="*/ 250385 h 557918"/>
              <a:gd name="connsiteX135" fmla="*/ 120844 w 556648"/>
              <a:gd name="connsiteY135" fmla="*/ 222445 h 557918"/>
              <a:gd name="connsiteX136" fmla="*/ 164025 w 556648"/>
              <a:gd name="connsiteY136" fmla="*/ 405324 h 557918"/>
              <a:gd name="connsiteX137" fmla="*/ 117035 w 556648"/>
              <a:gd name="connsiteY137" fmla="*/ 397704 h 557918"/>
              <a:gd name="connsiteX138" fmla="*/ 124654 w 556648"/>
              <a:gd name="connsiteY138" fmla="*/ 350715 h 557918"/>
              <a:gd name="connsiteX139" fmla="*/ 171644 w 556648"/>
              <a:gd name="connsiteY139" fmla="*/ 358335 h 557918"/>
              <a:gd name="connsiteX140" fmla="*/ 164025 w 556648"/>
              <a:gd name="connsiteY140" fmla="*/ 405324 h 557918"/>
              <a:gd name="connsiteX141" fmla="*/ 200854 w 556648"/>
              <a:gd name="connsiteY141" fmla="*/ 176724 h 557918"/>
              <a:gd name="connsiteX142" fmla="*/ 153864 w 556648"/>
              <a:gd name="connsiteY142" fmla="*/ 169104 h 557918"/>
              <a:gd name="connsiteX143" fmla="*/ 161485 w 556648"/>
              <a:gd name="connsiteY143" fmla="*/ 122115 h 557918"/>
              <a:gd name="connsiteX144" fmla="*/ 208475 w 556648"/>
              <a:gd name="connsiteY144" fmla="*/ 129735 h 557918"/>
              <a:gd name="connsiteX145" fmla="*/ 200854 w 556648"/>
              <a:gd name="connsiteY145" fmla="*/ 176724 h 557918"/>
              <a:gd name="connsiteX146" fmla="*/ 245304 w 556648"/>
              <a:gd name="connsiteY146" fmla="*/ 476445 h 557918"/>
              <a:gd name="connsiteX147" fmla="*/ 217364 w 556648"/>
              <a:gd name="connsiteY147" fmla="*/ 438345 h 557918"/>
              <a:gd name="connsiteX148" fmla="*/ 255464 w 556648"/>
              <a:gd name="connsiteY148" fmla="*/ 410404 h 557918"/>
              <a:gd name="connsiteX149" fmla="*/ 283404 w 556648"/>
              <a:gd name="connsiteY149" fmla="*/ 448504 h 557918"/>
              <a:gd name="connsiteX150" fmla="*/ 245304 w 556648"/>
              <a:gd name="connsiteY150" fmla="*/ 476445 h 557918"/>
              <a:gd name="connsiteX151" fmla="*/ 268164 w 556648"/>
              <a:gd name="connsiteY151" fmla="*/ 331665 h 557918"/>
              <a:gd name="connsiteX152" fmla="*/ 227525 w 556648"/>
              <a:gd name="connsiteY152" fmla="*/ 275785 h 557918"/>
              <a:gd name="connsiteX153" fmla="*/ 283404 w 556648"/>
              <a:gd name="connsiteY153" fmla="*/ 235145 h 557918"/>
              <a:gd name="connsiteX154" fmla="*/ 324044 w 556648"/>
              <a:gd name="connsiteY154" fmla="*/ 291024 h 557918"/>
              <a:gd name="connsiteX155" fmla="*/ 268164 w 556648"/>
              <a:gd name="connsiteY155" fmla="*/ 331665 h 557918"/>
              <a:gd name="connsiteX156" fmla="*/ 392625 w 556648"/>
              <a:gd name="connsiteY156" fmla="*/ 442154 h 557918"/>
              <a:gd name="connsiteX157" fmla="*/ 345635 w 556648"/>
              <a:gd name="connsiteY157" fmla="*/ 434535 h 557918"/>
              <a:gd name="connsiteX158" fmla="*/ 353254 w 556648"/>
              <a:gd name="connsiteY158" fmla="*/ 387545 h 557918"/>
              <a:gd name="connsiteX159" fmla="*/ 400244 w 556648"/>
              <a:gd name="connsiteY159" fmla="*/ 395165 h 557918"/>
              <a:gd name="connsiteX160" fmla="*/ 392625 w 556648"/>
              <a:gd name="connsiteY160" fmla="*/ 442154 h 557918"/>
              <a:gd name="connsiteX161" fmla="*/ 431994 w 556648"/>
              <a:gd name="connsiteY161" fmla="*/ 340554 h 557918"/>
              <a:gd name="connsiteX162" fmla="*/ 404054 w 556648"/>
              <a:gd name="connsiteY162" fmla="*/ 302454 h 557918"/>
              <a:gd name="connsiteX163" fmla="*/ 442154 w 556648"/>
              <a:gd name="connsiteY163" fmla="*/ 274515 h 557918"/>
              <a:gd name="connsiteX164" fmla="*/ 470094 w 556648"/>
              <a:gd name="connsiteY164" fmla="*/ 312615 h 557918"/>
              <a:gd name="connsiteX165" fmla="*/ 431994 w 556648"/>
              <a:gd name="connsiteY165" fmla="*/ 340554 h 557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556648" h="557918">
                <a:moveTo>
                  <a:pt x="538675" y="339285"/>
                </a:moveTo>
                <a:cubicBezTo>
                  <a:pt x="546294" y="340554"/>
                  <a:pt x="552644" y="335474"/>
                  <a:pt x="553914" y="329124"/>
                </a:cubicBezTo>
                <a:cubicBezTo>
                  <a:pt x="555185" y="321504"/>
                  <a:pt x="550104" y="315154"/>
                  <a:pt x="543754" y="313885"/>
                </a:cubicBezTo>
                <a:lnTo>
                  <a:pt x="527244" y="311345"/>
                </a:lnTo>
                <a:cubicBezTo>
                  <a:pt x="528514" y="297374"/>
                  <a:pt x="529785" y="284674"/>
                  <a:pt x="528514" y="270704"/>
                </a:cubicBezTo>
                <a:lnTo>
                  <a:pt x="545025" y="269435"/>
                </a:lnTo>
                <a:cubicBezTo>
                  <a:pt x="552644" y="268165"/>
                  <a:pt x="557725" y="261815"/>
                  <a:pt x="556454" y="255465"/>
                </a:cubicBezTo>
                <a:cubicBezTo>
                  <a:pt x="555185" y="247845"/>
                  <a:pt x="548835" y="242765"/>
                  <a:pt x="542485" y="244035"/>
                </a:cubicBezTo>
                <a:lnTo>
                  <a:pt x="525975" y="245304"/>
                </a:lnTo>
                <a:cubicBezTo>
                  <a:pt x="523435" y="231335"/>
                  <a:pt x="520894" y="218635"/>
                  <a:pt x="517085" y="205935"/>
                </a:cubicBezTo>
                <a:lnTo>
                  <a:pt x="533594" y="199585"/>
                </a:lnTo>
                <a:cubicBezTo>
                  <a:pt x="539944" y="197045"/>
                  <a:pt x="543754" y="189424"/>
                  <a:pt x="541214" y="183074"/>
                </a:cubicBezTo>
                <a:cubicBezTo>
                  <a:pt x="538675" y="176724"/>
                  <a:pt x="531054" y="172915"/>
                  <a:pt x="524704" y="175454"/>
                </a:cubicBezTo>
                <a:lnTo>
                  <a:pt x="508194" y="181804"/>
                </a:lnTo>
                <a:cubicBezTo>
                  <a:pt x="503114" y="169104"/>
                  <a:pt x="496764" y="157674"/>
                  <a:pt x="489144" y="146245"/>
                </a:cubicBezTo>
                <a:lnTo>
                  <a:pt x="503114" y="136085"/>
                </a:lnTo>
                <a:cubicBezTo>
                  <a:pt x="509464" y="132274"/>
                  <a:pt x="510735" y="123385"/>
                  <a:pt x="505654" y="118304"/>
                </a:cubicBezTo>
                <a:cubicBezTo>
                  <a:pt x="501844" y="111954"/>
                  <a:pt x="492954" y="110685"/>
                  <a:pt x="487875" y="115765"/>
                </a:cubicBezTo>
                <a:lnTo>
                  <a:pt x="473904" y="125924"/>
                </a:lnTo>
                <a:cubicBezTo>
                  <a:pt x="465014" y="115765"/>
                  <a:pt x="456125" y="105604"/>
                  <a:pt x="445964" y="96715"/>
                </a:cubicBezTo>
                <a:lnTo>
                  <a:pt x="457394" y="82745"/>
                </a:lnTo>
                <a:cubicBezTo>
                  <a:pt x="462475" y="77665"/>
                  <a:pt x="461204" y="68774"/>
                  <a:pt x="456125" y="64965"/>
                </a:cubicBezTo>
                <a:cubicBezTo>
                  <a:pt x="451044" y="59885"/>
                  <a:pt x="442154" y="61154"/>
                  <a:pt x="438344" y="66235"/>
                </a:cubicBezTo>
                <a:lnTo>
                  <a:pt x="426914" y="80204"/>
                </a:lnTo>
                <a:cubicBezTo>
                  <a:pt x="416754" y="72585"/>
                  <a:pt x="405325" y="64965"/>
                  <a:pt x="392625" y="58615"/>
                </a:cubicBezTo>
                <a:lnTo>
                  <a:pt x="400244" y="42104"/>
                </a:lnTo>
                <a:cubicBezTo>
                  <a:pt x="402785" y="35754"/>
                  <a:pt x="400244" y="28135"/>
                  <a:pt x="393894" y="25595"/>
                </a:cubicBezTo>
                <a:cubicBezTo>
                  <a:pt x="387544" y="23054"/>
                  <a:pt x="379925" y="25595"/>
                  <a:pt x="377385" y="31945"/>
                </a:cubicBezTo>
                <a:lnTo>
                  <a:pt x="369764" y="48454"/>
                </a:lnTo>
                <a:cubicBezTo>
                  <a:pt x="357064" y="43374"/>
                  <a:pt x="344364" y="39565"/>
                  <a:pt x="331664" y="37024"/>
                </a:cubicBezTo>
                <a:lnTo>
                  <a:pt x="334204" y="17974"/>
                </a:lnTo>
                <a:cubicBezTo>
                  <a:pt x="335475" y="10354"/>
                  <a:pt x="330394" y="4004"/>
                  <a:pt x="324044" y="2735"/>
                </a:cubicBezTo>
                <a:cubicBezTo>
                  <a:pt x="316425" y="1465"/>
                  <a:pt x="310075" y="6545"/>
                  <a:pt x="308804" y="12895"/>
                </a:cubicBezTo>
                <a:lnTo>
                  <a:pt x="306264" y="31945"/>
                </a:lnTo>
                <a:cubicBezTo>
                  <a:pt x="292294" y="30674"/>
                  <a:pt x="279594" y="29404"/>
                  <a:pt x="266894" y="30674"/>
                </a:cubicBezTo>
                <a:lnTo>
                  <a:pt x="264354" y="11624"/>
                </a:lnTo>
                <a:cubicBezTo>
                  <a:pt x="263085" y="4004"/>
                  <a:pt x="256735" y="-1076"/>
                  <a:pt x="250385" y="195"/>
                </a:cubicBezTo>
                <a:cubicBezTo>
                  <a:pt x="242764" y="1465"/>
                  <a:pt x="237685" y="7815"/>
                  <a:pt x="238954" y="14165"/>
                </a:cubicBezTo>
                <a:lnTo>
                  <a:pt x="241494" y="33215"/>
                </a:lnTo>
                <a:cubicBezTo>
                  <a:pt x="228794" y="35754"/>
                  <a:pt x="214825" y="38295"/>
                  <a:pt x="203394" y="42104"/>
                </a:cubicBezTo>
                <a:lnTo>
                  <a:pt x="197044" y="24324"/>
                </a:lnTo>
                <a:cubicBezTo>
                  <a:pt x="194504" y="17974"/>
                  <a:pt x="186885" y="14165"/>
                  <a:pt x="180535" y="16704"/>
                </a:cubicBezTo>
                <a:cubicBezTo>
                  <a:pt x="174185" y="19245"/>
                  <a:pt x="170375" y="26865"/>
                  <a:pt x="172914" y="33215"/>
                </a:cubicBezTo>
                <a:lnTo>
                  <a:pt x="179264" y="50995"/>
                </a:lnTo>
                <a:cubicBezTo>
                  <a:pt x="166564" y="56074"/>
                  <a:pt x="155135" y="62424"/>
                  <a:pt x="144975" y="70045"/>
                </a:cubicBezTo>
                <a:lnTo>
                  <a:pt x="133544" y="54804"/>
                </a:lnTo>
                <a:cubicBezTo>
                  <a:pt x="129735" y="48454"/>
                  <a:pt x="120844" y="47185"/>
                  <a:pt x="115764" y="52265"/>
                </a:cubicBezTo>
                <a:cubicBezTo>
                  <a:pt x="110685" y="57345"/>
                  <a:pt x="108144" y="64965"/>
                  <a:pt x="113225" y="70045"/>
                </a:cubicBezTo>
                <a:lnTo>
                  <a:pt x="124654" y="85285"/>
                </a:lnTo>
                <a:cubicBezTo>
                  <a:pt x="114494" y="92904"/>
                  <a:pt x="104335" y="103065"/>
                  <a:pt x="95444" y="111954"/>
                </a:cubicBezTo>
                <a:lnTo>
                  <a:pt x="80204" y="99254"/>
                </a:lnTo>
                <a:cubicBezTo>
                  <a:pt x="75125" y="94174"/>
                  <a:pt x="66235" y="95445"/>
                  <a:pt x="62425" y="100524"/>
                </a:cubicBezTo>
                <a:cubicBezTo>
                  <a:pt x="57344" y="105604"/>
                  <a:pt x="58614" y="114495"/>
                  <a:pt x="63694" y="118304"/>
                </a:cubicBezTo>
                <a:lnTo>
                  <a:pt x="78935" y="129735"/>
                </a:lnTo>
                <a:cubicBezTo>
                  <a:pt x="71314" y="139895"/>
                  <a:pt x="63694" y="151324"/>
                  <a:pt x="57344" y="162754"/>
                </a:cubicBezTo>
                <a:lnTo>
                  <a:pt x="39564" y="155135"/>
                </a:lnTo>
                <a:cubicBezTo>
                  <a:pt x="33214" y="152595"/>
                  <a:pt x="25594" y="155135"/>
                  <a:pt x="23054" y="161485"/>
                </a:cubicBezTo>
                <a:cubicBezTo>
                  <a:pt x="20514" y="167835"/>
                  <a:pt x="23054" y="175454"/>
                  <a:pt x="29404" y="177995"/>
                </a:cubicBezTo>
                <a:lnTo>
                  <a:pt x="47185" y="185615"/>
                </a:lnTo>
                <a:cubicBezTo>
                  <a:pt x="42104" y="198315"/>
                  <a:pt x="38294" y="211015"/>
                  <a:pt x="35754" y="223715"/>
                </a:cubicBezTo>
                <a:lnTo>
                  <a:pt x="16704" y="221174"/>
                </a:lnTo>
                <a:cubicBezTo>
                  <a:pt x="9085" y="219904"/>
                  <a:pt x="2735" y="224985"/>
                  <a:pt x="1464" y="231335"/>
                </a:cubicBezTo>
                <a:cubicBezTo>
                  <a:pt x="194" y="238954"/>
                  <a:pt x="5275" y="245304"/>
                  <a:pt x="11625" y="246574"/>
                </a:cubicBezTo>
                <a:lnTo>
                  <a:pt x="30675" y="249115"/>
                </a:lnTo>
                <a:cubicBezTo>
                  <a:pt x="29404" y="263085"/>
                  <a:pt x="28135" y="275785"/>
                  <a:pt x="29404" y="288485"/>
                </a:cubicBezTo>
                <a:lnTo>
                  <a:pt x="11625" y="289754"/>
                </a:lnTo>
                <a:cubicBezTo>
                  <a:pt x="4004" y="291024"/>
                  <a:pt x="-1075" y="297374"/>
                  <a:pt x="194" y="303724"/>
                </a:cubicBezTo>
                <a:cubicBezTo>
                  <a:pt x="1464" y="311345"/>
                  <a:pt x="7814" y="316424"/>
                  <a:pt x="14164" y="315154"/>
                </a:cubicBezTo>
                <a:lnTo>
                  <a:pt x="31944" y="313885"/>
                </a:lnTo>
                <a:cubicBezTo>
                  <a:pt x="34485" y="326585"/>
                  <a:pt x="37025" y="340554"/>
                  <a:pt x="40835" y="353254"/>
                </a:cubicBezTo>
                <a:lnTo>
                  <a:pt x="24325" y="359604"/>
                </a:lnTo>
                <a:cubicBezTo>
                  <a:pt x="17975" y="362145"/>
                  <a:pt x="14164" y="369765"/>
                  <a:pt x="16704" y="376115"/>
                </a:cubicBezTo>
                <a:cubicBezTo>
                  <a:pt x="19244" y="382465"/>
                  <a:pt x="26864" y="386274"/>
                  <a:pt x="33214" y="383735"/>
                </a:cubicBezTo>
                <a:lnTo>
                  <a:pt x="49725" y="377385"/>
                </a:lnTo>
                <a:cubicBezTo>
                  <a:pt x="54804" y="390085"/>
                  <a:pt x="61154" y="401515"/>
                  <a:pt x="68775" y="412945"/>
                </a:cubicBezTo>
                <a:lnTo>
                  <a:pt x="54804" y="423104"/>
                </a:lnTo>
                <a:cubicBezTo>
                  <a:pt x="48454" y="426915"/>
                  <a:pt x="47185" y="435804"/>
                  <a:pt x="52264" y="440885"/>
                </a:cubicBezTo>
                <a:cubicBezTo>
                  <a:pt x="56075" y="447235"/>
                  <a:pt x="64964" y="448504"/>
                  <a:pt x="70044" y="443424"/>
                </a:cubicBezTo>
                <a:lnTo>
                  <a:pt x="84014" y="433265"/>
                </a:lnTo>
                <a:cubicBezTo>
                  <a:pt x="92904" y="443424"/>
                  <a:pt x="101794" y="453585"/>
                  <a:pt x="110685" y="462474"/>
                </a:cubicBezTo>
                <a:lnTo>
                  <a:pt x="99254" y="476445"/>
                </a:lnTo>
                <a:cubicBezTo>
                  <a:pt x="94175" y="481524"/>
                  <a:pt x="95444" y="490415"/>
                  <a:pt x="100525" y="494224"/>
                </a:cubicBezTo>
                <a:cubicBezTo>
                  <a:pt x="105604" y="499304"/>
                  <a:pt x="114494" y="498035"/>
                  <a:pt x="118304" y="492954"/>
                </a:cubicBezTo>
                <a:lnTo>
                  <a:pt x="129735" y="480254"/>
                </a:lnTo>
                <a:cubicBezTo>
                  <a:pt x="139894" y="487874"/>
                  <a:pt x="151325" y="495495"/>
                  <a:pt x="164025" y="501845"/>
                </a:cubicBezTo>
                <a:lnTo>
                  <a:pt x="157675" y="517085"/>
                </a:lnTo>
                <a:cubicBezTo>
                  <a:pt x="155135" y="523435"/>
                  <a:pt x="157675" y="531054"/>
                  <a:pt x="164025" y="533595"/>
                </a:cubicBezTo>
                <a:cubicBezTo>
                  <a:pt x="170375" y="536135"/>
                  <a:pt x="177994" y="533595"/>
                  <a:pt x="180535" y="527245"/>
                </a:cubicBezTo>
                <a:lnTo>
                  <a:pt x="186885" y="512004"/>
                </a:lnTo>
                <a:cubicBezTo>
                  <a:pt x="199585" y="517085"/>
                  <a:pt x="212285" y="520895"/>
                  <a:pt x="224985" y="523435"/>
                </a:cubicBezTo>
                <a:lnTo>
                  <a:pt x="222444" y="539945"/>
                </a:lnTo>
                <a:cubicBezTo>
                  <a:pt x="221175" y="547565"/>
                  <a:pt x="226254" y="553915"/>
                  <a:pt x="232604" y="555185"/>
                </a:cubicBezTo>
                <a:cubicBezTo>
                  <a:pt x="240225" y="556454"/>
                  <a:pt x="246575" y="551374"/>
                  <a:pt x="247844" y="545024"/>
                </a:cubicBezTo>
                <a:lnTo>
                  <a:pt x="250385" y="528515"/>
                </a:lnTo>
                <a:cubicBezTo>
                  <a:pt x="264354" y="529785"/>
                  <a:pt x="277054" y="531054"/>
                  <a:pt x="291025" y="529785"/>
                </a:cubicBezTo>
                <a:lnTo>
                  <a:pt x="292294" y="546295"/>
                </a:lnTo>
                <a:cubicBezTo>
                  <a:pt x="293564" y="553915"/>
                  <a:pt x="299914" y="558995"/>
                  <a:pt x="306264" y="557724"/>
                </a:cubicBezTo>
                <a:cubicBezTo>
                  <a:pt x="313885" y="556454"/>
                  <a:pt x="318964" y="550104"/>
                  <a:pt x="317694" y="543754"/>
                </a:cubicBezTo>
                <a:lnTo>
                  <a:pt x="316425" y="527245"/>
                </a:lnTo>
                <a:cubicBezTo>
                  <a:pt x="330394" y="524704"/>
                  <a:pt x="343094" y="522165"/>
                  <a:pt x="355794" y="518354"/>
                </a:cubicBezTo>
                <a:lnTo>
                  <a:pt x="362144" y="533595"/>
                </a:lnTo>
                <a:cubicBezTo>
                  <a:pt x="364685" y="539945"/>
                  <a:pt x="372304" y="543754"/>
                  <a:pt x="378654" y="541215"/>
                </a:cubicBezTo>
                <a:cubicBezTo>
                  <a:pt x="385004" y="538674"/>
                  <a:pt x="388814" y="531054"/>
                  <a:pt x="386275" y="524704"/>
                </a:cubicBezTo>
                <a:lnTo>
                  <a:pt x="379925" y="509465"/>
                </a:lnTo>
                <a:cubicBezTo>
                  <a:pt x="392625" y="504385"/>
                  <a:pt x="404054" y="498035"/>
                  <a:pt x="415485" y="490415"/>
                </a:cubicBezTo>
                <a:lnTo>
                  <a:pt x="425644" y="503115"/>
                </a:lnTo>
                <a:cubicBezTo>
                  <a:pt x="429454" y="509465"/>
                  <a:pt x="438344" y="510735"/>
                  <a:pt x="443425" y="505654"/>
                </a:cubicBezTo>
                <a:cubicBezTo>
                  <a:pt x="449775" y="501845"/>
                  <a:pt x="451044" y="492954"/>
                  <a:pt x="445964" y="487874"/>
                </a:cubicBezTo>
                <a:lnTo>
                  <a:pt x="435804" y="475174"/>
                </a:lnTo>
                <a:cubicBezTo>
                  <a:pt x="445964" y="466285"/>
                  <a:pt x="456125" y="457395"/>
                  <a:pt x="465014" y="447235"/>
                </a:cubicBezTo>
                <a:lnTo>
                  <a:pt x="477714" y="457395"/>
                </a:lnTo>
                <a:cubicBezTo>
                  <a:pt x="482794" y="462474"/>
                  <a:pt x="491685" y="461204"/>
                  <a:pt x="495494" y="456124"/>
                </a:cubicBezTo>
                <a:cubicBezTo>
                  <a:pt x="500575" y="451045"/>
                  <a:pt x="499304" y="442154"/>
                  <a:pt x="494225" y="438345"/>
                </a:cubicBezTo>
                <a:lnTo>
                  <a:pt x="481525" y="428185"/>
                </a:lnTo>
                <a:cubicBezTo>
                  <a:pt x="489144" y="418024"/>
                  <a:pt x="496764" y="406595"/>
                  <a:pt x="503114" y="393895"/>
                </a:cubicBezTo>
                <a:lnTo>
                  <a:pt x="518354" y="400245"/>
                </a:lnTo>
                <a:cubicBezTo>
                  <a:pt x="524704" y="402785"/>
                  <a:pt x="532325" y="400245"/>
                  <a:pt x="534864" y="393895"/>
                </a:cubicBezTo>
                <a:cubicBezTo>
                  <a:pt x="537404" y="387545"/>
                  <a:pt x="534864" y="379924"/>
                  <a:pt x="528514" y="377385"/>
                </a:cubicBezTo>
                <a:lnTo>
                  <a:pt x="513275" y="371035"/>
                </a:lnTo>
                <a:cubicBezTo>
                  <a:pt x="518354" y="358335"/>
                  <a:pt x="522164" y="345635"/>
                  <a:pt x="524704" y="332935"/>
                </a:cubicBezTo>
                <a:lnTo>
                  <a:pt x="538675" y="339285"/>
                </a:lnTo>
                <a:close/>
                <a:moveTo>
                  <a:pt x="388814" y="158945"/>
                </a:moveTo>
                <a:cubicBezTo>
                  <a:pt x="404054" y="147515"/>
                  <a:pt x="425644" y="151324"/>
                  <a:pt x="435804" y="166565"/>
                </a:cubicBezTo>
                <a:cubicBezTo>
                  <a:pt x="447235" y="181804"/>
                  <a:pt x="443425" y="203395"/>
                  <a:pt x="428185" y="213554"/>
                </a:cubicBezTo>
                <a:cubicBezTo>
                  <a:pt x="412944" y="224985"/>
                  <a:pt x="391354" y="221174"/>
                  <a:pt x="381194" y="205935"/>
                </a:cubicBezTo>
                <a:cubicBezTo>
                  <a:pt x="371035" y="190695"/>
                  <a:pt x="373575" y="170374"/>
                  <a:pt x="388814" y="158945"/>
                </a:cubicBezTo>
                <a:close/>
                <a:moveTo>
                  <a:pt x="307535" y="87824"/>
                </a:moveTo>
                <a:cubicBezTo>
                  <a:pt x="326585" y="90365"/>
                  <a:pt x="338014" y="108145"/>
                  <a:pt x="335475" y="125924"/>
                </a:cubicBezTo>
                <a:cubicBezTo>
                  <a:pt x="332935" y="144974"/>
                  <a:pt x="315154" y="156404"/>
                  <a:pt x="297375" y="153865"/>
                </a:cubicBezTo>
                <a:cubicBezTo>
                  <a:pt x="279594" y="151324"/>
                  <a:pt x="266894" y="133545"/>
                  <a:pt x="269435" y="115765"/>
                </a:cubicBezTo>
                <a:cubicBezTo>
                  <a:pt x="271975" y="96715"/>
                  <a:pt x="289754" y="84015"/>
                  <a:pt x="307535" y="87824"/>
                </a:cubicBezTo>
                <a:close/>
                <a:moveTo>
                  <a:pt x="120844" y="222445"/>
                </a:moveTo>
                <a:cubicBezTo>
                  <a:pt x="139894" y="224985"/>
                  <a:pt x="151325" y="242765"/>
                  <a:pt x="148785" y="260545"/>
                </a:cubicBezTo>
                <a:cubicBezTo>
                  <a:pt x="146244" y="279595"/>
                  <a:pt x="128464" y="291024"/>
                  <a:pt x="110685" y="288485"/>
                </a:cubicBezTo>
                <a:cubicBezTo>
                  <a:pt x="92904" y="285945"/>
                  <a:pt x="80204" y="268165"/>
                  <a:pt x="82744" y="250385"/>
                </a:cubicBezTo>
                <a:cubicBezTo>
                  <a:pt x="85285" y="232604"/>
                  <a:pt x="103064" y="219904"/>
                  <a:pt x="120844" y="222445"/>
                </a:cubicBezTo>
                <a:close/>
                <a:moveTo>
                  <a:pt x="164025" y="405324"/>
                </a:moveTo>
                <a:cubicBezTo>
                  <a:pt x="148785" y="416754"/>
                  <a:pt x="127194" y="412945"/>
                  <a:pt x="117035" y="397704"/>
                </a:cubicBezTo>
                <a:cubicBezTo>
                  <a:pt x="105604" y="382465"/>
                  <a:pt x="109414" y="360874"/>
                  <a:pt x="124654" y="350715"/>
                </a:cubicBezTo>
                <a:cubicBezTo>
                  <a:pt x="139894" y="339285"/>
                  <a:pt x="161485" y="343095"/>
                  <a:pt x="171644" y="358335"/>
                </a:cubicBezTo>
                <a:cubicBezTo>
                  <a:pt x="183075" y="372304"/>
                  <a:pt x="179264" y="393895"/>
                  <a:pt x="164025" y="405324"/>
                </a:cubicBezTo>
                <a:close/>
                <a:moveTo>
                  <a:pt x="200854" y="176724"/>
                </a:moveTo>
                <a:cubicBezTo>
                  <a:pt x="185614" y="188154"/>
                  <a:pt x="164025" y="184345"/>
                  <a:pt x="153864" y="169104"/>
                </a:cubicBezTo>
                <a:cubicBezTo>
                  <a:pt x="142435" y="153865"/>
                  <a:pt x="146244" y="132274"/>
                  <a:pt x="161485" y="122115"/>
                </a:cubicBezTo>
                <a:cubicBezTo>
                  <a:pt x="176725" y="110685"/>
                  <a:pt x="198314" y="114495"/>
                  <a:pt x="208475" y="129735"/>
                </a:cubicBezTo>
                <a:cubicBezTo>
                  <a:pt x="219904" y="144974"/>
                  <a:pt x="216094" y="166565"/>
                  <a:pt x="200854" y="176724"/>
                </a:cubicBezTo>
                <a:close/>
                <a:moveTo>
                  <a:pt x="245304" y="476445"/>
                </a:moveTo>
                <a:cubicBezTo>
                  <a:pt x="226254" y="473904"/>
                  <a:pt x="214825" y="456124"/>
                  <a:pt x="217364" y="438345"/>
                </a:cubicBezTo>
                <a:cubicBezTo>
                  <a:pt x="219904" y="419295"/>
                  <a:pt x="237685" y="407865"/>
                  <a:pt x="255464" y="410404"/>
                </a:cubicBezTo>
                <a:cubicBezTo>
                  <a:pt x="274514" y="412945"/>
                  <a:pt x="285944" y="430724"/>
                  <a:pt x="283404" y="448504"/>
                </a:cubicBezTo>
                <a:cubicBezTo>
                  <a:pt x="280864" y="466285"/>
                  <a:pt x="264354" y="478985"/>
                  <a:pt x="245304" y="476445"/>
                </a:cubicBezTo>
                <a:close/>
                <a:moveTo>
                  <a:pt x="268164" y="331665"/>
                </a:moveTo>
                <a:cubicBezTo>
                  <a:pt x="241494" y="327854"/>
                  <a:pt x="223714" y="302454"/>
                  <a:pt x="227525" y="275785"/>
                </a:cubicBezTo>
                <a:cubicBezTo>
                  <a:pt x="231335" y="249115"/>
                  <a:pt x="256735" y="231335"/>
                  <a:pt x="283404" y="235145"/>
                </a:cubicBezTo>
                <a:cubicBezTo>
                  <a:pt x="310075" y="238954"/>
                  <a:pt x="327854" y="264354"/>
                  <a:pt x="324044" y="291024"/>
                </a:cubicBezTo>
                <a:cubicBezTo>
                  <a:pt x="320235" y="317695"/>
                  <a:pt x="294835" y="335474"/>
                  <a:pt x="268164" y="331665"/>
                </a:cubicBezTo>
                <a:close/>
                <a:moveTo>
                  <a:pt x="392625" y="442154"/>
                </a:moveTo>
                <a:cubicBezTo>
                  <a:pt x="377385" y="453585"/>
                  <a:pt x="355794" y="449774"/>
                  <a:pt x="345635" y="434535"/>
                </a:cubicBezTo>
                <a:cubicBezTo>
                  <a:pt x="334204" y="419295"/>
                  <a:pt x="338014" y="397704"/>
                  <a:pt x="353254" y="387545"/>
                </a:cubicBezTo>
                <a:cubicBezTo>
                  <a:pt x="368494" y="376115"/>
                  <a:pt x="390085" y="379924"/>
                  <a:pt x="400244" y="395165"/>
                </a:cubicBezTo>
                <a:cubicBezTo>
                  <a:pt x="410404" y="409135"/>
                  <a:pt x="407864" y="430724"/>
                  <a:pt x="392625" y="442154"/>
                </a:cubicBezTo>
                <a:close/>
                <a:moveTo>
                  <a:pt x="431994" y="340554"/>
                </a:moveTo>
                <a:cubicBezTo>
                  <a:pt x="412944" y="338015"/>
                  <a:pt x="401514" y="320235"/>
                  <a:pt x="404054" y="302454"/>
                </a:cubicBezTo>
                <a:cubicBezTo>
                  <a:pt x="406594" y="283404"/>
                  <a:pt x="424375" y="271974"/>
                  <a:pt x="442154" y="274515"/>
                </a:cubicBezTo>
                <a:cubicBezTo>
                  <a:pt x="461204" y="277054"/>
                  <a:pt x="472635" y="294835"/>
                  <a:pt x="470094" y="312615"/>
                </a:cubicBezTo>
                <a:cubicBezTo>
                  <a:pt x="468825" y="331665"/>
                  <a:pt x="451044" y="344365"/>
                  <a:pt x="431994" y="340554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D46DF32-D0CE-46F1-8F43-463F8B44CE3C}"/>
              </a:ext>
            </a:extLst>
          </p:cNvPr>
          <p:cNvSpPr/>
          <p:nvPr/>
        </p:nvSpPr>
        <p:spPr>
          <a:xfrm>
            <a:off x="5901690" y="5973020"/>
            <a:ext cx="396239" cy="396239"/>
          </a:xfrm>
          <a:custGeom>
            <a:avLst/>
            <a:gdLst>
              <a:gd name="connsiteX0" fmla="*/ 391160 w 396239"/>
              <a:gd name="connsiteY0" fmla="*/ 191770 h 396239"/>
              <a:gd name="connsiteX1" fmla="*/ 365760 w 396239"/>
              <a:gd name="connsiteY1" fmla="*/ 191770 h 396239"/>
              <a:gd name="connsiteX2" fmla="*/ 364490 w 396239"/>
              <a:gd name="connsiteY2" fmla="*/ 175260 h 396239"/>
              <a:gd name="connsiteX3" fmla="*/ 388620 w 396239"/>
              <a:gd name="connsiteY3" fmla="*/ 171450 h 396239"/>
              <a:gd name="connsiteX4" fmla="*/ 392430 w 396239"/>
              <a:gd name="connsiteY4" fmla="*/ 165100 h 396239"/>
              <a:gd name="connsiteX5" fmla="*/ 392430 w 396239"/>
              <a:gd name="connsiteY5" fmla="*/ 162560 h 396239"/>
              <a:gd name="connsiteX6" fmla="*/ 386080 w 396239"/>
              <a:gd name="connsiteY6" fmla="*/ 158750 h 396239"/>
              <a:gd name="connsiteX7" fmla="*/ 361950 w 396239"/>
              <a:gd name="connsiteY7" fmla="*/ 162560 h 396239"/>
              <a:gd name="connsiteX8" fmla="*/ 358140 w 396239"/>
              <a:gd name="connsiteY8" fmla="*/ 147320 h 396239"/>
              <a:gd name="connsiteX9" fmla="*/ 381000 w 396239"/>
              <a:gd name="connsiteY9" fmla="*/ 138430 h 396239"/>
              <a:gd name="connsiteX10" fmla="*/ 383540 w 396239"/>
              <a:gd name="connsiteY10" fmla="*/ 132080 h 396239"/>
              <a:gd name="connsiteX11" fmla="*/ 382270 w 396239"/>
              <a:gd name="connsiteY11" fmla="*/ 129540 h 396239"/>
              <a:gd name="connsiteX12" fmla="*/ 375920 w 396239"/>
              <a:gd name="connsiteY12" fmla="*/ 127000 h 396239"/>
              <a:gd name="connsiteX13" fmla="*/ 353060 w 396239"/>
              <a:gd name="connsiteY13" fmla="*/ 135890 h 396239"/>
              <a:gd name="connsiteX14" fmla="*/ 346710 w 396239"/>
              <a:gd name="connsiteY14" fmla="*/ 120650 h 396239"/>
              <a:gd name="connsiteX15" fmla="*/ 368300 w 396239"/>
              <a:gd name="connsiteY15" fmla="*/ 107950 h 396239"/>
              <a:gd name="connsiteX16" fmla="*/ 369570 w 396239"/>
              <a:gd name="connsiteY16" fmla="*/ 100330 h 396239"/>
              <a:gd name="connsiteX17" fmla="*/ 368300 w 396239"/>
              <a:gd name="connsiteY17" fmla="*/ 97790 h 396239"/>
              <a:gd name="connsiteX18" fmla="*/ 360680 w 396239"/>
              <a:gd name="connsiteY18" fmla="*/ 96520 h 396239"/>
              <a:gd name="connsiteX19" fmla="*/ 339090 w 396239"/>
              <a:gd name="connsiteY19" fmla="*/ 109220 h 396239"/>
              <a:gd name="connsiteX20" fmla="*/ 330200 w 396239"/>
              <a:gd name="connsiteY20" fmla="*/ 96520 h 396239"/>
              <a:gd name="connsiteX21" fmla="*/ 349250 w 396239"/>
              <a:gd name="connsiteY21" fmla="*/ 80010 h 396239"/>
              <a:gd name="connsiteX22" fmla="*/ 349250 w 396239"/>
              <a:gd name="connsiteY22" fmla="*/ 72390 h 396239"/>
              <a:gd name="connsiteX23" fmla="*/ 347980 w 396239"/>
              <a:gd name="connsiteY23" fmla="*/ 69850 h 396239"/>
              <a:gd name="connsiteX24" fmla="*/ 340360 w 396239"/>
              <a:gd name="connsiteY24" fmla="*/ 69850 h 396239"/>
              <a:gd name="connsiteX25" fmla="*/ 321310 w 396239"/>
              <a:gd name="connsiteY25" fmla="*/ 86360 h 396239"/>
              <a:gd name="connsiteX26" fmla="*/ 309880 w 396239"/>
              <a:gd name="connsiteY26" fmla="*/ 74930 h 396239"/>
              <a:gd name="connsiteX27" fmla="*/ 326390 w 396239"/>
              <a:gd name="connsiteY27" fmla="*/ 55880 h 396239"/>
              <a:gd name="connsiteX28" fmla="*/ 326390 w 396239"/>
              <a:gd name="connsiteY28" fmla="*/ 48260 h 396239"/>
              <a:gd name="connsiteX29" fmla="*/ 323850 w 396239"/>
              <a:gd name="connsiteY29" fmla="*/ 46990 h 396239"/>
              <a:gd name="connsiteX30" fmla="*/ 316230 w 396239"/>
              <a:gd name="connsiteY30" fmla="*/ 46990 h 396239"/>
              <a:gd name="connsiteX31" fmla="*/ 299720 w 396239"/>
              <a:gd name="connsiteY31" fmla="*/ 66040 h 396239"/>
              <a:gd name="connsiteX32" fmla="*/ 287020 w 396239"/>
              <a:gd name="connsiteY32" fmla="*/ 57150 h 396239"/>
              <a:gd name="connsiteX33" fmla="*/ 299720 w 396239"/>
              <a:gd name="connsiteY33" fmla="*/ 35560 h 396239"/>
              <a:gd name="connsiteX34" fmla="*/ 298450 w 396239"/>
              <a:gd name="connsiteY34" fmla="*/ 27940 h 396239"/>
              <a:gd name="connsiteX35" fmla="*/ 295910 w 396239"/>
              <a:gd name="connsiteY35" fmla="*/ 26670 h 396239"/>
              <a:gd name="connsiteX36" fmla="*/ 288290 w 396239"/>
              <a:gd name="connsiteY36" fmla="*/ 27940 h 396239"/>
              <a:gd name="connsiteX37" fmla="*/ 275590 w 396239"/>
              <a:gd name="connsiteY37" fmla="*/ 49530 h 396239"/>
              <a:gd name="connsiteX38" fmla="*/ 260350 w 396239"/>
              <a:gd name="connsiteY38" fmla="*/ 43180 h 396239"/>
              <a:gd name="connsiteX39" fmla="*/ 269240 w 396239"/>
              <a:gd name="connsiteY39" fmla="*/ 20320 h 396239"/>
              <a:gd name="connsiteX40" fmla="*/ 266700 w 396239"/>
              <a:gd name="connsiteY40" fmla="*/ 13970 h 396239"/>
              <a:gd name="connsiteX41" fmla="*/ 264160 w 396239"/>
              <a:gd name="connsiteY41" fmla="*/ 12700 h 396239"/>
              <a:gd name="connsiteX42" fmla="*/ 257810 w 396239"/>
              <a:gd name="connsiteY42" fmla="*/ 15240 h 396239"/>
              <a:gd name="connsiteX43" fmla="*/ 248920 w 396239"/>
              <a:gd name="connsiteY43" fmla="*/ 38100 h 396239"/>
              <a:gd name="connsiteX44" fmla="*/ 233680 w 396239"/>
              <a:gd name="connsiteY44" fmla="*/ 34290 h 396239"/>
              <a:gd name="connsiteX45" fmla="*/ 237490 w 396239"/>
              <a:gd name="connsiteY45" fmla="*/ 10160 h 396239"/>
              <a:gd name="connsiteX46" fmla="*/ 233680 w 396239"/>
              <a:gd name="connsiteY46" fmla="*/ 3810 h 396239"/>
              <a:gd name="connsiteX47" fmla="*/ 231140 w 396239"/>
              <a:gd name="connsiteY47" fmla="*/ 3810 h 396239"/>
              <a:gd name="connsiteX48" fmla="*/ 224790 w 396239"/>
              <a:gd name="connsiteY48" fmla="*/ 7620 h 396239"/>
              <a:gd name="connsiteX49" fmla="*/ 220980 w 396239"/>
              <a:gd name="connsiteY49" fmla="*/ 31750 h 396239"/>
              <a:gd name="connsiteX50" fmla="*/ 204470 w 396239"/>
              <a:gd name="connsiteY50" fmla="*/ 30480 h 396239"/>
              <a:gd name="connsiteX51" fmla="*/ 204470 w 396239"/>
              <a:gd name="connsiteY51" fmla="*/ 5080 h 396239"/>
              <a:gd name="connsiteX52" fmla="*/ 199390 w 396239"/>
              <a:gd name="connsiteY52" fmla="*/ 0 h 396239"/>
              <a:gd name="connsiteX53" fmla="*/ 196850 w 396239"/>
              <a:gd name="connsiteY53" fmla="*/ 0 h 396239"/>
              <a:gd name="connsiteX54" fmla="*/ 191770 w 396239"/>
              <a:gd name="connsiteY54" fmla="*/ 5080 h 396239"/>
              <a:gd name="connsiteX55" fmla="*/ 191770 w 396239"/>
              <a:gd name="connsiteY55" fmla="*/ 30480 h 396239"/>
              <a:gd name="connsiteX56" fmla="*/ 175260 w 396239"/>
              <a:gd name="connsiteY56" fmla="*/ 31750 h 396239"/>
              <a:gd name="connsiteX57" fmla="*/ 171450 w 396239"/>
              <a:gd name="connsiteY57" fmla="*/ 7620 h 396239"/>
              <a:gd name="connsiteX58" fmla="*/ 165100 w 396239"/>
              <a:gd name="connsiteY58" fmla="*/ 3810 h 396239"/>
              <a:gd name="connsiteX59" fmla="*/ 162560 w 396239"/>
              <a:gd name="connsiteY59" fmla="*/ 3810 h 396239"/>
              <a:gd name="connsiteX60" fmla="*/ 158750 w 396239"/>
              <a:gd name="connsiteY60" fmla="*/ 10160 h 396239"/>
              <a:gd name="connsiteX61" fmla="*/ 162560 w 396239"/>
              <a:gd name="connsiteY61" fmla="*/ 34290 h 396239"/>
              <a:gd name="connsiteX62" fmla="*/ 147320 w 396239"/>
              <a:gd name="connsiteY62" fmla="*/ 38100 h 396239"/>
              <a:gd name="connsiteX63" fmla="*/ 138430 w 396239"/>
              <a:gd name="connsiteY63" fmla="*/ 15240 h 396239"/>
              <a:gd name="connsiteX64" fmla="*/ 132080 w 396239"/>
              <a:gd name="connsiteY64" fmla="*/ 12700 h 396239"/>
              <a:gd name="connsiteX65" fmla="*/ 129540 w 396239"/>
              <a:gd name="connsiteY65" fmla="*/ 13970 h 396239"/>
              <a:gd name="connsiteX66" fmla="*/ 127000 w 396239"/>
              <a:gd name="connsiteY66" fmla="*/ 20320 h 396239"/>
              <a:gd name="connsiteX67" fmla="*/ 135890 w 396239"/>
              <a:gd name="connsiteY67" fmla="*/ 43180 h 396239"/>
              <a:gd name="connsiteX68" fmla="*/ 120650 w 396239"/>
              <a:gd name="connsiteY68" fmla="*/ 49530 h 396239"/>
              <a:gd name="connsiteX69" fmla="*/ 107950 w 396239"/>
              <a:gd name="connsiteY69" fmla="*/ 27940 h 396239"/>
              <a:gd name="connsiteX70" fmla="*/ 100330 w 396239"/>
              <a:gd name="connsiteY70" fmla="*/ 26670 h 396239"/>
              <a:gd name="connsiteX71" fmla="*/ 97790 w 396239"/>
              <a:gd name="connsiteY71" fmla="*/ 27940 h 396239"/>
              <a:gd name="connsiteX72" fmla="*/ 96520 w 396239"/>
              <a:gd name="connsiteY72" fmla="*/ 35560 h 396239"/>
              <a:gd name="connsiteX73" fmla="*/ 109220 w 396239"/>
              <a:gd name="connsiteY73" fmla="*/ 57150 h 396239"/>
              <a:gd name="connsiteX74" fmla="*/ 96520 w 396239"/>
              <a:gd name="connsiteY74" fmla="*/ 66040 h 396239"/>
              <a:gd name="connsiteX75" fmla="*/ 80010 w 396239"/>
              <a:gd name="connsiteY75" fmla="*/ 46990 h 396239"/>
              <a:gd name="connsiteX76" fmla="*/ 72390 w 396239"/>
              <a:gd name="connsiteY76" fmla="*/ 46990 h 396239"/>
              <a:gd name="connsiteX77" fmla="*/ 69850 w 396239"/>
              <a:gd name="connsiteY77" fmla="*/ 48260 h 396239"/>
              <a:gd name="connsiteX78" fmla="*/ 69850 w 396239"/>
              <a:gd name="connsiteY78" fmla="*/ 55880 h 396239"/>
              <a:gd name="connsiteX79" fmla="*/ 86360 w 396239"/>
              <a:gd name="connsiteY79" fmla="*/ 74930 h 396239"/>
              <a:gd name="connsiteX80" fmla="*/ 74930 w 396239"/>
              <a:gd name="connsiteY80" fmla="*/ 86360 h 396239"/>
              <a:gd name="connsiteX81" fmla="*/ 55880 w 396239"/>
              <a:gd name="connsiteY81" fmla="*/ 69850 h 396239"/>
              <a:gd name="connsiteX82" fmla="*/ 48260 w 396239"/>
              <a:gd name="connsiteY82" fmla="*/ 69850 h 396239"/>
              <a:gd name="connsiteX83" fmla="*/ 46990 w 396239"/>
              <a:gd name="connsiteY83" fmla="*/ 72390 h 396239"/>
              <a:gd name="connsiteX84" fmla="*/ 46990 w 396239"/>
              <a:gd name="connsiteY84" fmla="*/ 80010 h 396239"/>
              <a:gd name="connsiteX85" fmla="*/ 66040 w 396239"/>
              <a:gd name="connsiteY85" fmla="*/ 96520 h 396239"/>
              <a:gd name="connsiteX86" fmla="*/ 57150 w 396239"/>
              <a:gd name="connsiteY86" fmla="*/ 109220 h 396239"/>
              <a:gd name="connsiteX87" fmla="*/ 35560 w 396239"/>
              <a:gd name="connsiteY87" fmla="*/ 96520 h 396239"/>
              <a:gd name="connsiteX88" fmla="*/ 27940 w 396239"/>
              <a:gd name="connsiteY88" fmla="*/ 97790 h 396239"/>
              <a:gd name="connsiteX89" fmla="*/ 26670 w 396239"/>
              <a:gd name="connsiteY89" fmla="*/ 100330 h 396239"/>
              <a:gd name="connsiteX90" fmla="*/ 27940 w 396239"/>
              <a:gd name="connsiteY90" fmla="*/ 107950 h 396239"/>
              <a:gd name="connsiteX91" fmla="*/ 49530 w 396239"/>
              <a:gd name="connsiteY91" fmla="*/ 120650 h 396239"/>
              <a:gd name="connsiteX92" fmla="*/ 43180 w 396239"/>
              <a:gd name="connsiteY92" fmla="*/ 135890 h 396239"/>
              <a:gd name="connsiteX93" fmla="*/ 20320 w 396239"/>
              <a:gd name="connsiteY93" fmla="*/ 127000 h 396239"/>
              <a:gd name="connsiteX94" fmla="*/ 13970 w 396239"/>
              <a:gd name="connsiteY94" fmla="*/ 129540 h 396239"/>
              <a:gd name="connsiteX95" fmla="*/ 12700 w 396239"/>
              <a:gd name="connsiteY95" fmla="*/ 132080 h 396239"/>
              <a:gd name="connsiteX96" fmla="*/ 15240 w 396239"/>
              <a:gd name="connsiteY96" fmla="*/ 138430 h 396239"/>
              <a:gd name="connsiteX97" fmla="*/ 38100 w 396239"/>
              <a:gd name="connsiteY97" fmla="*/ 147320 h 396239"/>
              <a:gd name="connsiteX98" fmla="*/ 34290 w 396239"/>
              <a:gd name="connsiteY98" fmla="*/ 162560 h 396239"/>
              <a:gd name="connsiteX99" fmla="*/ 10160 w 396239"/>
              <a:gd name="connsiteY99" fmla="*/ 158750 h 396239"/>
              <a:gd name="connsiteX100" fmla="*/ 3810 w 396239"/>
              <a:gd name="connsiteY100" fmla="*/ 162560 h 396239"/>
              <a:gd name="connsiteX101" fmla="*/ 3810 w 396239"/>
              <a:gd name="connsiteY101" fmla="*/ 165100 h 396239"/>
              <a:gd name="connsiteX102" fmla="*/ 7620 w 396239"/>
              <a:gd name="connsiteY102" fmla="*/ 171450 h 396239"/>
              <a:gd name="connsiteX103" fmla="*/ 31750 w 396239"/>
              <a:gd name="connsiteY103" fmla="*/ 175260 h 396239"/>
              <a:gd name="connsiteX104" fmla="*/ 30480 w 396239"/>
              <a:gd name="connsiteY104" fmla="*/ 191770 h 396239"/>
              <a:gd name="connsiteX105" fmla="*/ 5080 w 396239"/>
              <a:gd name="connsiteY105" fmla="*/ 191770 h 396239"/>
              <a:gd name="connsiteX106" fmla="*/ 0 w 396239"/>
              <a:gd name="connsiteY106" fmla="*/ 196850 h 396239"/>
              <a:gd name="connsiteX107" fmla="*/ 0 w 396239"/>
              <a:gd name="connsiteY107" fmla="*/ 199390 h 396239"/>
              <a:gd name="connsiteX108" fmla="*/ 5080 w 396239"/>
              <a:gd name="connsiteY108" fmla="*/ 204470 h 396239"/>
              <a:gd name="connsiteX109" fmla="*/ 30480 w 396239"/>
              <a:gd name="connsiteY109" fmla="*/ 204470 h 396239"/>
              <a:gd name="connsiteX110" fmla="*/ 31750 w 396239"/>
              <a:gd name="connsiteY110" fmla="*/ 220980 h 396239"/>
              <a:gd name="connsiteX111" fmla="*/ 7620 w 396239"/>
              <a:gd name="connsiteY111" fmla="*/ 224790 h 396239"/>
              <a:gd name="connsiteX112" fmla="*/ 3810 w 396239"/>
              <a:gd name="connsiteY112" fmla="*/ 231140 h 396239"/>
              <a:gd name="connsiteX113" fmla="*/ 3810 w 396239"/>
              <a:gd name="connsiteY113" fmla="*/ 233680 h 396239"/>
              <a:gd name="connsiteX114" fmla="*/ 10160 w 396239"/>
              <a:gd name="connsiteY114" fmla="*/ 237490 h 396239"/>
              <a:gd name="connsiteX115" fmla="*/ 34290 w 396239"/>
              <a:gd name="connsiteY115" fmla="*/ 233680 h 396239"/>
              <a:gd name="connsiteX116" fmla="*/ 38100 w 396239"/>
              <a:gd name="connsiteY116" fmla="*/ 248920 h 396239"/>
              <a:gd name="connsiteX117" fmla="*/ 15240 w 396239"/>
              <a:gd name="connsiteY117" fmla="*/ 257810 h 396239"/>
              <a:gd name="connsiteX118" fmla="*/ 12700 w 396239"/>
              <a:gd name="connsiteY118" fmla="*/ 264160 h 396239"/>
              <a:gd name="connsiteX119" fmla="*/ 13970 w 396239"/>
              <a:gd name="connsiteY119" fmla="*/ 266700 h 396239"/>
              <a:gd name="connsiteX120" fmla="*/ 20320 w 396239"/>
              <a:gd name="connsiteY120" fmla="*/ 269240 h 396239"/>
              <a:gd name="connsiteX121" fmla="*/ 43180 w 396239"/>
              <a:gd name="connsiteY121" fmla="*/ 260350 h 396239"/>
              <a:gd name="connsiteX122" fmla="*/ 49530 w 396239"/>
              <a:gd name="connsiteY122" fmla="*/ 275590 h 396239"/>
              <a:gd name="connsiteX123" fmla="*/ 27940 w 396239"/>
              <a:gd name="connsiteY123" fmla="*/ 288290 h 396239"/>
              <a:gd name="connsiteX124" fmla="*/ 26670 w 396239"/>
              <a:gd name="connsiteY124" fmla="*/ 295910 h 396239"/>
              <a:gd name="connsiteX125" fmla="*/ 27940 w 396239"/>
              <a:gd name="connsiteY125" fmla="*/ 298450 h 396239"/>
              <a:gd name="connsiteX126" fmla="*/ 35560 w 396239"/>
              <a:gd name="connsiteY126" fmla="*/ 299720 h 396239"/>
              <a:gd name="connsiteX127" fmla="*/ 57150 w 396239"/>
              <a:gd name="connsiteY127" fmla="*/ 287020 h 396239"/>
              <a:gd name="connsiteX128" fmla="*/ 66040 w 396239"/>
              <a:gd name="connsiteY128" fmla="*/ 299720 h 396239"/>
              <a:gd name="connsiteX129" fmla="*/ 46990 w 396239"/>
              <a:gd name="connsiteY129" fmla="*/ 316230 h 396239"/>
              <a:gd name="connsiteX130" fmla="*/ 46990 w 396239"/>
              <a:gd name="connsiteY130" fmla="*/ 323850 h 396239"/>
              <a:gd name="connsiteX131" fmla="*/ 48260 w 396239"/>
              <a:gd name="connsiteY131" fmla="*/ 326390 h 396239"/>
              <a:gd name="connsiteX132" fmla="*/ 55880 w 396239"/>
              <a:gd name="connsiteY132" fmla="*/ 326390 h 396239"/>
              <a:gd name="connsiteX133" fmla="*/ 74930 w 396239"/>
              <a:gd name="connsiteY133" fmla="*/ 309880 h 396239"/>
              <a:gd name="connsiteX134" fmla="*/ 86360 w 396239"/>
              <a:gd name="connsiteY134" fmla="*/ 321310 h 396239"/>
              <a:gd name="connsiteX135" fmla="*/ 69850 w 396239"/>
              <a:gd name="connsiteY135" fmla="*/ 340360 h 396239"/>
              <a:gd name="connsiteX136" fmla="*/ 69850 w 396239"/>
              <a:gd name="connsiteY136" fmla="*/ 347980 h 396239"/>
              <a:gd name="connsiteX137" fmla="*/ 72390 w 396239"/>
              <a:gd name="connsiteY137" fmla="*/ 349250 h 396239"/>
              <a:gd name="connsiteX138" fmla="*/ 80010 w 396239"/>
              <a:gd name="connsiteY138" fmla="*/ 349250 h 396239"/>
              <a:gd name="connsiteX139" fmla="*/ 96520 w 396239"/>
              <a:gd name="connsiteY139" fmla="*/ 330200 h 396239"/>
              <a:gd name="connsiteX140" fmla="*/ 109220 w 396239"/>
              <a:gd name="connsiteY140" fmla="*/ 339090 h 396239"/>
              <a:gd name="connsiteX141" fmla="*/ 96520 w 396239"/>
              <a:gd name="connsiteY141" fmla="*/ 360680 h 396239"/>
              <a:gd name="connsiteX142" fmla="*/ 97790 w 396239"/>
              <a:gd name="connsiteY142" fmla="*/ 368300 h 396239"/>
              <a:gd name="connsiteX143" fmla="*/ 100330 w 396239"/>
              <a:gd name="connsiteY143" fmla="*/ 369570 h 396239"/>
              <a:gd name="connsiteX144" fmla="*/ 107950 w 396239"/>
              <a:gd name="connsiteY144" fmla="*/ 368300 h 396239"/>
              <a:gd name="connsiteX145" fmla="*/ 120650 w 396239"/>
              <a:gd name="connsiteY145" fmla="*/ 346710 h 396239"/>
              <a:gd name="connsiteX146" fmla="*/ 135890 w 396239"/>
              <a:gd name="connsiteY146" fmla="*/ 353060 h 396239"/>
              <a:gd name="connsiteX147" fmla="*/ 127000 w 396239"/>
              <a:gd name="connsiteY147" fmla="*/ 375920 h 396239"/>
              <a:gd name="connsiteX148" fmla="*/ 129540 w 396239"/>
              <a:gd name="connsiteY148" fmla="*/ 382270 h 396239"/>
              <a:gd name="connsiteX149" fmla="*/ 132080 w 396239"/>
              <a:gd name="connsiteY149" fmla="*/ 383540 h 396239"/>
              <a:gd name="connsiteX150" fmla="*/ 138430 w 396239"/>
              <a:gd name="connsiteY150" fmla="*/ 381000 h 396239"/>
              <a:gd name="connsiteX151" fmla="*/ 147320 w 396239"/>
              <a:gd name="connsiteY151" fmla="*/ 358140 h 396239"/>
              <a:gd name="connsiteX152" fmla="*/ 162560 w 396239"/>
              <a:gd name="connsiteY152" fmla="*/ 361950 h 396239"/>
              <a:gd name="connsiteX153" fmla="*/ 158750 w 396239"/>
              <a:gd name="connsiteY153" fmla="*/ 386080 h 396239"/>
              <a:gd name="connsiteX154" fmla="*/ 162560 w 396239"/>
              <a:gd name="connsiteY154" fmla="*/ 392430 h 396239"/>
              <a:gd name="connsiteX155" fmla="*/ 165100 w 396239"/>
              <a:gd name="connsiteY155" fmla="*/ 392430 h 396239"/>
              <a:gd name="connsiteX156" fmla="*/ 171450 w 396239"/>
              <a:gd name="connsiteY156" fmla="*/ 388620 h 396239"/>
              <a:gd name="connsiteX157" fmla="*/ 175260 w 396239"/>
              <a:gd name="connsiteY157" fmla="*/ 364490 h 396239"/>
              <a:gd name="connsiteX158" fmla="*/ 191770 w 396239"/>
              <a:gd name="connsiteY158" fmla="*/ 365760 h 396239"/>
              <a:gd name="connsiteX159" fmla="*/ 191770 w 396239"/>
              <a:gd name="connsiteY159" fmla="*/ 391160 h 396239"/>
              <a:gd name="connsiteX160" fmla="*/ 196850 w 396239"/>
              <a:gd name="connsiteY160" fmla="*/ 396240 h 396239"/>
              <a:gd name="connsiteX161" fmla="*/ 199390 w 396239"/>
              <a:gd name="connsiteY161" fmla="*/ 396240 h 396239"/>
              <a:gd name="connsiteX162" fmla="*/ 204470 w 396239"/>
              <a:gd name="connsiteY162" fmla="*/ 391160 h 396239"/>
              <a:gd name="connsiteX163" fmla="*/ 204470 w 396239"/>
              <a:gd name="connsiteY163" fmla="*/ 365760 h 396239"/>
              <a:gd name="connsiteX164" fmla="*/ 220980 w 396239"/>
              <a:gd name="connsiteY164" fmla="*/ 364490 h 396239"/>
              <a:gd name="connsiteX165" fmla="*/ 224790 w 396239"/>
              <a:gd name="connsiteY165" fmla="*/ 388620 h 396239"/>
              <a:gd name="connsiteX166" fmla="*/ 231140 w 396239"/>
              <a:gd name="connsiteY166" fmla="*/ 392430 h 396239"/>
              <a:gd name="connsiteX167" fmla="*/ 233680 w 396239"/>
              <a:gd name="connsiteY167" fmla="*/ 392430 h 396239"/>
              <a:gd name="connsiteX168" fmla="*/ 237490 w 396239"/>
              <a:gd name="connsiteY168" fmla="*/ 386080 h 396239"/>
              <a:gd name="connsiteX169" fmla="*/ 233680 w 396239"/>
              <a:gd name="connsiteY169" fmla="*/ 361950 h 396239"/>
              <a:gd name="connsiteX170" fmla="*/ 248920 w 396239"/>
              <a:gd name="connsiteY170" fmla="*/ 358140 h 396239"/>
              <a:gd name="connsiteX171" fmla="*/ 257810 w 396239"/>
              <a:gd name="connsiteY171" fmla="*/ 381000 h 396239"/>
              <a:gd name="connsiteX172" fmla="*/ 264160 w 396239"/>
              <a:gd name="connsiteY172" fmla="*/ 383540 h 396239"/>
              <a:gd name="connsiteX173" fmla="*/ 266700 w 396239"/>
              <a:gd name="connsiteY173" fmla="*/ 382270 h 396239"/>
              <a:gd name="connsiteX174" fmla="*/ 269240 w 396239"/>
              <a:gd name="connsiteY174" fmla="*/ 375920 h 396239"/>
              <a:gd name="connsiteX175" fmla="*/ 260350 w 396239"/>
              <a:gd name="connsiteY175" fmla="*/ 353060 h 396239"/>
              <a:gd name="connsiteX176" fmla="*/ 275590 w 396239"/>
              <a:gd name="connsiteY176" fmla="*/ 346710 h 396239"/>
              <a:gd name="connsiteX177" fmla="*/ 288290 w 396239"/>
              <a:gd name="connsiteY177" fmla="*/ 368300 h 396239"/>
              <a:gd name="connsiteX178" fmla="*/ 295910 w 396239"/>
              <a:gd name="connsiteY178" fmla="*/ 369570 h 396239"/>
              <a:gd name="connsiteX179" fmla="*/ 298450 w 396239"/>
              <a:gd name="connsiteY179" fmla="*/ 368300 h 396239"/>
              <a:gd name="connsiteX180" fmla="*/ 299720 w 396239"/>
              <a:gd name="connsiteY180" fmla="*/ 360680 h 396239"/>
              <a:gd name="connsiteX181" fmla="*/ 287020 w 396239"/>
              <a:gd name="connsiteY181" fmla="*/ 339090 h 396239"/>
              <a:gd name="connsiteX182" fmla="*/ 299720 w 396239"/>
              <a:gd name="connsiteY182" fmla="*/ 330200 h 396239"/>
              <a:gd name="connsiteX183" fmla="*/ 316230 w 396239"/>
              <a:gd name="connsiteY183" fmla="*/ 349250 h 396239"/>
              <a:gd name="connsiteX184" fmla="*/ 323850 w 396239"/>
              <a:gd name="connsiteY184" fmla="*/ 349250 h 396239"/>
              <a:gd name="connsiteX185" fmla="*/ 326390 w 396239"/>
              <a:gd name="connsiteY185" fmla="*/ 347980 h 396239"/>
              <a:gd name="connsiteX186" fmla="*/ 326390 w 396239"/>
              <a:gd name="connsiteY186" fmla="*/ 340360 h 396239"/>
              <a:gd name="connsiteX187" fmla="*/ 309880 w 396239"/>
              <a:gd name="connsiteY187" fmla="*/ 321310 h 396239"/>
              <a:gd name="connsiteX188" fmla="*/ 321310 w 396239"/>
              <a:gd name="connsiteY188" fmla="*/ 309880 h 396239"/>
              <a:gd name="connsiteX189" fmla="*/ 340360 w 396239"/>
              <a:gd name="connsiteY189" fmla="*/ 326390 h 396239"/>
              <a:gd name="connsiteX190" fmla="*/ 347980 w 396239"/>
              <a:gd name="connsiteY190" fmla="*/ 326390 h 396239"/>
              <a:gd name="connsiteX191" fmla="*/ 349250 w 396239"/>
              <a:gd name="connsiteY191" fmla="*/ 323850 h 396239"/>
              <a:gd name="connsiteX192" fmla="*/ 349250 w 396239"/>
              <a:gd name="connsiteY192" fmla="*/ 316230 h 396239"/>
              <a:gd name="connsiteX193" fmla="*/ 330200 w 396239"/>
              <a:gd name="connsiteY193" fmla="*/ 299720 h 396239"/>
              <a:gd name="connsiteX194" fmla="*/ 339090 w 396239"/>
              <a:gd name="connsiteY194" fmla="*/ 287020 h 396239"/>
              <a:gd name="connsiteX195" fmla="*/ 360680 w 396239"/>
              <a:gd name="connsiteY195" fmla="*/ 299720 h 396239"/>
              <a:gd name="connsiteX196" fmla="*/ 368300 w 396239"/>
              <a:gd name="connsiteY196" fmla="*/ 298450 h 396239"/>
              <a:gd name="connsiteX197" fmla="*/ 369570 w 396239"/>
              <a:gd name="connsiteY197" fmla="*/ 295910 h 396239"/>
              <a:gd name="connsiteX198" fmla="*/ 368300 w 396239"/>
              <a:gd name="connsiteY198" fmla="*/ 288290 h 396239"/>
              <a:gd name="connsiteX199" fmla="*/ 346710 w 396239"/>
              <a:gd name="connsiteY199" fmla="*/ 275590 h 396239"/>
              <a:gd name="connsiteX200" fmla="*/ 353060 w 396239"/>
              <a:gd name="connsiteY200" fmla="*/ 260350 h 396239"/>
              <a:gd name="connsiteX201" fmla="*/ 375920 w 396239"/>
              <a:gd name="connsiteY201" fmla="*/ 269240 h 396239"/>
              <a:gd name="connsiteX202" fmla="*/ 382270 w 396239"/>
              <a:gd name="connsiteY202" fmla="*/ 266700 h 396239"/>
              <a:gd name="connsiteX203" fmla="*/ 383540 w 396239"/>
              <a:gd name="connsiteY203" fmla="*/ 264160 h 396239"/>
              <a:gd name="connsiteX204" fmla="*/ 381000 w 396239"/>
              <a:gd name="connsiteY204" fmla="*/ 257810 h 396239"/>
              <a:gd name="connsiteX205" fmla="*/ 358140 w 396239"/>
              <a:gd name="connsiteY205" fmla="*/ 248920 h 396239"/>
              <a:gd name="connsiteX206" fmla="*/ 361950 w 396239"/>
              <a:gd name="connsiteY206" fmla="*/ 233680 h 396239"/>
              <a:gd name="connsiteX207" fmla="*/ 386080 w 396239"/>
              <a:gd name="connsiteY207" fmla="*/ 237490 h 396239"/>
              <a:gd name="connsiteX208" fmla="*/ 392430 w 396239"/>
              <a:gd name="connsiteY208" fmla="*/ 233680 h 396239"/>
              <a:gd name="connsiteX209" fmla="*/ 392430 w 396239"/>
              <a:gd name="connsiteY209" fmla="*/ 231140 h 396239"/>
              <a:gd name="connsiteX210" fmla="*/ 388620 w 396239"/>
              <a:gd name="connsiteY210" fmla="*/ 224790 h 396239"/>
              <a:gd name="connsiteX211" fmla="*/ 364490 w 396239"/>
              <a:gd name="connsiteY211" fmla="*/ 220980 h 396239"/>
              <a:gd name="connsiteX212" fmla="*/ 365760 w 396239"/>
              <a:gd name="connsiteY212" fmla="*/ 204470 h 396239"/>
              <a:gd name="connsiteX213" fmla="*/ 391160 w 396239"/>
              <a:gd name="connsiteY213" fmla="*/ 204470 h 396239"/>
              <a:gd name="connsiteX214" fmla="*/ 396240 w 396239"/>
              <a:gd name="connsiteY214" fmla="*/ 199390 h 396239"/>
              <a:gd name="connsiteX215" fmla="*/ 396240 w 396239"/>
              <a:gd name="connsiteY215" fmla="*/ 196850 h 396239"/>
              <a:gd name="connsiteX216" fmla="*/ 391160 w 396239"/>
              <a:gd name="connsiteY216" fmla="*/ 191770 h 396239"/>
              <a:gd name="connsiteX217" fmla="*/ 200660 w 396239"/>
              <a:gd name="connsiteY217" fmla="*/ 228600 h 396239"/>
              <a:gd name="connsiteX218" fmla="*/ 168910 w 396239"/>
              <a:gd name="connsiteY218" fmla="*/ 196850 h 396239"/>
              <a:gd name="connsiteX219" fmla="*/ 200660 w 396239"/>
              <a:gd name="connsiteY219" fmla="*/ 165100 h 396239"/>
              <a:gd name="connsiteX220" fmla="*/ 232410 w 396239"/>
              <a:gd name="connsiteY220" fmla="*/ 196850 h 396239"/>
              <a:gd name="connsiteX221" fmla="*/ 200660 w 396239"/>
              <a:gd name="connsiteY221" fmla="*/ 228600 h 396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</a:cxnLst>
            <a:rect l="l" t="t" r="r" b="b"/>
            <a:pathLst>
              <a:path w="396239" h="396239">
                <a:moveTo>
                  <a:pt x="391160" y="191770"/>
                </a:moveTo>
                <a:lnTo>
                  <a:pt x="365760" y="191770"/>
                </a:lnTo>
                <a:cubicBezTo>
                  <a:pt x="365760" y="186690"/>
                  <a:pt x="364490" y="181610"/>
                  <a:pt x="364490" y="175260"/>
                </a:cubicBezTo>
                <a:lnTo>
                  <a:pt x="388620" y="171450"/>
                </a:lnTo>
                <a:cubicBezTo>
                  <a:pt x="391160" y="171450"/>
                  <a:pt x="393700" y="168910"/>
                  <a:pt x="392430" y="165100"/>
                </a:cubicBezTo>
                <a:lnTo>
                  <a:pt x="392430" y="162560"/>
                </a:lnTo>
                <a:cubicBezTo>
                  <a:pt x="392430" y="160020"/>
                  <a:pt x="389890" y="157480"/>
                  <a:pt x="386080" y="158750"/>
                </a:cubicBezTo>
                <a:lnTo>
                  <a:pt x="361950" y="162560"/>
                </a:lnTo>
                <a:cubicBezTo>
                  <a:pt x="360680" y="157480"/>
                  <a:pt x="359410" y="152400"/>
                  <a:pt x="358140" y="147320"/>
                </a:cubicBezTo>
                <a:lnTo>
                  <a:pt x="381000" y="138430"/>
                </a:lnTo>
                <a:cubicBezTo>
                  <a:pt x="383540" y="137160"/>
                  <a:pt x="384810" y="134620"/>
                  <a:pt x="383540" y="132080"/>
                </a:cubicBezTo>
                <a:lnTo>
                  <a:pt x="382270" y="129540"/>
                </a:lnTo>
                <a:cubicBezTo>
                  <a:pt x="381000" y="127000"/>
                  <a:pt x="378460" y="125730"/>
                  <a:pt x="375920" y="127000"/>
                </a:cubicBezTo>
                <a:lnTo>
                  <a:pt x="353060" y="135890"/>
                </a:lnTo>
                <a:cubicBezTo>
                  <a:pt x="350520" y="130810"/>
                  <a:pt x="349250" y="125730"/>
                  <a:pt x="346710" y="120650"/>
                </a:cubicBezTo>
                <a:lnTo>
                  <a:pt x="368300" y="107950"/>
                </a:lnTo>
                <a:cubicBezTo>
                  <a:pt x="370840" y="106680"/>
                  <a:pt x="372110" y="102870"/>
                  <a:pt x="369570" y="100330"/>
                </a:cubicBezTo>
                <a:lnTo>
                  <a:pt x="368300" y="97790"/>
                </a:lnTo>
                <a:cubicBezTo>
                  <a:pt x="367030" y="95250"/>
                  <a:pt x="363220" y="93980"/>
                  <a:pt x="360680" y="96520"/>
                </a:cubicBezTo>
                <a:lnTo>
                  <a:pt x="339090" y="109220"/>
                </a:lnTo>
                <a:cubicBezTo>
                  <a:pt x="336550" y="104140"/>
                  <a:pt x="332740" y="100330"/>
                  <a:pt x="330200" y="96520"/>
                </a:cubicBezTo>
                <a:lnTo>
                  <a:pt x="349250" y="80010"/>
                </a:lnTo>
                <a:cubicBezTo>
                  <a:pt x="351790" y="78740"/>
                  <a:pt x="351790" y="74930"/>
                  <a:pt x="349250" y="72390"/>
                </a:cubicBezTo>
                <a:lnTo>
                  <a:pt x="347980" y="69850"/>
                </a:lnTo>
                <a:cubicBezTo>
                  <a:pt x="346710" y="67310"/>
                  <a:pt x="342900" y="67310"/>
                  <a:pt x="340360" y="69850"/>
                </a:cubicBezTo>
                <a:lnTo>
                  <a:pt x="321310" y="86360"/>
                </a:lnTo>
                <a:cubicBezTo>
                  <a:pt x="317500" y="82550"/>
                  <a:pt x="313690" y="78740"/>
                  <a:pt x="309880" y="74930"/>
                </a:cubicBezTo>
                <a:lnTo>
                  <a:pt x="326390" y="55880"/>
                </a:lnTo>
                <a:cubicBezTo>
                  <a:pt x="327660" y="53340"/>
                  <a:pt x="327660" y="50800"/>
                  <a:pt x="326390" y="48260"/>
                </a:cubicBezTo>
                <a:lnTo>
                  <a:pt x="323850" y="46990"/>
                </a:lnTo>
                <a:cubicBezTo>
                  <a:pt x="321310" y="45720"/>
                  <a:pt x="318770" y="45720"/>
                  <a:pt x="316230" y="46990"/>
                </a:cubicBezTo>
                <a:lnTo>
                  <a:pt x="299720" y="66040"/>
                </a:lnTo>
                <a:cubicBezTo>
                  <a:pt x="295910" y="62230"/>
                  <a:pt x="290830" y="59690"/>
                  <a:pt x="287020" y="57150"/>
                </a:cubicBezTo>
                <a:lnTo>
                  <a:pt x="299720" y="35560"/>
                </a:lnTo>
                <a:cubicBezTo>
                  <a:pt x="300990" y="33020"/>
                  <a:pt x="299720" y="30480"/>
                  <a:pt x="298450" y="27940"/>
                </a:cubicBezTo>
                <a:lnTo>
                  <a:pt x="295910" y="26670"/>
                </a:lnTo>
                <a:cubicBezTo>
                  <a:pt x="293370" y="25400"/>
                  <a:pt x="290830" y="26670"/>
                  <a:pt x="288290" y="27940"/>
                </a:cubicBezTo>
                <a:lnTo>
                  <a:pt x="275590" y="49530"/>
                </a:lnTo>
                <a:cubicBezTo>
                  <a:pt x="270510" y="46990"/>
                  <a:pt x="265430" y="44450"/>
                  <a:pt x="260350" y="43180"/>
                </a:cubicBezTo>
                <a:lnTo>
                  <a:pt x="269240" y="20320"/>
                </a:lnTo>
                <a:cubicBezTo>
                  <a:pt x="270510" y="17780"/>
                  <a:pt x="269240" y="15240"/>
                  <a:pt x="266700" y="13970"/>
                </a:cubicBezTo>
                <a:lnTo>
                  <a:pt x="264160" y="12700"/>
                </a:lnTo>
                <a:cubicBezTo>
                  <a:pt x="261620" y="11430"/>
                  <a:pt x="259080" y="12700"/>
                  <a:pt x="257810" y="15240"/>
                </a:cubicBezTo>
                <a:lnTo>
                  <a:pt x="248920" y="38100"/>
                </a:lnTo>
                <a:cubicBezTo>
                  <a:pt x="243840" y="36830"/>
                  <a:pt x="238760" y="35560"/>
                  <a:pt x="233680" y="34290"/>
                </a:cubicBezTo>
                <a:lnTo>
                  <a:pt x="237490" y="10160"/>
                </a:lnTo>
                <a:cubicBezTo>
                  <a:pt x="237490" y="7620"/>
                  <a:pt x="236220" y="5080"/>
                  <a:pt x="233680" y="3810"/>
                </a:cubicBezTo>
                <a:lnTo>
                  <a:pt x="231140" y="3810"/>
                </a:lnTo>
                <a:cubicBezTo>
                  <a:pt x="228600" y="3810"/>
                  <a:pt x="226060" y="5080"/>
                  <a:pt x="224790" y="7620"/>
                </a:cubicBezTo>
                <a:lnTo>
                  <a:pt x="220980" y="31750"/>
                </a:lnTo>
                <a:cubicBezTo>
                  <a:pt x="215900" y="30480"/>
                  <a:pt x="210820" y="30480"/>
                  <a:pt x="204470" y="30480"/>
                </a:cubicBezTo>
                <a:lnTo>
                  <a:pt x="204470" y="5080"/>
                </a:lnTo>
                <a:cubicBezTo>
                  <a:pt x="204470" y="2540"/>
                  <a:pt x="201930" y="0"/>
                  <a:pt x="199390" y="0"/>
                </a:cubicBezTo>
                <a:lnTo>
                  <a:pt x="196850" y="0"/>
                </a:lnTo>
                <a:cubicBezTo>
                  <a:pt x="194310" y="0"/>
                  <a:pt x="191770" y="2540"/>
                  <a:pt x="191770" y="5080"/>
                </a:cubicBezTo>
                <a:lnTo>
                  <a:pt x="191770" y="30480"/>
                </a:lnTo>
                <a:cubicBezTo>
                  <a:pt x="186690" y="30480"/>
                  <a:pt x="181610" y="31750"/>
                  <a:pt x="175260" y="31750"/>
                </a:cubicBezTo>
                <a:lnTo>
                  <a:pt x="171450" y="7620"/>
                </a:lnTo>
                <a:cubicBezTo>
                  <a:pt x="171450" y="5080"/>
                  <a:pt x="168910" y="2540"/>
                  <a:pt x="165100" y="3810"/>
                </a:cubicBezTo>
                <a:lnTo>
                  <a:pt x="162560" y="3810"/>
                </a:lnTo>
                <a:cubicBezTo>
                  <a:pt x="160020" y="3810"/>
                  <a:pt x="157480" y="6350"/>
                  <a:pt x="158750" y="10160"/>
                </a:cubicBezTo>
                <a:lnTo>
                  <a:pt x="162560" y="34290"/>
                </a:lnTo>
                <a:cubicBezTo>
                  <a:pt x="157480" y="35560"/>
                  <a:pt x="152400" y="36830"/>
                  <a:pt x="147320" y="38100"/>
                </a:cubicBezTo>
                <a:lnTo>
                  <a:pt x="138430" y="15240"/>
                </a:lnTo>
                <a:cubicBezTo>
                  <a:pt x="137160" y="12700"/>
                  <a:pt x="134620" y="11430"/>
                  <a:pt x="132080" y="12700"/>
                </a:cubicBezTo>
                <a:lnTo>
                  <a:pt x="129540" y="13970"/>
                </a:lnTo>
                <a:cubicBezTo>
                  <a:pt x="127000" y="15240"/>
                  <a:pt x="125730" y="17780"/>
                  <a:pt x="127000" y="20320"/>
                </a:cubicBezTo>
                <a:lnTo>
                  <a:pt x="135890" y="43180"/>
                </a:lnTo>
                <a:cubicBezTo>
                  <a:pt x="130810" y="45720"/>
                  <a:pt x="125730" y="46990"/>
                  <a:pt x="120650" y="49530"/>
                </a:cubicBezTo>
                <a:lnTo>
                  <a:pt x="107950" y="27940"/>
                </a:lnTo>
                <a:cubicBezTo>
                  <a:pt x="106680" y="25400"/>
                  <a:pt x="102870" y="24130"/>
                  <a:pt x="100330" y="26670"/>
                </a:cubicBezTo>
                <a:lnTo>
                  <a:pt x="97790" y="27940"/>
                </a:lnTo>
                <a:cubicBezTo>
                  <a:pt x="95250" y="29210"/>
                  <a:pt x="93980" y="33020"/>
                  <a:pt x="96520" y="35560"/>
                </a:cubicBezTo>
                <a:lnTo>
                  <a:pt x="109220" y="57150"/>
                </a:lnTo>
                <a:cubicBezTo>
                  <a:pt x="104140" y="59690"/>
                  <a:pt x="100330" y="63500"/>
                  <a:pt x="96520" y="66040"/>
                </a:cubicBezTo>
                <a:lnTo>
                  <a:pt x="80010" y="46990"/>
                </a:lnTo>
                <a:cubicBezTo>
                  <a:pt x="78740" y="44450"/>
                  <a:pt x="74930" y="44450"/>
                  <a:pt x="72390" y="46990"/>
                </a:cubicBezTo>
                <a:lnTo>
                  <a:pt x="69850" y="48260"/>
                </a:lnTo>
                <a:cubicBezTo>
                  <a:pt x="67310" y="49530"/>
                  <a:pt x="67310" y="53340"/>
                  <a:pt x="69850" y="55880"/>
                </a:cubicBezTo>
                <a:lnTo>
                  <a:pt x="86360" y="74930"/>
                </a:lnTo>
                <a:cubicBezTo>
                  <a:pt x="82550" y="78740"/>
                  <a:pt x="78740" y="82550"/>
                  <a:pt x="74930" y="86360"/>
                </a:cubicBezTo>
                <a:lnTo>
                  <a:pt x="55880" y="69850"/>
                </a:lnTo>
                <a:cubicBezTo>
                  <a:pt x="53340" y="68580"/>
                  <a:pt x="50800" y="68580"/>
                  <a:pt x="48260" y="69850"/>
                </a:cubicBezTo>
                <a:lnTo>
                  <a:pt x="46990" y="72390"/>
                </a:lnTo>
                <a:cubicBezTo>
                  <a:pt x="45720" y="74930"/>
                  <a:pt x="45720" y="77470"/>
                  <a:pt x="46990" y="80010"/>
                </a:cubicBezTo>
                <a:lnTo>
                  <a:pt x="66040" y="96520"/>
                </a:lnTo>
                <a:cubicBezTo>
                  <a:pt x="62230" y="100330"/>
                  <a:pt x="59690" y="105410"/>
                  <a:pt x="57150" y="109220"/>
                </a:cubicBezTo>
                <a:lnTo>
                  <a:pt x="35560" y="96520"/>
                </a:lnTo>
                <a:cubicBezTo>
                  <a:pt x="33020" y="95250"/>
                  <a:pt x="30480" y="96520"/>
                  <a:pt x="27940" y="97790"/>
                </a:cubicBezTo>
                <a:lnTo>
                  <a:pt x="26670" y="100330"/>
                </a:lnTo>
                <a:cubicBezTo>
                  <a:pt x="25400" y="102870"/>
                  <a:pt x="26670" y="105410"/>
                  <a:pt x="27940" y="107950"/>
                </a:cubicBezTo>
                <a:lnTo>
                  <a:pt x="49530" y="120650"/>
                </a:lnTo>
                <a:cubicBezTo>
                  <a:pt x="46990" y="125730"/>
                  <a:pt x="44450" y="130810"/>
                  <a:pt x="43180" y="135890"/>
                </a:cubicBezTo>
                <a:lnTo>
                  <a:pt x="20320" y="127000"/>
                </a:lnTo>
                <a:cubicBezTo>
                  <a:pt x="17780" y="125730"/>
                  <a:pt x="15240" y="127000"/>
                  <a:pt x="13970" y="129540"/>
                </a:cubicBezTo>
                <a:lnTo>
                  <a:pt x="12700" y="132080"/>
                </a:lnTo>
                <a:cubicBezTo>
                  <a:pt x="11430" y="134620"/>
                  <a:pt x="12700" y="137160"/>
                  <a:pt x="15240" y="138430"/>
                </a:cubicBezTo>
                <a:lnTo>
                  <a:pt x="38100" y="147320"/>
                </a:lnTo>
                <a:cubicBezTo>
                  <a:pt x="36830" y="152400"/>
                  <a:pt x="35560" y="157480"/>
                  <a:pt x="34290" y="162560"/>
                </a:cubicBezTo>
                <a:lnTo>
                  <a:pt x="10160" y="158750"/>
                </a:lnTo>
                <a:cubicBezTo>
                  <a:pt x="7620" y="158750"/>
                  <a:pt x="5080" y="160020"/>
                  <a:pt x="3810" y="162560"/>
                </a:cubicBezTo>
                <a:lnTo>
                  <a:pt x="3810" y="165100"/>
                </a:lnTo>
                <a:cubicBezTo>
                  <a:pt x="3810" y="167640"/>
                  <a:pt x="5080" y="170180"/>
                  <a:pt x="7620" y="171450"/>
                </a:cubicBezTo>
                <a:lnTo>
                  <a:pt x="31750" y="175260"/>
                </a:lnTo>
                <a:cubicBezTo>
                  <a:pt x="30480" y="180340"/>
                  <a:pt x="30480" y="185420"/>
                  <a:pt x="30480" y="191770"/>
                </a:cubicBezTo>
                <a:lnTo>
                  <a:pt x="5080" y="191770"/>
                </a:lnTo>
                <a:cubicBezTo>
                  <a:pt x="2540" y="191770"/>
                  <a:pt x="0" y="194310"/>
                  <a:pt x="0" y="196850"/>
                </a:cubicBezTo>
                <a:lnTo>
                  <a:pt x="0" y="199390"/>
                </a:lnTo>
                <a:cubicBezTo>
                  <a:pt x="0" y="201930"/>
                  <a:pt x="2540" y="204470"/>
                  <a:pt x="5080" y="204470"/>
                </a:cubicBezTo>
                <a:lnTo>
                  <a:pt x="30480" y="204470"/>
                </a:lnTo>
                <a:cubicBezTo>
                  <a:pt x="30480" y="209550"/>
                  <a:pt x="31750" y="214630"/>
                  <a:pt x="31750" y="220980"/>
                </a:cubicBezTo>
                <a:lnTo>
                  <a:pt x="7620" y="224790"/>
                </a:lnTo>
                <a:cubicBezTo>
                  <a:pt x="5080" y="224790"/>
                  <a:pt x="2540" y="227330"/>
                  <a:pt x="3810" y="231140"/>
                </a:cubicBezTo>
                <a:lnTo>
                  <a:pt x="3810" y="233680"/>
                </a:lnTo>
                <a:cubicBezTo>
                  <a:pt x="3810" y="236220"/>
                  <a:pt x="6350" y="238760"/>
                  <a:pt x="10160" y="237490"/>
                </a:cubicBezTo>
                <a:lnTo>
                  <a:pt x="34290" y="233680"/>
                </a:lnTo>
                <a:cubicBezTo>
                  <a:pt x="35560" y="238760"/>
                  <a:pt x="36830" y="243840"/>
                  <a:pt x="38100" y="248920"/>
                </a:cubicBezTo>
                <a:lnTo>
                  <a:pt x="15240" y="257810"/>
                </a:lnTo>
                <a:cubicBezTo>
                  <a:pt x="12700" y="259080"/>
                  <a:pt x="11430" y="261620"/>
                  <a:pt x="12700" y="264160"/>
                </a:cubicBezTo>
                <a:lnTo>
                  <a:pt x="13970" y="266700"/>
                </a:lnTo>
                <a:cubicBezTo>
                  <a:pt x="15240" y="269240"/>
                  <a:pt x="17780" y="270510"/>
                  <a:pt x="20320" y="269240"/>
                </a:cubicBezTo>
                <a:lnTo>
                  <a:pt x="43180" y="260350"/>
                </a:lnTo>
                <a:cubicBezTo>
                  <a:pt x="45720" y="265430"/>
                  <a:pt x="46990" y="270510"/>
                  <a:pt x="49530" y="275590"/>
                </a:cubicBezTo>
                <a:lnTo>
                  <a:pt x="27940" y="288290"/>
                </a:lnTo>
                <a:cubicBezTo>
                  <a:pt x="25400" y="289560"/>
                  <a:pt x="24130" y="293370"/>
                  <a:pt x="26670" y="295910"/>
                </a:cubicBezTo>
                <a:lnTo>
                  <a:pt x="27940" y="298450"/>
                </a:lnTo>
                <a:cubicBezTo>
                  <a:pt x="29210" y="300990"/>
                  <a:pt x="33020" y="302260"/>
                  <a:pt x="35560" y="299720"/>
                </a:cubicBezTo>
                <a:lnTo>
                  <a:pt x="57150" y="287020"/>
                </a:lnTo>
                <a:cubicBezTo>
                  <a:pt x="59690" y="292100"/>
                  <a:pt x="63500" y="295910"/>
                  <a:pt x="66040" y="299720"/>
                </a:cubicBezTo>
                <a:lnTo>
                  <a:pt x="46990" y="316230"/>
                </a:lnTo>
                <a:cubicBezTo>
                  <a:pt x="44450" y="317500"/>
                  <a:pt x="44450" y="321310"/>
                  <a:pt x="46990" y="323850"/>
                </a:cubicBezTo>
                <a:lnTo>
                  <a:pt x="48260" y="326390"/>
                </a:lnTo>
                <a:cubicBezTo>
                  <a:pt x="49530" y="328930"/>
                  <a:pt x="53340" y="328930"/>
                  <a:pt x="55880" y="326390"/>
                </a:cubicBezTo>
                <a:lnTo>
                  <a:pt x="74930" y="309880"/>
                </a:lnTo>
                <a:cubicBezTo>
                  <a:pt x="78740" y="313690"/>
                  <a:pt x="82550" y="317500"/>
                  <a:pt x="86360" y="321310"/>
                </a:cubicBezTo>
                <a:lnTo>
                  <a:pt x="69850" y="340360"/>
                </a:lnTo>
                <a:cubicBezTo>
                  <a:pt x="68580" y="342900"/>
                  <a:pt x="68580" y="345440"/>
                  <a:pt x="69850" y="347980"/>
                </a:cubicBezTo>
                <a:lnTo>
                  <a:pt x="72390" y="349250"/>
                </a:lnTo>
                <a:cubicBezTo>
                  <a:pt x="74930" y="350520"/>
                  <a:pt x="77470" y="350520"/>
                  <a:pt x="80010" y="349250"/>
                </a:cubicBezTo>
                <a:lnTo>
                  <a:pt x="96520" y="330200"/>
                </a:lnTo>
                <a:cubicBezTo>
                  <a:pt x="100330" y="334010"/>
                  <a:pt x="105410" y="336550"/>
                  <a:pt x="109220" y="339090"/>
                </a:cubicBezTo>
                <a:lnTo>
                  <a:pt x="96520" y="360680"/>
                </a:lnTo>
                <a:cubicBezTo>
                  <a:pt x="95250" y="363220"/>
                  <a:pt x="96520" y="365760"/>
                  <a:pt x="97790" y="368300"/>
                </a:cubicBezTo>
                <a:lnTo>
                  <a:pt x="100330" y="369570"/>
                </a:lnTo>
                <a:cubicBezTo>
                  <a:pt x="102870" y="370840"/>
                  <a:pt x="105410" y="369570"/>
                  <a:pt x="107950" y="368300"/>
                </a:cubicBezTo>
                <a:lnTo>
                  <a:pt x="120650" y="346710"/>
                </a:lnTo>
                <a:cubicBezTo>
                  <a:pt x="125730" y="349250"/>
                  <a:pt x="130810" y="351790"/>
                  <a:pt x="135890" y="353060"/>
                </a:cubicBezTo>
                <a:lnTo>
                  <a:pt x="127000" y="375920"/>
                </a:lnTo>
                <a:cubicBezTo>
                  <a:pt x="125730" y="378460"/>
                  <a:pt x="127000" y="381000"/>
                  <a:pt x="129540" y="382270"/>
                </a:cubicBezTo>
                <a:lnTo>
                  <a:pt x="132080" y="383540"/>
                </a:lnTo>
                <a:cubicBezTo>
                  <a:pt x="134620" y="384810"/>
                  <a:pt x="137160" y="383540"/>
                  <a:pt x="138430" y="381000"/>
                </a:cubicBezTo>
                <a:lnTo>
                  <a:pt x="147320" y="358140"/>
                </a:lnTo>
                <a:cubicBezTo>
                  <a:pt x="152400" y="359410"/>
                  <a:pt x="157480" y="360680"/>
                  <a:pt x="162560" y="361950"/>
                </a:cubicBezTo>
                <a:lnTo>
                  <a:pt x="158750" y="386080"/>
                </a:lnTo>
                <a:cubicBezTo>
                  <a:pt x="158750" y="388620"/>
                  <a:pt x="160020" y="391160"/>
                  <a:pt x="162560" y="392430"/>
                </a:cubicBezTo>
                <a:lnTo>
                  <a:pt x="165100" y="392430"/>
                </a:lnTo>
                <a:cubicBezTo>
                  <a:pt x="167640" y="392430"/>
                  <a:pt x="170180" y="391160"/>
                  <a:pt x="171450" y="388620"/>
                </a:cubicBezTo>
                <a:lnTo>
                  <a:pt x="175260" y="364490"/>
                </a:lnTo>
                <a:cubicBezTo>
                  <a:pt x="180340" y="365760"/>
                  <a:pt x="185420" y="365760"/>
                  <a:pt x="191770" y="365760"/>
                </a:cubicBezTo>
                <a:lnTo>
                  <a:pt x="191770" y="391160"/>
                </a:lnTo>
                <a:cubicBezTo>
                  <a:pt x="191770" y="393700"/>
                  <a:pt x="194310" y="396240"/>
                  <a:pt x="196850" y="396240"/>
                </a:cubicBezTo>
                <a:lnTo>
                  <a:pt x="199390" y="396240"/>
                </a:lnTo>
                <a:cubicBezTo>
                  <a:pt x="201930" y="396240"/>
                  <a:pt x="204470" y="393700"/>
                  <a:pt x="204470" y="391160"/>
                </a:cubicBezTo>
                <a:lnTo>
                  <a:pt x="204470" y="365760"/>
                </a:lnTo>
                <a:cubicBezTo>
                  <a:pt x="209550" y="365760"/>
                  <a:pt x="214630" y="364490"/>
                  <a:pt x="220980" y="364490"/>
                </a:cubicBezTo>
                <a:lnTo>
                  <a:pt x="224790" y="388620"/>
                </a:lnTo>
                <a:cubicBezTo>
                  <a:pt x="224790" y="391160"/>
                  <a:pt x="227330" y="393700"/>
                  <a:pt x="231140" y="392430"/>
                </a:cubicBezTo>
                <a:lnTo>
                  <a:pt x="233680" y="392430"/>
                </a:lnTo>
                <a:cubicBezTo>
                  <a:pt x="236220" y="392430"/>
                  <a:pt x="238760" y="389890"/>
                  <a:pt x="237490" y="386080"/>
                </a:cubicBezTo>
                <a:lnTo>
                  <a:pt x="233680" y="361950"/>
                </a:lnTo>
                <a:cubicBezTo>
                  <a:pt x="238760" y="360680"/>
                  <a:pt x="243840" y="359410"/>
                  <a:pt x="248920" y="358140"/>
                </a:cubicBezTo>
                <a:lnTo>
                  <a:pt x="257810" y="381000"/>
                </a:lnTo>
                <a:cubicBezTo>
                  <a:pt x="259080" y="383540"/>
                  <a:pt x="261620" y="384810"/>
                  <a:pt x="264160" y="383540"/>
                </a:cubicBezTo>
                <a:lnTo>
                  <a:pt x="266700" y="382270"/>
                </a:lnTo>
                <a:cubicBezTo>
                  <a:pt x="269240" y="381000"/>
                  <a:pt x="270510" y="378460"/>
                  <a:pt x="269240" y="375920"/>
                </a:cubicBezTo>
                <a:lnTo>
                  <a:pt x="260350" y="353060"/>
                </a:lnTo>
                <a:cubicBezTo>
                  <a:pt x="265430" y="350520"/>
                  <a:pt x="270510" y="349250"/>
                  <a:pt x="275590" y="346710"/>
                </a:cubicBezTo>
                <a:lnTo>
                  <a:pt x="288290" y="368300"/>
                </a:lnTo>
                <a:cubicBezTo>
                  <a:pt x="289560" y="370840"/>
                  <a:pt x="293370" y="372110"/>
                  <a:pt x="295910" y="369570"/>
                </a:cubicBezTo>
                <a:lnTo>
                  <a:pt x="298450" y="368300"/>
                </a:lnTo>
                <a:cubicBezTo>
                  <a:pt x="300990" y="367030"/>
                  <a:pt x="302260" y="363220"/>
                  <a:pt x="299720" y="360680"/>
                </a:cubicBezTo>
                <a:lnTo>
                  <a:pt x="287020" y="339090"/>
                </a:lnTo>
                <a:cubicBezTo>
                  <a:pt x="292100" y="336550"/>
                  <a:pt x="295910" y="332740"/>
                  <a:pt x="299720" y="330200"/>
                </a:cubicBezTo>
                <a:lnTo>
                  <a:pt x="316230" y="349250"/>
                </a:lnTo>
                <a:cubicBezTo>
                  <a:pt x="317500" y="351790"/>
                  <a:pt x="321310" y="351790"/>
                  <a:pt x="323850" y="349250"/>
                </a:cubicBezTo>
                <a:lnTo>
                  <a:pt x="326390" y="347980"/>
                </a:lnTo>
                <a:cubicBezTo>
                  <a:pt x="328930" y="346710"/>
                  <a:pt x="328930" y="342900"/>
                  <a:pt x="326390" y="340360"/>
                </a:cubicBezTo>
                <a:lnTo>
                  <a:pt x="309880" y="321310"/>
                </a:lnTo>
                <a:cubicBezTo>
                  <a:pt x="313690" y="317500"/>
                  <a:pt x="317500" y="313690"/>
                  <a:pt x="321310" y="309880"/>
                </a:cubicBezTo>
                <a:lnTo>
                  <a:pt x="340360" y="326390"/>
                </a:lnTo>
                <a:cubicBezTo>
                  <a:pt x="342900" y="327660"/>
                  <a:pt x="345440" y="327660"/>
                  <a:pt x="347980" y="326390"/>
                </a:cubicBezTo>
                <a:lnTo>
                  <a:pt x="349250" y="323850"/>
                </a:lnTo>
                <a:cubicBezTo>
                  <a:pt x="350520" y="321310"/>
                  <a:pt x="350520" y="318770"/>
                  <a:pt x="349250" y="316230"/>
                </a:cubicBezTo>
                <a:lnTo>
                  <a:pt x="330200" y="299720"/>
                </a:lnTo>
                <a:cubicBezTo>
                  <a:pt x="334010" y="295910"/>
                  <a:pt x="336550" y="290830"/>
                  <a:pt x="339090" y="287020"/>
                </a:cubicBezTo>
                <a:lnTo>
                  <a:pt x="360680" y="299720"/>
                </a:lnTo>
                <a:cubicBezTo>
                  <a:pt x="363220" y="300990"/>
                  <a:pt x="365760" y="299720"/>
                  <a:pt x="368300" y="298450"/>
                </a:cubicBezTo>
                <a:lnTo>
                  <a:pt x="369570" y="295910"/>
                </a:lnTo>
                <a:cubicBezTo>
                  <a:pt x="370840" y="293370"/>
                  <a:pt x="369570" y="290830"/>
                  <a:pt x="368300" y="288290"/>
                </a:cubicBezTo>
                <a:lnTo>
                  <a:pt x="346710" y="275590"/>
                </a:lnTo>
                <a:cubicBezTo>
                  <a:pt x="349250" y="270510"/>
                  <a:pt x="351790" y="265430"/>
                  <a:pt x="353060" y="260350"/>
                </a:cubicBezTo>
                <a:lnTo>
                  <a:pt x="375920" y="269240"/>
                </a:lnTo>
                <a:cubicBezTo>
                  <a:pt x="378460" y="270510"/>
                  <a:pt x="381000" y="269240"/>
                  <a:pt x="382270" y="266700"/>
                </a:cubicBezTo>
                <a:lnTo>
                  <a:pt x="383540" y="264160"/>
                </a:lnTo>
                <a:cubicBezTo>
                  <a:pt x="384810" y="261620"/>
                  <a:pt x="383540" y="259080"/>
                  <a:pt x="381000" y="257810"/>
                </a:cubicBezTo>
                <a:lnTo>
                  <a:pt x="358140" y="248920"/>
                </a:lnTo>
                <a:cubicBezTo>
                  <a:pt x="359410" y="243840"/>
                  <a:pt x="360680" y="238760"/>
                  <a:pt x="361950" y="233680"/>
                </a:cubicBezTo>
                <a:lnTo>
                  <a:pt x="386080" y="237490"/>
                </a:lnTo>
                <a:cubicBezTo>
                  <a:pt x="388620" y="237490"/>
                  <a:pt x="391160" y="236220"/>
                  <a:pt x="392430" y="233680"/>
                </a:cubicBezTo>
                <a:lnTo>
                  <a:pt x="392430" y="231140"/>
                </a:lnTo>
                <a:cubicBezTo>
                  <a:pt x="392430" y="228600"/>
                  <a:pt x="391160" y="226060"/>
                  <a:pt x="388620" y="224790"/>
                </a:cubicBezTo>
                <a:lnTo>
                  <a:pt x="364490" y="220980"/>
                </a:lnTo>
                <a:cubicBezTo>
                  <a:pt x="365760" y="215900"/>
                  <a:pt x="365760" y="210820"/>
                  <a:pt x="365760" y="204470"/>
                </a:cubicBezTo>
                <a:lnTo>
                  <a:pt x="391160" y="204470"/>
                </a:lnTo>
                <a:cubicBezTo>
                  <a:pt x="393700" y="204470"/>
                  <a:pt x="396240" y="201930"/>
                  <a:pt x="396240" y="199390"/>
                </a:cubicBezTo>
                <a:lnTo>
                  <a:pt x="396240" y="196850"/>
                </a:lnTo>
                <a:cubicBezTo>
                  <a:pt x="396240" y="193040"/>
                  <a:pt x="394970" y="191770"/>
                  <a:pt x="391160" y="191770"/>
                </a:cubicBezTo>
                <a:close/>
                <a:moveTo>
                  <a:pt x="200660" y="228600"/>
                </a:moveTo>
                <a:cubicBezTo>
                  <a:pt x="182880" y="228600"/>
                  <a:pt x="168910" y="214630"/>
                  <a:pt x="168910" y="196850"/>
                </a:cubicBezTo>
                <a:cubicBezTo>
                  <a:pt x="168910" y="179070"/>
                  <a:pt x="182880" y="165100"/>
                  <a:pt x="200660" y="165100"/>
                </a:cubicBezTo>
                <a:cubicBezTo>
                  <a:pt x="218440" y="165100"/>
                  <a:pt x="232410" y="179070"/>
                  <a:pt x="232410" y="196850"/>
                </a:cubicBezTo>
                <a:cubicBezTo>
                  <a:pt x="232410" y="214630"/>
                  <a:pt x="218440" y="228600"/>
                  <a:pt x="200660" y="22860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E781D3E5-2DA9-432D-AD34-C9C91DEA33CF}"/>
              </a:ext>
            </a:extLst>
          </p:cNvPr>
          <p:cNvSpPr/>
          <p:nvPr/>
        </p:nvSpPr>
        <p:spPr>
          <a:xfrm>
            <a:off x="5314950" y="4456639"/>
            <a:ext cx="311150" cy="312420"/>
          </a:xfrm>
          <a:custGeom>
            <a:avLst/>
            <a:gdLst>
              <a:gd name="connsiteX0" fmla="*/ 297180 w 311150"/>
              <a:gd name="connsiteY0" fmla="*/ 138430 h 312420"/>
              <a:gd name="connsiteX1" fmla="*/ 285750 w 311150"/>
              <a:gd name="connsiteY1" fmla="*/ 138430 h 312420"/>
              <a:gd name="connsiteX2" fmla="*/ 281940 w 311150"/>
              <a:gd name="connsiteY2" fmla="*/ 121920 h 312420"/>
              <a:gd name="connsiteX3" fmla="*/ 293370 w 311150"/>
              <a:gd name="connsiteY3" fmla="*/ 116840 h 312420"/>
              <a:gd name="connsiteX4" fmla="*/ 300990 w 311150"/>
              <a:gd name="connsiteY4" fmla="*/ 99060 h 312420"/>
              <a:gd name="connsiteX5" fmla="*/ 298450 w 311150"/>
              <a:gd name="connsiteY5" fmla="*/ 92710 h 312420"/>
              <a:gd name="connsiteX6" fmla="*/ 280670 w 311150"/>
              <a:gd name="connsiteY6" fmla="*/ 85090 h 312420"/>
              <a:gd name="connsiteX7" fmla="*/ 269240 w 311150"/>
              <a:gd name="connsiteY7" fmla="*/ 90170 h 312420"/>
              <a:gd name="connsiteX8" fmla="*/ 260350 w 311150"/>
              <a:gd name="connsiteY8" fmla="*/ 76200 h 312420"/>
              <a:gd name="connsiteX9" fmla="*/ 269240 w 311150"/>
              <a:gd name="connsiteY9" fmla="*/ 67310 h 312420"/>
              <a:gd name="connsiteX10" fmla="*/ 269240 w 311150"/>
              <a:gd name="connsiteY10" fmla="*/ 48260 h 312420"/>
              <a:gd name="connsiteX11" fmla="*/ 264160 w 311150"/>
              <a:gd name="connsiteY11" fmla="*/ 43180 h 312420"/>
              <a:gd name="connsiteX12" fmla="*/ 245110 w 311150"/>
              <a:gd name="connsiteY12" fmla="*/ 43180 h 312420"/>
              <a:gd name="connsiteX13" fmla="*/ 236220 w 311150"/>
              <a:gd name="connsiteY13" fmla="*/ 52070 h 312420"/>
              <a:gd name="connsiteX14" fmla="*/ 222250 w 311150"/>
              <a:gd name="connsiteY14" fmla="*/ 43180 h 312420"/>
              <a:gd name="connsiteX15" fmla="*/ 227330 w 311150"/>
              <a:gd name="connsiteY15" fmla="*/ 30480 h 312420"/>
              <a:gd name="connsiteX16" fmla="*/ 219710 w 311150"/>
              <a:gd name="connsiteY16" fmla="*/ 12700 h 312420"/>
              <a:gd name="connsiteX17" fmla="*/ 213360 w 311150"/>
              <a:gd name="connsiteY17" fmla="*/ 10160 h 312420"/>
              <a:gd name="connsiteX18" fmla="*/ 195580 w 311150"/>
              <a:gd name="connsiteY18" fmla="*/ 17780 h 312420"/>
              <a:gd name="connsiteX19" fmla="*/ 190500 w 311150"/>
              <a:gd name="connsiteY19" fmla="*/ 30480 h 312420"/>
              <a:gd name="connsiteX20" fmla="*/ 173990 w 311150"/>
              <a:gd name="connsiteY20" fmla="*/ 27940 h 312420"/>
              <a:gd name="connsiteX21" fmla="*/ 173990 w 311150"/>
              <a:gd name="connsiteY21" fmla="*/ 13970 h 312420"/>
              <a:gd name="connsiteX22" fmla="*/ 160020 w 311150"/>
              <a:gd name="connsiteY22" fmla="*/ 0 h 312420"/>
              <a:gd name="connsiteX23" fmla="*/ 153670 w 311150"/>
              <a:gd name="connsiteY23" fmla="*/ 0 h 312420"/>
              <a:gd name="connsiteX24" fmla="*/ 139700 w 311150"/>
              <a:gd name="connsiteY24" fmla="*/ 13970 h 312420"/>
              <a:gd name="connsiteX25" fmla="*/ 139700 w 311150"/>
              <a:gd name="connsiteY25" fmla="*/ 27940 h 312420"/>
              <a:gd name="connsiteX26" fmla="*/ 123190 w 311150"/>
              <a:gd name="connsiteY26" fmla="*/ 30480 h 312420"/>
              <a:gd name="connsiteX27" fmla="*/ 118110 w 311150"/>
              <a:gd name="connsiteY27" fmla="*/ 17780 h 312420"/>
              <a:gd name="connsiteX28" fmla="*/ 100330 w 311150"/>
              <a:gd name="connsiteY28" fmla="*/ 10160 h 312420"/>
              <a:gd name="connsiteX29" fmla="*/ 93980 w 311150"/>
              <a:gd name="connsiteY29" fmla="*/ 12700 h 312420"/>
              <a:gd name="connsiteX30" fmla="*/ 86360 w 311150"/>
              <a:gd name="connsiteY30" fmla="*/ 30480 h 312420"/>
              <a:gd name="connsiteX31" fmla="*/ 91440 w 311150"/>
              <a:gd name="connsiteY31" fmla="*/ 43180 h 312420"/>
              <a:gd name="connsiteX32" fmla="*/ 77470 w 311150"/>
              <a:gd name="connsiteY32" fmla="*/ 52070 h 312420"/>
              <a:gd name="connsiteX33" fmla="*/ 67310 w 311150"/>
              <a:gd name="connsiteY33" fmla="*/ 41910 h 312420"/>
              <a:gd name="connsiteX34" fmla="*/ 48260 w 311150"/>
              <a:gd name="connsiteY34" fmla="*/ 41910 h 312420"/>
              <a:gd name="connsiteX35" fmla="*/ 43180 w 311150"/>
              <a:gd name="connsiteY35" fmla="*/ 46990 h 312420"/>
              <a:gd name="connsiteX36" fmla="*/ 43180 w 311150"/>
              <a:gd name="connsiteY36" fmla="*/ 66040 h 312420"/>
              <a:gd name="connsiteX37" fmla="*/ 53340 w 311150"/>
              <a:gd name="connsiteY37" fmla="*/ 76200 h 312420"/>
              <a:gd name="connsiteX38" fmla="*/ 44450 w 311150"/>
              <a:gd name="connsiteY38" fmla="*/ 90170 h 312420"/>
              <a:gd name="connsiteX39" fmla="*/ 31750 w 311150"/>
              <a:gd name="connsiteY39" fmla="*/ 85090 h 312420"/>
              <a:gd name="connsiteX40" fmla="*/ 13970 w 311150"/>
              <a:gd name="connsiteY40" fmla="*/ 92710 h 312420"/>
              <a:gd name="connsiteX41" fmla="*/ 11430 w 311150"/>
              <a:gd name="connsiteY41" fmla="*/ 99060 h 312420"/>
              <a:gd name="connsiteX42" fmla="*/ 19050 w 311150"/>
              <a:gd name="connsiteY42" fmla="*/ 116840 h 312420"/>
              <a:gd name="connsiteX43" fmla="*/ 31750 w 311150"/>
              <a:gd name="connsiteY43" fmla="*/ 121920 h 312420"/>
              <a:gd name="connsiteX44" fmla="*/ 27940 w 311150"/>
              <a:gd name="connsiteY44" fmla="*/ 138430 h 312420"/>
              <a:gd name="connsiteX45" fmla="*/ 13970 w 311150"/>
              <a:gd name="connsiteY45" fmla="*/ 138430 h 312420"/>
              <a:gd name="connsiteX46" fmla="*/ 0 w 311150"/>
              <a:gd name="connsiteY46" fmla="*/ 152400 h 312420"/>
              <a:gd name="connsiteX47" fmla="*/ 0 w 311150"/>
              <a:gd name="connsiteY47" fmla="*/ 158750 h 312420"/>
              <a:gd name="connsiteX48" fmla="*/ 13970 w 311150"/>
              <a:gd name="connsiteY48" fmla="*/ 172720 h 312420"/>
              <a:gd name="connsiteX49" fmla="*/ 27940 w 311150"/>
              <a:gd name="connsiteY49" fmla="*/ 172720 h 312420"/>
              <a:gd name="connsiteX50" fmla="*/ 30480 w 311150"/>
              <a:gd name="connsiteY50" fmla="*/ 189230 h 312420"/>
              <a:gd name="connsiteX51" fmla="*/ 17780 w 311150"/>
              <a:gd name="connsiteY51" fmla="*/ 194310 h 312420"/>
              <a:gd name="connsiteX52" fmla="*/ 10160 w 311150"/>
              <a:gd name="connsiteY52" fmla="*/ 212090 h 312420"/>
              <a:gd name="connsiteX53" fmla="*/ 12700 w 311150"/>
              <a:gd name="connsiteY53" fmla="*/ 218440 h 312420"/>
              <a:gd name="connsiteX54" fmla="*/ 30480 w 311150"/>
              <a:gd name="connsiteY54" fmla="*/ 226060 h 312420"/>
              <a:gd name="connsiteX55" fmla="*/ 41910 w 311150"/>
              <a:gd name="connsiteY55" fmla="*/ 220980 h 312420"/>
              <a:gd name="connsiteX56" fmla="*/ 50800 w 311150"/>
              <a:gd name="connsiteY56" fmla="*/ 234950 h 312420"/>
              <a:gd name="connsiteX57" fmla="*/ 41910 w 311150"/>
              <a:gd name="connsiteY57" fmla="*/ 243840 h 312420"/>
              <a:gd name="connsiteX58" fmla="*/ 41910 w 311150"/>
              <a:gd name="connsiteY58" fmla="*/ 262890 h 312420"/>
              <a:gd name="connsiteX59" fmla="*/ 46990 w 311150"/>
              <a:gd name="connsiteY59" fmla="*/ 267970 h 312420"/>
              <a:gd name="connsiteX60" fmla="*/ 66040 w 311150"/>
              <a:gd name="connsiteY60" fmla="*/ 267970 h 312420"/>
              <a:gd name="connsiteX61" fmla="*/ 74930 w 311150"/>
              <a:gd name="connsiteY61" fmla="*/ 259080 h 312420"/>
              <a:gd name="connsiteX62" fmla="*/ 88900 w 311150"/>
              <a:gd name="connsiteY62" fmla="*/ 269240 h 312420"/>
              <a:gd name="connsiteX63" fmla="*/ 83820 w 311150"/>
              <a:gd name="connsiteY63" fmla="*/ 280670 h 312420"/>
              <a:gd name="connsiteX64" fmla="*/ 91440 w 311150"/>
              <a:gd name="connsiteY64" fmla="*/ 298450 h 312420"/>
              <a:gd name="connsiteX65" fmla="*/ 97790 w 311150"/>
              <a:gd name="connsiteY65" fmla="*/ 300990 h 312420"/>
              <a:gd name="connsiteX66" fmla="*/ 115570 w 311150"/>
              <a:gd name="connsiteY66" fmla="*/ 293370 h 312420"/>
              <a:gd name="connsiteX67" fmla="*/ 120650 w 311150"/>
              <a:gd name="connsiteY67" fmla="*/ 281940 h 312420"/>
              <a:gd name="connsiteX68" fmla="*/ 137160 w 311150"/>
              <a:gd name="connsiteY68" fmla="*/ 285750 h 312420"/>
              <a:gd name="connsiteX69" fmla="*/ 137160 w 311150"/>
              <a:gd name="connsiteY69" fmla="*/ 298450 h 312420"/>
              <a:gd name="connsiteX70" fmla="*/ 151130 w 311150"/>
              <a:gd name="connsiteY70" fmla="*/ 312420 h 312420"/>
              <a:gd name="connsiteX71" fmla="*/ 157480 w 311150"/>
              <a:gd name="connsiteY71" fmla="*/ 312420 h 312420"/>
              <a:gd name="connsiteX72" fmla="*/ 171450 w 311150"/>
              <a:gd name="connsiteY72" fmla="*/ 298450 h 312420"/>
              <a:gd name="connsiteX73" fmla="*/ 171450 w 311150"/>
              <a:gd name="connsiteY73" fmla="*/ 287020 h 312420"/>
              <a:gd name="connsiteX74" fmla="*/ 187960 w 311150"/>
              <a:gd name="connsiteY74" fmla="*/ 284480 h 312420"/>
              <a:gd name="connsiteX75" fmla="*/ 193040 w 311150"/>
              <a:gd name="connsiteY75" fmla="*/ 295910 h 312420"/>
              <a:gd name="connsiteX76" fmla="*/ 210820 w 311150"/>
              <a:gd name="connsiteY76" fmla="*/ 303530 h 312420"/>
              <a:gd name="connsiteX77" fmla="*/ 217170 w 311150"/>
              <a:gd name="connsiteY77" fmla="*/ 300990 h 312420"/>
              <a:gd name="connsiteX78" fmla="*/ 224790 w 311150"/>
              <a:gd name="connsiteY78" fmla="*/ 283210 h 312420"/>
              <a:gd name="connsiteX79" fmla="*/ 220980 w 311150"/>
              <a:gd name="connsiteY79" fmla="*/ 273050 h 312420"/>
              <a:gd name="connsiteX80" fmla="*/ 234950 w 311150"/>
              <a:gd name="connsiteY80" fmla="*/ 264160 h 312420"/>
              <a:gd name="connsiteX81" fmla="*/ 242570 w 311150"/>
              <a:gd name="connsiteY81" fmla="*/ 271780 h 312420"/>
              <a:gd name="connsiteX82" fmla="*/ 261620 w 311150"/>
              <a:gd name="connsiteY82" fmla="*/ 271780 h 312420"/>
              <a:gd name="connsiteX83" fmla="*/ 266700 w 311150"/>
              <a:gd name="connsiteY83" fmla="*/ 266700 h 312420"/>
              <a:gd name="connsiteX84" fmla="*/ 266700 w 311150"/>
              <a:gd name="connsiteY84" fmla="*/ 247650 h 312420"/>
              <a:gd name="connsiteX85" fmla="*/ 259080 w 311150"/>
              <a:gd name="connsiteY85" fmla="*/ 240030 h 312420"/>
              <a:gd name="connsiteX86" fmla="*/ 269240 w 311150"/>
              <a:gd name="connsiteY86" fmla="*/ 226060 h 312420"/>
              <a:gd name="connsiteX87" fmla="*/ 279400 w 311150"/>
              <a:gd name="connsiteY87" fmla="*/ 229870 h 312420"/>
              <a:gd name="connsiteX88" fmla="*/ 297180 w 311150"/>
              <a:gd name="connsiteY88" fmla="*/ 222250 h 312420"/>
              <a:gd name="connsiteX89" fmla="*/ 299720 w 311150"/>
              <a:gd name="connsiteY89" fmla="*/ 215900 h 312420"/>
              <a:gd name="connsiteX90" fmla="*/ 292100 w 311150"/>
              <a:gd name="connsiteY90" fmla="*/ 198120 h 312420"/>
              <a:gd name="connsiteX91" fmla="*/ 281940 w 311150"/>
              <a:gd name="connsiteY91" fmla="*/ 194310 h 312420"/>
              <a:gd name="connsiteX92" fmla="*/ 285750 w 311150"/>
              <a:gd name="connsiteY92" fmla="*/ 177800 h 312420"/>
              <a:gd name="connsiteX93" fmla="*/ 297180 w 311150"/>
              <a:gd name="connsiteY93" fmla="*/ 177800 h 312420"/>
              <a:gd name="connsiteX94" fmla="*/ 311150 w 311150"/>
              <a:gd name="connsiteY94" fmla="*/ 163830 h 312420"/>
              <a:gd name="connsiteX95" fmla="*/ 311150 w 311150"/>
              <a:gd name="connsiteY95" fmla="*/ 157480 h 312420"/>
              <a:gd name="connsiteX96" fmla="*/ 297180 w 311150"/>
              <a:gd name="connsiteY96" fmla="*/ 138430 h 312420"/>
              <a:gd name="connsiteX97" fmla="*/ 167640 w 311150"/>
              <a:gd name="connsiteY97" fmla="*/ 154940 h 312420"/>
              <a:gd name="connsiteX98" fmla="*/ 157480 w 311150"/>
              <a:gd name="connsiteY98" fmla="*/ 165100 h 312420"/>
              <a:gd name="connsiteX99" fmla="*/ 147320 w 311150"/>
              <a:gd name="connsiteY99" fmla="*/ 154940 h 312420"/>
              <a:gd name="connsiteX100" fmla="*/ 157480 w 311150"/>
              <a:gd name="connsiteY100" fmla="*/ 144780 h 312420"/>
              <a:gd name="connsiteX101" fmla="*/ 167640 w 311150"/>
              <a:gd name="connsiteY101" fmla="*/ 154940 h 312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11150" h="312420">
                <a:moveTo>
                  <a:pt x="297180" y="138430"/>
                </a:moveTo>
                <a:lnTo>
                  <a:pt x="285750" y="138430"/>
                </a:lnTo>
                <a:cubicBezTo>
                  <a:pt x="284480" y="133350"/>
                  <a:pt x="284480" y="127000"/>
                  <a:pt x="281940" y="121920"/>
                </a:cubicBezTo>
                <a:lnTo>
                  <a:pt x="293370" y="116840"/>
                </a:lnTo>
                <a:cubicBezTo>
                  <a:pt x="299720" y="114300"/>
                  <a:pt x="303530" y="105410"/>
                  <a:pt x="300990" y="99060"/>
                </a:cubicBezTo>
                <a:lnTo>
                  <a:pt x="298450" y="92710"/>
                </a:lnTo>
                <a:cubicBezTo>
                  <a:pt x="295910" y="86360"/>
                  <a:pt x="287020" y="82550"/>
                  <a:pt x="280670" y="85090"/>
                </a:cubicBezTo>
                <a:lnTo>
                  <a:pt x="269240" y="90170"/>
                </a:lnTo>
                <a:cubicBezTo>
                  <a:pt x="266700" y="85090"/>
                  <a:pt x="262890" y="80010"/>
                  <a:pt x="260350" y="76200"/>
                </a:cubicBezTo>
                <a:lnTo>
                  <a:pt x="269240" y="67310"/>
                </a:lnTo>
                <a:cubicBezTo>
                  <a:pt x="274320" y="62230"/>
                  <a:pt x="274320" y="53340"/>
                  <a:pt x="269240" y="48260"/>
                </a:cubicBezTo>
                <a:lnTo>
                  <a:pt x="264160" y="43180"/>
                </a:lnTo>
                <a:cubicBezTo>
                  <a:pt x="259080" y="38100"/>
                  <a:pt x="250190" y="38100"/>
                  <a:pt x="245110" y="43180"/>
                </a:cubicBezTo>
                <a:lnTo>
                  <a:pt x="236220" y="52070"/>
                </a:lnTo>
                <a:cubicBezTo>
                  <a:pt x="232410" y="48260"/>
                  <a:pt x="227330" y="45720"/>
                  <a:pt x="222250" y="43180"/>
                </a:cubicBezTo>
                <a:lnTo>
                  <a:pt x="227330" y="30480"/>
                </a:lnTo>
                <a:cubicBezTo>
                  <a:pt x="229870" y="24130"/>
                  <a:pt x="227330" y="15240"/>
                  <a:pt x="219710" y="12700"/>
                </a:cubicBezTo>
                <a:lnTo>
                  <a:pt x="213360" y="10160"/>
                </a:lnTo>
                <a:cubicBezTo>
                  <a:pt x="207010" y="7620"/>
                  <a:pt x="198120" y="10160"/>
                  <a:pt x="195580" y="17780"/>
                </a:cubicBezTo>
                <a:lnTo>
                  <a:pt x="190500" y="30480"/>
                </a:lnTo>
                <a:cubicBezTo>
                  <a:pt x="185420" y="29210"/>
                  <a:pt x="180340" y="27940"/>
                  <a:pt x="173990" y="27940"/>
                </a:cubicBezTo>
                <a:lnTo>
                  <a:pt x="173990" y="13970"/>
                </a:lnTo>
                <a:cubicBezTo>
                  <a:pt x="173990" y="6350"/>
                  <a:pt x="167640" y="0"/>
                  <a:pt x="160020" y="0"/>
                </a:cubicBezTo>
                <a:lnTo>
                  <a:pt x="153670" y="0"/>
                </a:lnTo>
                <a:cubicBezTo>
                  <a:pt x="146050" y="0"/>
                  <a:pt x="139700" y="6350"/>
                  <a:pt x="139700" y="13970"/>
                </a:cubicBezTo>
                <a:lnTo>
                  <a:pt x="139700" y="27940"/>
                </a:lnTo>
                <a:cubicBezTo>
                  <a:pt x="134620" y="29210"/>
                  <a:pt x="128270" y="29210"/>
                  <a:pt x="123190" y="30480"/>
                </a:cubicBezTo>
                <a:lnTo>
                  <a:pt x="118110" y="17780"/>
                </a:lnTo>
                <a:cubicBezTo>
                  <a:pt x="115570" y="11430"/>
                  <a:pt x="106680" y="7620"/>
                  <a:pt x="100330" y="10160"/>
                </a:cubicBezTo>
                <a:lnTo>
                  <a:pt x="93980" y="12700"/>
                </a:lnTo>
                <a:cubicBezTo>
                  <a:pt x="87630" y="15240"/>
                  <a:pt x="83820" y="24130"/>
                  <a:pt x="86360" y="30480"/>
                </a:cubicBezTo>
                <a:lnTo>
                  <a:pt x="91440" y="43180"/>
                </a:lnTo>
                <a:cubicBezTo>
                  <a:pt x="86360" y="45720"/>
                  <a:pt x="82550" y="48260"/>
                  <a:pt x="77470" y="52070"/>
                </a:cubicBezTo>
                <a:lnTo>
                  <a:pt x="67310" y="41910"/>
                </a:lnTo>
                <a:cubicBezTo>
                  <a:pt x="62230" y="36830"/>
                  <a:pt x="53340" y="36830"/>
                  <a:pt x="48260" y="41910"/>
                </a:cubicBezTo>
                <a:lnTo>
                  <a:pt x="43180" y="46990"/>
                </a:lnTo>
                <a:cubicBezTo>
                  <a:pt x="38100" y="52070"/>
                  <a:pt x="38100" y="60960"/>
                  <a:pt x="43180" y="66040"/>
                </a:cubicBezTo>
                <a:lnTo>
                  <a:pt x="53340" y="76200"/>
                </a:lnTo>
                <a:cubicBezTo>
                  <a:pt x="49530" y="80010"/>
                  <a:pt x="46990" y="85090"/>
                  <a:pt x="44450" y="90170"/>
                </a:cubicBezTo>
                <a:lnTo>
                  <a:pt x="31750" y="85090"/>
                </a:lnTo>
                <a:cubicBezTo>
                  <a:pt x="25400" y="82550"/>
                  <a:pt x="16510" y="85090"/>
                  <a:pt x="13970" y="92710"/>
                </a:cubicBezTo>
                <a:lnTo>
                  <a:pt x="11430" y="99060"/>
                </a:lnTo>
                <a:cubicBezTo>
                  <a:pt x="8890" y="105410"/>
                  <a:pt x="11430" y="114300"/>
                  <a:pt x="19050" y="116840"/>
                </a:cubicBezTo>
                <a:lnTo>
                  <a:pt x="31750" y="121920"/>
                </a:lnTo>
                <a:cubicBezTo>
                  <a:pt x="30480" y="127000"/>
                  <a:pt x="29210" y="132080"/>
                  <a:pt x="27940" y="138430"/>
                </a:cubicBezTo>
                <a:lnTo>
                  <a:pt x="13970" y="138430"/>
                </a:lnTo>
                <a:cubicBezTo>
                  <a:pt x="6350" y="138430"/>
                  <a:pt x="0" y="144780"/>
                  <a:pt x="0" y="152400"/>
                </a:cubicBezTo>
                <a:lnTo>
                  <a:pt x="0" y="158750"/>
                </a:lnTo>
                <a:cubicBezTo>
                  <a:pt x="0" y="166370"/>
                  <a:pt x="6350" y="172720"/>
                  <a:pt x="13970" y="172720"/>
                </a:cubicBezTo>
                <a:lnTo>
                  <a:pt x="27940" y="172720"/>
                </a:lnTo>
                <a:cubicBezTo>
                  <a:pt x="29210" y="177800"/>
                  <a:pt x="29210" y="184150"/>
                  <a:pt x="30480" y="189230"/>
                </a:cubicBezTo>
                <a:lnTo>
                  <a:pt x="17780" y="194310"/>
                </a:lnTo>
                <a:cubicBezTo>
                  <a:pt x="11430" y="196850"/>
                  <a:pt x="7620" y="205740"/>
                  <a:pt x="10160" y="212090"/>
                </a:cubicBezTo>
                <a:lnTo>
                  <a:pt x="12700" y="218440"/>
                </a:lnTo>
                <a:cubicBezTo>
                  <a:pt x="15240" y="224790"/>
                  <a:pt x="24130" y="228600"/>
                  <a:pt x="30480" y="226060"/>
                </a:cubicBezTo>
                <a:lnTo>
                  <a:pt x="41910" y="220980"/>
                </a:lnTo>
                <a:cubicBezTo>
                  <a:pt x="44450" y="226060"/>
                  <a:pt x="48260" y="231140"/>
                  <a:pt x="50800" y="234950"/>
                </a:cubicBezTo>
                <a:lnTo>
                  <a:pt x="41910" y="243840"/>
                </a:lnTo>
                <a:cubicBezTo>
                  <a:pt x="36830" y="248920"/>
                  <a:pt x="36830" y="257810"/>
                  <a:pt x="41910" y="262890"/>
                </a:cubicBezTo>
                <a:lnTo>
                  <a:pt x="46990" y="267970"/>
                </a:lnTo>
                <a:cubicBezTo>
                  <a:pt x="52070" y="273050"/>
                  <a:pt x="60960" y="273050"/>
                  <a:pt x="66040" y="267970"/>
                </a:cubicBezTo>
                <a:lnTo>
                  <a:pt x="74930" y="259080"/>
                </a:lnTo>
                <a:cubicBezTo>
                  <a:pt x="78740" y="262890"/>
                  <a:pt x="83820" y="265430"/>
                  <a:pt x="88900" y="269240"/>
                </a:cubicBezTo>
                <a:lnTo>
                  <a:pt x="83820" y="280670"/>
                </a:lnTo>
                <a:cubicBezTo>
                  <a:pt x="81280" y="287020"/>
                  <a:pt x="83820" y="295910"/>
                  <a:pt x="91440" y="298450"/>
                </a:cubicBezTo>
                <a:lnTo>
                  <a:pt x="97790" y="300990"/>
                </a:lnTo>
                <a:cubicBezTo>
                  <a:pt x="104140" y="303530"/>
                  <a:pt x="113030" y="300990"/>
                  <a:pt x="115570" y="293370"/>
                </a:cubicBezTo>
                <a:lnTo>
                  <a:pt x="120650" y="281940"/>
                </a:lnTo>
                <a:cubicBezTo>
                  <a:pt x="125730" y="283210"/>
                  <a:pt x="132080" y="284480"/>
                  <a:pt x="137160" y="285750"/>
                </a:cubicBezTo>
                <a:lnTo>
                  <a:pt x="137160" y="298450"/>
                </a:lnTo>
                <a:cubicBezTo>
                  <a:pt x="137160" y="306070"/>
                  <a:pt x="143510" y="312420"/>
                  <a:pt x="151130" y="312420"/>
                </a:cubicBezTo>
                <a:lnTo>
                  <a:pt x="157480" y="312420"/>
                </a:lnTo>
                <a:cubicBezTo>
                  <a:pt x="165100" y="312420"/>
                  <a:pt x="171450" y="306070"/>
                  <a:pt x="171450" y="298450"/>
                </a:cubicBezTo>
                <a:lnTo>
                  <a:pt x="171450" y="287020"/>
                </a:lnTo>
                <a:cubicBezTo>
                  <a:pt x="177800" y="285750"/>
                  <a:pt x="182880" y="285750"/>
                  <a:pt x="187960" y="284480"/>
                </a:cubicBezTo>
                <a:lnTo>
                  <a:pt x="193040" y="295910"/>
                </a:lnTo>
                <a:cubicBezTo>
                  <a:pt x="195580" y="302260"/>
                  <a:pt x="204470" y="306070"/>
                  <a:pt x="210820" y="303530"/>
                </a:cubicBezTo>
                <a:lnTo>
                  <a:pt x="217170" y="300990"/>
                </a:lnTo>
                <a:cubicBezTo>
                  <a:pt x="223520" y="298450"/>
                  <a:pt x="227330" y="289560"/>
                  <a:pt x="224790" y="283210"/>
                </a:cubicBezTo>
                <a:lnTo>
                  <a:pt x="220980" y="273050"/>
                </a:lnTo>
                <a:cubicBezTo>
                  <a:pt x="226060" y="270510"/>
                  <a:pt x="231140" y="266700"/>
                  <a:pt x="234950" y="264160"/>
                </a:cubicBezTo>
                <a:lnTo>
                  <a:pt x="242570" y="271780"/>
                </a:lnTo>
                <a:cubicBezTo>
                  <a:pt x="247650" y="276860"/>
                  <a:pt x="256540" y="276860"/>
                  <a:pt x="261620" y="271780"/>
                </a:cubicBezTo>
                <a:lnTo>
                  <a:pt x="266700" y="266700"/>
                </a:lnTo>
                <a:cubicBezTo>
                  <a:pt x="271780" y="261620"/>
                  <a:pt x="271780" y="252730"/>
                  <a:pt x="266700" y="247650"/>
                </a:cubicBezTo>
                <a:lnTo>
                  <a:pt x="259080" y="240030"/>
                </a:lnTo>
                <a:cubicBezTo>
                  <a:pt x="262890" y="234950"/>
                  <a:pt x="265430" y="231140"/>
                  <a:pt x="269240" y="226060"/>
                </a:cubicBezTo>
                <a:lnTo>
                  <a:pt x="279400" y="229870"/>
                </a:lnTo>
                <a:cubicBezTo>
                  <a:pt x="285750" y="232410"/>
                  <a:pt x="294640" y="229870"/>
                  <a:pt x="297180" y="222250"/>
                </a:cubicBezTo>
                <a:lnTo>
                  <a:pt x="299720" y="215900"/>
                </a:lnTo>
                <a:cubicBezTo>
                  <a:pt x="302260" y="209550"/>
                  <a:pt x="299720" y="200660"/>
                  <a:pt x="292100" y="198120"/>
                </a:cubicBezTo>
                <a:lnTo>
                  <a:pt x="281940" y="194310"/>
                </a:lnTo>
                <a:cubicBezTo>
                  <a:pt x="283210" y="189230"/>
                  <a:pt x="284480" y="182880"/>
                  <a:pt x="285750" y="177800"/>
                </a:cubicBezTo>
                <a:lnTo>
                  <a:pt x="297180" y="177800"/>
                </a:lnTo>
                <a:cubicBezTo>
                  <a:pt x="304800" y="177800"/>
                  <a:pt x="311150" y="171450"/>
                  <a:pt x="311150" y="163830"/>
                </a:cubicBezTo>
                <a:lnTo>
                  <a:pt x="311150" y="157480"/>
                </a:lnTo>
                <a:cubicBezTo>
                  <a:pt x="311150" y="144780"/>
                  <a:pt x="304800" y="138430"/>
                  <a:pt x="297180" y="138430"/>
                </a:cubicBezTo>
                <a:close/>
                <a:moveTo>
                  <a:pt x="167640" y="154940"/>
                </a:moveTo>
                <a:cubicBezTo>
                  <a:pt x="167640" y="160020"/>
                  <a:pt x="162560" y="165100"/>
                  <a:pt x="157480" y="165100"/>
                </a:cubicBezTo>
                <a:cubicBezTo>
                  <a:pt x="152400" y="165100"/>
                  <a:pt x="147320" y="160020"/>
                  <a:pt x="147320" y="154940"/>
                </a:cubicBezTo>
                <a:cubicBezTo>
                  <a:pt x="147320" y="149860"/>
                  <a:pt x="152400" y="144780"/>
                  <a:pt x="157480" y="144780"/>
                </a:cubicBezTo>
                <a:cubicBezTo>
                  <a:pt x="162560" y="144780"/>
                  <a:pt x="167640" y="149860"/>
                  <a:pt x="167640" y="15494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352B20A-DEAC-4E47-83D3-20B179AE9E97}"/>
              </a:ext>
            </a:extLst>
          </p:cNvPr>
          <p:cNvSpPr/>
          <p:nvPr/>
        </p:nvSpPr>
        <p:spPr>
          <a:xfrm>
            <a:off x="4902200" y="5240230"/>
            <a:ext cx="210384" cy="212090"/>
          </a:xfrm>
          <a:custGeom>
            <a:avLst/>
            <a:gdLst>
              <a:gd name="connsiteX0" fmla="*/ 203200 w 210384"/>
              <a:gd name="connsiteY0" fmla="*/ 95250 h 212090"/>
              <a:gd name="connsiteX1" fmla="*/ 195580 w 210384"/>
              <a:gd name="connsiteY1" fmla="*/ 95250 h 212090"/>
              <a:gd name="connsiteX2" fmla="*/ 193040 w 210384"/>
              <a:gd name="connsiteY2" fmla="*/ 83820 h 212090"/>
              <a:gd name="connsiteX3" fmla="*/ 200660 w 210384"/>
              <a:gd name="connsiteY3" fmla="*/ 80010 h 212090"/>
              <a:gd name="connsiteX4" fmla="*/ 205740 w 210384"/>
              <a:gd name="connsiteY4" fmla="*/ 67310 h 212090"/>
              <a:gd name="connsiteX5" fmla="*/ 204470 w 210384"/>
              <a:gd name="connsiteY5" fmla="*/ 63500 h 212090"/>
              <a:gd name="connsiteX6" fmla="*/ 191770 w 210384"/>
              <a:gd name="connsiteY6" fmla="*/ 58420 h 212090"/>
              <a:gd name="connsiteX7" fmla="*/ 184150 w 210384"/>
              <a:gd name="connsiteY7" fmla="*/ 62230 h 212090"/>
              <a:gd name="connsiteX8" fmla="*/ 177800 w 210384"/>
              <a:gd name="connsiteY8" fmla="*/ 52070 h 212090"/>
              <a:gd name="connsiteX9" fmla="*/ 184150 w 210384"/>
              <a:gd name="connsiteY9" fmla="*/ 45720 h 212090"/>
              <a:gd name="connsiteX10" fmla="*/ 184150 w 210384"/>
              <a:gd name="connsiteY10" fmla="*/ 33020 h 212090"/>
              <a:gd name="connsiteX11" fmla="*/ 180340 w 210384"/>
              <a:gd name="connsiteY11" fmla="*/ 29210 h 212090"/>
              <a:gd name="connsiteX12" fmla="*/ 167640 w 210384"/>
              <a:gd name="connsiteY12" fmla="*/ 29210 h 212090"/>
              <a:gd name="connsiteX13" fmla="*/ 161290 w 210384"/>
              <a:gd name="connsiteY13" fmla="*/ 35560 h 212090"/>
              <a:gd name="connsiteX14" fmla="*/ 151130 w 210384"/>
              <a:gd name="connsiteY14" fmla="*/ 29210 h 212090"/>
              <a:gd name="connsiteX15" fmla="*/ 154940 w 210384"/>
              <a:gd name="connsiteY15" fmla="*/ 20320 h 212090"/>
              <a:gd name="connsiteX16" fmla="*/ 149860 w 210384"/>
              <a:gd name="connsiteY16" fmla="*/ 7620 h 212090"/>
              <a:gd name="connsiteX17" fmla="*/ 146050 w 210384"/>
              <a:gd name="connsiteY17" fmla="*/ 6350 h 212090"/>
              <a:gd name="connsiteX18" fmla="*/ 133350 w 210384"/>
              <a:gd name="connsiteY18" fmla="*/ 11430 h 212090"/>
              <a:gd name="connsiteX19" fmla="*/ 129540 w 210384"/>
              <a:gd name="connsiteY19" fmla="*/ 20320 h 212090"/>
              <a:gd name="connsiteX20" fmla="*/ 118110 w 210384"/>
              <a:gd name="connsiteY20" fmla="*/ 17780 h 212090"/>
              <a:gd name="connsiteX21" fmla="*/ 118110 w 210384"/>
              <a:gd name="connsiteY21" fmla="*/ 8890 h 212090"/>
              <a:gd name="connsiteX22" fmla="*/ 109220 w 210384"/>
              <a:gd name="connsiteY22" fmla="*/ 0 h 212090"/>
              <a:gd name="connsiteX23" fmla="*/ 104140 w 210384"/>
              <a:gd name="connsiteY23" fmla="*/ 0 h 212090"/>
              <a:gd name="connsiteX24" fmla="*/ 95250 w 210384"/>
              <a:gd name="connsiteY24" fmla="*/ 8890 h 212090"/>
              <a:gd name="connsiteX25" fmla="*/ 95250 w 210384"/>
              <a:gd name="connsiteY25" fmla="*/ 17780 h 212090"/>
              <a:gd name="connsiteX26" fmla="*/ 83820 w 210384"/>
              <a:gd name="connsiteY26" fmla="*/ 20320 h 212090"/>
              <a:gd name="connsiteX27" fmla="*/ 80010 w 210384"/>
              <a:gd name="connsiteY27" fmla="*/ 11430 h 212090"/>
              <a:gd name="connsiteX28" fmla="*/ 67310 w 210384"/>
              <a:gd name="connsiteY28" fmla="*/ 6350 h 212090"/>
              <a:gd name="connsiteX29" fmla="*/ 63500 w 210384"/>
              <a:gd name="connsiteY29" fmla="*/ 7620 h 212090"/>
              <a:gd name="connsiteX30" fmla="*/ 58420 w 210384"/>
              <a:gd name="connsiteY30" fmla="*/ 20320 h 212090"/>
              <a:gd name="connsiteX31" fmla="*/ 62230 w 210384"/>
              <a:gd name="connsiteY31" fmla="*/ 29210 h 212090"/>
              <a:gd name="connsiteX32" fmla="*/ 53340 w 210384"/>
              <a:gd name="connsiteY32" fmla="*/ 35560 h 212090"/>
              <a:gd name="connsiteX33" fmla="*/ 46990 w 210384"/>
              <a:gd name="connsiteY33" fmla="*/ 29210 h 212090"/>
              <a:gd name="connsiteX34" fmla="*/ 34290 w 210384"/>
              <a:gd name="connsiteY34" fmla="*/ 29210 h 212090"/>
              <a:gd name="connsiteX35" fmla="*/ 30480 w 210384"/>
              <a:gd name="connsiteY35" fmla="*/ 33020 h 212090"/>
              <a:gd name="connsiteX36" fmla="*/ 30480 w 210384"/>
              <a:gd name="connsiteY36" fmla="*/ 45720 h 212090"/>
              <a:gd name="connsiteX37" fmla="*/ 36830 w 210384"/>
              <a:gd name="connsiteY37" fmla="*/ 52070 h 212090"/>
              <a:gd name="connsiteX38" fmla="*/ 30480 w 210384"/>
              <a:gd name="connsiteY38" fmla="*/ 60960 h 212090"/>
              <a:gd name="connsiteX39" fmla="*/ 21590 w 210384"/>
              <a:gd name="connsiteY39" fmla="*/ 57150 h 212090"/>
              <a:gd name="connsiteX40" fmla="*/ 8890 w 210384"/>
              <a:gd name="connsiteY40" fmla="*/ 62230 h 212090"/>
              <a:gd name="connsiteX41" fmla="*/ 7620 w 210384"/>
              <a:gd name="connsiteY41" fmla="*/ 66040 h 212090"/>
              <a:gd name="connsiteX42" fmla="*/ 12700 w 210384"/>
              <a:gd name="connsiteY42" fmla="*/ 78740 h 212090"/>
              <a:gd name="connsiteX43" fmla="*/ 21590 w 210384"/>
              <a:gd name="connsiteY43" fmla="*/ 82550 h 212090"/>
              <a:gd name="connsiteX44" fmla="*/ 19050 w 210384"/>
              <a:gd name="connsiteY44" fmla="*/ 93980 h 212090"/>
              <a:gd name="connsiteX45" fmla="*/ 8890 w 210384"/>
              <a:gd name="connsiteY45" fmla="*/ 93980 h 212090"/>
              <a:gd name="connsiteX46" fmla="*/ 0 w 210384"/>
              <a:gd name="connsiteY46" fmla="*/ 102870 h 212090"/>
              <a:gd name="connsiteX47" fmla="*/ 0 w 210384"/>
              <a:gd name="connsiteY47" fmla="*/ 107950 h 212090"/>
              <a:gd name="connsiteX48" fmla="*/ 8890 w 210384"/>
              <a:gd name="connsiteY48" fmla="*/ 116840 h 212090"/>
              <a:gd name="connsiteX49" fmla="*/ 17780 w 210384"/>
              <a:gd name="connsiteY49" fmla="*/ 116840 h 212090"/>
              <a:gd name="connsiteX50" fmla="*/ 20320 w 210384"/>
              <a:gd name="connsiteY50" fmla="*/ 128270 h 212090"/>
              <a:gd name="connsiteX51" fmla="*/ 11430 w 210384"/>
              <a:gd name="connsiteY51" fmla="*/ 132080 h 212090"/>
              <a:gd name="connsiteX52" fmla="*/ 6350 w 210384"/>
              <a:gd name="connsiteY52" fmla="*/ 144780 h 212090"/>
              <a:gd name="connsiteX53" fmla="*/ 7620 w 210384"/>
              <a:gd name="connsiteY53" fmla="*/ 148590 h 212090"/>
              <a:gd name="connsiteX54" fmla="*/ 20320 w 210384"/>
              <a:gd name="connsiteY54" fmla="*/ 153670 h 212090"/>
              <a:gd name="connsiteX55" fmla="*/ 27940 w 210384"/>
              <a:gd name="connsiteY55" fmla="*/ 149860 h 212090"/>
              <a:gd name="connsiteX56" fmla="*/ 34290 w 210384"/>
              <a:gd name="connsiteY56" fmla="*/ 160020 h 212090"/>
              <a:gd name="connsiteX57" fmla="*/ 27940 w 210384"/>
              <a:gd name="connsiteY57" fmla="*/ 166370 h 212090"/>
              <a:gd name="connsiteX58" fmla="*/ 27940 w 210384"/>
              <a:gd name="connsiteY58" fmla="*/ 179070 h 212090"/>
              <a:gd name="connsiteX59" fmla="*/ 31750 w 210384"/>
              <a:gd name="connsiteY59" fmla="*/ 182880 h 212090"/>
              <a:gd name="connsiteX60" fmla="*/ 44450 w 210384"/>
              <a:gd name="connsiteY60" fmla="*/ 182880 h 212090"/>
              <a:gd name="connsiteX61" fmla="*/ 50800 w 210384"/>
              <a:gd name="connsiteY61" fmla="*/ 176530 h 212090"/>
              <a:gd name="connsiteX62" fmla="*/ 59690 w 210384"/>
              <a:gd name="connsiteY62" fmla="*/ 182880 h 212090"/>
              <a:gd name="connsiteX63" fmla="*/ 55880 w 210384"/>
              <a:gd name="connsiteY63" fmla="*/ 190500 h 212090"/>
              <a:gd name="connsiteX64" fmla="*/ 60960 w 210384"/>
              <a:gd name="connsiteY64" fmla="*/ 203200 h 212090"/>
              <a:gd name="connsiteX65" fmla="*/ 64770 w 210384"/>
              <a:gd name="connsiteY65" fmla="*/ 204470 h 212090"/>
              <a:gd name="connsiteX66" fmla="*/ 77470 w 210384"/>
              <a:gd name="connsiteY66" fmla="*/ 199390 h 212090"/>
              <a:gd name="connsiteX67" fmla="*/ 80010 w 210384"/>
              <a:gd name="connsiteY67" fmla="*/ 191770 h 212090"/>
              <a:gd name="connsiteX68" fmla="*/ 91440 w 210384"/>
              <a:gd name="connsiteY68" fmla="*/ 194310 h 212090"/>
              <a:gd name="connsiteX69" fmla="*/ 91440 w 210384"/>
              <a:gd name="connsiteY69" fmla="*/ 203200 h 212090"/>
              <a:gd name="connsiteX70" fmla="*/ 100330 w 210384"/>
              <a:gd name="connsiteY70" fmla="*/ 212090 h 212090"/>
              <a:gd name="connsiteX71" fmla="*/ 105410 w 210384"/>
              <a:gd name="connsiteY71" fmla="*/ 212090 h 212090"/>
              <a:gd name="connsiteX72" fmla="*/ 114300 w 210384"/>
              <a:gd name="connsiteY72" fmla="*/ 203200 h 212090"/>
              <a:gd name="connsiteX73" fmla="*/ 114300 w 210384"/>
              <a:gd name="connsiteY73" fmla="*/ 195580 h 212090"/>
              <a:gd name="connsiteX74" fmla="*/ 125730 w 210384"/>
              <a:gd name="connsiteY74" fmla="*/ 193040 h 212090"/>
              <a:gd name="connsiteX75" fmla="*/ 128270 w 210384"/>
              <a:gd name="connsiteY75" fmla="*/ 200660 h 212090"/>
              <a:gd name="connsiteX76" fmla="*/ 140970 w 210384"/>
              <a:gd name="connsiteY76" fmla="*/ 205740 h 212090"/>
              <a:gd name="connsiteX77" fmla="*/ 144780 w 210384"/>
              <a:gd name="connsiteY77" fmla="*/ 204470 h 212090"/>
              <a:gd name="connsiteX78" fmla="*/ 149860 w 210384"/>
              <a:gd name="connsiteY78" fmla="*/ 191770 h 212090"/>
              <a:gd name="connsiteX79" fmla="*/ 147320 w 210384"/>
              <a:gd name="connsiteY79" fmla="*/ 184150 h 212090"/>
              <a:gd name="connsiteX80" fmla="*/ 157480 w 210384"/>
              <a:gd name="connsiteY80" fmla="*/ 177800 h 212090"/>
              <a:gd name="connsiteX81" fmla="*/ 162560 w 210384"/>
              <a:gd name="connsiteY81" fmla="*/ 182880 h 212090"/>
              <a:gd name="connsiteX82" fmla="*/ 175260 w 210384"/>
              <a:gd name="connsiteY82" fmla="*/ 182880 h 212090"/>
              <a:gd name="connsiteX83" fmla="*/ 179070 w 210384"/>
              <a:gd name="connsiteY83" fmla="*/ 179070 h 212090"/>
              <a:gd name="connsiteX84" fmla="*/ 179070 w 210384"/>
              <a:gd name="connsiteY84" fmla="*/ 166370 h 212090"/>
              <a:gd name="connsiteX85" fmla="*/ 173990 w 210384"/>
              <a:gd name="connsiteY85" fmla="*/ 161290 h 212090"/>
              <a:gd name="connsiteX86" fmla="*/ 180340 w 210384"/>
              <a:gd name="connsiteY86" fmla="*/ 151130 h 212090"/>
              <a:gd name="connsiteX87" fmla="*/ 187960 w 210384"/>
              <a:gd name="connsiteY87" fmla="*/ 153670 h 212090"/>
              <a:gd name="connsiteX88" fmla="*/ 200660 w 210384"/>
              <a:gd name="connsiteY88" fmla="*/ 148590 h 212090"/>
              <a:gd name="connsiteX89" fmla="*/ 201930 w 210384"/>
              <a:gd name="connsiteY89" fmla="*/ 144780 h 212090"/>
              <a:gd name="connsiteX90" fmla="*/ 196850 w 210384"/>
              <a:gd name="connsiteY90" fmla="*/ 132080 h 212090"/>
              <a:gd name="connsiteX91" fmla="*/ 189230 w 210384"/>
              <a:gd name="connsiteY91" fmla="*/ 129540 h 212090"/>
              <a:gd name="connsiteX92" fmla="*/ 191770 w 210384"/>
              <a:gd name="connsiteY92" fmla="*/ 118110 h 212090"/>
              <a:gd name="connsiteX93" fmla="*/ 199390 w 210384"/>
              <a:gd name="connsiteY93" fmla="*/ 118110 h 212090"/>
              <a:gd name="connsiteX94" fmla="*/ 208280 w 210384"/>
              <a:gd name="connsiteY94" fmla="*/ 109220 h 212090"/>
              <a:gd name="connsiteX95" fmla="*/ 208280 w 210384"/>
              <a:gd name="connsiteY95" fmla="*/ 104140 h 212090"/>
              <a:gd name="connsiteX96" fmla="*/ 203200 w 210384"/>
              <a:gd name="connsiteY96" fmla="*/ 95250 h 212090"/>
              <a:gd name="connsiteX97" fmla="*/ 114300 w 210384"/>
              <a:gd name="connsiteY97" fmla="*/ 106680 h 212090"/>
              <a:gd name="connsiteX98" fmla="*/ 106680 w 210384"/>
              <a:gd name="connsiteY98" fmla="*/ 114300 h 212090"/>
              <a:gd name="connsiteX99" fmla="*/ 99060 w 210384"/>
              <a:gd name="connsiteY99" fmla="*/ 106680 h 212090"/>
              <a:gd name="connsiteX100" fmla="*/ 106680 w 210384"/>
              <a:gd name="connsiteY100" fmla="*/ 99060 h 212090"/>
              <a:gd name="connsiteX101" fmla="*/ 114300 w 210384"/>
              <a:gd name="connsiteY101" fmla="*/ 106680 h 21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10384" h="212090">
                <a:moveTo>
                  <a:pt x="203200" y="95250"/>
                </a:moveTo>
                <a:lnTo>
                  <a:pt x="195580" y="95250"/>
                </a:lnTo>
                <a:cubicBezTo>
                  <a:pt x="195580" y="91440"/>
                  <a:pt x="194310" y="87630"/>
                  <a:pt x="193040" y="83820"/>
                </a:cubicBezTo>
                <a:lnTo>
                  <a:pt x="200660" y="80010"/>
                </a:lnTo>
                <a:cubicBezTo>
                  <a:pt x="205740" y="77470"/>
                  <a:pt x="208280" y="72390"/>
                  <a:pt x="205740" y="67310"/>
                </a:cubicBezTo>
                <a:lnTo>
                  <a:pt x="204470" y="63500"/>
                </a:lnTo>
                <a:cubicBezTo>
                  <a:pt x="201930" y="58420"/>
                  <a:pt x="196850" y="55880"/>
                  <a:pt x="191770" y="58420"/>
                </a:cubicBezTo>
                <a:lnTo>
                  <a:pt x="184150" y="62230"/>
                </a:lnTo>
                <a:cubicBezTo>
                  <a:pt x="181610" y="58420"/>
                  <a:pt x="180340" y="55880"/>
                  <a:pt x="177800" y="52070"/>
                </a:cubicBezTo>
                <a:lnTo>
                  <a:pt x="184150" y="45720"/>
                </a:lnTo>
                <a:cubicBezTo>
                  <a:pt x="187960" y="41910"/>
                  <a:pt x="187960" y="35560"/>
                  <a:pt x="184150" y="33020"/>
                </a:cubicBezTo>
                <a:lnTo>
                  <a:pt x="180340" y="29210"/>
                </a:lnTo>
                <a:cubicBezTo>
                  <a:pt x="176530" y="25400"/>
                  <a:pt x="170180" y="25400"/>
                  <a:pt x="167640" y="29210"/>
                </a:cubicBezTo>
                <a:lnTo>
                  <a:pt x="161290" y="35560"/>
                </a:lnTo>
                <a:cubicBezTo>
                  <a:pt x="158750" y="33020"/>
                  <a:pt x="154940" y="31750"/>
                  <a:pt x="151130" y="29210"/>
                </a:cubicBezTo>
                <a:lnTo>
                  <a:pt x="154940" y="20320"/>
                </a:lnTo>
                <a:cubicBezTo>
                  <a:pt x="157480" y="15240"/>
                  <a:pt x="154940" y="10160"/>
                  <a:pt x="149860" y="7620"/>
                </a:cubicBezTo>
                <a:lnTo>
                  <a:pt x="146050" y="6350"/>
                </a:lnTo>
                <a:cubicBezTo>
                  <a:pt x="140970" y="3810"/>
                  <a:pt x="135890" y="6350"/>
                  <a:pt x="133350" y="11430"/>
                </a:cubicBezTo>
                <a:lnTo>
                  <a:pt x="129540" y="20320"/>
                </a:lnTo>
                <a:cubicBezTo>
                  <a:pt x="125730" y="19050"/>
                  <a:pt x="121920" y="19050"/>
                  <a:pt x="118110" y="17780"/>
                </a:cubicBezTo>
                <a:lnTo>
                  <a:pt x="118110" y="8890"/>
                </a:lnTo>
                <a:cubicBezTo>
                  <a:pt x="118110" y="3810"/>
                  <a:pt x="114300" y="0"/>
                  <a:pt x="109220" y="0"/>
                </a:cubicBezTo>
                <a:lnTo>
                  <a:pt x="104140" y="0"/>
                </a:lnTo>
                <a:cubicBezTo>
                  <a:pt x="99060" y="0"/>
                  <a:pt x="95250" y="3810"/>
                  <a:pt x="95250" y="8890"/>
                </a:cubicBezTo>
                <a:lnTo>
                  <a:pt x="95250" y="17780"/>
                </a:lnTo>
                <a:cubicBezTo>
                  <a:pt x="91440" y="17780"/>
                  <a:pt x="87630" y="19050"/>
                  <a:pt x="83820" y="20320"/>
                </a:cubicBezTo>
                <a:lnTo>
                  <a:pt x="80010" y="11430"/>
                </a:lnTo>
                <a:cubicBezTo>
                  <a:pt x="77470" y="6350"/>
                  <a:pt x="72390" y="3810"/>
                  <a:pt x="67310" y="6350"/>
                </a:cubicBezTo>
                <a:lnTo>
                  <a:pt x="63500" y="7620"/>
                </a:lnTo>
                <a:cubicBezTo>
                  <a:pt x="58420" y="10160"/>
                  <a:pt x="55880" y="15240"/>
                  <a:pt x="58420" y="20320"/>
                </a:cubicBezTo>
                <a:lnTo>
                  <a:pt x="62230" y="29210"/>
                </a:lnTo>
                <a:cubicBezTo>
                  <a:pt x="58420" y="30480"/>
                  <a:pt x="55880" y="33020"/>
                  <a:pt x="53340" y="35560"/>
                </a:cubicBezTo>
                <a:lnTo>
                  <a:pt x="46990" y="29210"/>
                </a:lnTo>
                <a:cubicBezTo>
                  <a:pt x="43180" y="25400"/>
                  <a:pt x="36830" y="25400"/>
                  <a:pt x="34290" y="29210"/>
                </a:cubicBezTo>
                <a:lnTo>
                  <a:pt x="30480" y="33020"/>
                </a:lnTo>
                <a:cubicBezTo>
                  <a:pt x="26670" y="36830"/>
                  <a:pt x="26670" y="43180"/>
                  <a:pt x="30480" y="45720"/>
                </a:cubicBezTo>
                <a:lnTo>
                  <a:pt x="36830" y="52070"/>
                </a:lnTo>
                <a:cubicBezTo>
                  <a:pt x="34290" y="54610"/>
                  <a:pt x="33020" y="58420"/>
                  <a:pt x="30480" y="60960"/>
                </a:cubicBezTo>
                <a:lnTo>
                  <a:pt x="21590" y="57150"/>
                </a:lnTo>
                <a:cubicBezTo>
                  <a:pt x="16510" y="54610"/>
                  <a:pt x="11430" y="57150"/>
                  <a:pt x="8890" y="62230"/>
                </a:cubicBezTo>
                <a:lnTo>
                  <a:pt x="7620" y="66040"/>
                </a:lnTo>
                <a:cubicBezTo>
                  <a:pt x="5080" y="71120"/>
                  <a:pt x="7620" y="76200"/>
                  <a:pt x="12700" y="78740"/>
                </a:cubicBezTo>
                <a:lnTo>
                  <a:pt x="21590" y="82550"/>
                </a:lnTo>
                <a:cubicBezTo>
                  <a:pt x="20320" y="86360"/>
                  <a:pt x="20320" y="90170"/>
                  <a:pt x="19050" y="93980"/>
                </a:cubicBezTo>
                <a:lnTo>
                  <a:pt x="8890" y="93980"/>
                </a:lnTo>
                <a:cubicBezTo>
                  <a:pt x="3810" y="93980"/>
                  <a:pt x="0" y="97790"/>
                  <a:pt x="0" y="102870"/>
                </a:cubicBezTo>
                <a:lnTo>
                  <a:pt x="0" y="107950"/>
                </a:lnTo>
                <a:cubicBezTo>
                  <a:pt x="0" y="113030"/>
                  <a:pt x="3810" y="116840"/>
                  <a:pt x="8890" y="116840"/>
                </a:cubicBezTo>
                <a:lnTo>
                  <a:pt x="17780" y="116840"/>
                </a:lnTo>
                <a:cubicBezTo>
                  <a:pt x="17780" y="120650"/>
                  <a:pt x="19050" y="124460"/>
                  <a:pt x="20320" y="128270"/>
                </a:cubicBezTo>
                <a:lnTo>
                  <a:pt x="11430" y="132080"/>
                </a:lnTo>
                <a:cubicBezTo>
                  <a:pt x="6350" y="134620"/>
                  <a:pt x="3810" y="139700"/>
                  <a:pt x="6350" y="144780"/>
                </a:cubicBezTo>
                <a:lnTo>
                  <a:pt x="7620" y="148590"/>
                </a:lnTo>
                <a:cubicBezTo>
                  <a:pt x="10160" y="153670"/>
                  <a:pt x="15240" y="156210"/>
                  <a:pt x="20320" y="153670"/>
                </a:cubicBezTo>
                <a:lnTo>
                  <a:pt x="27940" y="149860"/>
                </a:lnTo>
                <a:cubicBezTo>
                  <a:pt x="29210" y="153670"/>
                  <a:pt x="31750" y="156210"/>
                  <a:pt x="34290" y="160020"/>
                </a:cubicBezTo>
                <a:lnTo>
                  <a:pt x="27940" y="166370"/>
                </a:lnTo>
                <a:cubicBezTo>
                  <a:pt x="24130" y="170180"/>
                  <a:pt x="24130" y="176530"/>
                  <a:pt x="27940" y="179070"/>
                </a:cubicBezTo>
                <a:lnTo>
                  <a:pt x="31750" y="182880"/>
                </a:lnTo>
                <a:cubicBezTo>
                  <a:pt x="35560" y="186690"/>
                  <a:pt x="41910" y="186690"/>
                  <a:pt x="44450" y="182880"/>
                </a:cubicBezTo>
                <a:lnTo>
                  <a:pt x="50800" y="176530"/>
                </a:lnTo>
                <a:cubicBezTo>
                  <a:pt x="53340" y="179070"/>
                  <a:pt x="57150" y="181610"/>
                  <a:pt x="59690" y="182880"/>
                </a:cubicBezTo>
                <a:lnTo>
                  <a:pt x="55880" y="190500"/>
                </a:lnTo>
                <a:cubicBezTo>
                  <a:pt x="53340" y="195580"/>
                  <a:pt x="55880" y="200660"/>
                  <a:pt x="60960" y="203200"/>
                </a:cubicBezTo>
                <a:lnTo>
                  <a:pt x="64770" y="204470"/>
                </a:lnTo>
                <a:cubicBezTo>
                  <a:pt x="69850" y="207010"/>
                  <a:pt x="74930" y="204470"/>
                  <a:pt x="77470" y="199390"/>
                </a:cubicBezTo>
                <a:lnTo>
                  <a:pt x="80010" y="191770"/>
                </a:lnTo>
                <a:cubicBezTo>
                  <a:pt x="83820" y="193040"/>
                  <a:pt x="87630" y="193040"/>
                  <a:pt x="91440" y="194310"/>
                </a:cubicBezTo>
                <a:lnTo>
                  <a:pt x="91440" y="203200"/>
                </a:lnTo>
                <a:cubicBezTo>
                  <a:pt x="91440" y="208280"/>
                  <a:pt x="95250" y="212090"/>
                  <a:pt x="100330" y="212090"/>
                </a:cubicBezTo>
                <a:lnTo>
                  <a:pt x="105410" y="212090"/>
                </a:lnTo>
                <a:cubicBezTo>
                  <a:pt x="110490" y="212090"/>
                  <a:pt x="114300" y="208280"/>
                  <a:pt x="114300" y="203200"/>
                </a:cubicBezTo>
                <a:lnTo>
                  <a:pt x="114300" y="195580"/>
                </a:lnTo>
                <a:cubicBezTo>
                  <a:pt x="118110" y="195580"/>
                  <a:pt x="121920" y="194310"/>
                  <a:pt x="125730" y="193040"/>
                </a:cubicBezTo>
                <a:lnTo>
                  <a:pt x="128270" y="200660"/>
                </a:lnTo>
                <a:cubicBezTo>
                  <a:pt x="130810" y="205740"/>
                  <a:pt x="135890" y="208280"/>
                  <a:pt x="140970" y="205740"/>
                </a:cubicBezTo>
                <a:lnTo>
                  <a:pt x="144780" y="204470"/>
                </a:lnTo>
                <a:cubicBezTo>
                  <a:pt x="149860" y="201930"/>
                  <a:pt x="152400" y="196850"/>
                  <a:pt x="149860" y="191770"/>
                </a:cubicBezTo>
                <a:lnTo>
                  <a:pt x="147320" y="184150"/>
                </a:lnTo>
                <a:cubicBezTo>
                  <a:pt x="151130" y="181610"/>
                  <a:pt x="153670" y="180340"/>
                  <a:pt x="157480" y="177800"/>
                </a:cubicBezTo>
                <a:lnTo>
                  <a:pt x="162560" y="182880"/>
                </a:lnTo>
                <a:cubicBezTo>
                  <a:pt x="166370" y="186690"/>
                  <a:pt x="172720" y="186690"/>
                  <a:pt x="175260" y="182880"/>
                </a:cubicBezTo>
                <a:lnTo>
                  <a:pt x="179070" y="179070"/>
                </a:lnTo>
                <a:cubicBezTo>
                  <a:pt x="182880" y="175260"/>
                  <a:pt x="182880" y="168910"/>
                  <a:pt x="179070" y="166370"/>
                </a:cubicBezTo>
                <a:lnTo>
                  <a:pt x="173990" y="161290"/>
                </a:lnTo>
                <a:cubicBezTo>
                  <a:pt x="176530" y="158750"/>
                  <a:pt x="179070" y="154940"/>
                  <a:pt x="180340" y="151130"/>
                </a:cubicBezTo>
                <a:lnTo>
                  <a:pt x="187960" y="153670"/>
                </a:lnTo>
                <a:cubicBezTo>
                  <a:pt x="193040" y="156210"/>
                  <a:pt x="198120" y="153670"/>
                  <a:pt x="200660" y="148590"/>
                </a:cubicBezTo>
                <a:lnTo>
                  <a:pt x="201930" y="144780"/>
                </a:lnTo>
                <a:cubicBezTo>
                  <a:pt x="204470" y="139700"/>
                  <a:pt x="201930" y="134620"/>
                  <a:pt x="196850" y="132080"/>
                </a:cubicBezTo>
                <a:lnTo>
                  <a:pt x="189230" y="129540"/>
                </a:lnTo>
                <a:cubicBezTo>
                  <a:pt x="190500" y="125730"/>
                  <a:pt x="190500" y="121920"/>
                  <a:pt x="191770" y="118110"/>
                </a:cubicBezTo>
                <a:lnTo>
                  <a:pt x="199390" y="118110"/>
                </a:lnTo>
                <a:cubicBezTo>
                  <a:pt x="204470" y="118110"/>
                  <a:pt x="208280" y="114300"/>
                  <a:pt x="208280" y="109220"/>
                </a:cubicBezTo>
                <a:lnTo>
                  <a:pt x="208280" y="104140"/>
                </a:lnTo>
                <a:cubicBezTo>
                  <a:pt x="213360" y="99060"/>
                  <a:pt x="208280" y="95250"/>
                  <a:pt x="203200" y="95250"/>
                </a:cubicBezTo>
                <a:close/>
                <a:moveTo>
                  <a:pt x="114300" y="106680"/>
                </a:moveTo>
                <a:cubicBezTo>
                  <a:pt x="114300" y="110490"/>
                  <a:pt x="111760" y="114300"/>
                  <a:pt x="106680" y="114300"/>
                </a:cubicBezTo>
                <a:cubicBezTo>
                  <a:pt x="102870" y="114300"/>
                  <a:pt x="99060" y="111760"/>
                  <a:pt x="99060" y="106680"/>
                </a:cubicBezTo>
                <a:cubicBezTo>
                  <a:pt x="99060" y="102870"/>
                  <a:pt x="101600" y="99060"/>
                  <a:pt x="106680" y="99060"/>
                </a:cubicBezTo>
                <a:cubicBezTo>
                  <a:pt x="111760" y="100330"/>
                  <a:pt x="114300" y="102870"/>
                  <a:pt x="114300" y="10668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F72DFC8-ACDF-4E7F-92BA-1C50034D4E6B}"/>
              </a:ext>
            </a:extLst>
          </p:cNvPr>
          <p:cNvSpPr/>
          <p:nvPr/>
        </p:nvSpPr>
        <p:spPr>
          <a:xfrm>
            <a:off x="4311650" y="4488389"/>
            <a:ext cx="210384" cy="212090"/>
          </a:xfrm>
          <a:custGeom>
            <a:avLst/>
            <a:gdLst>
              <a:gd name="connsiteX0" fmla="*/ 203200 w 210384"/>
              <a:gd name="connsiteY0" fmla="*/ 95250 h 212090"/>
              <a:gd name="connsiteX1" fmla="*/ 195580 w 210384"/>
              <a:gd name="connsiteY1" fmla="*/ 95250 h 212090"/>
              <a:gd name="connsiteX2" fmla="*/ 193040 w 210384"/>
              <a:gd name="connsiteY2" fmla="*/ 83820 h 212090"/>
              <a:gd name="connsiteX3" fmla="*/ 200660 w 210384"/>
              <a:gd name="connsiteY3" fmla="*/ 80010 h 212090"/>
              <a:gd name="connsiteX4" fmla="*/ 205740 w 210384"/>
              <a:gd name="connsiteY4" fmla="*/ 67310 h 212090"/>
              <a:gd name="connsiteX5" fmla="*/ 204470 w 210384"/>
              <a:gd name="connsiteY5" fmla="*/ 63500 h 212090"/>
              <a:gd name="connsiteX6" fmla="*/ 191770 w 210384"/>
              <a:gd name="connsiteY6" fmla="*/ 58420 h 212090"/>
              <a:gd name="connsiteX7" fmla="*/ 184150 w 210384"/>
              <a:gd name="connsiteY7" fmla="*/ 62230 h 212090"/>
              <a:gd name="connsiteX8" fmla="*/ 177800 w 210384"/>
              <a:gd name="connsiteY8" fmla="*/ 52070 h 212090"/>
              <a:gd name="connsiteX9" fmla="*/ 184150 w 210384"/>
              <a:gd name="connsiteY9" fmla="*/ 45720 h 212090"/>
              <a:gd name="connsiteX10" fmla="*/ 184150 w 210384"/>
              <a:gd name="connsiteY10" fmla="*/ 33020 h 212090"/>
              <a:gd name="connsiteX11" fmla="*/ 180340 w 210384"/>
              <a:gd name="connsiteY11" fmla="*/ 29210 h 212090"/>
              <a:gd name="connsiteX12" fmla="*/ 167640 w 210384"/>
              <a:gd name="connsiteY12" fmla="*/ 29210 h 212090"/>
              <a:gd name="connsiteX13" fmla="*/ 161290 w 210384"/>
              <a:gd name="connsiteY13" fmla="*/ 35560 h 212090"/>
              <a:gd name="connsiteX14" fmla="*/ 151130 w 210384"/>
              <a:gd name="connsiteY14" fmla="*/ 29210 h 212090"/>
              <a:gd name="connsiteX15" fmla="*/ 154940 w 210384"/>
              <a:gd name="connsiteY15" fmla="*/ 20320 h 212090"/>
              <a:gd name="connsiteX16" fmla="*/ 149860 w 210384"/>
              <a:gd name="connsiteY16" fmla="*/ 7620 h 212090"/>
              <a:gd name="connsiteX17" fmla="*/ 146050 w 210384"/>
              <a:gd name="connsiteY17" fmla="*/ 6350 h 212090"/>
              <a:gd name="connsiteX18" fmla="*/ 133350 w 210384"/>
              <a:gd name="connsiteY18" fmla="*/ 11430 h 212090"/>
              <a:gd name="connsiteX19" fmla="*/ 129540 w 210384"/>
              <a:gd name="connsiteY19" fmla="*/ 20320 h 212090"/>
              <a:gd name="connsiteX20" fmla="*/ 118110 w 210384"/>
              <a:gd name="connsiteY20" fmla="*/ 17780 h 212090"/>
              <a:gd name="connsiteX21" fmla="*/ 118110 w 210384"/>
              <a:gd name="connsiteY21" fmla="*/ 8890 h 212090"/>
              <a:gd name="connsiteX22" fmla="*/ 109220 w 210384"/>
              <a:gd name="connsiteY22" fmla="*/ 0 h 212090"/>
              <a:gd name="connsiteX23" fmla="*/ 104140 w 210384"/>
              <a:gd name="connsiteY23" fmla="*/ 0 h 212090"/>
              <a:gd name="connsiteX24" fmla="*/ 95250 w 210384"/>
              <a:gd name="connsiteY24" fmla="*/ 8890 h 212090"/>
              <a:gd name="connsiteX25" fmla="*/ 95250 w 210384"/>
              <a:gd name="connsiteY25" fmla="*/ 17780 h 212090"/>
              <a:gd name="connsiteX26" fmla="*/ 83820 w 210384"/>
              <a:gd name="connsiteY26" fmla="*/ 20320 h 212090"/>
              <a:gd name="connsiteX27" fmla="*/ 80010 w 210384"/>
              <a:gd name="connsiteY27" fmla="*/ 11430 h 212090"/>
              <a:gd name="connsiteX28" fmla="*/ 67310 w 210384"/>
              <a:gd name="connsiteY28" fmla="*/ 6350 h 212090"/>
              <a:gd name="connsiteX29" fmla="*/ 63500 w 210384"/>
              <a:gd name="connsiteY29" fmla="*/ 7620 h 212090"/>
              <a:gd name="connsiteX30" fmla="*/ 58420 w 210384"/>
              <a:gd name="connsiteY30" fmla="*/ 20320 h 212090"/>
              <a:gd name="connsiteX31" fmla="*/ 62230 w 210384"/>
              <a:gd name="connsiteY31" fmla="*/ 29210 h 212090"/>
              <a:gd name="connsiteX32" fmla="*/ 53340 w 210384"/>
              <a:gd name="connsiteY32" fmla="*/ 35560 h 212090"/>
              <a:gd name="connsiteX33" fmla="*/ 46990 w 210384"/>
              <a:gd name="connsiteY33" fmla="*/ 29210 h 212090"/>
              <a:gd name="connsiteX34" fmla="*/ 34290 w 210384"/>
              <a:gd name="connsiteY34" fmla="*/ 29210 h 212090"/>
              <a:gd name="connsiteX35" fmla="*/ 30480 w 210384"/>
              <a:gd name="connsiteY35" fmla="*/ 33020 h 212090"/>
              <a:gd name="connsiteX36" fmla="*/ 30480 w 210384"/>
              <a:gd name="connsiteY36" fmla="*/ 45720 h 212090"/>
              <a:gd name="connsiteX37" fmla="*/ 36830 w 210384"/>
              <a:gd name="connsiteY37" fmla="*/ 52070 h 212090"/>
              <a:gd name="connsiteX38" fmla="*/ 30480 w 210384"/>
              <a:gd name="connsiteY38" fmla="*/ 60960 h 212090"/>
              <a:gd name="connsiteX39" fmla="*/ 21590 w 210384"/>
              <a:gd name="connsiteY39" fmla="*/ 57150 h 212090"/>
              <a:gd name="connsiteX40" fmla="*/ 8890 w 210384"/>
              <a:gd name="connsiteY40" fmla="*/ 62230 h 212090"/>
              <a:gd name="connsiteX41" fmla="*/ 7620 w 210384"/>
              <a:gd name="connsiteY41" fmla="*/ 66040 h 212090"/>
              <a:gd name="connsiteX42" fmla="*/ 12700 w 210384"/>
              <a:gd name="connsiteY42" fmla="*/ 78740 h 212090"/>
              <a:gd name="connsiteX43" fmla="*/ 21590 w 210384"/>
              <a:gd name="connsiteY43" fmla="*/ 82550 h 212090"/>
              <a:gd name="connsiteX44" fmla="*/ 19050 w 210384"/>
              <a:gd name="connsiteY44" fmla="*/ 93980 h 212090"/>
              <a:gd name="connsiteX45" fmla="*/ 8890 w 210384"/>
              <a:gd name="connsiteY45" fmla="*/ 93980 h 212090"/>
              <a:gd name="connsiteX46" fmla="*/ 0 w 210384"/>
              <a:gd name="connsiteY46" fmla="*/ 102870 h 212090"/>
              <a:gd name="connsiteX47" fmla="*/ 0 w 210384"/>
              <a:gd name="connsiteY47" fmla="*/ 107950 h 212090"/>
              <a:gd name="connsiteX48" fmla="*/ 8890 w 210384"/>
              <a:gd name="connsiteY48" fmla="*/ 116840 h 212090"/>
              <a:gd name="connsiteX49" fmla="*/ 17780 w 210384"/>
              <a:gd name="connsiteY49" fmla="*/ 116840 h 212090"/>
              <a:gd name="connsiteX50" fmla="*/ 20320 w 210384"/>
              <a:gd name="connsiteY50" fmla="*/ 128270 h 212090"/>
              <a:gd name="connsiteX51" fmla="*/ 11430 w 210384"/>
              <a:gd name="connsiteY51" fmla="*/ 132080 h 212090"/>
              <a:gd name="connsiteX52" fmla="*/ 6350 w 210384"/>
              <a:gd name="connsiteY52" fmla="*/ 144780 h 212090"/>
              <a:gd name="connsiteX53" fmla="*/ 7620 w 210384"/>
              <a:gd name="connsiteY53" fmla="*/ 148590 h 212090"/>
              <a:gd name="connsiteX54" fmla="*/ 20320 w 210384"/>
              <a:gd name="connsiteY54" fmla="*/ 153670 h 212090"/>
              <a:gd name="connsiteX55" fmla="*/ 27940 w 210384"/>
              <a:gd name="connsiteY55" fmla="*/ 149860 h 212090"/>
              <a:gd name="connsiteX56" fmla="*/ 34290 w 210384"/>
              <a:gd name="connsiteY56" fmla="*/ 160020 h 212090"/>
              <a:gd name="connsiteX57" fmla="*/ 27940 w 210384"/>
              <a:gd name="connsiteY57" fmla="*/ 166370 h 212090"/>
              <a:gd name="connsiteX58" fmla="*/ 27940 w 210384"/>
              <a:gd name="connsiteY58" fmla="*/ 179070 h 212090"/>
              <a:gd name="connsiteX59" fmla="*/ 31750 w 210384"/>
              <a:gd name="connsiteY59" fmla="*/ 182880 h 212090"/>
              <a:gd name="connsiteX60" fmla="*/ 44450 w 210384"/>
              <a:gd name="connsiteY60" fmla="*/ 182880 h 212090"/>
              <a:gd name="connsiteX61" fmla="*/ 50800 w 210384"/>
              <a:gd name="connsiteY61" fmla="*/ 176530 h 212090"/>
              <a:gd name="connsiteX62" fmla="*/ 59690 w 210384"/>
              <a:gd name="connsiteY62" fmla="*/ 182880 h 212090"/>
              <a:gd name="connsiteX63" fmla="*/ 55880 w 210384"/>
              <a:gd name="connsiteY63" fmla="*/ 190500 h 212090"/>
              <a:gd name="connsiteX64" fmla="*/ 60960 w 210384"/>
              <a:gd name="connsiteY64" fmla="*/ 203200 h 212090"/>
              <a:gd name="connsiteX65" fmla="*/ 64770 w 210384"/>
              <a:gd name="connsiteY65" fmla="*/ 204470 h 212090"/>
              <a:gd name="connsiteX66" fmla="*/ 77470 w 210384"/>
              <a:gd name="connsiteY66" fmla="*/ 199390 h 212090"/>
              <a:gd name="connsiteX67" fmla="*/ 80010 w 210384"/>
              <a:gd name="connsiteY67" fmla="*/ 191770 h 212090"/>
              <a:gd name="connsiteX68" fmla="*/ 91440 w 210384"/>
              <a:gd name="connsiteY68" fmla="*/ 194310 h 212090"/>
              <a:gd name="connsiteX69" fmla="*/ 91440 w 210384"/>
              <a:gd name="connsiteY69" fmla="*/ 203200 h 212090"/>
              <a:gd name="connsiteX70" fmla="*/ 100330 w 210384"/>
              <a:gd name="connsiteY70" fmla="*/ 212090 h 212090"/>
              <a:gd name="connsiteX71" fmla="*/ 105410 w 210384"/>
              <a:gd name="connsiteY71" fmla="*/ 212090 h 212090"/>
              <a:gd name="connsiteX72" fmla="*/ 114300 w 210384"/>
              <a:gd name="connsiteY72" fmla="*/ 203200 h 212090"/>
              <a:gd name="connsiteX73" fmla="*/ 114300 w 210384"/>
              <a:gd name="connsiteY73" fmla="*/ 195580 h 212090"/>
              <a:gd name="connsiteX74" fmla="*/ 125730 w 210384"/>
              <a:gd name="connsiteY74" fmla="*/ 193040 h 212090"/>
              <a:gd name="connsiteX75" fmla="*/ 128270 w 210384"/>
              <a:gd name="connsiteY75" fmla="*/ 200660 h 212090"/>
              <a:gd name="connsiteX76" fmla="*/ 140970 w 210384"/>
              <a:gd name="connsiteY76" fmla="*/ 205740 h 212090"/>
              <a:gd name="connsiteX77" fmla="*/ 144780 w 210384"/>
              <a:gd name="connsiteY77" fmla="*/ 204470 h 212090"/>
              <a:gd name="connsiteX78" fmla="*/ 149860 w 210384"/>
              <a:gd name="connsiteY78" fmla="*/ 191770 h 212090"/>
              <a:gd name="connsiteX79" fmla="*/ 147320 w 210384"/>
              <a:gd name="connsiteY79" fmla="*/ 184150 h 212090"/>
              <a:gd name="connsiteX80" fmla="*/ 157480 w 210384"/>
              <a:gd name="connsiteY80" fmla="*/ 177800 h 212090"/>
              <a:gd name="connsiteX81" fmla="*/ 162560 w 210384"/>
              <a:gd name="connsiteY81" fmla="*/ 182880 h 212090"/>
              <a:gd name="connsiteX82" fmla="*/ 175260 w 210384"/>
              <a:gd name="connsiteY82" fmla="*/ 182880 h 212090"/>
              <a:gd name="connsiteX83" fmla="*/ 179070 w 210384"/>
              <a:gd name="connsiteY83" fmla="*/ 179070 h 212090"/>
              <a:gd name="connsiteX84" fmla="*/ 179070 w 210384"/>
              <a:gd name="connsiteY84" fmla="*/ 166370 h 212090"/>
              <a:gd name="connsiteX85" fmla="*/ 173990 w 210384"/>
              <a:gd name="connsiteY85" fmla="*/ 161290 h 212090"/>
              <a:gd name="connsiteX86" fmla="*/ 180340 w 210384"/>
              <a:gd name="connsiteY86" fmla="*/ 151130 h 212090"/>
              <a:gd name="connsiteX87" fmla="*/ 187960 w 210384"/>
              <a:gd name="connsiteY87" fmla="*/ 153670 h 212090"/>
              <a:gd name="connsiteX88" fmla="*/ 200660 w 210384"/>
              <a:gd name="connsiteY88" fmla="*/ 148590 h 212090"/>
              <a:gd name="connsiteX89" fmla="*/ 201930 w 210384"/>
              <a:gd name="connsiteY89" fmla="*/ 144780 h 212090"/>
              <a:gd name="connsiteX90" fmla="*/ 196850 w 210384"/>
              <a:gd name="connsiteY90" fmla="*/ 132080 h 212090"/>
              <a:gd name="connsiteX91" fmla="*/ 189230 w 210384"/>
              <a:gd name="connsiteY91" fmla="*/ 129540 h 212090"/>
              <a:gd name="connsiteX92" fmla="*/ 191770 w 210384"/>
              <a:gd name="connsiteY92" fmla="*/ 118110 h 212090"/>
              <a:gd name="connsiteX93" fmla="*/ 199390 w 210384"/>
              <a:gd name="connsiteY93" fmla="*/ 118110 h 212090"/>
              <a:gd name="connsiteX94" fmla="*/ 208280 w 210384"/>
              <a:gd name="connsiteY94" fmla="*/ 109220 h 212090"/>
              <a:gd name="connsiteX95" fmla="*/ 208280 w 210384"/>
              <a:gd name="connsiteY95" fmla="*/ 104140 h 212090"/>
              <a:gd name="connsiteX96" fmla="*/ 203200 w 210384"/>
              <a:gd name="connsiteY96" fmla="*/ 95250 h 212090"/>
              <a:gd name="connsiteX97" fmla="*/ 114300 w 210384"/>
              <a:gd name="connsiteY97" fmla="*/ 106680 h 212090"/>
              <a:gd name="connsiteX98" fmla="*/ 106680 w 210384"/>
              <a:gd name="connsiteY98" fmla="*/ 114300 h 212090"/>
              <a:gd name="connsiteX99" fmla="*/ 99060 w 210384"/>
              <a:gd name="connsiteY99" fmla="*/ 106680 h 212090"/>
              <a:gd name="connsiteX100" fmla="*/ 106680 w 210384"/>
              <a:gd name="connsiteY100" fmla="*/ 99060 h 212090"/>
              <a:gd name="connsiteX101" fmla="*/ 114300 w 210384"/>
              <a:gd name="connsiteY101" fmla="*/ 106680 h 21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10384" h="212090">
                <a:moveTo>
                  <a:pt x="203200" y="95250"/>
                </a:moveTo>
                <a:lnTo>
                  <a:pt x="195580" y="95250"/>
                </a:lnTo>
                <a:cubicBezTo>
                  <a:pt x="195580" y="91440"/>
                  <a:pt x="194310" y="87630"/>
                  <a:pt x="193040" y="83820"/>
                </a:cubicBezTo>
                <a:lnTo>
                  <a:pt x="200660" y="80010"/>
                </a:lnTo>
                <a:cubicBezTo>
                  <a:pt x="205740" y="77470"/>
                  <a:pt x="208280" y="72390"/>
                  <a:pt x="205740" y="67310"/>
                </a:cubicBezTo>
                <a:lnTo>
                  <a:pt x="204470" y="63500"/>
                </a:lnTo>
                <a:cubicBezTo>
                  <a:pt x="201930" y="58420"/>
                  <a:pt x="196850" y="55880"/>
                  <a:pt x="191770" y="58420"/>
                </a:cubicBezTo>
                <a:lnTo>
                  <a:pt x="184150" y="62230"/>
                </a:lnTo>
                <a:cubicBezTo>
                  <a:pt x="181610" y="58420"/>
                  <a:pt x="180340" y="55880"/>
                  <a:pt x="177800" y="52070"/>
                </a:cubicBezTo>
                <a:lnTo>
                  <a:pt x="184150" y="45720"/>
                </a:lnTo>
                <a:cubicBezTo>
                  <a:pt x="187960" y="41910"/>
                  <a:pt x="187960" y="35560"/>
                  <a:pt x="184150" y="33020"/>
                </a:cubicBezTo>
                <a:lnTo>
                  <a:pt x="180340" y="29210"/>
                </a:lnTo>
                <a:cubicBezTo>
                  <a:pt x="176530" y="25400"/>
                  <a:pt x="170180" y="25400"/>
                  <a:pt x="167640" y="29210"/>
                </a:cubicBezTo>
                <a:lnTo>
                  <a:pt x="161290" y="35560"/>
                </a:lnTo>
                <a:cubicBezTo>
                  <a:pt x="158750" y="33020"/>
                  <a:pt x="154940" y="31750"/>
                  <a:pt x="151130" y="29210"/>
                </a:cubicBezTo>
                <a:lnTo>
                  <a:pt x="154940" y="20320"/>
                </a:lnTo>
                <a:cubicBezTo>
                  <a:pt x="157480" y="15240"/>
                  <a:pt x="154940" y="10160"/>
                  <a:pt x="149860" y="7620"/>
                </a:cubicBezTo>
                <a:lnTo>
                  <a:pt x="146050" y="6350"/>
                </a:lnTo>
                <a:cubicBezTo>
                  <a:pt x="140970" y="3810"/>
                  <a:pt x="135890" y="6350"/>
                  <a:pt x="133350" y="11430"/>
                </a:cubicBezTo>
                <a:lnTo>
                  <a:pt x="129540" y="20320"/>
                </a:lnTo>
                <a:cubicBezTo>
                  <a:pt x="125730" y="19050"/>
                  <a:pt x="121920" y="19050"/>
                  <a:pt x="118110" y="17780"/>
                </a:cubicBezTo>
                <a:lnTo>
                  <a:pt x="118110" y="8890"/>
                </a:lnTo>
                <a:cubicBezTo>
                  <a:pt x="118110" y="3810"/>
                  <a:pt x="114300" y="0"/>
                  <a:pt x="109220" y="0"/>
                </a:cubicBezTo>
                <a:lnTo>
                  <a:pt x="104140" y="0"/>
                </a:lnTo>
                <a:cubicBezTo>
                  <a:pt x="99060" y="0"/>
                  <a:pt x="95250" y="3810"/>
                  <a:pt x="95250" y="8890"/>
                </a:cubicBezTo>
                <a:lnTo>
                  <a:pt x="95250" y="17780"/>
                </a:lnTo>
                <a:cubicBezTo>
                  <a:pt x="91440" y="17780"/>
                  <a:pt x="87630" y="19050"/>
                  <a:pt x="83820" y="20320"/>
                </a:cubicBezTo>
                <a:lnTo>
                  <a:pt x="80010" y="11430"/>
                </a:lnTo>
                <a:cubicBezTo>
                  <a:pt x="77470" y="6350"/>
                  <a:pt x="72390" y="3810"/>
                  <a:pt x="67310" y="6350"/>
                </a:cubicBezTo>
                <a:lnTo>
                  <a:pt x="63500" y="7620"/>
                </a:lnTo>
                <a:cubicBezTo>
                  <a:pt x="58420" y="10160"/>
                  <a:pt x="55880" y="15240"/>
                  <a:pt x="58420" y="20320"/>
                </a:cubicBezTo>
                <a:lnTo>
                  <a:pt x="62230" y="29210"/>
                </a:lnTo>
                <a:cubicBezTo>
                  <a:pt x="58420" y="30480"/>
                  <a:pt x="55880" y="33020"/>
                  <a:pt x="53340" y="35560"/>
                </a:cubicBezTo>
                <a:lnTo>
                  <a:pt x="46990" y="29210"/>
                </a:lnTo>
                <a:cubicBezTo>
                  <a:pt x="43180" y="25400"/>
                  <a:pt x="36830" y="25400"/>
                  <a:pt x="34290" y="29210"/>
                </a:cubicBezTo>
                <a:lnTo>
                  <a:pt x="30480" y="33020"/>
                </a:lnTo>
                <a:cubicBezTo>
                  <a:pt x="26670" y="36830"/>
                  <a:pt x="26670" y="43180"/>
                  <a:pt x="30480" y="45720"/>
                </a:cubicBezTo>
                <a:lnTo>
                  <a:pt x="36830" y="52070"/>
                </a:lnTo>
                <a:cubicBezTo>
                  <a:pt x="34290" y="54610"/>
                  <a:pt x="33020" y="58420"/>
                  <a:pt x="30480" y="60960"/>
                </a:cubicBezTo>
                <a:lnTo>
                  <a:pt x="21590" y="57150"/>
                </a:lnTo>
                <a:cubicBezTo>
                  <a:pt x="16510" y="54610"/>
                  <a:pt x="11430" y="57150"/>
                  <a:pt x="8890" y="62230"/>
                </a:cubicBezTo>
                <a:lnTo>
                  <a:pt x="7620" y="66040"/>
                </a:lnTo>
                <a:cubicBezTo>
                  <a:pt x="5080" y="71120"/>
                  <a:pt x="7620" y="76200"/>
                  <a:pt x="12700" y="78740"/>
                </a:cubicBezTo>
                <a:lnTo>
                  <a:pt x="21590" y="82550"/>
                </a:lnTo>
                <a:cubicBezTo>
                  <a:pt x="20320" y="86360"/>
                  <a:pt x="20320" y="90170"/>
                  <a:pt x="19050" y="93980"/>
                </a:cubicBezTo>
                <a:lnTo>
                  <a:pt x="8890" y="93980"/>
                </a:lnTo>
                <a:cubicBezTo>
                  <a:pt x="3810" y="93980"/>
                  <a:pt x="0" y="97790"/>
                  <a:pt x="0" y="102870"/>
                </a:cubicBezTo>
                <a:lnTo>
                  <a:pt x="0" y="107950"/>
                </a:lnTo>
                <a:cubicBezTo>
                  <a:pt x="0" y="113030"/>
                  <a:pt x="3810" y="116840"/>
                  <a:pt x="8890" y="116840"/>
                </a:cubicBezTo>
                <a:lnTo>
                  <a:pt x="17780" y="116840"/>
                </a:lnTo>
                <a:cubicBezTo>
                  <a:pt x="17780" y="120650"/>
                  <a:pt x="19050" y="124460"/>
                  <a:pt x="20320" y="128270"/>
                </a:cubicBezTo>
                <a:lnTo>
                  <a:pt x="11430" y="132080"/>
                </a:lnTo>
                <a:cubicBezTo>
                  <a:pt x="6350" y="134620"/>
                  <a:pt x="3810" y="139700"/>
                  <a:pt x="6350" y="144780"/>
                </a:cubicBezTo>
                <a:lnTo>
                  <a:pt x="7620" y="148590"/>
                </a:lnTo>
                <a:cubicBezTo>
                  <a:pt x="10160" y="153670"/>
                  <a:pt x="15240" y="156210"/>
                  <a:pt x="20320" y="153670"/>
                </a:cubicBezTo>
                <a:lnTo>
                  <a:pt x="27940" y="149860"/>
                </a:lnTo>
                <a:cubicBezTo>
                  <a:pt x="29210" y="153670"/>
                  <a:pt x="31750" y="156210"/>
                  <a:pt x="34290" y="160020"/>
                </a:cubicBezTo>
                <a:lnTo>
                  <a:pt x="27940" y="166370"/>
                </a:lnTo>
                <a:cubicBezTo>
                  <a:pt x="24130" y="170180"/>
                  <a:pt x="24130" y="176530"/>
                  <a:pt x="27940" y="179070"/>
                </a:cubicBezTo>
                <a:lnTo>
                  <a:pt x="31750" y="182880"/>
                </a:lnTo>
                <a:cubicBezTo>
                  <a:pt x="35560" y="186690"/>
                  <a:pt x="41910" y="186690"/>
                  <a:pt x="44450" y="182880"/>
                </a:cubicBezTo>
                <a:lnTo>
                  <a:pt x="50800" y="176530"/>
                </a:lnTo>
                <a:cubicBezTo>
                  <a:pt x="53340" y="179070"/>
                  <a:pt x="57150" y="181610"/>
                  <a:pt x="59690" y="182880"/>
                </a:cubicBezTo>
                <a:lnTo>
                  <a:pt x="55880" y="190500"/>
                </a:lnTo>
                <a:cubicBezTo>
                  <a:pt x="53340" y="195580"/>
                  <a:pt x="55880" y="200660"/>
                  <a:pt x="60960" y="203200"/>
                </a:cubicBezTo>
                <a:lnTo>
                  <a:pt x="64770" y="204470"/>
                </a:lnTo>
                <a:cubicBezTo>
                  <a:pt x="69850" y="207010"/>
                  <a:pt x="74930" y="204470"/>
                  <a:pt x="77470" y="199390"/>
                </a:cubicBezTo>
                <a:lnTo>
                  <a:pt x="80010" y="191770"/>
                </a:lnTo>
                <a:cubicBezTo>
                  <a:pt x="83820" y="193040"/>
                  <a:pt x="87630" y="193040"/>
                  <a:pt x="91440" y="194310"/>
                </a:cubicBezTo>
                <a:lnTo>
                  <a:pt x="91440" y="203200"/>
                </a:lnTo>
                <a:cubicBezTo>
                  <a:pt x="91440" y="208280"/>
                  <a:pt x="95250" y="212090"/>
                  <a:pt x="100330" y="212090"/>
                </a:cubicBezTo>
                <a:lnTo>
                  <a:pt x="105410" y="212090"/>
                </a:lnTo>
                <a:cubicBezTo>
                  <a:pt x="110490" y="212090"/>
                  <a:pt x="114300" y="208280"/>
                  <a:pt x="114300" y="203200"/>
                </a:cubicBezTo>
                <a:lnTo>
                  <a:pt x="114300" y="195580"/>
                </a:lnTo>
                <a:cubicBezTo>
                  <a:pt x="118110" y="195580"/>
                  <a:pt x="121920" y="194310"/>
                  <a:pt x="125730" y="193040"/>
                </a:cubicBezTo>
                <a:lnTo>
                  <a:pt x="128270" y="200660"/>
                </a:lnTo>
                <a:cubicBezTo>
                  <a:pt x="130810" y="205740"/>
                  <a:pt x="135890" y="208280"/>
                  <a:pt x="140970" y="205740"/>
                </a:cubicBezTo>
                <a:lnTo>
                  <a:pt x="144780" y="204470"/>
                </a:lnTo>
                <a:cubicBezTo>
                  <a:pt x="149860" y="201930"/>
                  <a:pt x="152400" y="196850"/>
                  <a:pt x="149860" y="191770"/>
                </a:cubicBezTo>
                <a:lnTo>
                  <a:pt x="147320" y="184150"/>
                </a:lnTo>
                <a:cubicBezTo>
                  <a:pt x="151130" y="181610"/>
                  <a:pt x="153670" y="180340"/>
                  <a:pt x="157480" y="177800"/>
                </a:cubicBezTo>
                <a:lnTo>
                  <a:pt x="162560" y="182880"/>
                </a:lnTo>
                <a:cubicBezTo>
                  <a:pt x="166370" y="186690"/>
                  <a:pt x="172720" y="186690"/>
                  <a:pt x="175260" y="182880"/>
                </a:cubicBezTo>
                <a:lnTo>
                  <a:pt x="179070" y="179070"/>
                </a:lnTo>
                <a:cubicBezTo>
                  <a:pt x="182880" y="175260"/>
                  <a:pt x="182880" y="168910"/>
                  <a:pt x="179070" y="166370"/>
                </a:cubicBezTo>
                <a:lnTo>
                  <a:pt x="173990" y="161290"/>
                </a:lnTo>
                <a:cubicBezTo>
                  <a:pt x="176530" y="158750"/>
                  <a:pt x="179070" y="154940"/>
                  <a:pt x="180340" y="151130"/>
                </a:cubicBezTo>
                <a:lnTo>
                  <a:pt x="187960" y="153670"/>
                </a:lnTo>
                <a:cubicBezTo>
                  <a:pt x="193040" y="156210"/>
                  <a:pt x="198120" y="153670"/>
                  <a:pt x="200660" y="148590"/>
                </a:cubicBezTo>
                <a:lnTo>
                  <a:pt x="201930" y="144780"/>
                </a:lnTo>
                <a:cubicBezTo>
                  <a:pt x="204470" y="139700"/>
                  <a:pt x="201930" y="134620"/>
                  <a:pt x="196850" y="132080"/>
                </a:cubicBezTo>
                <a:lnTo>
                  <a:pt x="189230" y="129540"/>
                </a:lnTo>
                <a:cubicBezTo>
                  <a:pt x="190500" y="125730"/>
                  <a:pt x="190500" y="121920"/>
                  <a:pt x="191770" y="118110"/>
                </a:cubicBezTo>
                <a:lnTo>
                  <a:pt x="199390" y="118110"/>
                </a:lnTo>
                <a:cubicBezTo>
                  <a:pt x="204470" y="118110"/>
                  <a:pt x="208280" y="114300"/>
                  <a:pt x="208280" y="109220"/>
                </a:cubicBezTo>
                <a:lnTo>
                  <a:pt x="208280" y="104140"/>
                </a:lnTo>
                <a:cubicBezTo>
                  <a:pt x="213360" y="99060"/>
                  <a:pt x="208280" y="95250"/>
                  <a:pt x="203200" y="95250"/>
                </a:cubicBezTo>
                <a:close/>
                <a:moveTo>
                  <a:pt x="114300" y="106680"/>
                </a:moveTo>
                <a:cubicBezTo>
                  <a:pt x="114300" y="110490"/>
                  <a:pt x="111760" y="114300"/>
                  <a:pt x="106680" y="114300"/>
                </a:cubicBezTo>
                <a:cubicBezTo>
                  <a:pt x="102870" y="114300"/>
                  <a:pt x="99060" y="111760"/>
                  <a:pt x="99060" y="106680"/>
                </a:cubicBezTo>
                <a:cubicBezTo>
                  <a:pt x="99060" y="102870"/>
                  <a:pt x="101600" y="99060"/>
                  <a:pt x="106680" y="99060"/>
                </a:cubicBezTo>
                <a:cubicBezTo>
                  <a:pt x="111760" y="99060"/>
                  <a:pt x="114300" y="102870"/>
                  <a:pt x="114300" y="10668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7B98091-A980-453D-B0D1-555FB9B628A0}"/>
              </a:ext>
            </a:extLst>
          </p:cNvPr>
          <p:cNvSpPr/>
          <p:nvPr/>
        </p:nvSpPr>
        <p:spPr>
          <a:xfrm>
            <a:off x="6412229" y="5103070"/>
            <a:ext cx="209827" cy="212089"/>
          </a:xfrm>
          <a:custGeom>
            <a:avLst/>
            <a:gdLst>
              <a:gd name="connsiteX0" fmla="*/ 203200 w 209827"/>
              <a:gd name="connsiteY0" fmla="*/ 95250 h 212089"/>
              <a:gd name="connsiteX1" fmla="*/ 195580 w 209827"/>
              <a:gd name="connsiteY1" fmla="*/ 95250 h 212089"/>
              <a:gd name="connsiteX2" fmla="*/ 193040 w 209827"/>
              <a:gd name="connsiteY2" fmla="*/ 83820 h 212089"/>
              <a:gd name="connsiteX3" fmla="*/ 200660 w 209827"/>
              <a:gd name="connsiteY3" fmla="*/ 80010 h 212089"/>
              <a:gd name="connsiteX4" fmla="*/ 205740 w 209827"/>
              <a:gd name="connsiteY4" fmla="*/ 67310 h 212089"/>
              <a:gd name="connsiteX5" fmla="*/ 204470 w 209827"/>
              <a:gd name="connsiteY5" fmla="*/ 63500 h 212089"/>
              <a:gd name="connsiteX6" fmla="*/ 191770 w 209827"/>
              <a:gd name="connsiteY6" fmla="*/ 58420 h 212089"/>
              <a:gd name="connsiteX7" fmla="*/ 184150 w 209827"/>
              <a:gd name="connsiteY7" fmla="*/ 62230 h 212089"/>
              <a:gd name="connsiteX8" fmla="*/ 177800 w 209827"/>
              <a:gd name="connsiteY8" fmla="*/ 52070 h 212089"/>
              <a:gd name="connsiteX9" fmla="*/ 184150 w 209827"/>
              <a:gd name="connsiteY9" fmla="*/ 45720 h 212089"/>
              <a:gd name="connsiteX10" fmla="*/ 184150 w 209827"/>
              <a:gd name="connsiteY10" fmla="*/ 33020 h 212089"/>
              <a:gd name="connsiteX11" fmla="*/ 180340 w 209827"/>
              <a:gd name="connsiteY11" fmla="*/ 29210 h 212089"/>
              <a:gd name="connsiteX12" fmla="*/ 167640 w 209827"/>
              <a:gd name="connsiteY12" fmla="*/ 29210 h 212089"/>
              <a:gd name="connsiteX13" fmla="*/ 161290 w 209827"/>
              <a:gd name="connsiteY13" fmla="*/ 35560 h 212089"/>
              <a:gd name="connsiteX14" fmla="*/ 151130 w 209827"/>
              <a:gd name="connsiteY14" fmla="*/ 29210 h 212089"/>
              <a:gd name="connsiteX15" fmla="*/ 154940 w 209827"/>
              <a:gd name="connsiteY15" fmla="*/ 20320 h 212089"/>
              <a:gd name="connsiteX16" fmla="*/ 149860 w 209827"/>
              <a:gd name="connsiteY16" fmla="*/ 7620 h 212089"/>
              <a:gd name="connsiteX17" fmla="*/ 146050 w 209827"/>
              <a:gd name="connsiteY17" fmla="*/ 6350 h 212089"/>
              <a:gd name="connsiteX18" fmla="*/ 133350 w 209827"/>
              <a:gd name="connsiteY18" fmla="*/ 11430 h 212089"/>
              <a:gd name="connsiteX19" fmla="*/ 129540 w 209827"/>
              <a:gd name="connsiteY19" fmla="*/ 20320 h 212089"/>
              <a:gd name="connsiteX20" fmla="*/ 118110 w 209827"/>
              <a:gd name="connsiteY20" fmla="*/ 17780 h 212089"/>
              <a:gd name="connsiteX21" fmla="*/ 118110 w 209827"/>
              <a:gd name="connsiteY21" fmla="*/ 8890 h 212089"/>
              <a:gd name="connsiteX22" fmla="*/ 109220 w 209827"/>
              <a:gd name="connsiteY22" fmla="*/ 0 h 212089"/>
              <a:gd name="connsiteX23" fmla="*/ 104140 w 209827"/>
              <a:gd name="connsiteY23" fmla="*/ 0 h 212089"/>
              <a:gd name="connsiteX24" fmla="*/ 95250 w 209827"/>
              <a:gd name="connsiteY24" fmla="*/ 8890 h 212089"/>
              <a:gd name="connsiteX25" fmla="*/ 95250 w 209827"/>
              <a:gd name="connsiteY25" fmla="*/ 17780 h 212089"/>
              <a:gd name="connsiteX26" fmla="*/ 83820 w 209827"/>
              <a:gd name="connsiteY26" fmla="*/ 20320 h 212089"/>
              <a:gd name="connsiteX27" fmla="*/ 80010 w 209827"/>
              <a:gd name="connsiteY27" fmla="*/ 11430 h 212089"/>
              <a:gd name="connsiteX28" fmla="*/ 67310 w 209827"/>
              <a:gd name="connsiteY28" fmla="*/ 6350 h 212089"/>
              <a:gd name="connsiteX29" fmla="*/ 63500 w 209827"/>
              <a:gd name="connsiteY29" fmla="*/ 7620 h 212089"/>
              <a:gd name="connsiteX30" fmla="*/ 58420 w 209827"/>
              <a:gd name="connsiteY30" fmla="*/ 20320 h 212089"/>
              <a:gd name="connsiteX31" fmla="*/ 62230 w 209827"/>
              <a:gd name="connsiteY31" fmla="*/ 29210 h 212089"/>
              <a:gd name="connsiteX32" fmla="*/ 53340 w 209827"/>
              <a:gd name="connsiteY32" fmla="*/ 35560 h 212089"/>
              <a:gd name="connsiteX33" fmla="*/ 46990 w 209827"/>
              <a:gd name="connsiteY33" fmla="*/ 29210 h 212089"/>
              <a:gd name="connsiteX34" fmla="*/ 34290 w 209827"/>
              <a:gd name="connsiteY34" fmla="*/ 29210 h 212089"/>
              <a:gd name="connsiteX35" fmla="*/ 30480 w 209827"/>
              <a:gd name="connsiteY35" fmla="*/ 33020 h 212089"/>
              <a:gd name="connsiteX36" fmla="*/ 30480 w 209827"/>
              <a:gd name="connsiteY36" fmla="*/ 45720 h 212089"/>
              <a:gd name="connsiteX37" fmla="*/ 36830 w 209827"/>
              <a:gd name="connsiteY37" fmla="*/ 52070 h 212089"/>
              <a:gd name="connsiteX38" fmla="*/ 30480 w 209827"/>
              <a:gd name="connsiteY38" fmla="*/ 60960 h 212089"/>
              <a:gd name="connsiteX39" fmla="*/ 21590 w 209827"/>
              <a:gd name="connsiteY39" fmla="*/ 57150 h 212089"/>
              <a:gd name="connsiteX40" fmla="*/ 8890 w 209827"/>
              <a:gd name="connsiteY40" fmla="*/ 62230 h 212089"/>
              <a:gd name="connsiteX41" fmla="*/ 7620 w 209827"/>
              <a:gd name="connsiteY41" fmla="*/ 66040 h 212089"/>
              <a:gd name="connsiteX42" fmla="*/ 12700 w 209827"/>
              <a:gd name="connsiteY42" fmla="*/ 78740 h 212089"/>
              <a:gd name="connsiteX43" fmla="*/ 21590 w 209827"/>
              <a:gd name="connsiteY43" fmla="*/ 82550 h 212089"/>
              <a:gd name="connsiteX44" fmla="*/ 19050 w 209827"/>
              <a:gd name="connsiteY44" fmla="*/ 93980 h 212089"/>
              <a:gd name="connsiteX45" fmla="*/ 8890 w 209827"/>
              <a:gd name="connsiteY45" fmla="*/ 93980 h 212089"/>
              <a:gd name="connsiteX46" fmla="*/ 0 w 209827"/>
              <a:gd name="connsiteY46" fmla="*/ 102870 h 212089"/>
              <a:gd name="connsiteX47" fmla="*/ 0 w 209827"/>
              <a:gd name="connsiteY47" fmla="*/ 107950 h 212089"/>
              <a:gd name="connsiteX48" fmla="*/ 8890 w 209827"/>
              <a:gd name="connsiteY48" fmla="*/ 116840 h 212089"/>
              <a:gd name="connsiteX49" fmla="*/ 17780 w 209827"/>
              <a:gd name="connsiteY49" fmla="*/ 116840 h 212089"/>
              <a:gd name="connsiteX50" fmla="*/ 20320 w 209827"/>
              <a:gd name="connsiteY50" fmla="*/ 128270 h 212089"/>
              <a:gd name="connsiteX51" fmla="*/ 11430 w 209827"/>
              <a:gd name="connsiteY51" fmla="*/ 132080 h 212089"/>
              <a:gd name="connsiteX52" fmla="*/ 6350 w 209827"/>
              <a:gd name="connsiteY52" fmla="*/ 144780 h 212089"/>
              <a:gd name="connsiteX53" fmla="*/ 7620 w 209827"/>
              <a:gd name="connsiteY53" fmla="*/ 148590 h 212089"/>
              <a:gd name="connsiteX54" fmla="*/ 20320 w 209827"/>
              <a:gd name="connsiteY54" fmla="*/ 153670 h 212089"/>
              <a:gd name="connsiteX55" fmla="*/ 27940 w 209827"/>
              <a:gd name="connsiteY55" fmla="*/ 149860 h 212089"/>
              <a:gd name="connsiteX56" fmla="*/ 34290 w 209827"/>
              <a:gd name="connsiteY56" fmla="*/ 160020 h 212089"/>
              <a:gd name="connsiteX57" fmla="*/ 27940 w 209827"/>
              <a:gd name="connsiteY57" fmla="*/ 166370 h 212089"/>
              <a:gd name="connsiteX58" fmla="*/ 27940 w 209827"/>
              <a:gd name="connsiteY58" fmla="*/ 179070 h 212089"/>
              <a:gd name="connsiteX59" fmla="*/ 31750 w 209827"/>
              <a:gd name="connsiteY59" fmla="*/ 182880 h 212089"/>
              <a:gd name="connsiteX60" fmla="*/ 44450 w 209827"/>
              <a:gd name="connsiteY60" fmla="*/ 182880 h 212089"/>
              <a:gd name="connsiteX61" fmla="*/ 50800 w 209827"/>
              <a:gd name="connsiteY61" fmla="*/ 176530 h 212089"/>
              <a:gd name="connsiteX62" fmla="*/ 59690 w 209827"/>
              <a:gd name="connsiteY62" fmla="*/ 182880 h 212089"/>
              <a:gd name="connsiteX63" fmla="*/ 55880 w 209827"/>
              <a:gd name="connsiteY63" fmla="*/ 190500 h 212089"/>
              <a:gd name="connsiteX64" fmla="*/ 60960 w 209827"/>
              <a:gd name="connsiteY64" fmla="*/ 203200 h 212089"/>
              <a:gd name="connsiteX65" fmla="*/ 64770 w 209827"/>
              <a:gd name="connsiteY65" fmla="*/ 204470 h 212089"/>
              <a:gd name="connsiteX66" fmla="*/ 77470 w 209827"/>
              <a:gd name="connsiteY66" fmla="*/ 199390 h 212089"/>
              <a:gd name="connsiteX67" fmla="*/ 80010 w 209827"/>
              <a:gd name="connsiteY67" fmla="*/ 191770 h 212089"/>
              <a:gd name="connsiteX68" fmla="*/ 91440 w 209827"/>
              <a:gd name="connsiteY68" fmla="*/ 194310 h 212089"/>
              <a:gd name="connsiteX69" fmla="*/ 91440 w 209827"/>
              <a:gd name="connsiteY69" fmla="*/ 203200 h 212089"/>
              <a:gd name="connsiteX70" fmla="*/ 100330 w 209827"/>
              <a:gd name="connsiteY70" fmla="*/ 212090 h 212089"/>
              <a:gd name="connsiteX71" fmla="*/ 105410 w 209827"/>
              <a:gd name="connsiteY71" fmla="*/ 212090 h 212089"/>
              <a:gd name="connsiteX72" fmla="*/ 114300 w 209827"/>
              <a:gd name="connsiteY72" fmla="*/ 203200 h 212089"/>
              <a:gd name="connsiteX73" fmla="*/ 114300 w 209827"/>
              <a:gd name="connsiteY73" fmla="*/ 194310 h 212089"/>
              <a:gd name="connsiteX74" fmla="*/ 125730 w 209827"/>
              <a:gd name="connsiteY74" fmla="*/ 191770 h 212089"/>
              <a:gd name="connsiteX75" fmla="*/ 128270 w 209827"/>
              <a:gd name="connsiteY75" fmla="*/ 199390 h 212089"/>
              <a:gd name="connsiteX76" fmla="*/ 140970 w 209827"/>
              <a:gd name="connsiteY76" fmla="*/ 204470 h 212089"/>
              <a:gd name="connsiteX77" fmla="*/ 144780 w 209827"/>
              <a:gd name="connsiteY77" fmla="*/ 203200 h 212089"/>
              <a:gd name="connsiteX78" fmla="*/ 149860 w 209827"/>
              <a:gd name="connsiteY78" fmla="*/ 190500 h 212089"/>
              <a:gd name="connsiteX79" fmla="*/ 147320 w 209827"/>
              <a:gd name="connsiteY79" fmla="*/ 182880 h 212089"/>
              <a:gd name="connsiteX80" fmla="*/ 157480 w 209827"/>
              <a:gd name="connsiteY80" fmla="*/ 176530 h 212089"/>
              <a:gd name="connsiteX81" fmla="*/ 162560 w 209827"/>
              <a:gd name="connsiteY81" fmla="*/ 181610 h 212089"/>
              <a:gd name="connsiteX82" fmla="*/ 175260 w 209827"/>
              <a:gd name="connsiteY82" fmla="*/ 181610 h 212089"/>
              <a:gd name="connsiteX83" fmla="*/ 179070 w 209827"/>
              <a:gd name="connsiteY83" fmla="*/ 177800 h 212089"/>
              <a:gd name="connsiteX84" fmla="*/ 179070 w 209827"/>
              <a:gd name="connsiteY84" fmla="*/ 165100 h 212089"/>
              <a:gd name="connsiteX85" fmla="*/ 173990 w 209827"/>
              <a:gd name="connsiteY85" fmla="*/ 160020 h 212089"/>
              <a:gd name="connsiteX86" fmla="*/ 180340 w 209827"/>
              <a:gd name="connsiteY86" fmla="*/ 149860 h 212089"/>
              <a:gd name="connsiteX87" fmla="*/ 187960 w 209827"/>
              <a:gd name="connsiteY87" fmla="*/ 152400 h 212089"/>
              <a:gd name="connsiteX88" fmla="*/ 200660 w 209827"/>
              <a:gd name="connsiteY88" fmla="*/ 147320 h 212089"/>
              <a:gd name="connsiteX89" fmla="*/ 201930 w 209827"/>
              <a:gd name="connsiteY89" fmla="*/ 143510 h 212089"/>
              <a:gd name="connsiteX90" fmla="*/ 196850 w 209827"/>
              <a:gd name="connsiteY90" fmla="*/ 130810 h 212089"/>
              <a:gd name="connsiteX91" fmla="*/ 189230 w 209827"/>
              <a:gd name="connsiteY91" fmla="*/ 128270 h 212089"/>
              <a:gd name="connsiteX92" fmla="*/ 191770 w 209827"/>
              <a:gd name="connsiteY92" fmla="*/ 116840 h 212089"/>
              <a:gd name="connsiteX93" fmla="*/ 199390 w 209827"/>
              <a:gd name="connsiteY93" fmla="*/ 116840 h 212089"/>
              <a:gd name="connsiteX94" fmla="*/ 208280 w 209827"/>
              <a:gd name="connsiteY94" fmla="*/ 107950 h 212089"/>
              <a:gd name="connsiteX95" fmla="*/ 208280 w 209827"/>
              <a:gd name="connsiteY95" fmla="*/ 102870 h 212089"/>
              <a:gd name="connsiteX96" fmla="*/ 203200 w 209827"/>
              <a:gd name="connsiteY96" fmla="*/ 95250 h 212089"/>
              <a:gd name="connsiteX97" fmla="*/ 113030 w 209827"/>
              <a:gd name="connsiteY97" fmla="*/ 106680 h 212089"/>
              <a:gd name="connsiteX98" fmla="*/ 105410 w 209827"/>
              <a:gd name="connsiteY98" fmla="*/ 114300 h 212089"/>
              <a:gd name="connsiteX99" fmla="*/ 97790 w 209827"/>
              <a:gd name="connsiteY99" fmla="*/ 106680 h 212089"/>
              <a:gd name="connsiteX100" fmla="*/ 105410 w 209827"/>
              <a:gd name="connsiteY100" fmla="*/ 99060 h 212089"/>
              <a:gd name="connsiteX101" fmla="*/ 113030 w 209827"/>
              <a:gd name="connsiteY101" fmla="*/ 106680 h 212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09827" h="212089">
                <a:moveTo>
                  <a:pt x="203200" y="95250"/>
                </a:moveTo>
                <a:lnTo>
                  <a:pt x="195580" y="95250"/>
                </a:lnTo>
                <a:cubicBezTo>
                  <a:pt x="195580" y="91440"/>
                  <a:pt x="194310" y="87630"/>
                  <a:pt x="193040" y="83820"/>
                </a:cubicBezTo>
                <a:lnTo>
                  <a:pt x="200660" y="80010"/>
                </a:lnTo>
                <a:cubicBezTo>
                  <a:pt x="205740" y="77470"/>
                  <a:pt x="208280" y="72390"/>
                  <a:pt x="205740" y="67310"/>
                </a:cubicBezTo>
                <a:lnTo>
                  <a:pt x="204470" y="63500"/>
                </a:lnTo>
                <a:cubicBezTo>
                  <a:pt x="201930" y="58420"/>
                  <a:pt x="196850" y="55880"/>
                  <a:pt x="191770" y="58420"/>
                </a:cubicBezTo>
                <a:lnTo>
                  <a:pt x="184150" y="62230"/>
                </a:lnTo>
                <a:cubicBezTo>
                  <a:pt x="181610" y="58420"/>
                  <a:pt x="180340" y="55880"/>
                  <a:pt x="177800" y="52070"/>
                </a:cubicBezTo>
                <a:lnTo>
                  <a:pt x="184150" y="45720"/>
                </a:lnTo>
                <a:cubicBezTo>
                  <a:pt x="187960" y="41910"/>
                  <a:pt x="187960" y="35560"/>
                  <a:pt x="184150" y="33020"/>
                </a:cubicBezTo>
                <a:lnTo>
                  <a:pt x="180340" y="29210"/>
                </a:lnTo>
                <a:cubicBezTo>
                  <a:pt x="176530" y="25400"/>
                  <a:pt x="170180" y="25400"/>
                  <a:pt x="167640" y="29210"/>
                </a:cubicBezTo>
                <a:lnTo>
                  <a:pt x="161290" y="35560"/>
                </a:lnTo>
                <a:cubicBezTo>
                  <a:pt x="158750" y="33020"/>
                  <a:pt x="154940" y="31750"/>
                  <a:pt x="151130" y="29210"/>
                </a:cubicBezTo>
                <a:lnTo>
                  <a:pt x="154940" y="20320"/>
                </a:lnTo>
                <a:cubicBezTo>
                  <a:pt x="157480" y="15240"/>
                  <a:pt x="154940" y="10160"/>
                  <a:pt x="149860" y="7620"/>
                </a:cubicBezTo>
                <a:lnTo>
                  <a:pt x="146050" y="6350"/>
                </a:lnTo>
                <a:cubicBezTo>
                  <a:pt x="140970" y="3810"/>
                  <a:pt x="135890" y="6350"/>
                  <a:pt x="133350" y="11430"/>
                </a:cubicBezTo>
                <a:lnTo>
                  <a:pt x="129540" y="20320"/>
                </a:lnTo>
                <a:cubicBezTo>
                  <a:pt x="125730" y="19050"/>
                  <a:pt x="121920" y="19050"/>
                  <a:pt x="118110" y="17780"/>
                </a:cubicBezTo>
                <a:lnTo>
                  <a:pt x="118110" y="8890"/>
                </a:lnTo>
                <a:cubicBezTo>
                  <a:pt x="118110" y="3810"/>
                  <a:pt x="114300" y="0"/>
                  <a:pt x="109220" y="0"/>
                </a:cubicBezTo>
                <a:lnTo>
                  <a:pt x="104140" y="0"/>
                </a:lnTo>
                <a:cubicBezTo>
                  <a:pt x="99060" y="0"/>
                  <a:pt x="95250" y="3810"/>
                  <a:pt x="95250" y="8890"/>
                </a:cubicBezTo>
                <a:lnTo>
                  <a:pt x="95250" y="17780"/>
                </a:lnTo>
                <a:cubicBezTo>
                  <a:pt x="91440" y="17780"/>
                  <a:pt x="87630" y="19050"/>
                  <a:pt x="83820" y="20320"/>
                </a:cubicBezTo>
                <a:lnTo>
                  <a:pt x="80010" y="11430"/>
                </a:lnTo>
                <a:cubicBezTo>
                  <a:pt x="77470" y="6350"/>
                  <a:pt x="72390" y="3810"/>
                  <a:pt x="67310" y="6350"/>
                </a:cubicBezTo>
                <a:lnTo>
                  <a:pt x="63500" y="7620"/>
                </a:lnTo>
                <a:cubicBezTo>
                  <a:pt x="58420" y="10160"/>
                  <a:pt x="55880" y="15240"/>
                  <a:pt x="58420" y="20320"/>
                </a:cubicBezTo>
                <a:lnTo>
                  <a:pt x="62230" y="29210"/>
                </a:lnTo>
                <a:cubicBezTo>
                  <a:pt x="58420" y="30480"/>
                  <a:pt x="55880" y="33020"/>
                  <a:pt x="53340" y="35560"/>
                </a:cubicBezTo>
                <a:lnTo>
                  <a:pt x="46990" y="29210"/>
                </a:lnTo>
                <a:cubicBezTo>
                  <a:pt x="43180" y="25400"/>
                  <a:pt x="36830" y="25400"/>
                  <a:pt x="34290" y="29210"/>
                </a:cubicBezTo>
                <a:lnTo>
                  <a:pt x="30480" y="33020"/>
                </a:lnTo>
                <a:cubicBezTo>
                  <a:pt x="26670" y="36830"/>
                  <a:pt x="26670" y="43180"/>
                  <a:pt x="30480" y="45720"/>
                </a:cubicBezTo>
                <a:lnTo>
                  <a:pt x="36830" y="52070"/>
                </a:lnTo>
                <a:cubicBezTo>
                  <a:pt x="34290" y="54610"/>
                  <a:pt x="33020" y="58420"/>
                  <a:pt x="30480" y="60960"/>
                </a:cubicBezTo>
                <a:lnTo>
                  <a:pt x="21590" y="57150"/>
                </a:lnTo>
                <a:cubicBezTo>
                  <a:pt x="16510" y="54610"/>
                  <a:pt x="11430" y="57150"/>
                  <a:pt x="8890" y="62230"/>
                </a:cubicBezTo>
                <a:lnTo>
                  <a:pt x="7620" y="66040"/>
                </a:lnTo>
                <a:cubicBezTo>
                  <a:pt x="5080" y="71120"/>
                  <a:pt x="7620" y="76200"/>
                  <a:pt x="12700" y="78740"/>
                </a:cubicBezTo>
                <a:lnTo>
                  <a:pt x="21590" y="82550"/>
                </a:lnTo>
                <a:cubicBezTo>
                  <a:pt x="20320" y="86360"/>
                  <a:pt x="20320" y="90170"/>
                  <a:pt x="19050" y="93980"/>
                </a:cubicBezTo>
                <a:lnTo>
                  <a:pt x="8890" y="93980"/>
                </a:lnTo>
                <a:cubicBezTo>
                  <a:pt x="3810" y="93980"/>
                  <a:pt x="0" y="97790"/>
                  <a:pt x="0" y="102870"/>
                </a:cubicBezTo>
                <a:lnTo>
                  <a:pt x="0" y="107950"/>
                </a:lnTo>
                <a:cubicBezTo>
                  <a:pt x="0" y="113030"/>
                  <a:pt x="3810" y="116840"/>
                  <a:pt x="8890" y="116840"/>
                </a:cubicBezTo>
                <a:lnTo>
                  <a:pt x="17780" y="116840"/>
                </a:lnTo>
                <a:cubicBezTo>
                  <a:pt x="17780" y="120650"/>
                  <a:pt x="19050" y="124460"/>
                  <a:pt x="20320" y="128270"/>
                </a:cubicBezTo>
                <a:lnTo>
                  <a:pt x="11430" y="132080"/>
                </a:lnTo>
                <a:cubicBezTo>
                  <a:pt x="6350" y="134620"/>
                  <a:pt x="3810" y="139700"/>
                  <a:pt x="6350" y="144780"/>
                </a:cubicBezTo>
                <a:lnTo>
                  <a:pt x="7620" y="148590"/>
                </a:lnTo>
                <a:cubicBezTo>
                  <a:pt x="10160" y="153670"/>
                  <a:pt x="15240" y="156210"/>
                  <a:pt x="20320" y="153670"/>
                </a:cubicBezTo>
                <a:lnTo>
                  <a:pt x="27940" y="149860"/>
                </a:lnTo>
                <a:cubicBezTo>
                  <a:pt x="29210" y="153670"/>
                  <a:pt x="31750" y="156210"/>
                  <a:pt x="34290" y="160020"/>
                </a:cubicBezTo>
                <a:lnTo>
                  <a:pt x="27940" y="166370"/>
                </a:lnTo>
                <a:cubicBezTo>
                  <a:pt x="24130" y="170180"/>
                  <a:pt x="24130" y="176530"/>
                  <a:pt x="27940" y="179070"/>
                </a:cubicBezTo>
                <a:lnTo>
                  <a:pt x="31750" y="182880"/>
                </a:lnTo>
                <a:cubicBezTo>
                  <a:pt x="35560" y="186690"/>
                  <a:pt x="41910" y="186690"/>
                  <a:pt x="44450" y="182880"/>
                </a:cubicBezTo>
                <a:lnTo>
                  <a:pt x="50800" y="176530"/>
                </a:lnTo>
                <a:cubicBezTo>
                  <a:pt x="53340" y="179070"/>
                  <a:pt x="57150" y="181610"/>
                  <a:pt x="59690" y="182880"/>
                </a:cubicBezTo>
                <a:lnTo>
                  <a:pt x="55880" y="190500"/>
                </a:lnTo>
                <a:cubicBezTo>
                  <a:pt x="53340" y="195580"/>
                  <a:pt x="55880" y="200660"/>
                  <a:pt x="60960" y="203200"/>
                </a:cubicBezTo>
                <a:lnTo>
                  <a:pt x="64770" y="204470"/>
                </a:lnTo>
                <a:cubicBezTo>
                  <a:pt x="69850" y="207010"/>
                  <a:pt x="74930" y="204470"/>
                  <a:pt x="77470" y="199390"/>
                </a:cubicBezTo>
                <a:lnTo>
                  <a:pt x="80010" y="191770"/>
                </a:lnTo>
                <a:cubicBezTo>
                  <a:pt x="83820" y="193040"/>
                  <a:pt x="87630" y="193040"/>
                  <a:pt x="91440" y="194310"/>
                </a:cubicBezTo>
                <a:lnTo>
                  <a:pt x="91440" y="203200"/>
                </a:lnTo>
                <a:cubicBezTo>
                  <a:pt x="91440" y="208280"/>
                  <a:pt x="95250" y="212090"/>
                  <a:pt x="100330" y="212090"/>
                </a:cubicBezTo>
                <a:lnTo>
                  <a:pt x="105410" y="212090"/>
                </a:lnTo>
                <a:cubicBezTo>
                  <a:pt x="110490" y="212090"/>
                  <a:pt x="114300" y="208280"/>
                  <a:pt x="114300" y="203200"/>
                </a:cubicBezTo>
                <a:lnTo>
                  <a:pt x="114300" y="194310"/>
                </a:lnTo>
                <a:cubicBezTo>
                  <a:pt x="118110" y="194310"/>
                  <a:pt x="121920" y="193040"/>
                  <a:pt x="125730" y="191770"/>
                </a:cubicBezTo>
                <a:lnTo>
                  <a:pt x="128270" y="199390"/>
                </a:lnTo>
                <a:cubicBezTo>
                  <a:pt x="130810" y="204470"/>
                  <a:pt x="135890" y="207010"/>
                  <a:pt x="140970" y="204470"/>
                </a:cubicBezTo>
                <a:lnTo>
                  <a:pt x="144780" y="203200"/>
                </a:lnTo>
                <a:cubicBezTo>
                  <a:pt x="149860" y="200660"/>
                  <a:pt x="152400" y="195580"/>
                  <a:pt x="149860" y="190500"/>
                </a:cubicBezTo>
                <a:lnTo>
                  <a:pt x="147320" y="182880"/>
                </a:lnTo>
                <a:cubicBezTo>
                  <a:pt x="151130" y="180340"/>
                  <a:pt x="153670" y="179070"/>
                  <a:pt x="157480" y="176530"/>
                </a:cubicBezTo>
                <a:lnTo>
                  <a:pt x="162560" y="181610"/>
                </a:lnTo>
                <a:cubicBezTo>
                  <a:pt x="166370" y="185420"/>
                  <a:pt x="172720" y="185420"/>
                  <a:pt x="175260" y="181610"/>
                </a:cubicBezTo>
                <a:lnTo>
                  <a:pt x="179070" y="177800"/>
                </a:lnTo>
                <a:cubicBezTo>
                  <a:pt x="182880" y="173990"/>
                  <a:pt x="182880" y="167640"/>
                  <a:pt x="179070" y="165100"/>
                </a:cubicBezTo>
                <a:lnTo>
                  <a:pt x="173990" y="160020"/>
                </a:lnTo>
                <a:cubicBezTo>
                  <a:pt x="176530" y="157480"/>
                  <a:pt x="179070" y="153670"/>
                  <a:pt x="180340" y="149860"/>
                </a:cubicBezTo>
                <a:lnTo>
                  <a:pt x="187960" y="152400"/>
                </a:lnTo>
                <a:cubicBezTo>
                  <a:pt x="193040" y="154940"/>
                  <a:pt x="198120" y="152400"/>
                  <a:pt x="200660" y="147320"/>
                </a:cubicBezTo>
                <a:lnTo>
                  <a:pt x="201930" y="143510"/>
                </a:lnTo>
                <a:cubicBezTo>
                  <a:pt x="204470" y="138430"/>
                  <a:pt x="201930" y="133350"/>
                  <a:pt x="196850" y="130810"/>
                </a:cubicBezTo>
                <a:lnTo>
                  <a:pt x="189230" y="128270"/>
                </a:lnTo>
                <a:cubicBezTo>
                  <a:pt x="190500" y="124460"/>
                  <a:pt x="190500" y="120650"/>
                  <a:pt x="191770" y="116840"/>
                </a:cubicBezTo>
                <a:lnTo>
                  <a:pt x="199390" y="116840"/>
                </a:lnTo>
                <a:cubicBezTo>
                  <a:pt x="204470" y="116840"/>
                  <a:pt x="208280" y="113030"/>
                  <a:pt x="208280" y="107950"/>
                </a:cubicBezTo>
                <a:lnTo>
                  <a:pt x="208280" y="102870"/>
                </a:lnTo>
                <a:cubicBezTo>
                  <a:pt x="212090" y="99060"/>
                  <a:pt x="208280" y="95250"/>
                  <a:pt x="203200" y="95250"/>
                </a:cubicBezTo>
                <a:close/>
                <a:moveTo>
                  <a:pt x="113030" y="106680"/>
                </a:moveTo>
                <a:cubicBezTo>
                  <a:pt x="113030" y="110490"/>
                  <a:pt x="110490" y="114300"/>
                  <a:pt x="105410" y="114300"/>
                </a:cubicBezTo>
                <a:cubicBezTo>
                  <a:pt x="100330" y="114300"/>
                  <a:pt x="97790" y="111760"/>
                  <a:pt x="97790" y="106680"/>
                </a:cubicBezTo>
                <a:cubicBezTo>
                  <a:pt x="97790" y="102870"/>
                  <a:pt x="100330" y="99060"/>
                  <a:pt x="105410" y="99060"/>
                </a:cubicBezTo>
                <a:cubicBezTo>
                  <a:pt x="110490" y="99060"/>
                  <a:pt x="113030" y="102870"/>
                  <a:pt x="113030" y="10668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27FB4E67-F50B-45D7-A275-143D73CB2F6A}"/>
              </a:ext>
            </a:extLst>
          </p:cNvPr>
          <p:cNvSpPr/>
          <p:nvPr/>
        </p:nvSpPr>
        <p:spPr>
          <a:xfrm>
            <a:off x="6019800" y="3745439"/>
            <a:ext cx="210384" cy="212090"/>
          </a:xfrm>
          <a:custGeom>
            <a:avLst/>
            <a:gdLst>
              <a:gd name="connsiteX0" fmla="*/ 203200 w 210384"/>
              <a:gd name="connsiteY0" fmla="*/ 95250 h 212090"/>
              <a:gd name="connsiteX1" fmla="*/ 195580 w 210384"/>
              <a:gd name="connsiteY1" fmla="*/ 95250 h 212090"/>
              <a:gd name="connsiteX2" fmla="*/ 193040 w 210384"/>
              <a:gd name="connsiteY2" fmla="*/ 83820 h 212090"/>
              <a:gd name="connsiteX3" fmla="*/ 200660 w 210384"/>
              <a:gd name="connsiteY3" fmla="*/ 80010 h 212090"/>
              <a:gd name="connsiteX4" fmla="*/ 205740 w 210384"/>
              <a:gd name="connsiteY4" fmla="*/ 67310 h 212090"/>
              <a:gd name="connsiteX5" fmla="*/ 204470 w 210384"/>
              <a:gd name="connsiteY5" fmla="*/ 63500 h 212090"/>
              <a:gd name="connsiteX6" fmla="*/ 191770 w 210384"/>
              <a:gd name="connsiteY6" fmla="*/ 58420 h 212090"/>
              <a:gd name="connsiteX7" fmla="*/ 184150 w 210384"/>
              <a:gd name="connsiteY7" fmla="*/ 62230 h 212090"/>
              <a:gd name="connsiteX8" fmla="*/ 177800 w 210384"/>
              <a:gd name="connsiteY8" fmla="*/ 52070 h 212090"/>
              <a:gd name="connsiteX9" fmla="*/ 184150 w 210384"/>
              <a:gd name="connsiteY9" fmla="*/ 45720 h 212090"/>
              <a:gd name="connsiteX10" fmla="*/ 184150 w 210384"/>
              <a:gd name="connsiteY10" fmla="*/ 33020 h 212090"/>
              <a:gd name="connsiteX11" fmla="*/ 180340 w 210384"/>
              <a:gd name="connsiteY11" fmla="*/ 29210 h 212090"/>
              <a:gd name="connsiteX12" fmla="*/ 167640 w 210384"/>
              <a:gd name="connsiteY12" fmla="*/ 29210 h 212090"/>
              <a:gd name="connsiteX13" fmla="*/ 161290 w 210384"/>
              <a:gd name="connsiteY13" fmla="*/ 35560 h 212090"/>
              <a:gd name="connsiteX14" fmla="*/ 151130 w 210384"/>
              <a:gd name="connsiteY14" fmla="*/ 29210 h 212090"/>
              <a:gd name="connsiteX15" fmla="*/ 154940 w 210384"/>
              <a:gd name="connsiteY15" fmla="*/ 20320 h 212090"/>
              <a:gd name="connsiteX16" fmla="*/ 149860 w 210384"/>
              <a:gd name="connsiteY16" fmla="*/ 7620 h 212090"/>
              <a:gd name="connsiteX17" fmla="*/ 146050 w 210384"/>
              <a:gd name="connsiteY17" fmla="*/ 6350 h 212090"/>
              <a:gd name="connsiteX18" fmla="*/ 133350 w 210384"/>
              <a:gd name="connsiteY18" fmla="*/ 11430 h 212090"/>
              <a:gd name="connsiteX19" fmla="*/ 129540 w 210384"/>
              <a:gd name="connsiteY19" fmla="*/ 20320 h 212090"/>
              <a:gd name="connsiteX20" fmla="*/ 118110 w 210384"/>
              <a:gd name="connsiteY20" fmla="*/ 17780 h 212090"/>
              <a:gd name="connsiteX21" fmla="*/ 118110 w 210384"/>
              <a:gd name="connsiteY21" fmla="*/ 8890 h 212090"/>
              <a:gd name="connsiteX22" fmla="*/ 109220 w 210384"/>
              <a:gd name="connsiteY22" fmla="*/ 0 h 212090"/>
              <a:gd name="connsiteX23" fmla="*/ 104140 w 210384"/>
              <a:gd name="connsiteY23" fmla="*/ 0 h 212090"/>
              <a:gd name="connsiteX24" fmla="*/ 95250 w 210384"/>
              <a:gd name="connsiteY24" fmla="*/ 8890 h 212090"/>
              <a:gd name="connsiteX25" fmla="*/ 95250 w 210384"/>
              <a:gd name="connsiteY25" fmla="*/ 17780 h 212090"/>
              <a:gd name="connsiteX26" fmla="*/ 83820 w 210384"/>
              <a:gd name="connsiteY26" fmla="*/ 20320 h 212090"/>
              <a:gd name="connsiteX27" fmla="*/ 80010 w 210384"/>
              <a:gd name="connsiteY27" fmla="*/ 11430 h 212090"/>
              <a:gd name="connsiteX28" fmla="*/ 67310 w 210384"/>
              <a:gd name="connsiteY28" fmla="*/ 6350 h 212090"/>
              <a:gd name="connsiteX29" fmla="*/ 63500 w 210384"/>
              <a:gd name="connsiteY29" fmla="*/ 7620 h 212090"/>
              <a:gd name="connsiteX30" fmla="*/ 58420 w 210384"/>
              <a:gd name="connsiteY30" fmla="*/ 20320 h 212090"/>
              <a:gd name="connsiteX31" fmla="*/ 62230 w 210384"/>
              <a:gd name="connsiteY31" fmla="*/ 29210 h 212090"/>
              <a:gd name="connsiteX32" fmla="*/ 53340 w 210384"/>
              <a:gd name="connsiteY32" fmla="*/ 35560 h 212090"/>
              <a:gd name="connsiteX33" fmla="*/ 46990 w 210384"/>
              <a:gd name="connsiteY33" fmla="*/ 29210 h 212090"/>
              <a:gd name="connsiteX34" fmla="*/ 34290 w 210384"/>
              <a:gd name="connsiteY34" fmla="*/ 29210 h 212090"/>
              <a:gd name="connsiteX35" fmla="*/ 30480 w 210384"/>
              <a:gd name="connsiteY35" fmla="*/ 33020 h 212090"/>
              <a:gd name="connsiteX36" fmla="*/ 30480 w 210384"/>
              <a:gd name="connsiteY36" fmla="*/ 45720 h 212090"/>
              <a:gd name="connsiteX37" fmla="*/ 36830 w 210384"/>
              <a:gd name="connsiteY37" fmla="*/ 52070 h 212090"/>
              <a:gd name="connsiteX38" fmla="*/ 30480 w 210384"/>
              <a:gd name="connsiteY38" fmla="*/ 60960 h 212090"/>
              <a:gd name="connsiteX39" fmla="*/ 21590 w 210384"/>
              <a:gd name="connsiteY39" fmla="*/ 57150 h 212090"/>
              <a:gd name="connsiteX40" fmla="*/ 8890 w 210384"/>
              <a:gd name="connsiteY40" fmla="*/ 62230 h 212090"/>
              <a:gd name="connsiteX41" fmla="*/ 7620 w 210384"/>
              <a:gd name="connsiteY41" fmla="*/ 66040 h 212090"/>
              <a:gd name="connsiteX42" fmla="*/ 12700 w 210384"/>
              <a:gd name="connsiteY42" fmla="*/ 78740 h 212090"/>
              <a:gd name="connsiteX43" fmla="*/ 21590 w 210384"/>
              <a:gd name="connsiteY43" fmla="*/ 82550 h 212090"/>
              <a:gd name="connsiteX44" fmla="*/ 19050 w 210384"/>
              <a:gd name="connsiteY44" fmla="*/ 93980 h 212090"/>
              <a:gd name="connsiteX45" fmla="*/ 8890 w 210384"/>
              <a:gd name="connsiteY45" fmla="*/ 93980 h 212090"/>
              <a:gd name="connsiteX46" fmla="*/ 0 w 210384"/>
              <a:gd name="connsiteY46" fmla="*/ 102870 h 212090"/>
              <a:gd name="connsiteX47" fmla="*/ 0 w 210384"/>
              <a:gd name="connsiteY47" fmla="*/ 107950 h 212090"/>
              <a:gd name="connsiteX48" fmla="*/ 8890 w 210384"/>
              <a:gd name="connsiteY48" fmla="*/ 116840 h 212090"/>
              <a:gd name="connsiteX49" fmla="*/ 17780 w 210384"/>
              <a:gd name="connsiteY49" fmla="*/ 116840 h 212090"/>
              <a:gd name="connsiteX50" fmla="*/ 20320 w 210384"/>
              <a:gd name="connsiteY50" fmla="*/ 128270 h 212090"/>
              <a:gd name="connsiteX51" fmla="*/ 11430 w 210384"/>
              <a:gd name="connsiteY51" fmla="*/ 132080 h 212090"/>
              <a:gd name="connsiteX52" fmla="*/ 6350 w 210384"/>
              <a:gd name="connsiteY52" fmla="*/ 144780 h 212090"/>
              <a:gd name="connsiteX53" fmla="*/ 7620 w 210384"/>
              <a:gd name="connsiteY53" fmla="*/ 148590 h 212090"/>
              <a:gd name="connsiteX54" fmla="*/ 20320 w 210384"/>
              <a:gd name="connsiteY54" fmla="*/ 153670 h 212090"/>
              <a:gd name="connsiteX55" fmla="*/ 27940 w 210384"/>
              <a:gd name="connsiteY55" fmla="*/ 149860 h 212090"/>
              <a:gd name="connsiteX56" fmla="*/ 34290 w 210384"/>
              <a:gd name="connsiteY56" fmla="*/ 160020 h 212090"/>
              <a:gd name="connsiteX57" fmla="*/ 27940 w 210384"/>
              <a:gd name="connsiteY57" fmla="*/ 166370 h 212090"/>
              <a:gd name="connsiteX58" fmla="*/ 27940 w 210384"/>
              <a:gd name="connsiteY58" fmla="*/ 179070 h 212090"/>
              <a:gd name="connsiteX59" fmla="*/ 31750 w 210384"/>
              <a:gd name="connsiteY59" fmla="*/ 182880 h 212090"/>
              <a:gd name="connsiteX60" fmla="*/ 44450 w 210384"/>
              <a:gd name="connsiteY60" fmla="*/ 182880 h 212090"/>
              <a:gd name="connsiteX61" fmla="*/ 50800 w 210384"/>
              <a:gd name="connsiteY61" fmla="*/ 176530 h 212090"/>
              <a:gd name="connsiteX62" fmla="*/ 59690 w 210384"/>
              <a:gd name="connsiteY62" fmla="*/ 182880 h 212090"/>
              <a:gd name="connsiteX63" fmla="*/ 55880 w 210384"/>
              <a:gd name="connsiteY63" fmla="*/ 190500 h 212090"/>
              <a:gd name="connsiteX64" fmla="*/ 60960 w 210384"/>
              <a:gd name="connsiteY64" fmla="*/ 203200 h 212090"/>
              <a:gd name="connsiteX65" fmla="*/ 64770 w 210384"/>
              <a:gd name="connsiteY65" fmla="*/ 204470 h 212090"/>
              <a:gd name="connsiteX66" fmla="*/ 77470 w 210384"/>
              <a:gd name="connsiteY66" fmla="*/ 199390 h 212090"/>
              <a:gd name="connsiteX67" fmla="*/ 80010 w 210384"/>
              <a:gd name="connsiteY67" fmla="*/ 191770 h 212090"/>
              <a:gd name="connsiteX68" fmla="*/ 91440 w 210384"/>
              <a:gd name="connsiteY68" fmla="*/ 194310 h 212090"/>
              <a:gd name="connsiteX69" fmla="*/ 91440 w 210384"/>
              <a:gd name="connsiteY69" fmla="*/ 203200 h 212090"/>
              <a:gd name="connsiteX70" fmla="*/ 100330 w 210384"/>
              <a:gd name="connsiteY70" fmla="*/ 212090 h 212090"/>
              <a:gd name="connsiteX71" fmla="*/ 105410 w 210384"/>
              <a:gd name="connsiteY71" fmla="*/ 212090 h 212090"/>
              <a:gd name="connsiteX72" fmla="*/ 114300 w 210384"/>
              <a:gd name="connsiteY72" fmla="*/ 203200 h 212090"/>
              <a:gd name="connsiteX73" fmla="*/ 114300 w 210384"/>
              <a:gd name="connsiteY73" fmla="*/ 195580 h 212090"/>
              <a:gd name="connsiteX74" fmla="*/ 125730 w 210384"/>
              <a:gd name="connsiteY74" fmla="*/ 193040 h 212090"/>
              <a:gd name="connsiteX75" fmla="*/ 128270 w 210384"/>
              <a:gd name="connsiteY75" fmla="*/ 200660 h 212090"/>
              <a:gd name="connsiteX76" fmla="*/ 140970 w 210384"/>
              <a:gd name="connsiteY76" fmla="*/ 205740 h 212090"/>
              <a:gd name="connsiteX77" fmla="*/ 144780 w 210384"/>
              <a:gd name="connsiteY77" fmla="*/ 204470 h 212090"/>
              <a:gd name="connsiteX78" fmla="*/ 149860 w 210384"/>
              <a:gd name="connsiteY78" fmla="*/ 191770 h 212090"/>
              <a:gd name="connsiteX79" fmla="*/ 147320 w 210384"/>
              <a:gd name="connsiteY79" fmla="*/ 184150 h 212090"/>
              <a:gd name="connsiteX80" fmla="*/ 157480 w 210384"/>
              <a:gd name="connsiteY80" fmla="*/ 177800 h 212090"/>
              <a:gd name="connsiteX81" fmla="*/ 162560 w 210384"/>
              <a:gd name="connsiteY81" fmla="*/ 182880 h 212090"/>
              <a:gd name="connsiteX82" fmla="*/ 175260 w 210384"/>
              <a:gd name="connsiteY82" fmla="*/ 182880 h 212090"/>
              <a:gd name="connsiteX83" fmla="*/ 179070 w 210384"/>
              <a:gd name="connsiteY83" fmla="*/ 179070 h 212090"/>
              <a:gd name="connsiteX84" fmla="*/ 179070 w 210384"/>
              <a:gd name="connsiteY84" fmla="*/ 166370 h 212090"/>
              <a:gd name="connsiteX85" fmla="*/ 173990 w 210384"/>
              <a:gd name="connsiteY85" fmla="*/ 161290 h 212090"/>
              <a:gd name="connsiteX86" fmla="*/ 180340 w 210384"/>
              <a:gd name="connsiteY86" fmla="*/ 151130 h 212090"/>
              <a:gd name="connsiteX87" fmla="*/ 187960 w 210384"/>
              <a:gd name="connsiteY87" fmla="*/ 153670 h 212090"/>
              <a:gd name="connsiteX88" fmla="*/ 200660 w 210384"/>
              <a:gd name="connsiteY88" fmla="*/ 148590 h 212090"/>
              <a:gd name="connsiteX89" fmla="*/ 201930 w 210384"/>
              <a:gd name="connsiteY89" fmla="*/ 144780 h 212090"/>
              <a:gd name="connsiteX90" fmla="*/ 196850 w 210384"/>
              <a:gd name="connsiteY90" fmla="*/ 132080 h 212090"/>
              <a:gd name="connsiteX91" fmla="*/ 189230 w 210384"/>
              <a:gd name="connsiteY91" fmla="*/ 129540 h 212090"/>
              <a:gd name="connsiteX92" fmla="*/ 191770 w 210384"/>
              <a:gd name="connsiteY92" fmla="*/ 118110 h 212090"/>
              <a:gd name="connsiteX93" fmla="*/ 199390 w 210384"/>
              <a:gd name="connsiteY93" fmla="*/ 118110 h 212090"/>
              <a:gd name="connsiteX94" fmla="*/ 208280 w 210384"/>
              <a:gd name="connsiteY94" fmla="*/ 109220 h 212090"/>
              <a:gd name="connsiteX95" fmla="*/ 208280 w 210384"/>
              <a:gd name="connsiteY95" fmla="*/ 104140 h 212090"/>
              <a:gd name="connsiteX96" fmla="*/ 203200 w 210384"/>
              <a:gd name="connsiteY96" fmla="*/ 95250 h 212090"/>
              <a:gd name="connsiteX97" fmla="*/ 114300 w 210384"/>
              <a:gd name="connsiteY97" fmla="*/ 106680 h 212090"/>
              <a:gd name="connsiteX98" fmla="*/ 106680 w 210384"/>
              <a:gd name="connsiteY98" fmla="*/ 114300 h 212090"/>
              <a:gd name="connsiteX99" fmla="*/ 99060 w 210384"/>
              <a:gd name="connsiteY99" fmla="*/ 106680 h 212090"/>
              <a:gd name="connsiteX100" fmla="*/ 106680 w 210384"/>
              <a:gd name="connsiteY100" fmla="*/ 99060 h 212090"/>
              <a:gd name="connsiteX101" fmla="*/ 114300 w 210384"/>
              <a:gd name="connsiteY101" fmla="*/ 106680 h 21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10384" h="212090">
                <a:moveTo>
                  <a:pt x="203200" y="95250"/>
                </a:moveTo>
                <a:lnTo>
                  <a:pt x="195580" y="95250"/>
                </a:lnTo>
                <a:cubicBezTo>
                  <a:pt x="195580" y="91440"/>
                  <a:pt x="194310" y="87630"/>
                  <a:pt x="193040" y="83820"/>
                </a:cubicBezTo>
                <a:lnTo>
                  <a:pt x="200660" y="80010"/>
                </a:lnTo>
                <a:cubicBezTo>
                  <a:pt x="205740" y="77470"/>
                  <a:pt x="208280" y="72390"/>
                  <a:pt x="205740" y="67310"/>
                </a:cubicBezTo>
                <a:lnTo>
                  <a:pt x="204470" y="63500"/>
                </a:lnTo>
                <a:cubicBezTo>
                  <a:pt x="201930" y="58420"/>
                  <a:pt x="196850" y="55880"/>
                  <a:pt x="191770" y="58420"/>
                </a:cubicBezTo>
                <a:lnTo>
                  <a:pt x="184150" y="62230"/>
                </a:lnTo>
                <a:cubicBezTo>
                  <a:pt x="181610" y="58420"/>
                  <a:pt x="180340" y="55880"/>
                  <a:pt x="177800" y="52070"/>
                </a:cubicBezTo>
                <a:lnTo>
                  <a:pt x="184150" y="45720"/>
                </a:lnTo>
                <a:cubicBezTo>
                  <a:pt x="187960" y="41910"/>
                  <a:pt x="187960" y="35560"/>
                  <a:pt x="184150" y="33020"/>
                </a:cubicBezTo>
                <a:lnTo>
                  <a:pt x="180340" y="29210"/>
                </a:lnTo>
                <a:cubicBezTo>
                  <a:pt x="176530" y="25400"/>
                  <a:pt x="170180" y="25400"/>
                  <a:pt x="167640" y="29210"/>
                </a:cubicBezTo>
                <a:lnTo>
                  <a:pt x="161290" y="35560"/>
                </a:lnTo>
                <a:cubicBezTo>
                  <a:pt x="158750" y="33020"/>
                  <a:pt x="154940" y="31750"/>
                  <a:pt x="151130" y="29210"/>
                </a:cubicBezTo>
                <a:lnTo>
                  <a:pt x="154940" y="20320"/>
                </a:lnTo>
                <a:cubicBezTo>
                  <a:pt x="157480" y="15240"/>
                  <a:pt x="154940" y="10160"/>
                  <a:pt x="149860" y="7620"/>
                </a:cubicBezTo>
                <a:lnTo>
                  <a:pt x="146050" y="6350"/>
                </a:lnTo>
                <a:cubicBezTo>
                  <a:pt x="140970" y="3810"/>
                  <a:pt x="135890" y="6350"/>
                  <a:pt x="133350" y="11430"/>
                </a:cubicBezTo>
                <a:lnTo>
                  <a:pt x="129540" y="20320"/>
                </a:lnTo>
                <a:cubicBezTo>
                  <a:pt x="125730" y="19050"/>
                  <a:pt x="121920" y="19050"/>
                  <a:pt x="118110" y="17780"/>
                </a:cubicBezTo>
                <a:lnTo>
                  <a:pt x="118110" y="8890"/>
                </a:lnTo>
                <a:cubicBezTo>
                  <a:pt x="118110" y="3810"/>
                  <a:pt x="114300" y="0"/>
                  <a:pt x="109220" y="0"/>
                </a:cubicBezTo>
                <a:lnTo>
                  <a:pt x="104140" y="0"/>
                </a:lnTo>
                <a:cubicBezTo>
                  <a:pt x="99060" y="0"/>
                  <a:pt x="95250" y="3810"/>
                  <a:pt x="95250" y="8890"/>
                </a:cubicBezTo>
                <a:lnTo>
                  <a:pt x="95250" y="17780"/>
                </a:lnTo>
                <a:cubicBezTo>
                  <a:pt x="91440" y="17780"/>
                  <a:pt x="87630" y="19050"/>
                  <a:pt x="83820" y="20320"/>
                </a:cubicBezTo>
                <a:lnTo>
                  <a:pt x="80010" y="11430"/>
                </a:lnTo>
                <a:cubicBezTo>
                  <a:pt x="77470" y="6350"/>
                  <a:pt x="72390" y="3810"/>
                  <a:pt x="67310" y="6350"/>
                </a:cubicBezTo>
                <a:lnTo>
                  <a:pt x="63500" y="7620"/>
                </a:lnTo>
                <a:cubicBezTo>
                  <a:pt x="58420" y="10160"/>
                  <a:pt x="55880" y="15240"/>
                  <a:pt x="58420" y="20320"/>
                </a:cubicBezTo>
                <a:lnTo>
                  <a:pt x="62230" y="29210"/>
                </a:lnTo>
                <a:cubicBezTo>
                  <a:pt x="58420" y="30480"/>
                  <a:pt x="55880" y="33020"/>
                  <a:pt x="53340" y="35560"/>
                </a:cubicBezTo>
                <a:lnTo>
                  <a:pt x="46990" y="29210"/>
                </a:lnTo>
                <a:cubicBezTo>
                  <a:pt x="43180" y="25400"/>
                  <a:pt x="36830" y="25400"/>
                  <a:pt x="34290" y="29210"/>
                </a:cubicBezTo>
                <a:lnTo>
                  <a:pt x="30480" y="33020"/>
                </a:lnTo>
                <a:cubicBezTo>
                  <a:pt x="26670" y="36830"/>
                  <a:pt x="26670" y="43180"/>
                  <a:pt x="30480" y="45720"/>
                </a:cubicBezTo>
                <a:lnTo>
                  <a:pt x="36830" y="52070"/>
                </a:lnTo>
                <a:cubicBezTo>
                  <a:pt x="34290" y="54610"/>
                  <a:pt x="33020" y="58420"/>
                  <a:pt x="30480" y="60960"/>
                </a:cubicBezTo>
                <a:lnTo>
                  <a:pt x="21590" y="57150"/>
                </a:lnTo>
                <a:cubicBezTo>
                  <a:pt x="16510" y="54610"/>
                  <a:pt x="11430" y="57150"/>
                  <a:pt x="8890" y="62230"/>
                </a:cubicBezTo>
                <a:lnTo>
                  <a:pt x="7620" y="66040"/>
                </a:lnTo>
                <a:cubicBezTo>
                  <a:pt x="5080" y="71120"/>
                  <a:pt x="7620" y="76200"/>
                  <a:pt x="12700" y="78740"/>
                </a:cubicBezTo>
                <a:lnTo>
                  <a:pt x="21590" y="82550"/>
                </a:lnTo>
                <a:cubicBezTo>
                  <a:pt x="20320" y="86360"/>
                  <a:pt x="20320" y="90170"/>
                  <a:pt x="19050" y="93980"/>
                </a:cubicBezTo>
                <a:lnTo>
                  <a:pt x="8890" y="93980"/>
                </a:lnTo>
                <a:cubicBezTo>
                  <a:pt x="3810" y="93980"/>
                  <a:pt x="0" y="97790"/>
                  <a:pt x="0" y="102870"/>
                </a:cubicBezTo>
                <a:lnTo>
                  <a:pt x="0" y="107950"/>
                </a:lnTo>
                <a:cubicBezTo>
                  <a:pt x="0" y="113030"/>
                  <a:pt x="3810" y="116840"/>
                  <a:pt x="8890" y="116840"/>
                </a:cubicBezTo>
                <a:lnTo>
                  <a:pt x="17780" y="116840"/>
                </a:lnTo>
                <a:cubicBezTo>
                  <a:pt x="17780" y="120650"/>
                  <a:pt x="19050" y="124460"/>
                  <a:pt x="20320" y="128270"/>
                </a:cubicBezTo>
                <a:lnTo>
                  <a:pt x="11430" y="132080"/>
                </a:lnTo>
                <a:cubicBezTo>
                  <a:pt x="6350" y="134620"/>
                  <a:pt x="3810" y="139700"/>
                  <a:pt x="6350" y="144780"/>
                </a:cubicBezTo>
                <a:lnTo>
                  <a:pt x="7620" y="148590"/>
                </a:lnTo>
                <a:cubicBezTo>
                  <a:pt x="10160" y="153670"/>
                  <a:pt x="15240" y="156210"/>
                  <a:pt x="20320" y="153670"/>
                </a:cubicBezTo>
                <a:lnTo>
                  <a:pt x="27940" y="149860"/>
                </a:lnTo>
                <a:cubicBezTo>
                  <a:pt x="29210" y="153670"/>
                  <a:pt x="31750" y="156210"/>
                  <a:pt x="34290" y="160020"/>
                </a:cubicBezTo>
                <a:lnTo>
                  <a:pt x="27940" y="166370"/>
                </a:lnTo>
                <a:cubicBezTo>
                  <a:pt x="24130" y="170180"/>
                  <a:pt x="24130" y="176530"/>
                  <a:pt x="27940" y="179070"/>
                </a:cubicBezTo>
                <a:lnTo>
                  <a:pt x="31750" y="182880"/>
                </a:lnTo>
                <a:cubicBezTo>
                  <a:pt x="35560" y="186690"/>
                  <a:pt x="41910" y="186690"/>
                  <a:pt x="44450" y="182880"/>
                </a:cubicBezTo>
                <a:lnTo>
                  <a:pt x="50800" y="176530"/>
                </a:lnTo>
                <a:cubicBezTo>
                  <a:pt x="53340" y="179070"/>
                  <a:pt x="57150" y="181610"/>
                  <a:pt x="59690" y="182880"/>
                </a:cubicBezTo>
                <a:lnTo>
                  <a:pt x="55880" y="190500"/>
                </a:lnTo>
                <a:cubicBezTo>
                  <a:pt x="53340" y="195580"/>
                  <a:pt x="55880" y="200660"/>
                  <a:pt x="60960" y="203200"/>
                </a:cubicBezTo>
                <a:lnTo>
                  <a:pt x="64770" y="204470"/>
                </a:lnTo>
                <a:cubicBezTo>
                  <a:pt x="69850" y="207010"/>
                  <a:pt x="74930" y="204470"/>
                  <a:pt x="77470" y="199390"/>
                </a:cubicBezTo>
                <a:lnTo>
                  <a:pt x="80010" y="191770"/>
                </a:lnTo>
                <a:cubicBezTo>
                  <a:pt x="83820" y="193040"/>
                  <a:pt x="87630" y="193040"/>
                  <a:pt x="91440" y="194310"/>
                </a:cubicBezTo>
                <a:lnTo>
                  <a:pt x="91440" y="203200"/>
                </a:lnTo>
                <a:cubicBezTo>
                  <a:pt x="91440" y="208280"/>
                  <a:pt x="95250" y="212090"/>
                  <a:pt x="100330" y="212090"/>
                </a:cubicBezTo>
                <a:lnTo>
                  <a:pt x="105410" y="212090"/>
                </a:lnTo>
                <a:cubicBezTo>
                  <a:pt x="110490" y="212090"/>
                  <a:pt x="114300" y="208280"/>
                  <a:pt x="114300" y="203200"/>
                </a:cubicBezTo>
                <a:lnTo>
                  <a:pt x="114300" y="195580"/>
                </a:lnTo>
                <a:cubicBezTo>
                  <a:pt x="118110" y="195580"/>
                  <a:pt x="121920" y="194310"/>
                  <a:pt x="125730" y="193040"/>
                </a:cubicBezTo>
                <a:lnTo>
                  <a:pt x="128270" y="200660"/>
                </a:lnTo>
                <a:cubicBezTo>
                  <a:pt x="130810" y="205740"/>
                  <a:pt x="135890" y="208280"/>
                  <a:pt x="140970" y="205740"/>
                </a:cubicBezTo>
                <a:lnTo>
                  <a:pt x="144780" y="204470"/>
                </a:lnTo>
                <a:cubicBezTo>
                  <a:pt x="149860" y="201930"/>
                  <a:pt x="152400" y="196850"/>
                  <a:pt x="149860" y="191770"/>
                </a:cubicBezTo>
                <a:lnTo>
                  <a:pt x="147320" y="184150"/>
                </a:lnTo>
                <a:cubicBezTo>
                  <a:pt x="151130" y="181610"/>
                  <a:pt x="153670" y="180340"/>
                  <a:pt x="157480" y="177800"/>
                </a:cubicBezTo>
                <a:lnTo>
                  <a:pt x="162560" y="182880"/>
                </a:lnTo>
                <a:cubicBezTo>
                  <a:pt x="166370" y="186690"/>
                  <a:pt x="172720" y="186690"/>
                  <a:pt x="175260" y="182880"/>
                </a:cubicBezTo>
                <a:lnTo>
                  <a:pt x="179070" y="179070"/>
                </a:lnTo>
                <a:cubicBezTo>
                  <a:pt x="182880" y="175260"/>
                  <a:pt x="182880" y="168910"/>
                  <a:pt x="179070" y="166370"/>
                </a:cubicBezTo>
                <a:lnTo>
                  <a:pt x="173990" y="161290"/>
                </a:lnTo>
                <a:cubicBezTo>
                  <a:pt x="176530" y="158750"/>
                  <a:pt x="179070" y="154940"/>
                  <a:pt x="180340" y="151130"/>
                </a:cubicBezTo>
                <a:lnTo>
                  <a:pt x="187960" y="153670"/>
                </a:lnTo>
                <a:cubicBezTo>
                  <a:pt x="193040" y="156210"/>
                  <a:pt x="198120" y="153670"/>
                  <a:pt x="200660" y="148590"/>
                </a:cubicBezTo>
                <a:lnTo>
                  <a:pt x="201930" y="144780"/>
                </a:lnTo>
                <a:cubicBezTo>
                  <a:pt x="204470" y="139700"/>
                  <a:pt x="201930" y="134620"/>
                  <a:pt x="196850" y="132080"/>
                </a:cubicBezTo>
                <a:lnTo>
                  <a:pt x="189230" y="129540"/>
                </a:lnTo>
                <a:cubicBezTo>
                  <a:pt x="190500" y="125730"/>
                  <a:pt x="190500" y="121920"/>
                  <a:pt x="191770" y="118110"/>
                </a:cubicBezTo>
                <a:lnTo>
                  <a:pt x="199390" y="118110"/>
                </a:lnTo>
                <a:cubicBezTo>
                  <a:pt x="204470" y="118110"/>
                  <a:pt x="208280" y="114300"/>
                  <a:pt x="208280" y="109220"/>
                </a:cubicBezTo>
                <a:lnTo>
                  <a:pt x="208280" y="104140"/>
                </a:lnTo>
                <a:cubicBezTo>
                  <a:pt x="213360" y="99060"/>
                  <a:pt x="208280" y="95250"/>
                  <a:pt x="203200" y="95250"/>
                </a:cubicBezTo>
                <a:close/>
                <a:moveTo>
                  <a:pt x="114300" y="106680"/>
                </a:moveTo>
                <a:cubicBezTo>
                  <a:pt x="114300" y="110490"/>
                  <a:pt x="111760" y="114300"/>
                  <a:pt x="106680" y="114300"/>
                </a:cubicBezTo>
                <a:cubicBezTo>
                  <a:pt x="102870" y="114300"/>
                  <a:pt x="99060" y="111760"/>
                  <a:pt x="99060" y="106680"/>
                </a:cubicBezTo>
                <a:cubicBezTo>
                  <a:pt x="99060" y="102870"/>
                  <a:pt x="101600" y="99060"/>
                  <a:pt x="106680" y="99060"/>
                </a:cubicBezTo>
                <a:cubicBezTo>
                  <a:pt x="110490" y="99060"/>
                  <a:pt x="114300" y="102870"/>
                  <a:pt x="114300" y="10668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A176346-EDA1-4ED0-BADA-35DB1EC1BBD4}"/>
              </a:ext>
            </a:extLst>
          </p:cNvPr>
          <p:cNvSpPr/>
          <p:nvPr/>
        </p:nvSpPr>
        <p:spPr>
          <a:xfrm>
            <a:off x="6987540" y="4606500"/>
            <a:ext cx="311150" cy="312420"/>
          </a:xfrm>
          <a:custGeom>
            <a:avLst/>
            <a:gdLst>
              <a:gd name="connsiteX0" fmla="*/ 297180 w 311150"/>
              <a:gd name="connsiteY0" fmla="*/ 138430 h 312420"/>
              <a:gd name="connsiteX1" fmla="*/ 285750 w 311150"/>
              <a:gd name="connsiteY1" fmla="*/ 138430 h 312420"/>
              <a:gd name="connsiteX2" fmla="*/ 281940 w 311150"/>
              <a:gd name="connsiteY2" fmla="*/ 121920 h 312420"/>
              <a:gd name="connsiteX3" fmla="*/ 293370 w 311150"/>
              <a:gd name="connsiteY3" fmla="*/ 116840 h 312420"/>
              <a:gd name="connsiteX4" fmla="*/ 300990 w 311150"/>
              <a:gd name="connsiteY4" fmla="*/ 99060 h 312420"/>
              <a:gd name="connsiteX5" fmla="*/ 298450 w 311150"/>
              <a:gd name="connsiteY5" fmla="*/ 92710 h 312420"/>
              <a:gd name="connsiteX6" fmla="*/ 280670 w 311150"/>
              <a:gd name="connsiteY6" fmla="*/ 85090 h 312420"/>
              <a:gd name="connsiteX7" fmla="*/ 269240 w 311150"/>
              <a:gd name="connsiteY7" fmla="*/ 90170 h 312420"/>
              <a:gd name="connsiteX8" fmla="*/ 260350 w 311150"/>
              <a:gd name="connsiteY8" fmla="*/ 76200 h 312420"/>
              <a:gd name="connsiteX9" fmla="*/ 269240 w 311150"/>
              <a:gd name="connsiteY9" fmla="*/ 67310 h 312420"/>
              <a:gd name="connsiteX10" fmla="*/ 269240 w 311150"/>
              <a:gd name="connsiteY10" fmla="*/ 48260 h 312420"/>
              <a:gd name="connsiteX11" fmla="*/ 264160 w 311150"/>
              <a:gd name="connsiteY11" fmla="*/ 43180 h 312420"/>
              <a:gd name="connsiteX12" fmla="*/ 245110 w 311150"/>
              <a:gd name="connsiteY12" fmla="*/ 43180 h 312420"/>
              <a:gd name="connsiteX13" fmla="*/ 236220 w 311150"/>
              <a:gd name="connsiteY13" fmla="*/ 52070 h 312420"/>
              <a:gd name="connsiteX14" fmla="*/ 222250 w 311150"/>
              <a:gd name="connsiteY14" fmla="*/ 43180 h 312420"/>
              <a:gd name="connsiteX15" fmla="*/ 227330 w 311150"/>
              <a:gd name="connsiteY15" fmla="*/ 30480 h 312420"/>
              <a:gd name="connsiteX16" fmla="*/ 219710 w 311150"/>
              <a:gd name="connsiteY16" fmla="*/ 12700 h 312420"/>
              <a:gd name="connsiteX17" fmla="*/ 213360 w 311150"/>
              <a:gd name="connsiteY17" fmla="*/ 10160 h 312420"/>
              <a:gd name="connsiteX18" fmla="*/ 195580 w 311150"/>
              <a:gd name="connsiteY18" fmla="*/ 17780 h 312420"/>
              <a:gd name="connsiteX19" fmla="*/ 190500 w 311150"/>
              <a:gd name="connsiteY19" fmla="*/ 30480 h 312420"/>
              <a:gd name="connsiteX20" fmla="*/ 173990 w 311150"/>
              <a:gd name="connsiteY20" fmla="*/ 27940 h 312420"/>
              <a:gd name="connsiteX21" fmla="*/ 173990 w 311150"/>
              <a:gd name="connsiteY21" fmla="*/ 13970 h 312420"/>
              <a:gd name="connsiteX22" fmla="*/ 160020 w 311150"/>
              <a:gd name="connsiteY22" fmla="*/ 0 h 312420"/>
              <a:gd name="connsiteX23" fmla="*/ 153670 w 311150"/>
              <a:gd name="connsiteY23" fmla="*/ 0 h 312420"/>
              <a:gd name="connsiteX24" fmla="*/ 139700 w 311150"/>
              <a:gd name="connsiteY24" fmla="*/ 13970 h 312420"/>
              <a:gd name="connsiteX25" fmla="*/ 139700 w 311150"/>
              <a:gd name="connsiteY25" fmla="*/ 27940 h 312420"/>
              <a:gd name="connsiteX26" fmla="*/ 123190 w 311150"/>
              <a:gd name="connsiteY26" fmla="*/ 30480 h 312420"/>
              <a:gd name="connsiteX27" fmla="*/ 118110 w 311150"/>
              <a:gd name="connsiteY27" fmla="*/ 17780 h 312420"/>
              <a:gd name="connsiteX28" fmla="*/ 100330 w 311150"/>
              <a:gd name="connsiteY28" fmla="*/ 10160 h 312420"/>
              <a:gd name="connsiteX29" fmla="*/ 93980 w 311150"/>
              <a:gd name="connsiteY29" fmla="*/ 12700 h 312420"/>
              <a:gd name="connsiteX30" fmla="*/ 86360 w 311150"/>
              <a:gd name="connsiteY30" fmla="*/ 30480 h 312420"/>
              <a:gd name="connsiteX31" fmla="*/ 91440 w 311150"/>
              <a:gd name="connsiteY31" fmla="*/ 43180 h 312420"/>
              <a:gd name="connsiteX32" fmla="*/ 77470 w 311150"/>
              <a:gd name="connsiteY32" fmla="*/ 52070 h 312420"/>
              <a:gd name="connsiteX33" fmla="*/ 67310 w 311150"/>
              <a:gd name="connsiteY33" fmla="*/ 41910 h 312420"/>
              <a:gd name="connsiteX34" fmla="*/ 48260 w 311150"/>
              <a:gd name="connsiteY34" fmla="*/ 41910 h 312420"/>
              <a:gd name="connsiteX35" fmla="*/ 43180 w 311150"/>
              <a:gd name="connsiteY35" fmla="*/ 46990 h 312420"/>
              <a:gd name="connsiteX36" fmla="*/ 43180 w 311150"/>
              <a:gd name="connsiteY36" fmla="*/ 66040 h 312420"/>
              <a:gd name="connsiteX37" fmla="*/ 53340 w 311150"/>
              <a:gd name="connsiteY37" fmla="*/ 76200 h 312420"/>
              <a:gd name="connsiteX38" fmla="*/ 44450 w 311150"/>
              <a:gd name="connsiteY38" fmla="*/ 90170 h 312420"/>
              <a:gd name="connsiteX39" fmla="*/ 31750 w 311150"/>
              <a:gd name="connsiteY39" fmla="*/ 85090 h 312420"/>
              <a:gd name="connsiteX40" fmla="*/ 13970 w 311150"/>
              <a:gd name="connsiteY40" fmla="*/ 92710 h 312420"/>
              <a:gd name="connsiteX41" fmla="*/ 11430 w 311150"/>
              <a:gd name="connsiteY41" fmla="*/ 99060 h 312420"/>
              <a:gd name="connsiteX42" fmla="*/ 19050 w 311150"/>
              <a:gd name="connsiteY42" fmla="*/ 116840 h 312420"/>
              <a:gd name="connsiteX43" fmla="*/ 31750 w 311150"/>
              <a:gd name="connsiteY43" fmla="*/ 121920 h 312420"/>
              <a:gd name="connsiteX44" fmla="*/ 27940 w 311150"/>
              <a:gd name="connsiteY44" fmla="*/ 138430 h 312420"/>
              <a:gd name="connsiteX45" fmla="*/ 13970 w 311150"/>
              <a:gd name="connsiteY45" fmla="*/ 138430 h 312420"/>
              <a:gd name="connsiteX46" fmla="*/ 0 w 311150"/>
              <a:gd name="connsiteY46" fmla="*/ 152400 h 312420"/>
              <a:gd name="connsiteX47" fmla="*/ 0 w 311150"/>
              <a:gd name="connsiteY47" fmla="*/ 158750 h 312420"/>
              <a:gd name="connsiteX48" fmla="*/ 13970 w 311150"/>
              <a:gd name="connsiteY48" fmla="*/ 172720 h 312420"/>
              <a:gd name="connsiteX49" fmla="*/ 27940 w 311150"/>
              <a:gd name="connsiteY49" fmla="*/ 172720 h 312420"/>
              <a:gd name="connsiteX50" fmla="*/ 30480 w 311150"/>
              <a:gd name="connsiteY50" fmla="*/ 189230 h 312420"/>
              <a:gd name="connsiteX51" fmla="*/ 17780 w 311150"/>
              <a:gd name="connsiteY51" fmla="*/ 194310 h 312420"/>
              <a:gd name="connsiteX52" fmla="*/ 10160 w 311150"/>
              <a:gd name="connsiteY52" fmla="*/ 212090 h 312420"/>
              <a:gd name="connsiteX53" fmla="*/ 12700 w 311150"/>
              <a:gd name="connsiteY53" fmla="*/ 218440 h 312420"/>
              <a:gd name="connsiteX54" fmla="*/ 30480 w 311150"/>
              <a:gd name="connsiteY54" fmla="*/ 226060 h 312420"/>
              <a:gd name="connsiteX55" fmla="*/ 41910 w 311150"/>
              <a:gd name="connsiteY55" fmla="*/ 220980 h 312420"/>
              <a:gd name="connsiteX56" fmla="*/ 50800 w 311150"/>
              <a:gd name="connsiteY56" fmla="*/ 234950 h 312420"/>
              <a:gd name="connsiteX57" fmla="*/ 41910 w 311150"/>
              <a:gd name="connsiteY57" fmla="*/ 243840 h 312420"/>
              <a:gd name="connsiteX58" fmla="*/ 41910 w 311150"/>
              <a:gd name="connsiteY58" fmla="*/ 262890 h 312420"/>
              <a:gd name="connsiteX59" fmla="*/ 46990 w 311150"/>
              <a:gd name="connsiteY59" fmla="*/ 267970 h 312420"/>
              <a:gd name="connsiteX60" fmla="*/ 66040 w 311150"/>
              <a:gd name="connsiteY60" fmla="*/ 267970 h 312420"/>
              <a:gd name="connsiteX61" fmla="*/ 74930 w 311150"/>
              <a:gd name="connsiteY61" fmla="*/ 259080 h 312420"/>
              <a:gd name="connsiteX62" fmla="*/ 88900 w 311150"/>
              <a:gd name="connsiteY62" fmla="*/ 269240 h 312420"/>
              <a:gd name="connsiteX63" fmla="*/ 83820 w 311150"/>
              <a:gd name="connsiteY63" fmla="*/ 280670 h 312420"/>
              <a:gd name="connsiteX64" fmla="*/ 91440 w 311150"/>
              <a:gd name="connsiteY64" fmla="*/ 298450 h 312420"/>
              <a:gd name="connsiteX65" fmla="*/ 97790 w 311150"/>
              <a:gd name="connsiteY65" fmla="*/ 300990 h 312420"/>
              <a:gd name="connsiteX66" fmla="*/ 115570 w 311150"/>
              <a:gd name="connsiteY66" fmla="*/ 293370 h 312420"/>
              <a:gd name="connsiteX67" fmla="*/ 120650 w 311150"/>
              <a:gd name="connsiteY67" fmla="*/ 281940 h 312420"/>
              <a:gd name="connsiteX68" fmla="*/ 137160 w 311150"/>
              <a:gd name="connsiteY68" fmla="*/ 285750 h 312420"/>
              <a:gd name="connsiteX69" fmla="*/ 137160 w 311150"/>
              <a:gd name="connsiteY69" fmla="*/ 298450 h 312420"/>
              <a:gd name="connsiteX70" fmla="*/ 151130 w 311150"/>
              <a:gd name="connsiteY70" fmla="*/ 312420 h 312420"/>
              <a:gd name="connsiteX71" fmla="*/ 157480 w 311150"/>
              <a:gd name="connsiteY71" fmla="*/ 312420 h 312420"/>
              <a:gd name="connsiteX72" fmla="*/ 171450 w 311150"/>
              <a:gd name="connsiteY72" fmla="*/ 298450 h 312420"/>
              <a:gd name="connsiteX73" fmla="*/ 171450 w 311150"/>
              <a:gd name="connsiteY73" fmla="*/ 284480 h 312420"/>
              <a:gd name="connsiteX74" fmla="*/ 187960 w 311150"/>
              <a:gd name="connsiteY74" fmla="*/ 281940 h 312420"/>
              <a:gd name="connsiteX75" fmla="*/ 193040 w 311150"/>
              <a:gd name="connsiteY75" fmla="*/ 293370 h 312420"/>
              <a:gd name="connsiteX76" fmla="*/ 210820 w 311150"/>
              <a:gd name="connsiteY76" fmla="*/ 300990 h 312420"/>
              <a:gd name="connsiteX77" fmla="*/ 217170 w 311150"/>
              <a:gd name="connsiteY77" fmla="*/ 298450 h 312420"/>
              <a:gd name="connsiteX78" fmla="*/ 224790 w 311150"/>
              <a:gd name="connsiteY78" fmla="*/ 280670 h 312420"/>
              <a:gd name="connsiteX79" fmla="*/ 220980 w 311150"/>
              <a:gd name="connsiteY79" fmla="*/ 270510 h 312420"/>
              <a:gd name="connsiteX80" fmla="*/ 234950 w 311150"/>
              <a:gd name="connsiteY80" fmla="*/ 261620 h 312420"/>
              <a:gd name="connsiteX81" fmla="*/ 242570 w 311150"/>
              <a:gd name="connsiteY81" fmla="*/ 269240 h 312420"/>
              <a:gd name="connsiteX82" fmla="*/ 261620 w 311150"/>
              <a:gd name="connsiteY82" fmla="*/ 269240 h 312420"/>
              <a:gd name="connsiteX83" fmla="*/ 266700 w 311150"/>
              <a:gd name="connsiteY83" fmla="*/ 264160 h 312420"/>
              <a:gd name="connsiteX84" fmla="*/ 266700 w 311150"/>
              <a:gd name="connsiteY84" fmla="*/ 245110 h 312420"/>
              <a:gd name="connsiteX85" fmla="*/ 259080 w 311150"/>
              <a:gd name="connsiteY85" fmla="*/ 237490 h 312420"/>
              <a:gd name="connsiteX86" fmla="*/ 269240 w 311150"/>
              <a:gd name="connsiteY86" fmla="*/ 223520 h 312420"/>
              <a:gd name="connsiteX87" fmla="*/ 279400 w 311150"/>
              <a:gd name="connsiteY87" fmla="*/ 227330 h 312420"/>
              <a:gd name="connsiteX88" fmla="*/ 297180 w 311150"/>
              <a:gd name="connsiteY88" fmla="*/ 219710 h 312420"/>
              <a:gd name="connsiteX89" fmla="*/ 299720 w 311150"/>
              <a:gd name="connsiteY89" fmla="*/ 213360 h 312420"/>
              <a:gd name="connsiteX90" fmla="*/ 292100 w 311150"/>
              <a:gd name="connsiteY90" fmla="*/ 195580 h 312420"/>
              <a:gd name="connsiteX91" fmla="*/ 281940 w 311150"/>
              <a:gd name="connsiteY91" fmla="*/ 191770 h 312420"/>
              <a:gd name="connsiteX92" fmla="*/ 285750 w 311150"/>
              <a:gd name="connsiteY92" fmla="*/ 175260 h 312420"/>
              <a:gd name="connsiteX93" fmla="*/ 297180 w 311150"/>
              <a:gd name="connsiteY93" fmla="*/ 175260 h 312420"/>
              <a:gd name="connsiteX94" fmla="*/ 311150 w 311150"/>
              <a:gd name="connsiteY94" fmla="*/ 161290 h 312420"/>
              <a:gd name="connsiteX95" fmla="*/ 311150 w 311150"/>
              <a:gd name="connsiteY95" fmla="*/ 154940 h 312420"/>
              <a:gd name="connsiteX96" fmla="*/ 297180 w 311150"/>
              <a:gd name="connsiteY96" fmla="*/ 138430 h 312420"/>
              <a:gd name="connsiteX97" fmla="*/ 167640 w 311150"/>
              <a:gd name="connsiteY97" fmla="*/ 156210 h 312420"/>
              <a:gd name="connsiteX98" fmla="*/ 157480 w 311150"/>
              <a:gd name="connsiteY98" fmla="*/ 166370 h 312420"/>
              <a:gd name="connsiteX99" fmla="*/ 147320 w 311150"/>
              <a:gd name="connsiteY99" fmla="*/ 156210 h 312420"/>
              <a:gd name="connsiteX100" fmla="*/ 157480 w 311150"/>
              <a:gd name="connsiteY100" fmla="*/ 146050 h 312420"/>
              <a:gd name="connsiteX101" fmla="*/ 167640 w 311150"/>
              <a:gd name="connsiteY101" fmla="*/ 156210 h 312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311150" h="312420">
                <a:moveTo>
                  <a:pt x="297180" y="138430"/>
                </a:moveTo>
                <a:lnTo>
                  <a:pt x="285750" y="138430"/>
                </a:lnTo>
                <a:cubicBezTo>
                  <a:pt x="284480" y="133350"/>
                  <a:pt x="284480" y="127000"/>
                  <a:pt x="281940" y="121920"/>
                </a:cubicBezTo>
                <a:lnTo>
                  <a:pt x="293370" y="116840"/>
                </a:lnTo>
                <a:cubicBezTo>
                  <a:pt x="299720" y="114300"/>
                  <a:pt x="303530" y="105410"/>
                  <a:pt x="300990" y="99060"/>
                </a:cubicBezTo>
                <a:lnTo>
                  <a:pt x="298450" y="92710"/>
                </a:lnTo>
                <a:cubicBezTo>
                  <a:pt x="295910" y="86360"/>
                  <a:pt x="287020" y="82550"/>
                  <a:pt x="280670" y="85090"/>
                </a:cubicBezTo>
                <a:lnTo>
                  <a:pt x="269240" y="90170"/>
                </a:lnTo>
                <a:cubicBezTo>
                  <a:pt x="266700" y="85090"/>
                  <a:pt x="262890" y="80010"/>
                  <a:pt x="260350" y="76200"/>
                </a:cubicBezTo>
                <a:lnTo>
                  <a:pt x="269240" y="67310"/>
                </a:lnTo>
                <a:cubicBezTo>
                  <a:pt x="274320" y="62230"/>
                  <a:pt x="274320" y="53340"/>
                  <a:pt x="269240" y="48260"/>
                </a:cubicBezTo>
                <a:lnTo>
                  <a:pt x="264160" y="43180"/>
                </a:lnTo>
                <a:cubicBezTo>
                  <a:pt x="259080" y="38100"/>
                  <a:pt x="250190" y="38100"/>
                  <a:pt x="245110" y="43180"/>
                </a:cubicBezTo>
                <a:lnTo>
                  <a:pt x="236220" y="52070"/>
                </a:lnTo>
                <a:cubicBezTo>
                  <a:pt x="232410" y="48260"/>
                  <a:pt x="227330" y="45720"/>
                  <a:pt x="222250" y="43180"/>
                </a:cubicBezTo>
                <a:lnTo>
                  <a:pt x="227330" y="30480"/>
                </a:lnTo>
                <a:cubicBezTo>
                  <a:pt x="229870" y="24130"/>
                  <a:pt x="227330" y="15240"/>
                  <a:pt x="219710" y="12700"/>
                </a:cubicBezTo>
                <a:lnTo>
                  <a:pt x="213360" y="10160"/>
                </a:lnTo>
                <a:cubicBezTo>
                  <a:pt x="207010" y="7620"/>
                  <a:pt x="198120" y="10160"/>
                  <a:pt x="195580" y="17780"/>
                </a:cubicBezTo>
                <a:lnTo>
                  <a:pt x="190500" y="30480"/>
                </a:lnTo>
                <a:cubicBezTo>
                  <a:pt x="185420" y="29210"/>
                  <a:pt x="180340" y="27940"/>
                  <a:pt x="173990" y="27940"/>
                </a:cubicBezTo>
                <a:lnTo>
                  <a:pt x="173990" y="13970"/>
                </a:lnTo>
                <a:cubicBezTo>
                  <a:pt x="173990" y="6350"/>
                  <a:pt x="167640" y="0"/>
                  <a:pt x="160020" y="0"/>
                </a:cubicBezTo>
                <a:lnTo>
                  <a:pt x="153670" y="0"/>
                </a:lnTo>
                <a:cubicBezTo>
                  <a:pt x="146050" y="0"/>
                  <a:pt x="139700" y="6350"/>
                  <a:pt x="139700" y="13970"/>
                </a:cubicBezTo>
                <a:lnTo>
                  <a:pt x="139700" y="27940"/>
                </a:lnTo>
                <a:cubicBezTo>
                  <a:pt x="134620" y="29210"/>
                  <a:pt x="128270" y="29210"/>
                  <a:pt x="123190" y="30480"/>
                </a:cubicBezTo>
                <a:lnTo>
                  <a:pt x="118110" y="17780"/>
                </a:lnTo>
                <a:cubicBezTo>
                  <a:pt x="115570" y="11430"/>
                  <a:pt x="106680" y="7620"/>
                  <a:pt x="100330" y="10160"/>
                </a:cubicBezTo>
                <a:lnTo>
                  <a:pt x="93980" y="12700"/>
                </a:lnTo>
                <a:cubicBezTo>
                  <a:pt x="87630" y="15240"/>
                  <a:pt x="83820" y="24130"/>
                  <a:pt x="86360" y="30480"/>
                </a:cubicBezTo>
                <a:lnTo>
                  <a:pt x="91440" y="43180"/>
                </a:lnTo>
                <a:cubicBezTo>
                  <a:pt x="86360" y="45720"/>
                  <a:pt x="82550" y="48260"/>
                  <a:pt x="77470" y="52070"/>
                </a:cubicBezTo>
                <a:lnTo>
                  <a:pt x="67310" y="41910"/>
                </a:lnTo>
                <a:cubicBezTo>
                  <a:pt x="62230" y="36830"/>
                  <a:pt x="53340" y="36830"/>
                  <a:pt x="48260" y="41910"/>
                </a:cubicBezTo>
                <a:lnTo>
                  <a:pt x="43180" y="46990"/>
                </a:lnTo>
                <a:cubicBezTo>
                  <a:pt x="38100" y="52070"/>
                  <a:pt x="38100" y="60960"/>
                  <a:pt x="43180" y="66040"/>
                </a:cubicBezTo>
                <a:lnTo>
                  <a:pt x="53340" y="76200"/>
                </a:lnTo>
                <a:cubicBezTo>
                  <a:pt x="49530" y="80010"/>
                  <a:pt x="46990" y="85090"/>
                  <a:pt x="44450" y="90170"/>
                </a:cubicBezTo>
                <a:lnTo>
                  <a:pt x="31750" y="85090"/>
                </a:lnTo>
                <a:cubicBezTo>
                  <a:pt x="25400" y="82550"/>
                  <a:pt x="16510" y="85090"/>
                  <a:pt x="13970" y="92710"/>
                </a:cubicBezTo>
                <a:lnTo>
                  <a:pt x="11430" y="99060"/>
                </a:lnTo>
                <a:cubicBezTo>
                  <a:pt x="8890" y="105410"/>
                  <a:pt x="11430" y="114300"/>
                  <a:pt x="19050" y="116840"/>
                </a:cubicBezTo>
                <a:lnTo>
                  <a:pt x="31750" y="121920"/>
                </a:lnTo>
                <a:cubicBezTo>
                  <a:pt x="30480" y="127000"/>
                  <a:pt x="29210" y="132080"/>
                  <a:pt x="27940" y="138430"/>
                </a:cubicBezTo>
                <a:lnTo>
                  <a:pt x="13970" y="138430"/>
                </a:lnTo>
                <a:cubicBezTo>
                  <a:pt x="6350" y="138430"/>
                  <a:pt x="0" y="144780"/>
                  <a:pt x="0" y="152400"/>
                </a:cubicBezTo>
                <a:lnTo>
                  <a:pt x="0" y="158750"/>
                </a:lnTo>
                <a:cubicBezTo>
                  <a:pt x="0" y="166370"/>
                  <a:pt x="6350" y="172720"/>
                  <a:pt x="13970" y="172720"/>
                </a:cubicBezTo>
                <a:lnTo>
                  <a:pt x="27940" y="172720"/>
                </a:lnTo>
                <a:cubicBezTo>
                  <a:pt x="29210" y="177800"/>
                  <a:pt x="29210" y="184150"/>
                  <a:pt x="30480" y="189230"/>
                </a:cubicBezTo>
                <a:lnTo>
                  <a:pt x="17780" y="194310"/>
                </a:lnTo>
                <a:cubicBezTo>
                  <a:pt x="11430" y="196850"/>
                  <a:pt x="7620" y="205740"/>
                  <a:pt x="10160" y="212090"/>
                </a:cubicBezTo>
                <a:lnTo>
                  <a:pt x="12700" y="218440"/>
                </a:lnTo>
                <a:cubicBezTo>
                  <a:pt x="15240" y="224790"/>
                  <a:pt x="24130" y="228600"/>
                  <a:pt x="30480" y="226060"/>
                </a:cubicBezTo>
                <a:lnTo>
                  <a:pt x="41910" y="220980"/>
                </a:lnTo>
                <a:cubicBezTo>
                  <a:pt x="44450" y="226060"/>
                  <a:pt x="48260" y="231140"/>
                  <a:pt x="50800" y="234950"/>
                </a:cubicBezTo>
                <a:lnTo>
                  <a:pt x="41910" y="243840"/>
                </a:lnTo>
                <a:cubicBezTo>
                  <a:pt x="36830" y="248920"/>
                  <a:pt x="36830" y="257810"/>
                  <a:pt x="41910" y="262890"/>
                </a:cubicBezTo>
                <a:lnTo>
                  <a:pt x="46990" y="267970"/>
                </a:lnTo>
                <a:cubicBezTo>
                  <a:pt x="52070" y="273050"/>
                  <a:pt x="60960" y="273050"/>
                  <a:pt x="66040" y="267970"/>
                </a:cubicBezTo>
                <a:lnTo>
                  <a:pt x="74930" y="259080"/>
                </a:lnTo>
                <a:cubicBezTo>
                  <a:pt x="78740" y="262890"/>
                  <a:pt x="83820" y="265430"/>
                  <a:pt x="88900" y="269240"/>
                </a:cubicBezTo>
                <a:lnTo>
                  <a:pt x="83820" y="280670"/>
                </a:lnTo>
                <a:cubicBezTo>
                  <a:pt x="81280" y="287020"/>
                  <a:pt x="83820" y="295910"/>
                  <a:pt x="91440" y="298450"/>
                </a:cubicBezTo>
                <a:lnTo>
                  <a:pt x="97790" y="300990"/>
                </a:lnTo>
                <a:cubicBezTo>
                  <a:pt x="104140" y="303530"/>
                  <a:pt x="113030" y="300990"/>
                  <a:pt x="115570" y="293370"/>
                </a:cubicBezTo>
                <a:lnTo>
                  <a:pt x="120650" y="281940"/>
                </a:lnTo>
                <a:cubicBezTo>
                  <a:pt x="125730" y="283210"/>
                  <a:pt x="132080" y="284480"/>
                  <a:pt x="137160" y="285750"/>
                </a:cubicBezTo>
                <a:lnTo>
                  <a:pt x="137160" y="298450"/>
                </a:lnTo>
                <a:cubicBezTo>
                  <a:pt x="137160" y="306070"/>
                  <a:pt x="143510" y="312420"/>
                  <a:pt x="151130" y="312420"/>
                </a:cubicBezTo>
                <a:lnTo>
                  <a:pt x="157480" y="312420"/>
                </a:lnTo>
                <a:cubicBezTo>
                  <a:pt x="165100" y="312420"/>
                  <a:pt x="171450" y="306070"/>
                  <a:pt x="171450" y="298450"/>
                </a:cubicBezTo>
                <a:lnTo>
                  <a:pt x="171450" y="284480"/>
                </a:lnTo>
                <a:cubicBezTo>
                  <a:pt x="177800" y="283210"/>
                  <a:pt x="182880" y="283210"/>
                  <a:pt x="187960" y="281940"/>
                </a:cubicBezTo>
                <a:lnTo>
                  <a:pt x="193040" y="293370"/>
                </a:lnTo>
                <a:cubicBezTo>
                  <a:pt x="195580" y="299720"/>
                  <a:pt x="204470" y="303530"/>
                  <a:pt x="210820" y="300990"/>
                </a:cubicBezTo>
                <a:lnTo>
                  <a:pt x="217170" y="298450"/>
                </a:lnTo>
                <a:cubicBezTo>
                  <a:pt x="223520" y="295910"/>
                  <a:pt x="227330" y="287020"/>
                  <a:pt x="224790" y="280670"/>
                </a:cubicBezTo>
                <a:lnTo>
                  <a:pt x="220980" y="270510"/>
                </a:lnTo>
                <a:cubicBezTo>
                  <a:pt x="226060" y="267970"/>
                  <a:pt x="231140" y="264160"/>
                  <a:pt x="234950" y="261620"/>
                </a:cubicBezTo>
                <a:lnTo>
                  <a:pt x="242570" y="269240"/>
                </a:lnTo>
                <a:cubicBezTo>
                  <a:pt x="247650" y="274320"/>
                  <a:pt x="256540" y="274320"/>
                  <a:pt x="261620" y="269240"/>
                </a:cubicBezTo>
                <a:lnTo>
                  <a:pt x="266700" y="264160"/>
                </a:lnTo>
                <a:cubicBezTo>
                  <a:pt x="271780" y="259080"/>
                  <a:pt x="271780" y="250190"/>
                  <a:pt x="266700" y="245110"/>
                </a:cubicBezTo>
                <a:lnTo>
                  <a:pt x="259080" y="237490"/>
                </a:lnTo>
                <a:cubicBezTo>
                  <a:pt x="262890" y="232410"/>
                  <a:pt x="265430" y="228600"/>
                  <a:pt x="269240" y="223520"/>
                </a:cubicBezTo>
                <a:lnTo>
                  <a:pt x="279400" y="227330"/>
                </a:lnTo>
                <a:cubicBezTo>
                  <a:pt x="285750" y="229870"/>
                  <a:pt x="294640" y="227330"/>
                  <a:pt x="297180" y="219710"/>
                </a:cubicBezTo>
                <a:lnTo>
                  <a:pt x="299720" y="213360"/>
                </a:lnTo>
                <a:cubicBezTo>
                  <a:pt x="302260" y="207010"/>
                  <a:pt x="299720" y="198120"/>
                  <a:pt x="292100" y="195580"/>
                </a:cubicBezTo>
                <a:lnTo>
                  <a:pt x="281940" y="191770"/>
                </a:lnTo>
                <a:cubicBezTo>
                  <a:pt x="283210" y="186690"/>
                  <a:pt x="284480" y="180340"/>
                  <a:pt x="285750" y="175260"/>
                </a:cubicBezTo>
                <a:lnTo>
                  <a:pt x="297180" y="175260"/>
                </a:lnTo>
                <a:cubicBezTo>
                  <a:pt x="304800" y="175260"/>
                  <a:pt x="311150" y="168910"/>
                  <a:pt x="311150" y="161290"/>
                </a:cubicBezTo>
                <a:lnTo>
                  <a:pt x="311150" y="154940"/>
                </a:lnTo>
                <a:cubicBezTo>
                  <a:pt x="311150" y="144780"/>
                  <a:pt x="304800" y="138430"/>
                  <a:pt x="297180" y="138430"/>
                </a:cubicBezTo>
                <a:close/>
                <a:moveTo>
                  <a:pt x="167640" y="156210"/>
                </a:moveTo>
                <a:cubicBezTo>
                  <a:pt x="167640" y="161290"/>
                  <a:pt x="162560" y="166370"/>
                  <a:pt x="157480" y="166370"/>
                </a:cubicBezTo>
                <a:cubicBezTo>
                  <a:pt x="152400" y="166370"/>
                  <a:pt x="147320" y="161290"/>
                  <a:pt x="147320" y="156210"/>
                </a:cubicBezTo>
                <a:cubicBezTo>
                  <a:pt x="147320" y="151130"/>
                  <a:pt x="152400" y="146050"/>
                  <a:pt x="157480" y="146050"/>
                </a:cubicBezTo>
                <a:cubicBezTo>
                  <a:pt x="163830" y="144780"/>
                  <a:pt x="167640" y="149860"/>
                  <a:pt x="167640" y="15621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1787A9BA-526A-4CEF-88E2-014B23FE6F41}"/>
              </a:ext>
            </a:extLst>
          </p:cNvPr>
          <p:cNvSpPr/>
          <p:nvPr/>
        </p:nvSpPr>
        <p:spPr>
          <a:xfrm>
            <a:off x="5162550" y="4962100"/>
            <a:ext cx="350520" cy="350520"/>
          </a:xfrm>
          <a:custGeom>
            <a:avLst/>
            <a:gdLst>
              <a:gd name="connsiteX0" fmla="*/ 345440 w 350520"/>
              <a:gd name="connsiteY0" fmla="*/ 168910 h 350520"/>
              <a:gd name="connsiteX1" fmla="*/ 323850 w 350520"/>
              <a:gd name="connsiteY1" fmla="*/ 168910 h 350520"/>
              <a:gd name="connsiteX2" fmla="*/ 322580 w 350520"/>
              <a:gd name="connsiteY2" fmla="*/ 154940 h 350520"/>
              <a:gd name="connsiteX3" fmla="*/ 344170 w 350520"/>
              <a:gd name="connsiteY3" fmla="*/ 151130 h 350520"/>
              <a:gd name="connsiteX4" fmla="*/ 347980 w 350520"/>
              <a:gd name="connsiteY4" fmla="*/ 146050 h 350520"/>
              <a:gd name="connsiteX5" fmla="*/ 347980 w 350520"/>
              <a:gd name="connsiteY5" fmla="*/ 143510 h 350520"/>
              <a:gd name="connsiteX6" fmla="*/ 342900 w 350520"/>
              <a:gd name="connsiteY6" fmla="*/ 139700 h 350520"/>
              <a:gd name="connsiteX7" fmla="*/ 321310 w 350520"/>
              <a:gd name="connsiteY7" fmla="*/ 143510 h 350520"/>
              <a:gd name="connsiteX8" fmla="*/ 317500 w 350520"/>
              <a:gd name="connsiteY8" fmla="*/ 129540 h 350520"/>
              <a:gd name="connsiteX9" fmla="*/ 337820 w 350520"/>
              <a:gd name="connsiteY9" fmla="*/ 121920 h 350520"/>
              <a:gd name="connsiteX10" fmla="*/ 340360 w 350520"/>
              <a:gd name="connsiteY10" fmla="*/ 115570 h 350520"/>
              <a:gd name="connsiteX11" fmla="*/ 339090 w 350520"/>
              <a:gd name="connsiteY11" fmla="*/ 113030 h 350520"/>
              <a:gd name="connsiteX12" fmla="*/ 332740 w 350520"/>
              <a:gd name="connsiteY12" fmla="*/ 110490 h 350520"/>
              <a:gd name="connsiteX13" fmla="*/ 312420 w 350520"/>
              <a:gd name="connsiteY13" fmla="*/ 118110 h 350520"/>
              <a:gd name="connsiteX14" fmla="*/ 306070 w 350520"/>
              <a:gd name="connsiteY14" fmla="*/ 105410 h 350520"/>
              <a:gd name="connsiteX15" fmla="*/ 325120 w 350520"/>
              <a:gd name="connsiteY15" fmla="*/ 95250 h 350520"/>
              <a:gd name="connsiteX16" fmla="*/ 326390 w 350520"/>
              <a:gd name="connsiteY16" fmla="*/ 88900 h 350520"/>
              <a:gd name="connsiteX17" fmla="*/ 325120 w 350520"/>
              <a:gd name="connsiteY17" fmla="*/ 86360 h 350520"/>
              <a:gd name="connsiteX18" fmla="*/ 318770 w 350520"/>
              <a:gd name="connsiteY18" fmla="*/ 85090 h 350520"/>
              <a:gd name="connsiteX19" fmla="*/ 299720 w 350520"/>
              <a:gd name="connsiteY19" fmla="*/ 95250 h 350520"/>
              <a:gd name="connsiteX20" fmla="*/ 292100 w 350520"/>
              <a:gd name="connsiteY20" fmla="*/ 83820 h 350520"/>
              <a:gd name="connsiteX21" fmla="*/ 308610 w 350520"/>
              <a:gd name="connsiteY21" fmla="*/ 69850 h 350520"/>
              <a:gd name="connsiteX22" fmla="*/ 308610 w 350520"/>
              <a:gd name="connsiteY22" fmla="*/ 63500 h 350520"/>
              <a:gd name="connsiteX23" fmla="*/ 307340 w 350520"/>
              <a:gd name="connsiteY23" fmla="*/ 62230 h 350520"/>
              <a:gd name="connsiteX24" fmla="*/ 300990 w 350520"/>
              <a:gd name="connsiteY24" fmla="*/ 62230 h 350520"/>
              <a:gd name="connsiteX25" fmla="*/ 284480 w 350520"/>
              <a:gd name="connsiteY25" fmla="*/ 76200 h 350520"/>
              <a:gd name="connsiteX26" fmla="*/ 274320 w 350520"/>
              <a:gd name="connsiteY26" fmla="*/ 66040 h 350520"/>
              <a:gd name="connsiteX27" fmla="*/ 288290 w 350520"/>
              <a:gd name="connsiteY27" fmla="*/ 49530 h 350520"/>
              <a:gd name="connsiteX28" fmla="*/ 288290 w 350520"/>
              <a:gd name="connsiteY28" fmla="*/ 43180 h 350520"/>
              <a:gd name="connsiteX29" fmla="*/ 287020 w 350520"/>
              <a:gd name="connsiteY29" fmla="*/ 41910 h 350520"/>
              <a:gd name="connsiteX30" fmla="*/ 280670 w 350520"/>
              <a:gd name="connsiteY30" fmla="*/ 41910 h 350520"/>
              <a:gd name="connsiteX31" fmla="*/ 266700 w 350520"/>
              <a:gd name="connsiteY31" fmla="*/ 58420 h 350520"/>
              <a:gd name="connsiteX32" fmla="*/ 255270 w 350520"/>
              <a:gd name="connsiteY32" fmla="*/ 50800 h 350520"/>
              <a:gd name="connsiteX33" fmla="*/ 265430 w 350520"/>
              <a:gd name="connsiteY33" fmla="*/ 31750 h 350520"/>
              <a:gd name="connsiteX34" fmla="*/ 264160 w 350520"/>
              <a:gd name="connsiteY34" fmla="*/ 25400 h 350520"/>
              <a:gd name="connsiteX35" fmla="*/ 261620 w 350520"/>
              <a:gd name="connsiteY35" fmla="*/ 24130 h 350520"/>
              <a:gd name="connsiteX36" fmla="*/ 255270 w 350520"/>
              <a:gd name="connsiteY36" fmla="*/ 25400 h 350520"/>
              <a:gd name="connsiteX37" fmla="*/ 245110 w 350520"/>
              <a:gd name="connsiteY37" fmla="*/ 44450 h 350520"/>
              <a:gd name="connsiteX38" fmla="*/ 232410 w 350520"/>
              <a:gd name="connsiteY38" fmla="*/ 38100 h 350520"/>
              <a:gd name="connsiteX39" fmla="*/ 240030 w 350520"/>
              <a:gd name="connsiteY39" fmla="*/ 17780 h 350520"/>
              <a:gd name="connsiteX40" fmla="*/ 237490 w 350520"/>
              <a:gd name="connsiteY40" fmla="*/ 11430 h 350520"/>
              <a:gd name="connsiteX41" fmla="*/ 234950 w 350520"/>
              <a:gd name="connsiteY41" fmla="*/ 10160 h 350520"/>
              <a:gd name="connsiteX42" fmla="*/ 228600 w 350520"/>
              <a:gd name="connsiteY42" fmla="*/ 12700 h 350520"/>
              <a:gd name="connsiteX43" fmla="*/ 220980 w 350520"/>
              <a:gd name="connsiteY43" fmla="*/ 33020 h 350520"/>
              <a:gd name="connsiteX44" fmla="*/ 207010 w 350520"/>
              <a:gd name="connsiteY44" fmla="*/ 29210 h 350520"/>
              <a:gd name="connsiteX45" fmla="*/ 210820 w 350520"/>
              <a:gd name="connsiteY45" fmla="*/ 7620 h 350520"/>
              <a:gd name="connsiteX46" fmla="*/ 207010 w 350520"/>
              <a:gd name="connsiteY46" fmla="*/ 2540 h 350520"/>
              <a:gd name="connsiteX47" fmla="*/ 204470 w 350520"/>
              <a:gd name="connsiteY47" fmla="*/ 2540 h 350520"/>
              <a:gd name="connsiteX48" fmla="*/ 199390 w 350520"/>
              <a:gd name="connsiteY48" fmla="*/ 6350 h 350520"/>
              <a:gd name="connsiteX49" fmla="*/ 195580 w 350520"/>
              <a:gd name="connsiteY49" fmla="*/ 27940 h 350520"/>
              <a:gd name="connsiteX50" fmla="*/ 181610 w 350520"/>
              <a:gd name="connsiteY50" fmla="*/ 26670 h 350520"/>
              <a:gd name="connsiteX51" fmla="*/ 181610 w 350520"/>
              <a:gd name="connsiteY51" fmla="*/ 5080 h 350520"/>
              <a:gd name="connsiteX52" fmla="*/ 176530 w 350520"/>
              <a:gd name="connsiteY52" fmla="*/ 0 h 350520"/>
              <a:gd name="connsiteX53" fmla="*/ 173990 w 350520"/>
              <a:gd name="connsiteY53" fmla="*/ 0 h 350520"/>
              <a:gd name="connsiteX54" fmla="*/ 168910 w 350520"/>
              <a:gd name="connsiteY54" fmla="*/ 5080 h 350520"/>
              <a:gd name="connsiteX55" fmla="*/ 168910 w 350520"/>
              <a:gd name="connsiteY55" fmla="*/ 26670 h 350520"/>
              <a:gd name="connsiteX56" fmla="*/ 154940 w 350520"/>
              <a:gd name="connsiteY56" fmla="*/ 27940 h 350520"/>
              <a:gd name="connsiteX57" fmla="*/ 151130 w 350520"/>
              <a:gd name="connsiteY57" fmla="*/ 6350 h 350520"/>
              <a:gd name="connsiteX58" fmla="*/ 146050 w 350520"/>
              <a:gd name="connsiteY58" fmla="*/ 2540 h 350520"/>
              <a:gd name="connsiteX59" fmla="*/ 143510 w 350520"/>
              <a:gd name="connsiteY59" fmla="*/ 2540 h 350520"/>
              <a:gd name="connsiteX60" fmla="*/ 139700 w 350520"/>
              <a:gd name="connsiteY60" fmla="*/ 7620 h 350520"/>
              <a:gd name="connsiteX61" fmla="*/ 143510 w 350520"/>
              <a:gd name="connsiteY61" fmla="*/ 29210 h 350520"/>
              <a:gd name="connsiteX62" fmla="*/ 129540 w 350520"/>
              <a:gd name="connsiteY62" fmla="*/ 33020 h 350520"/>
              <a:gd name="connsiteX63" fmla="*/ 121920 w 350520"/>
              <a:gd name="connsiteY63" fmla="*/ 12700 h 350520"/>
              <a:gd name="connsiteX64" fmla="*/ 115570 w 350520"/>
              <a:gd name="connsiteY64" fmla="*/ 10160 h 350520"/>
              <a:gd name="connsiteX65" fmla="*/ 113030 w 350520"/>
              <a:gd name="connsiteY65" fmla="*/ 11430 h 350520"/>
              <a:gd name="connsiteX66" fmla="*/ 110490 w 350520"/>
              <a:gd name="connsiteY66" fmla="*/ 17780 h 350520"/>
              <a:gd name="connsiteX67" fmla="*/ 118110 w 350520"/>
              <a:gd name="connsiteY67" fmla="*/ 38100 h 350520"/>
              <a:gd name="connsiteX68" fmla="*/ 105410 w 350520"/>
              <a:gd name="connsiteY68" fmla="*/ 44450 h 350520"/>
              <a:gd name="connsiteX69" fmla="*/ 95250 w 350520"/>
              <a:gd name="connsiteY69" fmla="*/ 25400 h 350520"/>
              <a:gd name="connsiteX70" fmla="*/ 88900 w 350520"/>
              <a:gd name="connsiteY70" fmla="*/ 24130 h 350520"/>
              <a:gd name="connsiteX71" fmla="*/ 86360 w 350520"/>
              <a:gd name="connsiteY71" fmla="*/ 25400 h 350520"/>
              <a:gd name="connsiteX72" fmla="*/ 85090 w 350520"/>
              <a:gd name="connsiteY72" fmla="*/ 31750 h 350520"/>
              <a:gd name="connsiteX73" fmla="*/ 95250 w 350520"/>
              <a:gd name="connsiteY73" fmla="*/ 50800 h 350520"/>
              <a:gd name="connsiteX74" fmla="*/ 83820 w 350520"/>
              <a:gd name="connsiteY74" fmla="*/ 58420 h 350520"/>
              <a:gd name="connsiteX75" fmla="*/ 69850 w 350520"/>
              <a:gd name="connsiteY75" fmla="*/ 41910 h 350520"/>
              <a:gd name="connsiteX76" fmla="*/ 63500 w 350520"/>
              <a:gd name="connsiteY76" fmla="*/ 41910 h 350520"/>
              <a:gd name="connsiteX77" fmla="*/ 62230 w 350520"/>
              <a:gd name="connsiteY77" fmla="*/ 43180 h 350520"/>
              <a:gd name="connsiteX78" fmla="*/ 62230 w 350520"/>
              <a:gd name="connsiteY78" fmla="*/ 49530 h 350520"/>
              <a:gd name="connsiteX79" fmla="*/ 76200 w 350520"/>
              <a:gd name="connsiteY79" fmla="*/ 66040 h 350520"/>
              <a:gd name="connsiteX80" fmla="*/ 66040 w 350520"/>
              <a:gd name="connsiteY80" fmla="*/ 76200 h 350520"/>
              <a:gd name="connsiteX81" fmla="*/ 49530 w 350520"/>
              <a:gd name="connsiteY81" fmla="*/ 62230 h 350520"/>
              <a:gd name="connsiteX82" fmla="*/ 43180 w 350520"/>
              <a:gd name="connsiteY82" fmla="*/ 62230 h 350520"/>
              <a:gd name="connsiteX83" fmla="*/ 41910 w 350520"/>
              <a:gd name="connsiteY83" fmla="*/ 63500 h 350520"/>
              <a:gd name="connsiteX84" fmla="*/ 41910 w 350520"/>
              <a:gd name="connsiteY84" fmla="*/ 69850 h 350520"/>
              <a:gd name="connsiteX85" fmla="*/ 58420 w 350520"/>
              <a:gd name="connsiteY85" fmla="*/ 83820 h 350520"/>
              <a:gd name="connsiteX86" fmla="*/ 50800 w 350520"/>
              <a:gd name="connsiteY86" fmla="*/ 95250 h 350520"/>
              <a:gd name="connsiteX87" fmla="*/ 31750 w 350520"/>
              <a:gd name="connsiteY87" fmla="*/ 85090 h 350520"/>
              <a:gd name="connsiteX88" fmla="*/ 25400 w 350520"/>
              <a:gd name="connsiteY88" fmla="*/ 86360 h 350520"/>
              <a:gd name="connsiteX89" fmla="*/ 24130 w 350520"/>
              <a:gd name="connsiteY89" fmla="*/ 88900 h 350520"/>
              <a:gd name="connsiteX90" fmla="*/ 25400 w 350520"/>
              <a:gd name="connsiteY90" fmla="*/ 95250 h 350520"/>
              <a:gd name="connsiteX91" fmla="*/ 44450 w 350520"/>
              <a:gd name="connsiteY91" fmla="*/ 105410 h 350520"/>
              <a:gd name="connsiteX92" fmla="*/ 38100 w 350520"/>
              <a:gd name="connsiteY92" fmla="*/ 118110 h 350520"/>
              <a:gd name="connsiteX93" fmla="*/ 17780 w 350520"/>
              <a:gd name="connsiteY93" fmla="*/ 110490 h 350520"/>
              <a:gd name="connsiteX94" fmla="*/ 11430 w 350520"/>
              <a:gd name="connsiteY94" fmla="*/ 113030 h 350520"/>
              <a:gd name="connsiteX95" fmla="*/ 10160 w 350520"/>
              <a:gd name="connsiteY95" fmla="*/ 115570 h 350520"/>
              <a:gd name="connsiteX96" fmla="*/ 12700 w 350520"/>
              <a:gd name="connsiteY96" fmla="*/ 121920 h 350520"/>
              <a:gd name="connsiteX97" fmla="*/ 33020 w 350520"/>
              <a:gd name="connsiteY97" fmla="*/ 129540 h 350520"/>
              <a:gd name="connsiteX98" fmla="*/ 29210 w 350520"/>
              <a:gd name="connsiteY98" fmla="*/ 143510 h 350520"/>
              <a:gd name="connsiteX99" fmla="*/ 7620 w 350520"/>
              <a:gd name="connsiteY99" fmla="*/ 139700 h 350520"/>
              <a:gd name="connsiteX100" fmla="*/ 2540 w 350520"/>
              <a:gd name="connsiteY100" fmla="*/ 143510 h 350520"/>
              <a:gd name="connsiteX101" fmla="*/ 2540 w 350520"/>
              <a:gd name="connsiteY101" fmla="*/ 146050 h 350520"/>
              <a:gd name="connsiteX102" fmla="*/ 6350 w 350520"/>
              <a:gd name="connsiteY102" fmla="*/ 151130 h 350520"/>
              <a:gd name="connsiteX103" fmla="*/ 27940 w 350520"/>
              <a:gd name="connsiteY103" fmla="*/ 154940 h 350520"/>
              <a:gd name="connsiteX104" fmla="*/ 26670 w 350520"/>
              <a:gd name="connsiteY104" fmla="*/ 168910 h 350520"/>
              <a:gd name="connsiteX105" fmla="*/ 5080 w 350520"/>
              <a:gd name="connsiteY105" fmla="*/ 168910 h 350520"/>
              <a:gd name="connsiteX106" fmla="*/ 0 w 350520"/>
              <a:gd name="connsiteY106" fmla="*/ 173990 h 350520"/>
              <a:gd name="connsiteX107" fmla="*/ 0 w 350520"/>
              <a:gd name="connsiteY107" fmla="*/ 176530 h 350520"/>
              <a:gd name="connsiteX108" fmla="*/ 5080 w 350520"/>
              <a:gd name="connsiteY108" fmla="*/ 181610 h 350520"/>
              <a:gd name="connsiteX109" fmla="*/ 26670 w 350520"/>
              <a:gd name="connsiteY109" fmla="*/ 181610 h 350520"/>
              <a:gd name="connsiteX110" fmla="*/ 27940 w 350520"/>
              <a:gd name="connsiteY110" fmla="*/ 195580 h 350520"/>
              <a:gd name="connsiteX111" fmla="*/ 6350 w 350520"/>
              <a:gd name="connsiteY111" fmla="*/ 199390 h 350520"/>
              <a:gd name="connsiteX112" fmla="*/ 2540 w 350520"/>
              <a:gd name="connsiteY112" fmla="*/ 204470 h 350520"/>
              <a:gd name="connsiteX113" fmla="*/ 2540 w 350520"/>
              <a:gd name="connsiteY113" fmla="*/ 207010 h 350520"/>
              <a:gd name="connsiteX114" fmla="*/ 7620 w 350520"/>
              <a:gd name="connsiteY114" fmla="*/ 210820 h 350520"/>
              <a:gd name="connsiteX115" fmla="*/ 29210 w 350520"/>
              <a:gd name="connsiteY115" fmla="*/ 207010 h 350520"/>
              <a:gd name="connsiteX116" fmla="*/ 33020 w 350520"/>
              <a:gd name="connsiteY116" fmla="*/ 220980 h 350520"/>
              <a:gd name="connsiteX117" fmla="*/ 12700 w 350520"/>
              <a:gd name="connsiteY117" fmla="*/ 228600 h 350520"/>
              <a:gd name="connsiteX118" fmla="*/ 10160 w 350520"/>
              <a:gd name="connsiteY118" fmla="*/ 234950 h 350520"/>
              <a:gd name="connsiteX119" fmla="*/ 11430 w 350520"/>
              <a:gd name="connsiteY119" fmla="*/ 237490 h 350520"/>
              <a:gd name="connsiteX120" fmla="*/ 17780 w 350520"/>
              <a:gd name="connsiteY120" fmla="*/ 240030 h 350520"/>
              <a:gd name="connsiteX121" fmla="*/ 38100 w 350520"/>
              <a:gd name="connsiteY121" fmla="*/ 232410 h 350520"/>
              <a:gd name="connsiteX122" fmla="*/ 44450 w 350520"/>
              <a:gd name="connsiteY122" fmla="*/ 245110 h 350520"/>
              <a:gd name="connsiteX123" fmla="*/ 25400 w 350520"/>
              <a:gd name="connsiteY123" fmla="*/ 255270 h 350520"/>
              <a:gd name="connsiteX124" fmla="*/ 24130 w 350520"/>
              <a:gd name="connsiteY124" fmla="*/ 261620 h 350520"/>
              <a:gd name="connsiteX125" fmla="*/ 25400 w 350520"/>
              <a:gd name="connsiteY125" fmla="*/ 264160 h 350520"/>
              <a:gd name="connsiteX126" fmla="*/ 31750 w 350520"/>
              <a:gd name="connsiteY126" fmla="*/ 265430 h 350520"/>
              <a:gd name="connsiteX127" fmla="*/ 50800 w 350520"/>
              <a:gd name="connsiteY127" fmla="*/ 255270 h 350520"/>
              <a:gd name="connsiteX128" fmla="*/ 58420 w 350520"/>
              <a:gd name="connsiteY128" fmla="*/ 266700 h 350520"/>
              <a:gd name="connsiteX129" fmla="*/ 41910 w 350520"/>
              <a:gd name="connsiteY129" fmla="*/ 280670 h 350520"/>
              <a:gd name="connsiteX130" fmla="*/ 41910 w 350520"/>
              <a:gd name="connsiteY130" fmla="*/ 287020 h 350520"/>
              <a:gd name="connsiteX131" fmla="*/ 43180 w 350520"/>
              <a:gd name="connsiteY131" fmla="*/ 288290 h 350520"/>
              <a:gd name="connsiteX132" fmla="*/ 49530 w 350520"/>
              <a:gd name="connsiteY132" fmla="*/ 288290 h 350520"/>
              <a:gd name="connsiteX133" fmla="*/ 66040 w 350520"/>
              <a:gd name="connsiteY133" fmla="*/ 274320 h 350520"/>
              <a:gd name="connsiteX134" fmla="*/ 76200 w 350520"/>
              <a:gd name="connsiteY134" fmla="*/ 284480 h 350520"/>
              <a:gd name="connsiteX135" fmla="*/ 62230 w 350520"/>
              <a:gd name="connsiteY135" fmla="*/ 300990 h 350520"/>
              <a:gd name="connsiteX136" fmla="*/ 62230 w 350520"/>
              <a:gd name="connsiteY136" fmla="*/ 307340 h 350520"/>
              <a:gd name="connsiteX137" fmla="*/ 63500 w 350520"/>
              <a:gd name="connsiteY137" fmla="*/ 308610 h 350520"/>
              <a:gd name="connsiteX138" fmla="*/ 69850 w 350520"/>
              <a:gd name="connsiteY138" fmla="*/ 308610 h 350520"/>
              <a:gd name="connsiteX139" fmla="*/ 83820 w 350520"/>
              <a:gd name="connsiteY139" fmla="*/ 292100 h 350520"/>
              <a:gd name="connsiteX140" fmla="*/ 95250 w 350520"/>
              <a:gd name="connsiteY140" fmla="*/ 299720 h 350520"/>
              <a:gd name="connsiteX141" fmla="*/ 85090 w 350520"/>
              <a:gd name="connsiteY141" fmla="*/ 318770 h 350520"/>
              <a:gd name="connsiteX142" fmla="*/ 86360 w 350520"/>
              <a:gd name="connsiteY142" fmla="*/ 325120 h 350520"/>
              <a:gd name="connsiteX143" fmla="*/ 88900 w 350520"/>
              <a:gd name="connsiteY143" fmla="*/ 326390 h 350520"/>
              <a:gd name="connsiteX144" fmla="*/ 95250 w 350520"/>
              <a:gd name="connsiteY144" fmla="*/ 325120 h 350520"/>
              <a:gd name="connsiteX145" fmla="*/ 105410 w 350520"/>
              <a:gd name="connsiteY145" fmla="*/ 306070 h 350520"/>
              <a:gd name="connsiteX146" fmla="*/ 118110 w 350520"/>
              <a:gd name="connsiteY146" fmla="*/ 312420 h 350520"/>
              <a:gd name="connsiteX147" fmla="*/ 110490 w 350520"/>
              <a:gd name="connsiteY147" fmla="*/ 332740 h 350520"/>
              <a:gd name="connsiteX148" fmla="*/ 113030 w 350520"/>
              <a:gd name="connsiteY148" fmla="*/ 339090 h 350520"/>
              <a:gd name="connsiteX149" fmla="*/ 115570 w 350520"/>
              <a:gd name="connsiteY149" fmla="*/ 340360 h 350520"/>
              <a:gd name="connsiteX150" fmla="*/ 121920 w 350520"/>
              <a:gd name="connsiteY150" fmla="*/ 337820 h 350520"/>
              <a:gd name="connsiteX151" fmla="*/ 129540 w 350520"/>
              <a:gd name="connsiteY151" fmla="*/ 317500 h 350520"/>
              <a:gd name="connsiteX152" fmla="*/ 143510 w 350520"/>
              <a:gd name="connsiteY152" fmla="*/ 321310 h 350520"/>
              <a:gd name="connsiteX153" fmla="*/ 139700 w 350520"/>
              <a:gd name="connsiteY153" fmla="*/ 342900 h 350520"/>
              <a:gd name="connsiteX154" fmla="*/ 143510 w 350520"/>
              <a:gd name="connsiteY154" fmla="*/ 347980 h 350520"/>
              <a:gd name="connsiteX155" fmla="*/ 146050 w 350520"/>
              <a:gd name="connsiteY155" fmla="*/ 347980 h 350520"/>
              <a:gd name="connsiteX156" fmla="*/ 151130 w 350520"/>
              <a:gd name="connsiteY156" fmla="*/ 344170 h 350520"/>
              <a:gd name="connsiteX157" fmla="*/ 154940 w 350520"/>
              <a:gd name="connsiteY157" fmla="*/ 322580 h 350520"/>
              <a:gd name="connsiteX158" fmla="*/ 168910 w 350520"/>
              <a:gd name="connsiteY158" fmla="*/ 323850 h 350520"/>
              <a:gd name="connsiteX159" fmla="*/ 168910 w 350520"/>
              <a:gd name="connsiteY159" fmla="*/ 345440 h 350520"/>
              <a:gd name="connsiteX160" fmla="*/ 173990 w 350520"/>
              <a:gd name="connsiteY160" fmla="*/ 350520 h 350520"/>
              <a:gd name="connsiteX161" fmla="*/ 176530 w 350520"/>
              <a:gd name="connsiteY161" fmla="*/ 350520 h 350520"/>
              <a:gd name="connsiteX162" fmla="*/ 181610 w 350520"/>
              <a:gd name="connsiteY162" fmla="*/ 345440 h 350520"/>
              <a:gd name="connsiteX163" fmla="*/ 181610 w 350520"/>
              <a:gd name="connsiteY163" fmla="*/ 323850 h 350520"/>
              <a:gd name="connsiteX164" fmla="*/ 195580 w 350520"/>
              <a:gd name="connsiteY164" fmla="*/ 322580 h 350520"/>
              <a:gd name="connsiteX165" fmla="*/ 199390 w 350520"/>
              <a:gd name="connsiteY165" fmla="*/ 344170 h 350520"/>
              <a:gd name="connsiteX166" fmla="*/ 204470 w 350520"/>
              <a:gd name="connsiteY166" fmla="*/ 347980 h 350520"/>
              <a:gd name="connsiteX167" fmla="*/ 207010 w 350520"/>
              <a:gd name="connsiteY167" fmla="*/ 347980 h 350520"/>
              <a:gd name="connsiteX168" fmla="*/ 210820 w 350520"/>
              <a:gd name="connsiteY168" fmla="*/ 342900 h 350520"/>
              <a:gd name="connsiteX169" fmla="*/ 207010 w 350520"/>
              <a:gd name="connsiteY169" fmla="*/ 321310 h 350520"/>
              <a:gd name="connsiteX170" fmla="*/ 220980 w 350520"/>
              <a:gd name="connsiteY170" fmla="*/ 317500 h 350520"/>
              <a:gd name="connsiteX171" fmla="*/ 228600 w 350520"/>
              <a:gd name="connsiteY171" fmla="*/ 337820 h 350520"/>
              <a:gd name="connsiteX172" fmla="*/ 234950 w 350520"/>
              <a:gd name="connsiteY172" fmla="*/ 340360 h 350520"/>
              <a:gd name="connsiteX173" fmla="*/ 237490 w 350520"/>
              <a:gd name="connsiteY173" fmla="*/ 339090 h 350520"/>
              <a:gd name="connsiteX174" fmla="*/ 240030 w 350520"/>
              <a:gd name="connsiteY174" fmla="*/ 332740 h 350520"/>
              <a:gd name="connsiteX175" fmla="*/ 232410 w 350520"/>
              <a:gd name="connsiteY175" fmla="*/ 312420 h 350520"/>
              <a:gd name="connsiteX176" fmla="*/ 245110 w 350520"/>
              <a:gd name="connsiteY176" fmla="*/ 306070 h 350520"/>
              <a:gd name="connsiteX177" fmla="*/ 255270 w 350520"/>
              <a:gd name="connsiteY177" fmla="*/ 325120 h 350520"/>
              <a:gd name="connsiteX178" fmla="*/ 261620 w 350520"/>
              <a:gd name="connsiteY178" fmla="*/ 326390 h 350520"/>
              <a:gd name="connsiteX179" fmla="*/ 264160 w 350520"/>
              <a:gd name="connsiteY179" fmla="*/ 325120 h 350520"/>
              <a:gd name="connsiteX180" fmla="*/ 265430 w 350520"/>
              <a:gd name="connsiteY180" fmla="*/ 318770 h 350520"/>
              <a:gd name="connsiteX181" fmla="*/ 255270 w 350520"/>
              <a:gd name="connsiteY181" fmla="*/ 299720 h 350520"/>
              <a:gd name="connsiteX182" fmla="*/ 266700 w 350520"/>
              <a:gd name="connsiteY182" fmla="*/ 292100 h 350520"/>
              <a:gd name="connsiteX183" fmla="*/ 280670 w 350520"/>
              <a:gd name="connsiteY183" fmla="*/ 308610 h 350520"/>
              <a:gd name="connsiteX184" fmla="*/ 287020 w 350520"/>
              <a:gd name="connsiteY184" fmla="*/ 308610 h 350520"/>
              <a:gd name="connsiteX185" fmla="*/ 288290 w 350520"/>
              <a:gd name="connsiteY185" fmla="*/ 307340 h 350520"/>
              <a:gd name="connsiteX186" fmla="*/ 288290 w 350520"/>
              <a:gd name="connsiteY186" fmla="*/ 300990 h 350520"/>
              <a:gd name="connsiteX187" fmla="*/ 274320 w 350520"/>
              <a:gd name="connsiteY187" fmla="*/ 284480 h 350520"/>
              <a:gd name="connsiteX188" fmla="*/ 284480 w 350520"/>
              <a:gd name="connsiteY188" fmla="*/ 274320 h 350520"/>
              <a:gd name="connsiteX189" fmla="*/ 300990 w 350520"/>
              <a:gd name="connsiteY189" fmla="*/ 288290 h 350520"/>
              <a:gd name="connsiteX190" fmla="*/ 307340 w 350520"/>
              <a:gd name="connsiteY190" fmla="*/ 288290 h 350520"/>
              <a:gd name="connsiteX191" fmla="*/ 308610 w 350520"/>
              <a:gd name="connsiteY191" fmla="*/ 287020 h 350520"/>
              <a:gd name="connsiteX192" fmla="*/ 308610 w 350520"/>
              <a:gd name="connsiteY192" fmla="*/ 280670 h 350520"/>
              <a:gd name="connsiteX193" fmla="*/ 292100 w 350520"/>
              <a:gd name="connsiteY193" fmla="*/ 266700 h 350520"/>
              <a:gd name="connsiteX194" fmla="*/ 299720 w 350520"/>
              <a:gd name="connsiteY194" fmla="*/ 255270 h 350520"/>
              <a:gd name="connsiteX195" fmla="*/ 318770 w 350520"/>
              <a:gd name="connsiteY195" fmla="*/ 265430 h 350520"/>
              <a:gd name="connsiteX196" fmla="*/ 325120 w 350520"/>
              <a:gd name="connsiteY196" fmla="*/ 264160 h 350520"/>
              <a:gd name="connsiteX197" fmla="*/ 326390 w 350520"/>
              <a:gd name="connsiteY197" fmla="*/ 261620 h 350520"/>
              <a:gd name="connsiteX198" fmla="*/ 325120 w 350520"/>
              <a:gd name="connsiteY198" fmla="*/ 255270 h 350520"/>
              <a:gd name="connsiteX199" fmla="*/ 306070 w 350520"/>
              <a:gd name="connsiteY199" fmla="*/ 245110 h 350520"/>
              <a:gd name="connsiteX200" fmla="*/ 312420 w 350520"/>
              <a:gd name="connsiteY200" fmla="*/ 232410 h 350520"/>
              <a:gd name="connsiteX201" fmla="*/ 332740 w 350520"/>
              <a:gd name="connsiteY201" fmla="*/ 240030 h 350520"/>
              <a:gd name="connsiteX202" fmla="*/ 339090 w 350520"/>
              <a:gd name="connsiteY202" fmla="*/ 237490 h 350520"/>
              <a:gd name="connsiteX203" fmla="*/ 340360 w 350520"/>
              <a:gd name="connsiteY203" fmla="*/ 234950 h 350520"/>
              <a:gd name="connsiteX204" fmla="*/ 337820 w 350520"/>
              <a:gd name="connsiteY204" fmla="*/ 228600 h 350520"/>
              <a:gd name="connsiteX205" fmla="*/ 317500 w 350520"/>
              <a:gd name="connsiteY205" fmla="*/ 220980 h 350520"/>
              <a:gd name="connsiteX206" fmla="*/ 321310 w 350520"/>
              <a:gd name="connsiteY206" fmla="*/ 207010 h 350520"/>
              <a:gd name="connsiteX207" fmla="*/ 342900 w 350520"/>
              <a:gd name="connsiteY207" fmla="*/ 210820 h 350520"/>
              <a:gd name="connsiteX208" fmla="*/ 347980 w 350520"/>
              <a:gd name="connsiteY208" fmla="*/ 207010 h 350520"/>
              <a:gd name="connsiteX209" fmla="*/ 347980 w 350520"/>
              <a:gd name="connsiteY209" fmla="*/ 204470 h 350520"/>
              <a:gd name="connsiteX210" fmla="*/ 344170 w 350520"/>
              <a:gd name="connsiteY210" fmla="*/ 199390 h 350520"/>
              <a:gd name="connsiteX211" fmla="*/ 322580 w 350520"/>
              <a:gd name="connsiteY211" fmla="*/ 195580 h 350520"/>
              <a:gd name="connsiteX212" fmla="*/ 323850 w 350520"/>
              <a:gd name="connsiteY212" fmla="*/ 181610 h 350520"/>
              <a:gd name="connsiteX213" fmla="*/ 345440 w 350520"/>
              <a:gd name="connsiteY213" fmla="*/ 181610 h 350520"/>
              <a:gd name="connsiteX214" fmla="*/ 350520 w 350520"/>
              <a:gd name="connsiteY214" fmla="*/ 176530 h 350520"/>
              <a:gd name="connsiteX215" fmla="*/ 350520 w 350520"/>
              <a:gd name="connsiteY215" fmla="*/ 173990 h 350520"/>
              <a:gd name="connsiteX216" fmla="*/ 345440 w 350520"/>
              <a:gd name="connsiteY216" fmla="*/ 168910 h 350520"/>
              <a:gd name="connsiteX217" fmla="*/ 212090 w 350520"/>
              <a:gd name="connsiteY217" fmla="*/ 60960 h 350520"/>
              <a:gd name="connsiteX218" fmla="*/ 293370 w 350520"/>
              <a:gd name="connsiteY218" fmla="*/ 142240 h 350520"/>
              <a:gd name="connsiteX219" fmla="*/ 283210 w 350520"/>
              <a:gd name="connsiteY219" fmla="*/ 154940 h 350520"/>
              <a:gd name="connsiteX220" fmla="*/ 223520 w 350520"/>
              <a:gd name="connsiteY220" fmla="*/ 154940 h 350520"/>
              <a:gd name="connsiteX221" fmla="*/ 198120 w 350520"/>
              <a:gd name="connsiteY221" fmla="*/ 130810 h 350520"/>
              <a:gd name="connsiteX222" fmla="*/ 198120 w 350520"/>
              <a:gd name="connsiteY222" fmla="*/ 71120 h 350520"/>
              <a:gd name="connsiteX223" fmla="*/ 212090 w 350520"/>
              <a:gd name="connsiteY223" fmla="*/ 60960 h 350520"/>
              <a:gd name="connsiteX224" fmla="*/ 160020 w 350520"/>
              <a:gd name="connsiteY224" fmla="*/ 71120 h 350520"/>
              <a:gd name="connsiteX225" fmla="*/ 160020 w 350520"/>
              <a:gd name="connsiteY225" fmla="*/ 130810 h 350520"/>
              <a:gd name="connsiteX226" fmla="*/ 134620 w 350520"/>
              <a:gd name="connsiteY226" fmla="*/ 154940 h 350520"/>
              <a:gd name="connsiteX227" fmla="*/ 74930 w 350520"/>
              <a:gd name="connsiteY227" fmla="*/ 154940 h 350520"/>
              <a:gd name="connsiteX228" fmla="*/ 64770 w 350520"/>
              <a:gd name="connsiteY228" fmla="*/ 142240 h 350520"/>
              <a:gd name="connsiteX229" fmla="*/ 146050 w 350520"/>
              <a:gd name="connsiteY229" fmla="*/ 60960 h 350520"/>
              <a:gd name="connsiteX230" fmla="*/ 160020 w 350520"/>
              <a:gd name="connsiteY230" fmla="*/ 71120 h 350520"/>
              <a:gd name="connsiteX231" fmla="*/ 147320 w 350520"/>
              <a:gd name="connsiteY231" fmla="*/ 288290 h 350520"/>
              <a:gd name="connsiteX232" fmla="*/ 64770 w 350520"/>
              <a:gd name="connsiteY232" fmla="*/ 205740 h 350520"/>
              <a:gd name="connsiteX233" fmla="*/ 74930 w 350520"/>
              <a:gd name="connsiteY233" fmla="*/ 193040 h 350520"/>
              <a:gd name="connsiteX234" fmla="*/ 134620 w 350520"/>
              <a:gd name="connsiteY234" fmla="*/ 193040 h 350520"/>
              <a:gd name="connsiteX235" fmla="*/ 160020 w 350520"/>
              <a:gd name="connsiteY235" fmla="*/ 218440 h 350520"/>
              <a:gd name="connsiteX236" fmla="*/ 160020 w 350520"/>
              <a:gd name="connsiteY236" fmla="*/ 278130 h 350520"/>
              <a:gd name="connsiteX237" fmla="*/ 147320 w 350520"/>
              <a:gd name="connsiteY237" fmla="*/ 288290 h 350520"/>
              <a:gd name="connsiteX238" fmla="*/ 179070 w 350520"/>
              <a:gd name="connsiteY238" fmla="*/ 195580 h 350520"/>
              <a:gd name="connsiteX239" fmla="*/ 158750 w 350520"/>
              <a:gd name="connsiteY239" fmla="*/ 175260 h 350520"/>
              <a:gd name="connsiteX240" fmla="*/ 179070 w 350520"/>
              <a:gd name="connsiteY240" fmla="*/ 154940 h 350520"/>
              <a:gd name="connsiteX241" fmla="*/ 199390 w 350520"/>
              <a:gd name="connsiteY241" fmla="*/ 175260 h 350520"/>
              <a:gd name="connsiteX242" fmla="*/ 179070 w 350520"/>
              <a:gd name="connsiteY242" fmla="*/ 195580 h 350520"/>
              <a:gd name="connsiteX243" fmla="*/ 199390 w 350520"/>
              <a:gd name="connsiteY243" fmla="*/ 279400 h 350520"/>
              <a:gd name="connsiteX244" fmla="*/ 199390 w 350520"/>
              <a:gd name="connsiteY244" fmla="*/ 219710 h 350520"/>
              <a:gd name="connsiteX245" fmla="*/ 224790 w 350520"/>
              <a:gd name="connsiteY245" fmla="*/ 194310 h 350520"/>
              <a:gd name="connsiteX246" fmla="*/ 284480 w 350520"/>
              <a:gd name="connsiteY246" fmla="*/ 194310 h 350520"/>
              <a:gd name="connsiteX247" fmla="*/ 294640 w 350520"/>
              <a:gd name="connsiteY247" fmla="*/ 207010 h 350520"/>
              <a:gd name="connsiteX248" fmla="*/ 212090 w 350520"/>
              <a:gd name="connsiteY248" fmla="*/ 289560 h 350520"/>
              <a:gd name="connsiteX249" fmla="*/ 199390 w 350520"/>
              <a:gd name="connsiteY249" fmla="*/ 27940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350520" h="350520">
                <a:moveTo>
                  <a:pt x="345440" y="168910"/>
                </a:moveTo>
                <a:lnTo>
                  <a:pt x="323850" y="168910"/>
                </a:lnTo>
                <a:cubicBezTo>
                  <a:pt x="323850" y="163830"/>
                  <a:pt x="323850" y="160020"/>
                  <a:pt x="322580" y="154940"/>
                </a:cubicBezTo>
                <a:lnTo>
                  <a:pt x="344170" y="151130"/>
                </a:lnTo>
                <a:cubicBezTo>
                  <a:pt x="346710" y="151130"/>
                  <a:pt x="347980" y="148590"/>
                  <a:pt x="347980" y="146050"/>
                </a:cubicBezTo>
                <a:lnTo>
                  <a:pt x="347980" y="143510"/>
                </a:lnTo>
                <a:cubicBezTo>
                  <a:pt x="347980" y="140970"/>
                  <a:pt x="345440" y="139700"/>
                  <a:pt x="342900" y="139700"/>
                </a:cubicBezTo>
                <a:lnTo>
                  <a:pt x="321310" y="143510"/>
                </a:lnTo>
                <a:cubicBezTo>
                  <a:pt x="320040" y="138430"/>
                  <a:pt x="318770" y="134620"/>
                  <a:pt x="317500" y="129540"/>
                </a:cubicBezTo>
                <a:lnTo>
                  <a:pt x="337820" y="121920"/>
                </a:lnTo>
                <a:cubicBezTo>
                  <a:pt x="340360" y="120650"/>
                  <a:pt x="341630" y="118110"/>
                  <a:pt x="340360" y="115570"/>
                </a:cubicBezTo>
                <a:lnTo>
                  <a:pt x="339090" y="113030"/>
                </a:lnTo>
                <a:cubicBezTo>
                  <a:pt x="337820" y="110490"/>
                  <a:pt x="335280" y="109220"/>
                  <a:pt x="332740" y="110490"/>
                </a:cubicBezTo>
                <a:lnTo>
                  <a:pt x="312420" y="118110"/>
                </a:lnTo>
                <a:cubicBezTo>
                  <a:pt x="311150" y="114300"/>
                  <a:pt x="308610" y="109220"/>
                  <a:pt x="306070" y="105410"/>
                </a:cubicBezTo>
                <a:lnTo>
                  <a:pt x="325120" y="95250"/>
                </a:lnTo>
                <a:cubicBezTo>
                  <a:pt x="327660" y="93980"/>
                  <a:pt x="327660" y="91440"/>
                  <a:pt x="326390" y="88900"/>
                </a:cubicBezTo>
                <a:lnTo>
                  <a:pt x="325120" y="86360"/>
                </a:lnTo>
                <a:cubicBezTo>
                  <a:pt x="323850" y="83820"/>
                  <a:pt x="321310" y="83820"/>
                  <a:pt x="318770" y="85090"/>
                </a:cubicBezTo>
                <a:lnTo>
                  <a:pt x="299720" y="95250"/>
                </a:lnTo>
                <a:cubicBezTo>
                  <a:pt x="297180" y="91440"/>
                  <a:pt x="294640" y="87630"/>
                  <a:pt x="292100" y="83820"/>
                </a:cubicBezTo>
                <a:lnTo>
                  <a:pt x="308610" y="69850"/>
                </a:lnTo>
                <a:cubicBezTo>
                  <a:pt x="309880" y="68580"/>
                  <a:pt x="311150" y="66040"/>
                  <a:pt x="308610" y="63500"/>
                </a:cubicBezTo>
                <a:lnTo>
                  <a:pt x="307340" y="62230"/>
                </a:lnTo>
                <a:cubicBezTo>
                  <a:pt x="306070" y="60960"/>
                  <a:pt x="303530" y="59690"/>
                  <a:pt x="300990" y="62230"/>
                </a:cubicBezTo>
                <a:lnTo>
                  <a:pt x="284480" y="76200"/>
                </a:lnTo>
                <a:cubicBezTo>
                  <a:pt x="281940" y="72390"/>
                  <a:pt x="278130" y="69850"/>
                  <a:pt x="274320" y="66040"/>
                </a:cubicBezTo>
                <a:lnTo>
                  <a:pt x="288290" y="49530"/>
                </a:lnTo>
                <a:cubicBezTo>
                  <a:pt x="289560" y="48260"/>
                  <a:pt x="289560" y="44450"/>
                  <a:pt x="288290" y="43180"/>
                </a:cubicBezTo>
                <a:lnTo>
                  <a:pt x="287020" y="41910"/>
                </a:lnTo>
                <a:cubicBezTo>
                  <a:pt x="285750" y="40640"/>
                  <a:pt x="281940" y="40640"/>
                  <a:pt x="280670" y="41910"/>
                </a:cubicBezTo>
                <a:lnTo>
                  <a:pt x="266700" y="58420"/>
                </a:lnTo>
                <a:cubicBezTo>
                  <a:pt x="262890" y="55880"/>
                  <a:pt x="259080" y="53340"/>
                  <a:pt x="255270" y="50800"/>
                </a:cubicBezTo>
                <a:lnTo>
                  <a:pt x="265430" y="31750"/>
                </a:lnTo>
                <a:cubicBezTo>
                  <a:pt x="266700" y="29210"/>
                  <a:pt x="265430" y="26670"/>
                  <a:pt x="264160" y="25400"/>
                </a:cubicBezTo>
                <a:lnTo>
                  <a:pt x="261620" y="24130"/>
                </a:lnTo>
                <a:cubicBezTo>
                  <a:pt x="259080" y="22860"/>
                  <a:pt x="256540" y="24130"/>
                  <a:pt x="255270" y="25400"/>
                </a:cubicBezTo>
                <a:lnTo>
                  <a:pt x="245110" y="44450"/>
                </a:lnTo>
                <a:cubicBezTo>
                  <a:pt x="241300" y="41910"/>
                  <a:pt x="236220" y="40640"/>
                  <a:pt x="232410" y="38100"/>
                </a:cubicBezTo>
                <a:lnTo>
                  <a:pt x="240030" y="17780"/>
                </a:lnTo>
                <a:cubicBezTo>
                  <a:pt x="241300" y="15240"/>
                  <a:pt x="240030" y="12700"/>
                  <a:pt x="237490" y="11430"/>
                </a:cubicBezTo>
                <a:lnTo>
                  <a:pt x="234950" y="10160"/>
                </a:lnTo>
                <a:cubicBezTo>
                  <a:pt x="232410" y="8890"/>
                  <a:pt x="229870" y="10160"/>
                  <a:pt x="228600" y="12700"/>
                </a:cubicBezTo>
                <a:lnTo>
                  <a:pt x="220980" y="33020"/>
                </a:lnTo>
                <a:cubicBezTo>
                  <a:pt x="217170" y="31750"/>
                  <a:pt x="212090" y="30480"/>
                  <a:pt x="207010" y="29210"/>
                </a:cubicBezTo>
                <a:lnTo>
                  <a:pt x="210820" y="7620"/>
                </a:lnTo>
                <a:cubicBezTo>
                  <a:pt x="210820" y="5080"/>
                  <a:pt x="209550" y="2540"/>
                  <a:pt x="207010" y="2540"/>
                </a:cubicBezTo>
                <a:lnTo>
                  <a:pt x="204470" y="2540"/>
                </a:lnTo>
                <a:cubicBezTo>
                  <a:pt x="201930" y="2540"/>
                  <a:pt x="199390" y="3810"/>
                  <a:pt x="199390" y="6350"/>
                </a:cubicBezTo>
                <a:lnTo>
                  <a:pt x="195580" y="27940"/>
                </a:lnTo>
                <a:cubicBezTo>
                  <a:pt x="190500" y="27940"/>
                  <a:pt x="186690" y="26670"/>
                  <a:pt x="181610" y="26670"/>
                </a:cubicBezTo>
                <a:lnTo>
                  <a:pt x="181610" y="5080"/>
                </a:lnTo>
                <a:cubicBezTo>
                  <a:pt x="181610" y="2540"/>
                  <a:pt x="179070" y="0"/>
                  <a:pt x="176530" y="0"/>
                </a:cubicBezTo>
                <a:lnTo>
                  <a:pt x="173990" y="0"/>
                </a:lnTo>
                <a:cubicBezTo>
                  <a:pt x="171450" y="0"/>
                  <a:pt x="168910" y="2540"/>
                  <a:pt x="168910" y="5080"/>
                </a:cubicBezTo>
                <a:lnTo>
                  <a:pt x="168910" y="26670"/>
                </a:lnTo>
                <a:cubicBezTo>
                  <a:pt x="163830" y="26670"/>
                  <a:pt x="160020" y="26670"/>
                  <a:pt x="154940" y="27940"/>
                </a:cubicBezTo>
                <a:lnTo>
                  <a:pt x="151130" y="6350"/>
                </a:lnTo>
                <a:cubicBezTo>
                  <a:pt x="151130" y="3810"/>
                  <a:pt x="148590" y="2540"/>
                  <a:pt x="146050" y="2540"/>
                </a:cubicBezTo>
                <a:lnTo>
                  <a:pt x="143510" y="2540"/>
                </a:lnTo>
                <a:cubicBezTo>
                  <a:pt x="140970" y="2540"/>
                  <a:pt x="139700" y="5080"/>
                  <a:pt x="139700" y="7620"/>
                </a:cubicBezTo>
                <a:lnTo>
                  <a:pt x="143510" y="29210"/>
                </a:lnTo>
                <a:cubicBezTo>
                  <a:pt x="138430" y="30480"/>
                  <a:pt x="134620" y="31750"/>
                  <a:pt x="129540" y="33020"/>
                </a:cubicBezTo>
                <a:lnTo>
                  <a:pt x="121920" y="12700"/>
                </a:lnTo>
                <a:cubicBezTo>
                  <a:pt x="120650" y="10160"/>
                  <a:pt x="118110" y="8890"/>
                  <a:pt x="115570" y="10160"/>
                </a:cubicBezTo>
                <a:lnTo>
                  <a:pt x="113030" y="11430"/>
                </a:lnTo>
                <a:cubicBezTo>
                  <a:pt x="110490" y="12700"/>
                  <a:pt x="109220" y="15240"/>
                  <a:pt x="110490" y="17780"/>
                </a:cubicBezTo>
                <a:lnTo>
                  <a:pt x="118110" y="38100"/>
                </a:lnTo>
                <a:cubicBezTo>
                  <a:pt x="114300" y="39370"/>
                  <a:pt x="109220" y="41910"/>
                  <a:pt x="105410" y="44450"/>
                </a:cubicBezTo>
                <a:lnTo>
                  <a:pt x="95250" y="25400"/>
                </a:lnTo>
                <a:cubicBezTo>
                  <a:pt x="93980" y="22860"/>
                  <a:pt x="91440" y="22860"/>
                  <a:pt x="88900" y="24130"/>
                </a:cubicBezTo>
                <a:lnTo>
                  <a:pt x="86360" y="25400"/>
                </a:lnTo>
                <a:cubicBezTo>
                  <a:pt x="83820" y="26670"/>
                  <a:pt x="83820" y="29210"/>
                  <a:pt x="85090" y="31750"/>
                </a:cubicBezTo>
                <a:lnTo>
                  <a:pt x="95250" y="50800"/>
                </a:lnTo>
                <a:cubicBezTo>
                  <a:pt x="91440" y="53340"/>
                  <a:pt x="87630" y="55880"/>
                  <a:pt x="83820" y="58420"/>
                </a:cubicBezTo>
                <a:lnTo>
                  <a:pt x="69850" y="41910"/>
                </a:lnTo>
                <a:cubicBezTo>
                  <a:pt x="68580" y="40640"/>
                  <a:pt x="66040" y="39370"/>
                  <a:pt x="63500" y="41910"/>
                </a:cubicBezTo>
                <a:lnTo>
                  <a:pt x="62230" y="43180"/>
                </a:lnTo>
                <a:cubicBezTo>
                  <a:pt x="60960" y="44450"/>
                  <a:pt x="59690" y="46990"/>
                  <a:pt x="62230" y="49530"/>
                </a:cubicBezTo>
                <a:lnTo>
                  <a:pt x="76200" y="66040"/>
                </a:lnTo>
                <a:cubicBezTo>
                  <a:pt x="72390" y="68580"/>
                  <a:pt x="69850" y="72390"/>
                  <a:pt x="66040" y="76200"/>
                </a:cubicBezTo>
                <a:lnTo>
                  <a:pt x="49530" y="62230"/>
                </a:lnTo>
                <a:cubicBezTo>
                  <a:pt x="48260" y="60960"/>
                  <a:pt x="44450" y="60960"/>
                  <a:pt x="43180" y="62230"/>
                </a:cubicBezTo>
                <a:lnTo>
                  <a:pt x="41910" y="63500"/>
                </a:lnTo>
                <a:cubicBezTo>
                  <a:pt x="40640" y="64770"/>
                  <a:pt x="40640" y="68580"/>
                  <a:pt x="41910" y="69850"/>
                </a:cubicBezTo>
                <a:lnTo>
                  <a:pt x="58420" y="83820"/>
                </a:lnTo>
                <a:cubicBezTo>
                  <a:pt x="55880" y="87630"/>
                  <a:pt x="53340" y="91440"/>
                  <a:pt x="50800" y="95250"/>
                </a:cubicBezTo>
                <a:lnTo>
                  <a:pt x="31750" y="85090"/>
                </a:lnTo>
                <a:cubicBezTo>
                  <a:pt x="29210" y="83820"/>
                  <a:pt x="26670" y="85090"/>
                  <a:pt x="25400" y="86360"/>
                </a:cubicBezTo>
                <a:lnTo>
                  <a:pt x="24130" y="88900"/>
                </a:lnTo>
                <a:cubicBezTo>
                  <a:pt x="22860" y="91440"/>
                  <a:pt x="24130" y="93980"/>
                  <a:pt x="25400" y="95250"/>
                </a:cubicBezTo>
                <a:lnTo>
                  <a:pt x="44450" y="105410"/>
                </a:lnTo>
                <a:cubicBezTo>
                  <a:pt x="41910" y="109220"/>
                  <a:pt x="40640" y="114300"/>
                  <a:pt x="38100" y="118110"/>
                </a:cubicBezTo>
                <a:lnTo>
                  <a:pt x="17780" y="110490"/>
                </a:lnTo>
                <a:cubicBezTo>
                  <a:pt x="15240" y="109220"/>
                  <a:pt x="12700" y="110490"/>
                  <a:pt x="11430" y="113030"/>
                </a:cubicBezTo>
                <a:lnTo>
                  <a:pt x="10160" y="115570"/>
                </a:lnTo>
                <a:cubicBezTo>
                  <a:pt x="8890" y="118110"/>
                  <a:pt x="10160" y="120650"/>
                  <a:pt x="12700" y="121920"/>
                </a:cubicBezTo>
                <a:lnTo>
                  <a:pt x="33020" y="129540"/>
                </a:lnTo>
                <a:cubicBezTo>
                  <a:pt x="31750" y="133350"/>
                  <a:pt x="30480" y="138430"/>
                  <a:pt x="29210" y="143510"/>
                </a:cubicBezTo>
                <a:lnTo>
                  <a:pt x="7620" y="139700"/>
                </a:lnTo>
                <a:cubicBezTo>
                  <a:pt x="5080" y="139700"/>
                  <a:pt x="2540" y="140970"/>
                  <a:pt x="2540" y="143510"/>
                </a:cubicBezTo>
                <a:lnTo>
                  <a:pt x="2540" y="146050"/>
                </a:lnTo>
                <a:cubicBezTo>
                  <a:pt x="2540" y="148590"/>
                  <a:pt x="3810" y="151130"/>
                  <a:pt x="6350" y="151130"/>
                </a:cubicBezTo>
                <a:lnTo>
                  <a:pt x="27940" y="154940"/>
                </a:lnTo>
                <a:cubicBezTo>
                  <a:pt x="27940" y="160020"/>
                  <a:pt x="26670" y="163830"/>
                  <a:pt x="26670" y="168910"/>
                </a:cubicBezTo>
                <a:lnTo>
                  <a:pt x="5080" y="168910"/>
                </a:lnTo>
                <a:cubicBezTo>
                  <a:pt x="2540" y="168910"/>
                  <a:pt x="0" y="171450"/>
                  <a:pt x="0" y="173990"/>
                </a:cubicBezTo>
                <a:lnTo>
                  <a:pt x="0" y="176530"/>
                </a:lnTo>
                <a:cubicBezTo>
                  <a:pt x="0" y="179070"/>
                  <a:pt x="2540" y="181610"/>
                  <a:pt x="5080" y="181610"/>
                </a:cubicBezTo>
                <a:lnTo>
                  <a:pt x="26670" y="181610"/>
                </a:lnTo>
                <a:cubicBezTo>
                  <a:pt x="26670" y="186690"/>
                  <a:pt x="26670" y="190500"/>
                  <a:pt x="27940" y="195580"/>
                </a:cubicBezTo>
                <a:lnTo>
                  <a:pt x="6350" y="199390"/>
                </a:lnTo>
                <a:cubicBezTo>
                  <a:pt x="3810" y="199390"/>
                  <a:pt x="2540" y="201930"/>
                  <a:pt x="2540" y="204470"/>
                </a:cubicBezTo>
                <a:lnTo>
                  <a:pt x="2540" y="207010"/>
                </a:lnTo>
                <a:cubicBezTo>
                  <a:pt x="2540" y="209550"/>
                  <a:pt x="5080" y="210820"/>
                  <a:pt x="7620" y="210820"/>
                </a:cubicBezTo>
                <a:lnTo>
                  <a:pt x="29210" y="207010"/>
                </a:lnTo>
                <a:cubicBezTo>
                  <a:pt x="30480" y="212090"/>
                  <a:pt x="31750" y="215900"/>
                  <a:pt x="33020" y="220980"/>
                </a:cubicBezTo>
                <a:lnTo>
                  <a:pt x="12700" y="228600"/>
                </a:lnTo>
                <a:cubicBezTo>
                  <a:pt x="10160" y="229870"/>
                  <a:pt x="8890" y="232410"/>
                  <a:pt x="10160" y="234950"/>
                </a:cubicBezTo>
                <a:lnTo>
                  <a:pt x="11430" y="237490"/>
                </a:lnTo>
                <a:cubicBezTo>
                  <a:pt x="12700" y="240030"/>
                  <a:pt x="15240" y="241300"/>
                  <a:pt x="17780" y="240030"/>
                </a:cubicBezTo>
                <a:lnTo>
                  <a:pt x="38100" y="232410"/>
                </a:lnTo>
                <a:cubicBezTo>
                  <a:pt x="39370" y="236220"/>
                  <a:pt x="41910" y="241300"/>
                  <a:pt x="44450" y="245110"/>
                </a:cubicBezTo>
                <a:lnTo>
                  <a:pt x="25400" y="255270"/>
                </a:lnTo>
                <a:cubicBezTo>
                  <a:pt x="22860" y="256540"/>
                  <a:pt x="22860" y="259080"/>
                  <a:pt x="24130" y="261620"/>
                </a:cubicBezTo>
                <a:lnTo>
                  <a:pt x="25400" y="264160"/>
                </a:lnTo>
                <a:cubicBezTo>
                  <a:pt x="26670" y="266700"/>
                  <a:pt x="29210" y="266700"/>
                  <a:pt x="31750" y="265430"/>
                </a:cubicBezTo>
                <a:lnTo>
                  <a:pt x="50800" y="255270"/>
                </a:lnTo>
                <a:cubicBezTo>
                  <a:pt x="53340" y="259080"/>
                  <a:pt x="55880" y="262890"/>
                  <a:pt x="58420" y="266700"/>
                </a:cubicBezTo>
                <a:lnTo>
                  <a:pt x="41910" y="280670"/>
                </a:lnTo>
                <a:cubicBezTo>
                  <a:pt x="40640" y="281940"/>
                  <a:pt x="39370" y="284480"/>
                  <a:pt x="41910" y="287020"/>
                </a:cubicBezTo>
                <a:lnTo>
                  <a:pt x="43180" y="288290"/>
                </a:lnTo>
                <a:cubicBezTo>
                  <a:pt x="44450" y="289560"/>
                  <a:pt x="46990" y="290830"/>
                  <a:pt x="49530" y="288290"/>
                </a:cubicBezTo>
                <a:lnTo>
                  <a:pt x="66040" y="274320"/>
                </a:lnTo>
                <a:cubicBezTo>
                  <a:pt x="68580" y="278130"/>
                  <a:pt x="72390" y="280670"/>
                  <a:pt x="76200" y="284480"/>
                </a:cubicBezTo>
                <a:lnTo>
                  <a:pt x="62230" y="300990"/>
                </a:lnTo>
                <a:cubicBezTo>
                  <a:pt x="60960" y="302260"/>
                  <a:pt x="60960" y="306070"/>
                  <a:pt x="62230" y="307340"/>
                </a:cubicBezTo>
                <a:lnTo>
                  <a:pt x="63500" y="308610"/>
                </a:lnTo>
                <a:cubicBezTo>
                  <a:pt x="64770" y="309880"/>
                  <a:pt x="68580" y="309880"/>
                  <a:pt x="69850" y="308610"/>
                </a:cubicBezTo>
                <a:lnTo>
                  <a:pt x="83820" y="292100"/>
                </a:lnTo>
                <a:cubicBezTo>
                  <a:pt x="87630" y="294640"/>
                  <a:pt x="91440" y="297180"/>
                  <a:pt x="95250" y="299720"/>
                </a:cubicBezTo>
                <a:lnTo>
                  <a:pt x="85090" y="318770"/>
                </a:lnTo>
                <a:cubicBezTo>
                  <a:pt x="83820" y="321310"/>
                  <a:pt x="85090" y="323850"/>
                  <a:pt x="86360" y="325120"/>
                </a:cubicBezTo>
                <a:lnTo>
                  <a:pt x="88900" y="326390"/>
                </a:lnTo>
                <a:cubicBezTo>
                  <a:pt x="91440" y="327660"/>
                  <a:pt x="93980" y="326390"/>
                  <a:pt x="95250" y="325120"/>
                </a:cubicBezTo>
                <a:lnTo>
                  <a:pt x="105410" y="306070"/>
                </a:lnTo>
                <a:cubicBezTo>
                  <a:pt x="109220" y="308610"/>
                  <a:pt x="114300" y="309880"/>
                  <a:pt x="118110" y="312420"/>
                </a:cubicBezTo>
                <a:lnTo>
                  <a:pt x="110490" y="332740"/>
                </a:lnTo>
                <a:cubicBezTo>
                  <a:pt x="109220" y="335280"/>
                  <a:pt x="110490" y="337820"/>
                  <a:pt x="113030" y="339090"/>
                </a:cubicBezTo>
                <a:lnTo>
                  <a:pt x="115570" y="340360"/>
                </a:lnTo>
                <a:cubicBezTo>
                  <a:pt x="118110" y="341630"/>
                  <a:pt x="120650" y="340360"/>
                  <a:pt x="121920" y="337820"/>
                </a:cubicBezTo>
                <a:lnTo>
                  <a:pt x="129540" y="317500"/>
                </a:lnTo>
                <a:cubicBezTo>
                  <a:pt x="133350" y="318770"/>
                  <a:pt x="138430" y="320040"/>
                  <a:pt x="143510" y="321310"/>
                </a:cubicBezTo>
                <a:lnTo>
                  <a:pt x="139700" y="342900"/>
                </a:lnTo>
                <a:cubicBezTo>
                  <a:pt x="139700" y="345440"/>
                  <a:pt x="140970" y="347980"/>
                  <a:pt x="143510" y="347980"/>
                </a:cubicBezTo>
                <a:lnTo>
                  <a:pt x="146050" y="347980"/>
                </a:lnTo>
                <a:cubicBezTo>
                  <a:pt x="148590" y="347980"/>
                  <a:pt x="151130" y="346710"/>
                  <a:pt x="151130" y="344170"/>
                </a:cubicBezTo>
                <a:lnTo>
                  <a:pt x="154940" y="322580"/>
                </a:lnTo>
                <a:cubicBezTo>
                  <a:pt x="160020" y="322580"/>
                  <a:pt x="163830" y="323850"/>
                  <a:pt x="168910" y="323850"/>
                </a:cubicBezTo>
                <a:lnTo>
                  <a:pt x="168910" y="345440"/>
                </a:lnTo>
                <a:cubicBezTo>
                  <a:pt x="168910" y="347980"/>
                  <a:pt x="171450" y="350520"/>
                  <a:pt x="173990" y="350520"/>
                </a:cubicBezTo>
                <a:lnTo>
                  <a:pt x="176530" y="350520"/>
                </a:lnTo>
                <a:cubicBezTo>
                  <a:pt x="179070" y="350520"/>
                  <a:pt x="181610" y="347980"/>
                  <a:pt x="181610" y="345440"/>
                </a:cubicBezTo>
                <a:lnTo>
                  <a:pt x="181610" y="323850"/>
                </a:lnTo>
                <a:cubicBezTo>
                  <a:pt x="186690" y="323850"/>
                  <a:pt x="190500" y="323850"/>
                  <a:pt x="195580" y="322580"/>
                </a:cubicBezTo>
                <a:lnTo>
                  <a:pt x="199390" y="344170"/>
                </a:lnTo>
                <a:cubicBezTo>
                  <a:pt x="199390" y="346710"/>
                  <a:pt x="201930" y="347980"/>
                  <a:pt x="204470" y="347980"/>
                </a:cubicBezTo>
                <a:lnTo>
                  <a:pt x="207010" y="347980"/>
                </a:lnTo>
                <a:cubicBezTo>
                  <a:pt x="209550" y="347980"/>
                  <a:pt x="210820" y="345440"/>
                  <a:pt x="210820" y="342900"/>
                </a:cubicBezTo>
                <a:lnTo>
                  <a:pt x="207010" y="321310"/>
                </a:lnTo>
                <a:cubicBezTo>
                  <a:pt x="212090" y="320040"/>
                  <a:pt x="215900" y="318770"/>
                  <a:pt x="220980" y="317500"/>
                </a:cubicBezTo>
                <a:lnTo>
                  <a:pt x="228600" y="337820"/>
                </a:lnTo>
                <a:cubicBezTo>
                  <a:pt x="229870" y="340360"/>
                  <a:pt x="232410" y="341630"/>
                  <a:pt x="234950" y="340360"/>
                </a:cubicBezTo>
                <a:lnTo>
                  <a:pt x="237490" y="339090"/>
                </a:lnTo>
                <a:cubicBezTo>
                  <a:pt x="240030" y="337820"/>
                  <a:pt x="241300" y="335280"/>
                  <a:pt x="240030" y="332740"/>
                </a:cubicBezTo>
                <a:lnTo>
                  <a:pt x="232410" y="312420"/>
                </a:lnTo>
                <a:cubicBezTo>
                  <a:pt x="236220" y="311150"/>
                  <a:pt x="241300" y="308610"/>
                  <a:pt x="245110" y="306070"/>
                </a:cubicBezTo>
                <a:lnTo>
                  <a:pt x="255270" y="325120"/>
                </a:lnTo>
                <a:cubicBezTo>
                  <a:pt x="256540" y="327660"/>
                  <a:pt x="259080" y="327660"/>
                  <a:pt x="261620" y="326390"/>
                </a:cubicBezTo>
                <a:lnTo>
                  <a:pt x="264160" y="325120"/>
                </a:lnTo>
                <a:cubicBezTo>
                  <a:pt x="266700" y="323850"/>
                  <a:pt x="266700" y="321310"/>
                  <a:pt x="265430" y="318770"/>
                </a:cubicBezTo>
                <a:lnTo>
                  <a:pt x="255270" y="299720"/>
                </a:lnTo>
                <a:cubicBezTo>
                  <a:pt x="259080" y="297180"/>
                  <a:pt x="262890" y="294640"/>
                  <a:pt x="266700" y="292100"/>
                </a:cubicBezTo>
                <a:lnTo>
                  <a:pt x="280670" y="308610"/>
                </a:lnTo>
                <a:cubicBezTo>
                  <a:pt x="281940" y="309880"/>
                  <a:pt x="284480" y="311150"/>
                  <a:pt x="287020" y="308610"/>
                </a:cubicBezTo>
                <a:lnTo>
                  <a:pt x="288290" y="307340"/>
                </a:lnTo>
                <a:cubicBezTo>
                  <a:pt x="289560" y="306070"/>
                  <a:pt x="290830" y="303530"/>
                  <a:pt x="288290" y="300990"/>
                </a:cubicBezTo>
                <a:lnTo>
                  <a:pt x="274320" y="284480"/>
                </a:lnTo>
                <a:cubicBezTo>
                  <a:pt x="278130" y="281940"/>
                  <a:pt x="280670" y="278130"/>
                  <a:pt x="284480" y="274320"/>
                </a:cubicBezTo>
                <a:lnTo>
                  <a:pt x="300990" y="288290"/>
                </a:lnTo>
                <a:cubicBezTo>
                  <a:pt x="302260" y="289560"/>
                  <a:pt x="306070" y="289560"/>
                  <a:pt x="307340" y="288290"/>
                </a:cubicBezTo>
                <a:lnTo>
                  <a:pt x="308610" y="287020"/>
                </a:lnTo>
                <a:cubicBezTo>
                  <a:pt x="309880" y="285750"/>
                  <a:pt x="309880" y="281940"/>
                  <a:pt x="308610" y="280670"/>
                </a:cubicBezTo>
                <a:lnTo>
                  <a:pt x="292100" y="266700"/>
                </a:lnTo>
                <a:cubicBezTo>
                  <a:pt x="294640" y="262890"/>
                  <a:pt x="297180" y="259080"/>
                  <a:pt x="299720" y="255270"/>
                </a:cubicBezTo>
                <a:lnTo>
                  <a:pt x="318770" y="265430"/>
                </a:lnTo>
                <a:cubicBezTo>
                  <a:pt x="321310" y="266700"/>
                  <a:pt x="323850" y="265430"/>
                  <a:pt x="325120" y="264160"/>
                </a:cubicBezTo>
                <a:lnTo>
                  <a:pt x="326390" y="261620"/>
                </a:lnTo>
                <a:cubicBezTo>
                  <a:pt x="327660" y="259080"/>
                  <a:pt x="326390" y="256540"/>
                  <a:pt x="325120" y="255270"/>
                </a:cubicBezTo>
                <a:lnTo>
                  <a:pt x="306070" y="245110"/>
                </a:lnTo>
                <a:cubicBezTo>
                  <a:pt x="308610" y="241300"/>
                  <a:pt x="309880" y="236220"/>
                  <a:pt x="312420" y="232410"/>
                </a:cubicBezTo>
                <a:lnTo>
                  <a:pt x="332740" y="240030"/>
                </a:lnTo>
                <a:cubicBezTo>
                  <a:pt x="335280" y="241300"/>
                  <a:pt x="337820" y="240030"/>
                  <a:pt x="339090" y="237490"/>
                </a:cubicBezTo>
                <a:lnTo>
                  <a:pt x="340360" y="234950"/>
                </a:lnTo>
                <a:cubicBezTo>
                  <a:pt x="341630" y="232410"/>
                  <a:pt x="340360" y="229870"/>
                  <a:pt x="337820" y="228600"/>
                </a:cubicBezTo>
                <a:lnTo>
                  <a:pt x="317500" y="220980"/>
                </a:lnTo>
                <a:cubicBezTo>
                  <a:pt x="318770" y="217170"/>
                  <a:pt x="320040" y="212090"/>
                  <a:pt x="321310" y="207010"/>
                </a:cubicBezTo>
                <a:lnTo>
                  <a:pt x="342900" y="210820"/>
                </a:lnTo>
                <a:cubicBezTo>
                  <a:pt x="345440" y="210820"/>
                  <a:pt x="347980" y="209550"/>
                  <a:pt x="347980" y="207010"/>
                </a:cubicBezTo>
                <a:lnTo>
                  <a:pt x="347980" y="204470"/>
                </a:lnTo>
                <a:cubicBezTo>
                  <a:pt x="347980" y="201930"/>
                  <a:pt x="346710" y="199390"/>
                  <a:pt x="344170" y="199390"/>
                </a:cubicBezTo>
                <a:lnTo>
                  <a:pt x="322580" y="195580"/>
                </a:lnTo>
                <a:cubicBezTo>
                  <a:pt x="322580" y="190500"/>
                  <a:pt x="323850" y="186690"/>
                  <a:pt x="323850" y="181610"/>
                </a:cubicBezTo>
                <a:lnTo>
                  <a:pt x="345440" y="181610"/>
                </a:lnTo>
                <a:cubicBezTo>
                  <a:pt x="347980" y="181610"/>
                  <a:pt x="350520" y="179070"/>
                  <a:pt x="350520" y="176530"/>
                </a:cubicBezTo>
                <a:lnTo>
                  <a:pt x="350520" y="173990"/>
                </a:lnTo>
                <a:cubicBezTo>
                  <a:pt x="349250" y="171450"/>
                  <a:pt x="347980" y="168910"/>
                  <a:pt x="345440" y="168910"/>
                </a:cubicBezTo>
                <a:close/>
                <a:moveTo>
                  <a:pt x="212090" y="60960"/>
                </a:moveTo>
                <a:cubicBezTo>
                  <a:pt x="251460" y="72390"/>
                  <a:pt x="281940" y="102870"/>
                  <a:pt x="293370" y="142240"/>
                </a:cubicBezTo>
                <a:cubicBezTo>
                  <a:pt x="294640" y="148590"/>
                  <a:pt x="290830" y="154940"/>
                  <a:pt x="283210" y="154940"/>
                </a:cubicBezTo>
                <a:lnTo>
                  <a:pt x="223520" y="154940"/>
                </a:lnTo>
                <a:cubicBezTo>
                  <a:pt x="218440" y="143510"/>
                  <a:pt x="209550" y="134620"/>
                  <a:pt x="198120" y="130810"/>
                </a:cubicBezTo>
                <a:lnTo>
                  <a:pt x="198120" y="71120"/>
                </a:lnTo>
                <a:cubicBezTo>
                  <a:pt x="199390" y="63500"/>
                  <a:pt x="205740" y="59690"/>
                  <a:pt x="212090" y="60960"/>
                </a:cubicBezTo>
                <a:close/>
                <a:moveTo>
                  <a:pt x="160020" y="71120"/>
                </a:moveTo>
                <a:lnTo>
                  <a:pt x="160020" y="130810"/>
                </a:lnTo>
                <a:cubicBezTo>
                  <a:pt x="148590" y="135890"/>
                  <a:pt x="139700" y="144780"/>
                  <a:pt x="134620" y="154940"/>
                </a:cubicBezTo>
                <a:lnTo>
                  <a:pt x="74930" y="154940"/>
                </a:lnTo>
                <a:cubicBezTo>
                  <a:pt x="68580" y="154940"/>
                  <a:pt x="63500" y="148590"/>
                  <a:pt x="64770" y="142240"/>
                </a:cubicBezTo>
                <a:cubicBezTo>
                  <a:pt x="76200" y="102870"/>
                  <a:pt x="106680" y="72390"/>
                  <a:pt x="146050" y="60960"/>
                </a:cubicBezTo>
                <a:cubicBezTo>
                  <a:pt x="153670" y="59690"/>
                  <a:pt x="160020" y="63500"/>
                  <a:pt x="160020" y="71120"/>
                </a:cubicBezTo>
                <a:close/>
                <a:moveTo>
                  <a:pt x="147320" y="288290"/>
                </a:moveTo>
                <a:cubicBezTo>
                  <a:pt x="107950" y="276860"/>
                  <a:pt x="76200" y="245110"/>
                  <a:pt x="64770" y="205740"/>
                </a:cubicBezTo>
                <a:cubicBezTo>
                  <a:pt x="63500" y="199390"/>
                  <a:pt x="67310" y="193040"/>
                  <a:pt x="74930" y="193040"/>
                </a:cubicBezTo>
                <a:lnTo>
                  <a:pt x="134620" y="193040"/>
                </a:lnTo>
                <a:cubicBezTo>
                  <a:pt x="139700" y="204470"/>
                  <a:pt x="148590" y="213360"/>
                  <a:pt x="160020" y="218440"/>
                </a:cubicBezTo>
                <a:lnTo>
                  <a:pt x="160020" y="278130"/>
                </a:lnTo>
                <a:cubicBezTo>
                  <a:pt x="160020" y="285750"/>
                  <a:pt x="153670" y="290830"/>
                  <a:pt x="147320" y="288290"/>
                </a:cubicBezTo>
                <a:close/>
                <a:moveTo>
                  <a:pt x="179070" y="195580"/>
                </a:moveTo>
                <a:cubicBezTo>
                  <a:pt x="167640" y="195580"/>
                  <a:pt x="158750" y="186690"/>
                  <a:pt x="158750" y="175260"/>
                </a:cubicBezTo>
                <a:cubicBezTo>
                  <a:pt x="158750" y="163830"/>
                  <a:pt x="167640" y="154940"/>
                  <a:pt x="179070" y="154940"/>
                </a:cubicBezTo>
                <a:cubicBezTo>
                  <a:pt x="190500" y="154940"/>
                  <a:pt x="199390" y="163830"/>
                  <a:pt x="199390" y="175260"/>
                </a:cubicBezTo>
                <a:cubicBezTo>
                  <a:pt x="199390" y="186690"/>
                  <a:pt x="190500" y="195580"/>
                  <a:pt x="179070" y="195580"/>
                </a:cubicBezTo>
                <a:close/>
                <a:moveTo>
                  <a:pt x="199390" y="279400"/>
                </a:moveTo>
                <a:lnTo>
                  <a:pt x="199390" y="219710"/>
                </a:lnTo>
                <a:cubicBezTo>
                  <a:pt x="210820" y="214630"/>
                  <a:pt x="219710" y="205740"/>
                  <a:pt x="224790" y="194310"/>
                </a:cubicBezTo>
                <a:lnTo>
                  <a:pt x="284480" y="194310"/>
                </a:lnTo>
                <a:cubicBezTo>
                  <a:pt x="290830" y="194310"/>
                  <a:pt x="295910" y="200660"/>
                  <a:pt x="294640" y="207010"/>
                </a:cubicBezTo>
                <a:cubicBezTo>
                  <a:pt x="283210" y="246380"/>
                  <a:pt x="252730" y="278130"/>
                  <a:pt x="212090" y="289560"/>
                </a:cubicBezTo>
                <a:cubicBezTo>
                  <a:pt x="205740" y="290830"/>
                  <a:pt x="199390" y="285750"/>
                  <a:pt x="199390" y="27940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1079C99-7410-4D4B-8BDE-294788E3919A}"/>
              </a:ext>
            </a:extLst>
          </p:cNvPr>
          <p:cNvSpPr/>
          <p:nvPr/>
        </p:nvSpPr>
        <p:spPr>
          <a:xfrm>
            <a:off x="7244080" y="4866850"/>
            <a:ext cx="350519" cy="350520"/>
          </a:xfrm>
          <a:custGeom>
            <a:avLst/>
            <a:gdLst>
              <a:gd name="connsiteX0" fmla="*/ 342900 w 350519"/>
              <a:gd name="connsiteY0" fmla="*/ 166370 h 350520"/>
              <a:gd name="connsiteX1" fmla="*/ 321310 w 350519"/>
              <a:gd name="connsiteY1" fmla="*/ 166370 h 350520"/>
              <a:gd name="connsiteX2" fmla="*/ 320039 w 350519"/>
              <a:gd name="connsiteY2" fmla="*/ 152400 h 350520"/>
              <a:gd name="connsiteX3" fmla="*/ 341630 w 350519"/>
              <a:gd name="connsiteY3" fmla="*/ 148590 h 350520"/>
              <a:gd name="connsiteX4" fmla="*/ 345439 w 350519"/>
              <a:gd name="connsiteY4" fmla="*/ 143510 h 350520"/>
              <a:gd name="connsiteX5" fmla="*/ 345439 w 350519"/>
              <a:gd name="connsiteY5" fmla="*/ 140970 h 350520"/>
              <a:gd name="connsiteX6" fmla="*/ 340360 w 350519"/>
              <a:gd name="connsiteY6" fmla="*/ 137160 h 350520"/>
              <a:gd name="connsiteX7" fmla="*/ 318770 w 350519"/>
              <a:gd name="connsiteY7" fmla="*/ 140970 h 350520"/>
              <a:gd name="connsiteX8" fmla="*/ 314960 w 350519"/>
              <a:gd name="connsiteY8" fmla="*/ 127000 h 350520"/>
              <a:gd name="connsiteX9" fmla="*/ 335280 w 350519"/>
              <a:gd name="connsiteY9" fmla="*/ 119380 h 350520"/>
              <a:gd name="connsiteX10" fmla="*/ 337820 w 350519"/>
              <a:gd name="connsiteY10" fmla="*/ 113030 h 350520"/>
              <a:gd name="connsiteX11" fmla="*/ 336550 w 350519"/>
              <a:gd name="connsiteY11" fmla="*/ 110490 h 350520"/>
              <a:gd name="connsiteX12" fmla="*/ 330200 w 350519"/>
              <a:gd name="connsiteY12" fmla="*/ 107950 h 350520"/>
              <a:gd name="connsiteX13" fmla="*/ 309880 w 350519"/>
              <a:gd name="connsiteY13" fmla="*/ 115570 h 350520"/>
              <a:gd name="connsiteX14" fmla="*/ 303530 w 350519"/>
              <a:gd name="connsiteY14" fmla="*/ 102870 h 350520"/>
              <a:gd name="connsiteX15" fmla="*/ 322580 w 350519"/>
              <a:gd name="connsiteY15" fmla="*/ 92710 h 350520"/>
              <a:gd name="connsiteX16" fmla="*/ 323850 w 350519"/>
              <a:gd name="connsiteY16" fmla="*/ 86360 h 350520"/>
              <a:gd name="connsiteX17" fmla="*/ 322580 w 350519"/>
              <a:gd name="connsiteY17" fmla="*/ 83820 h 350520"/>
              <a:gd name="connsiteX18" fmla="*/ 316230 w 350519"/>
              <a:gd name="connsiteY18" fmla="*/ 82550 h 350520"/>
              <a:gd name="connsiteX19" fmla="*/ 297180 w 350519"/>
              <a:gd name="connsiteY19" fmla="*/ 92710 h 350520"/>
              <a:gd name="connsiteX20" fmla="*/ 289560 w 350519"/>
              <a:gd name="connsiteY20" fmla="*/ 81280 h 350520"/>
              <a:gd name="connsiteX21" fmla="*/ 306070 w 350519"/>
              <a:gd name="connsiteY21" fmla="*/ 67310 h 350520"/>
              <a:gd name="connsiteX22" fmla="*/ 306070 w 350519"/>
              <a:gd name="connsiteY22" fmla="*/ 60960 h 350520"/>
              <a:gd name="connsiteX23" fmla="*/ 304800 w 350519"/>
              <a:gd name="connsiteY23" fmla="*/ 59690 h 350520"/>
              <a:gd name="connsiteX24" fmla="*/ 298450 w 350519"/>
              <a:gd name="connsiteY24" fmla="*/ 59690 h 350520"/>
              <a:gd name="connsiteX25" fmla="*/ 281939 w 350519"/>
              <a:gd name="connsiteY25" fmla="*/ 73660 h 350520"/>
              <a:gd name="connsiteX26" fmla="*/ 271780 w 350519"/>
              <a:gd name="connsiteY26" fmla="*/ 63500 h 350520"/>
              <a:gd name="connsiteX27" fmla="*/ 285750 w 350519"/>
              <a:gd name="connsiteY27" fmla="*/ 46990 h 350520"/>
              <a:gd name="connsiteX28" fmla="*/ 285750 w 350519"/>
              <a:gd name="connsiteY28" fmla="*/ 40640 h 350520"/>
              <a:gd name="connsiteX29" fmla="*/ 284480 w 350519"/>
              <a:gd name="connsiteY29" fmla="*/ 39370 h 350520"/>
              <a:gd name="connsiteX30" fmla="*/ 278130 w 350519"/>
              <a:gd name="connsiteY30" fmla="*/ 39370 h 350520"/>
              <a:gd name="connsiteX31" fmla="*/ 264160 w 350519"/>
              <a:gd name="connsiteY31" fmla="*/ 55880 h 350520"/>
              <a:gd name="connsiteX32" fmla="*/ 252730 w 350519"/>
              <a:gd name="connsiteY32" fmla="*/ 48260 h 350520"/>
              <a:gd name="connsiteX33" fmla="*/ 262889 w 350519"/>
              <a:gd name="connsiteY33" fmla="*/ 29210 h 350520"/>
              <a:gd name="connsiteX34" fmla="*/ 261620 w 350519"/>
              <a:gd name="connsiteY34" fmla="*/ 22860 h 350520"/>
              <a:gd name="connsiteX35" fmla="*/ 261620 w 350519"/>
              <a:gd name="connsiteY35" fmla="*/ 24130 h 350520"/>
              <a:gd name="connsiteX36" fmla="*/ 255270 w 350519"/>
              <a:gd name="connsiteY36" fmla="*/ 25400 h 350520"/>
              <a:gd name="connsiteX37" fmla="*/ 245110 w 350519"/>
              <a:gd name="connsiteY37" fmla="*/ 44450 h 350520"/>
              <a:gd name="connsiteX38" fmla="*/ 232410 w 350519"/>
              <a:gd name="connsiteY38" fmla="*/ 38100 h 350520"/>
              <a:gd name="connsiteX39" fmla="*/ 240030 w 350519"/>
              <a:gd name="connsiteY39" fmla="*/ 17780 h 350520"/>
              <a:gd name="connsiteX40" fmla="*/ 237489 w 350519"/>
              <a:gd name="connsiteY40" fmla="*/ 11430 h 350520"/>
              <a:gd name="connsiteX41" fmla="*/ 234950 w 350519"/>
              <a:gd name="connsiteY41" fmla="*/ 10160 h 350520"/>
              <a:gd name="connsiteX42" fmla="*/ 228600 w 350519"/>
              <a:gd name="connsiteY42" fmla="*/ 12700 h 350520"/>
              <a:gd name="connsiteX43" fmla="*/ 220980 w 350519"/>
              <a:gd name="connsiteY43" fmla="*/ 33020 h 350520"/>
              <a:gd name="connsiteX44" fmla="*/ 207010 w 350519"/>
              <a:gd name="connsiteY44" fmla="*/ 29210 h 350520"/>
              <a:gd name="connsiteX45" fmla="*/ 210820 w 350519"/>
              <a:gd name="connsiteY45" fmla="*/ 7620 h 350520"/>
              <a:gd name="connsiteX46" fmla="*/ 207010 w 350519"/>
              <a:gd name="connsiteY46" fmla="*/ 2540 h 350520"/>
              <a:gd name="connsiteX47" fmla="*/ 204470 w 350519"/>
              <a:gd name="connsiteY47" fmla="*/ 2540 h 350520"/>
              <a:gd name="connsiteX48" fmla="*/ 199389 w 350519"/>
              <a:gd name="connsiteY48" fmla="*/ 6350 h 350520"/>
              <a:gd name="connsiteX49" fmla="*/ 195580 w 350519"/>
              <a:gd name="connsiteY49" fmla="*/ 27940 h 350520"/>
              <a:gd name="connsiteX50" fmla="*/ 181610 w 350519"/>
              <a:gd name="connsiteY50" fmla="*/ 26670 h 350520"/>
              <a:gd name="connsiteX51" fmla="*/ 181610 w 350519"/>
              <a:gd name="connsiteY51" fmla="*/ 5080 h 350520"/>
              <a:gd name="connsiteX52" fmla="*/ 176530 w 350519"/>
              <a:gd name="connsiteY52" fmla="*/ 0 h 350520"/>
              <a:gd name="connsiteX53" fmla="*/ 173989 w 350519"/>
              <a:gd name="connsiteY53" fmla="*/ 0 h 350520"/>
              <a:gd name="connsiteX54" fmla="*/ 168910 w 350519"/>
              <a:gd name="connsiteY54" fmla="*/ 5080 h 350520"/>
              <a:gd name="connsiteX55" fmla="*/ 168910 w 350519"/>
              <a:gd name="connsiteY55" fmla="*/ 26670 h 350520"/>
              <a:gd name="connsiteX56" fmla="*/ 154939 w 350519"/>
              <a:gd name="connsiteY56" fmla="*/ 27940 h 350520"/>
              <a:gd name="connsiteX57" fmla="*/ 151130 w 350519"/>
              <a:gd name="connsiteY57" fmla="*/ 6350 h 350520"/>
              <a:gd name="connsiteX58" fmla="*/ 146050 w 350519"/>
              <a:gd name="connsiteY58" fmla="*/ 2540 h 350520"/>
              <a:gd name="connsiteX59" fmla="*/ 143510 w 350519"/>
              <a:gd name="connsiteY59" fmla="*/ 2540 h 350520"/>
              <a:gd name="connsiteX60" fmla="*/ 139700 w 350519"/>
              <a:gd name="connsiteY60" fmla="*/ 7620 h 350520"/>
              <a:gd name="connsiteX61" fmla="*/ 143510 w 350519"/>
              <a:gd name="connsiteY61" fmla="*/ 29210 h 350520"/>
              <a:gd name="connsiteX62" fmla="*/ 129539 w 350519"/>
              <a:gd name="connsiteY62" fmla="*/ 33020 h 350520"/>
              <a:gd name="connsiteX63" fmla="*/ 121920 w 350519"/>
              <a:gd name="connsiteY63" fmla="*/ 12700 h 350520"/>
              <a:gd name="connsiteX64" fmla="*/ 115570 w 350519"/>
              <a:gd name="connsiteY64" fmla="*/ 10160 h 350520"/>
              <a:gd name="connsiteX65" fmla="*/ 113030 w 350519"/>
              <a:gd name="connsiteY65" fmla="*/ 11430 h 350520"/>
              <a:gd name="connsiteX66" fmla="*/ 110489 w 350519"/>
              <a:gd name="connsiteY66" fmla="*/ 17780 h 350520"/>
              <a:gd name="connsiteX67" fmla="*/ 118110 w 350519"/>
              <a:gd name="connsiteY67" fmla="*/ 38100 h 350520"/>
              <a:gd name="connsiteX68" fmla="*/ 105410 w 350519"/>
              <a:gd name="connsiteY68" fmla="*/ 44450 h 350520"/>
              <a:gd name="connsiteX69" fmla="*/ 95250 w 350519"/>
              <a:gd name="connsiteY69" fmla="*/ 25400 h 350520"/>
              <a:gd name="connsiteX70" fmla="*/ 88900 w 350519"/>
              <a:gd name="connsiteY70" fmla="*/ 24130 h 350520"/>
              <a:gd name="connsiteX71" fmla="*/ 86360 w 350519"/>
              <a:gd name="connsiteY71" fmla="*/ 25400 h 350520"/>
              <a:gd name="connsiteX72" fmla="*/ 85089 w 350519"/>
              <a:gd name="connsiteY72" fmla="*/ 31750 h 350520"/>
              <a:gd name="connsiteX73" fmla="*/ 95250 w 350519"/>
              <a:gd name="connsiteY73" fmla="*/ 50800 h 350520"/>
              <a:gd name="connsiteX74" fmla="*/ 83820 w 350519"/>
              <a:gd name="connsiteY74" fmla="*/ 58420 h 350520"/>
              <a:gd name="connsiteX75" fmla="*/ 69850 w 350519"/>
              <a:gd name="connsiteY75" fmla="*/ 41910 h 350520"/>
              <a:gd name="connsiteX76" fmla="*/ 63500 w 350519"/>
              <a:gd name="connsiteY76" fmla="*/ 41910 h 350520"/>
              <a:gd name="connsiteX77" fmla="*/ 62230 w 350519"/>
              <a:gd name="connsiteY77" fmla="*/ 43180 h 350520"/>
              <a:gd name="connsiteX78" fmla="*/ 62230 w 350519"/>
              <a:gd name="connsiteY78" fmla="*/ 49530 h 350520"/>
              <a:gd name="connsiteX79" fmla="*/ 76200 w 350519"/>
              <a:gd name="connsiteY79" fmla="*/ 66040 h 350520"/>
              <a:gd name="connsiteX80" fmla="*/ 66039 w 350519"/>
              <a:gd name="connsiteY80" fmla="*/ 76200 h 350520"/>
              <a:gd name="connsiteX81" fmla="*/ 49530 w 350519"/>
              <a:gd name="connsiteY81" fmla="*/ 62230 h 350520"/>
              <a:gd name="connsiteX82" fmla="*/ 43180 w 350519"/>
              <a:gd name="connsiteY82" fmla="*/ 62230 h 350520"/>
              <a:gd name="connsiteX83" fmla="*/ 41910 w 350519"/>
              <a:gd name="connsiteY83" fmla="*/ 63500 h 350520"/>
              <a:gd name="connsiteX84" fmla="*/ 41910 w 350519"/>
              <a:gd name="connsiteY84" fmla="*/ 69850 h 350520"/>
              <a:gd name="connsiteX85" fmla="*/ 58420 w 350519"/>
              <a:gd name="connsiteY85" fmla="*/ 83820 h 350520"/>
              <a:gd name="connsiteX86" fmla="*/ 50800 w 350519"/>
              <a:gd name="connsiteY86" fmla="*/ 95250 h 350520"/>
              <a:gd name="connsiteX87" fmla="*/ 31750 w 350519"/>
              <a:gd name="connsiteY87" fmla="*/ 85090 h 350520"/>
              <a:gd name="connsiteX88" fmla="*/ 25400 w 350519"/>
              <a:gd name="connsiteY88" fmla="*/ 86360 h 350520"/>
              <a:gd name="connsiteX89" fmla="*/ 24130 w 350519"/>
              <a:gd name="connsiteY89" fmla="*/ 88900 h 350520"/>
              <a:gd name="connsiteX90" fmla="*/ 25400 w 350519"/>
              <a:gd name="connsiteY90" fmla="*/ 95250 h 350520"/>
              <a:gd name="connsiteX91" fmla="*/ 44450 w 350519"/>
              <a:gd name="connsiteY91" fmla="*/ 105410 h 350520"/>
              <a:gd name="connsiteX92" fmla="*/ 38100 w 350519"/>
              <a:gd name="connsiteY92" fmla="*/ 118110 h 350520"/>
              <a:gd name="connsiteX93" fmla="*/ 17780 w 350519"/>
              <a:gd name="connsiteY93" fmla="*/ 110490 h 350520"/>
              <a:gd name="connsiteX94" fmla="*/ 11430 w 350519"/>
              <a:gd name="connsiteY94" fmla="*/ 113030 h 350520"/>
              <a:gd name="connsiteX95" fmla="*/ 10160 w 350519"/>
              <a:gd name="connsiteY95" fmla="*/ 115570 h 350520"/>
              <a:gd name="connsiteX96" fmla="*/ 12700 w 350519"/>
              <a:gd name="connsiteY96" fmla="*/ 121920 h 350520"/>
              <a:gd name="connsiteX97" fmla="*/ 33020 w 350519"/>
              <a:gd name="connsiteY97" fmla="*/ 129540 h 350520"/>
              <a:gd name="connsiteX98" fmla="*/ 29210 w 350519"/>
              <a:gd name="connsiteY98" fmla="*/ 143510 h 350520"/>
              <a:gd name="connsiteX99" fmla="*/ 7620 w 350519"/>
              <a:gd name="connsiteY99" fmla="*/ 139700 h 350520"/>
              <a:gd name="connsiteX100" fmla="*/ 2539 w 350519"/>
              <a:gd name="connsiteY100" fmla="*/ 143510 h 350520"/>
              <a:gd name="connsiteX101" fmla="*/ 2539 w 350519"/>
              <a:gd name="connsiteY101" fmla="*/ 146050 h 350520"/>
              <a:gd name="connsiteX102" fmla="*/ 6350 w 350519"/>
              <a:gd name="connsiteY102" fmla="*/ 151130 h 350520"/>
              <a:gd name="connsiteX103" fmla="*/ 27939 w 350519"/>
              <a:gd name="connsiteY103" fmla="*/ 154940 h 350520"/>
              <a:gd name="connsiteX104" fmla="*/ 26670 w 350519"/>
              <a:gd name="connsiteY104" fmla="*/ 168910 h 350520"/>
              <a:gd name="connsiteX105" fmla="*/ 5080 w 350519"/>
              <a:gd name="connsiteY105" fmla="*/ 168910 h 350520"/>
              <a:gd name="connsiteX106" fmla="*/ 0 w 350519"/>
              <a:gd name="connsiteY106" fmla="*/ 173990 h 350520"/>
              <a:gd name="connsiteX107" fmla="*/ 0 w 350519"/>
              <a:gd name="connsiteY107" fmla="*/ 176530 h 350520"/>
              <a:gd name="connsiteX108" fmla="*/ 5080 w 350519"/>
              <a:gd name="connsiteY108" fmla="*/ 181610 h 350520"/>
              <a:gd name="connsiteX109" fmla="*/ 26670 w 350519"/>
              <a:gd name="connsiteY109" fmla="*/ 181610 h 350520"/>
              <a:gd name="connsiteX110" fmla="*/ 27939 w 350519"/>
              <a:gd name="connsiteY110" fmla="*/ 195580 h 350520"/>
              <a:gd name="connsiteX111" fmla="*/ 6350 w 350519"/>
              <a:gd name="connsiteY111" fmla="*/ 199390 h 350520"/>
              <a:gd name="connsiteX112" fmla="*/ 2539 w 350519"/>
              <a:gd name="connsiteY112" fmla="*/ 204470 h 350520"/>
              <a:gd name="connsiteX113" fmla="*/ 2539 w 350519"/>
              <a:gd name="connsiteY113" fmla="*/ 207010 h 350520"/>
              <a:gd name="connsiteX114" fmla="*/ 7620 w 350519"/>
              <a:gd name="connsiteY114" fmla="*/ 210820 h 350520"/>
              <a:gd name="connsiteX115" fmla="*/ 29210 w 350519"/>
              <a:gd name="connsiteY115" fmla="*/ 207010 h 350520"/>
              <a:gd name="connsiteX116" fmla="*/ 33020 w 350519"/>
              <a:gd name="connsiteY116" fmla="*/ 220980 h 350520"/>
              <a:gd name="connsiteX117" fmla="*/ 12700 w 350519"/>
              <a:gd name="connsiteY117" fmla="*/ 228600 h 350520"/>
              <a:gd name="connsiteX118" fmla="*/ 10160 w 350519"/>
              <a:gd name="connsiteY118" fmla="*/ 234950 h 350520"/>
              <a:gd name="connsiteX119" fmla="*/ 11430 w 350519"/>
              <a:gd name="connsiteY119" fmla="*/ 237490 h 350520"/>
              <a:gd name="connsiteX120" fmla="*/ 17780 w 350519"/>
              <a:gd name="connsiteY120" fmla="*/ 240030 h 350520"/>
              <a:gd name="connsiteX121" fmla="*/ 38100 w 350519"/>
              <a:gd name="connsiteY121" fmla="*/ 232410 h 350520"/>
              <a:gd name="connsiteX122" fmla="*/ 44450 w 350519"/>
              <a:gd name="connsiteY122" fmla="*/ 245110 h 350520"/>
              <a:gd name="connsiteX123" fmla="*/ 25400 w 350519"/>
              <a:gd name="connsiteY123" fmla="*/ 255270 h 350520"/>
              <a:gd name="connsiteX124" fmla="*/ 24130 w 350519"/>
              <a:gd name="connsiteY124" fmla="*/ 261620 h 350520"/>
              <a:gd name="connsiteX125" fmla="*/ 25400 w 350519"/>
              <a:gd name="connsiteY125" fmla="*/ 264160 h 350520"/>
              <a:gd name="connsiteX126" fmla="*/ 31750 w 350519"/>
              <a:gd name="connsiteY126" fmla="*/ 265430 h 350520"/>
              <a:gd name="connsiteX127" fmla="*/ 50800 w 350519"/>
              <a:gd name="connsiteY127" fmla="*/ 255270 h 350520"/>
              <a:gd name="connsiteX128" fmla="*/ 58420 w 350519"/>
              <a:gd name="connsiteY128" fmla="*/ 266700 h 350520"/>
              <a:gd name="connsiteX129" fmla="*/ 41910 w 350519"/>
              <a:gd name="connsiteY129" fmla="*/ 280670 h 350520"/>
              <a:gd name="connsiteX130" fmla="*/ 41910 w 350519"/>
              <a:gd name="connsiteY130" fmla="*/ 287020 h 350520"/>
              <a:gd name="connsiteX131" fmla="*/ 43180 w 350519"/>
              <a:gd name="connsiteY131" fmla="*/ 288290 h 350520"/>
              <a:gd name="connsiteX132" fmla="*/ 49530 w 350519"/>
              <a:gd name="connsiteY132" fmla="*/ 288290 h 350520"/>
              <a:gd name="connsiteX133" fmla="*/ 66039 w 350519"/>
              <a:gd name="connsiteY133" fmla="*/ 274320 h 350520"/>
              <a:gd name="connsiteX134" fmla="*/ 76200 w 350519"/>
              <a:gd name="connsiteY134" fmla="*/ 284480 h 350520"/>
              <a:gd name="connsiteX135" fmla="*/ 62230 w 350519"/>
              <a:gd name="connsiteY135" fmla="*/ 300990 h 350520"/>
              <a:gd name="connsiteX136" fmla="*/ 62230 w 350519"/>
              <a:gd name="connsiteY136" fmla="*/ 307340 h 350520"/>
              <a:gd name="connsiteX137" fmla="*/ 63500 w 350519"/>
              <a:gd name="connsiteY137" fmla="*/ 308610 h 350520"/>
              <a:gd name="connsiteX138" fmla="*/ 69850 w 350519"/>
              <a:gd name="connsiteY138" fmla="*/ 308610 h 350520"/>
              <a:gd name="connsiteX139" fmla="*/ 83820 w 350519"/>
              <a:gd name="connsiteY139" fmla="*/ 292100 h 350520"/>
              <a:gd name="connsiteX140" fmla="*/ 95250 w 350519"/>
              <a:gd name="connsiteY140" fmla="*/ 299720 h 350520"/>
              <a:gd name="connsiteX141" fmla="*/ 85089 w 350519"/>
              <a:gd name="connsiteY141" fmla="*/ 318770 h 350520"/>
              <a:gd name="connsiteX142" fmla="*/ 86360 w 350519"/>
              <a:gd name="connsiteY142" fmla="*/ 325120 h 350520"/>
              <a:gd name="connsiteX143" fmla="*/ 88900 w 350519"/>
              <a:gd name="connsiteY143" fmla="*/ 326390 h 350520"/>
              <a:gd name="connsiteX144" fmla="*/ 95250 w 350519"/>
              <a:gd name="connsiteY144" fmla="*/ 325120 h 350520"/>
              <a:gd name="connsiteX145" fmla="*/ 105410 w 350519"/>
              <a:gd name="connsiteY145" fmla="*/ 306070 h 350520"/>
              <a:gd name="connsiteX146" fmla="*/ 118110 w 350519"/>
              <a:gd name="connsiteY146" fmla="*/ 312420 h 350520"/>
              <a:gd name="connsiteX147" fmla="*/ 110489 w 350519"/>
              <a:gd name="connsiteY147" fmla="*/ 332740 h 350520"/>
              <a:gd name="connsiteX148" fmla="*/ 113030 w 350519"/>
              <a:gd name="connsiteY148" fmla="*/ 339090 h 350520"/>
              <a:gd name="connsiteX149" fmla="*/ 115570 w 350519"/>
              <a:gd name="connsiteY149" fmla="*/ 340360 h 350520"/>
              <a:gd name="connsiteX150" fmla="*/ 121920 w 350519"/>
              <a:gd name="connsiteY150" fmla="*/ 337820 h 350520"/>
              <a:gd name="connsiteX151" fmla="*/ 129539 w 350519"/>
              <a:gd name="connsiteY151" fmla="*/ 317500 h 350520"/>
              <a:gd name="connsiteX152" fmla="*/ 143510 w 350519"/>
              <a:gd name="connsiteY152" fmla="*/ 321310 h 350520"/>
              <a:gd name="connsiteX153" fmla="*/ 139700 w 350519"/>
              <a:gd name="connsiteY153" fmla="*/ 342900 h 350520"/>
              <a:gd name="connsiteX154" fmla="*/ 143510 w 350519"/>
              <a:gd name="connsiteY154" fmla="*/ 347980 h 350520"/>
              <a:gd name="connsiteX155" fmla="*/ 146050 w 350519"/>
              <a:gd name="connsiteY155" fmla="*/ 347980 h 350520"/>
              <a:gd name="connsiteX156" fmla="*/ 151130 w 350519"/>
              <a:gd name="connsiteY156" fmla="*/ 344170 h 350520"/>
              <a:gd name="connsiteX157" fmla="*/ 154939 w 350519"/>
              <a:gd name="connsiteY157" fmla="*/ 322580 h 350520"/>
              <a:gd name="connsiteX158" fmla="*/ 168910 w 350519"/>
              <a:gd name="connsiteY158" fmla="*/ 323850 h 350520"/>
              <a:gd name="connsiteX159" fmla="*/ 168910 w 350519"/>
              <a:gd name="connsiteY159" fmla="*/ 345440 h 350520"/>
              <a:gd name="connsiteX160" fmla="*/ 173989 w 350519"/>
              <a:gd name="connsiteY160" fmla="*/ 350520 h 350520"/>
              <a:gd name="connsiteX161" fmla="*/ 176530 w 350519"/>
              <a:gd name="connsiteY161" fmla="*/ 350520 h 350520"/>
              <a:gd name="connsiteX162" fmla="*/ 181610 w 350519"/>
              <a:gd name="connsiteY162" fmla="*/ 345440 h 350520"/>
              <a:gd name="connsiteX163" fmla="*/ 181610 w 350519"/>
              <a:gd name="connsiteY163" fmla="*/ 316230 h 350520"/>
              <a:gd name="connsiteX164" fmla="*/ 195580 w 350519"/>
              <a:gd name="connsiteY164" fmla="*/ 314960 h 350520"/>
              <a:gd name="connsiteX165" fmla="*/ 199389 w 350519"/>
              <a:gd name="connsiteY165" fmla="*/ 336550 h 350520"/>
              <a:gd name="connsiteX166" fmla="*/ 204470 w 350519"/>
              <a:gd name="connsiteY166" fmla="*/ 340360 h 350520"/>
              <a:gd name="connsiteX167" fmla="*/ 207010 w 350519"/>
              <a:gd name="connsiteY167" fmla="*/ 340360 h 350520"/>
              <a:gd name="connsiteX168" fmla="*/ 210820 w 350519"/>
              <a:gd name="connsiteY168" fmla="*/ 335280 h 350520"/>
              <a:gd name="connsiteX169" fmla="*/ 207010 w 350519"/>
              <a:gd name="connsiteY169" fmla="*/ 313690 h 350520"/>
              <a:gd name="connsiteX170" fmla="*/ 220980 w 350519"/>
              <a:gd name="connsiteY170" fmla="*/ 309880 h 350520"/>
              <a:gd name="connsiteX171" fmla="*/ 228600 w 350519"/>
              <a:gd name="connsiteY171" fmla="*/ 330200 h 350520"/>
              <a:gd name="connsiteX172" fmla="*/ 234950 w 350519"/>
              <a:gd name="connsiteY172" fmla="*/ 332740 h 350520"/>
              <a:gd name="connsiteX173" fmla="*/ 237489 w 350519"/>
              <a:gd name="connsiteY173" fmla="*/ 331470 h 350520"/>
              <a:gd name="connsiteX174" fmla="*/ 240030 w 350519"/>
              <a:gd name="connsiteY174" fmla="*/ 325120 h 350520"/>
              <a:gd name="connsiteX175" fmla="*/ 232410 w 350519"/>
              <a:gd name="connsiteY175" fmla="*/ 304800 h 350520"/>
              <a:gd name="connsiteX176" fmla="*/ 245110 w 350519"/>
              <a:gd name="connsiteY176" fmla="*/ 298450 h 350520"/>
              <a:gd name="connsiteX177" fmla="*/ 255270 w 350519"/>
              <a:gd name="connsiteY177" fmla="*/ 317500 h 350520"/>
              <a:gd name="connsiteX178" fmla="*/ 261620 w 350519"/>
              <a:gd name="connsiteY178" fmla="*/ 318770 h 350520"/>
              <a:gd name="connsiteX179" fmla="*/ 264160 w 350519"/>
              <a:gd name="connsiteY179" fmla="*/ 317500 h 350520"/>
              <a:gd name="connsiteX180" fmla="*/ 265430 w 350519"/>
              <a:gd name="connsiteY180" fmla="*/ 311150 h 350520"/>
              <a:gd name="connsiteX181" fmla="*/ 255270 w 350519"/>
              <a:gd name="connsiteY181" fmla="*/ 292100 h 350520"/>
              <a:gd name="connsiteX182" fmla="*/ 266700 w 350519"/>
              <a:gd name="connsiteY182" fmla="*/ 284480 h 350520"/>
              <a:gd name="connsiteX183" fmla="*/ 280670 w 350519"/>
              <a:gd name="connsiteY183" fmla="*/ 300990 h 350520"/>
              <a:gd name="connsiteX184" fmla="*/ 287020 w 350519"/>
              <a:gd name="connsiteY184" fmla="*/ 300990 h 350520"/>
              <a:gd name="connsiteX185" fmla="*/ 288289 w 350519"/>
              <a:gd name="connsiteY185" fmla="*/ 299720 h 350520"/>
              <a:gd name="connsiteX186" fmla="*/ 288289 w 350519"/>
              <a:gd name="connsiteY186" fmla="*/ 293370 h 350520"/>
              <a:gd name="connsiteX187" fmla="*/ 274320 w 350519"/>
              <a:gd name="connsiteY187" fmla="*/ 276860 h 350520"/>
              <a:gd name="connsiteX188" fmla="*/ 284480 w 350519"/>
              <a:gd name="connsiteY188" fmla="*/ 266700 h 350520"/>
              <a:gd name="connsiteX189" fmla="*/ 300989 w 350519"/>
              <a:gd name="connsiteY189" fmla="*/ 280670 h 350520"/>
              <a:gd name="connsiteX190" fmla="*/ 307339 w 350519"/>
              <a:gd name="connsiteY190" fmla="*/ 280670 h 350520"/>
              <a:gd name="connsiteX191" fmla="*/ 308610 w 350519"/>
              <a:gd name="connsiteY191" fmla="*/ 279400 h 350520"/>
              <a:gd name="connsiteX192" fmla="*/ 308610 w 350519"/>
              <a:gd name="connsiteY192" fmla="*/ 273050 h 350520"/>
              <a:gd name="connsiteX193" fmla="*/ 292100 w 350519"/>
              <a:gd name="connsiteY193" fmla="*/ 259080 h 350520"/>
              <a:gd name="connsiteX194" fmla="*/ 299720 w 350519"/>
              <a:gd name="connsiteY194" fmla="*/ 247650 h 350520"/>
              <a:gd name="connsiteX195" fmla="*/ 318770 w 350519"/>
              <a:gd name="connsiteY195" fmla="*/ 257810 h 350520"/>
              <a:gd name="connsiteX196" fmla="*/ 325120 w 350519"/>
              <a:gd name="connsiteY196" fmla="*/ 256540 h 350520"/>
              <a:gd name="connsiteX197" fmla="*/ 326389 w 350519"/>
              <a:gd name="connsiteY197" fmla="*/ 254000 h 350520"/>
              <a:gd name="connsiteX198" fmla="*/ 325120 w 350519"/>
              <a:gd name="connsiteY198" fmla="*/ 247650 h 350520"/>
              <a:gd name="connsiteX199" fmla="*/ 306070 w 350519"/>
              <a:gd name="connsiteY199" fmla="*/ 237490 h 350520"/>
              <a:gd name="connsiteX200" fmla="*/ 312420 w 350519"/>
              <a:gd name="connsiteY200" fmla="*/ 224790 h 350520"/>
              <a:gd name="connsiteX201" fmla="*/ 332739 w 350519"/>
              <a:gd name="connsiteY201" fmla="*/ 232410 h 350520"/>
              <a:gd name="connsiteX202" fmla="*/ 339089 w 350519"/>
              <a:gd name="connsiteY202" fmla="*/ 229870 h 350520"/>
              <a:gd name="connsiteX203" fmla="*/ 340360 w 350519"/>
              <a:gd name="connsiteY203" fmla="*/ 227330 h 350520"/>
              <a:gd name="connsiteX204" fmla="*/ 337820 w 350519"/>
              <a:gd name="connsiteY204" fmla="*/ 220980 h 350520"/>
              <a:gd name="connsiteX205" fmla="*/ 317500 w 350519"/>
              <a:gd name="connsiteY205" fmla="*/ 213360 h 350520"/>
              <a:gd name="connsiteX206" fmla="*/ 321310 w 350519"/>
              <a:gd name="connsiteY206" fmla="*/ 199390 h 350520"/>
              <a:gd name="connsiteX207" fmla="*/ 342900 w 350519"/>
              <a:gd name="connsiteY207" fmla="*/ 203200 h 350520"/>
              <a:gd name="connsiteX208" fmla="*/ 347980 w 350519"/>
              <a:gd name="connsiteY208" fmla="*/ 199390 h 350520"/>
              <a:gd name="connsiteX209" fmla="*/ 347980 w 350519"/>
              <a:gd name="connsiteY209" fmla="*/ 196850 h 350520"/>
              <a:gd name="connsiteX210" fmla="*/ 344170 w 350519"/>
              <a:gd name="connsiteY210" fmla="*/ 191770 h 350520"/>
              <a:gd name="connsiteX211" fmla="*/ 322580 w 350519"/>
              <a:gd name="connsiteY211" fmla="*/ 187960 h 350520"/>
              <a:gd name="connsiteX212" fmla="*/ 323850 w 350519"/>
              <a:gd name="connsiteY212" fmla="*/ 173990 h 350520"/>
              <a:gd name="connsiteX213" fmla="*/ 345439 w 350519"/>
              <a:gd name="connsiteY213" fmla="*/ 173990 h 350520"/>
              <a:gd name="connsiteX214" fmla="*/ 350520 w 350519"/>
              <a:gd name="connsiteY214" fmla="*/ 168910 h 350520"/>
              <a:gd name="connsiteX215" fmla="*/ 350520 w 350519"/>
              <a:gd name="connsiteY215" fmla="*/ 166370 h 350520"/>
              <a:gd name="connsiteX216" fmla="*/ 342900 w 350519"/>
              <a:gd name="connsiteY216" fmla="*/ 166370 h 350520"/>
              <a:gd name="connsiteX217" fmla="*/ 209550 w 350519"/>
              <a:gd name="connsiteY217" fmla="*/ 58420 h 350520"/>
              <a:gd name="connsiteX218" fmla="*/ 290830 w 350519"/>
              <a:gd name="connsiteY218" fmla="*/ 139700 h 350520"/>
              <a:gd name="connsiteX219" fmla="*/ 280670 w 350519"/>
              <a:gd name="connsiteY219" fmla="*/ 152400 h 350520"/>
              <a:gd name="connsiteX220" fmla="*/ 220980 w 350519"/>
              <a:gd name="connsiteY220" fmla="*/ 152400 h 350520"/>
              <a:gd name="connsiteX221" fmla="*/ 195580 w 350519"/>
              <a:gd name="connsiteY221" fmla="*/ 128270 h 350520"/>
              <a:gd name="connsiteX222" fmla="*/ 195580 w 350519"/>
              <a:gd name="connsiteY222" fmla="*/ 68580 h 350520"/>
              <a:gd name="connsiteX223" fmla="*/ 209550 w 350519"/>
              <a:gd name="connsiteY223" fmla="*/ 58420 h 350520"/>
              <a:gd name="connsiteX224" fmla="*/ 157480 w 350519"/>
              <a:gd name="connsiteY224" fmla="*/ 67310 h 350520"/>
              <a:gd name="connsiteX225" fmla="*/ 157480 w 350519"/>
              <a:gd name="connsiteY225" fmla="*/ 127000 h 350520"/>
              <a:gd name="connsiteX226" fmla="*/ 132080 w 350519"/>
              <a:gd name="connsiteY226" fmla="*/ 151130 h 350520"/>
              <a:gd name="connsiteX227" fmla="*/ 72389 w 350519"/>
              <a:gd name="connsiteY227" fmla="*/ 151130 h 350520"/>
              <a:gd name="connsiteX228" fmla="*/ 62230 w 350519"/>
              <a:gd name="connsiteY228" fmla="*/ 138430 h 350520"/>
              <a:gd name="connsiteX229" fmla="*/ 143510 w 350519"/>
              <a:gd name="connsiteY229" fmla="*/ 57150 h 350520"/>
              <a:gd name="connsiteX230" fmla="*/ 157480 w 350519"/>
              <a:gd name="connsiteY230" fmla="*/ 67310 h 350520"/>
              <a:gd name="connsiteX231" fmla="*/ 144780 w 350519"/>
              <a:gd name="connsiteY231" fmla="*/ 285750 h 350520"/>
              <a:gd name="connsiteX232" fmla="*/ 62230 w 350519"/>
              <a:gd name="connsiteY232" fmla="*/ 203200 h 350520"/>
              <a:gd name="connsiteX233" fmla="*/ 72389 w 350519"/>
              <a:gd name="connsiteY233" fmla="*/ 190500 h 350520"/>
              <a:gd name="connsiteX234" fmla="*/ 132080 w 350519"/>
              <a:gd name="connsiteY234" fmla="*/ 190500 h 350520"/>
              <a:gd name="connsiteX235" fmla="*/ 157480 w 350519"/>
              <a:gd name="connsiteY235" fmla="*/ 215900 h 350520"/>
              <a:gd name="connsiteX236" fmla="*/ 157480 w 350519"/>
              <a:gd name="connsiteY236" fmla="*/ 275590 h 350520"/>
              <a:gd name="connsiteX237" fmla="*/ 144780 w 350519"/>
              <a:gd name="connsiteY237" fmla="*/ 285750 h 350520"/>
              <a:gd name="connsiteX238" fmla="*/ 176530 w 350519"/>
              <a:gd name="connsiteY238" fmla="*/ 191770 h 350520"/>
              <a:gd name="connsiteX239" fmla="*/ 156210 w 350519"/>
              <a:gd name="connsiteY239" fmla="*/ 171450 h 350520"/>
              <a:gd name="connsiteX240" fmla="*/ 176530 w 350519"/>
              <a:gd name="connsiteY240" fmla="*/ 151130 h 350520"/>
              <a:gd name="connsiteX241" fmla="*/ 196850 w 350519"/>
              <a:gd name="connsiteY241" fmla="*/ 171450 h 350520"/>
              <a:gd name="connsiteX242" fmla="*/ 176530 w 350519"/>
              <a:gd name="connsiteY242" fmla="*/ 191770 h 350520"/>
              <a:gd name="connsiteX243" fmla="*/ 196850 w 350519"/>
              <a:gd name="connsiteY243" fmla="*/ 275590 h 350520"/>
              <a:gd name="connsiteX244" fmla="*/ 196850 w 350519"/>
              <a:gd name="connsiteY244" fmla="*/ 215900 h 350520"/>
              <a:gd name="connsiteX245" fmla="*/ 222250 w 350519"/>
              <a:gd name="connsiteY245" fmla="*/ 190500 h 350520"/>
              <a:gd name="connsiteX246" fmla="*/ 281939 w 350519"/>
              <a:gd name="connsiteY246" fmla="*/ 190500 h 350520"/>
              <a:gd name="connsiteX247" fmla="*/ 292100 w 350519"/>
              <a:gd name="connsiteY247" fmla="*/ 203200 h 350520"/>
              <a:gd name="connsiteX248" fmla="*/ 209550 w 350519"/>
              <a:gd name="connsiteY248" fmla="*/ 285750 h 350520"/>
              <a:gd name="connsiteX249" fmla="*/ 196850 w 350519"/>
              <a:gd name="connsiteY249" fmla="*/ 27559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350519" h="350520">
                <a:moveTo>
                  <a:pt x="342900" y="166370"/>
                </a:moveTo>
                <a:lnTo>
                  <a:pt x="321310" y="166370"/>
                </a:lnTo>
                <a:cubicBezTo>
                  <a:pt x="321310" y="161290"/>
                  <a:pt x="321310" y="157480"/>
                  <a:pt x="320039" y="152400"/>
                </a:cubicBezTo>
                <a:lnTo>
                  <a:pt x="341630" y="148590"/>
                </a:lnTo>
                <a:cubicBezTo>
                  <a:pt x="344170" y="148590"/>
                  <a:pt x="345439" y="146050"/>
                  <a:pt x="345439" y="143510"/>
                </a:cubicBezTo>
                <a:lnTo>
                  <a:pt x="345439" y="140970"/>
                </a:lnTo>
                <a:cubicBezTo>
                  <a:pt x="345439" y="138430"/>
                  <a:pt x="342900" y="137160"/>
                  <a:pt x="340360" y="137160"/>
                </a:cubicBezTo>
                <a:lnTo>
                  <a:pt x="318770" y="140970"/>
                </a:lnTo>
                <a:cubicBezTo>
                  <a:pt x="317500" y="135890"/>
                  <a:pt x="316230" y="132080"/>
                  <a:pt x="314960" y="127000"/>
                </a:cubicBezTo>
                <a:lnTo>
                  <a:pt x="335280" y="119380"/>
                </a:lnTo>
                <a:cubicBezTo>
                  <a:pt x="337820" y="118110"/>
                  <a:pt x="339089" y="115570"/>
                  <a:pt x="337820" y="113030"/>
                </a:cubicBezTo>
                <a:lnTo>
                  <a:pt x="336550" y="110490"/>
                </a:lnTo>
                <a:cubicBezTo>
                  <a:pt x="335280" y="107950"/>
                  <a:pt x="332739" y="106680"/>
                  <a:pt x="330200" y="107950"/>
                </a:cubicBezTo>
                <a:lnTo>
                  <a:pt x="309880" y="115570"/>
                </a:lnTo>
                <a:cubicBezTo>
                  <a:pt x="308610" y="111760"/>
                  <a:pt x="306070" y="106680"/>
                  <a:pt x="303530" y="102870"/>
                </a:cubicBezTo>
                <a:lnTo>
                  <a:pt x="322580" y="92710"/>
                </a:lnTo>
                <a:cubicBezTo>
                  <a:pt x="325120" y="91440"/>
                  <a:pt x="325120" y="88900"/>
                  <a:pt x="323850" y="86360"/>
                </a:cubicBezTo>
                <a:lnTo>
                  <a:pt x="322580" y="83820"/>
                </a:lnTo>
                <a:cubicBezTo>
                  <a:pt x="321310" y="81280"/>
                  <a:pt x="318770" y="81280"/>
                  <a:pt x="316230" y="82550"/>
                </a:cubicBezTo>
                <a:lnTo>
                  <a:pt x="297180" y="92710"/>
                </a:lnTo>
                <a:cubicBezTo>
                  <a:pt x="294639" y="88900"/>
                  <a:pt x="292100" y="85090"/>
                  <a:pt x="289560" y="81280"/>
                </a:cubicBezTo>
                <a:lnTo>
                  <a:pt x="306070" y="67310"/>
                </a:lnTo>
                <a:cubicBezTo>
                  <a:pt x="307339" y="66040"/>
                  <a:pt x="308610" y="63500"/>
                  <a:pt x="306070" y="60960"/>
                </a:cubicBezTo>
                <a:lnTo>
                  <a:pt x="304800" y="59690"/>
                </a:lnTo>
                <a:cubicBezTo>
                  <a:pt x="303530" y="58420"/>
                  <a:pt x="300989" y="57150"/>
                  <a:pt x="298450" y="59690"/>
                </a:cubicBezTo>
                <a:lnTo>
                  <a:pt x="281939" y="73660"/>
                </a:lnTo>
                <a:cubicBezTo>
                  <a:pt x="279400" y="69850"/>
                  <a:pt x="275589" y="67310"/>
                  <a:pt x="271780" y="63500"/>
                </a:cubicBezTo>
                <a:lnTo>
                  <a:pt x="285750" y="46990"/>
                </a:lnTo>
                <a:cubicBezTo>
                  <a:pt x="287020" y="45720"/>
                  <a:pt x="287020" y="41910"/>
                  <a:pt x="285750" y="40640"/>
                </a:cubicBezTo>
                <a:lnTo>
                  <a:pt x="284480" y="39370"/>
                </a:lnTo>
                <a:cubicBezTo>
                  <a:pt x="283210" y="38100"/>
                  <a:pt x="279400" y="38100"/>
                  <a:pt x="278130" y="39370"/>
                </a:cubicBezTo>
                <a:lnTo>
                  <a:pt x="264160" y="55880"/>
                </a:lnTo>
                <a:cubicBezTo>
                  <a:pt x="260350" y="53340"/>
                  <a:pt x="256539" y="50800"/>
                  <a:pt x="252730" y="48260"/>
                </a:cubicBezTo>
                <a:lnTo>
                  <a:pt x="262889" y="29210"/>
                </a:lnTo>
                <a:cubicBezTo>
                  <a:pt x="264160" y="26670"/>
                  <a:pt x="262889" y="24130"/>
                  <a:pt x="261620" y="22860"/>
                </a:cubicBezTo>
                <a:lnTo>
                  <a:pt x="261620" y="24130"/>
                </a:lnTo>
                <a:cubicBezTo>
                  <a:pt x="259080" y="22860"/>
                  <a:pt x="256539" y="24130"/>
                  <a:pt x="255270" y="25400"/>
                </a:cubicBezTo>
                <a:lnTo>
                  <a:pt x="245110" y="44450"/>
                </a:lnTo>
                <a:cubicBezTo>
                  <a:pt x="241300" y="41910"/>
                  <a:pt x="236220" y="40640"/>
                  <a:pt x="232410" y="38100"/>
                </a:cubicBezTo>
                <a:lnTo>
                  <a:pt x="240030" y="17780"/>
                </a:lnTo>
                <a:cubicBezTo>
                  <a:pt x="241300" y="15240"/>
                  <a:pt x="240030" y="12700"/>
                  <a:pt x="237489" y="11430"/>
                </a:cubicBezTo>
                <a:lnTo>
                  <a:pt x="234950" y="10160"/>
                </a:lnTo>
                <a:cubicBezTo>
                  <a:pt x="232410" y="8890"/>
                  <a:pt x="229870" y="10160"/>
                  <a:pt x="228600" y="12700"/>
                </a:cubicBezTo>
                <a:lnTo>
                  <a:pt x="220980" y="33020"/>
                </a:lnTo>
                <a:cubicBezTo>
                  <a:pt x="217170" y="31750"/>
                  <a:pt x="212089" y="30480"/>
                  <a:pt x="207010" y="29210"/>
                </a:cubicBezTo>
                <a:lnTo>
                  <a:pt x="210820" y="7620"/>
                </a:lnTo>
                <a:cubicBezTo>
                  <a:pt x="210820" y="5080"/>
                  <a:pt x="209550" y="2540"/>
                  <a:pt x="207010" y="2540"/>
                </a:cubicBezTo>
                <a:lnTo>
                  <a:pt x="204470" y="2540"/>
                </a:lnTo>
                <a:cubicBezTo>
                  <a:pt x="201930" y="2540"/>
                  <a:pt x="199389" y="3810"/>
                  <a:pt x="199389" y="6350"/>
                </a:cubicBezTo>
                <a:lnTo>
                  <a:pt x="195580" y="27940"/>
                </a:lnTo>
                <a:cubicBezTo>
                  <a:pt x="190500" y="27940"/>
                  <a:pt x="186689" y="26670"/>
                  <a:pt x="181610" y="26670"/>
                </a:cubicBezTo>
                <a:lnTo>
                  <a:pt x="181610" y="5080"/>
                </a:lnTo>
                <a:cubicBezTo>
                  <a:pt x="181610" y="2540"/>
                  <a:pt x="179070" y="0"/>
                  <a:pt x="176530" y="0"/>
                </a:cubicBezTo>
                <a:lnTo>
                  <a:pt x="173989" y="0"/>
                </a:lnTo>
                <a:cubicBezTo>
                  <a:pt x="171450" y="0"/>
                  <a:pt x="168910" y="2540"/>
                  <a:pt x="168910" y="5080"/>
                </a:cubicBezTo>
                <a:lnTo>
                  <a:pt x="168910" y="26670"/>
                </a:lnTo>
                <a:cubicBezTo>
                  <a:pt x="163830" y="26670"/>
                  <a:pt x="160020" y="26670"/>
                  <a:pt x="154939" y="27940"/>
                </a:cubicBezTo>
                <a:lnTo>
                  <a:pt x="151130" y="6350"/>
                </a:lnTo>
                <a:cubicBezTo>
                  <a:pt x="151130" y="3810"/>
                  <a:pt x="148589" y="2540"/>
                  <a:pt x="146050" y="2540"/>
                </a:cubicBezTo>
                <a:lnTo>
                  <a:pt x="143510" y="2540"/>
                </a:lnTo>
                <a:cubicBezTo>
                  <a:pt x="140970" y="2540"/>
                  <a:pt x="139700" y="5080"/>
                  <a:pt x="139700" y="7620"/>
                </a:cubicBezTo>
                <a:lnTo>
                  <a:pt x="143510" y="29210"/>
                </a:lnTo>
                <a:cubicBezTo>
                  <a:pt x="138430" y="30480"/>
                  <a:pt x="134620" y="31750"/>
                  <a:pt x="129539" y="33020"/>
                </a:cubicBezTo>
                <a:lnTo>
                  <a:pt x="121920" y="12700"/>
                </a:lnTo>
                <a:cubicBezTo>
                  <a:pt x="120650" y="10160"/>
                  <a:pt x="118110" y="8890"/>
                  <a:pt x="115570" y="10160"/>
                </a:cubicBezTo>
                <a:lnTo>
                  <a:pt x="113030" y="11430"/>
                </a:lnTo>
                <a:cubicBezTo>
                  <a:pt x="110489" y="12700"/>
                  <a:pt x="109220" y="15240"/>
                  <a:pt x="110489" y="17780"/>
                </a:cubicBezTo>
                <a:lnTo>
                  <a:pt x="118110" y="38100"/>
                </a:lnTo>
                <a:cubicBezTo>
                  <a:pt x="114300" y="39370"/>
                  <a:pt x="109220" y="41910"/>
                  <a:pt x="105410" y="44450"/>
                </a:cubicBezTo>
                <a:lnTo>
                  <a:pt x="95250" y="25400"/>
                </a:lnTo>
                <a:cubicBezTo>
                  <a:pt x="93980" y="22860"/>
                  <a:pt x="91439" y="22860"/>
                  <a:pt x="88900" y="24130"/>
                </a:cubicBezTo>
                <a:lnTo>
                  <a:pt x="86360" y="25400"/>
                </a:lnTo>
                <a:cubicBezTo>
                  <a:pt x="83820" y="26670"/>
                  <a:pt x="83820" y="29210"/>
                  <a:pt x="85089" y="31750"/>
                </a:cubicBezTo>
                <a:lnTo>
                  <a:pt x="95250" y="50800"/>
                </a:lnTo>
                <a:cubicBezTo>
                  <a:pt x="91439" y="53340"/>
                  <a:pt x="87630" y="55880"/>
                  <a:pt x="83820" y="58420"/>
                </a:cubicBezTo>
                <a:lnTo>
                  <a:pt x="69850" y="41910"/>
                </a:lnTo>
                <a:cubicBezTo>
                  <a:pt x="68580" y="40640"/>
                  <a:pt x="66039" y="39370"/>
                  <a:pt x="63500" y="41910"/>
                </a:cubicBezTo>
                <a:lnTo>
                  <a:pt x="62230" y="43180"/>
                </a:lnTo>
                <a:cubicBezTo>
                  <a:pt x="60960" y="44450"/>
                  <a:pt x="59689" y="46990"/>
                  <a:pt x="62230" y="49530"/>
                </a:cubicBezTo>
                <a:lnTo>
                  <a:pt x="76200" y="66040"/>
                </a:lnTo>
                <a:cubicBezTo>
                  <a:pt x="72389" y="68580"/>
                  <a:pt x="69850" y="72390"/>
                  <a:pt x="66039" y="76200"/>
                </a:cubicBezTo>
                <a:lnTo>
                  <a:pt x="49530" y="62230"/>
                </a:lnTo>
                <a:cubicBezTo>
                  <a:pt x="48260" y="60960"/>
                  <a:pt x="44450" y="60960"/>
                  <a:pt x="43180" y="62230"/>
                </a:cubicBezTo>
                <a:lnTo>
                  <a:pt x="41910" y="63500"/>
                </a:lnTo>
                <a:cubicBezTo>
                  <a:pt x="40639" y="64770"/>
                  <a:pt x="40639" y="68580"/>
                  <a:pt x="41910" y="69850"/>
                </a:cubicBezTo>
                <a:lnTo>
                  <a:pt x="58420" y="83820"/>
                </a:lnTo>
                <a:cubicBezTo>
                  <a:pt x="55880" y="87630"/>
                  <a:pt x="53339" y="91440"/>
                  <a:pt x="50800" y="95250"/>
                </a:cubicBezTo>
                <a:lnTo>
                  <a:pt x="31750" y="85090"/>
                </a:lnTo>
                <a:cubicBezTo>
                  <a:pt x="29210" y="83820"/>
                  <a:pt x="26670" y="85090"/>
                  <a:pt x="25400" y="86360"/>
                </a:cubicBezTo>
                <a:lnTo>
                  <a:pt x="24130" y="88900"/>
                </a:lnTo>
                <a:cubicBezTo>
                  <a:pt x="22860" y="91440"/>
                  <a:pt x="24130" y="93980"/>
                  <a:pt x="25400" y="95250"/>
                </a:cubicBezTo>
                <a:lnTo>
                  <a:pt x="44450" y="105410"/>
                </a:lnTo>
                <a:cubicBezTo>
                  <a:pt x="41910" y="109220"/>
                  <a:pt x="40639" y="114300"/>
                  <a:pt x="38100" y="118110"/>
                </a:cubicBezTo>
                <a:lnTo>
                  <a:pt x="17780" y="110490"/>
                </a:lnTo>
                <a:cubicBezTo>
                  <a:pt x="15239" y="109220"/>
                  <a:pt x="12700" y="110490"/>
                  <a:pt x="11430" y="113030"/>
                </a:cubicBezTo>
                <a:lnTo>
                  <a:pt x="10160" y="115570"/>
                </a:lnTo>
                <a:cubicBezTo>
                  <a:pt x="8889" y="118110"/>
                  <a:pt x="10160" y="120650"/>
                  <a:pt x="12700" y="121920"/>
                </a:cubicBezTo>
                <a:lnTo>
                  <a:pt x="33020" y="129540"/>
                </a:lnTo>
                <a:cubicBezTo>
                  <a:pt x="31750" y="133350"/>
                  <a:pt x="30480" y="138430"/>
                  <a:pt x="29210" y="143510"/>
                </a:cubicBezTo>
                <a:lnTo>
                  <a:pt x="7620" y="139700"/>
                </a:lnTo>
                <a:cubicBezTo>
                  <a:pt x="5080" y="139700"/>
                  <a:pt x="2539" y="140970"/>
                  <a:pt x="2539" y="143510"/>
                </a:cubicBezTo>
                <a:lnTo>
                  <a:pt x="2539" y="146050"/>
                </a:lnTo>
                <a:cubicBezTo>
                  <a:pt x="2539" y="148590"/>
                  <a:pt x="3810" y="151130"/>
                  <a:pt x="6350" y="151130"/>
                </a:cubicBezTo>
                <a:lnTo>
                  <a:pt x="27939" y="154940"/>
                </a:lnTo>
                <a:cubicBezTo>
                  <a:pt x="27939" y="160020"/>
                  <a:pt x="26670" y="163830"/>
                  <a:pt x="26670" y="168910"/>
                </a:cubicBezTo>
                <a:lnTo>
                  <a:pt x="5080" y="168910"/>
                </a:lnTo>
                <a:cubicBezTo>
                  <a:pt x="2539" y="168910"/>
                  <a:pt x="0" y="171450"/>
                  <a:pt x="0" y="173990"/>
                </a:cubicBezTo>
                <a:lnTo>
                  <a:pt x="0" y="176530"/>
                </a:lnTo>
                <a:cubicBezTo>
                  <a:pt x="0" y="179070"/>
                  <a:pt x="2539" y="181610"/>
                  <a:pt x="5080" y="181610"/>
                </a:cubicBezTo>
                <a:lnTo>
                  <a:pt x="26670" y="181610"/>
                </a:lnTo>
                <a:cubicBezTo>
                  <a:pt x="26670" y="186690"/>
                  <a:pt x="26670" y="190500"/>
                  <a:pt x="27939" y="195580"/>
                </a:cubicBezTo>
                <a:lnTo>
                  <a:pt x="6350" y="199390"/>
                </a:lnTo>
                <a:cubicBezTo>
                  <a:pt x="3810" y="199390"/>
                  <a:pt x="2539" y="201930"/>
                  <a:pt x="2539" y="204470"/>
                </a:cubicBezTo>
                <a:lnTo>
                  <a:pt x="2539" y="207010"/>
                </a:lnTo>
                <a:cubicBezTo>
                  <a:pt x="2539" y="209550"/>
                  <a:pt x="5080" y="210820"/>
                  <a:pt x="7620" y="210820"/>
                </a:cubicBezTo>
                <a:lnTo>
                  <a:pt x="29210" y="207010"/>
                </a:lnTo>
                <a:cubicBezTo>
                  <a:pt x="30480" y="212090"/>
                  <a:pt x="31750" y="215900"/>
                  <a:pt x="33020" y="220980"/>
                </a:cubicBezTo>
                <a:lnTo>
                  <a:pt x="12700" y="228600"/>
                </a:lnTo>
                <a:cubicBezTo>
                  <a:pt x="10160" y="229870"/>
                  <a:pt x="8889" y="232410"/>
                  <a:pt x="10160" y="234950"/>
                </a:cubicBezTo>
                <a:lnTo>
                  <a:pt x="11430" y="237490"/>
                </a:lnTo>
                <a:cubicBezTo>
                  <a:pt x="12700" y="240030"/>
                  <a:pt x="15239" y="241300"/>
                  <a:pt x="17780" y="240030"/>
                </a:cubicBezTo>
                <a:lnTo>
                  <a:pt x="38100" y="232410"/>
                </a:lnTo>
                <a:cubicBezTo>
                  <a:pt x="39370" y="236220"/>
                  <a:pt x="41910" y="241300"/>
                  <a:pt x="44450" y="245110"/>
                </a:cubicBezTo>
                <a:lnTo>
                  <a:pt x="25400" y="255270"/>
                </a:lnTo>
                <a:cubicBezTo>
                  <a:pt x="22860" y="256540"/>
                  <a:pt x="22860" y="259080"/>
                  <a:pt x="24130" y="261620"/>
                </a:cubicBezTo>
                <a:lnTo>
                  <a:pt x="25400" y="264160"/>
                </a:lnTo>
                <a:cubicBezTo>
                  <a:pt x="26670" y="266700"/>
                  <a:pt x="29210" y="266700"/>
                  <a:pt x="31750" y="265430"/>
                </a:cubicBezTo>
                <a:lnTo>
                  <a:pt x="50800" y="255270"/>
                </a:lnTo>
                <a:cubicBezTo>
                  <a:pt x="53339" y="259080"/>
                  <a:pt x="55880" y="262890"/>
                  <a:pt x="58420" y="266700"/>
                </a:cubicBezTo>
                <a:lnTo>
                  <a:pt x="41910" y="280670"/>
                </a:lnTo>
                <a:cubicBezTo>
                  <a:pt x="40639" y="281940"/>
                  <a:pt x="39370" y="284480"/>
                  <a:pt x="41910" y="287020"/>
                </a:cubicBezTo>
                <a:lnTo>
                  <a:pt x="43180" y="288290"/>
                </a:lnTo>
                <a:cubicBezTo>
                  <a:pt x="44450" y="289560"/>
                  <a:pt x="46989" y="290830"/>
                  <a:pt x="49530" y="288290"/>
                </a:cubicBezTo>
                <a:lnTo>
                  <a:pt x="66039" y="274320"/>
                </a:lnTo>
                <a:cubicBezTo>
                  <a:pt x="68580" y="278130"/>
                  <a:pt x="72389" y="280670"/>
                  <a:pt x="76200" y="284480"/>
                </a:cubicBezTo>
                <a:lnTo>
                  <a:pt x="62230" y="300990"/>
                </a:lnTo>
                <a:cubicBezTo>
                  <a:pt x="60960" y="302260"/>
                  <a:pt x="60960" y="306070"/>
                  <a:pt x="62230" y="307340"/>
                </a:cubicBezTo>
                <a:lnTo>
                  <a:pt x="63500" y="308610"/>
                </a:lnTo>
                <a:cubicBezTo>
                  <a:pt x="64770" y="309880"/>
                  <a:pt x="68580" y="309880"/>
                  <a:pt x="69850" y="308610"/>
                </a:cubicBezTo>
                <a:lnTo>
                  <a:pt x="83820" y="292100"/>
                </a:lnTo>
                <a:cubicBezTo>
                  <a:pt x="87630" y="294640"/>
                  <a:pt x="91439" y="297180"/>
                  <a:pt x="95250" y="299720"/>
                </a:cubicBezTo>
                <a:lnTo>
                  <a:pt x="85089" y="318770"/>
                </a:lnTo>
                <a:cubicBezTo>
                  <a:pt x="83820" y="321310"/>
                  <a:pt x="85089" y="323850"/>
                  <a:pt x="86360" y="325120"/>
                </a:cubicBezTo>
                <a:lnTo>
                  <a:pt x="88900" y="326390"/>
                </a:lnTo>
                <a:cubicBezTo>
                  <a:pt x="91439" y="327660"/>
                  <a:pt x="93980" y="326390"/>
                  <a:pt x="95250" y="325120"/>
                </a:cubicBezTo>
                <a:lnTo>
                  <a:pt x="105410" y="306070"/>
                </a:lnTo>
                <a:cubicBezTo>
                  <a:pt x="109220" y="308610"/>
                  <a:pt x="114300" y="309880"/>
                  <a:pt x="118110" y="312420"/>
                </a:cubicBezTo>
                <a:lnTo>
                  <a:pt x="110489" y="332740"/>
                </a:lnTo>
                <a:cubicBezTo>
                  <a:pt x="109220" y="335280"/>
                  <a:pt x="110489" y="337820"/>
                  <a:pt x="113030" y="339090"/>
                </a:cubicBezTo>
                <a:lnTo>
                  <a:pt x="115570" y="340360"/>
                </a:lnTo>
                <a:cubicBezTo>
                  <a:pt x="118110" y="341630"/>
                  <a:pt x="120650" y="340360"/>
                  <a:pt x="121920" y="337820"/>
                </a:cubicBezTo>
                <a:lnTo>
                  <a:pt x="129539" y="317500"/>
                </a:lnTo>
                <a:cubicBezTo>
                  <a:pt x="133350" y="318770"/>
                  <a:pt x="138430" y="320040"/>
                  <a:pt x="143510" y="321310"/>
                </a:cubicBezTo>
                <a:lnTo>
                  <a:pt x="139700" y="342900"/>
                </a:lnTo>
                <a:cubicBezTo>
                  <a:pt x="139700" y="345440"/>
                  <a:pt x="140970" y="347980"/>
                  <a:pt x="143510" y="347980"/>
                </a:cubicBezTo>
                <a:lnTo>
                  <a:pt x="146050" y="347980"/>
                </a:lnTo>
                <a:cubicBezTo>
                  <a:pt x="148589" y="347980"/>
                  <a:pt x="151130" y="346710"/>
                  <a:pt x="151130" y="344170"/>
                </a:cubicBezTo>
                <a:lnTo>
                  <a:pt x="154939" y="322580"/>
                </a:lnTo>
                <a:cubicBezTo>
                  <a:pt x="160020" y="322580"/>
                  <a:pt x="163830" y="323850"/>
                  <a:pt x="168910" y="323850"/>
                </a:cubicBezTo>
                <a:lnTo>
                  <a:pt x="168910" y="345440"/>
                </a:lnTo>
                <a:cubicBezTo>
                  <a:pt x="168910" y="347980"/>
                  <a:pt x="171450" y="350520"/>
                  <a:pt x="173989" y="350520"/>
                </a:cubicBezTo>
                <a:lnTo>
                  <a:pt x="176530" y="350520"/>
                </a:lnTo>
                <a:cubicBezTo>
                  <a:pt x="179070" y="350520"/>
                  <a:pt x="181610" y="347980"/>
                  <a:pt x="181610" y="345440"/>
                </a:cubicBezTo>
                <a:lnTo>
                  <a:pt x="181610" y="316230"/>
                </a:lnTo>
                <a:cubicBezTo>
                  <a:pt x="186689" y="316230"/>
                  <a:pt x="190500" y="316230"/>
                  <a:pt x="195580" y="314960"/>
                </a:cubicBezTo>
                <a:lnTo>
                  <a:pt x="199389" y="336550"/>
                </a:lnTo>
                <a:cubicBezTo>
                  <a:pt x="199389" y="339090"/>
                  <a:pt x="201930" y="340360"/>
                  <a:pt x="204470" y="340360"/>
                </a:cubicBezTo>
                <a:lnTo>
                  <a:pt x="207010" y="340360"/>
                </a:lnTo>
                <a:cubicBezTo>
                  <a:pt x="209550" y="340360"/>
                  <a:pt x="210820" y="337820"/>
                  <a:pt x="210820" y="335280"/>
                </a:cubicBezTo>
                <a:lnTo>
                  <a:pt x="207010" y="313690"/>
                </a:lnTo>
                <a:cubicBezTo>
                  <a:pt x="212089" y="312420"/>
                  <a:pt x="215900" y="311150"/>
                  <a:pt x="220980" y="309880"/>
                </a:cubicBezTo>
                <a:lnTo>
                  <a:pt x="228600" y="330200"/>
                </a:lnTo>
                <a:cubicBezTo>
                  <a:pt x="229870" y="332740"/>
                  <a:pt x="232410" y="334010"/>
                  <a:pt x="234950" y="332740"/>
                </a:cubicBezTo>
                <a:lnTo>
                  <a:pt x="237489" y="331470"/>
                </a:lnTo>
                <a:cubicBezTo>
                  <a:pt x="240030" y="330200"/>
                  <a:pt x="241300" y="327660"/>
                  <a:pt x="240030" y="325120"/>
                </a:cubicBezTo>
                <a:lnTo>
                  <a:pt x="232410" y="304800"/>
                </a:lnTo>
                <a:cubicBezTo>
                  <a:pt x="236220" y="303530"/>
                  <a:pt x="241300" y="300990"/>
                  <a:pt x="245110" y="298450"/>
                </a:cubicBezTo>
                <a:lnTo>
                  <a:pt x="255270" y="317500"/>
                </a:lnTo>
                <a:cubicBezTo>
                  <a:pt x="256539" y="320040"/>
                  <a:pt x="259080" y="320040"/>
                  <a:pt x="261620" y="318770"/>
                </a:cubicBezTo>
                <a:lnTo>
                  <a:pt x="264160" y="317500"/>
                </a:lnTo>
                <a:cubicBezTo>
                  <a:pt x="266700" y="316230"/>
                  <a:pt x="266700" y="313690"/>
                  <a:pt x="265430" y="311150"/>
                </a:cubicBezTo>
                <a:lnTo>
                  <a:pt x="255270" y="292100"/>
                </a:lnTo>
                <a:cubicBezTo>
                  <a:pt x="259080" y="289560"/>
                  <a:pt x="262889" y="287020"/>
                  <a:pt x="266700" y="284480"/>
                </a:cubicBezTo>
                <a:lnTo>
                  <a:pt x="280670" y="300990"/>
                </a:lnTo>
                <a:cubicBezTo>
                  <a:pt x="281939" y="302260"/>
                  <a:pt x="284480" y="303530"/>
                  <a:pt x="287020" y="300990"/>
                </a:cubicBezTo>
                <a:lnTo>
                  <a:pt x="288289" y="299720"/>
                </a:lnTo>
                <a:cubicBezTo>
                  <a:pt x="289560" y="298450"/>
                  <a:pt x="290830" y="295910"/>
                  <a:pt x="288289" y="293370"/>
                </a:cubicBezTo>
                <a:lnTo>
                  <a:pt x="274320" y="276860"/>
                </a:lnTo>
                <a:cubicBezTo>
                  <a:pt x="278130" y="274320"/>
                  <a:pt x="280670" y="270510"/>
                  <a:pt x="284480" y="266700"/>
                </a:cubicBezTo>
                <a:lnTo>
                  <a:pt x="300989" y="280670"/>
                </a:lnTo>
                <a:cubicBezTo>
                  <a:pt x="302260" y="281940"/>
                  <a:pt x="306070" y="281940"/>
                  <a:pt x="307339" y="280670"/>
                </a:cubicBezTo>
                <a:lnTo>
                  <a:pt x="308610" y="279400"/>
                </a:lnTo>
                <a:cubicBezTo>
                  <a:pt x="309880" y="278130"/>
                  <a:pt x="309880" y="274320"/>
                  <a:pt x="308610" y="273050"/>
                </a:cubicBezTo>
                <a:lnTo>
                  <a:pt x="292100" y="259080"/>
                </a:lnTo>
                <a:cubicBezTo>
                  <a:pt x="294639" y="255270"/>
                  <a:pt x="297180" y="251460"/>
                  <a:pt x="299720" y="247650"/>
                </a:cubicBezTo>
                <a:lnTo>
                  <a:pt x="318770" y="257810"/>
                </a:lnTo>
                <a:cubicBezTo>
                  <a:pt x="321310" y="259080"/>
                  <a:pt x="323850" y="257810"/>
                  <a:pt x="325120" y="256540"/>
                </a:cubicBezTo>
                <a:lnTo>
                  <a:pt x="326389" y="254000"/>
                </a:lnTo>
                <a:cubicBezTo>
                  <a:pt x="327660" y="251460"/>
                  <a:pt x="326389" y="248920"/>
                  <a:pt x="325120" y="247650"/>
                </a:cubicBezTo>
                <a:lnTo>
                  <a:pt x="306070" y="237490"/>
                </a:lnTo>
                <a:cubicBezTo>
                  <a:pt x="308610" y="233680"/>
                  <a:pt x="309880" y="228600"/>
                  <a:pt x="312420" y="224790"/>
                </a:cubicBezTo>
                <a:lnTo>
                  <a:pt x="332739" y="232410"/>
                </a:lnTo>
                <a:cubicBezTo>
                  <a:pt x="335280" y="233680"/>
                  <a:pt x="337820" y="232410"/>
                  <a:pt x="339089" y="229870"/>
                </a:cubicBezTo>
                <a:lnTo>
                  <a:pt x="340360" y="227330"/>
                </a:lnTo>
                <a:cubicBezTo>
                  <a:pt x="341630" y="224790"/>
                  <a:pt x="340360" y="222250"/>
                  <a:pt x="337820" y="220980"/>
                </a:cubicBezTo>
                <a:lnTo>
                  <a:pt x="317500" y="213360"/>
                </a:lnTo>
                <a:cubicBezTo>
                  <a:pt x="318770" y="209550"/>
                  <a:pt x="320039" y="204470"/>
                  <a:pt x="321310" y="199390"/>
                </a:cubicBezTo>
                <a:lnTo>
                  <a:pt x="342900" y="203200"/>
                </a:lnTo>
                <a:cubicBezTo>
                  <a:pt x="345439" y="203200"/>
                  <a:pt x="347980" y="201930"/>
                  <a:pt x="347980" y="199390"/>
                </a:cubicBezTo>
                <a:lnTo>
                  <a:pt x="347980" y="196850"/>
                </a:lnTo>
                <a:cubicBezTo>
                  <a:pt x="347980" y="194310"/>
                  <a:pt x="346710" y="191770"/>
                  <a:pt x="344170" y="191770"/>
                </a:cubicBezTo>
                <a:lnTo>
                  <a:pt x="322580" y="187960"/>
                </a:lnTo>
                <a:cubicBezTo>
                  <a:pt x="322580" y="182880"/>
                  <a:pt x="323850" y="179070"/>
                  <a:pt x="323850" y="173990"/>
                </a:cubicBezTo>
                <a:lnTo>
                  <a:pt x="345439" y="173990"/>
                </a:lnTo>
                <a:cubicBezTo>
                  <a:pt x="347980" y="173990"/>
                  <a:pt x="350520" y="171450"/>
                  <a:pt x="350520" y="168910"/>
                </a:cubicBezTo>
                <a:lnTo>
                  <a:pt x="350520" y="166370"/>
                </a:lnTo>
                <a:cubicBezTo>
                  <a:pt x="347980" y="167640"/>
                  <a:pt x="345439" y="166370"/>
                  <a:pt x="342900" y="166370"/>
                </a:cubicBezTo>
                <a:close/>
                <a:moveTo>
                  <a:pt x="209550" y="58420"/>
                </a:moveTo>
                <a:cubicBezTo>
                  <a:pt x="248920" y="69850"/>
                  <a:pt x="279400" y="100330"/>
                  <a:pt x="290830" y="139700"/>
                </a:cubicBezTo>
                <a:cubicBezTo>
                  <a:pt x="292100" y="146050"/>
                  <a:pt x="288289" y="152400"/>
                  <a:pt x="280670" y="152400"/>
                </a:cubicBezTo>
                <a:lnTo>
                  <a:pt x="220980" y="152400"/>
                </a:lnTo>
                <a:cubicBezTo>
                  <a:pt x="215900" y="140970"/>
                  <a:pt x="207010" y="132080"/>
                  <a:pt x="195580" y="128270"/>
                </a:cubicBezTo>
                <a:lnTo>
                  <a:pt x="195580" y="68580"/>
                </a:lnTo>
                <a:cubicBezTo>
                  <a:pt x="196850" y="60960"/>
                  <a:pt x="203200" y="55880"/>
                  <a:pt x="209550" y="58420"/>
                </a:cubicBezTo>
                <a:close/>
                <a:moveTo>
                  <a:pt x="157480" y="67310"/>
                </a:moveTo>
                <a:lnTo>
                  <a:pt x="157480" y="127000"/>
                </a:lnTo>
                <a:cubicBezTo>
                  <a:pt x="146050" y="132080"/>
                  <a:pt x="137160" y="140970"/>
                  <a:pt x="132080" y="151130"/>
                </a:cubicBezTo>
                <a:lnTo>
                  <a:pt x="72389" y="151130"/>
                </a:lnTo>
                <a:cubicBezTo>
                  <a:pt x="66039" y="151130"/>
                  <a:pt x="60960" y="144780"/>
                  <a:pt x="62230" y="138430"/>
                </a:cubicBezTo>
                <a:cubicBezTo>
                  <a:pt x="73660" y="99060"/>
                  <a:pt x="104139" y="68580"/>
                  <a:pt x="143510" y="57150"/>
                </a:cubicBezTo>
                <a:cubicBezTo>
                  <a:pt x="151130" y="55880"/>
                  <a:pt x="157480" y="60960"/>
                  <a:pt x="157480" y="67310"/>
                </a:cubicBezTo>
                <a:close/>
                <a:moveTo>
                  <a:pt x="144780" y="285750"/>
                </a:moveTo>
                <a:cubicBezTo>
                  <a:pt x="105410" y="274320"/>
                  <a:pt x="73660" y="242570"/>
                  <a:pt x="62230" y="203200"/>
                </a:cubicBezTo>
                <a:cubicBezTo>
                  <a:pt x="60960" y="196850"/>
                  <a:pt x="64770" y="190500"/>
                  <a:pt x="72389" y="190500"/>
                </a:cubicBezTo>
                <a:lnTo>
                  <a:pt x="132080" y="190500"/>
                </a:lnTo>
                <a:cubicBezTo>
                  <a:pt x="137160" y="201930"/>
                  <a:pt x="146050" y="210820"/>
                  <a:pt x="157480" y="215900"/>
                </a:cubicBezTo>
                <a:lnTo>
                  <a:pt x="157480" y="275590"/>
                </a:lnTo>
                <a:cubicBezTo>
                  <a:pt x="157480" y="283210"/>
                  <a:pt x="151130" y="287020"/>
                  <a:pt x="144780" y="285750"/>
                </a:cubicBezTo>
                <a:close/>
                <a:moveTo>
                  <a:pt x="176530" y="191770"/>
                </a:moveTo>
                <a:cubicBezTo>
                  <a:pt x="165100" y="191770"/>
                  <a:pt x="156210" y="182880"/>
                  <a:pt x="156210" y="171450"/>
                </a:cubicBezTo>
                <a:cubicBezTo>
                  <a:pt x="156210" y="160020"/>
                  <a:pt x="165100" y="151130"/>
                  <a:pt x="176530" y="151130"/>
                </a:cubicBezTo>
                <a:cubicBezTo>
                  <a:pt x="187960" y="151130"/>
                  <a:pt x="196850" y="160020"/>
                  <a:pt x="196850" y="171450"/>
                </a:cubicBezTo>
                <a:cubicBezTo>
                  <a:pt x="196850" y="182880"/>
                  <a:pt x="187960" y="191770"/>
                  <a:pt x="176530" y="191770"/>
                </a:cubicBezTo>
                <a:close/>
                <a:moveTo>
                  <a:pt x="196850" y="275590"/>
                </a:moveTo>
                <a:lnTo>
                  <a:pt x="196850" y="215900"/>
                </a:lnTo>
                <a:cubicBezTo>
                  <a:pt x="208280" y="210820"/>
                  <a:pt x="217170" y="201930"/>
                  <a:pt x="222250" y="190500"/>
                </a:cubicBezTo>
                <a:lnTo>
                  <a:pt x="281939" y="190500"/>
                </a:lnTo>
                <a:cubicBezTo>
                  <a:pt x="288289" y="190500"/>
                  <a:pt x="293370" y="196850"/>
                  <a:pt x="292100" y="203200"/>
                </a:cubicBezTo>
                <a:cubicBezTo>
                  <a:pt x="280670" y="242570"/>
                  <a:pt x="250189" y="274320"/>
                  <a:pt x="209550" y="285750"/>
                </a:cubicBezTo>
                <a:cubicBezTo>
                  <a:pt x="203200" y="287020"/>
                  <a:pt x="196850" y="283210"/>
                  <a:pt x="196850" y="27559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7025B866-51E0-4EA7-BE59-ABAACF9C0ABC}"/>
              </a:ext>
            </a:extLst>
          </p:cNvPr>
          <p:cNvSpPr/>
          <p:nvPr/>
        </p:nvSpPr>
        <p:spPr>
          <a:xfrm>
            <a:off x="5128259" y="5359609"/>
            <a:ext cx="364490" cy="367029"/>
          </a:xfrm>
          <a:custGeom>
            <a:avLst/>
            <a:gdLst>
              <a:gd name="connsiteX0" fmla="*/ 344170 w 364490"/>
              <a:gd name="connsiteY0" fmla="*/ 234950 h 367029"/>
              <a:gd name="connsiteX1" fmla="*/ 358140 w 364490"/>
              <a:gd name="connsiteY1" fmla="*/ 227330 h 367029"/>
              <a:gd name="connsiteX2" fmla="*/ 350520 w 364490"/>
              <a:gd name="connsiteY2" fmla="*/ 213360 h 367029"/>
              <a:gd name="connsiteX3" fmla="*/ 336550 w 364490"/>
              <a:gd name="connsiteY3" fmla="*/ 209550 h 367029"/>
              <a:gd name="connsiteX4" fmla="*/ 339090 w 364490"/>
              <a:gd name="connsiteY4" fmla="*/ 191770 h 367029"/>
              <a:gd name="connsiteX5" fmla="*/ 353060 w 364490"/>
              <a:gd name="connsiteY5" fmla="*/ 191770 h 367029"/>
              <a:gd name="connsiteX6" fmla="*/ 364490 w 364490"/>
              <a:gd name="connsiteY6" fmla="*/ 180340 h 367029"/>
              <a:gd name="connsiteX7" fmla="*/ 353060 w 364490"/>
              <a:gd name="connsiteY7" fmla="*/ 168910 h 367029"/>
              <a:gd name="connsiteX8" fmla="*/ 337820 w 364490"/>
              <a:gd name="connsiteY8" fmla="*/ 168910 h 367029"/>
              <a:gd name="connsiteX9" fmla="*/ 335280 w 364490"/>
              <a:gd name="connsiteY9" fmla="*/ 151130 h 367029"/>
              <a:gd name="connsiteX10" fmla="*/ 349250 w 364490"/>
              <a:gd name="connsiteY10" fmla="*/ 147320 h 367029"/>
              <a:gd name="connsiteX11" fmla="*/ 356870 w 364490"/>
              <a:gd name="connsiteY11" fmla="*/ 133350 h 367029"/>
              <a:gd name="connsiteX12" fmla="*/ 342900 w 364490"/>
              <a:gd name="connsiteY12" fmla="*/ 125730 h 367029"/>
              <a:gd name="connsiteX13" fmla="*/ 328930 w 364490"/>
              <a:gd name="connsiteY13" fmla="*/ 129540 h 367029"/>
              <a:gd name="connsiteX14" fmla="*/ 321310 w 364490"/>
              <a:gd name="connsiteY14" fmla="*/ 113030 h 367029"/>
              <a:gd name="connsiteX15" fmla="*/ 334010 w 364490"/>
              <a:gd name="connsiteY15" fmla="*/ 105410 h 367029"/>
              <a:gd name="connsiteX16" fmla="*/ 337820 w 364490"/>
              <a:gd name="connsiteY16" fmla="*/ 90170 h 367029"/>
              <a:gd name="connsiteX17" fmla="*/ 322580 w 364490"/>
              <a:gd name="connsiteY17" fmla="*/ 86360 h 367029"/>
              <a:gd name="connsiteX18" fmla="*/ 309880 w 364490"/>
              <a:gd name="connsiteY18" fmla="*/ 93980 h 367029"/>
              <a:gd name="connsiteX19" fmla="*/ 298450 w 364490"/>
              <a:gd name="connsiteY19" fmla="*/ 80010 h 367029"/>
              <a:gd name="connsiteX20" fmla="*/ 308610 w 364490"/>
              <a:gd name="connsiteY20" fmla="*/ 68580 h 367029"/>
              <a:gd name="connsiteX21" fmla="*/ 308610 w 364490"/>
              <a:gd name="connsiteY21" fmla="*/ 53340 h 367029"/>
              <a:gd name="connsiteX22" fmla="*/ 293370 w 364490"/>
              <a:gd name="connsiteY22" fmla="*/ 53340 h 367029"/>
              <a:gd name="connsiteX23" fmla="*/ 281940 w 364490"/>
              <a:gd name="connsiteY23" fmla="*/ 64770 h 367029"/>
              <a:gd name="connsiteX24" fmla="*/ 267970 w 364490"/>
              <a:gd name="connsiteY24" fmla="*/ 53340 h 367029"/>
              <a:gd name="connsiteX25" fmla="*/ 275590 w 364490"/>
              <a:gd name="connsiteY25" fmla="*/ 39370 h 367029"/>
              <a:gd name="connsiteX26" fmla="*/ 271780 w 364490"/>
              <a:gd name="connsiteY26" fmla="*/ 24130 h 367029"/>
              <a:gd name="connsiteX27" fmla="*/ 256540 w 364490"/>
              <a:gd name="connsiteY27" fmla="*/ 27940 h 367029"/>
              <a:gd name="connsiteX28" fmla="*/ 248920 w 364490"/>
              <a:gd name="connsiteY28" fmla="*/ 41910 h 367029"/>
              <a:gd name="connsiteX29" fmla="*/ 232410 w 364490"/>
              <a:gd name="connsiteY29" fmla="*/ 35560 h 367029"/>
              <a:gd name="connsiteX30" fmla="*/ 236220 w 364490"/>
              <a:gd name="connsiteY30" fmla="*/ 20320 h 367029"/>
              <a:gd name="connsiteX31" fmla="*/ 228600 w 364490"/>
              <a:gd name="connsiteY31" fmla="*/ 6350 h 367029"/>
              <a:gd name="connsiteX32" fmla="*/ 214630 w 364490"/>
              <a:gd name="connsiteY32" fmla="*/ 13970 h 367029"/>
              <a:gd name="connsiteX33" fmla="*/ 210820 w 364490"/>
              <a:gd name="connsiteY33" fmla="*/ 29210 h 367029"/>
              <a:gd name="connsiteX34" fmla="*/ 193040 w 364490"/>
              <a:gd name="connsiteY34" fmla="*/ 26670 h 367029"/>
              <a:gd name="connsiteX35" fmla="*/ 193040 w 364490"/>
              <a:gd name="connsiteY35" fmla="*/ 11430 h 367029"/>
              <a:gd name="connsiteX36" fmla="*/ 181610 w 364490"/>
              <a:gd name="connsiteY36" fmla="*/ 0 h 367029"/>
              <a:gd name="connsiteX37" fmla="*/ 170180 w 364490"/>
              <a:gd name="connsiteY37" fmla="*/ 11430 h 367029"/>
              <a:gd name="connsiteX38" fmla="*/ 170180 w 364490"/>
              <a:gd name="connsiteY38" fmla="*/ 26670 h 367029"/>
              <a:gd name="connsiteX39" fmla="*/ 152400 w 364490"/>
              <a:gd name="connsiteY39" fmla="*/ 29210 h 367029"/>
              <a:gd name="connsiteX40" fmla="*/ 148590 w 364490"/>
              <a:gd name="connsiteY40" fmla="*/ 13970 h 367029"/>
              <a:gd name="connsiteX41" fmla="*/ 134620 w 364490"/>
              <a:gd name="connsiteY41" fmla="*/ 6350 h 367029"/>
              <a:gd name="connsiteX42" fmla="*/ 127000 w 364490"/>
              <a:gd name="connsiteY42" fmla="*/ 20320 h 367029"/>
              <a:gd name="connsiteX43" fmla="*/ 130810 w 364490"/>
              <a:gd name="connsiteY43" fmla="*/ 35560 h 367029"/>
              <a:gd name="connsiteX44" fmla="*/ 114300 w 364490"/>
              <a:gd name="connsiteY44" fmla="*/ 43180 h 367029"/>
              <a:gd name="connsiteX45" fmla="*/ 106680 w 364490"/>
              <a:gd name="connsiteY45" fmla="*/ 30480 h 367029"/>
              <a:gd name="connsiteX46" fmla="*/ 91440 w 364490"/>
              <a:gd name="connsiteY46" fmla="*/ 26670 h 367029"/>
              <a:gd name="connsiteX47" fmla="*/ 87630 w 364490"/>
              <a:gd name="connsiteY47" fmla="*/ 41910 h 367029"/>
              <a:gd name="connsiteX48" fmla="*/ 95250 w 364490"/>
              <a:gd name="connsiteY48" fmla="*/ 54610 h 367029"/>
              <a:gd name="connsiteX49" fmla="*/ 80010 w 364490"/>
              <a:gd name="connsiteY49" fmla="*/ 66040 h 367029"/>
              <a:gd name="connsiteX50" fmla="*/ 69850 w 364490"/>
              <a:gd name="connsiteY50" fmla="*/ 55880 h 367029"/>
              <a:gd name="connsiteX51" fmla="*/ 54610 w 364490"/>
              <a:gd name="connsiteY51" fmla="*/ 55880 h 367029"/>
              <a:gd name="connsiteX52" fmla="*/ 54610 w 364490"/>
              <a:gd name="connsiteY52" fmla="*/ 71120 h 367029"/>
              <a:gd name="connsiteX53" fmla="*/ 64770 w 364490"/>
              <a:gd name="connsiteY53" fmla="*/ 81280 h 367029"/>
              <a:gd name="connsiteX54" fmla="*/ 53340 w 364490"/>
              <a:gd name="connsiteY54" fmla="*/ 95250 h 367029"/>
              <a:gd name="connsiteX55" fmla="*/ 40640 w 364490"/>
              <a:gd name="connsiteY55" fmla="*/ 87630 h 367029"/>
              <a:gd name="connsiteX56" fmla="*/ 25400 w 364490"/>
              <a:gd name="connsiteY56" fmla="*/ 91440 h 367029"/>
              <a:gd name="connsiteX57" fmla="*/ 29210 w 364490"/>
              <a:gd name="connsiteY57" fmla="*/ 106680 h 367029"/>
              <a:gd name="connsiteX58" fmla="*/ 41910 w 364490"/>
              <a:gd name="connsiteY58" fmla="*/ 114300 h 367029"/>
              <a:gd name="connsiteX59" fmla="*/ 34290 w 364490"/>
              <a:gd name="connsiteY59" fmla="*/ 132080 h 367029"/>
              <a:gd name="connsiteX60" fmla="*/ 20320 w 364490"/>
              <a:gd name="connsiteY60" fmla="*/ 128270 h 367029"/>
              <a:gd name="connsiteX61" fmla="*/ 6350 w 364490"/>
              <a:gd name="connsiteY61" fmla="*/ 135890 h 367029"/>
              <a:gd name="connsiteX62" fmla="*/ 13970 w 364490"/>
              <a:gd name="connsiteY62" fmla="*/ 149860 h 367029"/>
              <a:gd name="connsiteX63" fmla="*/ 27940 w 364490"/>
              <a:gd name="connsiteY63" fmla="*/ 153670 h 367029"/>
              <a:gd name="connsiteX64" fmla="*/ 25400 w 364490"/>
              <a:gd name="connsiteY64" fmla="*/ 172720 h 367029"/>
              <a:gd name="connsiteX65" fmla="*/ 11430 w 364490"/>
              <a:gd name="connsiteY65" fmla="*/ 172720 h 367029"/>
              <a:gd name="connsiteX66" fmla="*/ 0 w 364490"/>
              <a:gd name="connsiteY66" fmla="*/ 184150 h 367029"/>
              <a:gd name="connsiteX67" fmla="*/ 11430 w 364490"/>
              <a:gd name="connsiteY67" fmla="*/ 195580 h 367029"/>
              <a:gd name="connsiteX68" fmla="*/ 25400 w 364490"/>
              <a:gd name="connsiteY68" fmla="*/ 195580 h 367029"/>
              <a:gd name="connsiteX69" fmla="*/ 27940 w 364490"/>
              <a:gd name="connsiteY69" fmla="*/ 214630 h 367029"/>
              <a:gd name="connsiteX70" fmla="*/ 15240 w 364490"/>
              <a:gd name="connsiteY70" fmla="*/ 218440 h 367029"/>
              <a:gd name="connsiteX71" fmla="*/ 7620 w 364490"/>
              <a:gd name="connsiteY71" fmla="*/ 232410 h 367029"/>
              <a:gd name="connsiteX72" fmla="*/ 21590 w 364490"/>
              <a:gd name="connsiteY72" fmla="*/ 240030 h 367029"/>
              <a:gd name="connsiteX73" fmla="*/ 34290 w 364490"/>
              <a:gd name="connsiteY73" fmla="*/ 236220 h 367029"/>
              <a:gd name="connsiteX74" fmla="*/ 41910 w 364490"/>
              <a:gd name="connsiteY74" fmla="*/ 254000 h 367029"/>
              <a:gd name="connsiteX75" fmla="*/ 30480 w 364490"/>
              <a:gd name="connsiteY75" fmla="*/ 260350 h 367029"/>
              <a:gd name="connsiteX76" fmla="*/ 26670 w 364490"/>
              <a:gd name="connsiteY76" fmla="*/ 275590 h 367029"/>
              <a:gd name="connsiteX77" fmla="*/ 26670 w 364490"/>
              <a:gd name="connsiteY77" fmla="*/ 275590 h 367029"/>
              <a:gd name="connsiteX78" fmla="*/ 41910 w 364490"/>
              <a:gd name="connsiteY78" fmla="*/ 279400 h 367029"/>
              <a:gd name="connsiteX79" fmla="*/ 53340 w 364490"/>
              <a:gd name="connsiteY79" fmla="*/ 273050 h 367029"/>
              <a:gd name="connsiteX80" fmla="*/ 64770 w 364490"/>
              <a:gd name="connsiteY80" fmla="*/ 288290 h 367029"/>
              <a:gd name="connsiteX81" fmla="*/ 55880 w 364490"/>
              <a:gd name="connsiteY81" fmla="*/ 297180 h 367029"/>
              <a:gd name="connsiteX82" fmla="*/ 55880 w 364490"/>
              <a:gd name="connsiteY82" fmla="*/ 312420 h 367029"/>
              <a:gd name="connsiteX83" fmla="*/ 71120 w 364490"/>
              <a:gd name="connsiteY83" fmla="*/ 312420 h 367029"/>
              <a:gd name="connsiteX84" fmla="*/ 80010 w 364490"/>
              <a:gd name="connsiteY84" fmla="*/ 303530 h 367029"/>
              <a:gd name="connsiteX85" fmla="*/ 95250 w 364490"/>
              <a:gd name="connsiteY85" fmla="*/ 314960 h 367029"/>
              <a:gd name="connsiteX86" fmla="*/ 88900 w 364490"/>
              <a:gd name="connsiteY86" fmla="*/ 326390 h 367029"/>
              <a:gd name="connsiteX87" fmla="*/ 92710 w 364490"/>
              <a:gd name="connsiteY87" fmla="*/ 341630 h 367029"/>
              <a:gd name="connsiteX88" fmla="*/ 107950 w 364490"/>
              <a:gd name="connsiteY88" fmla="*/ 337820 h 367029"/>
              <a:gd name="connsiteX89" fmla="*/ 114300 w 364490"/>
              <a:gd name="connsiteY89" fmla="*/ 326390 h 367029"/>
              <a:gd name="connsiteX90" fmla="*/ 132080 w 364490"/>
              <a:gd name="connsiteY90" fmla="*/ 334010 h 367029"/>
              <a:gd name="connsiteX91" fmla="*/ 128270 w 364490"/>
              <a:gd name="connsiteY91" fmla="*/ 346710 h 367029"/>
              <a:gd name="connsiteX92" fmla="*/ 135890 w 364490"/>
              <a:gd name="connsiteY92" fmla="*/ 360680 h 367029"/>
              <a:gd name="connsiteX93" fmla="*/ 149860 w 364490"/>
              <a:gd name="connsiteY93" fmla="*/ 353060 h 367029"/>
              <a:gd name="connsiteX94" fmla="*/ 153670 w 364490"/>
              <a:gd name="connsiteY94" fmla="*/ 340360 h 367029"/>
              <a:gd name="connsiteX95" fmla="*/ 172720 w 364490"/>
              <a:gd name="connsiteY95" fmla="*/ 342900 h 367029"/>
              <a:gd name="connsiteX96" fmla="*/ 172720 w 364490"/>
              <a:gd name="connsiteY96" fmla="*/ 355600 h 367029"/>
              <a:gd name="connsiteX97" fmla="*/ 184150 w 364490"/>
              <a:gd name="connsiteY97" fmla="*/ 367030 h 367029"/>
              <a:gd name="connsiteX98" fmla="*/ 195580 w 364490"/>
              <a:gd name="connsiteY98" fmla="*/ 355600 h 367029"/>
              <a:gd name="connsiteX99" fmla="*/ 195580 w 364490"/>
              <a:gd name="connsiteY99" fmla="*/ 342900 h 367029"/>
              <a:gd name="connsiteX100" fmla="*/ 214630 w 364490"/>
              <a:gd name="connsiteY100" fmla="*/ 340360 h 367029"/>
              <a:gd name="connsiteX101" fmla="*/ 218440 w 364490"/>
              <a:gd name="connsiteY101" fmla="*/ 353060 h 367029"/>
              <a:gd name="connsiteX102" fmla="*/ 232410 w 364490"/>
              <a:gd name="connsiteY102" fmla="*/ 360680 h 367029"/>
              <a:gd name="connsiteX103" fmla="*/ 240030 w 364490"/>
              <a:gd name="connsiteY103" fmla="*/ 346710 h 367029"/>
              <a:gd name="connsiteX104" fmla="*/ 236220 w 364490"/>
              <a:gd name="connsiteY104" fmla="*/ 334010 h 367029"/>
              <a:gd name="connsiteX105" fmla="*/ 254000 w 364490"/>
              <a:gd name="connsiteY105" fmla="*/ 326390 h 367029"/>
              <a:gd name="connsiteX106" fmla="*/ 260350 w 364490"/>
              <a:gd name="connsiteY106" fmla="*/ 337820 h 367029"/>
              <a:gd name="connsiteX107" fmla="*/ 275590 w 364490"/>
              <a:gd name="connsiteY107" fmla="*/ 341630 h 367029"/>
              <a:gd name="connsiteX108" fmla="*/ 275590 w 364490"/>
              <a:gd name="connsiteY108" fmla="*/ 341630 h 367029"/>
              <a:gd name="connsiteX109" fmla="*/ 279400 w 364490"/>
              <a:gd name="connsiteY109" fmla="*/ 326390 h 367029"/>
              <a:gd name="connsiteX110" fmla="*/ 273050 w 364490"/>
              <a:gd name="connsiteY110" fmla="*/ 314960 h 367029"/>
              <a:gd name="connsiteX111" fmla="*/ 288290 w 364490"/>
              <a:gd name="connsiteY111" fmla="*/ 303530 h 367029"/>
              <a:gd name="connsiteX112" fmla="*/ 298450 w 364490"/>
              <a:gd name="connsiteY112" fmla="*/ 312420 h 367029"/>
              <a:gd name="connsiteX113" fmla="*/ 313690 w 364490"/>
              <a:gd name="connsiteY113" fmla="*/ 312420 h 367029"/>
              <a:gd name="connsiteX114" fmla="*/ 313690 w 364490"/>
              <a:gd name="connsiteY114" fmla="*/ 297180 h 367029"/>
              <a:gd name="connsiteX115" fmla="*/ 303530 w 364490"/>
              <a:gd name="connsiteY115" fmla="*/ 287020 h 367029"/>
              <a:gd name="connsiteX116" fmla="*/ 314960 w 364490"/>
              <a:gd name="connsiteY116" fmla="*/ 271780 h 367029"/>
              <a:gd name="connsiteX117" fmla="*/ 326390 w 364490"/>
              <a:gd name="connsiteY117" fmla="*/ 278130 h 367029"/>
              <a:gd name="connsiteX118" fmla="*/ 341630 w 364490"/>
              <a:gd name="connsiteY118" fmla="*/ 274320 h 367029"/>
              <a:gd name="connsiteX119" fmla="*/ 337820 w 364490"/>
              <a:gd name="connsiteY119" fmla="*/ 259080 h 367029"/>
              <a:gd name="connsiteX120" fmla="*/ 325120 w 364490"/>
              <a:gd name="connsiteY120" fmla="*/ 252730 h 367029"/>
              <a:gd name="connsiteX121" fmla="*/ 331470 w 364490"/>
              <a:gd name="connsiteY121" fmla="*/ 234950 h 367029"/>
              <a:gd name="connsiteX122" fmla="*/ 344170 w 364490"/>
              <a:gd name="connsiteY122" fmla="*/ 234950 h 367029"/>
              <a:gd name="connsiteX123" fmla="*/ 280670 w 364490"/>
              <a:gd name="connsiteY123" fmla="*/ 142240 h 367029"/>
              <a:gd name="connsiteX124" fmla="*/ 317500 w 364490"/>
              <a:gd name="connsiteY124" fmla="*/ 175260 h 367029"/>
              <a:gd name="connsiteX125" fmla="*/ 284480 w 364490"/>
              <a:gd name="connsiteY125" fmla="*/ 212090 h 367029"/>
              <a:gd name="connsiteX126" fmla="*/ 247650 w 364490"/>
              <a:gd name="connsiteY126" fmla="*/ 179070 h 367029"/>
              <a:gd name="connsiteX127" fmla="*/ 280670 w 364490"/>
              <a:gd name="connsiteY127" fmla="*/ 142240 h 367029"/>
              <a:gd name="connsiteX128" fmla="*/ 215900 w 364490"/>
              <a:gd name="connsiteY128" fmla="*/ 52070 h 367029"/>
              <a:gd name="connsiteX129" fmla="*/ 241300 w 364490"/>
              <a:gd name="connsiteY129" fmla="*/ 95250 h 367029"/>
              <a:gd name="connsiteX130" fmla="*/ 198120 w 364490"/>
              <a:gd name="connsiteY130" fmla="*/ 120650 h 367029"/>
              <a:gd name="connsiteX131" fmla="*/ 172720 w 364490"/>
              <a:gd name="connsiteY131" fmla="*/ 77470 h 367029"/>
              <a:gd name="connsiteX132" fmla="*/ 215900 w 364490"/>
              <a:gd name="connsiteY132" fmla="*/ 52070 h 367029"/>
              <a:gd name="connsiteX133" fmla="*/ 80010 w 364490"/>
              <a:gd name="connsiteY133" fmla="*/ 158750 h 367029"/>
              <a:gd name="connsiteX134" fmla="*/ 69850 w 364490"/>
              <a:gd name="connsiteY134" fmla="*/ 110490 h 367029"/>
              <a:gd name="connsiteX135" fmla="*/ 118110 w 364490"/>
              <a:gd name="connsiteY135" fmla="*/ 100330 h 367029"/>
              <a:gd name="connsiteX136" fmla="*/ 128270 w 364490"/>
              <a:gd name="connsiteY136" fmla="*/ 148590 h 367029"/>
              <a:gd name="connsiteX137" fmla="*/ 80010 w 364490"/>
              <a:gd name="connsiteY137" fmla="*/ 158750 h 367029"/>
              <a:gd name="connsiteX138" fmla="*/ 127000 w 364490"/>
              <a:gd name="connsiteY138" fmla="*/ 273050 h 367029"/>
              <a:gd name="connsiteX139" fmla="*/ 77470 w 364490"/>
              <a:gd name="connsiteY139" fmla="*/ 267970 h 367029"/>
              <a:gd name="connsiteX140" fmla="*/ 82550 w 364490"/>
              <a:gd name="connsiteY140" fmla="*/ 218440 h 367029"/>
              <a:gd name="connsiteX141" fmla="*/ 132080 w 364490"/>
              <a:gd name="connsiteY141" fmla="*/ 223520 h 367029"/>
              <a:gd name="connsiteX142" fmla="*/ 127000 w 364490"/>
              <a:gd name="connsiteY142" fmla="*/ 273050 h 367029"/>
              <a:gd name="connsiteX143" fmla="*/ 175260 w 364490"/>
              <a:gd name="connsiteY143" fmla="*/ 210820 h 367029"/>
              <a:gd name="connsiteX144" fmla="*/ 153670 w 364490"/>
              <a:gd name="connsiteY144" fmla="*/ 173990 h 367029"/>
              <a:gd name="connsiteX145" fmla="*/ 190500 w 364490"/>
              <a:gd name="connsiteY145" fmla="*/ 152400 h 367029"/>
              <a:gd name="connsiteX146" fmla="*/ 212090 w 364490"/>
              <a:gd name="connsiteY146" fmla="*/ 189230 h 367029"/>
              <a:gd name="connsiteX147" fmla="*/ 175260 w 364490"/>
              <a:gd name="connsiteY147" fmla="*/ 210820 h 367029"/>
              <a:gd name="connsiteX148" fmla="*/ 231140 w 364490"/>
              <a:gd name="connsiteY148" fmla="*/ 307340 h 367029"/>
              <a:gd name="connsiteX149" fmla="*/ 185420 w 364490"/>
              <a:gd name="connsiteY149" fmla="*/ 287020 h 367029"/>
              <a:gd name="connsiteX150" fmla="*/ 205740 w 364490"/>
              <a:gd name="connsiteY150" fmla="*/ 241300 h 367029"/>
              <a:gd name="connsiteX151" fmla="*/ 251460 w 364490"/>
              <a:gd name="connsiteY151" fmla="*/ 261620 h 367029"/>
              <a:gd name="connsiteX152" fmla="*/ 231140 w 364490"/>
              <a:gd name="connsiteY152" fmla="*/ 307340 h 367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64490" h="367029">
                <a:moveTo>
                  <a:pt x="344170" y="234950"/>
                </a:moveTo>
                <a:cubicBezTo>
                  <a:pt x="350520" y="236220"/>
                  <a:pt x="355600" y="232410"/>
                  <a:pt x="358140" y="227330"/>
                </a:cubicBezTo>
                <a:cubicBezTo>
                  <a:pt x="359410" y="220980"/>
                  <a:pt x="355600" y="215900"/>
                  <a:pt x="350520" y="213360"/>
                </a:cubicBezTo>
                <a:lnTo>
                  <a:pt x="336550" y="209550"/>
                </a:lnTo>
                <a:cubicBezTo>
                  <a:pt x="337820" y="203200"/>
                  <a:pt x="339090" y="196850"/>
                  <a:pt x="339090" y="191770"/>
                </a:cubicBezTo>
                <a:lnTo>
                  <a:pt x="353060" y="191770"/>
                </a:lnTo>
                <a:cubicBezTo>
                  <a:pt x="359410" y="191770"/>
                  <a:pt x="364490" y="186690"/>
                  <a:pt x="364490" y="180340"/>
                </a:cubicBezTo>
                <a:cubicBezTo>
                  <a:pt x="364490" y="173990"/>
                  <a:pt x="359410" y="168910"/>
                  <a:pt x="353060" y="168910"/>
                </a:cubicBezTo>
                <a:lnTo>
                  <a:pt x="337820" y="168910"/>
                </a:lnTo>
                <a:cubicBezTo>
                  <a:pt x="337820" y="162560"/>
                  <a:pt x="336550" y="156210"/>
                  <a:pt x="335280" y="151130"/>
                </a:cubicBezTo>
                <a:lnTo>
                  <a:pt x="349250" y="147320"/>
                </a:lnTo>
                <a:cubicBezTo>
                  <a:pt x="355600" y="146050"/>
                  <a:pt x="358140" y="139700"/>
                  <a:pt x="356870" y="133350"/>
                </a:cubicBezTo>
                <a:cubicBezTo>
                  <a:pt x="355600" y="127000"/>
                  <a:pt x="349250" y="124460"/>
                  <a:pt x="342900" y="125730"/>
                </a:cubicBezTo>
                <a:lnTo>
                  <a:pt x="328930" y="129540"/>
                </a:lnTo>
                <a:cubicBezTo>
                  <a:pt x="326390" y="123190"/>
                  <a:pt x="323850" y="118110"/>
                  <a:pt x="321310" y="113030"/>
                </a:cubicBezTo>
                <a:lnTo>
                  <a:pt x="334010" y="105410"/>
                </a:lnTo>
                <a:cubicBezTo>
                  <a:pt x="339090" y="102870"/>
                  <a:pt x="341630" y="95250"/>
                  <a:pt x="337820" y="90170"/>
                </a:cubicBezTo>
                <a:cubicBezTo>
                  <a:pt x="335280" y="85090"/>
                  <a:pt x="327660" y="82550"/>
                  <a:pt x="322580" y="86360"/>
                </a:cubicBezTo>
                <a:lnTo>
                  <a:pt x="309880" y="93980"/>
                </a:lnTo>
                <a:cubicBezTo>
                  <a:pt x="306070" y="88900"/>
                  <a:pt x="302260" y="83820"/>
                  <a:pt x="298450" y="80010"/>
                </a:cubicBezTo>
                <a:lnTo>
                  <a:pt x="308610" y="68580"/>
                </a:lnTo>
                <a:cubicBezTo>
                  <a:pt x="312420" y="64770"/>
                  <a:pt x="312420" y="57150"/>
                  <a:pt x="308610" y="53340"/>
                </a:cubicBezTo>
                <a:cubicBezTo>
                  <a:pt x="304800" y="49530"/>
                  <a:pt x="297180" y="49530"/>
                  <a:pt x="293370" y="53340"/>
                </a:cubicBezTo>
                <a:lnTo>
                  <a:pt x="281940" y="64770"/>
                </a:lnTo>
                <a:cubicBezTo>
                  <a:pt x="276860" y="60960"/>
                  <a:pt x="273050" y="57150"/>
                  <a:pt x="267970" y="53340"/>
                </a:cubicBezTo>
                <a:lnTo>
                  <a:pt x="275590" y="39370"/>
                </a:lnTo>
                <a:cubicBezTo>
                  <a:pt x="278130" y="34290"/>
                  <a:pt x="276860" y="26670"/>
                  <a:pt x="271780" y="24130"/>
                </a:cubicBezTo>
                <a:cubicBezTo>
                  <a:pt x="266700" y="21590"/>
                  <a:pt x="259080" y="22860"/>
                  <a:pt x="256540" y="27940"/>
                </a:cubicBezTo>
                <a:lnTo>
                  <a:pt x="248920" y="41910"/>
                </a:lnTo>
                <a:cubicBezTo>
                  <a:pt x="243840" y="39370"/>
                  <a:pt x="237490" y="36830"/>
                  <a:pt x="232410" y="35560"/>
                </a:cubicBezTo>
                <a:lnTo>
                  <a:pt x="236220" y="20320"/>
                </a:lnTo>
                <a:cubicBezTo>
                  <a:pt x="237490" y="13970"/>
                  <a:pt x="233680" y="8890"/>
                  <a:pt x="228600" y="6350"/>
                </a:cubicBezTo>
                <a:cubicBezTo>
                  <a:pt x="222250" y="5080"/>
                  <a:pt x="217170" y="8890"/>
                  <a:pt x="214630" y="13970"/>
                </a:cubicBezTo>
                <a:lnTo>
                  <a:pt x="210820" y="29210"/>
                </a:lnTo>
                <a:cubicBezTo>
                  <a:pt x="204470" y="27940"/>
                  <a:pt x="199390" y="26670"/>
                  <a:pt x="193040" y="26670"/>
                </a:cubicBezTo>
                <a:lnTo>
                  <a:pt x="193040" y="11430"/>
                </a:lnTo>
                <a:cubicBezTo>
                  <a:pt x="193040" y="5080"/>
                  <a:pt x="187960" y="0"/>
                  <a:pt x="181610" y="0"/>
                </a:cubicBezTo>
                <a:cubicBezTo>
                  <a:pt x="175260" y="0"/>
                  <a:pt x="170180" y="5080"/>
                  <a:pt x="170180" y="11430"/>
                </a:cubicBezTo>
                <a:lnTo>
                  <a:pt x="170180" y="26670"/>
                </a:lnTo>
                <a:cubicBezTo>
                  <a:pt x="163830" y="26670"/>
                  <a:pt x="157480" y="27940"/>
                  <a:pt x="152400" y="29210"/>
                </a:cubicBezTo>
                <a:lnTo>
                  <a:pt x="148590" y="13970"/>
                </a:lnTo>
                <a:cubicBezTo>
                  <a:pt x="147320" y="7620"/>
                  <a:pt x="140970" y="5080"/>
                  <a:pt x="134620" y="6350"/>
                </a:cubicBezTo>
                <a:cubicBezTo>
                  <a:pt x="128270" y="7620"/>
                  <a:pt x="125730" y="13970"/>
                  <a:pt x="127000" y="20320"/>
                </a:cubicBezTo>
                <a:lnTo>
                  <a:pt x="130810" y="35560"/>
                </a:lnTo>
                <a:cubicBezTo>
                  <a:pt x="124460" y="38100"/>
                  <a:pt x="119380" y="40640"/>
                  <a:pt x="114300" y="43180"/>
                </a:cubicBezTo>
                <a:lnTo>
                  <a:pt x="106680" y="30480"/>
                </a:lnTo>
                <a:cubicBezTo>
                  <a:pt x="104140" y="25400"/>
                  <a:pt x="96520" y="22860"/>
                  <a:pt x="91440" y="26670"/>
                </a:cubicBezTo>
                <a:cubicBezTo>
                  <a:pt x="86360" y="29210"/>
                  <a:pt x="83820" y="36830"/>
                  <a:pt x="87630" y="41910"/>
                </a:cubicBezTo>
                <a:lnTo>
                  <a:pt x="95250" y="54610"/>
                </a:lnTo>
                <a:cubicBezTo>
                  <a:pt x="90170" y="58420"/>
                  <a:pt x="85090" y="62230"/>
                  <a:pt x="80010" y="66040"/>
                </a:cubicBezTo>
                <a:lnTo>
                  <a:pt x="69850" y="55880"/>
                </a:lnTo>
                <a:cubicBezTo>
                  <a:pt x="66040" y="52070"/>
                  <a:pt x="58420" y="52070"/>
                  <a:pt x="54610" y="55880"/>
                </a:cubicBezTo>
                <a:cubicBezTo>
                  <a:pt x="50800" y="59690"/>
                  <a:pt x="50800" y="67310"/>
                  <a:pt x="54610" y="71120"/>
                </a:cubicBezTo>
                <a:lnTo>
                  <a:pt x="64770" y="81280"/>
                </a:lnTo>
                <a:cubicBezTo>
                  <a:pt x="60960" y="86360"/>
                  <a:pt x="57150" y="90170"/>
                  <a:pt x="53340" y="95250"/>
                </a:cubicBezTo>
                <a:lnTo>
                  <a:pt x="40640" y="87630"/>
                </a:lnTo>
                <a:cubicBezTo>
                  <a:pt x="35560" y="85090"/>
                  <a:pt x="27940" y="86360"/>
                  <a:pt x="25400" y="91440"/>
                </a:cubicBezTo>
                <a:cubicBezTo>
                  <a:pt x="22860" y="96520"/>
                  <a:pt x="24130" y="104140"/>
                  <a:pt x="29210" y="106680"/>
                </a:cubicBezTo>
                <a:lnTo>
                  <a:pt x="41910" y="114300"/>
                </a:lnTo>
                <a:cubicBezTo>
                  <a:pt x="39370" y="119380"/>
                  <a:pt x="36830" y="125730"/>
                  <a:pt x="34290" y="132080"/>
                </a:cubicBezTo>
                <a:lnTo>
                  <a:pt x="20320" y="128270"/>
                </a:lnTo>
                <a:cubicBezTo>
                  <a:pt x="13970" y="127000"/>
                  <a:pt x="8890" y="130810"/>
                  <a:pt x="6350" y="135890"/>
                </a:cubicBezTo>
                <a:cubicBezTo>
                  <a:pt x="5080" y="142240"/>
                  <a:pt x="8890" y="147320"/>
                  <a:pt x="13970" y="149860"/>
                </a:cubicBezTo>
                <a:lnTo>
                  <a:pt x="27940" y="153670"/>
                </a:lnTo>
                <a:cubicBezTo>
                  <a:pt x="26670" y="160020"/>
                  <a:pt x="25400" y="166370"/>
                  <a:pt x="25400" y="172720"/>
                </a:cubicBezTo>
                <a:lnTo>
                  <a:pt x="11430" y="172720"/>
                </a:lnTo>
                <a:cubicBezTo>
                  <a:pt x="5080" y="172720"/>
                  <a:pt x="0" y="177800"/>
                  <a:pt x="0" y="184150"/>
                </a:cubicBezTo>
                <a:cubicBezTo>
                  <a:pt x="0" y="190500"/>
                  <a:pt x="5080" y="195580"/>
                  <a:pt x="11430" y="195580"/>
                </a:cubicBezTo>
                <a:lnTo>
                  <a:pt x="25400" y="195580"/>
                </a:lnTo>
                <a:cubicBezTo>
                  <a:pt x="25400" y="201930"/>
                  <a:pt x="26670" y="208280"/>
                  <a:pt x="27940" y="214630"/>
                </a:cubicBezTo>
                <a:lnTo>
                  <a:pt x="15240" y="218440"/>
                </a:lnTo>
                <a:cubicBezTo>
                  <a:pt x="8890" y="219710"/>
                  <a:pt x="6350" y="226060"/>
                  <a:pt x="7620" y="232410"/>
                </a:cubicBezTo>
                <a:cubicBezTo>
                  <a:pt x="8890" y="238760"/>
                  <a:pt x="15240" y="241300"/>
                  <a:pt x="21590" y="240030"/>
                </a:cubicBezTo>
                <a:lnTo>
                  <a:pt x="34290" y="236220"/>
                </a:lnTo>
                <a:cubicBezTo>
                  <a:pt x="36830" y="242570"/>
                  <a:pt x="39370" y="247650"/>
                  <a:pt x="41910" y="254000"/>
                </a:cubicBezTo>
                <a:lnTo>
                  <a:pt x="30480" y="260350"/>
                </a:lnTo>
                <a:cubicBezTo>
                  <a:pt x="25400" y="262890"/>
                  <a:pt x="22860" y="270510"/>
                  <a:pt x="26670" y="275590"/>
                </a:cubicBezTo>
                <a:lnTo>
                  <a:pt x="26670" y="275590"/>
                </a:lnTo>
                <a:cubicBezTo>
                  <a:pt x="29210" y="280670"/>
                  <a:pt x="36830" y="283210"/>
                  <a:pt x="41910" y="279400"/>
                </a:cubicBezTo>
                <a:lnTo>
                  <a:pt x="53340" y="273050"/>
                </a:lnTo>
                <a:cubicBezTo>
                  <a:pt x="57150" y="278130"/>
                  <a:pt x="60960" y="283210"/>
                  <a:pt x="64770" y="288290"/>
                </a:cubicBezTo>
                <a:lnTo>
                  <a:pt x="55880" y="297180"/>
                </a:lnTo>
                <a:cubicBezTo>
                  <a:pt x="52070" y="300990"/>
                  <a:pt x="52070" y="308610"/>
                  <a:pt x="55880" y="312420"/>
                </a:cubicBezTo>
                <a:cubicBezTo>
                  <a:pt x="59690" y="316230"/>
                  <a:pt x="67310" y="316230"/>
                  <a:pt x="71120" y="312420"/>
                </a:cubicBezTo>
                <a:lnTo>
                  <a:pt x="80010" y="303530"/>
                </a:lnTo>
                <a:cubicBezTo>
                  <a:pt x="85090" y="307340"/>
                  <a:pt x="90170" y="311150"/>
                  <a:pt x="95250" y="314960"/>
                </a:cubicBezTo>
                <a:lnTo>
                  <a:pt x="88900" y="326390"/>
                </a:lnTo>
                <a:cubicBezTo>
                  <a:pt x="86360" y="331470"/>
                  <a:pt x="87630" y="339090"/>
                  <a:pt x="92710" y="341630"/>
                </a:cubicBezTo>
                <a:cubicBezTo>
                  <a:pt x="97790" y="344170"/>
                  <a:pt x="105410" y="342900"/>
                  <a:pt x="107950" y="337820"/>
                </a:cubicBezTo>
                <a:lnTo>
                  <a:pt x="114300" y="326390"/>
                </a:lnTo>
                <a:cubicBezTo>
                  <a:pt x="119380" y="328930"/>
                  <a:pt x="125730" y="331470"/>
                  <a:pt x="132080" y="334010"/>
                </a:cubicBezTo>
                <a:lnTo>
                  <a:pt x="128270" y="346710"/>
                </a:lnTo>
                <a:cubicBezTo>
                  <a:pt x="127000" y="353060"/>
                  <a:pt x="130810" y="358140"/>
                  <a:pt x="135890" y="360680"/>
                </a:cubicBezTo>
                <a:cubicBezTo>
                  <a:pt x="142240" y="361950"/>
                  <a:pt x="147320" y="358140"/>
                  <a:pt x="149860" y="353060"/>
                </a:cubicBezTo>
                <a:lnTo>
                  <a:pt x="153670" y="340360"/>
                </a:lnTo>
                <a:cubicBezTo>
                  <a:pt x="160020" y="341630"/>
                  <a:pt x="166370" y="342900"/>
                  <a:pt x="172720" y="342900"/>
                </a:cubicBezTo>
                <a:lnTo>
                  <a:pt x="172720" y="355600"/>
                </a:lnTo>
                <a:cubicBezTo>
                  <a:pt x="172720" y="361950"/>
                  <a:pt x="177800" y="367030"/>
                  <a:pt x="184150" y="367030"/>
                </a:cubicBezTo>
                <a:cubicBezTo>
                  <a:pt x="190500" y="367030"/>
                  <a:pt x="195580" y="361950"/>
                  <a:pt x="195580" y="355600"/>
                </a:cubicBezTo>
                <a:lnTo>
                  <a:pt x="195580" y="342900"/>
                </a:lnTo>
                <a:cubicBezTo>
                  <a:pt x="201930" y="342900"/>
                  <a:pt x="208280" y="341630"/>
                  <a:pt x="214630" y="340360"/>
                </a:cubicBezTo>
                <a:lnTo>
                  <a:pt x="218440" y="353060"/>
                </a:lnTo>
                <a:cubicBezTo>
                  <a:pt x="219710" y="359410"/>
                  <a:pt x="226060" y="361950"/>
                  <a:pt x="232410" y="360680"/>
                </a:cubicBezTo>
                <a:cubicBezTo>
                  <a:pt x="238760" y="359410"/>
                  <a:pt x="241300" y="353060"/>
                  <a:pt x="240030" y="346710"/>
                </a:cubicBezTo>
                <a:lnTo>
                  <a:pt x="236220" y="334010"/>
                </a:lnTo>
                <a:cubicBezTo>
                  <a:pt x="242570" y="331470"/>
                  <a:pt x="247650" y="328930"/>
                  <a:pt x="254000" y="326390"/>
                </a:cubicBezTo>
                <a:lnTo>
                  <a:pt x="260350" y="337820"/>
                </a:lnTo>
                <a:cubicBezTo>
                  <a:pt x="262890" y="342900"/>
                  <a:pt x="270510" y="345440"/>
                  <a:pt x="275590" y="341630"/>
                </a:cubicBezTo>
                <a:lnTo>
                  <a:pt x="275590" y="341630"/>
                </a:lnTo>
                <a:cubicBezTo>
                  <a:pt x="280670" y="339090"/>
                  <a:pt x="283210" y="331470"/>
                  <a:pt x="279400" y="326390"/>
                </a:cubicBezTo>
                <a:lnTo>
                  <a:pt x="273050" y="314960"/>
                </a:lnTo>
                <a:cubicBezTo>
                  <a:pt x="278130" y="311150"/>
                  <a:pt x="283210" y="307340"/>
                  <a:pt x="288290" y="303530"/>
                </a:cubicBezTo>
                <a:lnTo>
                  <a:pt x="298450" y="312420"/>
                </a:lnTo>
                <a:cubicBezTo>
                  <a:pt x="302260" y="316230"/>
                  <a:pt x="309880" y="316230"/>
                  <a:pt x="313690" y="312420"/>
                </a:cubicBezTo>
                <a:cubicBezTo>
                  <a:pt x="317500" y="308610"/>
                  <a:pt x="317500" y="300990"/>
                  <a:pt x="313690" y="297180"/>
                </a:cubicBezTo>
                <a:lnTo>
                  <a:pt x="303530" y="287020"/>
                </a:lnTo>
                <a:cubicBezTo>
                  <a:pt x="307340" y="281940"/>
                  <a:pt x="311150" y="276860"/>
                  <a:pt x="314960" y="271780"/>
                </a:cubicBezTo>
                <a:lnTo>
                  <a:pt x="326390" y="278130"/>
                </a:lnTo>
                <a:cubicBezTo>
                  <a:pt x="331470" y="280670"/>
                  <a:pt x="339090" y="279400"/>
                  <a:pt x="341630" y="274320"/>
                </a:cubicBezTo>
                <a:cubicBezTo>
                  <a:pt x="344170" y="269240"/>
                  <a:pt x="342900" y="261620"/>
                  <a:pt x="337820" y="259080"/>
                </a:cubicBezTo>
                <a:lnTo>
                  <a:pt x="325120" y="252730"/>
                </a:lnTo>
                <a:cubicBezTo>
                  <a:pt x="327660" y="247650"/>
                  <a:pt x="330200" y="241300"/>
                  <a:pt x="331470" y="234950"/>
                </a:cubicBezTo>
                <a:lnTo>
                  <a:pt x="344170" y="234950"/>
                </a:lnTo>
                <a:close/>
                <a:moveTo>
                  <a:pt x="280670" y="142240"/>
                </a:moveTo>
                <a:cubicBezTo>
                  <a:pt x="299720" y="140970"/>
                  <a:pt x="316230" y="156210"/>
                  <a:pt x="317500" y="175260"/>
                </a:cubicBezTo>
                <a:cubicBezTo>
                  <a:pt x="318770" y="194310"/>
                  <a:pt x="303530" y="210820"/>
                  <a:pt x="284480" y="212090"/>
                </a:cubicBezTo>
                <a:cubicBezTo>
                  <a:pt x="265430" y="213360"/>
                  <a:pt x="248920" y="198120"/>
                  <a:pt x="247650" y="179070"/>
                </a:cubicBezTo>
                <a:cubicBezTo>
                  <a:pt x="246380" y="158750"/>
                  <a:pt x="260350" y="142240"/>
                  <a:pt x="280670" y="142240"/>
                </a:cubicBezTo>
                <a:close/>
                <a:moveTo>
                  <a:pt x="215900" y="52070"/>
                </a:moveTo>
                <a:cubicBezTo>
                  <a:pt x="234950" y="57150"/>
                  <a:pt x="246380" y="76200"/>
                  <a:pt x="241300" y="95250"/>
                </a:cubicBezTo>
                <a:cubicBezTo>
                  <a:pt x="236220" y="114300"/>
                  <a:pt x="217170" y="125730"/>
                  <a:pt x="198120" y="120650"/>
                </a:cubicBezTo>
                <a:cubicBezTo>
                  <a:pt x="179070" y="115570"/>
                  <a:pt x="167640" y="96520"/>
                  <a:pt x="172720" y="77470"/>
                </a:cubicBezTo>
                <a:cubicBezTo>
                  <a:pt x="179070" y="58420"/>
                  <a:pt x="198120" y="46990"/>
                  <a:pt x="215900" y="52070"/>
                </a:cubicBezTo>
                <a:close/>
                <a:moveTo>
                  <a:pt x="80010" y="158750"/>
                </a:moveTo>
                <a:cubicBezTo>
                  <a:pt x="63500" y="148590"/>
                  <a:pt x="58420" y="127000"/>
                  <a:pt x="69850" y="110490"/>
                </a:cubicBezTo>
                <a:cubicBezTo>
                  <a:pt x="80010" y="93980"/>
                  <a:pt x="101600" y="88900"/>
                  <a:pt x="118110" y="100330"/>
                </a:cubicBezTo>
                <a:cubicBezTo>
                  <a:pt x="134620" y="110490"/>
                  <a:pt x="139700" y="132080"/>
                  <a:pt x="128270" y="148590"/>
                </a:cubicBezTo>
                <a:cubicBezTo>
                  <a:pt x="118110" y="163830"/>
                  <a:pt x="96520" y="168910"/>
                  <a:pt x="80010" y="158750"/>
                </a:cubicBezTo>
                <a:close/>
                <a:moveTo>
                  <a:pt x="127000" y="273050"/>
                </a:moveTo>
                <a:cubicBezTo>
                  <a:pt x="111760" y="285750"/>
                  <a:pt x="90170" y="283210"/>
                  <a:pt x="77470" y="267970"/>
                </a:cubicBezTo>
                <a:cubicBezTo>
                  <a:pt x="64770" y="252730"/>
                  <a:pt x="67310" y="231140"/>
                  <a:pt x="82550" y="218440"/>
                </a:cubicBezTo>
                <a:cubicBezTo>
                  <a:pt x="97790" y="205740"/>
                  <a:pt x="119380" y="208280"/>
                  <a:pt x="132080" y="223520"/>
                </a:cubicBezTo>
                <a:cubicBezTo>
                  <a:pt x="144780" y="238760"/>
                  <a:pt x="142240" y="260350"/>
                  <a:pt x="127000" y="273050"/>
                </a:cubicBezTo>
                <a:close/>
                <a:moveTo>
                  <a:pt x="175260" y="210820"/>
                </a:moveTo>
                <a:cubicBezTo>
                  <a:pt x="158750" y="207010"/>
                  <a:pt x="149860" y="190500"/>
                  <a:pt x="153670" y="173990"/>
                </a:cubicBezTo>
                <a:cubicBezTo>
                  <a:pt x="157480" y="157480"/>
                  <a:pt x="173990" y="148590"/>
                  <a:pt x="190500" y="152400"/>
                </a:cubicBezTo>
                <a:cubicBezTo>
                  <a:pt x="207010" y="156210"/>
                  <a:pt x="215900" y="172720"/>
                  <a:pt x="212090" y="189230"/>
                </a:cubicBezTo>
                <a:cubicBezTo>
                  <a:pt x="208280" y="205740"/>
                  <a:pt x="190500" y="215900"/>
                  <a:pt x="175260" y="210820"/>
                </a:cubicBezTo>
                <a:close/>
                <a:moveTo>
                  <a:pt x="231140" y="307340"/>
                </a:moveTo>
                <a:cubicBezTo>
                  <a:pt x="213360" y="314960"/>
                  <a:pt x="193040" y="306070"/>
                  <a:pt x="185420" y="287020"/>
                </a:cubicBezTo>
                <a:cubicBezTo>
                  <a:pt x="177800" y="269240"/>
                  <a:pt x="186690" y="248920"/>
                  <a:pt x="205740" y="241300"/>
                </a:cubicBezTo>
                <a:cubicBezTo>
                  <a:pt x="223520" y="233680"/>
                  <a:pt x="243840" y="242570"/>
                  <a:pt x="251460" y="261620"/>
                </a:cubicBezTo>
                <a:cubicBezTo>
                  <a:pt x="259080" y="280670"/>
                  <a:pt x="250190" y="300990"/>
                  <a:pt x="231140" y="30734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5AFCE36C-E7CE-4C6D-98BB-B1EBE536EF51}"/>
              </a:ext>
            </a:extLst>
          </p:cNvPr>
          <p:cNvSpPr/>
          <p:nvPr/>
        </p:nvSpPr>
        <p:spPr>
          <a:xfrm>
            <a:off x="7390130" y="4499820"/>
            <a:ext cx="364489" cy="367029"/>
          </a:xfrm>
          <a:custGeom>
            <a:avLst/>
            <a:gdLst>
              <a:gd name="connsiteX0" fmla="*/ 344170 w 364489"/>
              <a:gd name="connsiteY0" fmla="*/ 234950 h 367029"/>
              <a:gd name="connsiteX1" fmla="*/ 358139 w 364489"/>
              <a:gd name="connsiteY1" fmla="*/ 227330 h 367029"/>
              <a:gd name="connsiteX2" fmla="*/ 350520 w 364489"/>
              <a:gd name="connsiteY2" fmla="*/ 213360 h 367029"/>
              <a:gd name="connsiteX3" fmla="*/ 336550 w 364489"/>
              <a:gd name="connsiteY3" fmla="*/ 209550 h 367029"/>
              <a:gd name="connsiteX4" fmla="*/ 339089 w 364489"/>
              <a:gd name="connsiteY4" fmla="*/ 191770 h 367029"/>
              <a:gd name="connsiteX5" fmla="*/ 353060 w 364489"/>
              <a:gd name="connsiteY5" fmla="*/ 191770 h 367029"/>
              <a:gd name="connsiteX6" fmla="*/ 364489 w 364489"/>
              <a:gd name="connsiteY6" fmla="*/ 180340 h 367029"/>
              <a:gd name="connsiteX7" fmla="*/ 353060 w 364489"/>
              <a:gd name="connsiteY7" fmla="*/ 168910 h 367029"/>
              <a:gd name="connsiteX8" fmla="*/ 337820 w 364489"/>
              <a:gd name="connsiteY8" fmla="*/ 168910 h 367029"/>
              <a:gd name="connsiteX9" fmla="*/ 335280 w 364489"/>
              <a:gd name="connsiteY9" fmla="*/ 151130 h 367029"/>
              <a:gd name="connsiteX10" fmla="*/ 349250 w 364489"/>
              <a:gd name="connsiteY10" fmla="*/ 147320 h 367029"/>
              <a:gd name="connsiteX11" fmla="*/ 356870 w 364489"/>
              <a:gd name="connsiteY11" fmla="*/ 133350 h 367029"/>
              <a:gd name="connsiteX12" fmla="*/ 342900 w 364489"/>
              <a:gd name="connsiteY12" fmla="*/ 125730 h 367029"/>
              <a:gd name="connsiteX13" fmla="*/ 328930 w 364489"/>
              <a:gd name="connsiteY13" fmla="*/ 129540 h 367029"/>
              <a:gd name="connsiteX14" fmla="*/ 321310 w 364489"/>
              <a:gd name="connsiteY14" fmla="*/ 113030 h 367029"/>
              <a:gd name="connsiteX15" fmla="*/ 334010 w 364489"/>
              <a:gd name="connsiteY15" fmla="*/ 105410 h 367029"/>
              <a:gd name="connsiteX16" fmla="*/ 337820 w 364489"/>
              <a:gd name="connsiteY16" fmla="*/ 90170 h 367029"/>
              <a:gd name="connsiteX17" fmla="*/ 322580 w 364489"/>
              <a:gd name="connsiteY17" fmla="*/ 86360 h 367029"/>
              <a:gd name="connsiteX18" fmla="*/ 309880 w 364489"/>
              <a:gd name="connsiteY18" fmla="*/ 93980 h 367029"/>
              <a:gd name="connsiteX19" fmla="*/ 298450 w 364489"/>
              <a:gd name="connsiteY19" fmla="*/ 80010 h 367029"/>
              <a:gd name="connsiteX20" fmla="*/ 308610 w 364489"/>
              <a:gd name="connsiteY20" fmla="*/ 68580 h 367029"/>
              <a:gd name="connsiteX21" fmla="*/ 308610 w 364489"/>
              <a:gd name="connsiteY21" fmla="*/ 53340 h 367029"/>
              <a:gd name="connsiteX22" fmla="*/ 293370 w 364489"/>
              <a:gd name="connsiteY22" fmla="*/ 53340 h 367029"/>
              <a:gd name="connsiteX23" fmla="*/ 281939 w 364489"/>
              <a:gd name="connsiteY23" fmla="*/ 64770 h 367029"/>
              <a:gd name="connsiteX24" fmla="*/ 267970 w 364489"/>
              <a:gd name="connsiteY24" fmla="*/ 53340 h 367029"/>
              <a:gd name="connsiteX25" fmla="*/ 275589 w 364489"/>
              <a:gd name="connsiteY25" fmla="*/ 39370 h 367029"/>
              <a:gd name="connsiteX26" fmla="*/ 271780 w 364489"/>
              <a:gd name="connsiteY26" fmla="*/ 24130 h 367029"/>
              <a:gd name="connsiteX27" fmla="*/ 256539 w 364489"/>
              <a:gd name="connsiteY27" fmla="*/ 27940 h 367029"/>
              <a:gd name="connsiteX28" fmla="*/ 248920 w 364489"/>
              <a:gd name="connsiteY28" fmla="*/ 41910 h 367029"/>
              <a:gd name="connsiteX29" fmla="*/ 232410 w 364489"/>
              <a:gd name="connsiteY29" fmla="*/ 35560 h 367029"/>
              <a:gd name="connsiteX30" fmla="*/ 236220 w 364489"/>
              <a:gd name="connsiteY30" fmla="*/ 20320 h 367029"/>
              <a:gd name="connsiteX31" fmla="*/ 228600 w 364489"/>
              <a:gd name="connsiteY31" fmla="*/ 6350 h 367029"/>
              <a:gd name="connsiteX32" fmla="*/ 214630 w 364489"/>
              <a:gd name="connsiteY32" fmla="*/ 13970 h 367029"/>
              <a:gd name="connsiteX33" fmla="*/ 210820 w 364489"/>
              <a:gd name="connsiteY33" fmla="*/ 29210 h 367029"/>
              <a:gd name="connsiteX34" fmla="*/ 193039 w 364489"/>
              <a:gd name="connsiteY34" fmla="*/ 26670 h 367029"/>
              <a:gd name="connsiteX35" fmla="*/ 193039 w 364489"/>
              <a:gd name="connsiteY35" fmla="*/ 11430 h 367029"/>
              <a:gd name="connsiteX36" fmla="*/ 181610 w 364489"/>
              <a:gd name="connsiteY36" fmla="*/ 0 h 367029"/>
              <a:gd name="connsiteX37" fmla="*/ 170180 w 364489"/>
              <a:gd name="connsiteY37" fmla="*/ 11430 h 367029"/>
              <a:gd name="connsiteX38" fmla="*/ 170180 w 364489"/>
              <a:gd name="connsiteY38" fmla="*/ 26670 h 367029"/>
              <a:gd name="connsiteX39" fmla="*/ 152400 w 364489"/>
              <a:gd name="connsiteY39" fmla="*/ 29210 h 367029"/>
              <a:gd name="connsiteX40" fmla="*/ 148589 w 364489"/>
              <a:gd name="connsiteY40" fmla="*/ 13970 h 367029"/>
              <a:gd name="connsiteX41" fmla="*/ 134620 w 364489"/>
              <a:gd name="connsiteY41" fmla="*/ 6350 h 367029"/>
              <a:gd name="connsiteX42" fmla="*/ 127000 w 364489"/>
              <a:gd name="connsiteY42" fmla="*/ 20320 h 367029"/>
              <a:gd name="connsiteX43" fmla="*/ 130810 w 364489"/>
              <a:gd name="connsiteY43" fmla="*/ 35560 h 367029"/>
              <a:gd name="connsiteX44" fmla="*/ 114300 w 364489"/>
              <a:gd name="connsiteY44" fmla="*/ 43180 h 367029"/>
              <a:gd name="connsiteX45" fmla="*/ 106680 w 364489"/>
              <a:gd name="connsiteY45" fmla="*/ 30480 h 367029"/>
              <a:gd name="connsiteX46" fmla="*/ 91439 w 364489"/>
              <a:gd name="connsiteY46" fmla="*/ 26670 h 367029"/>
              <a:gd name="connsiteX47" fmla="*/ 87630 w 364489"/>
              <a:gd name="connsiteY47" fmla="*/ 41910 h 367029"/>
              <a:gd name="connsiteX48" fmla="*/ 95250 w 364489"/>
              <a:gd name="connsiteY48" fmla="*/ 54610 h 367029"/>
              <a:gd name="connsiteX49" fmla="*/ 80010 w 364489"/>
              <a:gd name="connsiteY49" fmla="*/ 66040 h 367029"/>
              <a:gd name="connsiteX50" fmla="*/ 69850 w 364489"/>
              <a:gd name="connsiteY50" fmla="*/ 55880 h 367029"/>
              <a:gd name="connsiteX51" fmla="*/ 54610 w 364489"/>
              <a:gd name="connsiteY51" fmla="*/ 55880 h 367029"/>
              <a:gd name="connsiteX52" fmla="*/ 54610 w 364489"/>
              <a:gd name="connsiteY52" fmla="*/ 71120 h 367029"/>
              <a:gd name="connsiteX53" fmla="*/ 64770 w 364489"/>
              <a:gd name="connsiteY53" fmla="*/ 81280 h 367029"/>
              <a:gd name="connsiteX54" fmla="*/ 53339 w 364489"/>
              <a:gd name="connsiteY54" fmla="*/ 95250 h 367029"/>
              <a:gd name="connsiteX55" fmla="*/ 40639 w 364489"/>
              <a:gd name="connsiteY55" fmla="*/ 87630 h 367029"/>
              <a:gd name="connsiteX56" fmla="*/ 25400 w 364489"/>
              <a:gd name="connsiteY56" fmla="*/ 91440 h 367029"/>
              <a:gd name="connsiteX57" fmla="*/ 29210 w 364489"/>
              <a:gd name="connsiteY57" fmla="*/ 106680 h 367029"/>
              <a:gd name="connsiteX58" fmla="*/ 41910 w 364489"/>
              <a:gd name="connsiteY58" fmla="*/ 114300 h 367029"/>
              <a:gd name="connsiteX59" fmla="*/ 34289 w 364489"/>
              <a:gd name="connsiteY59" fmla="*/ 132080 h 367029"/>
              <a:gd name="connsiteX60" fmla="*/ 20320 w 364489"/>
              <a:gd name="connsiteY60" fmla="*/ 128270 h 367029"/>
              <a:gd name="connsiteX61" fmla="*/ 6350 w 364489"/>
              <a:gd name="connsiteY61" fmla="*/ 135890 h 367029"/>
              <a:gd name="connsiteX62" fmla="*/ 13970 w 364489"/>
              <a:gd name="connsiteY62" fmla="*/ 149860 h 367029"/>
              <a:gd name="connsiteX63" fmla="*/ 27939 w 364489"/>
              <a:gd name="connsiteY63" fmla="*/ 153670 h 367029"/>
              <a:gd name="connsiteX64" fmla="*/ 25400 w 364489"/>
              <a:gd name="connsiteY64" fmla="*/ 172720 h 367029"/>
              <a:gd name="connsiteX65" fmla="*/ 11430 w 364489"/>
              <a:gd name="connsiteY65" fmla="*/ 172720 h 367029"/>
              <a:gd name="connsiteX66" fmla="*/ 0 w 364489"/>
              <a:gd name="connsiteY66" fmla="*/ 184150 h 367029"/>
              <a:gd name="connsiteX67" fmla="*/ 11430 w 364489"/>
              <a:gd name="connsiteY67" fmla="*/ 195580 h 367029"/>
              <a:gd name="connsiteX68" fmla="*/ 25400 w 364489"/>
              <a:gd name="connsiteY68" fmla="*/ 195580 h 367029"/>
              <a:gd name="connsiteX69" fmla="*/ 27939 w 364489"/>
              <a:gd name="connsiteY69" fmla="*/ 214630 h 367029"/>
              <a:gd name="connsiteX70" fmla="*/ 15239 w 364489"/>
              <a:gd name="connsiteY70" fmla="*/ 218440 h 367029"/>
              <a:gd name="connsiteX71" fmla="*/ 7620 w 364489"/>
              <a:gd name="connsiteY71" fmla="*/ 232410 h 367029"/>
              <a:gd name="connsiteX72" fmla="*/ 21589 w 364489"/>
              <a:gd name="connsiteY72" fmla="*/ 240030 h 367029"/>
              <a:gd name="connsiteX73" fmla="*/ 34289 w 364489"/>
              <a:gd name="connsiteY73" fmla="*/ 236220 h 367029"/>
              <a:gd name="connsiteX74" fmla="*/ 41910 w 364489"/>
              <a:gd name="connsiteY74" fmla="*/ 254000 h 367029"/>
              <a:gd name="connsiteX75" fmla="*/ 30480 w 364489"/>
              <a:gd name="connsiteY75" fmla="*/ 260350 h 367029"/>
              <a:gd name="connsiteX76" fmla="*/ 26670 w 364489"/>
              <a:gd name="connsiteY76" fmla="*/ 275590 h 367029"/>
              <a:gd name="connsiteX77" fmla="*/ 26670 w 364489"/>
              <a:gd name="connsiteY77" fmla="*/ 275590 h 367029"/>
              <a:gd name="connsiteX78" fmla="*/ 41910 w 364489"/>
              <a:gd name="connsiteY78" fmla="*/ 279400 h 367029"/>
              <a:gd name="connsiteX79" fmla="*/ 53339 w 364489"/>
              <a:gd name="connsiteY79" fmla="*/ 273050 h 367029"/>
              <a:gd name="connsiteX80" fmla="*/ 64770 w 364489"/>
              <a:gd name="connsiteY80" fmla="*/ 288290 h 367029"/>
              <a:gd name="connsiteX81" fmla="*/ 55880 w 364489"/>
              <a:gd name="connsiteY81" fmla="*/ 297180 h 367029"/>
              <a:gd name="connsiteX82" fmla="*/ 55880 w 364489"/>
              <a:gd name="connsiteY82" fmla="*/ 312420 h 367029"/>
              <a:gd name="connsiteX83" fmla="*/ 71120 w 364489"/>
              <a:gd name="connsiteY83" fmla="*/ 312420 h 367029"/>
              <a:gd name="connsiteX84" fmla="*/ 80010 w 364489"/>
              <a:gd name="connsiteY84" fmla="*/ 303530 h 367029"/>
              <a:gd name="connsiteX85" fmla="*/ 95250 w 364489"/>
              <a:gd name="connsiteY85" fmla="*/ 314960 h 367029"/>
              <a:gd name="connsiteX86" fmla="*/ 88900 w 364489"/>
              <a:gd name="connsiteY86" fmla="*/ 326390 h 367029"/>
              <a:gd name="connsiteX87" fmla="*/ 92710 w 364489"/>
              <a:gd name="connsiteY87" fmla="*/ 341630 h 367029"/>
              <a:gd name="connsiteX88" fmla="*/ 107950 w 364489"/>
              <a:gd name="connsiteY88" fmla="*/ 337820 h 367029"/>
              <a:gd name="connsiteX89" fmla="*/ 114300 w 364489"/>
              <a:gd name="connsiteY89" fmla="*/ 326390 h 367029"/>
              <a:gd name="connsiteX90" fmla="*/ 132080 w 364489"/>
              <a:gd name="connsiteY90" fmla="*/ 334010 h 367029"/>
              <a:gd name="connsiteX91" fmla="*/ 128270 w 364489"/>
              <a:gd name="connsiteY91" fmla="*/ 346710 h 367029"/>
              <a:gd name="connsiteX92" fmla="*/ 135889 w 364489"/>
              <a:gd name="connsiteY92" fmla="*/ 360680 h 367029"/>
              <a:gd name="connsiteX93" fmla="*/ 149860 w 364489"/>
              <a:gd name="connsiteY93" fmla="*/ 353060 h 367029"/>
              <a:gd name="connsiteX94" fmla="*/ 153670 w 364489"/>
              <a:gd name="connsiteY94" fmla="*/ 340360 h 367029"/>
              <a:gd name="connsiteX95" fmla="*/ 172720 w 364489"/>
              <a:gd name="connsiteY95" fmla="*/ 342900 h 367029"/>
              <a:gd name="connsiteX96" fmla="*/ 172720 w 364489"/>
              <a:gd name="connsiteY96" fmla="*/ 355600 h 367029"/>
              <a:gd name="connsiteX97" fmla="*/ 184150 w 364489"/>
              <a:gd name="connsiteY97" fmla="*/ 367030 h 367029"/>
              <a:gd name="connsiteX98" fmla="*/ 195580 w 364489"/>
              <a:gd name="connsiteY98" fmla="*/ 355600 h 367029"/>
              <a:gd name="connsiteX99" fmla="*/ 195580 w 364489"/>
              <a:gd name="connsiteY99" fmla="*/ 342900 h 367029"/>
              <a:gd name="connsiteX100" fmla="*/ 214630 w 364489"/>
              <a:gd name="connsiteY100" fmla="*/ 340360 h 367029"/>
              <a:gd name="connsiteX101" fmla="*/ 218439 w 364489"/>
              <a:gd name="connsiteY101" fmla="*/ 353060 h 367029"/>
              <a:gd name="connsiteX102" fmla="*/ 232410 w 364489"/>
              <a:gd name="connsiteY102" fmla="*/ 360680 h 367029"/>
              <a:gd name="connsiteX103" fmla="*/ 240030 w 364489"/>
              <a:gd name="connsiteY103" fmla="*/ 346710 h 367029"/>
              <a:gd name="connsiteX104" fmla="*/ 236220 w 364489"/>
              <a:gd name="connsiteY104" fmla="*/ 334010 h 367029"/>
              <a:gd name="connsiteX105" fmla="*/ 254000 w 364489"/>
              <a:gd name="connsiteY105" fmla="*/ 326390 h 367029"/>
              <a:gd name="connsiteX106" fmla="*/ 260350 w 364489"/>
              <a:gd name="connsiteY106" fmla="*/ 337820 h 367029"/>
              <a:gd name="connsiteX107" fmla="*/ 275589 w 364489"/>
              <a:gd name="connsiteY107" fmla="*/ 341630 h 367029"/>
              <a:gd name="connsiteX108" fmla="*/ 275589 w 364489"/>
              <a:gd name="connsiteY108" fmla="*/ 341630 h 367029"/>
              <a:gd name="connsiteX109" fmla="*/ 279400 w 364489"/>
              <a:gd name="connsiteY109" fmla="*/ 326390 h 367029"/>
              <a:gd name="connsiteX110" fmla="*/ 273050 w 364489"/>
              <a:gd name="connsiteY110" fmla="*/ 314960 h 367029"/>
              <a:gd name="connsiteX111" fmla="*/ 288289 w 364489"/>
              <a:gd name="connsiteY111" fmla="*/ 303530 h 367029"/>
              <a:gd name="connsiteX112" fmla="*/ 298450 w 364489"/>
              <a:gd name="connsiteY112" fmla="*/ 312420 h 367029"/>
              <a:gd name="connsiteX113" fmla="*/ 313689 w 364489"/>
              <a:gd name="connsiteY113" fmla="*/ 312420 h 367029"/>
              <a:gd name="connsiteX114" fmla="*/ 313689 w 364489"/>
              <a:gd name="connsiteY114" fmla="*/ 297180 h 367029"/>
              <a:gd name="connsiteX115" fmla="*/ 303530 w 364489"/>
              <a:gd name="connsiteY115" fmla="*/ 287020 h 367029"/>
              <a:gd name="connsiteX116" fmla="*/ 314960 w 364489"/>
              <a:gd name="connsiteY116" fmla="*/ 271780 h 367029"/>
              <a:gd name="connsiteX117" fmla="*/ 326389 w 364489"/>
              <a:gd name="connsiteY117" fmla="*/ 278130 h 367029"/>
              <a:gd name="connsiteX118" fmla="*/ 341630 w 364489"/>
              <a:gd name="connsiteY118" fmla="*/ 274320 h 367029"/>
              <a:gd name="connsiteX119" fmla="*/ 337820 w 364489"/>
              <a:gd name="connsiteY119" fmla="*/ 259080 h 367029"/>
              <a:gd name="connsiteX120" fmla="*/ 325120 w 364489"/>
              <a:gd name="connsiteY120" fmla="*/ 252730 h 367029"/>
              <a:gd name="connsiteX121" fmla="*/ 331470 w 364489"/>
              <a:gd name="connsiteY121" fmla="*/ 234950 h 367029"/>
              <a:gd name="connsiteX122" fmla="*/ 344170 w 364489"/>
              <a:gd name="connsiteY122" fmla="*/ 234950 h 367029"/>
              <a:gd name="connsiteX123" fmla="*/ 280670 w 364489"/>
              <a:gd name="connsiteY123" fmla="*/ 142240 h 367029"/>
              <a:gd name="connsiteX124" fmla="*/ 317500 w 364489"/>
              <a:gd name="connsiteY124" fmla="*/ 175260 h 367029"/>
              <a:gd name="connsiteX125" fmla="*/ 284480 w 364489"/>
              <a:gd name="connsiteY125" fmla="*/ 212090 h 367029"/>
              <a:gd name="connsiteX126" fmla="*/ 247650 w 364489"/>
              <a:gd name="connsiteY126" fmla="*/ 179070 h 367029"/>
              <a:gd name="connsiteX127" fmla="*/ 280670 w 364489"/>
              <a:gd name="connsiteY127" fmla="*/ 142240 h 367029"/>
              <a:gd name="connsiteX128" fmla="*/ 217170 w 364489"/>
              <a:gd name="connsiteY128" fmla="*/ 53340 h 367029"/>
              <a:gd name="connsiteX129" fmla="*/ 242570 w 364489"/>
              <a:gd name="connsiteY129" fmla="*/ 96520 h 367029"/>
              <a:gd name="connsiteX130" fmla="*/ 199389 w 364489"/>
              <a:gd name="connsiteY130" fmla="*/ 121920 h 367029"/>
              <a:gd name="connsiteX131" fmla="*/ 173989 w 364489"/>
              <a:gd name="connsiteY131" fmla="*/ 78740 h 367029"/>
              <a:gd name="connsiteX132" fmla="*/ 217170 w 364489"/>
              <a:gd name="connsiteY132" fmla="*/ 53340 h 367029"/>
              <a:gd name="connsiteX133" fmla="*/ 80010 w 364489"/>
              <a:gd name="connsiteY133" fmla="*/ 158750 h 367029"/>
              <a:gd name="connsiteX134" fmla="*/ 69850 w 364489"/>
              <a:gd name="connsiteY134" fmla="*/ 110490 h 367029"/>
              <a:gd name="connsiteX135" fmla="*/ 118110 w 364489"/>
              <a:gd name="connsiteY135" fmla="*/ 100330 h 367029"/>
              <a:gd name="connsiteX136" fmla="*/ 128270 w 364489"/>
              <a:gd name="connsiteY136" fmla="*/ 148590 h 367029"/>
              <a:gd name="connsiteX137" fmla="*/ 80010 w 364489"/>
              <a:gd name="connsiteY137" fmla="*/ 158750 h 367029"/>
              <a:gd name="connsiteX138" fmla="*/ 128270 w 364489"/>
              <a:gd name="connsiteY138" fmla="*/ 273050 h 367029"/>
              <a:gd name="connsiteX139" fmla="*/ 78739 w 364489"/>
              <a:gd name="connsiteY139" fmla="*/ 267970 h 367029"/>
              <a:gd name="connsiteX140" fmla="*/ 83820 w 364489"/>
              <a:gd name="connsiteY140" fmla="*/ 218440 h 367029"/>
              <a:gd name="connsiteX141" fmla="*/ 133350 w 364489"/>
              <a:gd name="connsiteY141" fmla="*/ 223520 h 367029"/>
              <a:gd name="connsiteX142" fmla="*/ 128270 w 364489"/>
              <a:gd name="connsiteY142" fmla="*/ 273050 h 367029"/>
              <a:gd name="connsiteX143" fmla="*/ 175260 w 364489"/>
              <a:gd name="connsiteY143" fmla="*/ 212090 h 367029"/>
              <a:gd name="connsiteX144" fmla="*/ 153670 w 364489"/>
              <a:gd name="connsiteY144" fmla="*/ 175260 h 367029"/>
              <a:gd name="connsiteX145" fmla="*/ 190500 w 364489"/>
              <a:gd name="connsiteY145" fmla="*/ 153670 h 367029"/>
              <a:gd name="connsiteX146" fmla="*/ 212089 w 364489"/>
              <a:gd name="connsiteY146" fmla="*/ 190500 h 367029"/>
              <a:gd name="connsiteX147" fmla="*/ 175260 w 364489"/>
              <a:gd name="connsiteY147" fmla="*/ 212090 h 367029"/>
              <a:gd name="connsiteX148" fmla="*/ 232410 w 364489"/>
              <a:gd name="connsiteY148" fmla="*/ 308610 h 367029"/>
              <a:gd name="connsiteX149" fmla="*/ 186689 w 364489"/>
              <a:gd name="connsiteY149" fmla="*/ 288290 h 367029"/>
              <a:gd name="connsiteX150" fmla="*/ 207010 w 364489"/>
              <a:gd name="connsiteY150" fmla="*/ 242570 h 367029"/>
              <a:gd name="connsiteX151" fmla="*/ 252730 w 364489"/>
              <a:gd name="connsiteY151" fmla="*/ 262890 h 367029"/>
              <a:gd name="connsiteX152" fmla="*/ 232410 w 364489"/>
              <a:gd name="connsiteY152" fmla="*/ 308610 h 367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364489" h="367029">
                <a:moveTo>
                  <a:pt x="344170" y="234950"/>
                </a:moveTo>
                <a:cubicBezTo>
                  <a:pt x="350520" y="236220"/>
                  <a:pt x="355600" y="232410"/>
                  <a:pt x="358139" y="227330"/>
                </a:cubicBezTo>
                <a:cubicBezTo>
                  <a:pt x="359410" y="220980"/>
                  <a:pt x="355600" y="215900"/>
                  <a:pt x="350520" y="213360"/>
                </a:cubicBezTo>
                <a:lnTo>
                  <a:pt x="336550" y="209550"/>
                </a:lnTo>
                <a:cubicBezTo>
                  <a:pt x="337820" y="203200"/>
                  <a:pt x="339089" y="196850"/>
                  <a:pt x="339089" y="191770"/>
                </a:cubicBezTo>
                <a:lnTo>
                  <a:pt x="353060" y="191770"/>
                </a:lnTo>
                <a:cubicBezTo>
                  <a:pt x="359410" y="191770"/>
                  <a:pt x="364489" y="186690"/>
                  <a:pt x="364489" y="180340"/>
                </a:cubicBezTo>
                <a:cubicBezTo>
                  <a:pt x="364489" y="173990"/>
                  <a:pt x="359410" y="168910"/>
                  <a:pt x="353060" y="168910"/>
                </a:cubicBezTo>
                <a:lnTo>
                  <a:pt x="337820" y="168910"/>
                </a:lnTo>
                <a:cubicBezTo>
                  <a:pt x="337820" y="162560"/>
                  <a:pt x="336550" y="156210"/>
                  <a:pt x="335280" y="151130"/>
                </a:cubicBezTo>
                <a:lnTo>
                  <a:pt x="349250" y="147320"/>
                </a:lnTo>
                <a:cubicBezTo>
                  <a:pt x="355600" y="146050"/>
                  <a:pt x="358139" y="139700"/>
                  <a:pt x="356870" y="133350"/>
                </a:cubicBezTo>
                <a:cubicBezTo>
                  <a:pt x="355600" y="127000"/>
                  <a:pt x="349250" y="124460"/>
                  <a:pt x="342900" y="125730"/>
                </a:cubicBezTo>
                <a:lnTo>
                  <a:pt x="328930" y="129540"/>
                </a:lnTo>
                <a:cubicBezTo>
                  <a:pt x="326389" y="123190"/>
                  <a:pt x="323850" y="118110"/>
                  <a:pt x="321310" y="113030"/>
                </a:cubicBezTo>
                <a:lnTo>
                  <a:pt x="334010" y="105410"/>
                </a:lnTo>
                <a:cubicBezTo>
                  <a:pt x="339089" y="102870"/>
                  <a:pt x="341630" y="95250"/>
                  <a:pt x="337820" y="90170"/>
                </a:cubicBezTo>
                <a:cubicBezTo>
                  <a:pt x="335280" y="85090"/>
                  <a:pt x="327660" y="82550"/>
                  <a:pt x="322580" y="86360"/>
                </a:cubicBezTo>
                <a:lnTo>
                  <a:pt x="309880" y="93980"/>
                </a:lnTo>
                <a:cubicBezTo>
                  <a:pt x="306070" y="88900"/>
                  <a:pt x="302260" y="83820"/>
                  <a:pt x="298450" y="80010"/>
                </a:cubicBezTo>
                <a:lnTo>
                  <a:pt x="308610" y="68580"/>
                </a:lnTo>
                <a:cubicBezTo>
                  <a:pt x="312420" y="64770"/>
                  <a:pt x="312420" y="57150"/>
                  <a:pt x="308610" y="53340"/>
                </a:cubicBezTo>
                <a:cubicBezTo>
                  <a:pt x="304800" y="49530"/>
                  <a:pt x="297180" y="49530"/>
                  <a:pt x="293370" y="53340"/>
                </a:cubicBezTo>
                <a:lnTo>
                  <a:pt x="281939" y="64770"/>
                </a:lnTo>
                <a:cubicBezTo>
                  <a:pt x="276860" y="60960"/>
                  <a:pt x="273050" y="57150"/>
                  <a:pt x="267970" y="53340"/>
                </a:cubicBezTo>
                <a:lnTo>
                  <a:pt x="275589" y="39370"/>
                </a:lnTo>
                <a:cubicBezTo>
                  <a:pt x="278130" y="34290"/>
                  <a:pt x="276860" y="26670"/>
                  <a:pt x="271780" y="24130"/>
                </a:cubicBezTo>
                <a:cubicBezTo>
                  <a:pt x="266700" y="21590"/>
                  <a:pt x="259080" y="22860"/>
                  <a:pt x="256539" y="27940"/>
                </a:cubicBezTo>
                <a:lnTo>
                  <a:pt x="248920" y="41910"/>
                </a:lnTo>
                <a:cubicBezTo>
                  <a:pt x="243839" y="39370"/>
                  <a:pt x="237489" y="36830"/>
                  <a:pt x="232410" y="35560"/>
                </a:cubicBezTo>
                <a:lnTo>
                  <a:pt x="236220" y="20320"/>
                </a:lnTo>
                <a:cubicBezTo>
                  <a:pt x="237489" y="13970"/>
                  <a:pt x="233680" y="8890"/>
                  <a:pt x="228600" y="6350"/>
                </a:cubicBezTo>
                <a:cubicBezTo>
                  <a:pt x="222250" y="5080"/>
                  <a:pt x="217170" y="8890"/>
                  <a:pt x="214630" y="13970"/>
                </a:cubicBezTo>
                <a:lnTo>
                  <a:pt x="210820" y="29210"/>
                </a:lnTo>
                <a:cubicBezTo>
                  <a:pt x="204470" y="27940"/>
                  <a:pt x="199389" y="26670"/>
                  <a:pt x="193039" y="26670"/>
                </a:cubicBezTo>
                <a:lnTo>
                  <a:pt x="193039" y="11430"/>
                </a:lnTo>
                <a:cubicBezTo>
                  <a:pt x="193039" y="5080"/>
                  <a:pt x="187960" y="0"/>
                  <a:pt x="181610" y="0"/>
                </a:cubicBezTo>
                <a:cubicBezTo>
                  <a:pt x="175260" y="0"/>
                  <a:pt x="170180" y="5080"/>
                  <a:pt x="170180" y="11430"/>
                </a:cubicBezTo>
                <a:lnTo>
                  <a:pt x="170180" y="26670"/>
                </a:lnTo>
                <a:cubicBezTo>
                  <a:pt x="163830" y="26670"/>
                  <a:pt x="157480" y="27940"/>
                  <a:pt x="152400" y="29210"/>
                </a:cubicBezTo>
                <a:lnTo>
                  <a:pt x="148589" y="13970"/>
                </a:lnTo>
                <a:cubicBezTo>
                  <a:pt x="147320" y="7620"/>
                  <a:pt x="140970" y="5080"/>
                  <a:pt x="134620" y="6350"/>
                </a:cubicBezTo>
                <a:cubicBezTo>
                  <a:pt x="128270" y="7620"/>
                  <a:pt x="125730" y="13970"/>
                  <a:pt x="127000" y="20320"/>
                </a:cubicBezTo>
                <a:lnTo>
                  <a:pt x="130810" y="35560"/>
                </a:lnTo>
                <a:cubicBezTo>
                  <a:pt x="124460" y="38100"/>
                  <a:pt x="119380" y="40640"/>
                  <a:pt x="114300" y="43180"/>
                </a:cubicBezTo>
                <a:lnTo>
                  <a:pt x="106680" y="30480"/>
                </a:lnTo>
                <a:cubicBezTo>
                  <a:pt x="104139" y="25400"/>
                  <a:pt x="96520" y="22860"/>
                  <a:pt x="91439" y="26670"/>
                </a:cubicBezTo>
                <a:cubicBezTo>
                  <a:pt x="86360" y="29210"/>
                  <a:pt x="83820" y="36830"/>
                  <a:pt x="87630" y="41910"/>
                </a:cubicBezTo>
                <a:lnTo>
                  <a:pt x="95250" y="54610"/>
                </a:lnTo>
                <a:cubicBezTo>
                  <a:pt x="90170" y="58420"/>
                  <a:pt x="85089" y="62230"/>
                  <a:pt x="80010" y="66040"/>
                </a:cubicBezTo>
                <a:lnTo>
                  <a:pt x="69850" y="55880"/>
                </a:lnTo>
                <a:cubicBezTo>
                  <a:pt x="66039" y="52070"/>
                  <a:pt x="58420" y="52070"/>
                  <a:pt x="54610" y="55880"/>
                </a:cubicBezTo>
                <a:cubicBezTo>
                  <a:pt x="50800" y="59690"/>
                  <a:pt x="50800" y="67310"/>
                  <a:pt x="54610" y="71120"/>
                </a:cubicBezTo>
                <a:lnTo>
                  <a:pt x="64770" y="81280"/>
                </a:lnTo>
                <a:cubicBezTo>
                  <a:pt x="60960" y="86360"/>
                  <a:pt x="57150" y="90170"/>
                  <a:pt x="53339" y="95250"/>
                </a:cubicBezTo>
                <a:lnTo>
                  <a:pt x="40639" y="87630"/>
                </a:lnTo>
                <a:cubicBezTo>
                  <a:pt x="35560" y="85090"/>
                  <a:pt x="27939" y="86360"/>
                  <a:pt x="25400" y="91440"/>
                </a:cubicBezTo>
                <a:cubicBezTo>
                  <a:pt x="22860" y="96520"/>
                  <a:pt x="24130" y="104140"/>
                  <a:pt x="29210" y="106680"/>
                </a:cubicBezTo>
                <a:lnTo>
                  <a:pt x="41910" y="114300"/>
                </a:lnTo>
                <a:cubicBezTo>
                  <a:pt x="39370" y="119380"/>
                  <a:pt x="36830" y="125730"/>
                  <a:pt x="34289" y="132080"/>
                </a:cubicBezTo>
                <a:lnTo>
                  <a:pt x="20320" y="128270"/>
                </a:lnTo>
                <a:cubicBezTo>
                  <a:pt x="13970" y="127000"/>
                  <a:pt x="8889" y="130810"/>
                  <a:pt x="6350" y="135890"/>
                </a:cubicBezTo>
                <a:cubicBezTo>
                  <a:pt x="5080" y="142240"/>
                  <a:pt x="8889" y="147320"/>
                  <a:pt x="13970" y="149860"/>
                </a:cubicBezTo>
                <a:lnTo>
                  <a:pt x="27939" y="153670"/>
                </a:lnTo>
                <a:cubicBezTo>
                  <a:pt x="26670" y="160020"/>
                  <a:pt x="25400" y="166370"/>
                  <a:pt x="25400" y="172720"/>
                </a:cubicBezTo>
                <a:lnTo>
                  <a:pt x="11430" y="172720"/>
                </a:lnTo>
                <a:cubicBezTo>
                  <a:pt x="5080" y="172720"/>
                  <a:pt x="0" y="177800"/>
                  <a:pt x="0" y="184150"/>
                </a:cubicBezTo>
                <a:cubicBezTo>
                  <a:pt x="0" y="190500"/>
                  <a:pt x="5080" y="195580"/>
                  <a:pt x="11430" y="195580"/>
                </a:cubicBezTo>
                <a:lnTo>
                  <a:pt x="25400" y="195580"/>
                </a:lnTo>
                <a:cubicBezTo>
                  <a:pt x="25400" y="201930"/>
                  <a:pt x="26670" y="208280"/>
                  <a:pt x="27939" y="214630"/>
                </a:cubicBezTo>
                <a:lnTo>
                  <a:pt x="15239" y="218440"/>
                </a:lnTo>
                <a:cubicBezTo>
                  <a:pt x="8889" y="219710"/>
                  <a:pt x="6350" y="226060"/>
                  <a:pt x="7620" y="232410"/>
                </a:cubicBezTo>
                <a:cubicBezTo>
                  <a:pt x="8889" y="238760"/>
                  <a:pt x="15239" y="241300"/>
                  <a:pt x="21589" y="240030"/>
                </a:cubicBezTo>
                <a:lnTo>
                  <a:pt x="34289" y="236220"/>
                </a:lnTo>
                <a:cubicBezTo>
                  <a:pt x="36830" y="242570"/>
                  <a:pt x="39370" y="247650"/>
                  <a:pt x="41910" y="254000"/>
                </a:cubicBezTo>
                <a:lnTo>
                  <a:pt x="30480" y="260350"/>
                </a:lnTo>
                <a:cubicBezTo>
                  <a:pt x="25400" y="262890"/>
                  <a:pt x="22860" y="270510"/>
                  <a:pt x="26670" y="275590"/>
                </a:cubicBezTo>
                <a:lnTo>
                  <a:pt x="26670" y="275590"/>
                </a:lnTo>
                <a:cubicBezTo>
                  <a:pt x="29210" y="280670"/>
                  <a:pt x="36830" y="283210"/>
                  <a:pt x="41910" y="279400"/>
                </a:cubicBezTo>
                <a:lnTo>
                  <a:pt x="53339" y="273050"/>
                </a:lnTo>
                <a:cubicBezTo>
                  <a:pt x="57150" y="278130"/>
                  <a:pt x="60960" y="283210"/>
                  <a:pt x="64770" y="288290"/>
                </a:cubicBezTo>
                <a:lnTo>
                  <a:pt x="55880" y="297180"/>
                </a:lnTo>
                <a:cubicBezTo>
                  <a:pt x="52070" y="300990"/>
                  <a:pt x="52070" y="308610"/>
                  <a:pt x="55880" y="312420"/>
                </a:cubicBezTo>
                <a:cubicBezTo>
                  <a:pt x="59689" y="316230"/>
                  <a:pt x="67310" y="316230"/>
                  <a:pt x="71120" y="312420"/>
                </a:cubicBezTo>
                <a:lnTo>
                  <a:pt x="80010" y="303530"/>
                </a:lnTo>
                <a:cubicBezTo>
                  <a:pt x="85089" y="307340"/>
                  <a:pt x="90170" y="311150"/>
                  <a:pt x="95250" y="314960"/>
                </a:cubicBezTo>
                <a:lnTo>
                  <a:pt x="88900" y="326390"/>
                </a:lnTo>
                <a:cubicBezTo>
                  <a:pt x="86360" y="331470"/>
                  <a:pt x="87630" y="339090"/>
                  <a:pt x="92710" y="341630"/>
                </a:cubicBezTo>
                <a:cubicBezTo>
                  <a:pt x="97789" y="344170"/>
                  <a:pt x="105410" y="342900"/>
                  <a:pt x="107950" y="337820"/>
                </a:cubicBezTo>
                <a:lnTo>
                  <a:pt x="114300" y="326390"/>
                </a:lnTo>
                <a:cubicBezTo>
                  <a:pt x="119380" y="328930"/>
                  <a:pt x="125730" y="331470"/>
                  <a:pt x="132080" y="334010"/>
                </a:cubicBezTo>
                <a:lnTo>
                  <a:pt x="128270" y="346710"/>
                </a:lnTo>
                <a:cubicBezTo>
                  <a:pt x="127000" y="353060"/>
                  <a:pt x="130810" y="358140"/>
                  <a:pt x="135889" y="360680"/>
                </a:cubicBezTo>
                <a:cubicBezTo>
                  <a:pt x="142239" y="361950"/>
                  <a:pt x="147320" y="358140"/>
                  <a:pt x="149860" y="353060"/>
                </a:cubicBezTo>
                <a:lnTo>
                  <a:pt x="153670" y="340360"/>
                </a:lnTo>
                <a:cubicBezTo>
                  <a:pt x="160020" y="341630"/>
                  <a:pt x="166370" y="342900"/>
                  <a:pt x="172720" y="342900"/>
                </a:cubicBezTo>
                <a:lnTo>
                  <a:pt x="172720" y="355600"/>
                </a:lnTo>
                <a:cubicBezTo>
                  <a:pt x="172720" y="361950"/>
                  <a:pt x="177800" y="367030"/>
                  <a:pt x="184150" y="367030"/>
                </a:cubicBezTo>
                <a:cubicBezTo>
                  <a:pt x="190500" y="367030"/>
                  <a:pt x="195580" y="361950"/>
                  <a:pt x="195580" y="355600"/>
                </a:cubicBezTo>
                <a:lnTo>
                  <a:pt x="195580" y="342900"/>
                </a:lnTo>
                <a:cubicBezTo>
                  <a:pt x="201930" y="342900"/>
                  <a:pt x="208280" y="341630"/>
                  <a:pt x="214630" y="340360"/>
                </a:cubicBezTo>
                <a:lnTo>
                  <a:pt x="218439" y="353060"/>
                </a:lnTo>
                <a:cubicBezTo>
                  <a:pt x="219710" y="359410"/>
                  <a:pt x="226060" y="361950"/>
                  <a:pt x="232410" y="360680"/>
                </a:cubicBezTo>
                <a:cubicBezTo>
                  <a:pt x="238760" y="359410"/>
                  <a:pt x="241300" y="353060"/>
                  <a:pt x="240030" y="346710"/>
                </a:cubicBezTo>
                <a:lnTo>
                  <a:pt x="236220" y="334010"/>
                </a:lnTo>
                <a:cubicBezTo>
                  <a:pt x="242570" y="331470"/>
                  <a:pt x="247650" y="328930"/>
                  <a:pt x="254000" y="326390"/>
                </a:cubicBezTo>
                <a:lnTo>
                  <a:pt x="260350" y="337820"/>
                </a:lnTo>
                <a:cubicBezTo>
                  <a:pt x="262889" y="342900"/>
                  <a:pt x="270510" y="345440"/>
                  <a:pt x="275589" y="341630"/>
                </a:cubicBezTo>
                <a:lnTo>
                  <a:pt x="275589" y="341630"/>
                </a:lnTo>
                <a:cubicBezTo>
                  <a:pt x="280670" y="339090"/>
                  <a:pt x="283210" y="331470"/>
                  <a:pt x="279400" y="326390"/>
                </a:cubicBezTo>
                <a:lnTo>
                  <a:pt x="273050" y="314960"/>
                </a:lnTo>
                <a:cubicBezTo>
                  <a:pt x="278130" y="311150"/>
                  <a:pt x="283210" y="307340"/>
                  <a:pt x="288289" y="303530"/>
                </a:cubicBezTo>
                <a:lnTo>
                  <a:pt x="298450" y="312420"/>
                </a:lnTo>
                <a:cubicBezTo>
                  <a:pt x="302260" y="316230"/>
                  <a:pt x="309880" y="316230"/>
                  <a:pt x="313689" y="312420"/>
                </a:cubicBezTo>
                <a:cubicBezTo>
                  <a:pt x="317500" y="308610"/>
                  <a:pt x="317500" y="300990"/>
                  <a:pt x="313689" y="297180"/>
                </a:cubicBezTo>
                <a:lnTo>
                  <a:pt x="303530" y="287020"/>
                </a:lnTo>
                <a:cubicBezTo>
                  <a:pt x="307339" y="281940"/>
                  <a:pt x="311150" y="276860"/>
                  <a:pt x="314960" y="271780"/>
                </a:cubicBezTo>
                <a:lnTo>
                  <a:pt x="326389" y="278130"/>
                </a:lnTo>
                <a:cubicBezTo>
                  <a:pt x="331470" y="280670"/>
                  <a:pt x="339089" y="279400"/>
                  <a:pt x="341630" y="274320"/>
                </a:cubicBezTo>
                <a:cubicBezTo>
                  <a:pt x="344170" y="269240"/>
                  <a:pt x="342900" y="261620"/>
                  <a:pt x="337820" y="259080"/>
                </a:cubicBezTo>
                <a:lnTo>
                  <a:pt x="325120" y="252730"/>
                </a:lnTo>
                <a:cubicBezTo>
                  <a:pt x="327660" y="247650"/>
                  <a:pt x="330200" y="241300"/>
                  <a:pt x="331470" y="234950"/>
                </a:cubicBezTo>
                <a:lnTo>
                  <a:pt x="344170" y="234950"/>
                </a:lnTo>
                <a:close/>
                <a:moveTo>
                  <a:pt x="280670" y="142240"/>
                </a:moveTo>
                <a:cubicBezTo>
                  <a:pt x="299720" y="140970"/>
                  <a:pt x="316230" y="156210"/>
                  <a:pt x="317500" y="175260"/>
                </a:cubicBezTo>
                <a:cubicBezTo>
                  <a:pt x="318770" y="194310"/>
                  <a:pt x="303530" y="210820"/>
                  <a:pt x="284480" y="212090"/>
                </a:cubicBezTo>
                <a:cubicBezTo>
                  <a:pt x="265430" y="213360"/>
                  <a:pt x="248920" y="198120"/>
                  <a:pt x="247650" y="179070"/>
                </a:cubicBezTo>
                <a:cubicBezTo>
                  <a:pt x="246380" y="160020"/>
                  <a:pt x="261620" y="143510"/>
                  <a:pt x="280670" y="142240"/>
                </a:cubicBezTo>
                <a:close/>
                <a:moveTo>
                  <a:pt x="217170" y="53340"/>
                </a:moveTo>
                <a:cubicBezTo>
                  <a:pt x="236220" y="58420"/>
                  <a:pt x="247650" y="77470"/>
                  <a:pt x="242570" y="96520"/>
                </a:cubicBezTo>
                <a:cubicBezTo>
                  <a:pt x="237489" y="115570"/>
                  <a:pt x="218439" y="127000"/>
                  <a:pt x="199389" y="121920"/>
                </a:cubicBezTo>
                <a:cubicBezTo>
                  <a:pt x="180339" y="116840"/>
                  <a:pt x="168910" y="97790"/>
                  <a:pt x="173989" y="78740"/>
                </a:cubicBezTo>
                <a:cubicBezTo>
                  <a:pt x="179070" y="59690"/>
                  <a:pt x="198120" y="48260"/>
                  <a:pt x="217170" y="53340"/>
                </a:cubicBezTo>
                <a:close/>
                <a:moveTo>
                  <a:pt x="80010" y="158750"/>
                </a:moveTo>
                <a:cubicBezTo>
                  <a:pt x="63500" y="148590"/>
                  <a:pt x="58420" y="127000"/>
                  <a:pt x="69850" y="110490"/>
                </a:cubicBezTo>
                <a:cubicBezTo>
                  <a:pt x="80010" y="93980"/>
                  <a:pt x="101600" y="88900"/>
                  <a:pt x="118110" y="100330"/>
                </a:cubicBezTo>
                <a:cubicBezTo>
                  <a:pt x="134620" y="110490"/>
                  <a:pt x="139700" y="132080"/>
                  <a:pt x="128270" y="148590"/>
                </a:cubicBezTo>
                <a:cubicBezTo>
                  <a:pt x="118110" y="165100"/>
                  <a:pt x="96520" y="168910"/>
                  <a:pt x="80010" y="158750"/>
                </a:cubicBezTo>
                <a:close/>
                <a:moveTo>
                  <a:pt x="128270" y="273050"/>
                </a:moveTo>
                <a:cubicBezTo>
                  <a:pt x="113030" y="285750"/>
                  <a:pt x="91439" y="283210"/>
                  <a:pt x="78739" y="267970"/>
                </a:cubicBezTo>
                <a:cubicBezTo>
                  <a:pt x="66039" y="252730"/>
                  <a:pt x="68580" y="231140"/>
                  <a:pt x="83820" y="218440"/>
                </a:cubicBezTo>
                <a:cubicBezTo>
                  <a:pt x="99060" y="205740"/>
                  <a:pt x="120650" y="208280"/>
                  <a:pt x="133350" y="223520"/>
                </a:cubicBezTo>
                <a:cubicBezTo>
                  <a:pt x="144780" y="238760"/>
                  <a:pt x="142239" y="261620"/>
                  <a:pt x="128270" y="273050"/>
                </a:cubicBezTo>
                <a:close/>
                <a:moveTo>
                  <a:pt x="175260" y="212090"/>
                </a:moveTo>
                <a:cubicBezTo>
                  <a:pt x="158750" y="208280"/>
                  <a:pt x="149860" y="191770"/>
                  <a:pt x="153670" y="175260"/>
                </a:cubicBezTo>
                <a:cubicBezTo>
                  <a:pt x="157480" y="158750"/>
                  <a:pt x="173989" y="149860"/>
                  <a:pt x="190500" y="153670"/>
                </a:cubicBezTo>
                <a:cubicBezTo>
                  <a:pt x="207010" y="157480"/>
                  <a:pt x="215900" y="173990"/>
                  <a:pt x="212089" y="190500"/>
                </a:cubicBezTo>
                <a:cubicBezTo>
                  <a:pt x="208280" y="207010"/>
                  <a:pt x="191770" y="215900"/>
                  <a:pt x="175260" y="212090"/>
                </a:cubicBezTo>
                <a:close/>
                <a:moveTo>
                  <a:pt x="232410" y="308610"/>
                </a:moveTo>
                <a:cubicBezTo>
                  <a:pt x="214630" y="316230"/>
                  <a:pt x="194310" y="307340"/>
                  <a:pt x="186689" y="288290"/>
                </a:cubicBezTo>
                <a:cubicBezTo>
                  <a:pt x="179070" y="270510"/>
                  <a:pt x="187960" y="250190"/>
                  <a:pt x="207010" y="242570"/>
                </a:cubicBezTo>
                <a:cubicBezTo>
                  <a:pt x="224789" y="234950"/>
                  <a:pt x="245110" y="243840"/>
                  <a:pt x="252730" y="262890"/>
                </a:cubicBezTo>
                <a:cubicBezTo>
                  <a:pt x="259080" y="280670"/>
                  <a:pt x="250189" y="300990"/>
                  <a:pt x="232410" y="308610"/>
                </a:cubicBezTo>
                <a:close/>
              </a:path>
            </a:pathLst>
          </a:custGeom>
          <a:solidFill>
            <a:srgbClr val="69FF77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8EA2C30A-B363-48FB-9E1F-2C9E6203E410}"/>
              </a:ext>
            </a:extLst>
          </p:cNvPr>
          <p:cNvSpPr/>
          <p:nvPr/>
        </p:nvSpPr>
        <p:spPr>
          <a:xfrm>
            <a:off x="-635" y="-5610"/>
            <a:ext cx="12193270" cy="6869220"/>
          </a:xfrm>
          <a:custGeom>
            <a:avLst/>
            <a:gdLst>
              <a:gd name="connsiteX0" fmla="*/ 0 w 12193270"/>
              <a:gd name="connsiteY0" fmla="*/ 0 h 6854190"/>
              <a:gd name="connsiteX1" fmla="*/ 12193270 w 12193270"/>
              <a:gd name="connsiteY1" fmla="*/ 0 h 6854190"/>
              <a:gd name="connsiteX2" fmla="*/ 12193270 w 12193270"/>
              <a:gd name="connsiteY2" fmla="*/ 6854190 h 6854190"/>
              <a:gd name="connsiteX3" fmla="*/ 0 w 12193270"/>
              <a:gd name="connsiteY3" fmla="*/ 6854190 h 6854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3270" h="6854190">
                <a:moveTo>
                  <a:pt x="0" y="0"/>
                </a:moveTo>
                <a:lnTo>
                  <a:pt x="12193270" y="0"/>
                </a:lnTo>
                <a:lnTo>
                  <a:pt x="12193270" y="6854190"/>
                </a:lnTo>
                <a:lnTo>
                  <a:pt x="0" y="6854190"/>
                </a:lnTo>
                <a:close/>
              </a:path>
            </a:pathLst>
          </a:custGeom>
          <a:solidFill>
            <a:srgbClr val="D11515">
              <a:alpha val="81000"/>
            </a:srgbClr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GB">
              <a:solidFill>
                <a:schemeClr val="bg1"/>
              </a:solidFill>
            </a:endParaRPr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2F71176B-5A29-443E-81FE-F06B10E3C96C}"/>
              </a:ext>
            </a:extLst>
          </p:cNvPr>
          <p:cNvGrpSpPr/>
          <p:nvPr/>
        </p:nvGrpSpPr>
        <p:grpSpPr>
          <a:xfrm>
            <a:off x="10160" y="-5155648"/>
            <a:ext cx="12021820" cy="11658047"/>
            <a:chOff x="45719" y="-5132788"/>
            <a:chExt cx="12021820" cy="11658047"/>
          </a:xfrm>
        </p:grpSpPr>
        <p:grpSp>
          <p:nvGrpSpPr>
            <p:cNvPr id="233" name="Graphic 3">
              <a:extLst>
                <a:ext uri="{FF2B5EF4-FFF2-40B4-BE49-F238E27FC236}">
                  <a16:creationId xmlns:a16="http://schemas.microsoft.com/office/drawing/2014/main" id="{837313EA-0800-43A9-AEB7-D82CF0445509}"/>
                </a:ext>
              </a:extLst>
            </p:cNvPr>
            <p:cNvGrpSpPr/>
            <p:nvPr/>
          </p:nvGrpSpPr>
          <p:grpSpPr>
            <a:xfrm>
              <a:off x="45719" y="35560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569CB2AD-55BB-4219-BD04-0CB85BDDDFF0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59C5F8DD-FD34-4AB1-94F0-754CCF8C8306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A4334CE4-5BF8-42D2-B81A-BBB48F39AB5C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E6C77F92-AF3E-4D9E-8EB2-37320C4E932B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85C8C5A8-DA03-4E91-8EB3-A6C38486CBF7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070695C4-25C7-4E53-BEA0-CC68F981ED5B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47E5F3B1-D627-4840-AB57-807CD7D317CA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78CC9A61-C2CB-435D-88A6-366E62AB6379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EEA679B0-BA54-4493-AC4A-D38363DF9D37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94BC565A-E0F5-4F02-ABF1-ED42ABDA884B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CC8E91EB-3DC5-4DAD-B218-DAB1278209B1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20B80528-0196-485C-93EA-5CB00CC59766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26C37DF9-AB29-4488-AEEF-BBD5F1E79C78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C19FDFCE-E098-4BEB-BA9D-D70F737F8F65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2D8B2A7B-15ED-4F0C-8436-72E5A1C8586D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E95E7D08-C960-4822-8E54-68C26E7D03BC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0CEBB025-AA74-47EA-8FD0-246C3791456B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D1217BC3-18DB-4006-B920-4EDF49F20E37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AAA05D83-977E-4F00-9A24-832042402E01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2A9E3C0-97DE-4DD6-9F2C-860E22E9DAE8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27443DA5-95FE-435B-BBD3-9F8658E49343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1F433512-B49E-46FD-91F7-A6096D9A653B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78B9A16C-CCAF-49C8-BD5C-284D865C2329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06F142F-6A9B-4962-85F7-F9F0085D3ECE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48E20608-7AA6-43A6-90D5-369D61879DDE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0ADAC93-4077-4068-965B-9E8A742667C8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30E248AA-5E96-48CB-91B0-AAF12A9A8619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27511F25-5E39-4D1B-81F4-0505C97D4B23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8ADC36B-1E7D-4715-8514-ECD1ECF439B1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8147C34F-CAEF-4D46-BCAE-932DDDB7829A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21C46EEC-2976-4307-919D-70E790D4A7F6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05ADFE7D-41EB-46AA-A595-1A175B3B08C0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2AA87654-D34A-44E9-8B79-961610795F28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7E1E4E58-64CB-4FDA-A81D-3E334AD823D3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8C2790BE-252E-4F35-9F31-7083FC465EB2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A8209FD8-F905-4140-BD99-8DAB5CFAD6D4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E684300E-4C10-407E-B101-1CE6FDF4DD68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9D4A389B-CDAC-4683-932D-7C24F4917B41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5B1B181C-E5DF-4E8C-8F7D-619CD44B07DC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85C7AE4B-E9AE-415C-A42E-5901997A8910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AEC16416-13C7-4EA4-8A72-F18EC3A384CC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319BE1D5-44AF-4B8B-9A08-CAC017C8445E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5D23FD3B-DD96-41F3-BC13-70AFEC4FEE44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966CA07C-E7A9-4001-90F1-793E091E961E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446A013B-5552-454E-86FC-2DEA10E9B306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E8C9445E-2941-47E3-966D-022C2BC72F19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4A78CCF5-5AE9-4ED5-9608-37D888AB591A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DD45366C-C865-41BF-9DC0-00FF65D6BD44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8E914004-0195-4DC5-8D37-082B72CAC640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7B23271F-6DAC-48A3-86B2-CEAAF3E6D088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E9C1AEDF-773E-42CF-950C-785BA49C1A36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03E999CC-B8E3-4006-A660-AB83EA7FD01C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675DE049-728B-46CB-BE12-9E259B8A8AA4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1FB194E1-3474-4455-B717-FCC98124AA23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84D8966B-C0B0-4CA4-96CF-C0EA21CF9633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6E8A5BEB-D2BB-4D58-A1A3-4B7C24171A4B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C078B323-2A1C-4E4E-80AF-BE9B22502756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A150E7B3-2FEC-4EEA-884E-69EA5F23235D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827405F4-0273-411C-B7B2-09D5FF1FBA7B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25F6BC7F-E07F-446D-95E4-CCE1C214C111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33BD497-B12F-4BA9-8737-166AE88A9C2C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60D92FEE-DDAE-4D29-872C-2F0D0B4C3CC9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67455CA1-9ED7-4DEA-8A0B-B67601C6887A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31E3056-08A3-4376-960A-80086B95056B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54A889B5-65A1-4A50-A555-C9997EE1FC84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7A42D140-ED1B-441A-B7F6-A274770298F8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4FF0A43A-E358-4242-BCF4-9083678A550B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2DC1629B-A5A8-4848-9EC4-FAAB85F4B90A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9E63CABC-CE12-4F1A-96EB-4000D47582CD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9BA60F89-7F3F-4F3F-A22E-6CFF336138FE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ABE1C091-27C6-40ED-831E-220455CB144F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7A358C10-34BA-4484-9EF4-57525404503B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513F8662-9DCD-49BD-AA2D-20671A76D03F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D5E9EB06-D670-4DB2-91E7-1F0F1C44ECCA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527DEA6F-A253-4912-8CE0-69B04437C638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8E45DC7B-831F-4E36-A2D5-CEED24011813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0BB1E9DD-15FE-4E04-AD80-FE50228D2FD4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701212D6-20F6-48B6-9A10-063A2FCB0A0F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6897B4BF-B65A-480F-9BC6-12B54FF1029E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95359C4D-5B84-43F5-AE41-DBDB0F601333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D301DF71-49CA-4E65-BBF6-46EFEA83574D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46A706BC-F076-48EE-8B21-A0D9C8CC969D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D63492F4-A7DF-4E8D-B330-C2FE955B05F3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BD4AA6FD-942E-42E6-B6E1-8DA74E962349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BDAAD5FB-B3B7-46DE-8D14-E16BF9AD30FC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CCEE06B5-90DC-4B8F-B9C4-D0CDCE40EB72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406581B3-12CD-4915-8B89-04A75DECC0BE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4F6768F-4C99-4467-B635-F4EEF8EED555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F755C904-3389-4A52-80CC-BA25F038BA68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E33F1651-C272-4E98-9C61-390EC3F57570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07EA6B3-3A34-406D-A6C9-356CC36386EE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E046DEDC-7685-4FF4-B8D0-BD420A09474D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2D0017AA-1123-4C33-ABA0-D209D893280B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527FCFC6-EE04-40DE-9357-A8F1F70E9082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E66BF229-34FD-4F3E-9DB3-A0BAD672AF13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538A4A8-036D-4467-A8A8-DBAF52FE5560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C3F92C7-7C34-4232-851B-037845EFFE37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A5B9F61-2839-4ED3-9056-67EFDCAD4E63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C1DD3E2A-74E9-4545-9621-6391DA93D234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34" name="Graphic 3">
              <a:extLst>
                <a:ext uri="{FF2B5EF4-FFF2-40B4-BE49-F238E27FC236}">
                  <a16:creationId xmlns:a16="http://schemas.microsoft.com/office/drawing/2014/main" id="{2FDB748A-E8A3-42DA-94B8-40B0FEB203F9}"/>
                </a:ext>
              </a:extLst>
            </p:cNvPr>
            <p:cNvGrpSpPr/>
            <p:nvPr/>
          </p:nvGrpSpPr>
          <p:grpSpPr>
            <a:xfrm>
              <a:off x="45719" y="-5132788"/>
              <a:ext cx="12021820" cy="6489699"/>
              <a:chOff x="45719" y="35560"/>
              <a:chExt cx="12021820" cy="6489699"/>
            </a:xfrm>
            <a:solidFill>
              <a:srgbClr val="FFFFFF"/>
            </a:solidFill>
          </p:grpSpPr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72748C65-7AC9-4167-8526-7DE8D6C29CDD}"/>
                  </a:ext>
                </a:extLst>
              </p:cNvPr>
              <p:cNvSpPr/>
              <p:nvPr/>
            </p:nvSpPr>
            <p:spPr>
              <a:xfrm>
                <a:off x="8815069" y="882650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993084D6-98D7-4056-907F-0D73AAD3C84C}"/>
                  </a:ext>
                </a:extLst>
              </p:cNvPr>
              <p:cNvSpPr/>
              <p:nvPr/>
            </p:nvSpPr>
            <p:spPr>
              <a:xfrm>
                <a:off x="5523229" y="736600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D306F21-6845-48DB-8C1C-903BE38F3E41}"/>
                  </a:ext>
                </a:extLst>
              </p:cNvPr>
              <p:cNvSpPr/>
              <p:nvPr/>
            </p:nvSpPr>
            <p:spPr>
              <a:xfrm>
                <a:off x="5829300" y="232028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BA7E7C6-FFCE-4CF7-AED7-EA4243388A69}"/>
                  </a:ext>
                </a:extLst>
              </p:cNvPr>
              <p:cNvSpPr/>
              <p:nvPr/>
            </p:nvSpPr>
            <p:spPr>
              <a:xfrm>
                <a:off x="762000" y="3190239"/>
                <a:ext cx="43180" cy="43180"/>
              </a:xfrm>
              <a:custGeom>
                <a:avLst/>
                <a:gdLst>
                  <a:gd name="connsiteX0" fmla="*/ 43180 w 43180"/>
                  <a:gd name="connsiteY0" fmla="*/ 21590 h 43180"/>
                  <a:gd name="connsiteX1" fmla="*/ 21590 w 43180"/>
                  <a:gd name="connsiteY1" fmla="*/ 43180 h 43180"/>
                  <a:gd name="connsiteX2" fmla="*/ 0 w 43180"/>
                  <a:gd name="connsiteY2" fmla="*/ 21590 h 43180"/>
                  <a:gd name="connsiteX3" fmla="*/ 21590 w 43180"/>
                  <a:gd name="connsiteY3" fmla="*/ 0 h 43180"/>
                  <a:gd name="connsiteX4" fmla="*/ 43180 w 43180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80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EF45F9C6-5339-4123-9C79-6BA8F527BDDB}"/>
                  </a:ext>
                </a:extLst>
              </p:cNvPr>
              <p:cNvSpPr/>
              <p:nvPr/>
            </p:nvSpPr>
            <p:spPr>
              <a:xfrm>
                <a:off x="637540" y="415544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F4F235B7-5E07-49F1-AC72-D8E81533E478}"/>
                  </a:ext>
                </a:extLst>
              </p:cNvPr>
              <p:cNvSpPr/>
              <p:nvPr/>
            </p:nvSpPr>
            <p:spPr>
              <a:xfrm>
                <a:off x="156210" y="5886311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5CFBD6C0-4715-486D-B7DD-AF9071C896D1}"/>
                  </a:ext>
                </a:extLst>
              </p:cNvPr>
              <p:cNvSpPr/>
              <p:nvPr/>
            </p:nvSpPr>
            <p:spPr>
              <a:xfrm>
                <a:off x="2494279" y="3306940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413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32961A0A-6615-4B69-B289-417F741E7D5F}"/>
                  </a:ext>
                </a:extLst>
              </p:cNvPr>
              <p:cNvSpPr/>
              <p:nvPr/>
            </p:nvSpPr>
            <p:spPr>
              <a:xfrm>
                <a:off x="1969770" y="174371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CB7C8BEF-82FA-48AC-893C-0C7ED80174EA}"/>
                  </a:ext>
                </a:extLst>
              </p:cNvPr>
              <p:cNvSpPr/>
              <p:nvPr/>
            </p:nvSpPr>
            <p:spPr>
              <a:xfrm>
                <a:off x="3865879" y="62103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127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47BF6417-4E6E-40CE-B268-3506BC7AF58E}"/>
                  </a:ext>
                </a:extLst>
              </p:cNvPr>
              <p:cNvSpPr/>
              <p:nvPr/>
            </p:nvSpPr>
            <p:spPr>
              <a:xfrm>
                <a:off x="4872990" y="3064510"/>
                <a:ext cx="43179" cy="43179"/>
              </a:xfrm>
              <a:custGeom>
                <a:avLst/>
                <a:gdLst>
                  <a:gd name="connsiteX0" fmla="*/ 43180 w 43179"/>
                  <a:gd name="connsiteY0" fmla="*/ 21590 h 43179"/>
                  <a:gd name="connsiteX1" fmla="*/ 21590 w 43179"/>
                  <a:gd name="connsiteY1" fmla="*/ 43180 h 43179"/>
                  <a:gd name="connsiteX2" fmla="*/ 0 w 43179"/>
                  <a:gd name="connsiteY2" fmla="*/ 21590 h 43179"/>
                  <a:gd name="connsiteX3" fmla="*/ 21590 w 43179"/>
                  <a:gd name="connsiteY3" fmla="*/ 0 h 43179"/>
                  <a:gd name="connsiteX4" fmla="*/ 43180 w 43179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302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9FC6BCBD-77E0-4716-9539-3856FBCE6CA5}"/>
                  </a:ext>
                </a:extLst>
              </p:cNvPr>
              <p:cNvSpPr/>
              <p:nvPr/>
            </p:nvSpPr>
            <p:spPr>
              <a:xfrm>
                <a:off x="5179059" y="106298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762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C5DA32D-7528-4973-AA39-085FD216FA6A}"/>
                  </a:ext>
                </a:extLst>
              </p:cNvPr>
              <p:cNvSpPr/>
              <p:nvPr/>
            </p:nvSpPr>
            <p:spPr>
              <a:xfrm>
                <a:off x="6572250" y="64719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BB36FB66-C041-4221-A804-5245427D2AEA}"/>
                  </a:ext>
                </a:extLst>
              </p:cNvPr>
              <p:cNvSpPr/>
              <p:nvPr/>
            </p:nvSpPr>
            <p:spPr>
              <a:xfrm>
                <a:off x="7211059" y="574929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F5EECB44-0CB7-4442-A088-4376CDB87285}"/>
                  </a:ext>
                </a:extLst>
              </p:cNvPr>
              <p:cNvSpPr/>
              <p:nvPr/>
            </p:nvSpPr>
            <p:spPr>
              <a:xfrm>
                <a:off x="3101339" y="546607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2A0E186F-7F6D-4A8C-A66F-DAD24660A50C}"/>
                  </a:ext>
                </a:extLst>
              </p:cNvPr>
              <p:cNvSpPr/>
              <p:nvPr/>
            </p:nvSpPr>
            <p:spPr>
              <a:xfrm>
                <a:off x="4046220" y="3421379"/>
                <a:ext cx="20320" cy="20320"/>
              </a:xfrm>
              <a:custGeom>
                <a:avLst/>
                <a:gdLst>
                  <a:gd name="connsiteX0" fmla="*/ 20320 w 20320"/>
                  <a:gd name="connsiteY0" fmla="*/ 10160 h 20320"/>
                  <a:gd name="connsiteX1" fmla="*/ 10160 w 20320"/>
                  <a:gd name="connsiteY1" fmla="*/ 20320 h 20320"/>
                  <a:gd name="connsiteX2" fmla="*/ 0 w 20320"/>
                  <a:gd name="connsiteY2" fmla="*/ 10160 h 20320"/>
                  <a:gd name="connsiteX3" fmla="*/ 10160 w 20320"/>
                  <a:gd name="connsiteY3" fmla="*/ 0 h 20320"/>
                  <a:gd name="connsiteX4" fmla="*/ 20320 w 20320"/>
                  <a:gd name="connsiteY4" fmla="*/ 10160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0" h="20320">
                    <a:moveTo>
                      <a:pt x="20320" y="10160"/>
                    </a:moveTo>
                    <a:cubicBezTo>
                      <a:pt x="20320" y="16510"/>
                      <a:pt x="15240" y="20320"/>
                      <a:pt x="10160" y="20320"/>
                    </a:cubicBezTo>
                    <a:cubicBezTo>
                      <a:pt x="3810" y="20320"/>
                      <a:pt x="0" y="15240"/>
                      <a:pt x="0" y="10160"/>
                    </a:cubicBezTo>
                    <a:cubicBezTo>
                      <a:pt x="0" y="3810"/>
                      <a:pt x="5080" y="0"/>
                      <a:pt x="10160" y="0"/>
                    </a:cubicBezTo>
                    <a:cubicBezTo>
                      <a:pt x="15240" y="0"/>
                      <a:pt x="20320" y="5080"/>
                      <a:pt x="2032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6FB539CA-B3B5-405E-9168-A11CB024CF66}"/>
                  </a:ext>
                </a:extLst>
              </p:cNvPr>
              <p:cNvSpPr/>
              <p:nvPr/>
            </p:nvSpPr>
            <p:spPr>
              <a:xfrm>
                <a:off x="4025900" y="3999090"/>
                <a:ext cx="30479" cy="30618"/>
              </a:xfrm>
              <a:custGeom>
                <a:avLst/>
                <a:gdLst>
                  <a:gd name="connsiteX0" fmla="*/ 30480 w 30479"/>
                  <a:gd name="connsiteY0" fmla="*/ 15379 h 30618"/>
                  <a:gd name="connsiteX1" fmla="*/ 15240 w 30479"/>
                  <a:gd name="connsiteY1" fmla="*/ 30619 h 30618"/>
                  <a:gd name="connsiteX2" fmla="*/ 0 w 30479"/>
                  <a:gd name="connsiteY2" fmla="*/ 15379 h 30618"/>
                  <a:gd name="connsiteX3" fmla="*/ 15240 w 30479"/>
                  <a:gd name="connsiteY3" fmla="*/ 139 h 30618"/>
                  <a:gd name="connsiteX4" fmla="*/ 30480 w 30479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648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CE3A822-C5AB-4B13-BFA7-14304BA2D983}"/>
                  </a:ext>
                </a:extLst>
              </p:cNvPr>
              <p:cNvSpPr/>
              <p:nvPr/>
            </p:nvSpPr>
            <p:spPr>
              <a:xfrm>
                <a:off x="4569459" y="4721859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0"/>
                      <a:pt x="63500" y="1397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A5F271D4-2F42-4244-BF44-B1FC79AB4B17}"/>
                  </a:ext>
                </a:extLst>
              </p:cNvPr>
              <p:cNvSpPr/>
              <p:nvPr/>
            </p:nvSpPr>
            <p:spPr>
              <a:xfrm>
                <a:off x="1320800" y="5687059"/>
                <a:ext cx="30480" cy="30480"/>
              </a:xfrm>
              <a:custGeom>
                <a:avLst/>
                <a:gdLst>
                  <a:gd name="connsiteX0" fmla="*/ 30480 w 30480"/>
                  <a:gd name="connsiteY0" fmla="*/ 15240 h 30480"/>
                  <a:gd name="connsiteX1" fmla="*/ 15240 w 30480"/>
                  <a:gd name="connsiteY1" fmla="*/ 30480 h 30480"/>
                  <a:gd name="connsiteX2" fmla="*/ 0 w 30480"/>
                  <a:gd name="connsiteY2" fmla="*/ 15240 h 30480"/>
                  <a:gd name="connsiteX3" fmla="*/ 15240 w 30480"/>
                  <a:gd name="connsiteY3" fmla="*/ 0 h 30480"/>
                  <a:gd name="connsiteX4" fmla="*/ 30480 w 30480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80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7620"/>
                      <a:pt x="7620" y="0"/>
                      <a:pt x="15240" y="0"/>
                    </a:cubicBezTo>
                    <a:cubicBezTo>
                      <a:pt x="2286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52E7D9E-8016-450F-9B72-77A85F42CE01}"/>
                  </a:ext>
                </a:extLst>
              </p:cNvPr>
              <p:cNvSpPr/>
              <p:nvPr/>
            </p:nvSpPr>
            <p:spPr>
              <a:xfrm>
                <a:off x="1109980" y="5184140"/>
                <a:ext cx="12700" cy="30479"/>
              </a:xfrm>
              <a:custGeom>
                <a:avLst/>
                <a:gdLst>
                  <a:gd name="connsiteX0" fmla="*/ 0 w 12700"/>
                  <a:gd name="connsiteY0" fmla="*/ 15240 h 30479"/>
                  <a:gd name="connsiteX1" fmla="*/ 0 w 12700"/>
                  <a:gd name="connsiteY1" fmla="*/ 30480 h 30479"/>
                  <a:gd name="connsiteX2" fmla="*/ 0 w 12700"/>
                  <a:gd name="connsiteY2" fmla="*/ 15240 h 30479"/>
                  <a:gd name="connsiteX3" fmla="*/ 0 w 12700"/>
                  <a:gd name="connsiteY3" fmla="*/ 0 h 30479"/>
                  <a:gd name="connsiteX4" fmla="*/ 0 w 1270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0" h="30479">
                    <a:moveTo>
                      <a:pt x="0" y="15240"/>
                    </a:moveTo>
                    <a:cubicBezTo>
                      <a:pt x="0" y="24130"/>
                      <a:pt x="0" y="30480"/>
                      <a:pt x="0" y="30480"/>
                    </a:cubicBezTo>
                    <a:cubicBezTo>
                      <a:pt x="0" y="30480"/>
                      <a:pt x="0" y="22860"/>
                      <a:pt x="0" y="15240"/>
                    </a:cubicBezTo>
                    <a:cubicBezTo>
                      <a:pt x="0" y="7620"/>
                      <a:pt x="0" y="0"/>
                      <a:pt x="0" y="0"/>
                    </a:cubicBezTo>
                    <a:cubicBezTo>
                      <a:pt x="0" y="0"/>
                      <a:pt x="0" y="6350"/>
                      <a:pt x="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4A442585-BD70-4E5C-A760-ACAF87E3890E}"/>
                  </a:ext>
                </a:extLst>
              </p:cNvPr>
              <p:cNvSpPr/>
              <p:nvPr/>
            </p:nvSpPr>
            <p:spPr>
              <a:xfrm>
                <a:off x="11824969" y="605282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0640"/>
                      <a:pt x="41911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1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BD15990D-F357-4D7E-A6E7-3929DB1A8591}"/>
                  </a:ext>
                </a:extLst>
              </p:cNvPr>
              <p:cNvSpPr/>
              <p:nvPr/>
            </p:nvSpPr>
            <p:spPr>
              <a:xfrm>
                <a:off x="11322050" y="3315970"/>
                <a:ext cx="63500" cy="63500"/>
              </a:xfrm>
              <a:custGeom>
                <a:avLst/>
                <a:gdLst>
                  <a:gd name="connsiteX0" fmla="*/ 63500 w 63500"/>
                  <a:gd name="connsiteY0" fmla="*/ 31750 h 63500"/>
                  <a:gd name="connsiteX1" fmla="*/ 31750 w 63500"/>
                  <a:gd name="connsiteY1" fmla="*/ 63500 h 63500"/>
                  <a:gd name="connsiteX2" fmla="*/ 0 w 63500"/>
                  <a:gd name="connsiteY2" fmla="*/ 31750 h 63500"/>
                  <a:gd name="connsiteX3" fmla="*/ 31750 w 63500"/>
                  <a:gd name="connsiteY3" fmla="*/ 0 h 63500"/>
                  <a:gd name="connsiteX4" fmla="*/ 63500 w 63500"/>
                  <a:gd name="connsiteY4" fmla="*/ 31750 h 6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00">
                    <a:moveTo>
                      <a:pt x="63500" y="31750"/>
                    </a:moveTo>
                    <a:cubicBezTo>
                      <a:pt x="63500" y="49530"/>
                      <a:pt x="49530" y="63500"/>
                      <a:pt x="31750" y="63500"/>
                    </a:cubicBezTo>
                    <a:cubicBezTo>
                      <a:pt x="13970" y="63500"/>
                      <a:pt x="0" y="49530"/>
                      <a:pt x="0" y="31750"/>
                    </a:cubicBezTo>
                    <a:cubicBezTo>
                      <a:pt x="0" y="13970"/>
                      <a:pt x="13970" y="0"/>
                      <a:pt x="31750" y="0"/>
                    </a:cubicBezTo>
                    <a:cubicBezTo>
                      <a:pt x="49530" y="1270"/>
                      <a:pt x="63500" y="15240"/>
                      <a:pt x="63500" y="31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BBD36F3-98E7-4C0A-A5D0-E7B2A2F7094D}"/>
                  </a:ext>
                </a:extLst>
              </p:cNvPr>
              <p:cNvSpPr/>
              <p:nvPr/>
            </p:nvSpPr>
            <p:spPr>
              <a:xfrm>
                <a:off x="11196319" y="392430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AB7AE13-7115-4319-A537-4B517E44BDC9}"/>
                  </a:ext>
                </a:extLst>
              </p:cNvPr>
              <p:cNvSpPr/>
              <p:nvPr/>
            </p:nvSpPr>
            <p:spPr>
              <a:xfrm>
                <a:off x="11827509" y="5256529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259C3E1C-465F-46DD-A26F-7BAC5C2FDDDF}"/>
                  </a:ext>
                </a:extLst>
              </p:cNvPr>
              <p:cNvSpPr/>
              <p:nvPr/>
            </p:nvSpPr>
            <p:spPr>
              <a:xfrm>
                <a:off x="10988040" y="5036820"/>
                <a:ext cx="30479" cy="30479"/>
              </a:xfrm>
              <a:custGeom>
                <a:avLst/>
                <a:gdLst>
                  <a:gd name="connsiteX0" fmla="*/ 30480 w 30479"/>
                  <a:gd name="connsiteY0" fmla="*/ 15240 h 30479"/>
                  <a:gd name="connsiteX1" fmla="*/ 15240 w 30479"/>
                  <a:gd name="connsiteY1" fmla="*/ 30480 h 30479"/>
                  <a:gd name="connsiteX2" fmla="*/ 0 w 30479"/>
                  <a:gd name="connsiteY2" fmla="*/ 15240 h 30479"/>
                  <a:gd name="connsiteX3" fmla="*/ 15240 w 30479"/>
                  <a:gd name="connsiteY3" fmla="*/ 0 h 30479"/>
                  <a:gd name="connsiteX4" fmla="*/ 30480 w 30479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79">
                    <a:moveTo>
                      <a:pt x="30480" y="15240"/>
                    </a:moveTo>
                    <a:cubicBezTo>
                      <a:pt x="30480" y="24130"/>
                      <a:pt x="22860" y="30480"/>
                      <a:pt x="15240" y="30480"/>
                    </a:cubicBezTo>
                    <a:cubicBezTo>
                      <a:pt x="6350" y="30480"/>
                      <a:pt x="0" y="22860"/>
                      <a:pt x="0" y="15240"/>
                    </a:cubicBezTo>
                    <a:cubicBezTo>
                      <a:pt x="0" y="6350"/>
                      <a:pt x="762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0461B165-B2B2-41B9-939C-A8DB270711B6}"/>
                  </a:ext>
                </a:extLst>
              </p:cNvPr>
              <p:cNvSpPr/>
              <p:nvPr/>
            </p:nvSpPr>
            <p:spPr>
              <a:xfrm>
                <a:off x="11334750" y="5435461"/>
                <a:ext cx="30480" cy="30618"/>
              </a:xfrm>
              <a:custGeom>
                <a:avLst/>
                <a:gdLst>
                  <a:gd name="connsiteX0" fmla="*/ 30480 w 30480"/>
                  <a:gd name="connsiteY0" fmla="*/ 15379 h 30618"/>
                  <a:gd name="connsiteX1" fmla="*/ 15240 w 30480"/>
                  <a:gd name="connsiteY1" fmla="*/ 30619 h 30618"/>
                  <a:gd name="connsiteX2" fmla="*/ 0 w 30480"/>
                  <a:gd name="connsiteY2" fmla="*/ 15379 h 30618"/>
                  <a:gd name="connsiteX3" fmla="*/ 15240 w 30480"/>
                  <a:gd name="connsiteY3" fmla="*/ 139 h 30618"/>
                  <a:gd name="connsiteX4" fmla="*/ 30480 w 30480"/>
                  <a:gd name="connsiteY4" fmla="*/ 15379 h 30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618">
                    <a:moveTo>
                      <a:pt x="30480" y="15379"/>
                    </a:moveTo>
                    <a:cubicBezTo>
                      <a:pt x="30480" y="24269"/>
                      <a:pt x="22860" y="30619"/>
                      <a:pt x="15240" y="30619"/>
                    </a:cubicBezTo>
                    <a:cubicBezTo>
                      <a:pt x="6350" y="30619"/>
                      <a:pt x="0" y="22999"/>
                      <a:pt x="0" y="15379"/>
                    </a:cubicBezTo>
                    <a:cubicBezTo>
                      <a:pt x="0" y="7759"/>
                      <a:pt x="7620" y="139"/>
                      <a:pt x="15240" y="139"/>
                    </a:cubicBezTo>
                    <a:cubicBezTo>
                      <a:pt x="22860" y="-1131"/>
                      <a:pt x="30480" y="6489"/>
                      <a:pt x="30480" y="15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4505B00F-8662-4DCB-8190-DB82A1BA7D6F}"/>
                  </a:ext>
                </a:extLst>
              </p:cNvPr>
              <p:cNvSpPr/>
              <p:nvPr/>
            </p:nvSpPr>
            <p:spPr>
              <a:xfrm>
                <a:off x="10535919" y="485775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8890" y="43180"/>
                      <a:pt x="0" y="34290"/>
                      <a:pt x="0" y="21590"/>
                    </a:cubicBezTo>
                    <a:cubicBezTo>
                      <a:pt x="0" y="1016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93D8EB7-9DF0-4637-BA98-6A82EB4E73AA}"/>
                  </a:ext>
                </a:extLst>
              </p:cNvPr>
              <p:cNvSpPr/>
              <p:nvPr/>
            </p:nvSpPr>
            <p:spPr>
              <a:xfrm>
                <a:off x="9853930" y="2907029"/>
                <a:ext cx="53339" cy="53340"/>
              </a:xfrm>
              <a:custGeom>
                <a:avLst/>
                <a:gdLst>
                  <a:gd name="connsiteX0" fmla="*/ 53339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39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39" y="26670"/>
                    </a:moveTo>
                    <a:cubicBezTo>
                      <a:pt x="53339" y="40640"/>
                      <a:pt x="41910" y="53340"/>
                      <a:pt x="26670" y="53340"/>
                    </a:cubicBezTo>
                    <a:cubicBezTo>
                      <a:pt x="12700" y="53340"/>
                      <a:pt x="0" y="41910"/>
                      <a:pt x="0" y="26670"/>
                    </a:cubicBezTo>
                    <a:cubicBezTo>
                      <a:pt x="0" y="12700"/>
                      <a:pt x="11430" y="0"/>
                      <a:pt x="26670" y="0"/>
                    </a:cubicBezTo>
                    <a:cubicBezTo>
                      <a:pt x="41910" y="127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E20E2EE6-E1CE-4A7C-A4B5-67FC9A8BE9DE}"/>
                  </a:ext>
                </a:extLst>
              </p:cNvPr>
              <p:cNvSpPr/>
              <p:nvPr/>
            </p:nvSpPr>
            <p:spPr>
              <a:xfrm>
                <a:off x="10472419" y="2446020"/>
                <a:ext cx="43180" cy="43179"/>
              </a:xfrm>
              <a:custGeom>
                <a:avLst/>
                <a:gdLst>
                  <a:gd name="connsiteX0" fmla="*/ 43180 w 43180"/>
                  <a:gd name="connsiteY0" fmla="*/ 21590 h 43179"/>
                  <a:gd name="connsiteX1" fmla="*/ 21590 w 43180"/>
                  <a:gd name="connsiteY1" fmla="*/ 43180 h 43179"/>
                  <a:gd name="connsiteX2" fmla="*/ 0 w 43180"/>
                  <a:gd name="connsiteY2" fmla="*/ 21590 h 43179"/>
                  <a:gd name="connsiteX3" fmla="*/ 21590 w 43180"/>
                  <a:gd name="connsiteY3" fmla="*/ 0 h 43179"/>
                  <a:gd name="connsiteX4" fmla="*/ 43180 w 43180"/>
                  <a:gd name="connsiteY4" fmla="*/ 21590 h 4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80" h="43179">
                    <a:moveTo>
                      <a:pt x="43180" y="21590"/>
                    </a:moveTo>
                    <a:cubicBezTo>
                      <a:pt x="43180" y="33020"/>
                      <a:pt x="34290" y="43180"/>
                      <a:pt x="21590" y="43180"/>
                    </a:cubicBezTo>
                    <a:cubicBezTo>
                      <a:pt x="10161" y="43180"/>
                      <a:pt x="0" y="34290"/>
                      <a:pt x="0" y="21590"/>
                    </a:cubicBezTo>
                    <a:cubicBezTo>
                      <a:pt x="0" y="8890"/>
                      <a:pt x="8890" y="0"/>
                      <a:pt x="21590" y="0"/>
                    </a:cubicBezTo>
                    <a:cubicBezTo>
                      <a:pt x="34290" y="0"/>
                      <a:pt x="43180" y="1016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54F86E00-D353-4C94-8759-C00B7A81E120}"/>
                  </a:ext>
                </a:extLst>
              </p:cNvPr>
              <p:cNvSpPr/>
              <p:nvPr/>
            </p:nvSpPr>
            <p:spPr>
              <a:xfrm>
                <a:off x="12037060" y="2152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3657"/>
                      <a:pt x="23657" y="30480"/>
                      <a:pt x="15240" y="30480"/>
                    </a:cubicBezTo>
                    <a:cubicBezTo>
                      <a:pt x="6823" y="30480"/>
                      <a:pt x="0" y="23657"/>
                      <a:pt x="0" y="15240"/>
                    </a:cubicBezTo>
                    <a:cubicBezTo>
                      <a:pt x="0" y="6823"/>
                      <a:pt x="6823" y="0"/>
                      <a:pt x="15240" y="0"/>
                    </a:cubicBezTo>
                    <a:cubicBezTo>
                      <a:pt x="23657" y="0"/>
                      <a:pt x="30480" y="6823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C268A-B288-4B1E-803C-29B0D46295FB}"/>
                  </a:ext>
                </a:extLst>
              </p:cNvPr>
              <p:cNvSpPr/>
              <p:nvPr/>
            </p:nvSpPr>
            <p:spPr>
              <a:xfrm>
                <a:off x="8313420" y="35560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0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6EF15E1F-2F4F-4815-B843-9BF1387CE131}"/>
                  </a:ext>
                </a:extLst>
              </p:cNvPr>
              <p:cNvSpPr/>
              <p:nvPr/>
            </p:nvSpPr>
            <p:spPr>
              <a:xfrm>
                <a:off x="6855459" y="1243330"/>
                <a:ext cx="35559" cy="35559"/>
              </a:xfrm>
              <a:custGeom>
                <a:avLst/>
                <a:gdLst>
                  <a:gd name="connsiteX0" fmla="*/ 35560 w 35559"/>
                  <a:gd name="connsiteY0" fmla="*/ 17780 h 35559"/>
                  <a:gd name="connsiteX1" fmla="*/ 17780 w 35559"/>
                  <a:gd name="connsiteY1" fmla="*/ 35560 h 35559"/>
                  <a:gd name="connsiteX2" fmla="*/ 0 w 35559"/>
                  <a:gd name="connsiteY2" fmla="*/ 17780 h 35559"/>
                  <a:gd name="connsiteX3" fmla="*/ 17780 w 35559"/>
                  <a:gd name="connsiteY3" fmla="*/ 0 h 35559"/>
                  <a:gd name="connsiteX4" fmla="*/ 35560 w 35559"/>
                  <a:gd name="connsiteY4" fmla="*/ 17780 h 3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59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FDE7B681-17A5-4C05-AAB2-671356027531}"/>
                  </a:ext>
                </a:extLst>
              </p:cNvPr>
              <p:cNvSpPr/>
              <p:nvPr/>
            </p:nvSpPr>
            <p:spPr>
              <a:xfrm>
                <a:off x="6123940" y="185547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4" y="27940"/>
                      <a:pt x="0" y="21685"/>
                      <a:pt x="0" y="13970"/>
                    </a:cubicBezTo>
                    <a:cubicBezTo>
                      <a:pt x="0" y="6255"/>
                      <a:pt x="6254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ECCC32BC-A911-4D22-A131-F2E6024540B5}"/>
                  </a:ext>
                </a:extLst>
              </p:cNvPr>
              <p:cNvSpPr/>
              <p:nvPr/>
            </p:nvSpPr>
            <p:spPr>
              <a:xfrm>
                <a:off x="8431530" y="3000888"/>
                <a:ext cx="35559" cy="35681"/>
              </a:xfrm>
              <a:custGeom>
                <a:avLst/>
                <a:gdLst>
                  <a:gd name="connsiteX0" fmla="*/ 35560 w 35559"/>
                  <a:gd name="connsiteY0" fmla="*/ 17901 h 35681"/>
                  <a:gd name="connsiteX1" fmla="*/ 17780 w 35559"/>
                  <a:gd name="connsiteY1" fmla="*/ 35681 h 35681"/>
                  <a:gd name="connsiteX2" fmla="*/ 0 w 35559"/>
                  <a:gd name="connsiteY2" fmla="*/ 17901 h 35681"/>
                  <a:gd name="connsiteX3" fmla="*/ 17780 w 35559"/>
                  <a:gd name="connsiteY3" fmla="*/ 121 h 35681"/>
                  <a:gd name="connsiteX4" fmla="*/ 35560 w 35559"/>
                  <a:gd name="connsiteY4" fmla="*/ 1790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681">
                    <a:moveTo>
                      <a:pt x="35560" y="17901"/>
                    </a:moveTo>
                    <a:cubicBezTo>
                      <a:pt x="35560" y="28061"/>
                      <a:pt x="27939" y="35681"/>
                      <a:pt x="17780" y="35681"/>
                    </a:cubicBezTo>
                    <a:cubicBezTo>
                      <a:pt x="7620" y="35681"/>
                      <a:pt x="0" y="28061"/>
                      <a:pt x="0" y="17901"/>
                    </a:cubicBezTo>
                    <a:cubicBezTo>
                      <a:pt x="0" y="7741"/>
                      <a:pt x="7620" y="121"/>
                      <a:pt x="17780" y="121"/>
                    </a:cubicBezTo>
                    <a:cubicBezTo>
                      <a:pt x="27939" y="-1149"/>
                      <a:pt x="35560" y="7741"/>
                      <a:pt x="35560" y="17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8EE5FF1-A72B-493E-80A2-E89E60494F3F}"/>
                  </a:ext>
                </a:extLst>
              </p:cNvPr>
              <p:cNvSpPr/>
              <p:nvPr/>
            </p:nvSpPr>
            <p:spPr>
              <a:xfrm>
                <a:off x="9773919" y="370332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32B7F227-6519-4A80-91F6-32C30EF89C19}"/>
                  </a:ext>
                </a:extLst>
              </p:cNvPr>
              <p:cNvSpPr/>
              <p:nvPr/>
            </p:nvSpPr>
            <p:spPr>
              <a:xfrm>
                <a:off x="10730230" y="324357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39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667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30DDED37-46A6-4650-AD7A-4BB35DBC3DBE}"/>
                  </a:ext>
                </a:extLst>
              </p:cNvPr>
              <p:cNvSpPr/>
              <p:nvPr/>
            </p:nvSpPr>
            <p:spPr>
              <a:xfrm>
                <a:off x="11891010" y="53339"/>
                <a:ext cx="27940" cy="27940"/>
              </a:xfrm>
              <a:custGeom>
                <a:avLst/>
                <a:gdLst>
                  <a:gd name="connsiteX0" fmla="*/ 27940 w 27940"/>
                  <a:gd name="connsiteY0" fmla="*/ 13970 h 27940"/>
                  <a:gd name="connsiteX1" fmla="*/ 13970 w 27940"/>
                  <a:gd name="connsiteY1" fmla="*/ 27940 h 27940"/>
                  <a:gd name="connsiteX2" fmla="*/ 1 w 27940"/>
                  <a:gd name="connsiteY2" fmla="*/ 13970 h 27940"/>
                  <a:gd name="connsiteX3" fmla="*/ 13970 w 27940"/>
                  <a:gd name="connsiteY3" fmla="*/ 0 h 27940"/>
                  <a:gd name="connsiteX4" fmla="*/ 27940 w 27940"/>
                  <a:gd name="connsiteY4" fmla="*/ 13970 h 2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40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1" y="21685"/>
                      <a:pt x="1" y="13970"/>
                    </a:cubicBezTo>
                    <a:cubicBezTo>
                      <a:pt x="1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3939C4C-C581-4609-987D-E295AA1EE510}"/>
                  </a:ext>
                </a:extLst>
              </p:cNvPr>
              <p:cNvSpPr/>
              <p:nvPr/>
            </p:nvSpPr>
            <p:spPr>
              <a:xfrm>
                <a:off x="4692650" y="58546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7AE887D-A391-4588-A56E-BE1DD6F0F7C7}"/>
                  </a:ext>
                </a:extLst>
              </p:cNvPr>
              <p:cNvSpPr/>
              <p:nvPr/>
            </p:nvSpPr>
            <p:spPr>
              <a:xfrm>
                <a:off x="4691379" y="13423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9B30673A-731B-42E9-9E82-5915642FD70A}"/>
                  </a:ext>
                </a:extLst>
              </p:cNvPr>
              <p:cNvSpPr/>
              <p:nvPr/>
            </p:nvSpPr>
            <p:spPr>
              <a:xfrm>
                <a:off x="4558030" y="2090420"/>
                <a:ext cx="71120" cy="71120"/>
              </a:xfrm>
              <a:custGeom>
                <a:avLst/>
                <a:gdLst>
                  <a:gd name="connsiteX0" fmla="*/ 71120 w 71120"/>
                  <a:gd name="connsiteY0" fmla="*/ 35560 h 71120"/>
                  <a:gd name="connsiteX1" fmla="*/ 35560 w 71120"/>
                  <a:gd name="connsiteY1" fmla="*/ 71120 h 71120"/>
                  <a:gd name="connsiteX2" fmla="*/ 0 w 71120"/>
                  <a:gd name="connsiteY2" fmla="*/ 35560 h 71120"/>
                  <a:gd name="connsiteX3" fmla="*/ 35560 w 71120"/>
                  <a:gd name="connsiteY3" fmla="*/ 0 h 71120"/>
                  <a:gd name="connsiteX4" fmla="*/ 71120 w 71120"/>
                  <a:gd name="connsiteY4" fmla="*/ 35560 h 7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0" h="71120">
                    <a:moveTo>
                      <a:pt x="71120" y="35560"/>
                    </a:moveTo>
                    <a:cubicBezTo>
                      <a:pt x="71120" y="55199"/>
                      <a:pt x="55199" y="71120"/>
                      <a:pt x="35560" y="71120"/>
                    </a:cubicBezTo>
                    <a:cubicBezTo>
                      <a:pt x="15921" y="71120"/>
                      <a:pt x="0" y="55199"/>
                      <a:pt x="0" y="35560"/>
                    </a:cubicBezTo>
                    <a:cubicBezTo>
                      <a:pt x="0" y="15921"/>
                      <a:pt x="15921" y="0"/>
                      <a:pt x="35560" y="0"/>
                    </a:cubicBezTo>
                    <a:cubicBezTo>
                      <a:pt x="55199" y="0"/>
                      <a:pt x="71120" y="15921"/>
                      <a:pt x="71120" y="35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1157E874-92CE-4201-ABAF-89DE16AB591E}"/>
                  </a:ext>
                </a:extLst>
              </p:cNvPr>
              <p:cNvSpPr/>
              <p:nvPr/>
            </p:nvSpPr>
            <p:spPr>
              <a:xfrm>
                <a:off x="3728720" y="1531619"/>
                <a:ext cx="35559" cy="35560"/>
              </a:xfrm>
              <a:custGeom>
                <a:avLst/>
                <a:gdLst>
                  <a:gd name="connsiteX0" fmla="*/ 35560 w 35559"/>
                  <a:gd name="connsiteY0" fmla="*/ 17780 h 35560"/>
                  <a:gd name="connsiteX1" fmla="*/ 17780 w 35559"/>
                  <a:gd name="connsiteY1" fmla="*/ 35560 h 35560"/>
                  <a:gd name="connsiteX2" fmla="*/ 0 w 35559"/>
                  <a:gd name="connsiteY2" fmla="*/ 17780 h 35560"/>
                  <a:gd name="connsiteX3" fmla="*/ 17780 w 35559"/>
                  <a:gd name="connsiteY3" fmla="*/ 0 h 35560"/>
                  <a:gd name="connsiteX4" fmla="*/ 35560 w 35559"/>
                  <a:gd name="connsiteY4" fmla="*/ 17780 h 3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59" h="35560">
                    <a:moveTo>
                      <a:pt x="35560" y="17780"/>
                    </a:moveTo>
                    <a:cubicBezTo>
                      <a:pt x="35560" y="27940"/>
                      <a:pt x="27940" y="35560"/>
                      <a:pt x="17780" y="35560"/>
                    </a:cubicBezTo>
                    <a:cubicBezTo>
                      <a:pt x="7620" y="35560"/>
                      <a:pt x="0" y="27940"/>
                      <a:pt x="0" y="17780"/>
                    </a:cubicBezTo>
                    <a:cubicBezTo>
                      <a:pt x="0" y="7620"/>
                      <a:pt x="7620" y="0"/>
                      <a:pt x="17780" y="0"/>
                    </a:cubicBezTo>
                    <a:cubicBezTo>
                      <a:pt x="27940" y="0"/>
                      <a:pt x="35560" y="7620"/>
                      <a:pt x="35560" y="17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050CC30-397F-412A-A872-91273CE215DB}"/>
                  </a:ext>
                </a:extLst>
              </p:cNvPr>
              <p:cNvSpPr/>
              <p:nvPr/>
            </p:nvSpPr>
            <p:spPr>
              <a:xfrm>
                <a:off x="2052320" y="1377950"/>
                <a:ext cx="27939" cy="27939"/>
              </a:xfrm>
              <a:custGeom>
                <a:avLst/>
                <a:gdLst>
                  <a:gd name="connsiteX0" fmla="*/ 27940 w 27939"/>
                  <a:gd name="connsiteY0" fmla="*/ 13970 h 27939"/>
                  <a:gd name="connsiteX1" fmla="*/ 13970 w 27939"/>
                  <a:gd name="connsiteY1" fmla="*/ 27940 h 27939"/>
                  <a:gd name="connsiteX2" fmla="*/ 0 w 27939"/>
                  <a:gd name="connsiteY2" fmla="*/ 13970 h 27939"/>
                  <a:gd name="connsiteX3" fmla="*/ 13970 w 27939"/>
                  <a:gd name="connsiteY3" fmla="*/ 0 h 27939"/>
                  <a:gd name="connsiteX4" fmla="*/ 27940 w 27939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39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EFF7CFEF-3B1C-40FB-9568-87A60C5D7CE6}"/>
                  </a:ext>
                </a:extLst>
              </p:cNvPr>
              <p:cNvSpPr/>
              <p:nvPr/>
            </p:nvSpPr>
            <p:spPr>
              <a:xfrm>
                <a:off x="1412240" y="135128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8C4423A9-D5AE-43E0-9249-10FFE3FCF9C9}"/>
                  </a:ext>
                </a:extLst>
              </p:cNvPr>
              <p:cNvSpPr/>
              <p:nvPr/>
            </p:nvSpPr>
            <p:spPr>
              <a:xfrm>
                <a:off x="11866880" y="4165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BEF3786D-984B-480A-94BC-81B797874DAF}"/>
                  </a:ext>
                </a:extLst>
              </p:cNvPr>
              <p:cNvSpPr/>
              <p:nvPr/>
            </p:nvSpPr>
            <p:spPr>
              <a:xfrm>
                <a:off x="9028430" y="2213610"/>
                <a:ext cx="27940" cy="27939"/>
              </a:xfrm>
              <a:custGeom>
                <a:avLst/>
                <a:gdLst>
                  <a:gd name="connsiteX0" fmla="*/ 27940 w 27940"/>
                  <a:gd name="connsiteY0" fmla="*/ 13970 h 27939"/>
                  <a:gd name="connsiteX1" fmla="*/ 13970 w 27940"/>
                  <a:gd name="connsiteY1" fmla="*/ 27940 h 27939"/>
                  <a:gd name="connsiteX2" fmla="*/ 0 w 27940"/>
                  <a:gd name="connsiteY2" fmla="*/ 13970 h 27939"/>
                  <a:gd name="connsiteX3" fmla="*/ 13970 w 27940"/>
                  <a:gd name="connsiteY3" fmla="*/ 0 h 27939"/>
                  <a:gd name="connsiteX4" fmla="*/ 27940 w 27940"/>
                  <a:gd name="connsiteY4" fmla="*/ 13970 h 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0" h="27939">
                    <a:moveTo>
                      <a:pt x="27940" y="13970"/>
                    </a:moveTo>
                    <a:cubicBezTo>
                      <a:pt x="27940" y="21685"/>
                      <a:pt x="21685" y="27940"/>
                      <a:pt x="13970" y="27940"/>
                    </a:cubicBezTo>
                    <a:cubicBezTo>
                      <a:pt x="6255" y="27940"/>
                      <a:pt x="0" y="21685"/>
                      <a:pt x="0" y="13970"/>
                    </a:cubicBezTo>
                    <a:cubicBezTo>
                      <a:pt x="0" y="6255"/>
                      <a:pt x="6255" y="0"/>
                      <a:pt x="13970" y="0"/>
                    </a:cubicBezTo>
                    <a:cubicBezTo>
                      <a:pt x="21685" y="0"/>
                      <a:pt x="27940" y="6255"/>
                      <a:pt x="2794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3FA958ED-6822-430A-AEDA-4717C2AF39FE}"/>
                  </a:ext>
                </a:extLst>
              </p:cNvPr>
              <p:cNvSpPr/>
              <p:nvPr/>
            </p:nvSpPr>
            <p:spPr>
              <a:xfrm>
                <a:off x="9805670" y="403860"/>
                <a:ext cx="33019" cy="33019"/>
              </a:xfrm>
              <a:custGeom>
                <a:avLst/>
                <a:gdLst>
                  <a:gd name="connsiteX0" fmla="*/ 33020 w 33019"/>
                  <a:gd name="connsiteY0" fmla="*/ 16510 h 33019"/>
                  <a:gd name="connsiteX1" fmla="*/ 16510 w 33019"/>
                  <a:gd name="connsiteY1" fmla="*/ 33020 h 33019"/>
                  <a:gd name="connsiteX2" fmla="*/ 0 w 33019"/>
                  <a:gd name="connsiteY2" fmla="*/ 16510 h 33019"/>
                  <a:gd name="connsiteX3" fmla="*/ 16510 w 33019"/>
                  <a:gd name="connsiteY3" fmla="*/ 0 h 33019"/>
                  <a:gd name="connsiteX4" fmla="*/ 33020 w 33019"/>
                  <a:gd name="connsiteY4" fmla="*/ 16510 h 3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19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0D15B7BD-A2D1-4AED-967B-6F104BDA215A}"/>
                  </a:ext>
                </a:extLst>
              </p:cNvPr>
              <p:cNvSpPr/>
              <p:nvPr/>
            </p:nvSpPr>
            <p:spPr>
              <a:xfrm>
                <a:off x="11130280" y="167385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628"/>
                      <a:pt x="25628" y="33020"/>
                      <a:pt x="16510" y="33020"/>
                    </a:cubicBezTo>
                    <a:cubicBezTo>
                      <a:pt x="7392" y="33020"/>
                      <a:pt x="0" y="25628"/>
                      <a:pt x="0" y="16510"/>
                    </a:cubicBezTo>
                    <a:cubicBezTo>
                      <a:pt x="0" y="7392"/>
                      <a:pt x="7392" y="0"/>
                      <a:pt x="16510" y="0"/>
                    </a:cubicBezTo>
                    <a:cubicBezTo>
                      <a:pt x="25628" y="0"/>
                      <a:pt x="33020" y="7392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70AE63BA-D400-43CB-A41E-5CAAC7493CAD}"/>
                  </a:ext>
                </a:extLst>
              </p:cNvPr>
              <p:cNvSpPr/>
              <p:nvPr/>
            </p:nvSpPr>
            <p:spPr>
              <a:xfrm>
                <a:off x="11346180" y="4606290"/>
                <a:ext cx="40640" cy="40640"/>
              </a:xfrm>
              <a:custGeom>
                <a:avLst/>
                <a:gdLst>
                  <a:gd name="connsiteX0" fmla="*/ 40640 w 40640"/>
                  <a:gd name="connsiteY0" fmla="*/ 20320 h 40640"/>
                  <a:gd name="connsiteX1" fmla="*/ 20320 w 40640"/>
                  <a:gd name="connsiteY1" fmla="*/ 40640 h 40640"/>
                  <a:gd name="connsiteX2" fmla="*/ 0 w 40640"/>
                  <a:gd name="connsiteY2" fmla="*/ 20320 h 40640"/>
                  <a:gd name="connsiteX3" fmla="*/ 20320 w 40640"/>
                  <a:gd name="connsiteY3" fmla="*/ 0 h 40640"/>
                  <a:gd name="connsiteX4" fmla="*/ 40640 w 40640"/>
                  <a:gd name="connsiteY4" fmla="*/ 20320 h 4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0" h="40640">
                    <a:moveTo>
                      <a:pt x="40640" y="20320"/>
                    </a:moveTo>
                    <a:cubicBezTo>
                      <a:pt x="40640" y="31542"/>
                      <a:pt x="31542" y="40640"/>
                      <a:pt x="20320" y="40640"/>
                    </a:cubicBezTo>
                    <a:cubicBezTo>
                      <a:pt x="9097" y="40640"/>
                      <a:pt x="0" y="31542"/>
                      <a:pt x="0" y="20320"/>
                    </a:cubicBezTo>
                    <a:cubicBezTo>
                      <a:pt x="0" y="9097"/>
                      <a:pt x="9098" y="0"/>
                      <a:pt x="20320" y="0"/>
                    </a:cubicBezTo>
                    <a:cubicBezTo>
                      <a:pt x="31543" y="0"/>
                      <a:pt x="40640" y="9097"/>
                      <a:pt x="40640" y="203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1C28EFBA-6BA2-4ABD-B838-F44A519833FE}"/>
                  </a:ext>
                </a:extLst>
              </p:cNvPr>
              <p:cNvSpPr/>
              <p:nvPr/>
            </p:nvSpPr>
            <p:spPr>
              <a:xfrm>
                <a:off x="11877040" y="3881045"/>
                <a:ext cx="63500" cy="63574"/>
              </a:xfrm>
              <a:custGeom>
                <a:avLst/>
                <a:gdLst>
                  <a:gd name="connsiteX0" fmla="*/ 63500 w 63500"/>
                  <a:gd name="connsiteY0" fmla="*/ 31824 h 63574"/>
                  <a:gd name="connsiteX1" fmla="*/ 31750 w 63500"/>
                  <a:gd name="connsiteY1" fmla="*/ 63574 h 63574"/>
                  <a:gd name="connsiteX2" fmla="*/ 0 w 63500"/>
                  <a:gd name="connsiteY2" fmla="*/ 31824 h 63574"/>
                  <a:gd name="connsiteX3" fmla="*/ 31750 w 63500"/>
                  <a:gd name="connsiteY3" fmla="*/ 74 h 63574"/>
                  <a:gd name="connsiteX4" fmla="*/ 63500 w 63500"/>
                  <a:gd name="connsiteY4" fmla="*/ 31824 h 6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00" h="63574">
                    <a:moveTo>
                      <a:pt x="63500" y="31824"/>
                    </a:moveTo>
                    <a:cubicBezTo>
                      <a:pt x="63500" y="49604"/>
                      <a:pt x="49530" y="63574"/>
                      <a:pt x="31750" y="63574"/>
                    </a:cubicBezTo>
                    <a:cubicBezTo>
                      <a:pt x="13970" y="63574"/>
                      <a:pt x="0" y="49604"/>
                      <a:pt x="0" y="31824"/>
                    </a:cubicBezTo>
                    <a:cubicBezTo>
                      <a:pt x="0" y="14044"/>
                      <a:pt x="13970" y="74"/>
                      <a:pt x="31750" y="74"/>
                    </a:cubicBezTo>
                    <a:cubicBezTo>
                      <a:pt x="48260" y="-1196"/>
                      <a:pt x="63500" y="14044"/>
                      <a:pt x="63500" y="318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86253C03-4CEA-42D3-92FF-A4C5FBDD4D7C}"/>
                  </a:ext>
                </a:extLst>
              </p:cNvPr>
              <p:cNvSpPr/>
              <p:nvPr/>
            </p:nvSpPr>
            <p:spPr>
              <a:xfrm>
                <a:off x="10941050" y="251713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6670" y="127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F0CAFF5A-0F92-43DF-9ECD-43B1001A134B}"/>
                  </a:ext>
                </a:extLst>
              </p:cNvPr>
              <p:cNvSpPr/>
              <p:nvPr/>
            </p:nvSpPr>
            <p:spPr>
              <a:xfrm>
                <a:off x="10448290" y="4245609"/>
                <a:ext cx="43179" cy="43180"/>
              </a:xfrm>
              <a:custGeom>
                <a:avLst/>
                <a:gdLst>
                  <a:gd name="connsiteX0" fmla="*/ 43180 w 43179"/>
                  <a:gd name="connsiteY0" fmla="*/ 21590 h 43180"/>
                  <a:gd name="connsiteX1" fmla="*/ 21590 w 43179"/>
                  <a:gd name="connsiteY1" fmla="*/ 43180 h 43180"/>
                  <a:gd name="connsiteX2" fmla="*/ 0 w 43179"/>
                  <a:gd name="connsiteY2" fmla="*/ 21590 h 43180"/>
                  <a:gd name="connsiteX3" fmla="*/ 21590 w 43179"/>
                  <a:gd name="connsiteY3" fmla="*/ 0 h 43180"/>
                  <a:gd name="connsiteX4" fmla="*/ 43180 w 43179"/>
                  <a:gd name="connsiteY4" fmla="*/ 21590 h 43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79" h="43180">
                    <a:moveTo>
                      <a:pt x="43180" y="21590"/>
                    </a:moveTo>
                    <a:cubicBezTo>
                      <a:pt x="43180" y="33020"/>
                      <a:pt x="33020" y="43180"/>
                      <a:pt x="21590" y="43180"/>
                    </a:cubicBezTo>
                    <a:cubicBezTo>
                      <a:pt x="10160" y="43180"/>
                      <a:pt x="0" y="33020"/>
                      <a:pt x="0" y="21590"/>
                    </a:cubicBezTo>
                    <a:cubicBezTo>
                      <a:pt x="0" y="10160"/>
                      <a:pt x="10160" y="0"/>
                      <a:pt x="21590" y="0"/>
                    </a:cubicBezTo>
                    <a:cubicBezTo>
                      <a:pt x="34290" y="0"/>
                      <a:pt x="43180" y="8890"/>
                      <a:pt x="43180" y="21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8A09A1A9-C510-4303-A2BC-EB230C2338A3}"/>
                  </a:ext>
                </a:extLst>
              </p:cNvPr>
              <p:cNvSpPr/>
              <p:nvPr/>
            </p:nvSpPr>
            <p:spPr>
              <a:xfrm>
                <a:off x="8989059" y="2936239"/>
                <a:ext cx="33020" cy="33020"/>
              </a:xfrm>
              <a:custGeom>
                <a:avLst/>
                <a:gdLst>
                  <a:gd name="connsiteX0" fmla="*/ 33020 w 33020"/>
                  <a:gd name="connsiteY0" fmla="*/ 16510 h 33020"/>
                  <a:gd name="connsiteX1" fmla="*/ 16510 w 33020"/>
                  <a:gd name="connsiteY1" fmla="*/ 33020 h 33020"/>
                  <a:gd name="connsiteX2" fmla="*/ 0 w 33020"/>
                  <a:gd name="connsiteY2" fmla="*/ 16510 h 33020"/>
                  <a:gd name="connsiteX3" fmla="*/ 16510 w 33020"/>
                  <a:gd name="connsiteY3" fmla="*/ 0 h 33020"/>
                  <a:gd name="connsiteX4" fmla="*/ 33020 w 33020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0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B27BAB3-15C5-4B65-B778-3E5C131F7D40}"/>
                  </a:ext>
                </a:extLst>
              </p:cNvPr>
              <p:cNvSpPr/>
              <p:nvPr/>
            </p:nvSpPr>
            <p:spPr>
              <a:xfrm>
                <a:off x="10759440" y="897889"/>
                <a:ext cx="33019" cy="33020"/>
              </a:xfrm>
              <a:custGeom>
                <a:avLst/>
                <a:gdLst>
                  <a:gd name="connsiteX0" fmla="*/ 33020 w 33019"/>
                  <a:gd name="connsiteY0" fmla="*/ 16510 h 33020"/>
                  <a:gd name="connsiteX1" fmla="*/ 16510 w 33019"/>
                  <a:gd name="connsiteY1" fmla="*/ 33020 h 33020"/>
                  <a:gd name="connsiteX2" fmla="*/ 0 w 33019"/>
                  <a:gd name="connsiteY2" fmla="*/ 16510 h 33020"/>
                  <a:gd name="connsiteX3" fmla="*/ 16510 w 33019"/>
                  <a:gd name="connsiteY3" fmla="*/ 0 h 33020"/>
                  <a:gd name="connsiteX4" fmla="*/ 33020 w 33019"/>
                  <a:gd name="connsiteY4" fmla="*/ 16510 h 3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19" h="33020">
                    <a:moveTo>
                      <a:pt x="33020" y="16510"/>
                    </a:moveTo>
                    <a:cubicBezTo>
                      <a:pt x="33020" y="25400"/>
                      <a:pt x="25400" y="33020"/>
                      <a:pt x="16510" y="33020"/>
                    </a:cubicBezTo>
                    <a:cubicBezTo>
                      <a:pt x="7620" y="33020"/>
                      <a:pt x="0" y="25400"/>
                      <a:pt x="0" y="16510"/>
                    </a:cubicBezTo>
                    <a:cubicBezTo>
                      <a:pt x="0" y="7620"/>
                      <a:pt x="7620" y="0"/>
                      <a:pt x="16510" y="0"/>
                    </a:cubicBezTo>
                    <a:cubicBezTo>
                      <a:pt x="25400" y="0"/>
                      <a:pt x="33020" y="7620"/>
                      <a:pt x="33020" y="165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E840B7F-8F97-48C7-B455-1EFC320981DC}"/>
                  </a:ext>
                </a:extLst>
              </p:cNvPr>
              <p:cNvSpPr/>
              <p:nvPr/>
            </p:nvSpPr>
            <p:spPr>
              <a:xfrm>
                <a:off x="295909" y="8648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127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F4C7762D-2633-4847-BB3B-9C5296B698A8}"/>
                  </a:ext>
                </a:extLst>
              </p:cNvPr>
              <p:cNvSpPr/>
              <p:nvPr/>
            </p:nvSpPr>
            <p:spPr>
              <a:xfrm>
                <a:off x="45719" y="173736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EC0901D8-741C-4F75-A6DD-814BF9ACD898}"/>
                  </a:ext>
                </a:extLst>
              </p:cNvPr>
              <p:cNvSpPr/>
              <p:nvPr/>
            </p:nvSpPr>
            <p:spPr>
              <a:xfrm>
                <a:off x="1433830" y="276860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B574DD31-6387-44CE-B37C-852C5ECC5C71}"/>
                  </a:ext>
                </a:extLst>
              </p:cNvPr>
              <p:cNvSpPr/>
              <p:nvPr/>
            </p:nvSpPr>
            <p:spPr>
              <a:xfrm>
                <a:off x="3078479" y="311785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1514199-9356-4B01-A3A8-03234AA8F7CC}"/>
                  </a:ext>
                </a:extLst>
              </p:cNvPr>
              <p:cNvSpPr/>
              <p:nvPr/>
            </p:nvSpPr>
            <p:spPr>
              <a:xfrm>
                <a:off x="2327910" y="30111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88FEE6B5-AFD4-4404-A254-10D83D835C4B}"/>
                  </a:ext>
                </a:extLst>
              </p:cNvPr>
              <p:cNvSpPr/>
              <p:nvPr/>
            </p:nvSpPr>
            <p:spPr>
              <a:xfrm>
                <a:off x="1471930" y="39497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516ED157-C1FF-4A7C-B9B6-F59442C0BAD0}"/>
                  </a:ext>
                </a:extLst>
              </p:cNvPr>
              <p:cNvSpPr/>
              <p:nvPr/>
            </p:nvSpPr>
            <p:spPr>
              <a:xfrm>
                <a:off x="486410" y="1905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04F019D0-FFC4-4488-A7B2-40104FA6ED52}"/>
                  </a:ext>
                </a:extLst>
              </p:cNvPr>
              <p:cNvSpPr/>
              <p:nvPr/>
            </p:nvSpPr>
            <p:spPr>
              <a:xfrm>
                <a:off x="1502410" y="210947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04588E58-E1F0-4DDC-A177-083EC4A4ADED}"/>
                  </a:ext>
                </a:extLst>
              </p:cNvPr>
              <p:cNvSpPr/>
              <p:nvPr/>
            </p:nvSpPr>
            <p:spPr>
              <a:xfrm>
                <a:off x="3284219" y="2161540"/>
                <a:ext cx="53340" cy="53339"/>
              </a:xfrm>
              <a:custGeom>
                <a:avLst/>
                <a:gdLst>
                  <a:gd name="connsiteX0" fmla="*/ 53340 w 53340"/>
                  <a:gd name="connsiteY0" fmla="*/ 26670 h 53339"/>
                  <a:gd name="connsiteX1" fmla="*/ 26670 w 53340"/>
                  <a:gd name="connsiteY1" fmla="*/ 53340 h 53339"/>
                  <a:gd name="connsiteX2" fmla="*/ 0 w 53340"/>
                  <a:gd name="connsiteY2" fmla="*/ 26670 h 53339"/>
                  <a:gd name="connsiteX3" fmla="*/ 26670 w 53340"/>
                  <a:gd name="connsiteY3" fmla="*/ 0 h 53339"/>
                  <a:gd name="connsiteX4" fmla="*/ 53340 w 53340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39">
                    <a:moveTo>
                      <a:pt x="53340" y="26670"/>
                    </a:moveTo>
                    <a:cubicBezTo>
                      <a:pt x="53340" y="41400"/>
                      <a:pt x="41399" y="53340"/>
                      <a:pt x="26670" y="53340"/>
                    </a:cubicBezTo>
                    <a:cubicBezTo>
                      <a:pt x="11940" y="53340"/>
                      <a:pt x="0" y="41400"/>
                      <a:pt x="0" y="26670"/>
                    </a:cubicBezTo>
                    <a:cubicBezTo>
                      <a:pt x="0" y="11941"/>
                      <a:pt x="11940" y="0"/>
                      <a:pt x="26670" y="0"/>
                    </a:cubicBezTo>
                    <a:cubicBezTo>
                      <a:pt x="41399" y="0"/>
                      <a:pt x="53340" y="11941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1CD0CD77-E6C7-43B7-AE04-E970BE2B63EB}"/>
                  </a:ext>
                </a:extLst>
              </p:cNvPr>
              <p:cNvSpPr/>
              <p:nvPr/>
            </p:nvSpPr>
            <p:spPr>
              <a:xfrm>
                <a:off x="3404870" y="260985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E6735FC1-B780-44C6-B45C-282BFC7F8106}"/>
                  </a:ext>
                </a:extLst>
              </p:cNvPr>
              <p:cNvSpPr/>
              <p:nvPr/>
            </p:nvSpPr>
            <p:spPr>
              <a:xfrm>
                <a:off x="3481070" y="1510030"/>
                <a:ext cx="60959" cy="60959"/>
              </a:xfrm>
              <a:custGeom>
                <a:avLst/>
                <a:gdLst>
                  <a:gd name="connsiteX0" fmla="*/ 60960 w 60959"/>
                  <a:gd name="connsiteY0" fmla="*/ 30480 h 60959"/>
                  <a:gd name="connsiteX1" fmla="*/ 30480 w 60959"/>
                  <a:gd name="connsiteY1" fmla="*/ 60960 h 60959"/>
                  <a:gd name="connsiteX2" fmla="*/ 0 w 60959"/>
                  <a:gd name="connsiteY2" fmla="*/ 30480 h 60959"/>
                  <a:gd name="connsiteX3" fmla="*/ 30480 w 60959"/>
                  <a:gd name="connsiteY3" fmla="*/ 0 h 60959"/>
                  <a:gd name="connsiteX4" fmla="*/ 60960 w 60959"/>
                  <a:gd name="connsiteY4" fmla="*/ 30480 h 6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59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5E0DBBFE-449E-4765-A0AF-C14DAAC51F03}"/>
                  </a:ext>
                </a:extLst>
              </p:cNvPr>
              <p:cNvSpPr/>
              <p:nvPr/>
            </p:nvSpPr>
            <p:spPr>
              <a:xfrm>
                <a:off x="3337559" y="47879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0 w 45720"/>
                  <a:gd name="connsiteY1" fmla="*/ 45720 h 45719"/>
                  <a:gd name="connsiteX2" fmla="*/ 0 w 45720"/>
                  <a:gd name="connsiteY2" fmla="*/ 22860 h 45719"/>
                  <a:gd name="connsiteX3" fmla="*/ 22860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429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81D1ABCB-B7CE-4293-9B42-C8C9532DF78B}"/>
                  </a:ext>
                </a:extLst>
              </p:cNvPr>
              <p:cNvSpPr/>
              <p:nvPr/>
            </p:nvSpPr>
            <p:spPr>
              <a:xfrm>
                <a:off x="2313940" y="289560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485"/>
                      <a:pt x="35485" y="45720"/>
                      <a:pt x="22860" y="45720"/>
                    </a:cubicBezTo>
                    <a:cubicBezTo>
                      <a:pt x="10235" y="45720"/>
                      <a:pt x="0" y="35485"/>
                      <a:pt x="0" y="22860"/>
                    </a:cubicBezTo>
                    <a:cubicBezTo>
                      <a:pt x="0" y="10235"/>
                      <a:pt x="10235" y="0"/>
                      <a:pt x="22860" y="0"/>
                    </a:cubicBezTo>
                    <a:cubicBezTo>
                      <a:pt x="35485" y="0"/>
                      <a:pt x="45720" y="10235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CCAF8469-860A-45A5-95AC-98D981764031}"/>
                  </a:ext>
                </a:extLst>
              </p:cNvPr>
              <p:cNvSpPr/>
              <p:nvPr/>
            </p:nvSpPr>
            <p:spPr>
              <a:xfrm>
                <a:off x="2776220" y="744219"/>
                <a:ext cx="83819" cy="83819"/>
              </a:xfrm>
              <a:custGeom>
                <a:avLst/>
                <a:gdLst>
                  <a:gd name="connsiteX0" fmla="*/ 83820 w 83819"/>
                  <a:gd name="connsiteY0" fmla="*/ 41910 h 83819"/>
                  <a:gd name="connsiteX1" fmla="*/ 41910 w 83819"/>
                  <a:gd name="connsiteY1" fmla="*/ 83820 h 83819"/>
                  <a:gd name="connsiteX2" fmla="*/ 0 w 83819"/>
                  <a:gd name="connsiteY2" fmla="*/ 41910 h 83819"/>
                  <a:gd name="connsiteX3" fmla="*/ 41910 w 83819"/>
                  <a:gd name="connsiteY3" fmla="*/ 0 h 83819"/>
                  <a:gd name="connsiteX4" fmla="*/ 83820 w 83819"/>
                  <a:gd name="connsiteY4" fmla="*/ 41910 h 8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19" h="83819">
                    <a:moveTo>
                      <a:pt x="83820" y="41910"/>
                    </a:moveTo>
                    <a:cubicBezTo>
                      <a:pt x="83820" y="64770"/>
                      <a:pt x="64770" y="83820"/>
                      <a:pt x="41910" y="83820"/>
                    </a:cubicBezTo>
                    <a:cubicBezTo>
                      <a:pt x="19050" y="83820"/>
                      <a:pt x="0" y="64770"/>
                      <a:pt x="0" y="41910"/>
                    </a:cubicBezTo>
                    <a:cubicBezTo>
                      <a:pt x="0" y="19050"/>
                      <a:pt x="19050" y="0"/>
                      <a:pt x="41910" y="0"/>
                    </a:cubicBezTo>
                    <a:cubicBezTo>
                      <a:pt x="64770" y="0"/>
                      <a:pt x="83820" y="19050"/>
                      <a:pt x="83820" y="41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1CD7913D-F13E-4D08-8843-560EC7864269}"/>
                  </a:ext>
                </a:extLst>
              </p:cNvPr>
              <p:cNvSpPr/>
              <p:nvPr/>
            </p:nvSpPr>
            <p:spPr>
              <a:xfrm>
                <a:off x="1699260" y="261747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E6AB7C48-7455-4B3E-8431-D312FA453ABA}"/>
                  </a:ext>
                </a:extLst>
              </p:cNvPr>
              <p:cNvSpPr/>
              <p:nvPr/>
            </p:nvSpPr>
            <p:spPr>
              <a:xfrm>
                <a:off x="1038860" y="2602229"/>
                <a:ext cx="53339" cy="53340"/>
              </a:xfrm>
              <a:custGeom>
                <a:avLst/>
                <a:gdLst>
                  <a:gd name="connsiteX0" fmla="*/ 53340 w 53339"/>
                  <a:gd name="connsiteY0" fmla="*/ 26670 h 53340"/>
                  <a:gd name="connsiteX1" fmla="*/ 26670 w 53339"/>
                  <a:gd name="connsiteY1" fmla="*/ 53340 h 53340"/>
                  <a:gd name="connsiteX2" fmla="*/ 0 w 53339"/>
                  <a:gd name="connsiteY2" fmla="*/ 26670 h 53340"/>
                  <a:gd name="connsiteX3" fmla="*/ 26670 w 53339"/>
                  <a:gd name="connsiteY3" fmla="*/ 0 h 53340"/>
                  <a:gd name="connsiteX4" fmla="*/ 53340 w 53339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D7E4A4CD-3348-496C-A3F7-8E5D5909ED7D}"/>
                  </a:ext>
                </a:extLst>
              </p:cNvPr>
              <p:cNvSpPr/>
              <p:nvPr/>
            </p:nvSpPr>
            <p:spPr>
              <a:xfrm>
                <a:off x="5323840" y="1896110"/>
                <a:ext cx="45719" cy="45719"/>
              </a:xfrm>
              <a:custGeom>
                <a:avLst/>
                <a:gdLst>
                  <a:gd name="connsiteX0" fmla="*/ 45720 w 45719"/>
                  <a:gd name="connsiteY0" fmla="*/ 22860 h 45719"/>
                  <a:gd name="connsiteX1" fmla="*/ 22860 w 45719"/>
                  <a:gd name="connsiteY1" fmla="*/ 45720 h 45719"/>
                  <a:gd name="connsiteX2" fmla="*/ 0 w 45719"/>
                  <a:gd name="connsiteY2" fmla="*/ 22860 h 45719"/>
                  <a:gd name="connsiteX3" fmla="*/ 22860 w 45719"/>
                  <a:gd name="connsiteY3" fmla="*/ 0 h 45719"/>
                  <a:gd name="connsiteX4" fmla="*/ 45720 w 45719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19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1270"/>
                      <a:pt x="45720" y="1143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DCC827D-1AD8-4447-9D62-304424262FEB}"/>
                  </a:ext>
                </a:extLst>
              </p:cNvPr>
              <p:cNvSpPr/>
              <p:nvPr/>
            </p:nvSpPr>
            <p:spPr>
              <a:xfrm>
                <a:off x="5012690" y="158623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762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253A0C7C-E380-43B3-A797-F187B9AD114A}"/>
                  </a:ext>
                </a:extLst>
              </p:cNvPr>
              <p:cNvSpPr/>
              <p:nvPr/>
            </p:nvSpPr>
            <p:spPr>
              <a:xfrm>
                <a:off x="5262879" y="2692400"/>
                <a:ext cx="68579" cy="68579"/>
              </a:xfrm>
              <a:custGeom>
                <a:avLst/>
                <a:gdLst>
                  <a:gd name="connsiteX0" fmla="*/ 68580 w 68579"/>
                  <a:gd name="connsiteY0" fmla="*/ 34290 h 68579"/>
                  <a:gd name="connsiteX1" fmla="*/ 34290 w 68579"/>
                  <a:gd name="connsiteY1" fmla="*/ 68580 h 68579"/>
                  <a:gd name="connsiteX2" fmla="*/ 0 w 68579"/>
                  <a:gd name="connsiteY2" fmla="*/ 34290 h 68579"/>
                  <a:gd name="connsiteX3" fmla="*/ 34290 w 68579"/>
                  <a:gd name="connsiteY3" fmla="*/ 0 h 68579"/>
                  <a:gd name="connsiteX4" fmla="*/ 68580 w 68579"/>
                  <a:gd name="connsiteY4" fmla="*/ 34290 h 6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79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3EA36BBA-D495-48EF-834A-B626FA01D3F0}"/>
                  </a:ext>
                </a:extLst>
              </p:cNvPr>
              <p:cNvSpPr/>
              <p:nvPr/>
            </p:nvSpPr>
            <p:spPr>
              <a:xfrm>
                <a:off x="5331459" y="2957829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0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2921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A6CA825B-005E-410D-9614-B7FD3420A002}"/>
                  </a:ext>
                </a:extLst>
              </p:cNvPr>
              <p:cNvSpPr/>
              <p:nvPr/>
            </p:nvSpPr>
            <p:spPr>
              <a:xfrm>
                <a:off x="4376420" y="1093469"/>
                <a:ext cx="30479" cy="30480"/>
              </a:xfrm>
              <a:custGeom>
                <a:avLst/>
                <a:gdLst>
                  <a:gd name="connsiteX0" fmla="*/ 30480 w 30479"/>
                  <a:gd name="connsiteY0" fmla="*/ 15240 h 30480"/>
                  <a:gd name="connsiteX1" fmla="*/ 15240 w 30479"/>
                  <a:gd name="connsiteY1" fmla="*/ 30480 h 30480"/>
                  <a:gd name="connsiteX2" fmla="*/ 0 w 30479"/>
                  <a:gd name="connsiteY2" fmla="*/ 15240 h 30480"/>
                  <a:gd name="connsiteX3" fmla="*/ 15240 w 30479"/>
                  <a:gd name="connsiteY3" fmla="*/ 0 h 30480"/>
                  <a:gd name="connsiteX4" fmla="*/ 30480 w 30479"/>
                  <a:gd name="connsiteY4" fmla="*/ 1524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79" h="30480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43DC56AD-5CC0-4F31-B2F6-B1559A46218C}"/>
                  </a:ext>
                </a:extLst>
              </p:cNvPr>
              <p:cNvSpPr/>
              <p:nvPr/>
            </p:nvSpPr>
            <p:spPr>
              <a:xfrm>
                <a:off x="4124959" y="58546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270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B87D26D0-4C94-48C5-80AB-8C1A9670B2FE}"/>
                  </a:ext>
                </a:extLst>
              </p:cNvPr>
              <p:cNvSpPr/>
              <p:nvPr/>
            </p:nvSpPr>
            <p:spPr>
              <a:xfrm>
                <a:off x="3496309" y="6604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FB4F3F26-E7D5-4677-AE7A-E75B2F7078FC}"/>
                  </a:ext>
                </a:extLst>
              </p:cNvPr>
              <p:cNvSpPr/>
              <p:nvPr/>
            </p:nvSpPr>
            <p:spPr>
              <a:xfrm>
                <a:off x="2487929" y="160146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4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6A730262-8F53-4A01-B81B-0487A5A9B388}"/>
                  </a:ext>
                </a:extLst>
              </p:cNvPr>
              <p:cNvSpPr/>
              <p:nvPr/>
            </p:nvSpPr>
            <p:spPr>
              <a:xfrm>
                <a:off x="3101339" y="2382520"/>
                <a:ext cx="53339" cy="53339"/>
              </a:xfrm>
              <a:custGeom>
                <a:avLst/>
                <a:gdLst>
                  <a:gd name="connsiteX0" fmla="*/ 53340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40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30603687-2CBB-48B3-AE1B-5230E8A27117}"/>
                  </a:ext>
                </a:extLst>
              </p:cNvPr>
              <p:cNvSpPr/>
              <p:nvPr/>
            </p:nvSpPr>
            <p:spPr>
              <a:xfrm>
                <a:off x="2312670" y="3572509"/>
                <a:ext cx="68579" cy="68580"/>
              </a:xfrm>
              <a:custGeom>
                <a:avLst/>
                <a:gdLst>
                  <a:gd name="connsiteX0" fmla="*/ 68580 w 68579"/>
                  <a:gd name="connsiteY0" fmla="*/ 34290 h 68580"/>
                  <a:gd name="connsiteX1" fmla="*/ 34290 w 68579"/>
                  <a:gd name="connsiteY1" fmla="*/ 68580 h 68580"/>
                  <a:gd name="connsiteX2" fmla="*/ 0 w 68579"/>
                  <a:gd name="connsiteY2" fmla="*/ 34290 h 68580"/>
                  <a:gd name="connsiteX3" fmla="*/ 34290 w 68579"/>
                  <a:gd name="connsiteY3" fmla="*/ 0 h 68580"/>
                  <a:gd name="connsiteX4" fmla="*/ 68580 w 68579"/>
                  <a:gd name="connsiteY4" fmla="*/ 34290 h 6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9" h="68580">
                    <a:moveTo>
                      <a:pt x="68580" y="34290"/>
                    </a:moveTo>
                    <a:cubicBezTo>
                      <a:pt x="68580" y="53340"/>
                      <a:pt x="53340" y="68580"/>
                      <a:pt x="34290" y="68580"/>
                    </a:cubicBezTo>
                    <a:cubicBezTo>
                      <a:pt x="15240" y="68580"/>
                      <a:pt x="0" y="53340"/>
                      <a:pt x="0" y="34290"/>
                    </a:cubicBezTo>
                    <a:cubicBezTo>
                      <a:pt x="0" y="15240"/>
                      <a:pt x="15240" y="0"/>
                      <a:pt x="34290" y="0"/>
                    </a:cubicBezTo>
                    <a:cubicBezTo>
                      <a:pt x="53340" y="0"/>
                      <a:pt x="68580" y="15240"/>
                      <a:pt x="68580" y="342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025711FB-287D-4920-8964-95142B996D19}"/>
                  </a:ext>
                </a:extLst>
              </p:cNvPr>
              <p:cNvSpPr/>
              <p:nvPr/>
            </p:nvSpPr>
            <p:spPr>
              <a:xfrm>
                <a:off x="3769359" y="341375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0 w 45720"/>
                  <a:gd name="connsiteY1" fmla="*/ 45720 h 45720"/>
                  <a:gd name="connsiteX2" fmla="*/ 0 w 45720"/>
                  <a:gd name="connsiteY2" fmla="*/ 22860 h 45720"/>
                  <a:gd name="connsiteX3" fmla="*/ 22860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1B3FB21D-6F68-4395-9F35-5F8F5E1CB474}"/>
                  </a:ext>
                </a:extLst>
              </p:cNvPr>
              <p:cNvSpPr/>
              <p:nvPr/>
            </p:nvSpPr>
            <p:spPr>
              <a:xfrm>
                <a:off x="6347459" y="219202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2860" y="0"/>
                      <a:pt x="30480" y="762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067F8C9C-6819-4280-8C5B-DC75A75A0726}"/>
                  </a:ext>
                </a:extLst>
              </p:cNvPr>
              <p:cNvSpPr/>
              <p:nvPr/>
            </p:nvSpPr>
            <p:spPr>
              <a:xfrm>
                <a:off x="7560309" y="1525269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34342EDC-CDDD-44B0-8E71-B755F8A63EA8}"/>
                  </a:ext>
                </a:extLst>
              </p:cNvPr>
              <p:cNvSpPr/>
              <p:nvPr/>
            </p:nvSpPr>
            <p:spPr>
              <a:xfrm>
                <a:off x="7545069" y="2860039"/>
                <a:ext cx="60960" cy="60960"/>
              </a:xfrm>
              <a:custGeom>
                <a:avLst/>
                <a:gdLst>
                  <a:gd name="connsiteX0" fmla="*/ 60961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1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1" y="30480"/>
                    </a:moveTo>
                    <a:cubicBezTo>
                      <a:pt x="60961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1" y="12700"/>
                      <a:pt x="60961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948635FC-5B55-4664-B960-703C91054157}"/>
                  </a:ext>
                </a:extLst>
              </p:cNvPr>
              <p:cNvSpPr/>
              <p:nvPr/>
            </p:nvSpPr>
            <p:spPr>
              <a:xfrm>
                <a:off x="7659369" y="234442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2BE0537A-7ECF-4749-8265-DC00047453AD}"/>
                  </a:ext>
                </a:extLst>
              </p:cNvPr>
              <p:cNvSpPr/>
              <p:nvPr/>
            </p:nvSpPr>
            <p:spPr>
              <a:xfrm>
                <a:off x="8538209" y="1479550"/>
                <a:ext cx="60959" cy="60960"/>
              </a:xfrm>
              <a:custGeom>
                <a:avLst/>
                <a:gdLst>
                  <a:gd name="connsiteX0" fmla="*/ 60960 w 60959"/>
                  <a:gd name="connsiteY0" fmla="*/ 30480 h 60960"/>
                  <a:gd name="connsiteX1" fmla="*/ 30480 w 60959"/>
                  <a:gd name="connsiteY1" fmla="*/ 60960 h 60960"/>
                  <a:gd name="connsiteX2" fmla="*/ 0 w 60959"/>
                  <a:gd name="connsiteY2" fmla="*/ 30480 h 60960"/>
                  <a:gd name="connsiteX3" fmla="*/ 30480 w 60959"/>
                  <a:gd name="connsiteY3" fmla="*/ 0 h 60960"/>
                  <a:gd name="connsiteX4" fmla="*/ 60960 w 60959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9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699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83AF1B06-FECA-45E8-834B-71A374817166}"/>
                  </a:ext>
                </a:extLst>
              </p:cNvPr>
              <p:cNvSpPr/>
              <p:nvPr/>
            </p:nvSpPr>
            <p:spPr>
              <a:xfrm>
                <a:off x="10016490" y="2449829"/>
                <a:ext cx="76200" cy="76200"/>
              </a:xfrm>
              <a:custGeom>
                <a:avLst/>
                <a:gdLst>
                  <a:gd name="connsiteX0" fmla="*/ 76200 w 76200"/>
                  <a:gd name="connsiteY0" fmla="*/ 38100 h 76200"/>
                  <a:gd name="connsiteX1" fmla="*/ 38100 w 76200"/>
                  <a:gd name="connsiteY1" fmla="*/ 76200 h 76200"/>
                  <a:gd name="connsiteX2" fmla="*/ 0 w 76200"/>
                  <a:gd name="connsiteY2" fmla="*/ 38100 h 76200"/>
                  <a:gd name="connsiteX3" fmla="*/ 38100 w 76200"/>
                  <a:gd name="connsiteY3" fmla="*/ 0 h 76200"/>
                  <a:gd name="connsiteX4" fmla="*/ 76200 w 76200"/>
                  <a:gd name="connsiteY4" fmla="*/ 381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76200" y="38100"/>
                    </a:moveTo>
                    <a:cubicBezTo>
                      <a:pt x="76200" y="58420"/>
                      <a:pt x="59690" y="76200"/>
                      <a:pt x="38100" y="76200"/>
                    </a:cubicBezTo>
                    <a:cubicBezTo>
                      <a:pt x="17780" y="76200"/>
                      <a:pt x="0" y="59690"/>
                      <a:pt x="0" y="38100"/>
                    </a:cubicBezTo>
                    <a:cubicBezTo>
                      <a:pt x="0" y="17780"/>
                      <a:pt x="16510" y="0"/>
                      <a:pt x="38100" y="0"/>
                    </a:cubicBezTo>
                    <a:cubicBezTo>
                      <a:pt x="59690" y="0"/>
                      <a:pt x="76200" y="17780"/>
                      <a:pt x="76200" y="38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02C197BF-330C-40DD-BE34-891AC0770B2B}"/>
                  </a:ext>
                </a:extLst>
              </p:cNvPr>
              <p:cNvSpPr/>
              <p:nvPr/>
            </p:nvSpPr>
            <p:spPr>
              <a:xfrm>
                <a:off x="10062209" y="3238500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270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257F13A2-0067-49C0-A695-32FB5C79112B}"/>
                  </a:ext>
                </a:extLst>
              </p:cNvPr>
              <p:cNvSpPr/>
              <p:nvPr/>
            </p:nvSpPr>
            <p:spPr>
              <a:xfrm>
                <a:off x="10789919" y="2980689"/>
                <a:ext cx="45720" cy="45720"/>
              </a:xfrm>
              <a:custGeom>
                <a:avLst/>
                <a:gdLst>
                  <a:gd name="connsiteX0" fmla="*/ 45720 w 45720"/>
                  <a:gd name="connsiteY0" fmla="*/ 22860 h 45720"/>
                  <a:gd name="connsiteX1" fmla="*/ 22861 w 45720"/>
                  <a:gd name="connsiteY1" fmla="*/ 45720 h 45720"/>
                  <a:gd name="connsiteX2" fmla="*/ 0 w 45720"/>
                  <a:gd name="connsiteY2" fmla="*/ 22860 h 45720"/>
                  <a:gd name="connsiteX3" fmla="*/ 22861 w 45720"/>
                  <a:gd name="connsiteY3" fmla="*/ 0 h 45720"/>
                  <a:gd name="connsiteX4" fmla="*/ 45720 w 45720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20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F10272B1-E9E1-4D2B-9F30-BE7121D319A7}"/>
                  </a:ext>
                </a:extLst>
              </p:cNvPr>
              <p:cNvSpPr/>
              <p:nvPr/>
            </p:nvSpPr>
            <p:spPr>
              <a:xfrm>
                <a:off x="10294619" y="2988310"/>
                <a:ext cx="38100" cy="38100"/>
              </a:xfrm>
              <a:custGeom>
                <a:avLst/>
                <a:gdLst>
                  <a:gd name="connsiteX0" fmla="*/ 38100 w 38100"/>
                  <a:gd name="connsiteY0" fmla="*/ 19050 h 38100"/>
                  <a:gd name="connsiteX1" fmla="*/ 19050 w 38100"/>
                  <a:gd name="connsiteY1" fmla="*/ 38100 h 38100"/>
                  <a:gd name="connsiteX2" fmla="*/ 0 w 38100"/>
                  <a:gd name="connsiteY2" fmla="*/ 19050 h 38100"/>
                  <a:gd name="connsiteX3" fmla="*/ 19050 w 38100"/>
                  <a:gd name="connsiteY3" fmla="*/ 0 h 38100"/>
                  <a:gd name="connsiteX4" fmla="*/ 38100 w 38100"/>
                  <a:gd name="connsiteY4" fmla="*/ 1905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00" h="38100">
                    <a:moveTo>
                      <a:pt x="38100" y="19050"/>
                    </a:moveTo>
                    <a:cubicBezTo>
                      <a:pt x="38100" y="29210"/>
                      <a:pt x="29211" y="38100"/>
                      <a:pt x="19050" y="38100"/>
                    </a:cubicBezTo>
                    <a:cubicBezTo>
                      <a:pt x="8890" y="38100"/>
                      <a:pt x="0" y="29210"/>
                      <a:pt x="0" y="19050"/>
                    </a:cubicBezTo>
                    <a:cubicBezTo>
                      <a:pt x="0" y="8890"/>
                      <a:pt x="8890" y="0"/>
                      <a:pt x="19050" y="0"/>
                    </a:cubicBezTo>
                    <a:cubicBezTo>
                      <a:pt x="30480" y="0"/>
                      <a:pt x="38100" y="8890"/>
                      <a:pt x="38100" y="190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95345E0D-D629-495E-BD88-DEE30601B57D}"/>
                  </a:ext>
                </a:extLst>
              </p:cNvPr>
              <p:cNvSpPr/>
              <p:nvPr/>
            </p:nvSpPr>
            <p:spPr>
              <a:xfrm>
                <a:off x="7098030" y="198120"/>
                <a:ext cx="53339" cy="53339"/>
              </a:xfrm>
              <a:custGeom>
                <a:avLst/>
                <a:gdLst>
                  <a:gd name="connsiteX0" fmla="*/ 53339 w 53339"/>
                  <a:gd name="connsiteY0" fmla="*/ 26670 h 53339"/>
                  <a:gd name="connsiteX1" fmla="*/ 26670 w 53339"/>
                  <a:gd name="connsiteY1" fmla="*/ 53340 h 53339"/>
                  <a:gd name="connsiteX2" fmla="*/ 0 w 53339"/>
                  <a:gd name="connsiteY2" fmla="*/ 26670 h 53339"/>
                  <a:gd name="connsiteX3" fmla="*/ 26670 w 53339"/>
                  <a:gd name="connsiteY3" fmla="*/ 0 h 53339"/>
                  <a:gd name="connsiteX4" fmla="*/ 53339 w 53339"/>
                  <a:gd name="connsiteY4" fmla="*/ 26670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9" h="53339">
                    <a:moveTo>
                      <a:pt x="53339" y="26670"/>
                    </a:moveTo>
                    <a:cubicBezTo>
                      <a:pt x="53339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0639" y="0"/>
                      <a:pt x="53339" y="12700"/>
                      <a:pt x="53339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9F7B8B77-C19B-49AC-9081-F1FD2C384DFD}"/>
                  </a:ext>
                </a:extLst>
              </p:cNvPr>
              <p:cNvSpPr/>
              <p:nvPr/>
            </p:nvSpPr>
            <p:spPr>
              <a:xfrm>
                <a:off x="8667750" y="202565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D750A281-482A-4BE0-9765-85CE8AF5E650}"/>
                  </a:ext>
                </a:extLst>
              </p:cNvPr>
              <p:cNvSpPr/>
              <p:nvPr/>
            </p:nvSpPr>
            <p:spPr>
              <a:xfrm>
                <a:off x="9926319" y="2086610"/>
                <a:ext cx="45720" cy="45719"/>
              </a:xfrm>
              <a:custGeom>
                <a:avLst/>
                <a:gdLst>
                  <a:gd name="connsiteX0" fmla="*/ 45720 w 45720"/>
                  <a:gd name="connsiteY0" fmla="*/ 22860 h 45719"/>
                  <a:gd name="connsiteX1" fmla="*/ 22861 w 45720"/>
                  <a:gd name="connsiteY1" fmla="*/ 45720 h 45719"/>
                  <a:gd name="connsiteX2" fmla="*/ 0 w 45720"/>
                  <a:gd name="connsiteY2" fmla="*/ 22860 h 45719"/>
                  <a:gd name="connsiteX3" fmla="*/ 22861 w 45720"/>
                  <a:gd name="connsiteY3" fmla="*/ 0 h 45719"/>
                  <a:gd name="connsiteX4" fmla="*/ 45720 w 45720"/>
                  <a:gd name="connsiteY4" fmla="*/ 22860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20" h="45719">
                    <a:moveTo>
                      <a:pt x="45720" y="22860"/>
                    </a:moveTo>
                    <a:cubicBezTo>
                      <a:pt x="45720" y="35560"/>
                      <a:pt x="35561" y="45720"/>
                      <a:pt x="22861" y="45720"/>
                    </a:cubicBezTo>
                    <a:cubicBezTo>
                      <a:pt x="10161" y="45720"/>
                      <a:pt x="0" y="35560"/>
                      <a:pt x="0" y="22860"/>
                    </a:cubicBezTo>
                    <a:cubicBezTo>
                      <a:pt x="0" y="10160"/>
                      <a:pt x="10161" y="0"/>
                      <a:pt x="22861" y="0"/>
                    </a:cubicBezTo>
                    <a:cubicBezTo>
                      <a:pt x="35561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048953F-20F1-4FCE-99D0-6DA1E5AE7746}"/>
                  </a:ext>
                </a:extLst>
              </p:cNvPr>
              <p:cNvSpPr/>
              <p:nvPr/>
            </p:nvSpPr>
            <p:spPr>
              <a:xfrm>
                <a:off x="7575550" y="744219"/>
                <a:ext cx="53340" cy="53340"/>
              </a:xfrm>
              <a:custGeom>
                <a:avLst/>
                <a:gdLst>
                  <a:gd name="connsiteX0" fmla="*/ 53340 w 53340"/>
                  <a:gd name="connsiteY0" fmla="*/ 26670 h 53340"/>
                  <a:gd name="connsiteX1" fmla="*/ 26670 w 53340"/>
                  <a:gd name="connsiteY1" fmla="*/ 53340 h 53340"/>
                  <a:gd name="connsiteX2" fmla="*/ 0 w 53340"/>
                  <a:gd name="connsiteY2" fmla="*/ 26670 h 53340"/>
                  <a:gd name="connsiteX3" fmla="*/ 26670 w 53340"/>
                  <a:gd name="connsiteY3" fmla="*/ 0 h 53340"/>
                  <a:gd name="connsiteX4" fmla="*/ 53340 w 53340"/>
                  <a:gd name="connsiteY4" fmla="*/ 2667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" h="53340">
                    <a:moveTo>
                      <a:pt x="53340" y="26670"/>
                    </a:moveTo>
                    <a:cubicBezTo>
                      <a:pt x="53340" y="41910"/>
                      <a:pt x="41910" y="53340"/>
                      <a:pt x="26670" y="53340"/>
                    </a:cubicBezTo>
                    <a:cubicBezTo>
                      <a:pt x="11430" y="53340"/>
                      <a:pt x="0" y="41910"/>
                      <a:pt x="0" y="26670"/>
                    </a:cubicBezTo>
                    <a:cubicBezTo>
                      <a:pt x="0" y="11430"/>
                      <a:pt x="11430" y="0"/>
                      <a:pt x="26670" y="0"/>
                    </a:cubicBezTo>
                    <a:cubicBezTo>
                      <a:pt x="41910" y="0"/>
                      <a:pt x="53340" y="11430"/>
                      <a:pt x="53340" y="266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2F49296-54BA-457B-8F45-F0A9808B91A6}"/>
                  </a:ext>
                </a:extLst>
              </p:cNvPr>
              <p:cNvSpPr/>
              <p:nvPr/>
            </p:nvSpPr>
            <p:spPr>
              <a:xfrm>
                <a:off x="6324600" y="327659"/>
                <a:ext cx="91440" cy="91440"/>
              </a:xfrm>
              <a:custGeom>
                <a:avLst/>
                <a:gdLst>
                  <a:gd name="connsiteX0" fmla="*/ 91440 w 91440"/>
                  <a:gd name="connsiteY0" fmla="*/ 45720 h 91440"/>
                  <a:gd name="connsiteX1" fmla="*/ 45720 w 91440"/>
                  <a:gd name="connsiteY1" fmla="*/ 91440 h 91440"/>
                  <a:gd name="connsiteX2" fmla="*/ 0 w 91440"/>
                  <a:gd name="connsiteY2" fmla="*/ 45720 h 91440"/>
                  <a:gd name="connsiteX3" fmla="*/ 45720 w 91440"/>
                  <a:gd name="connsiteY3" fmla="*/ 0 h 91440"/>
                  <a:gd name="connsiteX4" fmla="*/ 91440 w 91440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40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40" y="2032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F2B9CFB0-EED9-4E72-AD45-595E4FB24A92}"/>
                  </a:ext>
                </a:extLst>
              </p:cNvPr>
              <p:cNvSpPr/>
              <p:nvPr/>
            </p:nvSpPr>
            <p:spPr>
              <a:xfrm>
                <a:off x="334009" y="2336800"/>
                <a:ext cx="30480" cy="30479"/>
              </a:xfrm>
              <a:custGeom>
                <a:avLst/>
                <a:gdLst>
                  <a:gd name="connsiteX0" fmla="*/ 30480 w 30480"/>
                  <a:gd name="connsiteY0" fmla="*/ 15240 h 30479"/>
                  <a:gd name="connsiteX1" fmla="*/ 15240 w 30480"/>
                  <a:gd name="connsiteY1" fmla="*/ 30480 h 30479"/>
                  <a:gd name="connsiteX2" fmla="*/ 0 w 30480"/>
                  <a:gd name="connsiteY2" fmla="*/ 15240 h 30479"/>
                  <a:gd name="connsiteX3" fmla="*/ 15240 w 30480"/>
                  <a:gd name="connsiteY3" fmla="*/ 0 h 30479"/>
                  <a:gd name="connsiteX4" fmla="*/ 30480 w 30480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480" h="30479">
                    <a:moveTo>
                      <a:pt x="30480" y="15240"/>
                    </a:moveTo>
                    <a:cubicBezTo>
                      <a:pt x="30480" y="24130"/>
                      <a:pt x="24130" y="30480"/>
                      <a:pt x="15240" y="30480"/>
                    </a:cubicBezTo>
                    <a:cubicBezTo>
                      <a:pt x="6350" y="30480"/>
                      <a:pt x="0" y="24130"/>
                      <a:pt x="0" y="15240"/>
                    </a:cubicBezTo>
                    <a:cubicBezTo>
                      <a:pt x="0" y="6350"/>
                      <a:pt x="6350" y="0"/>
                      <a:pt x="15240" y="0"/>
                    </a:cubicBezTo>
                    <a:cubicBezTo>
                      <a:pt x="24130" y="0"/>
                      <a:pt x="30480" y="6350"/>
                      <a:pt x="30480" y="152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468BFB21-7784-47A8-B789-9E103DA71315}"/>
                  </a:ext>
                </a:extLst>
              </p:cNvPr>
              <p:cNvSpPr/>
              <p:nvPr/>
            </p:nvSpPr>
            <p:spPr>
              <a:xfrm>
                <a:off x="501650" y="2844800"/>
                <a:ext cx="45719" cy="45720"/>
              </a:xfrm>
              <a:custGeom>
                <a:avLst/>
                <a:gdLst>
                  <a:gd name="connsiteX0" fmla="*/ 45720 w 45719"/>
                  <a:gd name="connsiteY0" fmla="*/ 22860 h 45720"/>
                  <a:gd name="connsiteX1" fmla="*/ 22860 w 45719"/>
                  <a:gd name="connsiteY1" fmla="*/ 45720 h 45720"/>
                  <a:gd name="connsiteX2" fmla="*/ 0 w 45719"/>
                  <a:gd name="connsiteY2" fmla="*/ 22860 h 45720"/>
                  <a:gd name="connsiteX3" fmla="*/ 22860 w 45719"/>
                  <a:gd name="connsiteY3" fmla="*/ 0 h 45720"/>
                  <a:gd name="connsiteX4" fmla="*/ 45720 w 45719"/>
                  <a:gd name="connsiteY4" fmla="*/ 22860 h 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19" h="45720">
                    <a:moveTo>
                      <a:pt x="45720" y="22860"/>
                    </a:moveTo>
                    <a:cubicBezTo>
                      <a:pt x="45720" y="35560"/>
                      <a:pt x="35560" y="45720"/>
                      <a:pt x="22860" y="45720"/>
                    </a:cubicBezTo>
                    <a:cubicBezTo>
                      <a:pt x="10160" y="45720"/>
                      <a:pt x="0" y="35560"/>
                      <a:pt x="0" y="22860"/>
                    </a:cubicBezTo>
                    <a:cubicBezTo>
                      <a:pt x="0" y="10160"/>
                      <a:pt x="10160" y="0"/>
                      <a:pt x="22860" y="0"/>
                    </a:cubicBezTo>
                    <a:cubicBezTo>
                      <a:pt x="35560" y="0"/>
                      <a:pt x="45720" y="10160"/>
                      <a:pt x="45720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507CDF1A-788E-498F-AE86-8D3775C5B2A1}"/>
                  </a:ext>
                </a:extLst>
              </p:cNvPr>
              <p:cNvSpPr/>
              <p:nvPr/>
            </p:nvSpPr>
            <p:spPr>
              <a:xfrm>
                <a:off x="788669" y="3215639"/>
                <a:ext cx="60960" cy="60960"/>
              </a:xfrm>
              <a:custGeom>
                <a:avLst/>
                <a:gdLst>
                  <a:gd name="connsiteX0" fmla="*/ 60960 w 60960"/>
                  <a:gd name="connsiteY0" fmla="*/ 30480 h 60960"/>
                  <a:gd name="connsiteX1" fmla="*/ 30480 w 60960"/>
                  <a:gd name="connsiteY1" fmla="*/ 60960 h 60960"/>
                  <a:gd name="connsiteX2" fmla="*/ 0 w 60960"/>
                  <a:gd name="connsiteY2" fmla="*/ 30480 h 60960"/>
                  <a:gd name="connsiteX3" fmla="*/ 30480 w 60960"/>
                  <a:gd name="connsiteY3" fmla="*/ 0 h 60960"/>
                  <a:gd name="connsiteX4" fmla="*/ 60960 w 60960"/>
                  <a:gd name="connsiteY4" fmla="*/ 3048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60" h="60960">
                    <a:moveTo>
                      <a:pt x="60960" y="30480"/>
                    </a:moveTo>
                    <a:cubicBezTo>
                      <a:pt x="60960" y="46990"/>
                      <a:pt x="46990" y="60960"/>
                      <a:pt x="30480" y="60960"/>
                    </a:cubicBezTo>
                    <a:cubicBezTo>
                      <a:pt x="13970" y="60960"/>
                      <a:pt x="0" y="46990"/>
                      <a:pt x="0" y="30480"/>
                    </a:cubicBezTo>
                    <a:cubicBezTo>
                      <a:pt x="0" y="13970"/>
                      <a:pt x="13970" y="0"/>
                      <a:pt x="30480" y="0"/>
                    </a:cubicBezTo>
                    <a:cubicBezTo>
                      <a:pt x="48260" y="0"/>
                      <a:pt x="60960" y="13970"/>
                      <a:pt x="60960" y="304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20996AF4-AFD8-4671-AB5E-E9B1E4689F12}"/>
                  </a:ext>
                </a:extLst>
              </p:cNvPr>
              <p:cNvSpPr/>
              <p:nvPr/>
            </p:nvSpPr>
            <p:spPr>
              <a:xfrm>
                <a:off x="1524000" y="3700779"/>
                <a:ext cx="91439" cy="91440"/>
              </a:xfrm>
              <a:custGeom>
                <a:avLst/>
                <a:gdLst>
                  <a:gd name="connsiteX0" fmla="*/ 91440 w 91439"/>
                  <a:gd name="connsiteY0" fmla="*/ 45720 h 91440"/>
                  <a:gd name="connsiteX1" fmla="*/ 45720 w 91439"/>
                  <a:gd name="connsiteY1" fmla="*/ 91440 h 91440"/>
                  <a:gd name="connsiteX2" fmla="*/ 0 w 91439"/>
                  <a:gd name="connsiteY2" fmla="*/ 45720 h 91440"/>
                  <a:gd name="connsiteX3" fmla="*/ 45720 w 91439"/>
                  <a:gd name="connsiteY3" fmla="*/ 0 h 91440"/>
                  <a:gd name="connsiteX4" fmla="*/ 91440 w 91439"/>
                  <a:gd name="connsiteY4" fmla="*/ 4572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40">
                    <a:moveTo>
                      <a:pt x="91440" y="45720"/>
                    </a:moveTo>
                    <a:cubicBezTo>
                      <a:pt x="91440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1270"/>
                      <a:pt x="91440" y="21590"/>
                      <a:pt x="91440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BA0368FC-7F88-4B09-BE9D-BE35C965CD38}"/>
                  </a:ext>
                </a:extLst>
              </p:cNvPr>
              <p:cNvSpPr/>
              <p:nvPr/>
            </p:nvSpPr>
            <p:spPr>
              <a:xfrm>
                <a:off x="1744979" y="3246120"/>
                <a:ext cx="22860" cy="22859"/>
              </a:xfrm>
              <a:custGeom>
                <a:avLst/>
                <a:gdLst>
                  <a:gd name="connsiteX0" fmla="*/ 22860 w 22860"/>
                  <a:gd name="connsiteY0" fmla="*/ 11430 h 22859"/>
                  <a:gd name="connsiteX1" fmla="*/ 11430 w 22860"/>
                  <a:gd name="connsiteY1" fmla="*/ 22860 h 22859"/>
                  <a:gd name="connsiteX2" fmla="*/ 0 w 22860"/>
                  <a:gd name="connsiteY2" fmla="*/ 11430 h 22859"/>
                  <a:gd name="connsiteX3" fmla="*/ 11430 w 22860"/>
                  <a:gd name="connsiteY3" fmla="*/ 0 h 22859"/>
                  <a:gd name="connsiteX4" fmla="*/ 22860 w 22860"/>
                  <a:gd name="connsiteY4" fmla="*/ 1143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" h="22859">
                    <a:moveTo>
                      <a:pt x="22860" y="11430"/>
                    </a:moveTo>
                    <a:cubicBezTo>
                      <a:pt x="22860" y="17780"/>
                      <a:pt x="17780" y="22860"/>
                      <a:pt x="11430" y="22860"/>
                    </a:cubicBezTo>
                    <a:cubicBezTo>
                      <a:pt x="5080" y="22860"/>
                      <a:pt x="0" y="17780"/>
                      <a:pt x="0" y="11430"/>
                    </a:cubicBezTo>
                    <a:cubicBezTo>
                      <a:pt x="0" y="5080"/>
                      <a:pt x="5080" y="0"/>
                      <a:pt x="11430" y="0"/>
                    </a:cubicBezTo>
                    <a:cubicBezTo>
                      <a:pt x="17780" y="0"/>
                      <a:pt x="22860" y="5080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3E308611-AC98-475A-85CB-990DE84FBA84}"/>
                  </a:ext>
                </a:extLst>
              </p:cNvPr>
              <p:cNvSpPr/>
              <p:nvPr/>
            </p:nvSpPr>
            <p:spPr>
              <a:xfrm>
                <a:off x="9053830" y="46990"/>
                <a:ext cx="91439" cy="91439"/>
              </a:xfrm>
              <a:custGeom>
                <a:avLst/>
                <a:gdLst>
                  <a:gd name="connsiteX0" fmla="*/ 91439 w 91439"/>
                  <a:gd name="connsiteY0" fmla="*/ 45720 h 91439"/>
                  <a:gd name="connsiteX1" fmla="*/ 45720 w 91439"/>
                  <a:gd name="connsiteY1" fmla="*/ 91440 h 91439"/>
                  <a:gd name="connsiteX2" fmla="*/ 0 w 91439"/>
                  <a:gd name="connsiteY2" fmla="*/ 45720 h 91439"/>
                  <a:gd name="connsiteX3" fmla="*/ 45720 w 91439"/>
                  <a:gd name="connsiteY3" fmla="*/ 0 h 91439"/>
                  <a:gd name="connsiteX4" fmla="*/ 91439 w 91439"/>
                  <a:gd name="connsiteY4" fmla="*/ 4572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39" h="91439">
                    <a:moveTo>
                      <a:pt x="91439" y="45720"/>
                    </a:moveTo>
                    <a:cubicBezTo>
                      <a:pt x="91439" y="71120"/>
                      <a:pt x="71120" y="91440"/>
                      <a:pt x="45720" y="91440"/>
                    </a:cubicBezTo>
                    <a:cubicBezTo>
                      <a:pt x="20320" y="91440"/>
                      <a:pt x="0" y="71120"/>
                      <a:pt x="0" y="45720"/>
                    </a:cubicBezTo>
                    <a:cubicBezTo>
                      <a:pt x="0" y="20320"/>
                      <a:pt x="20320" y="0"/>
                      <a:pt x="45720" y="0"/>
                    </a:cubicBezTo>
                    <a:cubicBezTo>
                      <a:pt x="71120" y="0"/>
                      <a:pt x="91439" y="20320"/>
                      <a:pt x="91439" y="457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4" name="Graphic 3">
            <a:extLst>
              <a:ext uri="{FF2B5EF4-FFF2-40B4-BE49-F238E27FC236}">
                <a16:creationId xmlns:a16="http://schemas.microsoft.com/office/drawing/2014/main" id="{DA0BE586-D06A-43E7-BD2B-19D78B48EF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90600" y="1448725"/>
            <a:ext cx="10210800" cy="39605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455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>
        <p:cut/>
      </p:transition>
    </mc:Choice>
    <mc:Fallback xmlns="">
      <p:transition advClick="0"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1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1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1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1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1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0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10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1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0" dur="1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2" dur="1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1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6" dur="1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433" grpId="0" animBg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solidFill>
          <a:schemeClr val="bg1"/>
        </a:solidFill>
      </a:spPr>
      <a:bodyPr wrap="square" rtlCol="0">
        <a:spAutoFit/>
      </a:bodyPr>
      <a:lstStyle>
        <a:defPPr algn="l">
          <a:defRPr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587</Words>
  <Application>Microsoft Office PowerPoint</Application>
  <PresentationFormat>Widescreen</PresentationFormat>
  <Paragraphs>58</Paragraphs>
  <Slides>15</Slides>
  <Notes>7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</vt:i4>
      </vt:variant>
    </vt:vector>
  </HeadingPairs>
  <TitlesOfParts>
    <vt:vector size="19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Roberto Padovani</dc:creator>
  <cp:lastModifiedBy>Roberto Padovani</cp:lastModifiedBy>
  <cp:revision>53</cp:revision>
  <dcterms:created xsi:type="dcterms:W3CDTF">2020-11-24T14:55:57Z</dcterms:created>
  <dcterms:modified xsi:type="dcterms:W3CDTF">2020-12-04T09:57:30Z</dcterms:modified>
</cp:coreProperties>
</file>